
<file path=[Content_Types].xml><?xml version="1.0" encoding="utf-8"?>
<Types xmlns="http://schemas.openxmlformats.org/package/2006/content-types">
  <Default Extension="fntdata" ContentType="application/x-fontdata"/>
  <Default Extension="gif" ContentType="image/gi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4"/>
  </p:sldMasterIdLst>
  <p:notesMasterIdLst>
    <p:notesMasterId r:id="rId19"/>
  </p:notesMasterIdLst>
  <p:sldIdLst>
    <p:sldId id="256" r:id="rId5"/>
    <p:sldId id="258" r:id="rId6"/>
    <p:sldId id="259" r:id="rId7"/>
    <p:sldId id="265" r:id="rId8"/>
    <p:sldId id="260" r:id="rId9"/>
    <p:sldId id="321" r:id="rId10"/>
    <p:sldId id="317" r:id="rId11"/>
    <p:sldId id="322" r:id="rId12"/>
    <p:sldId id="324" r:id="rId13"/>
    <p:sldId id="316" r:id="rId14"/>
    <p:sldId id="315" r:id="rId15"/>
    <p:sldId id="318" r:id="rId16"/>
    <p:sldId id="320" r:id="rId17"/>
    <p:sldId id="323" r:id="rId18"/>
  </p:sldIdLst>
  <p:sldSz cx="9144000" cy="5143500" type="screen16x9"/>
  <p:notesSz cx="6858000" cy="9144000"/>
  <p:embeddedFontLst>
    <p:embeddedFont>
      <p:font typeface="Montserrat SemiBold" panose="020F0502020204030204" pitchFamily="34" charset="0"/>
      <p:regular r:id="rId20"/>
      <p:bold r:id="rId21"/>
      <p:italic r:id="rId22"/>
      <p:boldItalic r:id="rId23"/>
    </p:embeddedFont>
    <p:embeddedFont>
      <p:font typeface="Open Sans" panose="020B0606030504020204" pitchFamily="34" charset="0"/>
      <p:regular r:id="rId24"/>
      <p:bold r:id="rId25"/>
      <p:italic r:id="rId26"/>
      <p:boldItalic r:id="rId27"/>
    </p:embeddedFont>
    <p:embeddedFont>
      <p:font typeface="Open Sans ExtraBold" panose="020F0502020204030204" pitchFamily="34" charset="0"/>
      <p:bold r:id="rId28"/>
      <p:italic r:id="rId29"/>
      <p:boldItalic r:id="rId30"/>
    </p:embeddedFont>
    <p:embeddedFont>
      <p:font typeface="Raleway" pitchFamily="2" charset="77"/>
      <p:regular r:id="rId31"/>
      <p:bold r:id="rId32"/>
      <p:italic r:id="rId33"/>
      <p:boldItalic r:id="rId34"/>
    </p:embeddedFont>
    <p:embeddedFont>
      <p:font typeface="Raleway Light" panose="020F0302020204030204" pitchFamily="34" charset="0"/>
      <p:regular r:id="rId35"/>
      <p:italic r:id="rId36"/>
    </p:embeddedFont>
    <p:embeddedFont>
      <p:font typeface="Russo One" panose="02000503050000020004"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FC4CA8-B2C9-40E1-A150-ED7470482A93}" v="1" dt="2024-05-24T08:49:12.823"/>
    <p1510:client id="{E5FBA2A6-E5CF-9546-9F73-6BA43051BDDA}" v="1" dt="2024-05-24T08:49:34.214"/>
  </p1510:revLst>
</p1510:revInfo>
</file>

<file path=ppt/tableStyles.xml><?xml version="1.0" encoding="utf-8"?>
<a:tblStyleLst xmlns:a="http://schemas.openxmlformats.org/drawingml/2006/main" def="{D4889737-10EC-42BF-B7C1-11D072D1A694}">
  <a:tblStyle styleId="{D4889737-10EC-42BF-B7C1-11D072D1A69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76"/>
  </p:normalViewPr>
  <p:slideViewPr>
    <p:cSldViewPr snapToGrid="0">
      <p:cViewPr varScale="1">
        <p:scale>
          <a:sx n="141" d="100"/>
          <a:sy n="141" d="100"/>
        </p:scale>
        <p:origin x="90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20" Type="http://schemas.openxmlformats.org/officeDocument/2006/relationships/font" Target="fonts/font1.fntdata"/><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5">
          <a:extLst>
            <a:ext uri="{FF2B5EF4-FFF2-40B4-BE49-F238E27FC236}">
              <a16:creationId xmlns:a16="http://schemas.microsoft.com/office/drawing/2014/main" id="{7380D7DF-BD4A-6C7C-A573-506C8E139DF9}"/>
            </a:ext>
          </a:extLst>
        </p:cNvPr>
        <p:cNvGrpSpPr/>
        <p:nvPr/>
      </p:nvGrpSpPr>
      <p:grpSpPr>
        <a:xfrm>
          <a:off x="0" y="0"/>
          <a:ext cx="0" cy="0"/>
          <a:chOff x="0" y="0"/>
          <a:chExt cx="0" cy="0"/>
        </a:xfrm>
      </p:grpSpPr>
      <p:sp>
        <p:nvSpPr>
          <p:cNvPr id="3056" name="Google Shape;3056;g9ce5076d81_0_5126:notes">
            <a:extLst>
              <a:ext uri="{FF2B5EF4-FFF2-40B4-BE49-F238E27FC236}">
                <a16:creationId xmlns:a16="http://schemas.microsoft.com/office/drawing/2014/main" id="{52FF95B2-325B-CC40-DA10-3CCC388657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7" name="Google Shape;3057;g9ce5076d81_0_5126:notes">
            <a:extLst>
              <a:ext uri="{FF2B5EF4-FFF2-40B4-BE49-F238E27FC236}">
                <a16:creationId xmlns:a16="http://schemas.microsoft.com/office/drawing/2014/main" id="{B2121AA5-55A5-DADD-A086-DFA8AE163B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endParaRPr lang="de-CH">
              <a:solidFill>
                <a:srgbClr val="0D0D0D"/>
              </a:solidFill>
              <a:latin typeface="Söhne"/>
            </a:endParaRPr>
          </a:p>
        </p:txBody>
      </p:sp>
    </p:spTree>
    <p:extLst>
      <p:ext uri="{BB962C8B-B14F-4D97-AF65-F5344CB8AC3E}">
        <p14:creationId xmlns:p14="http://schemas.microsoft.com/office/powerpoint/2010/main" val="3003162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5">
          <a:extLst>
            <a:ext uri="{FF2B5EF4-FFF2-40B4-BE49-F238E27FC236}">
              <a16:creationId xmlns:a16="http://schemas.microsoft.com/office/drawing/2014/main" id="{7E7704DE-1FDA-D5F5-15B7-54A18C94D155}"/>
            </a:ext>
          </a:extLst>
        </p:cNvPr>
        <p:cNvGrpSpPr/>
        <p:nvPr/>
      </p:nvGrpSpPr>
      <p:grpSpPr>
        <a:xfrm>
          <a:off x="0" y="0"/>
          <a:ext cx="0" cy="0"/>
          <a:chOff x="0" y="0"/>
          <a:chExt cx="0" cy="0"/>
        </a:xfrm>
      </p:grpSpPr>
      <p:sp>
        <p:nvSpPr>
          <p:cNvPr id="3056" name="Google Shape;3056;g9ce5076d81_0_5126:notes">
            <a:extLst>
              <a:ext uri="{FF2B5EF4-FFF2-40B4-BE49-F238E27FC236}">
                <a16:creationId xmlns:a16="http://schemas.microsoft.com/office/drawing/2014/main" id="{E87286E7-A5F4-4C24-E42A-7E5712640D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7" name="Google Shape;3057;g9ce5076d81_0_5126:notes">
            <a:extLst>
              <a:ext uri="{FF2B5EF4-FFF2-40B4-BE49-F238E27FC236}">
                <a16:creationId xmlns:a16="http://schemas.microsoft.com/office/drawing/2014/main" id="{6D0BB2C3-E6C6-0837-9655-B587A86F61F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buFont typeface="+mj-lt"/>
              <a:buAutoNum type="arabicPeriod"/>
            </a:pPr>
            <a:r>
              <a:rPr lang="de-CH" b="1" i="0" u="none" strike="noStrike">
                <a:solidFill>
                  <a:srgbClr val="0D0D0D"/>
                </a:solidFill>
                <a:effectLst/>
                <a:latin typeface="Söhne"/>
              </a:rPr>
              <a:t>Biologische Auswirkungen</a:t>
            </a:r>
            <a:r>
              <a:rPr lang="de-CH" b="0" i="0" u="none" strike="noStrike">
                <a:solidFill>
                  <a:srgbClr val="0D0D0D"/>
                </a:solidFill>
                <a:effectLst/>
                <a:latin typeface="Söhne"/>
              </a:rPr>
              <a:t>: RPMs werden verwendet, um die Auswirkungen der Schwerelosigkeit auf biologische Systeme zu erforschen. Dies umfasst die Untersuchung von Muskelatrophie, Knochenverlust, Immunsystemveränderungen, Zellverhalten und anderen physiologischen Prozessen im Weltraum.</a:t>
            </a:r>
          </a:p>
          <a:p>
            <a:pPr algn="l">
              <a:buFont typeface="+mj-lt"/>
              <a:buAutoNum type="arabicPeriod"/>
            </a:pPr>
            <a:r>
              <a:rPr lang="de-CH" b="1" i="0" u="none" strike="noStrike">
                <a:solidFill>
                  <a:srgbClr val="0D0D0D"/>
                </a:solidFill>
                <a:effectLst/>
                <a:latin typeface="Söhne"/>
              </a:rPr>
              <a:t>Pflanzenwachstum</a:t>
            </a:r>
            <a:r>
              <a:rPr lang="de-CH" b="0" i="0" u="none" strike="noStrike">
                <a:solidFill>
                  <a:srgbClr val="0D0D0D"/>
                </a:solidFill>
                <a:effectLst/>
                <a:latin typeface="Söhne"/>
              </a:rPr>
              <a:t>: Forscher nutzen RPMs, um das Wachstum von Pflanzen unter Bedingungen der Schwerelosigkeit zu untersuchen. Dies ermöglicht es, die Auswirkungen der Schwerelosigkeit auf Pflanzenphysiologie, Wurzelentwicklung, Genexpression und Nährstoffaufnahme zu verstehen.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b="1" i="0" u="none" strike="noStrike">
                <a:solidFill>
                  <a:srgbClr val="0D0D0D"/>
                </a:solidFill>
                <a:effectLst/>
                <a:latin typeface="Söhne"/>
              </a:rPr>
              <a:t>6. Medizinische Forschung</a:t>
            </a:r>
            <a:r>
              <a:rPr lang="de-CH" b="0" i="0" u="none" strike="noStrike">
                <a:solidFill>
                  <a:srgbClr val="0D0D0D"/>
                </a:solidFill>
                <a:effectLst/>
                <a:latin typeface="Söhne"/>
              </a:rPr>
              <a:t>: RPMs unterstützen die medizinische Forschung, indem sie die Auswirkungen der Schwerelosigkeit auf den menschlichen Körper simulieren. Dies umfasst die Untersuchung von Osteoporose, Muskeldegeneration, Herz-Kreislauf-Effekten und anderen Gesundheitsproblemen im Zusammenhang mit Langzeitmissionen im Weltraum.</a:t>
            </a:r>
          </a:p>
          <a:p>
            <a:pPr marL="0" lvl="0" indent="0" algn="l" rtl="0">
              <a:spcBef>
                <a:spcPts val="0"/>
              </a:spcBef>
              <a:spcAft>
                <a:spcPts val="0"/>
              </a:spcAft>
              <a:buNone/>
            </a:pPr>
            <a:endParaRPr/>
          </a:p>
        </p:txBody>
      </p:sp>
    </p:spTree>
    <p:extLst>
      <p:ext uri="{BB962C8B-B14F-4D97-AF65-F5344CB8AC3E}">
        <p14:creationId xmlns:p14="http://schemas.microsoft.com/office/powerpoint/2010/main" val="1509124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1">
          <a:extLst>
            <a:ext uri="{FF2B5EF4-FFF2-40B4-BE49-F238E27FC236}">
              <a16:creationId xmlns:a16="http://schemas.microsoft.com/office/drawing/2014/main" id="{CAD7C733-F1FB-6A05-4E78-DC9D2D1E48EF}"/>
            </a:ext>
          </a:extLst>
        </p:cNvPr>
        <p:cNvGrpSpPr/>
        <p:nvPr/>
      </p:nvGrpSpPr>
      <p:grpSpPr>
        <a:xfrm>
          <a:off x="0" y="0"/>
          <a:ext cx="0" cy="0"/>
          <a:chOff x="0" y="0"/>
          <a:chExt cx="0" cy="0"/>
        </a:xfrm>
      </p:grpSpPr>
      <p:sp>
        <p:nvSpPr>
          <p:cNvPr id="4232" name="Google Shape;4232;g9ce5076d81_0_14:notes">
            <a:extLst>
              <a:ext uri="{FF2B5EF4-FFF2-40B4-BE49-F238E27FC236}">
                <a16:creationId xmlns:a16="http://schemas.microsoft.com/office/drawing/2014/main" id="{B90EF1A0-C7BB-6E9F-629D-4A574B6C094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3" name="Google Shape;4233;g9ce5076d81_0_14:notes">
            <a:extLst>
              <a:ext uri="{FF2B5EF4-FFF2-40B4-BE49-F238E27FC236}">
                <a16:creationId xmlns:a16="http://schemas.microsoft.com/office/drawing/2014/main" id="{B60AB18F-AD82-3846-31C7-275D69241E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8679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1">
          <a:extLst>
            <a:ext uri="{FF2B5EF4-FFF2-40B4-BE49-F238E27FC236}">
              <a16:creationId xmlns:a16="http://schemas.microsoft.com/office/drawing/2014/main" id="{CC494839-4685-4654-3BEB-1DD2C03F51B3}"/>
            </a:ext>
          </a:extLst>
        </p:cNvPr>
        <p:cNvGrpSpPr/>
        <p:nvPr/>
      </p:nvGrpSpPr>
      <p:grpSpPr>
        <a:xfrm>
          <a:off x="0" y="0"/>
          <a:ext cx="0" cy="0"/>
          <a:chOff x="0" y="0"/>
          <a:chExt cx="0" cy="0"/>
        </a:xfrm>
      </p:grpSpPr>
      <p:sp>
        <p:nvSpPr>
          <p:cNvPr id="4232" name="Google Shape;4232;g9ce5076d81_0_14:notes">
            <a:extLst>
              <a:ext uri="{FF2B5EF4-FFF2-40B4-BE49-F238E27FC236}">
                <a16:creationId xmlns:a16="http://schemas.microsoft.com/office/drawing/2014/main" id="{7BA67F5E-FE4E-E4CF-CB76-71B269DC66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3" name="Google Shape;4233;g9ce5076d81_0_14:notes">
            <a:extLst>
              <a:ext uri="{FF2B5EF4-FFF2-40B4-BE49-F238E27FC236}">
                <a16:creationId xmlns:a16="http://schemas.microsoft.com/office/drawing/2014/main" id="{93E6B589-A418-2059-D416-E99E04E2C5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2365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1">
          <a:extLst>
            <a:ext uri="{FF2B5EF4-FFF2-40B4-BE49-F238E27FC236}">
              <a16:creationId xmlns:a16="http://schemas.microsoft.com/office/drawing/2014/main" id="{C527526C-3334-F9C9-EDFB-EDF0D0CFE475}"/>
            </a:ext>
          </a:extLst>
        </p:cNvPr>
        <p:cNvGrpSpPr/>
        <p:nvPr/>
      </p:nvGrpSpPr>
      <p:grpSpPr>
        <a:xfrm>
          <a:off x="0" y="0"/>
          <a:ext cx="0" cy="0"/>
          <a:chOff x="0" y="0"/>
          <a:chExt cx="0" cy="0"/>
        </a:xfrm>
      </p:grpSpPr>
      <p:sp>
        <p:nvSpPr>
          <p:cNvPr id="4232" name="Google Shape;4232;g9ce5076d81_0_14:notes">
            <a:extLst>
              <a:ext uri="{FF2B5EF4-FFF2-40B4-BE49-F238E27FC236}">
                <a16:creationId xmlns:a16="http://schemas.microsoft.com/office/drawing/2014/main" id="{BD359A79-E90E-9510-BECF-2C247AEFE2E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3" name="Google Shape;4233;g9ce5076d81_0_14:notes">
            <a:extLst>
              <a:ext uri="{FF2B5EF4-FFF2-40B4-BE49-F238E27FC236}">
                <a16:creationId xmlns:a16="http://schemas.microsoft.com/office/drawing/2014/main" id="{13D765CF-1170-CD13-6BED-AAA10740BF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83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a4de589fc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a4de589fc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98f7a178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98f7a178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1"/>
        <p:cNvGrpSpPr/>
        <p:nvPr/>
      </p:nvGrpSpPr>
      <p:grpSpPr>
        <a:xfrm>
          <a:off x="0" y="0"/>
          <a:ext cx="0" cy="0"/>
          <a:chOff x="0" y="0"/>
          <a:chExt cx="0" cy="0"/>
        </a:xfrm>
      </p:grpSpPr>
      <p:sp>
        <p:nvSpPr>
          <p:cNvPr id="3102" name="Google Shape;3102;g98f7a1784c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3" name="Google Shape;3103;g98f7a1784c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98f7a1784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98f7a1784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a:t>Wir erklären die Gravitationskraft anhand von </a:t>
            </a:r>
            <a:r>
              <a:rPr lang="de-CH" err="1"/>
              <a:t>Isasc</a:t>
            </a:r>
            <a:r>
              <a:rPr lang="de-CH"/>
              <a:t> </a:t>
            </a:r>
            <a:r>
              <a:rPr lang="de-CH" err="1"/>
              <a:t>newtons</a:t>
            </a:r>
            <a:r>
              <a:rPr lang="de-CH"/>
              <a:t> Geschichte.</a:t>
            </a:r>
          </a:p>
          <a:p>
            <a:pPr marL="0" lvl="0" indent="0" algn="l" rtl="0">
              <a:spcBef>
                <a:spcPts val="0"/>
              </a:spcBef>
              <a:spcAft>
                <a:spcPts val="0"/>
              </a:spcAft>
              <a:buNone/>
            </a:pPr>
            <a:r>
              <a:rPr lang="de-CH"/>
              <a:t>Jemand kleidet sich als </a:t>
            </a:r>
            <a:r>
              <a:rPr lang="de-CH" err="1"/>
              <a:t>newton</a:t>
            </a:r>
            <a:r>
              <a:rPr lang="de-CH"/>
              <a:t> und sitz auf dem Boden lesend… doch dann trifft ihn ein Apfel auf den Kopf. </a:t>
            </a:r>
          </a:p>
          <a:p>
            <a:pPr marL="0" lvl="0" indent="0" algn="l" rtl="0">
              <a:spcBef>
                <a:spcPts val="0"/>
              </a:spcBef>
              <a:spcAft>
                <a:spcPts val="0"/>
              </a:spcAft>
              <a:buNone/>
            </a:pPr>
            <a:endParaRPr lang="de-CH"/>
          </a:p>
          <a:p>
            <a:pPr marL="0" lvl="0" indent="0" algn="l" rtl="0">
              <a:spcBef>
                <a:spcPts val="0"/>
              </a:spcBef>
              <a:spcAft>
                <a:spcPts val="0"/>
              </a:spcAft>
              <a:buNone/>
            </a:pPr>
            <a:r>
              <a:rPr lang="de-CH"/>
              <a:t>Irgendjemand: Aua, wieso musste der Apfel ausgerechnet auf meinen Kopf fallen? Kann er nicht eine andere Richtung nehmen? </a:t>
            </a:r>
          </a:p>
          <a:p>
            <a:pPr marL="0" lvl="0" indent="0" algn="l" rtl="0">
              <a:spcBef>
                <a:spcPts val="0"/>
              </a:spcBef>
              <a:spcAft>
                <a:spcPts val="0"/>
              </a:spcAft>
              <a:buNone/>
            </a:pPr>
            <a:endParaRPr lang="de-CH"/>
          </a:p>
          <a:p>
            <a:pPr marL="0" lvl="0" indent="0" algn="l" rtl="0">
              <a:spcBef>
                <a:spcPts val="0"/>
              </a:spcBef>
              <a:spcAft>
                <a:spcPts val="0"/>
              </a:spcAft>
              <a:buNone/>
            </a:pPr>
            <a:r>
              <a:rPr lang="de-CH"/>
              <a:t>Isaac: Diese Frage habe ich mir auch mal gestellt… Ich bin Sir Isaac Newton und werde Ihnen dies nun erläutern. </a:t>
            </a:r>
          </a:p>
          <a:p>
            <a:pPr marL="0" lvl="0" indent="0" algn="l" rtl="0">
              <a:spcBef>
                <a:spcPts val="0"/>
              </a:spcBef>
              <a:spcAft>
                <a:spcPts val="0"/>
              </a:spcAft>
              <a:buNone/>
            </a:pPr>
            <a:endParaRPr lang="de-CH"/>
          </a:p>
          <a:p>
            <a:pPr marL="0" lvl="0" indent="0" algn="l" rtl="0">
              <a:spcBef>
                <a:spcPts val="0"/>
              </a:spcBef>
              <a:spcAft>
                <a:spcPts val="0"/>
              </a:spcAft>
              <a:buNone/>
            </a:pPr>
            <a:r>
              <a:rPr lang="de-CH" err="1"/>
              <a:t>Isaa</a:t>
            </a:r>
            <a:r>
              <a:rPr lang="de-CH"/>
              <a:t>: Die Erdanziehungskraft ist die unsichtbare Kraft, die uns auf der Erde hält. Stell dir vor, du stehst auf dem Boden und versuchst zu springen. Die Erdanziehungskraft zieht dich wieder nach unten, zurück auf den Boden. Diese Kraft wirkt auf alles was Masse hat, also auf so gut wie alles. </a:t>
            </a:r>
          </a:p>
          <a:p>
            <a:pPr marL="0" lvl="0" indent="0" algn="l" rtl="0">
              <a:spcBef>
                <a:spcPts val="0"/>
              </a:spcBef>
              <a:spcAft>
                <a:spcPts val="0"/>
              </a:spcAft>
              <a:buNone/>
            </a:pPr>
            <a:endParaRPr lang="de-CH"/>
          </a:p>
          <a:p>
            <a:pPr marL="0" lvl="0" indent="0" algn="l" rtl="0">
              <a:spcBef>
                <a:spcPts val="0"/>
              </a:spcBef>
              <a:spcAft>
                <a:spcPts val="0"/>
              </a:spcAft>
              <a:buNone/>
            </a:pPr>
            <a:r>
              <a:rPr lang="de-CH"/>
              <a:t>Je schwerer ein Objekt, </a:t>
            </a:r>
            <a:r>
              <a:rPr lang="de-CH" err="1"/>
              <a:t>desti</a:t>
            </a:r>
            <a:r>
              <a:rPr lang="de-CH"/>
              <a:t> stärker ist die Erdanziehungskraft, die darauf wirkt. Deshalb ist es schwerer den ganzen </a:t>
            </a:r>
            <a:r>
              <a:rPr lang="de-CH" err="1"/>
              <a:t>Schulthek</a:t>
            </a:r>
            <a:r>
              <a:rPr lang="de-CH"/>
              <a:t>, als nur einen Stift hochzuheben. </a:t>
            </a:r>
          </a:p>
          <a:p>
            <a:pPr marL="0" lvl="0" indent="0" algn="l" rtl="0">
              <a:spcBef>
                <a:spcPts val="0"/>
              </a:spcBef>
              <a:spcAft>
                <a:spcPts val="0"/>
              </a:spcAft>
              <a:buNone/>
            </a:pPr>
            <a:endParaRPr lang="de-CH"/>
          </a:p>
          <a:p>
            <a:pPr marL="0" lvl="0" indent="0" algn="l" rtl="0">
              <a:spcBef>
                <a:spcPts val="0"/>
              </a:spcBef>
              <a:spcAft>
                <a:spcPts val="0"/>
              </a:spcAft>
              <a:buNone/>
            </a:pPr>
            <a:r>
              <a:rPr lang="de-CH"/>
              <a:t>Die Gravitation ist auch der Grund, weshalb unser Sonnensystem so funktioniert und alles im Takt bleibt.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1">
          <a:extLst>
            <a:ext uri="{FF2B5EF4-FFF2-40B4-BE49-F238E27FC236}">
              <a16:creationId xmlns:a16="http://schemas.microsoft.com/office/drawing/2014/main" id="{52FD9952-E751-094C-07D6-56C0510EF067}"/>
            </a:ext>
          </a:extLst>
        </p:cNvPr>
        <p:cNvGrpSpPr/>
        <p:nvPr/>
      </p:nvGrpSpPr>
      <p:grpSpPr>
        <a:xfrm>
          <a:off x="0" y="0"/>
          <a:ext cx="0" cy="0"/>
          <a:chOff x="0" y="0"/>
          <a:chExt cx="0" cy="0"/>
        </a:xfrm>
      </p:grpSpPr>
      <p:sp>
        <p:nvSpPr>
          <p:cNvPr id="3102" name="Google Shape;3102;g98f7a1784c_0_47:notes">
            <a:extLst>
              <a:ext uri="{FF2B5EF4-FFF2-40B4-BE49-F238E27FC236}">
                <a16:creationId xmlns:a16="http://schemas.microsoft.com/office/drawing/2014/main" id="{D5C2FA30-9B72-4F0F-3BD3-3279F7DC113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3" name="Google Shape;3103;g98f7a1784c_0_47:notes">
            <a:extLst>
              <a:ext uri="{FF2B5EF4-FFF2-40B4-BE49-F238E27FC236}">
                <a16:creationId xmlns:a16="http://schemas.microsoft.com/office/drawing/2014/main" id="{DD6D7DAB-04AC-FEE6-5E73-C008FEA8C39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5869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5">
          <a:extLst>
            <a:ext uri="{FF2B5EF4-FFF2-40B4-BE49-F238E27FC236}">
              <a16:creationId xmlns:a16="http://schemas.microsoft.com/office/drawing/2014/main" id="{6D2A30C6-4AE6-B29A-1A28-DDB18494B4FC}"/>
            </a:ext>
          </a:extLst>
        </p:cNvPr>
        <p:cNvGrpSpPr/>
        <p:nvPr/>
      </p:nvGrpSpPr>
      <p:grpSpPr>
        <a:xfrm>
          <a:off x="0" y="0"/>
          <a:ext cx="0" cy="0"/>
          <a:chOff x="0" y="0"/>
          <a:chExt cx="0" cy="0"/>
        </a:xfrm>
      </p:grpSpPr>
      <p:sp>
        <p:nvSpPr>
          <p:cNvPr id="3056" name="Google Shape;3056;g9ce5076d81_0_5126:notes">
            <a:extLst>
              <a:ext uri="{FF2B5EF4-FFF2-40B4-BE49-F238E27FC236}">
                <a16:creationId xmlns:a16="http://schemas.microsoft.com/office/drawing/2014/main" id="{9357DCFF-58BE-ACB5-337C-6E2704F5F4B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7" name="Google Shape;3057;g9ce5076d81_0_5126:notes">
            <a:extLst>
              <a:ext uri="{FF2B5EF4-FFF2-40B4-BE49-F238E27FC236}">
                <a16:creationId xmlns:a16="http://schemas.microsoft.com/office/drawing/2014/main" id="{AF876C9F-C515-0D6C-370B-36EAC9E7A0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de-CH"/>
          </a:p>
          <a:p>
            <a:pPr marL="0" lvl="0" indent="0" algn="l" rtl="0">
              <a:spcBef>
                <a:spcPts val="0"/>
              </a:spcBef>
              <a:spcAft>
                <a:spcPts val="0"/>
              </a:spcAft>
              <a:buNone/>
            </a:pPr>
            <a:endParaRPr/>
          </a:p>
        </p:txBody>
      </p:sp>
    </p:spTree>
    <p:extLst>
      <p:ext uri="{BB962C8B-B14F-4D97-AF65-F5344CB8AC3E}">
        <p14:creationId xmlns:p14="http://schemas.microsoft.com/office/powerpoint/2010/main" val="2048622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1">
          <a:extLst>
            <a:ext uri="{FF2B5EF4-FFF2-40B4-BE49-F238E27FC236}">
              <a16:creationId xmlns:a16="http://schemas.microsoft.com/office/drawing/2014/main" id="{35BAC764-14DA-F126-211F-9BD238E9CD37}"/>
            </a:ext>
          </a:extLst>
        </p:cNvPr>
        <p:cNvGrpSpPr/>
        <p:nvPr/>
      </p:nvGrpSpPr>
      <p:grpSpPr>
        <a:xfrm>
          <a:off x="0" y="0"/>
          <a:ext cx="0" cy="0"/>
          <a:chOff x="0" y="0"/>
          <a:chExt cx="0" cy="0"/>
        </a:xfrm>
      </p:grpSpPr>
      <p:sp>
        <p:nvSpPr>
          <p:cNvPr id="3102" name="Google Shape;3102;g98f7a1784c_0_47:notes">
            <a:extLst>
              <a:ext uri="{FF2B5EF4-FFF2-40B4-BE49-F238E27FC236}">
                <a16:creationId xmlns:a16="http://schemas.microsoft.com/office/drawing/2014/main" id="{18AD2FB9-E031-EF32-D796-7F6F7D61DFE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3" name="Google Shape;3103;g98f7a1784c_0_47:notes">
            <a:extLst>
              <a:ext uri="{FF2B5EF4-FFF2-40B4-BE49-F238E27FC236}">
                <a16:creationId xmlns:a16="http://schemas.microsoft.com/office/drawing/2014/main" id="{B2BF3173-A8F8-4AAA-3250-ED2424227DA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0071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a:extLst>
            <a:ext uri="{FF2B5EF4-FFF2-40B4-BE49-F238E27FC236}">
              <a16:creationId xmlns:a16="http://schemas.microsoft.com/office/drawing/2014/main" id="{143EB119-B723-77E6-0B87-EA2DC09973B1}"/>
            </a:ext>
          </a:extLst>
        </p:cNvPr>
        <p:cNvGrpSpPr/>
        <p:nvPr/>
      </p:nvGrpSpPr>
      <p:grpSpPr>
        <a:xfrm>
          <a:off x="0" y="0"/>
          <a:ext cx="0" cy="0"/>
          <a:chOff x="0" y="0"/>
          <a:chExt cx="0" cy="0"/>
        </a:xfrm>
      </p:grpSpPr>
      <p:sp>
        <p:nvSpPr>
          <p:cNvPr id="2643" name="Google Shape;2643;g98f7a1784c_0_19:notes">
            <a:extLst>
              <a:ext uri="{FF2B5EF4-FFF2-40B4-BE49-F238E27FC236}">
                <a16:creationId xmlns:a16="http://schemas.microsoft.com/office/drawing/2014/main" id="{CB0B1BB5-C945-7372-759D-6B5CF75876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98f7a1784c_0_19:notes">
            <a:extLst>
              <a:ext uri="{FF2B5EF4-FFF2-40B4-BE49-F238E27FC236}">
                <a16:creationId xmlns:a16="http://schemas.microsoft.com/office/drawing/2014/main" id="{D63D5887-4183-7013-C2E0-AEF5A012B9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CH"/>
              <a:t>Wir erklären die Gravitationskraft anhand von </a:t>
            </a:r>
            <a:r>
              <a:rPr lang="de-CH" err="1"/>
              <a:t>Isasc</a:t>
            </a:r>
            <a:r>
              <a:rPr lang="de-CH"/>
              <a:t> </a:t>
            </a:r>
            <a:r>
              <a:rPr lang="de-CH" err="1"/>
              <a:t>newtons</a:t>
            </a:r>
            <a:r>
              <a:rPr lang="de-CH"/>
              <a:t> Geschichte.</a:t>
            </a:r>
          </a:p>
          <a:p>
            <a:pPr marL="0" lvl="0" indent="0" algn="l" rtl="0">
              <a:spcBef>
                <a:spcPts val="0"/>
              </a:spcBef>
              <a:spcAft>
                <a:spcPts val="0"/>
              </a:spcAft>
              <a:buNone/>
            </a:pPr>
            <a:r>
              <a:rPr lang="de-CH"/>
              <a:t>Jemand kleidet sich als </a:t>
            </a:r>
            <a:r>
              <a:rPr lang="de-CH" err="1"/>
              <a:t>newton</a:t>
            </a:r>
            <a:r>
              <a:rPr lang="de-CH"/>
              <a:t> und sitz auf dem Boden lesend… doch dann trifft ihn ein Apfel auf den Kopf. </a:t>
            </a:r>
          </a:p>
          <a:p>
            <a:pPr marL="0" lvl="0" indent="0" algn="l" rtl="0">
              <a:spcBef>
                <a:spcPts val="0"/>
              </a:spcBef>
              <a:spcAft>
                <a:spcPts val="0"/>
              </a:spcAft>
              <a:buNone/>
            </a:pPr>
            <a:endParaRPr lang="de-CH"/>
          </a:p>
          <a:p>
            <a:pPr marL="0" lvl="0" indent="0" algn="l" rtl="0">
              <a:spcBef>
                <a:spcPts val="0"/>
              </a:spcBef>
              <a:spcAft>
                <a:spcPts val="0"/>
              </a:spcAft>
              <a:buNone/>
            </a:pPr>
            <a:r>
              <a:rPr lang="de-CH"/>
              <a:t>Irgendjemand: Aua, wieso musste der Apfel ausgerechnet auf meinen Kopf fallen? Kann er nicht eine andere Richtung nehmen? </a:t>
            </a:r>
          </a:p>
          <a:p>
            <a:pPr marL="0" lvl="0" indent="0" algn="l" rtl="0">
              <a:spcBef>
                <a:spcPts val="0"/>
              </a:spcBef>
              <a:spcAft>
                <a:spcPts val="0"/>
              </a:spcAft>
              <a:buNone/>
            </a:pPr>
            <a:endParaRPr lang="de-CH"/>
          </a:p>
          <a:p>
            <a:pPr marL="0" lvl="0" indent="0" algn="l" rtl="0">
              <a:spcBef>
                <a:spcPts val="0"/>
              </a:spcBef>
              <a:spcAft>
                <a:spcPts val="0"/>
              </a:spcAft>
              <a:buNone/>
            </a:pPr>
            <a:r>
              <a:rPr lang="de-CH"/>
              <a:t>Isaac: Diese Frage habe ich mir auch mal gestellt… Ich bin Sir Isaac Newton und werde Ihnen dies nun erläutern. </a:t>
            </a:r>
          </a:p>
          <a:p>
            <a:pPr marL="0" lvl="0" indent="0" algn="l" rtl="0">
              <a:spcBef>
                <a:spcPts val="0"/>
              </a:spcBef>
              <a:spcAft>
                <a:spcPts val="0"/>
              </a:spcAft>
              <a:buNone/>
            </a:pPr>
            <a:endParaRPr lang="de-CH"/>
          </a:p>
          <a:p>
            <a:pPr marL="0" lvl="0" indent="0" algn="l" rtl="0">
              <a:spcBef>
                <a:spcPts val="0"/>
              </a:spcBef>
              <a:spcAft>
                <a:spcPts val="0"/>
              </a:spcAft>
              <a:buNone/>
            </a:pPr>
            <a:r>
              <a:rPr lang="de-CH" err="1"/>
              <a:t>Isaa</a:t>
            </a:r>
            <a:r>
              <a:rPr lang="de-CH"/>
              <a:t>: Die Erdanziehungskraft ist die unsichtbare Kraft, die uns auf der Erde hält. Stell dir vor, du stehst auf dem Boden und versuchst zu springen. Die Erdanziehungskraft zieht dich wieder nach unten, zurück auf den Boden. Diese Kraft wirkt auf alles was Masse hat, also auf so gut wie alles. </a:t>
            </a:r>
          </a:p>
          <a:p>
            <a:pPr marL="0" lvl="0" indent="0" algn="l" rtl="0">
              <a:spcBef>
                <a:spcPts val="0"/>
              </a:spcBef>
              <a:spcAft>
                <a:spcPts val="0"/>
              </a:spcAft>
              <a:buNone/>
            </a:pPr>
            <a:endParaRPr lang="de-CH"/>
          </a:p>
          <a:p>
            <a:pPr marL="0" lvl="0" indent="0" algn="l" rtl="0">
              <a:spcBef>
                <a:spcPts val="0"/>
              </a:spcBef>
              <a:spcAft>
                <a:spcPts val="0"/>
              </a:spcAft>
              <a:buNone/>
            </a:pPr>
            <a:r>
              <a:rPr lang="de-CH"/>
              <a:t>Je schwerer ein Objekt, </a:t>
            </a:r>
            <a:r>
              <a:rPr lang="de-CH" err="1"/>
              <a:t>desti</a:t>
            </a:r>
            <a:r>
              <a:rPr lang="de-CH"/>
              <a:t> stärker ist die Erdanziehungskraft, die darauf wirkt. Deshalb ist es schwerer den ganzen </a:t>
            </a:r>
            <a:r>
              <a:rPr lang="de-CH" err="1"/>
              <a:t>Schulthek</a:t>
            </a:r>
            <a:r>
              <a:rPr lang="de-CH"/>
              <a:t>, als nur einen Stift hochzuheben. </a:t>
            </a:r>
          </a:p>
          <a:p>
            <a:pPr marL="0" lvl="0" indent="0" algn="l" rtl="0">
              <a:spcBef>
                <a:spcPts val="0"/>
              </a:spcBef>
              <a:spcAft>
                <a:spcPts val="0"/>
              </a:spcAft>
              <a:buNone/>
            </a:pPr>
            <a:endParaRPr lang="de-CH"/>
          </a:p>
          <a:p>
            <a:pPr marL="0" lvl="0" indent="0" algn="l" rtl="0">
              <a:spcBef>
                <a:spcPts val="0"/>
              </a:spcBef>
              <a:spcAft>
                <a:spcPts val="0"/>
              </a:spcAft>
              <a:buNone/>
            </a:pPr>
            <a:r>
              <a:rPr lang="de-CH"/>
              <a:t>Die Gravitation ist auch der Grund, weshalb unser Sonnensystem so funktioniert und alles im Takt bleibt.</a:t>
            </a:r>
          </a:p>
        </p:txBody>
      </p:sp>
    </p:spTree>
    <p:extLst>
      <p:ext uri="{BB962C8B-B14F-4D97-AF65-F5344CB8AC3E}">
        <p14:creationId xmlns:p14="http://schemas.microsoft.com/office/powerpoint/2010/main" val="1721482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342725" y="1299925"/>
            <a:ext cx="5138700" cy="2052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5200"/>
              <a:buNone/>
              <a:defRPr sz="5000">
                <a:solidFill>
                  <a:schemeClr val="lt2"/>
                </a:solidFill>
              </a:defRPr>
            </a:lvl1pPr>
            <a:lvl2pPr lvl="1" algn="ctr">
              <a:spcBef>
                <a:spcPts val="0"/>
              </a:spcBef>
              <a:spcAft>
                <a:spcPts val="0"/>
              </a:spcAft>
              <a:buClr>
                <a:schemeClr val="lt2"/>
              </a:buClr>
              <a:buSzPts val="5200"/>
              <a:buNone/>
              <a:defRPr sz="5200">
                <a:solidFill>
                  <a:schemeClr val="lt2"/>
                </a:solidFill>
              </a:defRPr>
            </a:lvl2pPr>
            <a:lvl3pPr lvl="2" algn="ctr">
              <a:spcBef>
                <a:spcPts val="0"/>
              </a:spcBef>
              <a:spcAft>
                <a:spcPts val="0"/>
              </a:spcAft>
              <a:buClr>
                <a:schemeClr val="lt2"/>
              </a:buClr>
              <a:buSzPts val="5200"/>
              <a:buNone/>
              <a:defRPr sz="5200">
                <a:solidFill>
                  <a:schemeClr val="lt2"/>
                </a:solidFill>
              </a:defRPr>
            </a:lvl3pPr>
            <a:lvl4pPr lvl="3" algn="ctr">
              <a:spcBef>
                <a:spcPts val="0"/>
              </a:spcBef>
              <a:spcAft>
                <a:spcPts val="0"/>
              </a:spcAft>
              <a:buClr>
                <a:schemeClr val="lt2"/>
              </a:buClr>
              <a:buSzPts val="5200"/>
              <a:buNone/>
              <a:defRPr sz="5200">
                <a:solidFill>
                  <a:schemeClr val="lt2"/>
                </a:solidFill>
              </a:defRPr>
            </a:lvl4pPr>
            <a:lvl5pPr lvl="4" algn="ctr">
              <a:spcBef>
                <a:spcPts val="0"/>
              </a:spcBef>
              <a:spcAft>
                <a:spcPts val="0"/>
              </a:spcAft>
              <a:buClr>
                <a:schemeClr val="lt2"/>
              </a:buClr>
              <a:buSzPts val="5200"/>
              <a:buNone/>
              <a:defRPr sz="5200">
                <a:solidFill>
                  <a:schemeClr val="lt2"/>
                </a:solidFill>
              </a:defRPr>
            </a:lvl5pPr>
            <a:lvl6pPr lvl="5" algn="ctr">
              <a:spcBef>
                <a:spcPts val="0"/>
              </a:spcBef>
              <a:spcAft>
                <a:spcPts val="0"/>
              </a:spcAft>
              <a:buClr>
                <a:schemeClr val="lt2"/>
              </a:buClr>
              <a:buSzPts val="5200"/>
              <a:buNone/>
              <a:defRPr sz="5200">
                <a:solidFill>
                  <a:schemeClr val="lt2"/>
                </a:solidFill>
              </a:defRPr>
            </a:lvl6pPr>
            <a:lvl7pPr lvl="6" algn="ctr">
              <a:spcBef>
                <a:spcPts val="0"/>
              </a:spcBef>
              <a:spcAft>
                <a:spcPts val="0"/>
              </a:spcAft>
              <a:buClr>
                <a:schemeClr val="lt2"/>
              </a:buClr>
              <a:buSzPts val="5200"/>
              <a:buNone/>
              <a:defRPr sz="5200">
                <a:solidFill>
                  <a:schemeClr val="lt2"/>
                </a:solidFill>
              </a:defRPr>
            </a:lvl7pPr>
            <a:lvl8pPr lvl="7" algn="ctr">
              <a:spcBef>
                <a:spcPts val="0"/>
              </a:spcBef>
              <a:spcAft>
                <a:spcPts val="0"/>
              </a:spcAft>
              <a:buClr>
                <a:schemeClr val="lt2"/>
              </a:buClr>
              <a:buSzPts val="5200"/>
              <a:buNone/>
              <a:defRPr sz="5200">
                <a:solidFill>
                  <a:schemeClr val="lt2"/>
                </a:solidFill>
              </a:defRPr>
            </a:lvl8pPr>
            <a:lvl9pPr lvl="8" algn="ctr">
              <a:spcBef>
                <a:spcPts val="0"/>
              </a:spcBef>
              <a:spcAft>
                <a:spcPts val="0"/>
              </a:spcAft>
              <a:buClr>
                <a:schemeClr val="lt2"/>
              </a:buClr>
              <a:buSzPts val="5200"/>
              <a:buNone/>
              <a:defRPr sz="5200">
                <a:solidFill>
                  <a:schemeClr val="lt2"/>
                </a:solidFill>
              </a:defRPr>
            </a:lvl9pPr>
          </a:lstStyle>
          <a:p>
            <a:endParaRPr/>
          </a:p>
        </p:txBody>
      </p:sp>
      <p:sp>
        <p:nvSpPr>
          <p:cNvPr id="10" name="Google Shape;10;p2"/>
          <p:cNvSpPr txBox="1">
            <a:spLocks noGrp="1"/>
          </p:cNvSpPr>
          <p:nvPr>
            <p:ph type="subTitle" idx="1"/>
          </p:nvPr>
        </p:nvSpPr>
        <p:spPr>
          <a:xfrm>
            <a:off x="4327974" y="3352525"/>
            <a:ext cx="3168300" cy="792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56300" y="2410825"/>
            <a:ext cx="8231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chemeClr val="lt2"/>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2935384" y="1554525"/>
            <a:ext cx="3273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4" name="Google Shape;14;p3"/>
          <p:cNvSpPr txBox="1">
            <a:spLocks noGrp="1"/>
          </p:cNvSpPr>
          <p:nvPr>
            <p:ph type="subTitle" idx="1"/>
          </p:nvPr>
        </p:nvSpPr>
        <p:spPr>
          <a:xfrm>
            <a:off x="2380084" y="3351075"/>
            <a:ext cx="4383600" cy="314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Montserrat SemiBold"/>
              <a:buNone/>
              <a:defRPr sz="1400"/>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240588" y="2757244"/>
            <a:ext cx="2498400" cy="47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Montserrat SemiBold"/>
              <a:buNone/>
              <a:defRPr sz="1800">
                <a:latin typeface="Open Sans"/>
                <a:ea typeface="Open Sans"/>
                <a:cs typeface="Open Sans"/>
                <a:sym typeface="Open Sans"/>
              </a:defRPr>
            </a:lvl1pPr>
            <a:lvl2pPr lvl="1" algn="ctr" rtl="0">
              <a:spcBef>
                <a:spcPts val="0"/>
              </a:spcBef>
              <a:spcAft>
                <a:spcPts val="0"/>
              </a:spcAft>
              <a:buSzPts val="1800"/>
              <a:buFont typeface="Montserrat SemiBold"/>
              <a:buNone/>
              <a:defRPr sz="1800">
                <a:latin typeface="Montserrat SemiBold"/>
                <a:ea typeface="Montserrat SemiBold"/>
                <a:cs typeface="Montserrat SemiBold"/>
                <a:sym typeface="Montserrat SemiBold"/>
              </a:defRPr>
            </a:lvl2pPr>
            <a:lvl3pPr lvl="2" algn="ctr" rtl="0">
              <a:spcBef>
                <a:spcPts val="0"/>
              </a:spcBef>
              <a:spcAft>
                <a:spcPts val="0"/>
              </a:spcAft>
              <a:buSzPts val="1800"/>
              <a:buFont typeface="Montserrat SemiBold"/>
              <a:buNone/>
              <a:defRPr sz="1800">
                <a:latin typeface="Montserrat SemiBold"/>
                <a:ea typeface="Montserrat SemiBold"/>
                <a:cs typeface="Montserrat SemiBold"/>
                <a:sym typeface="Montserrat SemiBold"/>
              </a:defRPr>
            </a:lvl3pPr>
            <a:lvl4pPr lvl="3" algn="ctr" rtl="0">
              <a:spcBef>
                <a:spcPts val="0"/>
              </a:spcBef>
              <a:spcAft>
                <a:spcPts val="0"/>
              </a:spcAft>
              <a:buSzPts val="1800"/>
              <a:buFont typeface="Montserrat SemiBold"/>
              <a:buNone/>
              <a:defRPr sz="1800">
                <a:latin typeface="Montserrat SemiBold"/>
                <a:ea typeface="Montserrat SemiBold"/>
                <a:cs typeface="Montserrat SemiBold"/>
                <a:sym typeface="Montserrat SemiBold"/>
              </a:defRPr>
            </a:lvl4pPr>
            <a:lvl5pPr lvl="4" algn="ctr" rtl="0">
              <a:spcBef>
                <a:spcPts val="0"/>
              </a:spcBef>
              <a:spcAft>
                <a:spcPts val="0"/>
              </a:spcAft>
              <a:buSzPts val="1800"/>
              <a:buFont typeface="Montserrat SemiBold"/>
              <a:buNone/>
              <a:defRPr sz="1800">
                <a:latin typeface="Montserrat SemiBold"/>
                <a:ea typeface="Montserrat SemiBold"/>
                <a:cs typeface="Montserrat SemiBold"/>
                <a:sym typeface="Montserrat SemiBold"/>
              </a:defRPr>
            </a:lvl5pPr>
            <a:lvl6pPr lvl="5" algn="ctr" rtl="0">
              <a:spcBef>
                <a:spcPts val="0"/>
              </a:spcBef>
              <a:spcAft>
                <a:spcPts val="0"/>
              </a:spcAft>
              <a:buSzPts val="1800"/>
              <a:buFont typeface="Montserrat SemiBold"/>
              <a:buNone/>
              <a:defRPr sz="1800">
                <a:latin typeface="Montserrat SemiBold"/>
                <a:ea typeface="Montserrat SemiBold"/>
                <a:cs typeface="Montserrat SemiBold"/>
                <a:sym typeface="Montserrat SemiBold"/>
              </a:defRPr>
            </a:lvl6pPr>
            <a:lvl7pPr lvl="6" algn="ctr" rtl="0">
              <a:spcBef>
                <a:spcPts val="0"/>
              </a:spcBef>
              <a:spcAft>
                <a:spcPts val="0"/>
              </a:spcAft>
              <a:buSzPts val="1800"/>
              <a:buFont typeface="Montserrat SemiBold"/>
              <a:buNone/>
              <a:defRPr sz="1800">
                <a:latin typeface="Montserrat SemiBold"/>
                <a:ea typeface="Montserrat SemiBold"/>
                <a:cs typeface="Montserrat SemiBold"/>
                <a:sym typeface="Montserrat SemiBold"/>
              </a:defRPr>
            </a:lvl7pPr>
            <a:lvl8pPr lvl="7" algn="ctr" rtl="0">
              <a:spcBef>
                <a:spcPts val="0"/>
              </a:spcBef>
              <a:spcAft>
                <a:spcPts val="0"/>
              </a:spcAft>
              <a:buSzPts val="1800"/>
              <a:buFont typeface="Montserrat SemiBold"/>
              <a:buNone/>
              <a:defRPr sz="1800">
                <a:latin typeface="Montserrat SemiBold"/>
                <a:ea typeface="Montserrat SemiBold"/>
                <a:cs typeface="Montserrat SemiBold"/>
                <a:sym typeface="Montserrat SemiBold"/>
              </a:defRPr>
            </a:lvl8pPr>
            <a:lvl9pPr lvl="8" algn="ctr" rtl="0">
              <a:spcBef>
                <a:spcPts val="0"/>
              </a:spcBef>
              <a:spcAft>
                <a:spcPts val="0"/>
              </a:spcAft>
              <a:buSzPts val="1800"/>
              <a:buFont typeface="Montserrat SemiBold"/>
              <a:buNone/>
              <a:defRPr sz="1800">
                <a:latin typeface="Montserrat SemiBold"/>
                <a:ea typeface="Montserrat SemiBold"/>
                <a:cs typeface="Montserrat SemiBold"/>
                <a:sym typeface="Montserrat SemiBold"/>
              </a:defRPr>
            </a:lvl9pPr>
          </a:lstStyle>
          <a:p>
            <a:endParaRPr/>
          </a:p>
        </p:txBody>
      </p:sp>
      <p:sp>
        <p:nvSpPr>
          <p:cNvPr id="21" name="Google Shape;21;p5"/>
          <p:cNvSpPr txBox="1">
            <a:spLocks noGrp="1"/>
          </p:cNvSpPr>
          <p:nvPr>
            <p:ph type="subTitle" idx="1"/>
          </p:nvPr>
        </p:nvSpPr>
        <p:spPr>
          <a:xfrm>
            <a:off x="850138" y="3318925"/>
            <a:ext cx="3279300" cy="97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2" name="Google Shape;22;p5"/>
          <p:cNvSpPr txBox="1">
            <a:spLocks noGrp="1"/>
          </p:cNvSpPr>
          <p:nvPr>
            <p:ph type="title" idx="2"/>
          </p:nvPr>
        </p:nvSpPr>
        <p:spPr>
          <a:xfrm>
            <a:off x="5405013" y="2757244"/>
            <a:ext cx="2498400" cy="47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Montserrat SemiBold"/>
              <a:buNone/>
              <a:defRPr sz="1800">
                <a:latin typeface="Open Sans"/>
                <a:ea typeface="Open Sans"/>
                <a:cs typeface="Open Sans"/>
                <a:sym typeface="Open Sans"/>
              </a:defRPr>
            </a:lvl1pPr>
            <a:lvl2pPr lvl="1" algn="ctr" rtl="0">
              <a:spcBef>
                <a:spcPts val="0"/>
              </a:spcBef>
              <a:spcAft>
                <a:spcPts val="0"/>
              </a:spcAft>
              <a:buSzPts val="1800"/>
              <a:buFont typeface="Montserrat SemiBold"/>
              <a:buNone/>
              <a:defRPr sz="1800">
                <a:latin typeface="Montserrat SemiBold"/>
                <a:ea typeface="Montserrat SemiBold"/>
                <a:cs typeface="Montserrat SemiBold"/>
                <a:sym typeface="Montserrat SemiBold"/>
              </a:defRPr>
            </a:lvl2pPr>
            <a:lvl3pPr lvl="2" algn="ctr" rtl="0">
              <a:spcBef>
                <a:spcPts val="0"/>
              </a:spcBef>
              <a:spcAft>
                <a:spcPts val="0"/>
              </a:spcAft>
              <a:buSzPts val="1800"/>
              <a:buFont typeface="Montserrat SemiBold"/>
              <a:buNone/>
              <a:defRPr sz="1800">
                <a:latin typeface="Montserrat SemiBold"/>
                <a:ea typeface="Montserrat SemiBold"/>
                <a:cs typeface="Montserrat SemiBold"/>
                <a:sym typeface="Montserrat SemiBold"/>
              </a:defRPr>
            </a:lvl3pPr>
            <a:lvl4pPr lvl="3" algn="ctr" rtl="0">
              <a:spcBef>
                <a:spcPts val="0"/>
              </a:spcBef>
              <a:spcAft>
                <a:spcPts val="0"/>
              </a:spcAft>
              <a:buSzPts val="1800"/>
              <a:buFont typeface="Montserrat SemiBold"/>
              <a:buNone/>
              <a:defRPr sz="1800">
                <a:latin typeface="Montserrat SemiBold"/>
                <a:ea typeface="Montserrat SemiBold"/>
                <a:cs typeface="Montserrat SemiBold"/>
                <a:sym typeface="Montserrat SemiBold"/>
              </a:defRPr>
            </a:lvl4pPr>
            <a:lvl5pPr lvl="4" algn="ctr" rtl="0">
              <a:spcBef>
                <a:spcPts val="0"/>
              </a:spcBef>
              <a:spcAft>
                <a:spcPts val="0"/>
              </a:spcAft>
              <a:buSzPts val="1800"/>
              <a:buFont typeface="Montserrat SemiBold"/>
              <a:buNone/>
              <a:defRPr sz="1800">
                <a:latin typeface="Montserrat SemiBold"/>
                <a:ea typeface="Montserrat SemiBold"/>
                <a:cs typeface="Montserrat SemiBold"/>
                <a:sym typeface="Montserrat SemiBold"/>
              </a:defRPr>
            </a:lvl5pPr>
            <a:lvl6pPr lvl="5" algn="ctr" rtl="0">
              <a:spcBef>
                <a:spcPts val="0"/>
              </a:spcBef>
              <a:spcAft>
                <a:spcPts val="0"/>
              </a:spcAft>
              <a:buSzPts val="1800"/>
              <a:buFont typeface="Montserrat SemiBold"/>
              <a:buNone/>
              <a:defRPr sz="1800">
                <a:latin typeface="Montserrat SemiBold"/>
                <a:ea typeface="Montserrat SemiBold"/>
                <a:cs typeface="Montserrat SemiBold"/>
                <a:sym typeface="Montserrat SemiBold"/>
              </a:defRPr>
            </a:lvl6pPr>
            <a:lvl7pPr lvl="6" algn="ctr" rtl="0">
              <a:spcBef>
                <a:spcPts val="0"/>
              </a:spcBef>
              <a:spcAft>
                <a:spcPts val="0"/>
              </a:spcAft>
              <a:buSzPts val="1800"/>
              <a:buFont typeface="Montserrat SemiBold"/>
              <a:buNone/>
              <a:defRPr sz="1800">
                <a:latin typeface="Montserrat SemiBold"/>
                <a:ea typeface="Montserrat SemiBold"/>
                <a:cs typeface="Montserrat SemiBold"/>
                <a:sym typeface="Montserrat SemiBold"/>
              </a:defRPr>
            </a:lvl7pPr>
            <a:lvl8pPr lvl="7" algn="ctr" rtl="0">
              <a:spcBef>
                <a:spcPts val="0"/>
              </a:spcBef>
              <a:spcAft>
                <a:spcPts val="0"/>
              </a:spcAft>
              <a:buSzPts val="1800"/>
              <a:buFont typeface="Montserrat SemiBold"/>
              <a:buNone/>
              <a:defRPr sz="1800">
                <a:latin typeface="Montserrat SemiBold"/>
                <a:ea typeface="Montserrat SemiBold"/>
                <a:cs typeface="Montserrat SemiBold"/>
                <a:sym typeface="Montserrat SemiBold"/>
              </a:defRPr>
            </a:lvl8pPr>
            <a:lvl9pPr lvl="8" algn="ctr" rtl="0">
              <a:spcBef>
                <a:spcPts val="0"/>
              </a:spcBef>
              <a:spcAft>
                <a:spcPts val="0"/>
              </a:spcAft>
              <a:buSzPts val="1800"/>
              <a:buFont typeface="Montserrat SemiBold"/>
              <a:buNone/>
              <a:defRPr sz="1800">
                <a:latin typeface="Montserrat SemiBold"/>
                <a:ea typeface="Montserrat SemiBold"/>
                <a:cs typeface="Montserrat SemiBold"/>
                <a:sym typeface="Montserrat SemiBold"/>
              </a:defRPr>
            </a:lvl9pPr>
          </a:lstStyle>
          <a:p>
            <a:endParaRPr/>
          </a:p>
        </p:txBody>
      </p:sp>
      <p:sp>
        <p:nvSpPr>
          <p:cNvPr id="23" name="Google Shape;23;p5"/>
          <p:cNvSpPr txBox="1">
            <a:spLocks noGrp="1"/>
          </p:cNvSpPr>
          <p:nvPr>
            <p:ph type="subTitle" idx="3"/>
          </p:nvPr>
        </p:nvSpPr>
        <p:spPr>
          <a:xfrm>
            <a:off x="5014563" y="3318925"/>
            <a:ext cx="3279300" cy="97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cxnSp>
        <p:nvCxnSpPr>
          <p:cNvPr id="24" name="Google Shape;24;p5"/>
          <p:cNvCxnSpPr/>
          <p:nvPr/>
        </p:nvCxnSpPr>
        <p:spPr>
          <a:xfrm>
            <a:off x="2596200" y="954413"/>
            <a:ext cx="3951600" cy="0"/>
          </a:xfrm>
          <a:prstGeom prst="straightConnector1">
            <a:avLst/>
          </a:prstGeom>
          <a:noFill/>
          <a:ln w="9525" cap="flat" cmpd="sng">
            <a:solidFill>
              <a:srgbClr val="D9D9D9"/>
            </a:solidFill>
            <a:prstDash val="solid"/>
            <a:round/>
            <a:headEnd type="none" w="med" len="med"/>
            <a:tailEnd type="none" w="med" len="med"/>
          </a:ln>
        </p:spPr>
      </p:cxnSp>
      <p:sp>
        <p:nvSpPr>
          <p:cNvPr id="25" name="Google Shape;25;p5"/>
          <p:cNvSpPr txBox="1">
            <a:spLocks noGrp="1"/>
          </p:cNvSpPr>
          <p:nvPr>
            <p:ph type="title" idx="4"/>
          </p:nvPr>
        </p:nvSpPr>
        <p:spPr>
          <a:xfrm>
            <a:off x="539400" y="451475"/>
            <a:ext cx="80652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6"/>
        <p:cNvGrpSpPr/>
        <p:nvPr/>
      </p:nvGrpSpPr>
      <p:grpSpPr>
        <a:xfrm>
          <a:off x="0" y="0"/>
          <a:ext cx="0" cy="0"/>
          <a:chOff x="0" y="0"/>
          <a:chExt cx="0" cy="0"/>
        </a:xfrm>
      </p:grpSpPr>
      <p:cxnSp>
        <p:nvCxnSpPr>
          <p:cNvPr id="27" name="Google Shape;27;p6"/>
          <p:cNvCxnSpPr/>
          <p:nvPr/>
        </p:nvCxnSpPr>
        <p:spPr>
          <a:xfrm>
            <a:off x="2596200" y="954413"/>
            <a:ext cx="3951600" cy="0"/>
          </a:xfrm>
          <a:prstGeom prst="straightConnector1">
            <a:avLst/>
          </a:prstGeom>
          <a:noFill/>
          <a:ln w="9525" cap="flat" cmpd="sng">
            <a:solidFill>
              <a:srgbClr val="D9D9D9"/>
            </a:solidFill>
            <a:prstDash val="solid"/>
            <a:round/>
            <a:headEnd type="none" w="med" len="med"/>
            <a:tailEnd type="none" w="med" len="med"/>
          </a:ln>
        </p:spPr>
      </p:cxnSp>
      <p:sp>
        <p:nvSpPr>
          <p:cNvPr id="28" name="Google Shape;28;p6"/>
          <p:cNvSpPr txBox="1">
            <a:spLocks noGrp="1"/>
          </p:cNvSpPr>
          <p:nvPr>
            <p:ph type="title"/>
          </p:nvPr>
        </p:nvSpPr>
        <p:spPr>
          <a:xfrm>
            <a:off x="539400" y="451475"/>
            <a:ext cx="80652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692700" y="1425737"/>
            <a:ext cx="2808000" cy="9975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000">
                <a:solidFill>
                  <a:schemeClr val="lt2"/>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subTitle" idx="1"/>
          </p:nvPr>
        </p:nvSpPr>
        <p:spPr>
          <a:xfrm>
            <a:off x="716375" y="2724541"/>
            <a:ext cx="3107100" cy="1062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spcBef>
                <a:spcPts val="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subTitle" idx="1"/>
          </p:nvPr>
        </p:nvSpPr>
        <p:spPr>
          <a:xfrm>
            <a:off x="5230368" y="2697480"/>
            <a:ext cx="3200400" cy="106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1600"/>
            </a:lvl1pPr>
            <a:lvl2pPr lvl="1" rtl="0">
              <a:spcBef>
                <a:spcPts val="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
        <p:nvSpPr>
          <p:cNvPr id="36" name="Google Shape;36;p9"/>
          <p:cNvSpPr txBox="1">
            <a:spLocks noGrp="1"/>
          </p:cNvSpPr>
          <p:nvPr>
            <p:ph type="title"/>
          </p:nvPr>
        </p:nvSpPr>
        <p:spPr>
          <a:xfrm flipH="1">
            <a:off x="5456675" y="1738125"/>
            <a:ext cx="2967000" cy="829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42"/>
        <p:cNvGrpSpPr/>
        <p:nvPr/>
      </p:nvGrpSpPr>
      <p:grpSpPr>
        <a:xfrm>
          <a:off x="0" y="0"/>
          <a:ext cx="0" cy="0"/>
          <a:chOff x="0" y="0"/>
          <a:chExt cx="0" cy="0"/>
        </a:xfrm>
      </p:grpSpPr>
      <p:sp>
        <p:nvSpPr>
          <p:cNvPr id="43" name="Google Shape;43;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ITLE_ONLY_1_3">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1927713" y="1427332"/>
            <a:ext cx="23583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6" name="Google Shape;46;p13"/>
          <p:cNvSpPr txBox="1">
            <a:spLocks noGrp="1"/>
          </p:cNvSpPr>
          <p:nvPr>
            <p:ph type="subTitle" idx="1"/>
          </p:nvPr>
        </p:nvSpPr>
        <p:spPr>
          <a:xfrm>
            <a:off x="1927714" y="1846620"/>
            <a:ext cx="2358300" cy="538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2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7" name="Google Shape;47;p13"/>
          <p:cNvSpPr txBox="1">
            <a:spLocks noGrp="1"/>
          </p:cNvSpPr>
          <p:nvPr>
            <p:ph type="title" idx="2"/>
          </p:nvPr>
        </p:nvSpPr>
        <p:spPr>
          <a:xfrm>
            <a:off x="1927714" y="2537408"/>
            <a:ext cx="2358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8" name="Google Shape;48;p13"/>
          <p:cNvSpPr txBox="1">
            <a:spLocks noGrp="1"/>
          </p:cNvSpPr>
          <p:nvPr>
            <p:ph type="subTitle" idx="3"/>
          </p:nvPr>
        </p:nvSpPr>
        <p:spPr>
          <a:xfrm>
            <a:off x="1927714" y="2956055"/>
            <a:ext cx="2358300" cy="538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2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9" name="Google Shape;49;p13"/>
          <p:cNvSpPr txBox="1">
            <a:spLocks noGrp="1"/>
          </p:cNvSpPr>
          <p:nvPr>
            <p:ph type="title" idx="4"/>
          </p:nvPr>
        </p:nvSpPr>
        <p:spPr>
          <a:xfrm>
            <a:off x="1927713" y="3663127"/>
            <a:ext cx="23583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0" name="Google Shape;50;p13"/>
          <p:cNvSpPr txBox="1">
            <a:spLocks noGrp="1"/>
          </p:cNvSpPr>
          <p:nvPr>
            <p:ph type="subTitle" idx="5"/>
          </p:nvPr>
        </p:nvSpPr>
        <p:spPr>
          <a:xfrm>
            <a:off x="1927714" y="4086027"/>
            <a:ext cx="2358300" cy="538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2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1" name="Google Shape;51;p13"/>
          <p:cNvSpPr txBox="1">
            <a:spLocks noGrp="1"/>
          </p:cNvSpPr>
          <p:nvPr>
            <p:ph type="title" idx="6"/>
          </p:nvPr>
        </p:nvSpPr>
        <p:spPr>
          <a:xfrm>
            <a:off x="5753124" y="1427332"/>
            <a:ext cx="23583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 name="Google Shape;52;p13"/>
          <p:cNvSpPr txBox="1">
            <a:spLocks noGrp="1"/>
          </p:cNvSpPr>
          <p:nvPr>
            <p:ph type="subTitle" idx="7"/>
          </p:nvPr>
        </p:nvSpPr>
        <p:spPr>
          <a:xfrm>
            <a:off x="5753124" y="1844714"/>
            <a:ext cx="2358300" cy="538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2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3" name="Google Shape;53;p13"/>
          <p:cNvSpPr txBox="1">
            <a:spLocks noGrp="1"/>
          </p:cNvSpPr>
          <p:nvPr>
            <p:ph type="title" idx="8"/>
          </p:nvPr>
        </p:nvSpPr>
        <p:spPr>
          <a:xfrm>
            <a:off x="5753124" y="2535758"/>
            <a:ext cx="23583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4" name="Google Shape;54;p13"/>
          <p:cNvSpPr txBox="1">
            <a:spLocks noGrp="1"/>
          </p:cNvSpPr>
          <p:nvPr>
            <p:ph type="subTitle" idx="9"/>
          </p:nvPr>
        </p:nvSpPr>
        <p:spPr>
          <a:xfrm>
            <a:off x="5753124" y="2956055"/>
            <a:ext cx="2358300" cy="538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2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5" name="Google Shape;55;p13"/>
          <p:cNvSpPr txBox="1">
            <a:spLocks noGrp="1"/>
          </p:cNvSpPr>
          <p:nvPr>
            <p:ph type="title" idx="13"/>
          </p:nvPr>
        </p:nvSpPr>
        <p:spPr>
          <a:xfrm>
            <a:off x="5753124" y="3663127"/>
            <a:ext cx="23583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6" name="Google Shape;56;p13"/>
          <p:cNvSpPr txBox="1">
            <a:spLocks noGrp="1"/>
          </p:cNvSpPr>
          <p:nvPr>
            <p:ph type="subTitle" idx="14"/>
          </p:nvPr>
        </p:nvSpPr>
        <p:spPr>
          <a:xfrm>
            <a:off x="5753124" y="4086028"/>
            <a:ext cx="2358300" cy="538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2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7" name="Google Shape;57;p13"/>
          <p:cNvSpPr txBox="1">
            <a:spLocks noGrp="1"/>
          </p:cNvSpPr>
          <p:nvPr>
            <p:ph type="title" idx="15" hasCustomPrompt="1"/>
          </p:nvPr>
        </p:nvSpPr>
        <p:spPr>
          <a:xfrm>
            <a:off x="1035075" y="1742380"/>
            <a:ext cx="728700" cy="34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2000"/>
              <a:buNone/>
              <a:defRPr sz="2000">
                <a:solidFill>
                  <a:schemeClr val="accent4"/>
                </a:solidFill>
              </a:defRPr>
            </a:lvl1pPr>
            <a:lvl2pPr lvl="1"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2pPr>
            <a:lvl3pPr lvl="2"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3pPr>
            <a:lvl4pPr lvl="3"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4pPr>
            <a:lvl5pPr lvl="4"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5pPr>
            <a:lvl6pPr lvl="5"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6pPr>
            <a:lvl7pPr lvl="6"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7pPr>
            <a:lvl8pPr lvl="7"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8pPr>
            <a:lvl9pPr lvl="8"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9pPr>
          </a:lstStyle>
          <a:p>
            <a:r>
              <a:t>xx%</a:t>
            </a:r>
          </a:p>
        </p:txBody>
      </p:sp>
      <p:sp>
        <p:nvSpPr>
          <p:cNvPr id="58" name="Google Shape;58;p13"/>
          <p:cNvSpPr txBox="1">
            <a:spLocks noGrp="1"/>
          </p:cNvSpPr>
          <p:nvPr>
            <p:ph type="title" idx="16" hasCustomPrompt="1"/>
          </p:nvPr>
        </p:nvSpPr>
        <p:spPr>
          <a:xfrm>
            <a:off x="1035075" y="2852381"/>
            <a:ext cx="728700" cy="34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2000"/>
              <a:buNone/>
              <a:defRPr sz="2000">
                <a:solidFill>
                  <a:schemeClr val="accent4"/>
                </a:solidFill>
              </a:defRPr>
            </a:lvl1pPr>
            <a:lvl2pPr lvl="1"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2pPr>
            <a:lvl3pPr lvl="2"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3pPr>
            <a:lvl4pPr lvl="3"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4pPr>
            <a:lvl5pPr lvl="4"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5pPr>
            <a:lvl6pPr lvl="5"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6pPr>
            <a:lvl7pPr lvl="6"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7pPr>
            <a:lvl8pPr lvl="7"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8pPr>
            <a:lvl9pPr lvl="8"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9pPr>
          </a:lstStyle>
          <a:p>
            <a:r>
              <a:t>xx%</a:t>
            </a:r>
          </a:p>
        </p:txBody>
      </p:sp>
      <p:sp>
        <p:nvSpPr>
          <p:cNvPr id="59" name="Google Shape;59;p13"/>
          <p:cNvSpPr txBox="1">
            <a:spLocks noGrp="1"/>
          </p:cNvSpPr>
          <p:nvPr>
            <p:ph type="title" idx="17" hasCustomPrompt="1"/>
          </p:nvPr>
        </p:nvSpPr>
        <p:spPr>
          <a:xfrm>
            <a:off x="1035075" y="3969262"/>
            <a:ext cx="728700" cy="34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2000"/>
              <a:buNone/>
              <a:defRPr sz="2000">
                <a:solidFill>
                  <a:schemeClr val="accent4"/>
                </a:solidFill>
              </a:defRPr>
            </a:lvl1pPr>
            <a:lvl2pPr lvl="1"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2pPr>
            <a:lvl3pPr lvl="2"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3pPr>
            <a:lvl4pPr lvl="3"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4pPr>
            <a:lvl5pPr lvl="4"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5pPr>
            <a:lvl6pPr lvl="5"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6pPr>
            <a:lvl7pPr lvl="6"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7pPr>
            <a:lvl8pPr lvl="7"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8pPr>
            <a:lvl9pPr lvl="8"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9pPr>
          </a:lstStyle>
          <a:p>
            <a:r>
              <a:t>xx%</a:t>
            </a:r>
          </a:p>
        </p:txBody>
      </p:sp>
      <p:sp>
        <p:nvSpPr>
          <p:cNvPr id="60" name="Google Shape;60;p13"/>
          <p:cNvSpPr txBox="1">
            <a:spLocks noGrp="1"/>
          </p:cNvSpPr>
          <p:nvPr>
            <p:ph type="title" idx="18" hasCustomPrompt="1"/>
          </p:nvPr>
        </p:nvSpPr>
        <p:spPr>
          <a:xfrm>
            <a:off x="4872075" y="1744206"/>
            <a:ext cx="728700" cy="34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2000"/>
              <a:buNone/>
              <a:defRPr sz="2000">
                <a:solidFill>
                  <a:schemeClr val="accent4"/>
                </a:solidFill>
              </a:defRPr>
            </a:lvl1pPr>
            <a:lvl2pPr lvl="1"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2pPr>
            <a:lvl3pPr lvl="2"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3pPr>
            <a:lvl4pPr lvl="3"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4pPr>
            <a:lvl5pPr lvl="4"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5pPr>
            <a:lvl6pPr lvl="5"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6pPr>
            <a:lvl7pPr lvl="6"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7pPr>
            <a:lvl8pPr lvl="7"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8pPr>
            <a:lvl9pPr lvl="8"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9pPr>
          </a:lstStyle>
          <a:p>
            <a:r>
              <a:t>xx%</a:t>
            </a:r>
          </a:p>
        </p:txBody>
      </p:sp>
      <p:sp>
        <p:nvSpPr>
          <p:cNvPr id="61" name="Google Shape;61;p13"/>
          <p:cNvSpPr txBox="1">
            <a:spLocks noGrp="1"/>
          </p:cNvSpPr>
          <p:nvPr>
            <p:ph type="title" idx="19" hasCustomPrompt="1"/>
          </p:nvPr>
        </p:nvSpPr>
        <p:spPr>
          <a:xfrm>
            <a:off x="4872075" y="2857906"/>
            <a:ext cx="728700" cy="34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2000"/>
              <a:buNone/>
              <a:defRPr sz="2000">
                <a:solidFill>
                  <a:schemeClr val="accent4"/>
                </a:solidFill>
              </a:defRPr>
            </a:lvl1pPr>
            <a:lvl2pPr lvl="1"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2pPr>
            <a:lvl3pPr lvl="2"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3pPr>
            <a:lvl4pPr lvl="3"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4pPr>
            <a:lvl5pPr lvl="4"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5pPr>
            <a:lvl6pPr lvl="5"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6pPr>
            <a:lvl7pPr lvl="6"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7pPr>
            <a:lvl8pPr lvl="7"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8pPr>
            <a:lvl9pPr lvl="8"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9pPr>
          </a:lstStyle>
          <a:p>
            <a:r>
              <a:t>xx%</a:t>
            </a:r>
          </a:p>
        </p:txBody>
      </p:sp>
      <p:sp>
        <p:nvSpPr>
          <p:cNvPr id="62" name="Google Shape;62;p13"/>
          <p:cNvSpPr txBox="1">
            <a:spLocks noGrp="1"/>
          </p:cNvSpPr>
          <p:nvPr>
            <p:ph type="title" idx="20" hasCustomPrompt="1"/>
          </p:nvPr>
        </p:nvSpPr>
        <p:spPr>
          <a:xfrm>
            <a:off x="4872075" y="3969262"/>
            <a:ext cx="728700" cy="34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2000"/>
              <a:buNone/>
              <a:defRPr sz="2000">
                <a:solidFill>
                  <a:schemeClr val="accent4"/>
                </a:solidFill>
              </a:defRPr>
            </a:lvl1pPr>
            <a:lvl2pPr lvl="1"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2pPr>
            <a:lvl3pPr lvl="2"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3pPr>
            <a:lvl4pPr lvl="3"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4pPr>
            <a:lvl5pPr lvl="4"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5pPr>
            <a:lvl6pPr lvl="5"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6pPr>
            <a:lvl7pPr lvl="6"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7pPr>
            <a:lvl8pPr lvl="7"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8pPr>
            <a:lvl9pPr lvl="8" algn="ctr" rtl="0">
              <a:spcBef>
                <a:spcPts val="0"/>
              </a:spcBef>
              <a:spcAft>
                <a:spcPts val="0"/>
              </a:spcAft>
              <a:buClr>
                <a:schemeClr val="accent4"/>
              </a:buClr>
              <a:buSzPts val="2000"/>
              <a:buFont typeface="Raleway"/>
              <a:buNone/>
              <a:defRPr sz="2000" b="1">
                <a:solidFill>
                  <a:schemeClr val="accent4"/>
                </a:solidFill>
                <a:latin typeface="Raleway"/>
                <a:ea typeface="Raleway"/>
                <a:cs typeface="Raleway"/>
                <a:sym typeface="Raleway"/>
              </a:defRPr>
            </a:lvl9pPr>
          </a:lstStyle>
          <a:p>
            <a:r>
              <a:t>xx%</a:t>
            </a:r>
          </a:p>
        </p:txBody>
      </p:sp>
      <p:cxnSp>
        <p:nvCxnSpPr>
          <p:cNvPr id="63" name="Google Shape;63;p13"/>
          <p:cNvCxnSpPr/>
          <p:nvPr/>
        </p:nvCxnSpPr>
        <p:spPr>
          <a:xfrm>
            <a:off x="2596200" y="954413"/>
            <a:ext cx="3951600" cy="0"/>
          </a:xfrm>
          <a:prstGeom prst="straightConnector1">
            <a:avLst/>
          </a:prstGeom>
          <a:noFill/>
          <a:ln w="9525" cap="flat" cmpd="sng">
            <a:solidFill>
              <a:srgbClr val="D9D9D9"/>
            </a:solidFill>
            <a:prstDash val="solid"/>
            <a:round/>
            <a:headEnd type="none" w="med" len="med"/>
            <a:tailEnd type="none" w="med" len="med"/>
          </a:ln>
        </p:spPr>
      </p:cxnSp>
      <p:sp>
        <p:nvSpPr>
          <p:cNvPr id="64" name="Google Shape;64;p13"/>
          <p:cNvSpPr txBox="1">
            <a:spLocks noGrp="1"/>
          </p:cNvSpPr>
          <p:nvPr>
            <p:ph type="title" idx="21"/>
          </p:nvPr>
        </p:nvSpPr>
        <p:spPr>
          <a:xfrm>
            <a:off x="539400" y="451475"/>
            <a:ext cx="80652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2">
  <p:cSld name="CUSTOM_2">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22"/>
          <p:cNvSpPr txBox="1">
            <a:spLocks noGrp="1"/>
          </p:cNvSpPr>
          <p:nvPr>
            <p:ph type="subTitle" idx="1"/>
          </p:nvPr>
        </p:nvSpPr>
        <p:spPr>
          <a:xfrm>
            <a:off x="1344050" y="1479151"/>
            <a:ext cx="1827000" cy="27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00" b="1">
                <a:solidFill>
                  <a:schemeClr val="dk1"/>
                </a:solidFill>
              </a:defRPr>
            </a:lvl1pPr>
            <a:lvl2pPr lvl="1" rtl="0">
              <a:lnSpc>
                <a:spcPct val="100000"/>
              </a:lnSpc>
              <a:spcBef>
                <a:spcPts val="0"/>
              </a:spcBef>
              <a:spcAft>
                <a:spcPts val="0"/>
              </a:spcAft>
              <a:buNone/>
              <a:defRPr sz="1800">
                <a:solidFill>
                  <a:schemeClr val="dk1"/>
                </a:solidFill>
              </a:defRPr>
            </a:lvl2pPr>
            <a:lvl3pPr lvl="2" rtl="0">
              <a:lnSpc>
                <a:spcPct val="100000"/>
              </a:lnSpc>
              <a:spcBef>
                <a:spcPts val="0"/>
              </a:spcBef>
              <a:spcAft>
                <a:spcPts val="0"/>
              </a:spcAft>
              <a:buNone/>
              <a:defRPr sz="1800">
                <a:solidFill>
                  <a:schemeClr val="dk1"/>
                </a:solidFill>
              </a:defRPr>
            </a:lvl3pPr>
            <a:lvl4pPr lvl="3" rtl="0">
              <a:lnSpc>
                <a:spcPct val="100000"/>
              </a:lnSpc>
              <a:spcBef>
                <a:spcPts val="0"/>
              </a:spcBef>
              <a:spcAft>
                <a:spcPts val="0"/>
              </a:spcAft>
              <a:buNone/>
              <a:defRPr sz="1800">
                <a:solidFill>
                  <a:schemeClr val="dk1"/>
                </a:solidFill>
              </a:defRPr>
            </a:lvl4pPr>
            <a:lvl5pPr lvl="4" rtl="0">
              <a:lnSpc>
                <a:spcPct val="100000"/>
              </a:lnSpc>
              <a:spcBef>
                <a:spcPts val="0"/>
              </a:spcBef>
              <a:spcAft>
                <a:spcPts val="0"/>
              </a:spcAft>
              <a:buNone/>
              <a:defRPr sz="1800">
                <a:solidFill>
                  <a:schemeClr val="dk1"/>
                </a:solidFill>
              </a:defRPr>
            </a:lvl5pPr>
            <a:lvl6pPr lvl="5" rtl="0">
              <a:lnSpc>
                <a:spcPct val="100000"/>
              </a:lnSpc>
              <a:spcBef>
                <a:spcPts val="0"/>
              </a:spcBef>
              <a:spcAft>
                <a:spcPts val="0"/>
              </a:spcAft>
              <a:buNone/>
              <a:defRPr sz="1800">
                <a:solidFill>
                  <a:schemeClr val="dk1"/>
                </a:solidFill>
              </a:defRPr>
            </a:lvl6pPr>
            <a:lvl7pPr lvl="6" rtl="0">
              <a:lnSpc>
                <a:spcPct val="100000"/>
              </a:lnSpc>
              <a:spcBef>
                <a:spcPts val="0"/>
              </a:spcBef>
              <a:spcAft>
                <a:spcPts val="0"/>
              </a:spcAft>
              <a:buNone/>
              <a:defRPr sz="1800">
                <a:solidFill>
                  <a:schemeClr val="dk1"/>
                </a:solidFill>
              </a:defRPr>
            </a:lvl7pPr>
            <a:lvl8pPr lvl="7" rtl="0">
              <a:lnSpc>
                <a:spcPct val="100000"/>
              </a:lnSpc>
              <a:spcBef>
                <a:spcPts val="0"/>
              </a:spcBef>
              <a:spcAft>
                <a:spcPts val="0"/>
              </a:spcAft>
              <a:buNone/>
              <a:defRPr sz="1800">
                <a:solidFill>
                  <a:schemeClr val="dk1"/>
                </a:solidFill>
              </a:defRPr>
            </a:lvl8pPr>
            <a:lvl9pPr lvl="8" rtl="0">
              <a:lnSpc>
                <a:spcPct val="100000"/>
              </a:lnSpc>
              <a:spcBef>
                <a:spcPts val="0"/>
              </a:spcBef>
              <a:spcAft>
                <a:spcPts val="0"/>
              </a:spcAft>
              <a:buNone/>
              <a:defRPr sz="1800">
                <a:solidFill>
                  <a:schemeClr val="dk1"/>
                </a:solidFill>
              </a:defRPr>
            </a:lvl9pPr>
          </a:lstStyle>
          <a:p>
            <a:endParaRPr/>
          </a:p>
        </p:txBody>
      </p:sp>
      <p:sp>
        <p:nvSpPr>
          <p:cNvPr id="134" name="Google Shape;134;p22"/>
          <p:cNvSpPr txBox="1">
            <a:spLocks noGrp="1"/>
          </p:cNvSpPr>
          <p:nvPr>
            <p:ph type="subTitle" idx="2"/>
          </p:nvPr>
        </p:nvSpPr>
        <p:spPr>
          <a:xfrm>
            <a:off x="1344050" y="1738288"/>
            <a:ext cx="3078300" cy="34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135" name="Google Shape;135;p22"/>
          <p:cNvSpPr txBox="1">
            <a:spLocks noGrp="1"/>
          </p:cNvSpPr>
          <p:nvPr>
            <p:ph type="subTitle" idx="3"/>
          </p:nvPr>
        </p:nvSpPr>
        <p:spPr>
          <a:xfrm>
            <a:off x="5353475" y="1477201"/>
            <a:ext cx="1827000" cy="27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00" b="1">
                <a:solidFill>
                  <a:schemeClr val="dk1"/>
                </a:solidFill>
              </a:defRPr>
            </a:lvl1pPr>
            <a:lvl2pPr lvl="1" rtl="0">
              <a:lnSpc>
                <a:spcPct val="100000"/>
              </a:lnSpc>
              <a:spcBef>
                <a:spcPts val="0"/>
              </a:spcBef>
              <a:spcAft>
                <a:spcPts val="0"/>
              </a:spcAft>
              <a:buNone/>
              <a:defRPr sz="1800">
                <a:solidFill>
                  <a:schemeClr val="dk1"/>
                </a:solidFill>
              </a:defRPr>
            </a:lvl2pPr>
            <a:lvl3pPr lvl="2" rtl="0">
              <a:lnSpc>
                <a:spcPct val="100000"/>
              </a:lnSpc>
              <a:spcBef>
                <a:spcPts val="0"/>
              </a:spcBef>
              <a:spcAft>
                <a:spcPts val="0"/>
              </a:spcAft>
              <a:buNone/>
              <a:defRPr sz="1800">
                <a:solidFill>
                  <a:schemeClr val="dk1"/>
                </a:solidFill>
              </a:defRPr>
            </a:lvl3pPr>
            <a:lvl4pPr lvl="3" rtl="0">
              <a:lnSpc>
                <a:spcPct val="100000"/>
              </a:lnSpc>
              <a:spcBef>
                <a:spcPts val="0"/>
              </a:spcBef>
              <a:spcAft>
                <a:spcPts val="0"/>
              </a:spcAft>
              <a:buNone/>
              <a:defRPr sz="1800">
                <a:solidFill>
                  <a:schemeClr val="dk1"/>
                </a:solidFill>
              </a:defRPr>
            </a:lvl4pPr>
            <a:lvl5pPr lvl="4" rtl="0">
              <a:lnSpc>
                <a:spcPct val="100000"/>
              </a:lnSpc>
              <a:spcBef>
                <a:spcPts val="0"/>
              </a:spcBef>
              <a:spcAft>
                <a:spcPts val="0"/>
              </a:spcAft>
              <a:buNone/>
              <a:defRPr sz="1800">
                <a:solidFill>
                  <a:schemeClr val="dk1"/>
                </a:solidFill>
              </a:defRPr>
            </a:lvl5pPr>
            <a:lvl6pPr lvl="5" rtl="0">
              <a:lnSpc>
                <a:spcPct val="100000"/>
              </a:lnSpc>
              <a:spcBef>
                <a:spcPts val="0"/>
              </a:spcBef>
              <a:spcAft>
                <a:spcPts val="0"/>
              </a:spcAft>
              <a:buNone/>
              <a:defRPr sz="1800">
                <a:solidFill>
                  <a:schemeClr val="dk1"/>
                </a:solidFill>
              </a:defRPr>
            </a:lvl6pPr>
            <a:lvl7pPr lvl="6" rtl="0">
              <a:lnSpc>
                <a:spcPct val="100000"/>
              </a:lnSpc>
              <a:spcBef>
                <a:spcPts val="0"/>
              </a:spcBef>
              <a:spcAft>
                <a:spcPts val="0"/>
              </a:spcAft>
              <a:buNone/>
              <a:defRPr sz="1800">
                <a:solidFill>
                  <a:schemeClr val="dk1"/>
                </a:solidFill>
              </a:defRPr>
            </a:lvl7pPr>
            <a:lvl8pPr lvl="7" rtl="0">
              <a:lnSpc>
                <a:spcPct val="100000"/>
              </a:lnSpc>
              <a:spcBef>
                <a:spcPts val="0"/>
              </a:spcBef>
              <a:spcAft>
                <a:spcPts val="0"/>
              </a:spcAft>
              <a:buNone/>
              <a:defRPr sz="1800">
                <a:solidFill>
                  <a:schemeClr val="dk1"/>
                </a:solidFill>
              </a:defRPr>
            </a:lvl8pPr>
            <a:lvl9pPr lvl="8" rtl="0">
              <a:lnSpc>
                <a:spcPct val="100000"/>
              </a:lnSpc>
              <a:spcBef>
                <a:spcPts val="0"/>
              </a:spcBef>
              <a:spcAft>
                <a:spcPts val="0"/>
              </a:spcAft>
              <a:buNone/>
              <a:defRPr sz="1800">
                <a:solidFill>
                  <a:schemeClr val="dk1"/>
                </a:solidFill>
              </a:defRPr>
            </a:lvl9pPr>
          </a:lstStyle>
          <a:p>
            <a:endParaRPr/>
          </a:p>
        </p:txBody>
      </p:sp>
      <p:sp>
        <p:nvSpPr>
          <p:cNvPr id="136" name="Google Shape;136;p22"/>
          <p:cNvSpPr txBox="1">
            <a:spLocks noGrp="1"/>
          </p:cNvSpPr>
          <p:nvPr>
            <p:ph type="subTitle" idx="4"/>
          </p:nvPr>
        </p:nvSpPr>
        <p:spPr>
          <a:xfrm>
            <a:off x="5353475" y="1740238"/>
            <a:ext cx="3081600" cy="33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137" name="Google Shape;137;p22"/>
          <p:cNvSpPr txBox="1">
            <a:spLocks noGrp="1"/>
          </p:cNvSpPr>
          <p:nvPr>
            <p:ph type="subTitle" idx="5"/>
          </p:nvPr>
        </p:nvSpPr>
        <p:spPr>
          <a:xfrm>
            <a:off x="5353475" y="2523526"/>
            <a:ext cx="1827000" cy="27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00" b="1">
                <a:solidFill>
                  <a:schemeClr val="dk1"/>
                </a:solidFill>
              </a:defRPr>
            </a:lvl1pPr>
            <a:lvl2pPr lvl="1" rtl="0">
              <a:lnSpc>
                <a:spcPct val="100000"/>
              </a:lnSpc>
              <a:spcBef>
                <a:spcPts val="0"/>
              </a:spcBef>
              <a:spcAft>
                <a:spcPts val="0"/>
              </a:spcAft>
              <a:buNone/>
              <a:defRPr sz="1800">
                <a:solidFill>
                  <a:schemeClr val="dk1"/>
                </a:solidFill>
              </a:defRPr>
            </a:lvl2pPr>
            <a:lvl3pPr lvl="2" rtl="0">
              <a:lnSpc>
                <a:spcPct val="100000"/>
              </a:lnSpc>
              <a:spcBef>
                <a:spcPts val="0"/>
              </a:spcBef>
              <a:spcAft>
                <a:spcPts val="0"/>
              </a:spcAft>
              <a:buNone/>
              <a:defRPr sz="1800">
                <a:solidFill>
                  <a:schemeClr val="dk1"/>
                </a:solidFill>
              </a:defRPr>
            </a:lvl3pPr>
            <a:lvl4pPr lvl="3" rtl="0">
              <a:lnSpc>
                <a:spcPct val="100000"/>
              </a:lnSpc>
              <a:spcBef>
                <a:spcPts val="0"/>
              </a:spcBef>
              <a:spcAft>
                <a:spcPts val="0"/>
              </a:spcAft>
              <a:buNone/>
              <a:defRPr sz="1800">
                <a:solidFill>
                  <a:schemeClr val="dk1"/>
                </a:solidFill>
              </a:defRPr>
            </a:lvl4pPr>
            <a:lvl5pPr lvl="4" rtl="0">
              <a:lnSpc>
                <a:spcPct val="100000"/>
              </a:lnSpc>
              <a:spcBef>
                <a:spcPts val="0"/>
              </a:spcBef>
              <a:spcAft>
                <a:spcPts val="0"/>
              </a:spcAft>
              <a:buNone/>
              <a:defRPr sz="1800">
                <a:solidFill>
                  <a:schemeClr val="dk1"/>
                </a:solidFill>
              </a:defRPr>
            </a:lvl5pPr>
            <a:lvl6pPr lvl="5" rtl="0">
              <a:lnSpc>
                <a:spcPct val="100000"/>
              </a:lnSpc>
              <a:spcBef>
                <a:spcPts val="0"/>
              </a:spcBef>
              <a:spcAft>
                <a:spcPts val="0"/>
              </a:spcAft>
              <a:buNone/>
              <a:defRPr sz="1800">
                <a:solidFill>
                  <a:schemeClr val="dk1"/>
                </a:solidFill>
              </a:defRPr>
            </a:lvl6pPr>
            <a:lvl7pPr lvl="6" rtl="0">
              <a:lnSpc>
                <a:spcPct val="100000"/>
              </a:lnSpc>
              <a:spcBef>
                <a:spcPts val="0"/>
              </a:spcBef>
              <a:spcAft>
                <a:spcPts val="0"/>
              </a:spcAft>
              <a:buNone/>
              <a:defRPr sz="1800">
                <a:solidFill>
                  <a:schemeClr val="dk1"/>
                </a:solidFill>
              </a:defRPr>
            </a:lvl7pPr>
            <a:lvl8pPr lvl="7" rtl="0">
              <a:lnSpc>
                <a:spcPct val="100000"/>
              </a:lnSpc>
              <a:spcBef>
                <a:spcPts val="0"/>
              </a:spcBef>
              <a:spcAft>
                <a:spcPts val="0"/>
              </a:spcAft>
              <a:buNone/>
              <a:defRPr sz="1800">
                <a:solidFill>
                  <a:schemeClr val="dk1"/>
                </a:solidFill>
              </a:defRPr>
            </a:lvl8pPr>
            <a:lvl9pPr lvl="8" rtl="0">
              <a:lnSpc>
                <a:spcPct val="100000"/>
              </a:lnSpc>
              <a:spcBef>
                <a:spcPts val="0"/>
              </a:spcBef>
              <a:spcAft>
                <a:spcPts val="0"/>
              </a:spcAft>
              <a:buNone/>
              <a:defRPr sz="1800">
                <a:solidFill>
                  <a:schemeClr val="dk1"/>
                </a:solidFill>
              </a:defRPr>
            </a:lvl9pPr>
          </a:lstStyle>
          <a:p>
            <a:endParaRPr/>
          </a:p>
        </p:txBody>
      </p:sp>
      <p:sp>
        <p:nvSpPr>
          <p:cNvPr id="138" name="Google Shape;138;p22"/>
          <p:cNvSpPr txBox="1">
            <a:spLocks noGrp="1"/>
          </p:cNvSpPr>
          <p:nvPr>
            <p:ph type="subTitle" idx="6"/>
          </p:nvPr>
        </p:nvSpPr>
        <p:spPr>
          <a:xfrm>
            <a:off x="5353475" y="2791237"/>
            <a:ext cx="3081600" cy="33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139" name="Google Shape;139;p22"/>
          <p:cNvSpPr txBox="1">
            <a:spLocks noGrp="1"/>
          </p:cNvSpPr>
          <p:nvPr>
            <p:ph type="subTitle" idx="7"/>
          </p:nvPr>
        </p:nvSpPr>
        <p:spPr>
          <a:xfrm>
            <a:off x="1344050" y="2525476"/>
            <a:ext cx="1827000" cy="27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00" b="1">
                <a:solidFill>
                  <a:schemeClr val="dk1"/>
                </a:solidFill>
              </a:defRPr>
            </a:lvl1pPr>
            <a:lvl2pPr lvl="1" rtl="0">
              <a:lnSpc>
                <a:spcPct val="100000"/>
              </a:lnSpc>
              <a:spcBef>
                <a:spcPts val="0"/>
              </a:spcBef>
              <a:spcAft>
                <a:spcPts val="0"/>
              </a:spcAft>
              <a:buNone/>
              <a:defRPr sz="1800">
                <a:solidFill>
                  <a:schemeClr val="dk1"/>
                </a:solidFill>
              </a:defRPr>
            </a:lvl2pPr>
            <a:lvl3pPr lvl="2" rtl="0">
              <a:lnSpc>
                <a:spcPct val="100000"/>
              </a:lnSpc>
              <a:spcBef>
                <a:spcPts val="0"/>
              </a:spcBef>
              <a:spcAft>
                <a:spcPts val="0"/>
              </a:spcAft>
              <a:buNone/>
              <a:defRPr sz="1800">
                <a:solidFill>
                  <a:schemeClr val="dk1"/>
                </a:solidFill>
              </a:defRPr>
            </a:lvl3pPr>
            <a:lvl4pPr lvl="3" rtl="0">
              <a:lnSpc>
                <a:spcPct val="100000"/>
              </a:lnSpc>
              <a:spcBef>
                <a:spcPts val="0"/>
              </a:spcBef>
              <a:spcAft>
                <a:spcPts val="0"/>
              </a:spcAft>
              <a:buNone/>
              <a:defRPr sz="1800">
                <a:solidFill>
                  <a:schemeClr val="dk1"/>
                </a:solidFill>
              </a:defRPr>
            </a:lvl4pPr>
            <a:lvl5pPr lvl="4" rtl="0">
              <a:lnSpc>
                <a:spcPct val="100000"/>
              </a:lnSpc>
              <a:spcBef>
                <a:spcPts val="0"/>
              </a:spcBef>
              <a:spcAft>
                <a:spcPts val="0"/>
              </a:spcAft>
              <a:buNone/>
              <a:defRPr sz="1800">
                <a:solidFill>
                  <a:schemeClr val="dk1"/>
                </a:solidFill>
              </a:defRPr>
            </a:lvl5pPr>
            <a:lvl6pPr lvl="5" rtl="0">
              <a:lnSpc>
                <a:spcPct val="100000"/>
              </a:lnSpc>
              <a:spcBef>
                <a:spcPts val="0"/>
              </a:spcBef>
              <a:spcAft>
                <a:spcPts val="0"/>
              </a:spcAft>
              <a:buNone/>
              <a:defRPr sz="1800">
                <a:solidFill>
                  <a:schemeClr val="dk1"/>
                </a:solidFill>
              </a:defRPr>
            </a:lvl6pPr>
            <a:lvl7pPr lvl="6" rtl="0">
              <a:lnSpc>
                <a:spcPct val="100000"/>
              </a:lnSpc>
              <a:spcBef>
                <a:spcPts val="0"/>
              </a:spcBef>
              <a:spcAft>
                <a:spcPts val="0"/>
              </a:spcAft>
              <a:buNone/>
              <a:defRPr sz="1800">
                <a:solidFill>
                  <a:schemeClr val="dk1"/>
                </a:solidFill>
              </a:defRPr>
            </a:lvl7pPr>
            <a:lvl8pPr lvl="7" rtl="0">
              <a:lnSpc>
                <a:spcPct val="100000"/>
              </a:lnSpc>
              <a:spcBef>
                <a:spcPts val="0"/>
              </a:spcBef>
              <a:spcAft>
                <a:spcPts val="0"/>
              </a:spcAft>
              <a:buNone/>
              <a:defRPr sz="1800">
                <a:solidFill>
                  <a:schemeClr val="dk1"/>
                </a:solidFill>
              </a:defRPr>
            </a:lvl8pPr>
            <a:lvl9pPr lvl="8" rtl="0">
              <a:lnSpc>
                <a:spcPct val="100000"/>
              </a:lnSpc>
              <a:spcBef>
                <a:spcPts val="0"/>
              </a:spcBef>
              <a:spcAft>
                <a:spcPts val="0"/>
              </a:spcAft>
              <a:buNone/>
              <a:defRPr sz="1800">
                <a:solidFill>
                  <a:schemeClr val="dk1"/>
                </a:solidFill>
              </a:defRPr>
            </a:lvl9pPr>
          </a:lstStyle>
          <a:p>
            <a:endParaRPr/>
          </a:p>
        </p:txBody>
      </p:sp>
      <p:sp>
        <p:nvSpPr>
          <p:cNvPr id="140" name="Google Shape;140;p22"/>
          <p:cNvSpPr txBox="1">
            <a:spLocks noGrp="1"/>
          </p:cNvSpPr>
          <p:nvPr>
            <p:ph type="subTitle" idx="8"/>
          </p:nvPr>
        </p:nvSpPr>
        <p:spPr>
          <a:xfrm>
            <a:off x="1344050" y="2789287"/>
            <a:ext cx="3078300" cy="34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141" name="Google Shape;141;p22"/>
          <p:cNvSpPr txBox="1">
            <a:spLocks noGrp="1"/>
          </p:cNvSpPr>
          <p:nvPr>
            <p:ph type="subTitle" idx="9"/>
          </p:nvPr>
        </p:nvSpPr>
        <p:spPr>
          <a:xfrm>
            <a:off x="1344050" y="3574810"/>
            <a:ext cx="1827000" cy="27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00" b="1">
                <a:solidFill>
                  <a:schemeClr val="dk1"/>
                </a:solidFill>
              </a:defRPr>
            </a:lvl1pPr>
            <a:lvl2pPr lvl="1" rtl="0">
              <a:lnSpc>
                <a:spcPct val="100000"/>
              </a:lnSpc>
              <a:spcBef>
                <a:spcPts val="0"/>
              </a:spcBef>
              <a:spcAft>
                <a:spcPts val="0"/>
              </a:spcAft>
              <a:buNone/>
              <a:defRPr sz="1800">
                <a:solidFill>
                  <a:schemeClr val="dk1"/>
                </a:solidFill>
              </a:defRPr>
            </a:lvl2pPr>
            <a:lvl3pPr lvl="2" rtl="0">
              <a:lnSpc>
                <a:spcPct val="100000"/>
              </a:lnSpc>
              <a:spcBef>
                <a:spcPts val="0"/>
              </a:spcBef>
              <a:spcAft>
                <a:spcPts val="0"/>
              </a:spcAft>
              <a:buNone/>
              <a:defRPr sz="1800">
                <a:solidFill>
                  <a:schemeClr val="dk1"/>
                </a:solidFill>
              </a:defRPr>
            </a:lvl3pPr>
            <a:lvl4pPr lvl="3" rtl="0">
              <a:lnSpc>
                <a:spcPct val="100000"/>
              </a:lnSpc>
              <a:spcBef>
                <a:spcPts val="0"/>
              </a:spcBef>
              <a:spcAft>
                <a:spcPts val="0"/>
              </a:spcAft>
              <a:buNone/>
              <a:defRPr sz="1800">
                <a:solidFill>
                  <a:schemeClr val="dk1"/>
                </a:solidFill>
              </a:defRPr>
            </a:lvl4pPr>
            <a:lvl5pPr lvl="4" rtl="0">
              <a:lnSpc>
                <a:spcPct val="100000"/>
              </a:lnSpc>
              <a:spcBef>
                <a:spcPts val="0"/>
              </a:spcBef>
              <a:spcAft>
                <a:spcPts val="0"/>
              </a:spcAft>
              <a:buNone/>
              <a:defRPr sz="1800">
                <a:solidFill>
                  <a:schemeClr val="dk1"/>
                </a:solidFill>
              </a:defRPr>
            </a:lvl5pPr>
            <a:lvl6pPr lvl="5" rtl="0">
              <a:lnSpc>
                <a:spcPct val="100000"/>
              </a:lnSpc>
              <a:spcBef>
                <a:spcPts val="0"/>
              </a:spcBef>
              <a:spcAft>
                <a:spcPts val="0"/>
              </a:spcAft>
              <a:buNone/>
              <a:defRPr sz="1800">
                <a:solidFill>
                  <a:schemeClr val="dk1"/>
                </a:solidFill>
              </a:defRPr>
            </a:lvl6pPr>
            <a:lvl7pPr lvl="6" rtl="0">
              <a:lnSpc>
                <a:spcPct val="100000"/>
              </a:lnSpc>
              <a:spcBef>
                <a:spcPts val="0"/>
              </a:spcBef>
              <a:spcAft>
                <a:spcPts val="0"/>
              </a:spcAft>
              <a:buNone/>
              <a:defRPr sz="1800">
                <a:solidFill>
                  <a:schemeClr val="dk1"/>
                </a:solidFill>
              </a:defRPr>
            </a:lvl7pPr>
            <a:lvl8pPr lvl="7" rtl="0">
              <a:lnSpc>
                <a:spcPct val="100000"/>
              </a:lnSpc>
              <a:spcBef>
                <a:spcPts val="0"/>
              </a:spcBef>
              <a:spcAft>
                <a:spcPts val="0"/>
              </a:spcAft>
              <a:buNone/>
              <a:defRPr sz="1800">
                <a:solidFill>
                  <a:schemeClr val="dk1"/>
                </a:solidFill>
              </a:defRPr>
            </a:lvl8pPr>
            <a:lvl9pPr lvl="8" rtl="0">
              <a:lnSpc>
                <a:spcPct val="100000"/>
              </a:lnSpc>
              <a:spcBef>
                <a:spcPts val="0"/>
              </a:spcBef>
              <a:spcAft>
                <a:spcPts val="0"/>
              </a:spcAft>
              <a:buNone/>
              <a:defRPr sz="1800">
                <a:solidFill>
                  <a:schemeClr val="dk1"/>
                </a:solidFill>
              </a:defRPr>
            </a:lvl9pPr>
          </a:lstStyle>
          <a:p>
            <a:endParaRPr/>
          </a:p>
        </p:txBody>
      </p:sp>
      <p:sp>
        <p:nvSpPr>
          <p:cNvPr id="142" name="Google Shape;142;p22"/>
          <p:cNvSpPr txBox="1">
            <a:spLocks noGrp="1"/>
          </p:cNvSpPr>
          <p:nvPr>
            <p:ph type="subTitle" idx="13"/>
          </p:nvPr>
        </p:nvSpPr>
        <p:spPr>
          <a:xfrm>
            <a:off x="1344050" y="3834032"/>
            <a:ext cx="3078300" cy="34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143" name="Google Shape;143;p22"/>
          <p:cNvSpPr txBox="1">
            <a:spLocks noGrp="1"/>
          </p:cNvSpPr>
          <p:nvPr>
            <p:ph type="subTitle" idx="14"/>
          </p:nvPr>
        </p:nvSpPr>
        <p:spPr>
          <a:xfrm>
            <a:off x="5353475" y="3572860"/>
            <a:ext cx="1827000" cy="27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00" b="1">
                <a:solidFill>
                  <a:schemeClr val="dk1"/>
                </a:solidFill>
              </a:defRPr>
            </a:lvl1pPr>
            <a:lvl2pPr lvl="1" rtl="0">
              <a:lnSpc>
                <a:spcPct val="100000"/>
              </a:lnSpc>
              <a:spcBef>
                <a:spcPts val="0"/>
              </a:spcBef>
              <a:spcAft>
                <a:spcPts val="0"/>
              </a:spcAft>
              <a:buNone/>
              <a:defRPr sz="1800">
                <a:solidFill>
                  <a:schemeClr val="dk1"/>
                </a:solidFill>
              </a:defRPr>
            </a:lvl2pPr>
            <a:lvl3pPr lvl="2" rtl="0">
              <a:lnSpc>
                <a:spcPct val="100000"/>
              </a:lnSpc>
              <a:spcBef>
                <a:spcPts val="0"/>
              </a:spcBef>
              <a:spcAft>
                <a:spcPts val="0"/>
              </a:spcAft>
              <a:buNone/>
              <a:defRPr sz="1800">
                <a:solidFill>
                  <a:schemeClr val="dk1"/>
                </a:solidFill>
              </a:defRPr>
            </a:lvl3pPr>
            <a:lvl4pPr lvl="3" rtl="0">
              <a:lnSpc>
                <a:spcPct val="100000"/>
              </a:lnSpc>
              <a:spcBef>
                <a:spcPts val="0"/>
              </a:spcBef>
              <a:spcAft>
                <a:spcPts val="0"/>
              </a:spcAft>
              <a:buNone/>
              <a:defRPr sz="1800">
                <a:solidFill>
                  <a:schemeClr val="dk1"/>
                </a:solidFill>
              </a:defRPr>
            </a:lvl4pPr>
            <a:lvl5pPr lvl="4" rtl="0">
              <a:lnSpc>
                <a:spcPct val="100000"/>
              </a:lnSpc>
              <a:spcBef>
                <a:spcPts val="0"/>
              </a:spcBef>
              <a:spcAft>
                <a:spcPts val="0"/>
              </a:spcAft>
              <a:buNone/>
              <a:defRPr sz="1800">
                <a:solidFill>
                  <a:schemeClr val="dk1"/>
                </a:solidFill>
              </a:defRPr>
            </a:lvl5pPr>
            <a:lvl6pPr lvl="5" rtl="0">
              <a:lnSpc>
                <a:spcPct val="100000"/>
              </a:lnSpc>
              <a:spcBef>
                <a:spcPts val="0"/>
              </a:spcBef>
              <a:spcAft>
                <a:spcPts val="0"/>
              </a:spcAft>
              <a:buNone/>
              <a:defRPr sz="1800">
                <a:solidFill>
                  <a:schemeClr val="dk1"/>
                </a:solidFill>
              </a:defRPr>
            </a:lvl6pPr>
            <a:lvl7pPr lvl="6" rtl="0">
              <a:lnSpc>
                <a:spcPct val="100000"/>
              </a:lnSpc>
              <a:spcBef>
                <a:spcPts val="0"/>
              </a:spcBef>
              <a:spcAft>
                <a:spcPts val="0"/>
              </a:spcAft>
              <a:buNone/>
              <a:defRPr sz="1800">
                <a:solidFill>
                  <a:schemeClr val="dk1"/>
                </a:solidFill>
              </a:defRPr>
            </a:lvl7pPr>
            <a:lvl8pPr lvl="7" rtl="0">
              <a:lnSpc>
                <a:spcPct val="100000"/>
              </a:lnSpc>
              <a:spcBef>
                <a:spcPts val="0"/>
              </a:spcBef>
              <a:spcAft>
                <a:spcPts val="0"/>
              </a:spcAft>
              <a:buNone/>
              <a:defRPr sz="1800">
                <a:solidFill>
                  <a:schemeClr val="dk1"/>
                </a:solidFill>
              </a:defRPr>
            </a:lvl8pPr>
            <a:lvl9pPr lvl="8" rtl="0">
              <a:lnSpc>
                <a:spcPct val="100000"/>
              </a:lnSpc>
              <a:spcBef>
                <a:spcPts val="0"/>
              </a:spcBef>
              <a:spcAft>
                <a:spcPts val="0"/>
              </a:spcAft>
              <a:buNone/>
              <a:defRPr sz="1800">
                <a:solidFill>
                  <a:schemeClr val="dk1"/>
                </a:solidFill>
              </a:defRPr>
            </a:lvl9pPr>
          </a:lstStyle>
          <a:p>
            <a:endParaRPr/>
          </a:p>
        </p:txBody>
      </p:sp>
      <p:sp>
        <p:nvSpPr>
          <p:cNvPr id="144" name="Google Shape;144;p22"/>
          <p:cNvSpPr txBox="1">
            <a:spLocks noGrp="1"/>
          </p:cNvSpPr>
          <p:nvPr>
            <p:ph type="subTitle" idx="15"/>
          </p:nvPr>
        </p:nvSpPr>
        <p:spPr>
          <a:xfrm>
            <a:off x="5353475" y="3835982"/>
            <a:ext cx="3081600" cy="33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cxnSp>
        <p:nvCxnSpPr>
          <p:cNvPr id="145" name="Google Shape;145;p22"/>
          <p:cNvCxnSpPr/>
          <p:nvPr/>
        </p:nvCxnSpPr>
        <p:spPr>
          <a:xfrm>
            <a:off x="2596200" y="954413"/>
            <a:ext cx="3951600" cy="0"/>
          </a:xfrm>
          <a:prstGeom prst="straightConnector1">
            <a:avLst/>
          </a:prstGeom>
          <a:noFill/>
          <a:ln w="9525" cap="flat" cmpd="sng">
            <a:solidFill>
              <a:srgbClr val="D9D9D9"/>
            </a:solidFill>
            <a:prstDash val="solid"/>
            <a:round/>
            <a:headEnd type="none" w="med" len="med"/>
            <a:tailEnd type="none" w="med" len="med"/>
          </a:ln>
        </p:spPr>
      </p:cxnSp>
      <p:sp>
        <p:nvSpPr>
          <p:cNvPr id="146" name="Google Shape;146;p22"/>
          <p:cNvSpPr txBox="1">
            <a:spLocks noGrp="1"/>
          </p:cNvSpPr>
          <p:nvPr>
            <p:ph type="title"/>
          </p:nvPr>
        </p:nvSpPr>
        <p:spPr>
          <a:xfrm>
            <a:off x="539400" y="451475"/>
            <a:ext cx="80652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Russo One"/>
              <a:buNone/>
              <a:defRPr sz="2800" b="1">
                <a:solidFill>
                  <a:schemeClr val="dk1"/>
                </a:solidFill>
                <a:latin typeface="Russo One"/>
                <a:ea typeface="Russo One"/>
                <a:cs typeface="Russo One"/>
                <a:sym typeface="Russo One"/>
              </a:defRPr>
            </a:lvl1pPr>
            <a:lvl2pPr lvl="1">
              <a:spcBef>
                <a:spcPts val="0"/>
              </a:spcBef>
              <a:spcAft>
                <a:spcPts val="0"/>
              </a:spcAft>
              <a:buClr>
                <a:schemeClr val="dk1"/>
              </a:buClr>
              <a:buSzPts val="2800"/>
              <a:buFont typeface="Russo One"/>
              <a:buNone/>
              <a:defRPr sz="2800" b="1">
                <a:solidFill>
                  <a:schemeClr val="dk1"/>
                </a:solidFill>
                <a:latin typeface="Russo One"/>
                <a:ea typeface="Russo One"/>
                <a:cs typeface="Russo One"/>
                <a:sym typeface="Russo One"/>
              </a:defRPr>
            </a:lvl2pPr>
            <a:lvl3pPr lvl="2">
              <a:spcBef>
                <a:spcPts val="0"/>
              </a:spcBef>
              <a:spcAft>
                <a:spcPts val="0"/>
              </a:spcAft>
              <a:buClr>
                <a:schemeClr val="dk1"/>
              </a:buClr>
              <a:buSzPts val="2800"/>
              <a:buFont typeface="Russo One"/>
              <a:buNone/>
              <a:defRPr sz="2800" b="1">
                <a:solidFill>
                  <a:schemeClr val="dk1"/>
                </a:solidFill>
                <a:latin typeface="Russo One"/>
                <a:ea typeface="Russo One"/>
                <a:cs typeface="Russo One"/>
                <a:sym typeface="Russo One"/>
              </a:defRPr>
            </a:lvl3pPr>
            <a:lvl4pPr lvl="3">
              <a:spcBef>
                <a:spcPts val="0"/>
              </a:spcBef>
              <a:spcAft>
                <a:spcPts val="0"/>
              </a:spcAft>
              <a:buClr>
                <a:schemeClr val="dk1"/>
              </a:buClr>
              <a:buSzPts val="2800"/>
              <a:buFont typeface="Russo One"/>
              <a:buNone/>
              <a:defRPr sz="2800" b="1">
                <a:solidFill>
                  <a:schemeClr val="dk1"/>
                </a:solidFill>
                <a:latin typeface="Russo One"/>
                <a:ea typeface="Russo One"/>
                <a:cs typeface="Russo One"/>
                <a:sym typeface="Russo One"/>
              </a:defRPr>
            </a:lvl4pPr>
            <a:lvl5pPr lvl="4">
              <a:spcBef>
                <a:spcPts val="0"/>
              </a:spcBef>
              <a:spcAft>
                <a:spcPts val="0"/>
              </a:spcAft>
              <a:buClr>
                <a:schemeClr val="dk1"/>
              </a:buClr>
              <a:buSzPts val="2800"/>
              <a:buFont typeface="Russo One"/>
              <a:buNone/>
              <a:defRPr sz="2800" b="1">
                <a:solidFill>
                  <a:schemeClr val="dk1"/>
                </a:solidFill>
                <a:latin typeface="Russo One"/>
                <a:ea typeface="Russo One"/>
                <a:cs typeface="Russo One"/>
                <a:sym typeface="Russo One"/>
              </a:defRPr>
            </a:lvl5pPr>
            <a:lvl6pPr lvl="5">
              <a:spcBef>
                <a:spcPts val="0"/>
              </a:spcBef>
              <a:spcAft>
                <a:spcPts val="0"/>
              </a:spcAft>
              <a:buClr>
                <a:schemeClr val="dk1"/>
              </a:buClr>
              <a:buSzPts val="2800"/>
              <a:buFont typeface="Russo One"/>
              <a:buNone/>
              <a:defRPr sz="2800" b="1">
                <a:solidFill>
                  <a:schemeClr val="dk1"/>
                </a:solidFill>
                <a:latin typeface="Russo One"/>
                <a:ea typeface="Russo One"/>
                <a:cs typeface="Russo One"/>
                <a:sym typeface="Russo One"/>
              </a:defRPr>
            </a:lvl6pPr>
            <a:lvl7pPr lvl="6">
              <a:spcBef>
                <a:spcPts val="0"/>
              </a:spcBef>
              <a:spcAft>
                <a:spcPts val="0"/>
              </a:spcAft>
              <a:buClr>
                <a:schemeClr val="dk1"/>
              </a:buClr>
              <a:buSzPts val="2800"/>
              <a:buFont typeface="Russo One"/>
              <a:buNone/>
              <a:defRPr sz="2800" b="1">
                <a:solidFill>
                  <a:schemeClr val="dk1"/>
                </a:solidFill>
                <a:latin typeface="Russo One"/>
                <a:ea typeface="Russo One"/>
                <a:cs typeface="Russo One"/>
                <a:sym typeface="Russo One"/>
              </a:defRPr>
            </a:lvl7pPr>
            <a:lvl8pPr lvl="7">
              <a:spcBef>
                <a:spcPts val="0"/>
              </a:spcBef>
              <a:spcAft>
                <a:spcPts val="0"/>
              </a:spcAft>
              <a:buClr>
                <a:schemeClr val="dk1"/>
              </a:buClr>
              <a:buSzPts val="2800"/>
              <a:buFont typeface="Russo One"/>
              <a:buNone/>
              <a:defRPr sz="2800" b="1">
                <a:solidFill>
                  <a:schemeClr val="dk1"/>
                </a:solidFill>
                <a:latin typeface="Russo One"/>
                <a:ea typeface="Russo One"/>
                <a:cs typeface="Russo One"/>
                <a:sym typeface="Russo One"/>
              </a:defRPr>
            </a:lvl8pPr>
            <a:lvl9pPr lvl="8">
              <a:spcBef>
                <a:spcPts val="0"/>
              </a:spcBef>
              <a:spcAft>
                <a:spcPts val="0"/>
              </a:spcAft>
              <a:buClr>
                <a:schemeClr val="dk1"/>
              </a:buClr>
              <a:buSzPts val="2800"/>
              <a:buFont typeface="Russo One"/>
              <a:buNone/>
              <a:defRPr sz="2800" b="1">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55600">
              <a:lnSpc>
                <a:spcPct val="115000"/>
              </a:lnSpc>
              <a:spcBef>
                <a:spcPts val="0"/>
              </a:spcBef>
              <a:spcAft>
                <a:spcPts val="0"/>
              </a:spcAft>
              <a:buClr>
                <a:schemeClr val="dk2"/>
              </a:buClr>
              <a:buSzPts val="2000"/>
              <a:buFont typeface="Open Sans"/>
              <a:buChar char="●"/>
              <a:defRPr sz="2000">
                <a:solidFill>
                  <a:schemeClr val="dk2"/>
                </a:solidFill>
                <a:latin typeface="Open Sans"/>
                <a:ea typeface="Open Sans"/>
                <a:cs typeface="Open Sans"/>
                <a:sym typeface="Open Sans"/>
              </a:defRPr>
            </a:lvl1pPr>
            <a:lvl2pPr marL="914400" lvl="1" indent="-330200">
              <a:lnSpc>
                <a:spcPct val="115000"/>
              </a:lnSpc>
              <a:spcBef>
                <a:spcPts val="1600"/>
              </a:spcBef>
              <a:spcAft>
                <a:spcPts val="0"/>
              </a:spcAft>
              <a:buClr>
                <a:schemeClr val="dk2"/>
              </a:buClr>
              <a:buSzPts val="1600"/>
              <a:buFont typeface="Open Sans"/>
              <a:buChar char="○"/>
              <a:defRPr sz="1600">
                <a:solidFill>
                  <a:schemeClr val="dk2"/>
                </a:solidFill>
                <a:latin typeface="Open Sans"/>
                <a:ea typeface="Open Sans"/>
                <a:cs typeface="Open Sans"/>
                <a:sym typeface="Open Sans"/>
              </a:defRPr>
            </a:lvl2pPr>
            <a:lvl3pPr marL="1371600" lvl="2" indent="-330200">
              <a:lnSpc>
                <a:spcPct val="115000"/>
              </a:lnSpc>
              <a:spcBef>
                <a:spcPts val="1600"/>
              </a:spcBef>
              <a:spcAft>
                <a:spcPts val="0"/>
              </a:spcAft>
              <a:buClr>
                <a:schemeClr val="dk2"/>
              </a:buClr>
              <a:buSzPts val="1600"/>
              <a:buFont typeface="Open Sans"/>
              <a:buChar char="■"/>
              <a:defRPr sz="1600">
                <a:solidFill>
                  <a:schemeClr val="dk2"/>
                </a:solidFill>
                <a:latin typeface="Open Sans"/>
                <a:ea typeface="Open Sans"/>
                <a:cs typeface="Open Sans"/>
                <a:sym typeface="Open Sans"/>
              </a:defRPr>
            </a:lvl3pPr>
            <a:lvl4pPr marL="1828800" lvl="3" indent="-330200">
              <a:lnSpc>
                <a:spcPct val="115000"/>
              </a:lnSpc>
              <a:spcBef>
                <a:spcPts val="1600"/>
              </a:spcBef>
              <a:spcAft>
                <a:spcPts val="0"/>
              </a:spcAft>
              <a:buClr>
                <a:schemeClr val="dk2"/>
              </a:buClr>
              <a:buSzPts val="1600"/>
              <a:buFont typeface="Open Sans"/>
              <a:buChar char="●"/>
              <a:defRPr sz="1600">
                <a:solidFill>
                  <a:schemeClr val="dk2"/>
                </a:solidFill>
                <a:latin typeface="Open Sans"/>
                <a:ea typeface="Open Sans"/>
                <a:cs typeface="Open Sans"/>
                <a:sym typeface="Open Sans"/>
              </a:defRPr>
            </a:lvl4pPr>
            <a:lvl5pPr marL="2286000" lvl="4" indent="-330200">
              <a:lnSpc>
                <a:spcPct val="115000"/>
              </a:lnSpc>
              <a:spcBef>
                <a:spcPts val="1600"/>
              </a:spcBef>
              <a:spcAft>
                <a:spcPts val="0"/>
              </a:spcAft>
              <a:buClr>
                <a:schemeClr val="dk2"/>
              </a:buClr>
              <a:buSzPts val="1600"/>
              <a:buFont typeface="Open Sans"/>
              <a:buChar char="○"/>
              <a:defRPr sz="1600">
                <a:solidFill>
                  <a:schemeClr val="dk2"/>
                </a:solidFill>
                <a:latin typeface="Open Sans"/>
                <a:ea typeface="Open Sans"/>
                <a:cs typeface="Open Sans"/>
                <a:sym typeface="Open Sans"/>
              </a:defRPr>
            </a:lvl5pPr>
            <a:lvl6pPr marL="2743200" lvl="5" indent="-330200">
              <a:lnSpc>
                <a:spcPct val="115000"/>
              </a:lnSpc>
              <a:spcBef>
                <a:spcPts val="1600"/>
              </a:spcBef>
              <a:spcAft>
                <a:spcPts val="0"/>
              </a:spcAft>
              <a:buClr>
                <a:schemeClr val="dk2"/>
              </a:buClr>
              <a:buSzPts val="1600"/>
              <a:buFont typeface="Open Sans"/>
              <a:buChar char="■"/>
              <a:defRPr sz="1600">
                <a:solidFill>
                  <a:schemeClr val="dk2"/>
                </a:solidFill>
                <a:latin typeface="Open Sans"/>
                <a:ea typeface="Open Sans"/>
                <a:cs typeface="Open Sans"/>
                <a:sym typeface="Open Sans"/>
              </a:defRPr>
            </a:lvl6pPr>
            <a:lvl7pPr marL="3200400" lvl="6" indent="-330200">
              <a:lnSpc>
                <a:spcPct val="115000"/>
              </a:lnSpc>
              <a:spcBef>
                <a:spcPts val="1600"/>
              </a:spcBef>
              <a:spcAft>
                <a:spcPts val="0"/>
              </a:spcAft>
              <a:buClr>
                <a:schemeClr val="dk2"/>
              </a:buClr>
              <a:buSzPts val="1600"/>
              <a:buFont typeface="Open Sans"/>
              <a:buChar char="●"/>
              <a:defRPr sz="1600">
                <a:solidFill>
                  <a:schemeClr val="dk2"/>
                </a:solidFill>
                <a:latin typeface="Open Sans"/>
                <a:ea typeface="Open Sans"/>
                <a:cs typeface="Open Sans"/>
                <a:sym typeface="Open Sans"/>
              </a:defRPr>
            </a:lvl7pPr>
            <a:lvl8pPr marL="3657600" lvl="7" indent="-330200">
              <a:lnSpc>
                <a:spcPct val="115000"/>
              </a:lnSpc>
              <a:spcBef>
                <a:spcPts val="1600"/>
              </a:spcBef>
              <a:spcAft>
                <a:spcPts val="0"/>
              </a:spcAft>
              <a:buClr>
                <a:schemeClr val="dk2"/>
              </a:buClr>
              <a:buSzPts val="1600"/>
              <a:buFont typeface="Open Sans"/>
              <a:buChar char="○"/>
              <a:defRPr sz="1600">
                <a:solidFill>
                  <a:schemeClr val="dk2"/>
                </a:solidFill>
                <a:latin typeface="Open Sans"/>
                <a:ea typeface="Open Sans"/>
                <a:cs typeface="Open Sans"/>
                <a:sym typeface="Open Sans"/>
              </a:defRPr>
            </a:lvl8pPr>
            <a:lvl9pPr marL="4114800" lvl="8" indent="-330200">
              <a:lnSpc>
                <a:spcPct val="115000"/>
              </a:lnSpc>
              <a:spcBef>
                <a:spcPts val="1600"/>
              </a:spcBef>
              <a:spcAft>
                <a:spcPts val="1600"/>
              </a:spcAft>
              <a:buClr>
                <a:schemeClr val="dk2"/>
              </a:buClr>
              <a:buSzPts val="1600"/>
              <a:buFont typeface="Open Sans"/>
              <a:buChar char="■"/>
              <a:defRPr sz="1600">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8" r:id="rId7"/>
    <p:sldLayoutId id="2147483659" r:id="rId8"/>
    <p:sldLayoutId id="214748366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video" Target="https://www.youtube.com/embed/TLbhrMCM4_0?feature=oembed" TargetMode="Externa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7"/>
          <p:cNvSpPr txBox="1">
            <a:spLocks noGrp="1"/>
          </p:cNvSpPr>
          <p:nvPr>
            <p:ph type="ctrTitle"/>
          </p:nvPr>
        </p:nvSpPr>
        <p:spPr>
          <a:xfrm>
            <a:off x="3342725" y="1299925"/>
            <a:ext cx="51387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de-CH">
                <a:solidFill>
                  <a:schemeClr val="lt2"/>
                </a:solidFill>
              </a:rPr>
              <a:t>Random </a:t>
            </a:r>
            <a:r>
              <a:rPr lang="de-CH" err="1">
                <a:solidFill>
                  <a:schemeClr val="lt2"/>
                </a:solidFill>
              </a:rPr>
              <a:t>Positioning</a:t>
            </a:r>
            <a:r>
              <a:rPr lang="de-CH">
                <a:solidFill>
                  <a:schemeClr val="lt2"/>
                </a:solidFill>
              </a:rPr>
              <a:t> </a:t>
            </a:r>
            <a:r>
              <a:rPr lang="de-CH" err="1">
                <a:solidFill>
                  <a:schemeClr val="lt2"/>
                </a:solidFill>
              </a:rPr>
              <a:t>Machine</a:t>
            </a:r>
            <a:endParaRPr>
              <a:solidFill>
                <a:schemeClr val="lt2"/>
              </a:solidFill>
            </a:endParaRPr>
          </a:p>
        </p:txBody>
      </p:sp>
      <p:sp>
        <p:nvSpPr>
          <p:cNvPr id="169" name="Google Shape;169;p27"/>
          <p:cNvSpPr txBox="1">
            <a:spLocks noGrp="1"/>
          </p:cNvSpPr>
          <p:nvPr>
            <p:ph type="subTitle" idx="1"/>
          </p:nvPr>
        </p:nvSpPr>
        <p:spPr>
          <a:xfrm>
            <a:off x="4327925" y="3352525"/>
            <a:ext cx="3168300" cy="7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PDP 2, HSLU</a:t>
            </a:r>
            <a:endParaRPr/>
          </a:p>
        </p:txBody>
      </p:sp>
      <p:grpSp>
        <p:nvGrpSpPr>
          <p:cNvPr id="170" name="Google Shape;170;p27"/>
          <p:cNvGrpSpPr/>
          <p:nvPr/>
        </p:nvGrpSpPr>
        <p:grpSpPr>
          <a:xfrm>
            <a:off x="712748" y="-275675"/>
            <a:ext cx="3681860" cy="5510875"/>
            <a:chOff x="712748" y="-275675"/>
            <a:chExt cx="3681860" cy="5510875"/>
          </a:xfrm>
        </p:grpSpPr>
        <p:grpSp>
          <p:nvGrpSpPr>
            <p:cNvPr id="171" name="Google Shape;171;p27"/>
            <p:cNvGrpSpPr/>
            <p:nvPr/>
          </p:nvGrpSpPr>
          <p:grpSpPr>
            <a:xfrm rot="490529" flipH="1">
              <a:off x="3391570" y="-214468"/>
              <a:ext cx="934489" cy="1030855"/>
              <a:chOff x="1996493" y="2546282"/>
              <a:chExt cx="934524" cy="1030894"/>
            </a:xfrm>
          </p:grpSpPr>
          <p:sp>
            <p:nvSpPr>
              <p:cNvPr id="172" name="Google Shape;172;p27"/>
              <p:cNvSpPr/>
              <p:nvPr/>
            </p:nvSpPr>
            <p:spPr>
              <a:xfrm>
                <a:off x="2024655" y="2566377"/>
                <a:ext cx="896279" cy="990704"/>
              </a:xfrm>
              <a:custGeom>
                <a:avLst/>
                <a:gdLst/>
                <a:ahLst/>
                <a:cxnLst/>
                <a:rect l="l" t="t" r="r" b="b"/>
                <a:pathLst>
                  <a:path w="12444" h="13755" extrusionOk="0">
                    <a:moveTo>
                      <a:pt x="9682" y="13754"/>
                    </a:moveTo>
                    <a:cubicBezTo>
                      <a:pt x="10100" y="13448"/>
                      <a:pt x="10463" y="13196"/>
                      <a:pt x="10770" y="12917"/>
                    </a:cubicBezTo>
                    <a:cubicBezTo>
                      <a:pt x="11132" y="12583"/>
                      <a:pt x="11411" y="12248"/>
                      <a:pt x="11634" y="11885"/>
                    </a:cubicBezTo>
                    <a:cubicBezTo>
                      <a:pt x="11969" y="11411"/>
                      <a:pt x="12165" y="10909"/>
                      <a:pt x="12304" y="10434"/>
                    </a:cubicBezTo>
                    <a:cubicBezTo>
                      <a:pt x="12416" y="9904"/>
                      <a:pt x="12444" y="9374"/>
                      <a:pt x="12388" y="8872"/>
                    </a:cubicBezTo>
                    <a:cubicBezTo>
                      <a:pt x="12304" y="8370"/>
                      <a:pt x="12137" y="7868"/>
                      <a:pt x="11913" y="7421"/>
                    </a:cubicBezTo>
                    <a:cubicBezTo>
                      <a:pt x="11690" y="6975"/>
                      <a:pt x="11355" y="6529"/>
                      <a:pt x="10993" y="6082"/>
                    </a:cubicBezTo>
                    <a:cubicBezTo>
                      <a:pt x="9737" y="4715"/>
                      <a:pt x="8063" y="4073"/>
                      <a:pt x="6334" y="3432"/>
                    </a:cubicBezTo>
                    <a:lnTo>
                      <a:pt x="6194" y="3376"/>
                    </a:lnTo>
                    <a:cubicBezTo>
                      <a:pt x="6166" y="3432"/>
                      <a:pt x="6110" y="3376"/>
                      <a:pt x="6055" y="3348"/>
                    </a:cubicBezTo>
                    <a:lnTo>
                      <a:pt x="6055" y="3348"/>
                    </a:lnTo>
                    <a:cubicBezTo>
                      <a:pt x="5357" y="3069"/>
                      <a:pt x="4632" y="2790"/>
                      <a:pt x="3962" y="2455"/>
                    </a:cubicBezTo>
                    <a:cubicBezTo>
                      <a:pt x="3962" y="2455"/>
                      <a:pt x="3934" y="2455"/>
                      <a:pt x="3934" y="2399"/>
                    </a:cubicBezTo>
                    <a:lnTo>
                      <a:pt x="3516" y="2204"/>
                    </a:lnTo>
                    <a:cubicBezTo>
                      <a:pt x="2930" y="1842"/>
                      <a:pt x="2428" y="1535"/>
                      <a:pt x="2009" y="1228"/>
                    </a:cubicBezTo>
                    <a:cubicBezTo>
                      <a:pt x="1451" y="809"/>
                      <a:pt x="1089" y="447"/>
                      <a:pt x="838" y="168"/>
                    </a:cubicBezTo>
                    <a:cubicBezTo>
                      <a:pt x="670" y="28"/>
                      <a:pt x="475" y="0"/>
                      <a:pt x="335" y="84"/>
                    </a:cubicBezTo>
                    <a:cubicBezTo>
                      <a:pt x="280" y="112"/>
                      <a:pt x="252" y="140"/>
                      <a:pt x="168" y="168"/>
                    </a:cubicBezTo>
                    <a:cubicBezTo>
                      <a:pt x="140" y="223"/>
                      <a:pt x="56" y="279"/>
                      <a:pt x="56" y="363"/>
                    </a:cubicBezTo>
                    <a:cubicBezTo>
                      <a:pt x="1" y="502"/>
                      <a:pt x="1" y="670"/>
                      <a:pt x="168" y="837"/>
                    </a:cubicBezTo>
                    <a:cubicBezTo>
                      <a:pt x="447" y="1116"/>
                      <a:pt x="865" y="1507"/>
                      <a:pt x="1451" y="1953"/>
                    </a:cubicBezTo>
                    <a:cubicBezTo>
                      <a:pt x="1898" y="2260"/>
                      <a:pt x="2428" y="2651"/>
                      <a:pt x="3069" y="3013"/>
                    </a:cubicBezTo>
                    <a:cubicBezTo>
                      <a:pt x="3934" y="3488"/>
                      <a:pt x="4911" y="3878"/>
                      <a:pt x="5887" y="4269"/>
                    </a:cubicBezTo>
                    <a:cubicBezTo>
                      <a:pt x="7199" y="4771"/>
                      <a:pt x="8538" y="5273"/>
                      <a:pt x="9570" y="6110"/>
                    </a:cubicBezTo>
                    <a:cubicBezTo>
                      <a:pt x="9626" y="6110"/>
                      <a:pt x="9626" y="6138"/>
                      <a:pt x="9654" y="6138"/>
                    </a:cubicBezTo>
                    <a:cubicBezTo>
                      <a:pt x="9905" y="6361"/>
                      <a:pt x="10100" y="6529"/>
                      <a:pt x="10323" y="6780"/>
                    </a:cubicBezTo>
                    <a:cubicBezTo>
                      <a:pt x="10630" y="7114"/>
                      <a:pt x="10909" y="7505"/>
                      <a:pt x="11104" y="7896"/>
                    </a:cubicBezTo>
                    <a:cubicBezTo>
                      <a:pt x="11328" y="8258"/>
                      <a:pt x="11467" y="8677"/>
                      <a:pt x="11495" y="9067"/>
                    </a:cubicBezTo>
                    <a:cubicBezTo>
                      <a:pt x="11579" y="9486"/>
                      <a:pt x="11523" y="9876"/>
                      <a:pt x="11439" y="10295"/>
                    </a:cubicBezTo>
                    <a:cubicBezTo>
                      <a:pt x="11328" y="10686"/>
                      <a:pt x="11160" y="11104"/>
                      <a:pt x="10909" y="11439"/>
                    </a:cubicBezTo>
                    <a:cubicBezTo>
                      <a:pt x="10742" y="11718"/>
                      <a:pt x="10519" y="11969"/>
                      <a:pt x="10267" y="12220"/>
                    </a:cubicBezTo>
                    <a:cubicBezTo>
                      <a:pt x="10044" y="12415"/>
                      <a:pt x="9793" y="12666"/>
                      <a:pt x="9486" y="12862"/>
                    </a:cubicBezTo>
                    <a:cubicBezTo>
                      <a:pt x="9486" y="13224"/>
                      <a:pt x="9542" y="13503"/>
                      <a:pt x="9709" y="13754"/>
                    </a:cubicBezTo>
                    <a:cubicBezTo>
                      <a:pt x="9654" y="13699"/>
                      <a:pt x="9654" y="13699"/>
                      <a:pt x="9682" y="13754"/>
                    </a:cubicBezTo>
                    <a:close/>
                  </a:path>
                </a:pathLst>
              </a:custGeom>
              <a:solidFill>
                <a:srgbClr val="518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7"/>
              <p:cNvSpPr/>
              <p:nvPr/>
            </p:nvSpPr>
            <p:spPr>
              <a:xfrm>
                <a:off x="2768181" y="3018485"/>
                <a:ext cx="14117" cy="20167"/>
              </a:xfrm>
              <a:custGeom>
                <a:avLst/>
                <a:gdLst/>
                <a:ahLst/>
                <a:cxnLst/>
                <a:rect l="l" t="t" r="r" b="b"/>
                <a:pathLst>
                  <a:path w="196" h="280" extrusionOk="0">
                    <a:moveTo>
                      <a:pt x="168" y="252"/>
                    </a:moveTo>
                    <a:cubicBezTo>
                      <a:pt x="196" y="140"/>
                      <a:pt x="112" y="0"/>
                      <a:pt x="0" y="0"/>
                    </a:cubicBezTo>
                    <a:cubicBezTo>
                      <a:pt x="0" y="112"/>
                      <a:pt x="56" y="279"/>
                      <a:pt x="168"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7"/>
              <p:cNvSpPr/>
              <p:nvPr/>
            </p:nvSpPr>
            <p:spPr>
              <a:xfrm>
                <a:off x="2601369" y="2918008"/>
                <a:ext cx="158815" cy="96513"/>
              </a:xfrm>
              <a:custGeom>
                <a:avLst/>
                <a:gdLst/>
                <a:ahLst/>
                <a:cxnLst/>
                <a:rect l="l" t="t" r="r" b="b"/>
                <a:pathLst>
                  <a:path w="2205" h="1340" extrusionOk="0">
                    <a:moveTo>
                      <a:pt x="1" y="84"/>
                    </a:moveTo>
                    <a:cubicBezTo>
                      <a:pt x="56" y="140"/>
                      <a:pt x="503" y="363"/>
                      <a:pt x="559" y="391"/>
                    </a:cubicBezTo>
                    <a:lnTo>
                      <a:pt x="1647" y="1005"/>
                    </a:lnTo>
                    <a:cubicBezTo>
                      <a:pt x="1758" y="1089"/>
                      <a:pt x="2093" y="1284"/>
                      <a:pt x="2205" y="1340"/>
                    </a:cubicBezTo>
                    <a:cubicBezTo>
                      <a:pt x="2205" y="1200"/>
                      <a:pt x="1842" y="1005"/>
                      <a:pt x="1758" y="949"/>
                    </a:cubicBezTo>
                    <a:cubicBezTo>
                      <a:pt x="1563" y="837"/>
                      <a:pt x="1396" y="726"/>
                      <a:pt x="1200" y="586"/>
                    </a:cubicBezTo>
                    <a:cubicBezTo>
                      <a:pt x="1061" y="531"/>
                      <a:pt x="140" y="1"/>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7"/>
              <p:cNvSpPr/>
              <p:nvPr/>
            </p:nvSpPr>
            <p:spPr>
              <a:xfrm>
                <a:off x="2595318" y="2897913"/>
                <a:ext cx="124675" cy="66407"/>
              </a:xfrm>
              <a:custGeom>
                <a:avLst/>
                <a:gdLst/>
                <a:ahLst/>
                <a:cxnLst/>
                <a:rect l="l" t="t" r="r" b="b"/>
                <a:pathLst>
                  <a:path w="1731" h="922" extrusionOk="0">
                    <a:moveTo>
                      <a:pt x="1" y="112"/>
                    </a:moveTo>
                    <a:cubicBezTo>
                      <a:pt x="29" y="168"/>
                      <a:pt x="698" y="447"/>
                      <a:pt x="838" y="531"/>
                    </a:cubicBezTo>
                    <a:cubicBezTo>
                      <a:pt x="894" y="559"/>
                      <a:pt x="977" y="559"/>
                      <a:pt x="1061" y="586"/>
                    </a:cubicBezTo>
                    <a:lnTo>
                      <a:pt x="1284" y="698"/>
                    </a:lnTo>
                    <a:cubicBezTo>
                      <a:pt x="1396" y="782"/>
                      <a:pt x="1591" y="921"/>
                      <a:pt x="1731" y="921"/>
                    </a:cubicBezTo>
                    <a:cubicBezTo>
                      <a:pt x="1703" y="726"/>
                      <a:pt x="1117" y="503"/>
                      <a:pt x="977" y="419"/>
                    </a:cubicBezTo>
                    <a:cubicBezTo>
                      <a:pt x="782" y="363"/>
                      <a:pt x="57" y="1"/>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7"/>
              <p:cNvSpPr/>
              <p:nvPr/>
            </p:nvSpPr>
            <p:spPr>
              <a:xfrm>
                <a:off x="2026672" y="2610529"/>
                <a:ext cx="60357" cy="56396"/>
              </a:xfrm>
              <a:custGeom>
                <a:avLst/>
                <a:gdLst/>
                <a:ahLst/>
                <a:cxnLst/>
                <a:rect l="l" t="t" r="r" b="b"/>
                <a:pathLst>
                  <a:path w="838" h="783" extrusionOk="0">
                    <a:moveTo>
                      <a:pt x="837" y="754"/>
                    </a:moveTo>
                    <a:lnTo>
                      <a:pt x="837" y="726"/>
                    </a:lnTo>
                    <a:cubicBezTo>
                      <a:pt x="837" y="671"/>
                      <a:pt x="726" y="587"/>
                      <a:pt x="698" y="587"/>
                    </a:cubicBezTo>
                    <a:cubicBezTo>
                      <a:pt x="558" y="447"/>
                      <a:pt x="363" y="252"/>
                      <a:pt x="224" y="113"/>
                    </a:cubicBezTo>
                    <a:cubicBezTo>
                      <a:pt x="168" y="57"/>
                      <a:pt x="168" y="57"/>
                      <a:pt x="112" y="1"/>
                    </a:cubicBezTo>
                    <a:cubicBezTo>
                      <a:pt x="0" y="196"/>
                      <a:pt x="698" y="782"/>
                      <a:pt x="837" y="75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7"/>
              <p:cNvSpPr/>
              <p:nvPr/>
            </p:nvSpPr>
            <p:spPr>
              <a:xfrm>
                <a:off x="2711929" y="3458564"/>
                <a:ext cx="50273" cy="40262"/>
              </a:xfrm>
              <a:custGeom>
                <a:avLst/>
                <a:gdLst/>
                <a:ahLst/>
                <a:cxnLst/>
                <a:rect l="l" t="t" r="r" b="b"/>
                <a:pathLst>
                  <a:path w="698" h="559" extrusionOk="0">
                    <a:moveTo>
                      <a:pt x="0" y="558"/>
                    </a:moveTo>
                    <a:cubicBezTo>
                      <a:pt x="195" y="558"/>
                      <a:pt x="335" y="419"/>
                      <a:pt x="419" y="335"/>
                    </a:cubicBezTo>
                    <a:cubicBezTo>
                      <a:pt x="530" y="279"/>
                      <a:pt x="670" y="140"/>
                      <a:pt x="698" y="0"/>
                    </a:cubicBezTo>
                    <a:cubicBezTo>
                      <a:pt x="558" y="0"/>
                      <a:pt x="279" y="279"/>
                      <a:pt x="140" y="391"/>
                    </a:cubicBezTo>
                    <a:cubicBezTo>
                      <a:pt x="112" y="419"/>
                      <a:pt x="84" y="419"/>
                      <a:pt x="56" y="447"/>
                    </a:cubicBezTo>
                    <a:cubicBezTo>
                      <a:pt x="0" y="475"/>
                      <a:pt x="0" y="475"/>
                      <a:pt x="0" y="5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7"/>
              <p:cNvSpPr/>
              <p:nvPr/>
            </p:nvSpPr>
            <p:spPr>
              <a:xfrm>
                <a:off x="2042734" y="2606567"/>
                <a:ext cx="46312" cy="46240"/>
              </a:xfrm>
              <a:custGeom>
                <a:avLst/>
                <a:gdLst/>
                <a:ahLst/>
                <a:cxnLst/>
                <a:rect l="l" t="t" r="r" b="b"/>
                <a:pathLst>
                  <a:path w="643" h="642" extrusionOk="0">
                    <a:moveTo>
                      <a:pt x="29" y="0"/>
                    </a:moveTo>
                    <a:cubicBezTo>
                      <a:pt x="1" y="112"/>
                      <a:pt x="168" y="223"/>
                      <a:pt x="280" y="307"/>
                    </a:cubicBezTo>
                    <a:cubicBezTo>
                      <a:pt x="308" y="363"/>
                      <a:pt x="559" y="642"/>
                      <a:pt x="614" y="530"/>
                    </a:cubicBezTo>
                    <a:cubicBezTo>
                      <a:pt x="642" y="502"/>
                      <a:pt x="280" y="140"/>
                      <a:pt x="224" y="84"/>
                    </a:cubicBezTo>
                    <a:cubicBezTo>
                      <a:pt x="84" y="0"/>
                      <a:pt x="84" y="0"/>
                      <a:pt x="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7"/>
              <p:cNvSpPr/>
              <p:nvPr/>
            </p:nvSpPr>
            <p:spPr>
              <a:xfrm>
                <a:off x="2635509" y="2899930"/>
                <a:ext cx="50345" cy="32195"/>
              </a:xfrm>
              <a:custGeom>
                <a:avLst/>
                <a:gdLst/>
                <a:ahLst/>
                <a:cxnLst/>
                <a:rect l="l" t="t" r="r" b="b"/>
                <a:pathLst>
                  <a:path w="699" h="447" extrusionOk="0">
                    <a:moveTo>
                      <a:pt x="1" y="56"/>
                    </a:moveTo>
                    <a:cubicBezTo>
                      <a:pt x="1" y="140"/>
                      <a:pt x="140" y="196"/>
                      <a:pt x="308" y="279"/>
                    </a:cubicBezTo>
                    <a:cubicBezTo>
                      <a:pt x="419" y="363"/>
                      <a:pt x="587" y="447"/>
                      <a:pt x="698" y="447"/>
                    </a:cubicBezTo>
                    <a:cubicBezTo>
                      <a:pt x="698" y="279"/>
                      <a:pt x="57" y="0"/>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7"/>
              <p:cNvSpPr/>
              <p:nvPr/>
            </p:nvSpPr>
            <p:spPr>
              <a:xfrm>
                <a:off x="2062829" y="2596484"/>
                <a:ext cx="34212" cy="36229"/>
              </a:xfrm>
              <a:custGeom>
                <a:avLst/>
                <a:gdLst/>
                <a:ahLst/>
                <a:cxnLst/>
                <a:rect l="l" t="t" r="r" b="b"/>
                <a:pathLst>
                  <a:path w="475" h="503" extrusionOk="0">
                    <a:moveTo>
                      <a:pt x="475" y="419"/>
                    </a:moveTo>
                    <a:cubicBezTo>
                      <a:pt x="475" y="363"/>
                      <a:pt x="447" y="363"/>
                      <a:pt x="280" y="168"/>
                    </a:cubicBezTo>
                    <a:cubicBezTo>
                      <a:pt x="196" y="112"/>
                      <a:pt x="140" y="1"/>
                      <a:pt x="1" y="1"/>
                    </a:cubicBezTo>
                    <a:cubicBezTo>
                      <a:pt x="1" y="112"/>
                      <a:pt x="29" y="112"/>
                      <a:pt x="56" y="168"/>
                    </a:cubicBezTo>
                    <a:cubicBezTo>
                      <a:pt x="140" y="280"/>
                      <a:pt x="335" y="503"/>
                      <a:pt x="475"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7"/>
              <p:cNvSpPr/>
              <p:nvPr/>
            </p:nvSpPr>
            <p:spPr>
              <a:xfrm>
                <a:off x="2719924" y="3502788"/>
                <a:ext cx="32267" cy="24128"/>
              </a:xfrm>
              <a:custGeom>
                <a:avLst/>
                <a:gdLst/>
                <a:ahLst/>
                <a:cxnLst/>
                <a:rect l="l" t="t" r="r" b="b"/>
                <a:pathLst>
                  <a:path w="448" h="335" extrusionOk="0">
                    <a:moveTo>
                      <a:pt x="447" y="0"/>
                    </a:moveTo>
                    <a:cubicBezTo>
                      <a:pt x="308" y="0"/>
                      <a:pt x="1" y="195"/>
                      <a:pt x="112" y="279"/>
                    </a:cubicBezTo>
                    <a:cubicBezTo>
                      <a:pt x="140" y="335"/>
                      <a:pt x="363" y="195"/>
                      <a:pt x="419" y="140"/>
                    </a:cubicBezTo>
                    <a:cubicBezTo>
                      <a:pt x="447" y="112"/>
                      <a:pt x="447" y="112"/>
                      <a:pt x="44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7"/>
              <p:cNvSpPr/>
              <p:nvPr/>
            </p:nvSpPr>
            <p:spPr>
              <a:xfrm>
                <a:off x="2721941" y="3482693"/>
                <a:ext cx="34212" cy="26145"/>
              </a:xfrm>
              <a:custGeom>
                <a:avLst/>
                <a:gdLst/>
                <a:ahLst/>
                <a:cxnLst/>
                <a:rect l="l" t="t" r="r" b="b"/>
                <a:pathLst>
                  <a:path w="475" h="363" extrusionOk="0">
                    <a:moveTo>
                      <a:pt x="475" y="56"/>
                    </a:moveTo>
                    <a:cubicBezTo>
                      <a:pt x="363" y="0"/>
                      <a:pt x="335" y="84"/>
                      <a:pt x="224" y="112"/>
                    </a:cubicBezTo>
                    <a:cubicBezTo>
                      <a:pt x="196" y="140"/>
                      <a:pt x="1" y="223"/>
                      <a:pt x="84" y="279"/>
                    </a:cubicBezTo>
                    <a:cubicBezTo>
                      <a:pt x="140" y="363"/>
                      <a:pt x="475" y="195"/>
                      <a:pt x="475"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7"/>
              <p:cNvSpPr/>
              <p:nvPr/>
            </p:nvSpPr>
            <p:spPr>
              <a:xfrm>
                <a:off x="2567228" y="2899930"/>
                <a:ext cx="28162" cy="24200"/>
              </a:xfrm>
              <a:custGeom>
                <a:avLst/>
                <a:gdLst/>
                <a:ahLst/>
                <a:cxnLst/>
                <a:rect l="l" t="t" r="r" b="b"/>
                <a:pathLst>
                  <a:path w="391" h="336" extrusionOk="0">
                    <a:moveTo>
                      <a:pt x="0" y="84"/>
                    </a:moveTo>
                    <a:cubicBezTo>
                      <a:pt x="0" y="196"/>
                      <a:pt x="279" y="335"/>
                      <a:pt x="335" y="279"/>
                    </a:cubicBezTo>
                    <a:cubicBezTo>
                      <a:pt x="391" y="224"/>
                      <a:pt x="335" y="224"/>
                      <a:pt x="251" y="112"/>
                    </a:cubicBezTo>
                    <a:cubicBezTo>
                      <a:pt x="168" y="84"/>
                      <a:pt x="56" y="0"/>
                      <a:pt x="0"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7"/>
              <p:cNvSpPr/>
              <p:nvPr/>
            </p:nvSpPr>
            <p:spPr>
              <a:xfrm>
                <a:off x="2076874" y="2594467"/>
                <a:ext cx="28234" cy="22184"/>
              </a:xfrm>
              <a:custGeom>
                <a:avLst/>
                <a:gdLst/>
                <a:ahLst/>
                <a:cxnLst/>
                <a:rect l="l" t="t" r="r" b="b"/>
                <a:pathLst>
                  <a:path w="392" h="308" extrusionOk="0">
                    <a:moveTo>
                      <a:pt x="85" y="29"/>
                    </a:moveTo>
                    <a:cubicBezTo>
                      <a:pt x="1" y="112"/>
                      <a:pt x="113" y="140"/>
                      <a:pt x="140" y="168"/>
                    </a:cubicBezTo>
                    <a:cubicBezTo>
                      <a:pt x="168" y="196"/>
                      <a:pt x="252" y="308"/>
                      <a:pt x="308" y="252"/>
                    </a:cubicBezTo>
                    <a:cubicBezTo>
                      <a:pt x="392" y="168"/>
                      <a:pt x="140" y="29"/>
                      <a:pt x="140" y="29"/>
                    </a:cubicBezTo>
                    <a:cubicBezTo>
                      <a:pt x="29" y="1"/>
                      <a:pt x="113" y="1"/>
                      <a:pt x="85"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7"/>
              <p:cNvSpPr/>
              <p:nvPr/>
            </p:nvSpPr>
            <p:spPr>
              <a:xfrm>
                <a:off x="2625497" y="2885885"/>
                <a:ext cx="26217" cy="14117"/>
              </a:xfrm>
              <a:custGeom>
                <a:avLst/>
                <a:gdLst/>
                <a:ahLst/>
                <a:cxnLst/>
                <a:rect l="l" t="t" r="r" b="b"/>
                <a:pathLst>
                  <a:path w="364" h="196" extrusionOk="0">
                    <a:moveTo>
                      <a:pt x="307" y="195"/>
                    </a:moveTo>
                    <a:cubicBezTo>
                      <a:pt x="363" y="195"/>
                      <a:pt x="363" y="140"/>
                      <a:pt x="307" y="112"/>
                    </a:cubicBezTo>
                    <a:cubicBezTo>
                      <a:pt x="279" y="56"/>
                      <a:pt x="196" y="0"/>
                      <a:pt x="140" y="28"/>
                    </a:cubicBezTo>
                    <a:cubicBezTo>
                      <a:pt x="0" y="28"/>
                      <a:pt x="224" y="195"/>
                      <a:pt x="307" y="1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7"/>
              <p:cNvSpPr/>
              <p:nvPr/>
            </p:nvSpPr>
            <p:spPr>
              <a:xfrm>
                <a:off x="2721941" y="2964249"/>
                <a:ext cx="20167" cy="14117"/>
              </a:xfrm>
              <a:custGeom>
                <a:avLst/>
                <a:gdLst/>
                <a:ahLst/>
                <a:cxnLst/>
                <a:rect l="l" t="t" r="r" b="b"/>
                <a:pathLst>
                  <a:path w="280" h="196" extrusionOk="0">
                    <a:moveTo>
                      <a:pt x="252" y="168"/>
                    </a:moveTo>
                    <a:cubicBezTo>
                      <a:pt x="280" y="56"/>
                      <a:pt x="112" y="0"/>
                      <a:pt x="56" y="28"/>
                    </a:cubicBezTo>
                    <a:cubicBezTo>
                      <a:pt x="56" y="56"/>
                      <a:pt x="1" y="140"/>
                      <a:pt x="140" y="195"/>
                    </a:cubicBezTo>
                    <a:cubicBezTo>
                      <a:pt x="224" y="195"/>
                      <a:pt x="252" y="168"/>
                      <a:pt x="252"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7"/>
              <p:cNvSpPr/>
              <p:nvPr/>
            </p:nvSpPr>
            <p:spPr>
              <a:xfrm>
                <a:off x="2109070" y="2622629"/>
                <a:ext cx="14117" cy="16134"/>
              </a:xfrm>
              <a:custGeom>
                <a:avLst/>
                <a:gdLst/>
                <a:ahLst/>
                <a:cxnLst/>
                <a:rect l="l" t="t" r="r" b="b"/>
                <a:pathLst>
                  <a:path w="196" h="224" extrusionOk="0">
                    <a:moveTo>
                      <a:pt x="0" y="28"/>
                    </a:moveTo>
                    <a:cubicBezTo>
                      <a:pt x="0" y="168"/>
                      <a:pt x="140" y="224"/>
                      <a:pt x="196" y="140"/>
                    </a:cubicBezTo>
                    <a:cubicBezTo>
                      <a:pt x="196" y="84"/>
                      <a:pt x="140" y="56"/>
                      <a:pt x="112" y="28"/>
                    </a:cubicBezTo>
                    <a:cubicBezTo>
                      <a:pt x="56" y="0"/>
                      <a:pt x="56" y="28"/>
                      <a:pt x="0"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7"/>
              <p:cNvSpPr/>
              <p:nvPr/>
            </p:nvSpPr>
            <p:spPr>
              <a:xfrm>
                <a:off x="2766165" y="3446464"/>
                <a:ext cx="12100" cy="12172"/>
              </a:xfrm>
              <a:custGeom>
                <a:avLst/>
                <a:gdLst/>
                <a:ahLst/>
                <a:cxnLst/>
                <a:rect l="l" t="t" r="r" b="b"/>
                <a:pathLst>
                  <a:path w="168" h="169" extrusionOk="0">
                    <a:moveTo>
                      <a:pt x="0" y="85"/>
                    </a:moveTo>
                    <a:cubicBezTo>
                      <a:pt x="84" y="168"/>
                      <a:pt x="168" y="57"/>
                      <a:pt x="84" y="1"/>
                    </a:cubicBezTo>
                    <a:cubicBezTo>
                      <a:pt x="28" y="1"/>
                      <a:pt x="0" y="29"/>
                      <a:pt x="0"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7"/>
              <p:cNvSpPr/>
              <p:nvPr/>
            </p:nvSpPr>
            <p:spPr>
              <a:xfrm>
                <a:off x="2772215" y="3492704"/>
                <a:ext cx="14117" cy="10156"/>
              </a:xfrm>
              <a:custGeom>
                <a:avLst/>
                <a:gdLst/>
                <a:ahLst/>
                <a:cxnLst/>
                <a:rect l="l" t="t" r="r" b="b"/>
                <a:pathLst>
                  <a:path w="196" h="141" extrusionOk="0">
                    <a:moveTo>
                      <a:pt x="84" y="140"/>
                    </a:moveTo>
                    <a:cubicBezTo>
                      <a:pt x="140" y="140"/>
                      <a:pt x="140" y="140"/>
                      <a:pt x="195" y="84"/>
                    </a:cubicBezTo>
                    <a:cubicBezTo>
                      <a:pt x="195" y="1"/>
                      <a:pt x="195" y="1"/>
                      <a:pt x="112" y="1"/>
                    </a:cubicBezTo>
                    <a:cubicBezTo>
                      <a:pt x="56" y="56"/>
                      <a:pt x="0" y="84"/>
                      <a:pt x="84"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7"/>
              <p:cNvSpPr/>
              <p:nvPr/>
            </p:nvSpPr>
            <p:spPr>
              <a:xfrm>
                <a:off x="1996493" y="2546282"/>
                <a:ext cx="934524" cy="1030894"/>
              </a:xfrm>
              <a:custGeom>
                <a:avLst/>
                <a:gdLst/>
                <a:ahLst/>
                <a:cxnLst/>
                <a:rect l="l" t="t" r="r" b="b"/>
                <a:pathLst>
                  <a:path w="12975" h="14313" extrusionOk="0">
                    <a:moveTo>
                      <a:pt x="9738" y="13113"/>
                    </a:moveTo>
                    <a:cubicBezTo>
                      <a:pt x="9710" y="13141"/>
                      <a:pt x="9626" y="13141"/>
                      <a:pt x="9570" y="13085"/>
                    </a:cubicBezTo>
                    <a:cubicBezTo>
                      <a:pt x="9515" y="13001"/>
                      <a:pt x="9515" y="12945"/>
                      <a:pt x="9598" y="12917"/>
                    </a:cubicBezTo>
                    <a:cubicBezTo>
                      <a:pt x="9905" y="12694"/>
                      <a:pt x="10184" y="12443"/>
                      <a:pt x="10435" y="12248"/>
                    </a:cubicBezTo>
                    <a:cubicBezTo>
                      <a:pt x="10686" y="11997"/>
                      <a:pt x="10882" y="11746"/>
                      <a:pt x="11021" y="11523"/>
                    </a:cubicBezTo>
                    <a:cubicBezTo>
                      <a:pt x="11272" y="11160"/>
                      <a:pt x="11440" y="10769"/>
                      <a:pt x="11523" y="10434"/>
                    </a:cubicBezTo>
                    <a:cubicBezTo>
                      <a:pt x="11607" y="10044"/>
                      <a:pt x="11607" y="9653"/>
                      <a:pt x="11579" y="9291"/>
                    </a:cubicBezTo>
                    <a:cubicBezTo>
                      <a:pt x="11523" y="8900"/>
                      <a:pt x="11412" y="8509"/>
                      <a:pt x="11189" y="8175"/>
                    </a:cubicBezTo>
                    <a:cubicBezTo>
                      <a:pt x="10993" y="7784"/>
                      <a:pt x="10742" y="7421"/>
                      <a:pt x="10435" y="7087"/>
                    </a:cubicBezTo>
                    <a:cubicBezTo>
                      <a:pt x="9319" y="5887"/>
                      <a:pt x="7701" y="5273"/>
                      <a:pt x="6083" y="4631"/>
                    </a:cubicBezTo>
                    <a:cubicBezTo>
                      <a:pt x="5107" y="4269"/>
                      <a:pt x="4130" y="3878"/>
                      <a:pt x="3209" y="3376"/>
                    </a:cubicBezTo>
                    <a:cubicBezTo>
                      <a:pt x="2596" y="3013"/>
                      <a:pt x="2038" y="2651"/>
                      <a:pt x="1563" y="2344"/>
                    </a:cubicBezTo>
                    <a:cubicBezTo>
                      <a:pt x="977" y="1897"/>
                      <a:pt x="531" y="1479"/>
                      <a:pt x="252" y="1200"/>
                    </a:cubicBezTo>
                    <a:cubicBezTo>
                      <a:pt x="29" y="949"/>
                      <a:pt x="1" y="670"/>
                      <a:pt x="113" y="447"/>
                    </a:cubicBezTo>
                    <a:cubicBezTo>
                      <a:pt x="140" y="391"/>
                      <a:pt x="224" y="279"/>
                      <a:pt x="280" y="251"/>
                    </a:cubicBezTo>
                    <a:cubicBezTo>
                      <a:pt x="364" y="168"/>
                      <a:pt x="419" y="140"/>
                      <a:pt x="531" y="112"/>
                    </a:cubicBezTo>
                    <a:cubicBezTo>
                      <a:pt x="782" y="0"/>
                      <a:pt x="1061" y="28"/>
                      <a:pt x="1256" y="279"/>
                    </a:cubicBezTo>
                    <a:cubicBezTo>
                      <a:pt x="1508" y="530"/>
                      <a:pt x="1898" y="865"/>
                      <a:pt x="2400" y="1284"/>
                    </a:cubicBezTo>
                    <a:cubicBezTo>
                      <a:pt x="2791" y="1618"/>
                      <a:pt x="3293" y="1925"/>
                      <a:pt x="3879" y="2232"/>
                    </a:cubicBezTo>
                    <a:cubicBezTo>
                      <a:pt x="4772" y="2762"/>
                      <a:pt x="5720" y="3097"/>
                      <a:pt x="6697" y="3488"/>
                    </a:cubicBezTo>
                    <a:cubicBezTo>
                      <a:pt x="8399" y="4157"/>
                      <a:pt x="10128" y="4827"/>
                      <a:pt x="11440" y="6222"/>
                    </a:cubicBezTo>
                    <a:cubicBezTo>
                      <a:pt x="11858" y="6668"/>
                      <a:pt x="12165" y="7114"/>
                      <a:pt x="12416" y="7617"/>
                    </a:cubicBezTo>
                    <a:cubicBezTo>
                      <a:pt x="12667" y="8091"/>
                      <a:pt x="12835" y="8593"/>
                      <a:pt x="12918" y="9095"/>
                    </a:cubicBezTo>
                    <a:cubicBezTo>
                      <a:pt x="12974" y="9625"/>
                      <a:pt x="12974" y="10183"/>
                      <a:pt x="12835" y="10741"/>
                    </a:cubicBezTo>
                    <a:cubicBezTo>
                      <a:pt x="12723" y="11271"/>
                      <a:pt x="12500" y="11801"/>
                      <a:pt x="12165" y="12276"/>
                    </a:cubicBezTo>
                    <a:cubicBezTo>
                      <a:pt x="11914" y="12638"/>
                      <a:pt x="11607" y="12973"/>
                      <a:pt x="11272" y="13336"/>
                    </a:cubicBezTo>
                    <a:cubicBezTo>
                      <a:pt x="10910" y="13643"/>
                      <a:pt x="10491" y="13950"/>
                      <a:pt x="10045" y="14257"/>
                    </a:cubicBezTo>
                    <a:cubicBezTo>
                      <a:pt x="10017" y="14312"/>
                      <a:pt x="9905" y="14257"/>
                      <a:pt x="9877" y="14229"/>
                    </a:cubicBezTo>
                    <a:cubicBezTo>
                      <a:pt x="9849" y="14173"/>
                      <a:pt x="9877" y="14089"/>
                      <a:pt x="9905" y="14061"/>
                    </a:cubicBezTo>
                    <a:cubicBezTo>
                      <a:pt x="10352" y="13782"/>
                      <a:pt x="10742" y="13475"/>
                      <a:pt x="11105" y="13141"/>
                    </a:cubicBezTo>
                    <a:cubicBezTo>
                      <a:pt x="11440" y="12834"/>
                      <a:pt x="11719" y="12499"/>
                      <a:pt x="11970" y="12136"/>
                    </a:cubicBezTo>
                    <a:cubicBezTo>
                      <a:pt x="12277" y="11662"/>
                      <a:pt x="12500" y="11160"/>
                      <a:pt x="12639" y="10686"/>
                    </a:cubicBezTo>
                    <a:cubicBezTo>
                      <a:pt x="12723" y="10155"/>
                      <a:pt x="12779" y="9625"/>
                      <a:pt x="12695" y="9095"/>
                    </a:cubicBezTo>
                    <a:cubicBezTo>
                      <a:pt x="12639" y="8621"/>
                      <a:pt x="12444" y="8119"/>
                      <a:pt x="12249" y="7672"/>
                    </a:cubicBezTo>
                    <a:cubicBezTo>
                      <a:pt x="11998" y="7226"/>
                      <a:pt x="11691" y="6780"/>
                      <a:pt x="11300" y="6305"/>
                    </a:cubicBezTo>
                    <a:cubicBezTo>
                      <a:pt x="10045" y="4966"/>
                      <a:pt x="8371" y="4325"/>
                      <a:pt x="6669" y="3655"/>
                    </a:cubicBezTo>
                    <a:cubicBezTo>
                      <a:pt x="5692" y="3292"/>
                      <a:pt x="4716" y="2902"/>
                      <a:pt x="3795" y="2400"/>
                    </a:cubicBezTo>
                    <a:cubicBezTo>
                      <a:pt x="3209" y="2065"/>
                      <a:pt x="2735" y="1758"/>
                      <a:pt x="2317" y="1423"/>
                    </a:cubicBezTo>
                    <a:cubicBezTo>
                      <a:pt x="1759" y="1005"/>
                      <a:pt x="1368" y="670"/>
                      <a:pt x="1117" y="391"/>
                    </a:cubicBezTo>
                    <a:cubicBezTo>
                      <a:pt x="950" y="251"/>
                      <a:pt x="782" y="223"/>
                      <a:pt x="643" y="279"/>
                    </a:cubicBezTo>
                    <a:cubicBezTo>
                      <a:pt x="559" y="307"/>
                      <a:pt x="531" y="363"/>
                      <a:pt x="447" y="391"/>
                    </a:cubicBezTo>
                    <a:cubicBezTo>
                      <a:pt x="419" y="419"/>
                      <a:pt x="364" y="502"/>
                      <a:pt x="364" y="558"/>
                    </a:cubicBezTo>
                    <a:cubicBezTo>
                      <a:pt x="280" y="698"/>
                      <a:pt x="280" y="865"/>
                      <a:pt x="447" y="1060"/>
                    </a:cubicBezTo>
                    <a:cubicBezTo>
                      <a:pt x="726" y="1339"/>
                      <a:pt x="1145" y="1702"/>
                      <a:pt x="1759" y="2176"/>
                    </a:cubicBezTo>
                    <a:cubicBezTo>
                      <a:pt x="2205" y="2483"/>
                      <a:pt x="2735" y="2874"/>
                      <a:pt x="3349" y="3209"/>
                    </a:cubicBezTo>
                    <a:cubicBezTo>
                      <a:pt x="4214" y="3711"/>
                      <a:pt x="5190" y="4073"/>
                      <a:pt x="6167" y="4464"/>
                    </a:cubicBezTo>
                    <a:cubicBezTo>
                      <a:pt x="7813" y="5106"/>
                      <a:pt x="9459" y="5719"/>
                      <a:pt x="10603" y="6975"/>
                    </a:cubicBezTo>
                    <a:cubicBezTo>
                      <a:pt x="10910" y="7338"/>
                      <a:pt x="11189" y="7700"/>
                      <a:pt x="11412" y="8091"/>
                    </a:cubicBezTo>
                    <a:cubicBezTo>
                      <a:pt x="11607" y="8482"/>
                      <a:pt x="11746" y="8900"/>
                      <a:pt x="11774" y="9291"/>
                    </a:cubicBezTo>
                    <a:cubicBezTo>
                      <a:pt x="11858" y="9709"/>
                      <a:pt x="11830" y="10072"/>
                      <a:pt x="11719" y="10490"/>
                    </a:cubicBezTo>
                    <a:cubicBezTo>
                      <a:pt x="11607" y="10881"/>
                      <a:pt x="11440" y="11299"/>
                      <a:pt x="11189" y="11662"/>
                    </a:cubicBezTo>
                    <a:cubicBezTo>
                      <a:pt x="11021" y="11941"/>
                      <a:pt x="10798" y="12164"/>
                      <a:pt x="10575" y="12415"/>
                    </a:cubicBezTo>
                    <a:cubicBezTo>
                      <a:pt x="10352" y="12638"/>
                      <a:pt x="10073" y="12917"/>
                      <a:pt x="9738" y="1311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27"/>
            <p:cNvGrpSpPr/>
            <p:nvPr/>
          </p:nvGrpSpPr>
          <p:grpSpPr>
            <a:xfrm>
              <a:off x="1255240" y="4204307"/>
              <a:ext cx="934524" cy="1030894"/>
              <a:chOff x="1996493" y="2546282"/>
              <a:chExt cx="934524" cy="1030894"/>
            </a:xfrm>
          </p:grpSpPr>
          <p:sp>
            <p:nvSpPr>
              <p:cNvPr id="192" name="Google Shape;192;p27"/>
              <p:cNvSpPr/>
              <p:nvPr/>
            </p:nvSpPr>
            <p:spPr>
              <a:xfrm>
                <a:off x="2024655" y="2566377"/>
                <a:ext cx="896279" cy="990704"/>
              </a:xfrm>
              <a:custGeom>
                <a:avLst/>
                <a:gdLst/>
                <a:ahLst/>
                <a:cxnLst/>
                <a:rect l="l" t="t" r="r" b="b"/>
                <a:pathLst>
                  <a:path w="12444" h="13755" extrusionOk="0">
                    <a:moveTo>
                      <a:pt x="9682" y="13754"/>
                    </a:moveTo>
                    <a:cubicBezTo>
                      <a:pt x="10100" y="13448"/>
                      <a:pt x="10463" y="13196"/>
                      <a:pt x="10770" y="12917"/>
                    </a:cubicBezTo>
                    <a:cubicBezTo>
                      <a:pt x="11132" y="12583"/>
                      <a:pt x="11411" y="12248"/>
                      <a:pt x="11634" y="11885"/>
                    </a:cubicBezTo>
                    <a:cubicBezTo>
                      <a:pt x="11969" y="11411"/>
                      <a:pt x="12165" y="10909"/>
                      <a:pt x="12304" y="10434"/>
                    </a:cubicBezTo>
                    <a:cubicBezTo>
                      <a:pt x="12416" y="9904"/>
                      <a:pt x="12444" y="9374"/>
                      <a:pt x="12388" y="8872"/>
                    </a:cubicBezTo>
                    <a:cubicBezTo>
                      <a:pt x="12304" y="8370"/>
                      <a:pt x="12137" y="7868"/>
                      <a:pt x="11913" y="7421"/>
                    </a:cubicBezTo>
                    <a:cubicBezTo>
                      <a:pt x="11690" y="6975"/>
                      <a:pt x="11355" y="6529"/>
                      <a:pt x="10993" y="6082"/>
                    </a:cubicBezTo>
                    <a:cubicBezTo>
                      <a:pt x="9737" y="4715"/>
                      <a:pt x="8063" y="4073"/>
                      <a:pt x="6334" y="3432"/>
                    </a:cubicBezTo>
                    <a:lnTo>
                      <a:pt x="6194" y="3376"/>
                    </a:lnTo>
                    <a:cubicBezTo>
                      <a:pt x="6166" y="3432"/>
                      <a:pt x="6110" y="3376"/>
                      <a:pt x="6055" y="3348"/>
                    </a:cubicBezTo>
                    <a:lnTo>
                      <a:pt x="6055" y="3348"/>
                    </a:lnTo>
                    <a:cubicBezTo>
                      <a:pt x="5357" y="3069"/>
                      <a:pt x="4632" y="2790"/>
                      <a:pt x="3962" y="2455"/>
                    </a:cubicBezTo>
                    <a:cubicBezTo>
                      <a:pt x="3962" y="2455"/>
                      <a:pt x="3934" y="2455"/>
                      <a:pt x="3934" y="2399"/>
                    </a:cubicBezTo>
                    <a:lnTo>
                      <a:pt x="3516" y="2204"/>
                    </a:lnTo>
                    <a:cubicBezTo>
                      <a:pt x="2930" y="1842"/>
                      <a:pt x="2428" y="1535"/>
                      <a:pt x="2009" y="1228"/>
                    </a:cubicBezTo>
                    <a:cubicBezTo>
                      <a:pt x="1451" y="809"/>
                      <a:pt x="1089" y="447"/>
                      <a:pt x="838" y="168"/>
                    </a:cubicBezTo>
                    <a:cubicBezTo>
                      <a:pt x="670" y="28"/>
                      <a:pt x="475" y="0"/>
                      <a:pt x="335" y="84"/>
                    </a:cubicBezTo>
                    <a:cubicBezTo>
                      <a:pt x="280" y="112"/>
                      <a:pt x="252" y="140"/>
                      <a:pt x="168" y="168"/>
                    </a:cubicBezTo>
                    <a:cubicBezTo>
                      <a:pt x="140" y="223"/>
                      <a:pt x="56" y="279"/>
                      <a:pt x="56" y="363"/>
                    </a:cubicBezTo>
                    <a:cubicBezTo>
                      <a:pt x="1" y="502"/>
                      <a:pt x="1" y="670"/>
                      <a:pt x="168" y="837"/>
                    </a:cubicBezTo>
                    <a:cubicBezTo>
                      <a:pt x="447" y="1116"/>
                      <a:pt x="865" y="1507"/>
                      <a:pt x="1451" y="1953"/>
                    </a:cubicBezTo>
                    <a:cubicBezTo>
                      <a:pt x="1898" y="2260"/>
                      <a:pt x="2428" y="2651"/>
                      <a:pt x="3069" y="3013"/>
                    </a:cubicBezTo>
                    <a:cubicBezTo>
                      <a:pt x="3934" y="3488"/>
                      <a:pt x="4911" y="3878"/>
                      <a:pt x="5887" y="4269"/>
                    </a:cubicBezTo>
                    <a:cubicBezTo>
                      <a:pt x="7199" y="4771"/>
                      <a:pt x="8538" y="5273"/>
                      <a:pt x="9570" y="6110"/>
                    </a:cubicBezTo>
                    <a:cubicBezTo>
                      <a:pt x="9626" y="6110"/>
                      <a:pt x="9626" y="6138"/>
                      <a:pt x="9654" y="6138"/>
                    </a:cubicBezTo>
                    <a:cubicBezTo>
                      <a:pt x="9905" y="6361"/>
                      <a:pt x="10100" y="6529"/>
                      <a:pt x="10323" y="6780"/>
                    </a:cubicBezTo>
                    <a:cubicBezTo>
                      <a:pt x="10630" y="7114"/>
                      <a:pt x="10909" y="7505"/>
                      <a:pt x="11104" y="7896"/>
                    </a:cubicBezTo>
                    <a:cubicBezTo>
                      <a:pt x="11328" y="8258"/>
                      <a:pt x="11467" y="8677"/>
                      <a:pt x="11495" y="9067"/>
                    </a:cubicBezTo>
                    <a:cubicBezTo>
                      <a:pt x="11579" y="9486"/>
                      <a:pt x="11523" y="9876"/>
                      <a:pt x="11439" y="10295"/>
                    </a:cubicBezTo>
                    <a:cubicBezTo>
                      <a:pt x="11328" y="10686"/>
                      <a:pt x="11160" y="11104"/>
                      <a:pt x="10909" y="11439"/>
                    </a:cubicBezTo>
                    <a:cubicBezTo>
                      <a:pt x="10742" y="11718"/>
                      <a:pt x="10519" y="11969"/>
                      <a:pt x="10267" y="12220"/>
                    </a:cubicBezTo>
                    <a:cubicBezTo>
                      <a:pt x="10044" y="12415"/>
                      <a:pt x="9793" y="12666"/>
                      <a:pt x="9486" y="12862"/>
                    </a:cubicBezTo>
                    <a:cubicBezTo>
                      <a:pt x="9486" y="13224"/>
                      <a:pt x="9542" y="13503"/>
                      <a:pt x="9709" y="13754"/>
                    </a:cubicBezTo>
                    <a:cubicBezTo>
                      <a:pt x="9654" y="13699"/>
                      <a:pt x="9654" y="13699"/>
                      <a:pt x="9682" y="13754"/>
                    </a:cubicBezTo>
                    <a:close/>
                  </a:path>
                </a:pathLst>
              </a:custGeom>
              <a:solidFill>
                <a:srgbClr val="518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7"/>
              <p:cNvSpPr/>
              <p:nvPr/>
            </p:nvSpPr>
            <p:spPr>
              <a:xfrm>
                <a:off x="2768181" y="3018485"/>
                <a:ext cx="14117" cy="20167"/>
              </a:xfrm>
              <a:custGeom>
                <a:avLst/>
                <a:gdLst/>
                <a:ahLst/>
                <a:cxnLst/>
                <a:rect l="l" t="t" r="r" b="b"/>
                <a:pathLst>
                  <a:path w="196" h="280" extrusionOk="0">
                    <a:moveTo>
                      <a:pt x="168" y="252"/>
                    </a:moveTo>
                    <a:cubicBezTo>
                      <a:pt x="196" y="140"/>
                      <a:pt x="112" y="0"/>
                      <a:pt x="0" y="0"/>
                    </a:cubicBezTo>
                    <a:cubicBezTo>
                      <a:pt x="0" y="112"/>
                      <a:pt x="56" y="279"/>
                      <a:pt x="168"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7"/>
              <p:cNvSpPr/>
              <p:nvPr/>
            </p:nvSpPr>
            <p:spPr>
              <a:xfrm>
                <a:off x="2601369" y="2918008"/>
                <a:ext cx="158815" cy="96513"/>
              </a:xfrm>
              <a:custGeom>
                <a:avLst/>
                <a:gdLst/>
                <a:ahLst/>
                <a:cxnLst/>
                <a:rect l="l" t="t" r="r" b="b"/>
                <a:pathLst>
                  <a:path w="2205" h="1340" extrusionOk="0">
                    <a:moveTo>
                      <a:pt x="1" y="84"/>
                    </a:moveTo>
                    <a:cubicBezTo>
                      <a:pt x="56" y="140"/>
                      <a:pt x="503" y="363"/>
                      <a:pt x="559" y="391"/>
                    </a:cubicBezTo>
                    <a:lnTo>
                      <a:pt x="1647" y="1005"/>
                    </a:lnTo>
                    <a:cubicBezTo>
                      <a:pt x="1758" y="1089"/>
                      <a:pt x="2093" y="1284"/>
                      <a:pt x="2205" y="1340"/>
                    </a:cubicBezTo>
                    <a:cubicBezTo>
                      <a:pt x="2205" y="1200"/>
                      <a:pt x="1842" y="1005"/>
                      <a:pt x="1758" y="949"/>
                    </a:cubicBezTo>
                    <a:cubicBezTo>
                      <a:pt x="1563" y="837"/>
                      <a:pt x="1396" y="726"/>
                      <a:pt x="1200" y="586"/>
                    </a:cubicBezTo>
                    <a:cubicBezTo>
                      <a:pt x="1061" y="531"/>
                      <a:pt x="140" y="1"/>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p:nvPr/>
            </p:nvSpPr>
            <p:spPr>
              <a:xfrm>
                <a:off x="2595318" y="2897913"/>
                <a:ext cx="124675" cy="66407"/>
              </a:xfrm>
              <a:custGeom>
                <a:avLst/>
                <a:gdLst/>
                <a:ahLst/>
                <a:cxnLst/>
                <a:rect l="l" t="t" r="r" b="b"/>
                <a:pathLst>
                  <a:path w="1731" h="922" extrusionOk="0">
                    <a:moveTo>
                      <a:pt x="1" y="112"/>
                    </a:moveTo>
                    <a:cubicBezTo>
                      <a:pt x="29" y="168"/>
                      <a:pt x="698" y="447"/>
                      <a:pt x="838" y="531"/>
                    </a:cubicBezTo>
                    <a:cubicBezTo>
                      <a:pt x="894" y="559"/>
                      <a:pt x="977" y="559"/>
                      <a:pt x="1061" y="586"/>
                    </a:cubicBezTo>
                    <a:lnTo>
                      <a:pt x="1284" y="698"/>
                    </a:lnTo>
                    <a:cubicBezTo>
                      <a:pt x="1396" y="782"/>
                      <a:pt x="1591" y="921"/>
                      <a:pt x="1731" y="921"/>
                    </a:cubicBezTo>
                    <a:cubicBezTo>
                      <a:pt x="1703" y="726"/>
                      <a:pt x="1117" y="503"/>
                      <a:pt x="977" y="419"/>
                    </a:cubicBezTo>
                    <a:cubicBezTo>
                      <a:pt x="782" y="363"/>
                      <a:pt x="57" y="1"/>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7"/>
              <p:cNvSpPr/>
              <p:nvPr/>
            </p:nvSpPr>
            <p:spPr>
              <a:xfrm>
                <a:off x="2026672" y="2610529"/>
                <a:ext cx="60357" cy="56396"/>
              </a:xfrm>
              <a:custGeom>
                <a:avLst/>
                <a:gdLst/>
                <a:ahLst/>
                <a:cxnLst/>
                <a:rect l="l" t="t" r="r" b="b"/>
                <a:pathLst>
                  <a:path w="838" h="783" extrusionOk="0">
                    <a:moveTo>
                      <a:pt x="837" y="754"/>
                    </a:moveTo>
                    <a:lnTo>
                      <a:pt x="837" y="726"/>
                    </a:lnTo>
                    <a:cubicBezTo>
                      <a:pt x="837" y="671"/>
                      <a:pt x="726" y="587"/>
                      <a:pt x="698" y="587"/>
                    </a:cubicBezTo>
                    <a:cubicBezTo>
                      <a:pt x="558" y="447"/>
                      <a:pt x="363" y="252"/>
                      <a:pt x="224" y="113"/>
                    </a:cubicBezTo>
                    <a:cubicBezTo>
                      <a:pt x="168" y="57"/>
                      <a:pt x="168" y="57"/>
                      <a:pt x="112" y="1"/>
                    </a:cubicBezTo>
                    <a:cubicBezTo>
                      <a:pt x="0" y="196"/>
                      <a:pt x="698" y="782"/>
                      <a:pt x="837" y="75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7"/>
              <p:cNvSpPr/>
              <p:nvPr/>
            </p:nvSpPr>
            <p:spPr>
              <a:xfrm>
                <a:off x="2711929" y="3458564"/>
                <a:ext cx="50273" cy="40262"/>
              </a:xfrm>
              <a:custGeom>
                <a:avLst/>
                <a:gdLst/>
                <a:ahLst/>
                <a:cxnLst/>
                <a:rect l="l" t="t" r="r" b="b"/>
                <a:pathLst>
                  <a:path w="698" h="559" extrusionOk="0">
                    <a:moveTo>
                      <a:pt x="0" y="558"/>
                    </a:moveTo>
                    <a:cubicBezTo>
                      <a:pt x="195" y="558"/>
                      <a:pt x="335" y="419"/>
                      <a:pt x="419" y="335"/>
                    </a:cubicBezTo>
                    <a:cubicBezTo>
                      <a:pt x="530" y="279"/>
                      <a:pt x="670" y="140"/>
                      <a:pt x="698" y="0"/>
                    </a:cubicBezTo>
                    <a:cubicBezTo>
                      <a:pt x="558" y="0"/>
                      <a:pt x="279" y="279"/>
                      <a:pt x="140" y="391"/>
                    </a:cubicBezTo>
                    <a:cubicBezTo>
                      <a:pt x="112" y="419"/>
                      <a:pt x="84" y="419"/>
                      <a:pt x="56" y="447"/>
                    </a:cubicBezTo>
                    <a:cubicBezTo>
                      <a:pt x="0" y="475"/>
                      <a:pt x="0" y="475"/>
                      <a:pt x="0" y="5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7"/>
              <p:cNvSpPr/>
              <p:nvPr/>
            </p:nvSpPr>
            <p:spPr>
              <a:xfrm>
                <a:off x="2042734" y="2606567"/>
                <a:ext cx="46312" cy="46240"/>
              </a:xfrm>
              <a:custGeom>
                <a:avLst/>
                <a:gdLst/>
                <a:ahLst/>
                <a:cxnLst/>
                <a:rect l="l" t="t" r="r" b="b"/>
                <a:pathLst>
                  <a:path w="643" h="642" extrusionOk="0">
                    <a:moveTo>
                      <a:pt x="29" y="0"/>
                    </a:moveTo>
                    <a:cubicBezTo>
                      <a:pt x="1" y="112"/>
                      <a:pt x="168" y="223"/>
                      <a:pt x="280" y="307"/>
                    </a:cubicBezTo>
                    <a:cubicBezTo>
                      <a:pt x="308" y="363"/>
                      <a:pt x="559" y="642"/>
                      <a:pt x="614" y="530"/>
                    </a:cubicBezTo>
                    <a:cubicBezTo>
                      <a:pt x="642" y="502"/>
                      <a:pt x="280" y="140"/>
                      <a:pt x="224" y="84"/>
                    </a:cubicBezTo>
                    <a:cubicBezTo>
                      <a:pt x="84" y="0"/>
                      <a:pt x="84" y="0"/>
                      <a:pt x="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7"/>
              <p:cNvSpPr/>
              <p:nvPr/>
            </p:nvSpPr>
            <p:spPr>
              <a:xfrm>
                <a:off x="2635509" y="2899930"/>
                <a:ext cx="50345" cy="32195"/>
              </a:xfrm>
              <a:custGeom>
                <a:avLst/>
                <a:gdLst/>
                <a:ahLst/>
                <a:cxnLst/>
                <a:rect l="l" t="t" r="r" b="b"/>
                <a:pathLst>
                  <a:path w="699" h="447" extrusionOk="0">
                    <a:moveTo>
                      <a:pt x="1" y="56"/>
                    </a:moveTo>
                    <a:cubicBezTo>
                      <a:pt x="1" y="140"/>
                      <a:pt x="140" y="196"/>
                      <a:pt x="308" y="279"/>
                    </a:cubicBezTo>
                    <a:cubicBezTo>
                      <a:pt x="419" y="363"/>
                      <a:pt x="587" y="447"/>
                      <a:pt x="698" y="447"/>
                    </a:cubicBezTo>
                    <a:cubicBezTo>
                      <a:pt x="698" y="279"/>
                      <a:pt x="57" y="0"/>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7"/>
              <p:cNvSpPr/>
              <p:nvPr/>
            </p:nvSpPr>
            <p:spPr>
              <a:xfrm>
                <a:off x="2062829" y="2596484"/>
                <a:ext cx="34212" cy="36229"/>
              </a:xfrm>
              <a:custGeom>
                <a:avLst/>
                <a:gdLst/>
                <a:ahLst/>
                <a:cxnLst/>
                <a:rect l="l" t="t" r="r" b="b"/>
                <a:pathLst>
                  <a:path w="475" h="503" extrusionOk="0">
                    <a:moveTo>
                      <a:pt x="475" y="419"/>
                    </a:moveTo>
                    <a:cubicBezTo>
                      <a:pt x="475" y="363"/>
                      <a:pt x="447" y="363"/>
                      <a:pt x="280" y="168"/>
                    </a:cubicBezTo>
                    <a:cubicBezTo>
                      <a:pt x="196" y="112"/>
                      <a:pt x="140" y="1"/>
                      <a:pt x="1" y="1"/>
                    </a:cubicBezTo>
                    <a:cubicBezTo>
                      <a:pt x="1" y="112"/>
                      <a:pt x="29" y="112"/>
                      <a:pt x="56" y="168"/>
                    </a:cubicBezTo>
                    <a:cubicBezTo>
                      <a:pt x="140" y="280"/>
                      <a:pt x="335" y="503"/>
                      <a:pt x="475"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7"/>
              <p:cNvSpPr/>
              <p:nvPr/>
            </p:nvSpPr>
            <p:spPr>
              <a:xfrm>
                <a:off x="2719924" y="3502788"/>
                <a:ext cx="32267" cy="24128"/>
              </a:xfrm>
              <a:custGeom>
                <a:avLst/>
                <a:gdLst/>
                <a:ahLst/>
                <a:cxnLst/>
                <a:rect l="l" t="t" r="r" b="b"/>
                <a:pathLst>
                  <a:path w="448" h="335" extrusionOk="0">
                    <a:moveTo>
                      <a:pt x="447" y="0"/>
                    </a:moveTo>
                    <a:cubicBezTo>
                      <a:pt x="308" y="0"/>
                      <a:pt x="1" y="195"/>
                      <a:pt x="112" y="279"/>
                    </a:cubicBezTo>
                    <a:cubicBezTo>
                      <a:pt x="140" y="335"/>
                      <a:pt x="363" y="195"/>
                      <a:pt x="419" y="140"/>
                    </a:cubicBezTo>
                    <a:cubicBezTo>
                      <a:pt x="447" y="112"/>
                      <a:pt x="447" y="112"/>
                      <a:pt x="44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7"/>
              <p:cNvSpPr/>
              <p:nvPr/>
            </p:nvSpPr>
            <p:spPr>
              <a:xfrm>
                <a:off x="2721941" y="3482693"/>
                <a:ext cx="34212" cy="26145"/>
              </a:xfrm>
              <a:custGeom>
                <a:avLst/>
                <a:gdLst/>
                <a:ahLst/>
                <a:cxnLst/>
                <a:rect l="l" t="t" r="r" b="b"/>
                <a:pathLst>
                  <a:path w="475" h="363" extrusionOk="0">
                    <a:moveTo>
                      <a:pt x="475" y="56"/>
                    </a:moveTo>
                    <a:cubicBezTo>
                      <a:pt x="363" y="0"/>
                      <a:pt x="335" y="84"/>
                      <a:pt x="224" y="112"/>
                    </a:cubicBezTo>
                    <a:cubicBezTo>
                      <a:pt x="196" y="140"/>
                      <a:pt x="1" y="223"/>
                      <a:pt x="84" y="279"/>
                    </a:cubicBezTo>
                    <a:cubicBezTo>
                      <a:pt x="140" y="363"/>
                      <a:pt x="475" y="195"/>
                      <a:pt x="475"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7"/>
              <p:cNvSpPr/>
              <p:nvPr/>
            </p:nvSpPr>
            <p:spPr>
              <a:xfrm>
                <a:off x="2567228" y="2899930"/>
                <a:ext cx="28162" cy="24200"/>
              </a:xfrm>
              <a:custGeom>
                <a:avLst/>
                <a:gdLst/>
                <a:ahLst/>
                <a:cxnLst/>
                <a:rect l="l" t="t" r="r" b="b"/>
                <a:pathLst>
                  <a:path w="391" h="336" extrusionOk="0">
                    <a:moveTo>
                      <a:pt x="0" y="84"/>
                    </a:moveTo>
                    <a:cubicBezTo>
                      <a:pt x="0" y="196"/>
                      <a:pt x="279" y="335"/>
                      <a:pt x="335" y="279"/>
                    </a:cubicBezTo>
                    <a:cubicBezTo>
                      <a:pt x="391" y="224"/>
                      <a:pt x="335" y="224"/>
                      <a:pt x="251" y="112"/>
                    </a:cubicBezTo>
                    <a:cubicBezTo>
                      <a:pt x="168" y="84"/>
                      <a:pt x="56" y="0"/>
                      <a:pt x="0"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7"/>
              <p:cNvSpPr/>
              <p:nvPr/>
            </p:nvSpPr>
            <p:spPr>
              <a:xfrm>
                <a:off x="2076874" y="2594467"/>
                <a:ext cx="28234" cy="22184"/>
              </a:xfrm>
              <a:custGeom>
                <a:avLst/>
                <a:gdLst/>
                <a:ahLst/>
                <a:cxnLst/>
                <a:rect l="l" t="t" r="r" b="b"/>
                <a:pathLst>
                  <a:path w="392" h="308" extrusionOk="0">
                    <a:moveTo>
                      <a:pt x="85" y="29"/>
                    </a:moveTo>
                    <a:cubicBezTo>
                      <a:pt x="1" y="112"/>
                      <a:pt x="113" y="140"/>
                      <a:pt x="140" y="168"/>
                    </a:cubicBezTo>
                    <a:cubicBezTo>
                      <a:pt x="168" y="196"/>
                      <a:pt x="252" y="308"/>
                      <a:pt x="308" y="252"/>
                    </a:cubicBezTo>
                    <a:cubicBezTo>
                      <a:pt x="392" y="168"/>
                      <a:pt x="140" y="29"/>
                      <a:pt x="140" y="29"/>
                    </a:cubicBezTo>
                    <a:cubicBezTo>
                      <a:pt x="29" y="1"/>
                      <a:pt x="113" y="1"/>
                      <a:pt x="85"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7"/>
              <p:cNvSpPr/>
              <p:nvPr/>
            </p:nvSpPr>
            <p:spPr>
              <a:xfrm>
                <a:off x="2625497" y="2885885"/>
                <a:ext cx="26217" cy="14117"/>
              </a:xfrm>
              <a:custGeom>
                <a:avLst/>
                <a:gdLst/>
                <a:ahLst/>
                <a:cxnLst/>
                <a:rect l="l" t="t" r="r" b="b"/>
                <a:pathLst>
                  <a:path w="364" h="196" extrusionOk="0">
                    <a:moveTo>
                      <a:pt x="307" y="195"/>
                    </a:moveTo>
                    <a:cubicBezTo>
                      <a:pt x="363" y="195"/>
                      <a:pt x="363" y="140"/>
                      <a:pt x="307" y="112"/>
                    </a:cubicBezTo>
                    <a:cubicBezTo>
                      <a:pt x="279" y="56"/>
                      <a:pt x="196" y="0"/>
                      <a:pt x="140" y="28"/>
                    </a:cubicBezTo>
                    <a:cubicBezTo>
                      <a:pt x="0" y="28"/>
                      <a:pt x="224" y="195"/>
                      <a:pt x="307" y="1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7"/>
              <p:cNvSpPr/>
              <p:nvPr/>
            </p:nvSpPr>
            <p:spPr>
              <a:xfrm>
                <a:off x="2721941" y="2964249"/>
                <a:ext cx="20167" cy="14117"/>
              </a:xfrm>
              <a:custGeom>
                <a:avLst/>
                <a:gdLst/>
                <a:ahLst/>
                <a:cxnLst/>
                <a:rect l="l" t="t" r="r" b="b"/>
                <a:pathLst>
                  <a:path w="280" h="196" extrusionOk="0">
                    <a:moveTo>
                      <a:pt x="252" y="168"/>
                    </a:moveTo>
                    <a:cubicBezTo>
                      <a:pt x="280" y="56"/>
                      <a:pt x="112" y="0"/>
                      <a:pt x="56" y="28"/>
                    </a:cubicBezTo>
                    <a:cubicBezTo>
                      <a:pt x="56" y="56"/>
                      <a:pt x="1" y="140"/>
                      <a:pt x="140" y="195"/>
                    </a:cubicBezTo>
                    <a:cubicBezTo>
                      <a:pt x="224" y="195"/>
                      <a:pt x="252" y="168"/>
                      <a:pt x="252"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7"/>
              <p:cNvSpPr/>
              <p:nvPr/>
            </p:nvSpPr>
            <p:spPr>
              <a:xfrm>
                <a:off x="2109070" y="2622629"/>
                <a:ext cx="14117" cy="16134"/>
              </a:xfrm>
              <a:custGeom>
                <a:avLst/>
                <a:gdLst/>
                <a:ahLst/>
                <a:cxnLst/>
                <a:rect l="l" t="t" r="r" b="b"/>
                <a:pathLst>
                  <a:path w="196" h="224" extrusionOk="0">
                    <a:moveTo>
                      <a:pt x="0" y="28"/>
                    </a:moveTo>
                    <a:cubicBezTo>
                      <a:pt x="0" y="168"/>
                      <a:pt x="140" y="224"/>
                      <a:pt x="196" y="140"/>
                    </a:cubicBezTo>
                    <a:cubicBezTo>
                      <a:pt x="196" y="84"/>
                      <a:pt x="140" y="56"/>
                      <a:pt x="112" y="28"/>
                    </a:cubicBezTo>
                    <a:cubicBezTo>
                      <a:pt x="56" y="0"/>
                      <a:pt x="56" y="28"/>
                      <a:pt x="0"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7"/>
              <p:cNvSpPr/>
              <p:nvPr/>
            </p:nvSpPr>
            <p:spPr>
              <a:xfrm>
                <a:off x="2766165" y="3446464"/>
                <a:ext cx="12100" cy="12172"/>
              </a:xfrm>
              <a:custGeom>
                <a:avLst/>
                <a:gdLst/>
                <a:ahLst/>
                <a:cxnLst/>
                <a:rect l="l" t="t" r="r" b="b"/>
                <a:pathLst>
                  <a:path w="168" h="169" extrusionOk="0">
                    <a:moveTo>
                      <a:pt x="0" y="85"/>
                    </a:moveTo>
                    <a:cubicBezTo>
                      <a:pt x="84" y="168"/>
                      <a:pt x="168" y="57"/>
                      <a:pt x="84" y="1"/>
                    </a:cubicBezTo>
                    <a:cubicBezTo>
                      <a:pt x="28" y="1"/>
                      <a:pt x="0" y="29"/>
                      <a:pt x="0"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7"/>
              <p:cNvSpPr/>
              <p:nvPr/>
            </p:nvSpPr>
            <p:spPr>
              <a:xfrm>
                <a:off x="2772215" y="3492704"/>
                <a:ext cx="14117" cy="10156"/>
              </a:xfrm>
              <a:custGeom>
                <a:avLst/>
                <a:gdLst/>
                <a:ahLst/>
                <a:cxnLst/>
                <a:rect l="l" t="t" r="r" b="b"/>
                <a:pathLst>
                  <a:path w="196" h="141" extrusionOk="0">
                    <a:moveTo>
                      <a:pt x="84" y="140"/>
                    </a:moveTo>
                    <a:cubicBezTo>
                      <a:pt x="140" y="140"/>
                      <a:pt x="140" y="140"/>
                      <a:pt x="195" y="84"/>
                    </a:cubicBezTo>
                    <a:cubicBezTo>
                      <a:pt x="195" y="1"/>
                      <a:pt x="195" y="1"/>
                      <a:pt x="112" y="1"/>
                    </a:cubicBezTo>
                    <a:cubicBezTo>
                      <a:pt x="56" y="56"/>
                      <a:pt x="0" y="84"/>
                      <a:pt x="84"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7"/>
              <p:cNvSpPr/>
              <p:nvPr/>
            </p:nvSpPr>
            <p:spPr>
              <a:xfrm>
                <a:off x="1996493" y="2546282"/>
                <a:ext cx="934524" cy="1030894"/>
              </a:xfrm>
              <a:custGeom>
                <a:avLst/>
                <a:gdLst/>
                <a:ahLst/>
                <a:cxnLst/>
                <a:rect l="l" t="t" r="r" b="b"/>
                <a:pathLst>
                  <a:path w="12975" h="14313" extrusionOk="0">
                    <a:moveTo>
                      <a:pt x="9738" y="13113"/>
                    </a:moveTo>
                    <a:cubicBezTo>
                      <a:pt x="9710" y="13141"/>
                      <a:pt x="9626" y="13141"/>
                      <a:pt x="9570" y="13085"/>
                    </a:cubicBezTo>
                    <a:cubicBezTo>
                      <a:pt x="9515" y="13001"/>
                      <a:pt x="9515" y="12945"/>
                      <a:pt x="9598" y="12917"/>
                    </a:cubicBezTo>
                    <a:cubicBezTo>
                      <a:pt x="9905" y="12694"/>
                      <a:pt x="10184" y="12443"/>
                      <a:pt x="10435" y="12248"/>
                    </a:cubicBezTo>
                    <a:cubicBezTo>
                      <a:pt x="10686" y="11997"/>
                      <a:pt x="10882" y="11746"/>
                      <a:pt x="11021" y="11523"/>
                    </a:cubicBezTo>
                    <a:cubicBezTo>
                      <a:pt x="11272" y="11160"/>
                      <a:pt x="11440" y="10769"/>
                      <a:pt x="11523" y="10434"/>
                    </a:cubicBezTo>
                    <a:cubicBezTo>
                      <a:pt x="11607" y="10044"/>
                      <a:pt x="11607" y="9653"/>
                      <a:pt x="11579" y="9291"/>
                    </a:cubicBezTo>
                    <a:cubicBezTo>
                      <a:pt x="11523" y="8900"/>
                      <a:pt x="11412" y="8509"/>
                      <a:pt x="11189" y="8175"/>
                    </a:cubicBezTo>
                    <a:cubicBezTo>
                      <a:pt x="10993" y="7784"/>
                      <a:pt x="10742" y="7421"/>
                      <a:pt x="10435" y="7087"/>
                    </a:cubicBezTo>
                    <a:cubicBezTo>
                      <a:pt x="9319" y="5887"/>
                      <a:pt x="7701" y="5273"/>
                      <a:pt x="6083" y="4631"/>
                    </a:cubicBezTo>
                    <a:cubicBezTo>
                      <a:pt x="5107" y="4269"/>
                      <a:pt x="4130" y="3878"/>
                      <a:pt x="3209" y="3376"/>
                    </a:cubicBezTo>
                    <a:cubicBezTo>
                      <a:pt x="2596" y="3013"/>
                      <a:pt x="2038" y="2651"/>
                      <a:pt x="1563" y="2344"/>
                    </a:cubicBezTo>
                    <a:cubicBezTo>
                      <a:pt x="977" y="1897"/>
                      <a:pt x="531" y="1479"/>
                      <a:pt x="252" y="1200"/>
                    </a:cubicBezTo>
                    <a:cubicBezTo>
                      <a:pt x="29" y="949"/>
                      <a:pt x="1" y="670"/>
                      <a:pt x="113" y="447"/>
                    </a:cubicBezTo>
                    <a:cubicBezTo>
                      <a:pt x="140" y="391"/>
                      <a:pt x="224" y="279"/>
                      <a:pt x="280" y="251"/>
                    </a:cubicBezTo>
                    <a:cubicBezTo>
                      <a:pt x="364" y="168"/>
                      <a:pt x="419" y="140"/>
                      <a:pt x="531" y="112"/>
                    </a:cubicBezTo>
                    <a:cubicBezTo>
                      <a:pt x="782" y="0"/>
                      <a:pt x="1061" y="28"/>
                      <a:pt x="1256" y="279"/>
                    </a:cubicBezTo>
                    <a:cubicBezTo>
                      <a:pt x="1508" y="530"/>
                      <a:pt x="1898" y="865"/>
                      <a:pt x="2400" y="1284"/>
                    </a:cubicBezTo>
                    <a:cubicBezTo>
                      <a:pt x="2791" y="1618"/>
                      <a:pt x="3293" y="1925"/>
                      <a:pt x="3879" y="2232"/>
                    </a:cubicBezTo>
                    <a:cubicBezTo>
                      <a:pt x="4772" y="2762"/>
                      <a:pt x="5720" y="3097"/>
                      <a:pt x="6697" y="3488"/>
                    </a:cubicBezTo>
                    <a:cubicBezTo>
                      <a:pt x="8399" y="4157"/>
                      <a:pt x="10128" y="4827"/>
                      <a:pt x="11440" y="6222"/>
                    </a:cubicBezTo>
                    <a:cubicBezTo>
                      <a:pt x="11858" y="6668"/>
                      <a:pt x="12165" y="7114"/>
                      <a:pt x="12416" y="7617"/>
                    </a:cubicBezTo>
                    <a:cubicBezTo>
                      <a:pt x="12667" y="8091"/>
                      <a:pt x="12835" y="8593"/>
                      <a:pt x="12918" y="9095"/>
                    </a:cubicBezTo>
                    <a:cubicBezTo>
                      <a:pt x="12974" y="9625"/>
                      <a:pt x="12974" y="10183"/>
                      <a:pt x="12835" y="10741"/>
                    </a:cubicBezTo>
                    <a:cubicBezTo>
                      <a:pt x="12723" y="11271"/>
                      <a:pt x="12500" y="11801"/>
                      <a:pt x="12165" y="12276"/>
                    </a:cubicBezTo>
                    <a:cubicBezTo>
                      <a:pt x="11914" y="12638"/>
                      <a:pt x="11607" y="12973"/>
                      <a:pt x="11272" y="13336"/>
                    </a:cubicBezTo>
                    <a:cubicBezTo>
                      <a:pt x="10910" y="13643"/>
                      <a:pt x="10491" y="13950"/>
                      <a:pt x="10045" y="14257"/>
                    </a:cubicBezTo>
                    <a:cubicBezTo>
                      <a:pt x="10017" y="14312"/>
                      <a:pt x="9905" y="14257"/>
                      <a:pt x="9877" y="14229"/>
                    </a:cubicBezTo>
                    <a:cubicBezTo>
                      <a:pt x="9849" y="14173"/>
                      <a:pt x="9877" y="14089"/>
                      <a:pt x="9905" y="14061"/>
                    </a:cubicBezTo>
                    <a:cubicBezTo>
                      <a:pt x="10352" y="13782"/>
                      <a:pt x="10742" y="13475"/>
                      <a:pt x="11105" y="13141"/>
                    </a:cubicBezTo>
                    <a:cubicBezTo>
                      <a:pt x="11440" y="12834"/>
                      <a:pt x="11719" y="12499"/>
                      <a:pt x="11970" y="12136"/>
                    </a:cubicBezTo>
                    <a:cubicBezTo>
                      <a:pt x="12277" y="11662"/>
                      <a:pt x="12500" y="11160"/>
                      <a:pt x="12639" y="10686"/>
                    </a:cubicBezTo>
                    <a:cubicBezTo>
                      <a:pt x="12723" y="10155"/>
                      <a:pt x="12779" y="9625"/>
                      <a:pt x="12695" y="9095"/>
                    </a:cubicBezTo>
                    <a:cubicBezTo>
                      <a:pt x="12639" y="8621"/>
                      <a:pt x="12444" y="8119"/>
                      <a:pt x="12249" y="7672"/>
                    </a:cubicBezTo>
                    <a:cubicBezTo>
                      <a:pt x="11998" y="7226"/>
                      <a:pt x="11691" y="6780"/>
                      <a:pt x="11300" y="6305"/>
                    </a:cubicBezTo>
                    <a:cubicBezTo>
                      <a:pt x="10045" y="4966"/>
                      <a:pt x="8371" y="4325"/>
                      <a:pt x="6669" y="3655"/>
                    </a:cubicBezTo>
                    <a:cubicBezTo>
                      <a:pt x="5692" y="3292"/>
                      <a:pt x="4716" y="2902"/>
                      <a:pt x="3795" y="2400"/>
                    </a:cubicBezTo>
                    <a:cubicBezTo>
                      <a:pt x="3209" y="2065"/>
                      <a:pt x="2735" y="1758"/>
                      <a:pt x="2317" y="1423"/>
                    </a:cubicBezTo>
                    <a:cubicBezTo>
                      <a:pt x="1759" y="1005"/>
                      <a:pt x="1368" y="670"/>
                      <a:pt x="1117" y="391"/>
                    </a:cubicBezTo>
                    <a:cubicBezTo>
                      <a:pt x="950" y="251"/>
                      <a:pt x="782" y="223"/>
                      <a:pt x="643" y="279"/>
                    </a:cubicBezTo>
                    <a:cubicBezTo>
                      <a:pt x="559" y="307"/>
                      <a:pt x="531" y="363"/>
                      <a:pt x="447" y="391"/>
                    </a:cubicBezTo>
                    <a:cubicBezTo>
                      <a:pt x="419" y="419"/>
                      <a:pt x="364" y="502"/>
                      <a:pt x="364" y="558"/>
                    </a:cubicBezTo>
                    <a:cubicBezTo>
                      <a:pt x="280" y="698"/>
                      <a:pt x="280" y="865"/>
                      <a:pt x="447" y="1060"/>
                    </a:cubicBezTo>
                    <a:cubicBezTo>
                      <a:pt x="726" y="1339"/>
                      <a:pt x="1145" y="1702"/>
                      <a:pt x="1759" y="2176"/>
                    </a:cubicBezTo>
                    <a:cubicBezTo>
                      <a:pt x="2205" y="2483"/>
                      <a:pt x="2735" y="2874"/>
                      <a:pt x="3349" y="3209"/>
                    </a:cubicBezTo>
                    <a:cubicBezTo>
                      <a:pt x="4214" y="3711"/>
                      <a:pt x="5190" y="4073"/>
                      <a:pt x="6167" y="4464"/>
                    </a:cubicBezTo>
                    <a:cubicBezTo>
                      <a:pt x="7813" y="5106"/>
                      <a:pt x="9459" y="5719"/>
                      <a:pt x="10603" y="6975"/>
                    </a:cubicBezTo>
                    <a:cubicBezTo>
                      <a:pt x="10910" y="7338"/>
                      <a:pt x="11189" y="7700"/>
                      <a:pt x="11412" y="8091"/>
                    </a:cubicBezTo>
                    <a:cubicBezTo>
                      <a:pt x="11607" y="8482"/>
                      <a:pt x="11746" y="8900"/>
                      <a:pt x="11774" y="9291"/>
                    </a:cubicBezTo>
                    <a:cubicBezTo>
                      <a:pt x="11858" y="9709"/>
                      <a:pt x="11830" y="10072"/>
                      <a:pt x="11719" y="10490"/>
                    </a:cubicBezTo>
                    <a:cubicBezTo>
                      <a:pt x="11607" y="10881"/>
                      <a:pt x="11440" y="11299"/>
                      <a:pt x="11189" y="11662"/>
                    </a:cubicBezTo>
                    <a:cubicBezTo>
                      <a:pt x="11021" y="11941"/>
                      <a:pt x="10798" y="12164"/>
                      <a:pt x="10575" y="12415"/>
                    </a:cubicBezTo>
                    <a:cubicBezTo>
                      <a:pt x="10352" y="12638"/>
                      <a:pt x="10073" y="12917"/>
                      <a:pt x="9738" y="1311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 name="Google Shape;211;p27"/>
            <p:cNvSpPr/>
            <p:nvPr/>
          </p:nvSpPr>
          <p:spPr>
            <a:xfrm flipH="1">
              <a:off x="722785" y="426561"/>
              <a:ext cx="2481693" cy="4300325"/>
            </a:xfrm>
            <a:custGeom>
              <a:avLst/>
              <a:gdLst/>
              <a:ahLst/>
              <a:cxnLst/>
              <a:rect l="l" t="t" r="r" b="b"/>
              <a:pathLst>
                <a:path w="34456" h="59706" extrusionOk="0">
                  <a:moveTo>
                    <a:pt x="32921" y="23213"/>
                  </a:moveTo>
                  <a:lnTo>
                    <a:pt x="32921" y="23213"/>
                  </a:lnTo>
                  <a:lnTo>
                    <a:pt x="33033" y="23157"/>
                  </a:lnTo>
                  <a:cubicBezTo>
                    <a:pt x="33451" y="22990"/>
                    <a:pt x="33758" y="22739"/>
                    <a:pt x="34009" y="22376"/>
                  </a:cubicBezTo>
                  <a:cubicBezTo>
                    <a:pt x="34093" y="22153"/>
                    <a:pt x="34204" y="21958"/>
                    <a:pt x="34232" y="21706"/>
                  </a:cubicBezTo>
                  <a:lnTo>
                    <a:pt x="34232" y="21706"/>
                  </a:lnTo>
                  <a:lnTo>
                    <a:pt x="34232" y="21706"/>
                  </a:lnTo>
                  <a:cubicBezTo>
                    <a:pt x="34316" y="21567"/>
                    <a:pt x="34344" y="21372"/>
                    <a:pt x="34372" y="21232"/>
                  </a:cubicBezTo>
                  <a:cubicBezTo>
                    <a:pt x="34455" y="20814"/>
                    <a:pt x="34455" y="20367"/>
                    <a:pt x="34455" y="19949"/>
                  </a:cubicBezTo>
                  <a:cubicBezTo>
                    <a:pt x="34428" y="19391"/>
                    <a:pt x="34204" y="18917"/>
                    <a:pt x="33814" y="18442"/>
                  </a:cubicBezTo>
                  <a:cubicBezTo>
                    <a:pt x="33591" y="18219"/>
                    <a:pt x="33312" y="17968"/>
                    <a:pt x="33005" y="17801"/>
                  </a:cubicBezTo>
                  <a:lnTo>
                    <a:pt x="32977" y="17745"/>
                  </a:lnTo>
                  <a:lnTo>
                    <a:pt x="32977" y="17689"/>
                  </a:lnTo>
                  <a:cubicBezTo>
                    <a:pt x="32949" y="17326"/>
                    <a:pt x="32698" y="17131"/>
                    <a:pt x="32391" y="16992"/>
                  </a:cubicBezTo>
                  <a:cubicBezTo>
                    <a:pt x="32196" y="16880"/>
                    <a:pt x="31945" y="16824"/>
                    <a:pt x="31721" y="16824"/>
                  </a:cubicBezTo>
                  <a:lnTo>
                    <a:pt x="31721" y="16824"/>
                  </a:lnTo>
                  <a:lnTo>
                    <a:pt x="31721" y="16824"/>
                  </a:lnTo>
                  <a:cubicBezTo>
                    <a:pt x="30968" y="16601"/>
                    <a:pt x="30271" y="15903"/>
                    <a:pt x="29713" y="15345"/>
                  </a:cubicBezTo>
                  <a:cubicBezTo>
                    <a:pt x="29462" y="15122"/>
                    <a:pt x="29210" y="14871"/>
                    <a:pt x="28987" y="14648"/>
                  </a:cubicBezTo>
                  <a:cubicBezTo>
                    <a:pt x="28764" y="14481"/>
                    <a:pt x="28569" y="14313"/>
                    <a:pt x="28290" y="14230"/>
                  </a:cubicBezTo>
                  <a:lnTo>
                    <a:pt x="28206" y="14202"/>
                  </a:lnTo>
                  <a:lnTo>
                    <a:pt x="28234" y="14146"/>
                  </a:lnTo>
                  <a:cubicBezTo>
                    <a:pt x="28346" y="13588"/>
                    <a:pt x="28429" y="13030"/>
                    <a:pt x="28373" y="12472"/>
                  </a:cubicBezTo>
                  <a:cubicBezTo>
                    <a:pt x="28346" y="11914"/>
                    <a:pt x="28234" y="11384"/>
                    <a:pt x="28039" y="10854"/>
                  </a:cubicBezTo>
                  <a:cubicBezTo>
                    <a:pt x="27899" y="10547"/>
                    <a:pt x="27732" y="10268"/>
                    <a:pt x="27509" y="9989"/>
                  </a:cubicBezTo>
                  <a:cubicBezTo>
                    <a:pt x="27313" y="9738"/>
                    <a:pt x="27062" y="9487"/>
                    <a:pt x="26811" y="9291"/>
                  </a:cubicBezTo>
                  <a:cubicBezTo>
                    <a:pt x="26532" y="9068"/>
                    <a:pt x="26253" y="8929"/>
                    <a:pt x="25946" y="8845"/>
                  </a:cubicBezTo>
                  <a:cubicBezTo>
                    <a:pt x="25639" y="8733"/>
                    <a:pt x="25305" y="8650"/>
                    <a:pt x="24970" y="8622"/>
                  </a:cubicBezTo>
                  <a:cubicBezTo>
                    <a:pt x="24468" y="8594"/>
                    <a:pt x="23993" y="8650"/>
                    <a:pt x="23547" y="8845"/>
                  </a:cubicBezTo>
                  <a:cubicBezTo>
                    <a:pt x="23156" y="8984"/>
                    <a:pt x="22794" y="9152"/>
                    <a:pt x="22459" y="9347"/>
                  </a:cubicBezTo>
                  <a:lnTo>
                    <a:pt x="22208" y="9487"/>
                  </a:lnTo>
                  <a:lnTo>
                    <a:pt x="22291" y="9263"/>
                  </a:lnTo>
                  <a:cubicBezTo>
                    <a:pt x="22319" y="9124"/>
                    <a:pt x="22375" y="8929"/>
                    <a:pt x="22431" y="8761"/>
                  </a:cubicBezTo>
                  <a:lnTo>
                    <a:pt x="22459" y="8650"/>
                  </a:lnTo>
                  <a:lnTo>
                    <a:pt x="22570" y="8705"/>
                  </a:lnTo>
                  <a:cubicBezTo>
                    <a:pt x="22626" y="8733"/>
                    <a:pt x="22738" y="8761"/>
                    <a:pt x="22794" y="8761"/>
                  </a:cubicBezTo>
                  <a:lnTo>
                    <a:pt x="22849" y="8761"/>
                  </a:lnTo>
                  <a:cubicBezTo>
                    <a:pt x="22877" y="8761"/>
                    <a:pt x="22933" y="8705"/>
                    <a:pt x="22989" y="8650"/>
                  </a:cubicBezTo>
                  <a:cubicBezTo>
                    <a:pt x="23045" y="8538"/>
                    <a:pt x="23073" y="8454"/>
                    <a:pt x="23156" y="8343"/>
                  </a:cubicBezTo>
                  <a:cubicBezTo>
                    <a:pt x="23156" y="8343"/>
                    <a:pt x="23156" y="8315"/>
                    <a:pt x="23184" y="8315"/>
                  </a:cubicBezTo>
                  <a:cubicBezTo>
                    <a:pt x="23212" y="8203"/>
                    <a:pt x="23268" y="8120"/>
                    <a:pt x="23296" y="8036"/>
                  </a:cubicBezTo>
                  <a:cubicBezTo>
                    <a:pt x="23324" y="7952"/>
                    <a:pt x="23324" y="7924"/>
                    <a:pt x="23352" y="7841"/>
                  </a:cubicBezTo>
                  <a:lnTo>
                    <a:pt x="23352" y="7813"/>
                  </a:lnTo>
                  <a:lnTo>
                    <a:pt x="23324" y="7283"/>
                  </a:lnTo>
                  <a:lnTo>
                    <a:pt x="23407" y="7255"/>
                  </a:lnTo>
                  <a:cubicBezTo>
                    <a:pt x="23491" y="7199"/>
                    <a:pt x="23742" y="7087"/>
                    <a:pt x="23826" y="6976"/>
                  </a:cubicBezTo>
                  <a:lnTo>
                    <a:pt x="23826" y="6976"/>
                  </a:lnTo>
                  <a:lnTo>
                    <a:pt x="23826" y="6976"/>
                  </a:lnTo>
                  <a:lnTo>
                    <a:pt x="23826" y="6976"/>
                  </a:lnTo>
                  <a:lnTo>
                    <a:pt x="23826" y="6976"/>
                  </a:lnTo>
                  <a:cubicBezTo>
                    <a:pt x="23854" y="6948"/>
                    <a:pt x="23854" y="6780"/>
                    <a:pt x="23854" y="6697"/>
                  </a:cubicBezTo>
                  <a:lnTo>
                    <a:pt x="23854" y="6167"/>
                  </a:lnTo>
                  <a:cubicBezTo>
                    <a:pt x="23854" y="5999"/>
                    <a:pt x="23826" y="5832"/>
                    <a:pt x="23770" y="5664"/>
                  </a:cubicBezTo>
                  <a:cubicBezTo>
                    <a:pt x="23742" y="5581"/>
                    <a:pt x="23714" y="5441"/>
                    <a:pt x="23631" y="5386"/>
                  </a:cubicBezTo>
                  <a:lnTo>
                    <a:pt x="23631" y="5386"/>
                  </a:lnTo>
                  <a:lnTo>
                    <a:pt x="23631" y="5386"/>
                  </a:lnTo>
                  <a:lnTo>
                    <a:pt x="23631" y="5386"/>
                  </a:lnTo>
                  <a:lnTo>
                    <a:pt x="23631" y="5386"/>
                  </a:lnTo>
                  <a:cubicBezTo>
                    <a:pt x="23547" y="5302"/>
                    <a:pt x="23407" y="5302"/>
                    <a:pt x="23268" y="5274"/>
                  </a:cubicBezTo>
                  <a:lnTo>
                    <a:pt x="23184" y="5274"/>
                  </a:lnTo>
                  <a:lnTo>
                    <a:pt x="23128" y="4632"/>
                  </a:lnTo>
                  <a:cubicBezTo>
                    <a:pt x="23128" y="4549"/>
                    <a:pt x="22933" y="4409"/>
                    <a:pt x="22877" y="4325"/>
                  </a:cubicBezTo>
                  <a:cubicBezTo>
                    <a:pt x="22766" y="4214"/>
                    <a:pt x="22626" y="4130"/>
                    <a:pt x="22487" y="4046"/>
                  </a:cubicBezTo>
                  <a:lnTo>
                    <a:pt x="22459" y="4046"/>
                  </a:lnTo>
                  <a:lnTo>
                    <a:pt x="22459" y="4018"/>
                  </a:lnTo>
                  <a:cubicBezTo>
                    <a:pt x="21929" y="2623"/>
                    <a:pt x="21036" y="1424"/>
                    <a:pt x="19669" y="726"/>
                  </a:cubicBezTo>
                  <a:cubicBezTo>
                    <a:pt x="18720" y="224"/>
                    <a:pt x="17632" y="1"/>
                    <a:pt x="16572" y="29"/>
                  </a:cubicBezTo>
                  <a:cubicBezTo>
                    <a:pt x="15484" y="113"/>
                    <a:pt x="14424" y="419"/>
                    <a:pt x="13531" y="1061"/>
                  </a:cubicBezTo>
                  <a:cubicBezTo>
                    <a:pt x="12834" y="1535"/>
                    <a:pt x="12248" y="2177"/>
                    <a:pt x="11829" y="2902"/>
                  </a:cubicBezTo>
                  <a:lnTo>
                    <a:pt x="11829" y="2902"/>
                  </a:lnTo>
                  <a:lnTo>
                    <a:pt x="11829" y="2902"/>
                  </a:lnTo>
                  <a:lnTo>
                    <a:pt x="11829" y="2930"/>
                  </a:lnTo>
                  <a:lnTo>
                    <a:pt x="11829" y="2930"/>
                  </a:lnTo>
                  <a:lnTo>
                    <a:pt x="11829" y="2930"/>
                  </a:lnTo>
                  <a:cubicBezTo>
                    <a:pt x="11774" y="3014"/>
                    <a:pt x="11718" y="3098"/>
                    <a:pt x="11690" y="3181"/>
                  </a:cubicBezTo>
                  <a:lnTo>
                    <a:pt x="11690" y="3181"/>
                  </a:lnTo>
                  <a:lnTo>
                    <a:pt x="11690" y="3181"/>
                  </a:lnTo>
                  <a:lnTo>
                    <a:pt x="11690" y="3181"/>
                  </a:lnTo>
                  <a:lnTo>
                    <a:pt x="11690" y="3181"/>
                  </a:lnTo>
                  <a:lnTo>
                    <a:pt x="11690" y="3181"/>
                  </a:lnTo>
                  <a:cubicBezTo>
                    <a:pt x="11467" y="3628"/>
                    <a:pt x="11299" y="4074"/>
                    <a:pt x="11188" y="4549"/>
                  </a:cubicBezTo>
                  <a:lnTo>
                    <a:pt x="11188" y="4576"/>
                  </a:lnTo>
                  <a:lnTo>
                    <a:pt x="11104" y="4604"/>
                  </a:lnTo>
                  <a:cubicBezTo>
                    <a:pt x="10909" y="4688"/>
                    <a:pt x="10741" y="4828"/>
                    <a:pt x="10741" y="5051"/>
                  </a:cubicBezTo>
                  <a:cubicBezTo>
                    <a:pt x="10741" y="5190"/>
                    <a:pt x="10769" y="5330"/>
                    <a:pt x="10797" y="5469"/>
                  </a:cubicBezTo>
                  <a:lnTo>
                    <a:pt x="10909" y="5888"/>
                  </a:lnTo>
                  <a:cubicBezTo>
                    <a:pt x="10937" y="6139"/>
                    <a:pt x="10937" y="6362"/>
                    <a:pt x="10909" y="6585"/>
                  </a:cubicBezTo>
                  <a:cubicBezTo>
                    <a:pt x="10881" y="6864"/>
                    <a:pt x="10909" y="7227"/>
                    <a:pt x="11076" y="7478"/>
                  </a:cubicBezTo>
                  <a:lnTo>
                    <a:pt x="11104" y="7506"/>
                  </a:lnTo>
                  <a:lnTo>
                    <a:pt x="11076" y="7534"/>
                  </a:lnTo>
                  <a:cubicBezTo>
                    <a:pt x="10909" y="7924"/>
                    <a:pt x="10881" y="8399"/>
                    <a:pt x="10937" y="8817"/>
                  </a:cubicBezTo>
                  <a:lnTo>
                    <a:pt x="10937" y="8873"/>
                  </a:lnTo>
                  <a:lnTo>
                    <a:pt x="10909" y="8901"/>
                  </a:lnTo>
                  <a:cubicBezTo>
                    <a:pt x="10881" y="8929"/>
                    <a:pt x="10881" y="8929"/>
                    <a:pt x="10881" y="8957"/>
                  </a:cubicBezTo>
                  <a:cubicBezTo>
                    <a:pt x="10853" y="9012"/>
                    <a:pt x="10853" y="9040"/>
                    <a:pt x="10797" y="9068"/>
                  </a:cubicBezTo>
                  <a:cubicBezTo>
                    <a:pt x="10658" y="9319"/>
                    <a:pt x="10574" y="9598"/>
                    <a:pt x="10490" y="9877"/>
                  </a:cubicBezTo>
                  <a:cubicBezTo>
                    <a:pt x="10406" y="10156"/>
                    <a:pt x="10379" y="10435"/>
                    <a:pt x="10379" y="10714"/>
                  </a:cubicBezTo>
                  <a:lnTo>
                    <a:pt x="10379" y="10770"/>
                  </a:lnTo>
                  <a:lnTo>
                    <a:pt x="10351" y="10826"/>
                  </a:lnTo>
                  <a:cubicBezTo>
                    <a:pt x="10295" y="10854"/>
                    <a:pt x="10155" y="10910"/>
                    <a:pt x="10100" y="10965"/>
                  </a:cubicBezTo>
                  <a:cubicBezTo>
                    <a:pt x="10016" y="11049"/>
                    <a:pt x="9904" y="11523"/>
                    <a:pt x="9876" y="11691"/>
                  </a:cubicBezTo>
                  <a:cubicBezTo>
                    <a:pt x="9821" y="11942"/>
                    <a:pt x="9793" y="12165"/>
                    <a:pt x="9765" y="12444"/>
                  </a:cubicBezTo>
                  <a:lnTo>
                    <a:pt x="9765" y="12528"/>
                  </a:lnTo>
                  <a:lnTo>
                    <a:pt x="9681" y="12556"/>
                  </a:lnTo>
                  <a:cubicBezTo>
                    <a:pt x="9430" y="12639"/>
                    <a:pt x="9207" y="12695"/>
                    <a:pt x="8956" y="12807"/>
                  </a:cubicBezTo>
                  <a:lnTo>
                    <a:pt x="8900" y="12835"/>
                  </a:lnTo>
                  <a:lnTo>
                    <a:pt x="8844" y="12807"/>
                  </a:lnTo>
                  <a:cubicBezTo>
                    <a:pt x="8202" y="12388"/>
                    <a:pt x="7672" y="12667"/>
                    <a:pt x="7003" y="12974"/>
                  </a:cubicBezTo>
                  <a:cubicBezTo>
                    <a:pt x="6752" y="13086"/>
                    <a:pt x="6529" y="13225"/>
                    <a:pt x="6250" y="13281"/>
                  </a:cubicBezTo>
                  <a:cubicBezTo>
                    <a:pt x="5915" y="13393"/>
                    <a:pt x="5636" y="13476"/>
                    <a:pt x="5301" y="13476"/>
                  </a:cubicBezTo>
                  <a:cubicBezTo>
                    <a:pt x="4938" y="13476"/>
                    <a:pt x="4603" y="13560"/>
                    <a:pt x="4352" y="13783"/>
                  </a:cubicBezTo>
                  <a:cubicBezTo>
                    <a:pt x="4213" y="13923"/>
                    <a:pt x="4101" y="14062"/>
                    <a:pt x="4045" y="14230"/>
                  </a:cubicBezTo>
                  <a:lnTo>
                    <a:pt x="4018" y="14313"/>
                  </a:lnTo>
                  <a:lnTo>
                    <a:pt x="3934" y="14313"/>
                  </a:lnTo>
                  <a:cubicBezTo>
                    <a:pt x="3850" y="14313"/>
                    <a:pt x="3767" y="14313"/>
                    <a:pt x="3683" y="14341"/>
                  </a:cubicBezTo>
                  <a:lnTo>
                    <a:pt x="3683" y="14341"/>
                  </a:lnTo>
                  <a:lnTo>
                    <a:pt x="3683" y="14341"/>
                  </a:lnTo>
                  <a:cubicBezTo>
                    <a:pt x="3236" y="14369"/>
                    <a:pt x="2344" y="14509"/>
                    <a:pt x="2120" y="15039"/>
                  </a:cubicBezTo>
                  <a:lnTo>
                    <a:pt x="2120" y="15066"/>
                  </a:lnTo>
                  <a:lnTo>
                    <a:pt x="2037" y="15066"/>
                  </a:lnTo>
                  <a:cubicBezTo>
                    <a:pt x="1869" y="15094"/>
                    <a:pt x="1702" y="15178"/>
                    <a:pt x="1562" y="15290"/>
                  </a:cubicBezTo>
                  <a:cubicBezTo>
                    <a:pt x="1283" y="15457"/>
                    <a:pt x="1060" y="15652"/>
                    <a:pt x="893" y="15903"/>
                  </a:cubicBezTo>
                  <a:cubicBezTo>
                    <a:pt x="809" y="16043"/>
                    <a:pt x="698" y="16210"/>
                    <a:pt x="586" y="16350"/>
                  </a:cubicBezTo>
                  <a:cubicBezTo>
                    <a:pt x="363" y="16685"/>
                    <a:pt x="84" y="17019"/>
                    <a:pt x="28" y="17410"/>
                  </a:cubicBezTo>
                  <a:cubicBezTo>
                    <a:pt x="0" y="17550"/>
                    <a:pt x="28" y="17717"/>
                    <a:pt x="56" y="17856"/>
                  </a:cubicBezTo>
                  <a:cubicBezTo>
                    <a:pt x="168" y="18247"/>
                    <a:pt x="279" y="18582"/>
                    <a:pt x="474" y="18944"/>
                  </a:cubicBezTo>
                  <a:cubicBezTo>
                    <a:pt x="726" y="19335"/>
                    <a:pt x="1088" y="19614"/>
                    <a:pt x="1535" y="19781"/>
                  </a:cubicBezTo>
                  <a:cubicBezTo>
                    <a:pt x="1814" y="19893"/>
                    <a:pt x="2065" y="19977"/>
                    <a:pt x="2288" y="20116"/>
                  </a:cubicBezTo>
                  <a:cubicBezTo>
                    <a:pt x="2818" y="20367"/>
                    <a:pt x="3209" y="20591"/>
                    <a:pt x="3794" y="20367"/>
                  </a:cubicBezTo>
                  <a:cubicBezTo>
                    <a:pt x="3934" y="20339"/>
                    <a:pt x="4073" y="20256"/>
                    <a:pt x="4185" y="20172"/>
                  </a:cubicBezTo>
                  <a:cubicBezTo>
                    <a:pt x="4297" y="20088"/>
                    <a:pt x="4352" y="20033"/>
                    <a:pt x="4464" y="19949"/>
                  </a:cubicBezTo>
                  <a:cubicBezTo>
                    <a:pt x="4520" y="19893"/>
                    <a:pt x="4603" y="19837"/>
                    <a:pt x="4715" y="19781"/>
                  </a:cubicBezTo>
                  <a:cubicBezTo>
                    <a:pt x="4938" y="19642"/>
                    <a:pt x="5189" y="19642"/>
                    <a:pt x="5468" y="19670"/>
                  </a:cubicBezTo>
                  <a:cubicBezTo>
                    <a:pt x="5692" y="19698"/>
                    <a:pt x="5887" y="19698"/>
                    <a:pt x="6110" y="19642"/>
                  </a:cubicBezTo>
                  <a:cubicBezTo>
                    <a:pt x="6250" y="19614"/>
                    <a:pt x="6333" y="19502"/>
                    <a:pt x="6445" y="19419"/>
                  </a:cubicBezTo>
                  <a:cubicBezTo>
                    <a:pt x="6584" y="19335"/>
                    <a:pt x="6724" y="19223"/>
                    <a:pt x="6891" y="19223"/>
                  </a:cubicBezTo>
                  <a:lnTo>
                    <a:pt x="7170" y="19223"/>
                  </a:lnTo>
                  <a:lnTo>
                    <a:pt x="7226" y="19223"/>
                  </a:lnTo>
                  <a:lnTo>
                    <a:pt x="7226" y="19223"/>
                  </a:lnTo>
                  <a:cubicBezTo>
                    <a:pt x="7393" y="19279"/>
                    <a:pt x="7589" y="19391"/>
                    <a:pt x="7784" y="19419"/>
                  </a:cubicBezTo>
                  <a:lnTo>
                    <a:pt x="7812" y="19419"/>
                  </a:lnTo>
                  <a:lnTo>
                    <a:pt x="7840" y="19419"/>
                  </a:lnTo>
                  <a:cubicBezTo>
                    <a:pt x="7979" y="19502"/>
                    <a:pt x="8202" y="19558"/>
                    <a:pt x="8342" y="19614"/>
                  </a:cubicBezTo>
                  <a:lnTo>
                    <a:pt x="8398" y="19614"/>
                  </a:lnTo>
                  <a:lnTo>
                    <a:pt x="8398" y="19670"/>
                  </a:lnTo>
                  <a:cubicBezTo>
                    <a:pt x="8509" y="20674"/>
                    <a:pt x="8649" y="21651"/>
                    <a:pt x="8816" y="22683"/>
                  </a:cubicBezTo>
                  <a:cubicBezTo>
                    <a:pt x="8956" y="23464"/>
                    <a:pt x="9095" y="24245"/>
                    <a:pt x="9263" y="24999"/>
                  </a:cubicBezTo>
                  <a:lnTo>
                    <a:pt x="9263" y="25082"/>
                  </a:lnTo>
                  <a:lnTo>
                    <a:pt x="9207" y="25110"/>
                  </a:lnTo>
                  <a:cubicBezTo>
                    <a:pt x="9067" y="25194"/>
                    <a:pt x="8984" y="25278"/>
                    <a:pt x="8956" y="25417"/>
                  </a:cubicBezTo>
                  <a:lnTo>
                    <a:pt x="8956" y="25501"/>
                  </a:lnTo>
                  <a:cubicBezTo>
                    <a:pt x="8872" y="25752"/>
                    <a:pt x="8872" y="26059"/>
                    <a:pt x="8928" y="26310"/>
                  </a:cubicBezTo>
                  <a:cubicBezTo>
                    <a:pt x="8928" y="26394"/>
                    <a:pt x="8956" y="26505"/>
                    <a:pt x="8984" y="26589"/>
                  </a:cubicBezTo>
                  <a:lnTo>
                    <a:pt x="8984" y="26617"/>
                  </a:lnTo>
                  <a:lnTo>
                    <a:pt x="8984" y="26645"/>
                  </a:lnTo>
                  <a:cubicBezTo>
                    <a:pt x="8928" y="26812"/>
                    <a:pt x="8928" y="27007"/>
                    <a:pt x="8956" y="27175"/>
                  </a:cubicBezTo>
                  <a:lnTo>
                    <a:pt x="8956" y="27203"/>
                  </a:lnTo>
                  <a:lnTo>
                    <a:pt x="8956" y="27230"/>
                  </a:lnTo>
                  <a:lnTo>
                    <a:pt x="8928" y="27286"/>
                  </a:lnTo>
                  <a:cubicBezTo>
                    <a:pt x="8816" y="27370"/>
                    <a:pt x="8705" y="27593"/>
                    <a:pt x="8649" y="27761"/>
                  </a:cubicBezTo>
                  <a:cubicBezTo>
                    <a:pt x="8565" y="27928"/>
                    <a:pt x="8509" y="28123"/>
                    <a:pt x="8426" y="28319"/>
                  </a:cubicBezTo>
                  <a:cubicBezTo>
                    <a:pt x="8342" y="28598"/>
                    <a:pt x="8258" y="28877"/>
                    <a:pt x="8230" y="29128"/>
                  </a:cubicBezTo>
                  <a:lnTo>
                    <a:pt x="8230" y="29183"/>
                  </a:lnTo>
                  <a:lnTo>
                    <a:pt x="8147" y="29239"/>
                  </a:lnTo>
                  <a:cubicBezTo>
                    <a:pt x="7310" y="29462"/>
                    <a:pt x="6473" y="29714"/>
                    <a:pt x="5719" y="30104"/>
                  </a:cubicBezTo>
                  <a:cubicBezTo>
                    <a:pt x="4631" y="30662"/>
                    <a:pt x="3794" y="31387"/>
                    <a:pt x="3209" y="32448"/>
                  </a:cubicBezTo>
                  <a:cubicBezTo>
                    <a:pt x="3069" y="32727"/>
                    <a:pt x="2930" y="33006"/>
                    <a:pt x="2818" y="33312"/>
                  </a:cubicBezTo>
                  <a:cubicBezTo>
                    <a:pt x="2706" y="33619"/>
                    <a:pt x="2651" y="33926"/>
                    <a:pt x="2651" y="34205"/>
                  </a:cubicBezTo>
                  <a:cubicBezTo>
                    <a:pt x="2623" y="34624"/>
                    <a:pt x="2623" y="35098"/>
                    <a:pt x="2678" y="35517"/>
                  </a:cubicBezTo>
                  <a:cubicBezTo>
                    <a:pt x="2762" y="35935"/>
                    <a:pt x="2902" y="36298"/>
                    <a:pt x="3097" y="36688"/>
                  </a:cubicBezTo>
                  <a:cubicBezTo>
                    <a:pt x="3320" y="37107"/>
                    <a:pt x="3599" y="37469"/>
                    <a:pt x="3906" y="37776"/>
                  </a:cubicBezTo>
                  <a:cubicBezTo>
                    <a:pt x="4241" y="38083"/>
                    <a:pt x="4631" y="38362"/>
                    <a:pt x="5050" y="38585"/>
                  </a:cubicBezTo>
                  <a:cubicBezTo>
                    <a:pt x="5189" y="38641"/>
                    <a:pt x="5329" y="38725"/>
                    <a:pt x="5468" y="38753"/>
                  </a:cubicBezTo>
                  <a:cubicBezTo>
                    <a:pt x="5580" y="38781"/>
                    <a:pt x="5719" y="38864"/>
                    <a:pt x="5859" y="38892"/>
                  </a:cubicBezTo>
                  <a:lnTo>
                    <a:pt x="5915" y="38892"/>
                  </a:lnTo>
                  <a:lnTo>
                    <a:pt x="5915" y="38948"/>
                  </a:lnTo>
                  <a:cubicBezTo>
                    <a:pt x="5971" y="39143"/>
                    <a:pt x="5915" y="39339"/>
                    <a:pt x="5915" y="39506"/>
                  </a:cubicBezTo>
                  <a:cubicBezTo>
                    <a:pt x="5887" y="39729"/>
                    <a:pt x="5859" y="39897"/>
                    <a:pt x="5831" y="40120"/>
                  </a:cubicBezTo>
                  <a:cubicBezTo>
                    <a:pt x="5775" y="40259"/>
                    <a:pt x="5719" y="40399"/>
                    <a:pt x="5692" y="40538"/>
                  </a:cubicBezTo>
                  <a:lnTo>
                    <a:pt x="5580" y="40845"/>
                  </a:lnTo>
                  <a:cubicBezTo>
                    <a:pt x="5552" y="41013"/>
                    <a:pt x="5496" y="41152"/>
                    <a:pt x="5496" y="41320"/>
                  </a:cubicBezTo>
                  <a:cubicBezTo>
                    <a:pt x="5496" y="41571"/>
                    <a:pt x="5552" y="41794"/>
                    <a:pt x="5608" y="42017"/>
                  </a:cubicBezTo>
                  <a:cubicBezTo>
                    <a:pt x="5636" y="42212"/>
                    <a:pt x="5692" y="42408"/>
                    <a:pt x="5692" y="42631"/>
                  </a:cubicBezTo>
                  <a:cubicBezTo>
                    <a:pt x="5692" y="42687"/>
                    <a:pt x="5636" y="42798"/>
                    <a:pt x="5608" y="42854"/>
                  </a:cubicBezTo>
                  <a:lnTo>
                    <a:pt x="5608" y="42854"/>
                  </a:lnTo>
                  <a:lnTo>
                    <a:pt x="5608" y="42854"/>
                  </a:lnTo>
                  <a:lnTo>
                    <a:pt x="5608" y="42854"/>
                  </a:lnTo>
                  <a:lnTo>
                    <a:pt x="5608" y="42854"/>
                  </a:lnTo>
                  <a:lnTo>
                    <a:pt x="5608" y="42854"/>
                  </a:lnTo>
                  <a:cubicBezTo>
                    <a:pt x="5580" y="42910"/>
                    <a:pt x="5580" y="42966"/>
                    <a:pt x="5552" y="42993"/>
                  </a:cubicBezTo>
                  <a:lnTo>
                    <a:pt x="5440" y="43217"/>
                  </a:lnTo>
                  <a:cubicBezTo>
                    <a:pt x="5329" y="43384"/>
                    <a:pt x="5273" y="43524"/>
                    <a:pt x="5217" y="43747"/>
                  </a:cubicBezTo>
                  <a:cubicBezTo>
                    <a:pt x="5161" y="43970"/>
                    <a:pt x="5189" y="44249"/>
                    <a:pt x="5217" y="44500"/>
                  </a:cubicBezTo>
                  <a:cubicBezTo>
                    <a:pt x="5357" y="45197"/>
                    <a:pt x="5747" y="45616"/>
                    <a:pt x="6250" y="46118"/>
                  </a:cubicBezTo>
                  <a:lnTo>
                    <a:pt x="6305" y="46174"/>
                  </a:lnTo>
                  <a:lnTo>
                    <a:pt x="6305" y="46174"/>
                  </a:lnTo>
                  <a:lnTo>
                    <a:pt x="6305" y="46174"/>
                  </a:lnTo>
                  <a:lnTo>
                    <a:pt x="6445" y="46313"/>
                  </a:lnTo>
                  <a:lnTo>
                    <a:pt x="6305" y="46397"/>
                  </a:lnTo>
                  <a:cubicBezTo>
                    <a:pt x="5775" y="46565"/>
                    <a:pt x="5301" y="46844"/>
                    <a:pt x="4882" y="47178"/>
                  </a:cubicBezTo>
                  <a:cubicBezTo>
                    <a:pt x="4576" y="47513"/>
                    <a:pt x="4241" y="47848"/>
                    <a:pt x="4101" y="48266"/>
                  </a:cubicBezTo>
                  <a:cubicBezTo>
                    <a:pt x="4018" y="48573"/>
                    <a:pt x="3934" y="48908"/>
                    <a:pt x="4018" y="49215"/>
                  </a:cubicBezTo>
                  <a:cubicBezTo>
                    <a:pt x="4073" y="49522"/>
                    <a:pt x="4241" y="49801"/>
                    <a:pt x="4492" y="50024"/>
                  </a:cubicBezTo>
                  <a:cubicBezTo>
                    <a:pt x="4799" y="50303"/>
                    <a:pt x="5273" y="50443"/>
                    <a:pt x="5692" y="50498"/>
                  </a:cubicBezTo>
                  <a:cubicBezTo>
                    <a:pt x="6333" y="50610"/>
                    <a:pt x="7031" y="50526"/>
                    <a:pt x="7672" y="50443"/>
                  </a:cubicBezTo>
                  <a:cubicBezTo>
                    <a:pt x="7868" y="50387"/>
                    <a:pt x="8063" y="50359"/>
                    <a:pt x="8258" y="50331"/>
                  </a:cubicBezTo>
                  <a:lnTo>
                    <a:pt x="8342" y="50303"/>
                  </a:lnTo>
                  <a:lnTo>
                    <a:pt x="8370" y="50359"/>
                  </a:lnTo>
                  <a:cubicBezTo>
                    <a:pt x="8509" y="50638"/>
                    <a:pt x="8677" y="50917"/>
                    <a:pt x="8844" y="51168"/>
                  </a:cubicBezTo>
                  <a:cubicBezTo>
                    <a:pt x="8984" y="51363"/>
                    <a:pt x="9207" y="51586"/>
                    <a:pt x="9402" y="51698"/>
                  </a:cubicBezTo>
                  <a:cubicBezTo>
                    <a:pt x="9514" y="51726"/>
                    <a:pt x="9653" y="51782"/>
                    <a:pt x="9765" y="51782"/>
                  </a:cubicBezTo>
                  <a:lnTo>
                    <a:pt x="9876" y="51837"/>
                  </a:lnTo>
                  <a:lnTo>
                    <a:pt x="9821" y="51921"/>
                  </a:lnTo>
                  <a:lnTo>
                    <a:pt x="9821" y="51921"/>
                  </a:lnTo>
                  <a:lnTo>
                    <a:pt x="9821" y="52144"/>
                  </a:lnTo>
                  <a:cubicBezTo>
                    <a:pt x="9821" y="52312"/>
                    <a:pt x="9793" y="52479"/>
                    <a:pt x="9765" y="52702"/>
                  </a:cubicBezTo>
                  <a:cubicBezTo>
                    <a:pt x="9625" y="53316"/>
                    <a:pt x="9346" y="53958"/>
                    <a:pt x="8956" y="54516"/>
                  </a:cubicBezTo>
                  <a:cubicBezTo>
                    <a:pt x="8760" y="54851"/>
                    <a:pt x="8537" y="55213"/>
                    <a:pt x="8370" y="55604"/>
                  </a:cubicBezTo>
                  <a:cubicBezTo>
                    <a:pt x="8230" y="55883"/>
                    <a:pt x="8119" y="56190"/>
                    <a:pt x="8063" y="56497"/>
                  </a:cubicBezTo>
                  <a:cubicBezTo>
                    <a:pt x="7979" y="56887"/>
                    <a:pt x="7951" y="57361"/>
                    <a:pt x="8286" y="57613"/>
                  </a:cubicBezTo>
                  <a:lnTo>
                    <a:pt x="8342" y="57640"/>
                  </a:lnTo>
                  <a:lnTo>
                    <a:pt x="8342" y="57696"/>
                  </a:lnTo>
                  <a:cubicBezTo>
                    <a:pt x="8370" y="57892"/>
                    <a:pt x="8481" y="58059"/>
                    <a:pt x="8565" y="58254"/>
                  </a:cubicBezTo>
                  <a:cubicBezTo>
                    <a:pt x="8816" y="58561"/>
                    <a:pt x="9179" y="58673"/>
                    <a:pt x="9542" y="58701"/>
                  </a:cubicBezTo>
                  <a:cubicBezTo>
                    <a:pt x="9932" y="58729"/>
                    <a:pt x="10462" y="58756"/>
                    <a:pt x="10797" y="58589"/>
                  </a:cubicBezTo>
                  <a:cubicBezTo>
                    <a:pt x="11132" y="58450"/>
                    <a:pt x="11299" y="58198"/>
                    <a:pt x="11439" y="57919"/>
                  </a:cubicBezTo>
                  <a:cubicBezTo>
                    <a:pt x="11550" y="57640"/>
                    <a:pt x="11746" y="57557"/>
                    <a:pt x="11997" y="57361"/>
                  </a:cubicBezTo>
                  <a:cubicBezTo>
                    <a:pt x="12136" y="57306"/>
                    <a:pt x="12276" y="57222"/>
                    <a:pt x="12387" y="57138"/>
                  </a:cubicBezTo>
                  <a:cubicBezTo>
                    <a:pt x="12555" y="56999"/>
                    <a:pt x="12666" y="56859"/>
                    <a:pt x="12750" y="56664"/>
                  </a:cubicBezTo>
                  <a:lnTo>
                    <a:pt x="12973" y="56246"/>
                  </a:lnTo>
                  <a:lnTo>
                    <a:pt x="13057" y="55939"/>
                  </a:lnTo>
                  <a:cubicBezTo>
                    <a:pt x="13113" y="55883"/>
                    <a:pt x="13113" y="55799"/>
                    <a:pt x="13141" y="55743"/>
                  </a:cubicBezTo>
                  <a:cubicBezTo>
                    <a:pt x="13252" y="55464"/>
                    <a:pt x="13420" y="55241"/>
                    <a:pt x="13671" y="55046"/>
                  </a:cubicBezTo>
                  <a:cubicBezTo>
                    <a:pt x="13754" y="54962"/>
                    <a:pt x="13838" y="54906"/>
                    <a:pt x="13894" y="54823"/>
                  </a:cubicBezTo>
                  <a:lnTo>
                    <a:pt x="14117" y="54627"/>
                  </a:lnTo>
                  <a:cubicBezTo>
                    <a:pt x="14452" y="54348"/>
                    <a:pt x="14815" y="53958"/>
                    <a:pt x="14954" y="53539"/>
                  </a:cubicBezTo>
                  <a:cubicBezTo>
                    <a:pt x="15038" y="53288"/>
                    <a:pt x="15038" y="53037"/>
                    <a:pt x="14954" y="52814"/>
                  </a:cubicBezTo>
                  <a:lnTo>
                    <a:pt x="14842" y="52479"/>
                  </a:lnTo>
                  <a:lnTo>
                    <a:pt x="14842" y="52479"/>
                  </a:lnTo>
                  <a:lnTo>
                    <a:pt x="14842" y="52479"/>
                  </a:lnTo>
                  <a:lnTo>
                    <a:pt x="14842" y="52479"/>
                  </a:lnTo>
                  <a:lnTo>
                    <a:pt x="14842" y="52479"/>
                  </a:lnTo>
                  <a:lnTo>
                    <a:pt x="14842" y="52479"/>
                  </a:lnTo>
                  <a:cubicBezTo>
                    <a:pt x="14787" y="52256"/>
                    <a:pt x="14675" y="52005"/>
                    <a:pt x="14536" y="51782"/>
                  </a:cubicBezTo>
                  <a:cubicBezTo>
                    <a:pt x="14452" y="51642"/>
                    <a:pt x="14396" y="51558"/>
                    <a:pt x="14312" y="51447"/>
                  </a:cubicBezTo>
                  <a:lnTo>
                    <a:pt x="14284" y="51419"/>
                  </a:lnTo>
                  <a:lnTo>
                    <a:pt x="14284" y="51363"/>
                  </a:lnTo>
                  <a:cubicBezTo>
                    <a:pt x="14312" y="51196"/>
                    <a:pt x="14312" y="51028"/>
                    <a:pt x="14284" y="50889"/>
                  </a:cubicBezTo>
                  <a:cubicBezTo>
                    <a:pt x="14257" y="50638"/>
                    <a:pt x="14201" y="50470"/>
                    <a:pt x="13978" y="50331"/>
                  </a:cubicBezTo>
                  <a:lnTo>
                    <a:pt x="13950" y="50303"/>
                  </a:lnTo>
                  <a:lnTo>
                    <a:pt x="13950" y="50331"/>
                  </a:lnTo>
                  <a:cubicBezTo>
                    <a:pt x="13950" y="50191"/>
                    <a:pt x="13978" y="50080"/>
                    <a:pt x="13950" y="49940"/>
                  </a:cubicBezTo>
                  <a:cubicBezTo>
                    <a:pt x="13922" y="49327"/>
                    <a:pt x="13587" y="48657"/>
                    <a:pt x="13224" y="48127"/>
                  </a:cubicBezTo>
                  <a:cubicBezTo>
                    <a:pt x="13141" y="48071"/>
                    <a:pt x="13113" y="47987"/>
                    <a:pt x="13085" y="47904"/>
                  </a:cubicBezTo>
                  <a:lnTo>
                    <a:pt x="12973" y="47681"/>
                  </a:lnTo>
                  <a:lnTo>
                    <a:pt x="12945" y="47625"/>
                  </a:lnTo>
                  <a:lnTo>
                    <a:pt x="12973" y="47569"/>
                  </a:lnTo>
                  <a:cubicBezTo>
                    <a:pt x="13364" y="47095"/>
                    <a:pt x="13671" y="46565"/>
                    <a:pt x="13950" y="46007"/>
                  </a:cubicBezTo>
                  <a:cubicBezTo>
                    <a:pt x="14368" y="45086"/>
                    <a:pt x="14759" y="44082"/>
                    <a:pt x="14815" y="43077"/>
                  </a:cubicBezTo>
                  <a:cubicBezTo>
                    <a:pt x="14842" y="42352"/>
                    <a:pt x="14759" y="41599"/>
                    <a:pt x="14396" y="40985"/>
                  </a:cubicBezTo>
                  <a:cubicBezTo>
                    <a:pt x="14229" y="40706"/>
                    <a:pt x="14005" y="40427"/>
                    <a:pt x="13782" y="40176"/>
                  </a:cubicBezTo>
                  <a:cubicBezTo>
                    <a:pt x="13531" y="39980"/>
                    <a:pt x="13280" y="39757"/>
                    <a:pt x="13001" y="39590"/>
                  </a:cubicBezTo>
                  <a:lnTo>
                    <a:pt x="12917" y="39562"/>
                  </a:lnTo>
                  <a:lnTo>
                    <a:pt x="12917" y="39478"/>
                  </a:lnTo>
                  <a:lnTo>
                    <a:pt x="12917" y="39115"/>
                  </a:lnTo>
                  <a:cubicBezTo>
                    <a:pt x="12917" y="38641"/>
                    <a:pt x="13085" y="38251"/>
                    <a:pt x="13392" y="37916"/>
                  </a:cubicBezTo>
                  <a:lnTo>
                    <a:pt x="13392" y="37916"/>
                  </a:lnTo>
                  <a:lnTo>
                    <a:pt x="13392" y="37916"/>
                  </a:lnTo>
                  <a:cubicBezTo>
                    <a:pt x="13531" y="37804"/>
                    <a:pt x="13726" y="37721"/>
                    <a:pt x="13810" y="37553"/>
                  </a:cubicBezTo>
                  <a:lnTo>
                    <a:pt x="13810" y="37525"/>
                  </a:lnTo>
                  <a:lnTo>
                    <a:pt x="13866" y="37469"/>
                  </a:lnTo>
                  <a:cubicBezTo>
                    <a:pt x="14201" y="37218"/>
                    <a:pt x="14480" y="36967"/>
                    <a:pt x="14759" y="36660"/>
                  </a:cubicBezTo>
                  <a:cubicBezTo>
                    <a:pt x="15094" y="36242"/>
                    <a:pt x="15345" y="35796"/>
                    <a:pt x="15512" y="35293"/>
                  </a:cubicBezTo>
                  <a:lnTo>
                    <a:pt x="15512" y="35265"/>
                  </a:lnTo>
                  <a:lnTo>
                    <a:pt x="15540" y="35238"/>
                  </a:lnTo>
                  <a:cubicBezTo>
                    <a:pt x="15819" y="35098"/>
                    <a:pt x="16014" y="34875"/>
                    <a:pt x="16098" y="34596"/>
                  </a:cubicBezTo>
                  <a:cubicBezTo>
                    <a:pt x="16182" y="34456"/>
                    <a:pt x="16209" y="34289"/>
                    <a:pt x="16209" y="34149"/>
                  </a:cubicBezTo>
                  <a:lnTo>
                    <a:pt x="16209" y="34149"/>
                  </a:lnTo>
                  <a:lnTo>
                    <a:pt x="16209" y="34149"/>
                  </a:lnTo>
                  <a:lnTo>
                    <a:pt x="16209" y="34149"/>
                  </a:lnTo>
                  <a:cubicBezTo>
                    <a:pt x="16209" y="34122"/>
                    <a:pt x="16209" y="34038"/>
                    <a:pt x="16237" y="34010"/>
                  </a:cubicBezTo>
                  <a:cubicBezTo>
                    <a:pt x="16321" y="33926"/>
                    <a:pt x="16405" y="33898"/>
                    <a:pt x="16488" y="33926"/>
                  </a:cubicBezTo>
                  <a:lnTo>
                    <a:pt x="16488" y="33926"/>
                  </a:lnTo>
                  <a:lnTo>
                    <a:pt x="16488" y="33926"/>
                  </a:lnTo>
                  <a:lnTo>
                    <a:pt x="16488" y="33926"/>
                  </a:lnTo>
                  <a:lnTo>
                    <a:pt x="16488" y="33926"/>
                  </a:lnTo>
                  <a:lnTo>
                    <a:pt x="16488" y="33926"/>
                  </a:lnTo>
                  <a:cubicBezTo>
                    <a:pt x="16600" y="33926"/>
                    <a:pt x="16740" y="34010"/>
                    <a:pt x="16823" y="34038"/>
                  </a:cubicBezTo>
                  <a:lnTo>
                    <a:pt x="16907" y="34066"/>
                  </a:lnTo>
                  <a:lnTo>
                    <a:pt x="16879" y="34149"/>
                  </a:lnTo>
                  <a:cubicBezTo>
                    <a:pt x="16879" y="34177"/>
                    <a:pt x="16851" y="34177"/>
                    <a:pt x="16851" y="34205"/>
                  </a:cubicBezTo>
                  <a:lnTo>
                    <a:pt x="16851" y="34205"/>
                  </a:lnTo>
                  <a:lnTo>
                    <a:pt x="16851" y="34205"/>
                  </a:lnTo>
                  <a:cubicBezTo>
                    <a:pt x="16851" y="34289"/>
                    <a:pt x="16851" y="34317"/>
                    <a:pt x="16879" y="34401"/>
                  </a:cubicBezTo>
                  <a:cubicBezTo>
                    <a:pt x="16963" y="34735"/>
                    <a:pt x="17186" y="35154"/>
                    <a:pt x="17437" y="35433"/>
                  </a:cubicBezTo>
                  <a:lnTo>
                    <a:pt x="17437" y="35433"/>
                  </a:lnTo>
                  <a:lnTo>
                    <a:pt x="17437" y="35433"/>
                  </a:lnTo>
                  <a:cubicBezTo>
                    <a:pt x="17465" y="35544"/>
                    <a:pt x="17521" y="35656"/>
                    <a:pt x="17577" y="35712"/>
                  </a:cubicBezTo>
                  <a:cubicBezTo>
                    <a:pt x="17660" y="35935"/>
                    <a:pt x="17744" y="36130"/>
                    <a:pt x="17772" y="36353"/>
                  </a:cubicBezTo>
                  <a:cubicBezTo>
                    <a:pt x="17939" y="36939"/>
                    <a:pt x="18051" y="37609"/>
                    <a:pt x="17995" y="38195"/>
                  </a:cubicBezTo>
                  <a:lnTo>
                    <a:pt x="17995" y="38195"/>
                  </a:lnTo>
                  <a:lnTo>
                    <a:pt x="17995" y="38195"/>
                  </a:lnTo>
                  <a:cubicBezTo>
                    <a:pt x="17995" y="38251"/>
                    <a:pt x="17939" y="38418"/>
                    <a:pt x="17939" y="38474"/>
                  </a:cubicBezTo>
                  <a:lnTo>
                    <a:pt x="17939" y="38474"/>
                  </a:lnTo>
                  <a:lnTo>
                    <a:pt x="17939" y="38502"/>
                  </a:lnTo>
                  <a:cubicBezTo>
                    <a:pt x="17911" y="38976"/>
                    <a:pt x="17911" y="39422"/>
                    <a:pt x="18135" y="39841"/>
                  </a:cubicBezTo>
                  <a:cubicBezTo>
                    <a:pt x="18190" y="40008"/>
                    <a:pt x="18302" y="40148"/>
                    <a:pt x="18414" y="40287"/>
                  </a:cubicBezTo>
                  <a:lnTo>
                    <a:pt x="18414" y="40287"/>
                  </a:lnTo>
                  <a:lnTo>
                    <a:pt x="18414" y="40287"/>
                  </a:lnTo>
                  <a:lnTo>
                    <a:pt x="18497" y="40510"/>
                  </a:lnTo>
                  <a:cubicBezTo>
                    <a:pt x="18581" y="40594"/>
                    <a:pt x="18637" y="40706"/>
                    <a:pt x="18748" y="40817"/>
                  </a:cubicBezTo>
                  <a:lnTo>
                    <a:pt x="18776" y="40845"/>
                  </a:lnTo>
                  <a:lnTo>
                    <a:pt x="18776" y="40845"/>
                  </a:lnTo>
                  <a:cubicBezTo>
                    <a:pt x="18971" y="41152"/>
                    <a:pt x="19027" y="41515"/>
                    <a:pt x="19111" y="41850"/>
                  </a:cubicBezTo>
                  <a:cubicBezTo>
                    <a:pt x="19167" y="42212"/>
                    <a:pt x="19250" y="42547"/>
                    <a:pt x="19390" y="42882"/>
                  </a:cubicBezTo>
                  <a:lnTo>
                    <a:pt x="19418" y="42938"/>
                  </a:lnTo>
                  <a:lnTo>
                    <a:pt x="19334" y="42966"/>
                  </a:lnTo>
                  <a:cubicBezTo>
                    <a:pt x="19139" y="43161"/>
                    <a:pt x="18971" y="43328"/>
                    <a:pt x="18776" y="43496"/>
                  </a:cubicBezTo>
                  <a:cubicBezTo>
                    <a:pt x="18609" y="43719"/>
                    <a:pt x="18441" y="43914"/>
                    <a:pt x="18302" y="44165"/>
                  </a:cubicBezTo>
                  <a:cubicBezTo>
                    <a:pt x="18190" y="44361"/>
                    <a:pt x="18079" y="44584"/>
                    <a:pt x="18023" y="44835"/>
                  </a:cubicBezTo>
                  <a:cubicBezTo>
                    <a:pt x="17939" y="45030"/>
                    <a:pt x="17939" y="45253"/>
                    <a:pt x="17939" y="45449"/>
                  </a:cubicBezTo>
                  <a:cubicBezTo>
                    <a:pt x="17939" y="45700"/>
                    <a:pt x="18023" y="45951"/>
                    <a:pt x="18135" y="46146"/>
                  </a:cubicBezTo>
                  <a:cubicBezTo>
                    <a:pt x="18218" y="46369"/>
                    <a:pt x="18358" y="46565"/>
                    <a:pt x="18581" y="46732"/>
                  </a:cubicBezTo>
                  <a:cubicBezTo>
                    <a:pt x="18888" y="47039"/>
                    <a:pt x="19306" y="47234"/>
                    <a:pt x="19725" y="47374"/>
                  </a:cubicBezTo>
                  <a:cubicBezTo>
                    <a:pt x="20171" y="47513"/>
                    <a:pt x="20673" y="47569"/>
                    <a:pt x="21120" y="47653"/>
                  </a:cubicBezTo>
                  <a:lnTo>
                    <a:pt x="21148" y="47653"/>
                  </a:lnTo>
                  <a:lnTo>
                    <a:pt x="21203" y="47681"/>
                  </a:lnTo>
                  <a:lnTo>
                    <a:pt x="21259" y="47764"/>
                  </a:lnTo>
                  <a:lnTo>
                    <a:pt x="21371" y="47848"/>
                  </a:lnTo>
                  <a:lnTo>
                    <a:pt x="21371" y="47848"/>
                  </a:lnTo>
                  <a:lnTo>
                    <a:pt x="21371" y="47848"/>
                  </a:lnTo>
                  <a:cubicBezTo>
                    <a:pt x="21622" y="48099"/>
                    <a:pt x="21845" y="48406"/>
                    <a:pt x="22068" y="48685"/>
                  </a:cubicBezTo>
                  <a:cubicBezTo>
                    <a:pt x="22319" y="49048"/>
                    <a:pt x="22543" y="49382"/>
                    <a:pt x="22766" y="49745"/>
                  </a:cubicBezTo>
                  <a:cubicBezTo>
                    <a:pt x="23156" y="50331"/>
                    <a:pt x="23491" y="50973"/>
                    <a:pt x="23854" y="51558"/>
                  </a:cubicBezTo>
                  <a:lnTo>
                    <a:pt x="23993" y="51754"/>
                  </a:lnTo>
                  <a:cubicBezTo>
                    <a:pt x="24161" y="52116"/>
                    <a:pt x="24440" y="52507"/>
                    <a:pt x="24830" y="52674"/>
                  </a:cubicBezTo>
                  <a:cubicBezTo>
                    <a:pt x="24858" y="52702"/>
                    <a:pt x="24914" y="52702"/>
                    <a:pt x="24970" y="52702"/>
                  </a:cubicBezTo>
                  <a:cubicBezTo>
                    <a:pt x="24998" y="52702"/>
                    <a:pt x="24998" y="52702"/>
                    <a:pt x="25026" y="52730"/>
                  </a:cubicBezTo>
                  <a:lnTo>
                    <a:pt x="25053" y="52730"/>
                  </a:lnTo>
                  <a:lnTo>
                    <a:pt x="25109" y="52786"/>
                  </a:lnTo>
                  <a:cubicBezTo>
                    <a:pt x="25193" y="52953"/>
                    <a:pt x="25388" y="53149"/>
                    <a:pt x="25556" y="53260"/>
                  </a:cubicBezTo>
                  <a:lnTo>
                    <a:pt x="25611" y="53288"/>
                  </a:lnTo>
                  <a:lnTo>
                    <a:pt x="25611" y="53372"/>
                  </a:lnTo>
                  <a:cubicBezTo>
                    <a:pt x="25584" y="53623"/>
                    <a:pt x="25556" y="53818"/>
                    <a:pt x="25556" y="54069"/>
                  </a:cubicBezTo>
                  <a:cubicBezTo>
                    <a:pt x="25528" y="54404"/>
                    <a:pt x="25528" y="54795"/>
                    <a:pt x="25556" y="55157"/>
                  </a:cubicBezTo>
                  <a:cubicBezTo>
                    <a:pt x="25584" y="55353"/>
                    <a:pt x="25584" y="55604"/>
                    <a:pt x="25667" y="55799"/>
                  </a:cubicBezTo>
                  <a:cubicBezTo>
                    <a:pt x="25723" y="56078"/>
                    <a:pt x="25751" y="56329"/>
                    <a:pt x="25723" y="56608"/>
                  </a:cubicBezTo>
                  <a:cubicBezTo>
                    <a:pt x="25723" y="56859"/>
                    <a:pt x="25695" y="57055"/>
                    <a:pt x="25667" y="57306"/>
                  </a:cubicBezTo>
                  <a:cubicBezTo>
                    <a:pt x="25611" y="57613"/>
                    <a:pt x="25556" y="57975"/>
                    <a:pt x="25667" y="58254"/>
                  </a:cubicBezTo>
                  <a:cubicBezTo>
                    <a:pt x="25807" y="58589"/>
                    <a:pt x="26114" y="58868"/>
                    <a:pt x="26421" y="59063"/>
                  </a:cubicBezTo>
                  <a:lnTo>
                    <a:pt x="26448" y="59063"/>
                  </a:lnTo>
                  <a:lnTo>
                    <a:pt x="26448" y="59119"/>
                  </a:lnTo>
                  <a:cubicBezTo>
                    <a:pt x="26504" y="59370"/>
                    <a:pt x="26672" y="59538"/>
                    <a:pt x="26951" y="59621"/>
                  </a:cubicBezTo>
                  <a:cubicBezTo>
                    <a:pt x="27258" y="59677"/>
                    <a:pt x="27648" y="59705"/>
                    <a:pt x="27955" y="59677"/>
                  </a:cubicBezTo>
                  <a:cubicBezTo>
                    <a:pt x="28234" y="59677"/>
                    <a:pt x="28541" y="59621"/>
                    <a:pt x="28792" y="59510"/>
                  </a:cubicBezTo>
                  <a:cubicBezTo>
                    <a:pt x="28959" y="59426"/>
                    <a:pt x="29155" y="59398"/>
                    <a:pt x="29322" y="59370"/>
                  </a:cubicBezTo>
                  <a:cubicBezTo>
                    <a:pt x="29434" y="59342"/>
                    <a:pt x="29517" y="59342"/>
                    <a:pt x="29629" y="59287"/>
                  </a:cubicBezTo>
                  <a:cubicBezTo>
                    <a:pt x="29852" y="59231"/>
                    <a:pt x="29992" y="59091"/>
                    <a:pt x="30131" y="58868"/>
                  </a:cubicBezTo>
                  <a:cubicBezTo>
                    <a:pt x="30159" y="58812"/>
                    <a:pt x="30187" y="58729"/>
                    <a:pt x="30215" y="58701"/>
                  </a:cubicBezTo>
                  <a:cubicBezTo>
                    <a:pt x="30410" y="58422"/>
                    <a:pt x="30577" y="58143"/>
                    <a:pt x="30717" y="57836"/>
                  </a:cubicBezTo>
                  <a:cubicBezTo>
                    <a:pt x="30856" y="57473"/>
                    <a:pt x="30884" y="57110"/>
                    <a:pt x="30856" y="56720"/>
                  </a:cubicBezTo>
                  <a:cubicBezTo>
                    <a:pt x="30829" y="56469"/>
                    <a:pt x="30829" y="56273"/>
                    <a:pt x="30829" y="56022"/>
                  </a:cubicBezTo>
                  <a:cubicBezTo>
                    <a:pt x="30829" y="55855"/>
                    <a:pt x="30856" y="55660"/>
                    <a:pt x="30884" y="55492"/>
                  </a:cubicBezTo>
                  <a:cubicBezTo>
                    <a:pt x="30912" y="55241"/>
                    <a:pt x="30968" y="55018"/>
                    <a:pt x="30912" y="54767"/>
                  </a:cubicBezTo>
                  <a:cubicBezTo>
                    <a:pt x="30884" y="54544"/>
                    <a:pt x="30856" y="54348"/>
                    <a:pt x="30829" y="54181"/>
                  </a:cubicBezTo>
                  <a:cubicBezTo>
                    <a:pt x="30745" y="53679"/>
                    <a:pt x="30689" y="53260"/>
                    <a:pt x="30717" y="52730"/>
                  </a:cubicBezTo>
                  <a:lnTo>
                    <a:pt x="30717" y="52702"/>
                  </a:lnTo>
                  <a:cubicBezTo>
                    <a:pt x="30745" y="52507"/>
                    <a:pt x="30717" y="52256"/>
                    <a:pt x="30605" y="52033"/>
                  </a:cubicBezTo>
                  <a:lnTo>
                    <a:pt x="30577" y="52005"/>
                  </a:lnTo>
                  <a:lnTo>
                    <a:pt x="30605" y="51949"/>
                  </a:lnTo>
                  <a:cubicBezTo>
                    <a:pt x="30745" y="51810"/>
                    <a:pt x="30884" y="51614"/>
                    <a:pt x="30996" y="51447"/>
                  </a:cubicBezTo>
                  <a:cubicBezTo>
                    <a:pt x="31135" y="51279"/>
                    <a:pt x="31247" y="51056"/>
                    <a:pt x="31359" y="50889"/>
                  </a:cubicBezTo>
                  <a:cubicBezTo>
                    <a:pt x="31498" y="50610"/>
                    <a:pt x="31582" y="50303"/>
                    <a:pt x="31666" y="49996"/>
                  </a:cubicBezTo>
                  <a:cubicBezTo>
                    <a:pt x="31721" y="49717"/>
                    <a:pt x="31721" y="49382"/>
                    <a:pt x="31693" y="49103"/>
                  </a:cubicBezTo>
                  <a:cubicBezTo>
                    <a:pt x="31666" y="48796"/>
                    <a:pt x="31554" y="48517"/>
                    <a:pt x="31414" y="48238"/>
                  </a:cubicBezTo>
                  <a:cubicBezTo>
                    <a:pt x="31275" y="47960"/>
                    <a:pt x="31080" y="47708"/>
                    <a:pt x="30829" y="47513"/>
                  </a:cubicBezTo>
                  <a:cubicBezTo>
                    <a:pt x="30382" y="47123"/>
                    <a:pt x="29768" y="46844"/>
                    <a:pt x="29183" y="46704"/>
                  </a:cubicBezTo>
                  <a:cubicBezTo>
                    <a:pt x="28764" y="46592"/>
                    <a:pt x="28346" y="46537"/>
                    <a:pt x="27899" y="46509"/>
                  </a:cubicBezTo>
                  <a:lnTo>
                    <a:pt x="27815" y="46509"/>
                  </a:lnTo>
                  <a:lnTo>
                    <a:pt x="27815" y="46425"/>
                  </a:lnTo>
                  <a:cubicBezTo>
                    <a:pt x="27788" y="46313"/>
                    <a:pt x="27788" y="46258"/>
                    <a:pt x="27788" y="46174"/>
                  </a:cubicBezTo>
                  <a:cubicBezTo>
                    <a:pt x="27760" y="46090"/>
                    <a:pt x="27760" y="45951"/>
                    <a:pt x="27760" y="45839"/>
                  </a:cubicBezTo>
                  <a:cubicBezTo>
                    <a:pt x="27760" y="45309"/>
                    <a:pt x="27648" y="44723"/>
                    <a:pt x="27313" y="44305"/>
                  </a:cubicBezTo>
                  <a:cubicBezTo>
                    <a:pt x="27174" y="44137"/>
                    <a:pt x="26951" y="43998"/>
                    <a:pt x="26700" y="43914"/>
                  </a:cubicBezTo>
                  <a:lnTo>
                    <a:pt x="26644" y="43914"/>
                  </a:lnTo>
                  <a:lnTo>
                    <a:pt x="26644" y="43858"/>
                  </a:lnTo>
                  <a:cubicBezTo>
                    <a:pt x="26560" y="43607"/>
                    <a:pt x="26476" y="43189"/>
                    <a:pt x="26281" y="42966"/>
                  </a:cubicBezTo>
                  <a:lnTo>
                    <a:pt x="26253" y="42938"/>
                  </a:lnTo>
                  <a:lnTo>
                    <a:pt x="26253" y="42882"/>
                  </a:lnTo>
                  <a:cubicBezTo>
                    <a:pt x="26281" y="42687"/>
                    <a:pt x="26337" y="42491"/>
                    <a:pt x="26337" y="42268"/>
                  </a:cubicBezTo>
                  <a:cubicBezTo>
                    <a:pt x="26337" y="41961"/>
                    <a:pt x="26253" y="41654"/>
                    <a:pt x="26086" y="41375"/>
                  </a:cubicBezTo>
                  <a:lnTo>
                    <a:pt x="26058" y="41292"/>
                  </a:lnTo>
                  <a:lnTo>
                    <a:pt x="26114" y="41264"/>
                  </a:lnTo>
                  <a:cubicBezTo>
                    <a:pt x="26532" y="41013"/>
                    <a:pt x="26895" y="40706"/>
                    <a:pt x="27230" y="40399"/>
                  </a:cubicBezTo>
                  <a:cubicBezTo>
                    <a:pt x="27536" y="40092"/>
                    <a:pt x="27871" y="39729"/>
                    <a:pt x="28094" y="39339"/>
                  </a:cubicBezTo>
                  <a:cubicBezTo>
                    <a:pt x="28429" y="38892"/>
                    <a:pt x="28652" y="38362"/>
                    <a:pt x="28764" y="37860"/>
                  </a:cubicBezTo>
                  <a:cubicBezTo>
                    <a:pt x="28904" y="37330"/>
                    <a:pt x="28904" y="36800"/>
                    <a:pt x="28848" y="36242"/>
                  </a:cubicBezTo>
                  <a:cubicBezTo>
                    <a:pt x="28764" y="35712"/>
                    <a:pt x="28597" y="35238"/>
                    <a:pt x="28346" y="34735"/>
                  </a:cubicBezTo>
                  <a:cubicBezTo>
                    <a:pt x="28094" y="34261"/>
                    <a:pt x="27760" y="33815"/>
                    <a:pt x="27369" y="33396"/>
                  </a:cubicBezTo>
                  <a:cubicBezTo>
                    <a:pt x="26895" y="32866"/>
                    <a:pt x="26337" y="32420"/>
                    <a:pt x="25695" y="32029"/>
                  </a:cubicBezTo>
                  <a:lnTo>
                    <a:pt x="25667" y="32001"/>
                  </a:lnTo>
                  <a:lnTo>
                    <a:pt x="25667" y="31918"/>
                  </a:lnTo>
                  <a:lnTo>
                    <a:pt x="25667" y="31443"/>
                  </a:lnTo>
                  <a:lnTo>
                    <a:pt x="25667" y="31108"/>
                  </a:lnTo>
                  <a:cubicBezTo>
                    <a:pt x="25667" y="30829"/>
                    <a:pt x="25639" y="30606"/>
                    <a:pt x="25584" y="30327"/>
                  </a:cubicBezTo>
                  <a:cubicBezTo>
                    <a:pt x="25528" y="29937"/>
                    <a:pt x="25360" y="29546"/>
                    <a:pt x="25221" y="29211"/>
                  </a:cubicBezTo>
                  <a:lnTo>
                    <a:pt x="25165" y="29128"/>
                  </a:lnTo>
                  <a:lnTo>
                    <a:pt x="25221" y="29100"/>
                  </a:lnTo>
                  <a:cubicBezTo>
                    <a:pt x="25249" y="29072"/>
                    <a:pt x="25277" y="29016"/>
                    <a:pt x="25277" y="28988"/>
                  </a:cubicBezTo>
                  <a:cubicBezTo>
                    <a:pt x="25360" y="28821"/>
                    <a:pt x="25388" y="28653"/>
                    <a:pt x="25388" y="28458"/>
                  </a:cubicBezTo>
                  <a:lnTo>
                    <a:pt x="25388" y="28709"/>
                  </a:lnTo>
                  <a:lnTo>
                    <a:pt x="25388" y="28681"/>
                  </a:lnTo>
                  <a:lnTo>
                    <a:pt x="25388" y="28653"/>
                  </a:lnTo>
                  <a:lnTo>
                    <a:pt x="25388" y="28653"/>
                  </a:lnTo>
                  <a:lnTo>
                    <a:pt x="25388" y="28598"/>
                  </a:lnTo>
                  <a:lnTo>
                    <a:pt x="25388" y="28570"/>
                  </a:lnTo>
                  <a:cubicBezTo>
                    <a:pt x="25305" y="28123"/>
                    <a:pt x="24998" y="27593"/>
                    <a:pt x="24719" y="27258"/>
                  </a:cubicBezTo>
                  <a:lnTo>
                    <a:pt x="24691" y="27175"/>
                  </a:lnTo>
                  <a:lnTo>
                    <a:pt x="24719" y="27119"/>
                  </a:lnTo>
                  <a:cubicBezTo>
                    <a:pt x="24719" y="27063"/>
                    <a:pt x="24747" y="27035"/>
                    <a:pt x="24802" y="27007"/>
                  </a:cubicBezTo>
                  <a:cubicBezTo>
                    <a:pt x="24942" y="26756"/>
                    <a:pt x="24998" y="26477"/>
                    <a:pt x="24998" y="26198"/>
                  </a:cubicBezTo>
                  <a:cubicBezTo>
                    <a:pt x="24998" y="26031"/>
                    <a:pt x="24942" y="25863"/>
                    <a:pt x="24802" y="25724"/>
                  </a:cubicBezTo>
                  <a:cubicBezTo>
                    <a:pt x="24468" y="25473"/>
                    <a:pt x="24244" y="25082"/>
                    <a:pt x="24189" y="24664"/>
                  </a:cubicBezTo>
                  <a:lnTo>
                    <a:pt x="24189" y="24608"/>
                  </a:lnTo>
                  <a:lnTo>
                    <a:pt x="24272" y="24552"/>
                  </a:lnTo>
                  <a:cubicBezTo>
                    <a:pt x="24663" y="24357"/>
                    <a:pt x="24998" y="24078"/>
                    <a:pt x="25026" y="23632"/>
                  </a:cubicBezTo>
                  <a:cubicBezTo>
                    <a:pt x="25081" y="23269"/>
                    <a:pt x="24970" y="22962"/>
                    <a:pt x="24858" y="22655"/>
                  </a:cubicBezTo>
                  <a:cubicBezTo>
                    <a:pt x="24830" y="22571"/>
                    <a:pt x="24802" y="22460"/>
                    <a:pt x="24802" y="22404"/>
                  </a:cubicBezTo>
                  <a:cubicBezTo>
                    <a:pt x="24719" y="22153"/>
                    <a:pt x="24719" y="21874"/>
                    <a:pt x="24858" y="21679"/>
                  </a:cubicBezTo>
                  <a:lnTo>
                    <a:pt x="24886" y="21623"/>
                  </a:lnTo>
                  <a:lnTo>
                    <a:pt x="24970" y="21623"/>
                  </a:lnTo>
                  <a:cubicBezTo>
                    <a:pt x="25221" y="21623"/>
                    <a:pt x="25416" y="21539"/>
                    <a:pt x="25584" y="21427"/>
                  </a:cubicBezTo>
                  <a:lnTo>
                    <a:pt x="25639" y="21400"/>
                  </a:lnTo>
                  <a:lnTo>
                    <a:pt x="25639" y="21400"/>
                  </a:lnTo>
                  <a:lnTo>
                    <a:pt x="25639" y="21400"/>
                  </a:lnTo>
                  <a:cubicBezTo>
                    <a:pt x="25695" y="21400"/>
                    <a:pt x="25779" y="21344"/>
                    <a:pt x="25807" y="21316"/>
                  </a:cubicBezTo>
                  <a:cubicBezTo>
                    <a:pt x="25863" y="21288"/>
                    <a:pt x="25974" y="21288"/>
                    <a:pt x="26058" y="21260"/>
                  </a:cubicBezTo>
                  <a:lnTo>
                    <a:pt x="26058" y="21260"/>
                  </a:lnTo>
                  <a:lnTo>
                    <a:pt x="26086" y="21260"/>
                  </a:lnTo>
                  <a:cubicBezTo>
                    <a:pt x="26253" y="21260"/>
                    <a:pt x="26393" y="21344"/>
                    <a:pt x="26504" y="21483"/>
                  </a:cubicBezTo>
                  <a:cubicBezTo>
                    <a:pt x="26895" y="22013"/>
                    <a:pt x="27815" y="22237"/>
                    <a:pt x="28457" y="22320"/>
                  </a:cubicBezTo>
                  <a:lnTo>
                    <a:pt x="28485" y="22320"/>
                  </a:lnTo>
                  <a:lnTo>
                    <a:pt x="28513" y="22376"/>
                  </a:lnTo>
                  <a:cubicBezTo>
                    <a:pt x="28625" y="22543"/>
                    <a:pt x="28764" y="22739"/>
                    <a:pt x="28931" y="22878"/>
                  </a:cubicBezTo>
                  <a:cubicBezTo>
                    <a:pt x="29183" y="23157"/>
                    <a:pt x="29489" y="23380"/>
                    <a:pt x="29824" y="23548"/>
                  </a:cubicBezTo>
                  <a:cubicBezTo>
                    <a:pt x="29880" y="23576"/>
                    <a:pt x="29992" y="23632"/>
                    <a:pt x="30047" y="23659"/>
                  </a:cubicBezTo>
                  <a:cubicBezTo>
                    <a:pt x="30745" y="23855"/>
                    <a:pt x="31610" y="23632"/>
                    <a:pt x="32307" y="23380"/>
                  </a:cubicBezTo>
                  <a:cubicBezTo>
                    <a:pt x="32503" y="23353"/>
                    <a:pt x="32698" y="23269"/>
                    <a:pt x="32921" y="23213"/>
                  </a:cubicBezTo>
                  <a:close/>
                  <a:moveTo>
                    <a:pt x="26923" y="13309"/>
                  </a:moveTo>
                  <a:cubicBezTo>
                    <a:pt x="26644" y="13169"/>
                    <a:pt x="26365" y="13086"/>
                    <a:pt x="26225" y="13086"/>
                  </a:cubicBezTo>
                  <a:cubicBezTo>
                    <a:pt x="26086" y="12751"/>
                    <a:pt x="25779" y="12639"/>
                    <a:pt x="25528" y="12611"/>
                  </a:cubicBezTo>
                  <a:cubicBezTo>
                    <a:pt x="25556" y="12277"/>
                    <a:pt x="25528" y="11914"/>
                    <a:pt x="25444" y="11551"/>
                  </a:cubicBezTo>
                  <a:cubicBezTo>
                    <a:pt x="25388" y="11161"/>
                    <a:pt x="25249" y="10826"/>
                    <a:pt x="25026" y="10714"/>
                  </a:cubicBezTo>
                  <a:lnTo>
                    <a:pt x="25026" y="10714"/>
                  </a:lnTo>
                  <a:cubicBezTo>
                    <a:pt x="24858" y="10603"/>
                    <a:pt x="24049" y="10407"/>
                    <a:pt x="23296" y="10240"/>
                  </a:cubicBezTo>
                  <a:cubicBezTo>
                    <a:pt x="23491" y="10128"/>
                    <a:pt x="23714" y="10017"/>
                    <a:pt x="23910" y="9933"/>
                  </a:cubicBezTo>
                  <a:cubicBezTo>
                    <a:pt x="24189" y="9877"/>
                    <a:pt x="24468" y="9849"/>
                    <a:pt x="24747" y="9849"/>
                  </a:cubicBezTo>
                  <a:cubicBezTo>
                    <a:pt x="24970" y="9849"/>
                    <a:pt x="25165" y="9877"/>
                    <a:pt x="25360" y="9933"/>
                  </a:cubicBezTo>
                  <a:cubicBezTo>
                    <a:pt x="25528" y="10017"/>
                    <a:pt x="25723" y="10128"/>
                    <a:pt x="25863" y="10240"/>
                  </a:cubicBezTo>
                  <a:cubicBezTo>
                    <a:pt x="26058" y="10379"/>
                    <a:pt x="26197" y="10519"/>
                    <a:pt x="26337" y="10686"/>
                  </a:cubicBezTo>
                  <a:cubicBezTo>
                    <a:pt x="26476" y="10854"/>
                    <a:pt x="26560" y="11077"/>
                    <a:pt x="26672" y="11272"/>
                  </a:cubicBezTo>
                  <a:cubicBezTo>
                    <a:pt x="26811" y="11579"/>
                    <a:pt x="26895" y="11942"/>
                    <a:pt x="26923" y="12332"/>
                  </a:cubicBezTo>
                  <a:cubicBezTo>
                    <a:pt x="26979" y="12639"/>
                    <a:pt x="26979" y="12946"/>
                    <a:pt x="26923" y="13309"/>
                  </a:cubicBezTo>
                  <a:close/>
                  <a:moveTo>
                    <a:pt x="28457" y="48015"/>
                  </a:moveTo>
                  <a:cubicBezTo>
                    <a:pt x="28597" y="48071"/>
                    <a:pt x="28708" y="48071"/>
                    <a:pt x="28792" y="48099"/>
                  </a:cubicBezTo>
                  <a:cubicBezTo>
                    <a:pt x="29350" y="48238"/>
                    <a:pt x="29741" y="48434"/>
                    <a:pt x="30020" y="48657"/>
                  </a:cubicBezTo>
                  <a:cubicBezTo>
                    <a:pt x="30159" y="48769"/>
                    <a:pt x="30215" y="48908"/>
                    <a:pt x="30299" y="49048"/>
                  </a:cubicBezTo>
                  <a:cubicBezTo>
                    <a:pt x="30382" y="49187"/>
                    <a:pt x="30438" y="49327"/>
                    <a:pt x="30438" y="49466"/>
                  </a:cubicBezTo>
                  <a:cubicBezTo>
                    <a:pt x="30466" y="49633"/>
                    <a:pt x="30438" y="49773"/>
                    <a:pt x="30410" y="49940"/>
                  </a:cubicBezTo>
                  <a:cubicBezTo>
                    <a:pt x="30382" y="50108"/>
                    <a:pt x="30299" y="50331"/>
                    <a:pt x="30187" y="50498"/>
                  </a:cubicBezTo>
                  <a:cubicBezTo>
                    <a:pt x="30131" y="50638"/>
                    <a:pt x="30020" y="50777"/>
                    <a:pt x="29964" y="50917"/>
                  </a:cubicBezTo>
                  <a:cubicBezTo>
                    <a:pt x="29880" y="51028"/>
                    <a:pt x="29852" y="51112"/>
                    <a:pt x="29768" y="51168"/>
                  </a:cubicBezTo>
                  <a:cubicBezTo>
                    <a:pt x="29713" y="51028"/>
                    <a:pt x="29629" y="50917"/>
                    <a:pt x="29545" y="50777"/>
                  </a:cubicBezTo>
                  <a:cubicBezTo>
                    <a:pt x="29573" y="50610"/>
                    <a:pt x="29573" y="50443"/>
                    <a:pt x="29545" y="50219"/>
                  </a:cubicBezTo>
                  <a:cubicBezTo>
                    <a:pt x="29434" y="49829"/>
                    <a:pt x="29183" y="49410"/>
                    <a:pt x="28931" y="48964"/>
                  </a:cubicBezTo>
                  <a:cubicBezTo>
                    <a:pt x="28764" y="48685"/>
                    <a:pt x="28597" y="48350"/>
                    <a:pt x="28457" y="48015"/>
                  </a:cubicBezTo>
                  <a:close/>
                  <a:moveTo>
                    <a:pt x="25863" y="40092"/>
                  </a:moveTo>
                  <a:cubicBezTo>
                    <a:pt x="25863" y="39841"/>
                    <a:pt x="25918" y="39590"/>
                    <a:pt x="25946" y="39311"/>
                  </a:cubicBezTo>
                  <a:cubicBezTo>
                    <a:pt x="26002" y="38753"/>
                    <a:pt x="26114" y="38167"/>
                    <a:pt x="26058" y="37497"/>
                  </a:cubicBezTo>
                  <a:cubicBezTo>
                    <a:pt x="26002" y="36884"/>
                    <a:pt x="26002" y="36353"/>
                    <a:pt x="26058" y="35823"/>
                  </a:cubicBezTo>
                  <a:cubicBezTo>
                    <a:pt x="26086" y="35238"/>
                    <a:pt x="26114" y="34680"/>
                    <a:pt x="26058" y="33954"/>
                  </a:cubicBezTo>
                  <a:cubicBezTo>
                    <a:pt x="26225" y="34094"/>
                    <a:pt x="26365" y="34233"/>
                    <a:pt x="26504" y="34373"/>
                  </a:cubicBezTo>
                  <a:cubicBezTo>
                    <a:pt x="26811" y="34707"/>
                    <a:pt x="27062" y="35070"/>
                    <a:pt x="27258" y="35433"/>
                  </a:cubicBezTo>
                  <a:cubicBezTo>
                    <a:pt x="27453" y="35796"/>
                    <a:pt x="27592" y="36158"/>
                    <a:pt x="27648" y="36549"/>
                  </a:cubicBezTo>
                  <a:cubicBezTo>
                    <a:pt x="27732" y="36939"/>
                    <a:pt x="27676" y="37330"/>
                    <a:pt x="27592" y="37721"/>
                  </a:cubicBezTo>
                  <a:cubicBezTo>
                    <a:pt x="27509" y="38055"/>
                    <a:pt x="27341" y="38446"/>
                    <a:pt x="27090" y="38781"/>
                  </a:cubicBezTo>
                  <a:cubicBezTo>
                    <a:pt x="26923" y="39032"/>
                    <a:pt x="26727" y="39283"/>
                    <a:pt x="26504" y="39506"/>
                  </a:cubicBezTo>
                  <a:cubicBezTo>
                    <a:pt x="26337" y="39729"/>
                    <a:pt x="26114" y="39897"/>
                    <a:pt x="25863" y="40092"/>
                  </a:cubicBezTo>
                  <a:close/>
                  <a:moveTo>
                    <a:pt x="7644" y="30690"/>
                  </a:moveTo>
                  <a:cubicBezTo>
                    <a:pt x="7393" y="32420"/>
                    <a:pt x="6752" y="33536"/>
                    <a:pt x="6250" y="34512"/>
                  </a:cubicBezTo>
                  <a:cubicBezTo>
                    <a:pt x="5859" y="35154"/>
                    <a:pt x="5496" y="35796"/>
                    <a:pt x="5357" y="36493"/>
                  </a:cubicBezTo>
                  <a:cubicBezTo>
                    <a:pt x="5301" y="36856"/>
                    <a:pt x="5273" y="37190"/>
                    <a:pt x="5273" y="37469"/>
                  </a:cubicBezTo>
                  <a:cubicBezTo>
                    <a:pt x="5022" y="37330"/>
                    <a:pt x="4799" y="37163"/>
                    <a:pt x="4603" y="36967"/>
                  </a:cubicBezTo>
                  <a:cubicBezTo>
                    <a:pt x="4352" y="36744"/>
                    <a:pt x="4185" y="36493"/>
                    <a:pt x="4018" y="36214"/>
                  </a:cubicBezTo>
                  <a:cubicBezTo>
                    <a:pt x="3878" y="35935"/>
                    <a:pt x="3767" y="35656"/>
                    <a:pt x="3739" y="35377"/>
                  </a:cubicBezTo>
                  <a:cubicBezTo>
                    <a:pt x="3655" y="35070"/>
                    <a:pt x="3655" y="34735"/>
                    <a:pt x="3683" y="34428"/>
                  </a:cubicBezTo>
                  <a:cubicBezTo>
                    <a:pt x="3739" y="34177"/>
                    <a:pt x="3767" y="33982"/>
                    <a:pt x="3822" y="33759"/>
                  </a:cubicBezTo>
                  <a:cubicBezTo>
                    <a:pt x="3906" y="33536"/>
                    <a:pt x="4018" y="33312"/>
                    <a:pt x="4101" y="33117"/>
                  </a:cubicBezTo>
                  <a:cubicBezTo>
                    <a:pt x="4548" y="32224"/>
                    <a:pt x="5301" y="31666"/>
                    <a:pt x="6194" y="31248"/>
                  </a:cubicBezTo>
                  <a:cubicBezTo>
                    <a:pt x="6668" y="31025"/>
                    <a:pt x="7142" y="30829"/>
                    <a:pt x="7644" y="30690"/>
                  </a:cubicBezTo>
                  <a:close/>
                  <a:moveTo>
                    <a:pt x="12387" y="40817"/>
                  </a:moveTo>
                  <a:cubicBezTo>
                    <a:pt x="12527" y="40929"/>
                    <a:pt x="12666" y="41013"/>
                    <a:pt x="12750" y="41124"/>
                  </a:cubicBezTo>
                  <a:cubicBezTo>
                    <a:pt x="12889" y="41264"/>
                    <a:pt x="13001" y="41403"/>
                    <a:pt x="13113" y="41571"/>
                  </a:cubicBezTo>
                  <a:cubicBezTo>
                    <a:pt x="13364" y="41989"/>
                    <a:pt x="13420" y="42491"/>
                    <a:pt x="13392" y="43105"/>
                  </a:cubicBezTo>
                  <a:cubicBezTo>
                    <a:pt x="13308" y="43747"/>
                    <a:pt x="13113" y="44500"/>
                    <a:pt x="12666" y="45449"/>
                  </a:cubicBezTo>
                  <a:cubicBezTo>
                    <a:pt x="12583" y="45588"/>
                    <a:pt x="12499" y="45700"/>
                    <a:pt x="12471" y="45811"/>
                  </a:cubicBezTo>
                  <a:cubicBezTo>
                    <a:pt x="12387" y="45309"/>
                    <a:pt x="12276" y="44835"/>
                    <a:pt x="12136" y="44361"/>
                  </a:cubicBezTo>
                  <a:cubicBezTo>
                    <a:pt x="12136" y="44277"/>
                    <a:pt x="12108" y="44165"/>
                    <a:pt x="12025" y="44082"/>
                  </a:cubicBezTo>
                  <a:cubicBezTo>
                    <a:pt x="11885" y="43775"/>
                    <a:pt x="11746" y="43496"/>
                    <a:pt x="11522" y="43300"/>
                  </a:cubicBezTo>
                  <a:cubicBezTo>
                    <a:pt x="11606" y="43133"/>
                    <a:pt x="11690" y="42798"/>
                    <a:pt x="11383" y="42408"/>
                  </a:cubicBezTo>
                  <a:cubicBezTo>
                    <a:pt x="11467" y="42268"/>
                    <a:pt x="11662" y="41961"/>
                    <a:pt x="11801" y="41487"/>
                  </a:cubicBezTo>
                  <a:cubicBezTo>
                    <a:pt x="11885" y="41264"/>
                    <a:pt x="12025" y="41124"/>
                    <a:pt x="12164" y="40985"/>
                  </a:cubicBezTo>
                  <a:cubicBezTo>
                    <a:pt x="12220" y="40957"/>
                    <a:pt x="12304" y="40929"/>
                    <a:pt x="12387" y="40817"/>
                  </a:cubicBezTo>
                  <a:close/>
                  <a:moveTo>
                    <a:pt x="7449" y="49327"/>
                  </a:moveTo>
                  <a:cubicBezTo>
                    <a:pt x="7365" y="49354"/>
                    <a:pt x="7282" y="49354"/>
                    <a:pt x="7170" y="49382"/>
                  </a:cubicBezTo>
                  <a:cubicBezTo>
                    <a:pt x="6166" y="49578"/>
                    <a:pt x="5580" y="49494"/>
                    <a:pt x="5301" y="49327"/>
                  </a:cubicBezTo>
                  <a:cubicBezTo>
                    <a:pt x="5189" y="49243"/>
                    <a:pt x="5134" y="49159"/>
                    <a:pt x="5134" y="49048"/>
                  </a:cubicBezTo>
                  <a:cubicBezTo>
                    <a:pt x="5134" y="48936"/>
                    <a:pt x="5161" y="48796"/>
                    <a:pt x="5217" y="48657"/>
                  </a:cubicBezTo>
                  <a:cubicBezTo>
                    <a:pt x="5468" y="48238"/>
                    <a:pt x="6054" y="47820"/>
                    <a:pt x="6835" y="47653"/>
                  </a:cubicBezTo>
                  <a:cubicBezTo>
                    <a:pt x="6835" y="47681"/>
                    <a:pt x="6863" y="47708"/>
                    <a:pt x="6863" y="47792"/>
                  </a:cubicBezTo>
                  <a:cubicBezTo>
                    <a:pt x="6947" y="47932"/>
                    <a:pt x="6975" y="48071"/>
                    <a:pt x="7003" y="48183"/>
                  </a:cubicBezTo>
                  <a:cubicBezTo>
                    <a:pt x="7170" y="48517"/>
                    <a:pt x="7310" y="48936"/>
                    <a:pt x="7449" y="49327"/>
                  </a:cubicBezTo>
                  <a:close/>
                  <a:moveTo>
                    <a:pt x="20673" y="46509"/>
                  </a:moveTo>
                  <a:lnTo>
                    <a:pt x="20255" y="46397"/>
                  </a:lnTo>
                  <a:cubicBezTo>
                    <a:pt x="19920" y="46286"/>
                    <a:pt x="19669" y="46146"/>
                    <a:pt x="19502" y="46007"/>
                  </a:cubicBezTo>
                  <a:cubicBezTo>
                    <a:pt x="19418" y="45951"/>
                    <a:pt x="19390" y="45867"/>
                    <a:pt x="19334" y="45811"/>
                  </a:cubicBezTo>
                  <a:cubicBezTo>
                    <a:pt x="19306" y="45728"/>
                    <a:pt x="19278" y="45672"/>
                    <a:pt x="19278" y="45588"/>
                  </a:cubicBezTo>
                  <a:cubicBezTo>
                    <a:pt x="19278" y="45476"/>
                    <a:pt x="19278" y="45421"/>
                    <a:pt x="19306" y="45309"/>
                  </a:cubicBezTo>
                  <a:cubicBezTo>
                    <a:pt x="19334" y="45197"/>
                    <a:pt x="19390" y="45114"/>
                    <a:pt x="19446" y="45002"/>
                  </a:cubicBezTo>
                  <a:cubicBezTo>
                    <a:pt x="19529" y="44863"/>
                    <a:pt x="19613" y="44723"/>
                    <a:pt x="19753" y="44584"/>
                  </a:cubicBezTo>
                  <a:cubicBezTo>
                    <a:pt x="19836" y="44472"/>
                    <a:pt x="19948" y="44416"/>
                    <a:pt x="20032" y="44305"/>
                  </a:cubicBezTo>
                  <a:cubicBezTo>
                    <a:pt x="20143" y="44779"/>
                    <a:pt x="20366" y="45728"/>
                    <a:pt x="20673" y="465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7"/>
            <p:cNvSpPr/>
            <p:nvPr/>
          </p:nvSpPr>
          <p:spPr>
            <a:xfrm flipH="1">
              <a:off x="1042253" y="4300844"/>
              <a:ext cx="34212" cy="30178"/>
            </a:xfrm>
            <a:custGeom>
              <a:avLst/>
              <a:gdLst/>
              <a:ahLst/>
              <a:cxnLst/>
              <a:rect l="l" t="t" r="r" b="b"/>
              <a:pathLst>
                <a:path w="475" h="419" extrusionOk="0">
                  <a:moveTo>
                    <a:pt x="223" y="419"/>
                  </a:moveTo>
                  <a:lnTo>
                    <a:pt x="419" y="419"/>
                  </a:lnTo>
                  <a:cubicBezTo>
                    <a:pt x="447" y="391"/>
                    <a:pt x="475" y="335"/>
                    <a:pt x="475" y="279"/>
                  </a:cubicBezTo>
                  <a:cubicBezTo>
                    <a:pt x="447" y="0"/>
                    <a:pt x="0" y="168"/>
                    <a:pt x="223" y="4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7"/>
            <p:cNvSpPr/>
            <p:nvPr/>
          </p:nvSpPr>
          <p:spPr>
            <a:xfrm flipH="1">
              <a:off x="1669169" y="3478955"/>
              <a:ext cx="34284" cy="26217"/>
            </a:xfrm>
            <a:custGeom>
              <a:avLst/>
              <a:gdLst/>
              <a:ahLst/>
              <a:cxnLst/>
              <a:rect l="l" t="t" r="r" b="b"/>
              <a:pathLst>
                <a:path w="476" h="364" extrusionOk="0">
                  <a:moveTo>
                    <a:pt x="419" y="252"/>
                  </a:moveTo>
                  <a:cubicBezTo>
                    <a:pt x="475" y="168"/>
                    <a:pt x="475" y="84"/>
                    <a:pt x="391" y="29"/>
                  </a:cubicBezTo>
                  <a:cubicBezTo>
                    <a:pt x="336" y="1"/>
                    <a:pt x="224" y="29"/>
                    <a:pt x="196" y="84"/>
                  </a:cubicBezTo>
                  <a:cubicBezTo>
                    <a:pt x="1" y="224"/>
                    <a:pt x="280" y="363"/>
                    <a:pt x="419" y="25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7"/>
            <p:cNvSpPr/>
            <p:nvPr/>
          </p:nvSpPr>
          <p:spPr>
            <a:xfrm flipH="1">
              <a:off x="1287432" y="3541257"/>
              <a:ext cx="170843" cy="170843"/>
            </a:xfrm>
            <a:custGeom>
              <a:avLst/>
              <a:gdLst/>
              <a:ahLst/>
              <a:cxnLst/>
              <a:rect l="l" t="t" r="r" b="b"/>
              <a:pathLst>
                <a:path w="2372" h="2372" extrusionOk="0">
                  <a:moveTo>
                    <a:pt x="0" y="754"/>
                  </a:moveTo>
                  <a:cubicBezTo>
                    <a:pt x="56" y="754"/>
                    <a:pt x="140" y="754"/>
                    <a:pt x="196" y="698"/>
                  </a:cubicBezTo>
                  <a:cubicBezTo>
                    <a:pt x="279" y="838"/>
                    <a:pt x="363" y="949"/>
                    <a:pt x="475" y="1089"/>
                  </a:cubicBezTo>
                  <a:cubicBezTo>
                    <a:pt x="586" y="1228"/>
                    <a:pt x="754" y="1647"/>
                    <a:pt x="865" y="1619"/>
                  </a:cubicBezTo>
                  <a:cubicBezTo>
                    <a:pt x="1061" y="1479"/>
                    <a:pt x="782" y="1061"/>
                    <a:pt x="670" y="921"/>
                  </a:cubicBezTo>
                  <a:cubicBezTo>
                    <a:pt x="614" y="810"/>
                    <a:pt x="530" y="754"/>
                    <a:pt x="447" y="642"/>
                  </a:cubicBezTo>
                  <a:lnTo>
                    <a:pt x="447" y="614"/>
                  </a:lnTo>
                  <a:cubicBezTo>
                    <a:pt x="586" y="559"/>
                    <a:pt x="726" y="531"/>
                    <a:pt x="809" y="503"/>
                  </a:cubicBezTo>
                  <a:cubicBezTo>
                    <a:pt x="809" y="531"/>
                    <a:pt x="865" y="614"/>
                    <a:pt x="893" y="642"/>
                  </a:cubicBezTo>
                  <a:cubicBezTo>
                    <a:pt x="949" y="782"/>
                    <a:pt x="949" y="838"/>
                    <a:pt x="1088" y="838"/>
                  </a:cubicBezTo>
                  <a:cubicBezTo>
                    <a:pt x="1228" y="838"/>
                    <a:pt x="1200" y="531"/>
                    <a:pt x="1061" y="391"/>
                  </a:cubicBezTo>
                  <a:cubicBezTo>
                    <a:pt x="1172" y="363"/>
                    <a:pt x="1228" y="335"/>
                    <a:pt x="1340" y="280"/>
                  </a:cubicBezTo>
                  <a:lnTo>
                    <a:pt x="1340" y="307"/>
                  </a:lnTo>
                  <a:cubicBezTo>
                    <a:pt x="1367" y="419"/>
                    <a:pt x="1451" y="559"/>
                    <a:pt x="1479" y="670"/>
                  </a:cubicBezTo>
                  <a:cubicBezTo>
                    <a:pt x="1619" y="1061"/>
                    <a:pt x="1619" y="1117"/>
                    <a:pt x="1730" y="1423"/>
                  </a:cubicBezTo>
                  <a:cubicBezTo>
                    <a:pt x="1730" y="1479"/>
                    <a:pt x="1758" y="1507"/>
                    <a:pt x="1758" y="1535"/>
                  </a:cubicBezTo>
                  <a:lnTo>
                    <a:pt x="1563" y="1758"/>
                  </a:lnTo>
                  <a:cubicBezTo>
                    <a:pt x="1535" y="1507"/>
                    <a:pt x="1423" y="1144"/>
                    <a:pt x="1284" y="1005"/>
                  </a:cubicBezTo>
                  <a:cubicBezTo>
                    <a:pt x="1144" y="921"/>
                    <a:pt x="1061" y="977"/>
                    <a:pt x="1088" y="1144"/>
                  </a:cubicBezTo>
                  <a:cubicBezTo>
                    <a:pt x="1088" y="1200"/>
                    <a:pt x="1172" y="1368"/>
                    <a:pt x="1200" y="1451"/>
                  </a:cubicBezTo>
                  <a:cubicBezTo>
                    <a:pt x="1228" y="1535"/>
                    <a:pt x="1284" y="1647"/>
                    <a:pt x="1284" y="1786"/>
                  </a:cubicBezTo>
                  <a:cubicBezTo>
                    <a:pt x="1284" y="1814"/>
                    <a:pt x="1312" y="1898"/>
                    <a:pt x="1312" y="1953"/>
                  </a:cubicBezTo>
                  <a:cubicBezTo>
                    <a:pt x="1284" y="1981"/>
                    <a:pt x="1200" y="2037"/>
                    <a:pt x="1144" y="2093"/>
                  </a:cubicBezTo>
                  <a:lnTo>
                    <a:pt x="1144" y="2065"/>
                  </a:lnTo>
                  <a:cubicBezTo>
                    <a:pt x="1088" y="1953"/>
                    <a:pt x="1033" y="1786"/>
                    <a:pt x="1005" y="1730"/>
                  </a:cubicBezTo>
                  <a:cubicBezTo>
                    <a:pt x="754" y="1591"/>
                    <a:pt x="809" y="2037"/>
                    <a:pt x="893" y="2232"/>
                  </a:cubicBezTo>
                  <a:cubicBezTo>
                    <a:pt x="809" y="2288"/>
                    <a:pt x="726" y="2344"/>
                    <a:pt x="642" y="2372"/>
                  </a:cubicBezTo>
                  <a:cubicBezTo>
                    <a:pt x="530" y="2009"/>
                    <a:pt x="391" y="1507"/>
                    <a:pt x="84" y="949"/>
                  </a:cubicBezTo>
                  <a:cubicBezTo>
                    <a:pt x="84" y="949"/>
                    <a:pt x="56" y="838"/>
                    <a:pt x="0" y="754"/>
                  </a:cubicBezTo>
                  <a:close/>
                  <a:moveTo>
                    <a:pt x="2372" y="810"/>
                  </a:moveTo>
                  <a:cubicBezTo>
                    <a:pt x="2316" y="670"/>
                    <a:pt x="2232" y="224"/>
                    <a:pt x="2037" y="1"/>
                  </a:cubicBezTo>
                  <a:cubicBezTo>
                    <a:pt x="2009" y="1"/>
                    <a:pt x="1981" y="56"/>
                    <a:pt x="1981" y="56"/>
                  </a:cubicBezTo>
                  <a:cubicBezTo>
                    <a:pt x="2065" y="140"/>
                    <a:pt x="2149" y="363"/>
                    <a:pt x="2065" y="503"/>
                  </a:cubicBezTo>
                  <a:cubicBezTo>
                    <a:pt x="1898" y="531"/>
                    <a:pt x="1870" y="419"/>
                    <a:pt x="1786" y="335"/>
                  </a:cubicBezTo>
                  <a:cubicBezTo>
                    <a:pt x="1786" y="280"/>
                    <a:pt x="1758" y="224"/>
                    <a:pt x="1730" y="196"/>
                  </a:cubicBezTo>
                  <a:cubicBezTo>
                    <a:pt x="1646" y="224"/>
                    <a:pt x="1619" y="252"/>
                    <a:pt x="1563" y="280"/>
                  </a:cubicBezTo>
                  <a:cubicBezTo>
                    <a:pt x="1619" y="363"/>
                    <a:pt x="1702" y="475"/>
                    <a:pt x="1758" y="642"/>
                  </a:cubicBezTo>
                  <a:cubicBezTo>
                    <a:pt x="1870" y="810"/>
                    <a:pt x="1981" y="1172"/>
                    <a:pt x="2009" y="1396"/>
                  </a:cubicBezTo>
                  <a:cubicBezTo>
                    <a:pt x="2037" y="1340"/>
                    <a:pt x="2121" y="1256"/>
                    <a:pt x="2149" y="1200"/>
                  </a:cubicBezTo>
                  <a:cubicBezTo>
                    <a:pt x="2121" y="1172"/>
                    <a:pt x="2121" y="1089"/>
                    <a:pt x="2065" y="1033"/>
                  </a:cubicBezTo>
                  <a:cubicBezTo>
                    <a:pt x="2037" y="893"/>
                    <a:pt x="1981" y="810"/>
                    <a:pt x="2037" y="670"/>
                  </a:cubicBezTo>
                  <a:cubicBezTo>
                    <a:pt x="2232" y="642"/>
                    <a:pt x="2288" y="754"/>
                    <a:pt x="2372" y="893"/>
                  </a:cubicBezTo>
                  <a:lnTo>
                    <a:pt x="2372" y="893"/>
                  </a:lnTo>
                  <a:cubicBezTo>
                    <a:pt x="2316" y="893"/>
                    <a:pt x="2316" y="838"/>
                    <a:pt x="2372" y="810"/>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7"/>
            <p:cNvSpPr/>
            <p:nvPr/>
          </p:nvSpPr>
          <p:spPr>
            <a:xfrm flipH="1">
              <a:off x="1253219" y="3651817"/>
              <a:ext cx="150820" cy="130653"/>
            </a:xfrm>
            <a:custGeom>
              <a:avLst/>
              <a:gdLst/>
              <a:ahLst/>
              <a:cxnLst/>
              <a:rect l="l" t="t" r="r" b="b"/>
              <a:pathLst>
                <a:path w="2094" h="1814" extrusionOk="0">
                  <a:moveTo>
                    <a:pt x="29" y="1813"/>
                  </a:moveTo>
                  <a:cubicBezTo>
                    <a:pt x="29" y="1674"/>
                    <a:pt x="29" y="1479"/>
                    <a:pt x="1" y="1172"/>
                  </a:cubicBezTo>
                  <a:cubicBezTo>
                    <a:pt x="308" y="1060"/>
                    <a:pt x="587" y="893"/>
                    <a:pt x="810" y="670"/>
                  </a:cubicBezTo>
                  <a:lnTo>
                    <a:pt x="838" y="642"/>
                  </a:lnTo>
                  <a:cubicBezTo>
                    <a:pt x="1089" y="418"/>
                    <a:pt x="1256" y="223"/>
                    <a:pt x="1424" y="0"/>
                  </a:cubicBezTo>
                  <a:cubicBezTo>
                    <a:pt x="1535" y="251"/>
                    <a:pt x="1898" y="530"/>
                    <a:pt x="2037" y="1395"/>
                  </a:cubicBezTo>
                  <a:cubicBezTo>
                    <a:pt x="2065" y="1507"/>
                    <a:pt x="2065" y="1618"/>
                    <a:pt x="2093" y="1730"/>
                  </a:cubicBezTo>
                  <a:lnTo>
                    <a:pt x="2093" y="1786"/>
                  </a:lnTo>
                  <a:lnTo>
                    <a:pt x="1898" y="1786"/>
                  </a:lnTo>
                  <a:cubicBezTo>
                    <a:pt x="1424" y="1786"/>
                    <a:pt x="1005" y="1813"/>
                    <a:pt x="559" y="1813"/>
                  </a:cubicBezTo>
                  <a:lnTo>
                    <a:pt x="559" y="1813"/>
                  </a:lnTo>
                  <a:cubicBezTo>
                    <a:pt x="391" y="1786"/>
                    <a:pt x="224" y="1813"/>
                    <a:pt x="29" y="181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7"/>
            <p:cNvSpPr/>
            <p:nvPr/>
          </p:nvSpPr>
          <p:spPr>
            <a:xfrm flipH="1">
              <a:off x="1128692" y="3878843"/>
              <a:ext cx="528519" cy="357748"/>
            </a:xfrm>
            <a:custGeom>
              <a:avLst/>
              <a:gdLst/>
              <a:ahLst/>
              <a:cxnLst/>
              <a:rect l="l" t="t" r="r" b="b"/>
              <a:pathLst>
                <a:path w="7338" h="4967" extrusionOk="0">
                  <a:moveTo>
                    <a:pt x="0" y="29"/>
                  </a:moveTo>
                  <a:cubicBezTo>
                    <a:pt x="1591" y="84"/>
                    <a:pt x="2930" y="56"/>
                    <a:pt x="4102" y="29"/>
                  </a:cubicBezTo>
                  <a:lnTo>
                    <a:pt x="4102" y="29"/>
                  </a:lnTo>
                  <a:cubicBezTo>
                    <a:pt x="4604" y="1"/>
                    <a:pt x="5022" y="1"/>
                    <a:pt x="5413" y="1"/>
                  </a:cubicBezTo>
                  <a:lnTo>
                    <a:pt x="5915" y="1"/>
                  </a:lnTo>
                  <a:cubicBezTo>
                    <a:pt x="5915" y="224"/>
                    <a:pt x="6250" y="698"/>
                    <a:pt x="6306" y="782"/>
                  </a:cubicBezTo>
                  <a:cubicBezTo>
                    <a:pt x="6501" y="1033"/>
                    <a:pt x="6696" y="1256"/>
                    <a:pt x="6864" y="1563"/>
                  </a:cubicBezTo>
                  <a:cubicBezTo>
                    <a:pt x="7031" y="1898"/>
                    <a:pt x="7282" y="2707"/>
                    <a:pt x="7310" y="3125"/>
                  </a:cubicBezTo>
                  <a:cubicBezTo>
                    <a:pt x="7310" y="3237"/>
                    <a:pt x="7310" y="3348"/>
                    <a:pt x="7338" y="3488"/>
                  </a:cubicBezTo>
                  <a:lnTo>
                    <a:pt x="7338" y="3488"/>
                  </a:lnTo>
                  <a:cubicBezTo>
                    <a:pt x="6780" y="3962"/>
                    <a:pt x="5915" y="4353"/>
                    <a:pt x="5106" y="4632"/>
                  </a:cubicBezTo>
                  <a:cubicBezTo>
                    <a:pt x="4408" y="4883"/>
                    <a:pt x="3962" y="4967"/>
                    <a:pt x="3571" y="4883"/>
                  </a:cubicBezTo>
                  <a:cubicBezTo>
                    <a:pt x="3237" y="4799"/>
                    <a:pt x="2986" y="4492"/>
                    <a:pt x="2679" y="3990"/>
                  </a:cubicBezTo>
                  <a:lnTo>
                    <a:pt x="2567" y="3795"/>
                  </a:lnTo>
                  <a:cubicBezTo>
                    <a:pt x="1870" y="2679"/>
                    <a:pt x="893" y="949"/>
                    <a:pt x="0" y="2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7"/>
            <p:cNvSpPr/>
            <p:nvPr/>
          </p:nvSpPr>
          <p:spPr>
            <a:xfrm flipH="1">
              <a:off x="927746" y="3547307"/>
              <a:ext cx="974642" cy="624961"/>
            </a:xfrm>
            <a:custGeom>
              <a:avLst/>
              <a:gdLst/>
              <a:ahLst/>
              <a:cxnLst/>
              <a:rect l="l" t="t" r="r" b="b"/>
              <a:pathLst>
                <a:path w="13532" h="8677" extrusionOk="0">
                  <a:moveTo>
                    <a:pt x="1898" y="698"/>
                  </a:moveTo>
                  <a:cubicBezTo>
                    <a:pt x="1758" y="809"/>
                    <a:pt x="1619" y="949"/>
                    <a:pt x="1507" y="1088"/>
                  </a:cubicBezTo>
                  <a:cubicBezTo>
                    <a:pt x="1368" y="1228"/>
                    <a:pt x="1284" y="1395"/>
                    <a:pt x="1200" y="1535"/>
                  </a:cubicBezTo>
                  <a:cubicBezTo>
                    <a:pt x="1145" y="1674"/>
                    <a:pt x="1061" y="1786"/>
                    <a:pt x="1033" y="1925"/>
                  </a:cubicBezTo>
                  <a:cubicBezTo>
                    <a:pt x="1005" y="2065"/>
                    <a:pt x="949" y="2148"/>
                    <a:pt x="1005" y="2260"/>
                  </a:cubicBezTo>
                  <a:cubicBezTo>
                    <a:pt x="1005" y="2372"/>
                    <a:pt x="1033" y="2483"/>
                    <a:pt x="1061" y="2567"/>
                  </a:cubicBezTo>
                  <a:cubicBezTo>
                    <a:pt x="1089" y="2679"/>
                    <a:pt x="1172" y="2762"/>
                    <a:pt x="1284" y="2846"/>
                  </a:cubicBezTo>
                  <a:cubicBezTo>
                    <a:pt x="1451" y="3041"/>
                    <a:pt x="1730" y="3181"/>
                    <a:pt x="2121" y="3264"/>
                  </a:cubicBezTo>
                  <a:cubicBezTo>
                    <a:pt x="2288" y="3320"/>
                    <a:pt x="2456" y="3348"/>
                    <a:pt x="2679" y="3376"/>
                  </a:cubicBezTo>
                  <a:lnTo>
                    <a:pt x="2679" y="3376"/>
                  </a:lnTo>
                  <a:cubicBezTo>
                    <a:pt x="2902" y="3404"/>
                    <a:pt x="3153" y="3460"/>
                    <a:pt x="3432" y="3460"/>
                  </a:cubicBezTo>
                  <a:cubicBezTo>
                    <a:pt x="4716" y="3516"/>
                    <a:pt x="5832" y="3488"/>
                    <a:pt x="6808" y="3460"/>
                  </a:cubicBezTo>
                  <a:lnTo>
                    <a:pt x="6808" y="3460"/>
                  </a:lnTo>
                  <a:lnTo>
                    <a:pt x="7450" y="3460"/>
                  </a:lnTo>
                  <a:lnTo>
                    <a:pt x="7450" y="3460"/>
                  </a:lnTo>
                  <a:cubicBezTo>
                    <a:pt x="7896" y="3404"/>
                    <a:pt x="8343" y="3404"/>
                    <a:pt x="8761" y="3404"/>
                  </a:cubicBezTo>
                  <a:cubicBezTo>
                    <a:pt x="9124" y="3404"/>
                    <a:pt x="9431" y="3404"/>
                    <a:pt x="9737" y="3460"/>
                  </a:cubicBezTo>
                  <a:lnTo>
                    <a:pt x="9737" y="3460"/>
                  </a:lnTo>
                  <a:cubicBezTo>
                    <a:pt x="10240" y="3488"/>
                    <a:pt x="10686" y="3543"/>
                    <a:pt x="11105" y="3655"/>
                  </a:cubicBezTo>
                  <a:cubicBezTo>
                    <a:pt x="11802" y="3822"/>
                    <a:pt x="12332" y="4101"/>
                    <a:pt x="12723" y="4464"/>
                  </a:cubicBezTo>
                  <a:cubicBezTo>
                    <a:pt x="12946" y="4659"/>
                    <a:pt x="13141" y="4910"/>
                    <a:pt x="13281" y="5162"/>
                  </a:cubicBezTo>
                  <a:cubicBezTo>
                    <a:pt x="13420" y="5413"/>
                    <a:pt x="13476" y="5692"/>
                    <a:pt x="13504" y="5999"/>
                  </a:cubicBezTo>
                  <a:cubicBezTo>
                    <a:pt x="13532" y="6278"/>
                    <a:pt x="13504" y="6557"/>
                    <a:pt x="13476" y="6836"/>
                  </a:cubicBezTo>
                  <a:cubicBezTo>
                    <a:pt x="13420" y="7115"/>
                    <a:pt x="13309" y="7421"/>
                    <a:pt x="13169" y="7700"/>
                  </a:cubicBezTo>
                  <a:cubicBezTo>
                    <a:pt x="13057" y="7868"/>
                    <a:pt x="12946" y="8091"/>
                    <a:pt x="12806" y="8258"/>
                  </a:cubicBezTo>
                  <a:cubicBezTo>
                    <a:pt x="12723" y="8398"/>
                    <a:pt x="12611" y="8537"/>
                    <a:pt x="12472" y="8677"/>
                  </a:cubicBezTo>
                  <a:cubicBezTo>
                    <a:pt x="12444" y="8677"/>
                    <a:pt x="12444" y="8649"/>
                    <a:pt x="12444" y="8621"/>
                  </a:cubicBezTo>
                  <a:cubicBezTo>
                    <a:pt x="12248" y="8398"/>
                    <a:pt x="12025" y="8286"/>
                    <a:pt x="11774" y="8230"/>
                  </a:cubicBezTo>
                  <a:lnTo>
                    <a:pt x="11774" y="8091"/>
                  </a:lnTo>
                  <a:cubicBezTo>
                    <a:pt x="11886" y="7979"/>
                    <a:pt x="11969" y="7840"/>
                    <a:pt x="12081" y="7700"/>
                  </a:cubicBezTo>
                  <a:cubicBezTo>
                    <a:pt x="12193" y="7561"/>
                    <a:pt x="12248" y="7421"/>
                    <a:pt x="12360" y="7282"/>
                  </a:cubicBezTo>
                  <a:cubicBezTo>
                    <a:pt x="12472" y="7087"/>
                    <a:pt x="12527" y="6863"/>
                    <a:pt x="12583" y="6668"/>
                  </a:cubicBezTo>
                  <a:cubicBezTo>
                    <a:pt x="12611" y="6445"/>
                    <a:pt x="12639" y="6278"/>
                    <a:pt x="12611" y="6082"/>
                  </a:cubicBezTo>
                  <a:cubicBezTo>
                    <a:pt x="12583" y="5915"/>
                    <a:pt x="12527" y="5747"/>
                    <a:pt x="12416" y="5580"/>
                  </a:cubicBezTo>
                  <a:cubicBezTo>
                    <a:pt x="12360" y="5441"/>
                    <a:pt x="12221" y="5301"/>
                    <a:pt x="12081" y="5162"/>
                  </a:cubicBezTo>
                  <a:cubicBezTo>
                    <a:pt x="11774" y="4883"/>
                    <a:pt x="11356" y="4659"/>
                    <a:pt x="10742" y="4520"/>
                  </a:cubicBezTo>
                  <a:cubicBezTo>
                    <a:pt x="10240" y="4380"/>
                    <a:pt x="9570" y="4325"/>
                    <a:pt x="8761" y="4353"/>
                  </a:cubicBezTo>
                  <a:cubicBezTo>
                    <a:pt x="8398" y="4353"/>
                    <a:pt x="7924" y="4380"/>
                    <a:pt x="7478" y="4380"/>
                  </a:cubicBezTo>
                  <a:lnTo>
                    <a:pt x="7478" y="4380"/>
                  </a:lnTo>
                  <a:cubicBezTo>
                    <a:pt x="6334" y="4436"/>
                    <a:pt x="4967" y="4464"/>
                    <a:pt x="3349" y="4380"/>
                  </a:cubicBezTo>
                  <a:lnTo>
                    <a:pt x="3125" y="4380"/>
                  </a:lnTo>
                  <a:lnTo>
                    <a:pt x="3125" y="4380"/>
                  </a:lnTo>
                  <a:cubicBezTo>
                    <a:pt x="2567" y="4353"/>
                    <a:pt x="2093" y="4241"/>
                    <a:pt x="1730" y="4101"/>
                  </a:cubicBezTo>
                  <a:cubicBezTo>
                    <a:pt x="1228" y="3962"/>
                    <a:pt x="893" y="3767"/>
                    <a:pt x="614" y="3516"/>
                  </a:cubicBezTo>
                  <a:cubicBezTo>
                    <a:pt x="419" y="3348"/>
                    <a:pt x="280" y="3181"/>
                    <a:pt x="196" y="2958"/>
                  </a:cubicBezTo>
                  <a:cubicBezTo>
                    <a:pt x="84" y="2762"/>
                    <a:pt x="57" y="2539"/>
                    <a:pt x="1" y="2316"/>
                  </a:cubicBezTo>
                  <a:cubicBezTo>
                    <a:pt x="1" y="2121"/>
                    <a:pt x="57" y="1953"/>
                    <a:pt x="84" y="1730"/>
                  </a:cubicBezTo>
                  <a:cubicBezTo>
                    <a:pt x="140" y="1535"/>
                    <a:pt x="224" y="1312"/>
                    <a:pt x="336" y="1116"/>
                  </a:cubicBezTo>
                  <a:cubicBezTo>
                    <a:pt x="419" y="893"/>
                    <a:pt x="614" y="698"/>
                    <a:pt x="782" y="475"/>
                  </a:cubicBezTo>
                  <a:cubicBezTo>
                    <a:pt x="921" y="307"/>
                    <a:pt x="1089" y="140"/>
                    <a:pt x="1312" y="0"/>
                  </a:cubicBezTo>
                  <a:cubicBezTo>
                    <a:pt x="1451" y="223"/>
                    <a:pt x="1619" y="447"/>
                    <a:pt x="1870" y="614"/>
                  </a:cubicBezTo>
                  <a:cubicBezTo>
                    <a:pt x="1898" y="670"/>
                    <a:pt x="1898" y="670"/>
                    <a:pt x="1898" y="698"/>
                  </a:cubicBezTo>
                  <a:close/>
                </a:path>
              </a:pathLst>
            </a:custGeom>
            <a:solidFill>
              <a:srgbClr val="518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7"/>
            <p:cNvSpPr/>
            <p:nvPr/>
          </p:nvSpPr>
          <p:spPr>
            <a:xfrm flipH="1">
              <a:off x="1207049" y="3611627"/>
              <a:ext cx="84413" cy="168827"/>
            </a:xfrm>
            <a:custGeom>
              <a:avLst/>
              <a:gdLst/>
              <a:ahLst/>
              <a:cxnLst/>
              <a:rect l="l" t="t" r="r" b="b"/>
              <a:pathLst>
                <a:path w="1172" h="2344" extrusionOk="0">
                  <a:moveTo>
                    <a:pt x="1172" y="2344"/>
                  </a:moveTo>
                  <a:cubicBezTo>
                    <a:pt x="1032" y="2344"/>
                    <a:pt x="893" y="2316"/>
                    <a:pt x="698" y="2316"/>
                  </a:cubicBezTo>
                  <a:cubicBezTo>
                    <a:pt x="781" y="2009"/>
                    <a:pt x="642" y="1423"/>
                    <a:pt x="558" y="1200"/>
                  </a:cubicBezTo>
                  <a:cubicBezTo>
                    <a:pt x="530" y="1060"/>
                    <a:pt x="391" y="837"/>
                    <a:pt x="335" y="725"/>
                  </a:cubicBezTo>
                  <a:lnTo>
                    <a:pt x="0" y="363"/>
                  </a:lnTo>
                  <a:cubicBezTo>
                    <a:pt x="112" y="223"/>
                    <a:pt x="167" y="84"/>
                    <a:pt x="223" y="0"/>
                  </a:cubicBezTo>
                  <a:cubicBezTo>
                    <a:pt x="419" y="28"/>
                    <a:pt x="1088" y="307"/>
                    <a:pt x="1116" y="1786"/>
                  </a:cubicBezTo>
                  <a:cubicBezTo>
                    <a:pt x="1116" y="1925"/>
                    <a:pt x="1116" y="2037"/>
                    <a:pt x="1144" y="217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7"/>
            <p:cNvSpPr/>
            <p:nvPr/>
          </p:nvSpPr>
          <p:spPr>
            <a:xfrm flipH="1">
              <a:off x="1066386" y="4101908"/>
              <a:ext cx="315542" cy="170843"/>
            </a:xfrm>
            <a:custGeom>
              <a:avLst/>
              <a:gdLst/>
              <a:ahLst/>
              <a:cxnLst/>
              <a:rect l="l" t="t" r="r" b="b"/>
              <a:pathLst>
                <a:path w="4381" h="2372" extrusionOk="0">
                  <a:moveTo>
                    <a:pt x="4130" y="0"/>
                  </a:moveTo>
                  <a:cubicBezTo>
                    <a:pt x="4241" y="140"/>
                    <a:pt x="4297" y="279"/>
                    <a:pt x="4325" y="391"/>
                  </a:cubicBezTo>
                  <a:lnTo>
                    <a:pt x="4325" y="419"/>
                  </a:lnTo>
                  <a:cubicBezTo>
                    <a:pt x="4325" y="530"/>
                    <a:pt x="4381" y="558"/>
                    <a:pt x="4325" y="586"/>
                  </a:cubicBezTo>
                  <a:cubicBezTo>
                    <a:pt x="2735" y="2260"/>
                    <a:pt x="614" y="2372"/>
                    <a:pt x="363" y="2372"/>
                  </a:cubicBezTo>
                  <a:cubicBezTo>
                    <a:pt x="252" y="2344"/>
                    <a:pt x="112" y="2204"/>
                    <a:pt x="1" y="2065"/>
                  </a:cubicBezTo>
                  <a:cubicBezTo>
                    <a:pt x="363" y="2065"/>
                    <a:pt x="782" y="1953"/>
                    <a:pt x="1312" y="1758"/>
                  </a:cubicBezTo>
                  <a:cubicBezTo>
                    <a:pt x="2149" y="1423"/>
                    <a:pt x="3042" y="1005"/>
                    <a:pt x="3600" y="530"/>
                  </a:cubicBezTo>
                  <a:cubicBezTo>
                    <a:pt x="3851" y="391"/>
                    <a:pt x="4018" y="168"/>
                    <a:pt x="4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7"/>
            <p:cNvSpPr/>
            <p:nvPr/>
          </p:nvSpPr>
          <p:spPr>
            <a:xfrm flipH="1">
              <a:off x="1086478" y="3878843"/>
              <a:ext cx="134687" cy="235162"/>
            </a:xfrm>
            <a:custGeom>
              <a:avLst/>
              <a:gdLst/>
              <a:ahLst/>
              <a:cxnLst/>
              <a:rect l="l" t="t" r="r" b="b"/>
              <a:pathLst>
                <a:path w="1870" h="3265" extrusionOk="0">
                  <a:moveTo>
                    <a:pt x="1479" y="3265"/>
                  </a:moveTo>
                  <a:lnTo>
                    <a:pt x="1479" y="3125"/>
                  </a:lnTo>
                  <a:cubicBezTo>
                    <a:pt x="1451" y="2651"/>
                    <a:pt x="1256" y="1870"/>
                    <a:pt x="1061" y="1451"/>
                  </a:cubicBezTo>
                  <a:cubicBezTo>
                    <a:pt x="782" y="977"/>
                    <a:pt x="363" y="586"/>
                    <a:pt x="196" y="280"/>
                  </a:cubicBezTo>
                  <a:cubicBezTo>
                    <a:pt x="140" y="196"/>
                    <a:pt x="84" y="56"/>
                    <a:pt x="0" y="1"/>
                  </a:cubicBezTo>
                  <a:cubicBezTo>
                    <a:pt x="224" y="1"/>
                    <a:pt x="419" y="29"/>
                    <a:pt x="642" y="29"/>
                  </a:cubicBezTo>
                  <a:cubicBezTo>
                    <a:pt x="810" y="447"/>
                    <a:pt x="1033" y="810"/>
                    <a:pt x="1200" y="1144"/>
                  </a:cubicBezTo>
                  <a:cubicBezTo>
                    <a:pt x="1451" y="1591"/>
                    <a:pt x="1674" y="1981"/>
                    <a:pt x="1758" y="2372"/>
                  </a:cubicBezTo>
                  <a:cubicBezTo>
                    <a:pt x="1870" y="2679"/>
                    <a:pt x="1758" y="2986"/>
                    <a:pt x="1479" y="32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7"/>
            <p:cNvSpPr/>
            <p:nvPr/>
          </p:nvSpPr>
          <p:spPr>
            <a:xfrm flipH="1">
              <a:off x="1413985" y="3541257"/>
              <a:ext cx="341687" cy="243228"/>
            </a:xfrm>
            <a:custGeom>
              <a:avLst/>
              <a:gdLst/>
              <a:ahLst/>
              <a:cxnLst/>
              <a:rect l="l" t="t" r="r" b="b"/>
              <a:pathLst>
                <a:path w="4744" h="3377" extrusionOk="0">
                  <a:moveTo>
                    <a:pt x="1144" y="698"/>
                  </a:moveTo>
                  <a:cubicBezTo>
                    <a:pt x="1395" y="754"/>
                    <a:pt x="1618" y="698"/>
                    <a:pt x="1842" y="698"/>
                  </a:cubicBezTo>
                  <a:cubicBezTo>
                    <a:pt x="2232" y="754"/>
                    <a:pt x="2679" y="810"/>
                    <a:pt x="3013" y="977"/>
                  </a:cubicBezTo>
                  <a:cubicBezTo>
                    <a:pt x="3209" y="1089"/>
                    <a:pt x="3209" y="1172"/>
                    <a:pt x="3348" y="1340"/>
                  </a:cubicBezTo>
                  <a:cubicBezTo>
                    <a:pt x="3516" y="1619"/>
                    <a:pt x="3739" y="1870"/>
                    <a:pt x="3878" y="2205"/>
                  </a:cubicBezTo>
                  <a:cubicBezTo>
                    <a:pt x="4018" y="2511"/>
                    <a:pt x="4129" y="2986"/>
                    <a:pt x="4074" y="3376"/>
                  </a:cubicBezTo>
                  <a:lnTo>
                    <a:pt x="4046" y="3376"/>
                  </a:lnTo>
                  <a:cubicBezTo>
                    <a:pt x="3292" y="3376"/>
                    <a:pt x="2400" y="3376"/>
                    <a:pt x="1479" y="3348"/>
                  </a:cubicBezTo>
                  <a:cubicBezTo>
                    <a:pt x="1228" y="3348"/>
                    <a:pt x="1005" y="3321"/>
                    <a:pt x="837" y="3293"/>
                  </a:cubicBezTo>
                  <a:lnTo>
                    <a:pt x="837" y="3293"/>
                  </a:lnTo>
                  <a:lnTo>
                    <a:pt x="837" y="3293"/>
                  </a:lnTo>
                  <a:lnTo>
                    <a:pt x="837" y="3181"/>
                  </a:lnTo>
                  <a:cubicBezTo>
                    <a:pt x="503" y="2372"/>
                    <a:pt x="251" y="1256"/>
                    <a:pt x="168" y="810"/>
                  </a:cubicBezTo>
                  <a:lnTo>
                    <a:pt x="168" y="810"/>
                  </a:lnTo>
                  <a:cubicBezTo>
                    <a:pt x="168" y="698"/>
                    <a:pt x="140" y="670"/>
                    <a:pt x="140" y="642"/>
                  </a:cubicBezTo>
                  <a:lnTo>
                    <a:pt x="140" y="586"/>
                  </a:lnTo>
                  <a:cubicBezTo>
                    <a:pt x="140" y="586"/>
                    <a:pt x="0" y="419"/>
                    <a:pt x="949" y="224"/>
                  </a:cubicBezTo>
                  <a:cubicBezTo>
                    <a:pt x="1507" y="112"/>
                    <a:pt x="2121" y="1"/>
                    <a:pt x="2679" y="112"/>
                  </a:cubicBezTo>
                  <a:cubicBezTo>
                    <a:pt x="3237" y="224"/>
                    <a:pt x="3767" y="503"/>
                    <a:pt x="4102" y="1200"/>
                  </a:cubicBezTo>
                  <a:cubicBezTo>
                    <a:pt x="4436" y="1786"/>
                    <a:pt x="4604" y="2260"/>
                    <a:pt x="4659" y="2651"/>
                  </a:cubicBezTo>
                  <a:lnTo>
                    <a:pt x="4659" y="2679"/>
                  </a:lnTo>
                  <a:lnTo>
                    <a:pt x="4659" y="2679"/>
                  </a:lnTo>
                  <a:cubicBezTo>
                    <a:pt x="4743" y="3042"/>
                    <a:pt x="4743" y="3293"/>
                    <a:pt x="4743" y="3376"/>
                  </a:cubicBezTo>
                  <a:lnTo>
                    <a:pt x="4353" y="3376"/>
                  </a:lnTo>
                  <a:lnTo>
                    <a:pt x="4353" y="3376"/>
                  </a:lnTo>
                  <a:cubicBezTo>
                    <a:pt x="4436" y="3181"/>
                    <a:pt x="4353" y="2790"/>
                    <a:pt x="4325" y="2595"/>
                  </a:cubicBezTo>
                  <a:cubicBezTo>
                    <a:pt x="4213" y="1981"/>
                    <a:pt x="4018" y="1786"/>
                    <a:pt x="3739" y="1368"/>
                  </a:cubicBezTo>
                  <a:cubicBezTo>
                    <a:pt x="3599" y="1144"/>
                    <a:pt x="3516" y="977"/>
                    <a:pt x="3348" y="838"/>
                  </a:cubicBezTo>
                  <a:cubicBezTo>
                    <a:pt x="2762" y="419"/>
                    <a:pt x="1088" y="363"/>
                    <a:pt x="1144" y="6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7"/>
            <p:cNvSpPr/>
            <p:nvPr/>
          </p:nvSpPr>
          <p:spPr>
            <a:xfrm flipH="1">
              <a:off x="2603639" y="3529229"/>
              <a:ext cx="184888" cy="227095"/>
            </a:xfrm>
            <a:custGeom>
              <a:avLst/>
              <a:gdLst/>
              <a:ahLst/>
              <a:cxnLst/>
              <a:rect l="l" t="t" r="r" b="b"/>
              <a:pathLst>
                <a:path w="2567" h="3153" extrusionOk="0">
                  <a:moveTo>
                    <a:pt x="2176" y="2595"/>
                  </a:moveTo>
                  <a:cubicBezTo>
                    <a:pt x="2511" y="2260"/>
                    <a:pt x="2567" y="1814"/>
                    <a:pt x="2567" y="1367"/>
                  </a:cubicBezTo>
                  <a:cubicBezTo>
                    <a:pt x="2567" y="1060"/>
                    <a:pt x="2427" y="809"/>
                    <a:pt x="2232" y="670"/>
                  </a:cubicBezTo>
                  <a:cubicBezTo>
                    <a:pt x="2065" y="502"/>
                    <a:pt x="1925" y="447"/>
                    <a:pt x="1618" y="363"/>
                  </a:cubicBezTo>
                  <a:cubicBezTo>
                    <a:pt x="1339" y="279"/>
                    <a:pt x="196" y="0"/>
                    <a:pt x="0" y="251"/>
                  </a:cubicBezTo>
                  <a:cubicBezTo>
                    <a:pt x="112" y="363"/>
                    <a:pt x="502" y="391"/>
                    <a:pt x="670" y="419"/>
                  </a:cubicBezTo>
                  <a:cubicBezTo>
                    <a:pt x="893" y="447"/>
                    <a:pt x="1172" y="474"/>
                    <a:pt x="1367" y="558"/>
                  </a:cubicBezTo>
                  <a:cubicBezTo>
                    <a:pt x="1758" y="670"/>
                    <a:pt x="2232" y="837"/>
                    <a:pt x="2232" y="1367"/>
                  </a:cubicBezTo>
                  <a:cubicBezTo>
                    <a:pt x="2232" y="1758"/>
                    <a:pt x="2288" y="1925"/>
                    <a:pt x="2093" y="2232"/>
                  </a:cubicBezTo>
                  <a:cubicBezTo>
                    <a:pt x="1953" y="2511"/>
                    <a:pt x="1395" y="2818"/>
                    <a:pt x="1172" y="2874"/>
                  </a:cubicBezTo>
                  <a:cubicBezTo>
                    <a:pt x="949" y="2902"/>
                    <a:pt x="670" y="2902"/>
                    <a:pt x="475" y="2957"/>
                  </a:cubicBezTo>
                  <a:cubicBezTo>
                    <a:pt x="475" y="3153"/>
                    <a:pt x="698" y="3097"/>
                    <a:pt x="977" y="3097"/>
                  </a:cubicBezTo>
                  <a:cubicBezTo>
                    <a:pt x="1451" y="3069"/>
                    <a:pt x="1953" y="2790"/>
                    <a:pt x="2176" y="259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7"/>
            <p:cNvSpPr/>
            <p:nvPr/>
          </p:nvSpPr>
          <p:spPr>
            <a:xfrm flipH="1">
              <a:off x="2378557" y="3499050"/>
              <a:ext cx="203038" cy="194972"/>
            </a:xfrm>
            <a:custGeom>
              <a:avLst/>
              <a:gdLst/>
              <a:ahLst/>
              <a:cxnLst/>
              <a:rect l="l" t="t" r="r" b="b"/>
              <a:pathLst>
                <a:path w="2819" h="2707" extrusionOk="0">
                  <a:moveTo>
                    <a:pt x="1" y="949"/>
                  </a:moveTo>
                  <a:lnTo>
                    <a:pt x="280" y="949"/>
                  </a:lnTo>
                  <a:cubicBezTo>
                    <a:pt x="308" y="1117"/>
                    <a:pt x="447" y="1172"/>
                    <a:pt x="531" y="1703"/>
                  </a:cubicBezTo>
                  <a:cubicBezTo>
                    <a:pt x="531" y="1870"/>
                    <a:pt x="559" y="2065"/>
                    <a:pt x="587" y="2233"/>
                  </a:cubicBezTo>
                  <a:cubicBezTo>
                    <a:pt x="587" y="2288"/>
                    <a:pt x="587" y="2400"/>
                    <a:pt x="615" y="2484"/>
                  </a:cubicBezTo>
                  <a:cubicBezTo>
                    <a:pt x="447" y="2539"/>
                    <a:pt x="280" y="2651"/>
                    <a:pt x="57" y="2707"/>
                  </a:cubicBezTo>
                  <a:cubicBezTo>
                    <a:pt x="85" y="2651"/>
                    <a:pt x="85" y="2623"/>
                    <a:pt x="140" y="2539"/>
                  </a:cubicBezTo>
                  <a:cubicBezTo>
                    <a:pt x="252" y="2261"/>
                    <a:pt x="280" y="1954"/>
                    <a:pt x="252" y="1675"/>
                  </a:cubicBezTo>
                  <a:cubicBezTo>
                    <a:pt x="196" y="1396"/>
                    <a:pt x="140" y="1145"/>
                    <a:pt x="1" y="949"/>
                  </a:cubicBezTo>
                  <a:close/>
                  <a:moveTo>
                    <a:pt x="2651" y="670"/>
                  </a:moveTo>
                  <a:lnTo>
                    <a:pt x="2651" y="670"/>
                  </a:lnTo>
                  <a:cubicBezTo>
                    <a:pt x="2651" y="698"/>
                    <a:pt x="2623" y="810"/>
                    <a:pt x="2512" y="949"/>
                  </a:cubicBezTo>
                  <a:cubicBezTo>
                    <a:pt x="2512" y="866"/>
                    <a:pt x="2512" y="782"/>
                    <a:pt x="2484" y="698"/>
                  </a:cubicBezTo>
                  <a:cubicBezTo>
                    <a:pt x="2428" y="503"/>
                    <a:pt x="2400" y="363"/>
                    <a:pt x="2261" y="252"/>
                  </a:cubicBezTo>
                  <a:cubicBezTo>
                    <a:pt x="2289" y="224"/>
                    <a:pt x="2344" y="168"/>
                    <a:pt x="2372" y="168"/>
                  </a:cubicBezTo>
                  <a:cubicBezTo>
                    <a:pt x="2428" y="140"/>
                    <a:pt x="2540" y="84"/>
                    <a:pt x="2568" y="1"/>
                  </a:cubicBezTo>
                  <a:cubicBezTo>
                    <a:pt x="2819" y="391"/>
                    <a:pt x="2651" y="670"/>
                    <a:pt x="2651" y="670"/>
                  </a:cubicBezTo>
                  <a:close/>
                  <a:moveTo>
                    <a:pt x="2093" y="391"/>
                  </a:moveTo>
                  <a:cubicBezTo>
                    <a:pt x="1982" y="447"/>
                    <a:pt x="1842" y="531"/>
                    <a:pt x="1703" y="587"/>
                  </a:cubicBezTo>
                  <a:cubicBezTo>
                    <a:pt x="1786" y="726"/>
                    <a:pt x="1870" y="921"/>
                    <a:pt x="1926" y="977"/>
                  </a:cubicBezTo>
                  <a:cubicBezTo>
                    <a:pt x="1982" y="1172"/>
                    <a:pt x="2065" y="1340"/>
                    <a:pt x="2065" y="1535"/>
                  </a:cubicBezTo>
                  <a:cubicBezTo>
                    <a:pt x="2149" y="1479"/>
                    <a:pt x="2233" y="1368"/>
                    <a:pt x="2261" y="1284"/>
                  </a:cubicBezTo>
                  <a:cubicBezTo>
                    <a:pt x="2177" y="1172"/>
                    <a:pt x="2177" y="1061"/>
                    <a:pt x="2177" y="866"/>
                  </a:cubicBezTo>
                  <a:cubicBezTo>
                    <a:pt x="2177" y="782"/>
                    <a:pt x="2149" y="642"/>
                    <a:pt x="2121" y="531"/>
                  </a:cubicBezTo>
                  <a:cubicBezTo>
                    <a:pt x="2121" y="447"/>
                    <a:pt x="2121" y="419"/>
                    <a:pt x="2093" y="391"/>
                  </a:cubicBezTo>
                  <a:close/>
                  <a:moveTo>
                    <a:pt x="1535" y="698"/>
                  </a:moveTo>
                  <a:lnTo>
                    <a:pt x="1228" y="810"/>
                  </a:lnTo>
                  <a:cubicBezTo>
                    <a:pt x="1256" y="838"/>
                    <a:pt x="1256" y="866"/>
                    <a:pt x="1284" y="921"/>
                  </a:cubicBezTo>
                  <a:cubicBezTo>
                    <a:pt x="1368" y="1005"/>
                    <a:pt x="1424" y="1340"/>
                    <a:pt x="1424" y="1424"/>
                  </a:cubicBezTo>
                  <a:cubicBezTo>
                    <a:pt x="1424" y="1535"/>
                    <a:pt x="1256" y="1786"/>
                    <a:pt x="1145" y="1368"/>
                  </a:cubicBezTo>
                  <a:cubicBezTo>
                    <a:pt x="1117" y="1284"/>
                    <a:pt x="1005" y="1005"/>
                    <a:pt x="1005" y="838"/>
                  </a:cubicBezTo>
                  <a:cubicBezTo>
                    <a:pt x="866" y="866"/>
                    <a:pt x="726" y="921"/>
                    <a:pt x="587" y="921"/>
                  </a:cubicBezTo>
                  <a:cubicBezTo>
                    <a:pt x="615" y="949"/>
                    <a:pt x="670" y="1005"/>
                    <a:pt x="698" y="1089"/>
                  </a:cubicBezTo>
                  <a:cubicBezTo>
                    <a:pt x="754" y="1228"/>
                    <a:pt x="838" y="1340"/>
                    <a:pt x="866" y="1535"/>
                  </a:cubicBezTo>
                  <a:cubicBezTo>
                    <a:pt x="894" y="1842"/>
                    <a:pt x="949" y="2121"/>
                    <a:pt x="894" y="2400"/>
                  </a:cubicBezTo>
                  <a:cubicBezTo>
                    <a:pt x="1061" y="2344"/>
                    <a:pt x="1228" y="2233"/>
                    <a:pt x="1340" y="2177"/>
                  </a:cubicBezTo>
                  <a:cubicBezTo>
                    <a:pt x="1312" y="2065"/>
                    <a:pt x="1312" y="1954"/>
                    <a:pt x="1340" y="1898"/>
                  </a:cubicBezTo>
                  <a:cubicBezTo>
                    <a:pt x="1396" y="1647"/>
                    <a:pt x="1619" y="1675"/>
                    <a:pt x="1619" y="1982"/>
                  </a:cubicBezTo>
                  <a:cubicBezTo>
                    <a:pt x="1731" y="1926"/>
                    <a:pt x="1842" y="1814"/>
                    <a:pt x="1898" y="1758"/>
                  </a:cubicBezTo>
                  <a:lnTo>
                    <a:pt x="1898" y="1758"/>
                  </a:lnTo>
                  <a:lnTo>
                    <a:pt x="1731" y="1228"/>
                  </a:lnTo>
                  <a:cubicBezTo>
                    <a:pt x="1675" y="1117"/>
                    <a:pt x="1563" y="866"/>
                    <a:pt x="1535" y="698"/>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7"/>
            <p:cNvSpPr/>
            <p:nvPr/>
          </p:nvSpPr>
          <p:spPr>
            <a:xfrm flipH="1">
              <a:off x="2360482" y="3635683"/>
              <a:ext cx="381877" cy="341687"/>
            </a:xfrm>
            <a:custGeom>
              <a:avLst/>
              <a:gdLst/>
              <a:ahLst/>
              <a:cxnLst/>
              <a:rect l="l" t="t" r="r" b="b"/>
              <a:pathLst>
                <a:path w="5302" h="4744" extrusionOk="0">
                  <a:moveTo>
                    <a:pt x="1" y="2010"/>
                  </a:moveTo>
                  <a:cubicBezTo>
                    <a:pt x="280" y="2065"/>
                    <a:pt x="531" y="2065"/>
                    <a:pt x="754" y="2037"/>
                  </a:cubicBezTo>
                  <a:cubicBezTo>
                    <a:pt x="1173" y="1982"/>
                    <a:pt x="1535" y="1814"/>
                    <a:pt x="1814" y="1563"/>
                  </a:cubicBezTo>
                  <a:cubicBezTo>
                    <a:pt x="1954" y="1452"/>
                    <a:pt x="2065" y="1312"/>
                    <a:pt x="2149" y="1145"/>
                  </a:cubicBezTo>
                  <a:cubicBezTo>
                    <a:pt x="3181" y="838"/>
                    <a:pt x="3823" y="364"/>
                    <a:pt x="4269" y="1"/>
                  </a:cubicBezTo>
                  <a:cubicBezTo>
                    <a:pt x="4325" y="1"/>
                    <a:pt x="4353" y="29"/>
                    <a:pt x="4465" y="140"/>
                  </a:cubicBezTo>
                  <a:lnTo>
                    <a:pt x="4493" y="168"/>
                  </a:lnTo>
                  <a:cubicBezTo>
                    <a:pt x="4465" y="196"/>
                    <a:pt x="4186" y="419"/>
                    <a:pt x="4102" y="447"/>
                  </a:cubicBezTo>
                  <a:cubicBezTo>
                    <a:pt x="3963" y="503"/>
                    <a:pt x="3711" y="698"/>
                    <a:pt x="3823" y="754"/>
                  </a:cubicBezTo>
                  <a:cubicBezTo>
                    <a:pt x="3990" y="866"/>
                    <a:pt x="4604" y="419"/>
                    <a:pt x="4688" y="336"/>
                  </a:cubicBezTo>
                  <a:cubicBezTo>
                    <a:pt x="4772" y="364"/>
                    <a:pt x="4855" y="447"/>
                    <a:pt x="4883" y="559"/>
                  </a:cubicBezTo>
                  <a:cubicBezTo>
                    <a:pt x="4800" y="642"/>
                    <a:pt x="4632" y="726"/>
                    <a:pt x="4660" y="894"/>
                  </a:cubicBezTo>
                  <a:cubicBezTo>
                    <a:pt x="4855" y="921"/>
                    <a:pt x="4883" y="838"/>
                    <a:pt x="5023" y="782"/>
                  </a:cubicBezTo>
                  <a:cubicBezTo>
                    <a:pt x="5218" y="977"/>
                    <a:pt x="5218" y="1814"/>
                    <a:pt x="5274" y="2149"/>
                  </a:cubicBezTo>
                  <a:cubicBezTo>
                    <a:pt x="5274" y="2233"/>
                    <a:pt x="5274" y="2316"/>
                    <a:pt x="5302" y="2372"/>
                  </a:cubicBezTo>
                  <a:cubicBezTo>
                    <a:pt x="5190" y="2512"/>
                    <a:pt x="5079" y="2595"/>
                    <a:pt x="4967" y="2707"/>
                  </a:cubicBezTo>
                  <a:cubicBezTo>
                    <a:pt x="4465" y="3265"/>
                    <a:pt x="3851" y="3683"/>
                    <a:pt x="3237" y="3990"/>
                  </a:cubicBezTo>
                  <a:lnTo>
                    <a:pt x="3237" y="3990"/>
                  </a:lnTo>
                  <a:cubicBezTo>
                    <a:pt x="2819" y="4214"/>
                    <a:pt x="2372" y="4381"/>
                    <a:pt x="1954" y="4520"/>
                  </a:cubicBezTo>
                  <a:cubicBezTo>
                    <a:pt x="1703" y="4604"/>
                    <a:pt x="1452" y="4660"/>
                    <a:pt x="1256" y="4744"/>
                  </a:cubicBezTo>
                  <a:cubicBezTo>
                    <a:pt x="1061" y="4325"/>
                    <a:pt x="922" y="3907"/>
                    <a:pt x="782" y="3544"/>
                  </a:cubicBezTo>
                  <a:cubicBezTo>
                    <a:pt x="754" y="3405"/>
                    <a:pt x="698" y="3237"/>
                    <a:pt x="643" y="3153"/>
                  </a:cubicBezTo>
                  <a:cubicBezTo>
                    <a:pt x="531" y="2679"/>
                    <a:pt x="280" y="2316"/>
                    <a:pt x="1" y="201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7"/>
            <p:cNvSpPr/>
            <p:nvPr/>
          </p:nvSpPr>
          <p:spPr>
            <a:xfrm flipH="1">
              <a:off x="2151468" y="3290102"/>
              <a:ext cx="781759" cy="791771"/>
            </a:xfrm>
            <a:custGeom>
              <a:avLst/>
              <a:gdLst/>
              <a:ahLst/>
              <a:cxnLst/>
              <a:rect l="l" t="t" r="r" b="b"/>
              <a:pathLst>
                <a:path w="10854" h="10993" extrusionOk="0">
                  <a:moveTo>
                    <a:pt x="9096" y="0"/>
                  </a:moveTo>
                  <a:cubicBezTo>
                    <a:pt x="9347" y="140"/>
                    <a:pt x="9598" y="335"/>
                    <a:pt x="9765" y="530"/>
                  </a:cubicBezTo>
                  <a:cubicBezTo>
                    <a:pt x="10016" y="781"/>
                    <a:pt x="10212" y="1032"/>
                    <a:pt x="10351" y="1284"/>
                  </a:cubicBezTo>
                  <a:cubicBezTo>
                    <a:pt x="10658" y="1842"/>
                    <a:pt x="10853" y="2511"/>
                    <a:pt x="10770" y="3320"/>
                  </a:cubicBezTo>
                  <a:cubicBezTo>
                    <a:pt x="10742" y="4129"/>
                    <a:pt x="10463" y="5078"/>
                    <a:pt x="9933" y="6166"/>
                  </a:cubicBezTo>
                  <a:cubicBezTo>
                    <a:pt x="9542" y="6975"/>
                    <a:pt x="9068" y="7672"/>
                    <a:pt x="8538" y="8230"/>
                  </a:cubicBezTo>
                  <a:cubicBezTo>
                    <a:pt x="7924" y="8872"/>
                    <a:pt x="7226" y="9374"/>
                    <a:pt x="6473" y="9765"/>
                  </a:cubicBezTo>
                  <a:cubicBezTo>
                    <a:pt x="6027" y="10016"/>
                    <a:pt x="5580" y="10183"/>
                    <a:pt x="5134" y="10351"/>
                  </a:cubicBezTo>
                  <a:cubicBezTo>
                    <a:pt x="4604" y="10546"/>
                    <a:pt x="4102" y="10630"/>
                    <a:pt x="3627" y="10741"/>
                  </a:cubicBezTo>
                  <a:cubicBezTo>
                    <a:pt x="2065" y="10992"/>
                    <a:pt x="1089" y="10769"/>
                    <a:pt x="531" y="10351"/>
                  </a:cubicBezTo>
                  <a:cubicBezTo>
                    <a:pt x="279" y="10155"/>
                    <a:pt x="140" y="9904"/>
                    <a:pt x="56" y="9625"/>
                  </a:cubicBezTo>
                  <a:cubicBezTo>
                    <a:pt x="1" y="9346"/>
                    <a:pt x="28" y="9067"/>
                    <a:pt x="168" y="8760"/>
                  </a:cubicBezTo>
                  <a:cubicBezTo>
                    <a:pt x="447" y="8035"/>
                    <a:pt x="1228" y="7282"/>
                    <a:pt x="2372" y="6919"/>
                  </a:cubicBezTo>
                  <a:cubicBezTo>
                    <a:pt x="2567" y="7142"/>
                    <a:pt x="2790" y="7393"/>
                    <a:pt x="2930" y="7700"/>
                  </a:cubicBezTo>
                  <a:cubicBezTo>
                    <a:pt x="2121" y="7924"/>
                    <a:pt x="1507" y="8370"/>
                    <a:pt x="1228" y="8816"/>
                  </a:cubicBezTo>
                  <a:cubicBezTo>
                    <a:pt x="1116" y="9012"/>
                    <a:pt x="1089" y="9179"/>
                    <a:pt x="1089" y="9346"/>
                  </a:cubicBezTo>
                  <a:cubicBezTo>
                    <a:pt x="1116" y="9514"/>
                    <a:pt x="1172" y="9653"/>
                    <a:pt x="1368" y="9765"/>
                  </a:cubicBezTo>
                  <a:cubicBezTo>
                    <a:pt x="1674" y="9988"/>
                    <a:pt x="2344" y="10072"/>
                    <a:pt x="3404" y="9876"/>
                  </a:cubicBezTo>
                  <a:cubicBezTo>
                    <a:pt x="3544" y="9849"/>
                    <a:pt x="3655" y="9849"/>
                    <a:pt x="3795" y="9793"/>
                  </a:cubicBezTo>
                  <a:lnTo>
                    <a:pt x="3878" y="9793"/>
                  </a:lnTo>
                  <a:lnTo>
                    <a:pt x="3906" y="9793"/>
                  </a:lnTo>
                  <a:cubicBezTo>
                    <a:pt x="4157" y="9737"/>
                    <a:pt x="4436" y="9653"/>
                    <a:pt x="4660" y="9597"/>
                  </a:cubicBezTo>
                  <a:cubicBezTo>
                    <a:pt x="5134" y="9458"/>
                    <a:pt x="5552" y="9291"/>
                    <a:pt x="5999" y="9039"/>
                  </a:cubicBezTo>
                  <a:lnTo>
                    <a:pt x="5999" y="9039"/>
                  </a:lnTo>
                  <a:cubicBezTo>
                    <a:pt x="6613" y="8677"/>
                    <a:pt x="7254" y="8258"/>
                    <a:pt x="7784" y="7672"/>
                  </a:cubicBezTo>
                  <a:cubicBezTo>
                    <a:pt x="8259" y="7198"/>
                    <a:pt x="8677" y="6556"/>
                    <a:pt x="9040" y="5859"/>
                  </a:cubicBezTo>
                  <a:cubicBezTo>
                    <a:pt x="9486" y="4910"/>
                    <a:pt x="9737" y="4129"/>
                    <a:pt x="9793" y="3460"/>
                  </a:cubicBezTo>
                  <a:cubicBezTo>
                    <a:pt x="9877" y="2790"/>
                    <a:pt x="9765" y="2232"/>
                    <a:pt x="9514" y="1786"/>
                  </a:cubicBezTo>
                  <a:cubicBezTo>
                    <a:pt x="9402" y="1618"/>
                    <a:pt x="9263" y="1423"/>
                    <a:pt x="9123" y="1284"/>
                  </a:cubicBezTo>
                  <a:cubicBezTo>
                    <a:pt x="8984" y="1144"/>
                    <a:pt x="8845" y="1060"/>
                    <a:pt x="8705" y="949"/>
                  </a:cubicBezTo>
                  <a:cubicBezTo>
                    <a:pt x="8928" y="670"/>
                    <a:pt x="9040" y="391"/>
                    <a:pt x="9096" y="0"/>
                  </a:cubicBezTo>
                  <a:close/>
                </a:path>
              </a:pathLst>
            </a:custGeom>
            <a:solidFill>
              <a:srgbClr val="518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7"/>
            <p:cNvSpPr/>
            <p:nvPr/>
          </p:nvSpPr>
          <p:spPr>
            <a:xfrm flipH="1">
              <a:off x="2215778" y="3569419"/>
              <a:ext cx="209089" cy="520525"/>
            </a:xfrm>
            <a:custGeom>
              <a:avLst/>
              <a:gdLst/>
              <a:ahLst/>
              <a:cxnLst/>
              <a:rect l="l" t="t" r="r" b="b"/>
              <a:pathLst>
                <a:path w="2903" h="7227" extrusionOk="0">
                  <a:moveTo>
                    <a:pt x="2707" y="7226"/>
                  </a:moveTo>
                  <a:cubicBezTo>
                    <a:pt x="2735" y="6584"/>
                    <a:pt x="2540" y="6305"/>
                    <a:pt x="2149" y="5747"/>
                  </a:cubicBezTo>
                  <a:lnTo>
                    <a:pt x="1563" y="4882"/>
                  </a:lnTo>
                  <a:cubicBezTo>
                    <a:pt x="1508" y="4827"/>
                    <a:pt x="1480" y="4771"/>
                    <a:pt x="1452" y="4743"/>
                  </a:cubicBezTo>
                  <a:cubicBezTo>
                    <a:pt x="1508" y="4687"/>
                    <a:pt x="1591" y="4631"/>
                    <a:pt x="1619" y="4576"/>
                  </a:cubicBezTo>
                  <a:lnTo>
                    <a:pt x="1926" y="4269"/>
                  </a:lnTo>
                  <a:cubicBezTo>
                    <a:pt x="1982" y="4297"/>
                    <a:pt x="1982" y="4325"/>
                    <a:pt x="2010" y="4352"/>
                  </a:cubicBezTo>
                  <a:cubicBezTo>
                    <a:pt x="2065" y="4464"/>
                    <a:pt x="2121" y="4548"/>
                    <a:pt x="2177" y="4603"/>
                  </a:cubicBezTo>
                  <a:cubicBezTo>
                    <a:pt x="2596" y="5161"/>
                    <a:pt x="2847" y="5747"/>
                    <a:pt x="2875" y="6361"/>
                  </a:cubicBezTo>
                  <a:cubicBezTo>
                    <a:pt x="2902" y="6640"/>
                    <a:pt x="2847" y="6947"/>
                    <a:pt x="2707" y="7226"/>
                  </a:cubicBezTo>
                  <a:close/>
                  <a:moveTo>
                    <a:pt x="1480" y="2511"/>
                  </a:moveTo>
                  <a:cubicBezTo>
                    <a:pt x="1368" y="2678"/>
                    <a:pt x="1229" y="2874"/>
                    <a:pt x="1145" y="2985"/>
                  </a:cubicBezTo>
                  <a:cubicBezTo>
                    <a:pt x="1145" y="2790"/>
                    <a:pt x="1145" y="2539"/>
                    <a:pt x="1089" y="2344"/>
                  </a:cubicBezTo>
                  <a:cubicBezTo>
                    <a:pt x="1061" y="1646"/>
                    <a:pt x="1005" y="1841"/>
                    <a:pt x="894" y="1507"/>
                  </a:cubicBezTo>
                  <a:cubicBezTo>
                    <a:pt x="1005" y="1395"/>
                    <a:pt x="1089" y="1311"/>
                    <a:pt x="1173" y="1228"/>
                  </a:cubicBezTo>
                  <a:cubicBezTo>
                    <a:pt x="1229" y="1562"/>
                    <a:pt x="1340" y="1925"/>
                    <a:pt x="1424" y="2260"/>
                  </a:cubicBezTo>
                  <a:cubicBezTo>
                    <a:pt x="1396" y="2316"/>
                    <a:pt x="1452" y="2372"/>
                    <a:pt x="1480" y="2511"/>
                  </a:cubicBezTo>
                  <a:close/>
                  <a:moveTo>
                    <a:pt x="587" y="0"/>
                  </a:moveTo>
                  <a:cubicBezTo>
                    <a:pt x="615" y="140"/>
                    <a:pt x="726" y="223"/>
                    <a:pt x="615" y="419"/>
                  </a:cubicBezTo>
                  <a:cubicBezTo>
                    <a:pt x="531" y="558"/>
                    <a:pt x="392" y="809"/>
                    <a:pt x="280" y="865"/>
                  </a:cubicBezTo>
                  <a:cubicBezTo>
                    <a:pt x="196" y="837"/>
                    <a:pt x="113" y="781"/>
                    <a:pt x="1" y="726"/>
                  </a:cubicBezTo>
                  <a:cubicBezTo>
                    <a:pt x="308" y="447"/>
                    <a:pt x="475" y="223"/>
                    <a:pt x="587" y="0"/>
                  </a:cubicBezTo>
                  <a:close/>
                  <a:moveTo>
                    <a:pt x="894" y="419"/>
                  </a:moveTo>
                  <a:cubicBezTo>
                    <a:pt x="866" y="698"/>
                    <a:pt x="643" y="921"/>
                    <a:pt x="531" y="1088"/>
                  </a:cubicBezTo>
                  <a:lnTo>
                    <a:pt x="698" y="1256"/>
                  </a:lnTo>
                  <a:cubicBezTo>
                    <a:pt x="810" y="1200"/>
                    <a:pt x="950" y="1088"/>
                    <a:pt x="977" y="949"/>
                  </a:cubicBezTo>
                  <a:cubicBezTo>
                    <a:pt x="1033" y="865"/>
                    <a:pt x="1033" y="809"/>
                    <a:pt x="1033" y="726"/>
                  </a:cubicBezTo>
                  <a:cubicBezTo>
                    <a:pt x="1005" y="642"/>
                    <a:pt x="950" y="502"/>
                    <a:pt x="894" y="419"/>
                  </a:cubicBezTo>
                  <a:cubicBezTo>
                    <a:pt x="894" y="391"/>
                    <a:pt x="894" y="419"/>
                    <a:pt x="894" y="4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7"/>
            <p:cNvSpPr/>
            <p:nvPr/>
          </p:nvSpPr>
          <p:spPr>
            <a:xfrm flipH="1">
              <a:off x="2577495" y="3511150"/>
              <a:ext cx="267285" cy="257273"/>
            </a:xfrm>
            <a:custGeom>
              <a:avLst/>
              <a:gdLst/>
              <a:ahLst/>
              <a:cxnLst/>
              <a:rect l="l" t="t" r="r" b="b"/>
              <a:pathLst>
                <a:path w="3711" h="3572" extrusionOk="0">
                  <a:moveTo>
                    <a:pt x="474" y="223"/>
                  </a:moveTo>
                  <a:cubicBezTo>
                    <a:pt x="502" y="140"/>
                    <a:pt x="725" y="0"/>
                    <a:pt x="1702" y="140"/>
                  </a:cubicBezTo>
                  <a:cubicBezTo>
                    <a:pt x="2316" y="251"/>
                    <a:pt x="2818" y="363"/>
                    <a:pt x="3125" y="558"/>
                  </a:cubicBezTo>
                  <a:cubicBezTo>
                    <a:pt x="3432" y="781"/>
                    <a:pt x="3627" y="1088"/>
                    <a:pt x="3683" y="1590"/>
                  </a:cubicBezTo>
                  <a:cubicBezTo>
                    <a:pt x="3711" y="1814"/>
                    <a:pt x="3683" y="2065"/>
                    <a:pt x="3571" y="2344"/>
                  </a:cubicBezTo>
                  <a:cubicBezTo>
                    <a:pt x="3487" y="2623"/>
                    <a:pt x="3292" y="2902"/>
                    <a:pt x="3069" y="3097"/>
                  </a:cubicBezTo>
                  <a:cubicBezTo>
                    <a:pt x="2818" y="3320"/>
                    <a:pt x="2511" y="3487"/>
                    <a:pt x="2148" y="3515"/>
                  </a:cubicBezTo>
                  <a:cubicBezTo>
                    <a:pt x="1841" y="3571"/>
                    <a:pt x="1479" y="3571"/>
                    <a:pt x="1116" y="3432"/>
                  </a:cubicBezTo>
                  <a:lnTo>
                    <a:pt x="1060" y="3348"/>
                  </a:lnTo>
                  <a:cubicBezTo>
                    <a:pt x="614" y="2902"/>
                    <a:pt x="223" y="2455"/>
                    <a:pt x="84" y="1814"/>
                  </a:cubicBezTo>
                  <a:cubicBezTo>
                    <a:pt x="0" y="1228"/>
                    <a:pt x="167" y="921"/>
                    <a:pt x="307" y="642"/>
                  </a:cubicBezTo>
                  <a:lnTo>
                    <a:pt x="419" y="419"/>
                  </a:lnTo>
                  <a:cubicBezTo>
                    <a:pt x="446" y="363"/>
                    <a:pt x="474" y="279"/>
                    <a:pt x="474" y="2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7"/>
            <p:cNvSpPr/>
            <p:nvPr/>
          </p:nvSpPr>
          <p:spPr>
            <a:xfrm flipH="1">
              <a:off x="1046287" y="1622194"/>
              <a:ext cx="94497" cy="255329"/>
            </a:xfrm>
            <a:custGeom>
              <a:avLst/>
              <a:gdLst/>
              <a:ahLst/>
              <a:cxnLst/>
              <a:rect l="l" t="t" r="r" b="b"/>
              <a:pathLst>
                <a:path w="1312" h="3545" extrusionOk="0">
                  <a:moveTo>
                    <a:pt x="0" y="1"/>
                  </a:moveTo>
                  <a:cubicBezTo>
                    <a:pt x="754" y="280"/>
                    <a:pt x="1172" y="1089"/>
                    <a:pt x="1256" y="1898"/>
                  </a:cubicBezTo>
                  <a:cubicBezTo>
                    <a:pt x="1312" y="2177"/>
                    <a:pt x="1312" y="2456"/>
                    <a:pt x="1256" y="2707"/>
                  </a:cubicBezTo>
                  <a:cubicBezTo>
                    <a:pt x="1228" y="2930"/>
                    <a:pt x="1172" y="3154"/>
                    <a:pt x="1061" y="3293"/>
                  </a:cubicBezTo>
                  <a:cubicBezTo>
                    <a:pt x="949" y="3460"/>
                    <a:pt x="754" y="3544"/>
                    <a:pt x="531" y="3460"/>
                  </a:cubicBezTo>
                  <a:cubicBezTo>
                    <a:pt x="0" y="3293"/>
                    <a:pt x="56" y="2456"/>
                    <a:pt x="56" y="2233"/>
                  </a:cubicBezTo>
                  <a:cubicBezTo>
                    <a:pt x="140" y="2177"/>
                    <a:pt x="224" y="2065"/>
                    <a:pt x="252" y="1926"/>
                  </a:cubicBezTo>
                  <a:cubicBezTo>
                    <a:pt x="363" y="1647"/>
                    <a:pt x="363" y="1201"/>
                    <a:pt x="252" y="782"/>
                  </a:cubicBezTo>
                  <a:cubicBezTo>
                    <a:pt x="196" y="503"/>
                    <a:pt x="112" y="252"/>
                    <a:pt x="0" y="1"/>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7"/>
            <p:cNvSpPr/>
            <p:nvPr/>
          </p:nvSpPr>
          <p:spPr>
            <a:xfrm flipH="1">
              <a:off x="943796" y="1712659"/>
              <a:ext cx="253240" cy="271318"/>
            </a:xfrm>
            <a:custGeom>
              <a:avLst/>
              <a:gdLst/>
              <a:ahLst/>
              <a:cxnLst/>
              <a:rect l="l" t="t" r="r" b="b"/>
              <a:pathLst>
                <a:path w="3516" h="3767" extrusionOk="0">
                  <a:moveTo>
                    <a:pt x="3516" y="2149"/>
                  </a:moveTo>
                  <a:cubicBezTo>
                    <a:pt x="3516" y="2735"/>
                    <a:pt x="3376" y="3041"/>
                    <a:pt x="2958" y="3404"/>
                  </a:cubicBezTo>
                  <a:cubicBezTo>
                    <a:pt x="2428" y="3767"/>
                    <a:pt x="1200" y="3767"/>
                    <a:pt x="586" y="3544"/>
                  </a:cubicBezTo>
                  <a:cubicBezTo>
                    <a:pt x="419" y="3460"/>
                    <a:pt x="140" y="3320"/>
                    <a:pt x="0" y="3181"/>
                  </a:cubicBezTo>
                  <a:lnTo>
                    <a:pt x="0" y="3153"/>
                  </a:lnTo>
                  <a:cubicBezTo>
                    <a:pt x="1200" y="3320"/>
                    <a:pt x="2037" y="2986"/>
                    <a:pt x="2539" y="2456"/>
                  </a:cubicBezTo>
                  <a:cubicBezTo>
                    <a:pt x="2790" y="2177"/>
                    <a:pt x="2958" y="1814"/>
                    <a:pt x="3013" y="1479"/>
                  </a:cubicBezTo>
                  <a:cubicBezTo>
                    <a:pt x="3125" y="1116"/>
                    <a:pt x="3125" y="754"/>
                    <a:pt x="3041" y="391"/>
                  </a:cubicBezTo>
                  <a:cubicBezTo>
                    <a:pt x="3041" y="251"/>
                    <a:pt x="3013" y="112"/>
                    <a:pt x="2958" y="0"/>
                  </a:cubicBezTo>
                  <a:cubicBezTo>
                    <a:pt x="3041" y="196"/>
                    <a:pt x="3153" y="335"/>
                    <a:pt x="3209" y="475"/>
                  </a:cubicBezTo>
                  <a:cubicBezTo>
                    <a:pt x="3264" y="670"/>
                    <a:pt x="3348" y="977"/>
                    <a:pt x="3376" y="1228"/>
                  </a:cubicBezTo>
                  <a:cubicBezTo>
                    <a:pt x="3488" y="1507"/>
                    <a:pt x="3516" y="1786"/>
                    <a:pt x="3516" y="214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7"/>
            <p:cNvSpPr/>
            <p:nvPr/>
          </p:nvSpPr>
          <p:spPr>
            <a:xfrm flipH="1">
              <a:off x="1612927" y="432611"/>
              <a:ext cx="719458" cy="321592"/>
            </a:xfrm>
            <a:custGeom>
              <a:avLst/>
              <a:gdLst/>
              <a:ahLst/>
              <a:cxnLst/>
              <a:rect l="l" t="t" r="r" b="b"/>
              <a:pathLst>
                <a:path w="9989" h="4465" extrusionOk="0">
                  <a:moveTo>
                    <a:pt x="9570" y="4465"/>
                  </a:moveTo>
                  <a:cubicBezTo>
                    <a:pt x="9151" y="3907"/>
                    <a:pt x="8649" y="3404"/>
                    <a:pt x="8091" y="2986"/>
                  </a:cubicBezTo>
                  <a:cubicBezTo>
                    <a:pt x="8091" y="2958"/>
                    <a:pt x="8035" y="2958"/>
                    <a:pt x="8035" y="2930"/>
                  </a:cubicBezTo>
                  <a:lnTo>
                    <a:pt x="8007" y="2930"/>
                  </a:lnTo>
                  <a:cubicBezTo>
                    <a:pt x="7979" y="2902"/>
                    <a:pt x="7896" y="2846"/>
                    <a:pt x="7868" y="2818"/>
                  </a:cubicBezTo>
                  <a:cubicBezTo>
                    <a:pt x="6696" y="1982"/>
                    <a:pt x="5245" y="1451"/>
                    <a:pt x="3906" y="1368"/>
                  </a:cubicBezTo>
                  <a:cubicBezTo>
                    <a:pt x="2539" y="1228"/>
                    <a:pt x="1200" y="1451"/>
                    <a:pt x="224" y="2121"/>
                  </a:cubicBezTo>
                  <a:cubicBezTo>
                    <a:pt x="168" y="2149"/>
                    <a:pt x="56" y="2233"/>
                    <a:pt x="0" y="2288"/>
                  </a:cubicBezTo>
                  <a:cubicBezTo>
                    <a:pt x="363" y="1786"/>
                    <a:pt x="837" y="1312"/>
                    <a:pt x="1312" y="1005"/>
                  </a:cubicBezTo>
                  <a:cubicBezTo>
                    <a:pt x="2176" y="419"/>
                    <a:pt x="3237" y="56"/>
                    <a:pt x="4241" y="29"/>
                  </a:cubicBezTo>
                  <a:cubicBezTo>
                    <a:pt x="5301" y="1"/>
                    <a:pt x="6333" y="196"/>
                    <a:pt x="7282" y="726"/>
                  </a:cubicBezTo>
                  <a:cubicBezTo>
                    <a:pt x="8454" y="1368"/>
                    <a:pt x="9430" y="2400"/>
                    <a:pt x="9988" y="3907"/>
                  </a:cubicBezTo>
                  <a:cubicBezTo>
                    <a:pt x="9932" y="4018"/>
                    <a:pt x="9681" y="4269"/>
                    <a:pt x="9570" y="44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7"/>
            <p:cNvSpPr/>
            <p:nvPr/>
          </p:nvSpPr>
          <p:spPr>
            <a:xfrm flipH="1">
              <a:off x="1608957" y="591357"/>
              <a:ext cx="180855" cy="162849"/>
            </a:xfrm>
            <a:custGeom>
              <a:avLst/>
              <a:gdLst/>
              <a:ahLst/>
              <a:cxnLst/>
              <a:rect l="l" t="t" r="r" b="b"/>
              <a:pathLst>
                <a:path w="2511" h="2261" extrusionOk="0">
                  <a:moveTo>
                    <a:pt x="2037" y="2261"/>
                  </a:moveTo>
                  <a:cubicBezTo>
                    <a:pt x="1618" y="1703"/>
                    <a:pt x="1116" y="1200"/>
                    <a:pt x="558" y="782"/>
                  </a:cubicBezTo>
                  <a:cubicBezTo>
                    <a:pt x="558" y="754"/>
                    <a:pt x="502" y="754"/>
                    <a:pt x="502" y="726"/>
                  </a:cubicBezTo>
                  <a:lnTo>
                    <a:pt x="474" y="726"/>
                  </a:lnTo>
                  <a:cubicBezTo>
                    <a:pt x="446" y="698"/>
                    <a:pt x="363" y="642"/>
                    <a:pt x="335" y="614"/>
                  </a:cubicBezTo>
                  <a:cubicBezTo>
                    <a:pt x="223" y="559"/>
                    <a:pt x="140" y="475"/>
                    <a:pt x="0" y="363"/>
                  </a:cubicBezTo>
                  <a:cubicBezTo>
                    <a:pt x="837" y="475"/>
                    <a:pt x="1311" y="308"/>
                    <a:pt x="1590" y="1"/>
                  </a:cubicBezTo>
                  <a:cubicBezTo>
                    <a:pt x="1981" y="475"/>
                    <a:pt x="2260" y="1033"/>
                    <a:pt x="2511" y="1675"/>
                  </a:cubicBezTo>
                  <a:cubicBezTo>
                    <a:pt x="2399" y="1814"/>
                    <a:pt x="2148" y="2065"/>
                    <a:pt x="2037" y="22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7"/>
            <p:cNvSpPr/>
            <p:nvPr/>
          </p:nvSpPr>
          <p:spPr>
            <a:xfrm flipH="1">
              <a:off x="1773688" y="535104"/>
              <a:ext cx="578793" cy="120642"/>
            </a:xfrm>
            <a:custGeom>
              <a:avLst/>
              <a:gdLst/>
              <a:ahLst/>
              <a:cxnLst/>
              <a:rect l="l" t="t" r="r" b="b"/>
              <a:pathLst>
                <a:path w="8036" h="1675" extrusionOk="0">
                  <a:moveTo>
                    <a:pt x="3962" y="586"/>
                  </a:moveTo>
                  <a:lnTo>
                    <a:pt x="3209" y="586"/>
                  </a:lnTo>
                  <a:cubicBezTo>
                    <a:pt x="3153" y="614"/>
                    <a:pt x="2818" y="614"/>
                    <a:pt x="2734" y="614"/>
                  </a:cubicBezTo>
                  <a:cubicBezTo>
                    <a:pt x="2009" y="698"/>
                    <a:pt x="1423" y="949"/>
                    <a:pt x="782" y="1284"/>
                  </a:cubicBezTo>
                  <a:cubicBezTo>
                    <a:pt x="698" y="1368"/>
                    <a:pt x="224" y="1674"/>
                    <a:pt x="56" y="1619"/>
                  </a:cubicBezTo>
                  <a:cubicBezTo>
                    <a:pt x="0" y="1563"/>
                    <a:pt x="0" y="1535"/>
                    <a:pt x="0" y="1451"/>
                  </a:cubicBezTo>
                  <a:cubicBezTo>
                    <a:pt x="196" y="1256"/>
                    <a:pt x="419" y="1061"/>
                    <a:pt x="642" y="865"/>
                  </a:cubicBezTo>
                  <a:cubicBezTo>
                    <a:pt x="1591" y="252"/>
                    <a:pt x="2846" y="1"/>
                    <a:pt x="4129" y="140"/>
                  </a:cubicBezTo>
                  <a:cubicBezTo>
                    <a:pt x="5469" y="280"/>
                    <a:pt x="6836" y="782"/>
                    <a:pt x="8007" y="1563"/>
                  </a:cubicBezTo>
                  <a:lnTo>
                    <a:pt x="8035" y="1619"/>
                  </a:lnTo>
                  <a:cubicBezTo>
                    <a:pt x="7979" y="1647"/>
                    <a:pt x="7896" y="1647"/>
                    <a:pt x="7812" y="1647"/>
                  </a:cubicBezTo>
                  <a:cubicBezTo>
                    <a:pt x="7617" y="1619"/>
                    <a:pt x="7421" y="1535"/>
                    <a:pt x="7282" y="1451"/>
                  </a:cubicBezTo>
                  <a:cubicBezTo>
                    <a:pt x="6891" y="1284"/>
                    <a:pt x="6863" y="1228"/>
                    <a:pt x="6333" y="1005"/>
                  </a:cubicBezTo>
                  <a:cubicBezTo>
                    <a:pt x="5217" y="642"/>
                    <a:pt x="3990" y="642"/>
                    <a:pt x="3962" y="586"/>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7"/>
            <p:cNvSpPr/>
            <p:nvPr/>
          </p:nvSpPr>
          <p:spPr>
            <a:xfrm flipH="1">
              <a:off x="1122648" y="2413977"/>
              <a:ext cx="896279" cy="990704"/>
            </a:xfrm>
            <a:custGeom>
              <a:avLst/>
              <a:gdLst/>
              <a:ahLst/>
              <a:cxnLst/>
              <a:rect l="l" t="t" r="r" b="b"/>
              <a:pathLst>
                <a:path w="12444" h="13755" extrusionOk="0">
                  <a:moveTo>
                    <a:pt x="9682" y="13754"/>
                  </a:moveTo>
                  <a:cubicBezTo>
                    <a:pt x="10100" y="13448"/>
                    <a:pt x="10463" y="13196"/>
                    <a:pt x="10770" y="12917"/>
                  </a:cubicBezTo>
                  <a:cubicBezTo>
                    <a:pt x="11132" y="12583"/>
                    <a:pt x="11411" y="12248"/>
                    <a:pt x="11634" y="11885"/>
                  </a:cubicBezTo>
                  <a:cubicBezTo>
                    <a:pt x="11969" y="11411"/>
                    <a:pt x="12165" y="10909"/>
                    <a:pt x="12304" y="10434"/>
                  </a:cubicBezTo>
                  <a:cubicBezTo>
                    <a:pt x="12416" y="9904"/>
                    <a:pt x="12444" y="9374"/>
                    <a:pt x="12388" y="8872"/>
                  </a:cubicBezTo>
                  <a:cubicBezTo>
                    <a:pt x="12304" y="8370"/>
                    <a:pt x="12137" y="7868"/>
                    <a:pt x="11913" y="7421"/>
                  </a:cubicBezTo>
                  <a:cubicBezTo>
                    <a:pt x="11690" y="6975"/>
                    <a:pt x="11355" y="6529"/>
                    <a:pt x="10993" y="6082"/>
                  </a:cubicBezTo>
                  <a:cubicBezTo>
                    <a:pt x="9737" y="4715"/>
                    <a:pt x="8063" y="4073"/>
                    <a:pt x="6334" y="3432"/>
                  </a:cubicBezTo>
                  <a:lnTo>
                    <a:pt x="6194" y="3376"/>
                  </a:lnTo>
                  <a:cubicBezTo>
                    <a:pt x="6166" y="3432"/>
                    <a:pt x="6110" y="3376"/>
                    <a:pt x="6055" y="3348"/>
                  </a:cubicBezTo>
                  <a:lnTo>
                    <a:pt x="6055" y="3348"/>
                  </a:lnTo>
                  <a:cubicBezTo>
                    <a:pt x="5357" y="3069"/>
                    <a:pt x="4632" y="2790"/>
                    <a:pt x="3962" y="2455"/>
                  </a:cubicBezTo>
                  <a:cubicBezTo>
                    <a:pt x="3962" y="2455"/>
                    <a:pt x="3934" y="2455"/>
                    <a:pt x="3934" y="2399"/>
                  </a:cubicBezTo>
                  <a:lnTo>
                    <a:pt x="3516" y="2204"/>
                  </a:lnTo>
                  <a:cubicBezTo>
                    <a:pt x="2930" y="1842"/>
                    <a:pt x="2428" y="1535"/>
                    <a:pt x="2009" y="1228"/>
                  </a:cubicBezTo>
                  <a:cubicBezTo>
                    <a:pt x="1451" y="809"/>
                    <a:pt x="1089" y="447"/>
                    <a:pt x="838" y="168"/>
                  </a:cubicBezTo>
                  <a:cubicBezTo>
                    <a:pt x="670" y="28"/>
                    <a:pt x="475" y="0"/>
                    <a:pt x="335" y="84"/>
                  </a:cubicBezTo>
                  <a:cubicBezTo>
                    <a:pt x="280" y="112"/>
                    <a:pt x="252" y="140"/>
                    <a:pt x="168" y="168"/>
                  </a:cubicBezTo>
                  <a:cubicBezTo>
                    <a:pt x="140" y="223"/>
                    <a:pt x="56" y="279"/>
                    <a:pt x="56" y="363"/>
                  </a:cubicBezTo>
                  <a:cubicBezTo>
                    <a:pt x="1" y="502"/>
                    <a:pt x="1" y="670"/>
                    <a:pt x="168" y="837"/>
                  </a:cubicBezTo>
                  <a:cubicBezTo>
                    <a:pt x="447" y="1116"/>
                    <a:pt x="865" y="1507"/>
                    <a:pt x="1451" y="1953"/>
                  </a:cubicBezTo>
                  <a:cubicBezTo>
                    <a:pt x="1898" y="2260"/>
                    <a:pt x="2428" y="2651"/>
                    <a:pt x="3069" y="3013"/>
                  </a:cubicBezTo>
                  <a:cubicBezTo>
                    <a:pt x="3934" y="3488"/>
                    <a:pt x="4911" y="3878"/>
                    <a:pt x="5887" y="4269"/>
                  </a:cubicBezTo>
                  <a:cubicBezTo>
                    <a:pt x="7199" y="4771"/>
                    <a:pt x="8538" y="5273"/>
                    <a:pt x="9570" y="6110"/>
                  </a:cubicBezTo>
                  <a:cubicBezTo>
                    <a:pt x="9626" y="6110"/>
                    <a:pt x="9626" y="6138"/>
                    <a:pt x="9654" y="6138"/>
                  </a:cubicBezTo>
                  <a:cubicBezTo>
                    <a:pt x="9905" y="6361"/>
                    <a:pt x="10100" y="6529"/>
                    <a:pt x="10323" y="6780"/>
                  </a:cubicBezTo>
                  <a:cubicBezTo>
                    <a:pt x="10630" y="7114"/>
                    <a:pt x="10909" y="7505"/>
                    <a:pt x="11104" y="7896"/>
                  </a:cubicBezTo>
                  <a:cubicBezTo>
                    <a:pt x="11328" y="8258"/>
                    <a:pt x="11467" y="8677"/>
                    <a:pt x="11495" y="9067"/>
                  </a:cubicBezTo>
                  <a:cubicBezTo>
                    <a:pt x="11579" y="9486"/>
                    <a:pt x="11523" y="9876"/>
                    <a:pt x="11439" y="10295"/>
                  </a:cubicBezTo>
                  <a:cubicBezTo>
                    <a:pt x="11328" y="10686"/>
                    <a:pt x="11160" y="11104"/>
                    <a:pt x="10909" y="11439"/>
                  </a:cubicBezTo>
                  <a:cubicBezTo>
                    <a:pt x="10742" y="11718"/>
                    <a:pt x="10519" y="11969"/>
                    <a:pt x="10267" y="12220"/>
                  </a:cubicBezTo>
                  <a:cubicBezTo>
                    <a:pt x="10044" y="12415"/>
                    <a:pt x="9793" y="12666"/>
                    <a:pt x="9486" y="12862"/>
                  </a:cubicBezTo>
                  <a:cubicBezTo>
                    <a:pt x="9486" y="13224"/>
                    <a:pt x="9542" y="13503"/>
                    <a:pt x="9709" y="13754"/>
                  </a:cubicBezTo>
                  <a:cubicBezTo>
                    <a:pt x="9654" y="13699"/>
                    <a:pt x="9654" y="13699"/>
                    <a:pt x="9682" y="13754"/>
                  </a:cubicBezTo>
                  <a:close/>
                </a:path>
              </a:pathLst>
            </a:custGeom>
            <a:solidFill>
              <a:srgbClr val="518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7"/>
            <p:cNvSpPr/>
            <p:nvPr/>
          </p:nvSpPr>
          <p:spPr>
            <a:xfrm flipH="1">
              <a:off x="2205777" y="2409943"/>
              <a:ext cx="817844" cy="809849"/>
            </a:xfrm>
            <a:custGeom>
              <a:avLst/>
              <a:gdLst/>
              <a:ahLst/>
              <a:cxnLst/>
              <a:rect l="l" t="t" r="r" b="b"/>
              <a:pathLst>
                <a:path w="11355" h="11244" extrusionOk="0">
                  <a:moveTo>
                    <a:pt x="2762" y="10184"/>
                  </a:moveTo>
                  <a:cubicBezTo>
                    <a:pt x="2427" y="9988"/>
                    <a:pt x="2148" y="9793"/>
                    <a:pt x="1925" y="9570"/>
                  </a:cubicBezTo>
                  <a:cubicBezTo>
                    <a:pt x="1674" y="9347"/>
                    <a:pt x="1451" y="9068"/>
                    <a:pt x="1283" y="8733"/>
                  </a:cubicBezTo>
                  <a:cubicBezTo>
                    <a:pt x="1144" y="8454"/>
                    <a:pt x="1032" y="8147"/>
                    <a:pt x="977" y="7840"/>
                  </a:cubicBezTo>
                  <a:cubicBezTo>
                    <a:pt x="893" y="7533"/>
                    <a:pt x="893" y="7170"/>
                    <a:pt x="949" y="6864"/>
                  </a:cubicBezTo>
                  <a:cubicBezTo>
                    <a:pt x="977" y="6612"/>
                    <a:pt x="1004" y="6361"/>
                    <a:pt x="1088" y="6138"/>
                  </a:cubicBezTo>
                  <a:cubicBezTo>
                    <a:pt x="1144" y="5887"/>
                    <a:pt x="1256" y="5636"/>
                    <a:pt x="1367" y="5441"/>
                  </a:cubicBezTo>
                  <a:cubicBezTo>
                    <a:pt x="1841" y="4520"/>
                    <a:pt x="2623" y="3934"/>
                    <a:pt x="3543" y="3488"/>
                  </a:cubicBezTo>
                  <a:cubicBezTo>
                    <a:pt x="4045" y="3237"/>
                    <a:pt x="4603" y="3069"/>
                    <a:pt x="5189" y="2846"/>
                  </a:cubicBezTo>
                  <a:lnTo>
                    <a:pt x="5189" y="2846"/>
                  </a:lnTo>
                  <a:cubicBezTo>
                    <a:pt x="5691" y="2707"/>
                    <a:pt x="6166" y="2567"/>
                    <a:pt x="6696" y="2428"/>
                  </a:cubicBezTo>
                  <a:cubicBezTo>
                    <a:pt x="6863" y="2400"/>
                    <a:pt x="7031" y="2316"/>
                    <a:pt x="7226" y="2288"/>
                  </a:cubicBezTo>
                  <a:lnTo>
                    <a:pt x="7226" y="2288"/>
                  </a:lnTo>
                  <a:cubicBezTo>
                    <a:pt x="7784" y="2149"/>
                    <a:pt x="8342" y="1981"/>
                    <a:pt x="8900" y="1814"/>
                  </a:cubicBezTo>
                  <a:cubicBezTo>
                    <a:pt x="9179" y="1702"/>
                    <a:pt x="9458" y="1619"/>
                    <a:pt x="9737" y="1479"/>
                  </a:cubicBezTo>
                  <a:lnTo>
                    <a:pt x="9737" y="1479"/>
                  </a:lnTo>
                  <a:lnTo>
                    <a:pt x="9737" y="1479"/>
                  </a:lnTo>
                  <a:cubicBezTo>
                    <a:pt x="10183" y="1312"/>
                    <a:pt x="10657" y="1116"/>
                    <a:pt x="11076" y="865"/>
                  </a:cubicBezTo>
                  <a:cubicBezTo>
                    <a:pt x="11188" y="782"/>
                    <a:pt x="11299" y="726"/>
                    <a:pt x="11327" y="586"/>
                  </a:cubicBezTo>
                  <a:cubicBezTo>
                    <a:pt x="11355" y="475"/>
                    <a:pt x="11355" y="335"/>
                    <a:pt x="11299" y="224"/>
                  </a:cubicBezTo>
                  <a:cubicBezTo>
                    <a:pt x="11215" y="112"/>
                    <a:pt x="11132" y="56"/>
                    <a:pt x="11020" y="28"/>
                  </a:cubicBezTo>
                  <a:cubicBezTo>
                    <a:pt x="10909" y="0"/>
                    <a:pt x="10769" y="0"/>
                    <a:pt x="10657" y="56"/>
                  </a:cubicBezTo>
                  <a:cubicBezTo>
                    <a:pt x="10239" y="251"/>
                    <a:pt x="9876" y="447"/>
                    <a:pt x="9458" y="614"/>
                  </a:cubicBezTo>
                  <a:lnTo>
                    <a:pt x="9458" y="614"/>
                  </a:lnTo>
                  <a:cubicBezTo>
                    <a:pt x="8481" y="1005"/>
                    <a:pt x="7421" y="1284"/>
                    <a:pt x="6445" y="1507"/>
                  </a:cubicBezTo>
                  <a:lnTo>
                    <a:pt x="6445" y="1507"/>
                  </a:lnTo>
                  <a:cubicBezTo>
                    <a:pt x="6277" y="1563"/>
                    <a:pt x="6110" y="1619"/>
                    <a:pt x="5915" y="1646"/>
                  </a:cubicBezTo>
                  <a:lnTo>
                    <a:pt x="5915" y="1646"/>
                  </a:lnTo>
                  <a:cubicBezTo>
                    <a:pt x="5775" y="1702"/>
                    <a:pt x="5608" y="1730"/>
                    <a:pt x="5468" y="1814"/>
                  </a:cubicBezTo>
                  <a:lnTo>
                    <a:pt x="5468" y="1814"/>
                  </a:lnTo>
                  <a:cubicBezTo>
                    <a:pt x="4575" y="2037"/>
                    <a:pt x="3739" y="2316"/>
                    <a:pt x="2985" y="2707"/>
                  </a:cubicBezTo>
                  <a:cubicBezTo>
                    <a:pt x="1981" y="3237"/>
                    <a:pt x="1116" y="3906"/>
                    <a:pt x="558" y="4994"/>
                  </a:cubicBezTo>
                  <a:cubicBezTo>
                    <a:pt x="419" y="5301"/>
                    <a:pt x="279" y="5552"/>
                    <a:pt x="195" y="5831"/>
                  </a:cubicBezTo>
                  <a:cubicBezTo>
                    <a:pt x="112" y="6166"/>
                    <a:pt x="56" y="6445"/>
                    <a:pt x="28" y="6752"/>
                  </a:cubicBezTo>
                  <a:cubicBezTo>
                    <a:pt x="0" y="7170"/>
                    <a:pt x="0" y="7589"/>
                    <a:pt x="56" y="8007"/>
                  </a:cubicBezTo>
                  <a:cubicBezTo>
                    <a:pt x="140" y="8398"/>
                    <a:pt x="279" y="8816"/>
                    <a:pt x="474" y="9151"/>
                  </a:cubicBezTo>
                  <a:cubicBezTo>
                    <a:pt x="698" y="9542"/>
                    <a:pt x="949" y="9877"/>
                    <a:pt x="1283" y="10211"/>
                  </a:cubicBezTo>
                  <a:cubicBezTo>
                    <a:pt x="1590" y="10518"/>
                    <a:pt x="1981" y="10769"/>
                    <a:pt x="2399" y="11021"/>
                  </a:cubicBezTo>
                  <a:cubicBezTo>
                    <a:pt x="2539" y="11076"/>
                    <a:pt x="2650" y="11160"/>
                    <a:pt x="2790" y="11188"/>
                  </a:cubicBezTo>
                  <a:cubicBezTo>
                    <a:pt x="2846" y="11216"/>
                    <a:pt x="2929" y="11216"/>
                    <a:pt x="2985" y="11244"/>
                  </a:cubicBezTo>
                  <a:cubicBezTo>
                    <a:pt x="2929" y="11048"/>
                    <a:pt x="2846" y="10881"/>
                    <a:pt x="2929" y="10797"/>
                  </a:cubicBezTo>
                  <a:cubicBezTo>
                    <a:pt x="2846" y="10630"/>
                    <a:pt x="2790" y="10407"/>
                    <a:pt x="2762" y="10184"/>
                  </a:cubicBezTo>
                  <a:close/>
                </a:path>
              </a:pathLst>
            </a:custGeom>
            <a:solidFill>
              <a:srgbClr val="518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flipH="1">
              <a:off x="1512440" y="814421"/>
              <a:ext cx="62374" cy="132670"/>
            </a:xfrm>
            <a:custGeom>
              <a:avLst/>
              <a:gdLst/>
              <a:ahLst/>
              <a:cxnLst/>
              <a:rect l="l" t="t" r="r" b="b"/>
              <a:pathLst>
                <a:path w="866" h="1842" extrusionOk="0">
                  <a:moveTo>
                    <a:pt x="726" y="56"/>
                  </a:moveTo>
                  <a:cubicBezTo>
                    <a:pt x="642" y="1"/>
                    <a:pt x="447" y="1"/>
                    <a:pt x="307" y="1"/>
                  </a:cubicBezTo>
                  <a:lnTo>
                    <a:pt x="307" y="1"/>
                  </a:lnTo>
                  <a:lnTo>
                    <a:pt x="279" y="1"/>
                  </a:lnTo>
                  <a:lnTo>
                    <a:pt x="112" y="1"/>
                  </a:lnTo>
                  <a:cubicBezTo>
                    <a:pt x="0" y="614"/>
                    <a:pt x="140" y="1535"/>
                    <a:pt x="223" y="1842"/>
                  </a:cubicBezTo>
                  <a:cubicBezTo>
                    <a:pt x="279" y="1814"/>
                    <a:pt x="307" y="1814"/>
                    <a:pt x="391" y="1786"/>
                  </a:cubicBezTo>
                  <a:lnTo>
                    <a:pt x="419" y="1786"/>
                  </a:lnTo>
                  <a:cubicBezTo>
                    <a:pt x="586" y="1674"/>
                    <a:pt x="781" y="1563"/>
                    <a:pt x="837" y="1535"/>
                  </a:cubicBezTo>
                  <a:lnTo>
                    <a:pt x="837" y="1535"/>
                  </a:lnTo>
                  <a:lnTo>
                    <a:pt x="837" y="1535"/>
                  </a:lnTo>
                  <a:cubicBezTo>
                    <a:pt x="865" y="1451"/>
                    <a:pt x="865" y="1144"/>
                    <a:pt x="865" y="810"/>
                  </a:cubicBezTo>
                  <a:cubicBezTo>
                    <a:pt x="865" y="419"/>
                    <a:pt x="837" y="112"/>
                    <a:pt x="726" y="56"/>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7"/>
            <p:cNvSpPr/>
            <p:nvPr/>
          </p:nvSpPr>
          <p:spPr>
            <a:xfrm flipH="1">
              <a:off x="1542619" y="724029"/>
              <a:ext cx="92480" cy="319503"/>
            </a:xfrm>
            <a:custGeom>
              <a:avLst/>
              <a:gdLst/>
              <a:ahLst/>
              <a:cxnLst/>
              <a:rect l="l" t="t" r="r" b="b"/>
              <a:pathLst>
                <a:path w="1284" h="4436" extrusionOk="0">
                  <a:moveTo>
                    <a:pt x="865" y="1004"/>
                  </a:moveTo>
                  <a:lnTo>
                    <a:pt x="1005" y="1004"/>
                  </a:lnTo>
                  <a:lnTo>
                    <a:pt x="977" y="474"/>
                  </a:lnTo>
                  <a:cubicBezTo>
                    <a:pt x="977" y="335"/>
                    <a:pt x="642" y="112"/>
                    <a:pt x="502" y="0"/>
                  </a:cubicBezTo>
                  <a:cubicBezTo>
                    <a:pt x="391" y="140"/>
                    <a:pt x="140" y="446"/>
                    <a:pt x="84" y="586"/>
                  </a:cubicBezTo>
                  <a:cubicBezTo>
                    <a:pt x="84" y="614"/>
                    <a:pt x="28" y="642"/>
                    <a:pt x="28" y="698"/>
                  </a:cubicBezTo>
                  <a:lnTo>
                    <a:pt x="28" y="698"/>
                  </a:lnTo>
                  <a:cubicBezTo>
                    <a:pt x="28" y="753"/>
                    <a:pt x="28" y="809"/>
                    <a:pt x="0" y="865"/>
                  </a:cubicBezTo>
                  <a:cubicBezTo>
                    <a:pt x="0" y="1004"/>
                    <a:pt x="0" y="1172"/>
                    <a:pt x="28" y="1228"/>
                  </a:cubicBezTo>
                  <a:cubicBezTo>
                    <a:pt x="28" y="1256"/>
                    <a:pt x="140" y="1283"/>
                    <a:pt x="251" y="1367"/>
                  </a:cubicBezTo>
                  <a:cubicBezTo>
                    <a:pt x="419" y="1451"/>
                    <a:pt x="586" y="1590"/>
                    <a:pt x="642" y="1730"/>
                  </a:cubicBezTo>
                  <a:cubicBezTo>
                    <a:pt x="670" y="1869"/>
                    <a:pt x="558" y="2120"/>
                    <a:pt x="447" y="2371"/>
                  </a:cubicBezTo>
                  <a:cubicBezTo>
                    <a:pt x="391" y="2539"/>
                    <a:pt x="307" y="2762"/>
                    <a:pt x="307" y="2846"/>
                  </a:cubicBezTo>
                  <a:lnTo>
                    <a:pt x="307" y="3487"/>
                  </a:lnTo>
                  <a:cubicBezTo>
                    <a:pt x="335" y="3739"/>
                    <a:pt x="391" y="4018"/>
                    <a:pt x="419" y="4101"/>
                  </a:cubicBezTo>
                  <a:cubicBezTo>
                    <a:pt x="447" y="4185"/>
                    <a:pt x="502" y="4241"/>
                    <a:pt x="586" y="4297"/>
                  </a:cubicBezTo>
                  <a:cubicBezTo>
                    <a:pt x="586" y="4297"/>
                    <a:pt x="614" y="4297"/>
                    <a:pt x="614" y="4324"/>
                  </a:cubicBezTo>
                  <a:lnTo>
                    <a:pt x="614" y="4324"/>
                  </a:lnTo>
                  <a:cubicBezTo>
                    <a:pt x="726" y="4380"/>
                    <a:pt x="865" y="4436"/>
                    <a:pt x="949" y="4436"/>
                  </a:cubicBezTo>
                  <a:cubicBezTo>
                    <a:pt x="977" y="4436"/>
                    <a:pt x="1033" y="4241"/>
                    <a:pt x="1116" y="4073"/>
                  </a:cubicBezTo>
                  <a:cubicBezTo>
                    <a:pt x="1200" y="3906"/>
                    <a:pt x="1256" y="3683"/>
                    <a:pt x="1284" y="3627"/>
                  </a:cubicBezTo>
                  <a:lnTo>
                    <a:pt x="1256" y="3264"/>
                  </a:lnTo>
                  <a:cubicBezTo>
                    <a:pt x="1144" y="3320"/>
                    <a:pt x="1088" y="3348"/>
                    <a:pt x="1088" y="3348"/>
                  </a:cubicBezTo>
                  <a:cubicBezTo>
                    <a:pt x="1005" y="3376"/>
                    <a:pt x="949" y="3348"/>
                    <a:pt x="949" y="3264"/>
                  </a:cubicBezTo>
                  <a:lnTo>
                    <a:pt x="949" y="3236"/>
                  </a:lnTo>
                  <a:cubicBezTo>
                    <a:pt x="949" y="3236"/>
                    <a:pt x="586" y="1869"/>
                    <a:pt x="809" y="1032"/>
                  </a:cubicBezTo>
                  <a:cubicBezTo>
                    <a:pt x="781" y="1032"/>
                    <a:pt x="837" y="1004"/>
                    <a:pt x="865" y="10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7"/>
            <p:cNvSpPr/>
            <p:nvPr/>
          </p:nvSpPr>
          <p:spPr>
            <a:xfrm flipH="1">
              <a:off x="2384605" y="1085672"/>
              <a:ext cx="76419" cy="104580"/>
            </a:xfrm>
            <a:custGeom>
              <a:avLst/>
              <a:gdLst/>
              <a:ahLst/>
              <a:cxnLst/>
              <a:rect l="l" t="t" r="r" b="b"/>
              <a:pathLst>
                <a:path w="1061" h="1452" extrusionOk="0">
                  <a:moveTo>
                    <a:pt x="419" y="1"/>
                  </a:moveTo>
                  <a:lnTo>
                    <a:pt x="419" y="1"/>
                  </a:lnTo>
                  <a:cubicBezTo>
                    <a:pt x="280" y="252"/>
                    <a:pt x="168" y="475"/>
                    <a:pt x="84" y="754"/>
                  </a:cubicBezTo>
                  <a:cubicBezTo>
                    <a:pt x="29" y="977"/>
                    <a:pt x="1" y="1228"/>
                    <a:pt x="1" y="1452"/>
                  </a:cubicBezTo>
                  <a:cubicBezTo>
                    <a:pt x="363" y="1312"/>
                    <a:pt x="838" y="1173"/>
                    <a:pt x="1061" y="1117"/>
                  </a:cubicBezTo>
                  <a:cubicBezTo>
                    <a:pt x="977" y="949"/>
                    <a:pt x="894" y="754"/>
                    <a:pt x="838" y="587"/>
                  </a:cubicBezTo>
                  <a:cubicBezTo>
                    <a:pt x="670" y="419"/>
                    <a:pt x="503" y="196"/>
                    <a:pt x="419" y="1"/>
                  </a:cubicBezTo>
                  <a:close/>
                </a:path>
              </a:pathLst>
            </a:custGeom>
            <a:solidFill>
              <a:srgbClr val="518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p:nvPr/>
          </p:nvSpPr>
          <p:spPr>
            <a:xfrm flipH="1">
              <a:off x="2388566" y="768181"/>
              <a:ext cx="48329" cy="195044"/>
            </a:xfrm>
            <a:custGeom>
              <a:avLst/>
              <a:gdLst/>
              <a:ahLst/>
              <a:cxnLst/>
              <a:rect l="l" t="t" r="r" b="b"/>
              <a:pathLst>
                <a:path w="671" h="2708" extrusionOk="0">
                  <a:moveTo>
                    <a:pt x="670" y="503"/>
                  </a:moveTo>
                  <a:cubicBezTo>
                    <a:pt x="503" y="503"/>
                    <a:pt x="280" y="475"/>
                    <a:pt x="224" y="1"/>
                  </a:cubicBezTo>
                  <a:cubicBezTo>
                    <a:pt x="112" y="29"/>
                    <a:pt x="1" y="140"/>
                    <a:pt x="1" y="280"/>
                  </a:cubicBezTo>
                  <a:cubicBezTo>
                    <a:pt x="1" y="391"/>
                    <a:pt x="56" y="531"/>
                    <a:pt x="84" y="670"/>
                  </a:cubicBezTo>
                  <a:cubicBezTo>
                    <a:pt x="140" y="921"/>
                    <a:pt x="224" y="1228"/>
                    <a:pt x="196" y="1870"/>
                  </a:cubicBezTo>
                  <a:cubicBezTo>
                    <a:pt x="140" y="2316"/>
                    <a:pt x="252" y="2568"/>
                    <a:pt x="363" y="2651"/>
                  </a:cubicBezTo>
                  <a:lnTo>
                    <a:pt x="391" y="2707"/>
                  </a:lnTo>
                  <a:lnTo>
                    <a:pt x="419" y="2707"/>
                  </a:lnTo>
                  <a:cubicBezTo>
                    <a:pt x="391" y="2065"/>
                    <a:pt x="419" y="1256"/>
                    <a:pt x="670" y="503"/>
                  </a:cubicBezTo>
                  <a:close/>
                </a:path>
              </a:pathLst>
            </a:custGeom>
            <a:solidFill>
              <a:srgbClr val="518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7"/>
            <p:cNvSpPr/>
            <p:nvPr/>
          </p:nvSpPr>
          <p:spPr>
            <a:xfrm flipH="1">
              <a:off x="2400666" y="979217"/>
              <a:ext cx="28162" cy="116608"/>
            </a:xfrm>
            <a:custGeom>
              <a:avLst/>
              <a:gdLst/>
              <a:ahLst/>
              <a:cxnLst/>
              <a:rect l="l" t="t" r="r" b="b"/>
              <a:pathLst>
                <a:path w="391" h="1619" extrusionOk="0">
                  <a:moveTo>
                    <a:pt x="391" y="1032"/>
                  </a:moveTo>
                  <a:cubicBezTo>
                    <a:pt x="363" y="837"/>
                    <a:pt x="307" y="502"/>
                    <a:pt x="279" y="28"/>
                  </a:cubicBezTo>
                  <a:cubicBezTo>
                    <a:pt x="279" y="28"/>
                    <a:pt x="251" y="28"/>
                    <a:pt x="223" y="0"/>
                  </a:cubicBezTo>
                  <a:cubicBezTo>
                    <a:pt x="140" y="223"/>
                    <a:pt x="0" y="698"/>
                    <a:pt x="112" y="1200"/>
                  </a:cubicBezTo>
                  <a:lnTo>
                    <a:pt x="112" y="1200"/>
                  </a:lnTo>
                  <a:cubicBezTo>
                    <a:pt x="140" y="1339"/>
                    <a:pt x="223" y="1479"/>
                    <a:pt x="279" y="1618"/>
                  </a:cubicBezTo>
                  <a:cubicBezTo>
                    <a:pt x="251" y="1395"/>
                    <a:pt x="279" y="1228"/>
                    <a:pt x="307" y="1060"/>
                  </a:cubicBezTo>
                  <a:cubicBezTo>
                    <a:pt x="363" y="1060"/>
                    <a:pt x="363" y="1032"/>
                    <a:pt x="391" y="103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7"/>
            <p:cNvSpPr/>
            <p:nvPr/>
          </p:nvSpPr>
          <p:spPr>
            <a:xfrm flipH="1">
              <a:off x="1604934" y="577312"/>
              <a:ext cx="795804" cy="713408"/>
            </a:xfrm>
            <a:custGeom>
              <a:avLst/>
              <a:gdLst/>
              <a:ahLst/>
              <a:cxnLst/>
              <a:rect l="l" t="t" r="r" b="b"/>
              <a:pathLst>
                <a:path w="11049" h="9905" extrusionOk="0">
                  <a:moveTo>
                    <a:pt x="11049" y="6501"/>
                  </a:moveTo>
                  <a:cubicBezTo>
                    <a:pt x="10937" y="6417"/>
                    <a:pt x="10853" y="6334"/>
                    <a:pt x="10798" y="6194"/>
                  </a:cubicBezTo>
                  <a:cubicBezTo>
                    <a:pt x="10798" y="6194"/>
                    <a:pt x="10798" y="6138"/>
                    <a:pt x="10770" y="6110"/>
                  </a:cubicBezTo>
                  <a:cubicBezTo>
                    <a:pt x="10714" y="6250"/>
                    <a:pt x="10630" y="6361"/>
                    <a:pt x="10574" y="6417"/>
                  </a:cubicBezTo>
                  <a:cubicBezTo>
                    <a:pt x="10072" y="7115"/>
                    <a:pt x="9598" y="7589"/>
                    <a:pt x="8845" y="8035"/>
                  </a:cubicBezTo>
                  <a:cubicBezTo>
                    <a:pt x="8677" y="8147"/>
                    <a:pt x="7924" y="8593"/>
                    <a:pt x="7701" y="8510"/>
                  </a:cubicBezTo>
                  <a:cubicBezTo>
                    <a:pt x="7701" y="8454"/>
                    <a:pt x="7701" y="8454"/>
                    <a:pt x="7785" y="8370"/>
                  </a:cubicBezTo>
                  <a:cubicBezTo>
                    <a:pt x="8259" y="8035"/>
                    <a:pt x="8566" y="7924"/>
                    <a:pt x="9124" y="7505"/>
                  </a:cubicBezTo>
                  <a:cubicBezTo>
                    <a:pt x="9626" y="7170"/>
                    <a:pt x="9933" y="6780"/>
                    <a:pt x="10323" y="6278"/>
                  </a:cubicBezTo>
                  <a:cubicBezTo>
                    <a:pt x="10379" y="6194"/>
                    <a:pt x="10602" y="5943"/>
                    <a:pt x="10602" y="5803"/>
                  </a:cubicBezTo>
                  <a:cubicBezTo>
                    <a:pt x="10630" y="5664"/>
                    <a:pt x="10630" y="5413"/>
                    <a:pt x="10658" y="5273"/>
                  </a:cubicBezTo>
                  <a:lnTo>
                    <a:pt x="10658" y="4827"/>
                  </a:lnTo>
                  <a:cubicBezTo>
                    <a:pt x="10658" y="4687"/>
                    <a:pt x="10770" y="4464"/>
                    <a:pt x="10853" y="4297"/>
                  </a:cubicBezTo>
                  <a:cubicBezTo>
                    <a:pt x="10909" y="4102"/>
                    <a:pt x="11021" y="3878"/>
                    <a:pt x="10993" y="3823"/>
                  </a:cubicBezTo>
                  <a:cubicBezTo>
                    <a:pt x="10993" y="3767"/>
                    <a:pt x="10853" y="3655"/>
                    <a:pt x="10714" y="3571"/>
                  </a:cubicBezTo>
                  <a:cubicBezTo>
                    <a:pt x="10574" y="3460"/>
                    <a:pt x="10463" y="3404"/>
                    <a:pt x="10435" y="3293"/>
                  </a:cubicBezTo>
                  <a:cubicBezTo>
                    <a:pt x="10379" y="3209"/>
                    <a:pt x="10379" y="3041"/>
                    <a:pt x="10379" y="2874"/>
                  </a:cubicBezTo>
                  <a:cubicBezTo>
                    <a:pt x="10379" y="2790"/>
                    <a:pt x="10379" y="2762"/>
                    <a:pt x="10435" y="2707"/>
                  </a:cubicBezTo>
                  <a:cubicBezTo>
                    <a:pt x="10017" y="2093"/>
                    <a:pt x="9486" y="1591"/>
                    <a:pt x="8928" y="1172"/>
                  </a:cubicBezTo>
                  <a:lnTo>
                    <a:pt x="8901" y="1200"/>
                  </a:lnTo>
                  <a:cubicBezTo>
                    <a:pt x="8370" y="1535"/>
                    <a:pt x="7561" y="865"/>
                    <a:pt x="6976" y="670"/>
                  </a:cubicBezTo>
                  <a:cubicBezTo>
                    <a:pt x="6724" y="558"/>
                    <a:pt x="6445" y="503"/>
                    <a:pt x="6166" y="419"/>
                  </a:cubicBezTo>
                  <a:cubicBezTo>
                    <a:pt x="4995" y="140"/>
                    <a:pt x="3600" y="112"/>
                    <a:pt x="2484" y="503"/>
                  </a:cubicBezTo>
                  <a:cubicBezTo>
                    <a:pt x="2205" y="614"/>
                    <a:pt x="1982" y="698"/>
                    <a:pt x="1730" y="809"/>
                  </a:cubicBezTo>
                  <a:cubicBezTo>
                    <a:pt x="1507" y="921"/>
                    <a:pt x="1312" y="1088"/>
                    <a:pt x="1089" y="1172"/>
                  </a:cubicBezTo>
                  <a:cubicBezTo>
                    <a:pt x="810" y="1256"/>
                    <a:pt x="587" y="1228"/>
                    <a:pt x="475" y="1061"/>
                  </a:cubicBezTo>
                  <a:lnTo>
                    <a:pt x="475" y="1061"/>
                  </a:lnTo>
                  <a:cubicBezTo>
                    <a:pt x="280" y="1479"/>
                    <a:pt x="112" y="1925"/>
                    <a:pt x="1" y="2456"/>
                  </a:cubicBezTo>
                  <a:cubicBezTo>
                    <a:pt x="29" y="2958"/>
                    <a:pt x="308" y="2818"/>
                    <a:pt x="308" y="2818"/>
                  </a:cubicBezTo>
                  <a:lnTo>
                    <a:pt x="336" y="2818"/>
                  </a:lnTo>
                  <a:cubicBezTo>
                    <a:pt x="475" y="2456"/>
                    <a:pt x="698" y="2065"/>
                    <a:pt x="977" y="1758"/>
                  </a:cubicBezTo>
                  <a:cubicBezTo>
                    <a:pt x="2484" y="0"/>
                    <a:pt x="6892" y="558"/>
                    <a:pt x="8761" y="2065"/>
                  </a:cubicBezTo>
                  <a:cubicBezTo>
                    <a:pt x="10574" y="3516"/>
                    <a:pt x="10435" y="6808"/>
                    <a:pt x="7310" y="8063"/>
                  </a:cubicBezTo>
                  <a:cubicBezTo>
                    <a:pt x="4353" y="9291"/>
                    <a:pt x="1396" y="8817"/>
                    <a:pt x="196" y="6864"/>
                  </a:cubicBezTo>
                  <a:lnTo>
                    <a:pt x="196" y="7003"/>
                  </a:lnTo>
                  <a:cubicBezTo>
                    <a:pt x="252" y="7115"/>
                    <a:pt x="280" y="7226"/>
                    <a:pt x="280" y="7310"/>
                  </a:cubicBezTo>
                  <a:cubicBezTo>
                    <a:pt x="419" y="7701"/>
                    <a:pt x="894" y="8314"/>
                    <a:pt x="1312" y="8482"/>
                  </a:cubicBezTo>
                  <a:cubicBezTo>
                    <a:pt x="1786" y="8733"/>
                    <a:pt x="2512" y="8928"/>
                    <a:pt x="3070" y="9012"/>
                  </a:cubicBezTo>
                  <a:cubicBezTo>
                    <a:pt x="3237" y="9040"/>
                    <a:pt x="3544" y="9040"/>
                    <a:pt x="3628" y="9179"/>
                  </a:cubicBezTo>
                  <a:cubicBezTo>
                    <a:pt x="3600" y="9235"/>
                    <a:pt x="3544" y="9235"/>
                    <a:pt x="3488" y="9235"/>
                  </a:cubicBezTo>
                  <a:cubicBezTo>
                    <a:pt x="2930" y="9235"/>
                    <a:pt x="2623" y="9179"/>
                    <a:pt x="2065" y="9040"/>
                  </a:cubicBezTo>
                  <a:cubicBezTo>
                    <a:pt x="1647" y="8928"/>
                    <a:pt x="1284" y="8789"/>
                    <a:pt x="977" y="8593"/>
                  </a:cubicBezTo>
                  <a:lnTo>
                    <a:pt x="1005" y="8593"/>
                  </a:lnTo>
                  <a:cubicBezTo>
                    <a:pt x="1452" y="9040"/>
                    <a:pt x="2093" y="9430"/>
                    <a:pt x="2958" y="9626"/>
                  </a:cubicBezTo>
                  <a:cubicBezTo>
                    <a:pt x="3823" y="9849"/>
                    <a:pt x="4883" y="9905"/>
                    <a:pt x="6250" y="9709"/>
                  </a:cubicBezTo>
                  <a:cubicBezTo>
                    <a:pt x="7506" y="9514"/>
                    <a:pt x="8398" y="9235"/>
                    <a:pt x="9096" y="8928"/>
                  </a:cubicBezTo>
                  <a:cubicBezTo>
                    <a:pt x="10017" y="8510"/>
                    <a:pt x="10491" y="8063"/>
                    <a:pt x="10742" y="7673"/>
                  </a:cubicBezTo>
                  <a:cubicBezTo>
                    <a:pt x="10798" y="7561"/>
                    <a:pt x="10881" y="7449"/>
                    <a:pt x="10909" y="7310"/>
                  </a:cubicBezTo>
                  <a:lnTo>
                    <a:pt x="10909" y="7254"/>
                  </a:lnTo>
                  <a:cubicBezTo>
                    <a:pt x="10909" y="7031"/>
                    <a:pt x="11021" y="6668"/>
                    <a:pt x="11049" y="650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7"/>
            <p:cNvSpPr/>
            <p:nvPr/>
          </p:nvSpPr>
          <p:spPr>
            <a:xfrm flipH="1">
              <a:off x="1604930" y="711928"/>
              <a:ext cx="584771" cy="562731"/>
            </a:xfrm>
            <a:custGeom>
              <a:avLst/>
              <a:gdLst/>
              <a:ahLst/>
              <a:cxnLst/>
              <a:rect l="l" t="t" r="r" b="b"/>
              <a:pathLst>
                <a:path w="8119" h="7813" extrusionOk="0">
                  <a:moveTo>
                    <a:pt x="8119" y="4632"/>
                  </a:moveTo>
                  <a:cubicBezTo>
                    <a:pt x="8007" y="4548"/>
                    <a:pt x="7923" y="4465"/>
                    <a:pt x="7868" y="4325"/>
                  </a:cubicBezTo>
                  <a:cubicBezTo>
                    <a:pt x="7868" y="4325"/>
                    <a:pt x="7868" y="4269"/>
                    <a:pt x="7840" y="4241"/>
                  </a:cubicBezTo>
                  <a:cubicBezTo>
                    <a:pt x="7784" y="4381"/>
                    <a:pt x="7700" y="4492"/>
                    <a:pt x="7644" y="4548"/>
                  </a:cubicBezTo>
                  <a:cubicBezTo>
                    <a:pt x="7142" y="5246"/>
                    <a:pt x="6668" y="5720"/>
                    <a:pt x="5915" y="6166"/>
                  </a:cubicBezTo>
                  <a:cubicBezTo>
                    <a:pt x="5747" y="6278"/>
                    <a:pt x="4994" y="6724"/>
                    <a:pt x="4771" y="6641"/>
                  </a:cubicBezTo>
                  <a:cubicBezTo>
                    <a:pt x="4771" y="6585"/>
                    <a:pt x="4771" y="6585"/>
                    <a:pt x="4855" y="6501"/>
                  </a:cubicBezTo>
                  <a:cubicBezTo>
                    <a:pt x="5329" y="6166"/>
                    <a:pt x="5636" y="6055"/>
                    <a:pt x="6194" y="5636"/>
                  </a:cubicBezTo>
                  <a:cubicBezTo>
                    <a:pt x="6696" y="5301"/>
                    <a:pt x="7003" y="4911"/>
                    <a:pt x="7393" y="4409"/>
                  </a:cubicBezTo>
                  <a:cubicBezTo>
                    <a:pt x="7449" y="4325"/>
                    <a:pt x="7672" y="4074"/>
                    <a:pt x="7672" y="3934"/>
                  </a:cubicBezTo>
                  <a:cubicBezTo>
                    <a:pt x="7700" y="3795"/>
                    <a:pt x="7700" y="3544"/>
                    <a:pt x="7728" y="3404"/>
                  </a:cubicBezTo>
                  <a:lnTo>
                    <a:pt x="7728" y="2958"/>
                  </a:lnTo>
                  <a:cubicBezTo>
                    <a:pt x="7728" y="2818"/>
                    <a:pt x="7840" y="2595"/>
                    <a:pt x="7923" y="2428"/>
                  </a:cubicBezTo>
                  <a:cubicBezTo>
                    <a:pt x="7979" y="2233"/>
                    <a:pt x="8091" y="2009"/>
                    <a:pt x="8063" y="1954"/>
                  </a:cubicBezTo>
                  <a:cubicBezTo>
                    <a:pt x="8063" y="1898"/>
                    <a:pt x="7923" y="1786"/>
                    <a:pt x="7784" y="1702"/>
                  </a:cubicBezTo>
                  <a:cubicBezTo>
                    <a:pt x="7644" y="1591"/>
                    <a:pt x="7533" y="1535"/>
                    <a:pt x="7505" y="1424"/>
                  </a:cubicBezTo>
                  <a:cubicBezTo>
                    <a:pt x="7449" y="1340"/>
                    <a:pt x="7449" y="1172"/>
                    <a:pt x="7449" y="1005"/>
                  </a:cubicBezTo>
                  <a:cubicBezTo>
                    <a:pt x="7449" y="921"/>
                    <a:pt x="7449" y="893"/>
                    <a:pt x="7505" y="838"/>
                  </a:cubicBezTo>
                  <a:cubicBezTo>
                    <a:pt x="7282" y="559"/>
                    <a:pt x="7031" y="280"/>
                    <a:pt x="6808" y="1"/>
                  </a:cubicBezTo>
                  <a:cubicBezTo>
                    <a:pt x="6808" y="308"/>
                    <a:pt x="6668" y="587"/>
                    <a:pt x="6389" y="866"/>
                  </a:cubicBezTo>
                  <a:cubicBezTo>
                    <a:pt x="7505" y="2484"/>
                    <a:pt x="7003" y="5106"/>
                    <a:pt x="4325" y="6194"/>
                  </a:cubicBezTo>
                  <a:cubicBezTo>
                    <a:pt x="3041" y="6724"/>
                    <a:pt x="1730" y="6920"/>
                    <a:pt x="586" y="6864"/>
                  </a:cubicBezTo>
                  <a:cubicBezTo>
                    <a:pt x="1228" y="6920"/>
                    <a:pt x="2288" y="7003"/>
                    <a:pt x="3320" y="6864"/>
                  </a:cubicBezTo>
                  <a:cubicBezTo>
                    <a:pt x="4520" y="6696"/>
                    <a:pt x="4464" y="7310"/>
                    <a:pt x="3767" y="7812"/>
                  </a:cubicBezTo>
                  <a:cubicBezTo>
                    <a:pt x="4715" y="7617"/>
                    <a:pt x="5440" y="7394"/>
                    <a:pt x="6026" y="7115"/>
                  </a:cubicBezTo>
                  <a:cubicBezTo>
                    <a:pt x="6947" y="6696"/>
                    <a:pt x="7421" y="6222"/>
                    <a:pt x="7672" y="5859"/>
                  </a:cubicBezTo>
                  <a:cubicBezTo>
                    <a:pt x="7728" y="5748"/>
                    <a:pt x="7812" y="5608"/>
                    <a:pt x="7840" y="5469"/>
                  </a:cubicBezTo>
                  <a:lnTo>
                    <a:pt x="7840" y="5441"/>
                  </a:lnTo>
                  <a:cubicBezTo>
                    <a:pt x="7979" y="5162"/>
                    <a:pt x="8091" y="4799"/>
                    <a:pt x="8119" y="4632"/>
                  </a:cubicBezTo>
                  <a:close/>
                  <a:moveTo>
                    <a:pt x="0" y="6836"/>
                  </a:moveTo>
                  <a:lnTo>
                    <a:pt x="0" y="68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7"/>
            <p:cNvSpPr/>
            <p:nvPr/>
          </p:nvSpPr>
          <p:spPr>
            <a:xfrm flipH="1">
              <a:off x="981971" y="4182289"/>
              <a:ext cx="303513" cy="550631"/>
            </a:xfrm>
            <a:custGeom>
              <a:avLst/>
              <a:gdLst/>
              <a:ahLst/>
              <a:cxnLst/>
              <a:rect l="l" t="t" r="r" b="b"/>
              <a:pathLst>
                <a:path w="4214" h="7645" extrusionOk="0">
                  <a:moveTo>
                    <a:pt x="3767" y="0"/>
                  </a:moveTo>
                  <a:cubicBezTo>
                    <a:pt x="3795" y="1144"/>
                    <a:pt x="3934" y="5413"/>
                    <a:pt x="3181" y="6333"/>
                  </a:cubicBezTo>
                  <a:cubicBezTo>
                    <a:pt x="2400" y="7254"/>
                    <a:pt x="559" y="7254"/>
                    <a:pt x="1" y="7254"/>
                  </a:cubicBezTo>
                  <a:cubicBezTo>
                    <a:pt x="29" y="7366"/>
                    <a:pt x="140" y="7505"/>
                    <a:pt x="336" y="7533"/>
                  </a:cubicBezTo>
                  <a:cubicBezTo>
                    <a:pt x="587" y="7617"/>
                    <a:pt x="977" y="7645"/>
                    <a:pt x="1312" y="7617"/>
                  </a:cubicBezTo>
                  <a:cubicBezTo>
                    <a:pt x="1591" y="7617"/>
                    <a:pt x="1870" y="7533"/>
                    <a:pt x="2121" y="7422"/>
                  </a:cubicBezTo>
                  <a:cubicBezTo>
                    <a:pt x="2344" y="7338"/>
                    <a:pt x="2512" y="7282"/>
                    <a:pt x="2679" y="7282"/>
                  </a:cubicBezTo>
                  <a:cubicBezTo>
                    <a:pt x="2958" y="7226"/>
                    <a:pt x="3209" y="7198"/>
                    <a:pt x="3404" y="6864"/>
                  </a:cubicBezTo>
                  <a:cubicBezTo>
                    <a:pt x="3432" y="6808"/>
                    <a:pt x="3488" y="6724"/>
                    <a:pt x="3516" y="6696"/>
                  </a:cubicBezTo>
                  <a:cubicBezTo>
                    <a:pt x="3823" y="6166"/>
                    <a:pt x="4213" y="5580"/>
                    <a:pt x="4102" y="4827"/>
                  </a:cubicBezTo>
                  <a:cubicBezTo>
                    <a:pt x="4018" y="4269"/>
                    <a:pt x="4074" y="3906"/>
                    <a:pt x="4102" y="3571"/>
                  </a:cubicBezTo>
                  <a:cubicBezTo>
                    <a:pt x="4130" y="3320"/>
                    <a:pt x="4186" y="3097"/>
                    <a:pt x="4130" y="2874"/>
                  </a:cubicBezTo>
                  <a:cubicBezTo>
                    <a:pt x="4102" y="2651"/>
                    <a:pt x="4102" y="2483"/>
                    <a:pt x="4074" y="2260"/>
                  </a:cubicBezTo>
                  <a:cubicBezTo>
                    <a:pt x="3990" y="1814"/>
                    <a:pt x="3907" y="1367"/>
                    <a:pt x="3962" y="809"/>
                  </a:cubicBezTo>
                  <a:lnTo>
                    <a:pt x="3962" y="782"/>
                  </a:lnTo>
                  <a:cubicBezTo>
                    <a:pt x="4018" y="419"/>
                    <a:pt x="3907" y="168"/>
                    <a:pt x="3767" y="0"/>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7"/>
            <p:cNvSpPr/>
            <p:nvPr/>
          </p:nvSpPr>
          <p:spPr>
            <a:xfrm flipH="1">
              <a:off x="1016112" y="4162194"/>
              <a:ext cx="347737" cy="534570"/>
            </a:xfrm>
            <a:custGeom>
              <a:avLst/>
              <a:gdLst/>
              <a:ahLst/>
              <a:cxnLst/>
              <a:rect l="l" t="t" r="r" b="b"/>
              <a:pathLst>
                <a:path w="4828" h="7422" extrusionOk="0">
                  <a:moveTo>
                    <a:pt x="949" y="7282"/>
                  </a:moveTo>
                  <a:cubicBezTo>
                    <a:pt x="1145" y="7282"/>
                    <a:pt x="3293" y="7422"/>
                    <a:pt x="4046" y="6501"/>
                  </a:cubicBezTo>
                  <a:cubicBezTo>
                    <a:pt x="4827" y="5552"/>
                    <a:pt x="4604" y="670"/>
                    <a:pt x="4576" y="84"/>
                  </a:cubicBezTo>
                  <a:cubicBezTo>
                    <a:pt x="4576" y="84"/>
                    <a:pt x="4548" y="28"/>
                    <a:pt x="4492" y="28"/>
                  </a:cubicBezTo>
                  <a:lnTo>
                    <a:pt x="4492" y="168"/>
                  </a:lnTo>
                  <a:lnTo>
                    <a:pt x="4548" y="865"/>
                  </a:lnTo>
                  <a:cubicBezTo>
                    <a:pt x="4548" y="1005"/>
                    <a:pt x="4465" y="1228"/>
                    <a:pt x="4437" y="1367"/>
                  </a:cubicBezTo>
                  <a:cubicBezTo>
                    <a:pt x="4409" y="1535"/>
                    <a:pt x="4437" y="1702"/>
                    <a:pt x="4325" y="1842"/>
                  </a:cubicBezTo>
                  <a:cubicBezTo>
                    <a:pt x="4213" y="1842"/>
                    <a:pt x="4186" y="1814"/>
                    <a:pt x="4186" y="1591"/>
                  </a:cubicBezTo>
                  <a:cubicBezTo>
                    <a:pt x="4186" y="1312"/>
                    <a:pt x="4186" y="1367"/>
                    <a:pt x="4269" y="1088"/>
                  </a:cubicBezTo>
                  <a:cubicBezTo>
                    <a:pt x="4297" y="949"/>
                    <a:pt x="4297" y="809"/>
                    <a:pt x="4297" y="670"/>
                  </a:cubicBezTo>
                  <a:lnTo>
                    <a:pt x="4297" y="251"/>
                  </a:lnTo>
                  <a:cubicBezTo>
                    <a:pt x="4297" y="168"/>
                    <a:pt x="4297" y="56"/>
                    <a:pt x="4325" y="0"/>
                  </a:cubicBezTo>
                  <a:lnTo>
                    <a:pt x="4241" y="0"/>
                  </a:lnTo>
                  <a:lnTo>
                    <a:pt x="4241" y="0"/>
                  </a:lnTo>
                  <a:cubicBezTo>
                    <a:pt x="4325" y="335"/>
                    <a:pt x="3739" y="949"/>
                    <a:pt x="3460" y="1144"/>
                  </a:cubicBezTo>
                  <a:cubicBezTo>
                    <a:pt x="3376" y="1200"/>
                    <a:pt x="3349" y="1228"/>
                    <a:pt x="3265" y="1256"/>
                  </a:cubicBezTo>
                  <a:cubicBezTo>
                    <a:pt x="2763" y="1646"/>
                    <a:pt x="2539" y="1619"/>
                    <a:pt x="2093" y="1842"/>
                  </a:cubicBezTo>
                  <a:cubicBezTo>
                    <a:pt x="2009" y="1898"/>
                    <a:pt x="1730" y="2037"/>
                    <a:pt x="1647" y="1953"/>
                  </a:cubicBezTo>
                  <a:cubicBezTo>
                    <a:pt x="1507" y="1814"/>
                    <a:pt x="2149" y="1535"/>
                    <a:pt x="2316" y="1507"/>
                  </a:cubicBezTo>
                  <a:cubicBezTo>
                    <a:pt x="2902" y="1256"/>
                    <a:pt x="3265" y="977"/>
                    <a:pt x="3711" y="558"/>
                  </a:cubicBezTo>
                  <a:cubicBezTo>
                    <a:pt x="3767" y="503"/>
                    <a:pt x="3795" y="447"/>
                    <a:pt x="3851" y="391"/>
                  </a:cubicBezTo>
                  <a:cubicBezTo>
                    <a:pt x="2372" y="1646"/>
                    <a:pt x="642" y="1814"/>
                    <a:pt x="224" y="1814"/>
                  </a:cubicBezTo>
                  <a:cubicBezTo>
                    <a:pt x="168" y="2121"/>
                    <a:pt x="1" y="3320"/>
                    <a:pt x="224" y="4185"/>
                  </a:cubicBezTo>
                  <a:cubicBezTo>
                    <a:pt x="363" y="4771"/>
                    <a:pt x="280" y="5273"/>
                    <a:pt x="224" y="5720"/>
                  </a:cubicBezTo>
                  <a:cubicBezTo>
                    <a:pt x="140" y="6082"/>
                    <a:pt x="112" y="6389"/>
                    <a:pt x="224" y="6640"/>
                  </a:cubicBezTo>
                  <a:cubicBezTo>
                    <a:pt x="391" y="7059"/>
                    <a:pt x="866" y="7254"/>
                    <a:pt x="949" y="728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7"/>
            <p:cNvSpPr/>
            <p:nvPr/>
          </p:nvSpPr>
          <p:spPr>
            <a:xfrm flipH="1">
              <a:off x="2129351" y="4240558"/>
              <a:ext cx="478318" cy="420050"/>
            </a:xfrm>
            <a:custGeom>
              <a:avLst/>
              <a:gdLst/>
              <a:ahLst/>
              <a:cxnLst/>
              <a:rect l="l" t="t" r="r" b="b"/>
              <a:pathLst>
                <a:path w="6641" h="5832" extrusionOk="0">
                  <a:moveTo>
                    <a:pt x="6389" y="0"/>
                  </a:moveTo>
                  <a:cubicBezTo>
                    <a:pt x="6082" y="586"/>
                    <a:pt x="5496" y="1395"/>
                    <a:pt x="4799" y="2149"/>
                  </a:cubicBezTo>
                  <a:cubicBezTo>
                    <a:pt x="3767" y="3320"/>
                    <a:pt x="2595" y="4464"/>
                    <a:pt x="1953" y="4911"/>
                  </a:cubicBezTo>
                  <a:cubicBezTo>
                    <a:pt x="1116" y="5497"/>
                    <a:pt x="391" y="5245"/>
                    <a:pt x="0" y="5078"/>
                  </a:cubicBezTo>
                  <a:cubicBezTo>
                    <a:pt x="112" y="5329"/>
                    <a:pt x="391" y="5720"/>
                    <a:pt x="1060" y="5776"/>
                  </a:cubicBezTo>
                  <a:cubicBezTo>
                    <a:pt x="1618" y="5831"/>
                    <a:pt x="2009" y="5831"/>
                    <a:pt x="2232" y="5664"/>
                  </a:cubicBezTo>
                  <a:cubicBezTo>
                    <a:pt x="2483" y="5580"/>
                    <a:pt x="2651" y="5357"/>
                    <a:pt x="2790" y="5078"/>
                  </a:cubicBezTo>
                  <a:cubicBezTo>
                    <a:pt x="2930" y="4743"/>
                    <a:pt x="3181" y="4604"/>
                    <a:pt x="3432" y="4464"/>
                  </a:cubicBezTo>
                  <a:cubicBezTo>
                    <a:pt x="3683" y="4325"/>
                    <a:pt x="3906" y="4185"/>
                    <a:pt x="4157" y="3795"/>
                  </a:cubicBezTo>
                  <a:cubicBezTo>
                    <a:pt x="4325" y="3488"/>
                    <a:pt x="4436" y="3265"/>
                    <a:pt x="4464" y="3069"/>
                  </a:cubicBezTo>
                  <a:cubicBezTo>
                    <a:pt x="4576" y="2735"/>
                    <a:pt x="4687" y="2511"/>
                    <a:pt x="5106" y="2121"/>
                  </a:cubicBezTo>
                  <a:cubicBezTo>
                    <a:pt x="5161" y="2037"/>
                    <a:pt x="5273" y="1981"/>
                    <a:pt x="5357" y="1870"/>
                  </a:cubicBezTo>
                  <a:cubicBezTo>
                    <a:pt x="5971" y="1340"/>
                    <a:pt x="6640" y="810"/>
                    <a:pt x="6389" y="0"/>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7"/>
            <p:cNvSpPr/>
            <p:nvPr/>
          </p:nvSpPr>
          <p:spPr>
            <a:xfrm flipH="1">
              <a:off x="1815890" y="2574739"/>
              <a:ext cx="299480" cy="293430"/>
            </a:xfrm>
            <a:custGeom>
              <a:avLst/>
              <a:gdLst/>
              <a:ahLst/>
              <a:cxnLst/>
              <a:rect l="l" t="t" r="r" b="b"/>
              <a:pathLst>
                <a:path w="4158" h="4074" extrusionOk="0">
                  <a:moveTo>
                    <a:pt x="3823" y="1200"/>
                  </a:moveTo>
                  <a:cubicBezTo>
                    <a:pt x="3544" y="1228"/>
                    <a:pt x="3181" y="1228"/>
                    <a:pt x="3014" y="1200"/>
                  </a:cubicBezTo>
                  <a:cubicBezTo>
                    <a:pt x="2874" y="1200"/>
                    <a:pt x="2707" y="1088"/>
                    <a:pt x="2874" y="977"/>
                  </a:cubicBezTo>
                  <a:cubicBezTo>
                    <a:pt x="3014" y="921"/>
                    <a:pt x="3683" y="949"/>
                    <a:pt x="4129" y="837"/>
                  </a:cubicBezTo>
                  <a:lnTo>
                    <a:pt x="4157" y="837"/>
                  </a:lnTo>
                  <a:lnTo>
                    <a:pt x="4157" y="837"/>
                  </a:lnTo>
                  <a:cubicBezTo>
                    <a:pt x="3655" y="558"/>
                    <a:pt x="3209" y="279"/>
                    <a:pt x="2874" y="0"/>
                  </a:cubicBezTo>
                  <a:cubicBezTo>
                    <a:pt x="2344" y="56"/>
                    <a:pt x="1507" y="140"/>
                    <a:pt x="670" y="140"/>
                  </a:cubicBezTo>
                  <a:cubicBezTo>
                    <a:pt x="586" y="140"/>
                    <a:pt x="0" y="279"/>
                    <a:pt x="279" y="698"/>
                  </a:cubicBezTo>
                  <a:cubicBezTo>
                    <a:pt x="307" y="725"/>
                    <a:pt x="307" y="753"/>
                    <a:pt x="363" y="753"/>
                  </a:cubicBezTo>
                  <a:cubicBezTo>
                    <a:pt x="531" y="809"/>
                    <a:pt x="642" y="921"/>
                    <a:pt x="809" y="949"/>
                  </a:cubicBezTo>
                  <a:cubicBezTo>
                    <a:pt x="1200" y="1004"/>
                    <a:pt x="1619" y="725"/>
                    <a:pt x="2037" y="586"/>
                  </a:cubicBezTo>
                  <a:cubicBezTo>
                    <a:pt x="2232" y="530"/>
                    <a:pt x="2483" y="446"/>
                    <a:pt x="2651" y="558"/>
                  </a:cubicBezTo>
                  <a:cubicBezTo>
                    <a:pt x="2651" y="725"/>
                    <a:pt x="2372" y="725"/>
                    <a:pt x="2232" y="753"/>
                  </a:cubicBezTo>
                  <a:cubicBezTo>
                    <a:pt x="1674" y="949"/>
                    <a:pt x="1507" y="1228"/>
                    <a:pt x="809" y="1144"/>
                  </a:cubicBezTo>
                  <a:cubicBezTo>
                    <a:pt x="1061" y="1395"/>
                    <a:pt x="1228" y="1618"/>
                    <a:pt x="1144" y="2093"/>
                  </a:cubicBezTo>
                  <a:cubicBezTo>
                    <a:pt x="1144" y="2148"/>
                    <a:pt x="1116" y="2260"/>
                    <a:pt x="1116" y="2344"/>
                  </a:cubicBezTo>
                  <a:cubicBezTo>
                    <a:pt x="1591" y="1953"/>
                    <a:pt x="2316" y="1535"/>
                    <a:pt x="2483" y="1507"/>
                  </a:cubicBezTo>
                  <a:cubicBezTo>
                    <a:pt x="2567" y="1674"/>
                    <a:pt x="2232" y="1869"/>
                    <a:pt x="2149" y="1953"/>
                  </a:cubicBezTo>
                  <a:cubicBezTo>
                    <a:pt x="1814" y="2148"/>
                    <a:pt x="1395" y="2427"/>
                    <a:pt x="1116" y="2651"/>
                  </a:cubicBezTo>
                  <a:cubicBezTo>
                    <a:pt x="837" y="2902"/>
                    <a:pt x="949" y="2846"/>
                    <a:pt x="782" y="2957"/>
                  </a:cubicBezTo>
                  <a:cubicBezTo>
                    <a:pt x="782" y="2985"/>
                    <a:pt x="809" y="3041"/>
                    <a:pt x="893" y="3097"/>
                  </a:cubicBezTo>
                  <a:cubicBezTo>
                    <a:pt x="1116" y="3236"/>
                    <a:pt x="1256" y="3376"/>
                    <a:pt x="1367" y="3543"/>
                  </a:cubicBezTo>
                  <a:cubicBezTo>
                    <a:pt x="1451" y="3711"/>
                    <a:pt x="1479" y="3850"/>
                    <a:pt x="1479" y="3962"/>
                  </a:cubicBezTo>
                  <a:cubicBezTo>
                    <a:pt x="1535" y="4018"/>
                    <a:pt x="1646" y="4018"/>
                    <a:pt x="1730" y="4073"/>
                  </a:cubicBezTo>
                  <a:cubicBezTo>
                    <a:pt x="1870" y="3627"/>
                    <a:pt x="2428" y="2595"/>
                    <a:pt x="3823" y="120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flipH="1">
              <a:off x="1683290" y="2649070"/>
              <a:ext cx="295447" cy="325625"/>
            </a:xfrm>
            <a:custGeom>
              <a:avLst/>
              <a:gdLst/>
              <a:ahLst/>
              <a:cxnLst/>
              <a:rect l="l" t="t" r="r" b="b"/>
              <a:pathLst>
                <a:path w="4102" h="4521" extrusionOk="0">
                  <a:moveTo>
                    <a:pt x="4102" y="726"/>
                  </a:moveTo>
                  <a:cubicBezTo>
                    <a:pt x="3962" y="642"/>
                    <a:pt x="3795" y="614"/>
                    <a:pt x="3655" y="530"/>
                  </a:cubicBezTo>
                  <a:cubicBezTo>
                    <a:pt x="3600" y="949"/>
                    <a:pt x="2539" y="1423"/>
                    <a:pt x="2260" y="1646"/>
                  </a:cubicBezTo>
                  <a:cubicBezTo>
                    <a:pt x="2205" y="1730"/>
                    <a:pt x="1814" y="2065"/>
                    <a:pt x="1786" y="1898"/>
                  </a:cubicBezTo>
                  <a:cubicBezTo>
                    <a:pt x="1786" y="1814"/>
                    <a:pt x="1981" y="1591"/>
                    <a:pt x="2037" y="1507"/>
                  </a:cubicBezTo>
                  <a:cubicBezTo>
                    <a:pt x="2149" y="1395"/>
                    <a:pt x="2511" y="1172"/>
                    <a:pt x="2679" y="1088"/>
                  </a:cubicBezTo>
                  <a:cubicBezTo>
                    <a:pt x="2846" y="977"/>
                    <a:pt x="3069" y="893"/>
                    <a:pt x="3209" y="782"/>
                  </a:cubicBezTo>
                  <a:cubicBezTo>
                    <a:pt x="3376" y="642"/>
                    <a:pt x="3432" y="586"/>
                    <a:pt x="3516" y="503"/>
                  </a:cubicBezTo>
                  <a:cubicBezTo>
                    <a:pt x="3181" y="363"/>
                    <a:pt x="2846" y="196"/>
                    <a:pt x="2539" y="0"/>
                  </a:cubicBezTo>
                  <a:cubicBezTo>
                    <a:pt x="726" y="1674"/>
                    <a:pt x="168" y="2902"/>
                    <a:pt x="28" y="3320"/>
                  </a:cubicBezTo>
                  <a:lnTo>
                    <a:pt x="28" y="3348"/>
                  </a:lnTo>
                  <a:lnTo>
                    <a:pt x="28" y="3348"/>
                  </a:lnTo>
                  <a:cubicBezTo>
                    <a:pt x="1" y="3432"/>
                    <a:pt x="1" y="3460"/>
                    <a:pt x="1" y="3488"/>
                  </a:cubicBezTo>
                  <a:cubicBezTo>
                    <a:pt x="28" y="3711"/>
                    <a:pt x="112" y="3878"/>
                    <a:pt x="196" y="4102"/>
                  </a:cubicBezTo>
                  <a:lnTo>
                    <a:pt x="196" y="4046"/>
                  </a:lnTo>
                  <a:cubicBezTo>
                    <a:pt x="307" y="3488"/>
                    <a:pt x="614" y="3292"/>
                    <a:pt x="977" y="2902"/>
                  </a:cubicBezTo>
                  <a:cubicBezTo>
                    <a:pt x="1172" y="2623"/>
                    <a:pt x="1396" y="2595"/>
                    <a:pt x="1284" y="2846"/>
                  </a:cubicBezTo>
                  <a:cubicBezTo>
                    <a:pt x="1172" y="3153"/>
                    <a:pt x="698" y="3488"/>
                    <a:pt x="531" y="3962"/>
                  </a:cubicBezTo>
                  <a:cubicBezTo>
                    <a:pt x="447" y="4102"/>
                    <a:pt x="475" y="4297"/>
                    <a:pt x="447" y="4436"/>
                  </a:cubicBezTo>
                  <a:cubicBezTo>
                    <a:pt x="447" y="4464"/>
                    <a:pt x="475" y="4464"/>
                    <a:pt x="475" y="4520"/>
                  </a:cubicBezTo>
                  <a:cubicBezTo>
                    <a:pt x="921" y="3683"/>
                    <a:pt x="1535" y="2986"/>
                    <a:pt x="2205" y="2344"/>
                  </a:cubicBezTo>
                  <a:cubicBezTo>
                    <a:pt x="2679" y="1646"/>
                    <a:pt x="3404" y="1144"/>
                    <a:pt x="4102" y="72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7"/>
            <p:cNvSpPr/>
            <p:nvPr/>
          </p:nvSpPr>
          <p:spPr>
            <a:xfrm flipH="1">
              <a:off x="1299468" y="2697255"/>
              <a:ext cx="641095" cy="874239"/>
            </a:xfrm>
            <a:custGeom>
              <a:avLst/>
              <a:gdLst/>
              <a:ahLst/>
              <a:cxnLst/>
              <a:rect l="l" t="t" r="r" b="b"/>
              <a:pathLst>
                <a:path w="8901" h="12138" extrusionOk="0">
                  <a:moveTo>
                    <a:pt x="1" y="3991"/>
                  </a:moveTo>
                  <a:cubicBezTo>
                    <a:pt x="84" y="4186"/>
                    <a:pt x="475" y="5106"/>
                    <a:pt x="559" y="6139"/>
                  </a:cubicBezTo>
                  <a:cubicBezTo>
                    <a:pt x="587" y="6027"/>
                    <a:pt x="614" y="5971"/>
                    <a:pt x="642" y="5943"/>
                  </a:cubicBezTo>
                  <a:cubicBezTo>
                    <a:pt x="726" y="5776"/>
                    <a:pt x="810" y="5553"/>
                    <a:pt x="921" y="5385"/>
                  </a:cubicBezTo>
                  <a:cubicBezTo>
                    <a:pt x="1005" y="5246"/>
                    <a:pt x="1061" y="4939"/>
                    <a:pt x="1284" y="4939"/>
                  </a:cubicBezTo>
                  <a:cubicBezTo>
                    <a:pt x="1368" y="5218"/>
                    <a:pt x="782" y="6250"/>
                    <a:pt x="614" y="6669"/>
                  </a:cubicBezTo>
                  <a:cubicBezTo>
                    <a:pt x="614" y="6697"/>
                    <a:pt x="587" y="6808"/>
                    <a:pt x="531" y="6920"/>
                  </a:cubicBezTo>
                  <a:cubicBezTo>
                    <a:pt x="475" y="8064"/>
                    <a:pt x="670" y="8371"/>
                    <a:pt x="1089" y="8984"/>
                  </a:cubicBezTo>
                  <a:cubicBezTo>
                    <a:pt x="1172" y="9040"/>
                    <a:pt x="1200" y="9152"/>
                    <a:pt x="1284" y="9208"/>
                  </a:cubicBezTo>
                  <a:cubicBezTo>
                    <a:pt x="1647" y="9710"/>
                    <a:pt x="2037" y="10017"/>
                    <a:pt x="2679" y="10324"/>
                  </a:cubicBezTo>
                  <a:cubicBezTo>
                    <a:pt x="2763" y="10407"/>
                    <a:pt x="3404" y="10742"/>
                    <a:pt x="3265" y="10826"/>
                  </a:cubicBezTo>
                  <a:cubicBezTo>
                    <a:pt x="3125" y="10965"/>
                    <a:pt x="1870" y="10156"/>
                    <a:pt x="1730" y="10045"/>
                  </a:cubicBezTo>
                  <a:lnTo>
                    <a:pt x="1619" y="9933"/>
                  </a:lnTo>
                  <a:cubicBezTo>
                    <a:pt x="1647" y="10073"/>
                    <a:pt x="1702" y="10268"/>
                    <a:pt x="1730" y="10407"/>
                  </a:cubicBezTo>
                  <a:cubicBezTo>
                    <a:pt x="1842" y="10993"/>
                    <a:pt x="1981" y="11579"/>
                    <a:pt x="2456" y="12025"/>
                  </a:cubicBezTo>
                  <a:cubicBezTo>
                    <a:pt x="2567" y="11886"/>
                    <a:pt x="2818" y="11719"/>
                    <a:pt x="3404" y="11579"/>
                  </a:cubicBezTo>
                  <a:cubicBezTo>
                    <a:pt x="3962" y="11440"/>
                    <a:pt x="4632" y="11328"/>
                    <a:pt x="5246" y="11440"/>
                  </a:cubicBezTo>
                  <a:cubicBezTo>
                    <a:pt x="5748" y="11523"/>
                    <a:pt x="6166" y="11719"/>
                    <a:pt x="6529" y="12137"/>
                  </a:cubicBezTo>
                  <a:cubicBezTo>
                    <a:pt x="7505" y="12081"/>
                    <a:pt x="8482" y="11523"/>
                    <a:pt x="8677" y="11412"/>
                  </a:cubicBezTo>
                  <a:cubicBezTo>
                    <a:pt x="8733" y="11244"/>
                    <a:pt x="8900" y="10463"/>
                    <a:pt x="8398" y="9766"/>
                  </a:cubicBezTo>
                  <a:cubicBezTo>
                    <a:pt x="8203" y="9877"/>
                    <a:pt x="8175" y="10212"/>
                    <a:pt x="7561" y="10463"/>
                  </a:cubicBezTo>
                  <a:cubicBezTo>
                    <a:pt x="7143" y="10603"/>
                    <a:pt x="6585" y="10993"/>
                    <a:pt x="6334" y="10882"/>
                  </a:cubicBezTo>
                  <a:cubicBezTo>
                    <a:pt x="6334" y="10742"/>
                    <a:pt x="6473" y="10714"/>
                    <a:pt x="6585" y="10686"/>
                  </a:cubicBezTo>
                  <a:cubicBezTo>
                    <a:pt x="6864" y="10547"/>
                    <a:pt x="7171" y="10324"/>
                    <a:pt x="7450" y="10212"/>
                  </a:cubicBezTo>
                  <a:cubicBezTo>
                    <a:pt x="7757" y="10073"/>
                    <a:pt x="7784" y="10073"/>
                    <a:pt x="7980" y="9877"/>
                  </a:cubicBezTo>
                  <a:cubicBezTo>
                    <a:pt x="8008" y="9849"/>
                    <a:pt x="8147" y="9654"/>
                    <a:pt x="8287" y="9598"/>
                  </a:cubicBezTo>
                  <a:cubicBezTo>
                    <a:pt x="8036" y="9152"/>
                    <a:pt x="8063" y="8538"/>
                    <a:pt x="8175" y="7841"/>
                  </a:cubicBezTo>
                  <a:cubicBezTo>
                    <a:pt x="8008" y="8092"/>
                    <a:pt x="7784" y="8343"/>
                    <a:pt x="7645" y="8399"/>
                  </a:cubicBezTo>
                  <a:cubicBezTo>
                    <a:pt x="7171" y="8761"/>
                    <a:pt x="7031" y="8957"/>
                    <a:pt x="6362" y="9180"/>
                  </a:cubicBezTo>
                  <a:cubicBezTo>
                    <a:pt x="6027" y="9291"/>
                    <a:pt x="5692" y="9487"/>
                    <a:pt x="5274" y="9487"/>
                  </a:cubicBezTo>
                  <a:cubicBezTo>
                    <a:pt x="5274" y="9319"/>
                    <a:pt x="5525" y="9236"/>
                    <a:pt x="5664" y="9180"/>
                  </a:cubicBezTo>
                  <a:cubicBezTo>
                    <a:pt x="6111" y="8957"/>
                    <a:pt x="6669" y="8789"/>
                    <a:pt x="7031" y="8510"/>
                  </a:cubicBezTo>
                  <a:cubicBezTo>
                    <a:pt x="7171" y="8399"/>
                    <a:pt x="7310" y="8343"/>
                    <a:pt x="7450" y="8231"/>
                  </a:cubicBezTo>
                  <a:cubicBezTo>
                    <a:pt x="7980" y="7813"/>
                    <a:pt x="8119" y="7478"/>
                    <a:pt x="8259" y="7255"/>
                  </a:cubicBezTo>
                  <a:cubicBezTo>
                    <a:pt x="8315" y="6808"/>
                    <a:pt x="8342" y="6362"/>
                    <a:pt x="8315" y="5888"/>
                  </a:cubicBezTo>
                  <a:cubicBezTo>
                    <a:pt x="8287" y="5274"/>
                    <a:pt x="8287" y="4744"/>
                    <a:pt x="8315" y="4186"/>
                  </a:cubicBezTo>
                  <a:cubicBezTo>
                    <a:pt x="8342" y="3572"/>
                    <a:pt x="8398" y="2902"/>
                    <a:pt x="8287" y="2093"/>
                  </a:cubicBezTo>
                  <a:cubicBezTo>
                    <a:pt x="7226" y="1284"/>
                    <a:pt x="5943" y="810"/>
                    <a:pt x="4632" y="308"/>
                  </a:cubicBezTo>
                  <a:cubicBezTo>
                    <a:pt x="4381" y="224"/>
                    <a:pt x="4102" y="113"/>
                    <a:pt x="3823" y="1"/>
                  </a:cubicBezTo>
                  <a:lnTo>
                    <a:pt x="3823" y="1"/>
                  </a:lnTo>
                  <a:cubicBezTo>
                    <a:pt x="3097" y="447"/>
                    <a:pt x="2344" y="977"/>
                    <a:pt x="1702" y="1647"/>
                  </a:cubicBezTo>
                  <a:cubicBezTo>
                    <a:pt x="1033" y="2372"/>
                    <a:pt x="447" y="3126"/>
                    <a:pt x="1" y="399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p:nvPr/>
          </p:nvSpPr>
          <p:spPr>
            <a:xfrm flipH="1">
              <a:off x="1355713" y="2556661"/>
              <a:ext cx="199005" cy="174877"/>
            </a:xfrm>
            <a:custGeom>
              <a:avLst/>
              <a:gdLst/>
              <a:ahLst/>
              <a:cxnLst/>
              <a:rect l="l" t="t" r="r" b="b"/>
              <a:pathLst>
                <a:path w="2763" h="2428" extrusionOk="0">
                  <a:moveTo>
                    <a:pt x="0" y="1228"/>
                  </a:moveTo>
                  <a:cubicBezTo>
                    <a:pt x="921" y="1590"/>
                    <a:pt x="1842" y="1953"/>
                    <a:pt x="2734" y="2427"/>
                  </a:cubicBezTo>
                  <a:lnTo>
                    <a:pt x="2734" y="2065"/>
                  </a:lnTo>
                  <a:cubicBezTo>
                    <a:pt x="2734" y="1479"/>
                    <a:pt x="2762" y="1032"/>
                    <a:pt x="2316" y="0"/>
                  </a:cubicBezTo>
                  <a:cubicBezTo>
                    <a:pt x="2037" y="223"/>
                    <a:pt x="1507" y="474"/>
                    <a:pt x="921" y="781"/>
                  </a:cubicBezTo>
                  <a:cubicBezTo>
                    <a:pt x="586" y="921"/>
                    <a:pt x="307" y="1060"/>
                    <a:pt x="0" y="122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7"/>
            <p:cNvSpPr/>
            <p:nvPr/>
          </p:nvSpPr>
          <p:spPr>
            <a:xfrm flipH="1">
              <a:off x="2107243" y="2592818"/>
              <a:ext cx="713480" cy="966575"/>
            </a:xfrm>
            <a:custGeom>
              <a:avLst/>
              <a:gdLst/>
              <a:ahLst/>
              <a:cxnLst/>
              <a:rect l="l" t="t" r="r" b="b"/>
              <a:pathLst>
                <a:path w="9906" h="13420" extrusionOk="0">
                  <a:moveTo>
                    <a:pt x="4465" y="0"/>
                  </a:moveTo>
                  <a:cubicBezTo>
                    <a:pt x="4325" y="28"/>
                    <a:pt x="4158" y="56"/>
                    <a:pt x="4018" y="140"/>
                  </a:cubicBezTo>
                  <a:cubicBezTo>
                    <a:pt x="3516" y="279"/>
                    <a:pt x="3042" y="391"/>
                    <a:pt x="2595" y="530"/>
                  </a:cubicBezTo>
                  <a:lnTo>
                    <a:pt x="2595" y="558"/>
                  </a:lnTo>
                  <a:cubicBezTo>
                    <a:pt x="2344" y="2344"/>
                    <a:pt x="1703" y="3488"/>
                    <a:pt x="1145" y="4492"/>
                  </a:cubicBezTo>
                  <a:cubicBezTo>
                    <a:pt x="810" y="5162"/>
                    <a:pt x="447" y="5747"/>
                    <a:pt x="308" y="6417"/>
                  </a:cubicBezTo>
                  <a:cubicBezTo>
                    <a:pt x="112" y="7366"/>
                    <a:pt x="252" y="7840"/>
                    <a:pt x="391" y="8286"/>
                  </a:cubicBezTo>
                  <a:cubicBezTo>
                    <a:pt x="419" y="8426"/>
                    <a:pt x="447" y="8537"/>
                    <a:pt x="503" y="8677"/>
                  </a:cubicBezTo>
                  <a:lnTo>
                    <a:pt x="1061" y="9653"/>
                  </a:lnTo>
                  <a:cubicBezTo>
                    <a:pt x="1201" y="9876"/>
                    <a:pt x="1312" y="10016"/>
                    <a:pt x="1284" y="10239"/>
                  </a:cubicBezTo>
                  <a:lnTo>
                    <a:pt x="1228" y="10239"/>
                  </a:lnTo>
                  <a:cubicBezTo>
                    <a:pt x="1061" y="10239"/>
                    <a:pt x="949" y="9960"/>
                    <a:pt x="838" y="9876"/>
                  </a:cubicBezTo>
                  <a:cubicBezTo>
                    <a:pt x="810" y="9793"/>
                    <a:pt x="670" y="9625"/>
                    <a:pt x="559" y="9402"/>
                  </a:cubicBezTo>
                  <a:cubicBezTo>
                    <a:pt x="559" y="9486"/>
                    <a:pt x="559" y="9542"/>
                    <a:pt x="531" y="9653"/>
                  </a:cubicBezTo>
                  <a:cubicBezTo>
                    <a:pt x="447" y="10100"/>
                    <a:pt x="364" y="10434"/>
                    <a:pt x="252" y="10713"/>
                  </a:cubicBezTo>
                  <a:cubicBezTo>
                    <a:pt x="112" y="11132"/>
                    <a:pt x="1" y="11439"/>
                    <a:pt x="168" y="12136"/>
                  </a:cubicBezTo>
                  <a:cubicBezTo>
                    <a:pt x="252" y="12359"/>
                    <a:pt x="252" y="12583"/>
                    <a:pt x="252" y="12750"/>
                  </a:cubicBezTo>
                  <a:cubicBezTo>
                    <a:pt x="447" y="12694"/>
                    <a:pt x="810" y="12611"/>
                    <a:pt x="1424" y="12722"/>
                  </a:cubicBezTo>
                  <a:cubicBezTo>
                    <a:pt x="2093" y="12834"/>
                    <a:pt x="2623" y="12945"/>
                    <a:pt x="2958" y="13169"/>
                  </a:cubicBezTo>
                  <a:cubicBezTo>
                    <a:pt x="3042" y="13252"/>
                    <a:pt x="3153" y="13308"/>
                    <a:pt x="3209" y="13392"/>
                  </a:cubicBezTo>
                  <a:cubicBezTo>
                    <a:pt x="3237" y="13392"/>
                    <a:pt x="3237" y="13364"/>
                    <a:pt x="3293" y="13364"/>
                  </a:cubicBezTo>
                  <a:cubicBezTo>
                    <a:pt x="4493" y="13420"/>
                    <a:pt x="5385" y="12862"/>
                    <a:pt x="5720" y="12555"/>
                  </a:cubicBezTo>
                  <a:cubicBezTo>
                    <a:pt x="5553" y="12443"/>
                    <a:pt x="5106" y="12387"/>
                    <a:pt x="4855" y="12304"/>
                  </a:cubicBezTo>
                  <a:cubicBezTo>
                    <a:pt x="4688" y="12276"/>
                    <a:pt x="4576" y="12248"/>
                    <a:pt x="4437" y="12164"/>
                  </a:cubicBezTo>
                  <a:cubicBezTo>
                    <a:pt x="4297" y="12108"/>
                    <a:pt x="4102" y="12053"/>
                    <a:pt x="4102" y="11885"/>
                  </a:cubicBezTo>
                  <a:cubicBezTo>
                    <a:pt x="4102" y="11885"/>
                    <a:pt x="4074" y="11829"/>
                    <a:pt x="4269" y="11857"/>
                  </a:cubicBezTo>
                  <a:lnTo>
                    <a:pt x="4744" y="11997"/>
                  </a:lnTo>
                  <a:cubicBezTo>
                    <a:pt x="5023" y="12053"/>
                    <a:pt x="5692" y="12192"/>
                    <a:pt x="5888" y="12387"/>
                  </a:cubicBezTo>
                  <a:cubicBezTo>
                    <a:pt x="5971" y="12304"/>
                    <a:pt x="6139" y="11997"/>
                    <a:pt x="6278" y="11439"/>
                  </a:cubicBezTo>
                  <a:cubicBezTo>
                    <a:pt x="6278" y="11411"/>
                    <a:pt x="6306" y="11411"/>
                    <a:pt x="6306" y="11355"/>
                  </a:cubicBezTo>
                  <a:cubicBezTo>
                    <a:pt x="5860" y="11550"/>
                    <a:pt x="5330" y="11578"/>
                    <a:pt x="4883" y="11495"/>
                  </a:cubicBezTo>
                  <a:cubicBezTo>
                    <a:pt x="4716" y="11467"/>
                    <a:pt x="4214" y="11355"/>
                    <a:pt x="4074" y="11299"/>
                  </a:cubicBezTo>
                  <a:cubicBezTo>
                    <a:pt x="4046" y="11271"/>
                    <a:pt x="3990" y="11188"/>
                    <a:pt x="4046" y="11132"/>
                  </a:cubicBezTo>
                  <a:cubicBezTo>
                    <a:pt x="4074" y="11076"/>
                    <a:pt x="4214" y="11132"/>
                    <a:pt x="4269" y="11132"/>
                  </a:cubicBezTo>
                  <a:cubicBezTo>
                    <a:pt x="4772" y="11216"/>
                    <a:pt x="4967" y="11327"/>
                    <a:pt x="5609" y="11271"/>
                  </a:cubicBezTo>
                  <a:cubicBezTo>
                    <a:pt x="6418" y="11160"/>
                    <a:pt x="6641" y="10881"/>
                    <a:pt x="6836" y="10713"/>
                  </a:cubicBezTo>
                  <a:cubicBezTo>
                    <a:pt x="7115" y="10434"/>
                    <a:pt x="7394" y="10016"/>
                    <a:pt x="7394" y="9067"/>
                  </a:cubicBezTo>
                  <a:cubicBezTo>
                    <a:pt x="7394" y="8900"/>
                    <a:pt x="7422" y="8761"/>
                    <a:pt x="7422" y="8621"/>
                  </a:cubicBezTo>
                  <a:lnTo>
                    <a:pt x="6948" y="9123"/>
                  </a:lnTo>
                  <a:cubicBezTo>
                    <a:pt x="6697" y="9346"/>
                    <a:pt x="5888" y="10100"/>
                    <a:pt x="5497" y="9932"/>
                  </a:cubicBezTo>
                  <a:cubicBezTo>
                    <a:pt x="5330" y="9876"/>
                    <a:pt x="5692" y="9737"/>
                    <a:pt x="5748" y="9681"/>
                  </a:cubicBezTo>
                  <a:cubicBezTo>
                    <a:pt x="5888" y="9625"/>
                    <a:pt x="5999" y="9542"/>
                    <a:pt x="6111" y="9486"/>
                  </a:cubicBezTo>
                  <a:cubicBezTo>
                    <a:pt x="6250" y="9374"/>
                    <a:pt x="6306" y="9318"/>
                    <a:pt x="6390" y="9207"/>
                  </a:cubicBezTo>
                  <a:cubicBezTo>
                    <a:pt x="6473" y="9095"/>
                    <a:pt x="6585" y="9039"/>
                    <a:pt x="6697" y="8928"/>
                  </a:cubicBezTo>
                  <a:cubicBezTo>
                    <a:pt x="6808" y="8816"/>
                    <a:pt x="7199" y="8482"/>
                    <a:pt x="7255" y="8370"/>
                  </a:cubicBezTo>
                  <a:cubicBezTo>
                    <a:pt x="6864" y="8426"/>
                    <a:pt x="6446" y="8677"/>
                    <a:pt x="6055" y="8816"/>
                  </a:cubicBezTo>
                  <a:cubicBezTo>
                    <a:pt x="5832" y="8900"/>
                    <a:pt x="4883" y="9039"/>
                    <a:pt x="4604" y="8984"/>
                  </a:cubicBezTo>
                  <a:cubicBezTo>
                    <a:pt x="4604" y="8900"/>
                    <a:pt x="4660" y="8844"/>
                    <a:pt x="4772" y="8816"/>
                  </a:cubicBezTo>
                  <a:cubicBezTo>
                    <a:pt x="5023" y="8761"/>
                    <a:pt x="5357" y="8705"/>
                    <a:pt x="5636" y="8649"/>
                  </a:cubicBezTo>
                  <a:cubicBezTo>
                    <a:pt x="6055" y="8537"/>
                    <a:pt x="6306" y="8398"/>
                    <a:pt x="6669" y="8258"/>
                  </a:cubicBezTo>
                  <a:cubicBezTo>
                    <a:pt x="7031" y="8119"/>
                    <a:pt x="7338" y="8007"/>
                    <a:pt x="7673" y="7840"/>
                  </a:cubicBezTo>
                  <a:cubicBezTo>
                    <a:pt x="7757" y="7812"/>
                    <a:pt x="7840" y="7784"/>
                    <a:pt x="7924" y="7700"/>
                  </a:cubicBezTo>
                  <a:cubicBezTo>
                    <a:pt x="8064" y="7561"/>
                    <a:pt x="8231" y="7421"/>
                    <a:pt x="8398" y="7282"/>
                  </a:cubicBezTo>
                  <a:cubicBezTo>
                    <a:pt x="8901" y="6891"/>
                    <a:pt x="9487" y="6417"/>
                    <a:pt x="9905" y="5413"/>
                  </a:cubicBezTo>
                  <a:cubicBezTo>
                    <a:pt x="9626" y="5608"/>
                    <a:pt x="9459" y="5692"/>
                    <a:pt x="9152" y="5859"/>
                  </a:cubicBezTo>
                  <a:cubicBezTo>
                    <a:pt x="7952" y="6529"/>
                    <a:pt x="7589" y="6305"/>
                    <a:pt x="6641" y="6668"/>
                  </a:cubicBezTo>
                  <a:cubicBezTo>
                    <a:pt x="6111" y="6835"/>
                    <a:pt x="5692" y="7226"/>
                    <a:pt x="5497" y="7170"/>
                  </a:cubicBezTo>
                  <a:cubicBezTo>
                    <a:pt x="5497" y="6947"/>
                    <a:pt x="6167" y="6556"/>
                    <a:pt x="6418" y="6445"/>
                  </a:cubicBezTo>
                  <a:cubicBezTo>
                    <a:pt x="7366" y="6026"/>
                    <a:pt x="7701" y="6305"/>
                    <a:pt x="9487" y="5357"/>
                  </a:cubicBezTo>
                  <a:cubicBezTo>
                    <a:pt x="9626" y="5301"/>
                    <a:pt x="9738" y="5189"/>
                    <a:pt x="9877" y="5162"/>
                  </a:cubicBezTo>
                  <a:cubicBezTo>
                    <a:pt x="9542" y="5022"/>
                    <a:pt x="8956" y="4659"/>
                    <a:pt x="8203" y="4101"/>
                  </a:cubicBezTo>
                  <a:cubicBezTo>
                    <a:pt x="7868" y="4185"/>
                    <a:pt x="7729" y="4101"/>
                    <a:pt x="7422" y="4297"/>
                  </a:cubicBezTo>
                  <a:cubicBezTo>
                    <a:pt x="7031" y="4520"/>
                    <a:pt x="6613" y="4883"/>
                    <a:pt x="6194" y="5078"/>
                  </a:cubicBezTo>
                  <a:cubicBezTo>
                    <a:pt x="5999" y="5162"/>
                    <a:pt x="5636" y="5329"/>
                    <a:pt x="5413" y="5329"/>
                  </a:cubicBezTo>
                  <a:cubicBezTo>
                    <a:pt x="5274" y="5329"/>
                    <a:pt x="5302" y="5273"/>
                    <a:pt x="5330" y="5189"/>
                  </a:cubicBezTo>
                  <a:cubicBezTo>
                    <a:pt x="5441" y="5078"/>
                    <a:pt x="6055" y="4883"/>
                    <a:pt x="6473" y="4604"/>
                  </a:cubicBezTo>
                  <a:cubicBezTo>
                    <a:pt x="6808" y="4352"/>
                    <a:pt x="7366" y="3906"/>
                    <a:pt x="7785" y="3906"/>
                  </a:cubicBezTo>
                  <a:lnTo>
                    <a:pt x="7952" y="3906"/>
                  </a:lnTo>
                  <a:cubicBezTo>
                    <a:pt x="7534" y="3599"/>
                    <a:pt x="7087" y="3209"/>
                    <a:pt x="6613" y="2762"/>
                  </a:cubicBezTo>
                  <a:lnTo>
                    <a:pt x="6613" y="2762"/>
                  </a:lnTo>
                  <a:cubicBezTo>
                    <a:pt x="6585" y="2762"/>
                    <a:pt x="6557" y="2762"/>
                    <a:pt x="6529" y="2706"/>
                  </a:cubicBezTo>
                  <a:cubicBezTo>
                    <a:pt x="6446" y="2679"/>
                    <a:pt x="6418" y="2651"/>
                    <a:pt x="6390" y="2567"/>
                  </a:cubicBezTo>
                  <a:cubicBezTo>
                    <a:pt x="6194" y="2400"/>
                    <a:pt x="5636" y="2790"/>
                    <a:pt x="5134" y="2846"/>
                  </a:cubicBezTo>
                  <a:cubicBezTo>
                    <a:pt x="4855" y="2902"/>
                    <a:pt x="4799" y="2706"/>
                    <a:pt x="4995" y="2651"/>
                  </a:cubicBezTo>
                  <a:cubicBezTo>
                    <a:pt x="5078" y="2623"/>
                    <a:pt x="5274" y="2567"/>
                    <a:pt x="5413" y="2511"/>
                  </a:cubicBezTo>
                  <a:cubicBezTo>
                    <a:pt x="5609" y="2400"/>
                    <a:pt x="5971" y="2232"/>
                    <a:pt x="6194" y="2232"/>
                  </a:cubicBezTo>
                  <a:cubicBezTo>
                    <a:pt x="5581" y="1674"/>
                    <a:pt x="4995" y="893"/>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7"/>
            <p:cNvSpPr/>
            <p:nvPr/>
          </p:nvSpPr>
          <p:spPr>
            <a:xfrm flipH="1">
              <a:off x="2050986" y="2554644"/>
              <a:ext cx="430133" cy="401899"/>
            </a:xfrm>
            <a:custGeom>
              <a:avLst/>
              <a:gdLst/>
              <a:ahLst/>
              <a:cxnLst/>
              <a:rect l="l" t="t" r="r" b="b"/>
              <a:pathLst>
                <a:path w="5972" h="5580" extrusionOk="0">
                  <a:moveTo>
                    <a:pt x="1563" y="0"/>
                  </a:moveTo>
                  <a:lnTo>
                    <a:pt x="1535" y="0"/>
                  </a:lnTo>
                  <a:cubicBezTo>
                    <a:pt x="1005" y="168"/>
                    <a:pt x="475" y="307"/>
                    <a:pt x="1" y="446"/>
                  </a:cubicBezTo>
                  <a:cubicBezTo>
                    <a:pt x="2010" y="3850"/>
                    <a:pt x="4939" y="5385"/>
                    <a:pt x="5413" y="5580"/>
                  </a:cubicBezTo>
                  <a:cubicBezTo>
                    <a:pt x="5860" y="5329"/>
                    <a:pt x="5971" y="4855"/>
                    <a:pt x="5971" y="4687"/>
                  </a:cubicBezTo>
                  <a:cubicBezTo>
                    <a:pt x="5051" y="4073"/>
                    <a:pt x="4241" y="3376"/>
                    <a:pt x="3572" y="2678"/>
                  </a:cubicBezTo>
                  <a:cubicBezTo>
                    <a:pt x="2679" y="1786"/>
                    <a:pt x="2010" y="809"/>
                    <a:pt x="1563" y="0"/>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7"/>
            <p:cNvSpPr/>
            <p:nvPr/>
          </p:nvSpPr>
          <p:spPr>
            <a:xfrm flipH="1">
              <a:off x="2030889" y="2540527"/>
              <a:ext cx="317558" cy="335637"/>
            </a:xfrm>
            <a:custGeom>
              <a:avLst/>
              <a:gdLst/>
              <a:ahLst/>
              <a:cxnLst/>
              <a:rect l="l" t="t" r="r" b="b"/>
              <a:pathLst>
                <a:path w="4409" h="4660" extrusionOk="0">
                  <a:moveTo>
                    <a:pt x="4129" y="4660"/>
                  </a:moveTo>
                  <a:cubicBezTo>
                    <a:pt x="4157" y="4604"/>
                    <a:pt x="4213" y="4493"/>
                    <a:pt x="4408" y="4493"/>
                  </a:cubicBezTo>
                  <a:cubicBezTo>
                    <a:pt x="4408" y="4381"/>
                    <a:pt x="4352" y="4325"/>
                    <a:pt x="4324" y="4241"/>
                  </a:cubicBezTo>
                  <a:cubicBezTo>
                    <a:pt x="4269" y="4130"/>
                    <a:pt x="4157" y="3990"/>
                    <a:pt x="3934" y="3907"/>
                  </a:cubicBezTo>
                  <a:cubicBezTo>
                    <a:pt x="3906" y="3851"/>
                    <a:pt x="3878" y="3823"/>
                    <a:pt x="3850" y="3823"/>
                  </a:cubicBezTo>
                  <a:cubicBezTo>
                    <a:pt x="3711" y="3795"/>
                    <a:pt x="3488" y="3656"/>
                    <a:pt x="3376" y="3628"/>
                  </a:cubicBezTo>
                  <a:cubicBezTo>
                    <a:pt x="3209" y="3544"/>
                    <a:pt x="3041" y="3488"/>
                    <a:pt x="2874" y="3377"/>
                  </a:cubicBezTo>
                  <a:cubicBezTo>
                    <a:pt x="2623" y="3265"/>
                    <a:pt x="1981" y="2958"/>
                    <a:pt x="2065" y="2679"/>
                  </a:cubicBezTo>
                  <a:cubicBezTo>
                    <a:pt x="2232" y="2679"/>
                    <a:pt x="2372" y="2819"/>
                    <a:pt x="2511" y="2874"/>
                  </a:cubicBezTo>
                  <a:lnTo>
                    <a:pt x="3376" y="3349"/>
                  </a:lnTo>
                  <a:cubicBezTo>
                    <a:pt x="3488" y="3377"/>
                    <a:pt x="3599" y="3488"/>
                    <a:pt x="3711" y="3544"/>
                  </a:cubicBezTo>
                  <a:cubicBezTo>
                    <a:pt x="3739" y="3488"/>
                    <a:pt x="3767" y="3405"/>
                    <a:pt x="3850" y="3293"/>
                  </a:cubicBezTo>
                  <a:cubicBezTo>
                    <a:pt x="3934" y="3153"/>
                    <a:pt x="4045" y="2986"/>
                    <a:pt x="4073" y="2679"/>
                  </a:cubicBezTo>
                  <a:cubicBezTo>
                    <a:pt x="4129" y="2512"/>
                    <a:pt x="4073" y="2372"/>
                    <a:pt x="4045" y="2261"/>
                  </a:cubicBezTo>
                  <a:cubicBezTo>
                    <a:pt x="3850" y="2177"/>
                    <a:pt x="3767" y="1870"/>
                    <a:pt x="3488" y="1731"/>
                  </a:cubicBezTo>
                  <a:cubicBezTo>
                    <a:pt x="3292" y="1675"/>
                    <a:pt x="2651" y="1563"/>
                    <a:pt x="2762" y="1312"/>
                  </a:cubicBezTo>
                  <a:lnTo>
                    <a:pt x="2818" y="1284"/>
                  </a:lnTo>
                  <a:cubicBezTo>
                    <a:pt x="2902" y="1284"/>
                    <a:pt x="3013" y="1312"/>
                    <a:pt x="3041" y="1312"/>
                  </a:cubicBezTo>
                  <a:cubicBezTo>
                    <a:pt x="3097" y="1340"/>
                    <a:pt x="3209" y="1340"/>
                    <a:pt x="3320" y="1340"/>
                  </a:cubicBezTo>
                  <a:lnTo>
                    <a:pt x="3320" y="1340"/>
                  </a:lnTo>
                  <a:cubicBezTo>
                    <a:pt x="3097" y="1033"/>
                    <a:pt x="3181" y="838"/>
                    <a:pt x="3348" y="698"/>
                  </a:cubicBezTo>
                  <a:lnTo>
                    <a:pt x="2734" y="698"/>
                  </a:lnTo>
                  <a:cubicBezTo>
                    <a:pt x="1758" y="698"/>
                    <a:pt x="921" y="587"/>
                    <a:pt x="698" y="419"/>
                  </a:cubicBezTo>
                  <a:cubicBezTo>
                    <a:pt x="670" y="336"/>
                    <a:pt x="586" y="280"/>
                    <a:pt x="530" y="196"/>
                  </a:cubicBezTo>
                  <a:lnTo>
                    <a:pt x="419" y="1"/>
                  </a:lnTo>
                  <a:cubicBezTo>
                    <a:pt x="279" y="57"/>
                    <a:pt x="140" y="85"/>
                    <a:pt x="0" y="140"/>
                  </a:cubicBezTo>
                  <a:cubicBezTo>
                    <a:pt x="112" y="196"/>
                    <a:pt x="251" y="336"/>
                    <a:pt x="279" y="419"/>
                  </a:cubicBezTo>
                  <a:cubicBezTo>
                    <a:pt x="307" y="475"/>
                    <a:pt x="363" y="475"/>
                    <a:pt x="419" y="559"/>
                  </a:cubicBezTo>
                  <a:cubicBezTo>
                    <a:pt x="670" y="782"/>
                    <a:pt x="921" y="1033"/>
                    <a:pt x="1200" y="1256"/>
                  </a:cubicBezTo>
                  <a:cubicBezTo>
                    <a:pt x="1283" y="1312"/>
                    <a:pt x="1395" y="1396"/>
                    <a:pt x="1479" y="1452"/>
                  </a:cubicBezTo>
                  <a:cubicBezTo>
                    <a:pt x="1562" y="1535"/>
                    <a:pt x="2065" y="1758"/>
                    <a:pt x="1953" y="1898"/>
                  </a:cubicBezTo>
                  <a:cubicBezTo>
                    <a:pt x="1786" y="2093"/>
                    <a:pt x="781" y="1312"/>
                    <a:pt x="670" y="1256"/>
                  </a:cubicBezTo>
                  <a:cubicBezTo>
                    <a:pt x="642" y="1256"/>
                    <a:pt x="586" y="1173"/>
                    <a:pt x="530" y="1145"/>
                  </a:cubicBezTo>
                  <a:cubicBezTo>
                    <a:pt x="921" y="1703"/>
                    <a:pt x="1367" y="2289"/>
                    <a:pt x="1897" y="2847"/>
                  </a:cubicBezTo>
                  <a:cubicBezTo>
                    <a:pt x="2539" y="3432"/>
                    <a:pt x="3292" y="4102"/>
                    <a:pt x="4129" y="466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7"/>
            <p:cNvSpPr/>
            <p:nvPr/>
          </p:nvSpPr>
          <p:spPr>
            <a:xfrm flipH="1">
              <a:off x="1379844" y="2409943"/>
              <a:ext cx="339670" cy="231128"/>
            </a:xfrm>
            <a:custGeom>
              <a:avLst/>
              <a:gdLst/>
              <a:ahLst/>
              <a:cxnLst/>
              <a:rect l="l" t="t" r="r" b="b"/>
              <a:pathLst>
                <a:path w="4716" h="3209" extrusionOk="0">
                  <a:moveTo>
                    <a:pt x="2093" y="754"/>
                  </a:moveTo>
                  <a:cubicBezTo>
                    <a:pt x="1842" y="921"/>
                    <a:pt x="1563" y="1116"/>
                    <a:pt x="1312" y="1312"/>
                  </a:cubicBezTo>
                  <a:lnTo>
                    <a:pt x="1284" y="1340"/>
                  </a:lnTo>
                  <a:lnTo>
                    <a:pt x="1284" y="1340"/>
                  </a:lnTo>
                  <a:cubicBezTo>
                    <a:pt x="1172" y="1423"/>
                    <a:pt x="1061" y="1479"/>
                    <a:pt x="977" y="1591"/>
                  </a:cubicBezTo>
                  <a:cubicBezTo>
                    <a:pt x="614" y="1842"/>
                    <a:pt x="335" y="2093"/>
                    <a:pt x="56" y="2288"/>
                  </a:cubicBezTo>
                  <a:lnTo>
                    <a:pt x="56" y="2288"/>
                  </a:lnTo>
                  <a:lnTo>
                    <a:pt x="56" y="2288"/>
                  </a:lnTo>
                  <a:lnTo>
                    <a:pt x="1" y="2316"/>
                  </a:lnTo>
                  <a:cubicBezTo>
                    <a:pt x="642" y="2651"/>
                    <a:pt x="1312" y="2902"/>
                    <a:pt x="2009" y="3209"/>
                  </a:cubicBezTo>
                  <a:cubicBezTo>
                    <a:pt x="2400" y="2986"/>
                    <a:pt x="2735" y="2818"/>
                    <a:pt x="3069" y="2651"/>
                  </a:cubicBezTo>
                  <a:cubicBezTo>
                    <a:pt x="3767" y="2288"/>
                    <a:pt x="4269" y="2009"/>
                    <a:pt x="4520" y="1814"/>
                  </a:cubicBezTo>
                  <a:cubicBezTo>
                    <a:pt x="4520" y="1814"/>
                    <a:pt x="4520" y="1758"/>
                    <a:pt x="4548" y="1758"/>
                  </a:cubicBezTo>
                  <a:cubicBezTo>
                    <a:pt x="4576" y="1730"/>
                    <a:pt x="4632" y="1702"/>
                    <a:pt x="4632" y="1646"/>
                  </a:cubicBezTo>
                  <a:cubicBezTo>
                    <a:pt x="4688" y="1479"/>
                    <a:pt x="4715" y="1312"/>
                    <a:pt x="4688" y="1144"/>
                  </a:cubicBezTo>
                  <a:lnTo>
                    <a:pt x="4604" y="1144"/>
                  </a:lnTo>
                  <a:cubicBezTo>
                    <a:pt x="3962" y="1284"/>
                    <a:pt x="3125" y="1981"/>
                    <a:pt x="2539" y="2260"/>
                  </a:cubicBezTo>
                  <a:lnTo>
                    <a:pt x="2121" y="2455"/>
                  </a:lnTo>
                  <a:cubicBezTo>
                    <a:pt x="2009" y="2539"/>
                    <a:pt x="1842" y="2679"/>
                    <a:pt x="1702" y="2623"/>
                  </a:cubicBezTo>
                  <a:cubicBezTo>
                    <a:pt x="1674" y="2428"/>
                    <a:pt x="2149" y="2149"/>
                    <a:pt x="2372" y="2037"/>
                  </a:cubicBezTo>
                  <a:cubicBezTo>
                    <a:pt x="2958" y="1730"/>
                    <a:pt x="3711" y="1061"/>
                    <a:pt x="4409" y="921"/>
                  </a:cubicBezTo>
                  <a:cubicBezTo>
                    <a:pt x="4492" y="921"/>
                    <a:pt x="4548" y="893"/>
                    <a:pt x="4660" y="921"/>
                  </a:cubicBezTo>
                  <a:cubicBezTo>
                    <a:pt x="4548" y="586"/>
                    <a:pt x="4381" y="224"/>
                    <a:pt x="4213" y="28"/>
                  </a:cubicBezTo>
                  <a:cubicBezTo>
                    <a:pt x="4213" y="419"/>
                    <a:pt x="3962" y="475"/>
                    <a:pt x="3544" y="726"/>
                  </a:cubicBezTo>
                  <a:cubicBezTo>
                    <a:pt x="2874" y="1144"/>
                    <a:pt x="2874" y="1061"/>
                    <a:pt x="2260" y="1340"/>
                  </a:cubicBezTo>
                  <a:cubicBezTo>
                    <a:pt x="1842" y="1535"/>
                    <a:pt x="1395" y="2009"/>
                    <a:pt x="921" y="2009"/>
                  </a:cubicBezTo>
                  <a:cubicBezTo>
                    <a:pt x="977" y="1898"/>
                    <a:pt x="1033" y="1870"/>
                    <a:pt x="1116" y="1842"/>
                  </a:cubicBezTo>
                  <a:lnTo>
                    <a:pt x="1702" y="1423"/>
                  </a:lnTo>
                  <a:cubicBezTo>
                    <a:pt x="2121" y="1144"/>
                    <a:pt x="2177" y="1144"/>
                    <a:pt x="2595" y="977"/>
                  </a:cubicBezTo>
                  <a:cubicBezTo>
                    <a:pt x="2818" y="865"/>
                    <a:pt x="3767" y="419"/>
                    <a:pt x="3934" y="279"/>
                  </a:cubicBezTo>
                  <a:cubicBezTo>
                    <a:pt x="4018" y="168"/>
                    <a:pt x="4018" y="84"/>
                    <a:pt x="4018" y="0"/>
                  </a:cubicBezTo>
                  <a:cubicBezTo>
                    <a:pt x="3879" y="140"/>
                    <a:pt x="3711" y="307"/>
                    <a:pt x="3488" y="419"/>
                  </a:cubicBezTo>
                  <a:cubicBezTo>
                    <a:pt x="3097" y="558"/>
                    <a:pt x="2679" y="726"/>
                    <a:pt x="2093" y="754"/>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7"/>
            <p:cNvSpPr/>
            <p:nvPr/>
          </p:nvSpPr>
          <p:spPr>
            <a:xfrm flipH="1">
              <a:off x="2187615" y="4071729"/>
              <a:ext cx="148804" cy="106597"/>
            </a:xfrm>
            <a:custGeom>
              <a:avLst/>
              <a:gdLst/>
              <a:ahLst/>
              <a:cxnLst/>
              <a:rect l="l" t="t" r="r" b="b"/>
              <a:pathLst>
                <a:path w="2066" h="1480" extrusionOk="0">
                  <a:moveTo>
                    <a:pt x="1" y="1480"/>
                  </a:moveTo>
                  <a:cubicBezTo>
                    <a:pt x="1061" y="1368"/>
                    <a:pt x="1758" y="977"/>
                    <a:pt x="1953" y="866"/>
                  </a:cubicBezTo>
                  <a:cubicBezTo>
                    <a:pt x="1953" y="838"/>
                    <a:pt x="1981" y="838"/>
                    <a:pt x="1981" y="810"/>
                  </a:cubicBezTo>
                  <a:cubicBezTo>
                    <a:pt x="2037" y="643"/>
                    <a:pt x="2065" y="252"/>
                    <a:pt x="1814" y="1"/>
                  </a:cubicBezTo>
                  <a:cubicBezTo>
                    <a:pt x="1758" y="308"/>
                    <a:pt x="1619" y="559"/>
                    <a:pt x="1368" y="810"/>
                  </a:cubicBezTo>
                  <a:lnTo>
                    <a:pt x="1368" y="838"/>
                  </a:lnTo>
                  <a:cubicBezTo>
                    <a:pt x="1340" y="922"/>
                    <a:pt x="1284" y="949"/>
                    <a:pt x="1200" y="977"/>
                  </a:cubicBezTo>
                  <a:lnTo>
                    <a:pt x="1200" y="977"/>
                  </a:lnTo>
                  <a:cubicBezTo>
                    <a:pt x="921" y="1145"/>
                    <a:pt x="475" y="1340"/>
                    <a:pt x="1" y="148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7"/>
            <p:cNvSpPr/>
            <p:nvPr/>
          </p:nvSpPr>
          <p:spPr>
            <a:xfrm flipH="1">
              <a:off x="2235876" y="3919034"/>
              <a:ext cx="375826" cy="251223"/>
            </a:xfrm>
            <a:custGeom>
              <a:avLst/>
              <a:gdLst/>
              <a:ahLst/>
              <a:cxnLst/>
              <a:rect l="l" t="t" r="r" b="b"/>
              <a:pathLst>
                <a:path w="5218" h="3488" extrusionOk="0">
                  <a:moveTo>
                    <a:pt x="2372" y="3488"/>
                  </a:moveTo>
                  <a:lnTo>
                    <a:pt x="2372" y="3488"/>
                  </a:lnTo>
                  <a:cubicBezTo>
                    <a:pt x="2651" y="3488"/>
                    <a:pt x="2902" y="3488"/>
                    <a:pt x="3125" y="3432"/>
                  </a:cubicBezTo>
                  <a:cubicBezTo>
                    <a:pt x="3878" y="3348"/>
                    <a:pt x="4604" y="3125"/>
                    <a:pt x="4994" y="2790"/>
                  </a:cubicBezTo>
                  <a:cubicBezTo>
                    <a:pt x="5022" y="2790"/>
                    <a:pt x="5022" y="2735"/>
                    <a:pt x="5022" y="2735"/>
                  </a:cubicBezTo>
                  <a:cubicBezTo>
                    <a:pt x="5022" y="2177"/>
                    <a:pt x="5217" y="2093"/>
                    <a:pt x="4492" y="1033"/>
                  </a:cubicBezTo>
                  <a:cubicBezTo>
                    <a:pt x="4353" y="865"/>
                    <a:pt x="3990" y="335"/>
                    <a:pt x="3906" y="1"/>
                  </a:cubicBezTo>
                  <a:cubicBezTo>
                    <a:pt x="3348" y="531"/>
                    <a:pt x="2707" y="921"/>
                    <a:pt x="2121" y="1256"/>
                  </a:cubicBezTo>
                  <a:cubicBezTo>
                    <a:pt x="1646" y="1507"/>
                    <a:pt x="1172" y="1702"/>
                    <a:pt x="698" y="1842"/>
                  </a:cubicBezTo>
                  <a:cubicBezTo>
                    <a:pt x="447" y="1926"/>
                    <a:pt x="251" y="1981"/>
                    <a:pt x="0" y="2065"/>
                  </a:cubicBezTo>
                  <a:cubicBezTo>
                    <a:pt x="140" y="2344"/>
                    <a:pt x="307" y="2567"/>
                    <a:pt x="447" y="2790"/>
                  </a:cubicBezTo>
                  <a:cubicBezTo>
                    <a:pt x="614" y="2986"/>
                    <a:pt x="809" y="3181"/>
                    <a:pt x="977" y="3265"/>
                  </a:cubicBezTo>
                  <a:cubicBezTo>
                    <a:pt x="1312" y="3404"/>
                    <a:pt x="1814" y="3488"/>
                    <a:pt x="2372" y="34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7"/>
            <p:cNvSpPr/>
            <p:nvPr/>
          </p:nvSpPr>
          <p:spPr>
            <a:xfrm flipH="1">
              <a:off x="2153480" y="4154127"/>
              <a:ext cx="484368" cy="482351"/>
            </a:xfrm>
            <a:custGeom>
              <a:avLst/>
              <a:gdLst/>
              <a:ahLst/>
              <a:cxnLst/>
              <a:rect l="l" t="t" r="r" b="b"/>
              <a:pathLst>
                <a:path w="6725" h="6697" extrusionOk="0">
                  <a:moveTo>
                    <a:pt x="335" y="5971"/>
                  </a:moveTo>
                  <a:lnTo>
                    <a:pt x="335" y="5971"/>
                  </a:lnTo>
                  <a:cubicBezTo>
                    <a:pt x="363" y="5971"/>
                    <a:pt x="1228" y="6697"/>
                    <a:pt x="2260" y="5971"/>
                  </a:cubicBezTo>
                  <a:cubicBezTo>
                    <a:pt x="2902" y="5525"/>
                    <a:pt x="4102" y="4409"/>
                    <a:pt x="5050" y="3237"/>
                  </a:cubicBezTo>
                  <a:cubicBezTo>
                    <a:pt x="5832" y="2344"/>
                    <a:pt x="6501" y="1479"/>
                    <a:pt x="6724" y="866"/>
                  </a:cubicBezTo>
                  <a:cubicBezTo>
                    <a:pt x="6585" y="447"/>
                    <a:pt x="6417" y="140"/>
                    <a:pt x="6306" y="1"/>
                  </a:cubicBezTo>
                  <a:cubicBezTo>
                    <a:pt x="6250" y="224"/>
                    <a:pt x="6111" y="447"/>
                    <a:pt x="5971" y="587"/>
                  </a:cubicBezTo>
                  <a:cubicBezTo>
                    <a:pt x="5943" y="670"/>
                    <a:pt x="5887" y="698"/>
                    <a:pt x="5832" y="726"/>
                  </a:cubicBezTo>
                  <a:cubicBezTo>
                    <a:pt x="5804" y="782"/>
                    <a:pt x="5748" y="838"/>
                    <a:pt x="5692" y="866"/>
                  </a:cubicBezTo>
                  <a:cubicBezTo>
                    <a:pt x="5553" y="1005"/>
                    <a:pt x="4688" y="1675"/>
                    <a:pt x="4353" y="1563"/>
                  </a:cubicBezTo>
                  <a:cubicBezTo>
                    <a:pt x="4353" y="1424"/>
                    <a:pt x="4465" y="1396"/>
                    <a:pt x="4576" y="1340"/>
                  </a:cubicBezTo>
                  <a:cubicBezTo>
                    <a:pt x="5134" y="977"/>
                    <a:pt x="5720" y="642"/>
                    <a:pt x="6027" y="29"/>
                  </a:cubicBezTo>
                  <a:cubicBezTo>
                    <a:pt x="5469" y="308"/>
                    <a:pt x="4325" y="726"/>
                    <a:pt x="2763" y="447"/>
                  </a:cubicBezTo>
                  <a:cubicBezTo>
                    <a:pt x="2623" y="447"/>
                    <a:pt x="2456" y="447"/>
                    <a:pt x="2316" y="419"/>
                  </a:cubicBezTo>
                  <a:lnTo>
                    <a:pt x="2344" y="419"/>
                  </a:lnTo>
                  <a:cubicBezTo>
                    <a:pt x="2679" y="559"/>
                    <a:pt x="3209" y="670"/>
                    <a:pt x="3600" y="726"/>
                  </a:cubicBezTo>
                  <a:cubicBezTo>
                    <a:pt x="3655" y="726"/>
                    <a:pt x="4297" y="810"/>
                    <a:pt x="4046" y="949"/>
                  </a:cubicBezTo>
                  <a:cubicBezTo>
                    <a:pt x="3711" y="1145"/>
                    <a:pt x="2456" y="838"/>
                    <a:pt x="1926" y="503"/>
                  </a:cubicBezTo>
                  <a:lnTo>
                    <a:pt x="1926" y="503"/>
                  </a:lnTo>
                  <a:cubicBezTo>
                    <a:pt x="1926" y="838"/>
                    <a:pt x="1786" y="1814"/>
                    <a:pt x="1061" y="2958"/>
                  </a:cubicBezTo>
                  <a:cubicBezTo>
                    <a:pt x="559" y="3711"/>
                    <a:pt x="252" y="4353"/>
                    <a:pt x="140" y="4911"/>
                  </a:cubicBezTo>
                  <a:cubicBezTo>
                    <a:pt x="1" y="5413"/>
                    <a:pt x="56" y="5804"/>
                    <a:pt x="335" y="59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7"/>
            <p:cNvSpPr/>
            <p:nvPr/>
          </p:nvSpPr>
          <p:spPr>
            <a:xfrm flipH="1">
              <a:off x="2919112" y="1576025"/>
              <a:ext cx="56324" cy="156798"/>
            </a:xfrm>
            <a:custGeom>
              <a:avLst/>
              <a:gdLst/>
              <a:ahLst/>
              <a:cxnLst/>
              <a:rect l="l" t="t" r="r" b="b"/>
              <a:pathLst>
                <a:path w="782" h="2177" extrusionOk="0">
                  <a:moveTo>
                    <a:pt x="642" y="0"/>
                  </a:moveTo>
                  <a:cubicBezTo>
                    <a:pt x="503" y="56"/>
                    <a:pt x="419" y="168"/>
                    <a:pt x="335" y="279"/>
                  </a:cubicBezTo>
                  <a:lnTo>
                    <a:pt x="335" y="279"/>
                  </a:lnTo>
                  <a:cubicBezTo>
                    <a:pt x="168" y="502"/>
                    <a:pt x="56" y="837"/>
                    <a:pt x="29" y="1172"/>
                  </a:cubicBezTo>
                  <a:cubicBezTo>
                    <a:pt x="1" y="1339"/>
                    <a:pt x="29" y="1535"/>
                    <a:pt x="56" y="1702"/>
                  </a:cubicBezTo>
                  <a:cubicBezTo>
                    <a:pt x="84" y="1842"/>
                    <a:pt x="140" y="1981"/>
                    <a:pt x="196" y="2037"/>
                  </a:cubicBezTo>
                  <a:cubicBezTo>
                    <a:pt x="280" y="2148"/>
                    <a:pt x="363" y="2176"/>
                    <a:pt x="503" y="2121"/>
                  </a:cubicBezTo>
                  <a:cubicBezTo>
                    <a:pt x="782" y="2009"/>
                    <a:pt x="754" y="1535"/>
                    <a:pt x="754" y="1395"/>
                  </a:cubicBezTo>
                  <a:cubicBezTo>
                    <a:pt x="698" y="1312"/>
                    <a:pt x="642" y="1284"/>
                    <a:pt x="614" y="1172"/>
                  </a:cubicBezTo>
                  <a:cubicBezTo>
                    <a:pt x="559" y="977"/>
                    <a:pt x="503" y="698"/>
                    <a:pt x="587" y="419"/>
                  </a:cubicBezTo>
                  <a:cubicBezTo>
                    <a:pt x="587" y="279"/>
                    <a:pt x="614" y="84"/>
                    <a:pt x="642" y="0"/>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7"/>
            <p:cNvSpPr/>
            <p:nvPr/>
          </p:nvSpPr>
          <p:spPr>
            <a:xfrm flipH="1">
              <a:off x="2625679" y="1710642"/>
              <a:ext cx="215139" cy="130653"/>
            </a:xfrm>
            <a:custGeom>
              <a:avLst/>
              <a:gdLst/>
              <a:ahLst/>
              <a:cxnLst/>
              <a:rect l="l" t="t" r="r" b="b"/>
              <a:pathLst>
                <a:path w="2987" h="1814" extrusionOk="0">
                  <a:moveTo>
                    <a:pt x="2902" y="363"/>
                  </a:moveTo>
                  <a:cubicBezTo>
                    <a:pt x="2735" y="307"/>
                    <a:pt x="2595" y="252"/>
                    <a:pt x="2400" y="224"/>
                  </a:cubicBezTo>
                  <a:cubicBezTo>
                    <a:pt x="2121" y="112"/>
                    <a:pt x="1842" y="0"/>
                    <a:pt x="1647" y="84"/>
                  </a:cubicBezTo>
                  <a:cubicBezTo>
                    <a:pt x="1368" y="168"/>
                    <a:pt x="1117" y="252"/>
                    <a:pt x="866" y="252"/>
                  </a:cubicBezTo>
                  <a:lnTo>
                    <a:pt x="838" y="252"/>
                  </a:lnTo>
                  <a:cubicBezTo>
                    <a:pt x="698" y="810"/>
                    <a:pt x="391" y="1005"/>
                    <a:pt x="168" y="1089"/>
                  </a:cubicBezTo>
                  <a:cubicBezTo>
                    <a:pt x="308" y="1340"/>
                    <a:pt x="168" y="1563"/>
                    <a:pt x="1" y="1702"/>
                  </a:cubicBezTo>
                  <a:cubicBezTo>
                    <a:pt x="85" y="1702"/>
                    <a:pt x="112" y="1702"/>
                    <a:pt x="168" y="1758"/>
                  </a:cubicBezTo>
                  <a:cubicBezTo>
                    <a:pt x="670" y="1814"/>
                    <a:pt x="866" y="1674"/>
                    <a:pt x="1033" y="1535"/>
                  </a:cubicBezTo>
                  <a:cubicBezTo>
                    <a:pt x="1173" y="1423"/>
                    <a:pt x="1284" y="1340"/>
                    <a:pt x="1507" y="1284"/>
                  </a:cubicBezTo>
                  <a:cubicBezTo>
                    <a:pt x="1145" y="1005"/>
                    <a:pt x="1145" y="586"/>
                    <a:pt x="1312" y="698"/>
                  </a:cubicBezTo>
                  <a:cubicBezTo>
                    <a:pt x="1535" y="782"/>
                    <a:pt x="1312" y="977"/>
                    <a:pt x="2233" y="1395"/>
                  </a:cubicBezTo>
                  <a:cubicBezTo>
                    <a:pt x="2344" y="1423"/>
                    <a:pt x="2484" y="1507"/>
                    <a:pt x="2568" y="1535"/>
                  </a:cubicBezTo>
                  <a:cubicBezTo>
                    <a:pt x="2707" y="1619"/>
                    <a:pt x="2847" y="1674"/>
                    <a:pt x="2986" y="1674"/>
                  </a:cubicBezTo>
                  <a:cubicBezTo>
                    <a:pt x="2958" y="1228"/>
                    <a:pt x="2930" y="782"/>
                    <a:pt x="2902" y="36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7"/>
            <p:cNvSpPr/>
            <p:nvPr/>
          </p:nvSpPr>
          <p:spPr>
            <a:xfrm flipH="1">
              <a:off x="2627694" y="1497661"/>
              <a:ext cx="74474" cy="140737"/>
            </a:xfrm>
            <a:custGeom>
              <a:avLst/>
              <a:gdLst/>
              <a:ahLst/>
              <a:cxnLst/>
              <a:rect l="l" t="t" r="r" b="b"/>
              <a:pathLst>
                <a:path w="1034" h="1954" extrusionOk="0">
                  <a:moveTo>
                    <a:pt x="1033" y="0"/>
                  </a:moveTo>
                  <a:cubicBezTo>
                    <a:pt x="977" y="112"/>
                    <a:pt x="866" y="168"/>
                    <a:pt x="754" y="279"/>
                  </a:cubicBezTo>
                  <a:cubicBezTo>
                    <a:pt x="587" y="419"/>
                    <a:pt x="447" y="586"/>
                    <a:pt x="308" y="726"/>
                  </a:cubicBezTo>
                  <a:cubicBezTo>
                    <a:pt x="168" y="893"/>
                    <a:pt x="112" y="1032"/>
                    <a:pt x="57" y="1172"/>
                  </a:cubicBezTo>
                  <a:cubicBezTo>
                    <a:pt x="1" y="1367"/>
                    <a:pt x="1" y="1535"/>
                    <a:pt x="112" y="1674"/>
                  </a:cubicBezTo>
                  <a:cubicBezTo>
                    <a:pt x="196" y="1814"/>
                    <a:pt x="447" y="1925"/>
                    <a:pt x="949" y="1953"/>
                  </a:cubicBezTo>
                  <a:lnTo>
                    <a:pt x="949" y="1953"/>
                  </a:lnTo>
                  <a:cubicBezTo>
                    <a:pt x="949" y="1256"/>
                    <a:pt x="977" y="586"/>
                    <a:pt x="10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7"/>
            <p:cNvSpPr/>
            <p:nvPr/>
          </p:nvSpPr>
          <p:spPr>
            <a:xfrm flipH="1">
              <a:off x="2591543" y="1326815"/>
              <a:ext cx="460240" cy="194972"/>
            </a:xfrm>
            <a:custGeom>
              <a:avLst/>
              <a:gdLst/>
              <a:ahLst/>
              <a:cxnLst/>
              <a:rect l="l" t="t" r="r" b="b"/>
              <a:pathLst>
                <a:path w="6390" h="2707" extrusionOk="0">
                  <a:moveTo>
                    <a:pt x="0" y="2428"/>
                  </a:moveTo>
                  <a:cubicBezTo>
                    <a:pt x="252" y="2400"/>
                    <a:pt x="670" y="2428"/>
                    <a:pt x="1005" y="2679"/>
                  </a:cubicBezTo>
                  <a:cubicBezTo>
                    <a:pt x="1200" y="2623"/>
                    <a:pt x="1758" y="2484"/>
                    <a:pt x="2177" y="2707"/>
                  </a:cubicBezTo>
                  <a:cubicBezTo>
                    <a:pt x="2372" y="2567"/>
                    <a:pt x="2623" y="2567"/>
                    <a:pt x="2735" y="2540"/>
                  </a:cubicBezTo>
                  <a:cubicBezTo>
                    <a:pt x="2874" y="2261"/>
                    <a:pt x="3069" y="1982"/>
                    <a:pt x="3432" y="1870"/>
                  </a:cubicBezTo>
                  <a:cubicBezTo>
                    <a:pt x="3572" y="1814"/>
                    <a:pt x="3711" y="1814"/>
                    <a:pt x="3851" y="1814"/>
                  </a:cubicBezTo>
                  <a:cubicBezTo>
                    <a:pt x="4018" y="1814"/>
                    <a:pt x="4130" y="1842"/>
                    <a:pt x="4213" y="1926"/>
                  </a:cubicBezTo>
                  <a:cubicBezTo>
                    <a:pt x="4269" y="1954"/>
                    <a:pt x="4269" y="1954"/>
                    <a:pt x="4297" y="1954"/>
                  </a:cubicBezTo>
                  <a:cubicBezTo>
                    <a:pt x="4604" y="1452"/>
                    <a:pt x="5106" y="1256"/>
                    <a:pt x="5469" y="1228"/>
                  </a:cubicBezTo>
                  <a:cubicBezTo>
                    <a:pt x="5664" y="1228"/>
                    <a:pt x="5831" y="1256"/>
                    <a:pt x="5943" y="1312"/>
                  </a:cubicBezTo>
                  <a:cubicBezTo>
                    <a:pt x="5971" y="1368"/>
                    <a:pt x="5999" y="1368"/>
                    <a:pt x="6027" y="1396"/>
                  </a:cubicBezTo>
                  <a:cubicBezTo>
                    <a:pt x="6138" y="1005"/>
                    <a:pt x="6250" y="670"/>
                    <a:pt x="6389" y="336"/>
                  </a:cubicBezTo>
                  <a:cubicBezTo>
                    <a:pt x="5803" y="1"/>
                    <a:pt x="5301" y="224"/>
                    <a:pt x="4715" y="531"/>
                  </a:cubicBezTo>
                  <a:cubicBezTo>
                    <a:pt x="4213" y="754"/>
                    <a:pt x="3711" y="1005"/>
                    <a:pt x="2958" y="1033"/>
                  </a:cubicBezTo>
                  <a:cubicBezTo>
                    <a:pt x="2260" y="1089"/>
                    <a:pt x="1981" y="1396"/>
                    <a:pt x="1842" y="1647"/>
                  </a:cubicBezTo>
                  <a:cubicBezTo>
                    <a:pt x="2204" y="1563"/>
                    <a:pt x="2623" y="1452"/>
                    <a:pt x="2958" y="1340"/>
                  </a:cubicBezTo>
                  <a:cubicBezTo>
                    <a:pt x="3153" y="1312"/>
                    <a:pt x="3488" y="1145"/>
                    <a:pt x="3655" y="1200"/>
                  </a:cubicBezTo>
                  <a:cubicBezTo>
                    <a:pt x="3655" y="1452"/>
                    <a:pt x="2902" y="1675"/>
                    <a:pt x="2651" y="1703"/>
                  </a:cubicBezTo>
                  <a:cubicBezTo>
                    <a:pt x="2511" y="1731"/>
                    <a:pt x="2372" y="1758"/>
                    <a:pt x="2260" y="1814"/>
                  </a:cubicBezTo>
                  <a:cubicBezTo>
                    <a:pt x="2372" y="1954"/>
                    <a:pt x="2595" y="1954"/>
                    <a:pt x="2483" y="2149"/>
                  </a:cubicBezTo>
                  <a:cubicBezTo>
                    <a:pt x="2344" y="2149"/>
                    <a:pt x="2037" y="1982"/>
                    <a:pt x="1842" y="1954"/>
                  </a:cubicBezTo>
                  <a:cubicBezTo>
                    <a:pt x="1674" y="1926"/>
                    <a:pt x="1479" y="1926"/>
                    <a:pt x="1284" y="1870"/>
                  </a:cubicBezTo>
                  <a:cubicBezTo>
                    <a:pt x="837" y="2010"/>
                    <a:pt x="224" y="2121"/>
                    <a:pt x="0" y="242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7"/>
            <p:cNvSpPr/>
            <p:nvPr/>
          </p:nvSpPr>
          <p:spPr>
            <a:xfrm flipH="1">
              <a:off x="2832685" y="1511706"/>
              <a:ext cx="381877" cy="387927"/>
            </a:xfrm>
            <a:custGeom>
              <a:avLst/>
              <a:gdLst/>
              <a:ahLst/>
              <a:cxnLst/>
              <a:rect l="l" t="t" r="r" b="b"/>
              <a:pathLst>
                <a:path w="5302" h="5386" extrusionOk="0">
                  <a:moveTo>
                    <a:pt x="5162" y="3906"/>
                  </a:moveTo>
                  <a:cubicBezTo>
                    <a:pt x="4213" y="4269"/>
                    <a:pt x="3544" y="4046"/>
                    <a:pt x="3125" y="3683"/>
                  </a:cubicBezTo>
                  <a:cubicBezTo>
                    <a:pt x="2930" y="3460"/>
                    <a:pt x="2791" y="3209"/>
                    <a:pt x="2679" y="2986"/>
                  </a:cubicBezTo>
                  <a:cubicBezTo>
                    <a:pt x="2567" y="2707"/>
                    <a:pt x="2567" y="2428"/>
                    <a:pt x="2623" y="2177"/>
                  </a:cubicBezTo>
                  <a:cubicBezTo>
                    <a:pt x="2679" y="1647"/>
                    <a:pt x="2958" y="1172"/>
                    <a:pt x="3488" y="1033"/>
                  </a:cubicBezTo>
                  <a:cubicBezTo>
                    <a:pt x="3628" y="837"/>
                    <a:pt x="3823" y="670"/>
                    <a:pt x="4074" y="614"/>
                  </a:cubicBezTo>
                  <a:cubicBezTo>
                    <a:pt x="4102" y="531"/>
                    <a:pt x="4158" y="503"/>
                    <a:pt x="4158" y="419"/>
                  </a:cubicBezTo>
                  <a:cubicBezTo>
                    <a:pt x="4185" y="391"/>
                    <a:pt x="4185" y="363"/>
                    <a:pt x="4213" y="335"/>
                  </a:cubicBezTo>
                  <a:cubicBezTo>
                    <a:pt x="3962" y="224"/>
                    <a:pt x="3739" y="252"/>
                    <a:pt x="3516" y="279"/>
                  </a:cubicBezTo>
                  <a:cubicBezTo>
                    <a:pt x="3460" y="363"/>
                    <a:pt x="3376" y="391"/>
                    <a:pt x="3321" y="419"/>
                  </a:cubicBezTo>
                  <a:cubicBezTo>
                    <a:pt x="2930" y="670"/>
                    <a:pt x="2651" y="893"/>
                    <a:pt x="2372" y="1228"/>
                  </a:cubicBezTo>
                  <a:cubicBezTo>
                    <a:pt x="1981" y="1730"/>
                    <a:pt x="2009" y="2065"/>
                    <a:pt x="1954" y="2567"/>
                  </a:cubicBezTo>
                  <a:cubicBezTo>
                    <a:pt x="1954" y="2623"/>
                    <a:pt x="1926" y="2735"/>
                    <a:pt x="1926" y="2790"/>
                  </a:cubicBezTo>
                  <a:cubicBezTo>
                    <a:pt x="1870" y="2902"/>
                    <a:pt x="1870" y="2930"/>
                    <a:pt x="1786" y="2930"/>
                  </a:cubicBezTo>
                  <a:cubicBezTo>
                    <a:pt x="1702" y="2651"/>
                    <a:pt x="1786" y="2065"/>
                    <a:pt x="1814" y="1758"/>
                  </a:cubicBezTo>
                  <a:cubicBezTo>
                    <a:pt x="1926" y="1256"/>
                    <a:pt x="2093" y="1200"/>
                    <a:pt x="2233" y="921"/>
                  </a:cubicBezTo>
                  <a:cubicBezTo>
                    <a:pt x="2121" y="949"/>
                    <a:pt x="2009" y="1061"/>
                    <a:pt x="1926" y="1116"/>
                  </a:cubicBezTo>
                  <a:cubicBezTo>
                    <a:pt x="1814" y="1200"/>
                    <a:pt x="1702" y="1256"/>
                    <a:pt x="1563" y="1340"/>
                  </a:cubicBezTo>
                  <a:cubicBezTo>
                    <a:pt x="1312" y="1479"/>
                    <a:pt x="1117" y="1619"/>
                    <a:pt x="1005" y="1814"/>
                  </a:cubicBezTo>
                  <a:cubicBezTo>
                    <a:pt x="559" y="2735"/>
                    <a:pt x="1396" y="3069"/>
                    <a:pt x="1172" y="3432"/>
                  </a:cubicBezTo>
                  <a:cubicBezTo>
                    <a:pt x="1089" y="3432"/>
                    <a:pt x="1033" y="3320"/>
                    <a:pt x="1005" y="3209"/>
                  </a:cubicBezTo>
                  <a:cubicBezTo>
                    <a:pt x="949" y="3125"/>
                    <a:pt x="893" y="3069"/>
                    <a:pt x="838" y="3014"/>
                  </a:cubicBezTo>
                  <a:cubicBezTo>
                    <a:pt x="587" y="2707"/>
                    <a:pt x="670" y="2567"/>
                    <a:pt x="587" y="2456"/>
                  </a:cubicBezTo>
                  <a:lnTo>
                    <a:pt x="587" y="2205"/>
                  </a:lnTo>
                  <a:cubicBezTo>
                    <a:pt x="614" y="2177"/>
                    <a:pt x="614" y="2037"/>
                    <a:pt x="670" y="1953"/>
                  </a:cubicBezTo>
                  <a:cubicBezTo>
                    <a:pt x="838" y="1312"/>
                    <a:pt x="1368" y="1200"/>
                    <a:pt x="1814" y="893"/>
                  </a:cubicBezTo>
                  <a:cubicBezTo>
                    <a:pt x="2093" y="698"/>
                    <a:pt x="2344" y="558"/>
                    <a:pt x="2651" y="419"/>
                  </a:cubicBezTo>
                  <a:cubicBezTo>
                    <a:pt x="2763" y="363"/>
                    <a:pt x="2902" y="335"/>
                    <a:pt x="3042" y="252"/>
                  </a:cubicBezTo>
                  <a:cubicBezTo>
                    <a:pt x="2623" y="0"/>
                    <a:pt x="2121" y="112"/>
                    <a:pt x="2093" y="140"/>
                  </a:cubicBezTo>
                  <a:lnTo>
                    <a:pt x="2065" y="140"/>
                  </a:lnTo>
                  <a:lnTo>
                    <a:pt x="2065" y="140"/>
                  </a:lnTo>
                  <a:cubicBezTo>
                    <a:pt x="2065" y="140"/>
                    <a:pt x="1396" y="252"/>
                    <a:pt x="949" y="949"/>
                  </a:cubicBezTo>
                  <a:cubicBezTo>
                    <a:pt x="838" y="1116"/>
                    <a:pt x="726" y="1256"/>
                    <a:pt x="614" y="1395"/>
                  </a:cubicBezTo>
                  <a:cubicBezTo>
                    <a:pt x="280" y="1898"/>
                    <a:pt x="1" y="2316"/>
                    <a:pt x="112" y="2790"/>
                  </a:cubicBezTo>
                  <a:cubicBezTo>
                    <a:pt x="196" y="3125"/>
                    <a:pt x="308" y="3488"/>
                    <a:pt x="531" y="3851"/>
                  </a:cubicBezTo>
                  <a:cubicBezTo>
                    <a:pt x="726" y="4185"/>
                    <a:pt x="1033" y="4464"/>
                    <a:pt x="1507" y="4604"/>
                  </a:cubicBezTo>
                  <a:cubicBezTo>
                    <a:pt x="1814" y="4715"/>
                    <a:pt x="2065" y="4855"/>
                    <a:pt x="2288" y="4967"/>
                  </a:cubicBezTo>
                  <a:cubicBezTo>
                    <a:pt x="2791" y="5218"/>
                    <a:pt x="3181" y="5385"/>
                    <a:pt x="3683" y="5218"/>
                  </a:cubicBezTo>
                  <a:cubicBezTo>
                    <a:pt x="3990" y="5106"/>
                    <a:pt x="4185" y="4939"/>
                    <a:pt x="4325" y="4827"/>
                  </a:cubicBezTo>
                  <a:cubicBezTo>
                    <a:pt x="4353" y="4799"/>
                    <a:pt x="4381" y="4799"/>
                    <a:pt x="4381" y="4743"/>
                  </a:cubicBezTo>
                  <a:cubicBezTo>
                    <a:pt x="3907" y="4743"/>
                    <a:pt x="3349" y="4660"/>
                    <a:pt x="3181" y="4576"/>
                  </a:cubicBezTo>
                  <a:cubicBezTo>
                    <a:pt x="2791" y="4464"/>
                    <a:pt x="2484" y="4548"/>
                    <a:pt x="2149" y="4381"/>
                  </a:cubicBezTo>
                  <a:cubicBezTo>
                    <a:pt x="1981" y="4269"/>
                    <a:pt x="1535" y="4018"/>
                    <a:pt x="1591" y="3739"/>
                  </a:cubicBezTo>
                  <a:cubicBezTo>
                    <a:pt x="1702" y="3711"/>
                    <a:pt x="1730" y="3767"/>
                    <a:pt x="1786" y="3823"/>
                  </a:cubicBezTo>
                  <a:cubicBezTo>
                    <a:pt x="1898" y="3962"/>
                    <a:pt x="2093" y="4046"/>
                    <a:pt x="2260" y="4130"/>
                  </a:cubicBezTo>
                  <a:cubicBezTo>
                    <a:pt x="2567" y="4269"/>
                    <a:pt x="2874" y="4185"/>
                    <a:pt x="3209" y="4297"/>
                  </a:cubicBezTo>
                  <a:cubicBezTo>
                    <a:pt x="4185" y="4548"/>
                    <a:pt x="4632" y="4520"/>
                    <a:pt x="4883" y="4464"/>
                  </a:cubicBezTo>
                  <a:cubicBezTo>
                    <a:pt x="5050" y="4381"/>
                    <a:pt x="5301" y="4157"/>
                    <a:pt x="5162" y="390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7"/>
            <p:cNvSpPr/>
            <p:nvPr/>
          </p:nvSpPr>
          <p:spPr>
            <a:xfrm flipH="1">
              <a:off x="2575481" y="1437375"/>
              <a:ext cx="428045" cy="375826"/>
            </a:xfrm>
            <a:custGeom>
              <a:avLst/>
              <a:gdLst/>
              <a:ahLst/>
              <a:cxnLst/>
              <a:rect l="l" t="t" r="r" b="b"/>
              <a:pathLst>
                <a:path w="5943" h="5218" extrusionOk="0">
                  <a:moveTo>
                    <a:pt x="2399" y="3822"/>
                  </a:moveTo>
                  <a:cubicBezTo>
                    <a:pt x="2288" y="4018"/>
                    <a:pt x="1981" y="4325"/>
                    <a:pt x="1451" y="4297"/>
                  </a:cubicBezTo>
                  <a:cubicBezTo>
                    <a:pt x="1395" y="4297"/>
                    <a:pt x="1367" y="4241"/>
                    <a:pt x="1367" y="4185"/>
                  </a:cubicBezTo>
                  <a:cubicBezTo>
                    <a:pt x="1367" y="4101"/>
                    <a:pt x="1395" y="4073"/>
                    <a:pt x="1451" y="4073"/>
                  </a:cubicBezTo>
                  <a:cubicBezTo>
                    <a:pt x="1841" y="4073"/>
                    <a:pt x="2092" y="3878"/>
                    <a:pt x="2204" y="3767"/>
                  </a:cubicBezTo>
                  <a:cubicBezTo>
                    <a:pt x="2092" y="3739"/>
                    <a:pt x="1981" y="3739"/>
                    <a:pt x="1925" y="3739"/>
                  </a:cubicBezTo>
                  <a:cubicBezTo>
                    <a:pt x="1841" y="3739"/>
                    <a:pt x="1813" y="3655"/>
                    <a:pt x="1813" y="3627"/>
                  </a:cubicBezTo>
                  <a:cubicBezTo>
                    <a:pt x="1813" y="3543"/>
                    <a:pt x="1841" y="3516"/>
                    <a:pt x="1925" y="3516"/>
                  </a:cubicBezTo>
                  <a:cubicBezTo>
                    <a:pt x="2009" y="3516"/>
                    <a:pt x="2120" y="3516"/>
                    <a:pt x="2260" y="3543"/>
                  </a:cubicBezTo>
                  <a:lnTo>
                    <a:pt x="2567" y="3655"/>
                  </a:lnTo>
                  <a:cubicBezTo>
                    <a:pt x="2790" y="3767"/>
                    <a:pt x="2985" y="3794"/>
                    <a:pt x="3208" y="3794"/>
                  </a:cubicBezTo>
                  <a:cubicBezTo>
                    <a:pt x="3404" y="3794"/>
                    <a:pt x="3655" y="3739"/>
                    <a:pt x="3906" y="3655"/>
                  </a:cubicBezTo>
                  <a:cubicBezTo>
                    <a:pt x="4185" y="3543"/>
                    <a:pt x="4492" y="3655"/>
                    <a:pt x="4799" y="3794"/>
                  </a:cubicBezTo>
                  <a:cubicBezTo>
                    <a:pt x="5133" y="3906"/>
                    <a:pt x="5440" y="3990"/>
                    <a:pt x="5691" y="3934"/>
                  </a:cubicBezTo>
                  <a:cubicBezTo>
                    <a:pt x="5775" y="3906"/>
                    <a:pt x="5887" y="3822"/>
                    <a:pt x="5915" y="3739"/>
                  </a:cubicBezTo>
                  <a:cubicBezTo>
                    <a:pt x="5943" y="3655"/>
                    <a:pt x="5943" y="3599"/>
                    <a:pt x="5943" y="3516"/>
                  </a:cubicBezTo>
                  <a:cubicBezTo>
                    <a:pt x="5943" y="3460"/>
                    <a:pt x="5915" y="3376"/>
                    <a:pt x="5859" y="3320"/>
                  </a:cubicBezTo>
                  <a:cubicBezTo>
                    <a:pt x="5747" y="3181"/>
                    <a:pt x="5496" y="3069"/>
                    <a:pt x="5161" y="3041"/>
                  </a:cubicBezTo>
                  <a:cubicBezTo>
                    <a:pt x="4603" y="2985"/>
                    <a:pt x="4296" y="2846"/>
                    <a:pt x="4157" y="2651"/>
                  </a:cubicBezTo>
                  <a:cubicBezTo>
                    <a:pt x="3962" y="2427"/>
                    <a:pt x="4018" y="2204"/>
                    <a:pt x="4073" y="1981"/>
                  </a:cubicBezTo>
                  <a:cubicBezTo>
                    <a:pt x="4101" y="1842"/>
                    <a:pt x="4213" y="1674"/>
                    <a:pt x="4352" y="1451"/>
                  </a:cubicBezTo>
                  <a:cubicBezTo>
                    <a:pt x="4492" y="1284"/>
                    <a:pt x="4659" y="1116"/>
                    <a:pt x="4827" y="977"/>
                  </a:cubicBezTo>
                  <a:cubicBezTo>
                    <a:pt x="5217" y="670"/>
                    <a:pt x="5329" y="419"/>
                    <a:pt x="5329" y="251"/>
                  </a:cubicBezTo>
                  <a:cubicBezTo>
                    <a:pt x="5329" y="168"/>
                    <a:pt x="5301" y="112"/>
                    <a:pt x="5217" y="56"/>
                  </a:cubicBezTo>
                  <a:cubicBezTo>
                    <a:pt x="5161" y="0"/>
                    <a:pt x="5022" y="0"/>
                    <a:pt x="4882" y="0"/>
                  </a:cubicBezTo>
                  <a:cubicBezTo>
                    <a:pt x="4520" y="28"/>
                    <a:pt x="4101" y="196"/>
                    <a:pt x="3850" y="670"/>
                  </a:cubicBezTo>
                  <a:cubicBezTo>
                    <a:pt x="3906" y="698"/>
                    <a:pt x="3906" y="726"/>
                    <a:pt x="3934" y="809"/>
                  </a:cubicBezTo>
                  <a:cubicBezTo>
                    <a:pt x="3962" y="949"/>
                    <a:pt x="3962" y="1116"/>
                    <a:pt x="3934" y="1256"/>
                  </a:cubicBezTo>
                  <a:cubicBezTo>
                    <a:pt x="3739" y="1730"/>
                    <a:pt x="2846" y="1674"/>
                    <a:pt x="2846" y="1674"/>
                  </a:cubicBezTo>
                  <a:cubicBezTo>
                    <a:pt x="2790" y="1674"/>
                    <a:pt x="2762" y="1590"/>
                    <a:pt x="2762" y="1563"/>
                  </a:cubicBezTo>
                  <a:cubicBezTo>
                    <a:pt x="2762" y="1507"/>
                    <a:pt x="2818" y="1451"/>
                    <a:pt x="2902" y="1451"/>
                  </a:cubicBezTo>
                  <a:cubicBezTo>
                    <a:pt x="2902" y="1451"/>
                    <a:pt x="3627" y="1535"/>
                    <a:pt x="3766" y="1172"/>
                  </a:cubicBezTo>
                  <a:cubicBezTo>
                    <a:pt x="3794" y="1060"/>
                    <a:pt x="3794" y="977"/>
                    <a:pt x="3766" y="865"/>
                  </a:cubicBezTo>
                  <a:cubicBezTo>
                    <a:pt x="3739" y="753"/>
                    <a:pt x="3655" y="698"/>
                    <a:pt x="3543" y="670"/>
                  </a:cubicBezTo>
                  <a:cubicBezTo>
                    <a:pt x="3487" y="614"/>
                    <a:pt x="3376" y="586"/>
                    <a:pt x="3264" y="558"/>
                  </a:cubicBezTo>
                  <a:cubicBezTo>
                    <a:pt x="3181" y="558"/>
                    <a:pt x="3069" y="558"/>
                    <a:pt x="2957" y="614"/>
                  </a:cubicBezTo>
                  <a:cubicBezTo>
                    <a:pt x="2567" y="753"/>
                    <a:pt x="2399" y="1200"/>
                    <a:pt x="2260" y="1479"/>
                  </a:cubicBezTo>
                  <a:cubicBezTo>
                    <a:pt x="2232" y="1563"/>
                    <a:pt x="2204" y="1618"/>
                    <a:pt x="2204" y="1674"/>
                  </a:cubicBezTo>
                  <a:cubicBezTo>
                    <a:pt x="2148" y="1730"/>
                    <a:pt x="2092" y="1730"/>
                    <a:pt x="2009" y="1730"/>
                  </a:cubicBezTo>
                  <a:cubicBezTo>
                    <a:pt x="1953" y="1702"/>
                    <a:pt x="1953" y="1618"/>
                    <a:pt x="1981" y="1590"/>
                  </a:cubicBezTo>
                  <a:cubicBezTo>
                    <a:pt x="1981" y="1563"/>
                    <a:pt x="2009" y="1479"/>
                    <a:pt x="2065" y="1423"/>
                  </a:cubicBezTo>
                  <a:cubicBezTo>
                    <a:pt x="2065" y="1395"/>
                    <a:pt x="2092" y="1339"/>
                    <a:pt x="2092" y="1339"/>
                  </a:cubicBezTo>
                  <a:cubicBezTo>
                    <a:pt x="1981" y="1339"/>
                    <a:pt x="1841" y="1423"/>
                    <a:pt x="1730" y="1479"/>
                  </a:cubicBezTo>
                  <a:lnTo>
                    <a:pt x="1702" y="1479"/>
                  </a:lnTo>
                  <a:cubicBezTo>
                    <a:pt x="1674" y="1535"/>
                    <a:pt x="1590" y="1563"/>
                    <a:pt x="1562" y="1618"/>
                  </a:cubicBezTo>
                  <a:cubicBezTo>
                    <a:pt x="1534" y="1702"/>
                    <a:pt x="1507" y="1758"/>
                    <a:pt x="1451" y="1814"/>
                  </a:cubicBezTo>
                  <a:lnTo>
                    <a:pt x="1451" y="1814"/>
                  </a:lnTo>
                  <a:cubicBezTo>
                    <a:pt x="1395" y="1981"/>
                    <a:pt x="1311" y="2232"/>
                    <a:pt x="1283" y="2427"/>
                  </a:cubicBezTo>
                  <a:cubicBezTo>
                    <a:pt x="1255" y="2679"/>
                    <a:pt x="1255" y="2930"/>
                    <a:pt x="1283" y="3097"/>
                  </a:cubicBezTo>
                  <a:cubicBezTo>
                    <a:pt x="1311" y="3153"/>
                    <a:pt x="1367" y="3209"/>
                    <a:pt x="1395" y="3237"/>
                  </a:cubicBezTo>
                  <a:lnTo>
                    <a:pt x="1395" y="3237"/>
                  </a:lnTo>
                  <a:lnTo>
                    <a:pt x="1395" y="3237"/>
                  </a:lnTo>
                  <a:cubicBezTo>
                    <a:pt x="1423" y="3264"/>
                    <a:pt x="1507" y="3264"/>
                    <a:pt x="1562" y="3264"/>
                  </a:cubicBezTo>
                  <a:cubicBezTo>
                    <a:pt x="1646" y="3264"/>
                    <a:pt x="1702" y="3237"/>
                    <a:pt x="1730" y="3209"/>
                  </a:cubicBezTo>
                  <a:cubicBezTo>
                    <a:pt x="1813" y="3125"/>
                    <a:pt x="1869" y="3069"/>
                    <a:pt x="1925" y="2958"/>
                  </a:cubicBezTo>
                  <a:cubicBezTo>
                    <a:pt x="1981" y="2762"/>
                    <a:pt x="1981" y="2567"/>
                    <a:pt x="2009" y="2427"/>
                  </a:cubicBezTo>
                  <a:cubicBezTo>
                    <a:pt x="2065" y="2204"/>
                    <a:pt x="2092" y="1981"/>
                    <a:pt x="2232" y="1869"/>
                  </a:cubicBezTo>
                  <a:cubicBezTo>
                    <a:pt x="2260" y="1842"/>
                    <a:pt x="2344" y="1842"/>
                    <a:pt x="2399" y="1869"/>
                  </a:cubicBezTo>
                  <a:cubicBezTo>
                    <a:pt x="2427" y="1925"/>
                    <a:pt x="2427" y="1981"/>
                    <a:pt x="2399" y="2065"/>
                  </a:cubicBezTo>
                  <a:cubicBezTo>
                    <a:pt x="2344" y="2093"/>
                    <a:pt x="2344" y="2204"/>
                    <a:pt x="2288" y="2288"/>
                  </a:cubicBezTo>
                  <a:lnTo>
                    <a:pt x="2399" y="2204"/>
                  </a:lnTo>
                  <a:cubicBezTo>
                    <a:pt x="2539" y="2093"/>
                    <a:pt x="2706" y="1953"/>
                    <a:pt x="2929" y="2065"/>
                  </a:cubicBezTo>
                  <a:cubicBezTo>
                    <a:pt x="2929" y="2148"/>
                    <a:pt x="2818" y="2148"/>
                    <a:pt x="2762" y="2232"/>
                  </a:cubicBezTo>
                  <a:cubicBezTo>
                    <a:pt x="2567" y="2344"/>
                    <a:pt x="2344" y="2595"/>
                    <a:pt x="2260" y="2790"/>
                  </a:cubicBezTo>
                  <a:cubicBezTo>
                    <a:pt x="2371" y="2762"/>
                    <a:pt x="2427" y="2679"/>
                    <a:pt x="2567" y="2651"/>
                  </a:cubicBezTo>
                  <a:cubicBezTo>
                    <a:pt x="2790" y="2567"/>
                    <a:pt x="3320" y="2567"/>
                    <a:pt x="3487" y="2679"/>
                  </a:cubicBezTo>
                  <a:cubicBezTo>
                    <a:pt x="3460" y="2818"/>
                    <a:pt x="3348" y="2818"/>
                    <a:pt x="3125" y="2818"/>
                  </a:cubicBezTo>
                  <a:cubicBezTo>
                    <a:pt x="2511" y="2818"/>
                    <a:pt x="2399" y="3013"/>
                    <a:pt x="2204" y="3097"/>
                  </a:cubicBezTo>
                  <a:cubicBezTo>
                    <a:pt x="2148" y="3237"/>
                    <a:pt x="2065" y="3348"/>
                    <a:pt x="1981" y="3404"/>
                  </a:cubicBezTo>
                  <a:cubicBezTo>
                    <a:pt x="1869" y="3488"/>
                    <a:pt x="1758" y="3516"/>
                    <a:pt x="1674" y="3543"/>
                  </a:cubicBezTo>
                  <a:lnTo>
                    <a:pt x="1534" y="3543"/>
                  </a:lnTo>
                  <a:cubicBezTo>
                    <a:pt x="1534" y="3822"/>
                    <a:pt x="1507" y="4297"/>
                    <a:pt x="1116" y="4436"/>
                  </a:cubicBezTo>
                  <a:cubicBezTo>
                    <a:pt x="865" y="4492"/>
                    <a:pt x="698" y="4436"/>
                    <a:pt x="558" y="4241"/>
                  </a:cubicBezTo>
                  <a:cubicBezTo>
                    <a:pt x="446" y="4157"/>
                    <a:pt x="363" y="3962"/>
                    <a:pt x="335" y="3794"/>
                  </a:cubicBezTo>
                  <a:cubicBezTo>
                    <a:pt x="307" y="3627"/>
                    <a:pt x="307" y="3404"/>
                    <a:pt x="307" y="3209"/>
                  </a:cubicBezTo>
                  <a:cubicBezTo>
                    <a:pt x="335" y="2958"/>
                    <a:pt x="363" y="2706"/>
                    <a:pt x="474" y="2511"/>
                  </a:cubicBezTo>
                  <a:cubicBezTo>
                    <a:pt x="223" y="2679"/>
                    <a:pt x="56" y="2985"/>
                    <a:pt x="28" y="3348"/>
                  </a:cubicBezTo>
                  <a:cubicBezTo>
                    <a:pt x="0" y="3599"/>
                    <a:pt x="28" y="3822"/>
                    <a:pt x="112" y="4073"/>
                  </a:cubicBezTo>
                  <a:cubicBezTo>
                    <a:pt x="167" y="4325"/>
                    <a:pt x="307" y="4520"/>
                    <a:pt x="474" y="4715"/>
                  </a:cubicBezTo>
                  <a:cubicBezTo>
                    <a:pt x="865" y="5050"/>
                    <a:pt x="1507" y="5217"/>
                    <a:pt x="2371" y="4883"/>
                  </a:cubicBezTo>
                  <a:lnTo>
                    <a:pt x="2399" y="4883"/>
                  </a:lnTo>
                  <a:cubicBezTo>
                    <a:pt x="2427" y="4883"/>
                    <a:pt x="2846" y="4799"/>
                    <a:pt x="3041" y="4213"/>
                  </a:cubicBezTo>
                  <a:cubicBezTo>
                    <a:pt x="2706" y="3962"/>
                    <a:pt x="2567" y="3934"/>
                    <a:pt x="2399" y="3822"/>
                  </a:cubicBezTo>
                  <a:cubicBezTo>
                    <a:pt x="2399" y="3878"/>
                    <a:pt x="2399" y="3878"/>
                    <a:pt x="2399" y="3822"/>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7"/>
            <p:cNvSpPr/>
            <p:nvPr/>
          </p:nvSpPr>
          <p:spPr>
            <a:xfrm flipH="1">
              <a:off x="1488383" y="1610166"/>
              <a:ext cx="46240" cy="132670"/>
            </a:xfrm>
            <a:custGeom>
              <a:avLst/>
              <a:gdLst/>
              <a:ahLst/>
              <a:cxnLst/>
              <a:rect l="l" t="t" r="r" b="b"/>
              <a:pathLst>
                <a:path w="642" h="1842" extrusionOk="0">
                  <a:moveTo>
                    <a:pt x="223" y="1814"/>
                  </a:moveTo>
                  <a:cubicBezTo>
                    <a:pt x="279" y="1479"/>
                    <a:pt x="391" y="1061"/>
                    <a:pt x="502" y="642"/>
                  </a:cubicBezTo>
                  <a:cubicBezTo>
                    <a:pt x="530" y="447"/>
                    <a:pt x="558" y="307"/>
                    <a:pt x="642" y="140"/>
                  </a:cubicBezTo>
                  <a:lnTo>
                    <a:pt x="502" y="1"/>
                  </a:lnTo>
                  <a:cubicBezTo>
                    <a:pt x="391" y="307"/>
                    <a:pt x="307" y="642"/>
                    <a:pt x="223" y="949"/>
                  </a:cubicBezTo>
                  <a:cubicBezTo>
                    <a:pt x="140" y="1256"/>
                    <a:pt x="56" y="1535"/>
                    <a:pt x="0" y="1842"/>
                  </a:cubicBezTo>
                  <a:cubicBezTo>
                    <a:pt x="84" y="1842"/>
                    <a:pt x="140" y="1842"/>
                    <a:pt x="223" y="181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7"/>
            <p:cNvSpPr/>
            <p:nvPr/>
          </p:nvSpPr>
          <p:spPr>
            <a:xfrm flipH="1">
              <a:off x="1454171" y="1636311"/>
              <a:ext cx="44295" cy="96514"/>
            </a:xfrm>
            <a:custGeom>
              <a:avLst/>
              <a:gdLst/>
              <a:ahLst/>
              <a:cxnLst/>
              <a:rect l="l" t="t" r="r" b="b"/>
              <a:pathLst>
                <a:path w="615" h="1340" extrusionOk="0">
                  <a:moveTo>
                    <a:pt x="307" y="0"/>
                  </a:moveTo>
                  <a:cubicBezTo>
                    <a:pt x="279" y="84"/>
                    <a:pt x="224" y="196"/>
                    <a:pt x="224" y="335"/>
                  </a:cubicBezTo>
                  <a:cubicBezTo>
                    <a:pt x="140" y="698"/>
                    <a:pt x="56" y="1032"/>
                    <a:pt x="0" y="1339"/>
                  </a:cubicBezTo>
                  <a:cubicBezTo>
                    <a:pt x="224" y="1256"/>
                    <a:pt x="363" y="1144"/>
                    <a:pt x="475" y="1005"/>
                  </a:cubicBezTo>
                  <a:cubicBezTo>
                    <a:pt x="586" y="865"/>
                    <a:pt x="614" y="698"/>
                    <a:pt x="614" y="558"/>
                  </a:cubicBezTo>
                  <a:cubicBezTo>
                    <a:pt x="614" y="475"/>
                    <a:pt x="586" y="419"/>
                    <a:pt x="586" y="335"/>
                  </a:cubicBezTo>
                  <a:cubicBezTo>
                    <a:pt x="475" y="196"/>
                    <a:pt x="419" y="84"/>
                    <a:pt x="3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7"/>
            <p:cNvSpPr/>
            <p:nvPr/>
          </p:nvSpPr>
          <p:spPr>
            <a:xfrm flipH="1">
              <a:off x="1331583" y="1356994"/>
              <a:ext cx="122659" cy="132670"/>
            </a:xfrm>
            <a:custGeom>
              <a:avLst/>
              <a:gdLst/>
              <a:ahLst/>
              <a:cxnLst/>
              <a:rect l="l" t="t" r="r" b="b"/>
              <a:pathLst>
                <a:path w="1703" h="1842" extrusionOk="0">
                  <a:moveTo>
                    <a:pt x="1479" y="0"/>
                  </a:moveTo>
                  <a:cubicBezTo>
                    <a:pt x="1228" y="140"/>
                    <a:pt x="949" y="335"/>
                    <a:pt x="670" y="698"/>
                  </a:cubicBezTo>
                  <a:cubicBezTo>
                    <a:pt x="419" y="977"/>
                    <a:pt x="168" y="1312"/>
                    <a:pt x="0" y="1730"/>
                  </a:cubicBezTo>
                  <a:cubicBezTo>
                    <a:pt x="28" y="1786"/>
                    <a:pt x="84" y="1814"/>
                    <a:pt x="84" y="1842"/>
                  </a:cubicBezTo>
                  <a:cubicBezTo>
                    <a:pt x="586" y="865"/>
                    <a:pt x="1423" y="391"/>
                    <a:pt x="1702" y="251"/>
                  </a:cubicBezTo>
                  <a:cubicBezTo>
                    <a:pt x="1646" y="112"/>
                    <a:pt x="1535" y="28"/>
                    <a:pt x="14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7"/>
            <p:cNvSpPr/>
            <p:nvPr/>
          </p:nvSpPr>
          <p:spPr>
            <a:xfrm flipH="1">
              <a:off x="1426082" y="1879471"/>
              <a:ext cx="122659" cy="134687"/>
            </a:xfrm>
            <a:custGeom>
              <a:avLst/>
              <a:gdLst/>
              <a:ahLst/>
              <a:cxnLst/>
              <a:rect l="l" t="t" r="r" b="b"/>
              <a:pathLst>
                <a:path w="1703" h="1870" extrusionOk="0">
                  <a:moveTo>
                    <a:pt x="1703" y="1562"/>
                  </a:moveTo>
                  <a:cubicBezTo>
                    <a:pt x="1424" y="1507"/>
                    <a:pt x="1145" y="1367"/>
                    <a:pt x="894" y="1088"/>
                  </a:cubicBezTo>
                  <a:cubicBezTo>
                    <a:pt x="643" y="837"/>
                    <a:pt x="447" y="446"/>
                    <a:pt x="336" y="0"/>
                  </a:cubicBezTo>
                  <a:cubicBezTo>
                    <a:pt x="224" y="28"/>
                    <a:pt x="140" y="112"/>
                    <a:pt x="1" y="140"/>
                  </a:cubicBezTo>
                  <a:cubicBezTo>
                    <a:pt x="364" y="1395"/>
                    <a:pt x="1284" y="1786"/>
                    <a:pt x="1591" y="1869"/>
                  </a:cubicBezTo>
                  <a:cubicBezTo>
                    <a:pt x="1619" y="1730"/>
                    <a:pt x="1675" y="1646"/>
                    <a:pt x="1703" y="156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7"/>
            <p:cNvSpPr/>
            <p:nvPr/>
          </p:nvSpPr>
          <p:spPr>
            <a:xfrm flipH="1">
              <a:off x="1194953" y="1851309"/>
              <a:ext cx="313597" cy="168827"/>
            </a:xfrm>
            <a:custGeom>
              <a:avLst/>
              <a:gdLst/>
              <a:ahLst/>
              <a:cxnLst/>
              <a:rect l="l" t="t" r="r" b="b"/>
              <a:pathLst>
                <a:path w="4354" h="2344" extrusionOk="0">
                  <a:moveTo>
                    <a:pt x="4353" y="2344"/>
                  </a:moveTo>
                  <a:cubicBezTo>
                    <a:pt x="4130" y="2121"/>
                    <a:pt x="3963" y="1786"/>
                    <a:pt x="4074" y="1256"/>
                  </a:cubicBezTo>
                  <a:lnTo>
                    <a:pt x="4074" y="1200"/>
                  </a:lnTo>
                  <a:cubicBezTo>
                    <a:pt x="3795" y="1144"/>
                    <a:pt x="3237" y="977"/>
                    <a:pt x="2847" y="224"/>
                  </a:cubicBezTo>
                  <a:cubicBezTo>
                    <a:pt x="2819" y="224"/>
                    <a:pt x="2819" y="224"/>
                    <a:pt x="2791" y="168"/>
                  </a:cubicBezTo>
                  <a:cubicBezTo>
                    <a:pt x="2568" y="252"/>
                    <a:pt x="2372" y="279"/>
                    <a:pt x="2149" y="279"/>
                  </a:cubicBezTo>
                  <a:cubicBezTo>
                    <a:pt x="1759" y="279"/>
                    <a:pt x="1424" y="168"/>
                    <a:pt x="1005" y="84"/>
                  </a:cubicBezTo>
                  <a:cubicBezTo>
                    <a:pt x="726" y="0"/>
                    <a:pt x="364" y="112"/>
                    <a:pt x="1" y="252"/>
                  </a:cubicBezTo>
                  <a:cubicBezTo>
                    <a:pt x="85" y="670"/>
                    <a:pt x="280" y="1005"/>
                    <a:pt x="475" y="1256"/>
                  </a:cubicBezTo>
                  <a:cubicBezTo>
                    <a:pt x="726" y="1535"/>
                    <a:pt x="1033" y="1674"/>
                    <a:pt x="1312" y="1674"/>
                  </a:cubicBezTo>
                  <a:lnTo>
                    <a:pt x="1312" y="1674"/>
                  </a:lnTo>
                  <a:cubicBezTo>
                    <a:pt x="1535" y="1702"/>
                    <a:pt x="1731" y="1563"/>
                    <a:pt x="1954" y="1507"/>
                  </a:cubicBezTo>
                  <a:lnTo>
                    <a:pt x="2149" y="1395"/>
                  </a:lnTo>
                  <a:cubicBezTo>
                    <a:pt x="2372" y="1256"/>
                    <a:pt x="2707" y="1200"/>
                    <a:pt x="2875" y="1144"/>
                  </a:cubicBezTo>
                  <a:cubicBezTo>
                    <a:pt x="2958" y="1116"/>
                    <a:pt x="3209" y="1005"/>
                    <a:pt x="3237" y="1116"/>
                  </a:cubicBezTo>
                  <a:cubicBezTo>
                    <a:pt x="3265" y="1228"/>
                    <a:pt x="3098" y="1340"/>
                    <a:pt x="2875" y="1423"/>
                  </a:cubicBezTo>
                  <a:cubicBezTo>
                    <a:pt x="2958" y="1479"/>
                    <a:pt x="2986" y="1535"/>
                    <a:pt x="3070" y="1646"/>
                  </a:cubicBezTo>
                  <a:cubicBezTo>
                    <a:pt x="3349" y="2037"/>
                    <a:pt x="3907" y="2204"/>
                    <a:pt x="4353" y="234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7"/>
            <p:cNvSpPr/>
            <p:nvPr/>
          </p:nvSpPr>
          <p:spPr>
            <a:xfrm flipH="1">
              <a:off x="728802" y="1666418"/>
              <a:ext cx="466218" cy="478318"/>
            </a:xfrm>
            <a:custGeom>
              <a:avLst/>
              <a:gdLst/>
              <a:ahLst/>
              <a:cxnLst/>
              <a:rect l="l" t="t" r="r" b="b"/>
              <a:pathLst>
                <a:path w="6473" h="6641" extrusionOk="0">
                  <a:moveTo>
                    <a:pt x="4938" y="642"/>
                  </a:moveTo>
                  <a:cubicBezTo>
                    <a:pt x="4883" y="614"/>
                    <a:pt x="4269" y="280"/>
                    <a:pt x="3711" y="336"/>
                  </a:cubicBezTo>
                  <a:lnTo>
                    <a:pt x="3767" y="363"/>
                  </a:lnTo>
                  <a:cubicBezTo>
                    <a:pt x="4129" y="726"/>
                    <a:pt x="4241" y="754"/>
                    <a:pt x="4687" y="1172"/>
                  </a:cubicBezTo>
                  <a:cubicBezTo>
                    <a:pt x="5301" y="1758"/>
                    <a:pt x="5775" y="3293"/>
                    <a:pt x="5496" y="4102"/>
                  </a:cubicBezTo>
                  <a:cubicBezTo>
                    <a:pt x="5440" y="4241"/>
                    <a:pt x="5440" y="4353"/>
                    <a:pt x="5329" y="4325"/>
                  </a:cubicBezTo>
                  <a:cubicBezTo>
                    <a:pt x="5301" y="4186"/>
                    <a:pt x="5357" y="3683"/>
                    <a:pt x="5329" y="3293"/>
                  </a:cubicBezTo>
                  <a:cubicBezTo>
                    <a:pt x="5301" y="2819"/>
                    <a:pt x="5078" y="2149"/>
                    <a:pt x="4827" y="1758"/>
                  </a:cubicBezTo>
                  <a:cubicBezTo>
                    <a:pt x="4743" y="1619"/>
                    <a:pt x="4492" y="1256"/>
                    <a:pt x="4380" y="1200"/>
                  </a:cubicBezTo>
                  <a:cubicBezTo>
                    <a:pt x="4408" y="1340"/>
                    <a:pt x="4464" y="1535"/>
                    <a:pt x="4492" y="1619"/>
                  </a:cubicBezTo>
                  <a:cubicBezTo>
                    <a:pt x="4604" y="2121"/>
                    <a:pt x="4520" y="2261"/>
                    <a:pt x="4548" y="2651"/>
                  </a:cubicBezTo>
                  <a:cubicBezTo>
                    <a:pt x="4548" y="2791"/>
                    <a:pt x="4604" y="3014"/>
                    <a:pt x="4408" y="3014"/>
                  </a:cubicBezTo>
                  <a:cubicBezTo>
                    <a:pt x="4325" y="2874"/>
                    <a:pt x="4325" y="2372"/>
                    <a:pt x="4269" y="2121"/>
                  </a:cubicBezTo>
                  <a:cubicBezTo>
                    <a:pt x="4185" y="1033"/>
                    <a:pt x="3767" y="614"/>
                    <a:pt x="3488" y="363"/>
                  </a:cubicBezTo>
                  <a:cubicBezTo>
                    <a:pt x="3488" y="363"/>
                    <a:pt x="3432" y="363"/>
                    <a:pt x="3432" y="336"/>
                  </a:cubicBezTo>
                  <a:cubicBezTo>
                    <a:pt x="3404" y="308"/>
                    <a:pt x="3125" y="140"/>
                    <a:pt x="2818" y="1"/>
                  </a:cubicBezTo>
                  <a:lnTo>
                    <a:pt x="2846" y="29"/>
                  </a:lnTo>
                  <a:cubicBezTo>
                    <a:pt x="3069" y="280"/>
                    <a:pt x="3292" y="559"/>
                    <a:pt x="3432" y="866"/>
                  </a:cubicBezTo>
                  <a:cubicBezTo>
                    <a:pt x="3627" y="1172"/>
                    <a:pt x="3794" y="2009"/>
                    <a:pt x="3822" y="2400"/>
                  </a:cubicBezTo>
                  <a:cubicBezTo>
                    <a:pt x="3906" y="3014"/>
                    <a:pt x="3822" y="3516"/>
                    <a:pt x="3432" y="3907"/>
                  </a:cubicBezTo>
                  <a:cubicBezTo>
                    <a:pt x="3125" y="4241"/>
                    <a:pt x="2595" y="4492"/>
                    <a:pt x="2093" y="4492"/>
                  </a:cubicBezTo>
                  <a:cubicBezTo>
                    <a:pt x="1423" y="4492"/>
                    <a:pt x="865" y="4520"/>
                    <a:pt x="279" y="4213"/>
                  </a:cubicBezTo>
                  <a:cubicBezTo>
                    <a:pt x="168" y="4130"/>
                    <a:pt x="56" y="4074"/>
                    <a:pt x="0" y="4046"/>
                  </a:cubicBezTo>
                  <a:cubicBezTo>
                    <a:pt x="0" y="4520"/>
                    <a:pt x="279" y="4744"/>
                    <a:pt x="474" y="4883"/>
                  </a:cubicBezTo>
                  <a:cubicBezTo>
                    <a:pt x="726" y="4911"/>
                    <a:pt x="1116" y="5023"/>
                    <a:pt x="1256" y="5050"/>
                  </a:cubicBezTo>
                  <a:cubicBezTo>
                    <a:pt x="1981" y="5162"/>
                    <a:pt x="2985" y="5078"/>
                    <a:pt x="3683" y="4799"/>
                  </a:cubicBezTo>
                  <a:cubicBezTo>
                    <a:pt x="3794" y="4771"/>
                    <a:pt x="3962" y="4660"/>
                    <a:pt x="4101" y="4688"/>
                  </a:cubicBezTo>
                  <a:cubicBezTo>
                    <a:pt x="4073" y="5162"/>
                    <a:pt x="2678" y="5357"/>
                    <a:pt x="2288" y="5357"/>
                  </a:cubicBezTo>
                  <a:cubicBezTo>
                    <a:pt x="1897" y="5357"/>
                    <a:pt x="1535" y="5357"/>
                    <a:pt x="1144" y="5302"/>
                  </a:cubicBezTo>
                  <a:cubicBezTo>
                    <a:pt x="1060" y="5302"/>
                    <a:pt x="1005" y="5246"/>
                    <a:pt x="893" y="5218"/>
                  </a:cubicBezTo>
                  <a:cubicBezTo>
                    <a:pt x="1060" y="5497"/>
                    <a:pt x="1451" y="5915"/>
                    <a:pt x="2009" y="6222"/>
                  </a:cubicBezTo>
                  <a:cubicBezTo>
                    <a:pt x="2818" y="6641"/>
                    <a:pt x="3962" y="6194"/>
                    <a:pt x="4966" y="5804"/>
                  </a:cubicBezTo>
                  <a:lnTo>
                    <a:pt x="5078" y="5776"/>
                  </a:lnTo>
                  <a:lnTo>
                    <a:pt x="5078" y="5776"/>
                  </a:lnTo>
                  <a:lnTo>
                    <a:pt x="5078" y="5776"/>
                  </a:lnTo>
                  <a:cubicBezTo>
                    <a:pt x="5636" y="5581"/>
                    <a:pt x="5915" y="5190"/>
                    <a:pt x="6054" y="4883"/>
                  </a:cubicBezTo>
                  <a:lnTo>
                    <a:pt x="5915" y="5023"/>
                  </a:lnTo>
                  <a:cubicBezTo>
                    <a:pt x="5468" y="5329"/>
                    <a:pt x="4464" y="5776"/>
                    <a:pt x="3906" y="5943"/>
                  </a:cubicBezTo>
                  <a:cubicBezTo>
                    <a:pt x="3683" y="6027"/>
                    <a:pt x="2706" y="6222"/>
                    <a:pt x="2706" y="5915"/>
                  </a:cubicBezTo>
                  <a:cubicBezTo>
                    <a:pt x="2930" y="5860"/>
                    <a:pt x="3125" y="5887"/>
                    <a:pt x="3376" y="5860"/>
                  </a:cubicBezTo>
                  <a:cubicBezTo>
                    <a:pt x="3822" y="5776"/>
                    <a:pt x="4492" y="5441"/>
                    <a:pt x="4938" y="5246"/>
                  </a:cubicBezTo>
                  <a:cubicBezTo>
                    <a:pt x="5915" y="4883"/>
                    <a:pt x="6194" y="4465"/>
                    <a:pt x="6333" y="4186"/>
                  </a:cubicBezTo>
                  <a:cubicBezTo>
                    <a:pt x="6417" y="3934"/>
                    <a:pt x="6473" y="3516"/>
                    <a:pt x="6445" y="2707"/>
                  </a:cubicBezTo>
                  <a:cubicBezTo>
                    <a:pt x="6333" y="1396"/>
                    <a:pt x="5078" y="698"/>
                    <a:pt x="4938" y="6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7"/>
            <p:cNvSpPr/>
            <p:nvPr/>
          </p:nvSpPr>
          <p:spPr>
            <a:xfrm flipH="1">
              <a:off x="845340" y="1455454"/>
              <a:ext cx="436111" cy="237178"/>
            </a:xfrm>
            <a:custGeom>
              <a:avLst/>
              <a:gdLst/>
              <a:ahLst/>
              <a:cxnLst/>
              <a:rect l="l" t="t" r="r" b="b"/>
              <a:pathLst>
                <a:path w="6055" h="3293" extrusionOk="0">
                  <a:moveTo>
                    <a:pt x="1172" y="0"/>
                  </a:moveTo>
                  <a:cubicBezTo>
                    <a:pt x="1089" y="28"/>
                    <a:pt x="977" y="28"/>
                    <a:pt x="893" y="56"/>
                  </a:cubicBezTo>
                  <a:cubicBezTo>
                    <a:pt x="642" y="168"/>
                    <a:pt x="280" y="502"/>
                    <a:pt x="1" y="642"/>
                  </a:cubicBezTo>
                  <a:cubicBezTo>
                    <a:pt x="140" y="809"/>
                    <a:pt x="280" y="1005"/>
                    <a:pt x="391" y="1172"/>
                  </a:cubicBezTo>
                  <a:cubicBezTo>
                    <a:pt x="642" y="1172"/>
                    <a:pt x="1312" y="1200"/>
                    <a:pt x="1674" y="1730"/>
                  </a:cubicBezTo>
                  <a:cubicBezTo>
                    <a:pt x="1730" y="1786"/>
                    <a:pt x="1786" y="1897"/>
                    <a:pt x="1814" y="2009"/>
                  </a:cubicBezTo>
                  <a:cubicBezTo>
                    <a:pt x="2037" y="2037"/>
                    <a:pt x="2205" y="2149"/>
                    <a:pt x="2372" y="2260"/>
                  </a:cubicBezTo>
                  <a:cubicBezTo>
                    <a:pt x="2623" y="2176"/>
                    <a:pt x="2874" y="2260"/>
                    <a:pt x="3014" y="2316"/>
                  </a:cubicBezTo>
                  <a:lnTo>
                    <a:pt x="3014" y="2316"/>
                  </a:lnTo>
                  <a:cubicBezTo>
                    <a:pt x="3181" y="2400"/>
                    <a:pt x="3348" y="2455"/>
                    <a:pt x="3488" y="2595"/>
                  </a:cubicBezTo>
                  <a:cubicBezTo>
                    <a:pt x="3906" y="2623"/>
                    <a:pt x="4381" y="2874"/>
                    <a:pt x="4576" y="3013"/>
                  </a:cubicBezTo>
                  <a:cubicBezTo>
                    <a:pt x="4604" y="3041"/>
                    <a:pt x="4660" y="3041"/>
                    <a:pt x="4688" y="3097"/>
                  </a:cubicBezTo>
                  <a:cubicBezTo>
                    <a:pt x="5162" y="2958"/>
                    <a:pt x="5776" y="3153"/>
                    <a:pt x="6055" y="3292"/>
                  </a:cubicBezTo>
                  <a:cubicBezTo>
                    <a:pt x="5859" y="2762"/>
                    <a:pt x="4994" y="2679"/>
                    <a:pt x="4939" y="2679"/>
                  </a:cubicBezTo>
                  <a:lnTo>
                    <a:pt x="4883" y="2679"/>
                  </a:lnTo>
                  <a:cubicBezTo>
                    <a:pt x="4102" y="2428"/>
                    <a:pt x="3432" y="1758"/>
                    <a:pt x="2790" y="1172"/>
                  </a:cubicBezTo>
                  <a:cubicBezTo>
                    <a:pt x="2205" y="502"/>
                    <a:pt x="1674" y="0"/>
                    <a:pt x="11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7"/>
            <p:cNvSpPr/>
            <p:nvPr/>
          </p:nvSpPr>
          <p:spPr>
            <a:xfrm flipH="1">
              <a:off x="1659171" y="2227069"/>
              <a:ext cx="910324" cy="148804"/>
            </a:xfrm>
            <a:custGeom>
              <a:avLst/>
              <a:gdLst/>
              <a:ahLst/>
              <a:cxnLst/>
              <a:rect l="l" t="t" r="r" b="b"/>
              <a:pathLst>
                <a:path w="12639" h="2066" extrusionOk="0">
                  <a:moveTo>
                    <a:pt x="10155" y="1758"/>
                  </a:moveTo>
                  <a:lnTo>
                    <a:pt x="10155" y="1758"/>
                  </a:lnTo>
                  <a:cubicBezTo>
                    <a:pt x="10323" y="1786"/>
                    <a:pt x="10490" y="1786"/>
                    <a:pt x="10686" y="1842"/>
                  </a:cubicBezTo>
                  <a:lnTo>
                    <a:pt x="10686" y="1842"/>
                  </a:lnTo>
                  <a:cubicBezTo>
                    <a:pt x="11271" y="1898"/>
                    <a:pt x="11857" y="1981"/>
                    <a:pt x="12443" y="2065"/>
                  </a:cubicBezTo>
                  <a:lnTo>
                    <a:pt x="12499" y="2065"/>
                  </a:lnTo>
                  <a:cubicBezTo>
                    <a:pt x="12499" y="2065"/>
                    <a:pt x="12527" y="2065"/>
                    <a:pt x="12555" y="1898"/>
                  </a:cubicBezTo>
                  <a:cubicBezTo>
                    <a:pt x="12583" y="1730"/>
                    <a:pt x="12639" y="1340"/>
                    <a:pt x="12583" y="1033"/>
                  </a:cubicBezTo>
                  <a:cubicBezTo>
                    <a:pt x="12555" y="754"/>
                    <a:pt x="12499" y="475"/>
                    <a:pt x="12248" y="391"/>
                  </a:cubicBezTo>
                  <a:cubicBezTo>
                    <a:pt x="12025" y="363"/>
                    <a:pt x="11467" y="252"/>
                    <a:pt x="10574" y="196"/>
                  </a:cubicBezTo>
                  <a:lnTo>
                    <a:pt x="10574" y="196"/>
                  </a:lnTo>
                  <a:cubicBezTo>
                    <a:pt x="10351" y="168"/>
                    <a:pt x="10128" y="168"/>
                    <a:pt x="9849" y="112"/>
                  </a:cubicBezTo>
                  <a:lnTo>
                    <a:pt x="9793" y="112"/>
                  </a:lnTo>
                  <a:lnTo>
                    <a:pt x="9793" y="112"/>
                  </a:lnTo>
                  <a:cubicBezTo>
                    <a:pt x="9095" y="84"/>
                    <a:pt x="8230" y="56"/>
                    <a:pt x="7198" y="1"/>
                  </a:cubicBezTo>
                  <a:cubicBezTo>
                    <a:pt x="5747" y="1"/>
                    <a:pt x="4018" y="1"/>
                    <a:pt x="1981" y="112"/>
                  </a:cubicBezTo>
                  <a:lnTo>
                    <a:pt x="1981" y="112"/>
                  </a:lnTo>
                  <a:cubicBezTo>
                    <a:pt x="1479" y="168"/>
                    <a:pt x="865" y="196"/>
                    <a:pt x="307" y="224"/>
                  </a:cubicBezTo>
                  <a:cubicBezTo>
                    <a:pt x="279" y="224"/>
                    <a:pt x="112" y="307"/>
                    <a:pt x="84" y="475"/>
                  </a:cubicBezTo>
                  <a:lnTo>
                    <a:pt x="84" y="503"/>
                  </a:lnTo>
                  <a:cubicBezTo>
                    <a:pt x="28" y="670"/>
                    <a:pt x="0" y="1005"/>
                    <a:pt x="28" y="1256"/>
                  </a:cubicBezTo>
                  <a:cubicBezTo>
                    <a:pt x="84" y="1563"/>
                    <a:pt x="223" y="1786"/>
                    <a:pt x="447" y="1870"/>
                  </a:cubicBezTo>
                  <a:lnTo>
                    <a:pt x="502" y="1870"/>
                  </a:lnTo>
                  <a:cubicBezTo>
                    <a:pt x="698" y="1898"/>
                    <a:pt x="1367" y="1870"/>
                    <a:pt x="2344" y="1786"/>
                  </a:cubicBezTo>
                  <a:cubicBezTo>
                    <a:pt x="4269" y="1730"/>
                    <a:pt x="7282" y="1507"/>
                    <a:pt x="10155" y="175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7"/>
            <p:cNvSpPr/>
            <p:nvPr/>
          </p:nvSpPr>
          <p:spPr>
            <a:xfrm flipH="1">
              <a:off x="1854067" y="2353691"/>
              <a:ext cx="498413" cy="219100"/>
            </a:xfrm>
            <a:custGeom>
              <a:avLst/>
              <a:gdLst/>
              <a:ahLst/>
              <a:cxnLst/>
              <a:rect l="l" t="t" r="r" b="b"/>
              <a:pathLst>
                <a:path w="6920" h="3042" extrusionOk="0">
                  <a:moveTo>
                    <a:pt x="0" y="279"/>
                  </a:moveTo>
                  <a:cubicBezTo>
                    <a:pt x="28" y="447"/>
                    <a:pt x="84" y="809"/>
                    <a:pt x="224" y="1144"/>
                  </a:cubicBezTo>
                  <a:cubicBezTo>
                    <a:pt x="586" y="1005"/>
                    <a:pt x="977" y="837"/>
                    <a:pt x="1312" y="670"/>
                  </a:cubicBezTo>
                  <a:cubicBezTo>
                    <a:pt x="1479" y="558"/>
                    <a:pt x="1674" y="558"/>
                    <a:pt x="1842" y="586"/>
                  </a:cubicBezTo>
                  <a:cubicBezTo>
                    <a:pt x="2009" y="670"/>
                    <a:pt x="2149" y="781"/>
                    <a:pt x="2260" y="949"/>
                  </a:cubicBezTo>
                  <a:cubicBezTo>
                    <a:pt x="2372" y="1116"/>
                    <a:pt x="2372" y="1284"/>
                    <a:pt x="2288" y="1479"/>
                  </a:cubicBezTo>
                  <a:cubicBezTo>
                    <a:pt x="2260" y="1646"/>
                    <a:pt x="2121" y="1786"/>
                    <a:pt x="1953" y="1842"/>
                  </a:cubicBezTo>
                  <a:cubicBezTo>
                    <a:pt x="1535" y="2065"/>
                    <a:pt x="1060" y="2260"/>
                    <a:pt x="642" y="2427"/>
                  </a:cubicBezTo>
                  <a:cubicBezTo>
                    <a:pt x="670" y="2511"/>
                    <a:pt x="726" y="2539"/>
                    <a:pt x="754" y="2623"/>
                  </a:cubicBezTo>
                  <a:cubicBezTo>
                    <a:pt x="782" y="2679"/>
                    <a:pt x="865" y="2734"/>
                    <a:pt x="893" y="2762"/>
                  </a:cubicBezTo>
                  <a:cubicBezTo>
                    <a:pt x="1033" y="2902"/>
                    <a:pt x="1842" y="2958"/>
                    <a:pt x="2734" y="2985"/>
                  </a:cubicBezTo>
                  <a:cubicBezTo>
                    <a:pt x="3795" y="3041"/>
                    <a:pt x="5050" y="2958"/>
                    <a:pt x="5859" y="2902"/>
                  </a:cubicBezTo>
                  <a:lnTo>
                    <a:pt x="5803" y="2902"/>
                  </a:lnTo>
                  <a:cubicBezTo>
                    <a:pt x="5524" y="2679"/>
                    <a:pt x="5301" y="2511"/>
                    <a:pt x="5078" y="2288"/>
                  </a:cubicBezTo>
                  <a:cubicBezTo>
                    <a:pt x="5022" y="2344"/>
                    <a:pt x="4938" y="2400"/>
                    <a:pt x="4827" y="2427"/>
                  </a:cubicBezTo>
                  <a:cubicBezTo>
                    <a:pt x="4464" y="2539"/>
                    <a:pt x="2567" y="2790"/>
                    <a:pt x="2455" y="2483"/>
                  </a:cubicBezTo>
                  <a:cubicBezTo>
                    <a:pt x="2651" y="2344"/>
                    <a:pt x="2846" y="2372"/>
                    <a:pt x="3097" y="2372"/>
                  </a:cubicBezTo>
                  <a:cubicBezTo>
                    <a:pt x="3292" y="2344"/>
                    <a:pt x="4632" y="2260"/>
                    <a:pt x="4911" y="2148"/>
                  </a:cubicBezTo>
                  <a:cubicBezTo>
                    <a:pt x="4743" y="2009"/>
                    <a:pt x="4604" y="1869"/>
                    <a:pt x="4492" y="1730"/>
                  </a:cubicBezTo>
                  <a:cubicBezTo>
                    <a:pt x="4269" y="1507"/>
                    <a:pt x="4241" y="1228"/>
                    <a:pt x="4353" y="1005"/>
                  </a:cubicBezTo>
                  <a:cubicBezTo>
                    <a:pt x="4380" y="949"/>
                    <a:pt x="4464" y="837"/>
                    <a:pt x="4520" y="809"/>
                  </a:cubicBezTo>
                  <a:cubicBezTo>
                    <a:pt x="4604" y="726"/>
                    <a:pt x="4659" y="698"/>
                    <a:pt x="4771" y="670"/>
                  </a:cubicBezTo>
                  <a:cubicBezTo>
                    <a:pt x="5022" y="558"/>
                    <a:pt x="5301" y="586"/>
                    <a:pt x="5496" y="837"/>
                  </a:cubicBezTo>
                  <a:cubicBezTo>
                    <a:pt x="5748" y="1088"/>
                    <a:pt x="6138" y="1423"/>
                    <a:pt x="6640" y="1842"/>
                  </a:cubicBezTo>
                  <a:cubicBezTo>
                    <a:pt x="6696" y="1897"/>
                    <a:pt x="6752" y="1925"/>
                    <a:pt x="6836" y="1953"/>
                  </a:cubicBezTo>
                  <a:cubicBezTo>
                    <a:pt x="6863" y="1674"/>
                    <a:pt x="6863" y="1367"/>
                    <a:pt x="6863" y="1088"/>
                  </a:cubicBezTo>
                  <a:cubicBezTo>
                    <a:pt x="6863" y="726"/>
                    <a:pt x="6891" y="419"/>
                    <a:pt x="6919" y="223"/>
                  </a:cubicBezTo>
                  <a:cubicBezTo>
                    <a:pt x="4492" y="0"/>
                    <a:pt x="1870" y="140"/>
                    <a:pt x="0" y="279"/>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7"/>
            <p:cNvSpPr/>
            <p:nvPr/>
          </p:nvSpPr>
          <p:spPr>
            <a:xfrm flipH="1">
              <a:off x="2352409" y="2371770"/>
              <a:ext cx="60357" cy="88447"/>
            </a:xfrm>
            <a:custGeom>
              <a:avLst/>
              <a:gdLst/>
              <a:ahLst/>
              <a:cxnLst/>
              <a:rect l="l" t="t" r="r" b="b"/>
              <a:pathLst>
                <a:path w="838" h="1228" extrusionOk="0">
                  <a:moveTo>
                    <a:pt x="0" y="837"/>
                  </a:moveTo>
                  <a:cubicBezTo>
                    <a:pt x="28" y="893"/>
                    <a:pt x="56" y="1033"/>
                    <a:pt x="168" y="1228"/>
                  </a:cubicBezTo>
                  <a:cubicBezTo>
                    <a:pt x="363" y="1144"/>
                    <a:pt x="614" y="1088"/>
                    <a:pt x="837" y="977"/>
                  </a:cubicBezTo>
                  <a:cubicBezTo>
                    <a:pt x="726" y="558"/>
                    <a:pt x="614" y="168"/>
                    <a:pt x="586" y="0"/>
                  </a:cubicBezTo>
                  <a:cubicBezTo>
                    <a:pt x="447" y="0"/>
                    <a:pt x="307" y="28"/>
                    <a:pt x="168" y="28"/>
                  </a:cubicBezTo>
                  <a:lnTo>
                    <a:pt x="140" y="28"/>
                  </a:lnTo>
                  <a:cubicBezTo>
                    <a:pt x="140" y="168"/>
                    <a:pt x="84" y="335"/>
                    <a:pt x="56" y="475"/>
                  </a:cubicBezTo>
                  <a:cubicBezTo>
                    <a:pt x="56" y="670"/>
                    <a:pt x="28" y="754"/>
                    <a:pt x="0" y="8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7"/>
            <p:cNvSpPr/>
            <p:nvPr/>
          </p:nvSpPr>
          <p:spPr>
            <a:xfrm flipH="1">
              <a:off x="2607597" y="2502353"/>
              <a:ext cx="10156" cy="20167"/>
            </a:xfrm>
            <a:custGeom>
              <a:avLst/>
              <a:gdLst/>
              <a:ahLst/>
              <a:cxnLst/>
              <a:rect l="l" t="t" r="r" b="b"/>
              <a:pathLst>
                <a:path w="141" h="280" extrusionOk="0">
                  <a:moveTo>
                    <a:pt x="84" y="1"/>
                  </a:moveTo>
                  <a:cubicBezTo>
                    <a:pt x="56" y="112"/>
                    <a:pt x="56" y="168"/>
                    <a:pt x="1" y="280"/>
                  </a:cubicBezTo>
                  <a:cubicBezTo>
                    <a:pt x="56" y="252"/>
                    <a:pt x="112" y="252"/>
                    <a:pt x="140" y="252"/>
                  </a:cubicBezTo>
                  <a:cubicBezTo>
                    <a:pt x="140" y="140"/>
                    <a:pt x="112" y="57"/>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7"/>
            <p:cNvSpPr/>
            <p:nvPr/>
          </p:nvSpPr>
          <p:spPr>
            <a:xfrm flipH="1">
              <a:off x="2571441" y="2413977"/>
              <a:ext cx="38245" cy="72385"/>
            </a:xfrm>
            <a:custGeom>
              <a:avLst/>
              <a:gdLst/>
              <a:ahLst/>
              <a:cxnLst/>
              <a:rect l="l" t="t" r="r" b="b"/>
              <a:pathLst>
                <a:path w="531" h="1005" extrusionOk="0">
                  <a:moveTo>
                    <a:pt x="530" y="391"/>
                  </a:moveTo>
                  <a:cubicBezTo>
                    <a:pt x="502" y="251"/>
                    <a:pt x="447" y="112"/>
                    <a:pt x="419" y="0"/>
                  </a:cubicBezTo>
                  <a:cubicBezTo>
                    <a:pt x="307" y="140"/>
                    <a:pt x="168" y="447"/>
                    <a:pt x="0" y="1005"/>
                  </a:cubicBezTo>
                  <a:cubicBezTo>
                    <a:pt x="112" y="949"/>
                    <a:pt x="307" y="698"/>
                    <a:pt x="530" y="39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7"/>
            <p:cNvSpPr/>
            <p:nvPr/>
          </p:nvSpPr>
          <p:spPr>
            <a:xfrm flipH="1">
              <a:off x="2364511" y="1180170"/>
              <a:ext cx="140665" cy="136703"/>
            </a:xfrm>
            <a:custGeom>
              <a:avLst/>
              <a:gdLst/>
              <a:ahLst/>
              <a:cxnLst/>
              <a:rect l="l" t="t" r="r" b="b"/>
              <a:pathLst>
                <a:path w="1953" h="1898" extrusionOk="0">
                  <a:moveTo>
                    <a:pt x="670" y="1869"/>
                  </a:moveTo>
                  <a:cubicBezTo>
                    <a:pt x="697" y="1618"/>
                    <a:pt x="781" y="1088"/>
                    <a:pt x="893" y="949"/>
                  </a:cubicBezTo>
                  <a:cubicBezTo>
                    <a:pt x="1032" y="809"/>
                    <a:pt x="1925" y="558"/>
                    <a:pt x="1925" y="558"/>
                  </a:cubicBezTo>
                  <a:lnTo>
                    <a:pt x="1925" y="558"/>
                  </a:lnTo>
                  <a:cubicBezTo>
                    <a:pt x="1925" y="391"/>
                    <a:pt x="1925" y="279"/>
                    <a:pt x="1953" y="223"/>
                  </a:cubicBezTo>
                  <a:cubicBezTo>
                    <a:pt x="1897" y="140"/>
                    <a:pt x="1869" y="84"/>
                    <a:pt x="1813" y="0"/>
                  </a:cubicBezTo>
                  <a:cubicBezTo>
                    <a:pt x="1618" y="56"/>
                    <a:pt x="949" y="251"/>
                    <a:pt x="558" y="391"/>
                  </a:cubicBezTo>
                  <a:cubicBezTo>
                    <a:pt x="558" y="391"/>
                    <a:pt x="530" y="391"/>
                    <a:pt x="530" y="419"/>
                  </a:cubicBezTo>
                  <a:cubicBezTo>
                    <a:pt x="391" y="474"/>
                    <a:pt x="335" y="530"/>
                    <a:pt x="279" y="558"/>
                  </a:cubicBezTo>
                  <a:cubicBezTo>
                    <a:pt x="139" y="698"/>
                    <a:pt x="56" y="1535"/>
                    <a:pt x="0" y="1897"/>
                  </a:cubicBezTo>
                  <a:cubicBezTo>
                    <a:pt x="195" y="1897"/>
                    <a:pt x="418" y="1869"/>
                    <a:pt x="670" y="1869"/>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7"/>
            <p:cNvSpPr/>
            <p:nvPr/>
          </p:nvSpPr>
          <p:spPr>
            <a:xfrm flipH="1">
              <a:off x="2418748" y="1328832"/>
              <a:ext cx="201022" cy="1185676"/>
            </a:xfrm>
            <a:custGeom>
              <a:avLst/>
              <a:gdLst/>
              <a:ahLst/>
              <a:cxnLst/>
              <a:rect l="l" t="t" r="r" b="b"/>
              <a:pathLst>
                <a:path w="2791" h="16462" extrusionOk="0">
                  <a:moveTo>
                    <a:pt x="2372" y="29"/>
                  </a:moveTo>
                  <a:lnTo>
                    <a:pt x="2372" y="29"/>
                  </a:lnTo>
                  <a:lnTo>
                    <a:pt x="2372" y="29"/>
                  </a:lnTo>
                  <a:cubicBezTo>
                    <a:pt x="2009" y="1"/>
                    <a:pt x="1758" y="56"/>
                    <a:pt x="1479" y="112"/>
                  </a:cubicBezTo>
                  <a:lnTo>
                    <a:pt x="1424" y="112"/>
                  </a:lnTo>
                  <a:cubicBezTo>
                    <a:pt x="1061" y="196"/>
                    <a:pt x="726" y="335"/>
                    <a:pt x="670" y="391"/>
                  </a:cubicBezTo>
                  <a:cubicBezTo>
                    <a:pt x="419" y="866"/>
                    <a:pt x="252" y="1451"/>
                    <a:pt x="140" y="2121"/>
                  </a:cubicBezTo>
                  <a:cubicBezTo>
                    <a:pt x="29" y="2791"/>
                    <a:pt x="1" y="3516"/>
                    <a:pt x="1" y="4297"/>
                  </a:cubicBezTo>
                  <a:cubicBezTo>
                    <a:pt x="280" y="4353"/>
                    <a:pt x="503" y="4465"/>
                    <a:pt x="642" y="4604"/>
                  </a:cubicBezTo>
                  <a:cubicBezTo>
                    <a:pt x="698" y="4716"/>
                    <a:pt x="782" y="4799"/>
                    <a:pt x="810" y="4967"/>
                  </a:cubicBezTo>
                  <a:cubicBezTo>
                    <a:pt x="838" y="5050"/>
                    <a:pt x="810" y="5190"/>
                    <a:pt x="782" y="5301"/>
                  </a:cubicBezTo>
                  <a:cubicBezTo>
                    <a:pt x="698" y="5441"/>
                    <a:pt x="559" y="5580"/>
                    <a:pt x="391" y="5664"/>
                  </a:cubicBezTo>
                  <a:cubicBezTo>
                    <a:pt x="280" y="5692"/>
                    <a:pt x="168" y="5692"/>
                    <a:pt x="84" y="5692"/>
                  </a:cubicBezTo>
                  <a:cubicBezTo>
                    <a:pt x="112" y="6138"/>
                    <a:pt x="140" y="6613"/>
                    <a:pt x="168" y="7087"/>
                  </a:cubicBezTo>
                  <a:lnTo>
                    <a:pt x="168" y="7087"/>
                  </a:lnTo>
                  <a:lnTo>
                    <a:pt x="168" y="7087"/>
                  </a:lnTo>
                  <a:cubicBezTo>
                    <a:pt x="419" y="9207"/>
                    <a:pt x="810" y="11272"/>
                    <a:pt x="1061" y="12527"/>
                  </a:cubicBezTo>
                  <a:cubicBezTo>
                    <a:pt x="1563" y="12472"/>
                    <a:pt x="2065" y="12444"/>
                    <a:pt x="2512" y="12416"/>
                  </a:cubicBezTo>
                  <a:lnTo>
                    <a:pt x="2512" y="12388"/>
                  </a:lnTo>
                  <a:cubicBezTo>
                    <a:pt x="1814" y="8900"/>
                    <a:pt x="391" y="1563"/>
                    <a:pt x="2456" y="29"/>
                  </a:cubicBezTo>
                  <a:close/>
                  <a:moveTo>
                    <a:pt x="921" y="15485"/>
                  </a:moveTo>
                  <a:cubicBezTo>
                    <a:pt x="921" y="15485"/>
                    <a:pt x="921" y="15513"/>
                    <a:pt x="921" y="15485"/>
                  </a:cubicBezTo>
                  <a:cubicBezTo>
                    <a:pt x="698" y="15875"/>
                    <a:pt x="447" y="16126"/>
                    <a:pt x="363" y="16210"/>
                  </a:cubicBezTo>
                  <a:cubicBezTo>
                    <a:pt x="391" y="16294"/>
                    <a:pt x="391" y="16350"/>
                    <a:pt x="419" y="16461"/>
                  </a:cubicBezTo>
                  <a:lnTo>
                    <a:pt x="838" y="16350"/>
                  </a:lnTo>
                  <a:cubicBezTo>
                    <a:pt x="1340" y="16210"/>
                    <a:pt x="1842" y="16071"/>
                    <a:pt x="2372" y="15931"/>
                  </a:cubicBezTo>
                  <a:lnTo>
                    <a:pt x="2484" y="15736"/>
                  </a:lnTo>
                  <a:cubicBezTo>
                    <a:pt x="2512" y="15652"/>
                    <a:pt x="2540" y="15596"/>
                    <a:pt x="2595" y="15485"/>
                  </a:cubicBezTo>
                  <a:cubicBezTo>
                    <a:pt x="2651" y="15317"/>
                    <a:pt x="2679" y="15150"/>
                    <a:pt x="2735" y="14955"/>
                  </a:cubicBezTo>
                  <a:cubicBezTo>
                    <a:pt x="2763" y="14815"/>
                    <a:pt x="2763" y="14676"/>
                    <a:pt x="2791" y="14536"/>
                  </a:cubicBezTo>
                  <a:cubicBezTo>
                    <a:pt x="2065" y="14592"/>
                    <a:pt x="1535" y="14620"/>
                    <a:pt x="1256" y="14620"/>
                  </a:cubicBezTo>
                  <a:cubicBezTo>
                    <a:pt x="1145" y="14955"/>
                    <a:pt x="1061" y="15234"/>
                    <a:pt x="921" y="15485"/>
                  </a:cubicBezTo>
                  <a:close/>
                </a:path>
              </a:pathLst>
            </a:custGeom>
            <a:solidFill>
              <a:srgbClr val="518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7"/>
            <p:cNvSpPr/>
            <p:nvPr/>
          </p:nvSpPr>
          <p:spPr>
            <a:xfrm flipH="1">
              <a:off x="2328282" y="1238439"/>
              <a:ext cx="110630" cy="80452"/>
            </a:xfrm>
            <a:custGeom>
              <a:avLst/>
              <a:gdLst/>
              <a:ahLst/>
              <a:cxnLst/>
              <a:rect l="l" t="t" r="r" b="b"/>
              <a:pathLst>
                <a:path w="1536" h="1117" extrusionOk="0">
                  <a:moveTo>
                    <a:pt x="308" y="1116"/>
                  </a:moveTo>
                  <a:cubicBezTo>
                    <a:pt x="363" y="1116"/>
                    <a:pt x="447" y="1116"/>
                    <a:pt x="587" y="1088"/>
                  </a:cubicBezTo>
                  <a:lnTo>
                    <a:pt x="642" y="1088"/>
                  </a:lnTo>
                  <a:cubicBezTo>
                    <a:pt x="893" y="1060"/>
                    <a:pt x="1284" y="949"/>
                    <a:pt x="1535" y="698"/>
                  </a:cubicBezTo>
                  <a:cubicBezTo>
                    <a:pt x="1284" y="447"/>
                    <a:pt x="1145" y="223"/>
                    <a:pt x="1089" y="0"/>
                  </a:cubicBezTo>
                  <a:cubicBezTo>
                    <a:pt x="977" y="28"/>
                    <a:pt x="252" y="223"/>
                    <a:pt x="140" y="307"/>
                  </a:cubicBezTo>
                  <a:cubicBezTo>
                    <a:pt x="56" y="391"/>
                    <a:pt x="1" y="837"/>
                    <a:pt x="1" y="1060"/>
                  </a:cubicBezTo>
                  <a:cubicBezTo>
                    <a:pt x="112" y="1088"/>
                    <a:pt x="196" y="1088"/>
                    <a:pt x="308" y="11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7"/>
            <p:cNvSpPr/>
            <p:nvPr/>
          </p:nvSpPr>
          <p:spPr>
            <a:xfrm flipH="1">
              <a:off x="1512440" y="1590070"/>
              <a:ext cx="62374" cy="160832"/>
            </a:xfrm>
            <a:custGeom>
              <a:avLst/>
              <a:gdLst/>
              <a:ahLst/>
              <a:cxnLst/>
              <a:rect l="l" t="t" r="r" b="b"/>
              <a:pathLst>
                <a:path w="866" h="2233" extrusionOk="0">
                  <a:moveTo>
                    <a:pt x="0" y="2232"/>
                  </a:moveTo>
                  <a:cubicBezTo>
                    <a:pt x="140" y="2232"/>
                    <a:pt x="279" y="2205"/>
                    <a:pt x="391" y="2177"/>
                  </a:cubicBezTo>
                  <a:cubicBezTo>
                    <a:pt x="447" y="1842"/>
                    <a:pt x="530" y="1535"/>
                    <a:pt x="586" y="1200"/>
                  </a:cubicBezTo>
                  <a:cubicBezTo>
                    <a:pt x="698" y="838"/>
                    <a:pt x="809" y="503"/>
                    <a:pt x="865" y="168"/>
                  </a:cubicBezTo>
                  <a:lnTo>
                    <a:pt x="865" y="168"/>
                  </a:lnTo>
                  <a:cubicBezTo>
                    <a:pt x="809" y="112"/>
                    <a:pt x="726" y="84"/>
                    <a:pt x="670" y="1"/>
                  </a:cubicBezTo>
                  <a:cubicBezTo>
                    <a:pt x="558" y="307"/>
                    <a:pt x="447" y="698"/>
                    <a:pt x="307" y="1061"/>
                  </a:cubicBezTo>
                  <a:cubicBezTo>
                    <a:pt x="251" y="1479"/>
                    <a:pt x="112" y="1926"/>
                    <a:pt x="0" y="223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7"/>
            <p:cNvSpPr/>
            <p:nvPr/>
          </p:nvSpPr>
          <p:spPr>
            <a:xfrm flipH="1">
              <a:off x="1602905" y="2464179"/>
              <a:ext cx="40262" cy="22184"/>
            </a:xfrm>
            <a:custGeom>
              <a:avLst/>
              <a:gdLst/>
              <a:ahLst/>
              <a:cxnLst/>
              <a:rect l="l" t="t" r="r" b="b"/>
              <a:pathLst>
                <a:path w="559" h="308" extrusionOk="0">
                  <a:moveTo>
                    <a:pt x="196" y="308"/>
                  </a:moveTo>
                  <a:cubicBezTo>
                    <a:pt x="335" y="196"/>
                    <a:pt x="475" y="140"/>
                    <a:pt x="559" y="29"/>
                  </a:cubicBezTo>
                  <a:cubicBezTo>
                    <a:pt x="391" y="29"/>
                    <a:pt x="224" y="29"/>
                    <a:pt x="1" y="1"/>
                  </a:cubicBezTo>
                  <a:cubicBezTo>
                    <a:pt x="84" y="112"/>
                    <a:pt x="140" y="224"/>
                    <a:pt x="196" y="3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7"/>
            <p:cNvSpPr/>
            <p:nvPr/>
          </p:nvSpPr>
          <p:spPr>
            <a:xfrm flipH="1">
              <a:off x="1735506" y="2369753"/>
              <a:ext cx="108614" cy="194972"/>
            </a:xfrm>
            <a:custGeom>
              <a:avLst/>
              <a:gdLst/>
              <a:ahLst/>
              <a:cxnLst/>
              <a:rect l="l" t="t" r="r" b="b"/>
              <a:pathLst>
                <a:path w="1508" h="2707" extrusionOk="0">
                  <a:moveTo>
                    <a:pt x="503" y="28"/>
                  </a:moveTo>
                  <a:cubicBezTo>
                    <a:pt x="391" y="28"/>
                    <a:pt x="252" y="0"/>
                    <a:pt x="140" y="0"/>
                  </a:cubicBezTo>
                  <a:cubicBezTo>
                    <a:pt x="112" y="140"/>
                    <a:pt x="112" y="475"/>
                    <a:pt x="84" y="837"/>
                  </a:cubicBezTo>
                  <a:cubicBezTo>
                    <a:pt x="84" y="1144"/>
                    <a:pt x="84" y="1535"/>
                    <a:pt x="1" y="1842"/>
                  </a:cubicBezTo>
                  <a:cubicBezTo>
                    <a:pt x="336" y="2037"/>
                    <a:pt x="698" y="2288"/>
                    <a:pt x="1089" y="2511"/>
                  </a:cubicBezTo>
                  <a:cubicBezTo>
                    <a:pt x="1200" y="2567"/>
                    <a:pt x="1340" y="2651"/>
                    <a:pt x="1479" y="2707"/>
                  </a:cubicBezTo>
                  <a:lnTo>
                    <a:pt x="1507" y="2679"/>
                  </a:lnTo>
                  <a:cubicBezTo>
                    <a:pt x="1228" y="2316"/>
                    <a:pt x="1005" y="1953"/>
                    <a:pt x="838" y="1479"/>
                  </a:cubicBezTo>
                  <a:cubicBezTo>
                    <a:pt x="670" y="1061"/>
                    <a:pt x="559" y="586"/>
                    <a:pt x="503" y="2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7"/>
            <p:cNvSpPr/>
            <p:nvPr/>
          </p:nvSpPr>
          <p:spPr>
            <a:xfrm flipH="1">
              <a:off x="1387910" y="1899567"/>
              <a:ext cx="287380" cy="560643"/>
            </a:xfrm>
            <a:custGeom>
              <a:avLst/>
              <a:gdLst/>
              <a:ahLst/>
              <a:cxnLst/>
              <a:rect l="l" t="t" r="r" b="b"/>
              <a:pathLst>
                <a:path w="3990" h="7784" extrusionOk="0">
                  <a:moveTo>
                    <a:pt x="0" y="4771"/>
                  </a:moveTo>
                  <a:cubicBezTo>
                    <a:pt x="307" y="4882"/>
                    <a:pt x="419" y="5217"/>
                    <a:pt x="447" y="5580"/>
                  </a:cubicBezTo>
                  <a:cubicBezTo>
                    <a:pt x="502" y="5915"/>
                    <a:pt x="419" y="6305"/>
                    <a:pt x="419" y="6528"/>
                  </a:cubicBezTo>
                  <a:cubicBezTo>
                    <a:pt x="391" y="6668"/>
                    <a:pt x="363" y="6724"/>
                    <a:pt x="307" y="6807"/>
                  </a:cubicBezTo>
                  <a:cubicBezTo>
                    <a:pt x="419" y="6835"/>
                    <a:pt x="530" y="6835"/>
                    <a:pt x="642" y="6863"/>
                  </a:cubicBezTo>
                  <a:cubicBezTo>
                    <a:pt x="865" y="6891"/>
                    <a:pt x="1088" y="6863"/>
                    <a:pt x="1339" y="6863"/>
                  </a:cubicBezTo>
                  <a:cubicBezTo>
                    <a:pt x="2093" y="6807"/>
                    <a:pt x="2260" y="6528"/>
                    <a:pt x="2511" y="6584"/>
                  </a:cubicBezTo>
                  <a:cubicBezTo>
                    <a:pt x="2511" y="6724"/>
                    <a:pt x="2400" y="6807"/>
                    <a:pt x="2344" y="6835"/>
                  </a:cubicBezTo>
                  <a:cubicBezTo>
                    <a:pt x="1897" y="7170"/>
                    <a:pt x="1005" y="7170"/>
                    <a:pt x="502" y="7114"/>
                  </a:cubicBezTo>
                  <a:cubicBezTo>
                    <a:pt x="391" y="7086"/>
                    <a:pt x="279" y="7086"/>
                    <a:pt x="224" y="7031"/>
                  </a:cubicBezTo>
                  <a:cubicBezTo>
                    <a:pt x="251" y="7254"/>
                    <a:pt x="307" y="7421"/>
                    <a:pt x="391" y="7589"/>
                  </a:cubicBezTo>
                  <a:cubicBezTo>
                    <a:pt x="391" y="7644"/>
                    <a:pt x="419" y="7644"/>
                    <a:pt x="419" y="7672"/>
                  </a:cubicBezTo>
                  <a:cubicBezTo>
                    <a:pt x="1479" y="7784"/>
                    <a:pt x="2232" y="7589"/>
                    <a:pt x="2762" y="7310"/>
                  </a:cubicBezTo>
                  <a:cubicBezTo>
                    <a:pt x="3041" y="7170"/>
                    <a:pt x="3237" y="6975"/>
                    <a:pt x="3376" y="6752"/>
                  </a:cubicBezTo>
                  <a:lnTo>
                    <a:pt x="3376" y="6752"/>
                  </a:lnTo>
                  <a:cubicBezTo>
                    <a:pt x="3432" y="6724"/>
                    <a:pt x="3460" y="6640"/>
                    <a:pt x="3488" y="6612"/>
                  </a:cubicBezTo>
                  <a:cubicBezTo>
                    <a:pt x="3627" y="6389"/>
                    <a:pt x="3711" y="6110"/>
                    <a:pt x="3655" y="5887"/>
                  </a:cubicBezTo>
                  <a:cubicBezTo>
                    <a:pt x="3655" y="5719"/>
                    <a:pt x="3599" y="5580"/>
                    <a:pt x="3488" y="5468"/>
                  </a:cubicBezTo>
                  <a:cubicBezTo>
                    <a:pt x="3097" y="5133"/>
                    <a:pt x="2930" y="4771"/>
                    <a:pt x="2874" y="4575"/>
                  </a:cubicBezTo>
                  <a:cubicBezTo>
                    <a:pt x="2874" y="4603"/>
                    <a:pt x="2818" y="4603"/>
                    <a:pt x="2818" y="4631"/>
                  </a:cubicBezTo>
                  <a:lnTo>
                    <a:pt x="2623" y="4938"/>
                  </a:lnTo>
                  <a:cubicBezTo>
                    <a:pt x="2344" y="5412"/>
                    <a:pt x="2065" y="5859"/>
                    <a:pt x="1618" y="6138"/>
                  </a:cubicBezTo>
                  <a:cubicBezTo>
                    <a:pt x="1423" y="6249"/>
                    <a:pt x="1060" y="6473"/>
                    <a:pt x="809" y="6389"/>
                  </a:cubicBezTo>
                  <a:cubicBezTo>
                    <a:pt x="809" y="6277"/>
                    <a:pt x="837" y="6277"/>
                    <a:pt x="921" y="6249"/>
                  </a:cubicBezTo>
                  <a:cubicBezTo>
                    <a:pt x="1228" y="6054"/>
                    <a:pt x="1618" y="5859"/>
                    <a:pt x="1814" y="5580"/>
                  </a:cubicBezTo>
                  <a:cubicBezTo>
                    <a:pt x="1897" y="5496"/>
                    <a:pt x="2539" y="4631"/>
                    <a:pt x="2595" y="4520"/>
                  </a:cubicBezTo>
                  <a:cubicBezTo>
                    <a:pt x="2483" y="4548"/>
                    <a:pt x="2316" y="4631"/>
                    <a:pt x="2204" y="4715"/>
                  </a:cubicBezTo>
                  <a:cubicBezTo>
                    <a:pt x="2037" y="4799"/>
                    <a:pt x="1702" y="5078"/>
                    <a:pt x="1702" y="4882"/>
                  </a:cubicBezTo>
                  <a:cubicBezTo>
                    <a:pt x="1702" y="4659"/>
                    <a:pt x="1953" y="4520"/>
                    <a:pt x="2121" y="4464"/>
                  </a:cubicBezTo>
                  <a:cubicBezTo>
                    <a:pt x="2372" y="4324"/>
                    <a:pt x="2651" y="4241"/>
                    <a:pt x="2930" y="4157"/>
                  </a:cubicBezTo>
                  <a:cubicBezTo>
                    <a:pt x="2958" y="4157"/>
                    <a:pt x="3069" y="4073"/>
                    <a:pt x="3181" y="4045"/>
                  </a:cubicBezTo>
                  <a:cubicBezTo>
                    <a:pt x="3990" y="3543"/>
                    <a:pt x="3739" y="2846"/>
                    <a:pt x="3571" y="2371"/>
                  </a:cubicBezTo>
                  <a:cubicBezTo>
                    <a:pt x="3516" y="2316"/>
                    <a:pt x="3516" y="2288"/>
                    <a:pt x="3516" y="2232"/>
                  </a:cubicBezTo>
                  <a:cubicBezTo>
                    <a:pt x="3488" y="2316"/>
                    <a:pt x="3432" y="2427"/>
                    <a:pt x="3376" y="2455"/>
                  </a:cubicBezTo>
                  <a:cubicBezTo>
                    <a:pt x="3153" y="2706"/>
                    <a:pt x="1646" y="3264"/>
                    <a:pt x="1256" y="3236"/>
                  </a:cubicBezTo>
                  <a:cubicBezTo>
                    <a:pt x="1200" y="3097"/>
                    <a:pt x="1284" y="3069"/>
                    <a:pt x="1423" y="2985"/>
                  </a:cubicBezTo>
                  <a:cubicBezTo>
                    <a:pt x="1842" y="2846"/>
                    <a:pt x="2874" y="2511"/>
                    <a:pt x="3153" y="2316"/>
                  </a:cubicBezTo>
                  <a:cubicBezTo>
                    <a:pt x="3209" y="2288"/>
                    <a:pt x="3320" y="2176"/>
                    <a:pt x="3348" y="2092"/>
                  </a:cubicBezTo>
                  <a:cubicBezTo>
                    <a:pt x="3376" y="2009"/>
                    <a:pt x="3376" y="1897"/>
                    <a:pt x="3460" y="1841"/>
                  </a:cubicBezTo>
                  <a:cubicBezTo>
                    <a:pt x="3097" y="1730"/>
                    <a:pt x="2093" y="1339"/>
                    <a:pt x="1674" y="0"/>
                  </a:cubicBezTo>
                  <a:cubicBezTo>
                    <a:pt x="1395" y="84"/>
                    <a:pt x="1144" y="140"/>
                    <a:pt x="865" y="84"/>
                  </a:cubicBezTo>
                  <a:cubicBezTo>
                    <a:pt x="670" y="893"/>
                    <a:pt x="502" y="1702"/>
                    <a:pt x="307" y="2511"/>
                  </a:cubicBezTo>
                  <a:cubicBezTo>
                    <a:pt x="112" y="3208"/>
                    <a:pt x="0" y="4017"/>
                    <a:pt x="0" y="47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7"/>
            <p:cNvSpPr/>
            <p:nvPr/>
          </p:nvSpPr>
          <p:spPr>
            <a:xfrm flipH="1">
              <a:off x="992061" y="1431325"/>
              <a:ext cx="655139" cy="504463"/>
            </a:xfrm>
            <a:custGeom>
              <a:avLst/>
              <a:gdLst/>
              <a:ahLst/>
              <a:cxnLst/>
              <a:rect l="l" t="t" r="r" b="b"/>
              <a:pathLst>
                <a:path w="9096" h="7004" extrusionOk="0">
                  <a:moveTo>
                    <a:pt x="1" y="6110"/>
                  </a:moveTo>
                  <a:lnTo>
                    <a:pt x="57" y="6166"/>
                  </a:lnTo>
                  <a:cubicBezTo>
                    <a:pt x="112" y="6222"/>
                    <a:pt x="168" y="6250"/>
                    <a:pt x="252" y="6250"/>
                  </a:cubicBezTo>
                  <a:cubicBezTo>
                    <a:pt x="670" y="6362"/>
                    <a:pt x="1145" y="6166"/>
                    <a:pt x="1591" y="5971"/>
                  </a:cubicBezTo>
                  <a:cubicBezTo>
                    <a:pt x="1647" y="5971"/>
                    <a:pt x="1675" y="5943"/>
                    <a:pt x="1703" y="5943"/>
                  </a:cubicBezTo>
                  <a:lnTo>
                    <a:pt x="1703" y="5943"/>
                  </a:lnTo>
                  <a:cubicBezTo>
                    <a:pt x="2121" y="5748"/>
                    <a:pt x="2540" y="5608"/>
                    <a:pt x="2958" y="5720"/>
                  </a:cubicBezTo>
                  <a:cubicBezTo>
                    <a:pt x="3349" y="5831"/>
                    <a:pt x="3684" y="5943"/>
                    <a:pt x="4046" y="5943"/>
                  </a:cubicBezTo>
                  <a:cubicBezTo>
                    <a:pt x="4381" y="5943"/>
                    <a:pt x="4716" y="5859"/>
                    <a:pt x="5023" y="5664"/>
                  </a:cubicBezTo>
                  <a:cubicBezTo>
                    <a:pt x="5190" y="5552"/>
                    <a:pt x="5358" y="5469"/>
                    <a:pt x="5497" y="5441"/>
                  </a:cubicBezTo>
                  <a:cubicBezTo>
                    <a:pt x="5609" y="5413"/>
                    <a:pt x="5720" y="5413"/>
                    <a:pt x="5832" y="5385"/>
                  </a:cubicBezTo>
                  <a:lnTo>
                    <a:pt x="5888" y="5385"/>
                  </a:lnTo>
                  <a:lnTo>
                    <a:pt x="5971" y="5385"/>
                  </a:lnTo>
                  <a:lnTo>
                    <a:pt x="5999" y="5385"/>
                  </a:lnTo>
                  <a:cubicBezTo>
                    <a:pt x="6278" y="5385"/>
                    <a:pt x="6613" y="5413"/>
                    <a:pt x="6585" y="5552"/>
                  </a:cubicBezTo>
                  <a:cubicBezTo>
                    <a:pt x="6585" y="5664"/>
                    <a:pt x="6390" y="5608"/>
                    <a:pt x="6334" y="5580"/>
                  </a:cubicBezTo>
                  <a:lnTo>
                    <a:pt x="5999" y="5580"/>
                  </a:lnTo>
                  <a:lnTo>
                    <a:pt x="5971" y="5580"/>
                  </a:lnTo>
                  <a:lnTo>
                    <a:pt x="5860" y="5580"/>
                  </a:lnTo>
                  <a:lnTo>
                    <a:pt x="5748" y="5580"/>
                  </a:lnTo>
                  <a:cubicBezTo>
                    <a:pt x="5692" y="5580"/>
                    <a:pt x="5609" y="5608"/>
                    <a:pt x="5497" y="5608"/>
                  </a:cubicBezTo>
                  <a:cubicBezTo>
                    <a:pt x="5358" y="5664"/>
                    <a:pt x="5218" y="5720"/>
                    <a:pt x="5079" y="5804"/>
                  </a:cubicBezTo>
                  <a:lnTo>
                    <a:pt x="5051" y="5831"/>
                  </a:lnTo>
                  <a:cubicBezTo>
                    <a:pt x="5302" y="5859"/>
                    <a:pt x="5553" y="5887"/>
                    <a:pt x="5692" y="5943"/>
                  </a:cubicBezTo>
                  <a:cubicBezTo>
                    <a:pt x="6529" y="6110"/>
                    <a:pt x="6585" y="5887"/>
                    <a:pt x="6836" y="5887"/>
                  </a:cubicBezTo>
                  <a:cubicBezTo>
                    <a:pt x="6864" y="6306"/>
                    <a:pt x="6055" y="6278"/>
                    <a:pt x="5720" y="6222"/>
                  </a:cubicBezTo>
                  <a:cubicBezTo>
                    <a:pt x="5497" y="6166"/>
                    <a:pt x="5302" y="6110"/>
                    <a:pt x="5079" y="6110"/>
                  </a:cubicBezTo>
                  <a:lnTo>
                    <a:pt x="5023" y="6110"/>
                  </a:lnTo>
                  <a:cubicBezTo>
                    <a:pt x="5441" y="6836"/>
                    <a:pt x="6055" y="6808"/>
                    <a:pt x="6111" y="6808"/>
                  </a:cubicBezTo>
                  <a:lnTo>
                    <a:pt x="6139" y="6808"/>
                  </a:lnTo>
                  <a:cubicBezTo>
                    <a:pt x="7310" y="7003"/>
                    <a:pt x="8120" y="6696"/>
                    <a:pt x="8566" y="6166"/>
                  </a:cubicBezTo>
                  <a:cubicBezTo>
                    <a:pt x="8789" y="5943"/>
                    <a:pt x="8956" y="5608"/>
                    <a:pt x="9040" y="5301"/>
                  </a:cubicBezTo>
                  <a:cubicBezTo>
                    <a:pt x="9096" y="4994"/>
                    <a:pt x="9096" y="4632"/>
                    <a:pt x="9068" y="4325"/>
                  </a:cubicBezTo>
                  <a:cubicBezTo>
                    <a:pt x="8984" y="3851"/>
                    <a:pt x="8733" y="3432"/>
                    <a:pt x="8426" y="3097"/>
                  </a:cubicBezTo>
                  <a:lnTo>
                    <a:pt x="8426" y="3097"/>
                  </a:lnTo>
                  <a:cubicBezTo>
                    <a:pt x="8287" y="3014"/>
                    <a:pt x="8147" y="2930"/>
                    <a:pt x="8008" y="2874"/>
                  </a:cubicBezTo>
                  <a:lnTo>
                    <a:pt x="8008" y="2874"/>
                  </a:lnTo>
                  <a:cubicBezTo>
                    <a:pt x="7952" y="2818"/>
                    <a:pt x="7841" y="2790"/>
                    <a:pt x="7701" y="2790"/>
                  </a:cubicBezTo>
                  <a:cubicBezTo>
                    <a:pt x="8147" y="3209"/>
                    <a:pt x="8426" y="3878"/>
                    <a:pt x="8510" y="4492"/>
                  </a:cubicBezTo>
                  <a:cubicBezTo>
                    <a:pt x="8538" y="4827"/>
                    <a:pt x="8538" y="5134"/>
                    <a:pt x="8510" y="5385"/>
                  </a:cubicBezTo>
                  <a:cubicBezTo>
                    <a:pt x="8454" y="5664"/>
                    <a:pt x="8399" y="5887"/>
                    <a:pt x="8259" y="6083"/>
                  </a:cubicBezTo>
                  <a:cubicBezTo>
                    <a:pt x="8092" y="6306"/>
                    <a:pt x="7813" y="6445"/>
                    <a:pt x="7450" y="6306"/>
                  </a:cubicBezTo>
                  <a:cubicBezTo>
                    <a:pt x="6892" y="6138"/>
                    <a:pt x="6836" y="5385"/>
                    <a:pt x="6836" y="4994"/>
                  </a:cubicBezTo>
                  <a:cubicBezTo>
                    <a:pt x="6725" y="5022"/>
                    <a:pt x="6641" y="5022"/>
                    <a:pt x="6557" y="5022"/>
                  </a:cubicBezTo>
                  <a:cubicBezTo>
                    <a:pt x="6418" y="5022"/>
                    <a:pt x="6222" y="4967"/>
                    <a:pt x="6083" y="4883"/>
                  </a:cubicBezTo>
                  <a:cubicBezTo>
                    <a:pt x="5915" y="4771"/>
                    <a:pt x="5776" y="4604"/>
                    <a:pt x="5720" y="4353"/>
                  </a:cubicBezTo>
                  <a:cubicBezTo>
                    <a:pt x="5609" y="4046"/>
                    <a:pt x="5553" y="3767"/>
                    <a:pt x="5497" y="3516"/>
                  </a:cubicBezTo>
                  <a:cubicBezTo>
                    <a:pt x="5441" y="3209"/>
                    <a:pt x="5413" y="2958"/>
                    <a:pt x="5274" y="2818"/>
                  </a:cubicBezTo>
                  <a:cubicBezTo>
                    <a:pt x="5218" y="2790"/>
                    <a:pt x="5190" y="2735"/>
                    <a:pt x="5274" y="2651"/>
                  </a:cubicBezTo>
                  <a:cubicBezTo>
                    <a:pt x="5302" y="2623"/>
                    <a:pt x="5358" y="2623"/>
                    <a:pt x="5441" y="2651"/>
                  </a:cubicBezTo>
                  <a:cubicBezTo>
                    <a:pt x="5637" y="2818"/>
                    <a:pt x="5720" y="3097"/>
                    <a:pt x="5776" y="3460"/>
                  </a:cubicBezTo>
                  <a:cubicBezTo>
                    <a:pt x="5804" y="3711"/>
                    <a:pt x="5888" y="3934"/>
                    <a:pt x="5999" y="4269"/>
                  </a:cubicBezTo>
                  <a:cubicBezTo>
                    <a:pt x="6055" y="4464"/>
                    <a:pt x="6167" y="4576"/>
                    <a:pt x="6306" y="4688"/>
                  </a:cubicBezTo>
                  <a:cubicBezTo>
                    <a:pt x="6418" y="4743"/>
                    <a:pt x="6501" y="4771"/>
                    <a:pt x="6613" y="4771"/>
                  </a:cubicBezTo>
                  <a:cubicBezTo>
                    <a:pt x="6725" y="4771"/>
                    <a:pt x="6836" y="4743"/>
                    <a:pt x="6948" y="4715"/>
                  </a:cubicBezTo>
                  <a:lnTo>
                    <a:pt x="6948" y="4715"/>
                  </a:lnTo>
                  <a:lnTo>
                    <a:pt x="6948" y="4715"/>
                  </a:lnTo>
                  <a:cubicBezTo>
                    <a:pt x="7004" y="4632"/>
                    <a:pt x="7087" y="4576"/>
                    <a:pt x="7115" y="4464"/>
                  </a:cubicBezTo>
                  <a:cubicBezTo>
                    <a:pt x="7227" y="4241"/>
                    <a:pt x="7171" y="3851"/>
                    <a:pt x="7115" y="3460"/>
                  </a:cubicBezTo>
                  <a:cubicBezTo>
                    <a:pt x="7004" y="3014"/>
                    <a:pt x="6808" y="2511"/>
                    <a:pt x="6613" y="2205"/>
                  </a:cubicBezTo>
                  <a:cubicBezTo>
                    <a:pt x="6390" y="1842"/>
                    <a:pt x="5915" y="1758"/>
                    <a:pt x="5637" y="1758"/>
                  </a:cubicBezTo>
                  <a:cubicBezTo>
                    <a:pt x="5692" y="1814"/>
                    <a:pt x="5720" y="1926"/>
                    <a:pt x="5748" y="1981"/>
                  </a:cubicBezTo>
                  <a:cubicBezTo>
                    <a:pt x="5776" y="2093"/>
                    <a:pt x="5832" y="2177"/>
                    <a:pt x="5888" y="2232"/>
                  </a:cubicBezTo>
                  <a:cubicBezTo>
                    <a:pt x="5915" y="2316"/>
                    <a:pt x="5888" y="2372"/>
                    <a:pt x="5860" y="2372"/>
                  </a:cubicBezTo>
                  <a:cubicBezTo>
                    <a:pt x="5776" y="2400"/>
                    <a:pt x="5720" y="2372"/>
                    <a:pt x="5692" y="2344"/>
                  </a:cubicBezTo>
                  <a:cubicBezTo>
                    <a:pt x="5637" y="2260"/>
                    <a:pt x="5581" y="2177"/>
                    <a:pt x="5553" y="2065"/>
                  </a:cubicBezTo>
                  <a:cubicBezTo>
                    <a:pt x="5330" y="1619"/>
                    <a:pt x="5023" y="949"/>
                    <a:pt x="4353" y="726"/>
                  </a:cubicBezTo>
                  <a:cubicBezTo>
                    <a:pt x="4186" y="670"/>
                    <a:pt x="3963" y="670"/>
                    <a:pt x="3823" y="670"/>
                  </a:cubicBezTo>
                  <a:cubicBezTo>
                    <a:pt x="3656" y="698"/>
                    <a:pt x="3488" y="726"/>
                    <a:pt x="3377" y="837"/>
                  </a:cubicBezTo>
                  <a:cubicBezTo>
                    <a:pt x="3209" y="949"/>
                    <a:pt x="3098" y="1089"/>
                    <a:pt x="3070" y="1228"/>
                  </a:cubicBezTo>
                  <a:lnTo>
                    <a:pt x="3070" y="1228"/>
                  </a:lnTo>
                  <a:lnTo>
                    <a:pt x="3070" y="1228"/>
                  </a:lnTo>
                  <a:cubicBezTo>
                    <a:pt x="3042" y="1395"/>
                    <a:pt x="3042" y="1563"/>
                    <a:pt x="3098" y="1702"/>
                  </a:cubicBezTo>
                  <a:cubicBezTo>
                    <a:pt x="3349" y="2260"/>
                    <a:pt x="4493" y="2093"/>
                    <a:pt x="4493" y="2093"/>
                  </a:cubicBezTo>
                  <a:cubicBezTo>
                    <a:pt x="4576" y="2093"/>
                    <a:pt x="4604" y="2121"/>
                    <a:pt x="4632" y="2205"/>
                  </a:cubicBezTo>
                  <a:cubicBezTo>
                    <a:pt x="4632" y="2260"/>
                    <a:pt x="4604" y="2316"/>
                    <a:pt x="4521" y="2344"/>
                  </a:cubicBezTo>
                  <a:cubicBezTo>
                    <a:pt x="4521" y="2344"/>
                    <a:pt x="3209" y="2511"/>
                    <a:pt x="2902" y="1814"/>
                  </a:cubicBezTo>
                  <a:cubicBezTo>
                    <a:pt x="2791" y="1619"/>
                    <a:pt x="2791" y="1395"/>
                    <a:pt x="2819" y="1200"/>
                  </a:cubicBezTo>
                  <a:cubicBezTo>
                    <a:pt x="2651" y="865"/>
                    <a:pt x="2428" y="586"/>
                    <a:pt x="2205" y="419"/>
                  </a:cubicBezTo>
                  <a:lnTo>
                    <a:pt x="2205" y="419"/>
                  </a:lnTo>
                  <a:cubicBezTo>
                    <a:pt x="1926" y="224"/>
                    <a:pt x="1563" y="84"/>
                    <a:pt x="1284" y="28"/>
                  </a:cubicBezTo>
                  <a:cubicBezTo>
                    <a:pt x="1089" y="1"/>
                    <a:pt x="866" y="28"/>
                    <a:pt x="726" y="140"/>
                  </a:cubicBezTo>
                  <a:cubicBezTo>
                    <a:pt x="615" y="224"/>
                    <a:pt x="531" y="307"/>
                    <a:pt x="531" y="447"/>
                  </a:cubicBezTo>
                  <a:cubicBezTo>
                    <a:pt x="531" y="754"/>
                    <a:pt x="754" y="1089"/>
                    <a:pt x="1368" y="1535"/>
                  </a:cubicBezTo>
                  <a:lnTo>
                    <a:pt x="1396" y="1563"/>
                  </a:lnTo>
                  <a:cubicBezTo>
                    <a:pt x="1731" y="1814"/>
                    <a:pt x="2149" y="2177"/>
                    <a:pt x="2484" y="2484"/>
                  </a:cubicBezTo>
                  <a:lnTo>
                    <a:pt x="2512" y="2511"/>
                  </a:lnTo>
                  <a:cubicBezTo>
                    <a:pt x="2679" y="2679"/>
                    <a:pt x="2847" y="2902"/>
                    <a:pt x="2902" y="3042"/>
                  </a:cubicBezTo>
                  <a:cubicBezTo>
                    <a:pt x="2930" y="3153"/>
                    <a:pt x="2958" y="3209"/>
                    <a:pt x="2958" y="3321"/>
                  </a:cubicBezTo>
                  <a:lnTo>
                    <a:pt x="2958" y="3572"/>
                  </a:lnTo>
                  <a:cubicBezTo>
                    <a:pt x="3209" y="3878"/>
                    <a:pt x="3321" y="4074"/>
                    <a:pt x="3739" y="4213"/>
                  </a:cubicBezTo>
                  <a:cubicBezTo>
                    <a:pt x="4102" y="4353"/>
                    <a:pt x="4437" y="4353"/>
                    <a:pt x="4772" y="4157"/>
                  </a:cubicBezTo>
                  <a:cubicBezTo>
                    <a:pt x="4883" y="4130"/>
                    <a:pt x="4939" y="4046"/>
                    <a:pt x="5079" y="4046"/>
                  </a:cubicBezTo>
                  <a:cubicBezTo>
                    <a:pt x="5079" y="4297"/>
                    <a:pt x="4744" y="4436"/>
                    <a:pt x="4493" y="4492"/>
                  </a:cubicBezTo>
                  <a:cubicBezTo>
                    <a:pt x="3907" y="4688"/>
                    <a:pt x="3405" y="4464"/>
                    <a:pt x="2986" y="4074"/>
                  </a:cubicBezTo>
                  <a:cubicBezTo>
                    <a:pt x="2930" y="4018"/>
                    <a:pt x="2847" y="3934"/>
                    <a:pt x="2819" y="3851"/>
                  </a:cubicBezTo>
                  <a:cubicBezTo>
                    <a:pt x="2791" y="3878"/>
                    <a:pt x="2791" y="3878"/>
                    <a:pt x="2791" y="3906"/>
                  </a:cubicBezTo>
                  <a:cubicBezTo>
                    <a:pt x="2651" y="4074"/>
                    <a:pt x="2400" y="4269"/>
                    <a:pt x="2093" y="4409"/>
                  </a:cubicBezTo>
                  <a:cubicBezTo>
                    <a:pt x="1842" y="4520"/>
                    <a:pt x="1507" y="4576"/>
                    <a:pt x="1117" y="4604"/>
                  </a:cubicBezTo>
                  <a:cubicBezTo>
                    <a:pt x="1033" y="4604"/>
                    <a:pt x="1005" y="4604"/>
                    <a:pt x="949" y="4632"/>
                  </a:cubicBezTo>
                  <a:lnTo>
                    <a:pt x="949" y="4632"/>
                  </a:lnTo>
                  <a:cubicBezTo>
                    <a:pt x="838" y="4632"/>
                    <a:pt x="754" y="4688"/>
                    <a:pt x="670" y="4715"/>
                  </a:cubicBezTo>
                  <a:cubicBezTo>
                    <a:pt x="559" y="4743"/>
                    <a:pt x="447" y="4771"/>
                    <a:pt x="336" y="4855"/>
                  </a:cubicBezTo>
                  <a:cubicBezTo>
                    <a:pt x="196" y="5357"/>
                    <a:pt x="140" y="5720"/>
                    <a:pt x="1" y="6110"/>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7"/>
            <p:cNvSpPr/>
            <p:nvPr/>
          </p:nvSpPr>
          <p:spPr>
            <a:xfrm flipH="1">
              <a:off x="1436097" y="1326815"/>
              <a:ext cx="363798" cy="1227882"/>
            </a:xfrm>
            <a:custGeom>
              <a:avLst/>
              <a:gdLst/>
              <a:ahLst/>
              <a:cxnLst/>
              <a:rect l="l" t="t" r="r" b="b"/>
              <a:pathLst>
                <a:path w="5051" h="17048" extrusionOk="0">
                  <a:moveTo>
                    <a:pt x="196" y="10323"/>
                  </a:moveTo>
                  <a:cubicBezTo>
                    <a:pt x="168" y="10714"/>
                    <a:pt x="84" y="11049"/>
                    <a:pt x="56" y="11439"/>
                  </a:cubicBezTo>
                  <a:cubicBezTo>
                    <a:pt x="28" y="11774"/>
                    <a:pt x="1" y="12137"/>
                    <a:pt x="1" y="12472"/>
                  </a:cubicBezTo>
                  <a:cubicBezTo>
                    <a:pt x="726" y="12555"/>
                    <a:pt x="1200" y="12611"/>
                    <a:pt x="1451" y="12667"/>
                  </a:cubicBezTo>
                  <a:cubicBezTo>
                    <a:pt x="1479" y="11914"/>
                    <a:pt x="1563" y="11105"/>
                    <a:pt x="1702" y="10323"/>
                  </a:cubicBezTo>
                  <a:cubicBezTo>
                    <a:pt x="1842" y="9514"/>
                    <a:pt x="2009" y="8705"/>
                    <a:pt x="2232" y="7924"/>
                  </a:cubicBezTo>
                  <a:cubicBezTo>
                    <a:pt x="2149" y="7868"/>
                    <a:pt x="2093" y="7868"/>
                    <a:pt x="2009" y="7840"/>
                  </a:cubicBezTo>
                  <a:cubicBezTo>
                    <a:pt x="1981" y="7840"/>
                    <a:pt x="1981" y="7813"/>
                    <a:pt x="1981" y="7813"/>
                  </a:cubicBezTo>
                  <a:cubicBezTo>
                    <a:pt x="1675" y="8622"/>
                    <a:pt x="1172" y="9347"/>
                    <a:pt x="559" y="9933"/>
                  </a:cubicBezTo>
                  <a:cubicBezTo>
                    <a:pt x="503" y="10072"/>
                    <a:pt x="363" y="10212"/>
                    <a:pt x="196" y="10323"/>
                  </a:cubicBezTo>
                  <a:close/>
                  <a:moveTo>
                    <a:pt x="1675" y="14787"/>
                  </a:moveTo>
                  <a:cubicBezTo>
                    <a:pt x="1172" y="14676"/>
                    <a:pt x="642" y="14620"/>
                    <a:pt x="140" y="14536"/>
                  </a:cubicBezTo>
                  <a:cubicBezTo>
                    <a:pt x="196" y="15038"/>
                    <a:pt x="307" y="15513"/>
                    <a:pt x="475" y="15931"/>
                  </a:cubicBezTo>
                  <a:cubicBezTo>
                    <a:pt x="642" y="16350"/>
                    <a:pt x="865" y="16740"/>
                    <a:pt x="1117" y="17047"/>
                  </a:cubicBezTo>
                  <a:cubicBezTo>
                    <a:pt x="1340" y="16852"/>
                    <a:pt x="1619" y="16629"/>
                    <a:pt x="1954" y="16433"/>
                  </a:cubicBezTo>
                  <a:cubicBezTo>
                    <a:pt x="2009" y="16350"/>
                    <a:pt x="2121" y="16294"/>
                    <a:pt x="2177" y="16238"/>
                  </a:cubicBezTo>
                  <a:cubicBezTo>
                    <a:pt x="2093" y="16071"/>
                    <a:pt x="2009" y="15903"/>
                    <a:pt x="1954" y="15736"/>
                  </a:cubicBezTo>
                  <a:lnTo>
                    <a:pt x="1954" y="15736"/>
                  </a:lnTo>
                  <a:cubicBezTo>
                    <a:pt x="1898" y="15652"/>
                    <a:pt x="1898" y="15624"/>
                    <a:pt x="1870" y="15596"/>
                  </a:cubicBezTo>
                  <a:cubicBezTo>
                    <a:pt x="1758" y="15317"/>
                    <a:pt x="1702" y="15038"/>
                    <a:pt x="1675" y="14787"/>
                  </a:cubicBezTo>
                  <a:close/>
                  <a:moveTo>
                    <a:pt x="2735" y="1396"/>
                  </a:moveTo>
                  <a:cubicBezTo>
                    <a:pt x="2930" y="1312"/>
                    <a:pt x="3125" y="1284"/>
                    <a:pt x="3348" y="1312"/>
                  </a:cubicBezTo>
                  <a:cubicBezTo>
                    <a:pt x="3627" y="1368"/>
                    <a:pt x="3934" y="1452"/>
                    <a:pt x="4241" y="1647"/>
                  </a:cubicBezTo>
                  <a:cubicBezTo>
                    <a:pt x="4381" y="1284"/>
                    <a:pt x="4604" y="949"/>
                    <a:pt x="4743" y="698"/>
                  </a:cubicBezTo>
                  <a:cubicBezTo>
                    <a:pt x="4827" y="559"/>
                    <a:pt x="4939" y="419"/>
                    <a:pt x="5050" y="336"/>
                  </a:cubicBezTo>
                  <a:cubicBezTo>
                    <a:pt x="4827" y="168"/>
                    <a:pt x="4548" y="57"/>
                    <a:pt x="4269" y="29"/>
                  </a:cubicBezTo>
                  <a:cubicBezTo>
                    <a:pt x="3962" y="1"/>
                    <a:pt x="3655" y="29"/>
                    <a:pt x="3404" y="196"/>
                  </a:cubicBezTo>
                  <a:cubicBezTo>
                    <a:pt x="3293" y="280"/>
                    <a:pt x="3209" y="447"/>
                    <a:pt x="3069" y="670"/>
                  </a:cubicBezTo>
                  <a:cubicBezTo>
                    <a:pt x="3069" y="698"/>
                    <a:pt x="3014" y="754"/>
                    <a:pt x="2986" y="810"/>
                  </a:cubicBezTo>
                  <a:cubicBezTo>
                    <a:pt x="2930" y="977"/>
                    <a:pt x="2846" y="1173"/>
                    <a:pt x="2735" y="1396"/>
                  </a:cubicBezTo>
                  <a:close/>
                  <a:moveTo>
                    <a:pt x="2400" y="6111"/>
                  </a:moveTo>
                  <a:cubicBezTo>
                    <a:pt x="2456" y="6055"/>
                    <a:pt x="2539" y="6027"/>
                    <a:pt x="2595" y="6027"/>
                  </a:cubicBezTo>
                  <a:cubicBezTo>
                    <a:pt x="2679" y="5999"/>
                    <a:pt x="2735" y="5999"/>
                    <a:pt x="2846" y="5971"/>
                  </a:cubicBezTo>
                  <a:cubicBezTo>
                    <a:pt x="2958" y="5608"/>
                    <a:pt x="3097" y="5162"/>
                    <a:pt x="3265" y="4632"/>
                  </a:cubicBezTo>
                  <a:cubicBezTo>
                    <a:pt x="3376" y="4297"/>
                    <a:pt x="3516" y="3907"/>
                    <a:pt x="3627" y="3516"/>
                  </a:cubicBezTo>
                  <a:cubicBezTo>
                    <a:pt x="3516" y="3404"/>
                    <a:pt x="3376" y="3321"/>
                    <a:pt x="3265" y="3237"/>
                  </a:cubicBezTo>
                  <a:lnTo>
                    <a:pt x="3237" y="3209"/>
                  </a:lnTo>
                  <a:cubicBezTo>
                    <a:pt x="2735" y="2819"/>
                    <a:pt x="2456" y="2512"/>
                    <a:pt x="2372" y="2205"/>
                  </a:cubicBezTo>
                  <a:cubicBezTo>
                    <a:pt x="2149" y="2763"/>
                    <a:pt x="1954" y="3265"/>
                    <a:pt x="1898" y="3404"/>
                  </a:cubicBezTo>
                  <a:cubicBezTo>
                    <a:pt x="2232" y="4102"/>
                    <a:pt x="2400" y="4883"/>
                    <a:pt x="2400" y="5720"/>
                  </a:cubicBezTo>
                  <a:cubicBezTo>
                    <a:pt x="2428" y="5860"/>
                    <a:pt x="2428" y="5999"/>
                    <a:pt x="2400" y="6111"/>
                  </a:cubicBezTo>
                  <a:close/>
                </a:path>
              </a:pathLst>
            </a:custGeom>
            <a:solidFill>
              <a:srgbClr val="518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7"/>
            <p:cNvSpPr/>
            <p:nvPr/>
          </p:nvSpPr>
          <p:spPr>
            <a:xfrm flipH="1">
              <a:off x="1799824" y="2082369"/>
              <a:ext cx="50273" cy="140737"/>
            </a:xfrm>
            <a:custGeom>
              <a:avLst/>
              <a:gdLst/>
              <a:ahLst/>
              <a:cxnLst/>
              <a:rect l="l" t="t" r="r" b="b"/>
              <a:pathLst>
                <a:path w="698" h="1954" extrusionOk="0">
                  <a:moveTo>
                    <a:pt x="167" y="364"/>
                  </a:moveTo>
                  <a:cubicBezTo>
                    <a:pt x="56" y="1117"/>
                    <a:pt x="0" y="1703"/>
                    <a:pt x="0" y="1926"/>
                  </a:cubicBezTo>
                  <a:cubicBezTo>
                    <a:pt x="167" y="1926"/>
                    <a:pt x="335" y="1954"/>
                    <a:pt x="502" y="1954"/>
                  </a:cubicBezTo>
                  <a:cubicBezTo>
                    <a:pt x="502" y="1619"/>
                    <a:pt x="558" y="1256"/>
                    <a:pt x="586" y="921"/>
                  </a:cubicBezTo>
                  <a:cubicBezTo>
                    <a:pt x="614" y="587"/>
                    <a:pt x="642" y="308"/>
                    <a:pt x="698" y="1"/>
                  </a:cubicBezTo>
                  <a:cubicBezTo>
                    <a:pt x="474" y="140"/>
                    <a:pt x="335" y="252"/>
                    <a:pt x="167" y="36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7"/>
            <p:cNvSpPr/>
            <p:nvPr/>
          </p:nvSpPr>
          <p:spPr>
            <a:xfrm flipH="1">
              <a:off x="1858102" y="1998026"/>
              <a:ext cx="560715" cy="225078"/>
            </a:xfrm>
            <a:custGeom>
              <a:avLst/>
              <a:gdLst/>
              <a:ahLst/>
              <a:cxnLst/>
              <a:rect l="l" t="t" r="r" b="b"/>
              <a:pathLst>
                <a:path w="7785" h="3125" extrusionOk="0">
                  <a:moveTo>
                    <a:pt x="1" y="0"/>
                  </a:moveTo>
                  <a:cubicBezTo>
                    <a:pt x="84" y="474"/>
                    <a:pt x="168" y="921"/>
                    <a:pt x="252" y="1339"/>
                  </a:cubicBezTo>
                  <a:cubicBezTo>
                    <a:pt x="391" y="2037"/>
                    <a:pt x="503" y="2678"/>
                    <a:pt x="587" y="3125"/>
                  </a:cubicBezTo>
                  <a:cubicBezTo>
                    <a:pt x="2344" y="3069"/>
                    <a:pt x="3851" y="3013"/>
                    <a:pt x="5106" y="3069"/>
                  </a:cubicBezTo>
                  <a:cubicBezTo>
                    <a:pt x="6083" y="3069"/>
                    <a:pt x="6920" y="3097"/>
                    <a:pt x="7617" y="3125"/>
                  </a:cubicBezTo>
                  <a:cubicBezTo>
                    <a:pt x="7645" y="2929"/>
                    <a:pt x="7673" y="2399"/>
                    <a:pt x="7784" y="1702"/>
                  </a:cubicBezTo>
                  <a:cubicBezTo>
                    <a:pt x="6948" y="2148"/>
                    <a:pt x="5943" y="2399"/>
                    <a:pt x="4883" y="2399"/>
                  </a:cubicBezTo>
                  <a:cubicBezTo>
                    <a:pt x="3209" y="2399"/>
                    <a:pt x="1675" y="1730"/>
                    <a:pt x="559" y="642"/>
                  </a:cubicBezTo>
                  <a:cubicBezTo>
                    <a:pt x="391" y="446"/>
                    <a:pt x="168" y="195"/>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7"/>
            <p:cNvSpPr/>
            <p:nvPr/>
          </p:nvSpPr>
          <p:spPr>
            <a:xfrm flipH="1">
              <a:off x="2392601" y="1883433"/>
              <a:ext cx="86502" cy="339670"/>
            </a:xfrm>
            <a:custGeom>
              <a:avLst/>
              <a:gdLst/>
              <a:ahLst/>
              <a:cxnLst/>
              <a:rect l="l" t="t" r="r" b="b"/>
              <a:pathLst>
                <a:path w="1201" h="4716" extrusionOk="0">
                  <a:moveTo>
                    <a:pt x="1" y="1"/>
                  </a:moveTo>
                  <a:cubicBezTo>
                    <a:pt x="252" y="1758"/>
                    <a:pt x="559" y="3432"/>
                    <a:pt x="810" y="4660"/>
                  </a:cubicBezTo>
                  <a:lnTo>
                    <a:pt x="810" y="4716"/>
                  </a:lnTo>
                  <a:lnTo>
                    <a:pt x="1200" y="4716"/>
                  </a:lnTo>
                  <a:cubicBezTo>
                    <a:pt x="1089" y="4269"/>
                    <a:pt x="977" y="3683"/>
                    <a:pt x="838" y="2986"/>
                  </a:cubicBezTo>
                  <a:cubicBezTo>
                    <a:pt x="726" y="2428"/>
                    <a:pt x="642" y="1786"/>
                    <a:pt x="531" y="1117"/>
                  </a:cubicBezTo>
                  <a:cubicBezTo>
                    <a:pt x="308" y="782"/>
                    <a:pt x="140" y="39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7"/>
            <p:cNvSpPr/>
            <p:nvPr/>
          </p:nvSpPr>
          <p:spPr>
            <a:xfrm flipH="1">
              <a:off x="2420763" y="1338915"/>
              <a:ext cx="88447" cy="341687"/>
            </a:xfrm>
            <a:custGeom>
              <a:avLst/>
              <a:gdLst/>
              <a:ahLst/>
              <a:cxnLst/>
              <a:rect l="l" t="t" r="r" b="b"/>
              <a:pathLst>
                <a:path w="1228" h="4744" extrusionOk="0">
                  <a:moveTo>
                    <a:pt x="419" y="3599"/>
                  </a:moveTo>
                  <a:cubicBezTo>
                    <a:pt x="391" y="1395"/>
                    <a:pt x="865" y="419"/>
                    <a:pt x="1228" y="0"/>
                  </a:cubicBezTo>
                  <a:cubicBezTo>
                    <a:pt x="223" y="558"/>
                    <a:pt x="0" y="2511"/>
                    <a:pt x="140" y="4743"/>
                  </a:cubicBezTo>
                  <a:cubicBezTo>
                    <a:pt x="168" y="4352"/>
                    <a:pt x="279" y="3990"/>
                    <a:pt x="419" y="359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7"/>
            <p:cNvSpPr/>
            <p:nvPr/>
          </p:nvSpPr>
          <p:spPr>
            <a:xfrm flipH="1">
              <a:off x="2225862" y="1298725"/>
              <a:ext cx="235162" cy="259290"/>
            </a:xfrm>
            <a:custGeom>
              <a:avLst/>
              <a:gdLst/>
              <a:ahLst/>
              <a:cxnLst/>
              <a:rect l="l" t="t" r="r" b="b"/>
              <a:pathLst>
                <a:path w="3265" h="3600" extrusionOk="0">
                  <a:moveTo>
                    <a:pt x="3265" y="586"/>
                  </a:moveTo>
                  <a:cubicBezTo>
                    <a:pt x="2707" y="419"/>
                    <a:pt x="2289" y="251"/>
                    <a:pt x="2010" y="0"/>
                  </a:cubicBezTo>
                  <a:cubicBezTo>
                    <a:pt x="1982" y="28"/>
                    <a:pt x="1954" y="84"/>
                    <a:pt x="1926" y="84"/>
                  </a:cubicBezTo>
                  <a:cubicBezTo>
                    <a:pt x="1870" y="140"/>
                    <a:pt x="1842" y="223"/>
                    <a:pt x="1814" y="251"/>
                  </a:cubicBezTo>
                  <a:cubicBezTo>
                    <a:pt x="1535" y="614"/>
                    <a:pt x="1256" y="670"/>
                    <a:pt x="754" y="1311"/>
                  </a:cubicBezTo>
                  <a:cubicBezTo>
                    <a:pt x="615" y="1535"/>
                    <a:pt x="531" y="1842"/>
                    <a:pt x="447" y="1814"/>
                  </a:cubicBezTo>
                  <a:cubicBezTo>
                    <a:pt x="252" y="1814"/>
                    <a:pt x="475" y="1284"/>
                    <a:pt x="559" y="1228"/>
                  </a:cubicBezTo>
                  <a:cubicBezTo>
                    <a:pt x="754" y="809"/>
                    <a:pt x="838" y="809"/>
                    <a:pt x="1145" y="530"/>
                  </a:cubicBezTo>
                  <a:cubicBezTo>
                    <a:pt x="1173" y="502"/>
                    <a:pt x="1256" y="447"/>
                    <a:pt x="1312" y="391"/>
                  </a:cubicBezTo>
                  <a:cubicBezTo>
                    <a:pt x="1173" y="419"/>
                    <a:pt x="1089" y="447"/>
                    <a:pt x="977" y="447"/>
                  </a:cubicBezTo>
                  <a:cubicBezTo>
                    <a:pt x="866" y="530"/>
                    <a:pt x="57" y="1088"/>
                    <a:pt x="1" y="3599"/>
                  </a:cubicBezTo>
                  <a:cubicBezTo>
                    <a:pt x="308" y="2957"/>
                    <a:pt x="698" y="2400"/>
                    <a:pt x="1228" y="1925"/>
                  </a:cubicBezTo>
                  <a:cubicBezTo>
                    <a:pt x="1786" y="1367"/>
                    <a:pt x="2484" y="865"/>
                    <a:pt x="3265" y="58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7"/>
            <p:cNvSpPr/>
            <p:nvPr/>
          </p:nvSpPr>
          <p:spPr>
            <a:xfrm flipH="1">
              <a:off x="1647140" y="1174120"/>
              <a:ext cx="701307" cy="166882"/>
            </a:xfrm>
            <a:custGeom>
              <a:avLst/>
              <a:gdLst/>
              <a:ahLst/>
              <a:cxnLst/>
              <a:rect l="l" t="t" r="r" b="b"/>
              <a:pathLst>
                <a:path w="9737" h="2317" extrusionOk="0">
                  <a:moveTo>
                    <a:pt x="6222" y="2316"/>
                  </a:moveTo>
                  <a:cubicBezTo>
                    <a:pt x="7254" y="2177"/>
                    <a:pt x="8230" y="1870"/>
                    <a:pt x="8900" y="1395"/>
                  </a:cubicBezTo>
                  <a:cubicBezTo>
                    <a:pt x="9374" y="1033"/>
                    <a:pt x="9709" y="586"/>
                    <a:pt x="9737" y="0"/>
                  </a:cubicBezTo>
                  <a:cubicBezTo>
                    <a:pt x="9430" y="307"/>
                    <a:pt x="9012" y="614"/>
                    <a:pt x="8342" y="921"/>
                  </a:cubicBezTo>
                  <a:cubicBezTo>
                    <a:pt x="7644" y="1256"/>
                    <a:pt x="6696" y="1507"/>
                    <a:pt x="5413" y="1730"/>
                  </a:cubicBezTo>
                  <a:cubicBezTo>
                    <a:pt x="4045" y="1953"/>
                    <a:pt x="2930" y="1870"/>
                    <a:pt x="2065" y="1619"/>
                  </a:cubicBezTo>
                  <a:cubicBezTo>
                    <a:pt x="1144" y="1395"/>
                    <a:pt x="447" y="1005"/>
                    <a:pt x="0" y="503"/>
                  </a:cubicBezTo>
                  <a:cubicBezTo>
                    <a:pt x="0" y="726"/>
                    <a:pt x="84" y="1116"/>
                    <a:pt x="502" y="1451"/>
                  </a:cubicBezTo>
                  <a:lnTo>
                    <a:pt x="530" y="1451"/>
                  </a:lnTo>
                  <a:lnTo>
                    <a:pt x="530" y="1451"/>
                  </a:lnTo>
                  <a:cubicBezTo>
                    <a:pt x="837" y="1702"/>
                    <a:pt x="1339" y="1953"/>
                    <a:pt x="2065" y="2121"/>
                  </a:cubicBezTo>
                  <a:cubicBezTo>
                    <a:pt x="2651" y="1953"/>
                    <a:pt x="3236" y="1842"/>
                    <a:pt x="3906" y="1842"/>
                  </a:cubicBezTo>
                  <a:cubicBezTo>
                    <a:pt x="4743" y="1898"/>
                    <a:pt x="5524" y="2037"/>
                    <a:pt x="6222" y="23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7"/>
            <p:cNvSpPr/>
            <p:nvPr/>
          </p:nvSpPr>
          <p:spPr>
            <a:xfrm flipH="1">
              <a:off x="1568768" y="1296708"/>
              <a:ext cx="303441" cy="253240"/>
            </a:xfrm>
            <a:custGeom>
              <a:avLst/>
              <a:gdLst/>
              <a:ahLst/>
              <a:cxnLst/>
              <a:rect l="l" t="t" r="r" b="b"/>
              <a:pathLst>
                <a:path w="4213" h="3516" extrusionOk="0">
                  <a:moveTo>
                    <a:pt x="4213" y="558"/>
                  </a:moveTo>
                  <a:cubicBezTo>
                    <a:pt x="3711" y="335"/>
                    <a:pt x="3125" y="196"/>
                    <a:pt x="2651" y="112"/>
                  </a:cubicBezTo>
                  <a:cubicBezTo>
                    <a:pt x="2455" y="56"/>
                    <a:pt x="2316" y="28"/>
                    <a:pt x="2176" y="0"/>
                  </a:cubicBezTo>
                  <a:cubicBezTo>
                    <a:pt x="1590" y="363"/>
                    <a:pt x="809" y="614"/>
                    <a:pt x="0" y="754"/>
                  </a:cubicBezTo>
                  <a:lnTo>
                    <a:pt x="140" y="754"/>
                  </a:lnTo>
                  <a:cubicBezTo>
                    <a:pt x="642" y="781"/>
                    <a:pt x="1479" y="726"/>
                    <a:pt x="1758" y="1005"/>
                  </a:cubicBezTo>
                  <a:cubicBezTo>
                    <a:pt x="1814" y="1116"/>
                    <a:pt x="1814" y="1172"/>
                    <a:pt x="1646" y="1144"/>
                  </a:cubicBezTo>
                  <a:cubicBezTo>
                    <a:pt x="1590" y="1144"/>
                    <a:pt x="1479" y="1116"/>
                    <a:pt x="1395" y="1060"/>
                  </a:cubicBezTo>
                  <a:cubicBezTo>
                    <a:pt x="1200" y="1033"/>
                    <a:pt x="977" y="1033"/>
                    <a:pt x="753" y="1033"/>
                  </a:cubicBezTo>
                  <a:lnTo>
                    <a:pt x="502" y="1033"/>
                  </a:lnTo>
                  <a:cubicBezTo>
                    <a:pt x="893" y="1284"/>
                    <a:pt x="1256" y="1563"/>
                    <a:pt x="1618" y="1897"/>
                  </a:cubicBezTo>
                  <a:cubicBezTo>
                    <a:pt x="2093" y="2372"/>
                    <a:pt x="2483" y="2930"/>
                    <a:pt x="2790" y="3516"/>
                  </a:cubicBezTo>
                  <a:cubicBezTo>
                    <a:pt x="2902" y="3237"/>
                    <a:pt x="3041" y="2818"/>
                    <a:pt x="3264" y="2316"/>
                  </a:cubicBezTo>
                  <a:cubicBezTo>
                    <a:pt x="3041" y="2372"/>
                    <a:pt x="2874" y="2316"/>
                    <a:pt x="2706" y="2232"/>
                  </a:cubicBezTo>
                  <a:cubicBezTo>
                    <a:pt x="2623" y="2176"/>
                    <a:pt x="1897" y="1758"/>
                    <a:pt x="2288" y="1758"/>
                  </a:cubicBezTo>
                  <a:cubicBezTo>
                    <a:pt x="2511" y="1758"/>
                    <a:pt x="2651" y="1897"/>
                    <a:pt x="2846" y="2009"/>
                  </a:cubicBezTo>
                  <a:cubicBezTo>
                    <a:pt x="3041" y="2121"/>
                    <a:pt x="3181" y="2037"/>
                    <a:pt x="3320" y="2093"/>
                  </a:cubicBezTo>
                  <a:cubicBezTo>
                    <a:pt x="3432" y="1814"/>
                    <a:pt x="3571" y="1535"/>
                    <a:pt x="3683" y="1284"/>
                  </a:cubicBezTo>
                  <a:cubicBezTo>
                    <a:pt x="3543" y="1284"/>
                    <a:pt x="3404" y="1256"/>
                    <a:pt x="3292" y="1256"/>
                  </a:cubicBezTo>
                  <a:cubicBezTo>
                    <a:pt x="3181" y="1200"/>
                    <a:pt x="2651" y="1116"/>
                    <a:pt x="2651" y="1005"/>
                  </a:cubicBezTo>
                  <a:cubicBezTo>
                    <a:pt x="2706" y="781"/>
                    <a:pt x="3460" y="1033"/>
                    <a:pt x="3627" y="1033"/>
                  </a:cubicBezTo>
                  <a:cubicBezTo>
                    <a:pt x="3711" y="1033"/>
                    <a:pt x="3794" y="1033"/>
                    <a:pt x="3822" y="1005"/>
                  </a:cubicBezTo>
                  <a:cubicBezTo>
                    <a:pt x="3990" y="837"/>
                    <a:pt x="4101" y="698"/>
                    <a:pt x="4213" y="55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7"/>
            <p:cNvSpPr/>
            <p:nvPr/>
          </p:nvSpPr>
          <p:spPr>
            <a:xfrm flipH="1">
              <a:off x="1492347" y="1224322"/>
              <a:ext cx="203038" cy="96586"/>
            </a:xfrm>
            <a:custGeom>
              <a:avLst/>
              <a:gdLst/>
              <a:ahLst/>
              <a:cxnLst/>
              <a:rect l="l" t="t" r="r" b="b"/>
              <a:pathLst>
                <a:path w="2819" h="1341" extrusionOk="0">
                  <a:moveTo>
                    <a:pt x="2818" y="1201"/>
                  </a:moveTo>
                  <a:cubicBezTo>
                    <a:pt x="2818" y="1061"/>
                    <a:pt x="2818" y="922"/>
                    <a:pt x="2790" y="838"/>
                  </a:cubicBezTo>
                  <a:cubicBezTo>
                    <a:pt x="2762" y="643"/>
                    <a:pt x="2679" y="559"/>
                    <a:pt x="2623" y="475"/>
                  </a:cubicBezTo>
                  <a:cubicBezTo>
                    <a:pt x="2455" y="364"/>
                    <a:pt x="781" y="1"/>
                    <a:pt x="726" y="1"/>
                  </a:cubicBezTo>
                  <a:lnTo>
                    <a:pt x="726" y="1"/>
                  </a:lnTo>
                  <a:cubicBezTo>
                    <a:pt x="558" y="308"/>
                    <a:pt x="307" y="587"/>
                    <a:pt x="0" y="838"/>
                  </a:cubicBezTo>
                  <a:cubicBezTo>
                    <a:pt x="84" y="838"/>
                    <a:pt x="168" y="866"/>
                    <a:pt x="279" y="866"/>
                  </a:cubicBezTo>
                  <a:cubicBezTo>
                    <a:pt x="781" y="977"/>
                    <a:pt x="1423" y="1117"/>
                    <a:pt x="1953" y="1340"/>
                  </a:cubicBezTo>
                  <a:cubicBezTo>
                    <a:pt x="2204" y="1256"/>
                    <a:pt x="2511" y="1173"/>
                    <a:pt x="2818" y="120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7"/>
            <p:cNvSpPr/>
            <p:nvPr/>
          </p:nvSpPr>
          <p:spPr>
            <a:xfrm flipH="1">
              <a:off x="1381860" y="1156041"/>
              <a:ext cx="255257" cy="186905"/>
            </a:xfrm>
            <a:custGeom>
              <a:avLst/>
              <a:gdLst/>
              <a:ahLst/>
              <a:cxnLst/>
              <a:rect l="l" t="t" r="r" b="b"/>
              <a:pathLst>
                <a:path w="3544" h="2595" extrusionOk="0">
                  <a:moveTo>
                    <a:pt x="3069" y="2595"/>
                  </a:moveTo>
                  <a:cubicBezTo>
                    <a:pt x="3181" y="2567"/>
                    <a:pt x="3348" y="2511"/>
                    <a:pt x="3516" y="2511"/>
                  </a:cubicBezTo>
                  <a:cubicBezTo>
                    <a:pt x="3544" y="2232"/>
                    <a:pt x="3516" y="1842"/>
                    <a:pt x="3460" y="1479"/>
                  </a:cubicBezTo>
                  <a:cubicBezTo>
                    <a:pt x="3376" y="1172"/>
                    <a:pt x="3265" y="865"/>
                    <a:pt x="3125" y="782"/>
                  </a:cubicBezTo>
                  <a:lnTo>
                    <a:pt x="3125" y="782"/>
                  </a:lnTo>
                  <a:cubicBezTo>
                    <a:pt x="2958" y="698"/>
                    <a:pt x="2009" y="447"/>
                    <a:pt x="1228" y="224"/>
                  </a:cubicBezTo>
                  <a:lnTo>
                    <a:pt x="1172" y="224"/>
                  </a:lnTo>
                  <a:cubicBezTo>
                    <a:pt x="698" y="140"/>
                    <a:pt x="279" y="28"/>
                    <a:pt x="112" y="0"/>
                  </a:cubicBezTo>
                  <a:lnTo>
                    <a:pt x="112" y="0"/>
                  </a:lnTo>
                  <a:cubicBezTo>
                    <a:pt x="112" y="279"/>
                    <a:pt x="56" y="503"/>
                    <a:pt x="0" y="754"/>
                  </a:cubicBezTo>
                  <a:cubicBezTo>
                    <a:pt x="251" y="782"/>
                    <a:pt x="1730" y="1144"/>
                    <a:pt x="1925" y="1284"/>
                  </a:cubicBezTo>
                  <a:cubicBezTo>
                    <a:pt x="2009" y="1340"/>
                    <a:pt x="2121" y="1535"/>
                    <a:pt x="2204" y="1730"/>
                  </a:cubicBezTo>
                  <a:cubicBezTo>
                    <a:pt x="2232" y="1897"/>
                    <a:pt x="2260" y="2065"/>
                    <a:pt x="2260" y="2232"/>
                  </a:cubicBezTo>
                  <a:cubicBezTo>
                    <a:pt x="2539" y="2260"/>
                    <a:pt x="2818" y="2400"/>
                    <a:pt x="3069" y="2595"/>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7"/>
            <p:cNvSpPr/>
            <p:nvPr/>
          </p:nvSpPr>
          <p:spPr>
            <a:xfrm flipH="1">
              <a:off x="1367812" y="1350944"/>
              <a:ext cx="114592" cy="118625"/>
            </a:xfrm>
            <a:custGeom>
              <a:avLst/>
              <a:gdLst/>
              <a:ahLst/>
              <a:cxnLst/>
              <a:rect l="l" t="t" r="r" b="b"/>
              <a:pathLst>
                <a:path w="1591" h="1647" extrusionOk="0">
                  <a:moveTo>
                    <a:pt x="1479" y="1"/>
                  </a:moveTo>
                  <a:lnTo>
                    <a:pt x="1479" y="1"/>
                  </a:lnTo>
                  <a:cubicBezTo>
                    <a:pt x="1200" y="1"/>
                    <a:pt x="949" y="112"/>
                    <a:pt x="921" y="140"/>
                  </a:cubicBezTo>
                  <a:lnTo>
                    <a:pt x="838" y="140"/>
                  </a:lnTo>
                  <a:cubicBezTo>
                    <a:pt x="782" y="140"/>
                    <a:pt x="670" y="280"/>
                    <a:pt x="531" y="503"/>
                  </a:cubicBezTo>
                  <a:cubicBezTo>
                    <a:pt x="363" y="754"/>
                    <a:pt x="196" y="1089"/>
                    <a:pt x="1" y="1479"/>
                  </a:cubicBezTo>
                  <a:cubicBezTo>
                    <a:pt x="84" y="1535"/>
                    <a:pt x="140" y="1591"/>
                    <a:pt x="224" y="1647"/>
                  </a:cubicBezTo>
                  <a:cubicBezTo>
                    <a:pt x="391" y="1256"/>
                    <a:pt x="642" y="921"/>
                    <a:pt x="893" y="642"/>
                  </a:cubicBezTo>
                  <a:cubicBezTo>
                    <a:pt x="1117" y="363"/>
                    <a:pt x="1368" y="140"/>
                    <a:pt x="15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7"/>
            <p:cNvSpPr/>
            <p:nvPr/>
          </p:nvSpPr>
          <p:spPr>
            <a:xfrm flipH="1">
              <a:off x="1174860" y="1049515"/>
              <a:ext cx="442161" cy="395921"/>
            </a:xfrm>
            <a:custGeom>
              <a:avLst/>
              <a:gdLst/>
              <a:ahLst/>
              <a:cxnLst/>
              <a:rect l="l" t="t" r="r" b="b"/>
              <a:pathLst>
                <a:path w="6139" h="5497" extrusionOk="0">
                  <a:moveTo>
                    <a:pt x="5971" y="5413"/>
                  </a:moveTo>
                  <a:cubicBezTo>
                    <a:pt x="6110" y="4827"/>
                    <a:pt x="6138" y="4269"/>
                    <a:pt x="6110" y="3767"/>
                  </a:cubicBezTo>
                  <a:cubicBezTo>
                    <a:pt x="6054" y="3209"/>
                    <a:pt x="5915" y="2707"/>
                    <a:pt x="5748" y="2233"/>
                  </a:cubicBezTo>
                  <a:cubicBezTo>
                    <a:pt x="5608" y="1926"/>
                    <a:pt x="5441" y="1647"/>
                    <a:pt x="5273" y="1368"/>
                  </a:cubicBezTo>
                  <a:cubicBezTo>
                    <a:pt x="5050" y="1117"/>
                    <a:pt x="4855" y="893"/>
                    <a:pt x="4576" y="698"/>
                  </a:cubicBezTo>
                  <a:cubicBezTo>
                    <a:pt x="4325" y="503"/>
                    <a:pt x="4046" y="363"/>
                    <a:pt x="3739" y="252"/>
                  </a:cubicBezTo>
                  <a:cubicBezTo>
                    <a:pt x="3460" y="140"/>
                    <a:pt x="3125" y="84"/>
                    <a:pt x="2790" y="56"/>
                  </a:cubicBezTo>
                  <a:cubicBezTo>
                    <a:pt x="2344" y="1"/>
                    <a:pt x="1870" y="84"/>
                    <a:pt x="1423" y="252"/>
                  </a:cubicBezTo>
                  <a:cubicBezTo>
                    <a:pt x="977" y="391"/>
                    <a:pt x="558" y="587"/>
                    <a:pt x="140" y="921"/>
                  </a:cubicBezTo>
                  <a:cubicBezTo>
                    <a:pt x="84" y="1061"/>
                    <a:pt x="28" y="1145"/>
                    <a:pt x="0" y="1256"/>
                  </a:cubicBezTo>
                  <a:cubicBezTo>
                    <a:pt x="196" y="1284"/>
                    <a:pt x="558" y="1396"/>
                    <a:pt x="977" y="1479"/>
                  </a:cubicBezTo>
                  <a:cubicBezTo>
                    <a:pt x="1256" y="1284"/>
                    <a:pt x="1563" y="1145"/>
                    <a:pt x="1842" y="1089"/>
                  </a:cubicBezTo>
                  <a:cubicBezTo>
                    <a:pt x="2149" y="977"/>
                    <a:pt x="2456" y="949"/>
                    <a:pt x="2790" y="977"/>
                  </a:cubicBezTo>
                  <a:cubicBezTo>
                    <a:pt x="3013" y="977"/>
                    <a:pt x="3237" y="1061"/>
                    <a:pt x="3432" y="1117"/>
                  </a:cubicBezTo>
                  <a:cubicBezTo>
                    <a:pt x="3655" y="1200"/>
                    <a:pt x="3850" y="1284"/>
                    <a:pt x="4046" y="1451"/>
                  </a:cubicBezTo>
                  <a:cubicBezTo>
                    <a:pt x="4213" y="1591"/>
                    <a:pt x="4381" y="1758"/>
                    <a:pt x="4548" y="1926"/>
                  </a:cubicBezTo>
                  <a:cubicBezTo>
                    <a:pt x="4687" y="2149"/>
                    <a:pt x="4827" y="2344"/>
                    <a:pt x="4939" y="2595"/>
                  </a:cubicBezTo>
                  <a:cubicBezTo>
                    <a:pt x="5078" y="2902"/>
                    <a:pt x="5190" y="3293"/>
                    <a:pt x="5218" y="3683"/>
                  </a:cubicBezTo>
                  <a:cubicBezTo>
                    <a:pt x="5245" y="4018"/>
                    <a:pt x="5245" y="4409"/>
                    <a:pt x="5190" y="4827"/>
                  </a:cubicBezTo>
                  <a:cubicBezTo>
                    <a:pt x="5357" y="4967"/>
                    <a:pt x="5496" y="5162"/>
                    <a:pt x="5524" y="5497"/>
                  </a:cubicBezTo>
                  <a:cubicBezTo>
                    <a:pt x="5636" y="5413"/>
                    <a:pt x="5775" y="5385"/>
                    <a:pt x="5971" y="5413"/>
                  </a:cubicBezTo>
                  <a:close/>
                </a:path>
              </a:pathLst>
            </a:custGeom>
            <a:solidFill>
              <a:srgbClr val="518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7"/>
            <p:cNvSpPr/>
            <p:nvPr/>
          </p:nvSpPr>
          <p:spPr>
            <a:xfrm flipH="1">
              <a:off x="1241191" y="1385084"/>
              <a:ext cx="190938" cy="104580"/>
            </a:xfrm>
            <a:custGeom>
              <a:avLst/>
              <a:gdLst/>
              <a:ahLst/>
              <a:cxnLst/>
              <a:rect l="l" t="t" r="r" b="b"/>
              <a:pathLst>
                <a:path w="2651" h="1452" extrusionOk="0">
                  <a:moveTo>
                    <a:pt x="1590" y="1"/>
                  </a:moveTo>
                  <a:cubicBezTo>
                    <a:pt x="1423" y="57"/>
                    <a:pt x="558" y="447"/>
                    <a:pt x="0" y="1452"/>
                  </a:cubicBezTo>
                  <a:cubicBezTo>
                    <a:pt x="84" y="1396"/>
                    <a:pt x="112" y="1340"/>
                    <a:pt x="223" y="1284"/>
                  </a:cubicBezTo>
                  <a:cubicBezTo>
                    <a:pt x="363" y="1173"/>
                    <a:pt x="558" y="1117"/>
                    <a:pt x="781" y="1117"/>
                  </a:cubicBezTo>
                  <a:cubicBezTo>
                    <a:pt x="949" y="1061"/>
                    <a:pt x="1144" y="1117"/>
                    <a:pt x="1395" y="1173"/>
                  </a:cubicBezTo>
                  <a:cubicBezTo>
                    <a:pt x="1562" y="1228"/>
                    <a:pt x="1702" y="1312"/>
                    <a:pt x="1841" y="1424"/>
                  </a:cubicBezTo>
                  <a:lnTo>
                    <a:pt x="1841" y="1424"/>
                  </a:lnTo>
                  <a:cubicBezTo>
                    <a:pt x="2065" y="1312"/>
                    <a:pt x="2316" y="1173"/>
                    <a:pt x="2483" y="1033"/>
                  </a:cubicBezTo>
                  <a:cubicBezTo>
                    <a:pt x="2539" y="1005"/>
                    <a:pt x="2595" y="977"/>
                    <a:pt x="2651" y="922"/>
                  </a:cubicBezTo>
                  <a:cubicBezTo>
                    <a:pt x="2595" y="112"/>
                    <a:pt x="1730" y="29"/>
                    <a:pt x="15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7"/>
            <p:cNvSpPr/>
            <p:nvPr/>
          </p:nvSpPr>
          <p:spPr>
            <a:xfrm flipH="1">
              <a:off x="1643109" y="1328832"/>
              <a:ext cx="843989" cy="823966"/>
            </a:xfrm>
            <a:custGeom>
              <a:avLst/>
              <a:gdLst/>
              <a:ahLst/>
              <a:cxnLst/>
              <a:rect l="l" t="t" r="r" b="b"/>
              <a:pathLst>
                <a:path w="11718" h="11440" extrusionOk="0">
                  <a:moveTo>
                    <a:pt x="5859" y="11439"/>
                  </a:moveTo>
                  <a:cubicBezTo>
                    <a:pt x="7477" y="11439"/>
                    <a:pt x="8984" y="10826"/>
                    <a:pt x="10016" y="9765"/>
                  </a:cubicBezTo>
                  <a:cubicBezTo>
                    <a:pt x="11076" y="8733"/>
                    <a:pt x="11718" y="7282"/>
                    <a:pt x="11718" y="5720"/>
                  </a:cubicBezTo>
                  <a:cubicBezTo>
                    <a:pt x="11718" y="4158"/>
                    <a:pt x="11076" y="2735"/>
                    <a:pt x="10016" y="1675"/>
                  </a:cubicBezTo>
                  <a:cubicBezTo>
                    <a:pt x="8984" y="642"/>
                    <a:pt x="7477" y="1"/>
                    <a:pt x="5859" y="1"/>
                  </a:cubicBezTo>
                  <a:cubicBezTo>
                    <a:pt x="4269" y="1"/>
                    <a:pt x="2790" y="642"/>
                    <a:pt x="1730" y="1675"/>
                  </a:cubicBezTo>
                  <a:cubicBezTo>
                    <a:pt x="670" y="2735"/>
                    <a:pt x="0" y="4158"/>
                    <a:pt x="0" y="5720"/>
                  </a:cubicBezTo>
                  <a:cubicBezTo>
                    <a:pt x="0" y="7282"/>
                    <a:pt x="670" y="8733"/>
                    <a:pt x="1730" y="9765"/>
                  </a:cubicBezTo>
                  <a:cubicBezTo>
                    <a:pt x="2762" y="10826"/>
                    <a:pt x="4241" y="11439"/>
                    <a:pt x="5859" y="11439"/>
                  </a:cubicBezTo>
                  <a:close/>
                </a:path>
              </a:pathLst>
            </a:custGeom>
            <a:solidFill>
              <a:srgbClr val="1F59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7"/>
            <p:cNvSpPr/>
            <p:nvPr/>
          </p:nvSpPr>
          <p:spPr>
            <a:xfrm flipH="1">
              <a:off x="1729467" y="1326815"/>
              <a:ext cx="759648" cy="693313"/>
            </a:xfrm>
            <a:custGeom>
              <a:avLst/>
              <a:gdLst/>
              <a:ahLst/>
              <a:cxnLst/>
              <a:rect l="l" t="t" r="r" b="b"/>
              <a:pathLst>
                <a:path w="10547" h="9626" extrusionOk="0">
                  <a:moveTo>
                    <a:pt x="10128" y="1786"/>
                  </a:moveTo>
                  <a:lnTo>
                    <a:pt x="10016" y="1675"/>
                  </a:lnTo>
                  <a:cubicBezTo>
                    <a:pt x="8956" y="615"/>
                    <a:pt x="7477" y="1"/>
                    <a:pt x="5859" y="1"/>
                  </a:cubicBezTo>
                  <a:cubicBezTo>
                    <a:pt x="4269" y="1"/>
                    <a:pt x="2790" y="615"/>
                    <a:pt x="1702" y="1675"/>
                  </a:cubicBezTo>
                  <a:cubicBezTo>
                    <a:pt x="670" y="2707"/>
                    <a:pt x="0" y="4130"/>
                    <a:pt x="0" y="5720"/>
                  </a:cubicBezTo>
                  <a:cubicBezTo>
                    <a:pt x="0" y="6473"/>
                    <a:pt x="140" y="7171"/>
                    <a:pt x="419" y="7840"/>
                  </a:cubicBezTo>
                  <a:lnTo>
                    <a:pt x="530" y="7952"/>
                  </a:lnTo>
                  <a:cubicBezTo>
                    <a:pt x="1563" y="8984"/>
                    <a:pt x="3041" y="9626"/>
                    <a:pt x="4659" y="9626"/>
                  </a:cubicBezTo>
                  <a:cubicBezTo>
                    <a:pt x="6277" y="9626"/>
                    <a:pt x="7728" y="8984"/>
                    <a:pt x="8816" y="7952"/>
                  </a:cubicBezTo>
                  <a:cubicBezTo>
                    <a:pt x="9876" y="6892"/>
                    <a:pt x="10546" y="5469"/>
                    <a:pt x="10546" y="3907"/>
                  </a:cubicBezTo>
                  <a:cubicBezTo>
                    <a:pt x="10546" y="3181"/>
                    <a:pt x="10407" y="2428"/>
                    <a:pt x="10128" y="1786"/>
                  </a:cubicBezTo>
                  <a:close/>
                </a:path>
              </a:pathLst>
            </a:custGeom>
            <a:solidFill>
              <a:srgbClr val="518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7"/>
            <p:cNvSpPr/>
            <p:nvPr/>
          </p:nvSpPr>
          <p:spPr>
            <a:xfrm flipH="1">
              <a:off x="1659168" y="1515739"/>
              <a:ext cx="719458" cy="610916"/>
            </a:xfrm>
            <a:custGeom>
              <a:avLst/>
              <a:gdLst/>
              <a:ahLst/>
              <a:cxnLst/>
              <a:rect l="l" t="t" r="r" b="b"/>
              <a:pathLst>
                <a:path w="9989" h="8482" extrusionOk="0">
                  <a:moveTo>
                    <a:pt x="3767" y="6584"/>
                  </a:moveTo>
                  <a:cubicBezTo>
                    <a:pt x="3767" y="6584"/>
                    <a:pt x="3767" y="6501"/>
                    <a:pt x="3655" y="6557"/>
                  </a:cubicBezTo>
                  <a:cubicBezTo>
                    <a:pt x="3600" y="6584"/>
                    <a:pt x="3293" y="6752"/>
                    <a:pt x="2930" y="6724"/>
                  </a:cubicBezTo>
                  <a:cubicBezTo>
                    <a:pt x="2595" y="6696"/>
                    <a:pt x="2623" y="6557"/>
                    <a:pt x="2456" y="6501"/>
                  </a:cubicBezTo>
                  <a:cubicBezTo>
                    <a:pt x="2260" y="6473"/>
                    <a:pt x="2121" y="6333"/>
                    <a:pt x="2093" y="6194"/>
                  </a:cubicBezTo>
                  <a:cubicBezTo>
                    <a:pt x="2037" y="6054"/>
                    <a:pt x="1981" y="6278"/>
                    <a:pt x="2093" y="6445"/>
                  </a:cubicBezTo>
                  <a:cubicBezTo>
                    <a:pt x="2205" y="6612"/>
                    <a:pt x="2456" y="6584"/>
                    <a:pt x="2512" y="6724"/>
                  </a:cubicBezTo>
                  <a:cubicBezTo>
                    <a:pt x="2595" y="6863"/>
                    <a:pt x="2818" y="6891"/>
                    <a:pt x="3153" y="6780"/>
                  </a:cubicBezTo>
                  <a:cubicBezTo>
                    <a:pt x="3460" y="6696"/>
                    <a:pt x="3460" y="6780"/>
                    <a:pt x="3628" y="6752"/>
                  </a:cubicBezTo>
                  <a:cubicBezTo>
                    <a:pt x="3767" y="6724"/>
                    <a:pt x="3767" y="6640"/>
                    <a:pt x="3767" y="6584"/>
                  </a:cubicBezTo>
                  <a:close/>
                  <a:moveTo>
                    <a:pt x="8649" y="0"/>
                  </a:moveTo>
                  <a:cubicBezTo>
                    <a:pt x="8817" y="56"/>
                    <a:pt x="8789" y="307"/>
                    <a:pt x="8817" y="419"/>
                  </a:cubicBezTo>
                  <a:cubicBezTo>
                    <a:pt x="8873" y="502"/>
                    <a:pt x="9096" y="475"/>
                    <a:pt x="9152" y="754"/>
                  </a:cubicBezTo>
                  <a:cubicBezTo>
                    <a:pt x="9152" y="1033"/>
                    <a:pt x="9235" y="1033"/>
                    <a:pt x="9458" y="1200"/>
                  </a:cubicBezTo>
                  <a:cubicBezTo>
                    <a:pt x="9654" y="1395"/>
                    <a:pt x="9598" y="1618"/>
                    <a:pt x="9514" y="1870"/>
                  </a:cubicBezTo>
                  <a:cubicBezTo>
                    <a:pt x="9458" y="2149"/>
                    <a:pt x="9626" y="2176"/>
                    <a:pt x="9626" y="2121"/>
                  </a:cubicBezTo>
                  <a:cubicBezTo>
                    <a:pt x="9654" y="2009"/>
                    <a:pt x="9765" y="1814"/>
                    <a:pt x="9710" y="1479"/>
                  </a:cubicBezTo>
                  <a:cubicBezTo>
                    <a:pt x="9598" y="1172"/>
                    <a:pt x="9458" y="1116"/>
                    <a:pt x="9319" y="921"/>
                  </a:cubicBezTo>
                  <a:cubicBezTo>
                    <a:pt x="9179" y="754"/>
                    <a:pt x="9347" y="586"/>
                    <a:pt x="9375" y="781"/>
                  </a:cubicBezTo>
                  <a:cubicBezTo>
                    <a:pt x="9431" y="1005"/>
                    <a:pt x="9598" y="1060"/>
                    <a:pt x="9737" y="1367"/>
                  </a:cubicBezTo>
                  <a:cubicBezTo>
                    <a:pt x="9877" y="1702"/>
                    <a:pt x="9849" y="1897"/>
                    <a:pt x="9793" y="2065"/>
                  </a:cubicBezTo>
                  <a:cubicBezTo>
                    <a:pt x="9765" y="2288"/>
                    <a:pt x="9989" y="2372"/>
                    <a:pt x="9877" y="2679"/>
                  </a:cubicBezTo>
                  <a:cubicBezTo>
                    <a:pt x="9765" y="2985"/>
                    <a:pt x="9877" y="3237"/>
                    <a:pt x="9877" y="3460"/>
                  </a:cubicBezTo>
                  <a:cubicBezTo>
                    <a:pt x="9849" y="3711"/>
                    <a:pt x="9710" y="3878"/>
                    <a:pt x="9626" y="3711"/>
                  </a:cubicBezTo>
                  <a:cubicBezTo>
                    <a:pt x="9570" y="3543"/>
                    <a:pt x="9458" y="3376"/>
                    <a:pt x="9431" y="3543"/>
                  </a:cubicBezTo>
                  <a:cubicBezTo>
                    <a:pt x="9375" y="3683"/>
                    <a:pt x="9347" y="3711"/>
                    <a:pt x="9207" y="3934"/>
                  </a:cubicBezTo>
                  <a:cubicBezTo>
                    <a:pt x="9068" y="4129"/>
                    <a:pt x="9152" y="4576"/>
                    <a:pt x="9096" y="4799"/>
                  </a:cubicBezTo>
                  <a:cubicBezTo>
                    <a:pt x="9096" y="4994"/>
                    <a:pt x="9179" y="5078"/>
                    <a:pt x="9347" y="5050"/>
                  </a:cubicBezTo>
                  <a:cubicBezTo>
                    <a:pt x="9514" y="4966"/>
                    <a:pt x="9598" y="4966"/>
                    <a:pt x="9431" y="5273"/>
                  </a:cubicBezTo>
                  <a:cubicBezTo>
                    <a:pt x="9235" y="5608"/>
                    <a:pt x="9096" y="5664"/>
                    <a:pt x="8956" y="5887"/>
                  </a:cubicBezTo>
                  <a:cubicBezTo>
                    <a:pt x="8817" y="6082"/>
                    <a:pt x="8956" y="6305"/>
                    <a:pt x="8761" y="6501"/>
                  </a:cubicBezTo>
                  <a:cubicBezTo>
                    <a:pt x="8538" y="6724"/>
                    <a:pt x="8259" y="6752"/>
                    <a:pt x="8091" y="6891"/>
                  </a:cubicBezTo>
                  <a:cubicBezTo>
                    <a:pt x="7924" y="7031"/>
                    <a:pt x="8036" y="7282"/>
                    <a:pt x="7673" y="7338"/>
                  </a:cubicBezTo>
                  <a:cubicBezTo>
                    <a:pt x="7366" y="7421"/>
                    <a:pt x="7254" y="7477"/>
                    <a:pt x="7143" y="7645"/>
                  </a:cubicBezTo>
                  <a:cubicBezTo>
                    <a:pt x="7059" y="7840"/>
                    <a:pt x="6808" y="7784"/>
                    <a:pt x="6641" y="7868"/>
                  </a:cubicBezTo>
                  <a:cubicBezTo>
                    <a:pt x="6445" y="7979"/>
                    <a:pt x="6529" y="8119"/>
                    <a:pt x="6166" y="8119"/>
                  </a:cubicBezTo>
                  <a:cubicBezTo>
                    <a:pt x="5804" y="8063"/>
                    <a:pt x="5553" y="8258"/>
                    <a:pt x="5329" y="8314"/>
                  </a:cubicBezTo>
                  <a:cubicBezTo>
                    <a:pt x="5134" y="8398"/>
                    <a:pt x="5050" y="8258"/>
                    <a:pt x="5246" y="8203"/>
                  </a:cubicBezTo>
                  <a:cubicBezTo>
                    <a:pt x="5413" y="8175"/>
                    <a:pt x="5441" y="8119"/>
                    <a:pt x="5385" y="8035"/>
                  </a:cubicBezTo>
                  <a:cubicBezTo>
                    <a:pt x="5274" y="7979"/>
                    <a:pt x="5246" y="8063"/>
                    <a:pt x="5134" y="8063"/>
                  </a:cubicBezTo>
                  <a:cubicBezTo>
                    <a:pt x="4995" y="8063"/>
                    <a:pt x="4995" y="8007"/>
                    <a:pt x="4911" y="8007"/>
                  </a:cubicBezTo>
                  <a:cubicBezTo>
                    <a:pt x="4855" y="8007"/>
                    <a:pt x="4743" y="8119"/>
                    <a:pt x="4632" y="8035"/>
                  </a:cubicBezTo>
                  <a:cubicBezTo>
                    <a:pt x="4548" y="7979"/>
                    <a:pt x="4437" y="7924"/>
                    <a:pt x="4297" y="8007"/>
                  </a:cubicBezTo>
                  <a:cubicBezTo>
                    <a:pt x="4158" y="8063"/>
                    <a:pt x="4130" y="8119"/>
                    <a:pt x="4018" y="8035"/>
                  </a:cubicBezTo>
                  <a:cubicBezTo>
                    <a:pt x="3907" y="7979"/>
                    <a:pt x="3795" y="8007"/>
                    <a:pt x="3739" y="8007"/>
                  </a:cubicBezTo>
                  <a:cubicBezTo>
                    <a:pt x="3655" y="8007"/>
                    <a:pt x="3600" y="8035"/>
                    <a:pt x="3516" y="8035"/>
                  </a:cubicBezTo>
                  <a:cubicBezTo>
                    <a:pt x="3432" y="8035"/>
                    <a:pt x="3376" y="7924"/>
                    <a:pt x="3209" y="7979"/>
                  </a:cubicBezTo>
                  <a:cubicBezTo>
                    <a:pt x="3042" y="8007"/>
                    <a:pt x="3042" y="7979"/>
                    <a:pt x="2874" y="7924"/>
                  </a:cubicBezTo>
                  <a:cubicBezTo>
                    <a:pt x="2735" y="7868"/>
                    <a:pt x="2539" y="8035"/>
                    <a:pt x="2651" y="8063"/>
                  </a:cubicBezTo>
                  <a:cubicBezTo>
                    <a:pt x="2763" y="8119"/>
                    <a:pt x="2818" y="8063"/>
                    <a:pt x="2930" y="8147"/>
                  </a:cubicBezTo>
                  <a:cubicBezTo>
                    <a:pt x="3042" y="8203"/>
                    <a:pt x="3209" y="8286"/>
                    <a:pt x="3376" y="8175"/>
                  </a:cubicBezTo>
                  <a:cubicBezTo>
                    <a:pt x="3572" y="8063"/>
                    <a:pt x="3711" y="8119"/>
                    <a:pt x="3907" y="8147"/>
                  </a:cubicBezTo>
                  <a:cubicBezTo>
                    <a:pt x="4130" y="8203"/>
                    <a:pt x="4409" y="8063"/>
                    <a:pt x="4716" y="8119"/>
                  </a:cubicBezTo>
                  <a:cubicBezTo>
                    <a:pt x="4995" y="8147"/>
                    <a:pt x="4995" y="8286"/>
                    <a:pt x="4883" y="8286"/>
                  </a:cubicBezTo>
                  <a:cubicBezTo>
                    <a:pt x="4771" y="8286"/>
                    <a:pt x="4632" y="8258"/>
                    <a:pt x="4492" y="8342"/>
                  </a:cubicBezTo>
                  <a:cubicBezTo>
                    <a:pt x="4353" y="8454"/>
                    <a:pt x="4213" y="8482"/>
                    <a:pt x="3907" y="8398"/>
                  </a:cubicBezTo>
                  <a:cubicBezTo>
                    <a:pt x="3600" y="8286"/>
                    <a:pt x="3488" y="8398"/>
                    <a:pt x="3209" y="8342"/>
                  </a:cubicBezTo>
                  <a:cubicBezTo>
                    <a:pt x="2930" y="8314"/>
                    <a:pt x="2791" y="8063"/>
                    <a:pt x="2512" y="8119"/>
                  </a:cubicBezTo>
                  <a:cubicBezTo>
                    <a:pt x="2233" y="8147"/>
                    <a:pt x="2037" y="8119"/>
                    <a:pt x="1954" y="7979"/>
                  </a:cubicBezTo>
                  <a:cubicBezTo>
                    <a:pt x="1898" y="7840"/>
                    <a:pt x="1702" y="7840"/>
                    <a:pt x="1423" y="7756"/>
                  </a:cubicBezTo>
                  <a:cubicBezTo>
                    <a:pt x="1145" y="7700"/>
                    <a:pt x="1200" y="7505"/>
                    <a:pt x="1061" y="7338"/>
                  </a:cubicBezTo>
                  <a:cubicBezTo>
                    <a:pt x="921" y="7170"/>
                    <a:pt x="670" y="7170"/>
                    <a:pt x="642" y="6891"/>
                  </a:cubicBezTo>
                  <a:cubicBezTo>
                    <a:pt x="587" y="6612"/>
                    <a:pt x="559" y="6473"/>
                    <a:pt x="280" y="6333"/>
                  </a:cubicBezTo>
                  <a:cubicBezTo>
                    <a:pt x="1" y="6194"/>
                    <a:pt x="1" y="5943"/>
                    <a:pt x="112" y="5943"/>
                  </a:cubicBezTo>
                  <a:cubicBezTo>
                    <a:pt x="224" y="5915"/>
                    <a:pt x="224" y="5971"/>
                    <a:pt x="419" y="6222"/>
                  </a:cubicBezTo>
                  <a:cubicBezTo>
                    <a:pt x="587" y="6473"/>
                    <a:pt x="810" y="6250"/>
                    <a:pt x="977" y="6584"/>
                  </a:cubicBezTo>
                  <a:cubicBezTo>
                    <a:pt x="1145" y="6863"/>
                    <a:pt x="1479" y="6947"/>
                    <a:pt x="1814" y="7003"/>
                  </a:cubicBezTo>
                  <a:cubicBezTo>
                    <a:pt x="2177" y="7031"/>
                    <a:pt x="2093" y="7338"/>
                    <a:pt x="2539" y="7310"/>
                  </a:cubicBezTo>
                  <a:cubicBezTo>
                    <a:pt x="3014" y="7282"/>
                    <a:pt x="3181" y="7338"/>
                    <a:pt x="3516" y="7421"/>
                  </a:cubicBezTo>
                  <a:cubicBezTo>
                    <a:pt x="3851" y="7477"/>
                    <a:pt x="3990" y="7338"/>
                    <a:pt x="3879" y="7282"/>
                  </a:cubicBezTo>
                  <a:cubicBezTo>
                    <a:pt x="3767" y="7198"/>
                    <a:pt x="3739" y="7059"/>
                    <a:pt x="3934" y="7087"/>
                  </a:cubicBezTo>
                  <a:cubicBezTo>
                    <a:pt x="4158" y="7170"/>
                    <a:pt x="4269" y="7142"/>
                    <a:pt x="4353" y="7059"/>
                  </a:cubicBezTo>
                  <a:cubicBezTo>
                    <a:pt x="4464" y="7003"/>
                    <a:pt x="4688" y="7142"/>
                    <a:pt x="4632" y="7031"/>
                  </a:cubicBezTo>
                  <a:cubicBezTo>
                    <a:pt x="4604" y="6919"/>
                    <a:pt x="4604" y="6808"/>
                    <a:pt x="4688" y="6808"/>
                  </a:cubicBezTo>
                  <a:cubicBezTo>
                    <a:pt x="4743" y="6808"/>
                    <a:pt x="4771" y="6947"/>
                    <a:pt x="4855" y="7059"/>
                  </a:cubicBezTo>
                  <a:cubicBezTo>
                    <a:pt x="4967" y="7170"/>
                    <a:pt x="5162" y="7142"/>
                    <a:pt x="5329" y="7170"/>
                  </a:cubicBezTo>
                  <a:cubicBezTo>
                    <a:pt x="5525" y="7198"/>
                    <a:pt x="5832" y="7366"/>
                    <a:pt x="6083" y="7226"/>
                  </a:cubicBezTo>
                  <a:cubicBezTo>
                    <a:pt x="6306" y="7087"/>
                    <a:pt x="6390" y="7087"/>
                    <a:pt x="6696" y="7003"/>
                  </a:cubicBezTo>
                  <a:cubicBezTo>
                    <a:pt x="7003" y="6891"/>
                    <a:pt x="7143" y="6780"/>
                    <a:pt x="7254" y="6584"/>
                  </a:cubicBezTo>
                  <a:cubicBezTo>
                    <a:pt x="7366" y="6361"/>
                    <a:pt x="7533" y="6445"/>
                    <a:pt x="7617" y="6110"/>
                  </a:cubicBezTo>
                  <a:cubicBezTo>
                    <a:pt x="7673" y="5803"/>
                    <a:pt x="7394" y="5803"/>
                    <a:pt x="7366" y="5747"/>
                  </a:cubicBezTo>
                  <a:cubicBezTo>
                    <a:pt x="7338" y="5664"/>
                    <a:pt x="7394" y="5664"/>
                    <a:pt x="7533" y="5636"/>
                  </a:cubicBezTo>
                  <a:cubicBezTo>
                    <a:pt x="7645" y="5608"/>
                    <a:pt x="7645" y="5524"/>
                    <a:pt x="7645" y="5469"/>
                  </a:cubicBezTo>
                  <a:cubicBezTo>
                    <a:pt x="7673" y="5385"/>
                    <a:pt x="7784" y="5385"/>
                    <a:pt x="7757" y="5357"/>
                  </a:cubicBezTo>
                  <a:cubicBezTo>
                    <a:pt x="7701" y="5329"/>
                    <a:pt x="7561" y="5385"/>
                    <a:pt x="7366" y="5385"/>
                  </a:cubicBezTo>
                  <a:cubicBezTo>
                    <a:pt x="7143" y="5385"/>
                    <a:pt x="7115" y="5217"/>
                    <a:pt x="7199" y="5245"/>
                  </a:cubicBezTo>
                  <a:cubicBezTo>
                    <a:pt x="7254" y="5273"/>
                    <a:pt x="7478" y="5273"/>
                    <a:pt x="7673" y="5217"/>
                  </a:cubicBezTo>
                  <a:cubicBezTo>
                    <a:pt x="7840" y="5106"/>
                    <a:pt x="8175" y="4771"/>
                    <a:pt x="8175" y="4632"/>
                  </a:cubicBezTo>
                  <a:cubicBezTo>
                    <a:pt x="8175" y="4492"/>
                    <a:pt x="8259" y="4408"/>
                    <a:pt x="8342" y="4269"/>
                  </a:cubicBezTo>
                  <a:cubicBezTo>
                    <a:pt x="8370" y="4129"/>
                    <a:pt x="8231" y="3962"/>
                    <a:pt x="8342" y="3962"/>
                  </a:cubicBezTo>
                  <a:cubicBezTo>
                    <a:pt x="8398" y="3962"/>
                    <a:pt x="8510" y="4101"/>
                    <a:pt x="8538" y="4213"/>
                  </a:cubicBezTo>
                  <a:cubicBezTo>
                    <a:pt x="8594" y="4297"/>
                    <a:pt x="8677" y="4241"/>
                    <a:pt x="8733" y="4074"/>
                  </a:cubicBezTo>
                  <a:cubicBezTo>
                    <a:pt x="8733" y="3850"/>
                    <a:pt x="8817" y="3711"/>
                    <a:pt x="9012" y="3460"/>
                  </a:cubicBezTo>
                  <a:cubicBezTo>
                    <a:pt x="9152" y="3237"/>
                    <a:pt x="9179" y="2985"/>
                    <a:pt x="9096" y="2818"/>
                  </a:cubicBezTo>
                  <a:cubicBezTo>
                    <a:pt x="9040" y="2623"/>
                    <a:pt x="9040" y="2595"/>
                    <a:pt x="9096" y="2428"/>
                  </a:cubicBezTo>
                  <a:cubicBezTo>
                    <a:pt x="9179" y="2260"/>
                    <a:pt x="9096" y="2065"/>
                    <a:pt x="9068" y="1870"/>
                  </a:cubicBezTo>
                  <a:cubicBezTo>
                    <a:pt x="9012" y="1646"/>
                    <a:pt x="9068" y="1479"/>
                    <a:pt x="9152" y="1479"/>
                  </a:cubicBezTo>
                  <a:cubicBezTo>
                    <a:pt x="9179" y="1479"/>
                    <a:pt x="9235" y="1618"/>
                    <a:pt x="9319" y="1507"/>
                  </a:cubicBezTo>
                  <a:cubicBezTo>
                    <a:pt x="9375" y="1423"/>
                    <a:pt x="9291" y="1228"/>
                    <a:pt x="9207" y="1172"/>
                  </a:cubicBezTo>
                  <a:cubicBezTo>
                    <a:pt x="9152" y="1088"/>
                    <a:pt x="9235" y="921"/>
                    <a:pt x="9152" y="754"/>
                  </a:cubicBezTo>
                  <a:cubicBezTo>
                    <a:pt x="9012" y="586"/>
                    <a:pt x="8928" y="642"/>
                    <a:pt x="8928" y="391"/>
                  </a:cubicBezTo>
                  <a:cubicBezTo>
                    <a:pt x="8928" y="168"/>
                    <a:pt x="8873" y="84"/>
                    <a:pt x="8817" y="28"/>
                  </a:cubicBezTo>
                  <a:cubicBezTo>
                    <a:pt x="8594" y="0"/>
                    <a:pt x="8649" y="0"/>
                    <a:pt x="8649" y="0"/>
                  </a:cubicBezTo>
                  <a:close/>
                  <a:moveTo>
                    <a:pt x="7784" y="6054"/>
                  </a:moveTo>
                  <a:cubicBezTo>
                    <a:pt x="7784" y="6082"/>
                    <a:pt x="7784" y="6138"/>
                    <a:pt x="7840" y="6166"/>
                  </a:cubicBezTo>
                  <a:cubicBezTo>
                    <a:pt x="7924" y="6166"/>
                    <a:pt x="7952" y="6138"/>
                    <a:pt x="8036" y="6082"/>
                  </a:cubicBezTo>
                  <a:cubicBezTo>
                    <a:pt x="8091" y="6054"/>
                    <a:pt x="8063" y="5999"/>
                    <a:pt x="8119" y="5915"/>
                  </a:cubicBezTo>
                  <a:cubicBezTo>
                    <a:pt x="8175" y="5859"/>
                    <a:pt x="8175" y="5803"/>
                    <a:pt x="8091" y="5775"/>
                  </a:cubicBezTo>
                  <a:cubicBezTo>
                    <a:pt x="8036" y="5775"/>
                    <a:pt x="7952" y="5803"/>
                    <a:pt x="7896" y="5859"/>
                  </a:cubicBezTo>
                  <a:cubicBezTo>
                    <a:pt x="7840" y="5915"/>
                    <a:pt x="7784" y="6026"/>
                    <a:pt x="7784" y="6054"/>
                  </a:cubicBezTo>
                  <a:close/>
                  <a:moveTo>
                    <a:pt x="7226" y="7254"/>
                  </a:moveTo>
                  <a:cubicBezTo>
                    <a:pt x="7226" y="7254"/>
                    <a:pt x="7115" y="7170"/>
                    <a:pt x="7143" y="7031"/>
                  </a:cubicBezTo>
                  <a:cubicBezTo>
                    <a:pt x="7171" y="6891"/>
                    <a:pt x="7422" y="6752"/>
                    <a:pt x="7533" y="6780"/>
                  </a:cubicBezTo>
                  <a:cubicBezTo>
                    <a:pt x="7589" y="6836"/>
                    <a:pt x="7645" y="6891"/>
                    <a:pt x="7673" y="6863"/>
                  </a:cubicBezTo>
                  <a:cubicBezTo>
                    <a:pt x="7701" y="6836"/>
                    <a:pt x="7645" y="6612"/>
                    <a:pt x="7478" y="6696"/>
                  </a:cubicBezTo>
                  <a:cubicBezTo>
                    <a:pt x="7254" y="6724"/>
                    <a:pt x="7254" y="6836"/>
                    <a:pt x="7115" y="6863"/>
                  </a:cubicBezTo>
                  <a:cubicBezTo>
                    <a:pt x="6975" y="6891"/>
                    <a:pt x="6920" y="7059"/>
                    <a:pt x="7003" y="7142"/>
                  </a:cubicBezTo>
                  <a:cubicBezTo>
                    <a:pt x="7087" y="7198"/>
                    <a:pt x="7059" y="7282"/>
                    <a:pt x="7087" y="7310"/>
                  </a:cubicBezTo>
                  <a:cubicBezTo>
                    <a:pt x="7115" y="7394"/>
                    <a:pt x="7338" y="7310"/>
                    <a:pt x="7226" y="7254"/>
                  </a:cubicBezTo>
                  <a:close/>
                  <a:moveTo>
                    <a:pt x="2065" y="7756"/>
                  </a:moveTo>
                  <a:cubicBezTo>
                    <a:pt x="2065" y="7756"/>
                    <a:pt x="2065" y="7840"/>
                    <a:pt x="2121" y="7896"/>
                  </a:cubicBezTo>
                  <a:cubicBezTo>
                    <a:pt x="2149" y="7979"/>
                    <a:pt x="2233" y="7896"/>
                    <a:pt x="2260" y="7840"/>
                  </a:cubicBezTo>
                  <a:cubicBezTo>
                    <a:pt x="2260" y="7756"/>
                    <a:pt x="2233" y="7673"/>
                    <a:pt x="2205" y="7673"/>
                  </a:cubicBezTo>
                  <a:cubicBezTo>
                    <a:pt x="2093" y="7673"/>
                    <a:pt x="2065" y="7700"/>
                    <a:pt x="2065" y="7756"/>
                  </a:cubicBezTo>
                  <a:close/>
                  <a:moveTo>
                    <a:pt x="726" y="7003"/>
                  </a:moveTo>
                  <a:cubicBezTo>
                    <a:pt x="726" y="7003"/>
                    <a:pt x="670" y="7059"/>
                    <a:pt x="754" y="7142"/>
                  </a:cubicBezTo>
                  <a:cubicBezTo>
                    <a:pt x="866" y="7198"/>
                    <a:pt x="1005" y="7254"/>
                    <a:pt x="1117" y="7449"/>
                  </a:cubicBezTo>
                  <a:cubicBezTo>
                    <a:pt x="1228" y="7673"/>
                    <a:pt x="1396" y="7700"/>
                    <a:pt x="1619" y="7700"/>
                  </a:cubicBezTo>
                  <a:cubicBezTo>
                    <a:pt x="1814" y="7700"/>
                    <a:pt x="1898" y="7868"/>
                    <a:pt x="1954" y="7979"/>
                  </a:cubicBezTo>
                  <a:cubicBezTo>
                    <a:pt x="1981" y="8035"/>
                    <a:pt x="2121" y="7868"/>
                    <a:pt x="1954" y="7728"/>
                  </a:cubicBezTo>
                  <a:cubicBezTo>
                    <a:pt x="1786" y="7589"/>
                    <a:pt x="1675" y="7589"/>
                    <a:pt x="1507" y="7589"/>
                  </a:cubicBezTo>
                  <a:cubicBezTo>
                    <a:pt x="1340" y="7589"/>
                    <a:pt x="1368" y="7338"/>
                    <a:pt x="1256" y="7198"/>
                  </a:cubicBezTo>
                  <a:cubicBezTo>
                    <a:pt x="1145" y="7059"/>
                    <a:pt x="866" y="7115"/>
                    <a:pt x="810" y="7031"/>
                  </a:cubicBezTo>
                  <a:cubicBezTo>
                    <a:pt x="754" y="6975"/>
                    <a:pt x="754" y="6975"/>
                    <a:pt x="726" y="7003"/>
                  </a:cubicBezTo>
                  <a:close/>
                  <a:moveTo>
                    <a:pt x="6920" y="4938"/>
                  </a:moveTo>
                  <a:cubicBezTo>
                    <a:pt x="6920" y="5078"/>
                    <a:pt x="6948" y="5162"/>
                    <a:pt x="7143" y="5190"/>
                  </a:cubicBezTo>
                  <a:cubicBezTo>
                    <a:pt x="7366" y="5245"/>
                    <a:pt x="7422" y="5078"/>
                    <a:pt x="7673" y="4938"/>
                  </a:cubicBezTo>
                  <a:cubicBezTo>
                    <a:pt x="7924" y="4827"/>
                    <a:pt x="7784" y="4659"/>
                    <a:pt x="7924" y="4492"/>
                  </a:cubicBezTo>
                  <a:cubicBezTo>
                    <a:pt x="8063" y="4353"/>
                    <a:pt x="8036" y="4157"/>
                    <a:pt x="7840" y="4129"/>
                  </a:cubicBezTo>
                  <a:cubicBezTo>
                    <a:pt x="7701" y="4101"/>
                    <a:pt x="7422" y="4213"/>
                    <a:pt x="7254" y="4380"/>
                  </a:cubicBezTo>
                  <a:cubicBezTo>
                    <a:pt x="7059" y="4548"/>
                    <a:pt x="6948" y="4799"/>
                    <a:pt x="6920" y="4938"/>
                  </a:cubicBezTo>
                  <a:close/>
                  <a:moveTo>
                    <a:pt x="6920" y="4101"/>
                  </a:moveTo>
                  <a:cubicBezTo>
                    <a:pt x="6920" y="4185"/>
                    <a:pt x="6948" y="4241"/>
                    <a:pt x="7059" y="4269"/>
                  </a:cubicBezTo>
                  <a:cubicBezTo>
                    <a:pt x="7199" y="4325"/>
                    <a:pt x="7226" y="4213"/>
                    <a:pt x="7366" y="4129"/>
                  </a:cubicBezTo>
                  <a:cubicBezTo>
                    <a:pt x="7505" y="4074"/>
                    <a:pt x="7422" y="3962"/>
                    <a:pt x="7505" y="3850"/>
                  </a:cubicBezTo>
                  <a:cubicBezTo>
                    <a:pt x="7617" y="3767"/>
                    <a:pt x="7561" y="3655"/>
                    <a:pt x="7478" y="3655"/>
                  </a:cubicBezTo>
                  <a:cubicBezTo>
                    <a:pt x="7366" y="3627"/>
                    <a:pt x="7226" y="3683"/>
                    <a:pt x="7115" y="3795"/>
                  </a:cubicBezTo>
                  <a:cubicBezTo>
                    <a:pt x="7003" y="3850"/>
                    <a:pt x="6948" y="4046"/>
                    <a:pt x="6920" y="4101"/>
                  </a:cubicBezTo>
                  <a:close/>
                  <a:moveTo>
                    <a:pt x="8175" y="2149"/>
                  </a:moveTo>
                  <a:cubicBezTo>
                    <a:pt x="8175" y="2149"/>
                    <a:pt x="7952" y="2372"/>
                    <a:pt x="7924" y="2595"/>
                  </a:cubicBezTo>
                  <a:cubicBezTo>
                    <a:pt x="7896" y="2846"/>
                    <a:pt x="8175" y="2874"/>
                    <a:pt x="8370" y="2734"/>
                  </a:cubicBezTo>
                  <a:cubicBezTo>
                    <a:pt x="8538" y="2595"/>
                    <a:pt x="8677" y="2288"/>
                    <a:pt x="8621" y="2149"/>
                  </a:cubicBezTo>
                  <a:cubicBezTo>
                    <a:pt x="8482" y="2037"/>
                    <a:pt x="8315" y="2037"/>
                    <a:pt x="8175" y="2149"/>
                  </a:cubicBezTo>
                  <a:close/>
                  <a:moveTo>
                    <a:pt x="8677" y="2232"/>
                  </a:moveTo>
                  <a:cubicBezTo>
                    <a:pt x="8677" y="2232"/>
                    <a:pt x="8649" y="2232"/>
                    <a:pt x="8649" y="2260"/>
                  </a:cubicBezTo>
                  <a:cubicBezTo>
                    <a:pt x="8649" y="2288"/>
                    <a:pt x="8677" y="2455"/>
                    <a:pt x="8621" y="2651"/>
                  </a:cubicBezTo>
                  <a:cubicBezTo>
                    <a:pt x="8510" y="2790"/>
                    <a:pt x="8482" y="2734"/>
                    <a:pt x="8398" y="2818"/>
                  </a:cubicBezTo>
                  <a:cubicBezTo>
                    <a:pt x="8342" y="2874"/>
                    <a:pt x="8259" y="2930"/>
                    <a:pt x="8175" y="2930"/>
                  </a:cubicBezTo>
                  <a:cubicBezTo>
                    <a:pt x="8091" y="2930"/>
                    <a:pt x="8175" y="2985"/>
                    <a:pt x="8315" y="2958"/>
                  </a:cubicBezTo>
                  <a:cubicBezTo>
                    <a:pt x="8398" y="2958"/>
                    <a:pt x="8454" y="2818"/>
                    <a:pt x="8538" y="2818"/>
                  </a:cubicBezTo>
                  <a:cubicBezTo>
                    <a:pt x="8621" y="2818"/>
                    <a:pt x="8677" y="2706"/>
                    <a:pt x="8733" y="2539"/>
                  </a:cubicBezTo>
                  <a:cubicBezTo>
                    <a:pt x="8733" y="2400"/>
                    <a:pt x="8789" y="2400"/>
                    <a:pt x="8789" y="2316"/>
                  </a:cubicBezTo>
                  <a:cubicBezTo>
                    <a:pt x="8789" y="2260"/>
                    <a:pt x="8733" y="2232"/>
                    <a:pt x="8677" y="2232"/>
                  </a:cubicBezTo>
                  <a:close/>
                  <a:moveTo>
                    <a:pt x="9207" y="4185"/>
                  </a:moveTo>
                  <a:cubicBezTo>
                    <a:pt x="9207" y="4185"/>
                    <a:pt x="9152" y="4464"/>
                    <a:pt x="9207" y="4687"/>
                  </a:cubicBezTo>
                  <a:cubicBezTo>
                    <a:pt x="9319" y="4938"/>
                    <a:pt x="9570" y="4827"/>
                    <a:pt x="9654" y="4632"/>
                  </a:cubicBezTo>
                  <a:cubicBezTo>
                    <a:pt x="9765" y="4408"/>
                    <a:pt x="9737" y="4074"/>
                    <a:pt x="9598" y="3990"/>
                  </a:cubicBezTo>
                  <a:cubicBezTo>
                    <a:pt x="9458" y="3906"/>
                    <a:pt x="9291" y="3990"/>
                    <a:pt x="9207" y="4185"/>
                  </a:cubicBezTo>
                  <a:close/>
                  <a:moveTo>
                    <a:pt x="4827" y="6584"/>
                  </a:moveTo>
                  <a:cubicBezTo>
                    <a:pt x="4688" y="6780"/>
                    <a:pt x="4827" y="7115"/>
                    <a:pt x="5050" y="7059"/>
                  </a:cubicBezTo>
                  <a:cubicBezTo>
                    <a:pt x="5301" y="7031"/>
                    <a:pt x="5441" y="7142"/>
                    <a:pt x="5664" y="7198"/>
                  </a:cubicBezTo>
                  <a:cubicBezTo>
                    <a:pt x="5832" y="7282"/>
                    <a:pt x="5859" y="7059"/>
                    <a:pt x="6111" y="7031"/>
                  </a:cubicBezTo>
                  <a:cubicBezTo>
                    <a:pt x="6362" y="7003"/>
                    <a:pt x="6724" y="6891"/>
                    <a:pt x="6836" y="6724"/>
                  </a:cubicBezTo>
                  <a:cubicBezTo>
                    <a:pt x="6948" y="6557"/>
                    <a:pt x="7254" y="6445"/>
                    <a:pt x="7226" y="6194"/>
                  </a:cubicBezTo>
                  <a:cubicBezTo>
                    <a:pt x="7199" y="5943"/>
                    <a:pt x="6892" y="5915"/>
                    <a:pt x="6529" y="5859"/>
                  </a:cubicBezTo>
                  <a:cubicBezTo>
                    <a:pt x="6138" y="5775"/>
                    <a:pt x="6166" y="5943"/>
                    <a:pt x="5664" y="6054"/>
                  </a:cubicBezTo>
                  <a:cubicBezTo>
                    <a:pt x="5134" y="6166"/>
                    <a:pt x="4827" y="6584"/>
                    <a:pt x="4827" y="6584"/>
                  </a:cubicBezTo>
                  <a:close/>
                  <a:moveTo>
                    <a:pt x="3432" y="5720"/>
                  </a:moveTo>
                  <a:cubicBezTo>
                    <a:pt x="3739" y="5859"/>
                    <a:pt x="3907" y="6166"/>
                    <a:pt x="3739" y="6417"/>
                  </a:cubicBezTo>
                  <a:cubicBezTo>
                    <a:pt x="3572" y="6640"/>
                    <a:pt x="2902" y="6640"/>
                    <a:pt x="2484" y="6445"/>
                  </a:cubicBezTo>
                  <a:cubicBezTo>
                    <a:pt x="2065" y="6222"/>
                    <a:pt x="1898" y="5747"/>
                    <a:pt x="2400" y="5636"/>
                  </a:cubicBezTo>
                  <a:cubicBezTo>
                    <a:pt x="2902" y="5524"/>
                    <a:pt x="3376" y="5720"/>
                    <a:pt x="3432" y="572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7"/>
            <p:cNvSpPr/>
            <p:nvPr/>
          </p:nvSpPr>
          <p:spPr>
            <a:xfrm flipH="1">
              <a:off x="1257259" y="740091"/>
              <a:ext cx="518508" cy="940502"/>
            </a:xfrm>
            <a:custGeom>
              <a:avLst/>
              <a:gdLst/>
              <a:ahLst/>
              <a:cxnLst/>
              <a:rect l="l" t="t" r="r" b="b"/>
              <a:pathLst>
                <a:path w="7199" h="13058" extrusionOk="0">
                  <a:moveTo>
                    <a:pt x="1702" y="307"/>
                  </a:moveTo>
                  <a:lnTo>
                    <a:pt x="1395" y="0"/>
                  </a:lnTo>
                  <a:cubicBezTo>
                    <a:pt x="1395" y="0"/>
                    <a:pt x="1674" y="307"/>
                    <a:pt x="1591" y="809"/>
                  </a:cubicBezTo>
                  <a:cubicBezTo>
                    <a:pt x="1563" y="1339"/>
                    <a:pt x="1646" y="1284"/>
                    <a:pt x="1870" y="1646"/>
                  </a:cubicBezTo>
                  <a:cubicBezTo>
                    <a:pt x="2121" y="2037"/>
                    <a:pt x="1591" y="2427"/>
                    <a:pt x="1702" y="2958"/>
                  </a:cubicBezTo>
                  <a:cubicBezTo>
                    <a:pt x="1814" y="3460"/>
                    <a:pt x="1925" y="3543"/>
                    <a:pt x="1535" y="4157"/>
                  </a:cubicBezTo>
                  <a:cubicBezTo>
                    <a:pt x="1144" y="4827"/>
                    <a:pt x="754" y="5273"/>
                    <a:pt x="754" y="5273"/>
                  </a:cubicBezTo>
                  <a:lnTo>
                    <a:pt x="726" y="5385"/>
                  </a:lnTo>
                  <a:cubicBezTo>
                    <a:pt x="726" y="5385"/>
                    <a:pt x="1312" y="4938"/>
                    <a:pt x="1507" y="5106"/>
                  </a:cubicBezTo>
                  <a:cubicBezTo>
                    <a:pt x="1674" y="5273"/>
                    <a:pt x="1674" y="5971"/>
                    <a:pt x="0" y="6836"/>
                  </a:cubicBezTo>
                  <a:lnTo>
                    <a:pt x="447" y="6891"/>
                  </a:lnTo>
                  <a:cubicBezTo>
                    <a:pt x="447" y="6891"/>
                    <a:pt x="1005" y="6640"/>
                    <a:pt x="1116" y="6891"/>
                  </a:cubicBezTo>
                  <a:cubicBezTo>
                    <a:pt x="1200" y="7115"/>
                    <a:pt x="949" y="7366"/>
                    <a:pt x="921" y="7366"/>
                  </a:cubicBezTo>
                  <a:cubicBezTo>
                    <a:pt x="865" y="7393"/>
                    <a:pt x="921" y="7589"/>
                    <a:pt x="921" y="7589"/>
                  </a:cubicBezTo>
                  <a:lnTo>
                    <a:pt x="530" y="7896"/>
                  </a:lnTo>
                  <a:cubicBezTo>
                    <a:pt x="530" y="7896"/>
                    <a:pt x="977" y="7672"/>
                    <a:pt x="1535" y="7840"/>
                  </a:cubicBezTo>
                  <a:cubicBezTo>
                    <a:pt x="2093" y="8007"/>
                    <a:pt x="2762" y="8230"/>
                    <a:pt x="2651" y="8482"/>
                  </a:cubicBezTo>
                  <a:cubicBezTo>
                    <a:pt x="2539" y="8733"/>
                    <a:pt x="2093" y="8677"/>
                    <a:pt x="2093" y="8677"/>
                  </a:cubicBezTo>
                  <a:lnTo>
                    <a:pt x="1842" y="8900"/>
                  </a:lnTo>
                  <a:cubicBezTo>
                    <a:pt x="1842" y="8900"/>
                    <a:pt x="2344" y="9040"/>
                    <a:pt x="2204" y="9402"/>
                  </a:cubicBezTo>
                  <a:cubicBezTo>
                    <a:pt x="2093" y="9737"/>
                    <a:pt x="1646" y="9793"/>
                    <a:pt x="1423" y="9625"/>
                  </a:cubicBezTo>
                  <a:cubicBezTo>
                    <a:pt x="1228" y="9542"/>
                    <a:pt x="1256" y="9849"/>
                    <a:pt x="1256" y="9849"/>
                  </a:cubicBezTo>
                  <a:cubicBezTo>
                    <a:pt x="1256" y="9849"/>
                    <a:pt x="1535" y="9988"/>
                    <a:pt x="1535" y="10267"/>
                  </a:cubicBezTo>
                  <a:cubicBezTo>
                    <a:pt x="1535" y="10574"/>
                    <a:pt x="1256" y="10713"/>
                    <a:pt x="1061" y="10434"/>
                  </a:cubicBezTo>
                  <a:cubicBezTo>
                    <a:pt x="837" y="10156"/>
                    <a:pt x="1061" y="10686"/>
                    <a:pt x="1061" y="10686"/>
                  </a:cubicBezTo>
                  <a:lnTo>
                    <a:pt x="1507" y="11271"/>
                  </a:lnTo>
                  <a:lnTo>
                    <a:pt x="1674" y="11690"/>
                  </a:lnTo>
                  <a:lnTo>
                    <a:pt x="1758" y="11718"/>
                  </a:lnTo>
                  <a:cubicBezTo>
                    <a:pt x="1758" y="11718"/>
                    <a:pt x="1674" y="11523"/>
                    <a:pt x="1786" y="11244"/>
                  </a:cubicBezTo>
                  <a:cubicBezTo>
                    <a:pt x="1897" y="10937"/>
                    <a:pt x="1981" y="10797"/>
                    <a:pt x="2204" y="10937"/>
                  </a:cubicBezTo>
                  <a:cubicBezTo>
                    <a:pt x="2400" y="11076"/>
                    <a:pt x="2818" y="11383"/>
                    <a:pt x="2958" y="11634"/>
                  </a:cubicBezTo>
                  <a:cubicBezTo>
                    <a:pt x="3069" y="11857"/>
                    <a:pt x="3041" y="12192"/>
                    <a:pt x="2958" y="12611"/>
                  </a:cubicBezTo>
                  <a:cubicBezTo>
                    <a:pt x="2902" y="13057"/>
                    <a:pt x="3320" y="12276"/>
                    <a:pt x="3320" y="12276"/>
                  </a:cubicBezTo>
                  <a:cubicBezTo>
                    <a:pt x="3320" y="12276"/>
                    <a:pt x="3460" y="12081"/>
                    <a:pt x="3516" y="12136"/>
                  </a:cubicBezTo>
                  <a:cubicBezTo>
                    <a:pt x="3599" y="12220"/>
                    <a:pt x="3571" y="12387"/>
                    <a:pt x="3516" y="12415"/>
                  </a:cubicBezTo>
                  <a:cubicBezTo>
                    <a:pt x="3516" y="12499"/>
                    <a:pt x="3711" y="12499"/>
                    <a:pt x="3711" y="12499"/>
                  </a:cubicBezTo>
                  <a:cubicBezTo>
                    <a:pt x="3711" y="12499"/>
                    <a:pt x="3767" y="12360"/>
                    <a:pt x="3850" y="12387"/>
                  </a:cubicBezTo>
                  <a:cubicBezTo>
                    <a:pt x="3906" y="12415"/>
                    <a:pt x="3878" y="12555"/>
                    <a:pt x="3878" y="12555"/>
                  </a:cubicBezTo>
                  <a:lnTo>
                    <a:pt x="4074" y="12750"/>
                  </a:lnTo>
                  <a:cubicBezTo>
                    <a:pt x="4074" y="12750"/>
                    <a:pt x="4297" y="12387"/>
                    <a:pt x="4408" y="12611"/>
                  </a:cubicBezTo>
                  <a:cubicBezTo>
                    <a:pt x="4492" y="12834"/>
                    <a:pt x="4604" y="12527"/>
                    <a:pt x="4604" y="12527"/>
                  </a:cubicBezTo>
                  <a:cubicBezTo>
                    <a:pt x="4604" y="12527"/>
                    <a:pt x="4687" y="12192"/>
                    <a:pt x="3795" y="11495"/>
                  </a:cubicBezTo>
                  <a:cubicBezTo>
                    <a:pt x="2930" y="10797"/>
                    <a:pt x="1953" y="9625"/>
                    <a:pt x="3013" y="9570"/>
                  </a:cubicBezTo>
                  <a:lnTo>
                    <a:pt x="2874" y="9319"/>
                  </a:lnTo>
                  <a:cubicBezTo>
                    <a:pt x="2874" y="9319"/>
                    <a:pt x="2483" y="9291"/>
                    <a:pt x="2707" y="8788"/>
                  </a:cubicBezTo>
                  <a:cubicBezTo>
                    <a:pt x="2958" y="8314"/>
                    <a:pt x="3097" y="8091"/>
                    <a:pt x="3097" y="8091"/>
                  </a:cubicBezTo>
                  <a:cubicBezTo>
                    <a:pt x="3097" y="8091"/>
                    <a:pt x="3460" y="7896"/>
                    <a:pt x="3683" y="7896"/>
                  </a:cubicBezTo>
                  <a:lnTo>
                    <a:pt x="4046" y="7896"/>
                  </a:lnTo>
                  <a:lnTo>
                    <a:pt x="4046" y="7533"/>
                  </a:lnTo>
                  <a:lnTo>
                    <a:pt x="3934" y="7533"/>
                  </a:lnTo>
                  <a:cubicBezTo>
                    <a:pt x="3934" y="7533"/>
                    <a:pt x="3934" y="7672"/>
                    <a:pt x="3850" y="7617"/>
                  </a:cubicBezTo>
                  <a:cubicBezTo>
                    <a:pt x="3739" y="7589"/>
                    <a:pt x="3795" y="7310"/>
                    <a:pt x="3460" y="7170"/>
                  </a:cubicBezTo>
                  <a:cubicBezTo>
                    <a:pt x="3153" y="7031"/>
                    <a:pt x="2260" y="6836"/>
                    <a:pt x="2093" y="6808"/>
                  </a:cubicBezTo>
                  <a:cubicBezTo>
                    <a:pt x="1953" y="6780"/>
                    <a:pt x="1814" y="6780"/>
                    <a:pt x="1646" y="6891"/>
                  </a:cubicBezTo>
                  <a:cubicBezTo>
                    <a:pt x="1479" y="6975"/>
                    <a:pt x="1702" y="6612"/>
                    <a:pt x="1702" y="6612"/>
                  </a:cubicBezTo>
                  <a:lnTo>
                    <a:pt x="1786" y="6640"/>
                  </a:lnTo>
                  <a:cubicBezTo>
                    <a:pt x="1786" y="6640"/>
                    <a:pt x="1842" y="6529"/>
                    <a:pt x="1981" y="6557"/>
                  </a:cubicBezTo>
                  <a:cubicBezTo>
                    <a:pt x="2121" y="6612"/>
                    <a:pt x="2065" y="6473"/>
                    <a:pt x="2065" y="6473"/>
                  </a:cubicBezTo>
                  <a:lnTo>
                    <a:pt x="2483" y="6473"/>
                  </a:lnTo>
                  <a:cubicBezTo>
                    <a:pt x="2483" y="6473"/>
                    <a:pt x="2121" y="6389"/>
                    <a:pt x="2093" y="6110"/>
                  </a:cubicBezTo>
                  <a:cubicBezTo>
                    <a:pt x="2093" y="5859"/>
                    <a:pt x="2204" y="5636"/>
                    <a:pt x="2483" y="5664"/>
                  </a:cubicBezTo>
                  <a:cubicBezTo>
                    <a:pt x="2790" y="5692"/>
                    <a:pt x="3237" y="5720"/>
                    <a:pt x="3237" y="5720"/>
                  </a:cubicBezTo>
                  <a:cubicBezTo>
                    <a:pt x="3237" y="5720"/>
                    <a:pt x="3516" y="5441"/>
                    <a:pt x="3599" y="5441"/>
                  </a:cubicBezTo>
                  <a:cubicBezTo>
                    <a:pt x="3655" y="5441"/>
                    <a:pt x="4632" y="5106"/>
                    <a:pt x="5134" y="5245"/>
                  </a:cubicBezTo>
                  <a:cubicBezTo>
                    <a:pt x="5608" y="5385"/>
                    <a:pt x="6027" y="5552"/>
                    <a:pt x="6082" y="5636"/>
                  </a:cubicBezTo>
                  <a:cubicBezTo>
                    <a:pt x="6110" y="5692"/>
                    <a:pt x="6919" y="6529"/>
                    <a:pt x="6975" y="6808"/>
                  </a:cubicBezTo>
                  <a:cubicBezTo>
                    <a:pt x="7059" y="7115"/>
                    <a:pt x="7198" y="7115"/>
                    <a:pt x="7198" y="7115"/>
                  </a:cubicBezTo>
                  <a:cubicBezTo>
                    <a:pt x="7198" y="7115"/>
                    <a:pt x="7115" y="5943"/>
                    <a:pt x="5971" y="5245"/>
                  </a:cubicBezTo>
                  <a:cubicBezTo>
                    <a:pt x="4827" y="4548"/>
                    <a:pt x="3739" y="5078"/>
                    <a:pt x="3376" y="5134"/>
                  </a:cubicBezTo>
                  <a:cubicBezTo>
                    <a:pt x="3069" y="5245"/>
                    <a:pt x="2539" y="4994"/>
                    <a:pt x="2902" y="4659"/>
                  </a:cubicBezTo>
                  <a:cubicBezTo>
                    <a:pt x="3237" y="4325"/>
                    <a:pt x="2260" y="4883"/>
                    <a:pt x="2260" y="4883"/>
                  </a:cubicBezTo>
                  <a:lnTo>
                    <a:pt x="2483" y="4046"/>
                  </a:lnTo>
                  <a:cubicBezTo>
                    <a:pt x="2483" y="4046"/>
                    <a:pt x="2790" y="4241"/>
                    <a:pt x="2846" y="4157"/>
                  </a:cubicBezTo>
                  <a:cubicBezTo>
                    <a:pt x="2958" y="4129"/>
                    <a:pt x="3181" y="3627"/>
                    <a:pt x="3209" y="3488"/>
                  </a:cubicBezTo>
                  <a:cubicBezTo>
                    <a:pt x="3237" y="3348"/>
                    <a:pt x="3237" y="2874"/>
                    <a:pt x="3237" y="2874"/>
                  </a:cubicBezTo>
                  <a:lnTo>
                    <a:pt x="3041" y="2846"/>
                  </a:lnTo>
                  <a:lnTo>
                    <a:pt x="2930" y="2985"/>
                  </a:lnTo>
                  <a:cubicBezTo>
                    <a:pt x="2930" y="2985"/>
                    <a:pt x="3041" y="2902"/>
                    <a:pt x="3097" y="3125"/>
                  </a:cubicBezTo>
                  <a:cubicBezTo>
                    <a:pt x="3181" y="3320"/>
                    <a:pt x="2930" y="3767"/>
                    <a:pt x="2902" y="3850"/>
                  </a:cubicBezTo>
                  <a:cubicBezTo>
                    <a:pt x="2874" y="3906"/>
                    <a:pt x="2651" y="3739"/>
                    <a:pt x="2539" y="3683"/>
                  </a:cubicBezTo>
                  <a:cubicBezTo>
                    <a:pt x="2483" y="3571"/>
                    <a:pt x="2400" y="2734"/>
                    <a:pt x="2400" y="2595"/>
                  </a:cubicBezTo>
                  <a:cubicBezTo>
                    <a:pt x="2400" y="2483"/>
                    <a:pt x="2651" y="1897"/>
                    <a:pt x="2707" y="2232"/>
                  </a:cubicBezTo>
                  <a:cubicBezTo>
                    <a:pt x="2790" y="2595"/>
                    <a:pt x="2790" y="2232"/>
                    <a:pt x="2790" y="2232"/>
                  </a:cubicBezTo>
                  <a:cubicBezTo>
                    <a:pt x="2790" y="2232"/>
                    <a:pt x="2958" y="2762"/>
                    <a:pt x="2958" y="2790"/>
                  </a:cubicBezTo>
                  <a:cubicBezTo>
                    <a:pt x="2986" y="2790"/>
                    <a:pt x="3376" y="2651"/>
                    <a:pt x="3376" y="2651"/>
                  </a:cubicBezTo>
                  <a:lnTo>
                    <a:pt x="3711" y="2427"/>
                  </a:lnTo>
                  <a:lnTo>
                    <a:pt x="3711" y="2204"/>
                  </a:lnTo>
                  <a:cubicBezTo>
                    <a:pt x="3711" y="2204"/>
                    <a:pt x="3711" y="2372"/>
                    <a:pt x="3432" y="2511"/>
                  </a:cubicBezTo>
                  <a:cubicBezTo>
                    <a:pt x="3153" y="2623"/>
                    <a:pt x="3097" y="1535"/>
                    <a:pt x="3097" y="1311"/>
                  </a:cubicBezTo>
                  <a:cubicBezTo>
                    <a:pt x="3097" y="1088"/>
                    <a:pt x="3181" y="921"/>
                    <a:pt x="3348" y="921"/>
                  </a:cubicBezTo>
                  <a:cubicBezTo>
                    <a:pt x="3516" y="921"/>
                    <a:pt x="3153" y="754"/>
                    <a:pt x="3069" y="754"/>
                  </a:cubicBezTo>
                  <a:cubicBezTo>
                    <a:pt x="3041" y="754"/>
                    <a:pt x="2818" y="809"/>
                    <a:pt x="2790" y="893"/>
                  </a:cubicBezTo>
                  <a:cubicBezTo>
                    <a:pt x="2790" y="921"/>
                    <a:pt x="2679" y="809"/>
                    <a:pt x="2679" y="809"/>
                  </a:cubicBezTo>
                  <a:cubicBezTo>
                    <a:pt x="2679" y="809"/>
                    <a:pt x="2623" y="1088"/>
                    <a:pt x="2400" y="1060"/>
                  </a:cubicBezTo>
                  <a:cubicBezTo>
                    <a:pt x="2204" y="977"/>
                    <a:pt x="1925" y="893"/>
                    <a:pt x="1925" y="558"/>
                  </a:cubicBezTo>
                  <a:cubicBezTo>
                    <a:pt x="1953" y="307"/>
                    <a:pt x="1702" y="307"/>
                    <a:pt x="1702" y="3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7"/>
            <p:cNvSpPr/>
            <p:nvPr/>
          </p:nvSpPr>
          <p:spPr>
            <a:xfrm flipH="1">
              <a:off x="1598872" y="639614"/>
              <a:ext cx="116608" cy="124675"/>
            </a:xfrm>
            <a:custGeom>
              <a:avLst/>
              <a:gdLst/>
              <a:ahLst/>
              <a:cxnLst/>
              <a:rect l="l" t="t" r="r" b="b"/>
              <a:pathLst>
                <a:path w="1619" h="1731" extrusionOk="0">
                  <a:moveTo>
                    <a:pt x="0" y="614"/>
                  </a:moveTo>
                  <a:lnTo>
                    <a:pt x="140" y="642"/>
                  </a:lnTo>
                  <a:cubicBezTo>
                    <a:pt x="140" y="642"/>
                    <a:pt x="670" y="1088"/>
                    <a:pt x="809" y="1172"/>
                  </a:cubicBezTo>
                  <a:cubicBezTo>
                    <a:pt x="977" y="1284"/>
                    <a:pt x="1200" y="1005"/>
                    <a:pt x="1228" y="865"/>
                  </a:cubicBezTo>
                  <a:cubicBezTo>
                    <a:pt x="1256" y="698"/>
                    <a:pt x="1200" y="363"/>
                    <a:pt x="1088" y="196"/>
                  </a:cubicBezTo>
                  <a:cubicBezTo>
                    <a:pt x="977" y="0"/>
                    <a:pt x="1507" y="475"/>
                    <a:pt x="1535" y="781"/>
                  </a:cubicBezTo>
                  <a:cubicBezTo>
                    <a:pt x="1618" y="1088"/>
                    <a:pt x="949" y="1730"/>
                    <a:pt x="949" y="173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7"/>
            <p:cNvSpPr/>
            <p:nvPr/>
          </p:nvSpPr>
          <p:spPr>
            <a:xfrm flipH="1">
              <a:off x="939771" y="1648340"/>
              <a:ext cx="715424" cy="391888"/>
            </a:xfrm>
            <a:custGeom>
              <a:avLst/>
              <a:gdLst/>
              <a:ahLst/>
              <a:cxnLst/>
              <a:rect l="l" t="t" r="r" b="b"/>
              <a:pathLst>
                <a:path w="9933" h="5441" extrusionOk="0">
                  <a:moveTo>
                    <a:pt x="530" y="1675"/>
                  </a:moveTo>
                  <a:lnTo>
                    <a:pt x="809" y="1730"/>
                  </a:lnTo>
                  <a:cubicBezTo>
                    <a:pt x="809" y="1730"/>
                    <a:pt x="391" y="1842"/>
                    <a:pt x="391" y="2372"/>
                  </a:cubicBezTo>
                  <a:cubicBezTo>
                    <a:pt x="363" y="2846"/>
                    <a:pt x="1060" y="2902"/>
                    <a:pt x="1786" y="2623"/>
                  </a:cubicBezTo>
                  <a:cubicBezTo>
                    <a:pt x="2511" y="2372"/>
                    <a:pt x="2790" y="2288"/>
                    <a:pt x="3292" y="2456"/>
                  </a:cubicBezTo>
                  <a:cubicBezTo>
                    <a:pt x="3739" y="2651"/>
                    <a:pt x="4771" y="2651"/>
                    <a:pt x="4855" y="2121"/>
                  </a:cubicBezTo>
                  <a:cubicBezTo>
                    <a:pt x="4911" y="1619"/>
                    <a:pt x="4715" y="1563"/>
                    <a:pt x="4436" y="1591"/>
                  </a:cubicBezTo>
                  <a:cubicBezTo>
                    <a:pt x="4157" y="1619"/>
                    <a:pt x="5134" y="1117"/>
                    <a:pt x="5134" y="1117"/>
                  </a:cubicBezTo>
                  <a:cubicBezTo>
                    <a:pt x="5134" y="1117"/>
                    <a:pt x="5162" y="1256"/>
                    <a:pt x="5106" y="1340"/>
                  </a:cubicBezTo>
                  <a:cubicBezTo>
                    <a:pt x="5022" y="1451"/>
                    <a:pt x="4966" y="1898"/>
                    <a:pt x="5441" y="2093"/>
                  </a:cubicBezTo>
                  <a:cubicBezTo>
                    <a:pt x="5887" y="2260"/>
                    <a:pt x="6278" y="2093"/>
                    <a:pt x="6082" y="1730"/>
                  </a:cubicBezTo>
                  <a:cubicBezTo>
                    <a:pt x="5887" y="1396"/>
                    <a:pt x="6501" y="1870"/>
                    <a:pt x="6529" y="1870"/>
                  </a:cubicBezTo>
                  <a:cubicBezTo>
                    <a:pt x="6557" y="1870"/>
                    <a:pt x="6947" y="1842"/>
                    <a:pt x="6947" y="1842"/>
                  </a:cubicBezTo>
                  <a:lnTo>
                    <a:pt x="7059" y="1898"/>
                  </a:lnTo>
                  <a:lnTo>
                    <a:pt x="7282" y="1591"/>
                  </a:lnTo>
                  <a:lnTo>
                    <a:pt x="7477" y="1340"/>
                  </a:lnTo>
                  <a:cubicBezTo>
                    <a:pt x="7477" y="1340"/>
                    <a:pt x="7310" y="2037"/>
                    <a:pt x="7394" y="2512"/>
                  </a:cubicBezTo>
                  <a:cubicBezTo>
                    <a:pt x="7477" y="2958"/>
                    <a:pt x="8119" y="3097"/>
                    <a:pt x="8342" y="2623"/>
                  </a:cubicBezTo>
                  <a:cubicBezTo>
                    <a:pt x="8537" y="2121"/>
                    <a:pt x="8537" y="2791"/>
                    <a:pt x="8370" y="2930"/>
                  </a:cubicBezTo>
                  <a:cubicBezTo>
                    <a:pt x="8203" y="3070"/>
                    <a:pt x="7924" y="3237"/>
                    <a:pt x="7924" y="3237"/>
                  </a:cubicBezTo>
                  <a:lnTo>
                    <a:pt x="8342" y="3070"/>
                  </a:lnTo>
                  <a:cubicBezTo>
                    <a:pt x="8342" y="3070"/>
                    <a:pt x="8342" y="3237"/>
                    <a:pt x="8510" y="3125"/>
                  </a:cubicBezTo>
                  <a:cubicBezTo>
                    <a:pt x="8649" y="3014"/>
                    <a:pt x="9291" y="2623"/>
                    <a:pt x="9207" y="1284"/>
                  </a:cubicBezTo>
                  <a:cubicBezTo>
                    <a:pt x="9151" y="1"/>
                    <a:pt x="9765" y="1396"/>
                    <a:pt x="9765" y="1396"/>
                  </a:cubicBezTo>
                  <a:lnTo>
                    <a:pt x="9932" y="2512"/>
                  </a:lnTo>
                  <a:lnTo>
                    <a:pt x="9877" y="2930"/>
                  </a:lnTo>
                  <a:cubicBezTo>
                    <a:pt x="9877" y="2930"/>
                    <a:pt x="9793" y="2567"/>
                    <a:pt x="9598" y="2595"/>
                  </a:cubicBezTo>
                  <a:cubicBezTo>
                    <a:pt x="9374" y="2679"/>
                    <a:pt x="9346" y="3404"/>
                    <a:pt x="8286" y="3906"/>
                  </a:cubicBezTo>
                  <a:cubicBezTo>
                    <a:pt x="7254" y="4381"/>
                    <a:pt x="8091" y="4548"/>
                    <a:pt x="8091" y="4548"/>
                  </a:cubicBezTo>
                  <a:lnTo>
                    <a:pt x="7115" y="4548"/>
                  </a:lnTo>
                  <a:cubicBezTo>
                    <a:pt x="7059" y="4548"/>
                    <a:pt x="7087" y="4688"/>
                    <a:pt x="7087" y="4688"/>
                  </a:cubicBezTo>
                  <a:cubicBezTo>
                    <a:pt x="7087" y="4688"/>
                    <a:pt x="6836" y="4632"/>
                    <a:pt x="6808" y="4799"/>
                  </a:cubicBezTo>
                  <a:cubicBezTo>
                    <a:pt x="6780" y="4939"/>
                    <a:pt x="7115" y="5246"/>
                    <a:pt x="7840" y="5357"/>
                  </a:cubicBezTo>
                  <a:cubicBezTo>
                    <a:pt x="8593" y="5441"/>
                    <a:pt x="6808" y="5329"/>
                    <a:pt x="6724" y="5301"/>
                  </a:cubicBezTo>
                  <a:cubicBezTo>
                    <a:pt x="6696" y="5246"/>
                    <a:pt x="6417" y="4967"/>
                    <a:pt x="6305" y="4799"/>
                  </a:cubicBezTo>
                  <a:cubicBezTo>
                    <a:pt x="6222" y="4632"/>
                    <a:pt x="6222" y="3906"/>
                    <a:pt x="6222" y="3906"/>
                  </a:cubicBezTo>
                  <a:lnTo>
                    <a:pt x="7505" y="3906"/>
                  </a:lnTo>
                  <a:lnTo>
                    <a:pt x="7254" y="3823"/>
                  </a:lnTo>
                  <a:cubicBezTo>
                    <a:pt x="7254" y="3823"/>
                    <a:pt x="7533" y="3767"/>
                    <a:pt x="7561" y="3544"/>
                  </a:cubicBezTo>
                  <a:cubicBezTo>
                    <a:pt x="7645" y="3349"/>
                    <a:pt x="6836" y="3265"/>
                    <a:pt x="6361" y="3265"/>
                  </a:cubicBezTo>
                  <a:cubicBezTo>
                    <a:pt x="5859" y="3265"/>
                    <a:pt x="5469" y="3070"/>
                    <a:pt x="5469" y="3070"/>
                  </a:cubicBezTo>
                  <a:lnTo>
                    <a:pt x="5580" y="3153"/>
                  </a:lnTo>
                  <a:cubicBezTo>
                    <a:pt x="5580" y="3153"/>
                    <a:pt x="5273" y="3125"/>
                    <a:pt x="5469" y="3488"/>
                  </a:cubicBezTo>
                  <a:cubicBezTo>
                    <a:pt x="5692" y="3823"/>
                    <a:pt x="5329" y="3516"/>
                    <a:pt x="5190" y="3349"/>
                  </a:cubicBezTo>
                  <a:cubicBezTo>
                    <a:pt x="5050" y="3153"/>
                    <a:pt x="5022" y="2958"/>
                    <a:pt x="5022" y="2958"/>
                  </a:cubicBezTo>
                  <a:cubicBezTo>
                    <a:pt x="5022" y="2958"/>
                    <a:pt x="6082" y="3097"/>
                    <a:pt x="6361" y="3125"/>
                  </a:cubicBezTo>
                  <a:cubicBezTo>
                    <a:pt x="6640" y="3153"/>
                    <a:pt x="6808" y="2958"/>
                    <a:pt x="6808" y="2958"/>
                  </a:cubicBezTo>
                  <a:cubicBezTo>
                    <a:pt x="6808" y="2958"/>
                    <a:pt x="7087" y="2651"/>
                    <a:pt x="6557" y="2567"/>
                  </a:cubicBezTo>
                  <a:cubicBezTo>
                    <a:pt x="6026" y="2512"/>
                    <a:pt x="5692" y="2539"/>
                    <a:pt x="5692" y="2539"/>
                  </a:cubicBezTo>
                  <a:lnTo>
                    <a:pt x="5748" y="2623"/>
                  </a:lnTo>
                  <a:cubicBezTo>
                    <a:pt x="5748" y="2623"/>
                    <a:pt x="5413" y="2763"/>
                    <a:pt x="5803" y="2930"/>
                  </a:cubicBezTo>
                  <a:cubicBezTo>
                    <a:pt x="6166" y="3097"/>
                    <a:pt x="5273" y="2846"/>
                    <a:pt x="5162" y="2846"/>
                  </a:cubicBezTo>
                  <a:cubicBezTo>
                    <a:pt x="5050" y="2846"/>
                    <a:pt x="5441" y="2623"/>
                    <a:pt x="5441" y="2623"/>
                  </a:cubicBezTo>
                  <a:cubicBezTo>
                    <a:pt x="5441" y="2623"/>
                    <a:pt x="4827" y="2986"/>
                    <a:pt x="4213" y="2986"/>
                  </a:cubicBezTo>
                  <a:cubicBezTo>
                    <a:pt x="3627" y="2986"/>
                    <a:pt x="2902" y="2651"/>
                    <a:pt x="2455" y="2818"/>
                  </a:cubicBezTo>
                  <a:cubicBezTo>
                    <a:pt x="1981" y="2986"/>
                    <a:pt x="865" y="3376"/>
                    <a:pt x="530" y="3404"/>
                  </a:cubicBezTo>
                  <a:cubicBezTo>
                    <a:pt x="168" y="3460"/>
                    <a:pt x="0" y="3097"/>
                    <a:pt x="0" y="3097"/>
                  </a:cubicBezTo>
                  <a:lnTo>
                    <a:pt x="279" y="173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7"/>
            <p:cNvSpPr/>
            <p:nvPr/>
          </p:nvSpPr>
          <p:spPr>
            <a:xfrm flipH="1">
              <a:off x="1251203" y="1479582"/>
              <a:ext cx="197060" cy="275352"/>
            </a:xfrm>
            <a:custGeom>
              <a:avLst/>
              <a:gdLst/>
              <a:ahLst/>
              <a:cxnLst/>
              <a:rect l="l" t="t" r="r" b="b"/>
              <a:pathLst>
                <a:path w="2736" h="3823" extrusionOk="0">
                  <a:moveTo>
                    <a:pt x="29" y="781"/>
                  </a:moveTo>
                  <a:lnTo>
                    <a:pt x="57" y="1200"/>
                  </a:lnTo>
                  <a:cubicBezTo>
                    <a:pt x="57" y="1200"/>
                    <a:pt x="85" y="1646"/>
                    <a:pt x="726" y="1897"/>
                  </a:cubicBezTo>
                  <a:cubicBezTo>
                    <a:pt x="1396" y="2120"/>
                    <a:pt x="1731" y="2176"/>
                    <a:pt x="1703" y="2623"/>
                  </a:cubicBezTo>
                  <a:cubicBezTo>
                    <a:pt x="1675" y="3097"/>
                    <a:pt x="1396" y="3766"/>
                    <a:pt x="726" y="3571"/>
                  </a:cubicBezTo>
                  <a:cubicBezTo>
                    <a:pt x="57" y="3348"/>
                    <a:pt x="754" y="3766"/>
                    <a:pt x="1145" y="3794"/>
                  </a:cubicBezTo>
                  <a:cubicBezTo>
                    <a:pt x="1535" y="3822"/>
                    <a:pt x="2233" y="3460"/>
                    <a:pt x="2233" y="3460"/>
                  </a:cubicBezTo>
                  <a:cubicBezTo>
                    <a:pt x="2233" y="3460"/>
                    <a:pt x="1870" y="3320"/>
                    <a:pt x="1954" y="2902"/>
                  </a:cubicBezTo>
                  <a:cubicBezTo>
                    <a:pt x="2010" y="2483"/>
                    <a:pt x="2400" y="2093"/>
                    <a:pt x="2568" y="2399"/>
                  </a:cubicBezTo>
                  <a:cubicBezTo>
                    <a:pt x="2735" y="2706"/>
                    <a:pt x="2651" y="2260"/>
                    <a:pt x="2596" y="2176"/>
                  </a:cubicBezTo>
                  <a:cubicBezTo>
                    <a:pt x="2568" y="2093"/>
                    <a:pt x="2540" y="1981"/>
                    <a:pt x="2540" y="1981"/>
                  </a:cubicBezTo>
                  <a:cubicBezTo>
                    <a:pt x="2540" y="1981"/>
                    <a:pt x="2400" y="1841"/>
                    <a:pt x="2010" y="1869"/>
                  </a:cubicBezTo>
                  <a:cubicBezTo>
                    <a:pt x="1647" y="1925"/>
                    <a:pt x="2149" y="1730"/>
                    <a:pt x="2121" y="1562"/>
                  </a:cubicBezTo>
                  <a:cubicBezTo>
                    <a:pt x="2093" y="1423"/>
                    <a:pt x="1870" y="1451"/>
                    <a:pt x="1591" y="1451"/>
                  </a:cubicBezTo>
                  <a:cubicBezTo>
                    <a:pt x="1591" y="1451"/>
                    <a:pt x="1" y="1032"/>
                    <a:pt x="698" y="56"/>
                  </a:cubicBezTo>
                  <a:cubicBezTo>
                    <a:pt x="754" y="84"/>
                    <a:pt x="308" y="0"/>
                    <a:pt x="29" y="78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7"/>
            <p:cNvSpPr/>
            <p:nvPr/>
          </p:nvSpPr>
          <p:spPr>
            <a:xfrm flipH="1">
              <a:off x="1205033" y="1449403"/>
              <a:ext cx="90463" cy="102564"/>
            </a:xfrm>
            <a:custGeom>
              <a:avLst/>
              <a:gdLst/>
              <a:ahLst/>
              <a:cxnLst/>
              <a:rect l="l" t="t" r="r" b="b"/>
              <a:pathLst>
                <a:path w="1256" h="1424" extrusionOk="0">
                  <a:moveTo>
                    <a:pt x="1228" y="1"/>
                  </a:moveTo>
                  <a:lnTo>
                    <a:pt x="1256" y="112"/>
                  </a:lnTo>
                  <a:cubicBezTo>
                    <a:pt x="1256" y="112"/>
                    <a:pt x="447" y="391"/>
                    <a:pt x="921" y="1340"/>
                  </a:cubicBezTo>
                  <a:lnTo>
                    <a:pt x="977" y="1423"/>
                  </a:lnTo>
                  <a:cubicBezTo>
                    <a:pt x="977" y="1423"/>
                    <a:pt x="502" y="1396"/>
                    <a:pt x="475" y="1396"/>
                  </a:cubicBezTo>
                  <a:cubicBezTo>
                    <a:pt x="447" y="1368"/>
                    <a:pt x="0" y="782"/>
                    <a:pt x="0" y="782"/>
                  </a:cubicBezTo>
                  <a:cubicBezTo>
                    <a:pt x="0" y="782"/>
                    <a:pt x="335" y="140"/>
                    <a:pt x="12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7"/>
            <p:cNvSpPr/>
            <p:nvPr/>
          </p:nvSpPr>
          <p:spPr>
            <a:xfrm flipH="1">
              <a:off x="839285" y="1618233"/>
              <a:ext cx="168899" cy="80452"/>
            </a:xfrm>
            <a:custGeom>
              <a:avLst/>
              <a:gdLst/>
              <a:ahLst/>
              <a:cxnLst/>
              <a:rect l="l" t="t" r="r" b="b"/>
              <a:pathLst>
                <a:path w="2345" h="1117" extrusionOk="0">
                  <a:moveTo>
                    <a:pt x="754" y="56"/>
                  </a:moveTo>
                  <a:lnTo>
                    <a:pt x="336" y="0"/>
                  </a:lnTo>
                  <a:cubicBezTo>
                    <a:pt x="336" y="0"/>
                    <a:pt x="642" y="195"/>
                    <a:pt x="642" y="335"/>
                  </a:cubicBezTo>
                  <a:cubicBezTo>
                    <a:pt x="670" y="474"/>
                    <a:pt x="503" y="586"/>
                    <a:pt x="252" y="474"/>
                  </a:cubicBezTo>
                  <a:cubicBezTo>
                    <a:pt x="1" y="419"/>
                    <a:pt x="168" y="614"/>
                    <a:pt x="419" y="726"/>
                  </a:cubicBezTo>
                  <a:cubicBezTo>
                    <a:pt x="754" y="837"/>
                    <a:pt x="921" y="865"/>
                    <a:pt x="1117" y="865"/>
                  </a:cubicBezTo>
                  <a:cubicBezTo>
                    <a:pt x="1312" y="865"/>
                    <a:pt x="2121" y="949"/>
                    <a:pt x="2149" y="977"/>
                  </a:cubicBezTo>
                  <a:cubicBezTo>
                    <a:pt x="2177" y="1005"/>
                    <a:pt x="2344" y="1116"/>
                    <a:pt x="2344" y="1088"/>
                  </a:cubicBezTo>
                  <a:cubicBezTo>
                    <a:pt x="2344" y="1032"/>
                    <a:pt x="2037" y="391"/>
                    <a:pt x="1647" y="307"/>
                  </a:cubicBezTo>
                  <a:cubicBezTo>
                    <a:pt x="1284" y="251"/>
                    <a:pt x="754" y="56"/>
                    <a:pt x="754"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7"/>
            <p:cNvSpPr/>
            <p:nvPr/>
          </p:nvSpPr>
          <p:spPr>
            <a:xfrm flipH="1">
              <a:off x="718715" y="1813135"/>
              <a:ext cx="311580" cy="285435"/>
            </a:xfrm>
            <a:custGeom>
              <a:avLst/>
              <a:gdLst/>
              <a:ahLst/>
              <a:cxnLst/>
              <a:rect l="l" t="t" r="r" b="b"/>
              <a:pathLst>
                <a:path w="4326" h="3963" extrusionOk="0">
                  <a:moveTo>
                    <a:pt x="4102" y="84"/>
                  </a:moveTo>
                  <a:lnTo>
                    <a:pt x="3963" y="0"/>
                  </a:lnTo>
                  <a:cubicBezTo>
                    <a:pt x="3963" y="0"/>
                    <a:pt x="4297" y="1116"/>
                    <a:pt x="3600" y="2065"/>
                  </a:cubicBezTo>
                  <a:cubicBezTo>
                    <a:pt x="2875" y="3013"/>
                    <a:pt x="1675" y="3739"/>
                    <a:pt x="838" y="3850"/>
                  </a:cubicBezTo>
                  <a:cubicBezTo>
                    <a:pt x="1" y="3962"/>
                    <a:pt x="1312" y="3962"/>
                    <a:pt x="1312" y="3962"/>
                  </a:cubicBezTo>
                  <a:lnTo>
                    <a:pt x="2344" y="3627"/>
                  </a:lnTo>
                  <a:cubicBezTo>
                    <a:pt x="2344" y="3627"/>
                    <a:pt x="2596" y="3571"/>
                    <a:pt x="2623" y="3683"/>
                  </a:cubicBezTo>
                  <a:cubicBezTo>
                    <a:pt x="2651" y="3823"/>
                    <a:pt x="2344" y="3906"/>
                    <a:pt x="2344" y="3906"/>
                  </a:cubicBezTo>
                  <a:cubicBezTo>
                    <a:pt x="2344" y="3906"/>
                    <a:pt x="2707" y="3906"/>
                    <a:pt x="2763" y="3878"/>
                  </a:cubicBezTo>
                  <a:cubicBezTo>
                    <a:pt x="2875" y="3850"/>
                    <a:pt x="3516" y="3460"/>
                    <a:pt x="3684" y="3153"/>
                  </a:cubicBezTo>
                  <a:cubicBezTo>
                    <a:pt x="3823" y="2874"/>
                    <a:pt x="4130" y="2009"/>
                    <a:pt x="4130" y="2009"/>
                  </a:cubicBezTo>
                  <a:cubicBezTo>
                    <a:pt x="4130" y="2009"/>
                    <a:pt x="4325" y="782"/>
                    <a:pt x="4102"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7"/>
            <p:cNvSpPr/>
            <p:nvPr/>
          </p:nvSpPr>
          <p:spPr>
            <a:xfrm flipH="1">
              <a:off x="943795" y="2030150"/>
              <a:ext cx="196988" cy="94497"/>
            </a:xfrm>
            <a:custGeom>
              <a:avLst/>
              <a:gdLst/>
              <a:ahLst/>
              <a:cxnLst/>
              <a:rect l="l" t="t" r="r" b="b"/>
              <a:pathLst>
                <a:path w="2735" h="1312" extrusionOk="0">
                  <a:moveTo>
                    <a:pt x="2595" y="0"/>
                  </a:moveTo>
                  <a:lnTo>
                    <a:pt x="2735" y="112"/>
                  </a:lnTo>
                  <a:cubicBezTo>
                    <a:pt x="2735" y="112"/>
                    <a:pt x="2204" y="335"/>
                    <a:pt x="1535" y="419"/>
                  </a:cubicBezTo>
                  <a:cubicBezTo>
                    <a:pt x="865" y="475"/>
                    <a:pt x="810" y="893"/>
                    <a:pt x="1116" y="1116"/>
                  </a:cubicBezTo>
                  <a:cubicBezTo>
                    <a:pt x="1451" y="1312"/>
                    <a:pt x="503" y="865"/>
                    <a:pt x="335" y="698"/>
                  </a:cubicBezTo>
                  <a:cubicBezTo>
                    <a:pt x="168" y="531"/>
                    <a:pt x="0" y="56"/>
                    <a:pt x="0" y="56"/>
                  </a:cubicBezTo>
                  <a:cubicBezTo>
                    <a:pt x="0" y="56"/>
                    <a:pt x="1591" y="391"/>
                    <a:pt x="25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7"/>
            <p:cNvSpPr/>
            <p:nvPr/>
          </p:nvSpPr>
          <p:spPr>
            <a:xfrm flipH="1">
              <a:off x="1176877" y="1839281"/>
              <a:ext cx="508497" cy="192955"/>
            </a:xfrm>
            <a:custGeom>
              <a:avLst/>
              <a:gdLst/>
              <a:ahLst/>
              <a:cxnLst/>
              <a:rect l="l" t="t" r="r" b="b"/>
              <a:pathLst>
                <a:path w="7060" h="2679" extrusionOk="0">
                  <a:moveTo>
                    <a:pt x="3795" y="140"/>
                  </a:moveTo>
                  <a:lnTo>
                    <a:pt x="3990" y="419"/>
                  </a:lnTo>
                  <a:cubicBezTo>
                    <a:pt x="3990" y="419"/>
                    <a:pt x="3432" y="446"/>
                    <a:pt x="3516" y="977"/>
                  </a:cubicBezTo>
                  <a:cubicBezTo>
                    <a:pt x="3628" y="1507"/>
                    <a:pt x="4716" y="1534"/>
                    <a:pt x="5246" y="1395"/>
                  </a:cubicBezTo>
                  <a:cubicBezTo>
                    <a:pt x="5748" y="1255"/>
                    <a:pt x="5581" y="1534"/>
                    <a:pt x="5581" y="1534"/>
                  </a:cubicBezTo>
                  <a:cubicBezTo>
                    <a:pt x="5581" y="1534"/>
                    <a:pt x="5469" y="1646"/>
                    <a:pt x="5692" y="1841"/>
                  </a:cubicBezTo>
                  <a:cubicBezTo>
                    <a:pt x="5888" y="2065"/>
                    <a:pt x="6501" y="2260"/>
                    <a:pt x="6529" y="1813"/>
                  </a:cubicBezTo>
                  <a:cubicBezTo>
                    <a:pt x="6557" y="1367"/>
                    <a:pt x="7059" y="2483"/>
                    <a:pt x="7003" y="2539"/>
                  </a:cubicBezTo>
                  <a:cubicBezTo>
                    <a:pt x="6976" y="2623"/>
                    <a:pt x="6836" y="2678"/>
                    <a:pt x="6557" y="2539"/>
                  </a:cubicBezTo>
                  <a:cubicBezTo>
                    <a:pt x="6278" y="2427"/>
                    <a:pt x="5469" y="1869"/>
                    <a:pt x="5330" y="1786"/>
                  </a:cubicBezTo>
                  <a:cubicBezTo>
                    <a:pt x="5246" y="1646"/>
                    <a:pt x="4855" y="1646"/>
                    <a:pt x="4437" y="1786"/>
                  </a:cubicBezTo>
                  <a:cubicBezTo>
                    <a:pt x="4018" y="1925"/>
                    <a:pt x="3767" y="2009"/>
                    <a:pt x="3377" y="1925"/>
                  </a:cubicBezTo>
                  <a:cubicBezTo>
                    <a:pt x="3014" y="1813"/>
                    <a:pt x="2623" y="1172"/>
                    <a:pt x="2595" y="1116"/>
                  </a:cubicBezTo>
                  <a:cubicBezTo>
                    <a:pt x="2540" y="1032"/>
                    <a:pt x="2456" y="1116"/>
                    <a:pt x="2456" y="1116"/>
                  </a:cubicBezTo>
                  <a:cubicBezTo>
                    <a:pt x="2456" y="1116"/>
                    <a:pt x="2316" y="809"/>
                    <a:pt x="2205" y="837"/>
                  </a:cubicBezTo>
                  <a:cubicBezTo>
                    <a:pt x="2121" y="865"/>
                    <a:pt x="2037" y="949"/>
                    <a:pt x="2093" y="1172"/>
                  </a:cubicBezTo>
                  <a:cubicBezTo>
                    <a:pt x="2205" y="1423"/>
                    <a:pt x="1926" y="1228"/>
                    <a:pt x="1926" y="1228"/>
                  </a:cubicBezTo>
                  <a:cubicBezTo>
                    <a:pt x="1926" y="1228"/>
                    <a:pt x="1675" y="949"/>
                    <a:pt x="1340" y="1032"/>
                  </a:cubicBezTo>
                  <a:cubicBezTo>
                    <a:pt x="977" y="1144"/>
                    <a:pt x="921" y="1283"/>
                    <a:pt x="810" y="1507"/>
                  </a:cubicBezTo>
                  <a:cubicBezTo>
                    <a:pt x="698" y="1702"/>
                    <a:pt x="587" y="1423"/>
                    <a:pt x="587" y="1423"/>
                  </a:cubicBezTo>
                  <a:cubicBezTo>
                    <a:pt x="587" y="1423"/>
                    <a:pt x="559" y="893"/>
                    <a:pt x="280" y="1228"/>
                  </a:cubicBezTo>
                  <a:cubicBezTo>
                    <a:pt x="1" y="1507"/>
                    <a:pt x="447" y="530"/>
                    <a:pt x="531" y="446"/>
                  </a:cubicBezTo>
                  <a:cubicBezTo>
                    <a:pt x="642" y="391"/>
                    <a:pt x="2540" y="112"/>
                    <a:pt x="2874" y="56"/>
                  </a:cubicBezTo>
                  <a:cubicBezTo>
                    <a:pt x="3181" y="0"/>
                    <a:pt x="3795" y="140"/>
                    <a:pt x="3795"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7"/>
            <p:cNvSpPr/>
            <p:nvPr/>
          </p:nvSpPr>
          <p:spPr>
            <a:xfrm flipH="1">
              <a:off x="1594838" y="2454167"/>
              <a:ext cx="52362" cy="40262"/>
            </a:xfrm>
            <a:custGeom>
              <a:avLst/>
              <a:gdLst/>
              <a:ahLst/>
              <a:cxnLst/>
              <a:rect l="l" t="t" r="r" b="b"/>
              <a:pathLst>
                <a:path w="727" h="559" extrusionOk="0">
                  <a:moveTo>
                    <a:pt x="252" y="558"/>
                  </a:moveTo>
                  <a:lnTo>
                    <a:pt x="726" y="84"/>
                  </a:lnTo>
                  <a:cubicBezTo>
                    <a:pt x="726" y="84"/>
                    <a:pt x="1" y="0"/>
                    <a:pt x="1" y="84"/>
                  </a:cubicBezTo>
                  <a:cubicBezTo>
                    <a:pt x="1" y="140"/>
                    <a:pt x="252" y="558"/>
                    <a:pt x="252" y="5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7"/>
            <p:cNvSpPr/>
            <p:nvPr/>
          </p:nvSpPr>
          <p:spPr>
            <a:xfrm flipH="1">
              <a:off x="1393886" y="1981892"/>
              <a:ext cx="152837" cy="470323"/>
            </a:xfrm>
            <a:custGeom>
              <a:avLst/>
              <a:gdLst/>
              <a:ahLst/>
              <a:cxnLst/>
              <a:rect l="l" t="t" r="r" b="b"/>
              <a:pathLst>
                <a:path w="2122" h="6530" extrusionOk="0">
                  <a:moveTo>
                    <a:pt x="112" y="6529"/>
                  </a:moveTo>
                  <a:lnTo>
                    <a:pt x="140" y="6418"/>
                  </a:lnTo>
                  <a:cubicBezTo>
                    <a:pt x="140" y="6418"/>
                    <a:pt x="1368" y="5999"/>
                    <a:pt x="1507" y="5106"/>
                  </a:cubicBezTo>
                  <a:cubicBezTo>
                    <a:pt x="1647" y="4186"/>
                    <a:pt x="949" y="3739"/>
                    <a:pt x="475" y="4269"/>
                  </a:cubicBezTo>
                  <a:cubicBezTo>
                    <a:pt x="1" y="4772"/>
                    <a:pt x="503" y="3879"/>
                    <a:pt x="503" y="3879"/>
                  </a:cubicBezTo>
                  <a:lnTo>
                    <a:pt x="419" y="3851"/>
                  </a:lnTo>
                  <a:cubicBezTo>
                    <a:pt x="419" y="3851"/>
                    <a:pt x="698" y="3432"/>
                    <a:pt x="391" y="3488"/>
                  </a:cubicBezTo>
                  <a:cubicBezTo>
                    <a:pt x="57" y="3600"/>
                    <a:pt x="308" y="3237"/>
                    <a:pt x="308" y="3237"/>
                  </a:cubicBezTo>
                  <a:cubicBezTo>
                    <a:pt x="308" y="3237"/>
                    <a:pt x="1256" y="2791"/>
                    <a:pt x="1424" y="2512"/>
                  </a:cubicBezTo>
                  <a:cubicBezTo>
                    <a:pt x="1619" y="2233"/>
                    <a:pt x="1535" y="1368"/>
                    <a:pt x="894" y="1563"/>
                  </a:cubicBezTo>
                  <a:cubicBezTo>
                    <a:pt x="280" y="1814"/>
                    <a:pt x="1033" y="1228"/>
                    <a:pt x="1033" y="1228"/>
                  </a:cubicBezTo>
                  <a:cubicBezTo>
                    <a:pt x="1033" y="1228"/>
                    <a:pt x="1591" y="838"/>
                    <a:pt x="1117" y="419"/>
                  </a:cubicBezTo>
                  <a:cubicBezTo>
                    <a:pt x="615" y="1"/>
                    <a:pt x="1647" y="531"/>
                    <a:pt x="1675" y="587"/>
                  </a:cubicBezTo>
                  <a:cubicBezTo>
                    <a:pt x="1703" y="670"/>
                    <a:pt x="1926" y="1396"/>
                    <a:pt x="1954" y="1563"/>
                  </a:cubicBezTo>
                  <a:cubicBezTo>
                    <a:pt x="1982" y="1786"/>
                    <a:pt x="2010" y="2316"/>
                    <a:pt x="1703" y="2651"/>
                  </a:cubicBezTo>
                  <a:cubicBezTo>
                    <a:pt x="1396" y="3042"/>
                    <a:pt x="1117" y="3098"/>
                    <a:pt x="1201" y="3321"/>
                  </a:cubicBezTo>
                  <a:cubicBezTo>
                    <a:pt x="1284" y="3516"/>
                    <a:pt x="1870" y="4214"/>
                    <a:pt x="1954" y="4353"/>
                  </a:cubicBezTo>
                  <a:cubicBezTo>
                    <a:pt x="2010" y="4548"/>
                    <a:pt x="2121" y="6027"/>
                    <a:pt x="112" y="65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7"/>
            <p:cNvSpPr/>
            <p:nvPr/>
          </p:nvSpPr>
          <p:spPr>
            <a:xfrm flipH="1">
              <a:off x="1542622" y="1897550"/>
              <a:ext cx="265340" cy="568709"/>
            </a:xfrm>
            <a:custGeom>
              <a:avLst/>
              <a:gdLst/>
              <a:ahLst/>
              <a:cxnLst/>
              <a:rect l="l" t="t" r="r" b="b"/>
              <a:pathLst>
                <a:path w="3684" h="7896" extrusionOk="0">
                  <a:moveTo>
                    <a:pt x="2791" y="0"/>
                  </a:moveTo>
                  <a:lnTo>
                    <a:pt x="3098" y="195"/>
                  </a:lnTo>
                  <a:cubicBezTo>
                    <a:pt x="3098" y="195"/>
                    <a:pt x="2651" y="195"/>
                    <a:pt x="2428" y="1339"/>
                  </a:cubicBezTo>
                  <a:cubicBezTo>
                    <a:pt x="2233" y="2511"/>
                    <a:pt x="2121" y="4213"/>
                    <a:pt x="2205" y="4408"/>
                  </a:cubicBezTo>
                  <a:cubicBezTo>
                    <a:pt x="2261" y="4659"/>
                    <a:pt x="3209" y="4101"/>
                    <a:pt x="3377" y="4185"/>
                  </a:cubicBezTo>
                  <a:cubicBezTo>
                    <a:pt x="3544" y="4241"/>
                    <a:pt x="2484" y="4771"/>
                    <a:pt x="2428" y="5022"/>
                  </a:cubicBezTo>
                  <a:cubicBezTo>
                    <a:pt x="2400" y="5245"/>
                    <a:pt x="2456" y="6026"/>
                    <a:pt x="2372" y="6445"/>
                  </a:cubicBezTo>
                  <a:cubicBezTo>
                    <a:pt x="2261" y="6863"/>
                    <a:pt x="2819" y="6891"/>
                    <a:pt x="2930" y="6891"/>
                  </a:cubicBezTo>
                  <a:cubicBezTo>
                    <a:pt x="3014" y="6863"/>
                    <a:pt x="3237" y="7142"/>
                    <a:pt x="3237" y="7142"/>
                  </a:cubicBezTo>
                  <a:cubicBezTo>
                    <a:pt x="3237" y="7142"/>
                    <a:pt x="2819" y="7142"/>
                    <a:pt x="2791" y="7310"/>
                  </a:cubicBezTo>
                  <a:cubicBezTo>
                    <a:pt x="2763" y="7477"/>
                    <a:pt x="3042" y="7617"/>
                    <a:pt x="3377" y="7700"/>
                  </a:cubicBezTo>
                  <a:cubicBezTo>
                    <a:pt x="3684" y="7728"/>
                    <a:pt x="2763" y="7896"/>
                    <a:pt x="2512" y="7840"/>
                  </a:cubicBezTo>
                  <a:cubicBezTo>
                    <a:pt x="2261" y="7756"/>
                    <a:pt x="2121" y="7728"/>
                    <a:pt x="2066" y="7561"/>
                  </a:cubicBezTo>
                  <a:cubicBezTo>
                    <a:pt x="1982" y="7393"/>
                    <a:pt x="1926" y="6919"/>
                    <a:pt x="1926" y="6919"/>
                  </a:cubicBezTo>
                  <a:cubicBezTo>
                    <a:pt x="1926" y="6919"/>
                    <a:pt x="2121" y="6640"/>
                    <a:pt x="2121" y="6026"/>
                  </a:cubicBezTo>
                  <a:cubicBezTo>
                    <a:pt x="2149" y="5385"/>
                    <a:pt x="1703" y="4882"/>
                    <a:pt x="1619" y="4882"/>
                  </a:cubicBezTo>
                  <a:cubicBezTo>
                    <a:pt x="1591" y="4882"/>
                    <a:pt x="1005" y="4882"/>
                    <a:pt x="894" y="4827"/>
                  </a:cubicBezTo>
                  <a:cubicBezTo>
                    <a:pt x="810" y="4799"/>
                    <a:pt x="1" y="4743"/>
                    <a:pt x="1" y="4743"/>
                  </a:cubicBezTo>
                  <a:lnTo>
                    <a:pt x="29" y="4101"/>
                  </a:lnTo>
                  <a:lnTo>
                    <a:pt x="140" y="3850"/>
                  </a:lnTo>
                  <a:cubicBezTo>
                    <a:pt x="140" y="3850"/>
                    <a:pt x="57" y="4352"/>
                    <a:pt x="503" y="4492"/>
                  </a:cubicBezTo>
                  <a:cubicBezTo>
                    <a:pt x="1005" y="4631"/>
                    <a:pt x="1340" y="4324"/>
                    <a:pt x="1452" y="3432"/>
                  </a:cubicBezTo>
                  <a:cubicBezTo>
                    <a:pt x="1563" y="2567"/>
                    <a:pt x="1954" y="1256"/>
                    <a:pt x="2038" y="1032"/>
                  </a:cubicBezTo>
                  <a:cubicBezTo>
                    <a:pt x="2149" y="837"/>
                    <a:pt x="2205" y="586"/>
                    <a:pt x="2149" y="502"/>
                  </a:cubicBezTo>
                  <a:cubicBezTo>
                    <a:pt x="2149" y="335"/>
                    <a:pt x="2791" y="0"/>
                    <a:pt x="27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7"/>
            <p:cNvSpPr/>
            <p:nvPr/>
          </p:nvSpPr>
          <p:spPr>
            <a:xfrm flipH="1">
              <a:off x="1797818" y="1869388"/>
              <a:ext cx="691296" cy="365815"/>
            </a:xfrm>
            <a:custGeom>
              <a:avLst/>
              <a:gdLst/>
              <a:ahLst/>
              <a:cxnLst/>
              <a:rect l="l" t="t" r="r" b="b"/>
              <a:pathLst>
                <a:path w="9598" h="5079" extrusionOk="0">
                  <a:moveTo>
                    <a:pt x="1228" y="3683"/>
                  </a:moveTo>
                  <a:lnTo>
                    <a:pt x="1339" y="3655"/>
                  </a:lnTo>
                  <a:cubicBezTo>
                    <a:pt x="1339" y="3655"/>
                    <a:pt x="1172" y="2930"/>
                    <a:pt x="1590" y="2902"/>
                  </a:cubicBezTo>
                  <a:cubicBezTo>
                    <a:pt x="2037" y="2818"/>
                    <a:pt x="2455" y="3655"/>
                    <a:pt x="3460" y="3934"/>
                  </a:cubicBezTo>
                  <a:cubicBezTo>
                    <a:pt x="4464" y="4213"/>
                    <a:pt x="2762" y="4241"/>
                    <a:pt x="2539" y="4325"/>
                  </a:cubicBezTo>
                  <a:cubicBezTo>
                    <a:pt x="2344" y="4381"/>
                    <a:pt x="3097" y="4325"/>
                    <a:pt x="4073" y="4353"/>
                  </a:cubicBezTo>
                  <a:cubicBezTo>
                    <a:pt x="5050" y="4381"/>
                    <a:pt x="6529" y="4241"/>
                    <a:pt x="6668" y="4464"/>
                  </a:cubicBezTo>
                  <a:cubicBezTo>
                    <a:pt x="6808" y="4632"/>
                    <a:pt x="6640" y="4799"/>
                    <a:pt x="6026" y="4799"/>
                  </a:cubicBezTo>
                  <a:cubicBezTo>
                    <a:pt x="5413" y="4799"/>
                    <a:pt x="6947" y="4911"/>
                    <a:pt x="7617" y="4994"/>
                  </a:cubicBezTo>
                  <a:cubicBezTo>
                    <a:pt x="8258" y="5050"/>
                    <a:pt x="8788" y="5078"/>
                    <a:pt x="8788" y="5078"/>
                  </a:cubicBezTo>
                  <a:lnTo>
                    <a:pt x="9514" y="5050"/>
                  </a:lnTo>
                  <a:lnTo>
                    <a:pt x="9374" y="4492"/>
                  </a:lnTo>
                  <a:cubicBezTo>
                    <a:pt x="9374" y="4492"/>
                    <a:pt x="9318" y="4799"/>
                    <a:pt x="9067" y="4771"/>
                  </a:cubicBezTo>
                  <a:cubicBezTo>
                    <a:pt x="8816" y="4743"/>
                    <a:pt x="8900" y="4353"/>
                    <a:pt x="8900" y="4353"/>
                  </a:cubicBezTo>
                  <a:lnTo>
                    <a:pt x="8900" y="3516"/>
                  </a:lnTo>
                  <a:lnTo>
                    <a:pt x="8956" y="3683"/>
                  </a:lnTo>
                  <a:cubicBezTo>
                    <a:pt x="8956" y="3683"/>
                    <a:pt x="9067" y="3404"/>
                    <a:pt x="9207" y="3376"/>
                  </a:cubicBezTo>
                  <a:cubicBezTo>
                    <a:pt x="9346" y="3348"/>
                    <a:pt x="9458" y="3460"/>
                    <a:pt x="9430" y="3739"/>
                  </a:cubicBezTo>
                  <a:cubicBezTo>
                    <a:pt x="9374" y="4018"/>
                    <a:pt x="9597" y="2930"/>
                    <a:pt x="9597" y="2930"/>
                  </a:cubicBezTo>
                  <a:cubicBezTo>
                    <a:pt x="9597" y="2930"/>
                    <a:pt x="8454" y="3683"/>
                    <a:pt x="7533" y="3906"/>
                  </a:cubicBezTo>
                  <a:cubicBezTo>
                    <a:pt x="6668" y="4102"/>
                    <a:pt x="5524" y="4157"/>
                    <a:pt x="5022" y="4074"/>
                  </a:cubicBezTo>
                  <a:cubicBezTo>
                    <a:pt x="4520" y="4018"/>
                    <a:pt x="2065" y="3042"/>
                    <a:pt x="1786" y="2651"/>
                  </a:cubicBezTo>
                  <a:cubicBezTo>
                    <a:pt x="1507" y="2260"/>
                    <a:pt x="837" y="1535"/>
                    <a:pt x="837" y="1535"/>
                  </a:cubicBezTo>
                  <a:lnTo>
                    <a:pt x="0" y="1"/>
                  </a:lnTo>
                  <a:lnTo>
                    <a:pt x="279" y="2009"/>
                  </a:lnTo>
                  <a:lnTo>
                    <a:pt x="307" y="1842"/>
                  </a:lnTo>
                  <a:cubicBezTo>
                    <a:pt x="307" y="1842"/>
                    <a:pt x="251" y="1451"/>
                    <a:pt x="447" y="1507"/>
                  </a:cubicBezTo>
                  <a:cubicBezTo>
                    <a:pt x="614" y="1535"/>
                    <a:pt x="726" y="2009"/>
                    <a:pt x="726" y="20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7"/>
            <p:cNvSpPr/>
            <p:nvPr/>
          </p:nvSpPr>
          <p:spPr>
            <a:xfrm flipH="1">
              <a:off x="2318270" y="1230372"/>
              <a:ext cx="124675" cy="100547"/>
            </a:xfrm>
            <a:custGeom>
              <a:avLst/>
              <a:gdLst/>
              <a:ahLst/>
              <a:cxnLst/>
              <a:rect l="l" t="t" r="r" b="b"/>
              <a:pathLst>
                <a:path w="1731" h="1396" extrusionOk="0">
                  <a:moveTo>
                    <a:pt x="1173" y="1"/>
                  </a:moveTo>
                  <a:cubicBezTo>
                    <a:pt x="1033" y="1"/>
                    <a:pt x="196" y="335"/>
                    <a:pt x="168" y="391"/>
                  </a:cubicBezTo>
                  <a:cubicBezTo>
                    <a:pt x="140" y="419"/>
                    <a:pt x="1" y="782"/>
                    <a:pt x="1" y="1033"/>
                  </a:cubicBezTo>
                  <a:cubicBezTo>
                    <a:pt x="1" y="1256"/>
                    <a:pt x="29" y="1368"/>
                    <a:pt x="252" y="1368"/>
                  </a:cubicBezTo>
                  <a:cubicBezTo>
                    <a:pt x="475" y="1396"/>
                    <a:pt x="1647" y="949"/>
                    <a:pt x="1703" y="865"/>
                  </a:cubicBezTo>
                  <a:cubicBezTo>
                    <a:pt x="1731" y="782"/>
                    <a:pt x="1284" y="252"/>
                    <a:pt x="11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7"/>
            <p:cNvSpPr/>
            <p:nvPr/>
          </p:nvSpPr>
          <p:spPr>
            <a:xfrm flipH="1">
              <a:off x="2203749" y="1290658"/>
              <a:ext cx="170843" cy="84485"/>
            </a:xfrm>
            <a:custGeom>
              <a:avLst/>
              <a:gdLst/>
              <a:ahLst/>
              <a:cxnLst/>
              <a:rect l="l" t="t" r="r" b="b"/>
              <a:pathLst>
                <a:path w="2372" h="1173" extrusionOk="0">
                  <a:moveTo>
                    <a:pt x="1591" y="1061"/>
                  </a:moveTo>
                  <a:lnTo>
                    <a:pt x="1144" y="1172"/>
                  </a:lnTo>
                  <a:cubicBezTo>
                    <a:pt x="1144" y="1172"/>
                    <a:pt x="1451" y="893"/>
                    <a:pt x="1312" y="670"/>
                  </a:cubicBezTo>
                  <a:cubicBezTo>
                    <a:pt x="1200" y="475"/>
                    <a:pt x="586" y="531"/>
                    <a:pt x="279" y="698"/>
                  </a:cubicBezTo>
                  <a:cubicBezTo>
                    <a:pt x="0" y="893"/>
                    <a:pt x="558" y="196"/>
                    <a:pt x="642" y="140"/>
                  </a:cubicBezTo>
                  <a:cubicBezTo>
                    <a:pt x="698" y="112"/>
                    <a:pt x="810" y="1"/>
                    <a:pt x="893" y="1"/>
                  </a:cubicBezTo>
                  <a:cubicBezTo>
                    <a:pt x="949" y="1"/>
                    <a:pt x="2372" y="670"/>
                    <a:pt x="2372" y="67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7"/>
            <p:cNvSpPr/>
            <p:nvPr/>
          </p:nvSpPr>
          <p:spPr>
            <a:xfrm flipH="1">
              <a:off x="2617685" y="1718709"/>
              <a:ext cx="235162" cy="132670"/>
            </a:xfrm>
            <a:custGeom>
              <a:avLst/>
              <a:gdLst/>
              <a:ahLst/>
              <a:cxnLst/>
              <a:rect l="l" t="t" r="r" b="b"/>
              <a:pathLst>
                <a:path w="3265" h="1842" extrusionOk="0">
                  <a:moveTo>
                    <a:pt x="2790" y="0"/>
                  </a:moveTo>
                  <a:lnTo>
                    <a:pt x="2651" y="112"/>
                  </a:lnTo>
                  <a:cubicBezTo>
                    <a:pt x="2651" y="112"/>
                    <a:pt x="2958" y="195"/>
                    <a:pt x="2958" y="670"/>
                  </a:cubicBezTo>
                  <a:cubicBezTo>
                    <a:pt x="2986" y="1116"/>
                    <a:pt x="1953" y="1088"/>
                    <a:pt x="1647" y="698"/>
                  </a:cubicBezTo>
                  <a:cubicBezTo>
                    <a:pt x="1284" y="307"/>
                    <a:pt x="1312" y="614"/>
                    <a:pt x="1368" y="865"/>
                  </a:cubicBezTo>
                  <a:cubicBezTo>
                    <a:pt x="1395" y="1116"/>
                    <a:pt x="977" y="1395"/>
                    <a:pt x="698" y="1395"/>
                  </a:cubicBezTo>
                  <a:cubicBezTo>
                    <a:pt x="447" y="1367"/>
                    <a:pt x="447" y="949"/>
                    <a:pt x="670" y="809"/>
                  </a:cubicBezTo>
                  <a:cubicBezTo>
                    <a:pt x="837" y="698"/>
                    <a:pt x="307" y="949"/>
                    <a:pt x="279" y="977"/>
                  </a:cubicBezTo>
                  <a:cubicBezTo>
                    <a:pt x="252" y="1004"/>
                    <a:pt x="196" y="1507"/>
                    <a:pt x="112" y="1646"/>
                  </a:cubicBezTo>
                  <a:cubicBezTo>
                    <a:pt x="0" y="1730"/>
                    <a:pt x="279" y="1841"/>
                    <a:pt x="670" y="1814"/>
                  </a:cubicBezTo>
                  <a:cubicBezTo>
                    <a:pt x="1033" y="1786"/>
                    <a:pt x="1647" y="1228"/>
                    <a:pt x="1953" y="1283"/>
                  </a:cubicBezTo>
                  <a:cubicBezTo>
                    <a:pt x="2260" y="1367"/>
                    <a:pt x="3041" y="1674"/>
                    <a:pt x="3125" y="1702"/>
                  </a:cubicBezTo>
                  <a:cubicBezTo>
                    <a:pt x="3237" y="1730"/>
                    <a:pt x="3265" y="1562"/>
                    <a:pt x="3265" y="1562"/>
                  </a:cubicBezTo>
                  <a:lnTo>
                    <a:pt x="3181" y="14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7"/>
            <p:cNvSpPr/>
            <p:nvPr/>
          </p:nvSpPr>
          <p:spPr>
            <a:xfrm flipH="1">
              <a:off x="2380574" y="2098503"/>
              <a:ext cx="180927" cy="136703"/>
            </a:xfrm>
            <a:custGeom>
              <a:avLst/>
              <a:gdLst/>
              <a:ahLst/>
              <a:cxnLst/>
              <a:rect l="l" t="t" r="r" b="b"/>
              <a:pathLst>
                <a:path w="2512" h="1898" extrusionOk="0">
                  <a:moveTo>
                    <a:pt x="1" y="1060"/>
                  </a:moveTo>
                  <a:lnTo>
                    <a:pt x="85" y="893"/>
                  </a:lnTo>
                  <a:cubicBezTo>
                    <a:pt x="85" y="893"/>
                    <a:pt x="252" y="1534"/>
                    <a:pt x="615" y="1562"/>
                  </a:cubicBezTo>
                  <a:cubicBezTo>
                    <a:pt x="1033" y="1562"/>
                    <a:pt x="1591" y="1172"/>
                    <a:pt x="1535" y="586"/>
                  </a:cubicBezTo>
                  <a:cubicBezTo>
                    <a:pt x="1452" y="0"/>
                    <a:pt x="1870" y="1172"/>
                    <a:pt x="1870" y="1172"/>
                  </a:cubicBezTo>
                  <a:cubicBezTo>
                    <a:pt x="1870" y="1172"/>
                    <a:pt x="1898" y="1451"/>
                    <a:pt x="2093" y="1451"/>
                  </a:cubicBezTo>
                  <a:cubicBezTo>
                    <a:pt x="2261" y="1451"/>
                    <a:pt x="2233" y="1200"/>
                    <a:pt x="2233" y="1200"/>
                  </a:cubicBezTo>
                  <a:lnTo>
                    <a:pt x="2372" y="1395"/>
                  </a:lnTo>
                  <a:lnTo>
                    <a:pt x="2512" y="1758"/>
                  </a:lnTo>
                  <a:lnTo>
                    <a:pt x="140" y="1897"/>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7"/>
            <p:cNvSpPr/>
            <p:nvPr/>
          </p:nvSpPr>
          <p:spPr>
            <a:xfrm flipH="1">
              <a:off x="2406645" y="1447387"/>
              <a:ext cx="66407" cy="130725"/>
            </a:xfrm>
            <a:custGeom>
              <a:avLst/>
              <a:gdLst/>
              <a:ahLst/>
              <a:cxnLst/>
              <a:rect l="l" t="t" r="r" b="b"/>
              <a:pathLst>
                <a:path w="922" h="1815" extrusionOk="0">
                  <a:moveTo>
                    <a:pt x="168" y="57"/>
                  </a:moveTo>
                  <a:lnTo>
                    <a:pt x="307" y="1"/>
                  </a:lnTo>
                  <a:cubicBezTo>
                    <a:pt x="307" y="1"/>
                    <a:pt x="196" y="447"/>
                    <a:pt x="363" y="559"/>
                  </a:cubicBezTo>
                  <a:cubicBezTo>
                    <a:pt x="503" y="614"/>
                    <a:pt x="782" y="475"/>
                    <a:pt x="865" y="391"/>
                  </a:cubicBezTo>
                  <a:cubicBezTo>
                    <a:pt x="921" y="308"/>
                    <a:pt x="0" y="1814"/>
                    <a:pt x="0" y="181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7"/>
            <p:cNvSpPr/>
            <p:nvPr/>
          </p:nvSpPr>
          <p:spPr>
            <a:xfrm flipH="1">
              <a:off x="2611632" y="1457470"/>
              <a:ext cx="86502" cy="190938"/>
            </a:xfrm>
            <a:custGeom>
              <a:avLst/>
              <a:gdLst/>
              <a:ahLst/>
              <a:cxnLst/>
              <a:rect l="l" t="t" r="r" b="b"/>
              <a:pathLst>
                <a:path w="1201" h="2651" extrusionOk="0">
                  <a:moveTo>
                    <a:pt x="335" y="1005"/>
                  </a:moveTo>
                  <a:lnTo>
                    <a:pt x="335" y="1228"/>
                  </a:lnTo>
                  <a:cubicBezTo>
                    <a:pt x="335" y="1228"/>
                    <a:pt x="614" y="977"/>
                    <a:pt x="670" y="1311"/>
                  </a:cubicBezTo>
                  <a:cubicBezTo>
                    <a:pt x="754" y="1646"/>
                    <a:pt x="754" y="2065"/>
                    <a:pt x="670" y="2204"/>
                  </a:cubicBezTo>
                  <a:cubicBezTo>
                    <a:pt x="559" y="2344"/>
                    <a:pt x="391" y="2511"/>
                    <a:pt x="196" y="2372"/>
                  </a:cubicBezTo>
                  <a:cubicBezTo>
                    <a:pt x="1" y="2232"/>
                    <a:pt x="1" y="2567"/>
                    <a:pt x="419" y="2623"/>
                  </a:cubicBezTo>
                  <a:cubicBezTo>
                    <a:pt x="838" y="2651"/>
                    <a:pt x="1061" y="2651"/>
                    <a:pt x="1061" y="2651"/>
                  </a:cubicBezTo>
                  <a:cubicBezTo>
                    <a:pt x="1061" y="2651"/>
                    <a:pt x="921" y="1479"/>
                    <a:pt x="1033" y="753"/>
                  </a:cubicBezTo>
                  <a:cubicBezTo>
                    <a:pt x="1200" y="0"/>
                    <a:pt x="335" y="1005"/>
                    <a:pt x="335" y="100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7"/>
            <p:cNvSpPr/>
            <p:nvPr/>
          </p:nvSpPr>
          <p:spPr>
            <a:xfrm flipH="1">
              <a:off x="2890951" y="1821130"/>
              <a:ext cx="164865" cy="78507"/>
            </a:xfrm>
            <a:custGeom>
              <a:avLst/>
              <a:gdLst/>
              <a:ahLst/>
              <a:cxnLst/>
              <a:rect l="l" t="t" r="r" b="b"/>
              <a:pathLst>
                <a:path w="2289" h="1090" extrusionOk="0">
                  <a:moveTo>
                    <a:pt x="447" y="168"/>
                  </a:moveTo>
                  <a:cubicBezTo>
                    <a:pt x="447" y="168"/>
                    <a:pt x="1033" y="252"/>
                    <a:pt x="1061" y="531"/>
                  </a:cubicBezTo>
                  <a:cubicBezTo>
                    <a:pt x="1117" y="754"/>
                    <a:pt x="614" y="950"/>
                    <a:pt x="308" y="754"/>
                  </a:cubicBezTo>
                  <a:cubicBezTo>
                    <a:pt x="1" y="587"/>
                    <a:pt x="196" y="950"/>
                    <a:pt x="559" y="1005"/>
                  </a:cubicBezTo>
                  <a:cubicBezTo>
                    <a:pt x="921" y="1089"/>
                    <a:pt x="1424" y="1089"/>
                    <a:pt x="1703" y="866"/>
                  </a:cubicBezTo>
                  <a:cubicBezTo>
                    <a:pt x="1981" y="698"/>
                    <a:pt x="2288" y="308"/>
                    <a:pt x="2288" y="308"/>
                  </a:cubicBezTo>
                  <a:cubicBezTo>
                    <a:pt x="2288" y="308"/>
                    <a:pt x="698" y="1"/>
                    <a:pt x="447"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7"/>
            <p:cNvSpPr/>
            <p:nvPr/>
          </p:nvSpPr>
          <p:spPr>
            <a:xfrm flipH="1">
              <a:off x="2784423" y="1706609"/>
              <a:ext cx="98602" cy="84485"/>
            </a:xfrm>
            <a:custGeom>
              <a:avLst/>
              <a:gdLst/>
              <a:ahLst/>
              <a:cxnLst/>
              <a:rect l="l" t="t" r="r" b="b"/>
              <a:pathLst>
                <a:path w="1369" h="1173" extrusionOk="0">
                  <a:moveTo>
                    <a:pt x="419" y="224"/>
                  </a:moveTo>
                  <a:lnTo>
                    <a:pt x="308" y="447"/>
                  </a:lnTo>
                  <a:cubicBezTo>
                    <a:pt x="308" y="447"/>
                    <a:pt x="587" y="308"/>
                    <a:pt x="671" y="363"/>
                  </a:cubicBezTo>
                  <a:cubicBezTo>
                    <a:pt x="754" y="447"/>
                    <a:pt x="838" y="838"/>
                    <a:pt x="419" y="1005"/>
                  </a:cubicBezTo>
                  <a:cubicBezTo>
                    <a:pt x="1" y="1172"/>
                    <a:pt x="671" y="1145"/>
                    <a:pt x="977" y="866"/>
                  </a:cubicBezTo>
                  <a:cubicBezTo>
                    <a:pt x="1284" y="587"/>
                    <a:pt x="1368" y="280"/>
                    <a:pt x="1368" y="280"/>
                  </a:cubicBezTo>
                  <a:lnTo>
                    <a:pt x="69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7"/>
            <p:cNvSpPr/>
            <p:nvPr/>
          </p:nvSpPr>
          <p:spPr>
            <a:xfrm flipH="1">
              <a:off x="1614948" y="2235136"/>
              <a:ext cx="970609" cy="345648"/>
            </a:xfrm>
            <a:custGeom>
              <a:avLst/>
              <a:gdLst/>
              <a:ahLst/>
              <a:cxnLst/>
              <a:rect l="l" t="t" r="r" b="b"/>
              <a:pathLst>
                <a:path w="13476" h="4799" extrusionOk="0">
                  <a:moveTo>
                    <a:pt x="11550" y="0"/>
                  </a:moveTo>
                  <a:lnTo>
                    <a:pt x="11104" y="112"/>
                  </a:lnTo>
                  <a:cubicBezTo>
                    <a:pt x="11104" y="112"/>
                    <a:pt x="12052" y="251"/>
                    <a:pt x="12220" y="614"/>
                  </a:cubicBezTo>
                  <a:cubicBezTo>
                    <a:pt x="12387" y="949"/>
                    <a:pt x="12471" y="1590"/>
                    <a:pt x="10155" y="1451"/>
                  </a:cubicBezTo>
                  <a:cubicBezTo>
                    <a:pt x="7840" y="1311"/>
                    <a:pt x="3487" y="1451"/>
                    <a:pt x="2623" y="1590"/>
                  </a:cubicBezTo>
                  <a:cubicBezTo>
                    <a:pt x="1758" y="1730"/>
                    <a:pt x="502" y="1814"/>
                    <a:pt x="251" y="1228"/>
                  </a:cubicBezTo>
                  <a:cubicBezTo>
                    <a:pt x="0" y="642"/>
                    <a:pt x="335" y="1730"/>
                    <a:pt x="335" y="1730"/>
                  </a:cubicBezTo>
                  <a:lnTo>
                    <a:pt x="223" y="1814"/>
                  </a:lnTo>
                  <a:lnTo>
                    <a:pt x="251" y="2037"/>
                  </a:lnTo>
                  <a:lnTo>
                    <a:pt x="335" y="2176"/>
                  </a:lnTo>
                  <a:cubicBezTo>
                    <a:pt x="335" y="2176"/>
                    <a:pt x="530" y="1925"/>
                    <a:pt x="530" y="2093"/>
                  </a:cubicBezTo>
                  <a:cubicBezTo>
                    <a:pt x="530" y="2316"/>
                    <a:pt x="614" y="2623"/>
                    <a:pt x="614" y="2623"/>
                  </a:cubicBezTo>
                  <a:cubicBezTo>
                    <a:pt x="614" y="2623"/>
                    <a:pt x="781" y="2204"/>
                    <a:pt x="1311" y="2232"/>
                  </a:cubicBezTo>
                  <a:cubicBezTo>
                    <a:pt x="1869" y="2232"/>
                    <a:pt x="2204" y="2427"/>
                    <a:pt x="2092" y="2902"/>
                  </a:cubicBezTo>
                  <a:cubicBezTo>
                    <a:pt x="2009" y="3404"/>
                    <a:pt x="2483" y="2427"/>
                    <a:pt x="2483" y="2427"/>
                  </a:cubicBezTo>
                  <a:cubicBezTo>
                    <a:pt x="2483" y="2427"/>
                    <a:pt x="2595" y="2009"/>
                    <a:pt x="2846" y="2065"/>
                  </a:cubicBezTo>
                  <a:cubicBezTo>
                    <a:pt x="3069" y="2148"/>
                    <a:pt x="3153" y="2427"/>
                    <a:pt x="3153" y="2427"/>
                  </a:cubicBezTo>
                  <a:lnTo>
                    <a:pt x="3432" y="2874"/>
                  </a:lnTo>
                  <a:lnTo>
                    <a:pt x="3822" y="2762"/>
                  </a:lnTo>
                  <a:lnTo>
                    <a:pt x="3850" y="2651"/>
                  </a:lnTo>
                  <a:cubicBezTo>
                    <a:pt x="3850" y="2651"/>
                    <a:pt x="3543" y="2651"/>
                    <a:pt x="3571" y="2344"/>
                  </a:cubicBezTo>
                  <a:cubicBezTo>
                    <a:pt x="3599" y="2037"/>
                    <a:pt x="4659" y="2009"/>
                    <a:pt x="5664" y="1953"/>
                  </a:cubicBezTo>
                  <a:cubicBezTo>
                    <a:pt x="6668" y="1925"/>
                    <a:pt x="9067" y="1897"/>
                    <a:pt x="9569" y="2065"/>
                  </a:cubicBezTo>
                  <a:cubicBezTo>
                    <a:pt x="10044" y="2204"/>
                    <a:pt x="10183" y="2483"/>
                    <a:pt x="10183" y="2734"/>
                  </a:cubicBezTo>
                  <a:cubicBezTo>
                    <a:pt x="10183" y="2985"/>
                    <a:pt x="10434" y="2483"/>
                    <a:pt x="10434" y="2483"/>
                  </a:cubicBezTo>
                  <a:cubicBezTo>
                    <a:pt x="10434" y="2483"/>
                    <a:pt x="10518" y="2065"/>
                    <a:pt x="10685" y="2093"/>
                  </a:cubicBezTo>
                  <a:cubicBezTo>
                    <a:pt x="10853" y="2148"/>
                    <a:pt x="10936" y="2427"/>
                    <a:pt x="10936" y="2427"/>
                  </a:cubicBezTo>
                  <a:lnTo>
                    <a:pt x="11215" y="2623"/>
                  </a:lnTo>
                  <a:cubicBezTo>
                    <a:pt x="11215" y="2623"/>
                    <a:pt x="11160" y="2176"/>
                    <a:pt x="11662" y="2232"/>
                  </a:cubicBezTo>
                  <a:cubicBezTo>
                    <a:pt x="12108" y="2288"/>
                    <a:pt x="12555" y="2734"/>
                    <a:pt x="12750" y="3209"/>
                  </a:cubicBezTo>
                  <a:cubicBezTo>
                    <a:pt x="12917" y="3711"/>
                    <a:pt x="12415" y="4046"/>
                    <a:pt x="12136" y="4129"/>
                  </a:cubicBezTo>
                  <a:cubicBezTo>
                    <a:pt x="11857" y="4185"/>
                    <a:pt x="11718" y="3962"/>
                    <a:pt x="11718" y="3962"/>
                  </a:cubicBezTo>
                  <a:lnTo>
                    <a:pt x="11355" y="3739"/>
                  </a:lnTo>
                  <a:cubicBezTo>
                    <a:pt x="11355" y="3739"/>
                    <a:pt x="11299" y="4157"/>
                    <a:pt x="10992" y="4018"/>
                  </a:cubicBezTo>
                  <a:cubicBezTo>
                    <a:pt x="10685" y="3878"/>
                    <a:pt x="10462" y="3711"/>
                    <a:pt x="10434" y="3320"/>
                  </a:cubicBezTo>
                  <a:cubicBezTo>
                    <a:pt x="10406" y="2985"/>
                    <a:pt x="10183" y="3181"/>
                    <a:pt x="10183" y="3181"/>
                  </a:cubicBezTo>
                  <a:cubicBezTo>
                    <a:pt x="10183" y="3181"/>
                    <a:pt x="10016" y="3488"/>
                    <a:pt x="9765" y="3320"/>
                  </a:cubicBezTo>
                  <a:cubicBezTo>
                    <a:pt x="9486" y="3153"/>
                    <a:pt x="9709" y="3571"/>
                    <a:pt x="10295" y="3962"/>
                  </a:cubicBezTo>
                  <a:cubicBezTo>
                    <a:pt x="10881" y="4325"/>
                    <a:pt x="11857" y="4799"/>
                    <a:pt x="11857" y="4799"/>
                  </a:cubicBezTo>
                  <a:lnTo>
                    <a:pt x="13475" y="3543"/>
                  </a:lnTo>
                  <a:cubicBezTo>
                    <a:pt x="13475" y="3543"/>
                    <a:pt x="13085" y="614"/>
                    <a:pt x="13057" y="502"/>
                  </a:cubicBezTo>
                  <a:cubicBezTo>
                    <a:pt x="12945" y="391"/>
                    <a:pt x="12638" y="0"/>
                    <a:pt x="115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7"/>
            <p:cNvSpPr/>
            <p:nvPr/>
          </p:nvSpPr>
          <p:spPr>
            <a:xfrm flipH="1">
              <a:off x="1906353" y="2484274"/>
              <a:ext cx="170843" cy="90535"/>
            </a:xfrm>
            <a:custGeom>
              <a:avLst/>
              <a:gdLst/>
              <a:ahLst/>
              <a:cxnLst/>
              <a:rect l="l" t="t" r="r" b="b"/>
              <a:pathLst>
                <a:path w="2372" h="1257" extrusionOk="0">
                  <a:moveTo>
                    <a:pt x="921" y="1"/>
                  </a:moveTo>
                  <a:lnTo>
                    <a:pt x="810" y="29"/>
                  </a:lnTo>
                  <a:cubicBezTo>
                    <a:pt x="810" y="29"/>
                    <a:pt x="1116" y="308"/>
                    <a:pt x="558" y="447"/>
                  </a:cubicBezTo>
                  <a:cubicBezTo>
                    <a:pt x="1" y="587"/>
                    <a:pt x="921" y="670"/>
                    <a:pt x="921" y="670"/>
                  </a:cubicBezTo>
                  <a:cubicBezTo>
                    <a:pt x="921" y="670"/>
                    <a:pt x="1200" y="587"/>
                    <a:pt x="1284" y="698"/>
                  </a:cubicBezTo>
                  <a:cubicBezTo>
                    <a:pt x="1395" y="810"/>
                    <a:pt x="1507" y="1089"/>
                    <a:pt x="810" y="1145"/>
                  </a:cubicBezTo>
                  <a:cubicBezTo>
                    <a:pt x="112" y="1228"/>
                    <a:pt x="1284" y="1256"/>
                    <a:pt x="1647" y="1228"/>
                  </a:cubicBezTo>
                  <a:cubicBezTo>
                    <a:pt x="1953" y="1172"/>
                    <a:pt x="2372" y="1117"/>
                    <a:pt x="2372" y="11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7"/>
            <p:cNvSpPr/>
            <p:nvPr/>
          </p:nvSpPr>
          <p:spPr>
            <a:xfrm flipH="1">
              <a:off x="1353695" y="2542543"/>
              <a:ext cx="88519" cy="199005"/>
            </a:xfrm>
            <a:custGeom>
              <a:avLst/>
              <a:gdLst/>
              <a:ahLst/>
              <a:cxnLst/>
              <a:rect l="l" t="t" r="r" b="b"/>
              <a:pathLst>
                <a:path w="1229" h="2763" extrusionOk="0">
                  <a:moveTo>
                    <a:pt x="112" y="475"/>
                  </a:moveTo>
                  <a:lnTo>
                    <a:pt x="1" y="670"/>
                  </a:lnTo>
                  <a:cubicBezTo>
                    <a:pt x="1" y="670"/>
                    <a:pt x="475" y="531"/>
                    <a:pt x="698" y="893"/>
                  </a:cubicBezTo>
                  <a:cubicBezTo>
                    <a:pt x="949" y="1312"/>
                    <a:pt x="810" y="2093"/>
                    <a:pt x="642" y="2149"/>
                  </a:cubicBezTo>
                  <a:cubicBezTo>
                    <a:pt x="475" y="2233"/>
                    <a:pt x="196" y="2149"/>
                    <a:pt x="196" y="2149"/>
                  </a:cubicBezTo>
                  <a:cubicBezTo>
                    <a:pt x="196" y="2149"/>
                    <a:pt x="531" y="2428"/>
                    <a:pt x="559" y="2484"/>
                  </a:cubicBezTo>
                  <a:cubicBezTo>
                    <a:pt x="642" y="2512"/>
                    <a:pt x="1228" y="2763"/>
                    <a:pt x="1228" y="2763"/>
                  </a:cubicBezTo>
                  <a:cubicBezTo>
                    <a:pt x="1228" y="2763"/>
                    <a:pt x="1200" y="1451"/>
                    <a:pt x="1200" y="1396"/>
                  </a:cubicBezTo>
                  <a:cubicBezTo>
                    <a:pt x="1200" y="1368"/>
                    <a:pt x="782" y="1"/>
                    <a:pt x="7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7"/>
            <p:cNvSpPr/>
            <p:nvPr/>
          </p:nvSpPr>
          <p:spPr>
            <a:xfrm flipH="1">
              <a:off x="1297448" y="2703306"/>
              <a:ext cx="424083" cy="884251"/>
            </a:xfrm>
            <a:custGeom>
              <a:avLst/>
              <a:gdLst/>
              <a:ahLst/>
              <a:cxnLst/>
              <a:rect l="l" t="t" r="r" b="b"/>
              <a:pathLst>
                <a:path w="5888" h="12277" extrusionOk="0">
                  <a:moveTo>
                    <a:pt x="4018" y="1284"/>
                  </a:moveTo>
                  <a:lnTo>
                    <a:pt x="1089" y="56"/>
                  </a:lnTo>
                  <a:cubicBezTo>
                    <a:pt x="1089" y="56"/>
                    <a:pt x="782" y="1"/>
                    <a:pt x="754" y="1"/>
                  </a:cubicBezTo>
                  <a:lnTo>
                    <a:pt x="84" y="419"/>
                  </a:lnTo>
                  <a:lnTo>
                    <a:pt x="1" y="587"/>
                  </a:lnTo>
                  <a:cubicBezTo>
                    <a:pt x="1" y="587"/>
                    <a:pt x="642" y="252"/>
                    <a:pt x="1061" y="335"/>
                  </a:cubicBezTo>
                  <a:cubicBezTo>
                    <a:pt x="1479" y="447"/>
                    <a:pt x="3739" y="1312"/>
                    <a:pt x="4185" y="1926"/>
                  </a:cubicBezTo>
                  <a:cubicBezTo>
                    <a:pt x="4660" y="2512"/>
                    <a:pt x="4604" y="5497"/>
                    <a:pt x="4520" y="6892"/>
                  </a:cubicBezTo>
                  <a:cubicBezTo>
                    <a:pt x="4409" y="8287"/>
                    <a:pt x="2651" y="9207"/>
                    <a:pt x="2651" y="9207"/>
                  </a:cubicBezTo>
                  <a:lnTo>
                    <a:pt x="2763" y="9403"/>
                  </a:lnTo>
                  <a:cubicBezTo>
                    <a:pt x="2763" y="9403"/>
                    <a:pt x="3572" y="9207"/>
                    <a:pt x="4046" y="9040"/>
                  </a:cubicBezTo>
                  <a:cubicBezTo>
                    <a:pt x="4548" y="8845"/>
                    <a:pt x="5246" y="9682"/>
                    <a:pt x="4130" y="10323"/>
                  </a:cubicBezTo>
                  <a:lnTo>
                    <a:pt x="4269" y="10574"/>
                  </a:lnTo>
                  <a:cubicBezTo>
                    <a:pt x="4269" y="10574"/>
                    <a:pt x="4995" y="10240"/>
                    <a:pt x="5246" y="10463"/>
                  </a:cubicBezTo>
                  <a:cubicBezTo>
                    <a:pt x="5497" y="10686"/>
                    <a:pt x="5441" y="11523"/>
                    <a:pt x="4548" y="11914"/>
                  </a:cubicBezTo>
                  <a:cubicBezTo>
                    <a:pt x="3600" y="12276"/>
                    <a:pt x="3181" y="11858"/>
                    <a:pt x="3181" y="11858"/>
                  </a:cubicBezTo>
                  <a:lnTo>
                    <a:pt x="3265" y="12053"/>
                  </a:lnTo>
                  <a:lnTo>
                    <a:pt x="3600" y="12220"/>
                  </a:lnTo>
                  <a:cubicBezTo>
                    <a:pt x="3600" y="12220"/>
                    <a:pt x="5190" y="11830"/>
                    <a:pt x="5357" y="11690"/>
                  </a:cubicBezTo>
                  <a:cubicBezTo>
                    <a:pt x="5553" y="11523"/>
                    <a:pt x="5692" y="11383"/>
                    <a:pt x="5720" y="11356"/>
                  </a:cubicBezTo>
                  <a:cubicBezTo>
                    <a:pt x="5720" y="11328"/>
                    <a:pt x="5887" y="10658"/>
                    <a:pt x="5776" y="10351"/>
                  </a:cubicBezTo>
                  <a:cubicBezTo>
                    <a:pt x="5664" y="10044"/>
                    <a:pt x="5580" y="9793"/>
                    <a:pt x="5553" y="9765"/>
                  </a:cubicBezTo>
                  <a:cubicBezTo>
                    <a:pt x="5525" y="9737"/>
                    <a:pt x="5190" y="8845"/>
                    <a:pt x="5134" y="8594"/>
                  </a:cubicBezTo>
                  <a:cubicBezTo>
                    <a:pt x="5106" y="8370"/>
                    <a:pt x="5413" y="7115"/>
                    <a:pt x="5385" y="6975"/>
                  </a:cubicBezTo>
                  <a:cubicBezTo>
                    <a:pt x="5385" y="6836"/>
                    <a:pt x="5357" y="5106"/>
                    <a:pt x="5357" y="5106"/>
                  </a:cubicBezTo>
                  <a:lnTo>
                    <a:pt x="5385" y="2121"/>
                  </a:lnTo>
                  <a:cubicBezTo>
                    <a:pt x="5385" y="2205"/>
                    <a:pt x="4827" y="1702"/>
                    <a:pt x="4018" y="12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7"/>
            <p:cNvSpPr/>
            <p:nvPr/>
          </p:nvSpPr>
          <p:spPr>
            <a:xfrm flipH="1">
              <a:off x="1735506" y="3394540"/>
              <a:ext cx="104580" cy="96586"/>
            </a:xfrm>
            <a:custGeom>
              <a:avLst/>
              <a:gdLst/>
              <a:ahLst/>
              <a:cxnLst/>
              <a:rect l="l" t="t" r="r" b="b"/>
              <a:pathLst>
                <a:path w="1452" h="1341" extrusionOk="0">
                  <a:moveTo>
                    <a:pt x="280" y="1005"/>
                  </a:moveTo>
                  <a:lnTo>
                    <a:pt x="419" y="1340"/>
                  </a:lnTo>
                  <a:cubicBezTo>
                    <a:pt x="419" y="1340"/>
                    <a:pt x="196" y="447"/>
                    <a:pt x="838" y="754"/>
                  </a:cubicBezTo>
                  <a:cubicBezTo>
                    <a:pt x="1451" y="1061"/>
                    <a:pt x="56" y="1"/>
                    <a:pt x="56" y="1"/>
                  </a:cubicBezTo>
                  <a:lnTo>
                    <a:pt x="1" y="19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7"/>
            <p:cNvSpPr/>
            <p:nvPr/>
          </p:nvSpPr>
          <p:spPr>
            <a:xfrm flipH="1">
              <a:off x="1856078" y="2906275"/>
              <a:ext cx="98530" cy="251223"/>
            </a:xfrm>
            <a:custGeom>
              <a:avLst/>
              <a:gdLst/>
              <a:ahLst/>
              <a:cxnLst/>
              <a:rect l="l" t="t" r="r" b="b"/>
              <a:pathLst>
                <a:path w="1368" h="3488" extrusionOk="0">
                  <a:moveTo>
                    <a:pt x="670" y="28"/>
                  </a:moveTo>
                  <a:lnTo>
                    <a:pt x="837" y="0"/>
                  </a:lnTo>
                  <a:cubicBezTo>
                    <a:pt x="837" y="0"/>
                    <a:pt x="391" y="503"/>
                    <a:pt x="530" y="1340"/>
                  </a:cubicBezTo>
                  <a:cubicBezTo>
                    <a:pt x="670" y="2204"/>
                    <a:pt x="977" y="2539"/>
                    <a:pt x="1200" y="2316"/>
                  </a:cubicBezTo>
                  <a:cubicBezTo>
                    <a:pt x="1367" y="2037"/>
                    <a:pt x="949" y="3320"/>
                    <a:pt x="809" y="3432"/>
                  </a:cubicBezTo>
                  <a:cubicBezTo>
                    <a:pt x="670" y="3488"/>
                    <a:pt x="698" y="3041"/>
                    <a:pt x="558" y="2483"/>
                  </a:cubicBezTo>
                  <a:cubicBezTo>
                    <a:pt x="419" y="1925"/>
                    <a:pt x="0" y="949"/>
                    <a:pt x="0" y="94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7"/>
            <p:cNvSpPr/>
            <p:nvPr/>
          </p:nvSpPr>
          <p:spPr>
            <a:xfrm flipH="1">
              <a:off x="1795796" y="2641003"/>
              <a:ext cx="359765" cy="241212"/>
            </a:xfrm>
            <a:custGeom>
              <a:avLst/>
              <a:gdLst/>
              <a:ahLst/>
              <a:cxnLst/>
              <a:rect l="l" t="t" r="r" b="b"/>
              <a:pathLst>
                <a:path w="4995" h="3349" extrusionOk="0">
                  <a:moveTo>
                    <a:pt x="3739" y="168"/>
                  </a:moveTo>
                  <a:lnTo>
                    <a:pt x="3627" y="280"/>
                  </a:lnTo>
                  <a:cubicBezTo>
                    <a:pt x="3627" y="280"/>
                    <a:pt x="3906" y="308"/>
                    <a:pt x="3739" y="642"/>
                  </a:cubicBezTo>
                  <a:cubicBezTo>
                    <a:pt x="3572" y="1005"/>
                    <a:pt x="2707" y="2121"/>
                    <a:pt x="2511" y="2372"/>
                  </a:cubicBezTo>
                  <a:cubicBezTo>
                    <a:pt x="2344" y="2595"/>
                    <a:pt x="2093" y="2819"/>
                    <a:pt x="1758" y="2540"/>
                  </a:cubicBezTo>
                  <a:cubicBezTo>
                    <a:pt x="1395" y="2261"/>
                    <a:pt x="1312" y="2456"/>
                    <a:pt x="1312" y="2456"/>
                  </a:cubicBezTo>
                  <a:cubicBezTo>
                    <a:pt x="1312" y="2456"/>
                    <a:pt x="1479" y="2595"/>
                    <a:pt x="1312" y="2679"/>
                  </a:cubicBezTo>
                  <a:cubicBezTo>
                    <a:pt x="1116" y="2735"/>
                    <a:pt x="279" y="2372"/>
                    <a:pt x="140" y="2233"/>
                  </a:cubicBezTo>
                  <a:cubicBezTo>
                    <a:pt x="0" y="2093"/>
                    <a:pt x="754" y="2958"/>
                    <a:pt x="977" y="3098"/>
                  </a:cubicBezTo>
                  <a:cubicBezTo>
                    <a:pt x="1200" y="3237"/>
                    <a:pt x="1507" y="3349"/>
                    <a:pt x="1507" y="3349"/>
                  </a:cubicBezTo>
                  <a:cubicBezTo>
                    <a:pt x="1535" y="3349"/>
                    <a:pt x="1870" y="3153"/>
                    <a:pt x="2009" y="3237"/>
                  </a:cubicBezTo>
                  <a:cubicBezTo>
                    <a:pt x="2177" y="3265"/>
                    <a:pt x="2288" y="3349"/>
                    <a:pt x="2344" y="3265"/>
                  </a:cubicBezTo>
                  <a:cubicBezTo>
                    <a:pt x="2428" y="3209"/>
                    <a:pt x="3683" y="1005"/>
                    <a:pt x="4325" y="503"/>
                  </a:cubicBezTo>
                  <a:cubicBezTo>
                    <a:pt x="4994" y="1"/>
                    <a:pt x="3739" y="168"/>
                    <a:pt x="3739"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7"/>
            <p:cNvSpPr/>
            <p:nvPr/>
          </p:nvSpPr>
          <p:spPr>
            <a:xfrm flipH="1">
              <a:off x="2255972" y="2520431"/>
              <a:ext cx="414000" cy="231200"/>
            </a:xfrm>
            <a:custGeom>
              <a:avLst/>
              <a:gdLst/>
              <a:ahLst/>
              <a:cxnLst/>
              <a:rect l="l" t="t" r="r" b="b"/>
              <a:pathLst>
                <a:path w="5748" h="3210" extrusionOk="0">
                  <a:moveTo>
                    <a:pt x="5022" y="29"/>
                  </a:moveTo>
                  <a:lnTo>
                    <a:pt x="5441" y="1"/>
                  </a:lnTo>
                  <a:cubicBezTo>
                    <a:pt x="5441" y="1"/>
                    <a:pt x="5050" y="224"/>
                    <a:pt x="5413" y="503"/>
                  </a:cubicBezTo>
                  <a:cubicBezTo>
                    <a:pt x="5747" y="838"/>
                    <a:pt x="5022" y="475"/>
                    <a:pt x="5022" y="475"/>
                  </a:cubicBezTo>
                  <a:cubicBezTo>
                    <a:pt x="5022" y="475"/>
                    <a:pt x="4771" y="308"/>
                    <a:pt x="4743" y="419"/>
                  </a:cubicBezTo>
                  <a:cubicBezTo>
                    <a:pt x="4715" y="503"/>
                    <a:pt x="4715" y="615"/>
                    <a:pt x="4771" y="698"/>
                  </a:cubicBezTo>
                  <a:cubicBezTo>
                    <a:pt x="4855" y="754"/>
                    <a:pt x="4436" y="894"/>
                    <a:pt x="4436" y="894"/>
                  </a:cubicBezTo>
                  <a:cubicBezTo>
                    <a:pt x="4436" y="894"/>
                    <a:pt x="4157" y="587"/>
                    <a:pt x="3599" y="782"/>
                  </a:cubicBezTo>
                  <a:cubicBezTo>
                    <a:pt x="3041" y="1005"/>
                    <a:pt x="2679" y="1145"/>
                    <a:pt x="2930" y="1479"/>
                  </a:cubicBezTo>
                  <a:cubicBezTo>
                    <a:pt x="3153" y="1814"/>
                    <a:pt x="2874" y="1814"/>
                    <a:pt x="2874" y="1814"/>
                  </a:cubicBezTo>
                  <a:cubicBezTo>
                    <a:pt x="2874" y="1814"/>
                    <a:pt x="2623" y="1424"/>
                    <a:pt x="1786" y="1563"/>
                  </a:cubicBezTo>
                  <a:cubicBezTo>
                    <a:pt x="949" y="1675"/>
                    <a:pt x="642" y="1731"/>
                    <a:pt x="307" y="2456"/>
                  </a:cubicBezTo>
                  <a:cubicBezTo>
                    <a:pt x="0" y="3209"/>
                    <a:pt x="363" y="1591"/>
                    <a:pt x="363" y="1591"/>
                  </a:cubicBezTo>
                  <a:lnTo>
                    <a:pt x="642" y="1312"/>
                  </a:lnTo>
                  <a:cubicBezTo>
                    <a:pt x="642" y="1312"/>
                    <a:pt x="2958" y="726"/>
                    <a:pt x="3153" y="643"/>
                  </a:cubicBezTo>
                  <a:cubicBezTo>
                    <a:pt x="3320" y="587"/>
                    <a:pt x="5022" y="29"/>
                    <a:pt x="5022"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7"/>
            <p:cNvSpPr/>
            <p:nvPr/>
          </p:nvSpPr>
          <p:spPr>
            <a:xfrm flipH="1">
              <a:off x="2048972" y="2711373"/>
              <a:ext cx="572815" cy="841972"/>
            </a:xfrm>
            <a:custGeom>
              <a:avLst/>
              <a:gdLst/>
              <a:ahLst/>
              <a:cxnLst/>
              <a:rect l="l" t="t" r="r" b="b"/>
              <a:pathLst>
                <a:path w="7953" h="11690" extrusionOk="0">
                  <a:moveTo>
                    <a:pt x="2958" y="0"/>
                  </a:moveTo>
                  <a:lnTo>
                    <a:pt x="2847" y="28"/>
                  </a:lnTo>
                  <a:cubicBezTo>
                    <a:pt x="2847" y="28"/>
                    <a:pt x="3265" y="558"/>
                    <a:pt x="2679" y="893"/>
                  </a:cubicBezTo>
                  <a:cubicBezTo>
                    <a:pt x="2093" y="1200"/>
                    <a:pt x="3126" y="921"/>
                    <a:pt x="3126" y="921"/>
                  </a:cubicBezTo>
                  <a:lnTo>
                    <a:pt x="2791" y="1144"/>
                  </a:lnTo>
                  <a:cubicBezTo>
                    <a:pt x="2791" y="1144"/>
                    <a:pt x="3544" y="865"/>
                    <a:pt x="4214" y="1479"/>
                  </a:cubicBezTo>
                  <a:cubicBezTo>
                    <a:pt x="4772" y="2009"/>
                    <a:pt x="5218" y="1981"/>
                    <a:pt x="4660" y="1897"/>
                  </a:cubicBezTo>
                  <a:cubicBezTo>
                    <a:pt x="4660" y="1897"/>
                    <a:pt x="4995" y="2176"/>
                    <a:pt x="4493" y="2455"/>
                  </a:cubicBezTo>
                  <a:cubicBezTo>
                    <a:pt x="3990" y="2762"/>
                    <a:pt x="4632" y="2706"/>
                    <a:pt x="4632" y="2706"/>
                  </a:cubicBezTo>
                  <a:cubicBezTo>
                    <a:pt x="4632" y="2706"/>
                    <a:pt x="5190" y="2483"/>
                    <a:pt x="5776" y="2958"/>
                  </a:cubicBezTo>
                  <a:cubicBezTo>
                    <a:pt x="6390" y="3404"/>
                    <a:pt x="6446" y="3962"/>
                    <a:pt x="5776" y="4241"/>
                  </a:cubicBezTo>
                  <a:cubicBezTo>
                    <a:pt x="5106" y="4520"/>
                    <a:pt x="4939" y="4799"/>
                    <a:pt x="4939" y="4799"/>
                  </a:cubicBezTo>
                  <a:cubicBezTo>
                    <a:pt x="4939" y="4799"/>
                    <a:pt x="5636" y="4631"/>
                    <a:pt x="5888" y="4855"/>
                  </a:cubicBezTo>
                  <a:cubicBezTo>
                    <a:pt x="6083" y="5106"/>
                    <a:pt x="5162" y="6194"/>
                    <a:pt x="3935" y="6612"/>
                  </a:cubicBezTo>
                  <a:lnTo>
                    <a:pt x="3600" y="7031"/>
                  </a:lnTo>
                  <a:cubicBezTo>
                    <a:pt x="3600" y="7031"/>
                    <a:pt x="3823" y="6919"/>
                    <a:pt x="3935" y="7031"/>
                  </a:cubicBezTo>
                  <a:cubicBezTo>
                    <a:pt x="4046" y="7142"/>
                    <a:pt x="3823" y="7310"/>
                    <a:pt x="3823" y="7310"/>
                  </a:cubicBezTo>
                  <a:lnTo>
                    <a:pt x="3488" y="7979"/>
                  </a:lnTo>
                  <a:cubicBezTo>
                    <a:pt x="3488" y="7979"/>
                    <a:pt x="3963" y="7700"/>
                    <a:pt x="4158" y="7896"/>
                  </a:cubicBezTo>
                  <a:cubicBezTo>
                    <a:pt x="4325" y="8119"/>
                    <a:pt x="4186" y="9235"/>
                    <a:pt x="2930" y="9542"/>
                  </a:cubicBezTo>
                  <a:lnTo>
                    <a:pt x="2121" y="9821"/>
                  </a:lnTo>
                  <a:cubicBezTo>
                    <a:pt x="2121" y="9821"/>
                    <a:pt x="2791" y="9932"/>
                    <a:pt x="2819" y="10239"/>
                  </a:cubicBezTo>
                  <a:cubicBezTo>
                    <a:pt x="2847" y="10546"/>
                    <a:pt x="2344" y="10379"/>
                    <a:pt x="2344" y="10379"/>
                  </a:cubicBezTo>
                  <a:lnTo>
                    <a:pt x="1842" y="10518"/>
                  </a:lnTo>
                  <a:cubicBezTo>
                    <a:pt x="1842" y="10518"/>
                    <a:pt x="2233" y="10658"/>
                    <a:pt x="2093" y="10965"/>
                  </a:cubicBezTo>
                  <a:cubicBezTo>
                    <a:pt x="1954" y="11271"/>
                    <a:pt x="1312" y="11495"/>
                    <a:pt x="726" y="11495"/>
                  </a:cubicBezTo>
                  <a:cubicBezTo>
                    <a:pt x="140" y="11495"/>
                    <a:pt x="1" y="11327"/>
                    <a:pt x="1" y="11327"/>
                  </a:cubicBezTo>
                  <a:lnTo>
                    <a:pt x="252" y="11634"/>
                  </a:lnTo>
                  <a:cubicBezTo>
                    <a:pt x="252" y="11634"/>
                    <a:pt x="447" y="11662"/>
                    <a:pt x="587" y="11690"/>
                  </a:cubicBezTo>
                  <a:cubicBezTo>
                    <a:pt x="726" y="11690"/>
                    <a:pt x="2344" y="11355"/>
                    <a:pt x="2540" y="11216"/>
                  </a:cubicBezTo>
                  <a:cubicBezTo>
                    <a:pt x="2735" y="11076"/>
                    <a:pt x="3098" y="10713"/>
                    <a:pt x="3098" y="10713"/>
                  </a:cubicBezTo>
                  <a:cubicBezTo>
                    <a:pt x="3098" y="10713"/>
                    <a:pt x="3405" y="10156"/>
                    <a:pt x="3405" y="10128"/>
                  </a:cubicBezTo>
                  <a:cubicBezTo>
                    <a:pt x="3405" y="10100"/>
                    <a:pt x="3656" y="9374"/>
                    <a:pt x="3656" y="9374"/>
                  </a:cubicBezTo>
                  <a:lnTo>
                    <a:pt x="4353" y="8761"/>
                  </a:lnTo>
                  <a:lnTo>
                    <a:pt x="4604" y="7449"/>
                  </a:lnTo>
                  <a:lnTo>
                    <a:pt x="4772" y="6501"/>
                  </a:lnTo>
                  <a:lnTo>
                    <a:pt x="5553" y="5692"/>
                  </a:lnTo>
                  <a:cubicBezTo>
                    <a:pt x="5553" y="5692"/>
                    <a:pt x="6390" y="5106"/>
                    <a:pt x="6836" y="4380"/>
                  </a:cubicBezTo>
                  <a:cubicBezTo>
                    <a:pt x="7283" y="3683"/>
                    <a:pt x="7171" y="3460"/>
                    <a:pt x="7171" y="3460"/>
                  </a:cubicBezTo>
                  <a:cubicBezTo>
                    <a:pt x="7171" y="3460"/>
                    <a:pt x="7534" y="3404"/>
                    <a:pt x="7729" y="3041"/>
                  </a:cubicBezTo>
                  <a:cubicBezTo>
                    <a:pt x="7924" y="2706"/>
                    <a:pt x="7952" y="2455"/>
                    <a:pt x="7924" y="2400"/>
                  </a:cubicBezTo>
                  <a:cubicBezTo>
                    <a:pt x="7868" y="2316"/>
                    <a:pt x="7645" y="2176"/>
                    <a:pt x="7506" y="2121"/>
                  </a:cubicBezTo>
                  <a:cubicBezTo>
                    <a:pt x="7366" y="2037"/>
                    <a:pt x="7115" y="2009"/>
                    <a:pt x="7115" y="2009"/>
                  </a:cubicBezTo>
                  <a:cubicBezTo>
                    <a:pt x="7115" y="2009"/>
                    <a:pt x="7506" y="2316"/>
                    <a:pt x="7422" y="2595"/>
                  </a:cubicBezTo>
                  <a:cubicBezTo>
                    <a:pt x="7366" y="2874"/>
                    <a:pt x="6752" y="3041"/>
                    <a:pt x="6027" y="2706"/>
                  </a:cubicBezTo>
                  <a:cubicBezTo>
                    <a:pt x="5413" y="2372"/>
                    <a:pt x="4297" y="1563"/>
                    <a:pt x="29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7"/>
            <p:cNvSpPr/>
            <p:nvPr/>
          </p:nvSpPr>
          <p:spPr>
            <a:xfrm flipH="1">
              <a:off x="2378556" y="4178256"/>
              <a:ext cx="138720" cy="56324"/>
            </a:xfrm>
            <a:custGeom>
              <a:avLst/>
              <a:gdLst/>
              <a:ahLst/>
              <a:cxnLst/>
              <a:rect l="l" t="t" r="r" b="b"/>
              <a:pathLst>
                <a:path w="1926" h="782" extrusionOk="0">
                  <a:moveTo>
                    <a:pt x="1619" y="503"/>
                  </a:moveTo>
                  <a:lnTo>
                    <a:pt x="1814" y="419"/>
                  </a:lnTo>
                  <a:cubicBezTo>
                    <a:pt x="1814" y="419"/>
                    <a:pt x="1647" y="363"/>
                    <a:pt x="1619" y="280"/>
                  </a:cubicBezTo>
                  <a:cubicBezTo>
                    <a:pt x="1591" y="168"/>
                    <a:pt x="1926" y="196"/>
                    <a:pt x="1926" y="196"/>
                  </a:cubicBezTo>
                  <a:cubicBezTo>
                    <a:pt x="1926" y="196"/>
                    <a:pt x="1172" y="1"/>
                    <a:pt x="921" y="1"/>
                  </a:cubicBezTo>
                  <a:lnTo>
                    <a:pt x="335" y="1"/>
                  </a:lnTo>
                  <a:lnTo>
                    <a:pt x="168" y="1"/>
                  </a:lnTo>
                  <a:cubicBezTo>
                    <a:pt x="168" y="1"/>
                    <a:pt x="84" y="112"/>
                    <a:pt x="29" y="196"/>
                  </a:cubicBezTo>
                  <a:cubicBezTo>
                    <a:pt x="29" y="280"/>
                    <a:pt x="1" y="586"/>
                    <a:pt x="1" y="642"/>
                  </a:cubicBezTo>
                  <a:cubicBezTo>
                    <a:pt x="1" y="726"/>
                    <a:pt x="29" y="782"/>
                    <a:pt x="29" y="782"/>
                  </a:cubicBezTo>
                  <a:cubicBezTo>
                    <a:pt x="29" y="782"/>
                    <a:pt x="140" y="224"/>
                    <a:pt x="810" y="419"/>
                  </a:cubicBezTo>
                  <a:cubicBezTo>
                    <a:pt x="1535" y="698"/>
                    <a:pt x="1619" y="503"/>
                    <a:pt x="1619" y="5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7"/>
            <p:cNvSpPr/>
            <p:nvPr/>
          </p:nvSpPr>
          <p:spPr>
            <a:xfrm flipH="1">
              <a:off x="2125386" y="4057684"/>
              <a:ext cx="237178" cy="293430"/>
            </a:xfrm>
            <a:custGeom>
              <a:avLst/>
              <a:gdLst/>
              <a:ahLst/>
              <a:cxnLst/>
              <a:rect l="l" t="t" r="r" b="b"/>
              <a:pathLst>
                <a:path w="3293" h="4074" extrusionOk="0">
                  <a:moveTo>
                    <a:pt x="280" y="1591"/>
                  </a:moveTo>
                  <a:cubicBezTo>
                    <a:pt x="280" y="1591"/>
                    <a:pt x="1619" y="1117"/>
                    <a:pt x="1814" y="838"/>
                  </a:cubicBezTo>
                  <a:cubicBezTo>
                    <a:pt x="1954" y="559"/>
                    <a:pt x="2149" y="1"/>
                    <a:pt x="2149" y="1"/>
                  </a:cubicBezTo>
                  <a:cubicBezTo>
                    <a:pt x="2149" y="1"/>
                    <a:pt x="2456" y="419"/>
                    <a:pt x="2512" y="559"/>
                  </a:cubicBezTo>
                  <a:cubicBezTo>
                    <a:pt x="2512" y="698"/>
                    <a:pt x="2456" y="1033"/>
                    <a:pt x="2456" y="1144"/>
                  </a:cubicBezTo>
                  <a:cubicBezTo>
                    <a:pt x="2512" y="1256"/>
                    <a:pt x="2651" y="1451"/>
                    <a:pt x="2735" y="1619"/>
                  </a:cubicBezTo>
                  <a:cubicBezTo>
                    <a:pt x="2847" y="1814"/>
                    <a:pt x="3070" y="2316"/>
                    <a:pt x="3070" y="2316"/>
                  </a:cubicBezTo>
                  <a:cubicBezTo>
                    <a:pt x="3070" y="2316"/>
                    <a:pt x="3293" y="2846"/>
                    <a:pt x="3098" y="3376"/>
                  </a:cubicBezTo>
                  <a:cubicBezTo>
                    <a:pt x="2874" y="3906"/>
                    <a:pt x="2428" y="4074"/>
                    <a:pt x="2428" y="4074"/>
                  </a:cubicBezTo>
                  <a:cubicBezTo>
                    <a:pt x="2428" y="4074"/>
                    <a:pt x="2847" y="3628"/>
                    <a:pt x="2791" y="3349"/>
                  </a:cubicBezTo>
                  <a:cubicBezTo>
                    <a:pt x="2707" y="3097"/>
                    <a:pt x="2595" y="3265"/>
                    <a:pt x="2595" y="3265"/>
                  </a:cubicBezTo>
                  <a:lnTo>
                    <a:pt x="1926" y="3795"/>
                  </a:lnTo>
                  <a:cubicBezTo>
                    <a:pt x="1926" y="3795"/>
                    <a:pt x="2372" y="3237"/>
                    <a:pt x="2372" y="2791"/>
                  </a:cubicBezTo>
                  <a:cubicBezTo>
                    <a:pt x="2372" y="2288"/>
                    <a:pt x="1842" y="2316"/>
                    <a:pt x="1563" y="2512"/>
                  </a:cubicBezTo>
                  <a:cubicBezTo>
                    <a:pt x="1284" y="2679"/>
                    <a:pt x="1061" y="2512"/>
                    <a:pt x="1061" y="2512"/>
                  </a:cubicBezTo>
                  <a:cubicBezTo>
                    <a:pt x="1061" y="2512"/>
                    <a:pt x="1563" y="2233"/>
                    <a:pt x="1563" y="1954"/>
                  </a:cubicBezTo>
                  <a:cubicBezTo>
                    <a:pt x="1563" y="1675"/>
                    <a:pt x="1145" y="1814"/>
                    <a:pt x="1145" y="1814"/>
                  </a:cubicBezTo>
                  <a:cubicBezTo>
                    <a:pt x="1145" y="1814"/>
                    <a:pt x="1" y="1786"/>
                    <a:pt x="280" y="15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7"/>
            <p:cNvSpPr/>
            <p:nvPr/>
          </p:nvSpPr>
          <p:spPr>
            <a:xfrm flipH="1">
              <a:off x="981969" y="4089880"/>
              <a:ext cx="201022" cy="178910"/>
            </a:xfrm>
            <a:custGeom>
              <a:avLst/>
              <a:gdLst/>
              <a:ahLst/>
              <a:cxnLst/>
              <a:rect l="l" t="t" r="r" b="b"/>
              <a:pathLst>
                <a:path w="2791" h="2484" extrusionOk="0">
                  <a:moveTo>
                    <a:pt x="307" y="976"/>
                  </a:moveTo>
                  <a:lnTo>
                    <a:pt x="1" y="1311"/>
                  </a:lnTo>
                  <a:cubicBezTo>
                    <a:pt x="1" y="1311"/>
                    <a:pt x="280" y="1172"/>
                    <a:pt x="586" y="976"/>
                  </a:cubicBezTo>
                  <a:cubicBezTo>
                    <a:pt x="949" y="753"/>
                    <a:pt x="1117" y="1255"/>
                    <a:pt x="670" y="1534"/>
                  </a:cubicBezTo>
                  <a:cubicBezTo>
                    <a:pt x="224" y="1813"/>
                    <a:pt x="670" y="1813"/>
                    <a:pt x="670" y="1813"/>
                  </a:cubicBezTo>
                  <a:cubicBezTo>
                    <a:pt x="670" y="1813"/>
                    <a:pt x="838" y="1730"/>
                    <a:pt x="726" y="1869"/>
                  </a:cubicBezTo>
                  <a:cubicBezTo>
                    <a:pt x="586" y="2009"/>
                    <a:pt x="1061" y="2009"/>
                    <a:pt x="1061" y="2009"/>
                  </a:cubicBezTo>
                  <a:cubicBezTo>
                    <a:pt x="1061" y="2009"/>
                    <a:pt x="1702" y="1367"/>
                    <a:pt x="1758" y="1925"/>
                  </a:cubicBezTo>
                  <a:cubicBezTo>
                    <a:pt x="1786" y="2483"/>
                    <a:pt x="2037" y="1841"/>
                    <a:pt x="2037" y="1841"/>
                  </a:cubicBezTo>
                  <a:cubicBezTo>
                    <a:pt x="2037" y="1841"/>
                    <a:pt x="2093" y="1813"/>
                    <a:pt x="2093" y="2009"/>
                  </a:cubicBezTo>
                  <a:cubicBezTo>
                    <a:pt x="2093" y="2232"/>
                    <a:pt x="2344" y="2288"/>
                    <a:pt x="2344" y="2288"/>
                  </a:cubicBezTo>
                  <a:cubicBezTo>
                    <a:pt x="2344" y="2288"/>
                    <a:pt x="2344" y="2092"/>
                    <a:pt x="2400" y="2065"/>
                  </a:cubicBezTo>
                  <a:cubicBezTo>
                    <a:pt x="2484" y="2009"/>
                    <a:pt x="2511" y="2148"/>
                    <a:pt x="2511" y="2260"/>
                  </a:cubicBezTo>
                  <a:cubicBezTo>
                    <a:pt x="2511" y="2371"/>
                    <a:pt x="2651" y="2260"/>
                    <a:pt x="2651" y="2260"/>
                  </a:cubicBezTo>
                  <a:cubicBezTo>
                    <a:pt x="2651" y="2260"/>
                    <a:pt x="2790" y="1869"/>
                    <a:pt x="2539" y="1451"/>
                  </a:cubicBezTo>
                  <a:cubicBezTo>
                    <a:pt x="2316" y="1032"/>
                    <a:pt x="2093" y="949"/>
                    <a:pt x="1926" y="865"/>
                  </a:cubicBezTo>
                  <a:cubicBezTo>
                    <a:pt x="1758" y="809"/>
                    <a:pt x="1619" y="446"/>
                    <a:pt x="1619" y="446"/>
                  </a:cubicBezTo>
                  <a:lnTo>
                    <a:pt x="1423" y="28"/>
                  </a:lnTo>
                  <a:cubicBezTo>
                    <a:pt x="1423" y="0"/>
                    <a:pt x="949" y="530"/>
                    <a:pt x="307" y="9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7"/>
            <p:cNvSpPr/>
            <p:nvPr/>
          </p:nvSpPr>
          <p:spPr>
            <a:xfrm flipH="1">
              <a:off x="2225860" y="3273968"/>
              <a:ext cx="84413" cy="124675"/>
            </a:xfrm>
            <a:custGeom>
              <a:avLst/>
              <a:gdLst/>
              <a:ahLst/>
              <a:cxnLst/>
              <a:rect l="l" t="t" r="r" b="b"/>
              <a:pathLst>
                <a:path w="1172" h="1731" extrusionOk="0">
                  <a:moveTo>
                    <a:pt x="1144" y="559"/>
                  </a:moveTo>
                  <a:lnTo>
                    <a:pt x="1172" y="754"/>
                  </a:lnTo>
                  <a:cubicBezTo>
                    <a:pt x="1172" y="754"/>
                    <a:pt x="865" y="503"/>
                    <a:pt x="614" y="698"/>
                  </a:cubicBezTo>
                  <a:cubicBezTo>
                    <a:pt x="335" y="838"/>
                    <a:pt x="419" y="1256"/>
                    <a:pt x="614" y="1480"/>
                  </a:cubicBezTo>
                  <a:cubicBezTo>
                    <a:pt x="837" y="1731"/>
                    <a:pt x="0" y="1173"/>
                    <a:pt x="28" y="1117"/>
                  </a:cubicBezTo>
                  <a:cubicBezTo>
                    <a:pt x="28" y="1033"/>
                    <a:pt x="419" y="1"/>
                    <a:pt x="4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7"/>
            <p:cNvSpPr/>
            <p:nvPr/>
          </p:nvSpPr>
          <p:spPr>
            <a:xfrm flipH="1">
              <a:off x="2798541" y="3119256"/>
              <a:ext cx="110558" cy="116608"/>
            </a:xfrm>
            <a:custGeom>
              <a:avLst/>
              <a:gdLst/>
              <a:ahLst/>
              <a:cxnLst/>
              <a:rect l="l" t="t" r="r" b="b"/>
              <a:pathLst>
                <a:path w="1535" h="1619" extrusionOk="0">
                  <a:moveTo>
                    <a:pt x="1312" y="196"/>
                  </a:moveTo>
                  <a:cubicBezTo>
                    <a:pt x="1256" y="196"/>
                    <a:pt x="670" y="1"/>
                    <a:pt x="670" y="1"/>
                  </a:cubicBezTo>
                  <a:cubicBezTo>
                    <a:pt x="670" y="1"/>
                    <a:pt x="1088" y="252"/>
                    <a:pt x="1033" y="642"/>
                  </a:cubicBezTo>
                  <a:cubicBezTo>
                    <a:pt x="949" y="1033"/>
                    <a:pt x="419" y="949"/>
                    <a:pt x="223" y="810"/>
                  </a:cubicBezTo>
                  <a:cubicBezTo>
                    <a:pt x="0" y="670"/>
                    <a:pt x="363" y="1089"/>
                    <a:pt x="614" y="1200"/>
                  </a:cubicBezTo>
                  <a:cubicBezTo>
                    <a:pt x="837" y="1312"/>
                    <a:pt x="1535" y="1619"/>
                    <a:pt x="1535" y="1619"/>
                  </a:cubicBezTo>
                  <a:cubicBezTo>
                    <a:pt x="1535" y="1619"/>
                    <a:pt x="1395" y="475"/>
                    <a:pt x="1312"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7"/>
            <p:cNvSpPr/>
            <p:nvPr/>
          </p:nvSpPr>
          <p:spPr>
            <a:xfrm flipH="1">
              <a:off x="2710092" y="3778367"/>
              <a:ext cx="92552" cy="84485"/>
            </a:xfrm>
            <a:custGeom>
              <a:avLst/>
              <a:gdLst/>
              <a:ahLst/>
              <a:cxnLst/>
              <a:rect l="l" t="t" r="r" b="b"/>
              <a:pathLst>
                <a:path w="1285" h="1173" extrusionOk="0">
                  <a:moveTo>
                    <a:pt x="475" y="1"/>
                  </a:moveTo>
                  <a:lnTo>
                    <a:pt x="1" y="335"/>
                  </a:lnTo>
                  <a:cubicBezTo>
                    <a:pt x="1" y="335"/>
                    <a:pt x="531" y="168"/>
                    <a:pt x="698" y="447"/>
                  </a:cubicBezTo>
                  <a:cubicBezTo>
                    <a:pt x="894" y="754"/>
                    <a:pt x="419" y="1172"/>
                    <a:pt x="419" y="1172"/>
                  </a:cubicBezTo>
                  <a:cubicBezTo>
                    <a:pt x="419" y="1172"/>
                    <a:pt x="1173" y="977"/>
                    <a:pt x="1256" y="977"/>
                  </a:cubicBezTo>
                  <a:cubicBezTo>
                    <a:pt x="1284" y="977"/>
                    <a:pt x="866" y="196"/>
                    <a:pt x="4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7"/>
            <p:cNvSpPr/>
            <p:nvPr/>
          </p:nvSpPr>
          <p:spPr>
            <a:xfrm flipH="1">
              <a:off x="951861" y="4065751"/>
              <a:ext cx="118625" cy="124603"/>
            </a:xfrm>
            <a:custGeom>
              <a:avLst/>
              <a:gdLst/>
              <a:ahLst/>
              <a:cxnLst/>
              <a:rect l="l" t="t" r="r" b="b"/>
              <a:pathLst>
                <a:path w="1647" h="1730" extrusionOk="0">
                  <a:moveTo>
                    <a:pt x="85" y="921"/>
                  </a:moveTo>
                  <a:lnTo>
                    <a:pt x="838" y="0"/>
                  </a:lnTo>
                  <a:cubicBezTo>
                    <a:pt x="838" y="0"/>
                    <a:pt x="559" y="586"/>
                    <a:pt x="754" y="809"/>
                  </a:cubicBezTo>
                  <a:cubicBezTo>
                    <a:pt x="949" y="1060"/>
                    <a:pt x="1312" y="977"/>
                    <a:pt x="1480" y="781"/>
                  </a:cubicBezTo>
                  <a:cubicBezTo>
                    <a:pt x="1647" y="558"/>
                    <a:pt x="1228" y="1395"/>
                    <a:pt x="977" y="1590"/>
                  </a:cubicBezTo>
                  <a:cubicBezTo>
                    <a:pt x="782" y="1730"/>
                    <a:pt x="1" y="1311"/>
                    <a:pt x="85" y="92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7"/>
            <p:cNvSpPr/>
            <p:nvPr/>
          </p:nvSpPr>
          <p:spPr>
            <a:xfrm flipH="1">
              <a:off x="1767707" y="400487"/>
              <a:ext cx="438128" cy="150748"/>
            </a:xfrm>
            <a:custGeom>
              <a:avLst/>
              <a:gdLst/>
              <a:ahLst/>
              <a:cxnLst/>
              <a:rect l="l" t="t" r="r" b="b"/>
              <a:pathLst>
                <a:path w="6083" h="2093" extrusionOk="0">
                  <a:moveTo>
                    <a:pt x="336" y="1981"/>
                  </a:moveTo>
                  <a:lnTo>
                    <a:pt x="1" y="1953"/>
                  </a:lnTo>
                  <a:cubicBezTo>
                    <a:pt x="1" y="1953"/>
                    <a:pt x="810" y="754"/>
                    <a:pt x="2093" y="502"/>
                  </a:cubicBezTo>
                  <a:cubicBezTo>
                    <a:pt x="3405" y="279"/>
                    <a:pt x="4549" y="586"/>
                    <a:pt x="4549" y="586"/>
                  </a:cubicBezTo>
                  <a:lnTo>
                    <a:pt x="6055" y="1312"/>
                  </a:lnTo>
                  <a:lnTo>
                    <a:pt x="6083" y="1451"/>
                  </a:lnTo>
                  <a:cubicBezTo>
                    <a:pt x="6083" y="1451"/>
                    <a:pt x="3739" y="0"/>
                    <a:pt x="3433" y="2037"/>
                  </a:cubicBezTo>
                  <a:lnTo>
                    <a:pt x="3154" y="2093"/>
                  </a:lnTo>
                  <a:cubicBezTo>
                    <a:pt x="3154" y="2037"/>
                    <a:pt x="1591" y="1674"/>
                    <a:pt x="336" y="198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7"/>
            <p:cNvSpPr/>
            <p:nvPr/>
          </p:nvSpPr>
          <p:spPr>
            <a:xfrm flipH="1">
              <a:off x="1574742" y="1917645"/>
              <a:ext cx="12172" cy="8067"/>
            </a:xfrm>
            <a:custGeom>
              <a:avLst/>
              <a:gdLst/>
              <a:ahLst/>
              <a:cxnLst/>
              <a:rect l="l" t="t" r="r" b="b"/>
              <a:pathLst>
                <a:path w="169" h="112" extrusionOk="0">
                  <a:moveTo>
                    <a:pt x="1" y="56"/>
                  </a:moveTo>
                  <a:lnTo>
                    <a:pt x="29" y="112"/>
                  </a:lnTo>
                  <a:lnTo>
                    <a:pt x="168" y="112"/>
                  </a:lnTo>
                  <a:lnTo>
                    <a:pt x="168" y="56"/>
                  </a:lnTo>
                  <a:cubicBezTo>
                    <a:pt x="112" y="0"/>
                    <a:pt x="57" y="0"/>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7"/>
            <p:cNvSpPr/>
            <p:nvPr/>
          </p:nvSpPr>
          <p:spPr>
            <a:xfrm flipH="1">
              <a:off x="1614932" y="778264"/>
              <a:ext cx="12172" cy="12100"/>
            </a:xfrm>
            <a:custGeom>
              <a:avLst/>
              <a:gdLst/>
              <a:ahLst/>
              <a:cxnLst/>
              <a:rect l="l" t="t" r="r" b="b"/>
              <a:pathLst>
                <a:path w="169" h="168" extrusionOk="0">
                  <a:moveTo>
                    <a:pt x="29" y="168"/>
                  </a:moveTo>
                  <a:cubicBezTo>
                    <a:pt x="140" y="168"/>
                    <a:pt x="168" y="168"/>
                    <a:pt x="140" y="84"/>
                  </a:cubicBezTo>
                  <a:cubicBezTo>
                    <a:pt x="1" y="0"/>
                    <a:pt x="1" y="84"/>
                    <a:pt x="29"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7"/>
            <p:cNvSpPr/>
            <p:nvPr/>
          </p:nvSpPr>
          <p:spPr>
            <a:xfrm flipH="1">
              <a:off x="2810567" y="3655779"/>
              <a:ext cx="12172" cy="10156"/>
            </a:xfrm>
            <a:custGeom>
              <a:avLst/>
              <a:gdLst/>
              <a:ahLst/>
              <a:cxnLst/>
              <a:rect l="l" t="t" r="r" b="b"/>
              <a:pathLst>
                <a:path w="169" h="141" extrusionOk="0">
                  <a:moveTo>
                    <a:pt x="1" y="1"/>
                  </a:moveTo>
                  <a:cubicBezTo>
                    <a:pt x="1" y="85"/>
                    <a:pt x="1" y="85"/>
                    <a:pt x="57" y="140"/>
                  </a:cubicBezTo>
                  <a:cubicBezTo>
                    <a:pt x="140" y="85"/>
                    <a:pt x="168" y="57"/>
                    <a:pt x="1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7"/>
            <p:cNvSpPr/>
            <p:nvPr/>
          </p:nvSpPr>
          <p:spPr>
            <a:xfrm flipH="1">
              <a:off x="1172837" y="4712762"/>
              <a:ext cx="72457" cy="12172"/>
            </a:xfrm>
            <a:custGeom>
              <a:avLst/>
              <a:gdLst/>
              <a:ahLst/>
              <a:cxnLst/>
              <a:rect l="l" t="t" r="r" b="b"/>
              <a:pathLst>
                <a:path w="1006" h="169" extrusionOk="0">
                  <a:moveTo>
                    <a:pt x="280" y="168"/>
                  </a:moveTo>
                  <a:lnTo>
                    <a:pt x="670" y="168"/>
                  </a:lnTo>
                  <a:cubicBezTo>
                    <a:pt x="754" y="112"/>
                    <a:pt x="977" y="168"/>
                    <a:pt x="1005" y="29"/>
                  </a:cubicBezTo>
                  <a:cubicBezTo>
                    <a:pt x="866" y="1"/>
                    <a:pt x="614" y="29"/>
                    <a:pt x="475" y="29"/>
                  </a:cubicBezTo>
                  <a:cubicBezTo>
                    <a:pt x="168" y="29"/>
                    <a:pt x="308" y="29"/>
                    <a:pt x="112" y="1"/>
                  </a:cubicBezTo>
                  <a:lnTo>
                    <a:pt x="29" y="1"/>
                  </a:lnTo>
                  <a:lnTo>
                    <a:pt x="1" y="1"/>
                  </a:lnTo>
                  <a:cubicBezTo>
                    <a:pt x="1" y="168"/>
                    <a:pt x="168" y="140"/>
                    <a:pt x="280"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7"/>
            <p:cNvSpPr/>
            <p:nvPr/>
          </p:nvSpPr>
          <p:spPr>
            <a:xfrm flipH="1">
              <a:off x="2047018" y="2472246"/>
              <a:ext cx="22112" cy="12100"/>
            </a:xfrm>
            <a:custGeom>
              <a:avLst/>
              <a:gdLst/>
              <a:ahLst/>
              <a:cxnLst/>
              <a:rect l="l" t="t" r="r" b="b"/>
              <a:pathLst>
                <a:path w="307" h="168" extrusionOk="0">
                  <a:moveTo>
                    <a:pt x="0" y="56"/>
                  </a:moveTo>
                  <a:cubicBezTo>
                    <a:pt x="0" y="168"/>
                    <a:pt x="0" y="168"/>
                    <a:pt x="140" y="168"/>
                  </a:cubicBezTo>
                  <a:cubicBezTo>
                    <a:pt x="251" y="168"/>
                    <a:pt x="251" y="168"/>
                    <a:pt x="307" y="112"/>
                  </a:cubicBezTo>
                  <a:cubicBezTo>
                    <a:pt x="279" y="0"/>
                    <a:pt x="56" y="28"/>
                    <a:pt x="0"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7"/>
            <p:cNvSpPr/>
            <p:nvPr/>
          </p:nvSpPr>
          <p:spPr>
            <a:xfrm flipH="1">
              <a:off x="1514456" y="3396557"/>
              <a:ext cx="20167" cy="10156"/>
            </a:xfrm>
            <a:custGeom>
              <a:avLst/>
              <a:gdLst/>
              <a:ahLst/>
              <a:cxnLst/>
              <a:rect l="l" t="t" r="r" b="b"/>
              <a:pathLst>
                <a:path w="280" h="141" extrusionOk="0">
                  <a:moveTo>
                    <a:pt x="0" y="57"/>
                  </a:moveTo>
                  <a:cubicBezTo>
                    <a:pt x="28" y="140"/>
                    <a:pt x="84" y="140"/>
                    <a:pt x="223" y="140"/>
                  </a:cubicBezTo>
                  <a:lnTo>
                    <a:pt x="279" y="112"/>
                  </a:lnTo>
                  <a:lnTo>
                    <a:pt x="279" y="29"/>
                  </a:lnTo>
                  <a:cubicBezTo>
                    <a:pt x="223" y="1"/>
                    <a:pt x="84" y="1"/>
                    <a:pt x="0"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7"/>
            <p:cNvSpPr/>
            <p:nvPr/>
          </p:nvSpPr>
          <p:spPr>
            <a:xfrm flipH="1">
              <a:off x="1261284" y="2866085"/>
              <a:ext cx="14117" cy="20167"/>
            </a:xfrm>
            <a:custGeom>
              <a:avLst/>
              <a:gdLst/>
              <a:ahLst/>
              <a:cxnLst/>
              <a:rect l="l" t="t" r="r" b="b"/>
              <a:pathLst>
                <a:path w="196" h="280" extrusionOk="0">
                  <a:moveTo>
                    <a:pt x="168" y="252"/>
                  </a:moveTo>
                  <a:cubicBezTo>
                    <a:pt x="196" y="140"/>
                    <a:pt x="112" y="0"/>
                    <a:pt x="0" y="0"/>
                  </a:cubicBezTo>
                  <a:cubicBezTo>
                    <a:pt x="0" y="112"/>
                    <a:pt x="56" y="279"/>
                    <a:pt x="168"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7"/>
            <p:cNvSpPr/>
            <p:nvPr/>
          </p:nvSpPr>
          <p:spPr>
            <a:xfrm flipH="1">
              <a:off x="1444158" y="1296708"/>
              <a:ext cx="14117" cy="18150"/>
            </a:xfrm>
            <a:custGeom>
              <a:avLst/>
              <a:gdLst/>
              <a:ahLst/>
              <a:cxnLst/>
              <a:rect l="l" t="t" r="r" b="b"/>
              <a:pathLst>
                <a:path w="196" h="252" extrusionOk="0">
                  <a:moveTo>
                    <a:pt x="84" y="251"/>
                  </a:moveTo>
                  <a:cubicBezTo>
                    <a:pt x="196" y="196"/>
                    <a:pt x="196" y="0"/>
                    <a:pt x="140" y="0"/>
                  </a:cubicBezTo>
                  <a:cubicBezTo>
                    <a:pt x="28" y="0"/>
                    <a:pt x="0" y="168"/>
                    <a:pt x="84"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7"/>
            <p:cNvSpPr/>
            <p:nvPr/>
          </p:nvSpPr>
          <p:spPr>
            <a:xfrm flipH="1">
              <a:off x="1677235" y="2470229"/>
              <a:ext cx="22184" cy="14117"/>
            </a:xfrm>
            <a:custGeom>
              <a:avLst/>
              <a:gdLst/>
              <a:ahLst/>
              <a:cxnLst/>
              <a:rect l="l" t="t" r="r" b="b"/>
              <a:pathLst>
                <a:path w="308" h="196" extrusionOk="0">
                  <a:moveTo>
                    <a:pt x="1" y="84"/>
                  </a:moveTo>
                  <a:cubicBezTo>
                    <a:pt x="28" y="168"/>
                    <a:pt x="1" y="168"/>
                    <a:pt x="84" y="196"/>
                  </a:cubicBezTo>
                  <a:cubicBezTo>
                    <a:pt x="307" y="196"/>
                    <a:pt x="224" y="0"/>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7"/>
            <p:cNvSpPr/>
            <p:nvPr/>
          </p:nvSpPr>
          <p:spPr>
            <a:xfrm flipH="1">
              <a:off x="1265317" y="1415263"/>
              <a:ext cx="20167" cy="12100"/>
            </a:xfrm>
            <a:custGeom>
              <a:avLst/>
              <a:gdLst/>
              <a:ahLst/>
              <a:cxnLst/>
              <a:rect l="l" t="t" r="r" b="b"/>
              <a:pathLst>
                <a:path w="280" h="168" extrusionOk="0">
                  <a:moveTo>
                    <a:pt x="1" y="168"/>
                  </a:moveTo>
                  <a:cubicBezTo>
                    <a:pt x="112" y="168"/>
                    <a:pt x="280" y="84"/>
                    <a:pt x="196" y="28"/>
                  </a:cubicBezTo>
                  <a:cubicBezTo>
                    <a:pt x="140" y="0"/>
                    <a:pt x="1" y="56"/>
                    <a:pt x="1"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7"/>
            <p:cNvSpPr/>
            <p:nvPr/>
          </p:nvSpPr>
          <p:spPr>
            <a:xfrm flipH="1">
              <a:off x="1104555" y="4027577"/>
              <a:ext cx="12100" cy="20167"/>
            </a:xfrm>
            <a:custGeom>
              <a:avLst/>
              <a:gdLst/>
              <a:ahLst/>
              <a:cxnLst/>
              <a:rect l="l" t="t" r="r" b="b"/>
              <a:pathLst>
                <a:path w="168" h="280" extrusionOk="0">
                  <a:moveTo>
                    <a:pt x="56" y="56"/>
                  </a:moveTo>
                  <a:cubicBezTo>
                    <a:pt x="0" y="84"/>
                    <a:pt x="0" y="112"/>
                    <a:pt x="0" y="168"/>
                  </a:cubicBezTo>
                  <a:cubicBezTo>
                    <a:pt x="0" y="223"/>
                    <a:pt x="28" y="279"/>
                    <a:pt x="56" y="223"/>
                  </a:cubicBezTo>
                  <a:cubicBezTo>
                    <a:pt x="140" y="223"/>
                    <a:pt x="168" y="0"/>
                    <a:pt x="56"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7"/>
            <p:cNvSpPr/>
            <p:nvPr/>
          </p:nvSpPr>
          <p:spPr>
            <a:xfrm flipH="1">
              <a:off x="2571440" y="1421313"/>
              <a:ext cx="10156" cy="18150"/>
            </a:xfrm>
            <a:custGeom>
              <a:avLst/>
              <a:gdLst/>
              <a:ahLst/>
              <a:cxnLst/>
              <a:rect l="l" t="t" r="r" b="b"/>
              <a:pathLst>
                <a:path w="141" h="252" extrusionOk="0">
                  <a:moveTo>
                    <a:pt x="57" y="0"/>
                  </a:moveTo>
                  <a:cubicBezTo>
                    <a:pt x="29" y="84"/>
                    <a:pt x="1" y="251"/>
                    <a:pt x="85" y="223"/>
                  </a:cubicBezTo>
                  <a:cubicBezTo>
                    <a:pt x="140" y="195"/>
                    <a:pt x="140" y="140"/>
                    <a:pt x="140" y="84"/>
                  </a:cubicBezTo>
                  <a:cubicBezTo>
                    <a:pt x="140" y="0"/>
                    <a:pt x="140" y="56"/>
                    <a:pt x="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7"/>
            <p:cNvSpPr/>
            <p:nvPr/>
          </p:nvSpPr>
          <p:spPr>
            <a:xfrm flipH="1">
              <a:off x="1594837" y="1789006"/>
              <a:ext cx="20167" cy="12100"/>
            </a:xfrm>
            <a:custGeom>
              <a:avLst/>
              <a:gdLst/>
              <a:ahLst/>
              <a:cxnLst/>
              <a:rect l="l" t="t" r="r" b="b"/>
              <a:pathLst>
                <a:path w="280" h="168" extrusionOk="0">
                  <a:moveTo>
                    <a:pt x="84" y="168"/>
                  </a:moveTo>
                  <a:cubicBezTo>
                    <a:pt x="168" y="168"/>
                    <a:pt x="279" y="28"/>
                    <a:pt x="168" y="1"/>
                  </a:cubicBezTo>
                  <a:cubicBezTo>
                    <a:pt x="140" y="1"/>
                    <a:pt x="84" y="28"/>
                    <a:pt x="84" y="28"/>
                  </a:cubicBezTo>
                  <a:cubicBezTo>
                    <a:pt x="0" y="140"/>
                    <a:pt x="28" y="140"/>
                    <a:pt x="84"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7"/>
            <p:cNvSpPr/>
            <p:nvPr/>
          </p:nvSpPr>
          <p:spPr>
            <a:xfrm flipH="1">
              <a:off x="1831947" y="2271293"/>
              <a:ext cx="14189" cy="14117"/>
            </a:xfrm>
            <a:custGeom>
              <a:avLst/>
              <a:gdLst/>
              <a:ahLst/>
              <a:cxnLst/>
              <a:rect l="l" t="t" r="r" b="b"/>
              <a:pathLst>
                <a:path w="197" h="196" extrusionOk="0">
                  <a:moveTo>
                    <a:pt x="1" y="28"/>
                  </a:moveTo>
                  <a:cubicBezTo>
                    <a:pt x="1" y="196"/>
                    <a:pt x="168" y="84"/>
                    <a:pt x="196" y="84"/>
                  </a:cubicBezTo>
                  <a:lnTo>
                    <a:pt x="196" y="28"/>
                  </a:lnTo>
                  <a:cubicBezTo>
                    <a:pt x="112" y="0"/>
                    <a:pt x="85" y="0"/>
                    <a:pt x="1"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7"/>
            <p:cNvSpPr/>
            <p:nvPr/>
          </p:nvSpPr>
          <p:spPr>
            <a:xfrm flipH="1">
              <a:off x="2663922" y="1553913"/>
              <a:ext cx="16134" cy="14117"/>
            </a:xfrm>
            <a:custGeom>
              <a:avLst/>
              <a:gdLst/>
              <a:ahLst/>
              <a:cxnLst/>
              <a:rect l="l" t="t" r="r" b="b"/>
              <a:pathLst>
                <a:path w="224" h="196" extrusionOk="0">
                  <a:moveTo>
                    <a:pt x="1" y="56"/>
                  </a:moveTo>
                  <a:cubicBezTo>
                    <a:pt x="29" y="196"/>
                    <a:pt x="112" y="168"/>
                    <a:pt x="224" y="112"/>
                  </a:cubicBezTo>
                  <a:cubicBezTo>
                    <a:pt x="224" y="56"/>
                    <a:pt x="224" y="56"/>
                    <a:pt x="140" y="0"/>
                  </a:cubicBezTo>
                  <a:cubicBezTo>
                    <a:pt x="112" y="28"/>
                    <a:pt x="29" y="28"/>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7"/>
            <p:cNvSpPr/>
            <p:nvPr/>
          </p:nvSpPr>
          <p:spPr>
            <a:xfrm flipH="1">
              <a:off x="2517205" y="2677160"/>
              <a:ext cx="14117" cy="16206"/>
            </a:xfrm>
            <a:custGeom>
              <a:avLst/>
              <a:gdLst/>
              <a:ahLst/>
              <a:cxnLst/>
              <a:rect l="l" t="t" r="r" b="b"/>
              <a:pathLst>
                <a:path w="196" h="225" extrusionOk="0">
                  <a:moveTo>
                    <a:pt x="0" y="196"/>
                  </a:moveTo>
                  <a:cubicBezTo>
                    <a:pt x="56" y="224"/>
                    <a:pt x="196" y="196"/>
                    <a:pt x="196" y="85"/>
                  </a:cubicBezTo>
                  <a:cubicBezTo>
                    <a:pt x="140" y="1"/>
                    <a:pt x="0" y="85"/>
                    <a:pt x="0"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7"/>
            <p:cNvSpPr/>
            <p:nvPr/>
          </p:nvSpPr>
          <p:spPr>
            <a:xfrm flipH="1">
              <a:off x="2641810" y="3641734"/>
              <a:ext cx="10083" cy="16134"/>
            </a:xfrm>
            <a:custGeom>
              <a:avLst/>
              <a:gdLst/>
              <a:ahLst/>
              <a:cxnLst/>
              <a:rect l="l" t="t" r="r" b="b"/>
              <a:pathLst>
                <a:path w="140" h="224" extrusionOk="0">
                  <a:moveTo>
                    <a:pt x="0" y="56"/>
                  </a:moveTo>
                  <a:lnTo>
                    <a:pt x="0" y="196"/>
                  </a:lnTo>
                  <a:cubicBezTo>
                    <a:pt x="140" y="224"/>
                    <a:pt x="112" y="196"/>
                    <a:pt x="140" y="112"/>
                  </a:cubicBezTo>
                  <a:cubicBezTo>
                    <a:pt x="140" y="84"/>
                    <a:pt x="140" y="56"/>
                    <a:pt x="1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7"/>
            <p:cNvSpPr/>
            <p:nvPr/>
          </p:nvSpPr>
          <p:spPr>
            <a:xfrm flipH="1">
              <a:off x="1689263" y="3706053"/>
              <a:ext cx="10156" cy="12100"/>
            </a:xfrm>
            <a:custGeom>
              <a:avLst/>
              <a:gdLst/>
              <a:ahLst/>
              <a:cxnLst/>
              <a:rect l="l" t="t" r="r" b="b"/>
              <a:pathLst>
                <a:path w="141" h="168" extrusionOk="0">
                  <a:moveTo>
                    <a:pt x="1" y="0"/>
                  </a:moveTo>
                  <a:cubicBezTo>
                    <a:pt x="1" y="56"/>
                    <a:pt x="1" y="84"/>
                    <a:pt x="28" y="168"/>
                  </a:cubicBezTo>
                  <a:lnTo>
                    <a:pt x="140" y="168"/>
                  </a:lnTo>
                  <a:cubicBezTo>
                    <a:pt x="140" y="56"/>
                    <a:pt x="140" y="56"/>
                    <a:pt x="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7"/>
            <p:cNvSpPr/>
            <p:nvPr/>
          </p:nvSpPr>
          <p:spPr>
            <a:xfrm flipH="1">
              <a:off x="2276061" y="2162750"/>
              <a:ext cx="14117" cy="16134"/>
            </a:xfrm>
            <a:custGeom>
              <a:avLst/>
              <a:gdLst/>
              <a:ahLst/>
              <a:cxnLst/>
              <a:rect l="l" t="t" r="r" b="b"/>
              <a:pathLst>
                <a:path w="196" h="224" extrusionOk="0">
                  <a:moveTo>
                    <a:pt x="0" y="84"/>
                  </a:moveTo>
                  <a:cubicBezTo>
                    <a:pt x="28" y="224"/>
                    <a:pt x="56" y="168"/>
                    <a:pt x="168" y="140"/>
                  </a:cubicBezTo>
                  <a:cubicBezTo>
                    <a:pt x="195" y="1"/>
                    <a:pt x="56" y="29"/>
                    <a:pt x="0"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7"/>
            <p:cNvSpPr/>
            <p:nvPr/>
          </p:nvSpPr>
          <p:spPr>
            <a:xfrm flipH="1">
              <a:off x="1401951" y="1274596"/>
              <a:ext cx="14117" cy="14117"/>
            </a:xfrm>
            <a:custGeom>
              <a:avLst/>
              <a:gdLst/>
              <a:ahLst/>
              <a:cxnLst/>
              <a:rect l="l" t="t" r="r" b="b"/>
              <a:pathLst>
                <a:path w="196" h="196" extrusionOk="0">
                  <a:moveTo>
                    <a:pt x="56" y="196"/>
                  </a:moveTo>
                  <a:lnTo>
                    <a:pt x="168" y="196"/>
                  </a:lnTo>
                  <a:cubicBezTo>
                    <a:pt x="196" y="140"/>
                    <a:pt x="168" y="84"/>
                    <a:pt x="140" y="28"/>
                  </a:cubicBezTo>
                  <a:cubicBezTo>
                    <a:pt x="0" y="0"/>
                    <a:pt x="28" y="84"/>
                    <a:pt x="56"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7"/>
            <p:cNvSpPr/>
            <p:nvPr/>
          </p:nvSpPr>
          <p:spPr>
            <a:xfrm flipH="1">
              <a:off x="2358459" y="2174850"/>
              <a:ext cx="20167" cy="16134"/>
            </a:xfrm>
            <a:custGeom>
              <a:avLst/>
              <a:gdLst/>
              <a:ahLst/>
              <a:cxnLst/>
              <a:rect l="l" t="t" r="r" b="b"/>
              <a:pathLst>
                <a:path w="280" h="224" extrusionOk="0">
                  <a:moveTo>
                    <a:pt x="280" y="140"/>
                  </a:moveTo>
                  <a:lnTo>
                    <a:pt x="280" y="28"/>
                  </a:lnTo>
                  <a:cubicBezTo>
                    <a:pt x="1" y="0"/>
                    <a:pt x="56" y="223"/>
                    <a:pt x="28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7"/>
            <p:cNvSpPr/>
            <p:nvPr/>
          </p:nvSpPr>
          <p:spPr>
            <a:xfrm flipH="1">
              <a:off x="1608954" y="2010055"/>
              <a:ext cx="14117" cy="12100"/>
            </a:xfrm>
            <a:custGeom>
              <a:avLst/>
              <a:gdLst/>
              <a:ahLst/>
              <a:cxnLst/>
              <a:rect l="l" t="t" r="r" b="b"/>
              <a:pathLst>
                <a:path w="196" h="168" extrusionOk="0">
                  <a:moveTo>
                    <a:pt x="1" y="28"/>
                  </a:moveTo>
                  <a:cubicBezTo>
                    <a:pt x="1" y="168"/>
                    <a:pt x="84" y="140"/>
                    <a:pt x="196" y="112"/>
                  </a:cubicBezTo>
                  <a:cubicBezTo>
                    <a:pt x="140" y="0"/>
                    <a:pt x="84" y="0"/>
                    <a:pt x="1"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7"/>
            <p:cNvSpPr/>
            <p:nvPr/>
          </p:nvSpPr>
          <p:spPr>
            <a:xfrm flipH="1">
              <a:off x="2087136" y="2546577"/>
              <a:ext cx="12172" cy="16134"/>
            </a:xfrm>
            <a:custGeom>
              <a:avLst/>
              <a:gdLst/>
              <a:ahLst/>
              <a:cxnLst/>
              <a:rect l="l" t="t" r="r" b="b"/>
              <a:pathLst>
                <a:path w="169" h="224" extrusionOk="0">
                  <a:moveTo>
                    <a:pt x="168" y="84"/>
                  </a:moveTo>
                  <a:cubicBezTo>
                    <a:pt x="112" y="1"/>
                    <a:pt x="1" y="56"/>
                    <a:pt x="1" y="112"/>
                  </a:cubicBezTo>
                  <a:cubicBezTo>
                    <a:pt x="29" y="196"/>
                    <a:pt x="168" y="224"/>
                    <a:pt x="168"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7"/>
            <p:cNvSpPr/>
            <p:nvPr/>
          </p:nvSpPr>
          <p:spPr>
            <a:xfrm flipH="1">
              <a:off x="1271296" y="4642464"/>
              <a:ext cx="14189" cy="14117"/>
            </a:xfrm>
            <a:custGeom>
              <a:avLst/>
              <a:gdLst/>
              <a:ahLst/>
              <a:cxnLst/>
              <a:rect l="l" t="t" r="r" b="b"/>
              <a:pathLst>
                <a:path w="197" h="196" extrusionOk="0">
                  <a:moveTo>
                    <a:pt x="57" y="168"/>
                  </a:moveTo>
                  <a:cubicBezTo>
                    <a:pt x="140" y="196"/>
                    <a:pt x="140" y="196"/>
                    <a:pt x="168" y="140"/>
                  </a:cubicBezTo>
                  <a:cubicBezTo>
                    <a:pt x="196" y="56"/>
                    <a:pt x="84" y="0"/>
                    <a:pt x="1" y="84"/>
                  </a:cubicBezTo>
                  <a:cubicBezTo>
                    <a:pt x="1" y="140"/>
                    <a:pt x="1" y="140"/>
                    <a:pt x="57"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7"/>
            <p:cNvSpPr/>
            <p:nvPr/>
          </p:nvSpPr>
          <p:spPr>
            <a:xfrm flipH="1">
              <a:off x="1886255" y="2309467"/>
              <a:ext cx="12100" cy="10083"/>
            </a:xfrm>
            <a:custGeom>
              <a:avLst/>
              <a:gdLst/>
              <a:ahLst/>
              <a:cxnLst/>
              <a:rect l="l" t="t" r="r" b="b"/>
              <a:pathLst>
                <a:path w="168" h="140" extrusionOk="0">
                  <a:moveTo>
                    <a:pt x="1" y="84"/>
                  </a:moveTo>
                  <a:cubicBezTo>
                    <a:pt x="56" y="140"/>
                    <a:pt x="56" y="140"/>
                    <a:pt x="168" y="84"/>
                  </a:cubicBezTo>
                  <a:cubicBezTo>
                    <a:pt x="168" y="28"/>
                    <a:pt x="168" y="0"/>
                    <a:pt x="112" y="0"/>
                  </a:cubicBezTo>
                  <a:cubicBezTo>
                    <a:pt x="28" y="0"/>
                    <a:pt x="1" y="0"/>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7"/>
            <p:cNvSpPr/>
            <p:nvPr/>
          </p:nvSpPr>
          <p:spPr>
            <a:xfrm flipH="1">
              <a:off x="3093918" y="1831214"/>
              <a:ext cx="12100" cy="12100"/>
            </a:xfrm>
            <a:custGeom>
              <a:avLst/>
              <a:gdLst/>
              <a:ahLst/>
              <a:cxnLst/>
              <a:rect l="l" t="t" r="r" b="b"/>
              <a:pathLst>
                <a:path w="168" h="168" extrusionOk="0">
                  <a:moveTo>
                    <a:pt x="0" y="84"/>
                  </a:moveTo>
                  <a:lnTo>
                    <a:pt x="0" y="112"/>
                  </a:lnTo>
                  <a:cubicBezTo>
                    <a:pt x="28" y="140"/>
                    <a:pt x="56" y="168"/>
                    <a:pt x="140" y="140"/>
                  </a:cubicBezTo>
                  <a:cubicBezTo>
                    <a:pt x="168" y="112"/>
                    <a:pt x="168" y="84"/>
                    <a:pt x="140" y="28"/>
                  </a:cubicBezTo>
                  <a:cubicBezTo>
                    <a:pt x="84" y="0"/>
                    <a:pt x="28" y="28"/>
                    <a:pt x="0"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7"/>
            <p:cNvSpPr/>
            <p:nvPr/>
          </p:nvSpPr>
          <p:spPr>
            <a:xfrm flipH="1">
              <a:off x="2790472" y="1778995"/>
              <a:ext cx="12172" cy="10083"/>
            </a:xfrm>
            <a:custGeom>
              <a:avLst/>
              <a:gdLst/>
              <a:ahLst/>
              <a:cxnLst/>
              <a:rect l="l" t="t" r="r" b="b"/>
              <a:pathLst>
                <a:path w="169" h="140" extrusionOk="0">
                  <a:moveTo>
                    <a:pt x="1" y="112"/>
                  </a:moveTo>
                  <a:cubicBezTo>
                    <a:pt x="29" y="140"/>
                    <a:pt x="29" y="140"/>
                    <a:pt x="113" y="140"/>
                  </a:cubicBezTo>
                  <a:cubicBezTo>
                    <a:pt x="168" y="112"/>
                    <a:pt x="168" y="56"/>
                    <a:pt x="140" y="0"/>
                  </a:cubicBezTo>
                  <a:cubicBezTo>
                    <a:pt x="57" y="0"/>
                    <a:pt x="29" y="28"/>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7"/>
            <p:cNvSpPr/>
            <p:nvPr/>
          </p:nvSpPr>
          <p:spPr>
            <a:xfrm flipH="1">
              <a:off x="1502428" y="3428752"/>
              <a:ext cx="12100" cy="12100"/>
            </a:xfrm>
            <a:custGeom>
              <a:avLst/>
              <a:gdLst/>
              <a:ahLst/>
              <a:cxnLst/>
              <a:rect l="l" t="t" r="r" b="b"/>
              <a:pathLst>
                <a:path w="168" h="168" extrusionOk="0">
                  <a:moveTo>
                    <a:pt x="28" y="140"/>
                  </a:moveTo>
                  <a:cubicBezTo>
                    <a:pt x="140" y="168"/>
                    <a:pt x="168" y="140"/>
                    <a:pt x="168" y="28"/>
                  </a:cubicBezTo>
                  <a:cubicBezTo>
                    <a:pt x="112" y="0"/>
                    <a:pt x="0" y="0"/>
                    <a:pt x="28"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7"/>
            <p:cNvSpPr/>
            <p:nvPr/>
          </p:nvSpPr>
          <p:spPr>
            <a:xfrm flipH="1">
              <a:off x="2101253" y="2691277"/>
              <a:ext cx="14117" cy="12100"/>
            </a:xfrm>
            <a:custGeom>
              <a:avLst/>
              <a:gdLst/>
              <a:ahLst/>
              <a:cxnLst/>
              <a:rect l="l" t="t" r="r" b="b"/>
              <a:pathLst>
                <a:path w="196" h="168" extrusionOk="0">
                  <a:moveTo>
                    <a:pt x="56" y="140"/>
                  </a:moveTo>
                  <a:lnTo>
                    <a:pt x="84" y="140"/>
                  </a:lnTo>
                  <a:cubicBezTo>
                    <a:pt x="140" y="168"/>
                    <a:pt x="196" y="84"/>
                    <a:pt x="196" y="28"/>
                  </a:cubicBezTo>
                  <a:cubicBezTo>
                    <a:pt x="56" y="0"/>
                    <a:pt x="0" y="28"/>
                    <a:pt x="56"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7"/>
            <p:cNvSpPr/>
            <p:nvPr/>
          </p:nvSpPr>
          <p:spPr>
            <a:xfrm flipH="1">
              <a:off x="1458203" y="1079694"/>
              <a:ext cx="10156" cy="10083"/>
            </a:xfrm>
            <a:custGeom>
              <a:avLst/>
              <a:gdLst/>
              <a:ahLst/>
              <a:cxnLst/>
              <a:rect l="l" t="t" r="r" b="b"/>
              <a:pathLst>
                <a:path w="141" h="140" extrusionOk="0">
                  <a:moveTo>
                    <a:pt x="1" y="0"/>
                  </a:moveTo>
                  <a:cubicBezTo>
                    <a:pt x="1" y="140"/>
                    <a:pt x="29" y="140"/>
                    <a:pt x="140" y="112"/>
                  </a:cubicBezTo>
                  <a:lnTo>
                    <a:pt x="14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7"/>
            <p:cNvSpPr/>
            <p:nvPr/>
          </p:nvSpPr>
          <p:spPr>
            <a:xfrm flipH="1">
              <a:off x="2151456" y="2894247"/>
              <a:ext cx="10156" cy="10083"/>
            </a:xfrm>
            <a:custGeom>
              <a:avLst/>
              <a:gdLst/>
              <a:ahLst/>
              <a:cxnLst/>
              <a:rect l="l" t="t" r="r" b="b"/>
              <a:pathLst>
                <a:path w="141" h="140" extrusionOk="0">
                  <a:moveTo>
                    <a:pt x="1" y="28"/>
                  </a:moveTo>
                  <a:lnTo>
                    <a:pt x="1" y="112"/>
                  </a:lnTo>
                  <a:cubicBezTo>
                    <a:pt x="57" y="140"/>
                    <a:pt x="84" y="140"/>
                    <a:pt x="140" y="112"/>
                  </a:cubicBezTo>
                  <a:lnTo>
                    <a:pt x="140" y="28"/>
                  </a:lnTo>
                  <a:cubicBezTo>
                    <a:pt x="84" y="0"/>
                    <a:pt x="57" y="0"/>
                    <a:pt x="1"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7"/>
            <p:cNvSpPr/>
            <p:nvPr/>
          </p:nvSpPr>
          <p:spPr>
            <a:xfrm flipH="1">
              <a:off x="1024174" y="2072357"/>
              <a:ext cx="12100" cy="10083"/>
            </a:xfrm>
            <a:custGeom>
              <a:avLst/>
              <a:gdLst/>
              <a:ahLst/>
              <a:cxnLst/>
              <a:rect l="l" t="t" r="r" b="b"/>
              <a:pathLst>
                <a:path w="168" h="140" extrusionOk="0">
                  <a:moveTo>
                    <a:pt x="28" y="112"/>
                  </a:moveTo>
                  <a:cubicBezTo>
                    <a:pt x="140" y="140"/>
                    <a:pt x="168" y="112"/>
                    <a:pt x="168" y="0"/>
                  </a:cubicBezTo>
                  <a:lnTo>
                    <a:pt x="84" y="0"/>
                  </a:lnTo>
                  <a:cubicBezTo>
                    <a:pt x="28" y="0"/>
                    <a:pt x="0" y="84"/>
                    <a:pt x="28"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7"/>
            <p:cNvSpPr/>
            <p:nvPr/>
          </p:nvSpPr>
          <p:spPr>
            <a:xfrm flipH="1">
              <a:off x="2187613" y="2592818"/>
              <a:ext cx="10156" cy="12100"/>
            </a:xfrm>
            <a:custGeom>
              <a:avLst/>
              <a:gdLst/>
              <a:ahLst/>
              <a:cxnLst/>
              <a:rect l="l" t="t" r="r" b="b"/>
              <a:pathLst>
                <a:path w="141" h="168" extrusionOk="0">
                  <a:moveTo>
                    <a:pt x="1" y="112"/>
                  </a:moveTo>
                  <a:cubicBezTo>
                    <a:pt x="140" y="168"/>
                    <a:pt x="140" y="112"/>
                    <a:pt x="140" y="0"/>
                  </a:cubicBez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7"/>
            <p:cNvSpPr/>
            <p:nvPr/>
          </p:nvSpPr>
          <p:spPr>
            <a:xfrm flipH="1">
              <a:off x="1625016" y="2110531"/>
              <a:ext cx="10083" cy="10083"/>
            </a:xfrm>
            <a:custGeom>
              <a:avLst/>
              <a:gdLst/>
              <a:ahLst/>
              <a:cxnLst/>
              <a:rect l="l" t="t" r="r" b="b"/>
              <a:pathLst>
                <a:path w="140" h="140" extrusionOk="0">
                  <a:moveTo>
                    <a:pt x="0" y="56"/>
                  </a:moveTo>
                  <a:lnTo>
                    <a:pt x="28" y="140"/>
                  </a:lnTo>
                  <a:cubicBezTo>
                    <a:pt x="112" y="140"/>
                    <a:pt x="112" y="140"/>
                    <a:pt x="140" y="112"/>
                  </a:cubicBezTo>
                  <a:cubicBezTo>
                    <a:pt x="140" y="0"/>
                    <a:pt x="84" y="0"/>
                    <a:pt x="0"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7"/>
            <p:cNvSpPr/>
            <p:nvPr/>
          </p:nvSpPr>
          <p:spPr>
            <a:xfrm flipH="1">
              <a:off x="1508478" y="3742210"/>
              <a:ext cx="14117" cy="14117"/>
            </a:xfrm>
            <a:custGeom>
              <a:avLst/>
              <a:gdLst/>
              <a:ahLst/>
              <a:cxnLst/>
              <a:rect l="l" t="t" r="r" b="b"/>
              <a:pathLst>
                <a:path w="196" h="196" extrusionOk="0">
                  <a:moveTo>
                    <a:pt x="1" y="84"/>
                  </a:moveTo>
                  <a:cubicBezTo>
                    <a:pt x="1" y="140"/>
                    <a:pt x="1" y="196"/>
                    <a:pt x="84" y="196"/>
                  </a:cubicBezTo>
                  <a:lnTo>
                    <a:pt x="112" y="196"/>
                  </a:lnTo>
                  <a:cubicBezTo>
                    <a:pt x="196" y="112"/>
                    <a:pt x="84" y="0"/>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7"/>
            <p:cNvSpPr/>
            <p:nvPr/>
          </p:nvSpPr>
          <p:spPr>
            <a:xfrm flipH="1">
              <a:off x="1598871" y="1674485"/>
              <a:ext cx="10156" cy="12100"/>
            </a:xfrm>
            <a:custGeom>
              <a:avLst/>
              <a:gdLst/>
              <a:ahLst/>
              <a:cxnLst/>
              <a:rect l="l" t="t" r="r" b="b"/>
              <a:pathLst>
                <a:path w="141" h="168" extrusionOk="0">
                  <a:moveTo>
                    <a:pt x="1" y="112"/>
                  </a:moveTo>
                  <a:lnTo>
                    <a:pt x="85" y="168"/>
                  </a:lnTo>
                  <a:cubicBezTo>
                    <a:pt x="140" y="112"/>
                    <a:pt x="140" y="84"/>
                    <a:pt x="140" y="0"/>
                  </a:cubicBezTo>
                  <a:cubicBezTo>
                    <a:pt x="1" y="28"/>
                    <a:pt x="1" y="28"/>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7"/>
            <p:cNvSpPr/>
            <p:nvPr/>
          </p:nvSpPr>
          <p:spPr>
            <a:xfrm flipH="1">
              <a:off x="1894250" y="2624941"/>
              <a:ext cx="10156" cy="12100"/>
            </a:xfrm>
            <a:custGeom>
              <a:avLst/>
              <a:gdLst/>
              <a:ahLst/>
              <a:cxnLst/>
              <a:rect l="l" t="t" r="r" b="b"/>
              <a:pathLst>
                <a:path w="141" h="168" extrusionOk="0">
                  <a:moveTo>
                    <a:pt x="1" y="84"/>
                  </a:moveTo>
                  <a:cubicBezTo>
                    <a:pt x="57" y="168"/>
                    <a:pt x="85" y="140"/>
                    <a:pt x="140" y="140"/>
                  </a:cubicBezTo>
                  <a:lnTo>
                    <a:pt x="140" y="28"/>
                  </a:lnTo>
                  <a:cubicBezTo>
                    <a:pt x="85" y="1"/>
                    <a:pt x="57" y="1"/>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7"/>
            <p:cNvSpPr/>
            <p:nvPr/>
          </p:nvSpPr>
          <p:spPr>
            <a:xfrm flipH="1">
              <a:off x="2549328" y="1415263"/>
              <a:ext cx="8139" cy="6122"/>
            </a:xfrm>
            <a:custGeom>
              <a:avLst/>
              <a:gdLst/>
              <a:ahLst/>
              <a:cxnLst/>
              <a:rect l="l" t="t" r="r" b="b"/>
              <a:pathLst>
                <a:path w="113" h="85" extrusionOk="0">
                  <a:moveTo>
                    <a:pt x="56" y="84"/>
                  </a:moveTo>
                  <a:lnTo>
                    <a:pt x="112" y="84"/>
                  </a:lnTo>
                  <a:lnTo>
                    <a:pt x="112" y="0"/>
                  </a:lnTo>
                  <a:lnTo>
                    <a:pt x="1" y="0"/>
                  </a:lnTo>
                  <a:cubicBezTo>
                    <a:pt x="1" y="56"/>
                    <a:pt x="1" y="56"/>
                    <a:pt x="56"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7"/>
            <p:cNvSpPr/>
            <p:nvPr/>
          </p:nvSpPr>
          <p:spPr>
            <a:xfrm flipH="1">
              <a:off x="1707414" y="657693"/>
              <a:ext cx="12100" cy="14117"/>
            </a:xfrm>
            <a:custGeom>
              <a:avLst/>
              <a:gdLst/>
              <a:ahLst/>
              <a:cxnLst/>
              <a:rect l="l" t="t" r="r" b="b"/>
              <a:pathLst>
                <a:path w="168" h="196" extrusionOk="0">
                  <a:moveTo>
                    <a:pt x="140" y="140"/>
                  </a:moveTo>
                  <a:cubicBezTo>
                    <a:pt x="168" y="84"/>
                    <a:pt x="140" y="0"/>
                    <a:pt x="56" y="56"/>
                  </a:cubicBezTo>
                  <a:cubicBezTo>
                    <a:pt x="1" y="84"/>
                    <a:pt x="1" y="196"/>
                    <a:pt x="14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7"/>
            <p:cNvSpPr/>
            <p:nvPr/>
          </p:nvSpPr>
          <p:spPr>
            <a:xfrm flipH="1">
              <a:off x="1582809" y="778264"/>
              <a:ext cx="6122" cy="10084"/>
            </a:xfrm>
            <a:custGeom>
              <a:avLst/>
              <a:gdLst/>
              <a:ahLst/>
              <a:cxnLst/>
              <a:rect l="l" t="t" r="r" b="b"/>
              <a:pathLst>
                <a:path w="85" h="140" extrusionOk="0">
                  <a:moveTo>
                    <a:pt x="1" y="56"/>
                  </a:moveTo>
                  <a:lnTo>
                    <a:pt x="1" y="140"/>
                  </a:lnTo>
                  <a:lnTo>
                    <a:pt x="57" y="140"/>
                  </a:lnTo>
                  <a:cubicBezTo>
                    <a:pt x="85" y="84"/>
                    <a:pt x="85" y="84"/>
                    <a:pt x="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7"/>
            <p:cNvSpPr/>
            <p:nvPr/>
          </p:nvSpPr>
          <p:spPr>
            <a:xfrm flipH="1">
              <a:off x="2065096" y="2735501"/>
              <a:ext cx="12100" cy="10083"/>
            </a:xfrm>
            <a:custGeom>
              <a:avLst/>
              <a:gdLst/>
              <a:ahLst/>
              <a:cxnLst/>
              <a:rect l="l" t="t" r="r" b="b"/>
              <a:pathLst>
                <a:path w="168" h="140" extrusionOk="0">
                  <a:moveTo>
                    <a:pt x="112" y="140"/>
                  </a:moveTo>
                  <a:cubicBezTo>
                    <a:pt x="140" y="84"/>
                    <a:pt x="168" y="0"/>
                    <a:pt x="84" y="0"/>
                  </a:cubicBezTo>
                  <a:cubicBezTo>
                    <a:pt x="1" y="0"/>
                    <a:pt x="28" y="112"/>
                    <a:pt x="28"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7"/>
            <p:cNvSpPr/>
            <p:nvPr/>
          </p:nvSpPr>
          <p:spPr>
            <a:xfrm flipH="1">
              <a:off x="1502428" y="2158716"/>
              <a:ext cx="10083" cy="12172"/>
            </a:xfrm>
            <a:custGeom>
              <a:avLst/>
              <a:gdLst/>
              <a:ahLst/>
              <a:cxnLst/>
              <a:rect l="l" t="t" r="r" b="b"/>
              <a:pathLst>
                <a:path w="140" h="169" extrusionOk="0">
                  <a:moveTo>
                    <a:pt x="56" y="140"/>
                  </a:moveTo>
                  <a:cubicBezTo>
                    <a:pt x="140" y="168"/>
                    <a:pt x="140" y="140"/>
                    <a:pt x="140" y="29"/>
                  </a:cubicBezTo>
                  <a:cubicBezTo>
                    <a:pt x="56" y="1"/>
                    <a:pt x="0" y="29"/>
                    <a:pt x="56"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7"/>
            <p:cNvSpPr/>
            <p:nvPr/>
          </p:nvSpPr>
          <p:spPr>
            <a:xfrm flipH="1">
              <a:off x="2673934" y="1367006"/>
              <a:ext cx="10156" cy="12172"/>
            </a:xfrm>
            <a:custGeom>
              <a:avLst/>
              <a:gdLst/>
              <a:ahLst/>
              <a:cxnLst/>
              <a:rect l="l" t="t" r="r" b="b"/>
              <a:pathLst>
                <a:path w="141" h="169" extrusionOk="0">
                  <a:moveTo>
                    <a:pt x="1" y="57"/>
                  </a:moveTo>
                  <a:cubicBezTo>
                    <a:pt x="29" y="140"/>
                    <a:pt x="57" y="168"/>
                    <a:pt x="140" y="57"/>
                  </a:cubicBezTo>
                  <a:cubicBezTo>
                    <a:pt x="85" y="1"/>
                    <a:pt x="29" y="1"/>
                    <a:pt x="1"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7"/>
            <p:cNvSpPr/>
            <p:nvPr/>
          </p:nvSpPr>
          <p:spPr>
            <a:xfrm flipH="1">
              <a:off x="2432790" y="1141996"/>
              <a:ext cx="14117" cy="12100"/>
            </a:xfrm>
            <a:custGeom>
              <a:avLst/>
              <a:gdLst/>
              <a:ahLst/>
              <a:cxnLst/>
              <a:rect l="l" t="t" r="r" b="b"/>
              <a:pathLst>
                <a:path w="196" h="168" extrusionOk="0">
                  <a:moveTo>
                    <a:pt x="0" y="112"/>
                  </a:moveTo>
                  <a:cubicBezTo>
                    <a:pt x="195" y="167"/>
                    <a:pt x="195" y="0"/>
                    <a:pt x="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7"/>
            <p:cNvSpPr/>
            <p:nvPr/>
          </p:nvSpPr>
          <p:spPr>
            <a:xfrm flipH="1">
              <a:off x="975916" y="3993365"/>
              <a:ext cx="10156" cy="14189"/>
            </a:xfrm>
            <a:custGeom>
              <a:avLst/>
              <a:gdLst/>
              <a:ahLst/>
              <a:cxnLst/>
              <a:rect l="l" t="t" r="r" b="b"/>
              <a:pathLst>
                <a:path w="141" h="197" extrusionOk="0">
                  <a:moveTo>
                    <a:pt x="29" y="57"/>
                  </a:moveTo>
                  <a:cubicBezTo>
                    <a:pt x="1" y="196"/>
                    <a:pt x="140" y="196"/>
                    <a:pt x="140" y="57"/>
                  </a:cubicBezTo>
                  <a:cubicBezTo>
                    <a:pt x="84" y="57"/>
                    <a:pt x="56" y="1"/>
                    <a:pt x="29"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7"/>
            <p:cNvSpPr/>
            <p:nvPr/>
          </p:nvSpPr>
          <p:spPr>
            <a:xfrm flipH="1">
              <a:off x="1779728" y="1260551"/>
              <a:ext cx="8139" cy="10083"/>
            </a:xfrm>
            <a:custGeom>
              <a:avLst/>
              <a:gdLst/>
              <a:ahLst/>
              <a:cxnLst/>
              <a:rect l="l" t="t" r="r" b="b"/>
              <a:pathLst>
                <a:path w="113" h="140" extrusionOk="0">
                  <a:moveTo>
                    <a:pt x="1" y="84"/>
                  </a:moveTo>
                  <a:cubicBezTo>
                    <a:pt x="1" y="112"/>
                    <a:pt x="1" y="140"/>
                    <a:pt x="29" y="140"/>
                  </a:cubicBezTo>
                  <a:cubicBezTo>
                    <a:pt x="113" y="140"/>
                    <a:pt x="113" y="112"/>
                    <a:pt x="113" y="28"/>
                  </a:cubicBez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7"/>
            <p:cNvSpPr/>
            <p:nvPr/>
          </p:nvSpPr>
          <p:spPr>
            <a:xfrm flipH="1">
              <a:off x="2798539" y="2622925"/>
              <a:ext cx="10083" cy="4105"/>
            </a:xfrm>
            <a:custGeom>
              <a:avLst/>
              <a:gdLst/>
              <a:ahLst/>
              <a:cxnLst/>
              <a:rect l="l" t="t" r="r" b="b"/>
              <a:pathLst>
                <a:path w="140" h="57" extrusionOk="0">
                  <a:moveTo>
                    <a:pt x="0" y="56"/>
                  </a:moveTo>
                  <a:lnTo>
                    <a:pt x="140" y="56"/>
                  </a:lnTo>
                  <a:lnTo>
                    <a:pt x="112" y="1"/>
                  </a:lnTo>
                  <a:cubicBezTo>
                    <a:pt x="0" y="1"/>
                    <a:pt x="0" y="1"/>
                    <a:pt x="0"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7"/>
            <p:cNvSpPr/>
            <p:nvPr/>
          </p:nvSpPr>
          <p:spPr>
            <a:xfrm flipH="1">
              <a:off x="1514456" y="3336271"/>
              <a:ext cx="14189" cy="12172"/>
            </a:xfrm>
            <a:custGeom>
              <a:avLst/>
              <a:gdLst/>
              <a:ahLst/>
              <a:cxnLst/>
              <a:rect l="l" t="t" r="r" b="b"/>
              <a:pathLst>
                <a:path w="197" h="169" extrusionOk="0">
                  <a:moveTo>
                    <a:pt x="57" y="29"/>
                  </a:moveTo>
                  <a:cubicBezTo>
                    <a:pt x="1" y="57"/>
                    <a:pt x="29" y="57"/>
                    <a:pt x="29" y="140"/>
                  </a:cubicBezTo>
                  <a:cubicBezTo>
                    <a:pt x="196" y="168"/>
                    <a:pt x="168" y="1"/>
                    <a:pt x="57"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7"/>
            <p:cNvSpPr/>
            <p:nvPr/>
          </p:nvSpPr>
          <p:spPr>
            <a:xfrm flipH="1">
              <a:off x="2306171" y="4403337"/>
              <a:ext cx="172932" cy="156798"/>
            </a:xfrm>
            <a:custGeom>
              <a:avLst/>
              <a:gdLst/>
              <a:ahLst/>
              <a:cxnLst/>
              <a:rect l="l" t="t" r="r" b="b"/>
              <a:pathLst>
                <a:path w="2401" h="2177" extrusionOk="0">
                  <a:moveTo>
                    <a:pt x="29" y="2121"/>
                  </a:moveTo>
                  <a:cubicBezTo>
                    <a:pt x="112" y="2176"/>
                    <a:pt x="252" y="1981"/>
                    <a:pt x="308" y="1897"/>
                  </a:cubicBezTo>
                  <a:cubicBezTo>
                    <a:pt x="670" y="1618"/>
                    <a:pt x="977" y="1479"/>
                    <a:pt x="1340" y="1200"/>
                  </a:cubicBezTo>
                  <a:cubicBezTo>
                    <a:pt x="1563" y="977"/>
                    <a:pt x="2372" y="391"/>
                    <a:pt x="2400" y="0"/>
                  </a:cubicBezTo>
                  <a:cubicBezTo>
                    <a:pt x="2344" y="28"/>
                    <a:pt x="2316" y="84"/>
                    <a:pt x="2261" y="140"/>
                  </a:cubicBezTo>
                  <a:cubicBezTo>
                    <a:pt x="2065" y="391"/>
                    <a:pt x="2093" y="363"/>
                    <a:pt x="1842" y="586"/>
                  </a:cubicBezTo>
                  <a:lnTo>
                    <a:pt x="1228" y="1116"/>
                  </a:lnTo>
                  <a:cubicBezTo>
                    <a:pt x="1005" y="1284"/>
                    <a:pt x="810" y="1423"/>
                    <a:pt x="559" y="1563"/>
                  </a:cubicBezTo>
                  <a:cubicBezTo>
                    <a:pt x="503" y="1646"/>
                    <a:pt x="1" y="2037"/>
                    <a:pt x="29" y="212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7"/>
            <p:cNvSpPr/>
            <p:nvPr/>
          </p:nvSpPr>
          <p:spPr>
            <a:xfrm flipH="1">
              <a:off x="2237890" y="3077049"/>
              <a:ext cx="205055" cy="92552"/>
            </a:xfrm>
            <a:custGeom>
              <a:avLst/>
              <a:gdLst/>
              <a:ahLst/>
              <a:cxnLst/>
              <a:rect l="l" t="t" r="r" b="b"/>
              <a:pathLst>
                <a:path w="2847" h="1285" extrusionOk="0">
                  <a:moveTo>
                    <a:pt x="1" y="1228"/>
                  </a:moveTo>
                  <a:cubicBezTo>
                    <a:pt x="308" y="1284"/>
                    <a:pt x="1284" y="866"/>
                    <a:pt x="1535" y="726"/>
                  </a:cubicBezTo>
                  <a:lnTo>
                    <a:pt x="2540" y="224"/>
                  </a:lnTo>
                  <a:cubicBezTo>
                    <a:pt x="2651" y="168"/>
                    <a:pt x="2819" y="112"/>
                    <a:pt x="2847" y="1"/>
                  </a:cubicBezTo>
                  <a:cubicBezTo>
                    <a:pt x="2568" y="1"/>
                    <a:pt x="1312" y="754"/>
                    <a:pt x="754" y="977"/>
                  </a:cubicBezTo>
                  <a:cubicBezTo>
                    <a:pt x="559" y="1005"/>
                    <a:pt x="29" y="1145"/>
                    <a:pt x="1" y="12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7"/>
            <p:cNvSpPr/>
            <p:nvPr/>
          </p:nvSpPr>
          <p:spPr>
            <a:xfrm flipH="1">
              <a:off x="1426083" y="3842686"/>
              <a:ext cx="192955" cy="20167"/>
            </a:xfrm>
            <a:custGeom>
              <a:avLst/>
              <a:gdLst/>
              <a:ahLst/>
              <a:cxnLst/>
              <a:rect l="l" t="t" r="r" b="b"/>
              <a:pathLst>
                <a:path w="2679" h="280" extrusionOk="0">
                  <a:moveTo>
                    <a:pt x="0" y="84"/>
                  </a:moveTo>
                  <a:cubicBezTo>
                    <a:pt x="84" y="252"/>
                    <a:pt x="1144" y="252"/>
                    <a:pt x="1284" y="252"/>
                  </a:cubicBezTo>
                  <a:cubicBezTo>
                    <a:pt x="1535" y="252"/>
                    <a:pt x="2539" y="279"/>
                    <a:pt x="2679" y="196"/>
                  </a:cubicBezTo>
                  <a:cubicBezTo>
                    <a:pt x="2595" y="84"/>
                    <a:pt x="2177" y="112"/>
                    <a:pt x="2009" y="112"/>
                  </a:cubicBezTo>
                  <a:cubicBezTo>
                    <a:pt x="1507" y="112"/>
                    <a:pt x="754" y="112"/>
                    <a:pt x="279" y="84"/>
                  </a:cubicBezTo>
                  <a:cubicBezTo>
                    <a:pt x="224" y="56"/>
                    <a:pt x="84" y="0"/>
                    <a:pt x="0"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7"/>
            <p:cNvSpPr/>
            <p:nvPr/>
          </p:nvSpPr>
          <p:spPr>
            <a:xfrm flipH="1">
              <a:off x="2547313" y="4437478"/>
              <a:ext cx="74474" cy="154782"/>
            </a:xfrm>
            <a:custGeom>
              <a:avLst/>
              <a:gdLst/>
              <a:ahLst/>
              <a:cxnLst/>
              <a:rect l="l" t="t" r="r" b="b"/>
              <a:pathLst>
                <a:path w="1034" h="2149" extrusionOk="0">
                  <a:moveTo>
                    <a:pt x="1005" y="2037"/>
                  </a:moveTo>
                  <a:cubicBezTo>
                    <a:pt x="894" y="1981"/>
                    <a:pt x="754" y="2009"/>
                    <a:pt x="643" y="1981"/>
                  </a:cubicBezTo>
                  <a:cubicBezTo>
                    <a:pt x="503" y="1926"/>
                    <a:pt x="475" y="1870"/>
                    <a:pt x="419" y="1786"/>
                  </a:cubicBezTo>
                  <a:lnTo>
                    <a:pt x="196" y="1591"/>
                  </a:lnTo>
                  <a:cubicBezTo>
                    <a:pt x="140" y="1507"/>
                    <a:pt x="85" y="1396"/>
                    <a:pt x="85" y="1284"/>
                  </a:cubicBezTo>
                  <a:cubicBezTo>
                    <a:pt x="85" y="586"/>
                    <a:pt x="475" y="224"/>
                    <a:pt x="503" y="1"/>
                  </a:cubicBezTo>
                  <a:cubicBezTo>
                    <a:pt x="364" y="56"/>
                    <a:pt x="196" y="391"/>
                    <a:pt x="140" y="586"/>
                  </a:cubicBezTo>
                  <a:cubicBezTo>
                    <a:pt x="57" y="754"/>
                    <a:pt x="1" y="1144"/>
                    <a:pt x="1" y="1340"/>
                  </a:cubicBezTo>
                  <a:cubicBezTo>
                    <a:pt x="29" y="1647"/>
                    <a:pt x="447" y="2037"/>
                    <a:pt x="615" y="2093"/>
                  </a:cubicBezTo>
                  <a:cubicBezTo>
                    <a:pt x="698" y="2149"/>
                    <a:pt x="754" y="2149"/>
                    <a:pt x="838" y="2149"/>
                  </a:cubicBezTo>
                  <a:cubicBezTo>
                    <a:pt x="866" y="2093"/>
                    <a:pt x="949" y="2093"/>
                    <a:pt x="1005" y="2037"/>
                  </a:cubicBezTo>
                  <a:cubicBezTo>
                    <a:pt x="1033" y="2065"/>
                    <a:pt x="1005" y="2065"/>
                    <a:pt x="1005" y="203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7"/>
            <p:cNvSpPr/>
            <p:nvPr/>
          </p:nvSpPr>
          <p:spPr>
            <a:xfrm flipH="1">
              <a:off x="1283398" y="2765608"/>
              <a:ext cx="158815" cy="96513"/>
            </a:xfrm>
            <a:custGeom>
              <a:avLst/>
              <a:gdLst/>
              <a:ahLst/>
              <a:cxnLst/>
              <a:rect l="l" t="t" r="r" b="b"/>
              <a:pathLst>
                <a:path w="2205" h="1340" extrusionOk="0">
                  <a:moveTo>
                    <a:pt x="1" y="84"/>
                  </a:moveTo>
                  <a:cubicBezTo>
                    <a:pt x="56" y="140"/>
                    <a:pt x="503" y="363"/>
                    <a:pt x="559" y="391"/>
                  </a:cubicBezTo>
                  <a:lnTo>
                    <a:pt x="1647" y="1005"/>
                  </a:lnTo>
                  <a:cubicBezTo>
                    <a:pt x="1758" y="1089"/>
                    <a:pt x="2093" y="1284"/>
                    <a:pt x="2205" y="1340"/>
                  </a:cubicBezTo>
                  <a:cubicBezTo>
                    <a:pt x="2205" y="1200"/>
                    <a:pt x="1842" y="1005"/>
                    <a:pt x="1758" y="949"/>
                  </a:cubicBezTo>
                  <a:cubicBezTo>
                    <a:pt x="1563" y="837"/>
                    <a:pt x="1396" y="726"/>
                    <a:pt x="1200" y="586"/>
                  </a:cubicBezTo>
                  <a:cubicBezTo>
                    <a:pt x="1061" y="531"/>
                    <a:pt x="140" y="1"/>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7"/>
            <p:cNvSpPr/>
            <p:nvPr/>
          </p:nvSpPr>
          <p:spPr>
            <a:xfrm flipH="1">
              <a:off x="2637778" y="3657795"/>
              <a:ext cx="94497" cy="68424"/>
            </a:xfrm>
            <a:custGeom>
              <a:avLst/>
              <a:gdLst/>
              <a:ahLst/>
              <a:cxnLst/>
              <a:rect l="l" t="t" r="r" b="b"/>
              <a:pathLst>
                <a:path w="1312" h="950" extrusionOk="0">
                  <a:moveTo>
                    <a:pt x="0" y="893"/>
                  </a:moveTo>
                  <a:cubicBezTo>
                    <a:pt x="168" y="949"/>
                    <a:pt x="1312" y="587"/>
                    <a:pt x="1144" y="140"/>
                  </a:cubicBezTo>
                  <a:cubicBezTo>
                    <a:pt x="1033" y="168"/>
                    <a:pt x="1116" y="308"/>
                    <a:pt x="893" y="447"/>
                  </a:cubicBezTo>
                  <a:cubicBezTo>
                    <a:pt x="782" y="531"/>
                    <a:pt x="642" y="614"/>
                    <a:pt x="503" y="670"/>
                  </a:cubicBezTo>
                  <a:cubicBezTo>
                    <a:pt x="558" y="614"/>
                    <a:pt x="1005" y="308"/>
                    <a:pt x="1005" y="112"/>
                  </a:cubicBezTo>
                  <a:lnTo>
                    <a:pt x="977" y="29"/>
                  </a:lnTo>
                  <a:cubicBezTo>
                    <a:pt x="893" y="57"/>
                    <a:pt x="977" y="1"/>
                    <a:pt x="865" y="168"/>
                  </a:cubicBezTo>
                  <a:cubicBezTo>
                    <a:pt x="642" y="531"/>
                    <a:pt x="224" y="670"/>
                    <a:pt x="196" y="726"/>
                  </a:cubicBezTo>
                  <a:lnTo>
                    <a:pt x="196" y="754"/>
                  </a:lnTo>
                  <a:cubicBezTo>
                    <a:pt x="196" y="810"/>
                    <a:pt x="279" y="754"/>
                    <a:pt x="168" y="810"/>
                  </a:cubicBezTo>
                  <a:cubicBezTo>
                    <a:pt x="28" y="838"/>
                    <a:pt x="0" y="810"/>
                    <a:pt x="0" y="89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7"/>
            <p:cNvSpPr/>
            <p:nvPr/>
          </p:nvSpPr>
          <p:spPr>
            <a:xfrm flipH="1">
              <a:off x="2187615" y="2970594"/>
              <a:ext cx="152837" cy="58340"/>
            </a:xfrm>
            <a:custGeom>
              <a:avLst/>
              <a:gdLst/>
              <a:ahLst/>
              <a:cxnLst/>
              <a:rect l="l" t="t" r="r" b="b"/>
              <a:pathLst>
                <a:path w="2122" h="810" extrusionOk="0">
                  <a:moveTo>
                    <a:pt x="1" y="781"/>
                  </a:moveTo>
                  <a:cubicBezTo>
                    <a:pt x="57" y="809"/>
                    <a:pt x="447" y="726"/>
                    <a:pt x="559" y="670"/>
                  </a:cubicBezTo>
                  <a:cubicBezTo>
                    <a:pt x="754" y="642"/>
                    <a:pt x="921" y="614"/>
                    <a:pt x="1145" y="530"/>
                  </a:cubicBezTo>
                  <a:cubicBezTo>
                    <a:pt x="1312" y="502"/>
                    <a:pt x="1535" y="419"/>
                    <a:pt x="1703" y="363"/>
                  </a:cubicBezTo>
                  <a:cubicBezTo>
                    <a:pt x="1870" y="307"/>
                    <a:pt x="2093" y="223"/>
                    <a:pt x="2121" y="0"/>
                  </a:cubicBezTo>
                  <a:cubicBezTo>
                    <a:pt x="2065" y="56"/>
                    <a:pt x="2065" y="56"/>
                    <a:pt x="2009" y="84"/>
                  </a:cubicBezTo>
                  <a:cubicBezTo>
                    <a:pt x="1982" y="112"/>
                    <a:pt x="1982" y="112"/>
                    <a:pt x="1926" y="140"/>
                  </a:cubicBezTo>
                  <a:cubicBezTo>
                    <a:pt x="1647" y="279"/>
                    <a:pt x="1396" y="335"/>
                    <a:pt x="1117" y="391"/>
                  </a:cubicBezTo>
                  <a:cubicBezTo>
                    <a:pt x="893" y="475"/>
                    <a:pt x="29" y="642"/>
                    <a:pt x="1" y="78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7"/>
            <p:cNvSpPr/>
            <p:nvPr/>
          </p:nvSpPr>
          <p:spPr>
            <a:xfrm flipH="1">
              <a:off x="2282113" y="3780384"/>
              <a:ext cx="100547" cy="122659"/>
            </a:xfrm>
            <a:custGeom>
              <a:avLst/>
              <a:gdLst/>
              <a:ahLst/>
              <a:cxnLst/>
              <a:rect l="l" t="t" r="r" b="b"/>
              <a:pathLst>
                <a:path w="1396" h="1703" extrusionOk="0">
                  <a:moveTo>
                    <a:pt x="1" y="1702"/>
                  </a:moveTo>
                  <a:cubicBezTo>
                    <a:pt x="140" y="1702"/>
                    <a:pt x="308" y="1479"/>
                    <a:pt x="419" y="1368"/>
                  </a:cubicBezTo>
                  <a:cubicBezTo>
                    <a:pt x="698" y="1089"/>
                    <a:pt x="1340" y="280"/>
                    <a:pt x="1396" y="1"/>
                  </a:cubicBezTo>
                  <a:cubicBezTo>
                    <a:pt x="1284" y="28"/>
                    <a:pt x="1173" y="252"/>
                    <a:pt x="1033" y="419"/>
                  </a:cubicBezTo>
                  <a:cubicBezTo>
                    <a:pt x="922" y="559"/>
                    <a:pt x="838" y="698"/>
                    <a:pt x="698" y="865"/>
                  </a:cubicBezTo>
                  <a:cubicBezTo>
                    <a:pt x="615" y="949"/>
                    <a:pt x="587" y="1005"/>
                    <a:pt x="503" y="1089"/>
                  </a:cubicBezTo>
                  <a:cubicBezTo>
                    <a:pt x="447" y="1200"/>
                    <a:pt x="57" y="1563"/>
                    <a:pt x="1" y="170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7"/>
            <p:cNvSpPr/>
            <p:nvPr/>
          </p:nvSpPr>
          <p:spPr>
            <a:xfrm flipH="1">
              <a:off x="2336349" y="3334254"/>
              <a:ext cx="160832" cy="44295"/>
            </a:xfrm>
            <a:custGeom>
              <a:avLst/>
              <a:gdLst/>
              <a:ahLst/>
              <a:cxnLst/>
              <a:rect l="l" t="t" r="r" b="b"/>
              <a:pathLst>
                <a:path w="2233" h="615" extrusionOk="0">
                  <a:moveTo>
                    <a:pt x="1" y="475"/>
                  </a:moveTo>
                  <a:cubicBezTo>
                    <a:pt x="56" y="503"/>
                    <a:pt x="56" y="503"/>
                    <a:pt x="112" y="559"/>
                  </a:cubicBezTo>
                  <a:cubicBezTo>
                    <a:pt x="140" y="559"/>
                    <a:pt x="224" y="587"/>
                    <a:pt x="252" y="587"/>
                  </a:cubicBezTo>
                  <a:cubicBezTo>
                    <a:pt x="614" y="615"/>
                    <a:pt x="921" y="587"/>
                    <a:pt x="1256" y="503"/>
                  </a:cubicBezTo>
                  <a:cubicBezTo>
                    <a:pt x="1479" y="447"/>
                    <a:pt x="2233" y="196"/>
                    <a:pt x="2177" y="1"/>
                  </a:cubicBezTo>
                  <a:cubicBezTo>
                    <a:pt x="2093" y="29"/>
                    <a:pt x="1954" y="196"/>
                    <a:pt x="1228" y="364"/>
                  </a:cubicBezTo>
                  <a:cubicBezTo>
                    <a:pt x="810" y="475"/>
                    <a:pt x="559" y="475"/>
                    <a:pt x="140" y="475"/>
                  </a:cubicBezTo>
                  <a:cubicBezTo>
                    <a:pt x="84" y="447"/>
                    <a:pt x="56" y="447"/>
                    <a:pt x="1"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7"/>
            <p:cNvSpPr/>
            <p:nvPr/>
          </p:nvSpPr>
          <p:spPr>
            <a:xfrm flipH="1">
              <a:off x="2472981" y="2028133"/>
              <a:ext cx="40262" cy="144770"/>
            </a:xfrm>
            <a:custGeom>
              <a:avLst/>
              <a:gdLst/>
              <a:ahLst/>
              <a:cxnLst/>
              <a:rect l="l" t="t" r="r" b="b"/>
              <a:pathLst>
                <a:path w="559" h="2010" extrusionOk="0">
                  <a:moveTo>
                    <a:pt x="475" y="2009"/>
                  </a:moveTo>
                  <a:cubicBezTo>
                    <a:pt x="558" y="1898"/>
                    <a:pt x="447" y="1619"/>
                    <a:pt x="419" y="1535"/>
                  </a:cubicBezTo>
                  <a:lnTo>
                    <a:pt x="168" y="224"/>
                  </a:lnTo>
                  <a:cubicBezTo>
                    <a:pt x="140" y="140"/>
                    <a:pt x="168" y="28"/>
                    <a:pt x="56" y="1"/>
                  </a:cubicBezTo>
                  <a:cubicBezTo>
                    <a:pt x="0" y="84"/>
                    <a:pt x="168" y="893"/>
                    <a:pt x="196" y="1061"/>
                  </a:cubicBezTo>
                  <a:lnTo>
                    <a:pt x="419" y="1953"/>
                  </a:lnTo>
                  <a:cubicBezTo>
                    <a:pt x="447" y="2009"/>
                    <a:pt x="419" y="2009"/>
                    <a:pt x="475" y="20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7"/>
            <p:cNvSpPr/>
            <p:nvPr/>
          </p:nvSpPr>
          <p:spPr>
            <a:xfrm flipH="1">
              <a:off x="1044269" y="4389220"/>
              <a:ext cx="16134" cy="142754"/>
            </a:xfrm>
            <a:custGeom>
              <a:avLst/>
              <a:gdLst/>
              <a:ahLst/>
              <a:cxnLst/>
              <a:rect l="l" t="t" r="r" b="b"/>
              <a:pathLst>
                <a:path w="224" h="1982" extrusionOk="0">
                  <a:moveTo>
                    <a:pt x="112" y="1982"/>
                  </a:moveTo>
                  <a:cubicBezTo>
                    <a:pt x="224" y="1898"/>
                    <a:pt x="196" y="1117"/>
                    <a:pt x="196" y="977"/>
                  </a:cubicBezTo>
                  <a:cubicBezTo>
                    <a:pt x="196" y="754"/>
                    <a:pt x="224" y="57"/>
                    <a:pt x="84" y="1"/>
                  </a:cubicBezTo>
                  <a:cubicBezTo>
                    <a:pt x="0" y="57"/>
                    <a:pt x="84" y="838"/>
                    <a:pt x="84" y="1005"/>
                  </a:cubicBezTo>
                  <a:cubicBezTo>
                    <a:pt x="56" y="1145"/>
                    <a:pt x="0" y="1898"/>
                    <a:pt x="112" y="198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7"/>
            <p:cNvSpPr/>
            <p:nvPr/>
          </p:nvSpPr>
          <p:spPr>
            <a:xfrm flipH="1">
              <a:off x="2868837" y="3113278"/>
              <a:ext cx="52362" cy="60357"/>
            </a:xfrm>
            <a:custGeom>
              <a:avLst/>
              <a:gdLst/>
              <a:ahLst/>
              <a:cxnLst/>
              <a:rect l="l" t="t" r="r" b="b"/>
              <a:pathLst>
                <a:path w="727" h="838" extrusionOk="0">
                  <a:moveTo>
                    <a:pt x="85" y="0"/>
                  </a:moveTo>
                  <a:cubicBezTo>
                    <a:pt x="29" y="84"/>
                    <a:pt x="252" y="195"/>
                    <a:pt x="308" y="335"/>
                  </a:cubicBezTo>
                  <a:cubicBezTo>
                    <a:pt x="224" y="307"/>
                    <a:pt x="112" y="167"/>
                    <a:pt x="1" y="167"/>
                  </a:cubicBezTo>
                  <a:cubicBezTo>
                    <a:pt x="1" y="279"/>
                    <a:pt x="224" y="446"/>
                    <a:pt x="308" y="502"/>
                  </a:cubicBezTo>
                  <a:cubicBezTo>
                    <a:pt x="419" y="586"/>
                    <a:pt x="587" y="781"/>
                    <a:pt x="726" y="837"/>
                  </a:cubicBezTo>
                  <a:cubicBezTo>
                    <a:pt x="726" y="725"/>
                    <a:pt x="670" y="698"/>
                    <a:pt x="587" y="614"/>
                  </a:cubicBezTo>
                  <a:cubicBezTo>
                    <a:pt x="503" y="502"/>
                    <a:pt x="447" y="502"/>
                    <a:pt x="419" y="446"/>
                  </a:cubicBezTo>
                  <a:cubicBezTo>
                    <a:pt x="531" y="474"/>
                    <a:pt x="643" y="614"/>
                    <a:pt x="726" y="614"/>
                  </a:cubicBezTo>
                  <a:lnTo>
                    <a:pt x="726" y="586"/>
                  </a:lnTo>
                  <a:lnTo>
                    <a:pt x="726" y="586"/>
                  </a:lnTo>
                  <a:cubicBezTo>
                    <a:pt x="726" y="558"/>
                    <a:pt x="112" y="28"/>
                    <a:pt x="112" y="28"/>
                  </a:cubicBezTo>
                  <a:lnTo>
                    <a:pt x="112" y="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7"/>
            <p:cNvSpPr/>
            <p:nvPr/>
          </p:nvSpPr>
          <p:spPr>
            <a:xfrm flipH="1">
              <a:off x="1426081" y="2858018"/>
              <a:ext cx="76419" cy="116681"/>
            </a:xfrm>
            <a:custGeom>
              <a:avLst/>
              <a:gdLst/>
              <a:ahLst/>
              <a:cxnLst/>
              <a:rect l="l" t="t" r="r" b="b"/>
              <a:pathLst>
                <a:path w="1061" h="1620" extrusionOk="0">
                  <a:moveTo>
                    <a:pt x="56" y="1619"/>
                  </a:moveTo>
                  <a:cubicBezTo>
                    <a:pt x="224" y="1591"/>
                    <a:pt x="810" y="698"/>
                    <a:pt x="921" y="503"/>
                  </a:cubicBezTo>
                  <a:cubicBezTo>
                    <a:pt x="949" y="419"/>
                    <a:pt x="1061" y="140"/>
                    <a:pt x="1061" y="85"/>
                  </a:cubicBezTo>
                  <a:cubicBezTo>
                    <a:pt x="1061" y="57"/>
                    <a:pt x="1061" y="57"/>
                    <a:pt x="1033" y="1"/>
                  </a:cubicBezTo>
                  <a:cubicBezTo>
                    <a:pt x="949" y="57"/>
                    <a:pt x="921" y="252"/>
                    <a:pt x="810" y="419"/>
                  </a:cubicBezTo>
                  <a:cubicBezTo>
                    <a:pt x="754" y="559"/>
                    <a:pt x="642" y="698"/>
                    <a:pt x="559" y="810"/>
                  </a:cubicBezTo>
                  <a:cubicBezTo>
                    <a:pt x="475" y="949"/>
                    <a:pt x="391" y="1061"/>
                    <a:pt x="280" y="1201"/>
                  </a:cubicBezTo>
                  <a:cubicBezTo>
                    <a:pt x="252" y="1256"/>
                    <a:pt x="224" y="1340"/>
                    <a:pt x="140" y="1396"/>
                  </a:cubicBezTo>
                  <a:cubicBezTo>
                    <a:pt x="84" y="1452"/>
                    <a:pt x="1" y="1507"/>
                    <a:pt x="56" y="16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7"/>
            <p:cNvSpPr/>
            <p:nvPr/>
          </p:nvSpPr>
          <p:spPr>
            <a:xfrm flipH="1">
              <a:off x="2221827" y="3083099"/>
              <a:ext cx="116608" cy="74402"/>
            </a:xfrm>
            <a:custGeom>
              <a:avLst/>
              <a:gdLst/>
              <a:ahLst/>
              <a:cxnLst/>
              <a:rect l="l" t="t" r="r" b="b"/>
              <a:pathLst>
                <a:path w="1619" h="1033" extrusionOk="0">
                  <a:moveTo>
                    <a:pt x="1" y="1033"/>
                  </a:moveTo>
                  <a:cubicBezTo>
                    <a:pt x="112" y="1033"/>
                    <a:pt x="363" y="893"/>
                    <a:pt x="447" y="838"/>
                  </a:cubicBezTo>
                  <a:cubicBezTo>
                    <a:pt x="587" y="754"/>
                    <a:pt x="726" y="642"/>
                    <a:pt x="865" y="586"/>
                  </a:cubicBezTo>
                  <a:cubicBezTo>
                    <a:pt x="1228" y="363"/>
                    <a:pt x="1228" y="335"/>
                    <a:pt x="1479" y="168"/>
                  </a:cubicBezTo>
                  <a:cubicBezTo>
                    <a:pt x="1535" y="140"/>
                    <a:pt x="1619" y="56"/>
                    <a:pt x="1619" y="1"/>
                  </a:cubicBezTo>
                  <a:cubicBezTo>
                    <a:pt x="1507" y="1"/>
                    <a:pt x="1284" y="168"/>
                    <a:pt x="1228" y="224"/>
                  </a:cubicBezTo>
                  <a:cubicBezTo>
                    <a:pt x="977" y="419"/>
                    <a:pt x="670" y="586"/>
                    <a:pt x="419" y="754"/>
                  </a:cubicBezTo>
                  <a:cubicBezTo>
                    <a:pt x="252" y="782"/>
                    <a:pt x="29" y="893"/>
                    <a:pt x="1" y="103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7"/>
            <p:cNvSpPr/>
            <p:nvPr/>
          </p:nvSpPr>
          <p:spPr>
            <a:xfrm flipH="1">
              <a:off x="1737523" y="2305434"/>
              <a:ext cx="136703" cy="16134"/>
            </a:xfrm>
            <a:custGeom>
              <a:avLst/>
              <a:gdLst/>
              <a:ahLst/>
              <a:cxnLst/>
              <a:rect l="l" t="t" r="r" b="b"/>
              <a:pathLst>
                <a:path w="1898" h="224" extrusionOk="0">
                  <a:moveTo>
                    <a:pt x="0" y="112"/>
                  </a:moveTo>
                  <a:cubicBezTo>
                    <a:pt x="112" y="224"/>
                    <a:pt x="1758" y="196"/>
                    <a:pt x="1897" y="84"/>
                  </a:cubicBezTo>
                  <a:cubicBezTo>
                    <a:pt x="1814" y="1"/>
                    <a:pt x="1758" y="56"/>
                    <a:pt x="1674" y="56"/>
                  </a:cubicBezTo>
                  <a:cubicBezTo>
                    <a:pt x="1367" y="56"/>
                    <a:pt x="112" y="56"/>
                    <a:pt x="0"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7"/>
            <p:cNvSpPr/>
            <p:nvPr/>
          </p:nvSpPr>
          <p:spPr>
            <a:xfrm flipH="1">
              <a:off x="1323588" y="2745513"/>
              <a:ext cx="124675" cy="66407"/>
            </a:xfrm>
            <a:custGeom>
              <a:avLst/>
              <a:gdLst/>
              <a:ahLst/>
              <a:cxnLst/>
              <a:rect l="l" t="t" r="r" b="b"/>
              <a:pathLst>
                <a:path w="1731" h="922" extrusionOk="0">
                  <a:moveTo>
                    <a:pt x="1" y="112"/>
                  </a:moveTo>
                  <a:cubicBezTo>
                    <a:pt x="29" y="168"/>
                    <a:pt x="698" y="447"/>
                    <a:pt x="838" y="531"/>
                  </a:cubicBezTo>
                  <a:cubicBezTo>
                    <a:pt x="894" y="559"/>
                    <a:pt x="977" y="559"/>
                    <a:pt x="1061" y="586"/>
                  </a:cubicBezTo>
                  <a:lnTo>
                    <a:pt x="1284" y="698"/>
                  </a:lnTo>
                  <a:cubicBezTo>
                    <a:pt x="1396" y="782"/>
                    <a:pt x="1591" y="921"/>
                    <a:pt x="1731" y="921"/>
                  </a:cubicBezTo>
                  <a:cubicBezTo>
                    <a:pt x="1703" y="726"/>
                    <a:pt x="1117" y="503"/>
                    <a:pt x="977" y="419"/>
                  </a:cubicBezTo>
                  <a:cubicBezTo>
                    <a:pt x="782" y="363"/>
                    <a:pt x="57" y="1"/>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7"/>
            <p:cNvSpPr/>
            <p:nvPr/>
          </p:nvSpPr>
          <p:spPr>
            <a:xfrm flipH="1">
              <a:off x="1267335" y="4570078"/>
              <a:ext cx="68352" cy="104580"/>
            </a:xfrm>
            <a:custGeom>
              <a:avLst/>
              <a:gdLst/>
              <a:ahLst/>
              <a:cxnLst/>
              <a:rect l="l" t="t" r="r" b="b"/>
              <a:pathLst>
                <a:path w="949" h="1452" extrusionOk="0">
                  <a:moveTo>
                    <a:pt x="949" y="1396"/>
                  </a:moveTo>
                  <a:cubicBezTo>
                    <a:pt x="865" y="1284"/>
                    <a:pt x="447" y="1284"/>
                    <a:pt x="279" y="922"/>
                  </a:cubicBezTo>
                  <a:cubicBezTo>
                    <a:pt x="84" y="587"/>
                    <a:pt x="307" y="140"/>
                    <a:pt x="196" y="1"/>
                  </a:cubicBezTo>
                  <a:cubicBezTo>
                    <a:pt x="84" y="57"/>
                    <a:pt x="84" y="336"/>
                    <a:pt x="56" y="475"/>
                  </a:cubicBezTo>
                  <a:cubicBezTo>
                    <a:pt x="0" y="1312"/>
                    <a:pt x="809" y="1452"/>
                    <a:pt x="949" y="13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7"/>
            <p:cNvSpPr/>
            <p:nvPr/>
          </p:nvSpPr>
          <p:spPr>
            <a:xfrm flipH="1">
              <a:off x="965905" y="4013460"/>
              <a:ext cx="46312" cy="78435"/>
            </a:xfrm>
            <a:custGeom>
              <a:avLst/>
              <a:gdLst/>
              <a:ahLst/>
              <a:cxnLst/>
              <a:rect l="l" t="t" r="r" b="b"/>
              <a:pathLst>
                <a:path w="643" h="1089" extrusionOk="0">
                  <a:moveTo>
                    <a:pt x="85" y="1089"/>
                  </a:moveTo>
                  <a:cubicBezTo>
                    <a:pt x="168" y="1061"/>
                    <a:pt x="364" y="615"/>
                    <a:pt x="419" y="503"/>
                  </a:cubicBezTo>
                  <a:cubicBezTo>
                    <a:pt x="392" y="838"/>
                    <a:pt x="252" y="949"/>
                    <a:pt x="308" y="1089"/>
                  </a:cubicBezTo>
                  <a:cubicBezTo>
                    <a:pt x="475" y="1061"/>
                    <a:pt x="643" y="503"/>
                    <a:pt x="475" y="391"/>
                  </a:cubicBezTo>
                  <a:lnTo>
                    <a:pt x="447" y="391"/>
                  </a:lnTo>
                  <a:cubicBezTo>
                    <a:pt x="475" y="280"/>
                    <a:pt x="531" y="112"/>
                    <a:pt x="447" y="1"/>
                  </a:cubicBezTo>
                  <a:cubicBezTo>
                    <a:pt x="364" y="57"/>
                    <a:pt x="392" y="252"/>
                    <a:pt x="280" y="559"/>
                  </a:cubicBezTo>
                  <a:cubicBezTo>
                    <a:pt x="168" y="670"/>
                    <a:pt x="1" y="949"/>
                    <a:pt x="85" y="108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7"/>
            <p:cNvSpPr/>
            <p:nvPr/>
          </p:nvSpPr>
          <p:spPr>
            <a:xfrm flipH="1">
              <a:off x="1418014" y="3237811"/>
              <a:ext cx="94497" cy="98530"/>
            </a:xfrm>
            <a:custGeom>
              <a:avLst/>
              <a:gdLst/>
              <a:ahLst/>
              <a:cxnLst/>
              <a:rect l="l" t="t" r="r" b="b"/>
              <a:pathLst>
                <a:path w="1312" h="1368" extrusionOk="0">
                  <a:moveTo>
                    <a:pt x="0" y="1284"/>
                  </a:moveTo>
                  <a:cubicBezTo>
                    <a:pt x="112" y="1368"/>
                    <a:pt x="363" y="1200"/>
                    <a:pt x="419" y="1117"/>
                  </a:cubicBezTo>
                  <a:cubicBezTo>
                    <a:pt x="698" y="921"/>
                    <a:pt x="1311" y="224"/>
                    <a:pt x="1200" y="1"/>
                  </a:cubicBezTo>
                  <a:cubicBezTo>
                    <a:pt x="1116" y="29"/>
                    <a:pt x="1060" y="224"/>
                    <a:pt x="949" y="363"/>
                  </a:cubicBezTo>
                  <a:cubicBezTo>
                    <a:pt x="558" y="977"/>
                    <a:pt x="56" y="1256"/>
                    <a:pt x="0" y="12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7"/>
            <p:cNvSpPr/>
            <p:nvPr/>
          </p:nvSpPr>
          <p:spPr>
            <a:xfrm flipH="1">
              <a:off x="2197697" y="3348371"/>
              <a:ext cx="58340" cy="118625"/>
            </a:xfrm>
            <a:custGeom>
              <a:avLst/>
              <a:gdLst/>
              <a:ahLst/>
              <a:cxnLst/>
              <a:rect l="l" t="t" r="r" b="b"/>
              <a:pathLst>
                <a:path w="810" h="1647" extrusionOk="0">
                  <a:moveTo>
                    <a:pt x="698" y="1646"/>
                  </a:moveTo>
                  <a:cubicBezTo>
                    <a:pt x="726" y="1618"/>
                    <a:pt x="698" y="1646"/>
                    <a:pt x="726" y="1563"/>
                  </a:cubicBezTo>
                  <a:cubicBezTo>
                    <a:pt x="810" y="1284"/>
                    <a:pt x="503" y="502"/>
                    <a:pt x="307" y="279"/>
                  </a:cubicBezTo>
                  <a:cubicBezTo>
                    <a:pt x="252" y="223"/>
                    <a:pt x="84" y="28"/>
                    <a:pt x="0" y="0"/>
                  </a:cubicBezTo>
                  <a:cubicBezTo>
                    <a:pt x="0" y="140"/>
                    <a:pt x="168" y="251"/>
                    <a:pt x="252" y="363"/>
                  </a:cubicBezTo>
                  <a:cubicBezTo>
                    <a:pt x="363" y="502"/>
                    <a:pt x="391" y="586"/>
                    <a:pt x="447" y="726"/>
                  </a:cubicBezTo>
                  <a:cubicBezTo>
                    <a:pt x="586" y="1060"/>
                    <a:pt x="586" y="1060"/>
                    <a:pt x="670" y="1395"/>
                  </a:cubicBezTo>
                  <a:cubicBezTo>
                    <a:pt x="670" y="1423"/>
                    <a:pt x="670" y="1479"/>
                    <a:pt x="698" y="1507"/>
                  </a:cubicBezTo>
                  <a:lnTo>
                    <a:pt x="698" y="1646"/>
                  </a:lnTo>
                  <a:cubicBezTo>
                    <a:pt x="698" y="1618"/>
                    <a:pt x="698" y="1618"/>
                    <a:pt x="698" y="1646"/>
                  </a:cubicBezTo>
                  <a:cubicBezTo>
                    <a:pt x="698" y="1618"/>
                    <a:pt x="698" y="1618"/>
                    <a:pt x="698" y="164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7"/>
            <p:cNvSpPr/>
            <p:nvPr/>
          </p:nvSpPr>
          <p:spPr>
            <a:xfrm flipH="1">
              <a:off x="2436825" y="4610268"/>
              <a:ext cx="114592" cy="50345"/>
            </a:xfrm>
            <a:custGeom>
              <a:avLst/>
              <a:gdLst/>
              <a:ahLst/>
              <a:cxnLst/>
              <a:rect l="l" t="t" r="r" b="b"/>
              <a:pathLst>
                <a:path w="1591" h="699" extrusionOk="0">
                  <a:moveTo>
                    <a:pt x="0" y="336"/>
                  </a:moveTo>
                  <a:cubicBezTo>
                    <a:pt x="28" y="698"/>
                    <a:pt x="1507" y="559"/>
                    <a:pt x="1591" y="1"/>
                  </a:cubicBezTo>
                  <a:cubicBezTo>
                    <a:pt x="1423" y="1"/>
                    <a:pt x="1451" y="112"/>
                    <a:pt x="1144" y="280"/>
                  </a:cubicBezTo>
                  <a:cubicBezTo>
                    <a:pt x="1005" y="336"/>
                    <a:pt x="726" y="391"/>
                    <a:pt x="558" y="391"/>
                  </a:cubicBezTo>
                  <a:cubicBezTo>
                    <a:pt x="56" y="391"/>
                    <a:pt x="279" y="364"/>
                    <a:pt x="0" y="33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7"/>
            <p:cNvSpPr/>
            <p:nvPr/>
          </p:nvSpPr>
          <p:spPr>
            <a:xfrm flipH="1">
              <a:off x="2225860" y="2926370"/>
              <a:ext cx="106525" cy="70368"/>
            </a:xfrm>
            <a:custGeom>
              <a:avLst/>
              <a:gdLst/>
              <a:ahLst/>
              <a:cxnLst/>
              <a:rect l="l" t="t" r="r" b="b"/>
              <a:pathLst>
                <a:path w="1479" h="977" extrusionOk="0">
                  <a:moveTo>
                    <a:pt x="0" y="921"/>
                  </a:moveTo>
                  <a:cubicBezTo>
                    <a:pt x="196" y="977"/>
                    <a:pt x="1060" y="363"/>
                    <a:pt x="1312" y="168"/>
                  </a:cubicBezTo>
                  <a:cubicBezTo>
                    <a:pt x="1395" y="140"/>
                    <a:pt x="1451" y="140"/>
                    <a:pt x="1479" y="28"/>
                  </a:cubicBezTo>
                  <a:cubicBezTo>
                    <a:pt x="1284" y="0"/>
                    <a:pt x="586" y="503"/>
                    <a:pt x="335" y="642"/>
                  </a:cubicBezTo>
                  <a:cubicBezTo>
                    <a:pt x="224" y="726"/>
                    <a:pt x="28" y="810"/>
                    <a:pt x="0" y="92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7"/>
            <p:cNvSpPr/>
            <p:nvPr/>
          </p:nvSpPr>
          <p:spPr>
            <a:xfrm flipH="1">
              <a:off x="2300191" y="2845989"/>
              <a:ext cx="110558" cy="62374"/>
            </a:xfrm>
            <a:custGeom>
              <a:avLst/>
              <a:gdLst/>
              <a:ahLst/>
              <a:cxnLst/>
              <a:rect l="l" t="t" r="r" b="b"/>
              <a:pathLst>
                <a:path w="1535" h="866" extrusionOk="0">
                  <a:moveTo>
                    <a:pt x="0" y="837"/>
                  </a:moveTo>
                  <a:cubicBezTo>
                    <a:pt x="56" y="865"/>
                    <a:pt x="893" y="419"/>
                    <a:pt x="1144" y="307"/>
                  </a:cubicBezTo>
                  <a:cubicBezTo>
                    <a:pt x="1312" y="252"/>
                    <a:pt x="1479" y="224"/>
                    <a:pt x="1535" y="140"/>
                  </a:cubicBezTo>
                  <a:cubicBezTo>
                    <a:pt x="1339" y="0"/>
                    <a:pt x="363" y="531"/>
                    <a:pt x="140" y="698"/>
                  </a:cubicBezTo>
                  <a:cubicBezTo>
                    <a:pt x="56" y="726"/>
                    <a:pt x="0" y="782"/>
                    <a:pt x="0" y="83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7"/>
            <p:cNvSpPr/>
            <p:nvPr/>
          </p:nvSpPr>
          <p:spPr>
            <a:xfrm flipH="1">
              <a:off x="1434076" y="3203671"/>
              <a:ext cx="72457" cy="92480"/>
            </a:xfrm>
            <a:custGeom>
              <a:avLst/>
              <a:gdLst/>
              <a:ahLst/>
              <a:cxnLst/>
              <a:rect l="l" t="t" r="r" b="b"/>
              <a:pathLst>
                <a:path w="1006" h="1284" extrusionOk="0">
                  <a:moveTo>
                    <a:pt x="1" y="1284"/>
                  </a:moveTo>
                  <a:cubicBezTo>
                    <a:pt x="308" y="1200"/>
                    <a:pt x="726" y="698"/>
                    <a:pt x="866" y="419"/>
                  </a:cubicBezTo>
                  <a:cubicBezTo>
                    <a:pt x="894" y="335"/>
                    <a:pt x="977" y="196"/>
                    <a:pt x="1005" y="84"/>
                  </a:cubicBezTo>
                  <a:cubicBezTo>
                    <a:pt x="1005" y="1"/>
                    <a:pt x="1005" y="1"/>
                    <a:pt x="977" y="1"/>
                  </a:cubicBezTo>
                  <a:cubicBezTo>
                    <a:pt x="894" y="28"/>
                    <a:pt x="838" y="280"/>
                    <a:pt x="754" y="363"/>
                  </a:cubicBezTo>
                  <a:cubicBezTo>
                    <a:pt x="587" y="698"/>
                    <a:pt x="336" y="893"/>
                    <a:pt x="112" y="1144"/>
                  </a:cubicBezTo>
                  <a:cubicBezTo>
                    <a:pt x="57" y="1144"/>
                    <a:pt x="1" y="1172"/>
                    <a:pt x="1" y="12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7"/>
            <p:cNvSpPr/>
            <p:nvPr/>
          </p:nvSpPr>
          <p:spPr>
            <a:xfrm flipH="1">
              <a:off x="1375807" y="1087688"/>
              <a:ext cx="120642" cy="20167"/>
            </a:xfrm>
            <a:custGeom>
              <a:avLst/>
              <a:gdLst/>
              <a:ahLst/>
              <a:cxnLst/>
              <a:rect l="l" t="t" r="r" b="b"/>
              <a:pathLst>
                <a:path w="1675" h="280" extrusionOk="0">
                  <a:moveTo>
                    <a:pt x="28" y="224"/>
                  </a:moveTo>
                  <a:cubicBezTo>
                    <a:pt x="56" y="252"/>
                    <a:pt x="698" y="168"/>
                    <a:pt x="865" y="168"/>
                  </a:cubicBezTo>
                  <a:cubicBezTo>
                    <a:pt x="1033" y="168"/>
                    <a:pt x="1535" y="280"/>
                    <a:pt x="1646" y="252"/>
                  </a:cubicBezTo>
                  <a:cubicBezTo>
                    <a:pt x="1646" y="224"/>
                    <a:pt x="1674" y="224"/>
                    <a:pt x="1507" y="140"/>
                  </a:cubicBezTo>
                  <a:cubicBezTo>
                    <a:pt x="1423" y="112"/>
                    <a:pt x="1367" y="112"/>
                    <a:pt x="1284" y="112"/>
                  </a:cubicBezTo>
                  <a:cubicBezTo>
                    <a:pt x="893" y="29"/>
                    <a:pt x="586" y="1"/>
                    <a:pt x="168" y="112"/>
                  </a:cubicBezTo>
                  <a:cubicBezTo>
                    <a:pt x="0" y="140"/>
                    <a:pt x="28" y="140"/>
                    <a:pt x="28"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7"/>
            <p:cNvSpPr/>
            <p:nvPr/>
          </p:nvSpPr>
          <p:spPr>
            <a:xfrm flipH="1">
              <a:off x="2348377" y="2811849"/>
              <a:ext cx="108614" cy="46240"/>
            </a:xfrm>
            <a:custGeom>
              <a:avLst/>
              <a:gdLst/>
              <a:ahLst/>
              <a:cxnLst/>
              <a:rect l="l" t="t" r="r" b="b"/>
              <a:pathLst>
                <a:path w="1508" h="642" extrusionOk="0">
                  <a:moveTo>
                    <a:pt x="1" y="614"/>
                  </a:moveTo>
                  <a:lnTo>
                    <a:pt x="28" y="614"/>
                  </a:lnTo>
                  <a:cubicBezTo>
                    <a:pt x="280" y="642"/>
                    <a:pt x="838" y="307"/>
                    <a:pt x="1117" y="195"/>
                  </a:cubicBezTo>
                  <a:cubicBezTo>
                    <a:pt x="1228" y="168"/>
                    <a:pt x="1423" y="84"/>
                    <a:pt x="1507" y="28"/>
                  </a:cubicBezTo>
                  <a:cubicBezTo>
                    <a:pt x="1423" y="0"/>
                    <a:pt x="1368" y="28"/>
                    <a:pt x="1284" y="28"/>
                  </a:cubicBezTo>
                  <a:cubicBezTo>
                    <a:pt x="921" y="140"/>
                    <a:pt x="559" y="363"/>
                    <a:pt x="168" y="502"/>
                  </a:cubicBezTo>
                  <a:cubicBezTo>
                    <a:pt x="84" y="558"/>
                    <a:pt x="1" y="558"/>
                    <a:pt x="1" y="61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7"/>
            <p:cNvSpPr/>
            <p:nvPr/>
          </p:nvSpPr>
          <p:spPr>
            <a:xfrm flipH="1">
              <a:off x="2034919" y="2389848"/>
              <a:ext cx="112575" cy="14117"/>
            </a:xfrm>
            <a:custGeom>
              <a:avLst/>
              <a:gdLst/>
              <a:ahLst/>
              <a:cxnLst/>
              <a:rect l="l" t="t" r="r" b="b"/>
              <a:pathLst>
                <a:path w="1563" h="196" extrusionOk="0">
                  <a:moveTo>
                    <a:pt x="0" y="28"/>
                  </a:moveTo>
                  <a:cubicBezTo>
                    <a:pt x="28" y="140"/>
                    <a:pt x="167" y="84"/>
                    <a:pt x="363" y="140"/>
                  </a:cubicBezTo>
                  <a:cubicBezTo>
                    <a:pt x="558" y="140"/>
                    <a:pt x="1507" y="196"/>
                    <a:pt x="1562" y="84"/>
                  </a:cubicBezTo>
                  <a:cubicBezTo>
                    <a:pt x="1507" y="28"/>
                    <a:pt x="1283" y="28"/>
                    <a:pt x="1200" y="28"/>
                  </a:cubicBezTo>
                  <a:cubicBezTo>
                    <a:pt x="921" y="28"/>
                    <a:pt x="251" y="0"/>
                    <a:pt x="0"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7"/>
            <p:cNvSpPr/>
            <p:nvPr/>
          </p:nvSpPr>
          <p:spPr>
            <a:xfrm flipH="1">
              <a:off x="2370489" y="3173564"/>
              <a:ext cx="116608" cy="32195"/>
            </a:xfrm>
            <a:custGeom>
              <a:avLst/>
              <a:gdLst/>
              <a:ahLst/>
              <a:cxnLst/>
              <a:rect l="l" t="t" r="r" b="b"/>
              <a:pathLst>
                <a:path w="1619" h="447" extrusionOk="0">
                  <a:moveTo>
                    <a:pt x="0" y="363"/>
                  </a:moveTo>
                  <a:cubicBezTo>
                    <a:pt x="251" y="446"/>
                    <a:pt x="670" y="419"/>
                    <a:pt x="921" y="335"/>
                  </a:cubicBezTo>
                  <a:cubicBezTo>
                    <a:pt x="1004" y="307"/>
                    <a:pt x="1562" y="167"/>
                    <a:pt x="1618" y="28"/>
                  </a:cubicBezTo>
                  <a:cubicBezTo>
                    <a:pt x="1535" y="0"/>
                    <a:pt x="1004" y="195"/>
                    <a:pt x="837" y="195"/>
                  </a:cubicBezTo>
                  <a:cubicBezTo>
                    <a:pt x="642" y="223"/>
                    <a:pt x="419" y="279"/>
                    <a:pt x="223" y="279"/>
                  </a:cubicBezTo>
                  <a:cubicBezTo>
                    <a:pt x="112" y="307"/>
                    <a:pt x="56" y="307"/>
                    <a:pt x="0"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7"/>
            <p:cNvSpPr/>
            <p:nvPr/>
          </p:nvSpPr>
          <p:spPr>
            <a:xfrm flipH="1">
              <a:off x="2320286" y="2880130"/>
              <a:ext cx="100547" cy="58340"/>
            </a:xfrm>
            <a:custGeom>
              <a:avLst/>
              <a:gdLst/>
              <a:ahLst/>
              <a:cxnLst/>
              <a:rect l="l" t="t" r="r" b="b"/>
              <a:pathLst>
                <a:path w="1396" h="810" extrusionOk="0">
                  <a:moveTo>
                    <a:pt x="1" y="810"/>
                  </a:moveTo>
                  <a:cubicBezTo>
                    <a:pt x="447" y="810"/>
                    <a:pt x="1396" y="168"/>
                    <a:pt x="1396" y="1"/>
                  </a:cubicBezTo>
                  <a:cubicBezTo>
                    <a:pt x="1256" y="1"/>
                    <a:pt x="698" y="419"/>
                    <a:pt x="336" y="615"/>
                  </a:cubicBezTo>
                  <a:cubicBezTo>
                    <a:pt x="252" y="642"/>
                    <a:pt x="29" y="726"/>
                    <a:pt x="1" y="81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7"/>
            <p:cNvSpPr/>
            <p:nvPr/>
          </p:nvSpPr>
          <p:spPr>
            <a:xfrm flipH="1">
              <a:off x="2358460" y="3294064"/>
              <a:ext cx="100547" cy="60357"/>
            </a:xfrm>
            <a:custGeom>
              <a:avLst/>
              <a:gdLst/>
              <a:ahLst/>
              <a:cxnLst/>
              <a:rect l="l" t="t" r="r" b="b"/>
              <a:pathLst>
                <a:path w="1396" h="838" extrusionOk="0">
                  <a:moveTo>
                    <a:pt x="1" y="698"/>
                  </a:moveTo>
                  <a:cubicBezTo>
                    <a:pt x="224" y="838"/>
                    <a:pt x="866" y="419"/>
                    <a:pt x="1089" y="280"/>
                  </a:cubicBezTo>
                  <a:cubicBezTo>
                    <a:pt x="1172" y="224"/>
                    <a:pt x="1368" y="140"/>
                    <a:pt x="1396" y="57"/>
                  </a:cubicBezTo>
                  <a:cubicBezTo>
                    <a:pt x="1256" y="1"/>
                    <a:pt x="587" y="475"/>
                    <a:pt x="168" y="615"/>
                  </a:cubicBezTo>
                  <a:cubicBezTo>
                    <a:pt x="112" y="615"/>
                    <a:pt x="29" y="615"/>
                    <a:pt x="1" y="69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7"/>
            <p:cNvSpPr/>
            <p:nvPr/>
          </p:nvSpPr>
          <p:spPr>
            <a:xfrm flipH="1">
              <a:off x="1775697" y="2251198"/>
              <a:ext cx="118625" cy="10083"/>
            </a:xfrm>
            <a:custGeom>
              <a:avLst/>
              <a:gdLst/>
              <a:ahLst/>
              <a:cxnLst/>
              <a:rect l="l" t="t" r="r" b="b"/>
              <a:pathLst>
                <a:path w="1647" h="140" extrusionOk="0">
                  <a:moveTo>
                    <a:pt x="0" y="56"/>
                  </a:moveTo>
                  <a:cubicBezTo>
                    <a:pt x="84" y="140"/>
                    <a:pt x="363" y="140"/>
                    <a:pt x="419" y="140"/>
                  </a:cubicBezTo>
                  <a:lnTo>
                    <a:pt x="1228" y="140"/>
                  </a:lnTo>
                  <a:cubicBezTo>
                    <a:pt x="1339" y="140"/>
                    <a:pt x="1591" y="140"/>
                    <a:pt x="1646" y="56"/>
                  </a:cubicBezTo>
                  <a:lnTo>
                    <a:pt x="1367" y="28"/>
                  </a:lnTo>
                  <a:lnTo>
                    <a:pt x="279" y="28"/>
                  </a:lnTo>
                  <a:cubicBezTo>
                    <a:pt x="224" y="0"/>
                    <a:pt x="84" y="0"/>
                    <a:pt x="0"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7"/>
            <p:cNvSpPr/>
            <p:nvPr/>
          </p:nvSpPr>
          <p:spPr>
            <a:xfrm flipH="1">
              <a:off x="2227805" y="2460146"/>
              <a:ext cx="98530" cy="40262"/>
            </a:xfrm>
            <a:custGeom>
              <a:avLst/>
              <a:gdLst/>
              <a:ahLst/>
              <a:cxnLst/>
              <a:rect l="l" t="t" r="r" b="b"/>
              <a:pathLst>
                <a:path w="1368" h="559" extrusionOk="0">
                  <a:moveTo>
                    <a:pt x="0" y="559"/>
                  </a:moveTo>
                  <a:cubicBezTo>
                    <a:pt x="140" y="559"/>
                    <a:pt x="558" y="364"/>
                    <a:pt x="725" y="308"/>
                  </a:cubicBezTo>
                  <a:lnTo>
                    <a:pt x="1228" y="140"/>
                  </a:lnTo>
                  <a:cubicBezTo>
                    <a:pt x="1311" y="85"/>
                    <a:pt x="1339" y="85"/>
                    <a:pt x="1367" y="29"/>
                  </a:cubicBezTo>
                  <a:cubicBezTo>
                    <a:pt x="1228" y="1"/>
                    <a:pt x="474" y="252"/>
                    <a:pt x="279" y="364"/>
                  </a:cubicBezTo>
                  <a:cubicBezTo>
                    <a:pt x="84" y="475"/>
                    <a:pt x="0" y="447"/>
                    <a:pt x="0" y="55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7"/>
            <p:cNvSpPr/>
            <p:nvPr/>
          </p:nvSpPr>
          <p:spPr>
            <a:xfrm flipH="1">
              <a:off x="1627034" y="2751563"/>
              <a:ext cx="98530" cy="56324"/>
            </a:xfrm>
            <a:custGeom>
              <a:avLst/>
              <a:gdLst/>
              <a:ahLst/>
              <a:cxnLst/>
              <a:rect l="l" t="t" r="r" b="b"/>
              <a:pathLst>
                <a:path w="1368" h="782" extrusionOk="0">
                  <a:moveTo>
                    <a:pt x="112" y="781"/>
                  </a:moveTo>
                  <a:cubicBezTo>
                    <a:pt x="140" y="781"/>
                    <a:pt x="308" y="642"/>
                    <a:pt x="391" y="586"/>
                  </a:cubicBezTo>
                  <a:cubicBezTo>
                    <a:pt x="503" y="502"/>
                    <a:pt x="587" y="447"/>
                    <a:pt x="698" y="419"/>
                  </a:cubicBezTo>
                  <a:cubicBezTo>
                    <a:pt x="810" y="335"/>
                    <a:pt x="922" y="307"/>
                    <a:pt x="1061" y="223"/>
                  </a:cubicBezTo>
                  <a:cubicBezTo>
                    <a:pt x="1200" y="168"/>
                    <a:pt x="1368" y="140"/>
                    <a:pt x="1368" y="56"/>
                  </a:cubicBezTo>
                  <a:cubicBezTo>
                    <a:pt x="1117" y="0"/>
                    <a:pt x="1" y="586"/>
                    <a:pt x="112" y="78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7"/>
            <p:cNvSpPr/>
            <p:nvPr/>
          </p:nvSpPr>
          <p:spPr>
            <a:xfrm flipH="1">
              <a:off x="2255967" y="2918304"/>
              <a:ext cx="94497" cy="50345"/>
            </a:xfrm>
            <a:custGeom>
              <a:avLst/>
              <a:gdLst/>
              <a:ahLst/>
              <a:cxnLst/>
              <a:rect l="l" t="t" r="r" b="b"/>
              <a:pathLst>
                <a:path w="1312" h="699" extrusionOk="0">
                  <a:moveTo>
                    <a:pt x="0" y="698"/>
                  </a:moveTo>
                  <a:cubicBezTo>
                    <a:pt x="168" y="698"/>
                    <a:pt x="586" y="531"/>
                    <a:pt x="726" y="475"/>
                  </a:cubicBezTo>
                  <a:cubicBezTo>
                    <a:pt x="921" y="364"/>
                    <a:pt x="977" y="252"/>
                    <a:pt x="1144" y="196"/>
                  </a:cubicBezTo>
                  <a:cubicBezTo>
                    <a:pt x="1228" y="140"/>
                    <a:pt x="1284" y="140"/>
                    <a:pt x="1311" y="85"/>
                  </a:cubicBezTo>
                  <a:cubicBezTo>
                    <a:pt x="1032" y="1"/>
                    <a:pt x="865" y="252"/>
                    <a:pt x="642" y="364"/>
                  </a:cubicBezTo>
                  <a:lnTo>
                    <a:pt x="168" y="559"/>
                  </a:lnTo>
                  <a:cubicBezTo>
                    <a:pt x="56" y="615"/>
                    <a:pt x="0" y="615"/>
                    <a:pt x="0" y="69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7"/>
            <p:cNvSpPr/>
            <p:nvPr/>
          </p:nvSpPr>
          <p:spPr>
            <a:xfrm flipH="1">
              <a:off x="2852776" y="3075032"/>
              <a:ext cx="76419" cy="70440"/>
            </a:xfrm>
            <a:custGeom>
              <a:avLst/>
              <a:gdLst/>
              <a:ahLst/>
              <a:cxnLst/>
              <a:rect l="l" t="t" r="r" b="b"/>
              <a:pathLst>
                <a:path w="1061" h="978" extrusionOk="0">
                  <a:moveTo>
                    <a:pt x="1060" y="977"/>
                  </a:moveTo>
                  <a:cubicBezTo>
                    <a:pt x="1060" y="838"/>
                    <a:pt x="670" y="615"/>
                    <a:pt x="530" y="475"/>
                  </a:cubicBezTo>
                  <a:lnTo>
                    <a:pt x="196" y="113"/>
                  </a:lnTo>
                  <a:cubicBezTo>
                    <a:pt x="140" y="29"/>
                    <a:pt x="112" y="29"/>
                    <a:pt x="0" y="1"/>
                  </a:cubicBezTo>
                  <a:cubicBezTo>
                    <a:pt x="56" y="140"/>
                    <a:pt x="363" y="475"/>
                    <a:pt x="475" y="587"/>
                  </a:cubicBezTo>
                  <a:cubicBezTo>
                    <a:pt x="530" y="671"/>
                    <a:pt x="949" y="977"/>
                    <a:pt x="1060" y="9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7"/>
            <p:cNvSpPr/>
            <p:nvPr/>
          </p:nvSpPr>
          <p:spPr>
            <a:xfrm flipH="1">
              <a:off x="2420763" y="2741479"/>
              <a:ext cx="96513" cy="38245"/>
            </a:xfrm>
            <a:custGeom>
              <a:avLst/>
              <a:gdLst/>
              <a:ahLst/>
              <a:cxnLst/>
              <a:rect l="l" t="t" r="r" b="b"/>
              <a:pathLst>
                <a:path w="1340" h="531" extrusionOk="0">
                  <a:moveTo>
                    <a:pt x="1" y="475"/>
                  </a:moveTo>
                  <a:cubicBezTo>
                    <a:pt x="140" y="531"/>
                    <a:pt x="1256" y="308"/>
                    <a:pt x="1340" y="1"/>
                  </a:cubicBezTo>
                  <a:cubicBezTo>
                    <a:pt x="1200" y="1"/>
                    <a:pt x="1117" y="57"/>
                    <a:pt x="1033" y="140"/>
                  </a:cubicBezTo>
                  <a:cubicBezTo>
                    <a:pt x="698" y="280"/>
                    <a:pt x="475" y="308"/>
                    <a:pt x="140" y="363"/>
                  </a:cubicBezTo>
                  <a:cubicBezTo>
                    <a:pt x="84" y="419"/>
                    <a:pt x="56" y="419"/>
                    <a:pt x="1"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7"/>
            <p:cNvSpPr/>
            <p:nvPr/>
          </p:nvSpPr>
          <p:spPr>
            <a:xfrm flipH="1">
              <a:off x="1462238" y="2831944"/>
              <a:ext cx="52290" cy="86430"/>
            </a:xfrm>
            <a:custGeom>
              <a:avLst/>
              <a:gdLst/>
              <a:ahLst/>
              <a:cxnLst/>
              <a:rect l="l" t="t" r="r" b="b"/>
              <a:pathLst>
                <a:path w="726" h="1200" extrusionOk="0">
                  <a:moveTo>
                    <a:pt x="28" y="1200"/>
                  </a:moveTo>
                  <a:cubicBezTo>
                    <a:pt x="112" y="1200"/>
                    <a:pt x="140" y="1116"/>
                    <a:pt x="251" y="977"/>
                  </a:cubicBezTo>
                  <a:cubicBezTo>
                    <a:pt x="391" y="753"/>
                    <a:pt x="698" y="279"/>
                    <a:pt x="726" y="0"/>
                  </a:cubicBezTo>
                  <a:cubicBezTo>
                    <a:pt x="642" y="28"/>
                    <a:pt x="586" y="140"/>
                    <a:pt x="530" y="279"/>
                  </a:cubicBezTo>
                  <a:cubicBezTo>
                    <a:pt x="419" y="474"/>
                    <a:pt x="279" y="698"/>
                    <a:pt x="140" y="865"/>
                  </a:cubicBezTo>
                  <a:cubicBezTo>
                    <a:pt x="112" y="977"/>
                    <a:pt x="0" y="1116"/>
                    <a:pt x="28" y="120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7"/>
            <p:cNvSpPr/>
            <p:nvPr/>
          </p:nvSpPr>
          <p:spPr>
            <a:xfrm flipH="1">
              <a:off x="1066382" y="4584195"/>
              <a:ext cx="70368" cy="70368"/>
            </a:xfrm>
            <a:custGeom>
              <a:avLst/>
              <a:gdLst/>
              <a:ahLst/>
              <a:cxnLst/>
              <a:rect l="l" t="t" r="r" b="b"/>
              <a:pathLst>
                <a:path w="977" h="977" extrusionOk="0">
                  <a:moveTo>
                    <a:pt x="28" y="977"/>
                  </a:moveTo>
                  <a:lnTo>
                    <a:pt x="28" y="977"/>
                  </a:lnTo>
                  <a:lnTo>
                    <a:pt x="56" y="977"/>
                  </a:lnTo>
                  <a:lnTo>
                    <a:pt x="84" y="977"/>
                  </a:lnTo>
                  <a:cubicBezTo>
                    <a:pt x="279" y="949"/>
                    <a:pt x="502" y="753"/>
                    <a:pt x="642" y="670"/>
                  </a:cubicBezTo>
                  <a:cubicBezTo>
                    <a:pt x="726" y="586"/>
                    <a:pt x="977" y="140"/>
                    <a:pt x="977" y="0"/>
                  </a:cubicBezTo>
                  <a:cubicBezTo>
                    <a:pt x="809" y="28"/>
                    <a:pt x="726" y="391"/>
                    <a:pt x="558" y="586"/>
                  </a:cubicBezTo>
                  <a:cubicBezTo>
                    <a:pt x="363" y="809"/>
                    <a:pt x="0" y="865"/>
                    <a:pt x="28" y="9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7"/>
            <p:cNvSpPr/>
            <p:nvPr/>
          </p:nvSpPr>
          <p:spPr>
            <a:xfrm flipH="1">
              <a:off x="2768361" y="3832603"/>
              <a:ext cx="82469" cy="56396"/>
            </a:xfrm>
            <a:custGeom>
              <a:avLst/>
              <a:gdLst/>
              <a:ahLst/>
              <a:cxnLst/>
              <a:rect l="l" t="t" r="r" b="b"/>
              <a:pathLst>
                <a:path w="1145" h="783" extrusionOk="0">
                  <a:moveTo>
                    <a:pt x="0" y="782"/>
                  </a:moveTo>
                  <a:cubicBezTo>
                    <a:pt x="84" y="782"/>
                    <a:pt x="447" y="503"/>
                    <a:pt x="586" y="419"/>
                  </a:cubicBezTo>
                  <a:lnTo>
                    <a:pt x="1061" y="140"/>
                  </a:lnTo>
                  <a:cubicBezTo>
                    <a:pt x="1116" y="113"/>
                    <a:pt x="1144" y="113"/>
                    <a:pt x="1144" y="1"/>
                  </a:cubicBezTo>
                  <a:cubicBezTo>
                    <a:pt x="949" y="1"/>
                    <a:pt x="0" y="615"/>
                    <a:pt x="0" y="78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7"/>
            <p:cNvSpPr/>
            <p:nvPr/>
          </p:nvSpPr>
          <p:spPr>
            <a:xfrm flipH="1">
              <a:off x="2173568" y="3398574"/>
              <a:ext cx="26217" cy="96514"/>
            </a:xfrm>
            <a:custGeom>
              <a:avLst/>
              <a:gdLst/>
              <a:ahLst/>
              <a:cxnLst/>
              <a:rect l="l" t="t" r="r" b="b"/>
              <a:pathLst>
                <a:path w="364" h="1340" extrusionOk="0">
                  <a:moveTo>
                    <a:pt x="335" y="1340"/>
                  </a:moveTo>
                  <a:cubicBezTo>
                    <a:pt x="363" y="1145"/>
                    <a:pt x="308" y="1200"/>
                    <a:pt x="308" y="921"/>
                  </a:cubicBezTo>
                  <a:cubicBezTo>
                    <a:pt x="308" y="698"/>
                    <a:pt x="196" y="84"/>
                    <a:pt x="1" y="1"/>
                  </a:cubicBezTo>
                  <a:cubicBezTo>
                    <a:pt x="1" y="140"/>
                    <a:pt x="56" y="224"/>
                    <a:pt x="112" y="308"/>
                  </a:cubicBezTo>
                  <a:cubicBezTo>
                    <a:pt x="168" y="698"/>
                    <a:pt x="168" y="1256"/>
                    <a:pt x="335" y="13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7"/>
            <p:cNvSpPr/>
            <p:nvPr/>
          </p:nvSpPr>
          <p:spPr>
            <a:xfrm flipH="1">
              <a:off x="2575474" y="4471618"/>
              <a:ext cx="34212" cy="84485"/>
            </a:xfrm>
            <a:custGeom>
              <a:avLst/>
              <a:gdLst/>
              <a:ahLst/>
              <a:cxnLst/>
              <a:rect l="l" t="t" r="r" b="b"/>
              <a:pathLst>
                <a:path w="475" h="1173" extrusionOk="0">
                  <a:moveTo>
                    <a:pt x="28" y="615"/>
                  </a:moveTo>
                  <a:cubicBezTo>
                    <a:pt x="28" y="922"/>
                    <a:pt x="168" y="1173"/>
                    <a:pt x="475" y="1117"/>
                  </a:cubicBezTo>
                  <a:cubicBezTo>
                    <a:pt x="447" y="1005"/>
                    <a:pt x="391" y="1061"/>
                    <a:pt x="279" y="977"/>
                  </a:cubicBezTo>
                  <a:cubicBezTo>
                    <a:pt x="0" y="726"/>
                    <a:pt x="335" y="112"/>
                    <a:pt x="335" y="29"/>
                  </a:cubicBezTo>
                  <a:cubicBezTo>
                    <a:pt x="140" y="1"/>
                    <a:pt x="28" y="447"/>
                    <a:pt x="28" y="61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7"/>
            <p:cNvSpPr/>
            <p:nvPr/>
          </p:nvSpPr>
          <p:spPr>
            <a:xfrm flipH="1">
              <a:off x="1693298" y="2751563"/>
              <a:ext cx="82469" cy="64318"/>
            </a:xfrm>
            <a:custGeom>
              <a:avLst/>
              <a:gdLst/>
              <a:ahLst/>
              <a:cxnLst/>
              <a:rect l="l" t="t" r="r" b="b"/>
              <a:pathLst>
                <a:path w="1145" h="893" extrusionOk="0">
                  <a:moveTo>
                    <a:pt x="140" y="893"/>
                  </a:moveTo>
                  <a:cubicBezTo>
                    <a:pt x="251" y="865"/>
                    <a:pt x="251" y="698"/>
                    <a:pt x="642" y="447"/>
                  </a:cubicBezTo>
                  <a:lnTo>
                    <a:pt x="1061" y="196"/>
                  </a:lnTo>
                  <a:cubicBezTo>
                    <a:pt x="1116" y="168"/>
                    <a:pt x="1144" y="168"/>
                    <a:pt x="1144" y="84"/>
                  </a:cubicBezTo>
                  <a:cubicBezTo>
                    <a:pt x="1005" y="0"/>
                    <a:pt x="0" y="642"/>
                    <a:pt x="140" y="89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7"/>
            <p:cNvSpPr/>
            <p:nvPr/>
          </p:nvSpPr>
          <p:spPr>
            <a:xfrm flipH="1">
              <a:off x="2770378" y="2645037"/>
              <a:ext cx="82469" cy="56324"/>
            </a:xfrm>
            <a:custGeom>
              <a:avLst/>
              <a:gdLst/>
              <a:ahLst/>
              <a:cxnLst/>
              <a:rect l="l" t="t" r="r" b="b"/>
              <a:pathLst>
                <a:path w="1145" h="782" extrusionOk="0">
                  <a:moveTo>
                    <a:pt x="0" y="726"/>
                  </a:moveTo>
                  <a:cubicBezTo>
                    <a:pt x="112" y="782"/>
                    <a:pt x="447" y="503"/>
                    <a:pt x="586" y="419"/>
                  </a:cubicBezTo>
                  <a:cubicBezTo>
                    <a:pt x="698" y="363"/>
                    <a:pt x="1116" y="140"/>
                    <a:pt x="1144" y="84"/>
                  </a:cubicBezTo>
                  <a:cubicBezTo>
                    <a:pt x="1033" y="1"/>
                    <a:pt x="670" y="252"/>
                    <a:pt x="531" y="307"/>
                  </a:cubicBezTo>
                  <a:cubicBezTo>
                    <a:pt x="419" y="391"/>
                    <a:pt x="307" y="447"/>
                    <a:pt x="252" y="475"/>
                  </a:cubicBezTo>
                  <a:cubicBezTo>
                    <a:pt x="140" y="586"/>
                    <a:pt x="28" y="670"/>
                    <a:pt x="0" y="72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7"/>
            <p:cNvSpPr/>
            <p:nvPr/>
          </p:nvSpPr>
          <p:spPr>
            <a:xfrm flipH="1">
              <a:off x="2535283" y="2064290"/>
              <a:ext cx="22184" cy="94497"/>
            </a:xfrm>
            <a:custGeom>
              <a:avLst/>
              <a:gdLst/>
              <a:ahLst/>
              <a:cxnLst/>
              <a:rect l="l" t="t" r="r" b="b"/>
              <a:pathLst>
                <a:path w="308" h="1312" extrusionOk="0">
                  <a:moveTo>
                    <a:pt x="1" y="84"/>
                  </a:moveTo>
                  <a:cubicBezTo>
                    <a:pt x="1" y="363"/>
                    <a:pt x="140" y="1200"/>
                    <a:pt x="280" y="1312"/>
                  </a:cubicBezTo>
                  <a:cubicBezTo>
                    <a:pt x="308" y="1256"/>
                    <a:pt x="280" y="1312"/>
                    <a:pt x="308" y="1228"/>
                  </a:cubicBezTo>
                  <a:lnTo>
                    <a:pt x="252" y="977"/>
                  </a:lnTo>
                  <a:cubicBezTo>
                    <a:pt x="224" y="838"/>
                    <a:pt x="224" y="782"/>
                    <a:pt x="168" y="642"/>
                  </a:cubicBezTo>
                  <a:cubicBezTo>
                    <a:pt x="140" y="475"/>
                    <a:pt x="112" y="57"/>
                    <a:pt x="29" y="1"/>
                  </a:cubicBezTo>
                  <a:cubicBezTo>
                    <a:pt x="1" y="1"/>
                    <a:pt x="1" y="57"/>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7"/>
            <p:cNvSpPr/>
            <p:nvPr/>
          </p:nvSpPr>
          <p:spPr>
            <a:xfrm flipH="1">
              <a:off x="1082444" y="4240558"/>
              <a:ext cx="82469" cy="52290"/>
            </a:xfrm>
            <a:custGeom>
              <a:avLst/>
              <a:gdLst/>
              <a:ahLst/>
              <a:cxnLst/>
              <a:rect l="l" t="t" r="r" b="b"/>
              <a:pathLst>
                <a:path w="1145" h="726" extrusionOk="0">
                  <a:moveTo>
                    <a:pt x="1" y="726"/>
                  </a:moveTo>
                  <a:cubicBezTo>
                    <a:pt x="335" y="726"/>
                    <a:pt x="1145" y="252"/>
                    <a:pt x="1089" y="0"/>
                  </a:cubicBezTo>
                  <a:cubicBezTo>
                    <a:pt x="1033" y="0"/>
                    <a:pt x="726" y="279"/>
                    <a:pt x="559" y="391"/>
                  </a:cubicBezTo>
                  <a:lnTo>
                    <a:pt x="112" y="614"/>
                  </a:lnTo>
                  <a:cubicBezTo>
                    <a:pt x="29" y="642"/>
                    <a:pt x="1" y="642"/>
                    <a:pt x="1" y="72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7"/>
            <p:cNvSpPr/>
            <p:nvPr/>
          </p:nvSpPr>
          <p:spPr>
            <a:xfrm flipH="1">
              <a:off x="2282112" y="3073088"/>
              <a:ext cx="84413" cy="36229"/>
            </a:xfrm>
            <a:custGeom>
              <a:avLst/>
              <a:gdLst/>
              <a:ahLst/>
              <a:cxnLst/>
              <a:rect l="l" t="t" r="r" b="b"/>
              <a:pathLst>
                <a:path w="1172" h="503" extrusionOk="0">
                  <a:moveTo>
                    <a:pt x="0" y="502"/>
                  </a:moveTo>
                  <a:cubicBezTo>
                    <a:pt x="112" y="502"/>
                    <a:pt x="753" y="223"/>
                    <a:pt x="921" y="167"/>
                  </a:cubicBezTo>
                  <a:cubicBezTo>
                    <a:pt x="1032" y="140"/>
                    <a:pt x="1172" y="84"/>
                    <a:pt x="1172" y="28"/>
                  </a:cubicBezTo>
                  <a:cubicBezTo>
                    <a:pt x="1032" y="0"/>
                    <a:pt x="642" y="167"/>
                    <a:pt x="530" y="195"/>
                  </a:cubicBezTo>
                  <a:cubicBezTo>
                    <a:pt x="391" y="223"/>
                    <a:pt x="56" y="363"/>
                    <a:pt x="0" y="50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7"/>
            <p:cNvSpPr/>
            <p:nvPr/>
          </p:nvSpPr>
          <p:spPr>
            <a:xfrm flipH="1">
              <a:off x="1693298" y="1168070"/>
              <a:ext cx="76419" cy="52362"/>
            </a:xfrm>
            <a:custGeom>
              <a:avLst/>
              <a:gdLst/>
              <a:ahLst/>
              <a:cxnLst/>
              <a:rect l="l" t="t" r="r" b="b"/>
              <a:pathLst>
                <a:path w="1061" h="727" extrusionOk="0">
                  <a:moveTo>
                    <a:pt x="0" y="698"/>
                  </a:moveTo>
                  <a:cubicBezTo>
                    <a:pt x="167" y="726"/>
                    <a:pt x="1032" y="252"/>
                    <a:pt x="1060" y="1"/>
                  </a:cubicBezTo>
                  <a:cubicBezTo>
                    <a:pt x="977" y="1"/>
                    <a:pt x="642" y="252"/>
                    <a:pt x="530" y="308"/>
                  </a:cubicBezTo>
                  <a:cubicBezTo>
                    <a:pt x="446" y="391"/>
                    <a:pt x="363" y="419"/>
                    <a:pt x="279" y="503"/>
                  </a:cubicBezTo>
                  <a:cubicBezTo>
                    <a:pt x="167" y="559"/>
                    <a:pt x="28" y="587"/>
                    <a:pt x="0" y="69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7"/>
            <p:cNvSpPr/>
            <p:nvPr/>
          </p:nvSpPr>
          <p:spPr>
            <a:xfrm flipH="1">
              <a:off x="2436825" y="2703306"/>
              <a:ext cx="92480" cy="32267"/>
            </a:xfrm>
            <a:custGeom>
              <a:avLst/>
              <a:gdLst/>
              <a:ahLst/>
              <a:cxnLst/>
              <a:rect l="l" t="t" r="r" b="b"/>
              <a:pathLst>
                <a:path w="1284" h="448" extrusionOk="0">
                  <a:moveTo>
                    <a:pt x="0" y="335"/>
                  </a:moveTo>
                  <a:cubicBezTo>
                    <a:pt x="223" y="447"/>
                    <a:pt x="670" y="252"/>
                    <a:pt x="949" y="168"/>
                  </a:cubicBezTo>
                  <a:lnTo>
                    <a:pt x="1200" y="140"/>
                  </a:lnTo>
                  <a:cubicBezTo>
                    <a:pt x="1284" y="112"/>
                    <a:pt x="1228" y="140"/>
                    <a:pt x="1256" y="56"/>
                  </a:cubicBezTo>
                  <a:cubicBezTo>
                    <a:pt x="949" y="1"/>
                    <a:pt x="586" y="168"/>
                    <a:pt x="307" y="252"/>
                  </a:cubicBezTo>
                  <a:cubicBezTo>
                    <a:pt x="251" y="252"/>
                    <a:pt x="28" y="252"/>
                    <a:pt x="0"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7"/>
            <p:cNvSpPr/>
            <p:nvPr/>
          </p:nvSpPr>
          <p:spPr>
            <a:xfrm flipH="1">
              <a:off x="1397919" y="3388562"/>
              <a:ext cx="76419" cy="56324"/>
            </a:xfrm>
            <a:custGeom>
              <a:avLst/>
              <a:gdLst/>
              <a:ahLst/>
              <a:cxnLst/>
              <a:rect l="l" t="t" r="r" b="b"/>
              <a:pathLst>
                <a:path w="1061" h="782" extrusionOk="0">
                  <a:moveTo>
                    <a:pt x="28" y="781"/>
                  </a:moveTo>
                  <a:cubicBezTo>
                    <a:pt x="112" y="781"/>
                    <a:pt x="251" y="670"/>
                    <a:pt x="307" y="642"/>
                  </a:cubicBezTo>
                  <a:cubicBezTo>
                    <a:pt x="726" y="419"/>
                    <a:pt x="1060" y="447"/>
                    <a:pt x="1060" y="0"/>
                  </a:cubicBezTo>
                  <a:cubicBezTo>
                    <a:pt x="977" y="0"/>
                    <a:pt x="1005" y="0"/>
                    <a:pt x="949" y="112"/>
                  </a:cubicBezTo>
                  <a:cubicBezTo>
                    <a:pt x="865" y="279"/>
                    <a:pt x="698" y="307"/>
                    <a:pt x="558" y="391"/>
                  </a:cubicBezTo>
                  <a:cubicBezTo>
                    <a:pt x="391" y="447"/>
                    <a:pt x="0" y="642"/>
                    <a:pt x="28" y="78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7"/>
            <p:cNvSpPr/>
            <p:nvPr/>
          </p:nvSpPr>
          <p:spPr>
            <a:xfrm flipH="1">
              <a:off x="2380572" y="3237811"/>
              <a:ext cx="86430" cy="30251"/>
            </a:xfrm>
            <a:custGeom>
              <a:avLst/>
              <a:gdLst/>
              <a:ahLst/>
              <a:cxnLst/>
              <a:rect l="l" t="t" r="r" b="b"/>
              <a:pathLst>
                <a:path w="1200" h="420" extrusionOk="0">
                  <a:moveTo>
                    <a:pt x="0" y="419"/>
                  </a:moveTo>
                  <a:cubicBezTo>
                    <a:pt x="251" y="419"/>
                    <a:pt x="753" y="280"/>
                    <a:pt x="977" y="168"/>
                  </a:cubicBezTo>
                  <a:cubicBezTo>
                    <a:pt x="1116" y="140"/>
                    <a:pt x="1200" y="112"/>
                    <a:pt x="1200" y="1"/>
                  </a:cubicBezTo>
                  <a:lnTo>
                    <a:pt x="112" y="308"/>
                  </a:lnTo>
                  <a:cubicBezTo>
                    <a:pt x="56" y="363"/>
                    <a:pt x="0" y="363"/>
                    <a:pt x="0"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7"/>
            <p:cNvSpPr/>
            <p:nvPr/>
          </p:nvSpPr>
          <p:spPr>
            <a:xfrm flipH="1">
              <a:off x="1673203" y="1125862"/>
              <a:ext cx="66407" cy="60357"/>
            </a:xfrm>
            <a:custGeom>
              <a:avLst/>
              <a:gdLst/>
              <a:ahLst/>
              <a:cxnLst/>
              <a:rect l="l" t="t" r="r" b="b"/>
              <a:pathLst>
                <a:path w="922" h="838" extrusionOk="0">
                  <a:moveTo>
                    <a:pt x="1" y="838"/>
                  </a:moveTo>
                  <a:cubicBezTo>
                    <a:pt x="224" y="838"/>
                    <a:pt x="475" y="670"/>
                    <a:pt x="586" y="531"/>
                  </a:cubicBezTo>
                  <a:cubicBezTo>
                    <a:pt x="698" y="447"/>
                    <a:pt x="726" y="391"/>
                    <a:pt x="782" y="280"/>
                  </a:cubicBezTo>
                  <a:lnTo>
                    <a:pt x="921" y="57"/>
                  </a:lnTo>
                  <a:lnTo>
                    <a:pt x="921" y="1"/>
                  </a:lnTo>
                  <a:cubicBezTo>
                    <a:pt x="865" y="1"/>
                    <a:pt x="754" y="140"/>
                    <a:pt x="726" y="196"/>
                  </a:cubicBezTo>
                  <a:cubicBezTo>
                    <a:pt x="335" y="670"/>
                    <a:pt x="28" y="670"/>
                    <a:pt x="1" y="8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7"/>
            <p:cNvSpPr/>
            <p:nvPr/>
          </p:nvSpPr>
          <p:spPr>
            <a:xfrm flipH="1">
              <a:off x="1186953" y="1342877"/>
              <a:ext cx="14117" cy="86502"/>
            </a:xfrm>
            <a:custGeom>
              <a:avLst/>
              <a:gdLst/>
              <a:ahLst/>
              <a:cxnLst/>
              <a:rect l="l" t="t" r="r" b="b"/>
              <a:pathLst>
                <a:path w="196" h="1201" extrusionOk="0">
                  <a:moveTo>
                    <a:pt x="0" y="1061"/>
                  </a:moveTo>
                  <a:cubicBezTo>
                    <a:pt x="0" y="1117"/>
                    <a:pt x="0" y="1173"/>
                    <a:pt x="56" y="1201"/>
                  </a:cubicBezTo>
                  <a:cubicBezTo>
                    <a:pt x="196" y="1089"/>
                    <a:pt x="196" y="336"/>
                    <a:pt x="140" y="113"/>
                  </a:cubicBezTo>
                  <a:cubicBezTo>
                    <a:pt x="112" y="57"/>
                    <a:pt x="140" y="57"/>
                    <a:pt x="84" y="1"/>
                  </a:cubicBezTo>
                  <a:cubicBezTo>
                    <a:pt x="56" y="57"/>
                    <a:pt x="56" y="57"/>
                    <a:pt x="56" y="11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7"/>
            <p:cNvSpPr/>
            <p:nvPr/>
          </p:nvSpPr>
          <p:spPr>
            <a:xfrm flipH="1">
              <a:off x="945810" y="4041622"/>
              <a:ext cx="46312" cy="80452"/>
            </a:xfrm>
            <a:custGeom>
              <a:avLst/>
              <a:gdLst/>
              <a:ahLst/>
              <a:cxnLst/>
              <a:rect l="l" t="t" r="r" b="b"/>
              <a:pathLst>
                <a:path w="643" h="1117" extrusionOk="0">
                  <a:moveTo>
                    <a:pt x="85" y="1116"/>
                  </a:moveTo>
                  <a:cubicBezTo>
                    <a:pt x="252" y="1088"/>
                    <a:pt x="643" y="168"/>
                    <a:pt x="559" y="0"/>
                  </a:cubicBezTo>
                  <a:cubicBezTo>
                    <a:pt x="503" y="0"/>
                    <a:pt x="531" y="28"/>
                    <a:pt x="447" y="112"/>
                  </a:cubicBezTo>
                  <a:cubicBezTo>
                    <a:pt x="336" y="307"/>
                    <a:pt x="392" y="307"/>
                    <a:pt x="280" y="558"/>
                  </a:cubicBezTo>
                  <a:cubicBezTo>
                    <a:pt x="196" y="670"/>
                    <a:pt x="1" y="977"/>
                    <a:pt x="85" y="111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flipH="1">
              <a:off x="2497109" y="2080352"/>
              <a:ext cx="24200" cy="84485"/>
            </a:xfrm>
            <a:custGeom>
              <a:avLst/>
              <a:gdLst/>
              <a:ahLst/>
              <a:cxnLst/>
              <a:rect l="l" t="t" r="r" b="b"/>
              <a:pathLst>
                <a:path w="336" h="1173" extrusionOk="0">
                  <a:moveTo>
                    <a:pt x="308" y="1173"/>
                  </a:moveTo>
                  <a:cubicBezTo>
                    <a:pt x="336" y="1089"/>
                    <a:pt x="280" y="671"/>
                    <a:pt x="224" y="531"/>
                  </a:cubicBezTo>
                  <a:cubicBezTo>
                    <a:pt x="224" y="419"/>
                    <a:pt x="196" y="308"/>
                    <a:pt x="168" y="252"/>
                  </a:cubicBezTo>
                  <a:cubicBezTo>
                    <a:pt x="140" y="113"/>
                    <a:pt x="85" y="29"/>
                    <a:pt x="29" y="1"/>
                  </a:cubicBezTo>
                  <a:cubicBezTo>
                    <a:pt x="1" y="57"/>
                    <a:pt x="85" y="475"/>
                    <a:pt x="140" y="587"/>
                  </a:cubicBezTo>
                  <a:cubicBezTo>
                    <a:pt x="168" y="754"/>
                    <a:pt x="168" y="1117"/>
                    <a:pt x="308" y="117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7"/>
            <p:cNvSpPr/>
            <p:nvPr/>
          </p:nvSpPr>
          <p:spPr>
            <a:xfrm flipH="1">
              <a:off x="2818635" y="3880860"/>
              <a:ext cx="54307" cy="68424"/>
            </a:xfrm>
            <a:custGeom>
              <a:avLst/>
              <a:gdLst/>
              <a:ahLst/>
              <a:cxnLst/>
              <a:rect l="l" t="t" r="r" b="b"/>
              <a:pathLst>
                <a:path w="754" h="950" extrusionOk="0">
                  <a:moveTo>
                    <a:pt x="56" y="949"/>
                  </a:moveTo>
                  <a:cubicBezTo>
                    <a:pt x="168" y="893"/>
                    <a:pt x="168" y="810"/>
                    <a:pt x="252" y="698"/>
                  </a:cubicBezTo>
                  <a:cubicBezTo>
                    <a:pt x="335" y="558"/>
                    <a:pt x="475" y="363"/>
                    <a:pt x="586" y="252"/>
                  </a:cubicBezTo>
                  <a:cubicBezTo>
                    <a:pt x="670" y="168"/>
                    <a:pt x="754" y="112"/>
                    <a:pt x="754" y="1"/>
                  </a:cubicBezTo>
                  <a:cubicBezTo>
                    <a:pt x="586" y="1"/>
                    <a:pt x="391" y="252"/>
                    <a:pt x="307" y="391"/>
                  </a:cubicBezTo>
                  <a:cubicBezTo>
                    <a:pt x="252" y="447"/>
                    <a:pt x="0" y="754"/>
                    <a:pt x="56" y="94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7"/>
            <p:cNvSpPr/>
            <p:nvPr/>
          </p:nvSpPr>
          <p:spPr>
            <a:xfrm flipH="1">
              <a:off x="1377823" y="1242472"/>
              <a:ext cx="34212" cy="84413"/>
            </a:xfrm>
            <a:custGeom>
              <a:avLst/>
              <a:gdLst/>
              <a:ahLst/>
              <a:cxnLst/>
              <a:rect l="l" t="t" r="r" b="b"/>
              <a:pathLst>
                <a:path w="475" h="1172" extrusionOk="0">
                  <a:moveTo>
                    <a:pt x="335" y="1172"/>
                  </a:moveTo>
                  <a:cubicBezTo>
                    <a:pt x="474" y="809"/>
                    <a:pt x="223" y="56"/>
                    <a:pt x="56" y="0"/>
                  </a:cubicBezTo>
                  <a:cubicBezTo>
                    <a:pt x="0" y="84"/>
                    <a:pt x="84" y="195"/>
                    <a:pt x="112" y="251"/>
                  </a:cubicBezTo>
                  <a:cubicBezTo>
                    <a:pt x="140" y="391"/>
                    <a:pt x="251" y="670"/>
                    <a:pt x="251" y="837"/>
                  </a:cubicBezTo>
                  <a:cubicBezTo>
                    <a:pt x="251" y="1060"/>
                    <a:pt x="223" y="1144"/>
                    <a:pt x="335" y="117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7"/>
            <p:cNvSpPr/>
            <p:nvPr/>
          </p:nvSpPr>
          <p:spPr>
            <a:xfrm>
              <a:off x="3049811" y="1847276"/>
              <a:ext cx="16134" cy="86502"/>
            </a:xfrm>
            <a:custGeom>
              <a:avLst/>
              <a:gdLst/>
              <a:ahLst/>
              <a:cxnLst/>
              <a:rect l="l" t="t" r="r" b="b"/>
              <a:pathLst>
                <a:path w="224" h="1201" extrusionOk="0">
                  <a:moveTo>
                    <a:pt x="112" y="1200"/>
                  </a:moveTo>
                  <a:cubicBezTo>
                    <a:pt x="224" y="1089"/>
                    <a:pt x="140" y="335"/>
                    <a:pt x="112" y="168"/>
                  </a:cubicBezTo>
                  <a:cubicBezTo>
                    <a:pt x="112" y="84"/>
                    <a:pt x="28" y="1"/>
                    <a:pt x="0" y="84"/>
                  </a:cubicBezTo>
                  <a:lnTo>
                    <a:pt x="28" y="782"/>
                  </a:lnTo>
                  <a:lnTo>
                    <a:pt x="28" y="1033"/>
                  </a:lnTo>
                  <a:cubicBezTo>
                    <a:pt x="28" y="1117"/>
                    <a:pt x="28" y="1172"/>
                    <a:pt x="112" y="120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7"/>
            <p:cNvSpPr/>
            <p:nvPr/>
          </p:nvSpPr>
          <p:spPr>
            <a:xfrm flipH="1">
              <a:off x="2310202" y="3798462"/>
              <a:ext cx="56324" cy="64390"/>
            </a:xfrm>
            <a:custGeom>
              <a:avLst/>
              <a:gdLst/>
              <a:ahLst/>
              <a:cxnLst/>
              <a:rect l="l" t="t" r="r" b="b"/>
              <a:pathLst>
                <a:path w="782" h="894" extrusionOk="0">
                  <a:moveTo>
                    <a:pt x="781" y="29"/>
                  </a:moveTo>
                  <a:cubicBezTo>
                    <a:pt x="670" y="1"/>
                    <a:pt x="446" y="308"/>
                    <a:pt x="391" y="447"/>
                  </a:cubicBezTo>
                  <a:cubicBezTo>
                    <a:pt x="335" y="503"/>
                    <a:pt x="279" y="587"/>
                    <a:pt x="223" y="670"/>
                  </a:cubicBezTo>
                  <a:cubicBezTo>
                    <a:pt x="195" y="698"/>
                    <a:pt x="0" y="838"/>
                    <a:pt x="56" y="866"/>
                  </a:cubicBezTo>
                  <a:cubicBezTo>
                    <a:pt x="84" y="893"/>
                    <a:pt x="279" y="754"/>
                    <a:pt x="279" y="754"/>
                  </a:cubicBezTo>
                  <a:cubicBezTo>
                    <a:pt x="363" y="614"/>
                    <a:pt x="781" y="140"/>
                    <a:pt x="781"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7"/>
            <p:cNvSpPr/>
            <p:nvPr/>
          </p:nvSpPr>
          <p:spPr>
            <a:xfrm flipH="1">
              <a:off x="2479032" y="2651087"/>
              <a:ext cx="82469" cy="22184"/>
            </a:xfrm>
            <a:custGeom>
              <a:avLst/>
              <a:gdLst/>
              <a:ahLst/>
              <a:cxnLst/>
              <a:rect l="l" t="t" r="r" b="b"/>
              <a:pathLst>
                <a:path w="1145" h="308" extrusionOk="0">
                  <a:moveTo>
                    <a:pt x="1" y="307"/>
                  </a:moveTo>
                  <a:cubicBezTo>
                    <a:pt x="85" y="307"/>
                    <a:pt x="336" y="168"/>
                    <a:pt x="503" y="168"/>
                  </a:cubicBezTo>
                  <a:cubicBezTo>
                    <a:pt x="670" y="140"/>
                    <a:pt x="866" y="168"/>
                    <a:pt x="1033" y="140"/>
                  </a:cubicBezTo>
                  <a:cubicBezTo>
                    <a:pt x="1145" y="140"/>
                    <a:pt x="1145" y="140"/>
                    <a:pt x="1145" y="56"/>
                  </a:cubicBezTo>
                  <a:cubicBezTo>
                    <a:pt x="977" y="0"/>
                    <a:pt x="475" y="0"/>
                    <a:pt x="196" y="140"/>
                  </a:cubicBezTo>
                  <a:cubicBezTo>
                    <a:pt x="140" y="168"/>
                    <a:pt x="29" y="196"/>
                    <a:pt x="1" y="3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7"/>
            <p:cNvSpPr/>
            <p:nvPr/>
          </p:nvSpPr>
          <p:spPr>
            <a:xfrm flipH="1">
              <a:off x="1466271" y="3687974"/>
              <a:ext cx="40262" cy="74402"/>
            </a:xfrm>
            <a:custGeom>
              <a:avLst/>
              <a:gdLst/>
              <a:ahLst/>
              <a:cxnLst/>
              <a:rect l="l" t="t" r="r" b="b"/>
              <a:pathLst>
                <a:path w="559" h="1033" extrusionOk="0">
                  <a:moveTo>
                    <a:pt x="419" y="1032"/>
                  </a:moveTo>
                  <a:cubicBezTo>
                    <a:pt x="559" y="837"/>
                    <a:pt x="196" y="0"/>
                    <a:pt x="29" y="0"/>
                  </a:cubicBezTo>
                  <a:cubicBezTo>
                    <a:pt x="1" y="112"/>
                    <a:pt x="196" y="391"/>
                    <a:pt x="252" y="474"/>
                  </a:cubicBezTo>
                  <a:cubicBezTo>
                    <a:pt x="280" y="586"/>
                    <a:pt x="308" y="670"/>
                    <a:pt x="308" y="753"/>
                  </a:cubicBezTo>
                  <a:cubicBezTo>
                    <a:pt x="308" y="893"/>
                    <a:pt x="308" y="1032"/>
                    <a:pt x="419" y="103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7"/>
            <p:cNvSpPr/>
            <p:nvPr/>
          </p:nvSpPr>
          <p:spPr>
            <a:xfrm flipH="1">
              <a:off x="990033" y="4515842"/>
              <a:ext cx="18150" cy="76419"/>
            </a:xfrm>
            <a:custGeom>
              <a:avLst/>
              <a:gdLst/>
              <a:ahLst/>
              <a:cxnLst/>
              <a:rect l="l" t="t" r="r" b="b"/>
              <a:pathLst>
                <a:path w="252" h="1061" extrusionOk="0">
                  <a:moveTo>
                    <a:pt x="57" y="1061"/>
                  </a:moveTo>
                  <a:cubicBezTo>
                    <a:pt x="224" y="1061"/>
                    <a:pt x="252" y="531"/>
                    <a:pt x="168" y="224"/>
                  </a:cubicBezTo>
                  <a:cubicBezTo>
                    <a:pt x="84" y="56"/>
                    <a:pt x="112" y="1"/>
                    <a:pt x="1" y="1"/>
                  </a:cubicBezTo>
                  <a:lnTo>
                    <a:pt x="1" y="112"/>
                  </a:lnTo>
                  <a:cubicBezTo>
                    <a:pt x="1" y="224"/>
                    <a:pt x="84" y="419"/>
                    <a:pt x="112" y="614"/>
                  </a:cubicBezTo>
                  <a:cubicBezTo>
                    <a:pt x="112" y="782"/>
                    <a:pt x="84" y="893"/>
                    <a:pt x="84" y="977"/>
                  </a:cubicBezTo>
                  <a:lnTo>
                    <a:pt x="84" y="106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7"/>
            <p:cNvSpPr/>
            <p:nvPr/>
          </p:nvSpPr>
          <p:spPr>
            <a:xfrm flipH="1">
              <a:off x="1134663" y="4184306"/>
              <a:ext cx="70440" cy="40262"/>
            </a:xfrm>
            <a:custGeom>
              <a:avLst/>
              <a:gdLst/>
              <a:ahLst/>
              <a:cxnLst/>
              <a:rect l="l" t="t" r="r" b="b"/>
              <a:pathLst>
                <a:path w="978" h="559" extrusionOk="0">
                  <a:moveTo>
                    <a:pt x="1" y="558"/>
                  </a:moveTo>
                  <a:cubicBezTo>
                    <a:pt x="140" y="558"/>
                    <a:pt x="614" y="279"/>
                    <a:pt x="810" y="168"/>
                  </a:cubicBezTo>
                  <a:cubicBezTo>
                    <a:pt x="893" y="112"/>
                    <a:pt x="977" y="84"/>
                    <a:pt x="977" y="0"/>
                  </a:cubicBezTo>
                  <a:cubicBezTo>
                    <a:pt x="866" y="0"/>
                    <a:pt x="335" y="279"/>
                    <a:pt x="196" y="391"/>
                  </a:cubicBezTo>
                  <a:cubicBezTo>
                    <a:pt x="112" y="419"/>
                    <a:pt x="29" y="475"/>
                    <a:pt x="1" y="5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7"/>
            <p:cNvSpPr/>
            <p:nvPr/>
          </p:nvSpPr>
          <p:spPr>
            <a:xfrm flipH="1">
              <a:off x="2020873" y="2192929"/>
              <a:ext cx="78435" cy="20167"/>
            </a:xfrm>
            <a:custGeom>
              <a:avLst/>
              <a:gdLst/>
              <a:ahLst/>
              <a:cxnLst/>
              <a:rect l="l" t="t" r="r" b="b"/>
              <a:pathLst>
                <a:path w="1089" h="280" extrusionOk="0">
                  <a:moveTo>
                    <a:pt x="1" y="251"/>
                  </a:moveTo>
                  <a:cubicBezTo>
                    <a:pt x="140" y="279"/>
                    <a:pt x="419" y="251"/>
                    <a:pt x="586" y="223"/>
                  </a:cubicBezTo>
                  <a:cubicBezTo>
                    <a:pt x="726" y="223"/>
                    <a:pt x="1089" y="223"/>
                    <a:pt x="1089" y="84"/>
                  </a:cubicBezTo>
                  <a:cubicBezTo>
                    <a:pt x="977" y="0"/>
                    <a:pt x="280" y="112"/>
                    <a:pt x="112" y="140"/>
                  </a:cubicBezTo>
                  <a:cubicBezTo>
                    <a:pt x="1" y="223"/>
                    <a:pt x="29" y="168"/>
                    <a:pt x="1"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7"/>
            <p:cNvSpPr/>
            <p:nvPr/>
          </p:nvSpPr>
          <p:spPr>
            <a:xfrm flipH="1">
              <a:off x="1558681" y="1807085"/>
              <a:ext cx="66407" cy="34212"/>
            </a:xfrm>
            <a:custGeom>
              <a:avLst/>
              <a:gdLst/>
              <a:ahLst/>
              <a:cxnLst/>
              <a:rect l="l" t="t" r="r" b="b"/>
              <a:pathLst>
                <a:path w="922" h="475" extrusionOk="0">
                  <a:moveTo>
                    <a:pt x="531" y="475"/>
                  </a:moveTo>
                  <a:cubicBezTo>
                    <a:pt x="670" y="475"/>
                    <a:pt x="866" y="475"/>
                    <a:pt x="921" y="335"/>
                  </a:cubicBezTo>
                  <a:cubicBezTo>
                    <a:pt x="782" y="335"/>
                    <a:pt x="308" y="419"/>
                    <a:pt x="168" y="224"/>
                  </a:cubicBezTo>
                  <a:cubicBezTo>
                    <a:pt x="112" y="168"/>
                    <a:pt x="140" y="84"/>
                    <a:pt x="140" y="1"/>
                  </a:cubicBezTo>
                  <a:cubicBezTo>
                    <a:pt x="84" y="1"/>
                    <a:pt x="29" y="29"/>
                    <a:pt x="1" y="168"/>
                  </a:cubicBezTo>
                  <a:cubicBezTo>
                    <a:pt x="1" y="280"/>
                    <a:pt x="29" y="308"/>
                    <a:pt x="112" y="363"/>
                  </a:cubicBezTo>
                  <a:cubicBezTo>
                    <a:pt x="224" y="419"/>
                    <a:pt x="391" y="475"/>
                    <a:pt x="531"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7"/>
            <p:cNvSpPr/>
            <p:nvPr/>
          </p:nvSpPr>
          <p:spPr>
            <a:xfrm flipH="1">
              <a:off x="1333599" y="1803052"/>
              <a:ext cx="78435" cy="26217"/>
            </a:xfrm>
            <a:custGeom>
              <a:avLst/>
              <a:gdLst/>
              <a:ahLst/>
              <a:cxnLst/>
              <a:rect l="l" t="t" r="r" b="b"/>
              <a:pathLst>
                <a:path w="1089" h="364" extrusionOk="0">
                  <a:moveTo>
                    <a:pt x="0" y="196"/>
                  </a:moveTo>
                  <a:cubicBezTo>
                    <a:pt x="84" y="280"/>
                    <a:pt x="1060" y="364"/>
                    <a:pt x="1088" y="1"/>
                  </a:cubicBezTo>
                  <a:cubicBezTo>
                    <a:pt x="921" y="57"/>
                    <a:pt x="837" y="140"/>
                    <a:pt x="614" y="140"/>
                  </a:cubicBezTo>
                  <a:cubicBezTo>
                    <a:pt x="474" y="140"/>
                    <a:pt x="112" y="112"/>
                    <a:pt x="0"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7"/>
            <p:cNvSpPr/>
            <p:nvPr/>
          </p:nvSpPr>
          <p:spPr>
            <a:xfrm flipH="1">
              <a:off x="1645112" y="818455"/>
              <a:ext cx="40262" cy="76419"/>
            </a:xfrm>
            <a:custGeom>
              <a:avLst/>
              <a:gdLst/>
              <a:ahLst/>
              <a:cxnLst/>
              <a:rect l="l" t="t" r="r" b="b"/>
              <a:pathLst>
                <a:path w="559" h="1061" extrusionOk="0">
                  <a:moveTo>
                    <a:pt x="391" y="1060"/>
                  </a:moveTo>
                  <a:cubicBezTo>
                    <a:pt x="447" y="1033"/>
                    <a:pt x="419" y="1033"/>
                    <a:pt x="447" y="949"/>
                  </a:cubicBezTo>
                  <a:cubicBezTo>
                    <a:pt x="559" y="642"/>
                    <a:pt x="364" y="502"/>
                    <a:pt x="280" y="391"/>
                  </a:cubicBezTo>
                  <a:cubicBezTo>
                    <a:pt x="252" y="335"/>
                    <a:pt x="224" y="279"/>
                    <a:pt x="168" y="223"/>
                  </a:cubicBezTo>
                  <a:cubicBezTo>
                    <a:pt x="140" y="112"/>
                    <a:pt x="168" y="56"/>
                    <a:pt x="85" y="0"/>
                  </a:cubicBezTo>
                  <a:cubicBezTo>
                    <a:pt x="1" y="196"/>
                    <a:pt x="140" y="419"/>
                    <a:pt x="224" y="502"/>
                  </a:cubicBezTo>
                  <a:cubicBezTo>
                    <a:pt x="447" y="781"/>
                    <a:pt x="280" y="781"/>
                    <a:pt x="391" y="106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7"/>
            <p:cNvSpPr/>
            <p:nvPr/>
          </p:nvSpPr>
          <p:spPr>
            <a:xfrm flipH="1">
              <a:off x="1695314" y="3617605"/>
              <a:ext cx="14117" cy="80452"/>
            </a:xfrm>
            <a:custGeom>
              <a:avLst/>
              <a:gdLst/>
              <a:ahLst/>
              <a:cxnLst/>
              <a:rect l="l" t="t" r="r" b="b"/>
              <a:pathLst>
                <a:path w="196" h="1117" extrusionOk="0">
                  <a:moveTo>
                    <a:pt x="0" y="336"/>
                  </a:moveTo>
                  <a:cubicBezTo>
                    <a:pt x="0" y="475"/>
                    <a:pt x="28" y="1033"/>
                    <a:pt x="140" y="1117"/>
                  </a:cubicBezTo>
                  <a:cubicBezTo>
                    <a:pt x="195" y="977"/>
                    <a:pt x="140" y="642"/>
                    <a:pt x="84" y="475"/>
                  </a:cubicBezTo>
                  <a:cubicBezTo>
                    <a:pt x="84" y="336"/>
                    <a:pt x="84" y="84"/>
                    <a:pt x="28" y="1"/>
                  </a:cubicBezTo>
                  <a:cubicBezTo>
                    <a:pt x="0" y="57"/>
                    <a:pt x="0" y="252"/>
                    <a:pt x="0" y="33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7"/>
            <p:cNvSpPr/>
            <p:nvPr/>
          </p:nvSpPr>
          <p:spPr>
            <a:xfrm flipH="1">
              <a:off x="2388567" y="3259923"/>
              <a:ext cx="74474" cy="36229"/>
            </a:xfrm>
            <a:custGeom>
              <a:avLst/>
              <a:gdLst/>
              <a:ahLst/>
              <a:cxnLst/>
              <a:rect l="l" t="t" r="r" b="b"/>
              <a:pathLst>
                <a:path w="1034" h="503" extrusionOk="0">
                  <a:moveTo>
                    <a:pt x="1" y="419"/>
                  </a:moveTo>
                  <a:cubicBezTo>
                    <a:pt x="57" y="503"/>
                    <a:pt x="475" y="363"/>
                    <a:pt x="587" y="308"/>
                  </a:cubicBezTo>
                  <a:cubicBezTo>
                    <a:pt x="698" y="280"/>
                    <a:pt x="1005" y="112"/>
                    <a:pt x="1033" y="1"/>
                  </a:cubicBezTo>
                  <a:cubicBezTo>
                    <a:pt x="922" y="1"/>
                    <a:pt x="615" y="168"/>
                    <a:pt x="503" y="224"/>
                  </a:cubicBezTo>
                  <a:cubicBezTo>
                    <a:pt x="336" y="252"/>
                    <a:pt x="85" y="280"/>
                    <a:pt x="1"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7"/>
            <p:cNvSpPr/>
            <p:nvPr/>
          </p:nvSpPr>
          <p:spPr>
            <a:xfrm flipH="1">
              <a:off x="2332314" y="2574739"/>
              <a:ext cx="56324" cy="76419"/>
            </a:xfrm>
            <a:custGeom>
              <a:avLst/>
              <a:gdLst/>
              <a:ahLst/>
              <a:cxnLst/>
              <a:rect l="l" t="t" r="r" b="b"/>
              <a:pathLst>
                <a:path w="782" h="1061" extrusionOk="0">
                  <a:moveTo>
                    <a:pt x="0" y="223"/>
                  </a:moveTo>
                  <a:cubicBezTo>
                    <a:pt x="84" y="363"/>
                    <a:pt x="195" y="223"/>
                    <a:pt x="419" y="558"/>
                  </a:cubicBezTo>
                  <a:cubicBezTo>
                    <a:pt x="447" y="586"/>
                    <a:pt x="698" y="1060"/>
                    <a:pt x="726" y="949"/>
                  </a:cubicBezTo>
                  <a:cubicBezTo>
                    <a:pt x="781" y="921"/>
                    <a:pt x="363" y="0"/>
                    <a:pt x="0" y="22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7"/>
            <p:cNvSpPr/>
            <p:nvPr/>
          </p:nvSpPr>
          <p:spPr>
            <a:xfrm flipH="1">
              <a:off x="1347716" y="3495016"/>
              <a:ext cx="50273" cy="56396"/>
            </a:xfrm>
            <a:custGeom>
              <a:avLst/>
              <a:gdLst/>
              <a:ahLst/>
              <a:cxnLst/>
              <a:rect l="l" t="t" r="r" b="b"/>
              <a:pathLst>
                <a:path w="698" h="783" extrusionOk="0">
                  <a:moveTo>
                    <a:pt x="0" y="782"/>
                  </a:moveTo>
                  <a:cubicBezTo>
                    <a:pt x="168" y="782"/>
                    <a:pt x="335" y="698"/>
                    <a:pt x="447" y="615"/>
                  </a:cubicBezTo>
                  <a:cubicBezTo>
                    <a:pt x="642" y="475"/>
                    <a:pt x="698" y="364"/>
                    <a:pt x="698" y="85"/>
                  </a:cubicBezTo>
                  <a:cubicBezTo>
                    <a:pt x="698" y="29"/>
                    <a:pt x="698" y="29"/>
                    <a:pt x="642" y="1"/>
                  </a:cubicBezTo>
                  <a:cubicBezTo>
                    <a:pt x="586" y="29"/>
                    <a:pt x="614" y="140"/>
                    <a:pt x="586" y="280"/>
                  </a:cubicBezTo>
                  <a:cubicBezTo>
                    <a:pt x="558" y="364"/>
                    <a:pt x="475" y="419"/>
                    <a:pt x="447" y="475"/>
                  </a:cubicBezTo>
                  <a:cubicBezTo>
                    <a:pt x="196" y="698"/>
                    <a:pt x="28" y="643"/>
                    <a:pt x="0" y="78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7"/>
            <p:cNvSpPr/>
            <p:nvPr/>
          </p:nvSpPr>
          <p:spPr>
            <a:xfrm flipH="1">
              <a:off x="2388567" y="2795787"/>
              <a:ext cx="72457" cy="38245"/>
            </a:xfrm>
            <a:custGeom>
              <a:avLst/>
              <a:gdLst/>
              <a:ahLst/>
              <a:cxnLst/>
              <a:rect l="l" t="t" r="r" b="b"/>
              <a:pathLst>
                <a:path w="1006" h="531" extrusionOk="0">
                  <a:moveTo>
                    <a:pt x="1" y="502"/>
                  </a:moveTo>
                  <a:cubicBezTo>
                    <a:pt x="140" y="530"/>
                    <a:pt x="363" y="418"/>
                    <a:pt x="503" y="363"/>
                  </a:cubicBezTo>
                  <a:cubicBezTo>
                    <a:pt x="698" y="279"/>
                    <a:pt x="977" y="223"/>
                    <a:pt x="1005" y="139"/>
                  </a:cubicBezTo>
                  <a:cubicBezTo>
                    <a:pt x="866" y="0"/>
                    <a:pt x="391" y="279"/>
                    <a:pt x="252" y="363"/>
                  </a:cubicBezTo>
                  <a:cubicBezTo>
                    <a:pt x="112" y="391"/>
                    <a:pt x="1" y="391"/>
                    <a:pt x="1" y="50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7"/>
            <p:cNvSpPr/>
            <p:nvPr/>
          </p:nvSpPr>
          <p:spPr>
            <a:xfrm flipH="1">
              <a:off x="1146763" y="4055668"/>
              <a:ext cx="70368" cy="30250"/>
            </a:xfrm>
            <a:custGeom>
              <a:avLst/>
              <a:gdLst/>
              <a:ahLst/>
              <a:cxnLst/>
              <a:rect l="l" t="t" r="r" b="b"/>
              <a:pathLst>
                <a:path w="977" h="420" extrusionOk="0">
                  <a:moveTo>
                    <a:pt x="0" y="419"/>
                  </a:moveTo>
                  <a:cubicBezTo>
                    <a:pt x="84" y="419"/>
                    <a:pt x="502" y="419"/>
                    <a:pt x="614" y="391"/>
                  </a:cubicBezTo>
                  <a:cubicBezTo>
                    <a:pt x="809" y="363"/>
                    <a:pt x="977" y="224"/>
                    <a:pt x="893" y="1"/>
                  </a:cubicBezTo>
                  <a:cubicBezTo>
                    <a:pt x="754" y="57"/>
                    <a:pt x="893" y="224"/>
                    <a:pt x="502" y="280"/>
                  </a:cubicBezTo>
                  <a:cubicBezTo>
                    <a:pt x="223" y="336"/>
                    <a:pt x="28" y="308"/>
                    <a:pt x="0"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7"/>
            <p:cNvSpPr/>
            <p:nvPr/>
          </p:nvSpPr>
          <p:spPr>
            <a:xfrm flipH="1">
              <a:off x="1062349" y="2004004"/>
              <a:ext cx="74402" cy="20167"/>
            </a:xfrm>
            <a:custGeom>
              <a:avLst/>
              <a:gdLst/>
              <a:ahLst/>
              <a:cxnLst/>
              <a:rect l="l" t="t" r="r" b="b"/>
              <a:pathLst>
                <a:path w="1033" h="280" extrusionOk="0">
                  <a:moveTo>
                    <a:pt x="0" y="57"/>
                  </a:moveTo>
                  <a:cubicBezTo>
                    <a:pt x="0" y="224"/>
                    <a:pt x="586" y="280"/>
                    <a:pt x="726" y="280"/>
                  </a:cubicBezTo>
                  <a:lnTo>
                    <a:pt x="1005" y="280"/>
                  </a:lnTo>
                  <a:cubicBezTo>
                    <a:pt x="1033" y="280"/>
                    <a:pt x="1005" y="280"/>
                    <a:pt x="1033" y="252"/>
                  </a:cubicBezTo>
                  <a:cubicBezTo>
                    <a:pt x="949" y="140"/>
                    <a:pt x="614" y="140"/>
                    <a:pt x="502" y="140"/>
                  </a:cubicBezTo>
                  <a:cubicBezTo>
                    <a:pt x="419" y="112"/>
                    <a:pt x="56" y="1"/>
                    <a:pt x="0"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7"/>
            <p:cNvSpPr/>
            <p:nvPr/>
          </p:nvSpPr>
          <p:spPr>
            <a:xfrm flipH="1">
              <a:off x="2513171" y="2078407"/>
              <a:ext cx="28234" cy="72385"/>
            </a:xfrm>
            <a:custGeom>
              <a:avLst/>
              <a:gdLst/>
              <a:ahLst/>
              <a:cxnLst/>
              <a:rect l="l" t="t" r="r" b="b"/>
              <a:pathLst>
                <a:path w="392" h="1005" extrusionOk="0">
                  <a:moveTo>
                    <a:pt x="336" y="1004"/>
                  </a:moveTo>
                  <a:cubicBezTo>
                    <a:pt x="391" y="837"/>
                    <a:pt x="252" y="502"/>
                    <a:pt x="168" y="223"/>
                  </a:cubicBezTo>
                  <a:cubicBezTo>
                    <a:pt x="168" y="140"/>
                    <a:pt x="168" y="28"/>
                    <a:pt x="57" y="0"/>
                  </a:cubicBezTo>
                  <a:cubicBezTo>
                    <a:pt x="1" y="195"/>
                    <a:pt x="140" y="642"/>
                    <a:pt x="252" y="893"/>
                  </a:cubicBezTo>
                  <a:cubicBezTo>
                    <a:pt x="280" y="976"/>
                    <a:pt x="280" y="976"/>
                    <a:pt x="336" y="100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7"/>
            <p:cNvSpPr/>
            <p:nvPr/>
          </p:nvSpPr>
          <p:spPr>
            <a:xfrm flipH="1">
              <a:off x="2591537" y="1682480"/>
              <a:ext cx="72457" cy="24200"/>
            </a:xfrm>
            <a:custGeom>
              <a:avLst/>
              <a:gdLst/>
              <a:ahLst/>
              <a:cxnLst/>
              <a:rect l="l" t="t" r="r" b="b"/>
              <a:pathLst>
                <a:path w="1006" h="336" extrusionOk="0">
                  <a:moveTo>
                    <a:pt x="1" y="57"/>
                  </a:moveTo>
                  <a:cubicBezTo>
                    <a:pt x="1" y="140"/>
                    <a:pt x="140" y="196"/>
                    <a:pt x="308" y="224"/>
                  </a:cubicBezTo>
                  <a:cubicBezTo>
                    <a:pt x="419" y="252"/>
                    <a:pt x="782" y="336"/>
                    <a:pt x="922" y="280"/>
                  </a:cubicBezTo>
                  <a:cubicBezTo>
                    <a:pt x="1005" y="252"/>
                    <a:pt x="1005" y="280"/>
                    <a:pt x="1005" y="224"/>
                  </a:cubicBezTo>
                  <a:cubicBezTo>
                    <a:pt x="977" y="224"/>
                    <a:pt x="587" y="196"/>
                    <a:pt x="475" y="140"/>
                  </a:cubicBezTo>
                  <a:cubicBezTo>
                    <a:pt x="364" y="113"/>
                    <a:pt x="29" y="1"/>
                    <a:pt x="1"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7"/>
            <p:cNvSpPr/>
            <p:nvPr/>
          </p:nvSpPr>
          <p:spPr>
            <a:xfrm flipH="1">
              <a:off x="1803858" y="601440"/>
              <a:ext cx="66335" cy="42279"/>
            </a:xfrm>
            <a:custGeom>
              <a:avLst/>
              <a:gdLst/>
              <a:ahLst/>
              <a:cxnLst/>
              <a:rect l="l" t="t" r="r" b="b"/>
              <a:pathLst>
                <a:path w="921" h="587" extrusionOk="0">
                  <a:moveTo>
                    <a:pt x="0" y="56"/>
                  </a:moveTo>
                  <a:cubicBezTo>
                    <a:pt x="0" y="168"/>
                    <a:pt x="0" y="84"/>
                    <a:pt x="195" y="195"/>
                  </a:cubicBezTo>
                  <a:lnTo>
                    <a:pt x="642" y="447"/>
                  </a:lnTo>
                  <a:cubicBezTo>
                    <a:pt x="725" y="474"/>
                    <a:pt x="865" y="586"/>
                    <a:pt x="893" y="502"/>
                  </a:cubicBezTo>
                  <a:cubicBezTo>
                    <a:pt x="921" y="447"/>
                    <a:pt x="586" y="279"/>
                    <a:pt x="502" y="223"/>
                  </a:cubicBezTo>
                  <a:cubicBezTo>
                    <a:pt x="419" y="195"/>
                    <a:pt x="140" y="0"/>
                    <a:pt x="0"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7"/>
            <p:cNvSpPr/>
            <p:nvPr/>
          </p:nvSpPr>
          <p:spPr>
            <a:xfrm flipH="1">
              <a:off x="2069059" y="2735501"/>
              <a:ext cx="70440" cy="36229"/>
            </a:xfrm>
            <a:custGeom>
              <a:avLst/>
              <a:gdLst/>
              <a:ahLst/>
              <a:cxnLst/>
              <a:rect l="l" t="t" r="r" b="b"/>
              <a:pathLst>
                <a:path w="978" h="503" extrusionOk="0">
                  <a:moveTo>
                    <a:pt x="1" y="112"/>
                  </a:moveTo>
                  <a:cubicBezTo>
                    <a:pt x="29" y="223"/>
                    <a:pt x="140" y="223"/>
                    <a:pt x="252" y="251"/>
                  </a:cubicBezTo>
                  <a:cubicBezTo>
                    <a:pt x="447" y="363"/>
                    <a:pt x="614" y="502"/>
                    <a:pt x="810" y="446"/>
                  </a:cubicBezTo>
                  <a:cubicBezTo>
                    <a:pt x="893" y="419"/>
                    <a:pt x="977" y="363"/>
                    <a:pt x="949" y="251"/>
                  </a:cubicBezTo>
                  <a:cubicBezTo>
                    <a:pt x="838" y="251"/>
                    <a:pt x="866" y="363"/>
                    <a:pt x="726" y="363"/>
                  </a:cubicBezTo>
                  <a:cubicBezTo>
                    <a:pt x="531" y="307"/>
                    <a:pt x="140" y="0"/>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7"/>
            <p:cNvSpPr/>
            <p:nvPr/>
          </p:nvSpPr>
          <p:spPr>
            <a:xfrm>
              <a:off x="3102030" y="1780940"/>
              <a:ext cx="46312" cy="76491"/>
            </a:xfrm>
            <a:custGeom>
              <a:avLst/>
              <a:gdLst/>
              <a:ahLst/>
              <a:cxnLst/>
              <a:rect l="l" t="t" r="r" b="b"/>
              <a:pathLst>
                <a:path w="643" h="1062" extrusionOk="0">
                  <a:moveTo>
                    <a:pt x="419" y="950"/>
                  </a:moveTo>
                  <a:cubicBezTo>
                    <a:pt x="642" y="866"/>
                    <a:pt x="224" y="29"/>
                    <a:pt x="1" y="1"/>
                  </a:cubicBezTo>
                  <a:cubicBezTo>
                    <a:pt x="1" y="113"/>
                    <a:pt x="84" y="140"/>
                    <a:pt x="112" y="224"/>
                  </a:cubicBezTo>
                  <a:cubicBezTo>
                    <a:pt x="140" y="280"/>
                    <a:pt x="196" y="364"/>
                    <a:pt x="252" y="419"/>
                  </a:cubicBezTo>
                  <a:cubicBezTo>
                    <a:pt x="363" y="698"/>
                    <a:pt x="391" y="866"/>
                    <a:pt x="419" y="950"/>
                  </a:cubicBezTo>
                  <a:cubicBezTo>
                    <a:pt x="475" y="1061"/>
                    <a:pt x="391" y="922"/>
                    <a:pt x="419" y="9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7"/>
            <p:cNvSpPr/>
            <p:nvPr/>
          </p:nvSpPr>
          <p:spPr>
            <a:xfrm flipH="1">
              <a:off x="1956553" y="2458129"/>
              <a:ext cx="60357" cy="56396"/>
            </a:xfrm>
            <a:custGeom>
              <a:avLst/>
              <a:gdLst/>
              <a:ahLst/>
              <a:cxnLst/>
              <a:rect l="l" t="t" r="r" b="b"/>
              <a:pathLst>
                <a:path w="838" h="783" extrusionOk="0">
                  <a:moveTo>
                    <a:pt x="837" y="754"/>
                  </a:moveTo>
                  <a:lnTo>
                    <a:pt x="837" y="726"/>
                  </a:lnTo>
                  <a:cubicBezTo>
                    <a:pt x="837" y="671"/>
                    <a:pt x="726" y="587"/>
                    <a:pt x="698" y="587"/>
                  </a:cubicBezTo>
                  <a:cubicBezTo>
                    <a:pt x="558" y="447"/>
                    <a:pt x="363" y="252"/>
                    <a:pt x="224" y="113"/>
                  </a:cubicBezTo>
                  <a:cubicBezTo>
                    <a:pt x="168" y="57"/>
                    <a:pt x="168" y="57"/>
                    <a:pt x="112" y="1"/>
                  </a:cubicBezTo>
                  <a:cubicBezTo>
                    <a:pt x="0" y="196"/>
                    <a:pt x="698" y="782"/>
                    <a:pt x="837" y="75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7"/>
            <p:cNvSpPr/>
            <p:nvPr/>
          </p:nvSpPr>
          <p:spPr>
            <a:xfrm flipH="1">
              <a:off x="2199714" y="4260654"/>
              <a:ext cx="40262" cy="68352"/>
            </a:xfrm>
            <a:custGeom>
              <a:avLst/>
              <a:gdLst/>
              <a:ahLst/>
              <a:cxnLst/>
              <a:rect l="l" t="t" r="r" b="b"/>
              <a:pathLst>
                <a:path w="559" h="949" extrusionOk="0">
                  <a:moveTo>
                    <a:pt x="1" y="949"/>
                  </a:moveTo>
                  <a:cubicBezTo>
                    <a:pt x="112" y="893"/>
                    <a:pt x="196" y="670"/>
                    <a:pt x="308" y="531"/>
                  </a:cubicBezTo>
                  <a:cubicBezTo>
                    <a:pt x="335" y="419"/>
                    <a:pt x="559" y="56"/>
                    <a:pt x="335" y="0"/>
                  </a:cubicBezTo>
                  <a:cubicBezTo>
                    <a:pt x="308" y="56"/>
                    <a:pt x="335" y="112"/>
                    <a:pt x="168" y="447"/>
                  </a:cubicBezTo>
                  <a:lnTo>
                    <a:pt x="56" y="67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7"/>
            <p:cNvSpPr/>
            <p:nvPr/>
          </p:nvSpPr>
          <p:spPr>
            <a:xfrm flipH="1">
              <a:off x="2460952" y="2084385"/>
              <a:ext cx="28162" cy="68424"/>
            </a:xfrm>
            <a:custGeom>
              <a:avLst/>
              <a:gdLst/>
              <a:ahLst/>
              <a:cxnLst/>
              <a:rect l="l" t="t" r="r" b="b"/>
              <a:pathLst>
                <a:path w="391" h="950" extrusionOk="0">
                  <a:moveTo>
                    <a:pt x="279" y="949"/>
                  </a:moveTo>
                  <a:cubicBezTo>
                    <a:pt x="391" y="838"/>
                    <a:pt x="251" y="531"/>
                    <a:pt x="195" y="391"/>
                  </a:cubicBezTo>
                  <a:lnTo>
                    <a:pt x="140" y="84"/>
                  </a:lnTo>
                  <a:cubicBezTo>
                    <a:pt x="112" y="1"/>
                    <a:pt x="140" y="1"/>
                    <a:pt x="28" y="1"/>
                  </a:cubicBezTo>
                  <a:cubicBezTo>
                    <a:pt x="0" y="112"/>
                    <a:pt x="56" y="391"/>
                    <a:pt x="112" y="503"/>
                  </a:cubicBezTo>
                  <a:cubicBezTo>
                    <a:pt x="140" y="615"/>
                    <a:pt x="195" y="921"/>
                    <a:pt x="279" y="94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7"/>
            <p:cNvSpPr/>
            <p:nvPr/>
          </p:nvSpPr>
          <p:spPr>
            <a:xfrm flipH="1">
              <a:off x="1789741" y="3595493"/>
              <a:ext cx="50345" cy="60357"/>
            </a:xfrm>
            <a:custGeom>
              <a:avLst/>
              <a:gdLst/>
              <a:ahLst/>
              <a:cxnLst/>
              <a:rect l="l" t="t" r="r" b="b"/>
              <a:pathLst>
                <a:path w="699" h="838" extrusionOk="0">
                  <a:moveTo>
                    <a:pt x="1" y="838"/>
                  </a:moveTo>
                  <a:cubicBezTo>
                    <a:pt x="56" y="838"/>
                    <a:pt x="56" y="782"/>
                    <a:pt x="84" y="754"/>
                  </a:cubicBezTo>
                  <a:cubicBezTo>
                    <a:pt x="196" y="643"/>
                    <a:pt x="698" y="85"/>
                    <a:pt x="698" y="1"/>
                  </a:cubicBezTo>
                  <a:cubicBezTo>
                    <a:pt x="586" y="1"/>
                    <a:pt x="363" y="280"/>
                    <a:pt x="307" y="336"/>
                  </a:cubicBezTo>
                  <a:cubicBezTo>
                    <a:pt x="224" y="419"/>
                    <a:pt x="196" y="475"/>
                    <a:pt x="140" y="559"/>
                  </a:cubicBezTo>
                  <a:cubicBezTo>
                    <a:pt x="56" y="643"/>
                    <a:pt x="1" y="698"/>
                    <a:pt x="1" y="8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7"/>
            <p:cNvSpPr/>
            <p:nvPr/>
          </p:nvSpPr>
          <p:spPr>
            <a:xfrm flipH="1">
              <a:off x="1472249" y="2024100"/>
              <a:ext cx="44295" cy="50345"/>
            </a:xfrm>
            <a:custGeom>
              <a:avLst/>
              <a:gdLst/>
              <a:ahLst/>
              <a:cxnLst/>
              <a:rect l="l" t="t" r="r" b="b"/>
              <a:pathLst>
                <a:path w="615" h="699" extrusionOk="0">
                  <a:moveTo>
                    <a:pt x="447" y="57"/>
                  </a:moveTo>
                  <a:cubicBezTo>
                    <a:pt x="419" y="196"/>
                    <a:pt x="586" y="252"/>
                    <a:pt x="335" y="419"/>
                  </a:cubicBezTo>
                  <a:cubicBezTo>
                    <a:pt x="251" y="503"/>
                    <a:pt x="28" y="531"/>
                    <a:pt x="0" y="642"/>
                  </a:cubicBezTo>
                  <a:cubicBezTo>
                    <a:pt x="28" y="698"/>
                    <a:pt x="56" y="698"/>
                    <a:pt x="251" y="615"/>
                  </a:cubicBezTo>
                  <a:cubicBezTo>
                    <a:pt x="419" y="531"/>
                    <a:pt x="614" y="419"/>
                    <a:pt x="614" y="224"/>
                  </a:cubicBezTo>
                  <a:cubicBezTo>
                    <a:pt x="614" y="140"/>
                    <a:pt x="586" y="57"/>
                    <a:pt x="558" y="1"/>
                  </a:cubicBezTo>
                  <a:cubicBezTo>
                    <a:pt x="419" y="1"/>
                    <a:pt x="475" y="57"/>
                    <a:pt x="447"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7"/>
            <p:cNvSpPr/>
            <p:nvPr/>
          </p:nvSpPr>
          <p:spPr>
            <a:xfrm flipH="1">
              <a:off x="3009505" y="1843242"/>
              <a:ext cx="74402" cy="26217"/>
            </a:xfrm>
            <a:custGeom>
              <a:avLst/>
              <a:gdLst/>
              <a:ahLst/>
              <a:cxnLst/>
              <a:rect l="l" t="t" r="r" b="b"/>
              <a:pathLst>
                <a:path w="1033" h="364" extrusionOk="0">
                  <a:moveTo>
                    <a:pt x="1032" y="280"/>
                  </a:moveTo>
                  <a:cubicBezTo>
                    <a:pt x="865" y="224"/>
                    <a:pt x="698" y="280"/>
                    <a:pt x="474" y="196"/>
                  </a:cubicBezTo>
                  <a:cubicBezTo>
                    <a:pt x="391" y="112"/>
                    <a:pt x="167" y="1"/>
                    <a:pt x="28" y="1"/>
                  </a:cubicBezTo>
                  <a:cubicBezTo>
                    <a:pt x="0" y="85"/>
                    <a:pt x="140" y="112"/>
                    <a:pt x="195" y="140"/>
                  </a:cubicBezTo>
                  <a:cubicBezTo>
                    <a:pt x="419" y="252"/>
                    <a:pt x="446" y="364"/>
                    <a:pt x="725" y="336"/>
                  </a:cubicBezTo>
                  <a:cubicBezTo>
                    <a:pt x="865" y="364"/>
                    <a:pt x="1004" y="364"/>
                    <a:pt x="1032" y="2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7"/>
            <p:cNvSpPr/>
            <p:nvPr/>
          </p:nvSpPr>
          <p:spPr>
            <a:xfrm flipH="1">
              <a:off x="2858826" y="1807085"/>
              <a:ext cx="70368" cy="14117"/>
            </a:xfrm>
            <a:custGeom>
              <a:avLst/>
              <a:gdLst/>
              <a:ahLst/>
              <a:cxnLst/>
              <a:rect l="l" t="t" r="r" b="b"/>
              <a:pathLst>
                <a:path w="977" h="196" extrusionOk="0">
                  <a:moveTo>
                    <a:pt x="0" y="84"/>
                  </a:moveTo>
                  <a:cubicBezTo>
                    <a:pt x="56" y="196"/>
                    <a:pt x="391" y="168"/>
                    <a:pt x="530" y="168"/>
                  </a:cubicBezTo>
                  <a:cubicBezTo>
                    <a:pt x="670" y="168"/>
                    <a:pt x="949" y="168"/>
                    <a:pt x="977" y="29"/>
                  </a:cubicBezTo>
                  <a:cubicBezTo>
                    <a:pt x="949" y="1"/>
                    <a:pt x="614" y="56"/>
                    <a:pt x="502" y="56"/>
                  </a:cubicBezTo>
                  <a:cubicBezTo>
                    <a:pt x="391" y="56"/>
                    <a:pt x="112" y="29"/>
                    <a:pt x="0"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7"/>
            <p:cNvSpPr/>
            <p:nvPr/>
          </p:nvSpPr>
          <p:spPr>
            <a:xfrm flipH="1">
              <a:off x="1743572" y="2281305"/>
              <a:ext cx="72385" cy="14189"/>
            </a:xfrm>
            <a:custGeom>
              <a:avLst/>
              <a:gdLst/>
              <a:ahLst/>
              <a:cxnLst/>
              <a:rect l="l" t="t" r="r" b="b"/>
              <a:pathLst>
                <a:path w="1005" h="197" extrusionOk="0">
                  <a:moveTo>
                    <a:pt x="0" y="112"/>
                  </a:moveTo>
                  <a:cubicBezTo>
                    <a:pt x="112" y="196"/>
                    <a:pt x="921" y="168"/>
                    <a:pt x="949" y="140"/>
                  </a:cubicBezTo>
                  <a:cubicBezTo>
                    <a:pt x="1005" y="112"/>
                    <a:pt x="977" y="140"/>
                    <a:pt x="977" y="112"/>
                  </a:cubicBezTo>
                  <a:cubicBezTo>
                    <a:pt x="949" y="29"/>
                    <a:pt x="977" y="57"/>
                    <a:pt x="782" y="29"/>
                  </a:cubicBezTo>
                  <a:cubicBezTo>
                    <a:pt x="642" y="29"/>
                    <a:pt x="84" y="1"/>
                    <a:pt x="0"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7"/>
            <p:cNvSpPr/>
            <p:nvPr/>
          </p:nvSpPr>
          <p:spPr>
            <a:xfrm flipH="1">
              <a:off x="2270011" y="3806529"/>
              <a:ext cx="54379" cy="56324"/>
            </a:xfrm>
            <a:custGeom>
              <a:avLst/>
              <a:gdLst/>
              <a:ahLst/>
              <a:cxnLst/>
              <a:rect l="l" t="t" r="r" b="b"/>
              <a:pathLst>
                <a:path w="755" h="782" extrusionOk="0">
                  <a:moveTo>
                    <a:pt x="1" y="754"/>
                  </a:moveTo>
                  <a:cubicBezTo>
                    <a:pt x="113" y="781"/>
                    <a:pt x="280" y="530"/>
                    <a:pt x="392" y="447"/>
                  </a:cubicBezTo>
                  <a:cubicBezTo>
                    <a:pt x="475" y="363"/>
                    <a:pt x="754" y="84"/>
                    <a:pt x="643" y="28"/>
                  </a:cubicBezTo>
                  <a:cubicBezTo>
                    <a:pt x="559" y="0"/>
                    <a:pt x="364" y="307"/>
                    <a:pt x="280" y="363"/>
                  </a:cubicBezTo>
                  <a:cubicBezTo>
                    <a:pt x="224" y="391"/>
                    <a:pt x="1" y="642"/>
                    <a:pt x="1" y="75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7"/>
            <p:cNvSpPr/>
            <p:nvPr/>
          </p:nvSpPr>
          <p:spPr>
            <a:xfrm flipH="1">
              <a:off x="1655123" y="987212"/>
              <a:ext cx="28234" cy="66407"/>
            </a:xfrm>
            <a:custGeom>
              <a:avLst/>
              <a:gdLst/>
              <a:ahLst/>
              <a:cxnLst/>
              <a:rect l="l" t="t" r="r" b="b"/>
              <a:pathLst>
                <a:path w="392" h="922" extrusionOk="0">
                  <a:moveTo>
                    <a:pt x="1" y="921"/>
                  </a:moveTo>
                  <a:cubicBezTo>
                    <a:pt x="196" y="921"/>
                    <a:pt x="363" y="503"/>
                    <a:pt x="391" y="252"/>
                  </a:cubicBezTo>
                  <a:cubicBezTo>
                    <a:pt x="391" y="140"/>
                    <a:pt x="391" y="29"/>
                    <a:pt x="280" y="1"/>
                  </a:cubicBezTo>
                  <a:cubicBezTo>
                    <a:pt x="252" y="57"/>
                    <a:pt x="280" y="140"/>
                    <a:pt x="252" y="280"/>
                  </a:cubicBezTo>
                  <a:cubicBezTo>
                    <a:pt x="252" y="364"/>
                    <a:pt x="224" y="447"/>
                    <a:pt x="196" y="531"/>
                  </a:cubicBezTo>
                  <a:cubicBezTo>
                    <a:pt x="140" y="643"/>
                    <a:pt x="1" y="838"/>
                    <a:pt x="1" y="92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7"/>
            <p:cNvSpPr/>
            <p:nvPr/>
          </p:nvSpPr>
          <p:spPr>
            <a:xfrm flipH="1">
              <a:off x="1719443" y="1250467"/>
              <a:ext cx="64390" cy="38245"/>
            </a:xfrm>
            <a:custGeom>
              <a:avLst/>
              <a:gdLst/>
              <a:ahLst/>
              <a:cxnLst/>
              <a:rect l="l" t="t" r="r" b="b"/>
              <a:pathLst>
                <a:path w="894" h="531" extrusionOk="0">
                  <a:moveTo>
                    <a:pt x="1" y="503"/>
                  </a:moveTo>
                  <a:cubicBezTo>
                    <a:pt x="140" y="531"/>
                    <a:pt x="559" y="252"/>
                    <a:pt x="698" y="196"/>
                  </a:cubicBezTo>
                  <a:cubicBezTo>
                    <a:pt x="782" y="140"/>
                    <a:pt x="894" y="112"/>
                    <a:pt x="894" y="1"/>
                  </a:cubicBezTo>
                  <a:cubicBezTo>
                    <a:pt x="810" y="1"/>
                    <a:pt x="57" y="363"/>
                    <a:pt x="1" y="5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7"/>
            <p:cNvSpPr/>
            <p:nvPr/>
          </p:nvSpPr>
          <p:spPr>
            <a:xfrm flipH="1">
              <a:off x="2241921" y="2442067"/>
              <a:ext cx="70368" cy="34284"/>
            </a:xfrm>
            <a:custGeom>
              <a:avLst/>
              <a:gdLst/>
              <a:ahLst/>
              <a:cxnLst/>
              <a:rect l="l" t="t" r="r" b="b"/>
              <a:pathLst>
                <a:path w="977" h="476" extrusionOk="0">
                  <a:moveTo>
                    <a:pt x="0" y="447"/>
                  </a:moveTo>
                  <a:cubicBezTo>
                    <a:pt x="84" y="475"/>
                    <a:pt x="977" y="196"/>
                    <a:pt x="921" y="57"/>
                  </a:cubicBezTo>
                  <a:cubicBezTo>
                    <a:pt x="893" y="1"/>
                    <a:pt x="754" y="112"/>
                    <a:pt x="726" y="140"/>
                  </a:cubicBezTo>
                  <a:cubicBezTo>
                    <a:pt x="642" y="168"/>
                    <a:pt x="558" y="196"/>
                    <a:pt x="447" y="196"/>
                  </a:cubicBezTo>
                  <a:cubicBezTo>
                    <a:pt x="279" y="280"/>
                    <a:pt x="56" y="308"/>
                    <a:pt x="0" y="4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7"/>
            <p:cNvSpPr/>
            <p:nvPr/>
          </p:nvSpPr>
          <p:spPr>
            <a:xfrm flipH="1">
              <a:off x="929747" y="3999415"/>
              <a:ext cx="16134" cy="62374"/>
            </a:xfrm>
            <a:custGeom>
              <a:avLst/>
              <a:gdLst/>
              <a:ahLst/>
              <a:cxnLst/>
              <a:rect l="l" t="t" r="r" b="b"/>
              <a:pathLst>
                <a:path w="224" h="866" extrusionOk="0">
                  <a:moveTo>
                    <a:pt x="1" y="754"/>
                  </a:moveTo>
                  <a:cubicBezTo>
                    <a:pt x="1" y="838"/>
                    <a:pt x="1" y="810"/>
                    <a:pt x="29" y="865"/>
                  </a:cubicBezTo>
                  <a:cubicBezTo>
                    <a:pt x="140" y="865"/>
                    <a:pt x="140" y="838"/>
                    <a:pt x="140" y="559"/>
                  </a:cubicBezTo>
                  <a:cubicBezTo>
                    <a:pt x="140" y="447"/>
                    <a:pt x="224" y="56"/>
                    <a:pt x="140" y="1"/>
                  </a:cubicBezTo>
                  <a:cubicBezTo>
                    <a:pt x="29" y="28"/>
                    <a:pt x="56" y="168"/>
                    <a:pt x="29" y="335"/>
                  </a:cubicBezTo>
                  <a:cubicBezTo>
                    <a:pt x="1" y="447"/>
                    <a:pt x="1" y="614"/>
                    <a:pt x="1" y="75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7"/>
            <p:cNvSpPr/>
            <p:nvPr/>
          </p:nvSpPr>
          <p:spPr>
            <a:xfrm flipH="1">
              <a:off x="2227804" y="3374445"/>
              <a:ext cx="40262" cy="60357"/>
            </a:xfrm>
            <a:custGeom>
              <a:avLst/>
              <a:gdLst/>
              <a:ahLst/>
              <a:cxnLst/>
              <a:rect l="l" t="t" r="r" b="b"/>
              <a:pathLst>
                <a:path w="559" h="838" extrusionOk="0">
                  <a:moveTo>
                    <a:pt x="530" y="838"/>
                  </a:moveTo>
                  <a:cubicBezTo>
                    <a:pt x="530" y="838"/>
                    <a:pt x="558" y="838"/>
                    <a:pt x="558" y="726"/>
                  </a:cubicBezTo>
                  <a:cubicBezTo>
                    <a:pt x="558" y="559"/>
                    <a:pt x="167" y="1"/>
                    <a:pt x="112" y="29"/>
                  </a:cubicBezTo>
                  <a:cubicBezTo>
                    <a:pt x="0" y="29"/>
                    <a:pt x="167" y="280"/>
                    <a:pt x="279" y="419"/>
                  </a:cubicBezTo>
                  <a:cubicBezTo>
                    <a:pt x="307" y="475"/>
                    <a:pt x="363" y="559"/>
                    <a:pt x="419" y="615"/>
                  </a:cubicBezTo>
                  <a:cubicBezTo>
                    <a:pt x="502" y="782"/>
                    <a:pt x="446" y="782"/>
                    <a:pt x="530" y="8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7"/>
            <p:cNvSpPr/>
            <p:nvPr/>
          </p:nvSpPr>
          <p:spPr>
            <a:xfrm flipH="1">
              <a:off x="1476283" y="1075660"/>
              <a:ext cx="66407" cy="32195"/>
            </a:xfrm>
            <a:custGeom>
              <a:avLst/>
              <a:gdLst/>
              <a:ahLst/>
              <a:cxnLst/>
              <a:rect l="l" t="t" r="r" b="b"/>
              <a:pathLst>
                <a:path w="922" h="447" extrusionOk="0">
                  <a:moveTo>
                    <a:pt x="1" y="447"/>
                  </a:moveTo>
                  <a:cubicBezTo>
                    <a:pt x="84" y="447"/>
                    <a:pt x="642" y="251"/>
                    <a:pt x="810" y="196"/>
                  </a:cubicBezTo>
                  <a:cubicBezTo>
                    <a:pt x="893" y="168"/>
                    <a:pt x="893" y="196"/>
                    <a:pt x="921" y="140"/>
                  </a:cubicBezTo>
                  <a:cubicBezTo>
                    <a:pt x="810" y="0"/>
                    <a:pt x="363" y="196"/>
                    <a:pt x="196" y="279"/>
                  </a:cubicBezTo>
                  <a:cubicBezTo>
                    <a:pt x="112" y="335"/>
                    <a:pt x="56" y="335"/>
                    <a:pt x="1" y="4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7"/>
            <p:cNvSpPr/>
            <p:nvPr/>
          </p:nvSpPr>
          <p:spPr>
            <a:xfrm flipH="1">
              <a:off x="1144746" y="4117970"/>
              <a:ext cx="62374" cy="30250"/>
            </a:xfrm>
            <a:custGeom>
              <a:avLst/>
              <a:gdLst/>
              <a:ahLst/>
              <a:cxnLst/>
              <a:rect l="l" t="t" r="r" b="b"/>
              <a:pathLst>
                <a:path w="866" h="420" extrusionOk="0">
                  <a:moveTo>
                    <a:pt x="1" y="419"/>
                  </a:moveTo>
                  <a:lnTo>
                    <a:pt x="140" y="419"/>
                  </a:lnTo>
                  <a:cubicBezTo>
                    <a:pt x="336" y="335"/>
                    <a:pt x="866" y="168"/>
                    <a:pt x="866" y="1"/>
                  </a:cubicBezTo>
                  <a:cubicBezTo>
                    <a:pt x="838" y="1"/>
                    <a:pt x="29" y="307"/>
                    <a:pt x="1" y="335"/>
                  </a:cubicBezTo>
                  <a:cubicBezTo>
                    <a:pt x="29" y="335"/>
                    <a:pt x="1" y="335"/>
                    <a:pt x="1"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7"/>
            <p:cNvSpPr/>
            <p:nvPr/>
          </p:nvSpPr>
          <p:spPr>
            <a:xfrm flipH="1">
              <a:off x="2006828" y="2540527"/>
              <a:ext cx="70368" cy="22184"/>
            </a:xfrm>
            <a:custGeom>
              <a:avLst/>
              <a:gdLst/>
              <a:ahLst/>
              <a:cxnLst/>
              <a:rect l="l" t="t" r="r" b="b"/>
              <a:pathLst>
                <a:path w="977" h="308" extrusionOk="0">
                  <a:moveTo>
                    <a:pt x="28" y="168"/>
                  </a:moveTo>
                  <a:cubicBezTo>
                    <a:pt x="140" y="308"/>
                    <a:pt x="698" y="168"/>
                    <a:pt x="837" y="140"/>
                  </a:cubicBezTo>
                  <a:cubicBezTo>
                    <a:pt x="949" y="140"/>
                    <a:pt x="977" y="140"/>
                    <a:pt x="977" y="29"/>
                  </a:cubicBezTo>
                  <a:cubicBezTo>
                    <a:pt x="810" y="1"/>
                    <a:pt x="503" y="57"/>
                    <a:pt x="252" y="85"/>
                  </a:cubicBezTo>
                  <a:lnTo>
                    <a:pt x="84" y="140"/>
                  </a:lnTo>
                  <a:cubicBezTo>
                    <a:pt x="1" y="168"/>
                    <a:pt x="84" y="140"/>
                    <a:pt x="28"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7"/>
            <p:cNvSpPr/>
            <p:nvPr/>
          </p:nvSpPr>
          <p:spPr>
            <a:xfrm flipH="1">
              <a:off x="2326264" y="3300114"/>
              <a:ext cx="64390" cy="38245"/>
            </a:xfrm>
            <a:custGeom>
              <a:avLst/>
              <a:gdLst/>
              <a:ahLst/>
              <a:cxnLst/>
              <a:rect l="l" t="t" r="r" b="b"/>
              <a:pathLst>
                <a:path w="894" h="531" extrusionOk="0">
                  <a:moveTo>
                    <a:pt x="28" y="531"/>
                  </a:moveTo>
                  <a:lnTo>
                    <a:pt x="28" y="531"/>
                  </a:lnTo>
                  <a:lnTo>
                    <a:pt x="112" y="531"/>
                  </a:lnTo>
                  <a:cubicBezTo>
                    <a:pt x="140" y="531"/>
                    <a:pt x="140" y="531"/>
                    <a:pt x="168" y="503"/>
                  </a:cubicBezTo>
                  <a:cubicBezTo>
                    <a:pt x="196" y="503"/>
                    <a:pt x="251" y="475"/>
                    <a:pt x="279" y="419"/>
                  </a:cubicBezTo>
                  <a:cubicBezTo>
                    <a:pt x="391" y="363"/>
                    <a:pt x="893" y="112"/>
                    <a:pt x="837" y="56"/>
                  </a:cubicBezTo>
                  <a:cubicBezTo>
                    <a:pt x="837" y="56"/>
                    <a:pt x="837" y="1"/>
                    <a:pt x="726" y="56"/>
                  </a:cubicBezTo>
                  <a:lnTo>
                    <a:pt x="196" y="363"/>
                  </a:lnTo>
                  <a:cubicBezTo>
                    <a:pt x="112" y="391"/>
                    <a:pt x="28" y="419"/>
                    <a:pt x="28" y="531"/>
                  </a:cubicBezTo>
                  <a:cubicBezTo>
                    <a:pt x="0" y="531"/>
                    <a:pt x="0" y="503"/>
                    <a:pt x="28" y="53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7"/>
            <p:cNvSpPr/>
            <p:nvPr/>
          </p:nvSpPr>
          <p:spPr>
            <a:xfrm flipH="1">
              <a:off x="2808551" y="3814524"/>
              <a:ext cx="52362" cy="52362"/>
            </a:xfrm>
            <a:custGeom>
              <a:avLst/>
              <a:gdLst/>
              <a:ahLst/>
              <a:cxnLst/>
              <a:rect l="l" t="t" r="r" b="b"/>
              <a:pathLst>
                <a:path w="727" h="727" extrusionOk="0">
                  <a:moveTo>
                    <a:pt x="1" y="670"/>
                  </a:moveTo>
                  <a:cubicBezTo>
                    <a:pt x="140" y="726"/>
                    <a:pt x="308" y="475"/>
                    <a:pt x="391" y="391"/>
                  </a:cubicBezTo>
                  <a:cubicBezTo>
                    <a:pt x="447" y="336"/>
                    <a:pt x="698" y="168"/>
                    <a:pt x="726" y="57"/>
                  </a:cubicBezTo>
                  <a:cubicBezTo>
                    <a:pt x="643" y="1"/>
                    <a:pt x="364" y="224"/>
                    <a:pt x="308" y="280"/>
                  </a:cubicBezTo>
                  <a:lnTo>
                    <a:pt x="140" y="475"/>
                  </a:lnTo>
                  <a:cubicBezTo>
                    <a:pt x="112" y="531"/>
                    <a:pt x="1" y="587"/>
                    <a:pt x="1" y="67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7"/>
            <p:cNvSpPr/>
            <p:nvPr/>
          </p:nvSpPr>
          <p:spPr>
            <a:xfrm flipH="1">
              <a:off x="2955269" y="1541813"/>
              <a:ext cx="58340" cy="44295"/>
            </a:xfrm>
            <a:custGeom>
              <a:avLst/>
              <a:gdLst/>
              <a:ahLst/>
              <a:cxnLst/>
              <a:rect l="l" t="t" r="r" b="b"/>
              <a:pathLst>
                <a:path w="810" h="615" extrusionOk="0">
                  <a:moveTo>
                    <a:pt x="28" y="559"/>
                  </a:moveTo>
                  <a:cubicBezTo>
                    <a:pt x="168" y="615"/>
                    <a:pt x="335" y="336"/>
                    <a:pt x="726" y="196"/>
                  </a:cubicBezTo>
                  <a:cubicBezTo>
                    <a:pt x="810" y="140"/>
                    <a:pt x="810" y="140"/>
                    <a:pt x="810" y="85"/>
                  </a:cubicBezTo>
                  <a:cubicBezTo>
                    <a:pt x="559" y="1"/>
                    <a:pt x="1" y="392"/>
                    <a:pt x="28" y="55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7"/>
            <p:cNvSpPr/>
            <p:nvPr/>
          </p:nvSpPr>
          <p:spPr>
            <a:xfrm flipH="1">
              <a:off x="1508479" y="3830658"/>
              <a:ext cx="66335" cy="16134"/>
            </a:xfrm>
            <a:custGeom>
              <a:avLst/>
              <a:gdLst/>
              <a:ahLst/>
              <a:cxnLst/>
              <a:rect l="l" t="t" r="r" b="b"/>
              <a:pathLst>
                <a:path w="921" h="224" extrusionOk="0">
                  <a:moveTo>
                    <a:pt x="0" y="112"/>
                  </a:moveTo>
                  <a:cubicBezTo>
                    <a:pt x="84" y="223"/>
                    <a:pt x="837" y="223"/>
                    <a:pt x="921" y="140"/>
                  </a:cubicBezTo>
                  <a:cubicBezTo>
                    <a:pt x="865" y="28"/>
                    <a:pt x="642" y="84"/>
                    <a:pt x="447" y="84"/>
                  </a:cubicBezTo>
                  <a:cubicBezTo>
                    <a:pt x="307" y="28"/>
                    <a:pt x="84" y="0"/>
                    <a:pt x="0"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7"/>
            <p:cNvSpPr/>
            <p:nvPr/>
          </p:nvSpPr>
          <p:spPr>
            <a:xfrm flipH="1">
              <a:off x="1233122" y="3888927"/>
              <a:ext cx="54379" cy="44223"/>
            </a:xfrm>
            <a:custGeom>
              <a:avLst/>
              <a:gdLst/>
              <a:ahLst/>
              <a:cxnLst/>
              <a:rect l="l" t="t" r="r" b="b"/>
              <a:pathLst>
                <a:path w="755" h="614" extrusionOk="0">
                  <a:moveTo>
                    <a:pt x="1" y="614"/>
                  </a:moveTo>
                  <a:cubicBezTo>
                    <a:pt x="196" y="614"/>
                    <a:pt x="754" y="167"/>
                    <a:pt x="643" y="0"/>
                  </a:cubicBezTo>
                  <a:cubicBezTo>
                    <a:pt x="587" y="28"/>
                    <a:pt x="559" y="112"/>
                    <a:pt x="503" y="167"/>
                  </a:cubicBezTo>
                  <a:cubicBezTo>
                    <a:pt x="419" y="307"/>
                    <a:pt x="196" y="419"/>
                    <a:pt x="57" y="530"/>
                  </a:cubicBezTo>
                  <a:cubicBezTo>
                    <a:pt x="1" y="558"/>
                    <a:pt x="1" y="558"/>
                    <a:pt x="1" y="61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7"/>
            <p:cNvSpPr/>
            <p:nvPr/>
          </p:nvSpPr>
          <p:spPr>
            <a:xfrm flipH="1">
              <a:off x="2497110" y="1356994"/>
              <a:ext cx="30178" cy="62374"/>
            </a:xfrm>
            <a:custGeom>
              <a:avLst/>
              <a:gdLst/>
              <a:ahLst/>
              <a:cxnLst/>
              <a:rect l="l" t="t" r="r" b="b"/>
              <a:pathLst>
                <a:path w="419" h="866" extrusionOk="0">
                  <a:moveTo>
                    <a:pt x="28" y="809"/>
                  </a:moveTo>
                  <a:cubicBezTo>
                    <a:pt x="112" y="809"/>
                    <a:pt x="140" y="614"/>
                    <a:pt x="251" y="419"/>
                  </a:cubicBezTo>
                  <a:cubicBezTo>
                    <a:pt x="279" y="307"/>
                    <a:pt x="419" y="56"/>
                    <a:pt x="419" y="0"/>
                  </a:cubicBezTo>
                  <a:cubicBezTo>
                    <a:pt x="279" y="28"/>
                    <a:pt x="140" y="391"/>
                    <a:pt x="84" y="530"/>
                  </a:cubicBezTo>
                  <a:cubicBezTo>
                    <a:pt x="28" y="586"/>
                    <a:pt x="28" y="670"/>
                    <a:pt x="28" y="726"/>
                  </a:cubicBezTo>
                  <a:cubicBezTo>
                    <a:pt x="28" y="865"/>
                    <a:pt x="0" y="670"/>
                    <a:pt x="28" y="809"/>
                  </a:cubicBezTo>
                  <a:lnTo>
                    <a:pt x="28" y="809"/>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7"/>
            <p:cNvSpPr/>
            <p:nvPr/>
          </p:nvSpPr>
          <p:spPr>
            <a:xfrm flipH="1">
              <a:off x="2682001" y="1722670"/>
              <a:ext cx="62302" cy="18150"/>
            </a:xfrm>
            <a:custGeom>
              <a:avLst/>
              <a:gdLst/>
              <a:ahLst/>
              <a:cxnLst/>
              <a:rect l="l" t="t" r="r" b="b"/>
              <a:pathLst>
                <a:path w="865" h="252" extrusionOk="0">
                  <a:moveTo>
                    <a:pt x="0" y="224"/>
                  </a:moveTo>
                  <a:cubicBezTo>
                    <a:pt x="56" y="252"/>
                    <a:pt x="307" y="224"/>
                    <a:pt x="419" y="196"/>
                  </a:cubicBezTo>
                  <a:cubicBezTo>
                    <a:pt x="586" y="196"/>
                    <a:pt x="753" y="224"/>
                    <a:pt x="865" y="224"/>
                  </a:cubicBezTo>
                  <a:cubicBezTo>
                    <a:pt x="837" y="1"/>
                    <a:pt x="335" y="57"/>
                    <a:pt x="167" y="85"/>
                  </a:cubicBezTo>
                  <a:cubicBezTo>
                    <a:pt x="0" y="112"/>
                    <a:pt x="0" y="112"/>
                    <a:pt x="0"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7"/>
            <p:cNvSpPr/>
            <p:nvPr/>
          </p:nvSpPr>
          <p:spPr>
            <a:xfrm flipH="1">
              <a:off x="1415996" y="1268546"/>
              <a:ext cx="12172" cy="62374"/>
            </a:xfrm>
            <a:custGeom>
              <a:avLst/>
              <a:gdLst/>
              <a:ahLst/>
              <a:cxnLst/>
              <a:rect l="l" t="t" r="r" b="b"/>
              <a:pathLst>
                <a:path w="169" h="866" extrusionOk="0">
                  <a:moveTo>
                    <a:pt x="85" y="866"/>
                  </a:moveTo>
                  <a:cubicBezTo>
                    <a:pt x="168" y="838"/>
                    <a:pt x="168" y="754"/>
                    <a:pt x="168" y="670"/>
                  </a:cubicBezTo>
                  <a:cubicBezTo>
                    <a:pt x="168" y="503"/>
                    <a:pt x="168" y="196"/>
                    <a:pt x="85" y="84"/>
                  </a:cubicBezTo>
                  <a:cubicBezTo>
                    <a:pt x="57" y="1"/>
                    <a:pt x="57" y="1"/>
                    <a:pt x="29" y="1"/>
                  </a:cubicBezTo>
                  <a:cubicBezTo>
                    <a:pt x="1" y="112"/>
                    <a:pt x="29" y="308"/>
                    <a:pt x="57" y="447"/>
                  </a:cubicBezTo>
                  <a:cubicBezTo>
                    <a:pt x="29" y="531"/>
                    <a:pt x="29" y="782"/>
                    <a:pt x="85" y="86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7"/>
            <p:cNvSpPr/>
            <p:nvPr/>
          </p:nvSpPr>
          <p:spPr>
            <a:xfrm flipH="1">
              <a:off x="1074377" y="4254604"/>
              <a:ext cx="62374" cy="46312"/>
            </a:xfrm>
            <a:custGeom>
              <a:avLst/>
              <a:gdLst/>
              <a:ahLst/>
              <a:cxnLst/>
              <a:rect l="l" t="t" r="r" b="b"/>
              <a:pathLst>
                <a:path w="866" h="643" extrusionOk="0">
                  <a:moveTo>
                    <a:pt x="754" y="1"/>
                  </a:moveTo>
                  <a:cubicBezTo>
                    <a:pt x="698" y="57"/>
                    <a:pt x="642" y="112"/>
                    <a:pt x="586" y="140"/>
                  </a:cubicBezTo>
                  <a:cubicBezTo>
                    <a:pt x="447" y="252"/>
                    <a:pt x="0" y="531"/>
                    <a:pt x="140" y="615"/>
                  </a:cubicBezTo>
                  <a:cubicBezTo>
                    <a:pt x="168" y="642"/>
                    <a:pt x="475" y="391"/>
                    <a:pt x="502" y="363"/>
                  </a:cubicBezTo>
                  <a:cubicBezTo>
                    <a:pt x="586" y="336"/>
                    <a:pt x="865" y="140"/>
                    <a:pt x="75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7"/>
            <p:cNvSpPr/>
            <p:nvPr/>
          </p:nvSpPr>
          <p:spPr>
            <a:xfrm flipH="1">
              <a:off x="1281380" y="3306164"/>
              <a:ext cx="50273" cy="40262"/>
            </a:xfrm>
            <a:custGeom>
              <a:avLst/>
              <a:gdLst/>
              <a:ahLst/>
              <a:cxnLst/>
              <a:rect l="l" t="t" r="r" b="b"/>
              <a:pathLst>
                <a:path w="698" h="559" extrusionOk="0">
                  <a:moveTo>
                    <a:pt x="0" y="558"/>
                  </a:moveTo>
                  <a:cubicBezTo>
                    <a:pt x="195" y="558"/>
                    <a:pt x="335" y="419"/>
                    <a:pt x="419" y="335"/>
                  </a:cubicBezTo>
                  <a:cubicBezTo>
                    <a:pt x="530" y="279"/>
                    <a:pt x="670" y="140"/>
                    <a:pt x="698" y="0"/>
                  </a:cubicBezTo>
                  <a:cubicBezTo>
                    <a:pt x="558" y="0"/>
                    <a:pt x="279" y="279"/>
                    <a:pt x="140" y="391"/>
                  </a:cubicBezTo>
                  <a:cubicBezTo>
                    <a:pt x="112" y="419"/>
                    <a:pt x="84" y="419"/>
                    <a:pt x="56" y="447"/>
                  </a:cubicBezTo>
                  <a:cubicBezTo>
                    <a:pt x="0" y="475"/>
                    <a:pt x="0" y="475"/>
                    <a:pt x="0" y="5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7"/>
            <p:cNvSpPr/>
            <p:nvPr/>
          </p:nvSpPr>
          <p:spPr>
            <a:xfrm flipH="1">
              <a:off x="1403969" y="2612913"/>
              <a:ext cx="64390" cy="28162"/>
            </a:xfrm>
            <a:custGeom>
              <a:avLst/>
              <a:gdLst/>
              <a:ahLst/>
              <a:cxnLst/>
              <a:rect l="l" t="t" r="r" b="b"/>
              <a:pathLst>
                <a:path w="894" h="391" extrusionOk="0">
                  <a:moveTo>
                    <a:pt x="894" y="112"/>
                  </a:moveTo>
                  <a:cubicBezTo>
                    <a:pt x="698" y="0"/>
                    <a:pt x="1" y="168"/>
                    <a:pt x="57" y="335"/>
                  </a:cubicBezTo>
                  <a:cubicBezTo>
                    <a:pt x="85" y="391"/>
                    <a:pt x="224" y="279"/>
                    <a:pt x="475" y="223"/>
                  </a:cubicBezTo>
                  <a:cubicBezTo>
                    <a:pt x="698" y="168"/>
                    <a:pt x="866" y="168"/>
                    <a:pt x="894"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7"/>
            <p:cNvSpPr/>
            <p:nvPr/>
          </p:nvSpPr>
          <p:spPr>
            <a:xfrm flipH="1">
              <a:off x="1809836" y="3567403"/>
              <a:ext cx="50345" cy="50273"/>
            </a:xfrm>
            <a:custGeom>
              <a:avLst/>
              <a:gdLst/>
              <a:ahLst/>
              <a:cxnLst/>
              <a:rect l="l" t="t" r="r" b="b"/>
              <a:pathLst>
                <a:path w="699" h="698" extrusionOk="0">
                  <a:moveTo>
                    <a:pt x="140" y="698"/>
                  </a:moveTo>
                  <a:cubicBezTo>
                    <a:pt x="224" y="670"/>
                    <a:pt x="335" y="419"/>
                    <a:pt x="419" y="335"/>
                  </a:cubicBezTo>
                  <a:cubicBezTo>
                    <a:pt x="475" y="279"/>
                    <a:pt x="698" y="140"/>
                    <a:pt x="642" y="0"/>
                  </a:cubicBezTo>
                  <a:cubicBezTo>
                    <a:pt x="614" y="0"/>
                    <a:pt x="1" y="475"/>
                    <a:pt x="140" y="69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7"/>
            <p:cNvSpPr/>
            <p:nvPr/>
          </p:nvSpPr>
          <p:spPr>
            <a:xfrm flipH="1">
              <a:off x="1411963" y="3370483"/>
              <a:ext cx="56396" cy="36229"/>
            </a:xfrm>
            <a:custGeom>
              <a:avLst/>
              <a:gdLst/>
              <a:ahLst/>
              <a:cxnLst/>
              <a:rect l="l" t="t" r="r" b="b"/>
              <a:pathLst>
                <a:path w="783" h="503" extrusionOk="0">
                  <a:moveTo>
                    <a:pt x="1" y="502"/>
                  </a:moveTo>
                  <a:cubicBezTo>
                    <a:pt x="57" y="502"/>
                    <a:pt x="782" y="419"/>
                    <a:pt x="698" y="0"/>
                  </a:cubicBezTo>
                  <a:cubicBezTo>
                    <a:pt x="531" y="0"/>
                    <a:pt x="643" y="195"/>
                    <a:pt x="364" y="279"/>
                  </a:cubicBezTo>
                  <a:cubicBezTo>
                    <a:pt x="224" y="363"/>
                    <a:pt x="29" y="391"/>
                    <a:pt x="1" y="50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7"/>
            <p:cNvSpPr/>
            <p:nvPr/>
          </p:nvSpPr>
          <p:spPr>
            <a:xfrm flipH="1">
              <a:off x="1174853" y="1571992"/>
              <a:ext cx="46312" cy="48329"/>
            </a:xfrm>
            <a:custGeom>
              <a:avLst/>
              <a:gdLst/>
              <a:ahLst/>
              <a:cxnLst/>
              <a:rect l="l" t="t" r="r" b="b"/>
              <a:pathLst>
                <a:path w="643" h="671" extrusionOk="0">
                  <a:moveTo>
                    <a:pt x="642" y="670"/>
                  </a:moveTo>
                  <a:cubicBezTo>
                    <a:pt x="614" y="475"/>
                    <a:pt x="279" y="28"/>
                    <a:pt x="0" y="0"/>
                  </a:cubicBezTo>
                  <a:cubicBezTo>
                    <a:pt x="0" y="140"/>
                    <a:pt x="196" y="196"/>
                    <a:pt x="335" y="335"/>
                  </a:cubicBezTo>
                  <a:cubicBezTo>
                    <a:pt x="363" y="391"/>
                    <a:pt x="419" y="419"/>
                    <a:pt x="475" y="503"/>
                  </a:cubicBezTo>
                  <a:cubicBezTo>
                    <a:pt x="531" y="614"/>
                    <a:pt x="531" y="670"/>
                    <a:pt x="642" y="67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7"/>
            <p:cNvSpPr/>
            <p:nvPr/>
          </p:nvSpPr>
          <p:spPr>
            <a:xfrm flipH="1">
              <a:off x="1657140" y="647609"/>
              <a:ext cx="48329" cy="48329"/>
            </a:xfrm>
            <a:custGeom>
              <a:avLst/>
              <a:gdLst/>
              <a:ahLst/>
              <a:cxnLst/>
              <a:rect l="l" t="t" r="r" b="b"/>
              <a:pathLst>
                <a:path w="671" h="671" extrusionOk="0">
                  <a:moveTo>
                    <a:pt x="29" y="57"/>
                  </a:moveTo>
                  <a:cubicBezTo>
                    <a:pt x="1" y="196"/>
                    <a:pt x="447" y="670"/>
                    <a:pt x="670" y="670"/>
                  </a:cubicBezTo>
                  <a:cubicBezTo>
                    <a:pt x="670" y="531"/>
                    <a:pt x="447" y="419"/>
                    <a:pt x="391" y="364"/>
                  </a:cubicBezTo>
                  <a:cubicBezTo>
                    <a:pt x="252" y="196"/>
                    <a:pt x="140" y="1"/>
                    <a:pt x="29"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7"/>
            <p:cNvSpPr/>
            <p:nvPr/>
          </p:nvSpPr>
          <p:spPr>
            <a:xfrm flipH="1">
              <a:off x="1954537" y="2454167"/>
              <a:ext cx="46312" cy="46240"/>
            </a:xfrm>
            <a:custGeom>
              <a:avLst/>
              <a:gdLst/>
              <a:ahLst/>
              <a:cxnLst/>
              <a:rect l="l" t="t" r="r" b="b"/>
              <a:pathLst>
                <a:path w="643" h="642" extrusionOk="0">
                  <a:moveTo>
                    <a:pt x="29" y="0"/>
                  </a:moveTo>
                  <a:cubicBezTo>
                    <a:pt x="1" y="112"/>
                    <a:pt x="168" y="223"/>
                    <a:pt x="280" y="307"/>
                  </a:cubicBezTo>
                  <a:cubicBezTo>
                    <a:pt x="308" y="363"/>
                    <a:pt x="559" y="642"/>
                    <a:pt x="614" y="530"/>
                  </a:cubicBezTo>
                  <a:cubicBezTo>
                    <a:pt x="642" y="502"/>
                    <a:pt x="280" y="140"/>
                    <a:pt x="224" y="84"/>
                  </a:cubicBezTo>
                  <a:cubicBezTo>
                    <a:pt x="84" y="0"/>
                    <a:pt x="84" y="0"/>
                    <a:pt x="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7"/>
            <p:cNvSpPr/>
            <p:nvPr/>
          </p:nvSpPr>
          <p:spPr>
            <a:xfrm flipH="1">
              <a:off x="1428097" y="3430769"/>
              <a:ext cx="54307" cy="34212"/>
            </a:xfrm>
            <a:custGeom>
              <a:avLst/>
              <a:gdLst/>
              <a:ahLst/>
              <a:cxnLst/>
              <a:rect l="l" t="t" r="r" b="b"/>
              <a:pathLst>
                <a:path w="754" h="475" extrusionOk="0">
                  <a:moveTo>
                    <a:pt x="1" y="474"/>
                  </a:moveTo>
                  <a:cubicBezTo>
                    <a:pt x="112" y="474"/>
                    <a:pt x="503" y="251"/>
                    <a:pt x="614" y="195"/>
                  </a:cubicBezTo>
                  <a:cubicBezTo>
                    <a:pt x="670" y="140"/>
                    <a:pt x="754" y="112"/>
                    <a:pt x="754" y="0"/>
                  </a:cubicBezTo>
                  <a:cubicBezTo>
                    <a:pt x="670" y="0"/>
                    <a:pt x="56" y="251"/>
                    <a:pt x="1" y="47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7"/>
            <p:cNvSpPr/>
            <p:nvPr/>
          </p:nvSpPr>
          <p:spPr>
            <a:xfrm flipH="1">
              <a:off x="1418013" y="2898208"/>
              <a:ext cx="40262" cy="56396"/>
            </a:xfrm>
            <a:custGeom>
              <a:avLst/>
              <a:gdLst/>
              <a:ahLst/>
              <a:cxnLst/>
              <a:rect l="l" t="t" r="r" b="b"/>
              <a:pathLst>
                <a:path w="559" h="783" extrusionOk="0">
                  <a:moveTo>
                    <a:pt x="447" y="1"/>
                  </a:moveTo>
                  <a:cubicBezTo>
                    <a:pt x="363" y="1"/>
                    <a:pt x="363" y="85"/>
                    <a:pt x="335" y="196"/>
                  </a:cubicBezTo>
                  <a:cubicBezTo>
                    <a:pt x="279" y="391"/>
                    <a:pt x="0" y="698"/>
                    <a:pt x="84" y="754"/>
                  </a:cubicBezTo>
                  <a:cubicBezTo>
                    <a:pt x="168" y="782"/>
                    <a:pt x="196" y="670"/>
                    <a:pt x="224" y="643"/>
                  </a:cubicBezTo>
                  <a:cubicBezTo>
                    <a:pt x="335" y="503"/>
                    <a:pt x="558" y="224"/>
                    <a:pt x="4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7"/>
            <p:cNvSpPr/>
            <p:nvPr/>
          </p:nvSpPr>
          <p:spPr>
            <a:xfrm flipH="1">
              <a:off x="1635028" y="625497"/>
              <a:ext cx="30250" cy="58412"/>
            </a:xfrm>
            <a:custGeom>
              <a:avLst/>
              <a:gdLst/>
              <a:ahLst/>
              <a:cxnLst/>
              <a:rect l="l" t="t" r="r" b="b"/>
              <a:pathLst>
                <a:path w="420" h="811" extrusionOk="0">
                  <a:moveTo>
                    <a:pt x="419" y="782"/>
                  </a:moveTo>
                  <a:cubicBezTo>
                    <a:pt x="419" y="671"/>
                    <a:pt x="308" y="447"/>
                    <a:pt x="280" y="392"/>
                  </a:cubicBezTo>
                  <a:cubicBezTo>
                    <a:pt x="224" y="252"/>
                    <a:pt x="112" y="1"/>
                    <a:pt x="29" y="85"/>
                  </a:cubicBezTo>
                  <a:cubicBezTo>
                    <a:pt x="1" y="113"/>
                    <a:pt x="57" y="224"/>
                    <a:pt x="112" y="252"/>
                  </a:cubicBezTo>
                  <a:cubicBezTo>
                    <a:pt x="140" y="308"/>
                    <a:pt x="168" y="364"/>
                    <a:pt x="224" y="419"/>
                  </a:cubicBezTo>
                  <a:cubicBezTo>
                    <a:pt x="280" y="698"/>
                    <a:pt x="280" y="810"/>
                    <a:pt x="419" y="78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7"/>
            <p:cNvSpPr/>
            <p:nvPr/>
          </p:nvSpPr>
          <p:spPr>
            <a:xfrm flipH="1">
              <a:off x="1415997" y="2946466"/>
              <a:ext cx="46312" cy="48329"/>
            </a:xfrm>
            <a:custGeom>
              <a:avLst/>
              <a:gdLst/>
              <a:ahLst/>
              <a:cxnLst/>
              <a:rect l="l" t="t" r="r" b="b"/>
              <a:pathLst>
                <a:path w="643" h="671" extrusionOk="0">
                  <a:moveTo>
                    <a:pt x="56" y="670"/>
                  </a:moveTo>
                  <a:cubicBezTo>
                    <a:pt x="112" y="670"/>
                    <a:pt x="196" y="586"/>
                    <a:pt x="224" y="558"/>
                  </a:cubicBezTo>
                  <a:cubicBezTo>
                    <a:pt x="280" y="503"/>
                    <a:pt x="335" y="503"/>
                    <a:pt x="391" y="419"/>
                  </a:cubicBezTo>
                  <a:cubicBezTo>
                    <a:pt x="475" y="363"/>
                    <a:pt x="642" y="140"/>
                    <a:pt x="559" y="0"/>
                  </a:cubicBezTo>
                  <a:cubicBezTo>
                    <a:pt x="503" y="28"/>
                    <a:pt x="503" y="140"/>
                    <a:pt x="280" y="307"/>
                  </a:cubicBezTo>
                  <a:cubicBezTo>
                    <a:pt x="196" y="447"/>
                    <a:pt x="1" y="586"/>
                    <a:pt x="56" y="67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7"/>
            <p:cNvSpPr/>
            <p:nvPr/>
          </p:nvSpPr>
          <p:spPr>
            <a:xfrm flipH="1">
              <a:off x="1474266" y="2104481"/>
              <a:ext cx="54379" cy="30251"/>
            </a:xfrm>
            <a:custGeom>
              <a:avLst/>
              <a:gdLst/>
              <a:ahLst/>
              <a:cxnLst/>
              <a:rect l="l" t="t" r="r" b="b"/>
              <a:pathLst>
                <a:path w="755" h="420" extrusionOk="0">
                  <a:moveTo>
                    <a:pt x="1" y="363"/>
                  </a:moveTo>
                  <a:cubicBezTo>
                    <a:pt x="57" y="419"/>
                    <a:pt x="308" y="336"/>
                    <a:pt x="364" y="252"/>
                  </a:cubicBezTo>
                  <a:cubicBezTo>
                    <a:pt x="447" y="252"/>
                    <a:pt x="754" y="140"/>
                    <a:pt x="726" y="84"/>
                  </a:cubicBezTo>
                  <a:cubicBezTo>
                    <a:pt x="698" y="1"/>
                    <a:pt x="224" y="196"/>
                    <a:pt x="140" y="224"/>
                  </a:cubicBezTo>
                  <a:cubicBezTo>
                    <a:pt x="57" y="252"/>
                    <a:pt x="1" y="252"/>
                    <a:pt x="1"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7"/>
            <p:cNvSpPr/>
            <p:nvPr/>
          </p:nvSpPr>
          <p:spPr>
            <a:xfrm flipH="1">
              <a:off x="2340381" y="2090436"/>
              <a:ext cx="56324" cy="28234"/>
            </a:xfrm>
            <a:custGeom>
              <a:avLst/>
              <a:gdLst/>
              <a:ahLst/>
              <a:cxnLst/>
              <a:rect l="l" t="t" r="r" b="b"/>
              <a:pathLst>
                <a:path w="782" h="392" extrusionOk="0">
                  <a:moveTo>
                    <a:pt x="112" y="335"/>
                  </a:moveTo>
                  <a:cubicBezTo>
                    <a:pt x="224" y="391"/>
                    <a:pt x="196" y="168"/>
                    <a:pt x="391" y="140"/>
                  </a:cubicBezTo>
                  <a:cubicBezTo>
                    <a:pt x="531" y="140"/>
                    <a:pt x="586" y="279"/>
                    <a:pt x="782" y="252"/>
                  </a:cubicBezTo>
                  <a:cubicBezTo>
                    <a:pt x="782" y="140"/>
                    <a:pt x="698" y="168"/>
                    <a:pt x="642" y="112"/>
                  </a:cubicBezTo>
                  <a:cubicBezTo>
                    <a:pt x="559" y="28"/>
                    <a:pt x="503" y="0"/>
                    <a:pt x="391" y="0"/>
                  </a:cubicBezTo>
                  <a:cubicBezTo>
                    <a:pt x="252" y="28"/>
                    <a:pt x="1" y="196"/>
                    <a:pt x="112"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7"/>
            <p:cNvSpPr/>
            <p:nvPr/>
          </p:nvSpPr>
          <p:spPr>
            <a:xfrm flipH="1">
              <a:off x="2539317" y="2635025"/>
              <a:ext cx="58340" cy="26145"/>
            </a:xfrm>
            <a:custGeom>
              <a:avLst/>
              <a:gdLst/>
              <a:ahLst/>
              <a:cxnLst/>
              <a:rect l="l" t="t" r="r" b="b"/>
              <a:pathLst>
                <a:path w="810" h="363" extrusionOk="0">
                  <a:moveTo>
                    <a:pt x="1" y="363"/>
                  </a:moveTo>
                  <a:lnTo>
                    <a:pt x="112" y="363"/>
                  </a:lnTo>
                  <a:cubicBezTo>
                    <a:pt x="140" y="363"/>
                    <a:pt x="196" y="307"/>
                    <a:pt x="224" y="307"/>
                  </a:cubicBezTo>
                  <a:lnTo>
                    <a:pt x="642" y="223"/>
                  </a:lnTo>
                  <a:cubicBezTo>
                    <a:pt x="754" y="167"/>
                    <a:pt x="782" y="223"/>
                    <a:pt x="810" y="140"/>
                  </a:cubicBezTo>
                  <a:cubicBezTo>
                    <a:pt x="642" y="0"/>
                    <a:pt x="1" y="223"/>
                    <a:pt x="1"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7"/>
            <p:cNvSpPr/>
            <p:nvPr/>
          </p:nvSpPr>
          <p:spPr>
            <a:xfrm flipH="1">
              <a:off x="2219809" y="4248625"/>
              <a:ext cx="38245" cy="46240"/>
            </a:xfrm>
            <a:custGeom>
              <a:avLst/>
              <a:gdLst/>
              <a:ahLst/>
              <a:cxnLst/>
              <a:rect l="l" t="t" r="r" b="b"/>
              <a:pathLst>
                <a:path w="531" h="642" extrusionOk="0">
                  <a:moveTo>
                    <a:pt x="1" y="642"/>
                  </a:moveTo>
                  <a:cubicBezTo>
                    <a:pt x="84" y="642"/>
                    <a:pt x="112" y="614"/>
                    <a:pt x="168" y="586"/>
                  </a:cubicBezTo>
                  <a:cubicBezTo>
                    <a:pt x="363" y="446"/>
                    <a:pt x="531" y="446"/>
                    <a:pt x="531" y="84"/>
                  </a:cubicBezTo>
                  <a:cubicBezTo>
                    <a:pt x="531" y="28"/>
                    <a:pt x="531" y="28"/>
                    <a:pt x="503" y="0"/>
                  </a:cubicBezTo>
                  <a:cubicBezTo>
                    <a:pt x="419" y="0"/>
                    <a:pt x="447" y="0"/>
                    <a:pt x="391" y="167"/>
                  </a:cubicBezTo>
                  <a:cubicBezTo>
                    <a:pt x="280" y="474"/>
                    <a:pt x="1" y="419"/>
                    <a:pt x="1" y="64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7"/>
            <p:cNvSpPr/>
            <p:nvPr/>
          </p:nvSpPr>
          <p:spPr>
            <a:xfrm flipH="1">
              <a:off x="1466271" y="2162750"/>
              <a:ext cx="52290" cy="26217"/>
            </a:xfrm>
            <a:custGeom>
              <a:avLst/>
              <a:gdLst/>
              <a:ahLst/>
              <a:cxnLst/>
              <a:rect l="l" t="t" r="r" b="b"/>
              <a:pathLst>
                <a:path w="726" h="364" extrusionOk="0">
                  <a:moveTo>
                    <a:pt x="0" y="363"/>
                  </a:moveTo>
                  <a:cubicBezTo>
                    <a:pt x="196" y="363"/>
                    <a:pt x="419" y="252"/>
                    <a:pt x="586" y="168"/>
                  </a:cubicBezTo>
                  <a:cubicBezTo>
                    <a:pt x="698" y="140"/>
                    <a:pt x="726" y="140"/>
                    <a:pt x="726" y="29"/>
                  </a:cubicBezTo>
                  <a:cubicBezTo>
                    <a:pt x="614" y="1"/>
                    <a:pt x="307" y="140"/>
                    <a:pt x="140" y="224"/>
                  </a:cubicBezTo>
                  <a:cubicBezTo>
                    <a:pt x="28" y="252"/>
                    <a:pt x="0" y="252"/>
                    <a:pt x="0"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7"/>
            <p:cNvSpPr/>
            <p:nvPr/>
          </p:nvSpPr>
          <p:spPr>
            <a:xfrm flipH="1">
              <a:off x="1152741" y="1748816"/>
              <a:ext cx="52362" cy="26217"/>
            </a:xfrm>
            <a:custGeom>
              <a:avLst/>
              <a:gdLst/>
              <a:ahLst/>
              <a:cxnLst/>
              <a:rect l="l" t="t" r="r" b="b"/>
              <a:pathLst>
                <a:path w="727" h="364" extrusionOk="0">
                  <a:moveTo>
                    <a:pt x="726" y="112"/>
                  </a:moveTo>
                  <a:cubicBezTo>
                    <a:pt x="614" y="112"/>
                    <a:pt x="587" y="196"/>
                    <a:pt x="335" y="168"/>
                  </a:cubicBezTo>
                  <a:cubicBezTo>
                    <a:pt x="168" y="140"/>
                    <a:pt x="112" y="1"/>
                    <a:pt x="1" y="28"/>
                  </a:cubicBezTo>
                  <a:cubicBezTo>
                    <a:pt x="1" y="335"/>
                    <a:pt x="726" y="363"/>
                    <a:pt x="726"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7"/>
            <p:cNvSpPr/>
            <p:nvPr/>
          </p:nvSpPr>
          <p:spPr>
            <a:xfrm flipH="1">
              <a:off x="973900" y="1628244"/>
              <a:ext cx="50345" cy="20167"/>
            </a:xfrm>
            <a:custGeom>
              <a:avLst/>
              <a:gdLst/>
              <a:ahLst/>
              <a:cxnLst/>
              <a:rect l="l" t="t" r="r" b="b"/>
              <a:pathLst>
                <a:path w="699" h="280" extrusionOk="0">
                  <a:moveTo>
                    <a:pt x="1" y="56"/>
                  </a:moveTo>
                  <a:cubicBezTo>
                    <a:pt x="1" y="168"/>
                    <a:pt x="29" y="140"/>
                    <a:pt x="196" y="196"/>
                  </a:cubicBezTo>
                  <a:cubicBezTo>
                    <a:pt x="307" y="252"/>
                    <a:pt x="419" y="280"/>
                    <a:pt x="531" y="280"/>
                  </a:cubicBezTo>
                  <a:cubicBezTo>
                    <a:pt x="698" y="280"/>
                    <a:pt x="698" y="252"/>
                    <a:pt x="642" y="112"/>
                  </a:cubicBezTo>
                  <a:lnTo>
                    <a:pt x="586" y="56"/>
                  </a:lnTo>
                  <a:lnTo>
                    <a:pt x="559" y="140"/>
                  </a:lnTo>
                  <a:lnTo>
                    <a:pt x="559" y="140"/>
                  </a:lnTo>
                  <a:cubicBezTo>
                    <a:pt x="419" y="140"/>
                    <a:pt x="29" y="1"/>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7"/>
            <p:cNvSpPr/>
            <p:nvPr/>
          </p:nvSpPr>
          <p:spPr>
            <a:xfrm flipH="1">
              <a:off x="2611632" y="1342877"/>
              <a:ext cx="60357" cy="26217"/>
            </a:xfrm>
            <a:custGeom>
              <a:avLst/>
              <a:gdLst/>
              <a:ahLst/>
              <a:cxnLst/>
              <a:rect l="l" t="t" r="r" b="b"/>
              <a:pathLst>
                <a:path w="838" h="364" extrusionOk="0">
                  <a:moveTo>
                    <a:pt x="0" y="364"/>
                  </a:moveTo>
                  <a:cubicBezTo>
                    <a:pt x="112" y="364"/>
                    <a:pt x="279" y="308"/>
                    <a:pt x="391" y="308"/>
                  </a:cubicBezTo>
                  <a:cubicBezTo>
                    <a:pt x="558" y="252"/>
                    <a:pt x="754" y="252"/>
                    <a:pt x="837" y="224"/>
                  </a:cubicBezTo>
                  <a:cubicBezTo>
                    <a:pt x="726" y="1"/>
                    <a:pt x="56" y="168"/>
                    <a:pt x="0" y="36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7"/>
            <p:cNvSpPr/>
            <p:nvPr/>
          </p:nvSpPr>
          <p:spPr>
            <a:xfrm flipH="1">
              <a:off x="2812584" y="3585481"/>
              <a:ext cx="16134" cy="60357"/>
            </a:xfrm>
            <a:custGeom>
              <a:avLst/>
              <a:gdLst/>
              <a:ahLst/>
              <a:cxnLst/>
              <a:rect l="l" t="t" r="r" b="b"/>
              <a:pathLst>
                <a:path w="224" h="838" extrusionOk="0">
                  <a:moveTo>
                    <a:pt x="140" y="837"/>
                  </a:moveTo>
                  <a:lnTo>
                    <a:pt x="223" y="28"/>
                  </a:lnTo>
                  <a:cubicBezTo>
                    <a:pt x="56" y="0"/>
                    <a:pt x="56" y="503"/>
                    <a:pt x="56" y="614"/>
                  </a:cubicBezTo>
                  <a:cubicBezTo>
                    <a:pt x="56" y="754"/>
                    <a:pt x="0" y="782"/>
                    <a:pt x="140" y="83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7"/>
            <p:cNvSpPr/>
            <p:nvPr/>
          </p:nvSpPr>
          <p:spPr>
            <a:xfrm flipH="1">
              <a:off x="2097220" y="2878113"/>
              <a:ext cx="48329" cy="28234"/>
            </a:xfrm>
            <a:custGeom>
              <a:avLst/>
              <a:gdLst/>
              <a:ahLst/>
              <a:cxnLst/>
              <a:rect l="l" t="t" r="r" b="b"/>
              <a:pathLst>
                <a:path w="671" h="392" extrusionOk="0">
                  <a:moveTo>
                    <a:pt x="1" y="280"/>
                  </a:moveTo>
                  <a:cubicBezTo>
                    <a:pt x="57" y="336"/>
                    <a:pt x="1" y="336"/>
                    <a:pt x="85" y="364"/>
                  </a:cubicBezTo>
                  <a:cubicBezTo>
                    <a:pt x="196" y="391"/>
                    <a:pt x="615" y="364"/>
                    <a:pt x="643" y="196"/>
                  </a:cubicBezTo>
                  <a:cubicBezTo>
                    <a:pt x="671" y="85"/>
                    <a:pt x="643" y="1"/>
                    <a:pt x="531" y="1"/>
                  </a:cubicBezTo>
                  <a:cubicBezTo>
                    <a:pt x="475" y="140"/>
                    <a:pt x="615" y="196"/>
                    <a:pt x="336" y="224"/>
                  </a:cubicBezTo>
                  <a:cubicBezTo>
                    <a:pt x="252" y="224"/>
                    <a:pt x="85" y="224"/>
                    <a:pt x="1" y="2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7"/>
            <p:cNvSpPr/>
            <p:nvPr/>
          </p:nvSpPr>
          <p:spPr>
            <a:xfrm flipH="1">
              <a:off x="1265318" y="3354349"/>
              <a:ext cx="52290" cy="40262"/>
            </a:xfrm>
            <a:custGeom>
              <a:avLst/>
              <a:gdLst/>
              <a:ahLst/>
              <a:cxnLst/>
              <a:rect l="l" t="t" r="r" b="b"/>
              <a:pathLst>
                <a:path w="726" h="559" extrusionOk="0">
                  <a:moveTo>
                    <a:pt x="28" y="475"/>
                  </a:moveTo>
                  <a:cubicBezTo>
                    <a:pt x="140" y="559"/>
                    <a:pt x="475" y="280"/>
                    <a:pt x="586" y="196"/>
                  </a:cubicBezTo>
                  <a:cubicBezTo>
                    <a:pt x="614" y="168"/>
                    <a:pt x="726" y="140"/>
                    <a:pt x="698" y="1"/>
                  </a:cubicBezTo>
                  <a:cubicBezTo>
                    <a:pt x="614" y="1"/>
                    <a:pt x="419" y="168"/>
                    <a:pt x="335" y="196"/>
                  </a:cubicBezTo>
                  <a:lnTo>
                    <a:pt x="84" y="364"/>
                  </a:lnTo>
                  <a:cubicBezTo>
                    <a:pt x="0" y="447"/>
                    <a:pt x="28" y="419"/>
                    <a:pt x="28"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7"/>
            <p:cNvSpPr/>
            <p:nvPr/>
          </p:nvSpPr>
          <p:spPr>
            <a:xfrm flipH="1">
              <a:off x="1357728" y="2747530"/>
              <a:ext cx="50345" cy="32195"/>
            </a:xfrm>
            <a:custGeom>
              <a:avLst/>
              <a:gdLst/>
              <a:ahLst/>
              <a:cxnLst/>
              <a:rect l="l" t="t" r="r" b="b"/>
              <a:pathLst>
                <a:path w="699" h="447" extrusionOk="0">
                  <a:moveTo>
                    <a:pt x="1" y="56"/>
                  </a:moveTo>
                  <a:cubicBezTo>
                    <a:pt x="1" y="140"/>
                    <a:pt x="140" y="196"/>
                    <a:pt x="308" y="279"/>
                  </a:cubicBezTo>
                  <a:cubicBezTo>
                    <a:pt x="419" y="363"/>
                    <a:pt x="587" y="447"/>
                    <a:pt x="698" y="447"/>
                  </a:cubicBezTo>
                  <a:cubicBezTo>
                    <a:pt x="698" y="279"/>
                    <a:pt x="57" y="0"/>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7"/>
            <p:cNvSpPr/>
            <p:nvPr/>
          </p:nvSpPr>
          <p:spPr>
            <a:xfrm flipH="1">
              <a:off x="1878189" y="2389848"/>
              <a:ext cx="50273" cy="34212"/>
            </a:xfrm>
            <a:custGeom>
              <a:avLst/>
              <a:gdLst/>
              <a:ahLst/>
              <a:cxnLst/>
              <a:rect l="l" t="t" r="r" b="b"/>
              <a:pathLst>
                <a:path w="698" h="475" extrusionOk="0">
                  <a:moveTo>
                    <a:pt x="0" y="84"/>
                  </a:moveTo>
                  <a:cubicBezTo>
                    <a:pt x="28" y="168"/>
                    <a:pt x="0" y="140"/>
                    <a:pt x="195" y="168"/>
                  </a:cubicBezTo>
                  <a:cubicBezTo>
                    <a:pt x="530" y="224"/>
                    <a:pt x="558" y="475"/>
                    <a:pt x="698" y="391"/>
                  </a:cubicBezTo>
                  <a:cubicBezTo>
                    <a:pt x="698" y="335"/>
                    <a:pt x="474" y="168"/>
                    <a:pt x="446" y="112"/>
                  </a:cubicBezTo>
                  <a:cubicBezTo>
                    <a:pt x="335" y="84"/>
                    <a:pt x="56" y="0"/>
                    <a:pt x="0"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7"/>
            <p:cNvSpPr/>
            <p:nvPr/>
          </p:nvSpPr>
          <p:spPr>
            <a:xfrm flipH="1">
              <a:off x="1291391" y="4592190"/>
              <a:ext cx="24200" cy="54379"/>
            </a:xfrm>
            <a:custGeom>
              <a:avLst/>
              <a:gdLst/>
              <a:ahLst/>
              <a:cxnLst/>
              <a:rect l="l" t="t" r="r" b="b"/>
              <a:pathLst>
                <a:path w="336" h="755" extrusionOk="0">
                  <a:moveTo>
                    <a:pt x="140" y="1"/>
                  </a:moveTo>
                  <a:cubicBezTo>
                    <a:pt x="56" y="29"/>
                    <a:pt x="112" y="29"/>
                    <a:pt x="56" y="112"/>
                  </a:cubicBezTo>
                  <a:cubicBezTo>
                    <a:pt x="56" y="140"/>
                    <a:pt x="56" y="168"/>
                    <a:pt x="28" y="252"/>
                  </a:cubicBezTo>
                  <a:cubicBezTo>
                    <a:pt x="0" y="587"/>
                    <a:pt x="196" y="754"/>
                    <a:pt x="335" y="754"/>
                  </a:cubicBezTo>
                  <a:cubicBezTo>
                    <a:pt x="335" y="698"/>
                    <a:pt x="307" y="642"/>
                    <a:pt x="251" y="615"/>
                  </a:cubicBezTo>
                  <a:cubicBezTo>
                    <a:pt x="56" y="447"/>
                    <a:pt x="140" y="252"/>
                    <a:pt x="140" y="112"/>
                  </a:cubicBezTo>
                  <a:cubicBezTo>
                    <a:pt x="168" y="29"/>
                    <a:pt x="168" y="57"/>
                    <a:pt x="140" y="1"/>
                  </a:cubicBezTo>
                  <a:cubicBezTo>
                    <a:pt x="140" y="1"/>
                    <a:pt x="140" y="29"/>
                    <a:pt x="1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7"/>
            <p:cNvSpPr/>
            <p:nvPr/>
          </p:nvSpPr>
          <p:spPr>
            <a:xfrm flipH="1">
              <a:off x="1452154" y="3370483"/>
              <a:ext cx="50345" cy="30178"/>
            </a:xfrm>
            <a:custGeom>
              <a:avLst/>
              <a:gdLst/>
              <a:ahLst/>
              <a:cxnLst/>
              <a:rect l="l" t="t" r="r" b="b"/>
              <a:pathLst>
                <a:path w="699" h="419" extrusionOk="0">
                  <a:moveTo>
                    <a:pt x="1" y="391"/>
                  </a:moveTo>
                  <a:cubicBezTo>
                    <a:pt x="112" y="419"/>
                    <a:pt x="419" y="251"/>
                    <a:pt x="559" y="195"/>
                  </a:cubicBezTo>
                  <a:cubicBezTo>
                    <a:pt x="670" y="140"/>
                    <a:pt x="698" y="140"/>
                    <a:pt x="698" y="56"/>
                  </a:cubicBezTo>
                  <a:cubicBezTo>
                    <a:pt x="614" y="0"/>
                    <a:pt x="252" y="195"/>
                    <a:pt x="140" y="251"/>
                  </a:cubicBezTo>
                  <a:cubicBezTo>
                    <a:pt x="84" y="335"/>
                    <a:pt x="1" y="335"/>
                    <a:pt x="1"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7"/>
            <p:cNvSpPr/>
            <p:nvPr/>
          </p:nvSpPr>
          <p:spPr>
            <a:xfrm flipH="1">
              <a:off x="2460953" y="2399860"/>
              <a:ext cx="52290" cy="24200"/>
            </a:xfrm>
            <a:custGeom>
              <a:avLst/>
              <a:gdLst/>
              <a:ahLst/>
              <a:cxnLst/>
              <a:rect l="l" t="t" r="r" b="b"/>
              <a:pathLst>
                <a:path w="726" h="336" extrusionOk="0">
                  <a:moveTo>
                    <a:pt x="0" y="196"/>
                  </a:moveTo>
                  <a:cubicBezTo>
                    <a:pt x="56" y="224"/>
                    <a:pt x="279" y="196"/>
                    <a:pt x="363" y="224"/>
                  </a:cubicBezTo>
                  <a:cubicBezTo>
                    <a:pt x="503" y="280"/>
                    <a:pt x="642" y="336"/>
                    <a:pt x="726" y="336"/>
                  </a:cubicBezTo>
                  <a:cubicBezTo>
                    <a:pt x="726" y="85"/>
                    <a:pt x="28" y="1"/>
                    <a:pt x="0"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flipH="1">
              <a:off x="1361761" y="3482988"/>
              <a:ext cx="40262" cy="44295"/>
            </a:xfrm>
            <a:custGeom>
              <a:avLst/>
              <a:gdLst/>
              <a:ahLst/>
              <a:cxnLst/>
              <a:rect l="l" t="t" r="r" b="b"/>
              <a:pathLst>
                <a:path w="559" h="615" extrusionOk="0">
                  <a:moveTo>
                    <a:pt x="1" y="614"/>
                  </a:moveTo>
                  <a:cubicBezTo>
                    <a:pt x="112" y="614"/>
                    <a:pt x="252" y="503"/>
                    <a:pt x="363" y="475"/>
                  </a:cubicBezTo>
                  <a:cubicBezTo>
                    <a:pt x="503" y="363"/>
                    <a:pt x="559" y="112"/>
                    <a:pt x="503" y="0"/>
                  </a:cubicBezTo>
                  <a:cubicBezTo>
                    <a:pt x="419" y="56"/>
                    <a:pt x="419" y="84"/>
                    <a:pt x="391" y="196"/>
                  </a:cubicBezTo>
                  <a:cubicBezTo>
                    <a:pt x="363" y="252"/>
                    <a:pt x="335" y="335"/>
                    <a:pt x="280" y="363"/>
                  </a:cubicBezTo>
                  <a:cubicBezTo>
                    <a:pt x="196" y="475"/>
                    <a:pt x="1" y="503"/>
                    <a:pt x="1" y="61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7"/>
            <p:cNvSpPr/>
            <p:nvPr/>
          </p:nvSpPr>
          <p:spPr>
            <a:xfrm flipH="1">
              <a:off x="1544635" y="1459487"/>
              <a:ext cx="32195" cy="48257"/>
            </a:xfrm>
            <a:custGeom>
              <a:avLst/>
              <a:gdLst/>
              <a:ahLst/>
              <a:cxnLst/>
              <a:rect l="l" t="t" r="r" b="b"/>
              <a:pathLst>
                <a:path w="447" h="670" extrusionOk="0">
                  <a:moveTo>
                    <a:pt x="447" y="670"/>
                  </a:moveTo>
                  <a:cubicBezTo>
                    <a:pt x="447" y="419"/>
                    <a:pt x="168" y="446"/>
                    <a:pt x="168" y="0"/>
                  </a:cubicBezTo>
                  <a:cubicBezTo>
                    <a:pt x="0" y="0"/>
                    <a:pt x="56" y="279"/>
                    <a:pt x="140" y="391"/>
                  </a:cubicBezTo>
                  <a:cubicBezTo>
                    <a:pt x="168" y="446"/>
                    <a:pt x="307" y="670"/>
                    <a:pt x="447" y="67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7"/>
            <p:cNvSpPr/>
            <p:nvPr/>
          </p:nvSpPr>
          <p:spPr>
            <a:xfrm flipH="1">
              <a:off x="1914346" y="2580717"/>
              <a:ext cx="54307" cy="16134"/>
            </a:xfrm>
            <a:custGeom>
              <a:avLst/>
              <a:gdLst/>
              <a:ahLst/>
              <a:cxnLst/>
              <a:rect l="l" t="t" r="r" b="b"/>
              <a:pathLst>
                <a:path w="754" h="224" extrusionOk="0">
                  <a:moveTo>
                    <a:pt x="0" y="168"/>
                  </a:moveTo>
                  <a:cubicBezTo>
                    <a:pt x="56" y="224"/>
                    <a:pt x="419" y="168"/>
                    <a:pt x="586" y="140"/>
                  </a:cubicBezTo>
                  <a:cubicBezTo>
                    <a:pt x="670" y="140"/>
                    <a:pt x="725" y="140"/>
                    <a:pt x="753" y="57"/>
                  </a:cubicBezTo>
                  <a:cubicBezTo>
                    <a:pt x="725" y="1"/>
                    <a:pt x="698" y="1"/>
                    <a:pt x="586" y="29"/>
                  </a:cubicBezTo>
                  <a:cubicBezTo>
                    <a:pt x="530" y="29"/>
                    <a:pt x="446" y="29"/>
                    <a:pt x="391" y="57"/>
                  </a:cubicBezTo>
                  <a:cubicBezTo>
                    <a:pt x="167" y="57"/>
                    <a:pt x="0" y="57"/>
                    <a:pt x="0"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flipH="1">
              <a:off x="1488383" y="2803782"/>
              <a:ext cx="26145" cy="58340"/>
            </a:xfrm>
            <a:custGeom>
              <a:avLst/>
              <a:gdLst/>
              <a:ahLst/>
              <a:cxnLst/>
              <a:rect l="l" t="t" r="r" b="b"/>
              <a:pathLst>
                <a:path w="363" h="810" extrusionOk="0">
                  <a:moveTo>
                    <a:pt x="0" y="754"/>
                  </a:moveTo>
                  <a:cubicBezTo>
                    <a:pt x="112" y="810"/>
                    <a:pt x="168" y="614"/>
                    <a:pt x="223" y="531"/>
                  </a:cubicBezTo>
                  <a:cubicBezTo>
                    <a:pt x="251" y="419"/>
                    <a:pt x="363" y="168"/>
                    <a:pt x="279" y="28"/>
                  </a:cubicBezTo>
                  <a:cubicBezTo>
                    <a:pt x="223" y="56"/>
                    <a:pt x="251" y="1"/>
                    <a:pt x="223"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flipH="1">
              <a:off x="2724137" y="1678518"/>
              <a:ext cx="56396" cy="18150"/>
            </a:xfrm>
            <a:custGeom>
              <a:avLst/>
              <a:gdLst/>
              <a:ahLst/>
              <a:cxnLst/>
              <a:rect l="l" t="t" r="r" b="b"/>
              <a:pathLst>
                <a:path w="783" h="252" extrusionOk="0">
                  <a:moveTo>
                    <a:pt x="1" y="168"/>
                  </a:moveTo>
                  <a:lnTo>
                    <a:pt x="1" y="168"/>
                  </a:lnTo>
                  <a:cubicBezTo>
                    <a:pt x="112" y="251"/>
                    <a:pt x="280" y="195"/>
                    <a:pt x="419" y="195"/>
                  </a:cubicBezTo>
                  <a:cubicBezTo>
                    <a:pt x="531" y="168"/>
                    <a:pt x="726" y="168"/>
                    <a:pt x="782" y="112"/>
                  </a:cubicBezTo>
                  <a:cubicBezTo>
                    <a:pt x="698" y="0"/>
                    <a:pt x="364" y="56"/>
                    <a:pt x="224" y="112"/>
                  </a:cubicBezTo>
                  <a:cubicBezTo>
                    <a:pt x="168" y="112"/>
                    <a:pt x="140" y="112"/>
                    <a:pt x="112" y="140"/>
                  </a:cubicBezTo>
                  <a:cubicBezTo>
                    <a:pt x="1" y="140"/>
                    <a:pt x="29" y="140"/>
                    <a:pt x="1"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flipH="1">
              <a:off x="1285413" y="3695969"/>
              <a:ext cx="42279" cy="36229"/>
            </a:xfrm>
            <a:custGeom>
              <a:avLst/>
              <a:gdLst/>
              <a:ahLst/>
              <a:cxnLst/>
              <a:rect l="l" t="t" r="r" b="b"/>
              <a:pathLst>
                <a:path w="587" h="503" extrusionOk="0">
                  <a:moveTo>
                    <a:pt x="29" y="503"/>
                  </a:moveTo>
                  <a:cubicBezTo>
                    <a:pt x="57" y="503"/>
                    <a:pt x="587" y="336"/>
                    <a:pt x="559" y="1"/>
                  </a:cubicBezTo>
                  <a:cubicBezTo>
                    <a:pt x="447" y="1"/>
                    <a:pt x="475" y="29"/>
                    <a:pt x="419" y="140"/>
                  </a:cubicBezTo>
                  <a:cubicBezTo>
                    <a:pt x="308" y="280"/>
                    <a:pt x="1" y="363"/>
                    <a:pt x="29" y="5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flipH="1">
              <a:off x="1371773" y="1903528"/>
              <a:ext cx="52362" cy="26217"/>
            </a:xfrm>
            <a:custGeom>
              <a:avLst/>
              <a:gdLst/>
              <a:ahLst/>
              <a:cxnLst/>
              <a:rect l="l" t="t" r="r" b="b"/>
              <a:pathLst>
                <a:path w="727" h="364" extrusionOk="0">
                  <a:moveTo>
                    <a:pt x="84" y="57"/>
                  </a:moveTo>
                  <a:cubicBezTo>
                    <a:pt x="29" y="252"/>
                    <a:pt x="503" y="363"/>
                    <a:pt x="698" y="363"/>
                  </a:cubicBezTo>
                  <a:cubicBezTo>
                    <a:pt x="726" y="196"/>
                    <a:pt x="363" y="224"/>
                    <a:pt x="196" y="112"/>
                  </a:cubicBezTo>
                  <a:cubicBezTo>
                    <a:pt x="168" y="85"/>
                    <a:pt x="140" y="57"/>
                    <a:pt x="112" y="57"/>
                  </a:cubicBezTo>
                  <a:cubicBezTo>
                    <a:pt x="1" y="1"/>
                    <a:pt x="112" y="57"/>
                    <a:pt x="84"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flipH="1">
              <a:off x="2310202" y="4465640"/>
              <a:ext cx="36229" cy="44223"/>
            </a:xfrm>
            <a:custGeom>
              <a:avLst/>
              <a:gdLst/>
              <a:ahLst/>
              <a:cxnLst/>
              <a:rect l="l" t="t" r="r" b="b"/>
              <a:pathLst>
                <a:path w="503" h="614" extrusionOk="0">
                  <a:moveTo>
                    <a:pt x="0" y="614"/>
                  </a:moveTo>
                  <a:cubicBezTo>
                    <a:pt x="112" y="614"/>
                    <a:pt x="223" y="419"/>
                    <a:pt x="279" y="363"/>
                  </a:cubicBezTo>
                  <a:cubicBezTo>
                    <a:pt x="363" y="279"/>
                    <a:pt x="502" y="140"/>
                    <a:pt x="502" y="0"/>
                  </a:cubicBezTo>
                  <a:cubicBezTo>
                    <a:pt x="363" y="0"/>
                    <a:pt x="279" y="112"/>
                    <a:pt x="223" y="251"/>
                  </a:cubicBezTo>
                  <a:cubicBezTo>
                    <a:pt x="112" y="307"/>
                    <a:pt x="0" y="474"/>
                    <a:pt x="0" y="61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flipH="1">
              <a:off x="1004078" y="1793040"/>
              <a:ext cx="20167" cy="50273"/>
            </a:xfrm>
            <a:custGeom>
              <a:avLst/>
              <a:gdLst/>
              <a:ahLst/>
              <a:cxnLst/>
              <a:rect l="l" t="t" r="r" b="b"/>
              <a:pathLst>
                <a:path w="280" h="698" extrusionOk="0">
                  <a:moveTo>
                    <a:pt x="29" y="698"/>
                  </a:moveTo>
                  <a:cubicBezTo>
                    <a:pt x="196" y="670"/>
                    <a:pt x="280" y="112"/>
                    <a:pt x="168" y="0"/>
                  </a:cubicBezTo>
                  <a:cubicBezTo>
                    <a:pt x="56" y="56"/>
                    <a:pt x="112" y="140"/>
                    <a:pt x="112" y="363"/>
                  </a:cubicBezTo>
                  <a:cubicBezTo>
                    <a:pt x="56" y="419"/>
                    <a:pt x="1" y="642"/>
                    <a:pt x="29" y="69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flipH="1">
              <a:off x="1588860" y="2180828"/>
              <a:ext cx="50273" cy="24200"/>
            </a:xfrm>
            <a:custGeom>
              <a:avLst/>
              <a:gdLst/>
              <a:ahLst/>
              <a:cxnLst/>
              <a:rect l="l" t="t" r="r" b="b"/>
              <a:pathLst>
                <a:path w="698" h="336" extrusionOk="0">
                  <a:moveTo>
                    <a:pt x="0" y="308"/>
                  </a:moveTo>
                  <a:cubicBezTo>
                    <a:pt x="84" y="336"/>
                    <a:pt x="224" y="280"/>
                    <a:pt x="363" y="196"/>
                  </a:cubicBezTo>
                  <a:cubicBezTo>
                    <a:pt x="475" y="168"/>
                    <a:pt x="698" y="140"/>
                    <a:pt x="698" y="29"/>
                  </a:cubicBezTo>
                  <a:cubicBezTo>
                    <a:pt x="586" y="1"/>
                    <a:pt x="419" y="57"/>
                    <a:pt x="307" y="112"/>
                  </a:cubicBezTo>
                  <a:cubicBezTo>
                    <a:pt x="196" y="140"/>
                    <a:pt x="28" y="168"/>
                    <a:pt x="0" y="30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7"/>
            <p:cNvSpPr/>
            <p:nvPr/>
          </p:nvSpPr>
          <p:spPr>
            <a:xfrm flipH="1">
              <a:off x="2376538" y="722012"/>
              <a:ext cx="22184" cy="50273"/>
            </a:xfrm>
            <a:custGeom>
              <a:avLst/>
              <a:gdLst/>
              <a:ahLst/>
              <a:cxnLst/>
              <a:rect l="l" t="t" r="r" b="b"/>
              <a:pathLst>
                <a:path w="308" h="698" extrusionOk="0">
                  <a:moveTo>
                    <a:pt x="1" y="474"/>
                  </a:moveTo>
                  <a:cubicBezTo>
                    <a:pt x="1" y="558"/>
                    <a:pt x="1" y="642"/>
                    <a:pt x="84" y="698"/>
                  </a:cubicBezTo>
                  <a:cubicBezTo>
                    <a:pt x="168" y="614"/>
                    <a:pt x="84" y="558"/>
                    <a:pt x="168" y="335"/>
                  </a:cubicBezTo>
                  <a:cubicBezTo>
                    <a:pt x="196" y="223"/>
                    <a:pt x="308" y="84"/>
                    <a:pt x="252" y="0"/>
                  </a:cubicBezTo>
                  <a:cubicBezTo>
                    <a:pt x="140" y="0"/>
                    <a:pt x="168" y="56"/>
                    <a:pt x="112" y="195"/>
                  </a:cubicBezTo>
                  <a:cubicBezTo>
                    <a:pt x="29" y="251"/>
                    <a:pt x="1" y="335"/>
                    <a:pt x="1" y="47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flipH="1">
              <a:off x="2378555" y="3706053"/>
              <a:ext cx="40262" cy="40262"/>
            </a:xfrm>
            <a:custGeom>
              <a:avLst/>
              <a:gdLst/>
              <a:ahLst/>
              <a:cxnLst/>
              <a:rect l="l" t="t" r="r" b="b"/>
              <a:pathLst>
                <a:path w="559" h="559" extrusionOk="0">
                  <a:moveTo>
                    <a:pt x="1" y="475"/>
                  </a:moveTo>
                  <a:cubicBezTo>
                    <a:pt x="140" y="558"/>
                    <a:pt x="559" y="279"/>
                    <a:pt x="559" y="0"/>
                  </a:cubicBezTo>
                  <a:cubicBezTo>
                    <a:pt x="447" y="0"/>
                    <a:pt x="531" y="0"/>
                    <a:pt x="475" y="28"/>
                  </a:cubicBezTo>
                  <a:cubicBezTo>
                    <a:pt x="419" y="84"/>
                    <a:pt x="447" y="84"/>
                    <a:pt x="308" y="223"/>
                  </a:cubicBezTo>
                  <a:cubicBezTo>
                    <a:pt x="280" y="251"/>
                    <a:pt x="196" y="307"/>
                    <a:pt x="168" y="335"/>
                  </a:cubicBezTo>
                  <a:cubicBezTo>
                    <a:pt x="29" y="419"/>
                    <a:pt x="1" y="419"/>
                    <a:pt x="1"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p:nvPr/>
          </p:nvSpPr>
          <p:spPr>
            <a:xfrm flipH="1">
              <a:off x="1647128" y="643648"/>
              <a:ext cx="32195" cy="44223"/>
            </a:xfrm>
            <a:custGeom>
              <a:avLst/>
              <a:gdLst/>
              <a:ahLst/>
              <a:cxnLst/>
              <a:rect l="l" t="t" r="r" b="b"/>
              <a:pathLst>
                <a:path w="447" h="614" extrusionOk="0">
                  <a:moveTo>
                    <a:pt x="1" y="28"/>
                  </a:moveTo>
                  <a:cubicBezTo>
                    <a:pt x="1" y="28"/>
                    <a:pt x="1" y="0"/>
                    <a:pt x="1" y="28"/>
                  </a:cubicBezTo>
                  <a:cubicBezTo>
                    <a:pt x="1" y="195"/>
                    <a:pt x="196" y="419"/>
                    <a:pt x="280" y="530"/>
                  </a:cubicBezTo>
                  <a:cubicBezTo>
                    <a:pt x="335" y="586"/>
                    <a:pt x="335" y="614"/>
                    <a:pt x="447" y="614"/>
                  </a:cubicBezTo>
                  <a:cubicBezTo>
                    <a:pt x="447" y="474"/>
                    <a:pt x="224" y="279"/>
                    <a:pt x="140" y="140"/>
                  </a:cubicBezTo>
                  <a:cubicBezTo>
                    <a:pt x="84" y="56"/>
                    <a:pt x="56" y="0"/>
                    <a:pt x="1"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7"/>
            <p:cNvSpPr/>
            <p:nvPr/>
          </p:nvSpPr>
          <p:spPr>
            <a:xfrm flipH="1">
              <a:off x="3033633" y="1525751"/>
              <a:ext cx="50273" cy="16134"/>
            </a:xfrm>
            <a:custGeom>
              <a:avLst/>
              <a:gdLst/>
              <a:ahLst/>
              <a:cxnLst/>
              <a:rect l="l" t="t" r="r" b="b"/>
              <a:pathLst>
                <a:path w="698" h="224" extrusionOk="0">
                  <a:moveTo>
                    <a:pt x="0" y="224"/>
                  </a:moveTo>
                  <a:cubicBezTo>
                    <a:pt x="84" y="224"/>
                    <a:pt x="251" y="168"/>
                    <a:pt x="335" y="168"/>
                  </a:cubicBezTo>
                  <a:cubicBezTo>
                    <a:pt x="446" y="140"/>
                    <a:pt x="670" y="168"/>
                    <a:pt x="698" y="57"/>
                  </a:cubicBezTo>
                  <a:cubicBezTo>
                    <a:pt x="586" y="1"/>
                    <a:pt x="391" y="29"/>
                    <a:pt x="279" y="57"/>
                  </a:cubicBezTo>
                  <a:cubicBezTo>
                    <a:pt x="167" y="57"/>
                    <a:pt x="0" y="140"/>
                    <a:pt x="0"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7"/>
            <p:cNvSpPr/>
            <p:nvPr/>
          </p:nvSpPr>
          <p:spPr>
            <a:xfrm flipH="1">
              <a:off x="2468948" y="3480971"/>
              <a:ext cx="40262" cy="44295"/>
            </a:xfrm>
            <a:custGeom>
              <a:avLst/>
              <a:gdLst/>
              <a:ahLst/>
              <a:cxnLst/>
              <a:rect l="l" t="t" r="r" b="b"/>
              <a:pathLst>
                <a:path w="559" h="615" extrusionOk="0">
                  <a:moveTo>
                    <a:pt x="0" y="614"/>
                  </a:moveTo>
                  <a:cubicBezTo>
                    <a:pt x="112" y="614"/>
                    <a:pt x="279" y="531"/>
                    <a:pt x="363" y="475"/>
                  </a:cubicBezTo>
                  <a:cubicBezTo>
                    <a:pt x="419" y="419"/>
                    <a:pt x="558" y="252"/>
                    <a:pt x="502" y="112"/>
                  </a:cubicBezTo>
                  <a:cubicBezTo>
                    <a:pt x="419" y="1"/>
                    <a:pt x="502" y="252"/>
                    <a:pt x="112" y="419"/>
                  </a:cubicBezTo>
                  <a:cubicBezTo>
                    <a:pt x="28" y="503"/>
                    <a:pt x="0" y="503"/>
                    <a:pt x="0" y="61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7"/>
            <p:cNvSpPr/>
            <p:nvPr/>
          </p:nvSpPr>
          <p:spPr>
            <a:xfrm flipH="1">
              <a:off x="2880937" y="3139352"/>
              <a:ext cx="42279" cy="36229"/>
            </a:xfrm>
            <a:custGeom>
              <a:avLst/>
              <a:gdLst/>
              <a:ahLst/>
              <a:cxnLst/>
              <a:rect l="l" t="t" r="r" b="b"/>
              <a:pathLst>
                <a:path w="587" h="503" extrusionOk="0">
                  <a:moveTo>
                    <a:pt x="587" y="503"/>
                  </a:moveTo>
                  <a:cubicBezTo>
                    <a:pt x="587" y="391"/>
                    <a:pt x="447" y="336"/>
                    <a:pt x="336" y="224"/>
                  </a:cubicBezTo>
                  <a:cubicBezTo>
                    <a:pt x="280" y="140"/>
                    <a:pt x="85" y="1"/>
                    <a:pt x="1" y="57"/>
                  </a:cubicBezTo>
                  <a:cubicBezTo>
                    <a:pt x="1" y="112"/>
                    <a:pt x="447" y="503"/>
                    <a:pt x="587" y="5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7"/>
            <p:cNvSpPr/>
            <p:nvPr/>
          </p:nvSpPr>
          <p:spPr>
            <a:xfrm flipH="1">
              <a:off x="1629050" y="1411230"/>
              <a:ext cx="50273" cy="24200"/>
            </a:xfrm>
            <a:custGeom>
              <a:avLst/>
              <a:gdLst/>
              <a:ahLst/>
              <a:cxnLst/>
              <a:rect l="l" t="t" r="r" b="b"/>
              <a:pathLst>
                <a:path w="698" h="336" extrusionOk="0">
                  <a:moveTo>
                    <a:pt x="335" y="140"/>
                  </a:moveTo>
                  <a:cubicBezTo>
                    <a:pt x="196" y="140"/>
                    <a:pt x="140" y="112"/>
                    <a:pt x="1" y="112"/>
                  </a:cubicBezTo>
                  <a:cubicBezTo>
                    <a:pt x="1" y="196"/>
                    <a:pt x="56" y="224"/>
                    <a:pt x="140" y="252"/>
                  </a:cubicBezTo>
                  <a:cubicBezTo>
                    <a:pt x="363" y="335"/>
                    <a:pt x="698" y="280"/>
                    <a:pt x="614" y="56"/>
                  </a:cubicBezTo>
                  <a:cubicBezTo>
                    <a:pt x="503" y="1"/>
                    <a:pt x="614" y="140"/>
                    <a:pt x="335"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7"/>
            <p:cNvSpPr/>
            <p:nvPr/>
          </p:nvSpPr>
          <p:spPr>
            <a:xfrm flipH="1">
              <a:off x="1411963" y="2998685"/>
              <a:ext cx="36301" cy="44295"/>
            </a:xfrm>
            <a:custGeom>
              <a:avLst/>
              <a:gdLst/>
              <a:ahLst/>
              <a:cxnLst/>
              <a:rect l="l" t="t" r="r" b="b"/>
              <a:pathLst>
                <a:path w="504" h="615" extrusionOk="0">
                  <a:moveTo>
                    <a:pt x="1" y="615"/>
                  </a:moveTo>
                  <a:cubicBezTo>
                    <a:pt x="85" y="615"/>
                    <a:pt x="85" y="559"/>
                    <a:pt x="168" y="503"/>
                  </a:cubicBezTo>
                  <a:cubicBezTo>
                    <a:pt x="224" y="391"/>
                    <a:pt x="503" y="196"/>
                    <a:pt x="419" y="1"/>
                  </a:cubicBezTo>
                  <a:cubicBezTo>
                    <a:pt x="336" y="57"/>
                    <a:pt x="308" y="112"/>
                    <a:pt x="196" y="252"/>
                  </a:cubicBezTo>
                  <a:cubicBezTo>
                    <a:pt x="85" y="391"/>
                    <a:pt x="1" y="503"/>
                    <a:pt x="1" y="61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7"/>
            <p:cNvSpPr/>
            <p:nvPr/>
          </p:nvSpPr>
          <p:spPr>
            <a:xfrm flipH="1">
              <a:off x="2316252" y="2829928"/>
              <a:ext cx="50273" cy="32195"/>
            </a:xfrm>
            <a:custGeom>
              <a:avLst/>
              <a:gdLst/>
              <a:ahLst/>
              <a:cxnLst/>
              <a:rect l="l" t="t" r="r" b="b"/>
              <a:pathLst>
                <a:path w="698" h="447" extrusionOk="0">
                  <a:moveTo>
                    <a:pt x="698" y="112"/>
                  </a:moveTo>
                  <a:cubicBezTo>
                    <a:pt x="530" y="0"/>
                    <a:pt x="0" y="223"/>
                    <a:pt x="0" y="335"/>
                  </a:cubicBezTo>
                  <a:cubicBezTo>
                    <a:pt x="56" y="447"/>
                    <a:pt x="251" y="307"/>
                    <a:pt x="335" y="251"/>
                  </a:cubicBezTo>
                  <a:cubicBezTo>
                    <a:pt x="391" y="223"/>
                    <a:pt x="419" y="223"/>
                    <a:pt x="502" y="196"/>
                  </a:cubicBezTo>
                  <a:cubicBezTo>
                    <a:pt x="530" y="196"/>
                    <a:pt x="558" y="196"/>
                    <a:pt x="614" y="168"/>
                  </a:cubicBezTo>
                  <a:cubicBezTo>
                    <a:pt x="698" y="168"/>
                    <a:pt x="698" y="168"/>
                    <a:pt x="698"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7"/>
            <p:cNvSpPr/>
            <p:nvPr/>
          </p:nvSpPr>
          <p:spPr>
            <a:xfrm flipH="1">
              <a:off x="1333599" y="1670452"/>
              <a:ext cx="38245" cy="46312"/>
            </a:xfrm>
            <a:custGeom>
              <a:avLst/>
              <a:gdLst/>
              <a:ahLst/>
              <a:cxnLst/>
              <a:rect l="l" t="t" r="r" b="b"/>
              <a:pathLst>
                <a:path w="531" h="643" extrusionOk="0">
                  <a:moveTo>
                    <a:pt x="0" y="531"/>
                  </a:moveTo>
                  <a:cubicBezTo>
                    <a:pt x="195" y="642"/>
                    <a:pt x="530" y="307"/>
                    <a:pt x="474" y="56"/>
                  </a:cubicBezTo>
                  <a:cubicBezTo>
                    <a:pt x="419" y="1"/>
                    <a:pt x="474" y="28"/>
                    <a:pt x="419" y="28"/>
                  </a:cubicBezTo>
                  <a:cubicBezTo>
                    <a:pt x="363" y="56"/>
                    <a:pt x="391" y="1"/>
                    <a:pt x="335" y="168"/>
                  </a:cubicBezTo>
                  <a:cubicBezTo>
                    <a:pt x="251" y="447"/>
                    <a:pt x="56" y="391"/>
                    <a:pt x="0" y="53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7"/>
            <p:cNvSpPr/>
            <p:nvPr/>
          </p:nvSpPr>
          <p:spPr>
            <a:xfrm flipH="1">
              <a:off x="1703381" y="1254501"/>
              <a:ext cx="44295" cy="36229"/>
            </a:xfrm>
            <a:custGeom>
              <a:avLst/>
              <a:gdLst/>
              <a:ahLst/>
              <a:cxnLst/>
              <a:rect l="l" t="t" r="r" b="b"/>
              <a:pathLst>
                <a:path w="615" h="503" extrusionOk="0">
                  <a:moveTo>
                    <a:pt x="587" y="28"/>
                  </a:moveTo>
                  <a:cubicBezTo>
                    <a:pt x="475" y="0"/>
                    <a:pt x="419" y="84"/>
                    <a:pt x="280" y="196"/>
                  </a:cubicBezTo>
                  <a:cubicBezTo>
                    <a:pt x="252" y="224"/>
                    <a:pt x="1" y="363"/>
                    <a:pt x="29" y="447"/>
                  </a:cubicBezTo>
                  <a:cubicBezTo>
                    <a:pt x="113" y="503"/>
                    <a:pt x="615" y="168"/>
                    <a:pt x="587"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7"/>
            <p:cNvSpPr/>
            <p:nvPr/>
          </p:nvSpPr>
          <p:spPr>
            <a:xfrm flipH="1">
              <a:off x="2055013" y="2421972"/>
              <a:ext cx="50345" cy="14189"/>
            </a:xfrm>
            <a:custGeom>
              <a:avLst/>
              <a:gdLst/>
              <a:ahLst/>
              <a:cxnLst/>
              <a:rect l="l" t="t" r="r" b="b"/>
              <a:pathLst>
                <a:path w="699" h="197" extrusionOk="0">
                  <a:moveTo>
                    <a:pt x="1" y="112"/>
                  </a:moveTo>
                  <a:cubicBezTo>
                    <a:pt x="85" y="196"/>
                    <a:pt x="643" y="196"/>
                    <a:pt x="698" y="112"/>
                  </a:cubicBezTo>
                  <a:cubicBezTo>
                    <a:pt x="670" y="29"/>
                    <a:pt x="503" y="29"/>
                    <a:pt x="364" y="29"/>
                  </a:cubicBezTo>
                  <a:cubicBezTo>
                    <a:pt x="252" y="29"/>
                    <a:pt x="85" y="1"/>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7"/>
            <p:cNvSpPr/>
            <p:nvPr/>
          </p:nvSpPr>
          <p:spPr>
            <a:xfrm flipH="1">
              <a:off x="2963263" y="1477566"/>
              <a:ext cx="48329" cy="14117"/>
            </a:xfrm>
            <a:custGeom>
              <a:avLst/>
              <a:gdLst/>
              <a:ahLst/>
              <a:cxnLst/>
              <a:rect l="l" t="t" r="r" b="b"/>
              <a:pathLst>
                <a:path w="671" h="196" extrusionOk="0">
                  <a:moveTo>
                    <a:pt x="0" y="195"/>
                  </a:moveTo>
                  <a:cubicBezTo>
                    <a:pt x="28" y="195"/>
                    <a:pt x="586" y="168"/>
                    <a:pt x="670" y="112"/>
                  </a:cubicBezTo>
                  <a:cubicBezTo>
                    <a:pt x="642" y="0"/>
                    <a:pt x="279" y="56"/>
                    <a:pt x="224" y="56"/>
                  </a:cubicBezTo>
                  <a:cubicBezTo>
                    <a:pt x="168" y="56"/>
                    <a:pt x="112" y="112"/>
                    <a:pt x="84" y="112"/>
                  </a:cubicBezTo>
                  <a:cubicBezTo>
                    <a:pt x="0" y="140"/>
                    <a:pt x="0" y="140"/>
                    <a:pt x="0" y="1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7"/>
            <p:cNvSpPr/>
            <p:nvPr/>
          </p:nvSpPr>
          <p:spPr>
            <a:xfrm flipH="1">
              <a:off x="1586843" y="1340932"/>
              <a:ext cx="58340" cy="24128"/>
            </a:xfrm>
            <a:custGeom>
              <a:avLst/>
              <a:gdLst/>
              <a:ahLst/>
              <a:cxnLst/>
              <a:rect l="l" t="t" r="r" b="b"/>
              <a:pathLst>
                <a:path w="810" h="335" extrusionOk="0">
                  <a:moveTo>
                    <a:pt x="29" y="140"/>
                  </a:moveTo>
                  <a:cubicBezTo>
                    <a:pt x="29" y="195"/>
                    <a:pt x="1" y="223"/>
                    <a:pt x="224" y="251"/>
                  </a:cubicBezTo>
                  <a:cubicBezTo>
                    <a:pt x="559" y="335"/>
                    <a:pt x="810" y="56"/>
                    <a:pt x="559" y="0"/>
                  </a:cubicBezTo>
                  <a:cubicBezTo>
                    <a:pt x="531" y="0"/>
                    <a:pt x="559" y="195"/>
                    <a:pt x="168" y="140"/>
                  </a:cubicBezTo>
                  <a:cubicBezTo>
                    <a:pt x="112" y="140"/>
                    <a:pt x="112" y="112"/>
                    <a:pt x="29"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7"/>
            <p:cNvSpPr/>
            <p:nvPr/>
          </p:nvSpPr>
          <p:spPr>
            <a:xfrm flipH="1">
              <a:off x="2963264" y="1801035"/>
              <a:ext cx="56396" cy="14189"/>
            </a:xfrm>
            <a:custGeom>
              <a:avLst/>
              <a:gdLst/>
              <a:ahLst/>
              <a:cxnLst/>
              <a:rect l="l" t="t" r="r" b="b"/>
              <a:pathLst>
                <a:path w="783" h="197" extrusionOk="0">
                  <a:moveTo>
                    <a:pt x="1" y="113"/>
                  </a:moveTo>
                  <a:cubicBezTo>
                    <a:pt x="85" y="168"/>
                    <a:pt x="364" y="140"/>
                    <a:pt x="531" y="168"/>
                  </a:cubicBezTo>
                  <a:cubicBezTo>
                    <a:pt x="615" y="168"/>
                    <a:pt x="670" y="196"/>
                    <a:pt x="754" y="168"/>
                  </a:cubicBezTo>
                  <a:cubicBezTo>
                    <a:pt x="782" y="29"/>
                    <a:pt x="85" y="1"/>
                    <a:pt x="1" y="11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7"/>
            <p:cNvSpPr/>
            <p:nvPr/>
          </p:nvSpPr>
          <p:spPr>
            <a:xfrm flipH="1">
              <a:off x="2559412" y="4491713"/>
              <a:ext cx="24200" cy="44295"/>
            </a:xfrm>
            <a:custGeom>
              <a:avLst/>
              <a:gdLst/>
              <a:ahLst/>
              <a:cxnLst/>
              <a:rect l="l" t="t" r="r" b="b"/>
              <a:pathLst>
                <a:path w="336" h="615" extrusionOk="0">
                  <a:moveTo>
                    <a:pt x="1" y="252"/>
                  </a:moveTo>
                  <a:cubicBezTo>
                    <a:pt x="1" y="447"/>
                    <a:pt x="140" y="615"/>
                    <a:pt x="308" y="587"/>
                  </a:cubicBezTo>
                  <a:cubicBezTo>
                    <a:pt x="336" y="475"/>
                    <a:pt x="196" y="531"/>
                    <a:pt x="140" y="364"/>
                  </a:cubicBezTo>
                  <a:cubicBezTo>
                    <a:pt x="85" y="252"/>
                    <a:pt x="168" y="57"/>
                    <a:pt x="85" y="1"/>
                  </a:cubicBezTo>
                  <a:cubicBezTo>
                    <a:pt x="29" y="1"/>
                    <a:pt x="1" y="140"/>
                    <a:pt x="1"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7"/>
            <p:cNvSpPr/>
            <p:nvPr/>
          </p:nvSpPr>
          <p:spPr>
            <a:xfrm flipH="1">
              <a:off x="2462969" y="2430039"/>
              <a:ext cx="44223" cy="32195"/>
            </a:xfrm>
            <a:custGeom>
              <a:avLst/>
              <a:gdLst/>
              <a:ahLst/>
              <a:cxnLst/>
              <a:rect l="l" t="t" r="r" b="b"/>
              <a:pathLst>
                <a:path w="614" h="447" extrusionOk="0">
                  <a:moveTo>
                    <a:pt x="0" y="140"/>
                  </a:moveTo>
                  <a:cubicBezTo>
                    <a:pt x="28" y="224"/>
                    <a:pt x="195" y="168"/>
                    <a:pt x="335" y="224"/>
                  </a:cubicBezTo>
                  <a:cubicBezTo>
                    <a:pt x="419" y="307"/>
                    <a:pt x="419" y="447"/>
                    <a:pt x="614" y="447"/>
                  </a:cubicBezTo>
                  <a:cubicBezTo>
                    <a:pt x="558" y="140"/>
                    <a:pt x="195" y="0"/>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7"/>
            <p:cNvSpPr/>
            <p:nvPr/>
          </p:nvSpPr>
          <p:spPr>
            <a:xfrm flipH="1">
              <a:off x="1486366" y="2022083"/>
              <a:ext cx="42279" cy="32267"/>
            </a:xfrm>
            <a:custGeom>
              <a:avLst/>
              <a:gdLst/>
              <a:ahLst/>
              <a:cxnLst/>
              <a:rect l="l" t="t" r="r" b="b"/>
              <a:pathLst>
                <a:path w="587" h="448" extrusionOk="0">
                  <a:moveTo>
                    <a:pt x="1" y="447"/>
                  </a:moveTo>
                  <a:cubicBezTo>
                    <a:pt x="85" y="447"/>
                    <a:pt x="308" y="391"/>
                    <a:pt x="364" y="364"/>
                  </a:cubicBezTo>
                  <a:cubicBezTo>
                    <a:pt x="447" y="308"/>
                    <a:pt x="587" y="57"/>
                    <a:pt x="419" y="1"/>
                  </a:cubicBezTo>
                  <a:cubicBezTo>
                    <a:pt x="336" y="140"/>
                    <a:pt x="419" y="168"/>
                    <a:pt x="224" y="280"/>
                  </a:cubicBezTo>
                  <a:cubicBezTo>
                    <a:pt x="140" y="308"/>
                    <a:pt x="1" y="364"/>
                    <a:pt x="1" y="4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7"/>
            <p:cNvSpPr/>
            <p:nvPr/>
          </p:nvSpPr>
          <p:spPr>
            <a:xfrm flipH="1">
              <a:off x="2778444" y="3814524"/>
              <a:ext cx="44295" cy="34284"/>
            </a:xfrm>
            <a:custGeom>
              <a:avLst/>
              <a:gdLst/>
              <a:ahLst/>
              <a:cxnLst/>
              <a:rect l="l" t="t" r="r" b="b"/>
              <a:pathLst>
                <a:path w="615" h="476" extrusionOk="0">
                  <a:moveTo>
                    <a:pt x="29" y="475"/>
                  </a:moveTo>
                  <a:cubicBezTo>
                    <a:pt x="140" y="475"/>
                    <a:pt x="252" y="364"/>
                    <a:pt x="336" y="280"/>
                  </a:cubicBezTo>
                  <a:cubicBezTo>
                    <a:pt x="392" y="252"/>
                    <a:pt x="615" y="168"/>
                    <a:pt x="587" y="85"/>
                  </a:cubicBezTo>
                  <a:cubicBezTo>
                    <a:pt x="475" y="1"/>
                    <a:pt x="196" y="224"/>
                    <a:pt x="140" y="280"/>
                  </a:cubicBezTo>
                  <a:cubicBezTo>
                    <a:pt x="57" y="336"/>
                    <a:pt x="1" y="364"/>
                    <a:pt x="29"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7"/>
            <p:cNvSpPr/>
            <p:nvPr/>
          </p:nvSpPr>
          <p:spPr>
            <a:xfrm flipH="1">
              <a:off x="2378555" y="3374445"/>
              <a:ext cx="50273" cy="20167"/>
            </a:xfrm>
            <a:custGeom>
              <a:avLst/>
              <a:gdLst/>
              <a:ahLst/>
              <a:cxnLst/>
              <a:rect l="l" t="t" r="r" b="b"/>
              <a:pathLst>
                <a:path w="698" h="280" extrusionOk="0">
                  <a:moveTo>
                    <a:pt x="28" y="196"/>
                  </a:moveTo>
                  <a:cubicBezTo>
                    <a:pt x="140" y="280"/>
                    <a:pt x="698" y="168"/>
                    <a:pt x="698" y="29"/>
                  </a:cubicBezTo>
                  <a:cubicBezTo>
                    <a:pt x="586" y="1"/>
                    <a:pt x="447" y="29"/>
                    <a:pt x="363" y="57"/>
                  </a:cubicBezTo>
                  <a:lnTo>
                    <a:pt x="84" y="113"/>
                  </a:lnTo>
                  <a:cubicBezTo>
                    <a:pt x="0" y="168"/>
                    <a:pt x="28" y="85"/>
                    <a:pt x="28"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7"/>
            <p:cNvSpPr/>
            <p:nvPr/>
          </p:nvSpPr>
          <p:spPr>
            <a:xfrm flipH="1">
              <a:off x="1576759" y="2369753"/>
              <a:ext cx="48329" cy="20167"/>
            </a:xfrm>
            <a:custGeom>
              <a:avLst/>
              <a:gdLst/>
              <a:ahLst/>
              <a:cxnLst/>
              <a:rect l="l" t="t" r="r" b="b"/>
              <a:pathLst>
                <a:path w="671" h="280" extrusionOk="0">
                  <a:moveTo>
                    <a:pt x="670" y="168"/>
                  </a:moveTo>
                  <a:cubicBezTo>
                    <a:pt x="642" y="56"/>
                    <a:pt x="419" y="84"/>
                    <a:pt x="308" y="84"/>
                  </a:cubicBezTo>
                  <a:cubicBezTo>
                    <a:pt x="168" y="84"/>
                    <a:pt x="1" y="0"/>
                    <a:pt x="1" y="56"/>
                  </a:cubicBezTo>
                  <a:cubicBezTo>
                    <a:pt x="1" y="224"/>
                    <a:pt x="559" y="279"/>
                    <a:pt x="670"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7"/>
            <p:cNvSpPr/>
            <p:nvPr/>
          </p:nvSpPr>
          <p:spPr>
            <a:xfrm flipH="1">
              <a:off x="2430773" y="2596779"/>
              <a:ext cx="18150" cy="44295"/>
            </a:xfrm>
            <a:custGeom>
              <a:avLst/>
              <a:gdLst/>
              <a:ahLst/>
              <a:cxnLst/>
              <a:rect l="l" t="t" r="r" b="b"/>
              <a:pathLst>
                <a:path w="252" h="615" extrusionOk="0">
                  <a:moveTo>
                    <a:pt x="0" y="280"/>
                  </a:moveTo>
                  <a:cubicBezTo>
                    <a:pt x="0" y="364"/>
                    <a:pt x="140" y="559"/>
                    <a:pt x="251" y="615"/>
                  </a:cubicBezTo>
                  <a:cubicBezTo>
                    <a:pt x="251" y="475"/>
                    <a:pt x="140" y="419"/>
                    <a:pt x="112" y="280"/>
                  </a:cubicBezTo>
                  <a:cubicBezTo>
                    <a:pt x="112" y="196"/>
                    <a:pt x="251" y="140"/>
                    <a:pt x="251" y="1"/>
                  </a:cubicBezTo>
                  <a:cubicBezTo>
                    <a:pt x="140" y="1"/>
                    <a:pt x="0" y="140"/>
                    <a:pt x="0" y="2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7"/>
            <p:cNvSpPr/>
            <p:nvPr/>
          </p:nvSpPr>
          <p:spPr>
            <a:xfrm flipH="1">
              <a:off x="1172836" y="3993365"/>
              <a:ext cx="42279" cy="30250"/>
            </a:xfrm>
            <a:custGeom>
              <a:avLst/>
              <a:gdLst/>
              <a:ahLst/>
              <a:cxnLst/>
              <a:rect l="l" t="t" r="r" b="b"/>
              <a:pathLst>
                <a:path w="587" h="420" extrusionOk="0">
                  <a:moveTo>
                    <a:pt x="0" y="364"/>
                  </a:moveTo>
                  <a:cubicBezTo>
                    <a:pt x="140" y="419"/>
                    <a:pt x="586" y="196"/>
                    <a:pt x="558" y="1"/>
                  </a:cubicBezTo>
                  <a:cubicBezTo>
                    <a:pt x="447" y="1"/>
                    <a:pt x="391" y="140"/>
                    <a:pt x="140" y="252"/>
                  </a:cubicBezTo>
                  <a:cubicBezTo>
                    <a:pt x="28" y="280"/>
                    <a:pt x="0" y="252"/>
                    <a:pt x="0" y="36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7"/>
            <p:cNvSpPr/>
            <p:nvPr/>
          </p:nvSpPr>
          <p:spPr>
            <a:xfrm flipH="1">
              <a:off x="1564730" y="1618233"/>
              <a:ext cx="28162" cy="40262"/>
            </a:xfrm>
            <a:custGeom>
              <a:avLst/>
              <a:gdLst/>
              <a:ahLst/>
              <a:cxnLst/>
              <a:rect l="l" t="t" r="r" b="b"/>
              <a:pathLst>
                <a:path w="391" h="559" extrusionOk="0">
                  <a:moveTo>
                    <a:pt x="84" y="558"/>
                  </a:moveTo>
                  <a:cubicBezTo>
                    <a:pt x="195" y="558"/>
                    <a:pt x="140" y="558"/>
                    <a:pt x="195" y="474"/>
                  </a:cubicBezTo>
                  <a:cubicBezTo>
                    <a:pt x="251" y="335"/>
                    <a:pt x="391" y="168"/>
                    <a:pt x="335" y="0"/>
                  </a:cubicBezTo>
                  <a:cubicBezTo>
                    <a:pt x="251" y="0"/>
                    <a:pt x="251" y="28"/>
                    <a:pt x="223" y="112"/>
                  </a:cubicBezTo>
                  <a:cubicBezTo>
                    <a:pt x="195" y="168"/>
                    <a:pt x="195" y="195"/>
                    <a:pt x="140" y="279"/>
                  </a:cubicBezTo>
                  <a:cubicBezTo>
                    <a:pt x="112" y="307"/>
                    <a:pt x="0" y="447"/>
                    <a:pt x="84" y="5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7"/>
            <p:cNvSpPr/>
            <p:nvPr/>
          </p:nvSpPr>
          <p:spPr>
            <a:xfrm flipH="1">
              <a:off x="1946541" y="2444084"/>
              <a:ext cx="34212" cy="36229"/>
            </a:xfrm>
            <a:custGeom>
              <a:avLst/>
              <a:gdLst/>
              <a:ahLst/>
              <a:cxnLst/>
              <a:rect l="l" t="t" r="r" b="b"/>
              <a:pathLst>
                <a:path w="475" h="503" extrusionOk="0">
                  <a:moveTo>
                    <a:pt x="475" y="419"/>
                  </a:moveTo>
                  <a:cubicBezTo>
                    <a:pt x="475" y="363"/>
                    <a:pt x="447" y="363"/>
                    <a:pt x="280" y="168"/>
                  </a:cubicBezTo>
                  <a:cubicBezTo>
                    <a:pt x="196" y="112"/>
                    <a:pt x="140" y="1"/>
                    <a:pt x="1" y="1"/>
                  </a:cubicBezTo>
                  <a:cubicBezTo>
                    <a:pt x="1" y="112"/>
                    <a:pt x="29" y="112"/>
                    <a:pt x="56" y="168"/>
                  </a:cubicBezTo>
                  <a:cubicBezTo>
                    <a:pt x="140" y="280"/>
                    <a:pt x="335" y="503"/>
                    <a:pt x="475"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7"/>
            <p:cNvSpPr/>
            <p:nvPr/>
          </p:nvSpPr>
          <p:spPr>
            <a:xfrm flipH="1">
              <a:off x="1032169" y="2074374"/>
              <a:ext cx="40262" cy="44295"/>
            </a:xfrm>
            <a:custGeom>
              <a:avLst/>
              <a:gdLst/>
              <a:ahLst/>
              <a:cxnLst/>
              <a:rect l="l" t="t" r="r" b="b"/>
              <a:pathLst>
                <a:path w="559" h="615" extrusionOk="0">
                  <a:moveTo>
                    <a:pt x="558" y="502"/>
                  </a:moveTo>
                  <a:cubicBezTo>
                    <a:pt x="558" y="391"/>
                    <a:pt x="530" y="419"/>
                    <a:pt x="446" y="363"/>
                  </a:cubicBezTo>
                  <a:cubicBezTo>
                    <a:pt x="419" y="335"/>
                    <a:pt x="363" y="279"/>
                    <a:pt x="363" y="251"/>
                  </a:cubicBezTo>
                  <a:cubicBezTo>
                    <a:pt x="307" y="140"/>
                    <a:pt x="363" y="140"/>
                    <a:pt x="391" y="84"/>
                  </a:cubicBezTo>
                  <a:cubicBezTo>
                    <a:pt x="419" y="0"/>
                    <a:pt x="363" y="0"/>
                    <a:pt x="279" y="28"/>
                  </a:cubicBezTo>
                  <a:cubicBezTo>
                    <a:pt x="0" y="196"/>
                    <a:pt x="307" y="614"/>
                    <a:pt x="558" y="50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7"/>
            <p:cNvSpPr/>
            <p:nvPr/>
          </p:nvSpPr>
          <p:spPr>
            <a:xfrm flipH="1">
              <a:off x="1908296" y="2305434"/>
              <a:ext cx="48329" cy="16134"/>
            </a:xfrm>
            <a:custGeom>
              <a:avLst/>
              <a:gdLst/>
              <a:ahLst/>
              <a:cxnLst/>
              <a:rect l="l" t="t" r="r" b="b"/>
              <a:pathLst>
                <a:path w="671" h="224" extrusionOk="0">
                  <a:moveTo>
                    <a:pt x="0" y="112"/>
                  </a:moveTo>
                  <a:cubicBezTo>
                    <a:pt x="84" y="224"/>
                    <a:pt x="558" y="196"/>
                    <a:pt x="670" y="140"/>
                  </a:cubicBezTo>
                  <a:cubicBezTo>
                    <a:pt x="642" y="56"/>
                    <a:pt x="447" y="84"/>
                    <a:pt x="363" y="84"/>
                  </a:cubicBezTo>
                  <a:cubicBezTo>
                    <a:pt x="252" y="56"/>
                    <a:pt x="28" y="1"/>
                    <a:pt x="0"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7"/>
            <p:cNvSpPr/>
            <p:nvPr/>
          </p:nvSpPr>
          <p:spPr>
            <a:xfrm flipH="1">
              <a:off x="2026923" y="2490325"/>
              <a:ext cx="50273" cy="14117"/>
            </a:xfrm>
            <a:custGeom>
              <a:avLst/>
              <a:gdLst/>
              <a:ahLst/>
              <a:cxnLst/>
              <a:rect l="l" t="t" r="r" b="b"/>
              <a:pathLst>
                <a:path w="698" h="196" extrusionOk="0">
                  <a:moveTo>
                    <a:pt x="1" y="84"/>
                  </a:moveTo>
                  <a:cubicBezTo>
                    <a:pt x="84" y="196"/>
                    <a:pt x="558" y="140"/>
                    <a:pt x="586" y="84"/>
                  </a:cubicBezTo>
                  <a:cubicBezTo>
                    <a:pt x="698" y="56"/>
                    <a:pt x="642" y="84"/>
                    <a:pt x="670" y="28"/>
                  </a:cubicBezTo>
                  <a:cubicBezTo>
                    <a:pt x="642" y="0"/>
                    <a:pt x="642" y="0"/>
                    <a:pt x="531" y="0"/>
                  </a:cubicBezTo>
                  <a:cubicBezTo>
                    <a:pt x="391" y="28"/>
                    <a:pt x="28" y="28"/>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7"/>
            <p:cNvSpPr/>
            <p:nvPr/>
          </p:nvSpPr>
          <p:spPr>
            <a:xfrm flipH="1">
              <a:off x="1006096" y="1951785"/>
              <a:ext cx="50273" cy="22184"/>
            </a:xfrm>
            <a:custGeom>
              <a:avLst/>
              <a:gdLst/>
              <a:ahLst/>
              <a:cxnLst/>
              <a:rect l="l" t="t" r="r" b="b"/>
              <a:pathLst>
                <a:path w="698" h="308" extrusionOk="0">
                  <a:moveTo>
                    <a:pt x="0" y="140"/>
                  </a:moveTo>
                  <a:cubicBezTo>
                    <a:pt x="56" y="307"/>
                    <a:pt x="698" y="168"/>
                    <a:pt x="642" y="0"/>
                  </a:cubicBezTo>
                  <a:cubicBezTo>
                    <a:pt x="586" y="0"/>
                    <a:pt x="447" y="84"/>
                    <a:pt x="335" y="84"/>
                  </a:cubicBezTo>
                  <a:cubicBezTo>
                    <a:pt x="196" y="112"/>
                    <a:pt x="56" y="84"/>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7"/>
            <p:cNvSpPr/>
            <p:nvPr/>
          </p:nvSpPr>
          <p:spPr>
            <a:xfrm flipH="1">
              <a:off x="1663190" y="673754"/>
              <a:ext cx="36229" cy="32195"/>
            </a:xfrm>
            <a:custGeom>
              <a:avLst/>
              <a:gdLst/>
              <a:ahLst/>
              <a:cxnLst/>
              <a:rect l="l" t="t" r="r" b="b"/>
              <a:pathLst>
                <a:path w="503" h="447" extrusionOk="0">
                  <a:moveTo>
                    <a:pt x="475" y="447"/>
                  </a:moveTo>
                  <a:cubicBezTo>
                    <a:pt x="503" y="335"/>
                    <a:pt x="447" y="307"/>
                    <a:pt x="307" y="168"/>
                  </a:cubicBezTo>
                  <a:cubicBezTo>
                    <a:pt x="196" y="112"/>
                    <a:pt x="140" y="1"/>
                    <a:pt x="28" y="1"/>
                  </a:cubicBezTo>
                  <a:cubicBezTo>
                    <a:pt x="1" y="168"/>
                    <a:pt x="335" y="447"/>
                    <a:pt x="475" y="4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7"/>
            <p:cNvSpPr/>
            <p:nvPr/>
          </p:nvSpPr>
          <p:spPr>
            <a:xfrm flipH="1">
              <a:off x="2639794" y="1449403"/>
              <a:ext cx="50273" cy="66407"/>
            </a:xfrm>
            <a:custGeom>
              <a:avLst/>
              <a:gdLst/>
              <a:ahLst/>
              <a:cxnLst/>
              <a:rect l="l" t="t" r="r" b="b"/>
              <a:pathLst>
                <a:path w="698" h="922" extrusionOk="0">
                  <a:moveTo>
                    <a:pt x="698" y="140"/>
                  </a:moveTo>
                  <a:cubicBezTo>
                    <a:pt x="698" y="29"/>
                    <a:pt x="698" y="84"/>
                    <a:pt x="670" y="1"/>
                  </a:cubicBezTo>
                  <a:cubicBezTo>
                    <a:pt x="558" y="84"/>
                    <a:pt x="670" y="112"/>
                    <a:pt x="530" y="280"/>
                  </a:cubicBezTo>
                  <a:cubicBezTo>
                    <a:pt x="0" y="921"/>
                    <a:pt x="698" y="447"/>
                    <a:pt x="698"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7"/>
            <p:cNvSpPr/>
            <p:nvPr/>
          </p:nvSpPr>
          <p:spPr>
            <a:xfrm flipH="1">
              <a:off x="1217060" y="3931062"/>
              <a:ext cx="40262" cy="32267"/>
            </a:xfrm>
            <a:custGeom>
              <a:avLst/>
              <a:gdLst/>
              <a:ahLst/>
              <a:cxnLst/>
              <a:rect l="l" t="t" r="r" b="b"/>
              <a:pathLst>
                <a:path w="559" h="448" extrusionOk="0">
                  <a:moveTo>
                    <a:pt x="0" y="364"/>
                  </a:moveTo>
                  <a:cubicBezTo>
                    <a:pt x="168" y="447"/>
                    <a:pt x="558" y="168"/>
                    <a:pt x="475" y="1"/>
                  </a:cubicBezTo>
                  <a:cubicBezTo>
                    <a:pt x="335" y="1"/>
                    <a:pt x="419" y="140"/>
                    <a:pt x="84" y="280"/>
                  </a:cubicBezTo>
                  <a:cubicBezTo>
                    <a:pt x="28" y="280"/>
                    <a:pt x="0" y="280"/>
                    <a:pt x="0" y="36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7"/>
            <p:cNvSpPr/>
            <p:nvPr/>
          </p:nvSpPr>
          <p:spPr>
            <a:xfrm flipH="1">
              <a:off x="1608955" y="2765608"/>
              <a:ext cx="40262" cy="32195"/>
            </a:xfrm>
            <a:custGeom>
              <a:avLst/>
              <a:gdLst/>
              <a:ahLst/>
              <a:cxnLst/>
              <a:rect l="l" t="t" r="r" b="b"/>
              <a:pathLst>
                <a:path w="559" h="447" extrusionOk="0">
                  <a:moveTo>
                    <a:pt x="1" y="419"/>
                  </a:moveTo>
                  <a:cubicBezTo>
                    <a:pt x="85" y="447"/>
                    <a:pt x="140" y="391"/>
                    <a:pt x="280" y="280"/>
                  </a:cubicBezTo>
                  <a:cubicBezTo>
                    <a:pt x="336" y="224"/>
                    <a:pt x="503" y="140"/>
                    <a:pt x="559" y="84"/>
                  </a:cubicBezTo>
                  <a:cubicBezTo>
                    <a:pt x="447" y="1"/>
                    <a:pt x="280" y="112"/>
                    <a:pt x="196" y="168"/>
                  </a:cubicBezTo>
                  <a:cubicBezTo>
                    <a:pt x="140" y="224"/>
                    <a:pt x="1" y="307"/>
                    <a:pt x="1"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7"/>
            <p:cNvSpPr/>
            <p:nvPr/>
          </p:nvSpPr>
          <p:spPr>
            <a:xfrm flipH="1">
              <a:off x="1494361" y="3706053"/>
              <a:ext cx="24200" cy="42279"/>
            </a:xfrm>
            <a:custGeom>
              <a:avLst/>
              <a:gdLst/>
              <a:ahLst/>
              <a:cxnLst/>
              <a:rect l="l" t="t" r="r" b="b"/>
              <a:pathLst>
                <a:path w="336" h="587" extrusionOk="0">
                  <a:moveTo>
                    <a:pt x="307" y="586"/>
                  </a:moveTo>
                  <a:cubicBezTo>
                    <a:pt x="335" y="419"/>
                    <a:pt x="196" y="0"/>
                    <a:pt x="28" y="0"/>
                  </a:cubicBezTo>
                  <a:cubicBezTo>
                    <a:pt x="0" y="84"/>
                    <a:pt x="140" y="279"/>
                    <a:pt x="196" y="447"/>
                  </a:cubicBezTo>
                  <a:cubicBezTo>
                    <a:pt x="196" y="558"/>
                    <a:pt x="196" y="586"/>
                    <a:pt x="307" y="58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7"/>
            <p:cNvSpPr/>
            <p:nvPr/>
          </p:nvSpPr>
          <p:spPr>
            <a:xfrm flipH="1">
              <a:off x="1494361" y="2001988"/>
              <a:ext cx="42279" cy="40262"/>
            </a:xfrm>
            <a:custGeom>
              <a:avLst/>
              <a:gdLst/>
              <a:ahLst/>
              <a:cxnLst/>
              <a:rect l="l" t="t" r="r" b="b"/>
              <a:pathLst>
                <a:path w="587" h="559" extrusionOk="0">
                  <a:moveTo>
                    <a:pt x="0" y="419"/>
                  </a:moveTo>
                  <a:cubicBezTo>
                    <a:pt x="168" y="559"/>
                    <a:pt x="586" y="224"/>
                    <a:pt x="419" y="1"/>
                  </a:cubicBezTo>
                  <a:cubicBezTo>
                    <a:pt x="307" y="29"/>
                    <a:pt x="335" y="168"/>
                    <a:pt x="279" y="252"/>
                  </a:cubicBezTo>
                  <a:cubicBezTo>
                    <a:pt x="251" y="280"/>
                    <a:pt x="196" y="308"/>
                    <a:pt x="140" y="308"/>
                  </a:cubicBezTo>
                  <a:cubicBezTo>
                    <a:pt x="28" y="391"/>
                    <a:pt x="0" y="364"/>
                    <a:pt x="0"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7"/>
            <p:cNvSpPr/>
            <p:nvPr/>
          </p:nvSpPr>
          <p:spPr>
            <a:xfrm flipH="1">
              <a:off x="3009504" y="1841225"/>
              <a:ext cx="42279" cy="18222"/>
            </a:xfrm>
            <a:custGeom>
              <a:avLst/>
              <a:gdLst/>
              <a:ahLst/>
              <a:cxnLst/>
              <a:rect l="l" t="t" r="r" b="b"/>
              <a:pathLst>
                <a:path w="587" h="253" extrusionOk="0">
                  <a:moveTo>
                    <a:pt x="0" y="29"/>
                  </a:moveTo>
                  <a:cubicBezTo>
                    <a:pt x="0" y="113"/>
                    <a:pt x="0" y="113"/>
                    <a:pt x="84" y="140"/>
                  </a:cubicBezTo>
                  <a:cubicBezTo>
                    <a:pt x="168" y="168"/>
                    <a:pt x="503" y="252"/>
                    <a:pt x="586" y="168"/>
                  </a:cubicBezTo>
                  <a:cubicBezTo>
                    <a:pt x="586" y="113"/>
                    <a:pt x="586" y="113"/>
                    <a:pt x="531" y="85"/>
                  </a:cubicBezTo>
                  <a:cubicBezTo>
                    <a:pt x="419" y="85"/>
                    <a:pt x="84" y="1"/>
                    <a:pt x="0"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7"/>
            <p:cNvSpPr/>
            <p:nvPr/>
          </p:nvSpPr>
          <p:spPr>
            <a:xfrm flipH="1">
              <a:off x="1251201" y="1760844"/>
              <a:ext cx="32267" cy="30251"/>
            </a:xfrm>
            <a:custGeom>
              <a:avLst/>
              <a:gdLst/>
              <a:ahLst/>
              <a:cxnLst/>
              <a:rect l="l" t="t" r="r" b="b"/>
              <a:pathLst>
                <a:path w="448" h="420" extrusionOk="0">
                  <a:moveTo>
                    <a:pt x="447" y="419"/>
                  </a:moveTo>
                  <a:cubicBezTo>
                    <a:pt x="447" y="308"/>
                    <a:pt x="447" y="364"/>
                    <a:pt x="391" y="308"/>
                  </a:cubicBezTo>
                  <a:cubicBezTo>
                    <a:pt x="308" y="308"/>
                    <a:pt x="308" y="280"/>
                    <a:pt x="252" y="280"/>
                  </a:cubicBezTo>
                  <a:cubicBezTo>
                    <a:pt x="112" y="224"/>
                    <a:pt x="168" y="168"/>
                    <a:pt x="112" y="29"/>
                  </a:cubicBezTo>
                  <a:cubicBezTo>
                    <a:pt x="112" y="29"/>
                    <a:pt x="1" y="1"/>
                    <a:pt x="29" y="168"/>
                  </a:cubicBezTo>
                  <a:cubicBezTo>
                    <a:pt x="29" y="392"/>
                    <a:pt x="308" y="419"/>
                    <a:pt x="447"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7"/>
            <p:cNvSpPr/>
            <p:nvPr/>
          </p:nvSpPr>
          <p:spPr>
            <a:xfrm flipH="1">
              <a:off x="2436824" y="2723401"/>
              <a:ext cx="42279" cy="20167"/>
            </a:xfrm>
            <a:custGeom>
              <a:avLst/>
              <a:gdLst/>
              <a:ahLst/>
              <a:cxnLst/>
              <a:rect l="l" t="t" r="r" b="b"/>
              <a:pathLst>
                <a:path w="587" h="280" extrusionOk="0">
                  <a:moveTo>
                    <a:pt x="1" y="252"/>
                  </a:moveTo>
                  <a:cubicBezTo>
                    <a:pt x="112" y="280"/>
                    <a:pt x="252" y="252"/>
                    <a:pt x="363" y="196"/>
                  </a:cubicBezTo>
                  <a:cubicBezTo>
                    <a:pt x="531" y="168"/>
                    <a:pt x="587" y="140"/>
                    <a:pt x="587" y="29"/>
                  </a:cubicBezTo>
                  <a:cubicBezTo>
                    <a:pt x="531" y="1"/>
                    <a:pt x="224" y="112"/>
                    <a:pt x="112" y="140"/>
                  </a:cubicBezTo>
                  <a:cubicBezTo>
                    <a:pt x="29" y="140"/>
                    <a:pt x="1" y="140"/>
                    <a:pt x="1"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7"/>
            <p:cNvSpPr/>
            <p:nvPr/>
          </p:nvSpPr>
          <p:spPr>
            <a:xfrm flipH="1">
              <a:off x="2462969" y="1256518"/>
              <a:ext cx="18150" cy="42279"/>
            </a:xfrm>
            <a:custGeom>
              <a:avLst/>
              <a:gdLst/>
              <a:ahLst/>
              <a:cxnLst/>
              <a:rect l="l" t="t" r="r" b="b"/>
              <a:pathLst>
                <a:path w="252" h="587" extrusionOk="0">
                  <a:moveTo>
                    <a:pt x="29" y="586"/>
                  </a:moveTo>
                  <a:cubicBezTo>
                    <a:pt x="112" y="586"/>
                    <a:pt x="112" y="586"/>
                    <a:pt x="140" y="475"/>
                  </a:cubicBezTo>
                  <a:cubicBezTo>
                    <a:pt x="140" y="447"/>
                    <a:pt x="168" y="363"/>
                    <a:pt x="168" y="335"/>
                  </a:cubicBezTo>
                  <a:cubicBezTo>
                    <a:pt x="196" y="223"/>
                    <a:pt x="252" y="112"/>
                    <a:pt x="168" y="0"/>
                  </a:cubicBezTo>
                  <a:cubicBezTo>
                    <a:pt x="57" y="0"/>
                    <a:pt x="84" y="56"/>
                    <a:pt x="29" y="223"/>
                  </a:cubicBezTo>
                  <a:cubicBezTo>
                    <a:pt x="29" y="335"/>
                    <a:pt x="1" y="475"/>
                    <a:pt x="29" y="58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7"/>
            <p:cNvSpPr/>
            <p:nvPr/>
          </p:nvSpPr>
          <p:spPr>
            <a:xfrm flipH="1">
              <a:off x="1132646" y="4170189"/>
              <a:ext cx="40262" cy="24200"/>
            </a:xfrm>
            <a:custGeom>
              <a:avLst/>
              <a:gdLst/>
              <a:ahLst/>
              <a:cxnLst/>
              <a:rect l="l" t="t" r="r" b="b"/>
              <a:pathLst>
                <a:path w="559" h="336" extrusionOk="0">
                  <a:moveTo>
                    <a:pt x="0" y="308"/>
                  </a:moveTo>
                  <a:cubicBezTo>
                    <a:pt x="112" y="336"/>
                    <a:pt x="558" y="140"/>
                    <a:pt x="530" y="1"/>
                  </a:cubicBezTo>
                  <a:cubicBezTo>
                    <a:pt x="446" y="1"/>
                    <a:pt x="251" y="113"/>
                    <a:pt x="112" y="168"/>
                  </a:cubicBezTo>
                  <a:cubicBezTo>
                    <a:pt x="28" y="196"/>
                    <a:pt x="0" y="196"/>
                    <a:pt x="0" y="30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7"/>
            <p:cNvSpPr/>
            <p:nvPr/>
          </p:nvSpPr>
          <p:spPr>
            <a:xfrm flipH="1">
              <a:off x="1225127" y="1356994"/>
              <a:ext cx="16134" cy="44295"/>
            </a:xfrm>
            <a:custGeom>
              <a:avLst/>
              <a:gdLst/>
              <a:ahLst/>
              <a:cxnLst/>
              <a:rect l="l" t="t" r="r" b="b"/>
              <a:pathLst>
                <a:path w="224" h="615" extrusionOk="0">
                  <a:moveTo>
                    <a:pt x="112" y="614"/>
                  </a:moveTo>
                  <a:cubicBezTo>
                    <a:pt x="196" y="586"/>
                    <a:pt x="196" y="586"/>
                    <a:pt x="196" y="502"/>
                  </a:cubicBezTo>
                  <a:cubicBezTo>
                    <a:pt x="224" y="363"/>
                    <a:pt x="224" y="56"/>
                    <a:pt x="140" y="0"/>
                  </a:cubicBezTo>
                  <a:cubicBezTo>
                    <a:pt x="56" y="28"/>
                    <a:pt x="1" y="558"/>
                    <a:pt x="112" y="61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7"/>
            <p:cNvSpPr/>
            <p:nvPr/>
          </p:nvSpPr>
          <p:spPr>
            <a:xfrm flipH="1">
              <a:off x="1673202" y="1469499"/>
              <a:ext cx="36229" cy="28234"/>
            </a:xfrm>
            <a:custGeom>
              <a:avLst/>
              <a:gdLst/>
              <a:ahLst/>
              <a:cxnLst/>
              <a:rect l="l" t="t" r="r" b="b"/>
              <a:pathLst>
                <a:path w="503" h="392" extrusionOk="0">
                  <a:moveTo>
                    <a:pt x="0" y="29"/>
                  </a:moveTo>
                  <a:lnTo>
                    <a:pt x="0" y="29"/>
                  </a:lnTo>
                  <a:cubicBezTo>
                    <a:pt x="0" y="84"/>
                    <a:pt x="0" y="84"/>
                    <a:pt x="0" y="29"/>
                  </a:cubicBezTo>
                  <a:cubicBezTo>
                    <a:pt x="0" y="168"/>
                    <a:pt x="195" y="391"/>
                    <a:pt x="363" y="391"/>
                  </a:cubicBezTo>
                  <a:cubicBezTo>
                    <a:pt x="474" y="391"/>
                    <a:pt x="474" y="391"/>
                    <a:pt x="502" y="280"/>
                  </a:cubicBezTo>
                  <a:cubicBezTo>
                    <a:pt x="363" y="252"/>
                    <a:pt x="363" y="307"/>
                    <a:pt x="223" y="168"/>
                  </a:cubicBezTo>
                  <a:cubicBezTo>
                    <a:pt x="167" y="140"/>
                    <a:pt x="84" y="1"/>
                    <a:pt x="0"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7"/>
            <p:cNvSpPr/>
            <p:nvPr/>
          </p:nvSpPr>
          <p:spPr>
            <a:xfrm flipH="1">
              <a:off x="1729455" y="1246434"/>
              <a:ext cx="44295" cy="22184"/>
            </a:xfrm>
            <a:custGeom>
              <a:avLst/>
              <a:gdLst/>
              <a:ahLst/>
              <a:cxnLst/>
              <a:rect l="l" t="t" r="r" b="b"/>
              <a:pathLst>
                <a:path w="615" h="308" extrusionOk="0">
                  <a:moveTo>
                    <a:pt x="0" y="280"/>
                  </a:moveTo>
                  <a:cubicBezTo>
                    <a:pt x="112" y="308"/>
                    <a:pt x="251" y="252"/>
                    <a:pt x="335" y="196"/>
                  </a:cubicBezTo>
                  <a:cubicBezTo>
                    <a:pt x="391" y="168"/>
                    <a:pt x="614" y="112"/>
                    <a:pt x="530" y="1"/>
                  </a:cubicBezTo>
                  <a:cubicBezTo>
                    <a:pt x="530" y="1"/>
                    <a:pt x="0" y="140"/>
                    <a:pt x="0" y="2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7"/>
            <p:cNvSpPr/>
            <p:nvPr/>
          </p:nvSpPr>
          <p:spPr>
            <a:xfrm flipH="1">
              <a:off x="2306168" y="1364989"/>
              <a:ext cx="40262" cy="32267"/>
            </a:xfrm>
            <a:custGeom>
              <a:avLst/>
              <a:gdLst/>
              <a:ahLst/>
              <a:cxnLst/>
              <a:rect l="l" t="t" r="r" b="b"/>
              <a:pathLst>
                <a:path w="559" h="448" extrusionOk="0">
                  <a:moveTo>
                    <a:pt x="558" y="1"/>
                  </a:moveTo>
                  <a:cubicBezTo>
                    <a:pt x="419" y="1"/>
                    <a:pt x="0" y="308"/>
                    <a:pt x="84" y="364"/>
                  </a:cubicBezTo>
                  <a:cubicBezTo>
                    <a:pt x="140" y="447"/>
                    <a:pt x="223" y="308"/>
                    <a:pt x="363" y="224"/>
                  </a:cubicBezTo>
                  <a:cubicBezTo>
                    <a:pt x="419" y="168"/>
                    <a:pt x="530" y="140"/>
                    <a:pt x="5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7"/>
            <p:cNvSpPr/>
            <p:nvPr/>
          </p:nvSpPr>
          <p:spPr>
            <a:xfrm flipH="1">
              <a:off x="2519222" y="2317534"/>
              <a:ext cx="42279" cy="28162"/>
            </a:xfrm>
            <a:custGeom>
              <a:avLst/>
              <a:gdLst/>
              <a:ahLst/>
              <a:cxnLst/>
              <a:rect l="l" t="t" r="r" b="b"/>
              <a:pathLst>
                <a:path w="587" h="391" extrusionOk="0">
                  <a:moveTo>
                    <a:pt x="587" y="251"/>
                  </a:moveTo>
                  <a:cubicBezTo>
                    <a:pt x="559" y="195"/>
                    <a:pt x="391" y="195"/>
                    <a:pt x="308" y="140"/>
                  </a:cubicBezTo>
                  <a:cubicBezTo>
                    <a:pt x="196" y="112"/>
                    <a:pt x="140" y="0"/>
                    <a:pt x="29" y="0"/>
                  </a:cubicBezTo>
                  <a:cubicBezTo>
                    <a:pt x="1" y="195"/>
                    <a:pt x="475" y="391"/>
                    <a:pt x="587"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7"/>
            <p:cNvSpPr/>
            <p:nvPr/>
          </p:nvSpPr>
          <p:spPr>
            <a:xfrm flipH="1">
              <a:off x="1518490" y="1375073"/>
              <a:ext cx="26217" cy="40262"/>
            </a:xfrm>
            <a:custGeom>
              <a:avLst/>
              <a:gdLst/>
              <a:ahLst/>
              <a:cxnLst/>
              <a:rect l="l" t="t" r="r" b="b"/>
              <a:pathLst>
                <a:path w="364" h="559" extrusionOk="0">
                  <a:moveTo>
                    <a:pt x="363" y="0"/>
                  </a:moveTo>
                  <a:cubicBezTo>
                    <a:pt x="196" y="0"/>
                    <a:pt x="252" y="56"/>
                    <a:pt x="140" y="196"/>
                  </a:cubicBezTo>
                  <a:cubicBezTo>
                    <a:pt x="112" y="251"/>
                    <a:pt x="1" y="447"/>
                    <a:pt x="29" y="475"/>
                  </a:cubicBezTo>
                  <a:cubicBezTo>
                    <a:pt x="112" y="558"/>
                    <a:pt x="168" y="363"/>
                    <a:pt x="224" y="307"/>
                  </a:cubicBezTo>
                  <a:cubicBezTo>
                    <a:pt x="280" y="224"/>
                    <a:pt x="363" y="140"/>
                    <a:pt x="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7"/>
            <p:cNvSpPr/>
            <p:nvPr/>
          </p:nvSpPr>
          <p:spPr>
            <a:xfrm flipH="1">
              <a:off x="2209725" y="2946466"/>
              <a:ext cx="38245" cy="26217"/>
            </a:xfrm>
            <a:custGeom>
              <a:avLst/>
              <a:gdLst/>
              <a:ahLst/>
              <a:cxnLst/>
              <a:rect l="l" t="t" r="r" b="b"/>
              <a:pathLst>
                <a:path w="531" h="364" extrusionOk="0">
                  <a:moveTo>
                    <a:pt x="0" y="307"/>
                  </a:moveTo>
                  <a:cubicBezTo>
                    <a:pt x="112" y="363"/>
                    <a:pt x="279" y="224"/>
                    <a:pt x="419" y="140"/>
                  </a:cubicBezTo>
                  <a:cubicBezTo>
                    <a:pt x="530" y="112"/>
                    <a:pt x="530" y="112"/>
                    <a:pt x="530" y="28"/>
                  </a:cubicBezTo>
                  <a:cubicBezTo>
                    <a:pt x="391" y="0"/>
                    <a:pt x="195" y="112"/>
                    <a:pt x="84" y="168"/>
                  </a:cubicBezTo>
                  <a:cubicBezTo>
                    <a:pt x="0" y="252"/>
                    <a:pt x="0" y="252"/>
                    <a:pt x="0" y="3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7"/>
            <p:cNvSpPr/>
            <p:nvPr/>
          </p:nvSpPr>
          <p:spPr>
            <a:xfrm flipH="1">
              <a:off x="1080426" y="1803052"/>
              <a:ext cx="24200" cy="38245"/>
            </a:xfrm>
            <a:custGeom>
              <a:avLst/>
              <a:gdLst/>
              <a:ahLst/>
              <a:cxnLst/>
              <a:rect l="l" t="t" r="r" b="b"/>
              <a:pathLst>
                <a:path w="336" h="531" extrusionOk="0">
                  <a:moveTo>
                    <a:pt x="335" y="419"/>
                  </a:moveTo>
                  <a:cubicBezTo>
                    <a:pt x="308" y="364"/>
                    <a:pt x="335" y="391"/>
                    <a:pt x="252" y="364"/>
                  </a:cubicBezTo>
                  <a:cubicBezTo>
                    <a:pt x="168" y="336"/>
                    <a:pt x="168" y="336"/>
                    <a:pt x="140" y="280"/>
                  </a:cubicBezTo>
                  <a:cubicBezTo>
                    <a:pt x="56" y="196"/>
                    <a:pt x="140" y="85"/>
                    <a:pt x="56" y="1"/>
                  </a:cubicBezTo>
                  <a:cubicBezTo>
                    <a:pt x="1" y="57"/>
                    <a:pt x="1" y="85"/>
                    <a:pt x="1" y="140"/>
                  </a:cubicBezTo>
                  <a:cubicBezTo>
                    <a:pt x="1" y="224"/>
                    <a:pt x="1" y="280"/>
                    <a:pt x="29" y="364"/>
                  </a:cubicBezTo>
                  <a:cubicBezTo>
                    <a:pt x="56" y="419"/>
                    <a:pt x="252" y="531"/>
                    <a:pt x="335"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7"/>
            <p:cNvSpPr/>
            <p:nvPr/>
          </p:nvSpPr>
          <p:spPr>
            <a:xfrm flipH="1">
              <a:off x="2553362" y="1367006"/>
              <a:ext cx="22184" cy="40262"/>
            </a:xfrm>
            <a:custGeom>
              <a:avLst/>
              <a:gdLst/>
              <a:ahLst/>
              <a:cxnLst/>
              <a:rect l="l" t="t" r="r" b="b"/>
              <a:pathLst>
                <a:path w="308" h="559" extrusionOk="0">
                  <a:moveTo>
                    <a:pt x="56" y="559"/>
                  </a:moveTo>
                  <a:cubicBezTo>
                    <a:pt x="168" y="559"/>
                    <a:pt x="168" y="531"/>
                    <a:pt x="196" y="308"/>
                  </a:cubicBezTo>
                  <a:cubicBezTo>
                    <a:pt x="224" y="252"/>
                    <a:pt x="307" y="57"/>
                    <a:pt x="224" y="1"/>
                  </a:cubicBezTo>
                  <a:cubicBezTo>
                    <a:pt x="112" y="1"/>
                    <a:pt x="112" y="112"/>
                    <a:pt x="84" y="224"/>
                  </a:cubicBezTo>
                  <a:cubicBezTo>
                    <a:pt x="56" y="336"/>
                    <a:pt x="1" y="475"/>
                    <a:pt x="56" y="55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7"/>
            <p:cNvSpPr/>
            <p:nvPr/>
          </p:nvSpPr>
          <p:spPr>
            <a:xfrm flipH="1">
              <a:off x="2065097" y="2713389"/>
              <a:ext cx="62302" cy="22184"/>
            </a:xfrm>
            <a:custGeom>
              <a:avLst/>
              <a:gdLst/>
              <a:ahLst/>
              <a:cxnLst/>
              <a:rect l="l" t="t" r="r" b="b"/>
              <a:pathLst>
                <a:path w="865" h="308" extrusionOk="0">
                  <a:moveTo>
                    <a:pt x="837" y="0"/>
                  </a:moveTo>
                  <a:cubicBezTo>
                    <a:pt x="781" y="0"/>
                    <a:pt x="725" y="28"/>
                    <a:pt x="586" y="28"/>
                  </a:cubicBezTo>
                  <a:cubicBezTo>
                    <a:pt x="530" y="28"/>
                    <a:pt x="363" y="0"/>
                    <a:pt x="307" y="0"/>
                  </a:cubicBezTo>
                  <a:cubicBezTo>
                    <a:pt x="0" y="28"/>
                    <a:pt x="865" y="307"/>
                    <a:pt x="8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7"/>
            <p:cNvSpPr/>
            <p:nvPr/>
          </p:nvSpPr>
          <p:spPr>
            <a:xfrm flipH="1">
              <a:off x="2201730" y="3354349"/>
              <a:ext cx="30178" cy="36301"/>
            </a:xfrm>
            <a:custGeom>
              <a:avLst/>
              <a:gdLst/>
              <a:ahLst/>
              <a:cxnLst/>
              <a:rect l="l" t="t" r="r" b="b"/>
              <a:pathLst>
                <a:path w="419" h="504" extrusionOk="0">
                  <a:moveTo>
                    <a:pt x="419" y="503"/>
                  </a:moveTo>
                  <a:cubicBezTo>
                    <a:pt x="419" y="364"/>
                    <a:pt x="140" y="1"/>
                    <a:pt x="56" y="57"/>
                  </a:cubicBezTo>
                  <a:cubicBezTo>
                    <a:pt x="0" y="113"/>
                    <a:pt x="196" y="336"/>
                    <a:pt x="279" y="447"/>
                  </a:cubicBezTo>
                  <a:cubicBezTo>
                    <a:pt x="307" y="475"/>
                    <a:pt x="335" y="503"/>
                    <a:pt x="419" y="5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7"/>
            <p:cNvSpPr/>
            <p:nvPr/>
          </p:nvSpPr>
          <p:spPr>
            <a:xfrm flipH="1">
              <a:off x="2764327" y="1738804"/>
              <a:ext cx="26217" cy="34212"/>
            </a:xfrm>
            <a:custGeom>
              <a:avLst/>
              <a:gdLst/>
              <a:ahLst/>
              <a:cxnLst/>
              <a:rect l="l" t="t" r="r" b="b"/>
              <a:pathLst>
                <a:path w="364" h="475" extrusionOk="0">
                  <a:moveTo>
                    <a:pt x="0" y="474"/>
                  </a:moveTo>
                  <a:cubicBezTo>
                    <a:pt x="224" y="474"/>
                    <a:pt x="363" y="56"/>
                    <a:pt x="307" y="0"/>
                  </a:cubicBezTo>
                  <a:cubicBezTo>
                    <a:pt x="224" y="0"/>
                    <a:pt x="168" y="140"/>
                    <a:pt x="140" y="195"/>
                  </a:cubicBezTo>
                  <a:cubicBezTo>
                    <a:pt x="84" y="335"/>
                    <a:pt x="0" y="419"/>
                    <a:pt x="0" y="47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7"/>
            <p:cNvSpPr/>
            <p:nvPr/>
          </p:nvSpPr>
          <p:spPr>
            <a:xfrm flipH="1">
              <a:off x="1375806" y="1495644"/>
              <a:ext cx="16134" cy="42279"/>
            </a:xfrm>
            <a:custGeom>
              <a:avLst/>
              <a:gdLst/>
              <a:ahLst/>
              <a:cxnLst/>
              <a:rect l="l" t="t" r="r" b="b"/>
              <a:pathLst>
                <a:path w="224" h="587" extrusionOk="0">
                  <a:moveTo>
                    <a:pt x="0" y="196"/>
                  </a:moveTo>
                  <a:cubicBezTo>
                    <a:pt x="0" y="307"/>
                    <a:pt x="112" y="586"/>
                    <a:pt x="223" y="558"/>
                  </a:cubicBezTo>
                  <a:lnTo>
                    <a:pt x="223" y="419"/>
                  </a:lnTo>
                  <a:cubicBezTo>
                    <a:pt x="56" y="28"/>
                    <a:pt x="223" y="168"/>
                    <a:pt x="195" y="28"/>
                  </a:cubicBezTo>
                  <a:cubicBezTo>
                    <a:pt x="56" y="0"/>
                    <a:pt x="0" y="56"/>
                    <a:pt x="0"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7"/>
            <p:cNvSpPr/>
            <p:nvPr/>
          </p:nvSpPr>
          <p:spPr>
            <a:xfrm flipH="1">
              <a:off x="2133378" y="2592818"/>
              <a:ext cx="44295" cy="10083"/>
            </a:xfrm>
            <a:custGeom>
              <a:avLst/>
              <a:gdLst/>
              <a:ahLst/>
              <a:cxnLst/>
              <a:rect l="l" t="t" r="r" b="b"/>
              <a:pathLst>
                <a:path w="615" h="140" extrusionOk="0">
                  <a:moveTo>
                    <a:pt x="28" y="56"/>
                  </a:moveTo>
                  <a:cubicBezTo>
                    <a:pt x="56" y="112"/>
                    <a:pt x="28" y="112"/>
                    <a:pt x="56" y="112"/>
                  </a:cubicBezTo>
                  <a:cubicBezTo>
                    <a:pt x="140" y="140"/>
                    <a:pt x="419" y="140"/>
                    <a:pt x="531" y="112"/>
                  </a:cubicBezTo>
                  <a:cubicBezTo>
                    <a:pt x="614" y="112"/>
                    <a:pt x="614" y="112"/>
                    <a:pt x="614" y="28"/>
                  </a:cubicBezTo>
                  <a:cubicBezTo>
                    <a:pt x="531" y="0"/>
                    <a:pt x="447" y="0"/>
                    <a:pt x="335" y="0"/>
                  </a:cubicBezTo>
                  <a:lnTo>
                    <a:pt x="112" y="0"/>
                  </a:lnTo>
                  <a:cubicBezTo>
                    <a:pt x="1" y="28"/>
                    <a:pt x="56" y="0"/>
                    <a:pt x="28"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7"/>
            <p:cNvSpPr/>
            <p:nvPr/>
          </p:nvSpPr>
          <p:spPr>
            <a:xfrm flipH="1">
              <a:off x="2798539" y="2647053"/>
              <a:ext cx="36229" cy="24200"/>
            </a:xfrm>
            <a:custGeom>
              <a:avLst/>
              <a:gdLst/>
              <a:ahLst/>
              <a:cxnLst/>
              <a:rect l="l" t="t" r="r" b="b"/>
              <a:pathLst>
                <a:path w="503" h="336" extrusionOk="0">
                  <a:moveTo>
                    <a:pt x="28" y="335"/>
                  </a:moveTo>
                  <a:cubicBezTo>
                    <a:pt x="84" y="335"/>
                    <a:pt x="196" y="224"/>
                    <a:pt x="307" y="196"/>
                  </a:cubicBezTo>
                  <a:cubicBezTo>
                    <a:pt x="503" y="84"/>
                    <a:pt x="503" y="140"/>
                    <a:pt x="503" y="0"/>
                  </a:cubicBezTo>
                  <a:cubicBezTo>
                    <a:pt x="419" y="0"/>
                    <a:pt x="1" y="84"/>
                    <a:pt x="28"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7"/>
            <p:cNvSpPr/>
            <p:nvPr/>
          </p:nvSpPr>
          <p:spPr>
            <a:xfrm flipH="1">
              <a:off x="1604921" y="1551897"/>
              <a:ext cx="20167" cy="38245"/>
            </a:xfrm>
            <a:custGeom>
              <a:avLst/>
              <a:gdLst/>
              <a:ahLst/>
              <a:cxnLst/>
              <a:rect l="l" t="t" r="r" b="b"/>
              <a:pathLst>
                <a:path w="280" h="531" extrusionOk="0">
                  <a:moveTo>
                    <a:pt x="29" y="531"/>
                  </a:moveTo>
                  <a:cubicBezTo>
                    <a:pt x="140" y="531"/>
                    <a:pt x="140" y="475"/>
                    <a:pt x="168" y="335"/>
                  </a:cubicBezTo>
                  <a:cubicBezTo>
                    <a:pt x="224" y="252"/>
                    <a:pt x="280" y="84"/>
                    <a:pt x="224" y="0"/>
                  </a:cubicBezTo>
                  <a:cubicBezTo>
                    <a:pt x="112" y="0"/>
                    <a:pt x="140" y="56"/>
                    <a:pt x="84" y="252"/>
                  </a:cubicBezTo>
                  <a:cubicBezTo>
                    <a:pt x="84" y="335"/>
                    <a:pt x="1" y="475"/>
                    <a:pt x="29" y="53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7"/>
            <p:cNvSpPr/>
            <p:nvPr/>
          </p:nvSpPr>
          <p:spPr>
            <a:xfrm flipH="1">
              <a:off x="1765684" y="1338915"/>
              <a:ext cx="40262" cy="12100"/>
            </a:xfrm>
            <a:custGeom>
              <a:avLst/>
              <a:gdLst/>
              <a:ahLst/>
              <a:cxnLst/>
              <a:rect l="l" t="t" r="r" b="b"/>
              <a:pathLst>
                <a:path w="559" h="168" extrusionOk="0">
                  <a:moveTo>
                    <a:pt x="1" y="112"/>
                  </a:moveTo>
                  <a:cubicBezTo>
                    <a:pt x="85" y="140"/>
                    <a:pt x="447" y="168"/>
                    <a:pt x="559" y="140"/>
                  </a:cubicBezTo>
                  <a:cubicBezTo>
                    <a:pt x="559" y="28"/>
                    <a:pt x="447" y="0"/>
                    <a:pt x="308" y="0"/>
                  </a:cubicBezTo>
                  <a:cubicBezTo>
                    <a:pt x="224" y="28"/>
                    <a:pt x="29" y="28"/>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7"/>
            <p:cNvSpPr/>
            <p:nvPr/>
          </p:nvSpPr>
          <p:spPr>
            <a:xfrm flipH="1">
              <a:off x="1215043" y="1375073"/>
              <a:ext cx="16134" cy="40262"/>
            </a:xfrm>
            <a:custGeom>
              <a:avLst/>
              <a:gdLst/>
              <a:ahLst/>
              <a:cxnLst/>
              <a:rect l="l" t="t" r="r" b="b"/>
              <a:pathLst>
                <a:path w="224" h="559" extrusionOk="0">
                  <a:moveTo>
                    <a:pt x="84" y="558"/>
                  </a:moveTo>
                  <a:cubicBezTo>
                    <a:pt x="139" y="503"/>
                    <a:pt x="139" y="447"/>
                    <a:pt x="195" y="307"/>
                  </a:cubicBezTo>
                  <a:cubicBezTo>
                    <a:pt x="223" y="196"/>
                    <a:pt x="223" y="56"/>
                    <a:pt x="195" y="0"/>
                  </a:cubicBezTo>
                  <a:cubicBezTo>
                    <a:pt x="84" y="0"/>
                    <a:pt x="84" y="140"/>
                    <a:pt x="28" y="224"/>
                  </a:cubicBezTo>
                  <a:cubicBezTo>
                    <a:pt x="84" y="307"/>
                    <a:pt x="0" y="475"/>
                    <a:pt x="84" y="5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7"/>
            <p:cNvSpPr/>
            <p:nvPr/>
          </p:nvSpPr>
          <p:spPr>
            <a:xfrm flipH="1">
              <a:off x="1154757" y="4031539"/>
              <a:ext cx="36301" cy="26217"/>
            </a:xfrm>
            <a:custGeom>
              <a:avLst/>
              <a:gdLst/>
              <a:ahLst/>
              <a:cxnLst/>
              <a:rect l="l" t="t" r="r" b="b"/>
              <a:pathLst>
                <a:path w="504" h="364" extrusionOk="0">
                  <a:moveTo>
                    <a:pt x="1" y="308"/>
                  </a:moveTo>
                  <a:cubicBezTo>
                    <a:pt x="140" y="364"/>
                    <a:pt x="336" y="224"/>
                    <a:pt x="419" y="140"/>
                  </a:cubicBezTo>
                  <a:cubicBezTo>
                    <a:pt x="503" y="113"/>
                    <a:pt x="503" y="113"/>
                    <a:pt x="503" y="1"/>
                  </a:cubicBezTo>
                  <a:cubicBezTo>
                    <a:pt x="392" y="1"/>
                    <a:pt x="280" y="85"/>
                    <a:pt x="224" y="113"/>
                  </a:cubicBezTo>
                  <a:cubicBezTo>
                    <a:pt x="113" y="168"/>
                    <a:pt x="1" y="224"/>
                    <a:pt x="1" y="30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7"/>
            <p:cNvSpPr/>
            <p:nvPr/>
          </p:nvSpPr>
          <p:spPr>
            <a:xfrm flipH="1">
              <a:off x="2792489" y="3589515"/>
              <a:ext cx="16134" cy="42279"/>
            </a:xfrm>
            <a:custGeom>
              <a:avLst/>
              <a:gdLst/>
              <a:ahLst/>
              <a:cxnLst/>
              <a:rect l="l" t="t" r="r" b="b"/>
              <a:pathLst>
                <a:path w="224" h="587" extrusionOk="0">
                  <a:moveTo>
                    <a:pt x="0" y="419"/>
                  </a:moveTo>
                  <a:cubicBezTo>
                    <a:pt x="0" y="530"/>
                    <a:pt x="0" y="558"/>
                    <a:pt x="84" y="586"/>
                  </a:cubicBezTo>
                  <a:cubicBezTo>
                    <a:pt x="140" y="558"/>
                    <a:pt x="112" y="558"/>
                    <a:pt x="140" y="391"/>
                  </a:cubicBezTo>
                  <a:cubicBezTo>
                    <a:pt x="196" y="251"/>
                    <a:pt x="223" y="112"/>
                    <a:pt x="140" y="28"/>
                  </a:cubicBezTo>
                  <a:cubicBezTo>
                    <a:pt x="84" y="28"/>
                    <a:pt x="84" y="0"/>
                    <a:pt x="56" y="168"/>
                  </a:cubicBezTo>
                  <a:cubicBezTo>
                    <a:pt x="0" y="251"/>
                    <a:pt x="0" y="307"/>
                    <a:pt x="0"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7"/>
            <p:cNvSpPr/>
            <p:nvPr/>
          </p:nvSpPr>
          <p:spPr>
            <a:xfrm flipH="1">
              <a:off x="2067113" y="2409943"/>
              <a:ext cx="40190" cy="12100"/>
            </a:xfrm>
            <a:custGeom>
              <a:avLst/>
              <a:gdLst/>
              <a:ahLst/>
              <a:cxnLst/>
              <a:rect l="l" t="t" r="r" b="b"/>
              <a:pathLst>
                <a:path w="558" h="168" extrusionOk="0">
                  <a:moveTo>
                    <a:pt x="0" y="56"/>
                  </a:moveTo>
                  <a:cubicBezTo>
                    <a:pt x="28" y="140"/>
                    <a:pt x="28" y="140"/>
                    <a:pt x="112" y="140"/>
                  </a:cubicBezTo>
                  <a:cubicBezTo>
                    <a:pt x="223" y="168"/>
                    <a:pt x="502" y="168"/>
                    <a:pt x="558" y="84"/>
                  </a:cubicBezTo>
                  <a:cubicBezTo>
                    <a:pt x="530" y="28"/>
                    <a:pt x="502" y="28"/>
                    <a:pt x="279" y="28"/>
                  </a:cubicBezTo>
                  <a:cubicBezTo>
                    <a:pt x="167" y="0"/>
                    <a:pt x="28" y="0"/>
                    <a:pt x="0"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7"/>
            <p:cNvSpPr/>
            <p:nvPr/>
          </p:nvSpPr>
          <p:spPr>
            <a:xfrm flipH="1">
              <a:off x="1486366" y="1385084"/>
              <a:ext cx="22184" cy="42279"/>
            </a:xfrm>
            <a:custGeom>
              <a:avLst/>
              <a:gdLst/>
              <a:ahLst/>
              <a:cxnLst/>
              <a:rect l="l" t="t" r="r" b="b"/>
              <a:pathLst>
                <a:path w="308" h="587" extrusionOk="0">
                  <a:moveTo>
                    <a:pt x="224" y="1"/>
                  </a:moveTo>
                  <a:cubicBezTo>
                    <a:pt x="140" y="29"/>
                    <a:pt x="1" y="475"/>
                    <a:pt x="57" y="503"/>
                  </a:cubicBezTo>
                  <a:cubicBezTo>
                    <a:pt x="140" y="587"/>
                    <a:pt x="308" y="85"/>
                    <a:pt x="2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7"/>
            <p:cNvSpPr/>
            <p:nvPr/>
          </p:nvSpPr>
          <p:spPr>
            <a:xfrm flipH="1">
              <a:off x="2452886" y="2415994"/>
              <a:ext cx="46312" cy="28162"/>
            </a:xfrm>
            <a:custGeom>
              <a:avLst/>
              <a:gdLst/>
              <a:ahLst/>
              <a:cxnLst/>
              <a:rect l="l" t="t" r="r" b="b"/>
              <a:pathLst>
                <a:path w="643" h="391" extrusionOk="0">
                  <a:moveTo>
                    <a:pt x="1" y="140"/>
                  </a:moveTo>
                  <a:cubicBezTo>
                    <a:pt x="29" y="223"/>
                    <a:pt x="168" y="223"/>
                    <a:pt x="280" y="251"/>
                  </a:cubicBezTo>
                  <a:cubicBezTo>
                    <a:pt x="391" y="279"/>
                    <a:pt x="419" y="363"/>
                    <a:pt x="531" y="391"/>
                  </a:cubicBezTo>
                  <a:cubicBezTo>
                    <a:pt x="642" y="140"/>
                    <a:pt x="29" y="0"/>
                    <a:pt x="1"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7"/>
            <p:cNvSpPr/>
            <p:nvPr/>
          </p:nvSpPr>
          <p:spPr>
            <a:xfrm flipH="1">
              <a:off x="1522523" y="880757"/>
              <a:ext cx="22184" cy="42279"/>
            </a:xfrm>
            <a:custGeom>
              <a:avLst/>
              <a:gdLst/>
              <a:ahLst/>
              <a:cxnLst/>
              <a:rect l="l" t="t" r="r" b="b"/>
              <a:pathLst>
                <a:path w="308" h="587" extrusionOk="0">
                  <a:moveTo>
                    <a:pt x="1" y="112"/>
                  </a:moveTo>
                  <a:cubicBezTo>
                    <a:pt x="1" y="391"/>
                    <a:pt x="252" y="586"/>
                    <a:pt x="308" y="391"/>
                  </a:cubicBezTo>
                  <a:cubicBezTo>
                    <a:pt x="224" y="307"/>
                    <a:pt x="168" y="391"/>
                    <a:pt x="112" y="112"/>
                  </a:cubicBezTo>
                  <a:cubicBezTo>
                    <a:pt x="84" y="0"/>
                    <a:pt x="112" y="56"/>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7"/>
            <p:cNvSpPr/>
            <p:nvPr/>
          </p:nvSpPr>
          <p:spPr>
            <a:xfrm flipH="1">
              <a:off x="2448852" y="3428752"/>
              <a:ext cx="38245" cy="22184"/>
            </a:xfrm>
            <a:custGeom>
              <a:avLst/>
              <a:gdLst/>
              <a:ahLst/>
              <a:cxnLst/>
              <a:rect l="l" t="t" r="r" b="b"/>
              <a:pathLst>
                <a:path w="531" h="308" extrusionOk="0">
                  <a:moveTo>
                    <a:pt x="0" y="84"/>
                  </a:moveTo>
                  <a:cubicBezTo>
                    <a:pt x="28" y="140"/>
                    <a:pt x="530" y="307"/>
                    <a:pt x="530" y="168"/>
                  </a:cubicBezTo>
                  <a:cubicBezTo>
                    <a:pt x="530" y="112"/>
                    <a:pt x="223" y="28"/>
                    <a:pt x="140" y="0"/>
                  </a:cubicBezTo>
                  <a:cubicBezTo>
                    <a:pt x="0" y="0"/>
                    <a:pt x="84" y="28"/>
                    <a:pt x="0"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7"/>
            <p:cNvSpPr/>
            <p:nvPr/>
          </p:nvSpPr>
          <p:spPr>
            <a:xfrm flipH="1">
              <a:off x="1677235" y="3631722"/>
              <a:ext cx="16134" cy="44223"/>
            </a:xfrm>
            <a:custGeom>
              <a:avLst/>
              <a:gdLst/>
              <a:ahLst/>
              <a:cxnLst/>
              <a:rect l="l" t="t" r="r" b="b"/>
              <a:pathLst>
                <a:path w="224" h="614" extrusionOk="0">
                  <a:moveTo>
                    <a:pt x="0" y="363"/>
                  </a:moveTo>
                  <a:lnTo>
                    <a:pt x="56" y="530"/>
                  </a:lnTo>
                  <a:cubicBezTo>
                    <a:pt x="84" y="614"/>
                    <a:pt x="56" y="558"/>
                    <a:pt x="84" y="558"/>
                  </a:cubicBezTo>
                  <a:cubicBezTo>
                    <a:pt x="140" y="530"/>
                    <a:pt x="140" y="474"/>
                    <a:pt x="140" y="279"/>
                  </a:cubicBezTo>
                  <a:cubicBezTo>
                    <a:pt x="140" y="195"/>
                    <a:pt x="223" y="84"/>
                    <a:pt x="140" y="0"/>
                  </a:cubicBezTo>
                  <a:cubicBezTo>
                    <a:pt x="112" y="28"/>
                    <a:pt x="84" y="84"/>
                    <a:pt x="56" y="140"/>
                  </a:cubicBezTo>
                  <a:cubicBezTo>
                    <a:pt x="56" y="223"/>
                    <a:pt x="0" y="279"/>
                    <a:pt x="0"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7"/>
            <p:cNvSpPr/>
            <p:nvPr/>
          </p:nvSpPr>
          <p:spPr>
            <a:xfrm flipH="1">
              <a:off x="2623732" y="1399201"/>
              <a:ext cx="40262" cy="12100"/>
            </a:xfrm>
            <a:custGeom>
              <a:avLst/>
              <a:gdLst/>
              <a:ahLst/>
              <a:cxnLst/>
              <a:rect l="l" t="t" r="r" b="b"/>
              <a:pathLst>
                <a:path w="559" h="168" extrusionOk="0">
                  <a:moveTo>
                    <a:pt x="1" y="112"/>
                  </a:moveTo>
                  <a:cubicBezTo>
                    <a:pt x="168" y="140"/>
                    <a:pt x="168" y="112"/>
                    <a:pt x="419" y="140"/>
                  </a:cubicBezTo>
                  <a:cubicBezTo>
                    <a:pt x="559" y="168"/>
                    <a:pt x="475" y="140"/>
                    <a:pt x="503" y="140"/>
                  </a:cubicBezTo>
                  <a:lnTo>
                    <a:pt x="559" y="140"/>
                  </a:lnTo>
                  <a:cubicBezTo>
                    <a:pt x="503" y="0"/>
                    <a:pt x="308" y="0"/>
                    <a:pt x="168" y="0"/>
                  </a:cubicBezTo>
                  <a:cubicBezTo>
                    <a:pt x="29" y="0"/>
                    <a:pt x="1" y="0"/>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7"/>
            <p:cNvSpPr/>
            <p:nvPr/>
          </p:nvSpPr>
          <p:spPr>
            <a:xfrm flipH="1">
              <a:off x="1454170" y="2138693"/>
              <a:ext cx="38245" cy="22112"/>
            </a:xfrm>
            <a:custGeom>
              <a:avLst/>
              <a:gdLst/>
              <a:ahLst/>
              <a:cxnLst/>
              <a:rect l="l" t="t" r="r" b="b"/>
              <a:pathLst>
                <a:path w="531" h="307" extrusionOk="0">
                  <a:moveTo>
                    <a:pt x="0" y="279"/>
                  </a:moveTo>
                  <a:cubicBezTo>
                    <a:pt x="112" y="307"/>
                    <a:pt x="335" y="195"/>
                    <a:pt x="419" y="139"/>
                  </a:cubicBezTo>
                  <a:cubicBezTo>
                    <a:pt x="502" y="84"/>
                    <a:pt x="530" y="84"/>
                    <a:pt x="530" y="28"/>
                  </a:cubicBezTo>
                  <a:cubicBezTo>
                    <a:pt x="419" y="0"/>
                    <a:pt x="223" y="84"/>
                    <a:pt x="112" y="167"/>
                  </a:cubicBezTo>
                  <a:cubicBezTo>
                    <a:pt x="56" y="195"/>
                    <a:pt x="0" y="195"/>
                    <a:pt x="0" y="27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7"/>
            <p:cNvSpPr/>
            <p:nvPr/>
          </p:nvSpPr>
          <p:spPr>
            <a:xfrm flipH="1">
              <a:off x="1295425" y="3671913"/>
              <a:ext cx="28234" cy="36229"/>
            </a:xfrm>
            <a:custGeom>
              <a:avLst/>
              <a:gdLst/>
              <a:ahLst/>
              <a:cxnLst/>
              <a:rect l="l" t="t" r="r" b="b"/>
              <a:pathLst>
                <a:path w="392" h="503" extrusionOk="0">
                  <a:moveTo>
                    <a:pt x="1" y="474"/>
                  </a:moveTo>
                  <a:cubicBezTo>
                    <a:pt x="168" y="502"/>
                    <a:pt x="391" y="139"/>
                    <a:pt x="308" y="0"/>
                  </a:cubicBezTo>
                  <a:cubicBezTo>
                    <a:pt x="252" y="0"/>
                    <a:pt x="252" y="0"/>
                    <a:pt x="224" y="84"/>
                  </a:cubicBezTo>
                  <a:cubicBezTo>
                    <a:pt x="168" y="112"/>
                    <a:pt x="168" y="139"/>
                    <a:pt x="140" y="167"/>
                  </a:cubicBezTo>
                  <a:cubicBezTo>
                    <a:pt x="112" y="223"/>
                    <a:pt x="84" y="251"/>
                    <a:pt x="84" y="279"/>
                  </a:cubicBezTo>
                  <a:cubicBezTo>
                    <a:pt x="29" y="363"/>
                    <a:pt x="1" y="363"/>
                    <a:pt x="1" y="47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7"/>
            <p:cNvSpPr/>
            <p:nvPr/>
          </p:nvSpPr>
          <p:spPr>
            <a:xfrm flipH="1">
              <a:off x="2237887" y="4244592"/>
              <a:ext cx="38245" cy="26145"/>
            </a:xfrm>
            <a:custGeom>
              <a:avLst/>
              <a:gdLst/>
              <a:ahLst/>
              <a:cxnLst/>
              <a:rect l="l" t="t" r="r" b="b"/>
              <a:pathLst>
                <a:path w="531" h="363" extrusionOk="0">
                  <a:moveTo>
                    <a:pt x="0" y="279"/>
                  </a:moveTo>
                  <a:lnTo>
                    <a:pt x="28" y="363"/>
                  </a:lnTo>
                  <a:cubicBezTo>
                    <a:pt x="140" y="363"/>
                    <a:pt x="224" y="279"/>
                    <a:pt x="307" y="251"/>
                  </a:cubicBezTo>
                  <a:cubicBezTo>
                    <a:pt x="391" y="223"/>
                    <a:pt x="531" y="196"/>
                    <a:pt x="531" y="112"/>
                  </a:cubicBezTo>
                  <a:cubicBezTo>
                    <a:pt x="391" y="0"/>
                    <a:pt x="28" y="196"/>
                    <a:pt x="0" y="27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7"/>
            <p:cNvSpPr/>
            <p:nvPr/>
          </p:nvSpPr>
          <p:spPr>
            <a:xfrm flipH="1">
              <a:off x="2328280" y="3931062"/>
              <a:ext cx="34284" cy="40262"/>
            </a:xfrm>
            <a:custGeom>
              <a:avLst/>
              <a:gdLst/>
              <a:ahLst/>
              <a:cxnLst/>
              <a:rect l="l" t="t" r="r" b="b"/>
              <a:pathLst>
                <a:path w="476" h="559" extrusionOk="0">
                  <a:moveTo>
                    <a:pt x="140" y="559"/>
                  </a:moveTo>
                  <a:cubicBezTo>
                    <a:pt x="196" y="559"/>
                    <a:pt x="308" y="447"/>
                    <a:pt x="364" y="419"/>
                  </a:cubicBezTo>
                  <a:cubicBezTo>
                    <a:pt x="419" y="392"/>
                    <a:pt x="475" y="280"/>
                    <a:pt x="475" y="252"/>
                  </a:cubicBezTo>
                  <a:cubicBezTo>
                    <a:pt x="475" y="1"/>
                    <a:pt x="280" y="364"/>
                    <a:pt x="280" y="364"/>
                  </a:cubicBezTo>
                  <a:cubicBezTo>
                    <a:pt x="224" y="392"/>
                    <a:pt x="1" y="559"/>
                    <a:pt x="140" y="55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7"/>
            <p:cNvSpPr/>
            <p:nvPr/>
          </p:nvSpPr>
          <p:spPr>
            <a:xfrm flipH="1">
              <a:off x="1558680" y="2263226"/>
              <a:ext cx="36229" cy="18150"/>
            </a:xfrm>
            <a:custGeom>
              <a:avLst/>
              <a:gdLst/>
              <a:ahLst/>
              <a:cxnLst/>
              <a:rect l="l" t="t" r="r" b="b"/>
              <a:pathLst>
                <a:path w="503" h="252" extrusionOk="0">
                  <a:moveTo>
                    <a:pt x="0" y="252"/>
                  </a:moveTo>
                  <a:cubicBezTo>
                    <a:pt x="84" y="252"/>
                    <a:pt x="307" y="168"/>
                    <a:pt x="419" y="140"/>
                  </a:cubicBezTo>
                  <a:cubicBezTo>
                    <a:pt x="502" y="112"/>
                    <a:pt x="502" y="112"/>
                    <a:pt x="502" y="29"/>
                  </a:cubicBezTo>
                  <a:cubicBezTo>
                    <a:pt x="419" y="1"/>
                    <a:pt x="28" y="84"/>
                    <a:pt x="0"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7"/>
            <p:cNvSpPr/>
            <p:nvPr/>
          </p:nvSpPr>
          <p:spPr>
            <a:xfrm flipH="1">
              <a:off x="2591536" y="1746799"/>
              <a:ext cx="18150" cy="36229"/>
            </a:xfrm>
            <a:custGeom>
              <a:avLst/>
              <a:gdLst/>
              <a:ahLst/>
              <a:cxnLst/>
              <a:rect l="l" t="t" r="r" b="b"/>
              <a:pathLst>
                <a:path w="252" h="503" extrusionOk="0">
                  <a:moveTo>
                    <a:pt x="168" y="503"/>
                  </a:moveTo>
                  <a:cubicBezTo>
                    <a:pt x="251" y="391"/>
                    <a:pt x="168" y="196"/>
                    <a:pt x="140" y="84"/>
                  </a:cubicBezTo>
                  <a:cubicBezTo>
                    <a:pt x="112" y="29"/>
                    <a:pt x="140" y="29"/>
                    <a:pt x="84" y="1"/>
                  </a:cubicBezTo>
                  <a:cubicBezTo>
                    <a:pt x="0" y="56"/>
                    <a:pt x="28" y="196"/>
                    <a:pt x="84" y="280"/>
                  </a:cubicBezTo>
                  <a:cubicBezTo>
                    <a:pt x="112" y="503"/>
                    <a:pt x="112" y="503"/>
                    <a:pt x="168" y="5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7"/>
            <p:cNvSpPr/>
            <p:nvPr/>
          </p:nvSpPr>
          <p:spPr>
            <a:xfrm flipH="1">
              <a:off x="1552630" y="2289372"/>
              <a:ext cx="40262" cy="24200"/>
            </a:xfrm>
            <a:custGeom>
              <a:avLst/>
              <a:gdLst/>
              <a:ahLst/>
              <a:cxnLst/>
              <a:rect l="l" t="t" r="r" b="b"/>
              <a:pathLst>
                <a:path w="559" h="336" extrusionOk="0">
                  <a:moveTo>
                    <a:pt x="56" y="307"/>
                  </a:moveTo>
                  <a:cubicBezTo>
                    <a:pt x="195" y="335"/>
                    <a:pt x="558" y="84"/>
                    <a:pt x="474" y="28"/>
                  </a:cubicBezTo>
                  <a:cubicBezTo>
                    <a:pt x="419" y="0"/>
                    <a:pt x="279" y="84"/>
                    <a:pt x="223" y="140"/>
                  </a:cubicBezTo>
                  <a:cubicBezTo>
                    <a:pt x="195" y="168"/>
                    <a:pt x="140" y="168"/>
                    <a:pt x="84" y="196"/>
                  </a:cubicBezTo>
                  <a:cubicBezTo>
                    <a:pt x="56" y="224"/>
                    <a:pt x="0" y="224"/>
                    <a:pt x="56" y="3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7"/>
            <p:cNvSpPr/>
            <p:nvPr/>
          </p:nvSpPr>
          <p:spPr>
            <a:xfrm flipH="1">
              <a:off x="2533267" y="1361027"/>
              <a:ext cx="18150" cy="38245"/>
            </a:xfrm>
            <a:custGeom>
              <a:avLst/>
              <a:gdLst/>
              <a:ahLst/>
              <a:cxnLst/>
              <a:rect l="l" t="t" r="r" b="b"/>
              <a:pathLst>
                <a:path w="252" h="531" extrusionOk="0">
                  <a:moveTo>
                    <a:pt x="0" y="446"/>
                  </a:moveTo>
                  <a:cubicBezTo>
                    <a:pt x="0" y="530"/>
                    <a:pt x="0" y="502"/>
                    <a:pt x="28" y="530"/>
                  </a:cubicBezTo>
                  <a:cubicBezTo>
                    <a:pt x="140" y="530"/>
                    <a:pt x="140" y="446"/>
                    <a:pt x="168" y="363"/>
                  </a:cubicBezTo>
                  <a:cubicBezTo>
                    <a:pt x="251" y="167"/>
                    <a:pt x="251" y="167"/>
                    <a:pt x="251" y="28"/>
                  </a:cubicBezTo>
                  <a:cubicBezTo>
                    <a:pt x="168" y="28"/>
                    <a:pt x="168" y="0"/>
                    <a:pt x="112" y="223"/>
                  </a:cubicBezTo>
                  <a:cubicBezTo>
                    <a:pt x="28" y="279"/>
                    <a:pt x="0" y="419"/>
                    <a:pt x="0" y="44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7"/>
            <p:cNvSpPr/>
            <p:nvPr/>
          </p:nvSpPr>
          <p:spPr>
            <a:xfrm flipH="1">
              <a:off x="2470964" y="2667149"/>
              <a:ext cx="40262" cy="14117"/>
            </a:xfrm>
            <a:custGeom>
              <a:avLst/>
              <a:gdLst/>
              <a:ahLst/>
              <a:cxnLst/>
              <a:rect l="l" t="t" r="r" b="b"/>
              <a:pathLst>
                <a:path w="559" h="196" extrusionOk="0">
                  <a:moveTo>
                    <a:pt x="56" y="196"/>
                  </a:moveTo>
                  <a:cubicBezTo>
                    <a:pt x="140" y="196"/>
                    <a:pt x="251" y="196"/>
                    <a:pt x="335" y="140"/>
                  </a:cubicBezTo>
                  <a:cubicBezTo>
                    <a:pt x="447" y="112"/>
                    <a:pt x="558" y="140"/>
                    <a:pt x="558" y="56"/>
                  </a:cubicBezTo>
                  <a:cubicBezTo>
                    <a:pt x="447" y="0"/>
                    <a:pt x="335" y="56"/>
                    <a:pt x="223" y="56"/>
                  </a:cubicBezTo>
                  <a:cubicBezTo>
                    <a:pt x="112" y="84"/>
                    <a:pt x="0" y="84"/>
                    <a:pt x="56"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7"/>
            <p:cNvSpPr/>
            <p:nvPr/>
          </p:nvSpPr>
          <p:spPr>
            <a:xfrm flipH="1">
              <a:off x="2740270" y="1495644"/>
              <a:ext cx="30178" cy="28162"/>
            </a:xfrm>
            <a:custGeom>
              <a:avLst/>
              <a:gdLst/>
              <a:ahLst/>
              <a:cxnLst/>
              <a:rect l="l" t="t" r="r" b="b"/>
              <a:pathLst>
                <a:path w="419" h="391" extrusionOk="0">
                  <a:moveTo>
                    <a:pt x="0" y="335"/>
                  </a:moveTo>
                  <a:cubicBezTo>
                    <a:pt x="112" y="391"/>
                    <a:pt x="419" y="307"/>
                    <a:pt x="363" y="56"/>
                  </a:cubicBezTo>
                  <a:cubicBezTo>
                    <a:pt x="307" y="0"/>
                    <a:pt x="307" y="28"/>
                    <a:pt x="279" y="0"/>
                  </a:cubicBezTo>
                  <a:cubicBezTo>
                    <a:pt x="168" y="56"/>
                    <a:pt x="279" y="140"/>
                    <a:pt x="168" y="196"/>
                  </a:cubicBezTo>
                  <a:cubicBezTo>
                    <a:pt x="112" y="279"/>
                    <a:pt x="0" y="223"/>
                    <a:pt x="0"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7"/>
            <p:cNvSpPr/>
            <p:nvPr/>
          </p:nvSpPr>
          <p:spPr>
            <a:xfrm flipH="1">
              <a:off x="2241921" y="2745513"/>
              <a:ext cx="38245" cy="18150"/>
            </a:xfrm>
            <a:custGeom>
              <a:avLst/>
              <a:gdLst/>
              <a:ahLst/>
              <a:cxnLst/>
              <a:rect l="l" t="t" r="r" b="b"/>
              <a:pathLst>
                <a:path w="531" h="252" extrusionOk="0">
                  <a:moveTo>
                    <a:pt x="29" y="224"/>
                  </a:moveTo>
                  <a:lnTo>
                    <a:pt x="112" y="252"/>
                  </a:lnTo>
                  <a:cubicBezTo>
                    <a:pt x="168" y="252"/>
                    <a:pt x="391" y="168"/>
                    <a:pt x="447" y="140"/>
                  </a:cubicBezTo>
                  <a:cubicBezTo>
                    <a:pt x="531" y="112"/>
                    <a:pt x="531" y="112"/>
                    <a:pt x="531" y="28"/>
                  </a:cubicBezTo>
                  <a:cubicBezTo>
                    <a:pt x="419" y="1"/>
                    <a:pt x="308" y="28"/>
                    <a:pt x="252" y="56"/>
                  </a:cubicBezTo>
                  <a:cubicBezTo>
                    <a:pt x="140" y="112"/>
                    <a:pt x="1" y="140"/>
                    <a:pt x="29"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7"/>
            <p:cNvSpPr/>
            <p:nvPr/>
          </p:nvSpPr>
          <p:spPr>
            <a:xfrm flipH="1">
              <a:off x="2682001" y="3665862"/>
              <a:ext cx="32195" cy="24200"/>
            </a:xfrm>
            <a:custGeom>
              <a:avLst/>
              <a:gdLst/>
              <a:ahLst/>
              <a:cxnLst/>
              <a:rect l="l" t="t" r="r" b="b"/>
              <a:pathLst>
                <a:path w="447" h="336" extrusionOk="0">
                  <a:moveTo>
                    <a:pt x="28" y="335"/>
                  </a:moveTo>
                  <a:cubicBezTo>
                    <a:pt x="168" y="335"/>
                    <a:pt x="447" y="168"/>
                    <a:pt x="447" y="0"/>
                  </a:cubicBezTo>
                  <a:cubicBezTo>
                    <a:pt x="363" y="0"/>
                    <a:pt x="363" y="28"/>
                    <a:pt x="307" y="56"/>
                  </a:cubicBezTo>
                  <a:lnTo>
                    <a:pt x="196" y="168"/>
                  </a:lnTo>
                  <a:cubicBezTo>
                    <a:pt x="1" y="279"/>
                    <a:pt x="1" y="196"/>
                    <a:pt x="28"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7"/>
            <p:cNvSpPr/>
            <p:nvPr/>
          </p:nvSpPr>
          <p:spPr>
            <a:xfrm flipH="1">
              <a:off x="1693297" y="2454167"/>
              <a:ext cx="40262" cy="18150"/>
            </a:xfrm>
            <a:custGeom>
              <a:avLst/>
              <a:gdLst/>
              <a:ahLst/>
              <a:cxnLst/>
              <a:rect l="l" t="t" r="r" b="b"/>
              <a:pathLst>
                <a:path w="559" h="252" extrusionOk="0">
                  <a:moveTo>
                    <a:pt x="558" y="28"/>
                  </a:moveTo>
                  <a:cubicBezTo>
                    <a:pt x="502" y="0"/>
                    <a:pt x="0" y="84"/>
                    <a:pt x="84" y="168"/>
                  </a:cubicBezTo>
                  <a:cubicBezTo>
                    <a:pt x="112" y="251"/>
                    <a:pt x="419" y="168"/>
                    <a:pt x="502" y="140"/>
                  </a:cubicBezTo>
                  <a:cubicBezTo>
                    <a:pt x="558" y="112"/>
                    <a:pt x="558" y="140"/>
                    <a:pt x="558"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7"/>
            <p:cNvSpPr/>
            <p:nvPr/>
          </p:nvSpPr>
          <p:spPr>
            <a:xfrm flipH="1">
              <a:off x="1142729" y="4083830"/>
              <a:ext cx="34212" cy="28162"/>
            </a:xfrm>
            <a:custGeom>
              <a:avLst/>
              <a:gdLst/>
              <a:ahLst/>
              <a:cxnLst/>
              <a:rect l="l" t="t" r="r" b="b"/>
              <a:pathLst>
                <a:path w="475" h="391" extrusionOk="0">
                  <a:moveTo>
                    <a:pt x="0" y="335"/>
                  </a:moveTo>
                  <a:cubicBezTo>
                    <a:pt x="140" y="391"/>
                    <a:pt x="475" y="140"/>
                    <a:pt x="419" y="84"/>
                  </a:cubicBezTo>
                  <a:cubicBezTo>
                    <a:pt x="363" y="0"/>
                    <a:pt x="223" y="112"/>
                    <a:pt x="196" y="140"/>
                  </a:cubicBezTo>
                  <a:cubicBezTo>
                    <a:pt x="84" y="224"/>
                    <a:pt x="0" y="224"/>
                    <a:pt x="0"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7"/>
            <p:cNvSpPr/>
            <p:nvPr/>
          </p:nvSpPr>
          <p:spPr>
            <a:xfrm flipH="1">
              <a:off x="2038951" y="2184862"/>
              <a:ext cx="36229" cy="14117"/>
            </a:xfrm>
            <a:custGeom>
              <a:avLst/>
              <a:gdLst/>
              <a:ahLst/>
              <a:cxnLst/>
              <a:rect l="l" t="t" r="r" b="b"/>
              <a:pathLst>
                <a:path w="503" h="196" extrusionOk="0">
                  <a:moveTo>
                    <a:pt x="0" y="140"/>
                  </a:moveTo>
                  <a:cubicBezTo>
                    <a:pt x="56" y="140"/>
                    <a:pt x="84" y="196"/>
                    <a:pt x="112" y="196"/>
                  </a:cubicBezTo>
                  <a:cubicBezTo>
                    <a:pt x="196" y="196"/>
                    <a:pt x="279" y="196"/>
                    <a:pt x="335" y="140"/>
                  </a:cubicBezTo>
                  <a:cubicBezTo>
                    <a:pt x="419" y="140"/>
                    <a:pt x="503" y="140"/>
                    <a:pt x="475" y="56"/>
                  </a:cubicBezTo>
                  <a:cubicBezTo>
                    <a:pt x="391" y="1"/>
                    <a:pt x="279" y="1"/>
                    <a:pt x="196" y="56"/>
                  </a:cubicBezTo>
                  <a:cubicBezTo>
                    <a:pt x="0" y="56"/>
                    <a:pt x="0" y="56"/>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7"/>
            <p:cNvSpPr/>
            <p:nvPr/>
          </p:nvSpPr>
          <p:spPr>
            <a:xfrm flipH="1">
              <a:off x="2330297" y="2192929"/>
              <a:ext cx="38245" cy="12100"/>
            </a:xfrm>
            <a:custGeom>
              <a:avLst/>
              <a:gdLst/>
              <a:ahLst/>
              <a:cxnLst/>
              <a:rect l="l" t="t" r="r" b="b"/>
              <a:pathLst>
                <a:path w="531" h="168" extrusionOk="0">
                  <a:moveTo>
                    <a:pt x="28" y="140"/>
                  </a:moveTo>
                  <a:cubicBezTo>
                    <a:pt x="112" y="168"/>
                    <a:pt x="363" y="168"/>
                    <a:pt x="419" y="168"/>
                  </a:cubicBezTo>
                  <a:cubicBezTo>
                    <a:pt x="502" y="168"/>
                    <a:pt x="502" y="168"/>
                    <a:pt x="530" y="112"/>
                  </a:cubicBezTo>
                  <a:cubicBezTo>
                    <a:pt x="502" y="0"/>
                    <a:pt x="195" y="28"/>
                    <a:pt x="112" y="28"/>
                  </a:cubicBezTo>
                  <a:cubicBezTo>
                    <a:pt x="0" y="84"/>
                    <a:pt x="28" y="28"/>
                    <a:pt x="28"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7"/>
            <p:cNvSpPr/>
            <p:nvPr/>
          </p:nvSpPr>
          <p:spPr>
            <a:xfrm flipH="1">
              <a:off x="2430774" y="3380495"/>
              <a:ext cx="38245" cy="14117"/>
            </a:xfrm>
            <a:custGeom>
              <a:avLst/>
              <a:gdLst/>
              <a:ahLst/>
              <a:cxnLst/>
              <a:rect l="l" t="t" r="r" b="b"/>
              <a:pathLst>
                <a:path w="531" h="196" extrusionOk="0">
                  <a:moveTo>
                    <a:pt x="0" y="112"/>
                  </a:moveTo>
                  <a:cubicBezTo>
                    <a:pt x="84" y="196"/>
                    <a:pt x="447" y="196"/>
                    <a:pt x="530" y="112"/>
                  </a:cubicBezTo>
                  <a:cubicBezTo>
                    <a:pt x="502" y="1"/>
                    <a:pt x="419" y="56"/>
                    <a:pt x="251" y="56"/>
                  </a:cubicBezTo>
                  <a:cubicBezTo>
                    <a:pt x="84" y="56"/>
                    <a:pt x="0" y="56"/>
                    <a:pt x="0"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7"/>
            <p:cNvSpPr/>
            <p:nvPr/>
          </p:nvSpPr>
          <p:spPr>
            <a:xfrm flipH="1">
              <a:off x="2266050" y="4194318"/>
              <a:ext cx="32195" cy="30250"/>
            </a:xfrm>
            <a:custGeom>
              <a:avLst/>
              <a:gdLst/>
              <a:ahLst/>
              <a:cxnLst/>
              <a:rect l="l" t="t" r="r" b="b"/>
              <a:pathLst>
                <a:path w="447" h="420" extrusionOk="0">
                  <a:moveTo>
                    <a:pt x="1" y="363"/>
                  </a:moveTo>
                  <a:cubicBezTo>
                    <a:pt x="112" y="419"/>
                    <a:pt x="447" y="196"/>
                    <a:pt x="419" y="84"/>
                  </a:cubicBezTo>
                  <a:cubicBezTo>
                    <a:pt x="391" y="1"/>
                    <a:pt x="335" y="84"/>
                    <a:pt x="307" y="112"/>
                  </a:cubicBezTo>
                  <a:cubicBezTo>
                    <a:pt x="280" y="140"/>
                    <a:pt x="252" y="140"/>
                    <a:pt x="224" y="196"/>
                  </a:cubicBezTo>
                  <a:cubicBezTo>
                    <a:pt x="112" y="224"/>
                    <a:pt x="1" y="280"/>
                    <a:pt x="1"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7"/>
            <p:cNvSpPr/>
            <p:nvPr/>
          </p:nvSpPr>
          <p:spPr>
            <a:xfrm flipH="1">
              <a:off x="1715409" y="2154755"/>
              <a:ext cx="20167" cy="40262"/>
            </a:xfrm>
            <a:custGeom>
              <a:avLst/>
              <a:gdLst/>
              <a:ahLst/>
              <a:cxnLst/>
              <a:rect l="l" t="t" r="r" b="b"/>
              <a:pathLst>
                <a:path w="280" h="559" extrusionOk="0">
                  <a:moveTo>
                    <a:pt x="279" y="140"/>
                  </a:moveTo>
                  <a:cubicBezTo>
                    <a:pt x="279" y="84"/>
                    <a:pt x="279" y="84"/>
                    <a:pt x="251" y="0"/>
                  </a:cubicBezTo>
                  <a:cubicBezTo>
                    <a:pt x="140" y="56"/>
                    <a:pt x="168" y="112"/>
                    <a:pt x="140" y="223"/>
                  </a:cubicBezTo>
                  <a:lnTo>
                    <a:pt x="28" y="419"/>
                  </a:lnTo>
                  <a:cubicBezTo>
                    <a:pt x="0" y="558"/>
                    <a:pt x="279" y="419"/>
                    <a:pt x="279"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7"/>
            <p:cNvSpPr/>
            <p:nvPr/>
          </p:nvSpPr>
          <p:spPr>
            <a:xfrm flipH="1">
              <a:off x="2239904" y="2160733"/>
              <a:ext cx="42279" cy="12172"/>
            </a:xfrm>
            <a:custGeom>
              <a:avLst/>
              <a:gdLst/>
              <a:ahLst/>
              <a:cxnLst/>
              <a:rect l="l" t="t" r="r" b="b"/>
              <a:pathLst>
                <a:path w="587" h="169" extrusionOk="0">
                  <a:moveTo>
                    <a:pt x="196" y="168"/>
                  </a:moveTo>
                  <a:cubicBezTo>
                    <a:pt x="308" y="168"/>
                    <a:pt x="503" y="140"/>
                    <a:pt x="587" y="57"/>
                  </a:cubicBezTo>
                  <a:cubicBezTo>
                    <a:pt x="559" y="1"/>
                    <a:pt x="559" y="1"/>
                    <a:pt x="308" y="29"/>
                  </a:cubicBezTo>
                  <a:cubicBezTo>
                    <a:pt x="1" y="112"/>
                    <a:pt x="112" y="168"/>
                    <a:pt x="196"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7"/>
            <p:cNvSpPr/>
            <p:nvPr/>
          </p:nvSpPr>
          <p:spPr>
            <a:xfrm flipH="1">
              <a:off x="1870122" y="2444084"/>
              <a:ext cx="36301" cy="14117"/>
            </a:xfrm>
            <a:custGeom>
              <a:avLst/>
              <a:gdLst/>
              <a:ahLst/>
              <a:cxnLst/>
              <a:rect l="l" t="t" r="r" b="b"/>
              <a:pathLst>
                <a:path w="504" h="196" extrusionOk="0">
                  <a:moveTo>
                    <a:pt x="1" y="84"/>
                  </a:moveTo>
                  <a:cubicBezTo>
                    <a:pt x="1" y="140"/>
                    <a:pt x="29" y="140"/>
                    <a:pt x="140" y="140"/>
                  </a:cubicBezTo>
                  <a:cubicBezTo>
                    <a:pt x="252" y="168"/>
                    <a:pt x="419" y="196"/>
                    <a:pt x="503" y="140"/>
                  </a:cubicBezTo>
                  <a:cubicBezTo>
                    <a:pt x="503" y="29"/>
                    <a:pt x="447" y="84"/>
                    <a:pt x="392" y="29"/>
                  </a:cubicBezTo>
                  <a:cubicBezTo>
                    <a:pt x="308" y="29"/>
                    <a:pt x="29" y="1"/>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7"/>
            <p:cNvSpPr/>
            <p:nvPr/>
          </p:nvSpPr>
          <p:spPr>
            <a:xfrm flipH="1">
              <a:off x="1056297" y="1809102"/>
              <a:ext cx="20167" cy="40262"/>
            </a:xfrm>
            <a:custGeom>
              <a:avLst/>
              <a:gdLst/>
              <a:ahLst/>
              <a:cxnLst/>
              <a:rect l="l" t="t" r="r" b="b"/>
              <a:pathLst>
                <a:path w="280" h="559" extrusionOk="0">
                  <a:moveTo>
                    <a:pt x="279" y="252"/>
                  </a:moveTo>
                  <a:lnTo>
                    <a:pt x="279" y="112"/>
                  </a:lnTo>
                  <a:cubicBezTo>
                    <a:pt x="223" y="1"/>
                    <a:pt x="279" y="56"/>
                    <a:pt x="196" y="28"/>
                  </a:cubicBezTo>
                  <a:cubicBezTo>
                    <a:pt x="140" y="56"/>
                    <a:pt x="168" y="140"/>
                    <a:pt x="140" y="252"/>
                  </a:cubicBezTo>
                  <a:cubicBezTo>
                    <a:pt x="140" y="391"/>
                    <a:pt x="56" y="335"/>
                    <a:pt x="28" y="419"/>
                  </a:cubicBezTo>
                  <a:cubicBezTo>
                    <a:pt x="0" y="559"/>
                    <a:pt x="279" y="447"/>
                    <a:pt x="279"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7"/>
            <p:cNvSpPr/>
            <p:nvPr/>
          </p:nvSpPr>
          <p:spPr>
            <a:xfrm flipH="1">
              <a:off x="1687319" y="2024100"/>
              <a:ext cx="18150" cy="54379"/>
            </a:xfrm>
            <a:custGeom>
              <a:avLst/>
              <a:gdLst/>
              <a:ahLst/>
              <a:cxnLst/>
              <a:rect l="l" t="t" r="r" b="b"/>
              <a:pathLst>
                <a:path w="252" h="755" extrusionOk="0">
                  <a:moveTo>
                    <a:pt x="1" y="419"/>
                  </a:moveTo>
                  <a:cubicBezTo>
                    <a:pt x="1" y="754"/>
                    <a:pt x="252" y="252"/>
                    <a:pt x="168" y="1"/>
                  </a:cubicBezTo>
                  <a:cubicBezTo>
                    <a:pt x="112" y="1"/>
                    <a:pt x="112" y="1"/>
                    <a:pt x="112"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7"/>
            <p:cNvSpPr/>
            <p:nvPr/>
          </p:nvSpPr>
          <p:spPr>
            <a:xfrm flipH="1">
              <a:off x="1482333" y="2283322"/>
              <a:ext cx="30178" cy="36229"/>
            </a:xfrm>
            <a:custGeom>
              <a:avLst/>
              <a:gdLst/>
              <a:ahLst/>
              <a:cxnLst/>
              <a:rect l="l" t="t" r="r" b="b"/>
              <a:pathLst>
                <a:path w="419" h="503" extrusionOk="0">
                  <a:moveTo>
                    <a:pt x="419" y="84"/>
                  </a:moveTo>
                  <a:cubicBezTo>
                    <a:pt x="195" y="1"/>
                    <a:pt x="195" y="224"/>
                    <a:pt x="112" y="280"/>
                  </a:cubicBezTo>
                  <a:cubicBezTo>
                    <a:pt x="84" y="308"/>
                    <a:pt x="0" y="363"/>
                    <a:pt x="28" y="391"/>
                  </a:cubicBezTo>
                  <a:cubicBezTo>
                    <a:pt x="112" y="503"/>
                    <a:pt x="223" y="363"/>
                    <a:pt x="251" y="280"/>
                  </a:cubicBezTo>
                  <a:cubicBezTo>
                    <a:pt x="279" y="224"/>
                    <a:pt x="251" y="224"/>
                    <a:pt x="307" y="168"/>
                  </a:cubicBezTo>
                  <a:cubicBezTo>
                    <a:pt x="391" y="112"/>
                    <a:pt x="419" y="140"/>
                    <a:pt x="419"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7"/>
            <p:cNvSpPr/>
            <p:nvPr/>
          </p:nvSpPr>
          <p:spPr>
            <a:xfrm flipH="1">
              <a:off x="1436092" y="2837922"/>
              <a:ext cx="20167" cy="34284"/>
            </a:xfrm>
            <a:custGeom>
              <a:avLst/>
              <a:gdLst/>
              <a:ahLst/>
              <a:cxnLst/>
              <a:rect l="l" t="t" r="r" b="b"/>
              <a:pathLst>
                <a:path w="280" h="476" extrusionOk="0">
                  <a:moveTo>
                    <a:pt x="56" y="475"/>
                  </a:moveTo>
                  <a:cubicBezTo>
                    <a:pt x="168" y="391"/>
                    <a:pt x="279" y="1"/>
                    <a:pt x="168" y="1"/>
                  </a:cubicBezTo>
                  <a:cubicBezTo>
                    <a:pt x="112" y="1"/>
                    <a:pt x="112" y="112"/>
                    <a:pt x="56" y="224"/>
                  </a:cubicBezTo>
                  <a:cubicBezTo>
                    <a:pt x="28" y="364"/>
                    <a:pt x="0" y="419"/>
                    <a:pt x="5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7"/>
            <p:cNvSpPr/>
            <p:nvPr/>
          </p:nvSpPr>
          <p:spPr>
            <a:xfrm flipH="1">
              <a:off x="1667224" y="1963814"/>
              <a:ext cx="18150" cy="36229"/>
            </a:xfrm>
            <a:custGeom>
              <a:avLst/>
              <a:gdLst/>
              <a:ahLst/>
              <a:cxnLst/>
              <a:rect l="l" t="t" r="r" b="b"/>
              <a:pathLst>
                <a:path w="252" h="503" extrusionOk="0">
                  <a:moveTo>
                    <a:pt x="29" y="503"/>
                  </a:moveTo>
                  <a:cubicBezTo>
                    <a:pt x="140" y="503"/>
                    <a:pt x="112" y="475"/>
                    <a:pt x="168" y="363"/>
                  </a:cubicBezTo>
                  <a:cubicBezTo>
                    <a:pt x="224" y="280"/>
                    <a:pt x="252" y="140"/>
                    <a:pt x="224" y="57"/>
                  </a:cubicBezTo>
                  <a:lnTo>
                    <a:pt x="168" y="1"/>
                  </a:lnTo>
                  <a:cubicBezTo>
                    <a:pt x="112" y="57"/>
                    <a:pt x="112" y="84"/>
                    <a:pt x="85" y="224"/>
                  </a:cubicBezTo>
                  <a:cubicBezTo>
                    <a:pt x="29" y="336"/>
                    <a:pt x="1" y="391"/>
                    <a:pt x="29" y="5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7"/>
            <p:cNvSpPr/>
            <p:nvPr/>
          </p:nvSpPr>
          <p:spPr>
            <a:xfrm flipH="1">
              <a:off x="1598871" y="1688530"/>
              <a:ext cx="20167" cy="38245"/>
            </a:xfrm>
            <a:custGeom>
              <a:avLst/>
              <a:gdLst/>
              <a:ahLst/>
              <a:cxnLst/>
              <a:rect l="l" t="t" r="r" b="b"/>
              <a:pathLst>
                <a:path w="280" h="531" extrusionOk="0">
                  <a:moveTo>
                    <a:pt x="56" y="475"/>
                  </a:moveTo>
                  <a:cubicBezTo>
                    <a:pt x="140" y="447"/>
                    <a:pt x="84" y="391"/>
                    <a:pt x="168" y="252"/>
                  </a:cubicBezTo>
                  <a:cubicBezTo>
                    <a:pt x="168" y="196"/>
                    <a:pt x="279" y="1"/>
                    <a:pt x="168" y="1"/>
                  </a:cubicBezTo>
                  <a:cubicBezTo>
                    <a:pt x="84" y="1"/>
                    <a:pt x="28" y="252"/>
                    <a:pt x="28" y="335"/>
                  </a:cubicBezTo>
                  <a:cubicBezTo>
                    <a:pt x="0" y="531"/>
                    <a:pt x="28" y="475"/>
                    <a:pt x="5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7"/>
            <p:cNvSpPr/>
            <p:nvPr/>
          </p:nvSpPr>
          <p:spPr>
            <a:xfrm flipH="1">
              <a:off x="1677236" y="1113834"/>
              <a:ext cx="46312" cy="32195"/>
            </a:xfrm>
            <a:custGeom>
              <a:avLst/>
              <a:gdLst/>
              <a:ahLst/>
              <a:cxnLst/>
              <a:rect l="l" t="t" r="r" b="b"/>
              <a:pathLst>
                <a:path w="643" h="447" extrusionOk="0">
                  <a:moveTo>
                    <a:pt x="419" y="56"/>
                  </a:moveTo>
                  <a:cubicBezTo>
                    <a:pt x="336" y="84"/>
                    <a:pt x="280" y="168"/>
                    <a:pt x="224" y="224"/>
                  </a:cubicBezTo>
                  <a:cubicBezTo>
                    <a:pt x="196" y="252"/>
                    <a:pt x="1" y="447"/>
                    <a:pt x="196" y="363"/>
                  </a:cubicBezTo>
                  <a:cubicBezTo>
                    <a:pt x="336" y="363"/>
                    <a:pt x="642" y="0"/>
                    <a:pt x="419"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7"/>
            <p:cNvSpPr/>
            <p:nvPr/>
          </p:nvSpPr>
          <p:spPr>
            <a:xfrm flipH="1">
              <a:off x="2503160" y="2162750"/>
              <a:ext cx="18150" cy="36229"/>
            </a:xfrm>
            <a:custGeom>
              <a:avLst/>
              <a:gdLst/>
              <a:ahLst/>
              <a:cxnLst/>
              <a:rect l="l" t="t" r="r" b="b"/>
              <a:pathLst>
                <a:path w="252" h="503" extrusionOk="0">
                  <a:moveTo>
                    <a:pt x="57" y="1"/>
                  </a:moveTo>
                  <a:cubicBezTo>
                    <a:pt x="1" y="112"/>
                    <a:pt x="112" y="503"/>
                    <a:pt x="168" y="447"/>
                  </a:cubicBezTo>
                  <a:cubicBezTo>
                    <a:pt x="252" y="419"/>
                    <a:pt x="168" y="140"/>
                    <a:pt x="140" y="84"/>
                  </a:cubicBezTo>
                  <a:cubicBezTo>
                    <a:pt x="140" y="29"/>
                    <a:pt x="140" y="29"/>
                    <a:pt x="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7"/>
            <p:cNvSpPr/>
            <p:nvPr/>
          </p:nvSpPr>
          <p:spPr>
            <a:xfrm flipH="1">
              <a:off x="1898284" y="2411960"/>
              <a:ext cx="32195" cy="20167"/>
            </a:xfrm>
            <a:custGeom>
              <a:avLst/>
              <a:gdLst/>
              <a:ahLst/>
              <a:cxnLst/>
              <a:rect l="l" t="t" r="r" b="b"/>
              <a:pathLst>
                <a:path w="447" h="280" extrusionOk="0">
                  <a:moveTo>
                    <a:pt x="447" y="251"/>
                  </a:moveTo>
                  <a:cubicBezTo>
                    <a:pt x="419" y="112"/>
                    <a:pt x="168" y="0"/>
                    <a:pt x="0" y="28"/>
                  </a:cubicBezTo>
                  <a:cubicBezTo>
                    <a:pt x="0" y="140"/>
                    <a:pt x="56" y="140"/>
                    <a:pt x="168" y="168"/>
                  </a:cubicBezTo>
                  <a:cubicBezTo>
                    <a:pt x="279" y="196"/>
                    <a:pt x="335" y="279"/>
                    <a:pt x="447"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7"/>
            <p:cNvSpPr/>
            <p:nvPr/>
          </p:nvSpPr>
          <p:spPr>
            <a:xfrm flipH="1">
              <a:off x="1588859" y="1981892"/>
              <a:ext cx="36229" cy="18150"/>
            </a:xfrm>
            <a:custGeom>
              <a:avLst/>
              <a:gdLst/>
              <a:ahLst/>
              <a:cxnLst/>
              <a:rect l="l" t="t" r="r" b="b"/>
              <a:pathLst>
                <a:path w="503" h="252" extrusionOk="0">
                  <a:moveTo>
                    <a:pt x="503" y="85"/>
                  </a:moveTo>
                  <a:cubicBezTo>
                    <a:pt x="391" y="1"/>
                    <a:pt x="1" y="112"/>
                    <a:pt x="29" y="224"/>
                  </a:cubicBezTo>
                  <a:cubicBezTo>
                    <a:pt x="84" y="252"/>
                    <a:pt x="112" y="252"/>
                    <a:pt x="168" y="252"/>
                  </a:cubicBezTo>
                  <a:cubicBezTo>
                    <a:pt x="224" y="252"/>
                    <a:pt x="280" y="224"/>
                    <a:pt x="308" y="224"/>
                  </a:cubicBezTo>
                  <a:cubicBezTo>
                    <a:pt x="391" y="140"/>
                    <a:pt x="503" y="140"/>
                    <a:pt x="503"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7"/>
            <p:cNvSpPr/>
            <p:nvPr/>
          </p:nvSpPr>
          <p:spPr>
            <a:xfrm flipH="1">
              <a:off x="1717426" y="2415994"/>
              <a:ext cx="30251" cy="20167"/>
            </a:xfrm>
            <a:custGeom>
              <a:avLst/>
              <a:gdLst/>
              <a:ahLst/>
              <a:cxnLst/>
              <a:rect l="l" t="t" r="r" b="b"/>
              <a:pathLst>
                <a:path w="420" h="280" extrusionOk="0">
                  <a:moveTo>
                    <a:pt x="1" y="251"/>
                  </a:moveTo>
                  <a:cubicBezTo>
                    <a:pt x="57" y="279"/>
                    <a:pt x="168" y="223"/>
                    <a:pt x="308" y="195"/>
                  </a:cubicBezTo>
                  <a:cubicBezTo>
                    <a:pt x="336" y="195"/>
                    <a:pt x="392" y="140"/>
                    <a:pt x="419" y="112"/>
                  </a:cubicBezTo>
                  <a:cubicBezTo>
                    <a:pt x="392" y="56"/>
                    <a:pt x="392" y="0"/>
                    <a:pt x="168" y="84"/>
                  </a:cubicBezTo>
                  <a:cubicBezTo>
                    <a:pt x="57" y="140"/>
                    <a:pt x="1" y="140"/>
                    <a:pt x="1"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7"/>
            <p:cNvSpPr/>
            <p:nvPr/>
          </p:nvSpPr>
          <p:spPr>
            <a:xfrm flipH="1">
              <a:off x="2087137" y="2725418"/>
              <a:ext cx="32267" cy="22184"/>
            </a:xfrm>
            <a:custGeom>
              <a:avLst/>
              <a:gdLst/>
              <a:ahLst/>
              <a:cxnLst/>
              <a:rect l="l" t="t" r="r" b="b"/>
              <a:pathLst>
                <a:path w="448" h="308" extrusionOk="0">
                  <a:moveTo>
                    <a:pt x="1" y="28"/>
                  </a:moveTo>
                  <a:cubicBezTo>
                    <a:pt x="29" y="168"/>
                    <a:pt x="252" y="307"/>
                    <a:pt x="391" y="252"/>
                  </a:cubicBezTo>
                  <a:cubicBezTo>
                    <a:pt x="447" y="224"/>
                    <a:pt x="419" y="252"/>
                    <a:pt x="419" y="168"/>
                  </a:cubicBezTo>
                  <a:cubicBezTo>
                    <a:pt x="335" y="112"/>
                    <a:pt x="308" y="140"/>
                    <a:pt x="196" y="84"/>
                  </a:cubicBezTo>
                  <a:cubicBezTo>
                    <a:pt x="140" y="84"/>
                    <a:pt x="56" y="1"/>
                    <a:pt x="1"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7"/>
            <p:cNvSpPr/>
            <p:nvPr/>
          </p:nvSpPr>
          <p:spPr>
            <a:xfrm flipH="1">
              <a:off x="1182920" y="3959225"/>
              <a:ext cx="30178" cy="28234"/>
            </a:xfrm>
            <a:custGeom>
              <a:avLst/>
              <a:gdLst/>
              <a:ahLst/>
              <a:cxnLst/>
              <a:rect l="l" t="t" r="r" b="b"/>
              <a:pathLst>
                <a:path w="419" h="392" extrusionOk="0">
                  <a:moveTo>
                    <a:pt x="0" y="335"/>
                  </a:moveTo>
                  <a:cubicBezTo>
                    <a:pt x="140" y="391"/>
                    <a:pt x="419" y="140"/>
                    <a:pt x="363" y="56"/>
                  </a:cubicBezTo>
                  <a:cubicBezTo>
                    <a:pt x="279" y="1"/>
                    <a:pt x="223" y="140"/>
                    <a:pt x="167" y="168"/>
                  </a:cubicBezTo>
                  <a:cubicBezTo>
                    <a:pt x="28" y="280"/>
                    <a:pt x="0" y="252"/>
                    <a:pt x="0"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7"/>
            <p:cNvSpPr/>
            <p:nvPr/>
          </p:nvSpPr>
          <p:spPr>
            <a:xfrm flipH="1">
              <a:off x="2694029" y="1742766"/>
              <a:ext cx="34212" cy="14189"/>
            </a:xfrm>
            <a:custGeom>
              <a:avLst/>
              <a:gdLst/>
              <a:ahLst/>
              <a:cxnLst/>
              <a:rect l="l" t="t" r="r" b="b"/>
              <a:pathLst>
                <a:path w="475" h="197" extrusionOk="0">
                  <a:moveTo>
                    <a:pt x="0" y="112"/>
                  </a:moveTo>
                  <a:cubicBezTo>
                    <a:pt x="84" y="140"/>
                    <a:pt x="363" y="196"/>
                    <a:pt x="419" y="112"/>
                  </a:cubicBezTo>
                  <a:cubicBezTo>
                    <a:pt x="474" y="1"/>
                    <a:pt x="196" y="1"/>
                    <a:pt x="84" y="1"/>
                  </a:cubicBezTo>
                  <a:cubicBezTo>
                    <a:pt x="56" y="57"/>
                    <a:pt x="0" y="57"/>
                    <a:pt x="0"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7"/>
            <p:cNvSpPr/>
            <p:nvPr/>
          </p:nvSpPr>
          <p:spPr>
            <a:xfrm flipH="1">
              <a:off x="1291391" y="3350388"/>
              <a:ext cx="32267" cy="24128"/>
            </a:xfrm>
            <a:custGeom>
              <a:avLst/>
              <a:gdLst/>
              <a:ahLst/>
              <a:cxnLst/>
              <a:rect l="l" t="t" r="r" b="b"/>
              <a:pathLst>
                <a:path w="448" h="335" extrusionOk="0">
                  <a:moveTo>
                    <a:pt x="447" y="0"/>
                  </a:moveTo>
                  <a:cubicBezTo>
                    <a:pt x="308" y="0"/>
                    <a:pt x="1" y="195"/>
                    <a:pt x="112" y="279"/>
                  </a:cubicBezTo>
                  <a:cubicBezTo>
                    <a:pt x="140" y="335"/>
                    <a:pt x="363" y="195"/>
                    <a:pt x="419" y="140"/>
                  </a:cubicBezTo>
                  <a:cubicBezTo>
                    <a:pt x="447" y="112"/>
                    <a:pt x="447" y="112"/>
                    <a:pt x="44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7"/>
            <p:cNvSpPr/>
            <p:nvPr/>
          </p:nvSpPr>
          <p:spPr>
            <a:xfrm flipH="1">
              <a:off x="1572725" y="1164036"/>
              <a:ext cx="34284" cy="16206"/>
            </a:xfrm>
            <a:custGeom>
              <a:avLst/>
              <a:gdLst/>
              <a:ahLst/>
              <a:cxnLst/>
              <a:rect l="l" t="t" r="r" b="b"/>
              <a:pathLst>
                <a:path w="476" h="225" extrusionOk="0">
                  <a:moveTo>
                    <a:pt x="447" y="196"/>
                  </a:moveTo>
                  <a:cubicBezTo>
                    <a:pt x="447" y="140"/>
                    <a:pt x="475" y="140"/>
                    <a:pt x="308" y="57"/>
                  </a:cubicBezTo>
                  <a:cubicBezTo>
                    <a:pt x="252" y="57"/>
                    <a:pt x="112" y="1"/>
                    <a:pt x="57" y="57"/>
                  </a:cubicBezTo>
                  <a:cubicBezTo>
                    <a:pt x="1" y="113"/>
                    <a:pt x="168" y="168"/>
                    <a:pt x="196" y="168"/>
                  </a:cubicBezTo>
                  <a:cubicBezTo>
                    <a:pt x="308" y="196"/>
                    <a:pt x="391" y="224"/>
                    <a:pt x="447"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7"/>
            <p:cNvSpPr/>
            <p:nvPr/>
          </p:nvSpPr>
          <p:spPr>
            <a:xfrm flipH="1">
              <a:off x="1432058" y="3056954"/>
              <a:ext cx="26217" cy="28234"/>
            </a:xfrm>
            <a:custGeom>
              <a:avLst/>
              <a:gdLst/>
              <a:ahLst/>
              <a:cxnLst/>
              <a:rect l="l" t="t" r="r" b="b"/>
              <a:pathLst>
                <a:path w="364" h="392" extrusionOk="0">
                  <a:moveTo>
                    <a:pt x="56" y="391"/>
                  </a:moveTo>
                  <a:cubicBezTo>
                    <a:pt x="168" y="391"/>
                    <a:pt x="196" y="252"/>
                    <a:pt x="307" y="140"/>
                  </a:cubicBezTo>
                  <a:cubicBezTo>
                    <a:pt x="363" y="112"/>
                    <a:pt x="363" y="112"/>
                    <a:pt x="363" y="29"/>
                  </a:cubicBezTo>
                  <a:cubicBezTo>
                    <a:pt x="196" y="1"/>
                    <a:pt x="0" y="224"/>
                    <a:pt x="56"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7"/>
            <p:cNvSpPr/>
            <p:nvPr/>
          </p:nvSpPr>
          <p:spPr>
            <a:xfrm flipH="1">
              <a:off x="1080426" y="4274699"/>
              <a:ext cx="24200" cy="26217"/>
            </a:xfrm>
            <a:custGeom>
              <a:avLst/>
              <a:gdLst/>
              <a:ahLst/>
              <a:cxnLst/>
              <a:rect l="l" t="t" r="r" b="b"/>
              <a:pathLst>
                <a:path w="336" h="364" extrusionOk="0">
                  <a:moveTo>
                    <a:pt x="29" y="363"/>
                  </a:moveTo>
                  <a:cubicBezTo>
                    <a:pt x="112" y="363"/>
                    <a:pt x="168" y="308"/>
                    <a:pt x="252" y="252"/>
                  </a:cubicBezTo>
                  <a:cubicBezTo>
                    <a:pt x="280" y="224"/>
                    <a:pt x="335" y="140"/>
                    <a:pt x="335" y="29"/>
                  </a:cubicBezTo>
                  <a:cubicBezTo>
                    <a:pt x="252" y="1"/>
                    <a:pt x="196" y="112"/>
                    <a:pt x="140" y="140"/>
                  </a:cubicBezTo>
                  <a:cubicBezTo>
                    <a:pt x="112" y="168"/>
                    <a:pt x="1" y="252"/>
                    <a:pt x="29"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7"/>
            <p:cNvSpPr/>
            <p:nvPr/>
          </p:nvSpPr>
          <p:spPr>
            <a:xfrm flipH="1">
              <a:off x="1518490" y="856629"/>
              <a:ext cx="24200" cy="38245"/>
            </a:xfrm>
            <a:custGeom>
              <a:avLst/>
              <a:gdLst/>
              <a:ahLst/>
              <a:cxnLst/>
              <a:rect l="l" t="t" r="r" b="b"/>
              <a:pathLst>
                <a:path w="336" h="531" extrusionOk="0">
                  <a:moveTo>
                    <a:pt x="280" y="530"/>
                  </a:moveTo>
                  <a:cubicBezTo>
                    <a:pt x="335" y="503"/>
                    <a:pt x="335" y="447"/>
                    <a:pt x="280" y="391"/>
                  </a:cubicBezTo>
                  <a:cubicBezTo>
                    <a:pt x="196" y="0"/>
                    <a:pt x="1" y="28"/>
                    <a:pt x="140" y="391"/>
                  </a:cubicBezTo>
                  <a:cubicBezTo>
                    <a:pt x="196" y="447"/>
                    <a:pt x="224" y="530"/>
                    <a:pt x="280" y="53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7"/>
            <p:cNvSpPr/>
            <p:nvPr/>
          </p:nvSpPr>
          <p:spPr>
            <a:xfrm flipH="1">
              <a:off x="1546652" y="2781670"/>
              <a:ext cx="28162" cy="26217"/>
            </a:xfrm>
            <a:custGeom>
              <a:avLst/>
              <a:gdLst/>
              <a:ahLst/>
              <a:cxnLst/>
              <a:rect l="l" t="t" r="r" b="b"/>
              <a:pathLst>
                <a:path w="391" h="364" extrusionOk="0">
                  <a:moveTo>
                    <a:pt x="84" y="335"/>
                  </a:moveTo>
                  <a:cubicBezTo>
                    <a:pt x="140" y="363"/>
                    <a:pt x="391" y="168"/>
                    <a:pt x="391" y="1"/>
                  </a:cubicBezTo>
                  <a:cubicBezTo>
                    <a:pt x="251" y="29"/>
                    <a:pt x="0" y="280"/>
                    <a:pt x="84"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7"/>
            <p:cNvSpPr/>
            <p:nvPr/>
          </p:nvSpPr>
          <p:spPr>
            <a:xfrm flipH="1">
              <a:off x="2497110" y="2470229"/>
              <a:ext cx="30178" cy="16134"/>
            </a:xfrm>
            <a:custGeom>
              <a:avLst/>
              <a:gdLst/>
              <a:ahLst/>
              <a:cxnLst/>
              <a:rect l="l" t="t" r="r" b="b"/>
              <a:pathLst>
                <a:path w="419" h="224" extrusionOk="0">
                  <a:moveTo>
                    <a:pt x="0" y="56"/>
                  </a:moveTo>
                  <a:cubicBezTo>
                    <a:pt x="28" y="84"/>
                    <a:pt x="335" y="224"/>
                    <a:pt x="419" y="168"/>
                  </a:cubicBezTo>
                  <a:cubicBezTo>
                    <a:pt x="419" y="56"/>
                    <a:pt x="223" y="0"/>
                    <a:pt x="112" y="0"/>
                  </a:cubicBezTo>
                  <a:cubicBezTo>
                    <a:pt x="28" y="0"/>
                    <a:pt x="0" y="0"/>
                    <a:pt x="0"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7"/>
            <p:cNvSpPr/>
            <p:nvPr/>
          </p:nvSpPr>
          <p:spPr>
            <a:xfrm flipH="1">
              <a:off x="2316252" y="3969308"/>
              <a:ext cx="26217" cy="24128"/>
            </a:xfrm>
            <a:custGeom>
              <a:avLst/>
              <a:gdLst/>
              <a:ahLst/>
              <a:cxnLst/>
              <a:rect l="l" t="t" r="r" b="b"/>
              <a:pathLst>
                <a:path w="364" h="335" extrusionOk="0">
                  <a:moveTo>
                    <a:pt x="29" y="307"/>
                  </a:moveTo>
                  <a:cubicBezTo>
                    <a:pt x="168" y="307"/>
                    <a:pt x="364" y="140"/>
                    <a:pt x="280" y="0"/>
                  </a:cubicBezTo>
                  <a:cubicBezTo>
                    <a:pt x="140" y="0"/>
                    <a:pt x="280" y="28"/>
                    <a:pt x="29" y="195"/>
                  </a:cubicBezTo>
                  <a:cubicBezTo>
                    <a:pt x="1" y="251"/>
                    <a:pt x="1" y="195"/>
                    <a:pt x="1" y="251"/>
                  </a:cubicBezTo>
                  <a:cubicBezTo>
                    <a:pt x="1" y="335"/>
                    <a:pt x="29" y="279"/>
                    <a:pt x="29" y="3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7"/>
            <p:cNvSpPr/>
            <p:nvPr/>
          </p:nvSpPr>
          <p:spPr>
            <a:xfrm flipH="1">
              <a:off x="1411963" y="3155413"/>
              <a:ext cx="22184" cy="24200"/>
            </a:xfrm>
            <a:custGeom>
              <a:avLst/>
              <a:gdLst/>
              <a:ahLst/>
              <a:cxnLst/>
              <a:rect l="l" t="t" r="r" b="b"/>
              <a:pathLst>
                <a:path w="308" h="336" extrusionOk="0">
                  <a:moveTo>
                    <a:pt x="0" y="336"/>
                  </a:moveTo>
                  <a:cubicBezTo>
                    <a:pt x="112" y="336"/>
                    <a:pt x="140" y="280"/>
                    <a:pt x="168" y="196"/>
                  </a:cubicBezTo>
                  <a:cubicBezTo>
                    <a:pt x="223" y="168"/>
                    <a:pt x="307" y="1"/>
                    <a:pt x="223" y="1"/>
                  </a:cubicBezTo>
                  <a:cubicBezTo>
                    <a:pt x="140" y="1"/>
                    <a:pt x="0" y="252"/>
                    <a:pt x="0" y="33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7"/>
            <p:cNvSpPr/>
            <p:nvPr/>
          </p:nvSpPr>
          <p:spPr>
            <a:xfrm flipH="1">
              <a:off x="1854060" y="2622925"/>
              <a:ext cx="32267" cy="12172"/>
            </a:xfrm>
            <a:custGeom>
              <a:avLst/>
              <a:gdLst/>
              <a:ahLst/>
              <a:cxnLst/>
              <a:rect l="l" t="t" r="r" b="b"/>
              <a:pathLst>
                <a:path w="448" h="169" extrusionOk="0">
                  <a:moveTo>
                    <a:pt x="1" y="112"/>
                  </a:moveTo>
                  <a:cubicBezTo>
                    <a:pt x="113" y="168"/>
                    <a:pt x="391" y="140"/>
                    <a:pt x="447" y="29"/>
                  </a:cubicBezTo>
                  <a:cubicBezTo>
                    <a:pt x="419" y="1"/>
                    <a:pt x="447" y="1"/>
                    <a:pt x="391" y="1"/>
                  </a:cubicBezTo>
                  <a:lnTo>
                    <a:pt x="113" y="29"/>
                  </a:lnTo>
                  <a:cubicBezTo>
                    <a:pt x="1" y="29"/>
                    <a:pt x="29" y="1"/>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7"/>
            <p:cNvSpPr/>
            <p:nvPr/>
          </p:nvSpPr>
          <p:spPr>
            <a:xfrm flipH="1">
              <a:off x="2406644" y="1127879"/>
              <a:ext cx="12172" cy="32267"/>
            </a:xfrm>
            <a:custGeom>
              <a:avLst/>
              <a:gdLst/>
              <a:ahLst/>
              <a:cxnLst/>
              <a:rect l="l" t="t" r="r" b="b"/>
              <a:pathLst>
                <a:path w="169" h="448" extrusionOk="0">
                  <a:moveTo>
                    <a:pt x="84" y="447"/>
                  </a:moveTo>
                  <a:cubicBezTo>
                    <a:pt x="168" y="419"/>
                    <a:pt x="168" y="140"/>
                    <a:pt x="168" y="29"/>
                  </a:cubicBezTo>
                  <a:cubicBezTo>
                    <a:pt x="112" y="29"/>
                    <a:pt x="84" y="1"/>
                    <a:pt x="29" y="224"/>
                  </a:cubicBezTo>
                  <a:cubicBezTo>
                    <a:pt x="1" y="308"/>
                    <a:pt x="1" y="391"/>
                    <a:pt x="84" y="4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7"/>
            <p:cNvSpPr/>
            <p:nvPr/>
          </p:nvSpPr>
          <p:spPr>
            <a:xfrm flipH="1">
              <a:off x="2483064" y="3487022"/>
              <a:ext cx="30178" cy="20167"/>
            </a:xfrm>
            <a:custGeom>
              <a:avLst/>
              <a:gdLst/>
              <a:ahLst/>
              <a:cxnLst/>
              <a:rect l="l" t="t" r="r" b="b"/>
              <a:pathLst>
                <a:path w="419" h="280" extrusionOk="0">
                  <a:moveTo>
                    <a:pt x="0" y="251"/>
                  </a:moveTo>
                  <a:cubicBezTo>
                    <a:pt x="84" y="279"/>
                    <a:pt x="419" y="168"/>
                    <a:pt x="335" y="0"/>
                  </a:cubicBezTo>
                  <a:cubicBezTo>
                    <a:pt x="279" y="0"/>
                    <a:pt x="196" y="56"/>
                    <a:pt x="140" y="112"/>
                  </a:cubicBezTo>
                  <a:cubicBezTo>
                    <a:pt x="56" y="140"/>
                    <a:pt x="0" y="140"/>
                    <a:pt x="0"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7"/>
            <p:cNvSpPr/>
            <p:nvPr/>
          </p:nvSpPr>
          <p:spPr>
            <a:xfrm flipH="1">
              <a:off x="1397918" y="1296708"/>
              <a:ext cx="14117" cy="30178"/>
            </a:xfrm>
            <a:custGeom>
              <a:avLst/>
              <a:gdLst/>
              <a:ahLst/>
              <a:cxnLst/>
              <a:rect l="l" t="t" r="r" b="b"/>
              <a:pathLst>
                <a:path w="196" h="419" extrusionOk="0">
                  <a:moveTo>
                    <a:pt x="56" y="168"/>
                  </a:moveTo>
                  <a:cubicBezTo>
                    <a:pt x="56" y="279"/>
                    <a:pt x="0" y="391"/>
                    <a:pt x="112" y="419"/>
                  </a:cubicBezTo>
                  <a:cubicBezTo>
                    <a:pt x="140" y="391"/>
                    <a:pt x="195" y="391"/>
                    <a:pt x="195" y="196"/>
                  </a:cubicBezTo>
                  <a:cubicBezTo>
                    <a:pt x="195" y="112"/>
                    <a:pt x="195" y="28"/>
                    <a:pt x="140" y="0"/>
                  </a:cubicBezTo>
                  <a:cubicBezTo>
                    <a:pt x="56" y="28"/>
                    <a:pt x="56" y="56"/>
                    <a:pt x="56"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7"/>
            <p:cNvSpPr/>
            <p:nvPr/>
          </p:nvSpPr>
          <p:spPr>
            <a:xfrm flipH="1">
              <a:off x="1799824" y="3579431"/>
              <a:ext cx="26217" cy="28234"/>
            </a:xfrm>
            <a:custGeom>
              <a:avLst/>
              <a:gdLst/>
              <a:ahLst/>
              <a:cxnLst/>
              <a:rect l="l" t="t" r="r" b="b"/>
              <a:pathLst>
                <a:path w="364" h="392" extrusionOk="0">
                  <a:moveTo>
                    <a:pt x="29" y="363"/>
                  </a:moveTo>
                  <a:cubicBezTo>
                    <a:pt x="140" y="391"/>
                    <a:pt x="168" y="280"/>
                    <a:pt x="224" y="252"/>
                  </a:cubicBezTo>
                  <a:cubicBezTo>
                    <a:pt x="252" y="168"/>
                    <a:pt x="308" y="112"/>
                    <a:pt x="364" y="56"/>
                  </a:cubicBezTo>
                  <a:cubicBezTo>
                    <a:pt x="224" y="1"/>
                    <a:pt x="1" y="252"/>
                    <a:pt x="29"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7"/>
            <p:cNvSpPr/>
            <p:nvPr/>
          </p:nvSpPr>
          <p:spPr>
            <a:xfrm flipH="1">
              <a:off x="1287430" y="3330293"/>
              <a:ext cx="34212" cy="26145"/>
            </a:xfrm>
            <a:custGeom>
              <a:avLst/>
              <a:gdLst/>
              <a:ahLst/>
              <a:cxnLst/>
              <a:rect l="l" t="t" r="r" b="b"/>
              <a:pathLst>
                <a:path w="475" h="363" extrusionOk="0">
                  <a:moveTo>
                    <a:pt x="475" y="56"/>
                  </a:moveTo>
                  <a:cubicBezTo>
                    <a:pt x="363" y="0"/>
                    <a:pt x="335" y="84"/>
                    <a:pt x="224" y="112"/>
                  </a:cubicBezTo>
                  <a:cubicBezTo>
                    <a:pt x="196" y="140"/>
                    <a:pt x="1" y="223"/>
                    <a:pt x="84" y="279"/>
                  </a:cubicBezTo>
                  <a:cubicBezTo>
                    <a:pt x="140" y="363"/>
                    <a:pt x="475" y="195"/>
                    <a:pt x="475"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7"/>
            <p:cNvSpPr/>
            <p:nvPr/>
          </p:nvSpPr>
          <p:spPr>
            <a:xfrm flipH="1">
              <a:off x="1422046" y="3089149"/>
              <a:ext cx="20167" cy="26145"/>
            </a:xfrm>
            <a:custGeom>
              <a:avLst/>
              <a:gdLst/>
              <a:ahLst/>
              <a:cxnLst/>
              <a:rect l="l" t="t" r="r" b="b"/>
              <a:pathLst>
                <a:path w="280" h="363" extrusionOk="0">
                  <a:moveTo>
                    <a:pt x="1" y="363"/>
                  </a:moveTo>
                  <a:cubicBezTo>
                    <a:pt x="112" y="363"/>
                    <a:pt x="140" y="279"/>
                    <a:pt x="196" y="251"/>
                  </a:cubicBezTo>
                  <a:cubicBezTo>
                    <a:pt x="224" y="223"/>
                    <a:pt x="280" y="112"/>
                    <a:pt x="280" y="56"/>
                  </a:cubicBezTo>
                  <a:cubicBezTo>
                    <a:pt x="196" y="0"/>
                    <a:pt x="196" y="84"/>
                    <a:pt x="112" y="140"/>
                  </a:cubicBezTo>
                  <a:cubicBezTo>
                    <a:pt x="84" y="196"/>
                    <a:pt x="1" y="251"/>
                    <a:pt x="1"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7"/>
            <p:cNvSpPr/>
            <p:nvPr/>
          </p:nvSpPr>
          <p:spPr>
            <a:xfrm flipH="1">
              <a:off x="1448192" y="2747530"/>
              <a:ext cx="28162" cy="24200"/>
            </a:xfrm>
            <a:custGeom>
              <a:avLst/>
              <a:gdLst/>
              <a:ahLst/>
              <a:cxnLst/>
              <a:rect l="l" t="t" r="r" b="b"/>
              <a:pathLst>
                <a:path w="391" h="336" extrusionOk="0">
                  <a:moveTo>
                    <a:pt x="0" y="84"/>
                  </a:moveTo>
                  <a:cubicBezTo>
                    <a:pt x="0" y="196"/>
                    <a:pt x="279" y="335"/>
                    <a:pt x="335" y="279"/>
                  </a:cubicBezTo>
                  <a:cubicBezTo>
                    <a:pt x="391" y="224"/>
                    <a:pt x="335" y="224"/>
                    <a:pt x="251" y="112"/>
                  </a:cubicBezTo>
                  <a:cubicBezTo>
                    <a:pt x="168" y="84"/>
                    <a:pt x="56" y="0"/>
                    <a:pt x="0"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7"/>
            <p:cNvSpPr/>
            <p:nvPr/>
          </p:nvSpPr>
          <p:spPr>
            <a:xfrm flipH="1">
              <a:off x="2424795" y="1141996"/>
              <a:ext cx="8067" cy="28162"/>
            </a:xfrm>
            <a:custGeom>
              <a:avLst/>
              <a:gdLst/>
              <a:ahLst/>
              <a:cxnLst/>
              <a:rect l="l" t="t" r="r" b="b"/>
              <a:pathLst>
                <a:path w="112" h="391" extrusionOk="0">
                  <a:moveTo>
                    <a:pt x="0" y="195"/>
                  </a:moveTo>
                  <a:cubicBezTo>
                    <a:pt x="0" y="335"/>
                    <a:pt x="0" y="363"/>
                    <a:pt x="28" y="391"/>
                  </a:cubicBezTo>
                  <a:cubicBezTo>
                    <a:pt x="84" y="391"/>
                    <a:pt x="112" y="363"/>
                    <a:pt x="112" y="167"/>
                  </a:cubicBezTo>
                  <a:cubicBezTo>
                    <a:pt x="112" y="56"/>
                    <a:pt x="112" y="56"/>
                    <a:pt x="84" y="0"/>
                  </a:cubicBezTo>
                  <a:cubicBezTo>
                    <a:pt x="28" y="0"/>
                    <a:pt x="0" y="56"/>
                    <a:pt x="0" y="1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7"/>
            <p:cNvSpPr/>
            <p:nvPr/>
          </p:nvSpPr>
          <p:spPr>
            <a:xfrm flipH="1">
              <a:off x="1452154" y="2120543"/>
              <a:ext cx="36301" cy="20167"/>
            </a:xfrm>
            <a:custGeom>
              <a:avLst/>
              <a:gdLst/>
              <a:ahLst/>
              <a:cxnLst/>
              <a:rect l="l" t="t" r="r" b="b"/>
              <a:pathLst>
                <a:path w="504" h="280" extrusionOk="0">
                  <a:moveTo>
                    <a:pt x="1" y="196"/>
                  </a:moveTo>
                  <a:cubicBezTo>
                    <a:pt x="85" y="280"/>
                    <a:pt x="503" y="29"/>
                    <a:pt x="308" y="1"/>
                  </a:cubicBezTo>
                  <a:cubicBezTo>
                    <a:pt x="280" y="1"/>
                    <a:pt x="1" y="113"/>
                    <a:pt x="1"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7"/>
            <p:cNvSpPr/>
            <p:nvPr/>
          </p:nvSpPr>
          <p:spPr>
            <a:xfrm flipH="1">
              <a:off x="1438108" y="2600813"/>
              <a:ext cx="28234" cy="20167"/>
            </a:xfrm>
            <a:custGeom>
              <a:avLst/>
              <a:gdLst/>
              <a:ahLst/>
              <a:cxnLst/>
              <a:rect l="l" t="t" r="r" b="b"/>
              <a:pathLst>
                <a:path w="392" h="280" extrusionOk="0">
                  <a:moveTo>
                    <a:pt x="1" y="224"/>
                  </a:moveTo>
                  <a:cubicBezTo>
                    <a:pt x="112" y="280"/>
                    <a:pt x="391" y="140"/>
                    <a:pt x="391" y="29"/>
                  </a:cubicBezTo>
                  <a:cubicBezTo>
                    <a:pt x="308" y="1"/>
                    <a:pt x="196" y="29"/>
                    <a:pt x="140" y="57"/>
                  </a:cubicBezTo>
                  <a:cubicBezTo>
                    <a:pt x="112" y="140"/>
                    <a:pt x="1" y="168"/>
                    <a:pt x="1"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7"/>
            <p:cNvSpPr/>
            <p:nvPr/>
          </p:nvSpPr>
          <p:spPr>
            <a:xfrm flipH="1">
              <a:off x="1749550" y="2263226"/>
              <a:ext cx="30251" cy="10156"/>
            </a:xfrm>
            <a:custGeom>
              <a:avLst/>
              <a:gdLst/>
              <a:ahLst/>
              <a:cxnLst/>
              <a:rect l="l" t="t" r="r" b="b"/>
              <a:pathLst>
                <a:path w="420" h="141" extrusionOk="0">
                  <a:moveTo>
                    <a:pt x="1" y="112"/>
                  </a:moveTo>
                  <a:cubicBezTo>
                    <a:pt x="56" y="140"/>
                    <a:pt x="56" y="140"/>
                    <a:pt x="196" y="140"/>
                  </a:cubicBezTo>
                  <a:cubicBezTo>
                    <a:pt x="280" y="140"/>
                    <a:pt x="363" y="140"/>
                    <a:pt x="419" y="112"/>
                  </a:cubicBezTo>
                  <a:cubicBezTo>
                    <a:pt x="363" y="1"/>
                    <a:pt x="168" y="29"/>
                    <a:pt x="84" y="29"/>
                  </a:cubicBezTo>
                  <a:cubicBezTo>
                    <a:pt x="1" y="84"/>
                    <a:pt x="28" y="29"/>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7"/>
            <p:cNvSpPr/>
            <p:nvPr/>
          </p:nvSpPr>
          <p:spPr>
            <a:xfrm flipH="1">
              <a:off x="1572725" y="1580059"/>
              <a:ext cx="20167" cy="32195"/>
            </a:xfrm>
            <a:custGeom>
              <a:avLst/>
              <a:gdLst/>
              <a:ahLst/>
              <a:cxnLst/>
              <a:rect l="l" t="t" r="r" b="b"/>
              <a:pathLst>
                <a:path w="280" h="447" extrusionOk="0">
                  <a:moveTo>
                    <a:pt x="0" y="391"/>
                  </a:moveTo>
                  <a:cubicBezTo>
                    <a:pt x="0" y="446"/>
                    <a:pt x="0" y="419"/>
                    <a:pt x="56" y="446"/>
                  </a:cubicBezTo>
                  <a:cubicBezTo>
                    <a:pt x="112" y="446"/>
                    <a:pt x="112" y="446"/>
                    <a:pt x="140" y="335"/>
                  </a:cubicBezTo>
                  <a:cubicBezTo>
                    <a:pt x="279" y="28"/>
                    <a:pt x="140" y="0"/>
                    <a:pt x="84" y="140"/>
                  </a:cubicBezTo>
                  <a:cubicBezTo>
                    <a:pt x="84" y="167"/>
                    <a:pt x="0" y="307"/>
                    <a:pt x="0"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7"/>
            <p:cNvSpPr/>
            <p:nvPr/>
          </p:nvSpPr>
          <p:spPr>
            <a:xfrm flipH="1">
              <a:off x="1584826" y="1190182"/>
              <a:ext cx="32195" cy="14117"/>
            </a:xfrm>
            <a:custGeom>
              <a:avLst/>
              <a:gdLst/>
              <a:ahLst/>
              <a:cxnLst/>
              <a:rect l="l" t="t" r="r" b="b"/>
              <a:pathLst>
                <a:path w="447" h="196" extrusionOk="0">
                  <a:moveTo>
                    <a:pt x="28" y="29"/>
                  </a:moveTo>
                  <a:cubicBezTo>
                    <a:pt x="0" y="112"/>
                    <a:pt x="0" y="140"/>
                    <a:pt x="168" y="140"/>
                  </a:cubicBezTo>
                  <a:cubicBezTo>
                    <a:pt x="251" y="140"/>
                    <a:pt x="335" y="196"/>
                    <a:pt x="419" y="140"/>
                  </a:cubicBezTo>
                  <a:cubicBezTo>
                    <a:pt x="419" y="84"/>
                    <a:pt x="447" y="112"/>
                    <a:pt x="391" y="84"/>
                  </a:cubicBezTo>
                  <a:cubicBezTo>
                    <a:pt x="279" y="29"/>
                    <a:pt x="112" y="1"/>
                    <a:pt x="28"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7"/>
            <p:cNvSpPr/>
            <p:nvPr/>
          </p:nvSpPr>
          <p:spPr>
            <a:xfrm flipH="1">
              <a:off x="1200998" y="1379106"/>
              <a:ext cx="12100" cy="30178"/>
            </a:xfrm>
            <a:custGeom>
              <a:avLst/>
              <a:gdLst/>
              <a:ahLst/>
              <a:cxnLst/>
              <a:rect l="l" t="t" r="r" b="b"/>
              <a:pathLst>
                <a:path w="168" h="419" extrusionOk="0">
                  <a:moveTo>
                    <a:pt x="28" y="391"/>
                  </a:moveTo>
                  <a:cubicBezTo>
                    <a:pt x="140" y="419"/>
                    <a:pt x="167" y="251"/>
                    <a:pt x="167" y="112"/>
                  </a:cubicBezTo>
                  <a:cubicBezTo>
                    <a:pt x="167" y="28"/>
                    <a:pt x="167" y="28"/>
                    <a:pt x="140" y="0"/>
                  </a:cubicBezTo>
                  <a:cubicBezTo>
                    <a:pt x="28" y="84"/>
                    <a:pt x="0" y="279"/>
                    <a:pt x="28"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7"/>
            <p:cNvSpPr/>
            <p:nvPr/>
          </p:nvSpPr>
          <p:spPr>
            <a:xfrm flipH="1">
              <a:off x="2278078" y="2444084"/>
              <a:ext cx="28162" cy="12172"/>
            </a:xfrm>
            <a:custGeom>
              <a:avLst/>
              <a:gdLst/>
              <a:ahLst/>
              <a:cxnLst/>
              <a:rect l="l" t="t" r="r" b="b"/>
              <a:pathLst>
                <a:path w="391" h="169" extrusionOk="0">
                  <a:moveTo>
                    <a:pt x="56" y="140"/>
                  </a:moveTo>
                  <a:cubicBezTo>
                    <a:pt x="112" y="168"/>
                    <a:pt x="140" y="168"/>
                    <a:pt x="251" y="140"/>
                  </a:cubicBezTo>
                  <a:cubicBezTo>
                    <a:pt x="363" y="112"/>
                    <a:pt x="391" y="112"/>
                    <a:pt x="391" y="1"/>
                  </a:cubicBezTo>
                  <a:cubicBezTo>
                    <a:pt x="335" y="1"/>
                    <a:pt x="140" y="29"/>
                    <a:pt x="84" y="84"/>
                  </a:cubicBezTo>
                  <a:cubicBezTo>
                    <a:pt x="0" y="84"/>
                    <a:pt x="56" y="29"/>
                    <a:pt x="56"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7"/>
            <p:cNvSpPr/>
            <p:nvPr/>
          </p:nvSpPr>
          <p:spPr>
            <a:xfrm flipH="1">
              <a:off x="1381856" y="3480971"/>
              <a:ext cx="20167" cy="24200"/>
            </a:xfrm>
            <a:custGeom>
              <a:avLst/>
              <a:gdLst/>
              <a:ahLst/>
              <a:cxnLst/>
              <a:rect l="l" t="t" r="r" b="b"/>
              <a:pathLst>
                <a:path w="280" h="336" extrusionOk="0">
                  <a:moveTo>
                    <a:pt x="1" y="335"/>
                  </a:moveTo>
                  <a:cubicBezTo>
                    <a:pt x="196" y="335"/>
                    <a:pt x="280" y="196"/>
                    <a:pt x="280" y="1"/>
                  </a:cubicBezTo>
                  <a:cubicBezTo>
                    <a:pt x="196" y="1"/>
                    <a:pt x="196" y="84"/>
                    <a:pt x="112" y="140"/>
                  </a:cubicBezTo>
                  <a:cubicBezTo>
                    <a:pt x="84" y="224"/>
                    <a:pt x="1" y="224"/>
                    <a:pt x="1"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7"/>
            <p:cNvSpPr/>
            <p:nvPr/>
          </p:nvSpPr>
          <p:spPr>
            <a:xfrm flipH="1">
              <a:off x="2059046" y="2442067"/>
              <a:ext cx="30178" cy="10156"/>
            </a:xfrm>
            <a:custGeom>
              <a:avLst/>
              <a:gdLst/>
              <a:ahLst/>
              <a:cxnLst/>
              <a:rect l="l" t="t" r="r" b="b"/>
              <a:pathLst>
                <a:path w="419" h="141" extrusionOk="0">
                  <a:moveTo>
                    <a:pt x="0" y="57"/>
                  </a:moveTo>
                  <a:cubicBezTo>
                    <a:pt x="0" y="140"/>
                    <a:pt x="56" y="140"/>
                    <a:pt x="168" y="140"/>
                  </a:cubicBezTo>
                  <a:cubicBezTo>
                    <a:pt x="279" y="140"/>
                    <a:pt x="335" y="140"/>
                    <a:pt x="419" y="57"/>
                  </a:cubicBezTo>
                  <a:cubicBezTo>
                    <a:pt x="391" y="1"/>
                    <a:pt x="335" y="1"/>
                    <a:pt x="251" y="1"/>
                  </a:cubicBezTo>
                  <a:cubicBezTo>
                    <a:pt x="140" y="1"/>
                    <a:pt x="28" y="1"/>
                    <a:pt x="0"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7"/>
            <p:cNvSpPr/>
            <p:nvPr/>
          </p:nvSpPr>
          <p:spPr>
            <a:xfrm flipH="1">
              <a:off x="1574742" y="977200"/>
              <a:ext cx="18150" cy="30178"/>
            </a:xfrm>
            <a:custGeom>
              <a:avLst/>
              <a:gdLst/>
              <a:ahLst/>
              <a:cxnLst/>
              <a:rect l="l" t="t" r="r" b="b"/>
              <a:pathLst>
                <a:path w="252" h="419" extrusionOk="0">
                  <a:moveTo>
                    <a:pt x="84" y="0"/>
                  </a:moveTo>
                  <a:cubicBezTo>
                    <a:pt x="0" y="112"/>
                    <a:pt x="84" y="419"/>
                    <a:pt x="195" y="391"/>
                  </a:cubicBezTo>
                  <a:cubicBezTo>
                    <a:pt x="251" y="363"/>
                    <a:pt x="195" y="251"/>
                    <a:pt x="195" y="168"/>
                  </a:cubicBezTo>
                  <a:cubicBezTo>
                    <a:pt x="195" y="84"/>
                    <a:pt x="223" y="0"/>
                    <a:pt x="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7"/>
            <p:cNvSpPr/>
            <p:nvPr/>
          </p:nvSpPr>
          <p:spPr>
            <a:xfrm flipH="1">
              <a:off x="1516473" y="1983909"/>
              <a:ext cx="22184" cy="26217"/>
            </a:xfrm>
            <a:custGeom>
              <a:avLst/>
              <a:gdLst/>
              <a:ahLst/>
              <a:cxnLst/>
              <a:rect l="l" t="t" r="r" b="b"/>
              <a:pathLst>
                <a:path w="308" h="364" extrusionOk="0">
                  <a:moveTo>
                    <a:pt x="0" y="280"/>
                  </a:moveTo>
                  <a:cubicBezTo>
                    <a:pt x="84" y="363"/>
                    <a:pt x="307" y="252"/>
                    <a:pt x="279" y="1"/>
                  </a:cubicBezTo>
                  <a:cubicBezTo>
                    <a:pt x="112" y="1"/>
                    <a:pt x="196" y="57"/>
                    <a:pt x="112" y="140"/>
                  </a:cubicBezTo>
                  <a:cubicBezTo>
                    <a:pt x="56" y="224"/>
                    <a:pt x="28" y="196"/>
                    <a:pt x="0" y="2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7"/>
            <p:cNvSpPr/>
            <p:nvPr/>
          </p:nvSpPr>
          <p:spPr>
            <a:xfrm flipH="1">
              <a:off x="2483065" y="3267990"/>
              <a:ext cx="34212" cy="12100"/>
            </a:xfrm>
            <a:custGeom>
              <a:avLst/>
              <a:gdLst/>
              <a:ahLst/>
              <a:cxnLst/>
              <a:rect l="l" t="t" r="r" b="b"/>
              <a:pathLst>
                <a:path w="475" h="168" extrusionOk="0">
                  <a:moveTo>
                    <a:pt x="475" y="0"/>
                  </a:moveTo>
                  <a:cubicBezTo>
                    <a:pt x="363" y="0"/>
                    <a:pt x="1" y="28"/>
                    <a:pt x="112" y="140"/>
                  </a:cubicBezTo>
                  <a:cubicBezTo>
                    <a:pt x="140" y="168"/>
                    <a:pt x="280" y="140"/>
                    <a:pt x="335" y="112"/>
                  </a:cubicBezTo>
                  <a:cubicBezTo>
                    <a:pt x="419" y="84"/>
                    <a:pt x="475" y="112"/>
                    <a:pt x="4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7"/>
            <p:cNvSpPr/>
            <p:nvPr/>
          </p:nvSpPr>
          <p:spPr>
            <a:xfrm flipH="1">
              <a:off x="2350392" y="3028864"/>
              <a:ext cx="28234" cy="16134"/>
            </a:xfrm>
            <a:custGeom>
              <a:avLst/>
              <a:gdLst/>
              <a:ahLst/>
              <a:cxnLst/>
              <a:rect l="l" t="t" r="r" b="b"/>
              <a:pathLst>
                <a:path w="392" h="224" extrusionOk="0">
                  <a:moveTo>
                    <a:pt x="29" y="196"/>
                  </a:moveTo>
                  <a:cubicBezTo>
                    <a:pt x="112" y="223"/>
                    <a:pt x="168" y="196"/>
                    <a:pt x="252" y="140"/>
                  </a:cubicBezTo>
                  <a:cubicBezTo>
                    <a:pt x="335" y="112"/>
                    <a:pt x="391" y="112"/>
                    <a:pt x="391" y="0"/>
                  </a:cubicBezTo>
                  <a:cubicBezTo>
                    <a:pt x="308" y="0"/>
                    <a:pt x="1" y="84"/>
                    <a:pt x="29"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7"/>
            <p:cNvSpPr/>
            <p:nvPr/>
          </p:nvSpPr>
          <p:spPr>
            <a:xfrm flipH="1">
              <a:off x="1695314" y="2436089"/>
              <a:ext cx="30251" cy="16134"/>
            </a:xfrm>
            <a:custGeom>
              <a:avLst/>
              <a:gdLst/>
              <a:ahLst/>
              <a:cxnLst/>
              <a:rect l="l" t="t" r="r" b="b"/>
              <a:pathLst>
                <a:path w="420" h="224" extrusionOk="0">
                  <a:moveTo>
                    <a:pt x="29" y="195"/>
                  </a:moveTo>
                  <a:cubicBezTo>
                    <a:pt x="112" y="223"/>
                    <a:pt x="280" y="195"/>
                    <a:pt x="364" y="140"/>
                  </a:cubicBezTo>
                  <a:cubicBezTo>
                    <a:pt x="419" y="112"/>
                    <a:pt x="391" y="140"/>
                    <a:pt x="419" y="84"/>
                  </a:cubicBezTo>
                  <a:cubicBezTo>
                    <a:pt x="364" y="0"/>
                    <a:pt x="308" y="56"/>
                    <a:pt x="224" y="56"/>
                  </a:cubicBezTo>
                  <a:cubicBezTo>
                    <a:pt x="29" y="84"/>
                    <a:pt x="1" y="84"/>
                    <a:pt x="29" y="1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7"/>
            <p:cNvSpPr/>
            <p:nvPr/>
          </p:nvSpPr>
          <p:spPr>
            <a:xfrm flipH="1">
              <a:off x="2458936" y="2687244"/>
              <a:ext cx="30178" cy="16134"/>
            </a:xfrm>
            <a:custGeom>
              <a:avLst/>
              <a:gdLst/>
              <a:ahLst/>
              <a:cxnLst/>
              <a:rect l="l" t="t" r="r" b="b"/>
              <a:pathLst>
                <a:path w="419" h="224" extrusionOk="0">
                  <a:moveTo>
                    <a:pt x="0" y="196"/>
                  </a:moveTo>
                  <a:cubicBezTo>
                    <a:pt x="84" y="224"/>
                    <a:pt x="112" y="196"/>
                    <a:pt x="195" y="140"/>
                  </a:cubicBezTo>
                  <a:cubicBezTo>
                    <a:pt x="419" y="112"/>
                    <a:pt x="391" y="140"/>
                    <a:pt x="391" y="56"/>
                  </a:cubicBezTo>
                  <a:cubicBezTo>
                    <a:pt x="251" y="0"/>
                    <a:pt x="0" y="56"/>
                    <a:pt x="0"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7"/>
            <p:cNvSpPr/>
            <p:nvPr/>
          </p:nvSpPr>
          <p:spPr>
            <a:xfrm flipH="1">
              <a:off x="1464254" y="2279288"/>
              <a:ext cx="24200" cy="46312"/>
            </a:xfrm>
            <a:custGeom>
              <a:avLst/>
              <a:gdLst/>
              <a:ahLst/>
              <a:cxnLst/>
              <a:rect l="l" t="t" r="r" b="b"/>
              <a:pathLst>
                <a:path w="336" h="643" extrusionOk="0">
                  <a:moveTo>
                    <a:pt x="1" y="587"/>
                  </a:moveTo>
                  <a:cubicBezTo>
                    <a:pt x="280" y="643"/>
                    <a:pt x="336" y="1"/>
                    <a:pt x="85" y="364"/>
                  </a:cubicBezTo>
                  <a:cubicBezTo>
                    <a:pt x="1" y="559"/>
                    <a:pt x="1" y="475"/>
                    <a:pt x="1" y="58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7"/>
            <p:cNvSpPr/>
            <p:nvPr/>
          </p:nvSpPr>
          <p:spPr>
            <a:xfrm flipH="1">
              <a:off x="1564730" y="2421972"/>
              <a:ext cx="24200" cy="14189"/>
            </a:xfrm>
            <a:custGeom>
              <a:avLst/>
              <a:gdLst/>
              <a:ahLst/>
              <a:cxnLst/>
              <a:rect l="l" t="t" r="r" b="b"/>
              <a:pathLst>
                <a:path w="336" h="197" extrusionOk="0">
                  <a:moveTo>
                    <a:pt x="336" y="140"/>
                  </a:moveTo>
                  <a:cubicBezTo>
                    <a:pt x="308" y="57"/>
                    <a:pt x="280" y="112"/>
                    <a:pt x="196" y="57"/>
                  </a:cubicBezTo>
                  <a:cubicBezTo>
                    <a:pt x="113" y="29"/>
                    <a:pt x="57" y="29"/>
                    <a:pt x="1" y="1"/>
                  </a:cubicBezTo>
                  <a:cubicBezTo>
                    <a:pt x="1" y="168"/>
                    <a:pt x="140" y="196"/>
                    <a:pt x="280" y="196"/>
                  </a:cubicBezTo>
                  <a:cubicBezTo>
                    <a:pt x="336" y="196"/>
                    <a:pt x="308" y="196"/>
                    <a:pt x="336"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7"/>
            <p:cNvSpPr/>
            <p:nvPr/>
          </p:nvSpPr>
          <p:spPr>
            <a:xfrm flipH="1">
              <a:off x="2280095" y="2675215"/>
              <a:ext cx="28162" cy="28162"/>
            </a:xfrm>
            <a:custGeom>
              <a:avLst/>
              <a:gdLst/>
              <a:ahLst/>
              <a:cxnLst/>
              <a:rect l="l" t="t" r="r" b="b"/>
              <a:pathLst>
                <a:path w="391" h="391" extrusionOk="0">
                  <a:moveTo>
                    <a:pt x="28" y="84"/>
                  </a:moveTo>
                  <a:cubicBezTo>
                    <a:pt x="0" y="112"/>
                    <a:pt x="112" y="223"/>
                    <a:pt x="140" y="251"/>
                  </a:cubicBezTo>
                  <a:cubicBezTo>
                    <a:pt x="168" y="279"/>
                    <a:pt x="251" y="391"/>
                    <a:pt x="307" y="363"/>
                  </a:cubicBezTo>
                  <a:cubicBezTo>
                    <a:pt x="391" y="279"/>
                    <a:pt x="223" y="140"/>
                    <a:pt x="168" y="84"/>
                  </a:cubicBezTo>
                  <a:cubicBezTo>
                    <a:pt x="168" y="84"/>
                    <a:pt x="140" y="28"/>
                    <a:pt x="112" y="28"/>
                  </a:cubicBezTo>
                  <a:cubicBezTo>
                    <a:pt x="0" y="28"/>
                    <a:pt x="168" y="0"/>
                    <a:pt x="28" y="84"/>
                  </a:cubicBezTo>
                  <a:cubicBezTo>
                    <a:pt x="28" y="28"/>
                    <a:pt x="28" y="28"/>
                    <a:pt x="28"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7"/>
            <p:cNvSpPr/>
            <p:nvPr/>
          </p:nvSpPr>
          <p:spPr>
            <a:xfrm flipH="1">
              <a:off x="1305508" y="1393151"/>
              <a:ext cx="36229" cy="26217"/>
            </a:xfrm>
            <a:custGeom>
              <a:avLst/>
              <a:gdLst/>
              <a:ahLst/>
              <a:cxnLst/>
              <a:rect l="l" t="t" r="r" b="b"/>
              <a:pathLst>
                <a:path w="503" h="364" extrusionOk="0">
                  <a:moveTo>
                    <a:pt x="363" y="84"/>
                  </a:moveTo>
                  <a:cubicBezTo>
                    <a:pt x="280" y="112"/>
                    <a:pt x="224" y="112"/>
                    <a:pt x="140" y="196"/>
                  </a:cubicBezTo>
                  <a:cubicBezTo>
                    <a:pt x="1" y="363"/>
                    <a:pt x="224" y="335"/>
                    <a:pt x="419" y="196"/>
                  </a:cubicBezTo>
                  <a:cubicBezTo>
                    <a:pt x="503" y="84"/>
                    <a:pt x="475" y="0"/>
                    <a:pt x="363"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7"/>
            <p:cNvSpPr/>
            <p:nvPr/>
          </p:nvSpPr>
          <p:spPr>
            <a:xfrm flipH="1">
              <a:off x="1608955" y="2168800"/>
              <a:ext cx="26145" cy="14117"/>
            </a:xfrm>
            <a:custGeom>
              <a:avLst/>
              <a:gdLst/>
              <a:ahLst/>
              <a:cxnLst/>
              <a:rect l="l" t="t" r="r" b="b"/>
              <a:pathLst>
                <a:path w="363" h="196" extrusionOk="0">
                  <a:moveTo>
                    <a:pt x="0" y="168"/>
                  </a:moveTo>
                  <a:cubicBezTo>
                    <a:pt x="84" y="196"/>
                    <a:pt x="140" y="168"/>
                    <a:pt x="223" y="140"/>
                  </a:cubicBezTo>
                  <a:cubicBezTo>
                    <a:pt x="307" y="84"/>
                    <a:pt x="363" y="84"/>
                    <a:pt x="363" y="0"/>
                  </a:cubicBezTo>
                  <a:cubicBezTo>
                    <a:pt x="279" y="0"/>
                    <a:pt x="223" y="0"/>
                    <a:pt x="140" y="28"/>
                  </a:cubicBezTo>
                  <a:cubicBezTo>
                    <a:pt x="28" y="56"/>
                    <a:pt x="0" y="28"/>
                    <a:pt x="0"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7"/>
            <p:cNvSpPr/>
            <p:nvPr/>
          </p:nvSpPr>
          <p:spPr>
            <a:xfrm flipH="1">
              <a:off x="1793774" y="2261210"/>
              <a:ext cx="30251" cy="18150"/>
            </a:xfrm>
            <a:custGeom>
              <a:avLst/>
              <a:gdLst/>
              <a:ahLst/>
              <a:cxnLst/>
              <a:rect l="l" t="t" r="r" b="b"/>
              <a:pathLst>
                <a:path w="420" h="252" extrusionOk="0">
                  <a:moveTo>
                    <a:pt x="1" y="112"/>
                  </a:moveTo>
                  <a:cubicBezTo>
                    <a:pt x="57" y="252"/>
                    <a:pt x="391" y="168"/>
                    <a:pt x="391" y="140"/>
                  </a:cubicBezTo>
                  <a:cubicBezTo>
                    <a:pt x="419" y="1"/>
                    <a:pt x="84" y="29"/>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7"/>
            <p:cNvSpPr/>
            <p:nvPr/>
          </p:nvSpPr>
          <p:spPr>
            <a:xfrm flipH="1">
              <a:off x="1606938" y="2078407"/>
              <a:ext cx="28162" cy="16134"/>
            </a:xfrm>
            <a:custGeom>
              <a:avLst/>
              <a:gdLst/>
              <a:ahLst/>
              <a:cxnLst/>
              <a:rect l="l" t="t" r="r" b="b"/>
              <a:pathLst>
                <a:path w="391" h="224" extrusionOk="0">
                  <a:moveTo>
                    <a:pt x="0" y="195"/>
                  </a:moveTo>
                  <a:cubicBezTo>
                    <a:pt x="84" y="223"/>
                    <a:pt x="112" y="223"/>
                    <a:pt x="223" y="195"/>
                  </a:cubicBezTo>
                  <a:cubicBezTo>
                    <a:pt x="279" y="195"/>
                    <a:pt x="391" y="167"/>
                    <a:pt x="391" y="84"/>
                  </a:cubicBezTo>
                  <a:cubicBezTo>
                    <a:pt x="363" y="0"/>
                    <a:pt x="28" y="56"/>
                    <a:pt x="0" y="1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7"/>
            <p:cNvSpPr/>
            <p:nvPr/>
          </p:nvSpPr>
          <p:spPr>
            <a:xfrm flipH="1">
              <a:off x="2931139" y="3042909"/>
              <a:ext cx="20167" cy="26217"/>
            </a:xfrm>
            <a:custGeom>
              <a:avLst/>
              <a:gdLst/>
              <a:ahLst/>
              <a:cxnLst/>
              <a:rect l="l" t="t" r="r" b="b"/>
              <a:pathLst>
                <a:path w="280" h="364" extrusionOk="0">
                  <a:moveTo>
                    <a:pt x="28" y="28"/>
                  </a:moveTo>
                  <a:cubicBezTo>
                    <a:pt x="28" y="84"/>
                    <a:pt x="140" y="363"/>
                    <a:pt x="279" y="335"/>
                  </a:cubicBezTo>
                  <a:cubicBezTo>
                    <a:pt x="279" y="224"/>
                    <a:pt x="168" y="28"/>
                    <a:pt x="112" y="28"/>
                  </a:cubicBezTo>
                  <a:cubicBezTo>
                    <a:pt x="0" y="1"/>
                    <a:pt x="28" y="1"/>
                    <a:pt x="28"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7"/>
            <p:cNvSpPr/>
            <p:nvPr/>
          </p:nvSpPr>
          <p:spPr>
            <a:xfrm flipH="1">
              <a:off x="2543350" y="2494358"/>
              <a:ext cx="28162" cy="16134"/>
            </a:xfrm>
            <a:custGeom>
              <a:avLst/>
              <a:gdLst/>
              <a:ahLst/>
              <a:cxnLst/>
              <a:rect l="l" t="t" r="r" b="b"/>
              <a:pathLst>
                <a:path w="391" h="224" extrusionOk="0">
                  <a:moveTo>
                    <a:pt x="0" y="112"/>
                  </a:moveTo>
                  <a:cubicBezTo>
                    <a:pt x="56" y="140"/>
                    <a:pt x="112" y="112"/>
                    <a:pt x="196" y="140"/>
                  </a:cubicBezTo>
                  <a:cubicBezTo>
                    <a:pt x="279" y="140"/>
                    <a:pt x="391" y="223"/>
                    <a:pt x="335" y="112"/>
                  </a:cubicBezTo>
                  <a:cubicBezTo>
                    <a:pt x="335" y="28"/>
                    <a:pt x="251" y="0"/>
                    <a:pt x="168" y="0"/>
                  </a:cubicBezTo>
                  <a:cubicBezTo>
                    <a:pt x="28" y="0"/>
                    <a:pt x="28" y="28"/>
                    <a:pt x="0"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7"/>
            <p:cNvSpPr/>
            <p:nvPr/>
          </p:nvSpPr>
          <p:spPr>
            <a:xfrm flipH="1">
              <a:off x="1182920" y="1465465"/>
              <a:ext cx="28234" cy="22184"/>
            </a:xfrm>
            <a:custGeom>
              <a:avLst/>
              <a:gdLst/>
              <a:ahLst/>
              <a:cxnLst/>
              <a:rect l="l" t="t" r="r" b="b"/>
              <a:pathLst>
                <a:path w="392" h="308" extrusionOk="0">
                  <a:moveTo>
                    <a:pt x="392" y="57"/>
                  </a:moveTo>
                  <a:cubicBezTo>
                    <a:pt x="224" y="1"/>
                    <a:pt x="1" y="168"/>
                    <a:pt x="57" y="224"/>
                  </a:cubicBezTo>
                  <a:cubicBezTo>
                    <a:pt x="85" y="308"/>
                    <a:pt x="140" y="196"/>
                    <a:pt x="224" y="168"/>
                  </a:cubicBezTo>
                  <a:cubicBezTo>
                    <a:pt x="336" y="140"/>
                    <a:pt x="392" y="168"/>
                    <a:pt x="392"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7"/>
            <p:cNvSpPr/>
            <p:nvPr/>
          </p:nvSpPr>
          <p:spPr>
            <a:xfrm flipH="1">
              <a:off x="1468287" y="3012802"/>
              <a:ext cx="18150" cy="22112"/>
            </a:xfrm>
            <a:custGeom>
              <a:avLst/>
              <a:gdLst/>
              <a:ahLst/>
              <a:cxnLst/>
              <a:rect l="l" t="t" r="r" b="b"/>
              <a:pathLst>
                <a:path w="252" h="307" extrusionOk="0">
                  <a:moveTo>
                    <a:pt x="1" y="307"/>
                  </a:moveTo>
                  <a:cubicBezTo>
                    <a:pt x="140" y="307"/>
                    <a:pt x="252" y="140"/>
                    <a:pt x="252" y="0"/>
                  </a:cubicBezTo>
                  <a:cubicBezTo>
                    <a:pt x="140" y="0"/>
                    <a:pt x="140" y="28"/>
                    <a:pt x="57" y="84"/>
                  </a:cubicBezTo>
                  <a:cubicBezTo>
                    <a:pt x="29" y="167"/>
                    <a:pt x="1" y="195"/>
                    <a:pt x="1" y="3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7"/>
            <p:cNvSpPr/>
            <p:nvPr/>
          </p:nvSpPr>
          <p:spPr>
            <a:xfrm flipH="1">
              <a:off x="2913061" y="3079066"/>
              <a:ext cx="30178" cy="30251"/>
            </a:xfrm>
            <a:custGeom>
              <a:avLst/>
              <a:gdLst/>
              <a:ahLst/>
              <a:cxnLst/>
              <a:rect l="l" t="t" r="r" b="b"/>
              <a:pathLst>
                <a:path w="419" h="420" extrusionOk="0">
                  <a:moveTo>
                    <a:pt x="28" y="84"/>
                  </a:moveTo>
                  <a:cubicBezTo>
                    <a:pt x="28" y="84"/>
                    <a:pt x="0" y="84"/>
                    <a:pt x="28" y="196"/>
                  </a:cubicBezTo>
                  <a:cubicBezTo>
                    <a:pt x="167" y="419"/>
                    <a:pt x="418" y="419"/>
                    <a:pt x="195" y="196"/>
                  </a:cubicBezTo>
                  <a:cubicBezTo>
                    <a:pt x="167" y="112"/>
                    <a:pt x="112" y="1"/>
                    <a:pt x="28"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7"/>
            <p:cNvSpPr/>
            <p:nvPr/>
          </p:nvSpPr>
          <p:spPr>
            <a:xfrm flipH="1">
              <a:off x="1596854" y="794326"/>
              <a:ext cx="28234" cy="28234"/>
            </a:xfrm>
            <a:custGeom>
              <a:avLst/>
              <a:gdLst/>
              <a:ahLst/>
              <a:cxnLst/>
              <a:rect l="l" t="t" r="r" b="b"/>
              <a:pathLst>
                <a:path w="392" h="392" extrusionOk="0">
                  <a:moveTo>
                    <a:pt x="84" y="56"/>
                  </a:moveTo>
                  <a:cubicBezTo>
                    <a:pt x="1" y="140"/>
                    <a:pt x="280" y="391"/>
                    <a:pt x="363" y="280"/>
                  </a:cubicBezTo>
                  <a:cubicBezTo>
                    <a:pt x="391" y="252"/>
                    <a:pt x="252" y="140"/>
                    <a:pt x="140" y="56"/>
                  </a:cubicBezTo>
                  <a:cubicBezTo>
                    <a:pt x="112" y="28"/>
                    <a:pt x="140" y="1"/>
                    <a:pt x="84"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7"/>
            <p:cNvSpPr/>
            <p:nvPr/>
          </p:nvSpPr>
          <p:spPr>
            <a:xfrm flipH="1">
              <a:off x="2424795" y="3689991"/>
              <a:ext cx="30178" cy="26145"/>
            </a:xfrm>
            <a:custGeom>
              <a:avLst/>
              <a:gdLst/>
              <a:ahLst/>
              <a:cxnLst/>
              <a:rect l="l" t="t" r="r" b="b"/>
              <a:pathLst>
                <a:path w="419" h="363" extrusionOk="0">
                  <a:moveTo>
                    <a:pt x="335" y="28"/>
                  </a:moveTo>
                  <a:cubicBezTo>
                    <a:pt x="252" y="84"/>
                    <a:pt x="196" y="112"/>
                    <a:pt x="168" y="140"/>
                  </a:cubicBezTo>
                  <a:cubicBezTo>
                    <a:pt x="0" y="251"/>
                    <a:pt x="168" y="363"/>
                    <a:pt x="363" y="140"/>
                  </a:cubicBezTo>
                  <a:cubicBezTo>
                    <a:pt x="419" y="84"/>
                    <a:pt x="419" y="0"/>
                    <a:pt x="335"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7"/>
            <p:cNvSpPr/>
            <p:nvPr/>
          </p:nvSpPr>
          <p:spPr>
            <a:xfrm flipH="1">
              <a:off x="1576759" y="2771658"/>
              <a:ext cx="28234" cy="30178"/>
            </a:xfrm>
            <a:custGeom>
              <a:avLst/>
              <a:gdLst/>
              <a:ahLst/>
              <a:cxnLst/>
              <a:rect l="l" t="t" r="r" b="b"/>
              <a:pathLst>
                <a:path w="392" h="419" extrusionOk="0">
                  <a:moveTo>
                    <a:pt x="84" y="335"/>
                  </a:moveTo>
                  <a:cubicBezTo>
                    <a:pt x="84" y="335"/>
                    <a:pt x="84" y="419"/>
                    <a:pt x="140" y="307"/>
                  </a:cubicBezTo>
                  <a:lnTo>
                    <a:pt x="224" y="223"/>
                  </a:lnTo>
                  <a:cubicBezTo>
                    <a:pt x="252" y="196"/>
                    <a:pt x="391" y="140"/>
                    <a:pt x="308" y="84"/>
                  </a:cubicBezTo>
                  <a:cubicBezTo>
                    <a:pt x="252" y="0"/>
                    <a:pt x="1" y="168"/>
                    <a:pt x="84"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7"/>
            <p:cNvSpPr/>
            <p:nvPr/>
          </p:nvSpPr>
          <p:spPr>
            <a:xfrm flipH="1">
              <a:off x="1693297" y="2494358"/>
              <a:ext cx="26217" cy="16134"/>
            </a:xfrm>
            <a:custGeom>
              <a:avLst/>
              <a:gdLst/>
              <a:ahLst/>
              <a:cxnLst/>
              <a:rect l="l" t="t" r="r" b="b"/>
              <a:pathLst>
                <a:path w="364" h="224" extrusionOk="0">
                  <a:moveTo>
                    <a:pt x="28" y="168"/>
                  </a:moveTo>
                  <a:cubicBezTo>
                    <a:pt x="84" y="223"/>
                    <a:pt x="168" y="168"/>
                    <a:pt x="224" y="140"/>
                  </a:cubicBezTo>
                  <a:cubicBezTo>
                    <a:pt x="335" y="112"/>
                    <a:pt x="363" y="112"/>
                    <a:pt x="363" y="28"/>
                  </a:cubicBezTo>
                  <a:cubicBezTo>
                    <a:pt x="307" y="0"/>
                    <a:pt x="1" y="28"/>
                    <a:pt x="28"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7"/>
            <p:cNvSpPr/>
            <p:nvPr/>
          </p:nvSpPr>
          <p:spPr>
            <a:xfrm flipH="1">
              <a:off x="1906351" y="2596779"/>
              <a:ext cx="28162" cy="18222"/>
            </a:xfrm>
            <a:custGeom>
              <a:avLst/>
              <a:gdLst/>
              <a:ahLst/>
              <a:cxnLst/>
              <a:rect l="l" t="t" r="r" b="b"/>
              <a:pathLst>
                <a:path w="391" h="253" extrusionOk="0">
                  <a:moveTo>
                    <a:pt x="196" y="85"/>
                  </a:moveTo>
                  <a:cubicBezTo>
                    <a:pt x="112" y="85"/>
                    <a:pt x="0" y="85"/>
                    <a:pt x="0" y="140"/>
                  </a:cubicBezTo>
                  <a:cubicBezTo>
                    <a:pt x="0" y="252"/>
                    <a:pt x="391" y="196"/>
                    <a:pt x="363" y="85"/>
                  </a:cubicBezTo>
                  <a:cubicBezTo>
                    <a:pt x="363" y="1"/>
                    <a:pt x="251" y="57"/>
                    <a:pt x="196"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7"/>
            <p:cNvSpPr/>
            <p:nvPr/>
          </p:nvSpPr>
          <p:spPr>
            <a:xfrm flipH="1">
              <a:off x="2481048" y="2018121"/>
              <a:ext cx="16134" cy="30178"/>
            </a:xfrm>
            <a:custGeom>
              <a:avLst/>
              <a:gdLst/>
              <a:ahLst/>
              <a:cxnLst/>
              <a:rect l="l" t="t" r="r" b="b"/>
              <a:pathLst>
                <a:path w="224" h="419" extrusionOk="0">
                  <a:moveTo>
                    <a:pt x="56" y="0"/>
                  </a:moveTo>
                  <a:cubicBezTo>
                    <a:pt x="1" y="56"/>
                    <a:pt x="56" y="419"/>
                    <a:pt x="140" y="307"/>
                  </a:cubicBezTo>
                  <a:cubicBezTo>
                    <a:pt x="224" y="279"/>
                    <a:pt x="168" y="167"/>
                    <a:pt x="140" y="84"/>
                  </a:cubicBezTo>
                  <a:cubicBezTo>
                    <a:pt x="140" y="28"/>
                    <a:pt x="140" y="0"/>
                    <a:pt x="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7"/>
            <p:cNvSpPr/>
            <p:nvPr/>
          </p:nvSpPr>
          <p:spPr>
            <a:xfrm flipH="1">
              <a:off x="2621715" y="1377089"/>
              <a:ext cx="28162" cy="14117"/>
            </a:xfrm>
            <a:custGeom>
              <a:avLst/>
              <a:gdLst/>
              <a:ahLst/>
              <a:cxnLst/>
              <a:rect l="l" t="t" r="r" b="b"/>
              <a:pathLst>
                <a:path w="391" h="196" extrusionOk="0">
                  <a:moveTo>
                    <a:pt x="0" y="168"/>
                  </a:moveTo>
                  <a:cubicBezTo>
                    <a:pt x="168" y="168"/>
                    <a:pt x="279" y="196"/>
                    <a:pt x="391" y="168"/>
                  </a:cubicBezTo>
                  <a:cubicBezTo>
                    <a:pt x="391" y="112"/>
                    <a:pt x="391" y="112"/>
                    <a:pt x="307" y="112"/>
                  </a:cubicBezTo>
                  <a:cubicBezTo>
                    <a:pt x="279" y="56"/>
                    <a:pt x="28" y="0"/>
                    <a:pt x="0"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7"/>
            <p:cNvSpPr/>
            <p:nvPr/>
          </p:nvSpPr>
          <p:spPr>
            <a:xfrm flipH="1">
              <a:off x="1223110" y="3912984"/>
              <a:ext cx="32195" cy="28234"/>
            </a:xfrm>
            <a:custGeom>
              <a:avLst/>
              <a:gdLst/>
              <a:ahLst/>
              <a:cxnLst/>
              <a:rect l="l" t="t" r="r" b="b"/>
              <a:pathLst>
                <a:path w="447" h="392" extrusionOk="0">
                  <a:moveTo>
                    <a:pt x="251" y="57"/>
                  </a:moveTo>
                  <a:cubicBezTo>
                    <a:pt x="196" y="85"/>
                    <a:pt x="0" y="196"/>
                    <a:pt x="28" y="252"/>
                  </a:cubicBezTo>
                  <a:cubicBezTo>
                    <a:pt x="56" y="391"/>
                    <a:pt x="447" y="57"/>
                    <a:pt x="307" y="57"/>
                  </a:cubicBezTo>
                  <a:cubicBezTo>
                    <a:pt x="196" y="1"/>
                    <a:pt x="279" y="1"/>
                    <a:pt x="251"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7"/>
            <p:cNvSpPr/>
            <p:nvPr/>
          </p:nvSpPr>
          <p:spPr>
            <a:xfrm flipH="1">
              <a:off x="1514456" y="3718081"/>
              <a:ext cx="18150" cy="22184"/>
            </a:xfrm>
            <a:custGeom>
              <a:avLst/>
              <a:gdLst/>
              <a:ahLst/>
              <a:cxnLst/>
              <a:rect l="l" t="t" r="r" b="b"/>
              <a:pathLst>
                <a:path w="252" h="308" extrusionOk="0">
                  <a:moveTo>
                    <a:pt x="251" y="308"/>
                  </a:moveTo>
                  <a:cubicBezTo>
                    <a:pt x="251" y="252"/>
                    <a:pt x="251" y="196"/>
                    <a:pt x="223" y="112"/>
                  </a:cubicBezTo>
                  <a:cubicBezTo>
                    <a:pt x="195" y="56"/>
                    <a:pt x="195" y="29"/>
                    <a:pt x="140" y="29"/>
                  </a:cubicBezTo>
                  <a:cubicBezTo>
                    <a:pt x="112" y="1"/>
                    <a:pt x="140" y="1"/>
                    <a:pt x="84" y="1"/>
                  </a:cubicBezTo>
                  <a:cubicBezTo>
                    <a:pt x="0" y="56"/>
                    <a:pt x="56" y="56"/>
                    <a:pt x="84" y="168"/>
                  </a:cubicBezTo>
                  <a:cubicBezTo>
                    <a:pt x="140" y="280"/>
                    <a:pt x="112" y="308"/>
                    <a:pt x="251" y="30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7"/>
            <p:cNvSpPr/>
            <p:nvPr/>
          </p:nvSpPr>
          <p:spPr>
            <a:xfrm flipH="1">
              <a:off x="1512440" y="1077677"/>
              <a:ext cx="34284" cy="18150"/>
            </a:xfrm>
            <a:custGeom>
              <a:avLst/>
              <a:gdLst/>
              <a:ahLst/>
              <a:cxnLst/>
              <a:rect l="l" t="t" r="r" b="b"/>
              <a:pathLst>
                <a:path w="476" h="252" extrusionOk="0">
                  <a:moveTo>
                    <a:pt x="1" y="196"/>
                  </a:moveTo>
                  <a:cubicBezTo>
                    <a:pt x="252" y="251"/>
                    <a:pt x="475" y="0"/>
                    <a:pt x="252" y="28"/>
                  </a:cubicBezTo>
                  <a:cubicBezTo>
                    <a:pt x="140" y="28"/>
                    <a:pt x="1" y="112"/>
                    <a:pt x="1"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7"/>
            <p:cNvSpPr/>
            <p:nvPr/>
          </p:nvSpPr>
          <p:spPr>
            <a:xfrm flipH="1">
              <a:off x="1267334" y="3746243"/>
              <a:ext cx="28162" cy="20167"/>
            </a:xfrm>
            <a:custGeom>
              <a:avLst/>
              <a:gdLst/>
              <a:ahLst/>
              <a:cxnLst/>
              <a:rect l="l" t="t" r="r" b="b"/>
              <a:pathLst>
                <a:path w="391" h="280" extrusionOk="0">
                  <a:moveTo>
                    <a:pt x="0" y="279"/>
                  </a:moveTo>
                  <a:cubicBezTo>
                    <a:pt x="140" y="279"/>
                    <a:pt x="391" y="140"/>
                    <a:pt x="251" y="0"/>
                  </a:cubicBezTo>
                  <a:cubicBezTo>
                    <a:pt x="168" y="28"/>
                    <a:pt x="168" y="56"/>
                    <a:pt x="112" y="140"/>
                  </a:cubicBezTo>
                  <a:cubicBezTo>
                    <a:pt x="56" y="168"/>
                    <a:pt x="0" y="168"/>
                    <a:pt x="0" y="27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7"/>
            <p:cNvSpPr/>
            <p:nvPr/>
          </p:nvSpPr>
          <p:spPr>
            <a:xfrm flipH="1">
              <a:off x="1413980" y="3127323"/>
              <a:ext cx="22184" cy="28162"/>
            </a:xfrm>
            <a:custGeom>
              <a:avLst/>
              <a:gdLst/>
              <a:ahLst/>
              <a:cxnLst/>
              <a:rect l="l" t="t" r="r" b="b"/>
              <a:pathLst>
                <a:path w="308" h="391" extrusionOk="0">
                  <a:moveTo>
                    <a:pt x="168" y="28"/>
                  </a:moveTo>
                  <a:cubicBezTo>
                    <a:pt x="112" y="84"/>
                    <a:pt x="112" y="140"/>
                    <a:pt x="28" y="224"/>
                  </a:cubicBezTo>
                  <a:cubicBezTo>
                    <a:pt x="0" y="279"/>
                    <a:pt x="0" y="391"/>
                    <a:pt x="56" y="307"/>
                  </a:cubicBezTo>
                  <a:cubicBezTo>
                    <a:pt x="140" y="279"/>
                    <a:pt x="307" y="28"/>
                    <a:pt x="196" y="28"/>
                  </a:cubicBezTo>
                  <a:cubicBezTo>
                    <a:pt x="140" y="0"/>
                    <a:pt x="168" y="28"/>
                    <a:pt x="168"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7"/>
            <p:cNvSpPr/>
            <p:nvPr/>
          </p:nvSpPr>
          <p:spPr>
            <a:xfrm flipH="1">
              <a:off x="1464254" y="3410674"/>
              <a:ext cx="30178" cy="24128"/>
            </a:xfrm>
            <a:custGeom>
              <a:avLst/>
              <a:gdLst/>
              <a:ahLst/>
              <a:cxnLst/>
              <a:rect l="l" t="t" r="r" b="b"/>
              <a:pathLst>
                <a:path w="419" h="335" extrusionOk="0">
                  <a:moveTo>
                    <a:pt x="0" y="279"/>
                  </a:moveTo>
                  <a:cubicBezTo>
                    <a:pt x="28" y="279"/>
                    <a:pt x="28" y="335"/>
                    <a:pt x="112" y="279"/>
                  </a:cubicBezTo>
                  <a:cubicBezTo>
                    <a:pt x="391" y="223"/>
                    <a:pt x="419" y="0"/>
                    <a:pt x="140" y="140"/>
                  </a:cubicBezTo>
                  <a:cubicBezTo>
                    <a:pt x="28" y="223"/>
                    <a:pt x="0" y="223"/>
                    <a:pt x="0" y="27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7"/>
            <p:cNvSpPr/>
            <p:nvPr/>
          </p:nvSpPr>
          <p:spPr>
            <a:xfrm flipH="1">
              <a:off x="1512439" y="2922337"/>
              <a:ext cx="26217" cy="34212"/>
            </a:xfrm>
            <a:custGeom>
              <a:avLst/>
              <a:gdLst/>
              <a:ahLst/>
              <a:cxnLst/>
              <a:rect l="l" t="t" r="r" b="b"/>
              <a:pathLst>
                <a:path w="364" h="475" extrusionOk="0">
                  <a:moveTo>
                    <a:pt x="279" y="56"/>
                  </a:moveTo>
                  <a:cubicBezTo>
                    <a:pt x="196" y="84"/>
                    <a:pt x="0" y="475"/>
                    <a:pt x="196" y="335"/>
                  </a:cubicBezTo>
                  <a:cubicBezTo>
                    <a:pt x="224" y="335"/>
                    <a:pt x="307" y="224"/>
                    <a:pt x="307" y="196"/>
                  </a:cubicBezTo>
                  <a:cubicBezTo>
                    <a:pt x="335" y="140"/>
                    <a:pt x="363" y="1"/>
                    <a:pt x="279"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7"/>
            <p:cNvSpPr/>
            <p:nvPr/>
          </p:nvSpPr>
          <p:spPr>
            <a:xfrm flipH="1">
              <a:off x="1403968" y="2671182"/>
              <a:ext cx="28162" cy="12100"/>
            </a:xfrm>
            <a:custGeom>
              <a:avLst/>
              <a:gdLst/>
              <a:ahLst/>
              <a:cxnLst/>
              <a:rect l="l" t="t" r="r" b="b"/>
              <a:pathLst>
                <a:path w="391" h="168" extrusionOk="0">
                  <a:moveTo>
                    <a:pt x="0" y="28"/>
                  </a:moveTo>
                  <a:cubicBezTo>
                    <a:pt x="28" y="168"/>
                    <a:pt x="363" y="140"/>
                    <a:pt x="391" y="56"/>
                  </a:cubicBezTo>
                  <a:cubicBezTo>
                    <a:pt x="391" y="0"/>
                    <a:pt x="195" y="0"/>
                    <a:pt x="112" y="0"/>
                  </a:cubicBezTo>
                  <a:cubicBezTo>
                    <a:pt x="0" y="0"/>
                    <a:pt x="56" y="0"/>
                    <a:pt x="0"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7"/>
            <p:cNvSpPr/>
            <p:nvPr/>
          </p:nvSpPr>
          <p:spPr>
            <a:xfrm flipH="1">
              <a:off x="2499126" y="2636970"/>
              <a:ext cx="26145" cy="14189"/>
            </a:xfrm>
            <a:custGeom>
              <a:avLst/>
              <a:gdLst/>
              <a:ahLst/>
              <a:cxnLst/>
              <a:rect l="l" t="t" r="r" b="b"/>
              <a:pathLst>
                <a:path w="363" h="197" extrusionOk="0">
                  <a:moveTo>
                    <a:pt x="0" y="57"/>
                  </a:moveTo>
                  <a:cubicBezTo>
                    <a:pt x="0" y="140"/>
                    <a:pt x="0" y="113"/>
                    <a:pt x="167" y="140"/>
                  </a:cubicBezTo>
                  <a:cubicBezTo>
                    <a:pt x="223" y="140"/>
                    <a:pt x="307" y="196"/>
                    <a:pt x="363" y="140"/>
                  </a:cubicBezTo>
                  <a:cubicBezTo>
                    <a:pt x="363" y="57"/>
                    <a:pt x="363" y="57"/>
                    <a:pt x="167" y="1"/>
                  </a:cubicBezTo>
                  <a:lnTo>
                    <a:pt x="84" y="1"/>
                  </a:lnTo>
                  <a:cubicBezTo>
                    <a:pt x="0" y="57"/>
                    <a:pt x="56" y="57"/>
                    <a:pt x="0"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7"/>
            <p:cNvSpPr/>
            <p:nvPr/>
          </p:nvSpPr>
          <p:spPr>
            <a:xfrm flipH="1">
              <a:off x="2366454" y="3728165"/>
              <a:ext cx="36301" cy="32195"/>
            </a:xfrm>
            <a:custGeom>
              <a:avLst/>
              <a:gdLst/>
              <a:ahLst/>
              <a:cxnLst/>
              <a:rect l="l" t="t" r="r" b="b"/>
              <a:pathLst>
                <a:path w="504" h="447" extrusionOk="0">
                  <a:moveTo>
                    <a:pt x="29" y="391"/>
                  </a:moveTo>
                  <a:cubicBezTo>
                    <a:pt x="57" y="419"/>
                    <a:pt x="1" y="391"/>
                    <a:pt x="57" y="419"/>
                  </a:cubicBezTo>
                  <a:cubicBezTo>
                    <a:pt x="308" y="447"/>
                    <a:pt x="503" y="0"/>
                    <a:pt x="57" y="307"/>
                  </a:cubicBezTo>
                  <a:cubicBezTo>
                    <a:pt x="1" y="335"/>
                    <a:pt x="29" y="307"/>
                    <a:pt x="29"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7"/>
            <p:cNvSpPr/>
            <p:nvPr/>
          </p:nvSpPr>
          <p:spPr>
            <a:xfrm flipH="1">
              <a:off x="2426740" y="3354349"/>
              <a:ext cx="22184" cy="10156"/>
            </a:xfrm>
            <a:custGeom>
              <a:avLst/>
              <a:gdLst/>
              <a:ahLst/>
              <a:cxnLst/>
              <a:rect l="l" t="t" r="r" b="b"/>
              <a:pathLst>
                <a:path w="308" h="141" extrusionOk="0">
                  <a:moveTo>
                    <a:pt x="0" y="140"/>
                  </a:moveTo>
                  <a:lnTo>
                    <a:pt x="195" y="140"/>
                  </a:lnTo>
                  <a:cubicBezTo>
                    <a:pt x="307" y="85"/>
                    <a:pt x="307" y="85"/>
                    <a:pt x="307" y="29"/>
                  </a:cubicBezTo>
                  <a:cubicBezTo>
                    <a:pt x="251" y="1"/>
                    <a:pt x="195" y="29"/>
                    <a:pt x="112" y="29"/>
                  </a:cubicBezTo>
                  <a:cubicBezTo>
                    <a:pt x="28" y="1"/>
                    <a:pt x="0" y="1"/>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7"/>
            <p:cNvSpPr/>
            <p:nvPr/>
          </p:nvSpPr>
          <p:spPr>
            <a:xfrm flipH="1">
              <a:off x="2694029" y="3651817"/>
              <a:ext cx="26217" cy="26145"/>
            </a:xfrm>
            <a:custGeom>
              <a:avLst/>
              <a:gdLst/>
              <a:ahLst/>
              <a:cxnLst/>
              <a:rect l="l" t="t" r="r" b="b"/>
              <a:pathLst>
                <a:path w="364" h="363" extrusionOk="0">
                  <a:moveTo>
                    <a:pt x="1" y="251"/>
                  </a:moveTo>
                  <a:cubicBezTo>
                    <a:pt x="140" y="363"/>
                    <a:pt x="363" y="195"/>
                    <a:pt x="308" y="56"/>
                  </a:cubicBezTo>
                  <a:cubicBezTo>
                    <a:pt x="252" y="0"/>
                    <a:pt x="224" y="84"/>
                    <a:pt x="168" y="112"/>
                  </a:cubicBezTo>
                  <a:cubicBezTo>
                    <a:pt x="85" y="195"/>
                    <a:pt x="1" y="195"/>
                    <a:pt x="1"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7"/>
            <p:cNvSpPr/>
            <p:nvPr/>
          </p:nvSpPr>
          <p:spPr>
            <a:xfrm flipH="1">
              <a:off x="2406645" y="3702019"/>
              <a:ext cx="24200" cy="20167"/>
            </a:xfrm>
            <a:custGeom>
              <a:avLst/>
              <a:gdLst/>
              <a:ahLst/>
              <a:cxnLst/>
              <a:rect l="l" t="t" r="r" b="b"/>
              <a:pathLst>
                <a:path w="336" h="280" extrusionOk="0">
                  <a:moveTo>
                    <a:pt x="28" y="252"/>
                  </a:moveTo>
                  <a:cubicBezTo>
                    <a:pt x="112" y="279"/>
                    <a:pt x="168" y="252"/>
                    <a:pt x="196" y="224"/>
                  </a:cubicBezTo>
                  <a:cubicBezTo>
                    <a:pt x="279" y="196"/>
                    <a:pt x="335" y="140"/>
                    <a:pt x="335" y="84"/>
                  </a:cubicBezTo>
                  <a:cubicBezTo>
                    <a:pt x="251" y="0"/>
                    <a:pt x="0" y="140"/>
                    <a:pt x="28"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7"/>
            <p:cNvSpPr/>
            <p:nvPr/>
          </p:nvSpPr>
          <p:spPr>
            <a:xfrm flipH="1">
              <a:off x="1737521" y="2172834"/>
              <a:ext cx="12100" cy="26145"/>
            </a:xfrm>
            <a:custGeom>
              <a:avLst/>
              <a:gdLst/>
              <a:ahLst/>
              <a:cxnLst/>
              <a:rect l="l" t="t" r="r" b="b"/>
              <a:pathLst>
                <a:path w="168" h="363" extrusionOk="0">
                  <a:moveTo>
                    <a:pt x="0" y="251"/>
                  </a:moveTo>
                  <a:cubicBezTo>
                    <a:pt x="0" y="307"/>
                    <a:pt x="0" y="307"/>
                    <a:pt x="28" y="363"/>
                  </a:cubicBezTo>
                  <a:cubicBezTo>
                    <a:pt x="140" y="307"/>
                    <a:pt x="167" y="84"/>
                    <a:pt x="140" y="0"/>
                  </a:cubicBezTo>
                  <a:cubicBezTo>
                    <a:pt x="56" y="0"/>
                    <a:pt x="56" y="0"/>
                    <a:pt x="28" y="84"/>
                  </a:cubicBezTo>
                  <a:cubicBezTo>
                    <a:pt x="28" y="140"/>
                    <a:pt x="0" y="168"/>
                    <a:pt x="0"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7"/>
            <p:cNvSpPr/>
            <p:nvPr/>
          </p:nvSpPr>
          <p:spPr>
            <a:xfrm flipH="1">
              <a:off x="1096488" y="4063734"/>
              <a:ext cx="18150" cy="26217"/>
            </a:xfrm>
            <a:custGeom>
              <a:avLst/>
              <a:gdLst/>
              <a:ahLst/>
              <a:cxnLst/>
              <a:rect l="l" t="t" r="r" b="b"/>
              <a:pathLst>
                <a:path w="252" h="364" extrusionOk="0">
                  <a:moveTo>
                    <a:pt x="28" y="307"/>
                  </a:moveTo>
                  <a:cubicBezTo>
                    <a:pt x="195" y="363"/>
                    <a:pt x="251" y="140"/>
                    <a:pt x="195" y="0"/>
                  </a:cubicBezTo>
                  <a:cubicBezTo>
                    <a:pt x="56" y="56"/>
                    <a:pt x="140" y="84"/>
                    <a:pt x="112" y="140"/>
                  </a:cubicBezTo>
                  <a:cubicBezTo>
                    <a:pt x="28" y="251"/>
                    <a:pt x="0" y="224"/>
                    <a:pt x="28" y="3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7"/>
            <p:cNvSpPr/>
            <p:nvPr/>
          </p:nvSpPr>
          <p:spPr>
            <a:xfrm flipH="1">
              <a:off x="1562714" y="1379106"/>
              <a:ext cx="16134" cy="22184"/>
            </a:xfrm>
            <a:custGeom>
              <a:avLst/>
              <a:gdLst/>
              <a:ahLst/>
              <a:cxnLst/>
              <a:rect l="l" t="t" r="r" b="b"/>
              <a:pathLst>
                <a:path w="224" h="308" extrusionOk="0">
                  <a:moveTo>
                    <a:pt x="28" y="279"/>
                  </a:moveTo>
                  <a:cubicBezTo>
                    <a:pt x="84" y="307"/>
                    <a:pt x="84" y="251"/>
                    <a:pt x="140" y="168"/>
                  </a:cubicBezTo>
                  <a:cubicBezTo>
                    <a:pt x="196" y="112"/>
                    <a:pt x="224" y="112"/>
                    <a:pt x="196" y="0"/>
                  </a:cubicBezTo>
                  <a:cubicBezTo>
                    <a:pt x="84" y="0"/>
                    <a:pt x="84" y="28"/>
                    <a:pt x="28" y="112"/>
                  </a:cubicBezTo>
                  <a:cubicBezTo>
                    <a:pt x="28" y="140"/>
                    <a:pt x="0" y="140"/>
                    <a:pt x="0" y="168"/>
                  </a:cubicBezTo>
                  <a:cubicBezTo>
                    <a:pt x="0" y="279"/>
                    <a:pt x="28" y="279"/>
                    <a:pt x="28" y="27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7"/>
            <p:cNvSpPr/>
            <p:nvPr/>
          </p:nvSpPr>
          <p:spPr>
            <a:xfrm flipH="1">
              <a:off x="1588859" y="1567958"/>
              <a:ext cx="14117" cy="24200"/>
            </a:xfrm>
            <a:custGeom>
              <a:avLst/>
              <a:gdLst/>
              <a:ahLst/>
              <a:cxnLst/>
              <a:rect l="l" t="t" r="r" b="b"/>
              <a:pathLst>
                <a:path w="196" h="336" extrusionOk="0">
                  <a:moveTo>
                    <a:pt x="1" y="308"/>
                  </a:moveTo>
                  <a:lnTo>
                    <a:pt x="84" y="335"/>
                  </a:lnTo>
                  <a:cubicBezTo>
                    <a:pt x="112" y="335"/>
                    <a:pt x="112" y="335"/>
                    <a:pt x="140" y="168"/>
                  </a:cubicBezTo>
                  <a:cubicBezTo>
                    <a:pt x="196" y="1"/>
                    <a:pt x="140" y="29"/>
                    <a:pt x="84" y="1"/>
                  </a:cubicBezTo>
                  <a:cubicBezTo>
                    <a:pt x="56" y="56"/>
                    <a:pt x="1" y="196"/>
                    <a:pt x="1" y="30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7"/>
            <p:cNvSpPr/>
            <p:nvPr/>
          </p:nvSpPr>
          <p:spPr>
            <a:xfrm flipH="1">
              <a:off x="1528573" y="3806529"/>
              <a:ext cx="34212" cy="14117"/>
            </a:xfrm>
            <a:custGeom>
              <a:avLst/>
              <a:gdLst/>
              <a:ahLst/>
              <a:cxnLst/>
              <a:rect l="l" t="t" r="r" b="b"/>
              <a:pathLst>
                <a:path w="475" h="196" extrusionOk="0">
                  <a:moveTo>
                    <a:pt x="280" y="196"/>
                  </a:moveTo>
                  <a:lnTo>
                    <a:pt x="475" y="168"/>
                  </a:lnTo>
                  <a:cubicBezTo>
                    <a:pt x="475" y="0"/>
                    <a:pt x="1" y="56"/>
                    <a:pt x="112" y="168"/>
                  </a:cubicBezTo>
                  <a:cubicBezTo>
                    <a:pt x="140" y="196"/>
                    <a:pt x="224" y="196"/>
                    <a:pt x="280"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7"/>
            <p:cNvSpPr/>
            <p:nvPr/>
          </p:nvSpPr>
          <p:spPr>
            <a:xfrm flipH="1">
              <a:off x="1237155" y="3635683"/>
              <a:ext cx="20167" cy="24200"/>
            </a:xfrm>
            <a:custGeom>
              <a:avLst/>
              <a:gdLst/>
              <a:ahLst/>
              <a:cxnLst/>
              <a:rect l="l" t="t" r="r" b="b"/>
              <a:pathLst>
                <a:path w="280" h="336" extrusionOk="0">
                  <a:moveTo>
                    <a:pt x="0" y="308"/>
                  </a:moveTo>
                  <a:cubicBezTo>
                    <a:pt x="140" y="336"/>
                    <a:pt x="279" y="140"/>
                    <a:pt x="168" y="1"/>
                  </a:cubicBezTo>
                  <a:cubicBezTo>
                    <a:pt x="84" y="1"/>
                    <a:pt x="140" y="1"/>
                    <a:pt x="84" y="29"/>
                  </a:cubicBezTo>
                  <a:cubicBezTo>
                    <a:pt x="56" y="85"/>
                    <a:pt x="0" y="280"/>
                    <a:pt x="0" y="30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7"/>
            <p:cNvSpPr/>
            <p:nvPr/>
          </p:nvSpPr>
          <p:spPr>
            <a:xfrm flipH="1">
              <a:off x="1938474" y="2442067"/>
              <a:ext cx="28234" cy="22184"/>
            </a:xfrm>
            <a:custGeom>
              <a:avLst/>
              <a:gdLst/>
              <a:ahLst/>
              <a:cxnLst/>
              <a:rect l="l" t="t" r="r" b="b"/>
              <a:pathLst>
                <a:path w="392" h="308" extrusionOk="0">
                  <a:moveTo>
                    <a:pt x="85" y="29"/>
                  </a:moveTo>
                  <a:cubicBezTo>
                    <a:pt x="1" y="112"/>
                    <a:pt x="113" y="140"/>
                    <a:pt x="140" y="168"/>
                  </a:cubicBezTo>
                  <a:cubicBezTo>
                    <a:pt x="168" y="196"/>
                    <a:pt x="252" y="308"/>
                    <a:pt x="308" y="252"/>
                  </a:cubicBezTo>
                  <a:cubicBezTo>
                    <a:pt x="392" y="168"/>
                    <a:pt x="140" y="29"/>
                    <a:pt x="140" y="29"/>
                  </a:cubicBezTo>
                  <a:cubicBezTo>
                    <a:pt x="29" y="1"/>
                    <a:pt x="113" y="1"/>
                    <a:pt x="85"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7"/>
            <p:cNvSpPr/>
            <p:nvPr/>
          </p:nvSpPr>
          <p:spPr>
            <a:xfrm flipH="1">
              <a:off x="2099237" y="2665132"/>
              <a:ext cx="26217" cy="12100"/>
            </a:xfrm>
            <a:custGeom>
              <a:avLst/>
              <a:gdLst/>
              <a:ahLst/>
              <a:cxnLst/>
              <a:rect l="l" t="t" r="r" b="b"/>
              <a:pathLst>
                <a:path w="364" h="168" extrusionOk="0">
                  <a:moveTo>
                    <a:pt x="1" y="28"/>
                  </a:moveTo>
                  <a:lnTo>
                    <a:pt x="1" y="112"/>
                  </a:lnTo>
                  <a:cubicBezTo>
                    <a:pt x="85" y="140"/>
                    <a:pt x="336" y="168"/>
                    <a:pt x="364" y="84"/>
                  </a:cubicBezTo>
                  <a:cubicBezTo>
                    <a:pt x="336" y="28"/>
                    <a:pt x="364" y="28"/>
                    <a:pt x="336" y="28"/>
                  </a:cubicBezTo>
                  <a:lnTo>
                    <a:pt x="224" y="28"/>
                  </a:lnTo>
                  <a:cubicBezTo>
                    <a:pt x="113" y="1"/>
                    <a:pt x="57" y="1"/>
                    <a:pt x="1"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7"/>
            <p:cNvSpPr/>
            <p:nvPr/>
          </p:nvSpPr>
          <p:spPr>
            <a:xfrm flipH="1">
              <a:off x="2474997" y="2452151"/>
              <a:ext cx="18150" cy="22184"/>
            </a:xfrm>
            <a:custGeom>
              <a:avLst/>
              <a:gdLst/>
              <a:ahLst/>
              <a:cxnLst/>
              <a:rect l="l" t="t" r="r" b="b"/>
              <a:pathLst>
                <a:path w="252" h="308" extrusionOk="0">
                  <a:moveTo>
                    <a:pt x="0" y="56"/>
                  </a:moveTo>
                  <a:cubicBezTo>
                    <a:pt x="0" y="140"/>
                    <a:pt x="28" y="140"/>
                    <a:pt x="84" y="196"/>
                  </a:cubicBezTo>
                  <a:cubicBezTo>
                    <a:pt x="112" y="251"/>
                    <a:pt x="168" y="307"/>
                    <a:pt x="224" y="307"/>
                  </a:cubicBezTo>
                  <a:cubicBezTo>
                    <a:pt x="251" y="251"/>
                    <a:pt x="251" y="251"/>
                    <a:pt x="168" y="140"/>
                  </a:cubicBezTo>
                  <a:cubicBezTo>
                    <a:pt x="28" y="0"/>
                    <a:pt x="0" y="56"/>
                    <a:pt x="0"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7"/>
            <p:cNvSpPr/>
            <p:nvPr/>
          </p:nvSpPr>
          <p:spPr>
            <a:xfrm flipH="1">
              <a:off x="2370487" y="1198248"/>
              <a:ext cx="26217" cy="16134"/>
            </a:xfrm>
            <a:custGeom>
              <a:avLst/>
              <a:gdLst/>
              <a:ahLst/>
              <a:cxnLst/>
              <a:rect l="l" t="t" r="r" b="b"/>
              <a:pathLst>
                <a:path w="364" h="224" extrusionOk="0">
                  <a:moveTo>
                    <a:pt x="1" y="112"/>
                  </a:moveTo>
                  <a:cubicBezTo>
                    <a:pt x="56" y="223"/>
                    <a:pt x="84" y="168"/>
                    <a:pt x="196" y="168"/>
                  </a:cubicBezTo>
                  <a:cubicBezTo>
                    <a:pt x="280" y="140"/>
                    <a:pt x="363" y="140"/>
                    <a:pt x="363" y="56"/>
                  </a:cubicBezTo>
                  <a:cubicBezTo>
                    <a:pt x="252" y="0"/>
                    <a:pt x="56" y="84"/>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7"/>
            <p:cNvSpPr/>
            <p:nvPr/>
          </p:nvSpPr>
          <p:spPr>
            <a:xfrm flipH="1">
              <a:off x="2653839" y="1569975"/>
              <a:ext cx="28234" cy="12100"/>
            </a:xfrm>
            <a:custGeom>
              <a:avLst/>
              <a:gdLst/>
              <a:ahLst/>
              <a:cxnLst/>
              <a:rect l="l" t="t" r="r" b="b"/>
              <a:pathLst>
                <a:path w="392" h="168" extrusionOk="0">
                  <a:moveTo>
                    <a:pt x="1" y="112"/>
                  </a:moveTo>
                  <a:cubicBezTo>
                    <a:pt x="29" y="168"/>
                    <a:pt x="29" y="140"/>
                    <a:pt x="168" y="140"/>
                  </a:cubicBezTo>
                  <a:cubicBezTo>
                    <a:pt x="280" y="140"/>
                    <a:pt x="336" y="140"/>
                    <a:pt x="391" y="84"/>
                  </a:cubicBezTo>
                  <a:cubicBezTo>
                    <a:pt x="336" y="1"/>
                    <a:pt x="252" y="1"/>
                    <a:pt x="140" y="28"/>
                  </a:cubicBezTo>
                  <a:cubicBezTo>
                    <a:pt x="1" y="84"/>
                    <a:pt x="29" y="84"/>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7"/>
            <p:cNvSpPr/>
            <p:nvPr/>
          </p:nvSpPr>
          <p:spPr>
            <a:xfrm flipH="1">
              <a:off x="1954536" y="2767625"/>
              <a:ext cx="24200" cy="14117"/>
            </a:xfrm>
            <a:custGeom>
              <a:avLst/>
              <a:gdLst/>
              <a:ahLst/>
              <a:cxnLst/>
              <a:rect l="l" t="t" r="r" b="b"/>
              <a:pathLst>
                <a:path w="336" h="196" extrusionOk="0">
                  <a:moveTo>
                    <a:pt x="335" y="112"/>
                  </a:moveTo>
                  <a:lnTo>
                    <a:pt x="335" y="56"/>
                  </a:lnTo>
                  <a:cubicBezTo>
                    <a:pt x="280" y="56"/>
                    <a:pt x="28" y="0"/>
                    <a:pt x="28" y="84"/>
                  </a:cubicBezTo>
                  <a:cubicBezTo>
                    <a:pt x="1" y="196"/>
                    <a:pt x="280" y="140"/>
                    <a:pt x="335"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7"/>
            <p:cNvSpPr/>
            <p:nvPr/>
          </p:nvSpPr>
          <p:spPr>
            <a:xfrm flipH="1">
              <a:off x="2358459" y="2112548"/>
              <a:ext cx="28162" cy="16134"/>
            </a:xfrm>
            <a:custGeom>
              <a:avLst/>
              <a:gdLst/>
              <a:ahLst/>
              <a:cxnLst/>
              <a:rect l="l" t="t" r="r" b="b"/>
              <a:pathLst>
                <a:path w="391" h="224" extrusionOk="0">
                  <a:moveTo>
                    <a:pt x="84" y="224"/>
                  </a:moveTo>
                  <a:cubicBezTo>
                    <a:pt x="167" y="224"/>
                    <a:pt x="112" y="168"/>
                    <a:pt x="251" y="140"/>
                  </a:cubicBezTo>
                  <a:cubicBezTo>
                    <a:pt x="363" y="112"/>
                    <a:pt x="391" y="140"/>
                    <a:pt x="391" y="28"/>
                  </a:cubicBezTo>
                  <a:cubicBezTo>
                    <a:pt x="251" y="0"/>
                    <a:pt x="0" y="28"/>
                    <a:pt x="84"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7"/>
            <p:cNvSpPr/>
            <p:nvPr/>
          </p:nvSpPr>
          <p:spPr>
            <a:xfrm flipH="1">
              <a:off x="2282111" y="3892889"/>
              <a:ext cx="24128" cy="24200"/>
            </a:xfrm>
            <a:custGeom>
              <a:avLst/>
              <a:gdLst/>
              <a:ahLst/>
              <a:cxnLst/>
              <a:rect l="l" t="t" r="r" b="b"/>
              <a:pathLst>
                <a:path w="335" h="336" extrusionOk="0">
                  <a:moveTo>
                    <a:pt x="56" y="336"/>
                  </a:moveTo>
                  <a:cubicBezTo>
                    <a:pt x="195" y="336"/>
                    <a:pt x="279" y="112"/>
                    <a:pt x="251" y="57"/>
                  </a:cubicBezTo>
                  <a:cubicBezTo>
                    <a:pt x="223" y="57"/>
                    <a:pt x="335" y="1"/>
                    <a:pt x="223" y="57"/>
                  </a:cubicBezTo>
                  <a:cubicBezTo>
                    <a:pt x="140" y="57"/>
                    <a:pt x="0" y="224"/>
                    <a:pt x="56" y="33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7"/>
            <p:cNvSpPr/>
            <p:nvPr/>
          </p:nvSpPr>
          <p:spPr>
            <a:xfrm flipH="1">
              <a:off x="2543350" y="4554016"/>
              <a:ext cx="26145" cy="12172"/>
            </a:xfrm>
            <a:custGeom>
              <a:avLst/>
              <a:gdLst/>
              <a:ahLst/>
              <a:cxnLst/>
              <a:rect l="l" t="t" r="r" b="b"/>
              <a:pathLst>
                <a:path w="363" h="169" extrusionOk="0">
                  <a:moveTo>
                    <a:pt x="363" y="112"/>
                  </a:moveTo>
                  <a:cubicBezTo>
                    <a:pt x="307" y="84"/>
                    <a:pt x="84" y="1"/>
                    <a:pt x="28" y="1"/>
                  </a:cubicBezTo>
                  <a:cubicBezTo>
                    <a:pt x="0" y="168"/>
                    <a:pt x="196" y="168"/>
                    <a:pt x="251" y="168"/>
                  </a:cubicBezTo>
                  <a:cubicBezTo>
                    <a:pt x="363" y="168"/>
                    <a:pt x="363" y="168"/>
                    <a:pt x="363"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7"/>
            <p:cNvSpPr/>
            <p:nvPr/>
          </p:nvSpPr>
          <p:spPr>
            <a:xfrm flipH="1">
              <a:off x="2477014" y="3695969"/>
              <a:ext cx="22184" cy="16134"/>
            </a:xfrm>
            <a:custGeom>
              <a:avLst/>
              <a:gdLst/>
              <a:ahLst/>
              <a:cxnLst/>
              <a:rect l="l" t="t" r="r" b="b"/>
              <a:pathLst>
                <a:path w="308" h="224" extrusionOk="0">
                  <a:moveTo>
                    <a:pt x="1" y="196"/>
                  </a:moveTo>
                  <a:cubicBezTo>
                    <a:pt x="112" y="224"/>
                    <a:pt x="308" y="168"/>
                    <a:pt x="308" y="29"/>
                  </a:cubicBezTo>
                  <a:cubicBezTo>
                    <a:pt x="252" y="1"/>
                    <a:pt x="1" y="84"/>
                    <a:pt x="1"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7"/>
            <p:cNvSpPr/>
            <p:nvPr/>
          </p:nvSpPr>
          <p:spPr>
            <a:xfrm flipH="1">
              <a:off x="1393884" y="3844703"/>
              <a:ext cx="24200" cy="14117"/>
            </a:xfrm>
            <a:custGeom>
              <a:avLst/>
              <a:gdLst/>
              <a:ahLst/>
              <a:cxnLst/>
              <a:rect l="l" t="t" r="r" b="b"/>
              <a:pathLst>
                <a:path w="336" h="196" extrusionOk="0">
                  <a:moveTo>
                    <a:pt x="0" y="168"/>
                  </a:moveTo>
                  <a:cubicBezTo>
                    <a:pt x="56" y="196"/>
                    <a:pt x="140" y="196"/>
                    <a:pt x="196" y="168"/>
                  </a:cubicBezTo>
                  <a:cubicBezTo>
                    <a:pt x="307" y="168"/>
                    <a:pt x="335" y="168"/>
                    <a:pt x="307" y="56"/>
                  </a:cubicBezTo>
                  <a:cubicBezTo>
                    <a:pt x="224" y="0"/>
                    <a:pt x="196" y="0"/>
                    <a:pt x="84" y="56"/>
                  </a:cubicBezTo>
                  <a:cubicBezTo>
                    <a:pt x="28" y="84"/>
                    <a:pt x="28" y="84"/>
                    <a:pt x="0"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7"/>
            <p:cNvSpPr/>
            <p:nvPr/>
          </p:nvSpPr>
          <p:spPr>
            <a:xfrm flipH="1">
              <a:off x="2561429" y="1740749"/>
              <a:ext cx="16134" cy="22184"/>
            </a:xfrm>
            <a:custGeom>
              <a:avLst/>
              <a:gdLst/>
              <a:ahLst/>
              <a:cxnLst/>
              <a:rect l="l" t="t" r="r" b="b"/>
              <a:pathLst>
                <a:path w="224" h="308" extrusionOk="0">
                  <a:moveTo>
                    <a:pt x="1" y="85"/>
                  </a:moveTo>
                  <a:cubicBezTo>
                    <a:pt x="1" y="113"/>
                    <a:pt x="1" y="168"/>
                    <a:pt x="29" y="224"/>
                  </a:cubicBezTo>
                  <a:cubicBezTo>
                    <a:pt x="84" y="308"/>
                    <a:pt x="29" y="280"/>
                    <a:pt x="140" y="308"/>
                  </a:cubicBezTo>
                  <a:cubicBezTo>
                    <a:pt x="224" y="224"/>
                    <a:pt x="168" y="85"/>
                    <a:pt x="112" y="1"/>
                  </a:cubicBezTo>
                  <a:cubicBezTo>
                    <a:pt x="29" y="1"/>
                    <a:pt x="1" y="1"/>
                    <a:pt x="1"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7"/>
            <p:cNvSpPr/>
            <p:nvPr/>
          </p:nvSpPr>
          <p:spPr>
            <a:xfrm flipH="1">
              <a:off x="1594837" y="1720654"/>
              <a:ext cx="10156" cy="26217"/>
            </a:xfrm>
            <a:custGeom>
              <a:avLst/>
              <a:gdLst/>
              <a:ahLst/>
              <a:cxnLst/>
              <a:rect l="l" t="t" r="r" b="b"/>
              <a:pathLst>
                <a:path w="141" h="364" extrusionOk="0">
                  <a:moveTo>
                    <a:pt x="1" y="252"/>
                  </a:moveTo>
                  <a:lnTo>
                    <a:pt x="1" y="364"/>
                  </a:lnTo>
                  <a:cubicBezTo>
                    <a:pt x="112" y="364"/>
                    <a:pt x="112" y="364"/>
                    <a:pt x="112" y="252"/>
                  </a:cubicBezTo>
                  <a:cubicBezTo>
                    <a:pt x="112" y="140"/>
                    <a:pt x="140" y="113"/>
                    <a:pt x="112" y="1"/>
                  </a:cubicBezTo>
                  <a:cubicBezTo>
                    <a:pt x="1" y="1"/>
                    <a:pt x="1" y="140"/>
                    <a:pt x="1"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flipH="1">
              <a:off x="1775695" y="2823877"/>
              <a:ext cx="24200" cy="20167"/>
            </a:xfrm>
            <a:custGeom>
              <a:avLst/>
              <a:gdLst/>
              <a:ahLst/>
              <a:cxnLst/>
              <a:rect l="l" t="t" r="r" b="b"/>
              <a:pathLst>
                <a:path w="336" h="280" extrusionOk="0">
                  <a:moveTo>
                    <a:pt x="28" y="252"/>
                  </a:moveTo>
                  <a:cubicBezTo>
                    <a:pt x="140" y="280"/>
                    <a:pt x="335" y="112"/>
                    <a:pt x="280" y="1"/>
                  </a:cubicBezTo>
                  <a:cubicBezTo>
                    <a:pt x="168" y="1"/>
                    <a:pt x="1" y="168"/>
                    <a:pt x="28"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7"/>
            <p:cNvSpPr/>
            <p:nvPr/>
          </p:nvSpPr>
          <p:spPr>
            <a:xfrm flipH="1">
              <a:off x="1106572" y="1789006"/>
              <a:ext cx="14117" cy="24200"/>
            </a:xfrm>
            <a:custGeom>
              <a:avLst/>
              <a:gdLst/>
              <a:ahLst/>
              <a:cxnLst/>
              <a:rect l="l" t="t" r="r" b="b"/>
              <a:pathLst>
                <a:path w="196" h="336" extrusionOk="0">
                  <a:moveTo>
                    <a:pt x="84" y="335"/>
                  </a:moveTo>
                  <a:cubicBezTo>
                    <a:pt x="196" y="307"/>
                    <a:pt x="140" y="280"/>
                    <a:pt x="140" y="168"/>
                  </a:cubicBezTo>
                  <a:cubicBezTo>
                    <a:pt x="140" y="56"/>
                    <a:pt x="140" y="28"/>
                    <a:pt x="84" y="28"/>
                  </a:cubicBezTo>
                  <a:cubicBezTo>
                    <a:pt x="0" y="56"/>
                    <a:pt x="56" y="1"/>
                    <a:pt x="56" y="112"/>
                  </a:cubicBezTo>
                  <a:lnTo>
                    <a:pt x="56" y="196"/>
                  </a:lnTo>
                  <a:cubicBezTo>
                    <a:pt x="0" y="252"/>
                    <a:pt x="0" y="307"/>
                    <a:pt x="84"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7"/>
            <p:cNvSpPr/>
            <p:nvPr/>
          </p:nvSpPr>
          <p:spPr>
            <a:xfrm flipH="1">
              <a:off x="992050" y="4091825"/>
              <a:ext cx="14117" cy="32267"/>
            </a:xfrm>
            <a:custGeom>
              <a:avLst/>
              <a:gdLst/>
              <a:ahLst/>
              <a:cxnLst/>
              <a:rect l="l" t="t" r="r" b="b"/>
              <a:pathLst>
                <a:path w="196" h="448" extrusionOk="0">
                  <a:moveTo>
                    <a:pt x="1" y="364"/>
                  </a:moveTo>
                  <a:lnTo>
                    <a:pt x="1" y="419"/>
                  </a:lnTo>
                  <a:cubicBezTo>
                    <a:pt x="140" y="447"/>
                    <a:pt x="168" y="224"/>
                    <a:pt x="168" y="168"/>
                  </a:cubicBezTo>
                  <a:cubicBezTo>
                    <a:pt x="196" y="1"/>
                    <a:pt x="1" y="252"/>
                    <a:pt x="1" y="36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flipH="1">
              <a:off x="1454170" y="2319479"/>
              <a:ext cx="18150" cy="16206"/>
            </a:xfrm>
            <a:custGeom>
              <a:avLst/>
              <a:gdLst/>
              <a:ahLst/>
              <a:cxnLst/>
              <a:rect l="l" t="t" r="r" b="b"/>
              <a:pathLst>
                <a:path w="252" h="225" extrusionOk="0">
                  <a:moveTo>
                    <a:pt x="0" y="224"/>
                  </a:moveTo>
                  <a:cubicBezTo>
                    <a:pt x="112" y="224"/>
                    <a:pt x="112" y="224"/>
                    <a:pt x="195" y="168"/>
                  </a:cubicBezTo>
                  <a:cubicBezTo>
                    <a:pt x="251" y="85"/>
                    <a:pt x="251" y="85"/>
                    <a:pt x="251" y="1"/>
                  </a:cubicBezTo>
                  <a:cubicBezTo>
                    <a:pt x="112" y="1"/>
                    <a:pt x="140" y="29"/>
                    <a:pt x="84" y="57"/>
                  </a:cubicBezTo>
                  <a:cubicBezTo>
                    <a:pt x="0" y="140"/>
                    <a:pt x="0" y="85"/>
                    <a:pt x="0"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flipH="1">
              <a:off x="2255966" y="4049689"/>
              <a:ext cx="20167" cy="22112"/>
            </a:xfrm>
            <a:custGeom>
              <a:avLst/>
              <a:gdLst/>
              <a:ahLst/>
              <a:cxnLst/>
              <a:rect l="l" t="t" r="r" b="b"/>
              <a:pathLst>
                <a:path w="280" h="307" extrusionOk="0">
                  <a:moveTo>
                    <a:pt x="0" y="279"/>
                  </a:moveTo>
                  <a:cubicBezTo>
                    <a:pt x="140" y="307"/>
                    <a:pt x="279" y="112"/>
                    <a:pt x="140" y="0"/>
                  </a:cubicBezTo>
                  <a:cubicBezTo>
                    <a:pt x="84" y="28"/>
                    <a:pt x="112" y="56"/>
                    <a:pt x="56" y="140"/>
                  </a:cubicBezTo>
                  <a:cubicBezTo>
                    <a:pt x="28" y="167"/>
                    <a:pt x="0" y="167"/>
                    <a:pt x="0" y="27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flipH="1">
              <a:off x="1687319" y="1991976"/>
              <a:ext cx="12100" cy="22184"/>
            </a:xfrm>
            <a:custGeom>
              <a:avLst/>
              <a:gdLst/>
              <a:ahLst/>
              <a:cxnLst/>
              <a:rect l="l" t="t" r="r" b="b"/>
              <a:pathLst>
                <a:path w="168" h="308" extrusionOk="0">
                  <a:moveTo>
                    <a:pt x="1" y="224"/>
                  </a:moveTo>
                  <a:cubicBezTo>
                    <a:pt x="1" y="251"/>
                    <a:pt x="1" y="279"/>
                    <a:pt x="28" y="307"/>
                  </a:cubicBezTo>
                  <a:cubicBezTo>
                    <a:pt x="140" y="307"/>
                    <a:pt x="84" y="307"/>
                    <a:pt x="140" y="224"/>
                  </a:cubicBezTo>
                  <a:cubicBezTo>
                    <a:pt x="168" y="140"/>
                    <a:pt x="168" y="112"/>
                    <a:pt x="140" y="0"/>
                  </a:cubicBezTo>
                  <a:cubicBezTo>
                    <a:pt x="56" y="0"/>
                    <a:pt x="56" y="0"/>
                    <a:pt x="28" y="84"/>
                  </a:cubicBezTo>
                  <a:cubicBezTo>
                    <a:pt x="1" y="84"/>
                    <a:pt x="1" y="140"/>
                    <a:pt x="1"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flipH="1">
              <a:off x="1223110" y="3683941"/>
              <a:ext cx="18150" cy="22184"/>
            </a:xfrm>
            <a:custGeom>
              <a:avLst/>
              <a:gdLst/>
              <a:ahLst/>
              <a:cxnLst/>
              <a:rect l="l" t="t" r="r" b="b"/>
              <a:pathLst>
                <a:path w="252" h="308" extrusionOk="0">
                  <a:moveTo>
                    <a:pt x="1" y="307"/>
                  </a:moveTo>
                  <a:cubicBezTo>
                    <a:pt x="196" y="307"/>
                    <a:pt x="252" y="112"/>
                    <a:pt x="224" y="0"/>
                  </a:cubicBezTo>
                  <a:cubicBezTo>
                    <a:pt x="140" y="0"/>
                    <a:pt x="140" y="56"/>
                    <a:pt x="112" y="112"/>
                  </a:cubicBezTo>
                  <a:cubicBezTo>
                    <a:pt x="56" y="196"/>
                    <a:pt x="1" y="196"/>
                    <a:pt x="1" y="3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flipH="1">
              <a:off x="1924429" y="2717351"/>
              <a:ext cx="22184" cy="14189"/>
            </a:xfrm>
            <a:custGeom>
              <a:avLst/>
              <a:gdLst/>
              <a:ahLst/>
              <a:cxnLst/>
              <a:rect l="l" t="t" r="r" b="b"/>
              <a:pathLst>
                <a:path w="308" h="197" extrusionOk="0">
                  <a:moveTo>
                    <a:pt x="1" y="196"/>
                  </a:moveTo>
                  <a:cubicBezTo>
                    <a:pt x="113" y="196"/>
                    <a:pt x="140" y="196"/>
                    <a:pt x="196" y="140"/>
                  </a:cubicBezTo>
                  <a:cubicBezTo>
                    <a:pt x="280" y="113"/>
                    <a:pt x="308" y="113"/>
                    <a:pt x="308" y="1"/>
                  </a:cubicBezTo>
                  <a:cubicBezTo>
                    <a:pt x="224" y="1"/>
                    <a:pt x="1" y="57"/>
                    <a:pt x="1"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7"/>
            <p:cNvSpPr/>
            <p:nvPr/>
          </p:nvSpPr>
          <p:spPr>
            <a:xfrm flipH="1">
              <a:off x="2579507" y="1748816"/>
              <a:ext cx="12100" cy="22184"/>
            </a:xfrm>
            <a:custGeom>
              <a:avLst/>
              <a:gdLst/>
              <a:ahLst/>
              <a:cxnLst/>
              <a:rect l="l" t="t" r="r" b="b"/>
              <a:pathLst>
                <a:path w="168" h="308" extrusionOk="0">
                  <a:moveTo>
                    <a:pt x="140" y="307"/>
                  </a:moveTo>
                  <a:cubicBezTo>
                    <a:pt x="168" y="252"/>
                    <a:pt x="168" y="1"/>
                    <a:pt x="56" y="1"/>
                  </a:cubicBezTo>
                  <a:cubicBezTo>
                    <a:pt x="0" y="28"/>
                    <a:pt x="28" y="112"/>
                    <a:pt x="28" y="168"/>
                  </a:cubicBezTo>
                  <a:cubicBezTo>
                    <a:pt x="56" y="280"/>
                    <a:pt x="56" y="307"/>
                    <a:pt x="140" y="3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flipH="1">
              <a:off x="2617681" y="1364989"/>
              <a:ext cx="22184" cy="10156"/>
            </a:xfrm>
            <a:custGeom>
              <a:avLst/>
              <a:gdLst/>
              <a:ahLst/>
              <a:cxnLst/>
              <a:rect l="l" t="t" r="r" b="b"/>
              <a:pathLst>
                <a:path w="308" h="141" extrusionOk="0">
                  <a:moveTo>
                    <a:pt x="1" y="29"/>
                  </a:moveTo>
                  <a:cubicBezTo>
                    <a:pt x="1" y="140"/>
                    <a:pt x="29" y="140"/>
                    <a:pt x="140" y="140"/>
                  </a:cubicBezTo>
                  <a:lnTo>
                    <a:pt x="252" y="140"/>
                  </a:lnTo>
                  <a:cubicBezTo>
                    <a:pt x="308" y="140"/>
                    <a:pt x="280" y="140"/>
                    <a:pt x="308" y="85"/>
                  </a:cubicBezTo>
                  <a:cubicBezTo>
                    <a:pt x="280" y="1"/>
                    <a:pt x="112" y="29"/>
                    <a:pt x="1"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flipH="1">
              <a:off x="2288089" y="4003449"/>
              <a:ext cx="18150" cy="30178"/>
            </a:xfrm>
            <a:custGeom>
              <a:avLst/>
              <a:gdLst/>
              <a:ahLst/>
              <a:cxnLst/>
              <a:rect l="l" t="t" r="r" b="b"/>
              <a:pathLst>
                <a:path w="252" h="419" extrusionOk="0">
                  <a:moveTo>
                    <a:pt x="0" y="251"/>
                  </a:moveTo>
                  <a:cubicBezTo>
                    <a:pt x="0" y="419"/>
                    <a:pt x="251" y="196"/>
                    <a:pt x="195" y="0"/>
                  </a:cubicBezTo>
                  <a:cubicBezTo>
                    <a:pt x="112" y="0"/>
                    <a:pt x="84" y="0"/>
                    <a:pt x="84" y="84"/>
                  </a:cubicBezTo>
                  <a:cubicBezTo>
                    <a:pt x="56" y="112"/>
                    <a:pt x="0" y="224"/>
                    <a:pt x="0"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flipH="1">
              <a:off x="2370487" y="3768355"/>
              <a:ext cx="20167" cy="12100"/>
            </a:xfrm>
            <a:custGeom>
              <a:avLst/>
              <a:gdLst/>
              <a:ahLst/>
              <a:cxnLst/>
              <a:rect l="l" t="t" r="r" b="b"/>
              <a:pathLst>
                <a:path w="280" h="168" extrusionOk="0">
                  <a:moveTo>
                    <a:pt x="0" y="140"/>
                  </a:moveTo>
                  <a:cubicBezTo>
                    <a:pt x="28" y="140"/>
                    <a:pt x="28" y="168"/>
                    <a:pt x="56" y="168"/>
                  </a:cubicBezTo>
                  <a:cubicBezTo>
                    <a:pt x="168" y="168"/>
                    <a:pt x="279" y="140"/>
                    <a:pt x="279" y="0"/>
                  </a:cubicBezTo>
                  <a:cubicBezTo>
                    <a:pt x="196" y="0"/>
                    <a:pt x="168" y="28"/>
                    <a:pt x="112" y="56"/>
                  </a:cubicBezTo>
                  <a:cubicBezTo>
                    <a:pt x="28" y="56"/>
                    <a:pt x="0" y="56"/>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flipH="1">
              <a:off x="2227804" y="3981337"/>
              <a:ext cx="22184" cy="24200"/>
            </a:xfrm>
            <a:custGeom>
              <a:avLst/>
              <a:gdLst/>
              <a:ahLst/>
              <a:cxnLst/>
              <a:rect l="l" t="t" r="r" b="b"/>
              <a:pathLst>
                <a:path w="308" h="336" extrusionOk="0">
                  <a:moveTo>
                    <a:pt x="140" y="56"/>
                  </a:moveTo>
                  <a:cubicBezTo>
                    <a:pt x="112" y="56"/>
                    <a:pt x="28" y="196"/>
                    <a:pt x="28" y="196"/>
                  </a:cubicBezTo>
                  <a:cubicBezTo>
                    <a:pt x="0" y="252"/>
                    <a:pt x="0" y="335"/>
                    <a:pt x="112" y="307"/>
                  </a:cubicBezTo>
                  <a:cubicBezTo>
                    <a:pt x="140" y="307"/>
                    <a:pt x="307" y="0"/>
                    <a:pt x="140"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flipH="1">
              <a:off x="1413980" y="2600813"/>
              <a:ext cx="28234" cy="10156"/>
            </a:xfrm>
            <a:custGeom>
              <a:avLst/>
              <a:gdLst/>
              <a:ahLst/>
              <a:cxnLst/>
              <a:rect l="l" t="t" r="r" b="b"/>
              <a:pathLst>
                <a:path w="392" h="141" extrusionOk="0">
                  <a:moveTo>
                    <a:pt x="391" y="84"/>
                  </a:moveTo>
                  <a:cubicBezTo>
                    <a:pt x="391" y="29"/>
                    <a:pt x="363" y="1"/>
                    <a:pt x="252" y="1"/>
                  </a:cubicBezTo>
                  <a:cubicBezTo>
                    <a:pt x="140" y="1"/>
                    <a:pt x="1" y="57"/>
                    <a:pt x="140" y="84"/>
                  </a:cubicBezTo>
                  <a:cubicBezTo>
                    <a:pt x="224" y="140"/>
                    <a:pt x="363" y="84"/>
                    <a:pt x="39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flipH="1">
              <a:off x="1343682" y="1545846"/>
              <a:ext cx="24200" cy="16134"/>
            </a:xfrm>
            <a:custGeom>
              <a:avLst/>
              <a:gdLst/>
              <a:ahLst/>
              <a:cxnLst/>
              <a:rect l="l" t="t" r="r" b="b"/>
              <a:pathLst>
                <a:path w="336" h="224" extrusionOk="0">
                  <a:moveTo>
                    <a:pt x="308" y="224"/>
                  </a:moveTo>
                  <a:cubicBezTo>
                    <a:pt x="336" y="140"/>
                    <a:pt x="280" y="140"/>
                    <a:pt x="224" y="84"/>
                  </a:cubicBezTo>
                  <a:cubicBezTo>
                    <a:pt x="196" y="57"/>
                    <a:pt x="140" y="1"/>
                    <a:pt x="57" y="29"/>
                  </a:cubicBezTo>
                  <a:cubicBezTo>
                    <a:pt x="1" y="84"/>
                    <a:pt x="196" y="224"/>
                    <a:pt x="308"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7"/>
            <p:cNvSpPr/>
            <p:nvPr/>
          </p:nvSpPr>
          <p:spPr>
            <a:xfrm flipH="1">
              <a:off x="1405985" y="2633008"/>
              <a:ext cx="22184" cy="14117"/>
            </a:xfrm>
            <a:custGeom>
              <a:avLst/>
              <a:gdLst/>
              <a:ahLst/>
              <a:cxnLst/>
              <a:rect l="l" t="t" r="r" b="b"/>
              <a:pathLst>
                <a:path w="308" h="196" extrusionOk="0">
                  <a:moveTo>
                    <a:pt x="1" y="112"/>
                  </a:moveTo>
                  <a:cubicBezTo>
                    <a:pt x="57" y="140"/>
                    <a:pt x="280" y="195"/>
                    <a:pt x="308" y="56"/>
                  </a:cubicBezTo>
                  <a:cubicBezTo>
                    <a:pt x="280" y="28"/>
                    <a:pt x="224" y="0"/>
                    <a:pt x="140" y="0"/>
                  </a:cubicBezTo>
                  <a:cubicBezTo>
                    <a:pt x="29" y="0"/>
                    <a:pt x="29" y="28"/>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7"/>
            <p:cNvSpPr/>
            <p:nvPr/>
          </p:nvSpPr>
          <p:spPr>
            <a:xfrm flipH="1">
              <a:off x="2366454" y="2854056"/>
              <a:ext cx="24200" cy="18150"/>
            </a:xfrm>
            <a:custGeom>
              <a:avLst/>
              <a:gdLst/>
              <a:ahLst/>
              <a:cxnLst/>
              <a:rect l="l" t="t" r="r" b="b"/>
              <a:pathLst>
                <a:path w="336" h="252" extrusionOk="0">
                  <a:moveTo>
                    <a:pt x="0" y="195"/>
                  </a:moveTo>
                  <a:cubicBezTo>
                    <a:pt x="112" y="251"/>
                    <a:pt x="335" y="140"/>
                    <a:pt x="279" y="56"/>
                  </a:cubicBezTo>
                  <a:cubicBezTo>
                    <a:pt x="223" y="0"/>
                    <a:pt x="0" y="56"/>
                    <a:pt x="0" y="1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flipH="1">
              <a:off x="2535283" y="2305434"/>
              <a:ext cx="22184" cy="14117"/>
            </a:xfrm>
            <a:custGeom>
              <a:avLst/>
              <a:gdLst/>
              <a:ahLst/>
              <a:cxnLst/>
              <a:rect l="l" t="t" r="r" b="b"/>
              <a:pathLst>
                <a:path w="308" h="196" extrusionOk="0">
                  <a:moveTo>
                    <a:pt x="1" y="1"/>
                  </a:moveTo>
                  <a:cubicBezTo>
                    <a:pt x="1" y="84"/>
                    <a:pt x="1" y="84"/>
                    <a:pt x="29" y="112"/>
                  </a:cubicBezTo>
                  <a:cubicBezTo>
                    <a:pt x="140" y="196"/>
                    <a:pt x="196" y="140"/>
                    <a:pt x="308" y="140"/>
                  </a:cubicBezTo>
                  <a:cubicBezTo>
                    <a:pt x="280" y="56"/>
                    <a:pt x="280" y="84"/>
                    <a:pt x="168" y="56"/>
                  </a:cubicBezTo>
                  <a:cubicBezTo>
                    <a:pt x="140" y="56"/>
                    <a:pt x="112" y="1"/>
                    <a:pt x="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flipH="1">
              <a:off x="2438840" y="1156041"/>
              <a:ext cx="18150" cy="22184"/>
            </a:xfrm>
            <a:custGeom>
              <a:avLst/>
              <a:gdLst/>
              <a:ahLst/>
              <a:cxnLst/>
              <a:rect l="l" t="t" r="r" b="b"/>
              <a:pathLst>
                <a:path w="252" h="308" extrusionOk="0">
                  <a:moveTo>
                    <a:pt x="112" y="307"/>
                  </a:moveTo>
                  <a:cubicBezTo>
                    <a:pt x="224" y="307"/>
                    <a:pt x="196" y="279"/>
                    <a:pt x="224" y="168"/>
                  </a:cubicBezTo>
                  <a:cubicBezTo>
                    <a:pt x="252" y="112"/>
                    <a:pt x="252" y="56"/>
                    <a:pt x="224" y="0"/>
                  </a:cubicBezTo>
                  <a:cubicBezTo>
                    <a:pt x="84" y="28"/>
                    <a:pt x="1" y="251"/>
                    <a:pt x="112" y="3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flipH="1">
              <a:off x="1170891" y="4292777"/>
              <a:ext cx="24128" cy="18150"/>
            </a:xfrm>
            <a:custGeom>
              <a:avLst/>
              <a:gdLst/>
              <a:ahLst/>
              <a:cxnLst/>
              <a:rect l="l" t="t" r="r" b="b"/>
              <a:pathLst>
                <a:path w="335" h="252" extrusionOk="0">
                  <a:moveTo>
                    <a:pt x="0" y="224"/>
                  </a:moveTo>
                  <a:cubicBezTo>
                    <a:pt x="140" y="252"/>
                    <a:pt x="335" y="168"/>
                    <a:pt x="279" y="29"/>
                  </a:cubicBezTo>
                  <a:cubicBezTo>
                    <a:pt x="195" y="1"/>
                    <a:pt x="168" y="29"/>
                    <a:pt x="112" y="85"/>
                  </a:cubicBezTo>
                  <a:cubicBezTo>
                    <a:pt x="28" y="112"/>
                    <a:pt x="0" y="112"/>
                    <a:pt x="0"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flipH="1">
              <a:off x="2306168" y="4190284"/>
              <a:ext cx="30251" cy="22184"/>
            </a:xfrm>
            <a:custGeom>
              <a:avLst/>
              <a:gdLst/>
              <a:ahLst/>
              <a:cxnLst/>
              <a:rect l="l" t="t" r="r" b="b"/>
              <a:pathLst>
                <a:path w="420" h="308" extrusionOk="0">
                  <a:moveTo>
                    <a:pt x="1" y="280"/>
                  </a:moveTo>
                  <a:cubicBezTo>
                    <a:pt x="280" y="308"/>
                    <a:pt x="419" y="1"/>
                    <a:pt x="112" y="140"/>
                  </a:cubicBezTo>
                  <a:cubicBezTo>
                    <a:pt x="1" y="168"/>
                    <a:pt x="1" y="168"/>
                    <a:pt x="1" y="2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flipH="1">
              <a:off x="1448192" y="2345624"/>
              <a:ext cx="20167" cy="18150"/>
            </a:xfrm>
            <a:custGeom>
              <a:avLst/>
              <a:gdLst/>
              <a:ahLst/>
              <a:cxnLst/>
              <a:rect l="l" t="t" r="r" b="b"/>
              <a:pathLst>
                <a:path w="280" h="252" extrusionOk="0">
                  <a:moveTo>
                    <a:pt x="1" y="140"/>
                  </a:moveTo>
                  <a:cubicBezTo>
                    <a:pt x="1" y="252"/>
                    <a:pt x="57" y="252"/>
                    <a:pt x="140" y="196"/>
                  </a:cubicBezTo>
                  <a:cubicBezTo>
                    <a:pt x="196" y="140"/>
                    <a:pt x="280" y="112"/>
                    <a:pt x="280" y="56"/>
                  </a:cubicBezTo>
                  <a:cubicBezTo>
                    <a:pt x="196" y="1"/>
                    <a:pt x="57" y="84"/>
                    <a:pt x="1"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flipH="1">
              <a:off x="2255966" y="3933079"/>
              <a:ext cx="16134" cy="24200"/>
            </a:xfrm>
            <a:custGeom>
              <a:avLst/>
              <a:gdLst/>
              <a:ahLst/>
              <a:cxnLst/>
              <a:rect l="l" t="t" r="r" b="b"/>
              <a:pathLst>
                <a:path w="224" h="336" extrusionOk="0">
                  <a:moveTo>
                    <a:pt x="196" y="1"/>
                  </a:moveTo>
                  <a:cubicBezTo>
                    <a:pt x="84" y="1"/>
                    <a:pt x="140" y="57"/>
                    <a:pt x="84" y="112"/>
                  </a:cubicBezTo>
                  <a:cubicBezTo>
                    <a:pt x="56" y="140"/>
                    <a:pt x="0" y="252"/>
                    <a:pt x="56" y="280"/>
                  </a:cubicBezTo>
                  <a:cubicBezTo>
                    <a:pt x="168" y="336"/>
                    <a:pt x="223" y="112"/>
                    <a:pt x="1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flipH="1">
              <a:off x="1765683" y="2070340"/>
              <a:ext cx="12100" cy="22184"/>
            </a:xfrm>
            <a:custGeom>
              <a:avLst/>
              <a:gdLst/>
              <a:ahLst/>
              <a:cxnLst/>
              <a:rect l="l" t="t" r="r" b="b"/>
              <a:pathLst>
                <a:path w="168" h="308" extrusionOk="0">
                  <a:moveTo>
                    <a:pt x="140" y="0"/>
                  </a:moveTo>
                  <a:cubicBezTo>
                    <a:pt x="28" y="0"/>
                    <a:pt x="28" y="0"/>
                    <a:pt x="28" y="112"/>
                  </a:cubicBezTo>
                  <a:cubicBezTo>
                    <a:pt x="0" y="140"/>
                    <a:pt x="0" y="252"/>
                    <a:pt x="28" y="279"/>
                  </a:cubicBezTo>
                  <a:cubicBezTo>
                    <a:pt x="140" y="307"/>
                    <a:pt x="168" y="56"/>
                    <a:pt x="1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flipH="1">
              <a:off x="2255966" y="4067768"/>
              <a:ext cx="12100" cy="26145"/>
            </a:xfrm>
            <a:custGeom>
              <a:avLst/>
              <a:gdLst/>
              <a:ahLst/>
              <a:cxnLst/>
              <a:rect l="l" t="t" r="r" b="b"/>
              <a:pathLst>
                <a:path w="168" h="363" extrusionOk="0">
                  <a:moveTo>
                    <a:pt x="0" y="363"/>
                  </a:moveTo>
                  <a:cubicBezTo>
                    <a:pt x="84" y="363"/>
                    <a:pt x="112" y="363"/>
                    <a:pt x="140" y="307"/>
                  </a:cubicBezTo>
                  <a:cubicBezTo>
                    <a:pt x="167" y="223"/>
                    <a:pt x="167" y="168"/>
                    <a:pt x="140" y="140"/>
                  </a:cubicBezTo>
                  <a:cubicBezTo>
                    <a:pt x="28" y="0"/>
                    <a:pt x="0" y="307"/>
                    <a:pt x="0"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7"/>
            <p:cNvSpPr/>
            <p:nvPr/>
          </p:nvSpPr>
          <p:spPr>
            <a:xfrm flipH="1">
              <a:off x="1006095" y="4485735"/>
              <a:ext cx="10083" cy="20167"/>
            </a:xfrm>
            <a:custGeom>
              <a:avLst/>
              <a:gdLst/>
              <a:ahLst/>
              <a:cxnLst/>
              <a:rect l="l" t="t" r="r" b="b"/>
              <a:pathLst>
                <a:path w="140" h="280" extrusionOk="0">
                  <a:moveTo>
                    <a:pt x="56" y="279"/>
                  </a:moveTo>
                  <a:cubicBezTo>
                    <a:pt x="140" y="279"/>
                    <a:pt x="140" y="223"/>
                    <a:pt x="140" y="140"/>
                  </a:cubicBezTo>
                  <a:cubicBezTo>
                    <a:pt x="140" y="56"/>
                    <a:pt x="140" y="0"/>
                    <a:pt x="28" y="0"/>
                  </a:cubicBezTo>
                  <a:cubicBezTo>
                    <a:pt x="0" y="84"/>
                    <a:pt x="28" y="223"/>
                    <a:pt x="56" y="27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7"/>
            <p:cNvSpPr/>
            <p:nvPr/>
          </p:nvSpPr>
          <p:spPr>
            <a:xfrm flipH="1">
              <a:off x="2239904" y="3961241"/>
              <a:ext cx="22184" cy="22184"/>
            </a:xfrm>
            <a:custGeom>
              <a:avLst/>
              <a:gdLst/>
              <a:ahLst/>
              <a:cxnLst/>
              <a:rect l="l" t="t" r="r" b="b"/>
              <a:pathLst>
                <a:path w="308" h="308" extrusionOk="0">
                  <a:moveTo>
                    <a:pt x="57" y="279"/>
                  </a:moveTo>
                  <a:cubicBezTo>
                    <a:pt x="168" y="307"/>
                    <a:pt x="308" y="112"/>
                    <a:pt x="224" y="0"/>
                  </a:cubicBezTo>
                  <a:cubicBezTo>
                    <a:pt x="140" y="28"/>
                    <a:pt x="168" y="56"/>
                    <a:pt x="140" y="140"/>
                  </a:cubicBezTo>
                  <a:cubicBezTo>
                    <a:pt x="57" y="224"/>
                    <a:pt x="1" y="224"/>
                    <a:pt x="57" y="27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flipH="1">
              <a:off x="2521238" y="4580162"/>
              <a:ext cx="20167" cy="12100"/>
            </a:xfrm>
            <a:custGeom>
              <a:avLst/>
              <a:gdLst/>
              <a:ahLst/>
              <a:cxnLst/>
              <a:rect l="l" t="t" r="r" b="b"/>
              <a:pathLst>
                <a:path w="280" h="168" extrusionOk="0">
                  <a:moveTo>
                    <a:pt x="1" y="56"/>
                  </a:moveTo>
                  <a:cubicBezTo>
                    <a:pt x="1" y="168"/>
                    <a:pt x="29" y="168"/>
                    <a:pt x="140" y="168"/>
                  </a:cubicBezTo>
                  <a:cubicBezTo>
                    <a:pt x="252" y="168"/>
                    <a:pt x="280" y="168"/>
                    <a:pt x="280" y="56"/>
                  </a:cubicBezTo>
                  <a:cubicBezTo>
                    <a:pt x="196" y="0"/>
                    <a:pt x="140" y="28"/>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flipH="1">
              <a:off x="2692012" y="1758900"/>
              <a:ext cx="30251" cy="14117"/>
            </a:xfrm>
            <a:custGeom>
              <a:avLst/>
              <a:gdLst/>
              <a:ahLst/>
              <a:cxnLst/>
              <a:rect l="l" t="t" r="r" b="b"/>
              <a:pathLst>
                <a:path w="420" h="196" extrusionOk="0">
                  <a:moveTo>
                    <a:pt x="308" y="195"/>
                  </a:moveTo>
                  <a:cubicBezTo>
                    <a:pt x="391" y="195"/>
                    <a:pt x="391" y="195"/>
                    <a:pt x="419" y="140"/>
                  </a:cubicBezTo>
                  <a:cubicBezTo>
                    <a:pt x="1" y="0"/>
                    <a:pt x="29" y="195"/>
                    <a:pt x="308" y="1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flipH="1">
              <a:off x="1391868" y="2733485"/>
              <a:ext cx="26217" cy="14117"/>
            </a:xfrm>
            <a:custGeom>
              <a:avLst/>
              <a:gdLst/>
              <a:ahLst/>
              <a:cxnLst/>
              <a:rect l="l" t="t" r="r" b="b"/>
              <a:pathLst>
                <a:path w="364" h="196" extrusionOk="0">
                  <a:moveTo>
                    <a:pt x="307" y="195"/>
                  </a:moveTo>
                  <a:cubicBezTo>
                    <a:pt x="363" y="195"/>
                    <a:pt x="363" y="140"/>
                    <a:pt x="307" y="112"/>
                  </a:cubicBezTo>
                  <a:cubicBezTo>
                    <a:pt x="279" y="56"/>
                    <a:pt x="196" y="0"/>
                    <a:pt x="140" y="28"/>
                  </a:cubicBezTo>
                  <a:cubicBezTo>
                    <a:pt x="0" y="28"/>
                    <a:pt x="224" y="195"/>
                    <a:pt x="307" y="1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7"/>
            <p:cNvSpPr/>
            <p:nvPr/>
          </p:nvSpPr>
          <p:spPr>
            <a:xfrm flipH="1">
              <a:off x="1275329" y="3718081"/>
              <a:ext cx="22184" cy="24200"/>
            </a:xfrm>
            <a:custGeom>
              <a:avLst/>
              <a:gdLst/>
              <a:ahLst/>
              <a:cxnLst/>
              <a:rect l="l" t="t" r="r" b="b"/>
              <a:pathLst>
                <a:path w="308" h="336" extrusionOk="0">
                  <a:moveTo>
                    <a:pt x="168" y="29"/>
                  </a:moveTo>
                  <a:cubicBezTo>
                    <a:pt x="28" y="112"/>
                    <a:pt x="0" y="335"/>
                    <a:pt x="140" y="252"/>
                  </a:cubicBezTo>
                  <a:cubicBezTo>
                    <a:pt x="140" y="252"/>
                    <a:pt x="224" y="140"/>
                    <a:pt x="224" y="112"/>
                  </a:cubicBezTo>
                  <a:cubicBezTo>
                    <a:pt x="307" y="56"/>
                    <a:pt x="224" y="1"/>
                    <a:pt x="168"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7"/>
            <p:cNvSpPr/>
            <p:nvPr/>
          </p:nvSpPr>
          <p:spPr>
            <a:xfrm flipH="1">
              <a:off x="1426080" y="1304703"/>
              <a:ext cx="16134" cy="20167"/>
            </a:xfrm>
            <a:custGeom>
              <a:avLst/>
              <a:gdLst/>
              <a:ahLst/>
              <a:cxnLst/>
              <a:rect l="l" t="t" r="r" b="b"/>
              <a:pathLst>
                <a:path w="224" h="280" extrusionOk="0">
                  <a:moveTo>
                    <a:pt x="84" y="280"/>
                  </a:moveTo>
                  <a:cubicBezTo>
                    <a:pt x="224" y="280"/>
                    <a:pt x="196" y="29"/>
                    <a:pt x="140" y="1"/>
                  </a:cubicBezTo>
                  <a:lnTo>
                    <a:pt x="84" y="1"/>
                  </a:lnTo>
                  <a:cubicBezTo>
                    <a:pt x="1" y="29"/>
                    <a:pt x="1" y="196"/>
                    <a:pt x="84" y="2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flipH="1">
              <a:off x="2195680" y="2785704"/>
              <a:ext cx="20167" cy="26217"/>
            </a:xfrm>
            <a:custGeom>
              <a:avLst/>
              <a:gdLst/>
              <a:ahLst/>
              <a:cxnLst/>
              <a:rect l="l" t="t" r="r" b="b"/>
              <a:pathLst>
                <a:path w="280" h="364" extrusionOk="0">
                  <a:moveTo>
                    <a:pt x="0" y="252"/>
                  </a:moveTo>
                  <a:cubicBezTo>
                    <a:pt x="112" y="363"/>
                    <a:pt x="279" y="140"/>
                    <a:pt x="252" y="112"/>
                  </a:cubicBezTo>
                  <a:cubicBezTo>
                    <a:pt x="224" y="1"/>
                    <a:pt x="0" y="168"/>
                    <a:pt x="0"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flipH="1">
              <a:off x="1544635" y="2072357"/>
              <a:ext cx="22184" cy="28162"/>
            </a:xfrm>
            <a:custGeom>
              <a:avLst/>
              <a:gdLst/>
              <a:ahLst/>
              <a:cxnLst/>
              <a:rect l="l" t="t" r="r" b="b"/>
              <a:pathLst>
                <a:path w="308" h="391" extrusionOk="0">
                  <a:moveTo>
                    <a:pt x="1" y="224"/>
                  </a:moveTo>
                  <a:cubicBezTo>
                    <a:pt x="29" y="391"/>
                    <a:pt x="280" y="140"/>
                    <a:pt x="280" y="140"/>
                  </a:cubicBezTo>
                  <a:cubicBezTo>
                    <a:pt x="308" y="0"/>
                    <a:pt x="57" y="112"/>
                    <a:pt x="1"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flipH="1">
              <a:off x="1773678" y="2168800"/>
              <a:ext cx="12172" cy="24200"/>
            </a:xfrm>
            <a:custGeom>
              <a:avLst/>
              <a:gdLst/>
              <a:ahLst/>
              <a:cxnLst/>
              <a:rect l="l" t="t" r="r" b="b"/>
              <a:pathLst>
                <a:path w="169" h="336" extrusionOk="0">
                  <a:moveTo>
                    <a:pt x="112" y="307"/>
                  </a:moveTo>
                  <a:cubicBezTo>
                    <a:pt x="168" y="224"/>
                    <a:pt x="140" y="84"/>
                    <a:pt x="140" y="28"/>
                  </a:cubicBezTo>
                  <a:cubicBezTo>
                    <a:pt x="29" y="0"/>
                    <a:pt x="29" y="28"/>
                    <a:pt x="1" y="140"/>
                  </a:cubicBezTo>
                  <a:cubicBezTo>
                    <a:pt x="29" y="335"/>
                    <a:pt x="85" y="307"/>
                    <a:pt x="112" y="3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7"/>
            <p:cNvSpPr/>
            <p:nvPr/>
          </p:nvSpPr>
          <p:spPr>
            <a:xfrm flipH="1">
              <a:off x="1110605" y="3991348"/>
              <a:ext cx="16134" cy="24200"/>
            </a:xfrm>
            <a:custGeom>
              <a:avLst/>
              <a:gdLst/>
              <a:ahLst/>
              <a:cxnLst/>
              <a:rect l="l" t="t" r="r" b="b"/>
              <a:pathLst>
                <a:path w="224" h="336" extrusionOk="0">
                  <a:moveTo>
                    <a:pt x="1" y="280"/>
                  </a:moveTo>
                  <a:lnTo>
                    <a:pt x="1" y="336"/>
                  </a:lnTo>
                  <a:cubicBezTo>
                    <a:pt x="57" y="336"/>
                    <a:pt x="57" y="336"/>
                    <a:pt x="84" y="308"/>
                  </a:cubicBezTo>
                  <a:cubicBezTo>
                    <a:pt x="224" y="29"/>
                    <a:pt x="1" y="1"/>
                    <a:pt x="1" y="2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7"/>
            <p:cNvSpPr/>
            <p:nvPr/>
          </p:nvSpPr>
          <p:spPr>
            <a:xfrm flipH="1">
              <a:off x="1287429" y="1405179"/>
              <a:ext cx="20167" cy="16206"/>
            </a:xfrm>
            <a:custGeom>
              <a:avLst/>
              <a:gdLst/>
              <a:ahLst/>
              <a:cxnLst/>
              <a:rect l="l" t="t" r="r" b="b"/>
              <a:pathLst>
                <a:path w="280" h="225" extrusionOk="0">
                  <a:moveTo>
                    <a:pt x="1" y="196"/>
                  </a:moveTo>
                  <a:cubicBezTo>
                    <a:pt x="57" y="224"/>
                    <a:pt x="57" y="196"/>
                    <a:pt x="140" y="168"/>
                  </a:cubicBezTo>
                  <a:cubicBezTo>
                    <a:pt x="224" y="140"/>
                    <a:pt x="280" y="168"/>
                    <a:pt x="224" y="29"/>
                  </a:cubicBezTo>
                  <a:cubicBezTo>
                    <a:pt x="140" y="1"/>
                    <a:pt x="1" y="57"/>
                    <a:pt x="1"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7"/>
            <p:cNvSpPr/>
            <p:nvPr/>
          </p:nvSpPr>
          <p:spPr>
            <a:xfrm flipH="1">
              <a:off x="1522523" y="1509689"/>
              <a:ext cx="22184" cy="36229"/>
            </a:xfrm>
            <a:custGeom>
              <a:avLst/>
              <a:gdLst/>
              <a:ahLst/>
              <a:cxnLst/>
              <a:rect l="l" t="t" r="r" b="b"/>
              <a:pathLst>
                <a:path w="308" h="503" extrusionOk="0">
                  <a:moveTo>
                    <a:pt x="29" y="84"/>
                  </a:moveTo>
                  <a:cubicBezTo>
                    <a:pt x="1" y="112"/>
                    <a:pt x="1" y="140"/>
                    <a:pt x="112" y="224"/>
                  </a:cubicBezTo>
                  <a:cubicBezTo>
                    <a:pt x="308" y="503"/>
                    <a:pt x="252" y="1"/>
                    <a:pt x="29"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7"/>
            <p:cNvSpPr/>
            <p:nvPr/>
          </p:nvSpPr>
          <p:spPr>
            <a:xfrm flipH="1">
              <a:off x="1458203" y="1280646"/>
              <a:ext cx="14117" cy="24128"/>
            </a:xfrm>
            <a:custGeom>
              <a:avLst/>
              <a:gdLst/>
              <a:ahLst/>
              <a:cxnLst/>
              <a:rect l="l" t="t" r="r" b="b"/>
              <a:pathLst>
                <a:path w="196" h="335" extrusionOk="0">
                  <a:moveTo>
                    <a:pt x="0" y="140"/>
                  </a:moveTo>
                  <a:cubicBezTo>
                    <a:pt x="0" y="251"/>
                    <a:pt x="0" y="279"/>
                    <a:pt x="56" y="335"/>
                  </a:cubicBezTo>
                  <a:cubicBezTo>
                    <a:pt x="195" y="279"/>
                    <a:pt x="140" y="84"/>
                    <a:pt x="84" y="0"/>
                  </a:cubicBezTo>
                  <a:cubicBezTo>
                    <a:pt x="56" y="56"/>
                    <a:pt x="0" y="84"/>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p:nvPr/>
          </p:nvSpPr>
          <p:spPr>
            <a:xfrm flipH="1">
              <a:off x="2288089" y="4192301"/>
              <a:ext cx="20167" cy="12172"/>
            </a:xfrm>
            <a:custGeom>
              <a:avLst/>
              <a:gdLst/>
              <a:ahLst/>
              <a:cxnLst/>
              <a:rect l="l" t="t" r="r" b="b"/>
              <a:pathLst>
                <a:path w="280" h="169" extrusionOk="0">
                  <a:moveTo>
                    <a:pt x="0" y="140"/>
                  </a:moveTo>
                  <a:cubicBezTo>
                    <a:pt x="84" y="168"/>
                    <a:pt x="112" y="168"/>
                    <a:pt x="168" y="140"/>
                  </a:cubicBezTo>
                  <a:cubicBezTo>
                    <a:pt x="251" y="112"/>
                    <a:pt x="279" y="112"/>
                    <a:pt x="251" y="1"/>
                  </a:cubicBezTo>
                  <a:cubicBezTo>
                    <a:pt x="168" y="1"/>
                    <a:pt x="140" y="1"/>
                    <a:pt x="84" y="29"/>
                  </a:cubicBezTo>
                  <a:cubicBezTo>
                    <a:pt x="28" y="85"/>
                    <a:pt x="0" y="85"/>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7"/>
            <p:cNvSpPr/>
            <p:nvPr/>
          </p:nvSpPr>
          <p:spPr>
            <a:xfrm flipH="1">
              <a:off x="2782477" y="3601543"/>
              <a:ext cx="12100" cy="24200"/>
            </a:xfrm>
            <a:custGeom>
              <a:avLst/>
              <a:gdLst/>
              <a:ahLst/>
              <a:cxnLst/>
              <a:rect l="l" t="t" r="r" b="b"/>
              <a:pathLst>
                <a:path w="168" h="336" extrusionOk="0">
                  <a:moveTo>
                    <a:pt x="140" y="280"/>
                  </a:moveTo>
                  <a:cubicBezTo>
                    <a:pt x="140" y="224"/>
                    <a:pt x="168" y="56"/>
                    <a:pt x="84" y="1"/>
                  </a:cubicBezTo>
                  <a:cubicBezTo>
                    <a:pt x="1" y="56"/>
                    <a:pt x="1" y="335"/>
                    <a:pt x="140" y="2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7"/>
            <p:cNvSpPr/>
            <p:nvPr/>
          </p:nvSpPr>
          <p:spPr>
            <a:xfrm flipH="1">
              <a:off x="2239904" y="2430039"/>
              <a:ext cx="26217" cy="14117"/>
            </a:xfrm>
            <a:custGeom>
              <a:avLst/>
              <a:gdLst/>
              <a:ahLst/>
              <a:cxnLst/>
              <a:rect l="l" t="t" r="r" b="b"/>
              <a:pathLst>
                <a:path w="364" h="196" extrusionOk="0">
                  <a:moveTo>
                    <a:pt x="1" y="168"/>
                  </a:moveTo>
                  <a:cubicBezTo>
                    <a:pt x="113" y="196"/>
                    <a:pt x="364" y="84"/>
                    <a:pt x="280" y="28"/>
                  </a:cubicBezTo>
                  <a:cubicBezTo>
                    <a:pt x="252" y="0"/>
                    <a:pt x="196" y="28"/>
                    <a:pt x="113" y="56"/>
                  </a:cubicBezTo>
                  <a:cubicBezTo>
                    <a:pt x="57" y="56"/>
                    <a:pt x="1" y="56"/>
                    <a:pt x="1"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7"/>
            <p:cNvSpPr/>
            <p:nvPr/>
          </p:nvSpPr>
          <p:spPr>
            <a:xfrm flipH="1">
              <a:off x="2270011" y="4029594"/>
              <a:ext cx="22184" cy="18150"/>
            </a:xfrm>
            <a:custGeom>
              <a:avLst/>
              <a:gdLst/>
              <a:ahLst/>
              <a:cxnLst/>
              <a:rect l="l" t="t" r="r" b="b"/>
              <a:pathLst>
                <a:path w="308" h="252" extrusionOk="0">
                  <a:moveTo>
                    <a:pt x="28" y="195"/>
                  </a:moveTo>
                  <a:cubicBezTo>
                    <a:pt x="168" y="251"/>
                    <a:pt x="307" y="84"/>
                    <a:pt x="196" y="0"/>
                  </a:cubicBezTo>
                  <a:cubicBezTo>
                    <a:pt x="84" y="28"/>
                    <a:pt x="168" y="28"/>
                    <a:pt x="84" y="84"/>
                  </a:cubicBezTo>
                  <a:cubicBezTo>
                    <a:pt x="28" y="140"/>
                    <a:pt x="0" y="84"/>
                    <a:pt x="28" y="1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7"/>
            <p:cNvSpPr/>
            <p:nvPr/>
          </p:nvSpPr>
          <p:spPr>
            <a:xfrm flipH="1">
              <a:off x="2866820" y="2701289"/>
              <a:ext cx="18150" cy="22184"/>
            </a:xfrm>
            <a:custGeom>
              <a:avLst/>
              <a:gdLst/>
              <a:ahLst/>
              <a:cxnLst/>
              <a:rect l="l" t="t" r="r" b="b"/>
              <a:pathLst>
                <a:path w="252" h="308" extrusionOk="0">
                  <a:moveTo>
                    <a:pt x="28" y="280"/>
                  </a:moveTo>
                  <a:cubicBezTo>
                    <a:pt x="112" y="308"/>
                    <a:pt x="112" y="280"/>
                    <a:pt x="167" y="196"/>
                  </a:cubicBezTo>
                  <a:cubicBezTo>
                    <a:pt x="167" y="196"/>
                    <a:pt x="251" y="84"/>
                    <a:pt x="223" y="57"/>
                  </a:cubicBezTo>
                  <a:cubicBezTo>
                    <a:pt x="195" y="1"/>
                    <a:pt x="0" y="168"/>
                    <a:pt x="28" y="2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7"/>
            <p:cNvSpPr/>
            <p:nvPr/>
          </p:nvSpPr>
          <p:spPr>
            <a:xfrm flipH="1">
              <a:off x="1665207" y="3649801"/>
              <a:ext cx="14117" cy="20167"/>
            </a:xfrm>
            <a:custGeom>
              <a:avLst/>
              <a:gdLst/>
              <a:ahLst/>
              <a:cxnLst/>
              <a:rect l="l" t="t" r="r" b="b"/>
              <a:pathLst>
                <a:path w="196" h="280" extrusionOk="0">
                  <a:moveTo>
                    <a:pt x="56" y="279"/>
                  </a:moveTo>
                  <a:lnTo>
                    <a:pt x="140" y="279"/>
                  </a:lnTo>
                  <a:cubicBezTo>
                    <a:pt x="168" y="223"/>
                    <a:pt x="196" y="84"/>
                    <a:pt x="140" y="0"/>
                  </a:cubicBezTo>
                  <a:lnTo>
                    <a:pt x="56" y="0"/>
                  </a:lnTo>
                  <a:cubicBezTo>
                    <a:pt x="1" y="84"/>
                    <a:pt x="28" y="223"/>
                    <a:pt x="56" y="27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7"/>
            <p:cNvSpPr/>
            <p:nvPr/>
          </p:nvSpPr>
          <p:spPr>
            <a:xfrm flipH="1">
              <a:off x="1699347" y="2480241"/>
              <a:ext cx="28234" cy="12172"/>
            </a:xfrm>
            <a:custGeom>
              <a:avLst/>
              <a:gdLst/>
              <a:ahLst/>
              <a:cxnLst/>
              <a:rect l="l" t="t" r="r" b="b"/>
              <a:pathLst>
                <a:path w="392" h="169" extrusionOk="0">
                  <a:moveTo>
                    <a:pt x="29" y="140"/>
                  </a:moveTo>
                  <a:cubicBezTo>
                    <a:pt x="140" y="168"/>
                    <a:pt x="392" y="57"/>
                    <a:pt x="280" y="1"/>
                  </a:cubicBezTo>
                  <a:cubicBezTo>
                    <a:pt x="252" y="1"/>
                    <a:pt x="140" y="29"/>
                    <a:pt x="113" y="29"/>
                  </a:cubicBezTo>
                  <a:cubicBezTo>
                    <a:pt x="1" y="57"/>
                    <a:pt x="1" y="57"/>
                    <a:pt x="29"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7"/>
            <p:cNvSpPr/>
            <p:nvPr/>
          </p:nvSpPr>
          <p:spPr>
            <a:xfrm flipH="1">
              <a:off x="2820651" y="2635025"/>
              <a:ext cx="18150" cy="16134"/>
            </a:xfrm>
            <a:custGeom>
              <a:avLst/>
              <a:gdLst/>
              <a:ahLst/>
              <a:cxnLst/>
              <a:rect l="l" t="t" r="r" b="b"/>
              <a:pathLst>
                <a:path w="252" h="224" extrusionOk="0">
                  <a:moveTo>
                    <a:pt x="57" y="167"/>
                  </a:moveTo>
                  <a:cubicBezTo>
                    <a:pt x="112" y="223"/>
                    <a:pt x="112" y="223"/>
                    <a:pt x="196" y="140"/>
                  </a:cubicBezTo>
                  <a:cubicBezTo>
                    <a:pt x="252" y="112"/>
                    <a:pt x="252" y="112"/>
                    <a:pt x="252" y="0"/>
                  </a:cubicBezTo>
                  <a:cubicBezTo>
                    <a:pt x="112" y="0"/>
                    <a:pt x="1" y="112"/>
                    <a:pt x="57" y="16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7"/>
            <p:cNvSpPr/>
            <p:nvPr/>
          </p:nvSpPr>
          <p:spPr>
            <a:xfrm flipH="1">
              <a:off x="2517205" y="1417280"/>
              <a:ext cx="22184" cy="24200"/>
            </a:xfrm>
            <a:custGeom>
              <a:avLst/>
              <a:gdLst/>
              <a:ahLst/>
              <a:cxnLst/>
              <a:rect l="l" t="t" r="r" b="b"/>
              <a:pathLst>
                <a:path w="308" h="336" extrusionOk="0">
                  <a:moveTo>
                    <a:pt x="168" y="335"/>
                  </a:moveTo>
                  <a:cubicBezTo>
                    <a:pt x="168" y="307"/>
                    <a:pt x="308" y="0"/>
                    <a:pt x="168" y="56"/>
                  </a:cubicBezTo>
                  <a:cubicBezTo>
                    <a:pt x="140" y="112"/>
                    <a:pt x="1" y="307"/>
                    <a:pt x="168"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7"/>
            <p:cNvSpPr/>
            <p:nvPr/>
          </p:nvSpPr>
          <p:spPr>
            <a:xfrm flipH="1">
              <a:off x="1602904" y="2293405"/>
              <a:ext cx="22184" cy="16134"/>
            </a:xfrm>
            <a:custGeom>
              <a:avLst/>
              <a:gdLst/>
              <a:ahLst/>
              <a:cxnLst/>
              <a:rect l="l" t="t" r="r" b="b"/>
              <a:pathLst>
                <a:path w="308" h="224" extrusionOk="0">
                  <a:moveTo>
                    <a:pt x="1" y="168"/>
                  </a:moveTo>
                  <a:cubicBezTo>
                    <a:pt x="112" y="223"/>
                    <a:pt x="308" y="112"/>
                    <a:pt x="252" y="28"/>
                  </a:cubicBezTo>
                  <a:cubicBezTo>
                    <a:pt x="224" y="0"/>
                    <a:pt x="140" y="28"/>
                    <a:pt x="112" y="84"/>
                  </a:cubicBezTo>
                  <a:cubicBezTo>
                    <a:pt x="29" y="84"/>
                    <a:pt x="1" y="84"/>
                    <a:pt x="1"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7"/>
            <p:cNvSpPr/>
            <p:nvPr/>
          </p:nvSpPr>
          <p:spPr>
            <a:xfrm flipH="1">
              <a:off x="1994727" y="2809832"/>
              <a:ext cx="20167" cy="10083"/>
            </a:xfrm>
            <a:custGeom>
              <a:avLst/>
              <a:gdLst/>
              <a:ahLst/>
              <a:cxnLst/>
              <a:rect l="l" t="t" r="r" b="b"/>
              <a:pathLst>
                <a:path w="280" h="140" extrusionOk="0">
                  <a:moveTo>
                    <a:pt x="0" y="56"/>
                  </a:moveTo>
                  <a:lnTo>
                    <a:pt x="0" y="112"/>
                  </a:lnTo>
                  <a:cubicBezTo>
                    <a:pt x="56" y="112"/>
                    <a:pt x="84" y="140"/>
                    <a:pt x="140" y="140"/>
                  </a:cubicBezTo>
                  <a:cubicBezTo>
                    <a:pt x="224" y="140"/>
                    <a:pt x="224" y="140"/>
                    <a:pt x="279" y="112"/>
                  </a:cubicBezTo>
                  <a:cubicBezTo>
                    <a:pt x="279" y="0"/>
                    <a:pt x="279" y="0"/>
                    <a:pt x="196" y="0"/>
                  </a:cubicBezTo>
                  <a:cubicBezTo>
                    <a:pt x="140" y="28"/>
                    <a:pt x="56" y="28"/>
                    <a:pt x="0"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7"/>
            <p:cNvSpPr/>
            <p:nvPr/>
          </p:nvSpPr>
          <p:spPr>
            <a:xfrm flipH="1">
              <a:off x="2477014" y="1274596"/>
              <a:ext cx="24200" cy="32195"/>
            </a:xfrm>
            <a:custGeom>
              <a:avLst/>
              <a:gdLst/>
              <a:ahLst/>
              <a:cxnLst/>
              <a:rect l="l" t="t" r="r" b="b"/>
              <a:pathLst>
                <a:path w="336" h="447" extrusionOk="0">
                  <a:moveTo>
                    <a:pt x="57" y="419"/>
                  </a:moveTo>
                  <a:cubicBezTo>
                    <a:pt x="112" y="447"/>
                    <a:pt x="57" y="447"/>
                    <a:pt x="140" y="447"/>
                  </a:cubicBezTo>
                  <a:cubicBezTo>
                    <a:pt x="336" y="0"/>
                    <a:pt x="1" y="168"/>
                    <a:pt x="57"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7"/>
            <p:cNvSpPr/>
            <p:nvPr/>
          </p:nvSpPr>
          <p:spPr>
            <a:xfrm flipH="1">
              <a:off x="2368471" y="734040"/>
              <a:ext cx="14189" cy="22184"/>
            </a:xfrm>
            <a:custGeom>
              <a:avLst/>
              <a:gdLst/>
              <a:ahLst/>
              <a:cxnLst/>
              <a:rect l="l" t="t" r="r" b="b"/>
              <a:pathLst>
                <a:path w="197" h="308" extrusionOk="0">
                  <a:moveTo>
                    <a:pt x="29" y="307"/>
                  </a:moveTo>
                  <a:cubicBezTo>
                    <a:pt x="168" y="307"/>
                    <a:pt x="196" y="112"/>
                    <a:pt x="168" y="56"/>
                  </a:cubicBezTo>
                  <a:cubicBezTo>
                    <a:pt x="85" y="1"/>
                    <a:pt x="1" y="252"/>
                    <a:pt x="29" y="3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7"/>
            <p:cNvSpPr/>
            <p:nvPr/>
          </p:nvSpPr>
          <p:spPr>
            <a:xfrm flipH="1">
              <a:off x="2358459" y="2134660"/>
              <a:ext cx="20167" cy="10083"/>
            </a:xfrm>
            <a:custGeom>
              <a:avLst/>
              <a:gdLst/>
              <a:ahLst/>
              <a:cxnLst/>
              <a:rect l="l" t="t" r="r" b="b"/>
              <a:pathLst>
                <a:path w="280" h="140" extrusionOk="0">
                  <a:moveTo>
                    <a:pt x="1" y="112"/>
                  </a:moveTo>
                  <a:cubicBezTo>
                    <a:pt x="84" y="140"/>
                    <a:pt x="224" y="140"/>
                    <a:pt x="280" y="112"/>
                  </a:cubicBezTo>
                  <a:lnTo>
                    <a:pt x="280" y="0"/>
                  </a:lnTo>
                  <a:cubicBezTo>
                    <a:pt x="168" y="0"/>
                    <a:pt x="29" y="0"/>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7"/>
            <p:cNvSpPr/>
            <p:nvPr/>
          </p:nvSpPr>
          <p:spPr>
            <a:xfrm flipH="1">
              <a:off x="2316252" y="2472246"/>
              <a:ext cx="20167" cy="12100"/>
            </a:xfrm>
            <a:custGeom>
              <a:avLst/>
              <a:gdLst/>
              <a:ahLst/>
              <a:cxnLst/>
              <a:rect l="l" t="t" r="r" b="b"/>
              <a:pathLst>
                <a:path w="280" h="168" extrusionOk="0">
                  <a:moveTo>
                    <a:pt x="1" y="56"/>
                  </a:moveTo>
                  <a:cubicBezTo>
                    <a:pt x="1" y="168"/>
                    <a:pt x="28" y="168"/>
                    <a:pt x="140" y="140"/>
                  </a:cubicBezTo>
                  <a:cubicBezTo>
                    <a:pt x="224" y="112"/>
                    <a:pt x="280" y="112"/>
                    <a:pt x="252" y="0"/>
                  </a:cubicBezTo>
                  <a:cubicBezTo>
                    <a:pt x="168" y="0"/>
                    <a:pt x="84" y="56"/>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7"/>
            <p:cNvSpPr/>
            <p:nvPr/>
          </p:nvSpPr>
          <p:spPr>
            <a:xfrm flipH="1">
              <a:off x="3019587" y="1596121"/>
              <a:ext cx="16134" cy="26145"/>
            </a:xfrm>
            <a:custGeom>
              <a:avLst/>
              <a:gdLst/>
              <a:ahLst/>
              <a:cxnLst/>
              <a:rect l="l" t="t" r="r" b="b"/>
              <a:pathLst>
                <a:path w="224" h="363" extrusionOk="0">
                  <a:moveTo>
                    <a:pt x="224" y="28"/>
                  </a:moveTo>
                  <a:cubicBezTo>
                    <a:pt x="168" y="0"/>
                    <a:pt x="168" y="0"/>
                    <a:pt x="84" y="56"/>
                  </a:cubicBezTo>
                  <a:cubicBezTo>
                    <a:pt x="56" y="84"/>
                    <a:pt x="1" y="168"/>
                    <a:pt x="29" y="196"/>
                  </a:cubicBezTo>
                  <a:cubicBezTo>
                    <a:pt x="84" y="363"/>
                    <a:pt x="196" y="140"/>
                    <a:pt x="224"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7"/>
            <p:cNvSpPr/>
            <p:nvPr/>
          </p:nvSpPr>
          <p:spPr>
            <a:xfrm flipH="1">
              <a:off x="1870121" y="593373"/>
              <a:ext cx="26217" cy="12100"/>
            </a:xfrm>
            <a:custGeom>
              <a:avLst/>
              <a:gdLst/>
              <a:ahLst/>
              <a:cxnLst/>
              <a:rect l="l" t="t" r="r" b="b"/>
              <a:pathLst>
                <a:path w="364" h="168" extrusionOk="0">
                  <a:moveTo>
                    <a:pt x="84" y="1"/>
                  </a:moveTo>
                  <a:lnTo>
                    <a:pt x="28" y="1"/>
                  </a:lnTo>
                  <a:cubicBezTo>
                    <a:pt x="0" y="29"/>
                    <a:pt x="0" y="29"/>
                    <a:pt x="0" y="112"/>
                  </a:cubicBezTo>
                  <a:lnTo>
                    <a:pt x="168" y="168"/>
                  </a:lnTo>
                  <a:cubicBezTo>
                    <a:pt x="252" y="168"/>
                    <a:pt x="363" y="140"/>
                    <a:pt x="224" y="56"/>
                  </a:cubicBezTo>
                  <a:cubicBezTo>
                    <a:pt x="140" y="29"/>
                    <a:pt x="112" y="29"/>
                    <a:pt x="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7"/>
            <p:cNvSpPr/>
            <p:nvPr/>
          </p:nvSpPr>
          <p:spPr>
            <a:xfrm flipH="1">
              <a:off x="1622999" y="1547863"/>
              <a:ext cx="14117" cy="20167"/>
            </a:xfrm>
            <a:custGeom>
              <a:avLst/>
              <a:gdLst/>
              <a:ahLst/>
              <a:cxnLst/>
              <a:rect l="l" t="t" r="r" b="b"/>
              <a:pathLst>
                <a:path w="196" h="280" extrusionOk="0">
                  <a:moveTo>
                    <a:pt x="0" y="252"/>
                  </a:moveTo>
                  <a:cubicBezTo>
                    <a:pt x="168" y="280"/>
                    <a:pt x="196" y="56"/>
                    <a:pt x="140" y="1"/>
                  </a:cubicBezTo>
                  <a:cubicBezTo>
                    <a:pt x="56" y="1"/>
                    <a:pt x="56" y="29"/>
                    <a:pt x="28" y="112"/>
                  </a:cubicBezTo>
                  <a:cubicBezTo>
                    <a:pt x="28" y="140"/>
                    <a:pt x="0" y="140"/>
                    <a:pt x="0"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7"/>
            <p:cNvSpPr/>
            <p:nvPr/>
          </p:nvSpPr>
          <p:spPr>
            <a:xfrm flipH="1">
              <a:off x="1514456" y="2795787"/>
              <a:ext cx="20167" cy="20095"/>
            </a:xfrm>
            <a:custGeom>
              <a:avLst/>
              <a:gdLst/>
              <a:ahLst/>
              <a:cxnLst/>
              <a:rect l="l" t="t" r="r" b="b"/>
              <a:pathLst>
                <a:path w="280" h="279" extrusionOk="0">
                  <a:moveTo>
                    <a:pt x="84" y="251"/>
                  </a:moveTo>
                  <a:cubicBezTo>
                    <a:pt x="223" y="279"/>
                    <a:pt x="279" y="139"/>
                    <a:pt x="251" y="0"/>
                  </a:cubicBezTo>
                  <a:cubicBezTo>
                    <a:pt x="112" y="28"/>
                    <a:pt x="0" y="167"/>
                    <a:pt x="84"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7"/>
            <p:cNvSpPr/>
            <p:nvPr/>
          </p:nvSpPr>
          <p:spPr>
            <a:xfrm flipH="1">
              <a:off x="1508478" y="2986656"/>
              <a:ext cx="14117" cy="28162"/>
            </a:xfrm>
            <a:custGeom>
              <a:avLst/>
              <a:gdLst/>
              <a:ahLst/>
              <a:cxnLst/>
              <a:rect l="l" t="t" r="r" b="b"/>
              <a:pathLst>
                <a:path w="196" h="391" extrusionOk="0">
                  <a:moveTo>
                    <a:pt x="1" y="224"/>
                  </a:moveTo>
                  <a:cubicBezTo>
                    <a:pt x="1" y="391"/>
                    <a:pt x="196" y="168"/>
                    <a:pt x="196" y="28"/>
                  </a:cubicBezTo>
                  <a:cubicBezTo>
                    <a:pt x="56" y="0"/>
                    <a:pt x="1" y="84"/>
                    <a:pt x="1"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7"/>
            <p:cNvSpPr/>
            <p:nvPr/>
          </p:nvSpPr>
          <p:spPr>
            <a:xfrm flipH="1">
              <a:off x="1221093" y="3740193"/>
              <a:ext cx="20167" cy="18150"/>
            </a:xfrm>
            <a:custGeom>
              <a:avLst/>
              <a:gdLst/>
              <a:ahLst/>
              <a:cxnLst/>
              <a:rect l="l" t="t" r="r" b="b"/>
              <a:pathLst>
                <a:path w="280" h="252" extrusionOk="0">
                  <a:moveTo>
                    <a:pt x="279" y="28"/>
                  </a:moveTo>
                  <a:cubicBezTo>
                    <a:pt x="252" y="1"/>
                    <a:pt x="279" y="1"/>
                    <a:pt x="224" y="1"/>
                  </a:cubicBezTo>
                  <a:cubicBezTo>
                    <a:pt x="196" y="28"/>
                    <a:pt x="1" y="168"/>
                    <a:pt x="84" y="252"/>
                  </a:cubicBezTo>
                  <a:cubicBezTo>
                    <a:pt x="140" y="252"/>
                    <a:pt x="252" y="112"/>
                    <a:pt x="279"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7"/>
            <p:cNvSpPr/>
            <p:nvPr/>
          </p:nvSpPr>
          <p:spPr>
            <a:xfrm flipH="1">
              <a:off x="1506461" y="2635025"/>
              <a:ext cx="22184" cy="12100"/>
            </a:xfrm>
            <a:custGeom>
              <a:avLst/>
              <a:gdLst/>
              <a:ahLst/>
              <a:cxnLst/>
              <a:rect l="l" t="t" r="r" b="b"/>
              <a:pathLst>
                <a:path w="308" h="168" extrusionOk="0">
                  <a:moveTo>
                    <a:pt x="1" y="167"/>
                  </a:moveTo>
                  <a:cubicBezTo>
                    <a:pt x="85" y="167"/>
                    <a:pt x="308" y="112"/>
                    <a:pt x="224" y="28"/>
                  </a:cubicBezTo>
                  <a:cubicBezTo>
                    <a:pt x="196" y="0"/>
                    <a:pt x="140" y="28"/>
                    <a:pt x="57" y="84"/>
                  </a:cubicBezTo>
                  <a:cubicBezTo>
                    <a:pt x="1" y="84"/>
                    <a:pt x="1" y="84"/>
                    <a:pt x="1" y="16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flipH="1">
              <a:off x="1745588" y="2050245"/>
              <a:ext cx="12100" cy="20167"/>
            </a:xfrm>
            <a:custGeom>
              <a:avLst/>
              <a:gdLst/>
              <a:ahLst/>
              <a:cxnLst/>
              <a:rect l="l" t="t" r="r" b="b"/>
              <a:pathLst>
                <a:path w="168" h="280" extrusionOk="0">
                  <a:moveTo>
                    <a:pt x="28" y="252"/>
                  </a:moveTo>
                  <a:cubicBezTo>
                    <a:pt x="112" y="279"/>
                    <a:pt x="112" y="252"/>
                    <a:pt x="140" y="168"/>
                  </a:cubicBezTo>
                  <a:cubicBezTo>
                    <a:pt x="168" y="112"/>
                    <a:pt x="168" y="56"/>
                    <a:pt x="140" y="0"/>
                  </a:cubicBezTo>
                  <a:lnTo>
                    <a:pt x="56" y="0"/>
                  </a:lnTo>
                  <a:cubicBezTo>
                    <a:pt x="28" y="56"/>
                    <a:pt x="0" y="168"/>
                    <a:pt x="28"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flipH="1">
              <a:off x="1960586" y="2305434"/>
              <a:ext cx="24200" cy="10156"/>
            </a:xfrm>
            <a:custGeom>
              <a:avLst/>
              <a:gdLst/>
              <a:ahLst/>
              <a:cxnLst/>
              <a:rect l="l" t="t" r="r" b="b"/>
              <a:pathLst>
                <a:path w="336" h="141" extrusionOk="0">
                  <a:moveTo>
                    <a:pt x="1" y="56"/>
                  </a:moveTo>
                  <a:lnTo>
                    <a:pt x="1" y="112"/>
                  </a:lnTo>
                  <a:cubicBezTo>
                    <a:pt x="140" y="140"/>
                    <a:pt x="112" y="140"/>
                    <a:pt x="252" y="112"/>
                  </a:cubicBezTo>
                  <a:cubicBezTo>
                    <a:pt x="252" y="84"/>
                    <a:pt x="336" y="1"/>
                    <a:pt x="57" y="1"/>
                  </a:cubicBezTo>
                  <a:cubicBezTo>
                    <a:pt x="1" y="1"/>
                    <a:pt x="1" y="1"/>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flipH="1">
              <a:off x="1602904" y="2313500"/>
              <a:ext cx="16134" cy="20167"/>
            </a:xfrm>
            <a:custGeom>
              <a:avLst/>
              <a:gdLst/>
              <a:ahLst/>
              <a:cxnLst/>
              <a:rect l="l" t="t" r="r" b="b"/>
              <a:pathLst>
                <a:path w="224" h="280" extrusionOk="0">
                  <a:moveTo>
                    <a:pt x="0" y="168"/>
                  </a:moveTo>
                  <a:cubicBezTo>
                    <a:pt x="56" y="279"/>
                    <a:pt x="224" y="140"/>
                    <a:pt x="224" y="84"/>
                  </a:cubicBezTo>
                  <a:cubicBezTo>
                    <a:pt x="196" y="0"/>
                    <a:pt x="196" y="0"/>
                    <a:pt x="84" y="28"/>
                  </a:cubicBezTo>
                  <a:cubicBezTo>
                    <a:pt x="28" y="84"/>
                    <a:pt x="0" y="112"/>
                    <a:pt x="0"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flipH="1">
              <a:off x="1568764" y="2223036"/>
              <a:ext cx="18150" cy="16134"/>
            </a:xfrm>
            <a:custGeom>
              <a:avLst/>
              <a:gdLst/>
              <a:ahLst/>
              <a:cxnLst/>
              <a:rect l="l" t="t" r="r" b="b"/>
              <a:pathLst>
                <a:path w="252" h="224" extrusionOk="0">
                  <a:moveTo>
                    <a:pt x="1" y="224"/>
                  </a:moveTo>
                  <a:cubicBezTo>
                    <a:pt x="112" y="224"/>
                    <a:pt x="252" y="140"/>
                    <a:pt x="252" y="29"/>
                  </a:cubicBezTo>
                  <a:cubicBezTo>
                    <a:pt x="168" y="1"/>
                    <a:pt x="140" y="1"/>
                    <a:pt x="57" y="29"/>
                  </a:cubicBezTo>
                  <a:cubicBezTo>
                    <a:pt x="29" y="112"/>
                    <a:pt x="1" y="112"/>
                    <a:pt x="1"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7"/>
            <p:cNvSpPr/>
            <p:nvPr/>
          </p:nvSpPr>
          <p:spPr>
            <a:xfrm flipH="1">
              <a:off x="1301475" y="2811849"/>
              <a:ext cx="20167" cy="14117"/>
            </a:xfrm>
            <a:custGeom>
              <a:avLst/>
              <a:gdLst/>
              <a:ahLst/>
              <a:cxnLst/>
              <a:rect l="l" t="t" r="r" b="b"/>
              <a:pathLst>
                <a:path w="280" h="196" extrusionOk="0">
                  <a:moveTo>
                    <a:pt x="252" y="168"/>
                  </a:moveTo>
                  <a:cubicBezTo>
                    <a:pt x="280" y="56"/>
                    <a:pt x="112" y="0"/>
                    <a:pt x="56" y="28"/>
                  </a:cubicBezTo>
                  <a:cubicBezTo>
                    <a:pt x="56" y="56"/>
                    <a:pt x="1" y="140"/>
                    <a:pt x="140" y="195"/>
                  </a:cubicBezTo>
                  <a:cubicBezTo>
                    <a:pt x="224" y="195"/>
                    <a:pt x="252" y="168"/>
                    <a:pt x="252"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7"/>
            <p:cNvSpPr/>
            <p:nvPr/>
          </p:nvSpPr>
          <p:spPr>
            <a:xfrm flipH="1">
              <a:off x="1542618" y="1381123"/>
              <a:ext cx="22184" cy="26145"/>
            </a:xfrm>
            <a:custGeom>
              <a:avLst/>
              <a:gdLst/>
              <a:ahLst/>
              <a:cxnLst/>
              <a:rect l="l" t="t" r="r" b="b"/>
              <a:pathLst>
                <a:path w="308" h="363" extrusionOk="0">
                  <a:moveTo>
                    <a:pt x="140" y="363"/>
                  </a:moveTo>
                  <a:cubicBezTo>
                    <a:pt x="224" y="363"/>
                    <a:pt x="252" y="335"/>
                    <a:pt x="252" y="167"/>
                  </a:cubicBezTo>
                  <a:cubicBezTo>
                    <a:pt x="308" y="0"/>
                    <a:pt x="1" y="223"/>
                    <a:pt x="140"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flipH="1">
              <a:off x="2149439" y="2727434"/>
              <a:ext cx="22184" cy="14117"/>
            </a:xfrm>
            <a:custGeom>
              <a:avLst/>
              <a:gdLst/>
              <a:ahLst/>
              <a:cxnLst/>
              <a:rect l="l" t="t" r="r" b="b"/>
              <a:pathLst>
                <a:path w="308" h="196" extrusionOk="0">
                  <a:moveTo>
                    <a:pt x="28" y="56"/>
                  </a:moveTo>
                  <a:cubicBezTo>
                    <a:pt x="0" y="140"/>
                    <a:pt x="196" y="196"/>
                    <a:pt x="279" y="196"/>
                  </a:cubicBezTo>
                  <a:cubicBezTo>
                    <a:pt x="307" y="112"/>
                    <a:pt x="307" y="112"/>
                    <a:pt x="223" y="56"/>
                  </a:cubicBezTo>
                  <a:cubicBezTo>
                    <a:pt x="168" y="56"/>
                    <a:pt x="84" y="0"/>
                    <a:pt x="28"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7"/>
            <p:cNvSpPr/>
            <p:nvPr/>
          </p:nvSpPr>
          <p:spPr>
            <a:xfrm flipH="1">
              <a:off x="1516473" y="2864068"/>
              <a:ext cx="16134" cy="28234"/>
            </a:xfrm>
            <a:custGeom>
              <a:avLst/>
              <a:gdLst/>
              <a:ahLst/>
              <a:cxnLst/>
              <a:rect l="l" t="t" r="r" b="b"/>
              <a:pathLst>
                <a:path w="224" h="392" extrusionOk="0">
                  <a:moveTo>
                    <a:pt x="112" y="56"/>
                  </a:moveTo>
                  <a:cubicBezTo>
                    <a:pt x="84" y="56"/>
                    <a:pt x="84" y="56"/>
                    <a:pt x="84" y="140"/>
                  </a:cubicBezTo>
                  <a:cubicBezTo>
                    <a:pt x="56" y="196"/>
                    <a:pt x="0" y="391"/>
                    <a:pt x="112" y="307"/>
                  </a:cubicBezTo>
                  <a:cubicBezTo>
                    <a:pt x="195" y="252"/>
                    <a:pt x="223" y="1"/>
                    <a:pt x="112"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7"/>
            <p:cNvSpPr/>
            <p:nvPr/>
          </p:nvSpPr>
          <p:spPr>
            <a:xfrm flipH="1">
              <a:off x="2507121" y="2004004"/>
              <a:ext cx="12172" cy="24200"/>
            </a:xfrm>
            <a:custGeom>
              <a:avLst/>
              <a:gdLst/>
              <a:ahLst/>
              <a:cxnLst/>
              <a:rect l="l" t="t" r="r" b="b"/>
              <a:pathLst>
                <a:path w="169" h="336" extrusionOk="0">
                  <a:moveTo>
                    <a:pt x="29" y="1"/>
                  </a:moveTo>
                  <a:cubicBezTo>
                    <a:pt x="1" y="112"/>
                    <a:pt x="84" y="336"/>
                    <a:pt x="140" y="252"/>
                  </a:cubicBezTo>
                  <a:cubicBezTo>
                    <a:pt x="168" y="224"/>
                    <a:pt x="140" y="140"/>
                    <a:pt x="140" y="112"/>
                  </a:cubicBezTo>
                  <a:cubicBezTo>
                    <a:pt x="140" y="57"/>
                    <a:pt x="140" y="1"/>
                    <a:pt x="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7"/>
            <p:cNvSpPr/>
            <p:nvPr/>
          </p:nvSpPr>
          <p:spPr>
            <a:xfrm flipH="1">
              <a:off x="1900300" y="2671182"/>
              <a:ext cx="18150" cy="12100"/>
            </a:xfrm>
            <a:custGeom>
              <a:avLst/>
              <a:gdLst/>
              <a:ahLst/>
              <a:cxnLst/>
              <a:rect l="l" t="t" r="r" b="b"/>
              <a:pathLst>
                <a:path w="252" h="168" extrusionOk="0">
                  <a:moveTo>
                    <a:pt x="1" y="140"/>
                  </a:moveTo>
                  <a:cubicBezTo>
                    <a:pt x="112" y="168"/>
                    <a:pt x="168" y="140"/>
                    <a:pt x="252" y="84"/>
                  </a:cubicBezTo>
                  <a:cubicBezTo>
                    <a:pt x="252" y="0"/>
                    <a:pt x="196" y="0"/>
                    <a:pt x="112" y="28"/>
                  </a:cubicBezTo>
                  <a:cubicBezTo>
                    <a:pt x="28" y="28"/>
                    <a:pt x="1" y="28"/>
                    <a:pt x="1"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7"/>
            <p:cNvSpPr/>
            <p:nvPr/>
          </p:nvSpPr>
          <p:spPr>
            <a:xfrm flipH="1">
              <a:off x="1265317" y="3621638"/>
              <a:ext cx="12100" cy="28234"/>
            </a:xfrm>
            <a:custGeom>
              <a:avLst/>
              <a:gdLst/>
              <a:ahLst/>
              <a:cxnLst/>
              <a:rect l="l" t="t" r="r" b="b"/>
              <a:pathLst>
                <a:path w="168" h="392" extrusionOk="0">
                  <a:moveTo>
                    <a:pt x="0" y="391"/>
                  </a:moveTo>
                  <a:lnTo>
                    <a:pt x="56" y="391"/>
                  </a:lnTo>
                  <a:cubicBezTo>
                    <a:pt x="168" y="224"/>
                    <a:pt x="56" y="1"/>
                    <a:pt x="0"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7"/>
            <p:cNvSpPr/>
            <p:nvPr/>
          </p:nvSpPr>
          <p:spPr>
            <a:xfrm flipH="1">
              <a:off x="1866160" y="2426005"/>
              <a:ext cx="20167" cy="16134"/>
            </a:xfrm>
            <a:custGeom>
              <a:avLst/>
              <a:gdLst/>
              <a:ahLst/>
              <a:cxnLst/>
              <a:rect l="l" t="t" r="r" b="b"/>
              <a:pathLst>
                <a:path w="280" h="224" extrusionOk="0">
                  <a:moveTo>
                    <a:pt x="1" y="112"/>
                  </a:moveTo>
                  <a:cubicBezTo>
                    <a:pt x="1" y="196"/>
                    <a:pt x="1" y="196"/>
                    <a:pt x="113" y="196"/>
                  </a:cubicBezTo>
                  <a:cubicBezTo>
                    <a:pt x="168" y="196"/>
                    <a:pt x="224" y="224"/>
                    <a:pt x="280" y="140"/>
                  </a:cubicBezTo>
                  <a:cubicBezTo>
                    <a:pt x="280" y="84"/>
                    <a:pt x="140" y="1"/>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7"/>
            <p:cNvSpPr/>
            <p:nvPr/>
          </p:nvSpPr>
          <p:spPr>
            <a:xfrm flipH="1">
              <a:off x="1757616" y="2182845"/>
              <a:ext cx="10156" cy="20167"/>
            </a:xfrm>
            <a:custGeom>
              <a:avLst/>
              <a:gdLst/>
              <a:ahLst/>
              <a:cxnLst/>
              <a:rect l="l" t="t" r="r" b="b"/>
              <a:pathLst>
                <a:path w="141" h="280" extrusionOk="0">
                  <a:moveTo>
                    <a:pt x="57" y="280"/>
                  </a:moveTo>
                  <a:cubicBezTo>
                    <a:pt x="140" y="224"/>
                    <a:pt x="140" y="29"/>
                    <a:pt x="57" y="1"/>
                  </a:cubicBezTo>
                  <a:cubicBezTo>
                    <a:pt x="1" y="29"/>
                    <a:pt x="1" y="84"/>
                    <a:pt x="1" y="140"/>
                  </a:cubicBezTo>
                  <a:cubicBezTo>
                    <a:pt x="1" y="252"/>
                    <a:pt x="1" y="252"/>
                    <a:pt x="57" y="2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7"/>
            <p:cNvSpPr/>
            <p:nvPr/>
          </p:nvSpPr>
          <p:spPr>
            <a:xfrm flipH="1">
              <a:off x="2509138" y="2482258"/>
              <a:ext cx="20167" cy="18150"/>
            </a:xfrm>
            <a:custGeom>
              <a:avLst/>
              <a:gdLst/>
              <a:ahLst/>
              <a:cxnLst/>
              <a:rect l="l" t="t" r="r" b="b"/>
              <a:pathLst>
                <a:path w="280" h="252" extrusionOk="0">
                  <a:moveTo>
                    <a:pt x="0" y="29"/>
                  </a:moveTo>
                  <a:cubicBezTo>
                    <a:pt x="0" y="112"/>
                    <a:pt x="28" y="112"/>
                    <a:pt x="84" y="140"/>
                  </a:cubicBezTo>
                  <a:cubicBezTo>
                    <a:pt x="112" y="168"/>
                    <a:pt x="168" y="252"/>
                    <a:pt x="223" y="168"/>
                  </a:cubicBezTo>
                  <a:cubicBezTo>
                    <a:pt x="279" y="140"/>
                    <a:pt x="168" y="1"/>
                    <a:pt x="0"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7"/>
            <p:cNvSpPr/>
            <p:nvPr/>
          </p:nvSpPr>
          <p:spPr>
            <a:xfrm flipH="1">
              <a:off x="1926446" y="2512437"/>
              <a:ext cx="34212" cy="20167"/>
            </a:xfrm>
            <a:custGeom>
              <a:avLst/>
              <a:gdLst/>
              <a:ahLst/>
              <a:cxnLst/>
              <a:rect l="l" t="t" r="r" b="b"/>
              <a:pathLst>
                <a:path w="475" h="280" extrusionOk="0">
                  <a:moveTo>
                    <a:pt x="363" y="279"/>
                  </a:moveTo>
                  <a:cubicBezTo>
                    <a:pt x="475" y="112"/>
                    <a:pt x="1" y="0"/>
                    <a:pt x="224" y="251"/>
                  </a:cubicBezTo>
                  <a:cubicBezTo>
                    <a:pt x="280" y="279"/>
                    <a:pt x="308" y="279"/>
                    <a:pt x="363" y="279"/>
                  </a:cubicBezTo>
                  <a:cubicBezTo>
                    <a:pt x="419" y="279"/>
                    <a:pt x="335" y="279"/>
                    <a:pt x="363" y="27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7"/>
            <p:cNvSpPr/>
            <p:nvPr/>
          </p:nvSpPr>
          <p:spPr>
            <a:xfrm flipH="1">
              <a:off x="2342397" y="2504370"/>
              <a:ext cx="20167" cy="18150"/>
            </a:xfrm>
            <a:custGeom>
              <a:avLst/>
              <a:gdLst/>
              <a:ahLst/>
              <a:cxnLst/>
              <a:rect l="l" t="t" r="r" b="b"/>
              <a:pathLst>
                <a:path w="280" h="252" extrusionOk="0">
                  <a:moveTo>
                    <a:pt x="280" y="84"/>
                  </a:moveTo>
                  <a:cubicBezTo>
                    <a:pt x="196" y="1"/>
                    <a:pt x="1" y="112"/>
                    <a:pt x="29" y="168"/>
                  </a:cubicBezTo>
                  <a:cubicBezTo>
                    <a:pt x="57" y="252"/>
                    <a:pt x="280" y="168"/>
                    <a:pt x="280"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7"/>
            <p:cNvSpPr/>
            <p:nvPr/>
          </p:nvSpPr>
          <p:spPr>
            <a:xfrm flipH="1">
              <a:off x="2591536" y="1793040"/>
              <a:ext cx="10156" cy="24200"/>
            </a:xfrm>
            <a:custGeom>
              <a:avLst/>
              <a:gdLst/>
              <a:ahLst/>
              <a:cxnLst/>
              <a:rect l="l" t="t" r="r" b="b"/>
              <a:pathLst>
                <a:path w="141" h="336" extrusionOk="0">
                  <a:moveTo>
                    <a:pt x="140" y="279"/>
                  </a:moveTo>
                  <a:cubicBezTo>
                    <a:pt x="140" y="196"/>
                    <a:pt x="140" y="0"/>
                    <a:pt x="29" y="56"/>
                  </a:cubicBezTo>
                  <a:cubicBezTo>
                    <a:pt x="1" y="112"/>
                    <a:pt x="1" y="140"/>
                    <a:pt x="29" y="224"/>
                  </a:cubicBezTo>
                  <a:cubicBezTo>
                    <a:pt x="57" y="335"/>
                    <a:pt x="57" y="279"/>
                    <a:pt x="140" y="27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7"/>
            <p:cNvSpPr/>
            <p:nvPr/>
          </p:nvSpPr>
          <p:spPr>
            <a:xfrm flipH="1">
              <a:off x="2282111" y="4379209"/>
              <a:ext cx="18150" cy="16134"/>
            </a:xfrm>
            <a:custGeom>
              <a:avLst/>
              <a:gdLst/>
              <a:ahLst/>
              <a:cxnLst/>
              <a:rect l="l" t="t" r="r" b="b"/>
              <a:pathLst>
                <a:path w="252" h="224" extrusionOk="0">
                  <a:moveTo>
                    <a:pt x="29" y="224"/>
                  </a:moveTo>
                  <a:cubicBezTo>
                    <a:pt x="140" y="224"/>
                    <a:pt x="112" y="224"/>
                    <a:pt x="168" y="168"/>
                  </a:cubicBezTo>
                  <a:cubicBezTo>
                    <a:pt x="196" y="84"/>
                    <a:pt x="252" y="84"/>
                    <a:pt x="196" y="28"/>
                  </a:cubicBezTo>
                  <a:cubicBezTo>
                    <a:pt x="112" y="0"/>
                    <a:pt x="1" y="112"/>
                    <a:pt x="29"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7"/>
            <p:cNvSpPr/>
            <p:nvPr/>
          </p:nvSpPr>
          <p:spPr>
            <a:xfrm flipH="1">
              <a:off x="1707414" y="2014088"/>
              <a:ext cx="12100" cy="18150"/>
            </a:xfrm>
            <a:custGeom>
              <a:avLst/>
              <a:gdLst/>
              <a:ahLst/>
              <a:cxnLst/>
              <a:rect l="l" t="t" r="r" b="b"/>
              <a:pathLst>
                <a:path w="168" h="252" extrusionOk="0">
                  <a:moveTo>
                    <a:pt x="28" y="223"/>
                  </a:moveTo>
                  <a:cubicBezTo>
                    <a:pt x="84" y="251"/>
                    <a:pt x="140" y="223"/>
                    <a:pt x="140" y="140"/>
                  </a:cubicBezTo>
                  <a:cubicBezTo>
                    <a:pt x="168" y="84"/>
                    <a:pt x="168" y="56"/>
                    <a:pt x="140" y="0"/>
                  </a:cubicBezTo>
                  <a:cubicBezTo>
                    <a:pt x="56" y="0"/>
                    <a:pt x="28" y="0"/>
                    <a:pt x="28" y="84"/>
                  </a:cubicBezTo>
                  <a:cubicBezTo>
                    <a:pt x="1" y="112"/>
                    <a:pt x="1" y="140"/>
                    <a:pt x="28" y="22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7"/>
            <p:cNvSpPr/>
            <p:nvPr/>
          </p:nvSpPr>
          <p:spPr>
            <a:xfrm flipH="1">
              <a:off x="1506461" y="1397185"/>
              <a:ext cx="16134" cy="18150"/>
            </a:xfrm>
            <a:custGeom>
              <a:avLst/>
              <a:gdLst/>
              <a:ahLst/>
              <a:cxnLst/>
              <a:rect l="l" t="t" r="r" b="b"/>
              <a:pathLst>
                <a:path w="224" h="252" extrusionOk="0">
                  <a:moveTo>
                    <a:pt x="1" y="168"/>
                  </a:moveTo>
                  <a:cubicBezTo>
                    <a:pt x="1" y="196"/>
                    <a:pt x="1" y="196"/>
                    <a:pt x="56" y="251"/>
                  </a:cubicBezTo>
                  <a:cubicBezTo>
                    <a:pt x="112" y="251"/>
                    <a:pt x="140" y="196"/>
                    <a:pt x="196" y="140"/>
                  </a:cubicBezTo>
                  <a:cubicBezTo>
                    <a:pt x="224" y="28"/>
                    <a:pt x="224" y="28"/>
                    <a:pt x="112" y="0"/>
                  </a:cubicBezTo>
                  <a:cubicBezTo>
                    <a:pt x="84" y="28"/>
                    <a:pt x="1" y="140"/>
                    <a:pt x="1"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7"/>
            <p:cNvSpPr/>
            <p:nvPr/>
          </p:nvSpPr>
          <p:spPr>
            <a:xfrm flipH="1">
              <a:off x="2079141" y="2188895"/>
              <a:ext cx="20167" cy="10083"/>
            </a:xfrm>
            <a:custGeom>
              <a:avLst/>
              <a:gdLst/>
              <a:ahLst/>
              <a:cxnLst/>
              <a:rect l="l" t="t" r="r" b="b"/>
              <a:pathLst>
                <a:path w="280" h="140" extrusionOk="0">
                  <a:moveTo>
                    <a:pt x="1" y="56"/>
                  </a:moveTo>
                  <a:cubicBezTo>
                    <a:pt x="1" y="140"/>
                    <a:pt x="29" y="140"/>
                    <a:pt x="140" y="140"/>
                  </a:cubicBezTo>
                  <a:cubicBezTo>
                    <a:pt x="252" y="140"/>
                    <a:pt x="280" y="140"/>
                    <a:pt x="280" y="28"/>
                  </a:cubicBezTo>
                  <a:cubicBezTo>
                    <a:pt x="252" y="0"/>
                    <a:pt x="196" y="0"/>
                    <a:pt x="140" y="0"/>
                  </a:cubicBezTo>
                  <a:cubicBezTo>
                    <a:pt x="29" y="28"/>
                    <a:pt x="29" y="28"/>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7"/>
            <p:cNvSpPr/>
            <p:nvPr/>
          </p:nvSpPr>
          <p:spPr>
            <a:xfrm flipH="1">
              <a:off x="1253217" y="3880860"/>
              <a:ext cx="20167" cy="16134"/>
            </a:xfrm>
            <a:custGeom>
              <a:avLst/>
              <a:gdLst/>
              <a:ahLst/>
              <a:cxnLst/>
              <a:rect l="l" t="t" r="r" b="b"/>
              <a:pathLst>
                <a:path w="280" h="224" extrusionOk="0">
                  <a:moveTo>
                    <a:pt x="28" y="140"/>
                  </a:moveTo>
                  <a:cubicBezTo>
                    <a:pt x="112" y="224"/>
                    <a:pt x="279" y="112"/>
                    <a:pt x="279" y="1"/>
                  </a:cubicBezTo>
                  <a:cubicBezTo>
                    <a:pt x="140" y="1"/>
                    <a:pt x="0" y="56"/>
                    <a:pt x="28"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7"/>
            <p:cNvSpPr/>
            <p:nvPr/>
          </p:nvSpPr>
          <p:spPr>
            <a:xfrm flipH="1">
              <a:off x="1498394" y="1535835"/>
              <a:ext cx="24200" cy="20167"/>
            </a:xfrm>
            <a:custGeom>
              <a:avLst/>
              <a:gdLst/>
              <a:ahLst/>
              <a:cxnLst/>
              <a:rect l="l" t="t" r="r" b="b"/>
              <a:pathLst>
                <a:path w="336" h="280" extrusionOk="0">
                  <a:moveTo>
                    <a:pt x="84" y="28"/>
                  </a:moveTo>
                  <a:cubicBezTo>
                    <a:pt x="1" y="84"/>
                    <a:pt x="224" y="279"/>
                    <a:pt x="280" y="196"/>
                  </a:cubicBezTo>
                  <a:cubicBezTo>
                    <a:pt x="335" y="168"/>
                    <a:pt x="252" y="84"/>
                    <a:pt x="224" y="56"/>
                  </a:cubicBezTo>
                  <a:cubicBezTo>
                    <a:pt x="196" y="28"/>
                    <a:pt x="112" y="0"/>
                    <a:pt x="84"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7"/>
            <p:cNvSpPr/>
            <p:nvPr/>
          </p:nvSpPr>
          <p:spPr>
            <a:xfrm flipH="1">
              <a:off x="1241189" y="1439392"/>
              <a:ext cx="22184" cy="16134"/>
            </a:xfrm>
            <a:custGeom>
              <a:avLst/>
              <a:gdLst/>
              <a:ahLst/>
              <a:cxnLst/>
              <a:rect l="l" t="t" r="r" b="b"/>
              <a:pathLst>
                <a:path w="308" h="224" extrusionOk="0">
                  <a:moveTo>
                    <a:pt x="29" y="223"/>
                  </a:moveTo>
                  <a:cubicBezTo>
                    <a:pt x="112" y="223"/>
                    <a:pt x="308" y="112"/>
                    <a:pt x="224" y="28"/>
                  </a:cubicBezTo>
                  <a:cubicBezTo>
                    <a:pt x="168" y="0"/>
                    <a:pt x="112" y="84"/>
                    <a:pt x="84" y="84"/>
                  </a:cubicBezTo>
                  <a:cubicBezTo>
                    <a:pt x="29" y="140"/>
                    <a:pt x="1" y="140"/>
                    <a:pt x="29" y="22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7"/>
            <p:cNvSpPr/>
            <p:nvPr/>
          </p:nvSpPr>
          <p:spPr>
            <a:xfrm flipH="1">
              <a:off x="2312218" y="2647053"/>
              <a:ext cx="18150" cy="24200"/>
            </a:xfrm>
            <a:custGeom>
              <a:avLst/>
              <a:gdLst/>
              <a:ahLst/>
              <a:cxnLst/>
              <a:rect l="l" t="t" r="r" b="b"/>
              <a:pathLst>
                <a:path w="252" h="336" extrusionOk="0">
                  <a:moveTo>
                    <a:pt x="196" y="279"/>
                  </a:moveTo>
                  <a:cubicBezTo>
                    <a:pt x="251" y="196"/>
                    <a:pt x="112" y="0"/>
                    <a:pt x="28" y="84"/>
                  </a:cubicBezTo>
                  <a:cubicBezTo>
                    <a:pt x="0" y="112"/>
                    <a:pt x="28" y="196"/>
                    <a:pt x="56" y="224"/>
                  </a:cubicBezTo>
                  <a:cubicBezTo>
                    <a:pt x="140" y="279"/>
                    <a:pt x="140" y="335"/>
                    <a:pt x="196" y="27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7"/>
            <p:cNvSpPr/>
            <p:nvPr/>
          </p:nvSpPr>
          <p:spPr>
            <a:xfrm flipH="1">
              <a:off x="1418013" y="3213755"/>
              <a:ext cx="12172" cy="16134"/>
            </a:xfrm>
            <a:custGeom>
              <a:avLst/>
              <a:gdLst/>
              <a:ahLst/>
              <a:cxnLst/>
              <a:rect l="l" t="t" r="r" b="b"/>
              <a:pathLst>
                <a:path w="169" h="224" extrusionOk="0">
                  <a:moveTo>
                    <a:pt x="29" y="223"/>
                  </a:moveTo>
                  <a:cubicBezTo>
                    <a:pt x="85" y="223"/>
                    <a:pt x="113" y="223"/>
                    <a:pt x="113" y="167"/>
                  </a:cubicBezTo>
                  <a:cubicBezTo>
                    <a:pt x="168" y="84"/>
                    <a:pt x="168" y="56"/>
                    <a:pt x="168" y="0"/>
                  </a:cubicBezTo>
                  <a:cubicBezTo>
                    <a:pt x="85" y="0"/>
                    <a:pt x="57" y="0"/>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7"/>
            <p:cNvSpPr/>
            <p:nvPr/>
          </p:nvSpPr>
          <p:spPr>
            <a:xfrm flipH="1">
              <a:off x="2324318" y="3742210"/>
              <a:ext cx="14117" cy="16134"/>
            </a:xfrm>
            <a:custGeom>
              <a:avLst/>
              <a:gdLst/>
              <a:ahLst/>
              <a:cxnLst/>
              <a:rect l="l" t="t" r="r" b="b"/>
              <a:pathLst>
                <a:path w="196" h="224" extrusionOk="0">
                  <a:moveTo>
                    <a:pt x="1" y="224"/>
                  </a:moveTo>
                  <a:cubicBezTo>
                    <a:pt x="140" y="224"/>
                    <a:pt x="196" y="112"/>
                    <a:pt x="196" y="0"/>
                  </a:cubicBezTo>
                  <a:cubicBezTo>
                    <a:pt x="112" y="0"/>
                    <a:pt x="112" y="56"/>
                    <a:pt x="56" y="84"/>
                  </a:cubicBezTo>
                  <a:cubicBezTo>
                    <a:pt x="1" y="112"/>
                    <a:pt x="1" y="112"/>
                    <a:pt x="1"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7"/>
            <p:cNvSpPr/>
            <p:nvPr/>
          </p:nvSpPr>
          <p:spPr>
            <a:xfrm>
              <a:off x="3081935" y="1758900"/>
              <a:ext cx="18150" cy="18150"/>
            </a:xfrm>
            <a:custGeom>
              <a:avLst/>
              <a:gdLst/>
              <a:ahLst/>
              <a:cxnLst/>
              <a:rect l="l" t="t" r="r" b="b"/>
              <a:pathLst>
                <a:path w="252" h="252" extrusionOk="0">
                  <a:moveTo>
                    <a:pt x="224" y="195"/>
                  </a:moveTo>
                  <a:cubicBezTo>
                    <a:pt x="252" y="140"/>
                    <a:pt x="196" y="0"/>
                    <a:pt x="57" y="0"/>
                  </a:cubicBezTo>
                  <a:cubicBezTo>
                    <a:pt x="1" y="112"/>
                    <a:pt x="140" y="251"/>
                    <a:pt x="224" y="1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7"/>
            <p:cNvSpPr/>
            <p:nvPr/>
          </p:nvSpPr>
          <p:spPr>
            <a:xfrm flipH="1">
              <a:off x="1906351" y="2693294"/>
              <a:ext cx="22112" cy="12100"/>
            </a:xfrm>
            <a:custGeom>
              <a:avLst/>
              <a:gdLst/>
              <a:ahLst/>
              <a:cxnLst/>
              <a:rect l="l" t="t" r="r" b="b"/>
              <a:pathLst>
                <a:path w="307" h="168" extrusionOk="0">
                  <a:moveTo>
                    <a:pt x="307" y="0"/>
                  </a:moveTo>
                  <a:cubicBezTo>
                    <a:pt x="195" y="0"/>
                    <a:pt x="0" y="56"/>
                    <a:pt x="112" y="140"/>
                  </a:cubicBezTo>
                  <a:cubicBezTo>
                    <a:pt x="140" y="168"/>
                    <a:pt x="195" y="140"/>
                    <a:pt x="251" y="112"/>
                  </a:cubicBezTo>
                  <a:cubicBezTo>
                    <a:pt x="279" y="112"/>
                    <a:pt x="307" y="112"/>
                    <a:pt x="3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7"/>
            <p:cNvSpPr/>
            <p:nvPr/>
          </p:nvSpPr>
          <p:spPr>
            <a:xfrm flipH="1">
              <a:off x="1397918" y="3474921"/>
              <a:ext cx="18150" cy="20167"/>
            </a:xfrm>
            <a:custGeom>
              <a:avLst/>
              <a:gdLst/>
              <a:ahLst/>
              <a:cxnLst/>
              <a:rect l="l" t="t" r="r" b="b"/>
              <a:pathLst>
                <a:path w="252" h="280" extrusionOk="0">
                  <a:moveTo>
                    <a:pt x="0" y="224"/>
                  </a:moveTo>
                  <a:cubicBezTo>
                    <a:pt x="140" y="280"/>
                    <a:pt x="251" y="112"/>
                    <a:pt x="196" y="57"/>
                  </a:cubicBezTo>
                  <a:cubicBezTo>
                    <a:pt x="168" y="1"/>
                    <a:pt x="112" y="57"/>
                    <a:pt x="56" y="85"/>
                  </a:cubicBezTo>
                  <a:cubicBezTo>
                    <a:pt x="28" y="140"/>
                    <a:pt x="0" y="140"/>
                    <a:pt x="0"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7"/>
            <p:cNvSpPr/>
            <p:nvPr/>
          </p:nvSpPr>
          <p:spPr>
            <a:xfrm flipH="1">
              <a:off x="1598871" y="1174120"/>
              <a:ext cx="18150" cy="16134"/>
            </a:xfrm>
            <a:custGeom>
              <a:avLst/>
              <a:gdLst/>
              <a:ahLst/>
              <a:cxnLst/>
              <a:rect l="l" t="t" r="r" b="b"/>
              <a:pathLst>
                <a:path w="252" h="224" extrusionOk="0">
                  <a:moveTo>
                    <a:pt x="0" y="56"/>
                  </a:moveTo>
                  <a:cubicBezTo>
                    <a:pt x="0" y="168"/>
                    <a:pt x="251" y="224"/>
                    <a:pt x="251" y="112"/>
                  </a:cubicBezTo>
                  <a:lnTo>
                    <a:pt x="251" y="84"/>
                  </a:lnTo>
                  <a:cubicBezTo>
                    <a:pt x="168" y="28"/>
                    <a:pt x="0" y="0"/>
                    <a:pt x="0"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7"/>
            <p:cNvSpPr/>
            <p:nvPr/>
          </p:nvSpPr>
          <p:spPr>
            <a:xfrm flipH="1">
              <a:off x="2306168" y="3989404"/>
              <a:ext cx="18222" cy="20167"/>
            </a:xfrm>
            <a:custGeom>
              <a:avLst/>
              <a:gdLst/>
              <a:ahLst/>
              <a:cxnLst/>
              <a:rect l="l" t="t" r="r" b="b"/>
              <a:pathLst>
                <a:path w="253" h="280" extrusionOk="0">
                  <a:moveTo>
                    <a:pt x="57" y="251"/>
                  </a:moveTo>
                  <a:cubicBezTo>
                    <a:pt x="168" y="279"/>
                    <a:pt x="252" y="112"/>
                    <a:pt x="224" y="28"/>
                  </a:cubicBezTo>
                  <a:cubicBezTo>
                    <a:pt x="196" y="0"/>
                    <a:pt x="113" y="56"/>
                    <a:pt x="113" y="84"/>
                  </a:cubicBezTo>
                  <a:cubicBezTo>
                    <a:pt x="113" y="140"/>
                    <a:pt x="85" y="140"/>
                    <a:pt x="85" y="167"/>
                  </a:cubicBezTo>
                  <a:cubicBezTo>
                    <a:pt x="57" y="167"/>
                    <a:pt x="1" y="167"/>
                    <a:pt x="57"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7"/>
            <p:cNvSpPr/>
            <p:nvPr/>
          </p:nvSpPr>
          <p:spPr>
            <a:xfrm flipH="1">
              <a:off x="1538585" y="1951785"/>
              <a:ext cx="18150" cy="20167"/>
            </a:xfrm>
            <a:custGeom>
              <a:avLst/>
              <a:gdLst/>
              <a:ahLst/>
              <a:cxnLst/>
              <a:rect l="l" t="t" r="r" b="b"/>
              <a:pathLst>
                <a:path w="252" h="280" extrusionOk="0">
                  <a:moveTo>
                    <a:pt x="0" y="224"/>
                  </a:moveTo>
                  <a:cubicBezTo>
                    <a:pt x="140" y="279"/>
                    <a:pt x="251" y="140"/>
                    <a:pt x="196" y="84"/>
                  </a:cubicBezTo>
                  <a:cubicBezTo>
                    <a:pt x="168" y="0"/>
                    <a:pt x="112" y="84"/>
                    <a:pt x="56" y="84"/>
                  </a:cubicBezTo>
                  <a:cubicBezTo>
                    <a:pt x="0" y="140"/>
                    <a:pt x="0" y="112"/>
                    <a:pt x="0"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7"/>
            <p:cNvSpPr/>
            <p:nvPr/>
          </p:nvSpPr>
          <p:spPr>
            <a:xfrm flipH="1">
              <a:off x="1586842" y="784315"/>
              <a:ext cx="20167" cy="22112"/>
            </a:xfrm>
            <a:custGeom>
              <a:avLst/>
              <a:gdLst/>
              <a:ahLst/>
              <a:cxnLst/>
              <a:rect l="l" t="t" r="r" b="b"/>
              <a:pathLst>
                <a:path w="280" h="307" extrusionOk="0">
                  <a:moveTo>
                    <a:pt x="29" y="56"/>
                  </a:moveTo>
                  <a:cubicBezTo>
                    <a:pt x="29" y="84"/>
                    <a:pt x="1" y="56"/>
                    <a:pt x="1" y="140"/>
                  </a:cubicBezTo>
                  <a:cubicBezTo>
                    <a:pt x="29" y="167"/>
                    <a:pt x="140" y="307"/>
                    <a:pt x="196" y="251"/>
                  </a:cubicBezTo>
                  <a:cubicBezTo>
                    <a:pt x="280" y="167"/>
                    <a:pt x="57" y="0"/>
                    <a:pt x="29"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7"/>
            <p:cNvSpPr/>
            <p:nvPr/>
          </p:nvSpPr>
          <p:spPr>
            <a:xfrm flipH="1">
              <a:off x="1908295" y="2249181"/>
              <a:ext cx="22184" cy="12100"/>
            </a:xfrm>
            <a:custGeom>
              <a:avLst/>
              <a:gdLst/>
              <a:ahLst/>
              <a:cxnLst/>
              <a:rect l="l" t="t" r="r" b="b"/>
              <a:pathLst>
                <a:path w="308" h="168" extrusionOk="0">
                  <a:moveTo>
                    <a:pt x="56" y="28"/>
                  </a:moveTo>
                  <a:cubicBezTo>
                    <a:pt x="0" y="168"/>
                    <a:pt x="195" y="140"/>
                    <a:pt x="307" y="84"/>
                  </a:cubicBezTo>
                  <a:lnTo>
                    <a:pt x="307" y="28"/>
                  </a:lnTo>
                  <a:cubicBezTo>
                    <a:pt x="223" y="0"/>
                    <a:pt x="140" y="0"/>
                    <a:pt x="56"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7"/>
            <p:cNvSpPr/>
            <p:nvPr/>
          </p:nvSpPr>
          <p:spPr>
            <a:xfrm flipH="1">
              <a:off x="2266049" y="2703306"/>
              <a:ext cx="14117" cy="14117"/>
            </a:xfrm>
            <a:custGeom>
              <a:avLst/>
              <a:gdLst/>
              <a:ahLst/>
              <a:cxnLst/>
              <a:rect l="l" t="t" r="r" b="b"/>
              <a:pathLst>
                <a:path w="196" h="196" extrusionOk="0">
                  <a:moveTo>
                    <a:pt x="1" y="29"/>
                  </a:moveTo>
                  <a:cubicBezTo>
                    <a:pt x="1" y="140"/>
                    <a:pt x="56" y="196"/>
                    <a:pt x="196" y="196"/>
                  </a:cubicBezTo>
                  <a:cubicBezTo>
                    <a:pt x="196" y="140"/>
                    <a:pt x="196" y="112"/>
                    <a:pt x="140" y="56"/>
                  </a:cubicBezTo>
                  <a:cubicBezTo>
                    <a:pt x="84" y="56"/>
                    <a:pt x="56" y="1"/>
                    <a:pt x="1"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7"/>
            <p:cNvSpPr/>
            <p:nvPr/>
          </p:nvSpPr>
          <p:spPr>
            <a:xfrm flipH="1">
              <a:off x="2087136" y="2681194"/>
              <a:ext cx="18222" cy="12172"/>
            </a:xfrm>
            <a:custGeom>
              <a:avLst/>
              <a:gdLst/>
              <a:ahLst/>
              <a:cxnLst/>
              <a:rect l="l" t="t" r="r" b="b"/>
              <a:pathLst>
                <a:path w="253" h="169" extrusionOk="0">
                  <a:moveTo>
                    <a:pt x="1" y="84"/>
                  </a:moveTo>
                  <a:cubicBezTo>
                    <a:pt x="85" y="168"/>
                    <a:pt x="196" y="140"/>
                    <a:pt x="252" y="140"/>
                  </a:cubicBezTo>
                  <a:lnTo>
                    <a:pt x="252" y="29"/>
                  </a:lnTo>
                  <a:lnTo>
                    <a:pt x="140" y="29"/>
                  </a:lnTo>
                  <a:cubicBezTo>
                    <a:pt x="57" y="1"/>
                    <a:pt x="1" y="29"/>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7"/>
            <p:cNvSpPr/>
            <p:nvPr/>
          </p:nvSpPr>
          <p:spPr>
            <a:xfrm flipH="1">
              <a:off x="1492344" y="3466926"/>
              <a:ext cx="20167" cy="18150"/>
            </a:xfrm>
            <a:custGeom>
              <a:avLst/>
              <a:gdLst/>
              <a:ahLst/>
              <a:cxnLst/>
              <a:rect l="l" t="t" r="r" b="b"/>
              <a:pathLst>
                <a:path w="280" h="252" extrusionOk="0">
                  <a:moveTo>
                    <a:pt x="279" y="56"/>
                  </a:moveTo>
                  <a:lnTo>
                    <a:pt x="251" y="0"/>
                  </a:lnTo>
                  <a:cubicBezTo>
                    <a:pt x="0" y="28"/>
                    <a:pt x="0" y="251"/>
                    <a:pt x="223" y="140"/>
                  </a:cubicBezTo>
                  <a:cubicBezTo>
                    <a:pt x="251" y="140"/>
                    <a:pt x="251" y="140"/>
                    <a:pt x="279"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7"/>
            <p:cNvSpPr/>
            <p:nvPr/>
          </p:nvSpPr>
          <p:spPr>
            <a:xfrm flipH="1">
              <a:off x="1257251" y="3758272"/>
              <a:ext cx="24200" cy="20167"/>
            </a:xfrm>
            <a:custGeom>
              <a:avLst/>
              <a:gdLst/>
              <a:ahLst/>
              <a:cxnLst/>
              <a:rect l="l" t="t" r="r" b="b"/>
              <a:pathLst>
                <a:path w="336" h="280" extrusionOk="0">
                  <a:moveTo>
                    <a:pt x="1" y="252"/>
                  </a:moveTo>
                  <a:cubicBezTo>
                    <a:pt x="28" y="280"/>
                    <a:pt x="1" y="280"/>
                    <a:pt x="84" y="280"/>
                  </a:cubicBezTo>
                  <a:cubicBezTo>
                    <a:pt x="252" y="280"/>
                    <a:pt x="335" y="1"/>
                    <a:pt x="112" y="140"/>
                  </a:cubicBezTo>
                  <a:cubicBezTo>
                    <a:pt x="1" y="168"/>
                    <a:pt x="1" y="140"/>
                    <a:pt x="1"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7"/>
            <p:cNvSpPr/>
            <p:nvPr/>
          </p:nvSpPr>
          <p:spPr>
            <a:xfrm flipH="1">
              <a:off x="1835981" y="2283322"/>
              <a:ext cx="18150" cy="12172"/>
            </a:xfrm>
            <a:custGeom>
              <a:avLst/>
              <a:gdLst/>
              <a:ahLst/>
              <a:cxnLst/>
              <a:rect l="l" t="t" r="r" b="b"/>
              <a:pathLst>
                <a:path w="252" h="169" extrusionOk="0">
                  <a:moveTo>
                    <a:pt x="0" y="29"/>
                  </a:moveTo>
                  <a:cubicBezTo>
                    <a:pt x="0" y="140"/>
                    <a:pt x="56" y="168"/>
                    <a:pt x="140" y="140"/>
                  </a:cubicBezTo>
                  <a:lnTo>
                    <a:pt x="251" y="140"/>
                  </a:lnTo>
                  <a:lnTo>
                    <a:pt x="251" y="84"/>
                  </a:lnTo>
                  <a:cubicBezTo>
                    <a:pt x="196" y="29"/>
                    <a:pt x="56" y="1"/>
                    <a:pt x="0"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7"/>
            <p:cNvSpPr/>
            <p:nvPr/>
          </p:nvSpPr>
          <p:spPr>
            <a:xfrm flipH="1">
              <a:off x="1397918" y="2651087"/>
              <a:ext cx="18150" cy="12100"/>
            </a:xfrm>
            <a:custGeom>
              <a:avLst/>
              <a:gdLst/>
              <a:ahLst/>
              <a:cxnLst/>
              <a:rect l="l" t="t" r="r" b="b"/>
              <a:pathLst>
                <a:path w="252" h="168" extrusionOk="0">
                  <a:moveTo>
                    <a:pt x="0" y="28"/>
                  </a:moveTo>
                  <a:lnTo>
                    <a:pt x="0" y="140"/>
                  </a:lnTo>
                  <a:cubicBezTo>
                    <a:pt x="112" y="140"/>
                    <a:pt x="140" y="168"/>
                    <a:pt x="251" y="140"/>
                  </a:cubicBezTo>
                  <a:lnTo>
                    <a:pt x="251" y="56"/>
                  </a:lnTo>
                  <a:cubicBezTo>
                    <a:pt x="168" y="28"/>
                    <a:pt x="56" y="0"/>
                    <a:pt x="0"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7"/>
            <p:cNvSpPr/>
            <p:nvPr/>
          </p:nvSpPr>
          <p:spPr>
            <a:xfrm flipH="1">
              <a:off x="1526556" y="1971881"/>
              <a:ext cx="18150" cy="18150"/>
            </a:xfrm>
            <a:custGeom>
              <a:avLst/>
              <a:gdLst/>
              <a:ahLst/>
              <a:cxnLst/>
              <a:rect l="l" t="t" r="r" b="b"/>
              <a:pathLst>
                <a:path w="252" h="252" extrusionOk="0">
                  <a:moveTo>
                    <a:pt x="1" y="140"/>
                  </a:moveTo>
                  <a:cubicBezTo>
                    <a:pt x="84" y="251"/>
                    <a:pt x="252" y="140"/>
                    <a:pt x="196" y="0"/>
                  </a:cubicBezTo>
                  <a:cubicBezTo>
                    <a:pt x="140" y="0"/>
                    <a:pt x="140" y="0"/>
                    <a:pt x="57" y="28"/>
                  </a:cubicBezTo>
                  <a:cubicBezTo>
                    <a:pt x="29" y="112"/>
                    <a:pt x="1" y="84"/>
                    <a:pt x="1"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7"/>
            <p:cNvSpPr/>
            <p:nvPr/>
          </p:nvSpPr>
          <p:spPr>
            <a:xfrm flipH="1">
              <a:off x="2280095" y="2992706"/>
              <a:ext cx="26145" cy="10083"/>
            </a:xfrm>
            <a:custGeom>
              <a:avLst/>
              <a:gdLst/>
              <a:ahLst/>
              <a:cxnLst/>
              <a:rect l="l" t="t" r="r" b="b"/>
              <a:pathLst>
                <a:path w="363" h="140" extrusionOk="0">
                  <a:moveTo>
                    <a:pt x="279" y="0"/>
                  </a:moveTo>
                  <a:cubicBezTo>
                    <a:pt x="140" y="0"/>
                    <a:pt x="0" y="84"/>
                    <a:pt x="140" y="140"/>
                  </a:cubicBezTo>
                  <a:cubicBezTo>
                    <a:pt x="167" y="140"/>
                    <a:pt x="279" y="84"/>
                    <a:pt x="279" y="84"/>
                  </a:cubicBezTo>
                  <a:cubicBezTo>
                    <a:pt x="363" y="56"/>
                    <a:pt x="335" y="0"/>
                    <a:pt x="2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7"/>
            <p:cNvSpPr/>
            <p:nvPr/>
          </p:nvSpPr>
          <p:spPr>
            <a:xfrm flipH="1">
              <a:off x="1486366" y="2645037"/>
              <a:ext cx="26145" cy="18150"/>
            </a:xfrm>
            <a:custGeom>
              <a:avLst/>
              <a:gdLst/>
              <a:ahLst/>
              <a:cxnLst/>
              <a:rect l="l" t="t" r="r" b="b"/>
              <a:pathLst>
                <a:path w="363" h="252" extrusionOk="0">
                  <a:moveTo>
                    <a:pt x="0" y="140"/>
                  </a:moveTo>
                  <a:cubicBezTo>
                    <a:pt x="140" y="252"/>
                    <a:pt x="363" y="28"/>
                    <a:pt x="195" y="28"/>
                  </a:cubicBezTo>
                  <a:cubicBezTo>
                    <a:pt x="84" y="1"/>
                    <a:pt x="0" y="28"/>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7"/>
            <p:cNvSpPr/>
            <p:nvPr/>
          </p:nvSpPr>
          <p:spPr>
            <a:xfrm flipH="1">
              <a:off x="2525200" y="2162750"/>
              <a:ext cx="14189" cy="26217"/>
            </a:xfrm>
            <a:custGeom>
              <a:avLst/>
              <a:gdLst/>
              <a:ahLst/>
              <a:cxnLst/>
              <a:rect l="l" t="t" r="r" b="b"/>
              <a:pathLst>
                <a:path w="197" h="364" extrusionOk="0">
                  <a:moveTo>
                    <a:pt x="1" y="168"/>
                  </a:moveTo>
                  <a:cubicBezTo>
                    <a:pt x="1" y="280"/>
                    <a:pt x="1" y="363"/>
                    <a:pt x="112" y="363"/>
                  </a:cubicBezTo>
                  <a:cubicBezTo>
                    <a:pt x="196" y="168"/>
                    <a:pt x="1" y="1"/>
                    <a:pt x="1"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7"/>
            <p:cNvSpPr/>
            <p:nvPr/>
          </p:nvSpPr>
          <p:spPr>
            <a:xfrm flipH="1">
              <a:off x="1586842" y="1622194"/>
              <a:ext cx="16134" cy="18222"/>
            </a:xfrm>
            <a:custGeom>
              <a:avLst/>
              <a:gdLst/>
              <a:ahLst/>
              <a:cxnLst/>
              <a:rect l="l" t="t" r="r" b="b"/>
              <a:pathLst>
                <a:path w="224" h="253" extrusionOk="0">
                  <a:moveTo>
                    <a:pt x="56" y="224"/>
                  </a:moveTo>
                  <a:cubicBezTo>
                    <a:pt x="224" y="252"/>
                    <a:pt x="140" y="1"/>
                    <a:pt x="140" y="1"/>
                  </a:cubicBezTo>
                  <a:cubicBezTo>
                    <a:pt x="84" y="1"/>
                    <a:pt x="84" y="1"/>
                    <a:pt x="56" y="85"/>
                  </a:cubicBezTo>
                  <a:cubicBezTo>
                    <a:pt x="1" y="140"/>
                    <a:pt x="1" y="140"/>
                    <a:pt x="56"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7"/>
            <p:cNvSpPr/>
            <p:nvPr/>
          </p:nvSpPr>
          <p:spPr>
            <a:xfrm flipH="1">
              <a:off x="2477014" y="2054279"/>
              <a:ext cx="16134" cy="20167"/>
            </a:xfrm>
            <a:custGeom>
              <a:avLst/>
              <a:gdLst/>
              <a:ahLst/>
              <a:cxnLst/>
              <a:rect l="l" t="t" r="r" b="b"/>
              <a:pathLst>
                <a:path w="224" h="280" extrusionOk="0">
                  <a:moveTo>
                    <a:pt x="84" y="0"/>
                  </a:moveTo>
                  <a:cubicBezTo>
                    <a:pt x="0" y="56"/>
                    <a:pt x="28" y="251"/>
                    <a:pt x="112" y="251"/>
                  </a:cubicBezTo>
                  <a:cubicBezTo>
                    <a:pt x="224" y="279"/>
                    <a:pt x="168" y="84"/>
                    <a:pt x="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7"/>
            <p:cNvSpPr/>
            <p:nvPr/>
          </p:nvSpPr>
          <p:spPr>
            <a:xfrm flipH="1">
              <a:off x="2227803" y="3338288"/>
              <a:ext cx="18222" cy="16134"/>
            </a:xfrm>
            <a:custGeom>
              <a:avLst/>
              <a:gdLst/>
              <a:ahLst/>
              <a:cxnLst/>
              <a:rect l="l" t="t" r="r" b="b"/>
              <a:pathLst>
                <a:path w="253" h="224" extrusionOk="0">
                  <a:moveTo>
                    <a:pt x="196" y="224"/>
                  </a:moveTo>
                  <a:cubicBezTo>
                    <a:pt x="224" y="168"/>
                    <a:pt x="224" y="168"/>
                    <a:pt x="252" y="168"/>
                  </a:cubicBezTo>
                  <a:cubicBezTo>
                    <a:pt x="224" y="84"/>
                    <a:pt x="140" y="1"/>
                    <a:pt x="57" y="29"/>
                  </a:cubicBezTo>
                  <a:cubicBezTo>
                    <a:pt x="1" y="112"/>
                    <a:pt x="113" y="168"/>
                    <a:pt x="196"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7"/>
            <p:cNvSpPr/>
            <p:nvPr/>
          </p:nvSpPr>
          <p:spPr>
            <a:xfrm flipH="1">
              <a:off x="1132645" y="1489594"/>
              <a:ext cx="20167" cy="18150"/>
            </a:xfrm>
            <a:custGeom>
              <a:avLst/>
              <a:gdLst/>
              <a:ahLst/>
              <a:cxnLst/>
              <a:rect l="l" t="t" r="r" b="b"/>
              <a:pathLst>
                <a:path w="280" h="252" extrusionOk="0">
                  <a:moveTo>
                    <a:pt x="0" y="224"/>
                  </a:moveTo>
                  <a:cubicBezTo>
                    <a:pt x="84" y="252"/>
                    <a:pt x="84" y="252"/>
                    <a:pt x="140" y="224"/>
                  </a:cubicBezTo>
                  <a:cubicBezTo>
                    <a:pt x="167" y="168"/>
                    <a:pt x="279" y="168"/>
                    <a:pt x="251" y="112"/>
                  </a:cubicBezTo>
                  <a:cubicBezTo>
                    <a:pt x="167" y="1"/>
                    <a:pt x="0" y="112"/>
                    <a:pt x="0"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7"/>
            <p:cNvSpPr/>
            <p:nvPr/>
          </p:nvSpPr>
          <p:spPr>
            <a:xfrm flipH="1">
              <a:off x="2507121" y="3478955"/>
              <a:ext cx="20167" cy="12172"/>
            </a:xfrm>
            <a:custGeom>
              <a:avLst/>
              <a:gdLst/>
              <a:ahLst/>
              <a:cxnLst/>
              <a:rect l="l" t="t" r="r" b="b"/>
              <a:pathLst>
                <a:path w="280" h="169" extrusionOk="0">
                  <a:moveTo>
                    <a:pt x="28" y="140"/>
                  </a:moveTo>
                  <a:cubicBezTo>
                    <a:pt x="28" y="140"/>
                    <a:pt x="0" y="168"/>
                    <a:pt x="112" y="140"/>
                  </a:cubicBezTo>
                  <a:cubicBezTo>
                    <a:pt x="195" y="140"/>
                    <a:pt x="279" y="84"/>
                    <a:pt x="223" y="1"/>
                  </a:cubicBezTo>
                  <a:cubicBezTo>
                    <a:pt x="112" y="1"/>
                    <a:pt x="0" y="29"/>
                    <a:pt x="28"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7"/>
            <p:cNvSpPr/>
            <p:nvPr/>
          </p:nvSpPr>
          <p:spPr>
            <a:xfrm flipH="1">
              <a:off x="1741555" y="1326815"/>
              <a:ext cx="16134" cy="12172"/>
            </a:xfrm>
            <a:custGeom>
              <a:avLst/>
              <a:gdLst/>
              <a:ahLst/>
              <a:cxnLst/>
              <a:rect l="l" t="t" r="r" b="b"/>
              <a:pathLst>
                <a:path w="224" h="169" extrusionOk="0">
                  <a:moveTo>
                    <a:pt x="0" y="112"/>
                  </a:moveTo>
                  <a:cubicBezTo>
                    <a:pt x="28" y="168"/>
                    <a:pt x="140" y="168"/>
                    <a:pt x="196" y="140"/>
                  </a:cubicBezTo>
                  <a:cubicBezTo>
                    <a:pt x="224" y="57"/>
                    <a:pt x="196" y="29"/>
                    <a:pt x="140" y="29"/>
                  </a:cubicBezTo>
                  <a:cubicBezTo>
                    <a:pt x="28" y="1"/>
                    <a:pt x="0" y="29"/>
                    <a:pt x="0"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7"/>
            <p:cNvSpPr/>
            <p:nvPr/>
          </p:nvSpPr>
          <p:spPr>
            <a:xfrm flipH="1">
              <a:off x="1464254" y="2373786"/>
              <a:ext cx="22184" cy="16134"/>
            </a:xfrm>
            <a:custGeom>
              <a:avLst/>
              <a:gdLst/>
              <a:ahLst/>
              <a:cxnLst/>
              <a:rect l="l" t="t" r="r" b="b"/>
              <a:pathLst>
                <a:path w="308" h="224" extrusionOk="0">
                  <a:moveTo>
                    <a:pt x="280" y="28"/>
                  </a:moveTo>
                  <a:cubicBezTo>
                    <a:pt x="168" y="0"/>
                    <a:pt x="1" y="112"/>
                    <a:pt x="112" y="223"/>
                  </a:cubicBezTo>
                  <a:cubicBezTo>
                    <a:pt x="140" y="223"/>
                    <a:pt x="308" y="140"/>
                    <a:pt x="280"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7"/>
            <p:cNvSpPr/>
            <p:nvPr/>
          </p:nvSpPr>
          <p:spPr>
            <a:xfrm flipH="1">
              <a:off x="1072359" y="4292777"/>
              <a:ext cx="14189" cy="16206"/>
            </a:xfrm>
            <a:custGeom>
              <a:avLst/>
              <a:gdLst/>
              <a:ahLst/>
              <a:cxnLst/>
              <a:rect l="l" t="t" r="r" b="b"/>
              <a:pathLst>
                <a:path w="197" h="225" extrusionOk="0">
                  <a:moveTo>
                    <a:pt x="1" y="224"/>
                  </a:moveTo>
                  <a:cubicBezTo>
                    <a:pt x="84" y="224"/>
                    <a:pt x="196" y="140"/>
                    <a:pt x="168" y="29"/>
                  </a:cubicBezTo>
                  <a:cubicBezTo>
                    <a:pt x="168" y="29"/>
                    <a:pt x="196" y="1"/>
                    <a:pt x="84" y="29"/>
                  </a:cubicBezTo>
                  <a:lnTo>
                    <a:pt x="57" y="85"/>
                  </a:lnTo>
                  <a:cubicBezTo>
                    <a:pt x="29" y="112"/>
                    <a:pt x="1" y="140"/>
                    <a:pt x="1"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7"/>
            <p:cNvSpPr/>
            <p:nvPr/>
          </p:nvSpPr>
          <p:spPr>
            <a:xfrm flipH="1">
              <a:off x="1614933" y="2150721"/>
              <a:ext cx="18150" cy="10083"/>
            </a:xfrm>
            <a:custGeom>
              <a:avLst/>
              <a:gdLst/>
              <a:ahLst/>
              <a:cxnLst/>
              <a:rect l="l" t="t" r="r" b="b"/>
              <a:pathLst>
                <a:path w="252" h="140" extrusionOk="0">
                  <a:moveTo>
                    <a:pt x="0" y="140"/>
                  </a:moveTo>
                  <a:lnTo>
                    <a:pt x="195" y="140"/>
                  </a:lnTo>
                  <a:cubicBezTo>
                    <a:pt x="251" y="112"/>
                    <a:pt x="251" y="112"/>
                    <a:pt x="251" y="0"/>
                  </a:cubicBezTo>
                  <a:cubicBezTo>
                    <a:pt x="140" y="0"/>
                    <a:pt x="0" y="28"/>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7"/>
            <p:cNvSpPr/>
            <p:nvPr/>
          </p:nvSpPr>
          <p:spPr>
            <a:xfrm flipH="1">
              <a:off x="2523255" y="3468943"/>
              <a:ext cx="18150" cy="12100"/>
            </a:xfrm>
            <a:custGeom>
              <a:avLst/>
              <a:gdLst/>
              <a:ahLst/>
              <a:cxnLst/>
              <a:rect l="l" t="t" r="r" b="b"/>
              <a:pathLst>
                <a:path w="252" h="168" extrusionOk="0">
                  <a:moveTo>
                    <a:pt x="1" y="140"/>
                  </a:moveTo>
                  <a:cubicBezTo>
                    <a:pt x="140" y="168"/>
                    <a:pt x="252" y="140"/>
                    <a:pt x="196" y="0"/>
                  </a:cubicBezTo>
                  <a:cubicBezTo>
                    <a:pt x="140" y="0"/>
                    <a:pt x="140" y="0"/>
                    <a:pt x="57" y="28"/>
                  </a:cubicBezTo>
                  <a:cubicBezTo>
                    <a:pt x="1" y="84"/>
                    <a:pt x="1" y="84"/>
                    <a:pt x="1"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7"/>
            <p:cNvSpPr/>
            <p:nvPr/>
          </p:nvSpPr>
          <p:spPr>
            <a:xfrm flipH="1">
              <a:off x="1092454" y="1780940"/>
              <a:ext cx="12172" cy="16206"/>
            </a:xfrm>
            <a:custGeom>
              <a:avLst/>
              <a:gdLst/>
              <a:ahLst/>
              <a:cxnLst/>
              <a:rect l="l" t="t" r="r" b="b"/>
              <a:pathLst>
                <a:path w="169" h="225" extrusionOk="0">
                  <a:moveTo>
                    <a:pt x="112" y="224"/>
                  </a:moveTo>
                  <a:cubicBezTo>
                    <a:pt x="168" y="168"/>
                    <a:pt x="168" y="85"/>
                    <a:pt x="168" y="1"/>
                  </a:cubicBezTo>
                  <a:lnTo>
                    <a:pt x="56" y="1"/>
                  </a:lnTo>
                  <a:cubicBezTo>
                    <a:pt x="29" y="29"/>
                    <a:pt x="29" y="85"/>
                    <a:pt x="1" y="113"/>
                  </a:cubicBezTo>
                  <a:cubicBezTo>
                    <a:pt x="29" y="224"/>
                    <a:pt x="29" y="168"/>
                    <a:pt x="112"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7"/>
            <p:cNvSpPr/>
            <p:nvPr/>
          </p:nvSpPr>
          <p:spPr>
            <a:xfrm flipH="1">
              <a:off x="2517205" y="2777637"/>
              <a:ext cx="20167" cy="14189"/>
            </a:xfrm>
            <a:custGeom>
              <a:avLst/>
              <a:gdLst/>
              <a:ahLst/>
              <a:cxnLst/>
              <a:rect l="l" t="t" r="r" b="b"/>
              <a:pathLst>
                <a:path w="280" h="197" extrusionOk="0">
                  <a:moveTo>
                    <a:pt x="1" y="196"/>
                  </a:moveTo>
                  <a:cubicBezTo>
                    <a:pt x="112" y="196"/>
                    <a:pt x="280" y="113"/>
                    <a:pt x="168" y="57"/>
                  </a:cubicBezTo>
                  <a:cubicBezTo>
                    <a:pt x="140" y="1"/>
                    <a:pt x="84" y="57"/>
                    <a:pt x="29" y="57"/>
                  </a:cubicBezTo>
                  <a:cubicBezTo>
                    <a:pt x="1" y="113"/>
                    <a:pt x="1" y="113"/>
                    <a:pt x="1"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7"/>
            <p:cNvSpPr/>
            <p:nvPr/>
          </p:nvSpPr>
          <p:spPr>
            <a:xfrm flipH="1">
              <a:off x="1657140" y="2795787"/>
              <a:ext cx="16134" cy="20095"/>
            </a:xfrm>
            <a:custGeom>
              <a:avLst/>
              <a:gdLst/>
              <a:ahLst/>
              <a:cxnLst/>
              <a:rect l="l" t="t" r="r" b="b"/>
              <a:pathLst>
                <a:path w="224" h="279" extrusionOk="0">
                  <a:moveTo>
                    <a:pt x="56" y="251"/>
                  </a:moveTo>
                  <a:cubicBezTo>
                    <a:pt x="84" y="251"/>
                    <a:pt x="84" y="279"/>
                    <a:pt x="112" y="251"/>
                  </a:cubicBezTo>
                  <a:cubicBezTo>
                    <a:pt x="140" y="251"/>
                    <a:pt x="140" y="223"/>
                    <a:pt x="140" y="167"/>
                  </a:cubicBezTo>
                  <a:cubicBezTo>
                    <a:pt x="140" y="139"/>
                    <a:pt x="223" y="84"/>
                    <a:pt x="168" y="28"/>
                  </a:cubicBezTo>
                  <a:cubicBezTo>
                    <a:pt x="140" y="0"/>
                    <a:pt x="0" y="112"/>
                    <a:pt x="56"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7"/>
            <p:cNvSpPr/>
            <p:nvPr/>
          </p:nvSpPr>
          <p:spPr>
            <a:xfrm flipH="1">
              <a:off x="2456919" y="3710086"/>
              <a:ext cx="20167" cy="18150"/>
            </a:xfrm>
            <a:custGeom>
              <a:avLst/>
              <a:gdLst/>
              <a:ahLst/>
              <a:cxnLst/>
              <a:rect l="l" t="t" r="r" b="b"/>
              <a:pathLst>
                <a:path w="280" h="252" extrusionOk="0">
                  <a:moveTo>
                    <a:pt x="280" y="112"/>
                  </a:moveTo>
                  <a:cubicBezTo>
                    <a:pt x="280" y="28"/>
                    <a:pt x="280" y="0"/>
                    <a:pt x="196" y="0"/>
                  </a:cubicBezTo>
                  <a:cubicBezTo>
                    <a:pt x="140" y="0"/>
                    <a:pt x="84" y="28"/>
                    <a:pt x="84" y="56"/>
                  </a:cubicBezTo>
                  <a:cubicBezTo>
                    <a:pt x="1" y="251"/>
                    <a:pt x="280" y="112"/>
                    <a:pt x="280"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7"/>
            <p:cNvSpPr/>
            <p:nvPr/>
          </p:nvSpPr>
          <p:spPr>
            <a:xfrm flipH="1">
              <a:off x="2274044" y="3931062"/>
              <a:ext cx="14117" cy="18222"/>
            </a:xfrm>
            <a:custGeom>
              <a:avLst/>
              <a:gdLst/>
              <a:ahLst/>
              <a:cxnLst/>
              <a:rect l="l" t="t" r="r" b="b"/>
              <a:pathLst>
                <a:path w="196" h="253" extrusionOk="0">
                  <a:moveTo>
                    <a:pt x="28" y="252"/>
                  </a:moveTo>
                  <a:cubicBezTo>
                    <a:pt x="140" y="252"/>
                    <a:pt x="195" y="140"/>
                    <a:pt x="167" y="29"/>
                  </a:cubicBezTo>
                  <a:cubicBezTo>
                    <a:pt x="84" y="1"/>
                    <a:pt x="0" y="140"/>
                    <a:pt x="28"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7"/>
            <p:cNvSpPr/>
            <p:nvPr/>
          </p:nvSpPr>
          <p:spPr>
            <a:xfrm flipH="1">
              <a:off x="2541334" y="2279288"/>
              <a:ext cx="20167" cy="14189"/>
            </a:xfrm>
            <a:custGeom>
              <a:avLst/>
              <a:gdLst/>
              <a:ahLst/>
              <a:cxnLst/>
              <a:rect l="l" t="t" r="r" b="b"/>
              <a:pathLst>
                <a:path w="280" h="197" extrusionOk="0">
                  <a:moveTo>
                    <a:pt x="280" y="140"/>
                  </a:moveTo>
                  <a:cubicBezTo>
                    <a:pt x="280" y="29"/>
                    <a:pt x="57" y="1"/>
                    <a:pt x="29" y="57"/>
                  </a:cubicBezTo>
                  <a:cubicBezTo>
                    <a:pt x="1" y="168"/>
                    <a:pt x="168" y="196"/>
                    <a:pt x="28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7"/>
            <p:cNvSpPr/>
            <p:nvPr/>
          </p:nvSpPr>
          <p:spPr>
            <a:xfrm>
              <a:off x="3041744" y="1821130"/>
              <a:ext cx="20167" cy="26217"/>
            </a:xfrm>
            <a:custGeom>
              <a:avLst/>
              <a:gdLst/>
              <a:ahLst/>
              <a:cxnLst/>
              <a:rect l="l" t="t" r="r" b="b"/>
              <a:pathLst>
                <a:path w="280" h="364" extrusionOk="0">
                  <a:moveTo>
                    <a:pt x="1" y="168"/>
                  </a:moveTo>
                  <a:cubicBezTo>
                    <a:pt x="1" y="252"/>
                    <a:pt x="57" y="308"/>
                    <a:pt x="85" y="364"/>
                  </a:cubicBezTo>
                  <a:cubicBezTo>
                    <a:pt x="280" y="280"/>
                    <a:pt x="1" y="1"/>
                    <a:pt x="1"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7"/>
            <p:cNvSpPr/>
            <p:nvPr/>
          </p:nvSpPr>
          <p:spPr>
            <a:xfrm flipH="1">
              <a:off x="1737521" y="1186148"/>
              <a:ext cx="20167" cy="14189"/>
            </a:xfrm>
            <a:custGeom>
              <a:avLst/>
              <a:gdLst/>
              <a:ahLst/>
              <a:cxnLst/>
              <a:rect l="l" t="t" r="r" b="b"/>
              <a:pathLst>
                <a:path w="280" h="197" extrusionOk="0">
                  <a:moveTo>
                    <a:pt x="28" y="168"/>
                  </a:moveTo>
                  <a:cubicBezTo>
                    <a:pt x="112" y="196"/>
                    <a:pt x="279" y="112"/>
                    <a:pt x="196" y="29"/>
                  </a:cubicBezTo>
                  <a:cubicBezTo>
                    <a:pt x="168" y="1"/>
                    <a:pt x="112" y="29"/>
                    <a:pt x="56" y="29"/>
                  </a:cubicBezTo>
                  <a:cubicBezTo>
                    <a:pt x="0" y="57"/>
                    <a:pt x="0" y="57"/>
                    <a:pt x="28"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7"/>
            <p:cNvSpPr/>
            <p:nvPr/>
          </p:nvSpPr>
          <p:spPr>
            <a:xfrm flipH="1">
              <a:off x="2340380" y="3157430"/>
              <a:ext cx="18150" cy="18150"/>
            </a:xfrm>
            <a:custGeom>
              <a:avLst/>
              <a:gdLst/>
              <a:ahLst/>
              <a:cxnLst/>
              <a:rect l="l" t="t" r="r" b="b"/>
              <a:pathLst>
                <a:path w="252" h="252" extrusionOk="0">
                  <a:moveTo>
                    <a:pt x="112" y="85"/>
                  </a:moveTo>
                  <a:cubicBezTo>
                    <a:pt x="84" y="112"/>
                    <a:pt x="1" y="112"/>
                    <a:pt x="1" y="168"/>
                  </a:cubicBezTo>
                  <a:cubicBezTo>
                    <a:pt x="1" y="252"/>
                    <a:pt x="84" y="252"/>
                    <a:pt x="112" y="224"/>
                  </a:cubicBezTo>
                  <a:cubicBezTo>
                    <a:pt x="252" y="140"/>
                    <a:pt x="252" y="1"/>
                    <a:pt x="112"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7"/>
            <p:cNvSpPr/>
            <p:nvPr/>
          </p:nvSpPr>
          <p:spPr>
            <a:xfrm flipH="1">
              <a:off x="1612916" y="1666418"/>
              <a:ext cx="12172" cy="22184"/>
            </a:xfrm>
            <a:custGeom>
              <a:avLst/>
              <a:gdLst/>
              <a:ahLst/>
              <a:cxnLst/>
              <a:rect l="l" t="t" r="r" b="b"/>
              <a:pathLst>
                <a:path w="169" h="308" extrusionOk="0">
                  <a:moveTo>
                    <a:pt x="1" y="140"/>
                  </a:moveTo>
                  <a:cubicBezTo>
                    <a:pt x="1" y="308"/>
                    <a:pt x="168" y="196"/>
                    <a:pt x="140" y="1"/>
                  </a:cubicBezTo>
                  <a:lnTo>
                    <a:pt x="29" y="1"/>
                  </a:lnTo>
                  <a:cubicBezTo>
                    <a:pt x="1" y="29"/>
                    <a:pt x="1" y="57"/>
                    <a:pt x="1"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7"/>
            <p:cNvSpPr/>
            <p:nvPr/>
          </p:nvSpPr>
          <p:spPr>
            <a:xfrm flipH="1">
              <a:off x="1944524" y="2743496"/>
              <a:ext cx="16134" cy="14117"/>
            </a:xfrm>
            <a:custGeom>
              <a:avLst/>
              <a:gdLst/>
              <a:ahLst/>
              <a:cxnLst/>
              <a:rect l="l" t="t" r="r" b="b"/>
              <a:pathLst>
                <a:path w="224" h="196" extrusionOk="0">
                  <a:moveTo>
                    <a:pt x="1" y="140"/>
                  </a:moveTo>
                  <a:cubicBezTo>
                    <a:pt x="29" y="168"/>
                    <a:pt x="29" y="196"/>
                    <a:pt x="140" y="168"/>
                  </a:cubicBezTo>
                  <a:cubicBezTo>
                    <a:pt x="196" y="140"/>
                    <a:pt x="224" y="140"/>
                    <a:pt x="224" y="56"/>
                  </a:cubicBezTo>
                  <a:cubicBezTo>
                    <a:pt x="140" y="1"/>
                    <a:pt x="29" y="29"/>
                    <a:pt x="1"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7"/>
            <p:cNvSpPr/>
            <p:nvPr/>
          </p:nvSpPr>
          <p:spPr>
            <a:xfrm flipH="1">
              <a:off x="2366454" y="3862782"/>
              <a:ext cx="20167" cy="16134"/>
            </a:xfrm>
            <a:custGeom>
              <a:avLst/>
              <a:gdLst/>
              <a:ahLst/>
              <a:cxnLst/>
              <a:rect l="l" t="t" r="r" b="b"/>
              <a:pathLst>
                <a:path w="280" h="224" extrusionOk="0">
                  <a:moveTo>
                    <a:pt x="56" y="224"/>
                  </a:moveTo>
                  <a:cubicBezTo>
                    <a:pt x="140" y="224"/>
                    <a:pt x="279" y="112"/>
                    <a:pt x="195" y="56"/>
                  </a:cubicBezTo>
                  <a:cubicBezTo>
                    <a:pt x="140" y="0"/>
                    <a:pt x="84" y="84"/>
                    <a:pt x="56" y="84"/>
                  </a:cubicBezTo>
                  <a:cubicBezTo>
                    <a:pt x="0" y="140"/>
                    <a:pt x="0" y="140"/>
                    <a:pt x="56"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7"/>
            <p:cNvSpPr/>
            <p:nvPr/>
          </p:nvSpPr>
          <p:spPr>
            <a:xfrm flipH="1">
              <a:off x="1725493" y="2030150"/>
              <a:ext cx="12100" cy="18150"/>
            </a:xfrm>
            <a:custGeom>
              <a:avLst/>
              <a:gdLst/>
              <a:ahLst/>
              <a:cxnLst/>
              <a:rect l="l" t="t" r="r" b="b"/>
              <a:pathLst>
                <a:path w="168" h="252" extrusionOk="0">
                  <a:moveTo>
                    <a:pt x="28" y="252"/>
                  </a:moveTo>
                  <a:cubicBezTo>
                    <a:pt x="112" y="252"/>
                    <a:pt x="112" y="252"/>
                    <a:pt x="140" y="168"/>
                  </a:cubicBezTo>
                  <a:cubicBezTo>
                    <a:pt x="168" y="140"/>
                    <a:pt x="168" y="112"/>
                    <a:pt x="140" y="28"/>
                  </a:cubicBezTo>
                  <a:cubicBezTo>
                    <a:pt x="28" y="0"/>
                    <a:pt x="0" y="168"/>
                    <a:pt x="28"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7"/>
            <p:cNvSpPr/>
            <p:nvPr/>
          </p:nvSpPr>
          <p:spPr>
            <a:xfrm flipH="1">
              <a:off x="1890217" y="2606863"/>
              <a:ext cx="16206" cy="10083"/>
            </a:xfrm>
            <a:custGeom>
              <a:avLst/>
              <a:gdLst/>
              <a:ahLst/>
              <a:cxnLst/>
              <a:rect l="l" t="t" r="r" b="b"/>
              <a:pathLst>
                <a:path w="225" h="140" extrusionOk="0">
                  <a:moveTo>
                    <a:pt x="1" y="84"/>
                  </a:moveTo>
                  <a:lnTo>
                    <a:pt x="1" y="140"/>
                  </a:lnTo>
                  <a:lnTo>
                    <a:pt x="140" y="140"/>
                  </a:lnTo>
                  <a:cubicBezTo>
                    <a:pt x="224" y="112"/>
                    <a:pt x="224" y="112"/>
                    <a:pt x="224" y="28"/>
                  </a:cubicBezTo>
                  <a:cubicBezTo>
                    <a:pt x="168" y="0"/>
                    <a:pt x="85" y="0"/>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7"/>
            <p:cNvSpPr/>
            <p:nvPr/>
          </p:nvSpPr>
          <p:spPr>
            <a:xfrm flipH="1">
              <a:off x="1514456" y="2415994"/>
              <a:ext cx="18150" cy="14117"/>
            </a:xfrm>
            <a:custGeom>
              <a:avLst/>
              <a:gdLst/>
              <a:ahLst/>
              <a:cxnLst/>
              <a:rect l="l" t="t" r="r" b="b"/>
              <a:pathLst>
                <a:path w="252" h="196" extrusionOk="0">
                  <a:moveTo>
                    <a:pt x="56" y="140"/>
                  </a:moveTo>
                  <a:lnTo>
                    <a:pt x="112" y="195"/>
                  </a:lnTo>
                  <a:cubicBezTo>
                    <a:pt x="223" y="195"/>
                    <a:pt x="251" y="112"/>
                    <a:pt x="223" y="56"/>
                  </a:cubicBezTo>
                  <a:cubicBezTo>
                    <a:pt x="140" y="0"/>
                    <a:pt x="0" y="56"/>
                    <a:pt x="56"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7"/>
            <p:cNvSpPr/>
            <p:nvPr/>
          </p:nvSpPr>
          <p:spPr>
            <a:xfrm flipH="1">
              <a:off x="1190986" y="4051634"/>
              <a:ext cx="16134" cy="16206"/>
            </a:xfrm>
            <a:custGeom>
              <a:avLst/>
              <a:gdLst/>
              <a:ahLst/>
              <a:cxnLst/>
              <a:rect l="l" t="t" r="r" b="b"/>
              <a:pathLst>
                <a:path w="224" h="225" extrusionOk="0">
                  <a:moveTo>
                    <a:pt x="1" y="224"/>
                  </a:moveTo>
                  <a:cubicBezTo>
                    <a:pt x="84" y="224"/>
                    <a:pt x="224" y="113"/>
                    <a:pt x="168" y="29"/>
                  </a:cubicBezTo>
                  <a:cubicBezTo>
                    <a:pt x="140" y="1"/>
                    <a:pt x="1" y="113"/>
                    <a:pt x="1"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7"/>
            <p:cNvSpPr/>
            <p:nvPr/>
          </p:nvSpPr>
          <p:spPr>
            <a:xfrm flipH="1">
              <a:off x="1538585" y="2048228"/>
              <a:ext cx="26217" cy="16134"/>
            </a:xfrm>
            <a:custGeom>
              <a:avLst/>
              <a:gdLst/>
              <a:ahLst/>
              <a:cxnLst/>
              <a:rect l="l" t="t" r="r" b="b"/>
              <a:pathLst>
                <a:path w="364" h="224" extrusionOk="0">
                  <a:moveTo>
                    <a:pt x="308" y="56"/>
                  </a:moveTo>
                  <a:cubicBezTo>
                    <a:pt x="112" y="1"/>
                    <a:pt x="1" y="224"/>
                    <a:pt x="252" y="168"/>
                  </a:cubicBezTo>
                  <a:cubicBezTo>
                    <a:pt x="280" y="168"/>
                    <a:pt x="280" y="140"/>
                    <a:pt x="308" y="140"/>
                  </a:cubicBezTo>
                  <a:cubicBezTo>
                    <a:pt x="363" y="84"/>
                    <a:pt x="308" y="84"/>
                    <a:pt x="308"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7"/>
            <p:cNvSpPr/>
            <p:nvPr/>
          </p:nvSpPr>
          <p:spPr>
            <a:xfrm flipH="1">
              <a:off x="1608954" y="2044195"/>
              <a:ext cx="24128" cy="14189"/>
            </a:xfrm>
            <a:custGeom>
              <a:avLst/>
              <a:gdLst/>
              <a:ahLst/>
              <a:cxnLst/>
              <a:rect l="l" t="t" r="r" b="b"/>
              <a:pathLst>
                <a:path w="335" h="197" extrusionOk="0">
                  <a:moveTo>
                    <a:pt x="279" y="1"/>
                  </a:moveTo>
                  <a:cubicBezTo>
                    <a:pt x="223" y="1"/>
                    <a:pt x="0" y="57"/>
                    <a:pt x="112" y="140"/>
                  </a:cubicBezTo>
                  <a:cubicBezTo>
                    <a:pt x="140" y="196"/>
                    <a:pt x="223" y="140"/>
                    <a:pt x="251" y="140"/>
                  </a:cubicBezTo>
                  <a:cubicBezTo>
                    <a:pt x="335" y="84"/>
                    <a:pt x="335" y="84"/>
                    <a:pt x="2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7"/>
            <p:cNvSpPr/>
            <p:nvPr/>
          </p:nvSpPr>
          <p:spPr>
            <a:xfrm flipH="1">
              <a:off x="2059046" y="2454167"/>
              <a:ext cx="26217" cy="20167"/>
            </a:xfrm>
            <a:custGeom>
              <a:avLst/>
              <a:gdLst/>
              <a:ahLst/>
              <a:cxnLst/>
              <a:rect l="l" t="t" r="r" b="b"/>
              <a:pathLst>
                <a:path w="364" h="280" extrusionOk="0">
                  <a:moveTo>
                    <a:pt x="364" y="168"/>
                  </a:moveTo>
                  <a:lnTo>
                    <a:pt x="364" y="112"/>
                  </a:lnTo>
                  <a:cubicBezTo>
                    <a:pt x="1" y="0"/>
                    <a:pt x="140" y="279"/>
                    <a:pt x="364"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7"/>
            <p:cNvSpPr/>
            <p:nvPr/>
          </p:nvSpPr>
          <p:spPr>
            <a:xfrm flipH="1">
              <a:off x="1012145" y="1598137"/>
              <a:ext cx="20095" cy="20167"/>
            </a:xfrm>
            <a:custGeom>
              <a:avLst/>
              <a:gdLst/>
              <a:ahLst/>
              <a:cxnLst/>
              <a:rect l="l" t="t" r="r" b="b"/>
              <a:pathLst>
                <a:path w="279" h="280" extrusionOk="0">
                  <a:moveTo>
                    <a:pt x="28" y="56"/>
                  </a:moveTo>
                  <a:cubicBezTo>
                    <a:pt x="28" y="56"/>
                    <a:pt x="0" y="56"/>
                    <a:pt x="28" y="140"/>
                  </a:cubicBezTo>
                  <a:cubicBezTo>
                    <a:pt x="28" y="168"/>
                    <a:pt x="56" y="168"/>
                    <a:pt x="56" y="195"/>
                  </a:cubicBezTo>
                  <a:cubicBezTo>
                    <a:pt x="112" y="195"/>
                    <a:pt x="167" y="279"/>
                    <a:pt x="223" y="223"/>
                  </a:cubicBezTo>
                  <a:cubicBezTo>
                    <a:pt x="279" y="140"/>
                    <a:pt x="112" y="0"/>
                    <a:pt x="28"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7"/>
            <p:cNvSpPr/>
            <p:nvPr/>
          </p:nvSpPr>
          <p:spPr>
            <a:xfrm flipH="1">
              <a:off x="1122634" y="4696700"/>
              <a:ext cx="18150" cy="16134"/>
            </a:xfrm>
            <a:custGeom>
              <a:avLst/>
              <a:gdLst/>
              <a:ahLst/>
              <a:cxnLst/>
              <a:rect l="l" t="t" r="r" b="b"/>
              <a:pathLst>
                <a:path w="252" h="224" extrusionOk="0">
                  <a:moveTo>
                    <a:pt x="56" y="196"/>
                  </a:moveTo>
                  <a:cubicBezTo>
                    <a:pt x="140" y="224"/>
                    <a:pt x="224" y="196"/>
                    <a:pt x="252" y="112"/>
                  </a:cubicBezTo>
                  <a:cubicBezTo>
                    <a:pt x="224" y="1"/>
                    <a:pt x="168" y="56"/>
                    <a:pt x="112" y="56"/>
                  </a:cubicBezTo>
                  <a:cubicBezTo>
                    <a:pt x="56" y="84"/>
                    <a:pt x="0" y="84"/>
                    <a:pt x="56"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7"/>
            <p:cNvSpPr/>
            <p:nvPr/>
          </p:nvSpPr>
          <p:spPr>
            <a:xfrm flipH="1">
              <a:off x="2089153" y="2492341"/>
              <a:ext cx="16206" cy="12100"/>
            </a:xfrm>
            <a:custGeom>
              <a:avLst/>
              <a:gdLst/>
              <a:ahLst/>
              <a:cxnLst/>
              <a:rect l="l" t="t" r="r" b="b"/>
              <a:pathLst>
                <a:path w="225" h="168" extrusionOk="0">
                  <a:moveTo>
                    <a:pt x="1" y="112"/>
                  </a:moveTo>
                  <a:cubicBezTo>
                    <a:pt x="85" y="140"/>
                    <a:pt x="224" y="168"/>
                    <a:pt x="224" y="56"/>
                  </a:cubicBezTo>
                  <a:cubicBezTo>
                    <a:pt x="196" y="28"/>
                    <a:pt x="196" y="0"/>
                    <a:pt x="85" y="0"/>
                  </a:cubicBezTo>
                  <a:cubicBezTo>
                    <a:pt x="1" y="0"/>
                    <a:pt x="1" y="28"/>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7"/>
            <p:cNvSpPr/>
            <p:nvPr/>
          </p:nvSpPr>
          <p:spPr>
            <a:xfrm flipH="1">
              <a:off x="1633011" y="3846720"/>
              <a:ext cx="14189" cy="12100"/>
            </a:xfrm>
            <a:custGeom>
              <a:avLst/>
              <a:gdLst/>
              <a:ahLst/>
              <a:cxnLst/>
              <a:rect l="l" t="t" r="r" b="b"/>
              <a:pathLst>
                <a:path w="197" h="168" extrusionOk="0">
                  <a:moveTo>
                    <a:pt x="1" y="56"/>
                  </a:moveTo>
                  <a:cubicBezTo>
                    <a:pt x="29" y="168"/>
                    <a:pt x="196" y="168"/>
                    <a:pt x="196" y="56"/>
                  </a:cubicBezTo>
                  <a:cubicBezTo>
                    <a:pt x="168" y="28"/>
                    <a:pt x="168" y="28"/>
                    <a:pt x="112" y="28"/>
                  </a:cubicBezTo>
                  <a:cubicBezTo>
                    <a:pt x="57" y="0"/>
                    <a:pt x="29" y="0"/>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7"/>
            <p:cNvSpPr/>
            <p:nvPr/>
          </p:nvSpPr>
          <p:spPr>
            <a:xfrm flipH="1">
              <a:off x="1205031" y="1411230"/>
              <a:ext cx="12100" cy="16134"/>
            </a:xfrm>
            <a:custGeom>
              <a:avLst/>
              <a:gdLst/>
              <a:ahLst/>
              <a:cxnLst/>
              <a:rect l="l" t="t" r="r" b="b"/>
              <a:pathLst>
                <a:path w="168" h="224" extrusionOk="0">
                  <a:moveTo>
                    <a:pt x="28" y="224"/>
                  </a:moveTo>
                  <a:lnTo>
                    <a:pt x="84" y="224"/>
                  </a:lnTo>
                  <a:cubicBezTo>
                    <a:pt x="140" y="140"/>
                    <a:pt x="168" y="84"/>
                    <a:pt x="140" y="1"/>
                  </a:cubicBezTo>
                  <a:cubicBezTo>
                    <a:pt x="0" y="1"/>
                    <a:pt x="0" y="112"/>
                    <a:pt x="28"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7"/>
            <p:cNvSpPr/>
            <p:nvPr/>
          </p:nvSpPr>
          <p:spPr>
            <a:xfrm flipH="1">
              <a:off x="2567407" y="4449506"/>
              <a:ext cx="14189" cy="20167"/>
            </a:xfrm>
            <a:custGeom>
              <a:avLst/>
              <a:gdLst/>
              <a:ahLst/>
              <a:cxnLst/>
              <a:rect l="l" t="t" r="r" b="b"/>
              <a:pathLst>
                <a:path w="197" h="280" extrusionOk="0">
                  <a:moveTo>
                    <a:pt x="57" y="224"/>
                  </a:moveTo>
                  <a:cubicBezTo>
                    <a:pt x="168" y="280"/>
                    <a:pt x="196" y="57"/>
                    <a:pt x="140" y="29"/>
                  </a:cubicBezTo>
                  <a:cubicBezTo>
                    <a:pt x="57" y="1"/>
                    <a:pt x="1" y="140"/>
                    <a:pt x="57"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7"/>
            <p:cNvSpPr/>
            <p:nvPr/>
          </p:nvSpPr>
          <p:spPr>
            <a:xfrm flipH="1">
              <a:off x="2326263" y="3862782"/>
              <a:ext cx="12172" cy="18150"/>
            </a:xfrm>
            <a:custGeom>
              <a:avLst/>
              <a:gdLst/>
              <a:ahLst/>
              <a:cxnLst/>
              <a:rect l="l" t="t" r="r" b="b"/>
              <a:pathLst>
                <a:path w="169" h="252" extrusionOk="0">
                  <a:moveTo>
                    <a:pt x="1" y="224"/>
                  </a:moveTo>
                  <a:cubicBezTo>
                    <a:pt x="112" y="252"/>
                    <a:pt x="168" y="140"/>
                    <a:pt x="168" y="56"/>
                  </a:cubicBezTo>
                  <a:lnTo>
                    <a:pt x="140" y="56"/>
                  </a:lnTo>
                  <a:cubicBezTo>
                    <a:pt x="140" y="84"/>
                    <a:pt x="140" y="0"/>
                    <a:pt x="112" y="56"/>
                  </a:cubicBezTo>
                  <a:cubicBezTo>
                    <a:pt x="84" y="56"/>
                    <a:pt x="1" y="112"/>
                    <a:pt x="1"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7"/>
            <p:cNvSpPr/>
            <p:nvPr/>
          </p:nvSpPr>
          <p:spPr>
            <a:xfrm flipH="1">
              <a:off x="1217060" y="3716065"/>
              <a:ext cx="18150" cy="12172"/>
            </a:xfrm>
            <a:custGeom>
              <a:avLst/>
              <a:gdLst/>
              <a:ahLst/>
              <a:cxnLst/>
              <a:rect l="l" t="t" r="r" b="b"/>
              <a:pathLst>
                <a:path w="252" h="169" extrusionOk="0">
                  <a:moveTo>
                    <a:pt x="56" y="168"/>
                  </a:moveTo>
                  <a:lnTo>
                    <a:pt x="56" y="168"/>
                  </a:lnTo>
                  <a:lnTo>
                    <a:pt x="56" y="168"/>
                  </a:lnTo>
                  <a:cubicBezTo>
                    <a:pt x="168" y="168"/>
                    <a:pt x="195" y="84"/>
                    <a:pt x="251" y="57"/>
                  </a:cubicBezTo>
                  <a:lnTo>
                    <a:pt x="195" y="1"/>
                  </a:lnTo>
                  <a:cubicBezTo>
                    <a:pt x="112" y="29"/>
                    <a:pt x="0" y="84"/>
                    <a:pt x="56"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7"/>
            <p:cNvSpPr/>
            <p:nvPr/>
          </p:nvSpPr>
          <p:spPr>
            <a:xfrm flipH="1">
              <a:off x="2418745" y="4592190"/>
              <a:ext cx="14117" cy="12172"/>
            </a:xfrm>
            <a:custGeom>
              <a:avLst/>
              <a:gdLst/>
              <a:ahLst/>
              <a:cxnLst/>
              <a:rect l="l" t="t" r="r" b="b"/>
              <a:pathLst>
                <a:path w="196" h="169" extrusionOk="0">
                  <a:moveTo>
                    <a:pt x="56" y="168"/>
                  </a:moveTo>
                  <a:cubicBezTo>
                    <a:pt x="140" y="140"/>
                    <a:pt x="196" y="57"/>
                    <a:pt x="168" y="1"/>
                  </a:cubicBezTo>
                  <a:cubicBezTo>
                    <a:pt x="84" y="1"/>
                    <a:pt x="28" y="57"/>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7"/>
            <p:cNvSpPr/>
            <p:nvPr/>
          </p:nvSpPr>
          <p:spPr>
            <a:xfrm flipH="1">
              <a:off x="2292123" y="3778367"/>
              <a:ext cx="20167" cy="14117"/>
            </a:xfrm>
            <a:custGeom>
              <a:avLst/>
              <a:gdLst/>
              <a:ahLst/>
              <a:cxnLst/>
              <a:rect l="l" t="t" r="r" b="b"/>
              <a:pathLst>
                <a:path w="280" h="196" extrusionOk="0">
                  <a:moveTo>
                    <a:pt x="84" y="196"/>
                  </a:moveTo>
                  <a:cubicBezTo>
                    <a:pt x="168" y="196"/>
                    <a:pt x="279" y="29"/>
                    <a:pt x="196" y="29"/>
                  </a:cubicBezTo>
                  <a:cubicBezTo>
                    <a:pt x="84" y="1"/>
                    <a:pt x="0" y="196"/>
                    <a:pt x="84"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7"/>
            <p:cNvSpPr/>
            <p:nvPr/>
          </p:nvSpPr>
          <p:spPr>
            <a:xfrm flipH="1">
              <a:off x="1663190" y="2745513"/>
              <a:ext cx="22184" cy="12100"/>
            </a:xfrm>
            <a:custGeom>
              <a:avLst/>
              <a:gdLst/>
              <a:ahLst/>
              <a:cxnLst/>
              <a:rect l="l" t="t" r="r" b="b"/>
              <a:pathLst>
                <a:path w="308" h="168" extrusionOk="0">
                  <a:moveTo>
                    <a:pt x="280" y="28"/>
                  </a:moveTo>
                  <a:cubicBezTo>
                    <a:pt x="168" y="1"/>
                    <a:pt x="1" y="84"/>
                    <a:pt x="85" y="140"/>
                  </a:cubicBezTo>
                  <a:cubicBezTo>
                    <a:pt x="112" y="168"/>
                    <a:pt x="308" y="168"/>
                    <a:pt x="280"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7"/>
            <p:cNvSpPr/>
            <p:nvPr/>
          </p:nvSpPr>
          <p:spPr>
            <a:xfrm flipH="1">
              <a:off x="1223110" y="3971253"/>
              <a:ext cx="14117" cy="12172"/>
            </a:xfrm>
            <a:custGeom>
              <a:avLst/>
              <a:gdLst/>
              <a:ahLst/>
              <a:cxnLst/>
              <a:rect l="l" t="t" r="r" b="b"/>
              <a:pathLst>
                <a:path w="196" h="169" extrusionOk="0">
                  <a:moveTo>
                    <a:pt x="0" y="140"/>
                  </a:moveTo>
                  <a:cubicBezTo>
                    <a:pt x="84" y="168"/>
                    <a:pt x="196" y="113"/>
                    <a:pt x="168" y="1"/>
                  </a:cubicBezTo>
                  <a:cubicBezTo>
                    <a:pt x="84" y="1"/>
                    <a:pt x="84" y="1"/>
                    <a:pt x="28" y="29"/>
                  </a:cubicBezTo>
                  <a:cubicBezTo>
                    <a:pt x="0" y="85"/>
                    <a:pt x="0" y="29"/>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7"/>
            <p:cNvSpPr/>
            <p:nvPr/>
          </p:nvSpPr>
          <p:spPr>
            <a:xfrm flipH="1">
              <a:off x="2396633" y="3338288"/>
              <a:ext cx="14117" cy="12172"/>
            </a:xfrm>
            <a:custGeom>
              <a:avLst/>
              <a:gdLst/>
              <a:ahLst/>
              <a:cxnLst/>
              <a:rect l="l" t="t" r="r" b="b"/>
              <a:pathLst>
                <a:path w="196" h="169" extrusionOk="0">
                  <a:moveTo>
                    <a:pt x="0" y="168"/>
                  </a:moveTo>
                  <a:cubicBezTo>
                    <a:pt x="84" y="168"/>
                    <a:pt x="168" y="140"/>
                    <a:pt x="196" y="84"/>
                  </a:cubicBezTo>
                  <a:lnTo>
                    <a:pt x="168" y="1"/>
                  </a:lnTo>
                  <a:cubicBezTo>
                    <a:pt x="140" y="1"/>
                    <a:pt x="84" y="1"/>
                    <a:pt x="28" y="29"/>
                  </a:cubicBezTo>
                  <a:cubicBezTo>
                    <a:pt x="0" y="112"/>
                    <a:pt x="28" y="112"/>
                    <a:pt x="0"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7"/>
            <p:cNvSpPr/>
            <p:nvPr/>
          </p:nvSpPr>
          <p:spPr>
            <a:xfrm flipH="1">
              <a:off x="2340381" y="1387101"/>
              <a:ext cx="26145" cy="20167"/>
            </a:xfrm>
            <a:custGeom>
              <a:avLst/>
              <a:gdLst/>
              <a:ahLst/>
              <a:cxnLst/>
              <a:rect l="l" t="t" r="r" b="b"/>
              <a:pathLst>
                <a:path w="363" h="280" extrusionOk="0">
                  <a:moveTo>
                    <a:pt x="0" y="196"/>
                  </a:moveTo>
                  <a:cubicBezTo>
                    <a:pt x="56" y="252"/>
                    <a:pt x="56" y="280"/>
                    <a:pt x="112" y="252"/>
                  </a:cubicBezTo>
                  <a:cubicBezTo>
                    <a:pt x="363" y="140"/>
                    <a:pt x="84" y="1"/>
                    <a:pt x="0"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7"/>
            <p:cNvSpPr/>
            <p:nvPr/>
          </p:nvSpPr>
          <p:spPr>
            <a:xfrm flipH="1">
              <a:off x="1486366" y="3832603"/>
              <a:ext cx="16134" cy="10156"/>
            </a:xfrm>
            <a:custGeom>
              <a:avLst/>
              <a:gdLst/>
              <a:ahLst/>
              <a:cxnLst/>
              <a:rect l="l" t="t" r="r" b="b"/>
              <a:pathLst>
                <a:path w="224" h="141" extrusionOk="0">
                  <a:moveTo>
                    <a:pt x="1" y="85"/>
                  </a:moveTo>
                  <a:cubicBezTo>
                    <a:pt x="84" y="140"/>
                    <a:pt x="140" y="140"/>
                    <a:pt x="224" y="113"/>
                  </a:cubicBezTo>
                  <a:cubicBezTo>
                    <a:pt x="224" y="57"/>
                    <a:pt x="224" y="1"/>
                    <a:pt x="112" y="1"/>
                  </a:cubicBezTo>
                  <a:cubicBezTo>
                    <a:pt x="56" y="1"/>
                    <a:pt x="1" y="1"/>
                    <a:pt x="1"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7"/>
            <p:cNvSpPr/>
            <p:nvPr/>
          </p:nvSpPr>
          <p:spPr>
            <a:xfrm flipH="1">
              <a:off x="1675218" y="802393"/>
              <a:ext cx="10156" cy="12100"/>
            </a:xfrm>
            <a:custGeom>
              <a:avLst/>
              <a:gdLst/>
              <a:ahLst/>
              <a:cxnLst/>
              <a:rect l="l" t="t" r="r" b="b"/>
              <a:pathLst>
                <a:path w="141" h="168" extrusionOk="0">
                  <a:moveTo>
                    <a:pt x="29" y="168"/>
                  </a:moveTo>
                  <a:cubicBezTo>
                    <a:pt x="112" y="168"/>
                    <a:pt x="140" y="168"/>
                    <a:pt x="140" y="84"/>
                  </a:cubicBezTo>
                  <a:cubicBezTo>
                    <a:pt x="140" y="56"/>
                    <a:pt x="140" y="28"/>
                    <a:pt x="112" y="0"/>
                  </a:cubicBezTo>
                  <a:lnTo>
                    <a:pt x="29" y="0"/>
                  </a:lnTo>
                  <a:cubicBezTo>
                    <a:pt x="1" y="56"/>
                    <a:pt x="1" y="84"/>
                    <a:pt x="29"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7"/>
            <p:cNvSpPr/>
            <p:nvPr/>
          </p:nvSpPr>
          <p:spPr>
            <a:xfrm flipH="1">
              <a:off x="1026191" y="1620249"/>
              <a:ext cx="26145" cy="12100"/>
            </a:xfrm>
            <a:custGeom>
              <a:avLst/>
              <a:gdLst/>
              <a:ahLst/>
              <a:cxnLst/>
              <a:rect l="l" t="t" r="r" b="b"/>
              <a:pathLst>
                <a:path w="363" h="168" extrusionOk="0">
                  <a:moveTo>
                    <a:pt x="279" y="140"/>
                  </a:moveTo>
                  <a:cubicBezTo>
                    <a:pt x="363" y="0"/>
                    <a:pt x="112" y="28"/>
                    <a:pt x="112" y="28"/>
                  </a:cubicBezTo>
                  <a:cubicBezTo>
                    <a:pt x="0" y="112"/>
                    <a:pt x="167" y="167"/>
                    <a:pt x="279"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7"/>
            <p:cNvSpPr/>
            <p:nvPr/>
          </p:nvSpPr>
          <p:spPr>
            <a:xfrm flipH="1">
              <a:off x="2147422" y="2837922"/>
              <a:ext cx="18222" cy="16206"/>
            </a:xfrm>
            <a:custGeom>
              <a:avLst/>
              <a:gdLst/>
              <a:ahLst/>
              <a:cxnLst/>
              <a:rect l="l" t="t" r="r" b="b"/>
              <a:pathLst>
                <a:path w="253" h="225" extrusionOk="0">
                  <a:moveTo>
                    <a:pt x="252" y="57"/>
                  </a:moveTo>
                  <a:cubicBezTo>
                    <a:pt x="140" y="1"/>
                    <a:pt x="1" y="85"/>
                    <a:pt x="57" y="140"/>
                  </a:cubicBezTo>
                  <a:cubicBezTo>
                    <a:pt x="85" y="224"/>
                    <a:pt x="252" y="196"/>
                    <a:pt x="252"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7"/>
            <p:cNvSpPr/>
            <p:nvPr/>
          </p:nvSpPr>
          <p:spPr>
            <a:xfrm flipH="1">
              <a:off x="993995" y="1618233"/>
              <a:ext cx="18222" cy="10083"/>
            </a:xfrm>
            <a:custGeom>
              <a:avLst/>
              <a:gdLst/>
              <a:ahLst/>
              <a:cxnLst/>
              <a:rect l="l" t="t" r="r" b="b"/>
              <a:pathLst>
                <a:path w="253" h="140" extrusionOk="0">
                  <a:moveTo>
                    <a:pt x="252" y="140"/>
                  </a:moveTo>
                  <a:cubicBezTo>
                    <a:pt x="252" y="56"/>
                    <a:pt x="252" y="28"/>
                    <a:pt x="168" y="28"/>
                  </a:cubicBezTo>
                  <a:cubicBezTo>
                    <a:pt x="140" y="0"/>
                    <a:pt x="85" y="0"/>
                    <a:pt x="29" y="28"/>
                  </a:cubicBezTo>
                  <a:cubicBezTo>
                    <a:pt x="1" y="140"/>
                    <a:pt x="168" y="140"/>
                    <a:pt x="252"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7"/>
            <p:cNvSpPr/>
            <p:nvPr/>
          </p:nvSpPr>
          <p:spPr>
            <a:xfrm flipH="1">
              <a:off x="2390583" y="2657065"/>
              <a:ext cx="18150" cy="20167"/>
            </a:xfrm>
            <a:custGeom>
              <a:avLst/>
              <a:gdLst/>
              <a:ahLst/>
              <a:cxnLst/>
              <a:rect l="l" t="t" r="r" b="b"/>
              <a:pathLst>
                <a:path w="252" h="280" extrusionOk="0">
                  <a:moveTo>
                    <a:pt x="0" y="113"/>
                  </a:moveTo>
                  <a:cubicBezTo>
                    <a:pt x="0" y="224"/>
                    <a:pt x="28" y="252"/>
                    <a:pt x="140" y="280"/>
                  </a:cubicBezTo>
                  <a:cubicBezTo>
                    <a:pt x="251" y="196"/>
                    <a:pt x="0" y="1"/>
                    <a:pt x="0" y="11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7"/>
            <p:cNvSpPr/>
            <p:nvPr/>
          </p:nvSpPr>
          <p:spPr>
            <a:xfrm flipH="1">
              <a:off x="2748265" y="2635025"/>
              <a:ext cx="14189" cy="12100"/>
            </a:xfrm>
            <a:custGeom>
              <a:avLst/>
              <a:gdLst/>
              <a:ahLst/>
              <a:cxnLst/>
              <a:rect l="l" t="t" r="r" b="b"/>
              <a:pathLst>
                <a:path w="197" h="168" extrusionOk="0">
                  <a:moveTo>
                    <a:pt x="1" y="112"/>
                  </a:moveTo>
                  <a:cubicBezTo>
                    <a:pt x="57" y="167"/>
                    <a:pt x="196" y="167"/>
                    <a:pt x="196" y="84"/>
                  </a:cubicBezTo>
                  <a:lnTo>
                    <a:pt x="196" y="28"/>
                  </a:lnTo>
                  <a:cubicBezTo>
                    <a:pt x="113" y="0"/>
                    <a:pt x="29" y="28"/>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7"/>
            <p:cNvSpPr/>
            <p:nvPr/>
          </p:nvSpPr>
          <p:spPr>
            <a:xfrm flipH="1">
              <a:off x="2862858" y="3868832"/>
              <a:ext cx="18150" cy="12100"/>
            </a:xfrm>
            <a:custGeom>
              <a:avLst/>
              <a:gdLst/>
              <a:ahLst/>
              <a:cxnLst/>
              <a:rect l="l" t="t" r="r" b="b"/>
              <a:pathLst>
                <a:path w="252" h="168" extrusionOk="0">
                  <a:moveTo>
                    <a:pt x="85" y="168"/>
                  </a:moveTo>
                  <a:cubicBezTo>
                    <a:pt x="168" y="168"/>
                    <a:pt x="252" y="112"/>
                    <a:pt x="252" y="28"/>
                  </a:cubicBezTo>
                  <a:lnTo>
                    <a:pt x="224" y="0"/>
                  </a:lnTo>
                  <a:cubicBezTo>
                    <a:pt x="112" y="0"/>
                    <a:pt x="1" y="56"/>
                    <a:pt x="85"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7"/>
            <p:cNvSpPr/>
            <p:nvPr/>
          </p:nvSpPr>
          <p:spPr>
            <a:xfrm flipH="1">
              <a:off x="1735504" y="1158058"/>
              <a:ext cx="18150" cy="12100"/>
            </a:xfrm>
            <a:custGeom>
              <a:avLst/>
              <a:gdLst/>
              <a:ahLst/>
              <a:cxnLst/>
              <a:rect l="l" t="t" r="r" b="b"/>
              <a:pathLst>
                <a:path w="252" h="168" extrusionOk="0">
                  <a:moveTo>
                    <a:pt x="56" y="168"/>
                  </a:moveTo>
                  <a:cubicBezTo>
                    <a:pt x="140" y="168"/>
                    <a:pt x="251" y="112"/>
                    <a:pt x="223" y="28"/>
                  </a:cubicBezTo>
                  <a:cubicBezTo>
                    <a:pt x="140" y="0"/>
                    <a:pt x="112" y="28"/>
                    <a:pt x="84" y="84"/>
                  </a:cubicBezTo>
                  <a:cubicBezTo>
                    <a:pt x="0" y="112"/>
                    <a:pt x="0" y="112"/>
                    <a:pt x="56"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7"/>
            <p:cNvSpPr/>
            <p:nvPr/>
          </p:nvSpPr>
          <p:spPr>
            <a:xfrm flipH="1">
              <a:off x="2497109" y="2701289"/>
              <a:ext cx="14117" cy="16134"/>
            </a:xfrm>
            <a:custGeom>
              <a:avLst/>
              <a:gdLst/>
              <a:ahLst/>
              <a:cxnLst/>
              <a:rect l="l" t="t" r="r" b="b"/>
              <a:pathLst>
                <a:path w="196" h="224" extrusionOk="0">
                  <a:moveTo>
                    <a:pt x="0" y="140"/>
                  </a:moveTo>
                  <a:cubicBezTo>
                    <a:pt x="56" y="224"/>
                    <a:pt x="196" y="140"/>
                    <a:pt x="196" y="84"/>
                  </a:cubicBezTo>
                  <a:cubicBezTo>
                    <a:pt x="196" y="1"/>
                    <a:pt x="28" y="1"/>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7"/>
            <p:cNvSpPr/>
            <p:nvPr/>
          </p:nvSpPr>
          <p:spPr>
            <a:xfrm flipH="1">
              <a:off x="2448852" y="3163480"/>
              <a:ext cx="26217" cy="12100"/>
            </a:xfrm>
            <a:custGeom>
              <a:avLst/>
              <a:gdLst/>
              <a:ahLst/>
              <a:cxnLst/>
              <a:rect l="l" t="t" r="r" b="b"/>
              <a:pathLst>
                <a:path w="364" h="168" extrusionOk="0">
                  <a:moveTo>
                    <a:pt x="84" y="140"/>
                  </a:moveTo>
                  <a:cubicBezTo>
                    <a:pt x="196" y="168"/>
                    <a:pt x="363" y="140"/>
                    <a:pt x="252" y="28"/>
                  </a:cubicBezTo>
                  <a:cubicBezTo>
                    <a:pt x="224" y="1"/>
                    <a:pt x="0" y="1"/>
                    <a:pt x="84"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7"/>
            <p:cNvSpPr/>
            <p:nvPr/>
          </p:nvSpPr>
          <p:spPr>
            <a:xfrm flipH="1">
              <a:off x="2209725" y="2767625"/>
              <a:ext cx="18150" cy="16134"/>
            </a:xfrm>
            <a:custGeom>
              <a:avLst/>
              <a:gdLst/>
              <a:ahLst/>
              <a:cxnLst/>
              <a:rect l="l" t="t" r="r" b="b"/>
              <a:pathLst>
                <a:path w="252" h="224" extrusionOk="0">
                  <a:moveTo>
                    <a:pt x="28" y="196"/>
                  </a:moveTo>
                  <a:cubicBezTo>
                    <a:pt x="112" y="224"/>
                    <a:pt x="251" y="196"/>
                    <a:pt x="223" y="56"/>
                  </a:cubicBezTo>
                  <a:cubicBezTo>
                    <a:pt x="140" y="0"/>
                    <a:pt x="0" y="84"/>
                    <a:pt x="28"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7"/>
            <p:cNvSpPr/>
            <p:nvPr/>
          </p:nvSpPr>
          <p:spPr>
            <a:xfrm flipH="1">
              <a:off x="1920396" y="2470229"/>
              <a:ext cx="14117" cy="16134"/>
            </a:xfrm>
            <a:custGeom>
              <a:avLst/>
              <a:gdLst/>
              <a:ahLst/>
              <a:cxnLst/>
              <a:rect l="l" t="t" r="r" b="b"/>
              <a:pathLst>
                <a:path w="196" h="224" extrusionOk="0">
                  <a:moveTo>
                    <a:pt x="0" y="28"/>
                  </a:moveTo>
                  <a:cubicBezTo>
                    <a:pt x="0" y="168"/>
                    <a:pt x="140" y="224"/>
                    <a:pt x="196" y="140"/>
                  </a:cubicBezTo>
                  <a:cubicBezTo>
                    <a:pt x="196" y="84"/>
                    <a:pt x="140" y="56"/>
                    <a:pt x="112" y="28"/>
                  </a:cubicBezTo>
                  <a:cubicBezTo>
                    <a:pt x="56" y="0"/>
                    <a:pt x="56" y="28"/>
                    <a:pt x="0"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7"/>
            <p:cNvSpPr/>
            <p:nvPr/>
          </p:nvSpPr>
          <p:spPr>
            <a:xfrm flipH="1">
              <a:off x="1166858" y="3910967"/>
              <a:ext cx="18150" cy="16206"/>
            </a:xfrm>
            <a:custGeom>
              <a:avLst/>
              <a:gdLst/>
              <a:ahLst/>
              <a:cxnLst/>
              <a:rect l="l" t="t" r="r" b="b"/>
              <a:pathLst>
                <a:path w="252" h="225" extrusionOk="0">
                  <a:moveTo>
                    <a:pt x="252" y="29"/>
                  </a:moveTo>
                  <a:cubicBezTo>
                    <a:pt x="84" y="1"/>
                    <a:pt x="1" y="140"/>
                    <a:pt x="56" y="168"/>
                  </a:cubicBezTo>
                  <a:cubicBezTo>
                    <a:pt x="112" y="224"/>
                    <a:pt x="252" y="140"/>
                    <a:pt x="252"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7"/>
            <p:cNvSpPr/>
            <p:nvPr/>
          </p:nvSpPr>
          <p:spPr>
            <a:xfrm flipH="1">
              <a:off x="1504444" y="3667879"/>
              <a:ext cx="18150" cy="20167"/>
            </a:xfrm>
            <a:custGeom>
              <a:avLst/>
              <a:gdLst/>
              <a:ahLst/>
              <a:cxnLst/>
              <a:rect l="l" t="t" r="r" b="b"/>
              <a:pathLst>
                <a:path w="252" h="280" extrusionOk="0">
                  <a:moveTo>
                    <a:pt x="56" y="28"/>
                  </a:moveTo>
                  <a:cubicBezTo>
                    <a:pt x="1" y="56"/>
                    <a:pt x="1" y="0"/>
                    <a:pt x="56" y="112"/>
                  </a:cubicBezTo>
                  <a:cubicBezTo>
                    <a:pt x="56" y="140"/>
                    <a:pt x="112" y="279"/>
                    <a:pt x="196" y="195"/>
                  </a:cubicBezTo>
                  <a:cubicBezTo>
                    <a:pt x="252" y="140"/>
                    <a:pt x="140" y="0"/>
                    <a:pt x="56"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7"/>
            <p:cNvSpPr/>
            <p:nvPr/>
          </p:nvSpPr>
          <p:spPr>
            <a:xfrm flipH="1">
              <a:off x="2479031" y="2833961"/>
              <a:ext cx="18150" cy="12100"/>
            </a:xfrm>
            <a:custGeom>
              <a:avLst/>
              <a:gdLst/>
              <a:ahLst/>
              <a:cxnLst/>
              <a:rect l="l" t="t" r="r" b="b"/>
              <a:pathLst>
                <a:path w="252" h="168" extrusionOk="0">
                  <a:moveTo>
                    <a:pt x="1" y="112"/>
                  </a:moveTo>
                  <a:cubicBezTo>
                    <a:pt x="56" y="140"/>
                    <a:pt x="56" y="167"/>
                    <a:pt x="140" y="140"/>
                  </a:cubicBezTo>
                  <a:cubicBezTo>
                    <a:pt x="224" y="112"/>
                    <a:pt x="252" y="112"/>
                    <a:pt x="224" y="28"/>
                  </a:cubicBezTo>
                  <a:cubicBezTo>
                    <a:pt x="112" y="0"/>
                    <a:pt x="56" y="28"/>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7"/>
            <p:cNvSpPr/>
            <p:nvPr/>
          </p:nvSpPr>
          <p:spPr>
            <a:xfrm flipH="1">
              <a:off x="1182919" y="3888927"/>
              <a:ext cx="18150" cy="14117"/>
            </a:xfrm>
            <a:custGeom>
              <a:avLst/>
              <a:gdLst/>
              <a:ahLst/>
              <a:cxnLst/>
              <a:rect l="l" t="t" r="r" b="b"/>
              <a:pathLst>
                <a:path w="252" h="196" extrusionOk="0">
                  <a:moveTo>
                    <a:pt x="56" y="167"/>
                  </a:moveTo>
                  <a:cubicBezTo>
                    <a:pt x="140" y="195"/>
                    <a:pt x="252" y="140"/>
                    <a:pt x="224" y="28"/>
                  </a:cubicBezTo>
                  <a:cubicBezTo>
                    <a:pt x="140" y="0"/>
                    <a:pt x="0" y="56"/>
                    <a:pt x="56" y="16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7"/>
            <p:cNvSpPr/>
            <p:nvPr/>
          </p:nvSpPr>
          <p:spPr>
            <a:xfrm flipH="1">
              <a:off x="1142729" y="3951158"/>
              <a:ext cx="10083" cy="18222"/>
            </a:xfrm>
            <a:custGeom>
              <a:avLst/>
              <a:gdLst/>
              <a:ahLst/>
              <a:cxnLst/>
              <a:rect l="l" t="t" r="r" b="b"/>
              <a:pathLst>
                <a:path w="140" h="253" extrusionOk="0">
                  <a:moveTo>
                    <a:pt x="28" y="224"/>
                  </a:moveTo>
                  <a:cubicBezTo>
                    <a:pt x="112" y="252"/>
                    <a:pt x="140" y="224"/>
                    <a:pt x="140" y="140"/>
                  </a:cubicBezTo>
                  <a:cubicBezTo>
                    <a:pt x="140" y="85"/>
                    <a:pt x="140" y="29"/>
                    <a:pt x="112" y="1"/>
                  </a:cubicBezTo>
                  <a:cubicBezTo>
                    <a:pt x="0" y="1"/>
                    <a:pt x="0" y="140"/>
                    <a:pt x="28"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7"/>
            <p:cNvSpPr/>
            <p:nvPr/>
          </p:nvSpPr>
          <p:spPr>
            <a:xfrm flipH="1">
              <a:off x="2370487" y="3790467"/>
              <a:ext cx="18150" cy="16134"/>
            </a:xfrm>
            <a:custGeom>
              <a:avLst/>
              <a:gdLst/>
              <a:ahLst/>
              <a:cxnLst/>
              <a:rect l="l" t="t" r="r" b="b"/>
              <a:pathLst>
                <a:path w="252" h="224" extrusionOk="0">
                  <a:moveTo>
                    <a:pt x="251" y="0"/>
                  </a:moveTo>
                  <a:cubicBezTo>
                    <a:pt x="140" y="0"/>
                    <a:pt x="0" y="28"/>
                    <a:pt x="84" y="140"/>
                  </a:cubicBezTo>
                  <a:cubicBezTo>
                    <a:pt x="112" y="223"/>
                    <a:pt x="251" y="140"/>
                    <a:pt x="2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7"/>
            <p:cNvSpPr/>
            <p:nvPr/>
          </p:nvSpPr>
          <p:spPr>
            <a:xfrm flipH="1">
              <a:off x="1164841" y="1479582"/>
              <a:ext cx="16134" cy="12100"/>
            </a:xfrm>
            <a:custGeom>
              <a:avLst/>
              <a:gdLst/>
              <a:ahLst/>
              <a:cxnLst/>
              <a:rect l="l" t="t" r="r" b="b"/>
              <a:pathLst>
                <a:path w="224" h="168" extrusionOk="0">
                  <a:moveTo>
                    <a:pt x="56" y="28"/>
                  </a:moveTo>
                  <a:cubicBezTo>
                    <a:pt x="56" y="112"/>
                    <a:pt x="0" y="167"/>
                    <a:pt x="112" y="140"/>
                  </a:cubicBezTo>
                  <a:cubicBezTo>
                    <a:pt x="140" y="112"/>
                    <a:pt x="224" y="112"/>
                    <a:pt x="224" y="28"/>
                  </a:cubicBezTo>
                  <a:cubicBezTo>
                    <a:pt x="196" y="0"/>
                    <a:pt x="112" y="0"/>
                    <a:pt x="56"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7"/>
            <p:cNvSpPr/>
            <p:nvPr/>
          </p:nvSpPr>
          <p:spPr>
            <a:xfrm flipH="1">
              <a:off x="1747605" y="2074374"/>
              <a:ext cx="10083" cy="16134"/>
            </a:xfrm>
            <a:custGeom>
              <a:avLst/>
              <a:gdLst/>
              <a:ahLst/>
              <a:cxnLst/>
              <a:rect l="l" t="t" r="r" b="b"/>
              <a:pathLst>
                <a:path w="140" h="224" extrusionOk="0">
                  <a:moveTo>
                    <a:pt x="56" y="0"/>
                  </a:moveTo>
                  <a:cubicBezTo>
                    <a:pt x="0" y="84"/>
                    <a:pt x="0" y="112"/>
                    <a:pt x="28" y="223"/>
                  </a:cubicBezTo>
                  <a:lnTo>
                    <a:pt x="112" y="223"/>
                  </a:lnTo>
                  <a:cubicBezTo>
                    <a:pt x="140" y="196"/>
                    <a:pt x="140" y="140"/>
                    <a:pt x="140" y="84"/>
                  </a:cubicBezTo>
                  <a:lnTo>
                    <a:pt x="140" y="5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7"/>
            <p:cNvSpPr/>
            <p:nvPr/>
          </p:nvSpPr>
          <p:spPr>
            <a:xfrm flipH="1">
              <a:off x="2372504" y="3113278"/>
              <a:ext cx="18150" cy="12100"/>
            </a:xfrm>
            <a:custGeom>
              <a:avLst/>
              <a:gdLst/>
              <a:ahLst/>
              <a:cxnLst/>
              <a:rect l="l" t="t" r="r" b="b"/>
              <a:pathLst>
                <a:path w="252" h="168" extrusionOk="0">
                  <a:moveTo>
                    <a:pt x="0" y="140"/>
                  </a:moveTo>
                  <a:cubicBezTo>
                    <a:pt x="112" y="167"/>
                    <a:pt x="251" y="167"/>
                    <a:pt x="168" y="28"/>
                  </a:cubicBezTo>
                  <a:cubicBezTo>
                    <a:pt x="56" y="0"/>
                    <a:pt x="0" y="28"/>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7"/>
            <p:cNvSpPr/>
            <p:nvPr/>
          </p:nvSpPr>
          <p:spPr>
            <a:xfrm flipH="1">
              <a:off x="2247899" y="2721384"/>
              <a:ext cx="12172" cy="16134"/>
            </a:xfrm>
            <a:custGeom>
              <a:avLst/>
              <a:gdLst/>
              <a:ahLst/>
              <a:cxnLst/>
              <a:rect l="l" t="t" r="r" b="b"/>
              <a:pathLst>
                <a:path w="169" h="224" extrusionOk="0">
                  <a:moveTo>
                    <a:pt x="1" y="84"/>
                  </a:moveTo>
                  <a:cubicBezTo>
                    <a:pt x="1" y="196"/>
                    <a:pt x="29" y="224"/>
                    <a:pt x="168" y="224"/>
                  </a:cubicBezTo>
                  <a:cubicBezTo>
                    <a:pt x="168" y="84"/>
                    <a:pt x="56" y="1"/>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7"/>
            <p:cNvSpPr/>
            <p:nvPr/>
          </p:nvSpPr>
          <p:spPr>
            <a:xfrm flipH="1">
              <a:off x="1713392" y="1455454"/>
              <a:ext cx="12172" cy="14117"/>
            </a:xfrm>
            <a:custGeom>
              <a:avLst/>
              <a:gdLst/>
              <a:ahLst/>
              <a:cxnLst/>
              <a:rect l="l" t="t" r="r" b="b"/>
              <a:pathLst>
                <a:path w="169" h="196" extrusionOk="0">
                  <a:moveTo>
                    <a:pt x="1" y="28"/>
                  </a:moveTo>
                  <a:cubicBezTo>
                    <a:pt x="1" y="140"/>
                    <a:pt x="29" y="168"/>
                    <a:pt x="112" y="196"/>
                  </a:cubicBezTo>
                  <a:lnTo>
                    <a:pt x="168" y="168"/>
                  </a:lnTo>
                  <a:cubicBezTo>
                    <a:pt x="140" y="0"/>
                    <a:pt x="29" y="0"/>
                    <a:pt x="1"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7"/>
            <p:cNvSpPr/>
            <p:nvPr/>
          </p:nvSpPr>
          <p:spPr>
            <a:xfrm flipH="1">
              <a:off x="2249916" y="2972611"/>
              <a:ext cx="20167" cy="12100"/>
            </a:xfrm>
            <a:custGeom>
              <a:avLst/>
              <a:gdLst/>
              <a:ahLst/>
              <a:cxnLst/>
              <a:rect l="l" t="t" r="r" b="b"/>
              <a:pathLst>
                <a:path w="280" h="168" extrusionOk="0">
                  <a:moveTo>
                    <a:pt x="28" y="140"/>
                  </a:moveTo>
                  <a:cubicBezTo>
                    <a:pt x="140" y="168"/>
                    <a:pt x="279" y="84"/>
                    <a:pt x="195" y="28"/>
                  </a:cubicBezTo>
                  <a:cubicBezTo>
                    <a:pt x="140" y="0"/>
                    <a:pt x="0" y="28"/>
                    <a:pt x="28"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7"/>
            <p:cNvSpPr/>
            <p:nvPr/>
          </p:nvSpPr>
          <p:spPr>
            <a:xfrm flipH="1">
              <a:off x="1050319" y="4546021"/>
              <a:ext cx="12100" cy="18150"/>
            </a:xfrm>
            <a:custGeom>
              <a:avLst/>
              <a:gdLst/>
              <a:ahLst/>
              <a:cxnLst/>
              <a:rect l="l" t="t" r="r" b="b"/>
              <a:pathLst>
                <a:path w="168" h="252" extrusionOk="0">
                  <a:moveTo>
                    <a:pt x="112" y="251"/>
                  </a:moveTo>
                  <a:cubicBezTo>
                    <a:pt x="112" y="223"/>
                    <a:pt x="168" y="0"/>
                    <a:pt x="84" y="84"/>
                  </a:cubicBezTo>
                  <a:cubicBezTo>
                    <a:pt x="28" y="84"/>
                    <a:pt x="28" y="140"/>
                    <a:pt x="1" y="195"/>
                  </a:cubicBezTo>
                  <a:cubicBezTo>
                    <a:pt x="1" y="251"/>
                    <a:pt x="28" y="251"/>
                    <a:pt x="112"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7"/>
            <p:cNvSpPr/>
            <p:nvPr/>
          </p:nvSpPr>
          <p:spPr>
            <a:xfrm flipH="1">
              <a:off x="1040235" y="2018121"/>
              <a:ext cx="12100" cy="12100"/>
            </a:xfrm>
            <a:custGeom>
              <a:avLst/>
              <a:gdLst/>
              <a:ahLst/>
              <a:cxnLst/>
              <a:rect l="l" t="t" r="r" b="b"/>
              <a:pathLst>
                <a:path w="168" h="168" extrusionOk="0">
                  <a:moveTo>
                    <a:pt x="0" y="56"/>
                  </a:moveTo>
                  <a:lnTo>
                    <a:pt x="0" y="112"/>
                  </a:lnTo>
                  <a:cubicBezTo>
                    <a:pt x="112" y="167"/>
                    <a:pt x="167" y="167"/>
                    <a:pt x="167" y="56"/>
                  </a:cubicBezTo>
                  <a:cubicBezTo>
                    <a:pt x="140" y="0"/>
                    <a:pt x="84" y="0"/>
                    <a:pt x="0"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7"/>
            <p:cNvSpPr/>
            <p:nvPr/>
          </p:nvSpPr>
          <p:spPr>
            <a:xfrm flipH="1">
              <a:off x="1152740" y="3933079"/>
              <a:ext cx="14189" cy="10156"/>
            </a:xfrm>
            <a:custGeom>
              <a:avLst/>
              <a:gdLst/>
              <a:ahLst/>
              <a:cxnLst/>
              <a:rect l="l" t="t" r="r" b="b"/>
              <a:pathLst>
                <a:path w="197" h="141" extrusionOk="0">
                  <a:moveTo>
                    <a:pt x="1" y="140"/>
                  </a:moveTo>
                  <a:lnTo>
                    <a:pt x="84" y="140"/>
                  </a:lnTo>
                  <a:cubicBezTo>
                    <a:pt x="112" y="140"/>
                    <a:pt x="112" y="112"/>
                    <a:pt x="168" y="112"/>
                  </a:cubicBezTo>
                  <a:cubicBezTo>
                    <a:pt x="196" y="29"/>
                    <a:pt x="196" y="1"/>
                    <a:pt x="84" y="1"/>
                  </a:cubicBezTo>
                  <a:cubicBezTo>
                    <a:pt x="29" y="1"/>
                    <a:pt x="1" y="85"/>
                    <a:pt x="1"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7"/>
            <p:cNvSpPr/>
            <p:nvPr/>
          </p:nvSpPr>
          <p:spPr>
            <a:xfrm flipH="1">
              <a:off x="2933156" y="1803052"/>
              <a:ext cx="16134" cy="14189"/>
            </a:xfrm>
            <a:custGeom>
              <a:avLst/>
              <a:gdLst/>
              <a:ahLst/>
              <a:cxnLst/>
              <a:rect l="l" t="t" r="r" b="b"/>
              <a:pathLst>
                <a:path w="224" h="197" extrusionOk="0">
                  <a:moveTo>
                    <a:pt x="0" y="112"/>
                  </a:moveTo>
                  <a:cubicBezTo>
                    <a:pt x="0" y="140"/>
                    <a:pt x="56" y="196"/>
                    <a:pt x="112" y="196"/>
                  </a:cubicBezTo>
                  <a:cubicBezTo>
                    <a:pt x="196" y="196"/>
                    <a:pt x="196" y="140"/>
                    <a:pt x="224" y="85"/>
                  </a:cubicBezTo>
                  <a:cubicBezTo>
                    <a:pt x="112" y="85"/>
                    <a:pt x="56" y="1"/>
                    <a:pt x="0"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7"/>
            <p:cNvSpPr/>
            <p:nvPr/>
          </p:nvSpPr>
          <p:spPr>
            <a:xfrm>
              <a:off x="3047794" y="1949769"/>
              <a:ext cx="10156" cy="12100"/>
            </a:xfrm>
            <a:custGeom>
              <a:avLst/>
              <a:gdLst/>
              <a:ahLst/>
              <a:cxnLst/>
              <a:rect l="l" t="t" r="r" b="b"/>
              <a:pathLst>
                <a:path w="141" h="168" extrusionOk="0">
                  <a:moveTo>
                    <a:pt x="1" y="112"/>
                  </a:moveTo>
                  <a:lnTo>
                    <a:pt x="1" y="168"/>
                  </a:lnTo>
                  <a:cubicBezTo>
                    <a:pt x="56" y="168"/>
                    <a:pt x="140" y="140"/>
                    <a:pt x="140" y="56"/>
                  </a:cubicBezTo>
                  <a:lnTo>
                    <a:pt x="140" y="0"/>
                  </a:lnTo>
                  <a:cubicBezTo>
                    <a:pt x="28" y="0"/>
                    <a:pt x="1" y="28"/>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7"/>
            <p:cNvSpPr/>
            <p:nvPr/>
          </p:nvSpPr>
          <p:spPr>
            <a:xfrm flipH="1">
              <a:off x="2278078" y="3912984"/>
              <a:ext cx="14117" cy="18150"/>
            </a:xfrm>
            <a:custGeom>
              <a:avLst/>
              <a:gdLst/>
              <a:ahLst/>
              <a:cxnLst/>
              <a:rect l="l" t="t" r="r" b="b"/>
              <a:pathLst>
                <a:path w="196" h="252" extrusionOk="0">
                  <a:moveTo>
                    <a:pt x="168" y="57"/>
                  </a:moveTo>
                  <a:cubicBezTo>
                    <a:pt x="56" y="1"/>
                    <a:pt x="0" y="196"/>
                    <a:pt x="56" y="224"/>
                  </a:cubicBezTo>
                  <a:cubicBezTo>
                    <a:pt x="84" y="252"/>
                    <a:pt x="196" y="140"/>
                    <a:pt x="168"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7"/>
            <p:cNvSpPr/>
            <p:nvPr/>
          </p:nvSpPr>
          <p:spPr>
            <a:xfrm flipH="1">
              <a:off x="1739538" y="1274596"/>
              <a:ext cx="26217" cy="22184"/>
            </a:xfrm>
            <a:custGeom>
              <a:avLst/>
              <a:gdLst/>
              <a:ahLst/>
              <a:cxnLst/>
              <a:rect l="l" t="t" r="r" b="b"/>
              <a:pathLst>
                <a:path w="364" h="308" extrusionOk="0">
                  <a:moveTo>
                    <a:pt x="1" y="251"/>
                  </a:moveTo>
                  <a:lnTo>
                    <a:pt x="29" y="307"/>
                  </a:lnTo>
                  <a:cubicBezTo>
                    <a:pt x="364" y="307"/>
                    <a:pt x="112" y="0"/>
                    <a:pt x="1"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7"/>
            <p:cNvSpPr/>
            <p:nvPr/>
          </p:nvSpPr>
          <p:spPr>
            <a:xfrm flipH="1">
              <a:off x="1082443" y="1841225"/>
              <a:ext cx="20167" cy="12172"/>
            </a:xfrm>
            <a:custGeom>
              <a:avLst/>
              <a:gdLst/>
              <a:ahLst/>
              <a:cxnLst/>
              <a:rect l="l" t="t" r="r" b="b"/>
              <a:pathLst>
                <a:path w="280" h="169" extrusionOk="0">
                  <a:moveTo>
                    <a:pt x="28" y="29"/>
                  </a:moveTo>
                  <a:cubicBezTo>
                    <a:pt x="1" y="140"/>
                    <a:pt x="168" y="168"/>
                    <a:pt x="224" y="113"/>
                  </a:cubicBezTo>
                  <a:cubicBezTo>
                    <a:pt x="280" y="29"/>
                    <a:pt x="112" y="1"/>
                    <a:pt x="28"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7"/>
            <p:cNvSpPr/>
            <p:nvPr/>
          </p:nvSpPr>
          <p:spPr>
            <a:xfrm flipH="1">
              <a:off x="2245954" y="4332968"/>
              <a:ext cx="14117" cy="12172"/>
            </a:xfrm>
            <a:custGeom>
              <a:avLst/>
              <a:gdLst/>
              <a:ahLst/>
              <a:cxnLst/>
              <a:rect l="l" t="t" r="r" b="b"/>
              <a:pathLst>
                <a:path w="196" h="169" extrusionOk="0">
                  <a:moveTo>
                    <a:pt x="1" y="140"/>
                  </a:moveTo>
                  <a:cubicBezTo>
                    <a:pt x="56" y="168"/>
                    <a:pt x="196" y="140"/>
                    <a:pt x="168" y="1"/>
                  </a:cubicBezTo>
                  <a:cubicBezTo>
                    <a:pt x="56" y="1"/>
                    <a:pt x="1" y="29"/>
                    <a:pt x="1"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7"/>
            <p:cNvSpPr/>
            <p:nvPr/>
          </p:nvSpPr>
          <p:spPr>
            <a:xfrm flipH="1">
              <a:off x="2115298" y="2866085"/>
              <a:ext cx="14117" cy="12100"/>
            </a:xfrm>
            <a:custGeom>
              <a:avLst/>
              <a:gdLst/>
              <a:ahLst/>
              <a:cxnLst/>
              <a:rect l="l" t="t" r="r" b="b"/>
              <a:pathLst>
                <a:path w="196" h="168" extrusionOk="0">
                  <a:moveTo>
                    <a:pt x="28" y="28"/>
                  </a:moveTo>
                  <a:cubicBezTo>
                    <a:pt x="0" y="168"/>
                    <a:pt x="112" y="168"/>
                    <a:pt x="195" y="112"/>
                  </a:cubicBezTo>
                  <a:cubicBezTo>
                    <a:pt x="195" y="28"/>
                    <a:pt x="195" y="28"/>
                    <a:pt x="168" y="0"/>
                  </a:cubicBezTo>
                  <a:cubicBezTo>
                    <a:pt x="168" y="0"/>
                    <a:pt x="56" y="28"/>
                    <a:pt x="28"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7"/>
            <p:cNvSpPr/>
            <p:nvPr/>
          </p:nvSpPr>
          <p:spPr>
            <a:xfrm flipH="1">
              <a:off x="2424795" y="1113834"/>
              <a:ext cx="18150" cy="24200"/>
            </a:xfrm>
            <a:custGeom>
              <a:avLst/>
              <a:gdLst/>
              <a:ahLst/>
              <a:cxnLst/>
              <a:rect l="l" t="t" r="r" b="b"/>
              <a:pathLst>
                <a:path w="252" h="336" extrusionOk="0">
                  <a:moveTo>
                    <a:pt x="224" y="28"/>
                  </a:moveTo>
                  <a:cubicBezTo>
                    <a:pt x="1" y="0"/>
                    <a:pt x="140" y="335"/>
                    <a:pt x="224" y="168"/>
                  </a:cubicBezTo>
                  <a:cubicBezTo>
                    <a:pt x="252" y="84"/>
                    <a:pt x="224" y="56"/>
                    <a:pt x="224" y="28"/>
                  </a:cubicBezTo>
                  <a:lnTo>
                    <a:pt x="224" y="28"/>
                  </a:lnTo>
                  <a:cubicBezTo>
                    <a:pt x="224" y="56"/>
                    <a:pt x="224" y="56"/>
                    <a:pt x="224"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7"/>
            <p:cNvSpPr/>
            <p:nvPr/>
          </p:nvSpPr>
          <p:spPr>
            <a:xfrm flipH="1">
              <a:off x="1102538" y="1823147"/>
              <a:ext cx="12100" cy="18150"/>
            </a:xfrm>
            <a:custGeom>
              <a:avLst/>
              <a:gdLst/>
              <a:ahLst/>
              <a:cxnLst/>
              <a:rect l="l" t="t" r="r" b="b"/>
              <a:pathLst>
                <a:path w="168" h="252" extrusionOk="0">
                  <a:moveTo>
                    <a:pt x="28" y="1"/>
                  </a:moveTo>
                  <a:cubicBezTo>
                    <a:pt x="0" y="112"/>
                    <a:pt x="56" y="252"/>
                    <a:pt x="140" y="196"/>
                  </a:cubicBezTo>
                  <a:cubicBezTo>
                    <a:pt x="168" y="140"/>
                    <a:pt x="168" y="1"/>
                    <a:pt x="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7"/>
            <p:cNvSpPr/>
            <p:nvPr/>
          </p:nvSpPr>
          <p:spPr>
            <a:xfrm flipH="1">
              <a:off x="1211082" y="4228530"/>
              <a:ext cx="24128" cy="20167"/>
            </a:xfrm>
            <a:custGeom>
              <a:avLst/>
              <a:gdLst/>
              <a:ahLst/>
              <a:cxnLst/>
              <a:rect l="l" t="t" r="r" b="b"/>
              <a:pathLst>
                <a:path w="335" h="280" extrusionOk="0">
                  <a:moveTo>
                    <a:pt x="335" y="56"/>
                  </a:moveTo>
                  <a:lnTo>
                    <a:pt x="307" y="0"/>
                  </a:lnTo>
                  <a:cubicBezTo>
                    <a:pt x="0" y="28"/>
                    <a:pt x="168" y="279"/>
                    <a:pt x="335"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7"/>
            <p:cNvSpPr/>
            <p:nvPr/>
          </p:nvSpPr>
          <p:spPr>
            <a:xfrm flipH="1">
              <a:off x="1012145" y="2108514"/>
              <a:ext cx="14117" cy="10156"/>
            </a:xfrm>
            <a:custGeom>
              <a:avLst/>
              <a:gdLst/>
              <a:ahLst/>
              <a:cxnLst/>
              <a:rect l="l" t="t" r="r" b="b"/>
              <a:pathLst>
                <a:path w="196" h="141" extrusionOk="0">
                  <a:moveTo>
                    <a:pt x="1" y="56"/>
                  </a:moveTo>
                  <a:cubicBezTo>
                    <a:pt x="57" y="84"/>
                    <a:pt x="84" y="140"/>
                    <a:pt x="168" y="84"/>
                  </a:cubicBezTo>
                  <a:cubicBezTo>
                    <a:pt x="196" y="28"/>
                    <a:pt x="168" y="1"/>
                    <a:pt x="57" y="1"/>
                  </a:cubicBezTo>
                  <a:cubicBezTo>
                    <a:pt x="29" y="1"/>
                    <a:pt x="1" y="1"/>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7"/>
            <p:cNvSpPr/>
            <p:nvPr/>
          </p:nvSpPr>
          <p:spPr>
            <a:xfrm flipH="1">
              <a:off x="1606938" y="2269276"/>
              <a:ext cx="16134" cy="16134"/>
            </a:xfrm>
            <a:custGeom>
              <a:avLst/>
              <a:gdLst/>
              <a:ahLst/>
              <a:cxnLst/>
              <a:rect l="l" t="t" r="r" b="b"/>
              <a:pathLst>
                <a:path w="224" h="224" extrusionOk="0">
                  <a:moveTo>
                    <a:pt x="1" y="168"/>
                  </a:moveTo>
                  <a:cubicBezTo>
                    <a:pt x="112" y="224"/>
                    <a:pt x="224" y="140"/>
                    <a:pt x="196" y="56"/>
                  </a:cubicBezTo>
                  <a:cubicBezTo>
                    <a:pt x="140" y="0"/>
                    <a:pt x="112" y="28"/>
                    <a:pt x="84" y="28"/>
                  </a:cubicBezTo>
                  <a:cubicBezTo>
                    <a:pt x="56" y="84"/>
                    <a:pt x="1" y="140"/>
                    <a:pt x="1"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7"/>
            <p:cNvSpPr/>
            <p:nvPr/>
          </p:nvSpPr>
          <p:spPr>
            <a:xfrm flipH="1">
              <a:off x="1321570" y="1789006"/>
              <a:ext cx="12100" cy="14117"/>
            </a:xfrm>
            <a:custGeom>
              <a:avLst/>
              <a:gdLst/>
              <a:ahLst/>
              <a:cxnLst/>
              <a:rect l="l" t="t" r="r" b="b"/>
              <a:pathLst>
                <a:path w="168" h="196" extrusionOk="0">
                  <a:moveTo>
                    <a:pt x="0" y="140"/>
                  </a:moveTo>
                  <a:cubicBezTo>
                    <a:pt x="112" y="196"/>
                    <a:pt x="168" y="112"/>
                    <a:pt x="168" y="28"/>
                  </a:cubicBezTo>
                  <a:cubicBezTo>
                    <a:pt x="112" y="1"/>
                    <a:pt x="0" y="28"/>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flipH="1">
              <a:off x="2266049" y="3788451"/>
              <a:ext cx="12100" cy="14117"/>
            </a:xfrm>
            <a:custGeom>
              <a:avLst/>
              <a:gdLst/>
              <a:ahLst/>
              <a:cxnLst/>
              <a:rect l="l" t="t" r="r" b="b"/>
              <a:pathLst>
                <a:path w="168" h="196" extrusionOk="0">
                  <a:moveTo>
                    <a:pt x="28" y="195"/>
                  </a:moveTo>
                  <a:cubicBezTo>
                    <a:pt x="112" y="195"/>
                    <a:pt x="168" y="168"/>
                    <a:pt x="168" y="112"/>
                  </a:cubicBezTo>
                  <a:cubicBezTo>
                    <a:pt x="168" y="0"/>
                    <a:pt x="168" y="56"/>
                    <a:pt x="140" y="28"/>
                  </a:cubicBezTo>
                  <a:cubicBezTo>
                    <a:pt x="1" y="0"/>
                    <a:pt x="1" y="140"/>
                    <a:pt x="28" y="1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flipH="1">
              <a:off x="1980682" y="2590801"/>
              <a:ext cx="16134" cy="6050"/>
            </a:xfrm>
            <a:custGeom>
              <a:avLst/>
              <a:gdLst/>
              <a:ahLst/>
              <a:cxnLst/>
              <a:rect l="l" t="t" r="r" b="b"/>
              <a:pathLst>
                <a:path w="224" h="84" extrusionOk="0">
                  <a:moveTo>
                    <a:pt x="28" y="0"/>
                  </a:moveTo>
                  <a:cubicBezTo>
                    <a:pt x="28" y="84"/>
                    <a:pt x="0" y="84"/>
                    <a:pt x="112" y="84"/>
                  </a:cubicBezTo>
                  <a:cubicBezTo>
                    <a:pt x="224" y="84"/>
                    <a:pt x="224" y="56"/>
                    <a:pt x="2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flipH="1">
              <a:off x="2535283" y="2723401"/>
              <a:ext cx="14117" cy="8139"/>
            </a:xfrm>
            <a:custGeom>
              <a:avLst/>
              <a:gdLst/>
              <a:ahLst/>
              <a:cxnLst/>
              <a:rect l="l" t="t" r="r" b="b"/>
              <a:pathLst>
                <a:path w="196" h="113" extrusionOk="0">
                  <a:moveTo>
                    <a:pt x="0" y="112"/>
                  </a:moveTo>
                  <a:lnTo>
                    <a:pt x="196" y="112"/>
                  </a:lnTo>
                  <a:cubicBezTo>
                    <a:pt x="196" y="29"/>
                    <a:pt x="168" y="1"/>
                    <a:pt x="112" y="1"/>
                  </a:cubicBezTo>
                  <a:cubicBezTo>
                    <a:pt x="28" y="1"/>
                    <a:pt x="0" y="29"/>
                    <a:pt x="0"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flipH="1">
              <a:off x="1586842" y="1206243"/>
              <a:ext cx="18150" cy="12172"/>
            </a:xfrm>
            <a:custGeom>
              <a:avLst/>
              <a:gdLst/>
              <a:ahLst/>
              <a:cxnLst/>
              <a:rect l="l" t="t" r="r" b="b"/>
              <a:pathLst>
                <a:path w="252" h="169" extrusionOk="0">
                  <a:moveTo>
                    <a:pt x="84" y="29"/>
                  </a:moveTo>
                  <a:cubicBezTo>
                    <a:pt x="1" y="140"/>
                    <a:pt x="112" y="168"/>
                    <a:pt x="224" y="140"/>
                  </a:cubicBezTo>
                  <a:lnTo>
                    <a:pt x="252" y="57"/>
                  </a:lnTo>
                  <a:cubicBezTo>
                    <a:pt x="168" y="1"/>
                    <a:pt x="112" y="1"/>
                    <a:pt x="84"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flipH="1">
              <a:off x="2266049" y="4296811"/>
              <a:ext cx="16134" cy="16134"/>
            </a:xfrm>
            <a:custGeom>
              <a:avLst/>
              <a:gdLst/>
              <a:ahLst/>
              <a:cxnLst/>
              <a:rect l="l" t="t" r="r" b="b"/>
              <a:pathLst>
                <a:path w="224" h="224" extrusionOk="0">
                  <a:moveTo>
                    <a:pt x="196" y="56"/>
                  </a:moveTo>
                  <a:cubicBezTo>
                    <a:pt x="84" y="1"/>
                    <a:pt x="1" y="112"/>
                    <a:pt x="57" y="196"/>
                  </a:cubicBezTo>
                  <a:cubicBezTo>
                    <a:pt x="84" y="224"/>
                    <a:pt x="224" y="168"/>
                    <a:pt x="196"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flipH="1">
              <a:off x="2456919" y="1286624"/>
              <a:ext cx="12100" cy="12172"/>
            </a:xfrm>
            <a:custGeom>
              <a:avLst/>
              <a:gdLst/>
              <a:ahLst/>
              <a:cxnLst/>
              <a:rect l="l" t="t" r="r" b="b"/>
              <a:pathLst>
                <a:path w="168" h="169" extrusionOk="0">
                  <a:moveTo>
                    <a:pt x="28" y="168"/>
                  </a:moveTo>
                  <a:cubicBezTo>
                    <a:pt x="112" y="168"/>
                    <a:pt x="140" y="168"/>
                    <a:pt x="140" y="112"/>
                  </a:cubicBezTo>
                  <a:cubicBezTo>
                    <a:pt x="168" y="1"/>
                    <a:pt x="140" y="1"/>
                    <a:pt x="84" y="1"/>
                  </a:cubicBezTo>
                  <a:cubicBezTo>
                    <a:pt x="28" y="29"/>
                    <a:pt x="0" y="57"/>
                    <a:pt x="28"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flipH="1">
              <a:off x="1323587" y="3702019"/>
              <a:ext cx="18150" cy="18150"/>
            </a:xfrm>
            <a:custGeom>
              <a:avLst/>
              <a:gdLst/>
              <a:ahLst/>
              <a:cxnLst/>
              <a:rect l="l" t="t" r="r" b="b"/>
              <a:pathLst>
                <a:path w="252" h="252" extrusionOk="0">
                  <a:moveTo>
                    <a:pt x="140" y="84"/>
                  </a:moveTo>
                  <a:cubicBezTo>
                    <a:pt x="1" y="112"/>
                    <a:pt x="56" y="252"/>
                    <a:pt x="140" y="224"/>
                  </a:cubicBezTo>
                  <a:cubicBezTo>
                    <a:pt x="252" y="196"/>
                    <a:pt x="252" y="0"/>
                    <a:pt x="140"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flipH="1">
              <a:off x="1442142" y="2665132"/>
              <a:ext cx="16134" cy="10156"/>
            </a:xfrm>
            <a:custGeom>
              <a:avLst/>
              <a:gdLst/>
              <a:ahLst/>
              <a:cxnLst/>
              <a:rect l="l" t="t" r="r" b="b"/>
              <a:pathLst>
                <a:path w="224" h="141" extrusionOk="0">
                  <a:moveTo>
                    <a:pt x="28" y="28"/>
                  </a:moveTo>
                  <a:cubicBezTo>
                    <a:pt x="0" y="84"/>
                    <a:pt x="28" y="140"/>
                    <a:pt x="140" y="140"/>
                  </a:cubicBezTo>
                  <a:cubicBezTo>
                    <a:pt x="196" y="140"/>
                    <a:pt x="168" y="140"/>
                    <a:pt x="196" y="112"/>
                  </a:cubicBezTo>
                  <a:cubicBezTo>
                    <a:pt x="224" y="28"/>
                    <a:pt x="140" y="1"/>
                    <a:pt x="28"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flipH="1">
              <a:off x="2099237" y="2440050"/>
              <a:ext cx="18150" cy="14189"/>
            </a:xfrm>
            <a:custGeom>
              <a:avLst/>
              <a:gdLst/>
              <a:ahLst/>
              <a:cxnLst/>
              <a:rect l="l" t="t" r="r" b="b"/>
              <a:pathLst>
                <a:path w="252" h="197" extrusionOk="0">
                  <a:moveTo>
                    <a:pt x="252" y="57"/>
                  </a:moveTo>
                  <a:cubicBezTo>
                    <a:pt x="168" y="1"/>
                    <a:pt x="1" y="1"/>
                    <a:pt x="84" y="85"/>
                  </a:cubicBezTo>
                  <a:cubicBezTo>
                    <a:pt x="84" y="140"/>
                    <a:pt x="252" y="196"/>
                    <a:pt x="252"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flipH="1">
              <a:off x="1767700" y="2148705"/>
              <a:ext cx="10083" cy="14117"/>
            </a:xfrm>
            <a:custGeom>
              <a:avLst/>
              <a:gdLst/>
              <a:ahLst/>
              <a:cxnLst/>
              <a:rect l="l" t="t" r="r" b="b"/>
              <a:pathLst>
                <a:path w="140" h="196" extrusionOk="0">
                  <a:moveTo>
                    <a:pt x="0" y="168"/>
                  </a:moveTo>
                  <a:lnTo>
                    <a:pt x="56" y="196"/>
                  </a:lnTo>
                  <a:cubicBezTo>
                    <a:pt x="140" y="140"/>
                    <a:pt x="140" y="56"/>
                    <a:pt x="112" y="28"/>
                  </a:cubicBezTo>
                  <a:cubicBezTo>
                    <a:pt x="0" y="0"/>
                    <a:pt x="0" y="56"/>
                    <a:pt x="0"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flipH="1">
              <a:off x="2300190" y="4222480"/>
              <a:ext cx="12100" cy="20167"/>
            </a:xfrm>
            <a:custGeom>
              <a:avLst/>
              <a:gdLst/>
              <a:ahLst/>
              <a:cxnLst/>
              <a:rect l="l" t="t" r="r" b="b"/>
              <a:pathLst>
                <a:path w="168" h="280" extrusionOk="0">
                  <a:moveTo>
                    <a:pt x="0" y="84"/>
                  </a:moveTo>
                  <a:cubicBezTo>
                    <a:pt x="28" y="279"/>
                    <a:pt x="168" y="112"/>
                    <a:pt x="168" y="112"/>
                  </a:cubicBezTo>
                  <a:cubicBezTo>
                    <a:pt x="168" y="84"/>
                    <a:pt x="168" y="0"/>
                    <a:pt x="84" y="28"/>
                  </a:cubicBezTo>
                  <a:cubicBezTo>
                    <a:pt x="56" y="28"/>
                    <a:pt x="0" y="84"/>
                    <a:pt x="0"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flipH="1">
              <a:off x="933709" y="3971253"/>
              <a:ext cx="12172" cy="18222"/>
            </a:xfrm>
            <a:custGeom>
              <a:avLst/>
              <a:gdLst/>
              <a:ahLst/>
              <a:cxnLst/>
              <a:rect l="l" t="t" r="r" b="b"/>
              <a:pathLst>
                <a:path w="169" h="253" extrusionOk="0">
                  <a:moveTo>
                    <a:pt x="29" y="29"/>
                  </a:moveTo>
                  <a:cubicBezTo>
                    <a:pt x="1" y="113"/>
                    <a:pt x="1" y="252"/>
                    <a:pt x="140" y="196"/>
                  </a:cubicBezTo>
                  <a:cubicBezTo>
                    <a:pt x="168" y="85"/>
                    <a:pt x="140" y="1"/>
                    <a:pt x="29"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flipH="1">
              <a:off x="2438840" y="2421972"/>
              <a:ext cx="18150" cy="14189"/>
            </a:xfrm>
            <a:custGeom>
              <a:avLst/>
              <a:gdLst/>
              <a:ahLst/>
              <a:cxnLst/>
              <a:rect l="l" t="t" r="r" b="b"/>
              <a:pathLst>
                <a:path w="252" h="197" extrusionOk="0">
                  <a:moveTo>
                    <a:pt x="56" y="57"/>
                  </a:moveTo>
                  <a:cubicBezTo>
                    <a:pt x="1" y="168"/>
                    <a:pt x="196" y="196"/>
                    <a:pt x="224" y="168"/>
                  </a:cubicBezTo>
                  <a:cubicBezTo>
                    <a:pt x="252" y="140"/>
                    <a:pt x="140" y="1"/>
                    <a:pt x="56"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flipH="1">
              <a:off x="2661905" y="1768911"/>
              <a:ext cx="12100" cy="10156"/>
            </a:xfrm>
            <a:custGeom>
              <a:avLst/>
              <a:gdLst/>
              <a:ahLst/>
              <a:cxnLst/>
              <a:rect l="l" t="t" r="r" b="b"/>
              <a:pathLst>
                <a:path w="168" h="141" extrusionOk="0">
                  <a:moveTo>
                    <a:pt x="0" y="28"/>
                  </a:moveTo>
                  <a:lnTo>
                    <a:pt x="0" y="84"/>
                  </a:lnTo>
                  <a:cubicBezTo>
                    <a:pt x="56" y="140"/>
                    <a:pt x="84" y="140"/>
                    <a:pt x="168" y="84"/>
                  </a:cubicBezTo>
                  <a:cubicBezTo>
                    <a:pt x="168" y="1"/>
                    <a:pt x="84" y="1"/>
                    <a:pt x="0"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flipH="1">
              <a:off x="3051711" y="1541813"/>
              <a:ext cx="14117" cy="10156"/>
            </a:xfrm>
            <a:custGeom>
              <a:avLst/>
              <a:gdLst/>
              <a:ahLst/>
              <a:cxnLst/>
              <a:rect l="l" t="t" r="r" b="b"/>
              <a:pathLst>
                <a:path w="196" h="141" extrusionOk="0">
                  <a:moveTo>
                    <a:pt x="0" y="113"/>
                  </a:moveTo>
                  <a:cubicBezTo>
                    <a:pt x="84" y="140"/>
                    <a:pt x="140" y="140"/>
                    <a:pt x="195" y="113"/>
                  </a:cubicBezTo>
                  <a:lnTo>
                    <a:pt x="195" y="57"/>
                  </a:lnTo>
                  <a:cubicBezTo>
                    <a:pt x="56" y="1"/>
                    <a:pt x="0" y="1"/>
                    <a:pt x="0" y="11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flipH="1">
              <a:off x="1213026" y="3762305"/>
              <a:ext cx="18150" cy="16134"/>
            </a:xfrm>
            <a:custGeom>
              <a:avLst/>
              <a:gdLst/>
              <a:ahLst/>
              <a:cxnLst/>
              <a:rect l="l" t="t" r="r" b="b"/>
              <a:pathLst>
                <a:path w="252" h="224" extrusionOk="0">
                  <a:moveTo>
                    <a:pt x="56" y="140"/>
                  </a:moveTo>
                  <a:cubicBezTo>
                    <a:pt x="112" y="224"/>
                    <a:pt x="251" y="140"/>
                    <a:pt x="223" y="28"/>
                  </a:cubicBezTo>
                  <a:cubicBezTo>
                    <a:pt x="112" y="0"/>
                    <a:pt x="0" y="84"/>
                    <a:pt x="56"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flipH="1">
              <a:off x="2382588" y="2675215"/>
              <a:ext cx="20167" cy="18150"/>
            </a:xfrm>
            <a:custGeom>
              <a:avLst/>
              <a:gdLst/>
              <a:ahLst/>
              <a:cxnLst/>
              <a:rect l="l" t="t" r="r" b="b"/>
              <a:pathLst>
                <a:path w="280" h="252" extrusionOk="0">
                  <a:moveTo>
                    <a:pt x="168" y="251"/>
                  </a:moveTo>
                  <a:cubicBezTo>
                    <a:pt x="224" y="251"/>
                    <a:pt x="196" y="251"/>
                    <a:pt x="280" y="223"/>
                  </a:cubicBezTo>
                  <a:cubicBezTo>
                    <a:pt x="280" y="0"/>
                    <a:pt x="1" y="112"/>
                    <a:pt x="168"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flipH="1">
              <a:off x="1010129" y="4602274"/>
              <a:ext cx="14117" cy="12100"/>
            </a:xfrm>
            <a:custGeom>
              <a:avLst/>
              <a:gdLst/>
              <a:ahLst/>
              <a:cxnLst/>
              <a:rect l="l" t="t" r="r" b="b"/>
              <a:pathLst>
                <a:path w="196" h="168" extrusionOk="0">
                  <a:moveTo>
                    <a:pt x="140" y="168"/>
                  </a:moveTo>
                  <a:cubicBezTo>
                    <a:pt x="196" y="140"/>
                    <a:pt x="196" y="112"/>
                    <a:pt x="196" y="28"/>
                  </a:cubicBezTo>
                  <a:lnTo>
                    <a:pt x="140" y="0"/>
                  </a:lnTo>
                  <a:cubicBezTo>
                    <a:pt x="56" y="56"/>
                    <a:pt x="1" y="140"/>
                    <a:pt x="140"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flipH="1">
              <a:off x="2257983" y="3912984"/>
              <a:ext cx="24200" cy="20167"/>
            </a:xfrm>
            <a:custGeom>
              <a:avLst/>
              <a:gdLst/>
              <a:ahLst/>
              <a:cxnLst/>
              <a:rect l="l" t="t" r="r" b="b"/>
              <a:pathLst>
                <a:path w="336" h="280" extrusionOk="0">
                  <a:moveTo>
                    <a:pt x="280" y="57"/>
                  </a:moveTo>
                  <a:lnTo>
                    <a:pt x="196" y="1"/>
                  </a:lnTo>
                  <a:cubicBezTo>
                    <a:pt x="1" y="280"/>
                    <a:pt x="336" y="196"/>
                    <a:pt x="280"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flipH="1">
              <a:off x="2324319" y="3722115"/>
              <a:ext cx="16134" cy="14117"/>
            </a:xfrm>
            <a:custGeom>
              <a:avLst/>
              <a:gdLst/>
              <a:ahLst/>
              <a:cxnLst/>
              <a:rect l="l" t="t" r="r" b="b"/>
              <a:pathLst>
                <a:path w="224" h="196" extrusionOk="0">
                  <a:moveTo>
                    <a:pt x="29" y="140"/>
                  </a:moveTo>
                  <a:cubicBezTo>
                    <a:pt x="112" y="196"/>
                    <a:pt x="224" y="112"/>
                    <a:pt x="168" y="0"/>
                  </a:cubicBezTo>
                  <a:cubicBezTo>
                    <a:pt x="57" y="0"/>
                    <a:pt x="1" y="56"/>
                    <a:pt x="29"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flipH="1">
              <a:off x="2854791" y="3892889"/>
              <a:ext cx="10083" cy="16206"/>
            </a:xfrm>
            <a:custGeom>
              <a:avLst/>
              <a:gdLst/>
              <a:ahLst/>
              <a:cxnLst/>
              <a:rect l="l" t="t" r="r" b="b"/>
              <a:pathLst>
                <a:path w="140" h="225" extrusionOk="0">
                  <a:moveTo>
                    <a:pt x="28" y="224"/>
                  </a:moveTo>
                  <a:cubicBezTo>
                    <a:pt x="140" y="224"/>
                    <a:pt x="140" y="140"/>
                    <a:pt x="140" y="57"/>
                  </a:cubicBezTo>
                  <a:cubicBezTo>
                    <a:pt x="0" y="1"/>
                    <a:pt x="0" y="112"/>
                    <a:pt x="28"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flipH="1">
              <a:off x="2350392" y="2160733"/>
              <a:ext cx="28234" cy="14189"/>
            </a:xfrm>
            <a:custGeom>
              <a:avLst/>
              <a:gdLst/>
              <a:ahLst/>
              <a:cxnLst/>
              <a:rect l="l" t="t" r="r" b="b"/>
              <a:pathLst>
                <a:path w="392" h="197" extrusionOk="0">
                  <a:moveTo>
                    <a:pt x="56" y="1"/>
                  </a:moveTo>
                  <a:cubicBezTo>
                    <a:pt x="1" y="196"/>
                    <a:pt x="391" y="57"/>
                    <a:pt x="224" y="1"/>
                  </a:cubicBezTo>
                  <a:lnTo>
                    <a:pt x="14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7"/>
            <p:cNvSpPr/>
            <p:nvPr/>
          </p:nvSpPr>
          <p:spPr>
            <a:xfrm flipH="1">
              <a:off x="1136679" y="1736788"/>
              <a:ext cx="14189" cy="12100"/>
            </a:xfrm>
            <a:custGeom>
              <a:avLst/>
              <a:gdLst/>
              <a:ahLst/>
              <a:cxnLst/>
              <a:rect l="l" t="t" r="r" b="b"/>
              <a:pathLst>
                <a:path w="197" h="168" extrusionOk="0">
                  <a:moveTo>
                    <a:pt x="1" y="140"/>
                  </a:moveTo>
                  <a:cubicBezTo>
                    <a:pt x="113" y="168"/>
                    <a:pt x="196" y="84"/>
                    <a:pt x="140" y="0"/>
                  </a:cubicBezTo>
                  <a:cubicBezTo>
                    <a:pt x="85" y="0"/>
                    <a:pt x="1" y="56"/>
                    <a:pt x="1"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7"/>
            <p:cNvSpPr/>
            <p:nvPr/>
          </p:nvSpPr>
          <p:spPr>
            <a:xfrm flipH="1">
              <a:off x="2860842" y="3957208"/>
              <a:ext cx="12100" cy="14117"/>
            </a:xfrm>
            <a:custGeom>
              <a:avLst/>
              <a:gdLst/>
              <a:ahLst/>
              <a:cxnLst/>
              <a:rect l="l" t="t" r="r" b="b"/>
              <a:pathLst>
                <a:path w="168" h="196" extrusionOk="0">
                  <a:moveTo>
                    <a:pt x="140" y="168"/>
                  </a:moveTo>
                  <a:cubicBezTo>
                    <a:pt x="168" y="84"/>
                    <a:pt x="140" y="56"/>
                    <a:pt x="112" y="1"/>
                  </a:cubicBezTo>
                  <a:cubicBezTo>
                    <a:pt x="28" y="1"/>
                    <a:pt x="0" y="29"/>
                    <a:pt x="0" y="84"/>
                  </a:cubicBezTo>
                  <a:cubicBezTo>
                    <a:pt x="28" y="168"/>
                    <a:pt x="56" y="196"/>
                    <a:pt x="140"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7"/>
            <p:cNvSpPr/>
            <p:nvPr/>
          </p:nvSpPr>
          <p:spPr>
            <a:xfrm flipH="1">
              <a:off x="1538585" y="2130626"/>
              <a:ext cx="14117" cy="12100"/>
            </a:xfrm>
            <a:custGeom>
              <a:avLst/>
              <a:gdLst/>
              <a:ahLst/>
              <a:cxnLst/>
              <a:rect l="l" t="t" r="r" b="b"/>
              <a:pathLst>
                <a:path w="196" h="168" extrusionOk="0">
                  <a:moveTo>
                    <a:pt x="0" y="140"/>
                  </a:moveTo>
                  <a:cubicBezTo>
                    <a:pt x="112" y="168"/>
                    <a:pt x="112" y="140"/>
                    <a:pt x="195" y="112"/>
                  </a:cubicBezTo>
                  <a:cubicBezTo>
                    <a:pt x="195" y="28"/>
                    <a:pt x="195" y="0"/>
                    <a:pt x="84" y="0"/>
                  </a:cubicBezTo>
                  <a:cubicBezTo>
                    <a:pt x="0" y="28"/>
                    <a:pt x="0" y="28"/>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7"/>
            <p:cNvSpPr/>
            <p:nvPr/>
          </p:nvSpPr>
          <p:spPr>
            <a:xfrm flipH="1">
              <a:off x="1775695" y="1214310"/>
              <a:ext cx="12172" cy="20167"/>
            </a:xfrm>
            <a:custGeom>
              <a:avLst/>
              <a:gdLst/>
              <a:ahLst/>
              <a:cxnLst/>
              <a:rect l="l" t="t" r="r" b="b"/>
              <a:pathLst>
                <a:path w="169" h="280" extrusionOk="0">
                  <a:moveTo>
                    <a:pt x="1" y="140"/>
                  </a:moveTo>
                  <a:cubicBezTo>
                    <a:pt x="29" y="279"/>
                    <a:pt x="113" y="196"/>
                    <a:pt x="168" y="168"/>
                  </a:cubicBezTo>
                  <a:cubicBezTo>
                    <a:pt x="168" y="0"/>
                    <a:pt x="57" y="56"/>
                    <a:pt x="1"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p:nvPr/>
          </p:nvSpPr>
          <p:spPr>
            <a:xfrm flipH="1">
              <a:off x="2669900" y="1489594"/>
              <a:ext cx="14189" cy="20167"/>
            </a:xfrm>
            <a:custGeom>
              <a:avLst/>
              <a:gdLst/>
              <a:ahLst/>
              <a:cxnLst/>
              <a:rect l="l" t="t" r="r" b="b"/>
              <a:pathLst>
                <a:path w="197" h="280" extrusionOk="0">
                  <a:moveTo>
                    <a:pt x="29" y="252"/>
                  </a:moveTo>
                  <a:cubicBezTo>
                    <a:pt x="29" y="252"/>
                    <a:pt x="1" y="280"/>
                    <a:pt x="85" y="252"/>
                  </a:cubicBezTo>
                  <a:cubicBezTo>
                    <a:pt x="140" y="252"/>
                    <a:pt x="140" y="252"/>
                    <a:pt x="168" y="224"/>
                  </a:cubicBezTo>
                  <a:cubicBezTo>
                    <a:pt x="168" y="224"/>
                    <a:pt x="196" y="168"/>
                    <a:pt x="196" y="140"/>
                  </a:cubicBezTo>
                  <a:cubicBezTo>
                    <a:pt x="196" y="1"/>
                    <a:pt x="1" y="140"/>
                    <a:pt x="29"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flipH="1">
              <a:off x="1411963" y="1887466"/>
              <a:ext cx="14189" cy="12172"/>
            </a:xfrm>
            <a:custGeom>
              <a:avLst/>
              <a:gdLst/>
              <a:ahLst/>
              <a:cxnLst/>
              <a:rect l="l" t="t" r="r" b="b"/>
              <a:pathLst>
                <a:path w="197" h="169" extrusionOk="0">
                  <a:moveTo>
                    <a:pt x="29" y="140"/>
                  </a:moveTo>
                  <a:cubicBezTo>
                    <a:pt x="140" y="168"/>
                    <a:pt x="196" y="56"/>
                    <a:pt x="168" y="1"/>
                  </a:cubicBezTo>
                  <a:cubicBezTo>
                    <a:pt x="57" y="1"/>
                    <a:pt x="1" y="56"/>
                    <a:pt x="29"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flipH="1">
              <a:off x="1333598" y="1409213"/>
              <a:ext cx="14189" cy="16134"/>
            </a:xfrm>
            <a:custGeom>
              <a:avLst/>
              <a:gdLst/>
              <a:ahLst/>
              <a:cxnLst/>
              <a:rect l="l" t="t" r="r" b="b"/>
              <a:pathLst>
                <a:path w="197" h="224" extrusionOk="0">
                  <a:moveTo>
                    <a:pt x="1" y="112"/>
                  </a:moveTo>
                  <a:lnTo>
                    <a:pt x="57" y="224"/>
                  </a:lnTo>
                  <a:cubicBezTo>
                    <a:pt x="140" y="168"/>
                    <a:pt x="168" y="168"/>
                    <a:pt x="196" y="112"/>
                  </a:cubicBezTo>
                  <a:cubicBezTo>
                    <a:pt x="168" y="1"/>
                    <a:pt x="57" y="29"/>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flipH="1">
              <a:off x="1070414" y="4224497"/>
              <a:ext cx="12100" cy="12100"/>
            </a:xfrm>
            <a:custGeom>
              <a:avLst/>
              <a:gdLst/>
              <a:ahLst/>
              <a:cxnLst/>
              <a:rect l="l" t="t" r="r" b="b"/>
              <a:pathLst>
                <a:path w="168" h="168" extrusionOk="0">
                  <a:moveTo>
                    <a:pt x="1" y="112"/>
                  </a:moveTo>
                  <a:lnTo>
                    <a:pt x="84" y="168"/>
                  </a:lnTo>
                  <a:cubicBezTo>
                    <a:pt x="140" y="140"/>
                    <a:pt x="168" y="112"/>
                    <a:pt x="140" y="56"/>
                  </a:cubicBezTo>
                  <a:cubicBezTo>
                    <a:pt x="84" y="0"/>
                    <a:pt x="28" y="84"/>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flipH="1">
              <a:off x="2137411" y="2610896"/>
              <a:ext cx="18150" cy="16134"/>
            </a:xfrm>
            <a:custGeom>
              <a:avLst/>
              <a:gdLst/>
              <a:ahLst/>
              <a:cxnLst/>
              <a:rect l="l" t="t" r="r" b="b"/>
              <a:pathLst>
                <a:path w="252" h="224" extrusionOk="0">
                  <a:moveTo>
                    <a:pt x="56" y="140"/>
                  </a:moveTo>
                  <a:cubicBezTo>
                    <a:pt x="252" y="223"/>
                    <a:pt x="252" y="0"/>
                    <a:pt x="84" y="28"/>
                  </a:cubicBezTo>
                  <a:cubicBezTo>
                    <a:pt x="56" y="28"/>
                    <a:pt x="56" y="28"/>
                    <a:pt x="56" y="56"/>
                  </a:cubicBezTo>
                  <a:cubicBezTo>
                    <a:pt x="0" y="168"/>
                    <a:pt x="56" y="140"/>
                    <a:pt x="56"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flipH="1">
              <a:off x="1494361" y="2134660"/>
              <a:ext cx="14189" cy="14117"/>
            </a:xfrm>
            <a:custGeom>
              <a:avLst/>
              <a:gdLst/>
              <a:ahLst/>
              <a:cxnLst/>
              <a:rect l="l" t="t" r="r" b="b"/>
              <a:pathLst>
                <a:path w="197" h="196" extrusionOk="0">
                  <a:moveTo>
                    <a:pt x="29" y="140"/>
                  </a:moveTo>
                  <a:cubicBezTo>
                    <a:pt x="140" y="195"/>
                    <a:pt x="196" y="140"/>
                    <a:pt x="168" y="56"/>
                  </a:cubicBezTo>
                  <a:cubicBezTo>
                    <a:pt x="85" y="0"/>
                    <a:pt x="1" y="56"/>
                    <a:pt x="29"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flipH="1">
              <a:off x="1482332" y="2004004"/>
              <a:ext cx="12100" cy="16134"/>
            </a:xfrm>
            <a:custGeom>
              <a:avLst/>
              <a:gdLst/>
              <a:ahLst/>
              <a:cxnLst/>
              <a:rect l="l" t="t" r="r" b="b"/>
              <a:pathLst>
                <a:path w="168" h="224" extrusionOk="0">
                  <a:moveTo>
                    <a:pt x="0" y="57"/>
                  </a:moveTo>
                  <a:cubicBezTo>
                    <a:pt x="0" y="112"/>
                    <a:pt x="0" y="112"/>
                    <a:pt x="28" y="140"/>
                  </a:cubicBezTo>
                  <a:cubicBezTo>
                    <a:pt x="56" y="224"/>
                    <a:pt x="28" y="196"/>
                    <a:pt x="140" y="196"/>
                  </a:cubicBezTo>
                  <a:cubicBezTo>
                    <a:pt x="140" y="112"/>
                    <a:pt x="168" y="57"/>
                    <a:pt x="1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flipH="1">
              <a:off x="1166857" y="1632278"/>
              <a:ext cx="8067" cy="16134"/>
            </a:xfrm>
            <a:custGeom>
              <a:avLst/>
              <a:gdLst/>
              <a:ahLst/>
              <a:cxnLst/>
              <a:rect l="l" t="t" r="r" b="b"/>
              <a:pathLst>
                <a:path w="112" h="224" extrusionOk="0">
                  <a:moveTo>
                    <a:pt x="0" y="56"/>
                  </a:moveTo>
                  <a:cubicBezTo>
                    <a:pt x="0" y="140"/>
                    <a:pt x="0" y="140"/>
                    <a:pt x="28" y="224"/>
                  </a:cubicBezTo>
                  <a:lnTo>
                    <a:pt x="112" y="196"/>
                  </a:lnTo>
                  <a:cubicBezTo>
                    <a:pt x="112" y="112"/>
                    <a:pt x="112" y="84"/>
                    <a:pt x="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flipH="1">
              <a:off x="1311486" y="4551999"/>
              <a:ext cx="10156" cy="14189"/>
            </a:xfrm>
            <a:custGeom>
              <a:avLst/>
              <a:gdLst/>
              <a:ahLst/>
              <a:cxnLst/>
              <a:rect l="l" t="t" r="r" b="b"/>
              <a:pathLst>
                <a:path w="141" h="197" extrusionOk="0">
                  <a:moveTo>
                    <a:pt x="1" y="168"/>
                  </a:moveTo>
                  <a:lnTo>
                    <a:pt x="112" y="196"/>
                  </a:lnTo>
                  <a:lnTo>
                    <a:pt x="140" y="57"/>
                  </a:lnTo>
                  <a:cubicBezTo>
                    <a:pt x="112" y="29"/>
                    <a:pt x="112" y="29"/>
                    <a:pt x="56" y="1"/>
                  </a:cubicBezTo>
                  <a:cubicBezTo>
                    <a:pt x="1" y="57"/>
                    <a:pt x="1" y="57"/>
                    <a:pt x="1"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flipH="1">
              <a:off x="2370487" y="1186148"/>
              <a:ext cx="18150" cy="12172"/>
            </a:xfrm>
            <a:custGeom>
              <a:avLst/>
              <a:gdLst/>
              <a:ahLst/>
              <a:cxnLst/>
              <a:rect l="l" t="t" r="r" b="b"/>
              <a:pathLst>
                <a:path w="252" h="169" extrusionOk="0">
                  <a:moveTo>
                    <a:pt x="112" y="29"/>
                  </a:moveTo>
                  <a:cubicBezTo>
                    <a:pt x="84" y="29"/>
                    <a:pt x="0" y="57"/>
                    <a:pt x="28" y="85"/>
                  </a:cubicBezTo>
                  <a:cubicBezTo>
                    <a:pt x="28" y="168"/>
                    <a:pt x="56" y="168"/>
                    <a:pt x="140" y="140"/>
                  </a:cubicBezTo>
                  <a:cubicBezTo>
                    <a:pt x="251" y="85"/>
                    <a:pt x="251" y="1"/>
                    <a:pt x="112"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flipH="1">
              <a:off x="1140712" y="4652476"/>
              <a:ext cx="16134" cy="12172"/>
            </a:xfrm>
            <a:custGeom>
              <a:avLst/>
              <a:gdLst/>
              <a:ahLst/>
              <a:cxnLst/>
              <a:rect l="l" t="t" r="r" b="b"/>
              <a:pathLst>
                <a:path w="224" h="169" extrusionOk="0">
                  <a:moveTo>
                    <a:pt x="56" y="29"/>
                  </a:moveTo>
                  <a:cubicBezTo>
                    <a:pt x="28" y="57"/>
                    <a:pt x="0" y="168"/>
                    <a:pt x="84" y="140"/>
                  </a:cubicBezTo>
                  <a:lnTo>
                    <a:pt x="168" y="140"/>
                  </a:lnTo>
                  <a:cubicBezTo>
                    <a:pt x="223" y="57"/>
                    <a:pt x="196" y="29"/>
                    <a:pt x="196" y="29"/>
                  </a:cubicBezTo>
                  <a:cubicBezTo>
                    <a:pt x="168" y="29"/>
                    <a:pt x="140" y="1"/>
                    <a:pt x="56"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flipH="1">
              <a:off x="1257250" y="3931062"/>
              <a:ext cx="16134" cy="12172"/>
            </a:xfrm>
            <a:custGeom>
              <a:avLst/>
              <a:gdLst/>
              <a:ahLst/>
              <a:cxnLst/>
              <a:rect l="l" t="t" r="r" b="b"/>
              <a:pathLst>
                <a:path w="224" h="169" extrusionOk="0">
                  <a:moveTo>
                    <a:pt x="28" y="168"/>
                  </a:moveTo>
                  <a:lnTo>
                    <a:pt x="84" y="168"/>
                  </a:lnTo>
                  <a:cubicBezTo>
                    <a:pt x="223" y="168"/>
                    <a:pt x="223" y="1"/>
                    <a:pt x="112" y="29"/>
                  </a:cubicBezTo>
                  <a:cubicBezTo>
                    <a:pt x="28" y="57"/>
                    <a:pt x="0" y="113"/>
                    <a:pt x="28"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flipH="1">
              <a:off x="2189630" y="3476938"/>
              <a:ext cx="14189" cy="14189"/>
            </a:xfrm>
            <a:custGeom>
              <a:avLst/>
              <a:gdLst/>
              <a:ahLst/>
              <a:cxnLst/>
              <a:rect l="l" t="t" r="r" b="b"/>
              <a:pathLst>
                <a:path w="197" h="197" extrusionOk="0">
                  <a:moveTo>
                    <a:pt x="168" y="196"/>
                  </a:moveTo>
                  <a:cubicBezTo>
                    <a:pt x="196" y="140"/>
                    <a:pt x="196" y="1"/>
                    <a:pt x="85" y="29"/>
                  </a:cubicBezTo>
                  <a:cubicBezTo>
                    <a:pt x="1" y="29"/>
                    <a:pt x="1" y="57"/>
                    <a:pt x="57" y="140"/>
                  </a:cubicBezTo>
                  <a:cubicBezTo>
                    <a:pt x="57" y="196"/>
                    <a:pt x="85" y="196"/>
                    <a:pt x="168"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flipH="1">
              <a:off x="1401951" y="1692564"/>
              <a:ext cx="12100" cy="16134"/>
            </a:xfrm>
            <a:custGeom>
              <a:avLst/>
              <a:gdLst/>
              <a:ahLst/>
              <a:cxnLst/>
              <a:rect l="l" t="t" r="r" b="b"/>
              <a:pathLst>
                <a:path w="168" h="224" extrusionOk="0">
                  <a:moveTo>
                    <a:pt x="0" y="56"/>
                  </a:moveTo>
                  <a:cubicBezTo>
                    <a:pt x="0" y="140"/>
                    <a:pt x="28" y="224"/>
                    <a:pt x="140" y="196"/>
                  </a:cubicBezTo>
                  <a:cubicBezTo>
                    <a:pt x="168" y="84"/>
                    <a:pt x="84" y="0"/>
                    <a:pt x="0"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flipH="1">
              <a:off x="1727509" y="2060257"/>
              <a:ext cx="8067" cy="18222"/>
            </a:xfrm>
            <a:custGeom>
              <a:avLst/>
              <a:gdLst/>
              <a:ahLst/>
              <a:cxnLst/>
              <a:rect l="l" t="t" r="r" b="b"/>
              <a:pathLst>
                <a:path w="112" h="253" extrusionOk="0">
                  <a:moveTo>
                    <a:pt x="0" y="57"/>
                  </a:moveTo>
                  <a:lnTo>
                    <a:pt x="0" y="196"/>
                  </a:lnTo>
                  <a:cubicBezTo>
                    <a:pt x="84" y="252"/>
                    <a:pt x="112" y="252"/>
                    <a:pt x="112" y="140"/>
                  </a:cubicBezTo>
                  <a:cubicBezTo>
                    <a:pt x="112" y="57"/>
                    <a:pt x="84" y="1"/>
                    <a:pt x="0"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flipH="1">
              <a:off x="2489042" y="3424719"/>
              <a:ext cx="20167" cy="14117"/>
            </a:xfrm>
            <a:custGeom>
              <a:avLst/>
              <a:gdLst/>
              <a:ahLst/>
              <a:cxnLst/>
              <a:rect l="l" t="t" r="r" b="b"/>
              <a:pathLst>
                <a:path w="280" h="196" extrusionOk="0">
                  <a:moveTo>
                    <a:pt x="0" y="84"/>
                  </a:moveTo>
                  <a:cubicBezTo>
                    <a:pt x="279" y="196"/>
                    <a:pt x="223" y="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flipH="1">
              <a:off x="1538585" y="2271293"/>
              <a:ext cx="16134" cy="12100"/>
            </a:xfrm>
            <a:custGeom>
              <a:avLst/>
              <a:gdLst/>
              <a:ahLst/>
              <a:cxnLst/>
              <a:rect l="l" t="t" r="r" b="b"/>
              <a:pathLst>
                <a:path w="224" h="168" extrusionOk="0">
                  <a:moveTo>
                    <a:pt x="28" y="168"/>
                  </a:moveTo>
                  <a:cubicBezTo>
                    <a:pt x="140" y="168"/>
                    <a:pt x="223" y="112"/>
                    <a:pt x="140" y="0"/>
                  </a:cubicBezTo>
                  <a:cubicBezTo>
                    <a:pt x="28" y="0"/>
                    <a:pt x="0" y="56"/>
                    <a:pt x="28"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flipH="1">
              <a:off x="993995" y="1939685"/>
              <a:ext cx="12172" cy="10156"/>
            </a:xfrm>
            <a:custGeom>
              <a:avLst/>
              <a:gdLst/>
              <a:ahLst/>
              <a:cxnLst/>
              <a:rect l="l" t="t" r="r" b="b"/>
              <a:pathLst>
                <a:path w="169" h="141" extrusionOk="0">
                  <a:moveTo>
                    <a:pt x="1" y="113"/>
                  </a:moveTo>
                  <a:lnTo>
                    <a:pt x="29" y="140"/>
                  </a:lnTo>
                  <a:cubicBezTo>
                    <a:pt x="140" y="140"/>
                    <a:pt x="168" y="113"/>
                    <a:pt x="168" y="29"/>
                  </a:cubicBezTo>
                  <a:cubicBezTo>
                    <a:pt x="84" y="1"/>
                    <a:pt x="29" y="1"/>
                    <a:pt x="1" y="11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flipH="1">
              <a:off x="1717426" y="1147974"/>
              <a:ext cx="12100" cy="10156"/>
            </a:xfrm>
            <a:custGeom>
              <a:avLst/>
              <a:gdLst/>
              <a:ahLst/>
              <a:cxnLst/>
              <a:rect l="l" t="t" r="r" b="b"/>
              <a:pathLst>
                <a:path w="168" h="141" extrusionOk="0">
                  <a:moveTo>
                    <a:pt x="0" y="29"/>
                  </a:moveTo>
                  <a:lnTo>
                    <a:pt x="28" y="140"/>
                  </a:lnTo>
                  <a:cubicBezTo>
                    <a:pt x="84" y="140"/>
                    <a:pt x="140" y="112"/>
                    <a:pt x="167" y="84"/>
                  </a:cubicBezTo>
                  <a:cubicBezTo>
                    <a:pt x="140" y="1"/>
                    <a:pt x="167" y="29"/>
                    <a:pt x="84" y="1"/>
                  </a:cubicBezTo>
                  <a:cubicBezTo>
                    <a:pt x="28" y="1"/>
                    <a:pt x="28" y="1"/>
                    <a:pt x="0"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7"/>
            <p:cNvSpPr/>
            <p:nvPr/>
          </p:nvSpPr>
          <p:spPr>
            <a:xfrm flipH="1">
              <a:off x="1347715" y="3470960"/>
              <a:ext cx="14117" cy="14117"/>
            </a:xfrm>
            <a:custGeom>
              <a:avLst/>
              <a:gdLst/>
              <a:ahLst/>
              <a:cxnLst/>
              <a:rect l="l" t="t" r="r" b="b"/>
              <a:pathLst>
                <a:path w="196" h="196" extrusionOk="0">
                  <a:moveTo>
                    <a:pt x="112" y="195"/>
                  </a:moveTo>
                  <a:cubicBezTo>
                    <a:pt x="196" y="112"/>
                    <a:pt x="140" y="84"/>
                    <a:pt x="112" y="0"/>
                  </a:cubicBezTo>
                  <a:lnTo>
                    <a:pt x="56" y="0"/>
                  </a:lnTo>
                  <a:cubicBezTo>
                    <a:pt x="1" y="112"/>
                    <a:pt x="56" y="195"/>
                    <a:pt x="112" y="1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7"/>
            <p:cNvSpPr/>
            <p:nvPr/>
          </p:nvSpPr>
          <p:spPr>
            <a:xfrm flipH="1">
              <a:off x="2306168" y="2194946"/>
              <a:ext cx="12172" cy="14117"/>
            </a:xfrm>
            <a:custGeom>
              <a:avLst/>
              <a:gdLst/>
              <a:ahLst/>
              <a:cxnLst/>
              <a:rect l="l" t="t" r="r" b="b"/>
              <a:pathLst>
                <a:path w="169" h="196" extrusionOk="0">
                  <a:moveTo>
                    <a:pt x="1" y="84"/>
                  </a:moveTo>
                  <a:cubicBezTo>
                    <a:pt x="1" y="195"/>
                    <a:pt x="84" y="195"/>
                    <a:pt x="168" y="140"/>
                  </a:cubicBezTo>
                  <a:lnTo>
                    <a:pt x="168" y="84"/>
                  </a:lnTo>
                  <a:cubicBezTo>
                    <a:pt x="112" y="56"/>
                    <a:pt x="29" y="0"/>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7"/>
            <p:cNvSpPr/>
            <p:nvPr/>
          </p:nvSpPr>
          <p:spPr>
            <a:xfrm flipH="1">
              <a:off x="2262016" y="3360400"/>
              <a:ext cx="14117" cy="10156"/>
            </a:xfrm>
            <a:custGeom>
              <a:avLst/>
              <a:gdLst/>
              <a:ahLst/>
              <a:cxnLst/>
              <a:rect l="l" t="t" r="r" b="b"/>
              <a:pathLst>
                <a:path w="196" h="141" extrusionOk="0">
                  <a:moveTo>
                    <a:pt x="196" y="140"/>
                  </a:moveTo>
                  <a:cubicBezTo>
                    <a:pt x="196" y="84"/>
                    <a:pt x="196" y="56"/>
                    <a:pt x="140" y="1"/>
                  </a:cubicBezTo>
                  <a:lnTo>
                    <a:pt x="56" y="1"/>
                  </a:lnTo>
                  <a:cubicBezTo>
                    <a:pt x="0" y="112"/>
                    <a:pt x="84" y="140"/>
                    <a:pt x="196"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7"/>
            <p:cNvSpPr/>
            <p:nvPr/>
          </p:nvSpPr>
          <p:spPr>
            <a:xfrm flipH="1">
              <a:off x="2298173" y="4451523"/>
              <a:ext cx="12100" cy="12172"/>
            </a:xfrm>
            <a:custGeom>
              <a:avLst/>
              <a:gdLst/>
              <a:ahLst/>
              <a:cxnLst/>
              <a:rect l="l" t="t" r="r" b="b"/>
              <a:pathLst>
                <a:path w="168" h="169" extrusionOk="0">
                  <a:moveTo>
                    <a:pt x="0" y="140"/>
                  </a:moveTo>
                  <a:cubicBezTo>
                    <a:pt x="84" y="168"/>
                    <a:pt x="140" y="140"/>
                    <a:pt x="168" y="29"/>
                  </a:cubicBezTo>
                  <a:lnTo>
                    <a:pt x="56" y="1"/>
                  </a:lnTo>
                  <a:cubicBezTo>
                    <a:pt x="28" y="29"/>
                    <a:pt x="0" y="57"/>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7"/>
            <p:cNvSpPr/>
            <p:nvPr/>
          </p:nvSpPr>
          <p:spPr>
            <a:xfrm flipH="1">
              <a:off x="2477014" y="3294064"/>
              <a:ext cx="12100" cy="12172"/>
            </a:xfrm>
            <a:custGeom>
              <a:avLst/>
              <a:gdLst/>
              <a:ahLst/>
              <a:cxnLst/>
              <a:rect l="l" t="t" r="r" b="b"/>
              <a:pathLst>
                <a:path w="168" h="169" extrusionOk="0">
                  <a:moveTo>
                    <a:pt x="0" y="57"/>
                  </a:moveTo>
                  <a:lnTo>
                    <a:pt x="0" y="168"/>
                  </a:lnTo>
                  <a:lnTo>
                    <a:pt x="112" y="168"/>
                  </a:lnTo>
                  <a:cubicBezTo>
                    <a:pt x="140" y="168"/>
                    <a:pt x="140" y="140"/>
                    <a:pt x="168" y="140"/>
                  </a:cubicBezTo>
                  <a:cubicBezTo>
                    <a:pt x="140" y="1"/>
                    <a:pt x="84" y="29"/>
                    <a:pt x="0"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7"/>
            <p:cNvSpPr/>
            <p:nvPr/>
          </p:nvSpPr>
          <p:spPr>
            <a:xfrm flipH="1">
              <a:off x="1978665" y="2801765"/>
              <a:ext cx="18150" cy="12172"/>
            </a:xfrm>
            <a:custGeom>
              <a:avLst/>
              <a:gdLst/>
              <a:ahLst/>
              <a:cxnLst/>
              <a:rect l="l" t="t" r="r" b="b"/>
              <a:pathLst>
                <a:path w="252" h="169" extrusionOk="0">
                  <a:moveTo>
                    <a:pt x="28" y="29"/>
                  </a:moveTo>
                  <a:cubicBezTo>
                    <a:pt x="0" y="56"/>
                    <a:pt x="0" y="56"/>
                    <a:pt x="28" y="140"/>
                  </a:cubicBezTo>
                  <a:cubicBezTo>
                    <a:pt x="112" y="168"/>
                    <a:pt x="112" y="140"/>
                    <a:pt x="224" y="140"/>
                  </a:cubicBezTo>
                  <a:cubicBezTo>
                    <a:pt x="252" y="1"/>
                    <a:pt x="140" y="1"/>
                    <a:pt x="28"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7"/>
            <p:cNvSpPr/>
            <p:nvPr/>
          </p:nvSpPr>
          <p:spPr>
            <a:xfrm flipH="1">
              <a:off x="2531250" y="2474263"/>
              <a:ext cx="12172" cy="10083"/>
            </a:xfrm>
            <a:custGeom>
              <a:avLst/>
              <a:gdLst/>
              <a:ahLst/>
              <a:cxnLst/>
              <a:rect l="l" t="t" r="r" b="b"/>
              <a:pathLst>
                <a:path w="169" h="140" extrusionOk="0">
                  <a:moveTo>
                    <a:pt x="1" y="140"/>
                  </a:moveTo>
                  <a:lnTo>
                    <a:pt x="168" y="140"/>
                  </a:lnTo>
                  <a:lnTo>
                    <a:pt x="168" y="84"/>
                  </a:lnTo>
                  <a:cubicBezTo>
                    <a:pt x="140" y="0"/>
                    <a:pt x="1" y="0"/>
                    <a:pt x="1"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7"/>
            <p:cNvSpPr/>
            <p:nvPr/>
          </p:nvSpPr>
          <p:spPr>
            <a:xfrm flipH="1">
              <a:off x="1122633" y="1511706"/>
              <a:ext cx="14117" cy="10083"/>
            </a:xfrm>
            <a:custGeom>
              <a:avLst/>
              <a:gdLst/>
              <a:ahLst/>
              <a:cxnLst/>
              <a:rect l="l" t="t" r="r" b="b"/>
              <a:pathLst>
                <a:path w="196" h="140" extrusionOk="0">
                  <a:moveTo>
                    <a:pt x="28" y="140"/>
                  </a:moveTo>
                  <a:cubicBezTo>
                    <a:pt x="140" y="140"/>
                    <a:pt x="196" y="112"/>
                    <a:pt x="196" y="0"/>
                  </a:cubicBezTo>
                  <a:cubicBezTo>
                    <a:pt x="56" y="0"/>
                    <a:pt x="0" y="56"/>
                    <a:pt x="28"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7"/>
            <p:cNvSpPr/>
            <p:nvPr/>
          </p:nvSpPr>
          <p:spPr>
            <a:xfrm flipH="1">
              <a:off x="1190986" y="4027577"/>
              <a:ext cx="12100" cy="12100"/>
            </a:xfrm>
            <a:custGeom>
              <a:avLst/>
              <a:gdLst/>
              <a:ahLst/>
              <a:cxnLst/>
              <a:rect l="l" t="t" r="r" b="b"/>
              <a:pathLst>
                <a:path w="168" h="168" extrusionOk="0">
                  <a:moveTo>
                    <a:pt x="1" y="168"/>
                  </a:moveTo>
                  <a:cubicBezTo>
                    <a:pt x="112" y="168"/>
                    <a:pt x="168" y="84"/>
                    <a:pt x="140" y="28"/>
                  </a:cubicBezTo>
                  <a:cubicBezTo>
                    <a:pt x="28" y="0"/>
                    <a:pt x="1" y="28"/>
                    <a:pt x="1"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7"/>
            <p:cNvSpPr/>
            <p:nvPr/>
          </p:nvSpPr>
          <p:spPr>
            <a:xfrm flipH="1">
              <a:off x="2107231" y="2200924"/>
              <a:ext cx="12172" cy="12172"/>
            </a:xfrm>
            <a:custGeom>
              <a:avLst/>
              <a:gdLst/>
              <a:ahLst/>
              <a:cxnLst/>
              <a:rect l="l" t="t" r="r" b="b"/>
              <a:pathLst>
                <a:path w="169" h="169" extrusionOk="0">
                  <a:moveTo>
                    <a:pt x="1" y="112"/>
                  </a:moveTo>
                  <a:cubicBezTo>
                    <a:pt x="56" y="168"/>
                    <a:pt x="112" y="168"/>
                    <a:pt x="168" y="112"/>
                  </a:cubicBezTo>
                  <a:lnTo>
                    <a:pt x="168" y="29"/>
                  </a:lnTo>
                  <a:cubicBezTo>
                    <a:pt x="56" y="1"/>
                    <a:pt x="1" y="1"/>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7"/>
            <p:cNvSpPr/>
            <p:nvPr/>
          </p:nvSpPr>
          <p:spPr>
            <a:xfrm flipH="1">
              <a:off x="2663922" y="1738804"/>
              <a:ext cx="14117" cy="12100"/>
            </a:xfrm>
            <a:custGeom>
              <a:avLst/>
              <a:gdLst/>
              <a:ahLst/>
              <a:cxnLst/>
              <a:rect l="l" t="t" r="r" b="b"/>
              <a:pathLst>
                <a:path w="196" h="168" extrusionOk="0">
                  <a:moveTo>
                    <a:pt x="196" y="167"/>
                  </a:moveTo>
                  <a:cubicBezTo>
                    <a:pt x="196" y="56"/>
                    <a:pt x="140" y="28"/>
                    <a:pt x="56" y="0"/>
                  </a:cubicBezTo>
                  <a:cubicBezTo>
                    <a:pt x="1" y="140"/>
                    <a:pt x="84" y="167"/>
                    <a:pt x="196" y="16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7"/>
            <p:cNvSpPr/>
            <p:nvPr/>
          </p:nvSpPr>
          <p:spPr>
            <a:xfrm flipH="1">
              <a:off x="2601619" y="2665132"/>
              <a:ext cx="16134" cy="16134"/>
            </a:xfrm>
            <a:custGeom>
              <a:avLst/>
              <a:gdLst/>
              <a:ahLst/>
              <a:cxnLst/>
              <a:rect l="l" t="t" r="r" b="b"/>
              <a:pathLst>
                <a:path w="224" h="224" extrusionOk="0">
                  <a:moveTo>
                    <a:pt x="1" y="168"/>
                  </a:moveTo>
                  <a:cubicBezTo>
                    <a:pt x="196" y="224"/>
                    <a:pt x="224" y="1"/>
                    <a:pt x="112" y="1"/>
                  </a:cubicBezTo>
                  <a:cubicBezTo>
                    <a:pt x="56" y="28"/>
                    <a:pt x="1" y="84"/>
                    <a:pt x="1"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7"/>
            <p:cNvSpPr/>
            <p:nvPr/>
          </p:nvSpPr>
          <p:spPr>
            <a:xfrm flipH="1">
              <a:off x="2822668" y="3848737"/>
              <a:ext cx="16134" cy="18150"/>
            </a:xfrm>
            <a:custGeom>
              <a:avLst/>
              <a:gdLst/>
              <a:ahLst/>
              <a:cxnLst/>
              <a:rect l="l" t="t" r="r" b="b"/>
              <a:pathLst>
                <a:path w="224" h="252" extrusionOk="0">
                  <a:moveTo>
                    <a:pt x="84" y="56"/>
                  </a:moveTo>
                  <a:cubicBezTo>
                    <a:pt x="57" y="112"/>
                    <a:pt x="1" y="112"/>
                    <a:pt x="1" y="168"/>
                  </a:cubicBezTo>
                  <a:cubicBezTo>
                    <a:pt x="1" y="195"/>
                    <a:pt x="57" y="251"/>
                    <a:pt x="112" y="195"/>
                  </a:cubicBezTo>
                  <a:cubicBezTo>
                    <a:pt x="224" y="140"/>
                    <a:pt x="196" y="0"/>
                    <a:pt x="84"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7"/>
            <p:cNvSpPr/>
            <p:nvPr/>
          </p:nvSpPr>
          <p:spPr>
            <a:xfrm flipH="1">
              <a:off x="2673934" y="1592087"/>
              <a:ext cx="18150" cy="18150"/>
            </a:xfrm>
            <a:custGeom>
              <a:avLst/>
              <a:gdLst/>
              <a:ahLst/>
              <a:cxnLst/>
              <a:rect l="l" t="t" r="r" b="b"/>
              <a:pathLst>
                <a:path w="252" h="252" extrusionOk="0">
                  <a:moveTo>
                    <a:pt x="251" y="196"/>
                  </a:moveTo>
                  <a:lnTo>
                    <a:pt x="251" y="140"/>
                  </a:lnTo>
                  <a:lnTo>
                    <a:pt x="251" y="112"/>
                  </a:lnTo>
                  <a:cubicBezTo>
                    <a:pt x="0" y="0"/>
                    <a:pt x="56" y="252"/>
                    <a:pt x="251"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7"/>
            <p:cNvSpPr/>
            <p:nvPr/>
          </p:nvSpPr>
          <p:spPr>
            <a:xfrm flipH="1">
              <a:off x="2503160" y="2450134"/>
              <a:ext cx="14117" cy="12100"/>
            </a:xfrm>
            <a:custGeom>
              <a:avLst/>
              <a:gdLst/>
              <a:ahLst/>
              <a:cxnLst/>
              <a:rect l="l" t="t" r="r" b="b"/>
              <a:pathLst>
                <a:path w="196" h="168" extrusionOk="0">
                  <a:moveTo>
                    <a:pt x="196" y="84"/>
                  </a:moveTo>
                  <a:cubicBezTo>
                    <a:pt x="140" y="28"/>
                    <a:pt x="112" y="0"/>
                    <a:pt x="1" y="0"/>
                  </a:cubicBezTo>
                  <a:cubicBezTo>
                    <a:pt x="1" y="56"/>
                    <a:pt x="1" y="84"/>
                    <a:pt x="56" y="140"/>
                  </a:cubicBezTo>
                  <a:cubicBezTo>
                    <a:pt x="140" y="168"/>
                    <a:pt x="140" y="140"/>
                    <a:pt x="196"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7"/>
            <p:cNvSpPr/>
            <p:nvPr/>
          </p:nvSpPr>
          <p:spPr>
            <a:xfrm flipH="1">
              <a:off x="1203015" y="1728721"/>
              <a:ext cx="12100" cy="12100"/>
            </a:xfrm>
            <a:custGeom>
              <a:avLst/>
              <a:gdLst/>
              <a:ahLst/>
              <a:cxnLst/>
              <a:rect l="l" t="t" r="r" b="b"/>
              <a:pathLst>
                <a:path w="168" h="168" extrusionOk="0">
                  <a:moveTo>
                    <a:pt x="112" y="168"/>
                  </a:moveTo>
                  <a:cubicBezTo>
                    <a:pt x="140" y="56"/>
                    <a:pt x="168" y="1"/>
                    <a:pt x="28" y="1"/>
                  </a:cubicBezTo>
                  <a:cubicBezTo>
                    <a:pt x="0" y="56"/>
                    <a:pt x="0" y="168"/>
                    <a:pt x="112"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7"/>
            <p:cNvSpPr/>
            <p:nvPr/>
          </p:nvSpPr>
          <p:spPr>
            <a:xfrm flipH="1">
              <a:off x="1596854" y="2245148"/>
              <a:ext cx="10156" cy="14117"/>
            </a:xfrm>
            <a:custGeom>
              <a:avLst/>
              <a:gdLst/>
              <a:ahLst/>
              <a:cxnLst/>
              <a:rect l="l" t="t" r="r" b="b"/>
              <a:pathLst>
                <a:path w="141" h="196" extrusionOk="0">
                  <a:moveTo>
                    <a:pt x="1" y="112"/>
                  </a:moveTo>
                  <a:lnTo>
                    <a:pt x="1" y="196"/>
                  </a:lnTo>
                  <a:cubicBezTo>
                    <a:pt x="57" y="196"/>
                    <a:pt x="112" y="196"/>
                    <a:pt x="140" y="140"/>
                  </a:cubicBezTo>
                  <a:cubicBezTo>
                    <a:pt x="140" y="1"/>
                    <a:pt x="29" y="84"/>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7"/>
            <p:cNvSpPr/>
            <p:nvPr/>
          </p:nvSpPr>
          <p:spPr>
            <a:xfrm flipH="1">
              <a:off x="2380571" y="1218344"/>
              <a:ext cx="18150" cy="12100"/>
            </a:xfrm>
            <a:custGeom>
              <a:avLst/>
              <a:gdLst/>
              <a:ahLst/>
              <a:cxnLst/>
              <a:rect l="l" t="t" r="r" b="b"/>
              <a:pathLst>
                <a:path w="252" h="168" extrusionOk="0">
                  <a:moveTo>
                    <a:pt x="224" y="0"/>
                  </a:moveTo>
                  <a:cubicBezTo>
                    <a:pt x="84" y="0"/>
                    <a:pt x="1" y="56"/>
                    <a:pt x="84" y="140"/>
                  </a:cubicBezTo>
                  <a:cubicBezTo>
                    <a:pt x="112" y="168"/>
                    <a:pt x="168" y="140"/>
                    <a:pt x="224" y="112"/>
                  </a:cubicBezTo>
                  <a:cubicBezTo>
                    <a:pt x="252" y="84"/>
                    <a:pt x="252" y="28"/>
                    <a:pt x="2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7"/>
            <p:cNvSpPr/>
            <p:nvPr/>
          </p:nvSpPr>
          <p:spPr>
            <a:xfrm flipH="1">
              <a:off x="1486366" y="2401876"/>
              <a:ext cx="12100" cy="8139"/>
            </a:xfrm>
            <a:custGeom>
              <a:avLst/>
              <a:gdLst/>
              <a:ahLst/>
              <a:cxnLst/>
              <a:rect l="l" t="t" r="r" b="b"/>
              <a:pathLst>
                <a:path w="168" h="113" extrusionOk="0">
                  <a:moveTo>
                    <a:pt x="0" y="1"/>
                  </a:moveTo>
                  <a:lnTo>
                    <a:pt x="0" y="57"/>
                  </a:lnTo>
                  <a:cubicBezTo>
                    <a:pt x="56" y="112"/>
                    <a:pt x="84" y="112"/>
                    <a:pt x="168" y="57"/>
                  </a:cubicBezTo>
                  <a:lnTo>
                    <a:pt x="1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7"/>
            <p:cNvSpPr/>
            <p:nvPr/>
          </p:nvSpPr>
          <p:spPr>
            <a:xfrm flipH="1">
              <a:off x="1645111" y="1346910"/>
              <a:ext cx="14117" cy="10156"/>
            </a:xfrm>
            <a:custGeom>
              <a:avLst/>
              <a:gdLst/>
              <a:ahLst/>
              <a:cxnLst/>
              <a:rect l="l" t="t" r="r" b="b"/>
              <a:pathLst>
                <a:path w="196" h="141" extrusionOk="0">
                  <a:moveTo>
                    <a:pt x="1" y="29"/>
                  </a:moveTo>
                  <a:lnTo>
                    <a:pt x="1" y="112"/>
                  </a:lnTo>
                  <a:cubicBezTo>
                    <a:pt x="28" y="140"/>
                    <a:pt x="84" y="140"/>
                    <a:pt x="168" y="112"/>
                  </a:cubicBezTo>
                  <a:cubicBezTo>
                    <a:pt x="168" y="29"/>
                    <a:pt x="196" y="29"/>
                    <a:pt x="140" y="1"/>
                  </a:cubicBezTo>
                  <a:cubicBezTo>
                    <a:pt x="84" y="1"/>
                    <a:pt x="28" y="1"/>
                    <a:pt x="1"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7"/>
            <p:cNvSpPr/>
            <p:nvPr/>
          </p:nvSpPr>
          <p:spPr>
            <a:xfrm flipH="1">
              <a:off x="1454170" y="1342877"/>
              <a:ext cx="12172" cy="14189"/>
            </a:xfrm>
            <a:custGeom>
              <a:avLst/>
              <a:gdLst/>
              <a:ahLst/>
              <a:cxnLst/>
              <a:rect l="l" t="t" r="r" b="b"/>
              <a:pathLst>
                <a:path w="169" h="197" extrusionOk="0">
                  <a:moveTo>
                    <a:pt x="1" y="85"/>
                  </a:moveTo>
                  <a:cubicBezTo>
                    <a:pt x="1" y="168"/>
                    <a:pt x="29" y="196"/>
                    <a:pt x="112" y="168"/>
                  </a:cubicBezTo>
                  <a:cubicBezTo>
                    <a:pt x="168" y="168"/>
                    <a:pt x="168" y="113"/>
                    <a:pt x="168" y="57"/>
                  </a:cubicBezTo>
                  <a:cubicBezTo>
                    <a:pt x="57" y="1"/>
                    <a:pt x="29" y="1"/>
                    <a:pt x="1"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7"/>
            <p:cNvSpPr/>
            <p:nvPr/>
          </p:nvSpPr>
          <p:spPr>
            <a:xfrm flipH="1">
              <a:off x="1552630" y="1089705"/>
              <a:ext cx="16206" cy="14117"/>
            </a:xfrm>
            <a:custGeom>
              <a:avLst/>
              <a:gdLst/>
              <a:ahLst/>
              <a:cxnLst/>
              <a:rect l="l" t="t" r="r" b="b"/>
              <a:pathLst>
                <a:path w="225" h="196" extrusionOk="0">
                  <a:moveTo>
                    <a:pt x="57" y="140"/>
                  </a:moveTo>
                  <a:cubicBezTo>
                    <a:pt x="140" y="196"/>
                    <a:pt x="224" y="140"/>
                    <a:pt x="196" y="29"/>
                  </a:cubicBezTo>
                  <a:cubicBezTo>
                    <a:pt x="57" y="1"/>
                    <a:pt x="1" y="84"/>
                    <a:pt x="57"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7"/>
            <p:cNvSpPr/>
            <p:nvPr/>
          </p:nvSpPr>
          <p:spPr>
            <a:xfrm flipH="1">
              <a:off x="2233854" y="2763591"/>
              <a:ext cx="14117" cy="12172"/>
            </a:xfrm>
            <a:custGeom>
              <a:avLst/>
              <a:gdLst/>
              <a:ahLst/>
              <a:cxnLst/>
              <a:rect l="l" t="t" r="r" b="b"/>
              <a:pathLst>
                <a:path w="196" h="169" extrusionOk="0">
                  <a:moveTo>
                    <a:pt x="0" y="56"/>
                  </a:moveTo>
                  <a:cubicBezTo>
                    <a:pt x="84" y="168"/>
                    <a:pt x="195" y="112"/>
                    <a:pt x="167" y="1"/>
                  </a:cubicBezTo>
                  <a:cubicBezTo>
                    <a:pt x="84" y="1"/>
                    <a:pt x="28" y="1"/>
                    <a:pt x="0"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7"/>
            <p:cNvSpPr/>
            <p:nvPr/>
          </p:nvSpPr>
          <p:spPr>
            <a:xfrm flipH="1">
              <a:off x="2424795" y="2908292"/>
              <a:ext cx="12100" cy="10083"/>
            </a:xfrm>
            <a:custGeom>
              <a:avLst/>
              <a:gdLst/>
              <a:ahLst/>
              <a:cxnLst/>
              <a:rect l="l" t="t" r="r" b="b"/>
              <a:pathLst>
                <a:path w="168" h="140" extrusionOk="0">
                  <a:moveTo>
                    <a:pt x="1" y="84"/>
                  </a:moveTo>
                  <a:cubicBezTo>
                    <a:pt x="1" y="140"/>
                    <a:pt x="1" y="140"/>
                    <a:pt x="28" y="140"/>
                  </a:cubicBezTo>
                  <a:cubicBezTo>
                    <a:pt x="112" y="140"/>
                    <a:pt x="168" y="112"/>
                    <a:pt x="168" y="28"/>
                  </a:cubicBezTo>
                  <a:cubicBezTo>
                    <a:pt x="168" y="0"/>
                    <a:pt x="168" y="0"/>
                    <a:pt x="140" y="0"/>
                  </a:cubicBezTo>
                  <a:cubicBezTo>
                    <a:pt x="84" y="0"/>
                    <a:pt x="56" y="56"/>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7"/>
            <p:cNvSpPr/>
            <p:nvPr/>
          </p:nvSpPr>
          <p:spPr>
            <a:xfrm flipH="1">
              <a:off x="1247239" y="4664576"/>
              <a:ext cx="14117" cy="12100"/>
            </a:xfrm>
            <a:custGeom>
              <a:avLst/>
              <a:gdLst/>
              <a:ahLst/>
              <a:cxnLst/>
              <a:rect l="l" t="t" r="r" b="b"/>
              <a:pathLst>
                <a:path w="196" h="168" extrusionOk="0">
                  <a:moveTo>
                    <a:pt x="196" y="84"/>
                  </a:moveTo>
                  <a:lnTo>
                    <a:pt x="196" y="84"/>
                  </a:lnTo>
                  <a:lnTo>
                    <a:pt x="112" y="0"/>
                  </a:lnTo>
                  <a:cubicBezTo>
                    <a:pt x="84" y="0"/>
                    <a:pt x="56" y="0"/>
                    <a:pt x="1" y="28"/>
                  </a:cubicBezTo>
                  <a:cubicBezTo>
                    <a:pt x="1" y="84"/>
                    <a:pt x="1" y="112"/>
                    <a:pt x="56" y="112"/>
                  </a:cubicBezTo>
                  <a:cubicBezTo>
                    <a:pt x="112" y="168"/>
                    <a:pt x="140" y="140"/>
                    <a:pt x="196"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7"/>
            <p:cNvSpPr/>
            <p:nvPr/>
          </p:nvSpPr>
          <p:spPr>
            <a:xfrm flipH="1">
              <a:off x="2348375" y="4513825"/>
              <a:ext cx="14189" cy="12172"/>
            </a:xfrm>
            <a:custGeom>
              <a:avLst/>
              <a:gdLst/>
              <a:ahLst/>
              <a:cxnLst/>
              <a:rect l="l" t="t" r="r" b="b"/>
              <a:pathLst>
                <a:path w="197" h="169" extrusionOk="0">
                  <a:moveTo>
                    <a:pt x="1" y="112"/>
                  </a:moveTo>
                  <a:cubicBezTo>
                    <a:pt x="29" y="140"/>
                    <a:pt x="1" y="140"/>
                    <a:pt x="57" y="168"/>
                  </a:cubicBezTo>
                  <a:cubicBezTo>
                    <a:pt x="140" y="140"/>
                    <a:pt x="196" y="112"/>
                    <a:pt x="140" y="1"/>
                  </a:cubicBezTo>
                  <a:cubicBezTo>
                    <a:pt x="29" y="1"/>
                    <a:pt x="29" y="29"/>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7"/>
            <p:cNvSpPr/>
            <p:nvPr/>
          </p:nvSpPr>
          <p:spPr>
            <a:xfrm flipH="1">
              <a:off x="2077125" y="2695311"/>
              <a:ext cx="12100" cy="10083"/>
            </a:xfrm>
            <a:custGeom>
              <a:avLst/>
              <a:gdLst/>
              <a:ahLst/>
              <a:cxnLst/>
              <a:rect l="l" t="t" r="r" b="b"/>
              <a:pathLst>
                <a:path w="168" h="140" extrusionOk="0">
                  <a:moveTo>
                    <a:pt x="0" y="28"/>
                  </a:moveTo>
                  <a:lnTo>
                    <a:pt x="0" y="140"/>
                  </a:lnTo>
                  <a:cubicBezTo>
                    <a:pt x="112" y="140"/>
                    <a:pt x="168" y="140"/>
                    <a:pt x="140" y="28"/>
                  </a:cubicBezTo>
                  <a:cubicBezTo>
                    <a:pt x="112" y="0"/>
                    <a:pt x="0" y="0"/>
                    <a:pt x="0"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7"/>
            <p:cNvSpPr/>
            <p:nvPr/>
          </p:nvSpPr>
          <p:spPr>
            <a:xfrm flipH="1">
              <a:off x="1665207" y="613469"/>
              <a:ext cx="14117" cy="12100"/>
            </a:xfrm>
            <a:custGeom>
              <a:avLst/>
              <a:gdLst/>
              <a:ahLst/>
              <a:cxnLst/>
              <a:rect l="l" t="t" r="r" b="b"/>
              <a:pathLst>
                <a:path w="196" h="168" extrusionOk="0">
                  <a:moveTo>
                    <a:pt x="168" y="140"/>
                  </a:moveTo>
                  <a:cubicBezTo>
                    <a:pt x="196" y="56"/>
                    <a:pt x="168" y="28"/>
                    <a:pt x="140" y="1"/>
                  </a:cubicBezTo>
                  <a:lnTo>
                    <a:pt x="56" y="1"/>
                  </a:lnTo>
                  <a:cubicBezTo>
                    <a:pt x="1" y="112"/>
                    <a:pt x="56" y="168"/>
                    <a:pt x="168"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7"/>
            <p:cNvSpPr/>
            <p:nvPr/>
          </p:nvSpPr>
          <p:spPr>
            <a:xfrm flipH="1">
              <a:off x="2943168" y="1479582"/>
              <a:ext cx="12172" cy="10083"/>
            </a:xfrm>
            <a:custGeom>
              <a:avLst/>
              <a:gdLst/>
              <a:ahLst/>
              <a:cxnLst/>
              <a:rect l="l" t="t" r="r" b="b"/>
              <a:pathLst>
                <a:path w="169" h="140" extrusionOk="0">
                  <a:moveTo>
                    <a:pt x="140" y="140"/>
                  </a:moveTo>
                  <a:lnTo>
                    <a:pt x="168" y="84"/>
                  </a:lnTo>
                  <a:cubicBezTo>
                    <a:pt x="84" y="28"/>
                    <a:pt x="29" y="0"/>
                    <a:pt x="1" y="84"/>
                  </a:cubicBezTo>
                  <a:cubicBezTo>
                    <a:pt x="1" y="140"/>
                    <a:pt x="84" y="140"/>
                    <a:pt x="14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7"/>
            <p:cNvSpPr/>
            <p:nvPr/>
          </p:nvSpPr>
          <p:spPr>
            <a:xfrm flipH="1">
              <a:off x="2561429" y="2667149"/>
              <a:ext cx="18150" cy="16134"/>
            </a:xfrm>
            <a:custGeom>
              <a:avLst/>
              <a:gdLst/>
              <a:ahLst/>
              <a:cxnLst/>
              <a:rect l="l" t="t" r="r" b="b"/>
              <a:pathLst>
                <a:path w="252" h="224" extrusionOk="0">
                  <a:moveTo>
                    <a:pt x="29" y="196"/>
                  </a:moveTo>
                  <a:cubicBezTo>
                    <a:pt x="140" y="224"/>
                    <a:pt x="252" y="140"/>
                    <a:pt x="168" y="84"/>
                  </a:cubicBezTo>
                  <a:cubicBezTo>
                    <a:pt x="112" y="0"/>
                    <a:pt x="1" y="84"/>
                    <a:pt x="29"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7"/>
            <p:cNvSpPr/>
            <p:nvPr/>
          </p:nvSpPr>
          <p:spPr>
            <a:xfrm flipH="1">
              <a:off x="1395901" y="3364433"/>
              <a:ext cx="20167" cy="16134"/>
            </a:xfrm>
            <a:custGeom>
              <a:avLst/>
              <a:gdLst/>
              <a:ahLst/>
              <a:cxnLst/>
              <a:rect l="l" t="t" r="r" b="b"/>
              <a:pathLst>
                <a:path w="280" h="224" extrusionOk="0">
                  <a:moveTo>
                    <a:pt x="112" y="224"/>
                  </a:moveTo>
                  <a:lnTo>
                    <a:pt x="168" y="224"/>
                  </a:lnTo>
                  <a:cubicBezTo>
                    <a:pt x="279" y="0"/>
                    <a:pt x="0" y="56"/>
                    <a:pt x="112"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7"/>
            <p:cNvSpPr/>
            <p:nvPr/>
          </p:nvSpPr>
          <p:spPr>
            <a:xfrm flipH="1">
              <a:off x="1544635" y="2426005"/>
              <a:ext cx="12100" cy="8139"/>
            </a:xfrm>
            <a:custGeom>
              <a:avLst/>
              <a:gdLst/>
              <a:ahLst/>
              <a:cxnLst/>
              <a:rect l="l" t="t" r="r" b="b"/>
              <a:pathLst>
                <a:path w="168" h="113" extrusionOk="0">
                  <a:moveTo>
                    <a:pt x="0" y="56"/>
                  </a:moveTo>
                  <a:lnTo>
                    <a:pt x="0" y="112"/>
                  </a:lnTo>
                  <a:cubicBezTo>
                    <a:pt x="56" y="112"/>
                    <a:pt x="112" y="112"/>
                    <a:pt x="168" y="84"/>
                  </a:cubicBezTo>
                  <a:lnTo>
                    <a:pt x="140" y="1"/>
                  </a:lnTo>
                  <a:cubicBezTo>
                    <a:pt x="28" y="1"/>
                    <a:pt x="56" y="1"/>
                    <a:pt x="0"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7"/>
            <p:cNvSpPr/>
            <p:nvPr/>
          </p:nvSpPr>
          <p:spPr>
            <a:xfrm flipH="1">
              <a:off x="1076393" y="1547863"/>
              <a:ext cx="20167" cy="14117"/>
            </a:xfrm>
            <a:custGeom>
              <a:avLst/>
              <a:gdLst/>
              <a:ahLst/>
              <a:cxnLst/>
              <a:rect l="l" t="t" r="r" b="b"/>
              <a:pathLst>
                <a:path w="280" h="196" extrusionOk="0">
                  <a:moveTo>
                    <a:pt x="84" y="56"/>
                  </a:moveTo>
                  <a:cubicBezTo>
                    <a:pt x="0" y="140"/>
                    <a:pt x="84" y="196"/>
                    <a:pt x="168" y="168"/>
                  </a:cubicBezTo>
                  <a:cubicBezTo>
                    <a:pt x="279" y="112"/>
                    <a:pt x="196" y="1"/>
                    <a:pt x="84"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7"/>
            <p:cNvSpPr/>
            <p:nvPr/>
          </p:nvSpPr>
          <p:spPr>
            <a:xfrm flipH="1">
              <a:off x="2398650" y="4570078"/>
              <a:ext cx="18150" cy="10156"/>
            </a:xfrm>
            <a:custGeom>
              <a:avLst/>
              <a:gdLst/>
              <a:ahLst/>
              <a:cxnLst/>
              <a:rect l="l" t="t" r="r" b="b"/>
              <a:pathLst>
                <a:path w="252" h="141" extrusionOk="0">
                  <a:moveTo>
                    <a:pt x="84" y="140"/>
                  </a:moveTo>
                  <a:cubicBezTo>
                    <a:pt x="168" y="140"/>
                    <a:pt x="252" y="29"/>
                    <a:pt x="168" y="1"/>
                  </a:cubicBezTo>
                  <a:cubicBezTo>
                    <a:pt x="84" y="1"/>
                    <a:pt x="1" y="57"/>
                    <a:pt x="84"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7"/>
            <p:cNvSpPr/>
            <p:nvPr/>
          </p:nvSpPr>
          <p:spPr>
            <a:xfrm flipH="1">
              <a:off x="1375805" y="1702575"/>
              <a:ext cx="12172" cy="14189"/>
            </a:xfrm>
            <a:custGeom>
              <a:avLst/>
              <a:gdLst/>
              <a:ahLst/>
              <a:cxnLst/>
              <a:rect l="l" t="t" r="r" b="b"/>
              <a:pathLst>
                <a:path w="169" h="197" extrusionOk="0">
                  <a:moveTo>
                    <a:pt x="29" y="57"/>
                  </a:moveTo>
                  <a:cubicBezTo>
                    <a:pt x="29" y="85"/>
                    <a:pt x="1" y="1"/>
                    <a:pt x="29" y="140"/>
                  </a:cubicBezTo>
                  <a:cubicBezTo>
                    <a:pt x="85" y="140"/>
                    <a:pt x="85" y="196"/>
                    <a:pt x="168" y="140"/>
                  </a:cubicBezTo>
                  <a:lnTo>
                    <a:pt x="168" y="85"/>
                  </a:lnTo>
                  <a:cubicBezTo>
                    <a:pt x="85" y="57"/>
                    <a:pt x="85" y="1"/>
                    <a:pt x="29"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7"/>
            <p:cNvSpPr/>
            <p:nvPr/>
          </p:nvSpPr>
          <p:spPr>
            <a:xfrm flipH="1">
              <a:off x="1687319" y="1415263"/>
              <a:ext cx="12100" cy="10083"/>
            </a:xfrm>
            <a:custGeom>
              <a:avLst/>
              <a:gdLst/>
              <a:ahLst/>
              <a:cxnLst/>
              <a:rect l="l" t="t" r="r" b="b"/>
              <a:pathLst>
                <a:path w="168" h="140" extrusionOk="0">
                  <a:moveTo>
                    <a:pt x="1" y="0"/>
                  </a:moveTo>
                  <a:lnTo>
                    <a:pt x="1" y="84"/>
                  </a:lnTo>
                  <a:cubicBezTo>
                    <a:pt x="56" y="140"/>
                    <a:pt x="84" y="140"/>
                    <a:pt x="168" y="84"/>
                  </a:cubicBezTo>
                  <a:lnTo>
                    <a:pt x="1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7"/>
            <p:cNvSpPr/>
            <p:nvPr/>
          </p:nvSpPr>
          <p:spPr>
            <a:xfrm flipH="1">
              <a:off x="1403968" y="3547307"/>
              <a:ext cx="18150" cy="14117"/>
            </a:xfrm>
            <a:custGeom>
              <a:avLst/>
              <a:gdLst/>
              <a:ahLst/>
              <a:cxnLst/>
              <a:rect l="l" t="t" r="r" b="b"/>
              <a:pathLst>
                <a:path w="252" h="196" extrusionOk="0">
                  <a:moveTo>
                    <a:pt x="224" y="28"/>
                  </a:moveTo>
                  <a:cubicBezTo>
                    <a:pt x="112" y="0"/>
                    <a:pt x="1" y="56"/>
                    <a:pt x="84" y="140"/>
                  </a:cubicBezTo>
                  <a:cubicBezTo>
                    <a:pt x="196" y="196"/>
                    <a:pt x="252" y="140"/>
                    <a:pt x="224"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7"/>
            <p:cNvSpPr/>
            <p:nvPr/>
          </p:nvSpPr>
          <p:spPr>
            <a:xfrm flipH="1">
              <a:off x="1231177" y="4085846"/>
              <a:ext cx="12100" cy="12100"/>
            </a:xfrm>
            <a:custGeom>
              <a:avLst/>
              <a:gdLst/>
              <a:ahLst/>
              <a:cxnLst/>
              <a:rect l="l" t="t" r="r" b="b"/>
              <a:pathLst>
                <a:path w="168" h="168" extrusionOk="0">
                  <a:moveTo>
                    <a:pt x="29" y="112"/>
                  </a:moveTo>
                  <a:cubicBezTo>
                    <a:pt x="140" y="168"/>
                    <a:pt x="168" y="112"/>
                    <a:pt x="168" y="0"/>
                  </a:cubicBezTo>
                  <a:cubicBezTo>
                    <a:pt x="112" y="0"/>
                    <a:pt x="112" y="0"/>
                    <a:pt x="84" y="56"/>
                  </a:cubicBezTo>
                  <a:lnTo>
                    <a:pt x="29" y="84"/>
                  </a:lnTo>
                  <a:cubicBezTo>
                    <a:pt x="1" y="168"/>
                    <a:pt x="29" y="112"/>
                    <a:pt x="29"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7"/>
            <p:cNvSpPr/>
            <p:nvPr/>
          </p:nvSpPr>
          <p:spPr>
            <a:xfrm flipH="1">
              <a:off x="2129344" y="2854056"/>
              <a:ext cx="12172" cy="10083"/>
            </a:xfrm>
            <a:custGeom>
              <a:avLst/>
              <a:gdLst/>
              <a:ahLst/>
              <a:cxnLst/>
              <a:rect l="l" t="t" r="r" b="b"/>
              <a:pathLst>
                <a:path w="169" h="140" extrusionOk="0">
                  <a:moveTo>
                    <a:pt x="1" y="28"/>
                  </a:moveTo>
                  <a:lnTo>
                    <a:pt x="1" y="112"/>
                  </a:lnTo>
                  <a:cubicBezTo>
                    <a:pt x="57" y="140"/>
                    <a:pt x="168" y="112"/>
                    <a:pt x="140" y="28"/>
                  </a:cubicBezTo>
                  <a:cubicBezTo>
                    <a:pt x="84" y="0"/>
                    <a:pt x="1" y="28"/>
                    <a:pt x="1"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7"/>
            <p:cNvSpPr/>
            <p:nvPr/>
          </p:nvSpPr>
          <p:spPr>
            <a:xfrm flipH="1">
              <a:off x="1408001" y="3521162"/>
              <a:ext cx="14117" cy="18150"/>
            </a:xfrm>
            <a:custGeom>
              <a:avLst/>
              <a:gdLst/>
              <a:ahLst/>
              <a:cxnLst/>
              <a:rect l="l" t="t" r="r" b="b"/>
              <a:pathLst>
                <a:path w="196" h="252" extrusionOk="0">
                  <a:moveTo>
                    <a:pt x="1" y="140"/>
                  </a:moveTo>
                  <a:cubicBezTo>
                    <a:pt x="56" y="252"/>
                    <a:pt x="84" y="224"/>
                    <a:pt x="196" y="196"/>
                  </a:cubicBezTo>
                  <a:lnTo>
                    <a:pt x="196" y="112"/>
                  </a:lnTo>
                  <a:cubicBezTo>
                    <a:pt x="140" y="1"/>
                    <a:pt x="56" y="84"/>
                    <a:pt x="1"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7"/>
            <p:cNvSpPr/>
            <p:nvPr/>
          </p:nvSpPr>
          <p:spPr>
            <a:xfrm flipH="1">
              <a:off x="1536568" y="1819185"/>
              <a:ext cx="16134" cy="14117"/>
            </a:xfrm>
            <a:custGeom>
              <a:avLst/>
              <a:gdLst/>
              <a:ahLst/>
              <a:cxnLst/>
              <a:rect l="l" t="t" r="r" b="b"/>
              <a:pathLst>
                <a:path w="224" h="196" extrusionOk="0">
                  <a:moveTo>
                    <a:pt x="56" y="140"/>
                  </a:moveTo>
                  <a:cubicBezTo>
                    <a:pt x="140" y="195"/>
                    <a:pt x="223" y="56"/>
                    <a:pt x="195" y="28"/>
                  </a:cubicBezTo>
                  <a:cubicBezTo>
                    <a:pt x="140" y="0"/>
                    <a:pt x="0" y="56"/>
                    <a:pt x="56"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7"/>
            <p:cNvSpPr/>
            <p:nvPr/>
          </p:nvSpPr>
          <p:spPr>
            <a:xfrm flipH="1">
              <a:off x="1357727" y="1103750"/>
              <a:ext cx="14117" cy="12172"/>
            </a:xfrm>
            <a:custGeom>
              <a:avLst/>
              <a:gdLst/>
              <a:ahLst/>
              <a:cxnLst/>
              <a:rect l="l" t="t" r="r" b="b"/>
              <a:pathLst>
                <a:path w="196" h="169" extrusionOk="0">
                  <a:moveTo>
                    <a:pt x="195" y="85"/>
                  </a:moveTo>
                  <a:cubicBezTo>
                    <a:pt x="112" y="1"/>
                    <a:pt x="0" y="1"/>
                    <a:pt x="0" y="85"/>
                  </a:cubicBezTo>
                  <a:cubicBezTo>
                    <a:pt x="0" y="140"/>
                    <a:pt x="56" y="168"/>
                    <a:pt x="84" y="168"/>
                  </a:cubicBezTo>
                  <a:cubicBezTo>
                    <a:pt x="140" y="168"/>
                    <a:pt x="140" y="140"/>
                    <a:pt x="195"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7"/>
            <p:cNvSpPr/>
            <p:nvPr/>
          </p:nvSpPr>
          <p:spPr>
            <a:xfrm flipH="1">
              <a:off x="2159523" y="2823877"/>
              <a:ext cx="16134" cy="14117"/>
            </a:xfrm>
            <a:custGeom>
              <a:avLst/>
              <a:gdLst/>
              <a:ahLst/>
              <a:cxnLst/>
              <a:rect l="l" t="t" r="r" b="b"/>
              <a:pathLst>
                <a:path w="224" h="196" extrusionOk="0">
                  <a:moveTo>
                    <a:pt x="196" y="28"/>
                  </a:moveTo>
                  <a:cubicBezTo>
                    <a:pt x="84" y="1"/>
                    <a:pt x="0" y="84"/>
                    <a:pt x="84" y="168"/>
                  </a:cubicBezTo>
                  <a:cubicBezTo>
                    <a:pt x="112" y="196"/>
                    <a:pt x="224" y="140"/>
                    <a:pt x="196"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7"/>
            <p:cNvSpPr/>
            <p:nvPr/>
          </p:nvSpPr>
          <p:spPr>
            <a:xfrm flipH="1">
              <a:off x="2557395" y="2034183"/>
              <a:ext cx="10083" cy="18150"/>
            </a:xfrm>
            <a:custGeom>
              <a:avLst/>
              <a:gdLst/>
              <a:ahLst/>
              <a:cxnLst/>
              <a:rect l="l" t="t" r="r" b="b"/>
              <a:pathLst>
                <a:path w="140" h="252" extrusionOk="0">
                  <a:moveTo>
                    <a:pt x="0" y="112"/>
                  </a:moveTo>
                  <a:cubicBezTo>
                    <a:pt x="0" y="251"/>
                    <a:pt x="140" y="223"/>
                    <a:pt x="140" y="140"/>
                  </a:cubicBezTo>
                  <a:cubicBezTo>
                    <a:pt x="140" y="0"/>
                    <a:pt x="0" y="56"/>
                    <a:pt x="0"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7"/>
            <p:cNvSpPr/>
            <p:nvPr/>
          </p:nvSpPr>
          <p:spPr>
            <a:xfrm flipH="1">
              <a:off x="1357727" y="1489594"/>
              <a:ext cx="10156" cy="10156"/>
            </a:xfrm>
            <a:custGeom>
              <a:avLst/>
              <a:gdLst/>
              <a:ahLst/>
              <a:cxnLst/>
              <a:rect l="l" t="t" r="r" b="b"/>
              <a:pathLst>
                <a:path w="141" h="141" extrusionOk="0">
                  <a:moveTo>
                    <a:pt x="1" y="28"/>
                  </a:moveTo>
                  <a:lnTo>
                    <a:pt x="1" y="112"/>
                  </a:lnTo>
                  <a:cubicBezTo>
                    <a:pt x="57" y="140"/>
                    <a:pt x="85" y="140"/>
                    <a:pt x="140" y="112"/>
                  </a:cubicBezTo>
                  <a:cubicBezTo>
                    <a:pt x="140" y="1"/>
                    <a:pt x="85" y="28"/>
                    <a:pt x="1"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7"/>
            <p:cNvSpPr/>
            <p:nvPr/>
          </p:nvSpPr>
          <p:spPr>
            <a:xfrm flipH="1">
              <a:off x="2454902" y="1264512"/>
              <a:ext cx="8139" cy="12172"/>
            </a:xfrm>
            <a:custGeom>
              <a:avLst/>
              <a:gdLst/>
              <a:ahLst/>
              <a:cxnLst/>
              <a:rect l="l" t="t" r="r" b="b"/>
              <a:pathLst>
                <a:path w="113" h="169" extrusionOk="0">
                  <a:moveTo>
                    <a:pt x="1" y="168"/>
                  </a:moveTo>
                  <a:lnTo>
                    <a:pt x="85" y="168"/>
                  </a:lnTo>
                  <a:lnTo>
                    <a:pt x="112" y="57"/>
                  </a:lnTo>
                  <a:lnTo>
                    <a:pt x="57" y="1"/>
                  </a:lnTo>
                  <a:cubicBezTo>
                    <a:pt x="1" y="57"/>
                    <a:pt x="1" y="85"/>
                    <a:pt x="1"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7"/>
            <p:cNvSpPr/>
            <p:nvPr/>
          </p:nvSpPr>
          <p:spPr>
            <a:xfrm flipH="1">
              <a:off x="1211082" y="1350944"/>
              <a:ext cx="14117" cy="20167"/>
            </a:xfrm>
            <a:custGeom>
              <a:avLst/>
              <a:gdLst/>
              <a:ahLst/>
              <a:cxnLst/>
              <a:rect l="l" t="t" r="r" b="b"/>
              <a:pathLst>
                <a:path w="196" h="280" extrusionOk="0">
                  <a:moveTo>
                    <a:pt x="56" y="112"/>
                  </a:moveTo>
                  <a:cubicBezTo>
                    <a:pt x="1" y="196"/>
                    <a:pt x="56" y="280"/>
                    <a:pt x="140" y="224"/>
                  </a:cubicBezTo>
                  <a:cubicBezTo>
                    <a:pt x="196" y="196"/>
                    <a:pt x="168" y="1"/>
                    <a:pt x="56"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7"/>
            <p:cNvSpPr/>
            <p:nvPr/>
          </p:nvSpPr>
          <p:spPr>
            <a:xfrm flipH="1">
              <a:off x="1616949" y="2060257"/>
              <a:ext cx="10156" cy="14189"/>
            </a:xfrm>
            <a:custGeom>
              <a:avLst/>
              <a:gdLst/>
              <a:ahLst/>
              <a:cxnLst/>
              <a:rect l="l" t="t" r="r" b="b"/>
              <a:pathLst>
                <a:path w="141" h="197" extrusionOk="0">
                  <a:moveTo>
                    <a:pt x="1" y="168"/>
                  </a:moveTo>
                  <a:cubicBezTo>
                    <a:pt x="57" y="196"/>
                    <a:pt x="112" y="168"/>
                    <a:pt x="140" y="140"/>
                  </a:cubicBezTo>
                  <a:cubicBezTo>
                    <a:pt x="140" y="1"/>
                    <a:pt x="1" y="29"/>
                    <a:pt x="1"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7"/>
            <p:cNvSpPr/>
            <p:nvPr/>
          </p:nvSpPr>
          <p:spPr>
            <a:xfrm flipH="1">
              <a:off x="1554646" y="1933707"/>
              <a:ext cx="10156" cy="10083"/>
            </a:xfrm>
            <a:custGeom>
              <a:avLst/>
              <a:gdLst/>
              <a:ahLst/>
              <a:cxnLst/>
              <a:rect l="l" t="t" r="r" b="b"/>
              <a:pathLst>
                <a:path w="141" h="140" extrusionOk="0">
                  <a:moveTo>
                    <a:pt x="1" y="56"/>
                  </a:moveTo>
                  <a:cubicBezTo>
                    <a:pt x="1" y="112"/>
                    <a:pt x="1" y="112"/>
                    <a:pt x="29" y="140"/>
                  </a:cubicBezTo>
                  <a:cubicBezTo>
                    <a:pt x="140" y="140"/>
                    <a:pt x="140" y="140"/>
                    <a:pt x="140" y="56"/>
                  </a:cubicBezTo>
                  <a:cubicBezTo>
                    <a:pt x="84" y="0"/>
                    <a:pt x="84" y="0"/>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7"/>
            <p:cNvSpPr/>
            <p:nvPr/>
          </p:nvSpPr>
          <p:spPr>
            <a:xfrm flipH="1">
              <a:off x="1835981" y="3661829"/>
              <a:ext cx="12172" cy="10083"/>
            </a:xfrm>
            <a:custGeom>
              <a:avLst/>
              <a:gdLst/>
              <a:ahLst/>
              <a:cxnLst/>
              <a:rect l="l" t="t" r="r" b="b"/>
              <a:pathLst>
                <a:path w="169" h="140" extrusionOk="0">
                  <a:moveTo>
                    <a:pt x="29" y="140"/>
                  </a:moveTo>
                  <a:lnTo>
                    <a:pt x="140" y="140"/>
                  </a:lnTo>
                  <a:cubicBezTo>
                    <a:pt x="168" y="84"/>
                    <a:pt x="168" y="84"/>
                    <a:pt x="168" y="1"/>
                  </a:cubicBezTo>
                  <a:lnTo>
                    <a:pt x="57" y="1"/>
                  </a:lnTo>
                  <a:cubicBezTo>
                    <a:pt x="1" y="112"/>
                    <a:pt x="1" y="84"/>
                    <a:pt x="29"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7"/>
            <p:cNvSpPr/>
            <p:nvPr/>
          </p:nvSpPr>
          <p:spPr>
            <a:xfrm flipH="1">
              <a:off x="1663190" y="975184"/>
              <a:ext cx="10083" cy="10083"/>
            </a:xfrm>
            <a:custGeom>
              <a:avLst/>
              <a:gdLst/>
              <a:ahLst/>
              <a:cxnLst/>
              <a:rect l="l" t="t" r="r" b="b"/>
              <a:pathLst>
                <a:path w="140" h="140" extrusionOk="0">
                  <a:moveTo>
                    <a:pt x="0" y="28"/>
                  </a:moveTo>
                  <a:cubicBezTo>
                    <a:pt x="0" y="56"/>
                    <a:pt x="0" y="84"/>
                    <a:pt x="56" y="140"/>
                  </a:cubicBezTo>
                  <a:lnTo>
                    <a:pt x="112" y="140"/>
                  </a:lnTo>
                  <a:cubicBezTo>
                    <a:pt x="140" y="56"/>
                    <a:pt x="140" y="56"/>
                    <a:pt x="112" y="0"/>
                  </a:cubicBezTo>
                  <a:lnTo>
                    <a:pt x="56" y="0"/>
                  </a:lnTo>
                  <a:cubicBezTo>
                    <a:pt x="0" y="0"/>
                    <a:pt x="0" y="0"/>
                    <a:pt x="0"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7"/>
            <p:cNvSpPr/>
            <p:nvPr/>
          </p:nvSpPr>
          <p:spPr>
            <a:xfrm flipH="1">
              <a:off x="2404700" y="2590801"/>
              <a:ext cx="14117" cy="10083"/>
            </a:xfrm>
            <a:custGeom>
              <a:avLst/>
              <a:gdLst/>
              <a:ahLst/>
              <a:cxnLst/>
              <a:rect l="l" t="t" r="r" b="b"/>
              <a:pathLst>
                <a:path w="196" h="140" extrusionOk="0">
                  <a:moveTo>
                    <a:pt x="1" y="56"/>
                  </a:moveTo>
                  <a:lnTo>
                    <a:pt x="29" y="140"/>
                  </a:lnTo>
                  <a:cubicBezTo>
                    <a:pt x="140" y="140"/>
                    <a:pt x="196" y="84"/>
                    <a:pt x="140" y="28"/>
                  </a:cubicBezTo>
                  <a:cubicBezTo>
                    <a:pt x="84" y="0"/>
                    <a:pt x="29" y="0"/>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7"/>
            <p:cNvSpPr/>
            <p:nvPr/>
          </p:nvSpPr>
          <p:spPr>
            <a:xfrm flipH="1">
              <a:off x="1126667" y="4300844"/>
              <a:ext cx="18150" cy="12100"/>
            </a:xfrm>
            <a:custGeom>
              <a:avLst/>
              <a:gdLst/>
              <a:ahLst/>
              <a:cxnLst/>
              <a:rect l="l" t="t" r="r" b="b"/>
              <a:pathLst>
                <a:path w="252" h="168" extrusionOk="0">
                  <a:moveTo>
                    <a:pt x="168" y="28"/>
                  </a:moveTo>
                  <a:cubicBezTo>
                    <a:pt x="56" y="0"/>
                    <a:pt x="1" y="112"/>
                    <a:pt x="29" y="140"/>
                  </a:cubicBezTo>
                  <a:cubicBezTo>
                    <a:pt x="112" y="168"/>
                    <a:pt x="252" y="140"/>
                    <a:pt x="168"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7"/>
            <p:cNvSpPr/>
            <p:nvPr/>
          </p:nvSpPr>
          <p:spPr>
            <a:xfrm flipH="1">
              <a:off x="2358459" y="2972611"/>
              <a:ext cx="10083" cy="8067"/>
            </a:xfrm>
            <a:custGeom>
              <a:avLst/>
              <a:gdLst/>
              <a:ahLst/>
              <a:cxnLst/>
              <a:rect l="l" t="t" r="r" b="b"/>
              <a:pathLst>
                <a:path w="140" h="112" extrusionOk="0">
                  <a:moveTo>
                    <a:pt x="0" y="56"/>
                  </a:moveTo>
                  <a:lnTo>
                    <a:pt x="28" y="112"/>
                  </a:lnTo>
                  <a:cubicBezTo>
                    <a:pt x="112" y="112"/>
                    <a:pt x="112" y="84"/>
                    <a:pt x="140" y="56"/>
                  </a:cubicBezTo>
                  <a:cubicBezTo>
                    <a:pt x="112" y="0"/>
                    <a:pt x="140" y="28"/>
                    <a:pt x="56" y="0"/>
                  </a:cubicBezTo>
                  <a:cubicBezTo>
                    <a:pt x="28" y="0"/>
                    <a:pt x="0" y="0"/>
                    <a:pt x="0"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7"/>
            <p:cNvSpPr/>
            <p:nvPr/>
          </p:nvSpPr>
          <p:spPr>
            <a:xfrm flipH="1">
              <a:off x="1094471" y="4041622"/>
              <a:ext cx="16206" cy="18150"/>
            </a:xfrm>
            <a:custGeom>
              <a:avLst/>
              <a:gdLst/>
              <a:ahLst/>
              <a:cxnLst/>
              <a:rect l="l" t="t" r="r" b="b"/>
              <a:pathLst>
                <a:path w="225" h="252" extrusionOk="0">
                  <a:moveTo>
                    <a:pt x="85" y="84"/>
                  </a:moveTo>
                  <a:cubicBezTo>
                    <a:pt x="1" y="140"/>
                    <a:pt x="85" y="252"/>
                    <a:pt x="140" y="168"/>
                  </a:cubicBezTo>
                  <a:cubicBezTo>
                    <a:pt x="224" y="140"/>
                    <a:pt x="140" y="0"/>
                    <a:pt x="85"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7"/>
            <p:cNvSpPr/>
            <p:nvPr/>
          </p:nvSpPr>
          <p:spPr>
            <a:xfrm flipH="1">
              <a:off x="1616949" y="1598137"/>
              <a:ext cx="18150" cy="18150"/>
            </a:xfrm>
            <a:custGeom>
              <a:avLst/>
              <a:gdLst/>
              <a:ahLst/>
              <a:cxnLst/>
              <a:rect l="l" t="t" r="r" b="b"/>
              <a:pathLst>
                <a:path w="252" h="252" extrusionOk="0">
                  <a:moveTo>
                    <a:pt x="223" y="0"/>
                  </a:moveTo>
                  <a:lnTo>
                    <a:pt x="112" y="0"/>
                  </a:lnTo>
                  <a:cubicBezTo>
                    <a:pt x="0" y="168"/>
                    <a:pt x="251" y="251"/>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7"/>
            <p:cNvSpPr/>
            <p:nvPr/>
          </p:nvSpPr>
          <p:spPr>
            <a:xfrm flipH="1">
              <a:off x="1713392" y="2134660"/>
              <a:ext cx="10156" cy="14117"/>
            </a:xfrm>
            <a:custGeom>
              <a:avLst/>
              <a:gdLst/>
              <a:ahLst/>
              <a:cxnLst/>
              <a:rect l="l" t="t" r="r" b="b"/>
              <a:pathLst>
                <a:path w="141" h="196" extrusionOk="0">
                  <a:moveTo>
                    <a:pt x="1" y="140"/>
                  </a:moveTo>
                  <a:lnTo>
                    <a:pt x="112" y="195"/>
                  </a:lnTo>
                  <a:cubicBezTo>
                    <a:pt x="140" y="84"/>
                    <a:pt x="140" y="84"/>
                    <a:pt x="84" y="0"/>
                  </a:cubicBezTo>
                  <a:cubicBezTo>
                    <a:pt x="1" y="56"/>
                    <a:pt x="1" y="84"/>
                    <a:pt x="1"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7"/>
            <p:cNvSpPr/>
            <p:nvPr/>
          </p:nvSpPr>
          <p:spPr>
            <a:xfrm flipH="1">
              <a:off x="2410678" y="2643020"/>
              <a:ext cx="16134" cy="14117"/>
            </a:xfrm>
            <a:custGeom>
              <a:avLst/>
              <a:gdLst/>
              <a:ahLst/>
              <a:cxnLst/>
              <a:rect l="l" t="t" r="r" b="b"/>
              <a:pathLst>
                <a:path w="224" h="196" extrusionOk="0">
                  <a:moveTo>
                    <a:pt x="84" y="56"/>
                  </a:moveTo>
                  <a:cubicBezTo>
                    <a:pt x="84" y="56"/>
                    <a:pt x="0" y="112"/>
                    <a:pt x="84" y="168"/>
                  </a:cubicBezTo>
                  <a:cubicBezTo>
                    <a:pt x="112" y="196"/>
                    <a:pt x="140" y="196"/>
                    <a:pt x="195" y="168"/>
                  </a:cubicBezTo>
                  <a:cubicBezTo>
                    <a:pt x="223" y="56"/>
                    <a:pt x="140" y="1"/>
                    <a:pt x="84"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7"/>
            <p:cNvSpPr/>
            <p:nvPr/>
          </p:nvSpPr>
          <p:spPr>
            <a:xfrm flipH="1">
              <a:off x="1184936" y="1326815"/>
              <a:ext cx="12100" cy="10156"/>
            </a:xfrm>
            <a:custGeom>
              <a:avLst/>
              <a:gdLst/>
              <a:ahLst/>
              <a:cxnLst/>
              <a:rect l="l" t="t" r="r" b="b"/>
              <a:pathLst>
                <a:path w="168" h="141" extrusionOk="0">
                  <a:moveTo>
                    <a:pt x="28" y="140"/>
                  </a:moveTo>
                  <a:lnTo>
                    <a:pt x="56" y="140"/>
                  </a:lnTo>
                  <a:cubicBezTo>
                    <a:pt x="168" y="140"/>
                    <a:pt x="140" y="57"/>
                    <a:pt x="84" y="1"/>
                  </a:cubicBezTo>
                  <a:cubicBezTo>
                    <a:pt x="0" y="1"/>
                    <a:pt x="0" y="57"/>
                    <a:pt x="28"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7"/>
            <p:cNvSpPr/>
            <p:nvPr/>
          </p:nvSpPr>
          <p:spPr>
            <a:xfrm flipH="1">
              <a:off x="1200998" y="1489594"/>
              <a:ext cx="14117" cy="12100"/>
            </a:xfrm>
            <a:custGeom>
              <a:avLst/>
              <a:gdLst/>
              <a:ahLst/>
              <a:cxnLst/>
              <a:rect l="l" t="t" r="r" b="b"/>
              <a:pathLst>
                <a:path w="196" h="168" extrusionOk="0">
                  <a:moveTo>
                    <a:pt x="28" y="140"/>
                  </a:moveTo>
                  <a:cubicBezTo>
                    <a:pt x="195" y="168"/>
                    <a:pt x="140" y="28"/>
                    <a:pt x="112" y="1"/>
                  </a:cubicBezTo>
                  <a:cubicBezTo>
                    <a:pt x="0" y="1"/>
                    <a:pt x="28" y="28"/>
                    <a:pt x="28"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7"/>
            <p:cNvSpPr/>
            <p:nvPr/>
          </p:nvSpPr>
          <p:spPr>
            <a:xfrm flipH="1">
              <a:off x="1562713" y="2373786"/>
              <a:ext cx="12100" cy="10083"/>
            </a:xfrm>
            <a:custGeom>
              <a:avLst/>
              <a:gdLst/>
              <a:ahLst/>
              <a:cxnLst/>
              <a:rect l="l" t="t" r="r" b="b"/>
              <a:pathLst>
                <a:path w="168" h="140" extrusionOk="0">
                  <a:moveTo>
                    <a:pt x="28" y="28"/>
                  </a:moveTo>
                  <a:cubicBezTo>
                    <a:pt x="28" y="28"/>
                    <a:pt x="0" y="28"/>
                    <a:pt x="28" y="112"/>
                  </a:cubicBezTo>
                  <a:cubicBezTo>
                    <a:pt x="28" y="140"/>
                    <a:pt x="28" y="140"/>
                    <a:pt x="84" y="140"/>
                  </a:cubicBezTo>
                  <a:cubicBezTo>
                    <a:pt x="112" y="140"/>
                    <a:pt x="140" y="140"/>
                    <a:pt x="168" y="112"/>
                  </a:cubicBezTo>
                  <a:lnTo>
                    <a:pt x="168" y="28"/>
                  </a:lnTo>
                  <a:cubicBezTo>
                    <a:pt x="140" y="28"/>
                    <a:pt x="168" y="0"/>
                    <a:pt x="112" y="28"/>
                  </a:cubicBezTo>
                  <a:cubicBezTo>
                    <a:pt x="84" y="0"/>
                    <a:pt x="84" y="0"/>
                    <a:pt x="28"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7"/>
            <p:cNvSpPr/>
            <p:nvPr/>
          </p:nvSpPr>
          <p:spPr>
            <a:xfrm flipH="1">
              <a:off x="1170891" y="4013460"/>
              <a:ext cx="12100" cy="14189"/>
            </a:xfrm>
            <a:custGeom>
              <a:avLst/>
              <a:gdLst/>
              <a:ahLst/>
              <a:cxnLst/>
              <a:rect l="l" t="t" r="r" b="b"/>
              <a:pathLst>
                <a:path w="168" h="197" extrusionOk="0">
                  <a:moveTo>
                    <a:pt x="1" y="140"/>
                  </a:moveTo>
                  <a:cubicBezTo>
                    <a:pt x="84" y="196"/>
                    <a:pt x="112" y="196"/>
                    <a:pt x="140" y="112"/>
                  </a:cubicBezTo>
                  <a:cubicBezTo>
                    <a:pt x="168" y="29"/>
                    <a:pt x="112" y="1"/>
                    <a:pt x="28" y="1"/>
                  </a:cubicBezTo>
                  <a:cubicBezTo>
                    <a:pt x="1" y="57"/>
                    <a:pt x="1" y="85"/>
                    <a:pt x="1"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7"/>
            <p:cNvSpPr/>
            <p:nvPr/>
          </p:nvSpPr>
          <p:spPr>
            <a:xfrm flipH="1">
              <a:off x="2320285" y="2110531"/>
              <a:ext cx="16134" cy="14117"/>
            </a:xfrm>
            <a:custGeom>
              <a:avLst/>
              <a:gdLst/>
              <a:ahLst/>
              <a:cxnLst/>
              <a:rect l="l" t="t" r="r" b="b"/>
              <a:pathLst>
                <a:path w="224" h="196" extrusionOk="0">
                  <a:moveTo>
                    <a:pt x="1" y="56"/>
                  </a:moveTo>
                  <a:cubicBezTo>
                    <a:pt x="84" y="196"/>
                    <a:pt x="224" y="140"/>
                    <a:pt x="140" y="28"/>
                  </a:cubicBezTo>
                  <a:cubicBezTo>
                    <a:pt x="112" y="0"/>
                    <a:pt x="112" y="0"/>
                    <a:pt x="84" y="0"/>
                  </a:cubicBezTo>
                  <a:cubicBezTo>
                    <a:pt x="1" y="28"/>
                    <a:pt x="1" y="0"/>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7"/>
            <p:cNvSpPr/>
            <p:nvPr/>
          </p:nvSpPr>
          <p:spPr>
            <a:xfrm flipH="1">
              <a:off x="1337632" y="1652373"/>
              <a:ext cx="14117" cy="14117"/>
            </a:xfrm>
            <a:custGeom>
              <a:avLst/>
              <a:gdLst/>
              <a:ahLst/>
              <a:cxnLst/>
              <a:rect l="l" t="t" r="r" b="b"/>
              <a:pathLst>
                <a:path w="196" h="196" extrusionOk="0">
                  <a:moveTo>
                    <a:pt x="56" y="196"/>
                  </a:moveTo>
                  <a:lnTo>
                    <a:pt x="140" y="196"/>
                  </a:lnTo>
                  <a:cubicBezTo>
                    <a:pt x="140" y="140"/>
                    <a:pt x="195" y="112"/>
                    <a:pt x="140" y="84"/>
                  </a:cubicBezTo>
                  <a:cubicBezTo>
                    <a:pt x="112" y="0"/>
                    <a:pt x="84" y="56"/>
                    <a:pt x="84" y="56"/>
                  </a:cubicBezTo>
                  <a:cubicBezTo>
                    <a:pt x="0" y="56"/>
                    <a:pt x="56" y="112"/>
                    <a:pt x="56"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7"/>
            <p:cNvSpPr/>
            <p:nvPr/>
          </p:nvSpPr>
          <p:spPr>
            <a:xfrm flipH="1">
              <a:off x="2541333" y="2261210"/>
              <a:ext cx="18150" cy="12172"/>
            </a:xfrm>
            <a:custGeom>
              <a:avLst/>
              <a:gdLst/>
              <a:ahLst/>
              <a:cxnLst/>
              <a:rect l="l" t="t" r="r" b="b"/>
              <a:pathLst>
                <a:path w="252" h="169" extrusionOk="0">
                  <a:moveTo>
                    <a:pt x="224" y="140"/>
                  </a:moveTo>
                  <a:cubicBezTo>
                    <a:pt x="252" y="1"/>
                    <a:pt x="140" y="1"/>
                    <a:pt x="57" y="57"/>
                  </a:cubicBezTo>
                  <a:cubicBezTo>
                    <a:pt x="1" y="112"/>
                    <a:pt x="112" y="168"/>
                    <a:pt x="224"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7"/>
            <p:cNvSpPr/>
            <p:nvPr/>
          </p:nvSpPr>
          <p:spPr>
            <a:xfrm flipH="1">
              <a:off x="2519221" y="3521162"/>
              <a:ext cx="10083" cy="10156"/>
            </a:xfrm>
            <a:custGeom>
              <a:avLst/>
              <a:gdLst/>
              <a:ahLst/>
              <a:cxnLst/>
              <a:rect l="l" t="t" r="r" b="b"/>
              <a:pathLst>
                <a:path w="140" h="141" extrusionOk="0">
                  <a:moveTo>
                    <a:pt x="0" y="112"/>
                  </a:moveTo>
                  <a:cubicBezTo>
                    <a:pt x="112" y="140"/>
                    <a:pt x="140" y="112"/>
                    <a:pt x="140" y="1"/>
                  </a:cubicBez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7"/>
            <p:cNvSpPr/>
            <p:nvPr/>
          </p:nvSpPr>
          <p:spPr>
            <a:xfrm flipH="1">
              <a:off x="1180903" y="4103925"/>
              <a:ext cx="10156" cy="14117"/>
            </a:xfrm>
            <a:custGeom>
              <a:avLst/>
              <a:gdLst/>
              <a:ahLst/>
              <a:cxnLst/>
              <a:rect l="l" t="t" r="r" b="b"/>
              <a:pathLst>
                <a:path w="141" h="196" extrusionOk="0">
                  <a:moveTo>
                    <a:pt x="1" y="196"/>
                  </a:moveTo>
                  <a:cubicBezTo>
                    <a:pt x="113" y="196"/>
                    <a:pt x="140" y="140"/>
                    <a:pt x="140" y="84"/>
                  </a:cubicBezTo>
                  <a:cubicBezTo>
                    <a:pt x="57" y="0"/>
                    <a:pt x="1" y="84"/>
                    <a:pt x="1" y="1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7"/>
            <p:cNvSpPr/>
            <p:nvPr/>
          </p:nvSpPr>
          <p:spPr>
            <a:xfrm flipH="1">
              <a:off x="2165573" y="2612913"/>
              <a:ext cx="12100" cy="10083"/>
            </a:xfrm>
            <a:custGeom>
              <a:avLst/>
              <a:gdLst/>
              <a:ahLst/>
              <a:cxnLst/>
              <a:rect l="l" t="t" r="r" b="b"/>
              <a:pathLst>
                <a:path w="168" h="140" extrusionOk="0">
                  <a:moveTo>
                    <a:pt x="1" y="56"/>
                  </a:moveTo>
                  <a:lnTo>
                    <a:pt x="1" y="112"/>
                  </a:lnTo>
                  <a:cubicBezTo>
                    <a:pt x="28" y="140"/>
                    <a:pt x="168" y="140"/>
                    <a:pt x="140" y="28"/>
                  </a:cubicBezTo>
                  <a:cubicBezTo>
                    <a:pt x="140" y="0"/>
                    <a:pt x="1" y="0"/>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7"/>
            <p:cNvSpPr/>
            <p:nvPr/>
          </p:nvSpPr>
          <p:spPr>
            <a:xfrm flipH="1">
              <a:off x="1558680" y="1005291"/>
              <a:ext cx="16134" cy="12172"/>
            </a:xfrm>
            <a:custGeom>
              <a:avLst/>
              <a:gdLst/>
              <a:ahLst/>
              <a:cxnLst/>
              <a:rect l="l" t="t" r="r" b="b"/>
              <a:pathLst>
                <a:path w="224" h="169" extrusionOk="0">
                  <a:moveTo>
                    <a:pt x="140" y="140"/>
                  </a:moveTo>
                  <a:cubicBezTo>
                    <a:pt x="223" y="29"/>
                    <a:pt x="140" y="1"/>
                    <a:pt x="28" y="29"/>
                  </a:cubicBezTo>
                  <a:cubicBezTo>
                    <a:pt x="28" y="57"/>
                    <a:pt x="0" y="85"/>
                    <a:pt x="28" y="140"/>
                  </a:cubicBezTo>
                  <a:lnTo>
                    <a:pt x="84" y="168"/>
                  </a:lnTo>
                  <a:cubicBezTo>
                    <a:pt x="168" y="168"/>
                    <a:pt x="140" y="140"/>
                    <a:pt x="14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7"/>
            <p:cNvSpPr/>
            <p:nvPr/>
          </p:nvSpPr>
          <p:spPr>
            <a:xfrm flipH="1">
              <a:off x="1174852" y="4186323"/>
              <a:ext cx="12172" cy="16134"/>
            </a:xfrm>
            <a:custGeom>
              <a:avLst/>
              <a:gdLst/>
              <a:ahLst/>
              <a:cxnLst/>
              <a:rect l="l" t="t" r="r" b="b"/>
              <a:pathLst>
                <a:path w="169" h="224" extrusionOk="0">
                  <a:moveTo>
                    <a:pt x="1" y="168"/>
                  </a:moveTo>
                  <a:lnTo>
                    <a:pt x="29" y="223"/>
                  </a:lnTo>
                  <a:cubicBezTo>
                    <a:pt x="84" y="223"/>
                    <a:pt x="112" y="223"/>
                    <a:pt x="168" y="195"/>
                  </a:cubicBezTo>
                  <a:cubicBezTo>
                    <a:pt x="140" y="0"/>
                    <a:pt x="29" y="84"/>
                    <a:pt x="1"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7"/>
            <p:cNvSpPr/>
            <p:nvPr/>
          </p:nvSpPr>
          <p:spPr>
            <a:xfrm flipH="1">
              <a:off x="1207048" y="3951158"/>
              <a:ext cx="16134" cy="12172"/>
            </a:xfrm>
            <a:custGeom>
              <a:avLst/>
              <a:gdLst/>
              <a:ahLst/>
              <a:cxnLst/>
              <a:rect l="l" t="t" r="r" b="b"/>
              <a:pathLst>
                <a:path w="224" h="169" extrusionOk="0">
                  <a:moveTo>
                    <a:pt x="84" y="140"/>
                  </a:moveTo>
                  <a:cubicBezTo>
                    <a:pt x="168" y="168"/>
                    <a:pt x="224" y="113"/>
                    <a:pt x="224" y="29"/>
                  </a:cubicBezTo>
                  <a:cubicBezTo>
                    <a:pt x="112" y="1"/>
                    <a:pt x="1" y="29"/>
                    <a:pt x="84"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7"/>
            <p:cNvSpPr/>
            <p:nvPr/>
          </p:nvSpPr>
          <p:spPr>
            <a:xfrm flipH="1">
              <a:off x="1645111" y="703933"/>
              <a:ext cx="10083" cy="10084"/>
            </a:xfrm>
            <a:custGeom>
              <a:avLst/>
              <a:gdLst/>
              <a:ahLst/>
              <a:cxnLst/>
              <a:rect l="l" t="t" r="r" b="b"/>
              <a:pathLst>
                <a:path w="140" h="140" extrusionOk="0">
                  <a:moveTo>
                    <a:pt x="0" y="56"/>
                  </a:moveTo>
                  <a:cubicBezTo>
                    <a:pt x="28" y="140"/>
                    <a:pt x="28" y="140"/>
                    <a:pt x="112" y="140"/>
                  </a:cubicBezTo>
                  <a:lnTo>
                    <a:pt x="140" y="56"/>
                  </a:lnTo>
                  <a:cubicBezTo>
                    <a:pt x="112" y="0"/>
                    <a:pt x="112" y="0"/>
                    <a:pt x="28" y="0"/>
                  </a:cubicBezTo>
                  <a:cubicBezTo>
                    <a:pt x="28" y="28"/>
                    <a:pt x="28" y="28"/>
                    <a:pt x="0"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7"/>
            <p:cNvSpPr/>
            <p:nvPr/>
          </p:nvSpPr>
          <p:spPr>
            <a:xfrm flipH="1">
              <a:off x="2798539" y="1686513"/>
              <a:ext cx="10083" cy="12172"/>
            </a:xfrm>
            <a:custGeom>
              <a:avLst/>
              <a:gdLst/>
              <a:ahLst/>
              <a:cxnLst/>
              <a:rect l="l" t="t" r="r" b="b"/>
              <a:pathLst>
                <a:path w="140" h="169" extrusionOk="0">
                  <a:moveTo>
                    <a:pt x="0" y="57"/>
                  </a:moveTo>
                  <a:lnTo>
                    <a:pt x="0" y="140"/>
                  </a:lnTo>
                  <a:cubicBezTo>
                    <a:pt x="84" y="168"/>
                    <a:pt x="84" y="168"/>
                    <a:pt x="140" y="140"/>
                  </a:cubicBezTo>
                  <a:lnTo>
                    <a:pt x="140" y="57"/>
                  </a:lnTo>
                  <a:cubicBezTo>
                    <a:pt x="84" y="29"/>
                    <a:pt x="56" y="1"/>
                    <a:pt x="0"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7"/>
            <p:cNvSpPr/>
            <p:nvPr/>
          </p:nvSpPr>
          <p:spPr>
            <a:xfrm flipH="1">
              <a:off x="1468287" y="1334882"/>
              <a:ext cx="18150" cy="14117"/>
            </a:xfrm>
            <a:custGeom>
              <a:avLst/>
              <a:gdLst/>
              <a:ahLst/>
              <a:cxnLst/>
              <a:rect l="l" t="t" r="r" b="b"/>
              <a:pathLst>
                <a:path w="252" h="196" extrusionOk="0">
                  <a:moveTo>
                    <a:pt x="29" y="56"/>
                  </a:moveTo>
                  <a:cubicBezTo>
                    <a:pt x="1" y="84"/>
                    <a:pt x="29" y="28"/>
                    <a:pt x="29" y="56"/>
                  </a:cubicBezTo>
                  <a:cubicBezTo>
                    <a:pt x="1" y="112"/>
                    <a:pt x="1" y="112"/>
                    <a:pt x="1" y="168"/>
                  </a:cubicBezTo>
                  <a:cubicBezTo>
                    <a:pt x="252" y="196"/>
                    <a:pt x="168" y="0"/>
                    <a:pt x="29"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7"/>
            <p:cNvSpPr/>
            <p:nvPr/>
          </p:nvSpPr>
          <p:spPr>
            <a:xfrm flipH="1">
              <a:off x="2798539" y="3569419"/>
              <a:ext cx="10083" cy="12100"/>
            </a:xfrm>
            <a:custGeom>
              <a:avLst/>
              <a:gdLst/>
              <a:ahLst/>
              <a:cxnLst/>
              <a:rect l="l" t="t" r="r" b="b"/>
              <a:pathLst>
                <a:path w="140" h="168" extrusionOk="0">
                  <a:moveTo>
                    <a:pt x="0" y="140"/>
                  </a:moveTo>
                  <a:cubicBezTo>
                    <a:pt x="112" y="168"/>
                    <a:pt x="140" y="140"/>
                    <a:pt x="112" y="28"/>
                  </a:cubicBezTo>
                  <a:cubicBezTo>
                    <a:pt x="56" y="0"/>
                    <a:pt x="0" y="84"/>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7"/>
            <p:cNvSpPr/>
            <p:nvPr/>
          </p:nvSpPr>
          <p:spPr>
            <a:xfrm flipH="1">
              <a:off x="1295424" y="4572095"/>
              <a:ext cx="16134" cy="12172"/>
            </a:xfrm>
            <a:custGeom>
              <a:avLst/>
              <a:gdLst/>
              <a:ahLst/>
              <a:cxnLst/>
              <a:rect l="l" t="t" r="r" b="b"/>
              <a:pathLst>
                <a:path w="224" h="169" extrusionOk="0">
                  <a:moveTo>
                    <a:pt x="195" y="1"/>
                  </a:moveTo>
                  <a:lnTo>
                    <a:pt x="84" y="1"/>
                  </a:lnTo>
                  <a:cubicBezTo>
                    <a:pt x="0" y="168"/>
                    <a:pt x="223" y="168"/>
                    <a:pt x="19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7"/>
            <p:cNvSpPr/>
            <p:nvPr/>
          </p:nvSpPr>
          <p:spPr>
            <a:xfrm flipH="1">
              <a:off x="2677967" y="1678518"/>
              <a:ext cx="10083" cy="10083"/>
            </a:xfrm>
            <a:custGeom>
              <a:avLst/>
              <a:gdLst/>
              <a:ahLst/>
              <a:cxnLst/>
              <a:rect l="l" t="t" r="r" b="b"/>
              <a:pathLst>
                <a:path w="140" h="140" extrusionOk="0">
                  <a:moveTo>
                    <a:pt x="0" y="112"/>
                  </a:moveTo>
                  <a:cubicBezTo>
                    <a:pt x="84" y="140"/>
                    <a:pt x="84" y="112"/>
                    <a:pt x="140" y="112"/>
                  </a:cubicBezTo>
                  <a:lnTo>
                    <a:pt x="14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7"/>
            <p:cNvSpPr/>
            <p:nvPr/>
          </p:nvSpPr>
          <p:spPr>
            <a:xfrm flipH="1">
              <a:off x="1265317" y="3294064"/>
              <a:ext cx="12100" cy="12172"/>
            </a:xfrm>
            <a:custGeom>
              <a:avLst/>
              <a:gdLst/>
              <a:ahLst/>
              <a:cxnLst/>
              <a:rect l="l" t="t" r="r" b="b"/>
              <a:pathLst>
                <a:path w="168" h="169" extrusionOk="0">
                  <a:moveTo>
                    <a:pt x="0" y="85"/>
                  </a:moveTo>
                  <a:cubicBezTo>
                    <a:pt x="84" y="168"/>
                    <a:pt x="168" y="57"/>
                    <a:pt x="84" y="1"/>
                  </a:cubicBezTo>
                  <a:cubicBezTo>
                    <a:pt x="28" y="1"/>
                    <a:pt x="0" y="29"/>
                    <a:pt x="0"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7"/>
            <p:cNvSpPr/>
            <p:nvPr/>
          </p:nvSpPr>
          <p:spPr>
            <a:xfrm flipH="1">
              <a:off x="2925089" y="3125307"/>
              <a:ext cx="14189" cy="14117"/>
            </a:xfrm>
            <a:custGeom>
              <a:avLst/>
              <a:gdLst/>
              <a:ahLst/>
              <a:cxnLst/>
              <a:rect l="l" t="t" r="r" b="b"/>
              <a:pathLst>
                <a:path w="197" h="196" extrusionOk="0">
                  <a:moveTo>
                    <a:pt x="85" y="28"/>
                  </a:moveTo>
                  <a:cubicBezTo>
                    <a:pt x="1" y="84"/>
                    <a:pt x="112" y="196"/>
                    <a:pt x="140" y="140"/>
                  </a:cubicBezTo>
                  <a:cubicBezTo>
                    <a:pt x="196" y="112"/>
                    <a:pt x="140" y="28"/>
                    <a:pt x="112" y="28"/>
                  </a:cubicBezTo>
                  <a:cubicBezTo>
                    <a:pt x="57" y="0"/>
                    <a:pt x="85" y="28"/>
                    <a:pt x="85"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7"/>
            <p:cNvSpPr/>
            <p:nvPr/>
          </p:nvSpPr>
          <p:spPr>
            <a:xfrm flipH="1">
              <a:off x="2501143" y="2333596"/>
              <a:ext cx="10083" cy="10083"/>
            </a:xfrm>
            <a:custGeom>
              <a:avLst/>
              <a:gdLst/>
              <a:ahLst/>
              <a:cxnLst/>
              <a:rect l="l" t="t" r="r" b="b"/>
              <a:pathLst>
                <a:path w="140" h="140" extrusionOk="0">
                  <a:moveTo>
                    <a:pt x="0" y="0"/>
                  </a:moveTo>
                  <a:lnTo>
                    <a:pt x="0" y="112"/>
                  </a:lnTo>
                  <a:cubicBezTo>
                    <a:pt x="56" y="140"/>
                    <a:pt x="56" y="140"/>
                    <a:pt x="140" y="112"/>
                  </a:cubicBezTo>
                  <a:lnTo>
                    <a:pt x="140" y="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7"/>
            <p:cNvSpPr/>
            <p:nvPr/>
          </p:nvSpPr>
          <p:spPr>
            <a:xfrm flipH="1">
              <a:off x="1974631" y="2783687"/>
              <a:ext cx="14117" cy="12100"/>
            </a:xfrm>
            <a:custGeom>
              <a:avLst/>
              <a:gdLst/>
              <a:ahLst/>
              <a:cxnLst/>
              <a:rect l="l" t="t" r="r" b="b"/>
              <a:pathLst>
                <a:path w="196" h="168" extrusionOk="0">
                  <a:moveTo>
                    <a:pt x="167" y="29"/>
                  </a:moveTo>
                  <a:cubicBezTo>
                    <a:pt x="112" y="1"/>
                    <a:pt x="0" y="29"/>
                    <a:pt x="28" y="112"/>
                  </a:cubicBezTo>
                  <a:cubicBezTo>
                    <a:pt x="56" y="140"/>
                    <a:pt x="195" y="168"/>
                    <a:pt x="167"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7"/>
            <p:cNvSpPr/>
            <p:nvPr/>
          </p:nvSpPr>
          <p:spPr>
            <a:xfrm flipH="1">
              <a:off x="2338364" y="2134660"/>
              <a:ext cx="14117" cy="14117"/>
            </a:xfrm>
            <a:custGeom>
              <a:avLst/>
              <a:gdLst/>
              <a:ahLst/>
              <a:cxnLst/>
              <a:rect l="l" t="t" r="r" b="b"/>
              <a:pathLst>
                <a:path w="196" h="196" extrusionOk="0">
                  <a:moveTo>
                    <a:pt x="56" y="140"/>
                  </a:moveTo>
                  <a:cubicBezTo>
                    <a:pt x="140" y="195"/>
                    <a:pt x="84" y="195"/>
                    <a:pt x="168" y="140"/>
                  </a:cubicBezTo>
                  <a:cubicBezTo>
                    <a:pt x="168" y="140"/>
                    <a:pt x="196" y="195"/>
                    <a:pt x="168" y="112"/>
                  </a:cubicBezTo>
                  <a:cubicBezTo>
                    <a:pt x="140" y="56"/>
                    <a:pt x="0" y="0"/>
                    <a:pt x="56"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7"/>
            <p:cNvSpPr/>
            <p:nvPr/>
          </p:nvSpPr>
          <p:spPr>
            <a:xfrm flipH="1">
              <a:off x="2179618" y="2805799"/>
              <a:ext cx="10083" cy="10083"/>
            </a:xfrm>
            <a:custGeom>
              <a:avLst/>
              <a:gdLst/>
              <a:ahLst/>
              <a:cxnLst/>
              <a:rect l="l" t="t" r="r" b="b"/>
              <a:pathLst>
                <a:path w="140" h="140" extrusionOk="0">
                  <a:moveTo>
                    <a:pt x="0" y="112"/>
                  </a:moveTo>
                  <a:cubicBezTo>
                    <a:pt x="56" y="140"/>
                    <a:pt x="56" y="140"/>
                    <a:pt x="140" y="112"/>
                  </a:cubicBezTo>
                  <a:lnTo>
                    <a:pt x="140" y="0"/>
                  </a:lnTo>
                  <a:cubicBezTo>
                    <a:pt x="28" y="28"/>
                    <a:pt x="0" y="0"/>
                    <a:pt x="0"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7"/>
            <p:cNvSpPr/>
            <p:nvPr/>
          </p:nvSpPr>
          <p:spPr>
            <a:xfrm flipH="1">
              <a:off x="1516473" y="1107784"/>
              <a:ext cx="10156" cy="8139"/>
            </a:xfrm>
            <a:custGeom>
              <a:avLst/>
              <a:gdLst/>
              <a:ahLst/>
              <a:cxnLst/>
              <a:rect l="l" t="t" r="r" b="b"/>
              <a:pathLst>
                <a:path w="141" h="113" extrusionOk="0">
                  <a:moveTo>
                    <a:pt x="29" y="112"/>
                  </a:moveTo>
                  <a:lnTo>
                    <a:pt x="140" y="112"/>
                  </a:lnTo>
                  <a:lnTo>
                    <a:pt x="140" y="1"/>
                  </a:lnTo>
                  <a:cubicBezTo>
                    <a:pt x="1" y="1"/>
                    <a:pt x="1" y="1"/>
                    <a:pt x="29"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7"/>
            <p:cNvSpPr/>
            <p:nvPr/>
          </p:nvSpPr>
          <p:spPr>
            <a:xfrm flipH="1">
              <a:off x="1494361" y="1328832"/>
              <a:ext cx="12172" cy="16134"/>
            </a:xfrm>
            <a:custGeom>
              <a:avLst/>
              <a:gdLst/>
              <a:ahLst/>
              <a:cxnLst/>
              <a:rect l="l" t="t" r="r" b="b"/>
              <a:pathLst>
                <a:path w="169" h="224" extrusionOk="0">
                  <a:moveTo>
                    <a:pt x="1" y="112"/>
                  </a:moveTo>
                  <a:cubicBezTo>
                    <a:pt x="140" y="224"/>
                    <a:pt x="168" y="84"/>
                    <a:pt x="112" y="29"/>
                  </a:cubicBezTo>
                  <a:cubicBezTo>
                    <a:pt x="29" y="1"/>
                    <a:pt x="1" y="29"/>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7"/>
            <p:cNvSpPr/>
            <p:nvPr/>
          </p:nvSpPr>
          <p:spPr>
            <a:xfrm flipH="1">
              <a:off x="1717426" y="1236422"/>
              <a:ext cx="16134" cy="12100"/>
            </a:xfrm>
            <a:custGeom>
              <a:avLst/>
              <a:gdLst/>
              <a:ahLst/>
              <a:cxnLst/>
              <a:rect l="l" t="t" r="r" b="b"/>
              <a:pathLst>
                <a:path w="224" h="168" extrusionOk="0">
                  <a:moveTo>
                    <a:pt x="84" y="168"/>
                  </a:moveTo>
                  <a:cubicBezTo>
                    <a:pt x="223" y="168"/>
                    <a:pt x="196" y="56"/>
                    <a:pt x="140" y="28"/>
                  </a:cubicBezTo>
                  <a:cubicBezTo>
                    <a:pt x="56" y="0"/>
                    <a:pt x="0" y="84"/>
                    <a:pt x="84"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7"/>
            <p:cNvSpPr/>
            <p:nvPr/>
          </p:nvSpPr>
          <p:spPr>
            <a:xfrm flipH="1">
              <a:off x="1267334" y="1746799"/>
              <a:ext cx="10083" cy="10156"/>
            </a:xfrm>
            <a:custGeom>
              <a:avLst/>
              <a:gdLst/>
              <a:ahLst/>
              <a:cxnLst/>
              <a:rect l="l" t="t" r="r" b="b"/>
              <a:pathLst>
                <a:path w="140" h="141" extrusionOk="0">
                  <a:moveTo>
                    <a:pt x="0" y="84"/>
                  </a:moveTo>
                  <a:lnTo>
                    <a:pt x="84" y="140"/>
                  </a:lnTo>
                  <a:lnTo>
                    <a:pt x="140" y="29"/>
                  </a:lnTo>
                  <a:cubicBezTo>
                    <a:pt x="28" y="1"/>
                    <a:pt x="0" y="1"/>
                    <a:pt x="0"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7"/>
            <p:cNvSpPr/>
            <p:nvPr/>
          </p:nvSpPr>
          <p:spPr>
            <a:xfrm flipH="1">
              <a:off x="2539317" y="2048228"/>
              <a:ext cx="8067" cy="12100"/>
            </a:xfrm>
            <a:custGeom>
              <a:avLst/>
              <a:gdLst/>
              <a:ahLst/>
              <a:cxnLst/>
              <a:rect l="l" t="t" r="r" b="b"/>
              <a:pathLst>
                <a:path w="112" h="168" extrusionOk="0">
                  <a:moveTo>
                    <a:pt x="56" y="28"/>
                  </a:moveTo>
                  <a:cubicBezTo>
                    <a:pt x="0" y="56"/>
                    <a:pt x="0" y="1"/>
                    <a:pt x="0" y="84"/>
                  </a:cubicBezTo>
                  <a:cubicBezTo>
                    <a:pt x="0" y="84"/>
                    <a:pt x="0" y="168"/>
                    <a:pt x="56" y="168"/>
                  </a:cubicBezTo>
                  <a:lnTo>
                    <a:pt x="112" y="168"/>
                  </a:lnTo>
                  <a:lnTo>
                    <a:pt x="112" y="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7"/>
            <p:cNvSpPr/>
            <p:nvPr/>
          </p:nvSpPr>
          <p:spPr>
            <a:xfrm flipH="1">
              <a:off x="1564730" y="776248"/>
              <a:ext cx="16134" cy="12100"/>
            </a:xfrm>
            <a:custGeom>
              <a:avLst/>
              <a:gdLst/>
              <a:ahLst/>
              <a:cxnLst/>
              <a:rect l="l" t="t" r="r" b="b"/>
              <a:pathLst>
                <a:path w="224" h="168" extrusionOk="0">
                  <a:moveTo>
                    <a:pt x="168" y="28"/>
                  </a:moveTo>
                  <a:cubicBezTo>
                    <a:pt x="56" y="0"/>
                    <a:pt x="1" y="56"/>
                    <a:pt x="56" y="140"/>
                  </a:cubicBezTo>
                  <a:cubicBezTo>
                    <a:pt x="112" y="168"/>
                    <a:pt x="224" y="140"/>
                    <a:pt x="168"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7"/>
            <p:cNvSpPr/>
            <p:nvPr/>
          </p:nvSpPr>
          <p:spPr>
            <a:xfrm flipH="1">
              <a:off x="1100521" y="1531801"/>
              <a:ext cx="12100" cy="8139"/>
            </a:xfrm>
            <a:custGeom>
              <a:avLst/>
              <a:gdLst/>
              <a:ahLst/>
              <a:cxnLst/>
              <a:rect l="l" t="t" r="r" b="b"/>
              <a:pathLst>
                <a:path w="168" h="113" extrusionOk="0">
                  <a:moveTo>
                    <a:pt x="0" y="0"/>
                  </a:moveTo>
                  <a:cubicBezTo>
                    <a:pt x="0" y="84"/>
                    <a:pt x="0" y="84"/>
                    <a:pt x="28" y="112"/>
                  </a:cubicBezTo>
                  <a:cubicBezTo>
                    <a:pt x="112" y="112"/>
                    <a:pt x="167" y="84"/>
                    <a:pt x="1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7"/>
            <p:cNvSpPr/>
            <p:nvPr/>
          </p:nvSpPr>
          <p:spPr>
            <a:xfrm flipH="1">
              <a:off x="1484349" y="2655120"/>
              <a:ext cx="10083" cy="10083"/>
            </a:xfrm>
            <a:custGeom>
              <a:avLst/>
              <a:gdLst/>
              <a:ahLst/>
              <a:cxnLst/>
              <a:rect l="l" t="t" r="r" b="b"/>
              <a:pathLst>
                <a:path w="140" h="140" extrusionOk="0">
                  <a:moveTo>
                    <a:pt x="28" y="28"/>
                  </a:moveTo>
                  <a:cubicBezTo>
                    <a:pt x="0" y="112"/>
                    <a:pt x="0" y="84"/>
                    <a:pt x="0" y="140"/>
                  </a:cubicBezTo>
                  <a:lnTo>
                    <a:pt x="140" y="140"/>
                  </a:lnTo>
                  <a:cubicBezTo>
                    <a:pt x="140" y="112"/>
                    <a:pt x="140" y="84"/>
                    <a:pt x="112" y="28"/>
                  </a:cubicBezTo>
                  <a:cubicBezTo>
                    <a:pt x="84" y="28"/>
                    <a:pt x="112" y="0"/>
                    <a:pt x="28"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7"/>
            <p:cNvSpPr/>
            <p:nvPr/>
          </p:nvSpPr>
          <p:spPr>
            <a:xfrm flipH="1">
              <a:off x="1854059" y="3619622"/>
              <a:ext cx="12172" cy="12172"/>
            </a:xfrm>
            <a:custGeom>
              <a:avLst/>
              <a:gdLst/>
              <a:ahLst/>
              <a:cxnLst/>
              <a:rect l="l" t="t" r="r" b="b"/>
              <a:pathLst>
                <a:path w="169" h="169" extrusionOk="0">
                  <a:moveTo>
                    <a:pt x="29" y="29"/>
                  </a:moveTo>
                  <a:cubicBezTo>
                    <a:pt x="1" y="168"/>
                    <a:pt x="112" y="168"/>
                    <a:pt x="168" y="84"/>
                  </a:cubicBezTo>
                  <a:cubicBezTo>
                    <a:pt x="140" y="29"/>
                    <a:pt x="112" y="1"/>
                    <a:pt x="29"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7"/>
            <p:cNvSpPr/>
            <p:nvPr/>
          </p:nvSpPr>
          <p:spPr>
            <a:xfrm flipH="1">
              <a:off x="1602904" y="1959780"/>
              <a:ext cx="14117" cy="14189"/>
            </a:xfrm>
            <a:custGeom>
              <a:avLst/>
              <a:gdLst/>
              <a:ahLst/>
              <a:cxnLst/>
              <a:rect l="l" t="t" r="r" b="b"/>
              <a:pathLst>
                <a:path w="196" h="197" extrusionOk="0">
                  <a:moveTo>
                    <a:pt x="28" y="168"/>
                  </a:moveTo>
                  <a:cubicBezTo>
                    <a:pt x="112" y="168"/>
                    <a:pt x="196" y="196"/>
                    <a:pt x="168" y="113"/>
                  </a:cubicBezTo>
                  <a:cubicBezTo>
                    <a:pt x="140" y="57"/>
                    <a:pt x="0" y="1"/>
                    <a:pt x="28"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7"/>
            <p:cNvSpPr/>
            <p:nvPr/>
          </p:nvSpPr>
          <p:spPr>
            <a:xfrm flipH="1">
              <a:off x="1231177" y="1782956"/>
              <a:ext cx="12100" cy="8139"/>
            </a:xfrm>
            <a:custGeom>
              <a:avLst/>
              <a:gdLst/>
              <a:ahLst/>
              <a:cxnLst/>
              <a:rect l="l" t="t" r="r" b="b"/>
              <a:pathLst>
                <a:path w="168" h="113" extrusionOk="0">
                  <a:moveTo>
                    <a:pt x="84" y="112"/>
                  </a:moveTo>
                  <a:lnTo>
                    <a:pt x="168" y="112"/>
                  </a:lnTo>
                  <a:lnTo>
                    <a:pt x="168" y="1"/>
                  </a:lnTo>
                  <a:cubicBezTo>
                    <a:pt x="29" y="1"/>
                    <a:pt x="1" y="57"/>
                    <a:pt x="84"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7"/>
            <p:cNvSpPr/>
            <p:nvPr/>
          </p:nvSpPr>
          <p:spPr>
            <a:xfrm flipH="1">
              <a:off x="1257250" y="3340304"/>
              <a:ext cx="14117" cy="10156"/>
            </a:xfrm>
            <a:custGeom>
              <a:avLst/>
              <a:gdLst/>
              <a:ahLst/>
              <a:cxnLst/>
              <a:rect l="l" t="t" r="r" b="b"/>
              <a:pathLst>
                <a:path w="196" h="141" extrusionOk="0">
                  <a:moveTo>
                    <a:pt x="84" y="140"/>
                  </a:moveTo>
                  <a:cubicBezTo>
                    <a:pt x="140" y="140"/>
                    <a:pt x="140" y="140"/>
                    <a:pt x="195" y="84"/>
                  </a:cubicBezTo>
                  <a:cubicBezTo>
                    <a:pt x="195" y="1"/>
                    <a:pt x="195" y="1"/>
                    <a:pt x="112" y="1"/>
                  </a:cubicBezTo>
                  <a:cubicBezTo>
                    <a:pt x="56" y="56"/>
                    <a:pt x="0" y="84"/>
                    <a:pt x="84"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7"/>
            <p:cNvSpPr/>
            <p:nvPr/>
          </p:nvSpPr>
          <p:spPr>
            <a:xfrm flipH="1">
              <a:off x="1986732" y="2781670"/>
              <a:ext cx="14117" cy="12172"/>
            </a:xfrm>
            <a:custGeom>
              <a:avLst/>
              <a:gdLst/>
              <a:ahLst/>
              <a:cxnLst/>
              <a:rect l="l" t="t" r="r" b="b"/>
              <a:pathLst>
                <a:path w="196" h="169" extrusionOk="0">
                  <a:moveTo>
                    <a:pt x="140" y="140"/>
                  </a:moveTo>
                  <a:cubicBezTo>
                    <a:pt x="196" y="29"/>
                    <a:pt x="168" y="1"/>
                    <a:pt x="29" y="29"/>
                  </a:cubicBezTo>
                  <a:cubicBezTo>
                    <a:pt x="1" y="140"/>
                    <a:pt x="29" y="168"/>
                    <a:pt x="14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7"/>
            <p:cNvSpPr/>
            <p:nvPr/>
          </p:nvSpPr>
          <p:spPr>
            <a:xfrm flipH="1">
              <a:off x="2667883" y="1401218"/>
              <a:ext cx="12172" cy="14117"/>
            </a:xfrm>
            <a:custGeom>
              <a:avLst/>
              <a:gdLst/>
              <a:ahLst/>
              <a:cxnLst/>
              <a:rect l="l" t="t" r="r" b="b"/>
              <a:pathLst>
                <a:path w="169" h="196" extrusionOk="0">
                  <a:moveTo>
                    <a:pt x="1" y="56"/>
                  </a:moveTo>
                  <a:cubicBezTo>
                    <a:pt x="1" y="140"/>
                    <a:pt x="29" y="195"/>
                    <a:pt x="112" y="112"/>
                  </a:cubicBezTo>
                  <a:cubicBezTo>
                    <a:pt x="168" y="56"/>
                    <a:pt x="84" y="0"/>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7"/>
            <p:cNvSpPr/>
            <p:nvPr/>
          </p:nvSpPr>
          <p:spPr>
            <a:xfrm flipH="1">
              <a:off x="1747605" y="1342877"/>
              <a:ext cx="10083" cy="14189"/>
            </a:xfrm>
            <a:custGeom>
              <a:avLst/>
              <a:gdLst/>
              <a:ahLst/>
              <a:cxnLst/>
              <a:rect l="l" t="t" r="r" b="b"/>
              <a:pathLst>
                <a:path w="140" h="197" extrusionOk="0">
                  <a:moveTo>
                    <a:pt x="28" y="85"/>
                  </a:moveTo>
                  <a:cubicBezTo>
                    <a:pt x="0" y="168"/>
                    <a:pt x="28" y="196"/>
                    <a:pt x="140" y="196"/>
                  </a:cubicBezTo>
                  <a:cubicBezTo>
                    <a:pt x="140" y="85"/>
                    <a:pt x="140" y="1"/>
                    <a:pt x="28"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7"/>
            <p:cNvSpPr/>
            <p:nvPr/>
          </p:nvSpPr>
          <p:spPr>
            <a:xfrm flipH="1">
              <a:off x="1482332" y="1367006"/>
              <a:ext cx="10083" cy="12172"/>
            </a:xfrm>
            <a:custGeom>
              <a:avLst/>
              <a:gdLst/>
              <a:ahLst/>
              <a:cxnLst/>
              <a:rect l="l" t="t" r="r" b="b"/>
              <a:pathLst>
                <a:path w="140" h="169" extrusionOk="0">
                  <a:moveTo>
                    <a:pt x="56" y="140"/>
                  </a:moveTo>
                  <a:cubicBezTo>
                    <a:pt x="140" y="168"/>
                    <a:pt x="140" y="112"/>
                    <a:pt x="112" y="29"/>
                  </a:cubicBezTo>
                  <a:cubicBezTo>
                    <a:pt x="84" y="29"/>
                    <a:pt x="84" y="1"/>
                    <a:pt x="56" y="29"/>
                  </a:cubicBezTo>
                  <a:cubicBezTo>
                    <a:pt x="0" y="112"/>
                    <a:pt x="56" y="140"/>
                    <a:pt x="56"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7"/>
            <p:cNvSpPr/>
            <p:nvPr/>
          </p:nvSpPr>
          <p:spPr>
            <a:xfrm flipH="1">
              <a:off x="949842" y="4023544"/>
              <a:ext cx="6050" cy="8067"/>
            </a:xfrm>
            <a:custGeom>
              <a:avLst/>
              <a:gdLst/>
              <a:ahLst/>
              <a:cxnLst/>
              <a:rect l="l" t="t" r="r" b="b"/>
              <a:pathLst>
                <a:path w="84" h="112" extrusionOk="0">
                  <a:moveTo>
                    <a:pt x="0" y="112"/>
                  </a:moveTo>
                  <a:lnTo>
                    <a:pt x="84" y="112"/>
                  </a:lnTo>
                  <a:lnTo>
                    <a:pt x="84"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7"/>
            <p:cNvSpPr/>
            <p:nvPr/>
          </p:nvSpPr>
          <p:spPr>
            <a:xfrm flipH="1">
              <a:off x="3085851" y="1545846"/>
              <a:ext cx="14189" cy="8139"/>
            </a:xfrm>
            <a:custGeom>
              <a:avLst/>
              <a:gdLst/>
              <a:ahLst/>
              <a:cxnLst/>
              <a:rect l="l" t="t" r="r" b="b"/>
              <a:pathLst>
                <a:path w="197" h="113" extrusionOk="0">
                  <a:moveTo>
                    <a:pt x="57" y="1"/>
                  </a:moveTo>
                  <a:cubicBezTo>
                    <a:pt x="57" y="1"/>
                    <a:pt x="1" y="1"/>
                    <a:pt x="57" y="57"/>
                  </a:cubicBezTo>
                  <a:cubicBezTo>
                    <a:pt x="57" y="112"/>
                    <a:pt x="196" y="112"/>
                    <a:pt x="1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7"/>
            <p:cNvSpPr/>
            <p:nvPr/>
          </p:nvSpPr>
          <p:spPr>
            <a:xfrm flipH="1">
              <a:off x="1625016" y="2132643"/>
              <a:ext cx="8067" cy="8067"/>
            </a:xfrm>
            <a:custGeom>
              <a:avLst/>
              <a:gdLst/>
              <a:ahLst/>
              <a:cxnLst/>
              <a:rect l="l" t="t" r="r" b="b"/>
              <a:pathLst>
                <a:path w="112" h="112" extrusionOk="0">
                  <a:moveTo>
                    <a:pt x="0" y="112"/>
                  </a:moveTo>
                  <a:lnTo>
                    <a:pt x="112" y="112"/>
                  </a:lnTo>
                  <a:lnTo>
                    <a:pt x="112" y="0"/>
                  </a:lnTo>
                  <a:cubicBezTo>
                    <a:pt x="56" y="0"/>
                    <a:pt x="0" y="28"/>
                    <a:pt x="0"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7"/>
            <p:cNvSpPr/>
            <p:nvPr/>
          </p:nvSpPr>
          <p:spPr>
            <a:xfrm flipH="1">
              <a:off x="1586842" y="1700630"/>
              <a:ext cx="12100" cy="12100"/>
            </a:xfrm>
            <a:custGeom>
              <a:avLst/>
              <a:gdLst/>
              <a:ahLst/>
              <a:cxnLst/>
              <a:rect l="l" t="t" r="r" b="b"/>
              <a:pathLst>
                <a:path w="168" h="168" extrusionOk="0">
                  <a:moveTo>
                    <a:pt x="28" y="28"/>
                  </a:moveTo>
                  <a:cubicBezTo>
                    <a:pt x="0" y="167"/>
                    <a:pt x="168" y="167"/>
                    <a:pt x="140" y="28"/>
                  </a:cubicBezTo>
                  <a:cubicBezTo>
                    <a:pt x="28" y="0"/>
                    <a:pt x="28" y="28"/>
                    <a:pt x="28"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7"/>
            <p:cNvSpPr/>
            <p:nvPr/>
          </p:nvSpPr>
          <p:spPr>
            <a:xfrm flipH="1">
              <a:off x="1432058" y="1288641"/>
              <a:ext cx="10156" cy="12172"/>
            </a:xfrm>
            <a:custGeom>
              <a:avLst/>
              <a:gdLst/>
              <a:ahLst/>
              <a:cxnLst/>
              <a:rect l="l" t="t" r="r" b="b"/>
              <a:pathLst>
                <a:path w="141" h="169" extrusionOk="0">
                  <a:moveTo>
                    <a:pt x="1" y="29"/>
                  </a:moveTo>
                  <a:cubicBezTo>
                    <a:pt x="1" y="168"/>
                    <a:pt x="140" y="140"/>
                    <a:pt x="112" y="1"/>
                  </a:cubicBezTo>
                  <a:cubicBezTo>
                    <a:pt x="84" y="1"/>
                    <a:pt x="56" y="1"/>
                    <a:pt x="1"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7"/>
            <p:cNvSpPr/>
            <p:nvPr/>
          </p:nvSpPr>
          <p:spPr>
            <a:xfrm flipH="1">
              <a:off x="1629050" y="695866"/>
              <a:ext cx="16134" cy="12100"/>
            </a:xfrm>
            <a:custGeom>
              <a:avLst/>
              <a:gdLst/>
              <a:ahLst/>
              <a:cxnLst/>
              <a:rect l="l" t="t" r="r" b="b"/>
              <a:pathLst>
                <a:path w="224" h="168" extrusionOk="0">
                  <a:moveTo>
                    <a:pt x="29" y="112"/>
                  </a:moveTo>
                  <a:cubicBezTo>
                    <a:pt x="168" y="168"/>
                    <a:pt x="224" y="84"/>
                    <a:pt x="112" y="0"/>
                  </a:cubicBezTo>
                  <a:cubicBezTo>
                    <a:pt x="29" y="0"/>
                    <a:pt x="1" y="0"/>
                    <a:pt x="29"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7"/>
            <p:cNvSpPr/>
            <p:nvPr/>
          </p:nvSpPr>
          <p:spPr>
            <a:xfrm flipH="1">
              <a:off x="1625031" y="1310753"/>
              <a:ext cx="882162" cy="858106"/>
            </a:xfrm>
            <a:custGeom>
              <a:avLst/>
              <a:gdLst/>
              <a:ahLst/>
              <a:cxnLst/>
              <a:rect l="l" t="t" r="r" b="b"/>
              <a:pathLst>
                <a:path w="12248" h="11914" extrusionOk="0">
                  <a:moveTo>
                    <a:pt x="6138" y="11690"/>
                  </a:moveTo>
                  <a:cubicBezTo>
                    <a:pt x="7756" y="11690"/>
                    <a:pt x="9263" y="11077"/>
                    <a:pt x="10295" y="10016"/>
                  </a:cubicBezTo>
                  <a:cubicBezTo>
                    <a:pt x="11355" y="8984"/>
                    <a:pt x="11997" y="7533"/>
                    <a:pt x="11997" y="5971"/>
                  </a:cubicBezTo>
                  <a:cubicBezTo>
                    <a:pt x="11997" y="4409"/>
                    <a:pt x="11355" y="2986"/>
                    <a:pt x="10295" y="1926"/>
                  </a:cubicBezTo>
                  <a:cubicBezTo>
                    <a:pt x="9263" y="893"/>
                    <a:pt x="7756" y="252"/>
                    <a:pt x="6138" y="252"/>
                  </a:cubicBezTo>
                  <a:cubicBezTo>
                    <a:pt x="4548" y="252"/>
                    <a:pt x="3069" y="893"/>
                    <a:pt x="2009" y="1926"/>
                  </a:cubicBezTo>
                  <a:cubicBezTo>
                    <a:pt x="949" y="2986"/>
                    <a:pt x="279" y="4409"/>
                    <a:pt x="279" y="5971"/>
                  </a:cubicBezTo>
                  <a:cubicBezTo>
                    <a:pt x="279" y="7533"/>
                    <a:pt x="949" y="8984"/>
                    <a:pt x="2009" y="10016"/>
                  </a:cubicBezTo>
                  <a:cubicBezTo>
                    <a:pt x="3041" y="11077"/>
                    <a:pt x="4520" y="11690"/>
                    <a:pt x="6138" y="11690"/>
                  </a:cubicBezTo>
                  <a:close/>
                  <a:moveTo>
                    <a:pt x="10434" y="10156"/>
                  </a:moveTo>
                  <a:cubicBezTo>
                    <a:pt x="9318" y="11244"/>
                    <a:pt x="7812" y="11913"/>
                    <a:pt x="6110" y="11913"/>
                  </a:cubicBezTo>
                  <a:cubicBezTo>
                    <a:pt x="4436" y="11913"/>
                    <a:pt x="2902" y="11244"/>
                    <a:pt x="1786" y="10156"/>
                  </a:cubicBezTo>
                  <a:cubicBezTo>
                    <a:pt x="670" y="9068"/>
                    <a:pt x="0" y="7617"/>
                    <a:pt x="0" y="5971"/>
                  </a:cubicBezTo>
                  <a:cubicBezTo>
                    <a:pt x="0" y="4325"/>
                    <a:pt x="698" y="2846"/>
                    <a:pt x="1786" y="1758"/>
                  </a:cubicBezTo>
                  <a:cubicBezTo>
                    <a:pt x="2902" y="670"/>
                    <a:pt x="4408" y="1"/>
                    <a:pt x="6110" y="1"/>
                  </a:cubicBezTo>
                  <a:cubicBezTo>
                    <a:pt x="7784" y="1"/>
                    <a:pt x="9318" y="670"/>
                    <a:pt x="10434" y="1758"/>
                  </a:cubicBezTo>
                  <a:cubicBezTo>
                    <a:pt x="11550" y="2846"/>
                    <a:pt x="12220" y="4325"/>
                    <a:pt x="12220" y="5971"/>
                  </a:cubicBezTo>
                  <a:cubicBezTo>
                    <a:pt x="12248" y="7617"/>
                    <a:pt x="11550" y="9124"/>
                    <a:pt x="10434" y="101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7"/>
            <p:cNvSpPr/>
            <p:nvPr/>
          </p:nvSpPr>
          <p:spPr>
            <a:xfrm flipH="1">
              <a:off x="1411969" y="1310753"/>
              <a:ext cx="401972" cy="1265983"/>
            </a:xfrm>
            <a:custGeom>
              <a:avLst/>
              <a:gdLst/>
              <a:ahLst/>
              <a:cxnLst/>
              <a:rect l="l" t="t" r="r" b="b"/>
              <a:pathLst>
                <a:path w="5581" h="17577" extrusionOk="0">
                  <a:moveTo>
                    <a:pt x="2623" y="16433"/>
                  </a:moveTo>
                  <a:cubicBezTo>
                    <a:pt x="2651" y="16517"/>
                    <a:pt x="2623" y="16573"/>
                    <a:pt x="2595" y="16573"/>
                  </a:cubicBezTo>
                  <a:cubicBezTo>
                    <a:pt x="2511" y="16601"/>
                    <a:pt x="2455" y="16573"/>
                    <a:pt x="2427" y="16545"/>
                  </a:cubicBezTo>
                  <a:cubicBezTo>
                    <a:pt x="2288" y="16294"/>
                    <a:pt x="2176" y="16043"/>
                    <a:pt x="2065" y="15764"/>
                  </a:cubicBezTo>
                  <a:cubicBezTo>
                    <a:pt x="1953" y="15485"/>
                    <a:pt x="1897" y="15206"/>
                    <a:pt x="1814" y="14927"/>
                  </a:cubicBezTo>
                  <a:cubicBezTo>
                    <a:pt x="1814" y="14871"/>
                    <a:pt x="1870" y="14787"/>
                    <a:pt x="1925" y="14787"/>
                  </a:cubicBezTo>
                  <a:cubicBezTo>
                    <a:pt x="2009" y="14787"/>
                    <a:pt x="2065" y="14843"/>
                    <a:pt x="2065" y="14899"/>
                  </a:cubicBezTo>
                  <a:lnTo>
                    <a:pt x="2288" y="15736"/>
                  </a:lnTo>
                  <a:cubicBezTo>
                    <a:pt x="2372" y="15959"/>
                    <a:pt x="2483" y="16182"/>
                    <a:pt x="2623" y="16433"/>
                  </a:cubicBezTo>
                  <a:close/>
                  <a:moveTo>
                    <a:pt x="1925" y="13029"/>
                  </a:moveTo>
                  <a:cubicBezTo>
                    <a:pt x="1925" y="13085"/>
                    <a:pt x="1897" y="13113"/>
                    <a:pt x="1814" y="13113"/>
                  </a:cubicBezTo>
                  <a:cubicBezTo>
                    <a:pt x="1758" y="13113"/>
                    <a:pt x="1730" y="13085"/>
                    <a:pt x="1730" y="13029"/>
                  </a:cubicBezTo>
                  <a:cubicBezTo>
                    <a:pt x="1758" y="12220"/>
                    <a:pt x="1814" y="11383"/>
                    <a:pt x="2009" y="10546"/>
                  </a:cubicBezTo>
                  <a:cubicBezTo>
                    <a:pt x="2149" y="9709"/>
                    <a:pt x="2344" y="8845"/>
                    <a:pt x="2567" y="8036"/>
                  </a:cubicBezTo>
                  <a:cubicBezTo>
                    <a:pt x="2567" y="7952"/>
                    <a:pt x="2623" y="7924"/>
                    <a:pt x="2706" y="7952"/>
                  </a:cubicBezTo>
                  <a:cubicBezTo>
                    <a:pt x="2762" y="7952"/>
                    <a:pt x="2790" y="8036"/>
                    <a:pt x="2762" y="8091"/>
                  </a:cubicBezTo>
                  <a:cubicBezTo>
                    <a:pt x="2567" y="8928"/>
                    <a:pt x="2344" y="9765"/>
                    <a:pt x="2204" y="10602"/>
                  </a:cubicBezTo>
                  <a:cubicBezTo>
                    <a:pt x="2037" y="11411"/>
                    <a:pt x="1925" y="12248"/>
                    <a:pt x="1925" y="13029"/>
                  </a:cubicBezTo>
                  <a:close/>
                  <a:moveTo>
                    <a:pt x="3264" y="6334"/>
                  </a:moveTo>
                  <a:cubicBezTo>
                    <a:pt x="3209" y="6389"/>
                    <a:pt x="3153" y="6417"/>
                    <a:pt x="3125" y="6389"/>
                  </a:cubicBezTo>
                  <a:cubicBezTo>
                    <a:pt x="3041" y="6362"/>
                    <a:pt x="3013" y="6334"/>
                    <a:pt x="3041" y="6250"/>
                  </a:cubicBezTo>
                  <a:cubicBezTo>
                    <a:pt x="3153" y="5915"/>
                    <a:pt x="3292" y="5413"/>
                    <a:pt x="3460" y="4883"/>
                  </a:cubicBezTo>
                  <a:cubicBezTo>
                    <a:pt x="3599" y="4520"/>
                    <a:pt x="3711" y="4130"/>
                    <a:pt x="3850" y="3739"/>
                  </a:cubicBezTo>
                  <a:cubicBezTo>
                    <a:pt x="3878" y="3655"/>
                    <a:pt x="3934" y="3627"/>
                    <a:pt x="3990" y="3655"/>
                  </a:cubicBezTo>
                  <a:cubicBezTo>
                    <a:pt x="4046" y="3655"/>
                    <a:pt x="4101" y="3739"/>
                    <a:pt x="4046" y="3823"/>
                  </a:cubicBezTo>
                  <a:cubicBezTo>
                    <a:pt x="3962" y="4158"/>
                    <a:pt x="3822" y="4576"/>
                    <a:pt x="3683" y="4967"/>
                  </a:cubicBezTo>
                  <a:cubicBezTo>
                    <a:pt x="3543" y="5413"/>
                    <a:pt x="3348" y="5943"/>
                    <a:pt x="3264" y="6334"/>
                  </a:cubicBezTo>
                  <a:close/>
                  <a:moveTo>
                    <a:pt x="4604" y="2093"/>
                  </a:moveTo>
                  <a:cubicBezTo>
                    <a:pt x="4799" y="1730"/>
                    <a:pt x="4994" y="1340"/>
                    <a:pt x="5162" y="1061"/>
                  </a:cubicBezTo>
                  <a:cubicBezTo>
                    <a:pt x="5301" y="838"/>
                    <a:pt x="5413" y="698"/>
                    <a:pt x="5496" y="698"/>
                  </a:cubicBezTo>
                  <a:cubicBezTo>
                    <a:pt x="5552" y="698"/>
                    <a:pt x="5580" y="670"/>
                    <a:pt x="5580" y="614"/>
                  </a:cubicBezTo>
                  <a:cubicBezTo>
                    <a:pt x="5580" y="559"/>
                    <a:pt x="5580" y="531"/>
                    <a:pt x="5552" y="531"/>
                  </a:cubicBezTo>
                  <a:lnTo>
                    <a:pt x="5552" y="531"/>
                  </a:lnTo>
                  <a:cubicBezTo>
                    <a:pt x="5273" y="252"/>
                    <a:pt x="4938" y="84"/>
                    <a:pt x="4548" y="56"/>
                  </a:cubicBezTo>
                  <a:cubicBezTo>
                    <a:pt x="4185" y="1"/>
                    <a:pt x="3822" y="84"/>
                    <a:pt x="3516" y="252"/>
                  </a:cubicBezTo>
                  <a:cubicBezTo>
                    <a:pt x="2930" y="670"/>
                    <a:pt x="1925" y="3627"/>
                    <a:pt x="1925" y="3627"/>
                  </a:cubicBezTo>
                  <a:cubicBezTo>
                    <a:pt x="1897" y="3711"/>
                    <a:pt x="1925" y="3767"/>
                    <a:pt x="2009" y="3767"/>
                  </a:cubicBezTo>
                  <a:cubicBezTo>
                    <a:pt x="2065" y="3823"/>
                    <a:pt x="2149" y="3767"/>
                    <a:pt x="2149" y="3711"/>
                  </a:cubicBezTo>
                  <a:cubicBezTo>
                    <a:pt x="2149" y="3711"/>
                    <a:pt x="3125" y="810"/>
                    <a:pt x="3683" y="447"/>
                  </a:cubicBezTo>
                  <a:cubicBezTo>
                    <a:pt x="3906" y="280"/>
                    <a:pt x="4241" y="224"/>
                    <a:pt x="4548" y="280"/>
                  </a:cubicBezTo>
                  <a:cubicBezTo>
                    <a:pt x="4827" y="307"/>
                    <a:pt x="5078" y="419"/>
                    <a:pt x="5301" y="614"/>
                  </a:cubicBezTo>
                  <a:cubicBezTo>
                    <a:pt x="5217" y="670"/>
                    <a:pt x="5106" y="810"/>
                    <a:pt x="4994" y="949"/>
                  </a:cubicBezTo>
                  <a:cubicBezTo>
                    <a:pt x="4827" y="1228"/>
                    <a:pt x="4604" y="1647"/>
                    <a:pt x="4436" y="2037"/>
                  </a:cubicBezTo>
                  <a:cubicBezTo>
                    <a:pt x="4408" y="2093"/>
                    <a:pt x="4436" y="2149"/>
                    <a:pt x="4520" y="2177"/>
                  </a:cubicBezTo>
                  <a:cubicBezTo>
                    <a:pt x="4520" y="2205"/>
                    <a:pt x="4576" y="2177"/>
                    <a:pt x="4604" y="2093"/>
                  </a:cubicBezTo>
                  <a:close/>
                  <a:moveTo>
                    <a:pt x="196" y="10463"/>
                  </a:moveTo>
                  <a:cubicBezTo>
                    <a:pt x="196" y="10407"/>
                    <a:pt x="251" y="10379"/>
                    <a:pt x="335" y="10379"/>
                  </a:cubicBezTo>
                  <a:cubicBezTo>
                    <a:pt x="391" y="10379"/>
                    <a:pt x="419" y="10435"/>
                    <a:pt x="419" y="10519"/>
                  </a:cubicBezTo>
                  <a:cubicBezTo>
                    <a:pt x="363" y="10881"/>
                    <a:pt x="335" y="11272"/>
                    <a:pt x="279" y="11662"/>
                  </a:cubicBezTo>
                  <a:cubicBezTo>
                    <a:pt x="251" y="12053"/>
                    <a:pt x="223" y="12416"/>
                    <a:pt x="223" y="12806"/>
                  </a:cubicBezTo>
                  <a:cubicBezTo>
                    <a:pt x="223" y="12890"/>
                    <a:pt x="196" y="12918"/>
                    <a:pt x="112" y="12918"/>
                  </a:cubicBezTo>
                  <a:cubicBezTo>
                    <a:pt x="56" y="12918"/>
                    <a:pt x="0" y="12834"/>
                    <a:pt x="0" y="12806"/>
                  </a:cubicBezTo>
                  <a:cubicBezTo>
                    <a:pt x="0" y="12416"/>
                    <a:pt x="56" y="12053"/>
                    <a:pt x="84" y="11662"/>
                  </a:cubicBezTo>
                  <a:cubicBezTo>
                    <a:pt x="84" y="11272"/>
                    <a:pt x="112" y="10853"/>
                    <a:pt x="196" y="10463"/>
                  </a:cubicBezTo>
                  <a:close/>
                  <a:moveTo>
                    <a:pt x="84" y="14648"/>
                  </a:moveTo>
                  <a:cubicBezTo>
                    <a:pt x="84" y="14592"/>
                    <a:pt x="112" y="14508"/>
                    <a:pt x="196" y="14508"/>
                  </a:cubicBezTo>
                  <a:cubicBezTo>
                    <a:pt x="251" y="14508"/>
                    <a:pt x="335" y="14564"/>
                    <a:pt x="335" y="14620"/>
                  </a:cubicBezTo>
                  <a:cubicBezTo>
                    <a:pt x="391" y="15178"/>
                    <a:pt x="502" y="15708"/>
                    <a:pt x="670" y="16154"/>
                  </a:cubicBezTo>
                  <a:cubicBezTo>
                    <a:pt x="837" y="16601"/>
                    <a:pt x="1088" y="17019"/>
                    <a:pt x="1367" y="17382"/>
                  </a:cubicBezTo>
                  <a:cubicBezTo>
                    <a:pt x="1395" y="17410"/>
                    <a:pt x="1395" y="17521"/>
                    <a:pt x="1367" y="17549"/>
                  </a:cubicBezTo>
                  <a:cubicBezTo>
                    <a:pt x="1339" y="17577"/>
                    <a:pt x="1228" y="17577"/>
                    <a:pt x="1200" y="17549"/>
                  </a:cubicBezTo>
                  <a:cubicBezTo>
                    <a:pt x="893" y="17214"/>
                    <a:pt x="642" y="16740"/>
                    <a:pt x="419" y="16266"/>
                  </a:cubicBezTo>
                  <a:cubicBezTo>
                    <a:pt x="251" y="15736"/>
                    <a:pt x="140" y="15206"/>
                    <a:pt x="84" y="1464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7"/>
            <p:cNvSpPr/>
            <p:nvPr/>
          </p:nvSpPr>
          <p:spPr>
            <a:xfrm flipH="1">
              <a:off x="2402687" y="1296708"/>
              <a:ext cx="231128" cy="1237894"/>
            </a:xfrm>
            <a:custGeom>
              <a:avLst/>
              <a:gdLst/>
              <a:ahLst/>
              <a:cxnLst/>
              <a:rect l="l" t="t" r="r" b="b"/>
              <a:pathLst>
                <a:path w="3209" h="17187" extrusionOk="0">
                  <a:moveTo>
                    <a:pt x="1284" y="13029"/>
                  </a:moveTo>
                  <a:cubicBezTo>
                    <a:pt x="1284" y="13113"/>
                    <a:pt x="1256" y="13169"/>
                    <a:pt x="1172" y="13169"/>
                  </a:cubicBezTo>
                  <a:cubicBezTo>
                    <a:pt x="1116" y="13169"/>
                    <a:pt x="1033" y="13141"/>
                    <a:pt x="1033" y="13085"/>
                  </a:cubicBezTo>
                  <a:lnTo>
                    <a:pt x="1033" y="13085"/>
                  </a:lnTo>
                  <a:cubicBezTo>
                    <a:pt x="726" y="11523"/>
                    <a:pt x="168" y="8677"/>
                    <a:pt x="0" y="5999"/>
                  </a:cubicBezTo>
                  <a:cubicBezTo>
                    <a:pt x="0" y="5915"/>
                    <a:pt x="28" y="5887"/>
                    <a:pt x="84" y="5887"/>
                  </a:cubicBezTo>
                  <a:cubicBezTo>
                    <a:pt x="168" y="5887"/>
                    <a:pt x="224" y="5915"/>
                    <a:pt x="224" y="5999"/>
                  </a:cubicBezTo>
                  <a:cubicBezTo>
                    <a:pt x="419" y="8677"/>
                    <a:pt x="977" y="11495"/>
                    <a:pt x="1284" y="13029"/>
                  </a:cubicBezTo>
                  <a:close/>
                  <a:moveTo>
                    <a:pt x="196" y="4855"/>
                  </a:moveTo>
                  <a:cubicBezTo>
                    <a:pt x="196" y="4046"/>
                    <a:pt x="224" y="3264"/>
                    <a:pt x="335" y="2567"/>
                  </a:cubicBezTo>
                  <a:cubicBezTo>
                    <a:pt x="447" y="1897"/>
                    <a:pt x="614" y="1312"/>
                    <a:pt x="865" y="837"/>
                  </a:cubicBezTo>
                  <a:cubicBezTo>
                    <a:pt x="1033" y="754"/>
                    <a:pt x="1786" y="419"/>
                    <a:pt x="2679" y="475"/>
                  </a:cubicBezTo>
                  <a:cubicBezTo>
                    <a:pt x="586" y="2009"/>
                    <a:pt x="2037" y="9346"/>
                    <a:pt x="2735" y="12834"/>
                  </a:cubicBezTo>
                  <a:lnTo>
                    <a:pt x="2762" y="12973"/>
                  </a:lnTo>
                  <a:cubicBezTo>
                    <a:pt x="2762" y="13029"/>
                    <a:pt x="2846" y="13085"/>
                    <a:pt x="2902" y="13085"/>
                  </a:cubicBezTo>
                  <a:cubicBezTo>
                    <a:pt x="2986" y="13085"/>
                    <a:pt x="3014" y="13001"/>
                    <a:pt x="3014" y="12945"/>
                  </a:cubicBezTo>
                  <a:lnTo>
                    <a:pt x="2986" y="12750"/>
                  </a:lnTo>
                  <a:cubicBezTo>
                    <a:pt x="2288" y="9207"/>
                    <a:pt x="754" y="1507"/>
                    <a:pt x="3097" y="475"/>
                  </a:cubicBezTo>
                  <a:cubicBezTo>
                    <a:pt x="3125" y="447"/>
                    <a:pt x="3153" y="447"/>
                    <a:pt x="3153" y="419"/>
                  </a:cubicBezTo>
                  <a:cubicBezTo>
                    <a:pt x="3153" y="335"/>
                    <a:pt x="3125" y="279"/>
                    <a:pt x="3069" y="279"/>
                  </a:cubicBezTo>
                  <a:cubicBezTo>
                    <a:pt x="1870" y="0"/>
                    <a:pt x="754" y="586"/>
                    <a:pt x="726" y="614"/>
                  </a:cubicBezTo>
                  <a:lnTo>
                    <a:pt x="726" y="614"/>
                  </a:lnTo>
                  <a:lnTo>
                    <a:pt x="698" y="642"/>
                  </a:lnTo>
                  <a:cubicBezTo>
                    <a:pt x="419" y="1172"/>
                    <a:pt x="224" y="1814"/>
                    <a:pt x="140" y="2511"/>
                  </a:cubicBezTo>
                  <a:cubicBezTo>
                    <a:pt x="28" y="3209"/>
                    <a:pt x="0" y="3962"/>
                    <a:pt x="0" y="4771"/>
                  </a:cubicBezTo>
                  <a:cubicBezTo>
                    <a:pt x="0" y="4855"/>
                    <a:pt x="56" y="4883"/>
                    <a:pt x="84" y="4883"/>
                  </a:cubicBezTo>
                  <a:cubicBezTo>
                    <a:pt x="168" y="4938"/>
                    <a:pt x="196" y="4911"/>
                    <a:pt x="196" y="4855"/>
                  </a:cubicBezTo>
                  <a:close/>
                  <a:moveTo>
                    <a:pt x="2958" y="14898"/>
                  </a:moveTo>
                  <a:cubicBezTo>
                    <a:pt x="2958" y="14815"/>
                    <a:pt x="3014" y="14787"/>
                    <a:pt x="3097" y="14787"/>
                  </a:cubicBezTo>
                  <a:cubicBezTo>
                    <a:pt x="3153" y="14787"/>
                    <a:pt x="3209" y="14843"/>
                    <a:pt x="3209" y="14898"/>
                  </a:cubicBezTo>
                  <a:cubicBezTo>
                    <a:pt x="3209" y="15094"/>
                    <a:pt x="3153" y="15261"/>
                    <a:pt x="3125" y="15456"/>
                  </a:cubicBezTo>
                  <a:cubicBezTo>
                    <a:pt x="3097" y="15624"/>
                    <a:pt x="3014" y="15819"/>
                    <a:pt x="2986" y="16014"/>
                  </a:cubicBezTo>
                  <a:cubicBezTo>
                    <a:pt x="2958" y="16070"/>
                    <a:pt x="2902" y="16182"/>
                    <a:pt x="2874" y="16238"/>
                  </a:cubicBezTo>
                  <a:cubicBezTo>
                    <a:pt x="2846" y="16349"/>
                    <a:pt x="2818" y="16405"/>
                    <a:pt x="2735" y="16489"/>
                  </a:cubicBezTo>
                  <a:cubicBezTo>
                    <a:pt x="2707" y="16544"/>
                    <a:pt x="2651" y="16544"/>
                    <a:pt x="2595" y="16517"/>
                  </a:cubicBezTo>
                  <a:cubicBezTo>
                    <a:pt x="2539" y="16489"/>
                    <a:pt x="2539" y="16405"/>
                    <a:pt x="2567" y="16349"/>
                  </a:cubicBezTo>
                  <a:cubicBezTo>
                    <a:pt x="2595" y="16265"/>
                    <a:pt x="2651" y="16210"/>
                    <a:pt x="2679" y="16098"/>
                  </a:cubicBezTo>
                  <a:cubicBezTo>
                    <a:pt x="2707" y="16042"/>
                    <a:pt x="2735" y="15959"/>
                    <a:pt x="2762" y="15875"/>
                  </a:cubicBezTo>
                  <a:cubicBezTo>
                    <a:pt x="2846" y="15680"/>
                    <a:pt x="2874" y="15512"/>
                    <a:pt x="2902" y="15345"/>
                  </a:cubicBezTo>
                  <a:cubicBezTo>
                    <a:pt x="2958" y="15261"/>
                    <a:pt x="2958" y="15066"/>
                    <a:pt x="2958" y="14898"/>
                  </a:cubicBezTo>
                  <a:close/>
                  <a:moveTo>
                    <a:pt x="642" y="17019"/>
                  </a:moveTo>
                  <a:cubicBezTo>
                    <a:pt x="670" y="17075"/>
                    <a:pt x="642" y="17158"/>
                    <a:pt x="586" y="17158"/>
                  </a:cubicBezTo>
                  <a:cubicBezTo>
                    <a:pt x="503" y="17186"/>
                    <a:pt x="447" y="17158"/>
                    <a:pt x="447" y="17075"/>
                  </a:cubicBezTo>
                  <a:cubicBezTo>
                    <a:pt x="363" y="16879"/>
                    <a:pt x="307" y="16712"/>
                    <a:pt x="307" y="16712"/>
                  </a:cubicBezTo>
                  <a:cubicBezTo>
                    <a:pt x="252" y="16656"/>
                    <a:pt x="307" y="16600"/>
                    <a:pt x="335" y="16600"/>
                  </a:cubicBezTo>
                  <a:cubicBezTo>
                    <a:pt x="335" y="16600"/>
                    <a:pt x="1061" y="15959"/>
                    <a:pt x="1256" y="14954"/>
                  </a:cubicBezTo>
                  <a:cubicBezTo>
                    <a:pt x="1256" y="14898"/>
                    <a:pt x="1312" y="14843"/>
                    <a:pt x="1395" y="14843"/>
                  </a:cubicBezTo>
                  <a:cubicBezTo>
                    <a:pt x="1451" y="14843"/>
                    <a:pt x="1479" y="14926"/>
                    <a:pt x="1479" y="14982"/>
                  </a:cubicBezTo>
                  <a:cubicBezTo>
                    <a:pt x="1312" y="15903"/>
                    <a:pt x="754" y="16517"/>
                    <a:pt x="586" y="16712"/>
                  </a:cubicBezTo>
                  <a:cubicBezTo>
                    <a:pt x="558" y="16768"/>
                    <a:pt x="614" y="16879"/>
                    <a:pt x="642" y="170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7"/>
            <p:cNvSpPr/>
            <p:nvPr/>
          </p:nvSpPr>
          <p:spPr>
            <a:xfrm flipH="1">
              <a:off x="1639077" y="2213024"/>
              <a:ext cx="948497" cy="186905"/>
            </a:xfrm>
            <a:custGeom>
              <a:avLst/>
              <a:gdLst/>
              <a:ahLst/>
              <a:cxnLst/>
              <a:rect l="l" t="t" r="r" b="b"/>
              <a:pathLst>
                <a:path w="13169" h="2595" extrusionOk="0">
                  <a:moveTo>
                    <a:pt x="558" y="447"/>
                  </a:moveTo>
                  <a:cubicBezTo>
                    <a:pt x="530" y="447"/>
                    <a:pt x="363" y="530"/>
                    <a:pt x="335" y="698"/>
                  </a:cubicBezTo>
                  <a:lnTo>
                    <a:pt x="335" y="726"/>
                  </a:lnTo>
                  <a:cubicBezTo>
                    <a:pt x="279" y="893"/>
                    <a:pt x="251" y="1228"/>
                    <a:pt x="279" y="1507"/>
                  </a:cubicBezTo>
                  <a:cubicBezTo>
                    <a:pt x="335" y="1786"/>
                    <a:pt x="474" y="2009"/>
                    <a:pt x="698" y="2093"/>
                  </a:cubicBezTo>
                  <a:lnTo>
                    <a:pt x="753" y="2093"/>
                  </a:lnTo>
                  <a:cubicBezTo>
                    <a:pt x="949" y="2121"/>
                    <a:pt x="1618" y="2093"/>
                    <a:pt x="2595" y="2009"/>
                  </a:cubicBezTo>
                  <a:cubicBezTo>
                    <a:pt x="5050" y="1842"/>
                    <a:pt x="9346" y="1563"/>
                    <a:pt x="12750" y="2232"/>
                  </a:cubicBezTo>
                  <a:lnTo>
                    <a:pt x="12778" y="2232"/>
                  </a:lnTo>
                  <a:cubicBezTo>
                    <a:pt x="12778" y="2232"/>
                    <a:pt x="12806" y="2260"/>
                    <a:pt x="12834" y="2065"/>
                  </a:cubicBezTo>
                  <a:cubicBezTo>
                    <a:pt x="12862" y="1870"/>
                    <a:pt x="12917" y="1507"/>
                    <a:pt x="12862" y="1172"/>
                  </a:cubicBezTo>
                  <a:cubicBezTo>
                    <a:pt x="12834" y="893"/>
                    <a:pt x="12778" y="614"/>
                    <a:pt x="12527" y="558"/>
                  </a:cubicBezTo>
                  <a:cubicBezTo>
                    <a:pt x="12136" y="447"/>
                    <a:pt x="10490" y="251"/>
                    <a:pt x="7477" y="196"/>
                  </a:cubicBezTo>
                  <a:cubicBezTo>
                    <a:pt x="5664" y="251"/>
                    <a:pt x="3348" y="279"/>
                    <a:pt x="558" y="447"/>
                  </a:cubicBezTo>
                  <a:close/>
                  <a:moveTo>
                    <a:pt x="84" y="642"/>
                  </a:moveTo>
                  <a:cubicBezTo>
                    <a:pt x="140" y="363"/>
                    <a:pt x="419" y="251"/>
                    <a:pt x="502" y="251"/>
                  </a:cubicBezTo>
                  <a:lnTo>
                    <a:pt x="530" y="251"/>
                  </a:lnTo>
                  <a:cubicBezTo>
                    <a:pt x="3348" y="84"/>
                    <a:pt x="5664" y="0"/>
                    <a:pt x="7477" y="28"/>
                  </a:cubicBezTo>
                  <a:cubicBezTo>
                    <a:pt x="10546" y="84"/>
                    <a:pt x="12192" y="307"/>
                    <a:pt x="12611" y="391"/>
                  </a:cubicBezTo>
                  <a:cubicBezTo>
                    <a:pt x="12973" y="447"/>
                    <a:pt x="13085" y="809"/>
                    <a:pt x="13113" y="1200"/>
                  </a:cubicBezTo>
                  <a:cubicBezTo>
                    <a:pt x="13168" y="1535"/>
                    <a:pt x="13085" y="1925"/>
                    <a:pt x="13085" y="2121"/>
                  </a:cubicBezTo>
                  <a:cubicBezTo>
                    <a:pt x="13029" y="2595"/>
                    <a:pt x="12750" y="2511"/>
                    <a:pt x="12666" y="2483"/>
                  </a:cubicBezTo>
                  <a:cubicBezTo>
                    <a:pt x="9318" y="1814"/>
                    <a:pt x="5078" y="2093"/>
                    <a:pt x="2595" y="2260"/>
                  </a:cubicBezTo>
                  <a:cubicBezTo>
                    <a:pt x="1562" y="2344"/>
                    <a:pt x="921" y="2372"/>
                    <a:pt x="670" y="2344"/>
                  </a:cubicBezTo>
                  <a:lnTo>
                    <a:pt x="642" y="2344"/>
                  </a:lnTo>
                  <a:cubicBezTo>
                    <a:pt x="251" y="2232"/>
                    <a:pt x="112" y="1925"/>
                    <a:pt x="56" y="1563"/>
                  </a:cubicBezTo>
                  <a:cubicBezTo>
                    <a:pt x="0" y="1256"/>
                    <a:pt x="56" y="921"/>
                    <a:pt x="84" y="69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7"/>
            <p:cNvSpPr/>
            <p:nvPr/>
          </p:nvSpPr>
          <p:spPr>
            <a:xfrm flipH="1">
              <a:off x="2306170" y="1278630"/>
              <a:ext cx="116681" cy="56324"/>
            </a:xfrm>
            <a:custGeom>
              <a:avLst/>
              <a:gdLst/>
              <a:ahLst/>
              <a:cxnLst/>
              <a:rect l="l" t="t" r="r" b="b"/>
              <a:pathLst>
                <a:path w="1620" h="782" extrusionOk="0">
                  <a:moveTo>
                    <a:pt x="85" y="781"/>
                  </a:moveTo>
                  <a:cubicBezTo>
                    <a:pt x="29" y="781"/>
                    <a:pt x="1" y="726"/>
                    <a:pt x="1" y="670"/>
                  </a:cubicBezTo>
                  <a:cubicBezTo>
                    <a:pt x="1" y="586"/>
                    <a:pt x="29" y="558"/>
                    <a:pt x="85" y="558"/>
                  </a:cubicBezTo>
                  <a:cubicBezTo>
                    <a:pt x="85" y="558"/>
                    <a:pt x="977" y="558"/>
                    <a:pt x="1424" y="56"/>
                  </a:cubicBezTo>
                  <a:cubicBezTo>
                    <a:pt x="1452" y="0"/>
                    <a:pt x="1535" y="0"/>
                    <a:pt x="1591" y="56"/>
                  </a:cubicBezTo>
                  <a:cubicBezTo>
                    <a:pt x="1619" y="112"/>
                    <a:pt x="1619" y="168"/>
                    <a:pt x="1591" y="195"/>
                  </a:cubicBezTo>
                  <a:cubicBezTo>
                    <a:pt x="1061" y="781"/>
                    <a:pt x="85" y="781"/>
                    <a:pt x="85" y="78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7"/>
            <p:cNvSpPr/>
            <p:nvPr/>
          </p:nvSpPr>
          <p:spPr>
            <a:xfrm flipH="1">
              <a:off x="1546654" y="1280646"/>
              <a:ext cx="178910" cy="62302"/>
            </a:xfrm>
            <a:custGeom>
              <a:avLst/>
              <a:gdLst/>
              <a:ahLst/>
              <a:cxnLst/>
              <a:rect l="l" t="t" r="r" b="b"/>
              <a:pathLst>
                <a:path w="2484" h="865" extrusionOk="0">
                  <a:moveTo>
                    <a:pt x="2400" y="670"/>
                  </a:moveTo>
                  <a:cubicBezTo>
                    <a:pt x="2484" y="698"/>
                    <a:pt x="2484" y="781"/>
                    <a:pt x="2456" y="809"/>
                  </a:cubicBezTo>
                  <a:cubicBezTo>
                    <a:pt x="2400" y="865"/>
                    <a:pt x="2344" y="865"/>
                    <a:pt x="2289" y="837"/>
                  </a:cubicBezTo>
                  <a:cubicBezTo>
                    <a:pt x="1814" y="558"/>
                    <a:pt x="1117" y="419"/>
                    <a:pt x="615" y="335"/>
                  </a:cubicBezTo>
                  <a:cubicBezTo>
                    <a:pt x="391" y="279"/>
                    <a:pt x="196" y="251"/>
                    <a:pt x="112" y="223"/>
                  </a:cubicBezTo>
                  <a:cubicBezTo>
                    <a:pt x="29" y="167"/>
                    <a:pt x="1" y="140"/>
                    <a:pt x="29" y="84"/>
                  </a:cubicBezTo>
                  <a:cubicBezTo>
                    <a:pt x="57" y="0"/>
                    <a:pt x="140" y="0"/>
                    <a:pt x="168" y="0"/>
                  </a:cubicBezTo>
                  <a:cubicBezTo>
                    <a:pt x="280" y="28"/>
                    <a:pt x="447" y="84"/>
                    <a:pt x="670" y="112"/>
                  </a:cubicBezTo>
                  <a:cubicBezTo>
                    <a:pt x="1200" y="223"/>
                    <a:pt x="1926" y="363"/>
                    <a:pt x="2400" y="67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7"/>
            <p:cNvSpPr/>
            <p:nvPr/>
          </p:nvSpPr>
          <p:spPr>
            <a:xfrm flipH="1">
              <a:off x="1472251" y="1208260"/>
              <a:ext cx="176965" cy="120642"/>
            </a:xfrm>
            <a:custGeom>
              <a:avLst/>
              <a:gdLst/>
              <a:ahLst/>
              <a:cxnLst/>
              <a:rect l="l" t="t" r="r" b="b"/>
              <a:pathLst>
                <a:path w="2457" h="1675" extrusionOk="0">
                  <a:moveTo>
                    <a:pt x="85" y="252"/>
                  </a:moveTo>
                  <a:cubicBezTo>
                    <a:pt x="29" y="224"/>
                    <a:pt x="1" y="168"/>
                    <a:pt x="29" y="112"/>
                  </a:cubicBezTo>
                  <a:cubicBezTo>
                    <a:pt x="29" y="29"/>
                    <a:pt x="85" y="1"/>
                    <a:pt x="168" y="1"/>
                  </a:cubicBezTo>
                  <a:cubicBezTo>
                    <a:pt x="168" y="1"/>
                    <a:pt x="1898" y="391"/>
                    <a:pt x="2121" y="531"/>
                  </a:cubicBezTo>
                  <a:cubicBezTo>
                    <a:pt x="2233" y="587"/>
                    <a:pt x="2317" y="754"/>
                    <a:pt x="2400" y="977"/>
                  </a:cubicBezTo>
                  <a:cubicBezTo>
                    <a:pt x="2456" y="1172"/>
                    <a:pt x="2456" y="1396"/>
                    <a:pt x="2428" y="1563"/>
                  </a:cubicBezTo>
                  <a:cubicBezTo>
                    <a:pt x="2428" y="1647"/>
                    <a:pt x="2345" y="1675"/>
                    <a:pt x="2289" y="1647"/>
                  </a:cubicBezTo>
                  <a:cubicBezTo>
                    <a:pt x="2205" y="1647"/>
                    <a:pt x="2177" y="1563"/>
                    <a:pt x="2177" y="1507"/>
                  </a:cubicBezTo>
                  <a:cubicBezTo>
                    <a:pt x="2205" y="1368"/>
                    <a:pt x="2177" y="1172"/>
                    <a:pt x="2149" y="1005"/>
                  </a:cubicBezTo>
                  <a:cubicBezTo>
                    <a:pt x="2121" y="838"/>
                    <a:pt x="2038" y="726"/>
                    <a:pt x="1982" y="670"/>
                  </a:cubicBezTo>
                  <a:cubicBezTo>
                    <a:pt x="1759" y="587"/>
                    <a:pt x="85" y="252"/>
                    <a:pt x="85"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7"/>
            <p:cNvSpPr/>
            <p:nvPr/>
          </p:nvSpPr>
          <p:spPr>
            <a:xfrm flipH="1">
              <a:off x="2350393" y="1220360"/>
              <a:ext cx="106597" cy="108542"/>
            </a:xfrm>
            <a:custGeom>
              <a:avLst/>
              <a:gdLst/>
              <a:ahLst/>
              <a:cxnLst/>
              <a:rect l="l" t="t" r="r" b="b"/>
              <a:pathLst>
                <a:path w="1480" h="1507" extrusionOk="0">
                  <a:moveTo>
                    <a:pt x="1312" y="0"/>
                  </a:moveTo>
                  <a:cubicBezTo>
                    <a:pt x="1368" y="0"/>
                    <a:pt x="1451" y="56"/>
                    <a:pt x="1451" y="84"/>
                  </a:cubicBezTo>
                  <a:cubicBezTo>
                    <a:pt x="1479" y="140"/>
                    <a:pt x="1451" y="223"/>
                    <a:pt x="1368" y="223"/>
                  </a:cubicBezTo>
                  <a:cubicBezTo>
                    <a:pt x="1368" y="223"/>
                    <a:pt x="531" y="419"/>
                    <a:pt x="419" y="530"/>
                  </a:cubicBezTo>
                  <a:cubicBezTo>
                    <a:pt x="335" y="642"/>
                    <a:pt x="252" y="1395"/>
                    <a:pt x="252" y="1395"/>
                  </a:cubicBezTo>
                  <a:cubicBezTo>
                    <a:pt x="252" y="1479"/>
                    <a:pt x="196" y="1507"/>
                    <a:pt x="112" y="1507"/>
                  </a:cubicBezTo>
                  <a:cubicBezTo>
                    <a:pt x="28" y="1507"/>
                    <a:pt x="1" y="1451"/>
                    <a:pt x="1" y="1367"/>
                  </a:cubicBezTo>
                  <a:cubicBezTo>
                    <a:pt x="1" y="1367"/>
                    <a:pt x="84" y="530"/>
                    <a:pt x="252" y="363"/>
                  </a:cubicBezTo>
                  <a:cubicBezTo>
                    <a:pt x="391" y="251"/>
                    <a:pt x="1312" y="0"/>
                    <a:pt x="13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7"/>
            <p:cNvSpPr/>
            <p:nvPr/>
          </p:nvSpPr>
          <p:spPr>
            <a:xfrm flipH="1">
              <a:off x="712748" y="1308736"/>
              <a:ext cx="946481" cy="1163564"/>
            </a:xfrm>
            <a:custGeom>
              <a:avLst/>
              <a:gdLst/>
              <a:ahLst/>
              <a:cxnLst/>
              <a:rect l="l" t="t" r="r" b="b"/>
              <a:pathLst>
                <a:path w="13141" h="16155" extrusionOk="0">
                  <a:moveTo>
                    <a:pt x="3376" y="726"/>
                  </a:moveTo>
                  <a:cubicBezTo>
                    <a:pt x="3293" y="782"/>
                    <a:pt x="3237" y="726"/>
                    <a:pt x="3237" y="670"/>
                  </a:cubicBezTo>
                  <a:cubicBezTo>
                    <a:pt x="3209" y="587"/>
                    <a:pt x="3237" y="531"/>
                    <a:pt x="3293" y="531"/>
                  </a:cubicBezTo>
                  <a:cubicBezTo>
                    <a:pt x="3293" y="531"/>
                    <a:pt x="4409" y="1"/>
                    <a:pt x="4799" y="838"/>
                  </a:cubicBezTo>
                  <a:cubicBezTo>
                    <a:pt x="5050" y="866"/>
                    <a:pt x="5943" y="1061"/>
                    <a:pt x="6055" y="1898"/>
                  </a:cubicBezTo>
                  <a:cubicBezTo>
                    <a:pt x="6780" y="1563"/>
                    <a:pt x="7450" y="2261"/>
                    <a:pt x="8259" y="3014"/>
                  </a:cubicBezTo>
                  <a:cubicBezTo>
                    <a:pt x="8845" y="3600"/>
                    <a:pt x="9514" y="4213"/>
                    <a:pt x="10239" y="4437"/>
                  </a:cubicBezTo>
                  <a:cubicBezTo>
                    <a:pt x="10379" y="4465"/>
                    <a:pt x="11523" y="4604"/>
                    <a:pt x="11607" y="5441"/>
                  </a:cubicBezTo>
                  <a:cubicBezTo>
                    <a:pt x="11885" y="5580"/>
                    <a:pt x="13057" y="6362"/>
                    <a:pt x="13113" y="7673"/>
                  </a:cubicBezTo>
                  <a:cubicBezTo>
                    <a:pt x="13141" y="8928"/>
                    <a:pt x="12946" y="9347"/>
                    <a:pt x="12890" y="9486"/>
                  </a:cubicBezTo>
                  <a:cubicBezTo>
                    <a:pt x="12862" y="9654"/>
                    <a:pt x="12695" y="10602"/>
                    <a:pt x="11634" y="11021"/>
                  </a:cubicBezTo>
                  <a:lnTo>
                    <a:pt x="11634" y="11021"/>
                  </a:lnTo>
                  <a:lnTo>
                    <a:pt x="11523" y="11049"/>
                  </a:lnTo>
                  <a:cubicBezTo>
                    <a:pt x="10463" y="11467"/>
                    <a:pt x="9263" y="11886"/>
                    <a:pt x="8370" y="11439"/>
                  </a:cubicBezTo>
                  <a:cubicBezTo>
                    <a:pt x="7589" y="11049"/>
                    <a:pt x="7143" y="10407"/>
                    <a:pt x="7031" y="10184"/>
                  </a:cubicBezTo>
                  <a:cubicBezTo>
                    <a:pt x="6752" y="10156"/>
                    <a:pt x="5497" y="9989"/>
                    <a:pt x="5022" y="9319"/>
                  </a:cubicBezTo>
                  <a:cubicBezTo>
                    <a:pt x="4771" y="8956"/>
                    <a:pt x="4492" y="9096"/>
                    <a:pt x="4213" y="9235"/>
                  </a:cubicBezTo>
                  <a:cubicBezTo>
                    <a:pt x="3990" y="9347"/>
                    <a:pt x="3795" y="9458"/>
                    <a:pt x="3516" y="9458"/>
                  </a:cubicBezTo>
                  <a:cubicBezTo>
                    <a:pt x="3432" y="9570"/>
                    <a:pt x="3348" y="9765"/>
                    <a:pt x="3432" y="10128"/>
                  </a:cubicBezTo>
                  <a:cubicBezTo>
                    <a:pt x="3488" y="10184"/>
                    <a:pt x="3488" y="10268"/>
                    <a:pt x="3516" y="10351"/>
                  </a:cubicBezTo>
                  <a:cubicBezTo>
                    <a:pt x="3711" y="10965"/>
                    <a:pt x="3990" y="11830"/>
                    <a:pt x="2846" y="12416"/>
                  </a:cubicBezTo>
                  <a:cubicBezTo>
                    <a:pt x="2846" y="12555"/>
                    <a:pt x="2958" y="12974"/>
                    <a:pt x="3432" y="13392"/>
                  </a:cubicBezTo>
                  <a:cubicBezTo>
                    <a:pt x="3572" y="13532"/>
                    <a:pt x="3683" y="13699"/>
                    <a:pt x="3683" y="13950"/>
                  </a:cubicBezTo>
                  <a:cubicBezTo>
                    <a:pt x="3711" y="14201"/>
                    <a:pt x="3655" y="14508"/>
                    <a:pt x="3488" y="14815"/>
                  </a:cubicBezTo>
                  <a:cubicBezTo>
                    <a:pt x="3293" y="15094"/>
                    <a:pt x="3014" y="15373"/>
                    <a:pt x="2651" y="15624"/>
                  </a:cubicBezTo>
                  <a:cubicBezTo>
                    <a:pt x="2037" y="15987"/>
                    <a:pt x="1256" y="16154"/>
                    <a:pt x="84" y="16015"/>
                  </a:cubicBezTo>
                  <a:cubicBezTo>
                    <a:pt x="28" y="16015"/>
                    <a:pt x="1" y="15931"/>
                    <a:pt x="1" y="15875"/>
                  </a:cubicBezTo>
                  <a:cubicBezTo>
                    <a:pt x="1" y="15792"/>
                    <a:pt x="56" y="15764"/>
                    <a:pt x="140" y="15764"/>
                  </a:cubicBezTo>
                  <a:cubicBezTo>
                    <a:pt x="1200" y="15903"/>
                    <a:pt x="2009" y="15736"/>
                    <a:pt x="2539" y="15429"/>
                  </a:cubicBezTo>
                  <a:cubicBezTo>
                    <a:pt x="2874" y="15206"/>
                    <a:pt x="3125" y="14955"/>
                    <a:pt x="3265" y="14676"/>
                  </a:cubicBezTo>
                  <a:cubicBezTo>
                    <a:pt x="3404" y="14452"/>
                    <a:pt x="3488" y="14173"/>
                    <a:pt x="3432" y="13950"/>
                  </a:cubicBezTo>
                  <a:cubicBezTo>
                    <a:pt x="3432" y="13783"/>
                    <a:pt x="3376" y="13643"/>
                    <a:pt x="3265" y="13532"/>
                  </a:cubicBezTo>
                  <a:cubicBezTo>
                    <a:pt x="2651" y="12974"/>
                    <a:pt x="2595" y="12388"/>
                    <a:pt x="2595" y="12304"/>
                  </a:cubicBezTo>
                  <a:cubicBezTo>
                    <a:pt x="2595" y="12276"/>
                    <a:pt x="2651" y="12248"/>
                    <a:pt x="2679" y="12220"/>
                  </a:cubicBezTo>
                  <a:cubicBezTo>
                    <a:pt x="3711" y="11718"/>
                    <a:pt x="3432" y="10909"/>
                    <a:pt x="3265" y="10407"/>
                  </a:cubicBezTo>
                  <a:cubicBezTo>
                    <a:pt x="3237" y="10295"/>
                    <a:pt x="3209" y="10212"/>
                    <a:pt x="3209" y="10156"/>
                  </a:cubicBezTo>
                  <a:cubicBezTo>
                    <a:pt x="3014" y="9570"/>
                    <a:pt x="3348" y="9235"/>
                    <a:pt x="3348" y="9235"/>
                  </a:cubicBezTo>
                  <a:cubicBezTo>
                    <a:pt x="3376" y="9207"/>
                    <a:pt x="3404" y="9207"/>
                    <a:pt x="3432" y="9207"/>
                  </a:cubicBezTo>
                  <a:cubicBezTo>
                    <a:pt x="3655" y="9235"/>
                    <a:pt x="3851" y="9096"/>
                    <a:pt x="4074" y="9040"/>
                  </a:cubicBezTo>
                  <a:cubicBezTo>
                    <a:pt x="4464" y="8817"/>
                    <a:pt x="4799" y="8649"/>
                    <a:pt x="5190" y="9152"/>
                  </a:cubicBezTo>
                  <a:cubicBezTo>
                    <a:pt x="5664" y="9793"/>
                    <a:pt x="7059" y="9905"/>
                    <a:pt x="7115" y="9905"/>
                  </a:cubicBezTo>
                  <a:lnTo>
                    <a:pt x="7115" y="9905"/>
                  </a:lnTo>
                  <a:cubicBezTo>
                    <a:pt x="7143" y="9905"/>
                    <a:pt x="7171" y="9933"/>
                    <a:pt x="7171" y="9989"/>
                  </a:cubicBezTo>
                  <a:cubicBezTo>
                    <a:pt x="7171" y="9989"/>
                    <a:pt x="7589" y="10742"/>
                    <a:pt x="8426" y="11188"/>
                  </a:cubicBezTo>
                  <a:cubicBezTo>
                    <a:pt x="9235" y="11607"/>
                    <a:pt x="10379" y="11160"/>
                    <a:pt x="11383" y="10770"/>
                  </a:cubicBezTo>
                  <a:lnTo>
                    <a:pt x="11495" y="10742"/>
                  </a:lnTo>
                  <a:lnTo>
                    <a:pt x="11495" y="10742"/>
                  </a:lnTo>
                  <a:lnTo>
                    <a:pt x="11495" y="10742"/>
                  </a:lnTo>
                  <a:cubicBezTo>
                    <a:pt x="12499" y="10351"/>
                    <a:pt x="12611" y="9375"/>
                    <a:pt x="12611" y="9375"/>
                  </a:cubicBezTo>
                  <a:lnTo>
                    <a:pt x="12611" y="9375"/>
                  </a:lnTo>
                  <a:lnTo>
                    <a:pt x="12611" y="9347"/>
                  </a:lnTo>
                  <a:cubicBezTo>
                    <a:pt x="12611" y="9347"/>
                    <a:pt x="12862" y="9068"/>
                    <a:pt x="12778" y="7673"/>
                  </a:cubicBezTo>
                  <a:cubicBezTo>
                    <a:pt x="12750" y="6362"/>
                    <a:pt x="11467" y="5664"/>
                    <a:pt x="11355" y="5608"/>
                  </a:cubicBezTo>
                  <a:cubicBezTo>
                    <a:pt x="11328" y="5580"/>
                    <a:pt x="11300" y="5553"/>
                    <a:pt x="11300" y="5525"/>
                  </a:cubicBezTo>
                  <a:cubicBezTo>
                    <a:pt x="11300" y="4827"/>
                    <a:pt x="10212" y="4688"/>
                    <a:pt x="10128" y="4688"/>
                  </a:cubicBezTo>
                  <a:lnTo>
                    <a:pt x="10100" y="4688"/>
                  </a:lnTo>
                  <a:cubicBezTo>
                    <a:pt x="9291" y="4437"/>
                    <a:pt x="8649" y="3767"/>
                    <a:pt x="8008" y="3181"/>
                  </a:cubicBezTo>
                  <a:cubicBezTo>
                    <a:pt x="7254" y="2400"/>
                    <a:pt x="6585" y="1786"/>
                    <a:pt x="5943" y="2177"/>
                  </a:cubicBezTo>
                  <a:lnTo>
                    <a:pt x="5943" y="2177"/>
                  </a:lnTo>
                  <a:cubicBezTo>
                    <a:pt x="5915" y="2177"/>
                    <a:pt x="5915" y="2205"/>
                    <a:pt x="5887" y="2205"/>
                  </a:cubicBezTo>
                  <a:cubicBezTo>
                    <a:pt x="5804" y="2205"/>
                    <a:pt x="5776" y="2121"/>
                    <a:pt x="5776" y="2093"/>
                  </a:cubicBezTo>
                  <a:cubicBezTo>
                    <a:pt x="5776" y="1145"/>
                    <a:pt x="4660" y="1089"/>
                    <a:pt x="4660" y="1089"/>
                  </a:cubicBezTo>
                  <a:lnTo>
                    <a:pt x="4660" y="1089"/>
                  </a:lnTo>
                  <a:cubicBezTo>
                    <a:pt x="4632" y="1089"/>
                    <a:pt x="4604" y="1033"/>
                    <a:pt x="4548" y="1005"/>
                  </a:cubicBezTo>
                  <a:cubicBezTo>
                    <a:pt x="4325" y="280"/>
                    <a:pt x="3404" y="726"/>
                    <a:pt x="3376" y="72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7"/>
            <p:cNvSpPr/>
            <p:nvPr/>
          </p:nvSpPr>
          <p:spPr>
            <a:xfrm flipH="1">
              <a:off x="823224" y="1642289"/>
              <a:ext cx="219100" cy="74474"/>
            </a:xfrm>
            <a:custGeom>
              <a:avLst/>
              <a:gdLst/>
              <a:ahLst/>
              <a:cxnLst/>
              <a:rect l="l" t="t" r="r" b="b"/>
              <a:pathLst>
                <a:path w="3042" h="1034" extrusionOk="0">
                  <a:moveTo>
                    <a:pt x="2958" y="782"/>
                  </a:moveTo>
                  <a:cubicBezTo>
                    <a:pt x="3042" y="810"/>
                    <a:pt x="3042" y="894"/>
                    <a:pt x="2986" y="949"/>
                  </a:cubicBezTo>
                  <a:cubicBezTo>
                    <a:pt x="2958" y="977"/>
                    <a:pt x="2902" y="1033"/>
                    <a:pt x="2818" y="977"/>
                  </a:cubicBezTo>
                  <a:cubicBezTo>
                    <a:pt x="2818" y="977"/>
                    <a:pt x="1981" y="503"/>
                    <a:pt x="1368" y="698"/>
                  </a:cubicBezTo>
                  <a:cubicBezTo>
                    <a:pt x="1340" y="698"/>
                    <a:pt x="1284" y="698"/>
                    <a:pt x="1256" y="671"/>
                  </a:cubicBezTo>
                  <a:cubicBezTo>
                    <a:pt x="1228" y="643"/>
                    <a:pt x="642" y="252"/>
                    <a:pt x="112" y="224"/>
                  </a:cubicBezTo>
                  <a:cubicBezTo>
                    <a:pt x="28" y="224"/>
                    <a:pt x="1" y="140"/>
                    <a:pt x="1" y="113"/>
                  </a:cubicBezTo>
                  <a:cubicBezTo>
                    <a:pt x="1" y="57"/>
                    <a:pt x="84" y="1"/>
                    <a:pt x="140" y="1"/>
                  </a:cubicBezTo>
                  <a:cubicBezTo>
                    <a:pt x="642" y="29"/>
                    <a:pt x="1200" y="364"/>
                    <a:pt x="1368" y="503"/>
                  </a:cubicBezTo>
                  <a:cubicBezTo>
                    <a:pt x="2093" y="252"/>
                    <a:pt x="2958" y="782"/>
                    <a:pt x="2958" y="78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7"/>
            <p:cNvSpPr/>
            <p:nvPr/>
          </p:nvSpPr>
          <p:spPr>
            <a:xfrm flipH="1">
              <a:off x="1140715" y="1851309"/>
              <a:ext cx="170843" cy="192955"/>
            </a:xfrm>
            <a:custGeom>
              <a:avLst/>
              <a:gdLst/>
              <a:ahLst/>
              <a:cxnLst/>
              <a:rect l="l" t="t" r="r" b="b"/>
              <a:pathLst>
                <a:path w="2372" h="2679" extrusionOk="0">
                  <a:moveTo>
                    <a:pt x="2288" y="2456"/>
                  </a:moveTo>
                  <a:cubicBezTo>
                    <a:pt x="2344" y="2456"/>
                    <a:pt x="2371" y="2511"/>
                    <a:pt x="2344" y="2595"/>
                  </a:cubicBezTo>
                  <a:cubicBezTo>
                    <a:pt x="2344" y="2651"/>
                    <a:pt x="2288" y="2679"/>
                    <a:pt x="2204" y="2679"/>
                  </a:cubicBezTo>
                  <a:cubicBezTo>
                    <a:pt x="2204" y="2679"/>
                    <a:pt x="1088" y="2456"/>
                    <a:pt x="1339" y="1228"/>
                  </a:cubicBezTo>
                  <a:cubicBezTo>
                    <a:pt x="1060" y="1200"/>
                    <a:pt x="419" y="1005"/>
                    <a:pt x="56" y="168"/>
                  </a:cubicBezTo>
                  <a:cubicBezTo>
                    <a:pt x="0" y="112"/>
                    <a:pt x="56" y="28"/>
                    <a:pt x="112" y="28"/>
                  </a:cubicBezTo>
                  <a:cubicBezTo>
                    <a:pt x="195" y="0"/>
                    <a:pt x="251" y="28"/>
                    <a:pt x="251" y="112"/>
                  </a:cubicBezTo>
                  <a:cubicBezTo>
                    <a:pt x="698" y="1088"/>
                    <a:pt x="1451" y="1061"/>
                    <a:pt x="1451" y="1061"/>
                  </a:cubicBezTo>
                  <a:lnTo>
                    <a:pt x="1451" y="1061"/>
                  </a:lnTo>
                  <a:lnTo>
                    <a:pt x="1479" y="1061"/>
                  </a:lnTo>
                  <a:cubicBezTo>
                    <a:pt x="1534" y="1088"/>
                    <a:pt x="1590" y="1116"/>
                    <a:pt x="1534" y="1200"/>
                  </a:cubicBezTo>
                  <a:cubicBezTo>
                    <a:pt x="1311" y="2232"/>
                    <a:pt x="2288" y="2456"/>
                    <a:pt x="2288" y="24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7"/>
            <p:cNvSpPr/>
            <p:nvPr/>
          </p:nvSpPr>
          <p:spPr>
            <a:xfrm flipH="1">
              <a:off x="1205039" y="1421313"/>
              <a:ext cx="454190" cy="486313"/>
            </a:xfrm>
            <a:custGeom>
              <a:avLst/>
              <a:gdLst/>
              <a:ahLst/>
              <a:cxnLst/>
              <a:rect l="l" t="t" r="r" b="b"/>
              <a:pathLst>
                <a:path w="6306" h="6752" extrusionOk="0">
                  <a:moveTo>
                    <a:pt x="6166" y="5496"/>
                  </a:moveTo>
                  <a:cubicBezTo>
                    <a:pt x="6222" y="5496"/>
                    <a:pt x="6306" y="5524"/>
                    <a:pt x="6306" y="5580"/>
                  </a:cubicBezTo>
                  <a:cubicBezTo>
                    <a:pt x="6306" y="5664"/>
                    <a:pt x="6278" y="5691"/>
                    <a:pt x="6194" y="5691"/>
                  </a:cubicBezTo>
                  <a:cubicBezTo>
                    <a:pt x="6055" y="5691"/>
                    <a:pt x="5915" y="5719"/>
                    <a:pt x="5776" y="5775"/>
                  </a:cubicBezTo>
                  <a:cubicBezTo>
                    <a:pt x="5636" y="5803"/>
                    <a:pt x="5497" y="5859"/>
                    <a:pt x="5357" y="5943"/>
                  </a:cubicBezTo>
                  <a:cubicBezTo>
                    <a:pt x="5022" y="6194"/>
                    <a:pt x="4660" y="6249"/>
                    <a:pt x="4269" y="6249"/>
                  </a:cubicBezTo>
                  <a:cubicBezTo>
                    <a:pt x="3906" y="6249"/>
                    <a:pt x="3544" y="6138"/>
                    <a:pt x="3125" y="6054"/>
                  </a:cubicBezTo>
                  <a:cubicBezTo>
                    <a:pt x="2790" y="5943"/>
                    <a:pt x="2372" y="6110"/>
                    <a:pt x="1953" y="6333"/>
                  </a:cubicBezTo>
                  <a:cubicBezTo>
                    <a:pt x="1451" y="6528"/>
                    <a:pt x="921" y="6752"/>
                    <a:pt x="419" y="6612"/>
                  </a:cubicBezTo>
                  <a:lnTo>
                    <a:pt x="196" y="6501"/>
                  </a:lnTo>
                  <a:cubicBezTo>
                    <a:pt x="140" y="6473"/>
                    <a:pt x="56" y="6417"/>
                    <a:pt x="28" y="6361"/>
                  </a:cubicBezTo>
                  <a:cubicBezTo>
                    <a:pt x="1" y="6333"/>
                    <a:pt x="1" y="6249"/>
                    <a:pt x="28" y="6194"/>
                  </a:cubicBezTo>
                  <a:cubicBezTo>
                    <a:pt x="56" y="6138"/>
                    <a:pt x="140" y="6138"/>
                    <a:pt x="196" y="6194"/>
                  </a:cubicBezTo>
                  <a:cubicBezTo>
                    <a:pt x="224" y="6222"/>
                    <a:pt x="279" y="6249"/>
                    <a:pt x="335" y="6277"/>
                  </a:cubicBezTo>
                  <a:cubicBezTo>
                    <a:pt x="363" y="6333"/>
                    <a:pt x="447" y="6361"/>
                    <a:pt x="503" y="6361"/>
                  </a:cubicBezTo>
                  <a:cubicBezTo>
                    <a:pt x="921" y="6473"/>
                    <a:pt x="1423" y="6277"/>
                    <a:pt x="1870" y="6082"/>
                  </a:cubicBezTo>
                  <a:cubicBezTo>
                    <a:pt x="2372" y="5859"/>
                    <a:pt x="2818" y="5691"/>
                    <a:pt x="3237" y="5803"/>
                  </a:cubicBezTo>
                  <a:cubicBezTo>
                    <a:pt x="3627" y="5915"/>
                    <a:pt x="3962" y="5998"/>
                    <a:pt x="4325" y="5998"/>
                  </a:cubicBezTo>
                  <a:cubicBezTo>
                    <a:pt x="4660" y="5998"/>
                    <a:pt x="4967" y="5943"/>
                    <a:pt x="5301" y="5719"/>
                  </a:cubicBezTo>
                  <a:cubicBezTo>
                    <a:pt x="5469" y="5608"/>
                    <a:pt x="5636" y="5552"/>
                    <a:pt x="5776" y="5524"/>
                  </a:cubicBezTo>
                  <a:cubicBezTo>
                    <a:pt x="5887" y="5524"/>
                    <a:pt x="6027" y="5496"/>
                    <a:pt x="6166" y="5496"/>
                  </a:cubicBezTo>
                  <a:close/>
                  <a:moveTo>
                    <a:pt x="363" y="5106"/>
                  </a:moveTo>
                  <a:cubicBezTo>
                    <a:pt x="307" y="5133"/>
                    <a:pt x="224" y="5106"/>
                    <a:pt x="196" y="5078"/>
                  </a:cubicBezTo>
                  <a:cubicBezTo>
                    <a:pt x="168" y="4994"/>
                    <a:pt x="168" y="4938"/>
                    <a:pt x="224" y="4882"/>
                  </a:cubicBezTo>
                  <a:cubicBezTo>
                    <a:pt x="335" y="4827"/>
                    <a:pt x="475" y="4743"/>
                    <a:pt x="642" y="4715"/>
                  </a:cubicBezTo>
                  <a:cubicBezTo>
                    <a:pt x="782" y="4687"/>
                    <a:pt x="977" y="4659"/>
                    <a:pt x="1144" y="4603"/>
                  </a:cubicBezTo>
                  <a:cubicBezTo>
                    <a:pt x="1535" y="4575"/>
                    <a:pt x="1842" y="4520"/>
                    <a:pt x="2093" y="4408"/>
                  </a:cubicBezTo>
                  <a:cubicBezTo>
                    <a:pt x="2372" y="4296"/>
                    <a:pt x="2567" y="4157"/>
                    <a:pt x="2679" y="3990"/>
                  </a:cubicBezTo>
                  <a:cubicBezTo>
                    <a:pt x="2790" y="3850"/>
                    <a:pt x="2818" y="3683"/>
                    <a:pt x="2818" y="3543"/>
                  </a:cubicBezTo>
                  <a:cubicBezTo>
                    <a:pt x="2818" y="3460"/>
                    <a:pt x="2790" y="3404"/>
                    <a:pt x="2790" y="3320"/>
                  </a:cubicBezTo>
                  <a:cubicBezTo>
                    <a:pt x="2651" y="2985"/>
                    <a:pt x="1870" y="2371"/>
                    <a:pt x="1340" y="1953"/>
                  </a:cubicBezTo>
                  <a:lnTo>
                    <a:pt x="1312" y="1925"/>
                  </a:lnTo>
                  <a:cubicBezTo>
                    <a:pt x="642" y="1451"/>
                    <a:pt x="419" y="976"/>
                    <a:pt x="419" y="670"/>
                  </a:cubicBezTo>
                  <a:cubicBezTo>
                    <a:pt x="419" y="419"/>
                    <a:pt x="503" y="251"/>
                    <a:pt x="726" y="140"/>
                  </a:cubicBezTo>
                  <a:cubicBezTo>
                    <a:pt x="893" y="56"/>
                    <a:pt x="1144" y="0"/>
                    <a:pt x="1423" y="56"/>
                  </a:cubicBezTo>
                  <a:cubicBezTo>
                    <a:pt x="2009" y="112"/>
                    <a:pt x="2790" y="502"/>
                    <a:pt x="3209" y="1339"/>
                  </a:cubicBezTo>
                  <a:cubicBezTo>
                    <a:pt x="3237" y="1395"/>
                    <a:pt x="3209" y="1479"/>
                    <a:pt x="3125" y="1479"/>
                  </a:cubicBezTo>
                  <a:cubicBezTo>
                    <a:pt x="3069" y="1507"/>
                    <a:pt x="2986" y="1479"/>
                    <a:pt x="2958" y="1395"/>
                  </a:cubicBezTo>
                  <a:cubicBezTo>
                    <a:pt x="2567" y="642"/>
                    <a:pt x="1898" y="279"/>
                    <a:pt x="1395" y="223"/>
                  </a:cubicBezTo>
                  <a:cubicBezTo>
                    <a:pt x="1172" y="195"/>
                    <a:pt x="977" y="223"/>
                    <a:pt x="837" y="279"/>
                  </a:cubicBezTo>
                  <a:cubicBezTo>
                    <a:pt x="726" y="363"/>
                    <a:pt x="614" y="474"/>
                    <a:pt x="614" y="614"/>
                  </a:cubicBezTo>
                  <a:cubicBezTo>
                    <a:pt x="614" y="893"/>
                    <a:pt x="865" y="1228"/>
                    <a:pt x="1451" y="1674"/>
                  </a:cubicBezTo>
                  <a:lnTo>
                    <a:pt x="1479" y="1730"/>
                  </a:lnTo>
                  <a:cubicBezTo>
                    <a:pt x="2037" y="2120"/>
                    <a:pt x="2818" y="2762"/>
                    <a:pt x="2986" y="3181"/>
                  </a:cubicBezTo>
                  <a:cubicBezTo>
                    <a:pt x="3014" y="3292"/>
                    <a:pt x="3069" y="3348"/>
                    <a:pt x="3069" y="3460"/>
                  </a:cubicBezTo>
                  <a:cubicBezTo>
                    <a:pt x="3097" y="3683"/>
                    <a:pt x="3014" y="3878"/>
                    <a:pt x="2874" y="4101"/>
                  </a:cubicBezTo>
                  <a:cubicBezTo>
                    <a:pt x="2735" y="4269"/>
                    <a:pt x="2511" y="4436"/>
                    <a:pt x="2177" y="4575"/>
                  </a:cubicBezTo>
                  <a:cubicBezTo>
                    <a:pt x="1953" y="4687"/>
                    <a:pt x="1591" y="4743"/>
                    <a:pt x="1200" y="4799"/>
                  </a:cubicBezTo>
                  <a:cubicBezTo>
                    <a:pt x="1033" y="4799"/>
                    <a:pt x="893" y="4827"/>
                    <a:pt x="754" y="4882"/>
                  </a:cubicBezTo>
                  <a:cubicBezTo>
                    <a:pt x="614" y="4966"/>
                    <a:pt x="475" y="5022"/>
                    <a:pt x="363" y="510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7"/>
            <p:cNvSpPr/>
            <p:nvPr/>
          </p:nvSpPr>
          <p:spPr>
            <a:xfrm flipH="1">
              <a:off x="1223113" y="1465465"/>
              <a:ext cx="225150" cy="150820"/>
            </a:xfrm>
            <a:custGeom>
              <a:avLst/>
              <a:gdLst/>
              <a:ahLst/>
              <a:cxnLst/>
              <a:rect l="l" t="t" r="r" b="b"/>
              <a:pathLst>
                <a:path w="3126" h="2094" extrusionOk="0">
                  <a:moveTo>
                    <a:pt x="1703" y="1675"/>
                  </a:moveTo>
                  <a:cubicBezTo>
                    <a:pt x="1759" y="1675"/>
                    <a:pt x="1814" y="1703"/>
                    <a:pt x="1842" y="1758"/>
                  </a:cubicBezTo>
                  <a:cubicBezTo>
                    <a:pt x="1842" y="1842"/>
                    <a:pt x="1814" y="1870"/>
                    <a:pt x="1731" y="1898"/>
                  </a:cubicBezTo>
                  <a:cubicBezTo>
                    <a:pt x="1731" y="1898"/>
                    <a:pt x="419" y="2093"/>
                    <a:pt x="85" y="1396"/>
                  </a:cubicBezTo>
                  <a:cubicBezTo>
                    <a:pt x="1" y="1173"/>
                    <a:pt x="1" y="921"/>
                    <a:pt x="29" y="726"/>
                  </a:cubicBezTo>
                  <a:cubicBezTo>
                    <a:pt x="85" y="503"/>
                    <a:pt x="224" y="336"/>
                    <a:pt x="447" y="196"/>
                  </a:cubicBezTo>
                  <a:cubicBezTo>
                    <a:pt x="587" y="85"/>
                    <a:pt x="782" y="29"/>
                    <a:pt x="1005" y="29"/>
                  </a:cubicBezTo>
                  <a:cubicBezTo>
                    <a:pt x="1173" y="1"/>
                    <a:pt x="1396" y="29"/>
                    <a:pt x="1619" y="85"/>
                  </a:cubicBezTo>
                  <a:cubicBezTo>
                    <a:pt x="2400" y="336"/>
                    <a:pt x="2707" y="1061"/>
                    <a:pt x="2958" y="1563"/>
                  </a:cubicBezTo>
                  <a:cubicBezTo>
                    <a:pt x="2986" y="1675"/>
                    <a:pt x="3014" y="1731"/>
                    <a:pt x="3098" y="1814"/>
                  </a:cubicBezTo>
                  <a:cubicBezTo>
                    <a:pt x="3126" y="1870"/>
                    <a:pt x="3098" y="1954"/>
                    <a:pt x="3070" y="1954"/>
                  </a:cubicBezTo>
                  <a:cubicBezTo>
                    <a:pt x="2986" y="1982"/>
                    <a:pt x="2930" y="1954"/>
                    <a:pt x="2875" y="1898"/>
                  </a:cubicBezTo>
                  <a:cubicBezTo>
                    <a:pt x="2847" y="1842"/>
                    <a:pt x="2791" y="1731"/>
                    <a:pt x="2735" y="1619"/>
                  </a:cubicBezTo>
                  <a:cubicBezTo>
                    <a:pt x="2540" y="1173"/>
                    <a:pt x="2233" y="503"/>
                    <a:pt x="1563" y="308"/>
                  </a:cubicBezTo>
                  <a:cubicBezTo>
                    <a:pt x="1396" y="224"/>
                    <a:pt x="1173" y="224"/>
                    <a:pt x="1033" y="224"/>
                  </a:cubicBezTo>
                  <a:cubicBezTo>
                    <a:pt x="866" y="280"/>
                    <a:pt x="698" y="308"/>
                    <a:pt x="587" y="419"/>
                  </a:cubicBezTo>
                  <a:cubicBezTo>
                    <a:pt x="419" y="503"/>
                    <a:pt x="308" y="642"/>
                    <a:pt x="252" y="782"/>
                  </a:cubicBezTo>
                  <a:cubicBezTo>
                    <a:pt x="224" y="977"/>
                    <a:pt x="224" y="1145"/>
                    <a:pt x="308" y="1312"/>
                  </a:cubicBezTo>
                  <a:cubicBezTo>
                    <a:pt x="559" y="1842"/>
                    <a:pt x="1703" y="1675"/>
                    <a:pt x="1703" y="16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7"/>
            <p:cNvSpPr/>
            <p:nvPr/>
          </p:nvSpPr>
          <p:spPr>
            <a:xfrm flipH="1">
              <a:off x="1114569" y="1535835"/>
              <a:ext cx="160832" cy="255257"/>
            </a:xfrm>
            <a:custGeom>
              <a:avLst/>
              <a:gdLst/>
              <a:ahLst/>
              <a:cxnLst/>
              <a:rect l="l" t="t" r="r" b="b"/>
              <a:pathLst>
                <a:path w="2233" h="3544" extrusionOk="0">
                  <a:moveTo>
                    <a:pt x="251" y="307"/>
                  </a:moveTo>
                  <a:cubicBezTo>
                    <a:pt x="168" y="307"/>
                    <a:pt x="140" y="279"/>
                    <a:pt x="112" y="196"/>
                  </a:cubicBezTo>
                  <a:cubicBezTo>
                    <a:pt x="112" y="140"/>
                    <a:pt x="140" y="84"/>
                    <a:pt x="196" y="56"/>
                  </a:cubicBezTo>
                  <a:cubicBezTo>
                    <a:pt x="196" y="56"/>
                    <a:pt x="1116" y="0"/>
                    <a:pt x="1563" y="614"/>
                  </a:cubicBezTo>
                  <a:cubicBezTo>
                    <a:pt x="1786" y="921"/>
                    <a:pt x="1981" y="1451"/>
                    <a:pt x="2093" y="1925"/>
                  </a:cubicBezTo>
                  <a:cubicBezTo>
                    <a:pt x="2204" y="2344"/>
                    <a:pt x="2232" y="2818"/>
                    <a:pt x="2093" y="3097"/>
                  </a:cubicBezTo>
                  <a:cubicBezTo>
                    <a:pt x="2009" y="3264"/>
                    <a:pt x="1925" y="3376"/>
                    <a:pt x="1814" y="3432"/>
                  </a:cubicBezTo>
                  <a:cubicBezTo>
                    <a:pt x="1702" y="3516"/>
                    <a:pt x="1535" y="3543"/>
                    <a:pt x="1367" y="3543"/>
                  </a:cubicBezTo>
                  <a:cubicBezTo>
                    <a:pt x="1228" y="3543"/>
                    <a:pt x="1032" y="3488"/>
                    <a:pt x="893" y="3404"/>
                  </a:cubicBezTo>
                  <a:cubicBezTo>
                    <a:pt x="726" y="3292"/>
                    <a:pt x="586" y="3125"/>
                    <a:pt x="530" y="2874"/>
                  </a:cubicBezTo>
                  <a:cubicBezTo>
                    <a:pt x="419" y="2567"/>
                    <a:pt x="335" y="2288"/>
                    <a:pt x="307" y="2037"/>
                  </a:cubicBezTo>
                  <a:cubicBezTo>
                    <a:pt x="251" y="1730"/>
                    <a:pt x="196" y="1479"/>
                    <a:pt x="56" y="1339"/>
                  </a:cubicBezTo>
                  <a:cubicBezTo>
                    <a:pt x="28" y="1312"/>
                    <a:pt x="0" y="1228"/>
                    <a:pt x="56" y="1172"/>
                  </a:cubicBezTo>
                  <a:cubicBezTo>
                    <a:pt x="112" y="1144"/>
                    <a:pt x="168" y="1144"/>
                    <a:pt x="251" y="1172"/>
                  </a:cubicBezTo>
                  <a:cubicBezTo>
                    <a:pt x="447" y="1339"/>
                    <a:pt x="530" y="1618"/>
                    <a:pt x="586" y="1981"/>
                  </a:cubicBezTo>
                  <a:cubicBezTo>
                    <a:pt x="614" y="2232"/>
                    <a:pt x="698" y="2455"/>
                    <a:pt x="809" y="2790"/>
                  </a:cubicBezTo>
                  <a:cubicBezTo>
                    <a:pt x="865" y="2985"/>
                    <a:pt x="977" y="3097"/>
                    <a:pt x="1116" y="3209"/>
                  </a:cubicBezTo>
                  <a:cubicBezTo>
                    <a:pt x="1228" y="3264"/>
                    <a:pt x="1311" y="3292"/>
                    <a:pt x="1423" y="3292"/>
                  </a:cubicBezTo>
                  <a:cubicBezTo>
                    <a:pt x="1535" y="3292"/>
                    <a:pt x="1646" y="3264"/>
                    <a:pt x="1730" y="3237"/>
                  </a:cubicBezTo>
                  <a:cubicBezTo>
                    <a:pt x="1842" y="3153"/>
                    <a:pt x="1925" y="3097"/>
                    <a:pt x="1953" y="2985"/>
                  </a:cubicBezTo>
                  <a:cubicBezTo>
                    <a:pt x="2065" y="2734"/>
                    <a:pt x="2009" y="2372"/>
                    <a:pt x="1953" y="1981"/>
                  </a:cubicBezTo>
                  <a:cubicBezTo>
                    <a:pt x="1842" y="1535"/>
                    <a:pt x="1646" y="1033"/>
                    <a:pt x="1451" y="726"/>
                  </a:cubicBezTo>
                  <a:cubicBezTo>
                    <a:pt x="1005" y="223"/>
                    <a:pt x="251" y="307"/>
                    <a:pt x="251" y="3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7"/>
            <p:cNvSpPr/>
            <p:nvPr/>
          </p:nvSpPr>
          <p:spPr>
            <a:xfrm flipH="1">
              <a:off x="1032171" y="1602099"/>
              <a:ext cx="132742" cy="293502"/>
            </a:xfrm>
            <a:custGeom>
              <a:avLst/>
              <a:gdLst/>
              <a:ahLst/>
              <a:cxnLst/>
              <a:rect l="l" t="t" r="r" b="b"/>
              <a:pathLst>
                <a:path w="1843" h="4075" extrusionOk="0">
                  <a:moveTo>
                    <a:pt x="140" y="2456"/>
                  </a:moveTo>
                  <a:cubicBezTo>
                    <a:pt x="140" y="2372"/>
                    <a:pt x="196" y="2344"/>
                    <a:pt x="280" y="2344"/>
                  </a:cubicBezTo>
                  <a:cubicBezTo>
                    <a:pt x="335" y="2344"/>
                    <a:pt x="391" y="2400"/>
                    <a:pt x="391" y="2484"/>
                  </a:cubicBezTo>
                  <a:cubicBezTo>
                    <a:pt x="391" y="2484"/>
                    <a:pt x="280" y="3572"/>
                    <a:pt x="866" y="3767"/>
                  </a:cubicBezTo>
                  <a:cubicBezTo>
                    <a:pt x="1089" y="3851"/>
                    <a:pt x="1284" y="3767"/>
                    <a:pt x="1396" y="3600"/>
                  </a:cubicBezTo>
                  <a:cubicBezTo>
                    <a:pt x="1507" y="3460"/>
                    <a:pt x="1563" y="3265"/>
                    <a:pt x="1591" y="3014"/>
                  </a:cubicBezTo>
                  <a:cubicBezTo>
                    <a:pt x="1647" y="2763"/>
                    <a:pt x="1647" y="2484"/>
                    <a:pt x="1591" y="2205"/>
                  </a:cubicBezTo>
                  <a:cubicBezTo>
                    <a:pt x="1507" y="1340"/>
                    <a:pt x="1005" y="419"/>
                    <a:pt x="112" y="252"/>
                  </a:cubicBezTo>
                  <a:cubicBezTo>
                    <a:pt x="29" y="252"/>
                    <a:pt x="1" y="196"/>
                    <a:pt x="1" y="113"/>
                  </a:cubicBezTo>
                  <a:cubicBezTo>
                    <a:pt x="29" y="57"/>
                    <a:pt x="56" y="1"/>
                    <a:pt x="140" y="1"/>
                  </a:cubicBezTo>
                  <a:cubicBezTo>
                    <a:pt x="1145" y="224"/>
                    <a:pt x="1675" y="1201"/>
                    <a:pt x="1814" y="2121"/>
                  </a:cubicBezTo>
                  <a:cubicBezTo>
                    <a:pt x="1842" y="2456"/>
                    <a:pt x="1842" y="2763"/>
                    <a:pt x="1814" y="3014"/>
                  </a:cubicBezTo>
                  <a:cubicBezTo>
                    <a:pt x="1786" y="3293"/>
                    <a:pt x="1703" y="3516"/>
                    <a:pt x="1563" y="3712"/>
                  </a:cubicBezTo>
                  <a:cubicBezTo>
                    <a:pt x="1396" y="3935"/>
                    <a:pt x="1117" y="4074"/>
                    <a:pt x="754" y="3935"/>
                  </a:cubicBezTo>
                  <a:cubicBezTo>
                    <a:pt x="29" y="3712"/>
                    <a:pt x="140" y="2456"/>
                    <a:pt x="140" y="24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7"/>
            <p:cNvSpPr/>
            <p:nvPr/>
          </p:nvSpPr>
          <p:spPr>
            <a:xfrm flipH="1">
              <a:off x="969942" y="1610166"/>
              <a:ext cx="243156" cy="341687"/>
            </a:xfrm>
            <a:custGeom>
              <a:avLst/>
              <a:gdLst/>
              <a:ahLst/>
              <a:cxnLst/>
              <a:rect l="l" t="t" r="r" b="b"/>
              <a:pathLst>
                <a:path w="3376" h="4744" extrusionOk="0">
                  <a:moveTo>
                    <a:pt x="112" y="4548"/>
                  </a:moveTo>
                  <a:cubicBezTo>
                    <a:pt x="28" y="4548"/>
                    <a:pt x="0" y="4464"/>
                    <a:pt x="0" y="4409"/>
                  </a:cubicBezTo>
                  <a:cubicBezTo>
                    <a:pt x="0" y="4325"/>
                    <a:pt x="84" y="4297"/>
                    <a:pt x="140" y="4297"/>
                  </a:cubicBezTo>
                  <a:cubicBezTo>
                    <a:pt x="1339" y="4492"/>
                    <a:pt x="2120" y="4185"/>
                    <a:pt x="2595" y="3655"/>
                  </a:cubicBezTo>
                  <a:cubicBezTo>
                    <a:pt x="2790" y="3432"/>
                    <a:pt x="2957" y="3097"/>
                    <a:pt x="3041" y="2790"/>
                  </a:cubicBezTo>
                  <a:cubicBezTo>
                    <a:pt x="3097" y="2484"/>
                    <a:pt x="3097" y="2121"/>
                    <a:pt x="3069" y="1814"/>
                  </a:cubicBezTo>
                  <a:cubicBezTo>
                    <a:pt x="2957" y="1144"/>
                    <a:pt x="2567" y="559"/>
                    <a:pt x="1981" y="363"/>
                  </a:cubicBezTo>
                  <a:lnTo>
                    <a:pt x="1981" y="363"/>
                  </a:lnTo>
                  <a:cubicBezTo>
                    <a:pt x="1841" y="307"/>
                    <a:pt x="1646" y="252"/>
                    <a:pt x="1479" y="307"/>
                  </a:cubicBezTo>
                  <a:cubicBezTo>
                    <a:pt x="1395" y="363"/>
                    <a:pt x="1339" y="307"/>
                    <a:pt x="1339" y="252"/>
                  </a:cubicBezTo>
                  <a:cubicBezTo>
                    <a:pt x="1283" y="168"/>
                    <a:pt x="1339" y="140"/>
                    <a:pt x="1395" y="112"/>
                  </a:cubicBezTo>
                  <a:cubicBezTo>
                    <a:pt x="1674" y="1"/>
                    <a:pt x="1925" y="84"/>
                    <a:pt x="2093" y="140"/>
                  </a:cubicBezTo>
                  <a:lnTo>
                    <a:pt x="2093" y="140"/>
                  </a:lnTo>
                  <a:cubicBezTo>
                    <a:pt x="2762" y="363"/>
                    <a:pt x="3208" y="1061"/>
                    <a:pt x="3320" y="1786"/>
                  </a:cubicBezTo>
                  <a:cubicBezTo>
                    <a:pt x="3376" y="2121"/>
                    <a:pt x="3376" y="2511"/>
                    <a:pt x="3292" y="2846"/>
                  </a:cubicBezTo>
                  <a:cubicBezTo>
                    <a:pt x="3208" y="3209"/>
                    <a:pt x="3041" y="3544"/>
                    <a:pt x="2790" y="3851"/>
                  </a:cubicBezTo>
                  <a:cubicBezTo>
                    <a:pt x="2232" y="4436"/>
                    <a:pt x="1395" y="4743"/>
                    <a:pt x="112" y="454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7"/>
            <p:cNvSpPr/>
            <p:nvPr/>
          </p:nvSpPr>
          <p:spPr>
            <a:xfrm flipH="1">
              <a:off x="1311489" y="1367006"/>
              <a:ext cx="215139" cy="623016"/>
            </a:xfrm>
            <a:custGeom>
              <a:avLst/>
              <a:gdLst/>
              <a:ahLst/>
              <a:cxnLst/>
              <a:rect l="l" t="t" r="r" b="b"/>
              <a:pathLst>
                <a:path w="2987" h="8650" extrusionOk="0">
                  <a:moveTo>
                    <a:pt x="2819" y="29"/>
                  </a:moveTo>
                  <a:cubicBezTo>
                    <a:pt x="2902" y="1"/>
                    <a:pt x="2958" y="29"/>
                    <a:pt x="2958" y="84"/>
                  </a:cubicBezTo>
                  <a:cubicBezTo>
                    <a:pt x="2986" y="168"/>
                    <a:pt x="2958" y="196"/>
                    <a:pt x="2902" y="224"/>
                  </a:cubicBezTo>
                  <a:cubicBezTo>
                    <a:pt x="2902" y="224"/>
                    <a:pt x="1786" y="642"/>
                    <a:pt x="1173" y="1954"/>
                  </a:cubicBezTo>
                  <a:cubicBezTo>
                    <a:pt x="1145" y="2009"/>
                    <a:pt x="1089" y="2009"/>
                    <a:pt x="1033" y="2009"/>
                  </a:cubicBezTo>
                  <a:cubicBezTo>
                    <a:pt x="977" y="1982"/>
                    <a:pt x="949" y="1898"/>
                    <a:pt x="977" y="1870"/>
                  </a:cubicBezTo>
                  <a:cubicBezTo>
                    <a:pt x="1591" y="475"/>
                    <a:pt x="2819" y="29"/>
                    <a:pt x="2819" y="29"/>
                  </a:cubicBezTo>
                  <a:close/>
                  <a:moveTo>
                    <a:pt x="531" y="3488"/>
                  </a:moveTo>
                  <a:cubicBezTo>
                    <a:pt x="531" y="3404"/>
                    <a:pt x="587" y="3377"/>
                    <a:pt x="670" y="3404"/>
                  </a:cubicBezTo>
                  <a:cubicBezTo>
                    <a:pt x="726" y="3404"/>
                    <a:pt x="754" y="3488"/>
                    <a:pt x="754" y="3544"/>
                  </a:cubicBezTo>
                  <a:cubicBezTo>
                    <a:pt x="726" y="3683"/>
                    <a:pt x="670" y="3907"/>
                    <a:pt x="615" y="4102"/>
                  </a:cubicBezTo>
                  <a:cubicBezTo>
                    <a:pt x="531" y="4520"/>
                    <a:pt x="419" y="4995"/>
                    <a:pt x="336" y="5329"/>
                  </a:cubicBezTo>
                  <a:cubicBezTo>
                    <a:pt x="336" y="5413"/>
                    <a:pt x="280" y="5441"/>
                    <a:pt x="196" y="5413"/>
                  </a:cubicBezTo>
                  <a:cubicBezTo>
                    <a:pt x="140" y="5413"/>
                    <a:pt x="112" y="5329"/>
                    <a:pt x="112" y="5274"/>
                  </a:cubicBezTo>
                  <a:cubicBezTo>
                    <a:pt x="168" y="4911"/>
                    <a:pt x="280" y="4465"/>
                    <a:pt x="391" y="4046"/>
                  </a:cubicBezTo>
                  <a:cubicBezTo>
                    <a:pt x="447" y="3823"/>
                    <a:pt x="475" y="3656"/>
                    <a:pt x="531" y="3488"/>
                  </a:cubicBezTo>
                  <a:close/>
                  <a:moveTo>
                    <a:pt x="1" y="6948"/>
                  </a:moveTo>
                  <a:cubicBezTo>
                    <a:pt x="1" y="6864"/>
                    <a:pt x="29" y="6836"/>
                    <a:pt x="112" y="6808"/>
                  </a:cubicBezTo>
                  <a:cubicBezTo>
                    <a:pt x="168" y="6808"/>
                    <a:pt x="196" y="6836"/>
                    <a:pt x="252" y="6892"/>
                  </a:cubicBezTo>
                  <a:cubicBezTo>
                    <a:pt x="336" y="7394"/>
                    <a:pt x="531" y="7729"/>
                    <a:pt x="754" y="8008"/>
                  </a:cubicBezTo>
                  <a:cubicBezTo>
                    <a:pt x="1005" y="8287"/>
                    <a:pt x="1312" y="8426"/>
                    <a:pt x="1591" y="8426"/>
                  </a:cubicBezTo>
                  <a:cubicBezTo>
                    <a:pt x="1675" y="8426"/>
                    <a:pt x="1703" y="8510"/>
                    <a:pt x="1703" y="8538"/>
                  </a:cubicBezTo>
                  <a:cubicBezTo>
                    <a:pt x="1703" y="8622"/>
                    <a:pt x="1675" y="8649"/>
                    <a:pt x="1591" y="8649"/>
                  </a:cubicBezTo>
                  <a:cubicBezTo>
                    <a:pt x="1256" y="8649"/>
                    <a:pt x="894" y="8482"/>
                    <a:pt x="587" y="8119"/>
                  </a:cubicBezTo>
                  <a:cubicBezTo>
                    <a:pt x="308" y="7868"/>
                    <a:pt x="112" y="7450"/>
                    <a:pt x="1" y="694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7"/>
            <p:cNvSpPr/>
            <p:nvPr/>
          </p:nvSpPr>
          <p:spPr>
            <a:xfrm flipH="1">
              <a:off x="1341669" y="1338915"/>
              <a:ext cx="223133" cy="689279"/>
            </a:xfrm>
            <a:custGeom>
              <a:avLst/>
              <a:gdLst/>
              <a:ahLst/>
              <a:cxnLst/>
              <a:rect l="l" t="t" r="r" b="b"/>
              <a:pathLst>
                <a:path w="3098" h="9570" extrusionOk="0">
                  <a:moveTo>
                    <a:pt x="1954" y="9374"/>
                  </a:moveTo>
                  <a:cubicBezTo>
                    <a:pt x="1982" y="9374"/>
                    <a:pt x="2037" y="9458"/>
                    <a:pt x="2037" y="9486"/>
                  </a:cubicBezTo>
                  <a:cubicBezTo>
                    <a:pt x="2037" y="9514"/>
                    <a:pt x="1954" y="9570"/>
                    <a:pt x="1926" y="9570"/>
                  </a:cubicBezTo>
                  <a:cubicBezTo>
                    <a:pt x="1926" y="9570"/>
                    <a:pt x="503" y="9318"/>
                    <a:pt x="1" y="7533"/>
                  </a:cubicBezTo>
                  <a:cubicBezTo>
                    <a:pt x="1" y="7505"/>
                    <a:pt x="29" y="7421"/>
                    <a:pt x="84" y="7421"/>
                  </a:cubicBezTo>
                  <a:cubicBezTo>
                    <a:pt x="112" y="7421"/>
                    <a:pt x="168" y="7421"/>
                    <a:pt x="168" y="7505"/>
                  </a:cubicBezTo>
                  <a:cubicBezTo>
                    <a:pt x="642" y="9179"/>
                    <a:pt x="1954" y="9374"/>
                    <a:pt x="1954" y="9374"/>
                  </a:cubicBezTo>
                  <a:close/>
                  <a:moveTo>
                    <a:pt x="391" y="5831"/>
                  </a:moveTo>
                  <a:cubicBezTo>
                    <a:pt x="391" y="5859"/>
                    <a:pt x="308" y="5887"/>
                    <a:pt x="280" y="5887"/>
                  </a:cubicBezTo>
                  <a:cubicBezTo>
                    <a:pt x="252" y="5887"/>
                    <a:pt x="224" y="5859"/>
                    <a:pt x="224" y="5775"/>
                  </a:cubicBezTo>
                  <a:cubicBezTo>
                    <a:pt x="280" y="5440"/>
                    <a:pt x="363" y="5078"/>
                    <a:pt x="447" y="4743"/>
                  </a:cubicBezTo>
                  <a:cubicBezTo>
                    <a:pt x="559" y="4380"/>
                    <a:pt x="670" y="4046"/>
                    <a:pt x="726" y="3739"/>
                  </a:cubicBezTo>
                  <a:cubicBezTo>
                    <a:pt x="726" y="3683"/>
                    <a:pt x="810" y="3655"/>
                    <a:pt x="838" y="3655"/>
                  </a:cubicBezTo>
                  <a:cubicBezTo>
                    <a:pt x="866" y="3655"/>
                    <a:pt x="921" y="3739"/>
                    <a:pt x="921" y="3767"/>
                  </a:cubicBezTo>
                  <a:cubicBezTo>
                    <a:pt x="810" y="4073"/>
                    <a:pt x="726" y="4436"/>
                    <a:pt x="642" y="4771"/>
                  </a:cubicBezTo>
                  <a:cubicBezTo>
                    <a:pt x="559" y="5106"/>
                    <a:pt x="447" y="5468"/>
                    <a:pt x="391" y="5831"/>
                  </a:cubicBezTo>
                  <a:close/>
                  <a:moveTo>
                    <a:pt x="1479" y="2037"/>
                  </a:moveTo>
                  <a:cubicBezTo>
                    <a:pt x="1424" y="2065"/>
                    <a:pt x="1396" y="2093"/>
                    <a:pt x="1368" y="2065"/>
                  </a:cubicBezTo>
                  <a:cubicBezTo>
                    <a:pt x="1340" y="2065"/>
                    <a:pt x="1284" y="1981"/>
                    <a:pt x="1340" y="1953"/>
                  </a:cubicBezTo>
                  <a:cubicBezTo>
                    <a:pt x="1535" y="1507"/>
                    <a:pt x="1786" y="1116"/>
                    <a:pt x="2065" y="809"/>
                  </a:cubicBezTo>
                  <a:cubicBezTo>
                    <a:pt x="2372" y="419"/>
                    <a:pt x="2735" y="168"/>
                    <a:pt x="3014" y="28"/>
                  </a:cubicBezTo>
                  <a:cubicBezTo>
                    <a:pt x="3042" y="0"/>
                    <a:pt x="3098" y="28"/>
                    <a:pt x="3098" y="56"/>
                  </a:cubicBezTo>
                  <a:cubicBezTo>
                    <a:pt x="3098" y="112"/>
                    <a:pt x="3098" y="168"/>
                    <a:pt x="3070" y="168"/>
                  </a:cubicBezTo>
                  <a:cubicBezTo>
                    <a:pt x="2819" y="279"/>
                    <a:pt x="2484" y="530"/>
                    <a:pt x="2205" y="921"/>
                  </a:cubicBezTo>
                  <a:cubicBezTo>
                    <a:pt x="1926" y="1228"/>
                    <a:pt x="1675" y="1618"/>
                    <a:pt x="1479" y="203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7"/>
            <p:cNvSpPr/>
            <p:nvPr/>
          </p:nvSpPr>
          <p:spPr>
            <a:xfrm flipH="1">
              <a:off x="2569434" y="1308736"/>
              <a:ext cx="659173" cy="612933"/>
            </a:xfrm>
            <a:custGeom>
              <a:avLst/>
              <a:gdLst/>
              <a:ahLst/>
              <a:cxnLst/>
              <a:rect l="l" t="t" r="r" b="b"/>
              <a:pathLst>
                <a:path w="9152" h="8510" extrusionOk="0">
                  <a:moveTo>
                    <a:pt x="9068" y="475"/>
                  </a:moveTo>
                  <a:cubicBezTo>
                    <a:pt x="9123" y="531"/>
                    <a:pt x="9151" y="587"/>
                    <a:pt x="9123" y="670"/>
                  </a:cubicBezTo>
                  <a:cubicBezTo>
                    <a:pt x="9068" y="698"/>
                    <a:pt x="9012" y="726"/>
                    <a:pt x="8928" y="698"/>
                  </a:cubicBezTo>
                  <a:cubicBezTo>
                    <a:pt x="8314" y="280"/>
                    <a:pt x="7784" y="531"/>
                    <a:pt x="7170" y="838"/>
                  </a:cubicBezTo>
                  <a:cubicBezTo>
                    <a:pt x="6668" y="1089"/>
                    <a:pt x="6138" y="1340"/>
                    <a:pt x="5413" y="1368"/>
                  </a:cubicBezTo>
                  <a:cubicBezTo>
                    <a:pt x="4380" y="1396"/>
                    <a:pt x="4269" y="2121"/>
                    <a:pt x="4269" y="2121"/>
                  </a:cubicBezTo>
                  <a:cubicBezTo>
                    <a:pt x="4269" y="2205"/>
                    <a:pt x="4185" y="2233"/>
                    <a:pt x="4129" y="2233"/>
                  </a:cubicBezTo>
                  <a:cubicBezTo>
                    <a:pt x="4018" y="2233"/>
                    <a:pt x="2483" y="2261"/>
                    <a:pt x="2344" y="2902"/>
                  </a:cubicBezTo>
                  <a:cubicBezTo>
                    <a:pt x="2344" y="2930"/>
                    <a:pt x="2288" y="2958"/>
                    <a:pt x="2232" y="2958"/>
                  </a:cubicBezTo>
                  <a:lnTo>
                    <a:pt x="2232" y="2958"/>
                  </a:lnTo>
                  <a:cubicBezTo>
                    <a:pt x="2232" y="2958"/>
                    <a:pt x="1591" y="3070"/>
                    <a:pt x="1116" y="3767"/>
                  </a:cubicBezTo>
                  <a:cubicBezTo>
                    <a:pt x="1033" y="3934"/>
                    <a:pt x="921" y="4074"/>
                    <a:pt x="809" y="4213"/>
                  </a:cubicBezTo>
                  <a:cubicBezTo>
                    <a:pt x="475" y="4716"/>
                    <a:pt x="196" y="5134"/>
                    <a:pt x="279" y="5608"/>
                  </a:cubicBezTo>
                  <a:cubicBezTo>
                    <a:pt x="391" y="5943"/>
                    <a:pt x="503" y="6306"/>
                    <a:pt x="698" y="6669"/>
                  </a:cubicBezTo>
                  <a:cubicBezTo>
                    <a:pt x="921" y="6975"/>
                    <a:pt x="1228" y="7282"/>
                    <a:pt x="1674" y="7422"/>
                  </a:cubicBezTo>
                  <a:cubicBezTo>
                    <a:pt x="2009" y="7533"/>
                    <a:pt x="2232" y="7673"/>
                    <a:pt x="2483" y="7785"/>
                  </a:cubicBezTo>
                  <a:cubicBezTo>
                    <a:pt x="2986" y="8036"/>
                    <a:pt x="3348" y="8203"/>
                    <a:pt x="3878" y="8036"/>
                  </a:cubicBezTo>
                  <a:cubicBezTo>
                    <a:pt x="4185" y="7924"/>
                    <a:pt x="4380" y="7729"/>
                    <a:pt x="4520" y="7645"/>
                  </a:cubicBezTo>
                  <a:cubicBezTo>
                    <a:pt x="4799" y="7394"/>
                    <a:pt x="4994" y="7254"/>
                    <a:pt x="5580" y="7338"/>
                  </a:cubicBezTo>
                  <a:cubicBezTo>
                    <a:pt x="6082" y="7394"/>
                    <a:pt x="6278" y="7254"/>
                    <a:pt x="6473" y="7115"/>
                  </a:cubicBezTo>
                  <a:cubicBezTo>
                    <a:pt x="6612" y="7003"/>
                    <a:pt x="6752" y="6920"/>
                    <a:pt x="6975" y="6864"/>
                  </a:cubicBezTo>
                  <a:cubicBezTo>
                    <a:pt x="7338" y="6836"/>
                    <a:pt x="7645" y="6975"/>
                    <a:pt x="7952" y="7115"/>
                  </a:cubicBezTo>
                  <a:cubicBezTo>
                    <a:pt x="8175" y="7227"/>
                    <a:pt x="8342" y="7282"/>
                    <a:pt x="8482" y="7282"/>
                  </a:cubicBezTo>
                  <a:cubicBezTo>
                    <a:pt x="8565" y="7282"/>
                    <a:pt x="8621" y="7338"/>
                    <a:pt x="8621" y="7394"/>
                  </a:cubicBezTo>
                  <a:cubicBezTo>
                    <a:pt x="8621" y="7478"/>
                    <a:pt x="8593" y="7506"/>
                    <a:pt x="8510" y="7533"/>
                  </a:cubicBezTo>
                  <a:cubicBezTo>
                    <a:pt x="8342" y="7533"/>
                    <a:pt x="8147" y="7478"/>
                    <a:pt x="7896" y="7366"/>
                  </a:cubicBezTo>
                  <a:cubicBezTo>
                    <a:pt x="7617" y="7254"/>
                    <a:pt x="7310" y="7115"/>
                    <a:pt x="7059" y="7143"/>
                  </a:cubicBezTo>
                  <a:cubicBezTo>
                    <a:pt x="6891" y="7199"/>
                    <a:pt x="6752" y="7254"/>
                    <a:pt x="6640" y="7366"/>
                  </a:cubicBezTo>
                  <a:cubicBezTo>
                    <a:pt x="6417" y="7533"/>
                    <a:pt x="6194" y="7701"/>
                    <a:pt x="5580" y="7617"/>
                  </a:cubicBezTo>
                  <a:cubicBezTo>
                    <a:pt x="5106" y="7533"/>
                    <a:pt x="4938" y="7673"/>
                    <a:pt x="4687" y="7840"/>
                  </a:cubicBezTo>
                  <a:cubicBezTo>
                    <a:pt x="4520" y="7980"/>
                    <a:pt x="4325" y="8119"/>
                    <a:pt x="3990" y="8259"/>
                  </a:cubicBezTo>
                  <a:cubicBezTo>
                    <a:pt x="3348" y="8510"/>
                    <a:pt x="2930" y="8287"/>
                    <a:pt x="2428" y="8036"/>
                  </a:cubicBezTo>
                  <a:cubicBezTo>
                    <a:pt x="2204" y="7924"/>
                    <a:pt x="1925" y="7785"/>
                    <a:pt x="1646" y="7673"/>
                  </a:cubicBezTo>
                  <a:cubicBezTo>
                    <a:pt x="1116" y="7506"/>
                    <a:pt x="809" y="7143"/>
                    <a:pt x="558" y="6808"/>
                  </a:cubicBezTo>
                  <a:cubicBezTo>
                    <a:pt x="363" y="6445"/>
                    <a:pt x="224" y="6027"/>
                    <a:pt x="140" y="5720"/>
                  </a:cubicBezTo>
                  <a:cubicBezTo>
                    <a:pt x="0" y="5134"/>
                    <a:pt x="335" y="4716"/>
                    <a:pt x="698" y="4158"/>
                  </a:cubicBezTo>
                  <a:cubicBezTo>
                    <a:pt x="809" y="4018"/>
                    <a:pt x="921" y="3879"/>
                    <a:pt x="1033" y="3683"/>
                  </a:cubicBezTo>
                  <a:cubicBezTo>
                    <a:pt x="1451" y="3070"/>
                    <a:pt x="2037" y="2846"/>
                    <a:pt x="2232" y="2818"/>
                  </a:cubicBezTo>
                  <a:cubicBezTo>
                    <a:pt x="2483" y="2149"/>
                    <a:pt x="3823" y="2065"/>
                    <a:pt x="4157" y="2065"/>
                  </a:cubicBezTo>
                  <a:cubicBezTo>
                    <a:pt x="4241" y="1814"/>
                    <a:pt x="4548" y="1228"/>
                    <a:pt x="5524" y="1172"/>
                  </a:cubicBezTo>
                  <a:cubicBezTo>
                    <a:pt x="6194" y="1145"/>
                    <a:pt x="6696" y="893"/>
                    <a:pt x="7170" y="698"/>
                  </a:cubicBezTo>
                  <a:cubicBezTo>
                    <a:pt x="7784" y="280"/>
                    <a:pt x="8342" y="1"/>
                    <a:pt x="9068"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7"/>
            <p:cNvSpPr/>
            <p:nvPr/>
          </p:nvSpPr>
          <p:spPr>
            <a:xfrm flipH="1">
              <a:off x="2884901" y="1491611"/>
              <a:ext cx="188994" cy="50273"/>
            </a:xfrm>
            <a:custGeom>
              <a:avLst/>
              <a:gdLst/>
              <a:ahLst/>
              <a:cxnLst/>
              <a:rect l="l" t="t" r="r" b="b"/>
              <a:pathLst>
                <a:path w="2624" h="698" extrusionOk="0">
                  <a:moveTo>
                    <a:pt x="140" y="391"/>
                  </a:moveTo>
                  <a:cubicBezTo>
                    <a:pt x="56" y="391"/>
                    <a:pt x="1" y="363"/>
                    <a:pt x="1" y="335"/>
                  </a:cubicBezTo>
                  <a:cubicBezTo>
                    <a:pt x="1" y="252"/>
                    <a:pt x="28" y="224"/>
                    <a:pt x="56" y="196"/>
                  </a:cubicBezTo>
                  <a:cubicBezTo>
                    <a:pt x="56" y="196"/>
                    <a:pt x="754" y="0"/>
                    <a:pt x="1312" y="391"/>
                  </a:cubicBezTo>
                  <a:cubicBezTo>
                    <a:pt x="1507" y="335"/>
                    <a:pt x="2121" y="140"/>
                    <a:pt x="2539" y="447"/>
                  </a:cubicBezTo>
                  <a:cubicBezTo>
                    <a:pt x="2623" y="503"/>
                    <a:pt x="2623" y="558"/>
                    <a:pt x="2567" y="642"/>
                  </a:cubicBezTo>
                  <a:cubicBezTo>
                    <a:pt x="2539" y="670"/>
                    <a:pt x="2484" y="698"/>
                    <a:pt x="2400" y="670"/>
                  </a:cubicBezTo>
                  <a:cubicBezTo>
                    <a:pt x="1981" y="391"/>
                    <a:pt x="1312" y="642"/>
                    <a:pt x="1312" y="642"/>
                  </a:cubicBezTo>
                  <a:lnTo>
                    <a:pt x="1312" y="642"/>
                  </a:lnTo>
                  <a:cubicBezTo>
                    <a:pt x="1284" y="642"/>
                    <a:pt x="1228" y="642"/>
                    <a:pt x="1172" y="614"/>
                  </a:cubicBezTo>
                  <a:cubicBezTo>
                    <a:pt x="754" y="224"/>
                    <a:pt x="140" y="391"/>
                    <a:pt x="140"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7"/>
            <p:cNvSpPr/>
            <p:nvPr/>
          </p:nvSpPr>
          <p:spPr>
            <a:xfrm flipH="1">
              <a:off x="2772395" y="1708625"/>
              <a:ext cx="106597" cy="144770"/>
            </a:xfrm>
            <a:custGeom>
              <a:avLst/>
              <a:gdLst/>
              <a:ahLst/>
              <a:cxnLst/>
              <a:rect l="l" t="t" r="r" b="b"/>
              <a:pathLst>
                <a:path w="1480" h="2010" extrusionOk="0">
                  <a:moveTo>
                    <a:pt x="196" y="1981"/>
                  </a:moveTo>
                  <a:cubicBezTo>
                    <a:pt x="112" y="2009"/>
                    <a:pt x="57" y="1981"/>
                    <a:pt x="57" y="1926"/>
                  </a:cubicBezTo>
                  <a:cubicBezTo>
                    <a:pt x="1" y="1842"/>
                    <a:pt x="57" y="1786"/>
                    <a:pt x="112" y="1786"/>
                  </a:cubicBezTo>
                  <a:cubicBezTo>
                    <a:pt x="112" y="1786"/>
                    <a:pt x="782" y="1507"/>
                    <a:pt x="475" y="1117"/>
                  </a:cubicBezTo>
                  <a:cubicBezTo>
                    <a:pt x="419" y="1089"/>
                    <a:pt x="419" y="1005"/>
                    <a:pt x="503" y="949"/>
                  </a:cubicBezTo>
                  <a:cubicBezTo>
                    <a:pt x="531" y="949"/>
                    <a:pt x="531" y="949"/>
                    <a:pt x="559" y="893"/>
                  </a:cubicBezTo>
                  <a:cubicBezTo>
                    <a:pt x="615" y="893"/>
                    <a:pt x="1089" y="838"/>
                    <a:pt x="1228" y="112"/>
                  </a:cubicBezTo>
                  <a:cubicBezTo>
                    <a:pt x="1228" y="28"/>
                    <a:pt x="1312" y="1"/>
                    <a:pt x="1368" y="28"/>
                  </a:cubicBezTo>
                  <a:cubicBezTo>
                    <a:pt x="1452" y="28"/>
                    <a:pt x="1479" y="112"/>
                    <a:pt x="1479" y="168"/>
                  </a:cubicBezTo>
                  <a:cubicBezTo>
                    <a:pt x="1368" y="754"/>
                    <a:pt x="1033" y="1005"/>
                    <a:pt x="810" y="1117"/>
                  </a:cubicBezTo>
                  <a:cubicBezTo>
                    <a:pt x="1033" y="1647"/>
                    <a:pt x="196" y="1981"/>
                    <a:pt x="196" y="198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7"/>
            <p:cNvSpPr/>
            <p:nvPr/>
          </p:nvSpPr>
          <p:spPr>
            <a:xfrm flipH="1">
              <a:off x="2557400" y="1421313"/>
              <a:ext cx="317558" cy="329586"/>
            </a:xfrm>
            <a:custGeom>
              <a:avLst/>
              <a:gdLst/>
              <a:ahLst/>
              <a:cxnLst/>
              <a:rect l="l" t="t" r="r" b="b"/>
              <a:pathLst>
                <a:path w="4409" h="4576" extrusionOk="0">
                  <a:moveTo>
                    <a:pt x="84" y="3962"/>
                  </a:moveTo>
                  <a:cubicBezTo>
                    <a:pt x="28" y="3962"/>
                    <a:pt x="1" y="3878"/>
                    <a:pt x="1" y="3850"/>
                  </a:cubicBezTo>
                  <a:cubicBezTo>
                    <a:pt x="1" y="3766"/>
                    <a:pt x="28" y="3739"/>
                    <a:pt x="84" y="3739"/>
                  </a:cubicBezTo>
                  <a:cubicBezTo>
                    <a:pt x="196" y="3739"/>
                    <a:pt x="307" y="3739"/>
                    <a:pt x="447" y="3766"/>
                  </a:cubicBezTo>
                  <a:lnTo>
                    <a:pt x="754" y="3878"/>
                  </a:lnTo>
                  <a:cubicBezTo>
                    <a:pt x="977" y="3990"/>
                    <a:pt x="1172" y="4017"/>
                    <a:pt x="1368" y="4017"/>
                  </a:cubicBezTo>
                  <a:cubicBezTo>
                    <a:pt x="1591" y="4017"/>
                    <a:pt x="1842" y="3962"/>
                    <a:pt x="2065" y="3878"/>
                  </a:cubicBezTo>
                  <a:cubicBezTo>
                    <a:pt x="2344" y="3766"/>
                    <a:pt x="2679" y="3878"/>
                    <a:pt x="2986" y="4017"/>
                  </a:cubicBezTo>
                  <a:cubicBezTo>
                    <a:pt x="3293" y="4129"/>
                    <a:pt x="3600" y="4213"/>
                    <a:pt x="3851" y="4157"/>
                  </a:cubicBezTo>
                  <a:cubicBezTo>
                    <a:pt x="3962" y="4129"/>
                    <a:pt x="4074" y="4045"/>
                    <a:pt x="4102" y="3962"/>
                  </a:cubicBezTo>
                  <a:cubicBezTo>
                    <a:pt x="4130" y="3878"/>
                    <a:pt x="4130" y="3822"/>
                    <a:pt x="4130" y="3739"/>
                  </a:cubicBezTo>
                  <a:cubicBezTo>
                    <a:pt x="4130" y="3683"/>
                    <a:pt x="4102" y="3599"/>
                    <a:pt x="4018" y="3543"/>
                  </a:cubicBezTo>
                  <a:cubicBezTo>
                    <a:pt x="3934" y="3404"/>
                    <a:pt x="3683" y="3292"/>
                    <a:pt x="3321" y="3264"/>
                  </a:cubicBezTo>
                  <a:cubicBezTo>
                    <a:pt x="2763" y="3208"/>
                    <a:pt x="2456" y="3069"/>
                    <a:pt x="2316" y="2874"/>
                  </a:cubicBezTo>
                  <a:cubicBezTo>
                    <a:pt x="2149" y="2650"/>
                    <a:pt x="2177" y="2427"/>
                    <a:pt x="2260" y="2204"/>
                  </a:cubicBezTo>
                  <a:cubicBezTo>
                    <a:pt x="2288" y="2065"/>
                    <a:pt x="2400" y="1897"/>
                    <a:pt x="2539" y="1674"/>
                  </a:cubicBezTo>
                  <a:cubicBezTo>
                    <a:pt x="2679" y="1507"/>
                    <a:pt x="2846" y="1339"/>
                    <a:pt x="3014" y="1200"/>
                  </a:cubicBezTo>
                  <a:cubicBezTo>
                    <a:pt x="3404" y="893"/>
                    <a:pt x="3516" y="642"/>
                    <a:pt x="3516" y="474"/>
                  </a:cubicBezTo>
                  <a:cubicBezTo>
                    <a:pt x="3516" y="391"/>
                    <a:pt x="3460" y="335"/>
                    <a:pt x="3404" y="279"/>
                  </a:cubicBezTo>
                  <a:cubicBezTo>
                    <a:pt x="3321" y="223"/>
                    <a:pt x="3181" y="223"/>
                    <a:pt x="3042" y="223"/>
                  </a:cubicBezTo>
                  <a:cubicBezTo>
                    <a:pt x="2707" y="251"/>
                    <a:pt x="2288" y="474"/>
                    <a:pt x="2009" y="949"/>
                  </a:cubicBezTo>
                  <a:cubicBezTo>
                    <a:pt x="1981" y="976"/>
                    <a:pt x="1898" y="1032"/>
                    <a:pt x="1842" y="976"/>
                  </a:cubicBezTo>
                  <a:cubicBezTo>
                    <a:pt x="1758" y="949"/>
                    <a:pt x="1758" y="893"/>
                    <a:pt x="1786" y="837"/>
                  </a:cubicBezTo>
                  <a:cubicBezTo>
                    <a:pt x="2121" y="279"/>
                    <a:pt x="2623" y="28"/>
                    <a:pt x="3042" y="0"/>
                  </a:cubicBezTo>
                  <a:cubicBezTo>
                    <a:pt x="3237" y="0"/>
                    <a:pt x="3404" y="28"/>
                    <a:pt x="3516" y="112"/>
                  </a:cubicBezTo>
                  <a:cubicBezTo>
                    <a:pt x="3655" y="167"/>
                    <a:pt x="3711" y="335"/>
                    <a:pt x="3739" y="474"/>
                  </a:cubicBezTo>
                  <a:cubicBezTo>
                    <a:pt x="3795" y="698"/>
                    <a:pt x="3600" y="1032"/>
                    <a:pt x="3181" y="1395"/>
                  </a:cubicBezTo>
                  <a:cubicBezTo>
                    <a:pt x="3014" y="1534"/>
                    <a:pt x="2874" y="1730"/>
                    <a:pt x="2735" y="1869"/>
                  </a:cubicBezTo>
                  <a:cubicBezTo>
                    <a:pt x="2595" y="2037"/>
                    <a:pt x="2539" y="2176"/>
                    <a:pt x="2484" y="2316"/>
                  </a:cubicBezTo>
                  <a:cubicBezTo>
                    <a:pt x="2428" y="2483"/>
                    <a:pt x="2428" y="2650"/>
                    <a:pt x="2539" y="2790"/>
                  </a:cubicBezTo>
                  <a:cubicBezTo>
                    <a:pt x="2623" y="2929"/>
                    <a:pt x="2874" y="3041"/>
                    <a:pt x="3376" y="3069"/>
                  </a:cubicBezTo>
                  <a:cubicBezTo>
                    <a:pt x="3795" y="3125"/>
                    <a:pt x="4074" y="3264"/>
                    <a:pt x="4213" y="3432"/>
                  </a:cubicBezTo>
                  <a:cubicBezTo>
                    <a:pt x="4269" y="3543"/>
                    <a:pt x="4353" y="3627"/>
                    <a:pt x="4381" y="3766"/>
                  </a:cubicBezTo>
                  <a:cubicBezTo>
                    <a:pt x="4409" y="3878"/>
                    <a:pt x="4381" y="4017"/>
                    <a:pt x="4353" y="4129"/>
                  </a:cubicBezTo>
                  <a:cubicBezTo>
                    <a:pt x="4269" y="4269"/>
                    <a:pt x="4130" y="4408"/>
                    <a:pt x="3962" y="4464"/>
                  </a:cubicBezTo>
                  <a:cubicBezTo>
                    <a:pt x="3600" y="4575"/>
                    <a:pt x="3265" y="4464"/>
                    <a:pt x="2958" y="4324"/>
                  </a:cubicBezTo>
                  <a:cubicBezTo>
                    <a:pt x="2679" y="4241"/>
                    <a:pt x="2400" y="4129"/>
                    <a:pt x="2177" y="4185"/>
                  </a:cubicBezTo>
                  <a:cubicBezTo>
                    <a:pt x="1898" y="4296"/>
                    <a:pt x="1647" y="4380"/>
                    <a:pt x="1423" y="4380"/>
                  </a:cubicBezTo>
                  <a:cubicBezTo>
                    <a:pt x="1172" y="4380"/>
                    <a:pt x="921" y="4324"/>
                    <a:pt x="670" y="4185"/>
                  </a:cubicBezTo>
                  <a:cubicBezTo>
                    <a:pt x="614" y="4157"/>
                    <a:pt x="503" y="4129"/>
                    <a:pt x="447" y="4101"/>
                  </a:cubicBezTo>
                  <a:cubicBezTo>
                    <a:pt x="280" y="3962"/>
                    <a:pt x="168" y="3962"/>
                    <a:pt x="84" y="396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7"/>
            <p:cNvSpPr/>
            <p:nvPr/>
          </p:nvSpPr>
          <p:spPr>
            <a:xfrm flipH="1">
              <a:off x="2720177" y="1453437"/>
              <a:ext cx="150748" cy="104580"/>
            </a:xfrm>
            <a:custGeom>
              <a:avLst/>
              <a:gdLst/>
              <a:ahLst/>
              <a:cxnLst/>
              <a:rect l="l" t="t" r="r" b="b"/>
              <a:pathLst>
                <a:path w="2093" h="1452" extrusionOk="0">
                  <a:moveTo>
                    <a:pt x="921" y="1367"/>
                  </a:moveTo>
                  <a:cubicBezTo>
                    <a:pt x="837" y="1367"/>
                    <a:pt x="809" y="1312"/>
                    <a:pt x="809" y="1284"/>
                  </a:cubicBezTo>
                  <a:cubicBezTo>
                    <a:pt x="809" y="1200"/>
                    <a:pt x="865" y="1172"/>
                    <a:pt x="949" y="1172"/>
                  </a:cubicBezTo>
                  <a:cubicBezTo>
                    <a:pt x="949" y="1172"/>
                    <a:pt x="1674" y="1228"/>
                    <a:pt x="1814" y="893"/>
                  </a:cubicBezTo>
                  <a:cubicBezTo>
                    <a:pt x="1842" y="782"/>
                    <a:pt x="1842" y="670"/>
                    <a:pt x="1814" y="558"/>
                  </a:cubicBezTo>
                  <a:cubicBezTo>
                    <a:pt x="1786" y="475"/>
                    <a:pt x="1702" y="391"/>
                    <a:pt x="1619" y="363"/>
                  </a:cubicBezTo>
                  <a:cubicBezTo>
                    <a:pt x="1535" y="335"/>
                    <a:pt x="1423" y="279"/>
                    <a:pt x="1340" y="252"/>
                  </a:cubicBezTo>
                  <a:cubicBezTo>
                    <a:pt x="1228" y="252"/>
                    <a:pt x="1116" y="252"/>
                    <a:pt x="1005" y="335"/>
                  </a:cubicBezTo>
                  <a:cubicBezTo>
                    <a:pt x="642" y="475"/>
                    <a:pt x="447" y="921"/>
                    <a:pt x="307" y="1200"/>
                  </a:cubicBezTo>
                  <a:cubicBezTo>
                    <a:pt x="279" y="1256"/>
                    <a:pt x="251" y="1340"/>
                    <a:pt x="251" y="1367"/>
                  </a:cubicBezTo>
                  <a:cubicBezTo>
                    <a:pt x="224" y="1395"/>
                    <a:pt x="140" y="1451"/>
                    <a:pt x="84" y="1395"/>
                  </a:cubicBezTo>
                  <a:cubicBezTo>
                    <a:pt x="0" y="1367"/>
                    <a:pt x="0" y="1312"/>
                    <a:pt x="28" y="1256"/>
                  </a:cubicBezTo>
                  <a:cubicBezTo>
                    <a:pt x="28" y="1228"/>
                    <a:pt x="84" y="1172"/>
                    <a:pt x="112" y="1088"/>
                  </a:cubicBezTo>
                  <a:cubicBezTo>
                    <a:pt x="251" y="782"/>
                    <a:pt x="419" y="279"/>
                    <a:pt x="949" y="84"/>
                  </a:cubicBezTo>
                  <a:cubicBezTo>
                    <a:pt x="1088" y="0"/>
                    <a:pt x="1228" y="0"/>
                    <a:pt x="1367" y="0"/>
                  </a:cubicBezTo>
                  <a:cubicBezTo>
                    <a:pt x="1535" y="0"/>
                    <a:pt x="1646" y="56"/>
                    <a:pt x="1758" y="112"/>
                  </a:cubicBezTo>
                  <a:cubicBezTo>
                    <a:pt x="1898" y="224"/>
                    <a:pt x="1981" y="335"/>
                    <a:pt x="2065" y="475"/>
                  </a:cubicBezTo>
                  <a:cubicBezTo>
                    <a:pt x="2093" y="614"/>
                    <a:pt x="2093" y="782"/>
                    <a:pt x="2065" y="921"/>
                  </a:cubicBezTo>
                  <a:cubicBezTo>
                    <a:pt x="1814" y="1451"/>
                    <a:pt x="921" y="1367"/>
                    <a:pt x="921" y="136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7"/>
            <p:cNvSpPr/>
            <p:nvPr/>
          </p:nvSpPr>
          <p:spPr>
            <a:xfrm flipH="1">
              <a:off x="2832681" y="1507673"/>
              <a:ext cx="102564" cy="178910"/>
            </a:xfrm>
            <a:custGeom>
              <a:avLst/>
              <a:gdLst/>
              <a:ahLst/>
              <a:cxnLst/>
              <a:rect l="l" t="t" r="r" b="b"/>
              <a:pathLst>
                <a:path w="1424" h="2484" extrusionOk="0">
                  <a:moveTo>
                    <a:pt x="1200" y="29"/>
                  </a:moveTo>
                  <a:cubicBezTo>
                    <a:pt x="1284" y="29"/>
                    <a:pt x="1312" y="112"/>
                    <a:pt x="1312" y="140"/>
                  </a:cubicBezTo>
                  <a:cubicBezTo>
                    <a:pt x="1312" y="196"/>
                    <a:pt x="1256" y="252"/>
                    <a:pt x="1172" y="252"/>
                  </a:cubicBezTo>
                  <a:cubicBezTo>
                    <a:pt x="1172" y="252"/>
                    <a:pt x="698" y="196"/>
                    <a:pt x="503" y="559"/>
                  </a:cubicBezTo>
                  <a:cubicBezTo>
                    <a:pt x="363" y="754"/>
                    <a:pt x="280" y="1089"/>
                    <a:pt x="224" y="1368"/>
                  </a:cubicBezTo>
                  <a:cubicBezTo>
                    <a:pt x="196" y="1591"/>
                    <a:pt x="196" y="1842"/>
                    <a:pt x="224" y="2009"/>
                  </a:cubicBezTo>
                  <a:cubicBezTo>
                    <a:pt x="280" y="2093"/>
                    <a:pt x="307" y="2121"/>
                    <a:pt x="363" y="2149"/>
                  </a:cubicBezTo>
                  <a:cubicBezTo>
                    <a:pt x="419" y="2205"/>
                    <a:pt x="475" y="2205"/>
                    <a:pt x="559" y="2205"/>
                  </a:cubicBezTo>
                  <a:cubicBezTo>
                    <a:pt x="614" y="2205"/>
                    <a:pt x="698" y="2149"/>
                    <a:pt x="726" y="2121"/>
                  </a:cubicBezTo>
                  <a:cubicBezTo>
                    <a:pt x="782" y="2065"/>
                    <a:pt x="865" y="1982"/>
                    <a:pt x="893" y="1870"/>
                  </a:cubicBezTo>
                  <a:cubicBezTo>
                    <a:pt x="977" y="1675"/>
                    <a:pt x="977" y="1507"/>
                    <a:pt x="1005" y="1368"/>
                  </a:cubicBezTo>
                  <a:cubicBezTo>
                    <a:pt x="1033" y="1117"/>
                    <a:pt x="1061" y="893"/>
                    <a:pt x="1200" y="810"/>
                  </a:cubicBezTo>
                  <a:cubicBezTo>
                    <a:pt x="1256" y="754"/>
                    <a:pt x="1312" y="754"/>
                    <a:pt x="1396" y="810"/>
                  </a:cubicBezTo>
                  <a:cubicBezTo>
                    <a:pt x="1423" y="838"/>
                    <a:pt x="1423" y="893"/>
                    <a:pt x="1396" y="977"/>
                  </a:cubicBezTo>
                  <a:cubicBezTo>
                    <a:pt x="1312" y="1033"/>
                    <a:pt x="1284" y="1172"/>
                    <a:pt x="1256" y="1396"/>
                  </a:cubicBezTo>
                  <a:cubicBezTo>
                    <a:pt x="1200" y="1563"/>
                    <a:pt x="1200" y="1730"/>
                    <a:pt x="1144" y="1954"/>
                  </a:cubicBezTo>
                  <a:cubicBezTo>
                    <a:pt x="1117" y="2121"/>
                    <a:pt x="1005" y="2233"/>
                    <a:pt x="893" y="2344"/>
                  </a:cubicBezTo>
                  <a:cubicBezTo>
                    <a:pt x="782" y="2400"/>
                    <a:pt x="698" y="2428"/>
                    <a:pt x="586" y="2484"/>
                  </a:cubicBezTo>
                  <a:cubicBezTo>
                    <a:pt x="475" y="2484"/>
                    <a:pt x="363" y="2484"/>
                    <a:pt x="280" y="2400"/>
                  </a:cubicBezTo>
                  <a:cubicBezTo>
                    <a:pt x="168" y="2372"/>
                    <a:pt x="84" y="2261"/>
                    <a:pt x="56" y="2149"/>
                  </a:cubicBezTo>
                  <a:cubicBezTo>
                    <a:pt x="1" y="1954"/>
                    <a:pt x="1" y="1675"/>
                    <a:pt x="29" y="1396"/>
                  </a:cubicBezTo>
                  <a:cubicBezTo>
                    <a:pt x="84" y="1089"/>
                    <a:pt x="196" y="726"/>
                    <a:pt x="335" y="531"/>
                  </a:cubicBezTo>
                  <a:cubicBezTo>
                    <a:pt x="586" y="1"/>
                    <a:pt x="1200" y="29"/>
                    <a:pt x="1200"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7"/>
            <p:cNvSpPr/>
            <p:nvPr/>
          </p:nvSpPr>
          <p:spPr>
            <a:xfrm flipH="1">
              <a:off x="2892967" y="1547863"/>
              <a:ext cx="96513" cy="201022"/>
            </a:xfrm>
            <a:custGeom>
              <a:avLst/>
              <a:gdLst/>
              <a:ahLst/>
              <a:cxnLst/>
              <a:rect l="l" t="t" r="r" b="b"/>
              <a:pathLst>
                <a:path w="1340" h="2791" extrusionOk="0">
                  <a:moveTo>
                    <a:pt x="949" y="1703"/>
                  </a:moveTo>
                  <a:cubicBezTo>
                    <a:pt x="949" y="1647"/>
                    <a:pt x="977" y="1591"/>
                    <a:pt x="1060" y="1563"/>
                  </a:cubicBezTo>
                  <a:cubicBezTo>
                    <a:pt x="1116" y="1563"/>
                    <a:pt x="1200" y="1591"/>
                    <a:pt x="1200" y="1675"/>
                  </a:cubicBezTo>
                  <a:cubicBezTo>
                    <a:pt x="1200" y="1675"/>
                    <a:pt x="1339" y="2512"/>
                    <a:pt x="809" y="2707"/>
                  </a:cubicBezTo>
                  <a:cubicBezTo>
                    <a:pt x="558" y="2791"/>
                    <a:pt x="391" y="2707"/>
                    <a:pt x="251" y="2539"/>
                  </a:cubicBezTo>
                  <a:cubicBezTo>
                    <a:pt x="140" y="2428"/>
                    <a:pt x="84" y="2260"/>
                    <a:pt x="28" y="2093"/>
                  </a:cubicBezTo>
                  <a:cubicBezTo>
                    <a:pt x="0" y="1926"/>
                    <a:pt x="0" y="1703"/>
                    <a:pt x="0" y="1507"/>
                  </a:cubicBezTo>
                  <a:cubicBezTo>
                    <a:pt x="84" y="866"/>
                    <a:pt x="391" y="168"/>
                    <a:pt x="1060" y="29"/>
                  </a:cubicBezTo>
                  <a:cubicBezTo>
                    <a:pt x="1116" y="1"/>
                    <a:pt x="1200" y="56"/>
                    <a:pt x="1200" y="112"/>
                  </a:cubicBezTo>
                  <a:cubicBezTo>
                    <a:pt x="1200" y="168"/>
                    <a:pt x="1144" y="196"/>
                    <a:pt x="1088" y="252"/>
                  </a:cubicBezTo>
                  <a:cubicBezTo>
                    <a:pt x="530" y="391"/>
                    <a:pt x="279" y="977"/>
                    <a:pt x="224" y="1535"/>
                  </a:cubicBezTo>
                  <a:cubicBezTo>
                    <a:pt x="168" y="1703"/>
                    <a:pt x="224" y="1870"/>
                    <a:pt x="251" y="2065"/>
                  </a:cubicBezTo>
                  <a:cubicBezTo>
                    <a:pt x="279" y="2205"/>
                    <a:pt x="307" y="2344"/>
                    <a:pt x="391" y="2400"/>
                  </a:cubicBezTo>
                  <a:cubicBezTo>
                    <a:pt x="447" y="2512"/>
                    <a:pt x="558" y="2539"/>
                    <a:pt x="698" y="2456"/>
                  </a:cubicBezTo>
                  <a:cubicBezTo>
                    <a:pt x="1033" y="2372"/>
                    <a:pt x="949" y="1703"/>
                    <a:pt x="949" y="17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7"/>
            <p:cNvSpPr/>
            <p:nvPr/>
          </p:nvSpPr>
          <p:spPr>
            <a:xfrm flipH="1">
              <a:off x="2824614" y="1692564"/>
              <a:ext cx="80452" cy="54307"/>
            </a:xfrm>
            <a:custGeom>
              <a:avLst/>
              <a:gdLst/>
              <a:ahLst/>
              <a:cxnLst/>
              <a:rect l="l" t="t" r="r" b="b"/>
              <a:pathLst>
                <a:path w="1117" h="754" extrusionOk="0">
                  <a:moveTo>
                    <a:pt x="893" y="84"/>
                  </a:moveTo>
                  <a:cubicBezTo>
                    <a:pt x="921" y="56"/>
                    <a:pt x="1004" y="0"/>
                    <a:pt x="1032" y="56"/>
                  </a:cubicBezTo>
                  <a:cubicBezTo>
                    <a:pt x="1116" y="84"/>
                    <a:pt x="1116" y="140"/>
                    <a:pt x="1116" y="196"/>
                  </a:cubicBezTo>
                  <a:cubicBezTo>
                    <a:pt x="1116" y="196"/>
                    <a:pt x="781" y="754"/>
                    <a:pt x="84" y="754"/>
                  </a:cubicBezTo>
                  <a:cubicBezTo>
                    <a:pt x="28" y="754"/>
                    <a:pt x="0" y="698"/>
                    <a:pt x="0" y="642"/>
                  </a:cubicBezTo>
                  <a:cubicBezTo>
                    <a:pt x="0" y="558"/>
                    <a:pt x="28" y="530"/>
                    <a:pt x="84" y="530"/>
                  </a:cubicBezTo>
                  <a:cubicBezTo>
                    <a:pt x="642" y="530"/>
                    <a:pt x="893" y="84"/>
                    <a:pt x="893"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7"/>
            <p:cNvSpPr/>
            <p:nvPr/>
          </p:nvSpPr>
          <p:spPr>
            <a:xfrm flipH="1">
              <a:off x="2828649" y="1586037"/>
              <a:ext cx="201022" cy="233217"/>
            </a:xfrm>
            <a:custGeom>
              <a:avLst/>
              <a:gdLst/>
              <a:ahLst/>
              <a:cxnLst/>
              <a:rect l="l" t="t" r="r" b="b"/>
              <a:pathLst>
                <a:path w="2791" h="3238" extrusionOk="0">
                  <a:moveTo>
                    <a:pt x="2623" y="2651"/>
                  </a:moveTo>
                  <a:cubicBezTo>
                    <a:pt x="2707" y="2595"/>
                    <a:pt x="2762" y="2651"/>
                    <a:pt x="2762" y="2707"/>
                  </a:cubicBezTo>
                  <a:cubicBezTo>
                    <a:pt x="2790" y="2791"/>
                    <a:pt x="2762" y="2846"/>
                    <a:pt x="2707" y="2846"/>
                  </a:cubicBezTo>
                  <a:cubicBezTo>
                    <a:pt x="1730" y="3237"/>
                    <a:pt x="1033" y="3070"/>
                    <a:pt x="558" y="2651"/>
                  </a:cubicBezTo>
                  <a:cubicBezTo>
                    <a:pt x="363" y="2428"/>
                    <a:pt x="224" y="2177"/>
                    <a:pt x="112" y="1954"/>
                  </a:cubicBezTo>
                  <a:cubicBezTo>
                    <a:pt x="0" y="1675"/>
                    <a:pt x="0" y="1396"/>
                    <a:pt x="28" y="1145"/>
                  </a:cubicBezTo>
                  <a:cubicBezTo>
                    <a:pt x="112" y="587"/>
                    <a:pt x="419" y="140"/>
                    <a:pt x="977" y="1"/>
                  </a:cubicBezTo>
                  <a:cubicBezTo>
                    <a:pt x="1061" y="1"/>
                    <a:pt x="1088" y="29"/>
                    <a:pt x="1116" y="84"/>
                  </a:cubicBezTo>
                  <a:cubicBezTo>
                    <a:pt x="1116" y="168"/>
                    <a:pt x="1088" y="196"/>
                    <a:pt x="1033" y="224"/>
                  </a:cubicBezTo>
                  <a:cubicBezTo>
                    <a:pt x="558" y="336"/>
                    <a:pt x="335" y="726"/>
                    <a:pt x="279" y="1173"/>
                  </a:cubicBezTo>
                  <a:cubicBezTo>
                    <a:pt x="251" y="1424"/>
                    <a:pt x="279" y="1675"/>
                    <a:pt x="363" y="1898"/>
                  </a:cubicBezTo>
                  <a:cubicBezTo>
                    <a:pt x="419" y="2149"/>
                    <a:pt x="558" y="2372"/>
                    <a:pt x="754" y="2540"/>
                  </a:cubicBezTo>
                  <a:cubicBezTo>
                    <a:pt x="1116" y="2819"/>
                    <a:pt x="1758" y="2986"/>
                    <a:pt x="2623" y="26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7"/>
            <p:cNvSpPr/>
            <p:nvPr/>
          </p:nvSpPr>
          <p:spPr>
            <a:xfrm flipH="1">
              <a:off x="2038959" y="2339574"/>
              <a:ext cx="542636" cy="635116"/>
            </a:xfrm>
            <a:custGeom>
              <a:avLst/>
              <a:gdLst/>
              <a:ahLst/>
              <a:cxnLst/>
              <a:rect l="l" t="t" r="r" b="b"/>
              <a:pathLst>
                <a:path w="7534" h="8818" extrusionOk="0">
                  <a:moveTo>
                    <a:pt x="2121" y="1340"/>
                  </a:moveTo>
                  <a:cubicBezTo>
                    <a:pt x="2093" y="1284"/>
                    <a:pt x="2121" y="1201"/>
                    <a:pt x="2205" y="1201"/>
                  </a:cubicBezTo>
                  <a:cubicBezTo>
                    <a:pt x="2261" y="1173"/>
                    <a:pt x="2344" y="1201"/>
                    <a:pt x="2344" y="1284"/>
                  </a:cubicBezTo>
                  <a:cubicBezTo>
                    <a:pt x="2344" y="1284"/>
                    <a:pt x="2400" y="1480"/>
                    <a:pt x="2568" y="1786"/>
                  </a:cubicBezTo>
                  <a:cubicBezTo>
                    <a:pt x="2623" y="1870"/>
                    <a:pt x="2568" y="1898"/>
                    <a:pt x="2512" y="1926"/>
                  </a:cubicBezTo>
                  <a:cubicBezTo>
                    <a:pt x="2428" y="1982"/>
                    <a:pt x="2372" y="1926"/>
                    <a:pt x="2372" y="1870"/>
                  </a:cubicBezTo>
                  <a:cubicBezTo>
                    <a:pt x="2177" y="1535"/>
                    <a:pt x="2121" y="1340"/>
                    <a:pt x="2121" y="1340"/>
                  </a:cubicBezTo>
                  <a:close/>
                  <a:moveTo>
                    <a:pt x="2874" y="2930"/>
                  </a:moveTo>
                  <a:cubicBezTo>
                    <a:pt x="2847" y="2847"/>
                    <a:pt x="2874" y="2791"/>
                    <a:pt x="2930" y="2735"/>
                  </a:cubicBezTo>
                  <a:cubicBezTo>
                    <a:pt x="2986" y="2707"/>
                    <a:pt x="3070" y="2735"/>
                    <a:pt x="3098" y="2791"/>
                  </a:cubicBezTo>
                  <a:cubicBezTo>
                    <a:pt x="3544" y="3572"/>
                    <a:pt x="4241" y="4576"/>
                    <a:pt x="5106" y="5525"/>
                  </a:cubicBezTo>
                  <a:cubicBezTo>
                    <a:pt x="5776" y="6222"/>
                    <a:pt x="6585" y="6920"/>
                    <a:pt x="7478" y="7506"/>
                  </a:cubicBezTo>
                  <a:cubicBezTo>
                    <a:pt x="7534" y="7562"/>
                    <a:pt x="7534" y="7589"/>
                    <a:pt x="7534" y="7617"/>
                  </a:cubicBezTo>
                  <a:cubicBezTo>
                    <a:pt x="7534" y="7617"/>
                    <a:pt x="7534" y="8454"/>
                    <a:pt x="6752" y="8817"/>
                  </a:cubicBezTo>
                  <a:lnTo>
                    <a:pt x="6641" y="8817"/>
                  </a:lnTo>
                  <a:cubicBezTo>
                    <a:pt x="6641" y="8817"/>
                    <a:pt x="3237" y="7255"/>
                    <a:pt x="1033" y="3432"/>
                  </a:cubicBezTo>
                  <a:cubicBezTo>
                    <a:pt x="1005" y="3405"/>
                    <a:pt x="1033" y="3321"/>
                    <a:pt x="1061" y="3293"/>
                  </a:cubicBezTo>
                  <a:cubicBezTo>
                    <a:pt x="1145" y="3265"/>
                    <a:pt x="1200" y="3293"/>
                    <a:pt x="1256" y="3321"/>
                  </a:cubicBezTo>
                  <a:cubicBezTo>
                    <a:pt x="3265" y="6780"/>
                    <a:pt x="6306" y="8399"/>
                    <a:pt x="6725" y="8594"/>
                  </a:cubicBezTo>
                  <a:cubicBezTo>
                    <a:pt x="7171" y="8371"/>
                    <a:pt x="7282" y="7868"/>
                    <a:pt x="7282" y="7701"/>
                  </a:cubicBezTo>
                  <a:cubicBezTo>
                    <a:pt x="6362" y="7115"/>
                    <a:pt x="5581" y="6418"/>
                    <a:pt x="4911" y="5720"/>
                  </a:cubicBezTo>
                  <a:cubicBezTo>
                    <a:pt x="4074" y="4744"/>
                    <a:pt x="3377" y="3711"/>
                    <a:pt x="2874" y="2930"/>
                  </a:cubicBezTo>
                  <a:close/>
                  <a:moveTo>
                    <a:pt x="391" y="1396"/>
                  </a:moveTo>
                  <a:cubicBezTo>
                    <a:pt x="419" y="1452"/>
                    <a:pt x="391" y="1535"/>
                    <a:pt x="308" y="1535"/>
                  </a:cubicBezTo>
                  <a:cubicBezTo>
                    <a:pt x="252" y="1563"/>
                    <a:pt x="168" y="1535"/>
                    <a:pt x="168" y="1452"/>
                  </a:cubicBezTo>
                  <a:cubicBezTo>
                    <a:pt x="57" y="1145"/>
                    <a:pt x="29" y="894"/>
                    <a:pt x="1" y="698"/>
                  </a:cubicBezTo>
                  <a:cubicBezTo>
                    <a:pt x="1" y="447"/>
                    <a:pt x="1" y="224"/>
                    <a:pt x="57" y="85"/>
                  </a:cubicBezTo>
                  <a:cubicBezTo>
                    <a:pt x="85" y="29"/>
                    <a:pt x="140" y="1"/>
                    <a:pt x="196" y="29"/>
                  </a:cubicBezTo>
                  <a:cubicBezTo>
                    <a:pt x="280" y="57"/>
                    <a:pt x="308" y="85"/>
                    <a:pt x="280" y="168"/>
                  </a:cubicBezTo>
                  <a:cubicBezTo>
                    <a:pt x="252" y="308"/>
                    <a:pt x="196" y="475"/>
                    <a:pt x="196" y="698"/>
                  </a:cubicBezTo>
                  <a:cubicBezTo>
                    <a:pt x="252" y="866"/>
                    <a:pt x="280" y="1117"/>
                    <a:pt x="391" y="139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7"/>
            <p:cNvSpPr/>
            <p:nvPr/>
          </p:nvSpPr>
          <p:spPr>
            <a:xfrm flipH="1">
              <a:off x="1339659" y="2375803"/>
              <a:ext cx="665223" cy="616966"/>
            </a:xfrm>
            <a:custGeom>
              <a:avLst/>
              <a:gdLst/>
              <a:ahLst/>
              <a:cxnLst/>
              <a:rect l="l" t="t" r="r" b="b"/>
              <a:pathLst>
                <a:path w="9236" h="8566" extrusionOk="0">
                  <a:moveTo>
                    <a:pt x="7952" y="223"/>
                  </a:moveTo>
                  <a:cubicBezTo>
                    <a:pt x="7924" y="195"/>
                    <a:pt x="7924" y="112"/>
                    <a:pt x="7980" y="56"/>
                  </a:cubicBezTo>
                  <a:cubicBezTo>
                    <a:pt x="8036" y="0"/>
                    <a:pt x="8092" y="0"/>
                    <a:pt x="8175" y="84"/>
                  </a:cubicBezTo>
                  <a:cubicBezTo>
                    <a:pt x="8175" y="84"/>
                    <a:pt x="9235" y="1339"/>
                    <a:pt x="8845" y="2232"/>
                  </a:cubicBezTo>
                  <a:cubicBezTo>
                    <a:pt x="8677" y="2567"/>
                    <a:pt x="8064" y="2874"/>
                    <a:pt x="7171" y="3320"/>
                  </a:cubicBezTo>
                  <a:cubicBezTo>
                    <a:pt x="6808" y="3487"/>
                    <a:pt x="6418" y="3683"/>
                    <a:pt x="5999" y="3906"/>
                  </a:cubicBezTo>
                  <a:cubicBezTo>
                    <a:pt x="5943" y="3934"/>
                    <a:pt x="5860" y="3906"/>
                    <a:pt x="5832" y="3878"/>
                  </a:cubicBezTo>
                  <a:cubicBezTo>
                    <a:pt x="5804" y="3822"/>
                    <a:pt x="5832" y="3739"/>
                    <a:pt x="5860" y="3739"/>
                  </a:cubicBezTo>
                  <a:cubicBezTo>
                    <a:pt x="6278" y="3515"/>
                    <a:pt x="6669" y="3320"/>
                    <a:pt x="7031" y="3153"/>
                  </a:cubicBezTo>
                  <a:cubicBezTo>
                    <a:pt x="7868" y="2734"/>
                    <a:pt x="8482" y="2427"/>
                    <a:pt x="8594" y="2204"/>
                  </a:cubicBezTo>
                  <a:cubicBezTo>
                    <a:pt x="8929" y="1339"/>
                    <a:pt x="7952" y="223"/>
                    <a:pt x="7952" y="223"/>
                  </a:cubicBezTo>
                  <a:close/>
                  <a:moveTo>
                    <a:pt x="4576" y="4408"/>
                  </a:moveTo>
                  <a:cubicBezTo>
                    <a:pt x="4660" y="4380"/>
                    <a:pt x="4716" y="4380"/>
                    <a:pt x="4744" y="4436"/>
                  </a:cubicBezTo>
                  <a:cubicBezTo>
                    <a:pt x="4800" y="4464"/>
                    <a:pt x="4800" y="4548"/>
                    <a:pt x="4716" y="4576"/>
                  </a:cubicBezTo>
                  <a:cubicBezTo>
                    <a:pt x="3990" y="5022"/>
                    <a:pt x="3265" y="5552"/>
                    <a:pt x="2595" y="6222"/>
                  </a:cubicBezTo>
                  <a:cubicBezTo>
                    <a:pt x="1926" y="6835"/>
                    <a:pt x="1312" y="7617"/>
                    <a:pt x="838" y="8481"/>
                  </a:cubicBezTo>
                  <a:cubicBezTo>
                    <a:pt x="810" y="8565"/>
                    <a:pt x="754" y="8565"/>
                    <a:pt x="670" y="8565"/>
                  </a:cubicBezTo>
                  <a:lnTo>
                    <a:pt x="643" y="8509"/>
                  </a:lnTo>
                  <a:cubicBezTo>
                    <a:pt x="559" y="8454"/>
                    <a:pt x="85" y="7868"/>
                    <a:pt x="1" y="7226"/>
                  </a:cubicBezTo>
                  <a:lnTo>
                    <a:pt x="1" y="7198"/>
                  </a:lnTo>
                  <a:cubicBezTo>
                    <a:pt x="1" y="7114"/>
                    <a:pt x="419" y="5664"/>
                    <a:pt x="2707" y="3543"/>
                  </a:cubicBezTo>
                  <a:cubicBezTo>
                    <a:pt x="2735" y="3487"/>
                    <a:pt x="2791" y="3487"/>
                    <a:pt x="2874" y="3543"/>
                  </a:cubicBezTo>
                  <a:cubicBezTo>
                    <a:pt x="2902" y="3571"/>
                    <a:pt x="2902" y="3627"/>
                    <a:pt x="2874" y="3683"/>
                  </a:cubicBezTo>
                  <a:cubicBezTo>
                    <a:pt x="698" y="5664"/>
                    <a:pt x="280" y="7031"/>
                    <a:pt x="252" y="7198"/>
                  </a:cubicBezTo>
                  <a:cubicBezTo>
                    <a:pt x="336" y="7617"/>
                    <a:pt x="559" y="8007"/>
                    <a:pt x="698" y="8202"/>
                  </a:cubicBezTo>
                  <a:cubicBezTo>
                    <a:pt x="1173" y="7365"/>
                    <a:pt x="1759" y="6668"/>
                    <a:pt x="2428" y="6054"/>
                  </a:cubicBezTo>
                  <a:cubicBezTo>
                    <a:pt x="3126" y="5413"/>
                    <a:pt x="3851" y="4855"/>
                    <a:pt x="4576" y="4408"/>
                  </a:cubicBezTo>
                  <a:close/>
                  <a:moveTo>
                    <a:pt x="3823" y="2902"/>
                  </a:moveTo>
                  <a:cubicBezTo>
                    <a:pt x="4130" y="2651"/>
                    <a:pt x="4521" y="2344"/>
                    <a:pt x="4939" y="2065"/>
                  </a:cubicBezTo>
                  <a:cubicBezTo>
                    <a:pt x="5302" y="1786"/>
                    <a:pt x="5692" y="1507"/>
                    <a:pt x="6111" y="1228"/>
                  </a:cubicBezTo>
                  <a:cubicBezTo>
                    <a:pt x="6139" y="1200"/>
                    <a:pt x="6194" y="1116"/>
                    <a:pt x="6139" y="1060"/>
                  </a:cubicBezTo>
                  <a:cubicBezTo>
                    <a:pt x="6111" y="1032"/>
                    <a:pt x="6055" y="977"/>
                    <a:pt x="5971" y="1032"/>
                  </a:cubicBezTo>
                  <a:cubicBezTo>
                    <a:pt x="5581" y="1311"/>
                    <a:pt x="5162" y="1590"/>
                    <a:pt x="4800" y="1869"/>
                  </a:cubicBezTo>
                  <a:cubicBezTo>
                    <a:pt x="4381" y="2176"/>
                    <a:pt x="3990" y="2455"/>
                    <a:pt x="3684" y="2734"/>
                  </a:cubicBezTo>
                  <a:cubicBezTo>
                    <a:pt x="3628" y="2762"/>
                    <a:pt x="3600" y="2846"/>
                    <a:pt x="3684" y="2874"/>
                  </a:cubicBezTo>
                  <a:cubicBezTo>
                    <a:pt x="3711" y="2929"/>
                    <a:pt x="3767" y="2929"/>
                    <a:pt x="3823" y="290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7"/>
            <p:cNvSpPr/>
            <p:nvPr/>
          </p:nvSpPr>
          <p:spPr>
            <a:xfrm flipH="1">
              <a:off x="2087149" y="2385815"/>
              <a:ext cx="775781" cy="1808548"/>
            </a:xfrm>
            <a:custGeom>
              <a:avLst/>
              <a:gdLst/>
              <a:ahLst/>
              <a:cxnLst/>
              <a:rect l="l" t="t" r="r" b="b"/>
              <a:pathLst>
                <a:path w="10771" h="25110" extrusionOk="0">
                  <a:moveTo>
                    <a:pt x="3963" y="56"/>
                  </a:moveTo>
                  <a:cubicBezTo>
                    <a:pt x="3991" y="1"/>
                    <a:pt x="4102" y="1"/>
                    <a:pt x="4158" y="84"/>
                  </a:cubicBezTo>
                  <a:cubicBezTo>
                    <a:pt x="4186" y="140"/>
                    <a:pt x="4158" y="224"/>
                    <a:pt x="4102" y="252"/>
                  </a:cubicBezTo>
                  <a:cubicBezTo>
                    <a:pt x="4102" y="252"/>
                    <a:pt x="3767" y="475"/>
                    <a:pt x="3405" y="2149"/>
                  </a:cubicBezTo>
                  <a:cubicBezTo>
                    <a:pt x="3405" y="2205"/>
                    <a:pt x="3349" y="2233"/>
                    <a:pt x="3265" y="2205"/>
                  </a:cubicBezTo>
                  <a:cubicBezTo>
                    <a:pt x="3209" y="2205"/>
                    <a:pt x="3181" y="2149"/>
                    <a:pt x="3181" y="2065"/>
                  </a:cubicBezTo>
                  <a:cubicBezTo>
                    <a:pt x="3516" y="280"/>
                    <a:pt x="3935" y="56"/>
                    <a:pt x="3963" y="56"/>
                  </a:cubicBezTo>
                  <a:close/>
                  <a:moveTo>
                    <a:pt x="2930" y="3293"/>
                  </a:moveTo>
                  <a:cubicBezTo>
                    <a:pt x="2930" y="3209"/>
                    <a:pt x="2986" y="3181"/>
                    <a:pt x="3070" y="3181"/>
                  </a:cubicBezTo>
                  <a:cubicBezTo>
                    <a:pt x="3126" y="3181"/>
                    <a:pt x="3181" y="3237"/>
                    <a:pt x="3181" y="3321"/>
                  </a:cubicBezTo>
                  <a:lnTo>
                    <a:pt x="3181" y="3432"/>
                  </a:lnTo>
                  <a:cubicBezTo>
                    <a:pt x="2930" y="5218"/>
                    <a:pt x="2289" y="6362"/>
                    <a:pt x="1731" y="7366"/>
                  </a:cubicBezTo>
                  <a:cubicBezTo>
                    <a:pt x="1396" y="8036"/>
                    <a:pt x="1033" y="8621"/>
                    <a:pt x="894" y="9291"/>
                  </a:cubicBezTo>
                  <a:cubicBezTo>
                    <a:pt x="698" y="10240"/>
                    <a:pt x="838" y="10714"/>
                    <a:pt x="977" y="11160"/>
                  </a:cubicBezTo>
                  <a:cubicBezTo>
                    <a:pt x="1089" y="11551"/>
                    <a:pt x="1173" y="11913"/>
                    <a:pt x="1117" y="12471"/>
                  </a:cubicBezTo>
                  <a:cubicBezTo>
                    <a:pt x="1033" y="12918"/>
                    <a:pt x="950" y="13225"/>
                    <a:pt x="838" y="13504"/>
                  </a:cubicBezTo>
                  <a:cubicBezTo>
                    <a:pt x="698" y="13922"/>
                    <a:pt x="587" y="14229"/>
                    <a:pt x="754" y="14927"/>
                  </a:cubicBezTo>
                  <a:cubicBezTo>
                    <a:pt x="838" y="15178"/>
                    <a:pt x="838" y="15401"/>
                    <a:pt x="838" y="15568"/>
                  </a:cubicBezTo>
                  <a:cubicBezTo>
                    <a:pt x="810" y="15736"/>
                    <a:pt x="754" y="15875"/>
                    <a:pt x="698" y="16015"/>
                  </a:cubicBezTo>
                  <a:lnTo>
                    <a:pt x="587" y="16238"/>
                  </a:lnTo>
                  <a:cubicBezTo>
                    <a:pt x="447" y="16517"/>
                    <a:pt x="280" y="16824"/>
                    <a:pt x="392" y="17410"/>
                  </a:cubicBezTo>
                  <a:cubicBezTo>
                    <a:pt x="531" y="18079"/>
                    <a:pt x="894" y="18498"/>
                    <a:pt x="1368" y="18944"/>
                  </a:cubicBezTo>
                  <a:cubicBezTo>
                    <a:pt x="1731" y="19363"/>
                    <a:pt x="2149" y="19809"/>
                    <a:pt x="2400" y="20451"/>
                  </a:cubicBezTo>
                  <a:cubicBezTo>
                    <a:pt x="2428" y="20506"/>
                    <a:pt x="2512" y="20702"/>
                    <a:pt x="2540" y="20841"/>
                  </a:cubicBezTo>
                  <a:cubicBezTo>
                    <a:pt x="2679" y="21204"/>
                    <a:pt x="2847" y="21678"/>
                    <a:pt x="3042" y="22125"/>
                  </a:cubicBezTo>
                  <a:cubicBezTo>
                    <a:pt x="3070" y="22180"/>
                    <a:pt x="3042" y="22264"/>
                    <a:pt x="2958" y="22264"/>
                  </a:cubicBezTo>
                  <a:cubicBezTo>
                    <a:pt x="2875" y="22292"/>
                    <a:pt x="2819" y="22264"/>
                    <a:pt x="2819" y="22180"/>
                  </a:cubicBezTo>
                  <a:cubicBezTo>
                    <a:pt x="2651" y="21734"/>
                    <a:pt x="2484" y="21288"/>
                    <a:pt x="2344" y="20897"/>
                  </a:cubicBezTo>
                  <a:cubicBezTo>
                    <a:pt x="2289" y="20785"/>
                    <a:pt x="2261" y="20646"/>
                    <a:pt x="2205" y="20506"/>
                  </a:cubicBezTo>
                  <a:cubicBezTo>
                    <a:pt x="1982" y="19921"/>
                    <a:pt x="1563" y="19502"/>
                    <a:pt x="1173" y="19084"/>
                  </a:cubicBezTo>
                  <a:cubicBezTo>
                    <a:pt x="726" y="18581"/>
                    <a:pt x="280" y="18135"/>
                    <a:pt x="140" y="17438"/>
                  </a:cubicBezTo>
                  <a:cubicBezTo>
                    <a:pt x="1" y="16740"/>
                    <a:pt x="196" y="16433"/>
                    <a:pt x="392" y="16126"/>
                  </a:cubicBezTo>
                  <a:lnTo>
                    <a:pt x="475" y="15903"/>
                  </a:lnTo>
                  <a:cubicBezTo>
                    <a:pt x="559" y="15791"/>
                    <a:pt x="587" y="15680"/>
                    <a:pt x="615" y="15540"/>
                  </a:cubicBezTo>
                  <a:cubicBezTo>
                    <a:pt x="615" y="15401"/>
                    <a:pt x="615" y="15206"/>
                    <a:pt x="559" y="14982"/>
                  </a:cubicBezTo>
                  <a:cubicBezTo>
                    <a:pt x="336" y="14173"/>
                    <a:pt x="447" y="13866"/>
                    <a:pt x="615" y="13392"/>
                  </a:cubicBezTo>
                  <a:cubicBezTo>
                    <a:pt x="726" y="13169"/>
                    <a:pt x="838" y="12834"/>
                    <a:pt x="894" y="12416"/>
                  </a:cubicBezTo>
                  <a:cubicBezTo>
                    <a:pt x="977" y="11941"/>
                    <a:pt x="866" y="11579"/>
                    <a:pt x="754" y="11244"/>
                  </a:cubicBezTo>
                  <a:cubicBezTo>
                    <a:pt x="615" y="10742"/>
                    <a:pt x="475" y="10212"/>
                    <a:pt x="698" y="9263"/>
                  </a:cubicBezTo>
                  <a:cubicBezTo>
                    <a:pt x="838" y="8566"/>
                    <a:pt x="1173" y="7924"/>
                    <a:pt x="1563" y="7254"/>
                  </a:cubicBezTo>
                  <a:cubicBezTo>
                    <a:pt x="2121" y="6278"/>
                    <a:pt x="2735" y="5134"/>
                    <a:pt x="2986" y="3404"/>
                  </a:cubicBezTo>
                  <a:close/>
                  <a:moveTo>
                    <a:pt x="3265" y="23296"/>
                  </a:moveTo>
                  <a:cubicBezTo>
                    <a:pt x="3237" y="23241"/>
                    <a:pt x="3265" y="23157"/>
                    <a:pt x="3321" y="23157"/>
                  </a:cubicBezTo>
                  <a:cubicBezTo>
                    <a:pt x="3377" y="23129"/>
                    <a:pt x="3460" y="23157"/>
                    <a:pt x="3488" y="23213"/>
                  </a:cubicBezTo>
                  <a:cubicBezTo>
                    <a:pt x="3656" y="23520"/>
                    <a:pt x="3823" y="23826"/>
                    <a:pt x="3991" y="24077"/>
                  </a:cubicBezTo>
                  <a:cubicBezTo>
                    <a:pt x="4186" y="24273"/>
                    <a:pt x="4353" y="24468"/>
                    <a:pt x="4521" y="24552"/>
                  </a:cubicBezTo>
                  <a:cubicBezTo>
                    <a:pt x="4967" y="24803"/>
                    <a:pt x="5832" y="24831"/>
                    <a:pt x="6641" y="24775"/>
                  </a:cubicBezTo>
                  <a:cubicBezTo>
                    <a:pt x="7394" y="24663"/>
                    <a:pt x="8120" y="24468"/>
                    <a:pt x="8510" y="24105"/>
                  </a:cubicBezTo>
                  <a:cubicBezTo>
                    <a:pt x="8873" y="23771"/>
                    <a:pt x="9012" y="23296"/>
                    <a:pt x="8984" y="22794"/>
                  </a:cubicBezTo>
                  <a:cubicBezTo>
                    <a:pt x="8957" y="22236"/>
                    <a:pt x="8705" y="21594"/>
                    <a:pt x="8287" y="21036"/>
                  </a:cubicBezTo>
                  <a:cubicBezTo>
                    <a:pt x="8231" y="20981"/>
                    <a:pt x="8175" y="20869"/>
                    <a:pt x="8120" y="20785"/>
                  </a:cubicBezTo>
                  <a:cubicBezTo>
                    <a:pt x="8092" y="20702"/>
                    <a:pt x="8008" y="20618"/>
                    <a:pt x="7980" y="20506"/>
                  </a:cubicBezTo>
                  <a:cubicBezTo>
                    <a:pt x="7952" y="20451"/>
                    <a:pt x="7980" y="20367"/>
                    <a:pt x="8036" y="20367"/>
                  </a:cubicBezTo>
                  <a:cubicBezTo>
                    <a:pt x="8120" y="20339"/>
                    <a:pt x="8175" y="20367"/>
                    <a:pt x="8175" y="20451"/>
                  </a:cubicBezTo>
                  <a:cubicBezTo>
                    <a:pt x="8231" y="20562"/>
                    <a:pt x="8259" y="20618"/>
                    <a:pt x="8343" y="20730"/>
                  </a:cubicBezTo>
                  <a:cubicBezTo>
                    <a:pt x="8371" y="20785"/>
                    <a:pt x="8426" y="20869"/>
                    <a:pt x="8482" y="20925"/>
                  </a:cubicBezTo>
                  <a:cubicBezTo>
                    <a:pt x="8929" y="21539"/>
                    <a:pt x="9180" y="22180"/>
                    <a:pt x="9208" y="22794"/>
                  </a:cubicBezTo>
                  <a:cubicBezTo>
                    <a:pt x="9236" y="23380"/>
                    <a:pt x="9068" y="23910"/>
                    <a:pt x="8650" y="24329"/>
                  </a:cubicBezTo>
                  <a:cubicBezTo>
                    <a:pt x="8231" y="24691"/>
                    <a:pt x="7450" y="24942"/>
                    <a:pt x="6697" y="25026"/>
                  </a:cubicBezTo>
                  <a:cubicBezTo>
                    <a:pt x="5832" y="25110"/>
                    <a:pt x="4911" y="25054"/>
                    <a:pt x="4437" y="24803"/>
                  </a:cubicBezTo>
                  <a:cubicBezTo>
                    <a:pt x="4214" y="24691"/>
                    <a:pt x="4018" y="24496"/>
                    <a:pt x="3823" y="24245"/>
                  </a:cubicBezTo>
                  <a:cubicBezTo>
                    <a:pt x="3628" y="23966"/>
                    <a:pt x="3405" y="23659"/>
                    <a:pt x="3265" y="23296"/>
                  </a:cubicBezTo>
                  <a:close/>
                  <a:moveTo>
                    <a:pt x="7785" y="18944"/>
                  </a:moveTo>
                  <a:cubicBezTo>
                    <a:pt x="7785" y="19028"/>
                    <a:pt x="7729" y="19084"/>
                    <a:pt x="7673" y="19084"/>
                  </a:cubicBezTo>
                  <a:cubicBezTo>
                    <a:pt x="7590" y="19084"/>
                    <a:pt x="7534" y="19056"/>
                    <a:pt x="7534" y="18972"/>
                  </a:cubicBezTo>
                  <a:cubicBezTo>
                    <a:pt x="7506" y="18805"/>
                    <a:pt x="7506" y="18721"/>
                    <a:pt x="7450" y="18665"/>
                  </a:cubicBezTo>
                  <a:cubicBezTo>
                    <a:pt x="7255" y="17661"/>
                    <a:pt x="7032" y="16628"/>
                    <a:pt x="6557" y="16266"/>
                  </a:cubicBezTo>
                  <a:cubicBezTo>
                    <a:pt x="6529" y="16210"/>
                    <a:pt x="6474" y="16154"/>
                    <a:pt x="6529" y="16126"/>
                  </a:cubicBezTo>
                  <a:lnTo>
                    <a:pt x="6529" y="16126"/>
                  </a:lnTo>
                  <a:cubicBezTo>
                    <a:pt x="6529" y="16126"/>
                    <a:pt x="6725" y="15764"/>
                    <a:pt x="6418" y="15345"/>
                  </a:cubicBezTo>
                  <a:cubicBezTo>
                    <a:pt x="6390" y="15317"/>
                    <a:pt x="6390" y="15233"/>
                    <a:pt x="6418" y="15206"/>
                  </a:cubicBezTo>
                  <a:lnTo>
                    <a:pt x="6418" y="15206"/>
                  </a:lnTo>
                  <a:cubicBezTo>
                    <a:pt x="6418" y="15206"/>
                    <a:pt x="6669" y="14899"/>
                    <a:pt x="6836" y="14257"/>
                  </a:cubicBezTo>
                  <a:cubicBezTo>
                    <a:pt x="6892" y="14034"/>
                    <a:pt x="7087" y="13839"/>
                    <a:pt x="7255" y="13671"/>
                  </a:cubicBezTo>
                  <a:cubicBezTo>
                    <a:pt x="7562" y="13364"/>
                    <a:pt x="7924" y="13002"/>
                    <a:pt x="7924" y="11941"/>
                  </a:cubicBezTo>
                  <a:cubicBezTo>
                    <a:pt x="7924" y="11021"/>
                    <a:pt x="8371" y="10658"/>
                    <a:pt x="8929" y="10212"/>
                  </a:cubicBezTo>
                  <a:cubicBezTo>
                    <a:pt x="9487" y="9821"/>
                    <a:pt x="10100" y="9291"/>
                    <a:pt x="10519" y="8063"/>
                  </a:cubicBezTo>
                  <a:cubicBezTo>
                    <a:pt x="10575" y="8008"/>
                    <a:pt x="10631" y="7952"/>
                    <a:pt x="10658" y="8008"/>
                  </a:cubicBezTo>
                  <a:cubicBezTo>
                    <a:pt x="10742" y="8036"/>
                    <a:pt x="10770" y="8091"/>
                    <a:pt x="10742" y="8147"/>
                  </a:cubicBezTo>
                  <a:cubicBezTo>
                    <a:pt x="10324" y="9430"/>
                    <a:pt x="9626" y="9961"/>
                    <a:pt x="9068" y="10407"/>
                  </a:cubicBezTo>
                  <a:cubicBezTo>
                    <a:pt x="8538" y="10825"/>
                    <a:pt x="8120" y="11132"/>
                    <a:pt x="8120" y="11941"/>
                  </a:cubicBezTo>
                  <a:cubicBezTo>
                    <a:pt x="8120" y="13113"/>
                    <a:pt x="7701" y="13504"/>
                    <a:pt x="7366" y="13866"/>
                  </a:cubicBezTo>
                  <a:cubicBezTo>
                    <a:pt x="7227" y="14006"/>
                    <a:pt x="7087" y="14145"/>
                    <a:pt x="7004" y="14341"/>
                  </a:cubicBezTo>
                  <a:cubicBezTo>
                    <a:pt x="6864" y="14871"/>
                    <a:pt x="6697" y="15178"/>
                    <a:pt x="6585" y="15289"/>
                  </a:cubicBezTo>
                  <a:cubicBezTo>
                    <a:pt x="6836" y="15680"/>
                    <a:pt x="6753" y="15987"/>
                    <a:pt x="6725" y="16154"/>
                  </a:cubicBezTo>
                  <a:cubicBezTo>
                    <a:pt x="7255" y="16656"/>
                    <a:pt x="7450" y="17661"/>
                    <a:pt x="7673" y="1866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7"/>
            <p:cNvSpPr/>
            <p:nvPr/>
          </p:nvSpPr>
          <p:spPr>
            <a:xfrm flipH="1">
              <a:off x="1066396" y="2534549"/>
              <a:ext cx="894262" cy="1724134"/>
            </a:xfrm>
            <a:custGeom>
              <a:avLst/>
              <a:gdLst/>
              <a:ahLst/>
              <a:cxnLst/>
              <a:rect l="l" t="t" r="r" b="b"/>
              <a:pathLst>
                <a:path w="12416" h="23938" extrusionOk="0">
                  <a:moveTo>
                    <a:pt x="29" y="6277"/>
                  </a:moveTo>
                  <a:cubicBezTo>
                    <a:pt x="1" y="6222"/>
                    <a:pt x="29" y="6138"/>
                    <a:pt x="84" y="6138"/>
                  </a:cubicBezTo>
                  <a:cubicBezTo>
                    <a:pt x="168" y="6110"/>
                    <a:pt x="224" y="6138"/>
                    <a:pt x="224" y="6194"/>
                  </a:cubicBezTo>
                  <a:cubicBezTo>
                    <a:pt x="224" y="6194"/>
                    <a:pt x="977" y="7644"/>
                    <a:pt x="838" y="9095"/>
                  </a:cubicBezTo>
                  <a:cubicBezTo>
                    <a:pt x="726" y="10351"/>
                    <a:pt x="921" y="10630"/>
                    <a:pt x="1340" y="11271"/>
                  </a:cubicBezTo>
                  <a:cubicBezTo>
                    <a:pt x="1423" y="11383"/>
                    <a:pt x="1479" y="11439"/>
                    <a:pt x="1535" y="11550"/>
                  </a:cubicBezTo>
                  <a:lnTo>
                    <a:pt x="1535" y="11550"/>
                  </a:lnTo>
                  <a:cubicBezTo>
                    <a:pt x="1758" y="11885"/>
                    <a:pt x="1870" y="12304"/>
                    <a:pt x="1954" y="12778"/>
                  </a:cubicBezTo>
                  <a:cubicBezTo>
                    <a:pt x="2093" y="13392"/>
                    <a:pt x="2233" y="14089"/>
                    <a:pt x="2846" y="14536"/>
                  </a:cubicBezTo>
                  <a:cubicBezTo>
                    <a:pt x="2874" y="14536"/>
                    <a:pt x="2874" y="14563"/>
                    <a:pt x="2874" y="14619"/>
                  </a:cubicBezTo>
                  <a:cubicBezTo>
                    <a:pt x="2874" y="14675"/>
                    <a:pt x="3125" y="16154"/>
                    <a:pt x="3572" y="17158"/>
                  </a:cubicBezTo>
                  <a:lnTo>
                    <a:pt x="3572" y="17270"/>
                  </a:lnTo>
                  <a:lnTo>
                    <a:pt x="3572" y="17270"/>
                  </a:lnTo>
                  <a:cubicBezTo>
                    <a:pt x="3572" y="17270"/>
                    <a:pt x="3572" y="17298"/>
                    <a:pt x="3544" y="17353"/>
                  </a:cubicBezTo>
                  <a:cubicBezTo>
                    <a:pt x="3544" y="17437"/>
                    <a:pt x="3488" y="17465"/>
                    <a:pt x="3404" y="17465"/>
                  </a:cubicBezTo>
                  <a:cubicBezTo>
                    <a:pt x="3349" y="17465"/>
                    <a:pt x="3293" y="17409"/>
                    <a:pt x="3293" y="17325"/>
                  </a:cubicBezTo>
                  <a:cubicBezTo>
                    <a:pt x="3293" y="17270"/>
                    <a:pt x="3293" y="17242"/>
                    <a:pt x="3349" y="17186"/>
                  </a:cubicBezTo>
                  <a:cubicBezTo>
                    <a:pt x="2930" y="16265"/>
                    <a:pt x="2707" y="14926"/>
                    <a:pt x="2651" y="14675"/>
                  </a:cubicBezTo>
                  <a:cubicBezTo>
                    <a:pt x="1981" y="14173"/>
                    <a:pt x="1786" y="13475"/>
                    <a:pt x="1675" y="12806"/>
                  </a:cubicBezTo>
                  <a:cubicBezTo>
                    <a:pt x="1563" y="12387"/>
                    <a:pt x="1479" y="11969"/>
                    <a:pt x="1284" y="11662"/>
                  </a:cubicBezTo>
                  <a:lnTo>
                    <a:pt x="1284" y="11662"/>
                  </a:lnTo>
                  <a:lnTo>
                    <a:pt x="1284" y="11662"/>
                  </a:lnTo>
                  <a:cubicBezTo>
                    <a:pt x="1200" y="11550"/>
                    <a:pt x="1145" y="11467"/>
                    <a:pt x="1117" y="11411"/>
                  </a:cubicBezTo>
                  <a:cubicBezTo>
                    <a:pt x="614" y="10741"/>
                    <a:pt x="419" y="10434"/>
                    <a:pt x="503" y="9095"/>
                  </a:cubicBezTo>
                  <a:cubicBezTo>
                    <a:pt x="726" y="7644"/>
                    <a:pt x="29" y="6277"/>
                    <a:pt x="29" y="6277"/>
                  </a:cubicBezTo>
                  <a:close/>
                  <a:moveTo>
                    <a:pt x="3851" y="18637"/>
                  </a:moveTo>
                  <a:cubicBezTo>
                    <a:pt x="3823" y="18581"/>
                    <a:pt x="3823" y="18525"/>
                    <a:pt x="3851" y="18497"/>
                  </a:cubicBezTo>
                  <a:cubicBezTo>
                    <a:pt x="3934" y="18441"/>
                    <a:pt x="3990" y="18441"/>
                    <a:pt x="4046" y="18497"/>
                  </a:cubicBezTo>
                  <a:lnTo>
                    <a:pt x="4130" y="18581"/>
                  </a:lnTo>
                  <a:lnTo>
                    <a:pt x="4241" y="18693"/>
                  </a:lnTo>
                  <a:lnTo>
                    <a:pt x="4241" y="18693"/>
                  </a:lnTo>
                  <a:cubicBezTo>
                    <a:pt x="5106" y="19557"/>
                    <a:pt x="6138" y="21343"/>
                    <a:pt x="6752" y="22459"/>
                  </a:cubicBezTo>
                  <a:lnTo>
                    <a:pt x="6864" y="22682"/>
                  </a:lnTo>
                  <a:cubicBezTo>
                    <a:pt x="7143" y="23184"/>
                    <a:pt x="7422" y="23463"/>
                    <a:pt x="7757" y="23547"/>
                  </a:cubicBezTo>
                  <a:cubicBezTo>
                    <a:pt x="8119" y="23659"/>
                    <a:pt x="8594" y="23547"/>
                    <a:pt x="9291" y="23296"/>
                  </a:cubicBezTo>
                  <a:cubicBezTo>
                    <a:pt x="10100" y="23017"/>
                    <a:pt x="10965" y="22598"/>
                    <a:pt x="11523" y="22152"/>
                  </a:cubicBezTo>
                  <a:cubicBezTo>
                    <a:pt x="11914" y="21789"/>
                    <a:pt x="12165" y="21427"/>
                    <a:pt x="12025" y="21036"/>
                  </a:cubicBezTo>
                  <a:cubicBezTo>
                    <a:pt x="11914" y="20673"/>
                    <a:pt x="11718" y="20255"/>
                    <a:pt x="11467" y="19808"/>
                  </a:cubicBezTo>
                  <a:cubicBezTo>
                    <a:pt x="11300" y="19474"/>
                    <a:pt x="11049" y="19083"/>
                    <a:pt x="10881" y="18637"/>
                  </a:cubicBezTo>
                  <a:cubicBezTo>
                    <a:pt x="10825" y="18553"/>
                    <a:pt x="10881" y="18525"/>
                    <a:pt x="10937" y="18497"/>
                  </a:cubicBezTo>
                  <a:cubicBezTo>
                    <a:pt x="11021" y="18441"/>
                    <a:pt x="11077" y="18497"/>
                    <a:pt x="11077" y="18553"/>
                  </a:cubicBezTo>
                  <a:cubicBezTo>
                    <a:pt x="11244" y="18971"/>
                    <a:pt x="11467" y="19362"/>
                    <a:pt x="11662" y="19697"/>
                  </a:cubicBezTo>
                  <a:cubicBezTo>
                    <a:pt x="11914" y="20171"/>
                    <a:pt x="12165" y="20590"/>
                    <a:pt x="12276" y="20952"/>
                  </a:cubicBezTo>
                  <a:cubicBezTo>
                    <a:pt x="12416" y="21455"/>
                    <a:pt x="12165" y="21901"/>
                    <a:pt x="11662" y="22319"/>
                  </a:cubicBezTo>
                  <a:cubicBezTo>
                    <a:pt x="11077" y="22822"/>
                    <a:pt x="10212" y="23240"/>
                    <a:pt x="9375" y="23547"/>
                  </a:cubicBezTo>
                  <a:cubicBezTo>
                    <a:pt x="8649" y="23826"/>
                    <a:pt x="8119" y="23938"/>
                    <a:pt x="7701" y="23798"/>
                  </a:cubicBezTo>
                  <a:cubicBezTo>
                    <a:pt x="7282" y="23686"/>
                    <a:pt x="6975" y="23380"/>
                    <a:pt x="6641" y="22766"/>
                  </a:cubicBezTo>
                  <a:lnTo>
                    <a:pt x="6557" y="22570"/>
                  </a:lnTo>
                  <a:cubicBezTo>
                    <a:pt x="5915" y="21455"/>
                    <a:pt x="4911" y="19697"/>
                    <a:pt x="4074" y="18832"/>
                  </a:cubicBezTo>
                  <a:lnTo>
                    <a:pt x="4074" y="18832"/>
                  </a:lnTo>
                  <a:lnTo>
                    <a:pt x="3962" y="18720"/>
                  </a:lnTo>
                  <a:cubicBezTo>
                    <a:pt x="3907" y="18693"/>
                    <a:pt x="3851" y="18665"/>
                    <a:pt x="3851" y="18637"/>
                  </a:cubicBezTo>
                  <a:close/>
                  <a:moveTo>
                    <a:pt x="10742" y="17409"/>
                  </a:moveTo>
                  <a:cubicBezTo>
                    <a:pt x="10742" y="17465"/>
                    <a:pt x="10686" y="17521"/>
                    <a:pt x="10630" y="17549"/>
                  </a:cubicBezTo>
                  <a:cubicBezTo>
                    <a:pt x="10546" y="17549"/>
                    <a:pt x="10519" y="17493"/>
                    <a:pt x="10491" y="17437"/>
                  </a:cubicBezTo>
                  <a:cubicBezTo>
                    <a:pt x="10463" y="17325"/>
                    <a:pt x="10463" y="17186"/>
                    <a:pt x="10407" y="17074"/>
                  </a:cubicBezTo>
                  <a:cubicBezTo>
                    <a:pt x="10407" y="16991"/>
                    <a:pt x="10379" y="16851"/>
                    <a:pt x="10379" y="16712"/>
                  </a:cubicBezTo>
                  <a:cubicBezTo>
                    <a:pt x="10351" y="14954"/>
                    <a:pt x="9403" y="14926"/>
                    <a:pt x="9403" y="14926"/>
                  </a:cubicBezTo>
                  <a:cubicBezTo>
                    <a:pt x="9347" y="14926"/>
                    <a:pt x="9291" y="14898"/>
                    <a:pt x="9291" y="14815"/>
                  </a:cubicBezTo>
                  <a:cubicBezTo>
                    <a:pt x="9291" y="14759"/>
                    <a:pt x="9152" y="14089"/>
                    <a:pt x="8956" y="13922"/>
                  </a:cubicBezTo>
                  <a:cubicBezTo>
                    <a:pt x="8928" y="13866"/>
                    <a:pt x="8873" y="13838"/>
                    <a:pt x="8928" y="13782"/>
                  </a:cubicBezTo>
                  <a:cubicBezTo>
                    <a:pt x="8956" y="13699"/>
                    <a:pt x="9207" y="12862"/>
                    <a:pt x="8649" y="12108"/>
                  </a:cubicBezTo>
                  <a:cubicBezTo>
                    <a:pt x="8231" y="11578"/>
                    <a:pt x="8315" y="10853"/>
                    <a:pt x="8454" y="10016"/>
                  </a:cubicBezTo>
                  <a:cubicBezTo>
                    <a:pt x="8538" y="9458"/>
                    <a:pt x="8594" y="8844"/>
                    <a:pt x="8566" y="8258"/>
                  </a:cubicBezTo>
                  <a:cubicBezTo>
                    <a:pt x="8538" y="7644"/>
                    <a:pt x="8538" y="7114"/>
                    <a:pt x="8566" y="6556"/>
                  </a:cubicBezTo>
                  <a:cubicBezTo>
                    <a:pt x="8594" y="5887"/>
                    <a:pt x="8649" y="5273"/>
                    <a:pt x="8538" y="4436"/>
                  </a:cubicBezTo>
                  <a:cubicBezTo>
                    <a:pt x="8538" y="4352"/>
                    <a:pt x="8566" y="4324"/>
                    <a:pt x="8649" y="4297"/>
                  </a:cubicBezTo>
                  <a:cubicBezTo>
                    <a:pt x="8705" y="4297"/>
                    <a:pt x="8733" y="4324"/>
                    <a:pt x="8789" y="4380"/>
                  </a:cubicBezTo>
                  <a:cubicBezTo>
                    <a:pt x="8873" y="5217"/>
                    <a:pt x="8845" y="5887"/>
                    <a:pt x="8817" y="6556"/>
                  </a:cubicBezTo>
                  <a:cubicBezTo>
                    <a:pt x="8789" y="7086"/>
                    <a:pt x="8789" y="7589"/>
                    <a:pt x="8817" y="8230"/>
                  </a:cubicBezTo>
                  <a:cubicBezTo>
                    <a:pt x="8873" y="8844"/>
                    <a:pt x="8789" y="9458"/>
                    <a:pt x="8705" y="10016"/>
                  </a:cubicBezTo>
                  <a:cubicBezTo>
                    <a:pt x="8594" y="10797"/>
                    <a:pt x="8510" y="11467"/>
                    <a:pt x="8845" y="11969"/>
                  </a:cubicBezTo>
                  <a:cubicBezTo>
                    <a:pt x="9403" y="12722"/>
                    <a:pt x="9235" y="13531"/>
                    <a:pt x="9152" y="13782"/>
                  </a:cubicBezTo>
                  <a:cubicBezTo>
                    <a:pt x="9375" y="13978"/>
                    <a:pt x="9514" y="14480"/>
                    <a:pt x="9542" y="14675"/>
                  </a:cubicBezTo>
                  <a:cubicBezTo>
                    <a:pt x="9821" y="14759"/>
                    <a:pt x="10602" y="15066"/>
                    <a:pt x="10630" y="16656"/>
                  </a:cubicBezTo>
                  <a:cubicBezTo>
                    <a:pt x="10630" y="16767"/>
                    <a:pt x="10630" y="16907"/>
                    <a:pt x="10658" y="17019"/>
                  </a:cubicBezTo>
                  <a:cubicBezTo>
                    <a:pt x="10686" y="17130"/>
                    <a:pt x="10686" y="17298"/>
                    <a:pt x="10742" y="17409"/>
                  </a:cubicBezTo>
                  <a:close/>
                  <a:moveTo>
                    <a:pt x="8566" y="2902"/>
                  </a:moveTo>
                  <a:cubicBezTo>
                    <a:pt x="8566" y="2957"/>
                    <a:pt x="8538" y="3013"/>
                    <a:pt x="8454" y="3013"/>
                  </a:cubicBezTo>
                  <a:cubicBezTo>
                    <a:pt x="8398" y="3013"/>
                    <a:pt x="8370" y="2957"/>
                    <a:pt x="8370" y="2902"/>
                  </a:cubicBezTo>
                  <a:lnTo>
                    <a:pt x="8370" y="2372"/>
                  </a:lnTo>
                  <a:cubicBezTo>
                    <a:pt x="8370" y="1786"/>
                    <a:pt x="8398" y="1283"/>
                    <a:pt x="7868" y="168"/>
                  </a:cubicBezTo>
                  <a:cubicBezTo>
                    <a:pt x="7840" y="112"/>
                    <a:pt x="7868" y="28"/>
                    <a:pt x="7952" y="28"/>
                  </a:cubicBezTo>
                  <a:cubicBezTo>
                    <a:pt x="8008" y="0"/>
                    <a:pt x="8091" y="28"/>
                    <a:pt x="8091" y="112"/>
                  </a:cubicBezTo>
                  <a:cubicBezTo>
                    <a:pt x="8594" y="1283"/>
                    <a:pt x="8594" y="1786"/>
                    <a:pt x="8594" y="2399"/>
                  </a:cubicBezTo>
                  <a:cubicBezTo>
                    <a:pt x="8566" y="2539"/>
                    <a:pt x="8566" y="2734"/>
                    <a:pt x="8566" y="290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7"/>
            <p:cNvSpPr/>
            <p:nvPr/>
          </p:nvSpPr>
          <p:spPr>
            <a:xfrm flipH="1">
              <a:off x="1984716" y="2841956"/>
              <a:ext cx="76419" cy="56324"/>
            </a:xfrm>
            <a:custGeom>
              <a:avLst/>
              <a:gdLst/>
              <a:ahLst/>
              <a:cxnLst/>
              <a:rect l="l" t="t" r="r" b="b"/>
              <a:pathLst>
                <a:path w="1061" h="782" extrusionOk="0">
                  <a:moveTo>
                    <a:pt x="335" y="642"/>
                  </a:moveTo>
                  <a:cubicBezTo>
                    <a:pt x="335" y="726"/>
                    <a:pt x="308" y="754"/>
                    <a:pt x="224" y="782"/>
                  </a:cubicBezTo>
                  <a:cubicBezTo>
                    <a:pt x="168" y="782"/>
                    <a:pt x="84" y="754"/>
                    <a:pt x="84" y="698"/>
                  </a:cubicBezTo>
                  <a:cubicBezTo>
                    <a:pt x="84" y="698"/>
                    <a:pt x="1" y="1"/>
                    <a:pt x="1005" y="475"/>
                  </a:cubicBezTo>
                  <a:cubicBezTo>
                    <a:pt x="1061" y="503"/>
                    <a:pt x="1061" y="587"/>
                    <a:pt x="1061" y="614"/>
                  </a:cubicBezTo>
                  <a:cubicBezTo>
                    <a:pt x="1033" y="698"/>
                    <a:pt x="977" y="698"/>
                    <a:pt x="893" y="698"/>
                  </a:cubicBezTo>
                  <a:cubicBezTo>
                    <a:pt x="308" y="363"/>
                    <a:pt x="335" y="642"/>
                    <a:pt x="335" y="64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7"/>
            <p:cNvSpPr/>
            <p:nvPr/>
          </p:nvSpPr>
          <p:spPr>
            <a:xfrm flipH="1">
              <a:off x="2111274" y="4043639"/>
              <a:ext cx="546670" cy="633028"/>
            </a:xfrm>
            <a:custGeom>
              <a:avLst/>
              <a:gdLst/>
              <a:ahLst/>
              <a:cxnLst/>
              <a:rect l="l" t="t" r="r" b="b"/>
              <a:pathLst>
                <a:path w="7590" h="8789" extrusionOk="0">
                  <a:moveTo>
                    <a:pt x="1926" y="1897"/>
                  </a:moveTo>
                  <a:cubicBezTo>
                    <a:pt x="1926" y="1814"/>
                    <a:pt x="1954" y="1786"/>
                    <a:pt x="2037" y="1786"/>
                  </a:cubicBezTo>
                  <a:cubicBezTo>
                    <a:pt x="2093" y="1786"/>
                    <a:pt x="2121" y="1814"/>
                    <a:pt x="2177" y="1897"/>
                  </a:cubicBezTo>
                  <a:cubicBezTo>
                    <a:pt x="2177" y="1897"/>
                    <a:pt x="2233" y="3041"/>
                    <a:pt x="1256" y="4548"/>
                  </a:cubicBezTo>
                  <a:cubicBezTo>
                    <a:pt x="782" y="5273"/>
                    <a:pt x="475" y="5943"/>
                    <a:pt x="363" y="6501"/>
                  </a:cubicBezTo>
                  <a:cubicBezTo>
                    <a:pt x="252" y="6975"/>
                    <a:pt x="335" y="7338"/>
                    <a:pt x="614" y="7505"/>
                  </a:cubicBezTo>
                  <a:cubicBezTo>
                    <a:pt x="642" y="7533"/>
                    <a:pt x="642" y="7589"/>
                    <a:pt x="642" y="7589"/>
                  </a:cubicBezTo>
                  <a:cubicBezTo>
                    <a:pt x="642" y="7589"/>
                    <a:pt x="698" y="8454"/>
                    <a:pt x="1758" y="8510"/>
                  </a:cubicBezTo>
                  <a:cubicBezTo>
                    <a:pt x="2316" y="8565"/>
                    <a:pt x="2707" y="8565"/>
                    <a:pt x="2930" y="8426"/>
                  </a:cubicBezTo>
                  <a:cubicBezTo>
                    <a:pt x="3181" y="8314"/>
                    <a:pt x="3349" y="8091"/>
                    <a:pt x="3488" y="7812"/>
                  </a:cubicBezTo>
                  <a:cubicBezTo>
                    <a:pt x="3628" y="7477"/>
                    <a:pt x="3879" y="7338"/>
                    <a:pt x="4130" y="7198"/>
                  </a:cubicBezTo>
                  <a:cubicBezTo>
                    <a:pt x="4381" y="7059"/>
                    <a:pt x="4604" y="6919"/>
                    <a:pt x="4855" y="6529"/>
                  </a:cubicBezTo>
                  <a:cubicBezTo>
                    <a:pt x="5023" y="6222"/>
                    <a:pt x="5106" y="5999"/>
                    <a:pt x="5162" y="5803"/>
                  </a:cubicBezTo>
                  <a:cubicBezTo>
                    <a:pt x="5274" y="5496"/>
                    <a:pt x="5385" y="5245"/>
                    <a:pt x="5804" y="4855"/>
                  </a:cubicBezTo>
                  <a:cubicBezTo>
                    <a:pt x="5859" y="4799"/>
                    <a:pt x="5971" y="4715"/>
                    <a:pt x="6055" y="4604"/>
                  </a:cubicBezTo>
                  <a:cubicBezTo>
                    <a:pt x="6641" y="4101"/>
                    <a:pt x="7310" y="3488"/>
                    <a:pt x="7087" y="2734"/>
                  </a:cubicBezTo>
                  <a:cubicBezTo>
                    <a:pt x="6808" y="1786"/>
                    <a:pt x="6417" y="1339"/>
                    <a:pt x="6417" y="1339"/>
                  </a:cubicBezTo>
                  <a:cubicBezTo>
                    <a:pt x="6390" y="1312"/>
                    <a:pt x="6390" y="1256"/>
                    <a:pt x="6390" y="1228"/>
                  </a:cubicBezTo>
                  <a:lnTo>
                    <a:pt x="6390" y="1228"/>
                  </a:lnTo>
                  <a:cubicBezTo>
                    <a:pt x="6390" y="1228"/>
                    <a:pt x="6557" y="503"/>
                    <a:pt x="6111" y="224"/>
                  </a:cubicBezTo>
                  <a:cubicBezTo>
                    <a:pt x="6055" y="196"/>
                    <a:pt x="6055" y="112"/>
                    <a:pt x="6083" y="84"/>
                  </a:cubicBezTo>
                  <a:cubicBezTo>
                    <a:pt x="6111" y="0"/>
                    <a:pt x="6194" y="0"/>
                    <a:pt x="6250" y="56"/>
                  </a:cubicBezTo>
                  <a:cubicBezTo>
                    <a:pt x="6780" y="335"/>
                    <a:pt x="6696" y="1060"/>
                    <a:pt x="6669" y="1228"/>
                  </a:cubicBezTo>
                  <a:cubicBezTo>
                    <a:pt x="6780" y="1367"/>
                    <a:pt x="7087" y="1870"/>
                    <a:pt x="7338" y="2651"/>
                  </a:cubicBezTo>
                  <a:cubicBezTo>
                    <a:pt x="7589" y="3571"/>
                    <a:pt x="6892" y="4185"/>
                    <a:pt x="6222" y="4799"/>
                  </a:cubicBezTo>
                  <a:cubicBezTo>
                    <a:pt x="6138" y="4855"/>
                    <a:pt x="6055" y="4938"/>
                    <a:pt x="5971" y="4994"/>
                  </a:cubicBezTo>
                  <a:cubicBezTo>
                    <a:pt x="5580" y="5357"/>
                    <a:pt x="5525" y="5580"/>
                    <a:pt x="5413" y="5859"/>
                  </a:cubicBezTo>
                  <a:cubicBezTo>
                    <a:pt x="5357" y="6082"/>
                    <a:pt x="5274" y="6333"/>
                    <a:pt x="5078" y="6640"/>
                  </a:cubicBezTo>
                  <a:cubicBezTo>
                    <a:pt x="4799" y="7087"/>
                    <a:pt x="4520" y="7254"/>
                    <a:pt x="4241" y="7394"/>
                  </a:cubicBezTo>
                  <a:cubicBezTo>
                    <a:pt x="4018" y="7533"/>
                    <a:pt x="3851" y="7645"/>
                    <a:pt x="3711" y="7896"/>
                  </a:cubicBezTo>
                  <a:cubicBezTo>
                    <a:pt x="3572" y="8231"/>
                    <a:pt x="3349" y="8482"/>
                    <a:pt x="3042" y="8621"/>
                  </a:cubicBezTo>
                  <a:cubicBezTo>
                    <a:pt x="2735" y="8761"/>
                    <a:pt x="2316" y="8789"/>
                    <a:pt x="1730" y="8733"/>
                  </a:cubicBezTo>
                  <a:cubicBezTo>
                    <a:pt x="642" y="8621"/>
                    <a:pt x="419" y="7868"/>
                    <a:pt x="391" y="7645"/>
                  </a:cubicBezTo>
                  <a:cubicBezTo>
                    <a:pt x="84" y="7394"/>
                    <a:pt x="1" y="6975"/>
                    <a:pt x="112" y="6417"/>
                  </a:cubicBezTo>
                  <a:cubicBezTo>
                    <a:pt x="224" y="5859"/>
                    <a:pt x="559" y="5162"/>
                    <a:pt x="1061" y="4408"/>
                  </a:cubicBezTo>
                  <a:cubicBezTo>
                    <a:pt x="2009" y="3013"/>
                    <a:pt x="1926" y="1897"/>
                    <a:pt x="1926" y="189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7"/>
            <p:cNvSpPr/>
            <p:nvPr/>
          </p:nvSpPr>
          <p:spPr>
            <a:xfrm flipH="1">
              <a:off x="2137418" y="4208435"/>
              <a:ext cx="492363" cy="448140"/>
            </a:xfrm>
            <a:custGeom>
              <a:avLst/>
              <a:gdLst/>
              <a:ahLst/>
              <a:cxnLst/>
              <a:rect l="l" t="t" r="r" b="b"/>
              <a:pathLst>
                <a:path w="6836" h="6222" extrusionOk="0">
                  <a:moveTo>
                    <a:pt x="84" y="5385"/>
                  </a:moveTo>
                  <a:cubicBezTo>
                    <a:pt x="0" y="5357"/>
                    <a:pt x="0" y="5273"/>
                    <a:pt x="28" y="5217"/>
                  </a:cubicBezTo>
                  <a:cubicBezTo>
                    <a:pt x="84" y="5189"/>
                    <a:pt x="140" y="5161"/>
                    <a:pt x="223" y="5217"/>
                  </a:cubicBezTo>
                  <a:cubicBezTo>
                    <a:pt x="223" y="5217"/>
                    <a:pt x="1088" y="5915"/>
                    <a:pt x="2121" y="5189"/>
                  </a:cubicBezTo>
                  <a:cubicBezTo>
                    <a:pt x="2762" y="4715"/>
                    <a:pt x="3934" y="3599"/>
                    <a:pt x="4910" y="2455"/>
                  </a:cubicBezTo>
                  <a:cubicBezTo>
                    <a:pt x="5720" y="1562"/>
                    <a:pt x="6389" y="642"/>
                    <a:pt x="6584" y="56"/>
                  </a:cubicBezTo>
                  <a:cubicBezTo>
                    <a:pt x="6612" y="0"/>
                    <a:pt x="6696" y="0"/>
                    <a:pt x="6724" y="0"/>
                  </a:cubicBezTo>
                  <a:cubicBezTo>
                    <a:pt x="6808" y="28"/>
                    <a:pt x="6836" y="84"/>
                    <a:pt x="6808" y="112"/>
                  </a:cubicBezTo>
                  <a:cubicBezTo>
                    <a:pt x="6584" y="725"/>
                    <a:pt x="5887" y="1646"/>
                    <a:pt x="5106" y="2595"/>
                  </a:cubicBezTo>
                  <a:cubicBezTo>
                    <a:pt x="4074" y="3766"/>
                    <a:pt x="2902" y="4910"/>
                    <a:pt x="2260" y="5357"/>
                  </a:cubicBezTo>
                  <a:cubicBezTo>
                    <a:pt x="1088" y="6222"/>
                    <a:pt x="84" y="5385"/>
                    <a:pt x="84" y="53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7"/>
            <p:cNvSpPr/>
            <p:nvPr/>
          </p:nvSpPr>
          <p:spPr>
            <a:xfrm flipH="1">
              <a:off x="961878" y="4073746"/>
              <a:ext cx="444178" cy="669256"/>
            </a:xfrm>
            <a:custGeom>
              <a:avLst/>
              <a:gdLst/>
              <a:ahLst/>
              <a:cxnLst/>
              <a:rect l="l" t="t" r="r" b="b"/>
              <a:pathLst>
                <a:path w="6167" h="9292" extrusionOk="0">
                  <a:moveTo>
                    <a:pt x="29" y="2372"/>
                  </a:moveTo>
                  <a:cubicBezTo>
                    <a:pt x="1" y="2316"/>
                    <a:pt x="29" y="2233"/>
                    <a:pt x="57" y="2205"/>
                  </a:cubicBezTo>
                  <a:cubicBezTo>
                    <a:pt x="140" y="2177"/>
                    <a:pt x="196" y="2205"/>
                    <a:pt x="252" y="2233"/>
                  </a:cubicBezTo>
                  <a:cubicBezTo>
                    <a:pt x="252" y="2233"/>
                    <a:pt x="475" y="2651"/>
                    <a:pt x="726" y="2735"/>
                  </a:cubicBezTo>
                  <a:cubicBezTo>
                    <a:pt x="810" y="2735"/>
                    <a:pt x="838" y="2791"/>
                    <a:pt x="810" y="2874"/>
                  </a:cubicBezTo>
                  <a:cubicBezTo>
                    <a:pt x="810" y="2874"/>
                    <a:pt x="559" y="4297"/>
                    <a:pt x="810" y="5302"/>
                  </a:cubicBezTo>
                  <a:cubicBezTo>
                    <a:pt x="949" y="5888"/>
                    <a:pt x="866" y="6390"/>
                    <a:pt x="810" y="6836"/>
                  </a:cubicBezTo>
                  <a:cubicBezTo>
                    <a:pt x="726" y="7199"/>
                    <a:pt x="698" y="7506"/>
                    <a:pt x="810" y="7757"/>
                  </a:cubicBezTo>
                  <a:cubicBezTo>
                    <a:pt x="1005" y="8315"/>
                    <a:pt x="1563" y="8482"/>
                    <a:pt x="1563" y="8482"/>
                  </a:cubicBezTo>
                  <a:cubicBezTo>
                    <a:pt x="1591" y="8510"/>
                    <a:pt x="1647" y="8538"/>
                    <a:pt x="1647" y="8594"/>
                  </a:cubicBezTo>
                  <a:cubicBezTo>
                    <a:pt x="1647" y="8622"/>
                    <a:pt x="1675" y="8901"/>
                    <a:pt x="2010" y="9012"/>
                  </a:cubicBezTo>
                  <a:cubicBezTo>
                    <a:pt x="2261" y="9068"/>
                    <a:pt x="2651" y="9124"/>
                    <a:pt x="2986" y="9068"/>
                  </a:cubicBezTo>
                  <a:cubicBezTo>
                    <a:pt x="3265" y="9068"/>
                    <a:pt x="3544" y="9012"/>
                    <a:pt x="3795" y="8901"/>
                  </a:cubicBezTo>
                  <a:cubicBezTo>
                    <a:pt x="4018" y="8789"/>
                    <a:pt x="4186" y="8761"/>
                    <a:pt x="4353" y="8733"/>
                  </a:cubicBezTo>
                  <a:cubicBezTo>
                    <a:pt x="4632" y="8677"/>
                    <a:pt x="4883" y="8622"/>
                    <a:pt x="5078" y="8315"/>
                  </a:cubicBezTo>
                  <a:cubicBezTo>
                    <a:pt x="5106" y="8231"/>
                    <a:pt x="5162" y="8175"/>
                    <a:pt x="5190" y="8147"/>
                  </a:cubicBezTo>
                  <a:cubicBezTo>
                    <a:pt x="5497" y="7617"/>
                    <a:pt x="5887" y="7031"/>
                    <a:pt x="5776" y="6250"/>
                  </a:cubicBezTo>
                  <a:cubicBezTo>
                    <a:pt x="5692" y="5692"/>
                    <a:pt x="5748" y="5357"/>
                    <a:pt x="5776" y="4995"/>
                  </a:cubicBezTo>
                  <a:cubicBezTo>
                    <a:pt x="5804" y="4744"/>
                    <a:pt x="5860" y="4548"/>
                    <a:pt x="5804" y="4297"/>
                  </a:cubicBezTo>
                  <a:cubicBezTo>
                    <a:pt x="5776" y="4074"/>
                    <a:pt x="5776" y="3907"/>
                    <a:pt x="5748" y="3711"/>
                  </a:cubicBezTo>
                  <a:cubicBezTo>
                    <a:pt x="5664" y="3265"/>
                    <a:pt x="5581" y="2791"/>
                    <a:pt x="5636" y="2233"/>
                  </a:cubicBezTo>
                  <a:lnTo>
                    <a:pt x="5636" y="2205"/>
                  </a:lnTo>
                  <a:cubicBezTo>
                    <a:pt x="5664" y="1870"/>
                    <a:pt x="5581" y="1619"/>
                    <a:pt x="5385" y="1396"/>
                  </a:cubicBezTo>
                  <a:cubicBezTo>
                    <a:pt x="5218" y="1228"/>
                    <a:pt x="5023" y="1117"/>
                    <a:pt x="4799" y="1089"/>
                  </a:cubicBezTo>
                  <a:lnTo>
                    <a:pt x="4799" y="1089"/>
                  </a:lnTo>
                  <a:cubicBezTo>
                    <a:pt x="4744" y="1089"/>
                    <a:pt x="4688" y="1033"/>
                    <a:pt x="4688" y="977"/>
                  </a:cubicBezTo>
                  <a:lnTo>
                    <a:pt x="4688" y="977"/>
                  </a:lnTo>
                  <a:cubicBezTo>
                    <a:pt x="4688" y="949"/>
                    <a:pt x="4744" y="587"/>
                    <a:pt x="4353" y="224"/>
                  </a:cubicBezTo>
                  <a:cubicBezTo>
                    <a:pt x="4325" y="168"/>
                    <a:pt x="4325" y="112"/>
                    <a:pt x="4353" y="57"/>
                  </a:cubicBezTo>
                  <a:cubicBezTo>
                    <a:pt x="4409" y="1"/>
                    <a:pt x="4493" y="1"/>
                    <a:pt x="4520" y="57"/>
                  </a:cubicBezTo>
                  <a:cubicBezTo>
                    <a:pt x="4827" y="391"/>
                    <a:pt x="4911" y="754"/>
                    <a:pt x="4911" y="866"/>
                  </a:cubicBezTo>
                  <a:cubicBezTo>
                    <a:pt x="5162" y="921"/>
                    <a:pt x="5385" y="1061"/>
                    <a:pt x="5581" y="1256"/>
                  </a:cubicBezTo>
                  <a:cubicBezTo>
                    <a:pt x="5776" y="1507"/>
                    <a:pt x="5887" y="1814"/>
                    <a:pt x="5860" y="2233"/>
                  </a:cubicBezTo>
                  <a:lnTo>
                    <a:pt x="5860" y="2289"/>
                  </a:lnTo>
                  <a:cubicBezTo>
                    <a:pt x="5776" y="2791"/>
                    <a:pt x="5887" y="3265"/>
                    <a:pt x="5943" y="3683"/>
                  </a:cubicBezTo>
                  <a:cubicBezTo>
                    <a:pt x="5999" y="3879"/>
                    <a:pt x="6027" y="4046"/>
                    <a:pt x="6055" y="4269"/>
                  </a:cubicBezTo>
                  <a:cubicBezTo>
                    <a:pt x="6111" y="4548"/>
                    <a:pt x="6055" y="4799"/>
                    <a:pt x="6027" y="5023"/>
                  </a:cubicBezTo>
                  <a:cubicBezTo>
                    <a:pt x="5999" y="5357"/>
                    <a:pt x="5971" y="5692"/>
                    <a:pt x="6027" y="6222"/>
                  </a:cubicBezTo>
                  <a:cubicBezTo>
                    <a:pt x="6166" y="7087"/>
                    <a:pt x="5748" y="7729"/>
                    <a:pt x="5413" y="8259"/>
                  </a:cubicBezTo>
                  <a:cubicBezTo>
                    <a:pt x="5357" y="8343"/>
                    <a:pt x="5330" y="8398"/>
                    <a:pt x="5302" y="8454"/>
                  </a:cubicBezTo>
                  <a:cubicBezTo>
                    <a:pt x="5051" y="8873"/>
                    <a:pt x="4744" y="8901"/>
                    <a:pt x="4437" y="8956"/>
                  </a:cubicBezTo>
                  <a:cubicBezTo>
                    <a:pt x="4241" y="9012"/>
                    <a:pt x="4102" y="9040"/>
                    <a:pt x="3907" y="9096"/>
                  </a:cubicBezTo>
                  <a:cubicBezTo>
                    <a:pt x="3656" y="9208"/>
                    <a:pt x="3349" y="9291"/>
                    <a:pt x="3042" y="9291"/>
                  </a:cubicBezTo>
                  <a:cubicBezTo>
                    <a:pt x="2651" y="9291"/>
                    <a:pt x="2261" y="9235"/>
                    <a:pt x="1982" y="9208"/>
                  </a:cubicBezTo>
                  <a:cubicBezTo>
                    <a:pt x="1535" y="9096"/>
                    <a:pt x="1452" y="8789"/>
                    <a:pt x="1424" y="8650"/>
                  </a:cubicBezTo>
                  <a:cubicBezTo>
                    <a:pt x="1256" y="8594"/>
                    <a:pt x="810" y="8315"/>
                    <a:pt x="587" y="7813"/>
                  </a:cubicBezTo>
                  <a:cubicBezTo>
                    <a:pt x="475" y="7534"/>
                    <a:pt x="531" y="7199"/>
                    <a:pt x="587" y="6808"/>
                  </a:cubicBezTo>
                  <a:cubicBezTo>
                    <a:pt x="670" y="6390"/>
                    <a:pt x="726" y="5888"/>
                    <a:pt x="587" y="5385"/>
                  </a:cubicBezTo>
                  <a:cubicBezTo>
                    <a:pt x="336" y="4465"/>
                    <a:pt x="531" y="3237"/>
                    <a:pt x="559" y="2930"/>
                  </a:cubicBezTo>
                  <a:cubicBezTo>
                    <a:pt x="280" y="2791"/>
                    <a:pt x="29" y="2372"/>
                    <a:pt x="29" y="237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7"/>
            <p:cNvSpPr/>
            <p:nvPr/>
          </p:nvSpPr>
          <p:spPr>
            <a:xfrm flipH="1">
              <a:off x="1002066" y="4154127"/>
              <a:ext cx="303513" cy="562731"/>
            </a:xfrm>
            <a:custGeom>
              <a:avLst/>
              <a:gdLst/>
              <a:ahLst/>
              <a:cxnLst/>
              <a:rect l="l" t="t" r="r" b="b"/>
              <a:pathLst>
                <a:path w="4214" h="7813" extrusionOk="0">
                  <a:moveTo>
                    <a:pt x="112" y="7617"/>
                  </a:moveTo>
                  <a:cubicBezTo>
                    <a:pt x="29" y="7617"/>
                    <a:pt x="1" y="7534"/>
                    <a:pt x="1" y="7506"/>
                  </a:cubicBezTo>
                  <a:cubicBezTo>
                    <a:pt x="1" y="7422"/>
                    <a:pt x="57" y="7394"/>
                    <a:pt x="112" y="7394"/>
                  </a:cubicBezTo>
                  <a:cubicBezTo>
                    <a:pt x="112" y="7394"/>
                    <a:pt x="2400" y="7561"/>
                    <a:pt x="3209" y="6585"/>
                  </a:cubicBezTo>
                  <a:cubicBezTo>
                    <a:pt x="4046" y="5608"/>
                    <a:pt x="3739" y="140"/>
                    <a:pt x="3739" y="112"/>
                  </a:cubicBezTo>
                  <a:cubicBezTo>
                    <a:pt x="3739" y="29"/>
                    <a:pt x="3767" y="1"/>
                    <a:pt x="3823" y="1"/>
                  </a:cubicBezTo>
                  <a:cubicBezTo>
                    <a:pt x="3907" y="1"/>
                    <a:pt x="3935" y="29"/>
                    <a:pt x="3935" y="112"/>
                  </a:cubicBezTo>
                  <a:cubicBezTo>
                    <a:pt x="3935" y="140"/>
                    <a:pt x="4213" y="5692"/>
                    <a:pt x="3349" y="6724"/>
                  </a:cubicBezTo>
                  <a:cubicBezTo>
                    <a:pt x="2540" y="7813"/>
                    <a:pt x="140" y="7617"/>
                    <a:pt x="112" y="76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7"/>
            <p:cNvSpPr/>
            <p:nvPr/>
          </p:nvSpPr>
          <p:spPr>
            <a:xfrm flipH="1">
              <a:off x="1054286" y="4140082"/>
              <a:ext cx="311580" cy="146787"/>
            </a:xfrm>
            <a:custGeom>
              <a:avLst/>
              <a:gdLst/>
              <a:ahLst/>
              <a:cxnLst/>
              <a:rect l="l" t="t" r="r" b="b"/>
              <a:pathLst>
                <a:path w="4326" h="2038" extrusionOk="0">
                  <a:moveTo>
                    <a:pt x="140" y="2037"/>
                  </a:moveTo>
                  <a:cubicBezTo>
                    <a:pt x="57" y="2037"/>
                    <a:pt x="29" y="2009"/>
                    <a:pt x="1" y="1953"/>
                  </a:cubicBezTo>
                  <a:cubicBezTo>
                    <a:pt x="1" y="1870"/>
                    <a:pt x="57" y="1842"/>
                    <a:pt x="84" y="1842"/>
                  </a:cubicBezTo>
                  <a:cubicBezTo>
                    <a:pt x="84" y="1842"/>
                    <a:pt x="2428" y="1842"/>
                    <a:pt x="4102" y="28"/>
                  </a:cubicBezTo>
                  <a:cubicBezTo>
                    <a:pt x="4130" y="0"/>
                    <a:pt x="4214" y="0"/>
                    <a:pt x="4269" y="28"/>
                  </a:cubicBezTo>
                  <a:cubicBezTo>
                    <a:pt x="4325" y="56"/>
                    <a:pt x="4325" y="140"/>
                    <a:pt x="4269" y="196"/>
                  </a:cubicBezTo>
                  <a:cubicBezTo>
                    <a:pt x="2567" y="2037"/>
                    <a:pt x="140" y="2037"/>
                    <a:pt x="140" y="203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7"/>
            <p:cNvSpPr/>
            <p:nvPr/>
          </p:nvSpPr>
          <p:spPr>
            <a:xfrm flipH="1">
              <a:off x="2175589" y="4128054"/>
              <a:ext cx="273335" cy="90463"/>
            </a:xfrm>
            <a:custGeom>
              <a:avLst/>
              <a:gdLst/>
              <a:ahLst/>
              <a:cxnLst/>
              <a:rect l="l" t="t" r="r" b="b"/>
              <a:pathLst>
                <a:path w="3795" h="1256" extrusionOk="0">
                  <a:moveTo>
                    <a:pt x="3599" y="28"/>
                  </a:moveTo>
                  <a:cubicBezTo>
                    <a:pt x="3655" y="0"/>
                    <a:pt x="3739" y="0"/>
                    <a:pt x="3767" y="56"/>
                  </a:cubicBezTo>
                  <a:cubicBezTo>
                    <a:pt x="3794" y="84"/>
                    <a:pt x="3794" y="195"/>
                    <a:pt x="3739" y="223"/>
                  </a:cubicBezTo>
                  <a:cubicBezTo>
                    <a:pt x="3739" y="223"/>
                    <a:pt x="2316" y="1256"/>
                    <a:pt x="112" y="837"/>
                  </a:cubicBezTo>
                  <a:cubicBezTo>
                    <a:pt x="28" y="837"/>
                    <a:pt x="0" y="753"/>
                    <a:pt x="0" y="698"/>
                  </a:cubicBezTo>
                  <a:cubicBezTo>
                    <a:pt x="0" y="614"/>
                    <a:pt x="84" y="586"/>
                    <a:pt x="140" y="614"/>
                  </a:cubicBezTo>
                  <a:cubicBezTo>
                    <a:pt x="2232" y="977"/>
                    <a:pt x="3599" y="28"/>
                    <a:pt x="3599"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7"/>
            <p:cNvSpPr/>
            <p:nvPr/>
          </p:nvSpPr>
          <p:spPr>
            <a:xfrm flipH="1">
              <a:off x="2179632" y="2391865"/>
              <a:ext cx="860123" cy="854072"/>
            </a:xfrm>
            <a:custGeom>
              <a:avLst/>
              <a:gdLst/>
              <a:ahLst/>
              <a:cxnLst/>
              <a:rect l="l" t="t" r="r" b="b"/>
              <a:pathLst>
                <a:path w="11942" h="11858" extrusionOk="0">
                  <a:moveTo>
                    <a:pt x="3460" y="11606"/>
                  </a:moveTo>
                  <a:cubicBezTo>
                    <a:pt x="3544" y="11634"/>
                    <a:pt x="3572" y="11662"/>
                    <a:pt x="3544" y="11746"/>
                  </a:cubicBezTo>
                  <a:cubicBezTo>
                    <a:pt x="3488" y="11829"/>
                    <a:pt x="3432" y="11857"/>
                    <a:pt x="3405" y="11829"/>
                  </a:cubicBezTo>
                  <a:cubicBezTo>
                    <a:pt x="3265" y="11746"/>
                    <a:pt x="3070" y="11718"/>
                    <a:pt x="2930" y="11634"/>
                  </a:cubicBezTo>
                  <a:lnTo>
                    <a:pt x="2512" y="11439"/>
                  </a:lnTo>
                  <a:cubicBezTo>
                    <a:pt x="2065" y="11188"/>
                    <a:pt x="1675" y="10909"/>
                    <a:pt x="1368" y="10602"/>
                  </a:cubicBezTo>
                  <a:cubicBezTo>
                    <a:pt x="1033" y="10239"/>
                    <a:pt x="754" y="9904"/>
                    <a:pt x="531" y="9486"/>
                  </a:cubicBezTo>
                  <a:cubicBezTo>
                    <a:pt x="336" y="9095"/>
                    <a:pt x="196" y="8677"/>
                    <a:pt x="112" y="8258"/>
                  </a:cubicBezTo>
                  <a:cubicBezTo>
                    <a:pt x="57" y="7840"/>
                    <a:pt x="1" y="7394"/>
                    <a:pt x="57" y="6975"/>
                  </a:cubicBezTo>
                  <a:cubicBezTo>
                    <a:pt x="85" y="6668"/>
                    <a:pt x="140" y="6333"/>
                    <a:pt x="252" y="6026"/>
                  </a:cubicBezTo>
                  <a:cubicBezTo>
                    <a:pt x="364" y="5720"/>
                    <a:pt x="475" y="5441"/>
                    <a:pt x="643" y="5134"/>
                  </a:cubicBezTo>
                  <a:cubicBezTo>
                    <a:pt x="1256" y="3962"/>
                    <a:pt x="2149" y="3264"/>
                    <a:pt x="3181" y="2762"/>
                  </a:cubicBezTo>
                  <a:cubicBezTo>
                    <a:pt x="4242" y="2232"/>
                    <a:pt x="5441" y="1925"/>
                    <a:pt x="6697" y="1563"/>
                  </a:cubicBezTo>
                  <a:cubicBezTo>
                    <a:pt x="8092" y="1172"/>
                    <a:pt x="9514" y="809"/>
                    <a:pt x="10881" y="112"/>
                  </a:cubicBezTo>
                  <a:cubicBezTo>
                    <a:pt x="11077" y="0"/>
                    <a:pt x="11244" y="0"/>
                    <a:pt x="11412" y="28"/>
                  </a:cubicBezTo>
                  <a:cubicBezTo>
                    <a:pt x="11579" y="112"/>
                    <a:pt x="11718" y="196"/>
                    <a:pt x="11830" y="391"/>
                  </a:cubicBezTo>
                  <a:cubicBezTo>
                    <a:pt x="11942" y="558"/>
                    <a:pt x="11942" y="726"/>
                    <a:pt x="11858" y="893"/>
                  </a:cubicBezTo>
                  <a:cubicBezTo>
                    <a:pt x="11830" y="1088"/>
                    <a:pt x="11691" y="1228"/>
                    <a:pt x="11523" y="1284"/>
                  </a:cubicBezTo>
                  <a:cubicBezTo>
                    <a:pt x="10798" y="1674"/>
                    <a:pt x="10017" y="1981"/>
                    <a:pt x="9291" y="2232"/>
                  </a:cubicBezTo>
                  <a:cubicBezTo>
                    <a:pt x="8538" y="2483"/>
                    <a:pt x="7785" y="2679"/>
                    <a:pt x="7059" y="2902"/>
                  </a:cubicBezTo>
                  <a:cubicBezTo>
                    <a:pt x="5943" y="3209"/>
                    <a:pt x="4855" y="3488"/>
                    <a:pt x="3935" y="3906"/>
                  </a:cubicBezTo>
                  <a:cubicBezTo>
                    <a:pt x="3042" y="4325"/>
                    <a:pt x="2316" y="4911"/>
                    <a:pt x="1842" y="5747"/>
                  </a:cubicBezTo>
                  <a:cubicBezTo>
                    <a:pt x="1758" y="5971"/>
                    <a:pt x="1647" y="6166"/>
                    <a:pt x="1563" y="6417"/>
                  </a:cubicBezTo>
                  <a:cubicBezTo>
                    <a:pt x="1507" y="6668"/>
                    <a:pt x="1480" y="6863"/>
                    <a:pt x="1424" y="7115"/>
                  </a:cubicBezTo>
                  <a:cubicBezTo>
                    <a:pt x="1396" y="7421"/>
                    <a:pt x="1424" y="7728"/>
                    <a:pt x="1480" y="8063"/>
                  </a:cubicBezTo>
                  <a:cubicBezTo>
                    <a:pt x="1535" y="8342"/>
                    <a:pt x="1619" y="8649"/>
                    <a:pt x="1758" y="8900"/>
                  </a:cubicBezTo>
                  <a:cubicBezTo>
                    <a:pt x="1898" y="9179"/>
                    <a:pt x="2093" y="9402"/>
                    <a:pt x="2344" y="9653"/>
                  </a:cubicBezTo>
                  <a:cubicBezTo>
                    <a:pt x="2595" y="9877"/>
                    <a:pt x="2874" y="10072"/>
                    <a:pt x="3181" y="10239"/>
                  </a:cubicBezTo>
                  <a:lnTo>
                    <a:pt x="3181" y="10239"/>
                  </a:lnTo>
                  <a:lnTo>
                    <a:pt x="3181" y="10239"/>
                  </a:lnTo>
                  <a:lnTo>
                    <a:pt x="3181" y="10239"/>
                  </a:lnTo>
                  <a:cubicBezTo>
                    <a:pt x="3209" y="10295"/>
                    <a:pt x="3237" y="10351"/>
                    <a:pt x="3209" y="10379"/>
                  </a:cubicBezTo>
                  <a:cubicBezTo>
                    <a:pt x="3181" y="10462"/>
                    <a:pt x="3098" y="10462"/>
                    <a:pt x="3042" y="10435"/>
                  </a:cubicBezTo>
                  <a:lnTo>
                    <a:pt x="3042" y="10435"/>
                  </a:lnTo>
                  <a:lnTo>
                    <a:pt x="3042" y="10435"/>
                  </a:lnTo>
                  <a:cubicBezTo>
                    <a:pt x="2679" y="10239"/>
                    <a:pt x="2400" y="10044"/>
                    <a:pt x="2177" y="9793"/>
                  </a:cubicBezTo>
                  <a:cubicBezTo>
                    <a:pt x="1926" y="9542"/>
                    <a:pt x="1703" y="9263"/>
                    <a:pt x="1535" y="8956"/>
                  </a:cubicBezTo>
                  <a:cubicBezTo>
                    <a:pt x="1396" y="8677"/>
                    <a:pt x="1284" y="8370"/>
                    <a:pt x="1228" y="8063"/>
                  </a:cubicBezTo>
                  <a:cubicBezTo>
                    <a:pt x="1145" y="7728"/>
                    <a:pt x="1145" y="7394"/>
                    <a:pt x="1201" y="7087"/>
                  </a:cubicBezTo>
                  <a:cubicBezTo>
                    <a:pt x="1228" y="6836"/>
                    <a:pt x="1256" y="6584"/>
                    <a:pt x="1340" y="6333"/>
                  </a:cubicBezTo>
                  <a:cubicBezTo>
                    <a:pt x="1396" y="6110"/>
                    <a:pt x="1507" y="5859"/>
                    <a:pt x="1619" y="5636"/>
                  </a:cubicBezTo>
                  <a:cubicBezTo>
                    <a:pt x="2093" y="4743"/>
                    <a:pt x="2874" y="4157"/>
                    <a:pt x="3795" y="3683"/>
                  </a:cubicBezTo>
                  <a:cubicBezTo>
                    <a:pt x="4744" y="3237"/>
                    <a:pt x="5832" y="2958"/>
                    <a:pt x="6948" y="2651"/>
                  </a:cubicBezTo>
                  <a:cubicBezTo>
                    <a:pt x="7673" y="2428"/>
                    <a:pt x="8398" y="2260"/>
                    <a:pt x="9152" y="2009"/>
                  </a:cubicBezTo>
                  <a:cubicBezTo>
                    <a:pt x="9877" y="1786"/>
                    <a:pt x="10630" y="1507"/>
                    <a:pt x="11328" y="1116"/>
                  </a:cubicBezTo>
                  <a:cubicBezTo>
                    <a:pt x="11439" y="1033"/>
                    <a:pt x="11551" y="977"/>
                    <a:pt x="11579" y="837"/>
                  </a:cubicBezTo>
                  <a:cubicBezTo>
                    <a:pt x="11607" y="726"/>
                    <a:pt x="11607" y="586"/>
                    <a:pt x="11551" y="475"/>
                  </a:cubicBezTo>
                  <a:cubicBezTo>
                    <a:pt x="11467" y="363"/>
                    <a:pt x="11384" y="307"/>
                    <a:pt x="11272" y="279"/>
                  </a:cubicBezTo>
                  <a:cubicBezTo>
                    <a:pt x="11160" y="251"/>
                    <a:pt x="11021" y="251"/>
                    <a:pt x="10909" y="307"/>
                  </a:cubicBezTo>
                  <a:cubicBezTo>
                    <a:pt x="9570" y="1005"/>
                    <a:pt x="8092" y="1423"/>
                    <a:pt x="6697" y="1758"/>
                  </a:cubicBezTo>
                  <a:lnTo>
                    <a:pt x="6697" y="1758"/>
                  </a:lnTo>
                  <a:cubicBezTo>
                    <a:pt x="5441" y="2121"/>
                    <a:pt x="4269" y="2428"/>
                    <a:pt x="3265" y="2930"/>
                  </a:cubicBezTo>
                  <a:cubicBezTo>
                    <a:pt x="2233" y="3460"/>
                    <a:pt x="1368" y="4101"/>
                    <a:pt x="810" y="5217"/>
                  </a:cubicBezTo>
                  <a:cubicBezTo>
                    <a:pt x="670" y="5496"/>
                    <a:pt x="531" y="5775"/>
                    <a:pt x="475" y="6054"/>
                  </a:cubicBezTo>
                  <a:cubicBezTo>
                    <a:pt x="364" y="6389"/>
                    <a:pt x="336" y="6640"/>
                    <a:pt x="280" y="6975"/>
                  </a:cubicBezTo>
                  <a:cubicBezTo>
                    <a:pt x="252" y="7394"/>
                    <a:pt x="252" y="7812"/>
                    <a:pt x="336" y="8231"/>
                  </a:cubicBezTo>
                  <a:cubicBezTo>
                    <a:pt x="391" y="8593"/>
                    <a:pt x="531" y="9040"/>
                    <a:pt x="754" y="9374"/>
                  </a:cubicBezTo>
                  <a:cubicBezTo>
                    <a:pt x="949" y="9765"/>
                    <a:pt x="1201" y="10100"/>
                    <a:pt x="1535" y="10435"/>
                  </a:cubicBezTo>
                  <a:cubicBezTo>
                    <a:pt x="1870" y="10741"/>
                    <a:pt x="2233" y="10965"/>
                    <a:pt x="2651" y="11216"/>
                  </a:cubicBezTo>
                  <a:cubicBezTo>
                    <a:pt x="2791" y="11299"/>
                    <a:pt x="2902" y="11355"/>
                    <a:pt x="3042" y="11411"/>
                  </a:cubicBezTo>
                  <a:cubicBezTo>
                    <a:pt x="3153" y="11495"/>
                    <a:pt x="3293" y="11578"/>
                    <a:pt x="3460" y="1160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7"/>
            <p:cNvSpPr/>
            <p:nvPr/>
          </p:nvSpPr>
          <p:spPr>
            <a:xfrm flipH="1">
              <a:off x="1112565" y="2393882"/>
              <a:ext cx="934524" cy="1030894"/>
            </a:xfrm>
            <a:custGeom>
              <a:avLst/>
              <a:gdLst/>
              <a:ahLst/>
              <a:cxnLst/>
              <a:rect l="l" t="t" r="r" b="b"/>
              <a:pathLst>
                <a:path w="12975" h="14313" extrusionOk="0">
                  <a:moveTo>
                    <a:pt x="9738" y="13113"/>
                  </a:moveTo>
                  <a:cubicBezTo>
                    <a:pt x="9710" y="13141"/>
                    <a:pt x="9626" y="13141"/>
                    <a:pt x="9570" y="13085"/>
                  </a:cubicBezTo>
                  <a:cubicBezTo>
                    <a:pt x="9515" y="13001"/>
                    <a:pt x="9515" y="12945"/>
                    <a:pt x="9598" y="12917"/>
                  </a:cubicBezTo>
                  <a:cubicBezTo>
                    <a:pt x="9905" y="12694"/>
                    <a:pt x="10184" y="12443"/>
                    <a:pt x="10435" y="12248"/>
                  </a:cubicBezTo>
                  <a:cubicBezTo>
                    <a:pt x="10686" y="11997"/>
                    <a:pt x="10882" y="11746"/>
                    <a:pt x="11021" y="11523"/>
                  </a:cubicBezTo>
                  <a:cubicBezTo>
                    <a:pt x="11272" y="11160"/>
                    <a:pt x="11440" y="10769"/>
                    <a:pt x="11523" y="10434"/>
                  </a:cubicBezTo>
                  <a:cubicBezTo>
                    <a:pt x="11607" y="10044"/>
                    <a:pt x="11607" y="9653"/>
                    <a:pt x="11579" y="9291"/>
                  </a:cubicBezTo>
                  <a:cubicBezTo>
                    <a:pt x="11523" y="8900"/>
                    <a:pt x="11412" y="8509"/>
                    <a:pt x="11189" y="8175"/>
                  </a:cubicBezTo>
                  <a:cubicBezTo>
                    <a:pt x="10993" y="7784"/>
                    <a:pt x="10742" y="7421"/>
                    <a:pt x="10435" y="7087"/>
                  </a:cubicBezTo>
                  <a:cubicBezTo>
                    <a:pt x="9319" y="5887"/>
                    <a:pt x="7701" y="5273"/>
                    <a:pt x="6083" y="4631"/>
                  </a:cubicBezTo>
                  <a:cubicBezTo>
                    <a:pt x="5107" y="4269"/>
                    <a:pt x="4130" y="3878"/>
                    <a:pt x="3209" y="3376"/>
                  </a:cubicBezTo>
                  <a:cubicBezTo>
                    <a:pt x="2596" y="3013"/>
                    <a:pt x="2038" y="2651"/>
                    <a:pt x="1563" y="2344"/>
                  </a:cubicBezTo>
                  <a:cubicBezTo>
                    <a:pt x="977" y="1897"/>
                    <a:pt x="531" y="1479"/>
                    <a:pt x="252" y="1200"/>
                  </a:cubicBezTo>
                  <a:cubicBezTo>
                    <a:pt x="29" y="949"/>
                    <a:pt x="1" y="670"/>
                    <a:pt x="113" y="447"/>
                  </a:cubicBezTo>
                  <a:cubicBezTo>
                    <a:pt x="140" y="391"/>
                    <a:pt x="224" y="279"/>
                    <a:pt x="280" y="251"/>
                  </a:cubicBezTo>
                  <a:cubicBezTo>
                    <a:pt x="364" y="168"/>
                    <a:pt x="419" y="140"/>
                    <a:pt x="531" y="112"/>
                  </a:cubicBezTo>
                  <a:cubicBezTo>
                    <a:pt x="782" y="0"/>
                    <a:pt x="1061" y="28"/>
                    <a:pt x="1256" y="279"/>
                  </a:cubicBezTo>
                  <a:cubicBezTo>
                    <a:pt x="1508" y="530"/>
                    <a:pt x="1898" y="865"/>
                    <a:pt x="2400" y="1284"/>
                  </a:cubicBezTo>
                  <a:cubicBezTo>
                    <a:pt x="2791" y="1618"/>
                    <a:pt x="3293" y="1925"/>
                    <a:pt x="3879" y="2232"/>
                  </a:cubicBezTo>
                  <a:cubicBezTo>
                    <a:pt x="4772" y="2762"/>
                    <a:pt x="5720" y="3097"/>
                    <a:pt x="6697" y="3488"/>
                  </a:cubicBezTo>
                  <a:cubicBezTo>
                    <a:pt x="8399" y="4157"/>
                    <a:pt x="10128" y="4827"/>
                    <a:pt x="11440" y="6222"/>
                  </a:cubicBezTo>
                  <a:cubicBezTo>
                    <a:pt x="11858" y="6668"/>
                    <a:pt x="12165" y="7114"/>
                    <a:pt x="12416" y="7617"/>
                  </a:cubicBezTo>
                  <a:cubicBezTo>
                    <a:pt x="12667" y="8091"/>
                    <a:pt x="12835" y="8593"/>
                    <a:pt x="12918" y="9095"/>
                  </a:cubicBezTo>
                  <a:cubicBezTo>
                    <a:pt x="12974" y="9625"/>
                    <a:pt x="12974" y="10183"/>
                    <a:pt x="12835" y="10741"/>
                  </a:cubicBezTo>
                  <a:cubicBezTo>
                    <a:pt x="12723" y="11271"/>
                    <a:pt x="12500" y="11801"/>
                    <a:pt x="12165" y="12276"/>
                  </a:cubicBezTo>
                  <a:cubicBezTo>
                    <a:pt x="11914" y="12638"/>
                    <a:pt x="11607" y="12973"/>
                    <a:pt x="11272" y="13336"/>
                  </a:cubicBezTo>
                  <a:cubicBezTo>
                    <a:pt x="10910" y="13643"/>
                    <a:pt x="10491" y="13950"/>
                    <a:pt x="10045" y="14257"/>
                  </a:cubicBezTo>
                  <a:cubicBezTo>
                    <a:pt x="10017" y="14312"/>
                    <a:pt x="9905" y="14257"/>
                    <a:pt x="9877" y="14229"/>
                  </a:cubicBezTo>
                  <a:cubicBezTo>
                    <a:pt x="9849" y="14173"/>
                    <a:pt x="9877" y="14089"/>
                    <a:pt x="9905" y="14061"/>
                  </a:cubicBezTo>
                  <a:cubicBezTo>
                    <a:pt x="10352" y="13782"/>
                    <a:pt x="10742" y="13475"/>
                    <a:pt x="11105" y="13141"/>
                  </a:cubicBezTo>
                  <a:cubicBezTo>
                    <a:pt x="11440" y="12834"/>
                    <a:pt x="11719" y="12499"/>
                    <a:pt x="11970" y="12136"/>
                  </a:cubicBezTo>
                  <a:cubicBezTo>
                    <a:pt x="12277" y="11662"/>
                    <a:pt x="12500" y="11160"/>
                    <a:pt x="12639" y="10686"/>
                  </a:cubicBezTo>
                  <a:cubicBezTo>
                    <a:pt x="12723" y="10155"/>
                    <a:pt x="12779" y="9625"/>
                    <a:pt x="12695" y="9095"/>
                  </a:cubicBezTo>
                  <a:cubicBezTo>
                    <a:pt x="12639" y="8621"/>
                    <a:pt x="12444" y="8119"/>
                    <a:pt x="12249" y="7672"/>
                  </a:cubicBezTo>
                  <a:cubicBezTo>
                    <a:pt x="11998" y="7226"/>
                    <a:pt x="11691" y="6780"/>
                    <a:pt x="11300" y="6305"/>
                  </a:cubicBezTo>
                  <a:cubicBezTo>
                    <a:pt x="10045" y="4966"/>
                    <a:pt x="8371" y="4325"/>
                    <a:pt x="6669" y="3655"/>
                  </a:cubicBezTo>
                  <a:cubicBezTo>
                    <a:pt x="5692" y="3292"/>
                    <a:pt x="4716" y="2902"/>
                    <a:pt x="3795" y="2400"/>
                  </a:cubicBezTo>
                  <a:cubicBezTo>
                    <a:pt x="3209" y="2065"/>
                    <a:pt x="2735" y="1758"/>
                    <a:pt x="2317" y="1423"/>
                  </a:cubicBezTo>
                  <a:cubicBezTo>
                    <a:pt x="1759" y="1005"/>
                    <a:pt x="1368" y="670"/>
                    <a:pt x="1117" y="391"/>
                  </a:cubicBezTo>
                  <a:cubicBezTo>
                    <a:pt x="950" y="251"/>
                    <a:pt x="782" y="223"/>
                    <a:pt x="643" y="279"/>
                  </a:cubicBezTo>
                  <a:cubicBezTo>
                    <a:pt x="559" y="307"/>
                    <a:pt x="531" y="363"/>
                    <a:pt x="447" y="391"/>
                  </a:cubicBezTo>
                  <a:cubicBezTo>
                    <a:pt x="419" y="419"/>
                    <a:pt x="364" y="502"/>
                    <a:pt x="364" y="558"/>
                  </a:cubicBezTo>
                  <a:cubicBezTo>
                    <a:pt x="280" y="698"/>
                    <a:pt x="280" y="865"/>
                    <a:pt x="447" y="1060"/>
                  </a:cubicBezTo>
                  <a:cubicBezTo>
                    <a:pt x="726" y="1339"/>
                    <a:pt x="1145" y="1702"/>
                    <a:pt x="1759" y="2176"/>
                  </a:cubicBezTo>
                  <a:cubicBezTo>
                    <a:pt x="2205" y="2483"/>
                    <a:pt x="2735" y="2874"/>
                    <a:pt x="3349" y="3209"/>
                  </a:cubicBezTo>
                  <a:cubicBezTo>
                    <a:pt x="4214" y="3711"/>
                    <a:pt x="5190" y="4073"/>
                    <a:pt x="6167" y="4464"/>
                  </a:cubicBezTo>
                  <a:cubicBezTo>
                    <a:pt x="7813" y="5106"/>
                    <a:pt x="9459" y="5719"/>
                    <a:pt x="10603" y="6975"/>
                  </a:cubicBezTo>
                  <a:cubicBezTo>
                    <a:pt x="10910" y="7338"/>
                    <a:pt x="11189" y="7700"/>
                    <a:pt x="11412" y="8091"/>
                  </a:cubicBezTo>
                  <a:cubicBezTo>
                    <a:pt x="11607" y="8482"/>
                    <a:pt x="11746" y="8900"/>
                    <a:pt x="11774" y="9291"/>
                  </a:cubicBezTo>
                  <a:cubicBezTo>
                    <a:pt x="11858" y="9709"/>
                    <a:pt x="11830" y="10072"/>
                    <a:pt x="11719" y="10490"/>
                  </a:cubicBezTo>
                  <a:cubicBezTo>
                    <a:pt x="11607" y="10881"/>
                    <a:pt x="11440" y="11299"/>
                    <a:pt x="11189" y="11662"/>
                  </a:cubicBezTo>
                  <a:cubicBezTo>
                    <a:pt x="11021" y="11941"/>
                    <a:pt x="10798" y="12164"/>
                    <a:pt x="10575" y="12415"/>
                  </a:cubicBezTo>
                  <a:cubicBezTo>
                    <a:pt x="10352" y="12638"/>
                    <a:pt x="10073" y="12917"/>
                    <a:pt x="9738" y="1311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7"/>
            <p:cNvSpPr/>
            <p:nvPr/>
          </p:nvSpPr>
          <p:spPr>
            <a:xfrm flipH="1">
              <a:off x="1627045" y="1145958"/>
              <a:ext cx="769659" cy="213122"/>
            </a:xfrm>
            <a:custGeom>
              <a:avLst/>
              <a:gdLst/>
              <a:ahLst/>
              <a:cxnLst/>
              <a:rect l="l" t="t" r="r" b="b"/>
              <a:pathLst>
                <a:path w="10686" h="2959" extrusionOk="0">
                  <a:moveTo>
                    <a:pt x="475" y="698"/>
                  </a:moveTo>
                  <a:cubicBezTo>
                    <a:pt x="503" y="615"/>
                    <a:pt x="531" y="587"/>
                    <a:pt x="614" y="615"/>
                  </a:cubicBezTo>
                  <a:cubicBezTo>
                    <a:pt x="670" y="670"/>
                    <a:pt x="698" y="698"/>
                    <a:pt x="670" y="754"/>
                  </a:cubicBezTo>
                  <a:cubicBezTo>
                    <a:pt x="670" y="754"/>
                    <a:pt x="280" y="1982"/>
                    <a:pt x="2763" y="2623"/>
                  </a:cubicBezTo>
                  <a:cubicBezTo>
                    <a:pt x="2846" y="2623"/>
                    <a:pt x="2874" y="2679"/>
                    <a:pt x="2846" y="2763"/>
                  </a:cubicBezTo>
                  <a:cubicBezTo>
                    <a:pt x="2846" y="2819"/>
                    <a:pt x="2763" y="2847"/>
                    <a:pt x="2707" y="2847"/>
                  </a:cubicBezTo>
                  <a:cubicBezTo>
                    <a:pt x="1" y="2149"/>
                    <a:pt x="475" y="698"/>
                    <a:pt x="475" y="698"/>
                  </a:cubicBezTo>
                  <a:close/>
                  <a:moveTo>
                    <a:pt x="6892" y="2958"/>
                  </a:moveTo>
                  <a:cubicBezTo>
                    <a:pt x="6808" y="2958"/>
                    <a:pt x="6752" y="2930"/>
                    <a:pt x="6752" y="2847"/>
                  </a:cubicBezTo>
                  <a:cubicBezTo>
                    <a:pt x="6752" y="2791"/>
                    <a:pt x="6780" y="2735"/>
                    <a:pt x="6836" y="2707"/>
                  </a:cubicBezTo>
                  <a:cubicBezTo>
                    <a:pt x="7924" y="2568"/>
                    <a:pt x="8900" y="2261"/>
                    <a:pt x="9570" y="1786"/>
                  </a:cubicBezTo>
                  <a:cubicBezTo>
                    <a:pt x="10128" y="1368"/>
                    <a:pt x="10435" y="810"/>
                    <a:pt x="10407" y="112"/>
                  </a:cubicBezTo>
                  <a:cubicBezTo>
                    <a:pt x="10407" y="29"/>
                    <a:pt x="10435" y="1"/>
                    <a:pt x="10518" y="1"/>
                  </a:cubicBezTo>
                  <a:cubicBezTo>
                    <a:pt x="10574" y="1"/>
                    <a:pt x="10658" y="29"/>
                    <a:pt x="10658" y="112"/>
                  </a:cubicBezTo>
                  <a:cubicBezTo>
                    <a:pt x="10686" y="894"/>
                    <a:pt x="10323" y="1507"/>
                    <a:pt x="9709" y="1954"/>
                  </a:cubicBezTo>
                  <a:cubicBezTo>
                    <a:pt x="9012" y="2484"/>
                    <a:pt x="7952" y="2791"/>
                    <a:pt x="6892" y="29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7"/>
            <p:cNvSpPr/>
            <p:nvPr/>
          </p:nvSpPr>
          <p:spPr>
            <a:xfrm flipH="1">
              <a:off x="1586856" y="1031436"/>
              <a:ext cx="819861" cy="283418"/>
            </a:xfrm>
            <a:custGeom>
              <a:avLst/>
              <a:gdLst/>
              <a:ahLst/>
              <a:cxnLst/>
              <a:rect l="l" t="t" r="r" b="b"/>
              <a:pathLst>
                <a:path w="11383" h="3935" extrusionOk="0">
                  <a:moveTo>
                    <a:pt x="11132" y="112"/>
                  </a:moveTo>
                  <a:cubicBezTo>
                    <a:pt x="11132" y="56"/>
                    <a:pt x="11215" y="1"/>
                    <a:pt x="11271" y="1"/>
                  </a:cubicBezTo>
                  <a:cubicBezTo>
                    <a:pt x="11355" y="1"/>
                    <a:pt x="11383" y="84"/>
                    <a:pt x="11383" y="140"/>
                  </a:cubicBezTo>
                  <a:cubicBezTo>
                    <a:pt x="11383" y="140"/>
                    <a:pt x="11160" y="1089"/>
                    <a:pt x="10881" y="1535"/>
                  </a:cubicBezTo>
                  <a:cubicBezTo>
                    <a:pt x="10602" y="1954"/>
                    <a:pt x="10127" y="2456"/>
                    <a:pt x="9179" y="2902"/>
                  </a:cubicBezTo>
                  <a:cubicBezTo>
                    <a:pt x="8481" y="3237"/>
                    <a:pt x="7533" y="3488"/>
                    <a:pt x="6249" y="3711"/>
                  </a:cubicBezTo>
                  <a:cubicBezTo>
                    <a:pt x="4882" y="3934"/>
                    <a:pt x="3766" y="3851"/>
                    <a:pt x="2902" y="3600"/>
                  </a:cubicBezTo>
                  <a:cubicBezTo>
                    <a:pt x="2009" y="3376"/>
                    <a:pt x="1311" y="2930"/>
                    <a:pt x="837" y="2484"/>
                  </a:cubicBezTo>
                  <a:cubicBezTo>
                    <a:pt x="391" y="2009"/>
                    <a:pt x="112" y="1479"/>
                    <a:pt x="28" y="1005"/>
                  </a:cubicBezTo>
                  <a:cubicBezTo>
                    <a:pt x="0" y="754"/>
                    <a:pt x="0" y="503"/>
                    <a:pt x="84" y="307"/>
                  </a:cubicBezTo>
                  <a:cubicBezTo>
                    <a:pt x="112" y="224"/>
                    <a:pt x="140" y="196"/>
                    <a:pt x="223" y="224"/>
                  </a:cubicBezTo>
                  <a:cubicBezTo>
                    <a:pt x="279" y="224"/>
                    <a:pt x="307" y="307"/>
                    <a:pt x="279" y="363"/>
                  </a:cubicBezTo>
                  <a:cubicBezTo>
                    <a:pt x="251" y="531"/>
                    <a:pt x="223" y="754"/>
                    <a:pt x="251" y="949"/>
                  </a:cubicBezTo>
                  <a:cubicBezTo>
                    <a:pt x="335" y="1368"/>
                    <a:pt x="558" y="1898"/>
                    <a:pt x="977" y="2316"/>
                  </a:cubicBezTo>
                  <a:cubicBezTo>
                    <a:pt x="1423" y="2763"/>
                    <a:pt x="2065" y="3153"/>
                    <a:pt x="2929" y="3376"/>
                  </a:cubicBezTo>
                  <a:cubicBezTo>
                    <a:pt x="3794" y="3572"/>
                    <a:pt x="4854" y="3655"/>
                    <a:pt x="6222" y="3432"/>
                  </a:cubicBezTo>
                  <a:cubicBezTo>
                    <a:pt x="7477" y="3265"/>
                    <a:pt x="8370" y="2986"/>
                    <a:pt x="9067" y="2679"/>
                  </a:cubicBezTo>
                  <a:cubicBezTo>
                    <a:pt x="9988" y="2260"/>
                    <a:pt x="10462" y="1786"/>
                    <a:pt x="10713" y="1423"/>
                  </a:cubicBezTo>
                  <a:cubicBezTo>
                    <a:pt x="10964" y="1061"/>
                    <a:pt x="11132" y="112"/>
                    <a:pt x="11132"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7"/>
            <p:cNvSpPr/>
            <p:nvPr/>
          </p:nvSpPr>
          <p:spPr>
            <a:xfrm flipH="1">
              <a:off x="1645124" y="583362"/>
              <a:ext cx="797821" cy="671201"/>
            </a:xfrm>
            <a:custGeom>
              <a:avLst/>
              <a:gdLst/>
              <a:ahLst/>
              <a:cxnLst/>
              <a:rect l="l" t="t" r="r" b="b"/>
              <a:pathLst>
                <a:path w="11077" h="9319" extrusionOk="0">
                  <a:moveTo>
                    <a:pt x="587" y="6584"/>
                  </a:moveTo>
                  <a:cubicBezTo>
                    <a:pt x="587" y="6584"/>
                    <a:pt x="1" y="3460"/>
                    <a:pt x="1480" y="1730"/>
                  </a:cubicBezTo>
                  <a:cubicBezTo>
                    <a:pt x="2986" y="0"/>
                    <a:pt x="7422" y="558"/>
                    <a:pt x="9263" y="2065"/>
                  </a:cubicBezTo>
                  <a:cubicBezTo>
                    <a:pt x="11077" y="3515"/>
                    <a:pt x="10937" y="6807"/>
                    <a:pt x="7841" y="8063"/>
                  </a:cubicBezTo>
                  <a:cubicBezTo>
                    <a:pt x="4772" y="9318"/>
                    <a:pt x="1647" y="8788"/>
                    <a:pt x="587" y="65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7"/>
            <p:cNvSpPr/>
            <p:nvPr/>
          </p:nvSpPr>
          <p:spPr>
            <a:xfrm flipH="1">
              <a:off x="2368472" y="752119"/>
              <a:ext cx="82469" cy="231200"/>
            </a:xfrm>
            <a:custGeom>
              <a:avLst/>
              <a:gdLst/>
              <a:ahLst/>
              <a:cxnLst/>
              <a:rect l="l" t="t" r="r" b="b"/>
              <a:pathLst>
                <a:path w="1145" h="3210" extrusionOk="0">
                  <a:moveTo>
                    <a:pt x="949" y="475"/>
                  </a:moveTo>
                  <a:cubicBezTo>
                    <a:pt x="1005" y="447"/>
                    <a:pt x="1088" y="475"/>
                    <a:pt x="1116" y="503"/>
                  </a:cubicBezTo>
                  <a:cubicBezTo>
                    <a:pt x="1144" y="587"/>
                    <a:pt x="1116" y="642"/>
                    <a:pt x="1033" y="698"/>
                  </a:cubicBezTo>
                  <a:cubicBezTo>
                    <a:pt x="1033" y="698"/>
                    <a:pt x="558" y="921"/>
                    <a:pt x="419" y="224"/>
                  </a:cubicBezTo>
                  <a:cubicBezTo>
                    <a:pt x="307" y="252"/>
                    <a:pt x="196" y="363"/>
                    <a:pt x="196" y="503"/>
                  </a:cubicBezTo>
                  <a:cubicBezTo>
                    <a:pt x="196" y="614"/>
                    <a:pt x="251" y="754"/>
                    <a:pt x="279" y="893"/>
                  </a:cubicBezTo>
                  <a:cubicBezTo>
                    <a:pt x="335" y="1144"/>
                    <a:pt x="419" y="1451"/>
                    <a:pt x="391" y="2093"/>
                  </a:cubicBezTo>
                  <a:cubicBezTo>
                    <a:pt x="307" y="2930"/>
                    <a:pt x="698" y="2958"/>
                    <a:pt x="698" y="2958"/>
                  </a:cubicBezTo>
                  <a:cubicBezTo>
                    <a:pt x="754" y="2958"/>
                    <a:pt x="809" y="3014"/>
                    <a:pt x="809" y="3097"/>
                  </a:cubicBezTo>
                  <a:cubicBezTo>
                    <a:pt x="809" y="3153"/>
                    <a:pt x="726" y="3209"/>
                    <a:pt x="670" y="3209"/>
                  </a:cubicBezTo>
                  <a:cubicBezTo>
                    <a:pt x="670" y="3209"/>
                    <a:pt x="56" y="3097"/>
                    <a:pt x="168" y="2093"/>
                  </a:cubicBezTo>
                  <a:cubicBezTo>
                    <a:pt x="196" y="1535"/>
                    <a:pt x="140" y="1200"/>
                    <a:pt x="56" y="1005"/>
                  </a:cubicBezTo>
                  <a:cubicBezTo>
                    <a:pt x="28" y="838"/>
                    <a:pt x="0" y="726"/>
                    <a:pt x="0" y="559"/>
                  </a:cubicBezTo>
                  <a:cubicBezTo>
                    <a:pt x="28" y="140"/>
                    <a:pt x="447" y="29"/>
                    <a:pt x="530" y="1"/>
                  </a:cubicBezTo>
                  <a:lnTo>
                    <a:pt x="558" y="1"/>
                  </a:lnTo>
                  <a:cubicBezTo>
                    <a:pt x="614" y="1"/>
                    <a:pt x="642" y="29"/>
                    <a:pt x="698" y="84"/>
                  </a:cubicBezTo>
                  <a:cubicBezTo>
                    <a:pt x="698" y="614"/>
                    <a:pt x="949" y="475"/>
                    <a:pt x="949"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7"/>
            <p:cNvSpPr/>
            <p:nvPr/>
          </p:nvSpPr>
          <p:spPr>
            <a:xfrm flipH="1">
              <a:off x="2386550" y="957105"/>
              <a:ext cx="88519" cy="176893"/>
            </a:xfrm>
            <a:custGeom>
              <a:avLst/>
              <a:gdLst/>
              <a:ahLst/>
              <a:cxnLst/>
              <a:rect l="l" t="t" r="r" b="b"/>
              <a:pathLst>
                <a:path w="1229" h="2456" extrusionOk="0">
                  <a:moveTo>
                    <a:pt x="670" y="84"/>
                  </a:moveTo>
                  <a:cubicBezTo>
                    <a:pt x="698" y="0"/>
                    <a:pt x="782" y="0"/>
                    <a:pt x="865" y="0"/>
                  </a:cubicBezTo>
                  <a:cubicBezTo>
                    <a:pt x="921" y="28"/>
                    <a:pt x="921" y="112"/>
                    <a:pt x="893" y="140"/>
                  </a:cubicBezTo>
                  <a:cubicBezTo>
                    <a:pt x="893" y="140"/>
                    <a:pt x="279" y="1367"/>
                    <a:pt x="1200" y="2232"/>
                  </a:cubicBezTo>
                  <a:cubicBezTo>
                    <a:pt x="1228" y="2260"/>
                    <a:pt x="1228" y="2344"/>
                    <a:pt x="1200" y="2400"/>
                  </a:cubicBezTo>
                  <a:cubicBezTo>
                    <a:pt x="1172" y="2455"/>
                    <a:pt x="1089" y="2455"/>
                    <a:pt x="1033" y="2400"/>
                  </a:cubicBezTo>
                  <a:cubicBezTo>
                    <a:pt x="0" y="1423"/>
                    <a:pt x="670" y="84"/>
                    <a:pt x="670"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7"/>
            <p:cNvSpPr/>
            <p:nvPr/>
          </p:nvSpPr>
          <p:spPr>
            <a:xfrm flipH="1">
              <a:off x="1522525" y="705878"/>
              <a:ext cx="122659" cy="353787"/>
            </a:xfrm>
            <a:custGeom>
              <a:avLst/>
              <a:gdLst/>
              <a:ahLst/>
              <a:cxnLst/>
              <a:rect l="l" t="t" r="r" b="b"/>
              <a:pathLst>
                <a:path w="1703" h="4912" extrusionOk="0">
                  <a:moveTo>
                    <a:pt x="1424" y="1368"/>
                  </a:moveTo>
                  <a:cubicBezTo>
                    <a:pt x="1424" y="1424"/>
                    <a:pt x="1396" y="1480"/>
                    <a:pt x="1340" y="1508"/>
                  </a:cubicBezTo>
                  <a:cubicBezTo>
                    <a:pt x="1256" y="1508"/>
                    <a:pt x="1228" y="1480"/>
                    <a:pt x="1200" y="1396"/>
                  </a:cubicBezTo>
                  <a:lnTo>
                    <a:pt x="1117" y="754"/>
                  </a:lnTo>
                  <a:cubicBezTo>
                    <a:pt x="1117" y="615"/>
                    <a:pt x="782" y="392"/>
                    <a:pt x="642" y="280"/>
                  </a:cubicBezTo>
                  <a:cubicBezTo>
                    <a:pt x="531" y="419"/>
                    <a:pt x="280" y="726"/>
                    <a:pt x="196" y="866"/>
                  </a:cubicBezTo>
                  <a:cubicBezTo>
                    <a:pt x="168" y="950"/>
                    <a:pt x="168" y="1033"/>
                    <a:pt x="140" y="1145"/>
                  </a:cubicBezTo>
                  <a:cubicBezTo>
                    <a:pt x="140" y="1284"/>
                    <a:pt x="140" y="1452"/>
                    <a:pt x="168" y="1508"/>
                  </a:cubicBezTo>
                  <a:cubicBezTo>
                    <a:pt x="168" y="1535"/>
                    <a:pt x="280" y="1563"/>
                    <a:pt x="391" y="1647"/>
                  </a:cubicBezTo>
                  <a:cubicBezTo>
                    <a:pt x="559" y="1731"/>
                    <a:pt x="726" y="1870"/>
                    <a:pt x="754" y="2010"/>
                  </a:cubicBezTo>
                  <a:cubicBezTo>
                    <a:pt x="810" y="2149"/>
                    <a:pt x="698" y="2400"/>
                    <a:pt x="587" y="2651"/>
                  </a:cubicBezTo>
                  <a:cubicBezTo>
                    <a:pt x="531" y="2819"/>
                    <a:pt x="447" y="3042"/>
                    <a:pt x="447" y="3126"/>
                  </a:cubicBezTo>
                  <a:lnTo>
                    <a:pt x="447" y="3767"/>
                  </a:lnTo>
                  <a:cubicBezTo>
                    <a:pt x="475" y="4018"/>
                    <a:pt x="531" y="4297"/>
                    <a:pt x="559" y="4409"/>
                  </a:cubicBezTo>
                  <a:cubicBezTo>
                    <a:pt x="587" y="4465"/>
                    <a:pt x="615" y="4549"/>
                    <a:pt x="726" y="4576"/>
                  </a:cubicBezTo>
                  <a:cubicBezTo>
                    <a:pt x="866" y="4632"/>
                    <a:pt x="1005" y="4716"/>
                    <a:pt x="1117" y="4716"/>
                  </a:cubicBezTo>
                  <a:cubicBezTo>
                    <a:pt x="1145" y="4716"/>
                    <a:pt x="1228" y="4549"/>
                    <a:pt x="1284" y="4409"/>
                  </a:cubicBezTo>
                  <a:cubicBezTo>
                    <a:pt x="1368" y="4186"/>
                    <a:pt x="1424" y="3991"/>
                    <a:pt x="1452" y="3907"/>
                  </a:cubicBezTo>
                  <a:lnTo>
                    <a:pt x="1424" y="3377"/>
                  </a:lnTo>
                  <a:cubicBezTo>
                    <a:pt x="1424" y="3321"/>
                    <a:pt x="1452" y="3265"/>
                    <a:pt x="1535" y="3237"/>
                  </a:cubicBezTo>
                  <a:cubicBezTo>
                    <a:pt x="1591" y="3237"/>
                    <a:pt x="1647" y="3265"/>
                    <a:pt x="1647" y="3349"/>
                  </a:cubicBezTo>
                  <a:lnTo>
                    <a:pt x="1703" y="3879"/>
                  </a:lnTo>
                  <a:lnTo>
                    <a:pt x="1703" y="3907"/>
                  </a:lnTo>
                  <a:cubicBezTo>
                    <a:pt x="1703" y="3963"/>
                    <a:pt x="1591" y="4214"/>
                    <a:pt x="1535" y="4437"/>
                  </a:cubicBezTo>
                  <a:cubicBezTo>
                    <a:pt x="1424" y="4660"/>
                    <a:pt x="1284" y="4883"/>
                    <a:pt x="1145" y="4911"/>
                  </a:cubicBezTo>
                  <a:lnTo>
                    <a:pt x="1117" y="4911"/>
                  </a:lnTo>
                  <a:cubicBezTo>
                    <a:pt x="1005" y="4883"/>
                    <a:pt x="810" y="4855"/>
                    <a:pt x="615" y="4744"/>
                  </a:cubicBezTo>
                  <a:cubicBezTo>
                    <a:pt x="531" y="4688"/>
                    <a:pt x="419" y="4576"/>
                    <a:pt x="391" y="4437"/>
                  </a:cubicBezTo>
                  <a:cubicBezTo>
                    <a:pt x="336" y="4297"/>
                    <a:pt x="308" y="4018"/>
                    <a:pt x="280" y="3767"/>
                  </a:cubicBezTo>
                  <a:cubicBezTo>
                    <a:pt x="252" y="3488"/>
                    <a:pt x="252" y="3237"/>
                    <a:pt x="280" y="3098"/>
                  </a:cubicBezTo>
                  <a:cubicBezTo>
                    <a:pt x="280" y="2958"/>
                    <a:pt x="391" y="2763"/>
                    <a:pt x="447" y="2568"/>
                  </a:cubicBezTo>
                  <a:cubicBezTo>
                    <a:pt x="531" y="2372"/>
                    <a:pt x="615" y="2177"/>
                    <a:pt x="587" y="2093"/>
                  </a:cubicBezTo>
                  <a:cubicBezTo>
                    <a:pt x="587" y="2065"/>
                    <a:pt x="447" y="1954"/>
                    <a:pt x="308" y="1842"/>
                  </a:cubicBezTo>
                  <a:cubicBezTo>
                    <a:pt x="168" y="1731"/>
                    <a:pt x="57" y="1675"/>
                    <a:pt x="29" y="1563"/>
                  </a:cubicBezTo>
                  <a:cubicBezTo>
                    <a:pt x="1" y="1508"/>
                    <a:pt x="1" y="1340"/>
                    <a:pt x="1" y="1145"/>
                  </a:cubicBezTo>
                  <a:cubicBezTo>
                    <a:pt x="1" y="1005"/>
                    <a:pt x="29" y="866"/>
                    <a:pt x="57" y="782"/>
                  </a:cubicBezTo>
                  <a:cubicBezTo>
                    <a:pt x="168" y="587"/>
                    <a:pt x="587" y="85"/>
                    <a:pt x="587" y="85"/>
                  </a:cubicBezTo>
                  <a:lnTo>
                    <a:pt x="587" y="85"/>
                  </a:lnTo>
                  <a:cubicBezTo>
                    <a:pt x="615" y="29"/>
                    <a:pt x="698" y="1"/>
                    <a:pt x="726" y="29"/>
                  </a:cubicBezTo>
                  <a:cubicBezTo>
                    <a:pt x="726" y="29"/>
                    <a:pt x="1396" y="447"/>
                    <a:pt x="1424" y="72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7"/>
            <p:cNvSpPr/>
            <p:nvPr/>
          </p:nvSpPr>
          <p:spPr>
            <a:xfrm flipH="1">
              <a:off x="1588873" y="408482"/>
              <a:ext cx="829944" cy="357748"/>
            </a:xfrm>
            <a:custGeom>
              <a:avLst/>
              <a:gdLst/>
              <a:ahLst/>
              <a:cxnLst/>
              <a:rect l="l" t="t" r="r" b="b"/>
              <a:pathLst>
                <a:path w="11523" h="4967" extrusionOk="0">
                  <a:moveTo>
                    <a:pt x="11467" y="4214"/>
                  </a:moveTo>
                  <a:cubicBezTo>
                    <a:pt x="11523" y="4269"/>
                    <a:pt x="11467" y="4297"/>
                    <a:pt x="11411" y="4353"/>
                  </a:cubicBezTo>
                  <a:cubicBezTo>
                    <a:pt x="11328" y="4381"/>
                    <a:pt x="11272" y="4353"/>
                    <a:pt x="11272" y="4269"/>
                  </a:cubicBezTo>
                  <a:cubicBezTo>
                    <a:pt x="10714" y="2735"/>
                    <a:pt x="9737" y="1647"/>
                    <a:pt x="8538" y="1033"/>
                  </a:cubicBezTo>
                  <a:cubicBezTo>
                    <a:pt x="7617" y="503"/>
                    <a:pt x="6557" y="308"/>
                    <a:pt x="5525" y="336"/>
                  </a:cubicBezTo>
                  <a:cubicBezTo>
                    <a:pt x="4465" y="391"/>
                    <a:pt x="3460" y="726"/>
                    <a:pt x="2567" y="1312"/>
                  </a:cubicBezTo>
                  <a:cubicBezTo>
                    <a:pt x="1451" y="2065"/>
                    <a:pt x="614" y="3265"/>
                    <a:pt x="252" y="4855"/>
                  </a:cubicBezTo>
                  <a:cubicBezTo>
                    <a:pt x="196" y="4939"/>
                    <a:pt x="168" y="4967"/>
                    <a:pt x="112" y="4939"/>
                  </a:cubicBezTo>
                  <a:cubicBezTo>
                    <a:pt x="29" y="4939"/>
                    <a:pt x="1" y="4855"/>
                    <a:pt x="1" y="4800"/>
                  </a:cubicBezTo>
                  <a:cubicBezTo>
                    <a:pt x="391" y="3126"/>
                    <a:pt x="1284" y="1898"/>
                    <a:pt x="2428" y="1089"/>
                  </a:cubicBezTo>
                  <a:cubicBezTo>
                    <a:pt x="3349" y="475"/>
                    <a:pt x="4437" y="112"/>
                    <a:pt x="5497" y="85"/>
                  </a:cubicBezTo>
                  <a:cubicBezTo>
                    <a:pt x="6585" y="1"/>
                    <a:pt x="7701" y="252"/>
                    <a:pt x="8677" y="782"/>
                  </a:cubicBezTo>
                  <a:cubicBezTo>
                    <a:pt x="9877" y="1480"/>
                    <a:pt x="10881" y="2596"/>
                    <a:pt x="11467" y="421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7"/>
            <p:cNvSpPr/>
            <p:nvPr/>
          </p:nvSpPr>
          <p:spPr>
            <a:xfrm flipH="1">
              <a:off x="1633023" y="523076"/>
              <a:ext cx="755614" cy="261307"/>
            </a:xfrm>
            <a:custGeom>
              <a:avLst/>
              <a:gdLst/>
              <a:ahLst/>
              <a:cxnLst/>
              <a:rect l="l" t="t" r="r" b="b"/>
              <a:pathLst>
                <a:path w="10491" h="3628" extrusionOk="0">
                  <a:moveTo>
                    <a:pt x="251" y="1925"/>
                  </a:moveTo>
                  <a:cubicBezTo>
                    <a:pt x="223" y="1953"/>
                    <a:pt x="140" y="1981"/>
                    <a:pt x="84" y="1953"/>
                  </a:cubicBezTo>
                  <a:cubicBezTo>
                    <a:pt x="0" y="1925"/>
                    <a:pt x="0" y="1841"/>
                    <a:pt x="28" y="1786"/>
                  </a:cubicBezTo>
                  <a:cubicBezTo>
                    <a:pt x="279" y="1423"/>
                    <a:pt x="586" y="1116"/>
                    <a:pt x="977" y="893"/>
                  </a:cubicBezTo>
                  <a:cubicBezTo>
                    <a:pt x="1953" y="223"/>
                    <a:pt x="3292" y="0"/>
                    <a:pt x="4631" y="140"/>
                  </a:cubicBezTo>
                  <a:cubicBezTo>
                    <a:pt x="5998" y="279"/>
                    <a:pt x="7393" y="753"/>
                    <a:pt x="8621" y="1590"/>
                  </a:cubicBezTo>
                  <a:cubicBezTo>
                    <a:pt x="9318" y="2093"/>
                    <a:pt x="9932" y="2678"/>
                    <a:pt x="10462" y="3404"/>
                  </a:cubicBezTo>
                  <a:cubicBezTo>
                    <a:pt x="10490" y="3488"/>
                    <a:pt x="10490" y="3543"/>
                    <a:pt x="10434" y="3571"/>
                  </a:cubicBezTo>
                  <a:cubicBezTo>
                    <a:pt x="10351" y="3627"/>
                    <a:pt x="10295" y="3627"/>
                    <a:pt x="10267" y="3543"/>
                  </a:cubicBezTo>
                  <a:cubicBezTo>
                    <a:pt x="9765" y="2846"/>
                    <a:pt x="9151" y="2260"/>
                    <a:pt x="8481" y="1814"/>
                  </a:cubicBezTo>
                  <a:cubicBezTo>
                    <a:pt x="7282" y="1005"/>
                    <a:pt x="5943" y="530"/>
                    <a:pt x="4603" y="391"/>
                  </a:cubicBezTo>
                  <a:cubicBezTo>
                    <a:pt x="3292" y="223"/>
                    <a:pt x="2065" y="474"/>
                    <a:pt x="1116" y="1116"/>
                  </a:cubicBezTo>
                  <a:cubicBezTo>
                    <a:pt x="809" y="1283"/>
                    <a:pt x="502" y="1562"/>
                    <a:pt x="251" y="192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7"/>
            <p:cNvSpPr/>
            <p:nvPr/>
          </p:nvSpPr>
          <p:spPr>
            <a:xfrm flipH="1">
              <a:off x="1363782" y="1135946"/>
              <a:ext cx="279385" cy="215067"/>
            </a:xfrm>
            <a:custGeom>
              <a:avLst/>
              <a:gdLst/>
              <a:ahLst/>
              <a:cxnLst/>
              <a:rect l="l" t="t" r="r" b="b"/>
              <a:pathLst>
                <a:path w="3879" h="2986" extrusionOk="0">
                  <a:moveTo>
                    <a:pt x="112" y="251"/>
                  </a:moveTo>
                  <a:cubicBezTo>
                    <a:pt x="56" y="251"/>
                    <a:pt x="1" y="168"/>
                    <a:pt x="1" y="84"/>
                  </a:cubicBezTo>
                  <a:cubicBezTo>
                    <a:pt x="1" y="28"/>
                    <a:pt x="84" y="0"/>
                    <a:pt x="140" y="28"/>
                  </a:cubicBezTo>
                  <a:cubicBezTo>
                    <a:pt x="140" y="28"/>
                    <a:pt x="3014" y="670"/>
                    <a:pt x="3349" y="865"/>
                  </a:cubicBezTo>
                  <a:lnTo>
                    <a:pt x="3349" y="865"/>
                  </a:lnTo>
                  <a:cubicBezTo>
                    <a:pt x="3544" y="977"/>
                    <a:pt x="3683" y="1312"/>
                    <a:pt x="3767" y="1702"/>
                  </a:cubicBezTo>
                  <a:cubicBezTo>
                    <a:pt x="3851" y="2121"/>
                    <a:pt x="3879" y="2567"/>
                    <a:pt x="3823" y="2902"/>
                  </a:cubicBezTo>
                  <a:cubicBezTo>
                    <a:pt x="3823" y="2958"/>
                    <a:pt x="3739" y="2986"/>
                    <a:pt x="3683" y="2986"/>
                  </a:cubicBezTo>
                  <a:cubicBezTo>
                    <a:pt x="3600" y="2986"/>
                    <a:pt x="3572" y="2930"/>
                    <a:pt x="3572" y="2846"/>
                  </a:cubicBezTo>
                  <a:cubicBezTo>
                    <a:pt x="3628" y="2567"/>
                    <a:pt x="3600" y="2121"/>
                    <a:pt x="3544" y="1730"/>
                  </a:cubicBezTo>
                  <a:cubicBezTo>
                    <a:pt x="3460" y="1423"/>
                    <a:pt x="3349" y="1116"/>
                    <a:pt x="3209" y="1033"/>
                  </a:cubicBezTo>
                  <a:lnTo>
                    <a:pt x="3209" y="1033"/>
                  </a:lnTo>
                  <a:cubicBezTo>
                    <a:pt x="2930" y="865"/>
                    <a:pt x="112" y="251"/>
                    <a:pt x="112"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7"/>
            <p:cNvSpPr/>
            <p:nvPr/>
          </p:nvSpPr>
          <p:spPr>
            <a:xfrm flipH="1">
              <a:off x="2362495" y="1166053"/>
              <a:ext cx="166810" cy="166882"/>
            </a:xfrm>
            <a:custGeom>
              <a:avLst/>
              <a:gdLst/>
              <a:ahLst/>
              <a:cxnLst/>
              <a:rect l="l" t="t" r="r" b="b"/>
              <a:pathLst>
                <a:path w="2316" h="2317" extrusionOk="0">
                  <a:moveTo>
                    <a:pt x="2148" y="1"/>
                  </a:moveTo>
                  <a:cubicBezTo>
                    <a:pt x="2232" y="1"/>
                    <a:pt x="2316" y="29"/>
                    <a:pt x="2316" y="57"/>
                  </a:cubicBezTo>
                  <a:cubicBezTo>
                    <a:pt x="2316" y="140"/>
                    <a:pt x="2260" y="196"/>
                    <a:pt x="2204" y="196"/>
                  </a:cubicBezTo>
                  <a:cubicBezTo>
                    <a:pt x="2204" y="196"/>
                    <a:pt x="781" y="559"/>
                    <a:pt x="558" y="754"/>
                  </a:cubicBezTo>
                  <a:cubicBezTo>
                    <a:pt x="363" y="922"/>
                    <a:pt x="251" y="2233"/>
                    <a:pt x="251" y="2233"/>
                  </a:cubicBezTo>
                  <a:cubicBezTo>
                    <a:pt x="251" y="2289"/>
                    <a:pt x="168" y="2316"/>
                    <a:pt x="112" y="2316"/>
                  </a:cubicBezTo>
                  <a:cubicBezTo>
                    <a:pt x="28" y="2316"/>
                    <a:pt x="0" y="2261"/>
                    <a:pt x="0" y="2177"/>
                  </a:cubicBezTo>
                  <a:cubicBezTo>
                    <a:pt x="0" y="2177"/>
                    <a:pt x="112" y="838"/>
                    <a:pt x="391" y="587"/>
                  </a:cubicBezTo>
                  <a:cubicBezTo>
                    <a:pt x="670" y="364"/>
                    <a:pt x="2148" y="1"/>
                    <a:pt x="21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7"/>
            <p:cNvSpPr/>
            <p:nvPr/>
          </p:nvSpPr>
          <p:spPr>
            <a:xfrm flipH="1">
              <a:off x="1154765" y="1035470"/>
              <a:ext cx="470323" cy="422067"/>
            </a:xfrm>
            <a:custGeom>
              <a:avLst/>
              <a:gdLst/>
              <a:ahLst/>
              <a:cxnLst/>
              <a:rect l="l" t="t" r="r" b="b"/>
              <a:pathLst>
                <a:path w="6530" h="5860" extrusionOk="0">
                  <a:moveTo>
                    <a:pt x="224" y="1144"/>
                  </a:moveTo>
                  <a:cubicBezTo>
                    <a:pt x="168" y="1172"/>
                    <a:pt x="84" y="1172"/>
                    <a:pt x="29" y="1116"/>
                  </a:cubicBezTo>
                  <a:cubicBezTo>
                    <a:pt x="1" y="1088"/>
                    <a:pt x="1" y="1005"/>
                    <a:pt x="84" y="949"/>
                  </a:cubicBezTo>
                  <a:cubicBezTo>
                    <a:pt x="531" y="586"/>
                    <a:pt x="977" y="335"/>
                    <a:pt x="1479" y="196"/>
                  </a:cubicBezTo>
                  <a:cubicBezTo>
                    <a:pt x="1954" y="28"/>
                    <a:pt x="2456" y="0"/>
                    <a:pt x="2930" y="0"/>
                  </a:cubicBezTo>
                  <a:cubicBezTo>
                    <a:pt x="3293" y="28"/>
                    <a:pt x="3628" y="56"/>
                    <a:pt x="3935" y="196"/>
                  </a:cubicBezTo>
                  <a:cubicBezTo>
                    <a:pt x="4269" y="307"/>
                    <a:pt x="4576" y="475"/>
                    <a:pt x="4855" y="698"/>
                  </a:cubicBezTo>
                  <a:cubicBezTo>
                    <a:pt x="5134" y="893"/>
                    <a:pt x="5385" y="1144"/>
                    <a:pt x="5581" y="1395"/>
                  </a:cubicBezTo>
                  <a:cubicBezTo>
                    <a:pt x="5776" y="1646"/>
                    <a:pt x="5971" y="1953"/>
                    <a:pt x="6111" y="2288"/>
                  </a:cubicBezTo>
                  <a:cubicBezTo>
                    <a:pt x="6306" y="2790"/>
                    <a:pt x="6445" y="3320"/>
                    <a:pt x="6473" y="3934"/>
                  </a:cubicBezTo>
                  <a:cubicBezTo>
                    <a:pt x="6529" y="4492"/>
                    <a:pt x="6473" y="5134"/>
                    <a:pt x="6306" y="5748"/>
                  </a:cubicBezTo>
                  <a:cubicBezTo>
                    <a:pt x="6306" y="5803"/>
                    <a:pt x="6250" y="5859"/>
                    <a:pt x="6166" y="5859"/>
                  </a:cubicBezTo>
                  <a:cubicBezTo>
                    <a:pt x="6111" y="5831"/>
                    <a:pt x="6055" y="5776"/>
                    <a:pt x="6055" y="5720"/>
                  </a:cubicBezTo>
                  <a:cubicBezTo>
                    <a:pt x="6194" y="5078"/>
                    <a:pt x="6278" y="4492"/>
                    <a:pt x="6250" y="3934"/>
                  </a:cubicBezTo>
                  <a:cubicBezTo>
                    <a:pt x="6194" y="3376"/>
                    <a:pt x="6055" y="2846"/>
                    <a:pt x="5887" y="2400"/>
                  </a:cubicBezTo>
                  <a:cubicBezTo>
                    <a:pt x="5748" y="2093"/>
                    <a:pt x="5581" y="1814"/>
                    <a:pt x="5413" y="1535"/>
                  </a:cubicBezTo>
                  <a:cubicBezTo>
                    <a:pt x="5190" y="1284"/>
                    <a:pt x="4995" y="1033"/>
                    <a:pt x="4716" y="865"/>
                  </a:cubicBezTo>
                  <a:cubicBezTo>
                    <a:pt x="4465" y="642"/>
                    <a:pt x="4186" y="503"/>
                    <a:pt x="3879" y="419"/>
                  </a:cubicBezTo>
                  <a:cubicBezTo>
                    <a:pt x="3600" y="307"/>
                    <a:pt x="3265" y="224"/>
                    <a:pt x="2930" y="196"/>
                  </a:cubicBezTo>
                  <a:cubicBezTo>
                    <a:pt x="2484" y="168"/>
                    <a:pt x="2010" y="224"/>
                    <a:pt x="1563" y="419"/>
                  </a:cubicBezTo>
                  <a:cubicBezTo>
                    <a:pt x="1089" y="586"/>
                    <a:pt x="642" y="782"/>
                    <a:pt x="224" y="1144"/>
                  </a:cubicBezTo>
                  <a:close/>
                  <a:moveTo>
                    <a:pt x="5190" y="5078"/>
                  </a:moveTo>
                  <a:cubicBezTo>
                    <a:pt x="5274" y="4632"/>
                    <a:pt x="5274" y="4213"/>
                    <a:pt x="5246" y="3878"/>
                  </a:cubicBezTo>
                  <a:cubicBezTo>
                    <a:pt x="5190" y="3460"/>
                    <a:pt x="5078" y="3097"/>
                    <a:pt x="4967" y="2790"/>
                  </a:cubicBezTo>
                  <a:cubicBezTo>
                    <a:pt x="4855" y="2539"/>
                    <a:pt x="4716" y="2344"/>
                    <a:pt x="4576" y="2121"/>
                  </a:cubicBezTo>
                  <a:cubicBezTo>
                    <a:pt x="4437" y="1953"/>
                    <a:pt x="4269" y="1786"/>
                    <a:pt x="4046" y="1646"/>
                  </a:cubicBezTo>
                  <a:cubicBezTo>
                    <a:pt x="3879" y="1479"/>
                    <a:pt x="3656" y="1395"/>
                    <a:pt x="3460" y="1312"/>
                  </a:cubicBezTo>
                  <a:cubicBezTo>
                    <a:pt x="3237" y="1256"/>
                    <a:pt x="3042" y="1200"/>
                    <a:pt x="2791" y="1172"/>
                  </a:cubicBezTo>
                  <a:cubicBezTo>
                    <a:pt x="2484" y="1144"/>
                    <a:pt x="2205" y="1200"/>
                    <a:pt x="1842" y="1284"/>
                  </a:cubicBezTo>
                  <a:cubicBezTo>
                    <a:pt x="1535" y="1340"/>
                    <a:pt x="1256" y="1479"/>
                    <a:pt x="949" y="1702"/>
                  </a:cubicBezTo>
                  <a:cubicBezTo>
                    <a:pt x="866" y="1730"/>
                    <a:pt x="866" y="1814"/>
                    <a:pt x="921" y="1870"/>
                  </a:cubicBezTo>
                  <a:cubicBezTo>
                    <a:pt x="949" y="1953"/>
                    <a:pt x="1005" y="1953"/>
                    <a:pt x="1089" y="1898"/>
                  </a:cubicBezTo>
                  <a:cubicBezTo>
                    <a:pt x="1368" y="1730"/>
                    <a:pt x="1647" y="1591"/>
                    <a:pt x="1926" y="1479"/>
                  </a:cubicBezTo>
                  <a:cubicBezTo>
                    <a:pt x="2205" y="1423"/>
                    <a:pt x="2484" y="1395"/>
                    <a:pt x="2763" y="1395"/>
                  </a:cubicBezTo>
                  <a:cubicBezTo>
                    <a:pt x="2958" y="1395"/>
                    <a:pt x="3181" y="1423"/>
                    <a:pt x="3349" y="1479"/>
                  </a:cubicBezTo>
                  <a:cubicBezTo>
                    <a:pt x="3516" y="1563"/>
                    <a:pt x="3739" y="1674"/>
                    <a:pt x="3879" y="1786"/>
                  </a:cubicBezTo>
                  <a:cubicBezTo>
                    <a:pt x="4046" y="1925"/>
                    <a:pt x="4186" y="2065"/>
                    <a:pt x="4325" y="2232"/>
                  </a:cubicBezTo>
                  <a:cubicBezTo>
                    <a:pt x="4465" y="2400"/>
                    <a:pt x="4576" y="2623"/>
                    <a:pt x="4688" y="2818"/>
                  </a:cubicBezTo>
                  <a:cubicBezTo>
                    <a:pt x="4827" y="3125"/>
                    <a:pt x="4883" y="3488"/>
                    <a:pt x="4911" y="3878"/>
                  </a:cubicBezTo>
                  <a:cubicBezTo>
                    <a:pt x="4967" y="4213"/>
                    <a:pt x="4967" y="4604"/>
                    <a:pt x="4883" y="5050"/>
                  </a:cubicBezTo>
                  <a:cubicBezTo>
                    <a:pt x="4883" y="5134"/>
                    <a:pt x="4911" y="5162"/>
                    <a:pt x="4995" y="5190"/>
                  </a:cubicBezTo>
                  <a:cubicBezTo>
                    <a:pt x="5134" y="5190"/>
                    <a:pt x="5190" y="5134"/>
                    <a:pt x="5190" y="507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7"/>
            <p:cNvSpPr/>
            <p:nvPr/>
          </p:nvSpPr>
          <p:spPr>
            <a:xfrm flipH="1">
              <a:off x="2416729" y="1057582"/>
              <a:ext cx="60357" cy="152765"/>
            </a:xfrm>
            <a:custGeom>
              <a:avLst/>
              <a:gdLst/>
              <a:ahLst/>
              <a:cxnLst/>
              <a:rect l="l" t="t" r="r" b="b"/>
              <a:pathLst>
                <a:path w="838" h="2121" extrusionOk="0">
                  <a:moveTo>
                    <a:pt x="224" y="2037"/>
                  </a:moveTo>
                  <a:cubicBezTo>
                    <a:pt x="224" y="2093"/>
                    <a:pt x="140" y="2121"/>
                    <a:pt x="112" y="2121"/>
                  </a:cubicBezTo>
                  <a:cubicBezTo>
                    <a:pt x="28" y="2121"/>
                    <a:pt x="1" y="2065"/>
                    <a:pt x="1" y="2037"/>
                  </a:cubicBezTo>
                  <a:cubicBezTo>
                    <a:pt x="1" y="1702"/>
                    <a:pt x="28" y="1395"/>
                    <a:pt x="112" y="1116"/>
                  </a:cubicBezTo>
                  <a:cubicBezTo>
                    <a:pt x="196" y="837"/>
                    <a:pt x="307" y="558"/>
                    <a:pt x="475" y="279"/>
                  </a:cubicBezTo>
                  <a:cubicBezTo>
                    <a:pt x="503" y="251"/>
                    <a:pt x="503" y="223"/>
                    <a:pt x="531" y="168"/>
                  </a:cubicBezTo>
                  <a:cubicBezTo>
                    <a:pt x="559" y="140"/>
                    <a:pt x="559" y="112"/>
                    <a:pt x="614" y="56"/>
                  </a:cubicBezTo>
                  <a:cubicBezTo>
                    <a:pt x="642" y="0"/>
                    <a:pt x="698" y="0"/>
                    <a:pt x="782" y="28"/>
                  </a:cubicBezTo>
                  <a:cubicBezTo>
                    <a:pt x="810" y="56"/>
                    <a:pt x="838" y="140"/>
                    <a:pt x="810" y="168"/>
                  </a:cubicBezTo>
                  <a:cubicBezTo>
                    <a:pt x="782" y="196"/>
                    <a:pt x="782" y="251"/>
                    <a:pt x="726" y="279"/>
                  </a:cubicBezTo>
                  <a:cubicBezTo>
                    <a:pt x="698" y="307"/>
                    <a:pt x="698" y="335"/>
                    <a:pt x="670" y="391"/>
                  </a:cubicBezTo>
                  <a:cubicBezTo>
                    <a:pt x="531" y="642"/>
                    <a:pt x="419" y="865"/>
                    <a:pt x="363" y="1144"/>
                  </a:cubicBezTo>
                  <a:cubicBezTo>
                    <a:pt x="252" y="1423"/>
                    <a:pt x="224" y="1758"/>
                    <a:pt x="224" y="203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7"/>
            <p:cNvSpPr/>
            <p:nvPr/>
          </p:nvSpPr>
          <p:spPr>
            <a:xfrm flipH="1">
              <a:off x="2135407" y="3265973"/>
              <a:ext cx="813883" cy="833977"/>
            </a:xfrm>
            <a:custGeom>
              <a:avLst/>
              <a:gdLst/>
              <a:ahLst/>
              <a:cxnLst/>
              <a:rect l="l" t="t" r="r" b="b"/>
              <a:pathLst>
                <a:path w="11300" h="11579" extrusionOk="0">
                  <a:moveTo>
                    <a:pt x="3320" y="7980"/>
                  </a:moveTo>
                  <a:cubicBezTo>
                    <a:pt x="3404" y="7952"/>
                    <a:pt x="3460" y="8007"/>
                    <a:pt x="3460" y="8063"/>
                  </a:cubicBezTo>
                  <a:cubicBezTo>
                    <a:pt x="3488" y="8119"/>
                    <a:pt x="3432" y="8147"/>
                    <a:pt x="3404" y="8203"/>
                  </a:cubicBezTo>
                  <a:cubicBezTo>
                    <a:pt x="2595" y="8370"/>
                    <a:pt x="1953" y="8816"/>
                    <a:pt x="1730" y="9235"/>
                  </a:cubicBezTo>
                  <a:cubicBezTo>
                    <a:pt x="1646" y="9374"/>
                    <a:pt x="1591" y="9486"/>
                    <a:pt x="1618" y="9626"/>
                  </a:cubicBezTo>
                  <a:cubicBezTo>
                    <a:pt x="1618" y="9737"/>
                    <a:pt x="1674" y="9821"/>
                    <a:pt x="1786" y="9905"/>
                  </a:cubicBezTo>
                  <a:cubicBezTo>
                    <a:pt x="2065" y="10072"/>
                    <a:pt x="2651" y="10156"/>
                    <a:pt x="3683" y="9960"/>
                  </a:cubicBezTo>
                  <a:cubicBezTo>
                    <a:pt x="4046" y="9905"/>
                    <a:pt x="4464" y="9793"/>
                    <a:pt x="4883" y="9653"/>
                  </a:cubicBezTo>
                  <a:cubicBezTo>
                    <a:pt x="5301" y="9514"/>
                    <a:pt x="5775" y="9347"/>
                    <a:pt x="6194" y="9123"/>
                  </a:cubicBezTo>
                  <a:lnTo>
                    <a:pt x="6194" y="9123"/>
                  </a:lnTo>
                  <a:cubicBezTo>
                    <a:pt x="6808" y="8816"/>
                    <a:pt x="7394" y="8398"/>
                    <a:pt x="7924" y="7840"/>
                  </a:cubicBezTo>
                  <a:cubicBezTo>
                    <a:pt x="8370" y="7366"/>
                    <a:pt x="8789" y="6752"/>
                    <a:pt x="9151" y="6110"/>
                  </a:cubicBezTo>
                  <a:cubicBezTo>
                    <a:pt x="9598" y="5162"/>
                    <a:pt x="9821" y="4381"/>
                    <a:pt x="9877" y="3767"/>
                  </a:cubicBezTo>
                  <a:cubicBezTo>
                    <a:pt x="9960" y="3125"/>
                    <a:pt x="9849" y="2623"/>
                    <a:pt x="9598" y="2232"/>
                  </a:cubicBezTo>
                  <a:cubicBezTo>
                    <a:pt x="9486" y="2065"/>
                    <a:pt x="9402" y="1925"/>
                    <a:pt x="9263" y="1786"/>
                  </a:cubicBezTo>
                  <a:cubicBezTo>
                    <a:pt x="9123" y="1646"/>
                    <a:pt x="8928" y="1507"/>
                    <a:pt x="8761" y="1395"/>
                  </a:cubicBezTo>
                  <a:cubicBezTo>
                    <a:pt x="8677" y="1367"/>
                    <a:pt x="8677" y="1284"/>
                    <a:pt x="8733" y="1228"/>
                  </a:cubicBezTo>
                  <a:cubicBezTo>
                    <a:pt x="8761" y="1172"/>
                    <a:pt x="8844" y="1144"/>
                    <a:pt x="8900" y="1172"/>
                  </a:cubicBezTo>
                  <a:cubicBezTo>
                    <a:pt x="9123" y="1284"/>
                    <a:pt x="9291" y="1423"/>
                    <a:pt x="9430" y="1591"/>
                  </a:cubicBezTo>
                  <a:cubicBezTo>
                    <a:pt x="9570" y="1730"/>
                    <a:pt x="9709" y="1925"/>
                    <a:pt x="9821" y="2093"/>
                  </a:cubicBezTo>
                  <a:cubicBezTo>
                    <a:pt x="10044" y="2539"/>
                    <a:pt x="10156" y="3097"/>
                    <a:pt x="10072" y="3767"/>
                  </a:cubicBezTo>
                  <a:cubicBezTo>
                    <a:pt x="10016" y="4436"/>
                    <a:pt x="9765" y="5218"/>
                    <a:pt x="9319" y="6166"/>
                  </a:cubicBezTo>
                  <a:cubicBezTo>
                    <a:pt x="8956" y="6864"/>
                    <a:pt x="8537" y="7505"/>
                    <a:pt x="8063" y="7980"/>
                  </a:cubicBezTo>
                  <a:cubicBezTo>
                    <a:pt x="7505" y="8538"/>
                    <a:pt x="6919" y="8984"/>
                    <a:pt x="6278" y="9347"/>
                  </a:cubicBezTo>
                  <a:lnTo>
                    <a:pt x="6278" y="9347"/>
                  </a:lnTo>
                  <a:cubicBezTo>
                    <a:pt x="5831" y="9598"/>
                    <a:pt x="5413" y="9765"/>
                    <a:pt x="4966" y="9905"/>
                  </a:cubicBezTo>
                  <a:cubicBezTo>
                    <a:pt x="4548" y="10044"/>
                    <a:pt x="4101" y="10156"/>
                    <a:pt x="3711" y="10211"/>
                  </a:cubicBezTo>
                  <a:cubicBezTo>
                    <a:pt x="2623" y="10435"/>
                    <a:pt x="2009" y="10323"/>
                    <a:pt x="1646" y="10100"/>
                  </a:cubicBezTo>
                  <a:cubicBezTo>
                    <a:pt x="1479" y="10016"/>
                    <a:pt x="1395" y="9877"/>
                    <a:pt x="1367" y="9681"/>
                  </a:cubicBezTo>
                  <a:cubicBezTo>
                    <a:pt x="1367" y="9514"/>
                    <a:pt x="1395" y="9347"/>
                    <a:pt x="1507" y="9179"/>
                  </a:cubicBezTo>
                  <a:cubicBezTo>
                    <a:pt x="1758" y="8677"/>
                    <a:pt x="2455" y="8203"/>
                    <a:pt x="3320" y="7980"/>
                  </a:cubicBezTo>
                  <a:close/>
                  <a:moveTo>
                    <a:pt x="9179" y="251"/>
                  </a:moveTo>
                  <a:cubicBezTo>
                    <a:pt x="9486" y="419"/>
                    <a:pt x="9765" y="614"/>
                    <a:pt x="10016" y="837"/>
                  </a:cubicBezTo>
                  <a:cubicBezTo>
                    <a:pt x="10267" y="1088"/>
                    <a:pt x="10462" y="1312"/>
                    <a:pt x="10602" y="1591"/>
                  </a:cubicBezTo>
                  <a:cubicBezTo>
                    <a:pt x="10937" y="2149"/>
                    <a:pt x="11104" y="2818"/>
                    <a:pt x="11020" y="3627"/>
                  </a:cubicBezTo>
                  <a:cubicBezTo>
                    <a:pt x="10993" y="4436"/>
                    <a:pt x="10714" y="5357"/>
                    <a:pt x="10183" y="6473"/>
                  </a:cubicBezTo>
                  <a:cubicBezTo>
                    <a:pt x="9821" y="7282"/>
                    <a:pt x="9319" y="7980"/>
                    <a:pt x="8789" y="8538"/>
                  </a:cubicBezTo>
                  <a:cubicBezTo>
                    <a:pt x="8175" y="9179"/>
                    <a:pt x="7477" y="9681"/>
                    <a:pt x="6752" y="10072"/>
                  </a:cubicBezTo>
                  <a:cubicBezTo>
                    <a:pt x="6278" y="10323"/>
                    <a:pt x="5831" y="10490"/>
                    <a:pt x="5385" y="10658"/>
                  </a:cubicBezTo>
                  <a:cubicBezTo>
                    <a:pt x="4855" y="10825"/>
                    <a:pt x="4380" y="10937"/>
                    <a:pt x="3878" y="11048"/>
                  </a:cubicBezTo>
                  <a:cubicBezTo>
                    <a:pt x="2316" y="11300"/>
                    <a:pt x="1339" y="11076"/>
                    <a:pt x="781" y="10658"/>
                  </a:cubicBezTo>
                  <a:cubicBezTo>
                    <a:pt x="530" y="10463"/>
                    <a:pt x="391" y="10211"/>
                    <a:pt x="335" y="9932"/>
                  </a:cubicBezTo>
                  <a:cubicBezTo>
                    <a:pt x="251" y="9653"/>
                    <a:pt x="279" y="9374"/>
                    <a:pt x="419" y="9068"/>
                  </a:cubicBezTo>
                  <a:cubicBezTo>
                    <a:pt x="698" y="8286"/>
                    <a:pt x="1507" y="7561"/>
                    <a:pt x="2707" y="7170"/>
                  </a:cubicBezTo>
                  <a:cubicBezTo>
                    <a:pt x="2762" y="7170"/>
                    <a:pt x="2790" y="7115"/>
                    <a:pt x="2762" y="7031"/>
                  </a:cubicBezTo>
                  <a:cubicBezTo>
                    <a:pt x="2734" y="6975"/>
                    <a:pt x="2651" y="6919"/>
                    <a:pt x="2623" y="6975"/>
                  </a:cubicBezTo>
                  <a:cubicBezTo>
                    <a:pt x="1367" y="7366"/>
                    <a:pt x="502" y="8147"/>
                    <a:pt x="196" y="8984"/>
                  </a:cubicBezTo>
                  <a:cubicBezTo>
                    <a:pt x="56" y="9347"/>
                    <a:pt x="0" y="9681"/>
                    <a:pt x="84" y="9988"/>
                  </a:cubicBezTo>
                  <a:cubicBezTo>
                    <a:pt x="140" y="10323"/>
                    <a:pt x="335" y="10630"/>
                    <a:pt x="614" y="10825"/>
                  </a:cubicBezTo>
                  <a:cubicBezTo>
                    <a:pt x="1200" y="11327"/>
                    <a:pt x="2232" y="11579"/>
                    <a:pt x="3878" y="11300"/>
                  </a:cubicBezTo>
                  <a:cubicBezTo>
                    <a:pt x="4380" y="11216"/>
                    <a:pt x="4883" y="11076"/>
                    <a:pt x="5413" y="10909"/>
                  </a:cubicBezTo>
                  <a:cubicBezTo>
                    <a:pt x="5915" y="10742"/>
                    <a:pt x="6361" y="10546"/>
                    <a:pt x="6836" y="10323"/>
                  </a:cubicBezTo>
                  <a:cubicBezTo>
                    <a:pt x="7561" y="9932"/>
                    <a:pt x="8314" y="9402"/>
                    <a:pt x="8928" y="8733"/>
                  </a:cubicBezTo>
                  <a:cubicBezTo>
                    <a:pt x="9486" y="8147"/>
                    <a:pt x="10016" y="7449"/>
                    <a:pt x="10407" y="6612"/>
                  </a:cubicBezTo>
                  <a:cubicBezTo>
                    <a:pt x="10937" y="5469"/>
                    <a:pt x="11216" y="4492"/>
                    <a:pt x="11272" y="3655"/>
                  </a:cubicBezTo>
                  <a:cubicBezTo>
                    <a:pt x="11299" y="2818"/>
                    <a:pt x="11160" y="2093"/>
                    <a:pt x="10825" y="1479"/>
                  </a:cubicBezTo>
                  <a:cubicBezTo>
                    <a:pt x="10658" y="1172"/>
                    <a:pt x="10435" y="893"/>
                    <a:pt x="10156" y="642"/>
                  </a:cubicBezTo>
                  <a:cubicBezTo>
                    <a:pt x="9904" y="419"/>
                    <a:pt x="9598" y="196"/>
                    <a:pt x="9291" y="28"/>
                  </a:cubicBezTo>
                  <a:cubicBezTo>
                    <a:pt x="9207" y="0"/>
                    <a:pt x="9151" y="0"/>
                    <a:pt x="9123" y="56"/>
                  </a:cubicBezTo>
                  <a:cubicBezTo>
                    <a:pt x="9123" y="140"/>
                    <a:pt x="9123" y="196"/>
                    <a:pt x="9179"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7"/>
            <p:cNvSpPr/>
            <p:nvPr/>
          </p:nvSpPr>
          <p:spPr>
            <a:xfrm flipH="1">
              <a:off x="905635" y="3527212"/>
              <a:ext cx="1016849" cy="663134"/>
            </a:xfrm>
            <a:custGeom>
              <a:avLst/>
              <a:gdLst/>
              <a:ahLst/>
              <a:cxnLst/>
              <a:rect l="l" t="t" r="r" b="b"/>
              <a:pathLst>
                <a:path w="14118" h="9207" extrusionOk="0">
                  <a:moveTo>
                    <a:pt x="2261" y="949"/>
                  </a:moveTo>
                  <a:cubicBezTo>
                    <a:pt x="2288" y="893"/>
                    <a:pt x="2400" y="893"/>
                    <a:pt x="2428" y="949"/>
                  </a:cubicBezTo>
                  <a:cubicBezTo>
                    <a:pt x="2456" y="977"/>
                    <a:pt x="2456" y="1088"/>
                    <a:pt x="2428" y="1116"/>
                  </a:cubicBezTo>
                  <a:cubicBezTo>
                    <a:pt x="2261" y="1256"/>
                    <a:pt x="2121" y="1367"/>
                    <a:pt x="2009" y="1507"/>
                  </a:cubicBezTo>
                  <a:cubicBezTo>
                    <a:pt x="1870" y="1646"/>
                    <a:pt x="1758" y="1786"/>
                    <a:pt x="1703" y="1925"/>
                  </a:cubicBezTo>
                  <a:cubicBezTo>
                    <a:pt x="1619" y="2009"/>
                    <a:pt x="1591" y="2121"/>
                    <a:pt x="1535" y="2232"/>
                  </a:cubicBezTo>
                  <a:cubicBezTo>
                    <a:pt x="1507" y="2344"/>
                    <a:pt x="1507" y="2427"/>
                    <a:pt x="1507" y="2511"/>
                  </a:cubicBezTo>
                  <a:cubicBezTo>
                    <a:pt x="1507" y="2567"/>
                    <a:pt x="1535" y="2651"/>
                    <a:pt x="1591" y="2706"/>
                  </a:cubicBezTo>
                  <a:cubicBezTo>
                    <a:pt x="1619" y="2790"/>
                    <a:pt x="1647" y="2846"/>
                    <a:pt x="1730" y="2930"/>
                  </a:cubicBezTo>
                  <a:cubicBezTo>
                    <a:pt x="1898" y="3069"/>
                    <a:pt x="2149" y="3209"/>
                    <a:pt x="2484" y="3320"/>
                  </a:cubicBezTo>
                  <a:cubicBezTo>
                    <a:pt x="2819" y="3404"/>
                    <a:pt x="3237" y="3488"/>
                    <a:pt x="3739" y="3488"/>
                  </a:cubicBezTo>
                  <a:cubicBezTo>
                    <a:pt x="5329" y="3543"/>
                    <a:pt x="6641" y="3516"/>
                    <a:pt x="7757" y="3488"/>
                  </a:cubicBezTo>
                  <a:lnTo>
                    <a:pt x="7757" y="3488"/>
                  </a:lnTo>
                  <a:cubicBezTo>
                    <a:pt x="8203" y="3488"/>
                    <a:pt x="8677" y="3460"/>
                    <a:pt x="9096" y="3460"/>
                  </a:cubicBezTo>
                  <a:cubicBezTo>
                    <a:pt x="10016" y="3460"/>
                    <a:pt x="10826" y="3516"/>
                    <a:pt x="11495" y="3683"/>
                  </a:cubicBezTo>
                  <a:cubicBezTo>
                    <a:pt x="12221" y="3906"/>
                    <a:pt x="12778" y="4185"/>
                    <a:pt x="13169" y="4520"/>
                  </a:cubicBezTo>
                  <a:cubicBezTo>
                    <a:pt x="13448" y="4771"/>
                    <a:pt x="13615" y="5022"/>
                    <a:pt x="13783" y="5301"/>
                  </a:cubicBezTo>
                  <a:cubicBezTo>
                    <a:pt x="13922" y="5580"/>
                    <a:pt x="14034" y="5887"/>
                    <a:pt x="14062" y="6194"/>
                  </a:cubicBezTo>
                  <a:cubicBezTo>
                    <a:pt x="14118" y="6473"/>
                    <a:pt x="14118" y="6780"/>
                    <a:pt x="14034" y="7115"/>
                  </a:cubicBezTo>
                  <a:cubicBezTo>
                    <a:pt x="13978" y="7421"/>
                    <a:pt x="13867" y="7728"/>
                    <a:pt x="13727" y="8007"/>
                  </a:cubicBezTo>
                  <a:cubicBezTo>
                    <a:pt x="13615" y="8230"/>
                    <a:pt x="13504" y="8398"/>
                    <a:pt x="13364" y="8621"/>
                  </a:cubicBezTo>
                  <a:cubicBezTo>
                    <a:pt x="13225" y="8816"/>
                    <a:pt x="13085" y="8984"/>
                    <a:pt x="12918" y="9179"/>
                  </a:cubicBezTo>
                  <a:cubicBezTo>
                    <a:pt x="12890" y="9207"/>
                    <a:pt x="12806" y="9207"/>
                    <a:pt x="12751" y="9179"/>
                  </a:cubicBezTo>
                  <a:cubicBezTo>
                    <a:pt x="12723" y="9123"/>
                    <a:pt x="12723" y="9067"/>
                    <a:pt x="12751" y="8984"/>
                  </a:cubicBezTo>
                  <a:cubicBezTo>
                    <a:pt x="12918" y="8816"/>
                    <a:pt x="13057" y="8649"/>
                    <a:pt x="13197" y="8426"/>
                  </a:cubicBezTo>
                  <a:cubicBezTo>
                    <a:pt x="13336" y="8258"/>
                    <a:pt x="13448" y="8063"/>
                    <a:pt x="13560" y="7868"/>
                  </a:cubicBezTo>
                  <a:cubicBezTo>
                    <a:pt x="13699" y="7589"/>
                    <a:pt x="13783" y="7282"/>
                    <a:pt x="13867" y="7003"/>
                  </a:cubicBezTo>
                  <a:cubicBezTo>
                    <a:pt x="13922" y="6724"/>
                    <a:pt x="13922" y="6445"/>
                    <a:pt x="13894" y="6166"/>
                  </a:cubicBezTo>
                  <a:cubicBezTo>
                    <a:pt x="13867" y="5887"/>
                    <a:pt x="13783" y="5608"/>
                    <a:pt x="13643" y="5329"/>
                  </a:cubicBezTo>
                  <a:cubicBezTo>
                    <a:pt x="13504" y="5078"/>
                    <a:pt x="13336" y="4855"/>
                    <a:pt x="13085" y="4632"/>
                  </a:cubicBezTo>
                  <a:cubicBezTo>
                    <a:pt x="12723" y="4297"/>
                    <a:pt x="12193" y="4046"/>
                    <a:pt x="11495" y="3822"/>
                  </a:cubicBezTo>
                  <a:cubicBezTo>
                    <a:pt x="10853" y="3655"/>
                    <a:pt x="10072" y="3599"/>
                    <a:pt x="9152" y="3599"/>
                  </a:cubicBezTo>
                  <a:cubicBezTo>
                    <a:pt x="8733" y="3599"/>
                    <a:pt x="8287" y="3599"/>
                    <a:pt x="7840" y="3627"/>
                  </a:cubicBezTo>
                  <a:lnTo>
                    <a:pt x="7840" y="3627"/>
                  </a:lnTo>
                  <a:cubicBezTo>
                    <a:pt x="6669" y="3655"/>
                    <a:pt x="5357" y="3683"/>
                    <a:pt x="3795" y="3627"/>
                  </a:cubicBezTo>
                  <a:cubicBezTo>
                    <a:pt x="3265" y="3599"/>
                    <a:pt x="2819" y="3516"/>
                    <a:pt x="2456" y="3404"/>
                  </a:cubicBezTo>
                  <a:cubicBezTo>
                    <a:pt x="2065" y="3320"/>
                    <a:pt x="1786" y="3181"/>
                    <a:pt x="1619" y="2985"/>
                  </a:cubicBezTo>
                  <a:cubicBezTo>
                    <a:pt x="1507" y="2930"/>
                    <a:pt x="1479" y="2818"/>
                    <a:pt x="1424" y="2706"/>
                  </a:cubicBezTo>
                  <a:cubicBezTo>
                    <a:pt x="1368" y="2623"/>
                    <a:pt x="1340" y="2511"/>
                    <a:pt x="1340" y="2400"/>
                  </a:cubicBezTo>
                  <a:cubicBezTo>
                    <a:pt x="1340" y="2288"/>
                    <a:pt x="1340" y="2148"/>
                    <a:pt x="1368" y="2065"/>
                  </a:cubicBezTo>
                  <a:cubicBezTo>
                    <a:pt x="1424" y="1925"/>
                    <a:pt x="1479" y="1814"/>
                    <a:pt x="1563" y="1674"/>
                  </a:cubicBezTo>
                  <a:cubicBezTo>
                    <a:pt x="1619" y="1535"/>
                    <a:pt x="1758" y="1367"/>
                    <a:pt x="1870" y="1228"/>
                  </a:cubicBezTo>
                  <a:cubicBezTo>
                    <a:pt x="1926" y="1228"/>
                    <a:pt x="2065" y="1088"/>
                    <a:pt x="2261" y="949"/>
                  </a:cubicBezTo>
                  <a:close/>
                  <a:moveTo>
                    <a:pt x="12053" y="8426"/>
                  </a:moveTo>
                  <a:cubicBezTo>
                    <a:pt x="12165" y="8286"/>
                    <a:pt x="12304" y="8147"/>
                    <a:pt x="12388" y="8007"/>
                  </a:cubicBezTo>
                  <a:cubicBezTo>
                    <a:pt x="12500" y="7868"/>
                    <a:pt x="12583" y="7728"/>
                    <a:pt x="12667" y="7589"/>
                  </a:cubicBezTo>
                  <a:cubicBezTo>
                    <a:pt x="12778" y="7394"/>
                    <a:pt x="12862" y="7170"/>
                    <a:pt x="12890" y="6975"/>
                  </a:cubicBezTo>
                  <a:cubicBezTo>
                    <a:pt x="12918" y="6752"/>
                    <a:pt x="12946" y="6584"/>
                    <a:pt x="12918" y="6417"/>
                  </a:cubicBezTo>
                  <a:cubicBezTo>
                    <a:pt x="12890" y="6250"/>
                    <a:pt x="12834" y="6054"/>
                    <a:pt x="12751" y="5887"/>
                  </a:cubicBezTo>
                  <a:cubicBezTo>
                    <a:pt x="12667" y="5747"/>
                    <a:pt x="12527" y="5608"/>
                    <a:pt x="12388" y="5468"/>
                  </a:cubicBezTo>
                  <a:cubicBezTo>
                    <a:pt x="12081" y="5189"/>
                    <a:pt x="11663" y="4994"/>
                    <a:pt x="11077" y="4855"/>
                  </a:cubicBezTo>
                  <a:cubicBezTo>
                    <a:pt x="10547" y="4715"/>
                    <a:pt x="9877" y="4632"/>
                    <a:pt x="9068" y="4659"/>
                  </a:cubicBezTo>
                  <a:cubicBezTo>
                    <a:pt x="8705" y="4659"/>
                    <a:pt x="8231" y="4715"/>
                    <a:pt x="7785" y="4715"/>
                  </a:cubicBezTo>
                  <a:lnTo>
                    <a:pt x="7785" y="4715"/>
                  </a:lnTo>
                  <a:cubicBezTo>
                    <a:pt x="6641" y="4743"/>
                    <a:pt x="5274" y="4771"/>
                    <a:pt x="3683" y="4715"/>
                  </a:cubicBezTo>
                  <a:cubicBezTo>
                    <a:pt x="3014" y="4659"/>
                    <a:pt x="2456" y="4576"/>
                    <a:pt x="2009" y="4436"/>
                  </a:cubicBezTo>
                  <a:cubicBezTo>
                    <a:pt x="1507" y="4297"/>
                    <a:pt x="1172" y="4074"/>
                    <a:pt x="893" y="3822"/>
                  </a:cubicBezTo>
                  <a:cubicBezTo>
                    <a:pt x="698" y="3655"/>
                    <a:pt x="559" y="3488"/>
                    <a:pt x="475" y="3264"/>
                  </a:cubicBezTo>
                  <a:cubicBezTo>
                    <a:pt x="363" y="3069"/>
                    <a:pt x="336" y="2846"/>
                    <a:pt x="280" y="2651"/>
                  </a:cubicBezTo>
                  <a:cubicBezTo>
                    <a:pt x="280" y="2427"/>
                    <a:pt x="336" y="2260"/>
                    <a:pt x="363" y="2065"/>
                  </a:cubicBezTo>
                  <a:cubicBezTo>
                    <a:pt x="419" y="1842"/>
                    <a:pt x="503" y="1646"/>
                    <a:pt x="615" y="1423"/>
                  </a:cubicBezTo>
                  <a:cubicBezTo>
                    <a:pt x="698" y="1228"/>
                    <a:pt x="893" y="1005"/>
                    <a:pt x="1061" y="781"/>
                  </a:cubicBezTo>
                  <a:cubicBezTo>
                    <a:pt x="1228" y="586"/>
                    <a:pt x="1451" y="419"/>
                    <a:pt x="1675" y="251"/>
                  </a:cubicBezTo>
                  <a:cubicBezTo>
                    <a:pt x="1758" y="196"/>
                    <a:pt x="1758" y="140"/>
                    <a:pt x="1730" y="56"/>
                  </a:cubicBezTo>
                  <a:cubicBezTo>
                    <a:pt x="1675" y="28"/>
                    <a:pt x="1619" y="0"/>
                    <a:pt x="1535" y="28"/>
                  </a:cubicBezTo>
                  <a:cubicBezTo>
                    <a:pt x="1312" y="196"/>
                    <a:pt x="1089" y="419"/>
                    <a:pt x="893" y="614"/>
                  </a:cubicBezTo>
                  <a:cubicBezTo>
                    <a:pt x="698" y="837"/>
                    <a:pt x="531" y="1088"/>
                    <a:pt x="391" y="1312"/>
                  </a:cubicBezTo>
                  <a:cubicBezTo>
                    <a:pt x="280" y="1535"/>
                    <a:pt x="196" y="1786"/>
                    <a:pt x="112" y="1981"/>
                  </a:cubicBezTo>
                  <a:cubicBezTo>
                    <a:pt x="57" y="2176"/>
                    <a:pt x="1" y="2427"/>
                    <a:pt x="57" y="2651"/>
                  </a:cubicBezTo>
                  <a:cubicBezTo>
                    <a:pt x="57" y="2874"/>
                    <a:pt x="112" y="3125"/>
                    <a:pt x="224" y="3376"/>
                  </a:cubicBezTo>
                  <a:cubicBezTo>
                    <a:pt x="336" y="3599"/>
                    <a:pt x="475" y="3795"/>
                    <a:pt x="670" y="3962"/>
                  </a:cubicBezTo>
                  <a:cubicBezTo>
                    <a:pt x="949" y="4241"/>
                    <a:pt x="1340" y="4464"/>
                    <a:pt x="1870" y="4632"/>
                  </a:cubicBezTo>
                  <a:cubicBezTo>
                    <a:pt x="2316" y="4771"/>
                    <a:pt x="2902" y="4883"/>
                    <a:pt x="3572" y="4911"/>
                  </a:cubicBezTo>
                  <a:cubicBezTo>
                    <a:pt x="5162" y="4966"/>
                    <a:pt x="6529" y="4938"/>
                    <a:pt x="7673" y="4911"/>
                  </a:cubicBezTo>
                  <a:lnTo>
                    <a:pt x="7673" y="4911"/>
                  </a:lnTo>
                  <a:cubicBezTo>
                    <a:pt x="8175" y="4883"/>
                    <a:pt x="8594" y="4883"/>
                    <a:pt x="8984" y="4883"/>
                  </a:cubicBezTo>
                  <a:cubicBezTo>
                    <a:pt x="9737" y="4883"/>
                    <a:pt x="10379" y="4938"/>
                    <a:pt x="10881" y="5050"/>
                  </a:cubicBezTo>
                  <a:cubicBezTo>
                    <a:pt x="11411" y="5189"/>
                    <a:pt x="11830" y="5385"/>
                    <a:pt x="12109" y="5608"/>
                  </a:cubicBezTo>
                  <a:cubicBezTo>
                    <a:pt x="12248" y="5720"/>
                    <a:pt x="12332" y="5859"/>
                    <a:pt x="12388" y="5999"/>
                  </a:cubicBezTo>
                  <a:cubicBezTo>
                    <a:pt x="12472" y="6138"/>
                    <a:pt x="12527" y="6278"/>
                    <a:pt x="12527" y="6417"/>
                  </a:cubicBezTo>
                  <a:cubicBezTo>
                    <a:pt x="12555" y="6584"/>
                    <a:pt x="12527" y="6724"/>
                    <a:pt x="12500" y="6891"/>
                  </a:cubicBezTo>
                  <a:cubicBezTo>
                    <a:pt x="12472" y="7059"/>
                    <a:pt x="12388" y="7282"/>
                    <a:pt x="12276" y="7449"/>
                  </a:cubicBezTo>
                  <a:cubicBezTo>
                    <a:pt x="12221" y="7589"/>
                    <a:pt x="12137" y="7728"/>
                    <a:pt x="12053" y="7868"/>
                  </a:cubicBezTo>
                  <a:lnTo>
                    <a:pt x="11718" y="8286"/>
                  </a:lnTo>
                  <a:cubicBezTo>
                    <a:pt x="11690" y="8342"/>
                    <a:pt x="11690" y="8398"/>
                    <a:pt x="11718" y="8454"/>
                  </a:cubicBezTo>
                  <a:cubicBezTo>
                    <a:pt x="11914" y="8454"/>
                    <a:pt x="11969" y="8454"/>
                    <a:pt x="12053" y="842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7"/>
            <p:cNvSpPr/>
            <p:nvPr/>
          </p:nvSpPr>
          <p:spPr>
            <a:xfrm flipH="1">
              <a:off x="2561433" y="3491055"/>
              <a:ext cx="267285" cy="291413"/>
            </a:xfrm>
            <a:custGeom>
              <a:avLst/>
              <a:gdLst/>
              <a:ahLst/>
              <a:cxnLst/>
              <a:rect l="l" t="t" r="r" b="b"/>
              <a:pathLst>
                <a:path w="3711" h="4046" extrusionOk="0">
                  <a:moveTo>
                    <a:pt x="251" y="530"/>
                  </a:moveTo>
                  <a:cubicBezTo>
                    <a:pt x="251" y="586"/>
                    <a:pt x="196" y="642"/>
                    <a:pt x="112" y="642"/>
                  </a:cubicBezTo>
                  <a:cubicBezTo>
                    <a:pt x="56" y="642"/>
                    <a:pt x="0" y="558"/>
                    <a:pt x="0" y="502"/>
                  </a:cubicBezTo>
                  <a:cubicBezTo>
                    <a:pt x="0" y="502"/>
                    <a:pt x="56" y="0"/>
                    <a:pt x="1507" y="195"/>
                  </a:cubicBezTo>
                  <a:cubicBezTo>
                    <a:pt x="2176" y="279"/>
                    <a:pt x="2706" y="391"/>
                    <a:pt x="3041" y="642"/>
                  </a:cubicBezTo>
                  <a:cubicBezTo>
                    <a:pt x="3404" y="893"/>
                    <a:pt x="3599" y="1228"/>
                    <a:pt x="3683" y="1786"/>
                  </a:cubicBezTo>
                  <a:cubicBezTo>
                    <a:pt x="3711" y="2065"/>
                    <a:pt x="3683" y="2372"/>
                    <a:pt x="3571" y="2650"/>
                  </a:cubicBezTo>
                  <a:cubicBezTo>
                    <a:pt x="3460" y="2985"/>
                    <a:pt x="3264" y="3292"/>
                    <a:pt x="2985" y="3543"/>
                  </a:cubicBezTo>
                  <a:cubicBezTo>
                    <a:pt x="2706" y="3766"/>
                    <a:pt x="2344" y="3962"/>
                    <a:pt x="1925" y="4018"/>
                  </a:cubicBezTo>
                  <a:cubicBezTo>
                    <a:pt x="1591" y="4045"/>
                    <a:pt x="1200" y="4045"/>
                    <a:pt x="754" y="3878"/>
                  </a:cubicBezTo>
                  <a:cubicBezTo>
                    <a:pt x="670" y="3850"/>
                    <a:pt x="642" y="3766"/>
                    <a:pt x="670" y="3739"/>
                  </a:cubicBezTo>
                  <a:cubicBezTo>
                    <a:pt x="698" y="3683"/>
                    <a:pt x="781" y="3627"/>
                    <a:pt x="809" y="3683"/>
                  </a:cubicBezTo>
                  <a:cubicBezTo>
                    <a:pt x="1200" y="3822"/>
                    <a:pt x="1535" y="3850"/>
                    <a:pt x="1869" y="3766"/>
                  </a:cubicBezTo>
                  <a:cubicBezTo>
                    <a:pt x="2204" y="3739"/>
                    <a:pt x="2511" y="3571"/>
                    <a:pt x="2762" y="3348"/>
                  </a:cubicBezTo>
                  <a:cubicBezTo>
                    <a:pt x="3013" y="3153"/>
                    <a:pt x="3181" y="2874"/>
                    <a:pt x="3292" y="2595"/>
                  </a:cubicBezTo>
                  <a:cubicBezTo>
                    <a:pt x="3404" y="2316"/>
                    <a:pt x="3432" y="2065"/>
                    <a:pt x="3404" y="1814"/>
                  </a:cubicBezTo>
                  <a:cubicBezTo>
                    <a:pt x="3320" y="1339"/>
                    <a:pt x="3153" y="1032"/>
                    <a:pt x="2846" y="809"/>
                  </a:cubicBezTo>
                  <a:cubicBezTo>
                    <a:pt x="2511" y="614"/>
                    <a:pt x="2065" y="502"/>
                    <a:pt x="1395" y="391"/>
                  </a:cubicBezTo>
                  <a:cubicBezTo>
                    <a:pt x="251" y="251"/>
                    <a:pt x="251" y="530"/>
                    <a:pt x="251" y="53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7"/>
            <p:cNvSpPr/>
            <p:nvPr/>
          </p:nvSpPr>
          <p:spPr>
            <a:xfrm flipH="1">
              <a:off x="2380574" y="3478955"/>
              <a:ext cx="213050" cy="96514"/>
            </a:xfrm>
            <a:custGeom>
              <a:avLst/>
              <a:gdLst/>
              <a:ahLst/>
              <a:cxnLst/>
              <a:rect l="l" t="t" r="r" b="b"/>
              <a:pathLst>
                <a:path w="2958" h="1340" extrusionOk="0">
                  <a:moveTo>
                    <a:pt x="2707" y="29"/>
                  </a:moveTo>
                  <a:cubicBezTo>
                    <a:pt x="2735" y="1"/>
                    <a:pt x="2818" y="1"/>
                    <a:pt x="2874" y="29"/>
                  </a:cubicBezTo>
                  <a:cubicBezTo>
                    <a:pt x="2958" y="84"/>
                    <a:pt x="2958" y="140"/>
                    <a:pt x="2874" y="224"/>
                  </a:cubicBezTo>
                  <a:cubicBezTo>
                    <a:pt x="2874" y="224"/>
                    <a:pt x="1870" y="1340"/>
                    <a:pt x="84" y="1256"/>
                  </a:cubicBezTo>
                  <a:cubicBezTo>
                    <a:pt x="28" y="1256"/>
                    <a:pt x="0" y="1200"/>
                    <a:pt x="0" y="1145"/>
                  </a:cubicBezTo>
                  <a:cubicBezTo>
                    <a:pt x="0" y="1089"/>
                    <a:pt x="56" y="1061"/>
                    <a:pt x="84" y="1061"/>
                  </a:cubicBezTo>
                  <a:cubicBezTo>
                    <a:pt x="1730" y="1089"/>
                    <a:pt x="2707" y="29"/>
                    <a:pt x="2707"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7"/>
            <p:cNvSpPr/>
            <p:nvPr/>
          </p:nvSpPr>
          <p:spPr>
            <a:xfrm flipH="1">
              <a:off x="2372508" y="3541257"/>
              <a:ext cx="227167" cy="178910"/>
            </a:xfrm>
            <a:custGeom>
              <a:avLst/>
              <a:gdLst/>
              <a:ahLst/>
              <a:cxnLst/>
              <a:rect l="l" t="t" r="r" b="b"/>
              <a:pathLst>
                <a:path w="3154" h="2484" extrusionOk="0">
                  <a:moveTo>
                    <a:pt x="2902" y="112"/>
                  </a:moveTo>
                  <a:cubicBezTo>
                    <a:pt x="2930" y="56"/>
                    <a:pt x="2958" y="1"/>
                    <a:pt x="3042" y="56"/>
                  </a:cubicBezTo>
                  <a:cubicBezTo>
                    <a:pt x="3098" y="56"/>
                    <a:pt x="3153" y="112"/>
                    <a:pt x="3098" y="196"/>
                  </a:cubicBezTo>
                  <a:cubicBezTo>
                    <a:pt x="3098" y="196"/>
                    <a:pt x="2623" y="1675"/>
                    <a:pt x="140" y="2456"/>
                  </a:cubicBezTo>
                  <a:cubicBezTo>
                    <a:pt x="84" y="2484"/>
                    <a:pt x="1" y="2456"/>
                    <a:pt x="1" y="2372"/>
                  </a:cubicBezTo>
                  <a:cubicBezTo>
                    <a:pt x="1" y="2316"/>
                    <a:pt x="29" y="2232"/>
                    <a:pt x="84" y="2232"/>
                  </a:cubicBezTo>
                  <a:cubicBezTo>
                    <a:pt x="2428" y="1507"/>
                    <a:pt x="2902" y="112"/>
                    <a:pt x="2902"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7"/>
            <p:cNvSpPr/>
            <p:nvPr/>
          </p:nvSpPr>
          <p:spPr>
            <a:xfrm flipH="1">
              <a:off x="1391874" y="3521162"/>
              <a:ext cx="397938" cy="279385"/>
            </a:xfrm>
            <a:custGeom>
              <a:avLst/>
              <a:gdLst/>
              <a:ahLst/>
              <a:cxnLst/>
              <a:rect l="l" t="t" r="r" b="b"/>
              <a:pathLst>
                <a:path w="5525" h="3879" extrusionOk="0">
                  <a:moveTo>
                    <a:pt x="558" y="838"/>
                  </a:moveTo>
                  <a:cubicBezTo>
                    <a:pt x="586" y="893"/>
                    <a:pt x="586" y="949"/>
                    <a:pt x="502" y="1033"/>
                  </a:cubicBezTo>
                  <a:cubicBezTo>
                    <a:pt x="474" y="1061"/>
                    <a:pt x="363" y="1033"/>
                    <a:pt x="335" y="977"/>
                  </a:cubicBezTo>
                  <a:cubicBezTo>
                    <a:pt x="335" y="977"/>
                    <a:pt x="0" y="531"/>
                    <a:pt x="1283" y="252"/>
                  </a:cubicBezTo>
                  <a:cubicBezTo>
                    <a:pt x="1841" y="112"/>
                    <a:pt x="2511" y="1"/>
                    <a:pt x="3125" y="112"/>
                  </a:cubicBezTo>
                  <a:cubicBezTo>
                    <a:pt x="3766" y="224"/>
                    <a:pt x="4352" y="559"/>
                    <a:pt x="4743" y="1340"/>
                  </a:cubicBezTo>
                  <a:cubicBezTo>
                    <a:pt x="5524" y="2846"/>
                    <a:pt x="5357" y="3767"/>
                    <a:pt x="5357" y="3767"/>
                  </a:cubicBezTo>
                  <a:cubicBezTo>
                    <a:pt x="5357" y="3851"/>
                    <a:pt x="5301" y="3879"/>
                    <a:pt x="5217" y="3879"/>
                  </a:cubicBezTo>
                  <a:cubicBezTo>
                    <a:pt x="5161" y="3879"/>
                    <a:pt x="5106" y="3823"/>
                    <a:pt x="5106" y="3739"/>
                  </a:cubicBezTo>
                  <a:cubicBezTo>
                    <a:pt x="5106" y="3739"/>
                    <a:pt x="5301" y="2874"/>
                    <a:pt x="4520" y="1451"/>
                  </a:cubicBezTo>
                  <a:cubicBezTo>
                    <a:pt x="4129" y="754"/>
                    <a:pt x="3627" y="475"/>
                    <a:pt x="3069" y="363"/>
                  </a:cubicBezTo>
                  <a:cubicBezTo>
                    <a:pt x="2455" y="252"/>
                    <a:pt x="1841" y="363"/>
                    <a:pt x="1311" y="475"/>
                  </a:cubicBezTo>
                  <a:cubicBezTo>
                    <a:pt x="419" y="670"/>
                    <a:pt x="558" y="838"/>
                    <a:pt x="558" y="8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7"/>
            <p:cNvSpPr/>
            <p:nvPr/>
          </p:nvSpPr>
          <p:spPr>
            <a:xfrm flipH="1">
              <a:off x="1301477" y="3521162"/>
              <a:ext cx="182943" cy="76419"/>
            </a:xfrm>
            <a:custGeom>
              <a:avLst/>
              <a:gdLst/>
              <a:ahLst/>
              <a:cxnLst/>
              <a:rect l="l" t="t" r="r" b="b"/>
              <a:pathLst>
                <a:path w="2540" h="1061" extrusionOk="0">
                  <a:moveTo>
                    <a:pt x="2344" y="56"/>
                  </a:moveTo>
                  <a:cubicBezTo>
                    <a:pt x="2400" y="1"/>
                    <a:pt x="2484" y="56"/>
                    <a:pt x="2512" y="84"/>
                  </a:cubicBezTo>
                  <a:cubicBezTo>
                    <a:pt x="2540" y="140"/>
                    <a:pt x="2540" y="224"/>
                    <a:pt x="2484" y="252"/>
                  </a:cubicBezTo>
                  <a:cubicBezTo>
                    <a:pt x="2484" y="252"/>
                    <a:pt x="1284" y="1033"/>
                    <a:pt x="140" y="1061"/>
                  </a:cubicBezTo>
                  <a:cubicBezTo>
                    <a:pt x="84" y="1061"/>
                    <a:pt x="1" y="1033"/>
                    <a:pt x="1" y="949"/>
                  </a:cubicBezTo>
                  <a:cubicBezTo>
                    <a:pt x="1" y="893"/>
                    <a:pt x="29" y="838"/>
                    <a:pt x="112" y="838"/>
                  </a:cubicBezTo>
                  <a:cubicBezTo>
                    <a:pt x="1228" y="782"/>
                    <a:pt x="2344" y="56"/>
                    <a:pt x="2344"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7"/>
            <p:cNvSpPr/>
            <p:nvPr/>
          </p:nvSpPr>
          <p:spPr>
            <a:xfrm flipH="1">
              <a:off x="1271298" y="3591531"/>
              <a:ext cx="150820" cy="146715"/>
            </a:xfrm>
            <a:custGeom>
              <a:avLst/>
              <a:gdLst/>
              <a:ahLst/>
              <a:cxnLst/>
              <a:rect l="l" t="t" r="r" b="b"/>
              <a:pathLst>
                <a:path w="2094" h="2037" extrusionOk="0">
                  <a:moveTo>
                    <a:pt x="1870" y="84"/>
                  </a:moveTo>
                  <a:cubicBezTo>
                    <a:pt x="1898" y="56"/>
                    <a:pt x="1954" y="0"/>
                    <a:pt x="2037" y="56"/>
                  </a:cubicBezTo>
                  <a:cubicBezTo>
                    <a:pt x="2093" y="84"/>
                    <a:pt x="2093" y="140"/>
                    <a:pt x="2065" y="195"/>
                  </a:cubicBezTo>
                  <a:cubicBezTo>
                    <a:pt x="2065" y="195"/>
                    <a:pt x="1368" y="1618"/>
                    <a:pt x="140" y="2009"/>
                  </a:cubicBezTo>
                  <a:cubicBezTo>
                    <a:pt x="84" y="2037"/>
                    <a:pt x="1" y="2009"/>
                    <a:pt x="1" y="1925"/>
                  </a:cubicBezTo>
                  <a:cubicBezTo>
                    <a:pt x="1" y="1869"/>
                    <a:pt x="28" y="1786"/>
                    <a:pt x="84" y="1786"/>
                  </a:cubicBezTo>
                  <a:cubicBezTo>
                    <a:pt x="1200" y="1451"/>
                    <a:pt x="1870" y="112"/>
                    <a:pt x="1870"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7"/>
            <p:cNvSpPr/>
            <p:nvPr/>
          </p:nvSpPr>
          <p:spPr>
            <a:xfrm flipH="1">
              <a:off x="1492345" y="794326"/>
              <a:ext cx="102564" cy="172860"/>
            </a:xfrm>
            <a:custGeom>
              <a:avLst/>
              <a:gdLst/>
              <a:ahLst/>
              <a:cxnLst/>
              <a:rect l="l" t="t" r="r" b="b"/>
              <a:pathLst>
                <a:path w="1424" h="2400" extrusionOk="0">
                  <a:moveTo>
                    <a:pt x="307" y="28"/>
                  </a:moveTo>
                  <a:cubicBezTo>
                    <a:pt x="391" y="28"/>
                    <a:pt x="865" y="1"/>
                    <a:pt x="1116" y="140"/>
                  </a:cubicBezTo>
                  <a:lnTo>
                    <a:pt x="1116" y="140"/>
                  </a:lnTo>
                  <a:lnTo>
                    <a:pt x="1116" y="140"/>
                  </a:lnTo>
                  <a:cubicBezTo>
                    <a:pt x="1256" y="252"/>
                    <a:pt x="1367" y="614"/>
                    <a:pt x="1395" y="1005"/>
                  </a:cubicBezTo>
                  <a:cubicBezTo>
                    <a:pt x="1423" y="1395"/>
                    <a:pt x="1395" y="1786"/>
                    <a:pt x="1339" y="1870"/>
                  </a:cubicBezTo>
                  <a:lnTo>
                    <a:pt x="1339" y="1870"/>
                  </a:lnTo>
                  <a:lnTo>
                    <a:pt x="1339" y="1870"/>
                  </a:lnTo>
                  <a:lnTo>
                    <a:pt x="1339" y="1870"/>
                  </a:lnTo>
                  <a:lnTo>
                    <a:pt x="1339" y="1870"/>
                  </a:lnTo>
                  <a:cubicBezTo>
                    <a:pt x="1172" y="2065"/>
                    <a:pt x="475" y="2372"/>
                    <a:pt x="475" y="2372"/>
                  </a:cubicBezTo>
                  <a:cubicBezTo>
                    <a:pt x="419" y="2400"/>
                    <a:pt x="335" y="2372"/>
                    <a:pt x="335" y="2288"/>
                  </a:cubicBezTo>
                  <a:lnTo>
                    <a:pt x="335" y="2260"/>
                  </a:lnTo>
                  <a:cubicBezTo>
                    <a:pt x="335" y="2260"/>
                    <a:pt x="0" y="893"/>
                    <a:pt x="196" y="56"/>
                  </a:cubicBezTo>
                  <a:cubicBezTo>
                    <a:pt x="223" y="56"/>
                    <a:pt x="279" y="28"/>
                    <a:pt x="307" y="28"/>
                  </a:cubicBezTo>
                  <a:close/>
                  <a:moveTo>
                    <a:pt x="1005" y="335"/>
                  </a:moveTo>
                  <a:cubicBezTo>
                    <a:pt x="837" y="252"/>
                    <a:pt x="558" y="252"/>
                    <a:pt x="419" y="280"/>
                  </a:cubicBezTo>
                  <a:cubicBezTo>
                    <a:pt x="307" y="893"/>
                    <a:pt x="447" y="1814"/>
                    <a:pt x="530" y="2121"/>
                  </a:cubicBezTo>
                  <a:cubicBezTo>
                    <a:pt x="726" y="2009"/>
                    <a:pt x="1088" y="1870"/>
                    <a:pt x="1144" y="1786"/>
                  </a:cubicBezTo>
                  <a:lnTo>
                    <a:pt x="1144" y="1786"/>
                  </a:lnTo>
                  <a:lnTo>
                    <a:pt x="1144" y="1786"/>
                  </a:lnTo>
                  <a:cubicBezTo>
                    <a:pt x="1172" y="1702"/>
                    <a:pt x="1172" y="1395"/>
                    <a:pt x="1172" y="1033"/>
                  </a:cubicBezTo>
                  <a:cubicBezTo>
                    <a:pt x="1144" y="698"/>
                    <a:pt x="1116" y="391"/>
                    <a:pt x="1005"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7"/>
            <p:cNvSpPr/>
            <p:nvPr/>
          </p:nvSpPr>
          <p:spPr>
            <a:xfrm flipH="1">
              <a:off x="1827995" y="2353691"/>
              <a:ext cx="542564" cy="239195"/>
            </a:xfrm>
            <a:custGeom>
              <a:avLst/>
              <a:gdLst/>
              <a:ahLst/>
              <a:cxnLst/>
              <a:rect l="l" t="t" r="r" b="b"/>
              <a:pathLst>
                <a:path w="7533" h="3321" extrusionOk="0">
                  <a:moveTo>
                    <a:pt x="0" y="223"/>
                  </a:moveTo>
                  <a:cubicBezTo>
                    <a:pt x="0" y="140"/>
                    <a:pt x="28" y="84"/>
                    <a:pt x="56" y="84"/>
                  </a:cubicBezTo>
                  <a:cubicBezTo>
                    <a:pt x="140" y="84"/>
                    <a:pt x="196" y="112"/>
                    <a:pt x="196" y="168"/>
                  </a:cubicBezTo>
                  <a:cubicBezTo>
                    <a:pt x="196" y="168"/>
                    <a:pt x="307" y="698"/>
                    <a:pt x="530" y="1339"/>
                  </a:cubicBezTo>
                  <a:cubicBezTo>
                    <a:pt x="530" y="1395"/>
                    <a:pt x="475" y="1423"/>
                    <a:pt x="447" y="1479"/>
                  </a:cubicBezTo>
                  <a:cubicBezTo>
                    <a:pt x="391" y="1479"/>
                    <a:pt x="307" y="1423"/>
                    <a:pt x="307" y="1395"/>
                  </a:cubicBezTo>
                  <a:cubicBezTo>
                    <a:pt x="112" y="726"/>
                    <a:pt x="0" y="223"/>
                    <a:pt x="0" y="223"/>
                  </a:cubicBezTo>
                  <a:close/>
                  <a:moveTo>
                    <a:pt x="642" y="2455"/>
                  </a:moveTo>
                  <a:cubicBezTo>
                    <a:pt x="614" y="2372"/>
                    <a:pt x="642" y="2344"/>
                    <a:pt x="726" y="2316"/>
                  </a:cubicBezTo>
                  <a:cubicBezTo>
                    <a:pt x="809" y="2260"/>
                    <a:pt x="865" y="2316"/>
                    <a:pt x="893" y="2372"/>
                  </a:cubicBezTo>
                  <a:cubicBezTo>
                    <a:pt x="921" y="2483"/>
                    <a:pt x="1005" y="2595"/>
                    <a:pt x="1033" y="2651"/>
                  </a:cubicBezTo>
                  <a:cubicBezTo>
                    <a:pt x="1088" y="2734"/>
                    <a:pt x="1144" y="2762"/>
                    <a:pt x="1172" y="2790"/>
                  </a:cubicBezTo>
                  <a:cubicBezTo>
                    <a:pt x="1311" y="2930"/>
                    <a:pt x="2121" y="3013"/>
                    <a:pt x="3041" y="3041"/>
                  </a:cubicBezTo>
                  <a:cubicBezTo>
                    <a:pt x="4213" y="3069"/>
                    <a:pt x="5692" y="3013"/>
                    <a:pt x="6417" y="2902"/>
                  </a:cubicBezTo>
                  <a:cubicBezTo>
                    <a:pt x="6473" y="2902"/>
                    <a:pt x="6557" y="2930"/>
                    <a:pt x="6557" y="3013"/>
                  </a:cubicBezTo>
                  <a:cubicBezTo>
                    <a:pt x="6557" y="3069"/>
                    <a:pt x="6529" y="3153"/>
                    <a:pt x="6445" y="3153"/>
                  </a:cubicBezTo>
                  <a:cubicBezTo>
                    <a:pt x="5692" y="3236"/>
                    <a:pt x="4213" y="3320"/>
                    <a:pt x="3041" y="3292"/>
                  </a:cubicBezTo>
                  <a:cubicBezTo>
                    <a:pt x="2065" y="3292"/>
                    <a:pt x="1228" y="3181"/>
                    <a:pt x="1005" y="3013"/>
                  </a:cubicBezTo>
                  <a:cubicBezTo>
                    <a:pt x="977" y="2930"/>
                    <a:pt x="893" y="2874"/>
                    <a:pt x="837" y="2790"/>
                  </a:cubicBezTo>
                  <a:cubicBezTo>
                    <a:pt x="754" y="2651"/>
                    <a:pt x="726" y="2539"/>
                    <a:pt x="642" y="2455"/>
                  </a:cubicBezTo>
                  <a:close/>
                  <a:moveTo>
                    <a:pt x="7366" y="2176"/>
                  </a:moveTo>
                  <a:cubicBezTo>
                    <a:pt x="7366" y="2232"/>
                    <a:pt x="7282" y="2260"/>
                    <a:pt x="7226" y="2260"/>
                  </a:cubicBezTo>
                  <a:cubicBezTo>
                    <a:pt x="7142" y="2260"/>
                    <a:pt x="7114" y="2204"/>
                    <a:pt x="7114" y="2121"/>
                  </a:cubicBezTo>
                  <a:cubicBezTo>
                    <a:pt x="7142" y="1814"/>
                    <a:pt x="7142" y="1423"/>
                    <a:pt x="7170" y="1088"/>
                  </a:cubicBezTo>
                  <a:cubicBezTo>
                    <a:pt x="7170" y="642"/>
                    <a:pt x="7226" y="223"/>
                    <a:pt x="7282" y="84"/>
                  </a:cubicBezTo>
                  <a:cubicBezTo>
                    <a:pt x="7310" y="28"/>
                    <a:pt x="7393" y="0"/>
                    <a:pt x="7449" y="28"/>
                  </a:cubicBezTo>
                  <a:cubicBezTo>
                    <a:pt x="7533" y="84"/>
                    <a:pt x="7533" y="140"/>
                    <a:pt x="7477" y="168"/>
                  </a:cubicBezTo>
                  <a:cubicBezTo>
                    <a:pt x="7421" y="279"/>
                    <a:pt x="7421" y="670"/>
                    <a:pt x="7393" y="1088"/>
                  </a:cubicBezTo>
                  <a:cubicBezTo>
                    <a:pt x="7393" y="1423"/>
                    <a:pt x="7393" y="1814"/>
                    <a:pt x="7366" y="21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7"/>
            <p:cNvSpPr/>
            <p:nvPr/>
          </p:nvSpPr>
          <p:spPr>
            <a:xfrm flipH="1">
              <a:off x="2010790" y="2572722"/>
              <a:ext cx="136703" cy="313525"/>
            </a:xfrm>
            <a:custGeom>
              <a:avLst/>
              <a:gdLst/>
              <a:ahLst/>
              <a:cxnLst/>
              <a:rect l="l" t="t" r="r" b="b"/>
              <a:pathLst>
                <a:path w="1898" h="4353" extrusionOk="0">
                  <a:moveTo>
                    <a:pt x="1060" y="0"/>
                  </a:moveTo>
                  <a:cubicBezTo>
                    <a:pt x="1116" y="0"/>
                    <a:pt x="1144" y="28"/>
                    <a:pt x="1200" y="112"/>
                  </a:cubicBezTo>
                  <a:cubicBezTo>
                    <a:pt x="1200" y="168"/>
                    <a:pt x="1144" y="195"/>
                    <a:pt x="1088" y="251"/>
                  </a:cubicBezTo>
                  <a:cubicBezTo>
                    <a:pt x="1088" y="251"/>
                    <a:pt x="391" y="335"/>
                    <a:pt x="698" y="809"/>
                  </a:cubicBezTo>
                  <a:cubicBezTo>
                    <a:pt x="837" y="977"/>
                    <a:pt x="977" y="1116"/>
                    <a:pt x="1116" y="1256"/>
                  </a:cubicBezTo>
                  <a:cubicBezTo>
                    <a:pt x="1395" y="1507"/>
                    <a:pt x="1618" y="1702"/>
                    <a:pt x="1534" y="2260"/>
                  </a:cubicBezTo>
                  <a:cubicBezTo>
                    <a:pt x="1507" y="2623"/>
                    <a:pt x="1367" y="2818"/>
                    <a:pt x="1255" y="2985"/>
                  </a:cubicBezTo>
                  <a:cubicBezTo>
                    <a:pt x="1200" y="3097"/>
                    <a:pt x="1144" y="3181"/>
                    <a:pt x="1283" y="3264"/>
                  </a:cubicBezTo>
                  <a:cubicBezTo>
                    <a:pt x="1534" y="3404"/>
                    <a:pt x="1674" y="3543"/>
                    <a:pt x="1786" y="3739"/>
                  </a:cubicBezTo>
                  <a:cubicBezTo>
                    <a:pt x="1841" y="3906"/>
                    <a:pt x="1897" y="4046"/>
                    <a:pt x="1897" y="4241"/>
                  </a:cubicBezTo>
                  <a:cubicBezTo>
                    <a:pt x="1897" y="4325"/>
                    <a:pt x="1813" y="4352"/>
                    <a:pt x="1758" y="4352"/>
                  </a:cubicBezTo>
                  <a:cubicBezTo>
                    <a:pt x="1674" y="4352"/>
                    <a:pt x="1646" y="4297"/>
                    <a:pt x="1646" y="4241"/>
                  </a:cubicBezTo>
                  <a:cubicBezTo>
                    <a:pt x="1646" y="4101"/>
                    <a:pt x="1646" y="3962"/>
                    <a:pt x="1562" y="3878"/>
                  </a:cubicBezTo>
                  <a:cubicBezTo>
                    <a:pt x="1507" y="3739"/>
                    <a:pt x="1395" y="3627"/>
                    <a:pt x="1200" y="3515"/>
                  </a:cubicBezTo>
                  <a:cubicBezTo>
                    <a:pt x="837" y="3320"/>
                    <a:pt x="949" y="3181"/>
                    <a:pt x="1088" y="2930"/>
                  </a:cubicBezTo>
                  <a:cubicBezTo>
                    <a:pt x="1200" y="2790"/>
                    <a:pt x="1283" y="2623"/>
                    <a:pt x="1339" y="2288"/>
                  </a:cubicBezTo>
                  <a:cubicBezTo>
                    <a:pt x="1395" y="1869"/>
                    <a:pt x="1200" y="1702"/>
                    <a:pt x="977" y="1507"/>
                  </a:cubicBezTo>
                  <a:cubicBezTo>
                    <a:pt x="837" y="1367"/>
                    <a:pt x="670" y="1228"/>
                    <a:pt x="530" y="1005"/>
                  </a:cubicBezTo>
                  <a:cubicBezTo>
                    <a:pt x="0" y="168"/>
                    <a:pt x="1060" y="0"/>
                    <a:pt x="10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7"/>
            <p:cNvSpPr/>
            <p:nvPr/>
          </p:nvSpPr>
          <p:spPr>
            <a:xfrm flipH="1">
              <a:off x="2372506" y="1314787"/>
              <a:ext cx="110630" cy="920407"/>
            </a:xfrm>
            <a:custGeom>
              <a:avLst/>
              <a:gdLst/>
              <a:ahLst/>
              <a:cxnLst/>
              <a:rect l="l" t="t" r="r" b="b"/>
              <a:pathLst>
                <a:path w="1536" h="12779" extrusionOk="0">
                  <a:moveTo>
                    <a:pt x="1173" y="28"/>
                  </a:moveTo>
                  <a:cubicBezTo>
                    <a:pt x="1256" y="0"/>
                    <a:pt x="1312" y="28"/>
                    <a:pt x="1340" y="56"/>
                  </a:cubicBezTo>
                  <a:cubicBezTo>
                    <a:pt x="1368" y="112"/>
                    <a:pt x="1340" y="196"/>
                    <a:pt x="1312" y="224"/>
                  </a:cubicBezTo>
                  <a:cubicBezTo>
                    <a:pt x="1312" y="224"/>
                    <a:pt x="224" y="726"/>
                    <a:pt x="308" y="3934"/>
                  </a:cubicBezTo>
                  <a:cubicBezTo>
                    <a:pt x="308" y="3990"/>
                    <a:pt x="280" y="4046"/>
                    <a:pt x="196" y="4046"/>
                  </a:cubicBezTo>
                  <a:cubicBezTo>
                    <a:pt x="112" y="4046"/>
                    <a:pt x="85" y="3990"/>
                    <a:pt x="85" y="3934"/>
                  </a:cubicBezTo>
                  <a:cubicBezTo>
                    <a:pt x="1" y="614"/>
                    <a:pt x="1173" y="28"/>
                    <a:pt x="1173" y="28"/>
                  </a:cubicBezTo>
                  <a:close/>
                  <a:moveTo>
                    <a:pt x="587" y="8984"/>
                  </a:moveTo>
                  <a:cubicBezTo>
                    <a:pt x="587" y="8928"/>
                    <a:pt x="615" y="8872"/>
                    <a:pt x="698" y="8844"/>
                  </a:cubicBezTo>
                  <a:cubicBezTo>
                    <a:pt x="754" y="8844"/>
                    <a:pt x="838" y="8872"/>
                    <a:pt x="838" y="8956"/>
                  </a:cubicBezTo>
                  <a:cubicBezTo>
                    <a:pt x="922" y="9626"/>
                    <a:pt x="1033" y="10239"/>
                    <a:pt x="1145" y="10797"/>
                  </a:cubicBezTo>
                  <a:cubicBezTo>
                    <a:pt x="1284" y="11578"/>
                    <a:pt x="1424" y="12192"/>
                    <a:pt x="1535" y="12639"/>
                  </a:cubicBezTo>
                  <a:cubicBezTo>
                    <a:pt x="1535" y="12722"/>
                    <a:pt x="1480" y="12750"/>
                    <a:pt x="1424" y="12778"/>
                  </a:cubicBezTo>
                  <a:cubicBezTo>
                    <a:pt x="1340" y="12778"/>
                    <a:pt x="1312" y="12750"/>
                    <a:pt x="1284" y="12694"/>
                  </a:cubicBezTo>
                  <a:cubicBezTo>
                    <a:pt x="1173" y="12220"/>
                    <a:pt x="1033" y="11606"/>
                    <a:pt x="894" y="10797"/>
                  </a:cubicBezTo>
                  <a:cubicBezTo>
                    <a:pt x="782" y="10267"/>
                    <a:pt x="698" y="9653"/>
                    <a:pt x="587" y="89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7"/>
            <p:cNvSpPr/>
            <p:nvPr/>
          </p:nvSpPr>
          <p:spPr>
            <a:xfrm flipH="1">
              <a:off x="1837998" y="2094469"/>
              <a:ext cx="32195" cy="144698"/>
            </a:xfrm>
            <a:custGeom>
              <a:avLst/>
              <a:gdLst/>
              <a:ahLst/>
              <a:cxnLst/>
              <a:rect l="l" t="t" r="r" b="b"/>
              <a:pathLst>
                <a:path w="447" h="2009" extrusionOk="0">
                  <a:moveTo>
                    <a:pt x="223" y="1897"/>
                  </a:moveTo>
                  <a:cubicBezTo>
                    <a:pt x="223" y="1953"/>
                    <a:pt x="167" y="2009"/>
                    <a:pt x="84" y="2009"/>
                  </a:cubicBezTo>
                  <a:cubicBezTo>
                    <a:pt x="28" y="2009"/>
                    <a:pt x="0" y="1925"/>
                    <a:pt x="0" y="1897"/>
                  </a:cubicBezTo>
                  <a:cubicBezTo>
                    <a:pt x="0" y="1897"/>
                    <a:pt x="56" y="1200"/>
                    <a:pt x="195" y="112"/>
                  </a:cubicBezTo>
                  <a:cubicBezTo>
                    <a:pt x="195" y="56"/>
                    <a:pt x="279" y="0"/>
                    <a:pt x="335" y="0"/>
                  </a:cubicBezTo>
                  <a:cubicBezTo>
                    <a:pt x="419" y="0"/>
                    <a:pt x="446" y="84"/>
                    <a:pt x="446" y="140"/>
                  </a:cubicBezTo>
                  <a:cubicBezTo>
                    <a:pt x="307" y="1200"/>
                    <a:pt x="223" y="1897"/>
                    <a:pt x="223" y="189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7"/>
            <p:cNvSpPr/>
            <p:nvPr/>
          </p:nvSpPr>
          <p:spPr>
            <a:xfrm flipH="1">
              <a:off x="1747615" y="577312"/>
              <a:ext cx="628994" cy="112575"/>
            </a:xfrm>
            <a:custGeom>
              <a:avLst/>
              <a:gdLst/>
              <a:ahLst/>
              <a:cxnLst/>
              <a:rect l="l" t="t" r="r" b="b"/>
              <a:pathLst>
                <a:path w="8733" h="1563" extrusionOk="0">
                  <a:moveTo>
                    <a:pt x="4297" y="0"/>
                  </a:moveTo>
                  <a:lnTo>
                    <a:pt x="3544" y="0"/>
                  </a:lnTo>
                  <a:cubicBezTo>
                    <a:pt x="3488" y="28"/>
                    <a:pt x="3153" y="28"/>
                    <a:pt x="3069" y="28"/>
                  </a:cubicBezTo>
                  <a:cubicBezTo>
                    <a:pt x="2344" y="112"/>
                    <a:pt x="1758" y="363"/>
                    <a:pt x="1117" y="698"/>
                  </a:cubicBezTo>
                  <a:cubicBezTo>
                    <a:pt x="1033" y="782"/>
                    <a:pt x="559" y="1088"/>
                    <a:pt x="391" y="1033"/>
                  </a:cubicBezTo>
                  <a:cubicBezTo>
                    <a:pt x="252" y="949"/>
                    <a:pt x="335" y="726"/>
                    <a:pt x="224" y="670"/>
                  </a:cubicBezTo>
                  <a:cubicBezTo>
                    <a:pt x="1" y="558"/>
                    <a:pt x="1" y="809"/>
                    <a:pt x="56" y="949"/>
                  </a:cubicBezTo>
                  <a:cubicBezTo>
                    <a:pt x="140" y="1256"/>
                    <a:pt x="363" y="1340"/>
                    <a:pt x="698" y="1200"/>
                  </a:cubicBezTo>
                  <a:cubicBezTo>
                    <a:pt x="949" y="1088"/>
                    <a:pt x="1172" y="949"/>
                    <a:pt x="1368" y="837"/>
                  </a:cubicBezTo>
                  <a:cubicBezTo>
                    <a:pt x="1619" y="726"/>
                    <a:pt x="1870" y="614"/>
                    <a:pt x="2093" y="530"/>
                  </a:cubicBezTo>
                  <a:cubicBezTo>
                    <a:pt x="3209" y="140"/>
                    <a:pt x="4660" y="168"/>
                    <a:pt x="5804" y="475"/>
                  </a:cubicBezTo>
                  <a:cubicBezTo>
                    <a:pt x="6083" y="530"/>
                    <a:pt x="6362" y="614"/>
                    <a:pt x="6613" y="698"/>
                  </a:cubicBezTo>
                  <a:cubicBezTo>
                    <a:pt x="7171" y="921"/>
                    <a:pt x="8008" y="1563"/>
                    <a:pt x="8510" y="1228"/>
                  </a:cubicBezTo>
                  <a:cubicBezTo>
                    <a:pt x="8593" y="1172"/>
                    <a:pt x="8733" y="1061"/>
                    <a:pt x="8621" y="921"/>
                  </a:cubicBezTo>
                  <a:cubicBezTo>
                    <a:pt x="8370" y="865"/>
                    <a:pt x="8426" y="1116"/>
                    <a:pt x="8091" y="1061"/>
                  </a:cubicBezTo>
                  <a:cubicBezTo>
                    <a:pt x="7924" y="1033"/>
                    <a:pt x="7729" y="949"/>
                    <a:pt x="7589" y="865"/>
                  </a:cubicBezTo>
                  <a:cubicBezTo>
                    <a:pt x="7198" y="698"/>
                    <a:pt x="7171" y="642"/>
                    <a:pt x="6641" y="419"/>
                  </a:cubicBezTo>
                  <a:cubicBezTo>
                    <a:pt x="5552" y="56"/>
                    <a:pt x="4325" y="56"/>
                    <a:pt x="42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7"/>
            <p:cNvSpPr/>
            <p:nvPr/>
          </p:nvSpPr>
          <p:spPr>
            <a:xfrm flipH="1">
              <a:off x="921685" y="1658423"/>
              <a:ext cx="309491" cy="339670"/>
            </a:xfrm>
            <a:custGeom>
              <a:avLst/>
              <a:gdLst/>
              <a:ahLst/>
              <a:cxnLst/>
              <a:rect l="l" t="t" r="r" b="b"/>
              <a:pathLst>
                <a:path w="4297" h="4716" extrusionOk="0">
                  <a:moveTo>
                    <a:pt x="3990" y="2902"/>
                  </a:moveTo>
                  <a:cubicBezTo>
                    <a:pt x="3990" y="3488"/>
                    <a:pt x="3850" y="3794"/>
                    <a:pt x="3432" y="4157"/>
                  </a:cubicBezTo>
                  <a:cubicBezTo>
                    <a:pt x="2902" y="4520"/>
                    <a:pt x="1674" y="4520"/>
                    <a:pt x="1060" y="4297"/>
                  </a:cubicBezTo>
                  <a:cubicBezTo>
                    <a:pt x="837" y="4213"/>
                    <a:pt x="474" y="4045"/>
                    <a:pt x="391" y="3878"/>
                  </a:cubicBezTo>
                  <a:cubicBezTo>
                    <a:pt x="530" y="3822"/>
                    <a:pt x="670" y="3822"/>
                    <a:pt x="753" y="3739"/>
                  </a:cubicBezTo>
                  <a:cubicBezTo>
                    <a:pt x="0" y="3543"/>
                    <a:pt x="0" y="4018"/>
                    <a:pt x="697" y="4380"/>
                  </a:cubicBezTo>
                  <a:cubicBezTo>
                    <a:pt x="1339" y="4715"/>
                    <a:pt x="1869" y="4659"/>
                    <a:pt x="2511" y="4659"/>
                  </a:cubicBezTo>
                  <a:cubicBezTo>
                    <a:pt x="3041" y="4659"/>
                    <a:pt x="3571" y="4436"/>
                    <a:pt x="3878" y="4073"/>
                  </a:cubicBezTo>
                  <a:cubicBezTo>
                    <a:pt x="4241" y="3683"/>
                    <a:pt x="4296" y="3209"/>
                    <a:pt x="4269" y="2567"/>
                  </a:cubicBezTo>
                  <a:cubicBezTo>
                    <a:pt x="4241" y="2148"/>
                    <a:pt x="4045" y="1367"/>
                    <a:pt x="3878" y="1032"/>
                  </a:cubicBezTo>
                  <a:cubicBezTo>
                    <a:pt x="3711" y="725"/>
                    <a:pt x="3487" y="447"/>
                    <a:pt x="3292" y="195"/>
                  </a:cubicBezTo>
                  <a:cubicBezTo>
                    <a:pt x="3264" y="140"/>
                    <a:pt x="3153" y="0"/>
                    <a:pt x="3013" y="0"/>
                  </a:cubicBezTo>
                  <a:cubicBezTo>
                    <a:pt x="3041" y="279"/>
                    <a:pt x="3571" y="837"/>
                    <a:pt x="3711" y="1228"/>
                  </a:cubicBezTo>
                  <a:cubicBezTo>
                    <a:pt x="3766" y="1423"/>
                    <a:pt x="3850" y="1730"/>
                    <a:pt x="3878" y="1981"/>
                  </a:cubicBezTo>
                  <a:cubicBezTo>
                    <a:pt x="3962" y="2260"/>
                    <a:pt x="3990" y="2539"/>
                    <a:pt x="3990" y="290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7"/>
            <p:cNvSpPr/>
            <p:nvPr/>
          </p:nvSpPr>
          <p:spPr>
            <a:xfrm flipH="1">
              <a:off x="2328282" y="3527212"/>
              <a:ext cx="148804" cy="285363"/>
            </a:xfrm>
            <a:custGeom>
              <a:avLst/>
              <a:gdLst/>
              <a:ahLst/>
              <a:cxnLst/>
              <a:rect l="l" t="t" r="r" b="b"/>
              <a:pathLst>
                <a:path w="2066" h="3962" extrusionOk="0">
                  <a:moveTo>
                    <a:pt x="1619" y="1005"/>
                  </a:moveTo>
                  <a:cubicBezTo>
                    <a:pt x="1675" y="754"/>
                    <a:pt x="1507" y="391"/>
                    <a:pt x="1256" y="391"/>
                  </a:cubicBezTo>
                  <a:cubicBezTo>
                    <a:pt x="1200" y="698"/>
                    <a:pt x="1479" y="698"/>
                    <a:pt x="1340" y="1033"/>
                  </a:cubicBezTo>
                  <a:cubicBezTo>
                    <a:pt x="1256" y="1172"/>
                    <a:pt x="1117" y="1423"/>
                    <a:pt x="1005" y="1507"/>
                  </a:cubicBezTo>
                  <a:cubicBezTo>
                    <a:pt x="865" y="1451"/>
                    <a:pt x="810" y="1367"/>
                    <a:pt x="642" y="1312"/>
                  </a:cubicBezTo>
                  <a:cubicBezTo>
                    <a:pt x="614" y="1033"/>
                    <a:pt x="559" y="837"/>
                    <a:pt x="475" y="586"/>
                  </a:cubicBezTo>
                  <a:cubicBezTo>
                    <a:pt x="419" y="475"/>
                    <a:pt x="224" y="0"/>
                    <a:pt x="84" y="140"/>
                  </a:cubicBezTo>
                  <a:cubicBezTo>
                    <a:pt x="1" y="196"/>
                    <a:pt x="224" y="726"/>
                    <a:pt x="252" y="837"/>
                  </a:cubicBezTo>
                  <a:lnTo>
                    <a:pt x="419" y="1367"/>
                  </a:lnTo>
                  <a:cubicBezTo>
                    <a:pt x="475" y="1451"/>
                    <a:pt x="503" y="1395"/>
                    <a:pt x="503" y="1507"/>
                  </a:cubicBezTo>
                  <a:cubicBezTo>
                    <a:pt x="614" y="1507"/>
                    <a:pt x="614" y="1451"/>
                    <a:pt x="810" y="1646"/>
                  </a:cubicBezTo>
                  <a:lnTo>
                    <a:pt x="838" y="1674"/>
                  </a:lnTo>
                  <a:cubicBezTo>
                    <a:pt x="810" y="1702"/>
                    <a:pt x="531" y="1925"/>
                    <a:pt x="475" y="1953"/>
                  </a:cubicBezTo>
                  <a:cubicBezTo>
                    <a:pt x="335" y="2009"/>
                    <a:pt x="84" y="2204"/>
                    <a:pt x="196" y="2260"/>
                  </a:cubicBezTo>
                  <a:cubicBezTo>
                    <a:pt x="363" y="2372"/>
                    <a:pt x="949" y="1925"/>
                    <a:pt x="1061" y="1842"/>
                  </a:cubicBezTo>
                  <a:cubicBezTo>
                    <a:pt x="1117" y="1870"/>
                    <a:pt x="1200" y="1953"/>
                    <a:pt x="1228" y="2065"/>
                  </a:cubicBezTo>
                  <a:cubicBezTo>
                    <a:pt x="1172" y="2148"/>
                    <a:pt x="977" y="2232"/>
                    <a:pt x="1033" y="2400"/>
                  </a:cubicBezTo>
                  <a:cubicBezTo>
                    <a:pt x="1200" y="2427"/>
                    <a:pt x="1228" y="2344"/>
                    <a:pt x="1368" y="2288"/>
                  </a:cubicBezTo>
                  <a:cubicBezTo>
                    <a:pt x="1591" y="2483"/>
                    <a:pt x="1591" y="3320"/>
                    <a:pt x="1619" y="3655"/>
                  </a:cubicBezTo>
                  <a:cubicBezTo>
                    <a:pt x="1647" y="3822"/>
                    <a:pt x="1647" y="3962"/>
                    <a:pt x="1814" y="3962"/>
                  </a:cubicBezTo>
                  <a:cubicBezTo>
                    <a:pt x="1870" y="3627"/>
                    <a:pt x="1870" y="3320"/>
                    <a:pt x="1814" y="2958"/>
                  </a:cubicBezTo>
                  <a:cubicBezTo>
                    <a:pt x="1786" y="2260"/>
                    <a:pt x="1730" y="2483"/>
                    <a:pt x="1619" y="2121"/>
                  </a:cubicBezTo>
                  <a:cubicBezTo>
                    <a:pt x="1758" y="1981"/>
                    <a:pt x="1926" y="1870"/>
                    <a:pt x="2009" y="1674"/>
                  </a:cubicBezTo>
                  <a:cubicBezTo>
                    <a:pt x="2065" y="1479"/>
                    <a:pt x="2037" y="1088"/>
                    <a:pt x="1786" y="1088"/>
                  </a:cubicBezTo>
                  <a:cubicBezTo>
                    <a:pt x="1730" y="1172"/>
                    <a:pt x="1786" y="1395"/>
                    <a:pt x="1730" y="1563"/>
                  </a:cubicBezTo>
                  <a:cubicBezTo>
                    <a:pt x="1647" y="1702"/>
                    <a:pt x="1535" y="1814"/>
                    <a:pt x="1451" y="1870"/>
                  </a:cubicBezTo>
                  <a:lnTo>
                    <a:pt x="1256" y="1702"/>
                  </a:lnTo>
                  <a:cubicBezTo>
                    <a:pt x="1368" y="1507"/>
                    <a:pt x="1591" y="1284"/>
                    <a:pt x="1619" y="100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7"/>
            <p:cNvSpPr/>
            <p:nvPr/>
          </p:nvSpPr>
          <p:spPr>
            <a:xfrm flipH="1">
              <a:off x="2951238" y="1517756"/>
              <a:ext cx="221117" cy="237178"/>
            </a:xfrm>
            <a:custGeom>
              <a:avLst/>
              <a:gdLst/>
              <a:ahLst/>
              <a:cxnLst/>
              <a:rect l="l" t="t" r="r" b="b"/>
              <a:pathLst>
                <a:path w="3070" h="3293" extrusionOk="0">
                  <a:moveTo>
                    <a:pt x="28" y="2093"/>
                  </a:moveTo>
                  <a:lnTo>
                    <a:pt x="28" y="2344"/>
                  </a:lnTo>
                  <a:cubicBezTo>
                    <a:pt x="112" y="2483"/>
                    <a:pt x="28" y="2567"/>
                    <a:pt x="280" y="2874"/>
                  </a:cubicBezTo>
                  <a:cubicBezTo>
                    <a:pt x="363" y="2957"/>
                    <a:pt x="391" y="3041"/>
                    <a:pt x="447" y="3097"/>
                  </a:cubicBezTo>
                  <a:cubicBezTo>
                    <a:pt x="503" y="3153"/>
                    <a:pt x="531" y="3264"/>
                    <a:pt x="642" y="3292"/>
                  </a:cubicBezTo>
                  <a:cubicBezTo>
                    <a:pt x="837" y="2957"/>
                    <a:pt x="1" y="2567"/>
                    <a:pt x="447" y="1702"/>
                  </a:cubicBezTo>
                  <a:cubicBezTo>
                    <a:pt x="558" y="1479"/>
                    <a:pt x="810" y="1339"/>
                    <a:pt x="1005" y="1200"/>
                  </a:cubicBezTo>
                  <a:cubicBezTo>
                    <a:pt x="1144" y="1144"/>
                    <a:pt x="1256" y="1060"/>
                    <a:pt x="1368" y="1005"/>
                  </a:cubicBezTo>
                  <a:cubicBezTo>
                    <a:pt x="1479" y="949"/>
                    <a:pt x="1563" y="837"/>
                    <a:pt x="1674" y="781"/>
                  </a:cubicBezTo>
                  <a:cubicBezTo>
                    <a:pt x="1535" y="1088"/>
                    <a:pt x="1340" y="1144"/>
                    <a:pt x="1256" y="1646"/>
                  </a:cubicBezTo>
                  <a:cubicBezTo>
                    <a:pt x="1200" y="1925"/>
                    <a:pt x="1144" y="2539"/>
                    <a:pt x="1228" y="2818"/>
                  </a:cubicBezTo>
                  <a:cubicBezTo>
                    <a:pt x="1312" y="2818"/>
                    <a:pt x="1312" y="2790"/>
                    <a:pt x="1368" y="2678"/>
                  </a:cubicBezTo>
                  <a:cubicBezTo>
                    <a:pt x="1395" y="2623"/>
                    <a:pt x="1395" y="2511"/>
                    <a:pt x="1395" y="2427"/>
                  </a:cubicBezTo>
                  <a:cubicBezTo>
                    <a:pt x="1479" y="1953"/>
                    <a:pt x="1423" y="1590"/>
                    <a:pt x="1814" y="1116"/>
                  </a:cubicBezTo>
                  <a:cubicBezTo>
                    <a:pt x="2093" y="753"/>
                    <a:pt x="2372" y="558"/>
                    <a:pt x="2763" y="307"/>
                  </a:cubicBezTo>
                  <a:cubicBezTo>
                    <a:pt x="2874" y="251"/>
                    <a:pt x="3069" y="168"/>
                    <a:pt x="3042" y="28"/>
                  </a:cubicBezTo>
                  <a:cubicBezTo>
                    <a:pt x="2930" y="0"/>
                    <a:pt x="2874" y="28"/>
                    <a:pt x="2790" y="56"/>
                  </a:cubicBezTo>
                  <a:cubicBezTo>
                    <a:pt x="2679" y="84"/>
                    <a:pt x="2623" y="84"/>
                    <a:pt x="2539" y="140"/>
                  </a:cubicBezTo>
                  <a:cubicBezTo>
                    <a:pt x="2400" y="195"/>
                    <a:pt x="2232" y="279"/>
                    <a:pt x="2093" y="335"/>
                  </a:cubicBezTo>
                  <a:cubicBezTo>
                    <a:pt x="1786" y="474"/>
                    <a:pt x="1535" y="614"/>
                    <a:pt x="1256" y="781"/>
                  </a:cubicBezTo>
                  <a:cubicBezTo>
                    <a:pt x="810" y="1116"/>
                    <a:pt x="252" y="1200"/>
                    <a:pt x="112" y="1869"/>
                  </a:cubicBezTo>
                  <a:cubicBezTo>
                    <a:pt x="84" y="1925"/>
                    <a:pt x="28" y="2065"/>
                    <a:pt x="28" y="209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7"/>
            <p:cNvSpPr/>
            <p:nvPr/>
          </p:nvSpPr>
          <p:spPr>
            <a:xfrm flipH="1">
              <a:off x="781016" y="1668435"/>
              <a:ext cx="191010" cy="311508"/>
            </a:xfrm>
            <a:custGeom>
              <a:avLst/>
              <a:gdLst/>
              <a:ahLst/>
              <a:cxnLst/>
              <a:rect l="l" t="t" r="r" b="b"/>
              <a:pathLst>
                <a:path w="2652" h="4325" extrusionOk="0">
                  <a:moveTo>
                    <a:pt x="1284" y="2986"/>
                  </a:moveTo>
                  <a:cubicBezTo>
                    <a:pt x="1480" y="2986"/>
                    <a:pt x="1424" y="2763"/>
                    <a:pt x="1424" y="2623"/>
                  </a:cubicBezTo>
                  <a:cubicBezTo>
                    <a:pt x="1396" y="2233"/>
                    <a:pt x="1480" y="2093"/>
                    <a:pt x="1368" y="1647"/>
                  </a:cubicBezTo>
                  <a:cubicBezTo>
                    <a:pt x="1340" y="1479"/>
                    <a:pt x="1284" y="1312"/>
                    <a:pt x="1256" y="1172"/>
                  </a:cubicBezTo>
                  <a:cubicBezTo>
                    <a:pt x="1368" y="1256"/>
                    <a:pt x="1647" y="1591"/>
                    <a:pt x="1703" y="1730"/>
                  </a:cubicBezTo>
                  <a:cubicBezTo>
                    <a:pt x="1954" y="2149"/>
                    <a:pt x="2177" y="2791"/>
                    <a:pt x="2205" y="3265"/>
                  </a:cubicBezTo>
                  <a:cubicBezTo>
                    <a:pt x="2233" y="3655"/>
                    <a:pt x="2177" y="4130"/>
                    <a:pt x="2205" y="4269"/>
                  </a:cubicBezTo>
                  <a:cubicBezTo>
                    <a:pt x="2317" y="4325"/>
                    <a:pt x="2344" y="4213"/>
                    <a:pt x="2372" y="4074"/>
                  </a:cubicBezTo>
                  <a:cubicBezTo>
                    <a:pt x="2651" y="3237"/>
                    <a:pt x="2205" y="1730"/>
                    <a:pt x="1563" y="1144"/>
                  </a:cubicBezTo>
                  <a:cubicBezTo>
                    <a:pt x="1117" y="726"/>
                    <a:pt x="1005" y="698"/>
                    <a:pt x="643" y="335"/>
                  </a:cubicBezTo>
                  <a:cubicBezTo>
                    <a:pt x="503" y="224"/>
                    <a:pt x="252" y="1"/>
                    <a:pt x="85" y="29"/>
                  </a:cubicBezTo>
                  <a:cubicBezTo>
                    <a:pt x="1" y="363"/>
                    <a:pt x="950" y="363"/>
                    <a:pt x="1117" y="2093"/>
                  </a:cubicBezTo>
                  <a:cubicBezTo>
                    <a:pt x="1145" y="2344"/>
                    <a:pt x="1201" y="2846"/>
                    <a:pt x="1284" y="298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7"/>
            <p:cNvSpPr/>
            <p:nvPr/>
          </p:nvSpPr>
          <p:spPr>
            <a:xfrm flipH="1">
              <a:off x="2205768" y="3125307"/>
              <a:ext cx="285363" cy="194972"/>
            </a:xfrm>
            <a:custGeom>
              <a:avLst/>
              <a:gdLst/>
              <a:ahLst/>
              <a:cxnLst/>
              <a:rect l="l" t="t" r="r" b="b"/>
              <a:pathLst>
                <a:path w="3962" h="2707" extrusionOk="0">
                  <a:moveTo>
                    <a:pt x="0" y="1591"/>
                  </a:moveTo>
                  <a:cubicBezTo>
                    <a:pt x="279" y="1646"/>
                    <a:pt x="1172" y="1479"/>
                    <a:pt x="1451" y="1423"/>
                  </a:cubicBezTo>
                  <a:cubicBezTo>
                    <a:pt x="1842" y="1312"/>
                    <a:pt x="2260" y="1033"/>
                    <a:pt x="2651" y="977"/>
                  </a:cubicBezTo>
                  <a:cubicBezTo>
                    <a:pt x="2567" y="1089"/>
                    <a:pt x="2204" y="1423"/>
                    <a:pt x="2093" y="1535"/>
                  </a:cubicBezTo>
                  <a:cubicBezTo>
                    <a:pt x="1981" y="1646"/>
                    <a:pt x="1870" y="1702"/>
                    <a:pt x="1786" y="1814"/>
                  </a:cubicBezTo>
                  <a:lnTo>
                    <a:pt x="1507" y="2093"/>
                  </a:lnTo>
                  <a:cubicBezTo>
                    <a:pt x="1395" y="2149"/>
                    <a:pt x="1284" y="2232"/>
                    <a:pt x="1144" y="2288"/>
                  </a:cubicBezTo>
                  <a:cubicBezTo>
                    <a:pt x="1088" y="2344"/>
                    <a:pt x="726" y="2483"/>
                    <a:pt x="893" y="2539"/>
                  </a:cubicBezTo>
                  <a:cubicBezTo>
                    <a:pt x="1284" y="2707"/>
                    <a:pt x="2121" y="1953"/>
                    <a:pt x="2344" y="1730"/>
                  </a:cubicBezTo>
                  <a:lnTo>
                    <a:pt x="3404" y="586"/>
                  </a:lnTo>
                  <a:cubicBezTo>
                    <a:pt x="3543" y="475"/>
                    <a:pt x="3962" y="279"/>
                    <a:pt x="3934" y="0"/>
                  </a:cubicBezTo>
                  <a:cubicBezTo>
                    <a:pt x="3822" y="0"/>
                    <a:pt x="3627" y="168"/>
                    <a:pt x="3516" y="224"/>
                  </a:cubicBezTo>
                  <a:cubicBezTo>
                    <a:pt x="3376" y="307"/>
                    <a:pt x="3237" y="419"/>
                    <a:pt x="3069" y="475"/>
                  </a:cubicBezTo>
                  <a:cubicBezTo>
                    <a:pt x="2707" y="642"/>
                    <a:pt x="2483" y="754"/>
                    <a:pt x="2065" y="893"/>
                  </a:cubicBezTo>
                  <a:cubicBezTo>
                    <a:pt x="1702" y="1005"/>
                    <a:pt x="1423" y="1172"/>
                    <a:pt x="1033" y="1284"/>
                  </a:cubicBezTo>
                  <a:cubicBezTo>
                    <a:pt x="781" y="1340"/>
                    <a:pt x="419" y="1395"/>
                    <a:pt x="168" y="1451"/>
                  </a:cubicBezTo>
                  <a:cubicBezTo>
                    <a:pt x="56" y="1451"/>
                    <a:pt x="0" y="1507"/>
                    <a:pt x="0" y="15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7"/>
            <p:cNvSpPr/>
            <p:nvPr/>
          </p:nvSpPr>
          <p:spPr>
            <a:xfrm flipH="1">
              <a:off x="2603639" y="3529229"/>
              <a:ext cx="184888" cy="227095"/>
            </a:xfrm>
            <a:custGeom>
              <a:avLst/>
              <a:gdLst/>
              <a:ahLst/>
              <a:cxnLst/>
              <a:rect l="l" t="t" r="r" b="b"/>
              <a:pathLst>
                <a:path w="2567" h="3153" extrusionOk="0">
                  <a:moveTo>
                    <a:pt x="2176" y="2595"/>
                  </a:moveTo>
                  <a:cubicBezTo>
                    <a:pt x="2511" y="2260"/>
                    <a:pt x="2567" y="1814"/>
                    <a:pt x="2567" y="1367"/>
                  </a:cubicBezTo>
                  <a:cubicBezTo>
                    <a:pt x="2567" y="1060"/>
                    <a:pt x="2427" y="809"/>
                    <a:pt x="2232" y="670"/>
                  </a:cubicBezTo>
                  <a:cubicBezTo>
                    <a:pt x="2065" y="502"/>
                    <a:pt x="1925" y="447"/>
                    <a:pt x="1618" y="363"/>
                  </a:cubicBezTo>
                  <a:cubicBezTo>
                    <a:pt x="1339" y="279"/>
                    <a:pt x="196" y="0"/>
                    <a:pt x="0" y="251"/>
                  </a:cubicBezTo>
                  <a:cubicBezTo>
                    <a:pt x="112" y="363"/>
                    <a:pt x="502" y="391"/>
                    <a:pt x="670" y="419"/>
                  </a:cubicBezTo>
                  <a:cubicBezTo>
                    <a:pt x="893" y="447"/>
                    <a:pt x="1172" y="474"/>
                    <a:pt x="1367" y="558"/>
                  </a:cubicBezTo>
                  <a:cubicBezTo>
                    <a:pt x="1758" y="670"/>
                    <a:pt x="2232" y="837"/>
                    <a:pt x="2232" y="1367"/>
                  </a:cubicBezTo>
                  <a:cubicBezTo>
                    <a:pt x="2232" y="1758"/>
                    <a:pt x="2288" y="1925"/>
                    <a:pt x="2093" y="2232"/>
                  </a:cubicBezTo>
                  <a:cubicBezTo>
                    <a:pt x="1953" y="2511"/>
                    <a:pt x="1395" y="2818"/>
                    <a:pt x="1172" y="2874"/>
                  </a:cubicBezTo>
                  <a:cubicBezTo>
                    <a:pt x="949" y="2902"/>
                    <a:pt x="670" y="2902"/>
                    <a:pt x="475" y="2957"/>
                  </a:cubicBezTo>
                  <a:cubicBezTo>
                    <a:pt x="475" y="3153"/>
                    <a:pt x="698" y="3097"/>
                    <a:pt x="977" y="3097"/>
                  </a:cubicBezTo>
                  <a:cubicBezTo>
                    <a:pt x="1451" y="3069"/>
                    <a:pt x="1953" y="2790"/>
                    <a:pt x="2176" y="25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7"/>
            <p:cNvSpPr/>
            <p:nvPr/>
          </p:nvSpPr>
          <p:spPr>
            <a:xfrm flipH="1">
              <a:off x="1442145" y="3567403"/>
              <a:ext cx="235162" cy="235162"/>
            </a:xfrm>
            <a:custGeom>
              <a:avLst/>
              <a:gdLst/>
              <a:ahLst/>
              <a:cxnLst/>
              <a:rect l="l" t="t" r="r" b="b"/>
              <a:pathLst>
                <a:path w="3265" h="3265" extrusionOk="0">
                  <a:moveTo>
                    <a:pt x="56" y="335"/>
                  </a:moveTo>
                  <a:cubicBezTo>
                    <a:pt x="307" y="391"/>
                    <a:pt x="530" y="335"/>
                    <a:pt x="754" y="335"/>
                  </a:cubicBezTo>
                  <a:cubicBezTo>
                    <a:pt x="1144" y="391"/>
                    <a:pt x="1591" y="447"/>
                    <a:pt x="1925" y="614"/>
                  </a:cubicBezTo>
                  <a:cubicBezTo>
                    <a:pt x="2121" y="726"/>
                    <a:pt x="2121" y="809"/>
                    <a:pt x="2260" y="977"/>
                  </a:cubicBezTo>
                  <a:cubicBezTo>
                    <a:pt x="2428" y="1256"/>
                    <a:pt x="2651" y="1507"/>
                    <a:pt x="2790" y="1842"/>
                  </a:cubicBezTo>
                  <a:cubicBezTo>
                    <a:pt x="2930" y="2148"/>
                    <a:pt x="3041" y="2623"/>
                    <a:pt x="2986" y="3013"/>
                  </a:cubicBezTo>
                  <a:cubicBezTo>
                    <a:pt x="2930" y="3013"/>
                    <a:pt x="2818" y="3069"/>
                    <a:pt x="2707" y="3069"/>
                  </a:cubicBezTo>
                  <a:cubicBezTo>
                    <a:pt x="2623" y="3097"/>
                    <a:pt x="2539" y="3097"/>
                    <a:pt x="2539" y="3209"/>
                  </a:cubicBezTo>
                  <a:cubicBezTo>
                    <a:pt x="2679" y="3264"/>
                    <a:pt x="2818" y="3237"/>
                    <a:pt x="2958" y="3237"/>
                  </a:cubicBezTo>
                  <a:cubicBezTo>
                    <a:pt x="3097" y="3237"/>
                    <a:pt x="3181" y="3209"/>
                    <a:pt x="3209" y="3013"/>
                  </a:cubicBezTo>
                  <a:cubicBezTo>
                    <a:pt x="3265" y="2818"/>
                    <a:pt x="3209" y="2427"/>
                    <a:pt x="3181" y="2232"/>
                  </a:cubicBezTo>
                  <a:cubicBezTo>
                    <a:pt x="3069" y="1618"/>
                    <a:pt x="2846" y="1423"/>
                    <a:pt x="2567" y="1005"/>
                  </a:cubicBezTo>
                  <a:cubicBezTo>
                    <a:pt x="2428" y="781"/>
                    <a:pt x="2372" y="614"/>
                    <a:pt x="2204" y="475"/>
                  </a:cubicBezTo>
                  <a:cubicBezTo>
                    <a:pt x="1674" y="56"/>
                    <a:pt x="0" y="0"/>
                    <a:pt x="56"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7"/>
            <p:cNvSpPr/>
            <p:nvPr/>
          </p:nvSpPr>
          <p:spPr>
            <a:xfrm flipH="1">
              <a:off x="2097225" y="2964544"/>
              <a:ext cx="329586" cy="150748"/>
            </a:xfrm>
            <a:custGeom>
              <a:avLst/>
              <a:gdLst/>
              <a:ahLst/>
              <a:cxnLst/>
              <a:rect l="l" t="t" r="r" b="b"/>
              <a:pathLst>
                <a:path w="4576" h="2093" extrusionOk="0">
                  <a:moveTo>
                    <a:pt x="0" y="2093"/>
                  </a:moveTo>
                  <a:cubicBezTo>
                    <a:pt x="223" y="2093"/>
                    <a:pt x="642" y="1702"/>
                    <a:pt x="1116" y="1563"/>
                  </a:cubicBezTo>
                  <a:cubicBezTo>
                    <a:pt x="2092" y="1228"/>
                    <a:pt x="2455" y="1395"/>
                    <a:pt x="3627" y="754"/>
                  </a:cubicBezTo>
                  <a:cubicBezTo>
                    <a:pt x="3962" y="586"/>
                    <a:pt x="4129" y="475"/>
                    <a:pt x="4408" y="280"/>
                  </a:cubicBezTo>
                  <a:cubicBezTo>
                    <a:pt x="4464" y="224"/>
                    <a:pt x="4576" y="168"/>
                    <a:pt x="4548" y="28"/>
                  </a:cubicBezTo>
                  <a:cubicBezTo>
                    <a:pt x="4408" y="1"/>
                    <a:pt x="4185" y="168"/>
                    <a:pt x="3990" y="280"/>
                  </a:cubicBezTo>
                  <a:cubicBezTo>
                    <a:pt x="2204" y="1200"/>
                    <a:pt x="1869" y="921"/>
                    <a:pt x="921" y="1340"/>
                  </a:cubicBezTo>
                  <a:cubicBezTo>
                    <a:pt x="670" y="1451"/>
                    <a:pt x="0" y="1842"/>
                    <a:pt x="0" y="209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7"/>
            <p:cNvSpPr/>
            <p:nvPr/>
          </p:nvSpPr>
          <p:spPr>
            <a:xfrm flipH="1">
              <a:off x="1616953" y="949038"/>
              <a:ext cx="229184" cy="249279"/>
            </a:xfrm>
            <a:custGeom>
              <a:avLst/>
              <a:gdLst/>
              <a:ahLst/>
              <a:cxnLst/>
              <a:rect l="l" t="t" r="r" b="b"/>
              <a:pathLst>
                <a:path w="3182" h="3461" extrusionOk="0">
                  <a:moveTo>
                    <a:pt x="1" y="3377"/>
                  </a:moveTo>
                  <a:cubicBezTo>
                    <a:pt x="196" y="3460"/>
                    <a:pt x="1005" y="3014"/>
                    <a:pt x="1145" y="2902"/>
                  </a:cubicBezTo>
                  <a:cubicBezTo>
                    <a:pt x="1870" y="2456"/>
                    <a:pt x="2344" y="1982"/>
                    <a:pt x="2874" y="1284"/>
                  </a:cubicBezTo>
                  <a:cubicBezTo>
                    <a:pt x="2958" y="1145"/>
                    <a:pt x="3098" y="949"/>
                    <a:pt x="3153" y="754"/>
                  </a:cubicBezTo>
                  <a:cubicBezTo>
                    <a:pt x="3181" y="447"/>
                    <a:pt x="3153" y="224"/>
                    <a:pt x="3070" y="1"/>
                  </a:cubicBezTo>
                  <a:cubicBezTo>
                    <a:pt x="2930" y="84"/>
                    <a:pt x="2958" y="475"/>
                    <a:pt x="2930" y="670"/>
                  </a:cubicBezTo>
                  <a:cubicBezTo>
                    <a:pt x="2902" y="810"/>
                    <a:pt x="2735" y="1061"/>
                    <a:pt x="2651" y="1173"/>
                  </a:cubicBezTo>
                  <a:cubicBezTo>
                    <a:pt x="2261" y="1647"/>
                    <a:pt x="1954" y="2009"/>
                    <a:pt x="1452" y="2372"/>
                  </a:cubicBezTo>
                  <a:cubicBezTo>
                    <a:pt x="894" y="2791"/>
                    <a:pt x="587" y="2902"/>
                    <a:pt x="112" y="3265"/>
                  </a:cubicBezTo>
                  <a:cubicBezTo>
                    <a:pt x="1" y="3321"/>
                    <a:pt x="1" y="3321"/>
                    <a:pt x="1" y="33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7"/>
            <p:cNvSpPr/>
            <p:nvPr/>
          </p:nvSpPr>
          <p:spPr>
            <a:xfrm flipH="1">
              <a:off x="1434078" y="2180828"/>
              <a:ext cx="184960" cy="178910"/>
            </a:xfrm>
            <a:custGeom>
              <a:avLst/>
              <a:gdLst/>
              <a:ahLst/>
              <a:cxnLst/>
              <a:rect l="l" t="t" r="r" b="b"/>
              <a:pathLst>
                <a:path w="2568" h="2484" extrusionOk="0">
                  <a:moveTo>
                    <a:pt x="1758" y="559"/>
                  </a:moveTo>
                  <a:cubicBezTo>
                    <a:pt x="1730" y="615"/>
                    <a:pt x="1061" y="1507"/>
                    <a:pt x="1005" y="1591"/>
                  </a:cubicBezTo>
                  <a:cubicBezTo>
                    <a:pt x="782" y="1870"/>
                    <a:pt x="419" y="2093"/>
                    <a:pt x="84" y="2261"/>
                  </a:cubicBezTo>
                  <a:cubicBezTo>
                    <a:pt x="28" y="2289"/>
                    <a:pt x="0" y="2289"/>
                    <a:pt x="0" y="2400"/>
                  </a:cubicBezTo>
                  <a:cubicBezTo>
                    <a:pt x="224" y="2484"/>
                    <a:pt x="614" y="2261"/>
                    <a:pt x="782" y="2149"/>
                  </a:cubicBezTo>
                  <a:cubicBezTo>
                    <a:pt x="1256" y="1870"/>
                    <a:pt x="1535" y="1424"/>
                    <a:pt x="1814" y="977"/>
                  </a:cubicBezTo>
                  <a:lnTo>
                    <a:pt x="2009" y="670"/>
                  </a:lnTo>
                  <a:cubicBezTo>
                    <a:pt x="2037" y="587"/>
                    <a:pt x="2093" y="559"/>
                    <a:pt x="2121" y="475"/>
                  </a:cubicBezTo>
                  <a:cubicBezTo>
                    <a:pt x="2177" y="391"/>
                    <a:pt x="2149" y="419"/>
                    <a:pt x="2260" y="336"/>
                  </a:cubicBezTo>
                  <a:cubicBezTo>
                    <a:pt x="2316" y="308"/>
                    <a:pt x="2567" y="168"/>
                    <a:pt x="2456" y="57"/>
                  </a:cubicBezTo>
                  <a:cubicBezTo>
                    <a:pt x="2400" y="1"/>
                    <a:pt x="2149" y="140"/>
                    <a:pt x="2037" y="168"/>
                  </a:cubicBezTo>
                  <a:cubicBezTo>
                    <a:pt x="1758" y="280"/>
                    <a:pt x="1535" y="336"/>
                    <a:pt x="1256" y="475"/>
                  </a:cubicBezTo>
                  <a:cubicBezTo>
                    <a:pt x="1061" y="559"/>
                    <a:pt x="837" y="726"/>
                    <a:pt x="837" y="894"/>
                  </a:cubicBezTo>
                  <a:cubicBezTo>
                    <a:pt x="837" y="1117"/>
                    <a:pt x="1144" y="838"/>
                    <a:pt x="1312" y="726"/>
                  </a:cubicBezTo>
                  <a:cubicBezTo>
                    <a:pt x="1479" y="670"/>
                    <a:pt x="1674" y="615"/>
                    <a:pt x="1758" y="55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7"/>
            <p:cNvSpPr/>
            <p:nvPr/>
          </p:nvSpPr>
          <p:spPr>
            <a:xfrm flipH="1">
              <a:off x="2145482" y="1067593"/>
              <a:ext cx="261235" cy="180927"/>
            </a:xfrm>
            <a:custGeom>
              <a:avLst/>
              <a:gdLst/>
              <a:ahLst/>
              <a:cxnLst/>
              <a:rect l="l" t="t" r="r" b="b"/>
              <a:pathLst>
                <a:path w="3627" h="2512" extrusionOk="0">
                  <a:moveTo>
                    <a:pt x="0" y="140"/>
                  </a:moveTo>
                  <a:cubicBezTo>
                    <a:pt x="0" y="726"/>
                    <a:pt x="335" y="1200"/>
                    <a:pt x="670" y="1563"/>
                  </a:cubicBezTo>
                  <a:cubicBezTo>
                    <a:pt x="1032" y="1954"/>
                    <a:pt x="1507" y="2149"/>
                    <a:pt x="2065" y="2289"/>
                  </a:cubicBezTo>
                  <a:cubicBezTo>
                    <a:pt x="2623" y="2428"/>
                    <a:pt x="2929" y="2512"/>
                    <a:pt x="3487" y="2512"/>
                  </a:cubicBezTo>
                  <a:cubicBezTo>
                    <a:pt x="3599" y="2512"/>
                    <a:pt x="3599" y="2484"/>
                    <a:pt x="3627" y="2428"/>
                  </a:cubicBezTo>
                  <a:cubicBezTo>
                    <a:pt x="3571" y="2289"/>
                    <a:pt x="3264" y="2289"/>
                    <a:pt x="3069" y="2261"/>
                  </a:cubicBezTo>
                  <a:cubicBezTo>
                    <a:pt x="2567" y="2205"/>
                    <a:pt x="1786" y="1954"/>
                    <a:pt x="1339" y="1731"/>
                  </a:cubicBezTo>
                  <a:cubicBezTo>
                    <a:pt x="921" y="1563"/>
                    <a:pt x="419" y="977"/>
                    <a:pt x="279" y="559"/>
                  </a:cubicBezTo>
                  <a:cubicBezTo>
                    <a:pt x="223" y="391"/>
                    <a:pt x="195" y="57"/>
                    <a:pt x="84" y="1"/>
                  </a:cubicBezTo>
                  <a:cubicBezTo>
                    <a:pt x="56" y="29"/>
                    <a:pt x="0" y="84"/>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7"/>
            <p:cNvSpPr/>
            <p:nvPr/>
          </p:nvSpPr>
          <p:spPr>
            <a:xfrm flipH="1">
              <a:off x="1938478" y="2691277"/>
              <a:ext cx="267357" cy="124603"/>
            </a:xfrm>
            <a:custGeom>
              <a:avLst/>
              <a:gdLst/>
              <a:ahLst/>
              <a:cxnLst/>
              <a:rect l="l" t="t" r="r" b="b"/>
              <a:pathLst>
                <a:path w="3712" h="1730" extrusionOk="0">
                  <a:moveTo>
                    <a:pt x="1814" y="1451"/>
                  </a:moveTo>
                  <a:cubicBezTo>
                    <a:pt x="1731" y="1423"/>
                    <a:pt x="1535" y="1284"/>
                    <a:pt x="1396" y="1200"/>
                  </a:cubicBezTo>
                  <a:lnTo>
                    <a:pt x="531" y="754"/>
                  </a:lnTo>
                  <a:cubicBezTo>
                    <a:pt x="392" y="698"/>
                    <a:pt x="252" y="558"/>
                    <a:pt x="85" y="558"/>
                  </a:cubicBezTo>
                  <a:cubicBezTo>
                    <a:pt x="1" y="837"/>
                    <a:pt x="643" y="1144"/>
                    <a:pt x="894" y="1256"/>
                  </a:cubicBezTo>
                  <a:cubicBezTo>
                    <a:pt x="1061" y="1312"/>
                    <a:pt x="1229" y="1395"/>
                    <a:pt x="1396" y="1479"/>
                  </a:cubicBezTo>
                  <a:cubicBezTo>
                    <a:pt x="1508" y="1535"/>
                    <a:pt x="1870" y="1730"/>
                    <a:pt x="1926" y="1702"/>
                  </a:cubicBezTo>
                  <a:cubicBezTo>
                    <a:pt x="2010" y="1618"/>
                    <a:pt x="1898" y="1563"/>
                    <a:pt x="1870" y="1535"/>
                  </a:cubicBezTo>
                  <a:cubicBezTo>
                    <a:pt x="2177" y="1312"/>
                    <a:pt x="1954" y="1423"/>
                    <a:pt x="2317" y="1144"/>
                  </a:cubicBezTo>
                  <a:cubicBezTo>
                    <a:pt x="2596" y="921"/>
                    <a:pt x="3014" y="642"/>
                    <a:pt x="3321" y="447"/>
                  </a:cubicBezTo>
                  <a:cubicBezTo>
                    <a:pt x="3433" y="363"/>
                    <a:pt x="3712" y="168"/>
                    <a:pt x="3684" y="0"/>
                  </a:cubicBezTo>
                  <a:cubicBezTo>
                    <a:pt x="3433" y="28"/>
                    <a:pt x="2177" y="837"/>
                    <a:pt x="1954" y="1172"/>
                  </a:cubicBezTo>
                  <a:cubicBezTo>
                    <a:pt x="1870" y="1284"/>
                    <a:pt x="1870" y="1312"/>
                    <a:pt x="1814" y="14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7"/>
            <p:cNvSpPr/>
            <p:nvPr/>
          </p:nvSpPr>
          <p:spPr>
            <a:xfrm flipH="1">
              <a:off x="726782" y="1951785"/>
              <a:ext cx="275352" cy="166882"/>
            </a:xfrm>
            <a:custGeom>
              <a:avLst/>
              <a:gdLst/>
              <a:ahLst/>
              <a:cxnLst/>
              <a:rect l="l" t="t" r="r" b="b"/>
              <a:pathLst>
                <a:path w="3823" h="2317" extrusionOk="0">
                  <a:moveTo>
                    <a:pt x="3823" y="224"/>
                  </a:moveTo>
                  <a:lnTo>
                    <a:pt x="3823" y="28"/>
                  </a:lnTo>
                  <a:cubicBezTo>
                    <a:pt x="3795" y="0"/>
                    <a:pt x="3823" y="0"/>
                    <a:pt x="3767" y="0"/>
                  </a:cubicBezTo>
                  <a:cubicBezTo>
                    <a:pt x="3572" y="224"/>
                    <a:pt x="3572" y="782"/>
                    <a:pt x="2232" y="1340"/>
                  </a:cubicBezTo>
                  <a:cubicBezTo>
                    <a:pt x="1786" y="1507"/>
                    <a:pt x="1116" y="1842"/>
                    <a:pt x="670" y="1925"/>
                  </a:cubicBezTo>
                  <a:cubicBezTo>
                    <a:pt x="447" y="1953"/>
                    <a:pt x="252" y="1953"/>
                    <a:pt x="0" y="1981"/>
                  </a:cubicBezTo>
                  <a:cubicBezTo>
                    <a:pt x="28" y="2316"/>
                    <a:pt x="977" y="2093"/>
                    <a:pt x="1200" y="2037"/>
                  </a:cubicBezTo>
                  <a:cubicBezTo>
                    <a:pt x="1730" y="1842"/>
                    <a:pt x="2762" y="1395"/>
                    <a:pt x="3209" y="1088"/>
                  </a:cubicBezTo>
                  <a:cubicBezTo>
                    <a:pt x="3348" y="977"/>
                    <a:pt x="3488" y="837"/>
                    <a:pt x="3599" y="726"/>
                  </a:cubicBezTo>
                  <a:cubicBezTo>
                    <a:pt x="3655" y="670"/>
                    <a:pt x="3711" y="586"/>
                    <a:pt x="3739" y="503"/>
                  </a:cubicBezTo>
                  <a:cubicBezTo>
                    <a:pt x="3767" y="391"/>
                    <a:pt x="3795" y="251"/>
                    <a:pt x="3823"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7"/>
            <p:cNvSpPr/>
            <p:nvPr/>
          </p:nvSpPr>
          <p:spPr>
            <a:xfrm flipH="1">
              <a:off x="1110607" y="3870849"/>
              <a:ext cx="126620" cy="273335"/>
            </a:xfrm>
            <a:custGeom>
              <a:avLst/>
              <a:gdLst/>
              <a:ahLst/>
              <a:cxnLst/>
              <a:rect l="l" t="t" r="r" b="b"/>
              <a:pathLst>
                <a:path w="1758" h="3795" extrusionOk="0">
                  <a:moveTo>
                    <a:pt x="1591" y="3794"/>
                  </a:moveTo>
                  <a:cubicBezTo>
                    <a:pt x="1758" y="3738"/>
                    <a:pt x="1730" y="3404"/>
                    <a:pt x="1730" y="3236"/>
                  </a:cubicBezTo>
                  <a:cubicBezTo>
                    <a:pt x="1702" y="2790"/>
                    <a:pt x="1535" y="1981"/>
                    <a:pt x="1312" y="1562"/>
                  </a:cubicBezTo>
                  <a:cubicBezTo>
                    <a:pt x="1033" y="1088"/>
                    <a:pt x="614" y="697"/>
                    <a:pt x="447" y="391"/>
                  </a:cubicBezTo>
                  <a:cubicBezTo>
                    <a:pt x="363" y="279"/>
                    <a:pt x="279" y="28"/>
                    <a:pt x="168" y="0"/>
                  </a:cubicBezTo>
                  <a:cubicBezTo>
                    <a:pt x="0" y="195"/>
                    <a:pt x="419" y="809"/>
                    <a:pt x="502" y="893"/>
                  </a:cubicBezTo>
                  <a:cubicBezTo>
                    <a:pt x="726" y="1144"/>
                    <a:pt x="893" y="1367"/>
                    <a:pt x="1060" y="1674"/>
                  </a:cubicBezTo>
                  <a:cubicBezTo>
                    <a:pt x="1256" y="2009"/>
                    <a:pt x="1479" y="2818"/>
                    <a:pt x="1535" y="3236"/>
                  </a:cubicBezTo>
                  <a:cubicBezTo>
                    <a:pt x="1479" y="3432"/>
                    <a:pt x="1451" y="3683"/>
                    <a:pt x="1591" y="379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7"/>
            <p:cNvSpPr/>
            <p:nvPr/>
          </p:nvSpPr>
          <p:spPr>
            <a:xfrm flipH="1">
              <a:off x="1416000" y="2389848"/>
              <a:ext cx="237178" cy="164865"/>
            </a:xfrm>
            <a:custGeom>
              <a:avLst/>
              <a:gdLst/>
              <a:ahLst/>
              <a:cxnLst/>
              <a:rect l="l" t="t" r="r" b="b"/>
              <a:pathLst>
                <a:path w="3293" h="2289" extrusionOk="0">
                  <a:moveTo>
                    <a:pt x="0" y="2288"/>
                  </a:moveTo>
                  <a:cubicBezTo>
                    <a:pt x="502" y="2288"/>
                    <a:pt x="921" y="1814"/>
                    <a:pt x="1339" y="1619"/>
                  </a:cubicBezTo>
                  <a:cubicBezTo>
                    <a:pt x="1953" y="1340"/>
                    <a:pt x="1953" y="1423"/>
                    <a:pt x="2623" y="1005"/>
                  </a:cubicBezTo>
                  <a:cubicBezTo>
                    <a:pt x="3041" y="754"/>
                    <a:pt x="3292" y="698"/>
                    <a:pt x="3292" y="279"/>
                  </a:cubicBezTo>
                  <a:cubicBezTo>
                    <a:pt x="3292" y="168"/>
                    <a:pt x="3264" y="28"/>
                    <a:pt x="3153" y="0"/>
                  </a:cubicBezTo>
                  <a:cubicBezTo>
                    <a:pt x="3013" y="84"/>
                    <a:pt x="3181" y="307"/>
                    <a:pt x="2985" y="475"/>
                  </a:cubicBezTo>
                  <a:cubicBezTo>
                    <a:pt x="2790" y="614"/>
                    <a:pt x="1897" y="1061"/>
                    <a:pt x="1646" y="1172"/>
                  </a:cubicBezTo>
                  <a:cubicBezTo>
                    <a:pt x="1228" y="1395"/>
                    <a:pt x="1172" y="1340"/>
                    <a:pt x="753" y="1619"/>
                  </a:cubicBezTo>
                  <a:lnTo>
                    <a:pt x="140" y="2037"/>
                  </a:lnTo>
                  <a:cubicBezTo>
                    <a:pt x="112" y="2121"/>
                    <a:pt x="56" y="2149"/>
                    <a:pt x="0" y="228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7"/>
            <p:cNvSpPr/>
            <p:nvPr/>
          </p:nvSpPr>
          <p:spPr>
            <a:xfrm flipH="1">
              <a:off x="1325607" y="3223766"/>
              <a:ext cx="237178" cy="166882"/>
            </a:xfrm>
            <a:custGeom>
              <a:avLst/>
              <a:gdLst/>
              <a:ahLst/>
              <a:cxnLst/>
              <a:rect l="l" t="t" r="r" b="b"/>
              <a:pathLst>
                <a:path w="3293" h="2317" extrusionOk="0">
                  <a:moveTo>
                    <a:pt x="1" y="2316"/>
                  </a:moveTo>
                  <a:cubicBezTo>
                    <a:pt x="419" y="2316"/>
                    <a:pt x="754" y="2149"/>
                    <a:pt x="1089" y="2009"/>
                  </a:cubicBezTo>
                  <a:cubicBezTo>
                    <a:pt x="1758" y="1814"/>
                    <a:pt x="1926" y="1591"/>
                    <a:pt x="2372" y="1256"/>
                  </a:cubicBezTo>
                  <a:cubicBezTo>
                    <a:pt x="2623" y="1061"/>
                    <a:pt x="3293" y="224"/>
                    <a:pt x="3125" y="1"/>
                  </a:cubicBezTo>
                  <a:cubicBezTo>
                    <a:pt x="2902" y="28"/>
                    <a:pt x="2874" y="503"/>
                    <a:pt x="2177" y="1061"/>
                  </a:cubicBezTo>
                  <a:cubicBezTo>
                    <a:pt x="2037" y="1172"/>
                    <a:pt x="1926" y="1284"/>
                    <a:pt x="1786" y="1340"/>
                  </a:cubicBezTo>
                  <a:cubicBezTo>
                    <a:pt x="1396" y="1619"/>
                    <a:pt x="893" y="1814"/>
                    <a:pt x="391" y="2009"/>
                  </a:cubicBezTo>
                  <a:cubicBezTo>
                    <a:pt x="252" y="2093"/>
                    <a:pt x="56" y="2149"/>
                    <a:pt x="1" y="231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7"/>
            <p:cNvSpPr/>
            <p:nvPr/>
          </p:nvSpPr>
          <p:spPr>
            <a:xfrm flipH="1">
              <a:off x="1928394" y="2614930"/>
              <a:ext cx="229184" cy="86430"/>
            </a:xfrm>
            <a:custGeom>
              <a:avLst/>
              <a:gdLst/>
              <a:ahLst/>
              <a:cxnLst/>
              <a:rect l="l" t="t" r="r" b="b"/>
              <a:pathLst>
                <a:path w="3182" h="1200" extrusionOk="0">
                  <a:moveTo>
                    <a:pt x="782" y="251"/>
                  </a:moveTo>
                  <a:cubicBezTo>
                    <a:pt x="726" y="307"/>
                    <a:pt x="782" y="279"/>
                    <a:pt x="698" y="307"/>
                  </a:cubicBezTo>
                  <a:cubicBezTo>
                    <a:pt x="586" y="279"/>
                    <a:pt x="503" y="279"/>
                    <a:pt x="391" y="251"/>
                  </a:cubicBezTo>
                  <a:cubicBezTo>
                    <a:pt x="307" y="251"/>
                    <a:pt x="252" y="167"/>
                    <a:pt x="168" y="223"/>
                  </a:cubicBezTo>
                  <a:lnTo>
                    <a:pt x="112" y="251"/>
                  </a:lnTo>
                  <a:cubicBezTo>
                    <a:pt x="1" y="502"/>
                    <a:pt x="670" y="558"/>
                    <a:pt x="838" y="670"/>
                  </a:cubicBezTo>
                  <a:cubicBezTo>
                    <a:pt x="1200" y="809"/>
                    <a:pt x="1228" y="1200"/>
                    <a:pt x="1479" y="1200"/>
                  </a:cubicBezTo>
                  <a:cubicBezTo>
                    <a:pt x="1535" y="977"/>
                    <a:pt x="1368" y="837"/>
                    <a:pt x="1284" y="698"/>
                  </a:cubicBezTo>
                  <a:cubicBezTo>
                    <a:pt x="2009" y="753"/>
                    <a:pt x="2177" y="502"/>
                    <a:pt x="2763" y="307"/>
                  </a:cubicBezTo>
                  <a:cubicBezTo>
                    <a:pt x="2902" y="251"/>
                    <a:pt x="3181" y="251"/>
                    <a:pt x="3181" y="112"/>
                  </a:cubicBezTo>
                  <a:cubicBezTo>
                    <a:pt x="3014" y="0"/>
                    <a:pt x="2790" y="84"/>
                    <a:pt x="2539" y="140"/>
                  </a:cubicBezTo>
                  <a:cubicBezTo>
                    <a:pt x="2121" y="279"/>
                    <a:pt x="1702" y="530"/>
                    <a:pt x="1340" y="502"/>
                  </a:cubicBezTo>
                  <a:cubicBezTo>
                    <a:pt x="1117" y="419"/>
                    <a:pt x="1005" y="251"/>
                    <a:pt x="782"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7"/>
            <p:cNvSpPr/>
            <p:nvPr/>
          </p:nvSpPr>
          <p:spPr>
            <a:xfrm flipH="1">
              <a:off x="903606" y="2004004"/>
              <a:ext cx="277368" cy="50345"/>
            </a:xfrm>
            <a:custGeom>
              <a:avLst/>
              <a:gdLst/>
              <a:ahLst/>
              <a:cxnLst/>
              <a:rect l="l" t="t" r="r" b="b"/>
              <a:pathLst>
                <a:path w="3851" h="699" extrusionOk="0">
                  <a:moveTo>
                    <a:pt x="84" y="224"/>
                  </a:moveTo>
                  <a:cubicBezTo>
                    <a:pt x="0" y="419"/>
                    <a:pt x="670" y="615"/>
                    <a:pt x="893" y="642"/>
                  </a:cubicBezTo>
                  <a:cubicBezTo>
                    <a:pt x="1256" y="698"/>
                    <a:pt x="1647" y="698"/>
                    <a:pt x="2037" y="698"/>
                  </a:cubicBezTo>
                  <a:cubicBezTo>
                    <a:pt x="2400" y="698"/>
                    <a:pt x="3851" y="475"/>
                    <a:pt x="3851" y="29"/>
                  </a:cubicBezTo>
                  <a:cubicBezTo>
                    <a:pt x="3711" y="1"/>
                    <a:pt x="3516" y="112"/>
                    <a:pt x="3432" y="140"/>
                  </a:cubicBezTo>
                  <a:cubicBezTo>
                    <a:pt x="2735" y="419"/>
                    <a:pt x="1730" y="503"/>
                    <a:pt x="977" y="391"/>
                  </a:cubicBezTo>
                  <a:cubicBezTo>
                    <a:pt x="810" y="363"/>
                    <a:pt x="224" y="196"/>
                    <a:pt x="84"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7"/>
            <p:cNvSpPr/>
            <p:nvPr/>
          </p:nvSpPr>
          <p:spPr>
            <a:xfrm flipH="1">
              <a:off x="1361764" y="2474263"/>
              <a:ext cx="237178" cy="128637"/>
            </a:xfrm>
            <a:custGeom>
              <a:avLst/>
              <a:gdLst/>
              <a:ahLst/>
              <a:cxnLst/>
              <a:rect l="l" t="t" r="r" b="b"/>
              <a:pathLst>
                <a:path w="3293" h="1786" extrusionOk="0">
                  <a:moveTo>
                    <a:pt x="28" y="1786"/>
                  </a:moveTo>
                  <a:cubicBezTo>
                    <a:pt x="168" y="1786"/>
                    <a:pt x="335" y="1646"/>
                    <a:pt x="447" y="1562"/>
                  </a:cubicBezTo>
                  <a:lnTo>
                    <a:pt x="865" y="1367"/>
                  </a:lnTo>
                  <a:cubicBezTo>
                    <a:pt x="1451" y="1088"/>
                    <a:pt x="2288" y="391"/>
                    <a:pt x="2930" y="251"/>
                  </a:cubicBezTo>
                  <a:cubicBezTo>
                    <a:pt x="3125" y="223"/>
                    <a:pt x="3125" y="279"/>
                    <a:pt x="3153" y="279"/>
                  </a:cubicBezTo>
                  <a:cubicBezTo>
                    <a:pt x="3265" y="363"/>
                    <a:pt x="3293" y="223"/>
                    <a:pt x="3265" y="140"/>
                  </a:cubicBezTo>
                  <a:cubicBezTo>
                    <a:pt x="3209" y="28"/>
                    <a:pt x="2930" y="0"/>
                    <a:pt x="2735" y="28"/>
                  </a:cubicBezTo>
                  <a:cubicBezTo>
                    <a:pt x="2037" y="168"/>
                    <a:pt x="1256" y="837"/>
                    <a:pt x="698" y="1144"/>
                  </a:cubicBezTo>
                  <a:cubicBezTo>
                    <a:pt x="475" y="1284"/>
                    <a:pt x="0" y="1535"/>
                    <a:pt x="28" y="178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7"/>
            <p:cNvSpPr/>
            <p:nvPr/>
          </p:nvSpPr>
          <p:spPr>
            <a:xfrm flipH="1">
              <a:off x="2840750" y="1776978"/>
              <a:ext cx="263251" cy="86430"/>
            </a:xfrm>
            <a:custGeom>
              <a:avLst/>
              <a:gdLst/>
              <a:ahLst/>
              <a:cxnLst/>
              <a:rect l="l" t="t" r="r" b="b"/>
              <a:pathLst>
                <a:path w="3655" h="1200" extrusionOk="0">
                  <a:moveTo>
                    <a:pt x="56" y="28"/>
                  </a:moveTo>
                  <a:cubicBezTo>
                    <a:pt x="0" y="307"/>
                    <a:pt x="446" y="558"/>
                    <a:pt x="614" y="642"/>
                  </a:cubicBezTo>
                  <a:cubicBezTo>
                    <a:pt x="949" y="837"/>
                    <a:pt x="1256" y="753"/>
                    <a:pt x="1646" y="865"/>
                  </a:cubicBezTo>
                  <a:cubicBezTo>
                    <a:pt x="2009" y="977"/>
                    <a:pt x="3655" y="1200"/>
                    <a:pt x="3599" y="726"/>
                  </a:cubicBezTo>
                  <a:cubicBezTo>
                    <a:pt x="3404" y="698"/>
                    <a:pt x="3069" y="921"/>
                    <a:pt x="1674" y="586"/>
                  </a:cubicBezTo>
                  <a:cubicBezTo>
                    <a:pt x="1367" y="502"/>
                    <a:pt x="1032" y="558"/>
                    <a:pt x="725" y="419"/>
                  </a:cubicBezTo>
                  <a:cubicBezTo>
                    <a:pt x="558" y="335"/>
                    <a:pt x="335" y="195"/>
                    <a:pt x="251" y="84"/>
                  </a:cubicBezTo>
                  <a:cubicBezTo>
                    <a:pt x="195" y="56"/>
                    <a:pt x="140" y="0"/>
                    <a:pt x="56"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7"/>
            <p:cNvSpPr/>
            <p:nvPr/>
          </p:nvSpPr>
          <p:spPr>
            <a:xfrm flipH="1">
              <a:off x="2219810" y="3907006"/>
              <a:ext cx="112575" cy="233145"/>
            </a:xfrm>
            <a:custGeom>
              <a:avLst/>
              <a:gdLst/>
              <a:ahLst/>
              <a:cxnLst/>
              <a:rect l="l" t="t" r="r" b="b"/>
              <a:pathLst>
                <a:path w="1563" h="3237" extrusionOk="0">
                  <a:moveTo>
                    <a:pt x="279" y="195"/>
                  </a:moveTo>
                  <a:cubicBezTo>
                    <a:pt x="196" y="84"/>
                    <a:pt x="168" y="0"/>
                    <a:pt x="28" y="0"/>
                  </a:cubicBezTo>
                  <a:cubicBezTo>
                    <a:pt x="0" y="307"/>
                    <a:pt x="475" y="1032"/>
                    <a:pt x="614" y="1200"/>
                  </a:cubicBezTo>
                  <a:cubicBezTo>
                    <a:pt x="1451" y="2427"/>
                    <a:pt x="1060" y="2400"/>
                    <a:pt x="1144" y="3236"/>
                  </a:cubicBezTo>
                  <a:cubicBezTo>
                    <a:pt x="1256" y="3181"/>
                    <a:pt x="1284" y="3181"/>
                    <a:pt x="1312" y="3097"/>
                  </a:cubicBezTo>
                  <a:cubicBezTo>
                    <a:pt x="1339" y="3013"/>
                    <a:pt x="1339" y="2957"/>
                    <a:pt x="1395" y="2874"/>
                  </a:cubicBezTo>
                  <a:cubicBezTo>
                    <a:pt x="1563" y="1981"/>
                    <a:pt x="1312" y="1730"/>
                    <a:pt x="865" y="103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7"/>
            <p:cNvSpPr/>
            <p:nvPr/>
          </p:nvSpPr>
          <p:spPr>
            <a:xfrm flipH="1">
              <a:off x="2380573" y="3440781"/>
              <a:ext cx="148732" cy="160832"/>
            </a:xfrm>
            <a:custGeom>
              <a:avLst/>
              <a:gdLst/>
              <a:ahLst/>
              <a:cxnLst/>
              <a:rect l="l" t="t" r="r" b="b"/>
              <a:pathLst>
                <a:path w="2065" h="2233" extrusionOk="0">
                  <a:moveTo>
                    <a:pt x="1897" y="642"/>
                  </a:moveTo>
                  <a:cubicBezTo>
                    <a:pt x="1730" y="419"/>
                    <a:pt x="977" y="280"/>
                    <a:pt x="670" y="196"/>
                  </a:cubicBezTo>
                  <a:lnTo>
                    <a:pt x="168" y="56"/>
                  </a:lnTo>
                  <a:cubicBezTo>
                    <a:pt x="0" y="1"/>
                    <a:pt x="28" y="84"/>
                    <a:pt x="28" y="84"/>
                  </a:cubicBezTo>
                  <a:cubicBezTo>
                    <a:pt x="28" y="252"/>
                    <a:pt x="196" y="280"/>
                    <a:pt x="335" y="363"/>
                  </a:cubicBezTo>
                  <a:cubicBezTo>
                    <a:pt x="502" y="419"/>
                    <a:pt x="614" y="475"/>
                    <a:pt x="753" y="503"/>
                  </a:cubicBezTo>
                  <a:cubicBezTo>
                    <a:pt x="1005" y="559"/>
                    <a:pt x="1451" y="670"/>
                    <a:pt x="1646" y="782"/>
                  </a:cubicBezTo>
                  <a:cubicBezTo>
                    <a:pt x="1618" y="921"/>
                    <a:pt x="1507" y="838"/>
                    <a:pt x="1507" y="1061"/>
                  </a:cubicBezTo>
                  <a:lnTo>
                    <a:pt x="1311" y="1061"/>
                  </a:lnTo>
                  <a:cubicBezTo>
                    <a:pt x="1311" y="1228"/>
                    <a:pt x="1367" y="1228"/>
                    <a:pt x="1423" y="1368"/>
                  </a:cubicBezTo>
                  <a:cubicBezTo>
                    <a:pt x="1451" y="1479"/>
                    <a:pt x="1451" y="1591"/>
                    <a:pt x="1507" y="1730"/>
                  </a:cubicBezTo>
                  <a:cubicBezTo>
                    <a:pt x="1535" y="1954"/>
                    <a:pt x="1507" y="2233"/>
                    <a:pt x="1786" y="2205"/>
                  </a:cubicBezTo>
                  <a:cubicBezTo>
                    <a:pt x="1814" y="2037"/>
                    <a:pt x="1814" y="1758"/>
                    <a:pt x="1786" y="1591"/>
                  </a:cubicBezTo>
                  <a:cubicBezTo>
                    <a:pt x="1730" y="1368"/>
                    <a:pt x="1674" y="1228"/>
                    <a:pt x="1563" y="1117"/>
                  </a:cubicBezTo>
                  <a:cubicBezTo>
                    <a:pt x="1618" y="1033"/>
                    <a:pt x="2065" y="893"/>
                    <a:pt x="1897" y="64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7"/>
            <p:cNvSpPr/>
            <p:nvPr/>
          </p:nvSpPr>
          <p:spPr>
            <a:xfrm flipH="1">
              <a:off x="1046289" y="4150094"/>
              <a:ext cx="209017" cy="152837"/>
            </a:xfrm>
            <a:custGeom>
              <a:avLst/>
              <a:gdLst/>
              <a:ahLst/>
              <a:cxnLst/>
              <a:rect l="l" t="t" r="r" b="b"/>
              <a:pathLst>
                <a:path w="2902" h="2122" extrusionOk="0">
                  <a:moveTo>
                    <a:pt x="2706" y="29"/>
                  </a:moveTo>
                  <a:cubicBezTo>
                    <a:pt x="2623" y="1"/>
                    <a:pt x="2567" y="140"/>
                    <a:pt x="2427" y="308"/>
                  </a:cubicBezTo>
                  <a:cubicBezTo>
                    <a:pt x="2372" y="447"/>
                    <a:pt x="2288" y="559"/>
                    <a:pt x="2204" y="671"/>
                  </a:cubicBezTo>
                  <a:cubicBezTo>
                    <a:pt x="1786" y="1089"/>
                    <a:pt x="1395" y="1368"/>
                    <a:pt x="809" y="1591"/>
                  </a:cubicBezTo>
                  <a:cubicBezTo>
                    <a:pt x="698" y="1647"/>
                    <a:pt x="0" y="1954"/>
                    <a:pt x="140" y="2066"/>
                  </a:cubicBezTo>
                  <a:cubicBezTo>
                    <a:pt x="196" y="2121"/>
                    <a:pt x="530" y="1982"/>
                    <a:pt x="586" y="1954"/>
                  </a:cubicBezTo>
                  <a:cubicBezTo>
                    <a:pt x="1032" y="1731"/>
                    <a:pt x="1256" y="1731"/>
                    <a:pt x="1786" y="1368"/>
                  </a:cubicBezTo>
                  <a:cubicBezTo>
                    <a:pt x="1842" y="1312"/>
                    <a:pt x="1869" y="1284"/>
                    <a:pt x="1953" y="1256"/>
                  </a:cubicBezTo>
                  <a:cubicBezTo>
                    <a:pt x="2260" y="1033"/>
                    <a:pt x="2902" y="392"/>
                    <a:pt x="2706"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7"/>
            <p:cNvSpPr/>
            <p:nvPr/>
          </p:nvSpPr>
          <p:spPr>
            <a:xfrm flipH="1">
              <a:off x="2227807" y="2876096"/>
              <a:ext cx="215139" cy="106597"/>
            </a:xfrm>
            <a:custGeom>
              <a:avLst/>
              <a:gdLst/>
              <a:ahLst/>
              <a:cxnLst/>
              <a:rect l="l" t="t" r="r" b="b"/>
              <a:pathLst>
                <a:path w="2987" h="1480" extrusionOk="0">
                  <a:moveTo>
                    <a:pt x="140" y="1480"/>
                  </a:moveTo>
                  <a:cubicBezTo>
                    <a:pt x="364" y="1480"/>
                    <a:pt x="726" y="1284"/>
                    <a:pt x="922" y="1229"/>
                  </a:cubicBezTo>
                  <a:cubicBezTo>
                    <a:pt x="1396" y="1005"/>
                    <a:pt x="1759" y="671"/>
                    <a:pt x="2149" y="419"/>
                  </a:cubicBezTo>
                  <a:cubicBezTo>
                    <a:pt x="2512" y="224"/>
                    <a:pt x="2651" y="308"/>
                    <a:pt x="2986" y="224"/>
                  </a:cubicBezTo>
                  <a:cubicBezTo>
                    <a:pt x="2986" y="1"/>
                    <a:pt x="2707" y="29"/>
                    <a:pt x="2540" y="29"/>
                  </a:cubicBezTo>
                  <a:cubicBezTo>
                    <a:pt x="2121" y="29"/>
                    <a:pt x="1563" y="503"/>
                    <a:pt x="1256" y="726"/>
                  </a:cubicBezTo>
                  <a:cubicBezTo>
                    <a:pt x="838" y="1061"/>
                    <a:pt x="196" y="1229"/>
                    <a:pt x="85" y="1340"/>
                  </a:cubicBezTo>
                  <a:cubicBezTo>
                    <a:pt x="29" y="1396"/>
                    <a:pt x="1" y="1480"/>
                    <a:pt x="140" y="14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7"/>
            <p:cNvSpPr/>
            <p:nvPr/>
          </p:nvSpPr>
          <p:spPr>
            <a:xfrm flipH="1">
              <a:off x="1699350" y="3320209"/>
              <a:ext cx="194972" cy="166882"/>
            </a:xfrm>
            <a:custGeom>
              <a:avLst/>
              <a:gdLst/>
              <a:ahLst/>
              <a:cxnLst/>
              <a:rect l="l" t="t" r="r" b="b"/>
              <a:pathLst>
                <a:path w="2707" h="2317" extrusionOk="0">
                  <a:moveTo>
                    <a:pt x="112" y="112"/>
                  </a:moveTo>
                  <a:cubicBezTo>
                    <a:pt x="0" y="224"/>
                    <a:pt x="419" y="782"/>
                    <a:pt x="502" y="838"/>
                  </a:cubicBezTo>
                  <a:cubicBezTo>
                    <a:pt x="670" y="1089"/>
                    <a:pt x="781" y="1256"/>
                    <a:pt x="1060" y="1424"/>
                  </a:cubicBezTo>
                  <a:cubicBezTo>
                    <a:pt x="1200" y="1535"/>
                    <a:pt x="2455" y="2316"/>
                    <a:pt x="2595" y="2205"/>
                  </a:cubicBezTo>
                  <a:cubicBezTo>
                    <a:pt x="2707" y="2093"/>
                    <a:pt x="2093" y="1758"/>
                    <a:pt x="2009" y="1703"/>
                  </a:cubicBezTo>
                  <a:cubicBezTo>
                    <a:pt x="1256" y="1340"/>
                    <a:pt x="865" y="1005"/>
                    <a:pt x="447" y="363"/>
                  </a:cubicBezTo>
                  <a:cubicBezTo>
                    <a:pt x="419" y="335"/>
                    <a:pt x="224" y="1"/>
                    <a:pt x="112"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7"/>
            <p:cNvSpPr/>
            <p:nvPr/>
          </p:nvSpPr>
          <p:spPr>
            <a:xfrm flipH="1">
              <a:off x="2788458" y="1417280"/>
              <a:ext cx="180927" cy="72385"/>
            </a:xfrm>
            <a:custGeom>
              <a:avLst/>
              <a:gdLst/>
              <a:ahLst/>
              <a:cxnLst/>
              <a:rect l="l" t="t" r="r" b="b"/>
              <a:pathLst>
                <a:path w="2512" h="1005" extrusionOk="0">
                  <a:moveTo>
                    <a:pt x="0" y="670"/>
                  </a:moveTo>
                  <a:cubicBezTo>
                    <a:pt x="140" y="754"/>
                    <a:pt x="503" y="726"/>
                    <a:pt x="698" y="809"/>
                  </a:cubicBezTo>
                  <a:cubicBezTo>
                    <a:pt x="921" y="837"/>
                    <a:pt x="1228" y="1005"/>
                    <a:pt x="1339" y="1005"/>
                  </a:cubicBezTo>
                  <a:cubicBezTo>
                    <a:pt x="1423" y="809"/>
                    <a:pt x="1228" y="754"/>
                    <a:pt x="1116" y="670"/>
                  </a:cubicBezTo>
                  <a:cubicBezTo>
                    <a:pt x="1228" y="586"/>
                    <a:pt x="1395" y="586"/>
                    <a:pt x="1507" y="558"/>
                  </a:cubicBezTo>
                  <a:cubicBezTo>
                    <a:pt x="1758" y="475"/>
                    <a:pt x="2511" y="307"/>
                    <a:pt x="2511" y="56"/>
                  </a:cubicBezTo>
                  <a:cubicBezTo>
                    <a:pt x="2372" y="0"/>
                    <a:pt x="1981" y="168"/>
                    <a:pt x="1870" y="196"/>
                  </a:cubicBezTo>
                  <a:cubicBezTo>
                    <a:pt x="1479" y="307"/>
                    <a:pt x="977" y="447"/>
                    <a:pt x="586" y="475"/>
                  </a:cubicBezTo>
                  <a:cubicBezTo>
                    <a:pt x="391" y="447"/>
                    <a:pt x="0" y="447"/>
                    <a:pt x="0" y="67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7"/>
            <p:cNvSpPr/>
            <p:nvPr/>
          </p:nvSpPr>
          <p:spPr>
            <a:xfrm flipH="1">
              <a:off x="2316255" y="3356366"/>
              <a:ext cx="221117" cy="68424"/>
            </a:xfrm>
            <a:custGeom>
              <a:avLst/>
              <a:gdLst/>
              <a:ahLst/>
              <a:cxnLst/>
              <a:rect l="l" t="t" r="r" b="b"/>
              <a:pathLst>
                <a:path w="3070" h="950" extrusionOk="0">
                  <a:moveTo>
                    <a:pt x="3042" y="1"/>
                  </a:moveTo>
                  <a:cubicBezTo>
                    <a:pt x="2735" y="1"/>
                    <a:pt x="2707" y="475"/>
                    <a:pt x="1647" y="615"/>
                  </a:cubicBezTo>
                  <a:cubicBezTo>
                    <a:pt x="977" y="698"/>
                    <a:pt x="782" y="587"/>
                    <a:pt x="280" y="475"/>
                  </a:cubicBezTo>
                  <a:cubicBezTo>
                    <a:pt x="252" y="475"/>
                    <a:pt x="112" y="447"/>
                    <a:pt x="84" y="475"/>
                  </a:cubicBezTo>
                  <a:cubicBezTo>
                    <a:pt x="1" y="531"/>
                    <a:pt x="84" y="615"/>
                    <a:pt x="112" y="670"/>
                  </a:cubicBezTo>
                  <a:cubicBezTo>
                    <a:pt x="224" y="754"/>
                    <a:pt x="698" y="866"/>
                    <a:pt x="921" y="866"/>
                  </a:cubicBezTo>
                  <a:cubicBezTo>
                    <a:pt x="1563" y="949"/>
                    <a:pt x="2456" y="866"/>
                    <a:pt x="2902" y="336"/>
                  </a:cubicBezTo>
                  <a:cubicBezTo>
                    <a:pt x="2958" y="252"/>
                    <a:pt x="3070" y="168"/>
                    <a:pt x="30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7"/>
            <p:cNvSpPr/>
            <p:nvPr/>
          </p:nvSpPr>
          <p:spPr>
            <a:xfrm flipH="1">
              <a:off x="1233123" y="3587498"/>
              <a:ext cx="86502" cy="201022"/>
            </a:xfrm>
            <a:custGeom>
              <a:avLst/>
              <a:gdLst/>
              <a:ahLst/>
              <a:cxnLst/>
              <a:rect l="l" t="t" r="r" b="b"/>
              <a:pathLst>
                <a:path w="1201" h="2791" extrusionOk="0">
                  <a:moveTo>
                    <a:pt x="1061" y="2790"/>
                  </a:moveTo>
                  <a:cubicBezTo>
                    <a:pt x="1200" y="2511"/>
                    <a:pt x="1033" y="1814"/>
                    <a:pt x="949" y="1535"/>
                  </a:cubicBezTo>
                  <a:cubicBezTo>
                    <a:pt x="921" y="1395"/>
                    <a:pt x="782" y="1172"/>
                    <a:pt x="726" y="1088"/>
                  </a:cubicBezTo>
                  <a:lnTo>
                    <a:pt x="391" y="670"/>
                  </a:lnTo>
                  <a:cubicBezTo>
                    <a:pt x="503" y="558"/>
                    <a:pt x="475" y="391"/>
                    <a:pt x="391" y="251"/>
                  </a:cubicBezTo>
                  <a:cubicBezTo>
                    <a:pt x="335" y="112"/>
                    <a:pt x="307" y="0"/>
                    <a:pt x="84" y="28"/>
                  </a:cubicBezTo>
                  <a:cubicBezTo>
                    <a:pt x="0" y="168"/>
                    <a:pt x="84" y="251"/>
                    <a:pt x="112" y="391"/>
                  </a:cubicBezTo>
                  <a:cubicBezTo>
                    <a:pt x="140" y="530"/>
                    <a:pt x="140" y="558"/>
                    <a:pt x="279" y="670"/>
                  </a:cubicBezTo>
                  <a:lnTo>
                    <a:pt x="224" y="698"/>
                  </a:lnTo>
                  <a:cubicBezTo>
                    <a:pt x="196" y="1005"/>
                    <a:pt x="670" y="1172"/>
                    <a:pt x="837" y="2260"/>
                  </a:cubicBezTo>
                  <a:cubicBezTo>
                    <a:pt x="893" y="2372"/>
                    <a:pt x="893" y="2483"/>
                    <a:pt x="921" y="2567"/>
                  </a:cubicBezTo>
                  <a:cubicBezTo>
                    <a:pt x="921" y="2706"/>
                    <a:pt x="921" y="2790"/>
                    <a:pt x="1061" y="27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7"/>
            <p:cNvSpPr/>
            <p:nvPr/>
          </p:nvSpPr>
          <p:spPr>
            <a:xfrm flipH="1">
              <a:off x="1413982" y="2022083"/>
              <a:ext cx="182943" cy="106597"/>
            </a:xfrm>
            <a:custGeom>
              <a:avLst/>
              <a:gdLst/>
              <a:ahLst/>
              <a:cxnLst/>
              <a:rect l="l" t="t" r="r" b="b"/>
              <a:pathLst>
                <a:path w="2540" h="1480" extrusionOk="0">
                  <a:moveTo>
                    <a:pt x="112" y="1424"/>
                  </a:moveTo>
                  <a:cubicBezTo>
                    <a:pt x="475" y="1480"/>
                    <a:pt x="1981" y="922"/>
                    <a:pt x="2232" y="670"/>
                  </a:cubicBezTo>
                  <a:cubicBezTo>
                    <a:pt x="2316" y="559"/>
                    <a:pt x="2539" y="140"/>
                    <a:pt x="2372" y="1"/>
                  </a:cubicBezTo>
                  <a:cubicBezTo>
                    <a:pt x="2260" y="29"/>
                    <a:pt x="2232" y="168"/>
                    <a:pt x="2204" y="280"/>
                  </a:cubicBezTo>
                  <a:cubicBezTo>
                    <a:pt x="2149" y="391"/>
                    <a:pt x="2065" y="503"/>
                    <a:pt x="1981" y="531"/>
                  </a:cubicBezTo>
                  <a:cubicBezTo>
                    <a:pt x="1702" y="698"/>
                    <a:pt x="698" y="1061"/>
                    <a:pt x="279" y="1201"/>
                  </a:cubicBezTo>
                  <a:cubicBezTo>
                    <a:pt x="140" y="1256"/>
                    <a:pt x="0" y="1340"/>
                    <a:pt x="112" y="14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7"/>
            <p:cNvSpPr/>
            <p:nvPr/>
          </p:nvSpPr>
          <p:spPr>
            <a:xfrm flipH="1">
              <a:off x="2167520" y="4124020"/>
              <a:ext cx="158815" cy="150748"/>
            </a:xfrm>
            <a:custGeom>
              <a:avLst/>
              <a:gdLst/>
              <a:ahLst/>
              <a:cxnLst/>
              <a:rect l="l" t="t" r="r" b="b"/>
              <a:pathLst>
                <a:path w="2205" h="2093" extrusionOk="0">
                  <a:moveTo>
                    <a:pt x="0" y="2009"/>
                  </a:moveTo>
                  <a:cubicBezTo>
                    <a:pt x="335" y="2093"/>
                    <a:pt x="1200" y="1451"/>
                    <a:pt x="1339" y="1312"/>
                  </a:cubicBezTo>
                  <a:lnTo>
                    <a:pt x="1479" y="1172"/>
                  </a:lnTo>
                  <a:cubicBezTo>
                    <a:pt x="1534" y="1116"/>
                    <a:pt x="1534" y="1088"/>
                    <a:pt x="1618" y="1033"/>
                  </a:cubicBezTo>
                  <a:cubicBezTo>
                    <a:pt x="1897" y="754"/>
                    <a:pt x="2204" y="84"/>
                    <a:pt x="1897" y="0"/>
                  </a:cubicBezTo>
                  <a:cubicBezTo>
                    <a:pt x="1813" y="84"/>
                    <a:pt x="1786" y="223"/>
                    <a:pt x="1730" y="335"/>
                  </a:cubicBezTo>
                  <a:cubicBezTo>
                    <a:pt x="1451" y="977"/>
                    <a:pt x="781" y="1367"/>
                    <a:pt x="223" y="1730"/>
                  </a:cubicBezTo>
                  <a:cubicBezTo>
                    <a:pt x="112" y="1786"/>
                    <a:pt x="28" y="1870"/>
                    <a:pt x="0" y="20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7"/>
            <p:cNvSpPr/>
            <p:nvPr/>
          </p:nvSpPr>
          <p:spPr>
            <a:xfrm flipH="1">
              <a:off x="1285415" y="1680535"/>
              <a:ext cx="172860" cy="92480"/>
            </a:xfrm>
            <a:custGeom>
              <a:avLst/>
              <a:gdLst/>
              <a:ahLst/>
              <a:cxnLst/>
              <a:rect l="l" t="t" r="r" b="b"/>
              <a:pathLst>
                <a:path w="2400" h="1284" extrusionOk="0">
                  <a:moveTo>
                    <a:pt x="2400" y="670"/>
                  </a:moveTo>
                  <a:cubicBezTo>
                    <a:pt x="2260" y="642"/>
                    <a:pt x="2177" y="697"/>
                    <a:pt x="2093" y="781"/>
                  </a:cubicBezTo>
                  <a:cubicBezTo>
                    <a:pt x="1702" y="949"/>
                    <a:pt x="1395" y="976"/>
                    <a:pt x="1033" y="837"/>
                  </a:cubicBezTo>
                  <a:cubicBezTo>
                    <a:pt x="614" y="670"/>
                    <a:pt x="503" y="502"/>
                    <a:pt x="224" y="112"/>
                  </a:cubicBezTo>
                  <a:cubicBezTo>
                    <a:pt x="196" y="28"/>
                    <a:pt x="196" y="0"/>
                    <a:pt x="140" y="0"/>
                  </a:cubicBezTo>
                  <a:cubicBezTo>
                    <a:pt x="0" y="223"/>
                    <a:pt x="168" y="558"/>
                    <a:pt x="335" y="697"/>
                  </a:cubicBezTo>
                  <a:cubicBezTo>
                    <a:pt x="754" y="1088"/>
                    <a:pt x="1200" y="1283"/>
                    <a:pt x="1842" y="1116"/>
                  </a:cubicBezTo>
                  <a:cubicBezTo>
                    <a:pt x="2009" y="1060"/>
                    <a:pt x="2400" y="921"/>
                    <a:pt x="2400" y="67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7"/>
            <p:cNvSpPr/>
            <p:nvPr/>
          </p:nvSpPr>
          <p:spPr>
            <a:xfrm flipH="1">
              <a:off x="1968584" y="2502353"/>
              <a:ext cx="205055" cy="50345"/>
            </a:xfrm>
            <a:custGeom>
              <a:avLst/>
              <a:gdLst/>
              <a:ahLst/>
              <a:cxnLst/>
              <a:rect l="l" t="t" r="r" b="b"/>
              <a:pathLst>
                <a:path w="2847" h="699" extrusionOk="0">
                  <a:moveTo>
                    <a:pt x="0" y="419"/>
                  </a:moveTo>
                  <a:cubicBezTo>
                    <a:pt x="112" y="698"/>
                    <a:pt x="2009" y="475"/>
                    <a:pt x="2400" y="391"/>
                  </a:cubicBezTo>
                  <a:cubicBezTo>
                    <a:pt x="2762" y="280"/>
                    <a:pt x="2846" y="29"/>
                    <a:pt x="2567" y="1"/>
                  </a:cubicBezTo>
                  <a:cubicBezTo>
                    <a:pt x="2539" y="57"/>
                    <a:pt x="2567" y="29"/>
                    <a:pt x="2483" y="112"/>
                  </a:cubicBezTo>
                  <a:cubicBezTo>
                    <a:pt x="2344" y="196"/>
                    <a:pt x="837" y="308"/>
                    <a:pt x="642" y="336"/>
                  </a:cubicBezTo>
                  <a:cubicBezTo>
                    <a:pt x="391" y="336"/>
                    <a:pt x="196" y="280"/>
                    <a:pt x="0"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7"/>
            <p:cNvSpPr/>
            <p:nvPr/>
          </p:nvSpPr>
          <p:spPr>
            <a:xfrm flipH="1">
              <a:off x="2199716" y="2544560"/>
              <a:ext cx="162849" cy="140737"/>
            </a:xfrm>
            <a:custGeom>
              <a:avLst/>
              <a:gdLst/>
              <a:ahLst/>
              <a:cxnLst/>
              <a:rect l="l" t="t" r="r" b="b"/>
              <a:pathLst>
                <a:path w="2261" h="1954" extrusionOk="0">
                  <a:moveTo>
                    <a:pt x="29" y="29"/>
                  </a:moveTo>
                  <a:cubicBezTo>
                    <a:pt x="1" y="280"/>
                    <a:pt x="726" y="1005"/>
                    <a:pt x="866" y="1117"/>
                  </a:cubicBezTo>
                  <a:cubicBezTo>
                    <a:pt x="977" y="1172"/>
                    <a:pt x="1982" y="1954"/>
                    <a:pt x="2149" y="1786"/>
                  </a:cubicBezTo>
                  <a:cubicBezTo>
                    <a:pt x="2261" y="1647"/>
                    <a:pt x="1758" y="1396"/>
                    <a:pt x="1675" y="1340"/>
                  </a:cubicBezTo>
                  <a:cubicBezTo>
                    <a:pt x="1591" y="1256"/>
                    <a:pt x="1452" y="1172"/>
                    <a:pt x="1396" y="1117"/>
                  </a:cubicBezTo>
                  <a:cubicBezTo>
                    <a:pt x="1117" y="921"/>
                    <a:pt x="838" y="698"/>
                    <a:pt x="615" y="419"/>
                  </a:cubicBezTo>
                  <a:cubicBezTo>
                    <a:pt x="587" y="363"/>
                    <a:pt x="531" y="363"/>
                    <a:pt x="475" y="280"/>
                  </a:cubicBezTo>
                  <a:cubicBezTo>
                    <a:pt x="364" y="224"/>
                    <a:pt x="168" y="1"/>
                    <a:pt x="29"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7"/>
            <p:cNvSpPr/>
            <p:nvPr/>
          </p:nvSpPr>
          <p:spPr>
            <a:xfrm flipH="1">
              <a:off x="1492347" y="2369753"/>
              <a:ext cx="184960" cy="44295"/>
            </a:xfrm>
            <a:custGeom>
              <a:avLst/>
              <a:gdLst/>
              <a:ahLst/>
              <a:cxnLst/>
              <a:rect l="l" t="t" r="r" b="b"/>
              <a:pathLst>
                <a:path w="2568" h="615" extrusionOk="0">
                  <a:moveTo>
                    <a:pt x="0" y="224"/>
                  </a:moveTo>
                  <a:cubicBezTo>
                    <a:pt x="0" y="363"/>
                    <a:pt x="56" y="363"/>
                    <a:pt x="196" y="447"/>
                  </a:cubicBezTo>
                  <a:cubicBezTo>
                    <a:pt x="307" y="475"/>
                    <a:pt x="419" y="503"/>
                    <a:pt x="558" y="558"/>
                  </a:cubicBezTo>
                  <a:cubicBezTo>
                    <a:pt x="1088" y="614"/>
                    <a:pt x="1953" y="614"/>
                    <a:pt x="2400" y="279"/>
                  </a:cubicBezTo>
                  <a:cubicBezTo>
                    <a:pt x="2483" y="196"/>
                    <a:pt x="2567" y="112"/>
                    <a:pt x="2567" y="28"/>
                  </a:cubicBezTo>
                  <a:cubicBezTo>
                    <a:pt x="2372" y="0"/>
                    <a:pt x="2149" y="224"/>
                    <a:pt x="1395" y="307"/>
                  </a:cubicBezTo>
                  <a:cubicBezTo>
                    <a:pt x="1144" y="307"/>
                    <a:pt x="893" y="335"/>
                    <a:pt x="698" y="307"/>
                  </a:cubicBezTo>
                  <a:cubicBezTo>
                    <a:pt x="447" y="279"/>
                    <a:pt x="168" y="168"/>
                    <a:pt x="0"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7"/>
            <p:cNvSpPr/>
            <p:nvPr/>
          </p:nvSpPr>
          <p:spPr>
            <a:xfrm flipH="1">
              <a:off x="1331584" y="3386545"/>
              <a:ext cx="154854" cy="110558"/>
            </a:xfrm>
            <a:custGeom>
              <a:avLst/>
              <a:gdLst/>
              <a:ahLst/>
              <a:cxnLst/>
              <a:rect l="l" t="t" r="r" b="b"/>
              <a:pathLst>
                <a:path w="2150" h="1535" extrusionOk="0">
                  <a:moveTo>
                    <a:pt x="1" y="1423"/>
                  </a:moveTo>
                  <a:cubicBezTo>
                    <a:pt x="280" y="1535"/>
                    <a:pt x="838" y="1144"/>
                    <a:pt x="1228" y="1005"/>
                  </a:cubicBezTo>
                  <a:cubicBezTo>
                    <a:pt x="1842" y="754"/>
                    <a:pt x="1870" y="419"/>
                    <a:pt x="2065" y="307"/>
                  </a:cubicBezTo>
                  <a:cubicBezTo>
                    <a:pt x="2121" y="279"/>
                    <a:pt x="2149" y="307"/>
                    <a:pt x="2149" y="196"/>
                  </a:cubicBezTo>
                  <a:cubicBezTo>
                    <a:pt x="1982" y="0"/>
                    <a:pt x="1675" y="335"/>
                    <a:pt x="1591" y="419"/>
                  </a:cubicBezTo>
                  <a:cubicBezTo>
                    <a:pt x="1424" y="586"/>
                    <a:pt x="1368" y="614"/>
                    <a:pt x="1089" y="754"/>
                  </a:cubicBezTo>
                  <a:cubicBezTo>
                    <a:pt x="810" y="865"/>
                    <a:pt x="475" y="1033"/>
                    <a:pt x="196" y="1228"/>
                  </a:cubicBezTo>
                  <a:cubicBezTo>
                    <a:pt x="140" y="1256"/>
                    <a:pt x="1" y="1256"/>
                    <a:pt x="1" y="142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7"/>
            <p:cNvSpPr/>
            <p:nvPr/>
          </p:nvSpPr>
          <p:spPr>
            <a:xfrm flipH="1">
              <a:off x="1840016" y="3052992"/>
              <a:ext cx="90463" cy="172860"/>
            </a:xfrm>
            <a:custGeom>
              <a:avLst/>
              <a:gdLst/>
              <a:ahLst/>
              <a:cxnLst/>
              <a:rect l="l" t="t" r="r" b="b"/>
              <a:pathLst>
                <a:path w="1256" h="2400" extrusionOk="0">
                  <a:moveTo>
                    <a:pt x="1116" y="28"/>
                  </a:moveTo>
                  <a:cubicBezTo>
                    <a:pt x="921" y="0"/>
                    <a:pt x="837" y="307"/>
                    <a:pt x="753" y="474"/>
                  </a:cubicBezTo>
                  <a:cubicBezTo>
                    <a:pt x="642" y="642"/>
                    <a:pt x="558" y="837"/>
                    <a:pt x="474" y="1032"/>
                  </a:cubicBezTo>
                  <a:cubicBezTo>
                    <a:pt x="363" y="1200"/>
                    <a:pt x="0" y="2093"/>
                    <a:pt x="168" y="2260"/>
                  </a:cubicBezTo>
                  <a:cubicBezTo>
                    <a:pt x="307" y="2399"/>
                    <a:pt x="419" y="1869"/>
                    <a:pt x="447" y="1814"/>
                  </a:cubicBezTo>
                  <a:cubicBezTo>
                    <a:pt x="614" y="1339"/>
                    <a:pt x="1256" y="307"/>
                    <a:pt x="1116"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7"/>
            <p:cNvSpPr/>
            <p:nvPr/>
          </p:nvSpPr>
          <p:spPr>
            <a:xfrm flipH="1">
              <a:off x="1715411" y="2673199"/>
              <a:ext cx="138720" cy="122587"/>
            </a:xfrm>
            <a:custGeom>
              <a:avLst/>
              <a:gdLst/>
              <a:ahLst/>
              <a:cxnLst/>
              <a:rect l="l" t="t" r="r" b="b"/>
              <a:pathLst>
                <a:path w="1926" h="1702" extrusionOk="0">
                  <a:moveTo>
                    <a:pt x="1925" y="140"/>
                  </a:moveTo>
                  <a:cubicBezTo>
                    <a:pt x="1925" y="56"/>
                    <a:pt x="1925" y="56"/>
                    <a:pt x="1897" y="0"/>
                  </a:cubicBezTo>
                  <a:cubicBezTo>
                    <a:pt x="1758" y="0"/>
                    <a:pt x="1758" y="140"/>
                    <a:pt x="1451" y="391"/>
                  </a:cubicBezTo>
                  <a:cubicBezTo>
                    <a:pt x="1312" y="474"/>
                    <a:pt x="1088" y="586"/>
                    <a:pt x="921" y="698"/>
                  </a:cubicBezTo>
                  <a:cubicBezTo>
                    <a:pt x="781" y="809"/>
                    <a:pt x="391" y="1005"/>
                    <a:pt x="279" y="1116"/>
                  </a:cubicBezTo>
                  <a:cubicBezTo>
                    <a:pt x="223" y="1172"/>
                    <a:pt x="0" y="1423"/>
                    <a:pt x="0" y="1479"/>
                  </a:cubicBezTo>
                  <a:cubicBezTo>
                    <a:pt x="56" y="1702"/>
                    <a:pt x="419" y="1311"/>
                    <a:pt x="502" y="1256"/>
                  </a:cubicBezTo>
                  <a:cubicBezTo>
                    <a:pt x="809" y="1032"/>
                    <a:pt x="1925" y="586"/>
                    <a:pt x="1925"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7"/>
            <p:cNvSpPr/>
            <p:nvPr/>
          </p:nvSpPr>
          <p:spPr>
            <a:xfrm flipH="1">
              <a:off x="2330300" y="4170189"/>
              <a:ext cx="186977" cy="66407"/>
            </a:xfrm>
            <a:custGeom>
              <a:avLst/>
              <a:gdLst/>
              <a:ahLst/>
              <a:cxnLst/>
              <a:rect l="l" t="t" r="r" b="b"/>
              <a:pathLst>
                <a:path w="2596" h="922" extrusionOk="0">
                  <a:moveTo>
                    <a:pt x="2344" y="726"/>
                  </a:moveTo>
                  <a:cubicBezTo>
                    <a:pt x="2595" y="587"/>
                    <a:pt x="1954" y="531"/>
                    <a:pt x="1898" y="531"/>
                  </a:cubicBezTo>
                  <a:cubicBezTo>
                    <a:pt x="1535" y="475"/>
                    <a:pt x="977" y="336"/>
                    <a:pt x="642" y="196"/>
                  </a:cubicBezTo>
                  <a:cubicBezTo>
                    <a:pt x="503" y="168"/>
                    <a:pt x="224" y="1"/>
                    <a:pt x="84" y="29"/>
                  </a:cubicBezTo>
                  <a:cubicBezTo>
                    <a:pt x="1" y="140"/>
                    <a:pt x="112" y="196"/>
                    <a:pt x="224" y="280"/>
                  </a:cubicBezTo>
                  <a:cubicBezTo>
                    <a:pt x="754" y="615"/>
                    <a:pt x="1981" y="922"/>
                    <a:pt x="2344" y="72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7"/>
            <p:cNvSpPr/>
            <p:nvPr/>
          </p:nvSpPr>
          <p:spPr>
            <a:xfrm flipH="1">
              <a:off x="2316253" y="1296708"/>
              <a:ext cx="126692" cy="132670"/>
            </a:xfrm>
            <a:custGeom>
              <a:avLst/>
              <a:gdLst/>
              <a:ahLst/>
              <a:cxnLst/>
              <a:rect l="l" t="t" r="r" b="b"/>
              <a:pathLst>
                <a:path w="1759" h="1842" extrusionOk="0">
                  <a:moveTo>
                    <a:pt x="1619" y="28"/>
                  </a:moveTo>
                  <a:cubicBezTo>
                    <a:pt x="1480" y="56"/>
                    <a:pt x="1005" y="447"/>
                    <a:pt x="894" y="558"/>
                  </a:cubicBezTo>
                  <a:cubicBezTo>
                    <a:pt x="587" y="837"/>
                    <a:pt x="559" y="837"/>
                    <a:pt x="308" y="1256"/>
                  </a:cubicBezTo>
                  <a:cubicBezTo>
                    <a:pt x="280" y="1312"/>
                    <a:pt x="1" y="1842"/>
                    <a:pt x="196" y="1842"/>
                  </a:cubicBezTo>
                  <a:cubicBezTo>
                    <a:pt x="308" y="1842"/>
                    <a:pt x="364" y="1563"/>
                    <a:pt x="503" y="1339"/>
                  </a:cubicBezTo>
                  <a:cubicBezTo>
                    <a:pt x="1005" y="698"/>
                    <a:pt x="1284" y="614"/>
                    <a:pt x="1563" y="279"/>
                  </a:cubicBezTo>
                  <a:cubicBezTo>
                    <a:pt x="1619" y="251"/>
                    <a:pt x="1759" y="0"/>
                    <a:pt x="1619"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7"/>
            <p:cNvSpPr/>
            <p:nvPr/>
          </p:nvSpPr>
          <p:spPr>
            <a:xfrm flipH="1">
              <a:off x="2730187" y="3177525"/>
              <a:ext cx="98530" cy="150820"/>
            </a:xfrm>
            <a:custGeom>
              <a:avLst/>
              <a:gdLst/>
              <a:ahLst/>
              <a:cxnLst/>
              <a:rect l="l" t="t" r="r" b="b"/>
              <a:pathLst>
                <a:path w="1368" h="2094" extrusionOk="0">
                  <a:moveTo>
                    <a:pt x="1256" y="2093"/>
                  </a:moveTo>
                  <a:lnTo>
                    <a:pt x="1339" y="2093"/>
                  </a:lnTo>
                  <a:cubicBezTo>
                    <a:pt x="1367" y="1842"/>
                    <a:pt x="1228" y="1758"/>
                    <a:pt x="1088" y="1507"/>
                  </a:cubicBezTo>
                  <a:lnTo>
                    <a:pt x="530" y="531"/>
                  </a:lnTo>
                  <a:cubicBezTo>
                    <a:pt x="475" y="419"/>
                    <a:pt x="335" y="1"/>
                    <a:pt x="196" y="140"/>
                  </a:cubicBezTo>
                  <a:cubicBezTo>
                    <a:pt x="0" y="308"/>
                    <a:pt x="754" y="1479"/>
                    <a:pt x="893" y="1675"/>
                  </a:cubicBezTo>
                  <a:cubicBezTo>
                    <a:pt x="977" y="1842"/>
                    <a:pt x="1088" y="2093"/>
                    <a:pt x="1256" y="209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7"/>
            <p:cNvSpPr/>
            <p:nvPr/>
          </p:nvSpPr>
          <p:spPr>
            <a:xfrm flipH="1">
              <a:off x="1150798" y="1847276"/>
              <a:ext cx="166810" cy="40262"/>
            </a:xfrm>
            <a:custGeom>
              <a:avLst/>
              <a:gdLst/>
              <a:ahLst/>
              <a:cxnLst/>
              <a:rect l="l" t="t" r="r" b="b"/>
              <a:pathLst>
                <a:path w="2316" h="559" extrusionOk="0">
                  <a:moveTo>
                    <a:pt x="0" y="168"/>
                  </a:moveTo>
                  <a:cubicBezTo>
                    <a:pt x="56" y="308"/>
                    <a:pt x="419" y="308"/>
                    <a:pt x="530" y="335"/>
                  </a:cubicBezTo>
                  <a:lnTo>
                    <a:pt x="1172" y="447"/>
                  </a:lnTo>
                  <a:cubicBezTo>
                    <a:pt x="1507" y="503"/>
                    <a:pt x="2316" y="559"/>
                    <a:pt x="2288" y="140"/>
                  </a:cubicBezTo>
                  <a:cubicBezTo>
                    <a:pt x="2037" y="140"/>
                    <a:pt x="1981" y="335"/>
                    <a:pt x="1144" y="168"/>
                  </a:cubicBezTo>
                  <a:cubicBezTo>
                    <a:pt x="893" y="140"/>
                    <a:pt x="196" y="1"/>
                    <a:pt x="0"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7"/>
            <p:cNvSpPr/>
            <p:nvPr/>
          </p:nvSpPr>
          <p:spPr>
            <a:xfrm flipH="1">
              <a:off x="2762383" y="1569975"/>
              <a:ext cx="106525" cy="82469"/>
            </a:xfrm>
            <a:custGeom>
              <a:avLst/>
              <a:gdLst/>
              <a:ahLst/>
              <a:cxnLst/>
              <a:rect l="l" t="t" r="r" b="b"/>
              <a:pathLst>
                <a:path w="1479" h="1145" extrusionOk="0">
                  <a:moveTo>
                    <a:pt x="0" y="1089"/>
                  </a:moveTo>
                  <a:lnTo>
                    <a:pt x="0" y="1144"/>
                  </a:lnTo>
                  <a:cubicBezTo>
                    <a:pt x="391" y="1144"/>
                    <a:pt x="391" y="865"/>
                    <a:pt x="1116" y="838"/>
                  </a:cubicBezTo>
                  <a:cubicBezTo>
                    <a:pt x="1339" y="838"/>
                    <a:pt x="1451" y="838"/>
                    <a:pt x="1479" y="698"/>
                  </a:cubicBezTo>
                  <a:cubicBezTo>
                    <a:pt x="1312" y="586"/>
                    <a:pt x="781" y="642"/>
                    <a:pt x="558" y="670"/>
                  </a:cubicBezTo>
                  <a:cubicBezTo>
                    <a:pt x="475" y="698"/>
                    <a:pt x="363" y="782"/>
                    <a:pt x="251" y="810"/>
                  </a:cubicBezTo>
                  <a:cubicBezTo>
                    <a:pt x="335" y="642"/>
                    <a:pt x="558" y="363"/>
                    <a:pt x="754" y="252"/>
                  </a:cubicBezTo>
                  <a:cubicBezTo>
                    <a:pt x="837" y="168"/>
                    <a:pt x="921" y="168"/>
                    <a:pt x="921" y="84"/>
                  </a:cubicBezTo>
                  <a:cubicBezTo>
                    <a:pt x="698" y="1"/>
                    <a:pt x="530" y="112"/>
                    <a:pt x="391" y="224"/>
                  </a:cubicBezTo>
                  <a:lnTo>
                    <a:pt x="251" y="363"/>
                  </a:lnTo>
                  <a:cubicBezTo>
                    <a:pt x="140" y="531"/>
                    <a:pt x="0" y="782"/>
                    <a:pt x="0" y="108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7"/>
            <p:cNvSpPr/>
            <p:nvPr/>
          </p:nvSpPr>
          <p:spPr>
            <a:xfrm flipH="1">
              <a:off x="1888201" y="2827911"/>
              <a:ext cx="86502" cy="146787"/>
            </a:xfrm>
            <a:custGeom>
              <a:avLst/>
              <a:gdLst/>
              <a:ahLst/>
              <a:cxnLst/>
              <a:rect l="l" t="t" r="r" b="b"/>
              <a:pathLst>
                <a:path w="1201" h="2038" extrusionOk="0">
                  <a:moveTo>
                    <a:pt x="224" y="2037"/>
                  </a:moveTo>
                  <a:cubicBezTo>
                    <a:pt x="335" y="1898"/>
                    <a:pt x="251" y="1591"/>
                    <a:pt x="335" y="1395"/>
                  </a:cubicBezTo>
                  <a:cubicBezTo>
                    <a:pt x="530" y="921"/>
                    <a:pt x="977" y="586"/>
                    <a:pt x="1088" y="279"/>
                  </a:cubicBezTo>
                  <a:cubicBezTo>
                    <a:pt x="1200" y="0"/>
                    <a:pt x="977" y="84"/>
                    <a:pt x="782" y="363"/>
                  </a:cubicBezTo>
                  <a:cubicBezTo>
                    <a:pt x="447" y="726"/>
                    <a:pt x="112" y="949"/>
                    <a:pt x="0" y="1507"/>
                  </a:cubicBezTo>
                  <a:cubicBezTo>
                    <a:pt x="0" y="1646"/>
                    <a:pt x="0" y="2037"/>
                    <a:pt x="224" y="203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7"/>
            <p:cNvSpPr/>
            <p:nvPr/>
          </p:nvSpPr>
          <p:spPr>
            <a:xfrm flipH="1">
              <a:off x="1737523" y="1348927"/>
              <a:ext cx="158815" cy="38245"/>
            </a:xfrm>
            <a:custGeom>
              <a:avLst/>
              <a:gdLst/>
              <a:ahLst/>
              <a:cxnLst/>
              <a:rect l="l" t="t" r="r" b="b"/>
              <a:pathLst>
                <a:path w="2205" h="531" extrusionOk="0">
                  <a:moveTo>
                    <a:pt x="1116" y="391"/>
                  </a:moveTo>
                  <a:cubicBezTo>
                    <a:pt x="1340" y="391"/>
                    <a:pt x="1563" y="391"/>
                    <a:pt x="1786" y="419"/>
                  </a:cubicBezTo>
                  <a:cubicBezTo>
                    <a:pt x="1842" y="447"/>
                    <a:pt x="1953" y="475"/>
                    <a:pt x="2037" y="475"/>
                  </a:cubicBezTo>
                  <a:cubicBezTo>
                    <a:pt x="2177" y="531"/>
                    <a:pt x="2204" y="419"/>
                    <a:pt x="2121" y="335"/>
                  </a:cubicBezTo>
                  <a:cubicBezTo>
                    <a:pt x="1842" y="56"/>
                    <a:pt x="1005" y="140"/>
                    <a:pt x="530" y="112"/>
                  </a:cubicBezTo>
                  <a:cubicBezTo>
                    <a:pt x="252" y="112"/>
                    <a:pt x="0" y="1"/>
                    <a:pt x="112" y="224"/>
                  </a:cubicBezTo>
                  <a:cubicBezTo>
                    <a:pt x="224" y="363"/>
                    <a:pt x="837" y="391"/>
                    <a:pt x="1116"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7"/>
            <p:cNvSpPr/>
            <p:nvPr/>
          </p:nvSpPr>
          <p:spPr>
            <a:xfrm flipH="1">
              <a:off x="2336349" y="2757541"/>
              <a:ext cx="140737" cy="48329"/>
            </a:xfrm>
            <a:custGeom>
              <a:avLst/>
              <a:gdLst/>
              <a:ahLst/>
              <a:cxnLst/>
              <a:rect l="l" t="t" r="r" b="b"/>
              <a:pathLst>
                <a:path w="1954" h="671" extrusionOk="0">
                  <a:moveTo>
                    <a:pt x="1926" y="419"/>
                  </a:moveTo>
                  <a:cubicBezTo>
                    <a:pt x="1954" y="364"/>
                    <a:pt x="1898" y="308"/>
                    <a:pt x="1870" y="280"/>
                  </a:cubicBezTo>
                  <a:cubicBezTo>
                    <a:pt x="1675" y="140"/>
                    <a:pt x="1702" y="1"/>
                    <a:pt x="1396" y="1"/>
                  </a:cubicBezTo>
                  <a:cubicBezTo>
                    <a:pt x="1117" y="1"/>
                    <a:pt x="782" y="168"/>
                    <a:pt x="559" y="280"/>
                  </a:cubicBezTo>
                  <a:cubicBezTo>
                    <a:pt x="419" y="364"/>
                    <a:pt x="252" y="364"/>
                    <a:pt x="140" y="419"/>
                  </a:cubicBezTo>
                  <a:cubicBezTo>
                    <a:pt x="1" y="503"/>
                    <a:pt x="1" y="670"/>
                    <a:pt x="280" y="643"/>
                  </a:cubicBezTo>
                  <a:cubicBezTo>
                    <a:pt x="810" y="559"/>
                    <a:pt x="1368" y="140"/>
                    <a:pt x="1535" y="364"/>
                  </a:cubicBezTo>
                  <a:cubicBezTo>
                    <a:pt x="1563" y="419"/>
                    <a:pt x="1619" y="475"/>
                    <a:pt x="1675" y="503"/>
                  </a:cubicBezTo>
                  <a:cubicBezTo>
                    <a:pt x="1702" y="503"/>
                    <a:pt x="1758" y="531"/>
                    <a:pt x="1786" y="531"/>
                  </a:cubicBezTo>
                  <a:cubicBezTo>
                    <a:pt x="1870" y="503"/>
                    <a:pt x="1898" y="503"/>
                    <a:pt x="1926" y="419"/>
                  </a:cubicBezTo>
                  <a:cubicBezTo>
                    <a:pt x="1926" y="475"/>
                    <a:pt x="1898" y="503"/>
                    <a:pt x="1926"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7"/>
            <p:cNvSpPr/>
            <p:nvPr/>
          </p:nvSpPr>
          <p:spPr>
            <a:xfrm flipH="1">
              <a:off x="1034186" y="4150094"/>
              <a:ext cx="28234" cy="142754"/>
            </a:xfrm>
            <a:custGeom>
              <a:avLst/>
              <a:gdLst/>
              <a:ahLst/>
              <a:cxnLst/>
              <a:rect l="l" t="t" r="r" b="b"/>
              <a:pathLst>
                <a:path w="392" h="1982" extrusionOk="0">
                  <a:moveTo>
                    <a:pt x="168" y="1982"/>
                  </a:moveTo>
                  <a:cubicBezTo>
                    <a:pt x="280" y="1870"/>
                    <a:pt x="280" y="1703"/>
                    <a:pt x="280" y="1508"/>
                  </a:cubicBezTo>
                  <a:cubicBezTo>
                    <a:pt x="307" y="1368"/>
                    <a:pt x="391" y="1117"/>
                    <a:pt x="391" y="1005"/>
                  </a:cubicBezTo>
                  <a:lnTo>
                    <a:pt x="363" y="308"/>
                  </a:lnTo>
                  <a:cubicBezTo>
                    <a:pt x="363" y="168"/>
                    <a:pt x="363" y="57"/>
                    <a:pt x="252" y="1"/>
                  </a:cubicBezTo>
                  <a:cubicBezTo>
                    <a:pt x="112" y="29"/>
                    <a:pt x="112" y="168"/>
                    <a:pt x="112" y="308"/>
                  </a:cubicBezTo>
                  <a:lnTo>
                    <a:pt x="112" y="726"/>
                  </a:lnTo>
                  <a:cubicBezTo>
                    <a:pt x="112" y="866"/>
                    <a:pt x="112" y="1005"/>
                    <a:pt x="84" y="1145"/>
                  </a:cubicBezTo>
                  <a:cubicBezTo>
                    <a:pt x="28" y="1424"/>
                    <a:pt x="1" y="1396"/>
                    <a:pt x="1" y="1675"/>
                  </a:cubicBezTo>
                  <a:cubicBezTo>
                    <a:pt x="1" y="1954"/>
                    <a:pt x="28" y="1982"/>
                    <a:pt x="168" y="198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7"/>
            <p:cNvSpPr/>
            <p:nvPr/>
          </p:nvSpPr>
          <p:spPr>
            <a:xfrm flipH="1">
              <a:off x="2513172" y="3555302"/>
              <a:ext cx="48329" cy="134759"/>
            </a:xfrm>
            <a:custGeom>
              <a:avLst/>
              <a:gdLst/>
              <a:ahLst/>
              <a:cxnLst/>
              <a:rect l="l" t="t" r="r" b="b"/>
              <a:pathLst>
                <a:path w="671" h="1871" extrusionOk="0">
                  <a:moveTo>
                    <a:pt x="503" y="1870"/>
                  </a:moveTo>
                  <a:cubicBezTo>
                    <a:pt x="670" y="1535"/>
                    <a:pt x="587" y="1173"/>
                    <a:pt x="559" y="754"/>
                  </a:cubicBezTo>
                  <a:cubicBezTo>
                    <a:pt x="503" y="559"/>
                    <a:pt x="447" y="475"/>
                    <a:pt x="364" y="308"/>
                  </a:cubicBezTo>
                  <a:cubicBezTo>
                    <a:pt x="280" y="140"/>
                    <a:pt x="224" y="1"/>
                    <a:pt x="57" y="29"/>
                  </a:cubicBezTo>
                  <a:cubicBezTo>
                    <a:pt x="1" y="336"/>
                    <a:pt x="224" y="308"/>
                    <a:pt x="308" y="922"/>
                  </a:cubicBezTo>
                  <a:cubicBezTo>
                    <a:pt x="308" y="1089"/>
                    <a:pt x="336" y="1284"/>
                    <a:pt x="364" y="1452"/>
                  </a:cubicBezTo>
                  <a:cubicBezTo>
                    <a:pt x="336" y="1619"/>
                    <a:pt x="336" y="1842"/>
                    <a:pt x="503" y="187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7"/>
            <p:cNvSpPr/>
            <p:nvPr/>
          </p:nvSpPr>
          <p:spPr>
            <a:xfrm flipH="1">
              <a:off x="2633745" y="1752849"/>
              <a:ext cx="118625" cy="80452"/>
            </a:xfrm>
            <a:custGeom>
              <a:avLst/>
              <a:gdLst/>
              <a:ahLst/>
              <a:cxnLst/>
              <a:rect l="l" t="t" r="r" b="b"/>
              <a:pathLst>
                <a:path w="1647" h="1117" extrusionOk="0">
                  <a:moveTo>
                    <a:pt x="1367" y="1116"/>
                  </a:moveTo>
                  <a:cubicBezTo>
                    <a:pt x="1507" y="1116"/>
                    <a:pt x="1646" y="1005"/>
                    <a:pt x="1256" y="837"/>
                  </a:cubicBezTo>
                  <a:cubicBezTo>
                    <a:pt x="140" y="391"/>
                    <a:pt x="391" y="168"/>
                    <a:pt x="168" y="84"/>
                  </a:cubicBezTo>
                  <a:cubicBezTo>
                    <a:pt x="0" y="0"/>
                    <a:pt x="0" y="475"/>
                    <a:pt x="475" y="782"/>
                  </a:cubicBezTo>
                  <a:cubicBezTo>
                    <a:pt x="614" y="921"/>
                    <a:pt x="1033" y="1116"/>
                    <a:pt x="1367" y="111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7"/>
            <p:cNvSpPr/>
            <p:nvPr/>
          </p:nvSpPr>
          <p:spPr>
            <a:xfrm flipH="1">
              <a:off x="1190988" y="1439392"/>
              <a:ext cx="112575" cy="68352"/>
            </a:xfrm>
            <a:custGeom>
              <a:avLst/>
              <a:gdLst/>
              <a:ahLst/>
              <a:cxnLst/>
              <a:rect l="l" t="t" r="r" b="b"/>
              <a:pathLst>
                <a:path w="1563" h="949" extrusionOk="0">
                  <a:moveTo>
                    <a:pt x="1" y="725"/>
                  </a:moveTo>
                  <a:cubicBezTo>
                    <a:pt x="84" y="809"/>
                    <a:pt x="29" y="781"/>
                    <a:pt x="140" y="809"/>
                  </a:cubicBezTo>
                  <a:lnTo>
                    <a:pt x="140" y="949"/>
                  </a:lnTo>
                  <a:cubicBezTo>
                    <a:pt x="447" y="921"/>
                    <a:pt x="921" y="419"/>
                    <a:pt x="1200" y="307"/>
                  </a:cubicBezTo>
                  <a:cubicBezTo>
                    <a:pt x="1340" y="251"/>
                    <a:pt x="1535" y="279"/>
                    <a:pt x="1563" y="140"/>
                  </a:cubicBezTo>
                  <a:cubicBezTo>
                    <a:pt x="1479" y="0"/>
                    <a:pt x="1228" y="28"/>
                    <a:pt x="1089" y="112"/>
                  </a:cubicBezTo>
                  <a:cubicBezTo>
                    <a:pt x="921" y="140"/>
                    <a:pt x="810" y="251"/>
                    <a:pt x="698" y="307"/>
                  </a:cubicBezTo>
                  <a:cubicBezTo>
                    <a:pt x="531" y="447"/>
                    <a:pt x="280" y="642"/>
                    <a:pt x="84" y="698"/>
                  </a:cubicBezTo>
                  <a:cubicBezTo>
                    <a:pt x="1" y="698"/>
                    <a:pt x="29" y="670"/>
                    <a:pt x="1" y="72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7"/>
            <p:cNvSpPr/>
            <p:nvPr/>
          </p:nvSpPr>
          <p:spPr>
            <a:xfrm flipH="1">
              <a:off x="1317537" y="3541257"/>
              <a:ext cx="46312" cy="128709"/>
            </a:xfrm>
            <a:custGeom>
              <a:avLst/>
              <a:gdLst/>
              <a:ahLst/>
              <a:cxnLst/>
              <a:rect l="l" t="t" r="r" b="b"/>
              <a:pathLst>
                <a:path w="643" h="1787" extrusionOk="0">
                  <a:moveTo>
                    <a:pt x="29" y="419"/>
                  </a:moveTo>
                  <a:cubicBezTo>
                    <a:pt x="84" y="531"/>
                    <a:pt x="140" y="670"/>
                    <a:pt x="168" y="782"/>
                  </a:cubicBezTo>
                  <a:cubicBezTo>
                    <a:pt x="308" y="1172"/>
                    <a:pt x="308" y="1228"/>
                    <a:pt x="419" y="1535"/>
                  </a:cubicBezTo>
                  <a:cubicBezTo>
                    <a:pt x="503" y="1730"/>
                    <a:pt x="642" y="1786"/>
                    <a:pt x="642" y="1451"/>
                  </a:cubicBezTo>
                  <a:cubicBezTo>
                    <a:pt x="642" y="1200"/>
                    <a:pt x="503" y="838"/>
                    <a:pt x="391" y="642"/>
                  </a:cubicBezTo>
                  <a:cubicBezTo>
                    <a:pt x="140" y="1"/>
                    <a:pt x="1" y="224"/>
                    <a:pt x="29"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7"/>
            <p:cNvSpPr/>
            <p:nvPr/>
          </p:nvSpPr>
          <p:spPr>
            <a:xfrm flipH="1">
              <a:off x="1803859" y="2635025"/>
              <a:ext cx="120642" cy="32195"/>
            </a:xfrm>
            <a:custGeom>
              <a:avLst/>
              <a:gdLst/>
              <a:ahLst/>
              <a:cxnLst/>
              <a:rect l="l" t="t" r="r" b="b"/>
              <a:pathLst>
                <a:path w="1675" h="447" extrusionOk="0">
                  <a:moveTo>
                    <a:pt x="1479" y="28"/>
                  </a:moveTo>
                  <a:cubicBezTo>
                    <a:pt x="1033" y="140"/>
                    <a:pt x="391" y="84"/>
                    <a:pt x="224" y="167"/>
                  </a:cubicBezTo>
                  <a:cubicBezTo>
                    <a:pt x="1" y="279"/>
                    <a:pt x="196" y="391"/>
                    <a:pt x="364" y="391"/>
                  </a:cubicBezTo>
                  <a:cubicBezTo>
                    <a:pt x="643" y="391"/>
                    <a:pt x="1340" y="446"/>
                    <a:pt x="1535" y="251"/>
                  </a:cubicBezTo>
                  <a:cubicBezTo>
                    <a:pt x="1647" y="112"/>
                    <a:pt x="1675" y="0"/>
                    <a:pt x="1479"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7"/>
            <p:cNvSpPr/>
            <p:nvPr/>
          </p:nvSpPr>
          <p:spPr>
            <a:xfrm flipH="1">
              <a:off x="1572727" y="1356994"/>
              <a:ext cx="104580" cy="34212"/>
            </a:xfrm>
            <a:custGeom>
              <a:avLst/>
              <a:gdLst/>
              <a:ahLst/>
              <a:cxnLst/>
              <a:rect l="l" t="t" r="r" b="b"/>
              <a:pathLst>
                <a:path w="1452" h="475" extrusionOk="0">
                  <a:moveTo>
                    <a:pt x="1395" y="140"/>
                  </a:moveTo>
                  <a:cubicBezTo>
                    <a:pt x="1256" y="112"/>
                    <a:pt x="1312" y="196"/>
                    <a:pt x="1005" y="196"/>
                  </a:cubicBezTo>
                  <a:cubicBezTo>
                    <a:pt x="837" y="196"/>
                    <a:pt x="56" y="0"/>
                    <a:pt x="28" y="168"/>
                  </a:cubicBezTo>
                  <a:cubicBezTo>
                    <a:pt x="0" y="307"/>
                    <a:pt x="558" y="419"/>
                    <a:pt x="670" y="419"/>
                  </a:cubicBezTo>
                  <a:cubicBezTo>
                    <a:pt x="837" y="447"/>
                    <a:pt x="1005" y="475"/>
                    <a:pt x="1172" y="447"/>
                  </a:cubicBezTo>
                  <a:cubicBezTo>
                    <a:pt x="1284" y="447"/>
                    <a:pt x="1451" y="307"/>
                    <a:pt x="1395"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7"/>
            <p:cNvSpPr/>
            <p:nvPr/>
          </p:nvSpPr>
          <p:spPr>
            <a:xfrm flipH="1">
              <a:off x="1267336" y="1925640"/>
              <a:ext cx="100547" cy="50345"/>
            </a:xfrm>
            <a:custGeom>
              <a:avLst/>
              <a:gdLst/>
              <a:ahLst/>
              <a:cxnLst/>
              <a:rect l="l" t="t" r="r" b="b"/>
              <a:pathLst>
                <a:path w="1396" h="699" extrusionOk="0">
                  <a:moveTo>
                    <a:pt x="1" y="642"/>
                  </a:moveTo>
                  <a:cubicBezTo>
                    <a:pt x="85" y="698"/>
                    <a:pt x="224" y="642"/>
                    <a:pt x="336" y="614"/>
                  </a:cubicBezTo>
                  <a:cubicBezTo>
                    <a:pt x="503" y="587"/>
                    <a:pt x="1396" y="335"/>
                    <a:pt x="1284" y="112"/>
                  </a:cubicBezTo>
                  <a:cubicBezTo>
                    <a:pt x="1256" y="1"/>
                    <a:pt x="1005" y="112"/>
                    <a:pt x="922" y="168"/>
                  </a:cubicBezTo>
                  <a:cubicBezTo>
                    <a:pt x="643" y="224"/>
                    <a:pt x="1" y="363"/>
                    <a:pt x="1" y="64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7"/>
            <p:cNvSpPr/>
            <p:nvPr/>
          </p:nvSpPr>
          <p:spPr>
            <a:xfrm flipH="1">
              <a:off x="1618968" y="1429308"/>
              <a:ext cx="116608" cy="42279"/>
            </a:xfrm>
            <a:custGeom>
              <a:avLst/>
              <a:gdLst/>
              <a:ahLst/>
              <a:cxnLst/>
              <a:rect l="l" t="t" r="r" b="b"/>
              <a:pathLst>
                <a:path w="1619" h="587" extrusionOk="0">
                  <a:moveTo>
                    <a:pt x="1563" y="308"/>
                  </a:moveTo>
                  <a:cubicBezTo>
                    <a:pt x="1367" y="252"/>
                    <a:pt x="1228" y="391"/>
                    <a:pt x="949" y="252"/>
                  </a:cubicBezTo>
                  <a:cubicBezTo>
                    <a:pt x="782" y="140"/>
                    <a:pt x="642" y="1"/>
                    <a:pt x="391" y="1"/>
                  </a:cubicBezTo>
                  <a:cubicBezTo>
                    <a:pt x="0" y="1"/>
                    <a:pt x="726" y="419"/>
                    <a:pt x="809" y="447"/>
                  </a:cubicBezTo>
                  <a:cubicBezTo>
                    <a:pt x="1005" y="559"/>
                    <a:pt x="1256" y="587"/>
                    <a:pt x="1479" y="503"/>
                  </a:cubicBezTo>
                  <a:cubicBezTo>
                    <a:pt x="1535" y="447"/>
                    <a:pt x="1618" y="419"/>
                    <a:pt x="1563" y="30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7"/>
            <p:cNvSpPr/>
            <p:nvPr/>
          </p:nvSpPr>
          <p:spPr>
            <a:xfrm flipH="1">
              <a:off x="1381857" y="3577414"/>
              <a:ext cx="66407" cy="84485"/>
            </a:xfrm>
            <a:custGeom>
              <a:avLst/>
              <a:gdLst/>
              <a:ahLst/>
              <a:cxnLst/>
              <a:rect l="l" t="t" r="r" b="b"/>
              <a:pathLst>
                <a:path w="922" h="1173" extrusionOk="0">
                  <a:moveTo>
                    <a:pt x="336" y="615"/>
                  </a:moveTo>
                  <a:cubicBezTo>
                    <a:pt x="447" y="754"/>
                    <a:pt x="615" y="1173"/>
                    <a:pt x="726" y="1145"/>
                  </a:cubicBezTo>
                  <a:cubicBezTo>
                    <a:pt x="922" y="1005"/>
                    <a:pt x="643" y="587"/>
                    <a:pt x="559" y="447"/>
                  </a:cubicBezTo>
                  <a:cubicBezTo>
                    <a:pt x="475" y="336"/>
                    <a:pt x="419" y="280"/>
                    <a:pt x="308" y="168"/>
                  </a:cubicBezTo>
                  <a:cubicBezTo>
                    <a:pt x="196" y="57"/>
                    <a:pt x="224" y="1"/>
                    <a:pt x="29" y="29"/>
                  </a:cubicBezTo>
                  <a:cubicBezTo>
                    <a:pt x="1" y="252"/>
                    <a:pt x="196" y="419"/>
                    <a:pt x="336" y="61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7"/>
            <p:cNvSpPr/>
            <p:nvPr/>
          </p:nvSpPr>
          <p:spPr>
            <a:xfrm flipH="1">
              <a:off x="1341666" y="3615588"/>
              <a:ext cx="38245" cy="86502"/>
            </a:xfrm>
            <a:custGeom>
              <a:avLst/>
              <a:gdLst/>
              <a:ahLst/>
              <a:cxnLst/>
              <a:rect l="l" t="t" r="r" b="b"/>
              <a:pathLst>
                <a:path w="531" h="1201" extrusionOk="0">
                  <a:moveTo>
                    <a:pt x="224" y="866"/>
                  </a:moveTo>
                  <a:cubicBezTo>
                    <a:pt x="252" y="921"/>
                    <a:pt x="252" y="1145"/>
                    <a:pt x="335" y="1173"/>
                  </a:cubicBezTo>
                  <a:cubicBezTo>
                    <a:pt x="391" y="1200"/>
                    <a:pt x="531" y="1200"/>
                    <a:pt x="531" y="1005"/>
                  </a:cubicBezTo>
                  <a:cubicBezTo>
                    <a:pt x="531" y="838"/>
                    <a:pt x="447" y="224"/>
                    <a:pt x="224" y="85"/>
                  </a:cubicBezTo>
                  <a:cubicBezTo>
                    <a:pt x="84" y="1"/>
                    <a:pt x="0" y="57"/>
                    <a:pt x="56" y="224"/>
                  </a:cubicBezTo>
                  <a:cubicBezTo>
                    <a:pt x="56" y="280"/>
                    <a:pt x="112" y="447"/>
                    <a:pt x="140" y="503"/>
                  </a:cubicBezTo>
                  <a:cubicBezTo>
                    <a:pt x="196" y="615"/>
                    <a:pt x="224" y="726"/>
                    <a:pt x="224" y="86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7"/>
            <p:cNvSpPr/>
            <p:nvPr/>
          </p:nvSpPr>
          <p:spPr>
            <a:xfrm flipH="1">
              <a:off x="2481048" y="3539240"/>
              <a:ext cx="42279" cy="88519"/>
            </a:xfrm>
            <a:custGeom>
              <a:avLst/>
              <a:gdLst/>
              <a:ahLst/>
              <a:cxnLst/>
              <a:rect l="l" t="t" r="r" b="b"/>
              <a:pathLst>
                <a:path w="587" h="1229" extrusionOk="0">
                  <a:moveTo>
                    <a:pt x="447" y="363"/>
                  </a:moveTo>
                  <a:cubicBezTo>
                    <a:pt x="419" y="280"/>
                    <a:pt x="364" y="168"/>
                    <a:pt x="280" y="140"/>
                  </a:cubicBezTo>
                  <a:cubicBezTo>
                    <a:pt x="1" y="1"/>
                    <a:pt x="280" y="698"/>
                    <a:pt x="308" y="810"/>
                  </a:cubicBezTo>
                  <a:cubicBezTo>
                    <a:pt x="447" y="1228"/>
                    <a:pt x="587" y="977"/>
                    <a:pt x="587" y="866"/>
                  </a:cubicBezTo>
                  <a:cubicBezTo>
                    <a:pt x="587" y="782"/>
                    <a:pt x="503" y="447"/>
                    <a:pt x="447"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7"/>
            <p:cNvSpPr/>
            <p:nvPr/>
          </p:nvSpPr>
          <p:spPr>
            <a:xfrm flipH="1">
              <a:off x="1166859" y="1813135"/>
              <a:ext cx="80452" cy="28162"/>
            </a:xfrm>
            <a:custGeom>
              <a:avLst/>
              <a:gdLst/>
              <a:ahLst/>
              <a:cxnLst/>
              <a:rect l="l" t="t" r="r" b="b"/>
              <a:pathLst>
                <a:path w="1117" h="391" extrusionOk="0">
                  <a:moveTo>
                    <a:pt x="308" y="56"/>
                  </a:moveTo>
                  <a:cubicBezTo>
                    <a:pt x="196" y="84"/>
                    <a:pt x="85" y="84"/>
                    <a:pt x="85" y="140"/>
                  </a:cubicBezTo>
                  <a:cubicBezTo>
                    <a:pt x="1" y="391"/>
                    <a:pt x="336" y="196"/>
                    <a:pt x="866" y="224"/>
                  </a:cubicBezTo>
                  <a:cubicBezTo>
                    <a:pt x="921" y="224"/>
                    <a:pt x="1117" y="251"/>
                    <a:pt x="1117" y="196"/>
                  </a:cubicBezTo>
                  <a:cubicBezTo>
                    <a:pt x="1117" y="84"/>
                    <a:pt x="503" y="0"/>
                    <a:pt x="308"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7"/>
            <p:cNvSpPr/>
            <p:nvPr/>
          </p:nvSpPr>
          <p:spPr>
            <a:xfrm flipH="1">
              <a:off x="1371772" y="3657795"/>
              <a:ext cx="32267" cy="58340"/>
            </a:xfrm>
            <a:custGeom>
              <a:avLst/>
              <a:gdLst/>
              <a:ahLst/>
              <a:cxnLst/>
              <a:rect l="l" t="t" r="r" b="b"/>
              <a:pathLst>
                <a:path w="448" h="810" extrusionOk="0">
                  <a:moveTo>
                    <a:pt x="252" y="810"/>
                  </a:moveTo>
                  <a:cubicBezTo>
                    <a:pt x="419" y="810"/>
                    <a:pt x="447" y="698"/>
                    <a:pt x="419" y="531"/>
                  </a:cubicBezTo>
                  <a:cubicBezTo>
                    <a:pt x="391" y="419"/>
                    <a:pt x="308" y="224"/>
                    <a:pt x="280" y="168"/>
                  </a:cubicBezTo>
                  <a:cubicBezTo>
                    <a:pt x="1" y="1"/>
                    <a:pt x="140" y="698"/>
                    <a:pt x="252" y="81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7"/>
            <p:cNvSpPr/>
            <p:nvPr/>
          </p:nvSpPr>
          <p:spPr>
            <a:xfrm flipH="1">
              <a:off x="1301475" y="3537224"/>
              <a:ext cx="36229" cy="44295"/>
            </a:xfrm>
            <a:custGeom>
              <a:avLst/>
              <a:gdLst/>
              <a:ahLst/>
              <a:cxnLst/>
              <a:rect l="l" t="t" r="r" b="b"/>
              <a:pathLst>
                <a:path w="503" h="615" extrusionOk="0">
                  <a:moveTo>
                    <a:pt x="363" y="587"/>
                  </a:moveTo>
                  <a:cubicBezTo>
                    <a:pt x="503" y="391"/>
                    <a:pt x="279" y="1"/>
                    <a:pt x="84" y="112"/>
                  </a:cubicBezTo>
                  <a:cubicBezTo>
                    <a:pt x="0" y="168"/>
                    <a:pt x="84" y="336"/>
                    <a:pt x="140" y="419"/>
                  </a:cubicBezTo>
                  <a:cubicBezTo>
                    <a:pt x="196" y="531"/>
                    <a:pt x="196" y="615"/>
                    <a:pt x="363" y="58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7"/>
            <p:cNvSpPr/>
            <p:nvPr/>
          </p:nvSpPr>
          <p:spPr>
            <a:xfrm flipH="1">
              <a:off x="1365794" y="3569419"/>
              <a:ext cx="36229" cy="38245"/>
            </a:xfrm>
            <a:custGeom>
              <a:avLst/>
              <a:gdLst/>
              <a:ahLst/>
              <a:cxnLst/>
              <a:rect l="l" t="t" r="r" b="b"/>
              <a:pathLst>
                <a:path w="503" h="531" extrusionOk="0">
                  <a:moveTo>
                    <a:pt x="335" y="530"/>
                  </a:moveTo>
                  <a:cubicBezTo>
                    <a:pt x="503" y="530"/>
                    <a:pt x="391" y="0"/>
                    <a:pt x="140" y="28"/>
                  </a:cubicBezTo>
                  <a:cubicBezTo>
                    <a:pt x="1" y="28"/>
                    <a:pt x="84" y="223"/>
                    <a:pt x="112" y="307"/>
                  </a:cubicBezTo>
                  <a:cubicBezTo>
                    <a:pt x="196" y="447"/>
                    <a:pt x="196" y="530"/>
                    <a:pt x="335" y="53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7"/>
            <p:cNvSpPr/>
            <p:nvPr/>
          </p:nvSpPr>
          <p:spPr>
            <a:xfrm flipH="1">
              <a:off x="2462969" y="3617605"/>
              <a:ext cx="26145" cy="42279"/>
            </a:xfrm>
            <a:custGeom>
              <a:avLst/>
              <a:gdLst/>
              <a:ahLst/>
              <a:cxnLst/>
              <a:rect l="l" t="t" r="r" b="b"/>
              <a:pathLst>
                <a:path w="363" h="587" extrusionOk="0">
                  <a:moveTo>
                    <a:pt x="28" y="587"/>
                  </a:moveTo>
                  <a:cubicBezTo>
                    <a:pt x="195" y="587"/>
                    <a:pt x="279" y="587"/>
                    <a:pt x="279" y="447"/>
                  </a:cubicBezTo>
                  <a:cubicBezTo>
                    <a:pt x="363" y="57"/>
                    <a:pt x="84" y="1"/>
                    <a:pt x="0" y="252"/>
                  </a:cubicBezTo>
                  <a:cubicBezTo>
                    <a:pt x="0" y="336"/>
                    <a:pt x="0" y="475"/>
                    <a:pt x="28" y="58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7"/>
            <p:cNvSpPr/>
            <p:nvPr/>
          </p:nvSpPr>
          <p:spPr>
            <a:xfrm flipH="1">
              <a:off x="1669169" y="3478955"/>
              <a:ext cx="34284" cy="26217"/>
            </a:xfrm>
            <a:custGeom>
              <a:avLst/>
              <a:gdLst/>
              <a:ahLst/>
              <a:cxnLst/>
              <a:rect l="l" t="t" r="r" b="b"/>
              <a:pathLst>
                <a:path w="476" h="364" extrusionOk="0">
                  <a:moveTo>
                    <a:pt x="419" y="252"/>
                  </a:moveTo>
                  <a:cubicBezTo>
                    <a:pt x="475" y="168"/>
                    <a:pt x="475" y="84"/>
                    <a:pt x="391" y="29"/>
                  </a:cubicBezTo>
                  <a:cubicBezTo>
                    <a:pt x="336" y="1"/>
                    <a:pt x="224" y="29"/>
                    <a:pt x="196" y="84"/>
                  </a:cubicBezTo>
                  <a:cubicBezTo>
                    <a:pt x="1" y="224"/>
                    <a:pt x="280" y="363"/>
                    <a:pt x="419"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7"/>
            <p:cNvSpPr/>
            <p:nvPr/>
          </p:nvSpPr>
          <p:spPr>
            <a:xfrm flipH="1">
              <a:off x="1042253" y="4300844"/>
              <a:ext cx="34212" cy="30178"/>
            </a:xfrm>
            <a:custGeom>
              <a:avLst/>
              <a:gdLst/>
              <a:ahLst/>
              <a:cxnLst/>
              <a:rect l="l" t="t" r="r" b="b"/>
              <a:pathLst>
                <a:path w="475" h="419" extrusionOk="0">
                  <a:moveTo>
                    <a:pt x="223" y="419"/>
                  </a:moveTo>
                  <a:lnTo>
                    <a:pt x="419" y="419"/>
                  </a:lnTo>
                  <a:cubicBezTo>
                    <a:pt x="447" y="391"/>
                    <a:pt x="475" y="335"/>
                    <a:pt x="475" y="279"/>
                  </a:cubicBezTo>
                  <a:cubicBezTo>
                    <a:pt x="447" y="0"/>
                    <a:pt x="0" y="168"/>
                    <a:pt x="223"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7"/>
            <p:cNvSpPr/>
            <p:nvPr/>
          </p:nvSpPr>
          <p:spPr>
            <a:xfrm flipH="1">
              <a:off x="1645124" y="583362"/>
              <a:ext cx="797821" cy="671201"/>
            </a:xfrm>
            <a:custGeom>
              <a:avLst/>
              <a:gdLst/>
              <a:ahLst/>
              <a:cxnLst/>
              <a:rect l="l" t="t" r="r" b="b"/>
              <a:pathLst>
                <a:path w="11077" h="9319" extrusionOk="0">
                  <a:moveTo>
                    <a:pt x="587" y="6584"/>
                  </a:moveTo>
                  <a:cubicBezTo>
                    <a:pt x="587" y="6584"/>
                    <a:pt x="1" y="3460"/>
                    <a:pt x="1480" y="1730"/>
                  </a:cubicBezTo>
                  <a:cubicBezTo>
                    <a:pt x="2986" y="0"/>
                    <a:pt x="7422" y="558"/>
                    <a:pt x="9263" y="2065"/>
                  </a:cubicBezTo>
                  <a:cubicBezTo>
                    <a:pt x="11077" y="3515"/>
                    <a:pt x="10937" y="6807"/>
                    <a:pt x="7841" y="8063"/>
                  </a:cubicBezTo>
                  <a:cubicBezTo>
                    <a:pt x="4772" y="9318"/>
                    <a:pt x="1647" y="8788"/>
                    <a:pt x="587" y="65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7"/>
            <p:cNvSpPr/>
            <p:nvPr/>
          </p:nvSpPr>
          <p:spPr>
            <a:xfrm flipH="1">
              <a:off x="2087141" y="651642"/>
              <a:ext cx="301497" cy="534570"/>
            </a:xfrm>
            <a:custGeom>
              <a:avLst/>
              <a:gdLst/>
              <a:ahLst/>
              <a:cxnLst/>
              <a:rect l="l" t="t" r="r" b="b"/>
              <a:pathLst>
                <a:path w="4186" h="7422" extrusionOk="0">
                  <a:moveTo>
                    <a:pt x="140" y="5525"/>
                  </a:moveTo>
                  <a:cubicBezTo>
                    <a:pt x="307" y="5859"/>
                    <a:pt x="502" y="6111"/>
                    <a:pt x="726" y="6362"/>
                  </a:cubicBezTo>
                  <a:cubicBezTo>
                    <a:pt x="1367" y="6975"/>
                    <a:pt x="2176" y="7282"/>
                    <a:pt x="3041" y="7422"/>
                  </a:cubicBezTo>
                  <a:cubicBezTo>
                    <a:pt x="3041" y="7394"/>
                    <a:pt x="3013" y="7310"/>
                    <a:pt x="2930" y="7282"/>
                  </a:cubicBezTo>
                  <a:cubicBezTo>
                    <a:pt x="2316" y="7115"/>
                    <a:pt x="1758" y="6808"/>
                    <a:pt x="1284" y="6362"/>
                  </a:cubicBezTo>
                  <a:cubicBezTo>
                    <a:pt x="1060" y="6138"/>
                    <a:pt x="837" y="5859"/>
                    <a:pt x="698" y="5525"/>
                  </a:cubicBezTo>
                  <a:cubicBezTo>
                    <a:pt x="670" y="5385"/>
                    <a:pt x="670" y="5218"/>
                    <a:pt x="642" y="5078"/>
                  </a:cubicBezTo>
                  <a:cubicBezTo>
                    <a:pt x="586" y="4688"/>
                    <a:pt x="586" y="4269"/>
                    <a:pt x="586" y="3851"/>
                  </a:cubicBezTo>
                  <a:cubicBezTo>
                    <a:pt x="642" y="2874"/>
                    <a:pt x="865" y="1758"/>
                    <a:pt x="1535" y="949"/>
                  </a:cubicBezTo>
                  <a:cubicBezTo>
                    <a:pt x="2120" y="308"/>
                    <a:pt x="3181" y="56"/>
                    <a:pt x="4185" y="29"/>
                  </a:cubicBezTo>
                  <a:lnTo>
                    <a:pt x="4185" y="29"/>
                  </a:lnTo>
                  <a:cubicBezTo>
                    <a:pt x="3041" y="1"/>
                    <a:pt x="1674" y="168"/>
                    <a:pt x="977" y="949"/>
                  </a:cubicBezTo>
                  <a:cubicBezTo>
                    <a:pt x="307" y="1730"/>
                    <a:pt x="84" y="2846"/>
                    <a:pt x="28" y="3851"/>
                  </a:cubicBezTo>
                  <a:cubicBezTo>
                    <a:pt x="0" y="4269"/>
                    <a:pt x="28" y="4688"/>
                    <a:pt x="56" y="5078"/>
                  </a:cubicBezTo>
                  <a:cubicBezTo>
                    <a:pt x="112" y="5218"/>
                    <a:pt x="112" y="5385"/>
                    <a:pt x="140" y="552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7"/>
            <p:cNvSpPr/>
            <p:nvPr/>
          </p:nvSpPr>
          <p:spPr>
            <a:xfrm flipH="1">
              <a:off x="1747615" y="589340"/>
              <a:ext cx="643039" cy="387927"/>
            </a:xfrm>
            <a:custGeom>
              <a:avLst/>
              <a:gdLst/>
              <a:ahLst/>
              <a:cxnLst/>
              <a:rect l="l" t="t" r="r" b="b"/>
              <a:pathLst>
                <a:path w="8928" h="5386" extrusionOk="0">
                  <a:moveTo>
                    <a:pt x="419" y="5385"/>
                  </a:moveTo>
                  <a:cubicBezTo>
                    <a:pt x="726" y="3935"/>
                    <a:pt x="1451" y="2902"/>
                    <a:pt x="1869" y="2595"/>
                  </a:cubicBezTo>
                  <a:cubicBezTo>
                    <a:pt x="4325" y="921"/>
                    <a:pt x="7226" y="2316"/>
                    <a:pt x="7979" y="2484"/>
                  </a:cubicBezTo>
                  <a:cubicBezTo>
                    <a:pt x="8844" y="2707"/>
                    <a:pt x="8426" y="2847"/>
                    <a:pt x="8621" y="2735"/>
                  </a:cubicBezTo>
                  <a:cubicBezTo>
                    <a:pt x="8928" y="2623"/>
                    <a:pt x="6863" y="1"/>
                    <a:pt x="2511" y="1089"/>
                  </a:cubicBezTo>
                  <a:cubicBezTo>
                    <a:pt x="0" y="1758"/>
                    <a:pt x="419" y="5385"/>
                    <a:pt x="419" y="538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4" name="Google Shape;1184;p27"/>
            <p:cNvGrpSpPr/>
            <p:nvPr/>
          </p:nvGrpSpPr>
          <p:grpSpPr>
            <a:xfrm rot="-9900040">
              <a:off x="2674890" y="532334"/>
              <a:ext cx="934496" cy="1030863"/>
              <a:chOff x="1264965" y="2546282"/>
              <a:chExt cx="934524" cy="1030894"/>
            </a:xfrm>
          </p:grpSpPr>
          <p:sp>
            <p:nvSpPr>
              <p:cNvPr id="1185" name="Google Shape;1185;p27"/>
              <p:cNvSpPr/>
              <p:nvPr/>
            </p:nvSpPr>
            <p:spPr>
              <a:xfrm flipH="1">
                <a:off x="1275048" y="2566377"/>
                <a:ext cx="896279" cy="990704"/>
              </a:xfrm>
              <a:custGeom>
                <a:avLst/>
                <a:gdLst/>
                <a:ahLst/>
                <a:cxnLst/>
                <a:rect l="l" t="t" r="r" b="b"/>
                <a:pathLst>
                  <a:path w="12444" h="13755" extrusionOk="0">
                    <a:moveTo>
                      <a:pt x="9682" y="13754"/>
                    </a:moveTo>
                    <a:cubicBezTo>
                      <a:pt x="10100" y="13448"/>
                      <a:pt x="10463" y="13196"/>
                      <a:pt x="10770" y="12917"/>
                    </a:cubicBezTo>
                    <a:cubicBezTo>
                      <a:pt x="11132" y="12583"/>
                      <a:pt x="11411" y="12248"/>
                      <a:pt x="11634" y="11885"/>
                    </a:cubicBezTo>
                    <a:cubicBezTo>
                      <a:pt x="11969" y="11411"/>
                      <a:pt x="12165" y="10909"/>
                      <a:pt x="12304" y="10434"/>
                    </a:cubicBezTo>
                    <a:cubicBezTo>
                      <a:pt x="12416" y="9904"/>
                      <a:pt x="12444" y="9374"/>
                      <a:pt x="12388" y="8872"/>
                    </a:cubicBezTo>
                    <a:cubicBezTo>
                      <a:pt x="12304" y="8370"/>
                      <a:pt x="12137" y="7868"/>
                      <a:pt x="11913" y="7421"/>
                    </a:cubicBezTo>
                    <a:cubicBezTo>
                      <a:pt x="11690" y="6975"/>
                      <a:pt x="11355" y="6529"/>
                      <a:pt x="10993" y="6082"/>
                    </a:cubicBezTo>
                    <a:cubicBezTo>
                      <a:pt x="9737" y="4715"/>
                      <a:pt x="8063" y="4073"/>
                      <a:pt x="6334" y="3432"/>
                    </a:cubicBezTo>
                    <a:lnTo>
                      <a:pt x="6194" y="3376"/>
                    </a:lnTo>
                    <a:cubicBezTo>
                      <a:pt x="6166" y="3432"/>
                      <a:pt x="6110" y="3376"/>
                      <a:pt x="6055" y="3348"/>
                    </a:cubicBezTo>
                    <a:lnTo>
                      <a:pt x="6055" y="3348"/>
                    </a:lnTo>
                    <a:cubicBezTo>
                      <a:pt x="5357" y="3069"/>
                      <a:pt x="4632" y="2790"/>
                      <a:pt x="3962" y="2455"/>
                    </a:cubicBezTo>
                    <a:cubicBezTo>
                      <a:pt x="3962" y="2455"/>
                      <a:pt x="3934" y="2455"/>
                      <a:pt x="3934" y="2399"/>
                    </a:cubicBezTo>
                    <a:lnTo>
                      <a:pt x="3516" y="2204"/>
                    </a:lnTo>
                    <a:cubicBezTo>
                      <a:pt x="2930" y="1842"/>
                      <a:pt x="2428" y="1535"/>
                      <a:pt x="2009" y="1228"/>
                    </a:cubicBezTo>
                    <a:cubicBezTo>
                      <a:pt x="1451" y="809"/>
                      <a:pt x="1089" y="447"/>
                      <a:pt x="838" y="168"/>
                    </a:cubicBezTo>
                    <a:cubicBezTo>
                      <a:pt x="670" y="28"/>
                      <a:pt x="475" y="0"/>
                      <a:pt x="335" y="84"/>
                    </a:cubicBezTo>
                    <a:cubicBezTo>
                      <a:pt x="280" y="112"/>
                      <a:pt x="252" y="140"/>
                      <a:pt x="168" y="168"/>
                    </a:cubicBezTo>
                    <a:cubicBezTo>
                      <a:pt x="140" y="223"/>
                      <a:pt x="56" y="279"/>
                      <a:pt x="56" y="363"/>
                    </a:cubicBezTo>
                    <a:cubicBezTo>
                      <a:pt x="1" y="502"/>
                      <a:pt x="1" y="670"/>
                      <a:pt x="168" y="837"/>
                    </a:cubicBezTo>
                    <a:cubicBezTo>
                      <a:pt x="447" y="1116"/>
                      <a:pt x="865" y="1507"/>
                      <a:pt x="1451" y="1953"/>
                    </a:cubicBezTo>
                    <a:cubicBezTo>
                      <a:pt x="1898" y="2260"/>
                      <a:pt x="2428" y="2651"/>
                      <a:pt x="3069" y="3013"/>
                    </a:cubicBezTo>
                    <a:cubicBezTo>
                      <a:pt x="3934" y="3488"/>
                      <a:pt x="4911" y="3878"/>
                      <a:pt x="5887" y="4269"/>
                    </a:cubicBezTo>
                    <a:cubicBezTo>
                      <a:pt x="7199" y="4771"/>
                      <a:pt x="8538" y="5273"/>
                      <a:pt x="9570" y="6110"/>
                    </a:cubicBezTo>
                    <a:cubicBezTo>
                      <a:pt x="9626" y="6110"/>
                      <a:pt x="9626" y="6138"/>
                      <a:pt x="9654" y="6138"/>
                    </a:cubicBezTo>
                    <a:cubicBezTo>
                      <a:pt x="9905" y="6361"/>
                      <a:pt x="10100" y="6529"/>
                      <a:pt x="10323" y="6780"/>
                    </a:cubicBezTo>
                    <a:cubicBezTo>
                      <a:pt x="10630" y="7114"/>
                      <a:pt x="10909" y="7505"/>
                      <a:pt x="11104" y="7896"/>
                    </a:cubicBezTo>
                    <a:cubicBezTo>
                      <a:pt x="11328" y="8258"/>
                      <a:pt x="11467" y="8677"/>
                      <a:pt x="11495" y="9067"/>
                    </a:cubicBezTo>
                    <a:cubicBezTo>
                      <a:pt x="11579" y="9486"/>
                      <a:pt x="11523" y="9876"/>
                      <a:pt x="11439" y="10295"/>
                    </a:cubicBezTo>
                    <a:cubicBezTo>
                      <a:pt x="11328" y="10686"/>
                      <a:pt x="11160" y="11104"/>
                      <a:pt x="10909" y="11439"/>
                    </a:cubicBezTo>
                    <a:cubicBezTo>
                      <a:pt x="10742" y="11718"/>
                      <a:pt x="10519" y="11969"/>
                      <a:pt x="10267" y="12220"/>
                    </a:cubicBezTo>
                    <a:cubicBezTo>
                      <a:pt x="10044" y="12415"/>
                      <a:pt x="9793" y="12666"/>
                      <a:pt x="9486" y="12862"/>
                    </a:cubicBezTo>
                    <a:cubicBezTo>
                      <a:pt x="9486" y="13224"/>
                      <a:pt x="9542" y="13503"/>
                      <a:pt x="9709" y="13754"/>
                    </a:cubicBezTo>
                    <a:cubicBezTo>
                      <a:pt x="9654" y="13699"/>
                      <a:pt x="9654" y="13699"/>
                      <a:pt x="9682" y="13754"/>
                    </a:cubicBezTo>
                    <a:close/>
                  </a:path>
                </a:pathLst>
              </a:custGeom>
              <a:solidFill>
                <a:srgbClr val="518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7"/>
              <p:cNvSpPr/>
              <p:nvPr/>
            </p:nvSpPr>
            <p:spPr>
              <a:xfrm flipH="1">
                <a:off x="1413684" y="3018485"/>
                <a:ext cx="14117" cy="20167"/>
              </a:xfrm>
              <a:custGeom>
                <a:avLst/>
                <a:gdLst/>
                <a:ahLst/>
                <a:cxnLst/>
                <a:rect l="l" t="t" r="r" b="b"/>
                <a:pathLst>
                  <a:path w="196" h="280" extrusionOk="0">
                    <a:moveTo>
                      <a:pt x="168" y="252"/>
                    </a:moveTo>
                    <a:cubicBezTo>
                      <a:pt x="196" y="140"/>
                      <a:pt x="112" y="0"/>
                      <a:pt x="0" y="0"/>
                    </a:cubicBezTo>
                    <a:cubicBezTo>
                      <a:pt x="0" y="112"/>
                      <a:pt x="56" y="279"/>
                      <a:pt x="168"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7"/>
              <p:cNvSpPr/>
              <p:nvPr/>
            </p:nvSpPr>
            <p:spPr>
              <a:xfrm flipH="1">
                <a:off x="1435798" y="2918008"/>
                <a:ext cx="158815" cy="96513"/>
              </a:xfrm>
              <a:custGeom>
                <a:avLst/>
                <a:gdLst/>
                <a:ahLst/>
                <a:cxnLst/>
                <a:rect l="l" t="t" r="r" b="b"/>
                <a:pathLst>
                  <a:path w="2205" h="1340" extrusionOk="0">
                    <a:moveTo>
                      <a:pt x="1" y="84"/>
                    </a:moveTo>
                    <a:cubicBezTo>
                      <a:pt x="56" y="140"/>
                      <a:pt x="503" y="363"/>
                      <a:pt x="559" y="391"/>
                    </a:cubicBezTo>
                    <a:lnTo>
                      <a:pt x="1647" y="1005"/>
                    </a:lnTo>
                    <a:cubicBezTo>
                      <a:pt x="1758" y="1089"/>
                      <a:pt x="2093" y="1284"/>
                      <a:pt x="2205" y="1340"/>
                    </a:cubicBezTo>
                    <a:cubicBezTo>
                      <a:pt x="2205" y="1200"/>
                      <a:pt x="1842" y="1005"/>
                      <a:pt x="1758" y="949"/>
                    </a:cubicBezTo>
                    <a:cubicBezTo>
                      <a:pt x="1563" y="837"/>
                      <a:pt x="1396" y="726"/>
                      <a:pt x="1200" y="586"/>
                    </a:cubicBezTo>
                    <a:cubicBezTo>
                      <a:pt x="1061" y="531"/>
                      <a:pt x="140" y="1"/>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7"/>
              <p:cNvSpPr/>
              <p:nvPr/>
            </p:nvSpPr>
            <p:spPr>
              <a:xfrm flipH="1">
                <a:off x="1475988" y="2897913"/>
                <a:ext cx="124675" cy="66407"/>
              </a:xfrm>
              <a:custGeom>
                <a:avLst/>
                <a:gdLst/>
                <a:ahLst/>
                <a:cxnLst/>
                <a:rect l="l" t="t" r="r" b="b"/>
                <a:pathLst>
                  <a:path w="1731" h="922" extrusionOk="0">
                    <a:moveTo>
                      <a:pt x="1" y="112"/>
                    </a:moveTo>
                    <a:cubicBezTo>
                      <a:pt x="29" y="168"/>
                      <a:pt x="698" y="447"/>
                      <a:pt x="838" y="531"/>
                    </a:cubicBezTo>
                    <a:cubicBezTo>
                      <a:pt x="894" y="559"/>
                      <a:pt x="977" y="559"/>
                      <a:pt x="1061" y="586"/>
                    </a:cubicBezTo>
                    <a:lnTo>
                      <a:pt x="1284" y="698"/>
                    </a:lnTo>
                    <a:cubicBezTo>
                      <a:pt x="1396" y="782"/>
                      <a:pt x="1591" y="921"/>
                      <a:pt x="1731" y="921"/>
                    </a:cubicBezTo>
                    <a:cubicBezTo>
                      <a:pt x="1703" y="726"/>
                      <a:pt x="1117" y="503"/>
                      <a:pt x="977" y="419"/>
                    </a:cubicBezTo>
                    <a:cubicBezTo>
                      <a:pt x="782" y="363"/>
                      <a:pt x="57" y="1"/>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7"/>
              <p:cNvSpPr/>
              <p:nvPr/>
            </p:nvSpPr>
            <p:spPr>
              <a:xfrm flipH="1">
                <a:off x="2108953" y="2610529"/>
                <a:ext cx="60357" cy="56396"/>
              </a:xfrm>
              <a:custGeom>
                <a:avLst/>
                <a:gdLst/>
                <a:ahLst/>
                <a:cxnLst/>
                <a:rect l="l" t="t" r="r" b="b"/>
                <a:pathLst>
                  <a:path w="838" h="783" extrusionOk="0">
                    <a:moveTo>
                      <a:pt x="837" y="754"/>
                    </a:moveTo>
                    <a:lnTo>
                      <a:pt x="837" y="726"/>
                    </a:lnTo>
                    <a:cubicBezTo>
                      <a:pt x="837" y="671"/>
                      <a:pt x="726" y="587"/>
                      <a:pt x="698" y="587"/>
                    </a:cubicBezTo>
                    <a:cubicBezTo>
                      <a:pt x="558" y="447"/>
                      <a:pt x="363" y="252"/>
                      <a:pt x="224" y="113"/>
                    </a:cubicBezTo>
                    <a:cubicBezTo>
                      <a:pt x="168" y="57"/>
                      <a:pt x="168" y="57"/>
                      <a:pt x="112" y="1"/>
                    </a:cubicBezTo>
                    <a:cubicBezTo>
                      <a:pt x="0" y="196"/>
                      <a:pt x="698" y="782"/>
                      <a:pt x="837" y="75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7"/>
              <p:cNvSpPr/>
              <p:nvPr/>
            </p:nvSpPr>
            <p:spPr>
              <a:xfrm flipH="1">
                <a:off x="1433780" y="3458564"/>
                <a:ext cx="50273" cy="40262"/>
              </a:xfrm>
              <a:custGeom>
                <a:avLst/>
                <a:gdLst/>
                <a:ahLst/>
                <a:cxnLst/>
                <a:rect l="l" t="t" r="r" b="b"/>
                <a:pathLst>
                  <a:path w="698" h="559" extrusionOk="0">
                    <a:moveTo>
                      <a:pt x="0" y="558"/>
                    </a:moveTo>
                    <a:cubicBezTo>
                      <a:pt x="195" y="558"/>
                      <a:pt x="335" y="419"/>
                      <a:pt x="419" y="335"/>
                    </a:cubicBezTo>
                    <a:cubicBezTo>
                      <a:pt x="530" y="279"/>
                      <a:pt x="670" y="140"/>
                      <a:pt x="698" y="0"/>
                    </a:cubicBezTo>
                    <a:cubicBezTo>
                      <a:pt x="558" y="0"/>
                      <a:pt x="279" y="279"/>
                      <a:pt x="140" y="391"/>
                    </a:cubicBezTo>
                    <a:cubicBezTo>
                      <a:pt x="112" y="419"/>
                      <a:pt x="84" y="419"/>
                      <a:pt x="56" y="447"/>
                    </a:cubicBezTo>
                    <a:cubicBezTo>
                      <a:pt x="0" y="475"/>
                      <a:pt x="0" y="475"/>
                      <a:pt x="0" y="5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7"/>
              <p:cNvSpPr/>
              <p:nvPr/>
            </p:nvSpPr>
            <p:spPr>
              <a:xfrm flipH="1">
                <a:off x="2106937" y="2606567"/>
                <a:ext cx="46312" cy="46240"/>
              </a:xfrm>
              <a:custGeom>
                <a:avLst/>
                <a:gdLst/>
                <a:ahLst/>
                <a:cxnLst/>
                <a:rect l="l" t="t" r="r" b="b"/>
                <a:pathLst>
                  <a:path w="643" h="642" extrusionOk="0">
                    <a:moveTo>
                      <a:pt x="29" y="0"/>
                    </a:moveTo>
                    <a:cubicBezTo>
                      <a:pt x="1" y="112"/>
                      <a:pt x="168" y="223"/>
                      <a:pt x="280" y="307"/>
                    </a:cubicBezTo>
                    <a:cubicBezTo>
                      <a:pt x="308" y="363"/>
                      <a:pt x="559" y="642"/>
                      <a:pt x="614" y="530"/>
                    </a:cubicBezTo>
                    <a:cubicBezTo>
                      <a:pt x="642" y="502"/>
                      <a:pt x="280" y="140"/>
                      <a:pt x="224" y="84"/>
                    </a:cubicBezTo>
                    <a:cubicBezTo>
                      <a:pt x="84" y="0"/>
                      <a:pt x="84" y="0"/>
                      <a:pt x="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7"/>
              <p:cNvSpPr/>
              <p:nvPr/>
            </p:nvSpPr>
            <p:spPr>
              <a:xfrm flipH="1">
                <a:off x="1417718" y="3506749"/>
                <a:ext cx="52290" cy="40262"/>
              </a:xfrm>
              <a:custGeom>
                <a:avLst/>
                <a:gdLst/>
                <a:ahLst/>
                <a:cxnLst/>
                <a:rect l="l" t="t" r="r" b="b"/>
                <a:pathLst>
                  <a:path w="726" h="559" extrusionOk="0">
                    <a:moveTo>
                      <a:pt x="28" y="475"/>
                    </a:moveTo>
                    <a:cubicBezTo>
                      <a:pt x="140" y="559"/>
                      <a:pt x="475" y="280"/>
                      <a:pt x="586" y="196"/>
                    </a:cubicBezTo>
                    <a:cubicBezTo>
                      <a:pt x="614" y="168"/>
                      <a:pt x="726" y="140"/>
                      <a:pt x="698" y="1"/>
                    </a:cubicBezTo>
                    <a:cubicBezTo>
                      <a:pt x="614" y="1"/>
                      <a:pt x="419" y="168"/>
                      <a:pt x="335" y="196"/>
                    </a:cubicBezTo>
                    <a:lnTo>
                      <a:pt x="84" y="364"/>
                    </a:lnTo>
                    <a:cubicBezTo>
                      <a:pt x="0" y="447"/>
                      <a:pt x="28" y="419"/>
                      <a:pt x="28"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7"/>
              <p:cNvSpPr/>
              <p:nvPr/>
            </p:nvSpPr>
            <p:spPr>
              <a:xfrm flipH="1">
                <a:off x="1510128" y="2899930"/>
                <a:ext cx="50345" cy="32195"/>
              </a:xfrm>
              <a:custGeom>
                <a:avLst/>
                <a:gdLst/>
                <a:ahLst/>
                <a:cxnLst/>
                <a:rect l="l" t="t" r="r" b="b"/>
                <a:pathLst>
                  <a:path w="699" h="447" extrusionOk="0">
                    <a:moveTo>
                      <a:pt x="1" y="56"/>
                    </a:moveTo>
                    <a:cubicBezTo>
                      <a:pt x="1" y="140"/>
                      <a:pt x="140" y="196"/>
                      <a:pt x="308" y="279"/>
                    </a:cubicBezTo>
                    <a:cubicBezTo>
                      <a:pt x="419" y="363"/>
                      <a:pt x="587" y="447"/>
                      <a:pt x="698" y="447"/>
                    </a:cubicBezTo>
                    <a:cubicBezTo>
                      <a:pt x="698" y="279"/>
                      <a:pt x="57" y="0"/>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7"/>
              <p:cNvSpPr/>
              <p:nvPr/>
            </p:nvSpPr>
            <p:spPr>
              <a:xfrm flipH="1">
                <a:off x="2098941" y="2596484"/>
                <a:ext cx="34212" cy="36229"/>
              </a:xfrm>
              <a:custGeom>
                <a:avLst/>
                <a:gdLst/>
                <a:ahLst/>
                <a:cxnLst/>
                <a:rect l="l" t="t" r="r" b="b"/>
                <a:pathLst>
                  <a:path w="475" h="503" extrusionOk="0">
                    <a:moveTo>
                      <a:pt x="475" y="419"/>
                    </a:moveTo>
                    <a:cubicBezTo>
                      <a:pt x="475" y="363"/>
                      <a:pt x="447" y="363"/>
                      <a:pt x="280" y="168"/>
                    </a:cubicBezTo>
                    <a:cubicBezTo>
                      <a:pt x="196" y="112"/>
                      <a:pt x="140" y="1"/>
                      <a:pt x="1" y="1"/>
                    </a:cubicBezTo>
                    <a:cubicBezTo>
                      <a:pt x="1" y="112"/>
                      <a:pt x="29" y="112"/>
                      <a:pt x="56" y="168"/>
                    </a:cubicBezTo>
                    <a:cubicBezTo>
                      <a:pt x="140" y="280"/>
                      <a:pt x="335" y="503"/>
                      <a:pt x="475"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7"/>
              <p:cNvSpPr/>
              <p:nvPr/>
            </p:nvSpPr>
            <p:spPr>
              <a:xfrm flipH="1">
                <a:off x="1443791" y="3502788"/>
                <a:ext cx="32267" cy="24128"/>
              </a:xfrm>
              <a:custGeom>
                <a:avLst/>
                <a:gdLst/>
                <a:ahLst/>
                <a:cxnLst/>
                <a:rect l="l" t="t" r="r" b="b"/>
                <a:pathLst>
                  <a:path w="448" h="335" extrusionOk="0">
                    <a:moveTo>
                      <a:pt x="447" y="0"/>
                    </a:moveTo>
                    <a:cubicBezTo>
                      <a:pt x="308" y="0"/>
                      <a:pt x="1" y="195"/>
                      <a:pt x="112" y="279"/>
                    </a:cubicBezTo>
                    <a:cubicBezTo>
                      <a:pt x="140" y="335"/>
                      <a:pt x="363" y="195"/>
                      <a:pt x="419" y="140"/>
                    </a:cubicBezTo>
                    <a:cubicBezTo>
                      <a:pt x="447" y="112"/>
                      <a:pt x="447" y="112"/>
                      <a:pt x="44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7"/>
              <p:cNvSpPr/>
              <p:nvPr/>
            </p:nvSpPr>
            <p:spPr>
              <a:xfrm flipH="1">
                <a:off x="1439830" y="3482693"/>
                <a:ext cx="34212" cy="26145"/>
              </a:xfrm>
              <a:custGeom>
                <a:avLst/>
                <a:gdLst/>
                <a:ahLst/>
                <a:cxnLst/>
                <a:rect l="l" t="t" r="r" b="b"/>
                <a:pathLst>
                  <a:path w="475" h="363" extrusionOk="0">
                    <a:moveTo>
                      <a:pt x="475" y="56"/>
                    </a:moveTo>
                    <a:cubicBezTo>
                      <a:pt x="363" y="0"/>
                      <a:pt x="335" y="84"/>
                      <a:pt x="224" y="112"/>
                    </a:cubicBezTo>
                    <a:cubicBezTo>
                      <a:pt x="196" y="140"/>
                      <a:pt x="1" y="223"/>
                      <a:pt x="84" y="279"/>
                    </a:cubicBezTo>
                    <a:cubicBezTo>
                      <a:pt x="140" y="363"/>
                      <a:pt x="475" y="195"/>
                      <a:pt x="475"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7"/>
              <p:cNvSpPr/>
              <p:nvPr/>
            </p:nvSpPr>
            <p:spPr>
              <a:xfrm flipH="1">
                <a:off x="1600592" y="2899930"/>
                <a:ext cx="28162" cy="24200"/>
              </a:xfrm>
              <a:custGeom>
                <a:avLst/>
                <a:gdLst/>
                <a:ahLst/>
                <a:cxnLst/>
                <a:rect l="l" t="t" r="r" b="b"/>
                <a:pathLst>
                  <a:path w="391" h="336" extrusionOk="0">
                    <a:moveTo>
                      <a:pt x="0" y="84"/>
                    </a:moveTo>
                    <a:cubicBezTo>
                      <a:pt x="0" y="196"/>
                      <a:pt x="279" y="335"/>
                      <a:pt x="335" y="279"/>
                    </a:cubicBezTo>
                    <a:cubicBezTo>
                      <a:pt x="391" y="224"/>
                      <a:pt x="335" y="224"/>
                      <a:pt x="251" y="112"/>
                    </a:cubicBezTo>
                    <a:cubicBezTo>
                      <a:pt x="168" y="84"/>
                      <a:pt x="56" y="0"/>
                      <a:pt x="0"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7"/>
              <p:cNvSpPr/>
              <p:nvPr/>
            </p:nvSpPr>
            <p:spPr>
              <a:xfrm flipH="1">
                <a:off x="2090874" y="2594467"/>
                <a:ext cx="28234" cy="22184"/>
              </a:xfrm>
              <a:custGeom>
                <a:avLst/>
                <a:gdLst/>
                <a:ahLst/>
                <a:cxnLst/>
                <a:rect l="l" t="t" r="r" b="b"/>
                <a:pathLst>
                  <a:path w="392" h="308" extrusionOk="0">
                    <a:moveTo>
                      <a:pt x="85" y="29"/>
                    </a:moveTo>
                    <a:cubicBezTo>
                      <a:pt x="1" y="112"/>
                      <a:pt x="113" y="140"/>
                      <a:pt x="140" y="168"/>
                    </a:cubicBezTo>
                    <a:cubicBezTo>
                      <a:pt x="168" y="196"/>
                      <a:pt x="252" y="308"/>
                      <a:pt x="308" y="252"/>
                    </a:cubicBezTo>
                    <a:cubicBezTo>
                      <a:pt x="392" y="168"/>
                      <a:pt x="140" y="29"/>
                      <a:pt x="140" y="29"/>
                    </a:cubicBezTo>
                    <a:cubicBezTo>
                      <a:pt x="29" y="1"/>
                      <a:pt x="113" y="1"/>
                      <a:pt x="85"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7"/>
              <p:cNvSpPr/>
              <p:nvPr/>
            </p:nvSpPr>
            <p:spPr>
              <a:xfrm flipH="1">
                <a:off x="1544268" y="2885885"/>
                <a:ext cx="26217" cy="14117"/>
              </a:xfrm>
              <a:custGeom>
                <a:avLst/>
                <a:gdLst/>
                <a:ahLst/>
                <a:cxnLst/>
                <a:rect l="l" t="t" r="r" b="b"/>
                <a:pathLst>
                  <a:path w="364" h="196" extrusionOk="0">
                    <a:moveTo>
                      <a:pt x="307" y="195"/>
                    </a:moveTo>
                    <a:cubicBezTo>
                      <a:pt x="363" y="195"/>
                      <a:pt x="363" y="140"/>
                      <a:pt x="307" y="112"/>
                    </a:cubicBezTo>
                    <a:cubicBezTo>
                      <a:pt x="279" y="56"/>
                      <a:pt x="196" y="0"/>
                      <a:pt x="140" y="28"/>
                    </a:cubicBezTo>
                    <a:cubicBezTo>
                      <a:pt x="0" y="28"/>
                      <a:pt x="224" y="195"/>
                      <a:pt x="307" y="1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7"/>
              <p:cNvSpPr/>
              <p:nvPr/>
            </p:nvSpPr>
            <p:spPr>
              <a:xfrm flipH="1">
                <a:off x="1453875" y="2964249"/>
                <a:ext cx="20167" cy="14117"/>
              </a:xfrm>
              <a:custGeom>
                <a:avLst/>
                <a:gdLst/>
                <a:ahLst/>
                <a:cxnLst/>
                <a:rect l="l" t="t" r="r" b="b"/>
                <a:pathLst>
                  <a:path w="280" h="196" extrusionOk="0">
                    <a:moveTo>
                      <a:pt x="252" y="168"/>
                    </a:moveTo>
                    <a:cubicBezTo>
                      <a:pt x="280" y="56"/>
                      <a:pt x="112" y="0"/>
                      <a:pt x="56" y="28"/>
                    </a:cubicBezTo>
                    <a:cubicBezTo>
                      <a:pt x="56" y="56"/>
                      <a:pt x="1" y="140"/>
                      <a:pt x="140" y="195"/>
                    </a:cubicBezTo>
                    <a:cubicBezTo>
                      <a:pt x="224" y="195"/>
                      <a:pt x="252" y="168"/>
                      <a:pt x="252"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7"/>
              <p:cNvSpPr/>
              <p:nvPr/>
            </p:nvSpPr>
            <p:spPr>
              <a:xfrm flipH="1">
                <a:off x="2078846" y="2664837"/>
                <a:ext cx="34212" cy="20167"/>
              </a:xfrm>
              <a:custGeom>
                <a:avLst/>
                <a:gdLst/>
                <a:ahLst/>
                <a:cxnLst/>
                <a:rect l="l" t="t" r="r" b="b"/>
                <a:pathLst>
                  <a:path w="475" h="280" extrusionOk="0">
                    <a:moveTo>
                      <a:pt x="363" y="279"/>
                    </a:moveTo>
                    <a:cubicBezTo>
                      <a:pt x="475" y="112"/>
                      <a:pt x="1" y="0"/>
                      <a:pt x="224" y="251"/>
                    </a:cubicBezTo>
                    <a:cubicBezTo>
                      <a:pt x="280" y="279"/>
                      <a:pt x="308" y="279"/>
                      <a:pt x="363" y="279"/>
                    </a:cubicBezTo>
                    <a:cubicBezTo>
                      <a:pt x="419" y="279"/>
                      <a:pt x="335" y="279"/>
                      <a:pt x="363" y="27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7"/>
              <p:cNvSpPr/>
              <p:nvPr/>
            </p:nvSpPr>
            <p:spPr>
              <a:xfrm flipH="1">
                <a:off x="2072796" y="2622629"/>
                <a:ext cx="14117" cy="16134"/>
              </a:xfrm>
              <a:custGeom>
                <a:avLst/>
                <a:gdLst/>
                <a:ahLst/>
                <a:cxnLst/>
                <a:rect l="l" t="t" r="r" b="b"/>
                <a:pathLst>
                  <a:path w="196" h="224" extrusionOk="0">
                    <a:moveTo>
                      <a:pt x="0" y="28"/>
                    </a:moveTo>
                    <a:cubicBezTo>
                      <a:pt x="0" y="168"/>
                      <a:pt x="140" y="224"/>
                      <a:pt x="196" y="140"/>
                    </a:cubicBezTo>
                    <a:cubicBezTo>
                      <a:pt x="196" y="84"/>
                      <a:pt x="140" y="56"/>
                      <a:pt x="112" y="28"/>
                    </a:cubicBezTo>
                    <a:cubicBezTo>
                      <a:pt x="56" y="0"/>
                      <a:pt x="56" y="28"/>
                      <a:pt x="0" y="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7"/>
              <p:cNvSpPr/>
              <p:nvPr/>
            </p:nvSpPr>
            <p:spPr>
              <a:xfrm flipH="1">
                <a:off x="1417717" y="3446464"/>
                <a:ext cx="12100" cy="12172"/>
              </a:xfrm>
              <a:custGeom>
                <a:avLst/>
                <a:gdLst/>
                <a:ahLst/>
                <a:cxnLst/>
                <a:rect l="l" t="t" r="r" b="b"/>
                <a:pathLst>
                  <a:path w="168" h="169" extrusionOk="0">
                    <a:moveTo>
                      <a:pt x="0" y="85"/>
                    </a:moveTo>
                    <a:cubicBezTo>
                      <a:pt x="84" y="168"/>
                      <a:pt x="168" y="57"/>
                      <a:pt x="84" y="1"/>
                    </a:cubicBezTo>
                    <a:cubicBezTo>
                      <a:pt x="28" y="1"/>
                      <a:pt x="0" y="29"/>
                      <a:pt x="0"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7"/>
              <p:cNvSpPr/>
              <p:nvPr/>
            </p:nvSpPr>
            <p:spPr>
              <a:xfrm flipH="1">
                <a:off x="1409650" y="3492704"/>
                <a:ext cx="14117" cy="10156"/>
              </a:xfrm>
              <a:custGeom>
                <a:avLst/>
                <a:gdLst/>
                <a:ahLst/>
                <a:cxnLst/>
                <a:rect l="l" t="t" r="r" b="b"/>
                <a:pathLst>
                  <a:path w="196" h="141" extrusionOk="0">
                    <a:moveTo>
                      <a:pt x="84" y="140"/>
                    </a:moveTo>
                    <a:cubicBezTo>
                      <a:pt x="140" y="140"/>
                      <a:pt x="140" y="140"/>
                      <a:pt x="195" y="84"/>
                    </a:cubicBezTo>
                    <a:cubicBezTo>
                      <a:pt x="195" y="1"/>
                      <a:pt x="195" y="1"/>
                      <a:pt x="112" y="1"/>
                    </a:cubicBezTo>
                    <a:cubicBezTo>
                      <a:pt x="56" y="56"/>
                      <a:pt x="0" y="84"/>
                      <a:pt x="84"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7"/>
              <p:cNvSpPr/>
              <p:nvPr/>
            </p:nvSpPr>
            <p:spPr>
              <a:xfrm flipH="1">
                <a:off x="1264965" y="2546282"/>
                <a:ext cx="934524" cy="1030894"/>
              </a:xfrm>
              <a:custGeom>
                <a:avLst/>
                <a:gdLst/>
                <a:ahLst/>
                <a:cxnLst/>
                <a:rect l="l" t="t" r="r" b="b"/>
                <a:pathLst>
                  <a:path w="12975" h="14313" extrusionOk="0">
                    <a:moveTo>
                      <a:pt x="9738" y="13113"/>
                    </a:moveTo>
                    <a:cubicBezTo>
                      <a:pt x="9710" y="13141"/>
                      <a:pt x="9626" y="13141"/>
                      <a:pt x="9570" y="13085"/>
                    </a:cubicBezTo>
                    <a:cubicBezTo>
                      <a:pt x="9515" y="13001"/>
                      <a:pt x="9515" y="12945"/>
                      <a:pt x="9598" y="12917"/>
                    </a:cubicBezTo>
                    <a:cubicBezTo>
                      <a:pt x="9905" y="12694"/>
                      <a:pt x="10184" y="12443"/>
                      <a:pt x="10435" y="12248"/>
                    </a:cubicBezTo>
                    <a:cubicBezTo>
                      <a:pt x="10686" y="11997"/>
                      <a:pt x="10882" y="11746"/>
                      <a:pt x="11021" y="11523"/>
                    </a:cubicBezTo>
                    <a:cubicBezTo>
                      <a:pt x="11272" y="11160"/>
                      <a:pt x="11440" y="10769"/>
                      <a:pt x="11523" y="10434"/>
                    </a:cubicBezTo>
                    <a:cubicBezTo>
                      <a:pt x="11607" y="10044"/>
                      <a:pt x="11607" y="9653"/>
                      <a:pt x="11579" y="9291"/>
                    </a:cubicBezTo>
                    <a:cubicBezTo>
                      <a:pt x="11523" y="8900"/>
                      <a:pt x="11412" y="8509"/>
                      <a:pt x="11189" y="8175"/>
                    </a:cubicBezTo>
                    <a:cubicBezTo>
                      <a:pt x="10993" y="7784"/>
                      <a:pt x="10742" y="7421"/>
                      <a:pt x="10435" y="7087"/>
                    </a:cubicBezTo>
                    <a:cubicBezTo>
                      <a:pt x="9319" y="5887"/>
                      <a:pt x="7701" y="5273"/>
                      <a:pt x="6083" y="4631"/>
                    </a:cubicBezTo>
                    <a:cubicBezTo>
                      <a:pt x="5107" y="4269"/>
                      <a:pt x="4130" y="3878"/>
                      <a:pt x="3209" y="3376"/>
                    </a:cubicBezTo>
                    <a:cubicBezTo>
                      <a:pt x="2596" y="3013"/>
                      <a:pt x="2038" y="2651"/>
                      <a:pt x="1563" y="2344"/>
                    </a:cubicBezTo>
                    <a:cubicBezTo>
                      <a:pt x="977" y="1897"/>
                      <a:pt x="531" y="1479"/>
                      <a:pt x="252" y="1200"/>
                    </a:cubicBezTo>
                    <a:cubicBezTo>
                      <a:pt x="29" y="949"/>
                      <a:pt x="1" y="670"/>
                      <a:pt x="113" y="447"/>
                    </a:cubicBezTo>
                    <a:cubicBezTo>
                      <a:pt x="140" y="391"/>
                      <a:pt x="224" y="279"/>
                      <a:pt x="280" y="251"/>
                    </a:cubicBezTo>
                    <a:cubicBezTo>
                      <a:pt x="364" y="168"/>
                      <a:pt x="419" y="140"/>
                      <a:pt x="531" y="112"/>
                    </a:cubicBezTo>
                    <a:cubicBezTo>
                      <a:pt x="782" y="0"/>
                      <a:pt x="1061" y="28"/>
                      <a:pt x="1256" y="279"/>
                    </a:cubicBezTo>
                    <a:cubicBezTo>
                      <a:pt x="1508" y="530"/>
                      <a:pt x="1898" y="865"/>
                      <a:pt x="2400" y="1284"/>
                    </a:cubicBezTo>
                    <a:cubicBezTo>
                      <a:pt x="2791" y="1618"/>
                      <a:pt x="3293" y="1925"/>
                      <a:pt x="3879" y="2232"/>
                    </a:cubicBezTo>
                    <a:cubicBezTo>
                      <a:pt x="4772" y="2762"/>
                      <a:pt x="5720" y="3097"/>
                      <a:pt x="6697" y="3488"/>
                    </a:cubicBezTo>
                    <a:cubicBezTo>
                      <a:pt x="8399" y="4157"/>
                      <a:pt x="10128" y="4827"/>
                      <a:pt x="11440" y="6222"/>
                    </a:cubicBezTo>
                    <a:cubicBezTo>
                      <a:pt x="11858" y="6668"/>
                      <a:pt x="12165" y="7114"/>
                      <a:pt x="12416" y="7617"/>
                    </a:cubicBezTo>
                    <a:cubicBezTo>
                      <a:pt x="12667" y="8091"/>
                      <a:pt x="12835" y="8593"/>
                      <a:pt x="12918" y="9095"/>
                    </a:cubicBezTo>
                    <a:cubicBezTo>
                      <a:pt x="12974" y="9625"/>
                      <a:pt x="12974" y="10183"/>
                      <a:pt x="12835" y="10741"/>
                    </a:cubicBezTo>
                    <a:cubicBezTo>
                      <a:pt x="12723" y="11271"/>
                      <a:pt x="12500" y="11801"/>
                      <a:pt x="12165" y="12276"/>
                    </a:cubicBezTo>
                    <a:cubicBezTo>
                      <a:pt x="11914" y="12638"/>
                      <a:pt x="11607" y="12973"/>
                      <a:pt x="11272" y="13336"/>
                    </a:cubicBezTo>
                    <a:cubicBezTo>
                      <a:pt x="10910" y="13643"/>
                      <a:pt x="10491" y="13950"/>
                      <a:pt x="10045" y="14257"/>
                    </a:cubicBezTo>
                    <a:cubicBezTo>
                      <a:pt x="10017" y="14312"/>
                      <a:pt x="9905" y="14257"/>
                      <a:pt x="9877" y="14229"/>
                    </a:cubicBezTo>
                    <a:cubicBezTo>
                      <a:pt x="9849" y="14173"/>
                      <a:pt x="9877" y="14089"/>
                      <a:pt x="9905" y="14061"/>
                    </a:cubicBezTo>
                    <a:cubicBezTo>
                      <a:pt x="10352" y="13782"/>
                      <a:pt x="10742" y="13475"/>
                      <a:pt x="11105" y="13141"/>
                    </a:cubicBezTo>
                    <a:cubicBezTo>
                      <a:pt x="11440" y="12834"/>
                      <a:pt x="11719" y="12499"/>
                      <a:pt x="11970" y="12136"/>
                    </a:cubicBezTo>
                    <a:cubicBezTo>
                      <a:pt x="12277" y="11662"/>
                      <a:pt x="12500" y="11160"/>
                      <a:pt x="12639" y="10686"/>
                    </a:cubicBezTo>
                    <a:cubicBezTo>
                      <a:pt x="12723" y="10155"/>
                      <a:pt x="12779" y="9625"/>
                      <a:pt x="12695" y="9095"/>
                    </a:cubicBezTo>
                    <a:cubicBezTo>
                      <a:pt x="12639" y="8621"/>
                      <a:pt x="12444" y="8119"/>
                      <a:pt x="12249" y="7672"/>
                    </a:cubicBezTo>
                    <a:cubicBezTo>
                      <a:pt x="11998" y="7226"/>
                      <a:pt x="11691" y="6780"/>
                      <a:pt x="11300" y="6305"/>
                    </a:cubicBezTo>
                    <a:cubicBezTo>
                      <a:pt x="10045" y="4966"/>
                      <a:pt x="8371" y="4325"/>
                      <a:pt x="6669" y="3655"/>
                    </a:cubicBezTo>
                    <a:cubicBezTo>
                      <a:pt x="5692" y="3292"/>
                      <a:pt x="4716" y="2902"/>
                      <a:pt x="3795" y="2400"/>
                    </a:cubicBezTo>
                    <a:cubicBezTo>
                      <a:pt x="3209" y="2065"/>
                      <a:pt x="2735" y="1758"/>
                      <a:pt x="2317" y="1423"/>
                    </a:cubicBezTo>
                    <a:cubicBezTo>
                      <a:pt x="1759" y="1005"/>
                      <a:pt x="1368" y="670"/>
                      <a:pt x="1117" y="391"/>
                    </a:cubicBezTo>
                    <a:cubicBezTo>
                      <a:pt x="950" y="251"/>
                      <a:pt x="782" y="223"/>
                      <a:pt x="643" y="279"/>
                    </a:cubicBezTo>
                    <a:cubicBezTo>
                      <a:pt x="559" y="307"/>
                      <a:pt x="531" y="363"/>
                      <a:pt x="447" y="391"/>
                    </a:cubicBezTo>
                    <a:cubicBezTo>
                      <a:pt x="419" y="419"/>
                      <a:pt x="364" y="502"/>
                      <a:pt x="364" y="558"/>
                    </a:cubicBezTo>
                    <a:cubicBezTo>
                      <a:pt x="280" y="698"/>
                      <a:pt x="280" y="865"/>
                      <a:pt x="447" y="1060"/>
                    </a:cubicBezTo>
                    <a:cubicBezTo>
                      <a:pt x="726" y="1339"/>
                      <a:pt x="1145" y="1702"/>
                      <a:pt x="1759" y="2176"/>
                    </a:cubicBezTo>
                    <a:cubicBezTo>
                      <a:pt x="2205" y="2483"/>
                      <a:pt x="2735" y="2874"/>
                      <a:pt x="3349" y="3209"/>
                    </a:cubicBezTo>
                    <a:cubicBezTo>
                      <a:pt x="4214" y="3711"/>
                      <a:pt x="5190" y="4073"/>
                      <a:pt x="6167" y="4464"/>
                    </a:cubicBezTo>
                    <a:cubicBezTo>
                      <a:pt x="7813" y="5106"/>
                      <a:pt x="9459" y="5719"/>
                      <a:pt x="10603" y="6975"/>
                    </a:cubicBezTo>
                    <a:cubicBezTo>
                      <a:pt x="10910" y="7338"/>
                      <a:pt x="11189" y="7700"/>
                      <a:pt x="11412" y="8091"/>
                    </a:cubicBezTo>
                    <a:cubicBezTo>
                      <a:pt x="11607" y="8482"/>
                      <a:pt x="11746" y="8900"/>
                      <a:pt x="11774" y="9291"/>
                    </a:cubicBezTo>
                    <a:cubicBezTo>
                      <a:pt x="11858" y="9709"/>
                      <a:pt x="11830" y="10072"/>
                      <a:pt x="11719" y="10490"/>
                    </a:cubicBezTo>
                    <a:cubicBezTo>
                      <a:pt x="11607" y="10881"/>
                      <a:pt x="11440" y="11299"/>
                      <a:pt x="11189" y="11662"/>
                    </a:cubicBezTo>
                    <a:cubicBezTo>
                      <a:pt x="11021" y="11941"/>
                      <a:pt x="10798" y="12164"/>
                      <a:pt x="10575" y="12415"/>
                    </a:cubicBezTo>
                    <a:cubicBezTo>
                      <a:pt x="10352" y="12638"/>
                      <a:pt x="10073" y="12917"/>
                      <a:pt x="9738" y="1311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58">
          <a:extLst>
            <a:ext uri="{FF2B5EF4-FFF2-40B4-BE49-F238E27FC236}">
              <a16:creationId xmlns:a16="http://schemas.microsoft.com/office/drawing/2014/main" id="{28E10D82-8118-0688-05EC-FAC37297C2D5}"/>
            </a:ext>
          </a:extLst>
        </p:cNvPr>
        <p:cNvGrpSpPr/>
        <p:nvPr/>
      </p:nvGrpSpPr>
      <p:grpSpPr>
        <a:xfrm>
          <a:off x="0" y="0"/>
          <a:ext cx="0" cy="0"/>
          <a:chOff x="0" y="0"/>
          <a:chExt cx="0" cy="0"/>
        </a:xfrm>
      </p:grpSpPr>
      <p:sp>
        <p:nvSpPr>
          <p:cNvPr id="3059" name="Google Shape;3059;p35">
            <a:extLst>
              <a:ext uri="{FF2B5EF4-FFF2-40B4-BE49-F238E27FC236}">
                <a16:creationId xmlns:a16="http://schemas.microsoft.com/office/drawing/2014/main" id="{CD5C010B-5FDD-873C-40CF-B5F604AC08FB}"/>
              </a:ext>
            </a:extLst>
          </p:cNvPr>
          <p:cNvSpPr txBox="1">
            <a:spLocks noGrp="1"/>
          </p:cNvSpPr>
          <p:nvPr>
            <p:ph type="title"/>
          </p:nvPr>
        </p:nvSpPr>
        <p:spPr>
          <a:xfrm>
            <a:off x="539400" y="451475"/>
            <a:ext cx="80652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lt2"/>
                </a:solidFill>
              </a:rPr>
              <a:t>Random </a:t>
            </a:r>
            <a:r>
              <a:rPr lang="en"/>
              <a:t>p</a:t>
            </a:r>
            <a:r>
              <a:rPr lang="en">
                <a:solidFill>
                  <a:schemeClr val="lt2"/>
                </a:solidFill>
              </a:rPr>
              <a:t>ositioning machine</a:t>
            </a:r>
            <a:endParaRPr>
              <a:solidFill>
                <a:schemeClr val="lt2"/>
              </a:solidFill>
            </a:endParaRPr>
          </a:p>
        </p:txBody>
      </p:sp>
      <p:pic>
        <p:nvPicPr>
          <p:cNvPr id="24" name="20240419_080341000_iOS">
            <a:hlinkClick r:id="" action="ppaction://media"/>
            <a:extLst>
              <a:ext uri="{FF2B5EF4-FFF2-40B4-BE49-F238E27FC236}">
                <a16:creationId xmlns:a16="http://schemas.microsoft.com/office/drawing/2014/main" id="{B29C76CF-D0EE-ABF8-4743-69000580B9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13397" y="1024175"/>
            <a:ext cx="2539077" cy="3728817"/>
          </a:xfrm>
          <a:prstGeom prst="rect">
            <a:avLst/>
          </a:prstGeom>
        </p:spPr>
      </p:pic>
      <p:grpSp>
        <p:nvGrpSpPr>
          <p:cNvPr id="51" name="Google Shape;3850;p46">
            <a:extLst>
              <a:ext uri="{FF2B5EF4-FFF2-40B4-BE49-F238E27FC236}">
                <a16:creationId xmlns:a16="http://schemas.microsoft.com/office/drawing/2014/main" id="{D5E8C1FA-C1E9-1D67-9773-C73044F6126D}"/>
              </a:ext>
            </a:extLst>
          </p:cNvPr>
          <p:cNvGrpSpPr/>
          <p:nvPr/>
        </p:nvGrpSpPr>
        <p:grpSpPr>
          <a:xfrm>
            <a:off x="539400" y="2429472"/>
            <a:ext cx="3675935" cy="1601268"/>
            <a:chOff x="2767988" y="-159832"/>
            <a:chExt cx="3675935" cy="1601268"/>
          </a:xfrm>
        </p:grpSpPr>
        <p:sp>
          <p:nvSpPr>
            <p:cNvPr id="52" name="Google Shape;3851;p46">
              <a:extLst>
                <a:ext uri="{FF2B5EF4-FFF2-40B4-BE49-F238E27FC236}">
                  <a16:creationId xmlns:a16="http://schemas.microsoft.com/office/drawing/2014/main" id="{F034BA58-20BF-7BDF-76C7-9AAFA75A6E61}"/>
                </a:ext>
              </a:extLst>
            </p:cNvPr>
            <p:cNvSpPr/>
            <p:nvPr/>
          </p:nvSpPr>
          <p:spPr>
            <a:xfrm>
              <a:off x="5907041" y="435699"/>
              <a:ext cx="23408" cy="31102"/>
            </a:xfrm>
            <a:custGeom>
              <a:avLst/>
              <a:gdLst/>
              <a:ahLst/>
              <a:cxnLst/>
              <a:rect l="l" t="t" r="r" b="b"/>
              <a:pathLst>
                <a:path w="143" h="190" extrusionOk="0">
                  <a:moveTo>
                    <a:pt x="0" y="29"/>
                  </a:moveTo>
                  <a:lnTo>
                    <a:pt x="48" y="10"/>
                  </a:lnTo>
                  <a:cubicBezTo>
                    <a:pt x="67" y="39"/>
                    <a:pt x="19" y="39"/>
                    <a:pt x="19" y="58"/>
                  </a:cubicBezTo>
                  <a:cubicBezTo>
                    <a:pt x="76" y="29"/>
                    <a:pt x="48" y="86"/>
                    <a:pt x="67" y="77"/>
                  </a:cubicBezTo>
                  <a:cubicBezTo>
                    <a:pt x="76" y="58"/>
                    <a:pt x="104" y="1"/>
                    <a:pt x="142" y="20"/>
                  </a:cubicBezTo>
                  <a:cubicBezTo>
                    <a:pt x="123" y="29"/>
                    <a:pt x="104" y="48"/>
                    <a:pt x="95" y="67"/>
                  </a:cubicBezTo>
                  <a:cubicBezTo>
                    <a:pt x="95" y="105"/>
                    <a:pt x="114" y="95"/>
                    <a:pt x="123" y="105"/>
                  </a:cubicBezTo>
                  <a:cubicBezTo>
                    <a:pt x="76" y="190"/>
                    <a:pt x="19" y="124"/>
                    <a:pt x="0" y="2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852;p46">
              <a:extLst>
                <a:ext uri="{FF2B5EF4-FFF2-40B4-BE49-F238E27FC236}">
                  <a16:creationId xmlns:a16="http://schemas.microsoft.com/office/drawing/2014/main" id="{03F8EF54-5C1B-C375-F729-9B00923AA20F}"/>
                </a:ext>
              </a:extLst>
            </p:cNvPr>
            <p:cNvSpPr/>
            <p:nvPr/>
          </p:nvSpPr>
          <p:spPr>
            <a:xfrm>
              <a:off x="5826502" y="446667"/>
              <a:ext cx="31102" cy="37159"/>
            </a:xfrm>
            <a:custGeom>
              <a:avLst/>
              <a:gdLst/>
              <a:ahLst/>
              <a:cxnLst/>
              <a:rect l="l" t="t" r="r" b="b"/>
              <a:pathLst>
                <a:path w="190" h="227" extrusionOk="0">
                  <a:moveTo>
                    <a:pt x="190" y="189"/>
                  </a:moveTo>
                  <a:cubicBezTo>
                    <a:pt x="171" y="189"/>
                    <a:pt x="152" y="227"/>
                    <a:pt x="143" y="208"/>
                  </a:cubicBezTo>
                  <a:cubicBezTo>
                    <a:pt x="152" y="189"/>
                    <a:pt x="77" y="189"/>
                    <a:pt x="67" y="161"/>
                  </a:cubicBezTo>
                  <a:cubicBezTo>
                    <a:pt x="86" y="123"/>
                    <a:pt x="48" y="76"/>
                    <a:pt x="48" y="57"/>
                  </a:cubicBezTo>
                  <a:cubicBezTo>
                    <a:pt x="29" y="66"/>
                    <a:pt x="29" y="76"/>
                    <a:pt x="10" y="76"/>
                  </a:cubicBezTo>
                  <a:cubicBezTo>
                    <a:pt x="1" y="38"/>
                    <a:pt x="39" y="0"/>
                    <a:pt x="86" y="19"/>
                  </a:cubicBezTo>
                  <a:cubicBezTo>
                    <a:pt x="124" y="95"/>
                    <a:pt x="143" y="123"/>
                    <a:pt x="190" y="18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853;p46">
              <a:extLst>
                <a:ext uri="{FF2B5EF4-FFF2-40B4-BE49-F238E27FC236}">
                  <a16:creationId xmlns:a16="http://schemas.microsoft.com/office/drawing/2014/main" id="{7484EE37-D8E5-A787-32B4-039E64DFE6F8}"/>
                </a:ext>
              </a:extLst>
            </p:cNvPr>
            <p:cNvSpPr/>
            <p:nvPr/>
          </p:nvSpPr>
          <p:spPr>
            <a:xfrm>
              <a:off x="5891490" y="366128"/>
              <a:ext cx="14078" cy="10968"/>
            </a:xfrm>
            <a:custGeom>
              <a:avLst/>
              <a:gdLst/>
              <a:ahLst/>
              <a:cxnLst/>
              <a:rect l="l" t="t" r="r" b="b"/>
              <a:pathLst>
                <a:path w="86" h="67" extrusionOk="0">
                  <a:moveTo>
                    <a:pt x="1" y="38"/>
                  </a:moveTo>
                  <a:cubicBezTo>
                    <a:pt x="39" y="38"/>
                    <a:pt x="58" y="20"/>
                    <a:pt x="67" y="1"/>
                  </a:cubicBezTo>
                  <a:cubicBezTo>
                    <a:pt x="67" y="20"/>
                    <a:pt x="76" y="29"/>
                    <a:pt x="86" y="29"/>
                  </a:cubicBezTo>
                  <a:cubicBezTo>
                    <a:pt x="48" y="48"/>
                    <a:pt x="58" y="20"/>
                    <a:pt x="48" y="67"/>
                  </a:cubicBezTo>
                  <a:cubicBezTo>
                    <a:pt x="48" y="38"/>
                    <a:pt x="10" y="57"/>
                    <a:pt x="1" y="3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854;p46">
              <a:extLst>
                <a:ext uri="{FF2B5EF4-FFF2-40B4-BE49-F238E27FC236}">
                  <a16:creationId xmlns:a16="http://schemas.microsoft.com/office/drawing/2014/main" id="{0094E155-A7E7-B50E-3829-7056DBD72386}"/>
                </a:ext>
              </a:extLst>
            </p:cNvPr>
            <p:cNvSpPr/>
            <p:nvPr/>
          </p:nvSpPr>
          <p:spPr>
            <a:xfrm>
              <a:off x="5872992" y="539483"/>
              <a:ext cx="12605" cy="15551"/>
            </a:xfrm>
            <a:custGeom>
              <a:avLst/>
              <a:gdLst/>
              <a:ahLst/>
              <a:cxnLst/>
              <a:rect l="l" t="t" r="r" b="b"/>
              <a:pathLst>
                <a:path w="77" h="95" extrusionOk="0">
                  <a:moveTo>
                    <a:pt x="19" y="19"/>
                  </a:moveTo>
                  <a:cubicBezTo>
                    <a:pt x="38" y="10"/>
                    <a:pt x="48" y="10"/>
                    <a:pt x="57" y="0"/>
                  </a:cubicBezTo>
                  <a:cubicBezTo>
                    <a:pt x="67" y="0"/>
                    <a:pt x="67" y="10"/>
                    <a:pt x="76" y="10"/>
                  </a:cubicBezTo>
                  <a:cubicBezTo>
                    <a:pt x="76" y="47"/>
                    <a:pt x="67" y="47"/>
                    <a:pt x="67" y="76"/>
                  </a:cubicBezTo>
                  <a:cubicBezTo>
                    <a:pt x="38" y="95"/>
                    <a:pt x="29" y="76"/>
                    <a:pt x="19" y="95"/>
                  </a:cubicBezTo>
                  <a:cubicBezTo>
                    <a:pt x="0" y="66"/>
                    <a:pt x="38" y="47"/>
                    <a:pt x="19" y="1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855;p46">
              <a:extLst>
                <a:ext uri="{FF2B5EF4-FFF2-40B4-BE49-F238E27FC236}">
                  <a16:creationId xmlns:a16="http://schemas.microsoft.com/office/drawing/2014/main" id="{83AEDAD2-B30B-63A9-6298-45C3915C758A}"/>
                </a:ext>
              </a:extLst>
            </p:cNvPr>
            <p:cNvSpPr/>
            <p:nvPr/>
          </p:nvSpPr>
          <p:spPr>
            <a:xfrm>
              <a:off x="5872992" y="480716"/>
              <a:ext cx="17188" cy="17024"/>
            </a:xfrm>
            <a:custGeom>
              <a:avLst/>
              <a:gdLst/>
              <a:ahLst/>
              <a:cxnLst/>
              <a:rect l="l" t="t" r="r" b="b"/>
              <a:pathLst>
                <a:path w="105" h="104" extrusionOk="0">
                  <a:moveTo>
                    <a:pt x="19" y="95"/>
                  </a:moveTo>
                  <a:lnTo>
                    <a:pt x="0" y="57"/>
                  </a:lnTo>
                  <a:cubicBezTo>
                    <a:pt x="29" y="38"/>
                    <a:pt x="57" y="19"/>
                    <a:pt x="86" y="0"/>
                  </a:cubicBezTo>
                  <a:cubicBezTo>
                    <a:pt x="95" y="9"/>
                    <a:pt x="104" y="9"/>
                    <a:pt x="104" y="28"/>
                  </a:cubicBezTo>
                  <a:cubicBezTo>
                    <a:pt x="48" y="38"/>
                    <a:pt x="57" y="104"/>
                    <a:pt x="19" y="9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56;p46">
              <a:extLst>
                <a:ext uri="{FF2B5EF4-FFF2-40B4-BE49-F238E27FC236}">
                  <a16:creationId xmlns:a16="http://schemas.microsoft.com/office/drawing/2014/main" id="{0585A1C5-4744-7BEA-0984-611598001C91}"/>
                </a:ext>
              </a:extLst>
            </p:cNvPr>
            <p:cNvSpPr/>
            <p:nvPr/>
          </p:nvSpPr>
          <p:spPr>
            <a:xfrm>
              <a:off x="5879213" y="496103"/>
              <a:ext cx="10968" cy="9494"/>
            </a:xfrm>
            <a:custGeom>
              <a:avLst/>
              <a:gdLst/>
              <a:ahLst/>
              <a:cxnLst/>
              <a:rect l="l" t="t" r="r" b="b"/>
              <a:pathLst>
                <a:path w="67" h="58" extrusionOk="0">
                  <a:moveTo>
                    <a:pt x="10" y="57"/>
                  </a:moveTo>
                  <a:cubicBezTo>
                    <a:pt x="0" y="29"/>
                    <a:pt x="19" y="19"/>
                    <a:pt x="48" y="1"/>
                  </a:cubicBezTo>
                  <a:cubicBezTo>
                    <a:pt x="66" y="29"/>
                    <a:pt x="38" y="48"/>
                    <a:pt x="10" y="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857;p46">
              <a:extLst>
                <a:ext uri="{FF2B5EF4-FFF2-40B4-BE49-F238E27FC236}">
                  <a16:creationId xmlns:a16="http://schemas.microsoft.com/office/drawing/2014/main" id="{ADAA2F11-E0DA-E6F3-D719-3C1304B300FB}"/>
                </a:ext>
              </a:extLst>
            </p:cNvPr>
            <p:cNvSpPr/>
            <p:nvPr/>
          </p:nvSpPr>
          <p:spPr>
            <a:xfrm>
              <a:off x="5855968" y="489883"/>
              <a:ext cx="31102" cy="31102"/>
            </a:xfrm>
            <a:custGeom>
              <a:avLst/>
              <a:gdLst/>
              <a:ahLst/>
              <a:cxnLst/>
              <a:rect l="l" t="t" r="r" b="b"/>
              <a:pathLst>
                <a:path w="190" h="190" extrusionOk="0">
                  <a:moveTo>
                    <a:pt x="38" y="180"/>
                  </a:moveTo>
                  <a:cubicBezTo>
                    <a:pt x="48" y="171"/>
                    <a:pt x="29" y="171"/>
                    <a:pt x="19" y="161"/>
                  </a:cubicBezTo>
                  <a:cubicBezTo>
                    <a:pt x="38" y="133"/>
                    <a:pt x="19" y="114"/>
                    <a:pt x="0" y="86"/>
                  </a:cubicBezTo>
                  <a:cubicBezTo>
                    <a:pt x="67" y="67"/>
                    <a:pt x="38" y="57"/>
                    <a:pt x="19" y="10"/>
                  </a:cubicBezTo>
                  <a:cubicBezTo>
                    <a:pt x="67" y="1"/>
                    <a:pt x="95" y="20"/>
                    <a:pt x="104" y="57"/>
                  </a:cubicBezTo>
                  <a:cubicBezTo>
                    <a:pt x="190" y="57"/>
                    <a:pt x="76" y="67"/>
                    <a:pt x="114" y="105"/>
                  </a:cubicBezTo>
                  <a:cubicBezTo>
                    <a:pt x="67" y="86"/>
                    <a:pt x="67" y="190"/>
                    <a:pt x="38" y="18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858;p46">
              <a:extLst>
                <a:ext uri="{FF2B5EF4-FFF2-40B4-BE49-F238E27FC236}">
                  <a16:creationId xmlns:a16="http://schemas.microsoft.com/office/drawing/2014/main" id="{A9AFA9F9-C38D-0085-21CA-B7A5A26EF7B5}"/>
                </a:ext>
              </a:extLst>
            </p:cNvPr>
            <p:cNvSpPr/>
            <p:nvPr/>
          </p:nvSpPr>
          <p:spPr>
            <a:xfrm>
              <a:off x="5842053" y="350740"/>
              <a:ext cx="46489" cy="31102"/>
            </a:xfrm>
            <a:custGeom>
              <a:avLst/>
              <a:gdLst/>
              <a:ahLst/>
              <a:cxnLst/>
              <a:rect l="l" t="t" r="r" b="b"/>
              <a:pathLst>
                <a:path w="284" h="190" extrusionOk="0">
                  <a:moveTo>
                    <a:pt x="227" y="57"/>
                  </a:moveTo>
                  <a:cubicBezTo>
                    <a:pt x="189" y="76"/>
                    <a:pt x="171" y="85"/>
                    <a:pt x="133" y="114"/>
                  </a:cubicBezTo>
                  <a:cubicBezTo>
                    <a:pt x="123" y="114"/>
                    <a:pt x="123" y="85"/>
                    <a:pt x="95" y="95"/>
                  </a:cubicBezTo>
                  <a:cubicBezTo>
                    <a:pt x="67" y="123"/>
                    <a:pt x="85" y="170"/>
                    <a:pt x="29" y="189"/>
                  </a:cubicBezTo>
                  <a:cubicBezTo>
                    <a:pt x="38" y="161"/>
                    <a:pt x="0" y="161"/>
                    <a:pt x="19" y="132"/>
                  </a:cubicBezTo>
                  <a:cubicBezTo>
                    <a:pt x="29" y="151"/>
                    <a:pt x="48" y="114"/>
                    <a:pt x="67" y="132"/>
                  </a:cubicBezTo>
                  <a:cubicBezTo>
                    <a:pt x="67" y="95"/>
                    <a:pt x="85" y="76"/>
                    <a:pt x="114" y="57"/>
                  </a:cubicBezTo>
                  <a:cubicBezTo>
                    <a:pt x="123" y="76"/>
                    <a:pt x="152" y="66"/>
                    <a:pt x="180" y="76"/>
                  </a:cubicBezTo>
                  <a:cubicBezTo>
                    <a:pt x="171" y="57"/>
                    <a:pt x="189" y="47"/>
                    <a:pt x="171" y="38"/>
                  </a:cubicBezTo>
                  <a:cubicBezTo>
                    <a:pt x="208" y="29"/>
                    <a:pt x="199" y="10"/>
                    <a:pt x="218" y="0"/>
                  </a:cubicBezTo>
                  <a:cubicBezTo>
                    <a:pt x="208" y="38"/>
                    <a:pt x="227" y="29"/>
                    <a:pt x="265" y="19"/>
                  </a:cubicBezTo>
                  <a:cubicBezTo>
                    <a:pt x="284" y="57"/>
                    <a:pt x="256" y="76"/>
                    <a:pt x="256" y="104"/>
                  </a:cubicBezTo>
                  <a:cubicBezTo>
                    <a:pt x="246" y="76"/>
                    <a:pt x="218" y="85"/>
                    <a:pt x="227" y="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859;p46">
              <a:extLst>
                <a:ext uri="{FF2B5EF4-FFF2-40B4-BE49-F238E27FC236}">
                  <a16:creationId xmlns:a16="http://schemas.microsoft.com/office/drawing/2014/main" id="{D625960E-4E15-3E1F-2343-C423D6BBDB61}"/>
                </a:ext>
              </a:extLst>
            </p:cNvPr>
            <p:cNvSpPr/>
            <p:nvPr/>
          </p:nvSpPr>
          <p:spPr>
            <a:xfrm>
              <a:off x="5890017" y="383152"/>
              <a:ext cx="10968" cy="12605"/>
            </a:xfrm>
            <a:custGeom>
              <a:avLst/>
              <a:gdLst/>
              <a:ahLst/>
              <a:cxnLst/>
              <a:rect l="l" t="t" r="r" b="b"/>
              <a:pathLst>
                <a:path w="67" h="77" extrusionOk="0">
                  <a:moveTo>
                    <a:pt x="0" y="76"/>
                  </a:moveTo>
                  <a:cubicBezTo>
                    <a:pt x="0" y="29"/>
                    <a:pt x="10" y="38"/>
                    <a:pt x="0" y="10"/>
                  </a:cubicBezTo>
                  <a:cubicBezTo>
                    <a:pt x="19" y="1"/>
                    <a:pt x="38" y="1"/>
                    <a:pt x="48" y="1"/>
                  </a:cubicBezTo>
                  <a:cubicBezTo>
                    <a:pt x="67" y="29"/>
                    <a:pt x="29" y="38"/>
                    <a:pt x="29" y="67"/>
                  </a:cubicBezTo>
                  <a:cubicBezTo>
                    <a:pt x="38" y="57"/>
                    <a:pt x="48" y="67"/>
                    <a:pt x="38" y="76"/>
                  </a:cubicBezTo>
                  <a:cubicBezTo>
                    <a:pt x="29" y="67"/>
                    <a:pt x="19" y="67"/>
                    <a:pt x="0" y="7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860;p46">
              <a:extLst>
                <a:ext uri="{FF2B5EF4-FFF2-40B4-BE49-F238E27FC236}">
                  <a16:creationId xmlns:a16="http://schemas.microsoft.com/office/drawing/2014/main" id="{6AAFBB8B-0238-E061-4959-90BB9601EEE5}"/>
                </a:ext>
              </a:extLst>
            </p:cNvPr>
            <p:cNvSpPr/>
            <p:nvPr/>
          </p:nvSpPr>
          <p:spPr>
            <a:xfrm>
              <a:off x="5948784" y="462054"/>
              <a:ext cx="10968" cy="7857"/>
            </a:xfrm>
            <a:custGeom>
              <a:avLst/>
              <a:gdLst/>
              <a:ahLst/>
              <a:cxnLst/>
              <a:rect l="l" t="t" r="r" b="b"/>
              <a:pathLst>
                <a:path w="67" h="48" extrusionOk="0">
                  <a:moveTo>
                    <a:pt x="67" y="48"/>
                  </a:moveTo>
                  <a:cubicBezTo>
                    <a:pt x="67" y="29"/>
                    <a:pt x="67" y="20"/>
                    <a:pt x="67" y="10"/>
                  </a:cubicBezTo>
                  <a:cubicBezTo>
                    <a:pt x="57" y="1"/>
                    <a:pt x="48" y="1"/>
                    <a:pt x="38" y="1"/>
                  </a:cubicBezTo>
                  <a:cubicBezTo>
                    <a:pt x="38" y="10"/>
                    <a:pt x="19" y="10"/>
                    <a:pt x="1" y="20"/>
                  </a:cubicBezTo>
                  <a:cubicBezTo>
                    <a:pt x="19" y="29"/>
                    <a:pt x="19" y="29"/>
                    <a:pt x="1" y="38"/>
                  </a:cubicBezTo>
                  <a:cubicBezTo>
                    <a:pt x="19" y="48"/>
                    <a:pt x="48" y="38"/>
                    <a:pt x="67" y="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3861;p46">
              <a:extLst>
                <a:ext uri="{FF2B5EF4-FFF2-40B4-BE49-F238E27FC236}">
                  <a16:creationId xmlns:a16="http://schemas.microsoft.com/office/drawing/2014/main" id="{2889F726-5AD4-888C-6DFB-6117D83A715E}"/>
                </a:ext>
              </a:extLst>
            </p:cNvPr>
            <p:cNvGrpSpPr/>
            <p:nvPr/>
          </p:nvGrpSpPr>
          <p:grpSpPr>
            <a:xfrm>
              <a:off x="2767988" y="-159832"/>
              <a:ext cx="3675935" cy="1601268"/>
              <a:chOff x="2767988" y="-159832"/>
              <a:chExt cx="3675935" cy="1601268"/>
            </a:xfrm>
          </p:grpSpPr>
          <p:sp>
            <p:nvSpPr>
              <p:cNvPr id="63" name="Google Shape;3862;p46">
                <a:extLst>
                  <a:ext uri="{FF2B5EF4-FFF2-40B4-BE49-F238E27FC236}">
                    <a16:creationId xmlns:a16="http://schemas.microsoft.com/office/drawing/2014/main" id="{50E54F73-81F2-F1A4-60A9-90C53DDFF404}"/>
                  </a:ext>
                </a:extLst>
              </p:cNvPr>
              <p:cNvSpPr/>
              <p:nvPr/>
            </p:nvSpPr>
            <p:spPr>
              <a:xfrm>
                <a:off x="3814168" y="-144776"/>
                <a:ext cx="1522342" cy="1522342"/>
              </a:xfrm>
              <a:custGeom>
                <a:avLst/>
                <a:gdLst/>
                <a:ahLst/>
                <a:cxnLst/>
                <a:rect l="l" t="t" r="r" b="b"/>
                <a:pathLst>
                  <a:path w="9556" h="9556" extrusionOk="0">
                    <a:moveTo>
                      <a:pt x="4783" y="9556"/>
                    </a:moveTo>
                    <a:cubicBezTo>
                      <a:pt x="7410" y="9556"/>
                      <a:pt x="9555" y="7410"/>
                      <a:pt x="9555" y="4783"/>
                    </a:cubicBezTo>
                    <a:cubicBezTo>
                      <a:pt x="9555" y="2146"/>
                      <a:pt x="7410" y="1"/>
                      <a:pt x="4783" y="1"/>
                    </a:cubicBezTo>
                    <a:cubicBezTo>
                      <a:pt x="2146" y="1"/>
                      <a:pt x="1" y="2146"/>
                      <a:pt x="1" y="4783"/>
                    </a:cubicBezTo>
                    <a:cubicBezTo>
                      <a:pt x="1" y="7410"/>
                      <a:pt x="2146" y="9556"/>
                      <a:pt x="4783" y="95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863;p46">
                <a:extLst>
                  <a:ext uri="{FF2B5EF4-FFF2-40B4-BE49-F238E27FC236}">
                    <a16:creationId xmlns:a16="http://schemas.microsoft.com/office/drawing/2014/main" id="{20C9B253-7311-50C2-D885-B05A675CF2BE}"/>
                  </a:ext>
                </a:extLst>
              </p:cNvPr>
              <p:cNvSpPr/>
              <p:nvPr/>
            </p:nvSpPr>
            <p:spPr>
              <a:xfrm>
                <a:off x="3501351" y="307360"/>
                <a:ext cx="2176816" cy="801451"/>
              </a:xfrm>
              <a:custGeom>
                <a:avLst/>
                <a:gdLst/>
                <a:ahLst/>
                <a:cxnLst/>
                <a:rect l="l" t="t" r="r" b="b"/>
                <a:pathLst>
                  <a:path w="13298" h="4896" extrusionOk="0">
                    <a:moveTo>
                      <a:pt x="10784" y="587"/>
                    </a:moveTo>
                    <a:cubicBezTo>
                      <a:pt x="10708" y="605"/>
                      <a:pt x="10633" y="558"/>
                      <a:pt x="10614" y="473"/>
                    </a:cubicBezTo>
                    <a:cubicBezTo>
                      <a:pt x="10595" y="397"/>
                      <a:pt x="10642" y="322"/>
                      <a:pt x="10718" y="312"/>
                    </a:cubicBezTo>
                    <a:cubicBezTo>
                      <a:pt x="11417" y="152"/>
                      <a:pt x="11993" y="57"/>
                      <a:pt x="12409" y="29"/>
                    </a:cubicBezTo>
                    <a:cubicBezTo>
                      <a:pt x="12863" y="1"/>
                      <a:pt x="13146" y="67"/>
                      <a:pt x="13203" y="246"/>
                    </a:cubicBezTo>
                    <a:cubicBezTo>
                      <a:pt x="13298" y="530"/>
                      <a:pt x="12608" y="1012"/>
                      <a:pt x="11417" y="1569"/>
                    </a:cubicBezTo>
                    <a:cubicBezTo>
                      <a:pt x="10292" y="2089"/>
                      <a:pt x="8705" y="2713"/>
                      <a:pt x="6928" y="3299"/>
                    </a:cubicBezTo>
                    <a:cubicBezTo>
                      <a:pt x="5142" y="3894"/>
                      <a:pt x="3497" y="4348"/>
                      <a:pt x="2288" y="4603"/>
                    </a:cubicBezTo>
                    <a:cubicBezTo>
                      <a:pt x="1002" y="4877"/>
                      <a:pt x="152" y="4896"/>
                      <a:pt x="57" y="4612"/>
                    </a:cubicBezTo>
                    <a:cubicBezTo>
                      <a:pt x="1" y="4433"/>
                      <a:pt x="190" y="4216"/>
                      <a:pt x="577" y="3960"/>
                    </a:cubicBezTo>
                    <a:cubicBezTo>
                      <a:pt x="917" y="3743"/>
                      <a:pt x="1437" y="3469"/>
                      <a:pt x="2089" y="3176"/>
                    </a:cubicBezTo>
                    <a:cubicBezTo>
                      <a:pt x="2165" y="3148"/>
                      <a:pt x="2250" y="3176"/>
                      <a:pt x="2278" y="3252"/>
                    </a:cubicBezTo>
                    <a:cubicBezTo>
                      <a:pt x="2307" y="3318"/>
                      <a:pt x="2278" y="3403"/>
                      <a:pt x="2203" y="3441"/>
                    </a:cubicBezTo>
                    <a:cubicBezTo>
                      <a:pt x="1569" y="3724"/>
                      <a:pt x="1059" y="3989"/>
                      <a:pt x="728" y="4206"/>
                    </a:cubicBezTo>
                    <a:cubicBezTo>
                      <a:pt x="464" y="4376"/>
                      <a:pt x="322" y="4490"/>
                      <a:pt x="331" y="4527"/>
                    </a:cubicBezTo>
                    <a:cubicBezTo>
                      <a:pt x="369" y="4650"/>
                      <a:pt x="1097" y="4565"/>
                      <a:pt x="2222" y="4329"/>
                    </a:cubicBezTo>
                    <a:cubicBezTo>
                      <a:pt x="3431" y="4074"/>
                      <a:pt x="5057" y="3620"/>
                      <a:pt x="6833" y="3034"/>
                    </a:cubicBezTo>
                    <a:cubicBezTo>
                      <a:pt x="8610" y="2439"/>
                      <a:pt x="10188" y="1825"/>
                      <a:pt x="11304" y="1305"/>
                    </a:cubicBezTo>
                    <a:cubicBezTo>
                      <a:pt x="12353" y="823"/>
                      <a:pt x="12976" y="454"/>
                      <a:pt x="12939" y="331"/>
                    </a:cubicBezTo>
                    <a:cubicBezTo>
                      <a:pt x="12920" y="294"/>
                      <a:pt x="12740" y="294"/>
                      <a:pt x="12428" y="312"/>
                    </a:cubicBezTo>
                    <a:cubicBezTo>
                      <a:pt x="12031" y="341"/>
                      <a:pt x="11464" y="435"/>
                      <a:pt x="10784" y="58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864;p46">
                <a:extLst>
                  <a:ext uri="{FF2B5EF4-FFF2-40B4-BE49-F238E27FC236}">
                    <a16:creationId xmlns:a16="http://schemas.microsoft.com/office/drawing/2014/main" id="{8DC87C50-3F66-C6CA-433B-2994E49F19B5}"/>
                  </a:ext>
                </a:extLst>
              </p:cNvPr>
              <p:cNvSpPr/>
              <p:nvPr/>
            </p:nvSpPr>
            <p:spPr>
              <a:xfrm>
                <a:off x="4542463" y="995871"/>
                <a:ext cx="188904" cy="82011"/>
              </a:xfrm>
              <a:custGeom>
                <a:avLst/>
                <a:gdLst/>
                <a:ahLst/>
                <a:cxnLst/>
                <a:rect l="l" t="t" r="r" b="b"/>
                <a:pathLst>
                  <a:path w="1154" h="501" extrusionOk="0">
                    <a:moveTo>
                      <a:pt x="1" y="378"/>
                    </a:moveTo>
                    <a:cubicBezTo>
                      <a:pt x="95" y="454"/>
                      <a:pt x="256" y="501"/>
                      <a:pt x="417" y="482"/>
                    </a:cubicBezTo>
                    <a:cubicBezTo>
                      <a:pt x="719" y="444"/>
                      <a:pt x="1069" y="208"/>
                      <a:pt x="1154" y="0"/>
                    </a:cubicBezTo>
                    <a:cubicBezTo>
                      <a:pt x="1069" y="28"/>
                      <a:pt x="974" y="57"/>
                      <a:pt x="889" y="85"/>
                    </a:cubicBezTo>
                    <a:cubicBezTo>
                      <a:pt x="596" y="180"/>
                      <a:pt x="294" y="284"/>
                      <a:pt x="1" y="37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865;p46">
                <a:extLst>
                  <a:ext uri="{FF2B5EF4-FFF2-40B4-BE49-F238E27FC236}">
                    <a16:creationId xmlns:a16="http://schemas.microsoft.com/office/drawing/2014/main" id="{2B1B23C8-567C-645B-7BFC-5887EA0D7CFD}"/>
                  </a:ext>
                </a:extLst>
              </p:cNvPr>
              <p:cNvSpPr/>
              <p:nvPr/>
            </p:nvSpPr>
            <p:spPr>
              <a:xfrm>
                <a:off x="4540990" y="991124"/>
                <a:ext cx="219842" cy="122444"/>
              </a:xfrm>
              <a:custGeom>
                <a:avLst/>
                <a:gdLst/>
                <a:ahLst/>
                <a:cxnLst/>
                <a:rect l="l" t="t" r="r" b="b"/>
                <a:pathLst>
                  <a:path w="1343" h="748" extrusionOk="0">
                    <a:moveTo>
                      <a:pt x="1276" y="39"/>
                    </a:moveTo>
                    <a:cubicBezTo>
                      <a:pt x="1276" y="39"/>
                      <a:pt x="1238" y="1"/>
                      <a:pt x="1210" y="57"/>
                    </a:cubicBezTo>
                    <a:cubicBezTo>
                      <a:pt x="1172" y="124"/>
                      <a:pt x="1068" y="369"/>
                      <a:pt x="842" y="492"/>
                    </a:cubicBezTo>
                    <a:cubicBezTo>
                      <a:pt x="624" y="615"/>
                      <a:pt x="577" y="530"/>
                      <a:pt x="464" y="577"/>
                    </a:cubicBezTo>
                    <a:cubicBezTo>
                      <a:pt x="341" y="615"/>
                      <a:pt x="199" y="596"/>
                      <a:pt x="104" y="530"/>
                    </a:cubicBezTo>
                    <a:cubicBezTo>
                      <a:pt x="0" y="464"/>
                      <a:pt x="67" y="615"/>
                      <a:pt x="208" y="681"/>
                    </a:cubicBezTo>
                    <a:cubicBezTo>
                      <a:pt x="360" y="747"/>
                      <a:pt x="482" y="615"/>
                      <a:pt x="577" y="672"/>
                    </a:cubicBezTo>
                    <a:cubicBezTo>
                      <a:pt x="681" y="728"/>
                      <a:pt x="851" y="643"/>
                      <a:pt x="993" y="454"/>
                    </a:cubicBezTo>
                    <a:cubicBezTo>
                      <a:pt x="1135" y="265"/>
                      <a:pt x="1191" y="322"/>
                      <a:pt x="1267" y="228"/>
                    </a:cubicBezTo>
                    <a:cubicBezTo>
                      <a:pt x="1342" y="133"/>
                      <a:pt x="1324" y="67"/>
                      <a:pt x="1276" y="3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866;p46">
                <a:extLst>
                  <a:ext uri="{FF2B5EF4-FFF2-40B4-BE49-F238E27FC236}">
                    <a16:creationId xmlns:a16="http://schemas.microsoft.com/office/drawing/2014/main" id="{4E628746-EC19-50F2-A4AA-3DB27F640E5E}"/>
                  </a:ext>
                </a:extLst>
              </p:cNvPr>
              <p:cNvSpPr/>
              <p:nvPr/>
            </p:nvSpPr>
            <p:spPr>
              <a:xfrm>
                <a:off x="4867402" y="903055"/>
                <a:ext cx="130138" cy="64987"/>
              </a:xfrm>
              <a:custGeom>
                <a:avLst/>
                <a:gdLst/>
                <a:ahLst/>
                <a:cxnLst/>
                <a:rect l="l" t="t" r="r" b="b"/>
                <a:pathLst>
                  <a:path w="795" h="397" extrusionOk="0">
                    <a:moveTo>
                      <a:pt x="794" y="0"/>
                    </a:moveTo>
                    <a:cubicBezTo>
                      <a:pt x="775" y="66"/>
                      <a:pt x="766" y="113"/>
                      <a:pt x="690" y="142"/>
                    </a:cubicBezTo>
                    <a:cubicBezTo>
                      <a:pt x="558" y="180"/>
                      <a:pt x="416" y="170"/>
                      <a:pt x="284" y="302"/>
                    </a:cubicBezTo>
                    <a:cubicBezTo>
                      <a:pt x="190" y="397"/>
                      <a:pt x="67" y="369"/>
                      <a:pt x="1" y="284"/>
                    </a:cubicBezTo>
                    <a:cubicBezTo>
                      <a:pt x="265" y="189"/>
                      <a:pt x="530" y="95"/>
                      <a:pt x="7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867;p46">
                <a:extLst>
                  <a:ext uri="{FF2B5EF4-FFF2-40B4-BE49-F238E27FC236}">
                    <a16:creationId xmlns:a16="http://schemas.microsoft.com/office/drawing/2014/main" id="{F99693E3-B182-B4EC-7C90-A2151774F830}"/>
                  </a:ext>
                </a:extLst>
              </p:cNvPr>
              <p:cNvSpPr/>
              <p:nvPr/>
            </p:nvSpPr>
            <p:spPr>
              <a:xfrm>
                <a:off x="4929279" y="457471"/>
                <a:ext cx="103783" cy="168770"/>
              </a:xfrm>
              <a:custGeom>
                <a:avLst/>
                <a:gdLst/>
                <a:ahLst/>
                <a:cxnLst/>
                <a:rect l="l" t="t" r="r" b="b"/>
                <a:pathLst>
                  <a:path w="634" h="1031" extrusionOk="0">
                    <a:moveTo>
                      <a:pt x="67" y="926"/>
                    </a:moveTo>
                    <a:cubicBezTo>
                      <a:pt x="29" y="822"/>
                      <a:pt x="1" y="624"/>
                      <a:pt x="48" y="444"/>
                    </a:cubicBezTo>
                    <a:cubicBezTo>
                      <a:pt x="95" y="274"/>
                      <a:pt x="199" y="95"/>
                      <a:pt x="303" y="48"/>
                    </a:cubicBezTo>
                    <a:cubicBezTo>
                      <a:pt x="416" y="0"/>
                      <a:pt x="511" y="85"/>
                      <a:pt x="492" y="237"/>
                    </a:cubicBezTo>
                    <a:cubicBezTo>
                      <a:pt x="473" y="397"/>
                      <a:pt x="634" y="444"/>
                      <a:pt x="539" y="615"/>
                    </a:cubicBezTo>
                    <a:cubicBezTo>
                      <a:pt x="454" y="785"/>
                      <a:pt x="473" y="926"/>
                      <a:pt x="331" y="983"/>
                    </a:cubicBezTo>
                    <a:cubicBezTo>
                      <a:pt x="180" y="1030"/>
                      <a:pt x="123" y="1012"/>
                      <a:pt x="67" y="92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868;p46">
                <a:extLst>
                  <a:ext uri="{FF2B5EF4-FFF2-40B4-BE49-F238E27FC236}">
                    <a16:creationId xmlns:a16="http://schemas.microsoft.com/office/drawing/2014/main" id="{76B786E0-9070-B1A5-CD39-E4D017788A10}"/>
                  </a:ext>
                </a:extLst>
              </p:cNvPr>
              <p:cNvSpPr/>
              <p:nvPr/>
            </p:nvSpPr>
            <p:spPr>
              <a:xfrm>
                <a:off x="4875095" y="431116"/>
                <a:ext cx="65151" cy="105420"/>
              </a:xfrm>
              <a:custGeom>
                <a:avLst/>
                <a:gdLst/>
                <a:ahLst/>
                <a:cxnLst/>
                <a:rect l="l" t="t" r="r" b="b"/>
                <a:pathLst>
                  <a:path w="398" h="644" extrusionOk="0">
                    <a:moveTo>
                      <a:pt x="48" y="577"/>
                    </a:moveTo>
                    <a:cubicBezTo>
                      <a:pt x="20" y="511"/>
                      <a:pt x="1" y="388"/>
                      <a:pt x="29" y="275"/>
                    </a:cubicBezTo>
                    <a:cubicBezTo>
                      <a:pt x="57" y="171"/>
                      <a:pt x="124" y="57"/>
                      <a:pt x="190" y="29"/>
                    </a:cubicBezTo>
                    <a:cubicBezTo>
                      <a:pt x="256" y="1"/>
                      <a:pt x="322" y="57"/>
                      <a:pt x="313" y="152"/>
                    </a:cubicBezTo>
                    <a:cubicBezTo>
                      <a:pt x="294" y="246"/>
                      <a:pt x="398" y="275"/>
                      <a:pt x="341" y="379"/>
                    </a:cubicBezTo>
                    <a:cubicBezTo>
                      <a:pt x="284" y="492"/>
                      <a:pt x="294" y="577"/>
                      <a:pt x="209" y="605"/>
                    </a:cubicBezTo>
                    <a:cubicBezTo>
                      <a:pt x="114" y="643"/>
                      <a:pt x="76" y="624"/>
                      <a:pt x="48" y="57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869;p46">
                <a:extLst>
                  <a:ext uri="{FF2B5EF4-FFF2-40B4-BE49-F238E27FC236}">
                    <a16:creationId xmlns:a16="http://schemas.microsoft.com/office/drawing/2014/main" id="{D76999B4-7711-9750-440D-87DA81084AEE}"/>
                  </a:ext>
                </a:extLst>
              </p:cNvPr>
              <p:cNvSpPr/>
              <p:nvPr/>
            </p:nvSpPr>
            <p:spPr>
              <a:xfrm>
                <a:off x="5107218" y="322912"/>
                <a:ext cx="86758" cy="116060"/>
              </a:xfrm>
              <a:custGeom>
                <a:avLst/>
                <a:gdLst/>
                <a:ahLst/>
                <a:cxnLst/>
                <a:rect l="l" t="t" r="r" b="b"/>
                <a:pathLst>
                  <a:path w="530" h="709" extrusionOk="0">
                    <a:moveTo>
                      <a:pt x="38" y="284"/>
                    </a:moveTo>
                    <a:cubicBezTo>
                      <a:pt x="29" y="293"/>
                      <a:pt x="104" y="482"/>
                      <a:pt x="265" y="595"/>
                    </a:cubicBezTo>
                    <a:cubicBezTo>
                      <a:pt x="426" y="709"/>
                      <a:pt x="530" y="520"/>
                      <a:pt x="492" y="350"/>
                    </a:cubicBezTo>
                    <a:cubicBezTo>
                      <a:pt x="463" y="180"/>
                      <a:pt x="293" y="0"/>
                      <a:pt x="170" y="10"/>
                    </a:cubicBezTo>
                    <a:cubicBezTo>
                      <a:pt x="57" y="19"/>
                      <a:pt x="0" y="151"/>
                      <a:pt x="38" y="28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870;p46">
                <a:extLst>
                  <a:ext uri="{FF2B5EF4-FFF2-40B4-BE49-F238E27FC236}">
                    <a16:creationId xmlns:a16="http://schemas.microsoft.com/office/drawing/2014/main" id="{1F78F851-197D-4DED-8E5F-0D54077FBBEA}"/>
                  </a:ext>
                </a:extLst>
              </p:cNvPr>
              <p:cNvSpPr/>
              <p:nvPr/>
            </p:nvSpPr>
            <p:spPr>
              <a:xfrm>
                <a:off x="4016505" y="319801"/>
                <a:ext cx="148635" cy="162549"/>
              </a:xfrm>
              <a:custGeom>
                <a:avLst/>
                <a:gdLst/>
                <a:ahLst/>
                <a:cxnLst/>
                <a:rect l="l" t="t" r="r" b="b"/>
                <a:pathLst>
                  <a:path w="908" h="993" extrusionOk="0">
                    <a:moveTo>
                      <a:pt x="76" y="690"/>
                    </a:moveTo>
                    <a:cubicBezTo>
                      <a:pt x="152" y="870"/>
                      <a:pt x="426" y="992"/>
                      <a:pt x="643" y="803"/>
                    </a:cubicBezTo>
                    <a:cubicBezTo>
                      <a:pt x="672" y="785"/>
                      <a:pt x="700" y="747"/>
                      <a:pt x="719" y="718"/>
                    </a:cubicBezTo>
                    <a:cubicBezTo>
                      <a:pt x="908" y="331"/>
                      <a:pt x="454" y="0"/>
                      <a:pt x="124" y="293"/>
                    </a:cubicBezTo>
                    <a:cubicBezTo>
                      <a:pt x="29" y="378"/>
                      <a:pt x="1" y="520"/>
                      <a:pt x="76" y="69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871;p46">
                <a:extLst>
                  <a:ext uri="{FF2B5EF4-FFF2-40B4-BE49-F238E27FC236}">
                    <a16:creationId xmlns:a16="http://schemas.microsoft.com/office/drawing/2014/main" id="{F7C49D55-6A3E-17CF-D3E2-A814749FA75D}"/>
                  </a:ext>
                </a:extLst>
              </p:cNvPr>
              <p:cNvSpPr/>
              <p:nvPr/>
            </p:nvSpPr>
            <p:spPr>
              <a:xfrm>
                <a:off x="3994897" y="278059"/>
                <a:ext cx="159439" cy="117697"/>
              </a:xfrm>
              <a:custGeom>
                <a:avLst/>
                <a:gdLst/>
                <a:ahLst/>
                <a:cxnLst/>
                <a:rect l="l" t="t" r="r" b="b"/>
                <a:pathLst>
                  <a:path w="974" h="719" extrusionOk="0">
                    <a:moveTo>
                      <a:pt x="85" y="605"/>
                    </a:moveTo>
                    <a:cubicBezTo>
                      <a:pt x="208" y="236"/>
                      <a:pt x="652" y="180"/>
                      <a:pt x="879" y="510"/>
                    </a:cubicBezTo>
                    <a:cubicBezTo>
                      <a:pt x="927" y="567"/>
                      <a:pt x="974" y="690"/>
                      <a:pt x="936" y="491"/>
                    </a:cubicBezTo>
                    <a:cubicBezTo>
                      <a:pt x="851" y="66"/>
                      <a:pt x="0" y="0"/>
                      <a:pt x="29" y="586"/>
                    </a:cubicBezTo>
                    <a:cubicBezTo>
                      <a:pt x="29" y="718"/>
                      <a:pt x="48" y="718"/>
                      <a:pt x="85" y="60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872;p46">
                <a:extLst>
                  <a:ext uri="{FF2B5EF4-FFF2-40B4-BE49-F238E27FC236}">
                    <a16:creationId xmlns:a16="http://schemas.microsoft.com/office/drawing/2014/main" id="{D09CEF0C-AF35-22E7-E684-DADC9E94A413}"/>
                  </a:ext>
                </a:extLst>
              </p:cNvPr>
              <p:cNvSpPr/>
              <p:nvPr/>
            </p:nvSpPr>
            <p:spPr>
              <a:xfrm>
                <a:off x="4804051" y="287226"/>
                <a:ext cx="142415" cy="110003"/>
              </a:xfrm>
              <a:custGeom>
                <a:avLst/>
                <a:gdLst/>
                <a:ahLst/>
                <a:cxnLst/>
                <a:rect l="l" t="t" r="r" b="b"/>
                <a:pathLst>
                  <a:path w="870" h="672" extrusionOk="0">
                    <a:moveTo>
                      <a:pt x="189" y="105"/>
                    </a:moveTo>
                    <a:cubicBezTo>
                      <a:pt x="199" y="407"/>
                      <a:pt x="520" y="539"/>
                      <a:pt x="766" y="341"/>
                    </a:cubicBezTo>
                    <a:cubicBezTo>
                      <a:pt x="803" y="313"/>
                      <a:pt x="870" y="228"/>
                      <a:pt x="803" y="369"/>
                    </a:cubicBezTo>
                    <a:cubicBezTo>
                      <a:pt x="652" y="672"/>
                      <a:pt x="0" y="539"/>
                      <a:pt x="142" y="105"/>
                    </a:cubicBezTo>
                    <a:cubicBezTo>
                      <a:pt x="170" y="1"/>
                      <a:pt x="180" y="10"/>
                      <a:pt x="189" y="10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873;p46">
                <a:extLst>
                  <a:ext uri="{FF2B5EF4-FFF2-40B4-BE49-F238E27FC236}">
                    <a16:creationId xmlns:a16="http://schemas.microsoft.com/office/drawing/2014/main" id="{07E9D35A-39D5-D9F9-5200-A893307FACA4}"/>
                  </a:ext>
                </a:extLst>
              </p:cNvPr>
              <p:cNvSpPr/>
              <p:nvPr/>
            </p:nvSpPr>
            <p:spPr>
              <a:xfrm>
                <a:off x="4066105" y="906002"/>
                <a:ext cx="89869" cy="82175"/>
              </a:xfrm>
              <a:custGeom>
                <a:avLst/>
                <a:gdLst/>
                <a:ahLst/>
                <a:cxnLst/>
                <a:rect l="l" t="t" r="r" b="b"/>
                <a:pathLst>
                  <a:path w="549" h="502" extrusionOk="0">
                    <a:moveTo>
                      <a:pt x="47" y="445"/>
                    </a:moveTo>
                    <a:cubicBezTo>
                      <a:pt x="57" y="464"/>
                      <a:pt x="76" y="483"/>
                      <a:pt x="95" y="502"/>
                    </a:cubicBezTo>
                    <a:cubicBezTo>
                      <a:pt x="217" y="474"/>
                      <a:pt x="359" y="436"/>
                      <a:pt x="492" y="398"/>
                    </a:cubicBezTo>
                    <a:cubicBezTo>
                      <a:pt x="548" y="171"/>
                      <a:pt x="284" y="1"/>
                      <a:pt x="85" y="181"/>
                    </a:cubicBezTo>
                    <a:cubicBezTo>
                      <a:pt x="19" y="237"/>
                      <a:pt x="0" y="322"/>
                      <a:pt x="47" y="44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874;p46">
                <a:extLst>
                  <a:ext uri="{FF2B5EF4-FFF2-40B4-BE49-F238E27FC236}">
                    <a16:creationId xmlns:a16="http://schemas.microsoft.com/office/drawing/2014/main" id="{BEC0D1DB-2CE8-EAFA-BCCB-119A02D66E89}"/>
                  </a:ext>
                </a:extLst>
              </p:cNvPr>
              <p:cNvSpPr/>
              <p:nvPr/>
            </p:nvSpPr>
            <p:spPr>
              <a:xfrm>
                <a:off x="4164978" y="779300"/>
                <a:ext cx="46653" cy="52710"/>
              </a:xfrm>
              <a:custGeom>
                <a:avLst/>
                <a:gdLst/>
                <a:ahLst/>
                <a:cxnLst/>
                <a:rect l="l" t="t" r="r" b="b"/>
                <a:pathLst>
                  <a:path w="285" h="322" extrusionOk="0">
                    <a:moveTo>
                      <a:pt x="29" y="227"/>
                    </a:moveTo>
                    <a:cubicBezTo>
                      <a:pt x="48" y="284"/>
                      <a:pt x="133" y="321"/>
                      <a:pt x="209" y="265"/>
                    </a:cubicBezTo>
                    <a:cubicBezTo>
                      <a:pt x="218" y="255"/>
                      <a:pt x="218" y="246"/>
                      <a:pt x="228" y="227"/>
                    </a:cubicBezTo>
                    <a:cubicBezTo>
                      <a:pt x="284" y="104"/>
                      <a:pt x="143" y="0"/>
                      <a:pt x="39" y="95"/>
                    </a:cubicBezTo>
                    <a:cubicBezTo>
                      <a:pt x="10" y="123"/>
                      <a:pt x="1" y="170"/>
                      <a:pt x="29" y="22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875;p46">
                <a:extLst>
                  <a:ext uri="{FF2B5EF4-FFF2-40B4-BE49-F238E27FC236}">
                    <a16:creationId xmlns:a16="http://schemas.microsoft.com/office/drawing/2014/main" id="{08D9FD5A-D64E-C3BA-F33F-3D25361CF69E}"/>
                  </a:ext>
                </a:extLst>
              </p:cNvPr>
              <p:cNvSpPr/>
              <p:nvPr/>
            </p:nvSpPr>
            <p:spPr>
              <a:xfrm>
                <a:off x="3931383" y="585810"/>
                <a:ext cx="117860" cy="130138"/>
              </a:xfrm>
              <a:custGeom>
                <a:avLst/>
                <a:gdLst/>
                <a:ahLst/>
                <a:cxnLst/>
                <a:rect l="l" t="t" r="r" b="b"/>
                <a:pathLst>
                  <a:path w="720" h="795" extrusionOk="0">
                    <a:moveTo>
                      <a:pt x="58" y="549"/>
                    </a:moveTo>
                    <a:cubicBezTo>
                      <a:pt x="124" y="691"/>
                      <a:pt x="341" y="795"/>
                      <a:pt x="511" y="643"/>
                    </a:cubicBezTo>
                    <a:cubicBezTo>
                      <a:pt x="540" y="624"/>
                      <a:pt x="558" y="596"/>
                      <a:pt x="568" y="568"/>
                    </a:cubicBezTo>
                    <a:cubicBezTo>
                      <a:pt x="719" y="265"/>
                      <a:pt x="360" y="1"/>
                      <a:pt x="105" y="237"/>
                    </a:cubicBezTo>
                    <a:cubicBezTo>
                      <a:pt x="29" y="303"/>
                      <a:pt x="1" y="407"/>
                      <a:pt x="58" y="54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876;p46">
                <a:extLst>
                  <a:ext uri="{FF2B5EF4-FFF2-40B4-BE49-F238E27FC236}">
                    <a16:creationId xmlns:a16="http://schemas.microsoft.com/office/drawing/2014/main" id="{F3ADF191-8E23-9747-3425-5C8F905F9856}"/>
                  </a:ext>
                </a:extLst>
              </p:cNvPr>
              <p:cNvSpPr/>
              <p:nvPr/>
            </p:nvSpPr>
            <p:spPr>
              <a:xfrm>
                <a:off x="4466672" y="1087051"/>
                <a:ext cx="130138" cy="125554"/>
              </a:xfrm>
              <a:custGeom>
                <a:avLst/>
                <a:gdLst/>
                <a:ahLst/>
                <a:cxnLst/>
                <a:rect l="l" t="t" r="r" b="b"/>
                <a:pathLst>
                  <a:path w="795" h="767" extrusionOk="0">
                    <a:moveTo>
                      <a:pt x="379" y="86"/>
                    </a:moveTo>
                    <a:cubicBezTo>
                      <a:pt x="568" y="294"/>
                      <a:pt x="436" y="596"/>
                      <a:pt x="143" y="624"/>
                    </a:cubicBezTo>
                    <a:cubicBezTo>
                      <a:pt x="95" y="624"/>
                      <a:pt x="1" y="615"/>
                      <a:pt x="133" y="662"/>
                    </a:cubicBezTo>
                    <a:cubicBezTo>
                      <a:pt x="436" y="766"/>
                      <a:pt x="795" y="256"/>
                      <a:pt x="417" y="48"/>
                    </a:cubicBezTo>
                    <a:cubicBezTo>
                      <a:pt x="332" y="1"/>
                      <a:pt x="322" y="20"/>
                      <a:pt x="379" y="8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877;p46">
                <a:extLst>
                  <a:ext uri="{FF2B5EF4-FFF2-40B4-BE49-F238E27FC236}">
                    <a16:creationId xmlns:a16="http://schemas.microsoft.com/office/drawing/2014/main" id="{DD2FE060-E8F5-352D-D3E5-7E5B8108A88C}"/>
                  </a:ext>
                </a:extLst>
              </p:cNvPr>
              <p:cNvSpPr/>
              <p:nvPr/>
            </p:nvSpPr>
            <p:spPr>
              <a:xfrm>
                <a:off x="5221642" y="205213"/>
                <a:ext cx="693248" cy="294160"/>
              </a:xfrm>
              <a:custGeom>
                <a:avLst/>
                <a:gdLst/>
                <a:ahLst/>
                <a:cxnLst/>
                <a:rect l="l" t="t" r="r" b="b"/>
                <a:pathLst>
                  <a:path w="4235" h="1797" extrusionOk="0">
                    <a:moveTo>
                      <a:pt x="1295" y="133"/>
                    </a:moveTo>
                    <a:cubicBezTo>
                      <a:pt x="880" y="237"/>
                      <a:pt x="445" y="341"/>
                      <a:pt x="1" y="464"/>
                    </a:cubicBezTo>
                    <a:cubicBezTo>
                      <a:pt x="86" y="643"/>
                      <a:pt x="161" y="832"/>
                      <a:pt x="228" y="1031"/>
                    </a:cubicBezTo>
                    <a:cubicBezTo>
                      <a:pt x="237" y="1050"/>
                      <a:pt x="237" y="1059"/>
                      <a:pt x="246" y="1069"/>
                    </a:cubicBezTo>
                    <a:cubicBezTo>
                      <a:pt x="1598" y="766"/>
                      <a:pt x="2486" y="691"/>
                      <a:pt x="2562" y="908"/>
                    </a:cubicBezTo>
                    <a:cubicBezTo>
                      <a:pt x="2600" y="1031"/>
                      <a:pt x="2392" y="1229"/>
                      <a:pt x="1976" y="1475"/>
                    </a:cubicBezTo>
                    <a:cubicBezTo>
                      <a:pt x="1938" y="1645"/>
                      <a:pt x="1834" y="1796"/>
                      <a:pt x="2127" y="1702"/>
                    </a:cubicBezTo>
                    <a:cubicBezTo>
                      <a:pt x="2628" y="1532"/>
                      <a:pt x="2912" y="1286"/>
                      <a:pt x="2883" y="1107"/>
                    </a:cubicBezTo>
                    <a:cubicBezTo>
                      <a:pt x="2845" y="927"/>
                      <a:pt x="2864" y="738"/>
                      <a:pt x="2987" y="710"/>
                    </a:cubicBezTo>
                    <a:cubicBezTo>
                      <a:pt x="3119" y="681"/>
                      <a:pt x="3082" y="927"/>
                      <a:pt x="3157" y="1012"/>
                    </a:cubicBezTo>
                    <a:cubicBezTo>
                      <a:pt x="3242" y="1088"/>
                      <a:pt x="3469" y="823"/>
                      <a:pt x="3668" y="804"/>
                    </a:cubicBezTo>
                    <a:cubicBezTo>
                      <a:pt x="3875" y="785"/>
                      <a:pt x="4235" y="729"/>
                      <a:pt x="4159" y="615"/>
                    </a:cubicBezTo>
                    <a:cubicBezTo>
                      <a:pt x="4083" y="511"/>
                      <a:pt x="3885" y="615"/>
                      <a:pt x="3658" y="681"/>
                    </a:cubicBezTo>
                    <a:cubicBezTo>
                      <a:pt x="3431" y="747"/>
                      <a:pt x="3394" y="332"/>
                      <a:pt x="3205" y="417"/>
                    </a:cubicBezTo>
                    <a:cubicBezTo>
                      <a:pt x="3015" y="502"/>
                      <a:pt x="2704" y="700"/>
                      <a:pt x="2600" y="540"/>
                    </a:cubicBezTo>
                    <a:cubicBezTo>
                      <a:pt x="2496" y="379"/>
                      <a:pt x="2316" y="350"/>
                      <a:pt x="1957" y="445"/>
                    </a:cubicBezTo>
                    <a:cubicBezTo>
                      <a:pt x="1588" y="540"/>
                      <a:pt x="1466" y="540"/>
                      <a:pt x="1248" y="558"/>
                    </a:cubicBezTo>
                    <a:cubicBezTo>
                      <a:pt x="1031" y="577"/>
                      <a:pt x="965" y="407"/>
                      <a:pt x="1295" y="379"/>
                    </a:cubicBezTo>
                    <a:cubicBezTo>
                      <a:pt x="1617" y="360"/>
                      <a:pt x="1872" y="1"/>
                      <a:pt x="1295" y="133"/>
                    </a:cubicBezTo>
                    <a:cubicBezTo>
                      <a:pt x="1295" y="133"/>
                      <a:pt x="1295" y="133"/>
                      <a:pt x="1295" y="1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878;p46">
                <a:extLst>
                  <a:ext uri="{FF2B5EF4-FFF2-40B4-BE49-F238E27FC236}">
                    <a16:creationId xmlns:a16="http://schemas.microsoft.com/office/drawing/2014/main" id="{FF5E4544-1AF3-A1D7-3FAF-B3677EDE23FF}"/>
                  </a:ext>
                </a:extLst>
              </p:cNvPr>
              <p:cNvSpPr/>
              <p:nvPr/>
            </p:nvSpPr>
            <p:spPr>
              <a:xfrm>
                <a:off x="3182633" y="87679"/>
                <a:ext cx="3249018" cy="1222311"/>
              </a:xfrm>
              <a:custGeom>
                <a:avLst/>
                <a:gdLst/>
                <a:ahLst/>
                <a:cxnLst/>
                <a:rect l="l" t="t" r="r" b="b"/>
                <a:pathLst>
                  <a:path w="19848" h="7467" extrusionOk="0">
                    <a:moveTo>
                      <a:pt x="4140" y="6814"/>
                    </a:moveTo>
                    <a:cubicBezTo>
                      <a:pt x="3195" y="6947"/>
                      <a:pt x="3242" y="6711"/>
                      <a:pt x="2562" y="6881"/>
                    </a:cubicBezTo>
                    <a:cubicBezTo>
                      <a:pt x="1881" y="7051"/>
                      <a:pt x="1570" y="7240"/>
                      <a:pt x="1239" y="7079"/>
                    </a:cubicBezTo>
                    <a:cubicBezTo>
                      <a:pt x="917" y="6918"/>
                      <a:pt x="832" y="7287"/>
                      <a:pt x="587" y="7306"/>
                    </a:cubicBezTo>
                    <a:cubicBezTo>
                      <a:pt x="341" y="7325"/>
                      <a:pt x="388" y="7117"/>
                      <a:pt x="199" y="7126"/>
                    </a:cubicBezTo>
                    <a:cubicBezTo>
                      <a:pt x="1" y="7136"/>
                      <a:pt x="303" y="7467"/>
                      <a:pt x="539" y="7410"/>
                    </a:cubicBezTo>
                    <a:cubicBezTo>
                      <a:pt x="776" y="7353"/>
                      <a:pt x="899" y="7183"/>
                      <a:pt x="1144" y="7278"/>
                    </a:cubicBezTo>
                    <a:cubicBezTo>
                      <a:pt x="1390" y="7372"/>
                      <a:pt x="1607" y="7382"/>
                      <a:pt x="1967" y="7211"/>
                    </a:cubicBezTo>
                    <a:cubicBezTo>
                      <a:pt x="2231" y="7089"/>
                      <a:pt x="2864" y="6937"/>
                      <a:pt x="3148" y="7363"/>
                    </a:cubicBezTo>
                    <a:cubicBezTo>
                      <a:pt x="3904" y="7183"/>
                      <a:pt x="4717" y="6975"/>
                      <a:pt x="5577" y="6739"/>
                    </a:cubicBezTo>
                    <a:cubicBezTo>
                      <a:pt x="6446" y="6503"/>
                      <a:pt x="7363" y="6229"/>
                      <a:pt x="8308" y="5926"/>
                    </a:cubicBezTo>
                    <a:cubicBezTo>
                      <a:pt x="8601" y="5832"/>
                      <a:pt x="8903" y="5728"/>
                      <a:pt x="9196" y="5633"/>
                    </a:cubicBezTo>
                    <a:cubicBezTo>
                      <a:pt x="9281" y="5605"/>
                      <a:pt x="9376" y="5576"/>
                      <a:pt x="9461" y="5548"/>
                    </a:cubicBezTo>
                    <a:cubicBezTo>
                      <a:pt x="9735" y="5454"/>
                      <a:pt x="10018" y="5359"/>
                      <a:pt x="10293" y="5265"/>
                    </a:cubicBezTo>
                    <a:cubicBezTo>
                      <a:pt x="10557" y="5170"/>
                      <a:pt x="10822" y="5076"/>
                      <a:pt x="11086" y="4981"/>
                    </a:cubicBezTo>
                    <a:cubicBezTo>
                      <a:pt x="11134" y="4962"/>
                      <a:pt x="11190" y="4943"/>
                      <a:pt x="11238" y="4924"/>
                    </a:cubicBezTo>
                    <a:cubicBezTo>
                      <a:pt x="11531" y="4820"/>
                      <a:pt x="11814" y="4716"/>
                      <a:pt x="12098" y="4603"/>
                    </a:cubicBezTo>
                    <a:cubicBezTo>
                      <a:pt x="12324" y="4518"/>
                      <a:pt x="12542" y="4433"/>
                      <a:pt x="12769" y="4348"/>
                    </a:cubicBezTo>
                    <a:cubicBezTo>
                      <a:pt x="16974" y="2713"/>
                      <a:pt x="19847" y="1106"/>
                      <a:pt x="19620" y="416"/>
                    </a:cubicBezTo>
                    <a:cubicBezTo>
                      <a:pt x="19488" y="38"/>
                      <a:pt x="18458" y="1"/>
                      <a:pt x="16832" y="237"/>
                    </a:cubicBezTo>
                    <a:cubicBezTo>
                      <a:pt x="16832" y="237"/>
                      <a:pt x="17995" y="161"/>
                      <a:pt x="18231" y="501"/>
                    </a:cubicBezTo>
                    <a:cubicBezTo>
                      <a:pt x="18467" y="842"/>
                      <a:pt x="17456" y="757"/>
                      <a:pt x="17390" y="927"/>
                    </a:cubicBezTo>
                    <a:cubicBezTo>
                      <a:pt x="17333" y="1097"/>
                      <a:pt x="17692" y="1021"/>
                      <a:pt x="17985" y="879"/>
                    </a:cubicBezTo>
                    <a:cubicBezTo>
                      <a:pt x="18278" y="738"/>
                      <a:pt x="18647" y="615"/>
                      <a:pt x="18685" y="908"/>
                    </a:cubicBezTo>
                    <a:cubicBezTo>
                      <a:pt x="18723" y="1210"/>
                      <a:pt x="17626" y="1484"/>
                      <a:pt x="16984" y="1787"/>
                    </a:cubicBezTo>
                    <a:cubicBezTo>
                      <a:pt x="16341" y="2089"/>
                      <a:pt x="16407" y="2429"/>
                      <a:pt x="15320" y="2883"/>
                    </a:cubicBezTo>
                    <a:cubicBezTo>
                      <a:pt x="14233" y="3337"/>
                      <a:pt x="14309" y="3195"/>
                      <a:pt x="14082" y="3374"/>
                    </a:cubicBezTo>
                    <a:cubicBezTo>
                      <a:pt x="13855" y="3554"/>
                      <a:pt x="13666" y="3611"/>
                      <a:pt x="13477" y="3535"/>
                    </a:cubicBezTo>
                    <a:cubicBezTo>
                      <a:pt x="13288" y="3469"/>
                      <a:pt x="13969" y="3214"/>
                      <a:pt x="13978" y="3119"/>
                    </a:cubicBezTo>
                    <a:cubicBezTo>
                      <a:pt x="13997" y="3025"/>
                      <a:pt x="13666" y="3006"/>
                      <a:pt x="13288" y="3441"/>
                    </a:cubicBezTo>
                    <a:cubicBezTo>
                      <a:pt x="12920" y="3875"/>
                      <a:pt x="12948" y="3979"/>
                      <a:pt x="11984" y="4244"/>
                    </a:cubicBezTo>
                    <a:cubicBezTo>
                      <a:pt x="11020" y="4499"/>
                      <a:pt x="10860" y="4376"/>
                      <a:pt x="10604" y="4527"/>
                    </a:cubicBezTo>
                    <a:cubicBezTo>
                      <a:pt x="10359" y="4688"/>
                      <a:pt x="10406" y="4868"/>
                      <a:pt x="9933" y="5057"/>
                    </a:cubicBezTo>
                    <a:cubicBezTo>
                      <a:pt x="9461" y="5246"/>
                      <a:pt x="9385" y="5274"/>
                      <a:pt x="7826" y="5728"/>
                    </a:cubicBezTo>
                    <a:cubicBezTo>
                      <a:pt x="6267" y="6172"/>
                      <a:pt x="6191" y="5983"/>
                      <a:pt x="5860" y="6096"/>
                    </a:cubicBezTo>
                    <a:cubicBezTo>
                      <a:pt x="5539" y="6219"/>
                      <a:pt x="5085" y="6682"/>
                      <a:pt x="4140" y="68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879;p46">
                <a:extLst>
                  <a:ext uri="{FF2B5EF4-FFF2-40B4-BE49-F238E27FC236}">
                    <a16:creationId xmlns:a16="http://schemas.microsoft.com/office/drawing/2014/main" id="{898CD546-E757-24E0-5574-42CA73D6656A}"/>
                  </a:ext>
                </a:extLst>
              </p:cNvPr>
              <p:cNvSpPr/>
              <p:nvPr/>
            </p:nvSpPr>
            <p:spPr>
              <a:xfrm>
                <a:off x="5653311" y="406397"/>
                <a:ext cx="215259" cy="159439"/>
              </a:xfrm>
              <a:custGeom>
                <a:avLst/>
                <a:gdLst/>
                <a:ahLst/>
                <a:cxnLst/>
                <a:rect l="l" t="t" r="r" b="b"/>
                <a:pathLst>
                  <a:path w="1315" h="974" extrusionOk="0">
                    <a:moveTo>
                      <a:pt x="1238" y="180"/>
                    </a:moveTo>
                    <a:cubicBezTo>
                      <a:pt x="1220" y="189"/>
                      <a:pt x="1040" y="463"/>
                      <a:pt x="520" y="719"/>
                    </a:cubicBezTo>
                    <a:cubicBezTo>
                      <a:pt x="0" y="974"/>
                      <a:pt x="19" y="860"/>
                      <a:pt x="76" y="785"/>
                    </a:cubicBezTo>
                    <a:cubicBezTo>
                      <a:pt x="142" y="719"/>
                      <a:pt x="388" y="700"/>
                      <a:pt x="568" y="530"/>
                    </a:cubicBezTo>
                    <a:cubicBezTo>
                      <a:pt x="757" y="369"/>
                      <a:pt x="1002" y="57"/>
                      <a:pt x="1135" y="29"/>
                    </a:cubicBezTo>
                    <a:cubicBezTo>
                      <a:pt x="1276" y="0"/>
                      <a:pt x="1314" y="95"/>
                      <a:pt x="1238" y="18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880;p46">
                <a:extLst>
                  <a:ext uri="{FF2B5EF4-FFF2-40B4-BE49-F238E27FC236}">
                    <a16:creationId xmlns:a16="http://schemas.microsoft.com/office/drawing/2014/main" id="{5DCE9544-4FE8-1D17-54FA-AF136ED14D9B}"/>
                  </a:ext>
                </a:extLst>
              </p:cNvPr>
              <p:cNvSpPr/>
              <p:nvPr/>
            </p:nvSpPr>
            <p:spPr>
              <a:xfrm>
                <a:off x="3131559" y="1294455"/>
                <a:ext cx="106893" cy="62040"/>
              </a:xfrm>
              <a:custGeom>
                <a:avLst/>
                <a:gdLst/>
                <a:ahLst/>
                <a:cxnLst/>
                <a:rect l="l" t="t" r="r" b="b"/>
                <a:pathLst>
                  <a:path w="653" h="379" extrusionOk="0">
                    <a:moveTo>
                      <a:pt x="58" y="303"/>
                    </a:moveTo>
                    <a:cubicBezTo>
                      <a:pt x="114" y="340"/>
                      <a:pt x="237" y="378"/>
                      <a:pt x="351" y="359"/>
                    </a:cubicBezTo>
                    <a:cubicBezTo>
                      <a:pt x="464" y="350"/>
                      <a:pt x="577" y="303"/>
                      <a:pt x="615" y="236"/>
                    </a:cubicBezTo>
                    <a:cubicBezTo>
                      <a:pt x="653" y="180"/>
                      <a:pt x="615" y="104"/>
                      <a:pt x="511" y="104"/>
                    </a:cubicBezTo>
                    <a:cubicBezTo>
                      <a:pt x="417" y="104"/>
                      <a:pt x="407" y="0"/>
                      <a:pt x="284" y="38"/>
                    </a:cubicBezTo>
                    <a:cubicBezTo>
                      <a:pt x="171" y="76"/>
                      <a:pt x="86" y="57"/>
                      <a:pt x="48" y="142"/>
                    </a:cubicBezTo>
                    <a:cubicBezTo>
                      <a:pt x="1" y="227"/>
                      <a:pt x="10" y="265"/>
                      <a:pt x="58" y="3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881;p46">
                <a:extLst>
                  <a:ext uri="{FF2B5EF4-FFF2-40B4-BE49-F238E27FC236}">
                    <a16:creationId xmlns:a16="http://schemas.microsoft.com/office/drawing/2014/main" id="{640B03CD-9142-D106-2379-569F3E0D0263}"/>
                  </a:ext>
                </a:extLst>
              </p:cNvPr>
              <p:cNvSpPr/>
              <p:nvPr/>
            </p:nvSpPr>
            <p:spPr>
              <a:xfrm>
                <a:off x="3080649" y="1280541"/>
                <a:ext cx="85121" cy="66624"/>
              </a:xfrm>
              <a:custGeom>
                <a:avLst/>
                <a:gdLst/>
                <a:ahLst/>
                <a:cxnLst/>
                <a:rect l="l" t="t" r="r" b="b"/>
                <a:pathLst>
                  <a:path w="520" h="407" extrusionOk="0">
                    <a:moveTo>
                      <a:pt x="444" y="76"/>
                    </a:moveTo>
                    <a:cubicBezTo>
                      <a:pt x="236" y="95"/>
                      <a:pt x="104" y="255"/>
                      <a:pt x="198" y="359"/>
                    </a:cubicBezTo>
                    <a:cubicBezTo>
                      <a:pt x="217" y="378"/>
                      <a:pt x="265" y="406"/>
                      <a:pt x="180" y="378"/>
                    </a:cubicBezTo>
                    <a:cubicBezTo>
                      <a:pt x="0" y="321"/>
                      <a:pt x="180" y="0"/>
                      <a:pt x="454" y="47"/>
                    </a:cubicBezTo>
                    <a:cubicBezTo>
                      <a:pt x="520" y="66"/>
                      <a:pt x="510" y="66"/>
                      <a:pt x="444" y="7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882;p46">
                <a:extLst>
                  <a:ext uri="{FF2B5EF4-FFF2-40B4-BE49-F238E27FC236}">
                    <a16:creationId xmlns:a16="http://schemas.microsoft.com/office/drawing/2014/main" id="{B6805277-756E-BCCD-0FC6-FB362C026631}"/>
                  </a:ext>
                </a:extLst>
              </p:cNvPr>
              <p:cNvSpPr/>
              <p:nvPr/>
            </p:nvSpPr>
            <p:spPr>
              <a:xfrm>
                <a:off x="3550951" y="745251"/>
                <a:ext cx="301690" cy="199708"/>
              </a:xfrm>
              <a:custGeom>
                <a:avLst/>
                <a:gdLst/>
                <a:ahLst/>
                <a:cxnLst/>
                <a:rect l="l" t="t" r="r" b="b"/>
                <a:pathLst>
                  <a:path w="1843" h="1220" extrusionOk="0">
                    <a:moveTo>
                      <a:pt x="1682" y="0"/>
                    </a:moveTo>
                    <a:cubicBezTo>
                      <a:pt x="1465" y="85"/>
                      <a:pt x="1257" y="170"/>
                      <a:pt x="1058" y="255"/>
                    </a:cubicBezTo>
                    <a:cubicBezTo>
                      <a:pt x="1106" y="340"/>
                      <a:pt x="1125" y="435"/>
                      <a:pt x="1068" y="510"/>
                    </a:cubicBezTo>
                    <a:cubicBezTo>
                      <a:pt x="898" y="718"/>
                      <a:pt x="151" y="926"/>
                      <a:pt x="76" y="1077"/>
                    </a:cubicBezTo>
                    <a:cubicBezTo>
                      <a:pt x="0" y="1219"/>
                      <a:pt x="265" y="1125"/>
                      <a:pt x="387" y="1021"/>
                    </a:cubicBezTo>
                    <a:cubicBezTo>
                      <a:pt x="510" y="907"/>
                      <a:pt x="491" y="936"/>
                      <a:pt x="624" y="917"/>
                    </a:cubicBezTo>
                    <a:cubicBezTo>
                      <a:pt x="766" y="888"/>
                      <a:pt x="690" y="803"/>
                      <a:pt x="813" y="775"/>
                    </a:cubicBezTo>
                    <a:cubicBezTo>
                      <a:pt x="879" y="747"/>
                      <a:pt x="1011" y="860"/>
                      <a:pt x="1021" y="1030"/>
                    </a:cubicBezTo>
                    <a:cubicBezTo>
                      <a:pt x="1266" y="907"/>
                      <a:pt x="1540" y="775"/>
                      <a:pt x="1843" y="633"/>
                    </a:cubicBezTo>
                    <a:cubicBezTo>
                      <a:pt x="1843" y="624"/>
                      <a:pt x="1833" y="605"/>
                      <a:pt x="1833" y="595"/>
                    </a:cubicBezTo>
                    <a:cubicBezTo>
                      <a:pt x="1767" y="397"/>
                      <a:pt x="1720" y="199"/>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883;p46">
                <a:extLst>
                  <a:ext uri="{FF2B5EF4-FFF2-40B4-BE49-F238E27FC236}">
                    <a16:creationId xmlns:a16="http://schemas.microsoft.com/office/drawing/2014/main" id="{017488E5-73A1-0C40-B7E6-76ACDC9CF223}"/>
                  </a:ext>
                </a:extLst>
              </p:cNvPr>
              <p:cNvSpPr/>
              <p:nvPr/>
            </p:nvSpPr>
            <p:spPr>
              <a:xfrm>
                <a:off x="3804517" y="-159832"/>
                <a:ext cx="1505503" cy="1522363"/>
              </a:xfrm>
              <a:custGeom>
                <a:avLst/>
                <a:gdLst/>
                <a:ahLst/>
                <a:cxnLst/>
                <a:rect l="l" t="t" r="r" b="b"/>
                <a:pathLst>
                  <a:path w="9197" h="9300" extrusionOk="0">
                    <a:moveTo>
                      <a:pt x="1" y="5567"/>
                    </a:moveTo>
                    <a:lnTo>
                      <a:pt x="1" y="5586"/>
                    </a:lnTo>
                    <a:cubicBezTo>
                      <a:pt x="1" y="5576"/>
                      <a:pt x="1" y="5576"/>
                      <a:pt x="1" y="5567"/>
                    </a:cubicBezTo>
                    <a:close/>
                    <a:moveTo>
                      <a:pt x="2184" y="8648"/>
                    </a:moveTo>
                    <a:cubicBezTo>
                      <a:pt x="2193" y="8648"/>
                      <a:pt x="2193" y="8648"/>
                      <a:pt x="2203" y="8657"/>
                    </a:cubicBezTo>
                    <a:cubicBezTo>
                      <a:pt x="2212" y="8657"/>
                      <a:pt x="2231" y="8657"/>
                      <a:pt x="2250" y="8657"/>
                    </a:cubicBezTo>
                    <a:cubicBezTo>
                      <a:pt x="2231" y="8629"/>
                      <a:pt x="2222" y="8610"/>
                      <a:pt x="2193" y="8582"/>
                    </a:cubicBezTo>
                    <a:cubicBezTo>
                      <a:pt x="2175" y="8591"/>
                      <a:pt x="2193" y="8610"/>
                      <a:pt x="2175" y="8619"/>
                    </a:cubicBezTo>
                    <a:cubicBezTo>
                      <a:pt x="2193" y="8619"/>
                      <a:pt x="2203" y="8638"/>
                      <a:pt x="2184" y="8648"/>
                    </a:cubicBezTo>
                    <a:close/>
                    <a:moveTo>
                      <a:pt x="2420" y="8771"/>
                    </a:moveTo>
                    <a:lnTo>
                      <a:pt x="2430" y="8780"/>
                    </a:lnTo>
                    <a:cubicBezTo>
                      <a:pt x="2458" y="8790"/>
                      <a:pt x="2505" y="8771"/>
                      <a:pt x="2477" y="8714"/>
                    </a:cubicBezTo>
                    <a:cubicBezTo>
                      <a:pt x="2411" y="8723"/>
                      <a:pt x="2458" y="8752"/>
                      <a:pt x="2401" y="8761"/>
                    </a:cubicBezTo>
                    <a:cubicBezTo>
                      <a:pt x="2411" y="8771"/>
                      <a:pt x="2411" y="8771"/>
                      <a:pt x="2420" y="8771"/>
                    </a:cubicBezTo>
                    <a:close/>
                    <a:moveTo>
                      <a:pt x="3800" y="9234"/>
                    </a:moveTo>
                    <a:cubicBezTo>
                      <a:pt x="3857" y="9243"/>
                      <a:pt x="3904" y="9253"/>
                      <a:pt x="3961" y="9253"/>
                    </a:cubicBezTo>
                    <a:cubicBezTo>
                      <a:pt x="3951" y="9205"/>
                      <a:pt x="3923" y="9187"/>
                      <a:pt x="3923" y="9158"/>
                    </a:cubicBezTo>
                    <a:cubicBezTo>
                      <a:pt x="3904" y="9139"/>
                      <a:pt x="3876" y="9177"/>
                      <a:pt x="3885" y="9205"/>
                    </a:cubicBezTo>
                    <a:cubicBezTo>
                      <a:pt x="3876" y="9205"/>
                      <a:pt x="3847" y="9177"/>
                      <a:pt x="3876" y="9177"/>
                    </a:cubicBezTo>
                    <a:cubicBezTo>
                      <a:pt x="3847" y="9149"/>
                      <a:pt x="3857" y="9215"/>
                      <a:pt x="3857" y="9224"/>
                    </a:cubicBezTo>
                    <a:cubicBezTo>
                      <a:pt x="3847" y="9205"/>
                      <a:pt x="3819" y="9215"/>
                      <a:pt x="3800" y="9234"/>
                    </a:cubicBezTo>
                    <a:close/>
                    <a:moveTo>
                      <a:pt x="3970" y="9262"/>
                    </a:moveTo>
                    <a:lnTo>
                      <a:pt x="3970" y="9262"/>
                    </a:lnTo>
                    <a:cubicBezTo>
                      <a:pt x="3970" y="9262"/>
                      <a:pt x="3970" y="9262"/>
                      <a:pt x="3970" y="9262"/>
                    </a:cubicBezTo>
                    <a:close/>
                    <a:moveTo>
                      <a:pt x="4027" y="9262"/>
                    </a:moveTo>
                    <a:lnTo>
                      <a:pt x="4036" y="9262"/>
                    </a:lnTo>
                    <a:cubicBezTo>
                      <a:pt x="4027" y="9253"/>
                      <a:pt x="4027" y="9262"/>
                      <a:pt x="4027" y="9262"/>
                    </a:cubicBezTo>
                    <a:close/>
                    <a:moveTo>
                      <a:pt x="4462" y="9290"/>
                    </a:moveTo>
                    <a:cubicBezTo>
                      <a:pt x="4481" y="9290"/>
                      <a:pt x="4499" y="9300"/>
                      <a:pt x="4518" y="9300"/>
                    </a:cubicBezTo>
                    <a:cubicBezTo>
                      <a:pt x="4509" y="9262"/>
                      <a:pt x="4509" y="9224"/>
                      <a:pt x="4490" y="9177"/>
                    </a:cubicBezTo>
                    <a:cubicBezTo>
                      <a:pt x="4481" y="9205"/>
                      <a:pt x="4471" y="9177"/>
                      <a:pt x="4452" y="9196"/>
                    </a:cubicBezTo>
                    <a:cubicBezTo>
                      <a:pt x="4462" y="9234"/>
                      <a:pt x="4471" y="9272"/>
                      <a:pt x="4462" y="9290"/>
                    </a:cubicBezTo>
                    <a:close/>
                    <a:moveTo>
                      <a:pt x="5898" y="9092"/>
                    </a:moveTo>
                    <a:cubicBezTo>
                      <a:pt x="5917" y="9092"/>
                      <a:pt x="5945" y="9083"/>
                      <a:pt x="5964" y="9073"/>
                    </a:cubicBezTo>
                    <a:cubicBezTo>
                      <a:pt x="5964" y="9054"/>
                      <a:pt x="5955" y="9045"/>
                      <a:pt x="5926" y="9026"/>
                    </a:cubicBezTo>
                    <a:cubicBezTo>
                      <a:pt x="5917" y="9035"/>
                      <a:pt x="5908" y="9064"/>
                      <a:pt x="5898" y="9092"/>
                    </a:cubicBezTo>
                    <a:close/>
                    <a:moveTo>
                      <a:pt x="6342" y="8931"/>
                    </a:moveTo>
                    <a:cubicBezTo>
                      <a:pt x="6371" y="8922"/>
                      <a:pt x="6390" y="8912"/>
                      <a:pt x="6418" y="8903"/>
                    </a:cubicBezTo>
                    <a:cubicBezTo>
                      <a:pt x="6418" y="8894"/>
                      <a:pt x="6408" y="8894"/>
                      <a:pt x="6399" y="8865"/>
                    </a:cubicBezTo>
                    <a:cubicBezTo>
                      <a:pt x="6390" y="8875"/>
                      <a:pt x="6371" y="8884"/>
                      <a:pt x="6371" y="8875"/>
                    </a:cubicBezTo>
                    <a:cubicBezTo>
                      <a:pt x="6361" y="8894"/>
                      <a:pt x="6352" y="8912"/>
                      <a:pt x="6342" y="8931"/>
                    </a:cubicBezTo>
                    <a:close/>
                    <a:moveTo>
                      <a:pt x="6522" y="8856"/>
                    </a:moveTo>
                    <a:lnTo>
                      <a:pt x="6531" y="8856"/>
                    </a:lnTo>
                    <a:lnTo>
                      <a:pt x="6531" y="8856"/>
                    </a:lnTo>
                    <a:cubicBezTo>
                      <a:pt x="6531" y="8856"/>
                      <a:pt x="6522" y="8856"/>
                      <a:pt x="6522" y="8856"/>
                    </a:cubicBezTo>
                    <a:close/>
                    <a:moveTo>
                      <a:pt x="6635" y="8799"/>
                    </a:moveTo>
                    <a:cubicBezTo>
                      <a:pt x="6654" y="8799"/>
                      <a:pt x="6673" y="8790"/>
                      <a:pt x="6683" y="8780"/>
                    </a:cubicBezTo>
                    <a:cubicBezTo>
                      <a:pt x="6664" y="8742"/>
                      <a:pt x="6683" y="8714"/>
                      <a:pt x="6673" y="8686"/>
                    </a:cubicBezTo>
                    <a:cubicBezTo>
                      <a:pt x="6635" y="8714"/>
                      <a:pt x="6597" y="8705"/>
                      <a:pt x="6597" y="8742"/>
                    </a:cubicBezTo>
                    <a:cubicBezTo>
                      <a:pt x="6626" y="8752"/>
                      <a:pt x="6626" y="8780"/>
                      <a:pt x="6635" y="8799"/>
                    </a:cubicBezTo>
                    <a:close/>
                    <a:moveTo>
                      <a:pt x="6683" y="8780"/>
                    </a:moveTo>
                    <a:cubicBezTo>
                      <a:pt x="6692" y="8771"/>
                      <a:pt x="6701" y="8771"/>
                      <a:pt x="6701" y="8771"/>
                    </a:cubicBezTo>
                    <a:cubicBezTo>
                      <a:pt x="6701" y="8761"/>
                      <a:pt x="6692" y="8761"/>
                      <a:pt x="6683" y="8780"/>
                    </a:cubicBezTo>
                    <a:close/>
                    <a:moveTo>
                      <a:pt x="6758" y="8742"/>
                    </a:moveTo>
                    <a:cubicBezTo>
                      <a:pt x="6796" y="8723"/>
                      <a:pt x="6824" y="8705"/>
                      <a:pt x="6862" y="8686"/>
                    </a:cubicBezTo>
                    <a:cubicBezTo>
                      <a:pt x="6796" y="8648"/>
                      <a:pt x="6796" y="8752"/>
                      <a:pt x="6749" y="8723"/>
                    </a:cubicBezTo>
                    <a:close/>
                    <a:moveTo>
                      <a:pt x="6872" y="8676"/>
                    </a:moveTo>
                    <a:cubicBezTo>
                      <a:pt x="6881" y="8676"/>
                      <a:pt x="6890" y="8667"/>
                      <a:pt x="6900" y="8657"/>
                    </a:cubicBezTo>
                    <a:cubicBezTo>
                      <a:pt x="6890" y="8657"/>
                      <a:pt x="6890" y="8648"/>
                      <a:pt x="6890" y="8648"/>
                    </a:cubicBezTo>
                    <a:cubicBezTo>
                      <a:pt x="6872" y="8619"/>
                      <a:pt x="6872" y="8657"/>
                      <a:pt x="6872" y="8676"/>
                    </a:cubicBezTo>
                    <a:close/>
                    <a:moveTo>
                      <a:pt x="7127" y="8516"/>
                    </a:moveTo>
                    <a:cubicBezTo>
                      <a:pt x="7127" y="8516"/>
                      <a:pt x="7127" y="8516"/>
                      <a:pt x="7127" y="8516"/>
                    </a:cubicBezTo>
                    <a:cubicBezTo>
                      <a:pt x="7108" y="8516"/>
                      <a:pt x="7108" y="8534"/>
                      <a:pt x="7089" y="8534"/>
                    </a:cubicBezTo>
                    <a:cubicBezTo>
                      <a:pt x="7079" y="8516"/>
                      <a:pt x="7098" y="8506"/>
                      <a:pt x="7098" y="8497"/>
                    </a:cubicBezTo>
                    <a:cubicBezTo>
                      <a:pt x="7061" y="8487"/>
                      <a:pt x="7089" y="8553"/>
                      <a:pt x="7061" y="8525"/>
                    </a:cubicBezTo>
                    <a:cubicBezTo>
                      <a:pt x="7070" y="8506"/>
                      <a:pt x="7070" y="8487"/>
                      <a:pt x="7061" y="8468"/>
                    </a:cubicBezTo>
                    <a:cubicBezTo>
                      <a:pt x="7032" y="8497"/>
                      <a:pt x="7042" y="8468"/>
                      <a:pt x="7042" y="8440"/>
                    </a:cubicBezTo>
                    <a:cubicBezTo>
                      <a:pt x="7032" y="8440"/>
                      <a:pt x="7032" y="8440"/>
                      <a:pt x="7023" y="8440"/>
                    </a:cubicBezTo>
                    <a:cubicBezTo>
                      <a:pt x="7023" y="8459"/>
                      <a:pt x="7013" y="8478"/>
                      <a:pt x="7004" y="8487"/>
                    </a:cubicBezTo>
                    <a:cubicBezTo>
                      <a:pt x="6985" y="8487"/>
                      <a:pt x="6985" y="8449"/>
                      <a:pt x="6966" y="8449"/>
                    </a:cubicBezTo>
                    <a:cubicBezTo>
                      <a:pt x="6966" y="8478"/>
                      <a:pt x="6957" y="8497"/>
                      <a:pt x="6976" y="8525"/>
                    </a:cubicBezTo>
                    <a:cubicBezTo>
                      <a:pt x="7004" y="8516"/>
                      <a:pt x="7004" y="8534"/>
                      <a:pt x="7013" y="8516"/>
                    </a:cubicBezTo>
                    <a:cubicBezTo>
                      <a:pt x="7023" y="8534"/>
                      <a:pt x="7032" y="8544"/>
                      <a:pt x="7042" y="8553"/>
                    </a:cubicBezTo>
                    <a:cubicBezTo>
                      <a:pt x="6938" y="8525"/>
                      <a:pt x="6966" y="8591"/>
                      <a:pt x="6900" y="8638"/>
                    </a:cubicBezTo>
                    <a:cubicBezTo>
                      <a:pt x="6919" y="8610"/>
                      <a:pt x="6777" y="8572"/>
                      <a:pt x="6768" y="8638"/>
                    </a:cubicBezTo>
                    <a:cubicBezTo>
                      <a:pt x="6739" y="8629"/>
                      <a:pt x="6739" y="8601"/>
                      <a:pt x="6739" y="8572"/>
                    </a:cubicBezTo>
                    <a:cubicBezTo>
                      <a:pt x="6758" y="8563"/>
                      <a:pt x="6768" y="8582"/>
                      <a:pt x="6777" y="8582"/>
                    </a:cubicBezTo>
                    <a:cubicBezTo>
                      <a:pt x="6786" y="8572"/>
                      <a:pt x="6758" y="8534"/>
                      <a:pt x="6777" y="8525"/>
                    </a:cubicBezTo>
                    <a:cubicBezTo>
                      <a:pt x="6796" y="8544"/>
                      <a:pt x="6796" y="8487"/>
                      <a:pt x="6824" y="8525"/>
                    </a:cubicBezTo>
                    <a:cubicBezTo>
                      <a:pt x="6815" y="8497"/>
                      <a:pt x="6796" y="8506"/>
                      <a:pt x="6796" y="8478"/>
                    </a:cubicBezTo>
                    <a:cubicBezTo>
                      <a:pt x="6805" y="8478"/>
                      <a:pt x="6815" y="8468"/>
                      <a:pt x="6815" y="8459"/>
                    </a:cubicBezTo>
                    <a:cubicBezTo>
                      <a:pt x="6824" y="8468"/>
                      <a:pt x="6824" y="8516"/>
                      <a:pt x="6843" y="8506"/>
                    </a:cubicBezTo>
                    <a:cubicBezTo>
                      <a:pt x="6862" y="8497"/>
                      <a:pt x="6853" y="8459"/>
                      <a:pt x="6872" y="8449"/>
                    </a:cubicBezTo>
                    <a:cubicBezTo>
                      <a:pt x="6824" y="8468"/>
                      <a:pt x="6843" y="8412"/>
                      <a:pt x="6834" y="8393"/>
                    </a:cubicBezTo>
                    <a:cubicBezTo>
                      <a:pt x="6824" y="8421"/>
                      <a:pt x="6768" y="8336"/>
                      <a:pt x="6758" y="8383"/>
                    </a:cubicBezTo>
                    <a:cubicBezTo>
                      <a:pt x="6768" y="8393"/>
                      <a:pt x="6758" y="8402"/>
                      <a:pt x="6786" y="8402"/>
                    </a:cubicBezTo>
                    <a:cubicBezTo>
                      <a:pt x="6758" y="8402"/>
                      <a:pt x="6758" y="8449"/>
                      <a:pt x="6749" y="8421"/>
                    </a:cubicBezTo>
                    <a:cubicBezTo>
                      <a:pt x="6758" y="8412"/>
                      <a:pt x="6749" y="8383"/>
                      <a:pt x="6739" y="8393"/>
                    </a:cubicBezTo>
                    <a:cubicBezTo>
                      <a:pt x="6701" y="8421"/>
                      <a:pt x="6635" y="8468"/>
                      <a:pt x="6664" y="8497"/>
                    </a:cubicBezTo>
                    <a:cubicBezTo>
                      <a:pt x="6645" y="8516"/>
                      <a:pt x="6635" y="8487"/>
                      <a:pt x="6616" y="8506"/>
                    </a:cubicBezTo>
                    <a:cubicBezTo>
                      <a:pt x="6626" y="8553"/>
                      <a:pt x="6597" y="8572"/>
                      <a:pt x="6579" y="8582"/>
                    </a:cubicBezTo>
                    <a:cubicBezTo>
                      <a:pt x="6560" y="8582"/>
                      <a:pt x="6560" y="8553"/>
                      <a:pt x="6541" y="8563"/>
                    </a:cubicBezTo>
                    <a:cubicBezTo>
                      <a:pt x="6531" y="8582"/>
                      <a:pt x="6522" y="8601"/>
                      <a:pt x="6512" y="8619"/>
                    </a:cubicBezTo>
                    <a:cubicBezTo>
                      <a:pt x="6494" y="8582"/>
                      <a:pt x="6465" y="8601"/>
                      <a:pt x="6456" y="8563"/>
                    </a:cubicBezTo>
                    <a:cubicBezTo>
                      <a:pt x="6494" y="8534"/>
                      <a:pt x="6475" y="8430"/>
                      <a:pt x="6465" y="8393"/>
                    </a:cubicBezTo>
                    <a:cubicBezTo>
                      <a:pt x="6494" y="8402"/>
                      <a:pt x="6503" y="8374"/>
                      <a:pt x="6475" y="8355"/>
                    </a:cubicBezTo>
                    <a:cubicBezTo>
                      <a:pt x="6503" y="8355"/>
                      <a:pt x="6494" y="8336"/>
                      <a:pt x="6522" y="8326"/>
                    </a:cubicBezTo>
                    <a:cubicBezTo>
                      <a:pt x="6531" y="8345"/>
                      <a:pt x="6531" y="8374"/>
                      <a:pt x="6550" y="8374"/>
                    </a:cubicBezTo>
                    <a:lnTo>
                      <a:pt x="6588" y="8364"/>
                    </a:lnTo>
                    <a:cubicBezTo>
                      <a:pt x="6588" y="8298"/>
                      <a:pt x="6560" y="8241"/>
                      <a:pt x="6522" y="8326"/>
                    </a:cubicBezTo>
                    <a:cubicBezTo>
                      <a:pt x="6512" y="8326"/>
                      <a:pt x="6512" y="8317"/>
                      <a:pt x="6503" y="8326"/>
                    </a:cubicBezTo>
                    <a:cubicBezTo>
                      <a:pt x="6503" y="8326"/>
                      <a:pt x="6494" y="8326"/>
                      <a:pt x="6494" y="8317"/>
                    </a:cubicBezTo>
                    <a:cubicBezTo>
                      <a:pt x="6465" y="8251"/>
                      <a:pt x="6512" y="8223"/>
                      <a:pt x="6531" y="8185"/>
                    </a:cubicBezTo>
                    <a:cubicBezTo>
                      <a:pt x="6569" y="8223"/>
                      <a:pt x="6597" y="8223"/>
                      <a:pt x="6635" y="8204"/>
                    </a:cubicBezTo>
                    <a:cubicBezTo>
                      <a:pt x="6645" y="8213"/>
                      <a:pt x="6645" y="8241"/>
                      <a:pt x="6664" y="8241"/>
                    </a:cubicBezTo>
                    <a:cubicBezTo>
                      <a:pt x="6673" y="8232"/>
                      <a:pt x="6673" y="8223"/>
                      <a:pt x="6692" y="8213"/>
                    </a:cubicBezTo>
                    <a:cubicBezTo>
                      <a:pt x="6720" y="8260"/>
                      <a:pt x="6739" y="8260"/>
                      <a:pt x="6786" y="8270"/>
                    </a:cubicBezTo>
                    <a:cubicBezTo>
                      <a:pt x="6796" y="8298"/>
                      <a:pt x="6768" y="8317"/>
                      <a:pt x="6805" y="8298"/>
                    </a:cubicBezTo>
                    <a:cubicBezTo>
                      <a:pt x="6815" y="8326"/>
                      <a:pt x="6796" y="8326"/>
                      <a:pt x="6796" y="8345"/>
                    </a:cubicBezTo>
                    <a:cubicBezTo>
                      <a:pt x="6815" y="8336"/>
                      <a:pt x="6824" y="8355"/>
                      <a:pt x="6834" y="8355"/>
                    </a:cubicBezTo>
                    <a:cubicBezTo>
                      <a:pt x="6815" y="8308"/>
                      <a:pt x="6881" y="8374"/>
                      <a:pt x="6881" y="8317"/>
                    </a:cubicBezTo>
                    <a:cubicBezTo>
                      <a:pt x="6862" y="8279"/>
                      <a:pt x="6853" y="8251"/>
                      <a:pt x="6834" y="8260"/>
                    </a:cubicBezTo>
                    <a:cubicBezTo>
                      <a:pt x="6853" y="8241"/>
                      <a:pt x="6853" y="8213"/>
                      <a:pt x="6853" y="8185"/>
                    </a:cubicBezTo>
                    <a:cubicBezTo>
                      <a:pt x="6872" y="8166"/>
                      <a:pt x="6909" y="8156"/>
                      <a:pt x="6900" y="8119"/>
                    </a:cubicBezTo>
                    <a:cubicBezTo>
                      <a:pt x="6890" y="8100"/>
                      <a:pt x="6881" y="8100"/>
                      <a:pt x="6872" y="8090"/>
                    </a:cubicBezTo>
                    <a:cubicBezTo>
                      <a:pt x="6872" y="8100"/>
                      <a:pt x="6919" y="8119"/>
                      <a:pt x="6890" y="8137"/>
                    </a:cubicBezTo>
                    <a:cubicBezTo>
                      <a:pt x="6890" y="8109"/>
                      <a:pt x="6862" y="8137"/>
                      <a:pt x="6853" y="8109"/>
                    </a:cubicBezTo>
                    <a:cubicBezTo>
                      <a:pt x="6853" y="8081"/>
                      <a:pt x="6853" y="8015"/>
                      <a:pt x="6824" y="7996"/>
                    </a:cubicBezTo>
                    <a:cubicBezTo>
                      <a:pt x="6890" y="8005"/>
                      <a:pt x="6853" y="8034"/>
                      <a:pt x="6862" y="8081"/>
                    </a:cubicBezTo>
                    <a:cubicBezTo>
                      <a:pt x="6881" y="8081"/>
                      <a:pt x="6890" y="8081"/>
                      <a:pt x="6890" y="8081"/>
                    </a:cubicBezTo>
                    <a:cubicBezTo>
                      <a:pt x="6872" y="8034"/>
                      <a:pt x="6909" y="8034"/>
                      <a:pt x="6919" y="8024"/>
                    </a:cubicBezTo>
                    <a:cubicBezTo>
                      <a:pt x="6862" y="8024"/>
                      <a:pt x="6872" y="7996"/>
                      <a:pt x="6881" y="7948"/>
                    </a:cubicBezTo>
                    <a:cubicBezTo>
                      <a:pt x="6928" y="7939"/>
                      <a:pt x="6957" y="7967"/>
                      <a:pt x="6938" y="8005"/>
                    </a:cubicBezTo>
                    <a:cubicBezTo>
                      <a:pt x="6976" y="8015"/>
                      <a:pt x="6994" y="8062"/>
                      <a:pt x="6994" y="8109"/>
                    </a:cubicBezTo>
                    <a:cubicBezTo>
                      <a:pt x="7004" y="8100"/>
                      <a:pt x="7004" y="8090"/>
                      <a:pt x="7023" y="8100"/>
                    </a:cubicBezTo>
                    <a:cubicBezTo>
                      <a:pt x="7023" y="8081"/>
                      <a:pt x="7013" y="8081"/>
                      <a:pt x="7004" y="8071"/>
                    </a:cubicBezTo>
                    <a:cubicBezTo>
                      <a:pt x="7023" y="8062"/>
                      <a:pt x="7070" y="8071"/>
                      <a:pt x="7051" y="8090"/>
                    </a:cubicBezTo>
                    <a:cubicBezTo>
                      <a:pt x="7042" y="8081"/>
                      <a:pt x="7042" y="8081"/>
                      <a:pt x="7032" y="8081"/>
                    </a:cubicBezTo>
                    <a:cubicBezTo>
                      <a:pt x="7032" y="8100"/>
                      <a:pt x="7023" y="8109"/>
                      <a:pt x="7023" y="8137"/>
                    </a:cubicBezTo>
                    <a:cubicBezTo>
                      <a:pt x="7061" y="8109"/>
                      <a:pt x="7032" y="8147"/>
                      <a:pt x="7032" y="8166"/>
                    </a:cubicBezTo>
                    <a:cubicBezTo>
                      <a:pt x="7089" y="8147"/>
                      <a:pt x="7108" y="8232"/>
                      <a:pt x="7146" y="8241"/>
                    </a:cubicBezTo>
                    <a:cubicBezTo>
                      <a:pt x="7146" y="8232"/>
                      <a:pt x="7165" y="8204"/>
                      <a:pt x="7174" y="8223"/>
                    </a:cubicBezTo>
                    <a:cubicBezTo>
                      <a:pt x="7146" y="8251"/>
                      <a:pt x="7193" y="8213"/>
                      <a:pt x="7193" y="8241"/>
                    </a:cubicBezTo>
                    <a:cubicBezTo>
                      <a:pt x="7193" y="8270"/>
                      <a:pt x="7212" y="8308"/>
                      <a:pt x="7193" y="8345"/>
                    </a:cubicBezTo>
                    <a:cubicBezTo>
                      <a:pt x="7231" y="8345"/>
                      <a:pt x="7202" y="8317"/>
                      <a:pt x="7212" y="8308"/>
                    </a:cubicBezTo>
                    <a:cubicBezTo>
                      <a:pt x="7240" y="8317"/>
                      <a:pt x="7278" y="8308"/>
                      <a:pt x="7287" y="8279"/>
                    </a:cubicBezTo>
                    <a:cubicBezTo>
                      <a:pt x="7231" y="8289"/>
                      <a:pt x="7316" y="8204"/>
                      <a:pt x="7250" y="8204"/>
                    </a:cubicBezTo>
                    <a:cubicBezTo>
                      <a:pt x="7268" y="8204"/>
                      <a:pt x="7250" y="8175"/>
                      <a:pt x="7268" y="8166"/>
                    </a:cubicBezTo>
                    <a:cubicBezTo>
                      <a:pt x="7278" y="8213"/>
                      <a:pt x="7325" y="8241"/>
                      <a:pt x="7363" y="8279"/>
                    </a:cubicBezTo>
                    <a:cubicBezTo>
                      <a:pt x="7372" y="8251"/>
                      <a:pt x="7420" y="8270"/>
                      <a:pt x="7439" y="8289"/>
                    </a:cubicBezTo>
                    <a:cubicBezTo>
                      <a:pt x="7439" y="8289"/>
                      <a:pt x="7439" y="8289"/>
                      <a:pt x="7429" y="8298"/>
                    </a:cubicBezTo>
                    <a:cubicBezTo>
                      <a:pt x="7354" y="8355"/>
                      <a:pt x="7278" y="8412"/>
                      <a:pt x="7202" y="8468"/>
                    </a:cubicBezTo>
                    <a:cubicBezTo>
                      <a:pt x="7193" y="8459"/>
                      <a:pt x="7193" y="8459"/>
                      <a:pt x="7183" y="8459"/>
                    </a:cubicBezTo>
                    <a:cubicBezTo>
                      <a:pt x="7174" y="8468"/>
                      <a:pt x="7174" y="8478"/>
                      <a:pt x="7174" y="8487"/>
                    </a:cubicBezTo>
                    <a:cubicBezTo>
                      <a:pt x="7165" y="8497"/>
                      <a:pt x="7146" y="8506"/>
                      <a:pt x="7127" y="8516"/>
                    </a:cubicBezTo>
                    <a:close/>
                    <a:moveTo>
                      <a:pt x="7618" y="8147"/>
                    </a:moveTo>
                    <a:cubicBezTo>
                      <a:pt x="7722" y="8052"/>
                      <a:pt x="7826" y="7948"/>
                      <a:pt x="7930" y="7845"/>
                    </a:cubicBezTo>
                    <a:cubicBezTo>
                      <a:pt x="7921" y="7845"/>
                      <a:pt x="7911" y="7835"/>
                      <a:pt x="7902" y="7826"/>
                    </a:cubicBezTo>
                    <a:cubicBezTo>
                      <a:pt x="7921" y="7826"/>
                      <a:pt x="7930" y="7807"/>
                      <a:pt x="7921" y="7797"/>
                    </a:cubicBezTo>
                    <a:cubicBezTo>
                      <a:pt x="7911" y="7807"/>
                      <a:pt x="7902" y="7797"/>
                      <a:pt x="7892" y="7788"/>
                    </a:cubicBezTo>
                    <a:cubicBezTo>
                      <a:pt x="7892" y="7759"/>
                      <a:pt x="7911" y="7750"/>
                      <a:pt x="7873" y="7693"/>
                    </a:cubicBezTo>
                    <a:cubicBezTo>
                      <a:pt x="7911" y="7722"/>
                      <a:pt x="7930" y="7674"/>
                      <a:pt x="7939" y="7637"/>
                    </a:cubicBezTo>
                    <a:cubicBezTo>
                      <a:pt x="7996" y="7627"/>
                      <a:pt x="7987" y="7627"/>
                      <a:pt x="8025" y="7570"/>
                    </a:cubicBezTo>
                    <a:cubicBezTo>
                      <a:pt x="8025" y="7627"/>
                      <a:pt x="8006" y="7693"/>
                      <a:pt x="7987" y="7712"/>
                    </a:cubicBezTo>
                    <a:cubicBezTo>
                      <a:pt x="7996" y="7722"/>
                      <a:pt x="8015" y="7731"/>
                      <a:pt x="8025" y="7741"/>
                    </a:cubicBezTo>
                    <a:cubicBezTo>
                      <a:pt x="8062" y="7693"/>
                      <a:pt x="8100" y="7646"/>
                      <a:pt x="8138" y="7599"/>
                    </a:cubicBezTo>
                    <a:cubicBezTo>
                      <a:pt x="8100" y="7580"/>
                      <a:pt x="8053" y="7552"/>
                      <a:pt x="8081" y="7504"/>
                    </a:cubicBezTo>
                    <a:cubicBezTo>
                      <a:pt x="8081" y="7523"/>
                      <a:pt x="8100" y="7504"/>
                      <a:pt x="8100" y="7533"/>
                    </a:cubicBezTo>
                    <a:cubicBezTo>
                      <a:pt x="8110" y="7552"/>
                      <a:pt x="8091" y="7533"/>
                      <a:pt x="8091" y="7542"/>
                    </a:cubicBezTo>
                    <a:cubicBezTo>
                      <a:pt x="8100" y="7570"/>
                      <a:pt x="8128" y="7570"/>
                      <a:pt x="8147" y="7570"/>
                    </a:cubicBezTo>
                    <a:cubicBezTo>
                      <a:pt x="8166" y="7533"/>
                      <a:pt x="8214" y="7476"/>
                      <a:pt x="8251" y="7466"/>
                    </a:cubicBezTo>
                    <a:lnTo>
                      <a:pt x="8251" y="7466"/>
                    </a:lnTo>
                    <a:cubicBezTo>
                      <a:pt x="8232" y="7448"/>
                      <a:pt x="8251" y="7419"/>
                      <a:pt x="8232" y="7448"/>
                    </a:cubicBezTo>
                    <a:cubicBezTo>
                      <a:pt x="8195" y="7391"/>
                      <a:pt x="8232" y="7372"/>
                      <a:pt x="8251" y="7353"/>
                    </a:cubicBezTo>
                    <a:cubicBezTo>
                      <a:pt x="8242" y="7296"/>
                      <a:pt x="8251" y="7268"/>
                      <a:pt x="8261" y="7202"/>
                    </a:cubicBezTo>
                    <a:cubicBezTo>
                      <a:pt x="8251" y="7230"/>
                      <a:pt x="8232" y="7211"/>
                      <a:pt x="8223" y="7202"/>
                    </a:cubicBezTo>
                    <a:cubicBezTo>
                      <a:pt x="8251" y="7192"/>
                      <a:pt x="8214" y="7145"/>
                      <a:pt x="8242" y="7136"/>
                    </a:cubicBezTo>
                    <a:cubicBezTo>
                      <a:pt x="8289" y="7117"/>
                      <a:pt x="8299" y="7013"/>
                      <a:pt x="8336" y="6956"/>
                    </a:cubicBezTo>
                    <a:cubicBezTo>
                      <a:pt x="8336" y="6966"/>
                      <a:pt x="8327" y="6985"/>
                      <a:pt x="8346" y="6985"/>
                    </a:cubicBezTo>
                    <a:cubicBezTo>
                      <a:pt x="8346" y="6966"/>
                      <a:pt x="8374" y="6956"/>
                      <a:pt x="8374" y="6937"/>
                    </a:cubicBezTo>
                    <a:cubicBezTo>
                      <a:pt x="8365" y="6909"/>
                      <a:pt x="8355" y="6881"/>
                      <a:pt x="8336" y="6871"/>
                    </a:cubicBezTo>
                    <a:cubicBezTo>
                      <a:pt x="8336" y="6814"/>
                      <a:pt x="8393" y="6710"/>
                      <a:pt x="8346" y="6673"/>
                    </a:cubicBezTo>
                    <a:cubicBezTo>
                      <a:pt x="8336" y="6682"/>
                      <a:pt x="8365" y="6748"/>
                      <a:pt x="8336" y="6720"/>
                    </a:cubicBezTo>
                    <a:cubicBezTo>
                      <a:pt x="8336" y="6673"/>
                      <a:pt x="8289" y="6644"/>
                      <a:pt x="8299" y="6625"/>
                    </a:cubicBezTo>
                    <a:cubicBezTo>
                      <a:pt x="8308" y="6635"/>
                      <a:pt x="8318" y="6635"/>
                      <a:pt x="8327" y="6644"/>
                    </a:cubicBezTo>
                    <a:cubicBezTo>
                      <a:pt x="8280" y="6616"/>
                      <a:pt x="8318" y="6550"/>
                      <a:pt x="8299" y="6550"/>
                    </a:cubicBezTo>
                    <a:cubicBezTo>
                      <a:pt x="8299" y="6588"/>
                      <a:pt x="8232" y="6588"/>
                      <a:pt x="8214" y="6569"/>
                    </a:cubicBezTo>
                    <a:cubicBezTo>
                      <a:pt x="8223" y="6597"/>
                      <a:pt x="8157" y="6588"/>
                      <a:pt x="8138" y="6597"/>
                    </a:cubicBezTo>
                    <a:cubicBezTo>
                      <a:pt x="8147" y="6606"/>
                      <a:pt x="8128" y="6644"/>
                      <a:pt x="8128" y="6616"/>
                    </a:cubicBezTo>
                    <a:cubicBezTo>
                      <a:pt x="8128" y="6616"/>
                      <a:pt x="8119" y="6588"/>
                      <a:pt x="8119" y="6588"/>
                    </a:cubicBezTo>
                    <a:cubicBezTo>
                      <a:pt x="8110" y="6606"/>
                      <a:pt x="8110" y="6616"/>
                      <a:pt x="8119" y="6644"/>
                    </a:cubicBezTo>
                    <a:cubicBezTo>
                      <a:pt x="8138" y="6625"/>
                      <a:pt x="8166" y="6654"/>
                      <a:pt x="8147" y="6663"/>
                    </a:cubicBezTo>
                    <a:cubicBezTo>
                      <a:pt x="8119" y="6692"/>
                      <a:pt x="8081" y="6795"/>
                      <a:pt x="8100" y="6843"/>
                    </a:cubicBezTo>
                    <a:cubicBezTo>
                      <a:pt x="8128" y="6852"/>
                      <a:pt x="8110" y="6843"/>
                      <a:pt x="8119" y="6814"/>
                    </a:cubicBezTo>
                    <a:cubicBezTo>
                      <a:pt x="8138" y="6890"/>
                      <a:pt x="8185" y="6890"/>
                      <a:pt x="8176" y="6947"/>
                    </a:cubicBezTo>
                    <a:cubicBezTo>
                      <a:pt x="8166" y="6928"/>
                      <a:pt x="8157" y="6909"/>
                      <a:pt x="8138" y="6918"/>
                    </a:cubicBezTo>
                    <a:cubicBezTo>
                      <a:pt x="8138" y="6994"/>
                      <a:pt x="8053" y="6975"/>
                      <a:pt x="8025" y="7013"/>
                    </a:cubicBezTo>
                    <a:cubicBezTo>
                      <a:pt x="8006" y="6966"/>
                      <a:pt x="7996" y="7032"/>
                      <a:pt x="7949" y="6994"/>
                    </a:cubicBezTo>
                    <a:cubicBezTo>
                      <a:pt x="7958" y="6985"/>
                      <a:pt x="7968" y="6975"/>
                      <a:pt x="7958" y="6956"/>
                    </a:cubicBezTo>
                    <a:cubicBezTo>
                      <a:pt x="7921" y="6947"/>
                      <a:pt x="7902" y="6985"/>
                      <a:pt x="7883" y="7013"/>
                    </a:cubicBezTo>
                    <a:cubicBezTo>
                      <a:pt x="7854" y="7003"/>
                      <a:pt x="7864" y="6994"/>
                      <a:pt x="7873" y="6985"/>
                    </a:cubicBezTo>
                    <a:cubicBezTo>
                      <a:pt x="7854" y="6985"/>
                      <a:pt x="7854" y="6937"/>
                      <a:pt x="7836" y="6947"/>
                    </a:cubicBezTo>
                    <a:cubicBezTo>
                      <a:pt x="7864" y="6975"/>
                      <a:pt x="7826" y="7051"/>
                      <a:pt x="7788" y="7013"/>
                    </a:cubicBezTo>
                    <a:cubicBezTo>
                      <a:pt x="7854" y="6994"/>
                      <a:pt x="7807" y="6871"/>
                      <a:pt x="7779" y="6862"/>
                    </a:cubicBezTo>
                    <a:cubicBezTo>
                      <a:pt x="7779" y="6899"/>
                      <a:pt x="7750" y="6871"/>
                      <a:pt x="7750" y="6909"/>
                    </a:cubicBezTo>
                    <a:cubicBezTo>
                      <a:pt x="7760" y="6937"/>
                      <a:pt x="7760" y="6985"/>
                      <a:pt x="7788" y="6994"/>
                    </a:cubicBezTo>
                    <a:cubicBezTo>
                      <a:pt x="7769" y="7003"/>
                      <a:pt x="7788" y="7032"/>
                      <a:pt x="7760" y="7032"/>
                    </a:cubicBezTo>
                    <a:cubicBezTo>
                      <a:pt x="7760" y="6994"/>
                      <a:pt x="7732" y="6985"/>
                      <a:pt x="7703" y="6966"/>
                    </a:cubicBezTo>
                    <a:cubicBezTo>
                      <a:pt x="7722" y="6956"/>
                      <a:pt x="7732" y="6956"/>
                      <a:pt x="7741" y="6966"/>
                    </a:cubicBezTo>
                    <a:cubicBezTo>
                      <a:pt x="7732" y="6947"/>
                      <a:pt x="7750" y="6937"/>
                      <a:pt x="7750" y="6928"/>
                    </a:cubicBezTo>
                    <a:cubicBezTo>
                      <a:pt x="7732" y="6918"/>
                      <a:pt x="7732" y="6890"/>
                      <a:pt x="7741" y="6881"/>
                    </a:cubicBezTo>
                    <a:cubicBezTo>
                      <a:pt x="7722" y="6899"/>
                      <a:pt x="7722" y="6843"/>
                      <a:pt x="7703" y="6852"/>
                    </a:cubicBezTo>
                    <a:cubicBezTo>
                      <a:pt x="7732" y="6918"/>
                      <a:pt x="7694" y="6843"/>
                      <a:pt x="7665" y="6871"/>
                    </a:cubicBezTo>
                    <a:cubicBezTo>
                      <a:pt x="7665" y="6881"/>
                      <a:pt x="7703" y="6899"/>
                      <a:pt x="7684" y="6909"/>
                    </a:cubicBezTo>
                    <a:cubicBezTo>
                      <a:pt x="7675" y="6881"/>
                      <a:pt x="7647" y="6918"/>
                      <a:pt x="7647" y="6928"/>
                    </a:cubicBezTo>
                    <a:cubicBezTo>
                      <a:pt x="7665" y="6928"/>
                      <a:pt x="7684" y="6966"/>
                      <a:pt x="7656" y="6985"/>
                    </a:cubicBezTo>
                    <a:cubicBezTo>
                      <a:pt x="7628" y="6994"/>
                      <a:pt x="7665" y="6937"/>
                      <a:pt x="7628" y="6947"/>
                    </a:cubicBezTo>
                    <a:cubicBezTo>
                      <a:pt x="7628" y="6994"/>
                      <a:pt x="7656" y="7003"/>
                      <a:pt x="7647" y="7051"/>
                    </a:cubicBezTo>
                    <a:cubicBezTo>
                      <a:pt x="7599" y="7022"/>
                      <a:pt x="7580" y="7107"/>
                      <a:pt x="7533" y="7051"/>
                    </a:cubicBezTo>
                    <a:cubicBezTo>
                      <a:pt x="7533" y="7079"/>
                      <a:pt x="7571" y="7088"/>
                      <a:pt x="7552" y="7107"/>
                    </a:cubicBezTo>
                    <a:cubicBezTo>
                      <a:pt x="7505" y="7051"/>
                      <a:pt x="7543" y="7155"/>
                      <a:pt x="7514" y="7126"/>
                    </a:cubicBezTo>
                    <a:cubicBezTo>
                      <a:pt x="7495" y="7164"/>
                      <a:pt x="7524" y="7098"/>
                      <a:pt x="7505" y="7107"/>
                    </a:cubicBezTo>
                    <a:cubicBezTo>
                      <a:pt x="7476" y="7136"/>
                      <a:pt x="7467" y="7164"/>
                      <a:pt x="7457" y="7202"/>
                    </a:cubicBezTo>
                    <a:cubicBezTo>
                      <a:pt x="7429" y="7164"/>
                      <a:pt x="7429" y="7211"/>
                      <a:pt x="7420" y="7221"/>
                    </a:cubicBezTo>
                    <a:cubicBezTo>
                      <a:pt x="7410" y="7192"/>
                      <a:pt x="7363" y="7145"/>
                      <a:pt x="7316" y="7136"/>
                    </a:cubicBezTo>
                    <a:cubicBezTo>
                      <a:pt x="7335" y="7155"/>
                      <a:pt x="7335" y="7183"/>
                      <a:pt x="7306" y="7183"/>
                    </a:cubicBezTo>
                    <a:cubicBezTo>
                      <a:pt x="7287" y="7136"/>
                      <a:pt x="7316" y="7098"/>
                      <a:pt x="7325" y="7088"/>
                    </a:cubicBezTo>
                    <a:cubicBezTo>
                      <a:pt x="7316" y="7079"/>
                      <a:pt x="7306" y="7070"/>
                      <a:pt x="7297" y="7079"/>
                    </a:cubicBezTo>
                    <a:cubicBezTo>
                      <a:pt x="7306" y="7107"/>
                      <a:pt x="7287" y="7107"/>
                      <a:pt x="7278" y="7126"/>
                    </a:cubicBezTo>
                    <a:cubicBezTo>
                      <a:pt x="7268" y="7107"/>
                      <a:pt x="7250" y="7107"/>
                      <a:pt x="7231" y="7098"/>
                    </a:cubicBezTo>
                    <a:cubicBezTo>
                      <a:pt x="7231" y="7126"/>
                      <a:pt x="7231" y="7136"/>
                      <a:pt x="7212" y="7164"/>
                    </a:cubicBezTo>
                    <a:cubicBezTo>
                      <a:pt x="7183" y="7107"/>
                      <a:pt x="7202" y="7211"/>
                      <a:pt x="7165" y="7174"/>
                    </a:cubicBezTo>
                    <a:cubicBezTo>
                      <a:pt x="7174" y="7211"/>
                      <a:pt x="7174" y="7240"/>
                      <a:pt x="7202" y="7240"/>
                    </a:cubicBezTo>
                    <a:cubicBezTo>
                      <a:pt x="7221" y="7221"/>
                      <a:pt x="7202" y="7221"/>
                      <a:pt x="7212" y="7202"/>
                    </a:cubicBezTo>
                    <a:cubicBezTo>
                      <a:pt x="7221" y="7240"/>
                      <a:pt x="7231" y="7174"/>
                      <a:pt x="7240" y="7202"/>
                    </a:cubicBezTo>
                    <a:cubicBezTo>
                      <a:pt x="7240" y="7230"/>
                      <a:pt x="7202" y="7240"/>
                      <a:pt x="7202" y="7259"/>
                    </a:cubicBezTo>
                    <a:cubicBezTo>
                      <a:pt x="7231" y="7259"/>
                      <a:pt x="7231" y="7240"/>
                      <a:pt x="7250" y="7240"/>
                    </a:cubicBezTo>
                    <a:cubicBezTo>
                      <a:pt x="7278" y="7268"/>
                      <a:pt x="7221" y="7249"/>
                      <a:pt x="7240" y="7277"/>
                    </a:cubicBezTo>
                    <a:cubicBezTo>
                      <a:pt x="7250" y="7268"/>
                      <a:pt x="7240" y="7287"/>
                      <a:pt x="7240" y="7296"/>
                    </a:cubicBezTo>
                    <a:cubicBezTo>
                      <a:pt x="7259" y="7287"/>
                      <a:pt x="7259" y="7277"/>
                      <a:pt x="7278" y="7268"/>
                    </a:cubicBezTo>
                    <a:cubicBezTo>
                      <a:pt x="7278" y="7306"/>
                      <a:pt x="7240" y="7306"/>
                      <a:pt x="7240" y="7334"/>
                    </a:cubicBezTo>
                    <a:cubicBezTo>
                      <a:pt x="7268" y="7353"/>
                      <a:pt x="7278" y="7400"/>
                      <a:pt x="7306" y="7410"/>
                    </a:cubicBezTo>
                    <a:cubicBezTo>
                      <a:pt x="7344" y="7400"/>
                      <a:pt x="7354" y="7438"/>
                      <a:pt x="7372" y="7391"/>
                    </a:cubicBezTo>
                    <a:cubicBezTo>
                      <a:pt x="7372" y="7429"/>
                      <a:pt x="7401" y="7400"/>
                      <a:pt x="7420" y="7410"/>
                    </a:cubicBezTo>
                    <a:cubicBezTo>
                      <a:pt x="7420" y="7438"/>
                      <a:pt x="7429" y="7457"/>
                      <a:pt x="7429" y="7476"/>
                    </a:cubicBezTo>
                    <a:cubicBezTo>
                      <a:pt x="7401" y="7495"/>
                      <a:pt x="7401" y="7438"/>
                      <a:pt x="7372" y="7457"/>
                    </a:cubicBezTo>
                    <a:cubicBezTo>
                      <a:pt x="7401" y="7485"/>
                      <a:pt x="7335" y="7523"/>
                      <a:pt x="7306" y="7504"/>
                    </a:cubicBezTo>
                    <a:cubicBezTo>
                      <a:pt x="7306" y="7504"/>
                      <a:pt x="7306" y="7495"/>
                      <a:pt x="7297" y="7495"/>
                    </a:cubicBezTo>
                    <a:cubicBezTo>
                      <a:pt x="7297" y="7523"/>
                      <a:pt x="7268" y="7533"/>
                      <a:pt x="7278" y="7570"/>
                    </a:cubicBezTo>
                    <a:cubicBezTo>
                      <a:pt x="7297" y="7542"/>
                      <a:pt x="7335" y="7561"/>
                      <a:pt x="7363" y="7552"/>
                    </a:cubicBezTo>
                    <a:cubicBezTo>
                      <a:pt x="7363" y="7608"/>
                      <a:pt x="7354" y="7608"/>
                      <a:pt x="7401" y="7646"/>
                    </a:cubicBezTo>
                    <a:cubicBezTo>
                      <a:pt x="7391" y="7646"/>
                      <a:pt x="7391" y="7646"/>
                      <a:pt x="7391" y="7655"/>
                    </a:cubicBezTo>
                    <a:cubicBezTo>
                      <a:pt x="7372" y="7665"/>
                      <a:pt x="7372" y="7646"/>
                      <a:pt x="7363" y="7646"/>
                    </a:cubicBezTo>
                    <a:cubicBezTo>
                      <a:pt x="7325" y="7722"/>
                      <a:pt x="7457" y="7769"/>
                      <a:pt x="7543" y="7750"/>
                    </a:cubicBezTo>
                    <a:cubicBezTo>
                      <a:pt x="7533" y="7731"/>
                      <a:pt x="7533" y="7722"/>
                      <a:pt x="7552" y="7712"/>
                    </a:cubicBezTo>
                    <a:cubicBezTo>
                      <a:pt x="7571" y="7741"/>
                      <a:pt x="7533" y="7731"/>
                      <a:pt x="7552" y="7759"/>
                    </a:cubicBezTo>
                    <a:cubicBezTo>
                      <a:pt x="7571" y="7750"/>
                      <a:pt x="7571" y="7769"/>
                      <a:pt x="7599" y="7750"/>
                    </a:cubicBezTo>
                    <a:cubicBezTo>
                      <a:pt x="7637" y="7835"/>
                      <a:pt x="7618" y="7911"/>
                      <a:pt x="7628" y="7967"/>
                    </a:cubicBezTo>
                    <a:cubicBezTo>
                      <a:pt x="7628" y="7939"/>
                      <a:pt x="7609" y="7958"/>
                      <a:pt x="7590" y="7967"/>
                    </a:cubicBezTo>
                    <a:cubicBezTo>
                      <a:pt x="7571" y="7939"/>
                      <a:pt x="7561" y="7920"/>
                      <a:pt x="7514" y="7911"/>
                    </a:cubicBezTo>
                    <a:cubicBezTo>
                      <a:pt x="7552" y="7958"/>
                      <a:pt x="7524" y="7948"/>
                      <a:pt x="7524" y="7986"/>
                    </a:cubicBezTo>
                    <a:cubicBezTo>
                      <a:pt x="7495" y="7967"/>
                      <a:pt x="7486" y="8005"/>
                      <a:pt x="7467" y="7986"/>
                    </a:cubicBezTo>
                    <a:cubicBezTo>
                      <a:pt x="7448" y="7958"/>
                      <a:pt x="7467" y="7948"/>
                      <a:pt x="7467" y="7930"/>
                    </a:cubicBezTo>
                    <a:cubicBezTo>
                      <a:pt x="7448" y="7939"/>
                      <a:pt x="7439" y="7920"/>
                      <a:pt x="7420" y="7930"/>
                    </a:cubicBezTo>
                    <a:cubicBezTo>
                      <a:pt x="7401" y="7901"/>
                      <a:pt x="7420" y="7892"/>
                      <a:pt x="7401" y="7863"/>
                    </a:cubicBezTo>
                    <a:cubicBezTo>
                      <a:pt x="7382" y="7873"/>
                      <a:pt x="7363" y="7873"/>
                      <a:pt x="7344" y="7873"/>
                    </a:cubicBezTo>
                    <a:cubicBezTo>
                      <a:pt x="7363" y="7882"/>
                      <a:pt x="7363" y="7892"/>
                      <a:pt x="7354" y="7901"/>
                    </a:cubicBezTo>
                    <a:cubicBezTo>
                      <a:pt x="7325" y="7892"/>
                      <a:pt x="7344" y="7892"/>
                      <a:pt x="7335" y="7863"/>
                    </a:cubicBezTo>
                    <a:cubicBezTo>
                      <a:pt x="7325" y="7892"/>
                      <a:pt x="7297" y="7835"/>
                      <a:pt x="7297" y="7882"/>
                    </a:cubicBezTo>
                    <a:cubicBezTo>
                      <a:pt x="7306" y="7882"/>
                      <a:pt x="7306" y="7863"/>
                      <a:pt x="7316" y="7882"/>
                    </a:cubicBezTo>
                    <a:cubicBezTo>
                      <a:pt x="7287" y="7920"/>
                      <a:pt x="7212" y="7854"/>
                      <a:pt x="7165" y="7911"/>
                    </a:cubicBezTo>
                    <a:cubicBezTo>
                      <a:pt x="7183" y="7930"/>
                      <a:pt x="7221" y="7930"/>
                      <a:pt x="7240" y="7948"/>
                    </a:cubicBezTo>
                    <a:cubicBezTo>
                      <a:pt x="7231" y="7958"/>
                      <a:pt x="7250" y="8024"/>
                      <a:pt x="7259" y="8024"/>
                    </a:cubicBezTo>
                    <a:cubicBezTo>
                      <a:pt x="7268" y="8015"/>
                      <a:pt x="7259" y="8005"/>
                      <a:pt x="7268" y="7996"/>
                    </a:cubicBezTo>
                    <a:cubicBezTo>
                      <a:pt x="7306" y="8034"/>
                      <a:pt x="7259" y="8024"/>
                      <a:pt x="7250" y="8052"/>
                    </a:cubicBezTo>
                    <a:cubicBezTo>
                      <a:pt x="7259" y="8071"/>
                      <a:pt x="7297" y="8119"/>
                      <a:pt x="7335" y="8090"/>
                    </a:cubicBezTo>
                    <a:cubicBezTo>
                      <a:pt x="7335" y="8109"/>
                      <a:pt x="7344" y="8119"/>
                      <a:pt x="7325" y="8137"/>
                    </a:cubicBezTo>
                    <a:cubicBezTo>
                      <a:pt x="7335" y="8137"/>
                      <a:pt x="7335" y="8156"/>
                      <a:pt x="7344" y="8156"/>
                    </a:cubicBezTo>
                    <a:cubicBezTo>
                      <a:pt x="7344" y="8109"/>
                      <a:pt x="7401" y="8109"/>
                      <a:pt x="7410" y="8081"/>
                    </a:cubicBezTo>
                    <a:cubicBezTo>
                      <a:pt x="7467" y="8109"/>
                      <a:pt x="7448" y="8081"/>
                      <a:pt x="7514" y="8100"/>
                    </a:cubicBezTo>
                    <a:lnTo>
                      <a:pt x="7495" y="8052"/>
                    </a:lnTo>
                    <a:cubicBezTo>
                      <a:pt x="7533" y="8043"/>
                      <a:pt x="7561" y="8081"/>
                      <a:pt x="7590" y="8062"/>
                    </a:cubicBezTo>
                    <a:cubicBezTo>
                      <a:pt x="7599" y="8090"/>
                      <a:pt x="7618" y="8081"/>
                      <a:pt x="7618" y="8119"/>
                    </a:cubicBezTo>
                    <a:cubicBezTo>
                      <a:pt x="7618" y="8128"/>
                      <a:pt x="7618" y="8137"/>
                      <a:pt x="7618" y="8147"/>
                    </a:cubicBezTo>
                    <a:close/>
                    <a:moveTo>
                      <a:pt x="8318" y="7372"/>
                    </a:moveTo>
                    <a:cubicBezTo>
                      <a:pt x="8289" y="7344"/>
                      <a:pt x="8280" y="7287"/>
                      <a:pt x="8299" y="7259"/>
                    </a:cubicBezTo>
                    <a:cubicBezTo>
                      <a:pt x="8336" y="7249"/>
                      <a:pt x="8365" y="7249"/>
                      <a:pt x="8393" y="7268"/>
                    </a:cubicBezTo>
                    <a:cubicBezTo>
                      <a:pt x="8365" y="7306"/>
                      <a:pt x="8346" y="7334"/>
                      <a:pt x="8318" y="7372"/>
                    </a:cubicBezTo>
                    <a:close/>
                    <a:moveTo>
                      <a:pt x="8421" y="7230"/>
                    </a:moveTo>
                    <a:cubicBezTo>
                      <a:pt x="8412" y="7221"/>
                      <a:pt x="8412" y="7211"/>
                      <a:pt x="8421" y="7192"/>
                    </a:cubicBezTo>
                    <a:cubicBezTo>
                      <a:pt x="8393" y="7211"/>
                      <a:pt x="8393" y="7192"/>
                      <a:pt x="8374" y="7192"/>
                    </a:cubicBezTo>
                    <a:cubicBezTo>
                      <a:pt x="8384" y="7202"/>
                      <a:pt x="8393" y="7202"/>
                      <a:pt x="8393" y="7230"/>
                    </a:cubicBezTo>
                    <a:cubicBezTo>
                      <a:pt x="8346" y="7240"/>
                      <a:pt x="8299" y="7221"/>
                      <a:pt x="8289" y="7221"/>
                    </a:cubicBezTo>
                    <a:cubicBezTo>
                      <a:pt x="8308" y="7211"/>
                      <a:pt x="8280" y="7183"/>
                      <a:pt x="8270" y="7183"/>
                    </a:cubicBezTo>
                    <a:cubicBezTo>
                      <a:pt x="8299" y="7145"/>
                      <a:pt x="8318" y="7155"/>
                      <a:pt x="8365" y="7126"/>
                    </a:cubicBezTo>
                    <a:cubicBezTo>
                      <a:pt x="8384" y="7145"/>
                      <a:pt x="8384" y="7183"/>
                      <a:pt x="8403" y="7183"/>
                    </a:cubicBezTo>
                    <a:cubicBezTo>
                      <a:pt x="8488" y="7174"/>
                      <a:pt x="8374" y="7060"/>
                      <a:pt x="8459" y="7032"/>
                    </a:cubicBezTo>
                    <a:cubicBezTo>
                      <a:pt x="8488" y="7060"/>
                      <a:pt x="8421" y="7041"/>
                      <a:pt x="8440" y="7070"/>
                    </a:cubicBezTo>
                    <a:cubicBezTo>
                      <a:pt x="8488" y="7070"/>
                      <a:pt x="8497" y="7041"/>
                      <a:pt x="8525" y="7051"/>
                    </a:cubicBezTo>
                    <a:lnTo>
                      <a:pt x="8525" y="7070"/>
                    </a:lnTo>
                    <a:cubicBezTo>
                      <a:pt x="8516" y="7070"/>
                      <a:pt x="8516" y="7070"/>
                      <a:pt x="8516" y="7079"/>
                    </a:cubicBezTo>
                    <a:cubicBezTo>
                      <a:pt x="8488" y="7126"/>
                      <a:pt x="8450" y="7183"/>
                      <a:pt x="8421" y="7230"/>
                    </a:cubicBezTo>
                    <a:close/>
                    <a:moveTo>
                      <a:pt x="8563" y="6994"/>
                    </a:moveTo>
                    <a:cubicBezTo>
                      <a:pt x="8573" y="6985"/>
                      <a:pt x="8573" y="6975"/>
                      <a:pt x="8582" y="6966"/>
                    </a:cubicBezTo>
                    <a:cubicBezTo>
                      <a:pt x="8573" y="6956"/>
                      <a:pt x="8554" y="6956"/>
                      <a:pt x="8535" y="6966"/>
                    </a:cubicBezTo>
                    <a:cubicBezTo>
                      <a:pt x="8535" y="6947"/>
                      <a:pt x="8535" y="6928"/>
                      <a:pt x="8525" y="6909"/>
                    </a:cubicBezTo>
                    <a:cubicBezTo>
                      <a:pt x="8497" y="6909"/>
                      <a:pt x="8516" y="6937"/>
                      <a:pt x="8507" y="6947"/>
                    </a:cubicBezTo>
                    <a:cubicBezTo>
                      <a:pt x="8478" y="6947"/>
                      <a:pt x="8497" y="6881"/>
                      <a:pt x="8507" y="6899"/>
                    </a:cubicBezTo>
                    <a:cubicBezTo>
                      <a:pt x="8525" y="6881"/>
                      <a:pt x="8469" y="6871"/>
                      <a:pt x="8469" y="6843"/>
                    </a:cubicBezTo>
                    <a:cubicBezTo>
                      <a:pt x="8440" y="6843"/>
                      <a:pt x="8450" y="6871"/>
                      <a:pt x="8431" y="6871"/>
                    </a:cubicBezTo>
                    <a:cubicBezTo>
                      <a:pt x="8440" y="6881"/>
                      <a:pt x="8450" y="6881"/>
                      <a:pt x="8469" y="6871"/>
                    </a:cubicBezTo>
                    <a:cubicBezTo>
                      <a:pt x="8478" y="6909"/>
                      <a:pt x="8478" y="6947"/>
                      <a:pt x="8478" y="6966"/>
                    </a:cubicBezTo>
                    <a:cubicBezTo>
                      <a:pt x="8488" y="6966"/>
                      <a:pt x="8488" y="6985"/>
                      <a:pt x="8497" y="6985"/>
                    </a:cubicBezTo>
                    <a:cubicBezTo>
                      <a:pt x="8516" y="6985"/>
                      <a:pt x="8544" y="6947"/>
                      <a:pt x="8563" y="6994"/>
                    </a:cubicBezTo>
                    <a:close/>
                    <a:moveTo>
                      <a:pt x="8686" y="6767"/>
                    </a:moveTo>
                    <a:cubicBezTo>
                      <a:pt x="8714" y="6729"/>
                      <a:pt x="8733" y="6682"/>
                      <a:pt x="8752" y="6644"/>
                    </a:cubicBezTo>
                    <a:lnTo>
                      <a:pt x="8752" y="6635"/>
                    </a:lnTo>
                    <a:lnTo>
                      <a:pt x="8752" y="6635"/>
                    </a:lnTo>
                    <a:cubicBezTo>
                      <a:pt x="8762" y="6606"/>
                      <a:pt x="8781" y="6578"/>
                      <a:pt x="8790" y="6550"/>
                    </a:cubicBezTo>
                    <a:cubicBezTo>
                      <a:pt x="8724" y="6550"/>
                      <a:pt x="8696" y="6588"/>
                      <a:pt x="8620" y="6569"/>
                    </a:cubicBezTo>
                    <a:cubicBezTo>
                      <a:pt x="8573" y="6597"/>
                      <a:pt x="8544" y="6625"/>
                      <a:pt x="8507" y="6663"/>
                    </a:cubicBezTo>
                    <a:cubicBezTo>
                      <a:pt x="8507" y="6682"/>
                      <a:pt x="8563" y="6739"/>
                      <a:pt x="8525" y="6739"/>
                    </a:cubicBezTo>
                    <a:cubicBezTo>
                      <a:pt x="8516" y="6758"/>
                      <a:pt x="8563" y="6767"/>
                      <a:pt x="8563" y="6739"/>
                    </a:cubicBezTo>
                    <a:cubicBezTo>
                      <a:pt x="8582" y="6739"/>
                      <a:pt x="8582" y="6758"/>
                      <a:pt x="8601" y="6777"/>
                    </a:cubicBezTo>
                    <a:cubicBezTo>
                      <a:pt x="8601" y="6739"/>
                      <a:pt x="8639" y="6767"/>
                      <a:pt x="8629" y="6729"/>
                    </a:cubicBezTo>
                    <a:cubicBezTo>
                      <a:pt x="8648" y="6739"/>
                      <a:pt x="8667" y="6739"/>
                      <a:pt x="8677" y="6777"/>
                    </a:cubicBezTo>
                    <a:cubicBezTo>
                      <a:pt x="8677" y="6767"/>
                      <a:pt x="8686" y="6767"/>
                      <a:pt x="8686" y="6767"/>
                    </a:cubicBezTo>
                    <a:close/>
                    <a:moveTo>
                      <a:pt x="8866" y="6380"/>
                    </a:moveTo>
                    <a:cubicBezTo>
                      <a:pt x="8875" y="6351"/>
                      <a:pt x="8894" y="6314"/>
                      <a:pt x="8903" y="6276"/>
                    </a:cubicBezTo>
                    <a:cubicBezTo>
                      <a:pt x="8885" y="6276"/>
                      <a:pt x="8875" y="6285"/>
                      <a:pt x="8866" y="6304"/>
                    </a:cubicBezTo>
                    <a:cubicBezTo>
                      <a:pt x="8847" y="6285"/>
                      <a:pt x="8885" y="6257"/>
                      <a:pt x="8856" y="6257"/>
                    </a:cubicBezTo>
                    <a:cubicBezTo>
                      <a:pt x="8837" y="6266"/>
                      <a:pt x="8828" y="6285"/>
                      <a:pt x="8847" y="6314"/>
                    </a:cubicBezTo>
                    <a:cubicBezTo>
                      <a:pt x="8809" y="6314"/>
                      <a:pt x="8818" y="6304"/>
                      <a:pt x="8790" y="6304"/>
                    </a:cubicBezTo>
                    <a:cubicBezTo>
                      <a:pt x="8799" y="6351"/>
                      <a:pt x="8818" y="6361"/>
                      <a:pt x="8837" y="6389"/>
                    </a:cubicBezTo>
                    <a:cubicBezTo>
                      <a:pt x="8847" y="6389"/>
                      <a:pt x="8856" y="6389"/>
                      <a:pt x="8866" y="6380"/>
                    </a:cubicBezTo>
                    <a:close/>
                    <a:moveTo>
                      <a:pt x="8941" y="6181"/>
                    </a:moveTo>
                    <a:cubicBezTo>
                      <a:pt x="8951" y="6143"/>
                      <a:pt x="8970" y="6106"/>
                      <a:pt x="8979" y="6077"/>
                    </a:cubicBezTo>
                    <a:cubicBezTo>
                      <a:pt x="8970" y="6077"/>
                      <a:pt x="8970" y="6077"/>
                      <a:pt x="8970" y="6077"/>
                    </a:cubicBezTo>
                    <a:cubicBezTo>
                      <a:pt x="8960" y="6058"/>
                      <a:pt x="8970" y="6049"/>
                      <a:pt x="8970" y="6039"/>
                    </a:cubicBezTo>
                    <a:cubicBezTo>
                      <a:pt x="8960" y="6049"/>
                      <a:pt x="8951" y="6039"/>
                      <a:pt x="8941" y="6039"/>
                    </a:cubicBezTo>
                    <a:cubicBezTo>
                      <a:pt x="8922" y="6077"/>
                      <a:pt x="8932" y="6096"/>
                      <a:pt x="8894" y="6077"/>
                    </a:cubicBezTo>
                    <a:cubicBezTo>
                      <a:pt x="8885" y="6124"/>
                      <a:pt x="8903" y="6162"/>
                      <a:pt x="8941" y="6181"/>
                    </a:cubicBezTo>
                    <a:close/>
                    <a:moveTo>
                      <a:pt x="9196" y="4433"/>
                    </a:moveTo>
                    <a:cubicBezTo>
                      <a:pt x="9196" y="4404"/>
                      <a:pt x="9196" y="4376"/>
                      <a:pt x="9196" y="4357"/>
                    </a:cubicBezTo>
                    <a:cubicBezTo>
                      <a:pt x="9149" y="4367"/>
                      <a:pt x="9111" y="4253"/>
                      <a:pt x="9092" y="4319"/>
                    </a:cubicBezTo>
                    <a:cubicBezTo>
                      <a:pt x="9130" y="4329"/>
                      <a:pt x="9092" y="4367"/>
                      <a:pt x="9111" y="4414"/>
                    </a:cubicBezTo>
                    <a:cubicBezTo>
                      <a:pt x="9055" y="4414"/>
                      <a:pt x="9045" y="4253"/>
                      <a:pt x="8998" y="4301"/>
                    </a:cubicBezTo>
                    <a:cubicBezTo>
                      <a:pt x="9017" y="4291"/>
                      <a:pt x="8979" y="4263"/>
                      <a:pt x="8970" y="4263"/>
                    </a:cubicBezTo>
                    <a:cubicBezTo>
                      <a:pt x="8960" y="4291"/>
                      <a:pt x="8960" y="4310"/>
                      <a:pt x="8989" y="4348"/>
                    </a:cubicBezTo>
                    <a:cubicBezTo>
                      <a:pt x="8960" y="4367"/>
                      <a:pt x="8951" y="4329"/>
                      <a:pt x="8913" y="4348"/>
                    </a:cubicBezTo>
                    <a:cubicBezTo>
                      <a:pt x="8941" y="4386"/>
                      <a:pt x="8913" y="4480"/>
                      <a:pt x="8970" y="4518"/>
                    </a:cubicBezTo>
                    <a:cubicBezTo>
                      <a:pt x="8989" y="4508"/>
                      <a:pt x="9007" y="4508"/>
                      <a:pt x="9017" y="4518"/>
                    </a:cubicBezTo>
                    <a:cubicBezTo>
                      <a:pt x="9045" y="4499"/>
                      <a:pt x="9083" y="4490"/>
                      <a:pt x="9111" y="4471"/>
                    </a:cubicBezTo>
                    <a:cubicBezTo>
                      <a:pt x="9140" y="4461"/>
                      <a:pt x="9168" y="4442"/>
                      <a:pt x="9196" y="4433"/>
                    </a:cubicBezTo>
                    <a:close/>
                    <a:moveTo>
                      <a:pt x="9187" y="4291"/>
                    </a:moveTo>
                    <a:cubicBezTo>
                      <a:pt x="9187" y="4282"/>
                      <a:pt x="9178" y="4282"/>
                      <a:pt x="9178" y="4272"/>
                    </a:cubicBezTo>
                    <a:cubicBezTo>
                      <a:pt x="9168" y="4282"/>
                      <a:pt x="9159" y="4282"/>
                      <a:pt x="9159" y="4301"/>
                    </a:cubicBezTo>
                    <a:cubicBezTo>
                      <a:pt x="9102" y="4291"/>
                      <a:pt x="9130" y="4215"/>
                      <a:pt x="9168" y="4244"/>
                    </a:cubicBezTo>
                    <a:cubicBezTo>
                      <a:pt x="9178" y="4206"/>
                      <a:pt x="9178" y="4178"/>
                      <a:pt x="9149" y="4140"/>
                    </a:cubicBezTo>
                    <a:cubicBezTo>
                      <a:pt x="9159" y="4140"/>
                      <a:pt x="9168" y="4130"/>
                      <a:pt x="9168" y="4130"/>
                    </a:cubicBezTo>
                    <a:cubicBezTo>
                      <a:pt x="9178" y="4178"/>
                      <a:pt x="9187" y="4234"/>
                      <a:pt x="9187" y="4291"/>
                    </a:cubicBezTo>
                    <a:close/>
                    <a:moveTo>
                      <a:pt x="9159" y="4036"/>
                    </a:moveTo>
                    <a:cubicBezTo>
                      <a:pt x="9159" y="4008"/>
                      <a:pt x="9149" y="3970"/>
                      <a:pt x="9149" y="3941"/>
                    </a:cubicBezTo>
                    <a:cubicBezTo>
                      <a:pt x="9121" y="3951"/>
                      <a:pt x="9102" y="3960"/>
                      <a:pt x="9102" y="3989"/>
                    </a:cubicBezTo>
                    <a:cubicBezTo>
                      <a:pt x="9121" y="3989"/>
                      <a:pt x="9111" y="3970"/>
                      <a:pt x="9140" y="3970"/>
                    </a:cubicBezTo>
                    <a:cubicBezTo>
                      <a:pt x="9159" y="4008"/>
                      <a:pt x="9102" y="3960"/>
                      <a:pt x="9121" y="4008"/>
                    </a:cubicBezTo>
                    <a:cubicBezTo>
                      <a:pt x="9130" y="4017"/>
                      <a:pt x="9149" y="4026"/>
                      <a:pt x="9159" y="4036"/>
                    </a:cubicBezTo>
                    <a:close/>
                    <a:moveTo>
                      <a:pt x="9092" y="3667"/>
                    </a:moveTo>
                    <a:cubicBezTo>
                      <a:pt x="9074" y="3677"/>
                      <a:pt x="9083" y="3705"/>
                      <a:pt x="9045" y="3705"/>
                    </a:cubicBezTo>
                    <a:cubicBezTo>
                      <a:pt x="9036" y="3686"/>
                      <a:pt x="9026" y="3667"/>
                      <a:pt x="9007" y="3658"/>
                    </a:cubicBezTo>
                    <a:cubicBezTo>
                      <a:pt x="9007" y="3686"/>
                      <a:pt x="8989" y="3696"/>
                      <a:pt x="8970" y="3677"/>
                    </a:cubicBezTo>
                    <a:cubicBezTo>
                      <a:pt x="8970" y="3686"/>
                      <a:pt x="8960" y="3686"/>
                      <a:pt x="8960" y="3705"/>
                    </a:cubicBezTo>
                    <a:cubicBezTo>
                      <a:pt x="8979" y="3724"/>
                      <a:pt x="8989" y="3733"/>
                      <a:pt x="9007" y="3752"/>
                    </a:cubicBezTo>
                    <a:cubicBezTo>
                      <a:pt x="8998" y="3715"/>
                      <a:pt x="8998" y="3696"/>
                      <a:pt x="9017" y="3677"/>
                    </a:cubicBezTo>
                    <a:lnTo>
                      <a:pt x="9026" y="3705"/>
                    </a:lnTo>
                    <a:cubicBezTo>
                      <a:pt x="9026" y="3696"/>
                      <a:pt x="9036" y="3705"/>
                      <a:pt x="9026" y="3715"/>
                    </a:cubicBezTo>
                    <a:cubicBezTo>
                      <a:pt x="8998" y="3696"/>
                      <a:pt x="9036" y="3724"/>
                      <a:pt x="9055" y="3724"/>
                    </a:cubicBezTo>
                    <a:cubicBezTo>
                      <a:pt x="9026" y="3743"/>
                      <a:pt x="9055" y="3752"/>
                      <a:pt x="9064" y="3762"/>
                    </a:cubicBezTo>
                    <a:cubicBezTo>
                      <a:pt x="9026" y="3752"/>
                      <a:pt x="9055" y="3800"/>
                      <a:pt x="9017" y="3771"/>
                    </a:cubicBezTo>
                    <a:cubicBezTo>
                      <a:pt x="9026" y="3819"/>
                      <a:pt x="9045" y="3828"/>
                      <a:pt x="9074" y="3856"/>
                    </a:cubicBezTo>
                    <a:cubicBezTo>
                      <a:pt x="9045" y="3866"/>
                      <a:pt x="9007" y="3819"/>
                      <a:pt x="8998" y="3875"/>
                    </a:cubicBezTo>
                    <a:cubicBezTo>
                      <a:pt x="9036" y="3894"/>
                      <a:pt x="9026" y="3922"/>
                      <a:pt x="9064" y="3941"/>
                    </a:cubicBezTo>
                    <a:cubicBezTo>
                      <a:pt x="8998" y="3960"/>
                      <a:pt x="9007" y="3979"/>
                      <a:pt x="8970" y="4026"/>
                    </a:cubicBezTo>
                    <a:cubicBezTo>
                      <a:pt x="8941" y="3989"/>
                      <a:pt x="8894" y="4026"/>
                      <a:pt x="8932" y="4083"/>
                    </a:cubicBezTo>
                    <a:cubicBezTo>
                      <a:pt x="8903" y="4093"/>
                      <a:pt x="8913" y="4112"/>
                      <a:pt x="8885" y="4130"/>
                    </a:cubicBezTo>
                    <a:cubicBezTo>
                      <a:pt x="8875" y="4102"/>
                      <a:pt x="8866" y="4093"/>
                      <a:pt x="8847" y="4102"/>
                    </a:cubicBezTo>
                    <a:cubicBezTo>
                      <a:pt x="8828" y="4149"/>
                      <a:pt x="8875" y="4112"/>
                      <a:pt x="8866" y="4178"/>
                    </a:cubicBezTo>
                    <a:cubicBezTo>
                      <a:pt x="8828" y="4178"/>
                      <a:pt x="8866" y="4272"/>
                      <a:pt x="8856" y="4319"/>
                    </a:cubicBezTo>
                    <a:cubicBezTo>
                      <a:pt x="8875" y="4291"/>
                      <a:pt x="8922" y="4423"/>
                      <a:pt x="8875" y="4395"/>
                    </a:cubicBezTo>
                    <a:cubicBezTo>
                      <a:pt x="8913" y="4348"/>
                      <a:pt x="8799" y="4348"/>
                      <a:pt x="8837" y="4301"/>
                    </a:cubicBezTo>
                    <a:cubicBezTo>
                      <a:pt x="8818" y="4310"/>
                      <a:pt x="8818" y="4282"/>
                      <a:pt x="8818" y="4272"/>
                    </a:cubicBezTo>
                    <a:cubicBezTo>
                      <a:pt x="8809" y="4282"/>
                      <a:pt x="8809" y="4282"/>
                      <a:pt x="8799" y="4282"/>
                    </a:cubicBezTo>
                    <a:cubicBezTo>
                      <a:pt x="8790" y="4253"/>
                      <a:pt x="8781" y="4244"/>
                      <a:pt x="8771" y="4234"/>
                    </a:cubicBezTo>
                    <a:cubicBezTo>
                      <a:pt x="8790" y="4225"/>
                      <a:pt x="8799" y="4215"/>
                      <a:pt x="8799" y="4197"/>
                    </a:cubicBezTo>
                    <a:cubicBezTo>
                      <a:pt x="8781" y="4197"/>
                      <a:pt x="8771" y="4178"/>
                      <a:pt x="8743" y="4187"/>
                    </a:cubicBezTo>
                    <a:cubicBezTo>
                      <a:pt x="8762" y="4234"/>
                      <a:pt x="8762" y="4225"/>
                      <a:pt x="8733" y="4253"/>
                    </a:cubicBezTo>
                    <a:cubicBezTo>
                      <a:pt x="8752" y="4291"/>
                      <a:pt x="8781" y="4367"/>
                      <a:pt x="8818" y="4310"/>
                    </a:cubicBezTo>
                    <a:cubicBezTo>
                      <a:pt x="8809" y="4348"/>
                      <a:pt x="8837" y="4348"/>
                      <a:pt x="8828" y="4367"/>
                    </a:cubicBezTo>
                    <a:cubicBezTo>
                      <a:pt x="8809" y="4319"/>
                      <a:pt x="8790" y="4367"/>
                      <a:pt x="8752" y="4367"/>
                    </a:cubicBezTo>
                    <a:cubicBezTo>
                      <a:pt x="8743" y="4338"/>
                      <a:pt x="8724" y="4291"/>
                      <a:pt x="8705" y="4319"/>
                    </a:cubicBezTo>
                    <a:cubicBezTo>
                      <a:pt x="8696" y="4282"/>
                      <a:pt x="8667" y="4291"/>
                      <a:pt x="8648" y="4272"/>
                    </a:cubicBezTo>
                    <a:cubicBezTo>
                      <a:pt x="8667" y="4263"/>
                      <a:pt x="8677" y="4282"/>
                      <a:pt x="8677" y="4263"/>
                    </a:cubicBezTo>
                    <a:cubicBezTo>
                      <a:pt x="8648" y="4253"/>
                      <a:pt x="8648" y="4244"/>
                      <a:pt x="8667" y="4225"/>
                    </a:cubicBezTo>
                    <a:cubicBezTo>
                      <a:pt x="8639" y="4225"/>
                      <a:pt x="8610" y="4225"/>
                      <a:pt x="8601" y="4178"/>
                    </a:cubicBezTo>
                    <a:cubicBezTo>
                      <a:pt x="8629" y="4159"/>
                      <a:pt x="8601" y="4083"/>
                      <a:pt x="8592" y="4083"/>
                    </a:cubicBezTo>
                    <a:cubicBezTo>
                      <a:pt x="8554" y="4093"/>
                      <a:pt x="8544" y="4121"/>
                      <a:pt x="8516" y="4102"/>
                    </a:cubicBezTo>
                    <a:cubicBezTo>
                      <a:pt x="8554" y="4093"/>
                      <a:pt x="8525" y="4055"/>
                      <a:pt x="8563" y="4055"/>
                    </a:cubicBezTo>
                    <a:cubicBezTo>
                      <a:pt x="8592" y="4112"/>
                      <a:pt x="8582" y="4008"/>
                      <a:pt x="8629" y="4055"/>
                    </a:cubicBezTo>
                    <a:cubicBezTo>
                      <a:pt x="8629" y="4008"/>
                      <a:pt x="8610" y="3979"/>
                      <a:pt x="8610" y="3951"/>
                    </a:cubicBezTo>
                    <a:cubicBezTo>
                      <a:pt x="8648" y="3941"/>
                      <a:pt x="8677" y="3922"/>
                      <a:pt x="8667" y="3885"/>
                    </a:cubicBezTo>
                    <a:cubicBezTo>
                      <a:pt x="8648" y="3856"/>
                      <a:pt x="8629" y="3847"/>
                      <a:pt x="8620" y="3828"/>
                    </a:cubicBezTo>
                    <a:cubicBezTo>
                      <a:pt x="8648" y="3819"/>
                      <a:pt x="8658" y="3866"/>
                      <a:pt x="8686" y="3875"/>
                    </a:cubicBezTo>
                    <a:cubicBezTo>
                      <a:pt x="8696" y="3875"/>
                      <a:pt x="8686" y="3847"/>
                      <a:pt x="8724" y="3847"/>
                    </a:cubicBezTo>
                    <a:cubicBezTo>
                      <a:pt x="8724" y="3781"/>
                      <a:pt x="8724" y="3733"/>
                      <a:pt x="8639" y="3752"/>
                    </a:cubicBezTo>
                    <a:cubicBezTo>
                      <a:pt x="8648" y="3705"/>
                      <a:pt x="8705" y="3733"/>
                      <a:pt x="8696" y="3677"/>
                    </a:cubicBezTo>
                    <a:cubicBezTo>
                      <a:pt x="8743" y="3658"/>
                      <a:pt x="8781" y="3667"/>
                      <a:pt x="8809" y="3705"/>
                    </a:cubicBezTo>
                    <a:cubicBezTo>
                      <a:pt x="8818" y="3705"/>
                      <a:pt x="8837" y="3696"/>
                      <a:pt x="8837" y="3686"/>
                    </a:cubicBezTo>
                    <a:cubicBezTo>
                      <a:pt x="8818" y="3620"/>
                      <a:pt x="8790" y="3611"/>
                      <a:pt x="8809" y="3554"/>
                    </a:cubicBezTo>
                    <a:cubicBezTo>
                      <a:pt x="8828" y="3582"/>
                      <a:pt x="8818" y="3611"/>
                      <a:pt x="8837" y="3630"/>
                    </a:cubicBezTo>
                    <a:cubicBezTo>
                      <a:pt x="8837" y="3573"/>
                      <a:pt x="8866" y="3573"/>
                      <a:pt x="8866" y="3535"/>
                    </a:cubicBezTo>
                    <a:cubicBezTo>
                      <a:pt x="8922" y="3554"/>
                      <a:pt x="8960" y="3478"/>
                      <a:pt x="8960" y="3526"/>
                    </a:cubicBezTo>
                    <a:cubicBezTo>
                      <a:pt x="8970" y="3554"/>
                      <a:pt x="8998" y="3563"/>
                      <a:pt x="9036" y="3554"/>
                    </a:cubicBezTo>
                    <a:cubicBezTo>
                      <a:pt x="9026" y="3535"/>
                      <a:pt x="9036" y="3526"/>
                      <a:pt x="9045" y="3516"/>
                    </a:cubicBezTo>
                    <a:cubicBezTo>
                      <a:pt x="9055" y="3535"/>
                      <a:pt x="9055" y="3526"/>
                      <a:pt x="9064" y="3516"/>
                    </a:cubicBezTo>
                    <a:cubicBezTo>
                      <a:pt x="9074" y="3544"/>
                      <a:pt x="9074" y="3573"/>
                      <a:pt x="9083" y="3601"/>
                    </a:cubicBezTo>
                    <a:cubicBezTo>
                      <a:pt x="9083" y="3611"/>
                      <a:pt x="9074" y="3620"/>
                      <a:pt x="9064" y="3630"/>
                    </a:cubicBezTo>
                    <a:cubicBezTo>
                      <a:pt x="9074" y="3630"/>
                      <a:pt x="9083" y="3630"/>
                      <a:pt x="9092" y="3630"/>
                    </a:cubicBezTo>
                    <a:cubicBezTo>
                      <a:pt x="9092" y="3639"/>
                      <a:pt x="9092" y="3648"/>
                      <a:pt x="9092" y="3667"/>
                    </a:cubicBezTo>
                    <a:close/>
                    <a:moveTo>
                      <a:pt x="9055" y="3507"/>
                    </a:moveTo>
                    <a:cubicBezTo>
                      <a:pt x="9036" y="3412"/>
                      <a:pt x="9007" y="3318"/>
                      <a:pt x="8979" y="3233"/>
                    </a:cubicBezTo>
                    <a:cubicBezTo>
                      <a:pt x="8960" y="3242"/>
                      <a:pt x="8941" y="3270"/>
                      <a:pt x="8932" y="3280"/>
                    </a:cubicBezTo>
                    <a:cubicBezTo>
                      <a:pt x="8941" y="3299"/>
                      <a:pt x="8941" y="3308"/>
                      <a:pt x="8951" y="3308"/>
                    </a:cubicBezTo>
                    <a:cubicBezTo>
                      <a:pt x="8960" y="3365"/>
                      <a:pt x="8837" y="3337"/>
                      <a:pt x="8875" y="3403"/>
                    </a:cubicBezTo>
                    <a:cubicBezTo>
                      <a:pt x="8885" y="3393"/>
                      <a:pt x="8875" y="3384"/>
                      <a:pt x="8875" y="3374"/>
                    </a:cubicBezTo>
                    <a:cubicBezTo>
                      <a:pt x="8894" y="3374"/>
                      <a:pt x="8894" y="3393"/>
                      <a:pt x="8913" y="3393"/>
                    </a:cubicBezTo>
                    <a:cubicBezTo>
                      <a:pt x="8903" y="3412"/>
                      <a:pt x="8903" y="3431"/>
                      <a:pt x="8885" y="3441"/>
                    </a:cubicBezTo>
                    <a:cubicBezTo>
                      <a:pt x="8885" y="3450"/>
                      <a:pt x="8894" y="3459"/>
                      <a:pt x="8903" y="3469"/>
                    </a:cubicBezTo>
                    <a:cubicBezTo>
                      <a:pt x="8951" y="3431"/>
                      <a:pt x="8998" y="3459"/>
                      <a:pt x="9026" y="3488"/>
                    </a:cubicBezTo>
                    <a:cubicBezTo>
                      <a:pt x="9026" y="3488"/>
                      <a:pt x="9026" y="3478"/>
                      <a:pt x="9026" y="3478"/>
                    </a:cubicBezTo>
                    <a:cubicBezTo>
                      <a:pt x="9026" y="3478"/>
                      <a:pt x="9026" y="3488"/>
                      <a:pt x="9036" y="3488"/>
                    </a:cubicBezTo>
                    <a:cubicBezTo>
                      <a:pt x="9036" y="3488"/>
                      <a:pt x="9036" y="3497"/>
                      <a:pt x="9045" y="3497"/>
                    </a:cubicBezTo>
                    <a:cubicBezTo>
                      <a:pt x="9036" y="3497"/>
                      <a:pt x="9036" y="3497"/>
                      <a:pt x="9036" y="3488"/>
                    </a:cubicBezTo>
                    <a:lnTo>
                      <a:pt x="9026" y="3488"/>
                    </a:lnTo>
                    <a:cubicBezTo>
                      <a:pt x="9026" y="3516"/>
                      <a:pt x="9045" y="3507"/>
                      <a:pt x="9055" y="3507"/>
                    </a:cubicBezTo>
                    <a:close/>
                    <a:moveTo>
                      <a:pt x="8932" y="3100"/>
                    </a:moveTo>
                    <a:cubicBezTo>
                      <a:pt x="8932" y="3081"/>
                      <a:pt x="8922" y="3072"/>
                      <a:pt x="8922" y="3053"/>
                    </a:cubicBezTo>
                    <a:cubicBezTo>
                      <a:pt x="8913" y="3072"/>
                      <a:pt x="8922" y="3081"/>
                      <a:pt x="8932" y="3100"/>
                    </a:cubicBezTo>
                    <a:close/>
                    <a:moveTo>
                      <a:pt x="8913" y="3034"/>
                    </a:moveTo>
                    <a:cubicBezTo>
                      <a:pt x="8903" y="3006"/>
                      <a:pt x="8894" y="2987"/>
                      <a:pt x="8885" y="2959"/>
                    </a:cubicBezTo>
                    <a:lnTo>
                      <a:pt x="8885" y="2959"/>
                    </a:lnTo>
                    <a:cubicBezTo>
                      <a:pt x="8894" y="2987"/>
                      <a:pt x="8885" y="3025"/>
                      <a:pt x="8913" y="3034"/>
                    </a:cubicBezTo>
                    <a:close/>
                    <a:moveTo>
                      <a:pt x="8582" y="2325"/>
                    </a:moveTo>
                    <a:cubicBezTo>
                      <a:pt x="8573" y="2316"/>
                      <a:pt x="8563" y="2297"/>
                      <a:pt x="8554" y="2278"/>
                    </a:cubicBezTo>
                    <a:cubicBezTo>
                      <a:pt x="8544" y="2278"/>
                      <a:pt x="8544" y="2278"/>
                      <a:pt x="8535" y="2278"/>
                    </a:cubicBezTo>
                    <a:cubicBezTo>
                      <a:pt x="8535" y="2297"/>
                      <a:pt x="8516" y="2306"/>
                      <a:pt x="8535" y="2335"/>
                    </a:cubicBezTo>
                    <a:cubicBezTo>
                      <a:pt x="8516" y="2344"/>
                      <a:pt x="8516" y="2335"/>
                      <a:pt x="8507" y="2325"/>
                    </a:cubicBezTo>
                    <a:cubicBezTo>
                      <a:pt x="8478" y="2344"/>
                      <a:pt x="8535" y="2391"/>
                      <a:pt x="8478" y="2410"/>
                    </a:cubicBezTo>
                    <a:cubicBezTo>
                      <a:pt x="8554" y="2429"/>
                      <a:pt x="8535" y="2410"/>
                      <a:pt x="8592" y="2373"/>
                    </a:cubicBezTo>
                    <a:cubicBezTo>
                      <a:pt x="8582" y="2354"/>
                      <a:pt x="8582" y="2335"/>
                      <a:pt x="8582" y="2325"/>
                    </a:cubicBezTo>
                    <a:close/>
                    <a:moveTo>
                      <a:pt x="8365" y="1995"/>
                    </a:moveTo>
                    <a:lnTo>
                      <a:pt x="8355" y="1966"/>
                    </a:lnTo>
                    <a:cubicBezTo>
                      <a:pt x="8355" y="1985"/>
                      <a:pt x="8355" y="1995"/>
                      <a:pt x="8336" y="1995"/>
                    </a:cubicBezTo>
                    <a:cubicBezTo>
                      <a:pt x="8346" y="2013"/>
                      <a:pt x="8355" y="1995"/>
                      <a:pt x="8365" y="1995"/>
                    </a:cubicBezTo>
                    <a:close/>
                    <a:moveTo>
                      <a:pt x="5577" y="114"/>
                    </a:moveTo>
                    <a:cubicBezTo>
                      <a:pt x="5558" y="104"/>
                      <a:pt x="5539" y="104"/>
                      <a:pt x="5520" y="104"/>
                    </a:cubicBezTo>
                    <a:cubicBezTo>
                      <a:pt x="5520" y="104"/>
                      <a:pt x="5511" y="114"/>
                      <a:pt x="5511" y="104"/>
                    </a:cubicBezTo>
                    <a:cubicBezTo>
                      <a:pt x="5501" y="133"/>
                      <a:pt x="5558" y="152"/>
                      <a:pt x="5586" y="161"/>
                    </a:cubicBezTo>
                    <a:cubicBezTo>
                      <a:pt x="5586" y="208"/>
                      <a:pt x="5605" y="218"/>
                      <a:pt x="5624" y="246"/>
                    </a:cubicBezTo>
                    <a:cubicBezTo>
                      <a:pt x="5624" y="293"/>
                      <a:pt x="5605" y="303"/>
                      <a:pt x="5605" y="331"/>
                    </a:cubicBezTo>
                    <a:cubicBezTo>
                      <a:pt x="5634" y="293"/>
                      <a:pt x="5643" y="303"/>
                      <a:pt x="5681" y="303"/>
                    </a:cubicBezTo>
                    <a:cubicBezTo>
                      <a:pt x="5700" y="360"/>
                      <a:pt x="5747" y="407"/>
                      <a:pt x="5804" y="397"/>
                    </a:cubicBezTo>
                    <a:cubicBezTo>
                      <a:pt x="5813" y="360"/>
                      <a:pt x="5766" y="350"/>
                      <a:pt x="5775" y="341"/>
                    </a:cubicBezTo>
                    <a:cubicBezTo>
                      <a:pt x="5766" y="331"/>
                      <a:pt x="5737" y="360"/>
                      <a:pt x="5719" y="341"/>
                    </a:cubicBezTo>
                    <a:cubicBezTo>
                      <a:pt x="5728" y="312"/>
                      <a:pt x="5766" y="312"/>
                      <a:pt x="5775" y="284"/>
                    </a:cubicBezTo>
                    <a:cubicBezTo>
                      <a:pt x="5700" y="227"/>
                      <a:pt x="5643" y="161"/>
                      <a:pt x="5577" y="114"/>
                    </a:cubicBezTo>
                    <a:close/>
                    <a:moveTo>
                      <a:pt x="4651" y="0"/>
                    </a:moveTo>
                    <a:lnTo>
                      <a:pt x="4641" y="0"/>
                    </a:lnTo>
                    <a:cubicBezTo>
                      <a:pt x="4641" y="10"/>
                      <a:pt x="4641" y="19"/>
                      <a:pt x="4641" y="29"/>
                    </a:cubicBezTo>
                    <a:cubicBezTo>
                      <a:pt x="4651" y="19"/>
                      <a:pt x="4651" y="10"/>
                      <a:pt x="4651" y="0"/>
                    </a:cubicBezTo>
                    <a:close/>
                    <a:moveTo>
                      <a:pt x="4121" y="19"/>
                    </a:moveTo>
                    <a:cubicBezTo>
                      <a:pt x="4103" y="19"/>
                      <a:pt x="4093" y="19"/>
                      <a:pt x="4084" y="29"/>
                    </a:cubicBezTo>
                    <a:cubicBezTo>
                      <a:pt x="4074" y="29"/>
                      <a:pt x="4074" y="38"/>
                      <a:pt x="4065" y="48"/>
                    </a:cubicBezTo>
                    <a:cubicBezTo>
                      <a:pt x="4074" y="48"/>
                      <a:pt x="4084" y="67"/>
                      <a:pt x="4093" y="86"/>
                    </a:cubicBezTo>
                    <a:cubicBezTo>
                      <a:pt x="4093" y="67"/>
                      <a:pt x="4103" y="67"/>
                      <a:pt x="4112" y="86"/>
                    </a:cubicBezTo>
                    <a:cubicBezTo>
                      <a:pt x="4121" y="67"/>
                      <a:pt x="4112" y="38"/>
                      <a:pt x="4121" y="19"/>
                    </a:cubicBezTo>
                    <a:close/>
                    <a:moveTo>
                      <a:pt x="7316" y="7731"/>
                    </a:moveTo>
                    <a:cubicBezTo>
                      <a:pt x="7306" y="7712"/>
                      <a:pt x="7287" y="7703"/>
                      <a:pt x="7278" y="7684"/>
                    </a:cubicBezTo>
                    <a:cubicBezTo>
                      <a:pt x="7287" y="7684"/>
                      <a:pt x="7306" y="7674"/>
                      <a:pt x="7316" y="7684"/>
                    </a:cubicBezTo>
                    <a:cubicBezTo>
                      <a:pt x="7287" y="7684"/>
                      <a:pt x="7344" y="7712"/>
                      <a:pt x="7316" y="7731"/>
                    </a:cubicBezTo>
                    <a:close/>
                    <a:moveTo>
                      <a:pt x="7174" y="7712"/>
                    </a:moveTo>
                    <a:cubicBezTo>
                      <a:pt x="7136" y="7684"/>
                      <a:pt x="7098" y="7665"/>
                      <a:pt x="7079" y="7618"/>
                    </a:cubicBezTo>
                    <a:cubicBezTo>
                      <a:pt x="7089" y="7646"/>
                      <a:pt x="7032" y="7637"/>
                      <a:pt x="7023" y="7646"/>
                    </a:cubicBezTo>
                    <a:cubicBezTo>
                      <a:pt x="7042" y="7646"/>
                      <a:pt x="7023" y="7627"/>
                      <a:pt x="7023" y="7608"/>
                    </a:cubicBezTo>
                    <a:cubicBezTo>
                      <a:pt x="7042" y="7589"/>
                      <a:pt x="7061" y="7618"/>
                      <a:pt x="7061" y="7599"/>
                    </a:cubicBezTo>
                    <a:cubicBezTo>
                      <a:pt x="7061" y="7580"/>
                      <a:pt x="7051" y="7542"/>
                      <a:pt x="7051" y="7495"/>
                    </a:cubicBezTo>
                    <a:cubicBezTo>
                      <a:pt x="7070" y="7495"/>
                      <a:pt x="7098" y="7485"/>
                      <a:pt x="7098" y="7476"/>
                    </a:cubicBezTo>
                    <a:cubicBezTo>
                      <a:pt x="7127" y="7514"/>
                      <a:pt x="7146" y="7485"/>
                      <a:pt x="7193" y="7495"/>
                    </a:cubicBezTo>
                    <a:cubicBezTo>
                      <a:pt x="7193" y="7476"/>
                      <a:pt x="7165" y="7476"/>
                      <a:pt x="7193" y="7466"/>
                    </a:cubicBezTo>
                    <a:cubicBezTo>
                      <a:pt x="7202" y="7495"/>
                      <a:pt x="7231" y="7495"/>
                      <a:pt x="7250" y="7514"/>
                    </a:cubicBezTo>
                    <a:cubicBezTo>
                      <a:pt x="7250" y="7504"/>
                      <a:pt x="7250" y="7495"/>
                      <a:pt x="7259" y="7504"/>
                    </a:cubicBezTo>
                    <a:cubicBezTo>
                      <a:pt x="7250" y="7533"/>
                      <a:pt x="7221" y="7504"/>
                      <a:pt x="7231" y="7542"/>
                    </a:cubicBezTo>
                    <a:cubicBezTo>
                      <a:pt x="7240" y="7561"/>
                      <a:pt x="7250" y="7589"/>
                      <a:pt x="7268" y="7561"/>
                    </a:cubicBezTo>
                    <a:cubicBezTo>
                      <a:pt x="7287" y="7637"/>
                      <a:pt x="7212" y="7599"/>
                      <a:pt x="7250" y="7684"/>
                    </a:cubicBezTo>
                    <a:cubicBezTo>
                      <a:pt x="7202" y="7684"/>
                      <a:pt x="7193" y="7684"/>
                      <a:pt x="7174" y="7712"/>
                    </a:cubicBezTo>
                    <a:close/>
                    <a:moveTo>
                      <a:pt x="7165" y="7504"/>
                    </a:moveTo>
                    <a:cubicBezTo>
                      <a:pt x="7174" y="7533"/>
                      <a:pt x="7183" y="7542"/>
                      <a:pt x="7183" y="7580"/>
                    </a:cubicBezTo>
                    <a:cubicBezTo>
                      <a:pt x="7155" y="7561"/>
                      <a:pt x="7127" y="7589"/>
                      <a:pt x="7117" y="7570"/>
                    </a:cubicBezTo>
                    <a:cubicBezTo>
                      <a:pt x="7146" y="7561"/>
                      <a:pt x="7108" y="7542"/>
                      <a:pt x="7108" y="7523"/>
                    </a:cubicBezTo>
                    <a:cubicBezTo>
                      <a:pt x="7136" y="7523"/>
                      <a:pt x="7155" y="7552"/>
                      <a:pt x="7165" y="7504"/>
                    </a:cubicBezTo>
                    <a:close/>
                    <a:moveTo>
                      <a:pt x="8696" y="4565"/>
                    </a:moveTo>
                    <a:cubicBezTo>
                      <a:pt x="8610" y="4575"/>
                      <a:pt x="8573" y="4442"/>
                      <a:pt x="8610" y="4386"/>
                    </a:cubicBezTo>
                    <a:cubicBezTo>
                      <a:pt x="8629" y="4404"/>
                      <a:pt x="8639" y="4395"/>
                      <a:pt x="8658" y="4376"/>
                    </a:cubicBezTo>
                    <a:cubicBezTo>
                      <a:pt x="8667" y="4404"/>
                      <a:pt x="8658" y="4423"/>
                      <a:pt x="8686" y="4423"/>
                    </a:cubicBezTo>
                    <a:cubicBezTo>
                      <a:pt x="8667" y="4357"/>
                      <a:pt x="8762" y="4423"/>
                      <a:pt x="8771" y="4395"/>
                    </a:cubicBezTo>
                    <a:cubicBezTo>
                      <a:pt x="8762" y="4395"/>
                      <a:pt x="8762" y="4386"/>
                      <a:pt x="8771" y="4386"/>
                    </a:cubicBezTo>
                    <a:cubicBezTo>
                      <a:pt x="8790" y="4404"/>
                      <a:pt x="8771" y="4442"/>
                      <a:pt x="8790" y="4433"/>
                    </a:cubicBezTo>
                    <a:cubicBezTo>
                      <a:pt x="8837" y="4414"/>
                      <a:pt x="8828" y="4404"/>
                      <a:pt x="8866" y="4433"/>
                    </a:cubicBezTo>
                    <a:cubicBezTo>
                      <a:pt x="8847" y="4423"/>
                      <a:pt x="8837" y="4461"/>
                      <a:pt x="8856" y="4452"/>
                    </a:cubicBezTo>
                    <a:cubicBezTo>
                      <a:pt x="8875" y="4452"/>
                      <a:pt x="8885" y="4395"/>
                      <a:pt x="8913" y="4414"/>
                    </a:cubicBezTo>
                    <a:cubicBezTo>
                      <a:pt x="8885" y="4480"/>
                      <a:pt x="8903" y="4480"/>
                      <a:pt x="8922" y="4556"/>
                    </a:cubicBezTo>
                    <a:cubicBezTo>
                      <a:pt x="8913" y="4556"/>
                      <a:pt x="8903" y="4556"/>
                      <a:pt x="8903" y="4565"/>
                    </a:cubicBezTo>
                    <a:lnTo>
                      <a:pt x="8856" y="4584"/>
                    </a:lnTo>
                    <a:cubicBezTo>
                      <a:pt x="8856" y="4575"/>
                      <a:pt x="8847" y="4575"/>
                      <a:pt x="8837" y="4565"/>
                    </a:cubicBezTo>
                    <a:cubicBezTo>
                      <a:pt x="8856" y="4556"/>
                      <a:pt x="8847" y="4527"/>
                      <a:pt x="8856" y="4508"/>
                    </a:cubicBezTo>
                    <a:cubicBezTo>
                      <a:pt x="8818" y="4518"/>
                      <a:pt x="8856" y="4490"/>
                      <a:pt x="8847" y="4471"/>
                    </a:cubicBezTo>
                    <a:cubicBezTo>
                      <a:pt x="8818" y="4471"/>
                      <a:pt x="8771" y="4452"/>
                      <a:pt x="8781" y="4490"/>
                    </a:cubicBezTo>
                    <a:cubicBezTo>
                      <a:pt x="8799" y="4490"/>
                      <a:pt x="8828" y="4508"/>
                      <a:pt x="8799" y="4527"/>
                    </a:cubicBezTo>
                    <a:cubicBezTo>
                      <a:pt x="8799" y="4518"/>
                      <a:pt x="8790" y="4518"/>
                      <a:pt x="8771" y="4527"/>
                    </a:cubicBezTo>
                    <a:cubicBezTo>
                      <a:pt x="8733" y="4490"/>
                      <a:pt x="8696" y="4461"/>
                      <a:pt x="8658" y="4433"/>
                    </a:cubicBezTo>
                    <a:cubicBezTo>
                      <a:pt x="8677" y="4461"/>
                      <a:pt x="8667" y="4471"/>
                      <a:pt x="8667" y="4499"/>
                    </a:cubicBezTo>
                    <a:cubicBezTo>
                      <a:pt x="8705" y="4480"/>
                      <a:pt x="8696" y="4546"/>
                      <a:pt x="8696" y="4565"/>
                    </a:cubicBezTo>
                    <a:close/>
                    <a:moveTo>
                      <a:pt x="8781" y="5907"/>
                    </a:moveTo>
                    <a:cubicBezTo>
                      <a:pt x="8762" y="5954"/>
                      <a:pt x="8790" y="5926"/>
                      <a:pt x="8771" y="5964"/>
                    </a:cubicBezTo>
                    <a:cubicBezTo>
                      <a:pt x="8809" y="5973"/>
                      <a:pt x="8828" y="5992"/>
                      <a:pt x="8818" y="5964"/>
                    </a:cubicBezTo>
                    <a:cubicBezTo>
                      <a:pt x="8828" y="5964"/>
                      <a:pt x="8828" y="5973"/>
                      <a:pt x="8837" y="5964"/>
                    </a:cubicBezTo>
                    <a:cubicBezTo>
                      <a:pt x="8828" y="5964"/>
                      <a:pt x="8837" y="5954"/>
                      <a:pt x="8847" y="5964"/>
                    </a:cubicBezTo>
                    <a:cubicBezTo>
                      <a:pt x="8809" y="5983"/>
                      <a:pt x="8894" y="5983"/>
                      <a:pt x="8856" y="6011"/>
                    </a:cubicBezTo>
                    <a:cubicBezTo>
                      <a:pt x="8847" y="5973"/>
                      <a:pt x="8847" y="6030"/>
                      <a:pt x="8828" y="6030"/>
                    </a:cubicBezTo>
                    <a:cubicBezTo>
                      <a:pt x="8790" y="5973"/>
                      <a:pt x="8790" y="6030"/>
                      <a:pt x="8752" y="5992"/>
                    </a:cubicBezTo>
                    <a:cubicBezTo>
                      <a:pt x="8752" y="5954"/>
                      <a:pt x="8724" y="5973"/>
                      <a:pt x="8714" y="5926"/>
                    </a:cubicBezTo>
                    <a:cubicBezTo>
                      <a:pt x="8743" y="5917"/>
                      <a:pt x="8762" y="5935"/>
                      <a:pt x="8781" y="5907"/>
                    </a:cubicBezTo>
                    <a:close/>
                    <a:moveTo>
                      <a:pt x="8818" y="3166"/>
                    </a:moveTo>
                    <a:cubicBezTo>
                      <a:pt x="8856" y="3157"/>
                      <a:pt x="8875" y="3138"/>
                      <a:pt x="8894" y="3119"/>
                    </a:cubicBezTo>
                    <a:cubicBezTo>
                      <a:pt x="8903" y="3157"/>
                      <a:pt x="8894" y="3166"/>
                      <a:pt x="8913" y="3195"/>
                    </a:cubicBezTo>
                    <a:cubicBezTo>
                      <a:pt x="8875" y="3195"/>
                      <a:pt x="8837" y="3185"/>
                      <a:pt x="8818" y="3166"/>
                    </a:cubicBezTo>
                    <a:close/>
                    <a:moveTo>
                      <a:pt x="8582" y="3705"/>
                    </a:moveTo>
                    <a:cubicBezTo>
                      <a:pt x="8592" y="3715"/>
                      <a:pt x="8601" y="3715"/>
                      <a:pt x="8620" y="3705"/>
                    </a:cubicBezTo>
                    <a:cubicBezTo>
                      <a:pt x="8592" y="3639"/>
                      <a:pt x="8592" y="3563"/>
                      <a:pt x="8648" y="3582"/>
                    </a:cubicBezTo>
                    <a:cubicBezTo>
                      <a:pt x="8648" y="3592"/>
                      <a:pt x="8648" y="3601"/>
                      <a:pt x="8639" y="3611"/>
                    </a:cubicBezTo>
                    <a:cubicBezTo>
                      <a:pt x="8658" y="3611"/>
                      <a:pt x="8686" y="3620"/>
                      <a:pt x="8705" y="3620"/>
                    </a:cubicBezTo>
                    <a:cubicBezTo>
                      <a:pt x="8667" y="3563"/>
                      <a:pt x="8752" y="3507"/>
                      <a:pt x="8790" y="3535"/>
                    </a:cubicBezTo>
                    <a:cubicBezTo>
                      <a:pt x="8799" y="3526"/>
                      <a:pt x="8790" y="3488"/>
                      <a:pt x="8818" y="3488"/>
                    </a:cubicBezTo>
                    <a:cubicBezTo>
                      <a:pt x="8799" y="3441"/>
                      <a:pt x="8799" y="3403"/>
                      <a:pt x="8790" y="3365"/>
                    </a:cubicBezTo>
                    <a:cubicBezTo>
                      <a:pt x="8809" y="3374"/>
                      <a:pt x="8866" y="3403"/>
                      <a:pt x="8847" y="3346"/>
                    </a:cubicBezTo>
                    <a:cubicBezTo>
                      <a:pt x="8837" y="3355"/>
                      <a:pt x="8837" y="3365"/>
                      <a:pt x="8828" y="3374"/>
                    </a:cubicBezTo>
                    <a:cubicBezTo>
                      <a:pt x="8818" y="3384"/>
                      <a:pt x="8809" y="3346"/>
                      <a:pt x="8809" y="3337"/>
                    </a:cubicBezTo>
                    <a:cubicBezTo>
                      <a:pt x="8799" y="3346"/>
                      <a:pt x="8771" y="3337"/>
                      <a:pt x="8781" y="3355"/>
                    </a:cubicBezTo>
                    <a:cubicBezTo>
                      <a:pt x="8762" y="3355"/>
                      <a:pt x="8752" y="3346"/>
                      <a:pt x="8743" y="3327"/>
                    </a:cubicBezTo>
                    <a:cubicBezTo>
                      <a:pt x="8762" y="3308"/>
                      <a:pt x="8771" y="3337"/>
                      <a:pt x="8790" y="3318"/>
                    </a:cubicBezTo>
                    <a:cubicBezTo>
                      <a:pt x="8790" y="3280"/>
                      <a:pt x="8752" y="3327"/>
                      <a:pt x="8743" y="3289"/>
                    </a:cubicBezTo>
                    <a:cubicBezTo>
                      <a:pt x="8762" y="3261"/>
                      <a:pt x="8762" y="3214"/>
                      <a:pt x="8762" y="3119"/>
                    </a:cubicBezTo>
                    <a:cubicBezTo>
                      <a:pt x="8781" y="3119"/>
                      <a:pt x="8790" y="3138"/>
                      <a:pt x="8809" y="3148"/>
                    </a:cubicBezTo>
                    <a:cubicBezTo>
                      <a:pt x="8809" y="3138"/>
                      <a:pt x="8809" y="3119"/>
                      <a:pt x="8828" y="3110"/>
                    </a:cubicBezTo>
                    <a:cubicBezTo>
                      <a:pt x="8790" y="3081"/>
                      <a:pt x="8828" y="3034"/>
                      <a:pt x="8799" y="3025"/>
                    </a:cubicBezTo>
                    <a:cubicBezTo>
                      <a:pt x="8799" y="3015"/>
                      <a:pt x="8818" y="3006"/>
                      <a:pt x="8809" y="2987"/>
                    </a:cubicBezTo>
                    <a:cubicBezTo>
                      <a:pt x="8828" y="2977"/>
                      <a:pt x="8828" y="3015"/>
                      <a:pt x="8847" y="2996"/>
                    </a:cubicBezTo>
                    <a:cubicBezTo>
                      <a:pt x="8847" y="2977"/>
                      <a:pt x="8781" y="2911"/>
                      <a:pt x="8828" y="2892"/>
                    </a:cubicBezTo>
                    <a:cubicBezTo>
                      <a:pt x="8809" y="2873"/>
                      <a:pt x="8781" y="2873"/>
                      <a:pt x="8762" y="2855"/>
                    </a:cubicBezTo>
                    <a:cubicBezTo>
                      <a:pt x="8733" y="2892"/>
                      <a:pt x="8696" y="2883"/>
                      <a:pt x="8658" y="2930"/>
                    </a:cubicBezTo>
                    <a:cubicBezTo>
                      <a:pt x="8677" y="2949"/>
                      <a:pt x="8667" y="2968"/>
                      <a:pt x="8658" y="3006"/>
                    </a:cubicBezTo>
                    <a:cubicBezTo>
                      <a:pt x="8677" y="3025"/>
                      <a:pt x="8696" y="3025"/>
                      <a:pt x="8714" y="3034"/>
                    </a:cubicBezTo>
                    <a:cubicBezTo>
                      <a:pt x="8686" y="3062"/>
                      <a:pt x="8705" y="3044"/>
                      <a:pt x="8724" y="3091"/>
                    </a:cubicBezTo>
                    <a:cubicBezTo>
                      <a:pt x="8724" y="3110"/>
                      <a:pt x="8705" y="3091"/>
                      <a:pt x="8714" y="3110"/>
                    </a:cubicBezTo>
                    <a:cubicBezTo>
                      <a:pt x="8696" y="3110"/>
                      <a:pt x="8696" y="3062"/>
                      <a:pt x="8677" y="3091"/>
                    </a:cubicBezTo>
                    <a:cubicBezTo>
                      <a:pt x="8677" y="3081"/>
                      <a:pt x="8677" y="3081"/>
                      <a:pt x="8667" y="3081"/>
                    </a:cubicBezTo>
                    <a:cubicBezTo>
                      <a:pt x="8658" y="3072"/>
                      <a:pt x="8677" y="3062"/>
                      <a:pt x="8677" y="3062"/>
                    </a:cubicBezTo>
                    <a:cubicBezTo>
                      <a:pt x="8667" y="3053"/>
                      <a:pt x="8658" y="3025"/>
                      <a:pt x="8648" y="3015"/>
                    </a:cubicBezTo>
                    <a:cubicBezTo>
                      <a:pt x="8629" y="3034"/>
                      <a:pt x="8610" y="3091"/>
                      <a:pt x="8648" y="3110"/>
                    </a:cubicBezTo>
                    <a:cubicBezTo>
                      <a:pt x="8658" y="3138"/>
                      <a:pt x="8610" y="3129"/>
                      <a:pt x="8610" y="3148"/>
                    </a:cubicBezTo>
                    <a:cubicBezTo>
                      <a:pt x="8601" y="3148"/>
                      <a:pt x="8592" y="3110"/>
                      <a:pt x="8573" y="3138"/>
                    </a:cubicBezTo>
                    <a:cubicBezTo>
                      <a:pt x="8573" y="3148"/>
                      <a:pt x="8592" y="3138"/>
                      <a:pt x="8592" y="3157"/>
                    </a:cubicBezTo>
                    <a:cubicBezTo>
                      <a:pt x="8601" y="3176"/>
                      <a:pt x="8535" y="3148"/>
                      <a:pt x="8573" y="3195"/>
                    </a:cubicBezTo>
                    <a:cubicBezTo>
                      <a:pt x="8554" y="3204"/>
                      <a:pt x="8554" y="3166"/>
                      <a:pt x="8544" y="3148"/>
                    </a:cubicBezTo>
                    <a:cubicBezTo>
                      <a:pt x="8516" y="3148"/>
                      <a:pt x="8516" y="3138"/>
                      <a:pt x="8488" y="3157"/>
                    </a:cubicBezTo>
                    <a:lnTo>
                      <a:pt x="8507" y="3214"/>
                    </a:lnTo>
                    <a:cubicBezTo>
                      <a:pt x="8525" y="3166"/>
                      <a:pt x="8535" y="3185"/>
                      <a:pt x="8563" y="3223"/>
                    </a:cubicBezTo>
                    <a:cubicBezTo>
                      <a:pt x="8592" y="3223"/>
                      <a:pt x="8582" y="3204"/>
                      <a:pt x="8601" y="3195"/>
                    </a:cubicBezTo>
                    <a:cubicBezTo>
                      <a:pt x="8620" y="3204"/>
                      <a:pt x="8601" y="3251"/>
                      <a:pt x="8639" y="3233"/>
                    </a:cubicBezTo>
                    <a:cubicBezTo>
                      <a:pt x="8601" y="3261"/>
                      <a:pt x="8667" y="3270"/>
                      <a:pt x="8629" y="3308"/>
                    </a:cubicBezTo>
                    <a:cubicBezTo>
                      <a:pt x="8639" y="3289"/>
                      <a:pt x="8677" y="3308"/>
                      <a:pt x="8696" y="3289"/>
                    </a:cubicBezTo>
                    <a:cubicBezTo>
                      <a:pt x="8696" y="3337"/>
                      <a:pt x="8696" y="3355"/>
                      <a:pt x="8733" y="3374"/>
                    </a:cubicBezTo>
                    <a:cubicBezTo>
                      <a:pt x="8714" y="3393"/>
                      <a:pt x="8705" y="3384"/>
                      <a:pt x="8677" y="3412"/>
                    </a:cubicBezTo>
                    <a:lnTo>
                      <a:pt x="8696" y="3450"/>
                    </a:lnTo>
                    <a:cubicBezTo>
                      <a:pt x="8696" y="3450"/>
                      <a:pt x="8658" y="3488"/>
                      <a:pt x="8648" y="3459"/>
                    </a:cubicBezTo>
                    <a:cubicBezTo>
                      <a:pt x="8620" y="3488"/>
                      <a:pt x="8677" y="3497"/>
                      <a:pt x="8620" y="3497"/>
                    </a:cubicBezTo>
                    <a:cubicBezTo>
                      <a:pt x="8629" y="3526"/>
                      <a:pt x="8648" y="3554"/>
                      <a:pt x="8639" y="3563"/>
                    </a:cubicBezTo>
                    <a:cubicBezTo>
                      <a:pt x="8601" y="3535"/>
                      <a:pt x="8592" y="3620"/>
                      <a:pt x="8582" y="3573"/>
                    </a:cubicBezTo>
                    <a:cubicBezTo>
                      <a:pt x="8554" y="3582"/>
                      <a:pt x="8554" y="3601"/>
                      <a:pt x="8563" y="3639"/>
                    </a:cubicBezTo>
                    <a:cubicBezTo>
                      <a:pt x="8582" y="3620"/>
                      <a:pt x="8592" y="3648"/>
                      <a:pt x="8601" y="3658"/>
                    </a:cubicBezTo>
                    <a:cubicBezTo>
                      <a:pt x="8573" y="3667"/>
                      <a:pt x="8582" y="3705"/>
                      <a:pt x="8535" y="3724"/>
                    </a:cubicBezTo>
                    <a:cubicBezTo>
                      <a:pt x="8544" y="3762"/>
                      <a:pt x="8554" y="3762"/>
                      <a:pt x="8573" y="3771"/>
                    </a:cubicBezTo>
                    <a:cubicBezTo>
                      <a:pt x="8601" y="3762"/>
                      <a:pt x="8563" y="3724"/>
                      <a:pt x="8582" y="3705"/>
                    </a:cubicBezTo>
                    <a:close/>
                    <a:moveTo>
                      <a:pt x="8724" y="3157"/>
                    </a:moveTo>
                    <a:cubicBezTo>
                      <a:pt x="8733" y="3185"/>
                      <a:pt x="8696" y="3233"/>
                      <a:pt x="8677" y="3195"/>
                    </a:cubicBezTo>
                    <a:cubicBezTo>
                      <a:pt x="8714" y="3195"/>
                      <a:pt x="8696" y="3166"/>
                      <a:pt x="8724" y="3157"/>
                    </a:cubicBezTo>
                    <a:close/>
                    <a:moveTo>
                      <a:pt x="9017" y="4140"/>
                    </a:moveTo>
                    <a:cubicBezTo>
                      <a:pt x="8998" y="4112"/>
                      <a:pt x="8970" y="4074"/>
                      <a:pt x="8941" y="4055"/>
                    </a:cubicBezTo>
                    <a:cubicBezTo>
                      <a:pt x="8960" y="4093"/>
                      <a:pt x="8951" y="4168"/>
                      <a:pt x="9017" y="4168"/>
                    </a:cubicBezTo>
                    <a:cubicBezTo>
                      <a:pt x="9007" y="4159"/>
                      <a:pt x="9017" y="4149"/>
                      <a:pt x="9017" y="4140"/>
                    </a:cubicBezTo>
                    <a:close/>
                    <a:moveTo>
                      <a:pt x="8478" y="4669"/>
                    </a:moveTo>
                    <a:cubicBezTo>
                      <a:pt x="8440" y="4679"/>
                      <a:pt x="8412" y="4679"/>
                      <a:pt x="8403" y="4650"/>
                    </a:cubicBezTo>
                    <a:cubicBezTo>
                      <a:pt x="8412" y="4688"/>
                      <a:pt x="8374" y="4669"/>
                      <a:pt x="8365" y="4669"/>
                    </a:cubicBezTo>
                    <a:cubicBezTo>
                      <a:pt x="8336" y="4612"/>
                      <a:pt x="8327" y="4584"/>
                      <a:pt x="8403" y="4593"/>
                    </a:cubicBezTo>
                    <a:cubicBezTo>
                      <a:pt x="8412" y="4565"/>
                      <a:pt x="8393" y="4546"/>
                      <a:pt x="8431" y="4556"/>
                    </a:cubicBezTo>
                    <a:cubicBezTo>
                      <a:pt x="8431" y="4537"/>
                      <a:pt x="8412" y="4499"/>
                      <a:pt x="8440" y="4499"/>
                    </a:cubicBezTo>
                    <a:cubicBezTo>
                      <a:pt x="8459" y="4518"/>
                      <a:pt x="8431" y="4518"/>
                      <a:pt x="8431" y="4537"/>
                    </a:cubicBezTo>
                    <a:cubicBezTo>
                      <a:pt x="8450" y="4537"/>
                      <a:pt x="8459" y="4537"/>
                      <a:pt x="8469" y="4537"/>
                    </a:cubicBezTo>
                    <a:cubicBezTo>
                      <a:pt x="8469" y="4518"/>
                      <a:pt x="8459" y="4508"/>
                      <a:pt x="8450" y="4499"/>
                    </a:cubicBezTo>
                    <a:cubicBezTo>
                      <a:pt x="8459" y="4499"/>
                      <a:pt x="8469" y="4490"/>
                      <a:pt x="8478" y="4480"/>
                    </a:cubicBezTo>
                    <a:cubicBezTo>
                      <a:pt x="8478" y="4518"/>
                      <a:pt x="8535" y="4499"/>
                      <a:pt x="8516" y="4518"/>
                    </a:cubicBezTo>
                    <a:cubicBezTo>
                      <a:pt x="8497" y="4518"/>
                      <a:pt x="8488" y="4508"/>
                      <a:pt x="8478" y="4518"/>
                    </a:cubicBezTo>
                    <a:cubicBezTo>
                      <a:pt x="8497" y="4556"/>
                      <a:pt x="8459" y="4546"/>
                      <a:pt x="8459" y="4565"/>
                    </a:cubicBezTo>
                    <a:cubicBezTo>
                      <a:pt x="8488" y="4603"/>
                      <a:pt x="8440" y="4565"/>
                      <a:pt x="8450" y="4593"/>
                    </a:cubicBezTo>
                    <a:cubicBezTo>
                      <a:pt x="8478" y="4603"/>
                      <a:pt x="8478" y="4631"/>
                      <a:pt x="8478" y="4669"/>
                    </a:cubicBezTo>
                    <a:close/>
                    <a:moveTo>
                      <a:pt x="8733" y="3922"/>
                    </a:moveTo>
                    <a:cubicBezTo>
                      <a:pt x="8724" y="3922"/>
                      <a:pt x="8724" y="3904"/>
                      <a:pt x="8705" y="3913"/>
                    </a:cubicBezTo>
                    <a:cubicBezTo>
                      <a:pt x="8714" y="3960"/>
                      <a:pt x="8714" y="3951"/>
                      <a:pt x="8724" y="3989"/>
                    </a:cubicBezTo>
                    <a:cubicBezTo>
                      <a:pt x="8696" y="3989"/>
                      <a:pt x="8667" y="4083"/>
                      <a:pt x="8714" y="4130"/>
                    </a:cubicBezTo>
                    <a:cubicBezTo>
                      <a:pt x="8752" y="4121"/>
                      <a:pt x="8762" y="4121"/>
                      <a:pt x="8781" y="4130"/>
                    </a:cubicBezTo>
                    <a:cubicBezTo>
                      <a:pt x="8809" y="4130"/>
                      <a:pt x="8809" y="4102"/>
                      <a:pt x="8837" y="4102"/>
                    </a:cubicBezTo>
                    <a:cubicBezTo>
                      <a:pt x="8818" y="4093"/>
                      <a:pt x="8837" y="4017"/>
                      <a:pt x="8856" y="4026"/>
                    </a:cubicBezTo>
                    <a:cubicBezTo>
                      <a:pt x="8866" y="4026"/>
                      <a:pt x="8866" y="4026"/>
                      <a:pt x="8866" y="4017"/>
                    </a:cubicBezTo>
                    <a:lnTo>
                      <a:pt x="8856" y="3989"/>
                    </a:lnTo>
                    <a:cubicBezTo>
                      <a:pt x="8828" y="4036"/>
                      <a:pt x="8790" y="3960"/>
                      <a:pt x="8762" y="4008"/>
                    </a:cubicBezTo>
                    <a:cubicBezTo>
                      <a:pt x="8752" y="3960"/>
                      <a:pt x="8771" y="3951"/>
                      <a:pt x="8762" y="3932"/>
                    </a:cubicBezTo>
                    <a:cubicBezTo>
                      <a:pt x="8762" y="3913"/>
                      <a:pt x="8733" y="3904"/>
                      <a:pt x="8733" y="3922"/>
                    </a:cubicBezTo>
                    <a:close/>
                    <a:moveTo>
                      <a:pt x="8781" y="3724"/>
                    </a:moveTo>
                    <a:cubicBezTo>
                      <a:pt x="8828" y="3733"/>
                      <a:pt x="8790" y="3771"/>
                      <a:pt x="8790" y="3800"/>
                    </a:cubicBezTo>
                    <a:cubicBezTo>
                      <a:pt x="8762" y="3790"/>
                      <a:pt x="8733" y="3828"/>
                      <a:pt x="8743" y="3856"/>
                    </a:cubicBezTo>
                    <a:cubicBezTo>
                      <a:pt x="8762" y="3828"/>
                      <a:pt x="8762" y="3809"/>
                      <a:pt x="8781" y="3847"/>
                    </a:cubicBezTo>
                    <a:cubicBezTo>
                      <a:pt x="8847" y="3819"/>
                      <a:pt x="8866" y="3724"/>
                      <a:pt x="8781" y="3724"/>
                    </a:cubicBezTo>
                    <a:close/>
                    <a:moveTo>
                      <a:pt x="9064" y="3630"/>
                    </a:moveTo>
                    <a:cubicBezTo>
                      <a:pt x="9045" y="3648"/>
                      <a:pt x="9017" y="3658"/>
                      <a:pt x="9036" y="3686"/>
                    </a:cubicBezTo>
                    <a:cubicBezTo>
                      <a:pt x="9064" y="3677"/>
                      <a:pt x="9074" y="3667"/>
                      <a:pt x="9064" y="3630"/>
                    </a:cubicBezTo>
                    <a:close/>
                    <a:moveTo>
                      <a:pt x="8573" y="4707"/>
                    </a:moveTo>
                    <a:cubicBezTo>
                      <a:pt x="8582" y="4697"/>
                      <a:pt x="8582" y="4688"/>
                      <a:pt x="8610" y="4679"/>
                    </a:cubicBezTo>
                    <a:cubicBezTo>
                      <a:pt x="8610" y="4688"/>
                      <a:pt x="8610" y="4688"/>
                      <a:pt x="8610" y="4697"/>
                    </a:cubicBezTo>
                    <a:close/>
                    <a:moveTo>
                      <a:pt x="8866" y="3337"/>
                    </a:moveTo>
                    <a:lnTo>
                      <a:pt x="8856" y="3299"/>
                    </a:lnTo>
                    <a:lnTo>
                      <a:pt x="8866" y="3289"/>
                    </a:lnTo>
                    <a:cubicBezTo>
                      <a:pt x="8875" y="3289"/>
                      <a:pt x="8885" y="3289"/>
                      <a:pt x="8885" y="3299"/>
                    </a:cubicBezTo>
                    <a:cubicBezTo>
                      <a:pt x="8866" y="3308"/>
                      <a:pt x="8894" y="3308"/>
                      <a:pt x="8885" y="3337"/>
                    </a:cubicBezTo>
                    <a:cubicBezTo>
                      <a:pt x="8894" y="3327"/>
                      <a:pt x="8903" y="3327"/>
                      <a:pt x="8894" y="3337"/>
                    </a:cubicBezTo>
                    <a:cubicBezTo>
                      <a:pt x="8885" y="3346"/>
                      <a:pt x="8875" y="3327"/>
                      <a:pt x="8866" y="3337"/>
                    </a:cubicBezTo>
                    <a:close/>
                    <a:moveTo>
                      <a:pt x="7467" y="6805"/>
                    </a:moveTo>
                    <a:cubicBezTo>
                      <a:pt x="7448" y="6805"/>
                      <a:pt x="7420" y="6805"/>
                      <a:pt x="7401" y="6805"/>
                    </a:cubicBezTo>
                    <a:lnTo>
                      <a:pt x="7391" y="6767"/>
                    </a:lnTo>
                    <a:cubicBezTo>
                      <a:pt x="7420" y="6767"/>
                      <a:pt x="7410" y="6758"/>
                      <a:pt x="7429" y="6739"/>
                    </a:cubicBezTo>
                    <a:cubicBezTo>
                      <a:pt x="7439" y="6767"/>
                      <a:pt x="7457" y="6777"/>
                      <a:pt x="7467" y="6805"/>
                    </a:cubicBezTo>
                    <a:close/>
                    <a:moveTo>
                      <a:pt x="7817" y="6625"/>
                    </a:moveTo>
                    <a:cubicBezTo>
                      <a:pt x="7807" y="6663"/>
                      <a:pt x="7836" y="6673"/>
                      <a:pt x="7817" y="6710"/>
                    </a:cubicBezTo>
                    <a:cubicBezTo>
                      <a:pt x="7788" y="6692"/>
                      <a:pt x="7798" y="6673"/>
                      <a:pt x="7779" y="6635"/>
                    </a:cubicBezTo>
                    <a:cubicBezTo>
                      <a:pt x="7788" y="6616"/>
                      <a:pt x="7798" y="6635"/>
                      <a:pt x="7817" y="6625"/>
                    </a:cubicBezTo>
                    <a:close/>
                    <a:moveTo>
                      <a:pt x="7949" y="6937"/>
                    </a:moveTo>
                    <a:cubicBezTo>
                      <a:pt x="7921" y="6947"/>
                      <a:pt x="7892" y="6966"/>
                      <a:pt x="7883" y="6937"/>
                    </a:cubicBezTo>
                    <a:cubicBezTo>
                      <a:pt x="7892" y="6918"/>
                      <a:pt x="7930" y="6909"/>
                      <a:pt x="7949" y="6937"/>
                    </a:cubicBezTo>
                    <a:close/>
                    <a:moveTo>
                      <a:pt x="7694" y="6531"/>
                    </a:moveTo>
                    <a:cubicBezTo>
                      <a:pt x="7694" y="6512"/>
                      <a:pt x="7684" y="6493"/>
                      <a:pt x="7665" y="6484"/>
                    </a:cubicBezTo>
                    <a:cubicBezTo>
                      <a:pt x="7684" y="6484"/>
                      <a:pt x="7694" y="6484"/>
                      <a:pt x="7694" y="6465"/>
                    </a:cubicBezTo>
                    <a:cubicBezTo>
                      <a:pt x="7647" y="6446"/>
                      <a:pt x="7618" y="6389"/>
                      <a:pt x="7637" y="6342"/>
                    </a:cubicBezTo>
                    <a:cubicBezTo>
                      <a:pt x="7647" y="6380"/>
                      <a:pt x="7694" y="6351"/>
                      <a:pt x="7703" y="6332"/>
                    </a:cubicBezTo>
                    <a:cubicBezTo>
                      <a:pt x="7741" y="6380"/>
                      <a:pt x="7741" y="6427"/>
                      <a:pt x="7798" y="6436"/>
                    </a:cubicBezTo>
                    <a:cubicBezTo>
                      <a:pt x="7826" y="6503"/>
                      <a:pt x="7788" y="6531"/>
                      <a:pt x="7741" y="6559"/>
                    </a:cubicBezTo>
                    <a:cubicBezTo>
                      <a:pt x="7741" y="6521"/>
                      <a:pt x="7713" y="6540"/>
                      <a:pt x="7694" y="6531"/>
                    </a:cubicBezTo>
                    <a:close/>
                    <a:moveTo>
                      <a:pt x="8053" y="6767"/>
                    </a:moveTo>
                    <a:cubicBezTo>
                      <a:pt x="8062" y="6777"/>
                      <a:pt x="8091" y="6824"/>
                      <a:pt x="8043" y="6833"/>
                    </a:cubicBezTo>
                    <a:cubicBezTo>
                      <a:pt x="8034" y="6814"/>
                      <a:pt x="8034" y="6795"/>
                      <a:pt x="8025" y="6795"/>
                    </a:cubicBezTo>
                    <a:cubicBezTo>
                      <a:pt x="8025" y="6805"/>
                      <a:pt x="8015" y="6805"/>
                      <a:pt x="8006" y="6786"/>
                    </a:cubicBezTo>
                    <a:cubicBezTo>
                      <a:pt x="8034" y="6786"/>
                      <a:pt x="8025" y="6767"/>
                      <a:pt x="8053" y="6767"/>
                    </a:cubicBezTo>
                    <a:close/>
                    <a:moveTo>
                      <a:pt x="7769" y="6729"/>
                    </a:moveTo>
                    <a:cubicBezTo>
                      <a:pt x="7769" y="6758"/>
                      <a:pt x="7769" y="6795"/>
                      <a:pt x="7741" y="6824"/>
                    </a:cubicBezTo>
                    <a:cubicBezTo>
                      <a:pt x="7694" y="6777"/>
                      <a:pt x="7694" y="6795"/>
                      <a:pt x="7656" y="6729"/>
                    </a:cubicBezTo>
                    <a:cubicBezTo>
                      <a:pt x="7684" y="6701"/>
                      <a:pt x="7675" y="6654"/>
                      <a:pt x="7703" y="6625"/>
                    </a:cubicBezTo>
                    <a:cubicBezTo>
                      <a:pt x="7722" y="6654"/>
                      <a:pt x="7741" y="6663"/>
                      <a:pt x="7741" y="6692"/>
                    </a:cubicBezTo>
                    <a:cubicBezTo>
                      <a:pt x="7760" y="6692"/>
                      <a:pt x="7760" y="6654"/>
                      <a:pt x="7769" y="6692"/>
                    </a:cubicBezTo>
                    <a:cubicBezTo>
                      <a:pt x="7779" y="6720"/>
                      <a:pt x="7722" y="6673"/>
                      <a:pt x="7732" y="6701"/>
                    </a:cubicBezTo>
                    <a:cubicBezTo>
                      <a:pt x="7741" y="6710"/>
                      <a:pt x="7750" y="6739"/>
                      <a:pt x="7769" y="6729"/>
                    </a:cubicBezTo>
                    <a:close/>
                    <a:moveTo>
                      <a:pt x="7146" y="7202"/>
                    </a:moveTo>
                    <a:cubicBezTo>
                      <a:pt x="7136" y="7174"/>
                      <a:pt x="7108" y="7174"/>
                      <a:pt x="7089" y="7145"/>
                    </a:cubicBezTo>
                    <a:cubicBezTo>
                      <a:pt x="7098" y="7183"/>
                      <a:pt x="7108" y="7249"/>
                      <a:pt x="7051" y="7268"/>
                    </a:cubicBezTo>
                    <a:cubicBezTo>
                      <a:pt x="7032" y="7221"/>
                      <a:pt x="7004" y="7192"/>
                      <a:pt x="6985" y="7183"/>
                    </a:cubicBezTo>
                    <a:cubicBezTo>
                      <a:pt x="6985" y="7164"/>
                      <a:pt x="7004" y="7183"/>
                      <a:pt x="7004" y="7164"/>
                    </a:cubicBezTo>
                    <a:cubicBezTo>
                      <a:pt x="6966" y="7126"/>
                      <a:pt x="6928" y="7107"/>
                      <a:pt x="6900" y="7117"/>
                    </a:cubicBezTo>
                    <a:cubicBezTo>
                      <a:pt x="6900" y="7070"/>
                      <a:pt x="6824" y="7088"/>
                      <a:pt x="6815" y="7117"/>
                    </a:cubicBezTo>
                    <a:cubicBezTo>
                      <a:pt x="6796" y="7088"/>
                      <a:pt x="6786" y="7079"/>
                      <a:pt x="6758" y="7060"/>
                    </a:cubicBezTo>
                    <a:cubicBezTo>
                      <a:pt x="6777" y="7060"/>
                      <a:pt x="6786" y="7051"/>
                      <a:pt x="6777" y="7022"/>
                    </a:cubicBezTo>
                    <a:cubicBezTo>
                      <a:pt x="6758" y="7032"/>
                      <a:pt x="6777" y="7051"/>
                      <a:pt x="6749" y="7051"/>
                    </a:cubicBezTo>
                    <a:cubicBezTo>
                      <a:pt x="6739" y="7022"/>
                      <a:pt x="6749" y="7013"/>
                      <a:pt x="6739" y="6994"/>
                    </a:cubicBezTo>
                    <a:cubicBezTo>
                      <a:pt x="6720" y="7003"/>
                      <a:pt x="6701" y="6994"/>
                      <a:pt x="6692" y="6985"/>
                    </a:cubicBezTo>
                    <a:cubicBezTo>
                      <a:pt x="6730" y="6966"/>
                      <a:pt x="6720" y="6956"/>
                      <a:pt x="6758" y="6937"/>
                    </a:cubicBezTo>
                    <a:cubicBezTo>
                      <a:pt x="6786" y="6975"/>
                      <a:pt x="6824" y="7022"/>
                      <a:pt x="6853" y="6985"/>
                    </a:cubicBezTo>
                    <a:cubicBezTo>
                      <a:pt x="6853" y="7032"/>
                      <a:pt x="6881" y="7003"/>
                      <a:pt x="6890" y="7013"/>
                    </a:cubicBezTo>
                    <a:cubicBezTo>
                      <a:pt x="6890" y="7032"/>
                      <a:pt x="6900" y="7079"/>
                      <a:pt x="6928" y="7079"/>
                    </a:cubicBezTo>
                    <a:cubicBezTo>
                      <a:pt x="6947" y="7041"/>
                      <a:pt x="6966" y="7098"/>
                      <a:pt x="6985" y="7098"/>
                    </a:cubicBezTo>
                    <a:cubicBezTo>
                      <a:pt x="6976" y="7079"/>
                      <a:pt x="6985" y="7070"/>
                      <a:pt x="6985" y="7051"/>
                    </a:cubicBezTo>
                    <a:cubicBezTo>
                      <a:pt x="6976" y="7051"/>
                      <a:pt x="6966" y="7060"/>
                      <a:pt x="6957" y="7051"/>
                    </a:cubicBezTo>
                    <a:cubicBezTo>
                      <a:pt x="6994" y="7051"/>
                      <a:pt x="7023" y="7060"/>
                      <a:pt x="7061" y="7060"/>
                    </a:cubicBezTo>
                    <a:cubicBezTo>
                      <a:pt x="7061" y="7051"/>
                      <a:pt x="7051" y="7032"/>
                      <a:pt x="7061" y="7032"/>
                    </a:cubicBezTo>
                    <a:cubicBezTo>
                      <a:pt x="7079" y="7041"/>
                      <a:pt x="7127" y="7088"/>
                      <a:pt x="7127" y="7051"/>
                    </a:cubicBezTo>
                    <a:cubicBezTo>
                      <a:pt x="7146" y="7060"/>
                      <a:pt x="7127" y="7088"/>
                      <a:pt x="7117" y="7107"/>
                    </a:cubicBezTo>
                    <a:cubicBezTo>
                      <a:pt x="7127" y="7126"/>
                      <a:pt x="7146" y="7107"/>
                      <a:pt x="7155" y="7126"/>
                    </a:cubicBezTo>
                    <a:cubicBezTo>
                      <a:pt x="7146" y="7155"/>
                      <a:pt x="7146" y="7126"/>
                      <a:pt x="7127" y="7126"/>
                    </a:cubicBezTo>
                    <a:cubicBezTo>
                      <a:pt x="7127" y="7145"/>
                      <a:pt x="7165" y="7192"/>
                      <a:pt x="7146" y="7202"/>
                    </a:cubicBezTo>
                    <a:close/>
                    <a:moveTo>
                      <a:pt x="7259" y="6427"/>
                    </a:moveTo>
                    <a:cubicBezTo>
                      <a:pt x="7268" y="6427"/>
                      <a:pt x="7268" y="6417"/>
                      <a:pt x="7268" y="6408"/>
                    </a:cubicBezTo>
                    <a:lnTo>
                      <a:pt x="7372" y="6370"/>
                    </a:lnTo>
                    <a:cubicBezTo>
                      <a:pt x="7382" y="6380"/>
                      <a:pt x="7382" y="6389"/>
                      <a:pt x="7391" y="6399"/>
                    </a:cubicBezTo>
                    <a:cubicBezTo>
                      <a:pt x="7363" y="6417"/>
                      <a:pt x="7306" y="6493"/>
                      <a:pt x="7259" y="6427"/>
                    </a:cubicBezTo>
                    <a:close/>
                    <a:moveTo>
                      <a:pt x="7278" y="7627"/>
                    </a:moveTo>
                    <a:cubicBezTo>
                      <a:pt x="7306" y="7618"/>
                      <a:pt x="7335" y="7627"/>
                      <a:pt x="7335" y="7665"/>
                    </a:cubicBezTo>
                    <a:cubicBezTo>
                      <a:pt x="7306" y="7684"/>
                      <a:pt x="7306" y="7627"/>
                      <a:pt x="7278" y="7627"/>
                    </a:cubicBezTo>
                    <a:close/>
                    <a:moveTo>
                      <a:pt x="8034" y="6332"/>
                    </a:moveTo>
                    <a:cubicBezTo>
                      <a:pt x="7977" y="6332"/>
                      <a:pt x="8034" y="6389"/>
                      <a:pt x="8006" y="6399"/>
                    </a:cubicBezTo>
                    <a:cubicBezTo>
                      <a:pt x="7996" y="6380"/>
                      <a:pt x="7987" y="6370"/>
                      <a:pt x="7977" y="6361"/>
                    </a:cubicBezTo>
                    <a:cubicBezTo>
                      <a:pt x="7977" y="6370"/>
                      <a:pt x="7968" y="6380"/>
                      <a:pt x="7968" y="6370"/>
                    </a:cubicBezTo>
                    <a:cubicBezTo>
                      <a:pt x="7977" y="6361"/>
                      <a:pt x="7958" y="6342"/>
                      <a:pt x="7958" y="6332"/>
                    </a:cubicBezTo>
                    <a:cubicBezTo>
                      <a:pt x="7977" y="6332"/>
                      <a:pt x="7968" y="6314"/>
                      <a:pt x="7987" y="6304"/>
                    </a:cubicBezTo>
                    <a:cubicBezTo>
                      <a:pt x="7987" y="6323"/>
                      <a:pt x="7977" y="6332"/>
                      <a:pt x="7977" y="6342"/>
                    </a:cubicBezTo>
                    <a:cubicBezTo>
                      <a:pt x="7996" y="6342"/>
                      <a:pt x="8006" y="6323"/>
                      <a:pt x="7987" y="6304"/>
                    </a:cubicBezTo>
                    <a:cubicBezTo>
                      <a:pt x="8015" y="6295"/>
                      <a:pt x="8025" y="6304"/>
                      <a:pt x="8034" y="6332"/>
                    </a:cubicBezTo>
                    <a:close/>
                    <a:moveTo>
                      <a:pt x="7987" y="6493"/>
                    </a:moveTo>
                    <a:cubicBezTo>
                      <a:pt x="7996" y="6484"/>
                      <a:pt x="7987" y="6465"/>
                      <a:pt x="7977" y="6446"/>
                    </a:cubicBezTo>
                    <a:cubicBezTo>
                      <a:pt x="8015" y="6436"/>
                      <a:pt x="8034" y="6446"/>
                      <a:pt x="8043" y="6474"/>
                    </a:cubicBezTo>
                    <a:cubicBezTo>
                      <a:pt x="8015" y="6465"/>
                      <a:pt x="7996" y="6503"/>
                      <a:pt x="7987" y="6493"/>
                    </a:cubicBezTo>
                    <a:close/>
                    <a:moveTo>
                      <a:pt x="7939" y="6200"/>
                    </a:moveTo>
                    <a:cubicBezTo>
                      <a:pt x="7921" y="6210"/>
                      <a:pt x="7921" y="6228"/>
                      <a:pt x="7902" y="6238"/>
                    </a:cubicBezTo>
                    <a:cubicBezTo>
                      <a:pt x="7921" y="6285"/>
                      <a:pt x="7949" y="6266"/>
                      <a:pt x="7987" y="6295"/>
                    </a:cubicBezTo>
                    <a:cubicBezTo>
                      <a:pt x="8006" y="6276"/>
                      <a:pt x="8015" y="6266"/>
                      <a:pt x="8025" y="6247"/>
                    </a:cubicBezTo>
                    <a:cubicBezTo>
                      <a:pt x="8034" y="6238"/>
                      <a:pt x="8043" y="6257"/>
                      <a:pt x="8053" y="6247"/>
                    </a:cubicBezTo>
                    <a:cubicBezTo>
                      <a:pt x="8062" y="6276"/>
                      <a:pt x="8043" y="6285"/>
                      <a:pt x="8062" y="6314"/>
                    </a:cubicBezTo>
                    <a:cubicBezTo>
                      <a:pt x="8081" y="6285"/>
                      <a:pt x="8147" y="6276"/>
                      <a:pt x="8119" y="6191"/>
                    </a:cubicBezTo>
                    <a:cubicBezTo>
                      <a:pt x="8138" y="6191"/>
                      <a:pt x="8147" y="6210"/>
                      <a:pt x="8166" y="6210"/>
                    </a:cubicBezTo>
                    <a:cubicBezTo>
                      <a:pt x="8185" y="6238"/>
                      <a:pt x="8138" y="6162"/>
                      <a:pt x="8128" y="6143"/>
                    </a:cubicBezTo>
                    <a:cubicBezTo>
                      <a:pt x="8147" y="6115"/>
                      <a:pt x="8195" y="6143"/>
                      <a:pt x="8242" y="6134"/>
                    </a:cubicBezTo>
                    <a:lnTo>
                      <a:pt x="8242" y="6153"/>
                    </a:lnTo>
                    <a:cubicBezTo>
                      <a:pt x="8204" y="6162"/>
                      <a:pt x="8214" y="6257"/>
                      <a:pt x="8138" y="6257"/>
                    </a:cubicBezTo>
                    <a:cubicBezTo>
                      <a:pt x="8147" y="6266"/>
                      <a:pt x="8147" y="6276"/>
                      <a:pt x="8138" y="6266"/>
                    </a:cubicBezTo>
                    <a:cubicBezTo>
                      <a:pt x="8138" y="6295"/>
                      <a:pt x="8147" y="6332"/>
                      <a:pt x="8147" y="6370"/>
                    </a:cubicBezTo>
                    <a:cubicBezTo>
                      <a:pt x="8176" y="6361"/>
                      <a:pt x="8176" y="6408"/>
                      <a:pt x="8204" y="6417"/>
                    </a:cubicBezTo>
                    <a:cubicBezTo>
                      <a:pt x="8232" y="6427"/>
                      <a:pt x="8270" y="6342"/>
                      <a:pt x="8289" y="6370"/>
                    </a:cubicBezTo>
                    <a:cubicBezTo>
                      <a:pt x="8308" y="6351"/>
                      <a:pt x="8299" y="6323"/>
                      <a:pt x="8318" y="6314"/>
                    </a:cubicBezTo>
                    <a:cubicBezTo>
                      <a:pt x="8280" y="6257"/>
                      <a:pt x="8346" y="6304"/>
                      <a:pt x="8308" y="6228"/>
                    </a:cubicBezTo>
                    <a:cubicBezTo>
                      <a:pt x="8336" y="6257"/>
                      <a:pt x="8365" y="6153"/>
                      <a:pt x="8374" y="6210"/>
                    </a:cubicBezTo>
                    <a:cubicBezTo>
                      <a:pt x="8403" y="6228"/>
                      <a:pt x="8403" y="6153"/>
                      <a:pt x="8374" y="6143"/>
                    </a:cubicBezTo>
                    <a:cubicBezTo>
                      <a:pt x="8355" y="6153"/>
                      <a:pt x="8393" y="6153"/>
                      <a:pt x="8374" y="6172"/>
                    </a:cubicBezTo>
                    <a:cubicBezTo>
                      <a:pt x="8355" y="6153"/>
                      <a:pt x="8336" y="6124"/>
                      <a:pt x="8336" y="6087"/>
                    </a:cubicBezTo>
                    <a:cubicBezTo>
                      <a:pt x="8318" y="6096"/>
                      <a:pt x="8318" y="6115"/>
                      <a:pt x="8336" y="6124"/>
                    </a:cubicBezTo>
                    <a:cubicBezTo>
                      <a:pt x="8318" y="6115"/>
                      <a:pt x="8299" y="6124"/>
                      <a:pt x="8289" y="6106"/>
                    </a:cubicBezTo>
                    <a:cubicBezTo>
                      <a:pt x="8280" y="6115"/>
                      <a:pt x="8299" y="6115"/>
                      <a:pt x="8299" y="6134"/>
                    </a:cubicBezTo>
                    <a:cubicBezTo>
                      <a:pt x="8280" y="6124"/>
                      <a:pt x="8251" y="6143"/>
                      <a:pt x="8242" y="6124"/>
                    </a:cubicBezTo>
                    <a:cubicBezTo>
                      <a:pt x="8270" y="6106"/>
                      <a:pt x="8251" y="6068"/>
                      <a:pt x="8232" y="6049"/>
                    </a:cubicBezTo>
                    <a:lnTo>
                      <a:pt x="8091" y="6106"/>
                    </a:lnTo>
                    <a:cubicBezTo>
                      <a:pt x="8091" y="6134"/>
                      <a:pt x="8062" y="6143"/>
                      <a:pt x="8053" y="6162"/>
                    </a:cubicBezTo>
                    <a:cubicBezTo>
                      <a:pt x="8053" y="6200"/>
                      <a:pt x="8072" y="6210"/>
                      <a:pt x="8081" y="6228"/>
                    </a:cubicBezTo>
                    <a:cubicBezTo>
                      <a:pt x="8072" y="6219"/>
                      <a:pt x="8053" y="6228"/>
                      <a:pt x="8043" y="6200"/>
                    </a:cubicBezTo>
                    <a:cubicBezTo>
                      <a:pt x="8043" y="6210"/>
                      <a:pt x="8015" y="6257"/>
                      <a:pt x="8006" y="6210"/>
                    </a:cubicBezTo>
                    <a:cubicBezTo>
                      <a:pt x="7996" y="6219"/>
                      <a:pt x="8015" y="6247"/>
                      <a:pt x="7987" y="6247"/>
                    </a:cubicBezTo>
                    <a:cubicBezTo>
                      <a:pt x="7968" y="6238"/>
                      <a:pt x="7958" y="6210"/>
                      <a:pt x="7939" y="6200"/>
                    </a:cubicBezTo>
                    <a:close/>
                    <a:moveTo>
                      <a:pt x="8025" y="6124"/>
                    </a:moveTo>
                    <a:cubicBezTo>
                      <a:pt x="8015" y="6134"/>
                      <a:pt x="8006" y="6134"/>
                      <a:pt x="7996" y="6134"/>
                    </a:cubicBezTo>
                    <a:lnTo>
                      <a:pt x="7996" y="6134"/>
                    </a:lnTo>
                    <a:close/>
                    <a:moveTo>
                      <a:pt x="8346" y="6843"/>
                    </a:moveTo>
                    <a:cubicBezTo>
                      <a:pt x="8365" y="6824"/>
                      <a:pt x="8365" y="6871"/>
                      <a:pt x="8393" y="6871"/>
                    </a:cubicBezTo>
                    <a:cubicBezTo>
                      <a:pt x="8374" y="6871"/>
                      <a:pt x="8374" y="6881"/>
                      <a:pt x="8365" y="6890"/>
                    </a:cubicBezTo>
                    <a:cubicBezTo>
                      <a:pt x="8355" y="6881"/>
                      <a:pt x="8346" y="6862"/>
                      <a:pt x="8346" y="6843"/>
                    </a:cubicBezTo>
                    <a:close/>
                    <a:moveTo>
                      <a:pt x="8270" y="7022"/>
                    </a:moveTo>
                    <a:cubicBezTo>
                      <a:pt x="8242" y="7032"/>
                      <a:pt x="8214" y="7070"/>
                      <a:pt x="8195" y="7041"/>
                    </a:cubicBezTo>
                    <a:cubicBezTo>
                      <a:pt x="8223" y="7041"/>
                      <a:pt x="8232" y="7013"/>
                      <a:pt x="8204" y="7032"/>
                    </a:cubicBezTo>
                    <a:cubicBezTo>
                      <a:pt x="8204" y="6985"/>
                      <a:pt x="8176" y="6985"/>
                      <a:pt x="8204" y="6966"/>
                    </a:cubicBezTo>
                    <a:cubicBezTo>
                      <a:pt x="8214" y="6994"/>
                      <a:pt x="8214" y="6947"/>
                      <a:pt x="8232" y="6956"/>
                    </a:cubicBezTo>
                    <a:cubicBezTo>
                      <a:pt x="8242" y="6985"/>
                      <a:pt x="8261" y="6994"/>
                      <a:pt x="8270" y="7022"/>
                    </a:cubicBezTo>
                    <a:close/>
                    <a:moveTo>
                      <a:pt x="8185" y="7003"/>
                    </a:moveTo>
                    <a:cubicBezTo>
                      <a:pt x="8166" y="7013"/>
                      <a:pt x="8157" y="7013"/>
                      <a:pt x="8147" y="7051"/>
                    </a:cubicBezTo>
                    <a:cubicBezTo>
                      <a:pt x="8138" y="7003"/>
                      <a:pt x="8166" y="6994"/>
                      <a:pt x="8147" y="6956"/>
                    </a:cubicBezTo>
                    <a:cubicBezTo>
                      <a:pt x="8157" y="6994"/>
                      <a:pt x="8185" y="6956"/>
                      <a:pt x="8185" y="7003"/>
                    </a:cubicBezTo>
                    <a:close/>
                    <a:moveTo>
                      <a:pt x="8195" y="7136"/>
                    </a:moveTo>
                    <a:cubicBezTo>
                      <a:pt x="8157" y="7145"/>
                      <a:pt x="8157" y="7098"/>
                      <a:pt x="8138" y="7070"/>
                    </a:cubicBezTo>
                    <a:cubicBezTo>
                      <a:pt x="8195" y="7070"/>
                      <a:pt x="8147" y="7117"/>
                      <a:pt x="8195" y="7136"/>
                    </a:cubicBezTo>
                    <a:close/>
                    <a:moveTo>
                      <a:pt x="9055" y="4442"/>
                    </a:moveTo>
                    <a:cubicBezTo>
                      <a:pt x="9074" y="4452"/>
                      <a:pt x="9074" y="4404"/>
                      <a:pt x="9083" y="4433"/>
                    </a:cubicBezTo>
                    <a:cubicBezTo>
                      <a:pt x="9083" y="4433"/>
                      <a:pt x="9083" y="4442"/>
                      <a:pt x="9083" y="4452"/>
                    </a:cubicBezTo>
                    <a:cubicBezTo>
                      <a:pt x="9064" y="4471"/>
                      <a:pt x="9064" y="4442"/>
                      <a:pt x="9036" y="4461"/>
                    </a:cubicBezTo>
                    <a:cubicBezTo>
                      <a:pt x="9036" y="4423"/>
                      <a:pt x="9017" y="4442"/>
                      <a:pt x="9007" y="4423"/>
                    </a:cubicBezTo>
                    <a:cubicBezTo>
                      <a:pt x="9036" y="4414"/>
                      <a:pt x="9007" y="4376"/>
                      <a:pt x="9026" y="4357"/>
                    </a:cubicBezTo>
                    <a:cubicBezTo>
                      <a:pt x="9036" y="4395"/>
                      <a:pt x="9045" y="4386"/>
                      <a:pt x="9045" y="4423"/>
                    </a:cubicBezTo>
                    <a:cubicBezTo>
                      <a:pt x="9055" y="4423"/>
                      <a:pt x="9055" y="4414"/>
                      <a:pt x="9064" y="4404"/>
                    </a:cubicBezTo>
                    <a:cubicBezTo>
                      <a:pt x="9064" y="4423"/>
                      <a:pt x="9055" y="4433"/>
                      <a:pt x="9055" y="4442"/>
                    </a:cubicBezTo>
                    <a:close/>
                    <a:moveTo>
                      <a:pt x="7439" y="7249"/>
                    </a:moveTo>
                    <a:cubicBezTo>
                      <a:pt x="7467" y="7230"/>
                      <a:pt x="7476" y="7259"/>
                      <a:pt x="7486" y="7277"/>
                    </a:cubicBezTo>
                    <a:cubicBezTo>
                      <a:pt x="7467" y="7315"/>
                      <a:pt x="7429" y="7287"/>
                      <a:pt x="7439" y="7249"/>
                    </a:cubicBezTo>
                    <a:close/>
                    <a:moveTo>
                      <a:pt x="7533" y="7192"/>
                    </a:moveTo>
                    <a:cubicBezTo>
                      <a:pt x="7571" y="7192"/>
                      <a:pt x="7561" y="7183"/>
                      <a:pt x="7609" y="7183"/>
                    </a:cubicBezTo>
                    <a:cubicBezTo>
                      <a:pt x="7618" y="7202"/>
                      <a:pt x="7628" y="7230"/>
                      <a:pt x="7618" y="7259"/>
                    </a:cubicBezTo>
                    <a:cubicBezTo>
                      <a:pt x="7580" y="7202"/>
                      <a:pt x="7571" y="7240"/>
                      <a:pt x="7533" y="7192"/>
                    </a:cubicBezTo>
                    <a:close/>
                    <a:moveTo>
                      <a:pt x="7864" y="7722"/>
                    </a:moveTo>
                    <a:cubicBezTo>
                      <a:pt x="7883" y="7759"/>
                      <a:pt x="7845" y="7759"/>
                      <a:pt x="7854" y="7788"/>
                    </a:cubicBezTo>
                    <a:cubicBezTo>
                      <a:pt x="7864" y="7788"/>
                      <a:pt x="7873" y="7778"/>
                      <a:pt x="7873" y="7788"/>
                    </a:cubicBezTo>
                    <a:cubicBezTo>
                      <a:pt x="7864" y="7816"/>
                      <a:pt x="7836" y="7797"/>
                      <a:pt x="7826" y="7778"/>
                    </a:cubicBezTo>
                    <a:cubicBezTo>
                      <a:pt x="7836" y="7759"/>
                      <a:pt x="7836" y="7731"/>
                      <a:pt x="7864" y="7722"/>
                    </a:cubicBezTo>
                    <a:close/>
                    <a:moveTo>
                      <a:pt x="7807" y="7731"/>
                    </a:moveTo>
                    <a:cubicBezTo>
                      <a:pt x="7826" y="7769"/>
                      <a:pt x="7836" y="7788"/>
                      <a:pt x="7788" y="7797"/>
                    </a:cubicBezTo>
                    <a:cubicBezTo>
                      <a:pt x="7760" y="7750"/>
                      <a:pt x="7750" y="7731"/>
                      <a:pt x="7760" y="7674"/>
                    </a:cubicBezTo>
                    <a:cubicBezTo>
                      <a:pt x="7769" y="7684"/>
                      <a:pt x="7779" y="7693"/>
                      <a:pt x="7788" y="7703"/>
                    </a:cubicBezTo>
                    <a:cubicBezTo>
                      <a:pt x="7798" y="7684"/>
                      <a:pt x="7788" y="7665"/>
                      <a:pt x="7779" y="7637"/>
                    </a:cubicBezTo>
                    <a:cubicBezTo>
                      <a:pt x="7798" y="7637"/>
                      <a:pt x="7836" y="7618"/>
                      <a:pt x="7826" y="7655"/>
                    </a:cubicBezTo>
                    <a:cubicBezTo>
                      <a:pt x="7807" y="7627"/>
                      <a:pt x="7836" y="7693"/>
                      <a:pt x="7845" y="7684"/>
                    </a:cubicBezTo>
                    <a:cubicBezTo>
                      <a:pt x="7845" y="7674"/>
                      <a:pt x="7854" y="7665"/>
                      <a:pt x="7854" y="7674"/>
                    </a:cubicBezTo>
                    <a:cubicBezTo>
                      <a:pt x="7826" y="7693"/>
                      <a:pt x="7864" y="7712"/>
                      <a:pt x="7836" y="7731"/>
                    </a:cubicBezTo>
                    <a:cubicBezTo>
                      <a:pt x="7826" y="7722"/>
                      <a:pt x="7779" y="7712"/>
                      <a:pt x="7779" y="7741"/>
                    </a:cubicBezTo>
                    <a:cubicBezTo>
                      <a:pt x="7798" y="7741"/>
                      <a:pt x="7798" y="7741"/>
                      <a:pt x="7807" y="7731"/>
                    </a:cubicBezTo>
                    <a:close/>
                    <a:moveTo>
                      <a:pt x="7599" y="7107"/>
                    </a:moveTo>
                    <a:cubicBezTo>
                      <a:pt x="7609" y="7136"/>
                      <a:pt x="7637" y="7126"/>
                      <a:pt x="7647" y="7164"/>
                    </a:cubicBezTo>
                    <a:cubicBezTo>
                      <a:pt x="7628" y="7164"/>
                      <a:pt x="7647" y="7192"/>
                      <a:pt x="7618" y="7192"/>
                    </a:cubicBezTo>
                    <a:cubicBezTo>
                      <a:pt x="7609" y="7183"/>
                      <a:pt x="7609" y="7164"/>
                      <a:pt x="7599" y="7164"/>
                    </a:cubicBezTo>
                    <a:cubicBezTo>
                      <a:pt x="7590" y="7183"/>
                      <a:pt x="7552" y="7164"/>
                      <a:pt x="7580" y="7155"/>
                    </a:cubicBezTo>
                    <a:cubicBezTo>
                      <a:pt x="7580" y="7164"/>
                      <a:pt x="7599" y="7155"/>
                      <a:pt x="7618" y="7145"/>
                    </a:cubicBezTo>
                    <a:cubicBezTo>
                      <a:pt x="7599" y="7136"/>
                      <a:pt x="7571" y="7126"/>
                      <a:pt x="7599" y="7107"/>
                    </a:cubicBezTo>
                    <a:close/>
                    <a:moveTo>
                      <a:pt x="7750" y="7202"/>
                    </a:moveTo>
                    <a:cubicBezTo>
                      <a:pt x="7760" y="7230"/>
                      <a:pt x="7760" y="7230"/>
                      <a:pt x="7769" y="7259"/>
                    </a:cubicBezTo>
                    <a:cubicBezTo>
                      <a:pt x="7732" y="7277"/>
                      <a:pt x="7722" y="7296"/>
                      <a:pt x="7703" y="7259"/>
                    </a:cubicBezTo>
                    <a:cubicBezTo>
                      <a:pt x="7722" y="7230"/>
                      <a:pt x="7656" y="7211"/>
                      <a:pt x="7656" y="7164"/>
                    </a:cubicBezTo>
                    <a:cubicBezTo>
                      <a:pt x="7703" y="7155"/>
                      <a:pt x="7713" y="7183"/>
                      <a:pt x="7703" y="7136"/>
                    </a:cubicBezTo>
                    <a:cubicBezTo>
                      <a:pt x="7713" y="7145"/>
                      <a:pt x="7713" y="7145"/>
                      <a:pt x="7722" y="7145"/>
                    </a:cubicBezTo>
                    <a:cubicBezTo>
                      <a:pt x="7760" y="7183"/>
                      <a:pt x="7694" y="7211"/>
                      <a:pt x="7741" y="7240"/>
                    </a:cubicBezTo>
                    <a:cubicBezTo>
                      <a:pt x="7741" y="7221"/>
                      <a:pt x="7741" y="7211"/>
                      <a:pt x="7750" y="7202"/>
                    </a:cubicBezTo>
                    <a:close/>
                    <a:moveTo>
                      <a:pt x="7836" y="7363"/>
                    </a:moveTo>
                    <a:cubicBezTo>
                      <a:pt x="7845" y="7372"/>
                      <a:pt x="7873" y="7344"/>
                      <a:pt x="7873" y="7391"/>
                    </a:cubicBezTo>
                    <a:cubicBezTo>
                      <a:pt x="7854" y="7410"/>
                      <a:pt x="7817" y="7381"/>
                      <a:pt x="7836" y="7363"/>
                    </a:cubicBezTo>
                    <a:close/>
                    <a:moveTo>
                      <a:pt x="7845" y="7438"/>
                    </a:moveTo>
                    <a:cubicBezTo>
                      <a:pt x="7836" y="7429"/>
                      <a:pt x="7892" y="7466"/>
                      <a:pt x="7892" y="7429"/>
                    </a:cubicBezTo>
                    <a:cubicBezTo>
                      <a:pt x="7902" y="7485"/>
                      <a:pt x="7883" y="7533"/>
                      <a:pt x="7854" y="7570"/>
                    </a:cubicBezTo>
                    <a:cubicBezTo>
                      <a:pt x="7836" y="7552"/>
                      <a:pt x="7807" y="7542"/>
                      <a:pt x="7807" y="7523"/>
                    </a:cubicBezTo>
                    <a:cubicBezTo>
                      <a:pt x="7788" y="7523"/>
                      <a:pt x="7807" y="7552"/>
                      <a:pt x="7798" y="7561"/>
                    </a:cubicBezTo>
                    <a:cubicBezTo>
                      <a:pt x="7788" y="7533"/>
                      <a:pt x="7788" y="7570"/>
                      <a:pt x="7769" y="7552"/>
                    </a:cubicBezTo>
                    <a:cubicBezTo>
                      <a:pt x="7788" y="7504"/>
                      <a:pt x="7722" y="7485"/>
                      <a:pt x="7760" y="7438"/>
                    </a:cubicBezTo>
                    <a:cubicBezTo>
                      <a:pt x="7732" y="7448"/>
                      <a:pt x="7656" y="7466"/>
                      <a:pt x="7675" y="7391"/>
                    </a:cubicBezTo>
                    <a:cubicBezTo>
                      <a:pt x="7713" y="7419"/>
                      <a:pt x="7788" y="7344"/>
                      <a:pt x="7817" y="7381"/>
                    </a:cubicBezTo>
                    <a:cubicBezTo>
                      <a:pt x="7788" y="7391"/>
                      <a:pt x="7817" y="7429"/>
                      <a:pt x="7845" y="7438"/>
                    </a:cubicBezTo>
                    <a:close/>
                    <a:moveTo>
                      <a:pt x="7939" y="7315"/>
                    </a:moveTo>
                    <a:cubicBezTo>
                      <a:pt x="7921" y="7296"/>
                      <a:pt x="7930" y="7249"/>
                      <a:pt x="7911" y="7259"/>
                    </a:cubicBezTo>
                    <a:cubicBezTo>
                      <a:pt x="7921" y="7277"/>
                      <a:pt x="7911" y="7296"/>
                      <a:pt x="7892" y="7296"/>
                    </a:cubicBezTo>
                    <a:lnTo>
                      <a:pt x="7883" y="7268"/>
                    </a:lnTo>
                    <a:cubicBezTo>
                      <a:pt x="7949" y="7230"/>
                      <a:pt x="7958" y="7268"/>
                      <a:pt x="7987" y="7306"/>
                    </a:cubicBezTo>
                    <a:cubicBezTo>
                      <a:pt x="7949" y="7334"/>
                      <a:pt x="7949" y="7277"/>
                      <a:pt x="7939" y="7315"/>
                    </a:cubicBezTo>
                    <a:close/>
                    <a:moveTo>
                      <a:pt x="7817" y="7051"/>
                    </a:moveTo>
                    <a:cubicBezTo>
                      <a:pt x="7817" y="7088"/>
                      <a:pt x="7836" y="7070"/>
                      <a:pt x="7854" y="7117"/>
                    </a:cubicBezTo>
                    <a:cubicBezTo>
                      <a:pt x="7836" y="7117"/>
                      <a:pt x="7826" y="7107"/>
                      <a:pt x="7817" y="7117"/>
                    </a:cubicBezTo>
                    <a:cubicBezTo>
                      <a:pt x="7807" y="7088"/>
                      <a:pt x="7788" y="7060"/>
                      <a:pt x="7817" y="7051"/>
                    </a:cubicBezTo>
                    <a:close/>
                    <a:moveTo>
                      <a:pt x="7930" y="7013"/>
                    </a:moveTo>
                    <a:cubicBezTo>
                      <a:pt x="7949" y="7051"/>
                      <a:pt x="7968" y="6985"/>
                      <a:pt x="7987" y="7022"/>
                    </a:cubicBezTo>
                    <a:cubicBezTo>
                      <a:pt x="7949" y="7032"/>
                      <a:pt x="7987" y="7032"/>
                      <a:pt x="7987" y="7060"/>
                    </a:cubicBezTo>
                    <a:cubicBezTo>
                      <a:pt x="7968" y="7060"/>
                      <a:pt x="7958" y="7060"/>
                      <a:pt x="7949" y="7060"/>
                    </a:cubicBezTo>
                    <a:cubicBezTo>
                      <a:pt x="7958" y="7022"/>
                      <a:pt x="7911" y="7041"/>
                      <a:pt x="7930" y="7013"/>
                    </a:cubicBezTo>
                    <a:close/>
                    <a:moveTo>
                      <a:pt x="8091" y="7315"/>
                    </a:moveTo>
                    <a:cubicBezTo>
                      <a:pt x="8091" y="7277"/>
                      <a:pt x="8062" y="7296"/>
                      <a:pt x="8043" y="7277"/>
                    </a:cubicBezTo>
                    <a:cubicBezTo>
                      <a:pt x="8072" y="7249"/>
                      <a:pt x="8062" y="7211"/>
                      <a:pt x="8081" y="7192"/>
                    </a:cubicBezTo>
                    <a:cubicBezTo>
                      <a:pt x="8091" y="7230"/>
                      <a:pt x="8119" y="7192"/>
                      <a:pt x="8147" y="7192"/>
                    </a:cubicBezTo>
                    <a:cubicBezTo>
                      <a:pt x="8157" y="7230"/>
                      <a:pt x="8138" y="7240"/>
                      <a:pt x="8128" y="7249"/>
                    </a:cubicBezTo>
                    <a:cubicBezTo>
                      <a:pt x="8128" y="7249"/>
                      <a:pt x="8138" y="7259"/>
                      <a:pt x="8138" y="7268"/>
                    </a:cubicBezTo>
                    <a:cubicBezTo>
                      <a:pt x="8157" y="7268"/>
                      <a:pt x="8157" y="7259"/>
                      <a:pt x="8166" y="7249"/>
                    </a:cubicBezTo>
                    <a:cubicBezTo>
                      <a:pt x="8176" y="7287"/>
                      <a:pt x="8166" y="7306"/>
                      <a:pt x="8138" y="7325"/>
                    </a:cubicBezTo>
                    <a:cubicBezTo>
                      <a:pt x="8119" y="7296"/>
                      <a:pt x="8110" y="7296"/>
                      <a:pt x="8091" y="7315"/>
                    </a:cubicBezTo>
                    <a:close/>
                    <a:moveTo>
                      <a:pt x="7977" y="7079"/>
                    </a:moveTo>
                    <a:cubicBezTo>
                      <a:pt x="7958" y="7136"/>
                      <a:pt x="7987" y="7221"/>
                      <a:pt x="7911" y="7211"/>
                    </a:cubicBezTo>
                    <a:cubicBezTo>
                      <a:pt x="7949" y="7240"/>
                      <a:pt x="7883" y="7240"/>
                      <a:pt x="7883" y="7230"/>
                    </a:cubicBezTo>
                    <a:cubicBezTo>
                      <a:pt x="7892" y="7174"/>
                      <a:pt x="7921" y="7088"/>
                      <a:pt x="7977" y="7079"/>
                    </a:cubicBezTo>
                    <a:close/>
                    <a:moveTo>
                      <a:pt x="7722" y="7911"/>
                    </a:moveTo>
                    <a:cubicBezTo>
                      <a:pt x="7713" y="7882"/>
                      <a:pt x="7732" y="7863"/>
                      <a:pt x="7703" y="7854"/>
                    </a:cubicBezTo>
                    <a:cubicBezTo>
                      <a:pt x="7750" y="7835"/>
                      <a:pt x="7732" y="7892"/>
                      <a:pt x="7722" y="7911"/>
                    </a:cubicBezTo>
                    <a:close/>
                    <a:moveTo>
                      <a:pt x="7599" y="7637"/>
                    </a:moveTo>
                    <a:cubicBezTo>
                      <a:pt x="7609" y="7580"/>
                      <a:pt x="7533" y="7580"/>
                      <a:pt x="7514" y="7589"/>
                    </a:cubicBezTo>
                    <a:cubicBezTo>
                      <a:pt x="7514" y="7542"/>
                      <a:pt x="7514" y="7570"/>
                      <a:pt x="7495" y="7523"/>
                    </a:cubicBezTo>
                    <a:cubicBezTo>
                      <a:pt x="7505" y="7523"/>
                      <a:pt x="7524" y="7523"/>
                      <a:pt x="7524" y="7504"/>
                    </a:cubicBezTo>
                    <a:cubicBezTo>
                      <a:pt x="7514" y="7495"/>
                      <a:pt x="7514" y="7466"/>
                      <a:pt x="7505" y="7466"/>
                    </a:cubicBezTo>
                    <a:cubicBezTo>
                      <a:pt x="7514" y="7504"/>
                      <a:pt x="7448" y="7466"/>
                      <a:pt x="7439" y="7448"/>
                    </a:cubicBezTo>
                    <a:cubicBezTo>
                      <a:pt x="7439" y="7400"/>
                      <a:pt x="7467" y="7410"/>
                      <a:pt x="7467" y="7363"/>
                    </a:cubicBezTo>
                    <a:cubicBezTo>
                      <a:pt x="7495" y="7429"/>
                      <a:pt x="7543" y="7363"/>
                      <a:pt x="7580" y="7400"/>
                    </a:cubicBezTo>
                    <a:cubicBezTo>
                      <a:pt x="7571" y="7410"/>
                      <a:pt x="7533" y="7400"/>
                      <a:pt x="7543" y="7419"/>
                    </a:cubicBezTo>
                    <a:cubicBezTo>
                      <a:pt x="7552" y="7419"/>
                      <a:pt x="7561" y="7419"/>
                      <a:pt x="7571" y="7438"/>
                    </a:cubicBezTo>
                    <a:cubicBezTo>
                      <a:pt x="7571" y="7466"/>
                      <a:pt x="7543" y="7438"/>
                      <a:pt x="7543" y="7466"/>
                    </a:cubicBezTo>
                    <a:cubicBezTo>
                      <a:pt x="7580" y="7476"/>
                      <a:pt x="7561" y="7514"/>
                      <a:pt x="7552" y="7542"/>
                    </a:cubicBezTo>
                    <a:cubicBezTo>
                      <a:pt x="7609" y="7514"/>
                      <a:pt x="7590" y="7618"/>
                      <a:pt x="7628" y="7580"/>
                    </a:cubicBezTo>
                    <a:cubicBezTo>
                      <a:pt x="7628" y="7608"/>
                      <a:pt x="7628" y="7627"/>
                      <a:pt x="7599" y="7637"/>
                    </a:cubicBezTo>
                    <a:close/>
                    <a:moveTo>
                      <a:pt x="8459" y="6606"/>
                    </a:moveTo>
                    <a:cubicBezTo>
                      <a:pt x="8478" y="6597"/>
                      <a:pt x="8488" y="6616"/>
                      <a:pt x="8497" y="6635"/>
                    </a:cubicBezTo>
                    <a:cubicBezTo>
                      <a:pt x="8469" y="6654"/>
                      <a:pt x="8459" y="6635"/>
                      <a:pt x="8459" y="6606"/>
                    </a:cubicBezTo>
                    <a:close/>
                    <a:moveTo>
                      <a:pt x="8573" y="6436"/>
                    </a:moveTo>
                    <a:cubicBezTo>
                      <a:pt x="8601" y="6389"/>
                      <a:pt x="8658" y="6380"/>
                      <a:pt x="8601" y="6304"/>
                    </a:cubicBezTo>
                    <a:cubicBezTo>
                      <a:pt x="8620" y="6295"/>
                      <a:pt x="8629" y="6276"/>
                      <a:pt x="8648" y="6257"/>
                    </a:cubicBezTo>
                    <a:cubicBezTo>
                      <a:pt x="8677" y="6285"/>
                      <a:pt x="8658" y="6323"/>
                      <a:pt x="8648" y="6323"/>
                    </a:cubicBezTo>
                    <a:cubicBezTo>
                      <a:pt x="8658" y="6332"/>
                      <a:pt x="8667" y="6370"/>
                      <a:pt x="8696" y="6351"/>
                    </a:cubicBezTo>
                    <a:cubicBezTo>
                      <a:pt x="8686" y="6332"/>
                      <a:pt x="8696" y="6314"/>
                      <a:pt x="8705" y="6304"/>
                    </a:cubicBezTo>
                    <a:cubicBezTo>
                      <a:pt x="8714" y="6332"/>
                      <a:pt x="8724" y="6351"/>
                      <a:pt x="8743" y="6351"/>
                    </a:cubicBezTo>
                    <a:cubicBezTo>
                      <a:pt x="8743" y="6342"/>
                      <a:pt x="8743" y="6332"/>
                      <a:pt x="8752" y="6342"/>
                    </a:cubicBezTo>
                    <a:cubicBezTo>
                      <a:pt x="8705" y="6417"/>
                      <a:pt x="8648" y="6465"/>
                      <a:pt x="8601" y="6512"/>
                    </a:cubicBezTo>
                    <a:cubicBezTo>
                      <a:pt x="8610" y="6474"/>
                      <a:pt x="8582" y="6493"/>
                      <a:pt x="8573" y="6436"/>
                    </a:cubicBezTo>
                    <a:close/>
                    <a:moveTo>
                      <a:pt x="8752" y="6276"/>
                    </a:moveTo>
                    <a:cubicBezTo>
                      <a:pt x="8771" y="6266"/>
                      <a:pt x="8771" y="6247"/>
                      <a:pt x="8781" y="6228"/>
                    </a:cubicBezTo>
                    <a:cubicBezTo>
                      <a:pt x="8762" y="6181"/>
                      <a:pt x="8733" y="6181"/>
                      <a:pt x="8724" y="6124"/>
                    </a:cubicBezTo>
                    <a:cubicBezTo>
                      <a:pt x="8705" y="6134"/>
                      <a:pt x="8724" y="6162"/>
                      <a:pt x="8705" y="6172"/>
                    </a:cubicBezTo>
                    <a:cubicBezTo>
                      <a:pt x="8714" y="6191"/>
                      <a:pt x="8724" y="6153"/>
                      <a:pt x="8733" y="6191"/>
                    </a:cubicBezTo>
                    <a:cubicBezTo>
                      <a:pt x="8743" y="6210"/>
                      <a:pt x="8724" y="6219"/>
                      <a:pt x="8714" y="6228"/>
                    </a:cubicBezTo>
                    <a:cubicBezTo>
                      <a:pt x="8714" y="6266"/>
                      <a:pt x="8752" y="6238"/>
                      <a:pt x="8752" y="6276"/>
                    </a:cubicBezTo>
                    <a:close/>
                    <a:moveTo>
                      <a:pt x="8488" y="6985"/>
                    </a:moveTo>
                    <a:cubicBezTo>
                      <a:pt x="8488" y="6994"/>
                      <a:pt x="8488" y="6994"/>
                      <a:pt x="8497" y="6985"/>
                    </a:cubicBezTo>
                    <a:cubicBezTo>
                      <a:pt x="8497" y="6994"/>
                      <a:pt x="8497" y="6994"/>
                      <a:pt x="8488" y="6985"/>
                    </a:cubicBezTo>
                    <a:close/>
                    <a:moveTo>
                      <a:pt x="8478" y="6966"/>
                    </a:moveTo>
                    <a:cubicBezTo>
                      <a:pt x="8478" y="6975"/>
                      <a:pt x="8478" y="6975"/>
                      <a:pt x="8488" y="6975"/>
                    </a:cubicBezTo>
                    <a:cubicBezTo>
                      <a:pt x="8478" y="6966"/>
                      <a:pt x="8478" y="6966"/>
                      <a:pt x="8478" y="6966"/>
                    </a:cubicBezTo>
                    <a:close/>
                    <a:moveTo>
                      <a:pt x="7372" y="2656"/>
                    </a:moveTo>
                    <a:cubicBezTo>
                      <a:pt x="7363" y="2647"/>
                      <a:pt x="7354" y="2618"/>
                      <a:pt x="7363" y="2618"/>
                    </a:cubicBezTo>
                    <a:cubicBezTo>
                      <a:pt x="7401" y="2666"/>
                      <a:pt x="7457" y="2703"/>
                      <a:pt x="7391" y="2751"/>
                    </a:cubicBezTo>
                    <a:cubicBezTo>
                      <a:pt x="7382" y="2722"/>
                      <a:pt x="7335" y="2732"/>
                      <a:pt x="7335" y="2751"/>
                    </a:cubicBezTo>
                    <a:cubicBezTo>
                      <a:pt x="7306" y="2703"/>
                      <a:pt x="7287" y="2713"/>
                      <a:pt x="7278" y="2647"/>
                    </a:cubicBezTo>
                    <a:cubicBezTo>
                      <a:pt x="7325" y="2628"/>
                      <a:pt x="7325" y="2637"/>
                      <a:pt x="7372" y="2656"/>
                    </a:cubicBezTo>
                    <a:close/>
                    <a:moveTo>
                      <a:pt x="8592" y="2779"/>
                    </a:moveTo>
                    <a:cubicBezTo>
                      <a:pt x="8544" y="2760"/>
                      <a:pt x="8507" y="2703"/>
                      <a:pt x="8507" y="2675"/>
                    </a:cubicBezTo>
                    <a:cubicBezTo>
                      <a:pt x="8554" y="2656"/>
                      <a:pt x="8601" y="2609"/>
                      <a:pt x="8629" y="2666"/>
                    </a:cubicBezTo>
                    <a:cubicBezTo>
                      <a:pt x="8592" y="2684"/>
                      <a:pt x="8620" y="2751"/>
                      <a:pt x="8592" y="2779"/>
                    </a:cubicBezTo>
                    <a:close/>
                    <a:moveTo>
                      <a:pt x="8412" y="2174"/>
                    </a:moveTo>
                    <a:cubicBezTo>
                      <a:pt x="8374" y="2174"/>
                      <a:pt x="8365" y="2212"/>
                      <a:pt x="8346" y="2184"/>
                    </a:cubicBezTo>
                    <a:cubicBezTo>
                      <a:pt x="8374" y="2155"/>
                      <a:pt x="8374" y="2146"/>
                      <a:pt x="8412" y="2174"/>
                    </a:cubicBezTo>
                    <a:close/>
                    <a:moveTo>
                      <a:pt x="8450" y="2429"/>
                    </a:moveTo>
                    <a:cubicBezTo>
                      <a:pt x="8440" y="2410"/>
                      <a:pt x="8421" y="2401"/>
                      <a:pt x="8421" y="2363"/>
                    </a:cubicBezTo>
                    <a:cubicBezTo>
                      <a:pt x="8440" y="2354"/>
                      <a:pt x="8478" y="2420"/>
                      <a:pt x="8450" y="2429"/>
                    </a:cubicBezTo>
                    <a:close/>
                    <a:moveTo>
                      <a:pt x="8365" y="2051"/>
                    </a:moveTo>
                    <a:cubicBezTo>
                      <a:pt x="8355" y="2061"/>
                      <a:pt x="8346" y="2051"/>
                      <a:pt x="8346" y="2051"/>
                    </a:cubicBezTo>
                    <a:cubicBezTo>
                      <a:pt x="8346" y="2061"/>
                      <a:pt x="8346" y="2070"/>
                      <a:pt x="8336" y="2080"/>
                    </a:cubicBezTo>
                    <a:lnTo>
                      <a:pt x="8318" y="2032"/>
                    </a:lnTo>
                    <a:lnTo>
                      <a:pt x="8346" y="2032"/>
                    </a:lnTo>
                    <a:cubicBezTo>
                      <a:pt x="8336" y="2061"/>
                      <a:pt x="8393" y="2032"/>
                      <a:pt x="8365" y="2051"/>
                    </a:cubicBezTo>
                    <a:close/>
                    <a:moveTo>
                      <a:pt x="8062" y="4291"/>
                    </a:moveTo>
                    <a:cubicBezTo>
                      <a:pt x="8062" y="4310"/>
                      <a:pt x="8081" y="4291"/>
                      <a:pt x="8081" y="4282"/>
                    </a:cubicBezTo>
                    <a:lnTo>
                      <a:pt x="8100" y="4329"/>
                    </a:lnTo>
                    <a:lnTo>
                      <a:pt x="8062" y="4338"/>
                    </a:lnTo>
                    <a:cubicBezTo>
                      <a:pt x="8062" y="4310"/>
                      <a:pt x="8043" y="4310"/>
                      <a:pt x="8062" y="4291"/>
                    </a:cubicBezTo>
                    <a:close/>
                    <a:moveTo>
                      <a:pt x="8525" y="4338"/>
                    </a:moveTo>
                    <a:cubicBezTo>
                      <a:pt x="8544" y="4357"/>
                      <a:pt x="8573" y="4367"/>
                      <a:pt x="8620" y="4348"/>
                    </a:cubicBezTo>
                    <a:cubicBezTo>
                      <a:pt x="8610" y="4338"/>
                      <a:pt x="8601" y="4329"/>
                      <a:pt x="8620" y="4329"/>
                    </a:cubicBezTo>
                    <a:cubicBezTo>
                      <a:pt x="8592" y="4329"/>
                      <a:pt x="8554" y="4310"/>
                      <a:pt x="8535" y="4329"/>
                    </a:cubicBezTo>
                    <a:cubicBezTo>
                      <a:pt x="8554" y="4263"/>
                      <a:pt x="8535" y="4187"/>
                      <a:pt x="8497" y="4102"/>
                    </a:cubicBezTo>
                    <a:cubicBezTo>
                      <a:pt x="8488" y="4130"/>
                      <a:pt x="8478" y="4168"/>
                      <a:pt x="8431" y="4168"/>
                    </a:cubicBezTo>
                    <a:cubicBezTo>
                      <a:pt x="8450" y="4197"/>
                      <a:pt x="8403" y="4234"/>
                      <a:pt x="8440" y="4225"/>
                    </a:cubicBezTo>
                    <a:cubicBezTo>
                      <a:pt x="8459" y="4244"/>
                      <a:pt x="8403" y="4225"/>
                      <a:pt x="8412" y="4253"/>
                    </a:cubicBezTo>
                    <a:cubicBezTo>
                      <a:pt x="8393" y="4244"/>
                      <a:pt x="8384" y="4215"/>
                      <a:pt x="8365" y="4215"/>
                    </a:cubicBezTo>
                    <a:cubicBezTo>
                      <a:pt x="8374" y="4244"/>
                      <a:pt x="8318" y="4234"/>
                      <a:pt x="8336" y="4272"/>
                    </a:cubicBezTo>
                    <a:cubicBezTo>
                      <a:pt x="8327" y="4272"/>
                      <a:pt x="8327" y="4263"/>
                      <a:pt x="8318" y="4263"/>
                    </a:cubicBezTo>
                    <a:cubicBezTo>
                      <a:pt x="8289" y="4234"/>
                      <a:pt x="8270" y="4215"/>
                      <a:pt x="8242" y="4187"/>
                    </a:cubicBezTo>
                    <a:cubicBezTo>
                      <a:pt x="8232" y="4215"/>
                      <a:pt x="8223" y="4197"/>
                      <a:pt x="8204" y="4206"/>
                    </a:cubicBezTo>
                    <a:cubicBezTo>
                      <a:pt x="8195" y="4168"/>
                      <a:pt x="8204" y="4149"/>
                      <a:pt x="8232" y="4130"/>
                    </a:cubicBezTo>
                    <a:cubicBezTo>
                      <a:pt x="8223" y="4121"/>
                      <a:pt x="8214" y="4112"/>
                      <a:pt x="8214" y="4093"/>
                    </a:cubicBezTo>
                    <a:cubicBezTo>
                      <a:pt x="8204" y="4121"/>
                      <a:pt x="8166" y="4130"/>
                      <a:pt x="8185" y="4093"/>
                    </a:cubicBezTo>
                    <a:cubicBezTo>
                      <a:pt x="8166" y="4064"/>
                      <a:pt x="8176" y="4112"/>
                      <a:pt x="8157" y="4112"/>
                    </a:cubicBezTo>
                    <a:cubicBezTo>
                      <a:pt x="8138" y="4121"/>
                      <a:pt x="8147" y="4074"/>
                      <a:pt x="8138" y="4064"/>
                    </a:cubicBezTo>
                    <a:cubicBezTo>
                      <a:pt x="8128" y="4045"/>
                      <a:pt x="8147" y="4064"/>
                      <a:pt x="8157" y="4055"/>
                    </a:cubicBezTo>
                    <a:cubicBezTo>
                      <a:pt x="8147" y="4026"/>
                      <a:pt x="8119" y="4026"/>
                      <a:pt x="8100" y="4017"/>
                    </a:cubicBezTo>
                    <a:cubicBezTo>
                      <a:pt x="8100" y="4036"/>
                      <a:pt x="8119" y="4064"/>
                      <a:pt x="8062" y="4064"/>
                    </a:cubicBezTo>
                    <a:cubicBezTo>
                      <a:pt x="8062" y="4045"/>
                      <a:pt x="8081" y="4036"/>
                      <a:pt x="8072" y="4008"/>
                    </a:cubicBezTo>
                    <a:cubicBezTo>
                      <a:pt x="8034" y="4017"/>
                      <a:pt x="8062" y="3998"/>
                      <a:pt x="8053" y="3979"/>
                    </a:cubicBezTo>
                    <a:lnTo>
                      <a:pt x="8015" y="3989"/>
                    </a:lnTo>
                    <a:cubicBezTo>
                      <a:pt x="8043" y="3998"/>
                      <a:pt x="8053" y="4036"/>
                      <a:pt x="8025" y="4045"/>
                    </a:cubicBezTo>
                    <a:cubicBezTo>
                      <a:pt x="8034" y="4083"/>
                      <a:pt x="8062" y="4055"/>
                      <a:pt x="8072" y="4093"/>
                    </a:cubicBezTo>
                    <a:cubicBezTo>
                      <a:pt x="8119" y="4026"/>
                      <a:pt x="8166" y="4140"/>
                      <a:pt x="8119" y="4178"/>
                    </a:cubicBezTo>
                    <a:cubicBezTo>
                      <a:pt x="8091" y="4159"/>
                      <a:pt x="8062" y="4178"/>
                      <a:pt x="8053" y="4130"/>
                    </a:cubicBezTo>
                    <a:cubicBezTo>
                      <a:pt x="8015" y="4149"/>
                      <a:pt x="7968" y="4168"/>
                      <a:pt x="7949" y="4130"/>
                    </a:cubicBezTo>
                    <a:cubicBezTo>
                      <a:pt x="7939" y="4140"/>
                      <a:pt x="7949" y="4159"/>
                      <a:pt x="7949" y="4178"/>
                    </a:cubicBezTo>
                    <a:cubicBezTo>
                      <a:pt x="7958" y="4178"/>
                      <a:pt x="7958" y="4168"/>
                      <a:pt x="7968" y="4159"/>
                    </a:cubicBezTo>
                    <a:cubicBezTo>
                      <a:pt x="7958" y="4168"/>
                      <a:pt x="7968" y="4187"/>
                      <a:pt x="7968" y="4206"/>
                    </a:cubicBezTo>
                    <a:cubicBezTo>
                      <a:pt x="7930" y="4140"/>
                      <a:pt x="7902" y="4244"/>
                      <a:pt x="7845" y="4215"/>
                    </a:cubicBezTo>
                    <a:cubicBezTo>
                      <a:pt x="7845" y="4225"/>
                      <a:pt x="7845" y="4244"/>
                      <a:pt x="7836" y="4263"/>
                    </a:cubicBezTo>
                    <a:cubicBezTo>
                      <a:pt x="7845" y="4272"/>
                      <a:pt x="7854" y="4263"/>
                      <a:pt x="7864" y="4272"/>
                    </a:cubicBezTo>
                    <a:cubicBezTo>
                      <a:pt x="7864" y="4291"/>
                      <a:pt x="7845" y="4272"/>
                      <a:pt x="7845" y="4291"/>
                    </a:cubicBezTo>
                    <a:cubicBezTo>
                      <a:pt x="7826" y="4282"/>
                      <a:pt x="7826" y="4272"/>
                      <a:pt x="7826" y="4244"/>
                    </a:cubicBezTo>
                    <a:cubicBezTo>
                      <a:pt x="7788" y="4244"/>
                      <a:pt x="7826" y="4282"/>
                      <a:pt x="7788" y="4272"/>
                    </a:cubicBezTo>
                    <a:cubicBezTo>
                      <a:pt x="7788" y="4282"/>
                      <a:pt x="7798" y="4282"/>
                      <a:pt x="7807" y="4282"/>
                    </a:cubicBezTo>
                    <a:cubicBezTo>
                      <a:pt x="7826" y="4291"/>
                      <a:pt x="7854" y="4338"/>
                      <a:pt x="7845" y="4367"/>
                    </a:cubicBezTo>
                    <a:cubicBezTo>
                      <a:pt x="7826" y="4376"/>
                      <a:pt x="7826" y="4348"/>
                      <a:pt x="7807" y="4357"/>
                    </a:cubicBezTo>
                    <a:cubicBezTo>
                      <a:pt x="7788" y="4329"/>
                      <a:pt x="7817" y="4329"/>
                      <a:pt x="7807" y="4310"/>
                    </a:cubicBezTo>
                    <a:cubicBezTo>
                      <a:pt x="7798" y="4319"/>
                      <a:pt x="7779" y="4329"/>
                      <a:pt x="7741" y="4338"/>
                    </a:cubicBezTo>
                    <a:cubicBezTo>
                      <a:pt x="7741" y="4357"/>
                      <a:pt x="7741" y="4376"/>
                      <a:pt x="7750" y="4404"/>
                    </a:cubicBezTo>
                    <a:cubicBezTo>
                      <a:pt x="7760" y="4395"/>
                      <a:pt x="7750" y="4357"/>
                      <a:pt x="7779" y="4376"/>
                    </a:cubicBezTo>
                    <a:cubicBezTo>
                      <a:pt x="7760" y="4404"/>
                      <a:pt x="7798" y="4442"/>
                      <a:pt x="7788" y="4480"/>
                    </a:cubicBezTo>
                    <a:cubicBezTo>
                      <a:pt x="7798" y="4461"/>
                      <a:pt x="7807" y="4452"/>
                      <a:pt x="7826" y="4480"/>
                    </a:cubicBezTo>
                    <a:cubicBezTo>
                      <a:pt x="7854" y="4471"/>
                      <a:pt x="7854" y="4442"/>
                      <a:pt x="7873" y="4423"/>
                    </a:cubicBezTo>
                    <a:cubicBezTo>
                      <a:pt x="7892" y="4433"/>
                      <a:pt x="7921" y="4433"/>
                      <a:pt x="7958" y="4414"/>
                    </a:cubicBezTo>
                    <a:cubicBezTo>
                      <a:pt x="7968" y="4442"/>
                      <a:pt x="7949" y="4442"/>
                      <a:pt x="7968" y="4471"/>
                    </a:cubicBezTo>
                    <a:cubicBezTo>
                      <a:pt x="7977" y="4499"/>
                      <a:pt x="7911" y="4490"/>
                      <a:pt x="7939" y="4527"/>
                    </a:cubicBezTo>
                    <a:cubicBezTo>
                      <a:pt x="7921" y="4546"/>
                      <a:pt x="7892" y="4518"/>
                      <a:pt x="7902" y="4556"/>
                    </a:cubicBezTo>
                    <a:cubicBezTo>
                      <a:pt x="7930" y="4518"/>
                      <a:pt x="7911" y="4612"/>
                      <a:pt x="7968" y="4584"/>
                    </a:cubicBezTo>
                    <a:cubicBezTo>
                      <a:pt x="7968" y="4556"/>
                      <a:pt x="7977" y="4518"/>
                      <a:pt x="8006" y="4499"/>
                    </a:cubicBezTo>
                    <a:cubicBezTo>
                      <a:pt x="8015" y="4537"/>
                      <a:pt x="8034" y="4518"/>
                      <a:pt x="8034" y="4471"/>
                    </a:cubicBezTo>
                    <a:cubicBezTo>
                      <a:pt x="8053" y="4452"/>
                      <a:pt x="8053" y="4480"/>
                      <a:pt x="8062" y="4490"/>
                    </a:cubicBezTo>
                    <a:cubicBezTo>
                      <a:pt x="8072" y="4461"/>
                      <a:pt x="8072" y="4433"/>
                      <a:pt x="8100" y="4423"/>
                    </a:cubicBezTo>
                    <a:cubicBezTo>
                      <a:pt x="8119" y="4395"/>
                      <a:pt x="8091" y="4423"/>
                      <a:pt x="8072" y="4433"/>
                    </a:cubicBezTo>
                    <a:cubicBezTo>
                      <a:pt x="8081" y="4423"/>
                      <a:pt x="8081" y="4414"/>
                      <a:pt x="8091" y="4404"/>
                    </a:cubicBezTo>
                    <a:cubicBezTo>
                      <a:pt x="8072" y="4404"/>
                      <a:pt x="8072" y="4395"/>
                      <a:pt x="8091" y="4367"/>
                    </a:cubicBezTo>
                    <a:cubicBezTo>
                      <a:pt x="8062" y="4376"/>
                      <a:pt x="7987" y="4348"/>
                      <a:pt x="7958" y="4301"/>
                    </a:cubicBezTo>
                    <a:cubicBezTo>
                      <a:pt x="7968" y="4291"/>
                      <a:pt x="7977" y="4301"/>
                      <a:pt x="7977" y="4310"/>
                    </a:cubicBezTo>
                    <a:cubicBezTo>
                      <a:pt x="7996" y="4301"/>
                      <a:pt x="7987" y="4282"/>
                      <a:pt x="7987" y="4263"/>
                    </a:cubicBezTo>
                    <a:cubicBezTo>
                      <a:pt x="8015" y="4244"/>
                      <a:pt x="8006" y="4319"/>
                      <a:pt x="8043" y="4301"/>
                    </a:cubicBezTo>
                    <a:cubicBezTo>
                      <a:pt x="8034" y="4272"/>
                      <a:pt x="8025" y="4282"/>
                      <a:pt x="8025" y="4263"/>
                    </a:cubicBezTo>
                    <a:cubicBezTo>
                      <a:pt x="8053" y="4263"/>
                      <a:pt x="8091" y="4244"/>
                      <a:pt x="8100" y="4282"/>
                    </a:cubicBezTo>
                    <a:cubicBezTo>
                      <a:pt x="8119" y="4244"/>
                      <a:pt x="8147" y="4253"/>
                      <a:pt x="8176" y="4291"/>
                    </a:cubicBezTo>
                    <a:cubicBezTo>
                      <a:pt x="8176" y="4310"/>
                      <a:pt x="8157" y="4319"/>
                      <a:pt x="8138" y="4338"/>
                    </a:cubicBezTo>
                    <a:cubicBezTo>
                      <a:pt x="8147" y="4348"/>
                      <a:pt x="8166" y="4329"/>
                      <a:pt x="8176" y="4357"/>
                    </a:cubicBezTo>
                    <a:cubicBezTo>
                      <a:pt x="8176" y="4376"/>
                      <a:pt x="8128" y="4376"/>
                      <a:pt x="8119" y="4376"/>
                    </a:cubicBezTo>
                    <a:cubicBezTo>
                      <a:pt x="8128" y="4357"/>
                      <a:pt x="8138" y="4357"/>
                      <a:pt x="8128" y="4338"/>
                    </a:cubicBezTo>
                    <a:cubicBezTo>
                      <a:pt x="8110" y="4338"/>
                      <a:pt x="8091" y="4414"/>
                      <a:pt x="8128" y="4404"/>
                    </a:cubicBezTo>
                    <a:cubicBezTo>
                      <a:pt x="8100" y="4423"/>
                      <a:pt x="8138" y="4499"/>
                      <a:pt x="8166" y="4518"/>
                    </a:cubicBezTo>
                    <a:cubicBezTo>
                      <a:pt x="8166" y="4518"/>
                      <a:pt x="8166" y="4499"/>
                      <a:pt x="8176" y="4499"/>
                    </a:cubicBezTo>
                    <a:cubicBezTo>
                      <a:pt x="8185" y="4499"/>
                      <a:pt x="8185" y="4527"/>
                      <a:pt x="8204" y="4518"/>
                    </a:cubicBezTo>
                    <a:cubicBezTo>
                      <a:pt x="8195" y="4537"/>
                      <a:pt x="8185" y="4537"/>
                      <a:pt x="8195" y="4556"/>
                    </a:cubicBezTo>
                    <a:cubicBezTo>
                      <a:pt x="8223" y="4556"/>
                      <a:pt x="8232" y="4593"/>
                      <a:pt x="8251" y="4603"/>
                    </a:cubicBezTo>
                    <a:cubicBezTo>
                      <a:pt x="8261" y="4575"/>
                      <a:pt x="8280" y="4556"/>
                      <a:pt x="8299" y="4537"/>
                    </a:cubicBezTo>
                    <a:cubicBezTo>
                      <a:pt x="8214" y="4499"/>
                      <a:pt x="8299" y="4433"/>
                      <a:pt x="8270" y="4376"/>
                    </a:cubicBezTo>
                    <a:cubicBezTo>
                      <a:pt x="8280" y="4386"/>
                      <a:pt x="8289" y="4386"/>
                      <a:pt x="8289" y="4376"/>
                    </a:cubicBezTo>
                    <a:cubicBezTo>
                      <a:pt x="8308" y="4376"/>
                      <a:pt x="8318" y="4395"/>
                      <a:pt x="8336" y="4414"/>
                    </a:cubicBezTo>
                    <a:cubicBezTo>
                      <a:pt x="8384" y="4386"/>
                      <a:pt x="8421" y="4376"/>
                      <a:pt x="8412" y="4338"/>
                    </a:cubicBezTo>
                    <a:cubicBezTo>
                      <a:pt x="8440" y="4338"/>
                      <a:pt x="8412" y="4357"/>
                      <a:pt x="8431" y="4376"/>
                    </a:cubicBezTo>
                    <a:cubicBezTo>
                      <a:pt x="8459" y="4376"/>
                      <a:pt x="8469" y="4386"/>
                      <a:pt x="8497" y="4376"/>
                    </a:cubicBezTo>
                    <a:lnTo>
                      <a:pt x="8488" y="4348"/>
                    </a:lnTo>
                    <a:cubicBezTo>
                      <a:pt x="8497" y="4348"/>
                      <a:pt x="8525" y="4367"/>
                      <a:pt x="8525" y="4338"/>
                    </a:cubicBezTo>
                    <a:close/>
                    <a:moveTo>
                      <a:pt x="8336" y="6493"/>
                    </a:moveTo>
                    <a:cubicBezTo>
                      <a:pt x="8318" y="6455"/>
                      <a:pt x="8365" y="6465"/>
                      <a:pt x="8346" y="6436"/>
                    </a:cubicBezTo>
                    <a:cubicBezTo>
                      <a:pt x="8336" y="6446"/>
                      <a:pt x="8327" y="6427"/>
                      <a:pt x="8308" y="6436"/>
                    </a:cubicBezTo>
                    <a:cubicBezTo>
                      <a:pt x="8308" y="6389"/>
                      <a:pt x="8299" y="6389"/>
                      <a:pt x="8327" y="6351"/>
                    </a:cubicBezTo>
                    <a:cubicBezTo>
                      <a:pt x="8336" y="6389"/>
                      <a:pt x="8355" y="6408"/>
                      <a:pt x="8384" y="6417"/>
                    </a:cubicBezTo>
                    <a:cubicBezTo>
                      <a:pt x="8365" y="6417"/>
                      <a:pt x="8355" y="6408"/>
                      <a:pt x="8355" y="6417"/>
                    </a:cubicBezTo>
                    <a:cubicBezTo>
                      <a:pt x="8384" y="6446"/>
                      <a:pt x="8440" y="6455"/>
                      <a:pt x="8440" y="6493"/>
                    </a:cubicBezTo>
                    <a:cubicBezTo>
                      <a:pt x="8412" y="6455"/>
                      <a:pt x="8403" y="6493"/>
                      <a:pt x="8421" y="6531"/>
                    </a:cubicBezTo>
                    <a:cubicBezTo>
                      <a:pt x="8384" y="6531"/>
                      <a:pt x="8393" y="6559"/>
                      <a:pt x="8355" y="6559"/>
                    </a:cubicBezTo>
                    <a:cubicBezTo>
                      <a:pt x="8355" y="6531"/>
                      <a:pt x="8355" y="6484"/>
                      <a:pt x="8308" y="6503"/>
                    </a:cubicBezTo>
                    <a:cubicBezTo>
                      <a:pt x="8308" y="6521"/>
                      <a:pt x="8346" y="6531"/>
                      <a:pt x="8318" y="6540"/>
                    </a:cubicBezTo>
                    <a:cubicBezTo>
                      <a:pt x="8308" y="6531"/>
                      <a:pt x="8299" y="6512"/>
                      <a:pt x="8299" y="6493"/>
                    </a:cubicBezTo>
                    <a:cubicBezTo>
                      <a:pt x="8318" y="6484"/>
                      <a:pt x="8327" y="6484"/>
                      <a:pt x="8336" y="6493"/>
                    </a:cubicBezTo>
                    <a:close/>
                    <a:moveTo>
                      <a:pt x="6919" y="1560"/>
                    </a:moveTo>
                    <a:cubicBezTo>
                      <a:pt x="6947" y="1550"/>
                      <a:pt x="6957" y="1588"/>
                      <a:pt x="6976" y="1607"/>
                    </a:cubicBezTo>
                    <a:cubicBezTo>
                      <a:pt x="6947" y="1617"/>
                      <a:pt x="6938" y="1588"/>
                      <a:pt x="6919" y="1560"/>
                    </a:cubicBezTo>
                    <a:close/>
                    <a:moveTo>
                      <a:pt x="6994" y="1201"/>
                    </a:moveTo>
                    <a:cubicBezTo>
                      <a:pt x="6957" y="1220"/>
                      <a:pt x="6919" y="1144"/>
                      <a:pt x="6919" y="1125"/>
                    </a:cubicBezTo>
                    <a:cubicBezTo>
                      <a:pt x="6928" y="1144"/>
                      <a:pt x="6928" y="1125"/>
                      <a:pt x="6947" y="1116"/>
                    </a:cubicBezTo>
                    <a:cubicBezTo>
                      <a:pt x="6957" y="1163"/>
                      <a:pt x="6985" y="1153"/>
                      <a:pt x="6994" y="1201"/>
                    </a:cubicBezTo>
                    <a:close/>
                    <a:moveTo>
                      <a:pt x="6985" y="1664"/>
                    </a:moveTo>
                    <a:cubicBezTo>
                      <a:pt x="6966" y="1673"/>
                      <a:pt x="6985" y="1702"/>
                      <a:pt x="6976" y="1711"/>
                    </a:cubicBezTo>
                    <a:cubicBezTo>
                      <a:pt x="6957" y="1711"/>
                      <a:pt x="6947" y="1720"/>
                      <a:pt x="6938" y="1730"/>
                    </a:cubicBezTo>
                    <a:cubicBezTo>
                      <a:pt x="6919" y="1730"/>
                      <a:pt x="6909" y="1692"/>
                      <a:pt x="6872" y="1711"/>
                    </a:cubicBezTo>
                    <a:cubicBezTo>
                      <a:pt x="6890" y="1739"/>
                      <a:pt x="6853" y="1739"/>
                      <a:pt x="6843" y="1758"/>
                    </a:cubicBezTo>
                    <a:cubicBezTo>
                      <a:pt x="6890" y="1796"/>
                      <a:pt x="6843" y="1824"/>
                      <a:pt x="6890" y="1881"/>
                    </a:cubicBezTo>
                    <a:cubicBezTo>
                      <a:pt x="6872" y="1881"/>
                      <a:pt x="6862" y="1853"/>
                      <a:pt x="6853" y="1843"/>
                    </a:cubicBezTo>
                    <a:cubicBezTo>
                      <a:pt x="6824" y="1862"/>
                      <a:pt x="6881" y="1938"/>
                      <a:pt x="6900" y="1957"/>
                    </a:cubicBezTo>
                    <a:cubicBezTo>
                      <a:pt x="6966" y="1891"/>
                      <a:pt x="7023" y="1881"/>
                      <a:pt x="7108" y="1824"/>
                    </a:cubicBezTo>
                    <a:cubicBezTo>
                      <a:pt x="7089" y="1824"/>
                      <a:pt x="7079" y="1806"/>
                      <a:pt x="7061" y="1815"/>
                    </a:cubicBezTo>
                    <a:cubicBezTo>
                      <a:pt x="7051" y="1777"/>
                      <a:pt x="7089" y="1758"/>
                      <a:pt x="7061" y="1711"/>
                    </a:cubicBezTo>
                    <a:cubicBezTo>
                      <a:pt x="7051" y="1720"/>
                      <a:pt x="7079" y="1758"/>
                      <a:pt x="7042" y="1749"/>
                    </a:cubicBezTo>
                    <a:cubicBezTo>
                      <a:pt x="7042" y="1720"/>
                      <a:pt x="7061" y="1702"/>
                      <a:pt x="7079" y="1683"/>
                    </a:cubicBezTo>
                    <a:cubicBezTo>
                      <a:pt x="7070" y="1664"/>
                      <a:pt x="7032" y="1645"/>
                      <a:pt x="7061" y="1626"/>
                    </a:cubicBezTo>
                    <a:cubicBezTo>
                      <a:pt x="7032" y="1617"/>
                      <a:pt x="7013" y="1673"/>
                      <a:pt x="6985" y="1664"/>
                    </a:cubicBezTo>
                    <a:close/>
                    <a:moveTo>
                      <a:pt x="6805" y="1494"/>
                    </a:moveTo>
                    <a:cubicBezTo>
                      <a:pt x="6824" y="1541"/>
                      <a:pt x="6805" y="1446"/>
                      <a:pt x="6834" y="1437"/>
                    </a:cubicBezTo>
                    <a:cubicBezTo>
                      <a:pt x="6862" y="1503"/>
                      <a:pt x="6805" y="1550"/>
                      <a:pt x="6843" y="1598"/>
                    </a:cubicBezTo>
                    <a:cubicBezTo>
                      <a:pt x="6805" y="1598"/>
                      <a:pt x="6786" y="1513"/>
                      <a:pt x="6805" y="1494"/>
                    </a:cubicBezTo>
                    <a:close/>
                    <a:moveTo>
                      <a:pt x="785" y="6833"/>
                    </a:moveTo>
                    <a:cubicBezTo>
                      <a:pt x="785" y="6862"/>
                      <a:pt x="785" y="6890"/>
                      <a:pt x="766" y="6909"/>
                    </a:cubicBezTo>
                    <a:cubicBezTo>
                      <a:pt x="766" y="6890"/>
                      <a:pt x="757" y="6871"/>
                      <a:pt x="748" y="6871"/>
                    </a:cubicBezTo>
                    <a:cubicBezTo>
                      <a:pt x="776" y="6871"/>
                      <a:pt x="748" y="6833"/>
                      <a:pt x="785" y="6833"/>
                    </a:cubicBezTo>
                    <a:close/>
                    <a:moveTo>
                      <a:pt x="313" y="6153"/>
                    </a:moveTo>
                    <a:cubicBezTo>
                      <a:pt x="313" y="6134"/>
                      <a:pt x="303" y="6115"/>
                      <a:pt x="294" y="6115"/>
                    </a:cubicBezTo>
                    <a:lnTo>
                      <a:pt x="332" y="6106"/>
                    </a:lnTo>
                    <a:cubicBezTo>
                      <a:pt x="332" y="6134"/>
                      <a:pt x="351" y="6124"/>
                      <a:pt x="351" y="6143"/>
                    </a:cubicBezTo>
                    <a:cubicBezTo>
                      <a:pt x="341" y="6153"/>
                      <a:pt x="332" y="6143"/>
                      <a:pt x="313" y="6153"/>
                    </a:cubicBezTo>
                    <a:close/>
                    <a:moveTo>
                      <a:pt x="6805" y="8468"/>
                    </a:moveTo>
                    <a:cubicBezTo>
                      <a:pt x="6786" y="8459"/>
                      <a:pt x="6720" y="8487"/>
                      <a:pt x="6749" y="8525"/>
                    </a:cubicBezTo>
                    <a:cubicBezTo>
                      <a:pt x="6749" y="8525"/>
                      <a:pt x="6768" y="8497"/>
                      <a:pt x="6777" y="8516"/>
                    </a:cubicBezTo>
                    <a:cubicBezTo>
                      <a:pt x="6796" y="8506"/>
                      <a:pt x="6768" y="8468"/>
                      <a:pt x="6805" y="8468"/>
                    </a:cubicBezTo>
                    <a:close/>
                    <a:moveTo>
                      <a:pt x="7032" y="8213"/>
                    </a:moveTo>
                    <a:cubicBezTo>
                      <a:pt x="7023" y="8213"/>
                      <a:pt x="7032" y="8232"/>
                      <a:pt x="7032" y="8241"/>
                    </a:cubicBezTo>
                    <a:lnTo>
                      <a:pt x="6985" y="8251"/>
                    </a:lnTo>
                    <a:cubicBezTo>
                      <a:pt x="7004" y="8223"/>
                      <a:pt x="6994" y="8241"/>
                      <a:pt x="6966" y="8223"/>
                    </a:cubicBezTo>
                    <a:cubicBezTo>
                      <a:pt x="6957" y="8279"/>
                      <a:pt x="6957" y="8213"/>
                      <a:pt x="6928" y="8223"/>
                    </a:cubicBezTo>
                    <a:cubicBezTo>
                      <a:pt x="6928" y="8279"/>
                      <a:pt x="6994" y="8270"/>
                      <a:pt x="6985" y="8289"/>
                    </a:cubicBezTo>
                    <a:cubicBezTo>
                      <a:pt x="6994" y="8308"/>
                      <a:pt x="7032" y="8232"/>
                      <a:pt x="7042" y="8279"/>
                    </a:cubicBezTo>
                    <a:cubicBezTo>
                      <a:pt x="7061" y="8270"/>
                      <a:pt x="7032" y="8232"/>
                      <a:pt x="7032" y="8213"/>
                    </a:cubicBezTo>
                    <a:close/>
                    <a:moveTo>
                      <a:pt x="6947" y="8393"/>
                    </a:moveTo>
                    <a:cubicBezTo>
                      <a:pt x="6957" y="8402"/>
                      <a:pt x="6957" y="8393"/>
                      <a:pt x="6957" y="8393"/>
                    </a:cubicBezTo>
                    <a:cubicBezTo>
                      <a:pt x="6966" y="8383"/>
                      <a:pt x="7004" y="8421"/>
                      <a:pt x="6985" y="8383"/>
                    </a:cubicBezTo>
                    <a:cubicBezTo>
                      <a:pt x="7013" y="8421"/>
                      <a:pt x="7061" y="8364"/>
                      <a:pt x="7070" y="8421"/>
                    </a:cubicBezTo>
                    <a:cubicBezTo>
                      <a:pt x="7155" y="8421"/>
                      <a:pt x="7098" y="8308"/>
                      <a:pt x="7155" y="8326"/>
                    </a:cubicBezTo>
                    <a:cubicBezTo>
                      <a:pt x="7155" y="8317"/>
                      <a:pt x="7136" y="8279"/>
                      <a:pt x="7108" y="8260"/>
                    </a:cubicBezTo>
                    <a:cubicBezTo>
                      <a:pt x="7089" y="8270"/>
                      <a:pt x="7117" y="8298"/>
                      <a:pt x="7117" y="8308"/>
                    </a:cubicBezTo>
                    <a:cubicBezTo>
                      <a:pt x="7117" y="8336"/>
                      <a:pt x="7098" y="8326"/>
                      <a:pt x="7061" y="8345"/>
                    </a:cubicBezTo>
                    <a:cubicBezTo>
                      <a:pt x="7051" y="8308"/>
                      <a:pt x="6985" y="8308"/>
                      <a:pt x="6966" y="8326"/>
                    </a:cubicBezTo>
                    <a:cubicBezTo>
                      <a:pt x="6938" y="8336"/>
                      <a:pt x="6976" y="8345"/>
                      <a:pt x="6976" y="8364"/>
                    </a:cubicBezTo>
                    <a:cubicBezTo>
                      <a:pt x="6966" y="8364"/>
                      <a:pt x="6957" y="8355"/>
                      <a:pt x="6947" y="8336"/>
                    </a:cubicBezTo>
                    <a:cubicBezTo>
                      <a:pt x="6947" y="8345"/>
                      <a:pt x="6947" y="8374"/>
                      <a:pt x="6938" y="8355"/>
                    </a:cubicBezTo>
                    <a:cubicBezTo>
                      <a:pt x="6909" y="8374"/>
                      <a:pt x="6985" y="8374"/>
                      <a:pt x="6947" y="8393"/>
                    </a:cubicBezTo>
                    <a:close/>
                    <a:moveTo>
                      <a:pt x="1371" y="2845"/>
                    </a:moveTo>
                    <a:cubicBezTo>
                      <a:pt x="1390" y="2836"/>
                      <a:pt x="1390" y="2855"/>
                      <a:pt x="1409" y="2826"/>
                    </a:cubicBezTo>
                    <a:cubicBezTo>
                      <a:pt x="1419" y="2864"/>
                      <a:pt x="1400" y="2883"/>
                      <a:pt x="1437" y="2873"/>
                    </a:cubicBezTo>
                    <a:cubicBezTo>
                      <a:pt x="1447" y="2892"/>
                      <a:pt x="1428" y="2902"/>
                      <a:pt x="1447" y="2921"/>
                    </a:cubicBezTo>
                    <a:cubicBezTo>
                      <a:pt x="1456" y="2921"/>
                      <a:pt x="1456" y="2911"/>
                      <a:pt x="1466" y="2911"/>
                    </a:cubicBezTo>
                    <a:cubicBezTo>
                      <a:pt x="1456" y="2940"/>
                      <a:pt x="1504" y="2930"/>
                      <a:pt x="1485" y="2949"/>
                    </a:cubicBezTo>
                    <a:cubicBezTo>
                      <a:pt x="1447" y="2949"/>
                      <a:pt x="1437" y="2921"/>
                      <a:pt x="1419" y="2959"/>
                    </a:cubicBezTo>
                    <a:cubicBezTo>
                      <a:pt x="1409" y="2921"/>
                      <a:pt x="1390" y="2921"/>
                      <a:pt x="1381" y="2902"/>
                    </a:cubicBezTo>
                    <a:cubicBezTo>
                      <a:pt x="1419" y="2892"/>
                      <a:pt x="1390" y="2883"/>
                      <a:pt x="1390" y="2845"/>
                    </a:cubicBezTo>
                    <a:cubicBezTo>
                      <a:pt x="1381" y="2845"/>
                      <a:pt x="1371" y="2855"/>
                      <a:pt x="1371" y="2845"/>
                    </a:cubicBezTo>
                    <a:close/>
                    <a:moveTo>
                      <a:pt x="7136" y="6729"/>
                    </a:moveTo>
                    <a:cubicBezTo>
                      <a:pt x="7127" y="6682"/>
                      <a:pt x="7117" y="6739"/>
                      <a:pt x="7098" y="6720"/>
                    </a:cubicBezTo>
                    <a:cubicBezTo>
                      <a:pt x="7089" y="6635"/>
                      <a:pt x="7155" y="6559"/>
                      <a:pt x="7212" y="6606"/>
                    </a:cubicBezTo>
                    <a:cubicBezTo>
                      <a:pt x="7165" y="6635"/>
                      <a:pt x="7165" y="6692"/>
                      <a:pt x="7136" y="6729"/>
                    </a:cubicBezTo>
                    <a:close/>
                    <a:moveTo>
                      <a:pt x="7410" y="7079"/>
                    </a:moveTo>
                    <a:cubicBezTo>
                      <a:pt x="7420" y="7022"/>
                      <a:pt x="7410" y="7013"/>
                      <a:pt x="7410" y="6966"/>
                    </a:cubicBezTo>
                    <a:cubicBezTo>
                      <a:pt x="7429" y="7003"/>
                      <a:pt x="7505" y="7032"/>
                      <a:pt x="7467" y="7088"/>
                    </a:cubicBezTo>
                    <a:cubicBezTo>
                      <a:pt x="7457" y="7060"/>
                      <a:pt x="7439" y="7060"/>
                      <a:pt x="7410" y="7079"/>
                    </a:cubicBezTo>
                    <a:close/>
                    <a:moveTo>
                      <a:pt x="7675" y="6852"/>
                    </a:moveTo>
                    <a:cubicBezTo>
                      <a:pt x="7675" y="6833"/>
                      <a:pt x="7665" y="6814"/>
                      <a:pt x="7694" y="6805"/>
                    </a:cubicBezTo>
                    <a:cubicBezTo>
                      <a:pt x="7713" y="6814"/>
                      <a:pt x="7703" y="6843"/>
                      <a:pt x="7675" y="6852"/>
                    </a:cubicBezTo>
                    <a:close/>
                    <a:moveTo>
                      <a:pt x="6635" y="4896"/>
                    </a:moveTo>
                    <a:cubicBezTo>
                      <a:pt x="6664" y="4896"/>
                      <a:pt x="6616" y="4858"/>
                      <a:pt x="6645" y="4849"/>
                    </a:cubicBezTo>
                    <a:cubicBezTo>
                      <a:pt x="6664" y="4896"/>
                      <a:pt x="6654" y="4877"/>
                      <a:pt x="6673" y="4839"/>
                    </a:cubicBezTo>
                    <a:cubicBezTo>
                      <a:pt x="6683" y="4858"/>
                      <a:pt x="6692" y="4858"/>
                      <a:pt x="6701" y="4868"/>
                    </a:cubicBezTo>
                    <a:cubicBezTo>
                      <a:pt x="6683" y="4877"/>
                      <a:pt x="6654" y="4915"/>
                      <a:pt x="6635" y="4896"/>
                    </a:cubicBezTo>
                    <a:close/>
                    <a:moveTo>
                      <a:pt x="1097" y="3639"/>
                    </a:moveTo>
                    <a:cubicBezTo>
                      <a:pt x="1097" y="3639"/>
                      <a:pt x="1097" y="3630"/>
                      <a:pt x="1097" y="3620"/>
                    </a:cubicBezTo>
                    <a:cubicBezTo>
                      <a:pt x="1116" y="3611"/>
                      <a:pt x="1126" y="3611"/>
                      <a:pt x="1135" y="3630"/>
                    </a:cubicBezTo>
                    <a:cubicBezTo>
                      <a:pt x="1116" y="3630"/>
                      <a:pt x="1107" y="3667"/>
                      <a:pt x="1097" y="3639"/>
                    </a:cubicBezTo>
                    <a:close/>
                    <a:moveTo>
                      <a:pt x="511" y="6389"/>
                    </a:moveTo>
                    <a:cubicBezTo>
                      <a:pt x="530" y="6399"/>
                      <a:pt x="577" y="6455"/>
                      <a:pt x="549" y="6465"/>
                    </a:cubicBezTo>
                    <a:cubicBezTo>
                      <a:pt x="540" y="6436"/>
                      <a:pt x="521" y="6427"/>
                      <a:pt x="511" y="6389"/>
                    </a:cubicBezTo>
                    <a:close/>
                    <a:moveTo>
                      <a:pt x="3195" y="8052"/>
                    </a:moveTo>
                    <a:cubicBezTo>
                      <a:pt x="3186" y="8043"/>
                      <a:pt x="3148" y="8005"/>
                      <a:pt x="3176" y="7986"/>
                    </a:cubicBezTo>
                    <a:cubicBezTo>
                      <a:pt x="3186" y="7996"/>
                      <a:pt x="3186" y="7996"/>
                      <a:pt x="3195" y="7996"/>
                    </a:cubicBezTo>
                    <a:cubicBezTo>
                      <a:pt x="3205" y="8015"/>
                      <a:pt x="3214" y="8043"/>
                      <a:pt x="3195" y="8052"/>
                    </a:cubicBezTo>
                    <a:close/>
                    <a:moveTo>
                      <a:pt x="1551" y="4981"/>
                    </a:moveTo>
                    <a:cubicBezTo>
                      <a:pt x="1560" y="5047"/>
                      <a:pt x="1598" y="5028"/>
                      <a:pt x="1617" y="5028"/>
                    </a:cubicBezTo>
                    <a:cubicBezTo>
                      <a:pt x="1608" y="5066"/>
                      <a:pt x="1617" y="5057"/>
                      <a:pt x="1617" y="5104"/>
                    </a:cubicBezTo>
                    <a:cubicBezTo>
                      <a:pt x="1589" y="5075"/>
                      <a:pt x="1589" y="5132"/>
                      <a:pt x="1579" y="5142"/>
                    </a:cubicBezTo>
                    <a:cubicBezTo>
                      <a:pt x="1560" y="5123"/>
                      <a:pt x="1570" y="5113"/>
                      <a:pt x="1579" y="5094"/>
                    </a:cubicBezTo>
                    <a:cubicBezTo>
                      <a:pt x="1570" y="5085"/>
                      <a:pt x="1560" y="5075"/>
                      <a:pt x="1551" y="5075"/>
                    </a:cubicBezTo>
                    <a:cubicBezTo>
                      <a:pt x="1522" y="5066"/>
                      <a:pt x="1522" y="5085"/>
                      <a:pt x="1494" y="5094"/>
                    </a:cubicBezTo>
                    <a:cubicBezTo>
                      <a:pt x="1485" y="5066"/>
                      <a:pt x="1475" y="5057"/>
                      <a:pt x="1466" y="5047"/>
                    </a:cubicBezTo>
                    <a:cubicBezTo>
                      <a:pt x="1485" y="5047"/>
                      <a:pt x="1485" y="5028"/>
                      <a:pt x="1475" y="5009"/>
                    </a:cubicBezTo>
                    <a:cubicBezTo>
                      <a:pt x="1513" y="5000"/>
                      <a:pt x="1532" y="5019"/>
                      <a:pt x="1551" y="5047"/>
                    </a:cubicBezTo>
                    <a:cubicBezTo>
                      <a:pt x="1560" y="5019"/>
                      <a:pt x="1522" y="5009"/>
                      <a:pt x="1551" y="4981"/>
                    </a:cubicBezTo>
                    <a:close/>
                    <a:moveTo>
                      <a:pt x="1721" y="4886"/>
                    </a:moveTo>
                    <a:cubicBezTo>
                      <a:pt x="1721" y="4924"/>
                      <a:pt x="1740" y="4877"/>
                      <a:pt x="1768" y="4868"/>
                    </a:cubicBezTo>
                    <a:cubicBezTo>
                      <a:pt x="1787" y="4924"/>
                      <a:pt x="1806" y="4934"/>
                      <a:pt x="1834" y="4990"/>
                    </a:cubicBezTo>
                    <a:cubicBezTo>
                      <a:pt x="1749" y="5038"/>
                      <a:pt x="1655" y="4924"/>
                      <a:pt x="1721" y="4886"/>
                    </a:cubicBezTo>
                    <a:close/>
                    <a:moveTo>
                      <a:pt x="1541" y="3242"/>
                    </a:moveTo>
                    <a:cubicBezTo>
                      <a:pt x="1570" y="3280"/>
                      <a:pt x="1541" y="3299"/>
                      <a:pt x="1504" y="3308"/>
                    </a:cubicBezTo>
                    <a:cubicBezTo>
                      <a:pt x="1504" y="3280"/>
                      <a:pt x="1513" y="3251"/>
                      <a:pt x="1541" y="3242"/>
                    </a:cubicBezTo>
                    <a:close/>
                    <a:moveTo>
                      <a:pt x="6371" y="3960"/>
                    </a:moveTo>
                    <a:cubicBezTo>
                      <a:pt x="6333" y="3951"/>
                      <a:pt x="6314" y="3885"/>
                      <a:pt x="6286" y="3837"/>
                    </a:cubicBezTo>
                    <a:cubicBezTo>
                      <a:pt x="6295" y="3828"/>
                      <a:pt x="6295" y="3819"/>
                      <a:pt x="6305" y="3809"/>
                    </a:cubicBezTo>
                    <a:cubicBezTo>
                      <a:pt x="6333" y="3819"/>
                      <a:pt x="6314" y="3875"/>
                      <a:pt x="6361" y="3885"/>
                    </a:cubicBezTo>
                    <a:cubicBezTo>
                      <a:pt x="6314" y="3913"/>
                      <a:pt x="6361" y="3922"/>
                      <a:pt x="6371" y="3960"/>
                    </a:cubicBezTo>
                    <a:close/>
                    <a:moveTo>
                      <a:pt x="6390" y="8052"/>
                    </a:moveTo>
                    <a:cubicBezTo>
                      <a:pt x="6437" y="8090"/>
                      <a:pt x="6361" y="8156"/>
                      <a:pt x="6371" y="8137"/>
                    </a:cubicBezTo>
                    <a:cubicBezTo>
                      <a:pt x="6361" y="8100"/>
                      <a:pt x="6295" y="8052"/>
                      <a:pt x="6390" y="8052"/>
                    </a:cubicBezTo>
                    <a:close/>
                    <a:moveTo>
                      <a:pt x="6494" y="3875"/>
                    </a:moveTo>
                    <a:cubicBezTo>
                      <a:pt x="6456" y="3885"/>
                      <a:pt x="6446" y="3856"/>
                      <a:pt x="6427" y="3894"/>
                    </a:cubicBezTo>
                    <a:cubicBezTo>
                      <a:pt x="6418" y="3866"/>
                      <a:pt x="6399" y="3866"/>
                      <a:pt x="6380" y="3828"/>
                    </a:cubicBezTo>
                    <a:cubicBezTo>
                      <a:pt x="6390" y="3828"/>
                      <a:pt x="6390" y="3819"/>
                      <a:pt x="6399" y="3809"/>
                    </a:cubicBezTo>
                    <a:cubicBezTo>
                      <a:pt x="6427" y="3837"/>
                      <a:pt x="6475" y="3875"/>
                      <a:pt x="6494" y="3819"/>
                    </a:cubicBezTo>
                    <a:cubicBezTo>
                      <a:pt x="6522" y="3856"/>
                      <a:pt x="6550" y="3885"/>
                      <a:pt x="6541" y="3932"/>
                    </a:cubicBezTo>
                    <a:cubicBezTo>
                      <a:pt x="6531" y="3913"/>
                      <a:pt x="6503" y="3922"/>
                      <a:pt x="6494" y="3875"/>
                    </a:cubicBezTo>
                    <a:close/>
                    <a:moveTo>
                      <a:pt x="6645" y="4480"/>
                    </a:moveTo>
                    <a:cubicBezTo>
                      <a:pt x="6654" y="4480"/>
                      <a:pt x="6654" y="4471"/>
                      <a:pt x="6664" y="4461"/>
                    </a:cubicBezTo>
                    <a:cubicBezTo>
                      <a:pt x="6673" y="4480"/>
                      <a:pt x="6683" y="4480"/>
                      <a:pt x="6683" y="4499"/>
                    </a:cubicBezTo>
                    <a:cubicBezTo>
                      <a:pt x="6664" y="4508"/>
                      <a:pt x="6616" y="4461"/>
                      <a:pt x="6645" y="4480"/>
                    </a:cubicBezTo>
                    <a:close/>
                    <a:moveTo>
                      <a:pt x="6503" y="3752"/>
                    </a:moveTo>
                    <a:cubicBezTo>
                      <a:pt x="6494" y="3724"/>
                      <a:pt x="6494" y="3771"/>
                      <a:pt x="6484" y="3771"/>
                    </a:cubicBezTo>
                    <a:cubicBezTo>
                      <a:pt x="6475" y="3743"/>
                      <a:pt x="6484" y="3752"/>
                      <a:pt x="6465" y="3724"/>
                    </a:cubicBezTo>
                    <a:lnTo>
                      <a:pt x="6494" y="3715"/>
                    </a:lnTo>
                    <a:cubicBezTo>
                      <a:pt x="6484" y="3743"/>
                      <a:pt x="6522" y="3743"/>
                      <a:pt x="6503" y="3752"/>
                    </a:cubicBezTo>
                    <a:close/>
                    <a:moveTo>
                      <a:pt x="6834" y="5104"/>
                    </a:moveTo>
                    <a:cubicBezTo>
                      <a:pt x="6815" y="5085"/>
                      <a:pt x="6815" y="5066"/>
                      <a:pt x="6824" y="5057"/>
                    </a:cubicBezTo>
                    <a:cubicBezTo>
                      <a:pt x="6843" y="5047"/>
                      <a:pt x="6843" y="5066"/>
                      <a:pt x="6853" y="5047"/>
                    </a:cubicBezTo>
                    <a:cubicBezTo>
                      <a:pt x="6872" y="5075"/>
                      <a:pt x="6853" y="5075"/>
                      <a:pt x="6872" y="5094"/>
                    </a:cubicBezTo>
                    <a:cubicBezTo>
                      <a:pt x="6843" y="5094"/>
                      <a:pt x="6853" y="5094"/>
                      <a:pt x="6834" y="5104"/>
                    </a:cubicBezTo>
                    <a:close/>
                    <a:moveTo>
                      <a:pt x="6597" y="4074"/>
                    </a:moveTo>
                    <a:cubicBezTo>
                      <a:pt x="6588" y="4036"/>
                      <a:pt x="6560" y="4008"/>
                      <a:pt x="6560" y="3960"/>
                    </a:cubicBezTo>
                    <a:cubicBezTo>
                      <a:pt x="6579" y="3951"/>
                      <a:pt x="6626" y="3951"/>
                      <a:pt x="6664" y="3960"/>
                    </a:cubicBezTo>
                    <a:cubicBezTo>
                      <a:pt x="6673" y="4008"/>
                      <a:pt x="6683" y="4045"/>
                      <a:pt x="6683" y="4064"/>
                    </a:cubicBezTo>
                    <a:cubicBezTo>
                      <a:pt x="6673" y="4074"/>
                      <a:pt x="6635" y="4064"/>
                      <a:pt x="6597" y="4074"/>
                    </a:cubicBezTo>
                    <a:close/>
                    <a:moveTo>
                      <a:pt x="7316" y="4716"/>
                    </a:moveTo>
                    <a:cubicBezTo>
                      <a:pt x="7297" y="4735"/>
                      <a:pt x="7259" y="4716"/>
                      <a:pt x="7221" y="4735"/>
                    </a:cubicBezTo>
                    <a:cubicBezTo>
                      <a:pt x="7221" y="4697"/>
                      <a:pt x="7155" y="4697"/>
                      <a:pt x="7183" y="4660"/>
                    </a:cubicBezTo>
                    <a:cubicBezTo>
                      <a:pt x="7193" y="4688"/>
                      <a:pt x="7212" y="4688"/>
                      <a:pt x="7231" y="4688"/>
                    </a:cubicBezTo>
                    <a:cubicBezTo>
                      <a:pt x="7250" y="4622"/>
                      <a:pt x="7316" y="4650"/>
                      <a:pt x="7354" y="4603"/>
                    </a:cubicBezTo>
                    <a:cubicBezTo>
                      <a:pt x="7372" y="4669"/>
                      <a:pt x="7391" y="4556"/>
                      <a:pt x="7420" y="4622"/>
                    </a:cubicBezTo>
                    <a:cubicBezTo>
                      <a:pt x="7391" y="4669"/>
                      <a:pt x="7457" y="4688"/>
                      <a:pt x="7476" y="4716"/>
                    </a:cubicBezTo>
                    <a:cubicBezTo>
                      <a:pt x="7467" y="4726"/>
                      <a:pt x="7457" y="4726"/>
                      <a:pt x="7457" y="4735"/>
                    </a:cubicBezTo>
                    <a:cubicBezTo>
                      <a:pt x="7495" y="4726"/>
                      <a:pt x="7505" y="4707"/>
                      <a:pt x="7514" y="4688"/>
                    </a:cubicBezTo>
                    <a:cubicBezTo>
                      <a:pt x="7467" y="4697"/>
                      <a:pt x="7524" y="4679"/>
                      <a:pt x="7505" y="4650"/>
                    </a:cubicBezTo>
                    <a:lnTo>
                      <a:pt x="7457" y="4669"/>
                    </a:lnTo>
                    <a:cubicBezTo>
                      <a:pt x="7457" y="4641"/>
                      <a:pt x="7429" y="4641"/>
                      <a:pt x="7429" y="4612"/>
                    </a:cubicBezTo>
                    <a:cubicBezTo>
                      <a:pt x="7448" y="4612"/>
                      <a:pt x="7448" y="4593"/>
                      <a:pt x="7457" y="4593"/>
                    </a:cubicBezTo>
                    <a:cubicBezTo>
                      <a:pt x="7467" y="4641"/>
                      <a:pt x="7476" y="4603"/>
                      <a:pt x="7486" y="4593"/>
                    </a:cubicBezTo>
                    <a:cubicBezTo>
                      <a:pt x="7505" y="4622"/>
                      <a:pt x="7533" y="4612"/>
                      <a:pt x="7543" y="4622"/>
                    </a:cubicBezTo>
                    <a:cubicBezTo>
                      <a:pt x="7533" y="4641"/>
                      <a:pt x="7514" y="4622"/>
                      <a:pt x="7505" y="4650"/>
                    </a:cubicBezTo>
                    <a:cubicBezTo>
                      <a:pt x="7533" y="4660"/>
                      <a:pt x="7514" y="4745"/>
                      <a:pt x="7543" y="4707"/>
                    </a:cubicBezTo>
                    <a:cubicBezTo>
                      <a:pt x="7533" y="4783"/>
                      <a:pt x="7571" y="4839"/>
                      <a:pt x="7571" y="4877"/>
                    </a:cubicBezTo>
                    <a:cubicBezTo>
                      <a:pt x="7561" y="4868"/>
                      <a:pt x="7533" y="4896"/>
                      <a:pt x="7486" y="4905"/>
                    </a:cubicBezTo>
                    <a:cubicBezTo>
                      <a:pt x="7476" y="4886"/>
                      <a:pt x="7448" y="4896"/>
                      <a:pt x="7439" y="4868"/>
                    </a:cubicBezTo>
                    <a:cubicBezTo>
                      <a:pt x="7476" y="4839"/>
                      <a:pt x="7401" y="4792"/>
                      <a:pt x="7429" y="4764"/>
                    </a:cubicBezTo>
                    <a:cubicBezTo>
                      <a:pt x="7401" y="4764"/>
                      <a:pt x="7401" y="4764"/>
                      <a:pt x="7391" y="4792"/>
                    </a:cubicBezTo>
                    <a:cubicBezTo>
                      <a:pt x="7363" y="4764"/>
                      <a:pt x="7335" y="4754"/>
                      <a:pt x="7316" y="4716"/>
                    </a:cubicBezTo>
                    <a:close/>
                    <a:moveTo>
                      <a:pt x="7429" y="6966"/>
                    </a:moveTo>
                    <a:cubicBezTo>
                      <a:pt x="7429" y="6947"/>
                      <a:pt x="7410" y="6956"/>
                      <a:pt x="7401" y="6947"/>
                    </a:cubicBezTo>
                    <a:cubicBezTo>
                      <a:pt x="7420" y="6937"/>
                      <a:pt x="7401" y="6918"/>
                      <a:pt x="7401" y="6899"/>
                    </a:cubicBezTo>
                    <a:cubicBezTo>
                      <a:pt x="7439" y="6899"/>
                      <a:pt x="7439" y="6947"/>
                      <a:pt x="7429" y="6966"/>
                    </a:cubicBezTo>
                    <a:close/>
                    <a:moveTo>
                      <a:pt x="6522" y="3601"/>
                    </a:moveTo>
                    <a:cubicBezTo>
                      <a:pt x="6541" y="3592"/>
                      <a:pt x="6531" y="3582"/>
                      <a:pt x="6522" y="3573"/>
                    </a:cubicBezTo>
                    <a:cubicBezTo>
                      <a:pt x="6560" y="3554"/>
                      <a:pt x="6522" y="3611"/>
                      <a:pt x="6550" y="3601"/>
                    </a:cubicBezTo>
                    <a:cubicBezTo>
                      <a:pt x="6560" y="3582"/>
                      <a:pt x="6569" y="3563"/>
                      <a:pt x="6569" y="3544"/>
                    </a:cubicBezTo>
                    <a:cubicBezTo>
                      <a:pt x="6560" y="3544"/>
                      <a:pt x="6541" y="3554"/>
                      <a:pt x="6541" y="3544"/>
                    </a:cubicBezTo>
                    <a:lnTo>
                      <a:pt x="6579" y="3535"/>
                    </a:lnTo>
                    <a:cubicBezTo>
                      <a:pt x="6579" y="3630"/>
                      <a:pt x="6588" y="3573"/>
                      <a:pt x="6550" y="3630"/>
                    </a:cubicBezTo>
                    <a:cubicBezTo>
                      <a:pt x="6541" y="3611"/>
                      <a:pt x="6531" y="3611"/>
                      <a:pt x="6522" y="3601"/>
                    </a:cubicBezTo>
                    <a:close/>
                    <a:moveTo>
                      <a:pt x="6002" y="5047"/>
                    </a:moveTo>
                    <a:cubicBezTo>
                      <a:pt x="6012" y="5019"/>
                      <a:pt x="6002" y="4990"/>
                      <a:pt x="6002" y="4981"/>
                    </a:cubicBezTo>
                    <a:cubicBezTo>
                      <a:pt x="6021" y="4990"/>
                      <a:pt x="6030" y="5009"/>
                      <a:pt x="6059" y="5000"/>
                    </a:cubicBezTo>
                    <a:cubicBezTo>
                      <a:pt x="6059" y="5000"/>
                      <a:pt x="6068" y="4990"/>
                      <a:pt x="6068" y="5000"/>
                    </a:cubicBezTo>
                    <a:cubicBezTo>
                      <a:pt x="6059" y="5028"/>
                      <a:pt x="6012" y="5057"/>
                      <a:pt x="6002" y="5047"/>
                    </a:cubicBezTo>
                    <a:close/>
                    <a:moveTo>
                      <a:pt x="7032" y="7731"/>
                    </a:moveTo>
                    <a:cubicBezTo>
                      <a:pt x="7070" y="7797"/>
                      <a:pt x="7098" y="7835"/>
                      <a:pt x="7117" y="7882"/>
                    </a:cubicBezTo>
                    <a:cubicBezTo>
                      <a:pt x="7089" y="7882"/>
                      <a:pt x="7079" y="7873"/>
                      <a:pt x="7061" y="7863"/>
                    </a:cubicBezTo>
                    <a:cubicBezTo>
                      <a:pt x="7098" y="7854"/>
                      <a:pt x="7023" y="7769"/>
                      <a:pt x="7032" y="7731"/>
                    </a:cubicBezTo>
                    <a:close/>
                    <a:moveTo>
                      <a:pt x="6881" y="7438"/>
                    </a:moveTo>
                    <a:cubicBezTo>
                      <a:pt x="6872" y="7438"/>
                      <a:pt x="6862" y="7438"/>
                      <a:pt x="6862" y="7429"/>
                    </a:cubicBezTo>
                    <a:cubicBezTo>
                      <a:pt x="6890" y="7419"/>
                      <a:pt x="6909" y="7438"/>
                      <a:pt x="6938" y="7419"/>
                    </a:cubicBezTo>
                    <a:cubicBezTo>
                      <a:pt x="6919" y="7391"/>
                      <a:pt x="6938" y="7381"/>
                      <a:pt x="6957" y="7372"/>
                    </a:cubicBezTo>
                    <a:cubicBezTo>
                      <a:pt x="6976" y="7381"/>
                      <a:pt x="6976" y="7400"/>
                      <a:pt x="7004" y="7372"/>
                    </a:cubicBezTo>
                    <a:cubicBezTo>
                      <a:pt x="7023" y="7457"/>
                      <a:pt x="6909" y="7410"/>
                      <a:pt x="6900" y="7476"/>
                    </a:cubicBezTo>
                    <a:cubicBezTo>
                      <a:pt x="6872" y="7466"/>
                      <a:pt x="6909" y="7438"/>
                      <a:pt x="6881" y="7438"/>
                    </a:cubicBezTo>
                    <a:close/>
                    <a:moveTo>
                      <a:pt x="6484" y="5293"/>
                    </a:moveTo>
                    <a:cubicBezTo>
                      <a:pt x="6446" y="5293"/>
                      <a:pt x="6465" y="5331"/>
                      <a:pt x="6427" y="5331"/>
                    </a:cubicBezTo>
                    <a:cubicBezTo>
                      <a:pt x="6418" y="5293"/>
                      <a:pt x="6408" y="5293"/>
                      <a:pt x="6399" y="5274"/>
                    </a:cubicBezTo>
                    <a:cubicBezTo>
                      <a:pt x="6437" y="5255"/>
                      <a:pt x="6456" y="5283"/>
                      <a:pt x="6484" y="5293"/>
                    </a:cubicBezTo>
                    <a:close/>
                    <a:moveTo>
                      <a:pt x="5983" y="4329"/>
                    </a:moveTo>
                    <a:cubicBezTo>
                      <a:pt x="5955" y="4282"/>
                      <a:pt x="5955" y="4253"/>
                      <a:pt x="5936" y="4272"/>
                    </a:cubicBezTo>
                    <a:cubicBezTo>
                      <a:pt x="5926" y="4234"/>
                      <a:pt x="5860" y="4140"/>
                      <a:pt x="5955" y="4121"/>
                    </a:cubicBezTo>
                    <a:cubicBezTo>
                      <a:pt x="5964" y="4130"/>
                      <a:pt x="6002" y="4159"/>
                      <a:pt x="5983" y="4168"/>
                    </a:cubicBezTo>
                    <a:cubicBezTo>
                      <a:pt x="5955" y="4140"/>
                      <a:pt x="5955" y="4206"/>
                      <a:pt x="5945" y="4225"/>
                    </a:cubicBezTo>
                    <a:cubicBezTo>
                      <a:pt x="5964" y="4263"/>
                      <a:pt x="6021" y="4310"/>
                      <a:pt x="5983" y="4329"/>
                    </a:cubicBezTo>
                    <a:close/>
                    <a:moveTo>
                      <a:pt x="6153" y="4215"/>
                    </a:moveTo>
                    <a:cubicBezTo>
                      <a:pt x="6116" y="4234"/>
                      <a:pt x="6116" y="4178"/>
                      <a:pt x="6125" y="4159"/>
                    </a:cubicBezTo>
                    <a:cubicBezTo>
                      <a:pt x="6134" y="4187"/>
                      <a:pt x="6153" y="4187"/>
                      <a:pt x="6153" y="4215"/>
                    </a:cubicBezTo>
                    <a:close/>
                    <a:moveTo>
                      <a:pt x="6843" y="6569"/>
                    </a:moveTo>
                    <a:cubicBezTo>
                      <a:pt x="6843" y="6569"/>
                      <a:pt x="6843" y="6569"/>
                      <a:pt x="6853" y="6569"/>
                    </a:cubicBezTo>
                    <a:cubicBezTo>
                      <a:pt x="6843" y="6578"/>
                      <a:pt x="6834" y="6578"/>
                      <a:pt x="6834" y="6569"/>
                    </a:cubicBezTo>
                    <a:close/>
                    <a:moveTo>
                      <a:pt x="6503" y="4471"/>
                    </a:moveTo>
                    <a:cubicBezTo>
                      <a:pt x="6465" y="4452"/>
                      <a:pt x="6456" y="4423"/>
                      <a:pt x="6427" y="4386"/>
                    </a:cubicBezTo>
                    <a:cubicBezTo>
                      <a:pt x="6446" y="4348"/>
                      <a:pt x="6456" y="4338"/>
                      <a:pt x="6418" y="4282"/>
                    </a:cubicBezTo>
                    <a:cubicBezTo>
                      <a:pt x="6437" y="4291"/>
                      <a:pt x="6484" y="4329"/>
                      <a:pt x="6503" y="4272"/>
                    </a:cubicBezTo>
                    <a:lnTo>
                      <a:pt x="6456" y="4291"/>
                    </a:lnTo>
                    <a:cubicBezTo>
                      <a:pt x="6437" y="4244"/>
                      <a:pt x="6437" y="4225"/>
                      <a:pt x="6418" y="4187"/>
                    </a:cubicBezTo>
                    <a:cubicBezTo>
                      <a:pt x="6475" y="4187"/>
                      <a:pt x="6484" y="4159"/>
                      <a:pt x="6531" y="4140"/>
                    </a:cubicBezTo>
                    <a:cubicBezTo>
                      <a:pt x="6541" y="4159"/>
                      <a:pt x="6569" y="4159"/>
                      <a:pt x="6579" y="4187"/>
                    </a:cubicBezTo>
                    <a:cubicBezTo>
                      <a:pt x="6541" y="4197"/>
                      <a:pt x="6512" y="4206"/>
                      <a:pt x="6560" y="4215"/>
                    </a:cubicBezTo>
                    <a:cubicBezTo>
                      <a:pt x="6550" y="4225"/>
                      <a:pt x="6512" y="4215"/>
                      <a:pt x="6522" y="4234"/>
                    </a:cubicBezTo>
                    <a:cubicBezTo>
                      <a:pt x="6541" y="4272"/>
                      <a:pt x="6541" y="4263"/>
                      <a:pt x="6541" y="4310"/>
                    </a:cubicBezTo>
                    <a:cubicBezTo>
                      <a:pt x="6484" y="4348"/>
                      <a:pt x="6541" y="4414"/>
                      <a:pt x="6503" y="4471"/>
                    </a:cubicBezTo>
                    <a:close/>
                    <a:moveTo>
                      <a:pt x="6437" y="4026"/>
                    </a:moveTo>
                    <a:cubicBezTo>
                      <a:pt x="6437" y="3998"/>
                      <a:pt x="6484" y="4008"/>
                      <a:pt x="6484" y="3989"/>
                    </a:cubicBezTo>
                    <a:cubicBezTo>
                      <a:pt x="6494" y="4008"/>
                      <a:pt x="6503" y="4008"/>
                      <a:pt x="6512" y="4008"/>
                    </a:cubicBezTo>
                    <a:cubicBezTo>
                      <a:pt x="6512" y="4008"/>
                      <a:pt x="6503" y="3989"/>
                      <a:pt x="6512" y="3989"/>
                    </a:cubicBezTo>
                    <a:cubicBezTo>
                      <a:pt x="6560" y="4045"/>
                      <a:pt x="6418" y="4055"/>
                      <a:pt x="6446" y="4093"/>
                    </a:cubicBezTo>
                    <a:lnTo>
                      <a:pt x="6408" y="4102"/>
                    </a:lnTo>
                    <a:cubicBezTo>
                      <a:pt x="6399" y="4064"/>
                      <a:pt x="6361" y="4055"/>
                      <a:pt x="6342" y="4036"/>
                    </a:cubicBezTo>
                    <a:cubicBezTo>
                      <a:pt x="6371" y="4026"/>
                      <a:pt x="6352" y="3989"/>
                      <a:pt x="6380" y="3979"/>
                    </a:cubicBezTo>
                    <a:cubicBezTo>
                      <a:pt x="6408" y="3979"/>
                      <a:pt x="6408" y="4026"/>
                      <a:pt x="6437" y="4026"/>
                    </a:cubicBezTo>
                    <a:close/>
                    <a:moveTo>
                      <a:pt x="8261" y="3289"/>
                    </a:moveTo>
                    <a:lnTo>
                      <a:pt x="8242" y="3251"/>
                    </a:lnTo>
                    <a:lnTo>
                      <a:pt x="8280" y="3242"/>
                    </a:lnTo>
                    <a:cubicBezTo>
                      <a:pt x="8280" y="3270"/>
                      <a:pt x="8299" y="3261"/>
                      <a:pt x="8308" y="3289"/>
                    </a:cubicBezTo>
                    <a:cubicBezTo>
                      <a:pt x="8289" y="3299"/>
                      <a:pt x="8280" y="3270"/>
                      <a:pt x="8261" y="3289"/>
                    </a:cubicBezTo>
                    <a:close/>
                    <a:moveTo>
                      <a:pt x="7807" y="2580"/>
                    </a:moveTo>
                    <a:cubicBezTo>
                      <a:pt x="7807" y="2562"/>
                      <a:pt x="7807" y="2552"/>
                      <a:pt x="7807" y="2543"/>
                    </a:cubicBezTo>
                    <a:cubicBezTo>
                      <a:pt x="7769" y="2524"/>
                      <a:pt x="7779" y="2420"/>
                      <a:pt x="7732" y="2373"/>
                    </a:cubicBezTo>
                    <a:cubicBezTo>
                      <a:pt x="7788" y="2373"/>
                      <a:pt x="7779" y="2344"/>
                      <a:pt x="7741" y="2335"/>
                    </a:cubicBezTo>
                    <a:cubicBezTo>
                      <a:pt x="7769" y="2325"/>
                      <a:pt x="7788" y="2335"/>
                      <a:pt x="7798" y="2354"/>
                    </a:cubicBezTo>
                    <a:cubicBezTo>
                      <a:pt x="7788" y="2354"/>
                      <a:pt x="7788" y="2363"/>
                      <a:pt x="7798" y="2382"/>
                    </a:cubicBezTo>
                    <a:cubicBezTo>
                      <a:pt x="7873" y="2391"/>
                      <a:pt x="7958" y="2401"/>
                      <a:pt x="7987" y="2505"/>
                    </a:cubicBezTo>
                    <a:cubicBezTo>
                      <a:pt x="7996" y="2505"/>
                      <a:pt x="7996" y="2495"/>
                      <a:pt x="8006" y="2495"/>
                    </a:cubicBezTo>
                    <a:cubicBezTo>
                      <a:pt x="8025" y="2524"/>
                      <a:pt x="7977" y="2505"/>
                      <a:pt x="7996" y="2533"/>
                    </a:cubicBezTo>
                    <a:lnTo>
                      <a:pt x="8034" y="2524"/>
                    </a:lnTo>
                    <a:cubicBezTo>
                      <a:pt x="8053" y="2571"/>
                      <a:pt x="8006" y="2580"/>
                      <a:pt x="7968" y="2599"/>
                    </a:cubicBezTo>
                    <a:cubicBezTo>
                      <a:pt x="7958" y="2571"/>
                      <a:pt x="7939" y="2590"/>
                      <a:pt x="7902" y="2590"/>
                    </a:cubicBezTo>
                    <a:cubicBezTo>
                      <a:pt x="7921" y="2599"/>
                      <a:pt x="7911" y="2628"/>
                      <a:pt x="7902" y="2647"/>
                    </a:cubicBezTo>
                    <a:cubicBezTo>
                      <a:pt x="7854" y="2599"/>
                      <a:pt x="7864" y="2684"/>
                      <a:pt x="7826" y="2694"/>
                    </a:cubicBezTo>
                    <a:cubicBezTo>
                      <a:pt x="7826" y="2666"/>
                      <a:pt x="7798" y="2675"/>
                      <a:pt x="7788" y="2656"/>
                    </a:cubicBezTo>
                    <a:cubicBezTo>
                      <a:pt x="7779" y="2684"/>
                      <a:pt x="7741" y="2703"/>
                      <a:pt x="7732" y="2666"/>
                    </a:cubicBezTo>
                    <a:cubicBezTo>
                      <a:pt x="7750" y="2675"/>
                      <a:pt x="7779" y="2666"/>
                      <a:pt x="7788" y="2637"/>
                    </a:cubicBezTo>
                    <a:cubicBezTo>
                      <a:pt x="7779" y="2599"/>
                      <a:pt x="7760" y="2580"/>
                      <a:pt x="7732" y="2580"/>
                    </a:cubicBezTo>
                    <a:cubicBezTo>
                      <a:pt x="7722" y="2599"/>
                      <a:pt x="7694" y="2618"/>
                      <a:pt x="7722" y="2656"/>
                    </a:cubicBezTo>
                    <a:cubicBezTo>
                      <a:pt x="7684" y="2666"/>
                      <a:pt x="7703" y="2609"/>
                      <a:pt x="7665" y="2647"/>
                    </a:cubicBezTo>
                    <a:cubicBezTo>
                      <a:pt x="7609" y="2599"/>
                      <a:pt x="7637" y="2533"/>
                      <a:pt x="7703" y="2514"/>
                    </a:cubicBezTo>
                    <a:cubicBezTo>
                      <a:pt x="7722" y="2571"/>
                      <a:pt x="7769" y="2571"/>
                      <a:pt x="7807" y="2580"/>
                    </a:cubicBezTo>
                    <a:close/>
                    <a:moveTo>
                      <a:pt x="7486" y="1806"/>
                    </a:moveTo>
                    <a:cubicBezTo>
                      <a:pt x="7476" y="1815"/>
                      <a:pt x="7486" y="1834"/>
                      <a:pt x="7495" y="1853"/>
                    </a:cubicBezTo>
                    <a:cubicBezTo>
                      <a:pt x="7476" y="1862"/>
                      <a:pt x="7439" y="1843"/>
                      <a:pt x="7457" y="1834"/>
                    </a:cubicBezTo>
                    <a:cubicBezTo>
                      <a:pt x="7476" y="1862"/>
                      <a:pt x="7467" y="1777"/>
                      <a:pt x="7486" y="1806"/>
                    </a:cubicBezTo>
                    <a:close/>
                    <a:moveTo>
                      <a:pt x="8166" y="2391"/>
                    </a:moveTo>
                    <a:cubicBezTo>
                      <a:pt x="8185" y="2363"/>
                      <a:pt x="8138" y="2363"/>
                      <a:pt x="8128" y="2325"/>
                    </a:cubicBezTo>
                    <a:cubicBezTo>
                      <a:pt x="8081" y="2344"/>
                      <a:pt x="8053" y="2382"/>
                      <a:pt x="8015" y="2391"/>
                    </a:cubicBezTo>
                    <a:cubicBezTo>
                      <a:pt x="8043" y="2401"/>
                      <a:pt x="8053" y="2429"/>
                      <a:pt x="8091" y="2420"/>
                    </a:cubicBezTo>
                    <a:cubicBezTo>
                      <a:pt x="8081" y="2401"/>
                      <a:pt x="8072" y="2410"/>
                      <a:pt x="8062" y="2391"/>
                    </a:cubicBezTo>
                    <a:cubicBezTo>
                      <a:pt x="8091" y="2382"/>
                      <a:pt x="8091" y="2410"/>
                      <a:pt x="8110" y="2410"/>
                    </a:cubicBezTo>
                    <a:cubicBezTo>
                      <a:pt x="8119" y="2401"/>
                      <a:pt x="8100" y="2382"/>
                      <a:pt x="8119" y="2373"/>
                    </a:cubicBezTo>
                    <a:cubicBezTo>
                      <a:pt x="8128" y="2410"/>
                      <a:pt x="8138" y="2363"/>
                      <a:pt x="8166" y="2391"/>
                    </a:cubicBezTo>
                    <a:close/>
                    <a:moveTo>
                      <a:pt x="7760" y="3091"/>
                    </a:moveTo>
                    <a:cubicBezTo>
                      <a:pt x="7779" y="3081"/>
                      <a:pt x="7779" y="3034"/>
                      <a:pt x="7807" y="3053"/>
                    </a:cubicBezTo>
                    <a:cubicBezTo>
                      <a:pt x="7798" y="3062"/>
                      <a:pt x="7807" y="3072"/>
                      <a:pt x="7807" y="3091"/>
                    </a:cubicBezTo>
                    <a:cubicBezTo>
                      <a:pt x="7788" y="3100"/>
                      <a:pt x="7788" y="3110"/>
                      <a:pt x="7760" y="3091"/>
                    </a:cubicBezTo>
                    <a:close/>
                    <a:moveTo>
                      <a:pt x="7788" y="1702"/>
                    </a:moveTo>
                    <a:cubicBezTo>
                      <a:pt x="7798" y="1720"/>
                      <a:pt x="7817" y="1702"/>
                      <a:pt x="7817" y="1730"/>
                    </a:cubicBezTo>
                    <a:cubicBezTo>
                      <a:pt x="7788" y="1720"/>
                      <a:pt x="7788" y="1758"/>
                      <a:pt x="7769" y="1739"/>
                    </a:cubicBezTo>
                    <a:cubicBezTo>
                      <a:pt x="7788" y="1739"/>
                      <a:pt x="7769" y="1711"/>
                      <a:pt x="7788" y="1702"/>
                    </a:cubicBezTo>
                    <a:close/>
                    <a:moveTo>
                      <a:pt x="7561" y="2193"/>
                    </a:moveTo>
                    <a:cubicBezTo>
                      <a:pt x="7571" y="2212"/>
                      <a:pt x="7552" y="2221"/>
                      <a:pt x="7571" y="2240"/>
                    </a:cubicBezTo>
                    <a:cubicBezTo>
                      <a:pt x="7505" y="2259"/>
                      <a:pt x="7495" y="2240"/>
                      <a:pt x="7457" y="2278"/>
                    </a:cubicBezTo>
                    <a:cubicBezTo>
                      <a:pt x="7448" y="2231"/>
                      <a:pt x="7410" y="2212"/>
                      <a:pt x="7410" y="2155"/>
                    </a:cubicBezTo>
                    <a:cubicBezTo>
                      <a:pt x="7457" y="2165"/>
                      <a:pt x="7448" y="2127"/>
                      <a:pt x="7467" y="2099"/>
                    </a:cubicBezTo>
                    <a:cubicBezTo>
                      <a:pt x="7457" y="2146"/>
                      <a:pt x="7524" y="2127"/>
                      <a:pt x="7495" y="2155"/>
                    </a:cubicBezTo>
                    <a:cubicBezTo>
                      <a:pt x="7486" y="2127"/>
                      <a:pt x="7448" y="2127"/>
                      <a:pt x="7457" y="2174"/>
                    </a:cubicBezTo>
                    <a:cubicBezTo>
                      <a:pt x="7486" y="2146"/>
                      <a:pt x="7486" y="2193"/>
                      <a:pt x="7505" y="2193"/>
                    </a:cubicBezTo>
                    <a:cubicBezTo>
                      <a:pt x="7505" y="2165"/>
                      <a:pt x="7514" y="2155"/>
                      <a:pt x="7533" y="2165"/>
                    </a:cubicBezTo>
                    <a:cubicBezTo>
                      <a:pt x="7514" y="2174"/>
                      <a:pt x="7543" y="2202"/>
                      <a:pt x="7561" y="2193"/>
                    </a:cubicBezTo>
                    <a:close/>
                    <a:moveTo>
                      <a:pt x="7259" y="1683"/>
                    </a:moveTo>
                    <a:cubicBezTo>
                      <a:pt x="7278" y="1692"/>
                      <a:pt x="7287" y="1720"/>
                      <a:pt x="7306" y="1739"/>
                    </a:cubicBezTo>
                    <a:cubicBezTo>
                      <a:pt x="7297" y="1758"/>
                      <a:pt x="7259" y="1806"/>
                      <a:pt x="7231" y="1787"/>
                    </a:cubicBezTo>
                    <a:cubicBezTo>
                      <a:pt x="7240" y="1777"/>
                      <a:pt x="7202" y="1739"/>
                      <a:pt x="7193" y="1711"/>
                    </a:cubicBezTo>
                    <a:cubicBezTo>
                      <a:pt x="7212" y="1692"/>
                      <a:pt x="7231" y="1711"/>
                      <a:pt x="7259" y="1683"/>
                    </a:cubicBezTo>
                    <a:close/>
                    <a:moveTo>
                      <a:pt x="7278" y="1635"/>
                    </a:moveTo>
                    <a:cubicBezTo>
                      <a:pt x="7268" y="1617"/>
                      <a:pt x="7231" y="1664"/>
                      <a:pt x="7221" y="1617"/>
                    </a:cubicBezTo>
                    <a:cubicBezTo>
                      <a:pt x="7259" y="1607"/>
                      <a:pt x="7259" y="1617"/>
                      <a:pt x="7268" y="1588"/>
                    </a:cubicBezTo>
                    <a:cubicBezTo>
                      <a:pt x="7268" y="1607"/>
                      <a:pt x="7306" y="1626"/>
                      <a:pt x="7278" y="1635"/>
                    </a:cubicBezTo>
                    <a:close/>
                    <a:moveTo>
                      <a:pt x="8280" y="2968"/>
                    </a:moveTo>
                    <a:cubicBezTo>
                      <a:pt x="8280" y="2949"/>
                      <a:pt x="8251" y="2911"/>
                      <a:pt x="8270" y="2940"/>
                    </a:cubicBezTo>
                    <a:cubicBezTo>
                      <a:pt x="8280" y="2949"/>
                      <a:pt x="8289" y="2949"/>
                      <a:pt x="8299" y="2949"/>
                    </a:cubicBezTo>
                    <a:cubicBezTo>
                      <a:pt x="8308" y="2940"/>
                      <a:pt x="8289" y="2911"/>
                      <a:pt x="8318" y="2911"/>
                    </a:cubicBezTo>
                    <a:cubicBezTo>
                      <a:pt x="8318" y="2940"/>
                      <a:pt x="8299" y="2949"/>
                      <a:pt x="8280" y="2968"/>
                    </a:cubicBezTo>
                    <a:close/>
                    <a:moveTo>
                      <a:pt x="7656" y="4357"/>
                    </a:moveTo>
                    <a:cubicBezTo>
                      <a:pt x="7628" y="4376"/>
                      <a:pt x="7618" y="4357"/>
                      <a:pt x="7609" y="4386"/>
                    </a:cubicBezTo>
                    <a:cubicBezTo>
                      <a:pt x="7618" y="4386"/>
                      <a:pt x="7628" y="4395"/>
                      <a:pt x="7618" y="4395"/>
                    </a:cubicBezTo>
                    <a:cubicBezTo>
                      <a:pt x="7609" y="4386"/>
                      <a:pt x="7599" y="4395"/>
                      <a:pt x="7590" y="4386"/>
                    </a:cubicBezTo>
                    <a:cubicBezTo>
                      <a:pt x="7609" y="4376"/>
                      <a:pt x="7618" y="4367"/>
                      <a:pt x="7609" y="4348"/>
                    </a:cubicBezTo>
                    <a:cubicBezTo>
                      <a:pt x="7599" y="4348"/>
                      <a:pt x="7599" y="4338"/>
                      <a:pt x="7609" y="4338"/>
                    </a:cubicBezTo>
                    <a:cubicBezTo>
                      <a:pt x="7618" y="4348"/>
                      <a:pt x="7628" y="4367"/>
                      <a:pt x="7647" y="4357"/>
                    </a:cubicBezTo>
                    <a:cubicBezTo>
                      <a:pt x="7637" y="4329"/>
                      <a:pt x="7590" y="4310"/>
                      <a:pt x="7599" y="4282"/>
                    </a:cubicBezTo>
                    <a:cubicBezTo>
                      <a:pt x="7618" y="4291"/>
                      <a:pt x="7665" y="4310"/>
                      <a:pt x="7665" y="4348"/>
                    </a:cubicBezTo>
                    <a:cubicBezTo>
                      <a:pt x="7665" y="4338"/>
                      <a:pt x="7656" y="4348"/>
                      <a:pt x="7656" y="4357"/>
                    </a:cubicBezTo>
                    <a:close/>
                    <a:moveTo>
                      <a:pt x="7713" y="4792"/>
                    </a:moveTo>
                    <a:cubicBezTo>
                      <a:pt x="7750" y="4820"/>
                      <a:pt x="7713" y="4754"/>
                      <a:pt x="7741" y="4754"/>
                    </a:cubicBezTo>
                    <a:cubicBezTo>
                      <a:pt x="7769" y="4801"/>
                      <a:pt x="7732" y="4801"/>
                      <a:pt x="7732" y="4830"/>
                    </a:cubicBezTo>
                    <a:cubicBezTo>
                      <a:pt x="7732" y="4801"/>
                      <a:pt x="7694" y="4801"/>
                      <a:pt x="7713" y="4792"/>
                    </a:cubicBezTo>
                    <a:close/>
                    <a:moveTo>
                      <a:pt x="7732" y="3951"/>
                    </a:moveTo>
                    <a:cubicBezTo>
                      <a:pt x="7732" y="3951"/>
                      <a:pt x="7722" y="3960"/>
                      <a:pt x="7713" y="3951"/>
                    </a:cubicBezTo>
                    <a:cubicBezTo>
                      <a:pt x="7807" y="3922"/>
                      <a:pt x="7779" y="4093"/>
                      <a:pt x="7779" y="4083"/>
                    </a:cubicBezTo>
                    <a:cubicBezTo>
                      <a:pt x="7732" y="4064"/>
                      <a:pt x="7722" y="4008"/>
                      <a:pt x="7732" y="3951"/>
                    </a:cubicBezTo>
                    <a:close/>
                    <a:moveTo>
                      <a:pt x="7694" y="4641"/>
                    </a:moveTo>
                    <a:cubicBezTo>
                      <a:pt x="7675" y="4679"/>
                      <a:pt x="7684" y="4679"/>
                      <a:pt x="7656" y="4697"/>
                    </a:cubicBezTo>
                    <a:cubicBezTo>
                      <a:pt x="7684" y="4735"/>
                      <a:pt x="7703" y="4764"/>
                      <a:pt x="7750" y="4745"/>
                    </a:cubicBezTo>
                    <a:cubicBezTo>
                      <a:pt x="7741" y="4726"/>
                      <a:pt x="7760" y="4716"/>
                      <a:pt x="7741" y="4697"/>
                    </a:cubicBezTo>
                    <a:cubicBezTo>
                      <a:pt x="7703" y="4716"/>
                      <a:pt x="7694" y="4669"/>
                      <a:pt x="7694" y="4641"/>
                    </a:cubicBezTo>
                    <a:close/>
                    <a:moveTo>
                      <a:pt x="8336" y="2826"/>
                    </a:moveTo>
                    <a:cubicBezTo>
                      <a:pt x="8346" y="2836"/>
                      <a:pt x="8384" y="2864"/>
                      <a:pt x="8365" y="2883"/>
                    </a:cubicBezTo>
                    <a:cubicBezTo>
                      <a:pt x="8346" y="2864"/>
                      <a:pt x="8299" y="2911"/>
                      <a:pt x="8299" y="2864"/>
                    </a:cubicBezTo>
                    <a:cubicBezTo>
                      <a:pt x="8327" y="2864"/>
                      <a:pt x="8327" y="2845"/>
                      <a:pt x="8336" y="2826"/>
                    </a:cubicBezTo>
                    <a:close/>
                    <a:moveTo>
                      <a:pt x="8440" y="3837"/>
                    </a:moveTo>
                    <a:cubicBezTo>
                      <a:pt x="8459" y="3866"/>
                      <a:pt x="8497" y="3866"/>
                      <a:pt x="8544" y="3847"/>
                    </a:cubicBezTo>
                    <a:cubicBezTo>
                      <a:pt x="8535" y="3847"/>
                      <a:pt x="8497" y="3828"/>
                      <a:pt x="8507" y="3856"/>
                    </a:cubicBezTo>
                    <a:cubicBezTo>
                      <a:pt x="8478" y="3856"/>
                      <a:pt x="8516" y="3828"/>
                      <a:pt x="8497" y="3809"/>
                    </a:cubicBezTo>
                    <a:cubicBezTo>
                      <a:pt x="8488" y="3819"/>
                      <a:pt x="8488" y="3847"/>
                      <a:pt x="8459" y="3847"/>
                    </a:cubicBezTo>
                    <a:cubicBezTo>
                      <a:pt x="8459" y="3837"/>
                      <a:pt x="8469" y="3837"/>
                      <a:pt x="8478" y="3828"/>
                    </a:cubicBezTo>
                    <a:cubicBezTo>
                      <a:pt x="8459" y="3800"/>
                      <a:pt x="8459" y="3847"/>
                      <a:pt x="8440" y="3837"/>
                    </a:cubicBezTo>
                    <a:close/>
                    <a:moveTo>
                      <a:pt x="7921" y="1475"/>
                    </a:moveTo>
                    <a:cubicBezTo>
                      <a:pt x="7939" y="1513"/>
                      <a:pt x="7892" y="1522"/>
                      <a:pt x="7883" y="1550"/>
                    </a:cubicBezTo>
                    <a:cubicBezTo>
                      <a:pt x="7892" y="1607"/>
                      <a:pt x="7921" y="1607"/>
                      <a:pt x="7939" y="1635"/>
                    </a:cubicBezTo>
                    <a:cubicBezTo>
                      <a:pt x="7921" y="1645"/>
                      <a:pt x="7911" y="1664"/>
                      <a:pt x="7883" y="1673"/>
                    </a:cubicBezTo>
                    <a:cubicBezTo>
                      <a:pt x="7864" y="1579"/>
                      <a:pt x="7798" y="1598"/>
                      <a:pt x="7760" y="1541"/>
                    </a:cubicBezTo>
                    <a:cubicBezTo>
                      <a:pt x="7779" y="1531"/>
                      <a:pt x="7760" y="1503"/>
                      <a:pt x="7769" y="1484"/>
                    </a:cubicBezTo>
                    <a:cubicBezTo>
                      <a:pt x="7779" y="1494"/>
                      <a:pt x="7788" y="1503"/>
                      <a:pt x="7798" y="1503"/>
                    </a:cubicBezTo>
                    <a:cubicBezTo>
                      <a:pt x="7788" y="1465"/>
                      <a:pt x="7779" y="1465"/>
                      <a:pt x="7788" y="1446"/>
                    </a:cubicBezTo>
                    <a:cubicBezTo>
                      <a:pt x="7807" y="1456"/>
                      <a:pt x="7817" y="1428"/>
                      <a:pt x="7854" y="1446"/>
                    </a:cubicBezTo>
                    <a:cubicBezTo>
                      <a:pt x="7854" y="1437"/>
                      <a:pt x="7845" y="1437"/>
                      <a:pt x="7836" y="1418"/>
                    </a:cubicBezTo>
                    <a:cubicBezTo>
                      <a:pt x="7873" y="1418"/>
                      <a:pt x="7883" y="1465"/>
                      <a:pt x="7921" y="1475"/>
                    </a:cubicBezTo>
                    <a:close/>
                    <a:moveTo>
                      <a:pt x="7817" y="1522"/>
                    </a:moveTo>
                    <a:cubicBezTo>
                      <a:pt x="7817" y="1541"/>
                      <a:pt x="7826" y="1550"/>
                      <a:pt x="7836" y="1560"/>
                    </a:cubicBezTo>
                    <a:cubicBezTo>
                      <a:pt x="7864" y="1550"/>
                      <a:pt x="7845" y="1494"/>
                      <a:pt x="7817" y="1522"/>
                    </a:cubicBezTo>
                    <a:close/>
                    <a:moveTo>
                      <a:pt x="8119" y="2637"/>
                    </a:moveTo>
                    <a:cubicBezTo>
                      <a:pt x="8119" y="2618"/>
                      <a:pt x="8100" y="2533"/>
                      <a:pt x="8128" y="2562"/>
                    </a:cubicBezTo>
                    <a:cubicBezTo>
                      <a:pt x="8119" y="2580"/>
                      <a:pt x="8138" y="2571"/>
                      <a:pt x="8166" y="2580"/>
                    </a:cubicBezTo>
                    <a:cubicBezTo>
                      <a:pt x="8195" y="2618"/>
                      <a:pt x="8138" y="2647"/>
                      <a:pt x="8119" y="2637"/>
                    </a:cubicBezTo>
                    <a:close/>
                    <a:moveTo>
                      <a:pt x="8469" y="3469"/>
                    </a:moveTo>
                    <a:cubicBezTo>
                      <a:pt x="8440" y="3478"/>
                      <a:pt x="8478" y="3535"/>
                      <a:pt x="8497" y="3526"/>
                    </a:cubicBezTo>
                    <a:cubicBezTo>
                      <a:pt x="8507" y="3554"/>
                      <a:pt x="8469" y="3573"/>
                      <a:pt x="8535" y="3582"/>
                    </a:cubicBezTo>
                    <a:cubicBezTo>
                      <a:pt x="8535" y="3535"/>
                      <a:pt x="8554" y="3526"/>
                      <a:pt x="8554" y="3478"/>
                    </a:cubicBezTo>
                    <a:cubicBezTo>
                      <a:pt x="8535" y="3478"/>
                      <a:pt x="8535" y="3497"/>
                      <a:pt x="8516" y="3497"/>
                    </a:cubicBezTo>
                    <a:cubicBezTo>
                      <a:pt x="8507" y="3497"/>
                      <a:pt x="8507" y="3488"/>
                      <a:pt x="8497" y="3497"/>
                    </a:cubicBezTo>
                    <a:cubicBezTo>
                      <a:pt x="8507" y="3478"/>
                      <a:pt x="8525" y="3450"/>
                      <a:pt x="8497" y="3441"/>
                    </a:cubicBezTo>
                    <a:cubicBezTo>
                      <a:pt x="8497" y="3450"/>
                      <a:pt x="8497" y="3516"/>
                      <a:pt x="8469" y="3469"/>
                    </a:cubicBezTo>
                    <a:close/>
                    <a:moveTo>
                      <a:pt x="6569" y="4329"/>
                    </a:moveTo>
                    <a:cubicBezTo>
                      <a:pt x="6550" y="4357"/>
                      <a:pt x="6597" y="4376"/>
                      <a:pt x="6607" y="4395"/>
                    </a:cubicBezTo>
                    <a:cubicBezTo>
                      <a:pt x="6616" y="4376"/>
                      <a:pt x="6579" y="4348"/>
                      <a:pt x="6569" y="4329"/>
                    </a:cubicBezTo>
                    <a:close/>
                    <a:moveTo>
                      <a:pt x="4603" y="2788"/>
                    </a:moveTo>
                    <a:cubicBezTo>
                      <a:pt x="4556" y="2779"/>
                      <a:pt x="4594" y="2817"/>
                      <a:pt x="4584" y="2864"/>
                    </a:cubicBezTo>
                    <a:cubicBezTo>
                      <a:pt x="4518" y="2845"/>
                      <a:pt x="4462" y="2826"/>
                      <a:pt x="4433" y="2760"/>
                    </a:cubicBezTo>
                    <a:cubicBezTo>
                      <a:pt x="4471" y="2732"/>
                      <a:pt x="4481" y="2741"/>
                      <a:pt x="4509" y="2713"/>
                    </a:cubicBezTo>
                    <a:cubicBezTo>
                      <a:pt x="4537" y="2788"/>
                      <a:pt x="4575" y="2741"/>
                      <a:pt x="4603" y="2788"/>
                    </a:cubicBezTo>
                    <a:close/>
                    <a:moveTo>
                      <a:pt x="3668" y="445"/>
                    </a:moveTo>
                    <a:cubicBezTo>
                      <a:pt x="3630" y="445"/>
                      <a:pt x="3630" y="435"/>
                      <a:pt x="3602" y="445"/>
                    </a:cubicBezTo>
                    <a:cubicBezTo>
                      <a:pt x="3592" y="426"/>
                      <a:pt x="3592" y="407"/>
                      <a:pt x="3592" y="397"/>
                    </a:cubicBezTo>
                    <a:cubicBezTo>
                      <a:pt x="3621" y="388"/>
                      <a:pt x="3630" y="416"/>
                      <a:pt x="3658" y="416"/>
                    </a:cubicBezTo>
                    <a:cubicBezTo>
                      <a:pt x="3658" y="407"/>
                      <a:pt x="3658" y="397"/>
                      <a:pt x="3668" y="407"/>
                    </a:cubicBezTo>
                    <a:cubicBezTo>
                      <a:pt x="3658" y="416"/>
                      <a:pt x="3658" y="426"/>
                      <a:pt x="3668" y="445"/>
                    </a:cubicBezTo>
                    <a:close/>
                    <a:moveTo>
                      <a:pt x="4679" y="3715"/>
                    </a:moveTo>
                    <a:cubicBezTo>
                      <a:pt x="4632" y="3724"/>
                      <a:pt x="4566" y="3686"/>
                      <a:pt x="4566" y="3752"/>
                    </a:cubicBezTo>
                    <a:cubicBezTo>
                      <a:pt x="4594" y="3771"/>
                      <a:pt x="4622" y="3771"/>
                      <a:pt x="4632" y="3771"/>
                    </a:cubicBezTo>
                    <a:cubicBezTo>
                      <a:pt x="4603" y="3790"/>
                      <a:pt x="4651" y="3790"/>
                      <a:pt x="4641" y="3819"/>
                    </a:cubicBezTo>
                    <a:lnTo>
                      <a:pt x="4613" y="3828"/>
                    </a:lnTo>
                    <a:cubicBezTo>
                      <a:pt x="4603" y="3809"/>
                      <a:pt x="4603" y="3800"/>
                      <a:pt x="4603" y="3781"/>
                    </a:cubicBezTo>
                    <a:cubicBezTo>
                      <a:pt x="4594" y="3800"/>
                      <a:pt x="4566" y="3762"/>
                      <a:pt x="4575" y="3800"/>
                    </a:cubicBezTo>
                    <a:cubicBezTo>
                      <a:pt x="4584" y="3819"/>
                      <a:pt x="4603" y="3828"/>
                      <a:pt x="4622" y="3847"/>
                    </a:cubicBezTo>
                    <a:cubicBezTo>
                      <a:pt x="4594" y="3856"/>
                      <a:pt x="4632" y="3894"/>
                      <a:pt x="4594" y="3904"/>
                    </a:cubicBezTo>
                    <a:cubicBezTo>
                      <a:pt x="4556" y="3856"/>
                      <a:pt x="4509" y="3819"/>
                      <a:pt x="4471" y="3771"/>
                    </a:cubicBezTo>
                    <a:cubicBezTo>
                      <a:pt x="4471" y="3762"/>
                      <a:pt x="4499" y="3752"/>
                      <a:pt x="4499" y="3733"/>
                    </a:cubicBezTo>
                    <a:cubicBezTo>
                      <a:pt x="4452" y="3696"/>
                      <a:pt x="4490" y="3592"/>
                      <a:pt x="4443" y="3573"/>
                    </a:cubicBezTo>
                    <a:cubicBezTo>
                      <a:pt x="4452" y="3573"/>
                      <a:pt x="4471" y="3573"/>
                      <a:pt x="4481" y="3573"/>
                    </a:cubicBezTo>
                    <a:cubicBezTo>
                      <a:pt x="4499" y="3601"/>
                      <a:pt x="4462" y="3601"/>
                      <a:pt x="4481" y="3630"/>
                    </a:cubicBezTo>
                    <a:cubicBezTo>
                      <a:pt x="4528" y="3601"/>
                      <a:pt x="4528" y="3630"/>
                      <a:pt x="4584" y="3601"/>
                    </a:cubicBezTo>
                    <a:cubicBezTo>
                      <a:pt x="4603" y="3639"/>
                      <a:pt x="4556" y="3630"/>
                      <a:pt x="4575" y="3658"/>
                    </a:cubicBezTo>
                    <a:cubicBezTo>
                      <a:pt x="4584" y="3648"/>
                      <a:pt x="4594" y="3648"/>
                      <a:pt x="4603" y="3658"/>
                    </a:cubicBezTo>
                    <a:cubicBezTo>
                      <a:pt x="4613" y="3563"/>
                      <a:pt x="4688" y="3667"/>
                      <a:pt x="4679" y="3715"/>
                    </a:cubicBezTo>
                    <a:close/>
                    <a:moveTo>
                      <a:pt x="4263" y="2845"/>
                    </a:moveTo>
                    <a:cubicBezTo>
                      <a:pt x="4310" y="2836"/>
                      <a:pt x="4320" y="2892"/>
                      <a:pt x="4367" y="2873"/>
                    </a:cubicBezTo>
                    <a:cubicBezTo>
                      <a:pt x="4367" y="2902"/>
                      <a:pt x="4348" y="2911"/>
                      <a:pt x="4339" y="2930"/>
                    </a:cubicBezTo>
                    <a:cubicBezTo>
                      <a:pt x="4329" y="2892"/>
                      <a:pt x="4263" y="2873"/>
                      <a:pt x="4216" y="2855"/>
                    </a:cubicBezTo>
                    <a:cubicBezTo>
                      <a:pt x="4244" y="2845"/>
                      <a:pt x="4282" y="2779"/>
                      <a:pt x="4263" y="2845"/>
                    </a:cubicBezTo>
                    <a:close/>
                    <a:moveTo>
                      <a:pt x="3507" y="3630"/>
                    </a:moveTo>
                    <a:cubicBezTo>
                      <a:pt x="3498" y="3611"/>
                      <a:pt x="3488" y="3611"/>
                      <a:pt x="3479" y="3592"/>
                    </a:cubicBezTo>
                    <a:cubicBezTo>
                      <a:pt x="3498" y="3582"/>
                      <a:pt x="3507" y="3563"/>
                      <a:pt x="3535" y="3563"/>
                    </a:cubicBezTo>
                    <a:cubicBezTo>
                      <a:pt x="3554" y="3611"/>
                      <a:pt x="3469" y="3601"/>
                      <a:pt x="3535" y="3620"/>
                    </a:cubicBezTo>
                    <a:close/>
                    <a:moveTo>
                      <a:pt x="3706" y="4064"/>
                    </a:moveTo>
                    <a:cubicBezTo>
                      <a:pt x="3687" y="4036"/>
                      <a:pt x="3706" y="4093"/>
                      <a:pt x="3687" y="4093"/>
                    </a:cubicBezTo>
                    <a:cubicBezTo>
                      <a:pt x="3668" y="4055"/>
                      <a:pt x="3611" y="4055"/>
                      <a:pt x="3621" y="4017"/>
                    </a:cubicBezTo>
                    <a:cubicBezTo>
                      <a:pt x="3639" y="4036"/>
                      <a:pt x="3715" y="4036"/>
                      <a:pt x="3706" y="4064"/>
                    </a:cubicBezTo>
                    <a:close/>
                    <a:moveTo>
                      <a:pt x="3819" y="4716"/>
                    </a:moveTo>
                    <a:cubicBezTo>
                      <a:pt x="3838" y="4697"/>
                      <a:pt x="3838" y="4726"/>
                      <a:pt x="3857" y="4716"/>
                    </a:cubicBezTo>
                    <a:cubicBezTo>
                      <a:pt x="3866" y="4754"/>
                      <a:pt x="3847" y="4764"/>
                      <a:pt x="3838" y="4792"/>
                    </a:cubicBezTo>
                    <a:cubicBezTo>
                      <a:pt x="3819" y="4754"/>
                      <a:pt x="3810" y="4754"/>
                      <a:pt x="3819" y="4716"/>
                    </a:cubicBezTo>
                    <a:close/>
                    <a:moveTo>
                      <a:pt x="3677" y="4556"/>
                    </a:moveTo>
                    <a:cubicBezTo>
                      <a:pt x="3696" y="4546"/>
                      <a:pt x="3706" y="4556"/>
                      <a:pt x="3724" y="4565"/>
                    </a:cubicBezTo>
                    <a:cubicBezTo>
                      <a:pt x="3677" y="4565"/>
                      <a:pt x="3715" y="4575"/>
                      <a:pt x="3706" y="4593"/>
                    </a:cubicBezTo>
                    <a:cubicBezTo>
                      <a:pt x="3696" y="4593"/>
                      <a:pt x="3696" y="4584"/>
                      <a:pt x="3687" y="4593"/>
                    </a:cubicBezTo>
                    <a:cubicBezTo>
                      <a:pt x="3687" y="4603"/>
                      <a:pt x="3696" y="4612"/>
                      <a:pt x="3687" y="4612"/>
                    </a:cubicBezTo>
                    <a:cubicBezTo>
                      <a:pt x="3668" y="4584"/>
                      <a:pt x="3696" y="4575"/>
                      <a:pt x="3677" y="4556"/>
                    </a:cubicBezTo>
                    <a:close/>
                    <a:moveTo>
                      <a:pt x="2666" y="1049"/>
                    </a:moveTo>
                    <a:cubicBezTo>
                      <a:pt x="2685" y="1040"/>
                      <a:pt x="2694" y="1040"/>
                      <a:pt x="2704" y="1059"/>
                    </a:cubicBezTo>
                    <a:cubicBezTo>
                      <a:pt x="2675" y="1049"/>
                      <a:pt x="2704" y="1116"/>
                      <a:pt x="2675" y="1087"/>
                    </a:cubicBezTo>
                    <a:cubicBezTo>
                      <a:pt x="2685" y="1087"/>
                      <a:pt x="2685" y="1078"/>
                      <a:pt x="2685" y="1078"/>
                    </a:cubicBezTo>
                    <a:cubicBezTo>
                      <a:pt x="2675" y="1078"/>
                      <a:pt x="2666" y="1059"/>
                      <a:pt x="2666" y="1049"/>
                    </a:cubicBezTo>
                    <a:close/>
                    <a:moveTo>
                      <a:pt x="6437" y="8799"/>
                    </a:moveTo>
                    <a:cubicBezTo>
                      <a:pt x="6484" y="8790"/>
                      <a:pt x="6494" y="8780"/>
                      <a:pt x="6512" y="8752"/>
                    </a:cubicBezTo>
                    <a:cubicBezTo>
                      <a:pt x="6531" y="8771"/>
                      <a:pt x="6560" y="8761"/>
                      <a:pt x="6579" y="8780"/>
                    </a:cubicBezTo>
                    <a:cubicBezTo>
                      <a:pt x="6569" y="8808"/>
                      <a:pt x="6560" y="8761"/>
                      <a:pt x="6531" y="8790"/>
                    </a:cubicBezTo>
                    <a:lnTo>
                      <a:pt x="6541" y="8818"/>
                    </a:lnTo>
                    <a:cubicBezTo>
                      <a:pt x="6484" y="8818"/>
                      <a:pt x="6465" y="8846"/>
                      <a:pt x="6437" y="8827"/>
                    </a:cubicBezTo>
                    <a:cubicBezTo>
                      <a:pt x="6446" y="8827"/>
                      <a:pt x="6437" y="8808"/>
                      <a:pt x="6437" y="8799"/>
                    </a:cubicBezTo>
                    <a:close/>
                    <a:moveTo>
                      <a:pt x="4830" y="8119"/>
                    </a:moveTo>
                    <a:cubicBezTo>
                      <a:pt x="4830" y="8147"/>
                      <a:pt x="4840" y="8147"/>
                      <a:pt x="4821" y="8175"/>
                    </a:cubicBezTo>
                    <a:cubicBezTo>
                      <a:pt x="4821" y="8156"/>
                      <a:pt x="4792" y="8175"/>
                      <a:pt x="4783" y="8166"/>
                    </a:cubicBezTo>
                    <a:cubicBezTo>
                      <a:pt x="4774" y="8137"/>
                      <a:pt x="4792" y="8137"/>
                      <a:pt x="4774" y="8128"/>
                    </a:cubicBezTo>
                    <a:cubicBezTo>
                      <a:pt x="4811" y="8119"/>
                      <a:pt x="4811" y="8119"/>
                      <a:pt x="4830" y="8119"/>
                    </a:cubicBezTo>
                    <a:close/>
                    <a:moveTo>
                      <a:pt x="4622" y="7835"/>
                    </a:moveTo>
                    <a:cubicBezTo>
                      <a:pt x="4613" y="7788"/>
                      <a:pt x="4660" y="7807"/>
                      <a:pt x="4679" y="7826"/>
                    </a:cubicBezTo>
                    <a:cubicBezTo>
                      <a:pt x="4660" y="7835"/>
                      <a:pt x="4651" y="7816"/>
                      <a:pt x="4622" y="7835"/>
                    </a:cubicBezTo>
                    <a:close/>
                    <a:moveTo>
                      <a:pt x="4046" y="5539"/>
                    </a:moveTo>
                    <a:cubicBezTo>
                      <a:pt x="4036" y="5548"/>
                      <a:pt x="4046" y="5567"/>
                      <a:pt x="4046" y="5586"/>
                    </a:cubicBezTo>
                    <a:cubicBezTo>
                      <a:pt x="4027" y="5576"/>
                      <a:pt x="3980" y="5605"/>
                      <a:pt x="3970" y="5605"/>
                    </a:cubicBezTo>
                    <a:cubicBezTo>
                      <a:pt x="3980" y="5586"/>
                      <a:pt x="3932" y="5576"/>
                      <a:pt x="3932" y="5539"/>
                    </a:cubicBezTo>
                    <a:cubicBezTo>
                      <a:pt x="3951" y="5529"/>
                      <a:pt x="3961" y="5529"/>
                      <a:pt x="3970" y="5510"/>
                    </a:cubicBezTo>
                    <a:cubicBezTo>
                      <a:pt x="3999" y="5557"/>
                      <a:pt x="4017" y="5520"/>
                      <a:pt x="4046" y="5539"/>
                    </a:cubicBezTo>
                    <a:close/>
                    <a:moveTo>
                      <a:pt x="3450" y="511"/>
                    </a:moveTo>
                    <a:cubicBezTo>
                      <a:pt x="3469" y="549"/>
                      <a:pt x="3479" y="568"/>
                      <a:pt x="3507" y="605"/>
                    </a:cubicBezTo>
                    <a:cubicBezTo>
                      <a:pt x="3507" y="615"/>
                      <a:pt x="3479" y="615"/>
                      <a:pt x="3498" y="643"/>
                    </a:cubicBezTo>
                    <a:cubicBezTo>
                      <a:pt x="3517" y="671"/>
                      <a:pt x="3564" y="653"/>
                      <a:pt x="3583" y="709"/>
                    </a:cubicBezTo>
                    <a:cubicBezTo>
                      <a:pt x="3554" y="700"/>
                      <a:pt x="3554" y="738"/>
                      <a:pt x="3526" y="719"/>
                    </a:cubicBezTo>
                    <a:cubicBezTo>
                      <a:pt x="3545" y="709"/>
                      <a:pt x="3507" y="690"/>
                      <a:pt x="3526" y="671"/>
                    </a:cubicBezTo>
                    <a:cubicBezTo>
                      <a:pt x="3498" y="671"/>
                      <a:pt x="3469" y="653"/>
                      <a:pt x="3450" y="624"/>
                    </a:cubicBezTo>
                    <a:cubicBezTo>
                      <a:pt x="3469" y="615"/>
                      <a:pt x="3469" y="586"/>
                      <a:pt x="3469" y="558"/>
                    </a:cubicBezTo>
                    <a:cubicBezTo>
                      <a:pt x="3450" y="558"/>
                      <a:pt x="3450" y="549"/>
                      <a:pt x="3432" y="568"/>
                    </a:cubicBezTo>
                    <a:cubicBezTo>
                      <a:pt x="3422" y="530"/>
                      <a:pt x="3403" y="539"/>
                      <a:pt x="3394" y="520"/>
                    </a:cubicBezTo>
                    <a:cubicBezTo>
                      <a:pt x="3432" y="530"/>
                      <a:pt x="3432" y="511"/>
                      <a:pt x="3413" y="473"/>
                    </a:cubicBezTo>
                    <a:cubicBezTo>
                      <a:pt x="3450" y="454"/>
                      <a:pt x="3469" y="482"/>
                      <a:pt x="3498" y="482"/>
                    </a:cubicBezTo>
                    <a:cubicBezTo>
                      <a:pt x="3479" y="492"/>
                      <a:pt x="3488" y="520"/>
                      <a:pt x="3450" y="511"/>
                    </a:cubicBezTo>
                    <a:close/>
                    <a:moveTo>
                      <a:pt x="3923" y="1777"/>
                    </a:moveTo>
                    <a:cubicBezTo>
                      <a:pt x="3942" y="1749"/>
                      <a:pt x="3980" y="1758"/>
                      <a:pt x="3980" y="1796"/>
                    </a:cubicBezTo>
                    <a:cubicBezTo>
                      <a:pt x="3961" y="1796"/>
                      <a:pt x="3932" y="1806"/>
                      <a:pt x="3923" y="1777"/>
                    </a:cubicBezTo>
                    <a:close/>
                    <a:moveTo>
                      <a:pt x="3753" y="1342"/>
                    </a:moveTo>
                    <a:cubicBezTo>
                      <a:pt x="3772" y="1361"/>
                      <a:pt x="3781" y="1380"/>
                      <a:pt x="3800" y="1390"/>
                    </a:cubicBezTo>
                    <a:lnTo>
                      <a:pt x="3762" y="1399"/>
                    </a:lnTo>
                    <a:cubicBezTo>
                      <a:pt x="3753" y="1390"/>
                      <a:pt x="3734" y="1352"/>
                      <a:pt x="3753" y="1342"/>
                    </a:cubicBezTo>
                    <a:close/>
                    <a:moveTo>
                      <a:pt x="4518" y="3488"/>
                    </a:moveTo>
                    <a:cubicBezTo>
                      <a:pt x="4509" y="3478"/>
                      <a:pt x="4481" y="3450"/>
                      <a:pt x="4499" y="3441"/>
                    </a:cubicBezTo>
                    <a:cubicBezTo>
                      <a:pt x="4518" y="3450"/>
                      <a:pt x="4547" y="3469"/>
                      <a:pt x="4518" y="3488"/>
                    </a:cubicBezTo>
                    <a:close/>
                    <a:moveTo>
                      <a:pt x="6305" y="8326"/>
                    </a:moveTo>
                    <a:cubicBezTo>
                      <a:pt x="6352" y="8374"/>
                      <a:pt x="6257" y="8374"/>
                      <a:pt x="6295" y="8449"/>
                    </a:cubicBezTo>
                    <a:cubicBezTo>
                      <a:pt x="6333" y="8421"/>
                      <a:pt x="6333" y="8459"/>
                      <a:pt x="6361" y="8449"/>
                    </a:cubicBezTo>
                    <a:cubicBezTo>
                      <a:pt x="6333" y="8374"/>
                      <a:pt x="6427" y="8364"/>
                      <a:pt x="6390" y="8289"/>
                    </a:cubicBezTo>
                    <a:cubicBezTo>
                      <a:pt x="6418" y="8279"/>
                      <a:pt x="6418" y="8336"/>
                      <a:pt x="6456" y="8317"/>
                    </a:cubicBezTo>
                    <a:cubicBezTo>
                      <a:pt x="6465" y="8289"/>
                      <a:pt x="6446" y="8260"/>
                      <a:pt x="6427" y="8251"/>
                    </a:cubicBezTo>
                    <a:cubicBezTo>
                      <a:pt x="6390" y="8298"/>
                      <a:pt x="6323" y="8270"/>
                      <a:pt x="6305" y="8326"/>
                    </a:cubicBezTo>
                    <a:close/>
                    <a:moveTo>
                      <a:pt x="4443" y="3469"/>
                    </a:moveTo>
                    <a:cubicBezTo>
                      <a:pt x="4452" y="3488"/>
                      <a:pt x="4452" y="3497"/>
                      <a:pt x="4433" y="3507"/>
                    </a:cubicBezTo>
                    <a:cubicBezTo>
                      <a:pt x="4462" y="3516"/>
                      <a:pt x="4452" y="3535"/>
                      <a:pt x="4452" y="3563"/>
                    </a:cubicBezTo>
                    <a:cubicBezTo>
                      <a:pt x="4490" y="3554"/>
                      <a:pt x="4490" y="3535"/>
                      <a:pt x="4499" y="3516"/>
                    </a:cubicBezTo>
                    <a:cubicBezTo>
                      <a:pt x="4481" y="3488"/>
                      <a:pt x="4471" y="3459"/>
                      <a:pt x="4443" y="3469"/>
                    </a:cubicBezTo>
                    <a:close/>
                    <a:moveTo>
                      <a:pt x="4131" y="3696"/>
                    </a:moveTo>
                    <a:cubicBezTo>
                      <a:pt x="4103" y="3639"/>
                      <a:pt x="4103" y="3705"/>
                      <a:pt x="4074" y="3686"/>
                    </a:cubicBezTo>
                    <a:cubicBezTo>
                      <a:pt x="4065" y="3667"/>
                      <a:pt x="4065" y="3648"/>
                      <a:pt x="4065" y="3639"/>
                    </a:cubicBezTo>
                    <a:cubicBezTo>
                      <a:pt x="4084" y="3630"/>
                      <a:pt x="4093" y="3639"/>
                      <a:pt x="4103" y="3630"/>
                    </a:cubicBezTo>
                    <a:cubicBezTo>
                      <a:pt x="4103" y="3667"/>
                      <a:pt x="4150" y="3677"/>
                      <a:pt x="4131" y="3696"/>
                    </a:cubicBezTo>
                    <a:close/>
                    <a:moveTo>
                      <a:pt x="3337" y="1494"/>
                    </a:moveTo>
                    <a:cubicBezTo>
                      <a:pt x="3346" y="1503"/>
                      <a:pt x="3384" y="1531"/>
                      <a:pt x="3365" y="1560"/>
                    </a:cubicBezTo>
                    <a:lnTo>
                      <a:pt x="3337" y="1569"/>
                    </a:lnTo>
                    <a:cubicBezTo>
                      <a:pt x="3318" y="1531"/>
                      <a:pt x="3309" y="1503"/>
                      <a:pt x="3337" y="1494"/>
                    </a:cubicBezTo>
                    <a:close/>
                    <a:moveTo>
                      <a:pt x="3498" y="1267"/>
                    </a:moveTo>
                    <a:cubicBezTo>
                      <a:pt x="3507" y="1267"/>
                      <a:pt x="3517" y="1267"/>
                      <a:pt x="3507" y="1257"/>
                    </a:cubicBezTo>
                    <a:cubicBezTo>
                      <a:pt x="3498" y="1257"/>
                      <a:pt x="3488" y="1267"/>
                      <a:pt x="3488" y="1257"/>
                    </a:cubicBezTo>
                    <a:cubicBezTo>
                      <a:pt x="3507" y="1248"/>
                      <a:pt x="3488" y="1220"/>
                      <a:pt x="3507" y="1220"/>
                    </a:cubicBezTo>
                    <a:cubicBezTo>
                      <a:pt x="3517" y="1248"/>
                      <a:pt x="3535" y="1286"/>
                      <a:pt x="3498" y="1267"/>
                    </a:cubicBezTo>
                    <a:close/>
                    <a:moveTo>
                      <a:pt x="3951" y="2080"/>
                    </a:moveTo>
                    <a:cubicBezTo>
                      <a:pt x="3961" y="2117"/>
                      <a:pt x="3961" y="2136"/>
                      <a:pt x="3951" y="2155"/>
                    </a:cubicBezTo>
                    <a:cubicBezTo>
                      <a:pt x="3942" y="2099"/>
                      <a:pt x="3932" y="2155"/>
                      <a:pt x="3904" y="2165"/>
                    </a:cubicBezTo>
                    <a:cubicBezTo>
                      <a:pt x="3885" y="2127"/>
                      <a:pt x="3895" y="2117"/>
                      <a:pt x="3857" y="2127"/>
                    </a:cubicBezTo>
                    <a:cubicBezTo>
                      <a:pt x="3847" y="2136"/>
                      <a:pt x="3838" y="2146"/>
                      <a:pt x="3838" y="2155"/>
                    </a:cubicBezTo>
                    <a:cubicBezTo>
                      <a:pt x="3847" y="2155"/>
                      <a:pt x="3847" y="2165"/>
                      <a:pt x="3857" y="2184"/>
                    </a:cubicBezTo>
                    <a:cubicBezTo>
                      <a:pt x="3828" y="2184"/>
                      <a:pt x="3838" y="2202"/>
                      <a:pt x="3810" y="2202"/>
                    </a:cubicBezTo>
                    <a:cubicBezTo>
                      <a:pt x="3800" y="2193"/>
                      <a:pt x="3791" y="2184"/>
                      <a:pt x="3791" y="2155"/>
                    </a:cubicBezTo>
                    <a:cubicBezTo>
                      <a:pt x="3847" y="2127"/>
                      <a:pt x="3866" y="2051"/>
                      <a:pt x="3951" y="2080"/>
                    </a:cubicBezTo>
                    <a:close/>
                    <a:moveTo>
                      <a:pt x="530" y="5643"/>
                    </a:moveTo>
                    <a:cubicBezTo>
                      <a:pt x="559" y="5624"/>
                      <a:pt x="587" y="5690"/>
                      <a:pt x="549" y="5690"/>
                    </a:cubicBezTo>
                    <a:cubicBezTo>
                      <a:pt x="521" y="5680"/>
                      <a:pt x="540" y="5671"/>
                      <a:pt x="530" y="5643"/>
                    </a:cubicBezTo>
                    <a:close/>
                    <a:moveTo>
                      <a:pt x="218" y="6068"/>
                    </a:moveTo>
                    <a:cubicBezTo>
                      <a:pt x="199" y="6058"/>
                      <a:pt x="218" y="6049"/>
                      <a:pt x="209" y="6021"/>
                    </a:cubicBezTo>
                    <a:cubicBezTo>
                      <a:pt x="190" y="6021"/>
                      <a:pt x="171" y="6030"/>
                      <a:pt x="152" y="6021"/>
                    </a:cubicBezTo>
                    <a:cubicBezTo>
                      <a:pt x="190" y="6002"/>
                      <a:pt x="124" y="5973"/>
                      <a:pt x="152" y="5964"/>
                    </a:cubicBezTo>
                    <a:cubicBezTo>
                      <a:pt x="162" y="5992"/>
                      <a:pt x="171" y="5945"/>
                      <a:pt x="152" y="5926"/>
                    </a:cubicBezTo>
                    <a:cubicBezTo>
                      <a:pt x="218" y="5935"/>
                      <a:pt x="266" y="5898"/>
                      <a:pt x="266" y="5879"/>
                    </a:cubicBezTo>
                    <a:cubicBezTo>
                      <a:pt x="275" y="5898"/>
                      <a:pt x="303" y="5879"/>
                      <a:pt x="303" y="5926"/>
                    </a:cubicBezTo>
                    <a:cubicBezTo>
                      <a:pt x="284" y="5935"/>
                      <a:pt x="284" y="5898"/>
                      <a:pt x="256" y="5917"/>
                    </a:cubicBezTo>
                    <a:cubicBezTo>
                      <a:pt x="256" y="5926"/>
                      <a:pt x="256" y="5935"/>
                      <a:pt x="256" y="5935"/>
                    </a:cubicBezTo>
                    <a:cubicBezTo>
                      <a:pt x="266" y="5954"/>
                      <a:pt x="284" y="5935"/>
                      <a:pt x="284" y="5973"/>
                    </a:cubicBezTo>
                    <a:cubicBezTo>
                      <a:pt x="266" y="5983"/>
                      <a:pt x="247" y="5983"/>
                      <a:pt x="247" y="6011"/>
                    </a:cubicBezTo>
                    <a:cubicBezTo>
                      <a:pt x="266" y="6011"/>
                      <a:pt x="275" y="6011"/>
                      <a:pt x="284" y="5992"/>
                    </a:cubicBezTo>
                    <a:cubicBezTo>
                      <a:pt x="284" y="6030"/>
                      <a:pt x="351" y="6049"/>
                      <a:pt x="313" y="6058"/>
                    </a:cubicBezTo>
                    <a:cubicBezTo>
                      <a:pt x="303" y="6030"/>
                      <a:pt x="266" y="6058"/>
                      <a:pt x="218" y="6068"/>
                    </a:cubicBezTo>
                    <a:close/>
                    <a:moveTo>
                      <a:pt x="1192" y="6219"/>
                    </a:moveTo>
                    <a:cubicBezTo>
                      <a:pt x="1182" y="6200"/>
                      <a:pt x="1154" y="6219"/>
                      <a:pt x="1154" y="6200"/>
                    </a:cubicBezTo>
                    <a:cubicBezTo>
                      <a:pt x="1163" y="6191"/>
                      <a:pt x="1126" y="6134"/>
                      <a:pt x="1154" y="6124"/>
                    </a:cubicBezTo>
                    <a:cubicBezTo>
                      <a:pt x="1192" y="6162"/>
                      <a:pt x="1163" y="6134"/>
                      <a:pt x="1182" y="6124"/>
                    </a:cubicBezTo>
                    <a:cubicBezTo>
                      <a:pt x="1201" y="6124"/>
                      <a:pt x="1239" y="6162"/>
                      <a:pt x="1239" y="6134"/>
                    </a:cubicBezTo>
                    <a:cubicBezTo>
                      <a:pt x="1220" y="6124"/>
                      <a:pt x="1192" y="6106"/>
                      <a:pt x="1220" y="6087"/>
                    </a:cubicBezTo>
                    <a:cubicBezTo>
                      <a:pt x="1230" y="6143"/>
                      <a:pt x="1258" y="6143"/>
                      <a:pt x="1286" y="6153"/>
                    </a:cubicBezTo>
                    <a:cubicBezTo>
                      <a:pt x="1267" y="6181"/>
                      <a:pt x="1201" y="6162"/>
                      <a:pt x="1192" y="6219"/>
                    </a:cubicBezTo>
                    <a:close/>
                    <a:moveTo>
                      <a:pt x="1041" y="5841"/>
                    </a:moveTo>
                    <a:cubicBezTo>
                      <a:pt x="1041" y="5832"/>
                      <a:pt x="1041" y="5832"/>
                      <a:pt x="1050" y="5832"/>
                    </a:cubicBezTo>
                    <a:lnTo>
                      <a:pt x="1059" y="5860"/>
                    </a:lnTo>
                    <a:cubicBezTo>
                      <a:pt x="1012" y="5860"/>
                      <a:pt x="1003" y="5860"/>
                      <a:pt x="984" y="5860"/>
                    </a:cubicBezTo>
                    <a:cubicBezTo>
                      <a:pt x="993" y="5832"/>
                      <a:pt x="993" y="5841"/>
                      <a:pt x="1012" y="5822"/>
                    </a:cubicBezTo>
                    <a:cubicBezTo>
                      <a:pt x="1022" y="5832"/>
                      <a:pt x="1031" y="5841"/>
                      <a:pt x="1041" y="5841"/>
                    </a:cubicBezTo>
                    <a:close/>
                    <a:moveTo>
                      <a:pt x="1381" y="7032"/>
                    </a:moveTo>
                    <a:cubicBezTo>
                      <a:pt x="1381" y="7032"/>
                      <a:pt x="1371" y="7022"/>
                      <a:pt x="1371" y="7013"/>
                    </a:cubicBezTo>
                    <a:cubicBezTo>
                      <a:pt x="1409" y="7003"/>
                      <a:pt x="1400" y="6966"/>
                      <a:pt x="1409" y="6947"/>
                    </a:cubicBezTo>
                    <a:cubicBezTo>
                      <a:pt x="1419" y="6956"/>
                      <a:pt x="1437" y="6937"/>
                      <a:pt x="1437" y="6975"/>
                    </a:cubicBezTo>
                    <a:cubicBezTo>
                      <a:pt x="1390" y="6975"/>
                      <a:pt x="1428" y="6985"/>
                      <a:pt x="1437" y="7013"/>
                    </a:cubicBezTo>
                    <a:cubicBezTo>
                      <a:pt x="1419" y="7013"/>
                      <a:pt x="1419" y="7013"/>
                      <a:pt x="1419" y="7022"/>
                    </a:cubicBezTo>
                    <a:close/>
                    <a:moveTo>
                      <a:pt x="1315" y="6805"/>
                    </a:moveTo>
                    <a:cubicBezTo>
                      <a:pt x="1315" y="6805"/>
                      <a:pt x="1315" y="6786"/>
                      <a:pt x="1305" y="6795"/>
                    </a:cubicBezTo>
                    <a:cubicBezTo>
                      <a:pt x="1296" y="6795"/>
                      <a:pt x="1296" y="6805"/>
                      <a:pt x="1286" y="6805"/>
                    </a:cubicBezTo>
                    <a:cubicBezTo>
                      <a:pt x="1277" y="6786"/>
                      <a:pt x="1286" y="6767"/>
                      <a:pt x="1315" y="6767"/>
                    </a:cubicBezTo>
                    <a:cubicBezTo>
                      <a:pt x="1324" y="6795"/>
                      <a:pt x="1343" y="6795"/>
                      <a:pt x="1315" y="6805"/>
                    </a:cubicBezTo>
                    <a:close/>
                    <a:moveTo>
                      <a:pt x="823" y="6200"/>
                    </a:moveTo>
                    <a:cubicBezTo>
                      <a:pt x="795" y="6162"/>
                      <a:pt x="738" y="6210"/>
                      <a:pt x="719" y="6200"/>
                    </a:cubicBezTo>
                    <a:cubicBezTo>
                      <a:pt x="738" y="6106"/>
                      <a:pt x="776" y="6172"/>
                      <a:pt x="823" y="6124"/>
                    </a:cubicBezTo>
                    <a:cubicBezTo>
                      <a:pt x="804" y="6106"/>
                      <a:pt x="776" y="6115"/>
                      <a:pt x="766" y="6077"/>
                    </a:cubicBezTo>
                    <a:cubicBezTo>
                      <a:pt x="795" y="6058"/>
                      <a:pt x="804" y="6096"/>
                      <a:pt x="833" y="6087"/>
                    </a:cubicBezTo>
                    <a:cubicBezTo>
                      <a:pt x="842" y="6143"/>
                      <a:pt x="870" y="6143"/>
                      <a:pt x="889" y="6181"/>
                    </a:cubicBezTo>
                    <a:cubicBezTo>
                      <a:pt x="851" y="6172"/>
                      <a:pt x="833" y="6153"/>
                      <a:pt x="823" y="6200"/>
                    </a:cubicBezTo>
                    <a:close/>
                    <a:moveTo>
                      <a:pt x="407" y="4820"/>
                    </a:moveTo>
                    <a:cubicBezTo>
                      <a:pt x="417" y="4820"/>
                      <a:pt x="417" y="4811"/>
                      <a:pt x="407" y="4801"/>
                    </a:cubicBezTo>
                    <a:cubicBezTo>
                      <a:pt x="436" y="4783"/>
                      <a:pt x="445" y="4801"/>
                      <a:pt x="445" y="4830"/>
                    </a:cubicBezTo>
                    <a:cubicBezTo>
                      <a:pt x="426" y="4830"/>
                      <a:pt x="426" y="4886"/>
                      <a:pt x="417" y="4839"/>
                    </a:cubicBezTo>
                    <a:cubicBezTo>
                      <a:pt x="445" y="4830"/>
                      <a:pt x="417" y="4830"/>
                      <a:pt x="407" y="4820"/>
                    </a:cubicBezTo>
                    <a:close/>
                    <a:moveTo>
                      <a:pt x="3044" y="8421"/>
                    </a:moveTo>
                    <a:cubicBezTo>
                      <a:pt x="3006" y="8421"/>
                      <a:pt x="2959" y="8440"/>
                      <a:pt x="2940" y="8412"/>
                    </a:cubicBezTo>
                    <a:cubicBezTo>
                      <a:pt x="2931" y="8412"/>
                      <a:pt x="2836" y="8516"/>
                      <a:pt x="2808" y="8421"/>
                    </a:cubicBezTo>
                    <a:cubicBezTo>
                      <a:pt x="2827" y="8402"/>
                      <a:pt x="2798" y="8374"/>
                      <a:pt x="2779" y="8355"/>
                    </a:cubicBezTo>
                    <a:cubicBezTo>
                      <a:pt x="2808" y="8298"/>
                      <a:pt x="2827" y="8241"/>
                      <a:pt x="2846" y="8175"/>
                    </a:cubicBezTo>
                    <a:cubicBezTo>
                      <a:pt x="2846" y="8204"/>
                      <a:pt x="2874" y="8175"/>
                      <a:pt x="2883" y="8175"/>
                    </a:cubicBezTo>
                    <a:cubicBezTo>
                      <a:pt x="2921" y="8232"/>
                      <a:pt x="2883" y="8251"/>
                      <a:pt x="2912" y="8298"/>
                    </a:cubicBezTo>
                    <a:cubicBezTo>
                      <a:pt x="2902" y="8336"/>
                      <a:pt x="2874" y="8279"/>
                      <a:pt x="2874" y="8308"/>
                    </a:cubicBezTo>
                    <a:cubicBezTo>
                      <a:pt x="2912" y="8317"/>
                      <a:pt x="2883" y="8355"/>
                      <a:pt x="2921" y="8364"/>
                    </a:cubicBezTo>
                    <a:cubicBezTo>
                      <a:pt x="2931" y="8308"/>
                      <a:pt x="3006" y="8374"/>
                      <a:pt x="3053" y="8336"/>
                    </a:cubicBezTo>
                    <a:cubicBezTo>
                      <a:pt x="3063" y="8374"/>
                      <a:pt x="3006" y="8364"/>
                      <a:pt x="3044" y="8421"/>
                    </a:cubicBezTo>
                    <a:close/>
                    <a:moveTo>
                      <a:pt x="3025" y="8960"/>
                    </a:moveTo>
                    <a:cubicBezTo>
                      <a:pt x="3053" y="8941"/>
                      <a:pt x="3063" y="8979"/>
                      <a:pt x="3082" y="8988"/>
                    </a:cubicBezTo>
                    <a:cubicBezTo>
                      <a:pt x="3053" y="8997"/>
                      <a:pt x="3044" y="8969"/>
                      <a:pt x="3025" y="8960"/>
                    </a:cubicBezTo>
                    <a:close/>
                    <a:moveTo>
                      <a:pt x="1589" y="5151"/>
                    </a:moveTo>
                    <a:cubicBezTo>
                      <a:pt x="1560" y="5170"/>
                      <a:pt x="1560" y="5189"/>
                      <a:pt x="1551" y="5142"/>
                    </a:cubicBezTo>
                    <a:cubicBezTo>
                      <a:pt x="1522" y="5170"/>
                      <a:pt x="1513" y="5170"/>
                      <a:pt x="1522" y="5227"/>
                    </a:cubicBezTo>
                    <a:cubicBezTo>
                      <a:pt x="1513" y="5217"/>
                      <a:pt x="1504" y="5217"/>
                      <a:pt x="1494" y="5227"/>
                    </a:cubicBezTo>
                    <a:cubicBezTo>
                      <a:pt x="1504" y="5246"/>
                      <a:pt x="1485" y="5246"/>
                      <a:pt x="1513" y="5264"/>
                    </a:cubicBezTo>
                    <a:cubicBezTo>
                      <a:pt x="1494" y="5274"/>
                      <a:pt x="1494" y="5255"/>
                      <a:pt x="1485" y="5246"/>
                    </a:cubicBezTo>
                    <a:cubicBezTo>
                      <a:pt x="1494" y="5283"/>
                      <a:pt x="1504" y="5368"/>
                      <a:pt x="1560" y="5350"/>
                    </a:cubicBezTo>
                    <a:cubicBezTo>
                      <a:pt x="1532" y="5293"/>
                      <a:pt x="1598" y="5293"/>
                      <a:pt x="1570" y="5236"/>
                    </a:cubicBezTo>
                    <a:cubicBezTo>
                      <a:pt x="1579" y="5255"/>
                      <a:pt x="1598" y="5264"/>
                      <a:pt x="1636" y="5246"/>
                    </a:cubicBezTo>
                    <a:cubicBezTo>
                      <a:pt x="1608" y="5217"/>
                      <a:pt x="1598" y="5161"/>
                      <a:pt x="1589" y="5151"/>
                    </a:cubicBezTo>
                    <a:close/>
                    <a:moveTo>
                      <a:pt x="1683" y="4990"/>
                    </a:moveTo>
                    <a:cubicBezTo>
                      <a:pt x="1749" y="5019"/>
                      <a:pt x="1721" y="4972"/>
                      <a:pt x="1664" y="4990"/>
                    </a:cubicBezTo>
                    <a:cubicBezTo>
                      <a:pt x="1683" y="5019"/>
                      <a:pt x="1674" y="5028"/>
                      <a:pt x="1674" y="5057"/>
                    </a:cubicBezTo>
                    <a:cubicBezTo>
                      <a:pt x="1702" y="5047"/>
                      <a:pt x="1702" y="5019"/>
                      <a:pt x="1683" y="4990"/>
                    </a:cubicBezTo>
                    <a:close/>
                    <a:moveTo>
                      <a:pt x="1144" y="3469"/>
                    </a:moveTo>
                    <a:cubicBezTo>
                      <a:pt x="1126" y="3478"/>
                      <a:pt x="1144" y="3507"/>
                      <a:pt x="1126" y="3516"/>
                    </a:cubicBezTo>
                    <a:cubicBezTo>
                      <a:pt x="1116" y="3497"/>
                      <a:pt x="1097" y="3497"/>
                      <a:pt x="1097" y="3469"/>
                    </a:cubicBezTo>
                    <a:cubicBezTo>
                      <a:pt x="1116" y="3459"/>
                      <a:pt x="1135" y="3450"/>
                      <a:pt x="1144" y="3469"/>
                    </a:cubicBezTo>
                    <a:close/>
                    <a:moveTo>
                      <a:pt x="1324" y="5094"/>
                    </a:moveTo>
                    <a:cubicBezTo>
                      <a:pt x="1305" y="5066"/>
                      <a:pt x="1315" y="5047"/>
                      <a:pt x="1324" y="5028"/>
                    </a:cubicBezTo>
                    <a:cubicBezTo>
                      <a:pt x="1343" y="5057"/>
                      <a:pt x="1343" y="5019"/>
                      <a:pt x="1371" y="5038"/>
                    </a:cubicBezTo>
                    <a:lnTo>
                      <a:pt x="1381" y="5085"/>
                    </a:lnTo>
                    <a:cubicBezTo>
                      <a:pt x="1352" y="5104"/>
                      <a:pt x="1381" y="5066"/>
                      <a:pt x="1362" y="5075"/>
                    </a:cubicBezTo>
                    <a:cubicBezTo>
                      <a:pt x="1333" y="5085"/>
                      <a:pt x="1381" y="5151"/>
                      <a:pt x="1362" y="5179"/>
                    </a:cubicBezTo>
                    <a:cubicBezTo>
                      <a:pt x="1324" y="5142"/>
                      <a:pt x="1220" y="5104"/>
                      <a:pt x="1239" y="5066"/>
                    </a:cubicBezTo>
                    <a:cubicBezTo>
                      <a:pt x="1267" y="5094"/>
                      <a:pt x="1296" y="5057"/>
                      <a:pt x="1324" y="5094"/>
                    </a:cubicBezTo>
                    <a:close/>
                    <a:moveTo>
                      <a:pt x="2014" y="4962"/>
                    </a:moveTo>
                    <a:cubicBezTo>
                      <a:pt x="2033" y="4953"/>
                      <a:pt x="2052" y="4943"/>
                      <a:pt x="2052" y="4981"/>
                    </a:cubicBezTo>
                    <a:cubicBezTo>
                      <a:pt x="2033" y="4981"/>
                      <a:pt x="2014" y="4990"/>
                      <a:pt x="2014" y="4962"/>
                    </a:cubicBezTo>
                    <a:close/>
                    <a:moveTo>
                      <a:pt x="2345" y="6228"/>
                    </a:moveTo>
                    <a:cubicBezTo>
                      <a:pt x="2326" y="6172"/>
                      <a:pt x="2411" y="6162"/>
                      <a:pt x="2345" y="6096"/>
                    </a:cubicBezTo>
                    <a:cubicBezTo>
                      <a:pt x="2373" y="6106"/>
                      <a:pt x="2373" y="6124"/>
                      <a:pt x="2411" y="6115"/>
                    </a:cubicBezTo>
                    <a:cubicBezTo>
                      <a:pt x="2411" y="6162"/>
                      <a:pt x="2392" y="6210"/>
                      <a:pt x="2345" y="6228"/>
                    </a:cubicBezTo>
                    <a:close/>
                    <a:moveTo>
                      <a:pt x="1929" y="5198"/>
                    </a:moveTo>
                    <a:cubicBezTo>
                      <a:pt x="1929" y="5161"/>
                      <a:pt x="1901" y="5198"/>
                      <a:pt x="1901" y="5161"/>
                    </a:cubicBezTo>
                    <a:cubicBezTo>
                      <a:pt x="1910" y="5161"/>
                      <a:pt x="1910" y="5151"/>
                      <a:pt x="1929" y="5142"/>
                    </a:cubicBezTo>
                    <a:cubicBezTo>
                      <a:pt x="1938" y="5170"/>
                      <a:pt x="1948" y="5189"/>
                      <a:pt x="1929" y="5198"/>
                    </a:cubicBezTo>
                    <a:close/>
                    <a:moveTo>
                      <a:pt x="1901" y="5378"/>
                    </a:moveTo>
                    <a:cubicBezTo>
                      <a:pt x="1910" y="5359"/>
                      <a:pt x="1910" y="5340"/>
                      <a:pt x="1938" y="5321"/>
                    </a:cubicBezTo>
                    <a:cubicBezTo>
                      <a:pt x="1948" y="5340"/>
                      <a:pt x="1957" y="5340"/>
                      <a:pt x="1967" y="5340"/>
                    </a:cubicBezTo>
                    <a:cubicBezTo>
                      <a:pt x="1976" y="5378"/>
                      <a:pt x="1967" y="5397"/>
                      <a:pt x="1929" y="5416"/>
                    </a:cubicBezTo>
                    <a:cubicBezTo>
                      <a:pt x="1919" y="5406"/>
                      <a:pt x="1910" y="5397"/>
                      <a:pt x="1901" y="5378"/>
                    </a:cubicBezTo>
                    <a:close/>
                    <a:moveTo>
                      <a:pt x="2042" y="5614"/>
                    </a:moveTo>
                    <a:cubicBezTo>
                      <a:pt x="2042" y="5595"/>
                      <a:pt x="2033" y="5595"/>
                      <a:pt x="2023" y="5576"/>
                    </a:cubicBezTo>
                    <a:lnTo>
                      <a:pt x="2061" y="5567"/>
                    </a:lnTo>
                    <a:cubicBezTo>
                      <a:pt x="2061" y="5586"/>
                      <a:pt x="2071" y="5614"/>
                      <a:pt x="2042" y="5614"/>
                    </a:cubicBezTo>
                    <a:close/>
                    <a:moveTo>
                      <a:pt x="1910" y="4877"/>
                    </a:moveTo>
                    <a:cubicBezTo>
                      <a:pt x="1891" y="4849"/>
                      <a:pt x="1891" y="4868"/>
                      <a:pt x="1872" y="4839"/>
                    </a:cubicBezTo>
                    <a:cubicBezTo>
                      <a:pt x="1882" y="4830"/>
                      <a:pt x="1882" y="4820"/>
                      <a:pt x="1872" y="4811"/>
                    </a:cubicBezTo>
                    <a:lnTo>
                      <a:pt x="1919" y="4801"/>
                    </a:lnTo>
                    <a:cubicBezTo>
                      <a:pt x="1919" y="4811"/>
                      <a:pt x="1929" y="4820"/>
                      <a:pt x="1938" y="4820"/>
                    </a:cubicBezTo>
                    <a:cubicBezTo>
                      <a:pt x="1901" y="4830"/>
                      <a:pt x="1938" y="4877"/>
                      <a:pt x="1910" y="4877"/>
                    </a:cubicBezTo>
                    <a:close/>
                    <a:moveTo>
                      <a:pt x="1995" y="5189"/>
                    </a:moveTo>
                    <a:cubicBezTo>
                      <a:pt x="1967" y="5161"/>
                      <a:pt x="1986" y="5170"/>
                      <a:pt x="1967" y="5132"/>
                    </a:cubicBezTo>
                    <a:cubicBezTo>
                      <a:pt x="1957" y="5132"/>
                      <a:pt x="1967" y="5161"/>
                      <a:pt x="1938" y="5161"/>
                    </a:cubicBezTo>
                    <a:cubicBezTo>
                      <a:pt x="1948" y="5189"/>
                      <a:pt x="1967" y="5198"/>
                      <a:pt x="1995" y="5189"/>
                    </a:cubicBezTo>
                    <a:close/>
                    <a:moveTo>
                      <a:pt x="899" y="5898"/>
                    </a:moveTo>
                    <a:cubicBezTo>
                      <a:pt x="908" y="5860"/>
                      <a:pt x="880" y="5850"/>
                      <a:pt x="899" y="5813"/>
                    </a:cubicBezTo>
                    <a:cubicBezTo>
                      <a:pt x="908" y="5832"/>
                      <a:pt x="927" y="5841"/>
                      <a:pt x="946" y="5850"/>
                    </a:cubicBezTo>
                    <a:cubicBezTo>
                      <a:pt x="889" y="5860"/>
                      <a:pt x="927" y="5888"/>
                      <a:pt x="899" y="5898"/>
                    </a:cubicBezTo>
                    <a:close/>
                    <a:moveTo>
                      <a:pt x="398" y="3403"/>
                    </a:moveTo>
                    <a:cubicBezTo>
                      <a:pt x="379" y="3393"/>
                      <a:pt x="360" y="3384"/>
                      <a:pt x="351" y="3365"/>
                    </a:cubicBezTo>
                    <a:cubicBezTo>
                      <a:pt x="370" y="3365"/>
                      <a:pt x="379" y="3355"/>
                      <a:pt x="388" y="3365"/>
                    </a:cubicBezTo>
                    <a:cubicBezTo>
                      <a:pt x="370" y="3365"/>
                      <a:pt x="426" y="3393"/>
                      <a:pt x="398" y="3403"/>
                    </a:cubicBezTo>
                    <a:close/>
                    <a:moveTo>
                      <a:pt x="662" y="3724"/>
                    </a:moveTo>
                    <a:cubicBezTo>
                      <a:pt x="691" y="3715"/>
                      <a:pt x="710" y="3724"/>
                      <a:pt x="729" y="3752"/>
                    </a:cubicBezTo>
                    <a:lnTo>
                      <a:pt x="691" y="3771"/>
                    </a:lnTo>
                    <a:cubicBezTo>
                      <a:pt x="672" y="3752"/>
                      <a:pt x="653" y="3743"/>
                      <a:pt x="662" y="3724"/>
                    </a:cubicBezTo>
                    <a:close/>
                    <a:moveTo>
                      <a:pt x="2515" y="8223"/>
                    </a:moveTo>
                    <a:cubicBezTo>
                      <a:pt x="2524" y="8213"/>
                      <a:pt x="2515" y="8194"/>
                      <a:pt x="2553" y="8185"/>
                    </a:cubicBezTo>
                    <a:cubicBezTo>
                      <a:pt x="2562" y="8223"/>
                      <a:pt x="2524" y="8232"/>
                      <a:pt x="2515" y="8223"/>
                    </a:cubicBezTo>
                    <a:close/>
                    <a:moveTo>
                      <a:pt x="1022" y="4868"/>
                    </a:moveTo>
                    <a:cubicBezTo>
                      <a:pt x="1041" y="4886"/>
                      <a:pt x="1059" y="4905"/>
                      <a:pt x="1041" y="4924"/>
                    </a:cubicBezTo>
                    <a:cubicBezTo>
                      <a:pt x="1041" y="4905"/>
                      <a:pt x="1022" y="4905"/>
                      <a:pt x="1012" y="4905"/>
                    </a:cubicBezTo>
                    <a:cubicBezTo>
                      <a:pt x="1031" y="4896"/>
                      <a:pt x="1012" y="4877"/>
                      <a:pt x="1022" y="4868"/>
                    </a:cubicBezTo>
                    <a:close/>
                    <a:moveTo>
                      <a:pt x="114" y="3526"/>
                    </a:moveTo>
                    <a:cubicBezTo>
                      <a:pt x="124" y="3516"/>
                      <a:pt x="171" y="3535"/>
                      <a:pt x="152" y="3554"/>
                    </a:cubicBezTo>
                    <a:cubicBezTo>
                      <a:pt x="143" y="3544"/>
                      <a:pt x="133" y="3544"/>
                      <a:pt x="124" y="3554"/>
                    </a:cubicBezTo>
                    <a:close/>
                    <a:moveTo>
                      <a:pt x="1078" y="5567"/>
                    </a:moveTo>
                    <a:cubicBezTo>
                      <a:pt x="1050" y="5529"/>
                      <a:pt x="1003" y="5567"/>
                      <a:pt x="1003" y="5595"/>
                    </a:cubicBezTo>
                    <a:cubicBezTo>
                      <a:pt x="984" y="5576"/>
                      <a:pt x="974" y="5548"/>
                      <a:pt x="955" y="5567"/>
                    </a:cubicBezTo>
                    <a:cubicBezTo>
                      <a:pt x="937" y="5529"/>
                      <a:pt x="927" y="5491"/>
                      <a:pt x="908" y="5482"/>
                    </a:cubicBezTo>
                    <a:cubicBezTo>
                      <a:pt x="908" y="5491"/>
                      <a:pt x="899" y="5501"/>
                      <a:pt x="899" y="5491"/>
                    </a:cubicBezTo>
                    <a:cubicBezTo>
                      <a:pt x="908" y="5482"/>
                      <a:pt x="908" y="5463"/>
                      <a:pt x="927" y="5463"/>
                    </a:cubicBezTo>
                    <a:cubicBezTo>
                      <a:pt x="899" y="5453"/>
                      <a:pt x="899" y="5425"/>
                      <a:pt x="927" y="5406"/>
                    </a:cubicBezTo>
                    <a:cubicBezTo>
                      <a:pt x="946" y="5425"/>
                      <a:pt x="965" y="5425"/>
                      <a:pt x="974" y="5435"/>
                    </a:cubicBezTo>
                    <a:cubicBezTo>
                      <a:pt x="965" y="5444"/>
                      <a:pt x="955" y="5444"/>
                      <a:pt x="965" y="5463"/>
                    </a:cubicBezTo>
                    <a:cubicBezTo>
                      <a:pt x="993" y="5463"/>
                      <a:pt x="1022" y="5472"/>
                      <a:pt x="1041" y="5472"/>
                    </a:cubicBezTo>
                    <a:cubicBezTo>
                      <a:pt x="1050" y="5529"/>
                      <a:pt x="1078" y="5539"/>
                      <a:pt x="1078" y="5567"/>
                    </a:cubicBezTo>
                    <a:close/>
                    <a:moveTo>
                      <a:pt x="1636" y="5841"/>
                    </a:moveTo>
                    <a:cubicBezTo>
                      <a:pt x="1579" y="5850"/>
                      <a:pt x="1570" y="5822"/>
                      <a:pt x="1551" y="5803"/>
                    </a:cubicBezTo>
                    <a:cubicBezTo>
                      <a:pt x="1570" y="5813"/>
                      <a:pt x="1579" y="5765"/>
                      <a:pt x="1589" y="5794"/>
                    </a:cubicBezTo>
                    <a:cubicBezTo>
                      <a:pt x="1570" y="5813"/>
                      <a:pt x="1636" y="5784"/>
                      <a:pt x="1655" y="5803"/>
                    </a:cubicBezTo>
                    <a:cubicBezTo>
                      <a:pt x="1626" y="5803"/>
                      <a:pt x="1645" y="5832"/>
                      <a:pt x="1636" y="5841"/>
                    </a:cubicBezTo>
                    <a:close/>
                    <a:moveTo>
                      <a:pt x="2638" y="8497"/>
                    </a:moveTo>
                    <a:cubicBezTo>
                      <a:pt x="2666" y="8487"/>
                      <a:pt x="2685" y="8478"/>
                      <a:pt x="2694" y="8506"/>
                    </a:cubicBezTo>
                    <a:cubicBezTo>
                      <a:pt x="2675" y="8506"/>
                      <a:pt x="2675" y="8516"/>
                      <a:pt x="2657" y="8525"/>
                    </a:cubicBezTo>
                    <a:cubicBezTo>
                      <a:pt x="2657" y="8506"/>
                      <a:pt x="2647" y="8516"/>
                      <a:pt x="2638" y="8497"/>
                    </a:cubicBezTo>
                    <a:close/>
                    <a:moveTo>
                      <a:pt x="2770" y="8771"/>
                    </a:moveTo>
                    <a:cubicBezTo>
                      <a:pt x="2808" y="8761"/>
                      <a:pt x="2836" y="8771"/>
                      <a:pt x="2846" y="8733"/>
                    </a:cubicBezTo>
                    <a:cubicBezTo>
                      <a:pt x="2864" y="8790"/>
                      <a:pt x="2921" y="8742"/>
                      <a:pt x="2959" y="8752"/>
                    </a:cubicBezTo>
                    <a:cubicBezTo>
                      <a:pt x="2987" y="8884"/>
                      <a:pt x="2978" y="8808"/>
                      <a:pt x="2931" y="8875"/>
                    </a:cubicBezTo>
                    <a:cubicBezTo>
                      <a:pt x="2883" y="8827"/>
                      <a:pt x="2846" y="8837"/>
                      <a:pt x="2808" y="8827"/>
                    </a:cubicBezTo>
                    <a:cubicBezTo>
                      <a:pt x="2817" y="8818"/>
                      <a:pt x="2770" y="8799"/>
                      <a:pt x="2770" y="8771"/>
                    </a:cubicBezTo>
                    <a:close/>
                    <a:moveTo>
                      <a:pt x="1617" y="4972"/>
                    </a:moveTo>
                    <a:cubicBezTo>
                      <a:pt x="1626" y="5000"/>
                      <a:pt x="1626" y="4981"/>
                      <a:pt x="1655" y="4972"/>
                    </a:cubicBezTo>
                    <a:cubicBezTo>
                      <a:pt x="1617" y="4934"/>
                      <a:pt x="1645" y="4896"/>
                      <a:pt x="1617" y="4868"/>
                    </a:cubicBezTo>
                    <a:cubicBezTo>
                      <a:pt x="1570" y="4886"/>
                      <a:pt x="1636" y="4934"/>
                      <a:pt x="1617" y="4972"/>
                    </a:cubicBezTo>
                    <a:close/>
                    <a:moveTo>
                      <a:pt x="2675" y="8534"/>
                    </a:moveTo>
                    <a:cubicBezTo>
                      <a:pt x="2675" y="8563"/>
                      <a:pt x="2704" y="8544"/>
                      <a:pt x="2723" y="8544"/>
                    </a:cubicBezTo>
                    <a:cubicBezTo>
                      <a:pt x="2723" y="8563"/>
                      <a:pt x="2704" y="8563"/>
                      <a:pt x="2694" y="8563"/>
                    </a:cubicBezTo>
                    <a:cubicBezTo>
                      <a:pt x="2723" y="8582"/>
                      <a:pt x="2751" y="8591"/>
                      <a:pt x="2770" y="8563"/>
                    </a:cubicBezTo>
                    <a:cubicBezTo>
                      <a:pt x="2761" y="8525"/>
                      <a:pt x="2751" y="8516"/>
                      <a:pt x="2742" y="8497"/>
                    </a:cubicBezTo>
                    <a:cubicBezTo>
                      <a:pt x="2704" y="8506"/>
                      <a:pt x="2694" y="8516"/>
                      <a:pt x="2675" y="8534"/>
                    </a:cubicBezTo>
                    <a:close/>
                    <a:moveTo>
                      <a:pt x="2609" y="8638"/>
                    </a:moveTo>
                    <a:cubicBezTo>
                      <a:pt x="2628" y="8629"/>
                      <a:pt x="2609" y="8610"/>
                      <a:pt x="2628" y="8601"/>
                    </a:cubicBezTo>
                    <a:cubicBezTo>
                      <a:pt x="2657" y="8619"/>
                      <a:pt x="2647" y="8648"/>
                      <a:pt x="2685" y="8657"/>
                    </a:cubicBezTo>
                    <a:cubicBezTo>
                      <a:pt x="2666" y="8667"/>
                      <a:pt x="2666" y="8686"/>
                      <a:pt x="2638" y="8686"/>
                    </a:cubicBezTo>
                    <a:cubicBezTo>
                      <a:pt x="2628" y="8648"/>
                      <a:pt x="2638" y="8648"/>
                      <a:pt x="2609" y="8638"/>
                    </a:cubicBezTo>
                    <a:close/>
                    <a:moveTo>
                      <a:pt x="8072" y="3469"/>
                    </a:moveTo>
                    <a:cubicBezTo>
                      <a:pt x="8195" y="3620"/>
                      <a:pt x="8081" y="3686"/>
                      <a:pt x="8053" y="3544"/>
                    </a:cubicBezTo>
                    <a:cubicBezTo>
                      <a:pt x="8062" y="3554"/>
                      <a:pt x="8072" y="3554"/>
                      <a:pt x="8081" y="3554"/>
                    </a:cubicBezTo>
                    <a:cubicBezTo>
                      <a:pt x="8072" y="3507"/>
                      <a:pt x="8072" y="3507"/>
                      <a:pt x="8034" y="3488"/>
                    </a:cubicBezTo>
                    <a:close/>
                    <a:moveTo>
                      <a:pt x="8176" y="3828"/>
                    </a:moveTo>
                    <a:cubicBezTo>
                      <a:pt x="8166" y="3819"/>
                      <a:pt x="8166" y="3809"/>
                      <a:pt x="8176" y="3809"/>
                    </a:cubicBezTo>
                    <a:cubicBezTo>
                      <a:pt x="8185" y="3819"/>
                      <a:pt x="8195" y="3866"/>
                      <a:pt x="8166" y="3875"/>
                    </a:cubicBezTo>
                    <a:cubicBezTo>
                      <a:pt x="8166" y="3856"/>
                      <a:pt x="8147" y="3856"/>
                      <a:pt x="8138" y="3866"/>
                    </a:cubicBezTo>
                    <a:cubicBezTo>
                      <a:pt x="8128" y="3828"/>
                      <a:pt x="8147" y="3809"/>
                      <a:pt x="8176" y="3828"/>
                    </a:cubicBezTo>
                    <a:close/>
                    <a:moveTo>
                      <a:pt x="8346" y="3781"/>
                    </a:moveTo>
                    <a:cubicBezTo>
                      <a:pt x="8327" y="3790"/>
                      <a:pt x="8336" y="3819"/>
                      <a:pt x="8308" y="3819"/>
                    </a:cubicBezTo>
                    <a:cubicBezTo>
                      <a:pt x="8308" y="3800"/>
                      <a:pt x="8299" y="3781"/>
                      <a:pt x="8308" y="3771"/>
                    </a:cubicBezTo>
                    <a:cubicBezTo>
                      <a:pt x="8308" y="3809"/>
                      <a:pt x="8346" y="3752"/>
                      <a:pt x="8346" y="3781"/>
                    </a:cubicBezTo>
                    <a:close/>
                    <a:moveTo>
                      <a:pt x="8214" y="3648"/>
                    </a:moveTo>
                    <a:cubicBezTo>
                      <a:pt x="8251" y="3601"/>
                      <a:pt x="8289" y="3648"/>
                      <a:pt x="8289" y="3686"/>
                    </a:cubicBezTo>
                    <a:cubicBezTo>
                      <a:pt x="8280" y="3677"/>
                      <a:pt x="8251" y="3715"/>
                      <a:pt x="8242" y="3686"/>
                    </a:cubicBezTo>
                    <a:cubicBezTo>
                      <a:pt x="8242" y="3686"/>
                      <a:pt x="8251" y="3648"/>
                      <a:pt x="8232" y="3658"/>
                    </a:cubicBezTo>
                    <a:cubicBezTo>
                      <a:pt x="8242" y="3677"/>
                      <a:pt x="8223" y="3667"/>
                      <a:pt x="8214" y="3648"/>
                    </a:cubicBezTo>
                    <a:close/>
                    <a:moveTo>
                      <a:pt x="8393" y="3365"/>
                    </a:moveTo>
                    <a:cubicBezTo>
                      <a:pt x="8412" y="3346"/>
                      <a:pt x="8421" y="3327"/>
                      <a:pt x="8403" y="3299"/>
                    </a:cubicBezTo>
                    <a:cubicBezTo>
                      <a:pt x="8412" y="3289"/>
                      <a:pt x="8440" y="3289"/>
                      <a:pt x="8431" y="3270"/>
                    </a:cubicBezTo>
                    <a:cubicBezTo>
                      <a:pt x="8421" y="3270"/>
                      <a:pt x="8412" y="3270"/>
                      <a:pt x="8403" y="3251"/>
                    </a:cubicBezTo>
                    <a:cubicBezTo>
                      <a:pt x="8431" y="3233"/>
                      <a:pt x="8393" y="3204"/>
                      <a:pt x="8403" y="3185"/>
                    </a:cubicBezTo>
                    <a:cubicBezTo>
                      <a:pt x="8355" y="3204"/>
                      <a:pt x="8346" y="3129"/>
                      <a:pt x="8336" y="3110"/>
                    </a:cubicBezTo>
                    <a:cubicBezTo>
                      <a:pt x="8374" y="3119"/>
                      <a:pt x="8365" y="3081"/>
                      <a:pt x="8393" y="3091"/>
                    </a:cubicBezTo>
                    <a:cubicBezTo>
                      <a:pt x="8374" y="3110"/>
                      <a:pt x="8403" y="3157"/>
                      <a:pt x="8421" y="3157"/>
                    </a:cubicBezTo>
                    <a:cubicBezTo>
                      <a:pt x="8403" y="3129"/>
                      <a:pt x="8459" y="3119"/>
                      <a:pt x="8469" y="3138"/>
                    </a:cubicBezTo>
                    <a:cubicBezTo>
                      <a:pt x="8440" y="3157"/>
                      <a:pt x="8450" y="3195"/>
                      <a:pt x="8450" y="3223"/>
                    </a:cubicBezTo>
                    <a:cubicBezTo>
                      <a:pt x="8469" y="3233"/>
                      <a:pt x="8478" y="3185"/>
                      <a:pt x="8488" y="3214"/>
                    </a:cubicBezTo>
                    <a:cubicBezTo>
                      <a:pt x="8478" y="3223"/>
                      <a:pt x="8469" y="3233"/>
                      <a:pt x="8478" y="3261"/>
                    </a:cubicBezTo>
                    <a:cubicBezTo>
                      <a:pt x="8516" y="3261"/>
                      <a:pt x="8544" y="3299"/>
                      <a:pt x="8573" y="3337"/>
                    </a:cubicBezTo>
                    <a:cubicBezTo>
                      <a:pt x="8544" y="3365"/>
                      <a:pt x="8592" y="3412"/>
                      <a:pt x="8582" y="3422"/>
                    </a:cubicBezTo>
                    <a:cubicBezTo>
                      <a:pt x="8563" y="3403"/>
                      <a:pt x="8535" y="3384"/>
                      <a:pt x="8544" y="3355"/>
                    </a:cubicBezTo>
                    <a:cubicBezTo>
                      <a:pt x="8516" y="3374"/>
                      <a:pt x="8497" y="3327"/>
                      <a:pt x="8469" y="3327"/>
                    </a:cubicBezTo>
                    <a:cubicBezTo>
                      <a:pt x="8478" y="3346"/>
                      <a:pt x="8478" y="3355"/>
                      <a:pt x="8478" y="3374"/>
                    </a:cubicBezTo>
                    <a:cubicBezTo>
                      <a:pt x="8440" y="3403"/>
                      <a:pt x="8431" y="3355"/>
                      <a:pt x="8403" y="3365"/>
                    </a:cubicBezTo>
                    <a:cubicBezTo>
                      <a:pt x="8412" y="3365"/>
                      <a:pt x="8403" y="3374"/>
                      <a:pt x="8393" y="3365"/>
                    </a:cubicBezTo>
                    <a:close/>
                    <a:moveTo>
                      <a:pt x="8488" y="3743"/>
                    </a:moveTo>
                    <a:cubicBezTo>
                      <a:pt x="8525" y="3771"/>
                      <a:pt x="8525" y="3724"/>
                      <a:pt x="8554" y="3705"/>
                    </a:cubicBezTo>
                    <a:cubicBezTo>
                      <a:pt x="8554" y="3667"/>
                      <a:pt x="8516" y="3639"/>
                      <a:pt x="8544" y="3620"/>
                    </a:cubicBezTo>
                    <a:cubicBezTo>
                      <a:pt x="8535" y="3611"/>
                      <a:pt x="8525" y="3611"/>
                      <a:pt x="8525" y="3592"/>
                    </a:cubicBezTo>
                    <a:cubicBezTo>
                      <a:pt x="8516" y="3611"/>
                      <a:pt x="8516" y="3630"/>
                      <a:pt x="8525" y="3648"/>
                    </a:cubicBezTo>
                    <a:cubicBezTo>
                      <a:pt x="8497" y="3630"/>
                      <a:pt x="8459" y="3630"/>
                      <a:pt x="8431" y="3658"/>
                    </a:cubicBezTo>
                    <a:cubicBezTo>
                      <a:pt x="8459" y="3686"/>
                      <a:pt x="8459" y="3696"/>
                      <a:pt x="8459" y="3733"/>
                    </a:cubicBezTo>
                    <a:cubicBezTo>
                      <a:pt x="8478" y="3696"/>
                      <a:pt x="8497" y="3705"/>
                      <a:pt x="8507" y="3677"/>
                    </a:cubicBezTo>
                    <a:cubicBezTo>
                      <a:pt x="8516" y="3677"/>
                      <a:pt x="8525" y="3696"/>
                      <a:pt x="8535" y="3686"/>
                    </a:cubicBezTo>
                    <a:cubicBezTo>
                      <a:pt x="8525" y="3705"/>
                      <a:pt x="8516" y="3705"/>
                      <a:pt x="8488" y="3715"/>
                    </a:cubicBezTo>
                    <a:cubicBezTo>
                      <a:pt x="8488" y="3724"/>
                      <a:pt x="8488" y="3733"/>
                      <a:pt x="8488" y="3743"/>
                    </a:cubicBezTo>
                    <a:close/>
                    <a:moveTo>
                      <a:pt x="8365" y="3696"/>
                    </a:moveTo>
                    <a:cubicBezTo>
                      <a:pt x="8374" y="3630"/>
                      <a:pt x="8299" y="3648"/>
                      <a:pt x="8308" y="3592"/>
                    </a:cubicBezTo>
                    <a:cubicBezTo>
                      <a:pt x="8318" y="3611"/>
                      <a:pt x="8327" y="3611"/>
                      <a:pt x="8336" y="3611"/>
                    </a:cubicBezTo>
                    <a:cubicBezTo>
                      <a:pt x="8318" y="3573"/>
                      <a:pt x="8365" y="3573"/>
                      <a:pt x="8336" y="3526"/>
                    </a:cubicBezTo>
                    <a:cubicBezTo>
                      <a:pt x="8346" y="3516"/>
                      <a:pt x="8365" y="3516"/>
                      <a:pt x="8355" y="3507"/>
                    </a:cubicBezTo>
                    <a:cubicBezTo>
                      <a:pt x="8365" y="3459"/>
                      <a:pt x="8374" y="3554"/>
                      <a:pt x="8346" y="3563"/>
                    </a:cubicBezTo>
                    <a:cubicBezTo>
                      <a:pt x="8393" y="3554"/>
                      <a:pt x="8431" y="3630"/>
                      <a:pt x="8412" y="3677"/>
                    </a:cubicBezTo>
                    <a:cubicBezTo>
                      <a:pt x="8412" y="3658"/>
                      <a:pt x="8393" y="3696"/>
                      <a:pt x="8365" y="3696"/>
                    </a:cubicBezTo>
                    <a:close/>
                    <a:moveTo>
                      <a:pt x="7826" y="3639"/>
                    </a:moveTo>
                    <a:cubicBezTo>
                      <a:pt x="7836" y="3667"/>
                      <a:pt x="7836" y="3658"/>
                      <a:pt x="7836" y="3696"/>
                    </a:cubicBezTo>
                    <a:cubicBezTo>
                      <a:pt x="7817" y="3696"/>
                      <a:pt x="7798" y="3686"/>
                      <a:pt x="7779" y="3677"/>
                    </a:cubicBezTo>
                    <a:cubicBezTo>
                      <a:pt x="7788" y="3667"/>
                      <a:pt x="7788" y="3648"/>
                      <a:pt x="7826" y="3639"/>
                    </a:cubicBezTo>
                    <a:close/>
                    <a:moveTo>
                      <a:pt x="7845" y="3630"/>
                    </a:moveTo>
                    <a:cubicBezTo>
                      <a:pt x="7864" y="3630"/>
                      <a:pt x="7864" y="3611"/>
                      <a:pt x="7864" y="3601"/>
                    </a:cubicBezTo>
                    <a:cubicBezTo>
                      <a:pt x="7873" y="3630"/>
                      <a:pt x="7883" y="3620"/>
                      <a:pt x="7892" y="3630"/>
                    </a:cubicBezTo>
                    <a:cubicBezTo>
                      <a:pt x="7873" y="3630"/>
                      <a:pt x="7892" y="3658"/>
                      <a:pt x="7873" y="3667"/>
                    </a:cubicBezTo>
                    <a:cubicBezTo>
                      <a:pt x="7873" y="3630"/>
                      <a:pt x="7845" y="3667"/>
                      <a:pt x="7845" y="3630"/>
                    </a:cubicBezTo>
                    <a:close/>
                    <a:moveTo>
                      <a:pt x="8525" y="3006"/>
                    </a:moveTo>
                    <a:cubicBezTo>
                      <a:pt x="8516" y="3034"/>
                      <a:pt x="8525" y="3072"/>
                      <a:pt x="8507" y="3100"/>
                    </a:cubicBezTo>
                    <a:cubicBezTo>
                      <a:pt x="8497" y="3081"/>
                      <a:pt x="8488" y="3081"/>
                      <a:pt x="8478" y="3091"/>
                    </a:cubicBezTo>
                    <a:cubicBezTo>
                      <a:pt x="8478" y="3025"/>
                      <a:pt x="8469" y="2996"/>
                      <a:pt x="8488" y="2940"/>
                    </a:cubicBezTo>
                    <a:cubicBezTo>
                      <a:pt x="8488" y="2949"/>
                      <a:pt x="8535" y="2968"/>
                      <a:pt x="8507" y="2987"/>
                    </a:cubicBezTo>
                    <a:cubicBezTo>
                      <a:pt x="8507" y="2977"/>
                      <a:pt x="8488" y="2977"/>
                      <a:pt x="8497" y="2996"/>
                    </a:cubicBezTo>
                    <a:cubicBezTo>
                      <a:pt x="8516" y="3015"/>
                      <a:pt x="8516" y="2996"/>
                      <a:pt x="8525" y="3006"/>
                    </a:cubicBezTo>
                    <a:close/>
                    <a:moveTo>
                      <a:pt x="7656" y="3630"/>
                    </a:moveTo>
                    <a:cubicBezTo>
                      <a:pt x="7647" y="3582"/>
                      <a:pt x="7609" y="3592"/>
                      <a:pt x="7628" y="3554"/>
                    </a:cubicBezTo>
                    <a:cubicBezTo>
                      <a:pt x="7599" y="3554"/>
                      <a:pt x="7599" y="3592"/>
                      <a:pt x="7580" y="3554"/>
                    </a:cubicBezTo>
                    <a:cubicBezTo>
                      <a:pt x="7647" y="3544"/>
                      <a:pt x="7580" y="3488"/>
                      <a:pt x="7580" y="3431"/>
                    </a:cubicBezTo>
                    <a:cubicBezTo>
                      <a:pt x="7618" y="3422"/>
                      <a:pt x="7590" y="3374"/>
                      <a:pt x="7599" y="3346"/>
                    </a:cubicBezTo>
                    <a:cubicBezTo>
                      <a:pt x="7609" y="3365"/>
                      <a:pt x="7618" y="3327"/>
                      <a:pt x="7599" y="3327"/>
                    </a:cubicBezTo>
                    <a:cubicBezTo>
                      <a:pt x="7637" y="3308"/>
                      <a:pt x="7637" y="3318"/>
                      <a:pt x="7665" y="3299"/>
                    </a:cubicBezTo>
                    <a:cubicBezTo>
                      <a:pt x="7675" y="3327"/>
                      <a:pt x="7684" y="3337"/>
                      <a:pt x="7703" y="3337"/>
                    </a:cubicBezTo>
                    <a:cubicBezTo>
                      <a:pt x="7694" y="3318"/>
                      <a:pt x="7713" y="3308"/>
                      <a:pt x="7703" y="3299"/>
                    </a:cubicBezTo>
                    <a:cubicBezTo>
                      <a:pt x="7703" y="3289"/>
                      <a:pt x="7684" y="3289"/>
                      <a:pt x="7684" y="3270"/>
                    </a:cubicBezTo>
                    <a:cubicBezTo>
                      <a:pt x="7684" y="3261"/>
                      <a:pt x="7713" y="3251"/>
                      <a:pt x="7722" y="3261"/>
                    </a:cubicBezTo>
                    <a:cubicBezTo>
                      <a:pt x="7713" y="3280"/>
                      <a:pt x="7798" y="3384"/>
                      <a:pt x="7732" y="3393"/>
                    </a:cubicBezTo>
                    <a:cubicBezTo>
                      <a:pt x="7769" y="3365"/>
                      <a:pt x="7675" y="3327"/>
                      <a:pt x="7665" y="3365"/>
                    </a:cubicBezTo>
                    <a:cubicBezTo>
                      <a:pt x="7675" y="3384"/>
                      <a:pt x="7694" y="3365"/>
                      <a:pt x="7684" y="3393"/>
                    </a:cubicBezTo>
                    <a:cubicBezTo>
                      <a:pt x="7722" y="3365"/>
                      <a:pt x="7703" y="3403"/>
                      <a:pt x="7722" y="3431"/>
                    </a:cubicBezTo>
                    <a:cubicBezTo>
                      <a:pt x="7741" y="3431"/>
                      <a:pt x="7750" y="3431"/>
                      <a:pt x="7760" y="3431"/>
                    </a:cubicBezTo>
                    <a:cubicBezTo>
                      <a:pt x="7750" y="3422"/>
                      <a:pt x="7741" y="3412"/>
                      <a:pt x="7760" y="3403"/>
                    </a:cubicBezTo>
                    <a:cubicBezTo>
                      <a:pt x="7788" y="3478"/>
                      <a:pt x="7722" y="3441"/>
                      <a:pt x="7703" y="3459"/>
                    </a:cubicBezTo>
                    <a:cubicBezTo>
                      <a:pt x="7750" y="3469"/>
                      <a:pt x="7779" y="3526"/>
                      <a:pt x="7817" y="3544"/>
                    </a:cubicBezTo>
                    <a:cubicBezTo>
                      <a:pt x="7788" y="3544"/>
                      <a:pt x="7798" y="3563"/>
                      <a:pt x="7788" y="3573"/>
                    </a:cubicBezTo>
                    <a:cubicBezTo>
                      <a:pt x="7769" y="3563"/>
                      <a:pt x="7779" y="3535"/>
                      <a:pt x="7750" y="3526"/>
                    </a:cubicBezTo>
                    <a:cubicBezTo>
                      <a:pt x="7741" y="3573"/>
                      <a:pt x="7637" y="3563"/>
                      <a:pt x="7656" y="3630"/>
                    </a:cubicBezTo>
                    <a:close/>
                    <a:moveTo>
                      <a:pt x="8299" y="4036"/>
                    </a:moveTo>
                    <a:cubicBezTo>
                      <a:pt x="8318" y="4036"/>
                      <a:pt x="8336" y="4045"/>
                      <a:pt x="8346" y="4064"/>
                    </a:cubicBezTo>
                    <a:cubicBezTo>
                      <a:pt x="8355" y="4083"/>
                      <a:pt x="8308" y="4121"/>
                      <a:pt x="8327" y="4093"/>
                    </a:cubicBezTo>
                    <a:cubicBezTo>
                      <a:pt x="8346" y="4083"/>
                      <a:pt x="8299" y="4083"/>
                      <a:pt x="8299" y="4036"/>
                    </a:cubicBezTo>
                    <a:close/>
                    <a:moveTo>
                      <a:pt x="7779" y="3337"/>
                    </a:moveTo>
                    <a:cubicBezTo>
                      <a:pt x="7798" y="3365"/>
                      <a:pt x="7798" y="3318"/>
                      <a:pt x="7826" y="3327"/>
                    </a:cubicBezTo>
                    <a:cubicBezTo>
                      <a:pt x="7798" y="3478"/>
                      <a:pt x="7921" y="3478"/>
                      <a:pt x="7987" y="3365"/>
                    </a:cubicBezTo>
                    <a:cubicBezTo>
                      <a:pt x="7977" y="3337"/>
                      <a:pt x="7949" y="3355"/>
                      <a:pt x="7930" y="3318"/>
                    </a:cubicBezTo>
                    <a:cubicBezTo>
                      <a:pt x="7968" y="3327"/>
                      <a:pt x="7987" y="3365"/>
                      <a:pt x="8025" y="3365"/>
                    </a:cubicBezTo>
                    <a:cubicBezTo>
                      <a:pt x="7996" y="3412"/>
                      <a:pt x="7996" y="3488"/>
                      <a:pt x="7949" y="3544"/>
                    </a:cubicBezTo>
                    <a:cubicBezTo>
                      <a:pt x="7958" y="3554"/>
                      <a:pt x="7968" y="3544"/>
                      <a:pt x="7968" y="3535"/>
                    </a:cubicBezTo>
                    <a:cubicBezTo>
                      <a:pt x="7977" y="3535"/>
                      <a:pt x="7977" y="3563"/>
                      <a:pt x="7996" y="3563"/>
                    </a:cubicBezTo>
                    <a:cubicBezTo>
                      <a:pt x="8025" y="3544"/>
                      <a:pt x="8006" y="3526"/>
                      <a:pt x="7996" y="3507"/>
                    </a:cubicBezTo>
                    <a:cubicBezTo>
                      <a:pt x="8015" y="3516"/>
                      <a:pt x="8034" y="3507"/>
                      <a:pt x="8043" y="3526"/>
                    </a:cubicBezTo>
                    <a:cubicBezTo>
                      <a:pt x="8053" y="3516"/>
                      <a:pt x="8006" y="3507"/>
                      <a:pt x="8006" y="3459"/>
                    </a:cubicBezTo>
                    <a:cubicBezTo>
                      <a:pt x="8025" y="3459"/>
                      <a:pt x="8053" y="3431"/>
                      <a:pt x="8053" y="3469"/>
                    </a:cubicBezTo>
                    <a:cubicBezTo>
                      <a:pt x="8043" y="3431"/>
                      <a:pt x="8072" y="3422"/>
                      <a:pt x="8072" y="3384"/>
                    </a:cubicBezTo>
                    <a:cubicBezTo>
                      <a:pt x="8091" y="3384"/>
                      <a:pt x="8100" y="3403"/>
                      <a:pt x="8081" y="3412"/>
                    </a:cubicBezTo>
                    <a:cubicBezTo>
                      <a:pt x="8100" y="3431"/>
                      <a:pt x="8119" y="3384"/>
                      <a:pt x="8110" y="3365"/>
                    </a:cubicBezTo>
                    <a:cubicBezTo>
                      <a:pt x="8138" y="3346"/>
                      <a:pt x="8138" y="3374"/>
                      <a:pt x="8157" y="3346"/>
                    </a:cubicBezTo>
                    <a:cubicBezTo>
                      <a:pt x="8176" y="3384"/>
                      <a:pt x="8280" y="3355"/>
                      <a:pt x="8251" y="3450"/>
                    </a:cubicBezTo>
                    <a:cubicBezTo>
                      <a:pt x="8251" y="3469"/>
                      <a:pt x="8223" y="3459"/>
                      <a:pt x="8251" y="3497"/>
                    </a:cubicBezTo>
                    <a:cubicBezTo>
                      <a:pt x="8204" y="3450"/>
                      <a:pt x="8195" y="3573"/>
                      <a:pt x="8157" y="3507"/>
                    </a:cubicBezTo>
                    <a:cubicBezTo>
                      <a:pt x="8138" y="3544"/>
                      <a:pt x="8185" y="3563"/>
                      <a:pt x="8195" y="3573"/>
                    </a:cubicBezTo>
                    <a:cubicBezTo>
                      <a:pt x="8195" y="3535"/>
                      <a:pt x="8232" y="3563"/>
                      <a:pt x="8242" y="3535"/>
                    </a:cubicBezTo>
                    <a:cubicBezTo>
                      <a:pt x="8232" y="3554"/>
                      <a:pt x="8261" y="3563"/>
                      <a:pt x="8280" y="3563"/>
                    </a:cubicBezTo>
                    <a:cubicBezTo>
                      <a:pt x="8280" y="3573"/>
                      <a:pt x="8289" y="3592"/>
                      <a:pt x="8280" y="3601"/>
                    </a:cubicBezTo>
                    <a:cubicBezTo>
                      <a:pt x="8318" y="3611"/>
                      <a:pt x="8270" y="3544"/>
                      <a:pt x="8318" y="3563"/>
                    </a:cubicBezTo>
                    <a:cubicBezTo>
                      <a:pt x="8318" y="3544"/>
                      <a:pt x="8299" y="3516"/>
                      <a:pt x="8327" y="3516"/>
                    </a:cubicBezTo>
                    <a:cubicBezTo>
                      <a:pt x="8327" y="3497"/>
                      <a:pt x="8289" y="3497"/>
                      <a:pt x="8327" y="3488"/>
                    </a:cubicBezTo>
                    <a:cubicBezTo>
                      <a:pt x="8289" y="3469"/>
                      <a:pt x="8318" y="3441"/>
                      <a:pt x="8308" y="3403"/>
                    </a:cubicBezTo>
                    <a:cubicBezTo>
                      <a:pt x="8365" y="3431"/>
                      <a:pt x="8346" y="3308"/>
                      <a:pt x="8384" y="3346"/>
                    </a:cubicBezTo>
                    <a:cubicBezTo>
                      <a:pt x="8403" y="3337"/>
                      <a:pt x="8365" y="3299"/>
                      <a:pt x="8355" y="3318"/>
                    </a:cubicBezTo>
                    <a:cubicBezTo>
                      <a:pt x="8355" y="3204"/>
                      <a:pt x="8318" y="3337"/>
                      <a:pt x="8346" y="3374"/>
                    </a:cubicBezTo>
                    <a:cubicBezTo>
                      <a:pt x="8308" y="3355"/>
                      <a:pt x="8318" y="3327"/>
                      <a:pt x="8289" y="3289"/>
                    </a:cubicBezTo>
                    <a:cubicBezTo>
                      <a:pt x="8251" y="3337"/>
                      <a:pt x="8242" y="3289"/>
                      <a:pt x="8185" y="3299"/>
                    </a:cubicBezTo>
                    <a:cubicBezTo>
                      <a:pt x="8176" y="3261"/>
                      <a:pt x="8147" y="3242"/>
                      <a:pt x="8138" y="3185"/>
                    </a:cubicBezTo>
                    <a:cubicBezTo>
                      <a:pt x="8100" y="3195"/>
                      <a:pt x="8110" y="3261"/>
                      <a:pt x="8081" y="3251"/>
                    </a:cubicBezTo>
                    <a:cubicBezTo>
                      <a:pt x="8062" y="3261"/>
                      <a:pt x="8100" y="3261"/>
                      <a:pt x="8100" y="3280"/>
                    </a:cubicBezTo>
                    <a:cubicBezTo>
                      <a:pt x="8091" y="3280"/>
                      <a:pt x="8015" y="3355"/>
                      <a:pt x="7977" y="3318"/>
                    </a:cubicBezTo>
                    <a:cubicBezTo>
                      <a:pt x="7977" y="3308"/>
                      <a:pt x="7996" y="3299"/>
                      <a:pt x="8006" y="3299"/>
                    </a:cubicBezTo>
                    <a:cubicBezTo>
                      <a:pt x="7996" y="3318"/>
                      <a:pt x="8006" y="3318"/>
                      <a:pt x="8015" y="3318"/>
                    </a:cubicBezTo>
                    <a:cubicBezTo>
                      <a:pt x="8015" y="3270"/>
                      <a:pt x="7958" y="3289"/>
                      <a:pt x="7977" y="3261"/>
                    </a:cubicBezTo>
                    <a:cubicBezTo>
                      <a:pt x="7968" y="3242"/>
                      <a:pt x="7939" y="3270"/>
                      <a:pt x="7939" y="3280"/>
                    </a:cubicBezTo>
                    <a:cubicBezTo>
                      <a:pt x="7892" y="3280"/>
                      <a:pt x="7939" y="3195"/>
                      <a:pt x="7892" y="3204"/>
                    </a:cubicBezTo>
                    <a:cubicBezTo>
                      <a:pt x="7902" y="3185"/>
                      <a:pt x="7921" y="3176"/>
                      <a:pt x="7930" y="3157"/>
                    </a:cubicBezTo>
                    <a:cubicBezTo>
                      <a:pt x="7939" y="3166"/>
                      <a:pt x="7949" y="3185"/>
                      <a:pt x="7977" y="3166"/>
                    </a:cubicBezTo>
                    <a:cubicBezTo>
                      <a:pt x="7977" y="3138"/>
                      <a:pt x="7968" y="3138"/>
                      <a:pt x="7958" y="3129"/>
                    </a:cubicBezTo>
                    <a:cubicBezTo>
                      <a:pt x="7958" y="3119"/>
                      <a:pt x="7958" y="3119"/>
                      <a:pt x="7958" y="3110"/>
                    </a:cubicBezTo>
                    <a:cubicBezTo>
                      <a:pt x="7977" y="3119"/>
                      <a:pt x="7987" y="3138"/>
                      <a:pt x="7996" y="3195"/>
                    </a:cubicBezTo>
                    <a:cubicBezTo>
                      <a:pt x="8006" y="3195"/>
                      <a:pt x="8025" y="3185"/>
                      <a:pt x="8034" y="3214"/>
                    </a:cubicBezTo>
                    <a:cubicBezTo>
                      <a:pt x="8053" y="3195"/>
                      <a:pt x="8053" y="3195"/>
                      <a:pt x="8091" y="3185"/>
                    </a:cubicBezTo>
                    <a:cubicBezTo>
                      <a:pt x="8062" y="3157"/>
                      <a:pt x="8091" y="3138"/>
                      <a:pt x="8053" y="3148"/>
                    </a:cubicBezTo>
                    <a:cubicBezTo>
                      <a:pt x="8043" y="3129"/>
                      <a:pt x="8072" y="3129"/>
                      <a:pt x="8053" y="3110"/>
                    </a:cubicBezTo>
                    <a:cubicBezTo>
                      <a:pt x="8053" y="3110"/>
                      <a:pt x="8043" y="3119"/>
                      <a:pt x="8034" y="3129"/>
                    </a:cubicBezTo>
                    <a:cubicBezTo>
                      <a:pt x="8015" y="3053"/>
                      <a:pt x="8043" y="2996"/>
                      <a:pt x="8091" y="2987"/>
                    </a:cubicBezTo>
                    <a:cubicBezTo>
                      <a:pt x="8062" y="2921"/>
                      <a:pt x="8043" y="2911"/>
                      <a:pt x="7996" y="2892"/>
                    </a:cubicBezTo>
                    <a:cubicBezTo>
                      <a:pt x="8006" y="2902"/>
                      <a:pt x="8006" y="2902"/>
                      <a:pt x="8015" y="2892"/>
                    </a:cubicBezTo>
                    <a:cubicBezTo>
                      <a:pt x="7968" y="2817"/>
                      <a:pt x="7892" y="2930"/>
                      <a:pt x="7854" y="2864"/>
                    </a:cubicBezTo>
                    <a:cubicBezTo>
                      <a:pt x="7836" y="2883"/>
                      <a:pt x="7807" y="2940"/>
                      <a:pt x="7788" y="2902"/>
                    </a:cubicBezTo>
                    <a:cubicBezTo>
                      <a:pt x="7779" y="2940"/>
                      <a:pt x="7769" y="2930"/>
                      <a:pt x="7741" y="2949"/>
                    </a:cubicBezTo>
                    <a:cubicBezTo>
                      <a:pt x="7750" y="3006"/>
                      <a:pt x="7760" y="2996"/>
                      <a:pt x="7788" y="3044"/>
                    </a:cubicBezTo>
                    <a:cubicBezTo>
                      <a:pt x="7798" y="3034"/>
                      <a:pt x="7779" y="3006"/>
                      <a:pt x="7788" y="2996"/>
                    </a:cubicBezTo>
                    <a:cubicBezTo>
                      <a:pt x="7826" y="2996"/>
                      <a:pt x="7817" y="3053"/>
                      <a:pt x="7845" y="3015"/>
                    </a:cubicBezTo>
                    <a:cubicBezTo>
                      <a:pt x="7836" y="3053"/>
                      <a:pt x="7883" y="3062"/>
                      <a:pt x="7864" y="3100"/>
                    </a:cubicBezTo>
                    <a:cubicBezTo>
                      <a:pt x="7883" y="3100"/>
                      <a:pt x="7902" y="3091"/>
                      <a:pt x="7911" y="3110"/>
                    </a:cubicBezTo>
                    <a:cubicBezTo>
                      <a:pt x="7930" y="3148"/>
                      <a:pt x="7864" y="3157"/>
                      <a:pt x="7902" y="3176"/>
                    </a:cubicBezTo>
                    <a:cubicBezTo>
                      <a:pt x="7883" y="3185"/>
                      <a:pt x="7864" y="3185"/>
                      <a:pt x="7854" y="3176"/>
                    </a:cubicBezTo>
                    <a:cubicBezTo>
                      <a:pt x="7854" y="3195"/>
                      <a:pt x="7836" y="3214"/>
                      <a:pt x="7817" y="3233"/>
                    </a:cubicBezTo>
                    <a:cubicBezTo>
                      <a:pt x="7817" y="3242"/>
                      <a:pt x="7826" y="3233"/>
                      <a:pt x="7836" y="3233"/>
                    </a:cubicBezTo>
                    <a:cubicBezTo>
                      <a:pt x="7845" y="3261"/>
                      <a:pt x="7798" y="3251"/>
                      <a:pt x="7817" y="3280"/>
                    </a:cubicBezTo>
                    <a:cubicBezTo>
                      <a:pt x="7798" y="3270"/>
                      <a:pt x="7807" y="3251"/>
                      <a:pt x="7779" y="3251"/>
                    </a:cubicBezTo>
                    <a:cubicBezTo>
                      <a:pt x="7741" y="3261"/>
                      <a:pt x="7798" y="3327"/>
                      <a:pt x="7779" y="3337"/>
                    </a:cubicBezTo>
                    <a:close/>
                    <a:moveTo>
                      <a:pt x="7996" y="2892"/>
                    </a:moveTo>
                    <a:cubicBezTo>
                      <a:pt x="7996" y="2892"/>
                      <a:pt x="7987" y="2892"/>
                      <a:pt x="7987" y="2892"/>
                    </a:cubicBezTo>
                    <a:cubicBezTo>
                      <a:pt x="7977" y="2864"/>
                      <a:pt x="7987" y="2892"/>
                      <a:pt x="7996" y="2892"/>
                    </a:cubicBezTo>
                    <a:close/>
                    <a:moveTo>
                      <a:pt x="7902" y="3318"/>
                    </a:moveTo>
                    <a:cubicBezTo>
                      <a:pt x="7892" y="3289"/>
                      <a:pt x="7892" y="3337"/>
                      <a:pt x="7873" y="3327"/>
                    </a:cubicBezTo>
                    <a:cubicBezTo>
                      <a:pt x="7873" y="3308"/>
                      <a:pt x="7864" y="3289"/>
                      <a:pt x="7873" y="3280"/>
                    </a:cubicBezTo>
                    <a:cubicBezTo>
                      <a:pt x="7873" y="3299"/>
                      <a:pt x="7921" y="3308"/>
                      <a:pt x="7902" y="3318"/>
                    </a:cubicBezTo>
                    <a:close/>
                    <a:moveTo>
                      <a:pt x="8157" y="3913"/>
                    </a:moveTo>
                    <a:cubicBezTo>
                      <a:pt x="8176" y="3894"/>
                      <a:pt x="8223" y="3866"/>
                      <a:pt x="8251" y="3866"/>
                    </a:cubicBezTo>
                    <a:cubicBezTo>
                      <a:pt x="8261" y="3913"/>
                      <a:pt x="8242" y="3932"/>
                      <a:pt x="8232" y="3941"/>
                    </a:cubicBezTo>
                    <a:cubicBezTo>
                      <a:pt x="8242" y="3989"/>
                      <a:pt x="8270" y="3970"/>
                      <a:pt x="8280" y="4008"/>
                    </a:cubicBezTo>
                    <a:cubicBezTo>
                      <a:pt x="8214" y="4083"/>
                      <a:pt x="8166" y="3960"/>
                      <a:pt x="8157" y="3913"/>
                    </a:cubicBezTo>
                    <a:close/>
                    <a:moveTo>
                      <a:pt x="7457" y="1531"/>
                    </a:moveTo>
                    <a:cubicBezTo>
                      <a:pt x="7457" y="1569"/>
                      <a:pt x="7486" y="1541"/>
                      <a:pt x="7505" y="1560"/>
                    </a:cubicBezTo>
                    <a:cubicBezTo>
                      <a:pt x="7476" y="1569"/>
                      <a:pt x="7524" y="1569"/>
                      <a:pt x="7524" y="1569"/>
                    </a:cubicBezTo>
                    <a:cubicBezTo>
                      <a:pt x="7543" y="1598"/>
                      <a:pt x="7524" y="1598"/>
                      <a:pt x="7533" y="1626"/>
                    </a:cubicBezTo>
                    <a:cubicBezTo>
                      <a:pt x="7552" y="1617"/>
                      <a:pt x="7543" y="1598"/>
                      <a:pt x="7571" y="1598"/>
                    </a:cubicBezTo>
                    <a:cubicBezTo>
                      <a:pt x="7571" y="1635"/>
                      <a:pt x="7543" y="1654"/>
                      <a:pt x="7590" y="1654"/>
                    </a:cubicBezTo>
                    <a:cubicBezTo>
                      <a:pt x="7580" y="1664"/>
                      <a:pt x="7571" y="1664"/>
                      <a:pt x="7580" y="1683"/>
                    </a:cubicBezTo>
                    <a:cubicBezTo>
                      <a:pt x="7552" y="1683"/>
                      <a:pt x="7533" y="1673"/>
                      <a:pt x="7514" y="1673"/>
                    </a:cubicBezTo>
                    <a:cubicBezTo>
                      <a:pt x="7514" y="1664"/>
                      <a:pt x="7543" y="1654"/>
                      <a:pt x="7524" y="1635"/>
                    </a:cubicBezTo>
                    <a:cubicBezTo>
                      <a:pt x="7524" y="1654"/>
                      <a:pt x="7495" y="1654"/>
                      <a:pt x="7486" y="1645"/>
                    </a:cubicBezTo>
                    <a:cubicBezTo>
                      <a:pt x="7486" y="1607"/>
                      <a:pt x="7439" y="1569"/>
                      <a:pt x="7457" y="1531"/>
                    </a:cubicBezTo>
                    <a:close/>
                    <a:moveTo>
                      <a:pt x="7495" y="1702"/>
                    </a:moveTo>
                    <a:cubicBezTo>
                      <a:pt x="7457" y="1720"/>
                      <a:pt x="7552" y="1749"/>
                      <a:pt x="7505" y="1758"/>
                    </a:cubicBezTo>
                    <a:cubicBezTo>
                      <a:pt x="7514" y="1787"/>
                      <a:pt x="7543" y="1758"/>
                      <a:pt x="7543" y="1749"/>
                    </a:cubicBezTo>
                    <a:cubicBezTo>
                      <a:pt x="7514" y="1730"/>
                      <a:pt x="7514" y="1720"/>
                      <a:pt x="7495" y="1702"/>
                    </a:cubicBezTo>
                    <a:close/>
                    <a:moveTo>
                      <a:pt x="7580" y="1919"/>
                    </a:moveTo>
                    <a:cubicBezTo>
                      <a:pt x="7580" y="1910"/>
                      <a:pt x="7580" y="1900"/>
                      <a:pt x="7590" y="1900"/>
                    </a:cubicBezTo>
                    <a:cubicBezTo>
                      <a:pt x="7609" y="1928"/>
                      <a:pt x="7561" y="1928"/>
                      <a:pt x="7571" y="1957"/>
                    </a:cubicBezTo>
                    <a:cubicBezTo>
                      <a:pt x="7533" y="1938"/>
                      <a:pt x="7524" y="1910"/>
                      <a:pt x="7524" y="1872"/>
                    </a:cubicBezTo>
                    <a:cubicBezTo>
                      <a:pt x="7552" y="1862"/>
                      <a:pt x="7552" y="1928"/>
                      <a:pt x="7580" y="1919"/>
                    </a:cubicBezTo>
                    <a:close/>
                    <a:moveTo>
                      <a:pt x="7401" y="1229"/>
                    </a:moveTo>
                    <a:cubicBezTo>
                      <a:pt x="7401" y="1191"/>
                      <a:pt x="7382" y="1191"/>
                      <a:pt x="7363" y="1191"/>
                    </a:cubicBezTo>
                    <a:cubicBezTo>
                      <a:pt x="7354" y="1135"/>
                      <a:pt x="7382" y="1135"/>
                      <a:pt x="7335" y="1097"/>
                    </a:cubicBezTo>
                    <a:cubicBezTo>
                      <a:pt x="7372" y="1068"/>
                      <a:pt x="7391" y="1068"/>
                      <a:pt x="7429" y="1078"/>
                    </a:cubicBezTo>
                    <a:cubicBezTo>
                      <a:pt x="7448" y="1172"/>
                      <a:pt x="7382" y="1163"/>
                      <a:pt x="7401" y="1229"/>
                    </a:cubicBezTo>
                    <a:close/>
                    <a:moveTo>
                      <a:pt x="7457" y="1399"/>
                    </a:moveTo>
                    <a:cubicBezTo>
                      <a:pt x="7476" y="1390"/>
                      <a:pt x="7524" y="1428"/>
                      <a:pt x="7514" y="1446"/>
                    </a:cubicBezTo>
                    <a:cubicBezTo>
                      <a:pt x="7486" y="1446"/>
                      <a:pt x="7505" y="1437"/>
                      <a:pt x="7486" y="1418"/>
                    </a:cubicBezTo>
                    <a:cubicBezTo>
                      <a:pt x="7486" y="1446"/>
                      <a:pt x="7476" y="1465"/>
                      <a:pt x="7457" y="1484"/>
                    </a:cubicBezTo>
                    <a:cubicBezTo>
                      <a:pt x="7457" y="1456"/>
                      <a:pt x="7429" y="1465"/>
                      <a:pt x="7429" y="1446"/>
                    </a:cubicBezTo>
                    <a:cubicBezTo>
                      <a:pt x="7448" y="1437"/>
                      <a:pt x="7467" y="1428"/>
                      <a:pt x="7457" y="1399"/>
                    </a:cubicBezTo>
                    <a:close/>
                    <a:moveTo>
                      <a:pt x="7590" y="3970"/>
                    </a:moveTo>
                    <a:cubicBezTo>
                      <a:pt x="7571" y="3941"/>
                      <a:pt x="7571" y="3913"/>
                      <a:pt x="7571" y="3894"/>
                    </a:cubicBezTo>
                    <a:cubicBezTo>
                      <a:pt x="7533" y="3885"/>
                      <a:pt x="7476" y="3762"/>
                      <a:pt x="7514" y="3752"/>
                    </a:cubicBezTo>
                    <a:cubicBezTo>
                      <a:pt x="7514" y="3819"/>
                      <a:pt x="7656" y="3819"/>
                      <a:pt x="7637" y="3875"/>
                    </a:cubicBezTo>
                    <a:cubicBezTo>
                      <a:pt x="7647" y="3875"/>
                      <a:pt x="7647" y="3885"/>
                      <a:pt x="7656" y="3885"/>
                    </a:cubicBezTo>
                    <a:cubicBezTo>
                      <a:pt x="7665" y="3866"/>
                      <a:pt x="7656" y="3800"/>
                      <a:pt x="7665" y="3800"/>
                    </a:cubicBezTo>
                    <a:cubicBezTo>
                      <a:pt x="7665" y="3847"/>
                      <a:pt x="7694" y="3828"/>
                      <a:pt x="7703" y="3856"/>
                    </a:cubicBezTo>
                    <a:cubicBezTo>
                      <a:pt x="7675" y="3856"/>
                      <a:pt x="7694" y="3885"/>
                      <a:pt x="7703" y="3885"/>
                    </a:cubicBezTo>
                    <a:cubicBezTo>
                      <a:pt x="7684" y="3913"/>
                      <a:pt x="7656" y="3885"/>
                      <a:pt x="7656" y="3904"/>
                    </a:cubicBezTo>
                    <a:cubicBezTo>
                      <a:pt x="7713" y="3941"/>
                      <a:pt x="7628" y="3979"/>
                      <a:pt x="7590" y="3970"/>
                    </a:cubicBezTo>
                    <a:close/>
                    <a:moveTo>
                      <a:pt x="7628" y="1796"/>
                    </a:moveTo>
                    <a:cubicBezTo>
                      <a:pt x="7599" y="1796"/>
                      <a:pt x="7628" y="1843"/>
                      <a:pt x="7599" y="1843"/>
                    </a:cubicBezTo>
                    <a:cubicBezTo>
                      <a:pt x="7590" y="1862"/>
                      <a:pt x="7637" y="1834"/>
                      <a:pt x="7637" y="1824"/>
                    </a:cubicBezTo>
                    <a:close/>
                    <a:moveTo>
                      <a:pt x="7703" y="1333"/>
                    </a:moveTo>
                    <a:cubicBezTo>
                      <a:pt x="7694" y="1352"/>
                      <a:pt x="7732" y="1380"/>
                      <a:pt x="7722" y="1409"/>
                    </a:cubicBezTo>
                    <a:cubicBezTo>
                      <a:pt x="7732" y="1399"/>
                      <a:pt x="7741" y="1399"/>
                      <a:pt x="7750" y="1418"/>
                    </a:cubicBezTo>
                    <a:cubicBezTo>
                      <a:pt x="7779" y="1409"/>
                      <a:pt x="7769" y="1380"/>
                      <a:pt x="7769" y="1361"/>
                    </a:cubicBezTo>
                    <a:cubicBezTo>
                      <a:pt x="7741" y="1361"/>
                      <a:pt x="7732" y="1333"/>
                      <a:pt x="7703" y="1333"/>
                    </a:cubicBezTo>
                    <a:close/>
                    <a:moveTo>
                      <a:pt x="5218" y="8979"/>
                    </a:moveTo>
                    <a:cubicBezTo>
                      <a:pt x="5246" y="8979"/>
                      <a:pt x="5246" y="8931"/>
                      <a:pt x="5265" y="8969"/>
                    </a:cubicBezTo>
                    <a:cubicBezTo>
                      <a:pt x="5265" y="8979"/>
                      <a:pt x="5237" y="8979"/>
                      <a:pt x="5237" y="8997"/>
                    </a:cubicBezTo>
                    <a:cubicBezTo>
                      <a:pt x="5246" y="8997"/>
                      <a:pt x="5255" y="8997"/>
                      <a:pt x="5246" y="9007"/>
                    </a:cubicBezTo>
                    <a:cubicBezTo>
                      <a:pt x="5246" y="8997"/>
                      <a:pt x="5237" y="8997"/>
                      <a:pt x="5237" y="8997"/>
                    </a:cubicBezTo>
                    <a:cubicBezTo>
                      <a:pt x="5237" y="9007"/>
                      <a:pt x="5227" y="9016"/>
                      <a:pt x="5227" y="8997"/>
                    </a:cubicBezTo>
                    <a:cubicBezTo>
                      <a:pt x="5227" y="8997"/>
                      <a:pt x="5237" y="8997"/>
                      <a:pt x="5227" y="8988"/>
                    </a:cubicBezTo>
                    <a:cubicBezTo>
                      <a:pt x="5227" y="8988"/>
                      <a:pt x="5218" y="8988"/>
                      <a:pt x="5218" y="8979"/>
                    </a:cubicBezTo>
                    <a:close/>
                    <a:moveTo>
                      <a:pt x="7694" y="1862"/>
                    </a:moveTo>
                    <a:cubicBezTo>
                      <a:pt x="7713" y="1834"/>
                      <a:pt x="7684" y="1824"/>
                      <a:pt x="7656" y="1815"/>
                    </a:cubicBezTo>
                    <a:cubicBezTo>
                      <a:pt x="7647" y="1777"/>
                      <a:pt x="7675" y="1777"/>
                      <a:pt x="7656" y="1730"/>
                    </a:cubicBezTo>
                    <a:cubicBezTo>
                      <a:pt x="7741" y="1692"/>
                      <a:pt x="7732" y="1872"/>
                      <a:pt x="7694" y="1862"/>
                    </a:cubicBezTo>
                    <a:close/>
                    <a:moveTo>
                      <a:pt x="6201" y="3989"/>
                    </a:moveTo>
                    <a:cubicBezTo>
                      <a:pt x="6248" y="3979"/>
                      <a:pt x="6210" y="3922"/>
                      <a:pt x="6238" y="3904"/>
                    </a:cubicBezTo>
                    <a:cubicBezTo>
                      <a:pt x="6257" y="3951"/>
                      <a:pt x="6248" y="3979"/>
                      <a:pt x="6219" y="3998"/>
                    </a:cubicBezTo>
                    <a:cubicBezTo>
                      <a:pt x="6210" y="3998"/>
                      <a:pt x="6210" y="3989"/>
                      <a:pt x="6201" y="3989"/>
                    </a:cubicBezTo>
                    <a:close/>
                    <a:moveTo>
                      <a:pt x="5993" y="3544"/>
                    </a:moveTo>
                    <a:cubicBezTo>
                      <a:pt x="5974" y="3516"/>
                      <a:pt x="5964" y="3573"/>
                      <a:pt x="5955" y="3535"/>
                    </a:cubicBezTo>
                    <a:cubicBezTo>
                      <a:pt x="5964" y="3507"/>
                      <a:pt x="5993" y="3516"/>
                      <a:pt x="6002" y="3497"/>
                    </a:cubicBezTo>
                    <a:cubicBezTo>
                      <a:pt x="5993" y="3507"/>
                      <a:pt x="6012" y="3535"/>
                      <a:pt x="5993" y="3544"/>
                    </a:cubicBezTo>
                    <a:close/>
                    <a:moveTo>
                      <a:pt x="6692" y="4423"/>
                    </a:moveTo>
                    <a:cubicBezTo>
                      <a:pt x="6673" y="4423"/>
                      <a:pt x="6673" y="4404"/>
                      <a:pt x="6654" y="4414"/>
                    </a:cubicBezTo>
                    <a:cubicBezTo>
                      <a:pt x="6673" y="4452"/>
                      <a:pt x="6692" y="4452"/>
                      <a:pt x="6692" y="4480"/>
                    </a:cubicBezTo>
                    <a:cubicBezTo>
                      <a:pt x="6720" y="4508"/>
                      <a:pt x="6692" y="4423"/>
                      <a:pt x="6692" y="4414"/>
                    </a:cubicBezTo>
                    <a:cubicBezTo>
                      <a:pt x="6683" y="4414"/>
                      <a:pt x="6683" y="4414"/>
                      <a:pt x="6692" y="4423"/>
                    </a:cubicBezTo>
                    <a:close/>
                    <a:moveTo>
                      <a:pt x="6654" y="5321"/>
                    </a:moveTo>
                    <a:cubicBezTo>
                      <a:pt x="6626" y="5340"/>
                      <a:pt x="6588" y="5274"/>
                      <a:pt x="6597" y="5246"/>
                    </a:cubicBezTo>
                    <a:cubicBezTo>
                      <a:pt x="6626" y="5264"/>
                      <a:pt x="6635" y="5217"/>
                      <a:pt x="6664" y="5264"/>
                    </a:cubicBezTo>
                    <a:cubicBezTo>
                      <a:pt x="6626" y="5283"/>
                      <a:pt x="6654" y="5293"/>
                      <a:pt x="6654" y="5321"/>
                    </a:cubicBezTo>
                    <a:close/>
                    <a:moveTo>
                      <a:pt x="7939" y="4783"/>
                    </a:moveTo>
                    <a:cubicBezTo>
                      <a:pt x="7949" y="4792"/>
                      <a:pt x="7958" y="4792"/>
                      <a:pt x="7968" y="4820"/>
                    </a:cubicBezTo>
                    <a:cubicBezTo>
                      <a:pt x="7921" y="4858"/>
                      <a:pt x="7845" y="4783"/>
                      <a:pt x="7883" y="4726"/>
                    </a:cubicBezTo>
                    <a:cubicBezTo>
                      <a:pt x="7873" y="4726"/>
                      <a:pt x="7864" y="4697"/>
                      <a:pt x="7873" y="4697"/>
                    </a:cubicBezTo>
                    <a:cubicBezTo>
                      <a:pt x="7883" y="4716"/>
                      <a:pt x="7902" y="4707"/>
                      <a:pt x="7902" y="4735"/>
                    </a:cubicBezTo>
                    <a:cubicBezTo>
                      <a:pt x="7892" y="4745"/>
                      <a:pt x="7883" y="4745"/>
                      <a:pt x="7883" y="4754"/>
                    </a:cubicBezTo>
                    <a:cubicBezTo>
                      <a:pt x="7902" y="4783"/>
                      <a:pt x="7930" y="4764"/>
                      <a:pt x="7911" y="4792"/>
                    </a:cubicBezTo>
                    <a:cubicBezTo>
                      <a:pt x="7921" y="4820"/>
                      <a:pt x="7939" y="4801"/>
                      <a:pt x="7939" y="4783"/>
                    </a:cubicBezTo>
                    <a:close/>
                    <a:moveTo>
                      <a:pt x="6512" y="4622"/>
                    </a:moveTo>
                    <a:cubicBezTo>
                      <a:pt x="6522" y="4641"/>
                      <a:pt x="6522" y="4660"/>
                      <a:pt x="6503" y="4660"/>
                    </a:cubicBezTo>
                    <a:cubicBezTo>
                      <a:pt x="6503" y="4631"/>
                      <a:pt x="6494" y="4603"/>
                      <a:pt x="6503" y="4575"/>
                    </a:cubicBezTo>
                    <a:cubicBezTo>
                      <a:pt x="6541" y="4575"/>
                      <a:pt x="6588" y="4660"/>
                      <a:pt x="6522" y="4650"/>
                    </a:cubicBezTo>
                    <a:cubicBezTo>
                      <a:pt x="6541" y="4641"/>
                      <a:pt x="6541" y="4622"/>
                      <a:pt x="6512" y="4622"/>
                    </a:cubicBezTo>
                    <a:close/>
                    <a:moveTo>
                      <a:pt x="7023" y="4953"/>
                    </a:moveTo>
                    <a:cubicBezTo>
                      <a:pt x="7042" y="4962"/>
                      <a:pt x="7051" y="4990"/>
                      <a:pt x="7061" y="5019"/>
                    </a:cubicBezTo>
                    <a:cubicBezTo>
                      <a:pt x="7098" y="5000"/>
                      <a:pt x="7108" y="5009"/>
                      <a:pt x="7146" y="5019"/>
                    </a:cubicBezTo>
                    <a:cubicBezTo>
                      <a:pt x="7146" y="4981"/>
                      <a:pt x="7146" y="4990"/>
                      <a:pt x="7146" y="4962"/>
                    </a:cubicBezTo>
                    <a:cubicBezTo>
                      <a:pt x="7155" y="4953"/>
                      <a:pt x="7155" y="4972"/>
                      <a:pt x="7165" y="4981"/>
                    </a:cubicBezTo>
                    <a:cubicBezTo>
                      <a:pt x="7174" y="4981"/>
                      <a:pt x="7165" y="4962"/>
                      <a:pt x="7165" y="4953"/>
                    </a:cubicBezTo>
                    <a:cubicBezTo>
                      <a:pt x="7183" y="4972"/>
                      <a:pt x="7193" y="4953"/>
                      <a:pt x="7202" y="4962"/>
                    </a:cubicBezTo>
                    <a:cubicBezTo>
                      <a:pt x="7212" y="4943"/>
                      <a:pt x="7193" y="4943"/>
                      <a:pt x="7183" y="4915"/>
                    </a:cubicBezTo>
                    <a:cubicBezTo>
                      <a:pt x="7212" y="4915"/>
                      <a:pt x="7231" y="4934"/>
                      <a:pt x="7240" y="4943"/>
                    </a:cubicBezTo>
                    <a:cubicBezTo>
                      <a:pt x="7259" y="4934"/>
                      <a:pt x="7221" y="4924"/>
                      <a:pt x="7250" y="4915"/>
                    </a:cubicBezTo>
                    <a:cubicBezTo>
                      <a:pt x="7193" y="4877"/>
                      <a:pt x="7079" y="4953"/>
                      <a:pt x="7023" y="4953"/>
                    </a:cubicBezTo>
                    <a:close/>
                    <a:moveTo>
                      <a:pt x="6465" y="5000"/>
                    </a:moveTo>
                    <a:cubicBezTo>
                      <a:pt x="6465" y="5019"/>
                      <a:pt x="6475" y="4990"/>
                      <a:pt x="6484" y="4990"/>
                    </a:cubicBezTo>
                    <a:cubicBezTo>
                      <a:pt x="6494" y="5009"/>
                      <a:pt x="6494" y="5009"/>
                      <a:pt x="6503" y="5019"/>
                    </a:cubicBezTo>
                    <a:cubicBezTo>
                      <a:pt x="6494" y="5028"/>
                      <a:pt x="6494" y="5038"/>
                      <a:pt x="6475" y="5038"/>
                    </a:cubicBezTo>
                    <a:cubicBezTo>
                      <a:pt x="6475" y="5009"/>
                      <a:pt x="6437" y="5009"/>
                      <a:pt x="6465" y="5000"/>
                    </a:cubicBezTo>
                    <a:close/>
                    <a:moveTo>
                      <a:pt x="6758" y="7259"/>
                    </a:moveTo>
                    <a:cubicBezTo>
                      <a:pt x="6749" y="7268"/>
                      <a:pt x="6749" y="7268"/>
                      <a:pt x="6758" y="7268"/>
                    </a:cubicBezTo>
                    <a:cubicBezTo>
                      <a:pt x="6777" y="7363"/>
                      <a:pt x="6777" y="7325"/>
                      <a:pt x="6834" y="7344"/>
                    </a:cubicBezTo>
                    <a:cubicBezTo>
                      <a:pt x="6872" y="7325"/>
                      <a:pt x="6862" y="7287"/>
                      <a:pt x="6900" y="7306"/>
                    </a:cubicBezTo>
                    <a:cubicBezTo>
                      <a:pt x="6900" y="7296"/>
                      <a:pt x="6890" y="7277"/>
                      <a:pt x="6900" y="7277"/>
                    </a:cubicBezTo>
                    <a:cubicBezTo>
                      <a:pt x="6890" y="7259"/>
                      <a:pt x="6872" y="7277"/>
                      <a:pt x="6862" y="7268"/>
                    </a:cubicBezTo>
                    <a:cubicBezTo>
                      <a:pt x="6862" y="7249"/>
                      <a:pt x="6890" y="7240"/>
                      <a:pt x="6919" y="7230"/>
                    </a:cubicBezTo>
                    <a:cubicBezTo>
                      <a:pt x="6919" y="7211"/>
                      <a:pt x="6843" y="7221"/>
                      <a:pt x="6824" y="7202"/>
                    </a:cubicBezTo>
                    <a:cubicBezTo>
                      <a:pt x="6805" y="7183"/>
                      <a:pt x="6862" y="7221"/>
                      <a:pt x="6843" y="7174"/>
                    </a:cubicBezTo>
                    <a:cubicBezTo>
                      <a:pt x="6834" y="7174"/>
                      <a:pt x="6834" y="7183"/>
                      <a:pt x="6834" y="7192"/>
                    </a:cubicBezTo>
                    <a:cubicBezTo>
                      <a:pt x="6815" y="7192"/>
                      <a:pt x="6805" y="7164"/>
                      <a:pt x="6786" y="7155"/>
                    </a:cubicBezTo>
                    <a:cubicBezTo>
                      <a:pt x="6768" y="7183"/>
                      <a:pt x="6786" y="7192"/>
                      <a:pt x="6749" y="7221"/>
                    </a:cubicBezTo>
                    <a:cubicBezTo>
                      <a:pt x="6758" y="7221"/>
                      <a:pt x="6768" y="7249"/>
                      <a:pt x="6786" y="7240"/>
                    </a:cubicBezTo>
                    <a:cubicBezTo>
                      <a:pt x="6786" y="7249"/>
                      <a:pt x="6768" y="7259"/>
                      <a:pt x="6777" y="7277"/>
                    </a:cubicBezTo>
                    <a:cubicBezTo>
                      <a:pt x="6768" y="7268"/>
                      <a:pt x="6758" y="7268"/>
                      <a:pt x="6758" y="7259"/>
                    </a:cubicBezTo>
                    <a:close/>
                    <a:moveTo>
                      <a:pt x="6834" y="6635"/>
                    </a:moveTo>
                    <a:cubicBezTo>
                      <a:pt x="6834" y="6606"/>
                      <a:pt x="6890" y="6625"/>
                      <a:pt x="6853" y="6635"/>
                    </a:cubicBezTo>
                    <a:cubicBezTo>
                      <a:pt x="6872" y="6663"/>
                      <a:pt x="6872" y="6616"/>
                      <a:pt x="6900" y="6625"/>
                    </a:cubicBezTo>
                    <a:cubicBezTo>
                      <a:pt x="6890" y="6616"/>
                      <a:pt x="6853" y="6616"/>
                      <a:pt x="6881" y="6597"/>
                    </a:cubicBezTo>
                    <a:cubicBezTo>
                      <a:pt x="6843" y="6597"/>
                      <a:pt x="6872" y="6588"/>
                      <a:pt x="6872" y="6559"/>
                    </a:cubicBezTo>
                    <a:lnTo>
                      <a:pt x="6853" y="6559"/>
                    </a:lnTo>
                    <a:cubicBezTo>
                      <a:pt x="6853" y="6559"/>
                      <a:pt x="6862" y="6569"/>
                      <a:pt x="6862" y="6569"/>
                    </a:cubicBezTo>
                    <a:cubicBezTo>
                      <a:pt x="6853" y="6597"/>
                      <a:pt x="6834" y="6597"/>
                      <a:pt x="6805" y="6597"/>
                    </a:cubicBezTo>
                    <a:cubicBezTo>
                      <a:pt x="6815" y="6616"/>
                      <a:pt x="6824" y="6616"/>
                      <a:pt x="6834" y="6635"/>
                    </a:cubicBezTo>
                    <a:close/>
                    <a:moveTo>
                      <a:pt x="5926" y="3715"/>
                    </a:moveTo>
                    <a:cubicBezTo>
                      <a:pt x="5983" y="3752"/>
                      <a:pt x="5964" y="3705"/>
                      <a:pt x="6021" y="3743"/>
                    </a:cubicBezTo>
                    <a:cubicBezTo>
                      <a:pt x="6030" y="3705"/>
                      <a:pt x="6068" y="3733"/>
                      <a:pt x="6059" y="3686"/>
                    </a:cubicBezTo>
                    <a:cubicBezTo>
                      <a:pt x="6049" y="3705"/>
                      <a:pt x="6049" y="3686"/>
                      <a:pt x="6030" y="3696"/>
                    </a:cubicBezTo>
                    <a:cubicBezTo>
                      <a:pt x="6030" y="3667"/>
                      <a:pt x="6012" y="3677"/>
                      <a:pt x="6021" y="3648"/>
                    </a:cubicBezTo>
                    <a:cubicBezTo>
                      <a:pt x="6049" y="3686"/>
                      <a:pt x="6049" y="3667"/>
                      <a:pt x="6068" y="3639"/>
                    </a:cubicBezTo>
                    <a:cubicBezTo>
                      <a:pt x="6087" y="3639"/>
                      <a:pt x="6097" y="3677"/>
                      <a:pt x="6116" y="3686"/>
                    </a:cubicBezTo>
                    <a:cubicBezTo>
                      <a:pt x="6134" y="3686"/>
                      <a:pt x="6163" y="3658"/>
                      <a:pt x="6172" y="3686"/>
                    </a:cubicBezTo>
                    <a:cubicBezTo>
                      <a:pt x="6191" y="3686"/>
                      <a:pt x="6210" y="3658"/>
                      <a:pt x="6248" y="3667"/>
                    </a:cubicBezTo>
                    <a:cubicBezTo>
                      <a:pt x="6248" y="3686"/>
                      <a:pt x="6229" y="3658"/>
                      <a:pt x="6210" y="3677"/>
                    </a:cubicBezTo>
                    <a:lnTo>
                      <a:pt x="6219" y="3715"/>
                    </a:lnTo>
                    <a:cubicBezTo>
                      <a:pt x="6257" y="3696"/>
                      <a:pt x="6286" y="3686"/>
                      <a:pt x="6333" y="3696"/>
                    </a:cubicBezTo>
                    <a:cubicBezTo>
                      <a:pt x="6323" y="3667"/>
                      <a:pt x="6342" y="3611"/>
                      <a:pt x="6323" y="3592"/>
                    </a:cubicBezTo>
                    <a:cubicBezTo>
                      <a:pt x="6323" y="3582"/>
                      <a:pt x="6342" y="3582"/>
                      <a:pt x="6333" y="3573"/>
                    </a:cubicBezTo>
                    <a:cubicBezTo>
                      <a:pt x="6380" y="3601"/>
                      <a:pt x="6399" y="3573"/>
                      <a:pt x="6456" y="3554"/>
                    </a:cubicBezTo>
                    <a:cubicBezTo>
                      <a:pt x="6437" y="3497"/>
                      <a:pt x="6446" y="3497"/>
                      <a:pt x="6484" y="3497"/>
                    </a:cubicBezTo>
                    <a:cubicBezTo>
                      <a:pt x="6475" y="3450"/>
                      <a:pt x="6456" y="3431"/>
                      <a:pt x="6437" y="3403"/>
                    </a:cubicBezTo>
                    <a:cubicBezTo>
                      <a:pt x="6408" y="3403"/>
                      <a:pt x="6342" y="3450"/>
                      <a:pt x="6342" y="3393"/>
                    </a:cubicBezTo>
                    <a:cubicBezTo>
                      <a:pt x="6305" y="3422"/>
                      <a:pt x="6314" y="3526"/>
                      <a:pt x="6276" y="3526"/>
                    </a:cubicBezTo>
                    <a:cubicBezTo>
                      <a:pt x="6248" y="3544"/>
                      <a:pt x="6305" y="3544"/>
                      <a:pt x="6295" y="3573"/>
                    </a:cubicBezTo>
                    <a:cubicBezTo>
                      <a:pt x="6295" y="3611"/>
                      <a:pt x="6248" y="3582"/>
                      <a:pt x="6267" y="3611"/>
                    </a:cubicBezTo>
                    <a:cubicBezTo>
                      <a:pt x="6229" y="3611"/>
                      <a:pt x="6229" y="3582"/>
                      <a:pt x="6210" y="3563"/>
                    </a:cubicBezTo>
                    <a:cubicBezTo>
                      <a:pt x="6219" y="3554"/>
                      <a:pt x="6229" y="3554"/>
                      <a:pt x="6219" y="3535"/>
                    </a:cubicBezTo>
                    <a:cubicBezTo>
                      <a:pt x="6238" y="3544"/>
                      <a:pt x="6238" y="3526"/>
                      <a:pt x="6267" y="3516"/>
                    </a:cubicBezTo>
                    <a:cubicBezTo>
                      <a:pt x="6229" y="3516"/>
                      <a:pt x="6229" y="3459"/>
                      <a:pt x="6210" y="3422"/>
                    </a:cubicBezTo>
                    <a:cubicBezTo>
                      <a:pt x="6238" y="3469"/>
                      <a:pt x="6257" y="3393"/>
                      <a:pt x="6267" y="3403"/>
                    </a:cubicBezTo>
                    <a:cubicBezTo>
                      <a:pt x="6267" y="3384"/>
                      <a:pt x="6210" y="3318"/>
                      <a:pt x="6229" y="3289"/>
                    </a:cubicBezTo>
                    <a:cubicBezTo>
                      <a:pt x="6238" y="3327"/>
                      <a:pt x="6323" y="3337"/>
                      <a:pt x="6371" y="3337"/>
                    </a:cubicBezTo>
                    <a:lnTo>
                      <a:pt x="6390" y="3374"/>
                    </a:lnTo>
                    <a:cubicBezTo>
                      <a:pt x="6380" y="3374"/>
                      <a:pt x="6371" y="3374"/>
                      <a:pt x="6361" y="3374"/>
                    </a:cubicBezTo>
                    <a:cubicBezTo>
                      <a:pt x="6390" y="3412"/>
                      <a:pt x="6408" y="3355"/>
                      <a:pt x="6390" y="3308"/>
                    </a:cubicBezTo>
                    <a:cubicBezTo>
                      <a:pt x="6399" y="3318"/>
                      <a:pt x="6418" y="3308"/>
                      <a:pt x="6418" y="3337"/>
                    </a:cubicBezTo>
                    <a:cubicBezTo>
                      <a:pt x="6437" y="3327"/>
                      <a:pt x="6437" y="3280"/>
                      <a:pt x="6456" y="3308"/>
                    </a:cubicBezTo>
                    <a:cubicBezTo>
                      <a:pt x="6475" y="3289"/>
                      <a:pt x="6456" y="3242"/>
                      <a:pt x="6418" y="3270"/>
                    </a:cubicBezTo>
                    <a:cubicBezTo>
                      <a:pt x="6437" y="3280"/>
                      <a:pt x="6427" y="3280"/>
                      <a:pt x="6427" y="3299"/>
                    </a:cubicBezTo>
                    <a:lnTo>
                      <a:pt x="6399" y="3308"/>
                    </a:lnTo>
                    <a:cubicBezTo>
                      <a:pt x="6380" y="3308"/>
                      <a:pt x="6390" y="3251"/>
                      <a:pt x="6371" y="3251"/>
                    </a:cubicBezTo>
                    <a:cubicBezTo>
                      <a:pt x="6305" y="3299"/>
                      <a:pt x="6286" y="3242"/>
                      <a:pt x="6219" y="3242"/>
                    </a:cubicBezTo>
                    <a:cubicBezTo>
                      <a:pt x="6229" y="3223"/>
                      <a:pt x="6201" y="3195"/>
                      <a:pt x="6172" y="3195"/>
                    </a:cubicBezTo>
                    <a:cubicBezTo>
                      <a:pt x="6182" y="3214"/>
                      <a:pt x="6191" y="3214"/>
                      <a:pt x="6191" y="3223"/>
                    </a:cubicBezTo>
                    <a:cubicBezTo>
                      <a:pt x="6182" y="3223"/>
                      <a:pt x="6172" y="3214"/>
                      <a:pt x="6163" y="3185"/>
                    </a:cubicBezTo>
                    <a:cubicBezTo>
                      <a:pt x="6134" y="3214"/>
                      <a:pt x="6087" y="3185"/>
                      <a:pt x="6106" y="3233"/>
                    </a:cubicBezTo>
                    <a:cubicBezTo>
                      <a:pt x="6087" y="3223"/>
                      <a:pt x="6068" y="3214"/>
                      <a:pt x="6059" y="3185"/>
                    </a:cubicBezTo>
                    <a:cubicBezTo>
                      <a:pt x="6040" y="3176"/>
                      <a:pt x="6002" y="3261"/>
                      <a:pt x="5974" y="3195"/>
                    </a:cubicBezTo>
                    <a:cubicBezTo>
                      <a:pt x="5964" y="3214"/>
                      <a:pt x="5974" y="3242"/>
                      <a:pt x="5983" y="3270"/>
                    </a:cubicBezTo>
                    <a:cubicBezTo>
                      <a:pt x="5926" y="3280"/>
                      <a:pt x="5908" y="3270"/>
                      <a:pt x="5879" y="3251"/>
                    </a:cubicBezTo>
                    <a:cubicBezTo>
                      <a:pt x="5879" y="3223"/>
                      <a:pt x="5898" y="3270"/>
                      <a:pt x="5917" y="3251"/>
                    </a:cubicBezTo>
                    <a:cubicBezTo>
                      <a:pt x="5908" y="3233"/>
                      <a:pt x="5898" y="3233"/>
                      <a:pt x="5898" y="3214"/>
                    </a:cubicBezTo>
                    <a:cubicBezTo>
                      <a:pt x="5889" y="3251"/>
                      <a:pt x="5813" y="3233"/>
                      <a:pt x="5804" y="3185"/>
                    </a:cubicBezTo>
                    <a:cubicBezTo>
                      <a:pt x="5794" y="3157"/>
                      <a:pt x="5823" y="3195"/>
                      <a:pt x="5832" y="3176"/>
                    </a:cubicBezTo>
                    <a:cubicBezTo>
                      <a:pt x="5813" y="3176"/>
                      <a:pt x="5794" y="3148"/>
                      <a:pt x="5775" y="3157"/>
                    </a:cubicBezTo>
                    <a:cubicBezTo>
                      <a:pt x="5775" y="3148"/>
                      <a:pt x="5766" y="3129"/>
                      <a:pt x="5775" y="3119"/>
                    </a:cubicBezTo>
                    <a:cubicBezTo>
                      <a:pt x="5737" y="3100"/>
                      <a:pt x="5747" y="3176"/>
                      <a:pt x="5756" y="3204"/>
                    </a:cubicBezTo>
                    <a:cubicBezTo>
                      <a:pt x="5719" y="3195"/>
                      <a:pt x="5709" y="3214"/>
                      <a:pt x="5681" y="3204"/>
                    </a:cubicBezTo>
                    <a:cubicBezTo>
                      <a:pt x="5652" y="3223"/>
                      <a:pt x="5719" y="3242"/>
                      <a:pt x="5671" y="3242"/>
                    </a:cubicBezTo>
                    <a:cubicBezTo>
                      <a:pt x="5681" y="3261"/>
                      <a:pt x="5700" y="3261"/>
                      <a:pt x="5681" y="3270"/>
                    </a:cubicBezTo>
                    <a:cubicBezTo>
                      <a:pt x="5690" y="3299"/>
                      <a:pt x="5719" y="3261"/>
                      <a:pt x="5719" y="3261"/>
                    </a:cubicBezTo>
                    <a:cubicBezTo>
                      <a:pt x="5728" y="3261"/>
                      <a:pt x="5737" y="3318"/>
                      <a:pt x="5766" y="3308"/>
                    </a:cubicBezTo>
                    <a:cubicBezTo>
                      <a:pt x="5766" y="3318"/>
                      <a:pt x="5756" y="3327"/>
                      <a:pt x="5747" y="3337"/>
                    </a:cubicBezTo>
                    <a:cubicBezTo>
                      <a:pt x="5775" y="3365"/>
                      <a:pt x="5756" y="3308"/>
                      <a:pt x="5794" y="3308"/>
                    </a:cubicBezTo>
                    <a:cubicBezTo>
                      <a:pt x="5785" y="3289"/>
                      <a:pt x="5775" y="3299"/>
                      <a:pt x="5785" y="3270"/>
                    </a:cubicBezTo>
                    <a:cubicBezTo>
                      <a:pt x="5785" y="3270"/>
                      <a:pt x="5823" y="3289"/>
                      <a:pt x="5813" y="3261"/>
                    </a:cubicBezTo>
                    <a:cubicBezTo>
                      <a:pt x="5841" y="3270"/>
                      <a:pt x="5879" y="3318"/>
                      <a:pt x="5898" y="3289"/>
                    </a:cubicBezTo>
                    <a:cubicBezTo>
                      <a:pt x="5917" y="3289"/>
                      <a:pt x="5926" y="3308"/>
                      <a:pt x="5926" y="3318"/>
                    </a:cubicBezTo>
                    <a:cubicBezTo>
                      <a:pt x="5917" y="3337"/>
                      <a:pt x="5879" y="3412"/>
                      <a:pt x="5851" y="3365"/>
                    </a:cubicBezTo>
                    <a:cubicBezTo>
                      <a:pt x="5870" y="3412"/>
                      <a:pt x="5870" y="3459"/>
                      <a:pt x="5860" y="3488"/>
                    </a:cubicBezTo>
                    <a:cubicBezTo>
                      <a:pt x="5851" y="3488"/>
                      <a:pt x="5851" y="3478"/>
                      <a:pt x="5860" y="3478"/>
                    </a:cubicBezTo>
                    <a:cubicBezTo>
                      <a:pt x="5813" y="3516"/>
                      <a:pt x="5690" y="3478"/>
                      <a:pt x="5700" y="3620"/>
                    </a:cubicBezTo>
                    <a:cubicBezTo>
                      <a:pt x="5756" y="3648"/>
                      <a:pt x="5775" y="3715"/>
                      <a:pt x="5785" y="3771"/>
                    </a:cubicBezTo>
                    <a:cubicBezTo>
                      <a:pt x="5775" y="3771"/>
                      <a:pt x="5766" y="3762"/>
                      <a:pt x="5756" y="3743"/>
                    </a:cubicBezTo>
                    <a:cubicBezTo>
                      <a:pt x="5737" y="3771"/>
                      <a:pt x="5766" y="3800"/>
                      <a:pt x="5785" y="3828"/>
                    </a:cubicBezTo>
                    <a:cubicBezTo>
                      <a:pt x="5813" y="3771"/>
                      <a:pt x="5804" y="3837"/>
                      <a:pt x="5832" y="3847"/>
                    </a:cubicBezTo>
                    <a:cubicBezTo>
                      <a:pt x="5841" y="3837"/>
                      <a:pt x="5823" y="3809"/>
                      <a:pt x="5841" y="3809"/>
                    </a:cubicBezTo>
                    <a:cubicBezTo>
                      <a:pt x="5841" y="3790"/>
                      <a:pt x="5813" y="3809"/>
                      <a:pt x="5813" y="3790"/>
                    </a:cubicBezTo>
                    <a:cubicBezTo>
                      <a:pt x="5804" y="3781"/>
                      <a:pt x="5813" y="3771"/>
                      <a:pt x="5813" y="3762"/>
                    </a:cubicBezTo>
                    <a:cubicBezTo>
                      <a:pt x="5870" y="3762"/>
                      <a:pt x="5908" y="3771"/>
                      <a:pt x="5926" y="3715"/>
                    </a:cubicBezTo>
                    <a:close/>
                    <a:moveTo>
                      <a:pt x="5955" y="3289"/>
                    </a:moveTo>
                    <a:cubicBezTo>
                      <a:pt x="5964" y="3308"/>
                      <a:pt x="5974" y="3346"/>
                      <a:pt x="5993" y="3346"/>
                    </a:cubicBezTo>
                    <a:cubicBezTo>
                      <a:pt x="5993" y="3346"/>
                      <a:pt x="5993" y="3355"/>
                      <a:pt x="5993" y="3365"/>
                    </a:cubicBezTo>
                    <a:cubicBezTo>
                      <a:pt x="5955" y="3365"/>
                      <a:pt x="5955" y="3337"/>
                      <a:pt x="5926" y="3346"/>
                    </a:cubicBezTo>
                    <a:cubicBezTo>
                      <a:pt x="5945" y="3337"/>
                      <a:pt x="5936" y="3308"/>
                      <a:pt x="5955" y="3289"/>
                    </a:cubicBezTo>
                    <a:close/>
                    <a:moveTo>
                      <a:pt x="6059" y="3620"/>
                    </a:moveTo>
                    <a:cubicBezTo>
                      <a:pt x="6049" y="3611"/>
                      <a:pt x="6040" y="3601"/>
                      <a:pt x="6030" y="3601"/>
                    </a:cubicBezTo>
                    <a:cubicBezTo>
                      <a:pt x="6030" y="3601"/>
                      <a:pt x="6078" y="3582"/>
                      <a:pt x="6078" y="3592"/>
                    </a:cubicBezTo>
                    <a:cubicBezTo>
                      <a:pt x="6087" y="3563"/>
                      <a:pt x="6068" y="3516"/>
                      <a:pt x="6030" y="3478"/>
                    </a:cubicBezTo>
                    <a:cubicBezTo>
                      <a:pt x="6012" y="3507"/>
                      <a:pt x="6002" y="3469"/>
                      <a:pt x="5983" y="3478"/>
                    </a:cubicBezTo>
                    <a:cubicBezTo>
                      <a:pt x="5983" y="3450"/>
                      <a:pt x="6021" y="3488"/>
                      <a:pt x="6021" y="3459"/>
                    </a:cubicBezTo>
                    <a:cubicBezTo>
                      <a:pt x="6021" y="3422"/>
                      <a:pt x="5993" y="3441"/>
                      <a:pt x="5983" y="3412"/>
                    </a:cubicBezTo>
                    <a:cubicBezTo>
                      <a:pt x="5974" y="3441"/>
                      <a:pt x="5964" y="3469"/>
                      <a:pt x="5964" y="3497"/>
                    </a:cubicBezTo>
                    <a:cubicBezTo>
                      <a:pt x="5917" y="3488"/>
                      <a:pt x="5926" y="3535"/>
                      <a:pt x="5889" y="3507"/>
                    </a:cubicBezTo>
                    <a:cubicBezTo>
                      <a:pt x="5898" y="3526"/>
                      <a:pt x="5898" y="3544"/>
                      <a:pt x="5889" y="3535"/>
                    </a:cubicBezTo>
                    <a:cubicBezTo>
                      <a:pt x="5860" y="3544"/>
                      <a:pt x="5898" y="3554"/>
                      <a:pt x="5898" y="3573"/>
                    </a:cubicBezTo>
                    <a:cubicBezTo>
                      <a:pt x="5917" y="3535"/>
                      <a:pt x="5983" y="3611"/>
                      <a:pt x="6012" y="3648"/>
                    </a:cubicBezTo>
                    <a:cubicBezTo>
                      <a:pt x="6040" y="3630"/>
                      <a:pt x="6021" y="3611"/>
                      <a:pt x="6059" y="3620"/>
                    </a:cubicBezTo>
                    <a:close/>
                    <a:moveTo>
                      <a:pt x="8705" y="6285"/>
                    </a:moveTo>
                    <a:cubicBezTo>
                      <a:pt x="8714" y="6247"/>
                      <a:pt x="8686" y="6238"/>
                      <a:pt x="8677" y="6210"/>
                    </a:cubicBezTo>
                    <a:cubicBezTo>
                      <a:pt x="8658" y="6219"/>
                      <a:pt x="8686" y="6266"/>
                      <a:pt x="8667" y="6276"/>
                    </a:cubicBezTo>
                    <a:cubicBezTo>
                      <a:pt x="8677" y="6285"/>
                      <a:pt x="8696" y="6285"/>
                      <a:pt x="8705" y="6285"/>
                    </a:cubicBezTo>
                    <a:close/>
                    <a:moveTo>
                      <a:pt x="8592" y="6323"/>
                    </a:moveTo>
                    <a:cubicBezTo>
                      <a:pt x="8563" y="6332"/>
                      <a:pt x="8554" y="6351"/>
                      <a:pt x="8544" y="6370"/>
                    </a:cubicBezTo>
                    <a:cubicBezTo>
                      <a:pt x="8535" y="6361"/>
                      <a:pt x="8516" y="6370"/>
                      <a:pt x="8507" y="6351"/>
                    </a:cubicBezTo>
                    <a:cubicBezTo>
                      <a:pt x="8497" y="6436"/>
                      <a:pt x="8384" y="6380"/>
                      <a:pt x="8346" y="6332"/>
                    </a:cubicBezTo>
                    <a:cubicBezTo>
                      <a:pt x="8384" y="6323"/>
                      <a:pt x="8374" y="6323"/>
                      <a:pt x="8403" y="6304"/>
                    </a:cubicBezTo>
                    <a:cubicBezTo>
                      <a:pt x="8384" y="6276"/>
                      <a:pt x="8421" y="6247"/>
                      <a:pt x="8440" y="6257"/>
                    </a:cubicBezTo>
                    <a:cubicBezTo>
                      <a:pt x="8440" y="6200"/>
                      <a:pt x="8403" y="6181"/>
                      <a:pt x="8421" y="6134"/>
                    </a:cubicBezTo>
                    <a:cubicBezTo>
                      <a:pt x="8431" y="6153"/>
                      <a:pt x="8440" y="6162"/>
                      <a:pt x="8450" y="6162"/>
                    </a:cubicBezTo>
                    <a:cubicBezTo>
                      <a:pt x="8459" y="6124"/>
                      <a:pt x="8516" y="6115"/>
                      <a:pt x="8478" y="6049"/>
                    </a:cubicBezTo>
                    <a:cubicBezTo>
                      <a:pt x="8525" y="6077"/>
                      <a:pt x="8573" y="6106"/>
                      <a:pt x="8610" y="6162"/>
                    </a:cubicBezTo>
                    <a:cubicBezTo>
                      <a:pt x="8610" y="6191"/>
                      <a:pt x="8582" y="6153"/>
                      <a:pt x="8582" y="6181"/>
                    </a:cubicBezTo>
                    <a:cubicBezTo>
                      <a:pt x="8592" y="6200"/>
                      <a:pt x="8639" y="6228"/>
                      <a:pt x="8620" y="6247"/>
                    </a:cubicBezTo>
                    <a:cubicBezTo>
                      <a:pt x="8592" y="6200"/>
                      <a:pt x="8601" y="6247"/>
                      <a:pt x="8582" y="6257"/>
                    </a:cubicBezTo>
                    <a:cubicBezTo>
                      <a:pt x="8563" y="6257"/>
                      <a:pt x="8563" y="6228"/>
                      <a:pt x="8544" y="6238"/>
                    </a:cubicBezTo>
                    <a:cubicBezTo>
                      <a:pt x="8573" y="6266"/>
                      <a:pt x="8544" y="6266"/>
                      <a:pt x="8554" y="6304"/>
                    </a:cubicBezTo>
                    <a:cubicBezTo>
                      <a:pt x="8573" y="6285"/>
                      <a:pt x="8573" y="6314"/>
                      <a:pt x="8592" y="6323"/>
                    </a:cubicBezTo>
                    <a:close/>
                    <a:moveTo>
                      <a:pt x="8450" y="6219"/>
                    </a:moveTo>
                    <a:cubicBezTo>
                      <a:pt x="8459" y="6238"/>
                      <a:pt x="8488" y="6238"/>
                      <a:pt x="8497" y="6266"/>
                    </a:cubicBezTo>
                    <a:cubicBezTo>
                      <a:pt x="8516" y="6238"/>
                      <a:pt x="8488" y="6200"/>
                      <a:pt x="8450" y="6219"/>
                    </a:cubicBezTo>
                    <a:close/>
                    <a:moveTo>
                      <a:pt x="8592" y="5917"/>
                    </a:moveTo>
                    <a:cubicBezTo>
                      <a:pt x="8592" y="5926"/>
                      <a:pt x="8592" y="5935"/>
                      <a:pt x="8592" y="5954"/>
                    </a:cubicBezTo>
                    <a:cubicBezTo>
                      <a:pt x="8629" y="5935"/>
                      <a:pt x="8648" y="5973"/>
                      <a:pt x="8667" y="6011"/>
                    </a:cubicBezTo>
                    <a:lnTo>
                      <a:pt x="8629" y="6021"/>
                    </a:lnTo>
                    <a:cubicBezTo>
                      <a:pt x="8610" y="5973"/>
                      <a:pt x="8573" y="5964"/>
                      <a:pt x="8535" y="5935"/>
                    </a:cubicBezTo>
                    <a:close/>
                    <a:moveTo>
                      <a:pt x="8081" y="4849"/>
                    </a:moveTo>
                    <a:cubicBezTo>
                      <a:pt x="8053" y="4820"/>
                      <a:pt x="8025" y="4792"/>
                      <a:pt x="7996" y="4830"/>
                    </a:cubicBezTo>
                    <a:cubicBezTo>
                      <a:pt x="7987" y="4801"/>
                      <a:pt x="7987" y="4773"/>
                      <a:pt x="8006" y="4764"/>
                    </a:cubicBezTo>
                    <a:cubicBezTo>
                      <a:pt x="8053" y="4773"/>
                      <a:pt x="8081" y="4726"/>
                      <a:pt x="8119" y="4773"/>
                    </a:cubicBezTo>
                    <a:cubicBezTo>
                      <a:pt x="8081" y="4783"/>
                      <a:pt x="8138" y="4792"/>
                      <a:pt x="8110" y="4801"/>
                    </a:cubicBezTo>
                    <a:cubicBezTo>
                      <a:pt x="8100" y="4792"/>
                      <a:pt x="8100" y="4792"/>
                      <a:pt x="8100" y="4773"/>
                    </a:cubicBezTo>
                    <a:cubicBezTo>
                      <a:pt x="8062" y="4773"/>
                      <a:pt x="8100" y="4830"/>
                      <a:pt x="8081" y="4849"/>
                    </a:cubicBezTo>
                    <a:close/>
                    <a:moveTo>
                      <a:pt x="8214" y="4849"/>
                    </a:moveTo>
                    <a:cubicBezTo>
                      <a:pt x="8223" y="4820"/>
                      <a:pt x="8223" y="4792"/>
                      <a:pt x="8223" y="4792"/>
                    </a:cubicBezTo>
                    <a:cubicBezTo>
                      <a:pt x="8242" y="4820"/>
                      <a:pt x="8261" y="4820"/>
                      <a:pt x="8280" y="4820"/>
                    </a:cubicBezTo>
                    <a:lnTo>
                      <a:pt x="8280" y="4830"/>
                    </a:lnTo>
                    <a:cubicBezTo>
                      <a:pt x="8261" y="4839"/>
                      <a:pt x="8242" y="4849"/>
                      <a:pt x="8214" y="4849"/>
                    </a:cubicBezTo>
                    <a:close/>
                    <a:moveTo>
                      <a:pt x="7013" y="7835"/>
                    </a:moveTo>
                    <a:cubicBezTo>
                      <a:pt x="6947" y="7816"/>
                      <a:pt x="6985" y="7901"/>
                      <a:pt x="6938" y="7882"/>
                    </a:cubicBezTo>
                    <a:cubicBezTo>
                      <a:pt x="6976" y="7958"/>
                      <a:pt x="6985" y="7854"/>
                      <a:pt x="7013" y="7892"/>
                    </a:cubicBezTo>
                    <a:cubicBezTo>
                      <a:pt x="7023" y="7882"/>
                      <a:pt x="7023" y="7863"/>
                      <a:pt x="7013" y="7835"/>
                    </a:cubicBezTo>
                    <a:close/>
                    <a:moveTo>
                      <a:pt x="7306" y="5142"/>
                    </a:moveTo>
                    <a:cubicBezTo>
                      <a:pt x="7325" y="5142"/>
                      <a:pt x="7325" y="5170"/>
                      <a:pt x="7354" y="5151"/>
                    </a:cubicBezTo>
                    <a:cubicBezTo>
                      <a:pt x="7354" y="5161"/>
                      <a:pt x="7344" y="5170"/>
                      <a:pt x="7354" y="5179"/>
                    </a:cubicBezTo>
                    <a:cubicBezTo>
                      <a:pt x="7372" y="5170"/>
                      <a:pt x="7401" y="5170"/>
                      <a:pt x="7420" y="5161"/>
                    </a:cubicBezTo>
                    <a:cubicBezTo>
                      <a:pt x="7391" y="5104"/>
                      <a:pt x="7420" y="5085"/>
                      <a:pt x="7429" y="5075"/>
                    </a:cubicBezTo>
                    <a:cubicBezTo>
                      <a:pt x="7372" y="5038"/>
                      <a:pt x="7391" y="4934"/>
                      <a:pt x="7354" y="4896"/>
                    </a:cubicBezTo>
                    <a:cubicBezTo>
                      <a:pt x="7335" y="4905"/>
                      <a:pt x="7372" y="4943"/>
                      <a:pt x="7335" y="4934"/>
                    </a:cubicBezTo>
                    <a:cubicBezTo>
                      <a:pt x="7363" y="5019"/>
                      <a:pt x="7316" y="5085"/>
                      <a:pt x="7335" y="5132"/>
                    </a:cubicBezTo>
                    <a:cubicBezTo>
                      <a:pt x="7316" y="5132"/>
                      <a:pt x="7306" y="5123"/>
                      <a:pt x="7278" y="5132"/>
                    </a:cubicBezTo>
                    <a:cubicBezTo>
                      <a:pt x="7278" y="5161"/>
                      <a:pt x="7278" y="5151"/>
                      <a:pt x="7297" y="5179"/>
                    </a:cubicBezTo>
                    <a:cubicBezTo>
                      <a:pt x="7306" y="5170"/>
                      <a:pt x="7306" y="5161"/>
                      <a:pt x="7306" y="5142"/>
                    </a:cubicBezTo>
                    <a:close/>
                    <a:moveTo>
                      <a:pt x="7514" y="5000"/>
                    </a:moveTo>
                    <a:cubicBezTo>
                      <a:pt x="7514" y="5009"/>
                      <a:pt x="7524" y="5000"/>
                      <a:pt x="7524" y="4990"/>
                    </a:cubicBezTo>
                    <a:cubicBezTo>
                      <a:pt x="7533" y="5009"/>
                      <a:pt x="7543" y="5019"/>
                      <a:pt x="7561" y="5009"/>
                    </a:cubicBezTo>
                    <a:cubicBezTo>
                      <a:pt x="7580" y="5075"/>
                      <a:pt x="7571" y="5057"/>
                      <a:pt x="7561" y="5104"/>
                    </a:cubicBezTo>
                    <a:lnTo>
                      <a:pt x="7543" y="5113"/>
                    </a:lnTo>
                    <a:cubicBezTo>
                      <a:pt x="7543" y="5113"/>
                      <a:pt x="7543" y="5113"/>
                      <a:pt x="7533" y="5113"/>
                    </a:cubicBezTo>
                    <a:lnTo>
                      <a:pt x="7543" y="5113"/>
                    </a:lnTo>
                    <a:lnTo>
                      <a:pt x="7533" y="5113"/>
                    </a:lnTo>
                    <a:cubicBezTo>
                      <a:pt x="7524" y="5085"/>
                      <a:pt x="7505" y="5075"/>
                      <a:pt x="7495" y="5057"/>
                    </a:cubicBezTo>
                    <a:cubicBezTo>
                      <a:pt x="7505" y="5047"/>
                      <a:pt x="7495" y="5019"/>
                      <a:pt x="7514" y="5000"/>
                    </a:cubicBezTo>
                    <a:close/>
                    <a:moveTo>
                      <a:pt x="4584" y="936"/>
                    </a:moveTo>
                    <a:cubicBezTo>
                      <a:pt x="4594" y="946"/>
                      <a:pt x="4603" y="936"/>
                      <a:pt x="4613" y="946"/>
                    </a:cubicBezTo>
                    <a:cubicBezTo>
                      <a:pt x="4622" y="974"/>
                      <a:pt x="4613" y="993"/>
                      <a:pt x="4584" y="1002"/>
                    </a:cubicBezTo>
                    <a:cubicBezTo>
                      <a:pt x="4575" y="974"/>
                      <a:pt x="4566" y="946"/>
                      <a:pt x="4584" y="936"/>
                    </a:cubicBezTo>
                    <a:close/>
                    <a:moveTo>
                      <a:pt x="4424" y="615"/>
                    </a:moveTo>
                    <a:cubicBezTo>
                      <a:pt x="4414" y="596"/>
                      <a:pt x="4414" y="624"/>
                      <a:pt x="4405" y="634"/>
                    </a:cubicBezTo>
                    <a:cubicBezTo>
                      <a:pt x="4377" y="615"/>
                      <a:pt x="4358" y="634"/>
                      <a:pt x="4329" y="643"/>
                    </a:cubicBezTo>
                    <a:cubicBezTo>
                      <a:pt x="4310" y="586"/>
                      <a:pt x="4301" y="615"/>
                      <a:pt x="4254" y="624"/>
                    </a:cubicBezTo>
                    <a:cubicBezTo>
                      <a:pt x="4244" y="586"/>
                      <a:pt x="4263" y="558"/>
                      <a:pt x="4301" y="549"/>
                    </a:cubicBezTo>
                    <a:cubicBezTo>
                      <a:pt x="4292" y="454"/>
                      <a:pt x="4310" y="568"/>
                      <a:pt x="4348" y="539"/>
                    </a:cubicBezTo>
                    <a:cubicBezTo>
                      <a:pt x="4329" y="586"/>
                      <a:pt x="4433" y="586"/>
                      <a:pt x="4424" y="615"/>
                    </a:cubicBezTo>
                    <a:close/>
                    <a:moveTo>
                      <a:pt x="4036" y="1314"/>
                    </a:moveTo>
                    <a:cubicBezTo>
                      <a:pt x="4027" y="1314"/>
                      <a:pt x="4027" y="1324"/>
                      <a:pt x="4008" y="1333"/>
                    </a:cubicBezTo>
                    <a:cubicBezTo>
                      <a:pt x="4008" y="1324"/>
                      <a:pt x="3999" y="1305"/>
                      <a:pt x="3989" y="1305"/>
                    </a:cubicBezTo>
                    <a:cubicBezTo>
                      <a:pt x="3989" y="1314"/>
                      <a:pt x="3989" y="1314"/>
                      <a:pt x="3980" y="1305"/>
                    </a:cubicBezTo>
                    <a:cubicBezTo>
                      <a:pt x="3989" y="1286"/>
                      <a:pt x="4027" y="1295"/>
                      <a:pt x="4036" y="1314"/>
                    </a:cubicBezTo>
                    <a:close/>
                    <a:moveTo>
                      <a:pt x="4339" y="501"/>
                    </a:moveTo>
                    <a:cubicBezTo>
                      <a:pt x="4329" y="464"/>
                      <a:pt x="4310" y="445"/>
                      <a:pt x="4282" y="464"/>
                    </a:cubicBezTo>
                    <a:cubicBezTo>
                      <a:pt x="4301" y="482"/>
                      <a:pt x="4310" y="511"/>
                      <a:pt x="4339" y="501"/>
                    </a:cubicBezTo>
                    <a:close/>
                    <a:moveTo>
                      <a:pt x="4707" y="1210"/>
                    </a:moveTo>
                    <a:cubicBezTo>
                      <a:pt x="4688" y="1210"/>
                      <a:pt x="4679" y="1201"/>
                      <a:pt x="4670" y="1191"/>
                    </a:cubicBezTo>
                    <a:cubicBezTo>
                      <a:pt x="4651" y="1116"/>
                      <a:pt x="4698" y="1087"/>
                      <a:pt x="4641" y="1031"/>
                    </a:cubicBezTo>
                    <a:cubicBezTo>
                      <a:pt x="4651" y="1078"/>
                      <a:pt x="4603" y="1021"/>
                      <a:pt x="4613" y="1059"/>
                    </a:cubicBezTo>
                    <a:cubicBezTo>
                      <a:pt x="4603" y="1059"/>
                      <a:pt x="4603" y="1040"/>
                      <a:pt x="4584" y="1049"/>
                    </a:cubicBezTo>
                    <a:cubicBezTo>
                      <a:pt x="4584" y="1040"/>
                      <a:pt x="4603" y="1040"/>
                      <a:pt x="4613" y="1031"/>
                    </a:cubicBezTo>
                    <a:cubicBezTo>
                      <a:pt x="4603" y="1021"/>
                      <a:pt x="4594" y="1031"/>
                      <a:pt x="4584" y="1012"/>
                    </a:cubicBezTo>
                    <a:cubicBezTo>
                      <a:pt x="4575" y="1031"/>
                      <a:pt x="4566" y="1012"/>
                      <a:pt x="4566" y="1040"/>
                    </a:cubicBezTo>
                    <a:cubicBezTo>
                      <a:pt x="4556" y="1012"/>
                      <a:pt x="4499" y="1059"/>
                      <a:pt x="4490" y="983"/>
                    </a:cubicBezTo>
                    <a:cubicBezTo>
                      <a:pt x="4452" y="993"/>
                      <a:pt x="4424" y="1012"/>
                      <a:pt x="4414" y="1040"/>
                    </a:cubicBezTo>
                    <a:cubicBezTo>
                      <a:pt x="4424" y="1059"/>
                      <a:pt x="4452" y="1049"/>
                      <a:pt x="4462" y="1059"/>
                    </a:cubicBezTo>
                    <a:cubicBezTo>
                      <a:pt x="4462" y="1068"/>
                      <a:pt x="4443" y="1078"/>
                      <a:pt x="4452" y="1097"/>
                    </a:cubicBezTo>
                    <a:cubicBezTo>
                      <a:pt x="4471" y="1097"/>
                      <a:pt x="4471" y="1125"/>
                      <a:pt x="4481" y="1097"/>
                    </a:cubicBezTo>
                    <a:cubicBezTo>
                      <a:pt x="4499" y="1116"/>
                      <a:pt x="4471" y="1144"/>
                      <a:pt x="4509" y="1135"/>
                    </a:cubicBezTo>
                    <a:cubicBezTo>
                      <a:pt x="4499" y="1182"/>
                      <a:pt x="4462" y="1201"/>
                      <a:pt x="4462" y="1257"/>
                    </a:cubicBezTo>
                    <a:cubicBezTo>
                      <a:pt x="4462" y="1229"/>
                      <a:pt x="4395" y="1220"/>
                      <a:pt x="4377" y="1257"/>
                    </a:cubicBezTo>
                    <a:cubicBezTo>
                      <a:pt x="4405" y="1295"/>
                      <a:pt x="4414" y="1305"/>
                      <a:pt x="4433" y="1352"/>
                    </a:cubicBezTo>
                    <a:cubicBezTo>
                      <a:pt x="4481" y="1324"/>
                      <a:pt x="4471" y="1305"/>
                      <a:pt x="4509" y="1276"/>
                    </a:cubicBezTo>
                    <a:cubicBezTo>
                      <a:pt x="4518" y="1276"/>
                      <a:pt x="4528" y="1276"/>
                      <a:pt x="4528" y="1286"/>
                    </a:cubicBezTo>
                    <a:cubicBezTo>
                      <a:pt x="4537" y="1324"/>
                      <a:pt x="4528" y="1342"/>
                      <a:pt x="4490" y="1342"/>
                    </a:cubicBezTo>
                    <a:cubicBezTo>
                      <a:pt x="4528" y="1361"/>
                      <a:pt x="4499" y="1399"/>
                      <a:pt x="4499" y="1465"/>
                    </a:cubicBezTo>
                    <a:cubicBezTo>
                      <a:pt x="4490" y="1456"/>
                      <a:pt x="4481" y="1456"/>
                      <a:pt x="4481" y="1446"/>
                    </a:cubicBezTo>
                    <a:cubicBezTo>
                      <a:pt x="4462" y="1475"/>
                      <a:pt x="4481" y="1513"/>
                      <a:pt x="4481" y="1541"/>
                    </a:cubicBezTo>
                    <a:cubicBezTo>
                      <a:pt x="4509" y="1513"/>
                      <a:pt x="4518" y="1541"/>
                      <a:pt x="4547" y="1560"/>
                    </a:cubicBezTo>
                    <a:cubicBezTo>
                      <a:pt x="4547" y="1579"/>
                      <a:pt x="4490" y="1541"/>
                      <a:pt x="4490" y="1579"/>
                    </a:cubicBezTo>
                    <a:cubicBezTo>
                      <a:pt x="4499" y="1588"/>
                      <a:pt x="4509" y="1588"/>
                      <a:pt x="4518" y="1598"/>
                    </a:cubicBezTo>
                    <a:cubicBezTo>
                      <a:pt x="4509" y="1569"/>
                      <a:pt x="4594" y="1560"/>
                      <a:pt x="4622" y="1550"/>
                    </a:cubicBezTo>
                    <a:cubicBezTo>
                      <a:pt x="4641" y="1550"/>
                      <a:pt x="4613" y="1522"/>
                      <a:pt x="4603" y="1513"/>
                    </a:cubicBezTo>
                    <a:cubicBezTo>
                      <a:pt x="4632" y="1503"/>
                      <a:pt x="4679" y="1503"/>
                      <a:pt x="4688" y="1475"/>
                    </a:cubicBezTo>
                    <a:cubicBezTo>
                      <a:pt x="4707" y="1484"/>
                      <a:pt x="4717" y="1494"/>
                      <a:pt x="4717" y="1522"/>
                    </a:cubicBezTo>
                    <a:cubicBezTo>
                      <a:pt x="4745" y="1513"/>
                      <a:pt x="4745" y="1503"/>
                      <a:pt x="4736" y="1484"/>
                    </a:cubicBezTo>
                    <a:cubicBezTo>
                      <a:pt x="4745" y="1484"/>
                      <a:pt x="4755" y="1503"/>
                      <a:pt x="4745" y="1513"/>
                    </a:cubicBezTo>
                    <a:cubicBezTo>
                      <a:pt x="4764" y="1541"/>
                      <a:pt x="4774" y="1494"/>
                      <a:pt x="4802" y="1494"/>
                    </a:cubicBezTo>
                    <a:cubicBezTo>
                      <a:pt x="4755" y="1503"/>
                      <a:pt x="4764" y="1399"/>
                      <a:pt x="4688" y="1380"/>
                    </a:cubicBezTo>
                    <a:cubicBezTo>
                      <a:pt x="4688" y="1352"/>
                      <a:pt x="4726" y="1390"/>
                      <a:pt x="4736" y="1371"/>
                    </a:cubicBezTo>
                    <a:cubicBezTo>
                      <a:pt x="4745" y="1295"/>
                      <a:pt x="4698" y="1248"/>
                      <a:pt x="4707" y="1172"/>
                    </a:cubicBezTo>
                    <a:cubicBezTo>
                      <a:pt x="4707" y="1182"/>
                      <a:pt x="4707" y="1201"/>
                      <a:pt x="4707" y="1210"/>
                    </a:cubicBezTo>
                    <a:close/>
                    <a:moveTo>
                      <a:pt x="4594" y="1418"/>
                    </a:moveTo>
                    <a:cubicBezTo>
                      <a:pt x="4622" y="1409"/>
                      <a:pt x="4632" y="1399"/>
                      <a:pt x="4651" y="1380"/>
                    </a:cubicBezTo>
                    <a:cubicBezTo>
                      <a:pt x="4660" y="1418"/>
                      <a:pt x="4613" y="1456"/>
                      <a:pt x="4594" y="1418"/>
                    </a:cubicBezTo>
                    <a:close/>
                    <a:moveTo>
                      <a:pt x="4632" y="1182"/>
                    </a:moveTo>
                    <a:cubicBezTo>
                      <a:pt x="4660" y="1191"/>
                      <a:pt x="4698" y="1229"/>
                      <a:pt x="4688" y="1267"/>
                    </a:cubicBezTo>
                    <a:cubicBezTo>
                      <a:pt x="4641" y="1267"/>
                      <a:pt x="4594" y="1229"/>
                      <a:pt x="4556" y="1267"/>
                    </a:cubicBezTo>
                    <a:cubicBezTo>
                      <a:pt x="4537" y="1220"/>
                      <a:pt x="4594" y="1220"/>
                      <a:pt x="4594" y="1182"/>
                    </a:cubicBezTo>
                    <a:cubicBezTo>
                      <a:pt x="4622" y="1210"/>
                      <a:pt x="4603" y="1201"/>
                      <a:pt x="4632" y="1182"/>
                    </a:cubicBezTo>
                    <a:close/>
                    <a:moveTo>
                      <a:pt x="4282" y="530"/>
                    </a:moveTo>
                    <a:cubicBezTo>
                      <a:pt x="4292" y="492"/>
                      <a:pt x="4225" y="501"/>
                      <a:pt x="4216" y="445"/>
                    </a:cubicBezTo>
                    <a:cubicBezTo>
                      <a:pt x="4197" y="445"/>
                      <a:pt x="4197" y="454"/>
                      <a:pt x="4188" y="464"/>
                    </a:cubicBezTo>
                    <a:cubicBezTo>
                      <a:pt x="4206" y="492"/>
                      <a:pt x="4225" y="520"/>
                      <a:pt x="4244" y="539"/>
                    </a:cubicBezTo>
                    <a:close/>
                    <a:moveTo>
                      <a:pt x="4008" y="1257"/>
                    </a:moveTo>
                    <a:cubicBezTo>
                      <a:pt x="4036" y="1239"/>
                      <a:pt x="3999" y="1239"/>
                      <a:pt x="3989" y="1229"/>
                    </a:cubicBezTo>
                    <a:cubicBezTo>
                      <a:pt x="4017" y="1220"/>
                      <a:pt x="4008" y="1182"/>
                      <a:pt x="4046" y="1201"/>
                    </a:cubicBezTo>
                    <a:cubicBezTo>
                      <a:pt x="4065" y="1229"/>
                      <a:pt x="4027" y="1267"/>
                      <a:pt x="4008" y="1257"/>
                    </a:cubicBezTo>
                    <a:close/>
                    <a:moveTo>
                      <a:pt x="4093" y="5321"/>
                    </a:moveTo>
                    <a:cubicBezTo>
                      <a:pt x="4084" y="5340"/>
                      <a:pt x="4055" y="5387"/>
                      <a:pt x="4017" y="5368"/>
                    </a:cubicBezTo>
                    <a:cubicBezTo>
                      <a:pt x="4027" y="5359"/>
                      <a:pt x="4008" y="5350"/>
                      <a:pt x="4008" y="5368"/>
                    </a:cubicBezTo>
                    <a:cubicBezTo>
                      <a:pt x="3989" y="5350"/>
                      <a:pt x="4027" y="5331"/>
                      <a:pt x="3999" y="5331"/>
                    </a:cubicBezTo>
                    <a:cubicBezTo>
                      <a:pt x="3989" y="5359"/>
                      <a:pt x="3942" y="5340"/>
                      <a:pt x="3923" y="5321"/>
                    </a:cubicBezTo>
                    <a:cubicBezTo>
                      <a:pt x="3951" y="5302"/>
                      <a:pt x="3904" y="5274"/>
                      <a:pt x="3914" y="5236"/>
                    </a:cubicBezTo>
                    <a:cubicBezTo>
                      <a:pt x="3923" y="5227"/>
                      <a:pt x="3951" y="5189"/>
                      <a:pt x="3951" y="5208"/>
                    </a:cubicBezTo>
                    <a:cubicBezTo>
                      <a:pt x="3951" y="5274"/>
                      <a:pt x="4027" y="5302"/>
                      <a:pt x="4065" y="5340"/>
                    </a:cubicBezTo>
                    <a:cubicBezTo>
                      <a:pt x="4055" y="5321"/>
                      <a:pt x="4084" y="5293"/>
                      <a:pt x="4093" y="5321"/>
                    </a:cubicBezTo>
                    <a:close/>
                    <a:moveTo>
                      <a:pt x="3942" y="4669"/>
                    </a:moveTo>
                    <a:cubicBezTo>
                      <a:pt x="3951" y="4688"/>
                      <a:pt x="3961" y="4688"/>
                      <a:pt x="3980" y="4679"/>
                    </a:cubicBezTo>
                    <a:cubicBezTo>
                      <a:pt x="3980" y="4697"/>
                      <a:pt x="3951" y="4688"/>
                      <a:pt x="3961" y="4707"/>
                    </a:cubicBezTo>
                    <a:cubicBezTo>
                      <a:pt x="3942" y="4679"/>
                      <a:pt x="3914" y="4669"/>
                      <a:pt x="3885" y="4660"/>
                    </a:cubicBezTo>
                    <a:cubicBezTo>
                      <a:pt x="3866" y="4669"/>
                      <a:pt x="3876" y="4697"/>
                      <a:pt x="3895" y="4707"/>
                    </a:cubicBezTo>
                    <a:cubicBezTo>
                      <a:pt x="3914" y="4679"/>
                      <a:pt x="3932" y="4697"/>
                      <a:pt x="3951" y="4726"/>
                    </a:cubicBezTo>
                    <a:cubicBezTo>
                      <a:pt x="3980" y="4716"/>
                      <a:pt x="3970" y="4697"/>
                      <a:pt x="3989" y="4688"/>
                    </a:cubicBezTo>
                    <a:cubicBezTo>
                      <a:pt x="3980" y="4679"/>
                      <a:pt x="3970" y="4650"/>
                      <a:pt x="3942" y="4669"/>
                    </a:cubicBezTo>
                    <a:close/>
                    <a:moveTo>
                      <a:pt x="7609" y="2080"/>
                    </a:moveTo>
                    <a:cubicBezTo>
                      <a:pt x="7599" y="2061"/>
                      <a:pt x="7590" y="2089"/>
                      <a:pt x="7590" y="2070"/>
                    </a:cubicBezTo>
                    <a:cubicBezTo>
                      <a:pt x="7599" y="2042"/>
                      <a:pt x="7552" y="2070"/>
                      <a:pt x="7543" y="2023"/>
                    </a:cubicBezTo>
                    <a:cubicBezTo>
                      <a:pt x="7571" y="2042"/>
                      <a:pt x="7590" y="1985"/>
                      <a:pt x="7628" y="2032"/>
                    </a:cubicBezTo>
                    <a:cubicBezTo>
                      <a:pt x="7628" y="2051"/>
                      <a:pt x="7628" y="2070"/>
                      <a:pt x="7609" y="2080"/>
                    </a:cubicBezTo>
                    <a:close/>
                    <a:moveTo>
                      <a:pt x="4755" y="7807"/>
                    </a:moveTo>
                    <a:cubicBezTo>
                      <a:pt x="4736" y="7750"/>
                      <a:pt x="4707" y="7741"/>
                      <a:pt x="4670" y="7731"/>
                    </a:cubicBezTo>
                    <a:cubicBezTo>
                      <a:pt x="4688" y="7769"/>
                      <a:pt x="4660" y="7769"/>
                      <a:pt x="4660" y="7788"/>
                    </a:cubicBezTo>
                    <a:cubicBezTo>
                      <a:pt x="4679" y="7807"/>
                      <a:pt x="4698" y="7854"/>
                      <a:pt x="4717" y="7863"/>
                    </a:cubicBezTo>
                    <a:cubicBezTo>
                      <a:pt x="4736" y="7845"/>
                      <a:pt x="4707" y="7807"/>
                      <a:pt x="4755" y="7807"/>
                    </a:cubicBezTo>
                    <a:close/>
                    <a:moveTo>
                      <a:pt x="4859" y="8166"/>
                    </a:moveTo>
                    <a:cubicBezTo>
                      <a:pt x="4896" y="8156"/>
                      <a:pt x="4896" y="8166"/>
                      <a:pt x="4906" y="8137"/>
                    </a:cubicBezTo>
                    <a:cubicBezTo>
                      <a:pt x="4915" y="8175"/>
                      <a:pt x="4963" y="8185"/>
                      <a:pt x="4963" y="8147"/>
                    </a:cubicBezTo>
                    <a:cubicBezTo>
                      <a:pt x="4972" y="8156"/>
                      <a:pt x="4981" y="8175"/>
                      <a:pt x="4981" y="8194"/>
                    </a:cubicBezTo>
                    <a:lnTo>
                      <a:pt x="4953" y="8213"/>
                    </a:lnTo>
                    <a:cubicBezTo>
                      <a:pt x="4934" y="8156"/>
                      <a:pt x="4925" y="8194"/>
                      <a:pt x="4896" y="8175"/>
                    </a:cubicBezTo>
                    <a:cubicBezTo>
                      <a:pt x="4896" y="8185"/>
                      <a:pt x="4868" y="8194"/>
                      <a:pt x="4849" y="8185"/>
                    </a:cubicBezTo>
                    <a:cubicBezTo>
                      <a:pt x="4859" y="8185"/>
                      <a:pt x="4868" y="8175"/>
                      <a:pt x="4859" y="8166"/>
                    </a:cubicBezTo>
                    <a:close/>
                    <a:moveTo>
                      <a:pt x="3535" y="813"/>
                    </a:moveTo>
                    <a:cubicBezTo>
                      <a:pt x="3554" y="842"/>
                      <a:pt x="3507" y="908"/>
                      <a:pt x="3517" y="870"/>
                    </a:cubicBezTo>
                    <a:cubicBezTo>
                      <a:pt x="3517" y="870"/>
                      <a:pt x="3517" y="860"/>
                      <a:pt x="3517" y="851"/>
                    </a:cubicBezTo>
                    <a:cubicBezTo>
                      <a:pt x="3498" y="860"/>
                      <a:pt x="3498" y="917"/>
                      <a:pt x="3479" y="898"/>
                    </a:cubicBezTo>
                    <a:cubicBezTo>
                      <a:pt x="3469" y="870"/>
                      <a:pt x="3460" y="813"/>
                      <a:pt x="3441" y="775"/>
                    </a:cubicBezTo>
                    <a:cubicBezTo>
                      <a:pt x="3498" y="785"/>
                      <a:pt x="3488" y="832"/>
                      <a:pt x="3535" y="813"/>
                    </a:cubicBezTo>
                    <a:close/>
                    <a:moveTo>
                      <a:pt x="4849" y="8175"/>
                    </a:moveTo>
                    <a:cubicBezTo>
                      <a:pt x="4830" y="8147"/>
                      <a:pt x="4830" y="8204"/>
                      <a:pt x="4802" y="8204"/>
                    </a:cubicBezTo>
                    <a:cubicBezTo>
                      <a:pt x="4811" y="8223"/>
                      <a:pt x="4840" y="8185"/>
                      <a:pt x="4840" y="8223"/>
                    </a:cubicBezTo>
                    <a:cubicBezTo>
                      <a:pt x="4859" y="8213"/>
                      <a:pt x="4830" y="8175"/>
                      <a:pt x="4849" y="8175"/>
                    </a:cubicBezTo>
                    <a:close/>
                    <a:moveTo>
                      <a:pt x="4736" y="3894"/>
                    </a:moveTo>
                    <a:cubicBezTo>
                      <a:pt x="4792" y="3866"/>
                      <a:pt x="4802" y="3922"/>
                      <a:pt x="4821" y="3941"/>
                    </a:cubicBezTo>
                    <a:cubicBezTo>
                      <a:pt x="4783" y="3951"/>
                      <a:pt x="4774" y="3894"/>
                      <a:pt x="4736" y="3894"/>
                    </a:cubicBezTo>
                    <a:close/>
                    <a:moveTo>
                      <a:pt x="4707" y="3904"/>
                    </a:moveTo>
                    <a:cubicBezTo>
                      <a:pt x="4736" y="3875"/>
                      <a:pt x="4688" y="3885"/>
                      <a:pt x="4688" y="3856"/>
                    </a:cubicBezTo>
                    <a:cubicBezTo>
                      <a:pt x="4670" y="3866"/>
                      <a:pt x="4679" y="3894"/>
                      <a:pt x="4698" y="3904"/>
                    </a:cubicBezTo>
                    <a:cubicBezTo>
                      <a:pt x="4707" y="3904"/>
                      <a:pt x="4698" y="3894"/>
                      <a:pt x="4688" y="3894"/>
                    </a:cubicBezTo>
                    <a:cubicBezTo>
                      <a:pt x="4688" y="3885"/>
                      <a:pt x="4707" y="3894"/>
                      <a:pt x="4707" y="3904"/>
                    </a:cubicBezTo>
                    <a:close/>
                    <a:moveTo>
                      <a:pt x="4424" y="2155"/>
                    </a:moveTo>
                    <a:cubicBezTo>
                      <a:pt x="4433" y="2146"/>
                      <a:pt x="4443" y="2127"/>
                      <a:pt x="4452" y="2117"/>
                    </a:cubicBezTo>
                    <a:cubicBezTo>
                      <a:pt x="4471" y="2136"/>
                      <a:pt x="4471" y="2165"/>
                      <a:pt x="4499" y="2136"/>
                    </a:cubicBezTo>
                    <a:cubicBezTo>
                      <a:pt x="4499" y="2165"/>
                      <a:pt x="4537" y="2184"/>
                      <a:pt x="4528" y="2212"/>
                    </a:cubicBezTo>
                    <a:cubicBezTo>
                      <a:pt x="4594" y="2221"/>
                      <a:pt x="4575" y="2240"/>
                      <a:pt x="4603" y="2288"/>
                    </a:cubicBezTo>
                    <a:cubicBezTo>
                      <a:pt x="4575" y="2288"/>
                      <a:pt x="4594" y="2316"/>
                      <a:pt x="4603" y="2335"/>
                    </a:cubicBezTo>
                    <a:lnTo>
                      <a:pt x="4566" y="2344"/>
                    </a:lnTo>
                    <a:cubicBezTo>
                      <a:pt x="4556" y="2335"/>
                      <a:pt x="4556" y="2306"/>
                      <a:pt x="4547" y="2306"/>
                    </a:cubicBezTo>
                    <a:cubicBezTo>
                      <a:pt x="4547" y="2325"/>
                      <a:pt x="4547" y="2335"/>
                      <a:pt x="4537" y="2344"/>
                    </a:cubicBezTo>
                    <a:cubicBezTo>
                      <a:pt x="4528" y="2335"/>
                      <a:pt x="4518" y="2306"/>
                      <a:pt x="4499" y="2316"/>
                    </a:cubicBezTo>
                    <a:cubicBezTo>
                      <a:pt x="4499" y="2335"/>
                      <a:pt x="4509" y="2344"/>
                      <a:pt x="4518" y="2354"/>
                    </a:cubicBezTo>
                    <a:cubicBezTo>
                      <a:pt x="4509" y="2354"/>
                      <a:pt x="4499" y="2363"/>
                      <a:pt x="4509" y="2373"/>
                    </a:cubicBezTo>
                    <a:cubicBezTo>
                      <a:pt x="4424" y="2363"/>
                      <a:pt x="4481" y="2306"/>
                      <a:pt x="4405" y="2240"/>
                    </a:cubicBezTo>
                    <a:cubicBezTo>
                      <a:pt x="4424" y="2202"/>
                      <a:pt x="4462" y="2202"/>
                      <a:pt x="4424" y="2155"/>
                    </a:cubicBezTo>
                    <a:close/>
                    <a:moveTo>
                      <a:pt x="4358" y="1541"/>
                    </a:moveTo>
                    <a:cubicBezTo>
                      <a:pt x="4358" y="1531"/>
                      <a:pt x="4348" y="1522"/>
                      <a:pt x="4367" y="1522"/>
                    </a:cubicBezTo>
                    <a:cubicBezTo>
                      <a:pt x="4377" y="1560"/>
                      <a:pt x="4329" y="1550"/>
                      <a:pt x="4301" y="1550"/>
                    </a:cubicBezTo>
                    <a:cubicBezTo>
                      <a:pt x="4367" y="1645"/>
                      <a:pt x="4414" y="1787"/>
                      <a:pt x="4244" y="1787"/>
                    </a:cubicBezTo>
                    <a:cubicBezTo>
                      <a:pt x="4244" y="1739"/>
                      <a:pt x="4235" y="1768"/>
                      <a:pt x="4197" y="1739"/>
                    </a:cubicBezTo>
                    <a:cubicBezTo>
                      <a:pt x="4244" y="1720"/>
                      <a:pt x="4188" y="1664"/>
                      <a:pt x="4225" y="1683"/>
                    </a:cubicBezTo>
                    <a:cubicBezTo>
                      <a:pt x="4216" y="1645"/>
                      <a:pt x="4197" y="1645"/>
                      <a:pt x="4188" y="1607"/>
                    </a:cubicBezTo>
                    <a:cubicBezTo>
                      <a:pt x="4206" y="1598"/>
                      <a:pt x="4225" y="1579"/>
                      <a:pt x="4225" y="1560"/>
                    </a:cubicBezTo>
                    <a:cubicBezTo>
                      <a:pt x="4244" y="1598"/>
                      <a:pt x="4254" y="1560"/>
                      <a:pt x="4282" y="1569"/>
                    </a:cubicBezTo>
                    <a:cubicBezTo>
                      <a:pt x="4273" y="1531"/>
                      <a:pt x="4301" y="1513"/>
                      <a:pt x="4320" y="1503"/>
                    </a:cubicBezTo>
                    <a:cubicBezTo>
                      <a:pt x="4329" y="1513"/>
                      <a:pt x="4339" y="1541"/>
                      <a:pt x="4358" y="1541"/>
                    </a:cubicBezTo>
                    <a:close/>
                    <a:moveTo>
                      <a:pt x="4282" y="1607"/>
                    </a:moveTo>
                    <a:cubicBezTo>
                      <a:pt x="4254" y="1626"/>
                      <a:pt x="4254" y="1654"/>
                      <a:pt x="4225" y="1664"/>
                    </a:cubicBezTo>
                    <a:cubicBezTo>
                      <a:pt x="4225" y="1683"/>
                      <a:pt x="4244" y="1702"/>
                      <a:pt x="4225" y="1702"/>
                    </a:cubicBezTo>
                    <a:cubicBezTo>
                      <a:pt x="4244" y="1730"/>
                      <a:pt x="4292" y="1683"/>
                      <a:pt x="4292" y="1730"/>
                    </a:cubicBezTo>
                    <a:cubicBezTo>
                      <a:pt x="4329" y="1683"/>
                      <a:pt x="4339" y="1749"/>
                      <a:pt x="4339" y="1664"/>
                    </a:cubicBezTo>
                    <a:cubicBezTo>
                      <a:pt x="4320" y="1664"/>
                      <a:pt x="4292" y="1664"/>
                      <a:pt x="4282" y="1607"/>
                    </a:cubicBezTo>
                    <a:close/>
                    <a:moveTo>
                      <a:pt x="5057" y="4442"/>
                    </a:moveTo>
                    <a:cubicBezTo>
                      <a:pt x="5066" y="4471"/>
                      <a:pt x="5076" y="4499"/>
                      <a:pt x="5057" y="4518"/>
                    </a:cubicBezTo>
                    <a:cubicBezTo>
                      <a:pt x="5038" y="4452"/>
                      <a:pt x="5000" y="4518"/>
                      <a:pt x="4963" y="4480"/>
                    </a:cubicBezTo>
                    <a:cubicBezTo>
                      <a:pt x="4972" y="4499"/>
                      <a:pt x="4981" y="4499"/>
                      <a:pt x="4991" y="4508"/>
                    </a:cubicBezTo>
                    <a:cubicBezTo>
                      <a:pt x="4972" y="4508"/>
                      <a:pt x="4953" y="4537"/>
                      <a:pt x="4944" y="4508"/>
                    </a:cubicBezTo>
                    <a:cubicBezTo>
                      <a:pt x="4981" y="4508"/>
                      <a:pt x="4934" y="4490"/>
                      <a:pt x="4925" y="4490"/>
                    </a:cubicBezTo>
                    <a:lnTo>
                      <a:pt x="4934" y="4527"/>
                    </a:lnTo>
                    <a:lnTo>
                      <a:pt x="4915" y="4537"/>
                    </a:lnTo>
                    <a:cubicBezTo>
                      <a:pt x="4887" y="4490"/>
                      <a:pt x="4944" y="4527"/>
                      <a:pt x="4906" y="4471"/>
                    </a:cubicBezTo>
                    <a:cubicBezTo>
                      <a:pt x="4925" y="4461"/>
                      <a:pt x="4925" y="4461"/>
                      <a:pt x="4934" y="4452"/>
                    </a:cubicBezTo>
                    <a:cubicBezTo>
                      <a:pt x="4934" y="4461"/>
                      <a:pt x="4944" y="4480"/>
                      <a:pt x="4963" y="4471"/>
                    </a:cubicBezTo>
                    <a:cubicBezTo>
                      <a:pt x="4963" y="4452"/>
                      <a:pt x="4991" y="4395"/>
                      <a:pt x="5019" y="4414"/>
                    </a:cubicBezTo>
                    <a:cubicBezTo>
                      <a:pt x="4991" y="4414"/>
                      <a:pt x="5019" y="4452"/>
                      <a:pt x="5019" y="4461"/>
                    </a:cubicBezTo>
                    <a:cubicBezTo>
                      <a:pt x="5038" y="4452"/>
                      <a:pt x="5048" y="4471"/>
                      <a:pt x="5057" y="4471"/>
                    </a:cubicBezTo>
                    <a:cubicBezTo>
                      <a:pt x="5048" y="4461"/>
                      <a:pt x="5038" y="4414"/>
                      <a:pt x="5057" y="4442"/>
                    </a:cubicBezTo>
                    <a:close/>
                    <a:moveTo>
                      <a:pt x="4103" y="1125"/>
                    </a:moveTo>
                    <a:cubicBezTo>
                      <a:pt x="4065" y="1116"/>
                      <a:pt x="4036" y="1163"/>
                      <a:pt x="4046" y="1201"/>
                    </a:cubicBezTo>
                    <a:cubicBezTo>
                      <a:pt x="4084" y="1191"/>
                      <a:pt x="4084" y="1201"/>
                      <a:pt x="4121" y="1172"/>
                    </a:cubicBezTo>
                    <a:close/>
                    <a:moveTo>
                      <a:pt x="4934" y="4140"/>
                    </a:moveTo>
                    <a:cubicBezTo>
                      <a:pt x="4944" y="4121"/>
                      <a:pt x="4915" y="4121"/>
                      <a:pt x="4915" y="4083"/>
                    </a:cubicBezTo>
                    <a:cubicBezTo>
                      <a:pt x="4821" y="4064"/>
                      <a:pt x="4707" y="4102"/>
                      <a:pt x="4641" y="4008"/>
                    </a:cubicBezTo>
                    <a:cubicBezTo>
                      <a:pt x="4613" y="4036"/>
                      <a:pt x="4594" y="4036"/>
                      <a:pt x="4556" y="4026"/>
                    </a:cubicBezTo>
                    <a:cubicBezTo>
                      <a:pt x="4566" y="4074"/>
                      <a:pt x="4594" y="4064"/>
                      <a:pt x="4584" y="4102"/>
                    </a:cubicBezTo>
                    <a:cubicBezTo>
                      <a:pt x="4603" y="4112"/>
                      <a:pt x="4622" y="4121"/>
                      <a:pt x="4632" y="4130"/>
                    </a:cubicBezTo>
                    <a:cubicBezTo>
                      <a:pt x="4632" y="4149"/>
                      <a:pt x="4632" y="4159"/>
                      <a:pt x="4622" y="4168"/>
                    </a:cubicBezTo>
                    <a:cubicBezTo>
                      <a:pt x="4613" y="4168"/>
                      <a:pt x="4622" y="4159"/>
                      <a:pt x="4622" y="4159"/>
                    </a:cubicBezTo>
                    <a:cubicBezTo>
                      <a:pt x="4603" y="4130"/>
                      <a:pt x="4603" y="4178"/>
                      <a:pt x="4622" y="4197"/>
                    </a:cubicBezTo>
                    <a:cubicBezTo>
                      <a:pt x="4594" y="4168"/>
                      <a:pt x="4594" y="4197"/>
                      <a:pt x="4575" y="4215"/>
                    </a:cubicBezTo>
                    <a:cubicBezTo>
                      <a:pt x="4603" y="4244"/>
                      <a:pt x="4622" y="4197"/>
                      <a:pt x="4632" y="4187"/>
                    </a:cubicBezTo>
                    <a:cubicBezTo>
                      <a:pt x="4660" y="4206"/>
                      <a:pt x="4670" y="4215"/>
                      <a:pt x="4698" y="4178"/>
                    </a:cubicBezTo>
                    <a:cubicBezTo>
                      <a:pt x="4717" y="4178"/>
                      <a:pt x="4698" y="4215"/>
                      <a:pt x="4736" y="4197"/>
                    </a:cubicBezTo>
                    <a:cubicBezTo>
                      <a:pt x="4717" y="4178"/>
                      <a:pt x="4717" y="4159"/>
                      <a:pt x="4688" y="4149"/>
                    </a:cubicBezTo>
                    <a:cubicBezTo>
                      <a:pt x="4736" y="4130"/>
                      <a:pt x="4736" y="4178"/>
                      <a:pt x="4774" y="4206"/>
                    </a:cubicBezTo>
                    <a:cubicBezTo>
                      <a:pt x="4764" y="4225"/>
                      <a:pt x="4745" y="4234"/>
                      <a:pt x="4736" y="4253"/>
                    </a:cubicBezTo>
                    <a:cubicBezTo>
                      <a:pt x="4755" y="4282"/>
                      <a:pt x="4745" y="4310"/>
                      <a:pt x="4774" y="4348"/>
                    </a:cubicBezTo>
                    <a:cubicBezTo>
                      <a:pt x="4745" y="4348"/>
                      <a:pt x="4717" y="4348"/>
                      <a:pt x="4745" y="4395"/>
                    </a:cubicBezTo>
                    <a:cubicBezTo>
                      <a:pt x="4764" y="4395"/>
                      <a:pt x="4755" y="4376"/>
                      <a:pt x="4745" y="4357"/>
                    </a:cubicBezTo>
                    <a:cubicBezTo>
                      <a:pt x="4774" y="4367"/>
                      <a:pt x="4783" y="4386"/>
                      <a:pt x="4811" y="4395"/>
                    </a:cubicBezTo>
                    <a:cubicBezTo>
                      <a:pt x="4792" y="4423"/>
                      <a:pt x="4783" y="4461"/>
                      <a:pt x="4764" y="4480"/>
                    </a:cubicBezTo>
                    <a:cubicBezTo>
                      <a:pt x="4802" y="4527"/>
                      <a:pt x="4896" y="4442"/>
                      <a:pt x="4896" y="4471"/>
                    </a:cubicBezTo>
                    <a:cubicBezTo>
                      <a:pt x="4906" y="4433"/>
                      <a:pt x="4944" y="4442"/>
                      <a:pt x="4953" y="4386"/>
                    </a:cubicBezTo>
                    <a:cubicBezTo>
                      <a:pt x="4877" y="4357"/>
                      <a:pt x="4849" y="4234"/>
                      <a:pt x="4783" y="4187"/>
                    </a:cubicBezTo>
                    <a:cubicBezTo>
                      <a:pt x="4783" y="4178"/>
                      <a:pt x="4792" y="4168"/>
                      <a:pt x="4792" y="4159"/>
                    </a:cubicBezTo>
                    <a:cubicBezTo>
                      <a:pt x="4840" y="4140"/>
                      <a:pt x="4887" y="4149"/>
                      <a:pt x="4934" y="4140"/>
                    </a:cubicBezTo>
                    <a:close/>
                    <a:moveTo>
                      <a:pt x="3639" y="1182"/>
                    </a:moveTo>
                    <a:cubicBezTo>
                      <a:pt x="3611" y="1191"/>
                      <a:pt x="3649" y="1191"/>
                      <a:pt x="3639" y="1210"/>
                    </a:cubicBezTo>
                    <a:cubicBezTo>
                      <a:pt x="3621" y="1220"/>
                      <a:pt x="3602" y="1220"/>
                      <a:pt x="3592" y="1210"/>
                    </a:cubicBezTo>
                    <a:cubicBezTo>
                      <a:pt x="3621" y="1191"/>
                      <a:pt x="3602" y="1144"/>
                      <a:pt x="3602" y="1116"/>
                    </a:cubicBezTo>
                    <a:cubicBezTo>
                      <a:pt x="3611" y="1163"/>
                      <a:pt x="3639" y="1135"/>
                      <a:pt x="3639" y="1182"/>
                    </a:cubicBezTo>
                    <a:close/>
                    <a:moveTo>
                      <a:pt x="6446" y="653"/>
                    </a:moveTo>
                    <a:lnTo>
                      <a:pt x="6437" y="624"/>
                    </a:lnTo>
                    <a:lnTo>
                      <a:pt x="6465" y="615"/>
                    </a:lnTo>
                    <a:cubicBezTo>
                      <a:pt x="6456" y="605"/>
                      <a:pt x="6456" y="586"/>
                      <a:pt x="6465" y="577"/>
                    </a:cubicBezTo>
                    <a:cubicBezTo>
                      <a:pt x="6475" y="615"/>
                      <a:pt x="6484" y="653"/>
                      <a:pt x="6446" y="653"/>
                    </a:cubicBezTo>
                    <a:close/>
                    <a:moveTo>
                      <a:pt x="6626" y="1324"/>
                    </a:moveTo>
                    <a:cubicBezTo>
                      <a:pt x="6607" y="1305"/>
                      <a:pt x="6597" y="1361"/>
                      <a:pt x="6579" y="1342"/>
                    </a:cubicBezTo>
                    <a:cubicBezTo>
                      <a:pt x="6588" y="1361"/>
                      <a:pt x="6569" y="1361"/>
                      <a:pt x="6588" y="1390"/>
                    </a:cubicBezTo>
                    <a:cubicBezTo>
                      <a:pt x="6550" y="1390"/>
                      <a:pt x="6541" y="1465"/>
                      <a:pt x="6503" y="1428"/>
                    </a:cubicBezTo>
                    <a:cubicBezTo>
                      <a:pt x="6531" y="1418"/>
                      <a:pt x="6541" y="1399"/>
                      <a:pt x="6522" y="1371"/>
                    </a:cubicBezTo>
                    <a:cubicBezTo>
                      <a:pt x="6550" y="1361"/>
                      <a:pt x="6569" y="1352"/>
                      <a:pt x="6550" y="1324"/>
                    </a:cubicBezTo>
                    <a:cubicBezTo>
                      <a:pt x="6579" y="1305"/>
                      <a:pt x="6616" y="1333"/>
                      <a:pt x="6616" y="1295"/>
                    </a:cubicBezTo>
                    <a:cubicBezTo>
                      <a:pt x="6579" y="1305"/>
                      <a:pt x="6607" y="1276"/>
                      <a:pt x="6579" y="1257"/>
                    </a:cubicBezTo>
                    <a:cubicBezTo>
                      <a:pt x="6607" y="1248"/>
                      <a:pt x="6607" y="1248"/>
                      <a:pt x="6635" y="1248"/>
                    </a:cubicBezTo>
                    <a:cubicBezTo>
                      <a:pt x="6635" y="1276"/>
                      <a:pt x="6635" y="1305"/>
                      <a:pt x="6626" y="1324"/>
                    </a:cubicBezTo>
                    <a:close/>
                    <a:moveTo>
                      <a:pt x="6371" y="757"/>
                    </a:moveTo>
                    <a:cubicBezTo>
                      <a:pt x="6371" y="690"/>
                      <a:pt x="6446" y="766"/>
                      <a:pt x="6475" y="700"/>
                    </a:cubicBezTo>
                    <a:cubicBezTo>
                      <a:pt x="6446" y="671"/>
                      <a:pt x="6418" y="634"/>
                      <a:pt x="6380" y="634"/>
                    </a:cubicBezTo>
                    <a:cubicBezTo>
                      <a:pt x="6342" y="643"/>
                      <a:pt x="6352" y="681"/>
                      <a:pt x="6314" y="671"/>
                    </a:cubicBezTo>
                    <a:cubicBezTo>
                      <a:pt x="6314" y="690"/>
                      <a:pt x="6314" y="690"/>
                      <a:pt x="6305" y="700"/>
                    </a:cubicBezTo>
                    <a:cubicBezTo>
                      <a:pt x="6314" y="709"/>
                      <a:pt x="6314" y="700"/>
                      <a:pt x="6314" y="690"/>
                    </a:cubicBezTo>
                    <a:cubicBezTo>
                      <a:pt x="6352" y="681"/>
                      <a:pt x="6352" y="738"/>
                      <a:pt x="6371" y="757"/>
                    </a:cubicBezTo>
                    <a:close/>
                    <a:moveTo>
                      <a:pt x="6182" y="993"/>
                    </a:moveTo>
                    <a:lnTo>
                      <a:pt x="6153" y="1002"/>
                    </a:lnTo>
                    <a:cubicBezTo>
                      <a:pt x="6144" y="974"/>
                      <a:pt x="6134" y="955"/>
                      <a:pt x="6153" y="946"/>
                    </a:cubicBezTo>
                    <a:cubicBezTo>
                      <a:pt x="6163" y="974"/>
                      <a:pt x="6182" y="955"/>
                      <a:pt x="6163" y="983"/>
                    </a:cubicBezTo>
                    <a:cubicBezTo>
                      <a:pt x="6172" y="983"/>
                      <a:pt x="6172" y="983"/>
                      <a:pt x="6182" y="993"/>
                    </a:cubicBezTo>
                    <a:close/>
                    <a:moveTo>
                      <a:pt x="6380" y="1172"/>
                    </a:moveTo>
                    <a:cubicBezTo>
                      <a:pt x="6390" y="1220"/>
                      <a:pt x="6399" y="1220"/>
                      <a:pt x="6380" y="1267"/>
                    </a:cubicBezTo>
                    <a:cubicBezTo>
                      <a:pt x="6352" y="1248"/>
                      <a:pt x="6314" y="1239"/>
                      <a:pt x="6295" y="1201"/>
                    </a:cubicBezTo>
                    <a:cubicBezTo>
                      <a:pt x="6276" y="1191"/>
                      <a:pt x="6257" y="1229"/>
                      <a:pt x="6238" y="1248"/>
                    </a:cubicBezTo>
                    <a:cubicBezTo>
                      <a:pt x="6248" y="1239"/>
                      <a:pt x="6267" y="1229"/>
                      <a:pt x="6267" y="1248"/>
                    </a:cubicBezTo>
                    <a:cubicBezTo>
                      <a:pt x="6257" y="1248"/>
                      <a:pt x="6276" y="1276"/>
                      <a:pt x="6267" y="1276"/>
                    </a:cubicBezTo>
                    <a:cubicBezTo>
                      <a:pt x="6267" y="1248"/>
                      <a:pt x="6238" y="1267"/>
                      <a:pt x="6219" y="1267"/>
                    </a:cubicBezTo>
                    <a:cubicBezTo>
                      <a:pt x="6248" y="1286"/>
                      <a:pt x="6229" y="1305"/>
                      <a:pt x="6219" y="1314"/>
                    </a:cubicBezTo>
                    <a:cubicBezTo>
                      <a:pt x="6182" y="1248"/>
                      <a:pt x="6163" y="1172"/>
                      <a:pt x="6182" y="1125"/>
                    </a:cubicBezTo>
                    <a:cubicBezTo>
                      <a:pt x="6210" y="1163"/>
                      <a:pt x="6229" y="1125"/>
                      <a:pt x="6229" y="1125"/>
                    </a:cubicBezTo>
                    <a:cubicBezTo>
                      <a:pt x="6276" y="1116"/>
                      <a:pt x="6314" y="1191"/>
                      <a:pt x="6380" y="1172"/>
                    </a:cubicBezTo>
                    <a:close/>
                    <a:moveTo>
                      <a:pt x="7098" y="2439"/>
                    </a:moveTo>
                    <a:cubicBezTo>
                      <a:pt x="7108" y="2467"/>
                      <a:pt x="7127" y="2467"/>
                      <a:pt x="7136" y="2486"/>
                    </a:cubicBezTo>
                    <a:cubicBezTo>
                      <a:pt x="7098" y="2495"/>
                      <a:pt x="7117" y="2533"/>
                      <a:pt x="7136" y="2562"/>
                    </a:cubicBezTo>
                    <a:cubicBezTo>
                      <a:pt x="7098" y="2580"/>
                      <a:pt x="7079" y="2533"/>
                      <a:pt x="7042" y="2533"/>
                    </a:cubicBezTo>
                    <a:cubicBezTo>
                      <a:pt x="7032" y="2495"/>
                      <a:pt x="6994" y="2467"/>
                      <a:pt x="6976" y="2439"/>
                    </a:cubicBezTo>
                    <a:cubicBezTo>
                      <a:pt x="6966" y="2486"/>
                      <a:pt x="6909" y="2429"/>
                      <a:pt x="6909" y="2467"/>
                    </a:cubicBezTo>
                    <a:cubicBezTo>
                      <a:pt x="6890" y="2420"/>
                      <a:pt x="6881" y="2448"/>
                      <a:pt x="6853" y="2429"/>
                    </a:cubicBezTo>
                    <a:cubicBezTo>
                      <a:pt x="6853" y="2391"/>
                      <a:pt x="6843" y="2335"/>
                      <a:pt x="6834" y="2325"/>
                    </a:cubicBezTo>
                    <a:cubicBezTo>
                      <a:pt x="6862" y="2306"/>
                      <a:pt x="6872" y="2373"/>
                      <a:pt x="6890" y="2335"/>
                    </a:cubicBezTo>
                    <a:cubicBezTo>
                      <a:pt x="6909" y="2373"/>
                      <a:pt x="6862" y="2373"/>
                      <a:pt x="6890" y="2410"/>
                    </a:cubicBezTo>
                    <a:cubicBezTo>
                      <a:pt x="6900" y="2354"/>
                      <a:pt x="6966" y="2420"/>
                      <a:pt x="6994" y="2363"/>
                    </a:cubicBezTo>
                    <a:cubicBezTo>
                      <a:pt x="6994" y="2410"/>
                      <a:pt x="7032" y="2363"/>
                      <a:pt x="7032" y="2391"/>
                    </a:cubicBezTo>
                    <a:cubicBezTo>
                      <a:pt x="7013" y="2391"/>
                      <a:pt x="7023" y="2420"/>
                      <a:pt x="7032" y="2439"/>
                    </a:cubicBezTo>
                    <a:cubicBezTo>
                      <a:pt x="7051" y="2448"/>
                      <a:pt x="7070" y="2458"/>
                      <a:pt x="7098" y="2439"/>
                    </a:cubicBezTo>
                    <a:close/>
                    <a:moveTo>
                      <a:pt x="7325" y="2004"/>
                    </a:moveTo>
                    <a:cubicBezTo>
                      <a:pt x="7316" y="2013"/>
                      <a:pt x="7325" y="2023"/>
                      <a:pt x="7325" y="2013"/>
                    </a:cubicBezTo>
                    <a:cubicBezTo>
                      <a:pt x="7297" y="2051"/>
                      <a:pt x="7287" y="2089"/>
                      <a:pt x="7202" y="2099"/>
                    </a:cubicBezTo>
                    <a:cubicBezTo>
                      <a:pt x="7240" y="2108"/>
                      <a:pt x="7212" y="2146"/>
                      <a:pt x="7231" y="2155"/>
                    </a:cubicBezTo>
                    <a:cubicBezTo>
                      <a:pt x="7259" y="2155"/>
                      <a:pt x="7240" y="2146"/>
                      <a:pt x="7231" y="2136"/>
                    </a:cubicBezTo>
                    <a:cubicBezTo>
                      <a:pt x="7287" y="2165"/>
                      <a:pt x="7363" y="2146"/>
                      <a:pt x="7391" y="2146"/>
                    </a:cubicBezTo>
                    <a:cubicBezTo>
                      <a:pt x="7391" y="2136"/>
                      <a:pt x="7401" y="2099"/>
                      <a:pt x="7420" y="2136"/>
                    </a:cubicBezTo>
                    <a:cubicBezTo>
                      <a:pt x="7429" y="2127"/>
                      <a:pt x="7439" y="2108"/>
                      <a:pt x="7448" y="2099"/>
                    </a:cubicBezTo>
                    <a:cubicBezTo>
                      <a:pt x="7429" y="2089"/>
                      <a:pt x="7420" y="2080"/>
                      <a:pt x="7410" y="2042"/>
                    </a:cubicBezTo>
                    <a:cubicBezTo>
                      <a:pt x="7382" y="2032"/>
                      <a:pt x="7354" y="2023"/>
                      <a:pt x="7325" y="2004"/>
                    </a:cubicBezTo>
                    <a:close/>
                    <a:moveTo>
                      <a:pt x="7429" y="2930"/>
                    </a:moveTo>
                    <a:lnTo>
                      <a:pt x="7448" y="2968"/>
                    </a:lnTo>
                    <a:cubicBezTo>
                      <a:pt x="7457" y="2949"/>
                      <a:pt x="7486" y="2996"/>
                      <a:pt x="7467" y="2996"/>
                    </a:cubicBezTo>
                    <a:cubicBezTo>
                      <a:pt x="7448" y="2959"/>
                      <a:pt x="7439" y="3015"/>
                      <a:pt x="7410" y="2996"/>
                    </a:cubicBezTo>
                    <a:cubicBezTo>
                      <a:pt x="7429" y="2987"/>
                      <a:pt x="7410" y="2968"/>
                      <a:pt x="7401" y="2959"/>
                    </a:cubicBezTo>
                    <a:cubicBezTo>
                      <a:pt x="7429" y="2959"/>
                      <a:pt x="7420" y="2940"/>
                      <a:pt x="7429" y="2930"/>
                    </a:cubicBezTo>
                    <a:close/>
                    <a:moveTo>
                      <a:pt x="7429" y="3006"/>
                    </a:moveTo>
                    <a:cubicBezTo>
                      <a:pt x="7429" y="3034"/>
                      <a:pt x="7372" y="3044"/>
                      <a:pt x="7401" y="3062"/>
                    </a:cubicBezTo>
                    <a:cubicBezTo>
                      <a:pt x="7372" y="3044"/>
                      <a:pt x="7363" y="3091"/>
                      <a:pt x="7325" y="3072"/>
                    </a:cubicBezTo>
                    <a:cubicBezTo>
                      <a:pt x="7335" y="3119"/>
                      <a:pt x="7401" y="3166"/>
                      <a:pt x="7344" y="3185"/>
                    </a:cubicBezTo>
                    <a:cubicBezTo>
                      <a:pt x="7410" y="3204"/>
                      <a:pt x="7420" y="3100"/>
                      <a:pt x="7467" y="3138"/>
                    </a:cubicBezTo>
                    <a:cubicBezTo>
                      <a:pt x="7467" y="3110"/>
                      <a:pt x="7467" y="3081"/>
                      <a:pt x="7457" y="3044"/>
                    </a:cubicBezTo>
                    <a:cubicBezTo>
                      <a:pt x="7457" y="3053"/>
                      <a:pt x="7457" y="3072"/>
                      <a:pt x="7448" y="3053"/>
                    </a:cubicBezTo>
                    <a:cubicBezTo>
                      <a:pt x="7429" y="3062"/>
                      <a:pt x="7457" y="3091"/>
                      <a:pt x="7457" y="3110"/>
                    </a:cubicBezTo>
                    <a:cubicBezTo>
                      <a:pt x="7439" y="3119"/>
                      <a:pt x="7429" y="3110"/>
                      <a:pt x="7420" y="3100"/>
                    </a:cubicBezTo>
                    <a:cubicBezTo>
                      <a:pt x="7429" y="3072"/>
                      <a:pt x="7448" y="3053"/>
                      <a:pt x="7429" y="3006"/>
                    </a:cubicBezTo>
                    <a:close/>
                    <a:moveTo>
                      <a:pt x="6286" y="1380"/>
                    </a:moveTo>
                    <a:cubicBezTo>
                      <a:pt x="6295" y="1428"/>
                      <a:pt x="6267" y="1418"/>
                      <a:pt x="6257" y="1437"/>
                    </a:cubicBezTo>
                    <a:cubicBezTo>
                      <a:pt x="6267" y="1465"/>
                      <a:pt x="6295" y="1456"/>
                      <a:pt x="6305" y="1475"/>
                    </a:cubicBezTo>
                    <a:cubicBezTo>
                      <a:pt x="6267" y="1475"/>
                      <a:pt x="6257" y="1541"/>
                      <a:pt x="6229" y="1484"/>
                    </a:cubicBezTo>
                    <a:cubicBezTo>
                      <a:pt x="6238" y="1484"/>
                      <a:pt x="6257" y="1484"/>
                      <a:pt x="6257" y="1465"/>
                    </a:cubicBezTo>
                    <a:cubicBezTo>
                      <a:pt x="6219" y="1399"/>
                      <a:pt x="6257" y="1475"/>
                      <a:pt x="6210" y="1428"/>
                    </a:cubicBezTo>
                    <a:cubicBezTo>
                      <a:pt x="6210" y="1437"/>
                      <a:pt x="6210" y="1446"/>
                      <a:pt x="6210" y="1456"/>
                    </a:cubicBezTo>
                    <a:cubicBezTo>
                      <a:pt x="6153" y="1418"/>
                      <a:pt x="6257" y="1418"/>
                      <a:pt x="6219" y="1390"/>
                    </a:cubicBezTo>
                    <a:cubicBezTo>
                      <a:pt x="6248" y="1399"/>
                      <a:pt x="6248" y="1399"/>
                      <a:pt x="6286" y="1380"/>
                    </a:cubicBezTo>
                    <a:close/>
                    <a:moveTo>
                      <a:pt x="5388" y="1683"/>
                    </a:moveTo>
                    <a:cubicBezTo>
                      <a:pt x="5397" y="1720"/>
                      <a:pt x="5435" y="1673"/>
                      <a:pt x="5463" y="1673"/>
                    </a:cubicBezTo>
                    <a:cubicBezTo>
                      <a:pt x="5463" y="1702"/>
                      <a:pt x="5445" y="1720"/>
                      <a:pt x="5445" y="1749"/>
                    </a:cubicBezTo>
                    <a:cubicBezTo>
                      <a:pt x="5416" y="1702"/>
                      <a:pt x="5341" y="1787"/>
                      <a:pt x="5341" y="1730"/>
                    </a:cubicBezTo>
                    <a:cubicBezTo>
                      <a:pt x="5341" y="1768"/>
                      <a:pt x="5303" y="1806"/>
                      <a:pt x="5350" y="1834"/>
                    </a:cubicBezTo>
                    <a:cubicBezTo>
                      <a:pt x="5312" y="1815"/>
                      <a:pt x="5312" y="1843"/>
                      <a:pt x="5293" y="1872"/>
                    </a:cubicBezTo>
                    <a:cubicBezTo>
                      <a:pt x="5293" y="1834"/>
                      <a:pt x="5237" y="1862"/>
                      <a:pt x="5265" y="1891"/>
                    </a:cubicBezTo>
                    <a:cubicBezTo>
                      <a:pt x="5274" y="1891"/>
                      <a:pt x="5284" y="1872"/>
                      <a:pt x="5293" y="1891"/>
                    </a:cubicBezTo>
                    <a:cubicBezTo>
                      <a:pt x="5265" y="1910"/>
                      <a:pt x="5303" y="1910"/>
                      <a:pt x="5274" y="1938"/>
                    </a:cubicBezTo>
                    <a:cubicBezTo>
                      <a:pt x="5303" y="1919"/>
                      <a:pt x="5331" y="1985"/>
                      <a:pt x="5312" y="1985"/>
                    </a:cubicBezTo>
                    <a:cubicBezTo>
                      <a:pt x="5303" y="1985"/>
                      <a:pt x="5284" y="2061"/>
                      <a:pt x="5227" y="2042"/>
                    </a:cubicBezTo>
                    <a:cubicBezTo>
                      <a:pt x="5227" y="2051"/>
                      <a:pt x="5255" y="2089"/>
                      <a:pt x="5237" y="2089"/>
                    </a:cubicBezTo>
                    <a:cubicBezTo>
                      <a:pt x="5237" y="2061"/>
                      <a:pt x="5199" y="2108"/>
                      <a:pt x="5199" y="2080"/>
                    </a:cubicBezTo>
                    <a:cubicBezTo>
                      <a:pt x="5237" y="2061"/>
                      <a:pt x="5180" y="2013"/>
                      <a:pt x="5208" y="1976"/>
                    </a:cubicBezTo>
                    <a:cubicBezTo>
                      <a:pt x="5199" y="2004"/>
                      <a:pt x="5161" y="1976"/>
                      <a:pt x="5152" y="2013"/>
                    </a:cubicBezTo>
                    <a:cubicBezTo>
                      <a:pt x="5142" y="1938"/>
                      <a:pt x="5114" y="2023"/>
                      <a:pt x="5085" y="1995"/>
                    </a:cubicBezTo>
                    <a:cubicBezTo>
                      <a:pt x="5114" y="1957"/>
                      <a:pt x="5048" y="1976"/>
                      <a:pt x="5038" y="1938"/>
                    </a:cubicBezTo>
                    <a:cubicBezTo>
                      <a:pt x="5085" y="1938"/>
                      <a:pt x="5038" y="1843"/>
                      <a:pt x="5038" y="1853"/>
                    </a:cubicBezTo>
                    <a:cubicBezTo>
                      <a:pt x="5029" y="1919"/>
                      <a:pt x="4963" y="1881"/>
                      <a:pt x="4944" y="1947"/>
                    </a:cubicBezTo>
                    <a:cubicBezTo>
                      <a:pt x="4906" y="1938"/>
                      <a:pt x="4915" y="1910"/>
                      <a:pt x="4887" y="1938"/>
                    </a:cubicBezTo>
                    <a:lnTo>
                      <a:pt x="4877" y="1900"/>
                    </a:lnTo>
                    <a:cubicBezTo>
                      <a:pt x="4906" y="1900"/>
                      <a:pt x="4915" y="1919"/>
                      <a:pt x="4896" y="1872"/>
                    </a:cubicBezTo>
                    <a:cubicBezTo>
                      <a:pt x="4925" y="1862"/>
                      <a:pt x="4925" y="1900"/>
                      <a:pt x="4953" y="1891"/>
                    </a:cubicBezTo>
                    <a:cubicBezTo>
                      <a:pt x="4953" y="1862"/>
                      <a:pt x="4944" y="1862"/>
                      <a:pt x="4981" y="1862"/>
                    </a:cubicBezTo>
                    <a:cubicBezTo>
                      <a:pt x="4972" y="1815"/>
                      <a:pt x="4944" y="1815"/>
                      <a:pt x="4934" y="1787"/>
                    </a:cubicBezTo>
                    <a:cubicBezTo>
                      <a:pt x="4944" y="1749"/>
                      <a:pt x="4991" y="1730"/>
                      <a:pt x="5029" y="1730"/>
                    </a:cubicBezTo>
                    <a:cubicBezTo>
                      <a:pt x="5057" y="1787"/>
                      <a:pt x="5048" y="1824"/>
                      <a:pt x="5066" y="1853"/>
                    </a:cubicBezTo>
                    <a:cubicBezTo>
                      <a:pt x="5057" y="1815"/>
                      <a:pt x="5114" y="1815"/>
                      <a:pt x="5104" y="1787"/>
                    </a:cubicBezTo>
                    <a:cubicBezTo>
                      <a:pt x="5114" y="1834"/>
                      <a:pt x="5161" y="1787"/>
                      <a:pt x="5180" y="1806"/>
                    </a:cubicBezTo>
                    <a:cubicBezTo>
                      <a:pt x="5142" y="1815"/>
                      <a:pt x="5180" y="1862"/>
                      <a:pt x="5161" y="1872"/>
                    </a:cubicBezTo>
                    <a:cubicBezTo>
                      <a:pt x="5152" y="1824"/>
                      <a:pt x="5142" y="1872"/>
                      <a:pt x="5123" y="1853"/>
                    </a:cubicBezTo>
                    <a:cubicBezTo>
                      <a:pt x="5123" y="1872"/>
                      <a:pt x="5123" y="1881"/>
                      <a:pt x="5123" y="1891"/>
                    </a:cubicBezTo>
                    <a:cubicBezTo>
                      <a:pt x="5152" y="1881"/>
                      <a:pt x="5142" y="1910"/>
                      <a:pt x="5114" y="1900"/>
                    </a:cubicBezTo>
                    <a:cubicBezTo>
                      <a:pt x="5123" y="1919"/>
                      <a:pt x="5123" y="1938"/>
                      <a:pt x="5133" y="1938"/>
                    </a:cubicBezTo>
                    <a:cubicBezTo>
                      <a:pt x="5142" y="1919"/>
                      <a:pt x="5199" y="1900"/>
                      <a:pt x="5170" y="1881"/>
                    </a:cubicBezTo>
                    <a:cubicBezTo>
                      <a:pt x="5189" y="1872"/>
                      <a:pt x="5199" y="1872"/>
                      <a:pt x="5208" y="1881"/>
                    </a:cubicBezTo>
                    <a:cubicBezTo>
                      <a:pt x="5199" y="1853"/>
                      <a:pt x="5227" y="1853"/>
                      <a:pt x="5227" y="1834"/>
                    </a:cubicBezTo>
                    <a:cubicBezTo>
                      <a:pt x="5180" y="1824"/>
                      <a:pt x="5208" y="1758"/>
                      <a:pt x="5170" y="1749"/>
                    </a:cubicBezTo>
                    <a:cubicBezTo>
                      <a:pt x="5189" y="1739"/>
                      <a:pt x="5227" y="1749"/>
                      <a:pt x="5227" y="1720"/>
                    </a:cubicBezTo>
                    <a:cubicBezTo>
                      <a:pt x="5218" y="1720"/>
                      <a:pt x="5218" y="1720"/>
                      <a:pt x="5208" y="1702"/>
                    </a:cubicBezTo>
                    <a:cubicBezTo>
                      <a:pt x="5199" y="1730"/>
                      <a:pt x="5180" y="1711"/>
                      <a:pt x="5170" y="1711"/>
                    </a:cubicBezTo>
                    <a:cubicBezTo>
                      <a:pt x="5170" y="1720"/>
                      <a:pt x="5180" y="1739"/>
                      <a:pt x="5170" y="1739"/>
                    </a:cubicBezTo>
                    <a:cubicBezTo>
                      <a:pt x="5161" y="1702"/>
                      <a:pt x="5133" y="1711"/>
                      <a:pt x="5114" y="1702"/>
                    </a:cubicBezTo>
                    <a:cubicBezTo>
                      <a:pt x="5114" y="1720"/>
                      <a:pt x="5142" y="1749"/>
                      <a:pt x="5123" y="1758"/>
                    </a:cubicBezTo>
                    <a:cubicBezTo>
                      <a:pt x="5104" y="1730"/>
                      <a:pt x="5104" y="1720"/>
                      <a:pt x="5076" y="1739"/>
                    </a:cubicBezTo>
                    <a:cubicBezTo>
                      <a:pt x="5057" y="1673"/>
                      <a:pt x="5142" y="1711"/>
                      <a:pt x="5133" y="1654"/>
                    </a:cubicBezTo>
                    <a:cubicBezTo>
                      <a:pt x="5152" y="1645"/>
                      <a:pt x="5152" y="1683"/>
                      <a:pt x="5180" y="1664"/>
                    </a:cubicBezTo>
                    <a:cubicBezTo>
                      <a:pt x="5189" y="1635"/>
                      <a:pt x="5161" y="1635"/>
                      <a:pt x="5180" y="1607"/>
                    </a:cubicBezTo>
                    <a:cubicBezTo>
                      <a:pt x="5180" y="1664"/>
                      <a:pt x="5227" y="1711"/>
                      <a:pt x="5246" y="1739"/>
                    </a:cubicBezTo>
                    <a:cubicBezTo>
                      <a:pt x="5237" y="1692"/>
                      <a:pt x="5303" y="1730"/>
                      <a:pt x="5303" y="1683"/>
                    </a:cubicBezTo>
                    <a:cubicBezTo>
                      <a:pt x="5312" y="1702"/>
                      <a:pt x="5312" y="1720"/>
                      <a:pt x="5322" y="1720"/>
                    </a:cubicBezTo>
                    <a:cubicBezTo>
                      <a:pt x="5350" y="1711"/>
                      <a:pt x="5359" y="1692"/>
                      <a:pt x="5388" y="1683"/>
                    </a:cubicBezTo>
                    <a:close/>
                    <a:moveTo>
                      <a:pt x="5596" y="747"/>
                    </a:moveTo>
                    <a:cubicBezTo>
                      <a:pt x="5586" y="766"/>
                      <a:pt x="5548" y="785"/>
                      <a:pt x="5520" y="775"/>
                    </a:cubicBezTo>
                    <a:cubicBezTo>
                      <a:pt x="5520" y="757"/>
                      <a:pt x="5511" y="728"/>
                      <a:pt x="5520" y="719"/>
                    </a:cubicBezTo>
                    <a:cubicBezTo>
                      <a:pt x="5558" y="719"/>
                      <a:pt x="5548" y="757"/>
                      <a:pt x="5577" y="719"/>
                    </a:cubicBezTo>
                    <a:cubicBezTo>
                      <a:pt x="5586" y="738"/>
                      <a:pt x="5596" y="738"/>
                      <a:pt x="5596" y="747"/>
                    </a:cubicBezTo>
                    <a:close/>
                    <a:moveTo>
                      <a:pt x="5520" y="586"/>
                    </a:moveTo>
                    <a:cubicBezTo>
                      <a:pt x="5539" y="634"/>
                      <a:pt x="5567" y="671"/>
                      <a:pt x="5548" y="709"/>
                    </a:cubicBezTo>
                    <a:cubicBezTo>
                      <a:pt x="5548" y="700"/>
                      <a:pt x="5539" y="690"/>
                      <a:pt x="5530" y="700"/>
                    </a:cubicBezTo>
                    <a:cubicBezTo>
                      <a:pt x="5501" y="643"/>
                      <a:pt x="5539" y="634"/>
                      <a:pt x="5501" y="615"/>
                    </a:cubicBezTo>
                    <a:cubicBezTo>
                      <a:pt x="5511" y="615"/>
                      <a:pt x="5511" y="596"/>
                      <a:pt x="5520" y="586"/>
                    </a:cubicBezTo>
                    <a:close/>
                    <a:moveTo>
                      <a:pt x="5870" y="568"/>
                    </a:moveTo>
                    <a:cubicBezTo>
                      <a:pt x="5898" y="577"/>
                      <a:pt x="5889" y="530"/>
                      <a:pt x="5908" y="558"/>
                    </a:cubicBezTo>
                    <a:cubicBezTo>
                      <a:pt x="5908" y="586"/>
                      <a:pt x="5926" y="596"/>
                      <a:pt x="5945" y="634"/>
                    </a:cubicBezTo>
                    <a:cubicBezTo>
                      <a:pt x="5917" y="634"/>
                      <a:pt x="5889" y="605"/>
                      <a:pt x="5870" y="568"/>
                    </a:cubicBezTo>
                    <a:close/>
                    <a:moveTo>
                      <a:pt x="4566" y="530"/>
                    </a:moveTo>
                    <a:cubicBezTo>
                      <a:pt x="4556" y="511"/>
                      <a:pt x="4547" y="492"/>
                      <a:pt x="4537" y="492"/>
                    </a:cubicBezTo>
                    <a:cubicBezTo>
                      <a:pt x="4547" y="482"/>
                      <a:pt x="4556" y="482"/>
                      <a:pt x="4556" y="473"/>
                    </a:cubicBezTo>
                    <a:cubicBezTo>
                      <a:pt x="4594" y="473"/>
                      <a:pt x="4584" y="482"/>
                      <a:pt x="4622" y="482"/>
                    </a:cubicBezTo>
                    <a:cubicBezTo>
                      <a:pt x="4641" y="511"/>
                      <a:pt x="4622" y="520"/>
                      <a:pt x="4641" y="530"/>
                    </a:cubicBezTo>
                    <a:cubicBezTo>
                      <a:pt x="4603" y="549"/>
                      <a:pt x="4594" y="511"/>
                      <a:pt x="4566" y="530"/>
                    </a:cubicBezTo>
                    <a:close/>
                    <a:moveTo>
                      <a:pt x="8469" y="3176"/>
                    </a:moveTo>
                    <a:lnTo>
                      <a:pt x="8459" y="3148"/>
                    </a:lnTo>
                    <a:cubicBezTo>
                      <a:pt x="8478" y="3148"/>
                      <a:pt x="8478" y="3129"/>
                      <a:pt x="8488" y="3129"/>
                    </a:cubicBezTo>
                    <a:cubicBezTo>
                      <a:pt x="8497" y="3148"/>
                      <a:pt x="8488" y="3166"/>
                      <a:pt x="8469" y="3176"/>
                    </a:cubicBezTo>
                    <a:close/>
                    <a:moveTo>
                      <a:pt x="3120" y="5850"/>
                    </a:moveTo>
                    <a:cubicBezTo>
                      <a:pt x="3101" y="5841"/>
                      <a:pt x="3063" y="5888"/>
                      <a:pt x="3025" y="5888"/>
                    </a:cubicBezTo>
                    <a:cubicBezTo>
                      <a:pt x="3016" y="5879"/>
                      <a:pt x="2997" y="5879"/>
                      <a:pt x="2997" y="5850"/>
                    </a:cubicBezTo>
                    <a:cubicBezTo>
                      <a:pt x="3035" y="5850"/>
                      <a:pt x="3025" y="5775"/>
                      <a:pt x="3101" y="5794"/>
                    </a:cubicBezTo>
                    <a:cubicBezTo>
                      <a:pt x="3091" y="5822"/>
                      <a:pt x="3129" y="5841"/>
                      <a:pt x="3120" y="5850"/>
                    </a:cubicBezTo>
                    <a:close/>
                    <a:moveTo>
                      <a:pt x="3243" y="5992"/>
                    </a:moveTo>
                    <a:cubicBezTo>
                      <a:pt x="3205" y="6002"/>
                      <a:pt x="3252" y="6021"/>
                      <a:pt x="3252" y="6030"/>
                    </a:cubicBezTo>
                    <a:cubicBezTo>
                      <a:pt x="3214" y="6011"/>
                      <a:pt x="3186" y="6058"/>
                      <a:pt x="3148" y="6011"/>
                    </a:cubicBezTo>
                    <a:cubicBezTo>
                      <a:pt x="3148" y="5983"/>
                      <a:pt x="3195" y="5973"/>
                      <a:pt x="3157" y="5935"/>
                    </a:cubicBezTo>
                    <a:cubicBezTo>
                      <a:pt x="3186" y="5945"/>
                      <a:pt x="3214" y="5964"/>
                      <a:pt x="3243" y="5992"/>
                    </a:cubicBezTo>
                    <a:close/>
                    <a:moveTo>
                      <a:pt x="3346" y="8326"/>
                    </a:moveTo>
                    <a:cubicBezTo>
                      <a:pt x="3356" y="8336"/>
                      <a:pt x="3365" y="8345"/>
                      <a:pt x="3375" y="8355"/>
                    </a:cubicBezTo>
                    <a:cubicBezTo>
                      <a:pt x="3375" y="8336"/>
                      <a:pt x="3384" y="8336"/>
                      <a:pt x="3394" y="8345"/>
                    </a:cubicBezTo>
                    <a:cubicBezTo>
                      <a:pt x="3384" y="8345"/>
                      <a:pt x="3384" y="8364"/>
                      <a:pt x="3394" y="8374"/>
                    </a:cubicBezTo>
                    <a:cubicBezTo>
                      <a:pt x="3375" y="8383"/>
                      <a:pt x="3328" y="8345"/>
                      <a:pt x="3346" y="8326"/>
                    </a:cubicBezTo>
                    <a:close/>
                    <a:moveTo>
                      <a:pt x="2486" y="5283"/>
                    </a:moveTo>
                    <a:cubicBezTo>
                      <a:pt x="2524" y="5340"/>
                      <a:pt x="2420" y="5350"/>
                      <a:pt x="2477" y="5378"/>
                    </a:cubicBezTo>
                    <a:cubicBezTo>
                      <a:pt x="2439" y="5368"/>
                      <a:pt x="2430" y="5406"/>
                      <a:pt x="2401" y="5378"/>
                    </a:cubicBezTo>
                    <a:cubicBezTo>
                      <a:pt x="2411" y="5387"/>
                      <a:pt x="2401" y="5387"/>
                      <a:pt x="2401" y="5397"/>
                    </a:cubicBezTo>
                    <a:cubicBezTo>
                      <a:pt x="2449" y="5416"/>
                      <a:pt x="2401" y="5453"/>
                      <a:pt x="2439" y="5472"/>
                    </a:cubicBezTo>
                    <a:cubicBezTo>
                      <a:pt x="2439" y="5472"/>
                      <a:pt x="2439" y="5425"/>
                      <a:pt x="2449" y="5453"/>
                    </a:cubicBezTo>
                    <a:cubicBezTo>
                      <a:pt x="2430" y="5501"/>
                      <a:pt x="2496" y="5482"/>
                      <a:pt x="2496" y="5539"/>
                    </a:cubicBezTo>
                    <a:cubicBezTo>
                      <a:pt x="2477" y="5557"/>
                      <a:pt x="2486" y="5576"/>
                      <a:pt x="2458" y="5586"/>
                    </a:cubicBezTo>
                    <a:cubicBezTo>
                      <a:pt x="2430" y="5557"/>
                      <a:pt x="2420" y="5501"/>
                      <a:pt x="2382" y="5491"/>
                    </a:cubicBezTo>
                    <a:cubicBezTo>
                      <a:pt x="2430" y="5472"/>
                      <a:pt x="2382" y="5453"/>
                      <a:pt x="2401" y="5425"/>
                    </a:cubicBezTo>
                    <a:cubicBezTo>
                      <a:pt x="2392" y="5425"/>
                      <a:pt x="2373" y="5435"/>
                      <a:pt x="2364" y="5425"/>
                    </a:cubicBezTo>
                    <a:cubicBezTo>
                      <a:pt x="2392" y="5416"/>
                      <a:pt x="2373" y="5378"/>
                      <a:pt x="2382" y="5368"/>
                    </a:cubicBezTo>
                    <a:cubicBezTo>
                      <a:pt x="2411" y="5368"/>
                      <a:pt x="2430" y="5359"/>
                      <a:pt x="2439" y="5331"/>
                    </a:cubicBezTo>
                    <a:cubicBezTo>
                      <a:pt x="2420" y="5340"/>
                      <a:pt x="2411" y="5302"/>
                      <a:pt x="2411" y="5283"/>
                    </a:cubicBezTo>
                    <a:cubicBezTo>
                      <a:pt x="2439" y="5283"/>
                      <a:pt x="2458" y="5302"/>
                      <a:pt x="2486" y="5283"/>
                    </a:cubicBezTo>
                    <a:close/>
                    <a:moveTo>
                      <a:pt x="3006" y="5718"/>
                    </a:moveTo>
                    <a:cubicBezTo>
                      <a:pt x="2978" y="5699"/>
                      <a:pt x="2921" y="5671"/>
                      <a:pt x="2931" y="5633"/>
                    </a:cubicBezTo>
                    <a:cubicBezTo>
                      <a:pt x="2931" y="5643"/>
                      <a:pt x="2950" y="5633"/>
                      <a:pt x="2959" y="5633"/>
                    </a:cubicBezTo>
                    <a:cubicBezTo>
                      <a:pt x="2968" y="5680"/>
                      <a:pt x="2997" y="5661"/>
                      <a:pt x="3006" y="5718"/>
                    </a:cubicBezTo>
                    <a:close/>
                    <a:moveTo>
                      <a:pt x="2789" y="1239"/>
                    </a:moveTo>
                    <a:cubicBezTo>
                      <a:pt x="2798" y="1257"/>
                      <a:pt x="2742" y="1286"/>
                      <a:pt x="2789" y="1305"/>
                    </a:cubicBezTo>
                    <a:cubicBezTo>
                      <a:pt x="2770" y="1267"/>
                      <a:pt x="2808" y="1276"/>
                      <a:pt x="2817" y="1295"/>
                    </a:cubicBezTo>
                    <a:cubicBezTo>
                      <a:pt x="2779" y="1295"/>
                      <a:pt x="2808" y="1342"/>
                      <a:pt x="2770" y="1352"/>
                    </a:cubicBezTo>
                    <a:cubicBezTo>
                      <a:pt x="2761" y="1333"/>
                      <a:pt x="2732" y="1333"/>
                      <a:pt x="2723" y="1305"/>
                    </a:cubicBezTo>
                    <a:cubicBezTo>
                      <a:pt x="2732" y="1276"/>
                      <a:pt x="2732" y="1248"/>
                      <a:pt x="2713" y="1220"/>
                    </a:cubicBezTo>
                    <a:cubicBezTo>
                      <a:pt x="2770" y="1182"/>
                      <a:pt x="2761" y="1286"/>
                      <a:pt x="2789" y="1239"/>
                    </a:cubicBezTo>
                    <a:close/>
                    <a:moveTo>
                      <a:pt x="3375" y="2032"/>
                    </a:moveTo>
                    <a:cubicBezTo>
                      <a:pt x="3394" y="2051"/>
                      <a:pt x="3432" y="2032"/>
                      <a:pt x="3432" y="2089"/>
                    </a:cubicBezTo>
                    <a:cubicBezTo>
                      <a:pt x="3403" y="2108"/>
                      <a:pt x="3365" y="2061"/>
                      <a:pt x="3375" y="2032"/>
                    </a:cubicBezTo>
                    <a:close/>
                    <a:moveTo>
                      <a:pt x="3838" y="3601"/>
                    </a:moveTo>
                    <a:cubicBezTo>
                      <a:pt x="3810" y="3573"/>
                      <a:pt x="3819" y="3582"/>
                      <a:pt x="3781" y="3582"/>
                    </a:cubicBezTo>
                    <a:cubicBezTo>
                      <a:pt x="3762" y="3592"/>
                      <a:pt x="3753" y="3620"/>
                      <a:pt x="3762" y="3648"/>
                    </a:cubicBezTo>
                    <a:cubicBezTo>
                      <a:pt x="3687" y="3677"/>
                      <a:pt x="3715" y="3544"/>
                      <a:pt x="3677" y="3592"/>
                    </a:cubicBezTo>
                    <a:lnTo>
                      <a:pt x="3658" y="3554"/>
                    </a:lnTo>
                    <a:cubicBezTo>
                      <a:pt x="3696" y="3497"/>
                      <a:pt x="3781" y="3478"/>
                      <a:pt x="3791" y="3554"/>
                    </a:cubicBezTo>
                    <a:cubicBezTo>
                      <a:pt x="3838" y="3535"/>
                      <a:pt x="3866" y="3554"/>
                      <a:pt x="3895" y="3563"/>
                    </a:cubicBezTo>
                    <a:cubicBezTo>
                      <a:pt x="3866" y="3592"/>
                      <a:pt x="3866" y="3582"/>
                      <a:pt x="3838" y="3601"/>
                    </a:cubicBezTo>
                    <a:close/>
                    <a:moveTo>
                      <a:pt x="3611" y="5539"/>
                    </a:moveTo>
                    <a:cubicBezTo>
                      <a:pt x="3583" y="5520"/>
                      <a:pt x="3554" y="5520"/>
                      <a:pt x="3535" y="5539"/>
                    </a:cubicBezTo>
                    <a:cubicBezTo>
                      <a:pt x="3535" y="5520"/>
                      <a:pt x="3479" y="5491"/>
                      <a:pt x="3441" y="5491"/>
                    </a:cubicBezTo>
                    <a:cubicBezTo>
                      <a:pt x="3469" y="5444"/>
                      <a:pt x="3413" y="5435"/>
                      <a:pt x="3413" y="5406"/>
                    </a:cubicBezTo>
                    <a:cubicBezTo>
                      <a:pt x="3432" y="5425"/>
                      <a:pt x="3460" y="5406"/>
                      <a:pt x="3469" y="5397"/>
                    </a:cubicBezTo>
                    <a:cubicBezTo>
                      <a:pt x="3469" y="5378"/>
                      <a:pt x="3413" y="5378"/>
                      <a:pt x="3441" y="5350"/>
                    </a:cubicBezTo>
                    <a:cubicBezTo>
                      <a:pt x="3441" y="5368"/>
                      <a:pt x="3469" y="5350"/>
                      <a:pt x="3479" y="5359"/>
                    </a:cubicBezTo>
                    <a:cubicBezTo>
                      <a:pt x="3488" y="5387"/>
                      <a:pt x="3479" y="5416"/>
                      <a:pt x="3479" y="5444"/>
                    </a:cubicBezTo>
                    <a:cubicBezTo>
                      <a:pt x="3526" y="5435"/>
                      <a:pt x="3535" y="5491"/>
                      <a:pt x="3583" y="5472"/>
                    </a:cubicBezTo>
                    <a:cubicBezTo>
                      <a:pt x="3573" y="5520"/>
                      <a:pt x="3611" y="5491"/>
                      <a:pt x="3611" y="5539"/>
                    </a:cubicBezTo>
                    <a:close/>
                    <a:moveTo>
                      <a:pt x="3687" y="4338"/>
                    </a:moveTo>
                    <a:cubicBezTo>
                      <a:pt x="3687" y="4395"/>
                      <a:pt x="3696" y="4471"/>
                      <a:pt x="3724" y="4537"/>
                    </a:cubicBezTo>
                    <a:cubicBezTo>
                      <a:pt x="3649" y="4490"/>
                      <a:pt x="3602" y="4423"/>
                      <a:pt x="3639" y="4310"/>
                    </a:cubicBezTo>
                    <a:cubicBezTo>
                      <a:pt x="3630" y="4319"/>
                      <a:pt x="3630" y="4319"/>
                      <a:pt x="3621" y="4310"/>
                    </a:cubicBezTo>
                    <a:cubicBezTo>
                      <a:pt x="3649" y="4282"/>
                      <a:pt x="3639" y="4338"/>
                      <a:pt x="3658" y="4329"/>
                    </a:cubicBezTo>
                    <a:lnTo>
                      <a:pt x="3649" y="4291"/>
                    </a:lnTo>
                    <a:cubicBezTo>
                      <a:pt x="3687" y="4263"/>
                      <a:pt x="3724" y="4319"/>
                      <a:pt x="3715" y="4357"/>
                    </a:cubicBezTo>
                    <a:cubicBezTo>
                      <a:pt x="3706" y="4338"/>
                      <a:pt x="3696" y="4338"/>
                      <a:pt x="3687" y="4338"/>
                    </a:cubicBezTo>
                    <a:close/>
                    <a:moveTo>
                      <a:pt x="3432" y="5283"/>
                    </a:moveTo>
                    <a:cubicBezTo>
                      <a:pt x="3413" y="5246"/>
                      <a:pt x="3403" y="5264"/>
                      <a:pt x="3432" y="5236"/>
                    </a:cubicBezTo>
                    <a:cubicBezTo>
                      <a:pt x="3403" y="5208"/>
                      <a:pt x="3403" y="5179"/>
                      <a:pt x="3394" y="5132"/>
                    </a:cubicBezTo>
                    <a:cubicBezTo>
                      <a:pt x="3375" y="5151"/>
                      <a:pt x="3375" y="5189"/>
                      <a:pt x="3337" y="5198"/>
                    </a:cubicBezTo>
                    <a:cubicBezTo>
                      <a:pt x="3375" y="5227"/>
                      <a:pt x="3365" y="5283"/>
                      <a:pt x="3328" y="5293"/>
                    </a:cubicBezTo>
                    <a:cubicBezTo>
                      <a:pt x="3337" y="5331"/>
                      <a:pt x="3365" y="5321"/>
                      <a:pt x="3375" y="5359"/>
                    </a:cubicBezTo>
                    <a:cubicBezTo>
                      <a:pt x="3403" y="5340"/>
                      <a:pt x="3356" y="5321"/>
                      <a:pt x="3346" y="5283"/>
                    </a:cubicBezTo>
                    <a:cubicBezTo>
                      <a:pt x="3384" y="5264"/>
                      <a:pt x="3413" y="5340"/>
                      <a:pt x="3432" y="5283"/>
                    </a:cubicBezTo>
                    <a:close/>
                    <a:moveTo>
                      <a:pt x="4027" y="8808"/>
                    </a:moveTo>
                    <a:cubicBezTo>
                      <a:pt x="4055" y="8799"/>
                      <a:pt x="4027" y="8799"/>
                      <a:pt x="4027" y="8780"/>
                    </a:cubicBezTo>
                    <a:cubicBezTo>
                      <a:pt x="4036" y="8771"/>
                      <a:pt x="4046" y="8790"/>
                      <a:pt x="4055" y="8790"/>
                    </a:cubicBezTo>
                    <a:cubicBezTo>
                      <a:pt x="4065" y="8771"/>
                      <a:pt x="4065" y="8714"/>
                      <a:pt x="4074" y="8733"/>
                    </a:cubicBezTo>
                    <a:cubicBezTo>
                      <a:pt x="4084" y="8752"/>
                      <a:pt x="4065" y="8752"/>
                      <a:pt x="4084" y="8771"/>
                    </a:cubicBezTo>
                    <a:cubicBezTo>
                      <a:pt x="4065" y="8771"/>
                      <a:pt x="4074" y="8799"/>
                      <a:pt x="4065" y="8808"/>
                    </a:cubicBezTo>
                    <a:cubicBezTo>
                      <a:pt x="4074" y="8846"/>
                      <a:pt x="4103" y="8799"/>
                      <a:pt x="4084" y="8827"/>
                    </a:cubicBezTo>
                    <a:cubicBezTo>
                      <a:pt x="4093" y="8846"/>
                      <a:pt x="4055" y="8818"/>
                      <a:pt x="4055" y="8846"/>
                    </a:cubicBezTo>
                    <a:cubicBezTo>
                      <a:pt x="4055" y="8790"/>
                      <a:pt x="4046" y="8846"/>
                      <a:pt x="4027" y="8808"/>
                    </a:cubicBezTo>
                    <a:close/>
                    <a:moveTo>
                      <a:pt x="3517" y="8421"/>
                    </a:moveTo>
                    <a:cubicBezTo>
                      <a:pt x="3517" y="8430"/>
                      <a:pt x="3517" y="8440"/>
                      <a:pt x="3526" y="8430"/>
                    </a:cubicBezTo>
                    <a:cubicBezTo>
                      <a:pt x="3535" y="8402"/>
                      <a:pt x="3517" y="8355"/>
                      <a:pt x="3554" y="8364"/>
                    </a:cubicBezTo>
                    <a:cubicBezTo>
                      <a:pt x="3545" y="8326"/>
                      <a:pt x="3573" y="8317"/>
                      <a:pt x="3526" y="8308"/>
                    </a:cubicBezTo>
                    <a:cubicBezTo>
                      <a:pt x="3573" y="8279"/>
                      <a:pt x="3611" y="8241"/>
                      <a:pt x="3668" y="8232"/>
                    </a:cubicBezTo>
                    <a:cubicBezTo>
                      <a:pt x="3696" y="8326"/>
                      <a:pt x="3611" y="8364"/>
                      <a:pt x="3630" y="8440"/>
                    </a:cubicBezTo>
                    <a:cubicBezTo>
                      <a:pt x="3592" y="8440"/>
                      <a:pt x="3602" y="8468"/>
                      <a:pt x="3573" y="8468"/>
                    </a:cubicBezTo>
                    <a:cubicBezTo>
                      <a:pt x="3564" y="8402"/>
                      <a:pt x="3507" y="8459"/>
                      <a:pt x="3517" y="8421"/>
                    </a:cubicBezTo>
                    <a:close/>
                    <a:moveTo>
                      <a:pt x="3564" y="7731"/>
                    </a:moveTo>
                    <a:cubicBezTo>
                      <a:pt x="3583" y="7759"/>
                      <a:pt x="3554" y="7759"/>
                      <a:pt x="3554" y="7778"/>
                    </a:cubicBezTo>
                    <a:cubicBezTo>
                      <a:pt x="3564" y="7778"/>
                      <a:pt x="3573" y="7769"/>
                      <a:pt x="3573" y="7778"/>
                    </a:cubicBezTo>
                    <a:cubicBezTo>
                      <a:pt x="3564" y="7826"/>
                      <a:pt x="3545" y="7778"/>
                      <a:pt x="3535" y="7741"/>
                    </a:cubicBezTo>
                    <a:close/>
                    <a:moveTo>
                      <a:pt x="3176" y="7882"/>
                    </a:moveTo>
                    <a:cubicBezTo>
                      <a:pt x="3176" y="7873"/>
                      <a:pt x="3186" y="7863"/>
                      <a:pt x="3195" y="7854"/>
                    </a:cubicBezTo>
                    <a:lnTo>
                      <a:pt x="3271" y="7826"/>
                    </a:lnTo>
                    <a:cubicBezTo>
                      <a:pt x="3271" y="7835"/>
                      <a:pt x="3271" y="7845"/>
                      <a:pt x="3271" y="7854"/>
                    </a:cubicBezTo>
                    <a:cubicBezTo>
                      <a:pt x="3309" y="7845"/>
                      <a:pt x="3309" y="7845"/>
                      <a:pt x="3328" y="7882"/>
                    </a:cubicBezTo>
                    <a:cubicBezTo>
                      <a:pt x="3299" y="7901"/>
                      <a:pt x="3299" y="7863"/>
                      <a:pt x="3280" y="7873"/>
                    </a:cubicBezTo>
                    <a:cubicBezTo>
                      <a:pt x="3299" y="7892"/>
                      <a:pt x="3271" y="7892"/>
                      <a:pt x="3280" y="7911"/>
                    </a:cubicBezTo>
                    <a:cubicBezTo>
                      <a:pt x="3243" y="7911"/>
                      <a:pt x="3214" y="7920"/>
                      <a:pt x="3186" y="7911"/>
                    </a:cubicBezTo>
                    <a:close/>
                    <a:moveTo>
                      <a:pt x="4008" y="7788"/>
                    </a:moveTo>
                    <a:cubicBezTo>
                      <a:pt x="3980" y="7807"/>
                      <a:pt x="3970" y="7769"/>
                      <a:pt x="3932" y="7797"/>
                    </a:cubicBezTo>
                    <a:cubicBezTo>
                      <a:pt x="3923" y="7769"/>
                      <a:pt x="3914" y="7750"/>
                      <a:pt x="3932" y="7741"/>
                    </a:cubicBezTo>
                    <a:cubicBezTo>
                      <a:pt x="3951" y="7778"/>
                      <a:pt x="3980" y="7759"/>
                      <a:pt x="3989" y="7741"/>
                    </a:cubicBezTo>
                    <a:close/>
                    <a:moveTo>
                      <a:pt x="2212" y="4301"/>
                    </a:moveTo>
                    <a:cubicBezTo>
                      <a:pt x="2241" y="4282"/>
                      <a:pt x="2279" y="4329"/>
                      <a:pt x="2231" y="4348"/>
                    </a:cubicBezTo>
                    <a:cubicBezTo>
                      <a:pt x="2231" y="4319"/>
                      <a:pt x="2222" y="4310"/>
                      <a:pt x="2212" y="4301"/>
                    </a:cubicBezTo>
                    <a:close/>
                    <a:moveTo>
                      <a:pt x="2874" y="6616"/>
                    </a:moveTo>
                    <a:cubicBezTo>
                      <a:pt x="2864" y="6606"/>
                      <a:pt x="2864" y="6597"/>
                      <a:pt x="2874" y="6588"/>
                    </a:cubicBezTo>
                    <a:cubicBezTo>
                      <a:pt x="2902" y="6616"/>
                      <a:pt x="2912" y="6559"/>
                      <a:pt x="2931" y="6550"/>
                    </a:cubicBezTo>
                    <a:cubicBezTo>
                      <a:pt x="2931" y="6559"/>
                      <a:pt x="2931" y="6578"/>
                      <a:pt x="2921" y="6597"/>
                    </a:cubicBezTo>
                    <a:close/>
                    <a:moveTo>
                      <a:pt x="3432" y="8374"/>
                    </a:moveTo>
                    <a:cubicBezTo>
                      <a:pt x="3422" y="8355"/>
                      <a:pt x="3403" y="8336"/>
                      <a:pt x="3394" y="8326"/>
                    </a:cubicBezTo>
                    <a:cubicBezTo>
                      <a:pt x="3432" y="8326"/>
                      <a:pt x="3413" y="8317"/>
                      <a:pt x="3422" y="8289"/>
                    </a:cubicBezTo>
                    <a:cubicBezTo>
                      <a:pt x="3441" y="8317"/>
                      <a:pt x="3488" y="8336"/>
                      <a:pt x="3479" y="8355"/>
                    </a:cubicBezTo>
                    <a:cubicBezTo>
                      <a:pt x="3460" y="8345"/>
                      <a:pt x="3432" y="8345"/>
                      <a:pt x="3432" y="8374"/>
                    </a:cubicBezTo>
                    <a:close/>
                    <a:moveTo>
                      <a:pt x="3828" y="3374"/>
                    </a:moveTo>
                    <a:cubicBezTo>
                      <a:pt x="3876" y="3422"/>
                      <a:pt x="3857" y="3450"/>
                      <a:pt x="3828" y="3497"/>
                    </a:cubicBezTo>
                    <a:cubicBezTo>
                      <a:pt x="3847" y="3526"/>
                      <a:pt x="3866" y="3526"/>
                      <a:pt x="3895" y="3516"/>
                    </a:cubicBezTo>
                    <a:cubicBezTo>
                      <a:pt x="3895" y="3441"/>
                      <a:pt x="3970" y="3507"/>
                      <a:pt x="3989" y="3441"/>
                    </a:cubicBezTo>
                    <a:cubicBezTo>
                      <a:pt x="3951" y="3403"/>
                      <a:pt x="3904" y="3403"/>
                      <a:pt x="3876" y="3337"/>
                    </a:cubicBezTo>
                    <a:cubicBezTo>
                      <a:pt x="3847" y="3346"/>
                      <a:pt x="3866" y="3374"/>
                      <a:pt x="3828" y="3374"/>
                    </a:cubicBezTo>
                    <a:close/>
                    <a:moveTo>
                      <a:pt x="3460" y="747"/>
                    </a:moveTo>
                    <a:cubicBezTo>
                      <a:pt x="3469" y="690"/>
                      <a:pt x="3450" y="719"/>
                      <a:pt x="3441" y="671"/>
                    </a:cubicBezTo>
                    <a:cubicBezTo>
                      <a:pt x="3441" y="738"/>
                      <a:pt x="3365" y="662"/>
                      <a:pt x="3403" y="757"/>
                    </a:cubicBezTo>
                    <a:cubicBezTo>
                      <a:pt x="3422" y="775"/>
                      <a:pt x="3450" y="738"/>
                      <a:pt x="3469" y="757"/>
                    </a:cubicBezTo>
                    <a:cubicBezTo>
                      <a:pt x="3479" y="757"/>
                      <a:pt x="3469" y="747"/>
                      <a:pt x="3460" y="747"/>
                    </a:cubicBezTo>
                    <a:close/>
                    <a:moveTo>
                      <a:pt x="3564" y="1210"/>
                    </a:moveTo>
                    <a:cubicBezTo>
                      <a:pt x="3545" y="1191"/>
                      <a:pt x="3517" y="1201"/>
                      <a:pt x="3507" y="1172"/>
                    </a:cubicBezTo>
                    <a:cubicBezTo>
                      <a:pt x="3517" y="1163"/>
                      <a:pt x="3526" y="1163"/>
                      <a:pt x="3526" y="1153"/>
                    </a:cubicBezTo>
                    <a:cubicBezTo>
                      <a:pt x="3526" y="1201"/>
                      <a:pt x="3583" y="1191"/>
                      <a:pt x="3564" y="1210"/>
                    </a:cubicBezTo>
                    <a:close/>
                    <a:moveTo>
                      <a:pt x="3157" y="1220"/>
                    </a:moveTo>
                    <a:cubicBezTo>
                      <a:pt x="3186" y="1229"/>
                      <a:pt x="3195" y="1267"/>
                      <a:pt x="3186" y="1286"/>
                    </a:cubicBezTo>
                    <a:cubicBezTo>
                      <a:pt x="3186" y="1257"/>
                      <a:pt x="3139" y="1239"/>
                      <a:pt x="3157" y="1220"/>
                    </a:cubicBezTo>
                    <a:close/>
                    <a:moveTo>
                      <a:pt x="3526" y="435"/>
                    </a:moveTo>
                    <a:cubicBezTo>
                      <a:pt x="3526" y="397"/>
                      <a:pt x="3507" y="378"/>
                      <a:pt x="3488" y="369"/>
                    </a:cubicBezTo>
                    <a:cubicBezTo>
                      <a:pt x="3507" y="369"/>
                      <a:pt x="3517" y="360"/>
                      <a:pt x="3517" y="350"/>
                    </a:cubicBezTo>
                    <a:cubicBezTo>
                      <a:pt x="3545" y="388"/>
                      <a:pt x="3517" y="378"/>
                      <a:pt x="3554" y="388"/>
                    </a:cubicBezTo>
                    <a:cubicBezTo>
                      <a:pt x="3526" y="388"/>
                      <a:pt x="3545" y="426"/>
                      <a:pt x="3526" y="435"/>
                    </a:cubicBezTo>
                    <a:close/>
                    <a:moveTo>
                      <a:pt x="4225" y="8723"/>
                    </a:moveTo>
                    <a:cubicBezTo>
                      <a:pt x="4263" y="8714"/>
                      <a:pt x="4348" y="8695"/>
                      <a:pt x="4339" y="8723"/>
                    </a:cubicBezTo>
                    <a:cubicBezTo>
                      <a:pt x="4329" y="8723"/>
                      <a:pt x="4282" y="8780"/>
                      <a:pt x="4263" y="8799"/>
                    </a:cubicBezTo>
                    <a:cubicBezTo>
                      <a:pt x="4244" y="8761"/>
                      <a:pt x="4216" y="8761"/>
                      <a:pt x="4225" y="8723"/>
                    </a:cubicBezTo>
                    <a:close/>
                    <a:moveTo>
                      <a:pt x="6862" y="7835"/>
                    </a:moveTo>
                    <a:cubicBezTo>
                      <a:pt x="6853" y="7807"/>
                      <a:pt x="6815" y="7845"/>
                      <a:pt x="6815" y="7807"/>
                    </a:cubicBezTo>
                    <a:cubicBezTo>
                      <a:pt x="6824" y="7807"/>
                      <a:pt x="6834" y="7769"/>
                      <a:pt x="6853" y="7797"/>
                    </a:cubicBezTo>
                    <a:cubicBezTo>
                      <a:pt x="6824" y="7807"/>
                      <a:pt x="6890" y="7826"/>
                      <a:pt x="6862" y="7835"/>
                    </a:cubicBezTo>
                    <a:close/>
                    <a:moveTo>
                      <a:pt x="4348" y="7693"/>
                    </a:moveTo>
                    <a:cubicBezTo>
                      <a:pt x="4358" y="7722"/>
                      <a:pt x="4339" y="7731"/>
                      <a:pt x="4329" y="7759"/>
                    </a:cubicBezTo>
                    <a:cubicBezTo>
                      <a:pt x="4301" y="7741"/>
                      <a:pt x="4320" y="7731"/>
                      <a:pt x="4292" y="7693"/>
                    </a:cubicBezTo>
                    <a:cubicBezTo>
                      <a:pt x="4320" y="7693"/>
                      <a:pt x="4310" y="7674"/>
                      <a:pt x="4329" y="7674"/>
                    </a:cubicBezTo>
                    <a:cubicBezTo>
                      <a:pt x="4339" y="7674"/>
                      <a:pt x="4339" y="7693"/>
                      <a:pt x="4348" y="7693"/>
                    </a:cubicBezTo>
                    <a:close/>
                    <a:moveTo>
                      <a:pt x="4906" y="8988"/>
                    </a:moveTo>
                    <a:cubicBezTo>
                      <a:pt x="4934" y="8988"/>
                      <a:pt x="4906" y="8950"/>
                      <a:pt x="4915" y="8941"/>
                    </a:cubicBezTo>
                    <a:cubicBezTo>
                      <a:pt x="4953" y="8931"/>
                      <a:pt x="4972" y="8950"/>
                      <a:pt x="4991" y="8969"/>
                    </a:cubicBezTo>
                    <a:cubicBezTo>
                      <a:pt x="4963" y="8997"/>
                      <a:pt x="4953" y="8997"/>
                      <a:pt x="4934" y="9045"/>
                    </a:cubicBezTo>
                    <a:cubicBezTo>
                      <a:pt x="4925" y="9016"/>
                      <a:pt x="4906" y="9016"/>
                      <a:pt x="4906" y="8988"/>
                    </a:cubicBezTo>
                    <a:close/>
                    <a:moveTo>
                      <a:pt x="3866" y="5756"/>
                    </a:moveTo>
                    <a:cubicBezTo>
                      <a:pt x="3895" y="5737"/>
                      <a:pt x="3895" y="5746"/>
                      <a:pt x="3914" y="5728"/>
                    </a:cubicBezTo>
                    <a:cubicBezTo>
                      <a:pt x="3923" y="5746"/>
                      <a:pt x="3923" y="5756"/>
                      <a:pt x="3932" y="5765"/>
                    </a:cubicBezTo>
                    <a:cubicBezTo>
                      <a:pt x="3904" y="5765"/>
                      <a:pt x="3895" y="5784"/>
                      <a:pt x="3866" y="5756"/>
                    </a:cubicBezTo>
                    <a:close/>
                    <a:moveTo>
                      <a:pt x="4887" y="8818"/>
                    </a:moveTo>
                    <a:cubicBezTo>
                      <a:pt x="4906" y="8837"/>
                      <a:pt x="4887" y="8827"/>
                      <a:pt x="4896" y="8856"/>
                    </a:cubicBezTo>
                    <a:cubicBezTo>
                      <a:pt x="4906" y="8856"/>
                      <a:pt x="4925" y="8856"/>
                      <a:pt x="4925" y="8875"/>
                    </a:cubicBezTo>
                    <a:cubicBezTo>
                      <a:pt x="4915" y="8875"/>
                      <a:pt x="4906" y="8884"/>
                      <a:pt x="4896" y="8894"/>
                    </a:cubicBezTo>
                    <a:cubicBezTo>
                      <a:pt x="4896" y="8856"/>
                      <a:pt x="4877" y="8865"/>
                      <a:pt x="4868" y="8846"/>
                    </a:cubicBezTo>
                    <a:cubicBezTo>
                      <a:pt x="4877" y="8837"/>
                      <a:pt x="4877" y="8827"/>
                      <a:pt x="4887" y="8818"/>
                    </a:cubicBezTo>
                    <a:close/>
                    <a:moveTo>
                      <a:pt x="2978" y="4953"/>
                    </a:moveTo>
                    <a:cubicBezTo>
                      <a:pt x="2950" y="4981"/>
                      <a:pt x="2921" y="4924"/>
                      <a:pt x="2950" y="4915"/>
                    </a:cubicBezTo>
                    <a:cubicBezTo>
                      <a:pt x="2959" y="4934"/>
                      <a:pt x="2978" y="4934"/>
                      <a:pt x="2978" y="4953"/>
                    </a:cubicBezTo>
                    <a:close/>
                    <a:moveTo>
                      <a:pt x="3035" y="5331"/>
                    </a:moveTo>
                    <a:cubicBezTo>
                      <a:pt x="3082" y="5331"/>
                      <a:pt x="3101" y="5274"/>
                      <a:pt x="3139" y="5340"/>
                    </a:cubicBezTo>
                    <a:cubicBezTo>
                      <a:pt x="3072" y="5368"/>
                      <a:pt x="3053" y="5387"/>
                      <a:pt x="2987" y="5340"/>
                    </a:cubicBezTo>
                    <a:cubicBezTo>
                      <a:pt x="2968" y="5321"/>
                      <a:pt x="2987" y="5283"/>
                      <a:pt x="2968" y="5293"/>
                    </a:cubicBezTo>
                    <a:cubicBezTo>
                      <a:pt x="2968" y="5302"/>
                      <a:pt x="2959" y="5293"/>
                      <a:pt x="2950" y="5283"/>
                    </a:cubicBezTo>
                    <a:lnTo>
                      <a:pt x="2978" y="5274"/>
                    </a:lnTo>
                    <a:cubicBezTo>
                      <a:pt x="3006" y="5283"/>
                      <a:pt x="3006" y="5331"/>
                      <a:pt x="3035" y="5331"/>
                    </a:cubicBezTo>
                    <a:close/>
                    <a:moveTo>
                      <a:pt x="2269" y="3885"/>
                    </a:moveTo>
                    <a:cubicBezTo>
                      <a:pt x="2288" y="3875"/>
                      <a:pt x="2297" y="3856"/>
                      <a:pt x="2326" y="3856"/>
                    </a:cubicBezTo>
                    <a:cubicBezTo>
                      <a:pt x="2345" y="3904"/>
                      <a:pt x="2335" y="3904"/>
                      <a:pt x="2316" y="3941"/>
                    </a:cubicBezTo>
                    <a:cubicBezTo>
                      <a:pt x="2307" y="3913"/>
                      <a:pt x="2279" y="3932"/>
                      <a:pt x="2269" y="3885"/>
                    </a:cubicBezTo>
                    <a:close/>
                    <a:moveTo>
                      <a:pt x="6305" y="7259"/>
                    </a:moveTo>
                    <a:cubicBezTo>
                      <a:pt x="6352" y="7230"/>
                      <a:pt x="6361" y="7277"/>
                      <a:pt x="6399" y="7268"/>
                    </a:cubicBezTo>
                    <a:cubicBezTo>
                      <a:pt x="6408" y="7296"/>
                      <a:pt x="6380" y="7268"/>
                      <a:pt x="6371" y="7277"/>
                    </a:cubicBezTo>
                    <a:cubicBezTo>
                      <a:pt x="6371" y="7296"/>
                      <a:pt x="6390" y="7296"/>
                      <a:pt x="6390" y="7315"/>
                    </a:cubicBezTo>
                    <a:cubicBezTo>
                      <a:pt x="6399" y="7268"/>
                      <a:pt x="6399" y="7315"/>
                      <a:pt x="6437" y="7296"/>
                    </a:cubicBezTo>
                    <a:cubicBezTo>
                      <a:pt x="6408" y="7334"/>
                      <a:pt x="6427" y="7429"/>
                      <a:pt x="6475" y="7419"/>
                    </a:cubicBezTo>
                    <a:cubicBezTo>
                      <a:pt x="6437" y="7495"/>
                      <a:pt x="6352" y="7495"/>
                      <a:pt x="6286" y="7514"/>
                    </a:cubicBezTo>
                    <a:lnTo>
                      <a:pt x="6295" y="7552"/>
                    </a:lnTo>
                    <a:cubicBezTo>
                      <a:pt x="6286" y="7552"/>
                      <a:pt x="6267" y="7542"/>
                      <a:pt x="6257" y="7533"/>
                    </a:cubicBezTo>
                    <a:cubicBezTo>
                      <a:pt x="6267" y="7589"/>
                      <a:pt x="6267" y="7627"/>
                      <a:pt x="6305" y="7674"/>
                    </a:cubicBezTo>
                    <a:cubicBezTo>
                      <a:pt x="6342" y="7637"/>
                      <a:pt x="6399" y="7618"/>
                      <a:pt x="6418" y="7580"/>
                    </a:cubicBezTo>
                    <a:cubicBezTo>
                      <a:pt x="6437" y="7589"/>
                      <a:pt x="6446" y="7618"/>
                      <a:pt x="6475" y="7599"/>
                    </a:cubicBezTo>
                    <a:cubicBezTo>
                      <a:pt x="6465" y="7618"/>
                      <a:pt x="6475" y="7637"/>
                      <a:pt x="6465" y="7646"/>
                    </a:cubicBezTo>
                    <a:cubicBezTo>
                      <a:pt x="6446" y="7637"/>
                      <a:pt x="6437" y="7608"/>
                      <a:pt x="6418" y="7599"/>
                    </a:cubicBezTo>
                    <a:cubicBezTo>
                      <a:pt x="6427" y="7646"/>
                      <a:pt x="6484" y="7741"/>
                      <a:pt x="6541" y="7712"/>
                    </a:cubicBezTo>
                    <a:cubicBezTo>
                      <a:pt x="6512" y="7674"/>
                      <a:pt x="6588" y="7703"/>
                      <a:pt x="6560" y="7665"/>
                    </a:cubicBezTo>
                    <a:cubicBezTo>
                      <a:pt x="6588" y="7646"/>
                      <a:pt x="6654" y="7684"/>
                      <a:pt x="6645" y="7646"/>
                    </a:cubicBezTo>
                    <a:cubicBezTo>
                      <a:pt x="6692" y="7665"/>
                      <a:pt x="6730" y="7693"/>
                      <a:pt x="6786" y="7684"/>
                    </a:cubicBezTo>
                    <a:cubicBezTo>
                      <a:pt x="6786" y="7693"/>
                      <a:pt x="6786" y="7703"/>
                      <a:pt x="6796" y="7703"/>
                    </a:cubicBezTo>
                    <a:cubicBezTo>
                      <a:pt x="6777" y="7741"/>
                      <a:pt x="6701" y="7759"/>
                      <a:pt x="6701" y="7712"/>
                    </a:cubicBezTo>
                    <a:cubicBezTo>
                      <a:pt x="6673" y="7693"/>
                      <a:pt x="6692" y="7759"/>
                      <a:pt x="6701" y="7788"/>
                    </a:cubicBezTo>
                    <a:cubicBezTo>
                      <a:pt x="6730" y="7769"/>
                      <a:pt x="6739" y="7712"/>
                      <a:pt x="6777" y="7759"/>
                    </a:cubicBezTo>
                    <a:cubicBezTo>
                      <a:pt x="6805" y="7759"/>
                      <a:pt x="6796" y="7731"/>
                      <a:pt x="6834" y="7722"/>
                    </a:cubicBezTo>
                    <a:cubicBezTo>
                      <a:pt x="6796" y="7712"/>
                      <a:pt x="6815" y="7674"/>
                      <a:pt x="6843" y="7693"/>
                    </a:cubicBezTo>
                    <a:cubicBezTo>
                      <a:pt x="6853" y="7637"/>
                      <a:pt x="6805" y="7665"/>
                      <a:pt x="6786" y="7599"/>
                    </a:cubicBezTo>
                    <a:cubicBezTo>
                      <a:pt x="6786" y="7618"/>
                      <a:pt x="6739" y="7627"/>
                      <a:pt x="6720" y="7618"/>
                    </a:cubicBezTo>
                    <a:cubicBezTo>
                      <a:pt x="6730" y="7589"/>
                      <a:pt x="6768" y="7618"/>
                      <a:pt x="6758" y="7580"/>
                    </a:cubicBezTo>
                    <a:cubicBezTo>
                      <a:pt x="6786" y="7580"/>
                      <a:pt x="6853" y="7589"/>
                      <a:pt x="6853" y="7542"/>
                    </a:cubicBezTo>
                    <a:cubicBezTo>
                      <a:pt x="6872" y="7552"/>
                      <a:pt x="6890" y="7552"/>
                      <a:pt x="6900" y="7580"/>
                    </a:cubicBezTo>
                    <a:cubicBezTo>
                      <a:pt x="6909" y="7552"/>
                      <a:pt x="6928" y="7514"/>
                      <a:pt x="6947" y="7495"/>
                    </a:cubicBezTo>
                    <a:cubicBezTo>
                      <a:pt x="6928" y="7514"/>
                      <a:pt x="6890" y="7495"/>
                      <a:pt x="6881" y="7466"/>
                    </a:cubicBezTo>
                    <a:cubicBezTo>
                      <a:pt x="6872" y="7448"/>
                      <a:pt x="6843" y="7476"/>
                      <a:pt x="6862" y="7495"/>
                    </a:cubicBezTo>
                    <a:cubicBezTo>
                      <a:pt x="6815" y="7476"/>
                      <a:pt x="6805" y="7523"/>
                      <a:pt x="6777" y="7476"/>
                    </a:cubicBezTo>
                    <a:cubicBezTo>
                      <a:pt x="6730" y="7504"/>
                      <a:pt x="6701" y="7504"/>
                      <a:pt x="6683" y="7514"/>
                    </a:cubicBezTo>
                    <a:cubicBezTo>
                      <a:pt x="6673" y="7514"/>
                      <a:pt x="6635" y="7476"/>
                      <a:pt x="6673" y="7476"/>
                    </a:cubicBezTo>
                    <a:cubicBezTo>
                      <a:pt x="6635" y="7438"/>
                      <a:pt x="6635" y="7514"/>
                      <a:pt x="6597" y="7457"/>
                    </a:cubicBezTo>
                    <a:cubicBezTo>
                      <a:pt x="6550" y="7476"/>
                      <a:pt x="6550" y="7514"/>
                      <a:pt x="6550" y="7561"/>
                    </a:cubicBezTo>
                    <a:cubicBezTo>
                      <a:pt x="6512" y="7570"/>
                      <a:pt x="6484" y="7552"/>
                      <a:pt x="6437" y="7561"/>
                    </a:cubicBezTo>
                    <a:cubicBezTo>
                      <a:pt x="6418" y="7533"/>
                      <a:pt x="6446" y="7514"/>
                      <a:pt x="6456" y="7542"/>
                    </a:cubicBezTo>
                    <a:cubicBezTo>
                      <a:pt x="6465" y="7457"/>
                      <a:pt x="6579" y="7514"/>
                      <a:pt x="6541" y="7381"/>
                    </a:cubicBezTo>
                    <a:cubicBezTo>
                      <a:pt x="6531" y="7400"/>
                      <a:pt x="6512" y="7410"/>
                      <a:pt x="6503" y="7391"/>
                    </a:cubicBezTo>
                    <a:cubicBezTo>
                      <a:pt x="6494" y="7391"/>
                      <a:pt x="6484" y="7410"/>
                      <a:pt x="6494" y="7419"/>
                    </a:cubicBezTo>
                    <a:cubicBezTo>
                      <a:pt x="6475" y="7429"/>
                      <a:pt x="6465" y="7391"/>
                      <a:pt x="6456" y="7372"/>
                    </a:cubicBezTo>
                    <a:cubicBezTo>
                      <a:pt x="6456" y="7353"/>
                      <a:pt x="6484" y="7344"/>
                      <a:pt x="6494" y="7325"/>
                    </a:cubicBezTo>
                    <a:cubicBezTo>
                      <a:pt x="6465" y="7277"/>
                      <a:pt x="6475" y="7221"/>
                      <a:pt x="6437" y="7145"/>
                    </a:cubicBezTo>
                    <a:cubicBezTo>
                      <a:pt x="6418" y="7164"/>
                      <a:pt x="6380" y="7126"/>
                      <a:pt x="6399" y="7174"/>
                    </a:cubicBezTo>
                    <a:cubicBezTo>
                      <a:pt x="6380" y="7164"/>
                      <a:pt x="6380" y="7145"/>
                      <a:pt x="6371" y="7126"/>
                    </a:cubicBezTo>
                    <a:cubicBezTo>
                      <a:pt x="6390" y="7088"/>
                      <a:pt x="6371" y="7032"/>
                      <a:pt x="6437" y="7013"/>
                    </a:cubicBezTo>
                    <a:cubicBezTo>
                      <a:pt x="6418" y="6966"/>
                      <a:pt x="6465" y="6928"/>
                      <a:pt x="6427" y="6890"/>
                    </a:cubicBezTo>
                    <a:cubicBezTo>
                      <a:pt x="6399" y="6947"/>
                      <a:pt x="6342" y="6947"/>
                      <a:pt x="6371" y="7041"/>
                    </a:cubicBezTo>
                    <a:cubicBezTo>
                      <a:pt x="6323" y="7088"/>
                      <a:pt x="6305" y="7174"/>
                      <a:pt x="6248" y="7240"/>
                    </a:cubicBezTo>
                    <a:cubicBezTo>
                      <a:pt x="6238" y="7230"/>
                      <a:pt x="6219" y="7211"/>
                      <a:pt x="6201" y="7230"/>
                    </a:cubicBezTo>
                    <a:cubicBezTo>
                      <a:pt x="6201" y="7268"/>
                      <a:pt x="6201" y="7315"/>
                      <a:pt x="6172" y="7344"/>
                    </a:cubicBezTo>
                    <a:cubicBezTo>
                      <a:pt x="6191" y="7372"/>
                      <a:pt x="6210" y="7381"/>
                      <a:pt x="6238" y="7400"/>
                    </a:cubicBezTo>
                    <a:cubicBezTo>
                      <a:pt x="6276" y="7353"/>
                      <a:pt x="6305" y="7325"/>
                      <a:pt x="6305" y="7259"/>
                    </a:cubicBezTo>
                    <a:close/>
                    <a:moveTo>
                      <a:pt x="6720" y="8100"/>
                    </a:moveTo>
                    <a:cubicBezTo>
                      <a:pt x="6711" y="8128"/>
                      <a:pt x="6739" y="8175"/>
                      <a:pt x="6692" y="8156"/>
                    </a:cubicBezTo>
                    <a:cubicBezTo>
                      <a:pt x="6692" y="8156"/>
                      <a:pt x="6701" y="8166"/>
                      <a:pt x="6711" y="8185"/>
                    </a:cubicBezTo>
                    <a:cubicBezTo>
                      <a:pt x="6749" y="8175"/>
                      <a:pt x="6730" y="8147"/>
                      <a:pt x="6758" y="8128"/>
                    </a:cubicBezTo>
                    <a:cubicBezTo>
                      <a:pt x="6749" y="8109"/>
                      <a:pt x="6730" y="8109"/>
                      <a:pt x="6720" y="8100"/>
                    </a:cubicBezTo>
                    <a:close/>
                    <a:moveTo>
                      <a:pt x="6560" y="7948"/>
                    </a:moveTo>
                    <a:cubicBezTo>
                      <a:pt x="6541" y="7958"/>
                      <a:pt x="6569" y="7996"/>
                      <a:pt x="6579" y="8005"/>
                    </a:cubicBezTo>
                    <a:cubicBezTo>
                      <a:pt x="6569" y="8015"/>
                      <a:pt x="6560" y="7996"/>
                      <a:pt x="6541" y="8005"/>
                    </a:cubicBezTo>
                    <a:cubicBezTo>
                      <a:pt x="6560" y="8043"/>
                      <a:pt x="6550" y="8062"/>
                      <a:pt x="6569" y="8100"/>
                    </a:cubicBezTo>
                    <a:cubicBezTo>
                      <a:pt x="6607" y="8071"/>
                      <a:pt x="6597" y="8015"/>
                      <a:pt x="6626" y="7977"/>
                    </a:cubicBezTo>
                    <a:cubicBezTo>
                      <a:pt x="6616" y="7967"/>
                      <a:pt x="6607" y="7977"/>
                      <a:pt x="6616" y="7986"/>
                    </a:cubicBezTo>
                    <a:cubicBezTo>
                      <a:pt x="6588" y="7996"/>
                      <a:pt x="6579" y="7967"/>
                      <a:pt x="6560" y="7948"/>
                    </a:cubicBezTo>
                    <a:close/>
                    <a:moveTo>
                      <a:pt x="6465" y="7892"/>
                    </a:moveTo>
                    <a:cubicBezTo>
                      <a:pt x="6484" y="7901"/>
                      <a:pt x="6512" y="7892"/>
                      <a:pt x="6522" y="7873"/>
                    </a:cubicBezTo>
                    <a:cubicBezTo>
                      <a:pt x="6512" y="7911"/>
                      <a:pt x="6503" y="7911"/>
                      <a:pt x="6541" y="7958"/>
                    </a:cubicBezTo>
                    <a:cubicBezTo>
                      <a:pt x="6531" y="7958"/>
                      <a:pt x="6531" y="7948"/>
                      <a:pt x="6522" y="7948"/>
                    </a:cubicBezTo>
                    <a:cubicBezTo>
                      <a:pt x="6531" y="7996"/>
                      <a:pt x="6550" y="7901"/>
                      <a:pt x="6569" y="7892"/>
                    </a:cubicBezTo>
                    <a:cubicBezTo>
                      <a:pt x="6560" y="7873"/>
                      <a:pt x="6560" y="7892"/>
                      <a:pt x="6541" y="7892"/>
                    </a:cubicBezTo>
                    <a:cubicBezTo>
                      <a:pt x="6522" y="7854"/>
                      <a:pt x="6579" y="7845"/>
                      <a:pt x="6541" y="7826"/>
                    </a:cubicBezTo>
                    <a:cubicBezTo>
                      <a:pt x="6522" y="7826"/>
                      <a:pt x="6541" y="7854"/>
                      <a:pt x="6531" y="7863"/>
                    </a:cubicBezTo>
                    <a:cubicBezTo>
                      <a:pt x="6522" y="7854"/>
                      <a:pt x="6494" y="7882"/>
                      <a:pt x="6494" y="7845"/>
                    </a:cubicBezTo>
                    <a:cubicBezTo>
                      <a:pt x="6465" y="7854"/>
                      <a:pt x="6456" y="7863"/>
                      <a:pt x="6465" y="7892"/>
                    </a:cubicBezTo>
                    <a:close/>
                    <a:moveTo>
                      <a:pt x="2165" y="946"/>
                    </a:moveTo>
                    <a:lnTo>
                      <a:pt x="2156" y="908"/>
                    </a:lnTo>
                    <a:cubicBezTo>
                      <a:pt x="2193" y="908"/>
                      <a:pt x="2175" y="851"/>
                      <a:pt x="2212" y="870"/>
                    </a:cubicBezTo>
                    <a:cubicBezTo>
                      <a:pt x="2222" y="908"/>
                      <a:pt x="2184" y="927"/>
                      <a:pt x="2165" y="946"/>
                    </a:cubicBezTo>
                    <a:close/>
                    <a:moveTo>
                      <a:pt x="3535" y="4915"/>
                    </a:moveTo>
                    <a:cubicBezTo>
                      <a:pt x="3526" y="4905"/>
                      <a:pt x="3507" y="4877"/>
                      <a:pt x="3498" y="4868"/>
                    </a:cubicBezTo>
                    <a:cubicBezTo>
                      <a:pt x="3498" y="4839"/>
                      <a:pt x="3554" y="4858"/>
                      <a:pt x="3564" y="4830"/>
                    </a:cubicBezTo>
                    <a:cubicBezTo>
                      <a:pt x="3564" y="4896"/>
                      <a:pt x="3554" y="4877"/>
                      <a:pt x="3535" y="4915"/>
                    </a:cubicBezTo>
                    <a:close/>
                    <a:moveTo>
                      <a:pt x="4017" y="5633"/>
                    </a:moveTo>
                    <a:cubicBezTo>
                      <a:pt x="3989" y="5671"/>
                      <a:pt x="3970" y="5690"/>
                      <a:pt x="3923" y="5737"/>
                    </a:cubicBezTo>
                    <a:cubicBezTo>
                      <a:pt x="3932" y="5746"/>
                      <a:pt x="3961" y="5737"/>
                      <a:pt x="3961" y="5765"/>
                    </a:cubicBezTo>
                    <a:cubicBezTo>
                      <a:pt x="4027" y="5737"/>
                      <a:pt x="4046" y="5728"/>
                      <a:pt x="4093" y="5699"/>
                    </a:cubicBezTo>
                    <a:cubicBezTo>
                      <a:pt x="4093" y="5671"/>
                      <a:pt x="4055" y="5671"/>
                      <a:pt x="4074" y="5652"/>
                    </a:cubicBezTo>
                    <a:cubicBezTo>
                      <a:pt x="4065" y="5643"/>
                      <a:pt x="4065" y="5652"/>
                      <a:pt x="4065" y="5652"/>
                    </a:cubicBezTo>
                    <a:cubicBezTo>
                      <a:pt x="4046" y="5661"/>
                      <a:pt x="4036" y="5643"/>
                      <a:pt x="4017" y="5633"/>
                    </a:cubicBezTo>
                    <a:close/>
                    <a:moveTo>
                      <a:pt x="2950" y="2845"/>
                    </a:moveTo>
                    <a:cubicBezTo>
                      <a:pt x="2940" y="2836"/>
                      <a:pt x="2931" y="2836"/>
                      <a:pt x="2921" y="2836"/>
                    </a:cubicBezTo>
                    <a:cubicBezTo>
                      <a:pt x="2921" y="2788"/>
                      <a:pt x="2893" y="2807"/>
                      <a:pt x="2883" y="2760"/>
                    </a:cubicBezTo>
                    <a:cubicBezTo>
                      <a:pt x="2940" y="2760"/>
                      <a:pt x="2902" y="2817"/>
                      <a:pt x="2959" y="2770"/>
                    </a:cubicBezTo>
                    <a:cubicBezTo>
                      <a:pt x="2968" y="2798"/>
                      <a:pt x="2959" y="2826"/>
                      <a:pt x="2950" y="2845"/>
                    </a:cubicBezTo>
                    <a:close/>
                    <a:moveTo>
                      <a:pt x="4036" y="8752"/>
                    </a:moveTo>
                    <a:cubicBezTo>
                      <a:pt x="4027" y="8723"/>
                      <a:pt x="3999" y="8742"/>
                      <a:pt x="3989" y="8714"/>
                    </a:cubicBezTo>
                    <a:cubicBezTo>
                      <a:pt x="4008" y="8733"/>
                      <a:pt x="3999" y="8780"/>
                      <a:pt x="3999" y="8808"/>
                    </a:cubicBezTo>
                    <a:cubicBezTo>
                      <a:pt x="4017" y="8799"/>
                      <a:pt x="4008" y="8761"/>
                      <a:pt x="4036" y="8752"/>
                    </a:cubicBezTo>
                    <a:close/>
                    <a:moveTo>
                      <a:pt x="3413" y="5718"/>
                    </a:moveTo>
                    <a:cubicBezTo>
                      <a:pt x="3432" y="5699"/>
                      <a:pt x="3488" y="5614"/>
                      <a:pt x="3441" y="5652"/>
                    </a:cubicBezTo>
                    <a:cubicBezTo>
                      <a:pt x="3441" y="5633"/>
                      <a:pt x="3460" y="5624"/>
                      <a:pt x="3479" y="5624"/>
                    </a:cubicBezTo>
                    <a:cubicBezTo>
                      <a:pt x="3469" y="5614"/>
                      <a:pt x="3460" y="5605"/>
                      <a:pt x="3460" y="5614"/>
                    </a:cubicBezTo>
                    <a:cubicBezTo>
                      <a:pt x="3450" y="5605"/>
                      <a:pt x="3365" y="5605"/>
                      <a:pt x="3356" y="5586"/>
                    </a:cubicBezTo>
                    <a:cubicBezTo>
                      <a:pt x="3337" y="5567"/>
                      <a:pt x="3356" y="5539"/>
                      <a:pt x="3309" y="5567"/>
                    </a:cubicBezTo>
                    <a:cubicBezTo>
                      <a:pt x="3318" y="5557"/>
                      <a:pt x="3299" y="5529"/>
                      <a:pt x="3318" y="5520"/>
                    </a:cubicBezTo>
                    <a:cubicBezTo>
                      <a:pt x="3271" y="5491"/>
                      <a:pt x="3299" y="5576"/>
                      <a:pt x="3261" y="5576"/>
                    </a:cubicBezTo>
                    <a:cubicBezTo>
                      <a:pt x="3271" y="5614"/>
                      <a:pt x="3290" y="5633"/>
                      <a:pt x="3318" y="5643"/>
                    </a:cubicBezTo>
                    <a:cubicBezTo>
                      <a:pt x="3328" y="5633"/>
                      <a:pt x="3309" y="5614"/>
                      <a:pt x="3318" y="5605"/>
                    </a:cubicBezTo>
                    <a:cubicBezTo>
                      <a:pt x="3365" y="5624"/>
                      <a:pt x="3375" y="5661"/>
                      <a:pt x="3413" y="5718"/>
                    </a:cubicBezTo>
                    <a:close/>
                    <a:moveTo>
                      <a:pt x="2817" y="5350"/>
                    </a:moveTo>
                    <a:cubicBezTo>
                      <a:pt x="2685" y="5397"/>
                      <a:pt x="2761" y="5217"/>
                      <a:pt x="2817" y="5350"/>
                    </a:cubicBezTo>
                    <a:close/>
                    <a:moveTo>
                      <a:pt x="3214" y="5595"/>
                    </a:moveTo>
                    <a:cubicBezTo>
                      <a:pt x="3233" y="5605"/>
                      <a:pt x="3224" y="5557"/>
                      <a:pt x="3233" y="5586"/>
                    </a:cubicBezTo>
                    <a:cubicBezTo>
                      <a:pt x="3224" y="5586"/>
                      <a:pt x="3224" y="5595"/>
                      <a:pt x="3233" y="5614"/>
                    </a:cubicBezTo>
                    <a:cubicBezTo>
                      <a:pt x="3148" y="5624"/>
                      <a:pt x="3205" y="5576"/>
                      <a:pt x="3139" y="5539"/>
                    </a:cubicBezTo>
                    <a:cubicBezTo>
                      <a:pt x="3167" y="5520"/>
                      <a:pt x="3176" y="5548"/>
                      <a:pt x="3186" y="5557"/>
                    </a:cubicBezTo>
                    <a:cubicBezTo>
                      <a:pt x="3186" y="5595"/>
                      <a:pt x="3205" y="5567"/>
                      <a:pt x="3214" y="5595"/>
                    </a:cubicBezTo>
                    <a:close/>
                    <a:moveTo>
                      <a:pt x="3413" y="6455"/>
                    </a:moveTo>
                    <a:cubicBezTo>
                      <a:pt x="3413" y="6455"/>
                      <a:pt x="3422" y="6446"/>
                      <a:pt x="3422" y="6446"/>
                    </a:cubicBezTo>
                    <a:cubicBezTo>
                      <a:pt x="3422" y="6446"/>
                      <a:pt x="3422" y="6455"/>
                      <a:pt x="3422" y="6455"/>
                    </a:cubicBezTo>
                    <a:close/>
                    <a:moveTo>
                      <a:pt x="4093" y="8790"/>
                    </a:moveTo>
                    <a:cubicBezTo>
                      <a:pt x="4103" y="8808"/>
                      <a:pt x="4121" y="8818"/>
                      <a:pt x="4140" y="8818"/>
                    </a:cubicBezTo>
                    <a:cubicBezTo>
                      <a:pt x="4131" y="8780"/>
                      <a:pt x="4159" y="8771"/>
                      <a:pt x="4150" y="8733"/>
                    </a:cubicBezTo>
                    <a:cubicBezTo>
                      <a:pt x="4131" y="8742"/>
                      <a:pt x="4121" y="8657"/>
                      <a:pt x="4093" y="8638"/>
                    </a:cubicBezTo>
                    <a:cubicBezTo>
                      <a:pt x="4055" y="8686"/>
                      <a:pt x="4131" y="8780"/>
                      <a:pt x="4093" y="8790"/>
                    </a:cubicBezTo>
                    <a:close/>
                    <a:moveTo>
                      <a:pt x="3157" y="5671"/>
                    </a:moveTo>
                    <a:cubicBezTo>
                      <a:pt x="3176" y="5671"/>
                      <a:pt x="3195" y="5690"/>
                      <a:pt x="3214" y="5699"/>
                    </a:cubicBezTo>
                    <a:cubicBezTo>
                      <a:pt x="3176" y="5737"/>
                      <a:pt x="3186" y="5690"/>
                      <a:pt x="3157" y="5671"/>
                    </a:cubicBezTo>
                    <a:close/>
                    <a:moveTo>
                      <a:pt x="4178" y="7608"/>
                    </a:moveTo>
                    <a:cubicBezTo>
                      <a:pt x="4188" y="7608"/>
                      <a:pt x="4197" y="7599"/>
                      <a:pt x="4197" y="7608"/>
                    </a:cubicBezTo>
                    <a:lnTo>
                      <a:pt x="4159" y="7618"/>
                    </a:lnTo>
                    <a:lnTo>
                      <a:pt x="4140" y="7580"/>
                    </a:lnTo>
                    <a:cubicBezTo>
                      <a:pt x="4169" y="7561"/>
                      <a:pt x="4159" y="7618"/>
                      <a:pt x="4178" y="7608"/>
                    </a:cubicBezTo>
                    <a:close/>
                    <a:moveTo>
                      <a:pt x="4405" y="8705"/>
                    </a:moveTo>
                    <a:cubicBezTo>
                      <a:pt x="4414" y="8705"/>
                      <a:pt x="4414" y="8686"/>
                      <a:pt x="4405" y="8676"/>
                    </a:cubicBezTo>
                    <a:cubicBezTo>
                      <a:pt x="4405" y="8676"/>
                      <a:pt x="4395" y="8676"/>
                      <a:pt x="4386" y="8667"/>
                    </a:cubicBezTo>
                    <a:cubicBezTo>
                      <a:pt x="4443" y="8686"/>
                      <a:pt x="4433" y="8638"/>
                      <a:pt x="4471" y="8667"/>
                    </a:cubicBezTo>
                    <a:cubicBezTo>
                      <a:pt x="4452" y="8676"/>
                      <a:pt x="4443" y="8733"/>
                      <a:pt x="4405" y="8705"/>
                    </a:cubicBezTo>
                    <a:close/>
                    <a:moveTo>
                      <a:pt x="4670" y="8912"/>
                    </a:moveTo>
                    <a:cubicBezTo>
                      <a:pt x="4698" y="8894"/>
                      <a:pt x="4717" y="8912"/>
                      <a:pt x="4726" y="8894"/>
                    </a:cubicBezTo>
                    <a:cubicBezTo>
                      <a:pt x="4736" y="8941"/>
                      <a:pt x="4755" y="8922"/>
                      <a:pt x="4764" y="8950"/>
                    </a:cubicBezTo>
                    <a:cubicBezTo>
                      <a:pt x="4745" y="8960"/>
                      <a:pt x="4707" y="8969"/>
                      <a:pt x="4670" y="8941"/>
                    </a:cubicBezTo>
                    <a:cubicBezTo>
                      <a:pt x="4679" y="8941"/>
                      <a:pt x="4679" y="8931"/>
                      <a:pt x="4670" y="8912"/>
                    </a:cubicBezTo>
                    <a:close/>
                    <a:moveTo>
                      <a:pt x="4471" y="8393"/>
                    </a:moveTo>
                    <a:cubicBezTo>
                      <a:pt x="4452" y="8393"/>
                      <a:pt x="4452" y="8402"/>
                      <a:pt x="4443" y="8412"/>
                    </a:cubicBezTo>
                    <a:cubicBezTo>
                      <a:pt x="4414" y="8345"/>
                      <a:pt x="4509" y="8345"/>
                      <a:pt x="4452" y="8317"/>
                    </a:cubicBezTo>
                    <a:cubicBezTo>
                      <a:pt x="4509" y="8317"/>
                      <a:pt x="4499" y="8308"/>
                      <a:pt x="4547" y="8298"/>
                    </a:cubicBezTo>
                    <a:cubicBezTo>
                      <a:pt x="4528" y="8308"/>
                      <a:pt x="4547" y="8317"/>
                      <a:pt x="4556" y="8326"/>
                    </a:cubicBezTo>
                    <a:cubicBezTo>
                      <a:pt x="4509" y="8336"/>
                      <a:pt x="4499" y="8345"/>
                      <a:pt x="4471" y="8374"/>
                    </a:cubicBezTo>
                    <a:cubicBezTo>
                      <a:pt x="4490" y="8402"/>
                      <a:pt x="4509" y="8412"/>
                      <a:pt x="4509" y="8440"/>
                    </a:cubicBezTo>
                    <a:cubicBezTo>
                      <a:pt x="4481" y="8459"/>
                      <a:pt x="4481" y="8440"/>
                      <a:pt x="4462" y="8449"/>
                    </a:cubicBezTo>
                    <a:cubicBezTo>
                      <a:pt x="4443" y="8421"/>
                      <a:pt x="4490" y="8421"/>
                      <a:pt x="4471" y="8393"/>
                    </a:cubicBezTo>
                    <a:close/>
                    <a:moveTo>
                      <a:pt x="4093" y="7561"/>
                    </a:moveTo>
                    <a:cubicBezTo>
                      <a:pt x="4093" y="7561"/>
                      <a:pt x="4093" y="7552"/>
                      <a:pt x="4093" y="7552"/>
                    </a:cubicBezTo>
                    <a:lnTo>
                      <a:pt x="4103" y="7552"/>
                    </a:lnTo>
                    <a:cubicBezTo>
                      <a:pt x="4103" y="7552"/>
                      <a:pt x="4103" y="7561"/>
                      <a:pt x="4093" y="7561"/>
                    </a:cubicBezTo>
                    <a:close/>
                    <a:moveTo>
                      <a:pt x="2260" y="4197"/>
                    </a:moveTo>
                    <a:cubicBezTo>
                      <a:pt x="2241" y="4215"/>
                      <a:pt x="2241" y="4197"/>
                      <a:pt x="2222" y="4215"/>
                    </a:cubicBezTo>
                    <a:cubicBezTo>
                      <a:pt x="2212" y="4149"/>
                      <a:pt x="2184" y="4121"/>
                      <a:pt x="2193" y="4083"/>
                    </a:cubicBezTo>
                    <a:cubicBezTo>
                      <a:pt x="2203" y="4112"/>
                      <a:pt x="2231" y="4112"/>
                      <a:pt x="2241" y="4093"/>
                    </a:cubicBezTo>
                    <a:cubicBezTo>
                      <a:pt x="2241" y="4121"/>
                      <a:pt x="2250" y="4159"/>
                      <a:pt x="2260" y="4197"/>
                    </a:cubicBezTo>
                    <a:close/>
                    <a:moveTo>
                      <a:pt x="2619" y="5019"/>
                    </a:moveTo>
                    <a:cubicBezTo>
                      <a:pt x="2628" y="5038"/>
                      <a:pt x="2628" y="5066"/>
                      <a:pt x="2609" y="5066"/>
                    </a:cubicBezTo>
                    <a:cubicBezTo>
                      <a:pt x="2600" y="5057"/>
                      <a:pt x="2581" y="5047"/>
                      <a:pt x="2572" y="5028"/>
                    </a:cubicBezTo>
                    <a:cubicBezTo>
                      <a:pt x="2590" y="5019"/>
                      <a:pt x="2600" y="5038"/>
                      <a:pt x="2619" y="5019"/>
                    </a:cubicBezTo>
                    <a:close/>
                    <a:moveTo>
                      <a:pt x="3186" y="6191"/>
                    </a:moveTo>
                    <a:cubicBezTo>
                      <a:pt x="3176" y="6181"/>
                      <a:pt x="3129" y="6134"/>
                      <a:pt x="3157" y="6153"/>
                    </a:cubicBezTo>
                    <a:cubicBezTo>
                      <a:pt x="3186" y="6181"/>
                      <a:pt x="3176" y="6124"/>
                      <a:pt x="3195" y="6124"/>
                    </a:cubicBezTo>
                    <a:cubicBezTo>
                      <a:pt x="3205" y="6162"/>
                      <a:pt x="3233" y="6153"/>
                      <a:pt x="3243" y="6134"/>
                    </a:cubicBezTo>
                    <a:cubicBezTo>
                      <a:pt x="3252" y="6153"/>
                      <a:pt x="3271" y="6162"/>
                      <a:pt x="3280" y="6181"/>
                    </a:cubicBezTo>
                    <a:cubicBezTo>
                      <a:pt x="3233" y="6200"/>
                      <a:pt x="3243" y="6247"/>
                      <a:pt x="3243" y="6304"/>
                    </a:cubicBezTo>
                    <a:cubicBezTo>
                      <a:pt x="3224" y="6276"/>
                      <a:pt x="3205" y="6257"/>
                      <a:pt x="3176" y="6247"/>
                    </a:cubicBezTo>
                    <a:cubicBezTo>
                      <a:pt x="3176" y="6200"/>
                      <a:pt x="3214" y="6228"/>
                      <a:pt x="3205" y="6172"/>
                    </a:cubicBezTo>
                    <a:cubicBezTo>
                      <a:pt x="3195" y="6172"/>
                      <a:pt x="3195" y="6162"/>
                      <a:pt x="3186" y="6162"/>
                    </a:cubicBezTo>
                    <a:cubicBezTo>
                      <a:pt x="3186" y="6172"/>
                      <a:pt x="3186" y="6181"/>
                      <a:pt x="3186" y="6191"/>
                    </a:cubicBezTo>
                    <a:close/>
                    <a:moveTo>
                      <a:pt x="3176" y="5737"/>
                    </a:moveTo>
                    <a:cubicBezTo>
                      <a:pt x="3205" y="5728"/>
                      <a:pt x="3224" y="5737"/>
                      <a:pt x="3243" y="5746"/>
                    </a:cubicBezTo>
                    <a:cubicBezTo>
                      <a:pt x="3243" y="5709"/>
                      <a:pt x="3224" y="5728"/>
                      <a:pt x="3214" y="5709"/>
                    </a:cubicBezTo>
                    <a:cubicBezTo>
                      <a:pt x="3233" y="5699"/>
                      <a:pt x="3261" y="5709"/>
                      <a:pt x="3280" y="5661"/>
                    </a:cubicBezTo>
                    <a:cubicBezTo>
                      <a:pt x="3299" y="5718"/>
                      <a:pt x="3346" y="5690"/>
                      <a:pt x="3384" y="5699"/>
                    </a:cubicBezTo>
                    <a:cubicBezTo>
                      <a:pt x="3365" y="5709"/>
                      <a:pt x="3375" y="5728"/>
                      <a:pt x="3356" y="5737"/>
                    </a:cubicBezTo>
                    <a:cubicBezTo>
                      <a:pt x="3337" y="5690"/>
                      <a:pt x="3328" y="5737"/>
                      <a:pt x="3299" y="5728"/>
                    </a:cubicBezTo>
                    <a:cubicBezTo>
                      <a:pt x="3290" y="5737"/>
                      <a:pt x="3309" y="5765"/>
                      <a:pt x="3280" y="5765"/>
                    </a:cubicBezTo>
                    <a:cubicBezTo>
                      <a:pt x="3243" y="5737"/>
                      <a:pt x="3214" y="5784"/>
                      <a:pt x="3176" y="5737"/>
                    </a:cubicBezTo>
                    <a:close/>
                    <a:moveTo>
                      <a:pt x="3658" y="7712"/>
                    </a:moveTo>
                    <a:cubicBezTo>
                      <a:pt x="3677" y="7741"/>
                      <a:pt x="3724" y="7741"/>
                      <a:pt x="3687" y="7769"/>
                    </a:cubicBezTo>
                    <a:cubicBezTo>
                      <a:pt x="3706" y="7769"/>
                      <a:pt x="3734" y="7769"/>
                      <a:pt x="3762" y="7750"/>
                    </a:cubicBezTo>
                    <a:cubicBezTo>
                      <a:pt x="3762" y="7778"/>
                      <a:pt x="3772" y="7797"/>
                      <a:pt x="3791" y="7807"/>
                    </a:cubicBezTo>
                    <a:cubicBezTo>
                      <a:pt x="3772" y="7816"/>
                      <a:pt x="3753" y="7863"/>
                      <a:pt x="3734" y="7835"/>
                    </a:cubicBezTo>
                    <a:cubicBezTo>
                      <a:pt x="3743" y="7835"/>
                      <a:pt x="3762" y="7835"/>
                      <a:pt x="3762" y="7816"/>
                    </a:cubicBezTo>
                    <a:cubicBezTo>
                      <a:pt x="3734" y="7826"/>
                      <a:pt x="3706" y="7769"/>
                      <a:pt x="3696" y="7807"/>
                    </a:cubicBezTo>
                    <a:cubicBezTo>
                      <a:pt x="3687" y="7759"/>
                      <a:pt x="3649" y="7769"/>
                      <a:pt x="3630" y="7741"/>
                    </a:cubicBezTo>
                    <a:cubicBezTo>
                      <a:pt x="3658" y="7741"/>
                      <a:pt x="3639" y="7712"/>
                      <a:pt x="3658" y="7712"/>
                    </a:cubicBezTo>
                    <a:close/>
                    <a:moveTo>
                      <a:pt x="2326" y="4480"/>
                    </a:moveTo>
                    <a:cubicBezTo>
                      <a:pt x="2354" y="4471"/>
                      <a:pt x="2373" y="4471"/>
                      <a:pt x="2392" y="4480"/>
                    </a:cubicBezTo>
                    <a:cubicBezTo>
                      <a:pt x="2401" y="4499"/>
                      <a:pt x="2401" y="4518"/>
                      <a:pt x="2401" y="4527"/>
                    </a:cubicBezTo>
                    <a:cubicBezTo>
                      <a:pt x="2373" y="4527"/>
                      <a:pt x="2364" y="4508"/>
                      <a:pt x="2335" y="4537"/>
                    </a:cubicBezTo>
                    <a:cubicBezTo>
                      <a:pt x="2326" y="4518"/>
                      <a:pt x="2316" y="4490"/>
                      <a:pt x="2326" y="4480"/>
                    </a:cubicBezTo>
                    <a:close/>
                    <a:moveTo>
                      <a:pt x="3035" y="5973"/>
                    </a:moveTo>
                    <a:cubicBezTo>
                      <a:pt x="3025" y="5983"/>
                      <a:pt x="3025" y="5964"/>
                      <a:pt x="3006" y="5964"/>
                    </a:cubicBezTo>
                    <a:cubicBezTo>
                      <a:pt x="3016" y="5964"/>
                      <a:pt x="3016" y="5973"/>
                      <a:pt x="3006" y="5973"/>
                    </a:cubicBezTo>
                    <a:cubicBezTo>
                      <a:pt x="2987" y="5945"/>
                      <a:pt x="3025" y="5945"/>
                      <a:pt x="3006" y="5917"/>
                    </a:cubicBezTo>
                    <a:cubicBezTo>
                      <a:pt x="3044" y="5926"/>
                      <a:pt x="3025" y="5907"/>
                      <a:pt x="3053" y="5888"/>
                    </a:cubicBezTo>
                    <a:cubicBezTo>
                      <a:pt x="3063" y="5945"/>
                      <a:pt x="3044" y="5945"/>
                      <a:pt x="3053" y="6002"/>
                    </a:cubicBezTo>
                    <a:cubicBezTo>
                      <a:pt x="3063" y="6002"/>
                      <a:pt x="3072" y="5992"/>
                      <a:pt x="3072" y="5983"/>
                    </a:cubicBezTo>
                    <a:cubicBezTo>
                      <a:pt x="3091" y="6011"/>
                      <a:pt x="3044" y="6021"/>
                      <a:pt x="3072" y="6039"/>
                    </a:cubicBezTo>
                    <a:cubicBezTo>
                      <a:pt x="3044" y="6049"/>
                      <a:pt x="3016" y="5992"/>
                      <a:pt x="3035" y="5973"/>
                    </a:cubicBezTo>
                    <a:close/>
                    <a:moveTo>
                      <a:pt x="4084" y="9139"/>
                    </a:moveTo>
                    <a:cubicBezTo>
                      <a:pt x="4055" y="9139"/>
                      <a:pt x="4074" y="9168"/>
                      <a:pt x="4046" y="9177"/>
                    </a:cubicBezTo>
                    <a:cubicBezTo>
                      <a:pt x="4027" y="9139"/>
                      <a:pt x="4074" y="9083"/>
                      <a:pt x="4084" y="9139"/>
                    </a:cubicBezTo>
                    <a:close/>
                    <a:moveTo>
                      <a:pt x="7817" y="1900"/>
                    </a:moveTo>
                    <a:cubicBezTo>
                      <a:pt x="7798" y="1881"/>
                      <a:pt x="7760" y="1910"/>
                      <a:pt x="7750" y="1862"/>
                    </a:cubicBezTo>
                    <a:cubicBezTo>
                      <a:pt x="7732" y="1881"/>
                      <a:pt x="7779" y="1919"/>
                      <a:pt x="7713" y="1919"/>
                    </a:cubicBezTo>
                    <a:cubicBezTo>
                      <a:pt x="7722" y="1938"/>
                      <a:pt x="7732" y="1938"/>
                      <a:pt x="7732" y="1947"/>
                    </a:cubicBezTo>
                    <a:cubicBezTo>
                      <a:pt x="7713" y="1995"/>
                      <a:pt x="7628" y="1985"/>
                      <a:pt x="7628" y="2032"/>
                    </a:cubicBezTo>
                    <a:cubicBezTo>
                      <a:pt x="7656" y="2051"/>
                      <a:pt x="7684" y="2051"/>
                      <a:pt x="7703" y="2061"/>
                    </a:cubicBezTo>
                    <a:cubicBezTo>
                      <a:pt x="7713" y="2042"/>
                      <a:pt x="7741" y="2032"/>
                      <a:pt x="7741" y="2013"/>
                    </a:cubicBezTo>
                    <a:cubicBezTo>
                      <a:pt x="7769" y="2013"/>
                      <a:pt x="7798" y="2013"/>
                      <a:pt x="7826" y="2013"/>
                    </a:cubicBezTo>
                    <a:cubicBezTo>
                      <a:pt x="7817" y="2013"/>
                      <a:pt x="7788" y="1995"/>
                      <a:pt x="7845" y="1976"/>
                    </a:cubicBezTo>
                    <a:cubicBezTo>
                      <a:pt x="7836" y="1938"/>
                      <a:pt x="7817" y="1919"/>
                      <a:pt x="7817" y="1900"/>
                    </a:cubicBezTo>
                    <a:close/>
                    <a:moveTo>
                      <a:pt x="4169" y="643"/>
                    </a:moveTo>
                    <a:cubicBezTo>
                      <a:pt x="4169" y="662"/>
                      <a:pt x="4206" y="681"/>
                      <a:pt x="4188" y="690"/>
                    </a:cubicBezTo>
                    <a:cubicBezTo>
                      <a:pt x="4169" y="681"/>
                      <a:pt x="4169" y="757"/>
                      <a:pt x="4140" y="766"/>
                    </a:cubicBezTo>
                    <a:cubicBezTo>
                      <a:pt x="4103" y="747"/>
                      <a:pt x="4055" y="775"/>
                      <a:pt x="4036" y="785"/>
                    </a:cubicBezTo>
                    <a:cubicBezTo>
                      <a:pt x="4046" y="804"/>
                      <a:pt x="4055" y="804"/>
                      <a:pt x="4055" y="823"/>
                    </a:cubicBezTo>
                    <a:cubicBezTo>
                      <a:pt x="4017" y="832"/>
                      <a:pt x="3980" y="794"/>
                      <a:pt x="3999" y="747"/>
                    </a:cubicBezTo>
                    <a:cubicBezTo>
                      <a:pt x="4074" y="709"/>
                      <a:pt x="4103" y="690"/>
                      <a:pt x="4169" y="643"/>
                    </a:cubicBezTo>
                    <a:close/>
                    <a:moveTo>
                      <a:pt x="3942" y="341"/>
                    </a:moveTo>
                    <a:lnTo>
                      <a:pt x="3923" y="293"/>
                    </a:lnTo>
                    <a:cubicBezTo>
                      <a:pt x="3951" y="275"/>
                      <a:pt x="3951" y="322"/>
                      <a:pt x="3970" y="322"/>
                    </a:cubicBezTo>
                    <a:cubicBezTo>
                      <a:pt x="3932" y="275"/>
                      <a:pt x="3999" y="293"/>
                      <a:pt x="3989" y="275"/>
                    </a:cubicBezTo>
                    <a:cubicBezTo>
                      <a:pt x="3970" y="265"/>
                      <a:pt x="3914" y="237"/>
                      <a:pt x="3932" y="199"/>
                    </a:cubicBezTo>
                    <a:cubicBezTo>
                      <a:pt x="3942" y="218"/>
                      <a:pt x="3961" y="237"/>
                      <a:pt x="3980" y="246"/>
                    </a:cubicBezTo>
                    <a:cubicBezTo>
                      <a:pt x="4017" y="246"/>
                      <a:pt x="4008" y="227"/>
                      <a:pt x="4017" y="218"/>
                    </a:cubicBezTo>
                    <a:cubicBezTo>
                      <a:pt x="4103" y="265"/>
                      <a:pt x="4036" y="322"/>
                      <a:pt x="3942" y="341"/>
                    </a:cubicBezTo>
                    <a:close/>
                    <a:moveTo>
                      <a:pt x="4934" y="133"/>
                    </a:moveTo>
                    <a:cubicBezTo>
                      <a:pt x="4934" y="152"/>
                      <a:pt x="4944" y="180"/>
                      <a:pt x="4915" y="189"/>
                    </a:cubicBezTo>
                    <a:cubicBezTo>
                      <a:pt x="4896" y="152"/>
                      <a:pt x="4906" y="142"/>
                      <a:pt x="4887" y="123"/>
                    </a:cubicBezTo>
                    <a:cubicBezTo>
                      <a:pt x="4906" y="104"/>
                      <a:pt x="4906" y="152"/>
                      <a:pt x="4934" y="133"/>
                    </a:cubicBezTo>
                    <a:close/>
                    <a:moveTo>
                      <a:pt x="5133" y="719"/>
                    </a:moveTo>
                    <a:cubicBezTo>
                      <a:pt x="5133" y="766"/>
                      <a:pt x="5038" y="775"/>
                      <a:pt x="5038" y="738"/>
                    </a:cubicBezTo>
                    <a:cubicBezTo>
                      <a:pt x="5076" y="766"/>
                      <a:pt x="5104" y="690"/>
                      <a:pt x="5133" y="719"/>
                    </a:cubicBezTo>
                    <a:close/>
                    <a:moveTo>
                      <a:pt x="4310" y="1872"/>
                    </a:moveTo>
                    <a:cubicBezTo>
                      <a:pt x="4339" y="1900"/>
                      <a:pt x="4414" y="1919"/>
                      <a:pt x="4405" y="1976"/>
                    </a:cubicBezTo>
                    <a:cubicBezTo>
                      <a:pt x="4386" y="1947"/>
                      <a:pt x="4339" y="1957"/>
                      <a:pt x="4301" y="1919"/>
                    </a:cubicBezTo>
                    <a:cubicBezTo>
                      <a:pt x="4339" y="1928"/>
                      <a:pt x="4292" y="1881"/>
                      <a:pt x="4310" y="1872"/>
                    </a:cubicBezTo>
                    <a:close/>
                    <a:moveTo>
                      <a:pt x="4188" y="1361"/>
                    </a:moveTo>
                    <a:cubicBezTo>
                      <a:pt x="4169" y="1371"/>
                      <a:pt x="4159" y="1371"/>
                      <a:pt x="4150" y="1352"/>
                    </a:cubicBezTo>
                    <a:cubicBezTo>
                      <a:pt x="4159" y="1342"/>
                      <a:pt x="4159" y="1333"/>
                      <a:pt x="4178" y="1333"/>
                    </a:cubicBezTo>
                    <a:close/>
                    <a:moveTo>
                      <a:pt x="4792" y="3299"/>
                    </a:moveTo>
                    <a:cubicBezTo>
                      <a:pt x="4783" y="3355"/>
                      <a:pt x="4868" y="3289"/>
                      <a:pt x="4868" y="3365"/>
                    </a:cubicBezTo>
                    <a:cubicBezTo>
                      <a:pt x="4830" y="3384"/>
                      <a:pt x="4840" y="3412"/>
                      <a:pt x="4802" y="3422"/>
                    </a:cubicBezTo>
                    <a:cubicBezTo>
                      <a:pt x="4783" y="3384"/>
                      <a:pt x="4755" y="3318"/>
                      <a:pt x="4792" y="3299"/>
                    </a:cubicBezTo>
                    <a:close/>
                    <a:moveTo>
                      <a:pt x="5189" y="4688"/>
                    </a:moveTo>
                    <a:cubicBezTo>
                      <a:pt x="5189" y="4669"/>
                      <a:pt x="5189" y="4660"/>
                      <a:pt x="5189" y="4650"/>
                    </a:cubicBezTo>
                    <a:cubicBezTo>
                      <a:pt x="5208" y="4641"/>
                      <a:pt x="5218" y="4650"/>
                      <a:pt x="5227" y="4679"/>
                    </a:cubicBezTo>
                    <a:cubicBezTo>
                      <a:pt x="5208" y="4688"/>
                      <a:pt x="5208" y="4669"/>
                      <a:pt x="5189" y="4688"/>
                    </a:cubicBezTo>
                    <a:close/>
                    <a:moveTo>
                      <a:pt x="5019" y="3922"/>
                    </a:moveTo>
                    <a:cubicBezTo>
                      <a:pt x="5076" y="3932"/>
                      <a:pt x="5057" y="3979"/>
                      <a:pt x="5104" y="4008"/>
                    </a:cubicBezTo>
                    <a:cubicBezTo>
                      <a:pt x="5104" y="3989"/>
                      <a:pt x="5133" y="3989"/>
                      <a:pt x="5142" y="3970"/>
                    </a:cubicBezTo>
                    <a:cubicBezTo>
                      <a:pt x="5142" y="3979"/>
                      <a:pt x="5161" y="3998"/>
                      <a:pt x="5152" y="4008"/>
                    </a:cubicBezTo>
                    <a:cubicBezTo>
                      <a:pt x="5142" y="3989"/>
                      <a:pt x="5133" y="4036"/>
                      <a:pt x="5142" y="4064"/>
                    </a:cubicBezTo>
                    <a:cubicBezTo>
                      <a:pt x="5123" y="4083"/>
                      <a:pt x="5095" y="4045"/>
                      <a:pt x="5104" y="4074"/>
                    </a:cubicBezTo>
                    <a:cubicBezTo>
                      <a:pt x="5142" y="4064"/>
                      <a:pt x="5085" y="4093"/>
                      <a:pt x="5114" y="4112"/>
                    </a:cubicBezTo>
                    <a:cubicBezTo>
                      <a:pt x="5208" y="4064"/>
                      <a:pt x="5303" y="4121"/>
                      <a:pt x="5322" y="4206"/>
                    </a:cubicBezTo>
                    <a:cubicBezTo>
                      <a:pt x="5303" y="4187"/>
                      <a:pt x="5274" y="4187"/>
                      <a:pt x="5265" y="4197"/>
                    </a:cubicBezTo>
                    <a:cubicBezTo>
                      <a:pt x="5312" y="4263"/>
                      <a:pt x="5303" y="4319"/>
                      <a:pt x="5388" y="4329"/>
                    </a:cubicBezTo>
                    <a:cubicBezTo>
                      <a:pt x="5341" y="4348"/>
                      <a:pt x="5255" y="4291"/>
                      <a:pt x="5199" y="4263"/>
                    </a:cubicBezTo>
                    <a:cubicBezTo>
                      <a:pt x="5246" y="4282"/>
                      <a:pt x="5208" y="4225"/>
                      <a:pt x="5246" y="4206"/>
                    </a:cubicBezTo>
                    <a:cubicBezTo>
                      <a:pt x="5189" y="4187"/>
                      <a:pt x="5152" y="4197"/>
                      <a:pt x="5114" y="4159"/>
                    </a:cubicBezTo>
                    <a:cubicBezTo>
                      <a:pt x="5095" y="4215"/>
                      <a:pt x="5029" y="4159"/>
                      <a:pt x="4991" y="4112"/>
                    </a:cubicBezTo>
                    <a:cubicBezTo>
                      <a:pt x="5066" y="4093"/>
                      <a:pt x="4981" y="3960"/>
                      <a:pt x="5019" y="3922"/>
                    </a:cubicBezTo>
                    <a:close/>
                    <a:moveTo>
                      <a:pt x="6021" y="3062"/>
                    </a:moveTo>
                    <a:cubicBezTo>
                      <a:pt x="6012" y="3044"/>
                      <a:pt x="6012" y="3034"/>
                      <a:pt x="5983" y="3025"/>
                    </a:cubicBezTo>
                    <a:cubicBezTo>
                      <a:pt x="5983" y="3053"/>
                      <a:pt x="5936" y="3006"/>
                      <a:pt x="5936" y="3034"/>
                    </a:cubicBezTo>
                    <a:cubicBezTo>
                      <a:pt x="5908" y="2996"/>
                      <a:pt x="5841" y="3006"/>
                      <a:pt x="5851" y="2940"/>
                    </a:cubicBezTo>
                    <a:cubicBezTo>
                      <a:pt x="5917" y="2911"/>
                      <a:pt x="5955" y="2930"/>
                      <a:pt x="6002" y="2968"/>
                    </a:cubicBezTo>
                    <a:cubicBezTo>
                      <a:pt x="5974" y="2996"/>
                      <a:pt x="6040" y="3015"/>
                      <a:pt x="6021" y="3062"/>
                    </a:cubicBezTo>
                    <a:close/>
                    <a:moveTo>
                      <a:pt x="4131" y="1125"/>
                    </a:moveTo>
                    <a:cubicBezTo>
                      <a:pt x="4121" y="1116"/>
                      <a:pt x="4112" y="1116"/>
                      <a:pt x="4112" y="1087"/>
                    </a:cubicBezTo>
                    <a:cubicBezTo>
                      <a:pt x="4131" y="1068"/>
                      <a:pt x="4131" y="1087"/>
                      <a:pt x="4150" y="1059"/>
                    </a:cubicBezTo>
                    <a:cubicBezTo>
                      <a:pt x="4159" y="1078"/>
                      <a:pt x="4140" y="1087"/>
                      <a:pt x="4159" y="1106"/>
                    </a:cubicBezTo>
                    <a:cubicBezTo>
                      <a:pt x="4140" y="1116"/>
                      <a:pt x="4140" y="1116"/>
                      <a:pt x="4131" y="1125"/>
                    </a:cubicBezTo>
                    <a:close/>
                    <a:moveTo>
                      <a:pt x="5539" y="804"/>
                    </a:moveTo>
                    <a:cubicBezTo>
                      <a:pt x="5492" y="747"/>
                      <a:pt x="5492" y="832"/>
                      <a:pt x="5454" y="842"/>
                    </a:cubicBezTo>
                    <a:lnTo>
                      <a:pt x="5463" y="889"/>
                    </a:lnTo>
                    <a:cubicBezTo>
                      <a:pt x="5492" y="860"/>
                      <a:pt x="5511" y="832"/>
                      <a:pt x="5539" y="804"/>
                    </a:cubicBezTo>
                    <a:close/>
                    <a:moveTo>
                      <a:pt x="5208" y="4527"/>
                    </a:moveTo>
                    <a:cubicBezTo>
                      <a:pt x="5180" y="4527"/>
                      <a:pt x="5208" y="4565"/>
                      <a:pt x="5170" y="4556"/>
                    </a:cubicBezTo>
                    <a:cubicBezTo>
                      <a:pt x="5161" y="4537"/>
                      <a:pt x="5133" y="4508"/>
                      <a:pt x="5161" y="4499"/>
                    </a:cubicBezTo>
                    <a:cubicBezTo>
                      <a:pt x="5170" y="4565"/>
                      <a:pt x="5180" y="4499"/>
                      <a:pt x="5208" y="4527"/>
                    </a:cubicBezTo>
                    <a:close/>
                    <a:moveTo>
                      <a:pt x="6399" y="3129"/>
                    </a:moveTo>
                    <a:cubicBezTo>
                      <a:pt x="6380" y="3157"/>
                      <a:pt x="6342" y="3110"/>
                      <a:pt x="6361" y="3091"/>
                    </a:cubicBezTo>
                    <a:cubicBezTo>
                      <a:pt x="6371" y="3110"/>
                      <a:pt x="6390" y="3110"/>
                      <a:pt x="6399" y="3129"/>
                    </a:cubicBezTo>
                    <a:close/>
                    <a:moveTo>
                      <a:pt x="6465" y="3346"/>
                    </a:moveTo>
                    <a:cubicBezTo>
                      <a:pt x="6475" y="3337"/>
                      <a:pt x="6465" y="3318"/>
                      <a:pt x="6475" y="3318"/>
                    </a:cubicBezTo>
                    <a:cubicBezTo>
                      <a:pt x="6484" y="3355"/>
                      <a:pt x="6512" y="3365"/>
                      <a:pt x="6512" y="3403"/>
                    </a:cubicBezTo>
                    <a:cubicBezTo>
                      <a:pt x="6494" y="3393"/>
                      <a:pt x="6465" y="3412"/>
                      <a:pt x="6456" y="3403"/>
                    </a:cubicBezTo>
                    <a:cubicBezTo>
                      <a:pt x="6484" y="3393"/>
                      <a:pt x="6503" y="3346"/>
                      <a:pt x="6465" y="3346"/>
                    </a:cubicBezTo>
                    <a:close/>
                    <a:moveTo>
                      <a:pt x="4584" y="2486"/>
                    </a:moveTo>
                    <a:cubicBezTo>
                      <a:pt x="4575" y="2448"/>
                      <a:pt x="4537" y="2495"/>
                      <a:pt x="4518" y="2467"/>
                    </a:cubicBezTo>
                    <a:cubicBezTo>
                      <a:pt x="4518" y="2391"/>
                      <a:pt x="4584" y="2401"/>
                      <a:pt x="4622" y="2448"/>
                    </a:cubicBezTo>
                    <a:cubicBezTo>
                      <a:pt x="4641" y="2448"/>
                      <a:pt x="4632" y="2391"/>
                      <a:pt x="4651" y="2420"/>
                    </a:cubicBezTo>
                    <a:cubicBezTo>
                      <a:pt x="4641" y="2439"/>
                      <a:pt x="4641" y="2448"/>
                      <a:pt x="4660" y="2458"/>
                    </a:cubicBezTo>
                    <a:cubicBezTo>
                      <a:pt x="4622" y="2477"/>
                      <a:pt x="4584" y="2439"/>
                      <a:pt x="4584" y="2486"/>
                    </a:cubicBezTo>
                    <a:close/>
                    <a:moveTo>
                      <a:pt x="6040" y="1891"/>
                    </a:moveTo>
                    <a:cubicBezTo>
                      <a:pt x="6030" y="1891"/>
                      <a:pt x="6030" y="1910"/>
                      <a:pt x="6021" y="1919"/>
                    </a:cubicBezTo>
                    <a:cubicBezTo>
                      <a:pt x="6002" y="1919"/>
                      <a:pt x="5974" y="1928"/>
                      <a:pt x="5964" y="1891"/>
                    </a:cubicBezTo>
                    <a:cubicBezTo>
                      <a:pt x="5983" y="1872"/>
                      <a:pt x="5983" y="1853"/>
                      <a:pt x="6002" y="1843"/>
                    </a:cubicBezTo>
                    <a:cubicBezTo>
                      <a:pt x="6012" y="1881"/>
                      <a:pt x="6030" y="1853"/>
                      <a:pt x="6040" y="1891"/>
                    </a:cubicBezTo>
                    <a:close/>
                    <a:moveTo>
                      <a:pt x="5473" y="1352"/>
                    </a:moveTo>
                    <a:cubicBezTo>
                      <a:pt x="5454" y="1324"/>
                      <a:pt x="5454" y="1342"/>
                      <a:pt x="5445" y="1314"/>
                    </a:cubicBezTo>
                    <a:cubicBezTo>
                      <a:pt x="5454" y="1295"/>
                      <a:pt x="5501" y="1248"/>
                      <a:pt x="5511" y="1257"/>
                    </a:cubicBezTo>
                    <a:cubicBezTo>
                      <a:pt x="5511" y="1295"/>
                      <a:pt x="5520" y="1342"/>
                      <a:pt x="5473" y="1352"/>
                    </a:cubicBezTo>
                    <a:close/>
                    <a:moveTo>
                      <a:pt x="5416" y="1324"/>
                    </a:moveTo>
                    <a:cubicBezTo>
                      <a:pt x="5426" y="1324"/>
                      <a:pt x="5435" y="1324"/>
                      <a:pt x="5426" y="1333"/>
                    </a:cubicBezTo>
                    <a:cubicBezTo>
                      <a:pt x="5407" y="1324"/>
                      <a:pt x="5397" y="1295"/>
                      <a:pt x="5388" y="1286"/>
                    </a:cubicBezTo>
                    <a:cubicBezTo>
                      <a:pt x="5407" y="1276"/>
                      <a:pt x="5426" y="1276"/>
                      <a:pt x="5435" y="1295"/>
                    </a:cubicBezTo>
                    <a:cubicBezTo>
                      <a:pt x="5426" y="1295"/>
                      <a:pt x="5416" y="1305"/>
                      <a:pt x="5416" y="1324"/>
                    </a:cubicBezTo>
                    <a:close/>
                    <a:moveTo>
                      <a:pt x="5567" y="1711"/>
                    </a:moveTo>
                    <a:cubicBezTo>
                      <a:pt x="5539" y="1692"/>
                      <a:pt x="5567" y="1645"/>
                      <a:pt x="5520" y="1654"/>
                    </a:cubicBezTo>
                    <a:cubicBezTo>
                      <a:pt x="5530" y="1673"/>
                      <a:pt x="5539" y="1673"/>
                      <a:pt x="5539" y="1692"/>
                    </a:cubicBezTo>
                    <a:cubicBezTo>
                      <a:pt x="5520" y="1692"/>
                      <a:pt x="5530" y="1739"/>
                      <a:pt x="5492" y="1720"/>
                    </a:cubicBezTo>
                    <a:cubicBezTo>
                      <a:pt x="5520" y="1702"/>
                      <a:pt x="5473" y="1702"/>
                      <a:pt x="5482" y="1673"/>
                    </a:cubicBezTo>
                    <a:cubicBezTo>
                      <a:pt x="5492" y="1645"/>
                      <a:pt x="5511" y="1635"/>
                      <a:pt x="5530" y="1626"/>
                    </a:cubicBezTo>
                    <a:cubicBezTo>
                      <a:pt x="5539" y="1635"/>
                      <a:pt x="5548" y="1654"/>
                      <a:pt x="5567" y="1654"/>
                    </a:cubicBezTo>
                    <a:cubicBezTo>
                      <a:pt x="5548" y="1626"/>
                      <a:pt x="5567" y="1617"/>
                      <a:pt x="5577" y="1607"/>
                    </a:cubicBezTo>
                    <a:cubicBezTo>
                      <a:pt x="5586" y="1626"/>
                      <a:pt x="5596" y="1626"/>
                      <a:pt x="5605" y="1626"/>
                    </a:cubicBezTo>
                    <a:cubicBezTo>
                      <a:pt x="5605" y="1588"/>
                      <a:pt x="5634" y="1579"/>
                      <a:pt x="5662" y="1560"/>
                    </a:cubicBezTo>
                    <a:cubicBezTo>
                      <a:pt x="5662" y="1579"/>
                      <a:pt x="5671" y="1579"/>
                      <a:pt x="5690" y="1579"/>
                    </a:cubicBezTo>
                    <a:cubicBezTo>
                      <a:pt x="5681" y="1560"/>
                      <a:pt x="5690" y="1560"/>
                      <a:pt x="5700" y="1569"/>
                    </a:cubicBezTo>
                    <a:lnTo>
                      <a:pt x="5671" y="1465"/>
                    </a:lnTo>
                    <a:lnTo>
                      <a:pt x="5690" y="1456"/>
                    </a:lnTo>
                    <a:cubicBezTo>
                      <a:pt x="5719" y="1503"/>
                      <a:pt x="5747" y="1579"/>
                      <a:pt x="5785" y="1617"/>
                    </a:cubicBezTo>
                    <a:cubicBezTo>
                      <a:pt x="5728" y="1664"/>
                      <a:pt x="5700" y="1626"/>
                      <a:pt x="5662" y="1683"/>
                    </a:cubicBezTo>
                    <a:cubicBezTo>
                      <a:pt x="5671" y="1683"/>
                      <a:pt x="5681" y="1692"/>
                      <a:pt x="5681" y="1692"/>
                    </a:cubicBezTo>
                    <a:cubicBezTo>
                      <a:pt x="5690" y="1683"/>
                      <a:pt x="5700" y="1664"/>
                      <a:pt x="5709" y="1683"/>
                    </a:cubicBezTo>
                    <a:cubicBezTo>
                      <a:pt x="5690" y="1711"/>
                      <a:pt x="5728" y="1664"/>
                      <a:pt x="5737" y="1692"/>
                    </a:cubicBezTo>
                    <a:cubicBezTo>
                      <a:pt x="5719" y="1730"/>
                      <a:pt x="5709" y="1711"/>
                      <a:pt x="5690" y="1739"/>
                    </a:cubicBezTo>
                    <a:cubicBezTo>
                      <a:pt x="5662" y="1720"/>
                      <a:pt x="5624" y="1683"/>
                      <a:pt x="5662" y="1654"/>
                    </a:cubicBezTo>
                    <a:cubicBezTo>
                      <a:pt x="5643" y="1683"/>
                      <a:pt x="5548" y="1654"/>
                      <a:pt x="5567" y="1711"/>
                    </a:cubicBezTo>
                    <a:close/>
                    <a:moveTo>
                      <a:pt x="5879" y="2108"/>
                    </a:moveTo>
                    <a:cubicBezTo>
                      <a:pt x="5879" y="2146"/>
                      <a:pt x="5917" y="2165"/>
                      <a:pt x="5936" y="2212"/>
                    </a:cubicBezTo>
                    <a:cubicBezTo>
                      <a:pt x="5917" y="2212"/>
                      <a:pt x="5917" y="2278"/>
                      <a:pt x="5889" y="2259"/>
                    </a:cubicBezTo>
                    <a:cubicBezTo>
                      <a:pt x="5879" y="2231"/>
                      <a:pt x="5860" y="2146"/>
                      <a:pt x="5823" y="2117"/>
                    </a:cubicBezTo>
                    <a:cubicBezTo>
                      <a:pt x="5841" y="2108"/>
                      <a:pt x="5870" y="2099"/>
                      <a:pt x="5879" y="2108"/>
                    </a:cubicBezTo>
                    <a:close/>
                    <a:moveTo>
                      <a:pt x="5756" y="964"/>
                    </a:moveTo>
                    <a:cubicBezTo>
                      <a:pt x="5756" y="1021"/>
                      <a:pt x="5700" y="1012"/>
                      <a:pt x="5681" y="974"/>
                    </a:cubicBezTo>
                    <a:cubicBezTo>
                      <a:pt x="5719" y="936"/>
                      <a:pt x="5747" y="993"/>
                      <a:pt x="5756" y="964"/>
                    </a:cubicBezTo>
                    <a:close/>
                    <a:moveTo>
                      <a:pt x="5359" y="1116"/>
                    </a:moveTo>
                    <a:cubicBezTo>
                      <a:pt x="5378" y="1153"/>
                      <a:pt x="5369" y="1172"/>
                      <a:pt x="5359" y="1201"/>
                    </a:cubicBezTo>
                    <a:cubicBezTo>
                      <a:pt x="5350" y="1163"/>
                      <a:pt x="5322" y="1163"/>
                      <a:pt x="5312" y="1135"/>
                    </a:cubicBezTo>
                    <a:cubicBezTo>
                      <a:pt x="5341" y="1135"/>
                      <a:pt x="5303" y="1097"/>
                      <a:pt x="5331" y="1087"/>
                    </a:cubicBezTo>
                    <a:cubicBezTo>
                      <a:pt x="5341" y="1106"/>
                      <a:pt x="5341" y="1125"/>
                      <a:pt x="5359" y="1116"/>
                    </a:cubicBezTo>
                    <a:close/>
                    <a:moveTo>
                      <a:pt x="4774" y="2004"/>
                    </a:moveTo>
                    <a:cubicBezTo>
                      <a:pt x="4745" y="2023"/>
                      <a:pt x="4774" y="1985"/>
                      <a:pt x="4755" y="1985"/>
                    </a:cubicBezTo>
                    <a:cubicBezTo>
                      <a:pt x="4755" y="2032"/>
                      <a:pt x="4736" y="2051"/>
                      <a:pt x="4774" y="2061"/>
                    </a:cubicBezTo>
                    <a:cubicBezTo>
                      <a:pt x="4764" y="2061"/>
                      <a:pt x="4745" y="2070"/>
                      <a:pt x="4745" y="2080"/>
                    </a:cubicBezTo>
                    <a:cubicBezTo>
                      <a:pt x="4698" y="2032"/>
                      <a:pt x="4660" y="1976"/>
                      <a:pt x="4660" y="1910"/>
                    </a:cubicBezTo>
                    <a:cubicBezTo>
                      <a:pt x="4726" y="1881"/>
                      <a:pt x="4764" y="1976"/>
                      <a:pt x="4774" y="2004"/>
                    </a:cubicBezTo>
                    <a:close/>
                    <a:moveTo>
                      <a:pt x="4792" y="2467"/>
                    </a:moveTo>
                    <a:cubicBezTo>
                      <a:pt x="4849" y="2429"/>
                      <a:pt x="4830" y="2486"/>
                      <a:pt x="4859" y="2524"/>
                    </a:cubicBezTo>
                    <a:cubicBezTo>
                      <a:pt x="4840" y="2533"/>
                      <a:pt x="4830" y="2514"/>
                      <a:pt x="4811" y="2524"/>
                    </a:cubicBezTo>
                    <a:cubicBezTo>
                      <a:pt x="4802" y="2495"/>
                      <a:pt x="4830" y="2477"/>
                      <a:pt x="4792" y="2467"/>
                    </a:cubicBezTo>
                    <a:close/>
                    <a:moveTo>
                      <a:pt x="5010" y="2562"/>
                    </a:moveTo>
                    <a:cubicBezTo>
                      <a:pt x="5038" y="2552"/>
                      <a:pt x="5029" y="2533"/>
                      <a:pt x="5048" y="2543"/>
                    </a:cubicBezTo>
                    <a:lnTo>
                      <a:pt x="5066" y="2571"/>
                    </a:lnTo>
                    <a:cubicBezTo>
                      <a:pt x="5038" y="2580"/>
                      <a:pt x="5019" y="2590"/>
                      <a:pt x="5010" y="2562"/>
                    </a:cubicBezTo>
                    <a:close/>
                    <a:moveTo>
                      <a:pt x="5152" y="3365"/>
                    </a:moveTo>
                    <a:cubicBezTo>
                      <a:pt x="5161" y="3355"/>
                      <a:pt x="5133" y="3327"/>
                      <a:pt x="5152" y="3308"/>
                    </a:cubicBezTo>
                    <a:cubicBezTo>
                      <a:pt x="5161" y="3327"/>
                      <a:pt x="5180" y="3327"/>
                      <a:pt x="5189" y="3355"/>
                    </a:cubicBezTo>
                    <a:cubicBezTo>
                      <a:pt x="5180" y="3355"/>
                      <a:pt x="5161" y="3384"/>
                      <a:pt x="5152" y="3365"/>
                    </a:cubicBezTo>
                    <a:close/>
                    <a:moveTo>
                      <a:pt x="5463" y="3875"/>
                    </a:moveTo>
                    <a:cubicBezTo>
                      <a:pt x="5463" y="3847"/>
                      <a:pt x="5416" y="3800"/>
                      <a:pt x="5445" y="3809"/>
                    </a:cubicBezTo>
                    <a:cubicBezTo>
                      <a:pt x="5454" y="3837"/>
                      <a:pt x="5482" y="3837"/>
                      <a:pt x="5492" y="3856"/>
                    </a:cubicBezTo>
                    <a:cubicBezTo>
                      <a:pt x="5482" y="3866"/>
                      <a:pt x="5473" y="3875"/>
                      <a:pt x="5463" y="3875"/>
                    </a:cubicBezTo>
                    <a:close/>
                    <a:moveTo>
                      <a:pt x="5615" y="4792"/>
                    </a:moveTo>
                    <a:cubicBezTo>
                      <a:pt x="5643" y="4783"/>
                      <a:pt x="5634" y="4764"/>
                      <a:pt x="5652" y="4783"/>
                    </a:cubicBezTo>
                    <a:cubicBezTo>
                      <a:pt x="5643" y="4811"/>
                      <a:pt x="5662" y="4820"/>
                      <a:pt x="5652" y="4858"/>
                    </a:cubicBezTo>
                    <a:cubicBezTo>
                      <a:pt x="5643" y="4820"/>
                      <a:pt x="5624" y="4830"/>
                      <a:pt x="5615" y="4792"/>
                    </a:cubicBezTo>
                    <a:close/>
                    <a:moveTo>
                      <a:pt x="4877" y="2562"/>
                    </a:moveTo>
                    <a:cubicBezTo>
                      <a:pt x="4877" y="2533"/>
                      <a:pt x="4868" y="2505"/>
                      <a:pt x="4887" y="2486"/>
                    </a:cubicBezTo>
                    <a:cubicBezTo>
                      <a:pt x="4887" y="2524"/>
                      <a:pt x="4896" y="2543"/>
                      <a:pt x="4896" y="2562"/>
                    </a:cubicBezTo>
                    <a:cubicBezTo>
                      <a:pt x="4896" y="2552"/>
                      <a:pt x="4887" y="2552"/>
                      <a:pt x="4877" y="2562"/>
                    </a:cubicBezTo>
                    <a:close/>
                    <a:moveTo>
                      <a:pt x="5577" y="4716"/>
                    </a:moveTo>
                    <a:cubicBezTo>
                      <a:pt x="5539" y="4735"/>
                      <a:pt x="5548" y="4735"/>
                      <a:pt x="5530" y="4764"/>
                    </a:cubicBezTo>
                    <a:cubicBezTo>
                      <a:pt x="5520" y="4735"/>
                      <a:pt x="5511" y="4716"/>
                      <a:pt x="5492" y="4697"/>
                    </a:cubicBezTo>
                    <a:cubicBezTo>
                      <a:pt x="5539" y="4697"/>
                      <a:pt x="5548" y="4707"/>
                      <a:pt x="5577" y="4716"/>
                    </a:cubicBezTo>
                    <a:close/>
                    <a:moveTo>
                      <a:pt x="5832" y="5671"/>
                    </a:moveTo>
                    <a:cubicBezTo>
                      <a:pt x="5813" y="5624"/>
                      <a:pt x="5851" y="5614"/>
                      <a:pt x="5813" y="5605"/>
                    </a:cubicBezTo>
                    <a:cubicBezTo>
                      <a:pt x="5841" y="5586"/>
                      <a:pt x="5879" y="5595"/>
                      <a:pt x="5889" y="5576"/>
                    </a:cubicBezTo>
                    <a:cubicBezTo>
                      <a:pt x="5879" y="5576"/>
                      <a:pt x="5870" y="5567"/>
                      <a:pt x="5860" y="5557"/>
                    </a:cubicBezTo>
                    <a:cubicBezTo>
                      <a:pt x="5908" y="5576"/>
                      <a:pt x="5860" y="5491"/>
                      <a:pt x="5889" y="5520"/>
                    </a:cubicBezTo>
                    <a:cubicBezTo>
                      <a:pt x="5898" y="5557"/>
                      <a:pt x="5917" y="5539"/>
                      <a:pt x="5917" y="5520"/>
                    </a:cubicBezTo>
                    <a:cubicBezTo>
                      <a:pt x="5926" y="5576"/>
                      <a:pt x="5945" y="5510"/>
                      <a:pt x="5964" y="5539"/>
                    </a:cubicBezTo>
                    <a:cubicBezTo>
                      <a:pt x="5964" y="5586"/>
                      <a:pt x="5974" y="5633"/>
                      <a:pt x="5936" y="5671"/>
                    </a:cubicBezTo>
                    <a:lnTo>
                      <a:pt x="5917" y="5680"/>
                    </a:lnTo>
                    <a:cubicBezTo>
                      <a:pt x="5908" y="5643"/>
                      <a:pt x="5898" y="5699"/>
                      <a:pt x="5879" y="5671"/>
                    </a:cubicBezTo>
                    <a:cubicBezTo>
                      <a:pt x="5898" y="5652"/>
                      <a:pt x="5832" y="5614"/>
                      <a:pt x="5832" y="5671"/>
                    </a:cubicBezTo>
                    <a:close/>
                    <a:moveTo>
                      <a:pt x="5775" y="5728"/>
                    </a:moveTo>
                    <a:lnTo>
                      <a:pt x="5832" y="5709"/>
                    </a:lnTo>
                    <a:cubicBezTo>
                      <a:pt x="5813" y="5699"/>
                      <a:pt x="5785" y="5699"/>
                      <a:pt x="5756" y="5699"/>
                    </a:cubicBezTo>
                    <a:cubicBezTo>
                      <a:pt x="5766" y="5709"/>
                      <a:pt x="5766" y="5718"/>
                      <a:pt x="5775" y="5728"/>
                    </a:cubicBezTo>
                    <a:close/>
                    <a:moveTo>
                      <a:pt x="5775" y="5057"/>
                    </a:moveTo>
                    <a:cubicBezTo>
                      <a:pt x="5785" y="5085"/>
                      <a:pt x="5794" y="5066"/>
                      <a:pt x="5785" y="5094"/>
                    </a:cubicBezTo>
                    <a:cubicBezTo>
                      <a:pt x="5719" y="5075"/>
                      <a:pt x="5737" y="5066"/>
                      <a:pt x="5700" y="5000"/>
                    </a:cubicBezTo>
                    <a:lnTo>
                      <a:pt x="5728" y="4990"/>
                    </a:lnTo>
                    <a:cubicBezTo>
                      <a:pt x="5719" y="5047"/>
                      <a:pt x="5737" y="5009"/>
                      <a:pt x="5775" y="5028"/>
                    </a:cubicBezTo>
                    <a:cubicBezTo>
                      <a:pt x="5756" y="5047"/>
                      <a:pt x="5737" y="5047"/>
                      <a:pt x="5737" y="5066"/>
                    </a:cubicBezTo>
                    <a:cubicBezTo>
                      <a:pt x="5756" y="5075"/>
                      <a:pt x="5747" y="5066"/>
                      <a:pt x="5775" y="5057"/>
                    </a:cubicBezTo>
                    <a:close/>
                    <a:moveTo>
                      <a:pt x="5388" y="4272"/>
                    </a:moveTo>
                    <a:cubicBezTo>
                      <a:pt x="5426" y="4253"/>
                      <a:pt x="5426" y="4338"/>
                      <a:pt x="5463" y="4282"/>
                    </a:cubicBezTo>
                    <a:cubicBezTo>
                      <a:pt x="5473" y="4357"/>
                      <a:pt x="5473" y="4310"/>
                      <a:pt x="5501" y="4357"/>
                    </a:cubicBezTo>
                    <a:cubicBezTo>
                      <a:pt x="5492" y="4367"/>
                      <a:pt x="5473" y="4367"/>
                      <a:pt x="5473" y="4376"/>
                    </a:cubicBezTo>
                    <a:cubicBezTo>
                      <a:pt x="5473" y="4376"/>
                      <a:pt x="5482" y="4376"/>
                      <a:pt x="5482" y="4386"/>
                    </a:cubicBezTo>
                    <a:cubicBezTo>
                      <a:pt x="5445" y="4386"/>
                      <a:pt x="5426" y="4348"/>
                      <a:pt x="5454" y="4338"/>
                    </a:cubicBezTo>
                    <a:cubicBezTo>
                      <a:pt x="5426" y="4338"/>
                      <a:pt x="5416" y="4291"/>
                      <a:pt x="5388" y="4272"/>
                    </a:cubicBezTo>
                    <a:close/>
                    <a:moveTo>
                      <a:pt x="5851" y="5350"/>
                    </a:moveTo>
                    <a:cubicBezTo>
                      <a:pt x="5936" y="5274"/>
                      <a:pt x="5841" y="5198"/>
                      <a:pt x="5794" y="5132"/>
                    </a:cubicBezTo>
                    <a:cubicBezTo>
                      <a:pt x="5785" y="5104"/>
                      <a:pt x="5823" y="5151"/>
                      <a:pt x="5804" y="5113"/>
                    </a:cubicBezTo>
                    <a:cubicBezTo>
                      <a:pt x="5813" y="5123"/>
                      <a:pt x="5823" y="5132"/>
                      <a:pt x="5841" y="5113"/>
                    </a:cubicBezTo>
                    <a:cubicBezTo>
                      <a:pt x="5775" y="5075"/>
                      <a:pt x="5756" y="5161"/>
                      <a:pt x="5709" y="5142"/>
                    </a:cubicBezTo>
                    <a:cubicBezTo>
                      <a:pt x="5709" y="5170"/>
                      <a:pt x="5728" y="5179"/>
                      <a:pt x="5709" y="5217"/>
                    </a:cubicBezTo>
                    <a:cubicBezTo>
                      <a:pt x="5728" y="5246"/>
                      <a:pt x="5737" y="5198"/>
                      <a:pt x="5747" y="5189"/>
                    </a:cubicBezTo>
                    <a:cubicBezTo>
                      <a:pt x="5756" y="5198"/>
                      <a:pt x="5766" y="5198"/>
                      <a:pt x="5785" y="5198"/>
                    </a:cubicBezTo>
                    <a:cubicBezTo>
                      <a:pt x="5794" y="5227"/>
                      <a:pt x="5823" y="5293"/>
                      <a:pt x="5794" y="5312"/>
                    </a:cubicBezTo>
                    <a:cubicBezTo>
                      <a:pt x="5813" y="5378"/>
                      <a:pt x="5832" y="5283"/>
                      <a:pt x="5851" y="5350"/>
                    </a:cubicBezTo>
                    <a:close/>
                    <a:moveTo>
                      <a:pt x="5567" y="3837"/>
                    </a:moveTo>
                    <a:cubicBezTo>
                      <a:pt x="5577" y="3866"/>
                      <a:pt x="5577" y="3819"/>
                      <a:pt x="5586" y="3819"/>
                    </a:cubicBezTo>
                    <a:cubicBezTo>
                      <a:pt x="5615" y="3856"/>
                      <a:pt x="5643" y="3875"/>
                      <a:pt x="5615" y="3922"/>
                    </a:cubicBezTo>
                    <a:cubicBezTo>
                      <a:pt x="5577" y="3913"/>
                      <a:pt x="5539" y="3894"/>
                      <a:pt x="5501" y="3894"/>
                    </a:cubicBezTo>
                    <a:cubicBezTo>
                      <a:pt x="5530" y="3847"/>
                      <a:pt x="5548" y="3866"/>
                      <a:pt x="5586" y="3875"/>
                    </a:cubicBezTo>
                    <a:cubicBezTo>
                      <a:pt x="5596" y="3847"/>
                      <a:pt x="5539" y="3866"/>
                      <a:pt x="5567" y="3837"/>
                    </a:cubicBezTo>
                    <a:close/>
                    <a:moveTo>
                      <a:pt x="5851" y="4943"/>
                    </a:moveTo>
                    <a:cubicBezTo>
                      <a:pt x="5851" y="4905"/>
                      <a:pt x="5823" y="4943"/>
                      <a:pt x="5813" y="4924"/>
                    </a:cubicBezTo>
                    <a:cubicBezTo>
                      <a:pt x="5823" y="4915"/>
                      <a:pt x="5823" y="4858"/>
                      <a:pt x="5841" y="4886"/>
                    </a:cubicBezTo>
                    <a:cubicBezTo>
                      <a:pt x="5823" y="4915"/>
                      <a:pt x="5879" y="4915"/>
                      <a:pt x="5898" y="4915"/>
                    </a:cubicBezTo>
                    <a:cubicBezTo>
                      <a:pt x="5898" y="4905"/>
                      <a:pt x="5898" y="4886"/>
                      <a:pt x="5908" y="4877"/>
                    </a:cubicBezTo>
                    <a:cubicBezTo>
                      <a:pt x="5926" y="4924"/>
                      <a:pt x="5879" y="4934"/>
                      <a:pt x="5851" y="4943"/>
                    </a:cubicBezTo>
                    <a:close/>
                    <a:moveTo>
                      <a:pt x="5908" y="4990"/>
                    </a:moveTo>
                    <a:cubicBezTo>
                      <a:pt x="5936" y="5009"/>
                      <a:pt x="5974" y="4990"/>
                      <a:pt x="5983" y="4962"/>
                    </a:cubicBezTo>
                    <a:cubicBezTo>
                      <a:pt x="5936" y="4943"/>
                      <a:pt x="5964" y="4934"/>
                      <a:pt x="5936" y="4915"/>
                    </a:cubicBezTo>
                    <a:cubicBezTo>
                      <a:pt x="5908" y="4915"/>
                      <a:pt x="5889" y="4924"/>
                      <a:pt x="5898" y="4953"/>
                    </a:cubicBezTo>
                    <a:cubicBezTo>
                      <a:pt x="5917" y="4943"/>
                      <a:pt x="5917" y="4972"/>
                      <a:pt x="5936" y="4972"/>
                    </a:cubicBezTo>
                    <a:cubicBezTo>
                      <a:pt x="5936" y="4990"/>
                      <a:pt x="5917" y="4962"/>
                      <a:pt x="5908" y="4990"/>
                    </a:cubicBezTo>
                    <a:close/>
                    <a:moveTo>
                      <a:pt x="5794" y="4811"/>
                    </a:moveTo>
                    <a:cubicBezTo>
                      <a:pt x="5785" y="4830"/>
                      <a:pt x="5813" y="4896"/>
                      <a:pt x="5841" y="4868"/>
                    </a:cubicBezTo>
                    <a:cubicBezTo>
                      <a:pt x="5804" y="4849"/>
                      <a:pt x="5841" y="4801"/>
                      <a:pt x="5813" y="4792"/>
                    </a:cubicBezTo>
                    <a:cubicBezTo>
                      <a:pt x="5804" y="4792"/>
                      <a:pt x="5813" y="4839"/>
                      <a:pt x="5794" y="4811"/>
                    </a:cubicBezTo>
                    <a:close/>
                    <a:moveTo>
                      <a:pt x="5860" y="4820"/>
                    </a:moveTo>
                    <a:cubicBezTo>
                      <a:pt x="5823" y="4783"/>
                      <a:pt x="5851" y="4735"/>
                      <a:pt x="5823" y="4679"/>
                    </a:cubicBezTo>
                    <a:cubicBezTo>
                      <a:pt x="5823" y="4660"/>
                      <a:pt x="5851" y="4660"/>
                      <a:pt x="5879" y="4650"/>
                    </a:cubicBezTo>
                    <a:cubicBezTo>
                      <a:pt x="5870" y="4716"/>
                      <a:pt x="5936" y="4716"/>
                      <a:pt x="5936" y="4792"/>
                    </a:cubicBezTo>
                    <a:cubicBezTo>
                      <a:pt x="5898" y="4830"/>
                      <a:pt x="5889" y="4783"/>
                      <a:pt x="5860" y="4820"/>
                    </a:cubicBezTo>
                    <a:close/>
                    <a:moveTo>
                      <a:pt x="4934" y="1947"/>
                    </a:moveTo>
                    <a:cubicBezTo>
                      <a:pt x="4906" y="1966"/>
                      <a:pt x="4906" y="1995"/>
                      <a:pt x="4896" y="2013"/>
                    </a:cubicBezTo>
                    <a:cubicBezTo>
                      <a:pt x="4906" y="2032"/>
                      <a:pt x="4925" y="2023"/>
                      <a:pt x="4934" y="2013"/>
                    </a:cubicBezTo>
                    <a:cubicBezTo>
                      <a:pt x="4925" y="2042"/>
                      <a:pt x="4972" y="2070"/>
                      <a:pt x="4953" y="2108"/>
                    </a:cubicBezTo>
                    <a:cubicBezTo>
                      <a:pt x="4963" y="2127"/>
                      <a:pt x="4981" y="2051"/>
                      <a:pt x="4953" y="2042"/>
                    </a:cubicBezTo>
                    <a:cubicBezTo>
                      <a:pt x="4944" y="2013"/>
                      <a:pt x="4981" y="2061"/>
                      <a:pt x="4963" y="2013"/>
                    </a:cubicBezTo>
                    <a:cubicBezTo>
                      <a:pt x="4972" y="2013"/>
                      <a:pt x="4972" y="2032"/>
                      <a:pt x="4991" y="2032"/>
                    </a:cubicBezTo>
                    <a:cubicBezTo>
                      <a:pt x="5019" y="2061"/>
                      <a:pt x="4953" y="1995"/>
                      <a:pt x="4981" y="1976"/>
                    </a:cubicBezTo>
                    <a:cubicBezTo>
                      <a:pt x="4944" y="1966"/>
                      <a:pt x="4944" y="1985"/>
                      <a:pt x="4934" y="1947"/>
                    </a:cubicBezTo>
                    <a:close/>
                    <a:moveTo>
                      <a:pt x="5218" y="2401"/>
                    </a:moveTo>
                    <a:cubicBezTo>
                      <a:pt x="5199" y="2410"/>
                      <a:pt x="5180" y="2410"/>
                      <a:pt x="5180" y="2420"/>
                    </a:cubicBezTo>
                    <a:cubicBezTo>
                      <a:pt x="5189" y="2420"/>
                      <a:pt x="5208" y="2420"/>
                      <a:pt x="5199" y="2429"/>
                    </a:cubicBezTo>
                    <a:cubicBezTo>
                      <a:pt x="5180" y="2439"/>
                      <a:pt x="5170" y="2420"/>
                      <a:pt x="5161" y="2401"/>
                    </a:cubicBezTo>
                    <a:cubicBezTo>
                      <a:pt x="5199" y="2401"/>
                      <a:pt x="5189" y="2373"/>
                      <a:pt x="5218" y="2401"/>
                    </a:cubicBezTo>
                    <a:close/>
                    <a:moveTo>
                      <a:pt x="5596" y="3752"/>
                    </a:moveTo>
                    <a:cubicBezTo>
                      <a:pt x="5586" y="3762"/>
                      <a:pt x="5577" y="3771"/>
                      <a:pt x="5567" y="3781"/>
                    </a:cubicBezTo>
                    <a:cubicBezTo>
                      <a:pt x="5558" y="3733"/>
                      <a:pt x="5501" y="3762"/>
                      <a:pt x="5492" y="3715"/>
                    </a:cubicBezTo>
                    <a:cubicBezTo>
                      <a:pt x="5539" y="3705"/>
                      <a:pt x="5548" y="3762"/>
                      <a:pt x="5596" y="3752"/>
                    </a:cubicBezTo>
                    <a:close/>
                    <a:moveTo>
                      <a:pt x="5142" y="2458"/>
                    </a:moveTo>
                    <a:cubicBezTo>
                      <a:pt x="5152" y="2486"/>
                      <a:pt x="5152" y="2439"/>
                      <a:pt x="5170" y="2448"/>
                    </a:cubicBezTo>
                    <a:cubicBezTo>
                      <a:pt x="5208" y="2467"/>
                      <a:pt x="5227" y="2505"/>
                      <a:pt x="5218" y="2543"/>
                    </a:cubicBezTo>
                    <a:cubicBezTo>
                      <a:pt x="5180" y="2552"/>
                      <a:pt x="5180" y="2543"/>
                      <a:pt x="5170" y="2571"/>
                    </a:cubicBezTo>
                    <a:cubicBezTo>
                      <a:pt x="5142" y="2543"/>
                      <a:pt x="5142" y="2524"/>
                      <a:pt x="5142" y="2467"/>
                    </a:cubicBezTo>
                    <a:cubicBezTo>
                      <a:pt x="5133" y="2477"/>
                      <a:pt x="5133" y="2467"/>
                      <a:pt x="5142" y="2458"/>
                    </a:cubicBezTo>
                    <a:close/>
                    <a:moveTo>
                      <a:pt x="5700" y="4168"/>
                    </a:moveTo>
                    <a:cubicBezTo>
                      <a:pt x="5709" y="4149"/>
                      <a:pt x="5671" y="4112"/>
                      <a:pt x="5719" y="4112"/>
                    </a:cubicBezTo>
                    <a:cubicBezTo>
                      <a:pt x="5700" y="4083"/>
                      <a:pt x="5681" y="4064"/>
                      <a:pt x="5662" y="4045"/>
                    </a:cubicBezTo>
                    <a:cubicBezTo>
                      <a:pt x="5605" y="4093"/>
                      <a:pt x="5586" y="4055"/>
                      <a:pt x="5558" y="4093"/>
                    </a:cubicBezTo>
                    <a:cubicBezTo>
                      <a:pt x="5539" y="4074"/>
                      <a:pt x="5520" y="4064"/>
                      <a:pt x="5511" y="4036"/>
                    </a:cubicBezTo>
                    <a:cubicBezTo>
                      <a:pt x="5463" y="4074"/>
                      <a:pt x="5482" y="4102"/>
                      <a:pt x="5426" y="4112"/>
                    </a:cubicBezTo>
                    <a:cubicBezTo>
                      <a:pt x="5426" y="4064"/>
                      <a:pt x="5397" y="4102"/>
                      <a:pt x="5388" y="4064"/>
                    </a:cubicBezTo>
                    <a:cubicBezTo>
                      <a:pt x="5303" y="4121"/>
                      <a:pt x="5341" y="4140"/>
                      <a:pt x="5397" y="4206"/>
                    </a:cubicBezTo>
                    <a:cubicBezTo>
                      <a:pt x="5397" y="4197"/>
                      <a:pt x="5416" y="4178"/>
                      <a:pt x="5426" y="4206"/>
                    </a:cubicBezTo>
                    <a:cubicBezTo>
                      <a:pt x="5445" y="4206"/>
                      <a:pt x="5416" y="4178"/>
                      <a:pt x="5445" y="4168"/>
                    </a:cubicBezTo>
                    <a:cubicBezTo>
                      <a:pt x="5454" y="4178"/>
                      <a:pt x="5463" y="4178"/>
                      <a:pt x="5454" y="4168"/>
                    </a:cubicBezTo>
                    <a:cubicBezTo>
                      <a:pt x="5492" y="4197"/>
                      <a:pt x="5539" y="4178"/>
                      <a:pt x="5567" y="4225"/>
                    </a:cubicBezTo>
                    <a:cubicBezTo>
                      <a:pt x="5596" y="4206"/>
                      <a:pt x="5634" y="4187"/>
                      <a:pt x="5643" y="4244"/>
                    </a:cubicBezTo>
                    <a:cubicBezTo>
                      <a:pt x="5662" y="4225"/>
                      <a:pt x="5671" y="4197"/>
                      <a:pt x="5662" y="4159"/>
                    </a:cubicBezTo>
                    <a:cubicBezTo>
                      <a:pt x="5681" y="4159"/>
                      <a:pt x="5690" y="4149"/>
                      <a:pt x="5700" y="4168"/>
                    </a:cubicBezTo>
                    <a:close/>
                    <a:moveTo>
                      <a:pt x="5265" y="2921"/>
                    </a:moveTo>
                    <a:cubicBezTo>
                      <a:pt x="5246" y="2902"/>
                      <a:pt x="5227" y="2883"/>
                      <a:pt x="5227" y="2845"/>
                    </a:cubicBezTo>
                    <a:cubicBezTo>
                      <a:pt x="5255" y="2873"/>
                      <a:pt x="5246" y="2817"/>
                      <a:pt x="5274" y="2817"/>
                    </a:cubicBezTo>
                    <a:cubicBezTo>
                      <a:pt x="5293" y="2836"/>
                      <a:pt x="5303" y="2873"/>
                      <a:pt x="5331" y="2873"/>
                    </a:cubicBezTo>
                    <a:cubicBezTo>
                      <a:pt x="5350" y="2845"/>
                      <a:pt x="5397" y="2845"/>
                      <a:pt x="5435" y="2864"/>
                    </a:cubicBezTo>
                    <a:cubicBezTo>
                      <a:pt x="5378" y="2959"/>
                      <a:pt x="5359" y="2855"/>
                      <a:pt x="5265" y="2921"/>
                    </a:cubicBezTo>
                    <a:close/>
                    <a:moveTo>
                      <a:pt x="5634" y="1891"/>
                    </a:moveTo>
                    <a:cubicBezTo>
                      <a:pt x="5671" y="1862"/>
                      <a:pt x="5624" y="1881"/>
                      <a:pt x="5624" y="1843"/>
                    </a:cubicBezTo>
                    <a:lnTo>
                      <a:pt x="5662" y="1824"/>
                    </a:lnTo>
                    <a:cubicBezTo>
                      <a:pt x="5700" y="1862"/>
                      <a:pt x="5719" y="1947"/>
                      <a:pt x="5690" y="1947"/>
                    </a:cubicBezTo>
                    <a:cubicBezTo>
                      <a:pt x="5700" y="1928"/>
                      <a:pt x="5652" y="1900"/>
                      <a:pt x="5634" y="1891"/>
                    </a:cubicBezTo>
                    <a:close/>
                    <a:moveTo>
                      <a:pt x="7250" y="3866"/>
                    </a:moveTo>
                    <a:cubicBezTo>
                      <a:pt x="7240" y="3866"/>
                      <a:pt x="7240" y="3875"/>
                      <a:pt x="7250" y="3885"/>
                    </a:cubicBezTo>
                    <a:cubicBezTo>
                      <a:pt x="7174" y="3922"/>
                      <a:pt x="7174" y="3819"/>
                      <a:pt x="7136" y="3800"/>
                    </a:cubicBezTo>
                    <a:cubicBezTo>
                      <a:pt x="7193" y="3762"/>
                      <a:pt x="7193" y="3866"/>
                      <a:pt x="7250" y="3866"/>
                    </a:cubicBezTo>
                    <a:close/>
                    <a:moveTo>
                      <a:pt x="7259" y="4102"/>
                    </a:moveTo>
                    <a:cubicBezTo>
                      <a:pt x="7268" y="4093"/>
                      <a:pt x="7259" y="4074"/>
                      <a:pt x="7268" y="4064"/>
                    </a:cubicBezTo>
                    <a:cubicBezTo>
                      <a:pt x="7287" y="4055"/>
                      <a:pt x="7297" y="4074"/>
                      <a:pt x="7306" y="4083"/>
                    </a:cubicBezTo>
                    <a:cubicBezTo>
                      <a:pt x="7278" y="4074"/>
                      <a:pt x="7278" y="4121"/>
                      <a:pt x="7259" y="4102"/>
                    </a:cubicBezTo>
                    <a:close/>
                    <a:moveTo>
                      <a:pt x="7486" y="4310"/>
                    </a:moveTo>
                    <a:cubicBezTo>
                      <a:pt x="7486" y="4310"/>
                      <a:pt x="7486" y="4319"/>
                      <a:pt x="7486" y="4329"/>
                    </a:cubicBezTo>
                    <a:cubicBezTo>
                      <a:pt x="7467" y="4329"/>
                      <a:pt x="7439" y="4338"/>
                      <a:pt x="7429" y="4310"/>
                    </a:cubicBezTo>
                    <a:cubicBezTo>
                      <a:pt x="7457" y="4301"/>
                      <a:pt x="7476" y="4291"/>
                      <a:pt x="7486" y="4310"/>
                    </a:cubicBezTo>
                    <a:close/>
                    <a:moveTo>
                      <a:pt x="7543" y="4669"/>
                    </a:moveTo>
                    <a:cubicBezTo>
                      <a:pt x="7561" y="4679"/>
                      <a:pt x="7571" y="4688"/>
                      <a:pt x="7580" y="4707"/>
                    </a:cubicBezTo>
                    <a:cubicBezTo>
                      <a:pt x="7590" y="4688"/>
                      <a:pt x="7609" y="4679"/>
                      <a:pt x="7599" y="4660"/>
                    </a:cubicBezTo>
                    <a:cubicBezTo>
                      <a:pt x="7590" y="4660"/>
                      <a:pt x="7580" y="4660"/>
                      <a:pt x="7580" y="4669"/>
                    </a:cubicBezTo>
                    <a:cubicBezTo>
                      <a:pt x="7571" y="4669"/>
                      <a:pt x="7561" y="4660"/>
                      <a:pt x="7552" y="4650"/>
                    </a:cubicBezTo>
                    <a:cubicBezTo>
                      <a:pt x="7543" y="4650"/>
                      <a:pt x="7552" y="4669"/>
                      <a:pt x="7543" y="4669"/>
                    </a:cubicBezTo>
                    <a:close/>
                    <a:moveTo>
                      <a:pt x="6040" y="1286"/>
                    </a:moveTo>
                    <a:cubicBezTo>
                      <a:pt x="6040" y="1305"/>
                      <a:pt x="6049" y="1295"/>
                      <a:pt x="6059" y="1286"/>
                    </a:cubicBezTo>
                    <a:cubicBezTo>
                      <a:pt x="6059" y="1295"/>
                      <a:pt x="6068" y="1305"/>
                      <a:pt x="6078" y="1314"/>
                    </a:cubicBezTo>
                    <a:cubicBezTo>
                      <a:pt x="6059" y="1324"/>
                      <a:pt x="6059" y="1342"/>
                      <a:pt x="6030" y="1342"/>
                    </a:cubicBezTo>
                    <a:cubicBezTo>
                      <a:pt x="6021" y="1324"/>
                      <a:pt x="6021" y="1305"/>
                      <a:pt x="6040" y="1286"/>
                    </a:cubicBezTo>
                    <a:close/>
                    <a:moveTo>
                      <a:pt x="6087" y="1815"/>
                    </a:moveTo>
                    <a:cubicBezTo>
                      <a:pt x="6087" y="1787"/>
                      <a:pt x="6134" y="1758"/>
                      <a:pt x="6172" y="1768"/>
                    </a:cubicBezTo>
                    <a:cubicBezTo>
                      <a:pt x="6182" y="1824"/>
                      <a:pt x="6163" y="1862"/>
                      <a:pt x="6182" y="1900"/>
                    </a:cubicBezTo>
                    <a:cubicBezTo>
                      <a:pt x="6144" y="1881"/>
                      <a:pt x="6125" y="1834"/>
                      <a:pt x="6087" y="1815"/>
                    </a:cubicBezTo>
                    <a:close/>
                    <a:moveTo>
                      <a:pt x="7363" y="3677"/>
                    </a:moveTo>
                    <a:cubicBezTo>
                      <a:pt x="7382" y="3639"/>
                      <a:pt x="7382" y="3686"/>
                      <a:pt x="7410" y="3667"/>
                    </a:cubicBezTo>
                    <a:cubicBezTo>
                      <a:pt x="7429" y="3696"/>
                      <a:pt x="7391" y="3724"/>
                      <a:pt x="7372" y="3705"/>
                    </a:cubicBezTo>
                    <a:cubicBezTo>
                      <a:pt x="7382" y="3696"/>
                      <a:pt x="7382" y="3686"/>
                      <a:pt x="7382" y="3677"/>
                    </a:cubicBezTo>
                    <a:cubicBezTo>
                      <a:pt x="7382" y="3677"/>
                      <a:pt x="7372" y="3686"/>
                      <a:pt x="7363" y="3677"/>
                    </a:cubicBezTo>
                    <a:close/>
                    <a:moveTo>
                      <a:pt x="7165" y="3781"/>
                    </a:moveTo>
                    <a:lnTo>
                      <a:pt x="7193" y="3781"/>
                    </a:lnTo>
                    <a:cubicBezTo>
                      <a:pt x="7174" y="3771"/>
                      <a:pt x="7165" y="3743"/>
                      <a:pt x="7165" y="3724"/>
                    </a:cubicBezTo>
                    <a:cubicBezTo>
                      <a:pt x="7155" y="3733"/>
                      <a:pt x="7155" y="3762"/>
                      <a:pt x="7165" y="3781"/>
                    </a:cubicBezTo>
                    <a:close/>
                    <a:moveTo>
                      <a:pt x="7183" y="3337"/>
                    </a:moveTo>
                    <a:cubicBezTo>
                      <a:pt x="7202" y="3337"/>
                      <a:pt x="7193" y="3318"/>
                      <a:pt x="7202" y="3318"/>
                    </a:cubicBezTo>
                    <a:cubicBezTo>
                      <a:pt x="7202" y="3327"/>
                      <a:pt x="7221" y="3308"/>
                      <a:pt x="7231" y="3327"/>
                    </a:cubicBezTo>
                    <a:cubicBezTo>
                      <a:pt x="7212" y="3337"/>
                      <a:pt x="7202" y="3374"/>
                      <a:pt x="7183" y="3337"/>
                    </a:cubicBezTo>
                    <a:close/>
                    <a:moveTo>
                      <a:pt x="7495" y="4178"/>
                    </a:moveTo>
                    <a:cubicBezTo>
                      <a:pt x="7476" y="4159"/>
                      <a:pt x="7457" y="4168"/>
                      <a:pt x="7429" y="4178"/>
                    </a:cubicBezTo>
                    <a:lnTo>
                      <a:pt x="7410" y="4121"/>
                    </a:lnTo>
                    <a:cubicBezTo>
                      <a:pt x="7448" y="4149"/>
                      <a:pt x="7467" y="4102"/>
                      <a:pt x="7457" y="4083"/>
                    </a:cubicBezTo>
                    <a:cubicBezTo>
                      <a:pt x="7486" y="4093"/>
                      <a:pt x="7476" y="4102"/>
                      <a:pt x="7467" y="4121"/>
                    </a:cubicBezTo>
                    <a:cubicBezTo>
                      <a:pt x="7486" y="4130"/>
                      <a:pt x="7505" y="4121"/>
                      <a:pt x="7514" y="4130"/>
                    </a:cubicBezTo>
                    <a:cubicBezTo>
                      <a:pt x="7495" y="4140"/>
                      <a:pt x="7533" y="4178"/>
                      <a:pt x="7495" y="4178"/>
                    </a:cubicBezTo>
                    <a:close/>
                    <a:moveTo>
                      <a:pt x="7183" y="3459"/>
                    </a:moveTo>
                    <a:cubicBezTo>
                      <a:pt x="7193" y="3412"/>
                      <a:pt x="7146" y="3384"/>
                      <a:pt x="7108" y="3403"/>
                    </a:cubicBezTo>
                    <a:cubicBezTo>
                      <a:pt x="7098" y="3365"/>
                      <a:pt x="7117" y="3365"/>
                      <a:pt x="7098" y="3346"/>
                    </a:cubicBezTo>
                    <a:cubicBezTo>
                      <a:pt x="7089" y="3393"/>
                      <a:pt x="7117" y="3422"/>
                      <a:pt x="7136" y="3469"/>
                    </a:cubicBezTo>
                    <a:cubicBezTo>
                      <a:pt x="7146" y="3431"/>
                      <a:pt x="7155" y="3469"/>
                      <a:pt x="7183" y="3459"/>
                    </a:cubicBezTo>
                    <a:close/>
                    <a:moveTo>
                      <a:pt x="7675" y="4943"/>
                    </a:moveTo>
                    <a:cubicBezTo>
                      <a:pt x="7675" y="4896"/>
                      <a:pt x="7647" y="4877"/>
                      <a:pt x="7675" y="4849"/>
                    </a:cubicBezTo>
                    <a:cubicBezTo>
                      <a:pt x="7703" y="4877"/>
                      <a:pt x="7722" y="4943"/>
                      <a:pt x="7675" y="4943"/>
                    </a:cubicBezTo>
                    <a:close/>
                    <a:moveTo>
                      <a:pt x="7108" y="2845"/>
                    </a:moveTo>
                    <a:cubicBezTo>
                      <a:pt x="7079" y="2855"/>
                      <a:pt x="7070" y="2826"/>
                      <a:pt x="7042" y="2845"/>
                    </a:cubicBezTo>
                    <a:cubicBezTo>
                      <a:pt x="7042" y="2855"/>
                      <a:pt x="7051" y="2864"/>
                      <a:pt x="7042" y="2864"/>
                    </a:cubicBezTo>
                    <a:cubicBezTo>
                      <a:pt x="7004" y="2826"/>
                      <a:pt x="7108" y="2798"/>
                      <a:pt x="7108" y="2845"/>
                    </a:cubicBezTo>
                    <a:close/>
                    <a:moveTo>
                      <a:pt x="7070" y="2713"/>
                    </a:moveTo>
                    <a:cubicBezTo>
                      <a:pt x="7089" y="2741"/>
                      <a:pt x="7079" y="2694"/>
                      <a:pt x="7098" y="2694"/>
                    </a:cubicBezTo>
                    <a:cubicBezTo>
                      <a:pt x="7108" y="2722"/>
                      <a:pt x="7136" y="2713"/>
                      <a:pt x="7146" y="2741"/>
                    </a:cubicBezTo>
                    <a:cubicBezTo>
                      <a:pt x="7108" y="2760"/>
                      <a:pt x="7089" y="2722"/>
                      <a:pt x="7079" y="2751"/>
                    </a:cubicBezTo>
                    <a:cubicBezTo>
                      <a:pt x="7070" y="2741"/>
                      <a:pt x="7061" y="2722"/>
                      <a:pt x="7070" y="2713"/>
                    </a:cubicBezTo>
                    <a:close/>
                    <a:moveTo>
                      <a:pt x="7165" y="3677"/>
                    </a:moveTo>
                    <a:cubicBezTo>
                      <a:pt x="7127" y="3705"/>
                      <a:pt x="7070" y="3630"/>
                      <a:pt x="7061" y="3592"/>
                    </a:cubicBezTo>
                    <a:cubicBezTo>
                      <a:pt x="7127" y="3573"/>
                      <a:pt x="7146" y="3630"/>
                      <a:pt x="7165" y="3677"/>
                    </a:cubicBezTo>
                    <a:close/>
                    <a:moveTo>
                      <a:pt x="7410" y="3299"/>
                    </a:moveTo>
                    <a:cubicBezTo>
                      <a:pt x="7401" y="3280"/>
                      <a:pt x="7391" y="3261"/>
                      <a:pt x="7382" y="3251"/>
                    </a:cubicBezTo>
                    <a:cubicBezTo>
                      <a:pt x="7372" y="3251"/>
                      <a:pt x="7363" y="3261"/>
                      <a:pt x="7363" y="3251"/>
                    </a:cubicBezTo>
                    <a:cubicBezTo>
                      <a:pt x="7410" y="3242"/>
                      <a:pt x="7457" y="3242"/>
                      <a:pt x="7495" y="3251"/>
                    </a:cubicBezTo>
                    <a:lnTo>
                      <a:pt x="7505" y="3280"/>
                    </a:lnTo>
                    <a:cubicBezTo>
                      <a:pt x="7486" y="3299"/>
                      <a:pt x="7486" y="3251"/>
                      <a:pt x="7467" y="3261"/>
                    </a:cubicBezTo>
                    <a:cubicBezTo>
                      <a:pt x="7476" y="3289"/>
                      <a:pt x="7467" y="3308"/>
                      <a:pt x="7467" y="3337"/>
                    </a:cubicBezTo>
                    <a:cubicBezTo>
                      <a:pt x="7505" y="3308"/>
                      <a:pt x="7495" y="3384"/>
                      <a:pt x="7476" y="3355"/>
                    </a:cubicBezTo>
                    <a:cubicBezTo>
                      <a:pt x="7486" y="3346"/>
                      <a:pt x="7476" y="3337"/>
                      <a:pt x="7467" y="3346"/>
                    </a:cubicBezTo>
                    <a:cubicBezTo>
                      <a:pt x="7448" y="3318"/>
                      <a:pt x="7467" y="3318"/>
                      <a:pt x="7457" y="3289"/>
                    </a:cubicBezTo>
                    <a:cubicBezTo>
                      <a:pt x="7420" y="3318"/>
                      <a:pt x="7420" y="3242"/>
                      <a:pt x="7410" y="3299"/>
                    </a:cubicBezTo>
                    <a:close/>
                    <a:moveTo>
                      <a:pt x="5558" y="445"/>
                    </a:moveTo>
                    <a:cubicBezTo>
                      <a:pt x="5586" y="464"/>
                      <a:pt x="5567" y="501"/>
                      <a:pt x="5558" y="520"/>
                    </a:cubicBezTo>
                    <a:cubicBezTo>
                      <a:pt x="5558" y="501"/>
                      <a:pt x="5539" y="511"/>
                      <a:pt x="5530" y="482"/>
                    </a:cubicBezTo>
                    <a:cubicBezTo>
                      <a:pt x="5548" y="473"/>
                      <a:pt x="5548" y="464"/>
                      <a:pt x="5558" y="445"/>
                    </a:cubicBezTo>
                    <a:close/>
                    <a:moveTo>
                      <a:pt x="5719" y="738"/>
                    </a:moveTo>
                    <a:cubicBezTo>
                      <a:pt x="5728" y="709"/>
                      <a:pt x="5690" y="700"/>
                      <a:pt x="5709" y="671"/>
                    </a:cubicBezTo>
                    <a:cubicBezTo>
                      <a:pt x="5728" y="690"/>
                      <a:pt x="5709" y="624"/>
                      <a:pt x="5737" y="624"/>
                    </a:cubicBezTo>
                    <a:cubicBezTo>
                      <a:pt x="5747" y="634"/>
                      <a:pt x="5747" y="643"/>
                      <a:pt x="5766" y="634"/>
                    </a:cubicBezTo>
                    <a:cubicBezTo>
                      <a:pt x="5766" y="690"/>
                      <a:pt x="5794" y="690"/>
                      <a:pt x="5804" y="728"/>
                    </a:cubicBezTo>
                    <a:cubicBezTo>
                      <a:pt x="5756" y="747"/>
                      <a:pt x="5756" y="738"/>
                      <a:pt x="5719" y="738"/>
                    </a:cubicBezTo>
                    <a:close/>
                    <a:moveTo>
                      <a:pt x="7609" y="2713"/>
                    </a:moveTo>
                    <a:cubicBezTo>
                      <a:pt x="7590" y="2713"/>
                      <a:pt x="7543" y="2675"/>
                      <a:pt x="7580" y="2666"/>
                    </a:cubicBezTo>
                    <a:cubicBezTo>
                      <a:pt x="7561" y="2609"/>
                      <a:pt x="7533" y="2647"/>
                      <a:pt x="7524" y="2618"/>
                    </a:cubicBezTo>
                    <a:cubicBezTo>
                      <a:pt x="7372" y="2703"/>
                      <a:pt x="7543" y="2779"/>
                      <a:pt x="7571" y="2855"/>
                    </a:cubicBezTo>
                    <a:cubicBezTo>
                      <a:pt x="7590" y="2817"/>
                      <a:pt x="7599" y="2826"/>
                      <a:pt x="7618" y="2817"/>
                    </a:cubicBezTo>
                    <a:cubicBezTo>
                      <a:pt x="7609" y="2788"/>
                      <a:pt x="7590" y="2788"/>
                      <a:pt x="7571" y="2798"/>
                    </a:cubicBezTo>
                    <a:cubicBezTo>
                      <a:pt x="7561" y="2779"/>
                      <a:pt x="7609" y="2779"/>
                      <a:pt x="7609" y="2798"/>
                    </a:cubicBezTo>
                    <a:cubicBezTo>
                      <a:pt x="7609" y="2770"/>
                      <a:pt x="7561" y="2741"/>
                      <a:pt x="7609" y="2713"/>
                    </a:cubicBezTo>
                    <a:close/>
                    <a:moveTo>
                      <a:pt x="7533" y="3091"/>
                    </a:moveTo>
                    <a:cubicBezTo>
                      <a:pt x="7552" y="3110"/>
                      <a:pt x="7609" y="3119"/>
                      <a:pt x="7590" y="3166"/>
                    </a:cubicBezTo>
                    <a:cubicBezTo>
                      <a:pt x="7571" y="3138"/>
                      <a:pt x="7524" y="3129"/>
                      <a:pt x="7533" y="3091"/>
                    </a:cubicBezTo>
                    <a:close/>
                    <a:moveTo>
                      <a:pt x="7656" y="3176"/>
                    </a:moveTo>
                    <a:cubicBezTo>
                      <a:pt x="7656" y="3148"/>
                      <a:pt x="7618" y="3195"/>
                      <a:pt x="7618" y="3157"/>
                    </a:cubicBezTo>
                    <a:cubicBezTo>
                      <a:pt x="7599" y="3157"/>
                      <a:pt x="7618" y="3242"/>
                      <a:pt x="7656" y="3214"/>
                    </a:cubicBezTo>
                    <a:cubicBezTo>
                      <a:pt x="7647" y="3204"/>
                      <a:pt x="7647" y="3185"/>
                      <a:pt x="7656" y="3176"/>
                    </a:cubicBezTo>
                    <a:close/>
                    <a:moveTo>
                      <a:pt x="7495" y="2845"/>
                    </a:moveTo>
                    <a:cubicBezTo>
                      <a:pt x="7505" y="2883"/>
                      <a:pt x="7448" y="2883"/>
                      <a:pt x="7476" y="2968"/>
                    </a:cubicBezTo>
                    <a:cubicBezTo>
                      <a:pt x="7486" y="2949"/>
                      <a:pt x="7486" y="2940"/>
                      <a:pt x="7505" y="2959"/>
                    </a:cubicBezTo>
                    <a:cubicBezTo>
                      <a:pt x="7505" y="2977"/>
                      <a:pt x="7495" y="2987"/>
                      <a:pt x="7505" y="3015"/>
                    </a:cubicBezTo>
                    <a:cubicBezTo>
                      <a:pt x="7533" y="2996"/>
                      <a:pt x="7524" y="3044"/>
                      <a:pt x="7552" y="3025"/>
                    </a:cubicBezTo>
                    <a:cubicBezTo>
                      <a:pt x="7543" y="3006"/>
                      <a:pt x="7543" y="2959"/>
                      <a:pt x="7552" y="2977"/>
                    </a:cubicBezTo>
                    <a:cubicBezTo>
                      <a:pt x="7571" y="2977"/>
                      <a:pt x="7543" y="2940"/>
                      <a:pt x="7533" y="2940"/>
                    </a:cubicBezTo>
                    <a:cubicBezTo>
                      <a:pt x="7533" y="2930"/>
                      <a:pt x="7543" y="2930"/>
                      <a:pt x="7552" y="2921"/>
                    </a:cubicBezTo>
                    <a:cubicBezTo>
                      <a:pt x="7543" y="2902"/>
                      <a:pt x="7505" y="2883"/>
                      <a:pt x="7543" y="2864"/>
                    </a:cubicBezTo>
                    <a:cubicBezTo>
                      <a:pt x="7533" y="2855"/>
                      <a:pt x="7524" y="2836"/>
                      <a:pt x="7495" y="2845"/>
                    </a:cubicBezTo>
                    <a:close/>
                    <a:moveTo>
                      <a:pt x="7590" y="3185"/>
                    </a:moveTo>
                    <a:cubicBezTo>
                      <a:pt x="7561" y="3233"/>
                      <a:pt x="7552" y="3157"/>
                      <a:pt x="7514" y="3195"/>
                    </a:cubicBezTo>
                    <a:cubicBezTo>
                      <a:pt x="7524" y="3223"/>
                      <a:pt x="7561" y="3176"/>
                      <a:pt x="7571" y="3223"/>
                    </a:cubicBezTo>
                    <a:cubicBezTo>
                      <a:pt x="7571" y="3204"/>
                      <a:pt x="7609" y="3214"/>
                      <a:pt x="7590" y="3185"/>
                    </a:cubicBezTo>
                    <a:close/>
                    <a:moveTo>
                      <a:pt x="5823" y="927"/>
                    </a:moveTo>
                    <a:cubicBezTo>
                      <a:pt x="5813" y="974"/>
                      <a:pt x="5851" y="946"/>
                      <a:pt x="5851" y="1002"/>
                    </a:cubicBezTo>
                    <a:cubicBezTo>
                      <a:pt x="5813" y="1002"/>
                      <a:pt x="5785" y="983"/>
                      <a:pt x="5766" y="946"/>
                    </a:cubicBezTo>
                    <a:cubicBezTo>
                      <a:pt x="5775" y="917"/>
                      <a:pt x="5804" y="927"/>
                      <a:pt x="5823" y="927"/>
                    </a:cubicBezTo>
                    <a:close/>
                    <a:moveTo>
                      <a:pt x="5785" y="993"/>
                    </a:moveTo>
                    <a:cubicBezTo>
                      <a:pt x="5804" y="1021"/>
                      <a:pt x="5804" y="1031"/>
                      <a:pt x="5823" y="1059"/>
                    </a:cubicBezTo>
                    <a:cubicBezTo>
                      <a:pt x="5841" y="1049"/>
                      <a:pt x="5813" y="1012"/>
                      <a:pt x="5813" y="993"/>
                    </a:cubicBezTo>
                    <a:cubicBezTo>
                      <a:pt x="5804" y="993"/>
                      <a:pt x="5794" y="1002"/>
                      <a:pt x="5785" y="993"/>
                    </a:cubicBezTo>
                    <a:close/>
                    <a:moveTo>
                      <a:pt x="6276" y="1749"/>
                    </a:moveTo>
                    <a:cubicBezTo>
                      <a:pt x="6267" y="1768"/>
                      <a:pt x="6295" y="1787"/>
                      <a:pt x="6267" y="1806"/>
                    </a:cubicBezTo>
                    <a:cubicBezTo>
                      <a:pt x="6257" y="1787"/>
                      <a:pt x="6248" y="1787"/>
                      <a:pt x="6229" y="1796"/>
                    </a:cubicBezTo>
                    <a:lnTo>
                      <a:pt x="6219" y="1739"/>
                    </a:lnTo>
                    <a:cubicBezTo>
                      <a:pt x="6238" y="1739"/>
                      <a:pt x="6267" y="1720"/>
                      <a:pt x="6276" y="1749"/>
                    </a:cubicBezTo>
                    <a:close/>
                    <a:moveTo>
                      <a:pt x="6068" y="473"/>
                    </a:moveTo>
                    <a:cubicBezTo>
                      <a:pt x="6078" y="492"/>
                      <a:pt x="6116" y="492"/>
                      <a:pt x="6097" y="530"/>
                    </a:cubicBezTo>
                    <a:cubicBezTo>
                      <a:pt x="6068" y="549"/>
                      <a:pt x="6049" y="482"/>
                      <a:pt x="6068" y="473"/>
                    </a:cubicBezTo>
                    <a:close/>
                    <a:moveTo>
                      <a:pt x="7552" y="3630"/>
                    </a:moveTo>
                    <a:cubicBezTo>
                      <a:pt x="7552" y="3686"/>
                      <a:pt x="7590" y="3658"/>
                      <a:pt x="7590" y="3696"/>
                    </a:cubicBezTo>
                    <a:cubicBezTo>
                      <a:pt x="7628" y="3696"/>
                      <a:pt x="7590" y="3658"/>
                      <a:pt x="7628" y="3648"/>
                    </a:cubicBezTo>
                    <a:cubicBezTo>
                      <a:pt x="7609" y="3639"/>
                      <a:pt x="7580" y="3630"/>
                      <a:pt x="7552" y="3630"/>
                    </a:cubicBezTo>
                    <a:close/>
                    <a:moveTo>
                      <a:pt x="7656" y="3044"/>
                    </a:moveTo>
                    <a:cubicBezTo>
                      <a:pt x="7637" y="3006"/>
                      <a:pt x="7590" y="3053"/>
                      <a:pt x="7580" y="3053"/>
                    </a:cubicBezTo>
                    <a:cubicBezTo>
                      <a:pt x="7561" y="3025"/>
                      <a:pt x="7571" y="3044"/>
                      <a:pt x="7561" y="3006"/>
                    </a:cubicBezTo>
                    <a:cubicBezTo>
                      <a:pt x="7599" y="2987"/>
                      <a:pt x="7628" y="3044"/>
                      <a:pt x="7647" y="3006"/>
                    </a:cubicBezTo>
                    <a:cubicBezTo>
                      <a:pt x="7637" y="2977"/>
                      <a:pt x="7590" y="2959"/>
                      <a:pt x="7599" y="2940"/>
                    </a:cubicBezTo>
                    <a:cubicBezTo>
                      <a:pt x="7637" y="2977"/>
                      <a:pt x="7628" y="2892"/>
                      <a:pt x="7694" y="2902"/>
                    </a:cubicBezTo>
                    <a:cubicBezTo>
                      <a:pt x="7684" y="2930"/>
                      <a:pt x="7694" y="2949"/>
                      <a:pt x="7722" y="2968"/>
                    </a:cubicBezTo>
                    <a:cubicBezTo>
                      <a:pt x="7684" y="2977"/>
                      <a:pt x="7684" y="3015"/>
                      <a:pt x="7656" y="3044"/>
                    </a:cubicBezTo>
                    <a:close/>
                    <a:moveTo>
                      <a:pt x="6664" y="2996"/>
                    </a:moveTo>
                    <a:cubicBezTo>
                      <a:pt x="6664" y="3006"/>
                      <a:pt x="6654" y="3006"/>
                      <a:pt x="6645" y="2987"/>
                    </a:cubicBezTo>
                    <a:cubicBezTo>
                      <a:pt x="6730" y="2968"/>
                      <a:pt x="6805" y="2911"/>
                      <a:pt x="6881" y="2968"/>
                    </a:cubicBezTo>
                    <a:cubicBezTo>
                      <a:pt x="6881" y="3006"/>
                      <a:pt x="6890" y="3015"/>
                      <a:pt x="6909" y="3053"/>
                    </a:cubicBezTo>
                    <a:cubicBezTo>
                      <a:pt x="6853" y="3053"/>
                      <a:pt x="6843" y="3044"/>
                      <a:pt x="6777" y="3053"/>
                    </a:cubicBezTo>
                    <a:cubicBezTo>
                      <a:pt x="6768" y="3091"/>
                      <a:pt x="6768" y="3091"/>
                      <a:pt x="6777" y="3129"/>
                    </a:cubicBezTo>
                    <a:cubicBezTo>
                      <a:pt x="6843" y="3148"/>
                      <a:pt x="6862" y="3299"/>
                      <a:pt x="6928" y="3337"/>
                    </a:cubicBezTo>
                    <a:cubicBezTo>
                      <a:pt x="6900" y="3346"/>
                      <a:pt x="6919" y="3374"/>
                      <a:pt x="6900" y="3384"/>
                    </a:cubicBezTo>
                    <a:cubicBezTo>
                      <a:pt x="6881" y="3355"/>
                      <a:pt x="6843" y="3318"/>
                      <a:pt x="6853" y="3289"/>
                    </a:cubicBezTo>
                    <a:cubicBezTo>
                      <a:pt x="6786" y="3280"/>
                      <a:pt x="6786" y="3157"/>
                      <a:pt x="6730" y="3148"/>
                    </a:cubicBezTo>
                    <a:cubicBezTo>
                      <a:pt x="6720" y="3138"/>
                      <a:pt x="6720" y="3176"/>
                      <a:pt x="6701" y="3138"/>
                    </a:cubicBezTo>
                    <a:cubicBezTo>
                      <a:pt x="6701" y="3119"/>
                      <a:pt x="6701" y="3091"/>
                      <a:pt x="6701" y="3062"/>
                    </a:cubicBezTo>
                    <a:cubicBezTo>
                      <a:pt x="6683" y="3015"/>
                      <a:pt x="6654" y="3044"/>
                      <a:pt x="6626" y="3034"/>
                    </a:cubicBezTo>
                    <a:cubicBezTo>
                      <a:pt x="6626" y="3015"/>
                      <a:pt x="6701" y="3006"/>
                      <a:pt x="6664" y="2996"/>
                    </a:cubicBezTo>
                    <a:close/>
                    <a:moveTo>
                      <a:pt x="6881" y="3497"/>
                    </a:moveTo>
                    <a:cubicBezTo>
                      <a:pt x="6909" y="3497"/>
                      <a:pt x="6881" y="3469"/>
                      <a:pt x="6909" y="3459"/>
                    </a:cubicBezTo>
                    <a:cubicBezTo>
                      <a:pt x="6919" y="3488"/>
                      <a:pt x="6928" y="3507"/>
                      <a:pt x="6909" y="3516"/>
                    </a:cubicBezTo>
                    <a:cubicBezTo>
                      <a:pt x="6909" y="3497"/>
                      <a:pt x="6881" y="3526"/>
                      <a:pt x="6881" y="3497"/>
                    </a:cubicBezTo>
                    <a:close/>
                    <a:moveTo>
                      <a:pt x="7240" y="3970"/>
                    </a:moveTo>
                    <a:cubicBezTo>
                      <a:pt x="7250" y="3979"/>
                      <a:pt x="7287" y="4008"/>
                      <a:pt x="7268" y="3970"/>
                    </a:cubicBezTo>
                    <a:cubicBezTo>
                      <a:pt x="7278" y="3970"/>
                      <a:pt x="7287" y="3970"/>
                      <a:pt x="7287" y="3970"/>
                    </a:cubicBezTo>
                    <a:cubicBezTo>
                      <a:pt x="7297" y="4017"/>
                      <a:pt x="7306" y="4026"/>
                      <a:pt x="7325" y="4093"/>
                    </a:cubicBezTo>
                    <a:cubicBezTo>
                      <a:pt x="7344" y="4083"/>
                      <a:pt x="7354" y="4093"/>
                      <a:pt x="7354" y="4112"/>
                    </a:cubicBezTo>
                    <a:cubicBezTo>
                      <a:pt x="7382" y="4093"/>
                      <a:pt x="7354" y="4036"/>
                      <a:pt x="7391" y="4026"/>
                    </a:cubicBezTo>
                    <a:cubicBezTo>
                      <a:pt x="7344" y="4036"/>
                      <a:pt x="7306" y="3989"/>
                      <a:pt x="7278" y="3941"/>
                    </a:cubicBezTo>
                    <a:cubicBezTo>
                      <a:pt x="7259" y="3941"/>
                      <a:pt x="7268" y="3970"/>
                      <a:pt x="7240" y="3970"/>
                    </a:cubicBezTo>
                    <a:close/>
                    <a:moveTo>
                      <a:pt x="7278" y="3091"/>
                    </a:moveTo>
                    <a:cubicBezTo>
                      <a:pt x="7268" y="3100"/>
                      <a:pt x="7259" y="3110"/>
                      <a:pt x="7268" y="3129"/>
                    </a:cubicBezTo>
                    <a:cubicBezTo>
                      <a:pt x="7240" y="3138"/>
                      <a:pt x="7221" y="3119"/>
                      <a:pt x="7212" y="3148"/>
                    </a:cubicBezTo>
                    <a:cubicBezTo>
                      <a:pt x="7183" y="3100"/>
                      <a:pt x="7240" y="3119"/>
                      <a:pt x="7231" y="3110"/>
                    </a:cubicBezTo>
                    <a:cubicBezTo>
                      <a:pt x="7202" y="3100"/>
                      <a:pt x="7240" y="3072"/>
                      <a:pt x="7212" y="3072"/>
                    </a:cubicBezTo>
                    <a:cubicBezTo>
                      <a:pt x="7231" y="3053"/>
                      <a:pt x="7231" y="3034"/>
                      <a:pt x="7250" y="3025"/>
                    </a:cubicBezTo>
                    <a:cubicBezTo>
                      <a:pt x="7278" y="3062"/>
                      <a:pt x="7221" y="3053"/>
                      <a:pt x="7240" y="3081"/>
                    </a:cubicBezTo>
                    <a:cubicBezTo>
                      <a:pt x="7250" y="3081"/>
                      <a:pt x="7268" y="3081"/>
                      <a:pt x="7278" y="3091"/>
                    </a:cubicBezTo>
                    <a:close/>
                    <a:moveTo>
                      <a:pt x="7391" y="3733"/>
                    </a:moveTo>
                    <a:cubicBezTo>
                      <a:pt x="7382" y="3743"/>
                      <a:pt x="7391" y="3752"/>
                      <a:pt x="7372" y="3762"/>
                    </a:cubicBezTo>
                    <a:cubicBezTo>
                      <a:pt x="7391" y="3762"/>
                      <a:pt x="7429" y="3809"/>
                      <a:pt x="7401" y="3828"/>
                    </a:cubicBezTo>
                    <a:cubicBezTo>
                      <a:pt x="7410" y="3856"/>
                      <a:pt x="7439" y="3856"/>
                      <a:pt x="7476" y="3856"/>
                    </a:cubicBezTo>
                    <a:cubicBezTo>
                      <a:pt x="7448" y="3800"/>
                      <a:pt x="7486" y="3781"/>
                      <a:pt x="7448" y="3743"/>
                    </a:cubicBezTo>
                    <a:cubicBezTo>
                      <a:pt x="7420" y="3771"/>
                      <a:pt x="7382" y="3781"/>
                      <a:pt x="7391" y="3733"/>
                    </a:cubicBezTo>
                    <a:close/>
                    <a:moveTo>
                      <a:pt x="6938" y="3488"/>
                    </a:moveTo>
                    <a:cubicBezTo>
                      <a:pt x="6966" y="3507"/>
                      <a:pt x="6976" y="3450"/>
                      <a:pt x="7004" y="3450"/>
                    </a:cubicBezTo>
                    <a:cubicBezTo>
                      <a:pt x="6994" y="3431"/>
                      <a:pt x="6985" y="3412"/>
                      <a:pt x="6994" y="3403"/>
                    </a:cubicBezTo>
                    <a:cubicBezTo>
                      <a:pt x="6985" y="3355"/>
                      <a:pt x="6938" y="3412"/>
                      <a:pt x="6919" y="3374"/>
                    </a:cubicBezTo>
                    <a:cubicBezTo>
                      <a:pt x="6881" y="3403"/>
                      <a:pt x="6966" y="3459"/>
                      <a:pt x="6938" y="3488"/>
                    </a:cubicBezTo>
                    <a:close/>
                    <a:moveTo>
                      <a:pt x="7599" y="4376"/>
                    </a:moveTo>
                    <a:cubicBezTo>
                      <a:pt x="7580" y="4338"/>
                      <a:pt x="7580" y="4291"/>
                      <a:pt x="7552" y="4291"/>
                    </a:cubicBezTo>
                    <a:cubicBezTo>
                      <a:pt x="7571" y="4301"/>
                      <a:pt x="7609" y="4215"/>
                      <a:pt x="7618" y="4234"/>
                    </a:cubicBezTo>
                    <a:cubicBezTo>
                      <a:pt x="7647" y="4187"/>
                      <a:pt x="7561" y="4187"/>
                      <a:pt x="7543" y="4149"/>
                    </a:cubicBezTo>
                    <a:cubicBezTo>
                      <a:pt x="7495" y="4225"/>
                      <a:pt x="7561" y="4272"/>
                      <a:pt x="7505" y="4338"/>
                    </a:cubicBezTo>
                    <a:cubicBezTo>
                      <a:pt x="7543" y="4376"/>
                      <a:pt x="7533" y="4357"/>
                      <a:pt x="7561" y="4395"/>
                    </a:cubicBezTo>
                    <a:cubicBezTo>
                      <a:pt x="7580" y="4395"/>
                      <a:pt x="7571" y="4376"/>
                      <a:pt x="7599" y="4376"/>
                    </a:cubicBezTo>
                    <a:close/>
                    <a:moveTo>
                      <a:pt x="7023" y="3970"/>
                    </a:moveTo>
                    <a:cubicBezTo>
                      <a:pt x="7061" y="3998"/>
                      <a:pt x="7079" y="3960"/>
                      <a:pt x="7117" y="3998"/>
                    </a:cubicBezTo>
                    <a:cubicBezTo>
                      <a:pt x="7098" y="3998"/>
                      <a:pt x="7127" y="4036"/>
                      <a:pt x="7127" y="4045"/>
                    </a:cubicBezTo>
                    <a:cubicBezTo>
                      <a:pt x="7127" y="4045"/>
                      <a:pt x="7136" y="4055"/>
                      <a:pt x="7127" y="4055"/>
                    </a:cubicBezTo>
                    <a:cubicBezTo>
                      <a:pt x="7117" y="4045"/>
                      <a:pt x="7108" y="4036"/>
                      <a:pt x="7098" y="4036"/>
                    </a:cubicBezTo>
                    <a:cubicBezTo>
                      <a:pt x="7089" y="4055"/>
                      <a:pt x="7061" y="4064"/>
                      <a:pt x="7089" y="4093"/>
                    </a:cubicBezTo>
                    <a:cubicBezTo>
                      <a:pt x="7061" y="4093"/>
                      <a:pt x="7023" y="4093"/>
                      <a:pt x="7004" y="4074"/>
                    </a:cubicBezTo>
                    <a:cubicBezTo>
                      <a:pt x="7013" y="4074"/>
                      <a:pt x="7004" y="4064"/>
                      <a:pt x="6994" y="4074"/>
                    </a:cubicBezTo>
                    <a:cubicBezTo>
                      <a:pt x="6985" y="4026"/>
                      <a:pt x="7032" y="4017"/>
                      <a:pt x="7023" y="3970"/>
                    </a:cubicBezTo>
                    <a:close/>
                    <a:moveTo>
                      <a:pt x="7183" y="4291"/>
                    </a:moveTo>
                    <a:cubicBezTo>
                      <a:pt x="7193" y="4310"/>
                      <a:pt x="7202" y="4301"/>
                      <a:pt x="7212" y="4310"/>
                    </a:cubicBezTo>
                    <a:cubicBezTo>
                      <a:pt x="7202" y="4338"/>
                      <a:pt x="7174" y="4338"/>
                      <a:pt x="7165" y="4319"/>
                    </a:cubicBezTo>
                    <a:cubicBezTo>
                      <a:pt x="7183" y="4319"/>
                      <a:pt x="7174" y="4291"/>
                      <a:pt x="7183" y="4291"/>
                    </a:cubicBezTo>
                    <a:close/>
                    <a:moveTo>
                      <a:pt x="5293" y="8752"/>
                    </a:moveTo>
                    <a:cubicBezTo>
                      <a:pt x="5293" y="8780"/>
                      <a:pt x="5312" y="8761"/>
                      <a:pt x="5331" y="8771"/>
                    </a:cubicBezTo>
                    <a:cubicBezTo>
                      <a:pt x="5331" y="8808"/>
                      <a:pt x="5331" y="8799"/>
                      <a:pt x="5350" y="8818"/>
                    </a:cubicBezTo>
                    <a:cubicBezTo>
                      <a:pt x="5303" y="8846"/>
                      <a:pt x="5265" y="8827"/>
                      <a:pt x="5227" y="8780"/>
                    </a:cubicBezTo>
                    <a:cubicBezTo>
                      <a:pt x="5265" y="8761"/>
                      <a:pt x="5284" y="8780"/>
                      <a:pt x="5293" y="8752"/>
                    </a:cubicBezTo>
                    <a:close/>
                    <a:moveTo>
                      <a:pt x="6957" y="3535"/>
                    </a:moveTo>
                    <a:cubicBezTo>
                      <a:pt x="6976" y="3526"/>
                      <a:pt x="6957" y="3488"/>
                      <a:pt x="6994" y="3488"/>
                    </a:cubicBezTo>
                    <a:cubicBezTo>
                      <a:pt x="7023" y="3526"/>
                      <a:pt x="6976" y="3526"/>
                      <a:pt x="7004" y="3563"/>
                    </a:cubicBezTo>
                    <a:cubicBezTo>
                      <a:pt x="6976" y="3573"/>
                      <a:pt x="6976" y="3535"/>
                      <a:pt x="6957" y="3535"/>
                    </a:cubicBezTo>
                    <a:close/>
                    <a:moveTo>
                      <a:pt x="7335" y="3119"/>
                    </a:moveTo>
                    <a:cubicBezTo>
                      <a:pt x="7316" y="3119"/>
                      <a:pt x="7287" y="3148"/>
                      <a:pt x="7287" y="3119"/>
                    </a:cubicBezTo>
                    <a:cubicBezTo>
                      <a:pt x="7297" y="3119"/>
                      <a:pt x="7297" y="3100"/>
                      <a:pt x="7287" y="3081"/>
                    </a:cubicBezTo>
                    <a:cubicBezTo>
                      <a:pt x="7316" y="3062"/>
                      <a:pt x="7325" y="3091"/>
                      <a:pt x="7335" y="3119"/>
                    </a:cubicBezTo>
                    <a:close/>
                    <a:moveTo>
                      <a:pt x="6664" y="2845"/>
                    </a:moveTo>
                    <a:cubicBezTo>
                      <a:pt x="6692" y="2845"/>
                      <a:pt x="6730" y="2873"/>
                      <a:pt x="6711" y="2902"/>
                    </a:cubicBezTo>
                    <a:cubicBezTo>
                      <a:pt x="6701" y="2892"/>
                      <a:pt x="6701" y="2883"/>
                      <a:pt x="6692" y="2883"/>
                    </a:cubicBezTo>
                    <a:cubicBezTo>
                      <a:pt x="6692" y="2892"/>
                      <a:pt x="6701" y="2902"/>
                      <a:pt x="6692" y="2902"/>
                    </a:cubicBezTo>
                    <a:cubicBezTo>
                      <a:pt x="6673" y="2873"/>
                      <a:pt x="6616" y="2855"/>
                      <a:pt x="6654" y="2817"/>
                    </a:cubicBezTo>
                    <a:close/>
                    <a:moveTo>
                      <a:pt x="6503" y="2127"/>
                    </a:moveTo>
                    <a:cubicBezTo>
                      <a:pt x="6465" y="2146"/>
                      <a:pt x="6475" y="2184"/>
                      <a:pt x="6437" y="2202"/>
                    </a:cubicBezTo>
                    <a:cubicBezTo>
                      <a:pt x="6427" y="2165"/>
                      <a:pt x="6399" y="2165"/>
                      <a:pt x="6390" y="2136"/>
                    </a:cubicBezTo>
                    <a:cubicBezTo>
                      <a:pt x="6418" y="2117"/>
                      <a:pt x="6418" y="2117"/>
                      <a:pt x="6446" y="2080"/>
                    </a:cubicBezTo>
                    <a:cubicBezTo>
                      <a:pt x="6465" y="2099"/>
                      <a:pt x="6494" y="2089"/>
                      <a:pt x="6503" y="2127"/>
                    </a:cubicBezTo>
                    <a:close/>
                    <a:moveTo>
                      <a:pt x="6890" y="2836"/>
                    </a:moveTo>
                    <a:cubicBezTo>
                      <a:pt x="6881" y="2807"/>
                      <a:pt x="6890" y="2779"/>
                      <a:pt x="6862" y="2751"/>
                    </a:cubicBezTo>
                    <a:cubicBezTo>
                      <a:pt x="6890" y="2722"/>
                      <a:pt x="6843" y="2647"/>
                      <a:pt x="6834" y="2609"/>
                    </a:cubicBezTo>
                    <a:cubicBezTo>
                      <a:pt x="6786" y="2637"/>
                      <a:pt x="6815" y="2703"/>
                      <a:pt x="6815" y="2741"/>
                    </a:cubicBezTo>
                    <a:cubicBezTo>
                      <a:pt x="6786" y="2751"/>
                      <a:pt x="6758" y="2760"/>
                      <a:pt x="6739" y="2741"/>
                    </a:cubicBezTo>
                    <a:cubicBezTo>
                      <a:pt x="6720" y="2760"/>
                      <a:pt x="6768" y="2751"/>
                      <a:pt x="6768" y="2788"/>
                    </a:cubicBezTo>
                    <a:cubicBezTo>
                      <a:pt x="6768" y="2807"/>
                      <a:pt x="6758" y="2788"/>
                      <a:pt x="6739" y="2798"/>
                    </a:cubicBezTo>
                    <a:cubicBezTo>
                      <a:pt x="6758" y="2826"/>
                      <a:pt x="6749" y="2845"/>
                      <a:pt x="6730" y="2855"/>
                    </a:cubicBezTo>
                    <a:cubicBezTo>
                      <a:pt x="6758" y="2892"/>
                      <a:pt x="6786" y="2864"/>
                      <a:pt x="6768" y="2911"/>
                    </a:cubicBezTo>
                    <a:cubicBezTo>
                      <a:pt x="6786" y="2892"/>
                      <a:pt x="6862" y="2902"/>
                      <a:pt x="6843" y="2845"/>
                    </a:cubicBezTo>
                    <a:cubicBezTo>
                      <a:pt x="6862" y="2883"/>
                      <a:pt x="6881" y="2826"/>
                      <a:pt x="6890" y="2836"/>
                    </a:cubicBezTo>
                    <a:close/>
                    <a:moveTo>
                      <a:pt x="7297" y="3507"/>
                    </a:moveTo>
                    <a:cubicBezTo>
                      <a:pt x="7287" y="3526"/>
                      <a:pt x="7259" y="3488"/>
                      <a:pt x="7268" y="3526"/>
                    </a:cubicBezTo>
                    <a:cubicBezTo>
                      <a:pt x="7278" y="3544"/>
                      <a:pt x="7278" y="3488"/>
                      <a:pt x="7287" y="3535"/>
                    </a:cubicBezTo>
                    <a:cubicBezTo>
                      <a:pt x="7297" y="3554"/>
                      <a:pt x="7268" y="3554"/>
                      <a:pt x="7287" y="3573"/>
                    </a:cubicBezTo>
                    <a:cubicBezTo>
                      <a:pt x="7250" y="3563"/>
                      <a:pt x="7212" y="3582"/>
                      <a:pt x="7174" y="3573"/>
                    </a:cubicBezTo>
                    <a:cubicBezTo>
                      <a:pt x="7193" y="3563"/>
                      <a:pt x="7146" y="3526"/>
                      <a:pt x="7136" y="3507"/>
                    </a:cubicBezTo>
                    <a:cubicBezTo>
                      <a:pt x="7165" y="3459"/>
                      <a:pt x="7268" y="3516"/>
                      <a:pt x="7287" y="3469"/>
                    </a:cubicBezTo>
                    <a:close/>
                    <a:moveTo>
                      <a:pt x="6531" y="2637"/>
                    </a:moveTo>
                    <a:cubicBezTo>
                      <a:pt x="6522" y="2618"/>
                      <a:pt x="6494" y="2618"/>
                      <a:pt x="6484" y="2580"/>
                    </a:cubicBezTo>
                    <a:cubicBezTo>
                      <a:pt x="6512" y="2590"/>
                      <a:pt x="6541" y="2618"/>
                      <a:pt x="6560" y="2599"/>
                    </a:cubicBezTo>
                    <a:cubicBezTo>
                      <a:pt x="6550" y="2599"/>
                      <a:pt x="6560" y="2618"/>
                      <a:pt x="6550" y="2628"/>
                    </a:cubicBezTo>
                    <a:cubicBezTo>
                      <a:pt x="6541" y="2618"/>
                      <a:pt x="6531" y="2618"/>
                      <a:pt x="6531" y="2628"/>
                    </a:cubicBezTo>
                    <a:cubicBezTo>
                      <a:pt x="6541" y="2628"/>
                      <a:pt x="6541" y="2637"/>
                      <a:pt x="6531" y="2637"/>
                    </a:cubicBezTo>
                    <a:close/>
                    <a:moveTo>
                      <a:pt x="6824" y="2420"/>
                    </a:moveTo>
                    <a:cubicBezTo>
                      <a:pt x="6834" y="2448"/>
                      <a:pt x="6824" y="2495"/>
                      <a:pt x="6805" y="2477"/>
                    </a:cubicBezTo>
                    <a:cubicBezTo>
                      <a:pt x="6815" y="2467"/>
                      <a:pt x="6805" y="2448"/>
                      <a:pt x="6796" y="2448"/>
                    </a:cubicBezTo>
                    <a:cubicBezTo>
                      <a:pt x="6805" y="2439"/>
                      <a:pt x="6805" y="2429"/>
                      <a:pt x="6824" y="2420"/>
                    </a:cubicBezTo>
                    <a:close/>
                    <a:moveTo>
                      <a:pt x="6380" y="1135"/>
                    </a:moveTo>
                    <a:cubicBezTo>
                      <a:pt x="6352" y="1078"/>
                      <a:pt x="6380" y="1002"/>
                      <a:pt x="6314" y="1021"/>
                    </a:cubicBezTo>
                    <a:cubicBezTo>
                      <a:pt x="6314" y="1012"/>
                      <a:pt x="6333" y="1002"/>
                      <a:pt x="6333" y="1012"/>
                    </a:cubicBezTo>
                    <a:cubicBezTo>
                      <a:pt x="6342" y="974"/>
                      <a:pt x="6295" y="1002"/>
                      <a:pt x="6276" y="1012"/>
                    </a:cubicBezTo>
                    <a:cubicBezTo>
                      <a:pt x="6323" y="1049"/>
                      <a:pt x="6276" y="1116"/>
                      <a:pt x="6314" y="1144"/>
                    </a:cubicBezTo>
                    <a:cubicBezTo>
                      <a:pt x="6333" y="1135"/>
                      <a:pt x="6305" y="1106"/>
                      <a:pt x="6314" y="1097"/>
                    </a:cubicBezTo>
                    <a:cubicBezTo>
                      <a:pt x="6352" y="1097"/>
                      <a:pt x="6352" y="1135"/>
                      <a:pt x="6380" y="1135"/>
                    </a:cubicBezTo>
                    <a:close/>
                    <a:moveTo>
                      <a:pt x="7098" y="3110"/>
                    </a:moveTo>
                    <a:cubicBezTo>
                      <a:pt x="7155" y="3091"/>
                      <a:pt x="7070" y="3081"/>
                      <a:pt x="7013" y="3062"/>
                    </a:cubicBezTo>
                    <a:cubicBezTo>
                      <a:pt x="6976" y="3034"/>
                      <a:pt x="6957" y="3006"/>
                      <a:pt x="6938" y="2987"/>
                    </a:cubicBezTo>
                    <a:cubicBezTo>
                      <a:pt x="6900" y="2996"/>
                      <a:pt x="6957" y="3044"/>
                      <a:pt x="6928" y="3025"/>
                    </a:cubicBezTo>
                    <a:cubicBezTo>
                      <a:pt x="6909" y="3034"/>
                      <a:pt x="6938" y="3062"/>
                      <a:pt x="6957" y="3044"/>
                    </a:cubicBezTo>
                    <a:cubicBezTo>
                      <a:pt x="6957" y="3062"/>
                      <a:pt x="6928" y="3062"/>
                      <a:pt x="6928" y="3081"/>
                    </a:cubicBezTo>
                    <a:cubicBezTo>
                      <a:pt x="6957" y="3110"/>
                      <a:pt x="7023" y="3129"/>
                      <a:pt x="7023" y="3157"/>
                    </a:cubicBezTo>
                    <a:cubicBezTo>
                      <a:pt x="7023" y="3185"/>
                      <a:pt x="7070" y="3129"/>
                      <a:pt x="7061" y="3176"/>
                    </a:cubicBezTo>
                    <a:cubicBezTo>
                      <a:pt x="7079" y="3166"/>
                      <a:pt x="7061" y="3148"/>
                      <a:pt x="7061" y="3129"/>
                    </a:cubicBezTo>
                    <a:cubicBezTo>
                      <a:pt x="7079" y="3138"/>
                      <a:pt x="7098" y="3148"/>
                      <a:pt x="7127" y="3157"/>
                    </a:cubicBezTo>
                    <a:cubicBezTo>
                      <a:pt x="7127" y="3166"/>
                      <a:pt x="7117" y="3157"/>
                      <a:pt x="7098" y="3166"/>
                    </a:cubicBezTo>
                    <a:cubicBezTo>
                      <a:pt x="7117" y="3185"/>
                      <a:pt x="7146" y="3176"/>
                      <a:pt x="7165" y="3166"/>
                    </a:cubicBezTo>
                    <a:cubicBezTo>
                      <a:pt x="7155" y="3138"/>
                      <a:pt x="7136" y="3157"/>
                      <a:pt x="7136" y="3129"/>
                    </a:cubicBezTo>
                    <a:lnTo>
                      <a:pt x="7098" y="3138"/>
                    </a:lnTo>
                    <a:cubicBezTo>
                      <a:pt x="7098" y="3129"/>
                      <a:pt x="7108" y="3119"/>
                      <a:pt x="7098" y="3110"/>
                    </a:cubicBezTo>
                    <a:close/>
                    <a:moveTo>
                      <a:pt x="6720" y="1928"/>
                    </a:moveTo>
                    <a:cubicBezTo>
                      <a:pt x="6711" y="1919"/>
                      <a:pt x="6720" y="1910"/>
                      <a:pt x="6730" y="1919"/>
                    </a:cubicBezTo>
                    <a:cubicBezTo>
                      <a:pt x="6711" y="1928"/>
                      <a:pt x="6730" y="1966"/>
                      <a:pt x="6701" y="1966"/>
                    </a:cubicBezTo>
                    <a:cubicBezTo>
                      <a:pt x="6692" y="1938"/>
                      <a:pt x="6673" y="1947"/>
                      <a:pt x="6673" y="1919"/>
                    </a:cubicBezTo>
                    <a:cubicBezTo>
                      <a:pt x="6701" y="1900"/>
                      <a:pt x="6692" y="1947"/>
                      <a:pt x="6720" y="1928"/>
                    </a:cubicBezTo>
                    <a:close/>
                    <a:moveTo>
                      <a:pt x="6418" y="1409"/>
                    </a:moveTo>
                    <a:cubicBezTo>
                      <a:pt x="6437" y="1390"/>
                      <a:pt x="6399" y="1380"/>
                      <a:pt x="6446" y="1371"/>
                    </a:cubicBezTo>
                    <a:cubicBezTo>
                      <a:pt x="6446" y="1333"/>
                      <a:pt x="6418" y="1342"/>
                      <a:pt x="6418" y="1305"/>
                    </a:cubicBezTo>
                    <a:cubicBezTo>
                      <a:pt x="6380" y="1333"/>
                      <a:pt x="6390" y="1380"/>
                      <a:pt x="6418" y="1409"/>
                    </a:cubicBezTo>
                    <a:close/>
                    <a:moveTo>
                      <a:pt x="6701" y="2023"/>
                    </a:moveTo>
                    <a:cubicBezTo>
                      <a:pt x="6701" y="2023"/>
                      <a:pt x="6701" y="2023"/>
                      <a:pt x="6701" y="2023"/>
                    </a:cubicBezTo>
                    <a:cubicBezTo>
                      <a:pt x="6711" y="2032"/>
                      <a:pt x="6701" y="2032"/>
                      <a:pt x="6701" y="2023"/>
                    </a:cubicBezTo>
                    <a:close/>
                    <a:moveTo>
                      <a:pt x="6399" y="1664"/>
                    </a:moveTo>
                    <a:cubicBezTo>
                      <a:pt x="6361" y="1664"/>
                      <a:pt x="6371" y="1702"/>
                      <a:pt x="6399" y="1702"/>
                    </a:cubicBezTo>
                    <a:cubicBezTo>
                      <a:pt x="6380" y="1730"/>
                      <a:pt x="6361" y="1711"/>
                      <a:pt x="6342" y="1711"/>
                    </a:cubicBezTo>
                    <a:cubicBezTo>
                      <a:pt x="6314" y="1664"/>
                      <a:pt x="6333" y="1635"/>
                      <a:pt x="6371" y="1626"/>
                    </a:cubicBezTo>
                    <a:cubicBezTo>
                      <a:pt x="6371" y="1664"/>
                      <a:pt x="6399" y="1626"/>
                      <a:pt x="6399" y="1664"/>
                    </a:cubicBezTo>
                    <a:close/>
                    <a:moveTo>
                      <a:pt x="6683" y="2089"/>
                    </a:moveTo>
                    <a:cubicBezTo>
                      <a:pt x="6692" y="2061"/>
                      <a:pt x="6683" y="2032"/>
                      <a:pt x="6701" y="2023"/>
                    </a:cubicBezTo>
                    <a:cubicBezTo>
                      <a:pt x="6683" y="2004"/>
                      <a:pt x="6635" y="1947"/>
                      <a:pt x="6597" y="1966"/>
                    </a:cubicBezTo>
                    <a:cubicBezTo>
                      <a:pt x="6588" y="1995"/>
                      <a:pt x="6626" y="2004"/>
                      <a:pt x="6588" y="2013"/>
                    </a:cubicBezTo>
                    <a:cubicBezTo>
                      <a:pt x="6597" y="2051"/>
                      <a:pt x="6616" y="2070"/>
                      <a:pt x="6645" y="2117"/>
                    </a:cubicBezTo>
                    <a:cubicBezTo>
                      <a:pt x="6664" y="2108"/>
                      <a:pt x="6654" y="2089"/>
                      <a:pt x="6683" y="2089"/>
                    </a:cubicBezTo>
                    <a:close/>
                    <a:moveTo>
                      <a:pt x="7231" y="2930"/>
                    </a:moveTo>
                    <a:cubicBezTo>
                      <a:pt x="7212" y="2902"/>
                      <a:pt x="7202" y="2949"/>
                      <a:pt x="7183" y="2921"/>
                    </a:cubicBezTo>
                    <a:cubicBezTo>
                      <a:pt x="7212" y="2873"/>
                      <a:pt x="7146" y="2826"/>
                      <a:pt x="7183" y="2779"/>
                    </a:cubicBezTo>
                    <a:cubicBezTo>
                      <a:pt x="7174" y="2760"/>
                      <a:pt x="7146" y="2788"/>
                      <a:pt x="7136" y="2760"/>
                    </a:cubicBezTo>
                    <a:cubicBezTo>
                      <a:pt x="7127" y="2760"/>
                      <a:pt x="7136" y="2770"/>
                      <a:pt x="7136" y="2770"/>
                    </a:cubicBezTo>
                    <a:cubicBezTo>
                      <a:pt x="7155" y="2826"/>
                      <a:pt x="7108" y="2770"/>
                      <a:pt x="7098" y="2798"/>
                    </a:cubicBezTo>
                    <a:cubicBezTo>
                      <a:pt x="7108" y="2836"/>
                      <a:pt x="7146" y="2883"/>
                      <a:pt x="7127" y="2902"/>
                    </a:cubicBezTo>
                    <a:cubicBezTo>
                      <a:pt x="7146" y="2930"/>
                      <a:pt x="7183" y="2921"/>
                      <a:pt x="7202" y="2949"/>
                    </a:cubicBezTo>
                    <a:cubicBezTo>
                      <a:pt x="7202" y="2940"/>
                      <a:pt x="7221" y="2940"/>
                      <a:pt x="7231" y="2930"/>
                    </a:cubicBezTo>
                    <a:close/>
                    <a:moveTo>
                      <a:pt x="5123" y="5501"/>
                    </a:moveTo>
                    <a:cubicBezTo>
                      <a:pt x="5133" y="5482"/>
                      <a:pt x="5142" y="5472"/>
                      <a:pt x="5152" y="5463"/>
                    </a:cubicBezTo>
                    <a:cubicBezTo>
                      <a:pt x="5142" y="5463"/>
                      <a:pt x="5133" y="5444"/>
                      <a:pt x="5114" y="5435"/>
                    </a:cubicBezTo>
                    <a:cubicBezTo>
                      <a:pt x="5114" y="5453"/>
                      <a:pt x="5104" y="5463"/>
                      <a:pt x="5085" y="5463"/>
                    </a:cubicBezTo>
                    <a:cubicBezTo>
                      <a:pt x="5076" y="5463"/>
                      <a:pt x="5057" y="5472"/>
                      <a:pt x="5057" y="5444"/>
                    </a:cubicBezTo>
                    <a:cubicBezTo>
                      <a:pt x="5085" y="5435"/>
                      <a:pt x="5114" y="5425"/>
                      <a:pt x="5133" y="5406"/>
                    </a:cubicBezTo>
                    <a:cubicBezTo>
                      <a:pt x="5161" y="5453"/>
                      <a:pt x="5189" y="5397"/>
                      <a:pt x="5208" y="5435"/>
                    </a:cubicBezTo>
                    <a:cubicBezTo>
                      <a:pt x="5218" y="5472"/>
                      <a:pt x="5189" y="5416"/>
                      <a:pt x="5170" y="5435"/>
                    </a:cubicBezTo>
                    <a:cubicBezTo>
                      <a:pt x="5152" y="5463"/>
                      <a:pt x="5199" y="5463"/>
                      <a:pt x="5180" y="5520"/>
                    </a:cubicBezTo>
                    <a:lnTo>
                      <a:pt x="5218" y="5510"/>
                    </a:lnTo>
                    <a:lnTo>
                      <a:pt x="5227" y="5548"/>
                    </a:lnTo>
                    <a:cubicBezTo>
                      <a:pt x="5199" y="5529"/>
                      <a:pt x="5142" y="5567"/>
                      <a:pt x="5123" y="5501"/>
                    </a:cubicBezTo>
                    <a:close/>
                    <a:moveTo>
                      <a:pt x="4840" y="3270"/>
                    </a:moveTo>
                    <a:cubicBezTo>
                      <a:pt x="4849" y="3280"/>
                      <a:pt x="4849" y="3280"/>
                      <a:pt x="4859" y="3280"/>
                    </a:cubicBezTo>
                    <a:cubicBezTo>
                      <a:pt x="4859" y="3289"/>
                      <a:pt x="4840" y="3270"/>
                      <a:pt x="4830" y="3280"/>
                    </a:cubicBezTo>
                    <a:cubicBezTo>
                      <a:pt x="4840" y="3308"/>
                      <a:pt x="4859" y="3299"/>
                      <a:pt x="4877" y="3289"/>
                    </a:cubicBezTo>
                    <a:cubicBezTo>
                      <a:pt x="4877" y="3270"/>
                      <a:pt x="4859" y="3261"/>
                      <a:pt x="4840" y="3270"/>
                    </a:cubicBezTo>
                    <a:close/>
                    <a:moveTo>
                      <a:pt x="5369" y="5661"/>
                    </a:moveTo>
                    <a:cubicBezTo>
                      <a:pt x="5350" y="5680"/>
                      <a:pt x="5312" y="5652"/>
                      <a:pt x="5284" y="5633"/>
                    </a:cubicBezTo>
                    <a:cubicBezTo>
                      <a:pt x="5322" y="5624"/>
                      <a:pt x="5350" y="5633"/>
                      <a:pt x="5369" y="5661"/>
                    </a:cubicBezTo>
                    <a:close/>
                    <a:moveTo>
                      <a:pt x="4963" y="5633"/>
                    </a:moveTo>
                    <a:cubicBezTo>
                      <a:pt x="4981" y="5680"/>
                      <a:pt x="4934" y="5680"/>
                      <a:pt x="4944" y="5718"/>
                    </a:cubicBezTo>
                    <a:cubicBezTo>
                      <a:pt x="4915" y="5699"/>
                      <a:pt x="4925" y="5643"/>
                      <a:pt x="4963" y="5633"/>
                    </a:cubicBezTo>
                    <a:close/>
                    <a:moveTo>
                      <a:pt x="4811" y="5539"/>
                    </a:moveTo>
                    <a:cubicBezTo>
                      <a:pt x="4821" y="5529"/>
                      <a:pt x="4821" y="5529"/>
                      <a:pt x="4821" y="5510"/>
                    </a:cubicBezTo>
                    <a:cubicBezTo>
                      <a:pt x="4840" y="5510"/>
                      <a:pt x="4859" y="5520"/>
                      <a:pt x="4868" y="5539"/>
                    </a:cubicBezTo>
                    <a:cubicBezTo>
                      <a:pt x="4849" y="5539"/>
                      <a:pt x="4830" y="5548"/>
                      <a:pt x="4811" y="5539"/>
                    </a:cubicBezTo>
                    <a:close/>
                    <a:moveTo>
                      <a:pt x="5681" y="8052"/>
                    </a:moveTo>
                    <a:cubicBezTo>
                      <a:pt x="5700" y="8081"/>
                      <a:pt x="5737" y="8062"/>
                      <a:pt x="5756" y="8090"/>
                    </a:cubicBezTo>
                    <a:cubicBezTo>
                      <a:pt x="5747" y="8109"/>
                      <a:pt x="5737" y="8128"/>
                      <a:pt x="5719" y="8137"/>
                    </a:cubicBezTo>
                    <a:cubicBezTo>
                      <a:pt x="5690" y="8119"/>
                      <a:pt x="5662" y="8090"/>
                      <a:pt x="5681" y="8052"/>
                    </a:cubicBezTo>
                    <a:close/>
                    <a:moveTo>
                      <a:pt x="4991" y="5652"/>
                    </a:moveTo>
                    <a:cubicBezTo>
                      <a:pt x="5010" y="5643"/>
                      <a:pt x="5010" y="5614"/>
                      <a:pt x="5000" y="5586"/>
                    </a:cubicBezTo>
                    <a:cubicBezTo>
                      <a:pt x="4972" y="5567"/>
                      <a:pt x="4981" y="5643"/>
                      <a:pt x="4934" y="5605"/>
                    </a:cubicBezTo>
                    <a:cubicBezTo>
                      <a:pt x="4925" y="5614"/>
                      <a:pt x="4934" y="5633"/>
                      <a:pt x="4915" y="5633"/>
                    </a:cubicBezTo>
                    <a:cubicBezTo>
                      <a:pt x="4934" y="5643"/>
                      <a:pt x="4972" y="5595"/>
                      <a:pt x="4991" y="5652"/>
                    </a:cubicBezTo>
                    <a:close/>
                    <a:moveTo>
                      <a:pt x="5369" y="8402"/>
                    </a:moveTo>
                    <a:cubicBezTo>
                      <a:pt x="5350" y="8364"/>
                      <a:pt x="5359" y="8345"/>
                      <a:pt x="5388" y="8336"/>
                    </a:cubicBezTo>
                    <a:cubicBezTo>
                      <a:pt x="5388" y="8364"/>
                      <a:pt x="5407" y="8355"/>
                      <a:pt x="5407" y="8383"/>
                    </a:cubicBezTo>
                    <a:close/>
                    <a:moveTo>
                      <a:pt x="5085" y="7542"/>
                    </a:moveTo>
                    <a:cubicBezTo>
                      <a:pt x="5114" y="7533"/>
                      <a:pt x="5123" y="7570"/>
                      <a:pt x="5133" y="7589"/>
                    </a:cubicBezTo>
                    <a:cubicBezTo>
                      <a:pt x="5114" y="7589"/>
                      <a:pt x="5095" y="7646"/>
                      <a:pt x="5095" y="7618"/>
                    </a:cubicBezTo>
                    <a:cubicBezTo>
                      <a:pt x="5123" y="7589"/>
                      <a:pt x="5066" y="7570"/>
                      <a:pt x="5085" y="7542"/>
                    </a:cubicBezTo>
                    <a:close/>
                    <a:moveTo>
                      <a:pt x="4310" y="5283"/>
                    </a:moveTo>
                    <a:cubicBezTo>
                      <a:pt x="4329" y="5293"/>
                      <a:pt x="4301" y="5217"/>
                      <a:pt x="4339" y="5227"/>
                    </a:cubicBezTo>
                    <a:cubicBezTo>
                      <a:pt x="4367" y="5217"/>
                      <a:pt x="4377" y="5255"/>
                      <a:pt x="4395" y="5283"/>
                    </a:cubicBezTo>
                    <a:cubicBezTo>
                      <a:pt x="4377" y="5321"/>
                      <a:pt x="4282" y="5283"/>
                      <a:pt x="4310" y="5283"/>
                    </a:cubicBezTo>
                    <a:close/>
                    <a:moveTo>
                      <a:pt x="5964" y="7287"/>
                    </a:moveTo>
                    <a:lnTo>
                      <a:pt x="5945" y="7230"/>
                    </a:lnTo>
                    <a:cubicBezTo>
                      <a:pt x="5945" y="7211"/>
                      <a:pt x="5983" y="7221"/>
                      <a:pt x="5983" y="7202"/>
                    </a:cubicBezTo>
                    <a:cubicBezTo>
                      <a:pt x="5964" y="7174"/>
                      <a:pt x="5955" y="7164"/>
                      <a:pt x="5936" y="7155"/>
                    </a:cubicBezTo>
                    <a:cubicBezTo>
                      <a:pt x="5955" y="7136"/>
                      <a:pt x="5964" y="7155"/>
                      <a:pt x="5983" y="7145"/>
                    </a:cubicBezTo>
                    <a:cubicBezTo>
                      <a:pt x="6002" y="7192"/>
                      <a:pt x="5993" y="7221"/>
                      <a:pt x="6002" y="7259"/>
                    </a:cubicBezTo>
                    <a:cubicBezTo>
                      <a:pt x="5974" y="7259"/>
                      <a:pt x="5983" y="7277"/>
                      <a:pt x="5964" y="7287"/>
                    </a:cubicBezTo>
                    <a:close/>
                    <a:moveTo>
                      <a:pt x="5634" y="8997"/>
                    </a:moveTo>
                    <a:cubicBezTo>
                      <a:pt x="5643" y="9026"/>
                      <a:pt x="5662" y="9064"/>
                      <a:pt x="5634" y="9073"/>
                    </a:cubicBezTo>
                    <a:cubicBezTo>
                      <a:pt x="5624" y="9054"/>
                      <a:pt x="5624" y="9083"/>
                      <a:pt x="5605" y="9073"/>
                    </a:cubicBezTo>
                    <a:cubicBezTo>
                      <a:pt x="5596" y="9045"/>
                      <a:pt x="5577" y="9016"/>
                      <a:pt x="5586" y="8997"/>
                    </a:cubicBezTo>
                    <a:cubicBezTo>
                      <a:pt x="5615" y="8997"/>
                      <a:pt x="5605" y="9026"/>
                      <a:pt x="5634" y="8997"/>
                    </a:cubicBezTo>
                    <a:close/>
                    <a:moveTo>
                      <a:pt x="6323" y="8638"/>
                    </a:moveTo>
                    <a:cubicBezTo>
                      <a:pt x="6323" y="8591"/>
                      <a:pt x="6295" y="8601"/>
                      <a:pt x="6286" y="8572"/>
                    </a:cubicBezTo>
                    <a:cubicBezTo>
                      <a:pt x="6323" y="8582"/>
                      <a:pt x="6276" y="8534"/>
                      <a:pt x="6295" y="8534"/>
                    </a:cubicBezTo>
                    <a:cubicBezTo>
                      <a:pt x="6314" y="8553"/>
                      <a:pt x="6305" y="8525"/>
                      <a:pt x="6314" y="8516"/>
                    </a:cubicBezTo>
                    <a:cubicBezTo>
                      <a:pt x="6323" y="8563"/>
                      <a:pt x="6295" y="8582"/>
                      <a:pt x="6342" y="8601"/>
                    </a:cubicBezTo>
                    <a:cubicBezTo>
                      <a:pt x="6305" y="8591"/>
                      <a:pt x="6342" y="8629"/>
                      <a:pt x="6323" y="8638"/>
                    </a:cubicBezTo>
                    <a:close/>
                    <a:moveTo>
                      <a:pt x="5747" y="8525"/>
                    </a:moveTo>
                    <a:cubicBezTo>
                      <a:pt x="5785" y="8516"/>
                      <a:pt x="5823" y="8487"/>
                      <a:pt x="5832" y="8525"/>
                    </a:cubicBezTo>
                    <a:cubicBezTo>
                      <a:pt x="5823" y="8544"/>
                      <a:pt x="5804" y="8553"/>
                      <a:pt x="5785" y="8563"/>
                    </a:cubicBezTo>
                    <a:cubicBezTo>
                      <a:pt x="5785" y="8534"/>
                      <a:pt x="5747" y="8563"/>
                      <a:pt x="5747" y="8525"/>
                    </a:cubicBezTo>
                    <a:close/>
                    <a:moveTo>
                      <a:pt x="4443" y="5321"/>
                    </a:moveTo>
                    <a:cubicBezTo>
                      <a:pt x="4452" y="5340"/>
                      <a:pt x="4481" y="5340"/>
                      <a:pt x="4490" y="5359"/>
                    </a:cubicBezTo>
                    <a:cubicBezTo>
                      <a:pt x="4471" y="5387"/>
                      <a:pt x="4424" y="5340"/>
                      <a:pt x="4443" y="5321"/>
                    </a:cubicBezTo>
                    <a:close/>
                    <a:moveTo>
                      <a:pt x="5993" y="7476"/>
                    </a:moveTo>
                    <a:cubicBezTo>
                      <a:pt x="6002" y="7476"/>
                      <a:pt x="6002" y="7466"/>
                      <a:pt x="5993" y="7457"/>
                    </a:cubicBezTo>
                    <a:cubicBezTo>
                      <a:pt x="6002" y="7448"/>
                      <a:pt x="6002" y="7438"/>
                      <a:pt x="6021" y="7429"/>
                    </a:cubicBezTo>
                    <a:cubicBezTo>
                      <a:pt x="6021" y="7457"/>
                      <a:pt x="6049" y="7438"/>
                      <a:pt x="6059" y="7485"/>
                    </a:cubicBezTo>
                    <a:cubicBezTo>
                      <a:pt x="6030" y="7485"/>
                      <a:pt x="6002" y="7504"/>
                      <a:pt x="5993" y="7476"/>
                    </a:cubicBezTo>
                    <a:close/>
                    <a:moveTo>
                      <a:pt x="4698" y="6068"/>
                    </a:moveTo>
                    <a:cubicBezTo>
                      <a:pt x="4688" y="6039"/>
                      <a:pt x="4679" y="6011"/>
                      <a:pt x="4651" y="5973"/>
                    </a:cubicBezTo>
                    <a:cubicBezTo>
                      <a:pt x="4698" y="5983"/>
                      <a:pt x="4726" y="5992"/>
                      <a:pt x="4755" y="6049"/>
                    </a:cubicBezTo>
                    <a:close/>
                    <a:moveTo>
                      <a:pt x="5624" y="8544"/>
                    </a:moveTo>
                    <a:cubicBezTo>
                      <a:pt x="5643" y="8582"/>
                      <a:pt x="5605" y="8534"/>
                      <a:pt x="5615" y="8563"/>
                    </a:cubicBezTo>
                    <a:cubicBezTo>
                      <a:pt x="5624" y="8582"/>
                      <a:pt x="5634" y="8582"/>
                      <a:pt x="5643" y="8591"/>
                    </a:cubicBezTo>
                    <a:cubicBezTo>
                      <a:pt x="5615" y="8601"/>
                      <a:pt x="5605" y="8582"/>
                      <a:pt x="5596" y="8553"/>
                    </a:cubicBezTo>
                    <a:close/>
                    <a:moveTo>
                      <a:pt x="5454" y="5699"/>
                    </a:moveTo>
                    <a:cubicBezTo>
                      <a:pt x="5463" y="5690"/>
                      <a:pt x="5454" y="5661"/>
                      <a:pt x="5445" y="5671"/>
                    </a:cubicBezTo>
                    <a:cubicBezTo>
                      <a:pt x="5435" y="5671"/>
                      <a:pt x="5435" y="5671"/>
                      <a:pt x="5426" y="5661"/>
                    </a:cubicBezTo>
                    <a:cubicBezTo>
                      <a:pt x="5463" y="5652"/>
                      <a:pt x="5454" y="5624"/>
                      <a:pt x="5482" y="5614"/>
                    </a:cubicBezTo>
                    <a:cubicBezTo>
                      <a:pt x="5482" y="5624"/>
                      <a:pt x="5492" y="5624"/>
                      <a:pt x="5501" y="5624"/>
                    </a:cubicBezTo>
                    <a:cubicBezTo>
                      <a:pt x="5511" y="5671"/>
                      <a:pt x="5492" y="5728"/>
                      <a:pt x="5454" y="5699"/>
                    </a:cubicBezTo>
                    <a:close/>
                    <a:moveTo>
                      <a:pt x="5397" y="5378"/>
                    </a:moveTo>
                    <a:cubicBezTo>
                      <a:pt x="5435" y="5350"/>
                      <a:pt x="5445" y="5387"/>
                      <a:pt x="5473" y="5397"/>
                    </a:cubicBezTo>
                    <a:cubicBezTo>
                      <a:pt x="5454" y="5397"/>
                      <a:pt x="5463" y="5406"/>
                      <a:pt x="5445" y="5416"/>
                    </a:cubicBezTo>
                    <a:cubicBezTo>
                      <a:pt x="5435" y="5387"/>
                      <a:pt x="5416" y="5397"/>
                      <a:pt x="5397" y="5378"/>
                    </a:cubicBezTo>
                    <a:close/>
                    <a:moveTo>
                      <a:pt x="6257" y="7854"/>
                    </a:moveTo>
                    <a:cubicBezTo>
                      <a:pt x="6257" y="7854"/>
                      <a:pt x="6257" y="7863"/>
                      <a:pt x="6267" y="7854"/>
                    </a:cubicBezTo>
                    <a:cubicBezTo>
                      <a:pt x="6267" y="7854"/>
                      <a:pt x="6257" y="7835"/>
                      <a:pt x="6267" y="7835"/>
                    </a:cubicBezTo>
                    <a:cubicBezTo>
                      <a:pt x="6267" y="7882"/>
                      <a:pt x="6305" y="7882"/>
                      <a:pt x="6314" y="7854"/>
                    </a:cubicBezTo>
                    <a:cubicBezTo>
                      <a:pt x="6342" y="7939"/>
                      <a:pt x="6210" y="7854"/>
                      <a:pt x="6257" y="7854"/>
                    </a:cubicBezTo>
                    <a:close/>
                    <a:moveTo>
                      <a:pt x="5180" y="4934"/>
                    </a:moveTo>
                    <a:lnTo>
                      <a:pt x="5199" y="5000"/>
                    </a:lnTo>
                    <a:cubicBezTo>
                      <a:pt x="5180" y="5009"/>
                      <a:pt x="5152" y="5028"/>
                      <a:pt x="5142" y="5000"/>
                    </a:cubicBezTo>
                    <a:cubicBezTo>
                      <a:pt x="5161" y="4981"/>
                      <a:pt x="5142" y="4962"/>
                      <a:pt x="5123" y="4953"/>
                    </a:cubicBezTo>
                    <a:cubicBezTo>
                      <a:pt x="5152" y="4934"/>
                      <a:pt x="5170" y="4962"/>
                      <a:pt x="5180" y="4934"/>
                    </a:cubicBezTo>
                    <a:close/>
                    <a:moveTo>
                      <a:pt x="5010" y="4697"/>
                    </a:moveTo>
                    <a:cubicBezTo>
                      <a:pt x="5000" y="4735"/>
                      <a:pt x="5029" y="4754"/>
                      <a:pt x="5029" y="4792"/>
                    </a:cubicBezTo>
                    <a:cubicBezTo>
                      <a:pt x="5000" y="4745"/>
                      <a:pt x="5019" y="4820"/>
                      <a:pt x="5000" y="4820"/>
                    </a:cubicBezTo>
                    <a:cubicBezTo>
                      <a:pt x="4991" y="4783"/>
                      <a:pt x="4981" y="4735"/>
                      <a:pt x="4963" y="4707"/>
                    </a:cubicBezTo>
                    <a:cubicBezTo>
                      <a:pt x="4972" y="4679"/>
                      <a:pt x="5000" y="4688"/>
                      <a:pt x="5010" y="4697"/>
                    </a:cubicBezTo>
                    <a:close/>
                    <a:moveTo>
                      <a:pt x="6153" y="7684"/>
                    </a:moveTo>
                    <a:cubicBezTo>
                      <a:pt x="6144" y="7665"/>
                      <a:pt x="6144" y="7655"/>
                      <a:pt x="6144" y="7646"/>
                    </a:cubicBezTo>
                    <a:lnTo>
                      <a:pt x="6191" y="7637"/>
                    </a:lnTo>
                    <a:cubicBezTo>
                      <a:pt x="6182" y="7674"/>
                      <a:pt x="6238" y="7703"/>
                      <a:pt x="6219" y="7731"/>
                    </a:cubicBezTo>
                    <a:cubicBezTo>
                      <a:pt x="6210" y="7731"/>
                      <a:pt x="6210" y="7712"/>
                      <a:pt x="6201" y="7722"/>
                    </a:cubicBezTo>
                    <a:cubicBezTo>
                      <a:pt x="6201" y="7722"/>
                      <a:pt x="6210" y="7741"/>
                      <a:pt x="6201" y="7741"/>
                    </a:cubicBezTo>
                    <a:cubicBezTo>
                      <a:pt x="6182" y="7712"/>
                      <a:pt x="6182" y="7655"/>
                      <a:pt x="6163" y="7655"/>
                    </a:cubicBezTo>
                    <a:cubicBezTo>
                      <a:pt x="6144" y="7646"/>
                      <a:pt x="6172" y="7712"/>
                      <a:pt x="6153" y="7684"/>
                    </a:cubicBezTo>
                    <a:close/>
                    <a:moveTo>
                      <a:pt x="5104" y="5170"/>
                    </a:moveTo>
                    <a:cubicBezTo>
                      <a:pt x="5085" y="5179"/>
                      <a:pt x="5123" y="5208"/>
                      <a:pt x="5133" y="5227"/>
                    </a:cubicBezTo>
                    <a:cubicBezTo>
                      <a:pt x="5066" y="5189"/>
                      <a:pt x="5048" y="5274"/>
                      <a:pt x="4991" y="5236"/>
                    </a:cubicBezTo>
                    <a:cubicBezTo>
                      <a:pt x="4981" y="5274"/>
                      <a:pt x="5019" y="5293"/>
                      <a:pt x="5010" y="5331"/>
                    </a:cubicBezTo>
                    <a:cubicBezTo>
                      <a:pt x="5076" y="5350"/>
                      <a:pt x="5114" y="5378"/>
                      <a:pt x="5170" y="5368"/>
                    </a:cubicBezTo>
                    <a:cubicBezTo>
                      <a:pt x="5170" y="5378"/>
                      <a:pt x="5161" y="5387"/>
                      <a:pt x="5170" y="5397"/>
                    </a:cubicBezTo>
                    <a:cubicBezTo>
                      <a:pt x="5170" y="5406"/>
                      <a:pt x="5189" y="5331"/>
                      <a:pt x="5208" y="5406"/>
                    </a:cubicBezTo>
                    <a:cubicBezTo>
                      <a:pt x="5218" y="5387"/>
                      <a:pt x="5255" y="5397"/>
                      <a:pt x="5284" y="5378"/>
                    </a:cubicBezTo>
                    <a:cubicBezTo>
                      <a:pt x="5284" y="5359"/>
                      <a:pt x="5303" y="5350"/>
                      <a:pt x="5293" y="5321"/>
                    </a:cubicBezTo>
                    <a:cubicBezTo>
                      <a:pt x="5284" y="5331"/>
                      <a:pt x="5284" y="5340"/>
                      <a:pt x="5284" y="5350"/>
                    </a:cubicBezTo>
                    <a:cubicBezTo>
                      <a:pt x="5246" y="5378"/>
                      <a:pt x="5237" y="5264"/>
                      <a:pt x="5218" y="5302"/>
                    </a:cubicBezTo>
                    <a:cubicBezTo>
                      <a:pt x="5227" y="5246"/>
                      <a:pt x="5284" y="5227"/>
                      <a:pt x="5322" y="5255"/>
                    </a:cubicBezTo>
                    <a:cubicBezTo>
                      <a:pt x="5341" y="5227"/>
                      <a:pt x="5284" y="5246"/>
                      <a:pt x="5293" y="5198"/>
                    </a:cubicBezTo>
                    <a:cubicBezTo>
                      <a:pt x="5284" y="5208"/>
                      <a:pt x="5274" y="5198"/>
                      <a:pt x="5274" y="5189"/>
                    </a:cubicBezTo>
                    <a:cubicBezTo>
                      <a:pt x="5255" y="5189"/>
                      <a:pt x="5237" y="5198"/>
                      <a:pt x="5237" y="5208"/>
                    </a:cubicBezTo>
                    <a:cubicBezTo>
                      <a:pt x="5208" y="5170"/>
                      <a:pt x="5161" y="5179"/>
                      <a:pt x="5152" y="5142"/>
                    </a:cubicBezTo>
                    <a:cubicBezTo>
                      <a:pt x="5142" y="5142"/>
                      <a:pt x="5133" y="5142"/>
                      <a:pt x="5133" y="5132"/>
                    </a:cubicBezTo>
                    <a:cubicBezTo>
                      <a:pt x="5114" y="5142"/>
                      <a:pt x="5133" y="5198"/>
                      <a:pt x="5104" y="5170"/>
                    </a:cubicBezTo>
                    <a:close/>
                    <a:moveTo>
                      <a:pt x="5870" y="8875"/>
                    </a:moveTo>
                    <a:cubicBezTo>
                      <a:pt x="5870" y="8846"/>
                      <a:pt x="5889" y="8837"/>
                      <a:pt x="5851" y="8818"/>
                    </a:cubicBezTo>
                    <a:cubicBezTo>
                      <a:pt x="5917" y="8790"/>
                      <a:pt x="5926" y="8799"/>
                      <a:pt x="5974" y="8818"/>
                    </a:cubicBezTo>
                    <a:cubicBezTo>
                      <a:pt x="5964" y="8799"/>
                      <a:pt x="5983" y="8752"/>
                      <a:pt x="6002" y="8780"/>
                    </a:cubicBezTo>
                    <a:cubicBezTo>
                      <a:pt x="5983" y="8808"/>
                      <a:pt x="6078" y="8771"/>
                      <a:pt x="6068" y="8827"/>
                    </a:cubicBezTo>
                    <a:cubicBezTo>
                      <a:pt x="6049" y="8818"/>
                      <a:pt x="6030" y="8818"/>
                      <a:pt x="6021" y="8808"/>
                    </a:cubicBezTo>
                    <a:cubicBezTo>
                      <a:pt x="6030" y="8837"/>
                      <a:pt x="6030" y="8865"/>
                      <a:pt x="6021" y="8875"/>
                    </a:cubicBezTo>
                    <a:cubicBezTo>
                      <a:pt x="5993" y="8837"/>
                      <a:pt x="5974" y="8875"/>
                      <a:pt x="5945" y="8894"/>
                    </a:cubicBezTo>
                    <a:cubicBezTo>
                      <a:pt x="5917" y="8875"/>
                      <a:pt x="5898" y="8846"/>
                      <a:pt x="5870" y="8875"/>
                    </a:cubicBezTo>
                    <a:close/>
                    <a:moveTo>
                      <a:pt x="5293" y="7731"/>
                    </a:moveTo>
                    <a:cubicBezTo>
                      <a:pt x="5312" y="7778"/>
                      <a:pt x="5378" y="7807"/>
                      <a:pt x="5369" y="7863"/>
                    </a:cubicBezTo>
                    <a:cubicBezTo>
                      <a:pt x="5359" y="7845"/>
                      <a:pt x="5350" y="7863"/>
                      <a:pt x="5331" y="7863"/>
                    </a:cubicBezTo>
                    <a:cubicBezTo>
                      <a:pt x="5322" y="7826"/>
                      <a:pt x="5274" y="7788"/>
                      <a:pt x="5255" y="7816"/>
                    </a:cubicBezTo>
                    <a:cubicBezTo>
                      <a:pt x="5255" y="7778"/>
                      <a:pt x="5237" y="7788"/>
                      <a:pt x="5237" y="7769"/>
                    </a:cubicBezTo>
                    <a:cubicBezTo>
                      <a:pt x="5255" y="7741"/>
                      <a:pt x="5274" y="7769"/>
                      <a:pt x="5293" y="7731"/>
                    </a:cubicBezTo>
                    <a:close/>
                    <a:moveTo>
                      <a:pt x="5728" y="8799"/>
                    </a:moveTo>
                    <a:cubicBezTo>
                      <a:pt x="5690" y="8808"/>
                      <a:pt x="5756" y="8865"/>
                      <a:pt x="5719" y="8875"/>
                    </a:cubicBezTo>
                    <a:cubicBezTo>
                      <a:pt x="5756" y="8912"/>
                      <a:pt x="5813" y="8865"/>
                      <a:pt x="5841" y="8884"/>
                    </a:cubicBezTo>
                    <a:cubicBezTo>
                      <a:pt x="5879" y="8846"/>
                      <a:pt x="5785" y="8827"/>
                      <a:pt x="5841" y="8799"/>
                    </a:cubicBezTo>
                    <a:cubicBezTo>
                      <a:pt x="5851" y="8771"/>
                      <a:pt x="5756" y="8818"/>
                      <a:pt x="5728" y="8799"/>
                    </a:cubicBezTo>
                    <a:close/>
                    <a:moveTo>
                      <a:pt x="5227" y="8468"/>
                    </a:moveTo>
                    <a:cubicBezTo>
                      <a:pt x="5208" y="8478"/>
                      <a:pt x="5237" y="8497"/>
                      <a:pt x="5246" y="8497"/>
                    </a:cubicBezTo>
                    <a:cubicBezTo>
                      <a:pt x="5246" y="8487"/>
                      <a:pt x="5246" y="8478"/>
                      <a:pt x="5255" y="8487"/>
                    </a:cubicBezTo>
                    <a:cubicBezTo>
                      <a:pt x="5246" y="8516"/>
                      <a:pt x="5237" y="8582"/>
                      <a:pt x="5255" y="8619"/>
                    </a:cubicBezTo>
                    <a:cubicBezTo>
                      <a:pt x="5218" y="8601"/>
                      <a:pt x="5218" y="8601"/>
                      <a:pt x="5199" y="8563"/>
                    </a:cubicBezTo>
                    <a:cubicBezTo>
                      <a:pt x="5180" y="8563"/>
                      <a:pt x="5170" y="8553"/>
                      <a:pt x="5152" y="8544"/>
                    </a:cubicBezTo>
                    <a:lnTo>
                      <a:pt x="5133" y="8487"/>
                    </a:lnTo>
                    <a:cubicBezTo>
                      <a:pt x="5189" y="8468"/>
                      <a:pt x="5199" y="8459"/>
                      <a:pt x="5227" y="8468"/>
                    </a:cubicBezTo>
                    <a:close/>
                    <a:moveTo>
                      <a:pt x="6342" y="8478"/>
                    </a:moveTo>
                    <a:cubicBezTo>
                      <a:pt x="6305" y="8487"/>
                      <a:pt x="6352" y="8516"/>
                      <a:pt x="6333" y="8525"/>
                    </a:cubicBezTo>
                    <a:cubicBezTo>
                      <a:pt x="6371" y="8553"/>
                      <a:pt x="6361" y="8497"/>
                      <a:pt x="6342" y="8478"/>
                    </a:cubicBezTo>
                    <a:close/>
                    <a:moveTo>
                      <a:pt x="5974" y="7741"/>
                    </a:moveTo>
                    <a:cubicBezTo>
                      <a:pt x="6002" y="7693"/>
                      <a:pt x="6002" y="7665"/>
                      <a:pt x="6068" y="7655"/>
                    </a:cubicBezTo>
                    <a:cubicBezTo>
                      <a:pt x="6068" y="7693"/>
                      <a:pt x="6030" y="7665"/>
                      <a:pt x="6021" y="7712"/>
                    </a:cubicBezTo>
                    <a:cubicBezTo>
                      <a:pt x="6030" y="7722"/>
                      <a:pt x="6040" y="7722"/>
                      <a:pt x="6049" y="7722"/>
                    </a:cubicBezTo>
                    <a:cubicBezTo>
                      <a:pt x="6049" y="7712"/>
                      <a:pt x="6040" y="7703"/>
                      <a:pt x="6049" y="7703"/>
                    </a:cubicBezTo>
                    <a:cubicBezTo>
                      <a:pt x="6078" y="7750"/>
                      <a:pt x="6116" y="7788"/>
                      <a:pt x="6097" y="7845"/>
                    </a:cubicBezTo>
                    <a:cubicBezTo>
                      <a:pt x="6059" y="7845"/>
                      <a:pt x="5974" y="7873"/>
                      <a:pt x="5945" y="7835"/>
                    </a:cubicBezTo>
                    <a:cubicBezTo>
                      <a:pt x="5964" y="7863"/>
                      <a:pt x="5945" y="7741"/>
                      <a:pt x="5945" y="7759"/>
                    </a:cubicBezTo>
                    <a:cubicBezTo>
                      <a:pt x="5945" y="7750"/>
                      <a:pt x="5974" y="7750"/>
                      <a:pt x="5974" y="7741"/>
                    </a:cubicBezTo>
                    <a:close/>
                    <a:moveTo>
                      <a:pt x="4915" y="4811"/>
                    </a:moveTo>
                    <a:cubicBezTo>
                      <a:pt x="4934" y="4811"/>
                      <a:pt x="4944" y="4858"/>
                      <a:pt x="4925" y="4830"/>
                    </a:cubicBezTo>
                    <a:cubicBezTo>
                      <a:pt x="4925" y="4830"/>
                      <a:pt x="4925" y="4820"/>
                      <a:pt x="4915" y="4830"/>
                    </a:cubicBezTo>
                    <a:cubicBezTo>
                      <a:pt x="4915" y="4820"/>
                      <a:pt x="4915" y="4811"/>
                      <a:pt x="4915" y="4811"/>
                    </a:cubicBezTo>
                    <a:close/>
                    <a:moveTo>
                      <a:pt x="6399" y="8865"/>
                    </a:moveTo>
                    <a:cubicBezTo>
                      <a:pt x="6399" y="8865"/>
                      <a:pt x="6399" y="8865"/>
                      <a:pt x="6399" y="8865"/>
                    </a:cubicBezTo>
                    <a:cubicBezTo>
                      <a:pt x="6418" y="8846"/>
                      <a:pt x="6408" y="8856"/>
                      <a:pt x="6399" y="8865"/>
                    </a:cubicBezTo>
                    <a:close/>
                    <a:moveTo>
                      <a:pt x="6078" y="8194"/>
                    </a:moveTo>
                    <a:cubicBezTo>
                      <a:pt x="6134" y="8345"/>
                      <a:pt x="5993" y="8298"/>
                      <a:pt x="5936" y="8232"/>
                    </a:cubicBezTo>
                    <a:cubicBezTo>
                      <a:pt x="5974" y="8194"/>
                      <a:pt x="6012" y="8223"/>
                      <a:pt x="6078" y="8194"/>
                    </a:cubicBezTo>
                    <a:close/>
                    <a:moveTo>
                      <a:pt x="6163" y="8695"/>
                    </a:moveTo>
                    <a:cubicBezTo>
                      <a:pt x="6144" y="8686"/>
                      <a:pt x="6106" y="8723"/>
                      <a:pt x="6097" y="8686"/>
                    </a:cubicBezTo>
                    <a:cubicBezTo>
                      <a:pt x="6125" y="8686"/>
                      <a:pt x="6125" y="8657"/>
                      <a:pt x="6144" y="8638"/>
                    </a:cubicBezTo>
                    <a:cubicBezTo>
                      <a:pt x="6163" y="8657"/>
                      <a:pt x="6144" y="8667"/>
                      <a:pt x="6163" y="8695"/>
                    </a:cubicBezTo>
                    <a:close/>
                    <a:moveTo>
                      <a:pt x="6153" y="8478"/>
                    </a:moveTo>
                    <a:cubicBezTo>
                      <a:pt x="6172" y="8497"/>
                      <a:pt x="6201" y="8487"/>
                      <a:pt x="6210" y="8487"/>
                    </a:cubicBezTo>
                    <a:cubicBezTo>
                      <a:pt x="6191" y="8497"/>
                      <a:pt x="6210" y="8497"/>
                      <a:pt x="6219" y="8516"/>
                    </a:cubicBezTo>
                    <a:cubicBezTo>
                      <a:pt x="6191" y="8534"/>
                      <a:pt x="6182" y="8534"/>
                      <a:pt x="6144" y="8534"/>
                    </a:cubicBezTo>
                    <a:cubicBezTo>
                      <a:pt x="6134" y="8506"/>
                      <a:pt x="6144" y="8487"/>
                      <a:pt x="6153" y="8478"/>
                    </a:cubicBezTo>
                    <a:close/>
                    <a:moveTo>
                      <a:pt x="5936" y="8081"/>
                    </a:moveTo>
                    <a:cubicBezTo>
                      <a:pt x="5926" y="8062"/>
                      <a:pt x="5898" y="8052"/>
                      <a:pt x="5889" y="8024"/>
                    </a:cubicBezTo>
                    <a:lnTo>
                      <a:pt x="5936" y="8015"/>
                    </a:lnTo>
                    <a:cubicBezTo>
                      <a:pt x="5945" y="8034"/>
                      <a:pt x="5926" y="8034"/>
                      <a:pt x="5926" y="8043"/>
                    </a:cubicBezTo>
                    <a:cubicBezTo>
                      <a:pt x="5936" y="8062"/>
                      <a:pt x="5955" y="8062"/>
                      <a:pt x="5936" y="8081"/>
                    </a:cubicBezTo>
                    <a:close/>
                    <a:moveTo>
                      <a:pt x="5596" y="7580"/>
                    </a:moveTo>
                    <a:cubicBezTo>
                      <a:pt x="5586" y="7552"/>
                      <a:pt x="5605" y="7523"/>
                      <a:pt x="5577" y="7514"/>
                    </a:cubicBezTo>
                    <a:cubicBezTo>
                      <a:pt x="5596" y="7504"/>
                      <a:pt x="5596" y="7514"/>
                      <a:pt x="5615" y="7504"/>
                    </a:cubicBezTo>
                    <a:cubicBezTo>
                      <a:pt x="5586" y="7457"/>
                      <a:pt x="5577" y="7429"/>
                      <a:pt x="5558" y="7372"/>
                    </a:cubicBezTo>
                    <a:cubicBezTo>
                      <a:pt x="5577" y="7363"/>
                      <a:pt x="5596" y="7344"/>
                      <a:pt x="5605" y="7325"/>
                    </a:cubicBezTo>
                    <a:cubicBezTo>
                      <a:pt x="5624" y="7353"/>
                      <a:pt x="5643" y="7372"/>
                      <a:pt x="5671" y="7391"/>
                    </a:cubicBezTo>
                    <a:cubicBezTo>
                      <a:pt x="5709" y="7372"/>
                      <a:pt x="5624" y="7287"/>
                      <a:pt x="5652" y="7287"/>
                    </a:cubicBezTo>
                    <a:cubicBezTo>
                      <a:pt x="5662" y="7306"/>
                      <a:pt x="5662" y="7325"/>
                      <a:pt x="5681" y="7325"/>
                    </a:cubicBezTo>
                    <a:lnTo>
                      <a:pt x="5700" y="7315"/>
                    </a:lnTo>
                    <a:cubicBezTo>
                      <a:pt x="5690" y="7315"/>
                      <a:pt x="5662" y="7268"/>
                      <a:pt x="5681" y="7287"/>
                    </a:cubicBezTo>
                    <a:cubicBezTo>
                      <a:pt x="5709" y="7306"/>
                      <a:pt x="5737" y="7287"/>
                      <a:pt x="5700" y="7259"/>
                    </a:cubicBezTo>
                    <a:cubicBezTo>
                      <a:pt x="5728" y="7249"/>
                      <a:pt x="5737" y="7287"/>
                      <a:pt x="5766" y="7259"/>
                    </a:cubicBezTo>
                    <a:cubicBezTo>
                      <a:pt x="5794" y="7334"/>
                      <a:pt x="5775" y="7334"/>
                      <a:pt x="5775" y="7391"/>
                    </a:cubicBezTo>
                    <a:cubicBezTo>
                      <a:pt x="5671" y="7363"/>
                      <a:pt x="5615" y="7438"/>
                      <a:pt x="5652" y="7552"/>
                    </a:cubicBezTo>
                    <a:cubicBezTo>
                      <a:pt x="5615" y="7561"/>
                      <a:pt x="5615" y="7552"/>
                      <a:pt x="5596" y="7580"/>
                    </a:cubicBezTo>
                    <a:close/>
                    <a:moveTo>
                      <a:pt x="5445" y="8601"/>
                    </a:moveTo>
                    <a:cubicBezTo>
                      <a:pt x="5454" y="8638"/>
                      <a:pt x="5454" y="8657"/>
                      <a:pt x="5445" y="8676"/>
                    </a:cubicBezTo>
                    <a:cubicBezTo>
                      <a:pt x="5435" y="8667"/>
                      <a:pt x="5416" y="8676"/>
                      <a:pt x="5416" y="8686"/>
                    </a:cubicBezTo>
                    <a:cubicBezTo>
                      <a:pt x="5407" y="8667"/>
                      <a:pt x="5397" y="8648"/>
                      <a:pt x="5388" y="8638"/>
                    </a:cubicBezTo>
                    <a:cubicBezTo>
                      <a:pt x="5416" y="8619"/>
                      <a:pt x="5407" y="8591"/>
                      <a:pt x="5445" y="8601"/>
                    </a:cubicBezTo>
                    <a:close/>
                    <a:moveTo>
                      <a:pt x="4603" y="5359"/>
                    </a:moveTo>
                    <a:cubicBezTo>
                      <a:pt x="4632" y="5331"/>
                      <a:pt x="4594" y="5312"/>
                      <a:pt x="4584" y="5293"/>
                    </a:cubicBezTo>
                    <a:cubicBezTo>
                      <a:pt x="4603" y="5283"/>
                      <a:pt x="4632" y="5264"/>
                      <a:pt x="4670" y="5255"/>
                    </a:cubicBezTo>
                    <a:cubicBezTo>
                      <a:pt x="4688" y="5283"/>
                      <a:pt x="4736" y="5312"/>
                      <a:pt x="4755" y="5274"/>
                    </a:cubicBezTo>
                    <a:cubicBezTo>
                      <a:pt x="4774" y="5350"/>
                      <a:pt x="4877" y="5246"/>
                      <a:pt x="4906" y="5312"/>
                    </a:cubicBezTo>
                    <a:cubicBezTo>
                      <a:pt x="4849" y="5340"/>
                      <a:pt x="4811" y="5350"/>
                      <a:pt x="4792" y="5416"/>
                    </a:cubicBezTo>
                    <a:cubicBezTo>
                      <a:pt x="4764" y="5425"/>
                      <a:pt x="4755" y="5378"/>
                      <a:pt x="4717" y="5397"/>
                    </a:cubicBezTo>
                    <a:cubicBezTo>
                      <a:pt x="4698" y="5397"/>
                      <a:pt x="4736" y="5435"/>
                      <a:pt x="4707" y="5435"/>
                    </a:cubicBezTo>
                    <a:cubicBezTo>
                      <a:pt x="4688" y="5406"/>
                      <a:pt x="4688" y="5397"/>
                      <a:pt x="4651" y="5425"/>
                    </a:cubicBezTo>
                    <a:cubicBezTo>
                      <a:pt x="4660" y="5387"/>
                      <a:pt x="4622" y="5340"/>
                      <a:pt x="4603" y="5359"/>
                    </a:cubicBezTo>
                    <a:close/>
                    <a:moveTo>
                      <a:pt x="4622" y="5198"/>
                    </a:moveTo>
                    <a:cubicBezTo>
                      <a:pt x="4613" y="5170"/>
                      <a:pt x="4594" y="5161"/>
                      <a:pt x="4603" y="5132"/>
                    </a:cubicBezTo>
                    <a:cubicBezTo>
                      <a:pt x="4641" y="5123"/>
                      <a:pt x="4641" y="5189"/>
                      <a:pt x="4622" y="5198"/>
                    </a:cubicBezTo>
                    <a:close/>
                    <a:moveTo>
                      <a:pt x="5463" y="7589"/>
                    </a:moveTo>
                    <a:cubicBezTo>
                      <a:pt x="5511" y="7618"/>
                      <a:pt x="5567" y="7665"/>
                      <a:pt x="5605" y="7646"/>
                    </a:cubicBezTo>
                    <a:cubicBezTo>
                      <a:pt x="5577" y="7674"/>
                      <a:pt x="5652" y="7750"/>
                      <a:pt x="5577" y="7712"/>
                    </a:cubicBezTo>
                    <a:cubicBezTo>
                      <a:pt x="5596" y="7759"/>
                      <a:pt x="5634" y="7807"/>
                      <a:pt x="5577" y="7826"/>
                    </a:cubicBezTo>
                    <a:cubicBezTo>
                      <a:pt x="5577" y="7788"/>
                      <a:pt x="5520" y="7778"/>
                      <a:pt x="5482" y="7759"/>
                    </a:cubicBezTo>
                    <a:cubicBezTo>
                      <a:pt x="5454" y="7674"/>
                      <a:pt x="5426" y="7684"/>
                      <a:pt x="5397" y="7637"/>
                    </a:cubicBezTo>
                    <a:cubicBezTo>
                      <a:pt x="5416" y="7599"/>
                      <a:pt x="5463" y="7637"/>
                      <a:pt x="5463" y="7589"/>
                    </a:cubicBezTo>
                    <a:close/>
                    <a:moveTo>
                      <a:pt x="4887" y="4801"/>
                    </a:moveTo>
                    <a:cubicBezTo>
                      <a:pt x="4877" y="4811"/>
                      <a:pt x="4887" y="4811"/>
                      <a:pt x="4887" y="4811"/>
                    </a:cubicBezTo>
                    <a:cubicBezTo>
                      <a:pt x="4896" y="4820"/>
                      <a:pt x="4887" y="4820"/>
                      <a:pt x="4877" y="4830"/>
                    </a:cubicBezTo>
                    <a:cubicBezTo>
                      <a:pt x="4887" y="4839"/>
                      <a:pt x="4887" y="4839"/>
                      <a:pt x="4896" y="4858"/>
                    </a:cubicBezTo>
                    <a:cubicBezTo>
                      <a:pt x="4896" y="4849"/>
                      <a:pt x="4915" y="4839"/>
                      <a:pt x="4915" y="4830"/>
                    </a:cubicBezTo>
                    <a:cubicBezTo>
                      <a:pt x="4906" y="4820"/>
                      <a:pt x="4896" y="4811"/>
                      <a:pt x="4887" y="4801"/>
                    </a:cubicBezTo>
                    <a:close/>
                    <a:moveTo>
                      <a:pt x="5643" y="8487"/>
                    </a:moveTo>
                    <a:cubicBezTo>
                      <a:pt x="5624" y="8468"/>
                      <a:pt x="5624" y="8478"/>
                      <a:pt x="5596" y="8497"/>
                    </a:cubicBezTo>
                    <a:lnTo>
                      <a:pt x="5577" y="8430"/>
                    </a:lnTo>
                    <a:cubicBezTo>
                      <a:pt x="5605" y="8412"/>
                      <a:pt x="5615" y="8440"/>
                      <a:pt x="5643" y="8421"/>
                    </a:cubicBezTo>
                    <a:cubicBezTo>
                      <a:pt x="5662" y="8449"/>
                      <a:pt x="5634" y="8459"/>
                      <a:pt x="5643" y="8468"/>
                    </a:cubicBezTo>
                    <a:cubicBezTo>
                      <a:pt x="5643" y="8468"/>
                      <a:pt x="5652" y="8487"/>
                      <a:pt x="5643" y="8487"/>
                    </a:cubicBezTo>
                    <a:close/>
                    <a:moveTo>
                      <a:pt x="5038" y="5869"/>
                    </a:moveTo>
                    <a:lnTo>
                      <a:pt x="5010" y="5879"/>
                    </a:lnTo>
                    <a:cubicBezTo>
                      <a:pt x="4991" y="5850"/>
                      <a:pt x="5000" y="5784"/>
                      <a:pt x="5029" y="5813"/>
                    </a:cubicBezTo>
                    <a:cubicBezTo>
                      <a:pt x="5010" y="5822"/>
                      <a:pt x="5038" y="5850"/>
                      <a:pt x="5038" y="5869"/>
                    </a:cubicBezTo>
                    <a:close/>
                    <a:moveTo>
                      <a:pt x="6106" y="6909"/>
                    </a:moveTo>
                    <a:cubicBezTo>
                      <a:pt x="6097" y="6890"/>
                      <a:pt x="6097" y="6862"/>
                      <a:pt x="6106" y="6833"/>
                    </a:cubicBezTo>
                    <a:lnTo>
                      <a:pt x="6125" y="6824"/>
                    </a:lnTo>
                    <a:cubicBezTo>
                      <a:pt x="6163" y="6843"/>
                      <a:pt x="6172" y="6862"/>
                      <a:pt x="6191" y="6899"/>
                    </a:cubicBezTo>
                    <a:cubicBezTo>
                      <a:pt x="6172" y="6928"/>
                      <a:pt x="6125" y="6918"/>
                      <a:pt x="6106" y="6909"/>
                    </a:cubicBezTo>
                    <a:close/>
                    <a:moveTo>
                      <a:pt x="5331" y="5151"/>
                    </a:moveTo>
                    <a:cubicBezTo>
                      <a:pt x="5369" y="5142"/>
                      <a:pt x="5482" y="5132"/>
                      <a:pt x="5416" y="5179"/>
                    </a:cubicBezTo>
                    <a:cubicBezTo>
                      <a:pt x="5435" y="5217"/>
                      <a:pt x="5454" y="5161"/>
                      <a:pt x="5473" y="5208"/>
                    </a:cubicBezTo>
                    <a:cubicBezTo>
                      <a:pt x="5501" y="5198"/>
                      <a:pt x="5482" y="5189"/>
                      <a:pt x="5492" y="5227"/>
                    </a:cubicBezTo>
                    <a:cubicBezTo>
                      <a:pt x="5511" y="5217"/>
                      <a:pt x="5520" y="5217"/>
                      <a:pt x="5511" y="5198"/>
                    </a:cubicBezTo>
                    <a:cubicBezTo>
                      <a:pt x="5539" y="5198"/>
                      <a:pt x="5520" y="5227"/>
                      <a:pt x="5520" y="5236"/>
                    </a:cubicBezTo>
                    <a:cubicBezTo>
                      <a:pt x="5520" y="5274"/>
                      <a:pt x="5548" y="5246"/>
                      <a:pt x="5558" y="5264"/>
                    </a:cubicBezTo>
                    <a:cubicBezTo>
                      <a:pt x="5586" y="5246"/>
                      <a:pt x="5586" y="5236"/>
                      <a:pt x="5624" y="5255"/>
                    </a:cubicBezTo>
                    <a:cubicBezTo>
                      <a:pt x="5634" y="5236"/>
                      <a:pt x="5671" y="5189"/>
                      <a:pt x="5634" y="5161"/>
                    </a:cubicBezTo>
                    <a:cubicBezTo>
                      <a:pt x="5624" y="5227"/>
                      <a:pt x="5558" y="5142"/>
                      <a:pt x="5530" y="5170"/>
                    </a:cubicBezTo>
                    <a:cubicBezTo>
                      <a:pt x="5539" y="5142"/>
                      <a:pt x="5539" y="5132"/>
                      <a:pt x="5539" y="5094"/>
                    </a:cubicBezTo>
                    <a:cubicBezTo>
                      <a:pt x="5558" y="5075"/>
                      <a:pt x="5567" y="5094"/>
                      <a:pt x="5586" y="5085"/>
                    </a:cubicBezTo>
                    <a:cubicBezTo>
                      <a:pt x="5548" y="5057"/>
                      <a:pt x="5596" y="5057"/>
                      <a:pt x="5577" y="5019"/>
                    </a:cubicBezTo>
                    <a:cubicBezTo>
                      <a:pt x="5539" y="5057"/>
                      <a:pt x="5501" y="5085"/>
                      <a:pt x="5445" y="5104"/>
                    </a:cubicBezTo>
                    <a:cubicBezTo>
                      <a:pt x="5416" y="5047"/>
                      <a:pt x="5397" y="5047"/>
                      <a:pt x="5369" y="4972"/>
                    </a:cubicBezTo>
                    <a:cubicBezTo>
                      <a:pt x="5341" y="5066"/>
                      <a:pt x="5265" y="4962"/>
                      <a:pt x="5199" y="4972"/>
                    </a:cubicBezTo>
                    <a:cubicBezTo>
                      <a:pt x="5218" y="5009"/>
                      <a:pt x="5189" y="5009"/>
                      <a:pt x="5189" y="5028"/>
                    </a:cubicBezTo>
                    <a:cubicBezTo>
                      <a:pt x="5170" y="5038"/>
                      <a:pt x="5227" y="5019"/>
                      <a:pt x="5237" y="5057"/>
                    </a:cubicBezTo>
                    <a:cubicBezTo>
                      <a:pt x="5237" y="5009"/>
                      <a:pt x="5274" y="5075"/>
                      <a:pt x="5274" y="5019"/>
                    </a:cubicBezTo>
                    <a:cubicBezTo>
                      <a:pt x="5293" y="5028"/>
                      <a:pt x="5293" y="5047"/>
                      <a:pt x="5303" y="5028"/>
                    </a:cubicBezTo>
                    <a:cubicBezTo>
                      <a:pt x="5322" y="5057"/>
                      <a:pt x="5274" y="5047"/>
                      <a:pt x="5293" y="5085"/>
                    </a:cubicBezTo>
                    <a:cubicBezTo>
                      <a:pt x="5312" y="5085"/>
                      <a:pt x="5303" y="5066"/>
                      <a:pt x="5322" y="5066"/>
                    </a:cubicBezTo>
                    <a:cubicBezTo>
                      <a:pt x="5293" y="5094"/>
                      <a:pt x="5369" y="5132"/>
                      <a:pt x="5331" y="5151"/>
                    </a:cubicBezTo>
                    <a:close/>
                    <a:moveTo>
                      <a:pt x="6616" y="7353"/>
                    </a:moveTo>
                    <a:cubicBezTo>
                      <a:pt x="6626" y="7363"/>
                      <a:pt x="6645" y="7410"/>
                      <a:pt x="6616" y="7419"/>
                    </a:cubicBezTo>
                    <a:cubicBezTo>
                      <a:pt x="6607" y="7391"/>
                      <a:pt x="6597" y="7363"/>
                      <a:pt x="6616" y="7353"/>
                    </a:cubicBezTo>
                    <a:close/>
                    <a:moveTo>
                      <a:pt x="6749" y="7353"/>
                    </a:moveTo>
                    <a:cubicBezTo>
                      <a:pt x="6720" y="7353"/>
                      <a:pt x="6730" y="7372"/>
                      <a:pt x="6701" y="7372"/>
                    </a:cubicBezTo>
                    <a:cubicBezTo>
                      <a:pt x="6701" y="7363"/>
                      <a:pt x="6701" y="7353"/>
                      <a:pt x="6692" y="7353"/>
                    </a:cubicBezTo>
                    <a:cubicBezTo>
                      <a:pt x="6683" y="7363"/>
                      <a:pt x="6673" y="7372"/>
                      <a:pt x="6664" y="7372"/>
                    </a:cubicBezTo>
                    <a:cubicBezTo>
                      <a:pt x="6645" y="7325"/>
                      <a:pt x="6711" y="7296"/>
                      <a:pt x="6692" y="7344"/>
                    </a:cubicBezTo>
                    <a:cubicBezTo>
                      <a:pt x="6711" y="7344"/>
                      <a:pt x="6730" y="7296"/>
                      <a:pt x="6749" y="7325"/>
                    </a:cubicBezTo>
                    <a:cubicBezTo>
                      <a:pt x="6739" y="7334"/>
                      <a:pt x="6739" y="7344"/>
                      <a:pt x="6749" y="7353"/>
                    </a:cubicBezTo>
                    <a:close/>
                    <a:moveTo>
                      <a:pt x="5577" y="5019"/>
                    </a:moveTo>
                    <a:cubicBezTo>
                      <a:pt x="5577" y="5019"/>
                      <a:pt x="5577" y="5019"/>
                      <a:pt x="5577" y="5019"/>
                    </a:cubicBezTo>
                    <a:cubicBezTo>
                      <a:pt x="5577" y="5019"/>
                      <a:pt x="5577" y="5019"/>
                      <a:pt x="5577" y="5019"/>
                    </a:cubicBezTo>
                    <a:close/>
                    <a:moveTo>
                      <a:pt x="3621" y="1758"/>
                    </a:moveTo>
                    <a:lnTo>
                      <a:pt x="3621" y="1777"/>
                    </a:lnTo>
                    <a:cubicBezTo>
                      <a:pt x="3630" y="1749"/>
                      <a:pt x="3677" y="1777"/>
                      <a:pt x="3658" y="1796"/>
                    </a:cubicBezTo>
                    <a:cubicBezTo>
                      <a:pt x="3649" y="1777"/>
                      <a:pt x="3630" y="1777"/>
                      <a:pt x="3621" y="1796"/>
                    </a:cubicBezTo>
                    <a:cubicBezTo>
                      <a:pt x="3621" y="1787"/>
                      <a:pt x="3602" y="1768"/>
                      <a:pt x="3621" y="1758"/>
                    </a:cubicBezTo>
                    <a:close/>
                    <a:moveTo>
                      <a:pt x="4395" y="3856"/>
                    </a:moveTo>
                    <a:cubicBezTo>
                      <a:pt x="4405" y="3875"/>
                      <a:pt x="4433" y="3913"/>
                      <a:pt x="4414" y="3922"/>
                    </a:cubicBezTo>
                    <a:cubicBezTo>
                      <a:pt x="4395" y="3904"/>
                      <a:pt x="4348" y="3922"/>
                      <a:pt x="4348" y="3856"/>
                    </a:cubicBezTo>
                    <a:cubicBezTo>
                      <a:pt x="4367" y="3847"/>
                      <a:pt x="4377" y="3856"/>
                      <a:pt x="4395" y="3856"/>
                    </a:cubicBezTo>
                    <a:close/>
                    <a:moveTo>
                      <a:pt x="4244" y="3667"/>
                    </a:moveTo>
                    <a:cubicBezTo>
                      <a:pt x="4197" y="3677"/>
                      <a:pt x="4235" y="3724"/>
                      <a:pt x="4178" y="3733"/>
                    </a:cubicBezTo>
                    <a:cubicBezTo>
                      <a:pt x="4159" y="3696"/>
                      <a:pt x="4150" y="3686"/>
                      <a:pt x="4159" y="3648"/>
                    </a:cubicBezTo>
                    <a:cubicBezTo>
                      <a:pt x="4169" y="3658"/>
                      <a:pt x="4216" y="3639"/>
                      <a:pt x="4244" y="3667"/>
                    </a:cubicBezTo>
                    <a:close/>
                    <a:moveTo>
                      <a:pt x="4084" y="2864"/>
                    </a:moveTo>
                    <a:cubicBezTo>
                      <a:pt x="4074" y="2845"/>
                      <a:pt x="4065" y="2855"/>
                      <a:pt x="4055" y="2845"/>
                    </a:cubicBezTo>
                    <a:cubicBezTo>
                      <a:pt x="4074" y="2817"/>
                      <a:pt x="4065" y="2770"/>
                      <a:pt x="4065" y="2732"/>
                    </a:cubicBezTo>
                    <a:cubicBezTo>
                      <a:pt x="4046" y="2694"/>
                      <a:pt x="4017" y="2722"/>
                      <a:pt x="4008" y="2713"/>
                    </a:cubicBezTo>
                    <a:cubicBezTo>
                      <a:pt x="4036" y="2694"/>
                      <a:pt x="3942" y="2694"/>
                      <a:pt x="3970" y="2656"/>
                    </a:cubicBezTo>
                    <a:cubicBezTo>
                      <a:pt x="3989" y="2656"/>
                      <a:pt x="4008" y="2647"/>
                      <a:pt x="4036" y="2656"/>
                    </a:cubicBezTo>
                    <a:cubicBezTo>
                      <a:pt x="4074" y="2722"/>
                      <a:pt x="4159" y="2694"/>
                      <a:pt x="4188" y="2788"/>
                    </a:cubicBezTo>
                    <a:cubicBezTo>
                      <a:pt x="4178" y="2798"/>
                      <a:pt x="4159" y="2807"/>
                      <a:pt x="4150" y="2826"/>
                    </a:cubicBezTo>
                    <a:cubicBezTo>
                      <a:pt x="4121" y="2770"/>
                      <a:pt x="4074" y="2826"/>
                      <a:pt x="4084" y="2864"/>
                    </a:cubicBezTo>
                    <a:close/>
                    <a:moveTo>
                      <a:pt x="4424" y="3932"/>
                    </a:moveTo>
                    <a:cubicBezTo>
                      <a:pt x="4433" y="3951"/>
                      <a:pt x="4452" y="3960"/>
                      <a:pt x="4481" y="3951"/>
                    </a:cubicBezTo>
                    <a:cubicBezTo>
                      <a:pt x="4471" y="3932"/>
                      <a:pt x="4452" y="3913"/>
                      <a:pt x="4424" y="3932"/>
                    </a:cubicBezTo>
                    <a:close/>
                    <a:moveTo>
                      <a:pt x="5577" y="5019"/>
                    </a:moveTo>
                    <a:cubicBezTo>
                      <a:pt x="5586" y="5019"/>
                      <a:pt x="5596" y="5009"/>
                      <a:pt x="5605" y="5000"/>
                    </a:cubicBezTo>
                    <a:cubicBezTo>
                      <a:pt x="5615" y="5057"/>
                      <a:pt x="5586" y="5047"/>
                      <a:pt x="5577" y="5019"/>
                    </a:cubicBezTo>
                    <a:close/>
                    <a:moveTo>
                      <a:pt x="6635" y="7164"/>
                    </a:moveTo>
                    <a:cubicBezTo>
                      <a:pt x="6635" y="7174"/>
                      <a:pt x="6626" y="7183"/>
                      <a:pt x="6635" y="7192"/>
                    </a:cubicBezTo>
                    <a:cubicBezTo>
                      <a:pt x="6607" y="7192"/>
                      <a:pt x="6569" y="7155"/>
                      <a:pt x="6597" y="7136"/>
                    </a:cubicBezTo>
                    <a:lnTo>
                      <a:pt x="6607" y="7164"/>
                    </a:lnTo>
                    <a:cubicBezTo>
                      <a:pt x="6616" y="7164"/>
                      <a:pt x="6635" y="7155"/>
                      <a:pt x="6635" y="7164"/>
                    </a:cubicBezTo>
                    <a:close/>
                    <a:moveTo>
                      <a:pt x="5284" y="2269"/>
                    </a:moveTo>
                    <a:cubicBezTo>
                      <a:pt x="5265" y="2240"/>
                      <a:pt x="5255" y="2278"/>
                      <a:pt x="5227" y="2259"/>
                    </a:cubicBezTo>
                    <a:cubicBezTo>
                      <a:pt x="5218" y="2240"/>
                      <a:pt x="5227" y="2240"/>
                      <a:pt x="5237" y="2231"/>
                    </a:cubicBezTo>
                    <a:cubicBezTo>
                      <a:pt x="5199" y="2221"/>
                      <a:pt x="5170" y="2212"/>
                      <a:pt x="5142" y="2184"/>
                    </a:cubicBezTo>
                    <a:cubicBezTo>
                      <a:pt x="5152" y="2136"/>
                      <a:pt x="5170" y="2070"/>
                      <a:pt x="5114" y="2023"/>
                    </a:cubicBezTo>
                    <a:cubicBezTo>
                      <a:pt x="5114" y="2061"/>
                      <a:pt x="5104" y="2117"/>
                      <a:pt x="5048" y="2108"/>
                    </a:cubicBezTo>
                    <a:cubicBezTo>
                      <a:pt x="5057" y="2127"/>
                      <a:pt x="5038" y="2136"/>
                      <a:pt x="5038" y="2155"/>
                    </a:cubicBezTo>
                    <a:cubicBezTo>
                      <a:pt x="5038" y="2193"/>
                      <a:pt x="5066" y="2165"/>
                      <a:pt x="5076" y="2202"/>
                    </a:cubicBezTo>
                    <a:cubicBezTo>
                      <a:pt x="5095" y="2212"/>
                      <a:pt x="5095" y="2174"/>
                      <a:pt x="5114" y="2212"/>
                    </a:cubicBezTo>
                    <a:cubicBezTo>
                      <a:pt x="5114" y="2221"/>
                      <a:pt x="5104" y="2212"/>
                      <a:pt x="5104" y="2212"/>
                    </a:cubicBezTo>
                    <a:cubicBezTo>
                      <a:pt x="5085" y="2231"/>
                      <a:pt x="5123" y="2240"/>
                      <a:pt x="5123" y="2269"/>
                    </a:cubicBezTo>
                    <a:cubicBezTo>
                      <a:pt x="5123" y="2297"/>
                      <a:pt x="5114" y="2316"/>
                      <a:pt x="5085" y="2316"/>
                    </a:cubicBezTo>
                    <a:cubicBezTo>
                      <a:pt x="5085" y="2335"/>
                      <a:pt x="5076" y="2344"/>
                      <a:pt x="5085" y="2363"/>
                    </a:cubicBezTo>
                    <a:cubicBezTo>
                      <a:pt x="5114" y="2363"/>
                      <a:pt x="5161" y="2325"/>
                      <a:pt x="5189" y="2382"/>
                    </a:cubicBezTo>
                    <a:cubicBezTo>
                      <a:pt x="5208" y="2373"/>
                      <a:pt x="5208" y="2354"/>
                      <a:pt x="5227" y="2344"/>
                    </a:cubicBezTo>
                    <a:cubicBezTo>
                      <a:pt x="5218" y="2335"/>
                      <a:pt x="5218" y="2344"/>
                      <a:pt x="5218" y="2344"/>
                    </a:cubicBezTo>
                    <a:cubicBezTo>
                      <a:pt x="5189" y="2363"/>
                      <a:pt x="5189" y="2316"/>
                      <a:pt x="5170" y="2335"/>
                    </a:cubicBezTo>
                    <a:cubicBezTo>
                      <a:pt x="5189" y="2278"/>
                      <a:pt x="5265" y="2297"/>
                      <a:pt x="5284" y="2269"/>
                    </a:cubicBezTo>
                    <a:close/>
                    <a:moveTo>
                      <a:pt x="5114" y="2439"/>
                    </a:moveTo>
                    <a:cubicBezTo>
                      <a:pt x="5114" y="2410"/>
                      <a:pt x="5076" y="2391"/>
                      <a:pt x="5095" y="2391"/>
                    </a:cubicBezTo>
                    <a:cubicBezTo>
                      <a:pt x="5029" y="2373"/>
                      <a:pt x="5000" y="2354"/>
                      <a:pt x="4934" y="2382"/>
                    </a:cubicBezTo>
                    <a:cubicBezTo>
                      <a:pt x="4925" y="2391"/>
                      <a:pt x="4925" y="2410"/>
                      <a:pt x="4934" y="2429"/>
                    </a:cubicBezTo>
                    <a:cubicBezTo>
                      <a:pt x="4925" y="2439"/>
                      <a:pt x="4915" y="2410"/>
                      <a:pt x="4896" y="2420"/>
                    </a:cubicBezTo>
                    <a:cubicBezTo>
                      <a:pt x="4915" y="2448"/>
                      <a:pt x="4896" y="2458"/>
                      <a:pt x="4906" y="2486"/>
                    </a:cubicBezTo>
                    <a:cubicBezTo>
                      <a:pt x="4925" y="2448"/>
                      <a:pt x="4972" y="2467"/>
                      <a:pt x="4981" y="2505"/>
                    </a:cubicBezTo>
                    <a:cubicBezTo>
                      <a:pt x="5048" y="2467"/>
                      <a:pt x="5057" y="2467"/>
                      <a:pt x="5114" y="2439"/>
                    </a:cubicBezTo>
                    <a:close/>
                    <a:moveTo>
                      <a:pt x="5492" y="2316"/>
                    </a:moveTo>
                    <a:cubicBezTo>
                      <a:pt x="5492" y="2325"/>
                      <a:pt x="5501" y="2316"/>
                      <a:pt x="5511" y="2306"/>
                    </a:cubicBezTo>
                    <a:lnTo>
                      <a:pt x="5530" y="2373"/>
                    </a:lnTo>
                    <a:cubicBezTo>
                      <a:pt x="5520" y="2382"/>
                      <a:pt x="5511" y="2382"/>
                      <a:pt x="5520" y="2401"/>
                    </a:cubicBezTo>
                    <a:cubicBezTo>
                      <a:pt x="5482" y="2429"/>
                      <a:pt x="5473" y="2382"/>
                      <a:pt x="5454" y="2410"/>
                    </a:cubicBezTo>
                    <a:lnTo>
                      <a:pt x="5445" y="2373"/>
                    </a:lnTo>
                    <a:cubicBezTo>
                      <a:pt x="5482" y="2382"/>
                      <a:pt x="5473" y="2335"/>
                      <a:pt x="5492" y="2316"/>
                    </a:cubicBezTo>
                    <a:close/>
                    <a:moveTo>
                      <a:pt x="5180" y="3922"/>
                    </a:moveTo>
                    <a:cubicBezTo>
                      <a:pt x="5170" y="3875"/>
                      <a:pt x="5152" y="3866"/>
                      <a:pt x="5189" y="3847"/>
                    </a:cubicBezTo>
                    <a:cubicBezTo>
                      <a:pt x="5189" y="3828"/>
                      <a:pt x="5170" y="3837"/>
                      <a:pt x="5170" y="3809"/>
                    </a:cubicBezTo>
                    <a:cubicBezTo>
                      <a:pt x="5152" y="3809"/>
                      <a:pt x="5152" y="3819"/>
                      <a:pt x="5142" y="3828"/>
                    </a:cubicBezTo>
                    <a:cubicBezTo>
                      <a:pt x="5152" y="3771"/>
                      <a:pt x="5095" y="3790"/>
                      <a:pt x="5066" y="3771"/>
                    </a:cubicBezTo>
                    <a:cubicBezTo>
                      <a:pt x="5066" y="3752"/>
                      <a:pt x="5085" y="3781"/>
                      <a:pt x="5095" y="3752"/>
                    </a:cubicBezTo>
                    <a:cubicBezTo>
                      <a:pt x="5076" y="3715"/>
                      <a:pt x="5095" y="3724"/>
                      <a:pt x="5076" y="3696"/>
                    </a:cubicBezTo>
                    <a:cubicBezTo>
                      <a:pt x="5048" y="3705"/>
                      <a:pt x="5057" y="3743"/>
                      <a:pt x="5048" y="3762"/>
                    </a:cubicBezTo>
                    <a:cubicBezTo>
                      <a:pt x="5057" y="3781"/>
                      <a:pt x="5076" y="3790"/>
                      <a:pt x="5085" y="3800"/>
                    </a:cubicBezTo>
                    <a:cubicBezTo>
                      <a:pt x="5085" y="3819"/>
                      <a:pt x="5066" y="3819"/>
                      <a:pt x="5048" y="3828"/>
                    </a:cubicBezTo>
                    <a:cubicBezTo>
                      <a:pt x="5076" y="3885"/>
                      <a:pt x="5123" y="3856"/>
                      <a:pt x="5142" y="3932"/>
                    </a:cubicBezTo>
                    <a:cubicBezTo>
                      <a:pt x="5152" y="3913"/>
                      <a:pt x="5152" y="3932"/>
                      <a:pt x="5180" y="3922"/>
                    </a:cubicBezTo>
                    <a:close/>
                    <a:moveTo>
                      <a:pt x="5331" y="1872"/>
                    </a:moveTo>
                    <a:cubicBezTo>
                      <a:pt x="5350" y="1872"/>
                      <a:pt x="5350" y="1891"/>
                      <a:pt x="5359" y="1910"/>
                    </a:cubicBezTo>
                    <a:cubicBezTo>
                      <a:pt x="5341" y="1919"/>
                      <a:pt x="5331" y="1900"/>
                      <a:pt x="5312" y="1910"/>
                    </a:cubicBezTo>
                    <a:cubicBezTo>
                      <a:pt x="5341" y="1957"/>
                      <a:pt x="5322" y="1995"/>
                      <a:pt x="5388" y="1985"/>
                    </a:cubicBezTo>
                    <a:cubicBezTo>
                      <a:pt x="5378" y="1966"/>
                      <a:pt x="5378" y="1957"/>
                      <a:pt x="5397" y="1947"/>
                    </a:cubicBezTo>
                    <a:cubicBezTo>
                      <a:pt x="5416" y="1947"/>
                      <a:pt x="5397" y="1966"/>
                      <a:pt x="5407" y="1976"/>
                    </a:cubicBezTo>
                    <a:cubicBezTo>
                      <a:pt x="5492" y="1938"/>
                      <a:pt x="5407" y="1891"/>
                      <a:pt x="5435" y="1824"/>
                    </a:cubicBezTo>
                    <a:cubicBezTo>
                      <a:pt x="5426" y="1853"/>
                      <a:pt x="5359" y="1843"/>
                      <a:pt x="5322" y="1881"/>
                    </a:cubicBezTo>
                    <a:cubicBezTo>
                      <a:pt x="5322" y="1891"/>
                      <a:pt x="5322" y="1872"/>
                      <a:pt x="5331" y="1872"/>
                    </a:cubicBezTo>
                    <a:close/>
                    <a:moveTo>
                      <a:pt x="6635" y="7277"/>
                    </a:moveTo>
                    <a:cubicBezTo>
                      <a:pt x="6635" y="7306"/>
                      <a:pt x="6654" y="7296"/>
                      <a:pt x="6664" y="7325"/>
                    </a:cubicBezTo>
                    <a:cubicBezTo>
                      <a:pt x="6626" y="7353"/>
                      <a:pt x="6616" y="7277"/>
                      <a:pt x="6635" y="7277"/>
                    </a:cubicBezTo>
                    <a:close/>
                    <a:moveTo>
                      <a:pt x="4499" y="1853"/>
                    </a:moveTo>
                    <a:cubicBezTo>
                      <a:pt x="4490" y="1881"/>
                      <a:pt x="4490" y="1891"/>
                      <a:pt x="4518" y="1910"/>
                    </a:cubicBezTo>
                    <a:cubicBezTo>
                      <a:pt x="4452" y="1928"/>
                      <a:pt x="4481" y="1815"/>
                      <a:pt x="4424" y="1834"/>
                    </a:cubicBezTo>
                    <a:cubicBezTo>
                      <a:pt x="4433" y="1834"/>
                      <a:pt x="4433" y="1777"/>
                      <a:pt x="4452" y="1806"/>
                    </a:cubicBezTo>
                    <a:cubicBezTo>
                      <a:pt x="4471" y="1758"/>
                      <a:pt x="4424" y="1806"/>
                      <a:pt x="4414" y="1777"/>
                    </a:cubicBezTo>
                    <a:cubicBezTo>
                      <a:pt x="4386" y="1796"/>
                      <a:pt x="4424" y="1862"/>
                      <a:pt x="4395" y="1891"/>
                    </a:cubicBezTo>
                    <a:cubicBezTo>
                      <a:pt x="4395" y="1928"/>
                      <a:pt x="4424" y="1891"/>
                      <a:pt x="4424" y="1919"/>
                    </a:cubicBezTo>
                    <a:cubicBezTo>
                      <a:pt x="4452" y="1919"/>
                      <a:pt x="4452" y="1891"/>
                      <a:pt x="4471" y="1919"/>
                    </a:cubicBezTo>
                    <a:cubicBezTo>
                      <a:pt x="4481" y="1947"/>
                      <a:pt x="4452" y="1947"/>
                      <a:pt x="4433" y="1928"/>
                    </a:cubicBezTo>
                    <a:cubicBezTo>
                      <a:pt x="4405" y="1947"/>
                      <a:pt x="4452" y="2004"/>
                      <a:pt x="4414" y="1995"/>
                    </a:cubicBezTo>
                    <a:cubicBezTo>
                      <a:pt x="4395" y="2023"/>
                      <a:pt x="4452" y="2061"/>
                      <a:pt x="4433" y="2099"/>
                    </a:cubicBezTo>
                    <a:cubicBezTo>
                      <a:pt x="4471" y="2080"/>
                      <a:pt x="4462" y="2070"/>
                      <a:pt x="4499" y="2061"/>
                    </a:cubicBezTo>
                    <a:cubicBezTo>
                      <a:pt x="4499" y="2051"/>
                      <a:pt x="4509" y="2042"/>
                      <a:pt x="4509" y="2032"/>
                    </a:cubicBezTo>
                    <a:cubicBezTo>
                      <a:pt x="4509" y="2042"/>
                      <a:pt x="4509" y="2042"/>
                      <a:pt x="4499" y="2042"/>
                    </a:cubicBezTo>
                    <a:cubicBezTo>
                      <a:pt x="4499" y="2032"/>
                      <a:pt x="4481" y="2023"/>
                      <a:pt x="4481" y="2032"/>
                    </a:cubicBezTo>
                    <a:cubicBezTo>
                      <a:pt x="4481" y="2042"/>
                      <a:pt x="4481" y="2051"/>
                      <a:pt x="4481" y="2051"/>
                    </a:cubicBezTo>
                    <a:cubicBezTo>
                      <a:pt x="4481" y="2004"/>
                      <a:pt x="4452" y="2013"/>
                      <a:pt x="4433" y="1976"/>
                    </a:cubicBezTo>
                    <a:cubicBezTo>
                      <a:pt x="4462" y="1966"/>
                      <a:pt x="4481" y="1976"/>
                      <a:pt x="4518" y="1957"/>
                    </a:cubicBezTo>
                    <a:cubicBezTo>
                      <a:pt x="4537" y="2004"/>
                      <a:pt x="4452" y="1976"/>
                      <a:pt x="4481" y="2013"/>
                    </a:cubicBezTo>
                    <a:cubicBezTo>
                      <a:pt x="4490" y="2013"/>
                      <a:pt x="4490" y="1995"/>
                      <a:pt x="4499" y="2004"/>
                    </a:cubicBezTo>
                    <a:cubicBezTo>
                      <a:pt x="4481" y="2013"/>
                      <a:pt x="4509" y="2023"/>
                      <a:pt x="4509" y="2032"/>
                    </a:cubicBezTo>
                    <a:cubicBezTo>
                      <a:pt x="4518" y="2004"/>
                      <a:pt x="4537" y="1976"/>
                      <a:pt x="4556" y="1938"/>
                    </a:cubicBezTo>
                    <a:cubicBezTo>
                      <a:pt x="4566" y="1928"/>
                      <a:pt x="4566" y="1966"/>
                      <a:pt x="4584" y="1966"/>
                    </a:cubicBezTo>
                    <a:cubicBezTo>
                      <a:pt x="4584" y="1928"/>
                      <a:pt x="4603" y="1938"/>
                      <a:pt x="4651" y="1928"/>
                    </a:cubicBezTo>
                    <a:cubicBezTo>
                      <a:pt x="4651" y="1910"/>
                      <a:pt x="4632" y="1872"/>
                      <a:pt x="4641" y="1853"/>
                    </a:cubicBezTo>
                    <a:cubicBezTo>
                      <a:pt x="4594" y="1862"/>
                      <a:pt x="4556" y="1862"/>
                      <a:pt x="4499" y="1853"/>
                    </a:cubicBezTo>
                    <a:close/>
                    <a:moveTo>
                      <a:pt x="4868" y="2070"/>
                    </a:moveTo>
                    <a:cubicBezTo>
                      <a:pt x="4868" y="2061"/>
                      <a:pt x="4877" y="2051"/>
                      <a:pt x="4887" y="2070"/>
                    </a:cubicBezTo>
                    <a:cubicBezTo>
                      <a:pt x="4906" y="2051"/>
                      <a:pt x="4868" y="2013"/>
                      <a:pt x="4849" y="2032"/>
                    </a:cubicBezTo>
                    <a:close/>
                    <a:moveTo>
                      <a:pt x="5917" y="5019"/>
                    </a:moveTo>
                    <a:cubicBezTo>
                      <a:pt x="5898" y="5019"/>
                      <a:pt x="5917" y="5057"/>
                      <a:pt x="5917" y="5075"/>
                    </a:cubicBezTo>
                    <a:cubicBezTo>
                      <a:pt x="5936" y="5066"/>
                      <a:pt x="5945" y="5066"/>
                      <a:pt x="5955" y="5085"/>
                    </a:cubicBezTo>
                    <a:cubicBezTo>
                      <a:pt x="6002" y="5085"/>
                      <a:pt x="5936" y="5019"/>
                      <a:pt x="5974" y="5009"/>
                    </a:cubicBezTo>
                    <a:cubicBezTo>
                      <a:pt x="5974" y="5000"/>
                      <a:pt x="5955" y="5009"/>
                      <a:pt x="5936" y="5009"/>
                    </a:cubicBezTo>
                    <a:cubicBezTo>
                      <a:pt x="5974" y="5038"/>
                      <a:pt x="5926" y="5000"/>
                      <a:pt x="5936" y="5038"/>
                    </a:cubicBezTo>
                    <a:cubicBezTo>
                      <a:pt x="5926" y="5038"/>
                      <a:pt x="5917" y="5038"/>
                      <a:pt x="5917" y="5019"/>
                    </a:cubicBezTo>
                    <a:close/>
                    <a:moveTo>
                      <a:pt x="5558" y="3034"/>
                    </a:moveTo>
                    <a:cubicBezTo>
                      <a:pt x="5567" y="3044"/>
                      <a:pt x="5577" y="3053"/>
                      <a:pt x="5586" y="3081"/>
                    </a:cubicBezTo>
                    <a:cubicBezTo>
                      <a:pt x="5577" y="3081"/>
                      <a:pt x="5567" y="3081"/>
                      <a:pt x="5567" y="3091"/>
                    </a:cubicBezTo>
                    <a:cubicBezTo>
                      <a:pt x="5586" y="3091"/>
                      <a:pt x="5586" y="3119"/>
                      <a:pt x="5605" y="3100"/>
                    </a:cubicBezTo>
                    <a:lnTo>
                      <a:pt x="5615" y="3119"/>
                    </a:lnTo>
                    <a:cubicBezTo>
                      <a:pt x="5605" y="3119"/>
                      <a:pt x="5605" y="3129"/>
                      <a:pt x="5605" y="3138"/>
                    </a:cubicBezTo>
                    <a:cubicBezTo>
                      <a:pt x="5586" y="3110"/>
                      <a:pt x="5586" y="3100"/>
                      <a:pt x="5558" y="3129"/>
                    </a:cubicBezTo>
                    <a:lnTo>
                      <a:pt x="5539" y="3072"/>
                    </a:lnTo>
                    <a:cubicBezTo>
                      <a:pt x="5577" y="3072"/>
                      <a:pt x="5539" y="3034"/>
                      <a:pt x="5558" y="3034"/>
                    </a:cubicBezTo>
                    <a:close/>
                    <a:moveTo>
                      <a:pt x="5756" y="2940"/>
                    </a:moveTo>
                    <a:cubicBezTo>
                      <a:pt x="5681" y="2873"/>
                      <a:pt x="5634" y="2968"/>
                      <a:pt x="5548" y="2968"/>
                    </a:cubicBezTo>
                    <a:cubicBezTo>
                      <a:pt x="5548" y="3025"/>
                      <a:pt x="5615" y="3053"/>
                      <a:pt x="5652" y="3081"/>
                    </a:cubicBezTo>
                    <a:cubicBezTo>
                      <a:pt x="5624" y="3025"/>
                      <a:pt x="5700" y="3025"/>
                      <a:pt x="5662" y="2987"/>
                    </a:cubicBezTo>
                    <a:cubicBezTo>
                      <a:pt x="5671" y="2987"/>
                      <a:pt x="5700" y="2959"/>
                      <a:pt x="5709" y="2996"/>
                    </a:cubicBezTo>
                    <a:cubicBezTo>
                      <a:pt x="5719" y="2968"/>
                      <a:pt x="5719" y="2930"/>
                      <a:pt x="5756" y="2940"/>
                    </a:cubicBezTo>
                    <a:close/>
                    <a:moveTo>
                      <a:pt x="5652" y="3270"/>
                    </a:moveTo>
                    <a:lnTo>
                      <a:pt x="5615" y="3289"/>
                    </a:lnTo>
                    <a:lnTo>
                      <a:pt x="5596" y="3233"/>
                    </a:lnTo>
                    <a:cubicBezTo>
                      <a:pt x="5643" y="3214"/>
                      <a:pt x="5624" y="3270"/>
                      <a:pt x="5652" y="3270"/>
                    </a:cubicBezTo>
                    <a:close/>
                    <a:moveTo>
                      <a:pt x="5785" y="3015"/>
                    </a:moveTo>
                    <a:lnTo>
                      <a:pt x="5804" y="3006"/>
                    </a:lnTo>
                    <a:cubicBezTo>
                      <a:pt x="5813" y="3015"/>
                      <a:pt x="5813" y="3025"/>
                      <a:pt x="5804" y="3034"/>
                    </a:cubicBezTo>
                    <a:cubicBezTo>
                      <a:pt x="5813" y="3034"/>
                      <a:pt x="5823" y="3034"/>
                      <a:pt x="5832" y="3044"/>
                    </a:cubicBezTo>
                    <a:cubicBezTo>
                      <a:pt x="5823" y="3044"/>
                      <a:pt x="5804" y="3072"/>
                      <a:pt x="5794" y="3053"/>
                    </a:cubicBezTo>
                    <a:cubicBezTo>
                      <a:pt x="5813" y="3034"/>
                      <a:pt x="5775" y="3034"/>
                      <a:pt x="5785" y="3015"/>
                    </a:cubicBezTo>
                    <a:close/>
                    <a:moveTo>
                      <a:pt x="5104" y="8761"/>
                    </a:moveTo>
                    <a:cubicBezTo>
                      <a:pt x="5114" y="8771"/>
                      <a:pt x="5133" y="8780"/>
                      <a:pt x="5152" y="8771"/>
                    </a:cubicBezTo>
                    <a:cubicBezTo>
                      <a:pt x="5114" y="8742"/>
                      <a:pt x="5161" y="8705"/>
                      <a:pt x="5152" y="8733"/>
                    </a:cubicBezTo>
                    <a:cubicBezTo>
                      <a:pt x="5133" y="8752"/>
                      <a:pt x="5170" y="8771"/>
                      <a:pt x="5189" y="8752"/>
                    </a:cubicBezTo>
                    <a:cubicBezTo>
                      <a:pt x="5189" y="8780"/>
                      <a:pt x="5208" y="8799"/>
                      <a:pt x="5199" y="8808"/>
                    </a:cubicBezTo>
                    <a:cubicBezTo>
                      <a:pt x="5199" y="8818"/>
                      <a:pt x="5133" y="8790"/>
                      <a:pt x="5152" y="8827"/>
                    </a:cubicBezTo>
                    <a:cubicBezTo>
                      <a:pt x="5123" y="8837"/>
                      <a:pt x="5104" y="8827"/>
                      <a:pt x="5085" y="8818"/>
                    </a:cubicBezTo>
                    <a:cubicBezTo>
                      <a:pt x="5133" y="8827"/>
                      <a:pt x="5085" y="8771"/>
                      <a:pt x="5104" y="8761"/>
                    </a:cubicBezTo>
                    <a:close/>
                    <a:moveTo>
                      <a:pt x="4915" y="8289"/>
                    </a:moveTo>
                    <a:cubicBezTo>
                      <a:pt x="4906" y="8260"/>
                      <a:pt x="4906" y="8251"/>
                      <a:pt x="4915" y="8232"/>
                    </a:cubicBezTo>
                    <a:cubicBezTo>
                      <a:pt x="4925" y="8232"/>
                      <a:pt x="4934" y="8223"/>
                      <a:pt x="4944" y="8213"/>
                    </a:cubicBezTo>
                    <a:cubicBezTo>
                      <a:pt x="4963" y="8241"/>
                      <a:pt x="4953" y="8251"/>
                      <a:pt x="4972" y="8289"/>
                    </a:cubicBezTo>
                    <a:cubicBezTo>
                      <a:pt x="4925" y="8289"/>
                      <a:pt x="4934" y="8317"/>
                      <a:pt x="4906" y="8336"/>
                    </a:cubicBezTo>
                    <a:cubicBezTo>
                      <a:pt x="4887" y="8308"/>
                      <a:pt x="4877" y="8279"/>
                      <a:pt x="4887" y="8251"/>
                    </a:cubicBezTo>
                    <a:cubicBezTo>
                      <a:pt x="4906" y="8251"/>
                      <a:pt x="4906" y="8289"/>
                      <a:pt x="4915" y="8289"/>
                    </a:cubicBezTo>
                    <a:close/>
                    <a:moveTo>
                      <a:pt x="4774" y="7807"/>
                    </a:moveTo>
                    <a:cubicBezTo>
                      <a:pt x="4821" y="7826"/>
                      <a:pt x="4802" y="7788"/>
                      <a:pt x="4811" y="7769"/>
                    </a:cubicBezTo>
                    <a:cubicBezTo>
                      <a:pt x="4830" y="7797"/>
                      <a:pt x="4802" y="7826"/>
                      <a:pt x="4830" y="7826"/>
                    </a:cubicBezTo>
                    <a:cubicBezTo>
                      <a:pt x="4840" y="7788"/>
                      <a:pt x="4877" y="7826"/>
                      <a:pt x="4906" y="7788"/>
                    </a:cubicBezTo>
                    <a:cubicBezTo>
                      <a:pt x="4915" y="7797"/>
                      <a:pt x="4925" y="7797"/>
                      <a:pt x="4925" y="7826"/>
                    </a:cubicBezTo>
                    <a:cubicBezTo>
                      <a:pt x="4925" y="7835"/>
                      <a:pt x="4906" y="7845"/>
                      <a:pt x="4887" y="7845"/>
                    </a:cubicBezTo>
                    <a:cubicBezTo>
                      <a:pt x="4849" y="7807"/>
                      <a:pt x="4783" y="7882"/>
                      <a:pt x="4774" y="7807"/>
                    </a:cubicBezTo>
                    <a:close/>
                    <a:moveTo>
                      <a:pt x="4424" y="4329"/>
                    </a:moveTo>
                    <a:cubicBezTo>
                      <a:pt x="4424" y="4301"/>
                      <a:pt x="4462" y="4282"/>
                      <a:pt x="4481" y="4253"/>
                    </a:cubicBezTo>
                    <a:cubicBezTo>
                      <a:pt x="4490" y="4272"/>
                      <a:pt x="4499" y="4272"/>
                      <a:pt x="4509" y="4272"/>
                    </a:cubicBezTo>
                    <a:cubicBezTo>
                      <a:pt x="4528" y="4244"/>
                      <a:pt x="4499" y="4234"/>
                      <a:pt x="4518" y="4215"/>
                    </a:cubicBezTo>
                    <a:cubicBezTo>
                      <a:pt x="4537" y="4234"/>
                      <a:pt x="4528" y="4301"/>
                      <a:pt x="4556" y="4282"/>
                    </a:cubicBezTo>
                    <a:cubicBezTo>
                      <a:pt x="4556" y="4263"/>
                      <a:pt x="4547" y="4263"/>
                      <a:pt x="4537" y="4244"/>
                    </a:cubicBezTo>
                    <a:cubicBezTo>
                      <a:pt x="4566" y="4225"/>
                      <a:pt x="4584" y="4234"/>
                      <a:pt x="4584" y="4272"/>
                    </a:cubicBezTo>
                    <a:cubicBezTo>
                      <a:pt x="4547" y="4272"/>
                      <a:pt x="4566" y="4301"/>
                      <a:pt x="4547" y="4319"/>
                    </a:cubicBezTo>
                    <a:cubicBezTo>
                      <a:pt x="4537" y="4301"/>
                      <a:pt x="4528" y="4291"/>
                      <a:pt x="4518" y="4291"/>
                    </a:cubicBezTo>
                    <a:cubicBezTo>
                      <a:pt x="4528" y="4329"/>
                      <a:pt x="4518" y="4338"/>
                      <a:pt x="4537" y="4367"/>
                    </a:cubicBezTo>
                    <a:cubicBezTo>
                      <a:pt x="4509" y="4376"/>
                      <a:pt x="4509" y="4404"/>
                      <a:pt x="4509" y="4452"/>
                    </a:cubicBezTo>
                    <a:cubicBezTo>
                      <a:pt x="4537" y="4452"/>
                      <a:pt x="4547" y="4423"/>
                      <a:pt x="4566" y="4461"/>
                    </a:cubicBezTo>
                    <a:cubicBezTo>
                      <a:pt x="4537" y="4471"/>
                      <a:pt x="4528" y="4480"/>
                      <a:pt x="4537" y="4508"/>
                    </a:cubicBezTo>
                    <a:cubicBezTo>
                      <a:pt x="4584" y="4471"/>
                      <a:pt x="4566" y="4471"/>
                      <a:pt x="4584" y="4508"/>
                    </a:cubicBezTo>
                    <a:cubicBezTo>
                      <a:pt x="4603" y="4508"/>
                      <a:pt x="4603" y="4490"/>
                      <a:pt x="4594" y="4471"/>
                    </a:cubicBezTo>
                    <a:cubicBezTo>
                      <a:pt x="4613" y="4508"/>
                      <a:pt x="4670" y="4461"/>
                      <a:pt x="4660" y="4499"/>
                    </a:cubicBezTo>
                    <a:cubicBezTo>
                      <a:pt x="4632" y="4490"/>
                      <a:pt x="4594" y="4546"/>
                      <a:pt x="4537" y="4546"/>
                    </a:cubicBezTo>
                    <a:cubicBezTo>
                      <a:pt x="4528" y="4499"/>
                      <a:pt x="4490" y="4499"/>
                      <a:pt x="4452" y="4508"/>
                    </a:cubicBezTo>
                    <a:cubicBezTo>
                      <a:pt x="4452" y="4471"/>
                      <a:pt x="4443" y="4442"/>
                      <a:pt x="4395" y="4452"/>
                    </a:cubicBezTo>
                    <a:cubicBezTo>
                      <a:pt x="4395" y="4442"/>
                      <a:pt x="4395" y="4433"/>
                      <a:pt x="4395" y="4423"/>
                    </a:cubicBezTo>
                    <a:cubicBezTo>
                      <a:pt x="4386" y="4433"/>
                      <a:pt x="4377" y="4442"/>
                      <a:pt x="4367" y="4423"/>
                    </a:cubicBezTo>
                    <a:cubicBezTo>
                      <a:pt x="4367" y="4367"/>
                      <a:pt x="4367" y="4376"/>
                      <a:pt x="4358" y="4329"/>
                    </a:cubicBezTo>
                    <a:cubicBezTo>
                      <a:pt x="4386" y="4329"/>
                      <a:pt x="4395" y="4310"/>
                      <a:pt x="4424" y="4329"/>
                    </a:cubicBezTo>
                    <a:close/>
                    <a:moveTo>
                      <a:pt x="4963" y="7967"/>
                    </a:moveTo>
                    <a:cubicBezTo>
                      <a:pt x="4934" y="7948"/>
                      <a:pt x="4925" y="7977"/>
                      <a:pt x="4896" y="7967"/>
                    </a:cubicBezTo>
                    <a:cubicBezTo>
                      <a:pt x="4906" y="7958"/>
                      <a:pt x="4906" y="7948"/>
                      <a:pt x="4896" y="7939"/>
                    </a:cubicBezTo>
                    <a:cubicBezTo>
                      <a:pt x="4934" y="7939"/>
                      <a:pt x="4953" y="7930"/>
                      <a:pt x="4953" y="7901"/>
                    </a:cubicBezTo>
                    <a:cubicBezTo>
                      <a:pt x="4953" y="7911"/>
                      <a:pt x="4963" y="7911"/>
                      <a:pt x="4963" y="7911"/>
                    </a:cubicBezTo>
                    <a:cubicBezTo>
                      <a:pt x="4972" y="7911"/>
                      <a:pt x="4972" y="7911"/>
                      <a:pt x="4981" y="7920"/>
                    </a:cubicBezTo>
                    <a:cubicBezTo>
                      <a:pt x="4963" y="7920"/>
                      <a:pt x="4972" y="7948"/>
                      <a:pt x="4963" y="7967"/>
                    </a:cubicBezTo>
                    <a:close/>
                    <a:moveTo>
                      <a:pt x="4679" y="7570"/>
                    </a:moveTo>
                    <a:cubicBezTo>
                      <a:pt x="4707" y="7561"/>
                      <a:pt x="4707" y="7542"/>
                      <a:pt x="4745" y="7533"/>
                    </a:cubicBezTo>
                    <a:cubicBezTo>
                      <a:pt x="4755" y="7561"/>
                      <a:pt x="4774" y="7561"/>
                      <a:pt x="4783" y="7580"/>
                    </a:cubicBezTo>
                    <a:cubicBezTo>
                      <a:pt x="4755" y="7599"/>
                      <a:pt x="4755" y="7637"/>
                      <a:pt x="4717" y="7655"/>
                    </a:cubicBezTo>
                    <a:cubicBezTo>
                      <a:pt x="4698" y="7627"/>
                      <a:pt x="4679" y="7618"/>
                      <a:pt x="4679" y="7570"/>
                    </a:cubicBezTo>
                    <a:close/>
                    <a:moveTo>
                      <a:pt x="2836" y="1087"/>
                    </a:moveTo>
                    <a:cubicBezTo>
                      <a:pt x="2836" y="1087"/>
                      <a:pt x="2846" y="1087"/>
                      <a:pt x="2855" y="1097"/>
                    </a:cubicBezTo>
                    <a:cubicBezTo>
                      <a:pt x="2827" y="1097"/>
                      <a:pt x="2836" y="1116"/>
                      <a:pt x="2808" y="1116"/>
                    </a:cubicBezTo>
                    <a:cubicBezTo>
                      <a:pt x="2789" y="1068"/>
                      <a:pt x="2798" y="1087"/>
                      <a:pt x="2761" y="1087"/>
                    </a:cubicBezTo>
                    <a:cubicBezTo>
                      <a:pt x="2761" y="1059"/>
                      <a:pt x="2761" y="1068"/>
                      <a:pt x="2751" y="1040"/>
                    </a:cubicBezTo>
                    <a:cubicBezTo>
                      <a:pt x="2779" y="1021"/>
                      <a:pt x="2789" y="1049"/>
                      <a:pt x="2817" y="1040"/>
                    </a:cubicBezTo>
                    <a:close/>
                    <a:moveTo>
                      <a:pt x="4235" y="5350"/>
                    </a:moveTo>
                    <a:cubicBezTo>
                      <a:pt x="4206" y="5331"/>
                      <a:pt x="4197" y="5331"/>
                      <a:pt x="4159" y="5350"/>
                    </a:cubicBezTo>
                    <a:cubicBezTo>
                      <a:pt x="4150" y="5312"/>
                      <a:pt x="4131" y="5302"/>
                      <a:pt x="4112" y="5283"/>
                    </a:cubicBezTo>
                    <a:cubicBezTo>
                      <a:pt x="4150" y="5236"/>
                      <a:pt x="4121" y="5198"/>
                      <a:pt x="4140" y="5151"/>
                    </a:cubicBezTo>
                    <a:cubicBezTo>
                      <a:pt x="4150" y="5179"/>
                      <a:pt x="4169" y="5161"/>
                      <a:pt x="4197" y="5189"/>
                    </a:cubicBezTo>
                    <a:cubicBezTo>
                      <a:pt x="4159" y="5189"/>
                      <a:pt x="4131" y="5208"/>
                      <a:pt x="4159" y="5255"/>
                    </a:cubicBezTo>
                    <a:cubicBezTo>
                      <a:pt x="4188" y="5236"/>
                      <a:pt x="4197" y="5274"/>
                      <a:pt x="4225" y="5274"/>
                    </a:cubicBezTo>
                    <a:cubicBezTo>
                      <a:pt x="4188" y="5293"/>
                      <a:pt x="4263" y="5321"/>
                      <a:pt x="4235" y="5350"/>
                    </a:cubicBezTo>
                    <a:close/>
                    <a:moveTo>
                      <a:pt x="3951" y="4178"/>
                    </a:moveTo>
                    <a:cubicBezTo>
                      <a:pt x="3961" y="4206"/>
                      <a:pt x="3980" y="4215"/>
                      <a:pt x="3999" y="4225"/>
                    </a:cubicBezTo>
                    <a:cubicBezTo>
                      <a:pt x="3989" y="4234"/>
                      <a:pt x="3999" y="4244"/>
                      <a:pt x="3999" y="4263"/>
                    </a:cubicBezTo>
                    <a:cubicBezTo>
                      <a:pt x="3970" y="4263"/>
                      <a:pt x="3942" y="4244"/>
                      <a:pt x="3932" y="4215"/>
                    </a:cubicBezTo>
                    <a:cubicBezTo>
                      <a:pt x="3942" y="4206"/>
                      <a:pt x="3932" y="4187"/>
                      <a:pt x="3951" y="4178"/>
                    </a:cubicBezTo>
                    <a:close/>
                    <a:moveTo>
                      <a:pt x="4991" y="7769"/>
                    </a:moveTo>
                    <a:lnTo>
                      <a:pt x="5000" y="7788"/>
                    </a:lnTo>
                    <a:cubicBezTo>
                      <a:pt x="5010" y="7788"/>
                      <a:pt x="5010" y="7788"/>
                      <a:pt x="5010" y="7797"/>
                    </a:cubicBezTo>
                    <a:cubicBezTo>
                      <a:pt x="5000" y="7797"/>
                      <a:pt x="5000" y="7807"/>
                      <a:pt x="5010" y="7816"/>
                    </a:cubicBezTo>
                    <a:cubicBezTo>
                      <a:pt x="4991" y="7807"/>
                      <a:pt x="4953" y="7835"/>
                      <a:pt x="4934" y="7816"/>
                    </a:cubicBezTo>
                    <a:cubicBezTo>
                      <a:pt x="4953" y="7797"/>
                      <a:pt x="4991" y="7797"/>
                      <a:pt x="4991" y="7769"/>
                    </a:cubicBezTo>
                    <a:close/>
                    <a:moveTo>
                      <a:pt x="5161" y="8279"/>
                    </a:moveTo>
                    <a:cubicBezTo>
                      <a:pt x="5142" y="8289"/>
                      <a:pt x="5123" y="8289"/>
                      <a:pt x="5123" y="8260"/>
                    </a:cubicBezTo>
                    <a:lnTo>
                      <a:pt x="5152" y="8251"/>
                    </a:lnTo>
                    <a:close/>
                    <a:moveTo>
                      <a:pt x="4348" y="5680"/>
                    </a:moveTo>
                    <a:lnTo>
                      <a:pt x="4310" y="5699"/>
                    </a:lnTo>
                    <a:cubicBezTo>
                      <a:pt x="4310" y="5652"/>
                      <a:pt x="4282" y="5633"/>
                      <a:pt x="4292" y="5605"/>
                    </a:cubicBezTo>
                    <a:cubicBezTo>
                      <a:pt x="4329" y="5633"/>
                      <a:pt x="4292" y="5557"/>
                      <a:pt x="4320" y="5557"/>
                    </a:cubicBezTo>
                    <a:cubicBezTo>
                      <a:pt x="4339" y="5567"/>
                      <a:pt x="4348" y="5605"/>
                      <a:pt x="4367" y="5624"/>
                    </a:cubicBezTo>
                    <a:cubicBezTo>
                      <a:pt x="4329" y="5624"/>
                      <a:pt x="4339" y="5652"/>
                      <a:pt x="4348" y="5680"/>
                    </a:cubicBezTo>
                    <a:close/>
                    <a:moveTo>
                      <a:pt x="2959" y="1475"/>
                    </a:moveTo>
                    <a:cubicBezTo>
                      <a:pt x="2968" y="1503"/>
                      <a:pt x="2987" y="1541"/>
                      <a:pt x="2968" y="1550"/>
                    </a:cubicBezTo>
                    <a:cubicBezTo>
                      <a:pt x="2940" y="1522"/>
                      <a:pt x="2912" y="1494"/>
                      <a:pt x="2959" y="1475"/>
                    </a:cubicBezTo>
                    <a:close/>
                    <a:moveTo>
                      <a:pt x="4745" y="5718"/>
                    </a:moveTo>
                    <a:cubicBezTo>
                      <a:pt x="4745" y="5737"/>
                      <a:pt x="4774" y="5784"/>
                      <a:pt x="4736" y="5784"/>
                    </a:cubicBezTo>
                    <a:cubicBezTo>
                      <a:pt x="4707" y="5775"/>
                      <a:pt x="4698" y="5709"/>
                      <a:pt x="4745" y="5718"/>
                    </a:cubicBezTo>
                    <a:close/>
                    <a:moveTo>
                      <a:pt x="4452" y="4990"/>
                    </a:moveTo>
                    <a:cubicBezTo>
                      <a:pt x="4462" y="5009"/>
                      <a:pt x="4481" y="5000"/>
                      <a:pt x="4490" y="5038"/>
                    </a:cubicBezTo>
                    <a:cubicBezTo>
                      <a:pt x="4471" y="5047"/>
                      <a:pt x="4433" y="5009"/>
                      <a:pt x="4452" y="4990"/>
                    </a:cubicBezTo>
                    <a:close/>
                    <a:moveTo>
                      <a:pt x="4159" y="4291"/>
                    </a:moveTo>
                    <a:cubicBezTo>
                      <a:pt x="4169" y="4253"/>
                      <a:pt x="4103" y="4291"/>
                      <a:pt x="4131" y="4253"/>
                    </a:cubicBezTo>
                    <a:cubicBezTo>
                      <a:pt x="4140" y="4263"/>
                      <a:pt x="4140" y="4272"/>
                      <a:pt x="4150" y="4263"/>
                    </a:cubicBezTo>
                    <a:cubicBezTo>
                      <a:pt x="4159" y="4263"/>
                      <a:pt x="4140" y="4234"/>
                      <a:pt x="4169" y="4234"/>
                    </a:cubicBezTo>
                    <a:cubicBezTo>
                      <a:pt x="4178" y="4263"/>
                      <a:pt x="4178" y="4282"/>
                      <a:pt x="4159" y="4291"/>
                    </a:cubicBezTo>
                    <a:close/>
                    <a:moveTo>
                      <a:pt x="5322" y="7741"/>
                    </a:moveTo>
                    <a:cubicBezTo>
                      <a:pt x="5303" y="7750"/>
                      <a:pt x="5350" y="7778"/>
                      <a:pt x="5359" y="7797"/>
                    </a:cubicBezTo>
                    <a:cubicBezTo>
                      <a:pt x="5378" y="7788"/>
                      <a:pt x="5388" y="7759"/>
                      <a:pt x="5369" y="7731"/>
                    </a:cubicBezTo>
                    <a:cubicBezTo>
                      <a:pt x="5350" y="7750"/>
                      <a:pt x="5350" y="7759"/>
                      <a:pt x="5322" y="7741"/>
                    </a:cubicBezTo>
                    <a:close/>
                    <a:moveTo>
                      <a:pt x="4244" y="4178"/>
                    </a:moveTo>
                    <a:cubicBezTo>
                      <a:pt x="4254" y="4178"/>
                      <a:pt x="4254" y="4215"/>
                      <a:pt x="4273" y="4215"/>
                    </a:cubicBezTo>
                    <a:cubicBezTo>
                      <a:pt x="4273" y="4206"/>
                      <a:pt x="4273" y="4197"/>
                      <a:pt x="4273" y="4197"/>
                    </a:cubicBezTo>
                    <a:cubicBezTo>
                      <a:pt x="4292" y="4234"/>
                      <a:pt x="4244" y="4234"/>
                      <a:pt x="4244" y="4253"/>
                    </a:cubicBezTo>
                    <a:cubicBezTo>
                      <a:pt x="4235" y="4234"/>
                      <a:pt x="4225" y="4225"/>
                      <a:pt x="4216" y="4197"/>
                    </a:cubicBezTo>
                    <a:cubicBezTo>
                      <a:pt x="4225" y="4197"/>
                      <a:pt x="4235" y="4187"/>
                      <a:pt x="4244" y="4178"/>
                    </a:cubicBezTo>
                    <a:close/>
                    <a:moveTo>
                      <a:pt x="4499" y="5047"/>
                    </a:moveTo>
                    <a:cubicBezTo>
                      <a:pt x="4547" y="5038"/>
                      <a:pt x="4556" y="4990"/>
                      <a:pt x="4594" y="5057"/>
                    </a:cubicBezTo>
                    <a:cubicBezTo>
                      <a:pt x="4575" y="5057"/>
                      <a:pt x="4566" y="5066"/>
                      <a:pt x="4575" y="5085"/>
                    </a:cubicBezTo>
                    <a:cubicBezTo>
                      <a:pt x="4547" y="5094"/>
                      <a:pt x="4528" y="5085"/>
                      <a:pt x="4499" y="5047"/>
                    </a:cubicBezTo>
                    <a:close/>
                    <a:moveTo>
                      <a:pt x="4292" y="5142"/>
                    </a:moveTo>
                    <a:cubicBezTo>
                      <a:pt x="4301" y="5142"/>
                      <a:pt x="4301" y="5132"/>
                      <a:pt x="4301" y="5132"/>
                    </a:cubicBezTo>
                    <a:cubicBezTo>
                      <a:pt x="4301" y="5142"/>
                      <a:pt x="4301" y="5161"/>
                      <a:pt x="4292" y="5142"/>
                    </a:cubicBezTo>
                    <a:close/>
                    <a:moveTo>
                      <a:pt x="4055" y="4130"/>
                    </a:moveTo>
                    <a:cubicBezTo>
                      <a:pt x="4027" y="4149"/>
                      <a:pt x="4074" y="4159"/>
                      <a:pt x="4084" y="4140"/>
                    </a:cubicBezTo>
                    <a:cubicBezTo>
                      <a:pt x="4074" y="4168"/>
                      <a:pt x="4074" y="4187"/>
                      <a:pt x="4103" y="4215"/>
                    </a:cubicBezTo>
                    <a:cubicBezTo>
                      <a:pt x="4103" y="4206"/>
                      <a:pt x="4112" y="4197"/>
                      <a:pt x="4121" y="4197"/>
                    </a:cubicBezTo>
                    <a:cubicBezTo>
                      <a:pt x="4131" y="4215"/>
                      <a:pt x="4112" y="4225"/>
                      <a:pt x="4131" y="4244"/>
                    </a:cubicBezTo>
                    <a:cubicBezTo>
                      <a:pt x="4150" y="4187"/>
                      <a:pt x="4093" y="4140"/>
                      <a:pt x="4103" y="4093"/>
                    </a:cubicBezTo>
                    <a:cubicBezTo>
                      <a:pt x="4093" y="4102"/>
                      <a:pt x="4055" y="4140"/>
                      <a:pt x="4055" y="4130"/>
                    </a:cubicBezTo>
                    <a:close/>
                    <a:moveTo>
                      <a:pt x="4301" y="5132"/>
                    </a:moveTo>
                    <a:cubicBezTo>
                      <a:pt x="4301" y="5132"/>
                      <a:pt x="4301" y="5132"/>
                      <a:pt x="4301" y="5132"/>
                    </a:cubicBezTo>
                    <a:lnTo>
                      <a:pt x="4301" y="5132"/>
                    </a:lnTo>
                    <a:cubicBezTo>
                      <a:pt x="4301" y="5132"/>
                      <a:pt x="4301" y="5132"/>
                      <a:pt x="4301" y="5132"/>
                    </a:cubicBezTo>
                    <a:close/>
                    <a:moveTo>
                      <a:pt x="3819" y="4121"/>
                    </a:moveTo>
                    <a:cubicBezTo>
                      <a:pt x="3838" y="4112"/>
                      <a:pt x="3810" y="4112"/>
                      <a:pt x="3810" y="4102"/>
                    </a:cubicBezTo>
                    <a:cubicBezTo>
                      <a:pt x="3828" y="4083"/>
                      <a:pt x="3810" y="4055"/>
                      <a:pt x="3810" y="4036"/>
                    </a:cubicBezTo>
                    <a:cubicBezTo>
                      <a:pt x="3866" y="4055"/>
                      <a:pt x="3904" y="3989"/>
                      <a:pt x="3942" y="4008"/>
                    </a:cubicBezTo>
                    <a:cubicBezTo>
                      <a:pt x="3895" y="4036"/>
                      <a:pt x="3876" y="4074"/>
                      <a:pt x="3866" y="4130"/>
                    </a:cubicBezTo>
                    <a:cubicBezTo>
                      <a:pt x="3857" y="4130"/>
                      <a:pt x="3828" y="4130"/>
                      <a:pt x="3819" y="4121"/>
                    </a:cubicBezTo>
                    <a:close/>
                    <a:moveTo>
                      <a:pt x="4093" y="4593"/>
                    </a:moveTo>
                    <a:cubicBezTo>
                      <a:pt x="4131" y="4593"/>
                      <a:pt x="4121" y="4565"/>
                      <a:pt x="4150" y="4556"/>
                    </a:cubicBezTo>
                    <a:cubicBezTo>
                      <a:pt x="4206" y="4593"/>
                      <a:pt x="4150" y="4650"/>
                      <a:pt x="4159" y="4707"/>
                    </a:cubicBezTo>
                    <a:cubicBezTo>
                      <a:pt x="4131" y="4726"/>
                      <a:pt x="4121" y="4707"/>
                      <a:pt x="4103" y="4688"/>
                    </a:cubicBezTo>
                    <a:cubicBezTo>
                      <a:pt x="4159" y="4679"/>
                      <a:pt x="4112" y="4622"/>
                      <a:pt x="4093" y="4593"/>
                    </a:cubicBezTo>
                    <a:close/>
                    <a:moveTo>
                      <a:pt x="3772" y="3686"/>
                    </a:moveTo>
                    <a:cubicBezTo>
                      <a:pt x="3706" y="3648"/>
                      <a:pt x="3658" y="3752"/>
                      <a:pt x="3677" y="3771"/>
                    </a:cubicBezTo>
                    <a:cubicBezTo>
                      <a:pt x="3668" y="3781"/>
                      <a:pt x="3724" y="3800"/>
                      <a:pt x="3753" y="3781"/>
                    </a:cubicBezTo>
                    <a:cubicBezTo>
                      <a:pt x="3734" y="3733"/>
                      <a:pt x="3781" y="3733"/>
                      <a:pt x="3772" y="3686"/>
                    </a:cubicBezTo>
                    <a:close/>
                    <a:moveTo>
                      <a:pt x="4320" y="5019"/>
                    </a:moveTo>
                    <a:cubicBezTo>
                      <a:pt x="4273" y="5047"/>
                      <a:pt x="4310" y="5094"/>
                      <a:pt x="4301" y="5132"/>
                    </a:cubicBezTo>
                    <a:cubicBezTo>
                      <a:pt x="4310" y="5123"/>
                      <a:pt x="4320" y="5132"/>
                      <a:pt x="4339" y="5132"/>
                    </a:cubicBezTo>
                    <a:cubicBezTo>
                      <a:pt x="4348" y="5085"/>
                      <a:pt x="4348" y="5075"/>
                      <a:pt x="4348" y="5028"/>
                    </a:cubicBezTo>
                    <a:cubicBezTo>
                      <a:pt x="4329" y="5057"/>
                      <a:pt x="4339" y="5028"/>
                      <a:pt x="4320" y="501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884;p46">
                <a:extLst>
                  <a:ext uri="{FF2B5EF4-FFF2-40B4-BE49-F238E27FC236}">
                    <a16:creationId xmlns:a16="http://schemas.microsoft.com/office/drawing/2014/main" id="{4CC91D6D-7497-A8CF-EFEC-D0804CBED5B3}"/>
                  </a:ext>
                </a:extLst>
              </p:cNvPr>
              <p:cNvSpPr/>
              <p:nvPr/>
            </p:nvSpPr>
            <p:spPr>
              <a:xfrm>
                <a:off x="5622372" y="588920"/>
                <a:ext cx="9494" cy="9494"/>
              </a:xfrm>
              <a:custGeom>
                <a:avLst/>
                <a:gdLst/>
                <a:ahLst/>
                <a:cxnLst/>
                <a:rect l="l" t="t" r="r" b="b"/>
                <a:pathLst>
                  <a:path w="58" h="58" extrusionOk="0">
                    <a:moveTo>
                      <a:pt x="0" y="19"/>
                    </a:moveTo>
                    <a:lnTo>
                      <a:pt x="38" y="1"/>
                    </a:lnTo>
                    <a:cubicBezTo>
                      <a:pt x="57" y="19"/>
                      <a:pt x="19" y="57"/>
                      <a:pt x="10" y="38"/>
                    </a:cubicBezTo>
                    <a:cubicBezTo>
                      <a:pt x="19" y="29"/>
                      <a:pt x="10" y="19"/>
                      <a:pt x="0" y="1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885;p46">
                <a:extLst>
                  <a:ext uri="{FF2B5EF4-FFF2-40B4-BE49-F238E27FC236}">
                    <a16:creationId xmlns:a16="http://schemas.microsoft.com/office/drawing/2014/main" id="{101D550A-953B-735C-0B35-FDB2675E9B2C}"/>
                  </a:ext>
                </a:extLst>
              </p:cNvPr>
              <p:cNvSpPr/>
              <p:nvPr/>
            </p:nvSpPr>
            <p:spPr>
              <a:xfrm>
                <a:off x="5619262" y="513128"/>
                <a:ext cx="54347" cy="43543"/>
              </a:xfrm>
              <a:custGeom>
                <a:avLst/>
                <a:gdLst/>
                <a:ahLst/>
                <a:cxnLst/>
                <a:rect l="l" t="t" r="r" b="b"/>
                <a:pathLst>
                  <a:path w="332" h="266" extrusionOk="0">
                    <a:moveTo>
                      <a:pt x="237" y="114"/>
                    </a:moveTo>
                    <a:cubicBezTo>
                      <a:pt x="227" y="171"/>
                      <a:pt x="237" y="208"/>
                      <a:pt x="237" y="256"/>
                    </a:cubicBezTo>
                    <a:cubicBezTo>
                      <a:pt x="227" y="246"/>
                      <a:pt x="190" y="265"/>
                      <a:pt x="171" y="265"/>
                    </a:cubicBezTo>
                    <a:cubicBezTo>
                      <a:pt x="152" y="218"/>
                      <a:pt x="161" y="199"/>
                      <a:pt x="123" y="199"/>
                    </a:cubicBezTo>
                    <a:cubicBezTo>
                      <a:pt x="123" y="180"/>
                      <a:pt x="161" y="180"/>
                      <a:pt x="161" y="171"/>
                    </a:cubicBezTo>
                    <a:cubicBezTo>
                      <a:pt x="114" y="152"/>
                      <a:pt x="95" y="133"/>
                      <a:pt x="67" y="123"/>
                    </a:cubicBezTo>
                    <a:cubicBezTo>
                      <a:pt x="76" y="123"/>
                      <a:pt x="76" y="95"/>
                      <a:pt x="86" y="114"/>
                    </a:cubicBezTo>
                    <a:cubicBezTo>
                      <a:pt x="95" y="104"/>
                      <a:pt x="86" y="104"/>
                      <a:pt x="76" y="95"/>
                    </a:cubicBezTo>
                    <a:cubicBezTo>
                      <a:pt x="123" y="67"/>
                      <a:pt x="95" y="152"/>
                      <a:pt x="133" y="123"/>
                    </a:cubicBezTo>
                    <a:cubicBezTo>
                      <a:pt x="114" y="95"/>
                      <a:pt x="123" y="76"/>
                      <a:pt x="114" y="48"/>
                    </a:cubicBezTo>
                    <a:cubicBezTo>
                      <a:pt x="76" y="67"/>
                      <a:pt x="95" y="95"/>
                      <a:pt x="48" y="86"/>
                    </a:cubicBezTo>
                    <a:cubicBezTo>
                      <a:pt x="48" y="95"/>
                      <a:pt x="48" y="95"/>
                      <a:pt x="57" y="95"/>
                    </a:cubicBezTo>
                    <a:cubicBezTo>
                      <a:pt x="76" y="95"/>
                      <a:pt x="67" y="114"/>
                      <a:pt x="57" y="114"/>
                    </a:cubicBezTo>
                    <a:cubicBezTo>
                      <a:pt x="57" y="123"/>
                      <a:pt x="57" y="123"/>
                      <a:pt x="57" y="123"/>
                    </a:cubicBezTo>
                    <a:cubicBezTo>
                      <a:pt x="48" y="123"/>
                      <a:pt x="38" y="114"/>
                      <a:pt x="29" y="114"/>
                    </a:cubicBezTo>
                    <a:cubicBezTo>
                      <a:pt x="19" y="76"/>
                      <a:pt x="10" y="86"/>
                      <a:pt x="1" y="48"/>
                    </a:cubicBezTo>
                    <a:cubicBezTo>
                      <a:pt x="38" y="57"/>
                      <a:pt x="76" y="10"/>
                      <a:pt x="95" y="29"/>
                    </a:cubicBezTo>
                    <a:cubicBezTo>
                      <a:pt x="86" y="67"/>
                      <a:pt x="152" y="19"/>
                      <a:pt x="161" y="48"/>
                    </a:cubicBezTo>
                    <a:cubicBezTo>
                      <a:pt x="152" y="67"/>
                      <a:pt x="142" y="95"/>
                      <a:pt x="171" y="86"/>
                    </a:cubicBezTo>
                    <a:cubicBezTo>
                      <a:pt x="208" y="67"/>
                      <a:pt x="171" y="67"/>
                      <a:pt x="171" y="38"/>
                    </a:cubicBezTo>
                    <a:cubicBezTo>
                      <a:pt x="208" y="38"/>
                      <a:pt x="171" y="10"/>
                      <a:pt x="199" y="10"/>
                    </a:cubicBezTo>
                    <a:cubicBezTo>
                      <a:pt x="227" y="29"/>
                      <a:pt x="294" y="1"/>
                      <a:pt x="322" y="29"/>
                    </a:cubicBezTo>
                    <a:cubicBezTo>
                      <a:pt x="294" y="38"/>
                      <a:pt x="331" y="86"/>
                      <a:pt x="284" y="67"/>
                    </a:cubicBezTo>
                    <a:cubicBezTo>
                      <a:pt x="312" y="48"/>
                      <a:pt x="265" y="48"/>
                      <a:pt x="256" y="38"/>
                    </a:cubicBezTo>
                    <a:cubicBezTo>
                      <a:pt x="275" y="95"/>
                      <a:pt x="161" y="67"/>
                      <a:pt x="190" y="133"/>
                    </a:cubicBezTo>
                    <a:cubicBezTo>
                      <a:pt x="208" y="104"/>
                      <a:pt x="208" y="104"/>
                      <a:pt x="237" y="1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886;p46">
                <a:extLst>
                  <a:ext uri="{FF2B5EF4-FFF2-40B4-BE49-F238E27FC236}">
                    <a16:creationId xmlns:a16="http://schemas.microsoft.com/office/drawing/2014/main" id="{05859101-7E32-3586-4BF9-67E546750F87}"/>
                  </a:ext>
                </a:extLst>
              </p:cNvPr>
              <p:cNvSpPr/>
              <p:nvPr/>
            </p:nvSpPr>
            <p:spPr>
              <a:xfrm>
                <a:off x="5551164" y="596614"/>
                <a:ext cx="26519" cy="35849"/>
              </a:xfrm>
              <a:custGeom>
                <a:avLst/>
                <a:gdLst/>
                <a:ahLst/>
                <a:cxnLst/>
                <a:rect l="l" t="t" r="r" b="b"/>
                <a:pathLst>
                  <a:path w="162" h="219" extrusionOk="0">
                    <a:moveTo>
                      <a:pt x="67" y="218"/>
                    </a:moveTo>
                    <a:cubicBezTo>
                      <a:pt x="39" y="162"/>
                      <a:pt x="39" y="152"/>
                      <a:pt x="1" y="86"/>
                    </a:cubicBezTo>
                    <a:cubicBezTo>
                      <a:pt x="39" y="76"/>
                      <a:pt x="57" y="29"/>
                      <a:pt x="20" y="10"/>
                    </a:cubicBezTo>
                    <a:cubicBezTo>
                      <a:pt x="48" y="1"/>
                      <a:pt x="57" y="20"/>
                      <a:pt x="86" y="1"/>
                    </a:cubicBezTo>
                    <a:cubicBezTo>
                      <a:pt x="105" y="20"/>
                      <a:pt x="76" y="29"/>
                      <a:pt x="76" y="39"/>
                    </a:cubicBezTo>
                    <a:cubicBezTo>
                      <a:pt x="95" y="29"/>
                      <a:pt x="114" y="29"/>
                      <a:pt x="133" y="39"/>
                    </a:cubicBezTo>
                    <a:cubicBezTo>
                      <a:pt x="161" y="105"/>
                      <a:pt x="133" y="133"/>
                      <a:pt x="114" y="199"/>
                    </a:cubicBezTo>
                    <a:cubicBezTo>
                      <a:pt x="114" y="180"/>
                      <a:pt x="95" y="218"/>
                      <a:pt x="67" y="2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887;p46">
                <a:extLst>
                  <a:ext uri="{FF2B5EF4-FFF2-40B4-BE49-F238E27FC236}">
                    <a16:creationId xmlns:a16="http://schemas.microsoft.com/office/drawing/2014/main" id="{03C3D036-8B79-500A-58BA-AF701B57C0FA}"/>
                  </a:ext>
                </a:extLst>
              </p:cNvPr>
              <p:cNvSpPr/>
              <p:nvPr/>
            </p:nvSpPr>
            <p:spPr>
              <a:xfrm>
                <a:off x="5492397" y="440446"/>
                <a:ext cx="35686" cy="40433"/>
              </a:xfrm>
              <a:custGeom>
                <a:avLst/>
                <a:gdLst/>
                <a:ahLst/>
                <a:cxnLst/>
                <a:rect l="l" t="t" r="r" b="b"/>
                <a:pathLst>
                  <a:path w="218" h="247" extrusionOk="0">
                    <a:moveTo>
                      <a:pt x="1" y="133"/>
                    </a:moveTo>
                    <a:cubicBezTo>
                      <a:pt x="19" y="133"/>
                      <a:pt x="10" y="114"/>
                      <a:pt x="19" y="114"/>
                    </a:cubicBezTo>
                    <a:cubicBezTo>
                      <a:pt x="48" y="133"/>
                      <a:pt x="95" y="123"/>
                      <a:pt x="133" y="123"/>
                    </a:cubicBezTo>
                    <a:cubicBezTo>
                      <a:pt x="171" y="104"/>
                      <a:pt x="142" y="76"/>
                      <a:pt x="152" y="66"/>
                    </a:cubicBezTo>
                    <a:cubicBezTo>
                      <a:pt x="171" y="85"/>
                      <a:pt x="171" y="0"/>
                      <a:pt x="218" y="29"/>
                    </a:cubicBezTo>
                    <a:cubicBezTo>
                      <a:pt x="209" y="48"/>
                      <a:pt x="218" y="57"/>
                      <a:pt x="218" y="95"/>
                    </a:cubicBezTo>
                    <a:cubicBezTo>
                      <a:pt x="142" y="133"/>
                      <a:pt x="171" y="208"/>
                      <a:pt x="76" y="246"/>
                    </a:cubicBezTo>
                    <a:cubicBezTo>
                      <a:pt x="67" y="237"/>
                      <a:pt x="57" y="218"/>
                      <a:pt x="48" y="208"/>
                    </a:cubicBezTo>
                    <a:cubicBezTo>
                      <a:pt x="95" y="170"/>
                      <a:pt x="48" y="133"/>
                      <a:pt x="1" y="13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888;p46">
                <a:extLst>
                  <a:ext uri="{FF2B5EF4-FFF2-40B4-BE49-F238E27FC236}">
                    <a16:creationId xmlns:a16="http://schemas.microsoft.com/office/drawing/2014/main" id="{43412FDF-949E-B84E-F171-46DBDD3B58F7}"/>
                  </a:ext>
                </a:extLst>
              </p:cNvPr>
              <p:cNvSpPr/>
              <p:nvPr/>
            </p:nvSpPr>
            <p:spPr>
              <a:xfrm>
                <a:off x="5667225" y="384789"/>
                <a:ext cx="9494" cy="12441"/>
              </a:xfrm>
              <a:custGeom>
                <a:avLst/>
                <a:gdLst/>
                <a:ahLst/>
                <a:cxnLst/>
                <a:rect l="l" t="t" r="r" b="b"/>
                <a:pathLst>
                  <a:path w="58" h="76" extrusionOk="0">
                    <a:moveTo>
                      <a:pt x="48" y="10"/>
                    </a:moveTo>
                    <a:lnTo>
                      <a:pt x="29" y="19"/>
                    </a:lnTo>
                    <a:cubicBezTo>
                      <a:pt x="57" y="19"/>
                      <a:pt x="19" y="76"/>
                      <a:pt x="10" y="57"/>
                    </a:cubicBezTo>
                    <a:cubicBezTo>
                      <a:pt x="29" y="47"/>
                      <a:pt x="19" y="19"/>
                      <a:pt x="1" y="19"/>
                    </a:cubicBezTo>
                    <a:cubicBezTo>
                      <a:pt x="19" y="10"/>
                      <a:pt x="38" y="0"/>
                      <a:pt x="48"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889;p46">
                <a:extLst>
                  <a:ext uri="{FF2B5EF4-FFF2-40B4-BE49-F238E27FC236}">
                    <a16:creationId xmlns:a16="http://schemas.microsoft.com/office/drawing/2014/main" id="{5288E53F-C213-6651-172C-1AB29628EBA0}"/>
                  </a:ext>
                </a:extLst>
              </p:cNvPr>
              <p:cNvSpPr/>
              <p:nvPr/>
            </p:nvSpPr>
            <p:spPr>
              <a:xfrm>
                <a:off x="5540360" y="635410"/>
                <a:ext cx="21771" cy="15551"/>
              </a:xfrm>
              <a:custGeom>
                <a:avLst/>
                <a:gdLst/>
                <a:ahLst/>
                <a:cxnLst/>
                <a:rect l="l" t="t" r="r" b="b"/>
                <a:pathLst>
                  <a:path w="133" h="95" extrusionOk="0">
                    <a:moveTo>
                      <a:pt x="114" y="10"/>
                    </a:moveTo>
                    <a:cubicBezTo>
                      <a:pt x="86" y="19"/>
                      <a:pt x="133" y="19"/>
                      <a:pt x="123" y="38"/>
                    </a:cubicBezTo>
                    <a:cubicBezTo>
                      <a:pt x="105" y="76"/>
                      <a:pt x="67" y="95"/>
                      <a:pt x="29" y="85"/>
                    </a:cubicBezTo>
                    <a:cubicBezTo>
                      <a:pt x="19" y="47"/>
                      <a:pt x="29" y="47"/>
                      <a:pt x="1" y="47"/>
                    </a:cubicBezTo>
                    <a:cubicBezTo>
                      <a:pt x="29" y="10"/>
                      <a:pt x="48" y="10"/>
                      <a:pt x="105" y="10"/>
                    </a:cubicBezTo>
                    <a:cubicBezTo>
                      <a:pt x="105" y="10"/>
                      <a:pt x="105" y="0"/>
                      <a:pt x="114"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890;p46">
                <a:extLst>
                  <a:ext uri="{FF2B5EF4-FFF2-40B4-BE49-F238E27FC236}">
                    <a16:creationId xmlns:a16="http://schemas.microsoft.com/office/drawing/2014/main" id="{7794FBB1-8663-ECB7-EB96-70C8D937F47D}"/>
                  </a:ext>
                </a:extLst>
              </p:cNvPr>
              <p:cNvSpPr/>
              <p:nvPr/>
            </p:nvSpPr>
            <p:spPr>
              <a:xfrm>
                <a:off x="5563605" y="641467"/>
                <a:ext cx="9494" cy="8021"/>
              </a:xfrm>
              <a:custGeom>
                <a:avLst/>
                <a:gdLst/>
                <a:ahLst/>
                <a:cxnLst/>
                <a:rect l="l" t="t" r="r" b="b"/>
                <a:pathLst>
                  <a:path w="58" h="49" extrusionOk="0">
                    <a:moveTo>
                      <a:pt x="29" y="48"/>
                    </a:moveTo>
                    <a:cubicBezTo>
                      <a:pt x="19" y="39"/>
                      <a:pt x="19" y="10"/>
                      <a:pt x="10" y="20"/>
                    </a:cubicBezTo>
                    <a:cubicBezTo>
                      <a:pt x="10" y="20"/>
                      <a:pt x="10" y="39"/>
                      <a:pt x="0" y="29"/>
                    </a:cubicBezTo>
                    <a:cubicBezTo>
                      <a:pt x="0" y="10"/>
                      <a:pt x="10" y="1"/>
                      <a:pt x="29" y="1"/>
                    </a:cubicBezTo>
                    <a:cubicBezTo>
                      <a:pt x="29" y="29"/>
                      <a:pt x="57" y="29"/>
                      <a:pt x="29" y="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891;p46">
                <a:extLst>
                  <a:ext uri="{FF2B5EF4-FFF2-40B4-BE49-F238E27FC236}">
                    <a16:creationId xmlns:a16="http://schemas.microsoft.com/office/drawing/2014/main" id="{36E079AD-2038-D42C-EFCF-6D71CDBB11BB}"/>
                  </a:ext>
                </a:extLst>
              </p:cNvPr>
              <p:cNvSpPr/>
              <p:nvPr/>
            </p:nvSpPr>
            <p:spPr>
              <a:xfrm>
                <a:off x="5613041" y="596614"/>
                <a:ext cx="29629" cy="20298"/>
              </a:xfrm>
              <a:custGeom>
                <a:avLst/>
                <a:gdLst/>
                <a:ahLst/>
                <a:cxnLst/>
                <a:rect l="l" t="t" r="r" b="b"/>
                <a:pathLst>
                  <a:path w="181" h="124" extrusionOk="0">
                    <a:moveTo>
                      <a:pt x="180" y="39"/>
                    </a:moveTo>
                    <a:cubicBezTo>
                      <a:pt x="143" y="48"/>
                      <a:pt x="161" y="58"/>
                      <a:pt x="152" y="86"/>
                    </a:cubicBezTo>
                    <a:cubicBezTo>
                      <a:pt x="143" y="58"/>
                      <a:pt x="67" y="124"/>
                      <a:pt x="95" y="95"/>
                    </a:cubicBezTo>
                    <a:cubicBezTo>
                      <a:pt x="95" y="76"/>
                      <a:pt x="114" y="76"/>
                      <a:pt x="114" y="67"/>
                    </a:cubicBezTo>
                    <a:cubicBezTo>
                      <a:pt x="67" y="86"/>
                      <a:pt x="114" y="48"/>
                      <a:pt x="86" y="58"/>
                    </a:cubicBezTo>
                    <a:cubicBezTo>
                      <a:pt x="76" y="86"/>
                      <a:pt x="1" y="67"/>
                      <a:pt x="20" y="58"/>
                    </a:cubicBezTo>
                    <a:cubicBezTo>
                      <a:pt x="57" y="76"/>
                      <a:pt x="86" y="29"/>
                      <a:pt x="114" y="39"/>
                    </a:cubicBezTo>
                    <a:cubicBezTo>
                      <a:pt x="114" y="29"/>
                      <a:pt x="95" y="10"/>
                      <a:pt x="114" y="1"/>
                    </a:cubicBezTo>
                    <a:cubicBezTo>
                      <a:pt x="133" y="10"/>
                      <a:pt x="161" y="10"/>
                      <a:pt x="180" y="3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892;p46">
                <a:extLst>
                  <a:ext uri="{FF2B5EF4-FFF2-40B4-BE49-F238E27FC236}">
                    <a16:creationId xmlns:a16="http://schemas.microsoft.com/office/drawing/2014/main" id="{3F3560DA-AD38-ACEC-E48B-CF6B01235F3A}"/>
                  </a:ext>
                </a:extLst>
              </p:cNvPr>
              <p:cNvSpPr/>
              <p:nvPr/>
            </p:nvSpPr>
            <p:spPr>
              <a:xfrm>
                <a:off x="5541997" y="592030"/>
                <a:ext cx="12441" cy="4747"/>
              </a:xfrm>
              <a:custGeom>
                <a:avLst/>
                <a:gdLst/>
                <a:ahLst/>
                <a:cxnLst/>
                <a:rect l="l" t="t" r="r" b="b"/>
                <a:pathLst>
                  <a:path w="76" h="29" extrusionOk="0">
                    <a:moveTo>
                      <a:pt x="0" y="10"/>
                    </a:moveTo>
                    <a:cubicBezTo>
                      <a:pt x="28" y="10"/>
                      <a:pt x="66" y="0"/>
                      <a:pt x="76" y="19"/>
                    </a:cubicBezTo>
                    <a:cubicBezTo>
                      <a:pt x="38" y="19"/>
                      <a:pt x="19" y="29"/>
                      <a:pt x="0" y="29"/>
                    </a:cubicBezTo>
                    <a:cubicBezTo>
                      <a:pt x="9" y="19"/>
                      <a:pt x="9" y="19"/>
                      <a:pt x="0"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893;p46">
                <a:extLst>
                  <a:ext uri="{FF2B5EF4-FFF2-40B4-BE49-F238E27FC236}">
                    <a16:creationId xmlns:a16="http://schemas.microsoft.com/office/drawing/2014/main" id="{DFE2ED34-E92B-2B35-C8CF-92C94D759AF8}"/>
                  </a:ext>
                </a:extLst>
              </p:cNvPr>
              <p:cNvSpPr/>
              <p:nvPr/>
            </p:nvSpPr>
            <p:spPr>
              <a:xfrm>
                <a:off x="5537250" y="615275"/>
                <a:ext cx="9494" cy="9331"/>
              </a:xfrm>
              <a:custGeom>
                <a:avLst/>
                <a:gdLst/>
                <a:ahLst/>
                <a:cxnLst/>
                <a:rect l="l" t="t" r="r" b="b"/>
                <a:pathLst>
                  <a:path w="58" h="57" extrusionOk="0">
                    <a:moveTo>
                      <a:pt x="29" y="0"/>
                    </a:moveTo>
                    <a:cubicBezTo>
                      <a:pt x="38" y="29"/>
                      <a:pt x="57" y="19"/>
                      <a:pt x="48" y="48"/>
                    </a:cubicBezTo>
                    <a:lnTo>
                      <a:pt x="20" y="57"/>
                    </a:lnTo>
                    <a:cubicBezTo>
                      <a:pt x="10" y="29"/>
                      <a:pt x="1" y="10"/>
                      <a:pt x="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894;p46">
                <a:extLst>
                  <a:ext uri="{FF2B5EF4-FFF2-40B4-BE49-F238E27FC236}">
                    <a16:creationId xmlns:a16="http://schemas.microsoft.com/office/drawing/2014/main" id="{4944004C-351E-C02A-AC97-24925B51DF1F}"/>
                  </a:ext>
                </a:extLst>
              </p:cNvPr>
              <p:cNvSpPr/>
              <p:nvPr/>
            </p:nvSpPr>
            <p:spPr>
              <a:xfrm>
                <a:off x="5546580" y="579589"/>
                <a:ext cx="17188" cy="11131"/>
              </a:xfrm>
              <a:custGeom>
                <a:avLst/>
                <a:gdLst/>
                <a:ahLst/>
                <a:cxnLst/>
                <a:rect l="l" t="t" r="r" b="b"/>
                <a:pathLst>
                  <a:path w="105" h="68" extrusionOk="0">
                    <a:moveTo>
                      <a:pt x="67" y="1"/>
                    </a:moveTo>
                    <a:cubicBezTo>
                      <a:pt x="104" y="58"/>
                      <a:pt x="48" y="39"/>
                      <a:pt x="10" y="67"/>
                    </a:cubicBezTo>
                    <a:cubicBezTo>
                      <a:pt x="0" y="48"/>
                      <a:pt x="19" y="39"/>
                      <a:pt x="10" y="20"/>
                    </a:cubicBezTo>
                    <a:cubicBezTo>
                      <a:pt x="38" y="10"/>
                      <a:pt x="57" y="29"/>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895;p46">
                <a:extLst>
                  <a:ext uri="{FF2B5EF4-FFF2-40B4-BE49-F238E27FC236}">
                    <a16:creationId xmlns:a16="http://schemas.microsoft.com/office/drawing/2014/main" id="{1AD39D18-4372-5DD1-DE36-C4286B2CC50B}"/>
                  </a:ext>
                </a:extLst>
              </p:cNvPr>
              <p:cNvSpPr/>
              <p:nvPr/>
            </p:nvSpPr>
            <p:spPr>
              <a:xfrm>
                <a:off x="5620735" y="557981"/>
                <a:ext cx="34212" cy="18661"/>
              </a:xfrm>
              <a:custGeom>
                <a:avLst/>
                <a:gdLst/>
                <a:ahLst/>
                <a:cxnLst/>
                <a:rect l="l" t="t" r="r" b="b"/>
                <a:pathLst>
                  <a:path w="209" h="114" extrusionOk="0">
                    <a:moveTo>
                      <a:pt x="77" y="114"/>
                    </a:moveTo>
                    <a:cubicBezTo>
                      <a:pt x="58" y="86"/>
                      <a:pt x="105" y="114"/>
                      <a:pt x="96" y="95"/>
                    </a:cubicBezTo>
                    <a:cubicBezTo>
                      <a:pt x="58" y="95"/>
                      <a:pt x="29" y="67"/>
                      <a:pt x="29" y="114"/>
                    </a:cubicBezTo>
                    <a:cubicBezTo>
                      <a:pt x="20" y="105"/>
                      <a:pt x="10" y="86"/>
                      <a:pt x="1" y="86"/>
                    </a:cubicBezTo>
                    <a:cubicBezTo>
                      <a:pt x="48" y="38"/>
                      <a:pt x="114" y="1"/>
                      <a:pt x="171" y="1"/>
                    </a:cubicBezTo>
                    <a:cubicBezTo>
                      <a:pt x="209" y="67"/>
                      <a:pt x="114" y="105"/>
                      <a:pt x="77" y="1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896;p46">
                <a:extLst>
                  <a:ext uri="{FF2B5EF4-FFF2-40B4-BE49-F238E27FC236}">
                    <a16:creationId xmlns:a16="http://schemas.microsoft.com/office/drawing/2014/main" id="{D9C56342-2199-81CE-111E-C8FCE4455776}"/>
                  </a:ext>
                </a:extLst>
              </p:cNvPr>
              <p:cNvSpPr/>
              <p:nvPr/>
            </p:nvSpPr>
            <p:spPr>
              <a:xfrm>
                <a:off x="5554274" y="534736"/>
                <a:ext cx="15715" cy="23408"/>
              </a:xfrm>
              <a:custGeom>
                <a:avLst/>
                <a:gdLst/>
                <a:ahLst/>
                <a:cxnLst/>
                <a:rect l="l" t="t" r="r" b="b"/>
                <a:pathLst>
                  <a:path w="96" h="143" extrusionOk="0">
                    <a:moveTo>
                      <a:pt x="10" y="67"/>
                    </a:moveTo>
                    <a:cubicBezTo>
                      <a:pt x="38" y="58"/>
                      <a:pt x="1" y="20"/>
                      <a:pt x="20" y="1"/>
                    </a:cubicBezTo>
                    <a:cubicBezTo>
                      <a:pt x="95" y="1"/>
                      <a:pt x="86" y="67"/>
                      <a:pt x="38" y="105"/>
                    </a:cubicBezTo>
                    <a:cubicBezTo>
                      <a:pt x="38" y="124"/>
                      <a:pt x="95" y="114"/>
                      <a:pt x="67" y="133"/>
                    </a:cubicBezTo>
                    <a:cubicBezTo>
                      <a:pt x="57" y="124"/>
                      <a:pt x="38" y="124"/>
                      <a:pt x="29" y="143"/>
                    </a:cubicBezTo>
                    <a:cubicBezTo>
                      <a:pt x="10" y="105"/>
                      <a:pt x="48" y="67"/>
                      <a:pt x="10" y="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897;p46">
                <a:extLst>
                  <a:ext uri="{FF2B5EF4-FFF2-40B4-BE49-F238E27FC236}">
                    <a16:creationId xmlns:a16="http://schemas.microsoft.com/office/drawing/2014/main" id="{F95E1A05-780A-98D6-EBB8-E19FF54AE0EC}"/>
                  </a:ext>
                </a:extLst>
              </p:cNvPr>
              <p:cNvSpPr/>
              <p:nvPr/>
            </p:nvSpPr>
            <p:spPr>
              <a:xfrm>
                <a:off x="5778539" y="468275"/>
                <a:ext cx="11131" cy="7857"/>
              </a:xfrm>
              <a:custGeom>
                <a:avLst/>
                <a:gdLst/>
                <a:ahLst/>
                <a:cxnLst/>
                <a:rect l="l" t="t" r="r" b="b"/>
                <a:pathLst>
                  <a:path w="68" h="48" extrusionOk="0">
                    <a:moveTo>
                      <a:pt x="1" y="19"/>
                    </a:moveTo>
                    <a:cubicBezTo>
                      <a:pt x="10" y="10"/>
                      <a:pt x="10" y="0"/>
                      <a:pt x="29" y="0"/>
                    </a:cubicBezTo>
                    <a:cubicBezTo>
                      <a:pt x="48" y="19"/>
                      <a:pt x="39" y="19"/>
                      <a:pt x="67" y="38"/>
                    </a:cubicBezTo>
                    <a:cubicBezTo>
                      <a:pt x="48" y="48"/>
                      <a:pt x="39" y="29"/>
                      <a:pt x="20" y="38"/>
                    </a:cubicBezTo>
                    <a:cubicBezTo>
                      <a:pt x="10" y="29"/>
                      <a:pt x="1" y="29"/>
                      <a:pt x="1" y="1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898;p46">
                <a:extLst>
                  <a:ext uri="{FF2B5EF4-FFF2-40B4-BE49-F238E27FC236}">
                    <a16:creationId xmlns:a16="http://schemas.microsoft.com/office/drawing/2014/main" id="{D4E7EBF4-8947-CCC2-DA28-6D9793640A5F}"/>
                  </a:ext>
                </a:extLst>
              </p:cNvPr>
              <p:cNvSpPr/>
              <p:nvPr/>
            </p:nvSpPr>
            <p:spPr>
              <a:xfrm>
                <a:off x="5738433" y="474495"/>
                <a:ext cx="6384" cy="6384"/>
              </a:xfrm>
              <a:custGeom>
                <a:avLst/>
                <a:gdLst/>
                <a:ahLst/>
                <a:cxnLst/>
                <a:rect l="l" t="t" r="r" b="b"/>
                <a:pathLst>
                  <a:path w="39" h="39" extrusionOk="0">
                    <a:moveTo>
                      <a:pt x="10" y="38"/>
                    </a:moveTo>
                    <a:cubicBezTo>
                      <a:pt x="0" y="19"/>
                      <a:pt x="0" y="10"/>
                      <a:pt x="19" y="0"/>
                    </a:cubicBezTo>
                    <a:cubicBezTo>
                      <a:pt x="29" y="10"/>
                      <a:pt x="38" y="10"/>
                      <a:pt x="38" y="2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899;p46">
                <a:extLst>
                  <a:ext uri="{FF2B5EF4-FFF2-40B4-BE49-F238E27FC236}">
                    <a16:creationId xmlns:a16="http://schemas.microsoft.com/office/drawing/2014/main" id="{86745243-83F7-536E-9638-153C7C25E0B6}"/>
                  </a:ext>
                </a:extLst>
              </p:cNvPr>
              <p:cNvSpPr/>
              <p:nvPr/>
            </p:nvSpPr>
            <p:spPr>
              <a:xfrm>
                <a:off x="5639397" y="497577"/>
                <a:ext cx="15551" cy="20298"/>
              </a:xfrm>
              <a:custGeom>
                <a:avLst/>
                <a:gdLst/>
                <a:ahLst/>
                <a:cxnLst/>
                <a:rect l="l" t="t" r="r" b="b"/>
                <a:pathLst>
                  <a:path w="95" h="124" extrusionOk="0">
                    <a:moveTo>
                      <a:pt x="95" y="20"/>
                    </a:moveTo>
                    <a:cubicBezTo>
                      <a:pt x="67" y="48"/>
                      <a:pt x="48" y="124"/>
                      <a:pt x="0" y="114"/>
                    </a:cubicBezTo>
                    <a:cubicBezTo>
                      <a:pt x="19" y="96"/>
                      <a:pt x="19" y="48"/>
                      <a:pt x="48" y="10"/>
                    </a:cubicBezTo>
                    <a:cubicBezTo>
                      <a:pt x="48" y="48"/>
                      <a:pt x="95" y="1"/>
                      <a:pt x="95" y="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900;p46">
                <a:extLst>
                  <a:ext uri="{FF2B5EF4-FFF2-40B4-BE49-F238E27FC236}">
                    <a16:creationId xmlns:a16="http://schemas.microsoft.com/office/drawing/2014/main" id="{75F4FBBA-4EE2-2AAD-0977-8CEAAA9D38D7}"/>
                  </a:ext>
                </a:extLst>
              </p:cNvPr>
              <p:cNvSpPr/>
              <p:nvPr/>
            </p:nvSpPr>
            <p:spPr>
              <a:xfrm>
                <a:off x="5764625" y="369238"/>
                <a:ext cx="9494" cy="12605"/>
              </a:xfrm>
              <a:custGeom>
                <a:avLst/>
                <a:gdLst/>
                <a:ahLst/>
                <a:cxnLst/>
                <a:rect l="l" t="t" r="r" b="b"/>
                <a:pathLst>
                  <a:path w="58" h="77" extrusionOk="0">
                    <a:moveTo>
                      <a:pt x="1" y="57"/>
                    </a:moveTo>
                    <a:cubicBezTo>
                      <a:pt x="20" y="38"/>
                      <a:pt x="1" y="10"/>
                      <a:pt x="39" y="1"/>
                    </a:cubicBezTo>
                    <a:cubicBezTo>
                      <a:pt x="39" y="10"/>
                      <a:pt x="48" y="19"/>
                      <a:pt x="58" y="19"/>
                    </a:cubicBezTo>
                    <a:cubicBezTo>
                      <a:pt x="10" y="19"/>
                      <a:pt x="20" y="76"/>
                      <a:pt x="1" y="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901;p46">
                <a:extLst>
                  <a:ext uri="{FF2B5EF4-FFF2-40B4-BE49-F238E27FC236}">
                    <a16:creationId xmlns:a16="http://schemas.microsoft.com/office/drawing/2014/main" id="{5F8710C1-C73D-AE98-7B4B-922DF9B8DAB5}"/>
                  </a:ext>
                </a:extLst>
              </p:cNvPr>
              <p:cNvSpPr/>
              <p:nvPr/>
            </p:nvSpPr>
            <p:spPr>
              <a:xfrm>
                <a:off x="5761678" y="383152"/>
                <a:ext cx="18661" cy="9494"/>
              </a:xfrm>
              <a:custGeom>
                <a:avLst/>
                <a:gdLst/>
                <a:ahLst/>
                <a:cxnLst/>
                <a:rect l="l" t="t" r="r" b="b"/>
                <a:pathLst>
                  <a:path w="114" h="58" extrusionOk="0">
                    <a:moveTo>
                      <a:pt x="47" y="48"/>
                    </a:moveTo>
                    <a:cubicBezTo>
                      <a:pt x="38" y="20"/>
                      <a:pt x="28" y="57"/>
                      <a:pt x="9" y="38"/>
                    </a:cubicBezTo>
                    <a:cubicBezTo>
                      <a:pt x="0" y="29"/>
                      <a:pt x="0" y="10"/>
                      <a:pt x="19" y="1"/>
                    </a:cubicBezTo>
                    <a:cubicBezTo>
                      <a:pt x="38" y="29"/>
                      <a:pt x="85" y="1"/>
                      <a:pt x="113" y="10"/>
                    </a:cubicBezTo>
                    <a:cubicBezTo>
                      <a:pt x="66" y="10"/>
                      <a:pt x="85" y="48"/>
                      <a:pt x="47" y="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902;p46">
                <a:extLst>
                  <a:ext uri="{FF2B5EF4-FFF2-40B4-BE49-F238E27FC236}">
                    <a16:creationId xmlns:a16="http://schemas.microsoft.com/office/drawing/2014/main" id="{499754FF-D633-550B-BB18-E35E096ADA4D}"/>
                  </a:ext>
                </a:extLst>
              </p:cNvPr>
              <p:cNvSpPr/>
              <p:nvPr/>
            </p:nvSpPr>
            <p:spPr>
              <a:xfrm>
                <a:off x="5766262" y="455834"/>
                <a:ext cx="12441" cy="14078"/>
              </a:xfrm>
              <a:custGeom>
                <a:avLst/>
                <a:gdLst/>
                <a:ahLst/>
                <a:cxnLst/>
                <a:rect l="l" t="t" r="r" b="b"/>
                <a:pathLst>
                  <a:path w="76" h="86" extrusionOk="0">
                    <a:moveTo>
                      <a:pt x="76" y="67"/>
                    </a:moveTo>
                    <a:lnTo>
                      <a:pt x="19" y="86"/>
                    </a:lnTo>
                    <a:cubicBezTo>
                      <a:pt x="0" y="48"/>
                      <a:pt x="10" y="48"/>
                      <a:pt x="0" y="10"/>
                    </a:cubicBezTo>
                    <a:cubicBezTo>
                      <a:pt x="38" y="1"/>
                      <a:pt x="76" y="29"/>
                      <a:pt x="76" y="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903;p46">
                <a:extLst>
                  <a:ext uri="{FF2B5EF4-FFF2-40B4-BE49-F238E27FC236}">
                    <a16:creationId xmlns:a16="http://schemas.microsoft.com/office/drawing/2014/main" id="{25A3106F-A1C8-FB93-0FCB-B9B2247F81CF}"/>
                  </a:ext>
                </a:extLst>
              </p:cNvPr>
              <p:cNvSpPr/>
              <p:nvPr/>
            </p:nvSpPr>
            <p:spPr>
              <a:xfrm>
                <a:off x="5676556" y="486773"/>
                <a:ext cx="21771" cy="18825"/>
              </a:xfrm>
              <a:custGeom>
                <a:avLst/>
                <a:gdLst/>
                <a:ahLst/>
                <a:cxnLst/>
                <a:rect l="l" t="t" r="r" b="b"/>
                <a:pathLst>
                  <a:path w="133" h="115" extrusionOk="0">
                    <a:moveTo>
                      <a:pt x="133" y="58"/>
                    </a:moveTo>
                    <a:cubicBezTo>
                      <a:pt x="123" y="29"/>
                      <a:pt x="95" y="29"/>
                      <a:pt x="85" y="1"/>
                    </a:cubicBezTo>
                    <a:cubicBezTo>
                      <a:pt x="66" y="1"/>
                      <a:pt x="47" y="20"/>
                      <a:pt x="38" y="1"/>
                    </a:cubicBezTo>
                    <a:cubicBezTo>
                      <a:pt x="19" y="20"/>
                      <a:pt x="66" y="67"/>
                      <a:pt x="19" y="67"/>
                    </a:cubicBezTo>
                    <a:cubicBezTo>
                      <a:pt x="66" y="105"/>
                      <a:pt x="0" y="114"/>
                      <a:pt x="76" y="114"/>
                    </a:cubicBezTo>
                    <a:cubicBezTo>
                      <a:pt x="85" y="95"/>
                      <a:pt x="85" y="67"/>
                      <a:pt x="133" y="5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904;p46">
                <a:extLst>
                  <a:ext uri="{FF2B5EF4-FFF2-40B4-BE49-F238E27FC236}">
                    <a16:creationId xmlns:a16="http://schemas.microsoft.com/office/drawing/2014/main" id="{D26CB9A1-D41A-FC67-CD00-AF5787840914}"/>
                  </a:ext>
                </a:extLst>
              </p:cNvPr>
              <p:cNvSpPr/>
              <p:nvPr/>
            </p:nvSpPr>
            <p:spPr>
              <a:xfrm>
                <a:off x="5668698" y="479079"/>
                <a:ext cx="48126" cy="38796"/>
              </a:xfrm>
              <a:custGeom>
                <a:avLst/>
                <a:gdLst/>
                <a:ahLst/>
                <a:cxnLst/>
                <a:rect l="l" t="t" r="r" b="b"/>
                <a:pathLst>
                  <a:path w="294" h="237" extrusionOk="0">
                    <a:moveTo>
                      <a:pt x="247" y="180"/>
                    </a:moveTo>
                    <a:cubicBezTo>
                      <a:pt x="266" y="180"/>
                      <a:pt x="275" y="171"/>
                      <a:pt x="275" y="190"/>
                    </a:cubicBezTo>
                    <a:cubicBezTo>
                      <a:pt x="228" y="199"/>
                      <a:pt x="237" y="152"/>
                      <a:pt x="247" y="123"/>
                    </a:cubicBezTo>
                    <a:cubicBezTo>
                      <a:pt x="143" y="190"/>
                      <a:pt x="10" y="237"/>
                      <a:pt x="1" y="67"/>
                    </a:cubicBezTo>
                    <a:cubicBezTo>
                      <a:pt x="48" y="67"/>
                      <a:pt x="20" y="48"/>
                      <a:pt x="58" y="19"/>
                    </a:cubicBezTo>
                    <a:cubicBezTo>
                      <a:pt x="67" y="57"/>
                      <a:pt x="124" y="1"/>
                      <a:pt x="105" y="48"/>
                    </a:cubicBezTo>
                    <a:cubicBezTo>
                      <a:pt x="143" y="38"/>
                      <a:pt x="152" y="19"/>
                      <a:pt x="181" y="10"/>
                    </a:cubicBezTo>
                    <a:cubicBezTo>
                      <a:pt x="199" y="29"/>
                      <a:pt x="209" y="38"/>
                      <a:pt x="228" y="48"/>
                    </a:cubicBezTo>
                    <a:cubicBezTo>
                      <a:pt x="190" y="67"/>
                      <a:pt x="237" y="76"/>
                      <a:pt x="228" y="105"/>
                    </a:cubicBezTo>
                    <a:cubicBezTo>
                      <a:pt x="256" y="95"/>
                      <a:pt x="275" y="123"/>
                      <a:pt x="294" y="142"/>
                    </a:cubicBezTo>
                    <a:cubicBezTo>
                      <a:pt x="275" y="152"/>
                      <a:pt x="256" y="161"/>
                      <a:pt x="247" y="18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905;p46">
                <a:extLst>
                  <a:ext uri="{FF2B5EF4-FFF2-40B4-BE49-F238E27FC236}">
                    <a16:creationId xmlns:a16="http://schemas.microsoft.com/office/drawing/2014/main" id="{EBEC70DB-0B96-3AAF-7249-5DDDA58215AC}"/>
                  </a:ext>
                </a:extLst>
              </p:cNvPr>
              <p:cNvSpPr/>
              <p:nvPr/>
            </p:nvSpPr>
            <p:spPr>
              <a:xfrm>
                <a:off x="5572936" y="516238"/>
                <a:ext cx="41906" cy="32575"/>
              </a:xfrm>
              <a:custGeom>
                <a:avLst/>
                <a:gdLst/>
                <a:ahLst/>
                <a:cxnLst/>
                <a:rect l="l" t="t" r="r" b="b"/>
                <a:pathLst>
                  <a:path w="256" h="199" extrusionOk="0">
                    <a:moveTo>
                      <a:pt x="227" y="19"/>
                    </a:moveTo>
                    <a:cubicBezTo>
                      <a:pt x="236" y="29"/>
                      <a:pt x="246" y="38"/>
                      <a:pt x="255" y="48"/>
                    </a:cubicBezTo>
                    <a:cubicBezTo>
                      <a:pt x="236" y="67"/>
                      <a:pt x="208" y="67"/>
                      <a:pt x="236" y="95"/>
                    </a:cubicBezTo>
                    <a:cubicBezTo>
                      <a:pt x="208" y="95"/>
                      <a:pt x="189" y="133"/>
                      <a:pt x="161" y="123"/>
                    </a:cubicBezTo>
                    <a:cubicBezTo>
                      <a:pt x="151" y="180"/>
                      <a:pt x="132" y="161"/>
                      <a:pt x="85" y="199"/>
                    </a:cubicBezTo>
                    <a:cubicBezTo>
                      <a:pt x="85" y="171"/>
                      <a:pt x="57" y="189"/>
                      <a:pt x="38" y="199"/>
                    </a:cubicBezTo>
                    <a:lnTo>
                      <a:pt x="28" y="161"/>
                    </a:lnTo>
                    <a:cubicBezTo>
                      <a:pt x="47" y="152"/>
                      <a:pt x="66" y="152"/>
                      <a:pt x="66" y="142"/>
                    </a:cubicBezTo>
                    <a:cubicBezTo>
                      <a:pt x="47" y="142"/>
                      <a:pt x="38" y="142"/>
                      <a:pt x="28" y="133"/>
                    </a:cubicBezTo>
                    <a:cubicBezTo>
                      <a:pt x="38" y="114"/>
                      <a:pt x="66" y="114"/>
                      <a:pt x="57" y="95"/>
                    </a:cubicBezTo>
                    <a:cubicBezTo>
                      <a:pt x="47" y="95"/>
                      <a:pt x="28" y="104"/>
                      <a:pt x="28" y="114"/>
                    </a:cubicBezTo>
                    <a:cubicBezTo>
                      <a:pt x="19" y="104"/>
                      <a:pt x="19" y="95"/>
                      <a:pt x="0" y="104"/>
                    </a:cubicBezTo>
                    <a:cubicBezTo>
                      <a:pt x="9" y="19"/>
                      <a:pt x="66" y="76"/>
                      <a:pt x="142" y="0"/>
                    </a:cubicBezTo>
                    <a:cubicBezTo>
                      <a:pt x="170" y="19"/>
                      <a:pt x="180" y="57"/>
                      <a:pt x="227" y="1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906;p46">
                <a:extLst>
                  <a:ext uri="{FF2B5EF4-FFF2-40B4-BE49-F238E27FC236}">
                    <a16:creationId xmlns:a16="http://schemas.microsoft.com/office/drawing/2014/main" id="{CB28AC51-DE35-1F03-0CEA-718DD5721CCD}"/>
                  </a:ext>
                </a:extLst>
              </p:cNvPr>
              <p:cNvSpPr/>
              <p:nvPr/>
            </p:nvSpPr>
            <p:spPr>
              <a:xfrm>
                <a:off x="5812588" y="358434"/>
                <a:ext cx="23408" cy="17188"/>
              </a:xfrm>
              <a:custGeom>
                <a:avLst/>
                <a:gdLst/>
                <a:ahLst/>
                <a:cxnLst/>
                <a:rect l="l" t="t" r="r" b="b"/>
                <a:pathLst>
                  <a:path w="143" h="105" extrusionOk="0">
                    <a:moveTo>
                      <a:pt x="105" y="85"/>
                    </a:moveTo>
                    <a:cubicBezTo>
                      <a:pt x="76" y="104"/>
                      <a:pt x="10" y="67"/>
                      <a:pt x="39" y="67"/>
                    </a:cubicBezTo>
                    <a:cubicBezTo>
                      <a:pt x="48" y="76"/>
                      <a:pt x="58" y="76"/>
                      <a:pt x="67" y="76"/>
                    </a:cubicBezTo>
                    <a:cubicBezTo>
                      <a:pt x="58" y="57"/>
                      <a:pt x="1" y="57"/>
                      <a:pt x="20" y="38"/>
                    </a:cubicBezTo>
                    <a:cubicBezTo>
                      <a:pt x="48" y="29"/>
                      <a:pt x="105" y="19"/>
                      <a:pt x="143" y="0"/>
                    </a:cubicBezTo>
                    <a:cubicBezTo>
                      <a:pt x="133" y="57"/>
                      <a:pt x="86" y="48"/>
                      <a:pt x="105" y="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907;p46">
                <a:extLst>
                  <a:ext uri="{FF2B5EF4-FFF2-40B4-BE49-F238E27FC236}">
                    <a16:creationId xmlns:a16="http://schemas.microsoft.com/office/drawing/2014/main" id="{838C601E-DD22-10F5-9733-631E184E4106}"/>
                  </a:ext>
                </a:extLst>
              </p:cNvPr>
              <p:cNvSpPr/>
              <p:nvPr/>
            </p:nvSpPr>
            <p:spPr>
              <a:xfrm>
                <a:off x="5753821" y="448140"/>
                <a:ext cx="15715" cy="12605"/>
              </a:xfrm>
              <a:custGeom>
                <a:avLst/>
                <a:gdLst/>
                <a:ahLst/>
                <a:cxnLst/>
                <a:rect l="l" t="t" r="r" b="b"/>
                <a:pathLst>
                  <a:path w="96" h="77" extrusionOk="0">
                    <a:moveTo>
                      <a:pt x="20" y="19"/>
                    </a:moveTo>
                    <a:cubicBezTo>
                      <a:pt x="39" y="48"/>
                      <a:pt x="29" y="1"/>
                      <a:pt x="48" y="1"/>
                    </a:cubicBezTo>
                    <a:cubicBezTo>
                      <a:pt x="57" y="29"/>
                      <a:pt x="95" y="19"/>
                      <a:pt x="76" y="57"/>
                    </a:cubicBezTo>
                    <a:cubicBezTo>
                      <a:pt x="39" y="76"/>
                      <a:pt x="1" y="38"/>
                      <a:pt x="20" y="1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908;p46">
                <a:extLst>
                  <a:ext uri="{FF2B5EF4-FFF2-40B4-BE49-F238E27FC236}">
                    <a16:creationId xmlns:a16="http://schemas.microsoft.com/office/drawing/2014/main" id="{3F6030E5-9E94-FE4B-4022-F9A4783C50F0}"/>
                  </a:ext>
                </a:extLst>
              </p:cNvPr>
              <p:cNvSpPr/>
              <p:nvPr/>
            </p:nvSpPr>
            <p:spPr>
              <a:xfrm>
                <a:off x="5753821" y="537846"/>
                <a:ext cx="15715" cy="26519"/>
              </a:xfrm>
              <a:custGeom>
                <a:avLst/>
                <a:gdLst/>
                <a:ahLst/>
                <a:cxnLst/>
                <a:rect l="l" t="t" r="r" b="b"/>
                <a:pathLst>
                  <a:path w="96" h="162" extrusionOk="0">
                    <a:moveTo>
                      <a:pt x="95" y="105"/>
                    </a:moveTo>
                    <a:cubicBezTo>
                      <a:pt x="76" y="67"/>
                      <a:pt x="57" y="86"/>
                      <a:pt x="95" y="67"/>
                    </a:cubicBezTo>
                    <a:cubicBezTo>
                      <a:pt x="57" y="57"/>
                      <a:pt x="48" y="1"/>
                      <a:pt x="1" y="20"/>
                    </a:cubicBezTo>
                    <a:cubicBezTo>
                      <a:pt x="48" y="57"/>
                      <a:pt x="1" y="105"/>
                      <a:pt x="1" y="152"/>
                    </a:cubicBezTo>
                    <a:cubicBezTo>
                      <a:pt x="48" y="161"/>
                      <a:pt x="86" y="124"/>
                      <a:pt x="95" y="10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909;p46">
                <a:extLst>
                  <a:ext uri="{FF2B5EF4-FFF2-40B4-BE49-F238E27FC236}">
                    <a16:creationId xmlns:a16="http://schemas.microsoft.com/office/drawing/2014/main" id="{CA5462CE-4061-5FB7-0BD7-F965D372086D}"/>
                  </a:ext>
                </a:extLst>
              </p:cNvPr>
              <p:cNvSpPr/>
              <p:nvPr/>
            </p:nvSpPr>
            <p:spPr>
              <a:xfrm>
                <a:off x="5724519" y="547177"/>
                <a:ext cx="10968" cy="10968"/>
              </a:xfrm>
              <a:custGeom>
                <a:avLst/>
                <a:gdLst/>
                <a:ahLst/>
                <a:cxnLst/>
                <a:rect l="l" t="t" r="r" b="b"/>
                <a:pathLst>
                  <a:path w="67" h="67" extrusionOk="0">
                    <a:moveTo>
                      <a:pt x="29" y="0"/>
                    </a:moveTo>
                    <a:cubicBezTo>
                      <a:pt x="0" y="19"/>
                      <a:pt x="38" y="67"/>
                      <a:pt x="66" y="57"/>
                    </a:cubicBezTo>
                    <a:cubicBezTo>
                      <a:pt x="57" y="38"/>
                      <a:pt x="38" y="29"/>
                      <a:pt x="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910;p46">
                <a:extLst>
                  <a:ext uri="{FF2B5EF4-FFF2-40B4-BE49-F238E27FC236}">
                    <a16:creationId xmlns:a16="http://schemas.microsoft.com/office/drawing/2014/main" id="{AD5212C9-C83E-9CAB-E5B4-3F8504B21A98}"/>
                  </a:ext>
                </a:extLst>
              </p:cNvPr>
              <p:cNvSpPr/>
              <p:nvPr/>
            </p:nvSpPr>
            <p:spPr>
              <a:xfrm>
                <a:off x="5699637" y="511655"/>
                <a:ext cx="100836" cy="69734"/>
              </a:xfrm>
              <a:custGeom>
                <a:avLst/>
                <a:gdLst/>
                <a:ahLst/>
                <a:cxnLst/>
                <a:rect l="l" t="t" r="r" b="b"/>
                <a:pathLst>
                  <a:path w="616" h="426" extrusionOk="0">
                    <a:moveTo>
                      <a:pt x="398" y="331"/>
                    </a:moveTo>
                    <a:cubicBezTo>
                      <a:pt x="407" y="331"/>
                      <a:pt x="417" y="331"/>
                      <a:pt x="426" y="340"/>
                    </a:cubicBezTo>
                    <a:cubicBezTo>
                      <a:pt x="360" y="321"/>
                      <a:pt x="303" y="369"/>
                      <a:pt x="228" y="359"/>
                    </a:cubicBezTo>
                    <a:cubicBezTo>
                      <a:pt x="218" y="350"/>
                      <a:pt x="256" y="312"/>
                      <a:pt x="228" y="312"/>
                    </a:cubicBezTo>
                    <a:cubicBezTo>
                      <a:pt x="199" y="397"/>
                      <a:pt x="105" y="378"/>
                      <a:pt x="105" y="425"/>
                    </a:cubicBezTo>
                    <a:cubicBezTo>
                      <a:pt x="114" y="397"/>
                      <a:pt x="67" y="388"/>
                      <a:pt x="95" y="369"/>
                    </a:cubicBezTo>
                    <a:cubicBezTo>
                      <a:pt x="95" y="378"/>
                      <a:pt x="124" y="369"/>
                      <a:pt x="124" y="359"/>
                    </a:cubicBezTo>
                    <a:cubicBezTo>
                      <a:pt x="105" y="369"/>
                      <a:pt x="86" y="369"/>
                      <a:pt x="86" y="350"/>
                    </a:cubicBezTo>
                    <a:cubicBezTo>
                      <a:pt x="105" y="340"/>
                      <a:pt x="124" y="331"/>
                      <a:pt x="124" y="312"/>
                    </a:cubicBezTo>
                    <a:cubicBezTo>
                      <a:pt x="105" y="302"/>
                      <a:pt x="105" y="255"/>
                      <a:pt x="86" y="227"/>
                    </a:cubicBezTo>
                    <a:cubicBezTo>
                      <a:pt x="86" y="236"/>
                      <a:pt x="58" y="265"/>
                      <a:pt x="48" y="246"/>
                    </a:cubicBezTo>
                    <a:cubicBezTo>
                      <a:pt x="48" y="217"/>
                      <a:pt x="29" y="132"/>
                      <a:pt x="1" y="142"/>
                    </a:cubicBezTo>
                    <a:cubicBezTo>
                      <a:pt x="20" y="132"/>
                      <a:pt x="20" y="123"/>
                      <a:pt x="29" y="113"/>
                    </a:cubicBezTo>
                    <a:cubicBezTo>
                      <a:pt x="58" y="113"/>
                      <a:pt x="20" y="170"/>
                      <a:pt x="48" y="170"/>
                    </a:cubicBezTo>
                    <a:cubicBezTo>
                      <a:pt x="58" y="142"/>
                      <a:pt x="95" y="132"/>
                      <a:pt x="58" y="104"/>
                    </a:cubicBezTo>
                    <a:cubicBezTo>
                      <a:pt x="95" y="95"/>
                      <a:pt x="133" y="85"/>
                      <a:pt x="152" y="104"/>
                    </a:cubicBezTo>
                    <a:cubicBezTo>
                      <a:pt x="143" y="104"/>
                      <a:pt x="143" y="113"/>
                      <a:pt x="143" y="123"/>
                    </a:cubicBezTo>
                    <a:cubicBezTo>
                      <a:pt x="199" y="123"/>
                      <a:pt x="247" y="151"/>
                      <a:pt x="256" y="113"/>
                    </a:cubicBezTo>
                    <a:cubicBezTo>
                      <a:pt x="266" y="151"/>
                      <a:pt x="285" y="161"/>
                      <a:pt x="313" y="151"/>
                    </a:cubicBezTo>
                    <a:cubicBezTo>
                      <a:pt x="322" y="151"/>
                      <a:pt x="332" y="142"/>
                      <a:pt x="332" y="132"/>
                    </a:cubicBezTo>
                    <a:cubicBezTo>
                      <a:pt x="294" y="95"/>
                      <a:pt x="285" y="104"/>
                      <a:pt x="256" y="57"/>
                    </a:cubicBezTo>
                    <a:cubicBezTo>
                      <a:pt x="303" y="38"/>
                      <a:pt x="313" y="28"/>
                      <a:pt x="351" y="0"/>
                    </a:cubicBezTo>
                    <a:cubicBezTo>
                      <a:pt x="388" y="19"/>
                      <a:pt x="379" y="85"/>
                      <a:pt x="351" y="85"/>
                    </a:cubicBezTo>
                    <a:cubicBezTo>
                      <a:pt x="398" y="85"/>
                      <a:pt x="426" y="123"/>
                      <a:pt x="474" y="132"/>
                    </a:cubicBezTo>
                    <a:cubicBezTo>
                      <a:pt x="455" y="95"/>
                      <a:pt x="492" y="123"/>
                      <a:pt x="511" y="104"/>
                    </a:cubicBezTo>
                    <a:cubicBezTo>
                      <a:pt x="483" y="95"/>
                      <a:pt x="511" y="95"/>
                      <a:pt x="511" y="76"/>
                    </a:cubicBezTo>
                    <a:cubicBezTo>
                      <a:pt x="530" y="66"/>
                      <a:pt x="530" y="85"/>
                      <a:pt x="549" y="85"/>
                    </a:cubicBezTo>
                    <a:cubicBezTo>
                      <a:pt x="549" y="76"/>
                      <a:pt x="540" y="47"/>
                      <a:pt x="559" y="47"/>
                    </a:cubicBezTo>
                    <a:cubicBezTo>
                      <a:pt x="587" y="47"/>
                      <a:pt x="606" y="76"/>
                      <a:pt x="615" y="113"/>
                    </a:cubicBezTo>
                    <a:cubicBezTo>
                      <a:pt x="540" y="123"/>
                      <a:pt x="596" y="189"/>
                      <a:pt x="568" y="189"/>
                    </a:cubicBezTo>
                    <a:cubicBezTo>
                      <a:pt x="596" y="189"/>
                      <a:pt x="577" y="199"/>
                      <a:pt x="596" y="217"/>
                    </a:cubicBezTo>
                    <a:cubicBezTo>
                      <a:pt x="577" y="217"/>
                      <a:pt x="577" y="227"/>
                      <a:pt x="577" y="236"/>
                    </a:cubicBezTo>
                    <a:cubicBezTo>
                      <a:pt x="568" y="227"/>
                      <a:pt x="568" y="208"/>
                      <a:pt x="549" y="208"/>
                    </a:cubicBezTo>
                    <a:cubicBezTo>
                      <a:pt x="559" y="227"/>
                      <a:pt x="549" y="227"/>
                      <a:pt x="540" y="246"/>
                    </a:cubicBezTo>
                    <a:cubicBezTo>
                      <a:pt x="587" y="227"/>
                      <a:pt x="521" y="274"/>
                      <a:pt x="568" y="265"/>
                    </a:cubicBezTo>
                    <a:cubicBezTo>
                      <a:pt x="521" y="331"/>
                      <a:pt x="483" y="274"/>
                      <a:pt x="417" y="293"/>
                    </a:cubicBezTo>
                    <a:cubicBezTo>
                      <a:pt x="407" y="302"/>
                      <a:pt x="398" y="312"/>
                      <a:pt x="398" y="33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911;p46">
                <a:extLst>
                  <a:ext uri="{FF2B5EF4-FFF2-40B4-BE49-F238E27FC236}">
                    <a16:creationId xmlns:a16="http://schemas.microsoft.com/office/drawing/2014/main" id="{546323B3-1779-B8EA-77EA-EC95EB9A31D2}"/>
                  </a:ext>
                </a:extLst>
              </p:cNvPr>
              <p:cNvSpPr/>
              <p:nvPr/>
            </p:nvSpPr>
            <p:spPr>
              <a:xfrm>
                <a:off x="5744654" y="446667"/>
                <a:ext cx="7857" cy="9331"/>
              </a:xfrm>
              <a:custGeom>
                <a:avLst/>
                <a:gdLst/>
                <a:ahLst/>
                <a:cxnLst/>
                <a:rect l="l" t="t" r="r" b="b"/>
                <a:pathLst>
                  <a:path w="48" h="57" extrusionOk="0">
                    <a:moveTo>
                      <a:pt x="19" y="57"/>
                    </a:moveTo>
                    <a:cubicBezTo>
                      <a:pt x="19" y="38"/>
                      <a:pt x="0" y="47"/>
                      <a:pt x="0" y="28"/>
                    </a:cubicBezTo>
                    <a:cubicBezTo>
                      <a:pt x="10" y="19"/>
                      <a:pt x="28" y="19"/>
                      <a:pt x="28" y="10"/>
                    </a:cubicBezTo>
                    <a:cubicBezTo>
                      <a:pt x="19" y="10"/>
                      <a:pt x="10" y="10"/>
                      <a:pt x="19" y="0"/>
                    </a:cubicBezTo>
                    <a:cubicBezTo>
                      <a:pt x="47" y="10"/>
                      <a:pt x="38" y="47"/>
                      <a:pt x="19" y="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912;p46">
                <a:extLst>
                  <a:ext uri="{FF2B5EF4-FFF2-40B4-BE49-F238E27FC236}">
                    <a16:creationId xmlns:a16="http://schemas.microsoft.com/office/drawing/2014/main" id="{86A0CAF9-CCEB-61B5-C185-EC1AE4A234BB}"/>
                  </a:ext>
                </a:extLst>
              </p:cNvPr>
              <p:cNvSpPr/>
              <p:nvPr/>
            </p:nvSpPr>
            <p:spPr>
              <a:xfrm>
                <a:off x="5798674" y="542593"/>
                <a:ext cx="10968" cy="9331"/>
              </a:xfrm>
              <a:custGeom>
                <a:avLst/>
                <a:gdLst/>
                <a:ahLst/>
                <a:cxnLst/>
                <a:rect l="l" t="t" r="r" b="b"/>
                <a:pathLst>
                  <a:path w="67" h="57" extrusionOk="0">
                    <a:moveTo>
                      <a:pt x="67" y="19"/>
                    </a:moveTo>
                    <a:cubicBezTo>
                      <a:pt x="58" y="28"/>
                      <a:pt x="67" y="38"/>
                      <a:pt x="58" y="47"/>
                    </a:cubicBezTo>
                    <a:cubicBezTo>
                      <a:pt x="29" y="57"/>
                      <a:pt x="10" y="47"/>
                      <a:pt x="1" y="19"/>
                    </a:cubicBezTo>
                    <a:cubicBezTo>
                      <a:pt x="29" y="10"/>
                      <a:pt x="58" y="0"/>
                      <a:pt x="67" y="1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913;p46">
                <a:extLst>
                  <a:ext uri="{FF2B5EF4-FFF2-40B4-BE49-F238E27FC236}">
                    <a16:creationId xmlns:a16="http://schemas.microsoft.com/office/drawing/2014/main" id="{D837CBD0-493F-3D3C-11D1-CBEFFDFEE4A5}"/>
                  </a:ext>
                </a:extLst>
              </p:cNvPr>
              <p:cNvSpPr/>
              <p:nvPr/>
            </p:nvSpPr>
            <p:spPr>
              <a:xfrm>
                <a:off x="5600764" y="414091"/>
                <a:ext cx="24882" cy="29629"/>
              </a:xfrm>
              <a:custGeom>
                <a:avLst/>
                <a:gdLst/>
                <a:ahLst/>
                <a:cxnLst/>
                <a:rect l="l" t="t" r="r" b="b"/>
                <a:pathLst>
                  <a:path w="152" h="181" extrusionOk="0">
                    <a:moveTo>
                      <a:pt x="123" y="171"/>
                    </a:moveTo>
                    <a:cubicBezTo>
                      <a:pt x="95" y="180"/>
                      <a:pt x="66" y="171"/>
                      <a:pt x="47" y="171"/>
                    </a:cubicBezTo>
                    <a:cubicBezTo>
                      <a:pt x="114" y="161"/>
                      <a:pt x="57" y="152"/>
                      <a:pt x="47" y="124"/>
                    </a:cubicBezTo>
                    <a:cubicBezTo>
                      <a:pt x="76" y="105"/>
                      <a:pt x="85" y="114"/>
                      <a:pt x="85" y="67"/>
                    </a:cubicBezTo>
                    <a:cubicBezTo>
                      <a:pt x="76" y="57"/>
                      <a:pt x="66" y="57"/>
                      <a:pt x="57" y="48"/>
                    </a:cubicBezTo>
                    <a:cubicBezTo>
                      <a:pt x="57" y="57"/>
                      <a:pt x="38" y="67"/>
                      <a:pt x="28" y="67"/>
                    </a:cubicBezTo>
                    <a:cubicBezTo>
                      <a:pt x="28" y="38"/>
                      <a:pt x="10" y="48"/>
                      <a:pt x="0" y="29"/>
                    </a:cubicBezTo>
                    <a:cubicBezTo>
                      <a:pt x="10" y="20"/>
                      <a:pt x="28" y="10"/>
                      <a:pt x="47" y="1"/>
                    </a:cubicBezTo>
                    <a:cubicBezTo>
                      <a:pt x="85" y="57"/>
                      <a:pt x="151" y="86"/>
                      <a:pt x="123" y="1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914;p46">
                <a:extLst>
                  <a:ext uri="{FF2B5EF4-FFF2-40B4-BE49-F238E27FC236}">
                    <a16:creationId xmlns:a16="http://schemas.microsoft.com/office/drawing/2014/main" id="{4A1022EA-FBFE-7073-19AE-A9F758FC3BB2}"/>
                  </a:ext>
                </a:extLst>
              </p:cNvPr>
              <p:cNvSpPr/>
              <p:nvPr/>
            </p:nvSpPr>
            <p:spPr>
              <a:xfrm>
                <a:off x="5752347" y="366128"/>
                <a:ext cx="10968" cy="7857"/>
              </a:xfrm>
              <a:custGeom>
                <a:avLst/>
                <a:gdLst/>
                <a:ahLst/>
                <a:cxnLst/>
                <a:rect l="l" t="t" r="r" b="b"/>
                <a:pathLst>
                  <a:path w="67" h="48" extrusionOk="0">
                    <a:moveTo>
                      <a:pt x="10" y="10"/>
                    </a:moveTo>
                    <a:cubicBezTo>
                      <a:pt x="19" y="20"/>
                      <a:pt x="19" y="20"/>
                      <a:pt x="29" y="20"/>
                    </a:cubicBezTo>
                    <a:cubicBezTo>
                      <a:pt x="29" y="10"/>
                      <a:pt x="19" y="1"/>
                      <a:pt x="29" y="1"/>
                    </a:cubicBezTo>
                    <a:cubicBezTo>
                      <a:pt x="38" y="20"/>
                      <a:pt x="66" y="1"/>
                      <a:pt x="66" y="10"/>
                    </a:cubicBezTo>
                    <a:cubicBezTo>
                      <a:pt x="38" y="29"/>
                      <a:pt x="0" y="48"/>
                      <a:pt x="10"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915;p46">
                <a:extLst>
                  <a:ext uri="{FF2B5EF4-FFF2-40B4-BE49-F238E27FC236}">
                    <a16:creationId xmlns:a16="http://schemas.microsoft.com/office/drawing/2014/main" id="{D5556869-26D4-F250-1110-80471DDD221A}"/>
                  </a:ext>
                </a:extLst>
              </p:cNvPr>
              <p:cNvSpPr/>
              <p:nvPr/>
            </p:nvSpPr>
            <p:spPr>
              <a:xfrm>
                <a:off x="5732213" y="404760"/>
                <a:ext cx="10968" cy="12605"/>
              </a:xfrm>
              <a:custGeom>
                <a:avLst/>
                <a:gdLst/>
                <a:ahLst/>
                <a:cxnLst/>
                <a:rect l="l" t="t" r="r" b="b"/>
                <a:pathLst>
                  <a:path w="67" h="77" extrusionOk="0">
                    <a:moveTo>
                      <a:pt x="67" y="29"/>
                    </a:moveTo>
                    <a:cubicBezTo>
                      <a:pt x="48" y="39"/>
                      <a:pt x="29" y="58"/>
                      <a:pt x="19" y="77"/>
                    </a:cubicBezTo>
                    <a:lnTo>
                      <a:pt x="0" y="39"/>
                    </a:lnTo>
                    <a:cubicBezTo>
                      <a:pt x="10" y="20"/>
                      <a:pt x="57" y="1"/>
                      <a:pt x="67" y="2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916;p46">
                <a:extLst>
                  <a:ext uri="{FF2B5EF4-FFF2-40B4-BE49-F238E27FC236}">
                    <a16:creationId xmlns:a16="http://schemas.microsoft.com/office/drawing/2014/main" id="{4A635E80-915B-D42E-ACD3-C011B07F807C}"/>
                  </a:ext>
                </a:extLst>
              </p:cNvPr>
              <p:cNvSpPr/>
              <p:nvPr/>
            </p:nvSpPr>
            <p:spPr>
              <a:xfrm>
                <a:off x="5667225" y="437336"/>
                <a:ext cx="9494" cy="9494"/>
              </a:xfrm>
              <a:custGeom>
                <a:avLst/>
                <a:gdLst/>
                <a:ahLst/>
                <a:cxnLst/>
                <a:rect l="l" t="t" r="r" b="b"/>
                <a:pathLst>
                  <a:path w="58" h="58" extrusionOk="0">
                    <a:moveTo>
                      <a:pt x="29" y="0"/>
                    </a:moveTo>
                    <a:cubicBezTo>
                      <a:pt x="57" y="19"/>
                      <a:pt x="38" y="48"/>
                      <a:pt x="1" y="57"/>
                    </a:cubicBezTo>
                    <a:cubicBezTo>
                      <a:pt x="1" y="38"/>
                      <a:pt x="1" y="10"/>
                      <a:pt x="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917;p46">
                <a:extLst>
                  <a:ext uri="{FF2B5EF4-FFF2-40B4-BE49-F238E27FC236}">
                    <a16:creationId xmlns:a16="http://schemas.microsoft.com/office/drawing/2014/main" id="{BDA70F9E-C1B7-89A5-EB47-BF087586C403}"/>
                  </a:ext>
                </a:extLst>
              </p:cNvPr>
              <p:cNvSpPr/>
              <p:nvPr/>
            </p:nvSpPr>
            <p:spPr>
              <a:xfrm>
                <a:off x="5481593" y="485299"/>
                <a:ext cx="24882" cy="24882"/>
              </a:xfrm>
              <a:custGeom>
                <a:avLst/>
                <a:gdLst/>
                <a:ahLst/>
                <a:cxnLst/>
                <a:rect l="l" t="t" r="r" b="b"/>
                <a:pathLst>
                  <a:path w="152" h="152" extrusionOk="0">
                    <a:moveTo>
                      <a:pt x="85" y="48"/>
                    </a:moveTo>
                    <a:cubicBezTo>
                      <a:pt x="95" y="85"/>
                      <a:pt x="38" y="104"/>
                      <a:pt x="57" y="152"/>
                    </a:cubicBezTo>
                    <a:cubicBezTo>
                      <a:pt x="29" y="152"/>
                      <a:pt x="19" y="133"/>
                      <a:pt x="0" y="123"/>
                    </a:cubicBezTo>
                    <a:cubicBezTo>
                      <a:pt x="38" y="114"/>
                      <a:pt x="57" y="48"/>
                      <a:pt x="76" y="0"/>
                    </a:cubicBezTo>
                    <a:cubicBezTo>
                      <a:pt x="85" y="19"/>
                      <a:pt x="152" y="67"/>
                      <a:pt x="85" y="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918;p46">
                <a:extLst>
                  <a:ext uri="{FF2B5EF4-FFF2-40B4-BE49-F238E27FC236}">
                    <a16:creationId xmlns:a16="http://schemas.microsoft.com/office/drawing/2014/main" id="{2FE2EDB9-2919-D10D-A435-304F2585055B}"/>
                  </a:ext>
                </a:extLst>
              </p:cNvPr>
              <p:cNvSpPr/>
              <p:nvPr/>
            </p:nvSpPr>
            <p:spPr>
              <a:xfrm>
                <a:off x="5492397" y="520822"/>
                <a:ext cx="24882" cy="27992"/>
              </a:xfrm>
              <a:custGeom>
                <a:avLst/>
                <a:gdLst/>
                <a:ahLst/>
                <a:cxnLst/>
                <a:rect l="l" t="t" r="r" b="b"/>
                <a:pathLst>
                  <a:path w="152" h="171" extrusionOk="0">
                    <a:moveTo>
                      <a:pt x="76" y="171"/>
                    </a:moveTo>
                    <a:cubicBezTo>
                      <a:pt x="86" y="114"/>
                      <a:pt x="48" y="161"/>
                      <a:pt x="1" y="152"/>
                    </a:cubicBezTo>
                    <a:cubicBezTo>
                      <a:pt x="19" y="86"/>
                      <a:pt x="38" y="29"/>
                      <a:pt x="105" y="1"/>
                    </a:cubicBezTo>
                    <a:cubicBezTo>
                      <a:pt x="133" y="39"/>
                      <a:pt x="123" y="48"/>
                      <a:pt x="152" y="76"/>
                    </a:cubicBezTo>
                    <a:cubicBezTo>
                      <a:pt x="76" y="105"/>
                      <a:pt x="123" y="133"/>
                      <a:pt x="76" y="1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919;p46">
                <a:extLst>
                  <a:ext uri="{FF2B5EF4-FFF2-40B4-BE49-F238E27FC236}">
                    <a16:creationId xmlns:a16="http://schemas.microsoft.com/office/drawing/2014/main" id="{D8A4AE99-224A-116E-4451-DA3E42A3114B}"/>
                  </a:ext>
                </a:extLst>
              </p:cNvPr>
              <p:cNvSpPr/>
              <p:nvPr/>
            </p:nvSpPr>
            <p:spPr>
              <a:xfrm>
                <a:off x="3476632" y="1015843"/>
                <a:ext cx="12441" cy="11131"/>
              </a:xfrm>
              <a:custGeom>
                <a:avLst/>
                <a:gdLst/>
                <a:ahLst/>
                <a:cxnLst/>
                <a:rect l="l" t="t" r="r" b="b"/>
                <a:pathLst>
                  <a:path w="76" h="68" extrusionOk="0">
                    <a:moveTo>
                      <a:pt x="76" y="48"/>
                    </a:moveTo>
                    <a:cubicBezTo>
                      <a:pt x="48" y="48"/>
                      <a:pt x="10" y="67"/>
                      <a:pt x="0" y="39"/>
                    </a:cubicBezTo>
                    <a:cubicBezTo>
                      <a:pt x="29" y="20"/>
                      <a:pt x="67" y="1"/>
                      <a:pt x="76" y="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920;p46">
                <a:extLst>
                  <a:ext uri="{FF2B5EF4-FFF2-40B4-BE49-F238E27FC236}">
                    <a16:creationId xmlns:a16="http://schemas.microsoft.com/office/drawing/2014/main" id="{B228872D-AFD4-6B09-F87F-D04046A9FB1F}"/>
                  </a:ext>
                </a:extLst>
              </p:cNvPr>
              <p:cNvSpPr/>
              <p:nvPr/>
            </p:nvSpPr>
            <p:spPr>
              <a:xfrm>
                <a:off x="3550951" y="1000455"/>
                <a:ext cx="17024" cy="15551"/>
              </a:xfrm>
              <a:custGeom>
                <a:avLst/>
                <a:gdLst/>
                <a:ahLst/>
                <a:cxnLst/>
                <a:rect l="l" t="t" r="r" b="b"/>
                <a:pathLst>
                  <a:path w="104" h="95" extrusionOk="0">
                    <a:moveTo>
                      <a:pt x="28" y="76"/>
                    </a:moveTo>
                    <a:cubicBezTo>
                      <a:pt x="19" y="76"/>
                      <a:pt x="28" y="95"/>
                      <a:pt x="19" y="95"/>
                    </a:cubicBezTo>
                    <a:cubicBezTo>
                      <a:pt x="19" y="67"/>
                      <a:pt x="0" y="76"/>
                      <a:pt x="0" y="48"/>
                    </a:cubicBezTo>
                    <a:cubicBezTo>
                      <a:pt x="47" y="38"/>
                      <a:pt x="28" y="38"/>
                      <a:pt x="38" y="10"/>
                    </a:cubicBezTo>
                    <a:cubicBezTo>
                      <a:pt x="66" y="10"/>
                      <a:pt x="57" y="10"/>
                      <a:pt x="85" y="0"/>
                    </a:cubicBezTo>
                    <a:cubicBezTo>
                      <a:pt x="104" y="38"/>
                      <a:pt x="66" y="38"/>
                      <a:pt x="76" y="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921;p46">
                <a:extLst>
                  <a:ext uri="{FF2B5EF4-FFF2-40B4-BE49-F238E27FC236}">
                    <a16:creationId xmlns:a16="http://schemas.microsoft.com/office/drawing/2014/main" id="{22EF5CEA-4BF7-3565-73FF-2946F908040C}"/>
                  </a:ext>
                </a:extLst>
              </p:cNvPr>
              <p:cNvSpPr/>
              <p:nvPr/>
            </p:nvSpPr>
            <p:spPr>
              <a:xfrm>
                <a:off x="3342073" y="1314426"/>
                <a:ext cx="9331" cy="8021"/>
              </a:xfrm>
              <a:custGeom>
                <a:avLst/>
                <a:gdLst/>
                <a:ahLst/>
                <a:cxnLst/>
                <a:rect l="l" t="t" r="r" b="b"/>
                <a:pathLst>
                  <a:path w="57" h="49" extrusionOk="0">
                    <a:moveTo>
                      <a:pt x="0" y="10"/>
                    </a:moveTo>
                    <a:lnTo>
                      <a:pt x="38" y="1"/>
                    </a:lnTo>
                    <a:cubicBezTo>
                      <a:pt x="57" y="29"/>
                      <a:pt x="10" y="48"/>
                      <a:pt x="0" y="29"/>
                    </a:cubicBezTo>
                    <a:cubicBezTo>
                      <a:pt x="19" y="29"/>
                      <a:pt x="10" y="20"/>
                      <a:pt x="0"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922;p46">
                <a:extLst>
                  <a:ext uri="{FF2B5EF4-FFF2-40B4-BE49-F238E27FC236}">
                    <a16:creationId xmlns:a16="http://schemas.microsoft.com/office/drawing/2014/main" id="{2FED0B74-5C24-DFEA-5F12-E0D35979B41A}"/>
                  </a:ext>
                </a:extLst>
              </p:cNvPr>
              <p:cNvSpPr/>
              <p:nvPr/>
            </p:nvSpPr>
            <p:spPr>
              <a:xfrm>
                <a:off x="3349767" y="1241745"/>
                <a:ext cx="52710" cy="43543"/>
              </a:xfrm>
              <a:custGeom>
                <a:avLst/>
                <a:gdLst/>
                <a:ahLst/>
                <a:cxnLst/>
                <a:rect l="l" t="t" r="r" b="b"/>
                <a:pathLst>
                  <a:path w="322" h="266" extrusionOk="0">
                    <a:moveTo>
                      <a:pt x="227" y="124"/>
                    </a:moveTo>
                    <a:cubicBezTo>
                      <a:pt x="208" y="180"/>
                      <a:pt x="208" y="218"/>
                      <a:pt x="208" y="265"/>
                    </a:cubicBezTo>
                    <a:cubicBezTo>
                      <a:pt x="189" y="256"/>
                      <a:pt x="152" y="265"/>
                      <a:pt x="133" y="265"/>
                    </a:cubicBezTo>
                    <a:cubicBezTo>
                      <a:pt x="123" y="218"/>
                      <a:pt x="142" y="199"/>
                      <a:pt x="104" y="190"/>
                    </a:cubicBezTo>
                    <a:cubicBezTo>
                      <a:pt x="104" y="180"/>
                      <a:pt x="142" y="190"/>
                      <a:pt x="142" y="171"/>
                    </a:cubicBezTo>
                    <a:cubicBezTo>
                      <a:pt x="95" y="143"/>
                      <a:pt x="76" y="124"/>
                      <a:pt x="48" y="114"/>
                    </a:cubicBezTo>
                    <a:cubicBezTo>
                      <a:pt x="57" y="105"/>
                      <a:pt x="76" y="86"/>
                      <a:pt x="76" y="105"/>
                    </a:cubicBezTo>
                    <a:cubicBezTo>
                      <a:pt x="95" y="95"/>
                      <a:pt x="76" y="95"/>
                      <a:pt x="76" y="86"/>
                    </a:cubicBezTo>
                    <a:cubicBezTo>
                      <a:pt x="114" y="67"/>
                      <a:pt x="76" y="143"/>
                      <a:pt x="123" y="124"/>
                    </a:cubicBezTo>
                    <a:cubicBezTo>
                      <a:pt x="104" y="86"/>
                      <a:pt x="123" y="76"/>
                      <a:pt x="123" y="39"/>
                    </a:cubicBezTo>
                    <a:cubicBezTo>
                      <a:pt x="76" y="48"/>
                      <a:pt x="85" y="86"/>
                      <a:pt x="38" y="76"/>
                    </a:cubicBezTo>
                    <a:cubicBezTo>
                      <a:pt x="38" y="86"/>
                      <a:pt x="48" y="86"/>
                      <a:pt x="48" y="86"/>
                    </a:cubicBezTo>
                    <a:cubicBezTo>
                      <a:pt x="67" y="86"/>
                      <a:pt x="57" y="95"/>
                      <a:pt x="48" y="105"/>
                    </a:cubicBezTo>
                    <a:cubicBezTo>
                      <a:pt x="48" y="105"/>
                      <a:pt x="48" y="105"/>
                      <a:pt x="48" y="105"/>
                    </a:cubicBezTo>
                    <a:cubicBezTo>
                      <a:pt x="38" y="105"/>
                      <a:pt x="29" y="95"/>
                      <a:pt x="19" y="95"/>
                    </a:cubicBezTo>
                    <a:cubicBezTo>
                      <a:pt x="19" y="57"/>
                      <a:pt x="10" y="67"/>
                      <a:pt x="0" y="29"/>
                    </a:cubicBezTo>
                    <a:cubicBezTo>
                      <a:pt x="38" y="48"/>
                      <a:pt x="76" y="1"/>
                      <a:pt x="104" y="20"/>
                    </a:cubicBezTo>
                    <a:cubicBezTo>
                      <a:pt x="85" y="57"/>
                      <a:pt x="152" y="20"/>
                      <a:pt x="161" y="57"/>
                    </a:cubicBezTo>
                    <a:cubicBezTo>
                      <a:pt x="142" y="67"/>
                      <a:pt x="142" y="95"/>
                      <a:pt x="171" y="86"/>
                    </a:cubicBezTo>
                    <a:cubicBezTo>
                      <a:pt x="199" y="76"/>
                      <a:pt x="171" y="76"/>
                      <a:pt x="171" y="48"/>
                    </a:cubicBezTo>
                    <a:cubicBezTo>
                      <a:pt x="208" y="48"/>
                      <a:pt x="171" y="10"/>
                      <a:pt x="208" y="20"/>
                    </a:cubicBezTo>
                    <a:cubicBezTo>
                      <a:pt x="237" y="48"/>
                      <a:pt x="303" y="20"/>
                      <a:pt x="322" y="57"/>
                    </a:cubicBezTo>
                    <a:cubicBezTo>
                      <a:pt x="293" y="57"/>
                      <a:pt x="322" y="114"/>
                      <a:pt x="284" y="86"/>
                    </a:cubicBezTo>
                    <a:cubicBezTo>
                      <a:pt x="312" y="76"/>
                      <a:pt x="265" y="67"/>
                      <a:pt x="256" y="57"/>
                    </a:cubicBezTo>
                    <a:cubicBezTo>
                      <a:pt x="275" y="114"/>
                      <a:pt x="161" y="67"/>
                      <a:pt x="180" y="133"/>
                    </a:cubicBezTo>
                    <a:cubicBezTo>
                      <a:pt x="199" y="114"/>
                      <a:pt x="199" y="114"/>
                      <a:pt x="227" y="12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923;p46">
                <a:extLst>
                  <a:ext uri="{FF2B5EF4-FFF2-40B4-BE49-F238E27FC236}">
                    <a16:creationId xmlns:a16="http://schemas.microsoft.com/office/drawing/2014/main" id="{95B5141E-7616-FE23-C267-5C27EE14D06A}"/>
                  </a:ext>
                </a:extLst>
              </p:cNvPr>
              <p:cNvSpPr/>
              <p:nvPr/>
            </p:nvSpPr>
            <p:spPr>
              <a:xfrm>
                <a:off x="3269392" y="1311480"/>
                <a:ext cx="24882" cy="35686"/>
              </a:xfrm>
              <a:custGeom>
                <a:avLst/>
                <a:gdLst/>
                <a:ahLst/>
                <a:cxnLst/>
                <a:rect l="l" t="t" r="r" b="b"/>
                <a:pathLst>
                  <a:path w="152" h="218" extrusionOk="0">
                    <a:moveTo>
                      <a:pt x="47" y="217"/>
                    </a:moveTo>
                    <a:cubicBezTo>
                      <a:pt x="19" y="151"/>
                      <a:pt x="28" y="142"/>
                      <a:pt x="0" y="76"/>
                    </a:cubicBezTo>
                    <a:cubicBezTo>
                      <a:pt x="38" y="66"/>
                      <a:pt x="66" y="28"/>
                      <a:pt x="28" y="9"/>
                    </a:cubicBezTo>
                    <a:cubicBezTo>
                      <a:pt x="57" y="0"/>
                      <a:pt x="66" y="19"/>
                      <a:pt x="95" y="0"/>
                    </a:cubicBezTo>
                    <a:cubicBezTo>
                      <a:pt x="104" y="28"/>
                      <a:pt x="76" y="28"/>
                      <a:pt x="76" y="47"/>
                    </a:cubicBezTo>
                    <a:cubicBezTo>
                      <a:pt x="104" y="38"/>
                      <a:pt x="123" y="38"/>
                      <a:pt x="132" y="47"/>
                    </a:cubicBezTo>
                    <a:cubicBezTo>
                      <a:pt x="151" y="123"/>
                      <a:pt x="113" y="142"/>
                      <a:pt x="95" y="208"/>
                    </a:cubicBezTo>
                    <a:cubicBezTo>
                      <a:pt x="95" y="189"/>
                      <a:pt x="76" y="217"/>
                      <a:pt x="47" y="21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924;p46">
                <a:extLst>
                  <a:ext uri="{FF2B5EF4-FFF2-40B4-BE49-F238E27FC236}">
                    <a16:creationId xmlns:a16="http://schemas.microsoft.com/office/drawing/2014/main" id="{4239EA45-BB99-9D52-0D40-3073C21AA27D}"/>
                  </a:ext>
                </a:extLst>
              </p:cNvPr>
              <p:cNvSpPr/>
              <p:nvPr/>
            </p:nvSpPr>
            <p:spPr>
              <a:xfrm>
                <a:off x="3233706" y="1150565"/>
                <a:ext cx="38796" cy="37159"/>
              </a:xfrm>
              <a:custGeom>
                <a:avLst/>
                <a:gdLst/>
                <a:ahLst/>
                <a:cxnLst/>
                <a:rect l="l" t="t" r="r" b="b"/>
                <a:pathLst>
                  <a:path w="237" h="227" extrusionOk="0">
                    <a:moveTo>
                      <a:pt x="1" y="104"/>
                    </a:moveTo>
                    <a:cubicBezTo>
                      <a:pt x="20" y="104"/>
                      <a:pt x="20" y="95"/>
                      <a:pt x="29" y="85"/>
                    </a:cubicBezTo>
                    <a:cubicBezTo>
                      <a:pt x="57" y="114"/>
                      <a:pt x="95" y="114"/>
                      <a:pt x="142" y="114"/>
                    </a:cubicBezTo>
                    <a:cubicBezTo>
                      <a:pt x="171" y="104"/>
                      <a:pt x="152" y="76"/>
                      <a:pt x="161" y="66"/>
                    </a:cubicBezTo>
                    <a:cubicBezTo>
                      <a:pt x="180" y="85"/>
                      <a:pt x="199" y="0"/>
                      <a:pt x="227" y="38"/>
                    </a:cubicBezTo>
                    <a:cubicBezTo>
                      <a:pt x="227" y="57"/>
                      <a:pt x="237" y="66"/>
                      <a:pt x="218" y="104"/>
                    </a:cubicBezTo>
                    <a:cubicBezTo>
                      <a:pt x="142" y="123"/>
                      <a:pt x="161" y="208"/>
                      <a:pt x="67" y="227"/>
                    </a:cubicBezTo>
                    <a:cubicBezTo>
                      <a:pt x="48" y="218"/>
                      <a:pt x="48" y="199"/>
                      <a:pt x="38" y="189"/>
                    </a:cubicBezTo>
                    <a:cubicBezTo>
                      <a:pt x="95" y="161"/>
                      <a:pt x="48" y="114"/>
                      <a:pt x="1"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925;p46">
                <a:extLst>
                  <a:ext uri="{FF2B5EF4-FFF2-40B4-BE49-F238E27FC236}">
                    <a16:creationId xmlns:a16="http://schemas.microsoft.com/office/drawing/2014/main" id="{FF2324BE-7059-758E-D46C-6406EA6DB012}"/>
                  </a:ext>
                </a:extLst>
              </p:cNvPr>
              <p:cNvSpPr/>
              <p:nvPr/>
            </p:nvSpPr>
            <p:spPr>
              <a:xfrm>
                <a:off x="3417865" y="1119627"/>
                <a:ext cx="9331" cy="12441"/>
              </a:xfrm>
              <a:custGeom>
                <a:avLst/>
                <a:gdLst/>
                <a:ahLst/>
                <a:cxnLst/>
                <a:rect l="l" t="t" r="r" b="b"/>
                <a:pathLst>
                  <a:path w="57" h="76" extrusionOk="0">
                    <a:moveTo>
                      <a:pt x="48" y="19"/>
                    </a:moveTo>
                    <a:lnTo>
                      <a:pt x="29" y="19"/>
                    </a:lnTo>
                    <a:cubicBezTo>
                      <a:pt x="57" y="29"/>
                      <a:pt x="19" y="76"/>
                      <a:pt x="0" y="47"/>
                    </a:cubicBezTo>
                    <a:cubicBezTo>
                      <a:pt x="29" y="47"/>
                      <a:pt x="29" y="19"/>
                      <a:pt x="10" y="10"/>
                    </a:cubicBezTo>
                    <a:cubicBezTo>
                      <a:pt x="29" y="10"/>
                      <a:pt x="48" y="0"/>
                      <a:pt x="48" y="1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926;p46">
                <a:extLst>
                  <a:ext uri="{FF2B5EF4-FFF2-40B4-BE49-F238E27FC236}">
                    <a16:creationId xmlns:a16="http://schemas.microsoft.com/office/drawing/2014/main" id="{DB63D694-6722-4EDA-1374-C3F3DA0D2102}"/>
                  </a:ext>
                </a:extLst>
              </p:cNvPr>
              <p:cNvSpPr/>
              <p:nvPr/>
            </p:nvSpPr>
            <p:spPr>
              <a:xfrm>
                <a:off x="3253841" y="1348476"/>
                <a:ext cx="20298" cy="15715"/>
              </a:xfrm>
              <a:custGeom>
                <a:avLst/>
                <a:gdLst/>
                <a:ahLst/>
                <a:cxnLst/>
                <a:rect l="l" t="t" r="r" b="b"/>
                <a:pathLst>
                  <a:path w="124" h="96" extrusionOk="0">
                    <a:moveTo>
                      <a:pt x="114" y="10"/>
                    </a:moveTo>
                    <a:cubicBezTo>
                      <a:pt x="86" y="20"/>
                      <a:pt x="123" y="29"/>
                      <a:pt x="114" y="48"/>
                    </a:cubicBezTo>
                    <a:cubicBezTo>
                      <a:pt x="95" y="76"/>
                      <a:pt x="48" y="95"/>
                      <a:pt x="19" y="76"/>
                    </a:cubicBezTo>
                    <a:cubicBezTo>
                      <a:pt x="10" y="39"/>
                      <a:pt x="29" y="39"/>
                      <a:pt x="0" y="29"/>
                    </a:cubicBezTo>
                    <a:cubicBezTo>
                      <a:pt x="29" y="1"/>
                      <a:pt x="48" y="1"/>
                      <a:pt x="104" y="10"/>
                    </a:cubicBezTo>
                    <a:cubicBezTo>
                      <a:pt x="95" y="10"/>
                      <a:pt x="104" y="1"/>
                      <a:pt x="114"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927;p46">
                <a:extLst>
                  <a:ext uri="{FF2B5EF4-FFF2-40B4-BE49-F238E27FC236}">
                    <a16:creationId xmlns:a16="http://schemas.microsoft.com/office/drawing/2014/main" id="{6BB2F03E-8DC3-BAFC-7B2A-55A7D5C3A79F}"/>
                  </a:ext>
                </a:extLst>
              </p:cNvPr>
              <p:cNvSpPr/>
              <p:nvPr/>
            </p:nvSpPr>
            <p:spPr>
              <a:xfrm>
                <a:off x="3275449" y="1356333"/>
                <a:ext cx="9494" cy="7857"/>
              </a:xfrm>
              <a:custGeom>
                <a:avLst/>
                <a:gdLst/>
                <a:ahLst/>
                <a:cxnLst/>
                <a:rect l="l" t="t" r="r" b="b"/>
                <a:pathLst>
                  <a:path w="58" h="48" extrusionOk="0">
                    <a:moveTo>
                      <a:pt x="20" y="47"/>
                    </a:moveTo>
                    <a:cubicBezTo>
                      <a:pt x="20" y="38"/>
                      <a:pt x="20" y="19"/>
                      <a:pt x="10" y="10"/>
                    </a:cubicBezTo>
                    <a:cubicBezTo>
                      <a:pt x="10" y="19"/>
                      <a:pt x="10" y="38"/>
                      <a:pt x="1" y="28"/>
                    </a:cubicBezTo>
                    <a:cubicBezTo>
                      <a:pt x="1" y="10"/>
                      <a:pt x="10" y="0"/>
                      <a:pt x="39" y="0"/>
                    </a:cubicBezTo>
                    <a:cubicBezTo>
                      <a:pt x="29" y="28"/>
                      <a:pt x="58" y="28"/>
                      <a:pt x="20" y="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928;p46">
                <a:extLst>
                  <a:ext uri="{FF2B5EF4-FFF2-40B4-BE49-F238E27FC236}">
                    <a16:creationId xmlns:a16="http://schemas.microsoft.com/office/drawing/2014/main" id="{023EE026-80AC-706E-14DD-A49FD5F414BC}"/>
                  </a:ext>
                </a:extLst>
              </p:cNvPr>
              <p:cNvSpPr/>
              <p:nvPr/>
            </p:nvSpPr>
            <p:spPr>
              <a:xfrm>
                <a:off x="3331270" y="1322284"/>
                <a:ext cx="29465" cy="18661"/>
              </a:xfrm>
              <a:custGeom>
                <a:avLst/>
                <a:gdLst/>
                <a:ahLst/>
                <a:cxnLst/>
                <a:rect l="l" t="t" r="r" b="b"/>
                <a:pathLst>
                  <a:path w="180" h="114" extrusionOk="0">
                    <a:moveTo>
                      <a:pt x="180" y="47"/>
                    </a:moveTo>
                    <a:cubicBezTo>
                      <a:pt x="142" y="57"/>
                      <a:pt x="151" y="57"/>
                      <a:pt x="142" y="95"/>
                    </a:cubicBezTo>
                    <a:cubicBezTo>
                      <a:pt x="132" y="66"/>
                      <a:pt x="57" y="114"/>
                      <a:pt x="85" y="85"/>
                    </a:cubicBezTo>
                    <a:cubicBezTo>
                      <a:pt x="85" y="76"/>
                      <a:pt x="104" y="76"/>
                      <a:pt x="104" y="66"/>
                    </a:cubicBezTo>
                    <a:cubicBezTo>
                      <a:pt x="57" y="85"/>
                      <a:pt x="113" y="47"/>
                      <a:pt x="85" y="57"/>
                    </a:cubicBezTo>
                    <a:cubicBezTo>
                      <a:pt x="66" y="76"/>
                      <a:pt x="0" y="57"/>
                      <a:pt x="19" y="47"/>
                    </a:cubicBezTo>
                    <a:cubicBezTo>
                      <a:pt x="47" y="66"/>
                      <a:pt x="85" y="19"/>
                      <a:pt x="113" y="38"/>
                    </a:cubicBezTo>
                    <a:cubicBezTo>
                      <a:pt x="113" y="29"/>
                      <a:pt x="104" y="10"/>
                      <a:pt x="113" y="0"/>
                    </a:cubicBezTo>
                    <a:cubicBezTo>
                      <a:pt x="142" y="10"/>
                      <a:pt x="161" y="19"/>
                      <a:pt x="180" y="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929;p46">
                <a:extLst>
                  <a:ext uri="{FF2B5EF4-FFF2-40B4-BE49-F238E27FC236}">
                    <a16:creationId xmlns:a16="http://schemas.microsoft.com/office/drawing/2014/main" id="{9EA44AAC-A18D-6A10-3C83-70A5DBB4B194}"/>
                  </a:ext>
                </a:extLst>
              </p:cNvPr>
              <p:cNvSpPr/>
              <p:nvPr/>
            </p:nvSpPr>
            <p:spPr>
              <a:xfrm>
                <a:off x="3261535" y="1305259"/>
                <a:ext cx="12605" cy="4747"/>
              </a:xfrm>
              <a:custGeom>
                <a:avLst/>
                <a:gdLst/>
                <a:ahLst/>
                <a:cxnLst/>
                <a:rect l="l" t="t" r="r" b="b"/>
                <a:pathLst>
                  <a:path w="77" h="29" extrusionOk="0">
                    <a:moveTo>
                      <a:pt x="10" y="0"/>
                    </a:moveTo>
                    <a:cubicBezTo>
                      <a:pt x="39" y="0"/>
                      <a:pt x="67" y="0"/>
                      <a:pt x="76" y="29"/>
                    </a:cubicBezTo>
                    <a:cubicBezTo>
                      <a:pt x="39" y="19"/>
                      <a:pt x="20" y="29"/>
                      <a:pt x="1" y="19"/>
                    </a:cubicBezTo>
                    <a:cubicBezTo>
                      <a:pt x="10" y="19"/>
                      <a:pt x="10" y="10"/>
                      <a:pt x="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930;p46">
                <a:extLst>
                  <a:ext uri="{FF2B5EF4-FFF2-40B4-BE49-F238E27FC236}">
                    <a16:creationId xmlns:a16="http://schemas.microsoft.com/office/drawing/2014/main" id="{AA81AD89-D9F2-BA20-C8A4-E9D4CDDF5B8E}"/>
                  </a:ext>
                </a:extLst>
              </p:cNvPr>
              <p:cNvSpPr/>
              <p:nvPr/>
            </p:nvSpPr>
            <p:spPr>
              <a:xfrm>
                <a:off x="3255314" y="1326867"/>
                <a:ext cx="8021" cy="7857"/>
              </a:xfrm>
              <a:custGeom>
                <a:avLst/>
                <a:gdLst/>
                <a:ahLst/>
                <a:cxnLst/>
                <a:rect l="l" t="t" r="r" b="b"/>
                <a:pathLst>
                  <a:path w="49" h="48" extrusionOk="0">
                    <a:moveTo>
                      <a:pt x="29" y="1"/>
                    </a:moveTo>
                    <a:cubicBezTo>
                      <a:pt x="20" y="29"/>
                      <a:pt x="48" y="19"/>
                      <a:pt x="29" y="48"/>
                    </a:cubicBezTo>
                    <a:lnTo>
                      <a:pt x="1" y="48"/>
                    </a:lnTo>
                    <a:cubicBezTo>
                      <a:pt x="1" y="29"/>
                      <a:pt x="1" y="1"/>
                      <a:pt x="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931;p46">
                <a:extLst>
                  <a:ext uri="{FF2B5EF4-FFF2-40B4-BE49-F238E27FC236}">
                    <a16:creationId xmlns:a16="http://schemas.microsoft.com/office/drawing/2014/main" id="{901B2044-286D-60DA-5465-9C6FAE82BDE7}"/>
                  </a:ext>
                </a:extLst>
              </p:cNvPr>
              <p:cNvSpPr/>
              <p:nvPr/>
            </p:nvSpPr>
            <p:spPr>
              <a:xfrm>
                <a:off x="3267755" y="1292818"/>
                <a:ext cx="17188" cy="12605"/>
              </a:xfrm>
              <a:custGeom>
                <a:avLst/>
                <a:gdLst/>
                <a:ahLst/>
                <a:cxnLst/>
                <a:rect l="l" t="t" r="r" b="b"/>
                <a:pathLst>
                  <a:path w="105" h="77" extrusionOk="0">
                    <a:moveTo>
                      <a:pt x="76" y="1"/>
                    </a:moveTo>
                    <a:cubicBezTo>
                      <a:pt x="105" y="76"/>
                      <a:pt x="57" y="38"/>
                      <a:pt x="10" y="67"/>
                    </a:cubicBezTo>
                    <a:cubicBezTo>
                      <a:pt x="1" y="38"/>
                      <a:pt x="29" y="38"/>
                      <a:pt x="10" y="10"/>
                    </a:cubicBezTo>
                    <a:cubicBezTo>
                      <a:pt x="48" y="10"/>
                      <a:pt x="57" y="38"/>
                      <a:pt x="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932;p46">
                <a:extLst>
                  <a:ext uri="{FF2B5EF4-FFF2-40B4-BE49-F238E27FC236}">
                    <a16:creationId xmlns:a16="http://schemas.microsoft.com/office/drawing/2014/main" id="{3727E92A-31C2-424C-3D5C-DFF312E01BE0}"/>
                  </a:ext>
                </a:extLst>
              </p:cNvPr>
              <p:cNvSpPr/>
              <p:nvPr/>
            </p:nvSpPr>
            <p:spPr>
              <a:xfrm>
                <a:off x="3343547" y="1286598"/>
                <a:ext cx="34212" cy="17188"/>
              </a:xfrm>
              <a:custGeom>
                <a:avLst/>
                <a:gdLst/>
                <a:ahLst/>
                <a:cxnLst/>
                <a:rect l="l" t="t" r="r" b="b"/>
                <a:pathLst>
                  <a:path w="209" h="105" extrusionOk="0">
                    <a:moveTo>
                      <a:pt x="76" y="105"/>
                    </a:moveTo>
                    <a:cubicBezTo>
                      <a:pt x="57" y="67"/>
                      <a:pt x="95" y="105"/>
                      <a:pt x="95" y="86"/>
                    </a:cubicBezTo>
                    <a:cubicBezTo>
                      <a:pt x="48" y="76"/>
                      <a:pt x="38" y="48"/>
                      <a:pt x="20" y="95"/>
                    </a:cubicBezTo>
                    <a:cubicBezTo>
                      <a:pt x="20" y="76"/>
                      <a:pt x="10" y="67"/>
                      <a:pt x="1" y="58"/>
                    </a:cubicBezTo>
                    <a:cubicBezTo>
                      <a:pt x="57" y="29"/>
                      <a:pt x="123" y="1"/>
                      <a:pt x="180" y="1"/>
                    </a:cubicBezTo>
                    <a:cubicBezTo>
                      <a:pt x="209" y="67"/>
                      <a:pt x="105" y="95"/>
                      <a:pt x="76" y="10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933;p46">
                <a:extLst>
                  <a:ext uri="{FF2B5EF4-FFF2-40B4-BE49-F238E27FC236}">
                    <a16:creationId xmlns:a16="http://schemas.microsoft.com/office/drawing/2014/main" id="{F20C01D4-7248-29BE-D312-19BABCB83BE1}"/>
                  </a:ext>
                </a:extLst>
              </p:cNvPr>
              <p:cNvSpPr/>
              <p:nvPr/>
            </p:nvSpPr>
            <p:spPr>
              <a:xfrm>
                <a:off x="3283306" y="1249602"/>
                <a:ext cx="17188" cy="23245"/>
              </a:xfrm>
              <a:custGeom>
                <a:avLst/>
                <a:gdLst/>
                <a:ahLst/>
                <a:cxnLst/>
                <a:rect l="l" t="t" r="r" b="b"/>
                <a:pathLst>
                  <a:path w="105" h="142" extrusionOk="0">
                    <a:moveTo>
                      <a:pt x="0" y="66"/>
                    </a:moveTo>
                    <a:cubicBezTo>
                      <a:pt x="38" y="57"/>
                      <a:pt x="0" y="9"/>
                      <a:pt x="19" y="0"/>
                    </a:cubicBezTo>
                    <a:cubicBezTo>
                      <a:pt x="104" y="9"/>
                      <a:pt x="76" y="76"/>
                      <a:pt x="28" y="104"/>
                    </a:cubicBezTo>
                    <a:cubicBezTo>
                      <a:pt x="19" y="123"/>
                      <a:pt x="76" y="123"/>
                      <a:pt x="57" y="132"/>
                    </a:cubicBezTo>
                    <a:cubicBezTo>
                      <a:pt x="38" y="132"/>
                      <a:pt x="28" y="132"/>
                      <a:pt x="10" y="142"/>
                    </a:cubicBezTo>
                    <a:cubicBezTo>
                      <a:pt x="0" y="104"/>
                      <a:pt x="38" y="66"/>
                      <a:pt x="0" y="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934;p46">
                <a:extLst>
                  <a:ext uri="{FF2B5EF4-FFF2-40B4-BE49-F238E27FC236}">
                    <a16:creationId xmlns:a16="http://schemas.microsoft.com/office/drawing/2014/main" id="{5642AD59-16E7-1F14-720D-0F482166E47C}"/>
                  </a:ext>
                </a:extLst>
              </p:cNvPr>
              <p:cNvSpPr/>
              <p:nvPr/>
            </p:nvSpPr>
            <p:spPr>
              <a:xfrm>
                <a:off x="3515265" y="1220137"/>
                <a:ext cx="10968" cy="7857"/>
              </a:xfrm>
              <a:custGeom>
                <a:avLst/>
                <a:gdLst/>
                <a:ahLst/>
                <a:cxnLst/>
                <a:rect l="l" t="t" r="r" b="b"/>
                <a:pathLst>
                  <a:path w="67" h="48" extrusionOk="0">
                    <a:moveTo>
                      <a:pt x="1" y="10"/>
                    </a:moveTo>
                    <a:cubicBezTo>
                      <a:pt x="10" y="10"/>
                      <a:pt x="10" y="0"/>
                      <a:pt x="38" y="0"/>
                    </a:cubicBezTo>
                    <a:cubicBezTo>
                      <a:pt x="48" y="19"/>
                      <a:pt x="38" y="19"/>
                      <a:pt x="67" y="38"/>
                    </a:cubicBezTo>
                    <a:cubicBezTo>
                      <a:pt x="38" y="48"/>
                      <a:pt x="38" y="29"/>
                      <a:pt x="10" y="38"/>
                    </a:cubicBezTo>
                    <a:cubicBezTo>
                      <a:pt x="10" y="29"/>
                      <a:pt x="1" y="19"/>
                      <a:pt x="1"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935;p46">
                <a:extLst>
                  <a:ext uri="{FF2B5EF4-FFF2-40B4-BE49-F238E27FC236}">
                    <a16:creationId xmlns:a16="http://schemas.microsoft.com/office/drawing/2014/main" id="{DE8994A7-64BE-9CB4-1A45-9B0B9F0CD6C7}"/>
                  </a:ext>
                </a:extLst>
              </p:cNvPr>
              <p:cNvSpPr/>
              <p:nvPr/>
            </p:nvSpPr>
            <p:spPr>
              <a:xfrm>
                <a:off x="3474995" y="1218664"/>
                <a:ext cx="6384" cy="6220"/>
              </a:xfrm>
              <a:custGeom>
                <a:avLst/>
                <a:gdLst/>
                <a:ahLst/>
                <a:cxnLst/>
                <a:rect l="l" t="t" r="r" b="b"/>
                <a:pathLst>
                  <a:path w="39" h="38" extrusionOk="0">
                    <a:moveTo>
                      <a:pt x="1" y="38"/>
                    </a:moveTo>
                    <a:cubicBezTo>
                      <a:pt x="1" y="19"/>
                      <a:pt x="1" y="9"/>
                      <a:pt x="20" y="0"/>
                    </a:cubicBezTo>
                    <a:cubicBezTo>
                      <a:pt x="20" y="19"/>
                      <a:pt x="39" y="19"/>
                      <a:pt x="39" y="3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936;p46">
                <a:extLst>
                  <a:ext uri="{FF2B5EF4-FFF2-40B4-BE49-F238E27FC236}">
                    <a16:creationId xmlns:a16="http://schemas.microsoft.com/office/drawing/2014/main" id="{4D6086DA-9FA8-1C42-1ED4-12816AA7D014}"/>
                  </a:ext>
                </a:extLst>
              </p:cNvPr>
              <p:cNvSpPr/>
              <p:nvPr/>
            </p:nvSpPr>
            <p:spPr>
              <a:xfrm>
                <a:off x="3369902" y="1227831"/>
                <a:ext cx="18661" cy="18825"/>
              </a:xfrm>
              <a:custGeom>
                <a:avLst/>
                <a:gdLst/>
                <a:ahLst/>
                <a:cxnLst/>
                <a:rect l="l" t="t" r="r" b="b"/>
                <a:pathLst>
                  <a:path w="114" h="115" extrusionOk="0">
                    <a:moveTo>
                      <a:pt x="114" y="29"/>
                    </a:moveTo>
                    <a:cubicBezTo>
                      <a:pt x="85" y="48"/>
                      <a:pt x="48" y="114"/>
                      <a:pt x="0" y="95"/>
                    </a:cubicBezTo>
                    <a:cubicBezTo>
                      <a:pt x="29" y="86"/>
                      <a:pt x="38" y="39"/>
                      <a:pt x="66" y="10"/>
                    </a:cubicBezTo>
                    <a:cubicBezTo>
                      <a:pt x="57" y="48"/>
                      <a:pt x="114" y="1"/>
                      <a:pt x="114" y="2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937;p46">
                <a:extLst>
                  <a:ext uri="{FF2B5EF4-FFF2-40B4-BE49-F238E27FC236}">
                    <a16:creationId xmlns:a16="http://schemas.microsoft.com/office/drawing/2014/main" id="{3D996D64-C005-F083-60DA-84C133AF71FD}"/>
                  </a:ext>
                </a:extLst>
              </p:cNvPr>
              <p:cNvSpPr/>
              <p:nvPr/>
            </p:nvSpPr>
            <p:spPr>
              <a:xfrm>
                <a:off x="3646714" y="1209333"/>
                <a:ext cx="23408" cy="31102"/>
              </a:xfrm>
              <a:custGeom>
                <a:avLst/>
                <a:gdLst/>
                <a:ahLst/>
                <a:cxnLst/>
                <a:rect l="l" t="t" r="r" b="b"/>
                <a:pathLst>
                  <a:path w="143" h="190" extrusionOk="0">
                    <a:moveTo>
                      <a:pt x="1" y="10"/>
                    </a:moveTo>
                    <a:lnTo>
                      <a:pt x="58" y="0"/>
                    </a:lnTo>
                    <a:cubicBezTo>
                      <a:pt x="67" y="38"/>
                      <a:pt x="20" y="29"/>
                      <a:pt x="20" y="48"/>
                    </a:cubicBezTo>
                    <a:cubicBezTo>
                      <a:pt x="77" y="19"/>
                      <a:pt x="39" y="85"/>
                      <a:pt x="58" y="76"/>
                    </a:cubicBezTo>
                    <a:cubicBezTo>
                      <a:pt x="77" y="57"/>
                      <a:pt x="105" y="10"/>
                      <a:pt x="143" y="29"/>
                    </a:cubicBezTo>
                    <a:cubicBezTo>
                      <a:pt x="124" y="38"/>
                      <a:pt x="105" y="57"/>
                      <a:pt x="86" y="76"/>
                    </a:cubicBezTo>
                    <a:cubicBezTo>
                      <a:pt x="86" y="104"/>
                      <a:pt x="105" y="95"/>
                      <a:pt x="114" y="114"/>
                    </a:cubicBezTo>
                    <a:cubicBezTo>
                      <a:pt x="48" y="189"/>
                      <a:pt x="1" y="114"/>
                      <a:pt x="1"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938;p46">
                <a:extLst>
                  <a:ext uri="{FF2B5EF4-FFF2-40B4-BE49-F238E27FC236}">
                    <a16:creationId xmlns:a16="http://schemas.microsoft.com/office/drawing/2014/main" id="{AA653433-6CCF-E149-E9A0-B6B1DA216E00}"/>
                  </a:ext>
                </a:extLst>
              </p:cNvPr>
              <p:cNvSpPr/>
              <p:nvPr/>
            </p:nvSpPr>
            <p:spPr>
              <a:xfrm>
                <a:off x="3566338" y="1206223"/>
                <a:ext cx="24882" cy="40433"/>
              </a:xfrm>
              <a:custGeom>
                <a:avLst/>
                <a:gdLst/>
                <a:ahLst/>
                <a:cxnLst/>
                <a:rect l="l" t="t" r="r" b="b"/>
                <a:pathLst>
                  <a:path w="152" h="247" extrusionOk="0">
                    <a:moveTo>
                      <a:pt x="152" y="218"/>
                    </a:moveTo>
                    <a:cubicBezTo>
                      <a:pt x="133" y="208"/>
                      <a:pt x="114" y="246"/>
                      <a:pt x="104" y="227"/>
                    </a:cubicBezTo>
                    <a:cubicBezTo>
                      <a:pt x="123" y="199"/>
                      <a:pt x="48" y="189"/>
                      <a:pt x="38" y="161"/>
                    </a:cubicBezTo>
                    <a:cubicBezTo>
                      <a:pt x="67" y="133"/>
                      <a:pt x="38" y="76"/>
                      <a:pt x="38" y="57"/>
                    </a:cubicBezTo>
                    <a:cubicBezTo>
                      <a:pt x="19" y="67"/>
                      <a:pt x="19" y="76"/>
                      <a:pt x="1" y="76"/>
                    </a:cubicBezTo>
                    <a:cubicBezTo>
                      <a:pt x="1" y="29"/>
                      <a:pt x="38" y="0"/>
                      <a:pt x="86" y="29"/>
                    </a:cubicBezTo>
                    <a:cubicBezTo>
                      <a:pt x="104" y="114"/>
                      <a:pt x="123" y="142"/>
                      <a:pt x="152" y="2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939;p46">
                <a:extLst>
                  <a:ext uri="{FF2B5EF4-FFF2-40B4-BE49-F238E27FC236}">
                    <a16:creationId xmlns:a16="http://schemas.microsoft.com/office/drawing/2014/main" id="{37AC3131-3D27-6F81-3270-F1AABA998762}"/>
                  </a:ext>
                </a:extLst>
              </p:cNvPr>
              <p:cNvSpPr/>
              <p:nvPr/>
            </p:nvSpPr>
            <p:spPr>
              <a:xfrm>
                <a:off x="3267755" y="977210"/>
                <a:ext cx="14078" cy="12605"/>
              </a:xfrm>
              <a:custGeom>
                <a:avLst/>
                <a:gdLst/>
                <a:ahLst/>
                <a:cxnLst/>
                <a:rect l="l" t="t" r="r" b="b"/>
                <a:pathLst>
                  <a:path w="86" h="77" extrusionOk="0">
                    <a:moveTo>
                      <a:pt x="1" y="48"/>
                    </a:moveTo>
                    <a:cubicBezTo>
                      <a:pt x="10" y="48"/>
                      <a:pt x="10" y="39"/>
                      <a:pt x="10" y="29"/>
                    </a:cubicBezTo>
                    <a:cubicBezTo>
                      <a:pt x="57" y="29"/>
                      <a:pt x="48" y="1"/>
                      <a:pt x="86" y="1"/>
                    </a:cubicBezTo>
                    <a:cubicBezTo>
                      <a:pt x="86" y="57"/>
                      <a:pt x="38" y="10"/>
                      <a:pt x="67" y="76"/>
                    </a:cubicBezTo>
                    <a:cubicBezTo>
                      <a:pt x="38" y="76"/>
                      <a:pt x="19" y="67"/>
                      <a:pt x="1" y="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940;p46">
                <a:extLst>
                  <a:ext uri="{FF2B5EF4-FFF2-40B4-BE49-F238E27FC236}">
                    <a16:creationId xmlns:a16="http://schemas.microsoft.com/office/drawing/2014/main" id="{934CF974-58A7-4512-9A6E-D7F209E93D16}"/>
                  </a:ext>
                </a:extLst>
              </p:cNvPr>
              <p:cNvSpPr/>
              <p:nvPr/>
            </p:nvSpPr>
            <p:spPr>
              <a:xfrm>
                <a:off x="3597277" y="907639"/>
                <a:ext cx="14078" cy="10968"/>
              </a:xfrm>
              <a:custGeom>
                <a:avLst/>
                <a:gdLst/>
                <a:ahLst/>
                <a:cxnLst/>
                <a:rect l="l" t="t" r="r" b="b"/>
                <a:pathLst>
                  <a:path w="86" h="67" extrusionOk="0">
                    <a:moveTo>
                      <a:pt x="1" y="0"/>
                    </a:moveTo>
                    <a:lnTo>
                      <a:pt x="29" y="0"/>
                    </a:lnTo>
                    <a:cubicBezTo>
                      <a:pt x="19" y="38"/>
                      <a:pt x="86" y="29"/>
                      <a:pt x="57" y="67"/>
                    </a:cubicBezTo>
                    <a:cubicBezTo>
                      <a:pt x="19" y="67"/>
                      <a:pt x="10" y="29"/>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941;p46">
                <a:extLst>
                  <a:ext uri="{FF2B5EF4-FFF2-40B4-BE49-F238E27FC236}">
                    <a16:creationId xmlns:a16="http://schemas.microsoft.com/office/drawing/2014/main" id="{1B34DF61-A9AD-60CA-71AF-B9D692D6FD6B}"/>
                  </a:ext>
                </a:extLst>
              </p:cNvPr>
              <p:cNvSpPr/>
              <p:nvPr/>
            </p:nvSpPr>
            <p:spPr>
              <a:xfrm>
                <a:off x="3105368" y="847234"/>
                <a:ext cx="15551" cy="12605"/>
              </a:xfrm>
              <a:custGeom>
                <a:avLst/>
                <a:gdLst/>
                <a:ahLst/>
                <a:cxnLst/>
                <a:rect l="l" t="t" r="r" b="b"/>
                <a:pathLst>
                  <a:path w="95" h="77" extrusionOk="0">
                    <a:moveTo>
                      <a:pt x="66" y="10"/>
                    </a:moveTo>
                    <a:cubicBezTo>
                      <a:pt x="76" y="29"/>
                      <a:pt x="95" y="39"/>
                      <a:pt x="95" y="67"/>
                    </a:cubicBezTo>
                    <a:cubicBezTo>
                      <a:pt x="38" y="76"/>
                      <a:pt x="38" y="67"/>
                      <a:pt x="0" y="48"/>
                    </a:cubicBezTo>
                    <a:cubicBezTo>
                      <a:pt x="38" y="39"/>
                      <a:pt x="19" y="1"/>
                      <a:pt x="66" y="1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942;p46">
                <a:extLst>
                  <a:ext uri="{FF2B5EF4-FFF2-40B4-BE49-F238E27FC236}">
                    <a16:creationId xmlns:a16="http://schemas.microsoft.com/office/drawing/2014/main" id="{23AD0A68-67A5-5361-BD24-D34705BA6D80}"/>
                  </a:ext>
                </a:extLst>
              </p:cNvPr>
              <p:cNvSpPr/>
              <p:nvPr/>
            </p:nvSpPr>
            <p:spPr>
              <a:xfrm>
                <a:off x="3643767" y="1138124"/>
                <a:ext cx="14078" cy="9494"/>
              </a:xfrm>
              <a:custGeom>
                <a:avLst/>
                <a:gdLst/>
                <a:ahLst/>
                <a:cxnLst/>
                <a:rect l="l" t="t" r="r" b="b"/>
                <a:pathLst>
                  <a:path w="86" h="58" extrusionOk="0">
                    <a:moveTo>
                      <a:pt x="0" y="29"/>
                    </a:moveTo>
                    <a:cubicBezTo>
                      <a:pt x="38" y="29"/>
                      <a:pt x="47" y="10"/>
                      <a:pt x="66" y="1"/>
                    </a:cubicBezTo>
                    <a:cubicBezTo>
                      <a:pt x="66" y="10"/>
                      <a:pt x="76" y="29"/>
                      <a:pt x="85" y="29"/>
                    </a:cubicBezTo>
                    <a:cubicBezTo>
                      <a:pt x="38" y="48"/>
                      <a:pt x="57" y="19"/>
                      <a:pt x="28" y="57"/>
                    </a:cubicBezTo>
                    <a:cubicBezTo>
                      <a:pt x="38" y="29"/>
                      <a:pt x="0" y="48"/>
                      <a:pt x="0" y="2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943;p46">
                <a:extLst>
                  <a:ext uri="{FF2B5EF4-FFF2-40B4-BE49-F238E27FC236}">
                    <a16:creationId xmlns:a16="http://schemas.microsoft.com/office/drawing/2014/main" id="{3F590EF4-B9E7-1064-46E7-B44151113697}"/>
                  </a:ext>
                </a:extLst>
              </p:cNvPr>
              <p:cNvSpPr/>
              <p:nvPr/>
            </p:nvSpPr>
            <p:spPr>
              <a:xfrm>
                <a:off x="3513792" y="1057749"/>
                <a:ext cx="10968" cy="9331"/>
              </a:xfrm>
              <a:custGeom>
                <a:avLst/>
                <a:gdLst/>
                <a:ahLst/>
                <a:cxnLst/>
                <a:rect l="l" t="t" r="r" b="b"/>
                <a:pathLst>
                  <a:path w="67" h="57" extrusionOk="0">
                    <a:moveTo>
                      <a:pt x="66" y="28"/>
                    </a:moveTo>
                    <a:cubicBezTo>
                      <a:pt x="57" y="47"/>
                      <a:pt x="19" y="57"/>
                      <a:pt x="0" y="38"/>
                    </a:cubicBezTo>
                    <a:cubicBezTo>
                      <a:pt x="29" y="47"/>
                      <a:pt x="47" y="0"/>
                      <a:pt x="66" y="2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944;p46">
                <a:extLst>
                  <a:ext uri="{FF2B5EF4-FFF2-40B4-BE49-F238E27FC236}">
                    <a16:creationId xmlns:a16="http://schemas.microsoft.com/office/drawing/2014/main" id="{FBD3C168-5118-EA1B-AB01-94EFC749D976}"/>
                  </a:ext>
                </a:extLst>
              </p:cNvPr>
              <p:cNvSpPr/>
              <p:nvPr/>
            </p:nvSpPr>
            <p:spPr>
              <a:xfrm>
                <a:off x="3516902" y="1119627"/>
                <a:ext cx="9331" cy="12441"/>
              </a:xfrm>
              <a:custGeom>
                <a:avLst/>
                <a:gdLst/>
                <a:ahLst/>
                <a:cxnLst/>
                <a:rect l="l" t="t" r="r" b="b"/>
                <a:pathLst>
                  <a:path w="57" h="76" extrusionOk="0">
                    <a:moveTo>
                      <a:pt x="0" y="57"/>
                    </a:moveTo>
                    <a:cubicBezTo>
                      <a:pt x="19" y="38"/>
                      <a:pt x="10" y="10"/>
                      <a:pt x="47" y="0"/>
                    </a:cubicBezTo>
                    <a:cubicBezTo>
                      <a:pt x="47" y="10"/>
                      <a:pt x="47" y="19"/>
                      <a:pt x="57" y="29"/>
                    </a:cubicBezTo>
                    <a:cubicBezTo>
                      <a:pt x="10" y="19"/>
                      <a:pt x="10" y="76"/>
                      <a:pt x="0" y="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945;p46">
                <a:extLst>
                  <a:ext uri="{FF2B5EF4-FFF2-40B4-BE49-F238E27FC236}">
                    <a16:creationId xmlns:a16="http://schemas.microsoft.com/office/drawing/2014/main" id="{47722E65-D417-8C81-14B0-7DD6AADDFF60}"/>
                  </a:ext>
                </a:extLst>
              </p:cNvPr>
              <p:cNvSpPr/>
              <p:nvPr/>
            </p:nvSpPr>
            <p:spPr>
              <a:xfrm>
                <a:off x="3591057" y="1110296"/>
                <a:ext cx="18825" cy="17188"/>
              </a:xfrm>
              <a:custGeom>
                <a:avLst/>
                <a:gdLst/>
                <a:ahLst/>
                <a:cxnLst/>
                <a:rect l="l" t="t" r="r" b="b"/>
                <a:pathLst>
                  <a:path w="115" h="105" extrusionOk="0">
                    <a:moveTo>
                      <a:pt x="20" y="86"/>
                    </a:moveTo>
                    <a:cubicBezTo>
                      <a:pt x="20" y="86"/>
                      <a:pt x="10" y="95"/>
                      <a:pt x="1" y="86"/>
                    </a:cubicBezTo>
                    <a:cubicBezTo>
                      <a:pt x="29" y="76"/>
                      <a:pt x="1" y="38"/>
                      <a:pt x="20" y="29"/>
                    </a:cubicBezTo>
                    <a:cubicBezTo>
                      <a:pt x="114" y="0"/>
                      <a:pt x="29" y="57"/>
                      <a:pt x="95" y="67"/>
                    </a:cubicBezTo>
                    <a:cubicBezTo>
                      <a:pt x="48" y="76"/>
                      <a:pt x="67" y="104"/>
                      <a:pt x="20" y="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946;p46">
                <a:extLst>
                  <a:ext uri="{FF2B5EF4-FFF2-40B4-BE49-F238E27FC236}">
                    <a16:creationId xmlns:a16="http://schemas.microsoft.com/office/drawing/2014/main" id="{98FB055E-A1A4-B942-1538-D90D0D492B14}"/>
                  </a:ext>
                </a:extLst>
              </p:cNvPr>
              <p:cNvSpPr/>
              <p:nvPr/>
            </p:nvSpPr>
            <p:spPr>
              <a:xfrm>
                <a:off x="3374485" y="1073137"/>
                <a:ext cx="14078" cy="12605"/>
              </a:xfrm>
              <a:custGeom>
                <a:avLst/>
                <a:gdLst/>
                <a:ahLst/>
                <a:cxnLst/>
                <a:rect l="l" t="t" r="r" b="b"/>
                <a:pathLst>
                  <a:path w="86" h="77" extrusionOk="0">
                    <a:moveTo>
                      <a:pt x="86" y="20"/>
                    </a:moveTo>
                    <a:cubicBezTo>
                      <a:pt x="57" y="29"/>
                      <a:pt x="67" y="76"/>
                      <a:pt x="20" y="67"/>
                    </a:cubicBezTo>
                    <a:cubicBezTo>
                      <a:pt x="1" y="29"/>
                      <a:pt x="57" y="1"/>
                      <a:pt x="86" y="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947;p46">
                <a:extLst>
                  <a:ext uri="{FF2B5EF4-FFF2-40B4-BE49-F238E27FC236}">
                    <a16:creationId xmlns:a16="http://schemas.microsoft.com/office/drawing/2014/main" id="{282CCA10-CDB0-AF46-60BF-1A2DC2EFA21C}"/>
                  </a:ext>
                </a:extLst>
              </p:cNvPr>
              <p:cNvSpPr/>
              <p:nvPr/>
            </p:nvSpPr>
            <p:spPr>
              <a:xfrm>
                <a:off x="3513792" y="988014"/>
                <a:ext cx="27992" cy="15715"/>
              </a:xfrm>
              <a:custGeom>
                <a:avLst/>
                <a:gdLst/>
                <a:ahLst/>
                <a:cxnLst/>
                <a:rect l="l" t="t" r="r" b="b"/>
                <a:pathLst>
                  <a:path w="171" h="96" extrusionOk="0">
                    <a:moveTo>
                      <a:pt x="114" y="76"/>
                    </a:moveTo>
                    <a:cubicBezTo>
                      <a:pt x="85" y="86"/>
                      <a:pt x="66" y="29"/>
                      <a:pt x="47" y="67"/>
                    </a:cubicBezTo>
                    <a:cubicBezTo>
                      <a:pt x="85" y="58"/>
                      <a:pt x="76" y="95"/>
                      <a:pt x="57" y="95"/>
                    </a:cubicBezTo>
                    <a:cubicBezTo>
                      <a:pt x="57" y="58"/>
                      <a:pt x="0" y="86"/>
                      <a:pt x="0" y="48"/>
                    </a:cubicBezTo>
                    <a:cubicBezTo>
                      <a:pt x="29" y="39"/>
                      <a:pt x="29" y="10"/>
                      <a:pt x="57" y="1"/>
                    </a:cubicBezTo>
                    <a:cubicBezTo>
                      <a:pt x="76" y="20"/>
                      <a:pt x="114" y="29"/>
                      <a:pt x="142" y="10"/>
                    </a:cubicBezTo>
                    <a:cubicBezTo>
                      <a:pt x="170" y="67"/>
                      <a:pt x="66" y="39"/>
                      <a:pt x="114" y="7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948;p46">
                <a:extLst>
                  <a:ext uri="{FF2B5EF4-FFF2-40B4-BE49-F238E27FC236}">
                    <a16:creationId xmlns:a16="http://schemas.microsoft.com/office/drawing/2014/main" id="{1CE7C07A-FD55-0896-A275-3AE6FE0DCE39}"/>
                  </a:ext>
                </a:extLst>
              </p:cNvPr>
              <p:cNvSpPr/>
              <p:nvPr/>
            </p:nvSpPr>
            <p:spPr>
              <a:xfrm>
                <a:off x="3595804" y="1305259"/>
                <a:ext cx="14078" cy="15551"/>
              </a:xfrm>
              <a:custGeom>
                <a:avLst/>
                <a:gdLst/>
                <a:ahLst/>
                <a:cxnLst/>
                <a:rect l="l" t="t" r="r" b="b"/>
                <a:pathLst>
                  <a:path w="86" h="95" extrusionOk="0">
                    <a:moveTo>
                      <a:pt x="28" y="19"/>
                    </a:moveTo>
                    <a:cubicBezTo>
                      <a:pt x="47" y="10"/>
                      <a:pt x="66" y="10"/>
                      <a:pt x="76" y="0"/>
                    </a:cubicBezTo>
                    <a:cubicBezTo>
                      <a:pt x="76" y="10"/>
                      <a:pt x="76" y="19"/>
                      <a:pt x="85" y="19"/>
                    </a:cubicBezTo>
                    <a:cubicBezTo>
                      <a:pt x="76" y="57"/>
                      <a:pt x="76" y="47"/>
                      <a:pt x="66" y="85"/>
                    </a:cubicBezTo>
                    <a:cubicBezTo>
                      <a:pt x="28" y="95"/>
                      <a:pt x="28" y="76"/>
                      <a:pt x="10" y="95"/>
                    </a:cubicBezTo>
                    <a:cubicBezTo>
                      <a:pt x="0" y="57"/>
                      <a:pt x="38" y="47"/>
                      <a:pt x="28" y="1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949;p46">
                <a:extLst>
                  <a:ext uri="{FF2B5EF4-FFF2-40B4-BE49-F238E27FC236}">
                    <a16:creationId xmlns:a16="http://schemas.microsoft.com/office/drawing/2014/main" id="{474A1D61-61CA-909C-AAD9-80B10E6B29A8}"/>
                  </a:ext>
                </a:extLst>
              </p:cNvPr>
              <p:cNvSpPr/>
              <p:nvPr/>
            </p:nvSpPr>
            <p:spPr>
              <a:xfrm>
                <a:off x="3512155" y="1133541"/>
                <a:ext cx="18825" cy="9331"/>
              </a:xfrm>
              <a:custGeom>
                <a:avLst/>
                <a:gdLst/>
                <a:ahLst/>
                <a:cxnLst/>
                <a:rect l="l" t="t" r="r" b="b"/>
                <a:pathLst>
                  <a:path w="115" h="57" extrusionOk="0">
                    <a:moveTo>
                      <a:pt x="39" y="47"/>
                    </a:moveTo>
                    <a:cubicBezTo>
                      <a:pt x="39" y="19"/>
                      <a:pt x="29" y="57"/>
                      <a:pt x="10" y="38"/>
                    </a:cubicBezTo>
                    <a:cubicBezTo>
                      <a:pt x="1" y="19"/>
                      <a:pt x="1" y="0"/>
                      <a:pt x="20" y="0"/>
                    </a:cubicBezTo>
                    <a:cubicBezTo>
                      <a:pt x="39" y="29"/>
                      <a:pt x="86" y="10"/>
                      <a:pt x="114" y="19"/>
                    </a:cubicBezTo>
                    <a:cubicBezTo>
                      <a:pt x="67" y="19"/>
                      <a:pt x="86" y="57"/>
                      <a:pt x="39" y="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950;p46">
                <a:extLst>
                  <a:ext uri="{FF2B5EF4-FFF2-40B4-BE49-F238E27FC236}">
                    <a16:creationId xmlns:a16="http://schemas.microsoft.com/office/drawing/2014/main" id="{97B3D814-098B-E381-5463-17A035F3362E}"/>
                  </a:ext>
                </a:extLst>
              </p:cNvPr>
              <p:cNvSpPr/>
              <p:nvPr/>
            </p:nvSpPr>
            <p:spPr>
              <a:xfrm>
                <a:off x="3504461" y="1206223"/>
                <a:ext cx="14078" cy="12441"/>
              </a:xfrm>
              <a:custGeom>
                <a:avLst/>
                <a:gdLst/>
                <a:ahLst/>
                <a:cxnLst/>
                <a:rect l="l" t="t" r="r" b="b"/>
                <a:pathLst>
                  <a:path w="86" h="76" extrusionOk="0">
                    <a:moveTo>
                      <a:pt x="67" y="67"/>
                    </a:moveTo>
                    <a:lnTo>
                      <a:pt x="19" y="76"/>
                    </a:lnTo>
                    <a:cubicBezTo>
                      <a:pt x="1" y="38"/>
                      <a:pt x="10" y="38"/>
                      <a:pt x="1" y="0"/>
                    </a:cubicBezTo>
                    <a:cubicBezTo>
                      <a:pt x="48" y="0"/>
                      <a:pt x="86" y="29"/>
                      <a:pt x="67" y="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951;p46">
                <a:extLst>
                  <a:ext uri="{FF2B5EF4-FFF2-40B4-BE49-F238E27FC236}">
                    <a16:creationId xmlns:a16="http://schemas.microsoft.com/office/drawing/2014/main" id="{9662E5D9-6396-CEFB-18C5-0AEA9D0BF361}"/>
                  </a:ext>
                </a:extLst>
              </p:cNvPr>
              <p:cNvSpPr/>
              <p:nvPr/>
            </p:nvSpPr>
            <p:spPr>
              <a:xfrm>
                <a:off x="3408534" y="1223247"/>
                <a:ext cx="23408" cy="18661"/>
              </a:xfrm>
              <a:custGeom>
                <a:avLst/>
                <a:gdLst/>
                <a:ahLst/>
                <a:cxnLst/>
                <a:rect l="l" t="t" r="r" b="b"/>
                <a:pathLst>
                  <a:path w="143" h="114" extrusionOk="0">
                    <a:moveTo>
                      <a:pt x="142" y="67"/>
                    </a:moveTo>
                    <a:cubicBezTo>
                      <a:pt x="133" y="38"/>
                      <a:pt x="105" y="29"/>
                      <a:pt x="105" y="0"/>
                    </a:cubicBezTo>
                    <a:cubicBezTo>
                      <a:pt x="86" y="0"/>
                      <a:pt x="67" y="10"/>
                      <a:pt x="57" y="0"/>
                    </a:cubicBezTo>
                    <a:cubicBezTo>
                      <a:pt x="38" y="10"/>
                      <a:pt x="76" y="57"/>
                      <a:pt x="29" y="57"/>
                    </a:cubicBezTo>
                    <a:cubicBezTo>
                      <a:pt x="67" y="95"/>
                      <a:pt x="1" y="95"/>
                      <a:pt x="76" y="114"/>
                    </a:cubicBezTo>
                    <a:cubicBezTo>
                      <a:pt x="86" y="95"/>
                      <a:pt x="95" y="67"/>
                      <a:pt x="142" y="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952;p46">
                <a:extLst>
                  <a:ext uri="{FF2B5EF4-FFF2-40B4-BE49-F238E27FC236}">
                    <a16:creationId xmlns:a16="http://schemas.microsoft.com/office/drawing/2014/main" id="{810D15FB-5374-B6E6-EEA7-D149494C8128}"/>
                  </a:ext>
                </a:extLst>
              </p:cNvPr>
              <p:cNvSpPr/>
              <p:nvPr/>
            </p:nvSpPr>
            <p:spPr>
              <a:xfrm>
                <a:off x="3400841" y="1217027"/>
                <a:ext cx="48126" cy="34212"/>
              </a:xfrm>
              <a:custGeom>
                <a:avLst/>
                <a:gdLst/>
                <a:ahLst/>
                <a:cxnLst/>
                <a:rect l="l" t="t" r="r" b="b"/>
                <a:pathLst>
                  <a:path w="294" h="209" extrusionOk="0">
                    <a:moveTo>
                      <a:pt x="246" y="190"/>
                    </a:moveTo>
                    <a:cubicBezTo>
                      <a:pt x="265" y="190"/>
                      <a:pt x="274" y="190"/>
                      <a:pt x="274" y="199"/>
                    </a:cubicBezTo>
                    <a:cubicBezTo>
                      <a:pt x="227" y="208"/>
                      <a:pt x="246" y="161"/>
                      <a:pt x="246" y="133"/>
                    </a:cubicBezTo>
                    <a:cubicBezTo>
                      <a:pt x="142" y="180"/>
                      <a:pt x="0" y="208"/>
                      <a:pt x="29" y="38"/>
                    </a:cubicBezTo>
                    <a:cubicBezTo>
                      <a:pt x="66" y="48"/>
                      <a:pt x="38" y="29"/>
                      <a:pt x="85" y="1"/>
                    </a:cubicBezTo>
                    <a:cubicBezTo>
                      <a:pt x="85" y="48"/>
                      <a:pt x="152" y="1"/>
                      <a:pt x="133" y="29"/>
                    </a:cubicBezTo>
                    <a:cubicBezTo>
                      <a:pt x="170" y="29"/>
                      <a:pt x="180" y="10"/>
                      <a:pt x="208" y="10"/>
                    </a:cubicBezTo>
                    <a:cubicBezTo>
                      <a:pt x="218" y="29"/>
                      <a:pt x="227" y="48"/>
                      <a:pt x="246" y="57"/>
                    </a:cubicBezTo>
                    <a:cubicBezTo>
                      <a:pt x="208" y="67"/>
                      <a:pt x="255" y="86"/>
                      <a:pt x="237" y="105"/>
                    </a:cubicBezTo>
                    <a:cubicBezTo>
                      <a:pt x="265" y="105"/>
                      <a:pt x="284" y="133"/>
                      <a:pt x="293" y="161"/>
                    </a:cubicBezTo>
                    <a:cubicBezTo>
                      <a:pt x="274" y="171"/>
                      <a:pt x="255" y="171"/>
                      <a:pt x="246" y="1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953;p46">
                <a:extLst>
                  <a:ext uri="{FF2B5EF4-FFF2-40B4-BE49-F238E27FC236}">
                    <a16:creationId xmlns:a16="http://schemas.microsoft.com/office/drawing/2014/main" id="{F5E12925-BC5A-CA3B-1478-E21B452412D2}"/>
                  </a:ext>
                </a:extLst>
              </p:cNvPr>
              <p:cNvSpPr/>
              <p:nvPr/>
            </p:nvSpPr>
            <p:spPr>
              <a:xfrm>
                <a:off x="3301804" y="1237161"/>
                <a:ext cx="43543" cy="31102"/>
              </a:xfrm>
              <a:custGeom>
                <a:avLst/>
                <a:gdLst/>
                <a:ahLst/>
                <a:cxnLst/>
                <a:rect l="l" t="t" r="r" b="b"/>
                <a:pathLst>
                  <a:path w="266" h="190" extrusionOk="0">
                    <a:moveTo>
                      <a:pt x="237" y="38"/>
                    </a:moveTo>
                    <a:cubicBezTo>
                      <a:pt x="246" y="48"/>
                      <a:pt x="256" y="57"/>
                      <a:pt x="265" y="67"/>
                    </a:cubicBezTo>
                    <a:cubicBezTo>
                      <a:pt x="246" y="85"/>
                      <a:pt x="218" y="76"/>
                      <a:pt x="237" y="104"/>
                    </a:cubicBezTo>
                    <a:cubicBezTo>
                      <a:pt x="218" y="114"/>
                      <a:pt x="189" y="133"/>
                      <a:pt x="161" y="133"/>
                    </a:cubicBezTo>
                    <a:cubicBezTo>
                      <a:pt x="142" y="189"/>
                      <a:pt x="123" y="161"/>
                      <a:pt x="76" y="189"/>
                    </a:cubicBezTo>
                    <a:cubicBezTo>
                      <a:pt x="76" y="161"/>
                      <a:pt x="48" y="180"/>
                      <a:pt x="29" y="180"/>
                    </a:cubicBezTo>
                    <a:lnTo>
                      <a:pt x="19" y="142"/>
                    </a:lnTo>
                    <a:cubicBezTo>
                      <a:pt x="38" y="142"/>
                      <a:pt x="57" y="142"/>
                      <a:pt x="67" y="123"/>
                    </a:cubicBezTo>
                    <a:cubicBezTo>
                      <a:pt x="48" y="133"/>
                      <a:pt x="38" y="123"/>
                      <a:pt x="29" y="114"/>
                    </a:cubicBezTo>
                    <a:cubicBezTo>
                      <a:pt x="38" y="104"/>
                      <a:pt x="67" y="104"/>
                      <a:pt x="67" y="76"/>
                    </a:cubicBezTo>
                    <a:cubicBezTo>
                      <a:pt x="48" y="85"/>
                      <a:pt x="38" y="85"/>
                      <a:pt x="29" y="95"/>
                    </a:cubicBezTo>
                    <a:cubicBezTo>
                      <a:pt x="19" y="85"/>
                      <a:pt x="19" y="76"/>
                      <a:pt x="0" y="85"/>
                    </a:cubicBezTo>
                    <a:cubicBezTo>
                      <a:pt x="29" y="0"/>
                      <a:pt x="76" y="57"/>
                      <a:pt x="161" y="0"/>
                    </a:cubicBezTo>
                    <a:cubicBezTo>
                      <a:pt x="189" y="19"/>
                      <a:pt x="189" y="67"/>
                      <a:pt x="237" y="3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954;p46">
                <a:extLst>
                  <a:ext uri="{FF2B5EF4-FFF2-40B4-BE49-F238E27FC236}">
                    <a16:creationId xmlns:a16="http://schemas.microsoft.com/office/drawing/2014/main" id="{9F371959-0E98-CF41-8DD0-9B67C75B3C6D}"/>
                  </a:ext>
                </a:extLst>
              </p:cNvPr>
              <p:cNvSpPr/>
              <p:nvPr/>
            </p:nvSpPr>
            <p:spPr>
              <a:xfrm>
                <a:off x="3564865" y="1119627"/>
                <a:ext cx="24882" cy="15551"/>
              </a:xfrm>
              <a:custGeom>
                <a:avLst/>
                <a:gdLst/>
                <a:ahLst/>
                <a:cxnLst/>
                <a:rect l="l" t="t" r="r" b="b"/>
                <a:pathLst>
                  <a:path w="152" h="95" extrusionOk="0">
                    <a:moveTo>
                      <a:pt x="104" y="85"/>
                    </a:moveTo>
                    <a:cubicBezTo>
                      <a:pt x="66" y="95"/>
                      <a:pt x="19" y="47"/>
                      <a:pt x="47" y="57"/>
                    </a:cubicBezTo>
                    <a:cubicBezTo>
                      <a:pt x="47" y="66"/>
                      <a:pt x="57" y="66"/>
                      <a:pt x="66" y="57"/>
                    </a:cubicBezTo>
                    <a:cubicBezTo>
                      <a:pt x="66" y="38"/>
                      <a:pt x="0" y="38"/>
                      <a:pt x="28" y="19"/>
                    </a:cubicBezTo>
                    <a:cubicBezTo>
                      <a:pt x="47" y="10"/>
                      <a:pt x="113" y="19"/>
                      <a:pt x="151" y="0"/>
                    </a:cubicBezTo>
                    <a:cubicBezTo>
                      <a:pt x="132" y="57"/>
                      <a:pt x="85" y="38"/>
                      <a:pt x="104" y="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955;p46">
                <a:extLst>
                  <a:ext uri="{FF2B5EF4-FFF2-40B4-BE49-F238E27FC236}">
                    <a16:creationId xmlns:a16="http://schemas.microsoft.com/office/drawing/2014/main" id="{A6258C89-8E9F-C3F4-9B4F-B1B70A39816F}"/>
                  </a:ext>
                </a:extLst>
              </p:cNvPr>
              <p:cNvSpPr/>
              <p:nvPr/>
            </p:nvSpPr>
            <p:spPr>
              <a:xfrm>
                <a:off x="3493657" y="1196892"/>
                <a:ext cx="15551" cy="10968"/>
              </a:xfrm>
              <a:custGeom>
                <a:avLst/>
                <a:gdLst/>
                <a:ahLst/>
                <a:cxnLst/>
                <a:rect l="l" t="t" r="r" b="b"/>
                <a:pathLst>
                  <a:path w="95" h="67" extrusionOk="0">
                    <a:moveTo>
                      <a:pt x="19" y="20"/>
                    </a:moveTo>
                    <a:cubicBezTo>
                      <a:pt x="29" y="38"/>
                      <a:pt x="38" y="1"/>
                      <a:pt x="48" y="1"/>
                    </a:cubicBezTo>
                    <a:cubicBezTo>
                      <a:pt x="57" y="20"/>
                      <a:pt x="95" y="29"/>
                      <a:pt x="67" y="57"/>
                    </a:cubicBezTo>
                    <a:cubicBezTo>
                      <a:pt x="38" y="67"/>
                      <a:pt x="0" y="29"/>
                      <a:pt x="19" y="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956;p46">
                <a:extLst>
                  <a:ext uri="{FF2B5EF4-FFF2-40B4-BE49-F238E27FC236}">
                    <a16:creationId xmlns:a16="http://schemas.microsoft.com/office/drawing/2014/main" id="{A462B5AA-031A-E73A-A1BA-9653D8909425}"/>
                  </a:ext>
                </a:extLst>
              </p:cNvPr>
              <p:cNvSpPr/>
              <p:nvPr/>
            </p:nvSpPr>
            <p:spPr>
              <a:xfrm>
                <a:off x="3606608" y="1249602"/>
                <a:ext cx="17188" cy="14078"/>
              </a:xfrm>
              <a:custGeom>
                <a:avLst/>
                <a:gdLst/>
                <a:ahLst/>
                <a:cxnLst/>
                <a:rect l="l" t="t" r="r" b="b"/>
                <a:pathLst>
                  <a:path w="105" h="86" extrusionOk="0">
                    <a:moveTo>
                      <a:pt x="0" y="76"/>
                    </a:moveTo>
                    <a:lnTo>
                      <a:pt x="0" y="38"/>
                    </a:lnTo>
                    <a:cubicBezTo>
                      <a:pt x="29" y="19"/>
                      <a:pt x="57" y="9"/>
                      <a:pt x="85" y="0"/>
                    </a:cubicBezTo>
                    <a:cubicBezTo>
                      <a:pt x="95" y="9"/>
                      <a:pt x="104" y="9"/>
                      <a:pt x="104" y="28"/>
                    </a:cubicBezTo>
                    <a:cubicBezTo>
                      <a:pt x="47" y="28"/>
                      <a:pt x="38" y="85"/>
                      <a:pt x="0" y="7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957;p46">
                <a:extLst>
                  <a:ext uri="{FF2B5EF4-FFF2-40B4-BE49-F238E27FC236}">
                    <a16:creationId xmlns:a16="http://schemas.microsoft.com/office/drawing/2014/main" id="{5D8D77D9-120A-9D38-2C2D-09523184D59E}"/>
                  </a:ext>
                </a:extLst>
              </p:cNvPr>
              <p:cNvSpPr/>
              <p:nvPr/>
            </p:nvSpPr>
            <p:spPr>
              <a:xfrm>
                <a:off x="3476632" y="1285125"/>
                <a:ext cx="17188" cy="26519"/>
              </a:xfrm>
              <a:custGeom>
                <a:avLst/>
                <a:gdLst/>
                <a:ahLst/>
                <a:cxnLst/>
                <a:rect l="l" t="t" r="r" b="b"/>
                <a:pathLst>
                  <a:path w="105" h="162" extrusionOk="0">
                    <a:moveTo>
                      <a:pt x="104" y="104"/>
                    </a:moveTo>
                    <a:cubicBezTo>
                      <a:pt x="85" y="67"/>
                      <a:pt x="67" y="85"/>
                      <a:pt x="104" y="67"/>
                    </a:cubicBezTo>
                    <a:cubicBezTo>
                      <a:pt x="67" y="57"/>
                      <a:pt x="67" y="0"/>
                      <a:pt x="19" y="10"/>
                    </a:cubicBezTo>
                    <a:cubicBezTo>
                      <a:pt x="57" y="57"/>
                      <a:pt x="10" y="95"/>
                      <a:pt x="0" y="142"/>
                    </a:cubicBezTo>
                    <a:cubicBezTo>
                      <a:pt x="38" y="161"/>
                      <a:pt x="85" y="133"/>
                      <a:pt x="104"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958;p46">
                <a:extLst>
                  <a:ext uri="{FF2B5EF4-FFF2-40B4-BE49-F238E27FC236}">
                    <a16:creationId xmlns:a16="http://schemas.microsoft.com/office/drawing/2014/main" id="{3CA82385-2C52-C9F4-DDF2-E9533C27D0E9}"/>
                  </a:ext>
                </a:extLst>
              </p:cNvPr>
              <p:cNvSpPr/>
              <p:nvPr/>
            </p:nvSpPr>
            <p:spPr>
              <a:xfrm>
                <a:off x="3448804" y="1289708"/>
                <a:ext cx="10968" cy="10968"/>
              </a:xfrm>
              <a:custGeom>
                <a:avLst/>
                <a:gdLst/>
                <a:ahLst/>
                <a:cxnLst/>
                <a:rect l="l" t="t" r="r" b="b"/>
                <a:pathLst>
                  <a:path w="67" h="67" extrusionOk="0">
                    <a:moveTo>
                      <a:pt x="38" y="1"/>
                    </a:moveTo>
                    <a:cubicBezTo>
                      <a:pt x="0" y="10"/>
                      <a:pt x="29" y="67"/>
                      <a:pt x="66" y="57"/>
                    </a:cubicBezTo>
                    <a:cubicBezTo>
                      <a:pt x="57" y="39"/>
                      <a:pt x="38" y="29"/>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959;p46">
                <a:extLst>
                  <a:ext uri="{FF2B5EF4-FFF2-40B4-BE49-F238E27FC236}">
                    <a16:creationId xmlns:a16="http://schemas.microsoft.com/office/drawing/2014/main" id="{7B2D4FF4-8505-F88A-AC4C-77461F5962E2}"/>
                  </a:ext>
                </a:extLst>
              </p:cNvPr>
              <p:cNvSpPr/>
              <p:nvPr/>
            </p:nvSpPr>
            <p:spPr>
              <a:xfrm>
                <a:off x="3428669" y="1258769"/>
                <a:ext cx="99199" cy="62040"/>
              </a:xfrm>
              <a:custGeom>
                <a:avLst/>
                <a:gdLst/>
                <a:ahLst/>
                <a:cxnLst/>
                <a:rect l="l" t="t" r="r" b="b"/>
                <a:pathLst>
                  <a:path w="606" h="379" extrusionOk="0">
                    <a:moveTo>
                      <a:pt x="350" y="331"/>
                    </a:moveTo>
                    <a:cubicBezTo>
                      <a:pt x="369" y="331"/>
                      <a:pt x="378" y="331"/>
                      <a:pt x="388" y="341"/>
                    </a:cubicBezTo>
                    <a:cubicBezTo>
                      <a:pt x="322" y="322"/>
                      <a:pt x="256" y="350"/>
                      <a:pt x="189" y="341"/>
                    </a:cubicBezTo>
                    <a:cubicBezTo>
                      <a:pt x="171" y="322"/>
                      <a:pt x="218" y="294"/>
                      <a:pt x="189" y="294"/>
                    </a:cubicBezTo>
                    <a:cubicBezTo>
                      <a:pt x="152" y="360"/>
                      <a:pt x="57" y="331"/>
                      <a:pt x="57" y="379"/>
                    </a:cubicBezTo>
                    <a:cubicBezTo>
                      <a:pt x="67" y="350"/>
                      <a:pt x="19" y="341"/>
                      <a:pt x="48" y="322"/>
                    </a:cubicBezTo>
                    <a:cubicBezTo>
                      <a:pt x="48" y="331"/>
                      <a:pt x="76" y="331"/>
                      <a:pt x="76" y="322"/>
                    </a:cubicBezTo>
                    <a:cubicBezTo>
                      <a:pt x="57" y="322"/>
                      <a:pt x="48" y="313"/>
                      <a:pt x="38" y="294"/>
                    </a:cubicBezTo>
                    <a:cubicBezTo>
                      <a:pt x="67" y="294"/>
                      <a:pt x="85" y="284"/>
                      <a:pt x="95" y="275"/>
                    </a:cubicBezTo>
                    <a:cubicBezTo>
                      <a:pt x="67" y="256"/>
                      <a:pt x="76" y="209"/>
                      <a:pt x="67" y="180"/>
                    </a:cubicBezTo>
                    <a:cubicBezTo>
                      <a:pt x="57" y="190"/>
                      <a:pt x="29" y="209"/>
                      <a:pt x="29" y="190"/>
                    </a:cubicBezTo>
                    <a:cubicBezTo>
                      <a:pt x="29" y="161"/>
                      <a:pt x="19" y="76"/>
                      <a:pt x="0" y="86"/>
                    </a:cubicBezTo>
                    <a:cubicBezTo>
                      <a:pt x="10" y="76"/>
                      <a:pt x="10" y="67"/>
                      <a:pt x="29" y="57"/>
                    </a:cubicBezTo>
                    <a:cubicBezTo>
                      <a:pt x="57" y="67"/>
                      <a:pt x="10" y="114"/>
                      <a:pt x="29" y="114"/>
                    </a:cubicBezTo>
                    <a:cubicBezTo>
                      <a:pt x="48" y="95"/>
                      <a:pt x="85" y="86"/>
                      <a:pt x="57" y="57"/>
                    </a:cubicBezTo>
                    <a:cubicBezTo>
                      <a:pt x="95" y="57"/>
                      <a:pt x="133" y="48"/>
                      <a:pt x="152" y="67"/>
                    </a:cubicBezTo>
                    <a:cubicBezTo>
                      <a:pt x="142" y="67"/>
                      <a:pt x="142" y="76"/>
                      <a:pt x="133" y="86"/>
                    </a:cubicBezTo>
                    <a:cubicBezTo>
                      <a:pt x="199" y="95"/>
                      <a:pt x="227" y="124"/>
                      <a:pt x="256" y="95"/>
                    </a:cubicBezTo>
                    <a:cubicBezTo>
                      <a:pt x="256" y="133"/>
                      <a:pt x="265" y="152"/>
                      <a:pt x="303" y="142"/>
                    </a:cubicBezTo>
                    <a:cubicBezTo>
                      <a:pt x="312" y="142"/>
                      <a:pt x="312" y="133"/>
                      <a:pt x="322" y="124"/>
                    </a:cubicBezTo>
                    <a:cubicBezTo>
                      <a:pt x="293" y="76"/>
                      <a:pt x="274" y="95"/>
                      <a:pt x="256" y="39"/>
                    </a:cubicBezTo>
                    <a:cubicBezTo>
                      <a:pt x="303" y="29"/>
                      <a:pt x="312" y="20"/>
                      <a:pt x="360" y="1"/>
                    </a:cubicBezTo>
                    <a:cubicBezTo>
                      <a:pt x="388" y="20"/>
                      <a:pt x="369" y="95"/>
                      <a:pt x="341" y="86"/>
                    </a:cubicBezTo>
                    <a:cubicBezTo>
                      <a:pt x="397" y="86"/>
                      <a:pt x="416" y="133"/>
                      <a:pt x="464" y="142"/>
                    </a:cubicBezTo>
                    <a:cubicBezTo>
                      <a:pt x="454" y="114"/>
                      <a:pt x="482" y="142"/>
                      <a:pt x="501" y="133"/>
                    </a:cubicBezTo>
                    <a:cubicBezTo>
                      <a:pt x="473" y="114"/>
                      <a:pt x="501" y="124"/>
                      <a:pt x="501" y="105"/>
                    </a:cubicBezTo>
                    <a:cubicBezTo>
                      <a:pt x="520" y="95"/>
                      <a:pt x="530" y="114"/>
                      <a:pt x="539" y="114"/>
                    </a:cubicBezTo>
                    <a:cubicBezTo>
                      <a:pt x="549" y="105"/>
                      <a:pt x="539" y="76"/>
                      <a:pt x="567" y="76"/>
                    </a:cubicBezTo>
                    <a:cubicBezTo>
                      <a:pt x="586" y="86"/>
                      <a:pt x="605" y="114"/>
                      <a:pt x="605" y="152"/>
                    </a:cubicBezTo>
                    <a:cubicBezTo>
                      <a:pt x="530" y="152"/>
                      <a:pt x="577" y="218"/>
                      <a:pt x="549" y="218"/>
                    </a:cubicBezTo>
                    <a:cubicBezTo>
                      <a:pt x="577" y="228"/>
                      <a:pt x="558" y="228"/>
                      <a:pt x="567" y="246"/>
                    </a:cubicBezTo>
                    <a:cubicBezTo>
                      <a:pt x="549" y="246"/>
                      <a:pt x="549" y="265"/>
                      <a:pt x="539" y="275"/>
                    </a:cubicBezTo>
                    <a:cubicBezTo>
                      <a:pt x="539" y="256"/>
                      <a:pt x="539" y="237"/>
                      <a:pt x="530" y="237"/>
                    </a:cubicBezTo>
                    <a:cubicBezTo>
                      <a:pt x="530" y="256"/>
                      <a:pt x="520" y="256"/>
                      <a:pt x="511" y="265"/>
                    </a:cubicBezTo>
                    <a:cubicBezTo>
                      <a:pt x="558" y="265"/>
                      <a:pt x="492" y="294"/>
                      <a:pt x="539" y="303"/>
                    </a:cubicBezTo>
                    <a:cubicBezTo>
                      <a:pt x="473" y="350"/>
                      <a:pt x="445" y="294"/>
                      <a:pt x="378" y="294"/>
                    </a:cubicBezTo>
                    <a:cubicBezTo>
                      <a:pt x="369" y="303"/>
                      <a:pt x="360" y="313"/>
                      <a:pt x="350" y="33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960;p46">
                <a:extLst>
                  <a:ext uri="{FF2B5EF4-FFF2-40B4-BE49-F238E27FC236}">
                    <a16:creationId xmlns:a16="http://schemas.microsoft.com/office/drawing/2014/main" id="{60672E88-624D-09E7-6BF7-F355251EBA1D}"/>
                  </a:ext>
                </a:extLst>
              </p:cNvPr>
              <p:cNvSpPr/>
              <p:nvPr/>
            </p:nvSpPr>
            <p:spPr>
              <a:xfrm>
                <a:off x="3611191" y="1264990"/>
                <a:ext cx="9494" cy="6384"/>
              </a:xfrm>
              <a:custGeom>
                <a:avLst/>
                <a:gdLst/>
                <a:ahLst/>
                <a:cxnLst/>
                <a:rect l="l" t="t" r="r" b="b"/>
                <a:pathLst>
                  <a:path w="58" h="39" extrusionOk="0">
                    <a:moveTo>
                      <a:pt x="1" y="38"/>
                    </a:moveTo>
                    <a:cubicBezTo>
                      <a:pt x="1" y="19"/>
                      <a:pt x="19" y="10"/>
                      <a:pt x="38" y="1"/>
                    </a:cubicBezTo>
                    <a:cubicBezTo>
                      <a:pt x="57" y="29"/>
                      <a:pt x="29" y="38"/>
                      <a:pt x="1" y="3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961;p46">
                <a:extLst>
                  <a:ext uri="{FF2B5EF4-FFF2-40B4-BE49-F238E27FC236}">
                    <a16:creationId xmlns:a16="http://schemas.microsoft.com/office/drawing/2014/main" id="{124C2DBB-335E-B1C9-9B11-9E16D8CDBEF5}"/>
                  </a:ext>
                </a:extLst>
              </p:cNvPr>
              <p:cNvSpPr/>
              <p:nvPr/>
            </p:nvSpPr>
            <p:spPr>
              <a:xfrm>
                <a:off x="3484326" y="1193782"/>
                <a:ext cx="9494" cy="9494"/>
              </a:xfrm>
              <a:custGeom>
                <a:avLst/>
                <a:gdLst/>
                <a:ahLst/>
                <a:cxnLst/>
                <a:rect l="l" t="t" r="r" b="b"/>
                <a:pathLst>
                  <a:path w="58" h="58" extrusionOk="0">
                    <a:moveTo>
                      <a:pt x="20" y="57"/>
                    </a:moveTo>
                    <a:cubicBezTo>
                      <a:pt x="20" y="39"/>
                      <a:pt x="1" y="39"/>
                      <a:pt x="1" y="20"/>
                    </a:cubicBezTo>
                    <a:cubicBezTo>
                      <a:pt x="20" y="20"/>
                      <a:pt x="29" y="20"/>
                      <a:pt x="29" y="10"/>
                    </a:cubicBezTo>
                    <a:cubicBezTo>
                      <a:pt x="29" y="10"/>
                      <a:pt x="20" y="1"/>
                      <a:pt x="29" y="1"/>
                    </a:cubicBezTo>
                    <a:cubicBezTo>
                      <a:pt x="57" y="10"/>
                      <a:pt x="38" y="39"/>
                      <a:pt x="20" y="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962;p46">
                <a:extLst>
                  <a:ext uri="{FF2B5EF4-FFF2-40B4-BE49-F238E27FC236}">
                    <a16:creationId xmlns:a16="http://schemas.microsoft.com/office/drawing/2014/main" id="{2C049B28-D6DC-92D6-971D-8639C23D06F4}"/>
                  </a:ext>
                </a:extLst>
              </p:cNvPr>
              <p:cNvSpPr/>
              <p:nvPr/>
            </p:nvSpPr>
            <p:spPr>
              <a:xfrm>
                <a:off x="3587946" y="1254186"/>
                <a:ext cx="31102" cy="31102"/>
              </a:xfrm>
              <a:custGeom>
                <a:avLst/>
                <a:gdLst/>
                <a:ahLst/>
                <a:cxnLst/>
                <a:rect l="l" t="t" r="r" b="b"/>
                <a:pathLst>
                  <a:path w="190" h="190" extrusionOk="0">
                    <a:moveTo>
                      <a:pt x="10" y="170"/>
                    </a:moveTo>
                    <a:cubicBezTo>
                      <a:pt x="29" y="161"/>
                      <a:pt x="10" y="161"/>
                      <a:pt x="1" y="152"/>
                    </a:cubicBezTo>
                    <a:cubicBezTo>
                      <a:pt x="20" y="123"/>
                      <a:pt x="10" y="104"/>
                      <a:pt x="1" y="76"/>
                    </a:cubicBezTo>
                    <a:cubicBezTo>
                      <a:pt x="58" y="67"/>
                      <a:pt x="39" y="48"/>
                      <a:pt x="29" y="0"/>
                    </a:cubicBezTo>
                    <a:cubicBezTo>
                      <a:pt x="67" y="0"/>
                      <a:pt x="95" y="19"/>
                      <a:pt x="105" y="67"/>
                    </a:cubicBezTo>
                    <a:cubicBezTo>
                      <a:pt x="190" y="76"/>
                      <a:pt x="76" y="76"/>
                      <a:pt x="95" y="114"/>
                    </a:cubicBezTo>
                    <a:cubicBezTo>
                      <a:pt x="58" y="85"/>
                      <a:pt x="39" y="189"/>
                      <a:pt x="10" y="1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963;p46">
                <a:extLst>
                  <a:ext uri="{FF2B5EF4-FFF2-40B4-BE49-F238E27FC236}">
                    <a16:creationId xmlns:a16="http://schemas.microsoft.com/office/drawing/2014/main" id="{1B6EA27E-A545-6873-7254-8AD189A8513F}"/>
                  </a:ext>
                </a:extLst>
              </p:cNvPr>
              <p:cNvSpPr/>
              <p:nvPr/>
            </p:nvSpPr>
            <p:spPr>
              <a:xfrm>
                <a:off x="3522959" y="1295929"/>
                <a:ext cx="11131" cy="9494"/>
              </a:xfrm>
              <a:custGeom>
                <a:avLst/>
                <a:gdLst/>
                <a:ahLst/>
                <a:cxnLst/>
                <a:rect l="l" t="t" r="r" b="b"/>
                <a:pathLst>
                  <a:path w="68" h="58" extrusionOk="0">
                    <a:moveTo>
                      <a:pt x="67" y="29"/>
                    </a:moveTo>
                    <a:cubicBezTo>
                      <a:pt x="58" y="29"/>
                      <a:pt x="58" y="48"/>
                      <a:pt x="58" y="57"/>
                    </a:cubicBezTo>
                    <a:cubicBezTo>
                      <a:pt x="20" y="57"/>
                      <a:pt x="10" y="48"/>
                      <a:pt x="1" y="19"/>
                    </a:cubicBezTo>
                    <a:cubicBezTo>
                      <a:pt x="29" y="19"/>
                      <a:pt x="67" y="1"/>
                      <a:pt x="67" y="2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964;p46">
                <a:extLst>
                  <a:ext uri="{FF2B5EF4-FFF2-40B4-BE49-F238E27FC236}">
                    <a16:creationId xmlns:a16="http://schemas.microsoft.com/office/drawing/2014/main" id="{F1EF526B-52CC-352D-67F6-9433D7046438}"/>
                  </a:ext>
                </a:extLst>
              </p:cNvPr>
              <p:cNvSpPr/>
              <p:nvPr/>
            </p:nvSpPr>
            <p:spPr>
              <a:xfrm>
                <a:off x="3348130" y="1139761"/>
                <a:ext cx="23408" cy="29465"/>
              </a:xfrm>
              <a:custGeom>
                <a:avLst/>
                <a:gdLst/>
                <a:ahLst/>
                <a:cxnLst/>
                <a:rect l="l" t="t" r="r" b="b"/>
                <a:pathLst>
                  <a:path w="143" h="180" extrusionOk="0">
                    <a:moveTo>
                      <a:pt x="105" y="170"/>
                    </a:moveTo>
                    <a:cubicBezTo>
                      <a:pt x="67" y="180"/>
                      <a:pt x="48" y="170"/>
                      <a:pt x="29" y="161"/>
                    </a:cubicBezTo>
                    <a:cubicBezTo>
                      <a:pt x="86" y="161"/>
                      <a:pt x="29" y="142"/>
                      <a:pt x="29" y="113"/>
                    </a:cubicBezTo>
                    <a:cubicBezTo>
                      <a:pt x="67" y="95"/>
                      <a:pt x="77" y="113"/>
                      <a:pt x="77" y="66"/>
                    </a:cubicBezTo>
                    <a:cubicBezTo>
                      <a:pt x="67" y="57"/>
                      <a:pt x="58" y="47"/>
                      <a:pt x="48" y="47"/>
                    </a:cubicBezTo>
                    <a:cubicBezTo>
                      <a:pt x="48" y="57"/>
                      <a:pt x="39" y="57"/>
                      <a:pt x="20" y="57"/>
                    </a:cubicBezTo>
                    <a:cubicBezTo>
                      <a:pt x="20" y="28"/>
                      <a:pt x="1" y="38"/>
                      <a:pt x="1" y="19"/>
                    </a:cubicBezTo>
                    <a:cubicBezTo>
                      <a:pt x="10" y="9"/>
                      <a:pt x="29" y="0"/>
                      <a:pt x="48" y="0"/>
                    </a:cubicBezTo>
                    <a:cubicBezTo>
                      <a:pt x="77" y="57"/>
                      <a:pt x="143" y="95"/>
                      <a:pt x="105" y="1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965;p46">
                <a:extLst>
                  <a:ext uri="{FF2B5EF4-FFF2-40B4-BE49-F238E27FC236}">
                    <a16:creationId xmlns:a16="http://schemas.microsoft.com/office/drawing/2014/main" id="{E6002424-2E17-727C-05BE-08FA0E5542F0}"/>
                  </a:ext>
                </a:extLst>
              </p:cNvPr>
              <p:cNvSpPr/>
              <p:nvPr/>
            </p:nvSpPr>
            <p:spPr>
              <a:xfrm>
                <a:off x="3504461" y="1114879"/>
                <a:ext cx="12605" cy="6384"/>
              </a:xfrm>
              <a:custGeom>
                <a:avLst/>
                <a:gdLst/>
                <a:ahLst/>
                <a:cxnLst/>
                <a:rect l="l" t="t" r="r" b="b"/>
                <a:pathLst>
                  <a:path w="77" h="39" extrusionOk="0">
                    <a:moveTo>
                      <a:pt x="19" y="10"/>
                    </a:moveTo>
                    <a:cubicBezTo>
                      <a:pt x="19" y="10"/>
                      <a:pt x="29" y="20"/>
                      <a:pt x="29" y="20"/>
                    </a:cubicBezTo>
                    <a:cubicBezTo>
                      <a:pt x="38" y="10"/>
                      <a:pt x="29" y="1"/>
                      <a:pt x="38" y="1"/>
                    </a:cubicBezTo>
                    <a:cubicBezTo>
                      <a:pt x="38" y="20"/>
                      <a:pt x="76" y="1"/>
                      <a:pt x="76" y="20"/>
                    </a:cubicBezTo>
                    <a:cubicBezTo>
                      <a:pt x="38" y="29"/>
                      <a:pt x="1" y="39"/>
                      <a:pt x="19"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966;p46">
                <a:extLst>
                  <a:ext uri="{FF2B5EF4-FFF2-40B4-BE49-F238E27FC236}">
                    <a16:creationId xmlns:a16="http://schemas.microsoft.com/office/drawing/2014/main" id="{318744D6-DDF0-5462-CA39-DC09DD6C5FE0}"/>
                  </a:ext>
                </a:extLst>
              </p:cNvPr>
              <p:cNvSpPr/>
              <p:nvPr/>
            </p:nvSpPr>
            <p:spPr>
              <a:xfrm>
                <a:off x="3464191" y="1079357"/>
                <a:ext cx="12605" cy="10968"/>
              </a:xfrm>
              <a:custGeom>
                <a:avLst/>
                <a:gdLst/>
                <a:ahLst/>
                <a:cxnLst/>
                <a:rect l="l" t="t" r="r" b="b"/>
                <a:pathLst>
                  <a:path w="77" h="67" extrusionOk="0">
                    <a:moveTo>
                      <a:pt x="76" y="29"/>
                    </a:moveTo>
                    <a:cubicBezTo>
                      <a:pt x="57" y="38"/>
                      <a:pt x="29" y="67"/>
                      <a:pt x="10" y="48"/>
                    </a:cubicBezTo>
                    <a:lnTo>
                      <a:pt x="1" y="10"/>
                    </a:lnTo>
                    <a:cubicBezTo>
                      <a:pt x="39" y="0"/>
                      <a:pt x="67" y="0"/>
                      <a:pt x="76" y="2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967;p46">
                <a:extLst>
                  <a:ext uri="{FF2B5EF4-FFF2-40B4-BE49-F238E27FC236}">
                    <a16:creationId xmlns:a16="http://schemas.microsoft.com/office/drawing/2014/main" id="{9D9C3982-ACD1-4CB2-6EEB-C4D722D8335B}"/>
                  </a:ext>
                </a:extLst>
              </p:cNvPr>
              <p:cNvSpPr/>
              <p:nvPr/>
            </p:nvSpPr>
            <p:spPr>
              <a:xfrm>
                <a:off x="3479743" y="1152039"/>
                <a:ext cx="10968" cy="9494"/>
              </a:xfrm>
              <a:custGeom>
                <a:avLst/>
                <a:gdLst/>
                <a:ahLst/>
                <a:cxnLst/>
                <a:rect l="l" t="t" r="r" b="b"/>
                <a:pathLst>
                  <a:path w="67" h="58" extrusionOk="0">
                    <a:moveTo>
                      <a:pt x="66" y="20"/>
                    </a:moveTo>
                    <a:cubicBezTo>
                      <a:pt x="48" y="29"/>
                      <a:pt x="19" y="38"/>
                      <a:pt x="10" y="57"/>
                    </a:cubicBezTo>
                    <a:lnTo>
                      <a:pt x="0" y="20"/>
                    </a:lnTo>
                    <a:cubicBezTo>
                      <a:pt x="10" y="10"/>
                      <a:pt x="57" y="1"/>
                      <a:pt x="66" y="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968;p46">
                <a:extLst>
                  <a:ext uri="{FF2B5EF4-FFF2-40B4-BE49-F238E27FC236}">
                    <a16:creationId xmlns:a16="http://schemas.microsoft.com/office/drawing/2014/main" id="{71ABE516-85DC-1EDD-835E-02DDA43E0C2C}"/>
                  </a:ext>
                </a:extLst>
              </p:cNvPr>
              <p:cNvSpPr/>
              <p:nvPr/>
            </p:nvSpPr>
            <p:spPr>
              <a:xfrm>
                <a:off x="3410171" y="1172173"/>
                <a:ext cx="9331" cy="7857"/>
              </a:xfrm>
              <a:custGeom>
                <a:avLst/>
                <a:gdLst/>
                <a:ahLst/>
                <a:cxnLst/>
                <a:rect l="l" t="t" r="r" b="b"/>
                <a:pathLst>
                  <a:path w="57" h="48" extrusionOk="0">
                    <a:moveTo>
                      <a:pt x="28" y="0"/>
                    </a:moveTo>
                    <a:cubicBezTo>
                      <a:pt x="57" y="19"/>
                      <a:pt x="38" y="48"/>
                      <a:pt x="0" y="48"/>
                    </a:cubicBezTo>
                    <a:cubicBezTo>
                      <a:pt x="0" y="29"/>
                      <a:pt x="0" y="0"/>
                      <a:pt x="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969;p46">
                <a:extLst>
                  <a:ext uri="{FF2B5EF4-FFF2-40B4-BE49-F238E27FC236}">
                    <a16:creationId xmlns:a16="http://schemas.microsoft.com/office/drawing/2014/main" id="{A9A1A74C-645E-5649-1625-A107BBB80A61}"/>
                  </a:ext>
                </a:extLst>
              </p:cNvPr>
              <p:cNvSpPr/>
              <p:nvPr/>
            </p:nvSpPr>
            <p:spPr>
              <a:xfrm>
                <a:off x="3592694" y="1117990"/>
                <a:ext cx="48126" cy="26519"/>
              </a:xfrm>
              <a:custGeom>
                <a:avLst/>
                <a:gdLst/>
                <a:ahLst/>
                <a:cxnLst/>
                <a:rect l="l" t="t" r="r" b="b"/>
                <a:pathLst>
                  <a:path w="294" h="162" extrusionOk="0">
                    <a:moveTo>
                      <a:pt x="236" y="57"/>
                    </a:moveTo>
                    <a:cubicBezTo>
                      <a:pt x="208" y="76"/>
                      <a:pt x="180" y="76"/>
                      <a:pt x="142" y="105"/>
                    </a:cubicBezTo>
                    <a:cubicBezTo>
                      <a:pt x="132" y="95"/>
                      <a:pt x="132" y="76"/>
                      <a:pt x="104" y="86"/>
                    </a:cubicBezTo>
                    <a:cubicBezTo>
                      <a:pt x="76" y="105"/>
                      <a:pt x="85" y="152"/>
                      <a:pt x="29" y="161"/>
                    </a:cubicBezTo>
                    <a:cubicBezTo>
                      <a:pt x="38" y="133"/>
                      <a:pt x="0" y="124"/>
                      <a:pt x="29" y="105"/>
                    </a:cubicBezTo>
                    <a:cubicBezTo>
                      <a:pt x="29" y="124"/>
                      <a:pt x="57" y="86"/>
                      <a:pt x="66" y="105"/>
                    </a:cubicBezTo>
                    <a:cubicBezTo>
                      <a:pt x="76" y="76"/>
                      <a:pt x="104" y="57"/>
                      <a:pt x="132" y="39"/>
                    </a:cubicBezTo>
                    <a:cubicBezTo>
                      <a:pt x="142" y="67"/>
                      <a:pt x="170" y="67"/>
                      <a:pt x="189" y="67"/>
                    </a:cubicBezTo>
                    <a:cubicBezTo>
                      <a:pt x="189" y="57"/>
                      <a:pt x="199" y="48"/>
                      <a:pt x="199" y="29"/>
                    </a:cubicBezTo>
                    <a:cubicBezTo>
                      <a:pt x="227" y="39"/>
                      <a:pt x="227" y="10"/>
                      <a:pt x="246" y="1"/>
                    </a:cubicBezTo>
                    <a:cubicBezTo>
                      <a:pt x="227" y="39"/>
                      <a:pt x="255" y="39"/>
                      <a:pt x="293" y="39"/>
                    </a:cubicBezTo>
                    <a:cubicBezTo>
                      <a:pt x="293" y="76"/>
                      <a:pt x="265" y="86"/>
                      <a:pt x="265" y="114"/>
                    </a:cubicBezTo>
                    <a:cubicBezTo>
                      <a:pt x="255" y="86"/>
                      <a:pt x="227" y="95"/>
                      <a:pt x="236" y="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970;p46">
                <a:extLst>
                  <a:ext uri="{FF2B5EF4-FFF2-40B4-BE49-F238E27FC236}">
                    <a16:creationId xmlns:a16="http://schemas.microsoft.com/office/drawing/2014/main" id="{30CF3513-1536-5AFE-E04E-B7EF72DB053C}"/>
                  </a:ext>
                </a:extLst>
              </p:cNvPr>
              <p:cNvSpPr/>
              <p:nvPr/>
            </p:nvSpPr>
            <p:spPr>
              <a:xfrm>
                <a:off x="3553897" y="986541"/>
                <a:ext cx="12605" cy="6384"/>
              </a:xfrm>
              <a:custGeom>
                <a:avLst/>
                <a:gdLst/>
                <a:ahLst/>
                <a:cxnLst/>
                <a:rect l="l" t="t" r="r" b="b"/>
                <a:pathLst>
                  <a:path w="77" h="39" extrusionOk="0">
                    <a:moveTo>
                      <a:pt x="77" y="0"/>
                    </a:moveTo>
                    <a:cubicBezTo>
                      <a:pt x="77" y="19"/>
                      <a:pt x="77" y="29"/>
                      <a:pt x="58" y="38"/>
                    </a:cubicBezTo>
                    <a:cubicBezTo>
                      <a:pt x="67" y="10"/>
                      <a:pt x="1" y="29"/>
                      <a:pt x="39" y="10"/>
                    </a:cubicBezTo>
                    <a:cubicBezTo>
                      <a:pt x="39" y="10"/>
                      <a:pt x="39" y="19"/>
                      <a:pt x="48" y="10"/>
                    </a:cubicBezTo>
                    <a:cubicBezTo>
                      <a:pt x="48" y="0"/>
                      <a:pt x="58" y="0"/>
                      <a:pt x="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971;p46">
                <a:extLst>
                  <a:ext uri="{FF2B5EF4-FFF2-40B4-BE49-F238E27FC236}">
                    <a16:creationId xmlns:a16="http://schemas.microsoft.com/office/drawing/2014/main" id="{9A599CA4-FF24-3BD4-6807-22C2598C46AC}"/>
                  </a:ext>
                </a:extLst>
              </p:cNvPr>
              <p:cNvSpPr/>
              <p:nvPr/>
            </p:nvSpPr>
            <p:spPr>
              <a:xfrm>
                <a:off x="3216682" y="1190671"/>
                <a:ext cx="26519" cy="23408"/>
              </a:xfrm>
              <a:custGeom>
                <a:avLst/>
                <a:gdLst/>
                <a:ahLst/>
                <a:cxnLst/>
                <a:rect l="l" t="t" r="r" b="b"/>
                <a:pathLst>
                  <a:path w="162" h="143" extrusionOk="0">
                    <a:moveTo>
                      <a:pt x="95" y="48"/>
                    </a:moveTo>
                    <a:cubicBezTo>
                      <a:pt x="95" y="95"/>
                      <a:pt x="38" y="95"/>
                      <a:pt x="57" y="143"/>
                    </a:cubicBezTo>
                    <a:cubicBezTo>
                      <a:pt x="29" y="143"/>
                      <a:pt x="20" y="114"/>
                      <a:pt x="1" y="114"/>
                    </a:cubicBezTo>
                    <a:cubicBezTo>
                      <a:pt x="38" y="105"/>
                      <a:pt x="67" y="39"/>
                      <a:pt x="95" y="1"/>
                    </a:cubicBezTo>
                    <a:cubicBezTo>
                      <a:pt x="105" y="20"/>
                      <a:pt x="161" y="76"/>
                      <a:pt x="95" y="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972;p46">
                <a:extLst>
                  <a:ext uri="{FF2B5EF4-FFF2-40B4-BE49-F238E27FC236}">
                    <a16:creationId xmlns:a16="http://schemas.microsoft.com/office/drawing/2014/main" id="{91536DC2-13EB-750B-5E09-8CB2DBFA0C91}"/>
                  </a:ext>
                </a:extLst>
              </p:cNvPr>
              <p:cNvSpPr/>
              <p:nvPr/>
            </p:nvSpPr>
            <p:spPr>
              <a:xfrm>
                <a:off x="3637546" y="1153676"/>
                <a:ext cx="10968" cy="12441"/>
              </a:xfrm>
              <a:custGeom>
                <a:avLst/>
                <a:gdLst/>
                <a:ahLst/>
                <a:cxnLst/>
                <a:rect l="l" t="t" r="r" b="b"/>
                <a:pathLst>
                  <a:path w="67" h="76" extrusionOk="0">
                    <a:moveTo>
                      <a:pt x="0" y="66"/>
                    </a:moveTo>
                    <a:cubicBezTo>
                      <a:pt x="10" y="28"/>
                      <a:pt x="10" y="38"/>
                      <a:pt x="10" y="0"/>
                    </a:cubicBezTo>
                    <a:cubicBezTo>
                      <a:pt x="29" y="0"/>
                      <a:pt x="48" y="0"/>
                      <a:pt x="57" y="0"/>
                    </a:cubicBezTo>
                    <a:cubicBezTo>
                      <a:pt x="66" y="38"/>
                      <a:pt x="29" y="38"/>
                      <a:pt x="38" y="66"/>
                    </a:cubicBezTo>
                    <a:cubicBezTo>
                      <a:pt x="38" y="66"/>
                      <a:pt x="48" y="66"/>
                      <a:pt x="38" y="76"/>
                    </a:cubicBezTo>
                    <a:cubicBezTo>
                      <a:pt x="29" y="57"/>
                      <a:pt x="19" y="66"/>
                      <a:pt x="0" y="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973;p46">
                <a:extLst>
                  <a:ext uri="{FF2B5EF4-FFF2-40B4-BE49-F238E27FC236}">
                    <a16:creationId xmlns:a16="http://schemas.microsoft.com/office/drawing/2014/main" id="{9D03436B-38EF-B7C0-BD8B-2DF868933092}"/>
                  </a:ext>
                </a:extLst>
              </p:cNvPr>
              <p:cNvSpPr/>
              <p:nvPr/>
            </p:nvSpPr>
            <p:spPr>
              <a:xfrm>
                <a:off x="3221429" y="1227831"/>
                <a:ext cx="26355" cy="26519"/>
              </a:xfrm>
              <a:custGeom>
                <a:avLst/>
                <a:gdLst/>
                <a:ahLst/>
                <a:cxnLst/>
                <a:rect l="l" t="t" r="r" b="b"/>
                <a:pathLst>
                  <a:path w="161" h="162" extrusionOk="0">
                    <a:moveTo>
                      <a:pt x="66" y="161"/>
                    </a:moveTo>
                    <a:cubicBezTo>
                      <a:pt x="85" y="114"/>
                      <a:pt x="38" y="152"/>
                      <a:pt x="0" y="133"/>
                    </a:cubicBezTo>
                    <a:cubicBezTo>
                      <a:pt x="28" y="76"/>
                      <a:pt x="57" y="20"/>
                      <a:pt x="123" y="1"/>
                    </a:cubicBezTo>
                    <a:cubicBezTo>
                      <a:pt x="142" y="39"/>
                      <a:pt x="132" y="57"/>
                      <a:pt x="161" y="86"/>
                    </a:cubicBezTo>
                    <a:cubicBezTo>
                      <a:pt x="85" y="95"/>
                      <a:pt x="123" y="142"/>
                      <a:pt x="66" y="16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974;p46">
                <a:extLst>
                  <a:ext uri="{FF2B5EF4-FFF2-40B4-BE49-F238E27FC236}">
                    <a16:creationId xmlns:a16="http://schemas.microsoft.com/office/drawing/2014/main" id="{0F900D5C-4407-C4A9-AD16-34B4A50E9395}"/>
                  </a:ext>
                </a:extLst>
              </p:cNvPr>
              <p:cNvSpPr/>
              <p:nvPr/>
            </p:nvSpPr>
            <p:spPr>
              <a:xfrm>
                <a:off x="3683873" y="1240272"/>
                <a:ext cx="10968" cy="9494"/>
              </a:xfrm>
              <a:custGeom>
                <a:avLst/>
                <a:gdLst/>
                <a:ahLst/>
                <a:cxnLst/>
                <a:rect l="l" t="t" r="r" b="b"/>
                <a:pathLst>
                  <a:path w="67" h="58" extrusionOk="0">
                    <a:moveTo>
                      <a:pt x="67" y="57"/>
                    </a:moveTo>
                    <a:cubicBezTo>
                      <a:pt x="67" y="38"/>
                      <a:pt x="67" y="29"/>
                      <a:pt x="67" y="19"/>
                    </a:cubicBezTo>
                    <a:cubicBezTo>
                      <a:pt x="57" y="10"/>
                      <a:pt x="48" y="10"/>
                      <a:pt x="48" y="0"/>
                    </a:cubicBezTo>
                    <a:cubicBezTo>
                      <a:pt x="39" y="10"/>
                      <a:pt x="29" y="10"/>
                      <a:pt x="10" y="19"/>
                    </a:cubicBezTo>
                    <a:cubicBezTo>
                      <a:pt x="20" y="29"/>
                      <a:pt x="20" y="38"/>
                      <a:pt x="1" y="38"/>
                    </a:cubicBezTo>
                    <a:cubicBezTo>
                      <a:pt x="20" y="48"/>
                      <a:pt x="48" y="48"/>
                      <a:pt x="67" y="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975;p46">
                <a:extLst>
                  <a:ext uri="{FF2B5EF4-FFF2-40B4-BE49-F238E27FC236}">
                    <a16:creationId xmlns:a16="http://schemas.microsoft.com/office/drawing/2014/main" id="{48514346-87E3-67D2-5008-3A7BB1D43AE1}"/>
                  </a:ext>
                </a:extLst>
              </p:cNvPr>
              <p:cNvSpPr/>
              <p:nvPr/>
            </p:nvSpPr>
            <p:spPr>
              <a:xfrm>
                <a:off x="2767988" y="66070"/>
                <a:ext cx="3675935" cy="1375365"/>
              </a:xfrm>
              <a:custGeom>
                <a:avLst/>
                <a:gdLst/>
                <a:ahLst/>
                <a:cxnLst/>
                <a:rect l="l" t="t" r="r" b="b"/>
                <a:pathLst>
                  <a:path w="22456" h="8402" extrusionOk="0">
                    <a:moveTo>
                      <a:pt x="15028" y="1446"/>
                    </a:moveTo>
                    <a:cubicBezTo>
                      <a:pt x="14952" y="1475"/>
                      <a:pt x="14867" y="1427"/>
                      <a:pt x="14848" y="1352"/>
                    </a:cubicBezTo>
                    <a:cubicBezTo>
                      <a:pt x="14829" y="1276"/>
                      <a:pt x="14876" y="1200"/>
                      <a:pt x="14952" y="1172"/>
                    </a:cubicBezTo>
                    <a:cubicBezTo>
                      <a:pt x="16993" y="633"/>
                      <a:pt x="18761" y="274"/>
                      <a:pt x="20027" y="142"/>
                    </a:cubicBezTo>
                    <a:cubicBezTo>
                      <a:pt x="21331" y="0"/>
                      <a:pt x="22153" y="104"/>
                      <a:pt x="22286" y="501"/>
                    </a:cubicBezTo>
                    <a:cubicBezTo>
                      <a:pt x="22456" y="1011"/>
                      <a:pt x="21331" y="1881"/>
                      <a:pt x="19375" y="2854"/>
                    </a:cubicBezTo>
                    <a:cubicBezTo>
                      <a:pt x="17485" y="3799"/>
                      <a:pt x="14801" y="4896"/>
                      <a:pt x="11777" y="5897"/>
                    </a:cubicBezTo>
                    <a:cubicBezTo>
                      <a:pt x="8752" y="6909"/>
                      <a:pt x="5945" y="7636"/>
                      <a:pt x="3866" y="8014"/>
                    </a:cubicBezTo>
                    <a:cubicBezTo>
                      <a:pt x="1721" y="8402"/>
                      <a:pt x="303" y="8383"/>
                      <a:pt x="133" y="7873"/>
                    </a:cubicBezTo>
                    <a:cubicBezTo>
                      <a:pt x="1" y="7476"/>
                      <a:pt x="596" y="6899"/>
                      <a:pt x="1721" y="6228"/>
                    </a:cubicBezTo>
                    <a:cubicBezTo>
                      <a:pt x="2817" y="5576"/>
                      <a:pt x="4452" y="4801"/>
                      <a:pt x="6409" y="4017"/>
                    </a:cubicBezTo>
                    <a:cubicBezTo>
                      <a:pt x="6484" y="3988"/>
                      <a:pt x="6560" y="4026"/>
                      <a:pt x="6598" y="4092"/>
                    </a:cubicBezTo>
                    <a:cubicBezTo>
                      <a:pt x="6626" y="4168"/>
                      <a:pt x="6588" y="4253"/>
                      <a:pt x="6512" y="4281"/>
                    </a:cubicBezTo>
                    <a:cubicBezTo>
                      <a:pt x="4566" y="5056"/>
                      <a:pt x="2950" y="5822"/>
                      <a:pt x="1863" y="6474"/>
                    </a:cubicBezTo>
                    <a:cubicBezTo>
                      <a:pt x="861" y="7069"/>
                      <a:pt x="322" y="7532"/>
                      <a:pt x="398" y="7778"/>
                    </a:cubicBezTo>
                    <a:cubicBezTo>
                      <a:pt x="521" y="8137"/>
                      <a:pt x="1816" y="8090"/>
                      <a:pt x="3819" y="7731"/>
                    </a:cubicBezTo>
                    <a:cubicBezTo>
                      <a:pt x="5889" y="7362"/>
                      <a:pt x="8667" y="6635"/>
                      <a:pt x="11691" y="5633"/>
                    </a:cubicBezTo>
                    <a:cubicBezTo>
                      <a:pt x="14706" y="4631"/>
                      <a:pt x="17371" y="3544"/>
                      <a:pt x="19252" y="2599"/>
                    </a:cubicBezTo>
                    <a:cubicBezTo>
                      <a:pt x="21067" y="1692"/>
                      <a:pt x="22134" y="955"/>
                      <a:pt x="22012" y="596"/>
                    </a:cubicBezTo>
                    <a:cubicBezTo>
                      <a:pt x="21927" y="340"/>
                      <a:pt x="21218" y="293"/>
                      <a:pt x="20065" y="416"/>
                    </a:cubicBezTo>
                    <a:cubicBezTo>
                      <a:pt x="18798" y="558"/>
                      <a:pt x="17050" y="908"/>
                      <a:pt x="15028" y="144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4765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4"/>
                                        </p:tgtEl>
                                      </p:cBhvr>
                                    </p:cmd>
                                  </p:childTnLst>
                                </p:cTn>
                              </p:par>
                            </p:childTnLst>
                          </p:cTn>
                        </p:par>
                      </p:childTnLst>
                    </p:cTn>
                  </p:par>
                </p:childTnLst>
              </p:cTn>
              <p:nextCondLst>
                <p:cond evt="onClick" delay="0">
                  <p:tgtEl>
                    <p:spTgt spid="24"/>
                  </p:tgtEl>
                </p:cond>
              </p:nextCondLst>
            </p:seq>
            <p:video>
              <p:cMediaNode vol="80000" mute="1">
                <p:cTn id="12" fill="hold" display="0">
                  <p:stCondLst>
                    <p:cond delay="indefinite"/>
                  </p:stCondLst>
                </p:cTn>
                <p:tgtEl>
                  <p:spTgt spid="2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58">
          <a:extLst>
            <a:ext uri="{FF2B5EF4-FFF2-40B4-BE49-F238E27FC236}">
              <a16:creationId xmlns:a16="http://schemas.microsoft.com/office/drawing/2014/main" id="{E0536500-902C-E197-D7C0-F22C40D49101}"/>
            </a:ext>
          </a:extLst>
        </p:cNvPr>
        <p:cNvGrpSpPr/>
        <p:nvPr/>
      </p:nvGrpSpPr>
      <p:grpSpPr>
        <a:xfrm>
          <a:off x="0" y="0"/>
          <a:ext cx="0" cy="0"/>
          <a:chOff x="0" y="0"/>
          <a:chExt cx="0" cy="0"/>
        </a:xfrm>
      </p:grpSpPr>
      <p:sp>
        <p:nvSpPr>
          <p:cNvPr id="3059" name="Google Shape;3059;p35">
            <a:extLst>
              <a:ext uri="{FF2B5EF4-FFF2-40B4-BE49-F238E27FC236}">
                <a16:creationId xmlns:a16="http://schemas.microsoft.com/office/drawing/2014/main" id="{B00D831A-C57A-17BF-F433-DE01A5CA005D}"/>
              </a:ext>
            </a:extLst>
          </p:cNvPr>
          <p:cNvSpPr txBox="1">
            <a:spLocks noGrp="1"/>
          </p:cNvSpPr>
          <p:nvPr>
            <p:ph type="title"/>
          </p:nvPr>
        </p:nvSpPr>
        <p:spPr>
          <a:xfrm>
            <a:off x="539400" y="451475"/>
            <a:ext cx="80652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lt2"/>
                </a:solidFill>
              </a:rPr>
              <a:t>Was </a:t>
            </a:r>
            <a:r>
              <a:rPr lang="en" err="1">
                <a:solidFill>
                  <a:schemeClr val="lt2"/>
                </a:solidFill>
              </a:rPr>
              <a:t>kan</a:t>
            </a:r>
            <a:r>
              <a:rPr lang="en" err="1"/>
              <a:t>n</a:t>
            </a:r>
            <a:r>
              <a:rPr lang="en"/>
              <a:t> </a:t>
            </a:r>
            <a:r>
              <a:rPr lang="en" err="1"/>
              <a:t>erforscht</a:t>
            </a:r>
            <a:r>
              <a:rPr lang="en"/>
              <a:t> </a:t>
            </a:r>
            <a:r>
              <a:rPr lang="en" err="1"/>
              <a:t>werden</a:t>
            </a:r>
            <a:r>
              <a:rPr lang="en"/>
              <a:t>?</a:t>
            </a:r>
            <a:endParaRPr>
              <a:solidFill>
                <a:schemeClr val="lt2"/>
              </a:solidFill>
            </a:endParaRPr>
          </a:p>
        </p:txBody>
      </p:sp>
      <p:sp>
        <p:nvSpPr>
          <p:cNvPr id="3060" name="Google Shape;3060;p35">
            <a:extLst>
              <a:ext uri="{FF2B5EF4-FFF2-40B4-BE49-F238E27FC236}">
                <a16:creationId xmlns:a16="http://schemas.microsoft.com/office/drawing/2014/main" id="{64D671CA-B66F-3E69-010F-777A5B38F5D0}"/>
              </a:ext>
            </a:extLst>
          </p:cNvPr>
          <p:cNvSpPr txBox="1">
            <a:spLocks noGrp="1"/>
          </p:cNvSpPr>
          <p:nvPr>
            <p:ph type="subTitle" idx="1"/>
          </p:nvPr>
        </p:nvSpPr>
        <p:spPr>
          <a:xfrm>
            <a:off x="1344049" y="1479150"/>
            <a:ext cx="2884135" cy="69460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err="1"/>
              <a:t>Pflanzenwachstum</a:t>
            </a:r>
          </a:p>
        </p:txBody>
      </p:sp>
      <p:sp>
        <p:nvSpPr>
          <p:cNvPr id="3062" name="Google Shape;3062;p35">
            <a:extLst>
              <a:ext uri="{FF2B5EF4-FFF2-40B4-BE49-F238E27FC236}">
                <a16:creationId xmlns:a16="http://schemas.microsoft.com/office/drawing/2014/main" id="{3846CAD9-27F0-DCE8-921F-8C7283318D88}"/>
              </a:ext>
            </a:extLst>
          </p:cNvPr>
          <p:cNvSpPr txBox="1">
            <a:spLocks noGrp="1"/>
          </p:cNvSpPr>
          <p:nvPr>
            <p:ph type="subTitle" idx="3"/>
          </p:nvPr>
        </p:nvSpPr>
        <p:spPr>
          <a:xfrm>
            <a:off x="5335459" y="1394194"/>
            <a:ext cx="3251125" cy="714414"/>
          </a:xfrm>
          <a:prstGeom prst="rect">
            <a:avLst/>
          </a:prstGeom>
        </p:spPr>
        <p:txBody>
          <a:bodyPr spcFirstLastPara="1" wrap="square" lIns="91425" tIns="91425" rIns="91425" bIns="91425" anchor="ctr" anchorCtr="0">
            <a:noAutofit/>
          </a:bodyPr>
          <a:lstStyle/>
          <a:p>
            <a:pPr marL="0" indent="0"/>
            <a:r>
              <a:rPr lang="en" err="1"/>
              <a:t>Biologisches</a:t>
            </a:r>
            <a:r>
              <a:rPr lang="en"/>
              <a:t> </a:t>
            </a:r>
            <a:r>
              <a:rPr lang="en" err="1"/>
              <a:t>Wachstum</a:t>
            </a:r>
            <a:endParaRPr lang="de-DE" err="1"/>
          </a:p>
        </p:txBody>
      </p:sp>
      <p:sp>
        <p:nvSpPr>
          <p:cNvPr id="3064" name="Google Shape;3064;p35">
            <a:extLst>
              <a:ext uri="{FF2B5EF4-FFF2-40B4-BE49-F238E27FC236}">
                <a16:creationId xmlns:a16="http://schemas.microsoft.com/office/drawing/2014/main" id="{B3795D32-82C3-6810-1B3E-553D1D21C95F}"/>
              </a:ext>
            </a:extLst>
          </p:cNvPr>
          <p:cNvSpPr txBox="1">
            <a:spLocks noGrp="1"/>
          </p:cNvSpPr>
          <p:nvPr>
            <p:ph type="subTitle" idx="5"/>
          </p:nvPr>
        </p:nvSpPr>
        <p:spPr>
          <a:xfrm>
            <a:off x="5367598" y="2641845"/>
            <a:ext cx="2546187" cy="27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err="1"/>
              <a:t>Materialwachstum</a:t>
            </a:r>
            <a:endParaRPr/>
          </a:p>
        </p:txBody>
      </p:sp>
      <p:sp>
        <p:nvSpPr>
          <p:cNvPr id="3066" name="Google Shape;3066;p35">
            <a:extLst>
              <a:ext uri="{FF2B5EF4-FFF2-40B4-BE49-F238E27FC236}">
                <a16:creationId xmlns:a16="http://schemas.microsoft.com/office/drawing/2014/main" id="{FB940AAA-269B-A027-EC0B-84D5CFB74BB6}"/>
              </a:ext>
            </a:extLst>
          </p:cNvPr>
          <p:cNvSpPr txBox="1">
            <a:spLocks noGrp="1"/>
          </p:cNvSpPr>
          <p:nvPr>
            <p:ph type="subTitle" idx="7"/>
          </p:nvPr>
        </p:nvSpPr>
        <p:spPr>
          <a:xfrm>
            <a:off x="1344050" y="2525475"/>
            <a:ext cx="3078300" cy="60416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err="1"/>
              <a:t>Medizinische</a:t>
            </a:r>
            <a:r>
              <a:rPr lang="en"/>
              <a:t> </a:t>
            </a:r>
            <a:r>
              <a:rPr lang="en" err="1"/>
              <a:t>Forschung</a:t>
            </a:r>
            <a:endParaRPr/>
          </a:p>
        </p:txBody>
      </p:sp>
      <p:grpSp>
        <p:nvGrpSpPr>
          <p:cNvPr id="4" name="Google Shape;18552;p81">
            <a:extLst>
              <a:ext uri="{FF2B5EF4-FFF2-40B4-BE49-F238E27FC236}">
                <a16:creationId xmlns:a16="http://schemas.microsoft.com/office/drawing/2014/main" id="{6675B7ED-1CEB-EEDA-57B6-4D2F83E12048}"/>
              </a:ext>
            </a:extLst>
          </p:cNvPr>
          <p:cNvGrpSpPr/>
          <p:nvPr/>
        </p:nvGrpSpPr>
        <p:grpSpPr>
          <a:xfrm>
            <a:off x="630668" y="1479649"/>
            <a:ext cx="617058" cy="694606"/>
            <a:chOff x="2236525" y="3353202"/>
            <a:chExt cx="304832" cy="356512"/>
          </a:xfrm>
        </p:grpSpPr>
        <p:sp>
          <p:nvSpPr>
            <p:cNvPr id="5" name="Google Shape;18553;p81">
              <a:extLst>
                <a:ext uri="{FF2B5EF4-FFF2-40B4-BE49-F238E27FC236}">
                  <a16:creationId xmlns:a16="http://schemas.microsoft.com/office/drawing/2014/main" id="{5AF5C218-34E0-C860-42C0-627A43C2785E}"/>
                </a:ext>
              </a:extLst>
            </p:cNvPr>
            <p:cNvSpPr/>
            <p:nvPr/>
          </p:nvSpPr>
          <p:spPr>
            <a:xfrm>
              <a:off x="2236525" y="3353202"/>
              <a:ext cx="304832" cy="356512"/>
            </a:xfrm>
            <a:custGeom>
              <a:avLst/>
              <a:gdLst/>
              <a:ahLst/>
              <a:cxnLst/>
              <a:rect l="l" t="t" r="r" b="b"/>
              <a:pathLst>
                <a:path w="9526" h="11141" extrusionOk="0">
                  <a:moveTo>
                    <a:pt x="4239" y="413"/>
                  </a:moveTo>
                  <a:cubicBezTo>
                    <a:pt x="4525" y="616"/>
                    <a:pt x="5120" y="1128"/>
                    <a:pt x="5275" y="1675"/>
                  </a:cubicBezTo>
                  <a:cubicBezTo>
                    <a:pt x="5358" y="1997"/>
                    <a:pt x="5156" y="2342"/>
                    <a:pt x="4989" y="2533"/>
                  </a:cubicBezTo>
                  <a:cubicBezTo>
                    <a:pt x="4894" y="2116"/>
                    <a:pt x="4775" y="1699"/>
                    <a:pt x="4644" y="1282"/>
                  </a:cubicBezTo>
                  <a:cubicBezTo>
                    <a:pt x="4625" y="1209"/>
                    <a:pt x="4564" y="1163"/>
                    <a:pt x="4498" y="1163"/>
                  </a:cubicBezTo>
                  <a:cubicBezTo>
                    <a:pt x="4479" y="1163"/>
                    <a:pt x="4460" y="1167"/>
                    <a:pt x="4441" y="1175"/>
                  </a:cubicBezTo>
                  <a:cubicBezTo>
                    <a:pt x="4346" y="1199"/>
                    <a:pt x="4298" y="1294"/>
                    <a:pt x="4334" y="1378"/>
                  </a:cubicBezTo>
                  <a:cubicBezTo>
                    <a:pt x="4465" y="1782"/>
                    <a:pt x="4572" y="2211"/>
                    <a:pt x="4679" y="2628"/>
                  </a:cubicBezTo>
                  <a:cubicBezTo>
                    <a:pt x="4441" y="2568"/>
                    <a:pt x="4060" y="2366"/>
                    <a:pt x="3977" y="2021"/>
                  </a:cubicBezTo>
                  <a:cubicBezTo>
                    <a:pt x="3822" y="1473"/>
                    <a:pt x="4108" y="735"/>
                    <a:pt x="4239" y="413"/>
                  </a:cubicBezTo>
                  <a:close/>
                  <a:moveTo>
                    <a:pt x="2824" y="3117"/>
                  </a:moveTo>
                  <a:cubicBezTo>
                    <a:pt x="3186" y="3117"/>
                    <a:pt x="3616" y="3172"/>
                    <a:pt x="3929" y="3378"/>
                  </a:cubicBezTo>
                  <a:cubicBezTo>
                    <a:pt x="4203" y="3556"/>
                    <a:pt x="4298" y="3926"/>
                    <a:pt x="4298" y="4164"/>
                  </a:cubicBezTo>
                  <a:cubicBezTo>
                    <a:pt x="3810" y="3747"/>
                    <a:pt x="3382" y="3556"/>
                    <a:pt x="3346" y="3556"/>
                  </a:cubicBezTo>
                  <a:cubicBezTo>
                    <a:pt x="3324" y="3547"/>
                    <a:pt x="3301" y="3543"/>
                    <a:pt x="3279" y="3543"/>
                  </a:cubicBezTo>
                  <a:cubicBezTo>
                    <a:pt x="3218" y="3543"/>
                    <a:pt x="3161" y="3578"/>
                    <a:pt x="3143" y="3640"/>
                  </a:cubicBezTo>
                  <a:cubicBezTo>
                    <a:pt x="3096" y="3723"/>
                    <a:pt x="3143" y="3818"/>
                    <a:pt x="3215" y="3854"/>
                  </a:cubicBezTo>
                  <a:cubicBezTo>
                    <a:pt x="3215" y="3854"/>
                    <a:pt x="3667" y="4045"/>
                    <a:pt x="4144" y="4473"/>
                  </a:cubicBezTo>
                  <a:cubicBezTo>
                    <a:pt x="4011" y="4547"/>
                    <a:pt x="3795" y="4621"/>
                    <a:pt x="3580" y="4621"/>
                  </a:cubicBezTo>
                  <a:cubicBezTo>
                    <a:pt x="3448" y="4621"/>
                    <a:pt x="3316" y="4593"/>
                    <a:pt x="3203" y="4521"/>
                  </a:cubicBezTo>
                  <a:cubicBezTo>
                    <a:pt x="2715" y="4211"/>
                    <a:pt x="2417" y="3497"/>
                    <a:pt x="2310" y="3152"/>
                  </a:cubicBezTo>
                  <a:cubicBezTo>
                    <a:pt x="2438" y="3135"/>
                    <a:pt x="2620" y="3117"/>
                    <a:pt x="2824" y="3117"/>
                  </a:cubicBezTo>
                  <a:close/>
                  <a:moveTo>
                    <a:pt x="7192" y="3818"/>
                  </a:moveTo>
                  <a:cubicBezTo>
                    <a:pt x="7549" y="3818"/>
                    <a:pt x="7894" y="3878"/>
                    <a:pt x="8084" y="3937"/>
                  </a:cubicBezTo>
                  <a:cubicBezTo>
                    <a:pt x="7918" y="4259"/>
                    <a:pt x="7549" y="4938"/>
                    <a:pt x="7025" y="5176"/>
                  </a:cubicBezTo>
                  <a:cubicBezTo>
                    <a:pt x="6928" y="5224"/>
                    <a:pt x="6828" y="5241"/>
                    <a:pt x="6734" y="5241"/>
                  </a:cubicBezTo>
                  <a:cubicBezTo>
                    <a:pt x="6594" y="5241"/>
                    <a:pt x="6467" y="5204"/>
                    <a:pt x="6382" y="5176"/>
                  </a:cubicBezTo>
                  <a:cubicBezTo>
                    <a:pt x="6263" y="5128"/>
                    <a:pt x="6179" y="5092"/>
                    <a:pt x="6120" y="5033"/>
                  </a:cubicBezTo>
                  <a:cubicBezTo>
                    <a:pt x="6179" y="4985"/>
                    <a:pt x="6239" y="4938"/>
                    <a:pt x="6310" y="4890"/>
                  </a:cubicBezTo>
                  <a:cubicBezTo>
                    <a:pt x="6382" y="4854"/>
                    <a:pt x="6418" y="4747"/>
                    <a:pt x="6358" y="4676"/>
                  </a:cubicBezTo>
                  <a:cubicBezTo>
                    <a:pt x="6328" y="4624"/>
                    <a:pt x="6276" y="4595"/>
                    <a:pt x="6223" y="4595"/>
                  </a:cubicBezTo>
                  <a:cubicBezTo>
                    <a:pt x="6191" y="4595"/>
                    <a:pt x="6159" y="4606"/>
                    <a:pt x="6132" y="4628"/>
                  </a:cubicBezTo>
                  <a:cubicBezTo>
                    <a:pt x="6084" y="4652"/>
                    <a:pt x="6049" y="4688"/>
                    <a:pt x="5989" y="4735"/>
                  </a:cubicBezTo>
                  <a:cubicBezTo>
                    <a:pt x="6001" y="4473"/>
                    <a:pt x="6144" y="4104"/>
                    <a:pt x="6441" y="3961"/>
                  </a:cubicBezTo>
                  <a:cubicBezTo>
                    <a:pt x="6668" y="3854"/>
                    <a:pt x="6918" y="3818"/>
                    <a:pt x="7192" y="3818"/>
                  </a:cubicBezTo>
                  <a:close/>
                  <a:moveTo>
                    <a:pt x="2605" y="5627"/>
                  </a:moveTo>
                  <a:cubicBezTo>
                    <a:pt x="2832" y="5627"/>
                    <a:pt x="3055" y="5651"/>
                    <a:pt x="3262" y="5711"/>
                  </a:cubicBezTo>
                  <a:cubicBezTo>
                    <a:pt x="3703" y="5842"/>
                    <a:pt x="3977" y="6235"/>
                    <a:pt x="4096" y="6462"/>
                  </a:cubicBezTo>
                  <a:cubicBezTo>
                    <a:pt x="4203" y="6664"/>
                    <a:pt x="4274" y="6854"/>
                    <a:pt x="4286" y="7021"/>
                  </a:cubicBezTo>
                  <a:cubicBezTo>
                    <a:pt x="4215" y="6974"/>
                    <a:pt x="4155" y="6938"/>
                    <a:pt x="4084" y="6890"/>
                  </a:cubicBezTo>
                  <a:cubicBezTo>
                    <a:pt x="3667" y="6664"/>
                    <a:pt x="3155" y="6485"/>
                    <a:pt x="2548" y="6366"/>
                  </a:cubicBezTo>
                  <a:cubicBezTo>
                    <a:pt x="2540" y="6365"/>
                    <a:pt x="2532" y="6365"/>
                    <a:pt x="2524" y="6365"/>
                  </a:cubicBezTo>
                  <a:cubicBezTo>
                    <a:pt x="2439" y="6365"/>
                    <a:pt x="2368" y="6421"/>
                    <a:pt x="2358" y="6497"/>
                  </a:cubicBezTo>
                  <a:cubicBezTo>
                    <a:pt x="2322" y="6593"/>
                    <a:pt x="2381" y="6676"/>
                    <a:pt x="2477" y="6700"/>
                  </a:cubicBezTo>
                  <a:cubicBezTo>
                    <a:pt x="2977" y="6795"/>
                    <a:pt x="3703" y="6997"/>
                    <a:pt x="4227" y="7378"/>
                  </a:cubicBezTo>
                  <a:cubicBezTo>
                    <a:pt x="4144" y="7509"/>
                    <a:pt x="3941" y="7688"/>
                    <a:pt x="3691" y="7831"/>
                  </a:cubicBezTo>
                  <a:cubicBezTo>
                    <a:pt x="3524" y="7919"/>
                    <a:pt x="3248" y="8039"/>
                    <a:pt x="2938" y="8039"/>
                  </a:cubicBezTo>
                  <a:cubicBezTo>
                    <a:pt x="2827" y="8039"/>
                    <a:pt x="2712" y="8023"/>
                    <a:pt x="2596" y="7986"/>
                  </a:cubicBezTo>
                  <a:cubicBezTo>
                    <a:pt x="1596" y="7688"/>
                    <a:pt x="762" y="6545"/>
                    <a:pt x="476" y="6128"/>
                  </a:cubicBezTo>
                  <a:cubicBezTo>
                    <a:pt x="843" y="5978"/>
                    <a:pt x="1752" y="5627"/>
                    <a:pt x="2605" y="5627"/>
                  </a:cubicBezTo>
                  <a:close/>
                  <a:moveTo>
                    <a:pt x="7656" y="7009"/>
                  </a:moveTo>
                  <a:cubicBezTo>
                    <a:pt x="8251" y="7009"/>
                    <a:pt x="8811" y="7128"/>
                    <a:pt x="9097" y="7200"/>
                  </a:cubicBezTo>
                  <a:cubicBezTo>
                    <a:pt x="8930" y="7616"/>
                    <a:pt x="8323" y="8759"/>
                    <a:pt x="7477" y="9164"/>
                  </a:cubicBezTo>
                  <a:cubicBezTo>
                    <a:pt x="7322" y="9236"/>
                    <a:pt x="7156" y="9271"/>
                    <a:pt x="7001" y="9271"/>
                  </a:cubicBezTo>
                  <a:cubicBezTo>
                    <a:pt x="6537" y="9271"/>
                    <a:pt x="6072" y="9033"/>
                    <a:pt x="5894" y="8843"/>
                  </a:cubicBezTo>
                  <a:cubicBezTo>
                    <a:pt x="6465" y="8462"/>
                    <a:pt x="7239" y="8033"/>
                    <a:pt x="8108" y="7783"/>
                  </a:cubicBezTo>
                  <a:cubicBezTo>
                    <a:pt x="8204" y="7747"/>
                    <a:pt x="8251" y="7664"/>
                    <a:pt x="8215" y="7569"/>
                  </a:cubicBezTo>
                  <a:cubicBezTo>
                    <a:pt x="8197" y="7505"/>
                    <a:pt x="8136" y="7462"/>
                    <a:pt x="8071" y="7462"/>
                  </a:cubicBezTo>
                  <a:cubicBezTo>
                    <a:pt x="8052" y="7462"/>
                    <a:pt x="8032" y="7465"/>
                    <a:pt x="8013" y="7474"/>
                  </a:cubicBezTo>
                  <a:cubicBezTo>
                    <a:pt x="7132" y="7724"/>
                    <a:pt x="6358" y="8140"/>
                    <a:pt x="5775" y="8509"/>
                  </a:cubicBezTo>
                  <a:cubicBezTo>
                    <a:pt x="5787" y="8128"/>
                    <a:pt x="6013" y="7450"/>
                    <a:pt x="6525" y="7212"/>
                  </a:cubicBezTo>
                  <a:cubicBezTo>
                    <a:pt x="6858" y="7057"/>
                    <a:pt x="7263" y="7009"/>
                    <a:pt x="7656" y="7009"/>
                  </a:cubicBezTo>
                  <a:close/>
                  <a:moveTo>
                    <a:pt x="4166" y="1"/>
                  </a:moveTo>
                  <a:cubicBezTo>
                    <a:pt x="4147" y="1"/>
                    <a:pt x="4128" y="3"/>
                    <a:pt x="4108" y="8"/>
                  </a:cubicBezTo>
                  <a:cubicBezTo>
                    <a:pt x="4060" y="20"/>
                    <a:pt x="4036" y="56"/>
                    <a:pt x="4001" y="80"/>
                  </a:cubicBezTo>
                  <a:cubicBezTo>
                    <a:pt x="3977" y="127"/>
                    <a:pt x="3393" y="1247"/>
                    <a:pt x="3620" y="2092"/>
                  </a:cubicBezTo>
                  <a:cubicBezTo>
                    <a:pt x="3751" y="2628"/>
                    <a:pt x="4346" y="2925"/>
                    <a:pt x="4703" y="2961"/>
                  </a:cubicBezTo>
                  <a:cubicBezTo>
                    <a:pt x="4822" y="3592"/>
                    <a:pt x="4917" y="4247"/>
                    <a:pt x="4941" y="4902"/>
                  </a:cubicBezTo>
                  <a:cubicBezTo>
                    <a:pt x="4810" y="4723"/>
                    <a:pt x="4679" y="4568"/>
                    <a:pt x="4536" y="4426"/>
                  </a:cubicBezTo>
                  <a:cubicBezTo>
                    <a:pt x="4644" y="4092"/>
                    <a:pt x="4536" y="3402"/>
                    <a:pt x="4048" y="3092"/>
                  </a:cubicBezTo>
                  <a:cubicBezTo>
                    <a:pt x="3663" y="2851"/>
                    <a:pt x="3161" y="2790"/>
                    <a:pt x="2752" y="2790"/>
                  </a:cubicBezTo>
                  <a:cubicBezTo>
                    <a:pt x="2353" y="2790"/>
                    <a:pt x="2042" y="2848"/>
                    <a:pt x="2012" y="2854"/>
                  </a:cubicBezTo>
                  <a:cubicBezTo>
                    <a:pt x="1965" y="2866"/>
                    <a:pt x="1917" y="2878"/>
                    <a:pt x="1905" y="2925"/>
                  </a:cubicBezTo>
                  <a:cubicBezTo>
                    <a:pt x="1881" y="2973"/>
                    <a:pt x="1881" y="3021"/>
                    <a:pt x="1893" y="3056"/>
                  </a:cubicBezTo>
                  <a:cubicBezTo>
                    <a:pt x="1905" y="3104"/>
                    <a:pt x="2239" y="4307"/>
                    <a:pt x="2989" y="4783"/>
                  </a:cubicBezTo>
                  <a:cubicBezTo>
                    <a:pt x="3167" y="4890"/>
                    <a:pt x="3370" y="4938"/>
                    <a:pt x="3560" y="4938"/>
                  </a:cubicBezTo>
                  <a:cubicBezTo>
                    <a:pt x="3858" y="4938"/>
                    <a:pt x="4155" y="4830"/>
                    <a:pt x="4334" y="4699"/>
                  </a:cubicBezTo>
                  <a:cubicBezTo>
                    <a:pt x="4560" y="4938"/>
                    <a:pt x="4775" y="5235"/>
                    <a:pt x="4953" y="5592"/>
                  </a:cubicBezTo>
                  <a:cubicBezTo>
                    <a:pt x="4977" y="6259"/>
                    <a:pt x="4929" y="6926"/>
                    <a:pt x="4858" y="7605"/>
                  </a:cubicBezTo>
                  <a:cubicBezTo>
                    <a:pt x="4775" y="7486"/>
                    <a:pt x="4679" y="7378"/>
                    <a:pt x="4572" y="7271"/>
                  </a:cubicBezTo>
                  <a:cubicBezTo>
                    <a:pt x="4644" y="6747"/>
                    <a:pt x="4179" y="5664"/>
                    <a:pt x="3310" y="5402"/>
                  </a:cubicBezTo>
                  <a:cubicBezTo>
                    <a:pt x="3067" y="5331"/>
                    <a:pt x="2797" y="5294"/>
                    <a:pt x="2503" y="5294"/>
                  </a:cubicBezTo>
                  <a:cubicBezTo>
                    <a:pt x="2108" y="5294"/>
                    <a:pt x="1669" y="5361"/>
                    <a:pt x="1191" y="5497"/>
                  </a:cubicBezTo>
                  <a:cubicBezTo>
                    <a:pt x="584" y="5676"/>
                    <a:pt x="131" y="5890"/>
                    <a:pt x="107" y="5902"/>
                  </a:cubicBezTo>
                  <a:cubicBezTo>
                    <a:pt x="60" y="5914"/>
                    <a:pt x="36" y="5962"/>
                    <a:pt x="12" y="6009"/>
                  </a:cubicBezTo>
                  <a:cubicBezTo>
                    <a:pt x="0" y="6057"/>
                    <a:pt x="12" y="6092"/>
                    <a:pt x="36" y="6140"/>
                  </a:cubicBezTo>
                  <a:cubicBezTo>
                    <a:pt x="48" y="6152"/>
                    <a:pt x="298" y="6593"/>
                    <a:pt x="715" y="7069"/>
                  </a:cubicBezTo>
                  <a:cubicBezTo>
                    <a:pt x="1286" y="7724"/>
                    <a:pt x="1858" y="8140"/>
                    <a:pt x="2429" y="8295"/>
                  </a:cubicBezTo>
                  <a:cubicBezTo>
                    <a:pt x="2572" y="8343"/>
                    <a:pt x="2715" y="8355"/>
                    <a:pt x="2846" y="8355"/>
                  </a:cubicBezTo>
                  <a:cubicBezTo>
                    <a:pt x="3227" y="8355"/>
                    <a:pt x="3572" y="8212"/>
                    <a:pt x="3763" y="8105"/>
                  </a:cubicBezTo>
                  <a:cubicBezTo>
                    <a:pt x="4036" y="7962"/>
                    <a:pt x="4263" y="7783"/>
                    <a:pt x="4394" y="7581"/>
                  </a:cubicBezTo>
                  <a:cubicBezTo>
                    <a:pt x="4560" y="7759"/>
                    <a:pt x="4691" y="7962"/>
                    <a:pt x="4751" y="8200"/>
                  </a:cubicBezTo>
                  <a:cubicBezTo>
                    <a:pt x="4679" y="8652"/>
                    <a:pt x="4584" y="9093"/>
                    <a:pt x="4501" y="9462"/>
                  </a:cubicBezTo>
                  <a:cubicBezTo>
                    <a:pt x="4334" y="10164"/>
                    <a:pt x="4155" y="10676"/>
                    <a:pt x="4048" y="10915"/>
                  </a:cubicBezTo>
                  <a:cubicBezTo>
                    <a:pt x="4024" y="11010"/>
                    <a:pt x="4048" y="11093"/>
                    <a:pt x="4144" y="11129"/>
                  </a:cubicBezTo>
                  <a:cubicBezTo>
                    <a:pt x="4155" y="11141"/>
                    <a:pt x="4179" y="11141"/>
                    <a:pt x="4203" y="11141"/>
                  </a:cubicBezTo>
                  <a:cubicBezTo>
                    <a:pt x="4263" y="11141"/>
                    <a:pt x="4322" y="11093"/>
                    <a:pt x="4346" y="11034"/>
                  </a:cubicBezTo>
                  <a:cubicBezTo>
                    <a:pt x="4358" y="11010"/>
                    <a:pt x="4572" y="10474"/>
                    <a:pt x="4798" y="9569"/>
                  </a:cubicBezTo>
                  <a:cubicBezTo>
                    <a:pt x="4882" y="9474"/>
                    <a:pt x="5132" y="9248"/>
                    <a:pt x="5525" y="8986"/>
                  </a:cubicBezTo>
                  <a:cubicBezTo>
                    <a:pt x="5763" y="9271"/>
                    <a:pt x="6322" y="9569"/>
                    <a:pt x="6894" y="9569"/>
                  </a:cubicBezTo>
                  <a:cubicBezTo>
                    <a:pt x="7096" y="9569"/>
                    <a:pt x="7311" y="9521"/>
                    <a:pt x="7501" y="9426"/>
                  </a:cubicBezTo>
                  <a:cubicBezTo>
                    <a:pt x="8680" y="8879"/>
                    <a:pt x="9382" y="7188"/>
                    <a:pt x="9406" y="7105"/>
                  </a:cubicBezTo>
                  <a:cubicBezTo>
                    <a:pt x="9525" y="7093"/>
                    <a:pt x="9525" y="7057"/>
                    <a:pt x="9501" y="7009"/>
                  </a:cubicBezTo>
                  <a:cubicBezTo>
                    <a:pt x="9478" y="6962"/>
                    <a:pt x="9442" y="6938"/>
                    <a:pt x="9394" y="6914"/>
                  </a:cubicBezTo>
                  <a:cubicBezTo>
                    <a:pt x="9347" y="6898"/>
                    <a:pt x="8553" y="6656"/>
                    <a:pt x="7680" y="6656"/>
                  </a:cubicBezTo>
                  <a:cubicBezTo>
                    <a:pt x="7239" y="6656"/>
                    <a:pt x="6778" y="6718"/>
                    <a:pt x="6382" y="6902"/>
                  </a:cubicBezTo>
                  <a:cubicBezTo>
                    <a:pt x="5668" y="7247"/>
                    <a:pt x="5370" y="8200"/>
                    <a:pt x="5465" y="8700"/>
                  </a:cubicBezTo>
                  <a:cubicBezTo>
                    <a:pt x="5275" y="8843"/>
                    <a:pt x="5120" y="8962"/>
                    <a:pt x="4989" y="9057"/>
                  </a:cubicBezTo>
                  <a:cubicBezTo>
                    <a:pt x="5048" y="8783"/>
                    <a:pt x="5108" y="8450"/>
                    <a:pt x="5156" y="8105"/>
                  </a:cubicBezTo>
                  <a:cubicBezTo>
                    <a:pt x="5239" y="7486"/>
                    <a:pt x="5298" y="6854"/>
                    <a:pt x="5310" y="6235"/>
                  </a:cubicBezTo>
                  <a:cubicBezTo>
                    <a:pt x="5334" y="6164"/>
                    <a:pt x="5429" y="5700"/>
                    <a:pt x="5846" y="5247"/>
                  </a:cubicBezTo>
                  <a:cubicBezTo>
                    <a:pt x="5953" y="5342"/>
                    <a:pt x="6108" y="5414"/>
                    <a:pt x="6251" y="5473"/>
                  </a:cubicBezTo>
                  <a:cubicBezTo>
                    <a:pt x="6406" y="5533"/>
                    <a:pt x="6560" y="5569"/>
                    <a:pt x="6715" y="5569"/>
                  </a:cubicBezTo>
                  <a:cubicBezTo>
                    <a:pt x="6858" y="5569"/>
                    <a:pt x="7013" y="5533"/>
                    <a:pt x="7144" y="5473"/>
                  </a:cubicBezTo>
                  <a:cubicBezTo>
                    <a:pt x="7954" y="5104"/>
                    <a:pt x="8430" y="3937"/>
                    <a:pt x="8454" y="3902"/>
                  </a:cubicBezTo>
                  <a:cubicBezTo>
                    <a:pt x="8465" y="3854"/>
                    <a:pt x="8465" y="3806"/>
                    <a:pt x="8454" y="3759"/>
                  </a:cubicBezTo>
                  <a:cubicBezTo>
                    <a:pt x="8442" y="3723"/>
                    <a:pt x="8394" y="3687"/>
                    <a:pt x="8346" y="3676"/>
                  </a:cubicBezTo>
                  <a:cubicBezTo>
                    <a:pt x="8322" y="3660"/>
                    <a:pt x="7769" y="3489"/>
                    <a:pt x="7167" y="3489"/>
                  </a:cubicBezTo>
                  <a:cubicBezTo>
                    <a:pt x="6870" y="3489"/>
                    <a:pt x="6562" y="3530"/>
                    <a:pt x="6299" y="3652"/>
                  </a:cubicBezTo>
                  <a:cubicBezTo>
                    <a:pt x="5751" y="3914"/>
                    <a:pt x="5572" y="4640"/>
                    <a:pt x="5656" y="4985"/>
                  </a:cubicBezTo>
                  <a:cubicBezTo>
                    <a:pt x="5525" y="5116"/>
                    <a:pt x="5406" y="5259"/>
                    <a:pt x="5310" y="5402"/>
                  </a:cubicBezTo>
                  <a:cubicBezTo>
                    <a:pt x="5310" y="5259"/>
                    <a:pt x="5298" y="5128"/>
                    <a:pt x="5298" y="4997"/>
                  </a:cubicBezTo>
                  <a:cubicBezTo>
                    <a:pt x="5263" y="4283"/>
                    <a:pt x="5179" y="3568"/>
                    <a:pt x="5048" y="2878"/>
                  </a:cubicBezTo>
                  <a:cubicBezTo>
                    <a:pt x="5358" y="2675"/>
                    <a:pt x="5715" y="2128"/>
                    <a:pt x="5560" y="1592"/>
                  </a:cubicBezTo>
                  <a:cubicBezTo>
                    <a:pt x="5346" y="723"/>
                    <a:pt x="4286" y="56"/>
                    <a:pt x="4239" y="20"/>
                  </a:cubicBezTo>
                  <a:cubicBezTo>
                    <a:pt x="4218" y="6"/>
                    <a:pt x="4193" y="1"/>
                    <a:pt x="4166" y="1"/>
                  </a:cubicBezTo>
                  <a:close/>
                </a:path>
              </a:pathLst>
            </a:custGeom>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8554;p81">
              <a:extLst>
                <a:ext uri="{FF2B5EF4-FFF2-40B4-BE49-F238E27FC236}">
                  <a16:creationId xmlns:a16="http://schemas.microsoft.com/office/drawing/2014/main" id="{D304EEE4-E321-50FA-A24A-122A82A6C282}"/>
                </a:ext>
              </a:extLst>
            </p:cNvPr>
            <p:cNvSpPr/>
            <p:nvPr/>
          </p:nvSpPr>
          <p:spPr>
            <a:xfrm>
              <a:off x="2283373" y="3553106"/>
              <a:ext cx="16416" cy="11072"/>
            </a:xfrm>
            <a:custGeom>
              <a:avLst/>
              <a:gdLst/>
              <a:ahLst/>
              <a:cxnLst/>
              <a:rect l="l" t="t" r="r" b="b"/>
              <a:pathLst>
                <a:path w="513" h="346" extrusionOk="0">
                  <a:moveTo>
                    <a:pt x="179" y="0"/>
                  </a:moveTo>
                  <a:cubicBezTo>
                    <a:pt x="84" y="0"/>
                    <a:pt x="13" y="60"/>
                    <a:pt x="1" y="155"/>
                  </a:cubicBezTo>
                  <a:cubicBezTo>
                    <a:pt x="1" y="238"/>
                    <a:pt x="60" y="310"/>
                    <a:pt x="143" y="334"/>
                  </a:cubicBezTo>
                  <a:cubicBezTo>
                    <a:pt x="143" y="334"/>
                    <a:pt x="203" y="334"/>
                    <a:pt x="322" y="346"/>
                  </a:cubicBezTo>
                  <a:lnTo>
                    <a:pt x="334" y="346"/>
                  </a:lnTo>
                  <a:cubicBezTo>
                    <a:pt x="429" y="346"/>
                    <a:pt x="489" y="286"/>
                    <a:pt x="501" y="191"/>
                  </a:cubicBezTo>
                  <a:cubicBezTo>
                    <a:pt x="513" y="107"/>
                    <a:pt x="453" y="36"/>
                    <a:pt x="370" y="12"/>
                  </a:cubicBezTo>
                  <a:cubicBezTo>
                    <a:pt x="251" y="0"/>
                    <a:pt x="191" y="0"/>
                    <a:pt x="179" y="0"/>
                  </a:cubicBezTo>
                  <a:close/>
                </a:path>
              </a:pathLst>
            </a:custGeom>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8555;p81">
              <a:extLst>
                <a:ext uri="{FF2B5EF4-FFF2-40B4-BE49-F238E27FC236}">
                  <a16:creationId xmlns:a16="http://schemas.microsoft.com/office/drawing/2014/main" id="{85F19B50-430D-F557-B4A8-0B85631AD8A8}"/>
                </a:ext>
              </a:extLst>
            </p:cNvPr>
            <p:cNvSpPr/>
            <p:nvPr/>
          </p:nvSpPr>
          <p:spPr>
            <a:xfrm>
              <a:off x="2449485" y="3488658"/>
              <a:ext cx="17184" cy="12288"/>
            </a:xfrm>
            <a:custGeom>
              <a:avLst/>
              <a:gdLst/>
              <a:ahLst/>
              <a:cxnLst/>
              <a:rect l="l" t="t" r="r" b="b"/>
              <a:pathLst>
                <a:path w="537" h="384" extrusionOk="0">
                  <a:moveTo>
                    <a:pt x="348" y="0"/>
                  </a:moveTo>
                  <a:cubicBezTo>
                    <a:pt x="339" y="0"/>
                    <a:pt x="331" y="1"/>
                    <a:pt x="322" y="2"/>
                  </a:cubicBezTo>
                  <a:cubicBezTo>
                    <a:pt x="251" y="26"/>
                    <a:pt x="191" y="50"/>
                    <a:pt x="132" y="62"/>
                  </a:cubicBezTo>
                  <a:cubicBezTo>
                    <a:pt x="48" y="97"/>
                    <a:pt x="1" y="181"/>
                    <a:pt x="25" y="276"/>
                  </a:cubicBezTo>
                  <a:cubicBezTo>
                    <a:pt x="60" y="347"/>
                    <a:pt x="120" y="383"/>
                    <a:pt x="179" y="383"/>
                  </a:cubicBezTo>
                  <a:cubicBezTo>
                    <a:pt x="191" y="383"/>
                    <a:pt x="203" y="383"/>
                    <a:pt x="227" y="359"/>
                  </a:cubicBezTo>
                  <a:cubicBezTo>
                    <a:pt x="286" y="347"/>
                    <a:pt x="346" y="324"/>
                    <a:pt x="406" y="300"/>
                  </a:cubicBezTo>
                  <a:cubicBezTo>
                    <a:pt x="489" y="300"/>
                    <a:pt x="537" y="216"/>
                    <a:pt x="525" y="121"/>
                  </a:cubicBezTo>
                  <a:cubicBezTo>
                    <a:pt x="493" y="46"/>
                    <a:pt x="422" y="0"/>
                    <a:pt x="348" y="0"/>
                  </a:cubicBezTo>
                  <a:close/>
                </a:path>
              </a:pathLst>
            </a:custGeom>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5953;p77">
            <a:extLst>
              <a:ext uri="{FF2B5EF4-FFF2-40B4-BE49-F238E27FC236}">
                <a16:creationId xmlns:a16="http://schemas.microsoft.com/office/drawing/2014/main" id="{EF2DA147-2E8F-1ED3-5AC6-CBF2F394CF97}"/>
              </a:ext>
            </a:extLst>
          </p:cNvPr>
          <p:cNvGrpSpPr/>
          <p:nvPr/>
        </p:nvGrpSpPr>
        <p:grpSpPr>
          <a:xfrm>
            <a:off x="4485306" y="1520948"/>
            <a:ext cx="617060" cy="655247"/>
            <a:chOff x="5305076" y="1502633"/>
            <a:chExt cx="367894" cy="365218"/>
          </a:xfrm>
        </p:grpSpPr>
        <p:sp>
          <p:nvSpPr>
            <p:cNvPr id="11" name="Google Shape;15954;p77">
              <a:extLst>
                <a:ext uri="{FF2B5EF4-FFF2-40B4-BE49-F238E27FC236}">
                  <a16:creationId xmlns:a16="http://schemas.microsoft.com/office/drawing/2014/main" id="{3F88F83F-2C56-E937-ED9A-75D727584C39}"/>
                </a:ext>
              </a:extLst>
            </p:cNvPr>
            <p:cNvSpPr/>
            <p:nvPr/>
          </p:nvSpPr>
          <p:spPr>
            <a:xfrm>
              <a:off x="5305076" y="1502633"/>
              <a:ext cx="261338" cy="365218"/>
            </a:xfrm>
            <a:custGeom>
              <a:avLst/>
              <a:gdLst/>
              <a:ahLst/>
              <a:cxnLst/>
              <a:rect l="l" t="t" r="r" b="b"/>
              <a:pathLst>
                <a:path w="8204" h="11465" extrusionOk="0">
                  <a:moveTo>
                    <a:pt x="8028" y="0"/>
                  </a:moveTo>
                  <a:cubicBezTo>
                    <a:pt x="8011" y="0"/>
                    <a:pt x="7994" y="4"/>
                    <a:pt x="7977" y="11"/>
                  </a:cubicBezTo>
                  <a:cubicBezTo>
                    <a:pt x="7096" y="213"/>
                    <a:pt x="6596" y="1106"/>
                    <a:pt x="6858" y="1975"/>
                  </a:cubicBezTo>
                  <a:cubicBezTo>
                    <a:pt x="6930" y="2201"/>
                    <a:pt x="6870" y="2451"/>
                    <a:pt x="6704" y="2630"/>
                  </a:cubicBezTo>
                  <a:lnTo>
                    <a:pt x="2667" y="6666"/>
                  </a:lnTo>
                  <a:cubicBezTo>
                    <a:pt x="2542" y="6791"/>
                    <a:pt x="2382" y="6858"/>
                    <a:pt x="2219" y="6858"/>
                  </a:cubicBezTo>
                  <a:cubicBezTo>
                    <a:pt x="2150" y="6858"/>
                    <a:pt x="2080" y="6846"/>
                    <a:pt x="2012" y="6821"/>
                  </a:cubicBezTo>
                  <a:cubicBezTo>
                    <a:pt x="1858" y="6772"/>
                    <a:pt x="1703" y="6748"/>
                    <a:pt x="1551" y="6748"/>
                  </a:cubicBezTo>
                  <a:cubicBezTo>
                    <a:pt x="750" y="6748"/>
                    <a:pt x="32" y="7393"/>
                    <a:pt x="12" y="8274"/>
                  </a:cubicBezTo>
                  <a:cubicBezTo>
                    <a:pt x="1" y="9165"/>
                    <a:pt x="724" y="9837"/>
                    <a:pt x="1551" y="9837"/>
                  </a:cubicBezTo>
                  <a:cubicBezTo>
                    <a:pt x="1585" y="9837"/>
                    <a:pt x="1620" y="9836"/>
                    <a:pt x="1655" y="9833"/>
                  </a:cubicBezTo>
                  <a:lnTo>
                    <a:pt x="1655" y="9833"/>
                  </a:lnTo>
                  <a:cubicBezTo>
                    <a:pt x="1596" y="10691"/>
                    <a:pt x="2262" y="11464"/>
                    <a:pt x="3179" y="11464"/>
                  </a:cubicBezTo>
                  <a:cubicBezTo>
                    <a:pt x="4251" y="11464"/>
                    <a:pt x="4965" y="10441"/>
                    <a:pt x="4656" y="9476"/>
                  </a:cubicBezTo>
                  <a:cubicBezTo>
                    <a:pt x="4584" y="9250"/>
                    <a:pt x="4644" y="9000"/>
                    <a:pt x="4822" y="8821"/>
                  </a:cubicBezTo>
                  <a:lnTo>
                    <a:pt x="5703" y="7940"/>
                  </a:lnTo>
                  <a:cubicBezTo>
                    <a:pt x="5763" y="7881"/>
                    <a:pt x="5763" y="7762"/>
                    <a:pt x="5703" y="7702"/>
                  </a:cubicBezTo>
                  <a:cubicBezTo>
                    <a:pt x="5671" y="7637"/>
                    <a:pt x="5624" y="7608"/>
                    <a:pt x="5577" y="7608"/>
                  </a:cubicBezTo>
                  <a:cubicBezTo>
                    <a:pt x="5538" y="7608"/>
                    <a:pt x="5498" y="7628"/>
                    <a:pt x="5465" y="7666"/>
                  </a:cubicBezTo>
                  <a:lnTo>
                    <a:pt x="4584" y="8536"/>
                  </a:lnTo>
                  <a:cubicBezTo>
                    <a:pt x="4322" y="8809"/>
                    <a:pt x="4227" y="9178"/>
                    <a:pt x="4346" y="9536"/>
                  </a:cubicBezTo>
                  <a:cubicBezTo>
                    <a:pt x="4584" y="10298"/>
                    <a:pt x="4048" y="11083"/>
                    <a:pt x="3215" y="11095"/>
                  </a:cubicBezTo>
                  <a:cubicBezTo>
                    <a:pt x="3209" y="11095"/>
                    <a:pt x="3202" y="11096"/>
                    <a:pt x="3196" y="11096"/>
                  </a:cubicBezTo>
                  <a:cubicBezTo>
                    <a:pt x="2408" y="11096"/>
                    <a:pt x="1859" y="10363"/>
                    <a:pt x="2024" y="9643"/>
                  </a:cubicBezTo>
                  <a:cubicBezTo>
                    <a:pt x="2057" y="9535"/>
                    <a:pt x="1972" y="9437"/>
                    <a:pt x="1867" y="9437"/>
                  </a:cubicBezTo>
                  <a:cubicBezTo>
                    <a:pt x="1856" y="9437"/>
                    <a:pt x="1845" y="9438"/>
                    <a:pt x="1834" y="9440"/>
                  </a:cubicBezTo>
                  <a:cubicBezTo>
                    <a:pt x="1743" y="9461"/>
                    <a:pt x="1652" y="9470"/>
                    <a:pt x="1563" y="9470"/>
                  </a:cubicBezTo>
                  <a:cubicBezTo>
                    <a:pt x="918" y="9470"/>
                    <a:pt x="357" y="8961"/>
                    <a:pt x="357" y="8250"/>
                  </a:cubicBezTo>
                  <a:cubicBezTo>
                    <a:pt x="367" y="7551"/>
                    <a:pt x="929" y="7062"/>
                    <a:pt x="1553" y="7062"/>
                  </a:cubicBezTo>
                  <a:cubicBezTo>
                    <a:pt x="1673" y="7062"/>
                    <a:pt x="1796" y="7080"/>
                    <a:pt x="1917" y="7119"/>
                  </a:cubicBezTo>
                  <a:cubicBezTo>
                    <a:pt x="2019" y="7149"/>
                    <a:pt x="2122" y="7164"/>
                    <a:pt x="2224" y="7164"/>
                  </a:cubicBezTo>
                  <a:cubicBezTo>
                    <a:pt x="2481" y="7164"/>
                    <a:pt x="2730" y="7068"/>
                    <a:pt x="2917" y="6881"/>
                  </a:cubicBezTo>
                  <a:lnTo>
                    <a:pt x="6954" y="2856"/>
                  </a:lnTo>
                  <a:cubicBezTo>
                    <a:pt x="7215" y="2582"/>
                    <a:pt x="7311" y="2213"/>
                    <a:pt x="7192" y="1856"/>
                  </a:cubicBezTo>
                  <a:cubicBezTo>
                    <a:pt x="6977" y="1201"/>
                    <a:pt x="7370" y="487"/>
                    <a:pt x="8049" y="320"/>
                  </a:cubicBezTo>
                  <a:cubicBezTo>
                    <a:pt x="8144" y="308"/>
                    <a:pt x="8204" y="213"/>
                    <a:pt x="8168" y="130"/>
                  </a:cubicBezTo>
                  <a:cubicBezTo>
                    <a:pt x="8158" y="54"/>
                    <a:pt x="8096" y="0"/>
                    <a:pt x="8028" y="0"/>
                  </a:cubicBezTo>
                  <a:close/>
                </a:path>
              </a:pathLst>
            </a:custGeom>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955;p77">
              <a:extLst>
                <a:ext uri="{FF2B5EF4-FFF2-40B4-BE49-F238E27FC236}">
                  <a16:creationId xmlns:a16="http://schemas.microsoft.com/office/drawing/2014/main" id="{3FCAC98F-0981-17C2-F495-4AAAB87883A6}"/>
                </a:ext>
              </a:extLst>
            </p:cNvPr>
            <p:cNvSpPr/>
            <p:nvPr/>
          </p:nvSpPr>
          <p:spPr>
            <a:xfrm>
              <a:off x="5495092" y="1503111"/>
              <a:ext cx="177878" cy="233147"/>
            </a:xfrm>
            <a:custGeom>
              <a:avLst/>
              <a:gdLst/>
              <a:ahLst/>
              <a:cxnLst/>
              <a:rect l="l" t="t" r="r" b="b"/>
              <a:pathLst>
                <a:path w="5584" h="7319" extrusionOk="0">
                  <a:moveTo>
                    <a:pt x="2913" y="0"/>
                  </a:moveTo>
                  <a:cubicBezTo>
                    <a:pt x="2845" y="0"/>
                    <a:pt x="2777" y="37"/>
                    <a:pt x="2739" y="103"/>
                  </a:cubicBezTo>
                  <a:cubicBezTo>
                    <a:pt x="2715" y="186"/>
                    <a:pt x="2751" y="281"/>
                    <a:pt x="2834" y="317"/>
                  </a:cubicBezTo>
                  <a:cubicBezTo>
                    <a:pt x="3370" y="531"/>
                    <a:pt x="3691" y="1115"/>
                    <a:pt x="3560" y="1710"/>
                  </a:cubicBezTo>
                  <a:cubicBezTo>
                    <a:pt x="3528" y="1817"/>
                    <a:pt x="3611" y="1904"/>
                    <a:pt x="3714" y="1904"/>
                  </a:cubicBezTo>
                  <a:cubicBezTo>
                    <a:pt x="3726" y="1904"/>
                    <a:pt x="3738" y="1903"/>
                    <a:pt x="3751" y="1901"/>
                  </a:cubicBezTo>
                  <a:cubicBezTo>
                    <a:pt x="3842" y="1879"/>
                    <a:pt x="3935" y="1869"/>
                    <a:pt x="4028" y="1869"/>
                  </a:cubicBezTo>
                  <a:cubicBezTo>
                    <a:pt x="4342" y="1869"/>
                    <a:pt x="4649" y="1992"/>
                    <a:pt x="4870" y="2222"/>
                  </a:cubicBezTo>
                  <a:cubicBezTo>
                    <a:pt x="5346" y="2698"/>
                    <a:pt x="5334" y="3496"/>
                    <a:pt x="4858" y="3949"/>
                  </a:cubicBezTo>
                  <a:cubicBezTo>
                    <a:pt x="4632" y="4166"/>
                    <a:pt x="4323" y="4282"/>
                    <a:pt x="4010" y="4282"/>
                  </a:cubicBezTo>
                  <a:cubicBezTo>
                    <a:pt x="3895" y="4282"/>
                    <a:pt x="3779" y="4266"/>
                    <a:pt x="3667" y="4234"/>
                  </a:cubicBezTo>
                  <a:cubicBezTo>
                    <a:pt x="3570" y="4205"/>
                    <a:pt x="3470" y="4191"/>
                    <a:pt x="3372" y="4191"/>
                  </a:cubicBezTo>
                  <a:cubicBezTo>
                    <a:pt x="3111" y="4191"/>
                    <a:pt x="2858" y="4291"/>
                    <a:pt x="2667" y="4472"/>
                  </a:cubicBezTo>
                  <a:lnTo>
                    <a:pt x="107" y="7032"/>
                  </a:lnTo>
                  <a:cubicBezTo>
                    <a:pt x="0" y="7139"/>
                    <a:pt x="72" y="7318"/>
                    <a:pt x="227" y="7318"/>
                  </a:cubicBezTo>
                  <a:cubicBezTo>
                    <a:pt x="229" y="7318"/>
                    <a:pt x="231" y="7318"/>
                    <a:pt x="233" y="7318"/>
                  </a:cubicBezTo>
                  <a:cubicBezTo>
                    <a:pt x="354" y="7318"/>
                    <a:pt x="274" y="7295"/>
                    <a:pt x="2905" y="4711"/>
                  </a:cubicBezTo>
                  <a:cubicBezTo>
                    <a:pt x="3035" y="4581"/>
                    <a:pt x="3201" y="4514"/>
                    <a:pt x="3369" y="4514"/>
                  </a:cubicBezTo>
                  <a:cubicBezTo>
                    <a:pt x="3434" y="4514"/>
                    <a:pt x="3498" y="4524"/>
                    <a:pt x="3560" y="4544"/>
                  </a:cubicBezTo>
                  <a:cubicBezTo>
                    <a:pt x="3719" y="4597"/>
                    <a:pt x="3879" y="4622"/>
                    <a:pt x="4035" y="4622"/>
                  </a:cubicBezTo>
                  <a:cubicBezTo>
                    <a:pt x="4831" y="4622"/>
                    <a:pt x="5541" y="3979"/>
                    <a:pt x="5561" y="3103"/>
                  </a:cubicBezTo>
                  <a:cubicBezTo>
                    <a:pt x="5583" y="2207"/>
                    <a:pt x="4872" y="1538"/>
                    <a:pt x="4053" y="1538"/>
                  </a:cubicBezTo>
                  <a:cubicBezTo>
                    <a:pt x="4012" y="1538"/>
                    <a:pt x="3971" y="1540"/>
                    <a:pt x="3929" y="1544"/>
                  </a:cubicBezTo>
                  <a:cubicBezTo>
                    <a:pt x="3977" y="877"/>
                    <a:pt x="3572" y="246"/>
                    <a:pt x="2965" y="8"/>
                  </a:cubicBezTo>
                  <a:cubicBezTo>
                    <a:pt x="2948" y="3"/>
                    <a:pt x="2930" y="0"/>
                    <a:pt x="2913" y="0"/>
                  </a:cubicBezTo>
                  <a:close/>
                </a:path>
              </a:pathLst>
            </a:custGeom>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6049;p77">
            <a:extLst>
              <a:ext uri="{FF2B5EF4-FFF2-40B4-BE49-F238E27FC236}">
                <a16:creationId xmlns:a16="http://schemas.microsoft.com/office/drawing/2014/main" id="{3759CFAE-B2EA-8AAF-A55F-2ACD16F6367C}"/>
              </a:ext>
            </a:extLst>
          </p:cNvPr>
          <p:cNvGrpSpPr/>
          <p:nvPr/>
        </p:nvGrpSpPr>
        <p:grpSpPr>
          <a:xfrm>
            <a:off x="773041" y="2560169"/>
            <a:ext cx="472727" cy="480389"/>
            <a:chOff x="7101317" y="2441655"/>
            <a:chExt cx="367925" cy="352380"/>
          </a:xfrm>
        </p:grpSpPr>
        <p:sp>
          <p:nvSpPr>
            <p:cNvPr id="16" name="Google Shape;16050;p77">
              <a:extLst>
                <a:ext uri="{FF2B5EF4-FFF2-40B4-BE49-F238E27FC236}">
                  <a16:creationId xmlns:a16="http://schemas.microsoft.com/office/drawing/2014/main" id="{727ACE98-70D3-3ED6-D83B-8BFE12E0E93A}"/>
                </a:ext>
              </a:extLst>
            </p:cNvPr>
            <p:cNvSpPr/>
            <p:nvPr/>
          </p:nvSpPr>
          <p:spPr>
            <a:xfrm>
              <a:off x="7101317" y="2441655"/>
              <a:ext cx="367925" cy="352380"/>
            </a:xfrm>
            <a:custGeom>
              <a:avLst/>
              <a:gdLst/>
              <a:ahLst/>
              <a:cxnLst/>
              <a:rect l="l" t="t" r="r" b="b"/>
              <a:pathLst>
                <a:path w="11550" h="11062" extrusionOk="0">
                  <a:moveTo>
                    <a:pt x="7061" y="334"/>
                  </a:moveTo>
                  <a:cubicBezTo>
                    <a:pt x="7799" y="334"/>
                    <a:pt x="8406" y="941"/>
                    <a:pt x="8406" y="1679"/>
                  </a:cubicBezTo>
                  <a:lnTo>
                    <a:pt x="8406" y="3108"/>
                  </a:lnTo>
                  <a:lnTo>
                    <a:pt x="7906" y="3108"/>
                  </a:lnTo>
                  <a:lnTo>
                    <a:pt x="7906" y="1679"/>
                  </a:lnTo>
                  <a:cubicBezTo>
                    <a:pt x="7906" y="1227"/>
                    <a:pt x="7537" y="834"/>
                    <a:pt x="7061" y="834"/>
                  </a:cubicBezTo>
                  <a:lnTo>
                    <a:pt x="4465" y="834"/>
                  </a:lnTo>
                  <a:cubicBezTo>
                    <a:pt x="4001" y="834"/>
                    <a:pt x="3620" y="1203"/>
                    <a:pt x="3620" y="1679"/>
                  </a:cubicBezTo>
                  <a:lnTo>
                    <a:pt x="3620" y="2429"/>
                  </a:lnTo>
                  <a:cubicBezTo>
                    <a:pt x="3620" y="2513"/>
                    <a:pt x="3691" y="2596"/>
                    <a:pt x="3786" y="2596"/>
                  </a:cubicBezTo>
                  <a:cubicBezTo>
                    <a:pt x="3870" y="2596"/>
                    <a:pt x="3941" y="2513"/>
                    <a:pt x="3941" y="2429"/>
                  </a:cubicBezTo>
                  <a:lnTo>
                    <a:pt x="3941" y="1679"/>
                  </a:lnTo>
                  <a:cubicBezTo>
                    <a:pt x="3941" y="1406"/>
                    <a:pt x="4167" y="1179"/>
                    <a:pt x="4453" y="1179"/>
                  </a:cubicBezTo>
                  <a:lnTo>
                    <a:pt x="7037" y="1179"/>
                  </a:lnTo>
                  <a:cubicBezTo>
                    <a:pt x="7323" y="1179"/>
                    <a:pt x="7549" y="1406"/>
                    <a:pt x="7549" y="1679"/>
                  </a:cubicBezTo>
                  <a:lnTo>
                    <a:pt x="7549" y="3108"/>
                  </a:lnTo>
                  <a:lnTo>
                    <a:pt x="3108" y="3108"/>
                  </a:lnTo>
                  <a:lnTo>
                    <a:pt x="3120" y="1679"/>
                  </a:lnTo>
                  <a:cubicBezTo>
                    <a:pt x="3120" y="941"/>
                    <a:pt x="3727" y="334"/>
                    <a:pt x="4465" y="334"/>
                  </a:cubicBezTo>
                  <a:close/>
                  <a:moveTo>
                    <a:pt x="8382" y="3453"/>
                  </a:moveTo>
                  <a:cubicBezTo>
                    <a:pt x="9930" y="3453"/>
                    <a:pt x="11180" y="4704"/>
                    <a:pt x="11180" y="6251"/>
                  </a:cubicBezTo>
                  <a:lnTo>
                    <a:pt x="11180" y="9252"/>
                  </a:lnTo>
                  <a:lnTo>
                    <a:pt x="2905" y="9252"/>
                  </a:lnTo>
                  <a:cubicBezTo>
                    <a:pt x="2822" y="9252"/>
                    <a:pt x="2739" y="9335"/>
                    <a:pt x="2739" y="9418"/>
                  </a:cubicBezTo>
                  <a:cubicBezTo>
                    <a:pt x="2739" y="9514"/>
                    <a:pt x="2822" y="9585"/>
                    <a:pt x="2905" y="9585"/>
                  </a:cubicBezTo>
                  <a:lnTo>
                    <a:pt x="11180" y="9585"/>
                  </a:lnTo>
                  <a:lnTo>
                    <a:pt x="11180" y="10288"/>
                  </a:lnTo>
                  <a:cubicBezTo>
                    <a:pt x="11168" y="10538"/>
                    <a:pt x="10942" y="10728"/>
                    <a:pt x="10716" y="10728"/>
                  </a:cubicBezTo>
                  <a:cubicBezTo>
                    <a:pt x="10716" y="10716"/>
                    <a:pt x="822" y="10716"/>
                    <a:pt x="774" y="10716"/>
                  </a:cubicBezTo>
                  <a:cubicBezTo>
                    <a:pt x="536" y="10704"/>
                    <a:pt x="334" y="10490"/>
                    <a:pt x="334" y="10240"/>
                  </a:cubicBezTo>
                  <a:lnTo>
                    <a:pt x="334" y="9585"/>
                  </a:lnTo>
                  <a:lnTo>
                    <a:pt x="2072" y="9585"/>
                  </a:lnTo>
                  <a:cubicBezTo>
                    <a:pt x="2167" y="9585"/>
                    <a:pt x="2239" y="9514"/>
                    <a:pt x="2239" y="9418"/>
                  </a:cubicBezTo>
                  <a:cubicBezTo>
                    <a:pt x="2239" y="9335"/>
                    <a:pt x="2167" y="9252"/>
                    <a:pt x="2072" y="9252"/>
                  </a:cubicBezTo>
                  <a:lnTo>
                    <a:pt x="334" y="9252"/>
                  </a:lnTo>
                  <a:lnTo>
                    <a:pt x="334" y="6251"/>
                  </a:lnTo>
                  <a:cubicBezTo>
                    <a:pt x="334" y="4704"/>
                    <a:pt x="1584" y="3453"/>
                    <a:pt x="3132" y="3453"/>
                  </a:cubicBezTo>
                  <a:close/>
                  <a:moveTo>
                    <a:pt x="4465" y="1"/>
                  </a:moveTo>
                  <a:cubicBezTo>
                    <a:pt x="3536" y="1"/>
                    <a:pt x="2786" y="763"/>
                    <a:pt x="2786" y="1679"/>
                  </a:cubicBezTo>
                  <a:lnTo>
                    <a:pt x="2786" y="3132"/>
                  </a:lnTo>
                  <a:cubicBezTo>
                    <a:pt x="1227" y="3311"/>
                    <a:pt x="0" y="4632"/>
                    <a:pt x="0" y="6239"/>
                  </a:cubicBezTo>
                  <a:lnTo>
                    <a:pt x="0" y="10240"/>
                  </a:lnTo>
                  <a:cubicBezTo>
                    <a:pt x="0" y="10692"/>
                    <a:pt x="357" y="11061"/>
                    <a:pt x="822" y="11061"/>
                  </a:cubicBezTo>
                  <a:lnTo>
                    <a:pt x="10740" y="11061"/>
                  </a:lnTo>
                  <a:cubicBezTo>
                    <a:pt x="11180" y="11061"/>
                    <a:pt x="11549" y="10704"/>
                    <a:pt x="11549" y="10240"/>
                  </a:cubicBezTo>
                  <a:lnTo>
                    <a:pt x="11549" y="6239"/>
                  </a:lnTo>
                  <a:cubicBezTo>
                    <a:pt x="11526" y="4632"/>
                    <a:pt x="10299" y="3287"/>
                    <a:pt x="8739" y="3132"/>
                  </a:cubicBezTo>
                  <a:lnTo>
                    <a:pt x="8739" y="1679"/>
                  </a:lnTo>
                  <a:cubicBezTo>
                    <a:pt x="8739" y="751"/>
                    <a:pt x="7977" y="1"/>
                    <a:pt x="7061" y="1"/>
                  </a:cubicBezTo>
                  <a:close/>
                </a:path>
              </a:pathLst>
            </a:custGeom>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051;p77">
              <a:extLst>
                <a:ext uri="{FF2B5EF4-FFF2-40B4-BE49-F238E27FC236}">
                  <a16:creationId xmlns:a16="http://schemas.microsoft.com/office/drawing/2014/main" id="{CECFC565-6944-CD24-718F-348E948F741B}"/>
                </a:ext>
              </a:extLst>
            </p:cNvPr>
            <p:cNvSpPr/>
            <p:nvPr/>
          </p:nvSpPr>
          <p:spPr>
            <a:xfrm>
              <a:off x="7222302" y="2588443"/>
              <a:ext cx="124426" cy="124043"/>
            </a:xfrm>
            <a:custGeom>
              <a:avLst/>
              <a:gdLst/>
              <a:ahLst/>
              <a:cxnLst/>
              <a:rect l="l" t="t" r="r" b="b"/>
              <a:pathLst>
                <a:path w="3906" h="3894" extrusionOk="0">
                  <a:moveTo>
                    <a:pt x="2441" y="334"/>
                  </a:moveTo>
                  <a:lnTo>
                    <a:pt x="2441" y="1286"/>
                  </a:lnTo>
                  <a:cubicBezTo>
                    <a:pt x="2441" y="1381"/>
                    <a:pt x="2513" y="1453"/>
                    <a:pt x="2608" y="1453"/>
                  </a:cubicBezTo>
                  <a:lnTo>
                    <a:pt x="3560" y="1453"/>
                  </a:lnTo>
                  <a:lnTo>
                    <a:pt x="3560" y="2429"/>
                  </a:lnTo>
                  <a:lnTo>
                    <a:pt x="2608" y="2429"/>
                  </a:lnTo>
                  <a:cubicBezTo>
                    <a:pt x="2513" y="2429"/>
                    <a:pt x="2441" y="2513"/>
                    <a:pt x="2441" y="2596"/>
                  </a:cubicBezTo>
                  <a:lnTo>
                    <a:pt x="2441" y="3548"/>
                  </a:lnTo>
                  <a:lnTo>
                    <a:pt x="1465" y="3548"/>
                  </a:lnTo>
                  <a:lnTo>
                    <a:pt x="1465" y="2596"/>
                  </a:lnTo>
                  <a:cubicBezTo>
                    <a:pt x="1465" y="2513"/>
                    <a:pt x="1382" y="2429"/>
                    <a:pt x="1298" y="2429"/>
                  </a:cubicBezTo>
                  <a:lnTo>
                    <a:pt x="346" y="2429"/>
                  </a:lnTo>
                  <a:lnTo>
                    <a:pt x="346" y="1453"/>
                  </a:lnTo>
                  <a:lnTo>
                    <a:pt x="1298" y="1453"/>
                  </a:lnTo>
                  <a:cubicBezTo>
                    <a:pt x="1382" y="1453"/>
                    <a:pt x="1465" y="1381"/>
                    <a:pt x="1465" y="1286"/>
                  </a:cubicBezTo>
                  <a:lnTo>
                    <a:pt x="1465" y="334"/>
                  </a:lnTo>
                  <a:close/>
                  <a:moveTo>
                    <a:pt x="1298" y="0"/>
                  </a:moveTo>
                  <a:cubicBezTo>
                    <a:pt x="1203" y="0"/>
                    <a:pt x="1131" y="84"/>
                    <a:pt x="1131" y="167"/>
                  </a:cubicBezTo>
                  <a:lnTo>
                    <a:pt x="1131" y="1120"/>
                  </a:lnTo>
                  <a:lnTo>
                    <a:pt x="179" y="1120"/>
                  </a:lnTo>
                  <a:cubicBezTo>
                    <a:pt x="96" y="1120"/>
                    <a:pt x="12" y="1191"/>
                    <a:pt x="12" y="1286"/>
                  </a:cubicBezTo>
                  <a:lnTo>
                    <a:pt x="12" y="2608"/>
                  </a:lnTo>
                  <a:cubicBezTo>
                    <a:pt x="0" y="2703"/>
                    <a:pt x="96" y="2774"/>
                    <a:pt x="179" y="2774"/>
                  </a:cubicBezTo>
                  <a:lnTo>
                    <a:pt x="1131" y="2774"/>
                  </a:lnTo>
                  <a:lnTo>
                    <a:pt x="1131" y="3727"/>
                  </a:lnTo>
                  <a:cubicBezTo>
                    <a:pt x="1131" y="3822"/>
                    <a:pt x="1203" y="3894"/>
                    <a:pt x="1298" y="3894"/>
                  </a:cubicBezTo>
                  <a:lnTo>
                    <a:pt x="2620" y="3894"/>
                  </a:lnTo>
                  <a:cubicBezTo>
                    <a:pt x="2715" y="3894"/>
                    <a:pt x="2786" y="3822"/>
                    <a:pt x="2786" y="3727"/>
                  </a:cubicBezTo>
                  <a:lnTo>
                    <a:pt x="2786" y="2774"/>
                  </a:lnTo>
                  <a:lnTo>
                    <a:pt x="3739" y="2774"/>
                  </a:lnTo>
                  <a:cubicBezTo>
                    <a:pt x="3822" y="2774"/>
                    <a:pt x="3906" y="2703"/>
                    <a:pt x="3906" y="2608"/>
                  </a:cubicBezTo>
                  <a:lnTo>
                    <a:pt x="3906" y="1286"/>
                  </a:lnTo>
                  <a:cubicBezTo>
                    <a:pt x="3906" y="1191"/>
                    <a:pt x="3822" y="1120"/>
                    <a:pt x="3739" y="1120"/>
                  </a:cubicBezTo>
                  <a:lnTo>
                    <a:pt x="2786" y="1120"/>
                  </a:lnTo>
                  <a:lnTo>
                    <a:pt x="2786" y="167"/>
                  </a:lnTo>
                  <a:cubicBezTo>
                    <a:pt x="2786" y="84"/>
                    <a:pt x="2715" y="0"/>
                    <a:pt x="2620" y="0"/>
                  </a:cubicBezTo>
                  <a:close/>
                </a:path>
              </a:pathLst>
            </a:custGeom>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8560;p81">
            <a:extLst>
              <a:ext uri="{FF2B5EF4-FFF2-40B4-BE49-F238E27FC236}">
                <a16:creationId xmlns:a16="http://schemas.microsoft.com/office/drawing/2014/main" id="{2483D21B-F829-AEFE-2ABD-400D43E8B095}"/>
              </a:ext>
            </a:extLst>
          </p:cNvPr>
          <p:cNvGrpSpPr/>
          <p:nvPr/>
        </p:nvGrpSpPr>
        <p:grpSpPr>
          <a:xfrm>
            <a:off x="4705133" y="2477800"/>
            <a:ext cx="617058" cy="610680"/>
            <a:chOff x="6056429" y="3351922"/>
            <a:chExt cx="360064" cy="360096"/>
          </a:xfrm>
        </p:grpSpPr>
        <p:sp>
          <p:nvSpPr>
            <p:cNvPr id="21" name="Google Shape;18561;p81">
              <a:extLst>
                <a:ext uri="{FF2B5EF4-FFF2-40B4-BE49-F238E27FC236}">
                  <a16:creationId xmlns:a16="http://schemas.microsoft.com/office/drawing/2014/main" id="{FD941244-CEB6-31D9-7EAC-18C01C891B29}"/>
                </a:ext>
              </a:extLst>
            </p:cNvPr>
            <p:cNvSpPr/>
            <p:nvPr/>
          </p:nvSpPr>
          <p:spPr>
            <a:xfrm>
              <a:off x="6056429" y="3351922"/>
              <a:ext cx="360064" cy="360096"/>
            </a:xfrm>
            <a:custGeom>
              <a:avLst/>
              <a:gdLst/>
              <a:ahLst/>
              <a:cxnLst/>
              <a:rect l="l" t="t" r="r" b="b"/>
              <a:pathLst>
                <a:path w="11252" h="11253" extrusionOk="0">
                  <a:moveTo>
                    <a:pt x="5501" y="3394"/>
                  </a:moveTo>
                  <a:lnTo>
                    <a:pt x="5501" y="5216"/>
                  </a:lnTo>
                  <a:lnTo>
                    <a:pt x="4215" y="3942"/>
                  </a:lnTo>
                  <a:lnTo>
                    <a:pt x="5501" y="3394"/>
                  </a:lnTo>
                  <a:close/>
                  <a:moveTo>
                    <a:pt x="3989" y="4180"/>
                  </a:moveTo>
                  <a:lnTo>
                    <a:pt x="5275" y="5454"/>
                  </a:lnTo>
                  <a:lnTo>
                    <a:pt x="3453" y="5454"/>
                  </a:lnTo>
                  <a:lnTo>
                    <a:pt x="3989" y="4180"/>
                  </a:lnTo>
                  <a:close/>
                  <a:moveTo>
                    <a:pt x="7346" y="4180"/>
                  </a:moveTo>
                  <a:lnTo>
                    <a:pt x="7882" y="5454"/>
                  </a:lnTo>
                  <a:lnTo>
                    <a:pt x="6060" y="5454"/>
                  </a:lnTo>
                  <a:lnTo>
                    <a:pt x="7346" y="4180"/>
                  </a:lnTo>
                  <a:close/>
                  <a:moveTo>
                    <a:pt x="5263" y="5787"/>
                  </a:moveTo>
                  <a:lnTo>
                    <a:pt x="3989" y="7061"/>
                  </a:lnTo>
                  <a:lnTo>
                    <a:pt x="3453" y="5787"/>
                  </a:lnTo>
                  <a:close/>
                  <a:moveTo>
                    <a:pt x="7858" y="5787"/>
                  </a:moveTo>
                  <a:lnTo>
                    <a:pt x="7346" y="7061"/>
                  </a:lnTo>
                  <a:lnTo>
                    <a:pt x="6060" y="5787"/>
                  </a:lnTo>
                  <a:close/>
                  <a:moveTo>
                    <a:pt x="5822" y="6025"/>
                  </a:moveTo>
                  <a:lnTo>
                    <a:pt x="7096" y="7299"/>
                  </a:lnTo>
                  <a:lnTo>
                    <a:pt x="5822" y="7823"/>
                  </a:lnTo>
                  <a:lnTo>
                    <a:pt x="5822" y="6025"/>
                  </a:lnTo>
                  <a:close/>
                  <a:moveTo>
                    <a:pt x="5632" y="1"/>
                  </a:moveTo>
                  <a:cubicBezTo>
                    <a:pt x="5537" y="1"/>
                    <a:pt x="5465" y="84"/>
                    <a:pt x="5465" y="167"/>
                  </a:cubicBezTo>
                  <a:lnTo>
                    <a:pt x="5465" y="1703"/>
                  </a:lnTo>
                  <a:lnTo>
                    <a:pt x="4525" y="763"/>
                  </a:lnTo>
                  <a:cubicBezTo>
                    <a:pt x="4495" y="733"/>
                    <a:pt x="4456" y="718"/>
                    <a:pt x="4414" y="718"/>
                  </a:cubicBezTo>
                  <a:cubicBezTo>
                    <a:pt x="4373" y="718"/>
                    <a:pt x="4328" y="733"/>
                    <a:pt x="4286" y="763"/>
                  </a:cubicBezTo>
                  <a:cubicBezTo>
                    <a:pt x="4227" y="822"/>
                    <a:pt x="4227" y="929"/>
                    <a:pt x="4286" y="1001"/>
                  </a:cubicBezTo>
                  <a:lnTo>
                    <a:pt x="5465" y="2180"/>
                  </a:lnTo>
                  <a:lnTo>
                    <a:pt x="5465" y="3061"/>
                  </a:lnTo>
                  <a:lnTo>
                    <a:pt x="3929" y="3692"/>
                  </a:lnTo>
                  <a:lnTo>
                    <a:pt x="3322" y="3084"/>
                  </a:lnTo>
                  <a:lnTo>
                    <a:pt x="3322" y="1418"/>
                  </a:lnTo>
                  <a:cubicBezTo>
                    <a:pt x="3322" y="1334"/>
                    <a:pt x="3251" y="1251"/>
                    <a:pt x="3155" y="1251"/>
                  </a:cubicBezTo>
                  <a:cubicBezTo>
                    <a:pt x="3072" y="1251"/>
                    <a:pt x="3001" y="1334"/>
                    <a:pt x="3001" y="1418"/>
                  </a:cubicBezTo>
                  <a:lnTo>
                    <a:pt x="3001" y="2763"/>
                  </a:lnTo>
                  <a:lnTo>
                    <a:pt x="1905" y="1668"/>
                  </a:lnTo>
                  <a:cubicBezTo>
                    <a:pt x="1875" y="1638"/>
                    <a:pt x="1837" y="1623"/>
                    <a:pt x="1795" y="1623"/>
                  </a:cubicBezTo>
                  <a:cubicBezTo>
                    <a:pt x="1753" y="1623"/>
                    <a:pt x="1709" y="1638"/>
                    <a:pt x="1667" y="1668"/>
                  </a:cubicBezTo>
                  <a:cubicBezTo>
                    <a:pt x="1608" y="1727"/>
                    <a:pt x="1608" y="1834"/>
                    <a:pt x="1667" y="1906"/>
                  </a:cubicBezTo>
                  <a:lnTo>
                    <a:pt x="2762" y="3001"/>
                  </a:lnTo>
                  <a:lnTo>
                    <a:pt x="1417" y="3001"/>
                  </a:lnTo>
                  <a:cubicBezTo>
                    <a:pt x="1334" y="3001"/>
                    <a:pt x="1250" y="3073"/>
                    <a:pt x="1250" y="3156"/>
                  </a:cubicBezTo>
                  <a:cubicBezTo>
                    <a:pt x="1250" y="3251"/>
                    <a:pt x="1334" y="3323"/>
                    <a:pt x="1417" y="3323"/>
                  </a:cubicBezTo>
                  <a:lnTo>
                    <a:pt x="3084" y="3323"/>
                  </a:lnTo>
                  <a:lnTo>
                    <a:pt x="3691" y="3930"/>
                  </a:lnTo>
                  <a:lnTo>
                    <a:pt x="3060" y="5466"/>
                  </a:lnTo>
                  <a:lnTo>
                    <a:pt x="2179" y="5466"/>
                  </a:lnTo>
                  <a:lnTo>
                    <a:pt x="1000" y="4287"/>
                  </a:lnTo>
                  <a:cubicBezTo>
                    <a:pt x="971" y="4257"/>
                    <a:pt x="929" y="4242"/>
                    <a:pt x="886" y="4242"/>
                  </a:cubicBezTo>
                  <a:cubicBezTo>
                    <a:pt x="843" y="4242"/>
                    <a:pt x="798" y="4257"/>
                    <a:pt x="762" y="4287"/>
                  </a:cubicBezTo>
                  <a:cubicBezTo>
                    <a:pt x="703" y="4347"/>
                    <a:pt x="703" y="4454"/>
                    <a:pt x="762" y="4525"/>
                  </a:cubicBezTo>
                  <a:lnTo>
                    <a:pt x="1703" y="5466"/>
                  </a:lnTo>
                  <a:lnTo>
                    <a:pt x="167" y="5466"/>
                  </a:lnTo>
                  <a:cubicBezTo>
                    <a:pt x="84" y="5466"/>
                    <a:pt x="0" y="5537"/>
                    <a:pt x="0" y="5632"/>
                  </a:cubicBezTo>
                  <a:cubicBezTo>
                    <a:pt x="0" y="5716"/>
                    <a:pt x="84" y="5799"/>
                    <a:pt x="167" y="5799"/>
                  </a:cubicBezTo>
                  <a:lnTo>
                    <a:pt x="1703" y="5799"/>
                  </a:lnTo>
                  <a:lnTo>
                    <a:pt x="762" y="6728"/>
                  </a:lnTo>
                  <a:cubicBezTo>
                    <a:pt x="703" y="6787"/>
                    <a:pt x="703" y="6894"/>
                    <a:pt x="762" y="6966"/>
                  </a:cubicBezTo>
                  <a:cubicBezTo>
                    <a:pt x="798" y="7002"/>
                    <a:pt x="834" y="7014"/>
                    <a:pt x="881" y="7014"/>
                  </a:cubicBezTo>
                  <a:cubicBezTo>
                    <a:pt x="929" y="7014"/>
                    <a:pt x="977" y="7002"/>
                    <a:pt x="1000" y="6966"/>
                  </a:cubicBezTo>
                  <a:lnTo>
                    <a:pt x="2179" y="5799"/>
                  </a:lnTo>
                  <a:lnTo>
                    <a:pt x="3060" y="5799"/>
                  </a:lnTo>
                  <a:lnTo>
                    <a:pt x="3691" y="7323"/>
                  </a:lnTo>
                  <a:lnTo>
                    <a:pt x="3084" y="7942"/>
                  </a:lnTo>
                  <a:lnTo>
                    <a:pt x="1417" y="7942"/>
                  </a:lnTo>
                  <a:cubicBezTo>
                    <a:pt x="1334" y="7942"/>
                    <a:pt x="1250" y="8014"/>
                    <a:pt x="1250" y="8097"/>
                  </a:cubicBezTo>
                  <a:cubicBezTo>
                    <a:pt x="1250" y="8192"/>
                    <a:pt x="1334" y="8264"/>
                    <a:pt x="1417" y="8264"/>
                  </a:cubicBezTo>
                  <a:lnTo>
                    <a:pt x="2762" y="8264"/>
                  </a:lnTo>
                  <a:lnTo>
                    <a:pt x="1667" y="9347"/>
                  </a:lnTo>
                  <a:cubicBezTo>
                    <a:pt x="1608" y="9407"/>
                    <a:pt x="1608" y="9514"/>
                    <a:pt x="1667" y="9585"/>
                  </a:cubicBezTo>
                  <a:cubicBezTo>
                    <a:pt x="1703" y="9621"/>
                    <a:pt x="1750" y="9633"/>
                    <a:pt x="1786" y="9633"/>
                  </a:cubicBezTo>
                  <a:cubicBezTo>
                    <a:pt x="1834" y="9633"/>
                    <a:pt x="1881" y="9621"/>
                    <a:pt x="1905" y="9585"/>
                  </a:cubicBezTo>
                  <a:lnTo>
                    <a:pt x="3001" y="8502"/>
                  </a:lnTo>
                  <a:lnTo>
                    <a:pt x="3001" y="8788"/>
                  </a:lnTo>
                  <a:cubicBezTo>
                    <a:pt x="3001" y="8871"/>
                    <a:pt x="3072" y="8954"/>
                    <a:pt x="3155" y="8954"/>
                  </a:cubicBezTo>
                  <a:cubicBezTo>
                    <a:pt x="3251" y="8954"/>
                    <a:pt x="3322" y="8871"/>
                    <a:pt x="3322" y="8788"/>
                  </a:cubicBezTo>
                  <a:lnTo>
                    <a:pt x="3322" y="8180"/>
                  </a:lnTo>
                  <a:lnTo>
                    <a:pt x="3929" y="7561"/>
                  </a:lnTo>
                  <a:lnTo>
                    <a:pt x="4394" y="7764"/>
                  </a:lnTo>
                  <a:cubicBezTo>
                    <a:pt x="4406" y="7776"/>
                    <a:pt x="4441" y="7776"/>
                    <a:pt x="4453" y="7776"/>
                  </a:cubicBezTo>
                  <a:cubicBezTo>
                    <a:pt x="4513" y="7776"/>
                    <a:pt x="4572" y="7728"/>
                    <a:pt x="4608" y="7668"/>
                  </a:cubicBezTo>
                  <a:cubicBezTo>
                    <a:pt x="4632" y="7585"/>
                    <a:pt x="4608" y="7490"/>
                    <a:pt x="4513" y="7466"/>
                  </a:cubicBezTo>
                  <a:lnTo>
                    <a:pt x="4191" y="7323"/>
                  </a:lnTo>
                  <a:lnTo>
                    <a:pt x="5465" y="6049"/>
                  </a:lnTo>
                  <a:lnTo>
                    <a:pt x="5465" y="7847"/>
                  </a:lnTo>
                  <a:lnTo>
                    <a:pt x="5168" y="7728"/>
                  </a:lnTo>
                  <a:cubicBezTo>
                    <a:pt x="5148" y="7722"/>
                    <a:pt x="5127" y="7719"/>
                    <a:pt x="5108" y="7719"/>
                  </a:cubicBezTo>
                  <a:cubicBezTo>
                    <a:pt x="5043" y="7719"/>
                    <a:pt x="4983" y="7750"/>
                    <a:pt x="4965" y="7823"/>
                  </a:cubicBezTo>
                  <a:cubicBezTo>
                    <a:pt x="4929" y="7907"/>
                    <a:pt x="4965" y="8002"/>
                    <a:pt x="5048" y="8026"/>
                  </a:cubicBezTo>
                  <a:lnTo>
                    <a:pt x="5465" y="8204"/>
                  </a:lnTo>
                  <a:lnTo>
                    <a:pt x="5465" y="9085"/>
                  </a:lnTo>
                  <a:lnTo>
                    <a:pt x="4286" y="10264"/>
                  </a:lnTo>
                  <a:cubicBezTo>
                    <a:pt x="4227" y="10323"/>
                    <a:pt x="4227" y="10419"/>
                    <a:pt x="4286" y="10502"/>
                  </a:cubicBezTo>
                  <a:cubicBezTo>
                    <a:pt x="4316" y="10532"/>
                    <a:pt x="4358" y="10547"/>
                    <a:pt x="4401" y="10547"/>
                  </a:cubicBezTo>
                  <a:cubicBezTo>
                    <a:pt x="4444" y="10547"/>
                    <a:pt x="4489" y="10532"/>
                    <a:pt x="4525" y="10502"/>
                  </a:cubicBezTo>
                  <a:lnTo>
                    <a:pt x="5465" y="9561"/>
                  </a:lnTo>
                  <a:lnTo>
                    <a:pt x="5465" y="11097"/>
                  </a:lnTo>
                  <a:cubicBezTo>
                    <a:pt x="5465" y="11181"/>
                    <a:pt x="5537" y="11252"/>
                    <a:pt x="5632" y="11252"/>
                  </a:cubicBezTo>
                  <a:cubicBezTo>
                    <a:pt x="5715" y="11252"/>
                    <a:pt x="5799" y="11181"/>
                    <a:pt x="5799" y="11097"/>
                  </a:cubicBezTo>
                  <a:lnTo>
                    <a:pt x="5799" y="9561"/>
                  </a:lnTo>
                  <a:lnTo>
                    <a:pt x="6727" y="10502"/>
                  </a:lnTo>
                  <a:cubicBezTo>
                    <a:pt x="6763" y="10526"/>
                    <a:pt x="6811" y="10538"/>
                    <a:pt x="6846" y="10538"/>
                  </a:cubicBezTo>
                  <a:cubicBezTo>
                    <a:pt x="6894" y="10538"/>
                    <a:pt x="6942" y="10526"/>
                    <a:pt x="6965" y="10502"/>
                  </a:cubicBezTo>
                  <a:cubicBezTo>
                    <a:pt x="7025" y="10443"/>
                    <a:pt x="7025" y="10335"/>
                    <a:pt x="6965" y="10264"/>
                  </a:cubicBezTo>
                  <a:lnTo>
                    <a:pt x="5799" y="9085"/>
                  </a:lnTo>
                  <a:lnTo>
                    <a:pt x="5799" y="8204"/>
                  </a:lnTo>
                  <a:lnTo>
                    <a:pt x="7323" y="7561"/>
                  </a:lnTo>
                  <a:lnTo>
                    <a:pt x="7942" y="8180"/>
                  </a:lnTo>
                  <a:lnTo>
                    <a:pt x="7942" y="9847"/>
                  </a:lnTo>
                  <a:cubicBezTo>
                    <a:pt x="7942" y="9931"/>
                    <a:pt x="8013" y="10014"/>
                    <a:pt x="8096" y="10014"/>
                  </a:cubicBezTo>
                  <a:cubicBezTo>
                    <a:pt x="8192" y="10014"/>
                    <a:pt x="8263" y="9931"/>
                    <a:pt x="8263" y="9847"/>
                  </a:cubicBezTo>
                  <a:lnTo>
                    <a:pt x="8263" y="8502"/>
                  </a:lnTo>
                  <a:lnTo>
                    <a:pt x="9347" y="9597"/>
                  </a:lnTo>
                  <a:cubicBezTo>
                    <a:pt x="9382" y="9621"/>
                    <a:pt x="9430" y="9633"/>
                    <a:pt x="9466" y="9633"/>
                  </a:cubicBezTo>
                  <a:cubicBezTo>
                    <a:pt x="9513" y="9633"/>
                    <a:pt x="9561" y="9621"/>
                    <a:pt x="9585" y="9597"/>
                  </a:cubicBezTo>
                  <a:cubicBezTo>
                    <a:pt x="9644" y="9538"/>
                    <a:pt x="9644" y="9431"/>
                    <a:pt x="9585" y="9347"/>
                  </a:cubicBezTo>
                  <a:lnTo>
                    <a:pt x="8501" y="8264"/>
                  </a:lnTo>
                  <a:lnTo>
                    <a:pt x="9847" y="8264"/>
                  </a:lnTo>
                  <a:cubicBezTo>
                    <a:pt x="9930" y="8264"/>
                    <a:pt x="10001" y="8192"/>
                    <a:pt x="10001" y="8109"/>
                  </a:cubicBezTo>
                  <a:cubicBezTo>
                    <a:pt x="10001" y="8014"/>
                    <a:pt x="9930" y="7942"/>
                    <a:pt x="9847" y="7942"/>
                  </a:cubicBezTo>
                  <a:lnTo>
                    <a:pt x="8180" y="7942"/>
                  </a:lnTo>
                  <a:lnTo>
                    <a:pt x="7561" y="7323"/>
                  </a:lnTo>
                  <a:lnTo>
                    <a:pt x="8204" y="5799"/>
                  </a:lnTo>
                  <a:lnTo>
                    <a:pt x="9085" y="5799"/>
                  </a:lnTo>
                  <a:lnTo>
                    <a:pt x="10263" y="6966"/>
                  </a:lnTo>
                  <a:cubicBezTo>
                    <a:pt x="10287" y="7002"/>
                    <a:pt x="10335" y="7014"/>
                    <a:pt x="10382" y="7014"/>
                  </a:cubicBezTo>
                  <a:cubicBezTo>
                    <a:pt x="10418" y="7014"/>
                    <a:pt x="10466" y="7002"/>
                    <a:pt x="10502" y="6966"/>
                  </a:cubicBezTo>
                  <a:cubicBezTo>
                    <a:pt x="10561" y="6918"/>
                    <a:pt x="10561" y="6811"/>
                    <a:pt x="10502" y="6728"/>
                  </a:cubicBezTo>
                  <a:lnTo>
                    <a:pt x="9561" y="5799"/>
                  </a:lnTo>
                  <a:lnTo>
                    <a:pt x="11097" y="5799"/>
                  </a:lnTo>
                  <a:cubicBezTo>
                    <a:pt x="11180" y="5799"/>
                    <a:pt x="11252" y="5728"/>
                    <a:pt x="11252" y="5632"/>
                  </a:cubicBezTo>
                  <a:cubicBezTo>
                    <a:pt x="11240" y="5525"/>
                    <a:pt x="11168" y="5454"/>
                    <a:pt x="11073" y="5454"/>
                  </a:cubicBezTo>
                  <a:lnTo>
                    <a:pt x="9549" y="5454"/>
                  </a:lnTo>
                  <a:lnTo>
                    <a:pt x="10478" y="4513"/>
                  </a:lnTo>
                  <a:cubicBezTo>
                    <a:pt x="10537" y="4454"/>
                    <a:pt x="10537" y="4358"/>
                    <a:pt x="10478" y="4275"/>
                  </a:cubicBezTo>
                  <a:cubicBezTo>
                    <a:pt x="10448" y="4245"/>
                    <a:pt x="10409" y="4230"/>
                    <a:pt x="10368" y="4230"/>
                  </a:cubicBezTo>
                  <a:cubicBezTo>
                    <a:pt x="10326" y="4230"/>
                    <a:pt x="10281" y="4245"/>
                    <a:pt x="10240" y="4275"/>
                  </a:cubicBezTo>
                  <a:lnTo>
                    <a:pt x="9073" y="5454"/>
                  </a:lnTo>
                  <a:lnTo>
                    <a:pt x="8192" y="5454"/>
                  </a:lnTo>
                  <a:lnTo>
                    <a:pt x="7549" y="3918"/>
                  </a:lnTo>
                  <a:lnTo>
                    <a:pt x="8156" y="3311"/>
                  </a:lnTo>
                  <a:lnTo>
                    <a:pt x="9823" y="3311"/>
                  </a:lnTo>
                  <a:cubicBezTo>
                    <a:pt x="9918" y="3311"/>
                    <a:pt x="9990" y="3239"/>
                    <a:pt x="9990" y="3144"/>
                  </a:cubicBezTo>
                  <a:cubicBezTo>
                    <a:pt x="9990" y="3061"/>
                    <a:pt x="9918" y="2989"/>
                    <a:pt x="9823" y="2989"/>
                  </a:cubicBezTo>
                  <a:lnTo>
                    <a:pt x="8489" y="2989"/>
                  </a:lnTo>
                  <a:lnTo>
                    <a:pt x="9573" y="1894"/>
                  </a:lnTo>
                  <a:cubicBezTo>
                    <a:pt x="9632" y="1834"/>
                    <a:pt x="9632" y="1739"/>
                    <a:pt x="9573" y="1656"/>
                  </a:cubicBezTo>
                  <a:cubicBezTo>
                    <a:pt x="9543" y="1626"/>
                    <a:pt x="9501" y="1611"/>
                    <a:pt x="9458" y="1611"/>
                  </a:cubicBezTo>
                  <a:cubicBezTo>
                    <a:pt x="9415" y="1611"/>
                    <a:pt x="9370" y="1626"/>
                    <a:pt x="9335" y="1656"/>
                  </a:cubicBezTo>
                  <a:lnTo>
                    <a:pt x="8251" y="2739"/>
                  </a:lnTo>
                  <a:lnTo>
                    <a:pt x="8251" y="2465"/>
                  </a:lnTo>
                  <a:cubicBezTo>
                    <a:pt x="8251" y="2370"/>
                    <a:pt x="8180" y="2299"/>
                    <a:pt x="8085" y="2299"/>
                  </a:cubicBezTo>
                  <a:cubicBezTo>
                    <a:pt x="8001" y="2299"/>
                    <a:pt x="7918" y="2370"/>
                    <a:pt x="7918" y="2465"/>
                  </a:cubicBezTo>
                  <a:lnTo>
                    <a:pt x="7918" y="3073"/>
                  </a:lnTo>
                  <a:lnTo>
                    <a:pt x="7311" y="3680"/>
                  </a:lnTo>
                  <a:lnTo>
                    <a:pt x="6906" y="3525"/>
                  </a:lnTo>
                  <a:cubicBezTo>
                    <a:pt x="6884" y="3516"/>
                    <a:pt x="6861" y="3511"/>
                    <a:pt x="6840" y="3511"/>
                  </a:cubicBezTo>
                  <a:cubicBezTo>
                    <a:pt x="6778" y="3511"/>
                    <a:pt x="6721" y="3547"/>
                    <a:pt x="6703" y="3608"/>
                  </a:cubicBezTo>
                  <a:cubicBezTo>
                    <a:pt x="6668" y="3704"/>
                    <a:pt x="6703" y="3787"/>
                    <a:pt x="6787" y="3823"/>
                  </a:cubicBezTo>
                  <a:lnTo>
                    <a:pt x="7073" y="3942"/>
                  </a:lnTo>
                  <a:lnTo>
                    <a:pt x="5799" y="5216"/>
                  </a:lnTo>
                  <a:lnTo>
                    <a:pt x="5799" y="3418"/>
                  </a:lnTo>
                  <a:lnTo>
                    <a:pt x="6096" y="3537"/>
                  </a:lnTo>
                  <a:cubicBezTo>
                    <a:pt x="6116" y="3543"/>
                    <a:pt x="6136" y="3546"/>
                    <a:pt x="6156" y="3546"/>
                  </a:cubicBezTo>
                  <a:cubicBezTo>
                    <a:pt x="6221" y="3546"/>
                    <a:pt x="6280" y="3514"/>
                    <a:pt x="6299" y="3442"/>
                  </a:cubicBezTo>
                  <a:cubicBezTo>
                    <a:pt x="6334" y="3358"/>
                    <a:pt x="6299" y="3263"/>
                    <a:pt x="6215" y="3239"/>
                  </a:cubicBezTo>
                  <a:lnTo>
                    <a:pt x="5799" y="3061"/>
                  </a:lnTo>
                  <a:lnTo>
                    <a:pt x="5799" y="2180"/>
                  </a:lnTo>
                  <a:lnTo>
                    <a:pt x="6965" y="1001"/>
                  </a:lnTo>
                  <a:cubicBezTo>
                    <a:pt x="7025" y="941"/>
                    <a:pt x="7025" y="834"/>
                    <a:pt x="6965" y="763"/>
                  </a:cubicBezTo>
                  <a:cubicBezTo>
                    <a:pt x="6936" y="733"/>
                    <a:pt x="6897" y="718"/>
                    <a:pt x="6855" y="718"/>
                  </a:cubicBezTo>
                  <a:cubicBezTo>
                    <a:pt x="6814" y="718"/>
                    <a:pt x="6769" y="733"/>
                    <a:pt x="6727" y="763"/>
                  </a:cubicBezTo>
                  <a:lnTo>
                    <a:pt x="5799" y="1703"/>
                  </a:lnTo>
                  <a:lnTo>
                    <a:pt x="5799" y="167"/>
                  </a:lnTo>
                  <a:cubicBezTo>
                    <a:pt x="5799" y="84"/>
                    <a:pt x="5715" y="1"/>
                    <a:pt x="5632" y="1"/>
                  </a:cubicBezTo>
                  <a:close/>
                </a:path>
              </a:pathLst>
            </a:custGeom>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562;p81">
              <a:extLst>
                <a:ext uri="{FF2B5EF4-FFF2-40B4-BE49-F238E27FC236}">
                  <a16:creationId xmlns:a16="http://schemas.microsoft.com/office/drawing/2014/main" id="{3BF0A3B5-B512-73D6-3DB3-53FB0C30424D}"/>
                </a:ext>
              </a:extLst>
            </p:cNvPr>
            <p:cNvSpPr/>
            <p:nvPr/>
          </p:nvSpPr>
          <p:spPr>
            <a:xfrm>
              <a:off x="6311309" y="3392306"/>
              <a:ext cx="10688" cy="21760"/>
            </a:xfrm>
            <a:custGeom>
              <a:avLst/>
              <a:gdLst/>
              <a:ahLst/>
              <a:cxnLst/>
              <a:rect l="l" t="t" r="r" b="b"/>
              <a:pathLst>
                <a:path w="334" h="680" extrusionOk="0">
                  <a:moveTo>
                    <a:pt x="167" y="1"/>
                  </a:moveTo>
                  <a:cubicBezTo>
                    <a:pt x="72" y="1"/>
                    <a:pt x="0" y="72"/>
                    <a:pt x="0" y="156"/>
                  </a:cubicBezTo>
                  <a:lnTo>
                    <a:pt x="0" y="513"/>
                  </a:lnTo>
                  <a:cubicBezTo>
                    <a:pt x="0" y="608"/>
                    <a:pt x="72" y="679"/>
                    <a:pt x="167" y="679"/>
                  </a:cubicBezTo>
                  <a:cubicBezTo>
                    <a:pt x="251" y="679"/>
                    <a:pt x="322" y="608"/>
                    <a:pt x="322" y="513"/>
                  </a:cubicBezTo>
                  <a:lnTo>
                    <a:pt x="322" y="156"/>
                  </a:lnTo>
                  <a:cubicBezTo>
                    <a:pt x="334" y="72"/>
                    <a:pt x="274" y="1"/>
                    <a:pt x="167" y="1"/>
                  </a:cubicBezTo>
                  <a:close/>
                </a:path>
              </a:pathLst>
            </a:custGeom>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563;p81">
              <a:extLst>
                <a:ext uri="{FF2B5EF4-FFF2-40B4-BE49-F238E27FC236}">
                  <a16:creationId xmlns:a16="http://schemas.microsoft.com/office/drawing/2014/main" id="{7C83D568-E79E-3A04-8118-AEC9F0C410A9}"/>
                </a:ext>
              </a:extLst>
            </p:cNvPr>
            <p:cNvSpPr/>
            <p:nvPr/>
          </p:nvSpPr>
          <p:spPr>
            <a:xfrm>
              <a:off x="6153197" y="3649490"/>
              <a:ext cx="10688" cy="21760"/>
            </a:xfrm>
            <a:custGeom>
              <a:avLst/>
              <a:gdLst/>
              <a:ahLst/>
              <a:cxnLst/>
              <a:rect l="l" t="t" r="r" b="b"/>
              <a:pathLst>
                <a:path w="334" h="680" extrusionOk="0">
                  <a:moveTo>
                    <a:pt x="167" y="1"/>
                  </a:moveTo>
                  <a:cubicBezTo>
                    <a:pt x="72" y="1"/>
                    <a:pt x="0" y="72"/>
                    <a:pt x="0" y="155"/>
                  </a:cubicBezTo>
                  <a:lnTo>
                    <a:pt x="0" y="513"/>
                  </a:lnTo>
                  <a:cubicBezTo>
                    <a:pt x="0" y="608"/>
                    <a:pt x="72" y="679"/>
                    <a:pt x="167" y="679"/>
                  </a:cubicBezTo>
                  <a:cubicBezTo>
                    <a:pt x="250" y="679"/>
                    <a:pt x="334" y="608"/>
                    <a:pt x="334" y="513"/>
                  </a:cubicBezTo>
                  <a:lnTo>
                    <a:pt x="334" y="155"/>
                  </a:lnTo>
                  <a:cubicBezTo>
                    <a:pt x="334" y="72"/>
                    <a:pt x="250" y="1"/>
                    <a:pt x="167" y="1"/>
                  </a:cubicBezTo>
                  <a:close/>
                </a:path>
              </a:pathLst>
            </a:custGeom>
            <a:ln/>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651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34">
          <a:extLst>
            <a:ext uri="{FF2B5EF4-FFF2-40B4-BE49-F238E27FC236}">
              <a16:creationId xmlns:a16="http://schemas.microsoft.com/office/drawing/2014/main" id="{F5410385-7472-334F-E99E-959DB2208A22}"/>
            </a:ext>
          </a:extLst>
        </p:cNvPr>
        <p:cNvGrpSpPr/>
        <p:nvPr/>
      </p:nvGrpSpPr>
      <p:grpSpPr>
        <a:xfrm>
          <a:off x="0" y="0"/>
          <a:ext cx="0" cy="0"/>
          <a:chOff x="0" y="0"/>
          <a:chExt cx="0" cy="0"/>
        </a:xfrm>
      </p:grpSpPr>
      <p:sp>
        <p:nvSpPr>
          <p:cNvPr id="4235" name="Google Shape;4235;p51">
            <a:extLst>
              <a:ext uri="{FF2B5EF4-FFF2-40B4-BE49-F238E27FC236}">
                <a16:creationId xmlns:a16="http://schemas.microsoft.com/office/drawing/2014/main" id="{EEA6F264-1B45-2D62-B7C1-E71B210F2257}"/>
              </a:ext>
            </a:extLst>
          </p:cNvPr>
          <p:cNvSpPr txBox="1">
            <a:spLocks noGrp="1"/>
          </p:cNvSpPr>
          <p:nvPr>
            <p:ph type="title"/>
          </p:nvPr>
        </p:nvSpPr>
        <p:spPr>
          <a:xfrm>
            <a:off x="3914841" y="1914789"/>
            <a:ext cx="4457223"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Die </a:t>
            </a:r>
            <a:r>
              <a:rPr lang="en" err="1"/>
              <a:t>Experimente</a:t>
            </a:r>
            <a:br>
              <a:rPr lang="en"/>
            </a:br>
            <a:r>
              <a:rPr lang="en"/>
              <a:t>(</a:t>
            </a:r>
            <a:r>
              <a:rPr lang="en" err="1"/>
              <a:t>Postenlauf</a:t>
            </a:r>
            <a:r>
              <a:rPr lang="en"/>
              <a:t>)</a:t>
            </a:r>
            <a:endParaRPr/>
          </a:p>
        </p:txBody>
      </p:sp>
      <p:grpSp>
        <p:nvGrpSpPr>
          <p:cNvPr id="6" name="Google Shape;4932;p63">
            <a:extLst>
              <a:ext uri="{FF2B5EF4-FFF2-40B4-BE49-F238E27FC236}">
                <a16:creationId xmlns:a16="http://schemas.microsoft.com/office/drawing/2014/main" id="{E5242A13-5278-EC76-124A-D2DF21E21FE5}"/>
              </a:ext>
            </a:extLst>
          </p:cNvPr>
          <p:cNvGrpSpPr/>
          <p:nvPr/>
        </p:nvGrpSpPr>
        <p:grpSpPr>
          <a:xfrm>
            <a:off x="-223162" y="831835"/>
            <a:ext cx="9590324" cy="4782927"/>
            <a:chOff x="-30125" y="820818"/>
            <a:chExt cx="9590324" cy="4782927"/>
          </a:xfrm>
        </p:grpSpPr>
        <p:sp>
          <p:nvSpPr>
            <p:cNvPr id="7" name="Google Shape;4933;p63">
              <a:extLst>
                <a:ext uri="{FF2B5EF4-FFF2-40B4-BE49-F238E27FC236}">
                  <a16:creationId xmlns:a16="http://schemas.microsoft.com/office/drawing/2014/main" id="{885DCF0E-633F-6E96-E2FA-17C4E0B0D955}"/>
                </a:ext>
              </a:extLst>
            </p:cNvPr>
            <p:cNvSpPr/>
            <p:nvPr/>
          </p:nvSpPr>
          <p:spPr>
            <a:xfrm>
              <a:off x="7434175" y="4789275"/>
              <a:ext cx="798300" cy="798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934;p63">
              <a:extLst>
                <a:ext uri="{FF2B5EF4-FFF2-40B4-BE49-F238E27FC236}">
                  <a16:creationId xmlns:a16="http://schemas.microsoft.com/office/drawing/2014/main" id="{39883A3F-81A5-4670-53B4-EA95FE6EA4B7}"/>
                </a:ext>
              </a:extLst>
            </p:cNvPr>
            <p:cNvSpPr/>
            <p:nvPr/>
          </p:nvSpPr>
          <p:spPr>
            <a:xfrm>
              <a:off x="831742" y="3978873"/>
              <a:ext cx="3779937" cy="1165586"/>
            </a:xfrm>
            <a:custGeom>
              <a:avLst/>
              <a:gdLst/>
              <a:ahLst/>
              <a:cxnLst/>
              <a:rect l="l" t="t" r="r" b="b"/>
              <a:pathLst>
                <a:path w="51391" h="15847" extrusionOk="0">
                  <a:moveTo>
                    <a:pt x="12834" y="4854"/>
                  </a:moveTo>
                  <a:cubicBezTo>
                    <a:pt x="13894" y="4603"/>
                    <a:pt x="15066" y="4743"/>
                    <a:pt x="15959" y="5273"/>
                  </a:cubicBezTo>
                  <a:cubicBezTo>
                    <a:pt x="17186" y="5970"/>
                    <a:pt x="17939" y="7365"/>
                    <a:pt x="17939" y="8788"/>
                  </a:cubicBezTo>
                  <a:cubicBezTo>
                    <a:pt x="19334" y="7979"/>
                    <a:pt x="21343" y="8844"/>
                    <a:pt x="21622" y="10323"/>
                  </a:cubicBezTo>
                  <a:cubicBezTo>
                    <a:pt x="21929" y="9848"/>
                    <a:pt x="22487" y="9514"/>
                    <a:pt x="23045" y="9514"/>
                  </a:cubicBezTo>
                  <a:cubicBezTo>
                    <a:pt x="23603" y="9514"/>
                    <a:pt x="24133" y="9876"/>
                    <a:pt x="24328" y="10406"/>
                  </a:cubicBezTo>
                  <a:cubicBezTo>
                    <a:pt x="25835" y="9067"/>
                    <a:pt x="28234" y="8956"/>
                    <a:pt x="29657" y="10183"/>
                  </a:cubicBezTo>
                  <a:cubicBezTo>
                    <a:pt x="30131" y="9346"/>
                    <a:pt x="31247" y="8928"/>
                    <a:pt x="32028" y="9235"/>
                  </a:cubicBezTo>
                  <a:cubicBezTo>
                    <a:pt x="31415" y="8872"/>
                    <a:pt x="31108" y="8119"/>
                    <a:pt x="30996" y="7393"/>
                  </a:cubicBezTo>
                  <a:cubicBezTo>
                    <a:pt x="30885" y="6668"/>
                    <a:pt x="31024" y="5887"/>
                    <a:pt x="31191" y="5161"/>
                  </a:cubicBezTo>
                  <a:cubicBezTo>
                    <a:pt x="31526" y="3906"/>
                    <a:pt x="32000" y="2623"/>
                    <a:pt x="33005" y="1813"/>
                  </a:cubicBezTo>
                  <a:cubicBezTo>
                    <a:pt x="34065" y="1004"/>
                    <a:pt x="35739" y="949"/>
                    <a:pt x="36409" y="1981"/>
                  </a:cubicBezTo>
                  <a:cubicBezTo>
                    <a:pt x="36632" y="1479"/>
                    <a:pt x="37441" y="1283"/>
                    <a:pt x="37831" y="1674"/>
                  </a:cubicBezTo>
                  <a:cubicBezTo>
                    <a:pt x="38082" y="1283"/>
                    <a:pt x="38668" y="1116"/>
                    <a:pt x="39059" y="1283"/>
                  </a:cubicBezTo>
                  <a:cubicBezTo>
                    <a:pt x="39645" y="279"/>
                    <a:pt x="41375" y="0"/>
                    <a:pt x="42072" y="865"/>
                  </a:cubicBezTo>
                  <a:cubicBezTo>
                    <a:pt x="43244" y="391"/>
                    <a:pt x="44667" y="809"/>
                    <a:pt x="45280" y="1786"/>
                  </a:cubicBezTo>
                  <a:cubicBezTo>
                    <a:pt x="46480" y="2120"/>
                    <a:pt x="47457" y="3013"/>
                    <a:pt x="47931" y="4073"/>
                  </a:cubicBezTo>
                  <a:cubicBezTo>
                    <a:pt x="48433" y="5189"/>
                    <a:pt x="48433" y="6528"/>
                    <a:pt x="47931" y="7672"/>
                  </a:cubicBezTo>
                  <a:cubicBezTo>
                    <a:pt x="49019" y="7756"/>
                    <a:pt x="49828" y="8816"/>
                    <a:pt x="49605" y="9904"/>
                  </a:cubicBezTo>
                  <a:cubicBezTo>
                    <a:pt x="50498" y="10127"/>
                    <a:pt x="51139" y="10769"/>
                    <a:pt x="51390" y="11606"/>
                  </a:cubicBezTo>
                  <a:lnTo>
                    <a:pt x="47205" y="15847"/>
                  </a:lnTo>
                  <a:lnTo>
                    <a:pt x="7589" y="15847"/>
                  </a:lnTo>
                  <a:lnTo>
                    <a:pt x="7812" y="15428"/>
                  </a:lnTo>
                  <a:cubicBezTo>
                    <a:pt x="7533" y="15456"/>
                    <a:pt x="7254" y="15484"/>
                    <a:pt x="6975" y="15484"/>
                  </a:cubicBezTo>
                  <a:cubicBezTo>
                    <a:pt x="3125" y="15484"/>
                    <a:pt x="0" y="12387"/>
                    <a:pt x="0" y="8593"/>
                  </a:cubicBezTo>
                  <a:cubicBezTo>
                    <a:pt x="0" y="4771"/>
                    <a:pt x="3097" y="1674"/>
                    <a:pt x="6975" y="1674"/>
                  </a:cubicBezTo>
                  <a:cubicBezTo>
                    <a:pt x="9430" y="1674"/>
                    <a:pt x="11606" y="2929"/>
                    <a:pt x="12834" y="485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35;p63">
              <a:extLst>
                <a:ext uri="{FF2B5EF4-FFF2-40B4-BE49-F238E27FC236}">
                  <a16:creationId xmlns:a16="http://schemas.microsoft.com/office/drawing/2014/main" id="{2EA7600E-54EB-0501-FD26-477157AC4084}"/>
                </a:ext>
              </a:extLst>
            </p:cNvPr>
            <p:cNvSpPr/>
            <p:nvPr/>
          </p:nvSpPr>
          <p:spPr>
            <a:xfrm>
              <a:off x="2313273" y="3127227"/>
              <a:ext cx="603351" cy="2017251"/>
            </a:xfrm>
            <a:custGeom>
              <a:avLst/>
              <a:gdLst/>
              <a:ahLst/>
              <a:cxnLst/>
              <a:rect l="l" t="t" r="r" b="b"/>
              <a:pathLst>
                <a:path w="8203" h="27426" extrusionOk="0">
                  <a:moveTo>
                    <a:pt x="7673" y="26031"/>
                  </a:moveTo>
                  <a:cubicBezTo>
                    <a:pt x="7701" y="25919"/>
                    <a:pt x="8203" y="25277"/>
                    <a:pt x="7617" y="23855"/>
                  </a:cubicBezTo>
                  <a:cubicBezTo>
                    <a:pt x="7003" y="22432"/>
                    <a:pt x="7003" y="21818"/>
                    <a:pt x="7087" y="21260"/>
                  </a:cubicBezTo>
                  <a:cubicBezTo>
                    <a:pt x="7087" y="21260"/>
                    <a:pt x="7980" y="21121"/>
                    <a:pt x="8035" y="20479"/>
                  </a:cubicBezTo>
                  <a:cubicBezTo>
                    <a:pt x="8063" y="19865"/>
                    <a:pt x="7422" y="20451"/>
                    <a:pt x="7003" y="19335"/>
                  </a:cubicBezTo>
                  <a:cubicBezTo>
                    <a:pt x="6585" y="18219"/>
                    <a:pt x="6389" y="16964"/>
                    <a:pt x="6668" y="15792"/>
                  </a:cubicBezTo>
                  <a:cubicBezTo>
                    <a:pt x="6947" y="14648"/>
                    <a:pt x="7059" y="14313"/>
                    <a:pt x="6668" y="12918"/>
                  </a:cubicBezTo>
                  <a:cubicBezTo>
                    <a:pt x="6278" y="11523"/>
                    <a:pt x="6780" y="11746"/>
                    <a:pt x="6947" y="11830"/>
                  </a:cubicBezTo>
                  <a:cubicBezTo>
                    <a:pt x="7143" y="11886"/>
                    <a:pt x="7143" y="11440"/>
                    <a:pt x="6668" y="10463"/>
                  </a:cubicBezTo>
                  <a:cubicBezTo>
                    <a:pt x="6166" y="9487"/>
                    <a:pt x="6445" y="8482"/>
                    <a:pt x="6947" y="8510"/>
                  </a:cubicBezTo>
                  <a:cubicBezTo>
                    <a:pt x="7422" y="8538"/>
                    <a:pt x="7254" y="9459"/>
                    <a:pt x="7338" y="9626"/>
                  </a:cubicBezTo>
                  <a:cubicBezTo>
                    <a:pt x="7422" y="9793"/>
                    <a:pt x="7980" y="9570"/>
                    <a:pt x="8091" y="7952"/>
                  </a:cubicBezTo>
                  <a:cubicBezTo>
                    <a:pt x="8175" y="6362"/>
                    <a:pt x="7561" y="6167"/>
                    <a:pt x="6947" y="4967"/>
                  </a:cubicBezTo>
                  <a:cubicBezTo>
                    <a:pt x="6306" y="3739"/>
                    <a:pt x="6166" y="2372"/>
                    <a:pt x="6417" y="1201"/>
                  </a:cubicBezTo>
                  <a:cubicBezTo>
                    <a:pt x="6696" y="1"/>
                    <a:pt x="2930" y="419"/>
                    <a:pt x="2930" y="419"/>
                  </a:cubicBezTo>
                  <a:cubicBezTo>
                    <a:pt x="2930" y="419"/>
                    <a:pt x="1953" y="1814"/>
                    <a:pt x="2400" y="3154"/>
                  </a:cubicBezTo>
                  <a:cubicBezTo>
                    <a:pt x="2874" y="4465"/>
                    <a:pt x="3013" y="5134"/>
                    <a:pt x="2595" y="5664"/>
                  </a:cubicBezTo>
                  <a:cubicBezTo>
                    <a:pt x="2177" y="6167"/>
                    <a:pt x="1842" y="6697"/>
                    <a:pt x="2065" y="7394"/>
                  </a:cubicBezTo>
                  <a:cubicBezTo>
                    <a:pt x="2260" y="8092"/>
                    <a:pt x="2316" y="7199"/>
                    <a:pt x="2483" y="7199"/>
                  </a:cubicBezTo>
                  <a:cubicBezTo>
                    <a:pt x="2651" y="7199"/>
                    <a:pt x="2790" y="8343"/>
                    <a:pt x="2400" y="9152"/>
                  </a:cubicBezTo>
                  <a:cubicBezTo>
                    <a:pt x="2037" y="9933"/>
                    <a:pt x="1535" y="10491"/>
                    <a:pt x="1786" y="11523"/>
                  </a:cubicBezTo>
                  <a:cubicBezTo>
                    <a:pt x="1981" y="12528"/>
                    <a:pt x="2121" y="10882"/>
                    <a:pt x="2344" y="11049"/>
                  </a:cubicBezTo>
                  <a:cubicBezTo>
                    <a:pt x="2539" y="11188"/>
                    <a:pt x="2539" y="12165"/>
                    <a:pt x="2177" y="12974"/>
                  </a:cubicBezTo>
                  <a:cubicBezTo>
                    <a:pt x="1786" y="13755"/>
                    <a:pt x="1702" y="14732"/>
                    <a:pt x="1981" y="15569"/>
                  </a:cubicBezTo>
                  <a:cubicBezTo>
                    <a:pt x="2260" y="16433"/>
                    <a:pt x="1395" y="17940"/>
                    <a:pt x="1144" y="18582"/>
                  </a:cubicBezTo>
                  <a:cubicBezTo>
                    <a:pt x="921" y="19251"/>
                    <a:pt x="1061" y="20814"/>
                    <a:pt x="1479" y="20618"/>
                  </a:cubicBezTo>
                  <a:cubicBezTo>
                    <a:pt x="1898" y="20395"/>
                    <a:pt x="1674" y="23548"/>
                    <a:pt x="1061" y="24580"/>
                  </a:cubicBezTo>
                  <a:cubicBezTo>
                    <a:pt x="391" y="25640"/>
                    <a:pt x="0" y="26114"/>
                    <a:pt x="726" y="26756"/>
                  </a:cubicBezTo>
                  <a:cubicBezTo>
                    <a:pt x="1395" y="27426"/>
                    <a:pt x="7673" y="26031"/>
                    <a:pt x="7673" y="26031"/>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36;p63">
              <a:extLst>
                <a:ext uri="{FF2B5EF4-FFF2-40B4-BE49-F238E27FC236}">
                  <a16:creationId xmlns:a16="http://schemas.microsoft.com/office/drawing/2014/main" id="{BC4D22CE-9D70-0E98-0AC9-B9158017AAE2}"/>
                </a:ext>
              </a:extLst>
            </p:cNvPr>
            <p:cNvSpPr/>
            <p:nvPr/>
          </p:nvSpPr>
          <p:spPr>
            <a:xfrm>
              <a:off x="2311214" y="4510278"/>
              <a:ext cx="605411" cy="634170"/>
            </a:xfrm>
            <a:custGeom>
              <a:avLst/>
              <a:gdLst/>
              <a:ahLst/>
              <a:cxnLst/>
              <a:rect l="l" t="t" r="r" b="b"/>
              <a:pathLst>
                <a:path w="8231" h="8622" extrusionOk="0">
                  <a:moveTo>
                    <a:pt x="7701" y="7227"/>
                  </a:moveTo>
                  <a:cubicBezTo>
                    <a:pt x="7729" y="7115"/>
                    <a:pt x="8231" y="6473"/>
                    <a:pt x="7645" y="5051"/>
                  </a:cubicBezTo>
                  <a:cubicBezTo>
                    <a:pt x="7171" y="3963"/>
                    <a:pt x="7087" y="3377"/>
                    <a:pt x="7087" y="2902"/>
                  </a:cubicBezTo>
                  <a:cubicBezTo>
                    <a:pt x="6892" y="2847"/>
                    <a:pt x="6808" y="2819"/>
                    <a:pt x="6808" y="2819"/>
                  </a:cubicBezTo>
                  <a:lnTo>
                    <a:pt x="6752" y="2344"/>
                  </a:lnTo>
                  <a:cubicBezTo>
                    <a:pt x="6752" y="2344"/>
                    <a:pt x="6306" y="3014"/>
                    <a:pt x="6445" y="4158"/>
                  </a:cubicBezTo>
                  <a:cubicBezTo>
                    <a:pt x="6445" y="4158"/>
                    <a:pt x="6166" y="4046"/>
                    <a:pt x="6166" y="4353"/>
                  </a:cubicBezTo>
                  <a:cubicBezTo>
                    <a:pt x="6166" y="4353"/>
                    <a:pt x="5776" y="4576"/>
                    <a:pt x="5692" y="3628"/>
                  </a:cubicBezTo>
                  <a:cubicBezTo>
                    <a:pt x="5580" y="2679"/>
                    <a:pt x="5357" y="2958"/>
                    <a:pt x="5357" y="2958"/>
                  </a:cubicBezTo>
                  <a:cubicBezTo>
                    <a:pt x="5357" y="2958"/>
                    <a:pt x="5580" y="4018"/>
                    <a:pt x="4743" y="4214"/>
                  </a:cubicBezTo>
                  <a:lnTo>
                    <a:pt x="4241" y="2540"/>
                  </a:lnTo>
                  <a:cubicBezTo>
                    <a:pt x="4241" y="2540"/>
                    <a:pt x="4018" y="3209"/>
                    <a:pt x="4157" y="4409"/>
                  </a:cubicBezTo>
                  <a:cubicBezTo>
                    <a:pt x="4157" y="4409"/>
                    <a:pt x="3878" y="4409"/>
                    <a:pt x="3878" y="4827"/>
                  </a:cubicBezTo>
                  <a:cubicBezTo>
                    <a:pt x="3878" y="4827"/>
                    <a:pt x="3683" y="4325"/>
                    <a:pt x="3209" y="4576"/>
                  </a:cubicBezTo>
                  <a:cubicBezTo>
                    <a:pt x="3209" y="4576"/>
                    <a:pt x="3320" y="2735"/>
                    <a:pt x="2679" y="2177"/>
                  </a:cubicBezTo>
                  <a:cubicBezTo>
                    <a:pt x="2679" y="2177"/>
                    <a:pt x="2986" y="2819"/>
                    <a:pt x="2428" y="4688"/>
                  </a:cubicBezTo>
                  <a:cubicBezTo>
                    <a:pt x="2428" y="4688"/>
                    <a:pt x="2260" y="4409"/>
                    <a:pt x="2093" y="4604"/>
                  </a:cubicBezTo>
                  <a:cubicBezTo>
                    <a:pt x="2093" y="4604"/>
                    <a:pt x="2205" y="4018"/>
                    <a:pt x="1814" y="3795"/>
                  </a:cubicBezTo>
                  <a:cubicBezTo>
                    <a:pt x="1814" y="3795"/>
                    <a:pt x="2121" y="2930"/>
                    <a:pt x="1814" y="1954"/>
                  </a:cubicBezTo>
                  <a:cubicBezTo>
                    <a:pt x="1814" y="1954"/>
                    <a:pt x="1981" y="1759"/>
                    <a:pt x="1981" y="1424"/>
                  </a:cubicBezTo>
                  <a:cubicBezTo>
                    <a:pt x="1981" y="1424"/>
                    <a:pt x="2205" y="1535"/>
                    <a:pt x="2288" y="1368"/>
                  </a:cubicBezTo>
                  <a:cubicBezTo>
                    <a:pt x="2288" y="1368"/>
                    <a:pt x="2762" y="2233"/>
                    <a:pt x="3404" y="1898"/>
                  </a:cubicBezTo>
                  <a:cubicBezTo>
                    <a:pt x="3404" y="1898"/>
                    <a:pt x="2790" y="1340"/>
                    <a:pt x="2930" y="587"/>
                  </a:cubicBezTo>
                  <a:cubicBezTo>
                    <a:pt x="2930" y="587"/>
                    <a:pt x="2009" y="252"/>
                    <a:pt x="1089" y="1"/>
                  </a:cubicBezTo>
                  <a:cubicBezTo>
                    <a:pt x="949" y="726"/>
                    <a:pt x="1116" y="1954"/>
                    <a:pt x="1451" y="1786"/>
                  </a:cubicBezTo>
                  <a:cubicBezTo>
                    <a:pt x="1870" y="1563"/>
                    <a:pt x="1674" y="4716"/>
                    <a:pt x="1033" y="5748"/>
                  </a:cubicBezTo>
                  <a:cubicBezTo>
                    <a:pt x="391" y="6808"/>
                    <a:pt x="0" y="7283"/>
                    <a:pt x="726" y="7924"/>
                  </a:cubicBezTo>
                  <a:cubicBezTo>
                    <a:pt x="1423" y="8622"/>
                    <a:pt x="7701" y="7227"/>
                    <a:pt x="7701" y="7227"/>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37;p63">
              <a:extLst>
                <a:ext uri="{FF2B5EF4-FFF2-40B4-BE49-F238E27FC236}">
                  <a16:creationId xmlns:a16="http://schemas.microsoft.com/office/drawing/2014/main" id="{BA52545B-E499-00BA-2E54-0750FBDA9C1A}"/>
                </a:ext>
              </a:extLst>
            </p:cNvPr>
            <p:cNvSpPr/>
            <p:nvPr/>
          </p:nvSpPr>
          <p:spPr>
            <a:xfrm>
              <a:off x="2489721" y="3543819"/>
              <a:ext cx="326352" cy="496626"/>
            </a:xfrm>
            <a:custGeom>
              <a:avLst/>
              <a:gdLst/>
              <a:ahLst/>
              <a:cxnLst/>
              <a:rect l="l" t="t" r="r" b="b"/>
              <a:pathLst>
                <a:path w="4437" h="6752" extrusionOk="0">
                  <a:moveTo>
                    <a:pt x="4018" y="3906"/>
                  </a:moveTo>
                  <a:cubicBezTo>
                    <a:pt x="3990" y="3348"/>
                    <a:pt x="4158" y="2930"/>
                    <a:pt x="4437" y="2846"/>
                  </a:cubicBezTo>
                  <a:lnTo>
                    <a:pt x="4437" y="2846"/>
                  </a:lnTo>
                  <a:cubicBezTo>
                    <a:pt x="4381" y="2093"/>
                    <a:pt x="4409" y="1981"/>
                    <a:pt x="4297" y="1730"/>
                  </a:cubicBezTo>
                  <a:cubicBezTo>
                    <a:pt x="4186" y="1507"/>
                    <a:pt x="2177" y="140"/>
                    <a:pt x="1368" y="56"/>
                  </a:cubicBezTo>
                  <a:cubicBezTo>
                    <a:pt x="559" y="0"/>
                    <a:pt x="280" y="447"/>
                    <a:pt x="140" y="809"/>
                  </a:cubicBezTo>
                  <a:cubicBezTo>
                    <a:pt x="1" y="1116"/>
                    <a:pt x="559" y="2930"/>
                    <a:pt x="614" y="2483"/>
                  </a:cubicBezTo>
                  <a:cubicBezTo>
                    <a:pt x="614" y="2009"/>
                    <a:pt x="614" y="1451"/>
                    <a:pt x="949" y="1367"/>
                  </a:cubicBezTo>
                  <a:cubicBezTo>
                    <a:pt x="1312" y="1228"/>
                    <a:pt x="1368" y="2009"/>
                    <a:pt x="1479" y="2428"/>
                  </a:cubicBezTo>
                  <a:cubicBezTo>
                    <a:pt x="1535" y="2846"/>
                    <a:pt x="1814" y="2902"/>
                    <a:pt x="1926" y="2679"/>
                  </a:cubicBezTo>
                  <a:cubicBezTo>
                    <a:pt x="2009" y="2483"/>
                    <a:pt x="1730" y="1870"/>
                    <a:pt x="1647" y="1535"/>
                  </a:cubicBezTo>
                  <a:cubicBezTo>
                    <a:pt x="1619" y="1172"/>
                    <a:pt x="1926" y="1116"/>
                    <a:pt x="2065" y="1758"/>
                  </a:cubicBezTo>
                  <a:cubicBezTo>
                    <a:pt x="2205" y="2400"/>
                    <a:pt x="2428" y="2958"/>
                    <a:pt x="2428" y="2958"/>
                  </a:cubicBezTo>
                  <a:cubicBezTo>
                    <a:pt x="2093" y="3795"/>
                    <a:pt x="2428" y="4520"/>
                    <a:pt x="2623" y="5524"/>
                  </a:cubicBezTo>
                  <a:cubicBezTo>
                    <a:pt x="2846" y="6557"/>
                    <a:pt x="2484" y="6752"/>
                    <a:pt x="2484" y="6752"/>
                  </a:cubicBezTo>
                  <a:cubicBezTo>
                    <a:pt x="3014" y="6529"/>
                    <a:pt x="3153" y="5943"/>
                    <a:pt x="2930" y="5022"/>
                  </a:cubicBezTo>
                  <a:cubicBezTo>
                    <a:pt x="2735" y="4074"/>
                    <a:pt x="3014" y="3599"/>
                    <a:pt x="3014" y="3599"/>
                  </a:cubicBezTo>
                  <a:cubicBezTo>
                    <a:pt x="3181" y="3906"/>
                    <a:pt x="3628" y="3627"/>
                    <a:pt x="3628" y="3627"/>
                  </a:cubicBezTo>
                  <a:cubicBezTo>
                    <a:pt x="3628" y="4129"/>
                    <a:pt x="3851" y="4492"/>
                    <a:pt x="3851" y="4492"/>
                  </a:cubicBezTo>
                  <a:lnTo>
                    <a:pt x="3879" y="4046"/>
                  </a:lnTo>
                  <a:cubicBezTo>
                    <a:pt x="3823" y="4074"/>
                    <a:pt x="3907" y="4018"/>
                    <a:pt x="4018" y="3906"/>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38;p63">
              <a:extLst>
                <a:ext uri="{FF2B5EF4-FFF2-40B4-BE49-F238E27FC236}">
                  <a16:creationId xmlns:a16="http://schemas.microsoft.com/office/drawing/2014/main" id="{D6BA64FB-E0B0-8E1B-2AFC-24C9721DAA55}"/>
                </a:ext>
              </a:extLst>
            </p:cNvPr>
            <p:cNvSpPr/>
            <p:nvPr/>
          </p:nvSpPr>
          <p:spPr>
            <a:xfrm>
              <a:off x="2381013" y="3127227"/>
              <a:ext cx="535609" cy="2052115"/>
            </a:xfrm>
            <a:custGeom>
              <a:avLst/>
              <a:gdLst/>
              <a:ahLst/>
              <a:cxnLst/>
              <a:rect l="l" t="t" r="r" b="b"/>
              <a:pathLst>
                <a:path w="7282" h="27900" extrusionOk="0">
                  <a:moveTo>
                    <a:pt x="6752" y="26031"/>
                  </a:moveTo>
                  <a:cubicBezTo>
                    <a:pt x="6780" y="25919"/>
                    <a:pt x="7282" y="25277"/>
                    <a:pt x="6696" y="23855"/>
                  </a:cubicBezTo>
                  <a:cubicBezTo>
                    <a:pt x="6082" y="22432"/>
                    <a:pt x="6082" y="21818"/>
                    <a:pt x="6166" y="21260"/>
                  </a:cubicBezTo>
                  <a:cubicBezTo>
                    <a:pt x="6166" y="21260"/>
                    <a:pt x="7059" y="21121"/>
                    <a:pt x="7114" y="20479"/>
                  </a:cubicBezTo>
                  <a:cubicBezTo>
                    <a:pt x="7142" y="19865"/>
                    <a:pt x="6501" y="20451"/>
                    <a:pt x="6082" y="19335"/>
                  </a:cubicBezTo>
                  <a:cubicBezTo>
                    <a:pt x="5664" y="18219"/>
                    <a:pt x="5468" y="16964"/>
                    <a:pt x="5747" y="15792"/>
                  </a:cubicBezTo>
                  <a:cubicBezTo>
                    <a:pt x="6026" y="14648"/>
                    <a:pt x="6138" y="14313"/>
                    <a:pt x="5747" y="12918"/>
                  </a:cubicBezTo>
                  <a:cubicBezTo>
                    <a:pt x="5357" y="11523"/>
                    <a:pt x="5859" y="11746"/>
                    <a:pt x="6026" y="11830"/>
                  </a:cubicBezTo>
                  <a:cubicBezTo>
                    <a:pt x="6222" y="11886"/>
                    <a:pt x="6222" y="11440"/>
                    <a:pt x="5747" y="10463"/>
                  </a:cubicBezTo>
                  <a:cubicBezTo>
                    <a:pt x="5245" y="9487"/>
                    <a:pt x="5524" y="8482"/>
                    <a:pt x="6026" y="8510"/>
                  </a:cubicBezTo>
                  <a:cubicBezTo>
                    <a:pt x="6501" y="8538"/>
                    <a:pt x="6333" y="9459"/>
                    <a:pt x="6417" y="9626"/>
                  </a:cubicBezTo>
                  <a:cubicBezTo>
                    <a:pt x="6501" y="9793"/>
                    <a:pt x="7059" y="9570"/>
                    <a:pt x="7170" y="7952"/>
                  </a:cubicBezTo>
                  <a:cubicBezTo>
                    <a:pt x="7254" y="6362"/>
                    <a:pt x="6640" y="6167"/>
                    <a:pt x="6026" y="4967"/>
                  </a:cubicBezTo>
                  <a:cubicBezTo>
                    <a:pt x="5385" y="3739"/>
                    <a:pt x="5245" y="2372"/>
                    <a:pt x="5496" y="1201"/>
                  </a:cubicBezTo>
                  <a:cubicBezTo>
                    <a:pt x="5775" y="1"/>
                    <a:pt x="2009" y="419"/>
                    <a:pt x="2009" y="419"/>
                  </a:cubicBezTo>
                  <a:cubicBezTo>
                    <a:pt x="2009" y="419"/>
                    <a:pt x="1032" y="1814"/>
                    <a:pt x="1479" y="3154"/>
                  </a:cubicBezTo>
                  <a:cubicBezTo>
                    <a:pt x="1953" y="4465"/>
                    <a:pt x="2092" y="5134"/>
                    <a:pt x="1674" y="5664"/>
                  </a:cubicBezTo>
                  <a:cubicBezTo>
                    <a:pt x="1256" y="6167"/>
                    <a:pt x="921" y="6697"/>
                    <a:pt x="1144" y="7394"/>
                  </a:cubicBezTo>
                  <a:cubicBezTo>
                    <a:pt x="1339" y="8092"/>
                    <a:pt x="1395" y="7199"/>
                    <a:pt x="1562" y="7199"/>
                  </a:cubicBezTo>
                  <a:cubicBezTo>
                    <a:pt x="1730" y="7199"/>
                    <a:pt x="1869" y="8343"/>
                    <a:pt x="1479" y="9152"/>
                  </a:cubicBezTo>
                  <a:cubicBezTo>
                    <a:pt x="1116" y="9933"/>
                    <a:pt x="614" y="10491"/>
                    <a:pt x="865" y="11523"/>
                  </a:cubicBezTo>
                  <a:cubicBezTo>
                    <a:pt x="1060" y="12528"/>
                    <a:pt x="1200" y="10882"/>
                    <a:pt x="1423" y="11049"/>
                  </a:cubicBezTo>
                  <a:cubicBezTo>
                    <a:pt x="1618" y="11188"/>
                    <a:pt x="1618" y="12165"/>
                    <a:pt x="1256" y="12974"/>
                  </a:cubicBezTo>
                  <a:cubicBezTo>
                    <a:pt x="865" y="13755"/>
                    <a:pt x="781" y="14732"/>
                    <a:pt x="1060" y="15569"/>
                  </a:cubicBezTo>
                  <a:cubicBezTo>
                    <a:pt x="1339" y="16433"/>
                    <a:pt x="474" y="17940"/>
                    <a:pt x="223" y="18582"/>
                  </a:cubicBezTo>
                  <a:cubicBezTo>
                    <a:pt x="0" y="19251"/>
                    <a:pt x="140" y="20814"/>
                    <a:pt x="558" y="20618"/>
                  </a:cubicBezTo>
                  <a:cubicBezTo>
                    <a:pt x="977" y="20451"/>
                    <a:pt x="1116" y="19949"/>
                    <a:pt x="1116" y="19949"/>
                  </a:cubicBezTo>
                  <a:cubicBezTo>
                    <a:pt x="1256" y="20172"/>
                    <a:pt x="1451" y="20032"/>
                    <a:pt x="1451" y="20032"/>
                  </a:cubicBezTo>
                  <a:cubicBezTo>
                    <a:pt x="1562" y="20646"/>
                    <a:pt x="2260" y="20730"/>
                    <a:pt x="2260" y="20730"/>
                  </a:cubicBezTo>
                  <a:cubicBezTo>
                    <a:pt x="2009" y="20590"/>
                    <a:pt x="1813" y="20116"/>
                    <a:pt x="2037" y="19223"/>
                  </a:cubicBezTo>
                  <a:cubicBezTo>
                    <a:pt x="2288" y="18303"/>
                    <a:pt x="1953" y="17828"/>
                    <a:pt x="1953" y="17828"/>
                  </a:cubicBezTo>
                  <a:cubicBezTo>
                    <a:pt x="1869" y="19000"/>
                    <a:pt x="1562" y="18777"/>
                    <a:pt x="1562" y="18777"/>
                  </a:cubicBezTo>
                  <a:cubicBezTo>
                    <a:pt x="1562" y="18777"/>
                    <a:pt x="1200" y="18247"/>
                    <a:pt x="1311" y="17717"/>
                  </a:cubicBezTo>
                  <a:cubicBezTo>
                    <a:pt x="1423" y="17187"/>
                    <a:pt x="1981" y="16182"/>
                    <a:pt x="1590" y="15094"/>
                  </a:cubicBezTo>
                  <a:cubicBezTo>
                    <a:pt x="1200" y="14034"/>
                    <a:pt x="1702" y="13281"/>
                    <a:pt x="1702" y="13281"/>
                  </a:cubicBezTo>
                  <a:cubicBezTo>
                    <a:pt x="1702" y="13281"/>
                    <a:pt x="2120" y="13225"/>
                    <a:pt x="1953" y="14062"/>
                  </a:cubicBezTo>
                  <a:cubicBezTo>
                    <a:pt x="1758" y="14927"/>
                    <a:pt x="2455" y="15094"/>
                    <a:pt x="2455" y="15094"/>
                  </a:cubicBezTo>
                  <a:cubicBezTo>
                    <a:pt x="2037" y="14676"/>
                    <a:pt x="2260" y="14090"/>
                    <a:pt x="2427" y="13392"/>
                  </a:cubicBezTo>
                  <a:cubicBezTo>
                    <a:pt x="2567" y="12695"/>
                    <a:pt x="2371" y="12388"/>
                    <a:pt x="2371" y="12388"/>
                  </a:cubicBezTo>
                  <a:cubicBezTo>
                    <a:pt x="2650" y="12165"/>
                    <a:pt x="2539" y="11802"/>
                    <a:pt x="2539" y="11802"/>
                  </a:cubicBezTo>
                  <a:cubicBezTo>
                    <a:pt x="2874" y="11161"/>
                    <a:pt x="2455" y="10547"/>
                    <a:pt x="2455" y="10547"/>
                  </a:cubicBezTo>
                  <a:cubicBezTo>
                    <a:pt x="2455" y="10547"/>
                    <a:pt x="2511" y="11440"/>
                    <a:pt x="2232" y="11328"/>
                  </a:cubicBezTo>
                  <a:cubicBezTo>
                    <a:pt x="1897" y="11244"/>
                    <a:pt x="1758" y="10407"/>
                    <a:pt x="2120" y="9459"/>
                  </a:cubicBezTo>
                  <a:cubicBezTo>
                    <a:pt x="2455" y="8510"/>
                    <a:pt x="1981" y="6948"/>
                    <a:pt x="2232" y="6725"/>
                  </a:cubicBezTo>
                  <a:cubicBezTo>
                    <a:pt x="2455" y="6529"/>
                    <a:pt x="2874" y="6808"/>
                    <a:pt x="2846" y="7617"/>
                  </a:cubicBezTo>
                  <a:cubicBezTo>
                    <a:pt x="2818" y="8399"/>
                    <a:pt x="3376" y="8622"/>
                    <a:pt x="3153" y="7924"/>
                  </a:cubicBezTo>
                  <a:cubicBezTo>
                    <a:pt x="2957" y="7227"/>
                    <a:pt x="2985" y="6250"/>
                    <a:pt x="3348" y="6390"/>
                  </a:cubicBezTo>
                  <a:cubicBezTo>
                    <a:pt x="3655" y="6529"/>
                    <a:pt x="3822" y="7283"/>
                    <a:pt x="4101" y="8259"/>
                  </a:cubicBezTo>
                  <a:cubicBezTo>
                    <a:pt x="4380" y="9236"/>
                    <a:pt x="5189" y="9012"/>
                    <a:pt x="5189" y="9012"/>
                  </a:cubicBezTo>
                  <a:cubicBezTo>
                    <a:pt x="5161" y="10045"/>
                    <a:pt x="5385" y="10351"/>
                    <a:pt x="5636" y="10770"/>
                  </a:cubicBezTo>
                  <a:cubicBezTo>
                    <a:pt x="5887" y="11188"/>
                    <a:pt x="5775" y="11607"/>
                    <a:pt x="5357" y="11021"/>
                  </a:cubicBezTo>
                  <a:cubicBezTo>
                    <a:pt x="4938" y="10407"/>
                    <a:pt x="5078" y="9598"/>
                    <a:pt x="5078" y="9598"/>
                  </a:cubicBezTo>
                  <a:cubicBezTo>
                    <a:pt x="5078" y="9598"/>
                    <a:pt x="4659" y="9793"/>
                    <a:pt x="5357" y="12249"/>
                  </a:cubicBezTo>
                  <a:cubicBezTo>
                    <a:pt x="6054" y="14648"/>
                    <a:pt x="5217" y="16601"/>
                    <a:pt x="5357" y="18303"/>
                  </a:cubicBezTo>
                  <a:cubicBezTo>
                    <a:pt x="5468" y="19977"/>
                    <a:pt x="6222" y="20479"/>
                    <a:pt x="6361" y="20479"/>
                  </a:cubicBezTo>
                  <a:cubicBezTo>
                    <a:pt x="6501" y="20479"/>
                    <a:pt x="6724" y="20674"/>
                    <a:pt x="6333" y="20814"/>
                  </a:cubicBezTo>
                  <a:cubicBezTo>
                    <a:pt x="5943" y="20953"/>
                    <a:pt x="5524" y="20730"/>
                    <a:pt x="5524" y="20730"/>
                  </a:cubicBezTo>
                  <a:cubicBezTo>
                    <a:pt x="5636" y="21065"/>
                    <a:pt x="5887" y="21204"/>
                    <a:pt x="5887" y="21204"/>
                  </a:cubicBezTo>
                  <a:cubicBezTo>
                    <a:pt x="5887" y="21204"/>
                    <a:pt x="5468" y="21902"/>
                    <a:pt x="6082" y="23994"/>
                  </a:cubicBezTo>
                  <a:cubicBezTo>
                    <a:pt x="6333" y="24831"/>
                    <a:pt x="6305" y="25640"/>
                    <a:pt x="6166" y="26254"/>
                  </a:cubicBezTo>
                  <a:cubicBezTo>
                    <a:pt x="6501" y="26087"/>
                    <a:pt x="6752" y="26031"/>
                    <a:pt x="6752" y="26031"/>
                  </a:cubicBezTo>
                  <a:close/>
                  <a:moveTo>
                    <a:pt x="1953" y="21651"/>
                  </a:moveTo>
                  <a:cubicBezTo>
                    <a:pt x="1953" y="21651"/>
                    <a:pt x="2232" y="24859"/>
                    <a:pt x="1590" y="26366"/>
                  </a:cubicBezTo>
                  <a:cubicBezTo>
                    <a:pt x="977" y="27900"/>
                    <a:pt x="195" y="25891"/>
                    <a:pt x="195" y="25891"/>
                  </a:cubicBezTo>
                  <a:cubicBezTo>
                    <a:pt x="195" y="25891"/>
                    <a:pt x="1590" y="25054"/>
                    <a:pt x="1953" y="21651"/>
                  </a:cubicBezTo>
                  <a:close/>
                  <a:moveTo>
                    <a:pt x="3432" y="13811"/>
                  </a:moveTo>
                  <a:cubicBezTo>
                    <a:pt x="3432" y="13811"/>
                    <a:pt x="4213" y="14732"/>
                    <a:pt x="4045" y="16824"/>
                  </a:cubicBezTo>
                  <a:cubicBezTo>
                    <a:pt x="3850" y="18861"/>
                    <a:pt x="4687" y="20032"/>
                    <a:pt x="4799" y="20897"/>
                  </a:cubicBezTo>
                  <a:cubicBezTo>
                    <a:pt x="4910" y="21734"/>
                    <a:pt x="4576" y="24413"/>
                    <a:pt x="5385" y="24859"/>
                  </a:cubicBezTo>
                  <a:cubicBezTo>
                    <a:pt x="6194" y="25333"/>
                    <a:pt x="4687" y="25194"/>
                    <a:pt x="4548" y="23297"/>
                  </a:cubicBezTo>
                  <a:cubicBezTo>
                    <a:pt x="4408" y="21427"/>
                    <a:pt x="4269" y="20758"/>
                    <a:pt x="3934" y="20814"/>
                  </a:cubicBezTo>
                  <a:cubicBezTo>
                    <a:pt x="3543" y="20897"/>
                    <a:pt x="3850" y="23659"/>
                    <a:pt x="4492" y="24552"/>
                  </a:cubicBezTo>
                  <a:cubicBezTo>
                    <a:pt x="5106" y="25473"/>
                    <a:pt x="3822" y="25529"/>
                    <a:pt x="3432" y="23325"/>
                  </a:cubicBezTo>
                  <a:cubicBezTo>
                    <a:pt x="3069" y="21148"/>
                    <a:pt x="3766" y="19642"/>
                    <a:pt x="3432" y="17884"/>
                  </a:cubicBezTo>
                  <a:cubicBezTo>
                    <a:pt x="3069" y="16182"/>
                    <a:pt x="3794" y="15485"/>
                    <a:pt x="3432" y="13811"/>
                  </a:cubicBezTo>
                  <a:close/>
                  <a:moveTo>
                    <a:pt x="5078" y="15150"/>
                  </a:moveTo>
                  <a:cubicBezTo>
                    <a:pt x="5022" y="16768"/>
                    <a:pt x="4659" y="18861"/>
                    <a:pt x="5301" y="19670"/>
                  </a:cubicBezTo>
                  <a:cubicBezTo>
                    <a:pt x="3432" y="18777"/>
                    <a:pt x="5608" y="13950"/>
                    <a:pt x="4408" y="12555"/>
                  </a:cubicBezTo>
                  <a:cubicBezTo>
                    <a:pt x="5078" y="12834"/>
                    <a:pt x="5106" y="14425"/>
                    <a:pt x="5078" y="1515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939;p63">
              <a:extLst>
                <a:ext uri="{FF2B5EF4-FFF2-40B4-BE49-F238E27FC236}">
                  <a16:creationId xmlns:a16="http://schemas.microsoft.com/office/drawing/2014/main" id="{239FE2F9-863A-76BD-5D97-E5DE5DC0BA8E}"/>
                </a:ext>
              </a:extLst>
            </p:cNvPr>
            <p:cNvSpPr/>
            <p:nvPr/>
          </p:nvSpPr>
          <p:spPr>
            <a:xfrm>
              <a:off x="2549224" y="3541760"/>
              <a:ext cx="225806" cy="209404"/>
            </a:xfrm>
            <a:custGeom>
              <a:avLst/>
              <a:gdLst/>
              <a:ahLst/>
              <a:cxnLst/>
              <a:rect l="l" t="t" r="r" b="b"/>
              <a:pathLst>
                <a:path w="3070" h="2847" extrusionOk="0">
                  <a:moveTo>
                    <a:pt x="2735" y="2651"/>
                  </a:moveTo>
                  <a:cubicBezTo>
                    <a:pt x="2735" y="2651"/>
                    <a:pt x="2233" y="2846"/>
                    <a:pt x="2037" y="1953"/>
                  </a:cubicBezTo>
                  <a:cubicBezTo>
                    <a:pt x="1814" y="1005"/>
                    <a:pt x="1396" y="475"/>
                    <a:pt x="698" y="363"/>
                  </a:cubicBezTo>
                  <a:cubicBezTo>
                    <a:pt x="1" y="280"/>
                    <a:pt x="670" y="1"/>
                    <a:pt x="1479" y="363"/>
                  </a:cubicBezTo>
                  <a:cubicBezTo>
                    <a:pt x="2233" y="754"/>
                    <a:pt x="3070" y="2428"/>
                    <a:pt x="2735" y="2651"/>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940;p63">
              <a:extLst>
                <a:ext uri="{FF2B5EF4-FFF2-40B4-BE49-F238E27FC236}">
                  <a16:creationId xmlns:a16="http://schemas.microsoft.com/office/drawing/2014/main" id="{7E175E2A-33ED-47A8-5565-F6ABD5E7F9DA}"/>
                </a:ext>
              </a:extLst>
            </p:cNvPr>
            <p:cNvSpPr/>
            <p:nvPr/>
          </p:nvSpPr>
          <p:spPr>
            <a:xfrm>
              <a:off x="2508182" y="3184744"/>
              <a:ext cx="344814" cy="463822"/>
            </a:xfrm>
            <a:custGeom>
              <a:avLst/>
              <a:gdLst/>
              <a:ahLst/>
              <a:cxnLst/>
              <a:rect l="l" t="t" r="r" b="b"/>
              <a:pathLst>
                <a:path w="4688" h="6306" extrusionOk="0">
                  <a:moveTo>
                    <a:pt x="2735" y="725"/>
                  </a:moveTo>
                  <a:cubicBezTo>
                    <a:pt x="2735" y="725"/>
                    <a:pt x="2121" y="3069"/>
                    <a:pt x="3432" y="4659"/>
                  </a:cubicBezTo>
                  <a:cubicBezTo>
                    <a:pt x="4688" y="6305"/>
                    <a:pt x="2819" y="5078"/>
                    <a:pt x="2372" y="3822"/>
                  </a:cubicBezTo>
                  <a:cubicBezTo>
                    <a:pt x="1926" y="2567"/>
                    <a:pt x="1535" y="1869"/>
                    <a:pt x="1033" y="2427"/>
                  </a:cubicBezTo>
                  <a:cubicBezTo>
                    <a:pt x="531" y="2985"/>
                    <a:pt x="949" y="3934"/>
                    <a:pt x="810" y="4297"/>
                  </a:cubicBezTo>
                  <a:cubicBezTo>
                    <a:pt x="670" y="4631"/>
                    <a:pt x="336" y="2790"/>
                    <a:pt x="168" y="2344"/>
                  </a:cubicBezTo>
                  <a:cubicBezTo>
                    <a:pt x="1" y="1869"/>
                    <a:pt x="112" y="530"/>
                    <a:pt x="754" y="279"/>
                  </a:cubicBezTo>
                  <a:cubicBezTo>
                    <a:pt x="1396" y="0"/>
                    <a:pt x="2651" y="167"/>
                    <a:pt x="2735" y="725"/>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941;p63">
              <a:extLst>
                <a:ext uri="{FF2B5EF4-FFF2-40B4-BE49-F238E27FC236}">
                  <a16:creationId xmlns:a16="http://schemas.microsoft.com/office/drawing/2014/main" id="{95594FAE-23AA-9863-CC26-3A1480364043}"/>
                </a:ext>
              </a:extLst>
            </p:cNvPr>
            <p:cNvSpPr/>
            <p:nvPr/>
          </p:nvSpPr>
          <p:spPr>
            <a:xfrm>
              <a:off x="2530762" y="3902895"/>
              <a:ext cx="139603" cy="545907"/>
            </a:xfrm>
            <a:custGeom>
              <a:avLst/>
              <a:gdLst/>
              <a:ahLst/>
              <a:cxnLst/>
              <a:rect l="l" t="t" r="r" b="b"/>
              <a:pathLst>
                <a:path w="1898" h="7422" extrusionOk="0">
                  <a:moveTo>
                    <a:pt x="838" y="1"/>
                  </a:moveTo>
                  <a:cubicBezTo>
                    <a:pt x="838" y="1"/>
                    <a:pt x="1898" y="1228"/>
                    <a:pt x="1368" y="2763"/>
                  </a:cubicBezTo>
                  <a:cubicBezTo>
                    <a:pt x="893" y="4325"/>
                    <a:pt x="559" y="6334"/>
                    <a:pt x="838" y="7422"/>
                  </a:cubicBezTo>
                  <a:cubicBezTo>
                    <a:pt x="838" y="7422"/>
                    <a:pt x="391" y="6976"/>
                    <a:pt x="447" y="5915"/>
                  </a:cubicBezTo>
                  <a:cubicBezTo>
                    <a:pt x="447" y="5915"/>
                    <a:pt x="84" y="5860"/>
                    <a:pt x="1" y="5302"/>
                  </a:cubicBezTo>
                  <a:cubicBezTo>
                    <a:pt x="1" y="5302"/>
                    <a:pt x="252" y="5525"/>
                    <a:pt x="447" y="5497"/>
                  </a:cubicBezTo>
                  <a:cubicBezTo>
                    <a:pt x="447" y="5497"/>
                    <a:pt x="503" y="4074"/>
                    <a:pt x="810" y="3209"/>
                  </a:cubicBezTo>
                  <a:cubicBezTo>
                    <a:pt x="1117" y="2344"/>
                    <a:pt x="1368" y="1173"/>
                    <a:pt x="838" y="1"/>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942;p63">
              <a:extLst>
                <a:ext uri="{FF2B5EF4-FFF2-40B4-BE49-F238E27FC236}">
                  <a16:creationId xmlns:a16="http://schemas.microsoft.com/office/drawing/2014/main" id="{06C80932-5922-6F30-F1E1-7E739EBDD673}"/>
                </a:ext>
              </a:extLst>
            </p:cNvPr>
            <p:cNvSpPr/>
            <p:nvPr/>
          </p:nvSpPr>
          <p:spPr>
            <a:xfrm>
              <a:off x="-26006" y="2768152"/>
              <a:ext cx="1890005" cy="2378394"/>
            </a:xfrm>
            <a:custGeom>
              <a:avLst/>
              <a:gdLst/>
              <a:ahLst/>
              <a:cxnLst/>
              <a:rect l="l" t="t" r="r" b="b"/>
              <a:pathLst>
                <a:path w="25696" h="32336" extrusionOk="0">
                  <a:moveTo>
                    <a:pt x="25695" y="32336"/>
                  </a:moveTo>
                  <a:lnTo>
                    <a:pt x="0" y="32336"/>
                  </a:lnTo>
                  <a:lnTo>
                    <a:pt x="0" y="2009"/>
                  </a:lnTo>
                  <a:cubicBezTo>
                    <a:pt x="586" y="1396"/>
                    <a:pt x="1284" y="949"/>
                    <a:pt x="2065" y="642"/>
                  </a:cubicBezTo>
                  <a:cubicBezTo>
                    <a:pt x="3627" y="1"/>
                    <a:pt x="5441" y="112"/>
                    <a:pt x="6947" y="921"/>
                  </a:cubicBezTo>
                  <a:cubicBezTo>
                    <a:pt x="8593" y="559"/>
                    <a:pt x="10351" y="1507"/>
                    <a:pt x="11048" y="3125"/>
                  </a:cubicBezTo>
                  <a:cubicBezTo>
                    <a:pt x="12583" y="2930"/>
                    <a:pt x="14034" y="4883"/>
                    <a:pt x="13643" y="6501"/>
                  </a:cubicBezTo>
                  <a:cubicBezTo>
                    <a:pt x="14229" y="6696"/>
                    <a:pt x="14647" y="7394"/>
                    <a:pt x="14480" y="8063"/>
                  </a:cubicBezTo>
                  <a:cubicBezTo>
                    <a:pt x="15233" y="8036"/>
                    <a:pt x="15903" y="9012"/>
                    <a:pt x="15596" y="9765"/>
                  </a:cubicBezTo>
                  <a:cubicBezTo>
                    <a:pt x="17270" y="9347"/>
                    <a:pt x="18860" y="11021"/>
                    <a:pt x="19111" y="12834"/>
                  </a:cubicBezTo>
                  <a:cubicBezTo>
                    <a:pt x="19335" y="14648"/>
                    <a:pt x="18525" y="16405"/>
                    <a:pt x="17605" y="17940"/>
                  </a:cubicBezTo>
                  <a:cubicBezTo>
                    <a:pt x="17047" y="18832"/>
                    <a:pt x="16461" y="19725"/>
                    <a:pt x="15652" y="20367"/>
                  </a:cubicBezTo>
                  <a:cubicBezTo>
                    <a:pt x="14871" y="21009"/>
                    <a:pt x="13810" y="21399"/>
                    <a:pt x="12806" y="21176"/>
                  </a:cubicBezTo>
                  <a:cubicBezTo>
                    <a:pt x="13950" y="21622"/>
                    <a:pt x="14647" y="23157"/>
                    <a:pt x="14257" y="24384"/>
                  </a:cubicBezTo>
                  <a:cubicBezTo>
                    <a:pt x="16879" y="24552"/>
                    <a:pt x="19195" y="27007"/>
                    <a:pt x="19362" y="29769"/>
                  </a:cubicBezTo>
                  <a:cubicBezTo>
                    <a:pt x="20060" y="29490"/>
                    <a:pt x="20897" y="29629"/>
                    <a:pt x="21483" y="30132"/>
                  </a:cubicBezTo>
                  <a:cubicBezTo>
                    <a:pt x="22041" y="30662"/>
                    <a:pt x="22320" y="31527"/>
                    <a:pt x="22124" y="32308"/>
                  </a:cubicBezTo>
                  <a:cubicBezTo>
                    <a:pt x="23185" y="31582"/>
                    <a:pt x="24580" y="31666"/>
                    <a:pt x="25695" y="3233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943;p63">
              <a:extLst>
                <a:ext uri="{FF2B5EF4-FFF2-40B4-BE49-F238E27FC236}">
                  <a16:creationId xmlns:a16="http://schemas.microsoft.com/office/drawing/2014/main" id="{3E906F35-0F9E-F157-CF1E-E4EFE921727B}"/>
                </a:ext>
              </a:extLst>
            </p:cNvPr>
            <p:cNvSpPr/>
            <p:nvPr/>
          </p:nvSpPr>
          <p:spPr>
            <a:xfrm>
              <a:off x="-30125" y="2786613"/>
              <a:ext cx="976851" cy="2359932"/>
            </a:xfrm>
            <a:custGeom>
              <a:avLst/>
              <a:gdLst/>
              <a:ahLst/>
              <a:cxnLst/>
              <a:rect l="l" t="t" r="r" b="b"/>
              <a:pathLst>
                <a:path w="13281" h="32085" extrusionOk="0">
                  <a:moveTo>
                    <a:pt x="4939" y="32085"/>
                  </a:moveTo>
                  <a:cubicBezTo>
                    <a:pt x="4520" y="31861"/>
                    <a:pt x="3990" y="31778"/>
                    <a:pt x="3516" y="31778"/>
                  </a:cubicBezTo>
                  <a:cubicBezTo>
                    <a:pt x="2651" y="31778"/>
                    <a:pt x="1814" y="31973"/>
                    <a:pt x="921" y="31889"/>
                  </a:cubicBezTo>
                  <a:cubicBezTo>
                    <a:pt x="2874" y="30773"/>
                    <a:pt x="5246" y="30494"/>
                    <a:pt x="7394" y="31108"/>
                  </a:cubicBezTo>
                  <a:cubicBezTo>
                    <a:pt x="8315" y="30773"/>
                    <a:pt x="9375" y="30773"/>
                    <a:pt x="10323" y="31136"/>
                  </a:cubicBezTo>
                  <a:cubicBezTo>
                    <a:pt x="10379" y="30160"/>
                    <a:pt x="9626" y="29239"/>
                    <a:pt x="8705" y="29127"/>
                  </a:cubicBezTo>
                  <a:cubicBezTo>
                    <a:pt x="8817" y="28318"/>
                    <a:pt x="8426" y="27481"/>
                    <a:pt x="7812" y="27063"/>
                  </a:cubicBezTo>
                  <a:cubicBezTo>
                    <a:pt x="7171" y="26616"/>
                    <a:pt x="6306" y="26588"/>
                    <a:pt x="5636" y="26951"/>
                  </a:cubicBezTo>
                  <a:cubicBezTo>
                    <a:pt x="6613" y="26031"/>
                    <a:pt x="8370" y="26170"/>
                    <a:pt x="9207" y="27230"/>
                  </a:cubicBezTo>
                  <a:cubicBezTo>
                    <a:pt x="9486" y="25807"/>
                    <a:pt x="8231" y="24301"/>
                    <a:pt x="6864" y="24384"/>
                  </a:cubicBezTo>
                  <a:cubicBezTo>
                    <a:pt x="6222" y="23157"/>
                    <a:pt x="5106" y="22208"/>
                    <a:pt x="3851" y="21874"/>
                  </a:cubicBezTo>
                  <a:cubicBezTo>
                    <a:pt x="5525" y="20451"/>
                    <a:pt x="8036" y="20255"/>
                    <a:pt x="9905" y="21371"/>
                  </a:cubicBezTo>
                  <a:cubicBezTo>
                    <a:pt x="9124" y="20172"/>
                    <a:pt x="7617" y="19474"/>
                    <a:pt x="6222" y="19697"/>
                  </a:cubicBezTo>
                  <a:cubicBezTo>
                    <a:pt x="6445" y="19614"/>
                    <a:pt x="6696" y="19502"/>
                    <a:pt x="6892" y="19363"/>
                  </a:cubicBezTo>
                  <a:cubicBezTo>
                    <a:pt x="6473" y="19251"/>
                    <a:pt x="6055" y="19139"/>
                    <a:pt x="5636" y="19000"/>
                  </a:cubicBezTo>
                  <a:cubicBezTo>
                    <a:pt x="7422" y="18247"/>
                    <a:pt x="9542" y="18414"/>
                    <a:pt x="11188" y="19502"/>
                  </a:cubicBezTo>
                  <a:cubicBezTo>
                    <a:pt x="11077" y="19251"/>
                    <a:pt x="11021" y="19056"/>
                    <a:pt x="10909" y="18833"/>
                  </a:cubicBezTo>
                  <a:cubicBezTo>
                    <a:pt x="11662" y="19000"/>
                    <a:pt x="12304" y="19837"/>
                    <a:pt x="12220" y="20674"/>
                  </a:cubicBezTo>
                  <a:cubicBezTo>
                    <a:pt x="12555" y="19279"/>
                    <a:pt x="11718" y="17717"/>
                    <a:pt x="10407" y="17298"/>
                  </a:cubicBezTo>
                  <a:cubicBezTo>
                    <a:pt x="10602" y="17689"/>
                    <a:pt x="10547" y="18135"/>
                    <a:pt x="10379" y="18498"/>
                  </a:cubicBezTo>
                  <a:cubicBezTo>
                    <a:pt x="10351" y="17577"/>
                    <a:pt x="9654" y="16740"/>
                    <a:pt x="8789" y="16601"/>
                  </a:cubicBezTo>
                  <a:cubicBezTo>
                    <a:pt x="9765" y="16266"/>
                    <a:pt x="10519" y="15317"/>
                    <a:pt x="10770" y="14257"/>
                  </a:cubicBezTo>
                  <a:cubicBezTo>
                    <a:pt x="11328" y="14731"/>
                    <a:pt x="11523" y="15485"/>
                    <a:pt x="11356" y="16210"/>
                  </a:cubicBezTo>
                  <a:cubicBezTo>
                    <a:pt x="12416" y="15764"/>
                    <a:pt x="13141" y="14620"/>
                    <a:pt x="13197" y="13420"/>
                  </a:cubicBezTo>
                  <a:cubicBezTo>
                    <a:pt x="13281" y="12248"/>
                    <a:pt x="12611" y="11021"/>
                    <a:pt x="11635" y="10463"/>
                  </a:cubicBezTo>
                  <a:cubicBezTo>
                    <a:pt x="12053" y="9654"/>
                    <a:pt x="11746" y="8510"/>
                    <a:pt x="11021" y="8063"/>
                  </a:cubicBezTo>
                  <a:cubicBezTo>
                    <a:pt x="11300" y="8036"/>
                    <a:pt x="11607" y="8119"/>
                    <a:pt x="11802" y="8315"/>
                  </a:cubicBezTo>
                  <a:cubicBezTo>
                    <a:pt x="11523" y="7617"/>
                    <a:pt x="10965" y="7059"/>
                    <a:pt x="10323" y="6780"/>
                  </a:cubicBezTo>
                  <a:cubicBezTo>
                    <a:pt x="10630" y="7115"/>
                    <a:pt x="10686" y="7673"/>
                    <a:pt x="10547" y="8119"/>
                  </a:cubicBezTo>
                  <a:cubicBezTo>
                    <a:pt x="10407" y="7394"/>
                    <a:pt x="9765" y="6836"/>
                    <a:pt x="9068" y="6864"/>
                  </a:cubicBezTo>
                  <a:cubicBezTo>
                    <a:pt x="9486" y="5943"/>
                    <a:pt x="10463" y="5301"/>
                    <a:pt x="11467" y="5301"/>
                  </a:cubicBezTo>
                  <a:cubicBezTo>
                    <a:pt x="11021" y="5022"/>
                    <a:pt x="10491" y="4883"/>
                    <a:pt x="9961" y="4883"/>
                  </a:cubicBezTo>
                  <a:cubicBezTo>
                    <a:pt x="10407" y="4911"/>
                    <a:pt x="10686" y="4269"/>
                    <a:pt x="10491" y="3851"/>
                  </a:cubicBezTo>
                  <a:cubicBezTo>
                    <a:pt x="10268" y="3432"/>
                    <a:pt x="9710" y="3293"/>
                    <a:pt x="9291" y="3432"/>
                  </a:cubicBezTo>
                  <a:cubicBezTo>
                    <a:pt x="8845" y="3516"/>
                    <a:pt x="8510" y="3851"/>
                    <a:pt x="8147" y="4158"/>
                  </a:cubicBezTo>
                  <a:cubicBezTo>
                    <a:pt x="7673" y="3321"/>
                    <a:pt x="6362" y="3293"/>
                    <a:pt x="5804" y="4046"/>
                  </a:cubicBezTo>
                  <a:cubicBezTo>
                    <a:pt x="5525" y="3209"/>
                    <a:pt x="4799" y="2539"/>
                    <a:pt x="3990" y="2344"/>
                  </a:cubicBezTo>
                  <a:cubicBezTo>
                    <a:pt x="3209" y="2121"/>
                    <a:pt x="2260" y="2344"/>
                    <a:pt x="1619" y="2930"/>
                  </a:cubicBezTo>
                  <a:cubicBezTo>
                    <a:pt x="1982" y="1535"/>
                    <a:pt x="3125" y="391"/>
                    <a:pt x="4409" y="1"/>
                  </a:cubicBezTo>
                  <a:cubicBezTo>
                    <a:pt x="3655" y="1"/>
                    <a:pt x="2846" y="112"/>
                    <a:pt x="2121" y="391"/>
                  </a:cubicBezTo>
                  <a:cubicBezTo>
                    <a:pt x="1340" y="698"/>
                    <a:pt x="642" y="1145"/>
                    <a:pt x="56" y="1758"/>
                  </a:cubicBezTo>
                  <a:lnTo>
                    <a:pt x="56" y="4297"/>
                  </a:lnTo>
                  <a:cubicBezTo>
                    <a:pt x="419" y="4353"/>
                    <a:pt x="726" y="4465"/>
                    <a:pt x="1033" y="4604"/>
                  </a:cubicBezTo>
                  <a:cubicBezTo>
                    <a:pt x="2037" y="5134"/>
                    <a:pt x="2818" y="6138"/>
                    <a:pt x="3014" y="7338"/>
                  </a:cubicBezTo>
                  <a:cubicBezTo>
                    <a:pt x="3795" y="6027"/>
                    <a:pt x="5525" y="5553"/>
                    <a:pt x="6836" y="6250"/>
                  </a:cubicBezTo>
                  <a:cubicBezTo>
                    <a:pt x="6306" y="5608"/>
                    <a:pt x="5385" y="5385"/>
                    <a:pt x="4660" y="5608"/>
                  </a:cubicBezTo>
                  <a:cubicBezTo>
                    <a:pt x="5218" y="4911"/>
                    <a:pt x="6278" y="4911"/>
                    <a:pt x="6975" y="5413"/>
                  </a:cubicBezTo>
                  <a:cubicBezTo>
                    <a:pt x="7701" y="5859"/>
                    <a:pt x="8147" y="6669"/>
                    <a:pt x="8538" y="7478"/>
                  </a:cubicBezTo>
                  <a:cubicBezTo>
                    <a:pt x="7896" y="7003"/>
                    <a:pt x="7003" y="6975"/>
                    <a:pt x="6334" y="7394"/>
                  </a:cubicBezTo>
                  <a:cubicBezTo>
                    <a:pt x="7199" y="7506"/>
                    <a:pt x="7896" y="8398"/>
                    <a:pt x="7840" y="9319"/>
                  </a:cubicBezTo>
                  <a:cubicBezTo>
                    <a:pt x="9096" y="9514"/>
                    <a:pt x="10184" y="10630"/>
                    <a:pt x="10351" y="11969"/>
                  </a:cubicBezTo>
                  <a:cubicBezTo>
                    <a:pt x="10547" y="13281"/>
                    <a:pt x="9849" y="14731"/>
                    <a:pt x="8705" y="15317"/>
                  </a:cubicBezTo>
                  <a:cubicBezTo>
                    <a:pt x="8733" y="14452"/>
                    <a:pt x="8175" y="13615"/>
                    <a:pt x="7394" y="13364"/>
                  </a:cubicBezTo>
                  <a:cubicBezTo>
                    <a:pt x="8175" y="14620"/>
                    <a:pt x="7701" y="16573"/>
                    <a:pt x="6417" y="17242"/>
                  </a:cubicBezTo>
                  <a:cubicBezTo>
                    <a:pt x="6445" y="16433"/>
                    <a:pt x="6027" y="15596"/>
                    <a:pt x="5329" y="15234"/>
                  </a:cubicBezTo>
                  <a:cubicBezTo>
                    <a:pt x="6083" y="14648"/>
                    <a:pt x="6306" y="13364"/>
                    <a:pt x="5748" y="12527"/>
                  </a:cubicBezTo>
                  <a:cubicBezTo>
                    <a:pt x="5190" y="11690"/>
                    <a:pt x="3962" y="11467"/>
                    <a:pt x="3153" y="12025"/>
                  </a:cubicBezTo>
                  <a:cubicBezTo>
                    <a:pt x="3125" y="11188"/>
                    <a:pt x="2121" y="10630"/>
                    <a:pt x="1451" y="11049"/>
                  </a:cubicBezTo>
                  <a:cubicBezTo>
                    <a:pt x="1675" y="10212"/>
                    <a:pt x="2595" y="9654"/>
                    <a:pt x="3376" y="9905"/>
                  </a:cubicBezTo>
                  <a:cubicBezTo>
                    <a:pt x="2539" y="8956"/>
                    <a:pt x="1061" y="8789"/>
                    <a:pt x="1" y="9347"/>
                  </a:cubicBezTo>
                  <a:lnTo>
                    <a:pt x="1" y="27760"/>
                  </a:lnTo>
                  <a:cubicBezTo>
                    <a:pt x="838" y="27844"/>
                    <a:pt x="1675" y="28207"/>
                    <a:pt x="2037" y="28876"/>
                  </a:cubicBezTo>
                  <a:cubicBezTo>
                    <a:pt x="2818" y="28541"/>
                    <a:pt x="3795" y="28960"/>
                    <a:pt x="4186" y="29713"/>
                  </a:cubicBezTo>
                  <a:lnTo>
                    <a:pt x="2093" y="29518"/>
                  </a:lnTo>
                  <a:cubicBezTo>
                    <a:pt x="1396" y="29434"/>
                    <a:pt x="698" y="29378"/>
                    <a:pt x="1" y="29378"/>
                  </a:cubicBezTo>
                  <a:lnTo>
                    <a:pt x="1" y="32085"/>
                  </a:lnTo>
                  <a:lnTo>
                    <a:pt x="4939" y="32085"/>
                  </a:ln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944;p63">
              <a:extLst>
                <a:ext uri="{FF2B5EF4-FFF2-40B4-BE49-F238E27FC236}">
                  <a16:creationId xmlns:a16="http://schemas.microsoft.com/office/drawing/2014/main" id="{3F0292AE-098F-7984-69BD-658E1FF502C0}"/>
                </a:ext>
              </a:extLst>
            </p:cNvPr>
            <p:cNvSpPr/>
            <p:nvPr/>
          </p:nvSpPr>
          <p:spPr>
            <a:xfrm>
              <a:off x="1131314" y="4391273"/>
              <a:ext cx="896826" cy="595187"/>
            </a:xfrm>
            <a:custGeom>
              <a:avLst/>
              <a:gdLst/>
              <a:ahLst/>
              <a:cxnLst/>
              <a:rect l="l" t="t" r="r" b="b"/>
              <a:pathLst>
                <a:path w="12193" h="8092" extrusionOk="0">
                  <a:moveTo>
                    <a:pt x="1033" y="6111"/>
                  </a:moveTo>
                  <a:cubicBezTo>
                    <a:pt x="1033" y="6111"/>
                    <a:pt x="810" y="5748"/>
                    <a:pt x="1144" y="5134"/>
                  </a:cubicBezTo>
                  <a:cubicBezTo>
                    <a:pt x="1144" y="5134"/>
                    <a:pt x="1368" y="4799"/>
                    <a:pt x="1786" y="4911"/>
                  </a:cubicBezTo>
                  <a:cubicBezTo>
                    <a:pt x="1786" y="4911"/>
                    <a:pt x="2065" y="3851"/>
                    <a:pt x="2986" y="4437"/>
                  </a:cubicBezTo>
                  <a:cubicBezTo>
                    <a:pt x="2986" y="4437"/>
                    <a:pt x="1953" y="5274"/>
                    <a:pt x="2539" y="6306"/>
                  </a:cubicBezTo>
                  <a:cubicBezTo>
                    <a:pt x="2623" y="4381"/>
                    <a:pt x="5720" y="3432"/>
                    <a:pt x="6306" y="5608"/>
                  </a:cubicBezTo>
                  <a:cubicBezTo>
                    <a:pt x="6306" y="5608"/>
                    <a:pt x="5357" y="4911"/>
                    <a:pt x="4799" y="5664"/>
                  </a:cubicBezTo>
                  <a:cubicBezTo>
                    <a:pt x="4241" y="6473"/>
                    <a:pt x="4855" y="7199"/>
                    <a:pt x="4855" y="7199"/>
                  </a:cubicBezTo>
                  <a:cubicBezTo>
                    <a:pt x="4855" y="7199"/>
                    <a:pt x="4911" y="5134"/>
                    <a:pt x="6529" y="6473"/>
                  </a:cubicBezTo>
                  <a:cubicBezTo>
                    <a:pt x="6529" y="6473"/>
                    <a:pt x="5748" y="7171"/>
                    <a:pt x="6250" y="8091"/>
                  </a:cubicBezTo>
                  <a:cubicBezTo>
                    <a:pt x="6250" y="8091"/>
                    <a:pt x="6445" y="6278"/>
                    <a:pt x="7980" y="6780"/>
                  </a:cubicBezTo>
                  <a:cubicBezTo>
                    <a:pt x="7980" y="6780"/>
                    <a:pt x="8119" y="5078"/>
                    <a:pt x="9124" y="5497"/>
                  </a:cubicBezTo>
                  <a:cubicBezTo>
                    <a:pt x="10156" y="5915"/>
                    <a:pt x="9682" y="6613"/>
                    <a:pt x="9682" y="6613"/>
                  </a:cubicBezTo>
                  <a:cubicBezTo>
                    <a:pt x="9682" y="6613"/>
                    <a:pt x="10797" y="6780"/>
                    <a:pt x="11049" y="7533"/>
                  </a:cubicBezTo>
                  <a:cubicBezTo>
                    <a:pt x="11049" y="7533"/>
                    <a:pt x="11272" y="6697"/>
                    <a:pt x="10435" y="6222"/>
                  </a:cubicBezTo>
                  <a:cubicBezTo>
                    <a:pt x="10435" y="6222"/>
                    <a:pt x="10714" y="5720"/>
                    <a:pt x="10351" y="5497"/>
                  </a:cubicBezTo>
                  <a:cubicBezTo>
                    <a:pt x="10351" y="5497"/>
                    <a:pt x="11607" y="5385"/>
                    <a:pt x="11634" y="4186"/>
                  </a:cubicBezTo>
                  <a:cubicBezTo>
                    <a:pt x="11634" y="4186"/>
                    <a:pt x="12165" y="4046"/>
                    <a:pt x="12025" y="3544"/>
                  </a:cubicBezTo>
                  <a:cubicBezTo>
                    <a:pt x="12025" y="3544"/>
                    <a:pt x="12192" y="2567"/>
                    <a:pt x="11439" y="2707"/>
                  </a:cubicBezTo>
                  <a:cubicBezTo>
                    <a:pt x="11439" y="2707"/>
                    <a:pt x="10658" y="1926"/>
                    <a:pt x="9654" y="2205"/>
                  </a:cubicBezTo>
                  <a:cubicBezTo>
                    <a:pt x="9654" y="2205"/>
                    <a:pt x="7254" y="1"/>
                    <a:pt x="5078" y="1117"/>
                  </a:cubicBezTo>
                  <a:cubicBezTo>
                    <a:pt x="5078" y="1117"/>
                    <a:pt x="5971" y="1033"/>
                    <a:pt x="6975" y="1647"/>
                  </a:cubicBezTo>
                  <a:cubicBezTo>
                    <a:pt x="6975" y="1647"/>
                    <a:pt x="6417" y="2595"/>
                    <a:pt x="7394" y="2986"/>
                  </a:cubicBezTo>
                  <a:cubicBezTo>
                    <a:pt x="7394" y="2986"/>
                    <a:pt x="7087" y="3879"/>
                    <a:pt x="7868" y="4158"/>
                  </a:cubicBezTo>
                  <a:cubicBezTo>
                    <a:pt x="7868" y="4158"/>
                    <a:pt x="7784" y="4465"/>
                    <a:pt x="8091" y="4688"/>
                  </a:cubicBezTo>
                  <a:cubicBezTo>
                    <a:pt x="8091" y="4688"/>
                    <a:pt x="7422" y="5246"/>
                    <a:pt x="7533" y="5832"/>
                  </a:cubicBezTo>
                  <a:cubicBezTo>
                    <a:pt x="7533" y="5832"/>
                    <a:pt x="7366" y="5692"/>
                    <a:pt x="7171" y="5832"/>
                  </a:cubicBezTo>
                  <a:cubicBezTo>
                    <a:pt x="7171" y="5832"/>
                    <a:pt x="6752" y="2763"/>
                    <a:pt x="3739" y="3739"/>
                  </a:cubicBezTo>
                  <a:cubicBezTo>
                    <a:pt x="3739" y="3739"/>
                    <a:pt x="2400" y="1786"/>
                    <a:pt x="949" y="2791"/>
                  </a:cubicBezTo>
                  <a:cubicBezTo>
                    <a:pt x="949" y="2791"/>
                    <a:pt x="1591" y="2512"/>
                    <a:pt x="2288" y="3460"/>
                  </a:cubicBezTo>
                  <a:cubicBezTo>
                    <a:pt x="2288" y="3460"/>
                    <a:pt x="1535" y="3544"/>
                    <a:pt x="1507" y="4297"/>
                  </a:cubicBezTo>
                  <a:cubicBezTo>
                    <a:pt x="1451" y="4353"/>
                    <a:pt x="1" y="4995"/>
                    <a:pt x="1033" y="6111"/>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945;p63">
              <a:extLst>
                <a:ext uri="{FF2B5EF4-FFF2-40B4-BE49-F238E27FC236}">
                  <a16:creationId xmlns:a16="http://schemas.microsoft.com/office/drawing/2014/main" id="{67059E6D-E719-C207-DFC3-415B3B54B437}"/>
                </a:ext>
              </a:extLst>
            </p:cNvPr>
            <p:cNvSpPr/>
            <p:nvPr/>
          </p:nvSpPr>
          <p:spPr>
            <a:xfrm>
              <a:off x="3140203" y="4155322"/>
              <a:ext cx="1169779" cy="859902"/>
            </a:xfrm>
            <a:custGeom>
              <a:avLst/>
              <a:gdLst/>
              <a:ahLst/>
              <a:cxnLst/>
              <a:rect l="l" t="t" r="r" b="b"/>
              <a:pathLst>
                <a:path w="15904" h="11691" extrusionOk="0">
                  <a:moveTo>
                    <a:pt x="3404" y="11690"/>
                  </a:moveTo>
                  <a:cubicBezTo>
                    <a:pt x="3293" y="10239"/>
                    <a:pt x="2177" y="8984"/>
                    <a:pt x="754" y="8677"/>
                  </a:cubicBezTo>
                  <a:cubicBezTo>
                    <a:pt x="1703" y="8426"/>
                    <a:pt x="2735" y="8789"/>
                    <a:pt x="3265" y="9570"/>
                  </a:cubicBezTo>
                  <a:cubicBezTo>
                    <a:pt x="3237" y="9402"/>
                    <a:pt x="3153" y="9263"/>
                    <a:pt x="3125" y="9123"/>
                  </a:cubicBezTo>
                  <a:cubicBezTo>
                    <a:pt x="3376" y="9263"/>
                    <a:pt x="3600" y="9402"/>
                    <a:pt x="3907" y="9542"/>
                  </a:cubicBezTo>
                  <a:cubicBezTo>
                    <a:pt x="3404" y="8342"/>
                    <a:pt x="2316" y="7449"/>
                    <a:pt x="1033" y="7198"/>
                  </a:cubicBezTo>
                  <a:cubicBezTo>
                    <a:pt x="1172" y="7143"/>
                    <a:pt x="1312" y="7059"/>
                    <a:pt x="1479" y="6975"/>
                  </a:cubicBezTo>
                  <a:cubicBezTo>
                    <a:pt x="1033" y="6696"/>
                    <a:pt x="363" y="6808"/>
                    <a:pt x="1" y="7282"/>
                  </a:cubicBezTo>
                  <a:cubicBezTo>
                    <a:pt x="503" y="6473"/>
                    <a:pt x="1675" y="6110"/>
                    <a:pt x="2456" y="6501"/>
                  </a:cubicBezTo>
                  <a:cubicBezTo>
                    <a:pt x="2233" y="6612"/>
                    <a:pt x="2009" y="6808"/>
                    <a:pt x="1898" y="7059"/>
                  </a:cubicBezTo>
                  <a:cubicBezTo>
                    <a:pt x="2372" y="6640"/>
                    <a:pt x="3098" y="6585"/>
                    <a:pt x="3572" y="6919"/>
                  </a:cubicBezTo>
                  <a:cubicBezTo>
                    <a:pt x="3293" y="6306"/>
                    <a:pt x="3349" y="5496"/>
                    <a:pt x="3767" y="4911"/>
                  </a:cubicBezTo>
                  <a:cubicBezTo>
                    <a:pt x="3265" y="4855"/>
                    <a:pt x="2819" y="5106"/>
                    <a:pt x="2567" y="5552"/>
                  </a:cubicBezTo>
                  <a:cubicBezTo>
                    <a:pt x="2288" y="4855"/>
                    <a:pt x="2456" y="3962"/>
                    <a:pt x="3014" y="3376"/>
                  </a:cubicBezTo>
                  <a:cubicBezTo>
                    <a:pt x="3544" y="2762"/>
                    <a:pt x="4465" y="2483"/>
                    <a:pt x="5190" y="2707"/>
                  </a:cubicBezTo>
                  <a:cubicBezTo>
                    <a:pt x="5385" y="2121"/>
                    <a:pt x="6055" y="1730"/>
                    <a:pt x="6641" y="1870"/>
                  </a:cubicBezTo>
                  <a:cubicBezTo>
                    <a:pt x="6557" y="1730"/>
                    <a:pt x="6334" y="1618"/>
                    <a:pt x="6166" y="1618"/>
                  </a:cubicBezTo>
                  <a:cubicBezTo>
                    <a:pt x="6613" y="1423"/>
                    <a:pt x="7171" y="1423"/>
                    <a:pt x="7617" y="1591"/>
                  </a:cubicBezTo>
                  <a:cubicBezTo>
                    <a:pt x="7310" y="1618"/>
                    <a:pt x="7003" y="1842"/>
                    <a:pt x="6864" y="2121"/>
                  </a:cubicBezTo>
                  <a:cubicBezTo>
                    <a:pt x="7254" y="1842"/>
                    <a:pt x="7840" y="1870"/>
                    <a:pt x="8147" y="2204"/>
                  </a:cubicBezTo>
                  <a:cubicBezTo>
                    <a:pt x="8398" y="1563"/>
                    <a:pt x="8231" y="809"/>
                    <a:pt x="7757" y="363"/>
                  </a:cubicBezTo>
                  <a:cubicBezTo>
                    <a:pt x="8119" y="447"/>
                    <a:pt x="8426" y="614"/>
                    <a:pt x="8677" y="865"/>
                  </a:cubicBezTo>
                  <a:cubicBezTo>
                    <a:pt x="8426" y="642"/>
                    <a:pt x="8594" y="224"/>
                    <a:pt x="8928" y="112"/>
                  </a:cubicBezTo>
                  <a:cubicBezTo>
                    <a:pt x="9235" y="0"/>
                    <a:pt x="9542" y="224"/>
                    <a:pt x="9682" y="475"/>
                  </a:cubicBezTo>
                  <a:cubicBezTo>
                    <a:pt x="9821" y="754"/>
                    <a:pt x="9849" y="1061"/>
                    <a:pt x="9905" y="1340"/>
                  </a:cubicBezTo>
                  <a:cubicBezTo>
                    <a:pt x="10519" y="1172"/>
                    <a:pt x="11160" y="1758"/>
                    <a:pt x="11049" y="2400"/>
                  </a:cubicBezTo>
                  <a:cubicBezTo>
                    <a:pt x="11579" y="2149"/>
                    <a:pt x="12220" y="2149"/>
                    <a:pt x="12723" y="2428"/>
                  </a:cubicBezTo>
                  <a:cubicBezTo>
                    <a:pt x="13197" y="2707"/>
                    <a:pt x="13532" y="3237"/>
                    <a:pt x="13560" y="3823"/>
                  </a:cubicBezTo>
                  <a:cubicBezTo>
                    <a:pt x="14034" y="2986"/>
                    <a:pt x="14034" y="1925"/>
                    <a:pt x="13615" y="1144"/>
                  </a:cubicBezTo>
                  <a:cubicBezTo>
                    <a:pt x="14006" y="1479"/>
                    <a:pt x="14313" y="1897"/>
                    <a:pt x="14536" y="2400"/>
                  </a:cubicBezTo>
                  <a:cubicBezTo>
                    <a:pt x="14982" y="3404"/>
                    <a:pt x="14982" y="4659"/>
                    <a:pt x="14508" y="5748"/>
                  </a:cubicBezTo>
                  <a:cubicBezTo>
                    <a:pt x="15094" y="5775"/>
                    <a:pt x="15624" y="6166"/>
                    <a:pt x="15903" y="6668"/>
                  </a:cubicBezTo>
                  <a:cubicBezTo>
                    <a:pt x="15513" y="6389"/>
                    <a:pt x="15010" y="6306"/>
                    <a:pt x="14536" y="6389"/>
                  </a:cubicBezTo>
                  <a:cubicBezTo>
                    <a:pt x="14313" y="5664"/>
                    <a:pt x="13727" y="5106"/>
                    <a:pt x="13030" y="4855"/>
                  </a:cubicBezTo>
                  <a:cubicBezTo>
                    <a:pt x="12304" y="4659"/>
                    <a:pt x="11467" y="4771"/>
                    <a:pt x="10798" y="5217"/>
                  </a:cubicBezTo>
                  <a:cubicBezTo>
                    <a:pt x="11049" y="4241"/>
                    <a:pt x="10463" y="3181"/>
                    <a:pt x="9514" y="2958"/>
                  </a:cubicBezTo>
                  <a:cubicBezTo>
                    <a:pt x="10072" y="2902"/>
                    <a:pt x="10602" y="3181"/>
                    <a:pt x="10826" y="3683"/>
                  </a:cubicBezTo>
                  <a:cubicBezTo>
                    <a:pt x="10909" y="3097"/>
                    <a:pt x="10407" y="2595"/>
                    <a:pt x="9849" y="2483"/>
                  </a:cubicBezTo>
                  <a:cubicBezTo>
                    <a:pt x="9291" y="2400"/>
                    <a:pt x="8705" y="2539"/>
                    <a:pt x="8147" y="2734"/>
                  </a:cubicBezTo>
                  <a:cubicBezTo>
                    <a:pt x="8677" y="2846"/>
                    <a:pt x="9096" y="3237"/>
                    <a:pt x="9235" y="3711"/>
                  </a:cubicBezTo>
                  <a:cubicBezTo>
                    <a:pt x="8789" y="3376"/>
                    <a:pt x="8008" y="3460"/>
                    <a:pt x="7589" y="3934"/>
                  </a:cubicBezTo>
                  <a:cubicBezTo>
                    <a:pt x="6892" y="3432"/>
                    <a:pt x="5860" y="3460"/>
                    <a:pt x="5162" y="3990"/>
                  </a:cubicBezTo>
                  <a:cubicBezTo>
                    <a:pt x="4409" y="4548"/>
                    <a:pt x="4074" y="5524"/>
                    <a:pt x="4353" y="6333"/>
                  </a:cubicBezTo>
                  <a:cubicBezTo>
                    <a:pt x="4744" y="5915"/>
                    <a:pt x="5441" y="5775"/>
                    <a:pt x="5915" y="6027"/>
                  </a:cubicBezTo>
                  <a:cubicBezTo>
                    <a:pt x="4939" y="6222"/>
                    <a:pt x="4241" y="7422"/>
                    <a:pt x="4548" y="8314"/>
                  </a:cubicBezTo>
                  <a:cubicBezTo>
                    <a:pt x="4911" y="7924"/>
                    <a:pt x="5525" y="7728"/>
                    <a:pt x="6027" y="7868"/>
                  </a:cubicBezTo>
                  <a:cubicBezTo>
                    <a:pt x="5943" y="7198"/>
                    <a:pt x="6445" y="6501"/>
                    <a:pt x="7115" y="6361"/>
                  </a:cubicBezTo>
                  <a:cubicBezTo>
                    <a:pt x="7757" y="6222"/>
                    <a:pt x="8454" y="6668"/>
                    <a:pt x="8566" y="7338"/>
                  </a:cubicBezTo>
                  <a:cubicBezTo>
                    <a:pt x="8928" y="7031"/>
                    <a:pt x="9542" y="7143"/>
                    <a:pt x="9765" y="7477"/>
                  </a:cubicBezTo>
                  <a:lnTo>
                    <a:pt x="9821" y="7645"/>
                  </a:lnTo>
                  <a:cubicBezTo>
                    <a:pt x="9291" y="7003"/>
                    <a:pt x="8454" y="7617"/>
                    <a:pt x="8454" y="7617"/>
                  </a:cubicBezTo>
                  <a:cubicBezTo>
                    <a:pt x="8398" y="7924"/>
                    <a:pt x="8231" y="8035"/>
                    <a:pt x="8231" y="8035"/>
                  </a:cubicBezTo>
                  <a:cubicBezTo>
                    <a:pt x="8231" y="8035"/>
                    <a:pt x="8398" y="6891"/>
                    <a:pt x="7394" y="6947"/>
                  </a:cubicBezTo>
                  <a:cubicBezTo>
                    <a:pt x="6362" y="7031"/>
                    <a:pt x="6362" y="8203"/>
                    <a:pt x="6362" y="8203"/>
                  </a:cubicBezTo>
                  <a:cubicBezTo>
                    <a:pt x="6613" y="8565"/>
                    <a:pt x="6501" y="8816"/>
                    <a:pt x="6501" y="8816"/>
                  </a:cubicBezTo>
                  <a:cubicBezTo>
                    <a:pt x="6194" y="8063"/>
                    <a:pt x="5190" y="8147"/>
                    <a:pt x="4911" y="8872"/>
                  </a:cubicBezTo>
                  <a:cubicBezTo>
                    <a:pt x="4632" y="9598"/>
                    <a:pt x="5329" y="10295"/>
                    <a:pt x="5329" y="10295"/>
                  </a:cubicBezTo>
                  <a:cubicBezTo>
                    <a:pt x="4660" y="10351"/>
                    <a:pt x="4381" y="9821"/>
                    <a:pt x="4381" y="9821"/>
                  </a:cubicBezTo>
                  <a:cubicBezTo>
                    <a:pt x="4074" y="10351"/>
                    <a:pt x="3572" y="9932"/>
                    <a:pt x="3572" y="9932"/>
                  </a:cubicBezTo>
                  <a:cubicBezTo>
                    <a:pt x="3795" y="11104"/>
                    <a:pt x="3404" y="11690"/>
                    <a:pt x="3404" y="11690"/>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946;p63">
              <a:extLst>
                <a:ext uri="{FF2B5EF4-FFF2-40B4-BE49-F238E27FC236}">
                  <a16:creationId xmlns:a16="http://schemas.microsoft.com/office/drawing/2014/main" id="{7385F202-D1A0-E61A-EFF2-46F12E9BDF15}"/>
                </a:ext>
              </a:extLst>
            </p:cNvPr>
            <p:cNvSpPr/>
            <p:nvPr/>
          </p:nvSpPr>
          <p:spPr>
            <a:xfrm>
              <a:off x="1987002" y="820818"/>
              <a:ext cx="1319532" cy="2938569"/>
            </a:xfrm>
            <a:custGeom>
              <a:avLst/>
              <a:gdLst/>
              <a:ahLst/>
              <a:cxnLst/>
              <a:rect l="l" t="t" r="r" b="b"/>
              <a:pathLst>
                <a:path w="17940" h="39952" extrusionOk="0">
                  <a:moveTo>
                    <a:pt x="8984" y="35962"/>
                  </a:moveTo>
                  <a:lnTo>
                    <a:pt x="7059" y="35962"/>
                  </a:lnTo>
                  <a:cubicBezTo>
                    <a:pt x="6752" y="35962"/>
                    <a:pt x="6473" y="35823"/>
                    <a:pt x="6250" y="35655"/>
                  </a:cubicBezTo>
                  <a:cubicBezTo>
                    <a:pt x="6082" y="35460"/>
                    <a:pt x="5943" y="35209"/>
                    <a:pt x="5943" y="34930"/>
                  </a:cubicBezTo>
                  <a:cubicBezTo>
                    <a:pt x="5720" y="34902"/>
                    <a:pt x="5552" y="34846"/>
                    <a:pt x="5413" y="34790"/>
                  </a:cubicBezTo>
                  <a:lnTo>
                    <a:pt x="5413" y="36046"/>
                  </a:lnTo>
                  <a:cubicBezTo>
                    <a:pt x="5413" y="36241"/>
                    <a:pt x="5357" y="36437"/>
                    <a:pt x="5218" y="36576"/>
                  </a:cubicBezTo>
                  <a:cubicBezTo>
                    <a:pt x="5078" y="36660"/>
                    <a:pt x="4939" y="36771"/>
                    <a:pt x="4743" y="36771"/>
                  </a:cubicBezTo>
                  <a:lnTo>
                    <a:pt x="4743" y="37720"/>
                  </a:lnTo>
                  <a:lnTo>
                    <a:pt x="5106" y="37720"/>
                  </a:lnTo>
                  <a:cubicBezTo>
                    <a:pt x="5413" y="37720"/>
                    <a:pt x="5692" y="37859"/>
                    <a:pt x="5915" y="38027"/>
                  </a:cubicBezTo>
                  <a:cubicBezTo>
                    <a:pt x="6110" y="38222"/>
                    <a:pt x="6222" y="38529"/>
                    <a:pt x="6222" y="38836"/>
                  </a:cubicBezTo>
                  <a:cubicBezTo>
                    <a:pt x="6222" y="39143"/>
                    <a:pt x="6110" y="39422"/>
                    <a:pt x="5915" y="39645"/>
                  </a:cubicBezTo>
                  <a:cubicBezTo>
                    <a:pt x="5692" y="39840"/>
                    <a:pt x="5413" y="39952"/>
                    <a:pt x="5106" y="39952"/>
                  </a:cubicBezTo>
                  <a:lnTo>
                    <a:pt x="1228" y="39952"/>
                  </a:lnTo>
                  <a:cubicBezTo>
                    <a:pt x="921" y="39952"/>
                    <a:pt x="642" y="39812"/>
                    <a:pt x="419" y="39645"/>
                  </a:cubicBezTo>
                  <a:cubicBezTo>
                    <a:pt x="224" y="39422"/>
                    <a:pt x="84" y="39143"/>
                    <a:pt x="84" y="38836"/>
                  </a:cubicBezTo>
                  <a:cubicBezTo>
                    <a:pt x="84" y="38529"/>
                    <a:pt x="224" y="38250"/>
                    <a:pt x="419" y="38027"/>
                  </a:cubicBezTo>
                  <a:cubicBezTo>
                    <a:pt x="642" y="37831"/>
                    <a:pt x="921" y="37720"/>
                    <a:pt x="1228" y="37720"/>
                  </a:cubicBezTo>
                  <a:lnTo>
                    <a:pt x="1591" y="37720"/>
                  </a:lnTo>
                  <a:lnTo>
                    <a:pt x="1591" y="36771"/>
                  </a:lnTo>
                  <a:cubicBezTo>
                    <a:pt x="1395" y="36771"/>
                    <a:pt x="1228" y="36660"/>
                    <a:pt x="1116" y="36576"/>
                  </a:cubicBezTo>
                  <a:cubicBezTo>
                    <a:pt x="977" y="36437"/>
                    <a:pt x="921" y="36241"/>
                    <a:pt x="921" y="36046"/>
                  </a:cubicBezTo>
                  <a:lnTo>
                    <a:pt x="921" y="34260"/>
                  </a:lnTo>
                  <a:lnTo>
                    <a:pt x="921" y="31777"/>
                  </a:lnTo>
                  <a:lnTo>
                    <a:pt x="921" y="31471"/>
                  </a:lnTo>
                  <a:lnTo>
                    <a:pt x="921" y="31471"/>
                  </a:lnTo>
                  <a:lnTo>
                    <a:pt x="893" y="31471"/>
                  </a:lnTo>
                  <a:lnTo>
                    <a:pt x="893" y="31471"/>
                  </a:lnTo>
                  <a:cubicBezTo>
                    <a:pt x="810" y="31443"/>
                    <a:pt x="0" y="31219"/>
                    <a:pt x="0" y="30243"/>
                  </a:cubicBezTo>
                  <a:lnTo>
                    <a:pt x="0" y="29462"/>
                  </a:lnTo>
                  <a:cubicBezTo>
                    <a:pt x="0" y="28708"/>
                    <a:pt x="140" y="28569"/>
                    <a:pt x="670" y="27899"/>
                  </a:cubicBezTo>
                  <a:lnTo>
                    <a:pt x="670" y="27899"/>
                  </a:lnTo>
                  <a:lnTo>
                    <a:pt x="670" y="27899"/>
                  </a:lnTo>
                  <a:lnTo>
                    <a:pt x="837" y="27676"/>
                  </a:lnTo>
                  <a:lnTo>
                    <a:pt x="921" y="27593"/>
                  </a:lnTo>
                  <a:lnTo>
                    <a:pt x="921" y="22236"/>
                  </a:lnTo>
                  <a:cubicBezTo>
                    <a:pt x="921" y="20562"/>
                    <a:pt x="949" y="19167"/>
                    <a:pt x="977" y="18442"/>
                  </a:cubicBezTo>
                  <a:cubicBezTo>
                    <a:pt x="1005" y="17437"/>
                    <a:pt x="1116" y="16796"/>
                    <a:pt x="1228" y="16210"/>
                  </a:cubicBezTo>
                  <a:cubicBezTo>
                    <a:pt x="1367" y="15596"/>
                    <a:pt x="1507" y="15094"/>
                    <a:pt x="1758" y="14452"/>
                  </a:cubicBezTo>
                  <a:cubicBezTo>
                    <a:pt x="2204" y="13197"/>
                    <a:pt x="2651" y="12555"/>
                    <a:pt x="3153" y="12555"/>
                  </a:cubicBezTo>
                  <a:lnTo>
                    <a:pt x="3153" y="12555"/>
                  </a:lnTo>
                  <a:cubicBezTo>
                    <a:pt x="3627" y="12555"/>
                    <a:pt x="4074" y="13197"/>
                    <a:pt x="4548" y="14452"/>
                  </a:cubicBezTo>
                  <a:cubicBezTo>
                    <a:pt x="4632" y="14759"/>
                    <a:pt x="4743" y="15038"/>
                    <a:pt x="4855" y="15317"/>
                  </a:cubicBezTo>
                  <a:lnTo>
                    <a:pt x="4855" y="14173"/>
                  </a:lnTo>
                  <a:cubicBezTo>
                    <a:pt x="4883" y="11523"/>
                    <a:pt x="4911" y="9291"/>
                    <a:pt x="4994" y="8203"/>
                  </a:cubicBezTo>
                  <a:cubicBezTo>
                    <a:pt x="5106" y="6836"/>
                    <a:pt x="5245" y="5915"/>
                    <a:pt x="5469" y="5022"/>
                  </a:cubicBezTo>
                  <a:cubicBezTo>
                    <a:pt x="5720" y="4185"/>
                    <a:pt x="6027" y="3460"/>
                    <a:pt x="6501" y="2595"/>
                  </a:cubicBezTo>
                  <a:cubicBezTo>
                    <a:pt x="7338" y="893"/>
                    <a:pt x="8119" y="0"/>
                    <a:pt x="8956" y="0"/>
                  </a:cubicBezTo>
                  <a:cubicBezTo>
                    <a:pt x="9793" y="0"/>
                    <a:pt x="10602" y="893"/>
                    <a:pt x="11439" y="2595"/>
                  </a:cubicBezTo>
                  <a:cubicBezTo>
                    <a:pt x="11858" y="3460"/>
                    <a:pt x="12220" y="4185"/>
                    <a:pt x="12443" y="5022"/>
                  </a:cubicBezTo>
                  <a:cubicBezTo>
                    <a:pt x="12695" y="5859"/>
                    <a:pt x="12834" y="6836"/>
                    <a:pt x="12946" y="8203"/>
                  </a:cubicBezTo>
                  <a:cubicBezTo>
                    <a:pt x="13001" y="9319"/>
                    <a:pt x="13057" y="11523"/>
                    <a:pt x="13085" y="14173"/>
                  </a:cubicBezTo>
                  <a:lnTo>
                    <a:pt x="13085" y="15317"/>
                  </a:lnTo>
                  <a:cubicBezTo>
                    <a:pt x="13197" y="15038"/>
                    <a:pt x="13252" y="14759"/>
                    <a:pt x="13392" y="14452"/>
                  </a:cubicBezTo>
                  <a:cubicBezTo>
                    <a:pt x="13838" y="13197"/>
                    <a:pt x="14313" y="12555"/>
                    <a:pt x="14787" y="12555"/>
                  </a:cubicBezTo>
                  <a:lnTo>
                    <a:pt x="14787" y="12555"/>
                  </a:lnTo>
                  <a:cubicBezTo>
                    <a:pt x="15289" y="12555"/>
                    <a:pt x="15763" y="13197"/>
                    <a:pt x="16182" y="14452"/>
                  </a:cubicBezTo>
                  <a:cubicBezTo>
                    <a:pt x="16433" y="15094"/>
                    <a:pt x="16572" y="15596"/>
                    <a:pt x="16712" y="16210"/>
                  </a:cubicBezTo>
                  <a:cubicBezTo>
                    <a:pt x="16851" y="16796"/>
                    <a:pt x="16907" y="17493"/>
                    <a:pt x="16963" y="18442"/>
                  </a:cubicBezTo>
                  <a:cubicBezTo>
                    <a:pt x="16991" y="19167"/>
                    <a:pt x="17019" y="20562"/>
                    <a:pt x="17019" y="22236"/>
                  </a:cubicBezTo>
                  <a:lnTo>
                    <a:pt x="17019" y="27593"/>
                  </a:lnTo>
                  <a:lnTo>
                    <a:pt x="17103" y="27676"/>
                  </a:lnTo>
                  <a:lnTo>
                    <a:pt x="17270" y="27899"/>
                  </a:lnTo>
                  <a:lnTo>
                    <a:pt x="17270" y="27899"/>
                  </a:lnTo>
                  <a:lnTo>
                    <a:pt x="17270" y="27899"/>
                  </a:lnTo>
                  <a:cubicBezTo>
                    <a:pt x="17828" y="28569"/>
                    <a:pt x="17940" y="28708"/>
                    <a:pt x="17940" y="29462"/>
                  </a:cubicBezTo>
                  <a:lnTo>
                    <a:pt x="17940" y="30243"/>
                  </a:lnTo>
                  <a:cubicBezTo>
                    <a:pt x="17940" y="31192"/>
                    <a:pt x="17130" y="31443"/>
                    <a:pt x="17047" y="31471"/>
                  </a:cubicBezTo>
                  <a:lnTo>
                    <a:pt x="17047" y="31471"/>
                  </a:lnTo>
                  <a:lnTo>
                    <a:pt x="17019" y="31471"/>
                  </a:lnTo>
                  <a:lnTo>
                    <a:pt x="17019" y="31471"/>
                  </a:lnTo>
                  <a:lnTo>
                    <a:pt x="17019" y="31777"/>
                  </a:lnTo>
                  <a:lnTo>
                    <a:pt x="17019" y="34260"/>
                  </a:lnTo>
                  <a:lnTo>
                    <a:pt x="17019" y="36046"/>
                  </a:lnTo>
                  <a:cubicBezTo>
                    <a:pt x="17019" y="36241"/>
                    <a:pt x="16963" y="36437"/>
                    <a:pt x="16824" y="36576"/>
                  </a:cubicBezTo>
                  <a:cubicBezTo>
                    <a:pt x="16712" y="36660"/>
                    <a:pt x="16545" y="36771"/>
                    <a:pt x="16349" y="36771"/>
                  </a:cubicBezTo>
                  <a:lnTo>
                    <a:pt x="16349" y="37720"/>
                  </a:lnTo>
                  <a:lnTo>
                    <a:pt x="16712" y="37720"/>
                  </a:lnTo>
                  <a:cubicBezTo>
                    <a:pt x="17019" y="37720"/>
                    <a:pt x="17298" y="37859"/>
                    <a:pt x="17521" y="38027"/>
                  </a:cubicBezTo>
                  <a:cubicBezTo>
                    <a:pt x="17716" y="38222"/>
                    <a:pt x="17828" y="38529"/>
                    <a:pt x="17828" y="38836"/>
                  </a:cubicBezTo>
                  <a:cubicBezTo>
                    <a:pt x="17828" y="39143"/>
                    <a:pt x="17688" y="39422"/>
                    <a:pt x="17521" y="39645"/>
                  </a:cubicBezTo>
                  <a:cubicBezTo>
                    <a:pt x="17298" y="39840"/>
                    <a:pt x="17019" y="39952"/>
                    <a:pt x="16712" y="39952"/>
                  </a:cubicBezTo>
                  <a:lnTo>
                    <a:pt x="12834" y="39952"/>
                  </a:lnTo>
                  <a:cubicBezTo>
                    <a:pt x="12527" y="39952"/>
                    <a:pt x="12248" y="39812"/>
                    <a:pt x="12025" y="39645"/>
                  </a:cubicBezTo>
                  <a:cubicBezTo>
                    <a:pt x="11830" y="39422"/>
                    <a:pt x="11718" y="39143"/>
                    <a:pt x="11718" y="38836"/>
                  </a:cubicBezTo>
                  <a:cubicBezTo>
                    <a:pt x="11718" y="38529"/>
                    <a:pt x="11858" y="38250"/>
                    <a:pt x="12025" y="38027"/>
                  </a:cubicBezTo>
                  <a:cubicBezTo>
                    <a:pt x="12248" y="37831"/>
                    <a:pt x="12527" y="37720"/>
                    <a:pt x="12834" y="37720"/>
                  </a:cubicBezTo>
                  <a:lnTo>
                    <a:pt x="13197" y="37720"/>
                  </a:lnTo>
                  <a:lnTo>
                    <a:pt x="13197" y="36771"/>
                  </a:lnTo>
                  <a:cubicBezTo>
                    <a:pt x="13001" y="36771"/>
                    <a:pt x="12834" y="36660"/>
                    <a:pt x="12722" y="36576"/>
                  </a:cubicBezTo>
                  <a:cubicBezTo>
                    <a:pt x="12583" y="36437"/>
                    <a:pt x="12527" y="36241"/>
                    <a:pt x="12527" y="36046"/>
                  </a:cubicBezTo>
                  <a:lnTo>
                    <a:pt x="12527" y="34763"/>
                  </a:lnTo>
                  <a:cubicBezTo>
                    <a:pt x="12388" y="34818"/>
                    <a:pt x="12220" y="34902"/>
                    <a:pt x="11997" y="34902"/>
                  </a:cubicBezTo>
                  <a:cubicBezTo>
                    <a:pt x="11997" y="35181"/>
                    <a:pt x="11858" y="35404"/>
                    <a:pt x="11690" y="35627"/>
                  </a:cubicBezTo>
                  <a:cubicBezTo>
                    <a:pt x="11467" y="35823"/>
                    <a:pt x="11188" y="35934"/>
                    <a:pt x="10881" y="35934"/>
                  </a:cubicBezTo>
                  <a:lnTo>
                    <a:pt x="8984" y="35934"/>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47;p63">
              <a:extLst>
                <a:ext uri="{FF2B5EF4-FFF2-40B4-BE49-F238E27FC236}">
                  <a16:creationId xmlns:a16="http://schemas.microsoft.com/office/drawing/2014/main" id="{86DB171C-4847-D2CD-1EBA-F9248493BBF9}"/>
                </a:ext>
              </a:extLst>
            </p:cNvPr>
            <p:cNvSpPr/>
            <p:nvPr/>
          </p:nvSpPr>
          <p:spPr>
            <a:xfrm>
              <a:off x="2887851" y="3630021"/>
              <a:ext cx="375559" cy="90322"/>
            </a:xfrm>
            <a:custGeom>
              <a:avLst/>
              <a:gdLst/>
              <a:ahLst/>
              <a:cxnLst/>
              <a:rect l="l" t="t" r="r" b="b"/>
              <a:pathLst>
                <a:path w="5106" h="1228" extrusionOk="0">
                  <a:moveTo>
                    <a:pt x="1228" y="0"/>
                  </a:moveTo>
                  <a:lnTo>
                    <a:pt x="3878" y="0"/>
                  </a:lnTo>
                  <a:lnTo>
                    <a:pt x="4464" y="0"/>
                  </a:lnTo>
                  <a:cubicBezTo>
                    <a:pt x="4631" y="0"/>
                    <a:pt x="4771" y="84"/>
                    <a:pt x="4910" y="195"/>
                  </a:cubicBezTo>
                  <a:cubicBezTo>
                    <a:pt x="5022" y="279"/>
                    <a:pt x="5106" y="474"/>
                    <a:pt x="5106" y="614"/>
                  </a:cubicBezTo>
                  <a:cubicBezTo>
                    <a:pt x="5106" y="781"/>
                    <a:pt x="5022" y="921"/>
                    <a:pt x="4910" y="1060"/>
                  </a:cubicBezTo>
                  <a:cubicBezTo>
                    <a:pt x="4827" y="1172"/>
                    <a:pt x="4631" y="1228"/>
                    <a:pt x="4464" y="1228"/>
                  </a:cubicBezTo>
                  <a:lnTo>
                    <a:pt x="586" y="1228"/>
                  </a:lnTo>
                  <a:cubicBezTo>
                    <a:pt x="419" y="1228"/>
                    <a:pt x="279" y="1172"/>
                    <a:pt x="168" y="1060"/>
                  </a:cubicBezTo>
                  <a:cubicBezTo>
                    <a:pt x="56" y="949"/>
                    <a:pt x="0" y="781"/>
                    <a:pt x="0" y="614"/>
                  </a:cubicBezTo>
                  <a:cubicBezTo>
                    <a:pt x="0" y="419"/>
                    <a:pt x="56" y="279"/>
                    <a:pt x="168" y="195"/>
                  </a:cubicBezTo>
                  <a:cubicBezTo>
                    <a:pt x="279" y="84"/>
                    <a:pt x="447" y="0"/>
                    <a:pt x="586" y="0"/>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48;p63">
              <a:extLst>
                <a:ext uri="{FF2B5EF4-FFF2-40B4-BE49-F238E27FC236}">
                  <a16:creationId xmlns:a16="http://schemas.microsoft.com/office/drawing/2014/main" id="{A08DB6F1-5FCD-C219-748C-DB6B2D083AE5}"/>
                </a:ext>
              </a:extLst>
            </p:cNvPr>
            <p:cNvSpPr/>
            <p:nvPr/>
          </p:nvSpPr>
          <p:spPr>
            <a:xfrm>
              <a:off x="2994499" y="3523299"/>
              <a:ext cx="158138" cy="67815"/>
            </a:xfrm>
            <a:custGeom>
              <a:avLst/>
              <a:gdLst/>
              <a:ahLst/>
              <a:cxnLst/>
              <a:rect l="l" t="t" r="r" b="b"/>
              <a:pathLst>
                <a:path w="2150" h="922" extrusionOk="0">
                  <a:moveTo>
                    <a:pt x="1" y="0"/>
                  </a:moveTo>
                  <a:lnTo>
                    <a:pt x="2149" y="0"/>
                  </a:lnTo>
                  <a:lnTo>
                    <a:pt x="2149" y="921"/>
                  </a:lnTo>
                  <a:lnTo>
                    <a:pt x="1" y="921"/>
                  </a:lnTo>
                  <a:close/>
                </a:path>
              </a:pathLst>
            </a:custGeom>
            <a:solidFill>
              <a:srgbClr val="518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949;p63">
              <a:extLst>
                <a:ext uri="{FF2B5EF4-FFF2-40B4-BE49-F238E27FC236}">
                  <a16:creationId xmlns:a16="http://schemas.microsoft.com/office/drawing/2014/main" id="{23FB5612-D938-4C24-1459-EA83114BE652}"/>
                </a:ext>
              </a:extLst>
            </p:cNvPr>
            <p:cNvSpPr/>
            <p:nvPr/>
          </p:nvSpPr>
          <p:spPr>
            <a:xfrm>
              <a:off x="2787307" y="3338612"/>
              <a:ext cx="74" cy="74"/>
            </a:xfrm>
            <a:custGeom>
              <a:avLst/>
              <a:gdLst/>
              <a:ahLst/>
              <a:cxnLst/>
              <a:rect l="l" t="t" r="r" b="b"/>
              <a:pathLst>
                <a:path w="1" h="1" extrusionOk="0">
                  <a:moveTo>
                    <a:pt x="0"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950;p63">
              <a:extLst>
                <a:ext uri="{FF2B5EF4-FFF2-40B4-BE49-F238E27FC236}">
                  <a16:creationId xmlns:a16="http://schemas.microsoft.com/office/drawing/2014/main" id="{BA629445-59CF-B412-6427-72BA947A6DBA}"/>
                </a:ext>
              </a:extLst>
            </p:cNvPr>
            <p:cNvSpPr/>
            <p:nvPr/>
          </p:nvSpPr>
          <p:spPr>
            <a:xfrm>
              <a:off x="2959636" y="1779113"/>
              <a:ext cx="231985" cy="326352"/>
            </a:xfrm>
            <a:custGeom>
              <a:avLst/>
              <a:gdLst/>
              <a:ahLst/>
              <a:cxnLst/>
              <a:rect l="l" t="t" r="r" b="b"/>
              <a:pathLst>
                <a:path w="3154" h="4437" extrusionOk="0">
                  <a:moveTo>
                    <a:pt x="3153" y="4157"/>
                  </a:moveTo>
                  <a:cubicBezTo>
                    <a:pt x="2623" y="4352"/>
                    <a:pt x="2037" y="4436"/>
                    <a:pt x="1479" y="4436"/>
                  </a:cubicBezTo>
                  <a:cubicBezTo>
                    <a:pt x="949" y="4436"/>
                    <a:pt x="447" y="4352"/>
                    <a:pt x="1" y="4213"/>
                  </a:cubicBezTo>
                  <a:cubicBezTo>
                    <a:pt x="28" y="3878"/>
                    <a:pt x="112" y="3543"/>
                    <a:pt x="140" y="3237"/>
                  </a:cubicBezTo>
                  <a:cubicBezTo>
                    <a:pt x="252" y="2651"/>
                    <a:pt x="419" y="2148"/>
                    <a:pt x="614" y="1563"/>
                  </a:cubicBezTo>
                  <a:cubicBezTo>
                    <a:pt x="1005" y="530"/>
                    <a:pt x="1284" y="0"/>
                    <a:pt x="1563" y="0"/>
                  </a:cubicBezTo>
                  <a:lnTo>
                    <a:pt x="1563" y="0"/>
                  </a:lnTo>
                  <a:cubicBezTo>
                    <a:pt x="1814" y="0"/>
                    <a:pt x="2121" y="530"/>
                    <a:pt x="2512" y="1563"/>
                  </a:cubicBezTo>
                  <a:cubicBezTo>
                    <a:pt x="2707" y="2148"/>
                    <a:pt x="2902" y="2651"/>
                    <a:pt x="2986" y="3237"/>
                  </a:cubicBezTo>
                  <a:cubicBezTo>
                    <a:pt x="3042" y="3515"/>
                    <a:pt x="3097" y="3794"/>
                    <a:pt x="3153" y="4157"/>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951;p63">
              <a:extLst>
                <a:ext uri="{FF2B5EF4-FFF2-40B4-BE49-F238E27FC236}">
                  <a16:creationId xmlns:a16="http://schemas.microsoft.com/office/drawing/2014/main" id="{B136CAA6-DAF3-638F-CD56-9C65C09E296A}"/>
                </a:ext>
              </a:extLst>
            </p:cNvPr>
            <p:cNvSpPr/>
            <p:nvPr/>
          </p:nvSpPr>
          <p:spPr>
            <a:xfrm>
              <a:off x="2949413" y="2173051"/>
              <a:ext cx="254492" cy="630051"/>
            </a:xfrm>
            <a:custGeom>
              <a:avLst/>
              <a:gdLst/>
              <a:ahLst/>
              <a:cxnLst/>
              <a:rect l="l" t="t" r="r" b="b"/>
              <a:pathLst>
                <a:path w="3460" h="8566" extrusionOk="0">
                  <a:moveTo>
                    <a:pt x="3460" y="8566"/>
                  </a:moveTo>
                  <a:lnTo>
                    <a:pt x="0" y="4269"/>
                  </a:lnTo>
                  <a:lnTo>
                    <a:pt x="0" y="615"/>
                  </a:lnTo>
                  <a:cubicBezTo>
                    <a:pt x="0" y="391"/>
                    <a:pt x="0" y="224"/>
                    <a:pt x="28" y="85"/>
                  </a:cubicBezTo>
                  <a:lnTo>
                    <a:pt x="28" y="57"/>
                  </a:lnTo>
                  <a:cubicBezTo>
                    <a:pt x="558" y="224"/>
                    <a:pt x="1088" y="336"/>
                    <a:pt x="1646" y="336"/>
                  </a:cubicBezTo>
                  <a:cubicBezTo>
                    <a:pt x="2232" y="336"/>
                    <a:pt x="2818" y="224"/>
                    <a:pt x="3376" y="1"/>
                  </a:cubicBezTo>
                  <a:lnTo>
                    <a:pt x="3376" y="57"/>
                  </a:lnTo>
                  <a:cubicBezTo>
                    <a:pt x="3432" y="782"/>
                    <a:pt x="3460" y="2177"/>
                    <a:pt x="3460" y="385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952;p63">
              <a:extLst>
                <a:ext uri="{FF2B5EF4-FFF2-40B4-BE49-F238E27FC236}">
                  <a16:creationId xmlns:a16="http://schemas.microsoft.com/office/drawing/2014/main" id="{978F70BB-A243-65F5-CA30-F520E168CD3F}"/>
                </a:ext>
              </a:extLst>
            </p:cNvPr>
            <p:cNvSpPr/>
            <p:nvPr/>
          </p:nvSpPr>
          <p:spPr>
            <a:xfrm>
              <a:off x="2947353" y="3428933"/>
              <a:ext cx="256551" cy="55459"/>
            </a:xfrm>
            <a:custGeom>
              <a:avLst/>
              <a:gdLst/>
              <a:ahLst/>
              <a:cxnLst/>
              <a:rect l="l" t="t" r="r" b="b"/>
              <a:pathLst>
                <a:path w="3488" h="754" extrusionOk="0">
                  <a:moveTo>
                    <a:pt x="0" y="0"/>
                  </a:moveTo>
                  <a:lnTo>
                    <a:pt x="3488" y="0"/>
                  </a:lnTo>
                  <a:lnTo>
                    <a:pt x="3488" y="558"/>
                  </a:lnTo>
                  <a:cubicBezTo>
                    <a:pt x="3488" y="614"/>
                    <a:pt x="3432" y="642"/>
                    <a:pt x="3404" y="698"/>
                  </a:cubicBezTo>
                  <a:cubicBezTo>
                    <a:pt x="3376" y="725"/>
                    <a:pt x="3320" y="753"/>
                    <a:pt x="3264" y="753"/>
                  </a:cubicBezTo>
                  <a:lnTo>
                    <a:pt x="3069" y="753"/>
                  </a:lnTo>
                  <a:lnTo>
                    <a:pt x="419" y="753"/>
                  </a:lnTo>
                  <a:lnTo>
                    <a:pt x="195" y="753"/>
                  </a:lnTo>
                  <a:cubicBezTo>
                    <a:pt x="140" y="753"/>
                    <a:pt x="84" y="725"/>
                    <a:pt x="56" y="698"/>
                  </a:cubicBezTo>
                  <a:cubicBezTo>
                    <a:pt x="28" y="642"/>
                    <a:pt x="0" y="586"/>
                    <a:pt x="0" y="55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953;p63">
              <a:extLst>
                <a:ext uri="{FF2B5EF4-FFF2-40B4-BE49-F238E27FC236}">
                  <a16:creationId xmlns:a16="http://schemas.microsoft.com/office/drawing/2014/main" id="{7566626F-0370-1F5B-6CAA-DFDB73D46914}"/>
                </a:ext>
              </a:extLst>
            </p:cNvPr>
            <p:cNvSpPr/>
            <p:nvPr/>
          </p:nvSpPr>
          <p:spPr>
            <a:xfrm>
              <a:off x="2947353" y="3137524"/>
              <a:ext cx="256551" cy="170421"/>
            </a:xfrm>
            <a:custGeom>
              <a:avLst/>
              <a:gdLst/>
              <a:ahLst/>
              <a:cxnLst/>
              <a:rect l="l" t="t" r="r" b="b"/>
              <a:pathLst>
                <a:path w="3488" h="2317" extrusionOk="0">
                  <a:moveTo>
                    <a:pt x="0" y="2316"/>
                  </a:moveTo>
                  <a:lnTo>
                    <a:pt x="0" y="475"/>
                  </a:lnTo>
                  <a:lnTo>
                    <a:pt x="3488" y="0"/>
                  </a:lnTo>
                  <a:lnTo>
                    <a:pt x="3488" y="251"/>
                  </a:lnTo>
                  <a:lnTo>
                    <a:pt x="3488" y="2288"/>
                  </a:lnTo>
                  <a:lnTo>
                    <a:pt x="0" y="228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954;p63">
              <a:extLst>
                <a:ext uri="{FF2B5EF4-FFF2-40B4-BE49-F238E27FC236}">
                  <a16:creationId xmlns:a16="http://schemas.microsoft.com/office/drawing/2014/main" id="{D5EE3C64-A2BE-AF9E-2873-16DF0E346673}"/>
                </a:ext>
              </a:extLst>
            </p:cNvPr>
            <p:cNvSpPr/>
            <p:nvPr/>
          </p:nvSpPr>
          <p:spPr>
            <a:xfrm>
              <a:off x="2034222" y="3630021"/>
              <a:ext cx="371440" cy="90322"/>
            </a:xfrm>
            <a:custGeom>
              <a:avLst/>
              <a:gdLst/>
              <a:ahLst/>
              <a:cxnLst/>
              <a:rect l="l" t="t" r="r" b="b"/>
              <a:pathLst>
                <a:path w="5050" h="1228" extrusionOk="0">
                  <a:moveTo>
                    <a:pt x="3822" y="0"/>
                  </a:moveTo>
                  <a:lnTo>
                    <a:pt x="1172" y="0"/>
                  </a:lnTo>
                  <a:lnTo>
                    <a:pt x="586" y="0"/>
                  </a:lnTo>
                  <a:cubicBezTo>
                    <a:pt x="419" y="0"/>
                    <a:pt x="279" y="84"/>
                    <a:pt x="168" y="195"/>
                  </a:cubicBezTo>
                  <a:cubicBezTo>
                    <a:pt x="56" y="279"/>
                    <a:pt x="0" y="474"/>
                    <a:pt x="0" y="614"/>
                  </a:cubicBezTo>
                  <a:cubicBezTo>
                    <a:pt x="0" y="781"/>
                    <a:pt x="56" y="921"/>
                    <a:pt x="168" y="1060"/>
                  </a:cubicBezTo>
                  <a:cubicBezTo>
                    <a:pt x="279" y="1172"/>
                    <a:pt x="419" y="1228"/>
                    <a:pt x="586" y="1228"/>
                  </a:cubicBezTo>
                  <a:lnTo>
                    <a:pt x="4464" y="1228"/>
                  </a:lnTo>
                  <a:cubicBezTo>
                    <a:pt x="4631" y="1228"/>
                    <a:pt x="4771" y="1172"/>
                    <a:pt x="4882" y="1060"/>
                  </a:cubicBezTo>
                  <a:cubicBezTo>
                    <a:pt x="4994" y="949"/>
                    <a:pt x="5050" y="781"/>
                    <a:pt x="5050" y="614"/>
                  </a:cubicBezTo>
                  <a:cubicBezTo>
                    <a:pt x="5050" y="419"/>
                    <a:pt x="4994" y="279"/>
                    <a:pt x="4882" y="195"/>
                  </a:cubicBezTo>
                  <a:cubicBezTo>
                    <a:pt x="4771" y="84"/>
                    <a:pt x="4603" y="0"/>
                    <a:pt x="4464" y="0"/>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955;p63">
              <a:extLst>
                <a:ext uri="{FF2B5EF4-FFF2-40B4-BE49-F238E27FC236}">
                  <a16:creationId xmlns:a16="http://schemas.microsoft.com/office/drawing/2014/main" id="{3EB0A125-7B2D-6523-FE84-89AFC8DB580F}"/>
                </a:ext>
              </a:extLst>
            </p:cNvPr>
            <p:cNvSpPr/>
            <p:nvPr/>
          </p:nvSpPr>
          <p:spPr>
            <a:xfrm>
              <a:off x="2138811" y="3523299"/>
              <a:ext cx="156078" cy="67815"/>
            </a:xfrm>
            <a:custGeom>
              <a:avLst/>
              <a:gdLst/>
              <a:ahLst/>
              <a:cxnLst/>
              <a:rect l="l" t="t" r="r" b="b"/>
              <a:pathLst>
                <a:path w="2122" h="922" extrusionOk="0">
                  <a:moveTo>
                    <a:pt x="1" y="0"/>
                  </a:moveTo>
                  <a:lnTo>
                    <a:pt x="2121" y="0"/>
                  </a:lnTo>
                  <a:lnTo>
                    <a:pt x="2121" y="921"/>
                  </a:lnTo>
                  <a:lnTo>
                    <a:pt x="1" y="921"/>
                  </a:lnTo>
                  <a:close/>
                </a:path>
              </a:pathLst>
            </a:custGeom>
            <a:solidFill>
              <a:srgbClr val="518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956;p63">
              <a:extLst>
                <a:ext uri="{FF2B5EF4-FFF2-40B4-BE49-F238E27FC236}">
                  <a16:creationId xmlns:a16="http://schemas.microsoft.com/office/drawing/2014/main" id="{27A9E13A-6409-CA44-34BB-1B922D473873}"/>
                </a:ext>
              </a:extLst>
            </p:cNvPr>
            <p:cNvSpPr/>
            <p:nvPr/>
          </p:nvSpPr>
          <p:spPr>
            <a:xfrm>
              <a:off x="2506123" y="3338612"/>
              <a:ext cx="74" cy="74"/>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957;p63">
              <a:extLst>
                <a:ext uri="{FF2B5EF4-FFF2-40B4-BE49-F238E27FC236}">
                  <a16:creationId xmlns:a16="http://schemas.microsoft.com/office/drawing/2014/main" id="{049F4058-66AE-7DE1-5911-C81EB746C6A6}"/>
                </a:ext>
              </a:extLst>
            </p:cNvPr>
            <p:cNvSpPr/>
            <p:nvPr/>
          </p:nvSpPr>
          <p:spPr>
            <a:xfrm>
              <a:off x="2103948" y="1779113"/>
              <a:ext cx="231985" cy="326352"/>
            </a:xfrm>
            <a:custGeom>
              <a:avLst/>
              <a:gdLst/>
              <a:ahLst/>
              <a:cxnLst/>
              <a:rect l="l" t="t" r="r" b="b"/>
              <a:pathLst>
                <a:path w="3154" h="4437" extrusionOk="0">
                  <a:moveTo>
                    <a:pt x="1" y="4157"/>
                  </a:moveTo>
                  <a:cubicBezTo>
                    <a:pt x="503" y="4352"/>
                    <a:pt x="1117" y="4436"/>
                    <a:pt x="1703" y="4436"/>
                  </a:cubicBezTo>
                  <a:cubicBezTo>
                    <a:pt x="2177" y="4436"/>
                    <a:pt x="2707" y="4352"/>
                    <a:pt x="3153" y="4213"/>
                  </a:cubicBezTo>
                  <a:cubicBezTo>
                    <a:pt x="3125" y="3878"/>
                    <a:pt x="3042" y="3543"/>
                    <a:pt x="3014" y="3237"/>
                  </a:cubicBezTo>
                  <a:cubicBezTo>
                    <a:pt x="2930" y="2651"/>
                    <a:pt x="2735" y="2148"/>
                    <a:pt x="2539" y="1563"/>
                  </a:cubicBezTo>
                  <a:cubicBezTo>
                    <a:pt x="2149" y="530"/>
                    <a:pt x="1870" y="0"/>
                    <a:pt x="1591" y="0"/>
                  </a:cubicBezTo>
                  <a:lnTo>
                    <a:pt x="1591" y="0"/>
                  </a:lnTo>
                  <a:cubicBezTo>
                    <a:pt x="1340" y="0"/>
                    <a:pt x="1033" y="530"/>
                    <a:pt x="642" y="1563"/>
                  </a:cubicBezTo>
                  <a:cubicBezTo>
                    <a:pt x="447" y="2148"/>
                    <a:pt x="280" y="2651"/>
                    <a:pt x="168" y="3237"/>
                  </a:cubicBezTo>
                  <a:cubicBezTo>
                    <a:pt x="56" y="3515"/>
                    <a:pt x="29" y="3794"/>
                    <a:pt x="1" y="4157"/>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958;p63">
              <a:extLst>
                <a:ext uri="{FF2B5EF4-FFF2-40B4-BE49-F238E27FC236}">
                  <a16:creationId xmlns:a16="http://schemas.microsoft.com/office/drawing/2014/main" id="{69928B6C-79BB-8080-0695-F9A6B2EC29D2}"/>
                </a:ext>
              </a:extLst>
            </p:cNvPr>
            <p:cNvSpPr/>
            <p:nvPr/>
          </p:nvSpPr>
          <p:spPr>
            <a:xfrm>
              <a:off x="2089605" y="2173051"/>
              <a:ext cx="260670" cy="1311368"/>
            </a:xfrm>
            <a:custGeom>
              <a:avLst/>
              <a:gdLst/>
              <a:ahLst/>
              <a:cxnLst/>
              <a:rect l="l" t="t" r="r" b="b"/>
              <a:pathLst>
                <a:path w="3544" h="17829" extrusionOk="0">
                  <a:moveTo>
                    <a:pt x="0" y="8566"/>
                  </a:moveTo>
                  <a:lnTo>
                    <a:pt x="3460" y="4269"/>
                  </a:lnTo>
                  <a:lnTo>
                    <a:pt x="3460" y="615"/>
                  </a:lnTo>
                  <a:cubicBezTo>
                    <a:pt x="3460" y="391"/>
                    <a:pt x="3460" y="224"/>
                    <a:pt x="3432" y="85"/>
                  </a:cubicBezTo>
                  <a:lnTo>
                    <a:pt x="3432" y="57"/>
                  </a:lnTo>
                  <a:cubicBezTo>
                    <a:pt x="2902" y="224"/>
                    <a:pt x="2372" y="336"/>
                    <a:pt x="1814" y="336"/>
                  </a:cubicBezTo>
                  <a:cubicBezTo>
                    <a:pt x="1228" y="336"/>
                    <a:pt x="642" y="224"/>
                    <a:pt x="84" y="1"/>
                  </a:cubicBezTo>
                  <a:lnTo>
                    <a:pt x="84" y="57"/>
                  </a:lnTo>
                  <a:cubicBezTo>
                    <a:pt x="28" y="782"/>
                    <a:pt x="0" y="2177"/>
                    <a:pt x="0" y="3851"/>
                  </a:cubicBezTo>
                  <a:close/>
                  <a:moveTo>
                    <a:pt x="3488" y="17075"/>
                  </a:moveTo>
                  <a:lnTo>
                    <a:pt x="56" y="17075"/>
                  </a:lnTo>
                  <a:lnTo>
                    <a:pt x="56" y="17633"/>
                  </a:lnTo>
                  <a:cubicBezTo>
                    <a:pt x="56" y="17689"/>
                    <a:pt x="84" y="17717"/>
                    <a:pt x="112" y="17773"/>
                  </a:cubicBezTo>
                  <a:cubicBezTo>
                    <a:pt x="140" y="17800"/>
                    <a:pt x="224" y="17828"/>
                    <a:pt x="251" y="17828"/>
                  </a:cubicBezTo>
                  <a:lnTo>
                    <a:pt x="475" y="17828"/>
                  </a:lnTo>
                  <a:lnTo>
                    <a:pt x="3125" y="17828"/>
                  </a:lnTo>
                  <a:lnTo>
                    <a:pt x="3320" y="17828"/>
                  </a:lnTo>
                  <a:cubicBezTo>
                    <a:pt x="3404" y="17828"/>
                    <a:pt x="3432" y="17800"/>
                    <a:pt x="3460" y="17773"/>
                  </a:cubicBezTo>
                  <a:cubicBezTo>
                    <a:pt x="3488" y="17717"/>
                    <a:pt x="3544" y="17661"/>
                    <a:pt x="3544" y="17633"/>
                  </a:cubicBezTo>
                  <a:lnTo>
                    <a:pt x="3544" y="17075"/>
                  </a:lnTo>
                  <a:close/>
                  <a:moveTo>
                    <a:pt x="3488" y="15429"/>
                  </a:moveTo>
                  <a:lnTo>
                    <a:pt x="3488" y="13588"/>
                  </a:lnTo>
                  <a:lnTo>
                    <a:pt x="0" y="13113"/>
                  </a:lnTo>
                  <a:lnTo>
                    <a:pt x="0" y="13364"/>
                  </a:lnTo>
                  <a:lnTo>
                    <a:pt x="0" y="15401"/>
                  </a:lnTo>
                  <a:lnTo>
                    <a:pt x="3488" y="1540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959;p63">
              <a:extLst>
                <a:ext uri="{FF2B5EF4-FFF2-40B4-BE49-F238E27FC236}">
                  <a16:creationId xmlns:a16="http://schemas.microsoft.com/office/drawing/2014/main" id="{2383F4D0-BC70-9D4A-C7DC-6F458650A97A}"/>
                </a:ext>
              </a:extLst>
            </p:cNvPr>
            <p:cNvSpPr/>
            <p:nvPr/>
          </p:nvSpPr>
          <p:spPr>
            <a:xfrm>
              <a:off x="2385058" y="3176506"/>
              <a:ext cx="523400" cy="172481"/>
            </a:xfrm>
            <a:custGeom>
              <a:avLst/>
              <a:gdLst/>
              <a:ahLst/>
              <a:cxnLst/>
              <a:rect l="l" t="t" r="r" b="b"/>
              <a:pathLst>
                <a:path w="7116" h="2345" extrusionOk="0">
                  <a:moveTo>
                    <a:pt x="782" y="112"/>
                  </a:moveTo>
                  <a:lnTo>
                    <a:pt x="1" y="0"/>
                  </a:lnTo>
                  <a:lnTo>
                    <a:pt x="1" y="1284"/>
                  </a:lnTo>
                  <a:lnTo>
                    <a:pt x="1" y="1953"/>
                  </a:lnTo>
                  <a:cubicBezTo>
                    <a:pt x="1" y="2065"/>
                    <a:pt x="85" y="2121"/>
                    <a:pt x="168" y="2205"/>
                  </a:cubicBezTo>
                  <a:cubicBezTo>
                    <a:pt x="280" y="2260"/>
                    <a:pt x="447" y="2344"/>
                    <a:pt x="643" y="2344"/>
                  </a:cubicBezTo>
                  <a:cubicBezTo>
                    <a:pt x="698" y="2205"/>
                    <a:pt x="782" y="2093"/>
                    <a:pt x="866" y="1981"/>
                  </a:cubicBezTo>
                  <a:cubicBezTo>
                    <a:pt x="1005" y="1842"/>
                    <a:pt x="1228" y="1758"/>
                    <a:pt x="1424" y="1674"/>
                  </a:cubicBezTo>
                  <a:lnTo>
                    <a:pt x="1424" y="670"/>
                  </a:lnTo>
                  <a:cubicBezTo>
                    <a:pt x="1284" y="614"/>
                    <a:pt x="1145" y="558"/>
                    <a:pt x="1061" y="419"/>
                  </a:cubicBezTo>
                  <a:cubicBezTo>
                    <a:pt x="866" y="391"/>
                    <a:pt x="810" y="252"/>
                    <a:pt x="782" y="112"/>
                  </a:cubicBezTo>
                  <a:close/>
                  <a:moveTo>
                    <a:pt x="6362" y="112"/>
                  </a:moveTo>
                  <a:lnTo>
                    <a:pt x="7115" y="0"/>
                  </a:lnTo>
                  <a:lnTo>
                    <a:pt x="7115" y="1284"/>
                  </a:lnTo>
                  <a:lnTo>
                    <a:pt x="7115" y="1953"/>
                  </a:lnTo>
                  <a:cubicBezTo>
                    <a:pt x="7115" y="2065"/>
                    <a:pt x="7059" y="2121"/>
                    <a:pt x="6948" y="2205"/>
                  </a:cubicBezTo>
                  <a:cubicBezTo>
                    <a:pt x="6836" y="2260"/>
                    <a:pt x="6669" y="2344"/>
                    <a:pt x="6501" y="2344"/>
                  </a:cubicBezTo>
                  <a:cubicBezTo>
                    <a:pt x="6446" y="2205"/>
                    <a:pt x="6362" y="2093"/>
                    <a:pt x="6250" y="1981"/>
                  </a:cubicBezTo>
                  <a:cubicBezTo>
                    <a:pt x="6111" y="1842"/>
                    <a:pt x="5888" y="1758"/>
                    <a:pt x="5692" y="1674"/>
                  </a:cubicBezTo>
                  <a:lnTo>
                    <a:pt x="5692" y="670"/>
                  </a:lnTo>
                  <a:cubicBezTo>
                    <a:pt x="5832" y="614"/>
                    <a:pt x="5971" y="558"/>
                    <a:pt x="6083" y="419"/>
                  </a:cubicBezTo>
                  <a:cubicBezTo>
                    <a:pt x="6250" y="391"/>
                    <a:pt x="6306" y="252"/>
                    <a:pt x="6362" y="112"/>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960;p63">
              <a:extLst>
                <a:ext uri="{FF2B5EF4-FFF2-40B4-BE49-F238E27FC236}">
                  <a16:creationId xmlns:a16="http://schemas.microsoft.com/office/drawing/2014/main" id="{C186B3FA-A257-9132-F2D4-B21912E701C5}"/>
                </a:ext>
              </a:extLst>
            </p:cNvPr>
            <p:cNvSpPr/>
            <p:nvPr/>
          </p:nvSpPr>
          <p:spPr>
            <a:xfrm>
              <a:off x="2382999" y="857741"/>
              <a:ext cx="525459" cy="1580128"/>
            </a:xfrm>
            <a:custGeom>
              <a:avLst/>
              <a:gdLst/>
              <a:ahLst/>
              <a:cxnLst/>
              <a:rect l="l" t="t" r="r" b="b"/>
              <a:pathLst>
                <a:path w="7144" h="21483" extrusionOk="0">
                  <a:moveTo>
                    <a:pt x="3600" y="8510"/>
                  </a:moveTo>
                  <a:cubicBezTo>
                    <a:pt x="2372" y="8510"/>
                    <a:pt x="1173" y="8203"/>
                    <a:pt x="140" y="7645"/>
                  </a:cubicBezTo>
                  <a:lnTo>
                    <a:pt x="140" y="7701"/>
                  </a:lnTo>
                  <a:cubicBezTo>
                    <a:pt x="57" y="8817"/>
                    <a:pt x="29" y="11021"/>
                    <a:pt x="1" y="13671"/>
                  </a:cubicBezTo>
                  <a:lnTo>
                    <a:pt x="1" y="18498"/>
                  </a:lnTo>
                  <a:cubicBezTo>
                    <a:pt x="1" y="18832"/>
                    <a:pt x="1" y="19223"/>
                    <a:pt x="29" y="19669"/>
                  </a:cubicBezTo>
                  <a:cubicBezTo>
                    <a:pt x="29" y="20199"/>
                    <a:pt x="29" y="20813"/>
                    <a:pt x="57" y="21483"/>
                  </a:cubicBezTo>
                  <a:lnTo>
                    <a:pt x="810" y="20534"/>
                  </a:lnTo>
                  <a:cubicBezTo>
                    <a:pt x="810" y="19837"/>
                    <a:pt x="838" y="19195"/>
                    <a:pt x="866" y="18498"/>
                  </a:cubicBezTo>
                  <a:cubicBezTo>
                    <a:pt x="950" y="17270"/>
                    <a:pt x="1033" y="16349"/>
                    <a:pt x="1173" y="15596"/>
                  </a:cubicBezTo>
                  <a:cubicBezTo>
                    <a:pt x="1368" y="14815"/>
                    <a:pt x="1563" y="14145"/>
                    <a:pt x="1842" y="13364"/>
                  </a:cubicBezTo>
                  <a:cubicBezTo>
                    <a:pt x="2400" y="11746"/>
                    <a:pt x="2986" y="10937"/>
                    <a:pt x="3600" y="10937"/>
                  </a:cubicBezTo>
                  <a:lnTo>
                    <a:pt x="3600" y="10937"/>
                  </a:lnTo>
                  <a:lnTo>
                    <a:pt x="3600" y="10937"/>
                  </a:lnTo>
                  <a:cubicBezTo>
                    <a:pt x="4186" y="10937"/>
                    <a:pt x="4772" y="11746"/>
                    <a:pt x="5330" y="13364"/>
                  </a:cubicBezTo>
                  <a:cubicBezTo>
                    <a:pt x="5609" y="14145"/>
                    <a:pt x="5860" y="14815"/>
                    <a:pt x="5999" y="15596"/>
                  </a:cubicBezTo>
                  <a:cubicBezTo>
                    <a:pt x="6167" y="16349"/>
                    <a:pt x="6278" y="17214"/>
                    <a:pt x="6306" y="18498"/>
                  </a:cubicBezTo>
                  <a:cubicBezTo>
                    <a:pt x="6334" y="19139"/>
                    <a:pt x="6390" y="19837"/>
                    <a:pt x="6390" y="20534"/>
                  </a:cubicBezTo>
                  <a:lnTo>
                    <a:pt x="7115" y="21483"/>
                  </a:lnTo>
                  <a:lnTo>
                    <a:pt x="7115" y="19669"/>
                  </a:lnTo>
                  <a:cubicBezTo>
                    <a:pt x="7115" y="19223"/>
                    <a:pt x="7143" y="18805"/>
                    <a:pt x="7143" y="18498"/>
                  </a:cubicBezTo>
                  <a:cubicBezTo>
                    <a:pt x="7143" y="16796"/>
                    <a:pt x="7143" y="15178"/>
                    <a:pt x="7115" y="13671"/>
                  </a:cubicBezTo>
                  <a:cubicBezTo>
                    <a:pt x="7087" y="11049"/>
                    <a:pt x="7032" y="8817"/>
                    <a:pt x="6976" y="7701"/>
                  </a:cubicBezTo>
                  <a:lnTo>
                    <a:pt x="6976" y="7645"/>
                  </a:lnTo>
                  <a:cubicBezTo>
                    <a:pt x="5999" y="8203"/>
                    <a:pt x="4800" y="8510"/>
                    <a:pt x="3600" y="8510"/>
                  </a:cubicBezTo>
                  <a:close/>
                  <a:moveTo>
                    <a:pt x="3600" y="1"/>
                  </a:moveTo>
                  <a:cubicBezTo>
                    <a:pt x="2958" y="1"/>
                    <a:pt x="2289" y="782"/>
                    <a:pt x="1563" y="2260"/>
                  </a:cubicBezTo>
                  <a:cubicBezTo>
                    <a:pt x="1145" y="3153"/>
                    <a:pt x="838" y="3851"/>
                    <a:pt x="587" y="4632"/>
                  </a:cubicBezTo>
                  <a:cubicBezTo>
                    <a:pt x="475" y="5050"/>
                    <a:pt x="364" y="5469"/>
                    <a:pt x="308" y="5971"/>
                  </a:cubicBezTo>
                  <a:cubicBezTo>
                    <a:pt x="1312" y="6445"/>
                    <a:pt x="2428" y="6724"/>
                    <a:pt x="3572" y="6724"/>
                  </a:cubicBezTo>
                  <a:cubicBezTo>
                    <a:pt x="4744" y="6724"/>
                    <a:pt x="5860" y="6445"/>
                    <a:pt x="6864" y="5971"/>
                  </a:cubicBezTo>
                  <a:cubicBezTo>
                    <a:pt x="6780" y="5469"/>
                    <a:pt x="6697" y="5022"/>
                    <a:pt x="6585" y="4632"/>
                  </a:cubicBezTo>
                  <a:cubicBezTo>
                    <a:pt x="6334" y="3851"/>
                    <a:pt x="6027" y="3153"/>
                    <a:pt x="5609" y="2260"/>
                  </a:cubicBezTo>
                  <a:cubicBezTo>
                    <a:pt x="4827" y="782"/>
                    <a:pt x="4214" y="1"/>
                    <a:pt x="3600" y="1"/>
                  </a:cubicBezTo>
                  <a:close/>
                </a:path>
              </a:pathLst>
            </a:custGeom>
            <a:solidFill>
              <a:srgbClr val="518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961;p63">
              <a:extLst>
                <a:ext uri="{FF2B5EF4-FFF2-40B4-BE49-F238E27FC236}">
                  <a16:creationId xmlns:a16="http://schemas.microsoft.com/office/drawing/2014/main" id="{B510F431-7CE3-3C31-2BA7-EEADFE492ADE}"/>
                </a:ext>
              </a:extLst>
            </p:cNvPr>
            <p:cNvSpPr/>
            <p:nvPr/>
          </p:nvSpPr>
          <p:spPr>
            <a:xfrm>
              <a:off x="2458977" y="3338612"/>
              <a:ext cx="375559" cy="92382"/>
            </a:xfrm>
            <a:custGeom>
              <a:avLst/>
              <a:gdLst/>
              <a:ahLst/>
              <a:cxnLst/>
              <a:rect l="l" t="t" r="r" b="b"/>
              <a:pathLst>
                <a:path w="5106" h="1256" extrusionOk="0">
                  <a:moveTo>
                    <a:pt x="2567" y="1"/>
                  </a:moveTo>
                  <a:lnTo>
                    <a:pt x="642" y="1"/>
                  </a:lnTo>
                  <a:cubicBezTo>
                    <a:pt x="475" y="1"/>
                    <a:pt x="335" y="56"/>
                    <a:pt x="196" y="168"/>
                  </a:cubicBezTo>
                  <a:cubicBezTo>
                    <a:pt x="112" y="252"/>
                    <a:pt x="56" y="335"/>
                    <a:pt x="0" y="475"/>
                  </a:cubicBezTo>
                  <a:lnTo>
                    <a:pt x="0" y="475"/>
                  </a:lnTo>
                  <a:lnTo>
                    <a:pt x="0" y="614"/>
                  </a:lnTo>
                  <a:cubicBezTo>
                    <a:pt x="0" y="810"/>
                    <a:pt x="84" y="949"/>
                    <a:pt x="196" y="1089"/>
                  </a:cubicBezTo>
                  <a:cubicBezTo>
                    <a:pt x="279" y="1172"/>
                    <a:pt x="475" y="1256"/>
                    <a:pt x="642" y="1256"/>
                  </a:cubicBezTo>
                  <a:lnTo>
                    <a:pt x="2567" y="1256"/>
                  </a:lnTo>
                  <a:lnTo>
                    <a:pt x="4464" y="1256"/>
                  </a:lnTo>
                  <a:cubicBezTo>
                    <a:pt x="4659" y="1256"/>
                    <a:pt x="4799" y="1172"/>
                    <a:pt x="4938" y="1089"/>
                  </a:cubicBezTo>
                  <a:cubicBezTo>
                    <a:pt x="5022" y="977"/>
                    <a:pt x="5106" y="810"/>
                    <a:pt x="5106" y="614"/>
                  </a:cubicBezTo>
                  <a:lnTo>
                    <a:pt x="5106" y="475"/>
                  </a:lnTo>
                  <a:lnTo>
                    <a:pt x="5106" y="475"/>
                  </a:lnTo>
                  <a:cubicBezTo>
                    <a:pt x="5078" y="391"/>
                    <a:pt x="5022" y="280"/>
                    <a:pt x="4938" y="168"/>
                  </a:cubicBezTo>
                  <a:cubicBezTo>
                    <a:pt x="4827" y="56"/>
                    <a:pt x="4659" y="1"/>
                    <a:pt x="4464" y="1"/>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962;p63">
              <a:extLst>
                <a:ext uri="{FF2B5EF4-FFF2-40B4-BE49-F238E27FC236}">
                  <a16:creationId xmlns:a16="http://schemas.microsoft.com/office/drawing/2014/main" id="{AD0E08B2-DEDB-0712-5817-3720467E6584}"/>
                </a:ext>
              </a:extLst>
            </p:cNvPr>
            <p:cNvSpPr/>
            <p:nvPr/>
          </p:nvSpPr>
          <p:spPr>
            <a:xfrm>
              <a:off x="2524584" y="3229831"/>
              <a:ext cx="246327" cy="69875"/>
            </a:xfrm>
            <a:custGeom>
              <a:avLst/>
              <a:gdLst/>
              <a:ahLst/>
              <a:cxnLst/>
              <a:rect l="l" t="t" r="r" b="b"/>
              <a:pathLst>
                <a:path w="3349" h="950" extrusionOk="0">
                  <a:moveTo>
                    <a:pt x="1675" y="1"/>
                  </a:moveTo>
                  <a:lnTo>
                    <a:pt x="1" y="1"/>
                  </a:lnTo>
                  <a:lnTo>
                    <a:pt x="1" y="949"/>
                  </a:lnTo>
                  <a:lnTo>
                    <a:pt x="1675" y="949"/>
                  </a:lnTo>
                  <a:lnTo>
                    <a:pt x="3349" y="949"/>
                  </a:lnTo>
                  <a:lnTo>
                    <a:pt x="3349" y="1"/>
                  </a:lnTo>
                  <a:close/>
                </a:path>
              </a:pathLst>
            </a:custGeom>
            <a:solidFill>
              <a:srgbClr val="518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963;p63">
              <a:extLst>
                <a:ext uri="{FF2B5EF4-FFF2-40B4-BE49-F238E27FC236}">
                  <a16:creationId xmlns:a16="http://schemas.microsoft.com/office/drawing/2014/main" id="{B6D88567-A7B7-18B4-AA27-F5BA0C46C83A}"/>
                </a:ext>
              </a:extLst>
            </p:cNvPr>
            <p:cNvSpPr/>
            <p:nvPr/>
          </p:nvSpPr>
          <p:spPr>
            <a:xfrm>
              <a:off x="2469200" y="1883776"/>
              <a:ext cx="346874" cy="1309234"/>
            </a:xfrm>
            <a:custGeom>
              <a:avLst/>
              <a:gdLst/>
              <a:ahLst/>
              <a:cxnLst/>
              <a:rect l="l" t="t" r="r" b="b"/>
              <a:pathLst>
                <a:path w="4716" h="17800" extrusionOk="0">
                  <a:moveTo>
                    <a:pt x="84" y="15149"/>
                  </a:moveTo>
                  <a:lnTo>
                    <a:pt x="84" y="17437"/>
                  </a:lnTo>
                  <a:cubicBezTo>
                    <a:pt x="84" y="17549"/>
                    <a:pt x="112" y="17604"/>
                    <a:pt x="196" y="17688"/>
                  </a:cubicBezTo>
                  <a:cubicBezTo>
                    <a:pt x="252" y="17744"/>
                    <a:pt x="336" y="17800"/>
                    <a:pt x="419" y="17800"/>
                  </a:cubicBezTo>
                  <a:lnTo>
                    <a:pt x="475" y="17800"/>
                  </a:lnTo>
                  <a:lnTo>
                    <a:pt x="2372" y="17800"/>
                  </a:lnTo>
                  <a:lnTo>
                    <a:pt x="4297" y="17800"/>
                  </a:lnTo>
                  <a:lnTo>
                    <a:pt x="4325" y="17800"/>
                  </a:lnTo>
                  <a:cubicBezTo>
                    <a:pt x="4437" y="17800"/>
                    <a:pt x="4520" y="17744"/>
                    <a:pt x="4576" y="17688"/>
                  </a:cubicBezTo>
                  <a:cubicBezTo>
                    <a:pt x="4660" y="17604"/>
                    <a:pt x="4688" y="17549"/>
                    <a:pt x="4688" y="17437"/>
                  </a:cubicBezTo>
                  <a:lnTo>
                    <a:pt x="4688" y="15149"/>
                  </a:lnTo>
                  <a:lnTo>
                    <a:pt x="4688" y="12415"/>
                  </a:lnTo>
                  <a:cubicBezTo>
                    <a:pt x="4688" y="10518"/>
                    <a:pt x="4716" y="8565"/>
                    <a:pt x="4688" y="6696"/>
                  </a:cubicBezTo>
                  <a:lnTo>
                    <a:pt x="4688" y="6696"/>
                  </a:lnTo>
                  <a:cubicBezTo>
                    <a:pt x="4688" y="5998"/>
                    <a:pt x="4660" y="5273"/>
                    <a:pt x="4604" y="4576"/>
                  </a:cubicBezTo>
                  <a:cubicBezTo>
                    <a:pt x="4548" y="3348"/>
                    <a:pt x="4437" y="2511"/>
                    <a:pt x="4297" y="1786"/>
                  </a:cubicBezTo>
                  <a:cubicBezTo>
                    <a:pt x="4158" y="1144"/>
                    <a:pt x="4018" y="614"/>
                    <a:pt x="3767" y="0"/>
                  </a:cubicBezTo>
                  <a:cubicBezTo>
                    <a:pt x="3349" y="279"/>
                    <a:pt x="2874" y="419"/>
                    <a:pt x="2372" y="419"/>
                  </a:cubicBezTo>
                  <a:cubicBezTo>
                    <a:pt x="1898" y="419"/>
                    <a:pt x="1368" y="279"/>
                    <a:pt x="949" y="0"/>
                  </a:cubicBezTo>
                  <a:cubicBezTo>
                    <a:pt x="754" y="642"/>
                    <a:pt x="559" y="1144"/>
                    <a:pt x="419" y="1786"/>
                  </a:cubicBezTo>
                  <a:cubicBezTo>
                    <a:pt x="280" y="2511"/>
                    <a:pt x="196" y="3376"/>
                    <a:pt x="112" y="4576"/>
                  </a:cubicBezTo>
                  <a:cubicBezTo>
                    <a:pt x="84" y="5273"/>
                    <a:pt x="57" y="5970"/>
                    <a:pt x="57" y="6696"/>
                  </a:cubicBezTo>
                  <a:lnTo>
                    <a:pt x="57" y="6696"/>
                  </a:lnTo>
                  <a:cubicBezTo>
                    <a:pt x="1" y="8565"/>
                    <a:pt x="1" y="10518"/>
                    <a:pt x="57" y="12415"/>
                  </a:cubicBezTo>
                  <a:cubicBezTo>
                    <a:pt x="84" y="13420"/>
                    <a:pt x="84" y="14396"/>
                    <a:pt x="84" y="1514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964;p63">
              <a:extLst>
                <a:ext uri="{FF2B5EF4-FFF2-40B4-BE49-F238E27FC236}">
                  <a16:creationId xmlns:a16="http://schemas.microsoft.com/office/drawing/2014/main" id="{D105CA4C-CC70-4CF1-9312-395A18DD5436}"/>
                </a:ext>
              </a:extLst>
            </p:cNvPr>
            <p:cNvSpPr/>
            <p:nvPr/>
          </p:nvSpPr>
          <p:spPr>
            <a:xfrm>
              <a:off x="2610785" y="2737407"/>
              <a:ext cx="71934" cy="373500"/>
            </a:xfrm>
            <a:custGeom>
              <a:avLst/>
              <a:gdLst/>
              <a:ahLst/>
              <a:cxnLst/>
              <a:rect l="l" t="t" r="r" b="b"/>
              <a:pathLst>
                <a:path w="978" h="5078" extrusionOk="0">
                  <a:moveTo>
                    <a:pt x="503" y="195"/>
                  </a:moveTo>
                  <a:lnTo>
                    <a:pt x="503" y="195"/>
                  </a:lnTo>
                  <a:cubicBezTo>
                    <a:pt x="308" y="195"/>
                    <a:pt x="140" y="112"/>
                    <a:pt x="1" y="0"/>
                  </a:cubicBezTo>
                  <a:lnTo>
                    <a:pt x="1" y="4576"/>
                  </a:lnTo>
                  <a:cubicBezTo>
                    <a:pt x="1" y="4715"/>
                    <a:pt x="84" y="4827"/>
                    <a:pt x="140" y="4938"/>
                  </a:cubicBezTo>
                  <a:cubicBezTo>
                    <a:pt x="252" y="5022"/>
                    <a:pt x="363" y="5078"/>
                    <a:pt x="503" y="5078"/>
                  </a:cubicBezTo>
                  <a:lnTo>
                    <a:pt x="503" y="5078"/>
                  </a:lnTo>
                  <a:lnTo>
                    <a:pt x="503" y="5078"/>
                  </a:lnTo>
                  <a:cubicBezTo>
                    <a:pt x="642" y="5078"/>
                    <a:pt x="726" y="4994"/>
                    <a:pt x="838" y="4938"/>
                  </a:cubicBezTo>
                  <a:cubicBezTo>
                    <a:pt x="921" y="4855"/>
                    <a:pt x="977" y="4715"/>
                    <a:pt x="977" y="4576"/>
                  </a:cubicBezTo>
                  <a:lnTo>
                    <a:pt x="977" y="0"/>
                  </a:lnTo>
                  <a:cubicBezTo>
                    <a:pt x="838" y="140"/>
                    <a:pt x="670" y="195"/>
                    <a:pt x="503" y="19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965;p63">
              <a:extLst>
                <a:ext uri="{FF2B5EF4-FFF2-40B4-BE49-F238E27FC236}">
                  <a16:creationId xmlns:a16="http://schemas.microsoft.com/office/drawing/2014/main" id="{84729147-3734-5185-7FFF-952508DD1C34}"/>
                </a:ext>
              </a:extLst>
            </p:cNvPr>
            <p:cNvSpPr/>
            <p:nvPr/>
          </p:nvSpPr>
          <p:spPr>
            <a:xfrm>
              <a:off x="2571804" y="2458282"/>
              <a:ext cx="147841" cy="687495"/>
            </a:xfrm>
            <a:custGeom>
              <a:avLst/>
              <a:gdLst/>
              <a:ahLst/>
              <a:cxnLst/>
              <a:rect l="l" t="t" r="r" b="b"/>
              <a:pathLst>
                <a:path w="2010" h="9347" extrusionOk="0">
                  <a:moveTo>
                    <a:pt x="335" y="280"/>
                  </a:moveTo>
                  <a:cubicBezTo>
                    <a:pt x="503" y="112"/>
                    <a:pt x="754" y="1"/>
                    <a:pt x="1033" y="1"/>
                  </a:cubicBezTo>
                  <a:lnTo>
                    <a:pt x="1033" y="1"/>
                  </a:lnTo>
                  <a:lnTo>
                    <a:pt x="1033" y="1"/>
                  </a:lnTo>
                  <a:cubicBezTo>
                    <a:pt x="1312" y="1"/>
                    <a:pt x="1535" y="112"/>
                    <a:pt x="1730" y="280"/>
                  </a:cubicBezTo>
                  <a:cubicBezTo>
                    <a:pt x="1898" y="447"/>
                    <a:pt x="2009" y="698"/>
                    <a:pt x="2009" y="977"/>
                  </a:cubicBezTo>
                  <a:lnTo>
                    <a:pt x="2009" y="8371"/>
                  </a:lnTo>
                  <a:cubicBezTo>
                    <a:pt x="2009" y="8650"/>
                    <a:pt x="1898" y="8901"/>
                    <a:pt x="1730" y="9068"/>
                  </a:cubicBezTo>
                  <a:cubicBezTo>
                    <a:pt x="1535" y="9235"/>
                    <a:pt x="1312" y="9347"/>
                    <a:pt x="1033" y="9347"/>
                  </a:cubicBezTo>
                  <a:lnTo>
                    <a:pt x="1033" y="9347"/>
                  </a:lnTo>
                  <a:lnTo>
                    <a:pt x="1033" y="9347"/>
                  </a:lnTo>
                  <a:cubicBezTo>
                    <a:pt x="754" y="9347"/>
                    <a:pt x="503" y="9235"/>
                    <a:pt x="335" y="9068"/>
                  </a:cubicBezTo>
                  <a:cubicBezTo>
                    <a:pt x="140" y="8901"/>
                    <a:pt x="56" y="8650"/>
                    <a:pt x="56" y="8371"/>
                  </a:cubicBezTo>
                  <a:lnTo>
                    <a:pt x="56" y="977"/>
                  </a:lnTo>
                  <a:cubicBezTo>
                    <a:pt x="1" y="698"/>
                    <a:pt x="140" y="447"/>
                    <a:pt x="335" y="28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966;p63">
              <a:extLst>
                <a:ext uri="{FF2B5EF4-FFF2-40B4-BE49-F238E27FC236}">
                  <a16:creationId xmlns:a16="http://schemas.microsoft.com/office/drawing/2014/main" id="{C0C80936-DBB7-44EE-B295-96003AC2AF27}"/>
                </a:ext>
              </a:extLst>
            </p:cNvPr>
            <p:cNvSpPr/>
            <p:nvPr/>
          </p:nvSpPr>
          <p:spPr>
            <a:xfrm>
              <a:off x="2110126" y="2589644"/>
              <a:ext cx="328412" cy="556130"/>
            </a:xfrm>
            <a:custGeom>
              <a:avLst/>
              <a:gdLst/>
              <a:ahLst/>
              <a:cxnLst/>
              <a:rect l="l" t="t" r="r" b="b"/>
              <a:pathLst>
                <a:path w="4465" h="7561" extrusionOk="0">
                  <a:moveTo>
                    <a:pt x="3544" y="7422"/>
                  </a:moveTo>
                  <a:lnTo>
                    <a:pt x="4464" y="7561"/>
                  </a:lnTo>
                  <a:lnTo>
                    <a:pt x="4464" y="5552"/>
                  </a:lnTo>
                  <a:lnTo>
                    <a:pt x="4464" y="2818"/>
                  </a:lnTo>
                  <a:lnTo>
                    <a:pt x="4464" y="0"/>
                  </a:lnTo>
                  <a:lnTo>
                    <a:pt x="809" y="4520"/>
                  </a:lnTo>
                  <a:cubicBezTo>
                    <a:pt x="140" y="5329"/>
                    <a:pt x="0" y="5441"/>
                    <a:pt x="0" y="6138"/>
                  </a:cubicBezTo>
                  <a:lnTo>
                    <a:pt x="0" y="6891"/>
                  </a:lnTo>
                  <a:lnTo>
                    <a:pt x="0" y="6975"/>
                  </a:lnTo>
                  <a:lnTo>
                    <a:pt x="3488" y="7422"/>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967;p63">
              <a:extLst>
                <a:ext uri="{FF2B5EF4-FFF2-40B4-BE49-F238E27FC236}">
                  <a16:creationId xmlns:a16="http://schemas.microsoft.com/office/drawing/2014/main" id="{A0CAA0CB-1559-C2D3-10FC-FAF158A39A94}"/>
                </a:ext>
              </a:extLst>
            </p:cNvPr>
            <p:cNvSpPr/>
            <p:nvPr/>
          </p:nvSpPr>
          <p:spPr>
            <a:xfrm>
              <a:off x="2854974" y="2589644"/>
              <a:ext cx="328412" cy="556130"/>
            </a:xfrm>
            <a:custGeom>
              <a:avLst/>
              <a:gdLst/>
              <a:ahLst/>
              <a:cxnLst/>
              <a:rect l="l" t="t" r="r" b="b"/>
              <a:pathLst>
                <a:path w="4465" h="7561" extrusionOk="0">
                  <a:moveTo>
                    <a:pt x="949" y="7422"/>
                  </a:moveTo>
                  <a:lnTo>
                    <a:pt x="1" y="7561"/>
                  </a:lnTo>
                  <a:lnTo>
                    <a:pt x="1" y="5552"/>
                  </a:lnTo>
                  <a:lnTo>
                    <a:pt x="1" y="2818"/>
                  </a:lnTo>
                  <a:lnTo>
                    <a:pt x="1" y="0"/>
                  </a:lnTo>
                  <a:lnTo>
                    <a:pt x="3656" y="4520"/>
                  </a:lnTo>
                  <a:cubicBezTo>
                    <a:pt x="4325" y="5329"/>
                    <a:pt x="4465" y="5441"/>
                    <a:pt x="4465" y="6138"/>
                  </a:cubicBezTo>
                  <a:lnTo>
                    <a:pt x="4465" y="6891"/>
                  </a:lnTo>
                  <a:lnTo>
                    <a:pt x="4465" y="6975"/>
                  </a:lnTo>
                  <a:lnTo>
                    <a:pt x="977" y="7422"/>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968;p63">
              <a:extLst>
                <a:ext uri="{FF2B5EF4-FFF2-40B4-BE49-F238E27FC236}">
                  <a16:creationId xmlns:a16="http://schemas.microsoft.com/office/drawing/2014/main" id="{3A9CFC6F-129A-5F1F-43E2-A578FFD47EE3}"/>
                </a:ext>
              </a:extLst>
            </p:cNvPr>
            <p:cNvSpPr/>
            <p:nvPr/>
          </p:nvSpPr>
          <p:spPr>
            <a:xfrm>
              <a:off x="2678526" y="1883776"/>
              <a:ext cx="139603" cy="1309234"/>
            </a:xfrm>
            <a:custGeom>
              <a:avLst/>
              <a:gdLst/>
              <a:ahLst/>
              <a:cxnLst/>
              <a:rect l="l" t="t" r="r" b="b"/>
              <a:pathLst>
                <a:path w="1898" h="17800" extrusionOk="0">
                  <a:moveTo>
                    <a:pt x="698" y="4576"/>
                  </a:moveTo>
                  <a:cubicBezTo>
                    <a:pt x="726" y="5273"/>
                    <a:pt x="754" y="5970"/>
                    <a:pt x="754" y="6696"/>
                  </a:cubicBezTo>
                  <a:lnTo>
                    <a:pt x="754" y="6696"/>
                  </a:lnTo>
                  <a:cubicBezTo>
                    <a:pt x="782" y="8593"/>
                    <a:pt x="782" y="10546"/>
                    <a:pt x="754" y="12415"/>
                  </a:cubicBezTo>
                  <a:lnTo>
                    <a:pt x="754" y="15149"/>
                  </a:lnTo>
                  <a:lnTo>
                    <a:pt x="754" y="17437"/>
                  </a:lnTo>
                  <a:cubicBezTo>
                    <a:pt x="754" y="17549"/>
                    <a:pt x="726" y="17604"/>
                    <a:pt x="642" y="17688"/>
                  </a:cubicBezTo>
                  <a:cubicBezTo>
                    <a:pt x="586" y="17744"/>
                    <a:pt x="503" y="17800"/>
                    <a:pt x="419" y="17800"/>
                  </a:cubicBezTo>
                  <a:lnTo>
                    <a:pt x="1479" y="17800"/>
                  </a:lnTo>
                  <a:lnTo>
                    <a:pt x="1535" y="17800"/>
                  </a:lnTo>
                  <a:cubicBezTo>
                    <a:pt x="1619" y="17800"/>
                    <a:pt x="1702" y="17744"/>
                    <a:pt x="1758" y="17688"/>
                  </a:cubicBezTo>
                  <a:cubicBezTo>
                    <a:pt x="1842" y="17604"/>
                    <a:pt x="1870" y="17549"/>
                    <a:pt x="1870" y="17437"/>
                  </a:cubicBezTo>
                  <a:lnTo>
                    <a:pt x="1870" y="15149"/>
                  </a:lnTo>
                  <a:lnTo>
                    <a:pt x="1870" y="12415"/>
                  </a:lnTo>
                  <a:cubicBezTo>
                    <a:pt x="1870" y="10546"/>
                    <a:pt x="1898" y="8593"/>
                    <a:pt x="1870" y="6696"/>
                  </a:cubicBezTo>
                  <a:lnTo>
                    <a:pt x="1870" y="6696"/>
                  </a:lnTo>
                  <a:cubicBezTo>
                    <a:pt x="1870" y="5998"/>
                    <a:pt x="1842" y="5273"/>
                    <a:pt x="1814" y="4576"/>
                  </a:cubicBezTo>
                  <a:cubicBezTo>
                    <a:pt x="1730" y="3348"/>
                    <a:pt x="1619" y="2511"/>
                    <a:pt x="1479" y="1786"/>
                  </a:cubicBezTo>
                  <a:cubicBezTo>
                    <a:pt x="1340" y="1144"/>
                    <a:pt x="1200" y="642"/>
                    <a:pt x="977" y="0"/>
                  </a:cubicBezTo>
                  <a:cubicBezTo>
                    <a:pt x="642" y="223"/>
                    <a:pt x="335" y="307"/>
                    <a:pt x="0" y="391"/>
                  </a:cubicBezTo>
                  <a:cubicBezTo>
                    <a:pt x="140" y="837"/>
                    <a:pt x="279" y="1283"/>
                    <a:pt x="363" y="1758"/>
                  </a:cubicBezTo>
                  <a:cubicBezTo>
                    <a:pt x="503" y="2511"/>
                    <a:pt x="614" y="3376"/>
                    <a:pt x="698" y="4576"/>
                  </a:cubicBezTo>
                  <a:close/>
                </a:path>
              </a:pathLst>
            </a:custGeom>
            <a:solidFill>
              <a:srgbClr val="D3C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969;p63">
              <a:extLst>
                <a:ext uri="{FF2B5EF4-FFF2-40B4-BE49-F238E27FC236}">
                  <a16:creationId xmlns:a16="http://schemas.microsoft.com/office/drawing/2014/main" id="{EBFFC40E-F28C-CDD0-5F10-743C52FA48B6}"/>
                </a:ext>
              </a:extLst>
            </p:cNvPr>
            <p:cNvSpPr/>
            <p:nvPr/>
          </p:nvSpPr>
          <p:spPr>
            <a:xfrm>
              <a:off x="3095043" y="2170992"/>
              <a:ext cx="108858" cy="1315486"/>
            </a:xfrm>
            <a:custGeom>
              <a:avLst/>
              <a:gdLst/>
              <a:ahLst/>
              <a:cxnLst/>
              <a:rect l="l" t="t" r="r" b="b"/>
              <a:pathLst>
                <a:path w="1480" h="17885" extrusionOk="0">
                  <a:moveTo>
                    <a:pt x="1480" y="17103"/>
                  </a:moveTo>
                  <a:lnTo>
                    <a:pt x="475" y="17103"/>
                  </a:lnTo>
                  <a:lnTo>
                    <a:pt x="475" y="17438"/>
                  </a:lnTo>
                  <a:cubicBezTo>
                    <a:pt x="475" y="17689"/>
                    <a:pt x="252" y="17884"/>
                    <a:pt x="1" y="17884"/>
                  </a:cubicBezTo>
                  <a:lnTo>
                    <a:pt x="1033" y="17884"/>
                  </a:lnTo>
                  <a:lnTo>
                    <a:pt x="1228" y="17884"/>
                  </a:lnTo>
                  <a:cubicBezTo>
                    <a:pt x="1312" y="17884"/>
                    <a:pt x="1340" y="17856"/>
                    <a:pt x="1368" y="17828"/>
                  </a:cubicBezTo>
                  <a:cubicBezTo>
                    <a:pt x="1396" y="17801"/>
                    <a:pt x="1424" y="17717"/>
                    <a:pt x="1424" y="17689"/>
                  </a:cubicBezTo>
                  <a:lnTo>
                    <a:pt x="1424" y="17103"/>
                  </a:lnTo>
                  <a:close/>
                  <a:moveTo>
                    <a:pt x="475" y="7338"/>
                  </a:moveTo>
                  <a:lnTo>
                    <a:pt x="1480" y="8594"/>
                  </a:lnTo>
                  <a:lnTo>
                    <a:pt x="1480" y="3851"/>
                  </a:lnTo>
                  <a:cubicBezTo>
                    <a:pt x="1480" y="2177"/>
                    <a:pt x="1424" y="810"/>
                    <a:pt x="1396" y="29"/>
                  </a:cubicBezTo>
                  <a:lnTo>
                    <a:pt x="1396" y="1"/>
                  </a:lnTo>
                  <a:cubicBezTo>
                    <a:pt x="1089" y="113"/>
                    <a:pt x="810" y="224"/>
                    <a:pt x="475" y="252"/>
                  </a:cubicBezTo>
                  <a:close/>
                  <a:moveTo>
                    <a:pt x="475" y="15457"/>
                  </a:moveTo>
                  <a:lnTo>
                    <a:pt x="1480" y="15457"/>
                  </a:lnTo>
                  <a:lnTo>
                    <a:pt x="1480" y="13420"/>
                  </a:lnTo>
                  <a:lnTo>
                    <a:pt x="1480" y="13197"/>
                  </a:lnTo>
                  <a:lnTo>
                    <a:pt x="475" y="133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970;p63">
              <a:extLst>
                <a:ext uri="{FF2B5EF4-FFF2-40B4-BE49-F238E27FC236}">
                  <a16:creationId xmlns:a16="http://schemas.microsoft.com/office/drawing/2014/main" id="{95C330B4-593D-4442-81E3-E1404688CE0E}"/>
                </a:ext>
              </a:extLst>
            </p:cNvPr>
            <p:cNvSpPr/>
            <p:nvPr/>
          </p:nvSpPr>
          <p:spPr>
            <a:xfrm>
              <a:off x="2241414" y="2177170"/>
              <a:ext cx="104739" cy="1309308"/>
            </a:xfrm>
            <a:custGeom>
              <a:avLst/>
              <a:gdLst/>
              <a:ahLst/>
              <a:cxnLst/>
              <a:rect l="l" t="t" r="r" b="b"/>
              <a:pathLst>
                <a:path w="1424" h="17801" extrusionOk="0">
                  <a:moveTo>
                    <a:pt x="1424" y="17019"/>
                  </a:moveTo>
                  <a:lnTo>
                    <a:pt x="447" y="17019"/>
                  </a:lnTo>
                  <a:lnTo>
                    <a:pt x="447" y="17354"/>
                  </a:lnTo>
                  <a:cubicBezTo>
                    <a:pt x="447" y="17605"/>
                    <a:pt x="252" y="17800"/>
                    <a:pt x="1" y="17800"/>
                  </a:cubicBezTo>
                  <a:lnTo>
                    <a:pt x="1005" y="17800"/>
                  </a:lnTo>
                  <a:lnTo>
                    <a:pt x="1005"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019"/>
                  </a:lnTo>
                  <a:close/>
                  <a:moveTo>
                    <a:pt x="419" y="5385"/>
                  </a:moveTo>
                  <a:lnTo>
                    <a:pt x="1368" y="4213"/>
                  </a:lnTo>
                  <a:lnTo>
                    <a:pt x="1368" y="559"/>
                  </a:lnTo>
                  <a:cubicBezTo>
                    <a:pt x="1368" y="335"/>
                    <a:pt x="1368" y="140"/>
                    <a:pt x="1312" y="1"/>
                  </a:cubicBezTo>
                  <a:cubicBezTo>
                    <a:pt x="1005" y="84"/>
                    <a:pt x="698" y="168"/>
                    <a:pt x="392" y="196"/>
                  </a:cubicBezTo>
                  <a:lnTo>
                    <a:pt x="392" y="5385"/>
                  </a:lnTo>
                  <a:close/>
                  <a:moveTo>
                    <a:pt x="1424" y="15373"/>
                  </a:moveTo>
                  <a:lnTo>
                    <a:pt x="1424" y="13532"/>
                  </a:lnTo>
                  <a:lnTo>
                    <a:pt x="447" y="13392"/>
                  </a:lnTo>
                  <a:lnTo>
                    <a:pt x="447" y="15345"/>
                  </a:lnTo>
                  <a:lnTo>
                    <a:pt x="1424" y="15345"/>
                  </a:ln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971;p63">
              <a:extLst>
                <a:ext uri="{FF2B5EF4-FFF2-40B4-BE49-F238E27FC236}">
                  <a16:creationId xmlns:a16="http://schemas.microsoft.com/office/drawing/2014/main" id="{5C46AD53-38AC-612B-B9F1-84A5E3536C04}"/>
                </a:ext>
              </a:extLst>
            </p:cNvPr>
            <p:cNvSpPr/>
            <p:nvPr/>
          </p:nvSpPr>
          <p:spPr>
            <a:xfrm>
              <a:off x="3054002" y="1779113"/>
              <a:ext cx="135557" cy="326352"/>
            </a:xfrm>
            <a:custGeom>
              <a:avLst/>
              <a:gdLst/>
              <a:ahLst/>
              <a:cxnLst/>
              <a:rect l="l" t="t" r="r" b="b"/>
              <a:pathLst>
                <a:path w="1843" h="4437" extrusionOk="0">
                  <a:moveTo>
                    <a:pt x="643" y="1563"/>
                  </a:moveTo>
                  <a:cubicBezTo>
                    <a:pt x="838" y="2148"/>
                    <a:pt x="1033" y="2651"/>
                    <a:pt x="1117" y="3237"/>
                  </a:cubicBezTo>
                  <a:cubicBezTo>
                    <a:pt x="1368" y="4325"/>
                    <a:pt x="1005" y="4436"/>
                    <a:pt x="29" y="4436"/>
                  </a:cubicBezTo>
                  <a:lnTo>
                    <a:pt x="168" y="4436"/>
                  </a:lnTo>
                  <a:cubicBezTo>
                    <a:pt x="782" y="4436"/>
                    <a:pt x="1340" y="4325"/>
                    <a:pt x="1842" y="4157"/>
                  </a:cubicBezTo>
                  <a:cubicBezTo>
                    <a:pt x="1814" y="3794"/>
                    <a:pt x="1759" y="3515"/>
                    <a:pt x="1703" y="3237"/>
                  </a:cubicBezTo>
                  <a:cubicBezTo>
                    <a:pt x="1619" y="2679"/>
                    <a:pt x="1424" y="2204"/>
                    <a:pt x="1229" y="1563"/>
                  </a:cubicBezTo>
                  <a:cubicBezTo>
                    <a:pt x="838" y="530"/>
                    <a:pt x="559" y="0"/>
                    <a:pt x="280" y="0"/>
                  </a:cubicBezTo>
                  <a:lnTo>
                    <a:pt x="280" y="0"/>
                  </a:lnTo>
                  <a:cubicBezTo>
                    <a:pt x="224" y="0"/>
                    <a:pt x="113" y="56"/>
                    <a:pt x="1" y="196"/>
                  </a:cubicBezTo>
                  <a:cubicBezTo>
                    <a:pt x="196" y="447"/>
                    <a:pt x="392" y="893"/>
                    <a:pt x="643" y="1563"/>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972;p63">
              <a:extLst>
                <a:ext uri="{FF2B5EF4-FFF2-40B4-BE49-F238E27FC236}">
                  <a16:creationId xmlns:a16="http://schemas.microsoft.com/office/drawing/2014/main" id="{71C2D0E6-6E3A-80C6-6CC1-009C1E4B255E}"/>
                </a:ext>
              </a:extLst>
            </p:cNvPr>
            <p:cNvSpPr/>
            <p:nvPr/>
          </p:nvSpPr>
          <p:spPr>
            <a:xfrm>
              <a:off x="2198387" y="1779113"/>
              <a:ext cx="135484" cy="326352"/>
            </a:xfrm>
            <a:custGeom>
              <a:avLst/>
              <a:gdLst/>
              <a:ahLst/>
              <a:cxnLst/>
              <a:rect l="l" t="t" r="r" b="b"/>
              <a:pathLst>
                <a:path w="1842" h="4437" extrusionOk="0">
                  <a:moveTo>
                    <a:pt x="614" y="1563"/>
                  </a:moveTo>
                  <a:cubicBezTo>
                    <a:pt x="837" y="2148"/>
                    <a:pt x="1004" y="2651"/>
                    <a:pt x="1116" y="3237"/>
                  </a:cubicBezTo>
                  <a:cubicBezTo>
                    <a:pt x="1311" y="4325"/>
                    <a:pt x="977" y="4436"/>
                    <a:pt x="28" y="4436"/>
                  </a:cubicBezTo>
                  <a:lnTo>
                    <a:pt x="167" y="4436"/>
                  </a:lnTo>
                  <a:cubicBezTo>
                    <a:pt x="753" y="4436"/>
                    <a:pt x="1311" y="4325"/>
                    <a:pt x="1841" y="4157"/>
                  </a:cubicBezTo>
                  <a:cubicBezTo>
                    <a:pt x="1813" y="3794"/>
                    <a:pt x="1758" y="3515"/>
                    <a:pt x="1702" y="3237"/>
                  </a:cubicBezTo>
                  <a:cubicBezTo>
                    <a:pt x="1562" y="2679"/>
                    <a:pt x="1423" y="2204"/>
                    <a:pt x="1228" y="1563"/>
                  </a:cubicBezTo>
                  <a:cubicBezTo>
                    <a:pt x="837" y="530"/>
                    <a:pt x="558" y="0"/>
                    <a:pt x="279" y="0"/>
                  </a:cubicBezTo>
                  <a:lnTo>
                    <a:pt x="279" y="0"/>
                  </a:lnTo>
                  <a:cubicBezTo>
                    <a:pt x="167" y="0"/>
                    <a:pt x="56" y="56"/>
                    <a:pt x="0" y="196"/>
                  </a:cubicBezTo>
                  <a:cubicBezTo>
                    <a:pt x="167" y="447"/>
                    <a:pt x="363" y="893"/>
                    <a:pt x="614" y="1563"/>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973;p63">
              <a:extLst>
                <a:ext uri="{FF2B5EF4-FFF2-40B4-BE49-F238E27FC236}">
                  <a16:creationId xmlns:a16="http://schemas.microsoft.com/office/drawing/2014/main" id="{67710588-FFBB-6F2E-EF3D-99DED022ACFE}"/>
                </a:ext>
              </a:extLst>
            </p:cNvPr>
            <p:cNvSpPr/>
            <p:nvPr/>
          </p:nvSpPr>
          <p:spPr>
            <a:xfrm>
              <a:off x="2610785" y="859800"/>
              <a:ext cx="299726" cy="1578069"/>
            </a:xfrm>
            <a:custGeom>
              <a:avLst/>
              <a:gdLst/>
              <a:ahLst/>
              <a:cxnLst/>
              <a:rect l="l" t="t" r="r" b="b"/>
              <a:pathLst>
                <a:path w="4075" h="21455" extrusionOk="0">
                  <a:moveTo>
                    <a:pt x="3935" y="7617"/>
                  </a:moveTo>
                  <a:cubicBezTo>
                    <a:pt x="3628" y="7784"/>
                    <a:pt x="3321" y="7924"/>
                    <a:pt x="3014" y="8035"/>
                  </a:cubicBezTo>
                  <a:cubicBezTo>
                    <a:pt x="3070" y="9235"/>
                    <a:pt x="3098" y="11244"/>
                    <a:pt x="3098" y="13615"/>
                  </a:cubicBezTo>
                  <a:cubicBezTo>
                    <a:pt x="3098" y="14731"/>
                    <a:pt x="3153" y="15875"/>
                    <a:pt x="3153" y="17103"/>
                  </a:cubicBezTo>
                  <a:cubicBezTo>
                    <a:pt x="3181" y="17521"/>
                    <a:pt x="3209" y="17940"/>
                    <a:pt x="3237" y="18470"/>
                  </a:cubicBezTo>
                  <a:cubicBezTo>
                    <a:pt x="3293" y="19111"/>
                    <a:pt x="3321" y="19809"/>
                    <a:pt x="3321" y="20506"/>
                  </a:cubicBezTo>
                  <a:lnTo>
                    <a:pt x="4046" y="21455"/>
                  </a:lnTo>
                  <a:lnTo>
                    <a:pt x="4046" y="19641"/>
                  </a:lnTo>
                  <a:cubicBezTo>
                    <a:pt x="4046" y="19195"/>
                    <a:pt x="4074" y="18777"/>
                    <a:pt x="4074" y="18470"/>
                  </a:cubicBezTo>
                  <a:lnTo>
                    <a:pt x="4074" y="13643"/>
                  </a:lnTo>
                  <a:cubicBezTo>
                    <a:pt x="4046" y="10965"/>
                    <a:pt x="4018" y="8789"/>
                    <a:pt x="3935" y="7617"/>
                  </a:cubicBezTo>
                  <a:close/>
                  <a:moveTo>
                    <a:pt x="2512" y="4604"/>
                  </a:moveTo>
                  <a:cubicBezTo>
                    <a:pt x="3042" y="6389"/>
                    <a:pt x="1758" y="6668"/>
                    <a:pt x="168" y="6724"/>
                  </a:cubicBezTo>
                  <a:lnTo>
                    <a:pt x="503" y="6724"/>
                  </a:lnTo>
                  <a:cubicBezTo>
                    <a:pt x="1647" y="6724"/>
                    <a:pt x="2763" y="6445"/>
                    <a:pt x="3767" y="5971"/>
                  </a:cubicBezTo>
                  <a:cubicBezTo>
                    <a:pt x="3711" y="5497"/>
                    <a:pt x="3600" y="5022"/>
                    <a:pt x="3488" y="4632"/>
                  </a:cubicBezTo>
                  <a:cubicBezTo>
                    <a:pt x="3237" y="3850"/>
                    <a:pt x="2930" y="3153"/>
                    <a:pt x="2512" y="2260"/>
                  </a:cubicBezTo>
                  <a:cubicBezTo>
                    <a:pt x="1786" y="726"/>
                    <a:pt x="1117" y="0"/>
                    <a:pt x="475" y="0"/>
                  </a:cubicBezTo>
                  <a:cubicBezTo>
                    <a:pt x="308" y="0"/>
                    <a:pt x="168" y="28"/>
                    <a:pt x="1" y="140"/>
                  </a:cubicBezTo>
                  <a:cubicBezTo>
                    <a:pt x="475" y="419"/>
                    <a:pt x="977" y="1144"/>
                    <a:pt x="1535" y="2260"/>
                  </a:cubicBezTo>
                  <a:cubicBezTo>
                    <a:pt x="1954" y="3125"/>
                    <a:pt x="2261" y="3823"/>
                    <a:pt x="2512" y="46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974;p63">
              <a:extLst>
                <a:ext uri="{FF2B5EF4-FFF2-40B4-BE49-F238E27FC236}">
                  <a16:creationId xmlns:a16="http://schemas.microsoft.com/office/drawing/2014/main" id="{F5B71339-4FAE-265C-FA8F-6EA2BCDA4903}"/>
                </a:ext>
              </a:extLst>
            </p:cNvPr>
            <p:cNvSpPr/>
            <p:nvPr/>
          </p:nvSpPr>
          <p:spPr>
            <a:xfrm>
              <a:off x="1987002" y="820818"/>
              <a:ext cx="1319532" cy="2938569"/>
            </a:xfrm>
            <a:custGeom>
              <a:avLst/>
              <a:gdLst/>
              <a:ahLst/>
              <a:cxnLst/>
              <a:rect l="l" t="t" r="r" b="b"/>
              <a:pathLst>
                <a:path w="17940" h="39952" extrusionOk="0">
                  <a:moveTo>
                    <a:pt x="12750" y="31471"/>
                  </a:moveTo>
                  <a:lnTo>
                    <a:pt x="11802" y="31610"/>
                  </a:lnTo>
                  <a:lnTo>
                    <a:pt x="11802" y="29601"/>
                  </a:lnTo>
                  <a:lnTo>
                    <a:pt x="11802" y="26867"/>
                  </a:lnTo>
                  <a:lnTo>
                    <a:pt x="11802" y="24049"/>
                  </a:lnTo>
                  <a:lnTo>
                    <a:pt x="15457" y="28569"/>
                  </a:lnTo>
                  <a:cubicBezTo>
                    <a:pt x="16126" y="29378"/>
                    <a:pt x="16266" y="29490"/>
                    <a:pt x="16266" y="30187"/>
                  </a:cubicBezTo>
                  <a:lnTo>
                    <a:pt x="16266" y="30940"/>
                  </a:lnTo>
                  <a:lnTo>
                    <a:pt x="16266" y="31024"/>
                  </a:lnTo>
                  <a:lnTo>
                    <a:pt x="12778" y="31471"/>
                  </a:lnTo>
                  <a:close/>
                  <a:moveTo>
                    <a:pt x="5218" y="31471"/>
                  </a:moveTo>
                  <a:lnTo>
                    <a:pt x="6138" y="31610"/>
                  </a:lnTo>
                  <a:lnTo>
                    <a:pt x="6138" y="29601"/>
                  </a:lnTo>
                  <a:lnTo>
                    <a:pt x="6138" y="26867"/>
                  </a:lnTo>
                  <a:lnTo>
                    <a:pt x="6138" y="24049"/>
                  </a:lnTo>
                  <a:lnTo>
                    <a:pt x="2483" y="28569"/>
                  </a:lnTo>
                  <a:cubicBezTo>
                    <a:pt x="1814" y="29378"/>
                    <a:pt x="1674" y="29490"/>
                    <a:pt x="1674" y="30187"/>
                  </a:cubicBezTo>
                  <a:lnTo>
                    <a:pt x="1674" y="30940"/>
                  </a:lnTo>
                  <a:lnTo>
                    <a:pt x="1674" y="31024"/>
                  </a:lnTo>
                  <a:lnTo>
                    <a:pt x="5162" y="31471"/>
                  </a:lnTo>
                  <a:close/>
                  <a:moveTo>
                    <a:pt x="8286" y="22543"/>
                  </a:moveTo>
                  <a:cubicBezTo>
                    <a:pt x="8454" y="22375"/>
                    <a:pt x="8705" y="22264"/>
                    <a:pt x="8984" y="22264"/>
                  </a:cubicBezTo>
                  <a:lnTo>
                    <a:pt x="8984" y="22264"/>
                  </a:lnTo>
                  <a:lnTo>
                    <a:pt x="8984" y="22264"/>
                  </a:lnTo>
                  <a:cubicBezTo>
                    <a:pt x="9263" y="22264"/>
                    <a:pt x="9486" y="22375"/>
                    <a:pt x="9681" y="22543"/>
                  </a:cubicBezTo>
                  <a:cubicBezTo>
                    <a:pt x="9849" y="22710"/>
                    <a:pt x="9960" y="22961"/>
                    <a:pt x="9960" y="23240"/>
                  </a:cubicBezTo>
                  <a:lnTo>
                    <a:pt x="9960" y="30634"/>
                  </a:lnTo>
                  <a:cubicBezTo>
                    <a:pt x="9960" y="30913"/>
                    <a:pt x="9849" y="31164"/>
                    <a:pt x="9681" y="31331"/>
                  </a:cubicBezTo>
                  <a:cubicBezTo>
                    <a:pt x="9486" y="31498"/>
                    <a:pt x="9263" y="31610"/>
                    <a:pt x="8984" y="31610"/>
                  </a:cubicBezTo>
                  <a:lnTo>
                    <a:pt x="8984" y="31610"/>
                  </a:lnTo>
                  <a:lnTo>
                    <a:pt x="8984" y="31610"/>
                  </a:lnTo>
                  <a:cubicBezTo>
                    <a:pt x="8705" y="31610"/>
                    <a:pt x="8454" y="31498"/>
                    <a:pt x="8286" y="31331"/>
                  </a:cubicBezTo>
                  <a:cubicBezTo>
                    <a:pt x="8091" y="31164"/>
                    <a:pt x="8007" y="30913"/>
                    <a:pt x="8007" y="30634"/>
                  </a:cubicBezTo>
                  <a:lnTo>
                    <a:pt x="8007" y="23240"/>
                  </a:lnTo>
                  <a:cubicBezTo>
                    <a:pt x="7952" y="22961"/>
                    <a:pt x="8091" y="22710"/>
                    <a:pt x="8286" y="22543"/>
                  </a:cubicBezTo>
                  <a:close/>
                  <a:moveTo>
                    <a:pt x="8984" y="26253"/>
                  </a:moveTo>
                  <a:lnTo>
                    <a:pt x="8984" y="26253"/>
                  </a:lnTo>
                  <a:cubicBezTo>
                    <a:pt x="8789" y="26253"/>
                    <a:pt x="8621" y="26170"/>
                    <a:pt x="8482" y="26058"/>
                  </a:cubicBezTo>
                  <a:lnTo>
                    <a:pt x="8482" y="30634"/>
                  </a:lnTo>
                  <a:cubicBezTo>
                    <a:pt x="8482" y="30773"/>
                    <a:pt x="8565" y="30885"/>
                    <a:pt x="8621" y="30996"/>
                  </a:cubicBezTo>
                  <a:cubicBezTo>
                    <a:pt x="8733" y="31080"/>
                    <a:pt x="8844" y="31136"/>
                    <a:pt x="8984" y="31136"/>
                  </a:cubicBezTo>
                  <a:lnTo>
                    <a:pt x="8984" y="31136"/>
                  </a:lnTo>
                  <a:lnTo>
                    <a:pt x="8984" y="31136"/>
                  </a:lnTo>
                  <a:cubicBezTo>
                    <a:pt x="9123" y="31136"/>
                    <a:pt x="9207" y="31052"/>
                    <a:pt x="9319" y="30996"/>
                  </a:cubicBezTo>
                  <a:cubicBezTo>
                    <a:pt x="9402" y="30913"/>
                    <a:pt x="9458" y="30773"/>
                    <a:pt x="9458" y="30634"/>
                  </a:cubicBezTo>
                  <a:lnTo>
                    <a:pt x="9458" y="26058"/>
                  </a:lnTo>
                  <a:cubicBezTo>
                    <a:pt x="9319" y="26198"/>
                    <a:pt x="9151" y="26253"/>
                    <a:pt x="8984" y="26253"/>
                  </a:cubicBezTo>
                  <a:close/>
                  <a:moveTo>
                    <a:pt x="8984" y="17326"/>
                  </a:moveTo>
                  <a:cubicBezTo>
                    <a:pt x="8593" y="17326"/>
                    <a:pt x="8231" y="17465"/>
                    <a:pt x="7924" y="17688"/>
                  </a:cubicBezTo>
                  <a:lnTo>
                    <a:pt x="7394" y="17130"/>
                  </a:lnTo>
                  <a:cubicBezTo>
                    <a:pt x="7645" y="16433"/>
                    <a:pt x="8231" y="15959"/>
                    <a:pt x="8928" y="15959"/>
                  </a:cubicBezTo>
                  <a:cubicBezTo>
                    <a:pt x="9626" y="15959"/>
                    <a:pt x="10211" y="16433"/>
                    <a:pt x="10463" y="17130"/>
                  </a:cubicBezTo>
                  <a:lnTo>
                    <a:pt x="9933" y="17688"/>
                  </a:lnTo>
                  <a:cubicBezTo>
                    <a:pt x="9709" y="17465"/>
                    <a:pt x="9347" y="17326"/>
                    <a:pt x="8984" y="17326"/>
                  </a:cubicBezTo>
                  <a:close/>
                  <a:moveTo>
                    <a:pt x="6640" y="29601"/>
                  </a:moveTo>
                  <a:lnTo>
                    <a:pt x="6640" y="31889"/>
                  </a:lnTo>
                  <a:cubicBezTo>
                    <a:pt x="6640" y="32001"/>
                    <a:pt x="6668" y="32056"/>
                    <a:pt x="6752" y="32140"/>
                  </a:cubicBezTo>
                  <a:cubicBezTo>
                    <a:pt x="6808" y="32196"/>
                    <a:pt x="6892" y="32252"/>
                    <a:pt x="6975" y="32252"/>
                  </a:cubicBezTo>
                  <a:lnTo>
                    <a:pt x="7031" y="32252"/>
                  </a:lnTo>
                  <a:lnTo>
                    <a:pt x="8928" y="32252"/>
                  </a:lnTo>
                  <a:lnTo>
                    <a:pt x="10853" y="32252"/>
                  </a:lnTo>
                  <a:lnTo>
                    <a:pt x="10881" y="32252"/>
                  </a:lnTo>
                  <a:cubicBezTo>
                    <a:pt x="10993" y="32252"/>
                    <a:pt x="11076" y="32196"/>
                    <a:pt x="11132" y="32140"/>
                  </a:cubicBezTo>
                  <a:cubicBezTo>
                    <a:pt x="11216" y="32056"/>
                    <a:pt x="11244" y="32001"/>
                    <a:pt x="11244" y="31889"/>
                  </a:cubicBezTo>
                  <a:lnTo>
                    <a:pt x="11244" y="29601"/>
                  </a:lnTo>
                  <a:lnTo>
                    <a:pt x="11244" y="26867"/>
                  </a:lnTo>
                  <a:cubicBezTo>
                    <a:pt x="11244" y="24970"/>
                    <a:pt x="11272" y="23017"/>
                    <a:pt x="11244" y="21148"/>
                  </a:cubicBezTo>
                  <a:lnTo>
                    <a:pt x="11244" y="21148"/>
                  </a:lnTo>
                  <a:cubicBezTo>
                    <a:pt x="11244" y="20450"/>
                    <a:pt x="11216" y="19725"/>
                    <a:pt x="11160" y="19028"/>
                  </a:cubicBezTo>
                  <a:cubicBezTo>
                    <a:pt x="11104" y="17800"/>
                    <a:pt x="10993" y="16963"/>
                    <a:pt x="10853" y="16238"/>
                  </a:cubicBezTo>
                  <a:cubicBezTo>
                    <a:pt x="10714" y="15596"/>
                    <a:pt x="10574" y="15066"/>
                    <a:pt x="10323" y="14452"/>
                  </a:cubicBezTo>
                  <a:cubicBezTo>
                    <a:pt x="9905" y="14731"/>
                    <a:pt x="9430" y="14871"/>
                    <a:pt x="8928" y="14871"/>
                  </a:cubicBezTo>
                  <a:cubicBezTo>
                    <a:pt x="8454" y="14871"/>
                    <a:pt x="7924" y="14731"/>
                    <a:pt x="7505" y="14452"/>
                  </a:cubicBezTo>
                  <a:cubicBezTo>
                    <a:pt x="7310" y="15094"/>
                    <a:pt x="7115" y="15596"/>
                    <a:pt x="6975" y="16238"/>
                  </a:cubicBezTo>
                  <a:cubicBezTo>
                    <a:pt x="6836" y="16963"/>
                    <a:pt x="6752" y="17828"/>
                    <a:pt x="6668" y="19028"/>
                  </a:cubicBezTo>
                  <a:cubicBezTo>
                    <a:pt x="6640" y="19725"/>
                    <a:pt x="6613" y="20422"/>
                    <a:pt x="6613" y="21148"/>
                  </a:cubicBezTo>
                  <a:lnTo>
                    <a:pt x="6613" y="21148"/>
                  </a:lnTo>
                  <a:cubicBezTo>
                    <a:pt x="6557" y="23017"/>
                    <a:pt x="6557" y="24970"/>
                    <a:pt x="6613" y="26867"/>
                  </a:cubicBezTo>
                  <a:cubicBezTo>
                    <a:pt x="6640" y="27872"/>
                    <a:pt x="6640" y="28848"/>
                    <a:pt x="6640" y="29601"/>
                  </a:cubicBezTo>
                  <a:close/>
                  <a:moveTo>
                    <a:pt x="8984" y="32754"/>
                  </a:moveTo>
                  <a:lnTo>
                    <a:pt x="7310" y="32754"/>
                  </a:lnTo>
                  <a:lnTo>
                    <a:pt x="7310" y="33702"/>
                  </a:lnTo>
                  <a:lnTo>
                    <a:pt x="8984" y="33702"/>
                  </a:lnTo>
                  <a:lnTo>
                    <a:pt x="10658" y="33702"/>
                  </a:lnTo>
                  <a:lnTo>
                    <a:pt x="10658" y="32754"/>
                  </a:lnTo>
                  <a:close/>
                  <a:moveTo>
                    <a:pt x="8984" y="34233"/>
                  </a:moveTo>
                  <a:lnTo>
                    <a:pt x="7059" y="34233"/>
                  </a:lnTo>
                  <a:cubicBezTo>
                    <a:pt x="6892" y="34233"/>
                    <a:pt x="6752" y="34288"/>
                    <a:pt x="6613" y="34400"/>
                  </a:cubicBezTo>
                  <a:cubicBezTo>
                    <a:pt x="6529" y="34484"/>
                    <a:pt x="6473" y="34567"/>
                    <a:pt x="6417" y="34707"/>
                  </a:cubicBezTo>
                  <a:lnTo>
                    <a:pt x="6417" y="34707"/>
                  </a:lnTo>
                  <a:lnTo>
                    <a:pt x="6417" y="34846"/>
                  </a:lnTo>
                  <a:cubicBezTo>
                    <a:pt x="6417" y="35042"/>
                    <a:pt x="6501" y="35181"/>
                    <a:pt x="6613" y="35321"/>
                  </a:cubicBezTo>
                  <a:cubicBezTo>
                    <a:pt x="6696" y="35404"/>
                    <a:pt x="6892" y="35488"/>
                    <a:pt x="7059" y="35488"/>
                  </a:cubicBezTo>
                  <a:lnTo>
                    <a:pt x="8984" y="35488"/>
                  </a:lnTo>
                  <a:lnTo>
                    <a:pt x="10881" y="35488"/>
                  </a:lnTo>
                  <a:cubicBezTo>
                    <a:pt x="11076" y="35488"/>
                    <a:pt x="11216" y="35404"/>
                    <a:pt x="11355" y="35321"/>
                  </a:cubicBezTo>
                  <a:cubicBezTo>
                    <a:pt x="11439" y="35209"/>
                    <a:pt x="11523" y="35042"/>
                    <a:pt x="11523" y="34846"/>
                  </a:cubicBezTo>
                  <a:lnTo>
                    <a:pt x="11523" y="34707"/>
                  </a:lnTo>
                  <a:lnTo>
                    <a:pt x="11523" y="34707"/>
                  </a:lnTo>
                  <a:cubicBezTo>
                    <a:pt x="11495" y="34623"/>
                    <a:pt x="11439" y="34512"/>
                    <a:pt x="11355" y="34400"/>
                  </a:cubicBezTo>
                  <a:cubicBezTo>
                    <a:pt x="11244" y="34288"/>
                    <a:pt x="11076" y="34233"/>
                    <a:pt x="10881" y="34233"/>
                  </a:cubicBezTo>
                  <a:close/>
                  <a:moveTo>
                    <a:pt x="8984" y="35962"/>
                  </a:moveTo>
                  <a:lnTo>
                    <a:pt x="10881" y="35962"/>
                  </a:lnTo>
                  <a:cubicBezTo>
                    <a:pt x="11216" y="35962"/>
                    <a:pt x="11495" y="35823"/>
                    <a:pt x="11690" y="35655"/>
                  </a:cubicBezTo>
                  <a:cubicBezTo>
                    <a:pt x="11858" y="35460"/>
                    <a:pt x="11997" y="35209"/>
                    <a:pt x="11997" y="34930"/>
                  </a:cubicBezTo>
                  <a:cubicBezTo>
                    <a:pt x="12220" y="34902"/>
                    <a:pt x="12388" y="34846"/>
                    <a:pt x="12527" y="34790"/>
                  </a:cubicBezTo>
                  <a:lnTo>
                    <a:pt x="12527" y="36046"/>
                  </a:lnTo>
                  <a:cubicBezTo>
                    <a:pt x="12527" y="36241"/>
                    <a:pt x="12611" y="36437"/>
                    <a:pt x="12750" y="36576"/>
                  </a:cubicBezTo>
                  <a:cubicBezTo>
                    <a:pt x="12890" y="36660"/>
                    <a:pt x="13029" y="36771"/>
                    <a:pt x="13197" y="36771"/>
                  </a:cubicBezTo>
                  <a:lnTo>
                    <a:pt x="13197" y="37720"/>
                  </a:lnTo>
                  <a:lnTo>
                    <a:pt x="12834" y="37720"/>
                  </a:lnTo>
                  <a:cubicBezTo>
                    <a:pt x="12527" y="37720"/>
                    <a:pt x="12248" y="37859"/>
                    <a:pt x="12053" y="38027"/>
                  </a:cubicBezTo>
                  <a:cubicBezTo>
                    <a:pt x="11830" y="38222"/>
                    <a:pt x="11718" y="38529"/>
                    <a:pt x="11718" y="38836"/>
                  </a:cubicBezTo>
                  <a:cubicBezTo>
                    <a:pt x="11718" y="39143"/>
                    <a:pt x="11858" y="39422"/>
                    <a:pt x="12053" y="39645"/>
                  </a:cubicBezTo>
                  <a:cubicBezTo>
                    <a:pt x="12248" y="39840"/>
                    <a:pt x="12527" y="39952"/>
                    <a:pt x="12834" y="39952"/>
                  </a:cubicBezTo>
                  <a:lnTo>
                    <a:pt x="16712" y="39952"/>
                  </a:lnTo>
                  <a:cubicBezTo>
                    <a:pt x="17019" y="39952"/>
                    <a:pt x="17298" y="39812"/>
                    <a:pt x="17521" y="39645"/>
                  </a:cubicBezTo>
                  <a:cubicBezTo>
                    <a:pt x="17716" y="39422"/>
                    <a:pt x="17828" y="39143"/>
                    <a:pt x="17828" y="38836"/>
                  </a:cubicBezTo>
                  <a:cubicBezTo>
                    <a:pt x="17828" y="38529"/>
                    <a:pt x="17688" y="38250"/>
                    <a:pt x="17521" y="38027"/>
                  </a:cubicBezTo>
                  <a:cubicBezTo>
                    <a:pt x="17298" y="37831"/>
                    <a:pt x="17019" y="37720"/>
                    <a:pt x="16712" y="37720"/>
                  </a:cubicBezTo>
                  <a:lnTo>
                    <a:pt x="16377" y="37720"/>
                  </a:lnTo>
                  <a:lnTo>
                    <a:pt x="16377" y="36771"/>
                  </a:lnTo>
                  <a:cubicBezTo>
                    <a:pt x="16545" y="36771"/>
                    <a:pt x="16712" y="36660"/>
                    <a:pt x="16824" y="36576"/>
                  </a:cubicBezTo>
                  <a:cubicBezTo>
                    <a:pt x="16963" y="36437"/>
                    <a:pt x="17019" y="36241"/>
                    <a:pt x="17019" y="36046"/>
                  </a:cubicBezTo>
                  <a:lnTo>
                    <a:pt x="17019" y="34260"/>
                  </a:lnTo>
                  <a:lnTo>
                    <a:pt x="17019" y="31777"/>
                  </a:lnTo>
                  <a:lnTo>
                    <a:pt x="17019" y="31471"/>
                  </a:lnTo>
                  <a:lnTo>
                    <a:pt x="17019" y="31471"/>
                  </a:lnTo>
                  <a:lnTo>
                    <a:pt x="17075" y="31471"/>
                  </a:lnTo>
                  <a:lnTo>
                    <a:pt x="17075" y="31471"/>
                  </a:lnTo>
                  <a:cubicBezTo>
                    <a:pt x="17130" y="31443"/>
                    <a:pt x="17940" y="31219"/>
                    <a:pt x="17940" y="30243"/>
                  </a:cubicBezTo>
                  <a:lnTo>
                    <a:pt x="17940" y="29462"/>
                  </a:lnTo>
                  <a:cubicBezTo>
                    <a:pt x="17940" y="28708"/>
                    <a:pt x="17828" y="28569"/>
                    <a:pt x="17270" y="27899"/>
                  </a:cubicBezTo>
                  <a:lnTo>
                    <a:pt x="17270" y="27899"/>
                  </a:lnTo>
                  <a:lnTo>
                    <a:pt x="17270" y="27899"/>
                  </a:lnTo>
                  <a:lnTo>
                    <a:pt x="17103" y="27676"/>
                  </a:lnTo>
                  <a:lnTo>
                    <a:pt x="17019" y="27593"/>
                  </a:lnTo>
                  <a:lnTo>
                    <a:pt x="17019" y="22236"/>
                  </a:lnTo>
                  <a:cubicBezTo>
                    <a:pt x="17019" y="20562"/>
                    <a:pt x="16991" y="19167"/>
                    <a:pt x="16963" y="18442"/>
                  </a:cubicBezTo>
                  <a:cubicBezTo>
                    <a:pt x="16935" y="17437"/>
                    <a:pt x="16824" y="16796"/>
                    <a:pt x="16712" y="16210"/>
                  </a:cubicBezTo>
                  <a:cubicBezTo>
                    <a:pt x="16572" y="15596"/>
                    <a:pt x="16433" y="15094"/>
                    <a:pt x="16182" y="14452"/>
                  </a:cubicBezTo>
                  <a:cubicBezTo>
                    <a:pt x="15736" y="13197"/>
                    <a:pt x="15289" y="12555"/>
                    <a:pt x="14787" y="12555"/>
                  </a:cubicBezTo>
                  <a:lnTo>
                    <a:pt x="14787" y="12555"/>
                  </a:lnTo>
                  <a:cubicBezTo>
                    <a:pt x="14313" y="12555"/>
                    <a:pt x="13866" y="13197"/>
                    <a:pt x="13392" y="14452"/>
                  </a:cubicBezTo>
                  <a:cubicBezTo>
                    <a:pt x="13308" y="14759"/>
                    <a:pt x="13197" y="15038"/>
                    <a:pt x="13085" y="15317"/>
                  </a:cubicBezTo>
                  <a:lnTo>
                    <a:pt x="13085" y="14173"/>
                  </a:lnTo>
                  <a:cubicBezTo>
                    <a:pt x="13057" y="11523"/>
                    <a:pt x="13029" y="9291"/>
                    <a:pt x="12946" y="8203"/>
                  </a:cubicBezTo>
                  <a:cubicBezTo>
                    <a:pt x="12834" y="6836"/>
                    <a:pt x="12695" y="5915"/>
                    <a:pt x="12471" y="5022"/>
                  </a:cubicBezTo>
                  <a:cubicBezTo>
                    <a:pt x="12220" y="4185"/>
                    <a:pt x="11913" y="3460"/>
                    <a:pt x="11439" y="2595"/>
                  </a:cubicBezTo>
                  <a:cubicBezTo>
                    <a:pt x="10602" y="893"/>
                    <a:pt x="9821" y="0"/>
                    <a:pt x="8984" y="0"/>
                  </a:cubicBezTo>
                  <a:cubicBezTo>
                    <a:pt x="8147" y="0"/>
                    <a:pt x="7338" y="893"/>
                    <a:pt x="6501" y="2595"/>
                  </a:cubicBezTo>
                  <a:cubicBezTo>
                    <a:pt x="6082" y="3460"/>
                    <a:pt x="5720" y="4185"/>
                    <a:pt x="5497" y="5022"/>
                  </a:cubicBezTo>
                  <a:cubicBezTo>
                    <a:pt x="5245" y="5859"/>
                    <a:pt x="5106" y="6836"/>
                    <a:pt x="4994" y="8203"/>
                  </a:cubicBezTo>
                  <a:cubicBezTo>
                    <a:pt x="4939" y="9319"/>
                    <a:pt x="4883" y="11523"/>
                    <a:pt x="4855" y="14173"/>
                  </a:cubicBezTo>
                  <a:lnTo>
                    <a:pt x="4855" y="15317"/>
                  </a:lnTo>
                  <a:cubicBezTo>
                    <a:pt x="4743" y="15038"/>
                    <a:pt x="4687" y="14759"/>
                    <a:pt x="4548" y="14452"/>
                  </a:cubicBezTo>
                  <a:cubicBezTo>
                    <a:pt x="4102" y="13197"/>
                    <a:pt x="3627" y="12555"/>
                    <a:pt x="3153" y="12555"/>
                  </a:cubicBezTo>
                  <a:lnTo>
                    <a:pt x="3153" y="12555"/>
                  </a:lnTo>
                  <a:cubicBezTo>
                    <a:pt x="2651" y="12555"/>
                    <a:pt x="2204" y="13197"/>
                    <a:pt x="1758" y="14452"/>
                  </a:cubicBezTo>
                  <a:cubicBezTo>
                    <a:pt x="1507" y="15094"/>
                    <a:pt x="1367" y="15596"/>
                    <a:pt x="1228" y="16210"/>
                  </a:cubicBezTo>
                  <a:cubicBezTo>
                    <a:pt x="1089" y="16796"/>
                    <a:pt x="1033" y="17493"/>
                    <a:pt x="977" y="18442"/>
                  </a:cubicBezTo>
                  <a:cubicBezTo>
                    <a:pt x="949" y="19167"/>
                    <a:pt x="921" y="20562"/>
                    <a:pt x="921" y="22236"/>
                  </a:cubicBezTo>
                  <a:lnTo>
                    <a:pt x="921" y="27593"/>
                  </a:lnTo>
                  <a:lnTo>
                    <a:pt x="837" y="27676"/>
                  </a:lnTo>
                  <a:lnTo>
                    <a:pt x="670" y="27899"/>
                  </a:lnTo>
                  <a:lnTo>
                    <a:pt x="670" y="27899"/>
                  </a:lnTo>
                  <a:lnTo>
                    <a:pt x="670" y="27899"/>
                  </a:lnTo>
                  <a:cubicBezTo>
                    <a:pt x="140" y="28569"/>
                    <a:pt x="0" y="28708"/>
                    <a:pt x="0" y="29462"/>
                  </a:cubicBezTo>
                  <a:lnTo>
                    <a:pt x="0" y="30243"/>
                  </a:lnTo>
                  <a:cubicBezTo>
                    <a:pt x="0" y="31192"/>
                    <a:pt x="810" y="31443"/>
                    <a:pt x="893" y="31471"/>
                  </a:cubicBezTo>
                  <a:lnTo>
                    <a:pt x="893" y="31471"/>
                  </a:lnTo>
                  <a:lnTo>
                    <a:pt x="921" y="31471"/>
                  </a:lnTo>
                  <a:lnTo>
                    <a:pt x="921" y="31471"/>
                  </a:lnTo>
                  <a:lnTo>
                    <a:pt x="921" y="31777"/>
                  </a:lnTo>
                  <a:lnTo>
                    <a:pt x="921" y="34260"/>
                  </a:lnTo>
                  <a:lnTo>
                    <a:pt x="921" y="36046"/>
                  </a:lnTo>
                  <a:cubicBezTo>
                    <a:pt x="921" y="36241"/>
                    <a:pt x="977" y="36437"/>
                    <a:pt x="1116" y="36576"/>
                  </a:cubicBezTo>
                  <a:cubicBezTo>
                    <a:pt x="1228" y="36660"/>
                    <a:pt x="1395" y="36771"/>
                    <a:pt x="1591" y="36771"/>
                  </a:cubicBezTo>
                  <a:lnTo>
                    <a:pt x="1591" y="37720"/>
                  </a:lnTo>
                  <a:lnTo>
                    <a:pt x="1228" y="37720"/>
                  </a:lnTo>
                  <a:cubicBezTo>
                    <a:pt x="921" y="37720"/>
                    <a:pt x="642" y="37859"/>
                    <a:pt x="419" y="38027"/>
                  </a:cubicBezTo>
                  <a:cubicBezTo>
                    <a:pt x="224" y="38222"/>
                    <a:pt x="84" y="38529"/>
                    <a:pt x="84" y="38836"/>
                  </a:cubicBezTo>
                  <a:cubicBezTo>
                    <a:pt x="84" y="39143"/>
                    <a:pt x="224" y="39422"/>
                    <a:pt x="419" y="39645"/>
                  </a:cubicBezTo>
                  <a:cubicBezTo>
                    <a:pt x="642" y="39840"/>
                    <a:pt x="921" y="39952"/>
                    <a:pt x="1228" y="39952"/>
                  </a:cubicBezTo>
                  <a:lnTo>
                    <a:pt x="5106" y="39952"/>
                  </a:lnTo>
                  <a:cubicBezTo>
                    <a:pt x="5413" y="39952"/>
                    <a:pt x="5692" y="39812"/>
                    <a:pt x="5915" y="39645"/>
                  </a:cubicBezTo>
                  <a:cubicBezTo>
                    <a:pt x="6110" y="39422"/>
                    <a:pt x="6222" y="39143"/>
                    <a:pt x="6222" y="38836"/>
                  </a:cubicBezTo>
                  <a:cubicBezTo>
                    <a:pt x="6222" y="38529"/>
                    <a:pt x="6110" y="38250"/>
                    <a:pt x="5915" y="38027"/>
                  </a:cubicBezTo>
                  <a:cubicBezTo>
                    <a:pt x="5692" y="37831"/>
                    <a:pt x="5413" y="37720"/>
                    <a:pt x="5106" y="37720"/>
                  </a:cubicBezTo>
                  <a:lnTo>
                    <a:pt x="4743" y="37720"/>
                  </a:lnTo>
                  <a:lnTo>
                    <a:pt x="4743" y="36771"/>
                  </a:lnTo>
                  <a:cubicBezTo>
                    <a:pt x="4939" y="36771"/>
                    <a:pt x="5106" y="36660"/>
                    <a:pt x="5218" y="36576"/>
                  </a:cubicBezTo>
                  <a:cubicBezTo>
                    <a:pt x="5357" y="36437"/>
                    <a:pt x="5413" y="36241"/>
                    <a:pt x="5413" y="36046"/>
                  </a:cubicBezTo>
                  <a:lnTo>
                    <a:pt x="5413" y="34763"/>
                  </a:lnTo>
                  <a:cubicBezTo>
                    <a:pt x="5552" y="34818"/>
                    <a:pt x="5720" y="34902"/>
                    <a:pt x="5943" y="34902"/>
                  </a:cubicBezTo>
                  <a:cubicBezTo>
                    <a:pt x="5943" y="35181"/>
                    <a:pt x="6082" y="35404"/>
                    <a:pt x="6250" y="35627"/>
                  </a:cubicBezTo>
                  <a:cubicBezTo>
                    <a:pt x="6473" y="35823"/>
                    <a:pt x="6752" y="35934"/>
                    <a:pt x="7059" y="35934"/>
                  </a:cubicBezTo>
                  <a:lnTo>
                    <a:pt x="8984" y="35934"/>
                  </a:lnTo>
                  <a:close/>
                  <a:moveTo>
                    <a:pt x="8984" y="503"/>
                  </a:moveTo>
                  <a:cubicBezTo>
                    <a:pt x="9598" y="503"/>
                    <a:pt x="10239" y="1284"/>
                    <a:pt x="10993" y="2762"/>
                  </a:cubicBezTo>
                  <a:cubicBezTo>
                    <a:pt x="11411" y="3655"/>
                    <a:pt x="11718" y="4353"/>
                    <a:pt x="11969" y="5134"/>
                  </a:cubicBezTo>
                  <a:cubicBezTo>
                    <a:pt x="12081" y="5552"/>
                    <a:pt x="12192" y="5971"/>
                    <a:pt x="12248" y="6473"/>
                  </a:cubicBezTo>
                  <a:cubicBezTo>
                    <a:pt x="11244" y="6947"/>
                    <a:pt x="10128" y="7226"/>
                    <a:pt x="8984" y="7226"/>
                  </a:cubicBezTo>
                  <a:cubicBezTo>
                    <a:pt x="7812" y="7226"/>
                    <a:pt x="6696" y="6947"/>
                    <a:pt x="5692" y="6473"/>
                  </a:cubicBezTo>
                  <a:cubicBezTo>
                    <a:pt x="5776" y="5971"/>
                    <a:pt x="5859" y="5524"/>
                    <a:pt x="5971" y="5134"/>
                  </a:cubicBezTo>
                  <a:cubicBezTo>
                    <a:pt x="6222" y="4353"/>
                    <a:pt x="6529" y="3655"/>
                    <a:pt x="6947" y="2762"/>
                  </a:cubicBezTo>
                  <a:cubicBezTo>
                    <a:pt x="7673" y="1284"/>
                    <a:pt x="8342" y="503"/>
                    <a:pt x="8984" y="503"/>
                  </a:cubicBezTo>
                  <a:close/>
                  <a:moveTo>
                    <a:pt x="8984" y="9012"/>
                  </a:moveTo>
                  <a:cubicBezTo>
                    <a:pt x="7756" y="9012"/>
                    <a:pt x="6557" y="8705"/>
                    <a:pt x="5524" y="8147"/>
                  </a:cubicBezTo>
                  <a:lnTo>
                    <a:pt x="5524" y="8203"/>
                  </a:lnTo>
                  <a:cubicBezTo>
                    <a:pt x="5441" y="9319"/>
                    <a:pt x="5413" y="11523"/>
                    <a:pt x="5385" y="14173"/>
                  </a:cubicBezTo>
                  <a:lnTo>
                    <a:pt x="5385" y="19000"/>
                  </a:lnTo>
                  <a:cubicBezTo>
                    <a:pt x="5385" y="19334"/>
                    <a:pt x="5385" y="19725"/>
                    <a:pt x="5413" y="20171"/>
                  </a:cubicBezTo>
                  <a:cubicBezTo>
                    <a:pt x="5413" y="20701"/>
                    <a:pt x="5413" y="21315"/>
                    <a:pt x="5441" y="21985"/>
                  </a:cubicBezTo>
                  <a:lnTo>
                    <a:pt x="6194" y="21036"/>
                  </a:lnTo>
                  <a:cubicBezTo>
                    <a:pt x="6194" y="20339"/>
                    <a:pt x="6222" y="19697"/>
                    <a:pt x="6250" y="19000"/>
                  </a:cubicBezTo>
                  <a:cubicBezTo>
                    <a:pt x="6334" y="17772"/>
                    <a:pt x="6417" y="16851"/>
                    <a:pt x="6557" y="16098"/>
                  </a:cubicBezTo>
                  <a:cubicBezTo>
                    <a:pt x="6752" y="15317"/>
                    <a:pt x="6947" y="14647"/>
                    <a:pt x="7226" y="13866"/>
                  </a:cubicBezTo>
                  <a:cubicBezTo>
                    <a:pt x="7784" y="12248"/>
                    <a:pt x="8370" y="11439"/>
                    <a:pt x="8984" y="11439"/>
                  </a:cubicBezTo>
                  <a:lnTo>
                    <a:pt x="8984" y="11439"/>
                  </a:lnTo>
                  <a:lnTo>
                    <a:pt x="8984" y="11439"/>
                  </a:lnTo>
                  <a:cubicBezTo>
                    <a:pt x="9570" y="11439"/>
                    <a:pt x="10156" y="12248"/>
                    <a:pt x="10714" y="13866"/>
                  </a:cubicBezTo>
                  <a:cubicBezTo>
                    <a:pt x="10993" y="14647"/>
                    <a:pt x="11244" y="15317"/>
                    <a:pt x="11383" y="16098"/>
                  </a:cubicBezTo>
                  <a:cubicBezTo>
                    <a:pt x="11551" y="16851"/>
                    <a:pt x="11662" y="17716"/>
                    <a:pt x="11690" y="19000"/>
                  </a:cubicBezTo>
                  <a:cubicBezTo>
                    <a:pt x="11718" y="19641"/>
                    <a:pt x="11774" y="20339"/>
                    <a:pt x="11774" y="21036"/>
                  </a:cubicBezTo>
                  <a:lnTo>
                    <a:pt x="12499" y="21985"/>
                  </a:lnTo>
                  <a:lnTo>
                    <a:pt x="12499" y="20171"/>
                  </a:lnTo>
                  <a:cubicBezTo>
                    <a:pt x="12499" y="19725"/>
                    <a:pt x="12527" y="19307"/>
                    <a:pt x="12527" y="19000"/>
                  </a:cubicBezTo>
                  <a:cubicBezTo>
                    <a:pt x="12527" y="17298"/>
                    <a:pt x="12527" y="15680"/>
                    <a:pt x="12499" y="14173"/>
                  </a:cubicBezTo>
                  <a:cubicBezTo>
                    <a:pt x="12471" y="11551"/>
                    <a:pt x="12416" y="9319"/>
                    <a:pt x="12360" y="8203"/>
                  </a:cubicBezTo>
                  <a:lnTo>
                    <a:pt x="12360" y="8147"/>
                  </a:lnTo>
                  <a:cubicBezTo>
                    <a:pt x="11383" y="8705"/>
                    <a:pt x="10184" y="9012"/>
                    <a:pt x="8984" y="9012"/>
                  </a:cubicBezTo>
                  <a:close/>
                  <a:moveTo>
                    <a:pt x="6194" y="32140"/>
                  </a:moveTo>
                  <a:cubicBezTo>
                    <a:pt x="6222" y="32280"/>
                    <a:pt x="6278" y="32419"/>
                    <a:pt x="6389" y="32531"/>
                  </a:cubicBezTo>
                  <a:cubicBezTo>
                    <a:pt x="6501" y="32614"/>
                    <a:pt x="6640" y="32698"/>
                    <a:pt x="6780" y="32754"/>
                  </a:cubicBezTo>
                  <a:lnTo>
                    <a:pt x="6780" y="33786"/>
                  </a:lnTo>
                  <a:cubicBezTo>
                    <a:pt x="6557" y="33814"/>
                    <a:pt x="6389" y="33926"/>
                    <a:pt x="6222" y="34093"/>
                  </a:cubicBezTo>
                  <a:cubicBezTo>
                    <a:pt x="6110" y="34205"/>
                    <a:pt x="6055" y="34288"/>
                    <a:pt x="5971" y="34428"/>
                  </a:cubicBezTo>
                  <a:cubicBezTo>
                    <a:pt x="5803" y="34428"/>
                    <a:pt x="5636" y="34372"/>
                    <a:pt x="5524" y="34288"/>
                  </a:cubicBezTo>
                  <a:cubicBezTo>
                    <a:pt x="5413" y="34233"/>
                    <a:pt x="5357" y="34121"/>
                    <a:pt x="5357" y="34065"/>
                  </a:cubicBezTo>
                  <a:lnTo>
                    <a:pt x="5357" y="33396"/>
                  </a:lnTo>
                  <a:lnTo>
                    <a:pt x="5357" y="32112"/>
                  </a:lnTo>
                  <a:close/>
                  <a:moveTo>
                    <a:pt x="4883" y="33814"/>
                  </a:moveTo>
                  <a:lnTo>
                    <a:pt x="1395" y="33814"/>
                  </a:lnTo>
                  <a:lnTo>
                    <a:pt x="1395" y="31777"/>
                  </a:lnTo>
                  <a:lnTo>
                    <a:pt x="1395" y="31554"/>
                  </a:lnTo>
                  <a:lnTo>
                    <a:pt x="4883" y="32001"/>
                  </a:lnTo>
                  <a:close/>
                  <a:moveTo>
                    <a:pt x="4883" y="35460"/>
                  </a:moveTo>
                  <a:lnTo>
                    <a:pt x="4883" y="36018"/>
                  </a:lnTo>
                  <a:cubicBezTo>
                    <a:pt x="4883" y="36074"/>
                    <a:pt x="4855" y="36102"/>
                    <a:pt x="4827" y="36158"/>
                  </a:cubicBezTo>
                  <a:cubicBezTo>
                    <a:pt x="4799" y="36185"/>
                    <a:pt x="4715" y="36213"/>
                    <a:pt x="4687" y="36213"/>
                  </a:cubicBezTo>
                  <a:lnTo>
                    <a:pt x="4464" y="36213"/>
                  </a:lnTo>
                  <a:lnTo>
                    <a:pt x="1814" y="36213"/>
                  </a:lnTo>
                  <a:lnTo>
                    <a:pt x="1619" y="36213"/>
                  </a:lnTo>
                  <a:cubicBezTo>
                    <a:pt x="1535" y="36213"/>
                    <a:pt x="1507" y="36185"/>
                    <a:pt x="1479" y="36158"/>
                  </a:cubicBezTo>
                  <a:cubicBezTo>
                    <a:pt x="1451" y="36102"/>
                    <a:pt x="1395" y="36046"/>
                    <a:pt x="1395" y="36018"/>
                  </a:cubicBezTo>
                  <a:lnTo>
                    <a:pt x="1395" y="35460"/>
                  </a:lnTo>
                  <a:close/>
                  <a:moveTo>
                    <a:pt x="1395" y="26951"/>
                  </a:moveTo>
                  <a:lnTo>
                    <a:pt x="1395" y="22208"/>
                  </a:lnTo>
                  <a:cubicBezTo>
                    <a:pt x="1395" y="20534"/>
                    <a:pt x="1451" y="19167"/>
                    <a:pt x="1479" y="18386"/>
                  </a:cubicBezTo>
                  <a:lnTo>
                    <a:pt x="1479" y="18358"/>
                  </a:lnTo>
                  <a:cubicBezTo>
                    <a:pt x="2037" y="18581"/>
                    <a:pt x="2595" y="18665"/>
                    <a:pt x="3209" y="18665"/>
                  </a:cubicBezTo>
                  <a:cubicBezTo>
                    <a:pt x="3767" y="18665"/>
                    <a:pt x="4325" y="18581"/>
                    <a:pt x="4827" y="18386"/>
                  </a:cubicBezTo>
                  <a:lnTo>
                    <a:pt x="4827" y="18442"/>
                  </a:lnTo>
                  <a:cubicBezTo>
                    <a:pt x="4827" y="18581"/>
                    <a:pt x="4827" y="18749"/>
                    <a:pt x="4855" y="18944"/>
                  </a:cubicBezTo>
                  <a:lnTo>
                    <a:pt x="4855" y="22626"/>
                  </a:lnTo>
                  <a:close/>
                  <a:moveTo>
                    <a:pt x="1591" y="17186"/>
                  </a:moveTo>
                  <a:cubicBezTo>
                    <a:pt x="1619" y="16823"/>
                    <a:pt x="1674" y="16544"/>
                    <a:pt x="1730" y="16266"/>
                  </a:cubicBezTo>
                  <a:cubicBezTo>
                    <a:pt x="1814" y="15708"/>
                    <a:pt x="2009" y="15233"/>
                    <a:pt x="2204" y="14592"/>
                  </a:cubicBezTo>
                  <a:cubicBezTo>
                    <a:pt x="2595" y="13559"/>
                    <a:pt x="2874" y="13029"/>
                    <a:pt x="3153" y="13029"/>
                  </a:cubicBezTo>
                  <a:lnTo>
                    <a:pt x="3153" y="13029"/>
                  </a:lnTo>
                  <a:cubicBezTo>
                    <a:pt x="3376" y="13029"/>
                    <a:pt x="3711" y="13559"/>
                    <a:pt x="4074" y="14592"/>
                  </a:cubicBezTo>
                  <a:cubicBezTo>
                    <a:pt x="4297" y="15177"/>
                    <a:pt x="4464" y="15708"/>
                    <a:pt x="4576" y="16266"/>
                  </a:cubicBezTo>
                  <a:cubicBezTo>
                    <a:pt x="4632" y="16544"/>
                    <a:pt x="4687" y="16851"/>
                    <a:pt x="4715" y="17242"/>
                  </a:cubicBezTo>
                  <a:cubicBezTo>
                    <a:pt x="4269" y="17381"/>
                    <a:pt x="3739" y="17465"/>
                    <a:pt x="3237" y="17465"/>
                  </a:cubicBezTo>
                  <a:cubicBezTo>
                    <a:pt x="2651" y="17465"/>
                    <a:pt x="2093" y="17354"/>
                    <a:pt x="1591" y="17186"/>
                  </a:cubicBezTo>
                  <a:close/>
                  <a:moveTo>
                    <a:pt x="4185" y="36743"/>
                  </a:moveTo>
                  <a:lnTo>
                    <a:pt x="4185" y="37664"/>
                  </a:lnTo>
                  <a:lnTo>
                    <a:pt x="2065" y="37664"/>
                  </a:lnTo>
                  <a:lnTo>
                    <a:pt x="2065" y="36743"/>
                  </a:lnTo>
                  <a:close/>
                  <a:moveTo>
                    <a:pt x="4464" y="38194"/>
                  </a:moveTo>
                  <a:lnTo>
                    <a:pt x="5106" y="38194"/>
                  </a:lnTo>
                  <a:cubicBezTo>
                    <a:pt x="5273" y="38194"/>
                    <a:pt x="5413" y="38278"/>
                    <a:pt x="5524" y="38389"/>
                  </a:cubicBezTo>
                  <a:cubicBezTo>
                    <a:pt x="5636" y="38473"/>
                    <a:pt x="5692" y="38668"/>
                    <a:pt x="5692" y="38808"/>
                  </a:cubicBezTo>
                  <a:cubicBezTo>
                    <a:pt x="5692" y="38975"/>
                    <a:pt x="5636" y="39115"/>
                    <a:pt x="5524" y="39254"/>
                  </a:cubicBezTo>
                  <a:cubicBezTo>
                    <a:pt x="5413" y="39366"/>
                    <a:pt x="5245" y="39422"/>
                    <a:pt x="5106" y="39422"/>
                  </a:cubicBezTo>
                  <a:lnTo>
                    <a:pt x="1228" y="39422"/>
                  </a:lnTo>
                  <a:cubicBezTo>
                    <a:pt x="1061" y="39422"/>
                    <a:pt x="921" y="39366"/>
                    <a:pt x="810" y="39254"/>
                  </a:cubicBezTo>
                  <a:cubicBezTo>
                    <a:pt x="698" y="39143"/>
                    <a:pt x="642" y="38975"/>
                    <a:pt x="642" y="38808"/>
                  </a:cubicBezTo>
                  <a:cubicBezTo>
                    <a:pt x="642" y="38613"/>
                    <a:pt x="698" y="38473"/>
                    <a:pt x="810" y="38389"/>
                  </a:cubicBezTo>
                  <a:cubicBezTo>
                    <a:pt x="921" y="38278"/>
                    <a:pt x="1061" y="38194"/>
                    <a:pt x="1228" y="38194"/>
                  </a:cubicBezTo>
                  <a:lnTo>
                    <a:pt x="1814" y="38194"/>
                  </a:lnTo>
                  <a:close/>
                  <a:moveTo>
                    <a:pt x="11774" y="32140"/>
                  </a:moveTo>
                  <a:lnTo>
                    <a:pt x="12527" y="32028"/>
                  </a:lnTo>
                  <a:lnTo>
                    <a:pt x="12527" y="33312"/>
                  </a:lnTo>
                  <a:lnTo>
                    <a:pt x="12527" y="33981"/>
                  </a:lnTo>
                  <a:cubicBezTo>
                    <a:pt x="12527" y="34093"/>
                    <a:pt x="12471" y="34149"/>
                    <a:pt x="12360" y="34233"/>
                  </a:cubicBezTo>
                  <a:cubicBezTo>
                    <a:pt x="12248" y="34288"/>
                    <a:pt x="12081" y="34372"/>
                    <a:pt x="11913" y="34372"/>
                  </a:cubicBezTo>
                  <a:cubicBezTo>
                    <a:pt x="11858" y="34233"/>
                    <a:pt x="11774" y="34121"/>
                    <a:pt x="11662" y="34009"/>
                  </a:cubicBezTo>
                  <a:cubicBezTo>
                    <a:pt x="11523" y="33870"/>
                    <a:pt x="11300" y="33786"/>
                    <a:pt x="11104" y="33702"/>
                  </a:cubicBezTo>
                  <a:lnTo>
                    <a:pt x="11104" y="32698"/>
                  </a:lnTo>
                  <a:cubicBezTo>
                    <a:pt x="11244" y="32642"/>
                    <a:pt x="11383" y="32586"/>
                    <a:pt x="11495" y="32447"/>
                  </a:cubicBezTo>
                  <a:cubicBezTo>
                    <a:pt x="11662" y="32419"/>
                    <a:pt x="11718" y="32280"/>
                    <a:pt x="11774" y="32140"/>
                  </a:cubicBezTo>
                  <a:close/>
                  <a:moveTo>
                    <a:pt x="13057" y="33814"/>
                  </a:moveTo>
                  <a:lnTo>
                    <a:pt x="16545" y="33814"/>
                  </a:lnTo>
                  <a:lnTo>
                    <a:pt x="16545" y="31777"/>
                  </a:lnTo>
                  <a:lnTo>
                    <a:pt x="16545" y="31554"/>
                  </a:lnTo>
                  <a:lnTo>
                    <a:pt x="13057" y="32001"/>
                  </a:lnTo>
                  <a:close/>
                  <a:moveTo>
                    <a:pt x="13057" y="35460"/>
                  </a:moveTo>
                  <a:lnTo>
                    <a:pt x="16545" y="35460"/>
                  </a:lnTo>
                  <a:lnTo>
                    <a:pt x="16545" y="36018"/>
                  </a:lnTo>
                  <a:cubicBezTo>
                    <a:pt x="16545" y="36074"/>
                    <a:pt x="16489" y="36102"/>
                    <a:pt x="16461" y="36158"/>
                  </a:cubicBezTo>
                  <a:cubicBezTo>
                    <a:pt x="16433" y="36185"/>
                    <a:pt x="16377" y="36213"/>
                    <a:pt x="16321" y="36213"/>
                  </a:cubicBezTo>
                  <a:lnTo>
                    <a:pt x="16126" y="36213"/>
                  </a:lnTo>
                  <a:lnTo>
                    <a:pt x="13476" y="36213"/>
                  </a:lnTo>
                  <a:lnTo>
                    <a:pt x="13252" y="36213"/>
                  </a:lnTo>
                  <a:cubicBezTo>
                    <a:pt x="13197" y="36213"/>
                    <a:pt x="13141" y="36185"/>
                    <a:pt x="13113" y="36158"/>
                  </a:cubicBezTo>
                  <a:cubicBezTo>
                    <a:pt x="13085" y="36102"/>
                    <a:pt x="13057" y="36046"/>
                    <a:pt x="13057" y="36018"/>
                  </a:cubicBezTo>
                  <a:close/>
                  <a:moveTo>
                    <a:pt x="16545" y="26951"/>
                  </a:moveTo>
                  <a:lnTo>
                    <a:pt x="16545" y="22208"/>
                  </a:lnTo>
                  <a:cubicBezTo>
                    <a:pt x="16545" y="20534"/>
                    <a:pt x="16489" y="19167"/>
                    <a:pt x="16461" y="18386"/>
                  </a:cubicBezTo>
                  <a:lnTo>
                    <a:pt x="16461" y="18358"/>
                  </a:lnTo>
                  <a:cubicBezTo>
                    <a:pt x="15903" y="18581"/>
                    <a:pt x="15345" y="18665"/>
                    <a:pt x="14731" y="18665"/>
                  </a:cubicBezTo>
                  <a:cubicBezTo>
                    <a:pt x="14173" y="18665"/>
                    <a:pt x="13615" y="18581"/>
                    <a:pt x="13113" y="18386"/>
                  </a:cubicBezTo>
                  <a:lnTo>
                    <a:pt x="13113" y="18442"/>
                  </a:lnTo>
                  <a:cubicBezTo>
                    <a:pt x="13113" y="18581"/>
                    <a:pt x="13113" y="18749"/>
                    <a:pt x="13085" y="18944"/>
                  </a:cubicBezTo>
                  <a:lnTo>
                    <a:pt x="13085" y="22626"/>
                  </a:lnTo>
                  <a:close/>
                  <a:moveTo>
                    <a:pt x="16377" y="17186"/>
                  </a:moveTo>
                  <a:cubicBezTo>
                    <a:pt x="15847" y="17381"/>
                    <a:pt x="15261" y="17465"/>
                    <a:pt x="14703" y="17465"/>
                  </a:cubicBezTo>
                  <a:cubicBezTo>
                    <a:pt x="14173" y="17465"/>
                    <a:pt x="13671" y="17381"/>
                    <a:pt x="13225" y="17242"/>
                  </a:cubicBezTo>
                  <a:cubicBezTo>
                    <a:pt x="13252" y="16907"/>
                    <a:pt x="13336" y="16572"/>
                    <a:pt x="13364" y="16266"/>
                  </a:cubicBezTo>
                  <a:cubicBezTo>
                    <a:pt x="13476" y="15680"/>
                    <a:pt x="13643" y="15177"/>
                    <a:pt x="13838" y="14592"/>
                  </a:cubicBezTo>
                  <a:cubicBezTo>
                    <a:pt x="14229" y="13559"/>
                    <a:pt x="14508" y="13029"/>
                    <a:pt x="14787" y="13029"/>
                  </a:cubicBezTo>
                  <a:lnTo>
                    <a:pt x="14787" y="13029"/>
                  </a:lnTo>
                  <a:cubicBezTo>
                    <a:pt x="15038" y="13029"/>
                    <a:pt x="15345" y="13559"/>
                    <a:pt x="15736" y="14592"/>
                  </a:cubicBezTo>
                  <a:cubicBezTo>
                    <a:pt x="15931" y="15177"/>
                    <a:pt x="16126" y="15680"/>
                    <a:pt x="16210" y="16266"/>
                  </a:cubicBezTo>
                  <a:cubicBezTo>
                    <a:pt x="16266" y="16544"/>
                    <a:pt x="16321" y="16823"/>
                    <a:pt x="16377" y="17186"/>
                  </a:cubicBezTo>
                  <a:close/>
                  <a:moveTo>
                    <a:pt x="13699" y="36743"/>
                  </a:moveTo>
                  <a:lnTo>
                    <a:pt x="15847" y="36743"/>
                  </a:lnTo>
                  <a:lnTo>
                    <a:pt x="15847" y="37664"/>
                  </a:lnTo>
                  <a:lnTo>
                    <a:pt x="13699" y="37664"/>
                  </a:lnTo>
                  <a:close/>
                  <a:moveTo>
                    <a:pt x="13476" y="38194"/>
                  </a:moveTo>
                  <a:lnTo>
                    <a:pt x="16126" y="38194"/>
                  </a:lnTo>
                  <a:lnTo>
                    <a:pt x="16712" y="38194"/>
                  </a:lnTo>
                  <a:cubicBezTo>
                    <a:pt x="16879" y="38194"/>
                    <a:pt x="17019" y="38278"/>
                    <a:pt x="17158" y="38389"/>
                  </a:cubicBezTo>
                  <a:cubicBezTo>
                    <a:pt x="17270" y="38473"/>
                    <a:pt x="17354" y="38668"/>
                    <a:pt x="17354" y="38808"/>
                  </a:cubicBezTo>
                  <a:cubicBezTo>
                    <a:pt x="17354" y="38975"/>
                    <a:pt x="17270" y="39115"/>
                    <a:pt x="17158" y="39254"/>
                  </a:cubicBezTo>
                  <a:cubicBezTo>
                    <a:pt x="17075" y="39366"/>
                    <a:pt x="16879" y="39422"/>
                    <a:pt x="16712" y="39422"/>
                  </a:cubicBezTo>
                  <a:lnTo>
                    <a:pt x="12834" y="39422"/>
                  </a:lnTo>
                  <a:cubicBezTo>
                    <a:pt x="12667" y="39422"/>
                    <a:pt x="12527" y="39366"/>
                    <a:pt x="12416" y="39254"/>
                  </a:cubicBezTo>
                  <a:cubicBezTo>
                    <a:pt x="12304" y="39143"/>
                    <a:pt x="12248" y="38975"/>
                    <a:pt x="12248" y="38808"/>
                  </a:cubicBezTo>
                  <a:cubicBezTo>
                    <a:pt x="12248" y="38613"/>
                    <a:pt x="12304" y="38473"/>
                    <a:pt x="12416" y="38389"/>
                  </a:cubicBezTo>
                  <a:cubicBezTo>
                    <a:pt x="12527" y="38278"/>
                    <a:pt x="12695" y="38194"/>
                    <a:pt x="12834" y="3819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75;p63">
              <a:extLst>
                <a:ext uri="{FF2B5EF4-FFF2-40B4-BE49-F238E27FC236}">
                  <a16:creationId xmlns:a16="http://schemas.microsoft.com/office/drawing/2014/main" id="{F1EB4F47-CAED-3358-A278-D7E0288E850C}"/>
                </a:ext>
              </a:extLst>
            </p:cNvPr>
            <p:cNvSpPr/>
            <p:nvPr/>
          </p:nvSpPr>
          <p:spPr>
            <a:xfrm>
              <a:off x="3173080" y="2577287"/>
              <a:ext cx="14416" cy="211463"/>
            </a:xfrm>
            <a:custGeom>
              <a:avLst/>
              <a:gdLst/>
              <a:ahLst/>
              <a:cxnLst/>
              <a:rect l="l" t="t" r="r" b="b"/>
              <a:pathLst>
                <a:path w="196" h="2875" extrusionOk="0">
                  <a:moveTo>
                    <a:pt x="0" y="447"/>
                  </a:moveTo>
                  <a:lnTo>
                    <a:pt x="0" y="1480"/>
                  </a:lnTo>
                  <a:lnTo>
                    <a:pt x="0" y="1480"/>
                  </a:lnTo>
                  <a:lnTo>
                    <a:pt x="0" y="1480"/>
                  </a:lnTo>
                  <a:lnTo>
                    <a:pt x="0" y="2512"/>
                  </a:lnTo>
                  <a:cubicBezTo>
                    <a:pt x="0" y="2540"/>
                    <a:pt x="0" y="2875"/>
                    <a:pt x="56" y="2875"/>
                  </a:cubicBezTo>
                  <a:cubicBezTo>
                    <a:pt x="167" y="2875"/>
                    <a:pt x="167" y="2540"/>
                    <a:pt x="167" y="2512"/>
                  </a:cubicBezTo>
                  <a:cubicBezTo>
                    <a:pt x="195" y="2177"/>
                    <a:pt x="195" y="1814"/>
                    <a:pt x="195" y="1480"/>
                  </a:cubicBezTo>
                  <a:lnTo>
                    <a:pt x="195" y="1480"/>
                  </a:lnTo>
                  <a:lnTo>
                    <a:pt x="195" y="1480"/>
                  </a:lnTo>
                  <a:cubicBezTo>
                    <a:pt x="195" y="1145"/>
                    <a:pt x="167" y="782"/>
                    <a:pt x="167" y="447"/>
                  </a:cubicBezTo>
                  <a:cubicBezTo>
                    <a:pt x="167" y="364"/>
                    <a:pt x="167" y="29"/>
                    <a:pt x="56" y="1"/>
                  </a:cubicBezTo>
                  <a:cubicBezTo>
                    <a:pt x="0" y="1"/>
                    <a:pt x="0" y="364"/>
                    <a:pt x="0" y="4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976;p63">
              <a:extLst>
                <a:ext uri="{FF2B5EF4-FFF2-40B4-BE49-F238E27FC236}">
                  <a16:creationId xmlns:a16="http://schemas.microsoft.com/office/drawing/2014/main" id="{D8D19CF6-C2CA-831D-566C-C88F39AA6D97}"/>
                </a:ext>
              </a:extLst>
            </p:cNvPr>
            <p:cNvSpPr/>
            <p:nvPr/>
          </p:nvSpPr>
          <p:spPr>
            <a:xfrm>
              <a:off x="3175066" y="2519844"/>
              <a:ext cx="12430" cy="39056"/>
            </a:xfrm>
            <a:custGeom>
              <a:avLst/>
              <a:gdLst/>
              <a:ahLst/>
              <a:cxnLst/>
              <a:rect l="l" t="t" r="r" b="b"/>
              <a:pathLst>
                <a:path w="169" h="531" extrusionOk="0">
                  <a:moveTo>
                    <a:pt x="1" y="112"/>
                  </a:moveTo>
                  <a:lnTo>
                    <a:pt x="1" y="280"/>
                  </a:lnTo>
                  <a:lnTo>
                    <a:pt x="1" y="280"/>
                  </a:lnTo>
                  <a:lnTo>
                    <a:pt x="1" y="280"/>
                  </a:lnTo>
                  <a:lnTo>
                    <a:pt x="1" y="447"/>
                  </a:lnTo>
                  <a:cubicBezTo>
                    <a:pt x="1" y="531"/>
                    <a:pt x="29" y="531"/>
                    <a:pt x="113" y="531"/>
                  </a:cubicBezTo>
                  <a:cubicBezTo>
                    <a:pt x="140" y="531"/>
                    <a:pt x="168" y="503"/>
                    <a:pt x="168" y="447"/>
                  </a:cubicBezTo>
                  <a:lnTo>
                    <a:pt x="168" y="280"/>
                  </a:lnTo>
                  <a:lnTo>
                    <a:pt x="168" y="280"/>
                  </a:lnTo>
                  <a:lnTo>
                    <a:pt x="168" y="280"/>
                  </a:lnTo>
                  <a:lnTo>
                    <a:pt x="168" y="112"/>
                  </a:lnTo>
                  <a:cubicBezTo>
                    <a:pt x="168" y="84"/>
                    <a:pt x="140" y="29"/>
                    <a:pt x="113" y="29"/>
                  </a:cubicBezTo>
                  <a:cubicBezTo>
                    <a:pt x="29" y="1"/>
                    <a:pt x="1" y="29"/>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977;p63">
              <a:extLst>
                <a:ext uri="{FF2B5EF4-FFF2-40B4-BE49-F238E27FC236}">
                  <a16:creationId xmlns:a16="http://schemas.microsoft.com/office/drawing/2014/main" id="{063B597B-3F0C-4789-5638-1074CAF215F8}"/>
                </a:ext>
              </a:extLst>
            </p:cNvPr>
            <p:cNvSpPr/>
            <p:nvPr/>
          </p:nvSpPr>
          <p:spPr>
            <a:xfrm>
              <a:off x="3140203" y="2640909"/>
              <a:ext cx="12430" cy="112977"/>
            </a:xfrm>
            <a:custGeom>
              <a:avLst/>
              <a:gdLst/>
              <a:ahLst/>
              <a:cxnLst/>
              <a:rect l="l" t="t" r="r" b="b"/>
              <a:pathLst>
                <a:path w="169" h="1536" extrusionOk="0">
                  <a:moveTo>
                    <a:pt x="1" y="252"/>
                  </a:moveTo>
                  <a:lnTo>
                    <a:pt x="1" y="754"/>
                  </a:lnTo>
                  <a:lnTo>
                    <a:pt x="1" y="754"/>
                  </a:lnTo>
                  <a:lnTo>
                    <a:pt x="1" y="754"/>
                  </a:lnTo>
                  <a:lnTo>
                    <a:pt x="1" y="1284"/>
                  </a:lnTo>
                  <a:cubicBezTo>
                    <a:pt x="1" y="1368"/>
                    <a:pt x="1" y="1535"/>
                    <a:pt x="84" y="1535"/>
                  </a:cubicBezTo>
                  <a:cubicBezTo>
                    <a:pt x="168" y="1535"/>
                    <a:pt x="168" y="1312"/>
                    <a:pt x="168" y="1284"/>
                  </a:cubicBezTo>
                  <a:lnTo>
                    <a:pt x="168" y="754"/>
                  </a:lnTo>
                  <a:lnTo>
                    <a:pt x="168" y="754"/>
                  </a:lnTo>
                  <a:lnTo>
                    <a:pt x="168" y="754"/>
                  </a:lnTo>
                  <a:lnTo>
                    <a:pt x="168" y="252"/>
                  </a:lnTo>
                  <a:cubicBezTo>
                    <a:pt x="168" y="196"/>
                    <a:pt x="168" y="1"/>
                    <a:pt x="84" y="1"/>
                  </a:cubicBezTo>
                  <a:cubicBezTo>
                    <a:pt x="1" y="1"/>
                    <a:pt x="1" y="196"/>
                    <a:pt x="1"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978;p63">
              <a:extLst>
                <a:ext uri="{FF2B5EF4-FFF2-40B4-BE49-F238E27FC236}">
                  <a16:creationId xmlns:a16="http://schemas.microsoft.com/office/drawing/2014/main" id="{C8932D66-D5CD-BF38-5A68-927F42DAE630}"/>
                </a:ext>
              </a:extLst>
            </p:cNvPr>
            <p:cNvSpPr/>
            <p:nvPr/>
          </p:nvSpPr>
          <p:spPr>
            <a:xfrm>
              <a:off x="3140203" y="2587584"/>
              <a:ext cx="12430" cy="30818"/>
            </a:xfrm>
            <a:custGeom>
              <a:avLst/>
              <a:gdLst/>
              <a:ahLst/>
              <a:cxnLst/>
              <a:rect l="l" t="t" r="r" b="b"/>
              <a:pathLst>
                <a:path w="169" h="419" extrusionOk="0">
                  <a:moveTo>
                    <a:pt x="1" y="56"/>
                  </a:moveTo>
                  <a:lnTo>
                    <a:pt x="1" y="196"/>
                  </a:lnTo>
                  <a:lnTo>
                    <a:pt x="1" y="196"/>
                  </a:lnTo>
                  <a:lnTo>
                    <a:pt x="1" y="196"/>
                  </a:lnTo>
                  <a:lnTo>
                    <a:pt x="1" y="335"/>
                  </a:lnTo>
                  <a:cubicBezTo>
                    <a:pt x="1" y="363"/>
                    <a:pt x="29" y="419"/>
                    <a:pt x="84" y="419"/>
                  </a:cubicBezTo>
                  <a:cubicBezTo>
                    <a:pt x="140" y="419"/>
                    <a:pt x="168" y="363"/>
                    <a:pt x="168" y="335"/>
                  </a:cubicBezTo>
                  <a:lnTo>
                    <a:pt x="168" y="196"/>
                  </a:lnTo>
                  <a:lnTo>
                    <a:pt x="168" y="196"/>
                  </a:lnTo>
                  <a:lnTo>
                    <a:pt x="168" y="196"/>
                  </a:lnTo>
                  <a:lnTo>
                    <a:pt x="168" y="56"/>
                  </a:lnTo>
                  <a:cubicBezTo>
                    <a:pt x="168" y="28"/>
                    <a:pt x="112" y="0"/>
                    <a:pt x="84" y="0"/>
                  </a:cubicBezTo>
                  <a:cubicBezTo>
                    <a:pt x="29" y="0"/>
                    <a:pt x="1" y="28"/>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979;p63">
              <a:extLst>
                <a:ext uri="{FF2B5EF4-FFF2-40B4-BE49-F238E27FC236}">
                  <a16:creationId xmlns:a16="http://schemas.microsoft.com/office/drawing/2014/main" id="{B34DB7DB-C99A-E272-CF8F-BC5913874E2C}"/>
                </a:ext>
              </a:extLst>
            </p:cNvPr>
            <p:cNvSpPr/>
            <p:nvPr/>
          </p:nvSpPr>
          <p:spPr>
            <a:xfrm>
              <a:off x="3107400" y="2521903"/>
              <a:ext cx="16476" cy="195061"/>
            </a:xfrm>
            <a:custGeom>
              <a:avLst/>
              <a:gdLst/>
              <a:ahLst/>
              <a:cxnLst/>
              <a:rect l="l" t="t" r="r" b="b"/>
              <a:pathLst>
                <a:path w="224" h="2652" extrusionOk="0">
                  <a:moveTo>
                    <a:pt x="56" y="419"/>
                  </a:moveTo>
                  <a:cubicBezTo>
                    <a:pt x="56" y="698"/>
                    <a:pt x="0" y="1033"/>
                    <a:pt x="0" y="1340"/>
                  </a:cubicBezTo>
                  <a:lnTo>
                    <a:pt x="0" y="1340"/>
                  </a:lnTo>
                  <a:lnTo>
                    <a:pt x="0" y="1340"/>
                  </a:lnTo>
                  <a:cubicBezTo>
                    <a:pt x="0" y="1619"/>
                    <a:pt x="0" y="1954"/>
                    <a:pt x="56" y="2233"/>
                  </a:cubicBezTo>
                  <a:cubicBezTo>
                    <a:pt x="56" y="2316"/>
                    <a:pt x="56" y="2651"/>
                    <a:pt x="112" y="2651"/>
                  </a:cubicBezTo>
                  <a:cubicBezTo>
                    <a:pt x="196" y="2651"/>
                    <a:pt x="196" y="2316"/>
                    <a:pt x="224" y="2233"/>
                  </a:cubicBezTo>
                  <a:lnTo>
                    <a:pt x="224" y="1340"/>
                  </a:lnTo>
                  <a:lnTo>
                    <a:pt x="224" y="1340"/>
                  </a:lnTo>
                  <a:lnTo>
                    <a:pt x="224" y="1340"/>
                  </a:lnTo>
                  <a:lnTo>
                    <a:pt x="224" y="419"/>
                  </a:lnTo>
                  <a:cubicBezTo>
                    <a:pt x="224" y="335"/>
                    <a:pt x="224" y="1"/>
                    <a:pt x="112" y="1"/>
                  </a:cubicBezTo>
                  <a:cubicBezTo>
                    <a:pt x="56" y="1"/>
                    <a:pt x="56" y="335"/>
                    <a:pt x="56"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980;p63">
              <a:extLst>
                <a:ext uri="{FF2B5EF4-FFF2-40B4-BE49-F238E27FC236}">
                  <a16:creationId xmlns:a16="http://schemas.microsoft.com/office/drawing/2014/main" id="{FCA50D81-8D8D-4FBF-9842-37EA5BE534E3}"/>
                </a:ext>
              </a:extLst>
            </p:cNvPr>
            <p:cNvSpPr/>
            <p:nvPr/>
          </p:nvSpPr>
          <p:spPr>
            <a:xfrm>
              <a:off x="3175066" y="2302354"/>
              <a:ext cx="12430" cy="194988"/>
            </a:xfrm>
            <a:custGeom>
              <a:avLst/>
              <a:gdLst/>
              <a:ahLst/>
              <a:cxnLst/>
              <a:rect l="l" t="t" r="r" b="b"/>
              <a:pathLst>
                <a:path w="169" h="2651" extrusionOk="0">
                  <a:moveTo>
                    <a:pt x="1" y="419"/>
                  </a:moveTo>
                  <a:lnTo>
                    <a:pt x="1" y="1312"/>
                  </a:lnTo>
                  <a:lnTo>
                    <a:pt x="1" y="1312"/>
                  </a:lnTo>
                  <a:lnTo>
                    <a:pt x="1" y="1312"/>
                  </a:lnTo>
                  <a:lnTo>
                    <a:pt x="1" y="2232"/>
                  </a:lnTo>
                  <a:cubicBezTo>
                    <a:pt x="1" y="2344"/>
                    <a:pt x="1" y="2651"/>
                    <a:pt x="113" y="2651"/>
                  </a:cubicBezTo>
                  <a:cubicBezTo>
                    <a:pt x="168" y="2651"/>
                    <a:pt x="168" y="2288"/>
                    <a:pt x="168" y="2232"/>
                  </a:cubicBezTo>
                  <a:lnTo>
                    <a:pt x="168" y="1312"/>
                  </a:lnTo>
                  <a:lnTo>
                    <a:pt x="168" y="1312"/>
                  </a:lnTo>
                  <a:lnTo>
                    <a:pt x="168" y="1312"/>
                  </a:lnTo>
                  <a:lnTo>
                    <a:pt x="168" y="419"/>
                  </a:lnTo>
                  <a:cubicBezTo>
                    <a:pt x="168" y="335"/>
                    <a:pt x="168" y="0"/>
                    <a:pt x="113" y="0"/>
                  </a:cubicBezTo>
                  <a:cubicBezTo>
                    <a:pt x="1" y="0"/>
                    <a:pt x="1" y="335"/>
                    <a:pt x="1"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981;p63">
              <a:extLst>
                <a:ext uri="{FF2B5EF4-FFF2-40B4-BE49-F238E27FC236}">
                  <a16:creationId xmlns:a16="http://schemas.microsoft.com/office/drawing/2014/main" id="{409544E3-359B-C25D-CAF1-0ED9B10874D6}"/>
                </a:ext>
              </a:extLst>
            </p:cNvPr>
            <p:cNvSpPr/>
            <p:nvPr/>
          </p:nvSpPr>
          <p:spPr>
            <a:xfrm>
              <a:off x="3175066" y="2119727"/>
              <a:ext cx="12430" cy="164243"/>
            </a:xfrm>
            <a:custGeom>
              <a:avLst/>
              <a:gdLst/>
              <a:ahLst/>
              <a:cxnLst/>
              <a:rect l="l" t="t" r="r" b="b"/>
              <a:pathLst>
                <a:path w="169" h="2233" extrusionOk="0">
                  <a:moveTo>
                    <a:pt x="1" y="391"/>
                  </a:moveTo>
                  <a:lnTo>
                    <a:pt x="1" y="1144"/>
                  </a:lnTo>
                  <a:lnTo>
                    <a:pt x="1" y="1144"/>
                  </a:lnTo>
                  <a:lnTo>
                    <a:pt x="1" y="1144"/>
                  </a:lnTo>
                  <a:lnTo>
                    <a:pt x="1" y="1870"/>
                  </a:lnTo>
                  <a:cubicBezTo>
                    <a:pt x="1" y="1953"/>
                    <a:pt x="1" y="2232"/>
                    <a:pt x="113" y="2232"/>
                  </a:cubicBezTo>
                  <a:cubicBezTo>
                    <a:pt x="168" y="2232"/>
                    <a:pt x="168" y="1953"/>
                    <a:pt x="168" y="1870"/>
                  </a:cubicBezTo>
                  <a:lnTo>
                    <a:pt x="168" y="1144"/>
                  </a:lnTo>
                  <a:lnTo>
                    <a:pt x="168" y="1144"/>
                  </a:lnTo>
                  <a:lnTo>
                    <a:pt x="168" y="1144"/>
                  </a:lnTo>
                  <a:lnTo>
                    <a:pt x="168" y="391"/>
                  </a:lnTo>
                  <a:cubicBezTo>
                    <a:pt x="168" y="307"/>
                    <a:pt x="168" y="28"/>
                    <a:pt x="113" y="28"/>
                  </a:cubicBezTo>
                  <a:cubicBezTo>
                    <a:pt x="1" y="0"/>
                    <a:pt x="1" y="307"/>
                    <a:pt x="1"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982;p63">
              <a:extLst>
                <a:ext uri="{FF2B5EF4-FFF2-40B4-BE49-F238E27FC236}">
                  <a16:creationId xmlns:a16="http://schemas.microsoft.com/office/drawing/2014/main" id="{996D11EF-4FF1-C469-9270-50606F57BFC6}"/>
                </a:ext>
              </a:extLst>
            </p:cNvPr>
            <p:cNvSpPr/>
            <p:nvPr/>
          </p:nvSpPr>
          <p:spPr>
            <a:xfrm>
              <a:off x="3140203" y="2300294"/>
              <a:ext cx="12430" cy="264789"/>
            </a:xfrm>
            <a:custGeom>
              <a:avLst/>
              <a:gdLst/>
              <a:ahLst/>
              <a:cxnLst/>
              <a:rect l="l" t="t" r="r" b="b"/>
              <a:pathLst>
                <a:path w="169" h="3600" extrusionOk="0">
                  <a:moveTo>
                    <a:pt x="1" y="586"/>
                  </a:moveTo>
                  <a:lnTo>
                    <a:pt x="1" y="1814"/>
                  </a:lnTo>
                  <a:lnTo>
                    <a:pt x="1" y="1814"/>
                  </a:lnTo>
                  <a:lnTo>
                    <a:pt x="1" y="1814"/>
                  </a:lnTo>
                  <a:lnTo>
                    <a:pt x="1" y="3014"/>
                  </a:lnTo>
                  <a:cubicBezTo>
                    <a:pt x="1" y="3153"/>
                    <a:pt x="1" y="3600"/>
                    <a:pt x="84" y="3600"/>
                  </a:cubicBezTo>
                  <a:cubicBezTo>
                    <a:pt x="168" y="3600"/>
                    <a:pt x="168" y="3153"/>
                    <a:pt x="168" y="3014"/>
                  </a:cubicBezTo>
                  <a:lnTo>
                    <a:pt x="168" y="1814"/>
                  </a:lnTo>
                  <a:lnTo>
                    <a:pt x="168" y="1814"/>
                  </a:lnTo>
                  <a:lnTo>
                    <a:pt x="168" y="1814"/>
                  </a:lnTo>
                  <a:lnTo>
                    <a:pt x="168" y="586"/>
                  </a:lnTo>
                  <a:cubicBezTo>
                    <a:pt x="168" y="475"/>
                    <a:pt x="168" y="28"/>
                    <a:pt x="84" y="1"/>
                  </a:cubicBezTo>
                  <a:cubicBezTo>
                    <a:pt x="1" y="28"/>
                    <a:pt x="1" y="475"/>
                    <a:pt x="1" y="58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983;p63">
              <a:extLst>
                <a:ext uri="{FF2B5EF4-FFF2-40B4-BE49-F238E27FC236}">
                  <a16:creationId xmlns:a16="http://schemas.microsoft.com/office/drawing/2014/main" id="{6A3D89B3-FF2C-AF70-D643-F79A60560819}"/>
                </a:ext>
              </a:extLst>
            </p:cNvPr>
            <p:cNvSpPr/>
            <p:nvPr/>
          </p:nvSpPr>
          <p:spPr>
            <a:xfrm>
              <a:off x="3140203" y="2249029"/>
              <a:ext cx="12430" cy="30818"/>
            </a:xfrm>
            <a:custGeom>
              <a:avLst/>
              <a:gdLst/>
              <a:ahLst/>
              <a:cxnLst/>
              <a:rect l="l" t="t" r="r" b="b"/>
              <a:pathLst>
                <a:path w="169" h="419" extrusionOk="0">
                  <a:moveTo>
                    <a:pt x="1" y="56"/>
                  </a:moveTo>
                  <a:lnTo>
                    <a:pt x="1" y="195"/>
                  </a:lnTo>
                  <a:lnTo>
                    <a:pt x="1" y="195"/>
                  </a:lnTo>
                  <a:lnTo>
                    <a:pt x="1" y="195"/>
                  </a:lnTo>
                  <a:lnTo>
                    <a:pt x="1" y="335"/>
                  </a:lnTo>
                  <a:cubicBezTo>
                    <a:pt x="1" y="363"/>
                    <a:pt x="29" y="419"/>
                    <a:pt x="84" y="419"/>
                  </a:cubicBezTo>
                  <a:cubicBezTo>
                    <a:pt x="140" y="419"/>
                    <a:pt x="168" y="363"/>
                    <a:pt x="168" y="335"/>
                  </a:cubicBezTo>
                  <a:lnTo>
                    <a:pt x="168" y="195"/>
                  </a:lnTo>
                  <a:lnTo>
                    <a:pt x="168" y="195"/>
                  </a:lnTo>
                  <a:lnTo>
                    <a:pt x="168" y="195"/>
                  </a:lnTo>
                  <a:lnTo>
                    <a:pt x="168" y="56"/>
                  </a:lnTo>
                  <a:cubicBezTo>
                    <a:pt x="168" y="28"/>
                    <a:pt x="112" y="0"/>
                    <a:pt x="84" y="0"/>
                  </a:cubicBezTo>
                  <a:cubicBezTo>
                    <a:pt x="29" y="0"/>
                    <a:pt x="1" y="28"/>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984;p63">
              <a:extLst>
                <a:ext uri="{FF2B5EF4-FFF2-40B4-BE49-F238E27FC236}">
                  <a16:creationId xmlns:a16="http://schemas.microsoft.com/office/drawing/2014/main" id="{30EBA26B-A5C1-D47E-6712-6E4D9A4FE6CE}"/>
                </a:ext>
              </a:extLst>
            </p:cNvPr>
            <p:cNvSpPr/>
            <p:nvPr/>
          </p:nvSpPr>
          <p:spPr>
            <a:xfrm>
              <a:off x="3074522" y="2583465"/>
              <a:ext cx="14490" cy="131438"/>
            </a:xfrm>
            <a:custGeom>
              <a:avLst/>
              <a:gdLst/>
              <a:ahLst/>
              <a:cxnLst/>
              <a:rect l="l" t="t" r="r" b="b"/>
              <a:pathLst>
                <a:path w="197" h="1787" extrusionOk="0">
                  <a:moveTo>
                    <a:pt x="1" y="280"/>
                  </a:moveTo>
                  <a:lnTo>
                    <a:pt x="1" y="893"/>
                  </a:lnTo>
                  <a:lnTo>
                    <a:pt x="1" y="893"/>
                  </a:lnTo>
                  <a:lnTo>
                    <a:pt x="1" y="893"/>
                  </a:lnTo>
                  <a:lnTo>
                    <a:pt x="1" y="1507"/>
                  </a:lnTo>
                  <a:cubicBezTo>
                    <a:pt x="1" y="1591"/>
                    <a:pt x="1" y="1786"/>
                    <a:pt x="113" y="1786"/>
                  </a:cubicBezTo>
                  <a:cubicBezTo>
                    <a:pt x="196" y="1786"/>
                    <a:pt x="196" y="1535"/>
                    <a:pt x="196" y="1507"/>
                  </a:cubicBezTo>
                  <a:lnTo>
                    <a:pt x="196" y="893"/>
                  </a:lnTo>
                  <a:lnTo>
                    <a:pt x="196" y="893"/>
                  </a:lnTo>
                  <a:lnTo>
                    <a:pt x="196" y="893"/>
                  </a:lnTo>
                  <a:lnTo>
                    <a:pt x="196" y="280"/>
                  </a:lnTo>
                  <a:cubicBezTo>
                    <a:pt x="196" y="224"/>
                    <a:pt x="196" y="1"/>
                    <a:pt x="113" y="1"/>
                  </a:cubicBezTo>
                  <a:cubicBezTo>
                    <a:pt x="1" y="1"/>
                    <a:pt x="1" y="252"/>
                    <a:pt x="1" y="2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985;p63">
              <a:extLst>
                <a:ext uri="{FF2B5EF4-FFF2-40B4-BE49-F238E27FC236}">
                  <a16:creationId xmlns:a16="http://schemas.microsoft.com/office/drawing/2014/main" id="{6CDFF897-CE71-D22D-D46F-4E39B10C0A14}"/>
                </a:ext>
              </a:extLst>
            </p:cNvPr>
            <p:cNvSpPr/>
            <p:nvPr/>
          </p:nvSpPr>
          <p:spPr>
            <a:xfrm>
              <a:off x="3037600" y="2515725"/>
              <a:ext cx="14490" cy="112977"/>
            </a:xfrm>
            <a:custGeom>
              <a:avLst/>
              <a:gdLst/>
              <a:ahLst/>
              <a:cxnLst/>
              <a:rect l="l" t="t" r="r" b="b"/>
              <a:pathLst>
                <a:path w="197" h="1536" extrusionOk="0">
                  <a:moveTo>
                    <a:pt x="29" y="224"/>
                  </a:moveTo>
                  <a:cubicBezTo>
                    <a:pt x="1" y="419"/>
                    <a:pt x="1" y="587"/>
                    <a:pt x="1" y="754"/>
                  </a:cubicBezTo>
                  <a:lnTo>
                    <a:pt x="1" y="754"/>
                  </a:lnTo>
                  <a:lnTo>
                    <a:pt x="1" y="754"/>
                  </a:lnTo>
                  <a:cubicBezTo>
                    <a:pt x="1" y="922"/>
                    <a:pt x="1" y="1117"/>
                    <a:pt x="29" y="1284"/>
                  </a:cubicBezTo>
                  <a:cubicBezTo>
                    <a:pt x="29" y="1312"/>
                    <a:pt x="29" y="1535"/>
                    <a:pt x="84" y="1535"/>
                  </a:cubicBezTo>
                  <a:cubicBezTo>
                    <a:pt x="168" y="1535"/>
                    <a:pt x="168" y="1312"/>
                    <a:pt x="168" y="1284"/>
                  </a:cubicBezTo>
                  <a:cubicBezTo>
                    <a:pt x="168" y="1117"/>
                    <a:pt x="196" y="922"/>
                    <a:pt x="196" y="754"/>
                  </a:cubicBezTo>
                  <a:lnTo>
                    <a:pt x="196" y="754"/>
                  </a:lnTo>
                  <a:lnTo>
                    <a:pt x="196" y="754"/>
                  </a:lnTo>
                  <a:cubicBezTo>
                    <a:pt x="196" y="587"/>
                    <a:pt x="196" y="419"/>
                    <a:pt x="168" y="224"/>
                  </a:cubicBezTo>
                  <a:cubicBezTo>
                    <a:pt x="168" y="196"/>
                    <a:pt x="168" y="1"/>
                    <a:pt x="84" y="1"/>
                  </a:cubicBezTo>
                  <a:cubicBezTo>
                    <a:pt x="29" y="1"/>
                    <a:pt x="29" y="168"/>
                    <a:pt x="29"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986;p63">
              <a:extLst>
                <a:ext uri="{FF2B5EF4-FFF2-40B4-BE49-F238E27FC236}">
                  <a16:creationId xmlns:a16="http://schemas.microsoft.com/office/drawing/2014/main" id="{44CF878C-BA15-DFB6-BED1-19AE4D60DBED}"/>
                </a:ext>
              </a:extLst>
            </p:cNvPr>
            <p:cNvSpPr/>
            <p:nvPr/>
          </p:nvSpPr>
          <p:spPr>
            <a:xfrm>
              <a:off x="3037600" y="2474757"/>
              <a:ext cx="14490" cy="30818"/>
            </a:xfrm>
            <a:custGeom>
              <a:avLst/>
              <a:gdLst/>
              <a:ahLst/>
              <a:cxnLst/>
              <a:rect l="l" t="t" r="r" b="b"/>
              <a:pathLst>
                <a:path w="197" h="419" extrusionOk="0">
                  <a:moveTo>
                    <a:pt x="29" y="335"/>
                  </a:moveTo>
                  <a:cubicBezTo>
                    <a:pt x="1" y="307"/>
                    <a:pt x="1" y="279"/>
                    <a:pt x="1" y="195"/>
                  </a:cubicBezTo>
                  <a:lnTo>
                    <a:pt x="1" y="195"/>
                  </a:lnTo>
                  <a:lnTo>
                    <a:pt x="1" y="195"/>
                  </a:lnTo>
                  <a:cubicBezTo>
                    <a:pt x="1" y="167"/>
                    <a:pt x="1" y="84"/>
                    <a:pt x="29" y="56"/>
                  </a:cubicBezTo>
                  <a:cubicBezTo>
                    <a:pt x="29" y="56"/>
                    <a:pt x="29" y="0"/>
                    <a:pt x="84" y="0"/>
                  </a:cubicBezTo>
                  <a:cubicBezTo>
                    <a:pt x="168" y="0"/>
                    <a:pt x="168" y="56"/>
                    <a:pt x="168" y="56"/>
                  </a:cubicBezTo>
                  <a:cubicBezTo>
                    <a:pt x="168" y="84"/>
                    <a:pt x="196" y="139"/>
                    <a:pt x="196" y="195"/>
                  </a:cubicBezTo>
                  <a:lnTo>
                    <a:pt x="196" y="195"/>
                  </a:lnTo>
                  <a:lnTo>
                    <a:pt x="196" y="195"/>
                  </a:lnTo>
                  <a:cubicBezTo>
                    <a:pt x="196" y="223"/>
                    <a:pt x="196" y="279"/>
                    <a:pt x="168" y="335"/>
                  </a:cubicBezTo>
                  <a:cubicBezTo>
                    <a:pt x="168" y="335"/>
                    <a:pt x="168" y="418"/>
                    <a:pt x="84" y="418"/>
                  </a:cubicBezTo>
                  <a:cubicBezTo>
                    <a:pt x="29" y="418"/>
                    <a:pt x="29" y="335"/>
                    <a:pt x="29"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987;p63">
              <a:extLst>
                <a:ext uri="{FF2B5EF4-FFF2-40B4-BE49-F238E27FC236}">
                  <a16:creationId xmlns:a16="http://schemas.microsoft.com/office/drawing/2014/main" id="{94CD0365-227D-3F51-A109-00BA907EAE65}"/>
                </a:ext>
              </a:extLst>
            </p:cNvPr>
            <p:cNvSpPr/>
            <p:nvPr/>
          </p:nvSpPr>
          <p:spPr>
            <a:xfrm>
              <a:off x="2959636" y="2294116"/>
              <a:ext cx="16476" cy="242208"/>
            </a:xfrm>
            <a:custGeom>
              <a:avLst/>
              <a:gdLst/>
              <a:ahLst/>
              <a:cxnLst/>
              <a:rect l="l" t="t" r="r" b="b"/>
              <a:pathLst>
                <a:path w="224" h="3293" extrusionOk="0">
                  <a:moveTo>
                    <a:pt x="28" y="531"/>
                  </a:moveTo>
                  <a:cubicBezTo>
                    <a:pt x="28" y="866"/>
                    <a:pt x="1" y="1284"/>
                    <a:pt x="1" y="1647"/>
                  </a:cubicBezTo>
                  <a:lnTo>
                    <a:pt x="1" y="1647"/>
                  </a:lnTo>
                  <a:lnTo>
                    <a:pt x="1" y="1647"/>
                  </a:lnTo>
                  <a:cubicBezTo>
                    <a:pt x="1" y="1982"/>
                    <a:pt x="1" y="2372"/>
                    <a:pt x="28" y="2763"/>
                  </a:cubicBezTo>
                  <a:cubicBezTo>
                    <a:pt x="28" y="2874"/>
                    <a:pt x="28" y="3293"/>
                    <a:pt x="112" y="3293"/>
                  </a:cubicBezTo>
                  <a:cubicBezTo>
                    <a:pt x="168" y="3293"/>
                    <a:pt x="168" y="2874"/>
                    <a:pt x="224" y="2763"/>
                  </a:cubicBezTo>
                  <a:lnTo>
                    <a:pt x="224" y="1647"/>
                  </a:lnTo>
                  <a:lnTo>
                    <a:pt x="224" y="1647"/>
                  </a:lnTo>
                  <a:lnTo>
                    <a:pt x="224" y="1647"/>
                  </a:lnTo>
                  <a:lnTo>
                    <a:pt x="224" y="531"/>
                  </a:lnTo>
                  <a:cubicBezTo>
                    <a:pt x="224" y="419"/>
                    <a:pt x="224" y="1"/>
                    <a:pt x="112" y="1"/>
                  </a:cubicBezTo>
                  <a:cubicBezTo>
                    <a:pt x="28" y="1"/>
                    <a:pt x="28" y="419"/>
                    <a:pt x="28" y="53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988;p63">
              <a:extLst>
                <a:ext uri="{FF2B5EF4-FFF2-40B4-BE49-F238E27FC236}">
                  <a16:creationId xmlns:a16="http://schemas.microsoft.com/office/drawing/2014/main" id="{569C3E3D-7AB9-B09C-BBEB-69DFA2FE4771}"/>
                </a:ext>
              </a:extLst>
            </p:cNvPr>
            <p:cNvSpPr/>
            <p:nvPr/>
          </p:nvSpPr>
          <p:spPr>
            <a:xfrm>
              <a:off x="2959636" y="2212033"/>
              <a:ext cx="16476" cy="61637"/>
            </a:xfrm>
            <a:custGeom>
              <a:avLst/>
              <a:gdLst/>
              <a:ahLst/>
              <a:cxnLst/>
              <a:rect l="l" t="t" r="r" b="b"/>
              <a:pathLst>
                <a:path w="224" h="838" extrusionOk="0">
                  <a:moveTo>
                    <a:pt x="28" y="698"/>
                  </a:moveTo>
                  <a:cubicBezTo>
                    <a:pt x="28" y="587"/>
                    <a:pt x="1" y="531"/>
                    <a:pt x="1" y="419"/>
                  </a:cubicBezTo>
                  <a:lnTo>
                    <a:pt x="1" y="419"/>
                  </a:lnTo>
                  <a:lnTo>
                    <a:pt x="1" y="419"/>
                  </a:lnTo>
                  <a:cubicBezTo>
                    <a:pt x="1" y="364"/>
                    <a:pt x="1" y="252"/>
                    <a:pt x="28" y="140"/>
                  </a:cubicBezTo>
                  <a:cubicBezTo>
                    <a:pt x="28" y="113"/>
                    <a:pt x="28" y="1"/>
                    <a:pt x="112" y="1"/>
                  </a:cubicBezTo>
                  <a:cubicBezTo>
                    <a:pt x="168" y="1"/>
                    <a:pt x="168" y="113"/>
                    <a:pt x="224" y="140"/>
                  </a:cubicBezTo>
                  <a:lnTo>
                    <a:pt x="224" y="419"/>
                  </a:lnTo>
                  <a:lnTo>
                    <a:pt x="224" y="419"/>
                  </a:lnTo>
                  <a:lnTo>
                    <a:pt x="224" y="419"/>
                  </a:lnTo>
                  <a:lnTo>
                    <a:pt x="224" y="698"/>
                  </a:lnTo>
                  <a:cubicBezTo>
                    <a:pt x="224" y="726"/>
                    <a:pt x="224" y="838"/>
                    <a:pt x="112" y="838"/>
                  </a:cubicBezTo>
                  <a:cubicBezTo>
                    <a:pt x="28" y="838"/>
                    <a:pt x="28" y="726"/>
                    <a:pt x="28" y="69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989;p63">
              <a:extLst>
                <a:ext uri="{FF2B5EF4-FFF2-40B4-BE49-F238E27FC236}">
                  <a16:creationId xmlns:a16="http://schemas.microsoft.com/office/drawing/2014/main" id="{D66091F9-A91F-9CA0-0FD6-A4053C67136A}"/>
                </a:ext>
              </a:extLst>
            </p:cNvPr>
            <p:cNvSpPr/>
            <p:nvPr/>
          </p:nvSpPr>
          <p:spPr>
            <a:xfrm>
              <a:off x="2998618" y="2407017"/>
              <a:ext cx="12430" cy="166302"/>
            </a:xfrm>
            <a:custGeom>
              <a:avLst/>
              <a:gdLst/>
              <a:ahLst/>
              <a:cxnLst/>
              <a:rect l="l" t="t" r="r" b="b"/>
              <a:pathLst>
                <a:path w="169" h="2261" extrusionOk="0">
                  <a:moveTo>
                    <a:pt x="1" y="391"/>
                  </a:moveTo>
                  <a:lnTo>
                    <a:pt x="1" y="1144"/>
                  </a:lnTo>
                  <a:lnTo>
                    <a:pt x="1" y="1144"/>
                  </a:lnTo>
                  <a:lnTo>
                    <a:pt x="1" y="1144"/>
                  </a:lnTo>
                  <a:lnTo>
                    <a:pt x="1" y="1925"/>
                  </a:lnTo>
                  <a:cubicBezTo>
                    <a:pt x="1" y="1981"/>
                    <a:pt x="1" y="2260"/>
                    <a:pt x="112" y="2260"/>
                  </a:cubicBezTo>
                  <a:cubicBezTo>
                    <a:pt x="168" y="2260"/>
                    <a:pt x="168" y="1981"/>
                    <a:pt x="168" y="1925"/>
                  </a:cubicBezTo>
                  <a:lnTo>
                    <a:pt x="168" y="1144"/>
                  </a:lnTo>
                  <a:lnTo>
                    <a:pt x="168" y="1144"/>
                  </a:lnTo>
                  <a:lnTo>
                    <a:pt x="168" y="1144"/>
                  </a:lnTo>
                  <a:lnTo>
                    <a:pt x="168" y="391"/>
                  </a:lnTo>
                  <a:cubicBezTo>
                    <a:pt x="168" y="307"/>
                    <a:pt x="168" y="28"/>
                    <a:pt x="112" y="28"/>
                  </a:cubicBezTo>
                  <a:cubicBezTo>
                    <a:pt x="1" y="0"/>
                    <a:pt x="1" y="279"/>
                    <a:pt x="1"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990;p63">
              <a:extLst>
                <a:ext uri="{FF2B5EF4-FFF2-40B4-BE49-F238E27FC236}">
                  <a16:creationId xmlns:a16="http://schemas.microsoft.com/office/drawing/2014/main" id="{2852749C-D4E0-B96E-3495-4D1BAA04886A}"/>
                </a:ext>
              </a:extLst>
            </p:cNvPr>
            <p:cNvSpPr/>
            <p:nvPr/>
          </p:nvSpPr>
          <p:spPr>
            <a:xfrm>
              <a:off x="2998618" y="2353619"/>
              <a:ext cx="12430" cy="41116"/>
            </a:xfrm>
            <a:custGeom>
              <a:avLst/>
              <a:gdLst/>
              <a:ahLst/>
              <a:cxnLst/>
              <a:rect l="l" t="t" r="r" b="b"/>
              <a:pathLst>
                <a:path w="169" h="559" extrusionOk="0">
                  <a:moveTo>
                    <a:pt x="1" y="447"/>
                  </a:moveTo>
                  <a:lnTo>
                    <a:pt x="1" y="280"/>
                  </a:lnTo>
                  <a:lnTo>
                    <a:pt x="1" y="280"/>
                  </a:lnTo>
                  <a:lnTo>
                    <a:pt x="1" y="280"/>
                  </a:lnTo>
                  <a:lnTo>
                    <a:pt x="1" y="113"/>
                  </a:lnTo>
                  <a:cubicBezTo>
                    <a:pt x="1" y="57"/>
                    <a:pt x="1" y="1"/>
                    <a:pt x="112" y="1"/>
                  </a:cubicBezTo>
                  <a:cubicBezTo>
                    <a:pt x="168" y="1"/>
                    <a:pt x="168" y="57"/>
                    <a:pt x="168" y="113"/>
                  </a:cubicBezTo>
                  <a:lnTo>
                    <a:pt x="168" y="280"/>
                  </a:lnTo>
                  <a:lnTo>
                    <a:pt x="168" y="280"/>
                  </a:lnTo>
                  <a:lnTo>
                    <a:pt x="168" y="280"/>
                  </a:lnTo>
                  <a:lnTo>
                    <a:pt x="168" y="447"/>
                  </a:lnTo>
                  <a:cubicBezTo>
                    <a:pt x="168" y="475"/>
                    <a:pt x="168" y="559"/>
                    <a:pt x="112" y="559"/>
                  </a:cubicBezTo>
                  <a:cubicBezTo>
                    <a:pt x="1" y="531"/>
                    <a:pt x="1" y="447"/>
                    <a:pt x="1" y="4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991;p63">
              <a:extLst>
                <a:ext uri="{FF2B5EF4-FFF2-40B4-BE49-F238E27FC236}">
                  <a16:creationId xmlns:a16="http://schemas.microsoft.com/office/drawing/2014/main" id="{5CDBA8BA-889D-6D6C-3EA3-57109EBD4B98}"/>
                </a:ext>
              </a:extLst>
            </p:cNvPr>
            <p:cNvSpPr/>
            <p:nvPr/>
          </p:nvSpPr>
          <p:spPr>
            <a:xfrm>
              <a:off x="3101221" y="2158709"/>
              <a:ext cx="14416" cy="164243"/>
            </a:xfrm>
            <a:custGeom>
              <a:avLst/>
              <a:gdLst/>
              <a:ahLst/>
              <a:cxnLst/>
              <a:rect l="l" t="t" r="r" b="b"/>
              <a:pathLst>
                <a:path w="196" h="2233" extrusionOk="0">
                  <a:moveTo>
                    <a:pt x="1" y="335"/>
                  </a:moveTo>
                  <a:lnTo>
                    <a:pt x="1" y="1117"/>
                  </a:lnTo>
                  <a:lnTo>
                    <a:pt x="1" y="1117"/>
                  </a:lnTo>
                  <a:lnTo>
                    <a:pt x="1" y="1117"/>
                  </a:lnTo>
                  <a:lnTo>
                    <a:pt x="1" y="1870"/>
                  </a:lnTo>
                  <a:cubicBezTo>
                    <a:pt x="1" y="1953"/>
                    <a:pt x="1" y="2232"/>
                    <a:pt x="112" y="2232"/>
                  </a:cubicBezTo>
                  <a:cubicBezTo>
                    <a:pt x="168" y="2232"/>
                    <a:pt x="168" y="1953"/>
                    <a:pt x="168" y="1870"/>
                  </a:cubicBezTo>
                  <a:cubicBezTo>
                    <a:pt x="168" y="1647"/>
                    <a:pt x="196" y="1340"/>
                    <a:pt x="196" y="1117"/>
                  </a:cubicBezTo>
                  <a:lnTo>
                    <a:pt x="196" y="1117"/>
                  </a:lnTo>
                  <a:lnTo>
                    <a:pt x="196" y="1117"/>
                  </a:lnTo>
                  <a:cubicBezTo>
                    <a:pt x="196" y="865"/>
                    <a:pt x="196" y="586"/>
                    <a:pt x="168" y="335"/>
                  </a:cubicBezTo>
                  <a:cubicBezTo>
                    <a:pt x="168" y="280"/>
                    <a:pt x="168" y="1"/>
                    <a:pt x="112" y="1"/>
                  </a:cubicBezTo>
                  <a:cubicBezTo>
                    <a:pt x="1" y="1"/>
                    <a:pt x="1" y="280"/>
                    <a:pt x="1"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992;p63">
              <a:extLst>
                <a:ext uri="{FF2B5EF4-FFF2-40B4-BE49-F238E27FC236}">
                  <a16:creationId xmlns:a16="http://schemas.microsoft.com/office/drawing/2014/main" id="{E54DD792-E496-4F0D-FECC-687F17CBBD53}"/>
                </a:ext>
              </a:extLst>
            </p:cNvPr>
            <p:cNvSpPr/>
            <p:nvPr/>
          </p:nvSpPr>
          <p:spPr>
            <a:xfrm>
              <a:off x="3173080" y="3104721"/>
              <a:ext cx="14416" cy="213449"/>
            </a:xfrm>
            <a:custGeom>
              <a:avLst/>
              <a:gdLst/>
              <a:ahLst/>
              <a:cxnLst/>
              <a:rect l="l" t="t" r="r" b="b"/>
              <a:pathLst>
                <a:path w="196" h="2902" extrusionOk="0">
                  <a:moveTo>
                    <a:pt x="0" y="419"/>
                  </a:moveTo>
                  <a:lnTo>
                    <a:pt x="0" y="1479"/>
                  </a:lnTo>
                  <a:lnTo>
                    <a:pt x="0" y="1479"/>
                  </a:lnTo>
                  <a:lnTo>
                    <a:pt x="0" y="1479"/>
                  </a:lnTo>
                  <a:lnTo>
                    <a:pt x="0" y="2483"/>
                  </a:lnTo>
                  <a:cubicBezTo>
                    <a:pt x="0" y="2511"/>
                    <a:pt x="0" y="2874"/>
                    <a:pt x="56" y="2902"/>
                  </a:cubicBezTo>
                  <a:cubicBezTo>
                    <a:pt x="167" y="2902"/>
                    <a:pt x="167" y="2539"/>
                    <a:pt x="167" y="2511"/>
                  </a:cubicBezTo>
                  <a:cubicBezTo>
                    <a:pt x="195" y="2176"/>
                    <a:pt x="195" y="1813"/>
                    <a:pt x="195" y="1507"/>
                  </a:cubicBezTo>
                  <a:lnTo>
                    <a:pt x="195" y="1507"/>
                  </a:lnTo>
                  <a:lnTo>
                    <a:pt x="195" y="1507"/>
                  </a:lnTo>
                  <a:cubicBezTo>
                    <a:pt x="195" y="1144"/>
                    <a:pt x="167" y="809"/>
                    <a:pt x="167" y="446"/>
                  </a:cubicBezTo>
                  <a:cubicBezTo>
                    <a:pt x="167" y="419"/>
                    <a:pt x="167" y="28"/>
                    <a:pt x="56" y="28"/>
                  </a:cubicBezTo>
                  <a:cubicBezTo>
                    <a:pt x="0" y="0"/>
                    <a:pt x="0" y="391"/>
                    <a:pt x="0"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993;p63">
              <a:extLst>
                <a:ext uri="{FF2B5EF4-FFF2-40B4-BE49-F238E27FC236}">
                  <a16:creationId xmlns:a16="http://schemas.microsoft.com/office/drawing/2014/main" id="{283C4194-8F71-9FFF-5FC2-F95FC09C5F26}"/>
                </a:ext>
              </a:extLst>
            </p:cNvPr>
            <p:cNvSpPr/>
            <p:nvPr/>
          </p:nvSpPr>
          <p:spPr>
            <a:xfrm>
              <a:off x="3002737" y="3155986"/>
              <a:ext cx="14416" cy="174467"/>
            </a:xfrm>
            <a:custGeom>
              <a:avLst/>
              <a:gdLst/>
              <a:ahLst/>
              <a:cxnLst/>
              <a:rect l="l" t="t" r="r" b="b"/>
              <a:pathLst>
                <a:path w="196" h="2372" extrusionOk="0">
                  <a:moveTo>
                    <a:pt x="0" y="391"/>
                  </a:moveTo>
                  <a:lnTo>
                    <a:pt x="0" y="1200"/>
                  </a:lnTo>
                  <a:lnTo>
                    <a:pt x="0" y="1200"/>
                  </a:lnTo>
                  <a:lnTo>
                    <a:pt x="0" y="1200"/>
                  </a:lnTo>
                  <a:lnTo>
                    <a:pt x="0" y="1981"/>
                  </a:lnTo>
                  <a:cubicBezTo>
                    <a:pt x="0" y="2232"/>
                    <a:pt x="56" y="2372"/>
                    <a:pt x="84" y="2372"/>
                  </a:cubicBezTo>
                  <a:cubicBezTo>
                    <a:pt x="140" y="2372"/>
                    <a:pt x="140" y="2232"/>
                    <a:pt x="196" y="1981"/>
                  </a:cubicBezTo>
                  <a:lnTo>
                    <a:pt x="196" y="1200"/>
                  </a:lnTo>
                  <a:lnTo>
                    <a:pt x="196" y="1200"/>
                  </a:lnTo>
                  <a:lnTo>
                    <a:pt x="196" y="1200"/>
                  </a:lnTo>
                  <a:lnTo>
                    <a:pt x="196" y="391"/>
                  </a:lnTo>
                  <a:cubicBezTo>
                    <a:pt x="196" y="140"/>
                    <a:pt x="140" y="0"/>
                    <a:pt x="84" y="0"/>
                  </a:cubicBezTo>
                  <a:cubicBezTo>
                    <a:pt x="56" y="0"/>
                    <a:pt x="0" y="140"/>
                    <a:pt x="0"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994;p63">
              <a:extLst>
                <a:ext uri="{FF2B5EF4-FFF2-40B4-BE49-F238E27FC236}">
                  <a16:creationId xmlns:a16="http://schemas.microsoft.com/office/drawing/2014/main" id="{7EB65D37-2244-DEC5-E11F-3F011E4D2056}"/>
                </a:ext>
              </a:extLst>
            </p:cNvPr>
            <p:cNvSpPr/>
            <p:nvPr/>
          </p:nvSpPr>
          <p:spPr>
            <a:xfrm>
              <a:off x="3140203" y="3205265"/>
              <a:ext cx="12430" cy="112903"/>
            </a:xfrm>
            <a:custGeom>
              <a:avLst/>
              <a:gdLst/>
              <a:ahLst/>
              <a:cxnLst/>
              <a:rect l="l" t="t" r="r" b="b"/>
              <a:pathLst>
                <a:path w="169" h="1535" extrusionOk="0">
                  <a:moveTo>
                    <a:pt x="1" y="251"/>
                  </a:moveTo>
                  <a:lnTo>
                    <a:pt x="1" y="753"/>
                  </a:lnTo>
                  <a:lnTo>
                    <a:pt x="1" y="753"/>
                  </a:lnTo>
                  <a:lnTo>
                    <a:pt x="1" y="753"/>
                  </a:lnTo>
                  <a:lnTo>
                    <a:pt x="1" y="1283"/>
                  </a:lnTo>
                  <a:cubicBezTo>
                    <a:pt x="1" y="1367"/>
                    <a:pt x="1" y="1535"/>
                    <a:pt x="84" y="1535"/>
                  </a:cubicBezTo>
                  <a:cubicBezTo>
                    <a:pt x="168" y="1535"/>
                    <a:pt x="168" y="1311"/>
                    <a:pt x="168" y="1283"/>
                  </a:cubicBezTo>
                  <a:lnTo>
                    <a:pt x="168" y="753"/>
                  </a:lnTo>
                  <a:lnTo>
                    <a:pt x="168" y="753"/>
                  </a:lnTo>
                  <a:lnTo>
                    <a:pt x="168" y="753"/>
                  </a:lnTo>
                  <a:lnTo>
                    <a:pt x="168" y="251"/>
                  </a:lnTo>
                  <a:cubicBezTo>
                    <a:pt x="168" y="195"/>
                    <a:pt x="168" y="0"/>
                    <a:pt x="84" y="0"/>
                  </a:cubicBezTo>
                  <a:cubicBezTo>
                    <a:pt x="1" y="0"/>
                    <a:pt x="1" y="167"/>
                    <a:pt x="1"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995;p63">
              <a:extLst>
                <a:ext uri="{FF2B5EF4-FFF2-40B4-BE49-F238E27FC236}">
                  <a16:creationId xmlns:a16="http://schemas.microsoft.com/office/drawing/2014/main" id="{0FB35D39-0B39-E41F-CC7A-BF44D59AE6FE}"/>
                </a:ext>
              </a:extLst>
            </p:cNvPr>
            <p:cNvSpPr/>
            <p:nvPr/>
          </p:nvSpPr>
          <p:spPr>
            <a:xfrm>
              <a:off x="3140203" y="3155986"/>
              <a:ext cx="12430" cy="30818"/>
            </a:xfrm>
            <a:custGeom>
              <a:avLst/>
              <a:gdLst/>
              <a:ahLst/>
              <a:cxnLst/>
              <a:rect l="l" t="t" r="r" b="b"/>
              <a:pathLst>
                <a:path w="169" h="419" extrusionOk="0">
                  <a:moveTo>
                    <a:pt x="1" y="84"/>
                  </a:moveTo>
                  <a:lnTo>
                    <a:pt x="1" y="224"/>
                  </a:lnTo>
                  <a:lnTo>
                    <a:pt x="1" y="224"/>
                  </a:lnTo>
                  <a:lnTo>
                    <a:pt x="1" y="224"/>
                  </a:lnTo>
                  <a:lnTo>
                    <a:pt x="1" y="363"/>
                  </a:lnTo>
                  <a:cubicBezTo>
                    <a:pt x="1" y="391"/>
                    <a:pt x="29" y="419"/>
                    <a:pt x="84" y="419"/>
                  </a:cubicBezTo>
                  <a:cubicBezTo>
                    <a:pt x="140" y="419"/>
                    <a:pt x="168" y="391"/>
                    <a:pt x="168" y="363"/>
                  </a:cubicBezTo>
                  <a:lnTo>
                    <a:pt x="168" y="224"/>
                  </a:lnTo>
                  <a:lnTo>
                    <a:pt x="168" y="224"/>
                  </a:lnTo>
                  <a:lnTo>
                    <a:pt x="168" y="224"/>
                  </a:lnTo>
                  <a:lnTo>
                    <a:pt x="168" y="84"/>
                  </a:lnTo>
                  <a:cubicBezTo>
                    <a:pt x="168" y="0"/>
                    <a:pt x="112" y="0"/>
                    <a:pt x="84" y="0"/>
                  </a:cubicBezTo>
                  <a:cubicBezTo>
                    <a:pt x="29" y="0"/>
                    <a:pt x="1" y="28"/>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996;p63">
              <a:extLst>
                <a:ext uri="{FF2B5EF4-FFF2-40B4-BE49-F238E27FC236}">
                  <a16:creationId xmlns:a16="http://schemas.microsoft.com/office/drawing/2014/main" id="{D7F9D019-ED5A-4298-EFE0-B34788D57AA6}"/>
                </a:ext>
              </a:extLst>
            </p:cNvPr>
            <p:cNvSpPr/>
            <p:nvPr/>
          </p:nvSpPr>
          <p:spPr>
            <a:xfrm>
              <a:off x="3107400" y="3123182"/>
              <a:ext cx="16476" cy="194988"/>
            </a:xfrm>
            <a:custGeom>
              <a:avLst/>
              <a:gdLst/>
              <a:ahLst/>
              <a:cxnLst/>
              <a:rect l="l" t="t" r="r" b="b"/>
              <a:pathLst>
                <a:path w="224" h="2651" extrusionOk="0">
                  <a:moveTo>
                    <a:pt x="56" y="419"/>
                  </a:moveTo>
                  <a:cubicBezTo>
                    <a:pt x="56" y="698"/>
                    <a:pt x="0" y="1004"/>
                    <a:pt x="0" y="1311"/>
                  </a:cubicBezTo>
                  <a:lnTo>
                    <a:pt x="0" y="1311"/>
                  </a:lnTo>
                  <a:lnTo>
                    <a:pt x="0" y="1311"/>
                  </a:lnTo>
                  <a:cubicBezTo>
                    <a:pt x="0" y="1590"/>
                    <a:pt x="0" y="1953"/>
                    <a:pt x="56" y="2232"/>
                  </a:cubicBezTo>
                  <a:cubicBezTo>
                    <a:pt x="56" y="2344"/>
                    <a:pt x="56" y="2651"/>
                    <a:pt x="112" y="2651"/>
                  </a:cubicBezTo>
                  <a:cubicBezTo>
                    <a:pt x="196" y="2651"/>
                    <a:pt x="196" y="2288"/>
                    <a:pt x="224" y="2232"/>
                  </a:cubicBezTo>
                  <a:lnTo>
                    <a:pt x="224" y="1311"/>
                  </a:lnTo>
                  <a:lnTo>
                    <a:pt x="224" y="1311"/>
                  </a:lnTo>
                  <a:lnTo>
                    <a:pt x="224" y="1311"/>
                  </a:lnTo>
                  <a:lnTo>
                    <a:pt x="224" y="419"/>
                  </a:lnTo>
                  <a:cubicBezTo>
                    <a:pt x="224" y="307"/>
                    <a:pt x="224" y="0"/>
                    <a:pt x="112" y="0"/>
                  </a:cubicBezTo>
                  <a:cubicBezTo>
                    <a:pt x="56" y="0"/>
                    <a:pt x="56" y="335"/>
                    <a:pt x="56"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997;p63">
              <a:extLst>
                <a:ext uri="{FF2B5EF4-FFF2-40B4-BE49-F238E27FC236}">
                  <a16:creationId xmlns:a16="http://schemas.microsoft.com/office/drawing/2014/main" id="{ACB48523-5ACC-65A9-233D-63434C3B5154}"/>
                </a:ext>
              </a:extLst>
            </p:cNvPr>
            <p:cNvSpPr/>
            <p:nvPr/>
          </p:nvSpPr>
          <p:spPr>
            <a:xfrm>
              <a:off x="3074522" y="3184744"/>
              <a:ext cx="14490" cy="133424"/>
            </a:xfrm>
            <a:custGeom>
              <a:avLst/>
              <a:gdLst/>
              <a:ahLst/>
              <a:cxnLst/>
              <a:rect l="l" t="t" r="r" b="b"/>
              <a:pathLst>
                <a:path w="197" h="1814" extrusionOk="0">
                  <a:moveTo>
                    <a:pt x="1" y="307"/>
                  </a:moveTo>
                  <a:lnTo>
                    <a:pt x="1" y="893"/>
                  </a:lnTo>
                  <a:lnTo>
                    <a:pt x="1" y="893"/>
                  </a:lnTo>
                  <a:lnTo>
                    <a:pt x="1" y="893"/>
                  </a:lnTo>
                  <a:lnTo>
                    <a:pt x="1" y="1535"/>
                  </a:lnTo>
                  <a:cubicBezTo>
                    <a:pt x="1" y="1590"/>
                    <a:pt x="1" y="1814"/>
                    <a:pt x="113" y="1814"/>
                  </a:cubicBezTo>
                  <a:cubicBezTo>
                    <a:pt x="196" y="1814"/>
                    <a:pt x="196" y="1562"/>
                    <a:pt x="196" y="1535"/>
                  </a:cubicBezTo>
                  <a:lnTo>
                    <a:pt x="196" y="893"/>
                  </a:lnTo>
                  <a:lnTo>
                    <a:pt x="196" y="893"/>
                  </a:lnTo>
                  <a:lnTo>
                    <a:pt x="196" y="893"/>
                  </a:lnTo>
                  <a:lnTo>
                    <a:pt x="196" y="307"/>
                  </a:lnTo>
                  <a:cubicBezTo>
                    <a:pt x="196" y="251"/>
                    <a:pt x="196" y="28"/>
                    <a:pt x="113" y="28"/>
                  </a:cubicBezTo>
                  <a:cubicBezTo>
                    <a:pt x="1" y="0"/>
                    <a:pt x="1" y="251"/>
                    <a:pt x="1" y="3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998;p63">
              <a:extLst>
                <a:ext uri="{FF2B5EF4-FFF2-40B4-BE49-F238E27FC236}">
                  <a16:creationId xmlns:a16="http://schemas.microsoft.com/office/drawing/2014/main" id="{5960D913-BA2D-7BF0-AA5F-DA36FDDF7B43}"/>
                </a:ext>
              </a:extLst>
            </p:cNvPr>
            <p:cNvSpPr/>
            <p:nvPr/>
          </p:nvSpPr>
          <p:spPr>
            <a:xfrm>
              <a:off x="3037600" y="3207251"/>
              <a:ext cx="14490" cy="112977"/>
            </a:xfrm>
            <a:custGeom>
              <a:avLst/>
              <a:gdLst/>
              <a:ahLst/>
              <a:cxnLst/>
              <a:rect l="l" t="t" r="r" b="b"/>
              <a:pathLst>
                <a:path w="197" h="1536" extrusionOk="0">
                  <a:moveTo>
                    <a:pt x="29" y="252"/>
                  </a:moveTo>
                  <a:cubicBezTo>
                    <a:pt x="1" y="419"/>
                    <a:pt x="1" y="587"/>
                    <a:pt x="1" y="782"/>
                  </a:cubicBezTo>
                  <a:lnTo>
                    <a:pt x="1" y="782"/>
                  </a:lnTo>
                  <a:lnTo>
                    <a:pt x="1" y="782"/>
                  </a:lnTo>
                  <a:cubicBezTo>
                    <a:pt x="1" y="950"/>
                    <a:pt x="1" y="1117"/>
                    <a:pt x="29" y="1284"/>
                  </a:cubicBezTo>
                  <a:cubicBezTo>
                    <a:pt x="29" y="1340"/>
                    <a:pt x="29" y="1535"/>
                    <a:pt x="84" y="1535"/>
                  </a:cubicBezTo>
                  <a:cubicBezTo>
                    <a:pt x="168" y="1535"/>
                    <a:pt x="168" y="1340"/>
                    <a:pt x="168" y="1284"/>
                  </a:cubicBezTo>
                  <a:cubicBezTo>
                    <a:pt x="168" y="1117"/>
                    <a:pt x="196" y="950"/>
                    <a:pt x="196" y="782"/>
                  </a:cubicBezTo>
                  <a:lnTo>
                    <a:pt x="196" y="782"/>
                  </a:lnTo>
                  <a:lnTo>
                    <a:pt x="196" y="782"/>
                  </a:lnTo>
                  <a:cubicBezTo>
                    <a:pt x="196" y="587"/>
                    <a:pt x="196" y="419"/>
                    <a:pt x="168" y="252"/>
                  </a:cubicBezTo>
                  <a:cubicBezTo>
                    <a:pt x="168" y="168"/>
                    <a:pt x="168" y="1"/>
                    <a:pt x="84" y="1"/>
                  </a:cubicBezTo>
                  <a:cubicBezTo>
                    <a:pt x="29" y="1"/>
                    <a:pt x="29" y="168"/>
                    <a:pt x="29"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999;p63">
              <a:extLst>
                <a:ext uri="{FF2B5EF4-FFF2-40B4-BE49-F238E27FC236}">
                  <a16:creationId xmlns:a16="http://schemas.microsoft.com/office/drawing/2014/main" id="{1C6F50F2-E0ED-21C2-00D6-686EAB703688}"/>
                </a:ext>
              </a:extLst>
            </p:cNvPr>
            <p:cNvSpPr/>
            <p:nvPr/>
          </p:nvSpPr>
          <p:spPr>
            <a:xfrm>
              <a:off x="3037600" y="3158045"/>
              <a:ext cx="14490" cy="30818"/>
            </a:xfrm>
            <a:custGeom>
              <a:avLst/>
              <a:gdLst/>
              <a:ahLst/>
              <a:cxnLst/>
              <a:rect l="l" t="t" r="r" b="b"/>
              <a:pathLst>
                <a:path w="197" h="419" extrusionOk="0">
                  <a:moveTo>
                    <a:pt x="29" y="363"/>
                  </a:moveTo>
                  <a:cubicBezTo>
                    <a:pt x="1" y="335"/>
                    <a:pt x="1" y="251"/>
                    <a:pt x="1" y="224"/>
                  </a:cubicBezTo>
                  <a:lnTo>
                    <a:pt x="1" y="224"/>
                  </a:lnTo>
                  <a:lnTo>
                    <a:pt x="1" y="224"/>
                  </a:lnTo>
                  <a:cubicBezTo>
                    <a:pt x="1" y="196"/>
                    <a:pt x="1" y="140"/>
                    <a:pt x="29" y="84"/>
                  </a:cubicBezTo>
                  <a:cubicBezTo>
                    <a:pt x="29" y="84"/>
                    <a:pt x="29" y="0"/>
                    <a:pt x="84" y="0"/>
                  </a:cubicBezTo>
                  <a:cubicBezTo>
                    <a:pt x="168" y="0"/>
                    <a:pt x="168" y="56"/>
                    <a:pt x="168" y="84"/>
                  </a:cubicBezTo>
                  <a:cubicBezTo>
                    <a:pt x="168" y="112"/>
                    <a:pt x="196" y="196"/>
                    <a:pt x="196" y="224"/>
                  </a:cubicBezTo>
                  <a:lnTo>
                    <a:pt x="196" y="224"/>
                  </a:lnTo>
                  <a:lnTo>
                    <a:pt x="196" y="224"/>
                  </a:lnTo>
                  <a:cubicBezTo>
                    <a:pt x="196" y="251"/>
                    <a:pt x="196" y="279"/>
                    <a:pt x="168" y="363"/>
                  </a:cubicBezTo>
                  <a:cubicBezTo>
                    <a:pt x="168" y="363"/>
                    <a:pt x="168" y="419"/>
                    <a:pt x="84" y="419"/>
                  </a:cubicBezTo>
                  <a:cubicBezTo>
                    <a:pt x="29" y="419"/>
                    <a:pt x="29" y="363"/>
                    <a:pt x="29"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5000;p63">
              <a:extLst>
                <a:ext uri="{FF2B5EF4-FFF2-40B4-BE49-F238E27FC236}">
                  <a16:creationId xmlns:a16="http://schemas.microsoft.com/office/drawing/2014/main" id="{B551F723-5768-E02D-E58C-FE5C91A1F212}"/>
                </a:ext>
              </a:extLst>
            </p:cNvPr>
            <p:cNvSpPr/>
            <p:nvPr/>
          </p:nvSpPr>
          <p:spPr>
            <a:xfrm>
              <a:off x="2965815" y="3153926"/>
              <a:ext cx="14416" cy="106798"/>
            </a:xfrm>
            <a:custGeom>
              <a:avLst/>
              <a:gdLst/>
              <a:ahLst/>
              <a:cxnLst/>
              <a:rect l="l" t="t" r="r" b="b"/>
              <a:pathLst>
                <a:path w="196" h="1452" extrusionOk="0">
                  <a:moveTo>
                    <a:pt x="0" y="252"/>
                  </a:moveTo>
                  <a:lnTo>
                    <a:pt x="0" y="726"/>
                  </a:lnTo>
                  <a:lnTo>
                    <a:pt x="0" y="726"/>
                  </a:lnTo>
                  <a:lnTo>
                    <a:pt x="0" y="726"/>
                  </a:lnTo>
                  <a:lnTo>
                    <a:pt x="0" y="1228"/>
                  </a:lnTo>
                  <a:cubicBezTo>
                    <a:pt x="0" y="1368"/>
                    <a:pt x="28" y="1451"/>
                    <a:pt x="84" y="1451"/>
                  </a:cubicBezTo>
                  <a:cubicBezTo>
                    <a:pt x="140" y="1451"/>
                    <a:pt x="168" y="1396"/>
                    <a:pt x="168" y="1228"/>
                  </a:cubicBezTo>
                  <a:cubicBezTo>
                    <a:pt x="168" y="1117"/>
                    <a:pt x="196" y="865"/>
                    <a:pt x="196" y="726"/>
                  </a:cubicBezTo>
                  <a:lnTo>
                    <a:pt x="196" y="726"/>
                  </a:lnTo>
                  <a:lnTo>
                    <a:pt x="196" y="726"/>
                  </a:lnTo>
                  <a:cubicBezTo>
                    <a:pt x="196" y="614"/>
                    <a:pt x="196" y="335"/>
                    <a:pt x="168" y="252"/>
                  </a:cubicBezTo>
                  <a:cubicBezTo>
                    <a:pt x="168" y="112"/>
                    <a:pt x="112" y="1"/>
                    <a:pt x="84" y="1"/>
                  </a:cubicBezTo>
                  <a:cubicBezTo>
                    <a:pt x="28" y="28"/>
                    <a:pt x="0" y="112"/>
                    <a:pt x="0"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5001;p63">
              <a:extLst>
                <a:ext uri="{FF2B5EF4-FFF2-40B4-BE49-F238E27FC236}">
                  <a16:creationId xmlns:a16="http://schemas.microsoft.com/office/drawing/2014/main" id="{C6DE7185-B938-ED67-39F9-B6D2B05E4C68}"/>
                </a:ext>
              </a:extLst>
            </p:cNvPr>
            <p:cNvSpPr/>
            <p:nvPr/>
          </p:nvSpPr>
          <p:spPr>
            <a:xfrm>
              <a:off x="3173080" y="3381713"/>
              <a:ext cx="14416" cy="123200"/>
            </a:xfrm>
            <a:custGeom>
              <a:avLst/>
              <a:gdLst/>
              <a:ahLst/>
              <a:cxnLst/>
              <a:rect l="l" t="t" r="r" b="b"/>
              <a:pathLst>
                <a:path w="196" h="1675" extrusionOk="0">
                  <a:moveTo>
                    <a:pt x="0" y="251"/>
                  </a:moveTo>
                  <a:lnTo>
                    <a:pt x="0" y="837"/>
                  </a:lnTo>
                  <a:lnTo>
                    <a:pt x="0" y="837"/>
                  </a:lnTo>
                  <a:lnTo>
                    <a:pt x="0" y="837"/>
                  </a:lnTo>
                  <a:lnTo>
                    <a:pt x="0" y="1423"/>
                  </a:lnTo>
                  <a:cubicBezTo>
                    <a:pt x="0" y="1451"/>
                    <a:pt x="0" y="1646"/>
                    <a:pt x="56" y="1674"/>
                  </a:cubicBezTo>
                  <a:cubicBezTo>
                    <a:pt x="167" y="1674"/>
                    <a:pt x="167" y="1451"/>
                    <a:pt x="167" y="1423"/>
                  </a:cubicBezTo>
                  <a:cubicBezTo>
                    <a:pt x="195" y="1256"/>
                    <a:pt x="195" y="1061"/>
                    <a:pt x="195" y="837"/>
                  </a:cubicBezTo>
                  <a:lnTo>
                    <a:pt x="195" y="837"/>
                  </a:lnTo>
                  <a:lnTo>
                    <a:pt x="195" y="837"/>
                  </a:lnTo>
                  <a:cubicBezTo>
                    <a:pt x="195" y="642"/>
                    <a:pt x="167" y="447"/>
                    <a:pt x="167" y="251"/>
                  </a:cubicBezTo>
                  <a:cubicBezTo>
                    <a:pt x="167" y="224"/>
                    <a:pt x="167" y="0"/>
                    <a:pt x="56" y="0"/>
                  </a:cubicBezTo>
                  <a:cubicBezTo>
                    <a:pt x="0" y="0"/>
                    <a:pt x="0" y="224"/>
                    <a:pt x="0"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5002;p63">
              <a:extLst>
                <a:ext uri="{FF2B5EF4-FFF2-40B4-BE49-F238E27FC236}">
                  <a16:creationId xmlns:a16="http://schemas.microsoft.com/office/drawing/2014/main" id="{8C46A071-917D-871A-B8B9-366780E09D1B}"/>
                </a:ext>
              </a:extLst>
            </p:cNvPr>
            <p:cNvSpPr/>
            <p:nvPr/>
          </p:nvSpPr>
          <p:spPr>
            <a:xfrm>
              <a:off x="3002737" y="3430919"/>
              <a:ext cx="14416" cy="82158"/>
            </a:xfrm>
            <a:custGeom>
              <a:avLst/>
              <a:gdLst/>
              <a:ahLst/>
              <a:cxnLst/>
              <a:rect l="l" t="t" r="r" b="b"/>
              <a:pathLst>
                <a:path w="196" h="1117" extrusionOk="0">
                  <a:moveTo>
                    <a:pt x="0" y="168"/>
                  </a:moveTo>
                  <a:lnTo>
                    <a:pt x="0" y="559"/>
                  </a:lnTo>
                  <a:lnTo>
                    <a:pt x="0" y="559"/>
                  </a:lnTo>
                  <a:lnTo>
                    <a:pt x="0" y="559"/>
                  </a:lnTo>
                  <a:lnTo>
                    <a:pt x="0" y="950"/>
                  </a:lnTo>
                  <a:cubicBezTo>
                    <a:pt x="0" y="1033"/>
                    <a:pt x="56" y="1117"/>
                    <a:pt x="84" y="1117"/>
                  </a:cubicBezTo>
                  <a:cubicBezTo>
                    <a:pt x="140" y="1117"/>
                    <a:pt x="140" y="1033"/>
                    <a:pt x="196" y="950"/>
                  </a:cubicBezTo>
                  <a:lnTo>
                    <a:pt x="196" y="559"/>
                  </a:lnTo>
                  <a:lnTo>
                    <a:pt x="196" y="559"/>
                  </a:lnTo>
                  <a:lnTo>
                    <a:pt x="196" y="559"/>
                  </a:lnTo>
                  <a:lnTo>
                    <a:pt x="196" y="168"/>
                  </a:lnTo>
                  <a:cubicBezTo>
                    <a:pt x="196" y="57"/>
                    <a:pt x="140" y="1"/>
                    <a:pt x="84" y="1"/>
                  </a:cubicBezTo>
                  <a:cubicBezTo>
                    <a:pt x="56" y="1"/>
                    <a:pt x="0" y="57"/>
                    <a:pt x="0"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5003;p63">
              <a:extLst>
                <a:ext uri="{FF2B5EF4-FFF2-40B4-BE49-F238E27FC236}">
                  <a16:creationId xmlns:a16="http://schemas.microsoft.com/office/drawing/2014/main" id="{27237F1A-B7AA-944E-D4F4-2DE0F5B5E1E9}"/>
                </a:ext>
              </a:extLst>
            </p:cNvPr>
            <p:cNvSpPr/>
            <p:nvPr/>
          </p:nvSpPr>
          <p:spPr>
            <a:xfrm>
              <a:off x="3140203" y="3432978"/>
              <a:ext cx="12430" cy="30892"/>
            </a:xfrm>
            <a:custGeom>
              <a:avLst/>
              <a:gdLst/>
              <a:ahLst/>
              <a:cxnLst/>
              <a:rect l="l" t="t" r="r" b="b"/>
              <a:pathLst>
                <a:path w="169" h="420" extrusionOk="0">
                  <a:moveTo>
                    <a:pt x="1" y="85"/>
                  </a:moveTo>
                  <a:lnTo>
                    <a:pt x="1" y="224"/>
                  </a:lnTo>
                  <a:lnTo>
                    <a:pt x="1" y="224"/>
                  </a:lnTo>
                  <a:lnTo>
                    <a:pt x="1" y="224"/>
                  </a:lnTo>
                  <a:lnTo>
                    <a:pt x="1" y="364"/>
                  </a:lnTo>
                  <a:cubicBezTo>
                    <a:pt x="1" y="391"/>
                    <a:pt x="29" y="419"/>
                    <a:pt x="84" y="419"/>
                  </a:cubicBezTo>
                  <a:cubicBezTo>
                    <a:pt x="140" y="419"/>
                    <a:pt x="168" y="419"/>
                    <a:pt x="168" y="364"/>
                  </a:cubicBezTo>
                  <a:lnTo>
                    <a:pt x="168" y="224"/>
                  </a:lnTo>
                  <a:lnTo>
                    <a:pt x="168" y="224"/>
                  </a:lnTo>
                  <a:lnTo>
                    <a:pt x="168" y="224"/>
                  </a:lnTo>
                  <a:lnTo>
                    <a:pt x="168" y="85"/>
                  </a:lnTo>
                  <a:cubicBezTo>
                    <a:pt x="168" y="29"/>
                    <a:pt x="112" y="1"/>
                    <a:pt x="84" y="1"/>
                  </a:cubicBezTo>
                  <a:cubicBezTo>
                    <a:pt x="29" y="1"/>
                    <a:pt x="1" y="1"/>
                    <a:pt x="1"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5004;p63">
              <a:extLst>
                <a:ext uri="{FF2B5EF4-FFF2-40B4-BE49-F238E27FC236}">
                  <a16:creationId xmlns:a16="http://schemas.microsoft.com/office/drawing/2014/main" id="{6234D442-83B3-A120-0CD6-C162A6D17EA0}"/>
                </a:ext>
              </a:extLst>
            </p:cNvPr>
            <p:cNvSpPr/>
            <p:nvPr/>
          </p:nvSpPr>
          <p:spPr>
            <a:xfrm>
              <a:off x="3107400" y="3398115"/>
              <a:ext cx="16476" cy="112977"/>
            </a:xfrm>
            <a:custGeom>
              <a:avLst/>
              <a:gdLst/>
              <a:ahLst/>
              <a:cxnLst/>
              <a:rect l="l" t="t" r="r" b="b"/>
              <a:pathLst>
                <a:path w="224" h="1536" extrusionOk="0">
                  <a:moveTo>
                    <a:pt x="56" y="224"/>
                  </a:moveTo>
                  <a:cubicBezTo>
                    <a:pt x="56" y="419"/>
                    <a:pt x="0" y="586"/>
                    <a:pt x="0" y="754"/>
                  </a:cubicBezTo>
                  <a:lnTo>
                    <a:pt x="0" y="754"/>
                  </a:lnTo>
                  <a:lnTo>
                    <a:pt x="0" y="754"/>
                  </a:lnTo>
                  <a:cubicBezTo>
                    <a:pt x="0" y="921"/>
                    <a:pt x="0" y="1117"/>
                    <a:pt x="56" y="1284"/>
                  </a:cubicBezTo>
                  <a:cubicBezTo>
                    <a:pt x="56" y="1340"/>
                    <a:pt x="56" y="1535"/>
                    <a:pt x="112" y="1535"/>
                  </a:cubicBezTo>
                  <a:cubicBezTo>
                    <a:pt x="196" y="1535"/>
                    <a:pt x="196" y="1340"/>
                    <a:pt x="224" y="1284"/>
                  </a:cubicBezTo>
                  <a:lnTo>
                    <a:pt x="224" y="754"/>
                  </a:lnTo>
                  <a:lnTo>
                    <a:pt x="224" y="754"/>
                  </a:lnTo>
                  <a:lnTo>
                    <a:pt x="224" y="754"/>
                  </a:lnTo>
                  <a:lnTo>
                    <a:pt x="224" y="224"/>
                  </a:lnTo>
                  <a:cubicBezTo>
                    <a:pt x="224" y="196"/>
                    <a:pt x="224" y="1"/>
                    <a:pt x="112" y="1"/>
                  </a:cubicBezTo>
                  <a:cubicBezTo>
                    <a:pt x="56" y="28"/>
                    <a:pt x="56" y="196"/>
                    <a:pt x="56"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5005;p63">
              <a:extLst>
                <a:ext uri="{FF2B5EF4-FFF2-40B4-BE49-F238E27FC236}">
                  <a16:creationId xmlns:a16="http://schemas.microsoft.com/office/drawing/2014/main" id="{A2658DFD-1F9C-F755-7D36-8CD9E59911B4}"/>
                </a:ext>
              </a:extLst>
            </p:cNvPr>
            <p:cNvSpPr/>
            <p:nvPr/>
          </p:nvSpPr>
          <p:spPr>
            <a:xfrm>
              <a:off x="3074522" y="3443275"/>
              <a:ext cx="14490" cy="67815"/>
            </a:xfrm>
            <a:custGeom>
              <a:avLst/>
              <a:gdLst/>
              <a:ahLst/>
              <a:cxnLst/>
              <a:rect l="l" t="t" r="r" b="b"/>
              <a:pathLst>
                <a:path w="197" h="922" extrusionOk="0">
                  <a:moveTo>
                    <a:pt x="1" y="140"/>
                  </a:moveTo>
                  <a:lnTo>
                    <a:pt x="1" y="447"/>
                  </a:lnTo>
                  <a:lnTo>
                    <a:pt x="1" y="447"/>
                  </a:lnTo>
                  <a:lnTo>
                    <a:pt x="1" y="447"/>
                  </a:lnTo>
                  <a:lnTo>
                    <a:pt x="1" y="782"/>
                  </a:lnTo>
                  <a:cubicBezTo>
                    <a:pt x="1" y="809"/>
                    <a:pt x="1" y="921"/>
                    <a:pt x="113" y="921"/>
                  </a:cubicBezTo>
                  <a:cubicBezTo>
                    <a:pt x="196" y="921"/>
                    <a:pt x="196" y="809"/>
                    <a:pt x="196" y="782"/>
                  </a:cubicBezTo>
                  <a:lnTo>
                    <a:pt x="196" y="447"/>
                  </a:lnTo>
                  <a:lnTo>
                    <a:pt x="196" y="447"/>
                  </a:lnTo>
                  <a:lnTo>
                    <a:pt x="196" y="447"/>
                  </a:lnTo>
                  <a:lnTo>
                    <a:pt x="196" y="140"/>
                  </a:lnTo>
                  <a:cubicBezTo>
                    <a:pt x="196" y="112"/>
                    <a:pt x="196" y="0"/>
                    <a:pt x="113" y="0"/>
                  </a:cubicBezTo>
                  <a:cubicBezTo>
                    <a:pt x="1" y="0"/>
                    <a:pt x="1" y="112"/>
                    <a:pt x="1"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5006;p63">
              <a:extLst>
                <a:ext uri="{FF2B5EF4-FFF2-40B4-BE49-F238E27FC236}">
                  <a16:creationId xmlns:a16="http://schemas.microsoft.com/office/drawing/2014/main" id="{34DE1563-61FB-9309-FE7E-57CE633D37AB}"/>
                </a:ext>
              </a:extLst>
            </p:cNvPr>
            <p:cNvSpPr/>
            <p:nvPr/>
          </p:nvSpPr>
          <p:spPr>
            <a:xfrm>
              <a:off x="3037600" y="3474020"/>
              <a:ext cx="14490" cy="37070"/>
            </a:xfrm>
            <a:custGeom>
              <a:avLst/>
              <a:gdLst/>
              <a:ahLst/>
              <a:cxnLst/>
              <a:rect l="l" t="t" r="r" b="b"/>
              <a:pathLst>
                <a:path w="197" h="504" extrusionOk="0">
                  <a:moveTo>
                    <a:pt x="29" y="85"/>
                  </a:moveTo>
                  <a:cubicBezTo>
                    <a:pt x="1" y="140"/>
                    <a:pt x="1" y="168"/>
                    <a:pt x="1" y="252"/>
                  </a:cubicBezTo>
                  <a:lnTo>
                    <a:pt x="1" y="252"/>
                  </a:lnTo>
                  <a:lnTo>
                    <a:pt x="1" y="252"/>
                  </a:lnTo>
                  <a:cubicBezTo>
                    <a:pt x="1" y="308"/>
                    <a:pt x="1" y="364"/>
                    <a:pt x="29" y="419"/>
                  </a:cubicBezTo>
                  <a:cubicBezTo>
                    <a:pt x="29" y="419"/>
                    <a:pt x="29" y="503"/>
                    <a:pt x="84" y="503"/>
                  </a:cubicBezTo>
                  <a:cubicBezTo>
                    <a:pt x="168" y="503"/>
                    <a:pt x="168" y="419"/>
                    <a:pt x="168" y="419"/>
                  </a:cubicBezTo>
                  <a:cubicBezTo>
                    <a:pt x="168" y="364"/>
                    <a:pt x="196" y="308"/>
                    <a:pt x="196" y="252"/>
                  </a:cubicBezTo>
                  <a:lnTo>
                    <a:pt x="196" y="252"/>
                  </a:lnTo>
                  <a:lnTo>
                    <a:pt x="196" y="252"/>
                  </a:lnTo>
                  <a:cubicBezTo>
                    <a:pt x="196" y="224"/>
                    <a:pt x="196" y="140"/>
                    <a:pt x="168" y="85"/>
                  </a:cubicBezTo>
                  <a:cubicBezTo>
                    <a:pt x="168" y="85"/>
                    <a:pt x="168" y="1"/>
                    <a:pt x="84" y="1"/>
                  </a:cubicBezTo>
                  <a:cubicBezTo>
                    <a:pt x="29" y="1"/>
                    <a:pt x="29" y="85"/>
                    <a:pt x="29"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5007;p63">
              <a:extLst>
                <a:ext uri="{FF2B5EF4-FFF2-40B4-BE49-F238E27FC236}">
                  <a16:creationId xmlns:a16="http://schemas.microsoft.com/office/drawing/2014/main" id="{985948C6-4D28-1866-B38D-1B2655904196}"/>
                </a:ext>
              </a:extLst>
            </p:cNvPr>
            <p:cNvSpPr/>
            <p:nvPr/>
          </p:nvSpPr>
          <p:spPr>
            <a:xfrm>
              <a:off x="3037600" y="3432978"/>
              <a:ext cx="14490" cy="30892"/>
            </a:xfrm>
            <a:custGeom>
              <a:avLst/>
              <a:gdLst/>
              <a:ahLst/>
              <a:cxnLst/>
              <a:rect l="l" t="t" r="r" b="b"/>
              <a:pathLst>
                <a:path w="197" h="420" extrusionOk="0">
                  <a:moveTo>
                    <a:pt x="29" y="364"/>
                  </a:moveTo>
                  <a:cubicBezTo>
                    <a:pt x="1" y="308"/>
                    <a:pt x="1" y="280"/>
                    <a:pt x="1" y="224"/>
                  </a:cubicBezTo>
                  <a:lnTo>
                    <a:pt x="1" y="224"/>
                  </a:lnTo>
                  <a:lnTo>
                    <a:pt x="1" y="224"/>
                  </a:lnTo>
                  <a:cubicBezTo>
                    <a:pt x="1" y="168"/>
                    <a:pt x="1" y="112"/>
                    <a:pt x="29" y="57"/>
                  </a:cubicBezTo>
                  <a:cubicBezTo>
                    <a:pt x="29" y="57"/>
                    <a:pt x="29" y="1"/>
                    <a:pt x="84" y="1"/>
                  </a:cubicBezTo>
                  <a:cubicBezTo>
                    <a:pt x="168" y="1"/>
                    <a:pt x="168" y="29"/>
                    <a:pt x="168" y="57"/>
                  </a:cubicBezTo>
                  <a:cubicBezTo>
                    <a:pt x="168" y="112"/>
                    <a:pt x="196" y="140"/>
                    <a:pt x="196" y="224"/>
                  </a:cubicBezTo>
                  <a:lnTo>
                    <a:pt x="196" y="224"/>
                  </a:lnTo>
                  <a:lnTo>
                    <a:pt x="196" y="224"/>
                  </a:lnTo>
                  <a:cubicBezTo>
                    <a:pt x="196" y="252"/>
                    <a:pt x="196" y="308"/>
                    <a:pt x="168" y="364"/>
                  </a:cubicBezTo>
                  <a:cubicBezTo>
                    <a:pt x="168" y="364"/>
                    <a:pt x="168" y="419"/>
                    <a:pt x="84" y="419"/>
                  </a:cubicBezTo>
                  <a:cubicBezTo>
                    <a:pt x="29" y="419"/>
                    <a:pt x="29" y="364"/>
                    <a:pt x="29" y="36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5008;p63">
              <a:extLst>
                <a:ext uri="{FF2B5EF4-FFF2-40B4-BE49-F238E27FC236}">
                  <a16:creationId xmlns:a16="http://schemas.microsoft.com/office/drawing/2014/main" id="{709462E9-BCBC-3791-FE38-79852C37BB88}"/>
                </a:ext>
              </a:extLst>
            </p:cNvPr>
            <p:cNvSpPr/>
            <p:nvPr/>
          </p:nvSpPr>
          <p:spPr>
            <a:xfrm>
              <a:off x="2965815" y="3359133"/>
              <a:ext cx="14416" cy="106798"/>
            </a:xfrm>
            <a:custGeom>
              <a:avLst/>
              <a:gdLst/>
              <a:ahLst/>
              <a:cxnLst/>
              <a:rect l="l" t="t" r="r" b="b"/>
              <a:pathLst>
                <a:path w="196" h="1452" extrusionOk="0">
                  <a:moveTo>
                    <a:pt x="0" y="252"/>
                  </a:moveTo>
                  <a:lnTo>
                    <a:pt x="0" y="726"/>
                  </a:lnTo>
                  <a:lnTo>
                    <a:pt x="0" y="726"/>
                  </a:lnTo>
                  <a:lnTo>
                    <a:pt x="0" y="726"/>
                  </a:lnTo>
                  <a:lnTo>
                    <a:pt x="0" y="1228"/>
                  </a:lnTo>
                  <a:cubicBezTo>
                    <a:pt x="0" y="1368"/>
                    <a:pt x="28" y="1451"/>
                    <a:pt x="84" y="1451"/>
                  </a:cubicBezTo>
                  <a:cubicBezTo>
                    <a:pt x="140" y="1451"/>
                    <a:pt x="168" y="1395"/>
                    <a:pt x="168" y="1228"/>
                  </a:cubicBezTo>
                  <a:cubicBezTo>
                    <a:pt x="168" y="1116"/>
                    <a:pt x="196" y="837"/>
                    <a:pt x="196" y="726"/>
                  </a:cubicBezTo>
                  <a:lnTo>
                    <a:pt x="196" y="726"/>
                  </a:lnTo>
                  <a:lnTo>
                    <a:pt x="196" y="726"/>
                  </a:lnTo>
                  <a:cubicBezTo>
                    <a:pt x="196" y="586"/>
                    <a:pt x="196" y="335"/>
                    <a:pt x="168" y="252"/>
                  </a:cubicBezTo>
                  <a:cubicBezTo>
                    <a:pt x="168" y="112"/>
                    <a:pt x="112" y="1"/>
                    <a:pt x="84" y="1"/>
                  </a:cubicBezTo>
                  <a:cubicBezTo>
                    <a:pt x="28" y="1"/>
                    <a:pt x="0" y="112"/>
                    <a:pt x="0"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5009;p63">
              <a:extLst>
                <a:ext uri="{FF2B5EF4-FFF2-40B4-BE49-F238E27FC236}">
                  <a16:creationId xmlns:a16="http://schemas.microsoft.com/office/drawing/2014/main" id="{51DD208E-7CED-9FE2-C768-0CED61BB4FBB}"/>
                </a:ext>
              </a:extLst>
            </p:cNvPr>
            <p:cNvSpPr/>
            <p:nvPr/>
          </p:nvSpPr>
          <p:spPr>
            <a:xfrm>
              <a:off x="3019139" y="3515061"/>
              <a:ext cx="14416" cy="82158"/>
            </a:xfrm>
            <a:custGeom>
              <a:avLst/>
              <a:gdLst/>
              <a:ahLst/>
              <a:cxnLst/>
              <a:rect l="l" t="t" r="r" b="b"/>
              <a:pathLst>
                <a:path w="196" h="1117" extrusionOk="0">
                  <a:moveTo>
                    <a:pt x="1" y="168"/>
                  </a:moveTo>
                  <a:lnTo>
                    <a:pt x="1" y="559"/>
                  </a:lnTo>
                  <a:lnTo>
                    <a:pt x="1" y="559"/>
                  </a:lnTo>
                  <a:lnTo>
                    <a:pt x="1" y="559"/>
                  </a:lnTo>
                  <a:lnTo>
                    <a:pt x="1" y="949"/>
                  </a:lnTo>
                  <a:cubicBezTo>
                    <a:pt x="1" y="1061"/>
                    <a:pt x="29" y="1117"/>
                    <a:pt x="112" y="1117"/>
                  </a:cubicBezTo>
                  <a:cubicBezTo>
                    <a:pt x="140" y="1117"/>
                    <a:pt x="168" y="1061"/>
                    <a:pt x="168" y="949"/>
                  </a:cubicBezTo>
                  <a:cubicBezTo>
                    <a:pt x="168" y="866"/>
                    <a:pt x="196" y="670"/>
                    <a:pt x="196" y="559"/>
                  </a:cubicBezTo>
                  <a:lnTo>
                    <a:pt x="196" y="559"/>
                  </a:lnTo>
                  <a:lnTo>
                    <a:pt x="196" y="559"/>
                  </a:lnTo>
                  <a:cubicBezTo>
                    <a:pt x="196" y="447"/>
                    <a:pt x="196" y="280"/>
                    <a:pt x="168" y="168"/>
                  </a:cubicBezTo>
                  <a:cubicBezTo>
                    <a:pt x="168" y="85"/>
                    <a:pt x="140" y="1"/>
                    <a:pt x="112" y="1"/>
                  </a:cubicBezTo>
                  <a:cubicBezTo>
                    <a:pt x="29" y="1"/>
                    <a:pt x="1" y="85"/>
                    <a:pt x="1"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5010;p63">
              <a:extLst>
                <a:ext uri="{FF2B5EF4-FFF2-40B4-BE49-F238E27FC236}">
                  <a16:creationId xmlns:a16="http://schemas.microsoft.com/office/drawing/2014/main" id="{EB3CA14F-7D12-8189-9FD7-535D0C58FCF2}"/>
                </a:ext>
              </a:extLst>
            </p:cNvPr>
            <p:cNvSpPr/>
            <p:nvPr/>
          </p:nvSpPr>
          <p:spPr>
            <a:xfrm>
              <a:off x="3125861" y="3506897"/>
              <a:ext cx="14416" cy="112903"/>
            </a:xfrm>
            <a:custGeom>
              <a:avLst/>
              <a:gdLst/>
              <a:ahLst/>
              <a:cxnLst/>
              <a:rect l="l" t="t" r="r" b="b"/>
              <a:pathLst>
                <a:path w="196" h="1535" extrusionOk="0">
                  <a:moveTo>
                    <a:pt x="0" y="251"/>
                  </a:moveTo>
                  <a:lnTo>
                    <a:pt x="0" y="781"/>
                  </a:lnTo>
                  <a:lnTo>
                    <a:pt x="0" y="781"/>
                  </a:lnTo>
                  <a:lnTo>
                    <a:pt x="0" y="781"/>
                  </a:lnTo>
                  <a:lnTo>
                    <a:pt x="0" y="1311"/>
                  </a:lnTo>
                  <a:cubicBezTo>
                    <a:pt x="0" y="1339"/>
                    <a:pt x="0" y="1535"/>
                    <a:pt x="112" y="1535"/>
                  </a:cubicBezTo>
                  <a:cubicBezTo>
                    <a:pt x="196" y="1535"/>
                    <a:pt x="196" y="1367"/>
                    <a:pt x="196" y="1311"/>
                  </a:cubicBezTo>
                  <a:lnTo>
                    <a:pt x="196" y="781"/>
                  </a:lnTo>
                  <a:lnTo>
                    <a:pt x="196" y="781"/>
                  </a:lnTo>
                  <a:lnTo>
                    <a:pt x="196" y="781"/>
                  </a:lnTo>
                  <a:lnTo>
                    <a:pt x="196" y="251"/>
                  </a:lnTo>
                  <a:cubicBezTo>
                    <a:pt x="196" y="196"/>
                    <a:pt x="196" y="0"/>
                    <a:pt x="112" y="0"/>
                  </a:cubicBezTo>
                  <a:cubicBezTo>
                    <a:pt x="0" y="0"/>
                    <a:pt x="0" y="223"/>
                    <a:pt x="0"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5011;p63">
              <a:extLst>
                <a:ext uri="{FF2B5EF4-FFF2-40B4-BE49-F238E27FC236}">
                  <a16:creationId xmlns:a16="http://schemas.microsoft.com/office/drawing/2014/main" id="{63777061-B63A-BE2E-F30E-B8AF3271150D}"/>
                </a:ext>
              </a:extLst>
            </p:cNvPr>
            <p:cNvSpPr/>
            <p:nvPr/>
          </p:nvSpPr>
          <p:spPr>
            <a:xfrm>
              <a:off x="3088938" y="3527418"/>
              <a:ext cx="14416" cy="67742"/>
            </a:xfrm>
            <a:custGeom>
              <a:avLst/>
              <a:gdLst/>
              <a:ahLst/>
              <a:cxnLst/>
              <a:rect l="l" t="t" r="r" b="b"/>
              <a:pathLst>
                <a:path w="196" h="921" extrusionOk="0">
                  <a:moveTo>
                    <a:pt x="28" y="140"/>
                  </a:moveTo>
                  <a:cubicBezTo>
                    <a:pt x="0" y="251"/>
                    <a:pt x="0" y="363"/>
                    <a:pt x="0" y="475"/>
                  </a:cubicBezTo>
                  <a:lnTo>
                    <a:pt x="0" y="475"/>
                  </a:lnTo>
                  <a:lnTo>
                    <a:pt x="0" y="475"/>
                  </a:lnTo>
                  <a:cubicBezTo>
                    <a:pt x="0" y="558"/>
                    <a:pt x="0" y="670"/>
                    <a:pt x="28" y="781"/>
                  </a:cubicBezTo>
                  <a:cubicBezTo>
                    <a:pt x="28" y="809"/>
                    <a:pt x="28" y="921"/>
                    <a:pt x="84" y="921"/>
                  </a:cubicBezTo>
                  <a:cubicBezTo>
                    <a:pt x="168" y="921"/>
                    <a:pt x="168" y="809"/>
                    <a:pt x="168" y="781"/>
                  </a:cubicBezTo>
                  <a:cubicBezTo>
                    <a:pt x="196" y="670"/>
                    <a:pt x="196" y="558"/>
                    <a:pt x="196" y="475"/>
                  </a:cubicBezTo>
                  <a:lnTo>
                    <a:pt x="196" y="475"/>
                  </a:lnTo>
                  <a:lnTo>
                    <a:pt x="196" y="475"/>
                  </a:lnTo>
                  <a:cubicBezTo>
                    <a:pt x="196" y="363"/>
                    <a:pt x="196" y="251"/>
                    <a:pt x="168" y="140"/>
                  </a:cubicBezTo>
                  <a:cubicBezTo>
                    <a:pt x="168" y="112"/>
                    <a:pt x="168" y="0"/>
                    <a:pt x="84" y="0"/>
                  </a:cubicBezTo>
                  <a:cubicBezTo>
                    <a:pt x="28" y="0"/>
                    <a:pt x="28" y="112"/>
                    <a:pt x="28"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5012;p63">
              <a:extLst>
                <a:ext uri="{FF2B5EF4-FFF2-40B4-BE49-F238E27FC236}">
                  <a16:creationId xmlns:a16="http://schemas.microsoft.com/office/drawing/2014/main" id="{2BE8857C-8FCA-21C7-3442-9FD77BB574F6}"/>
                </a:ext>
              </a:extLst>
            </p:cNvPr>
            <p:cNvSpPr/>
            <p:nvPr/>
          </p:nvSpPr>
          <p:spPr>
            <a:xfrm>
              <a:off x="3054002" y="3558162"/>
              <a:ext cx="14490" cy="36997"/>
            </a:xfrm>
            <a:custGeom>
              <a:avLst/>
              <a:gdLst/>
              <a:ahLst/>
              <a:cxnLst/>
              <a:rect l="l" t="t" r="r" b="b"/>
              <a:pathLst>
                <a:path w="197" h="503" extrusionOk="0">
                  <a:moveTo>
                    <a:pt x="1" y="84"/>
                  </a:moveTo>
                  <a:lnTo>
                    <a:pt x="1" y="252"/>
                  </a:lnTo>
                  <a:lnTo>
                    <a:pt x="1" y="252"/>
                  </a:lnTo>
                  <a:lnTo>
                    <a:pt x="1" y="252"/>
                  </a:lnTo>
                  <a:lnTo>
                    <a:pt x="1" y="419"/>
                  </a:lnTo>
                  <a:cubicBezTo>
                    <a:pt x="1" y="419"/>
                    <a:pt x="1" y="503"/>
                    <a:pt x="85" y="503"/>
                  </a:cubicBezTo>
                  <a:cubicBezTo>
                    <a:pt x="140" y="503"/>
                    <a:pt x="140" y="419"/>
                    <a:pt x="196" y="419"/>
                  </a:cubicBezTo>
                  <a:lnTo>
                    <a:pt x="196" y="252"/>
                  </a:lnTo>
                  <a:lnTo>
                    <a:pt x="196" y="252"/>
                  </a:lnTo>
                  <a:lnTo>
                    <a:pt x="196" y="252"/>
                  </a:lnTo>
                  <a:lnTo>
                    <a:pt x="196" y="84"/>
                  </a:lnTo>
                  <a:cubicBezTo>
                    <a:pt x="196" y="84"/>
                    <a:pt x="196" y="1"/>
                    <a:pt x="85" y="1"/>
                  </a:cubicBezTo>
                  <a:cubicBezTo>
                    <a:pt x="1" y="1"/>
                    <a:pt x="1" y="84"/>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5013;p63">
              <a:extLst>
                <a:ext uri="{FF2B5EF4-FFF2-40B4-BE49-F238E27FC236}">
                  <a16:creationId xmlns:a16="http://schemas.microsoft.com/office/drawing/2014/main" id="{30FBE5C9-C57A-3BF5-E3EF-2ABB6E9AD78D}"/>
                </a:ext>
              </a:extLst>
            </p:cNvPr>
            <p:cNvSpPr/>
            <p:nvPr/>
          </p:nvSpPr>
          <p:spPr>
            <a:xfrm>
              <a:off x="3054002" y="3517121"/>
              <a:ext cx="14490" cy="30892"/>
            </a:xfrm>
            <a:custGeom>
              <a:avLst/>
              <a:gdLst/>
              <a:ahLst/>
              <a:cxnLst/>
              <a:rect l="l" t="t" r="r" b="b"/>
              <a:pathLst>
                <a:path w="197" h="420" extrusionOk="0">
                  <a:moveTo>
                    <a:pt x="1" y="363"/>
                  </a:moveTo>
                  <a:lnTo>
                    <a:pt x="1" y="224"/>
                  </a:lnTo>
                  <a:lnTo>
                    <a:pt x="1" y="224"/>
                  </a:lnTo>
                  <a:lnTo>
                    <a:pt x="1" y="224"/>
                  </a:lnTo>
                  <a:lnTo>
                    <a:pt x="1" y="84"/>
                  </a:lnTo>
                  <a:cubicBezTo>
                    <a:pt x="1" y="84"/>
                    <a:pt x="1" y="1"/>
                    <a:pt x="85" y="1"/>
                  </a:cubicBezTo>
                  <a:cubicBezTo>
                    <a:pt x="140" y="1"/>
                    <a:pt x="140" y="57"/>
                    <a:pt x="196" y="84"/>
                  </a:cubicBezTo>
                  <a:lnTo>
                    <a:pt x="196" y="224"/>
                  </a:lnTo>
                  <a:lnTo>
                    <a:pt x="196" y="224"/>
                  </a:lnTo>
                  <a:lnTo>
                    <a:pt x="196" y="224"/>
                  </a:lnTo>
                  <a:lnTo>
                    <a:pt x="196" y="363"/>
                  </a:lnTo>
                  <a:cubicBezTo>
                    <a:pt x="196" y="363"/>
                    <a:pt x="196" y="419"/>
                    <a:pt x="85" y="419"/>
                  </a:cubicBezTo>
                  <a:cubicBezTo>
                    <a:pt x="1" y="391"/>
                    <a:pt x="1" y="363"/>
                    <a:pt x="1"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5014;p63">
              <a:extLst>
                <a:ext uri="{FF2B5EF4-FFF2-40B4-BE49-F238E27FC236}">
                  <a16:creationId xmlns:a16="http://schemas.microsoft.com/office/drawing/2014/main" id="{D212BBFB-0CA7-A026-AC1A-626E3C567C75}"/>
                </a:ext>
              </a:extLst>
            </p:cNvPr>
            <p:cNvSpPr/>
            <p:nvPr/>
          </p:nvSpPr>
          <p:spPr>
            <a:xfrm>
              <a:off x="3068418" y="1803752"/>
              <a:ext cx="114963" cy="332457"/>
            </a:xfrm>
            <a:custGeom>
              <a:avLst/>
              <a:gdLst/>
              <a:ahLst/>
              <a:cxnLst/>
              <a:rect l="l" t="t" r="r" b="b"/>
              <a:pathLst>
                <a:path w="1563" h="4520" extrusionOk="0">
                  <a:moveTo>
                    <a:pt x="1479" y="3962"/>
                  </a:moveTo>
                  <a:cubicBezTo>
                    <a:pt x="1423" y="3348"/>
                    <a:pt x="1284" y="2734"/>
                    <a:pt x="1088" y="2176"/>
                  </a:cubicBezTo>
                  <a:lnTo>
                    <a:pt x="1088" y="2176"/>
                  </a:lnTo>
                  <a:lnTo>
                    <a:pt x="1088" y="2148"/>
                  </a:lnTo>
                  <a:cubicBezTo>
                    <a:pt x="1060" y="2065"/>
                    <a:pt x="1060" y="2037"/>
                    <a:pt x="1033" y="1953"/>
                  </a:cubicBezTo>
                  <a:cubicBezTo>
                    <a:pt x="893" y="1507"/>
                    <a:pt x="754" y="1060"/>
                    <a:pt x="558" y="614"/>
                  </a:cubicBezTo>
                  <a:lnTo>
                    <a:pt x="502" y="558"/>
                  </a:lnTo>
                  <a:cubicBezTo>
                    <a:pt x="447" y="418"/>
                    <a:pt x="363" y="279"/>
                    <a:pt x="279" y="195"/>
                  </a:cubicBezTo>
                  <a:cubicBezTo>
                    <a:pt x="223" y="139"/>
                    <a:pt x="168" y="84"/>
                    <a:pt x="140" y="84"/>
                  </a:cubicBezTo>
                  <a:cubicBezTo>
                    <a:pt x="84" y="84"/>
                    <a:pt x="0" y="0"/>
                    <a:pt x="0" y="84"/>
                  </a:cubicBezTo>
                  <a:cubicBezTo>
                    <a:pt x="0" y="112"/>
                    <a:pt x="56" y="139"/>
                    <a:pt x="84" y="195"/>
                  </a:cubicBezTo>
                  <a:lnTo>
                    <a:pt x="196" y="279"/>
                  </a:lnTo>
                  <a:cubicBezTo>
                    <a:pt x="279" y="418"/>
                    <a:pt x="335" y="530"/>
                    <a:pt x="419" y="670"/>
                  </a:cubicBezTo>
                  <a:cubicBezTo>
                    <a:pt x="419" y="670"/>
                    <a:pt x="419" y="697"/>
                    <a:pt x="447" y="697"/>
                  </a:cubicBezTo>
                  <a:cubicBezTo>
                    <a:pt x="614" y="1116"/>
                    <a:pt x="754" y="1590"/>
                    <a:pt x="893" y="2037"/>
                  </a:cubicBezTo>
                  <a:cubicBezTo>
                    <a:pt x="893" y="2092"/>
                    <a:pt x="921" y="2176"/>
                    <a:pt x="921" y="2204"/>
                  </a:cubicBezTo>
                  <a:lnTo>
                    <a:pt x="921" y="2232"/>
                  </a:lnTo>
                  <a:lnTo>
                    <a:pt x="921" y="2232"/>
                  </a:lnTo>
                  <a:cubicBezTo>
                    <a:pt x="1116" y="2846"/>
                    <a:pt x="1200" y="3404"/>
                    <a:pt x="1311" y="3990"/>
                  </a:cubicBezTo>
                  <a:cubicBezTo>
                    <a:pt x="1311" y="4045"/>
                    <a:pt x="1395" y="4520"/>
                    <a:pt x="1451" y="4520"/>
                  </a:cubicBezTo>
                  <a:cubicBezTo>
                    <a:pt x="1563" y="4464"/>
                    <a:pt x="1479" y="3990"/>
                    <a:pt x="1479" y="396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5015;p63">
              <a:extLst>
                <a:ext uri="{FF2B5EF4-FFF2-40B4-BE49-F238E27FC236}">
                  <a16:creationId xmlns:a16="http://schemas.microsoft.com/office/drawing/2014/main" id="{0622B320-ACB3-704A-ECE5-5475E6613193}"/>
                </a:ext>
              </a:extLst>
            </p:cNvPr>
            <p:cNvSpPr/>
            <p:nvPr/>
          </p:nvSpPr>
          <p:spPr>
            <a:xfrm>
              <a:off x="3095043" y="1935041"/>
              <a:ext cx="47294" cy="121141"/>
            </a:xfrm>
            <a:custGeom>
              <a:avLst/>
              <a:gdLst/>
              <a:ahLst/>
              <a:cxnLst/>
              <a:rect l="l" t="t" r="r" b="b"/>
              <a:pathLst>
                <a:path w="643" h="1647" extrusionOk="0">
                  <a:moveTo>
                    <a:pt x="615" y="1284"/>
                  </a:moveTo>
                  <a:cubicBezTo>
                    <a:pt x="559" y="1117"/>
                    <a:pt x="503" y="949"/>
                    <a:pt x="475" y="782"/>
                  </a:cubicBezTo>
                  <a:lnTo>
                    <a:pt x="475" y="782"/>
                  </a:lnTo>
                  <a:lnTo>
                    <a:pt x="475" y="782"/>
                  </a:lnTo>
                  <a:lnTo>
                    <a:pt x="475" y="726"/>
                  </a:lnTo>
                  <a:cubicBezTo>
                    <a:pt x="419" y="559"/>
                    <a:pt x="336" y="363"/>
                    <a:pt x="252" y="224"/>
                  </a:cubicBezTo>
                  <a:cubicBezTo>
                    <a:pt x="224" y="140"/>
                    <a:pt x="196" y="1"/>
                    <a:pt x="113" y="1"/>
                  </a:cubicBezTo>
                  <a:cubicBezTo>
                    <a:pt x="1" y="1"/>
                    <a:pt x="85" y="224"/>
                    <a:pt x="85" y="280"/>
                  </a:cubicBezTo>
                  <a:cubicBezTo>
                    <a:pt x="113" y="419"/>
                    <a:pt x="224" y="642"/>
                    <a:pt x="252" y="810"/>
                  </a:cubicBezTo>
                  <a:lnTo>
                    <a:pt x="252" y="838"/>
                  </a:lnTo>
                  <a:lnTo>
                    <a:pt x="252" y="838"/>
                  </a:lnTo>
                  <a:lnTo>
                    <a:pt x="252" y="838"/>
                  </a:lnTo>
                  <a:cubicBezTo>
                    <a:pt x="280" y="1005"/>
                    <a:pt x="364" y="1200"/>
                    <a:pt x="419" y="1368"/>
                  </a:cubicBezTo>
                  <a:cubicBezTo>
                    <a:pt x="475" y="1423"/>
                    <a:pt x="475" y="1535"/>
                    <a:pt x="503" y="1619"/>
                  </a:cubicBezTo>
                  <a:lnTo>
                    <a:pt x="531" y="1647"/>
                  </a:lnTo>
                  <a:cubicBezTo>
                    <a:pt x="559" y="1647"/>
                    <a:pt x="559" y="1647"/>
                    <a:pt x="559" y="1619"/>
                  </a:cubicBezTo>
                  <a:cubicBezTo>
                    <a:pt x="643" y="1507"/>
                    <a:pt x="643" y="1368"/>
                    <a:pt x="615" y="12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5016;p63">
              <a:extLst>
                <a:ext uri="{FF2B5EF4-FFF2-40B4-BE49-F238E27FC236}">
                  <a16:creationId xmlns:a16="http://schemas.microsoft.com/office/drawing/2014/main" id="{D3DBFFA0-B1C1-80B9-D1F4-D8C85904AF1E}"/>
                </a:ext>
              </a:extLst>
            </p:cNvPr>
            <p:cNvSpPr/>
            <p:nvPr/>
          </p:nvSpPr>
          <p:spPr>
            <a:xfrm>
              <a:off x="3088938" y="1910401"/>
              <a:ext cx="12357" cy="16476"/>
            </a:xfrm>
            <a:custGeom>
              <a:avLst/>
              <a:gdLst/>
              <a:ahLst/>
              <a:cxnLst/>
              <a:rect l="l" t="t" r="r" b="b"/>
              <a:pathLst>
                <a:path w="168" h="224" extrusionOk="0">
                  <a:moveTo>
                    <a:pt x="0" y="57"/>
                  </a:moveTo>
                  <a:lnTo>
                    <a:pt x="0" y="140"/>
                  </a:lnTo>
                  <a:lnTo>
                    <a:pt x="0" y="140"/>
                  </a:lnTo>
                  <a:lnTo>
                    <a:pt x="0" y="140"/>
                  </a:lnTo>
                  <a:lnTo>
                    <a:pt x="0" y="140"/>
                  </a:lnTo>
                  <a:cubicBezTo>
                    <a:pt x="0" y="168"/>
                    <a:pt x="28" y="196"/>
                    <a:pt x="28" y="196"/>
                  </a:cubicBezTo>
                  <a:lnTo>
                    <a:pt x="28" y="196"/>
                  </a:lnTo>
                  <a:cubicBezTo>
                    <a:pt x="28" y="196"/>
                    <a:pt x="56" y="196"/>
                    <a:pt x="56" y="224"/>
                  </a:cubicBezTo>
                  <a:lnTo>
                    <a:pt x="84" y="224"/>
                  </a:lnTo>
                  <a:cubicBezTo>
                    <a:pt x="140" y="224"/>
                    <a:pt x="140" y="196"/>
                    <a:pt x="140" y="196"/>
                  </a:cubicBezTo>
                  <a:lnTo>
                    <a:pt x="140" y="168"/>
                  </a:lnTo>
                  <a:lnTo>
                    <a:pt x="168" y="168"/>
                  </a:lnTo>
                  <a:lnTo>
                    <a:pt x="168" y="168"/>
                  </a:lnTo>
                  <a:lnTo>
                    <a:pt x="168" y="168"/>
                  </a:lnTo>
                  <a:lnTo>
                    <a:pt x="168" y="140"/>
                  </a:lnTo>
                  <a:lnTo>
                    <a:pt x="168" y="140"/>
                  </a:lnTo>
                  <a:lnTo>
                    <a:pt x="168" y="140"/>
                  </a:lnTo>
                  <a:lnTo>
                    <a:pt x="168" y="140"/>
                  </a:lnTo>
                  <a:lnTo>
                    <a:pt x="140" y="57"/>
                  </a:lnTo>
                  <a:cubicBezTo>
                    <a:pt x="84" y="29"/>
                    <a:pt x="56" y="29"/>
                    <a:pt x="28" y="57"/>
                  </a:cubicBezTo>
                  <a:cubicBezTo>
                    <a:pt x="56" y="1"/>
                    <a:pt x="28" y="29"/>
                    <a:pt x="0"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5017;p63">
              <a:extLst>
                <a:ext uri="{FF2B5EF4-FFF2-40B4-BE49-F238E27FC236}">
                  <a16:creationId xmlns:a16="http://schemas.microsoft.com/office/drawing/2014/main" id="{F7F4A7BE-0588-5D68-B0C6-CAE48EA08467}"/>
                </a:ext>
              </a:extLst>
            </p:cNvPr>
            <p:cNvSpPr/>
            <p:nvPr/>
          </p:nvSpPr>
          <p:spPr>
            <a:xfrm>
              <a:off x="2879613" y="2181289"/>
              <a:ext cx="12357" cy="264789"/>
            </a:xfrm>
            <a:custGeom>
              <a:avLst/>
              <a:gdLst/>
              <a:ahLst/>
              <a:cxnLst/>
              <a:rect l="l" t="t" r="r" b="b"/>
              <a:pathLst>
                <a:path w="168" h="3600" extrusionOk="0">
                  <a:moveTo>
                    <a:pt x="1" y="558"/>
                  </a:moveTo>
                  <a:lnTo>
                    <a:pt x="1" y="1786"/>
                  </a:lnTo>
                  <a:lnTo>
                    <a:pt x="1" y="1786"/>
                  </a:lnTo>
                  <a:lnTo>
                    <a:pt x="1" y="1786"/>
                  </a:lnTo>
                  <a:lnTo>
                    <a:pt x="1" y="3014"/>
                  </a:lnTo>
                  <a:cubicBezTo>
                    <a:pt x="1" y="3097"/>
                    <a:pt x="1" y="3572"/>
                    <a:pt x="112" y="3599"/>
                  </a:cubicBezTo>
                  <a:cubicBezTo>
                    <a:pt x="168" y="3599"/>
                    <a:pt x="168" y="3125"/>
                    <a:pt x="168" y="3014"/>
                  </a:cubicBezTo>
                  <a:lnTo>
                    <a:pt x="168" y="1786"/>
                  </a:lnTo>
                  <a:lnTo>
                    <a:pt x="168" y="1786"/>
                  </a:lnTo>
                  <a:lnTo>
                    <a:pt x="168" y="1786"/>
                  </a:lnTo>
                  <a:lnTo>
                    <a:pt x="168" y="558"/>
                  </a:lnTo>
                  <a:cubicBezTo>
                    <a:pt x="168" y="447"/>
                    <a:pt x="168" y="0"/>
                    <a:pt x="112" y="0"/>
                  </a:cubicBezTo>
                  <a:cubicBezTo>
                    <a:pt x="56" y="0"/>
                    <a:pt x="56" y="447"/>
                    <a:pt x="1" y="5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5018;p63">
              <a:extLst>
                <a:ext uri="{FF2B5EF4-FFF2-40B4-BE49-F238E27FC236}">
                  <a16:creationId xmlns:a16="http://schemas.microsoft.com/office/drawing/2014/main" id="{D5551383-161F-6321-A612-66FBC79EC596}"/>
                </a:ext>
              </a:extLst>
            </p:cNvPr>
            <p:cNvSpPr/>
            <p:nvPr/>
          </p:nvSpPr>
          <p:spPr>
            <a:xfrm>
              <a:off x="2879613" y="2127965"/>
              <a:ext cx="12357" cy="30818"/>
            </a:xfrm>
            <a:custGeom>
              <a:avLst/>
              <a:gdLst/>
              <a:ahLst/>
              <a:cxnLst/>
              <a:rect l="l" t="t" r="r" b="b"/>
              <a:pathLst>
                <a:path w="168" h="419" extrusionOk="0">
                  <a:moveTo>
                    <a:pt x="1" y="56"/>
                  </a:moveTo>
                  <a:lnTo>
                    <a:pt x="1" y="195"/>
                  </a:lnTo>
                  <a:lnTo>
                    <a:pt x="1" y="195"/>
                  </a:lnTo>
                  <a:lnTo>
                    <a:pt x="1" y="195"/>
                  </a:lnTo>
                  <a:lnTo>
                    <a:pt x="1" y="335"/>
                  </a:lnTo>
                  <a:cubicBezTo>
                    <a:pt x="56" y="391"/>
                    <a:pt x="56" y="419"/>
                    <a:pt x="112" y="419"/>
                  </a:cubicBezTo>
                  <a:cubicBezTo>
                    <a:pt x="140" y="419"/>
                    <a:pt x="168" y="391"/>
                    <a:pt x="168" y="335"/>
                  </a:cubicBezTo>
                  <a:lnTo>
                    <a:pt x="168" y="195"/>
                  </a:lnTo>
                  <a:lnTo>
                    <a:pt x="168" y="195"/>
                  </a:lnTo>
                  <a:lnTo>
                    <a:pt x="168" y="195"/>
                  </a:lnTo>
                  <a:lnTo>
                    <a:pt x="168" y="56"/>
                  </a:lnTo>
                  <a:cubicBezTo>
                    <a:pt x="168" y="0"/>
                    <a:pt x="140" y="0"/>
                    <a:pt x="112" y="0"/>
                  </a:cubicBezTo>
                  <a:cubicBezTo>
                    <a:pt x="56" y="0"/>
                    <a:pt x="56" y="28"/>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5019;p63">
              <a:extLst>
                <a:ext uri="{FF2B5EF4-FFF2-40B4-BE49-F238E27FC236}">
                  <a16:creationId xmlns:a16="http://schemas.microsoft.com/office/drawing/2014/main" id="{751C802E-DD36-378F-FD8E-78417680C62D}"/>
                </a:ext>
              </a:extLst>
            </p:cNvPr>
            <p:cNvSpPr/>
            <p:nvPr/>
          </p:nvSpPr>
          <p:spPr>
            <a:xfrm>
              <a:off x="2879613" y="1532864"/>
              <a:ext cx="12357" cy="574666"/>
            </a:xfrm>
            <a:custGeom>
              <a:avLst/>
              <a:gdLst/>
              <a:ahLst/>
              <a:cxnLst/>
              <a:rect l="l" t="t" r="r" b="b"/>
              <a:pathLst>
                <a:path w="168" h="7813" extrusionOk="0">
                  <a:moveTo>
                    <a:pt x="1" y="1228"/>
                  </a:moveTo>
                  <a:lnTo>
                    <a:pt x="1" y="3878"/>
                  </a:lnTo>
                  <a:lnTo>
                    <a:pt x="1" y="3906"/>
                  </a:lnTo>
                  <a:lnTo>
                    <a:pt x="1" y="3934"/>
                  </a:lnTo>
                  <a:lnTo>
                    <a:pt x="1" y="6557"/>
                  </a:lnTo>
                  <a:cubicBezTo>
                    <a:pt x="1" y="6780"/>
                    <a:pt x="1" y="7756"/>
                    <a:pt x="112" y="7812"/>
                  </a:cubicBezTo>
                  <a:cubicBezTo>
                    <a:pt x="168" y="7756"/>
                    <a:pt x="168" y="6836"/>
                    <a:pt x="168" y="6557"/>
                  </a:cubicBezTo>
                  <a:lnTo>
                    <a:pt x="168" y="3934"/>
                  </a:lnTo>
                  <a:lnTo>
                    <a:pt x="168" y="3906"/>
                  </a:lnTo>
                  <a:lnTo>
                    <a:pt x="168" y="3878"/>
                  </a:lnTo>
                  <a:lnTo>
                    <a:pt x="168" y="1228"/>
                  </a:lnTo>
                  <a:cubicBezTo>
                    <a:pt x="168" y="977"/>
                    <a:pt x="168" y="0"/>
                    <a:pt x="112" y="0"/>
                  </a:cubicBezTo>
                  <a:cubicBezTo>
                    <a:pt x="56" y="0"/>
                    <a:pt x="56" y="949"/>
                    <a:pt x="1" y="12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5020;p63">
              <a:extLst>
                <a:ext uri="{FF2B5EF4-FFF2-40B4-BE49-F238E27FC236}">
                  <a16:creationId xmlns:a16="http://schemas.microsoft.com/office/drawing/2014/main" id="{B0DDBD9C-2257-2FDB-E27B-3386C954077E}"/>
                </a:ext>
              </a:extLst>
            </p:cNvPr>
            <p:cNvSpPr/>
            <p:nvPr/>
          </p:nvSpPr>
          <p:spPr>
            <a:xfrm>
              <a:off x="2879613" y="1485645"/>
              <a:ext cx="12357" cy="30892"/>
            </a:xfrm>
            <a:custGeom>
              <a:avLst/>
              <a:gdLst/>
              <a:ahLst/>
              <a:cxnLst/>
              <a:rect l="l" t="t" r="r" b="b"/>
              <a:pathLst>
                <a:path w="168" h="420" extrusionOk="0">
                  <a:moveTo>
                    <a:pt x="1" y="84"/>
                  </a:moveTo>
                  <a:lnTo>
                    <a:pt x="1" y="224"/>
                  </a:lnTo>
                  <a:lnTo>
                    <a:pt x="1" y="224"/>
                  </a:lnTo>
                  <a:lnTo>
                    <a:pt x="1" y="224"/>
                  </a:lnTo>
                  <a:lnTo>
                    <a:pt x="1" y="363"/>
                  </a:lnTo>
                  <a:cubicBezTo>
                    <a:pt x="56" y="391"/>
                    <a:pt x="56" y="419"/>
                    <a:pt x="112" y="419"/>
                  </a:cubicBezTo>
                  <a:cubicBezTo>
                    <a:pt x="140" y="419"/>
                    <a:pt x="168" y="391"/>
                    <a:pt x="168" y="363"/>
                  </a:cubicBezTo>
                  <a:lnTo>
                    <a:pt x="168" y="224"/>
                  </a:lnTo>
                  <a:lnTo>
                    <a:pt x="168" y="224"/>
                  </a:lnTo>
                  <a:lnTo>
                    <a:pt x="168" y="224"/>
                  </a:lnTo>
                  <a:lnTo>
                    <a:pt x="168" y="84"/>
                  </a:lnTo>
                  <a:cubicBezTo>
                    <a:pt x="168" y="56"/>
                    <a:pt x="140" y="1"/>
                    <a:pt x="112" y="1"/>
                  </a:cubicBezTo>
                  <a:cubicBezTo>
                    <a:pt x="56" y="1"/>
                    <a:pt x="56" y="1"/>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5021;p63">
              <a:extLst>
                <a:ext uri="{FF2B5EF4-FFF2-40B4-BE49-F238E27FC236}">
                  <a16:creationId xmlns:a16="http://schemas.microsoft.com/office/drawing/2014/main" id="{E8120C5D-0263-9542-B351-C61C6607408C}"/>
                </a:ext>
              </a:extLst>
            </p:cNvPr>
            <p:cNvSpPr/>
            <p:nvPr/>
          </p:nvSpPr>
          <p:spPr>
            <a:xfrm>
              <a:off x="2848869" y="1378922"/>
              <a:ext cx="14416" cy="576725"/>
            </a:xfrm>
            <a:custGeom>
              <a:avLst/>
              <a:gdLst/>
              <a:ahLst/>
              <a:cxnLst/>
              <a:rect l="l" t="t" r="r" b="b"/>
              <a:pathLst>
                <a:path w="196" h="7841" extrusionOk="0">
                  <a:moveTo>
                    <a:pt x="0" y="1256"/>
                  </a:moveTo>
                  <a:lnTo>
                    <a:pt x="0" y="3851"/>
                  </a:lnTo>
                  <a:lnTo>
                    <a:pt x="0" y="3907"/>
                  </a:lnTo>
                  <a:lnTo>
                    <a:pt x="0" y="3935"/>
                  </a:lnTo>
                  <a:lnTo>
                    <a:pt x="0" y="6585"/>
                  </a:lnTo>
                  <a:cubicBezTo>
                    <a:pt x="0" y="6836"/>
                    <a:pt x="0" y="7813"/>
                    <a:pt x="84" y="7841"/>
                  </a:cubicBezTo>
                  <a:cubicBezTo>
                    <a:pt x="140" y="7813"/>
                    <a:pt x="140" y="6864"/>
                    <a:pt x="195" y="6585"/>
                  </a:cubicBezTo>
                  <a:lnTo>
                    <a:pt x="195" y="3935"/>
                  </a:lnTo>
                  <a:lnTo>
                    <a:pt x="195" y="3907"/>
                  </a:lnTo>
                  <a:lnTo>
                    <a:pt x="195" y="3851"/>
                  </a:lnTo>
                  <a:lnTo>
                    <a:pt x="195" y="1256"/>
                  </a:lnTo>
                  <a:cubicBezTo>
                    <a:pt x="195" y="1005"/>
                    <a:pt x="195" y="29"/>
                    <a:pt x="84" y="1"/>
                  </a:cubicBezTo>
                  <a:cubicBezTo>
                    <a:pt x="0" y="29"/>
                    <a:pt x="0" y="1005"/>
                    <a:pt x="0" y="12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5022;p63">
              <a:extLst>
                <a:ext uri="{FF2B5EF4-FFF2-40B4-BE49-F238E27FC236}">
                  <a16:creationId xmlns:a16="http://schemas.microsoft.com/office/drawing/2014/main" id="{45BD2214-9F0B-CFED-19D6-D70F52A5128C}"/>
                </a:ext>
              </a:extLst>
            </p:cNvPr>
            <p:cNvSpPr/>
            <p:nvPr/>
          </p:nvSpPr>
          <p:spPr>
            <a:xfrm>
              <a:off x="2848869" y="1971963"/>
              <a:ext cx="14416" cy="572606"/>
            </a:xfrm>
            <a:custGeom>
              <a:avLst/>
              <a:gdLst/>
              <a:ahLst/>
              <a:cxnLst/>
              <a:rect l="l" t="t" r="r" b="b"/>
              <a:pathLst>
                <a:path w="196" h="7785" extrusionOk="0">
                  <a:moveTo>
                    <a:pt x="0" y="1200"/>
                  </a:moveTo>
                  <a:lnTo>
                    <a:pt x="0" y="3851"/>
                  </a:lnTo>
                  <a:lnTo>
                    <a:pt x="0" y="3879"/>
                  </a:lnTo>
                  <a:lnTo>
                    <a:pt x="0" y="3934"/>
                  </a:lnTo>
                  <a:lnTo>
                    <a:pt x="0" y="6529"/>
                  </a:lnTo>
                  <a:cubicBezTo>
                    <a:pt x="0" y="6780"/>
                    <a:pt x="0" y="7757"/>
                    <a:pt x="84" y="7785"/>
                  </a:cubicBezTo>
                  <a:cubicBezTo>
                    <a:pt x="140" y="7757"/>
                    <a:pt x="140" y="6808"/>
                    <a:pt x="195" y="6529"/>
                  </a:cubicBezTo>
                  <a:lnTo>
                    <a:pt x="195" y="3934"/>
                  </a:lnTo>
                  <a:lnTo>
                    <a:pt x="195" y="3879"/>
                  </a:lnTo>
                  <a:lnTo>
                    <a:pt x="195" y="3851"/>
                  </a:lnTo>
                  <a:lnTo>
                    <a:pt x="195" y="1200"/>
                  </a:lnTo>
                  <a:cubicBezTo>
                    <a:pt x="195" y="977"/>
                    <a:pt x="195" y="1"/>
                    <a:pt x="84" y="1"/>
                  </a:cubicBezTo>
                  <a:cubicBezTo>
                    <a:pt x="0" y="1"/>
                    <a:pt x="0" y="977"/>
                    <a:pt x="0" y="120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5023;p63">
              <a:extLst>
                <a:ext uri="{FF2B5EF4-FFF2-40B4-BE49-F238E27FC236}">
                  <a16:creationId xmlns:a16="http://schemas.microsoft.com/office/drawing/2014/main" id="{7788C74B-EF5E-338F-B635-C365863F55C3}"/>
                </a:ext>
              </a:extLst>
            </p:cNvPr>
            <p:cNvSpPr/>
            <p:nvPr/>
          </p:nvSpPr>
          <p:spPr>
            <a:xfrm>
              <a:off x="2815992" y="1563609"/>
              <a:ext cx="12430" cy="574666"/>
            </a:xfrm>
            <a:custGeom>
              <a:avLst/>
              <a:gdLst/>
              <a:ahLst/>
              <a:cxnLst/>
              <a:rect l="l" t="t" r="r" b="b"/>
              <a:pathLst>
                <a:path w="169" h="7813" extrusionOk="0">
                  <a:moveTo>
                    <a:pt x="1" y="1256"/>
                  </a:moveTo>
                  <a:lnTo>
                    <a:pt x="1" y="3879"/>
                  </a:lnTo>
                  <a:lnTo>
                    <a:pt x="1" y="3907"/>
                  </a:lnTo>
                  <a:lnTo>
                    <a:pt x="1" y="3935"/>
                  </a:lnTo>
                  <a:lnTo>
                    <a:pt x="1" y="6557"/>
                  </a:lnTo>
                  <a:cubicBezTo>
                    <a:pt x="1" y="6808"/>
                    <a:pt x="1" y="7785"/>
                    <a:pt x="112" y="7813"/>
                  </a:cubicBezTo>
                  <a:cubicBezTo>
                    <a:pt x="168" y="7813"/>
                    <a:pt x="168" y="6836"/>
                    <a:pt x="168" y="6557"/>
                  </a:cubicBezTo>
                  <a:lnTo>
                    <a:pt x="168" y="3935"/>
                  </a:lnTo>
                  <a:lnTo>
                    <a:pt x="168" y="3907"/>
                  </a:lnTo>
                  <a:lnTo>
                    <a:pt x="168" y="3879"/>
                  </a:lnTo>
                  <a:lnTo>
                    <a:pt x="168" y="1256"/>
                  </a:lnTo>
                  <a:cubicBezTo>
                    <a:pt x="168" y="977"/>
                    <a:pt x="168" y="29"/>
                    <a:pt x="112" y="1"/>
                  </a:cubicBezTo>
                  <a:cubicBezTo>
                    <a:pt x="29" y="1"/>
                    <a:pt x="29" y="977"/>
                    <a:pt x="1" y="12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5024;p63">
              <a:extLst>
                <a:ext uri="{FF2B5EF4-FFF2-40B4-BE49-F238E27FC236}">
                  <a16:creationId xmlns:a16="http://schemas.microsoft.com/office/drawing/2014/main" id="{EB57D78E-D199-92D1-FA7C-499CDF27D92E}"/>
                </a:ext>
              </a:extLst>
            </p:cNvPr>
            <p:cNvSpPr/>
            <p:nvPr/>
          </p:nvSpPr>
          <p:spPr>
            <a:xfrm>
              <a:off x="2815992" y="1514403"/>
              <a:ext cx="12430" cy="30818"/>
            </a:xfrm>
            <a:custGeom>
              <a:avLst/>
              <a:gdLst/>
              <a:ahLst/>
              <a:cxnLst/>
              <a:rect l="l" t="t" r="r" b="b"/>
              <a:pathLst>
                <a:path w="169" h="419" extrusionOk="0">
                  <a:moveTo>
                    <a:pt x="1" y="84"/>
                  </a:moveTo>
                  <a:lnTo>
                    <a:pt x="1" y="223"/>
                  </a:lnTo>
                  <a:lnTo>
                    <a:pt x="1" y="223"/>
                  </a:lnTo>
                  <a:lnTo>
                    <a:pt x="1" y="223"/>
                  </a:lnTo>
                  <a:lnTo>
                    <a:pt x="1" y="363"/>
                  </a:lnTo>
                  <a:cubicBezTo>
                    <a:pt x="1" y="391"/>
                    <a:pt x="29" y="419"/>
                    <a:pt x="112" y="419"/>
                  </a:cubicBezTo>
                  <a:cubicBezTo>
                    <a:pt x="140" y="419"/>
                    <a:pt x="168" y="391"/>
                    <a:pt x="168" y="363"/>
                  </a:cubicBezTo>
                  <a:lnTo>
                    <a:pt x="168" y="223"/>
                  </a:lnTo>
                  <a:lnTo>
                    <a:pt x="168" y="223"/>
                  </a:lnTo>
                  <a:lnTo>
                    <a:pt x="168" y="223"/>
                  </a:lnTo>
                  <a:lnTo>
                    <a:pt x="168" y="84"/>
                  </a:lnTo>
                  <a:cubicBezTo>
                    <a:pt x="168" y="28"/>
                    <a:pt x="140" y="0"/>
                    <a:pt x="112" y="0"/>
                  </a:cubicBezTo>
                  <a:cubicBezTo>
                    <a:pt x="29" y="0"/>
                    <a:pt x="29" y="28"/>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5025;p63">
              <a:extLst>
                <a:ext uri="{FF2B5EF4-FFF2-40B4-BE49-F238E27FC236}">
                  <a16:creationId xmlns:a16="http://schemas.microsoft.com/office/drawing/2014/main" id="{E1A56B95-F44F-94D2-9578-D2C3F72F3B24}"/>
                </a:ext>
              </a:extLst>
            </p:cNvPr>
            <p:cNvSpPr/>
            <p:nvPr/>
          </p:nvSpPr>
          <p:spPr>
            <a:xfrm>
              <a:off x="2785248" y="1380982"/>
              <a:ext cx="12357" cy="402332"/>
            </a:xfrm>
            <a:custGeom>
              <a:avLst/>
              <a:gdLst/>
              <a:ahLst/>
              <a:cxnLst/>
              <a:rect l="l" t="t" r="r" b="b"/>
              <a:pathLst>
                <a:path w="168" h="5470" extrusionOk="0">
                  <a:moveTo>
                    <a:pt x="0" y="866"/>
                  </a:moveTo>
                  <a:lnTo>
                    <a:pt x="0" y="2735"/>
                  </a:lnTo>
                  <a:lnTo>
                    <a:pt x="0" y="2763"/>
                  </a:lnTo>
                  <a:lnTo>
                    <a:pt x="0" y="2763"/>
                  </a:lnTo>
                  <a:lnTo>
                    <a:pt x="0" y="4604"/>
                  </a:lnTo>
                  <a:cubicBezTo>
                    <a:pt x="0" y="4772"/>
                    <a:pt x="0" y="5441"/>
                    <a:pt x="56" y="5469"/>
                  </a:cubicBezTo>
                  <a:cubicBezTo>
                    <a:pt x="140" y="5469"/>
                    <a:pt x="140" y="4772"/>
                    <a:pt x="168" y="4604"/>
                  </a:cubicBezTo>
                  <a:lnTo>
                    <a:pt x="168" y="2763"/>
                  </a:lnTo>
                  <a:lnTo>
                    <a:pt x="168" y="2763"/>
                  </a:lnTo>
                  <a:lnTo>
                    <a:pt x="168" y="2735"/>
                  </a:lnTo>
                  <a:lnTo>
                    <a:pt x="168" y="866"/>
                  </a:lnTo>
                  <a:cubicBezTo>
                    <a:pt x="168" y="698"/>
                    <a:pt x="168" y="29"/>
                    <a:pt x="56" y="1"/>
                  </a:cubicBezTo>
                  <a:cubicBezTo>
                    <a:pt x="28" y="29"/>
                    <a:pt x="0" y="698"/>
                    <a:pt x="0" y="86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5026;p63">
              <a:extLst>
                <a:ext uri="{FF2B5EF4-FFF2-40B4-BE49-F238E27FC236}">
                  <a16:creationId xmlns:a16="http://schemas.microsoft.com/office/drawing/2014/main" id="{DB92C6BD-DB50-C4EF-3A2B-D14EC3DE8DE0}"/>
                </a:ext>
              </a:extLst>
            </p:cNvPr>
            <p:cNvSpPr/>
            <p:nvPr/>
          </p:nvSpPr>
          <p:spPr>
            <a:xfrm>
              <a:off x="2787307" y="2384437"/>
              <a:ext cx="16476" cy="866007"/>
            </a:xfrm>
            <a:custGeom>
              <a:avLst/>
              <a:gdLst/>
              <a:ahLst/>
              <a:cxnLst/>
              <a:rect l="l" t="t" r="r" b="b"/>
              <a:pathLst>
                <a:path w="224" h="11774" extrusionOk="0">
                  <a:moveTo>
                    <a:pt x="0" y="1870"/>
                  </a:moveTo>
                  <a:lnTo>
                    <a:pt x="0" y="5859"/>
                  </a:lnTo>
                  <a:lnTo>
                    <a:pt x="0" y="5887"/>
                  </a:lnTo>
                  <a:lnTo>
                    <a:pt x="0" y="5915"/>
                  </a:lnTo>
                  <a:lnTo>
                    <a:pt x="0" y="9905"/>
                  </a:lnTo>
                  <a:cubicBezTo>
                    <a:pt x="0" y="10295"/>
                    <a:pt x="0" y="11746"/>
                    <a:pt x="112" y="11774"/>
                  </a:cubicBezTo>
                  <a:cubicBezTo>
                    <a:pt x="195" y="11746"/>
                    <a:pt x="195" y="10295"/>
                    <a:pt x="195" y="9905"/>
                  </a:cubicBezTo>
                  <a:cubicBezTo>
                    <a:pt x="195" y="8621"/>
                    <a:pt x="223" y="7226"/>
                    <a:pt x="223" y="5915"/>
                  </a:cubicBezTo>
                  <a:lnTo>
                    <a:pt x="223" y="5887"/>
                  </a:lnTo>
                  <a:lnTo>
                    <a:pt x="223" y="5859"/>
                  </a:lnTo>
                  <a:cubicBezTo>
                    <a:pt x="223" y="4576"/>
                    <a:pt x="223" y="3125"/>
                    <a:pt x="195" y="1870"/>
                  </a:cubicBezTo>
                  <a:cubicBezTo>
                    <a:pt x="195" y="1507"/>
                    <a:pt x="195" y="28"/>
                    <a:pt x="112" y="0"/>
                  </a:cubicBezTo>
                  <a:cubicBezTo>
                    <a:pt x="0" y="28"/>
                    <a:pt x="0" y="1507"/>
                    <a:pt x="0" y="187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5027;p63">
              <a:extLst>
                <a:ext uri="{FF2B5EF4-FFF2-40B4-BE49-F238E27FC236}">
                  <a16:creationId xmlns:a16="http://schemas.microsoft.com/office/drawing/2014/main" id="{0F401E31-4C9E-B1A5-0CDB-51C414983E1B}"/>
                </a:ext>
              </a:extLst>
            </p:cNvPr>
            <p:cNvSpPr/>
            <p:nvPr/>
          </p:nvSpPr>
          <p:spPr>
            <a:xfrm>
              <a:off x="3037600" y="2932317"/>
              <a:ext cx="16476" cy="215509"/>
            </a:xfrm>
            <a:custGeom>
              <a:avLst/>
              <a:gdLst/>
              <a:ahLst/>
              <a:cxnLst/>
              <a:rect l="l" t="t" r="r" b="b"/>
              <a:pathLst>
                <a:path w="224" h="2930" extrusionOk="0">
                  <a:moveTo>
                    <a:pt x="29" y="475"/>
                  </a:moveTo>
                  <a:lnTo>
                    <a:pt x="29" y="1507"/>
                  </a:lnTo>
                  <a:lnTo>
                    <a:pt x="29" y="1507"/>
                  </a:lnTo>
                  <a:lnTo>
                    <a:pt x="29" y="1507"/>
                  </a:lnTo>
                  <a:lnTo>
                    <a:pt x="29" y="2511"/>
                  </a:lnTo>
                  <a:cubicBezTo>
                    <a:pt x="29" y="2595"/>
                    <a:pt x="1" y="2902"/>
                    <a:pt x="84" y="2930"/>
                  </a:cubicBezTo>
                  <a:cubicBezTo>
                    <a:pt x="196" y="2930"/>
                    <a:pt x="196" y="2595"/>
                    <a:pt x="196" y="2567"/>
                  </a:cubicBezTo>
                  <a:cubicBezTo>
                    <a:pt x="224" y="2232"/>
                    <a:pt x="224" y="1870"/>
                    <a:pt x="196" y="1535"/>
                  </a:cubicBezTo>
                  <a:lnTo>
                    <a:pt x="196" y="1535"/>
                  </a:lnTo>
                  <a:lnTo>
                    <a:pt x="196" y="1535"/>
                  </a:lnTo>
                  <a:cubicBezTo>
                    <a:pt x="196" y="1200"/>
                    <a:pt x="196" y="837"/>
                    <a:pt x="168" y="503"/>
                  </a:cubicBezTo>
                  <a:cubicBezTo>
                    <a:pt x="168" y="475"/>
                    <a:pt x="168" y="84"/>
                    <a:pt x="57" y="84"/>
                  </a:cubicBezTo>
                  <a:cubicBezTo>
                    <a:pt x="29" y="0"/>
                    <a:pt x="29" y="391"/>
                    <a:pt x="29"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5028;p63">
              <a:extLst>
                <a:ext uri="{FF2B5EF4-FFF2-40B4-BE49-F238E27FC236}">
                  <a16:creationId xmlns:a16="http://schemas.microsoft.com/office/drawing/2014/main" id="{2381197F-7959-72B2-DF76-5B7DD794DCD5}"/>
                </a:ext>
              </a:extLst>
            </p:cNvPr>
            <p:cNvSpPr/>
            <p:nvPr/>
          </p:nvSpPr>
          <p:spPr>
            <a:xfrm>
              <a:off x="2867330" y="2796910"/>
              <a:ext cx="16476" cy="361216"/>
            </a:xfrm>
            <a:custGeom>
              <a:avLst/>
              <a:gdLst/>
              <a:ahLst/>
              <a:cxnLst/>
              <a:rect l="l" t="t" r="r" b="b"/>
              <a:pathLst>
                <a:path w="224" h="4911" extrusionOk="0">
                  <a:moveTo>
                    <a:pt x="28" y="809"/>
                  </a:moveTo>
                  <a:cubicBezTo>
                    <a:pt x="28" y="1200"/>
                    <a:pt x="0" y="2065"/>
                    <a:pt x="0" y="2483"/>
                  </a:cubicBezTo>
                  <a:lnTo>
                    <a:pt x="0" y="2483"/>
                  </a:lnTo>
                  <a:lnTo>
                    <a:pt x="0" y="2483"/>
                  </a:lnTo>
                  <a:cubicBezTo>
                    <a:pt x="0" y="2902"/>
                    <a:pt x="0" y="3739"/>
                    <a:pt x="28" y="4157"/>
                  </a:cubicBezTo>
                  <a:cubicBezTo>
                    <a:pt x="28" y="4687"/>
                    <a:pt x="84" y="4910"/>
                    <a:pt x="112" y="4910"/>
                  </a:cubicBezTo>
                  <a:cubicBezTo>
                    <a:pt x="168" y="4910"/>
                    <a:pt x="168" y="4631"/>
                    <a:pt x="168" y="4157"/>
                  </a:cubicBezTo>
                  <a:cubicBezTo>
                    <a:pt x="168" y="3739"/>
                    <a:pt x="223" y="2902"/>
                    <a:pt x="223" y="2483"/>
                  </a:cubicBezTo>
                  <a:lnTo>
                    <a:pt x="223" y="2483"/>
                  </a:lnTo>
                  <a:lnTo>
                    <a:pt x="223" y="2483"/>
                  </a:lnTo>
                  <a:cubicBezTo>
                    <a:pt x="223" y="2065"/>
                    <a:pt x="223" y="1200"/>
                    <a:pt x="168" y="809"/>
                  </a:cubicBezTo>
                  <a:cubicBezTo>
                    <a:pt x="168" y="279"/>
                    <a:pt x="140" y="0"/>
                    <a:pt x="112" y="0"/>
                  </a:cubicBezTo>
                  <a:cubicBezTo>
                    <a:pt x="28" y="0"/>
                    <a:pt x="28" y="279"/>
                    <a:pt x="28" y="8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5029;p63">
              <a:extLst>
                <a:ext uri="{FF2B5EF4-FFF2-40B4-BE49-F238E27FC236}">
                  <a16:creationId xmlns:a16="http://schemas.microsoft.com/office/drawing/2014/main" id="{6AFBF224-31AA-72B3-3175-75BD373576B1}"/>
                </a:ext>
              </a:extLst>
            </p:cNvPr>
            <p:cNvSpPr/>
            <p:nvPr/>
          </p:nvSpPr>
          <p:spPr>
            <a:xfrm>
              <a:off x="3002737" y="3032861"/>
              <a:ext cx="16476" cy="112903"/>
            </a:xfrm>
            <a:custGeom>
              <a:avLst/>
              <a:gdLst/>
              <a:ahLst/>
              <a:cxnLst/>
              <a:rect l="l" t="t" r="r" b="b"/>
              <a:pathLst>
                <a:path w="224" h="1535" extrusionOk="0">
                  <a:moveTo>
                    <a:pt x="56" y="252"/>
                  </a:moveTo>
                  <a:cubicBezTo>
                    <a:pt x="56" y="419"/>
                    <a:pt x="0" y="586"/>
                    <a:pt x="0" y="782"/>
                  </a:cubicBezTo>
                  <a:lnTo>
                    <a:pt x="0" y="782"/>
                  </a:lnTo>
                  <a:lnTo>
                    <a:pt x="0" y="782"/>
                  </a:lnTo>
                  <a:cubicBezTo>
                    <a:pt x="0" y="949"/>
                    <a:pt x="0" y="1117"/>
                    <a:pt x="56" y="1284"/>
                  </a:cubicBezTo>
                  <a:cubicBezTo>
                    <a:pt x="56" y="1340"/>
                    <a:pt x="56" y="1535"/>
                    <a:pt x="112" y="1535"/>
                  </a:cubicBezTo>
                  <a:cubicBezTo>
                    <a:pt x="196" y="1535"/>
                    <a:pt x="196" y="1340"/>
                    <a:pt x="224" y="1284"/>
                  </a:cubicBezTo>
                  <a:lnTo>
                    <a:pt x="224" y="782"/>
                  </a:lnTo>
                  <a:lnTo>
                    <a:pt x="224" y="782"/>
                  </a:lnTo>
                  <a:lnTo>
                    <a:pt x="224" y="782"/>
                  </a:lnTo>
                  <a:lnTo>
                    <a:pt x="224" y="252"/>
                  </a:lnTo>
                  <a:cubicBezTo>
                    <a:pt x="224" y="168"/>
                    <a:pt x="224" y="1"/>
                    <a:pt x="112" y="1"/>
                  </a:cubicBezTo>
                  <a:cubicBezTo>
                    <a:pt x="56" y="1"/>
                    <a:pt x="56" y="168"/>
                    <a:pt x="56"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5030;p63">
              <a:extLst>
                <a:ext uri="{FF2B5EF4-FFF2-40B4-BE49-F238E27FC236}">
                  <a16:creationId xmlns:a16="http://schemas.microsoft.com/office/drawing/2014/main" id="{1187219A-0321-D490-9768-B637AC35F1DB}"/>
                </a:ext>
              </a:extLst>
            </p:cNvPr>
            <p:cNvSpPr/>
            <p:nvPr/>
          </p:nvSpPr>
          <p:spPr>
            <a:xfrm>
              <a:off x="3002737" y="2983582"/>
              <a:ext cx="16476" cy="30892"/>
            </a:xfrm>
            <a:custGeom>
              <a:avLst/>
              <a:gdLst/>
              <a:ahLst/>
              <a:cxnLst/>
              <a:rect l="l" t="t" r="r" b="b"/>
              <a:pathLst>
                <a:path w="224" h="420" extrusionOk="0">
                  <a:moveTo>
                    <a:pt x="56" y="85"/>
                  </a:moveTo>
                  <a:cubicBezTo>
                    <a:pt x="56" y="113"/>
                    <a:pt x="0" y="196"/>
                    <a:pt x="0" y="224"/>
                  </a:cubicBezTo>
                  <a:lnTo>
                    <a:pt x="0" y="224"/>
                  </a:lnTo>
                  <a:lnTo>
                    <a:pt x="0" y="224"/>
                  </a:lnTo>
                  <a:cubicBezTo>
                    <a:pt x="0" y="252"/>
                    <a:pt x="0" y="336"/>
                    <a:pt x="56" y="364"/>
                  </a:cubicBezTo>
                  <a:cubicBezTo>
                    <a:pt x="56" y="419"/>
                    <a:pt x="84" y="419"/>
                    <a:pt x="112" y="419"/>
                  </a:cubicBezTo>
                  <a:cubicBezTo>
                    <a:pt x="196" y="419"/>
                    <a:pt x="196" y="419"/>
                    <a:pt x="224" y="364"/>
                  </a:cubicBezTo>
                  <a:lnTo>
                    <a:pt x="224" y="224"/>
                  </a:lnTo>
                  <a:lnTo>
                    <a:pt x="224" y="224"/>
                  </a:lnTo>
                  <a:lnTo>
                    <a:pt x="224" y="224"/>
                  </a:lnTo>
                  <a:lnTo>
                    <a:pt x="224" y="85"/>
                  </a:lnTo>
                  <a:cubicBezTo>
                    <a:pt x="196" y="57"/>
                    <a:pt x="196" y="1"/>
                    <a:pt x="112" y="1"/>
                  </a:cubicBezTo>
                  <a:cubicBezTo>
                    <a:pt x="84" y="1"/>
                    <a:pt x="56" y="57"/>
                    <a:pt x="56"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5031;p63">
              <a:extLst>
                <a:ext uri="{FF2B5EF4-FFF2-40B4-BE49-F238E27FC236}">
                  <a16:creationId xmlns:a16="http://schemas.microsoft.com/office/drawing/2014/main" id="{1EDC2996-53BD-07A2-7D76-1670C2787ED7}"/>
                </a:ext>
              </a:extLst>
            </p:cNvPr>
            <p:cNvSpPr/>
            <p:nvPr/>
          </p:nvSpPr>
          <p:spPr>
            <a:xfrm>
              <a:off x="2976038" y="2950779"/>
              <a:ext cx="14490" cy="194988"/>
            </a:xfrm>
            <a:custGeom>
              <a:avLst/>
              <a:gdLst/>
              <a:ahLst/>
              <a:cxnLst/>
              <a:rect l="l" t="t" r="r" b="b"/>
              <a:pathLst>
                <a:path w="197" h="2651" extrusionOk="0">
                  <a:moveTo>
                    <a:pt x="1" y="419"/>
                  </a:moveTo>
                  <a:lnTo>
                    <a:pt x="1" y="1340"/>
                  </a:lnTo>
                  <a:lnTo>
                    <a:pt x="1" y="1340"/>
                  </a:lnTo>
                  <a:lnTo>
                    <a:pt x="1" y="1340"/>
                  </a:lnTo>
                  <a:lnTo>
                    <a:pt x="1" y="2233"/>
                  </a:lnTo>
                  <a:cubicBezTo>
                    <a:pt x="1" y="2288"/>
                    <a:pt x="1" y="2651"/>
                    <a:pt x="84" y="2651"/>
                  </a:cubicBezTo>
                  <a:cubicBezTo>
                    <a:pt x="168" y="2651"/>
                    <a:pt x="168" y="2288"/>
                    <a:pt x="168" y="2233"/>
                  </a:cubicBezTo>
                  <a:cubicBezTo>
                    <a:pt x="168" y="1954"/>
                    <a:pt x="196" y="1591"/>
                    <a:pt x="196" y="1340"/>
                  </a:cubicBezTo>
                  <a:lnTo>
                    <a:pt x="196" y="1340"/>
                  </a:lnTo>
                  <a:lnTo>
                    <a:pt x="196" y="1340"/>
                  </a:lnTo>
                  <a:cubicBezTo>
                    <a:pt x="196" y="1033"/>
                    <a:pt x="196" y="726"/>
                    <a:pt x="168" y="419"/>
                  </a:cubicBezTo>
                  <a:cubicBezTo>
                    <a:pt x="168" y="307"/>
                    <a:pt x="168" y="1"/>
                    <a:pt x="84" y="1"/>
                  </a:cubicBezTo>
                  <a:cubicBezTo>
                    <a:pt x="29" y="1"/>
                    <a:pt x="29" y="363"/>
                    <a:pt x="1"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5032;p63">
              <a:extLst>
                <a:ext uri="{FF2B5EF4-FFF2-40B4-BE49-F238E27FC236}">
                  <a16:creationId xmlns:a16="http://schemas.microsoft.com/office/drawing/2014/main" id="{B2470161-3C5F-E52E-AC3E-2DBFD037E55C}"/>
                </a:ext>
              </a:extLst>
            </p:cNvPr>
            <p:cNvSpPr/>
            <p:nvPr/>
          </p:nvSpPr>
          <p:spPr>
            <a:xfrm>
              <a:off x="2939116" y="3014400"/>
              <a:ext cx="16476" cy="131365"/>
            </a:xfrm>
            <a:custGeom>
              <a:avLst/>
              <a:gdLst/>
              <a:ahLst/>
              <a:cxnLst/>
              <a:rect l="l" t="t" r="r" b="b"/>
              <a:pathLst>
                <a:path w="224" h="1786" extrusionOk="0">
                  <a:moveTo>
                    <a:pt x="28" y="279"/>
                  </a:moveTo>
                  <a:cubicBezTo>
                    <a:pt x="28" y="503"/>
                    <a:pt x="1" y="698"/>
                    <a:pt x="1" y="921"/>
                  </a:cubicBezTo>
                  <a:lnTo>
                    <a:pt x="1" y="921"/>
                  </a:lnTo>
                  <a:lnTo>
                    <a:pt x="1" y="921"/>
                  </a:lnTo>
                  <a:cubicBezTo>
                    <a:pt x="1" y="1116"/>
                    <a:pt x="1" y="1340"/>
                    <a:pt x="28" y="1507"/>
                  </a:cubicBezTo>
                  <a:cubicBezTo>
                    <a:pt x="28" y="1563"/>
                    <a:pt x="28" y="1786"/>
                    <a:pt x="112" y="1786"/>
                  </a:cubicBezTo>
                  <a:cubicBezTo>
                    <a:pt x="168" y="1786"/>
                    <a:pt x="168" y="1535"/>
                    <a:pt x="224" y="1507"/>
                  </a:cubicBezTo>
                  <a:lnTo>
                    <a:pt x="224" y="921"/>
                  </a:lnTo>
                  <a:lnTo>
                    <a:pt x="224" y="921"/>
                  </a:lnTo>
                  <a:lnTo>
                    <a:pt x="224" y="921"/>
                  </a:lnTo>
                  <a:lnTo>
                    <a:pt x="224" y="279"/>
                  </a:lnTo>
                  <a:cubicBezTo>
                    <a:pt x="224" y="224"/>
                    <a:pt x="224" y="0"/>
                    <a:pt x="112" y="0"/>
                  </a:cubicBezTo>
                  <a:cubicBezTo>
                    <a:pt x="28" y="0"/>
                    <a:pt x="28" y="224"/>
                    <a:pt x="28" y="27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5033;p63">
              <a:extLst>
                <a:ext uri="{FF2B5EF4-FFF2-40B4-BE49-F238E27FC236}">
                  <a16:creationId xmlns:a16="http://schemas.microsoft.com/office/drawing/2014/main" id="{1C3DBAD9-ECB9-7DEC-73CC-60A47CABC232}"/>
                </a:ext>
              </a:extLst>
            </p:cNvPr>
            <p:cNvSpPr/>
            <p:nvPr/>
          </p:nvSpPr>
          <p:spPr>
            <a:xfrm>
              <a:off x="2906312" y="3034921"/>
              <a:ext cx="12357" cy="112903"/>
            </a:xfrm>
            <a:custGeom>
              <a:avLst/>
              <a:gdLst/>
              <a:ahLst/>
              <a:cxnLst/>
              <a:rect l="l" t="t" r="r" b="b"/>
              <a:pathLst>
                <a:path w="168" h="1535" extrusionOk="0">
                  <a:moveTo>
                    <a:pt x="0" y="252"/>
                  </a:moveTo>
                  <a:lnTo>
                    <a:pt x="0" y="782"/>
                  </a:lnTo>
                  <a:lnTo>
                    <a:pt x="0" y="782"/>
                  </a:lnTo>
                  <a:lnTo>
                    <a:pt x="0" y="782"/>
                  </a:lnTo>
                  <a:lnTo>
                    <a:pt x="0" y="1312"/>
                  </a:lnTo>
                  <a:cubicBezTo>
                    <a:pt x="0" y="1368"/>
                    <a:pt x="0" y="1535"/>
                    <a:pt x="112" y="1535"/>
                  </a:cubicBezTo>
                  <a:cubicBezTo>
                    <a:pt x="168" y="1535"/>
                    <a:pt x="168" y="1368"/>
                    <a:pt x="168" y="1312"/>
                  </a:cubicBezTo>
                  <a:lnTo>
                    <a:pt x="168" y="782"/>
                  </a:lnTo>
                  <a:lnTo>
                    <a:pt x="168" y="782"/>
                  </a:lnTo>
                  <a:lnTo>
                    <a:pt x="168" y="782"/>
                  </a:lnTo>
                  <a:lnTo>
                    <a:pt x="168" y="252"/>
                  </a:lnTo>
                  <a:cubicBezTo>
                    <a:pt x="168" y="224"/>
                    <a:pt x="168" y="0"/>
                    <a:pt x="112" y="0"/>
                  </a:cubicBezTo>
                  <a:cubicBezTo>
                    <a:pt x="0" y="0"/>
                    <a:pt x="0" y="196"/>
                    <a:pt x="0"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5034;p63">
              <a:extLst>
                <a:ext uri="{FF2B5EF4-FFF2-40B4-BE49-F238E27FC236}">
                  <a16:creationId xmlns:a16="http://schemas.microsoft.com/office/drawing/2014/main" id="{4E21E4BF-C8EE-E471-B26F-31409C63D25E}"/>
                </a:ext>
              </a:extLst>
            </p:cNvPr>
            <p:cNvSpPr/>
            <p:nvPr/>
          </p:nvSpPr>
          <p:spPr>
            <a:xfrm>
              <a:off x="2906312" y="2987701"/>
              <a:ext cx="12357" cy="30892"/>
            </a:xfrm>
            <a:custGeom>
              <a:avLst/>
              <a:gdLst/>
              <a:ahLst/>
              <a:cxnLst/>
              <a:rect l="l" t="t" r="r" b="b"/>
              <a:pathLst>
                <a:path w="168" h="420" extrusionOk="0">
                  <a:moveTo>
                    <a:pt x="0" y="336"/>
                  </a:moveTo>
                  <a:lnTo>
                    <a:pt x="0" y="196"/>
                  </a:lnTo>
                  <a:lnTo>
                    <a:pt x="0" y="196"/>
                  </a:lnTo>
                  <a:lnTo>
                    <a:pt x="0" y="196"/>
                  </a:lnTo>
                  <a:lnTo>
                    <a:pt x="0" y="57"/>
                  </a:lnTo>
                  <a:cubicBezTo>
                    <a:pt x="0" y="57"/>
                    <a:pt x="0" y="1"/>
                    <a:pt x="112" y="1"/>
                  </a:cubicBezTo>
                  <a:cubicBezTo>
                    <a:pt x="168" y="1"/>
                    <a:pt x="168" y="57"/>
                    <a:pt x="168" y="57"/>
                  </a:cubicBezTo>
                  <a:lnTo>
                    <a:pt x="168" y="196"/>
                  </a:lnTo>
                  <a:lnTo>
                    <a:pt x="168" y="196"/>
                  </a:lnTo>
                  <a:lnTo>
                    <a:pt x="168" y="196"/>
                  </a:lnTo>
                  <a:lnTo>
                    <a:pt x="168" y="336"/>
                  </a:lnTo>
                  <a:cubicBezTo>
                    <a:pt x="168" y="336"/>
                    <a:pt x="168" y="419"/>
                    <a:pt x="112" y="419"/>
                  </a:cubicBezTo>
                  <a:cubicBezTo>
                    <a:pt x="0" y="419"/>
                    <a:pt x="0" y="336"/>
                    <a:pt x="0" y="33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5035;p63">
              <a:extLst>
                <a:ext uri="{FF2B5EF4-FFF2-40B4-BE49-F238E27FC236}">
                  <a16:creationId xmlns:a16="http://schemas.microsoft.com/office/drawing/2014/main" id="{C2493E2D-B715-23EB-6ED4-50E46DD91E9C}"/>
                </a:ext>
              </a:extLst>
            </p:cNvPr>
            <p:cNvSpPr/>
            <p:nvPr/>
          </p:nvSpPr>
          <p:spPr>
            <a:xfrm>
              <a:off x="3078641" y="2952838"/>
              <a:ext cx="12430" cy="180645"/>
            </a:xfrm>
            <a:custGeom>
              <a:avLst/>
              <a:gdLst/>
              <a:ahLst/>
              <a:cxnLst/>
              <a:rect l="l" t="t" r="r" b="b"/>
              <a:pathLst>
                <a:path w="169" h="2456" extrusionOk="0">
                  <a:moveTo>
                    <a:pt x="1" y="391"/>
                  </a:moveTo>
                  <a:lnTo>
                    <a:pt x="1" y="1228"/>
                  </a:lnTo>
                  <a:lnTo>
                    <a:pt x="1" y="1228"/>
                  </a:lnTo>
                  <a:lnTo>
                    <a:pt x="1" y="1228"/>
                  </a:lnTo>
                  <a:lnTo>
                    <a:pt x="1" y="2065"/>
                  </a:lnTo>
                  <a:cubicBezTo>
                    <a:pt x="1" y="2316"/>
                    <a:pt x="29" y="2456"/>
                    <a:pt x="84" y="2456"/>
                  </a:cubicBezTo>
                  <a:cubicBezTo>
                    <a:pt x="140" y="2456"/>
                    <a:pt x="168" y="2316"/>
                    <a:pt x="168" y="2065"/>
                  </a:cubicBezTo>
                  <a:lnTo>
                    <a:pt x="168" y="1228"/>
                  </a:lnTo>
                  <a:lnTo>
                    <a:pt x="168" y="1228"/>
                  </a:lnTo>
                  <a:lnTo>
                    <a:pt x="168" y="1228"/>
                  </a:lnTo>
                  <a:lnTo>
                    <a:pt x="168" y="391"/>
                  </a:lnTo>
                  <a:cubicBezTo>
                    <a:pt x="168" y="140"/>
                    <a:pt x="140" y="0"/>
                    <a:pt x="84" y="0"/>
                  </a:cubicBezTo>
                  <a:cubicBezTo>
                    <a:pt x="29" y="0"/>
                    <a:pt x="29" y="140"/>
                    <a:pt x="1"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5036;p63">
              <a:extLst>
                <a:ext uri="{FF2B5EF4-FFF2-40B4-BE49-F238E27FC236}">
                  <a16:creationId xmlns:a16="http://schemas.microsoft.com/office/drawing/2014/main" id="{442A6B1D-282E-F7ED-55A2-C5C2D2E6EEEC}"/>
                </a:ext>
              </a:extLst>
            </p:cNvPr>
            <p:cNvSpPr/>
            <p:nvPr/>
          </p:nvSpPr>
          <p:spPr>
            <a:xfrm>
              <a:off x="3078641" y="2895395"/>
              <a:ext cx="12430" cy="32878"/>
            </a:xfrm>
            <a:custGeom>
              <a:avLst/>
              <a:gdLst/>
              <a:ahLst/>
              <a:cxnLst/>
              <a:rect l="l" t="t" r="r" b="b"/>
              <a:pathLst>
                <a:path w="169" h="447" extrusionOk="0">
                  <a:moveTo>
                    <a:pt x="1" y="363"/>
                  </a:moveTo>
                  <a:lnTo>
                    <a:pt x="1" y="224"/>
                  </a:lnTo>
                  <a:lnTo>
                    <a:pt x="1" y="224"/>
                  </a:lnTo>
                  <a:lnTo>
                    <a:pt x="1" y="224"/>
                  </a:lnTo>
                  <a:lnTo>
                    <a:pt x="1" y="56"/>
                  </a:lnTo>
                  <a:cubicBezTo>
                    <a:pt x="1" y="28"/>
                    <a:pt x="29" y="0"/>
                    <a:pt x="84" y="0"/>
                  </a:cubicBezTo>
                  <a:cubicBezTo>
                    <a:pt x="140" y="0"/>
                    <a:pt x="168" y="28"/>
                    <a:pt x="168" y="56"/>
                  </a:cubicBezTo>
                  <a:lnTo>
                    <a:pt x="168" y="224"/>
                  </a:lnTo>
                  <a:lnTo>
                    <a:pt x="168" y="224"/>
                  </a:lnTo>
                  <a:lnTo>
                    <a:pt x="168" y="224"/>
                  </a:lnTo>
                  <a:lnTo>
                    <a:pt x="168" y="363"/>
                  </a:lnTo>
                  <a:cubicBezTo>
                    <a:pt x="168" y="419"/>
                    <a:pt x="140" y="447"/>
                    <a:pt x="84" y="447"/>
                  </a:cubicBezTo>
                  <a:cubicBezTo>
                    <a:pt x="29" y="447"/>
                    <a:pt x="29" y="447"/>
                    <a:pt x="1"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5037;p63">
              <a:extLst>
                <a:ext uri="{FF2B5EF4-FFF2-40B4-BE49-F238E27FC236}">
                  <a16:creationId xmlns:a16="http://schemas.microsoft.com/office/drawing/2014/main" id="{E3CB7D6E-72D1-947A-20BE-5A85A9CA6307}"/>
                </a:ext>
              </a:extLst>
            </p:cNvPr>
            <p:cNvSpPr/>
            <p:nvPr/>
          </p:nvSpPr>
          <p:spPr>
            <a:xfrm>
              <a:off x="3107400" y="2930258"/>
              <a:ext cx="16476" cy="156005"/>
            </a:xfrm>
            <a:custGeom>
              <a:avLst/>
              <a:gdLst/>
              <a:ahLst/>
              <a:cxnLst/>
              <a:rect l="l" t="t" r="r" b="b"/>
              <a:pathLst>
                <a:path w="224" h="2121" extrusionOk="0">
                  <a:moveTo>
                    <a:pt x="56" y="1786"/>
                  </a:moveTo>
                  <a:cubicBezTo>
                    <a:pt x="56" y="1619"/>
                    <a:pt x="0" y="1256"/>
                    <a:pt x="0" y="1089"/>
                  </a:cubicBezTo>
                  <a:lnTo>
                    <a:pt x="0" y="1089"/>
                  </a:lnTo>
                  <a:lnTo>
                    <a:pt x="0" y="1089"/>
                  </a:lnTo>
                  <a:cubicBezTo>
                    <a:pt x="0" y="921"/>
                    <a:pt x="0" y="531"/>
                    <a:pt x="56" y="363"/>
                  </a:cubicBezTo>
                  <a:cubicBezTo>
                    <a:pt x="56" y="140"/>
                    <a:pt x="84" y="1"/>
                    <a:pt x="112" y="1"/>
                  </a:cubicBezTo>
                  <a:cubicBezTo>
                    <a:pt x="196" y="1"/>
                    <a:pt x="196" y="112"/>
                    <a:pt x="224" y="363"/>
                  </a:cubicBezTo>
                  <a:lnTo>
                    <a:pt x="224" y="1089"/>
                  </a:lnTo>
                  <a:lnTo>
                    <a:pt x="224" y="1089"/>
                  </a:lnTo>
                  <a:lnTo>
                    <a:pt x="224" y="1089"/>
                  </a:lnTo>
                  <a:lnTo>
                    <a:pt x="224" y="1786"/>
                  </a:lnTo>
                  <a:cubicBezTo>
                    <a:pt x="196" y="1981"/>
                    <a:pt x="196" y="2121"/>
                    <a:pt x="112" y="2121"/>
                  </a:cubicBezTo>
                  <a:cubicBezTo>
                    <a:pt x="84" y="2121"/>
                    <a:pt x="84" y="1981"/>
                    <a:pt x="56" y="178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5038;p63">
              <a:extLst>
                <a:ext uri="{FF2B5EF4-FFF2-40B4-BE49-F238E27FC236}">
                  <a16:creationId xmlns:a16="http://schemas.microsoft.com/office/drawing/2014/main" id="{BE235156-BA35-6DBB-FC8C-823769104463}"/>
                </a:ext>
              </a:extLst>
            </p:cNvPr>
            <p:cNvSpPr/>
            <p:nvPr/>
          </p:nvSpPr>
          <p:spPr>
            <a:xfrm>
              <a:off x="3144322" y="2979537"/>
              <a:ext cx="16476" cy="156005"/>
            </a:xfrm>
            <a:custGeom>
              <a:avLst/>
              <a:gdLst/>
              <a:ahLst/>
              <a:cxnLst/>
              <a:rect l="l" t="t" r="r" b="b"/>
              <a:pathLst>
                <a:path w="224" h="2121" extrusionOk="0">
                  <a:moveTo>
                    <a:pt x="28" y="1786"/>
                  </a:moveTo>
                  <a:cubicBezTo>
                    <a:pt x="28" y="1590"/>
                    <a:pt x="1" y="1256"/>
                    <a:pt x="1" y="1088"/>
                  </a:cubicBezTo>
                  <a:lnTo>
                    <a:pt x="1" y="1088"/>
                  </a:lnTo>
                  <a:lnTo>
                    <a:pt x="1" y="1088"/>
                  </a:lnTo>
                  <a:cubicBezTo>
                    <a:pt x="1" y="893"/>
                    <a:pt x="1" y="530"/>
                    <a:pt x="28" y="335"/>
                  </a:cubicBezTo>
                  <a:cubicBezTo>
                    <a:pt x="28" y="140"/>
                    <a:pt x="84" y="0"/>
                    <a:pt x="112" y="0"/>
                  </a:cubicBezTo>
                  <a:cubicBezTo>
                    <a:pt x="168" y="0"/>
                    <a:pt x="168" y="140"/>
                    <a:pt x="224" y="335"/>
                  </a:cubicBezTo>
                  <a:lnTo>
                    <a:pt x="224" y="1088"/>
                  </a:lnTo>
                  <a:lnTo>
                    <a:pt x="224" y="1088"/>
                  </a:lnTo>
                  <a:lnTo>
                    <a:pt x="224" y="1088"/>
                  </a:lnTo>
                  <a:lnTo>
                    <a:pt x="224" y="1786"/>
                  </a:lnTo>
                  <a:cubicBezTo>
                    <a:pt x="168" y="1981"/>
                    <a:pt x="168" y="2121"/>
                    <a:pt x="112" y="2121"/>
                  </a:cubicBezTo>
                  <a:cubicBezTo>
                    <a:pt x="28" y="2121"/>
                    <a:pt x="28" y="2009"/>
                    <a:pt x="28" y="178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5039;p63">
              <a:extLst>
                <a:ext uri="{FF2B5EF4-FFF2-40B4-BE49-F238E27FC236}">
                  <a16:creationId xmlns:a16="http://schemas.microsoft.com/office/drawing/2014/main" id="{34EA65F8-085F-C33C-0701-B66FFE517242}"/>
                </a:ext>
              </a:extLst>
            </p:cNvPr>
            <p:cNvSpPr/>
            <p:nvPr/>
          </p:nvSpPr>
          <p:spPr>
            <a:xfrm>
              <a:off x="2867330" y="2571182"/>
              <a:ext cx="16476" cy="172407"/>
            </a:xfrm>
            <a:custGeom>
              <a:avLst/>
              <a:gdLst/>
              <a:ahLst/>
              <a:cxnLst/>
              <a:rect l="l" t="t" r="r" b="b"/>
              <a:pathLst>
                <a:path w="224" h="2344" extrusionOk="0">
                  <a:moveTo>
                    <a:pt x="28" y="1953"/>
                  </a:moveTo>
                  <a:cubicBezTo>
                    <a:pt x="28" y="1786"/>
                    <a:pt x="0" y="1367"/>
                    <a:pt x="0" y="1200"/>
                  </a:cubicBezTo>
                  <a:lnTo>
                    <a:pt x="0" y="1200"/>
                  </a:lnTo>
                  <a:lnTo>
                    <a:pt x="0" y="1200"/>
                  </a:lnTo>
                  <a:cubicBezTo>
                    <a:pt x="0" y="977"/>
                    <a:pt x="0" y="586"/>
                    <a:pt x="28" y="391"/>
                  </a:cubicBezTo>
                  <a:cubicBezTo>
                    <a:pt x="28" y="140"/>
                    <a:pt x="84" y="0"/>
                    <a:pt x="112" y="0"/>
                  </a:cubicBezTo>
                  <a:cubicBezTo>
                    <a:pt x="168" y="0"/>
                    <a:pt x="168" y="140"/>
                    <a:pt x="168" y="391"/>
                  </a:cubicBezTo>
                  <a:cubicBezTo>
                    <a:pt x="168" y="586"/>
                    <a:pt x="223" y="977"/>
                    <a:pt x="223" y="1200"/>
                  </a:cubicBezTo>
                  <a:lnTo>
                    <a:pt x="223" y="1200"/>
                  </a:lnTo>
                  <a:lnTo>
                    <a:pt x="223" y="1200"/>
                  </a:lnTo>
                  <a:cubicBezTo>
                    <a:pt x="223" y="1395"/>
                    <a:pt x="223" y="1786"/>
                    <a:pt x="168" y="1953"/>
                  </a:cubicBezTo>
                  <a:cubicBezTo>
                    <a:pt x="168" y="2204"/>
                    <a:pt x="140" y="2344"/>
                    <a:pt x="112" y="2344"/>
                  </a:cubicBezTo>
                  <a:cubicBezTo>
                    <a:pt x="28" y="2344"/>
                    <a:pt x="28" y="2204"/>
                    <a:pt x="28" y="195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5040;p63">
              <a:extLst>
                <a:ext uri="{FF2B5EF4-FFF2-40B4-BE49-F238E27FC236}">
                  <a16:creationId xmlns:a16="http://schemas.microsoft.com/office/drawing/2014/main" id="{EEE04F3A-4E04-31FD-1A36-E7C02DE6ECFD}"/>
                </a:ext>
              </a:extLst>
            </p:cNvPr>
            <p:cNvSpPr/>
            <p:nvPr/>
          </p:nvSpPr>
          <p:spPr>
            <a:xfrm>
              <a:off x="2106007" y="2577287"/>
              <a:ext cx="14416" cy="211463"/>
            </a:xfrm>
            <a:custGeom>
              <a:avLst/>
              <a:gdLst/>
              <a:ahLst/>
              <a:cxnLst/>
              <a:rect l="l" t="t" r="r" b="b"/>
              <a:pathLst>
                <a:path w="196" h="2875" extrusionOk="0">
                  <a:moveTo>
                    <a:pt x="196" y="447"/>
                  </a:moveTo>
                  <a:lnTo>
                    <a:pt x="196" y="1480"/>
                  </a:lnTo>
                  <a:lnTo>
                    <a:pt x="196" y="1480"/>
                  </a:lnTo>
                  <a:lnTo>
                    <a:pt x="196" y="1480"/>
                  </a:lnTo>
                  <a:lnTo>
                    <a:pt x="196" y="2512"/>
                  </a:lnTo>
                  <a:cubicBezTo>
                    <a:pt x="196" y="2540"/>
                    <a:pt x="196" y="2875"/>
                    <a:pt x="140" y="2875"/>
                  </a:cubicBezTo>
                  <a:cubicBezTo>
                    <a:pt x="28" y="2875"/>
                    <a:pt x="28" y="2540"/>
                    <a:pt x="28" y="2512"/>
                  </a:cubicBezTo>
                  <a:cubicBezTo>
                    <a:pt x="1" y="2177"/>
                    <a:pt x="1" y="1814"/>
                    <a:pt x="28" y="1480"/>
                  </a:cubicBezTo>
                  <a:lnTo>
                    <a:pt x="28" y="1480"/>
                  </a:lnTo>
                  <a:lnTo>
                    <a:pt x="28" y="1480"/>
                  </a:lnTo>
                  <a:cubicBezTo>
                    <a:pt x="28" y="1145"/>
                    <a:pt x="28" y="782"/>
                    <a:pt x="56" y="447"/>
                  </a:cubicBezTo>
                  <a:cubicBezTo>
                    <a:pt x="56" y="364"/>
                    <a:pt x="56" y="29"/>
                    <a:pt x="168" y="1"/>
                  </a:cubicBezTo>
                  <a:cubicBezTo>
                    <a:pt x="196" y="1"/>
                    <a:pt x="196" y="364"/>
                    <a:pt x="196" y="4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5041;p63">
              <a:extLst>
                <a:ext uri="{FF2B5EF4-FFF2-40B4-BE49-F238E27FC236}">
                  <a16:creationId xmlns:a16="http://schemas.microsoft.com/office/drawing/2014/main" id="{B73A4995-FD71-C3D0-2F6D-60C58E29DEC7}"/>
                </a:ext>
              </a:extLst>
            </p:cNvPr>
            <p:cNvSpPr/>
            <p:nvPr/>
          </p:nvSpPr>
          <p:spPr>
            <a:xfrm>
              <a:off x="2106007" y="2519844"/>
              <a:ext cx="12357" cy="39056"/>
            </a:xfrm>
            <a:custGeom>
              <a:avLst/>
              <a:gdLst/>
              <a:ahLst/>
              <a:cxnLst/>
              <a:rect l="l" t="t" r="r" b="b"/>
              <a:pathLst>
                <a:path w="168" h="531" extrusionOk="0">
                  <a:moveTo>
                    <a:pt x="168" y="112"/>
                  </a:moveTo>
                  <a:lnTo>
                    <a:pt x="168" y="280"/>
                  </a:lnTo>
                  <a:lnTo>
                    <a:pt x="168" y="280"/>
                  </a:lnTo>
                  <a:lnTo>
                    <a:pt x="168" y="280"/>
                  </a:lnTo>
                  <a:lnTo>
                    <a:pt x="168" y="447"/>
                  </a:lnTo>
                  <a:cubicBezTo>
                    <a:pt x="168" y="531"/>
                    <a:pt x="140" y="531"/>
                    <a:pt x="112" y="531"/>
                  </a:cubicBezTo>
                  <a:cubicBezTo>
                    <a:pt x="28" y="531"/>
                    <a:pt x="28" y="503"/>
                    <a:pt x="1" y="447"/>
                  </a:cubicBezTo>
                  <a:lnTo>
                    <a:pt x="1" y="280"/>
                  </a:lnTo>
                  <a:lnTo>
                    <a:pt x="1" y="280"/>
                  </a:lnTo>
                  <a:lnTo>
                    <a:pt x="1" y="280"/>
                  </a:lnTo>
                  <a:lnTo>
                    <a:pt x="1" y="112"/>
                  </a:lnTo>
                  <a:cubicBezTo>
                    <a:pt x="1" y="84"/>
                    <a:pt x="28" y="29"/>
                    <a:pt x="112" y="29"/>
                  </a:cubicBezTo>
                  <a:cubicBezTo>
                    <a:pt x="140" y="1"/>
                    <a:pt x="168" y="29"/>
                    <a:pt x="168"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5042;p63">
              <a:extLst>
                <a:ext uri="{FF2B5EF4-FFF2-40B4-BE49-F238E27FC236}">
                  <a16:creationId xmlns:a16="http://schemas.microsoft.com/office/drawing/2014/main" id="{D247A80C-D434-DD66-8952-153F47E550A6}"/>
                </a:ext>
              </a:extLst>
            </p:cNvPr>
            <p:cNvSpPr/>
            <p:nvPr/>
          </p:nvSpPr>
          <p:spPr>
            <a:xfrm>
              <a:off x="2140870" y="2640909"/>
              <a:ext cx="14490" cy="112977"/>
            </a:xfrm>
            <a:custGeom>
              <a:avLst/>
              <a:gdLst/>
              <a:ahLst/>
              <a:cxnLst/>
              <a:rect l="l" t="t" r="r" b="b"/>
              <a:pathLst>
                <a:path w="197" h="1536" extrusionOk="0">
                  <a:moveTo>
                    <a:pt x="196" y="252"/>
                  </a:moveTo>
                  <a:lnTo>
                    <a:pt x="196" y="754"/>
                  </a:lnTo>
                  <a:lnTo>
                    <a:pt x="196" y="754"/>
                  </a:lnTo>
                  <a:lnTo>
                    <a:pt x="196" y="754"/>
                  </a:lnTo>
                  <a:lnTo>
                    <a:pt x="196" y="1284"/>
                  </a:lnTo>
                  <a:cubicBezTo>
                    <a:pt x="196" y="1368"/>
                    <a:pt x="196" y="1535"/>
                    <a:pt x="112" y="1535"/>
                  </a:cubicBezTo>
                  <a:cubicBezTo>
                    <a:pt x="57" y="1535"/>
                    <a:pt x="57" y="1312"/>
                    <a:pt x="1" y="1284"/>
                  </a:cubicBezTo>
                  <a:lnTo>
                    <a:pt x="1" y="754"/>
                  </a:lnTo>
                  <a:lnTo>
                    <a:pt x="1" y="754"/>
                  </a:lnTo>
                  <a:lnTo>
                    <a:pt x="1" y="754"/>
                  </a:lnTo>
                  <a:lnTo>
                    <a:pt x="1" y="252"/>
                  </a:lnTo>
                  <a:cubicBezTo>
                    <a:pt x="1" y="196"/>
                    <a:pt x="1" y="1"/>
                    <a:pt x="112" y="1"/>
                  </a:cubicBezTo>
                  <a:cubicBezTo>
                    <a:pt x="140" y="1"/>
                    <a:pt x="196" y="196"/>
                    <a:pt x="196"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5043;p63">
              <a:extLst>
                <a:ext uri="{FF2B5EF4-FFF2-40B4-BE49-F238E27FC236}">
                  <a16:creationId xmlns:a16="http://schemas.microsoft.com/office/drawing/2014/main" id="{CAAE9736-C254-2EAF-4F4F-1FC0EA863EE6}"/>
                </a:ext>
              </a:extLst>
            </p:cNvPr>
            <p:cNvSpPr/>
            <p:nvPr/>
          </p:nvSpPr>
          <p:spPr>
            <a:xfrm>
              <a:off x="2140870" y="2587584"/>
              <a:ext cx="14490" cy="30818"/>
            </a:xfrm>
            <a:custGeom>
              <a:avLst/>
              <a:gdLst/>
              <a:ahLst/>
              <a:cxnLst/>
              <a:rect l="l" t="t" r="r" b="b"/>
              <a:pathLst>
                <a:path w="197" h="419" extrusionOk="0">
                  <a:moveTo>
                    <a:pt x="196" y="56"/>
                  </a:moveTo>
                  <a:lnTo>
                    <a:pt x="196" y="196"/>
                  </a:lnTo>
                  <a:lnTo>
                    <a:pt x="196" y="196"/>
                  </a:lnTo>
                  <a:lnTo>
                    <a:pt x="196" y="196"/>
                  </a:lnTo>
                  <a:lnTo>
                    <a:pt x="196" y="335"/>
                  </a:lnTo>
                  <a:cubicBezTo>
                    <a:pt x="196" y="363"/>
                    <a:pt x="140" y="419"/>
                    <a:pt x="112" y="419"/>
                  </a:cubicBezTo>
                  <a:cubicBezTo>
                    <a:pt x="57" y="419"/>
                    <a:pt x="57" y="363"/>
                    <a:pt x="1" y="335"/>
                  </a:cubicBezTo>
                  <a:lnTo>
                    <a:pt x="1" y="196"/>
                  </a:lnTo>
                  <a:lnTo>
                    <a:pt x="1" y="196"/>
                  </a:lnTo>
                  <a:lnTo>
                    <a:pt x="1" y="196"/>
                  </a:lnTo>
                  <a:lnTo>
                    <a:pt x="1" y="56"/>
                  </a:lnTo>
                  <a:cubicBezTo>
                    <a:pt x="1" y="28"/>
                    <a:pt x="57" y="0"/>
                    <a:pt x="112" y="0"/>
                  </a:cubicBezTo>
                  <a:cubicBezTo>
                    <a:pt x="140" y="0"/>
                    <a:pt x="140" y="28"/>
                    <a:pt x="196"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5044;p63">
              <a:extLst>
                <a:ext uri="{FF2B5EF4-FFF2-40B4-BE49-F238E27FC236}">
                  <a16:creationId xmlns:a16="http://schemas.microsoft.com/office/drawing/2014/main" id="{D35189D6-FD76-FD07-0CA4-F87BAFB24BCA}"/>
                </a:ext>
              </a:extLst>
            </p:cNvPr>
            <p:cNvSpPr/>
            <p:nvPr/>
          </p:nvSpPr>
          <p:spPr>
            <a:xfrm>
              <a:off x="2169629" y="2521903"/>
              <a:ext cx="16476" cy="195061"/>
            </a:xfrm>
            <a:custGeom>
              <a:avLst/>
              <a:gdLst/>
              <a:ahLst/>
              <a:cxnLst/>
              <a:rect l="l" t="t" r="r" b="b"/>
              <a:pathLst>
                <a:path w="224" h="2652" extrusionOk="0">
                  <a:moveTo>
                    <a:pt x="168" y="419"/>
                  </a:moveTo>
                  <a:cubicBezTo>
                    <a:pt x="168" y="698"/>
                    <a:pt x="224" y="1033"/>
                    <a:pt x="224" y="1340"/>
                  </a:cubicBezTo>
                  <a:lnTo>
                    <a:pt x="224" y="1340"/>
                  </a:lnTo>
                  <a:lnTo>
                    <a:pt x="224" y="1340"/>
                  </a:lnTo>
                  <a:cubicBezTo>
                    <a:pt x="224" y="1619"/>
                    <a:pt x="224" y="1954"/>
                    <a:pt x="168" y="2233"/>
                  </a:cubicBezTo>
                  <a:cubicBezTo>
                    <a:pt x="168" y="2316"/>
                    <a:pt x="168" y="2651"/>
                    <a:pt x="112" y="2651"/>
                  </a:cubicBezTo>
                  <a:cubicBezTo>
                    <a:pt x="28" y="2651"/>
                    <a:pt x="28" y="2316"/>
                    <a:pt x="28" y="2233"/>
                  </a:cubicBezTo>
                  <a:cubicBezTo>
                    <a:pt x="0" y="1954"/>
                    <a:pt x="0" y="1619"/>
                    <a:pt x="0" y="1340"/>
                  </a:cubicBezTo>
                  <a:lnTo>
                    <a:pt x="0" y="1340"/>
                  </a:lnTo>
                  <a:lnTo>
                    <a:pt x="0" y="1340"/>
                  </a:lnTo>
                  <a:cubicBezTo>
                    <a:pt x="0" y="1061"/>
                    <a:pt x="0" y="698"/>
                    <a:pt x="28" y="419"/>
                  </a:cubicBezTo>
                  <a:cubicBezTo>
                    <a:pt x="28" y="335"/>
                    <a:pt x="28" y="1"/>
                    <a:pt x="112" y="1"/>
                  </a:cubicBezTo>
                  <a:cubicBezTo>
                    <a:pt x="168" y="1"/>
                    <a:pt x="168" y="335"/>
                    <a:pt x="168"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5045;p63">
              <a:extLst>
                <a:ext uri="{FF2B5EF4-FFF2-40B4-BE49-F238E27FC236}">
                  <a16:creationId xmlns:a16="http://schemas.microsoft.com/office/drawing/2014/main" id="{82EF5A3A-3680-A1C7-87AF-F3A0AEF9FEEA}"/>
                </a:ext>
              </a:extLst>
            </p:cNvPr>
            <p:cNvSpPr/>
            <p:nvPr/>
          </p:nvSpPr>
          <p:spPr>
            <a:xfrm>
              <a:off x="2106007" y="2302354"/>
              <a:ext cx="12357" cy="194988"/>
            </a:xfrm>
            <a:custGeom>
              <a:avLst/>
              <a:gdLst/>
              <a:ahLst/>
              <a:cxnLst/>
              <a:rect l="l" t="t" r="r" b="b"/>
              <a:pathLst>
                <a:path w="168" h="2651" extrusionOk="0">
                  <a:moveTo>
                    <a:pt x="168" y="419"/>
                  </a:moveTo>
                  <a:lnTo>
                    <a:pt x="168" y="1312"/>
                  </a:lnTo>
                  <a:lnTo>
                    <a:pt x="168" y="1312"/>
                  </a:lnTo>
                  <a:lnTo>
                    <a:pt x="168" y="1312"/>
                  </a:lnTo>
                  <a:lnTo>
                    <a:pt x="168" y="2232"/>
                  </a:lnTo>
                  <a:cubicBezTo>
                    <a:pt x="168" y="2344"/>
                    <a:pt x="168" y="2651"/>
                    <a:pt x="112" y="2651"/>
                  </a:cubicBezTo>
                  <a:cubicBezTo>
                    <a:pt x="28" y="2651"/>
                    <a:pt x="28" y="2288"/>
                    <a:pt x="1" y="2232"/>
                  </a:cubicBezTo>
                  <a:lnTo>
                    <a:pt x="1" y="1312"/>
                  </a:lnTo>
                  <a:lnTo>
                    <a:pt x="1" y="1312"/>
                  </a:lnTo>
                  <a:lnTo>
                    <a:pt x="1" y="1312"/>
                  </a:lnTo>
                  <a:lnTo>
                    <a:pt x="1" y="419"/>
                  </a:lnTo>
                  <a:cubicBezTo>
                    <a:pt x="1" y="335"/>
                    <a:pt x="1" y="0"/>
                    <a:pt x="112" y="0"/>
                  </a:cubicBezTo>
                  <a:cubicBezTo>
                    <a:pt x="168" y="0"/>
                    <a:pt x="168" y="335"/>
                    <a:pt x="168"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5046;p63">
              <a:extLst>
                <a:ext uri="{FF2B5EF4-FFF2-40B4-BE49-F238E27FC236}">
                  <a16:creationId xmlns:a16="http://schemas.microsoft.com/office/drawing/2014/main" id="{025AC6F1-87C9-7F84-E456-26DB26AD6606}"/>
                </a:ext>
              </a:extLst>
            </p:cNvPr>
            <p:cNvSpPr/>
            <p:nvPr/>
          </p:nvSpPr>
          <p:spPr>
            <a:xfrm>
              <a:off x="2106007" y="2119727"/>
              <a:ext cx="12357" cy="164243"/>
            </a:xfrm>
            <a:custGeom>
              <a:avLst/>
              <a:gdLst/>
              <a:ahLst/>
              <a:cxnLst/>
              <a:rect l="l" t="t" r="r" b="b"/>
              <a:pathLst>
                <a:path w="168" h="2233" extrusionOk="0">
                  <a:moveTo>
                    <a:pt x="168" y="391"/>
                  </a:moveTo>
                  <a:lnTo>
                    <a:pt x="168" y="1144"/>
                  </a:lnTo>
                  <a:lnTo>
                    <a:pt x="168" y="1144"/>
                  </a:lnTo>
                  <a:lnTo>
                    <a:pt x="168" y="1144"/>
                  </a:lnTo>
                  <a:lnTo>
                    <a:pt x="168" y="1870"/>
                  </a:lnTo>
                  <a:cubicBezTo>
                    <a:pt x="168" y="1953"/>
                    <a:pt x="168" y="2232"/>
                    <a:pt x="112" y="2232"/>
                  </a:cubicBezTo>
                  <a:cubicBezTo>
                    <a:pt x="28" y="2232"/>
                    <a:pt x="28" y="1953"/>
                    <a:pt x="1" y="1870"/>
                  </a:cubicBezTo>
                  <a:lnTo>
                    <a:pt x="1" y="1144"/>
                  </a:lnTo>
                  <a:lnTo>
                    <a:pt x="1" y="1144"/>
                  </a:lnTo>
                  <a:lnTo>
                    <a:pt x="1" y="1144"/>
                  </a:lnTo>
                  <a:lnTo>
                    <a:pt x="1" y="391"/>
                  </a:lnTo>
                  <a:cubicBezTo>
                    <a:pt x="1" y="307"/>
                    <a:pt x="1" y="28"/>
                    <a:pt x="112" y="28"/>
                  </a:cubicBezTo>
                  <a:cubicBezTo>
                    <a:pt x="168" y="0"/>
                    <a:pt x="168" y="307"/>
                    <a:pt x="168"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5047;p63">
              <a:extLst>
                <a:ext uri="{FF2B5EF4-FFF2-40B4-BE49-F238E27FC236}">
                  <a16:creationId xmlns:a16="http://schemas.microsoft.com/office/drawing/2014/main" id="{79EE46E3-6627-C394-8EA2-1E58561641B5}"/>
                </a:ext>
              </a:extLst>
            </p:cNvPr>
            <p:cNvSpPr/>
            <p:nvPr/>
          </p:nvSpPr>
          <p:spPr>
            <a:xfrm>
              <a:off x="2140870" y="2300294"/>
              <a:ext cx="14490" cy="264789"/>
            </a:xfrm>
            <a:custGeom>
              <a:avLst/>
              <a:gdLst/>
              <a:ahLst/>
              <a:cxnLst/>
              <a:rect l="l" t="t" r="r" b="b"/>
              <a:pathLst>
                <a:path w="197" h="3600" extrusionOk="0">
                  <a:moveTo>
                    <a:pt x="196" y="586"/>
                  </a:moveTo>
                  <a:lnTo>
                    <a:pt x="196" y="1814"/>
                  </a:lnTo>
                  <a:lnTo>
                    <a:pt x="196" y="1814"/>
                  </a:lnTo>
                  <a:lnTo>
                    <a:pt x="196" y="1814"/>
                  </a:lnTo>
                  <a:lnTo>
                    <a:pt x="196" y="3014"/>
                  </a:lnTo>
                  <a:cubicBezTo>
                    <a:pt x="196" y="3153"/>
                    <a:pt x="196" y="3600"/>
                    <a:pt x="112" y="3600"/>
                  </a:cubicBezTo>
                  <a:cubicBezTo>
                    <a:pt x="57" y="3600"/>
                    <a:pt x="57" y="3153"/>
                    <a:pt x="1" y="3014"/>
                  </a:cubicBezTo>
                  <a:lnTo>
                    <a:pt x="1" y="1814"/>
                  </a:lnTo>
                  <a:lnTo>
                    <a:pt x="1" y="1814"/>
                  </a:lnTo>
                  <a:lnTo>
                    <a:pt x="1" y="1814"/>
                  </a:lnTo>
                  <a:lnTo>
                    <a:pt x="1" y="586"/>
                  </a:lnTo>
                  <a:cubicBezTo>
                    <a:pt x="1" y="475"/>
                    <a:pt x="1" y="28"/>
                    <a:pt x="112" y="1"/>
                  </a:cubicBezTo>
                  <a:cubicBezTo>
                    <a:pt x="140" y="28"/>
                    <a:pt x="196" y="475"/>
                    <a:pt x="196" y="58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5048;p63">
              <a:extLst>
                <a:ext uri="{FF2B5EF4-FFF2-40B4-BE49-F238E27FC236}">
                  <a16:creationId xmlns:a16="http://schemas.microsoft.com/office/drawing/2014/main" id="{38DF4265-2225-0059-4489-6564606350BD}"/>
                </a:ext>
              </a:extLst>
            </p:cNvPr>
            <p:cNvSpPr/>
            <p:nvPr/>
          </p:nvSpPr>
          <p:spPr>
            <a:xfrm>
              <a:off x="2140870" y="2249029"/>
              <a:ext cx="14490" cy="30818"/>
            </a:xfrm>
            <a:custGeom>
              <a:avLst/>
              <a:gdLst/>
              <a:ahLst/>
              <a:cxnLst/>
              <a:rect l="l" t="t" r="r" b="b"/>
              <a:pathLst>
                <a:path w="197" h="419" extrusionOk="0">
                  <a:moveTo>
                    <a:pt x="196" y="56"/>
                  </a:moveTo>
                  <a:lnTo>
                    <a:pt x="196" y="195"/>
                  </a:lnTo>
                  <a:lnTo>
                    <a:pt x="196" y="195"/>
                  </a:lnTo>
                  <a:lnTo>
                    <a:pt x="196" y="195"/>
                  </a:lnTo>
                  <a:lnTo>
                    <a:pt x="196" y="335"/>
                  </a:lnTo>
                  <a:cubicBezTo>
                    <a:pt x="196" y="363"/>
                    <a:pt x="140" y="419"/>
                    <a:pt x="112" y="419"/>
                  </a:cubicBezTo>
                  <a:cubicBezTo>
                    <a:pt x="57" y="419"/>
                    <a:pt x="57" y="363"/>
                    <a:pt x="1" y="335"/>
                  </a:cubicBezTo>
                  <a:lnTo>
                    <a:pt x="1" y="195"/>
                  </a:lnTo>
                  <a:lnTo>
                    <a:pt x="1" y="195"/>
                  </a:lnTo>
                  <a:lnTo>
                    <a:pt x="1" y="195"/>
                  </a:lnTo>
                  <a:lnTo>
                    <a:pt x="1" y="56"/>
                  </a:lnTo>
                  <a:cubicBezTo>
                    <a:pt x="1" y="28"/>
                    <a:pt x="57" y="0"/>
                    <a:pt x="112" y="0"/>
                  </a:cubicBezTo>
                  <a:cubicBezTo>
                    <a:pt x="140" y="0"/>
                    <a:pt x="140" y="28"/>
                    <a:pt x="196"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5049;p63">
              <a:extLst>
                <a:ext uri="{FF2B5EF4-FFF2-40B4-BE49-F238E27FC236}">
                  <a16:creationId xmlns:a16="http://schemas.microsoft.com/office/drawing/2014/main" id="{A0C0C4F0-0321-79D8-3987-AECCA36475D5}"/>
                </a:ext>
              </a:extLst>
            </p:cNvPr>
            <p:cNvSpPr/>
            <p:nvPr/>
          </p:nvSpPr>
          <p:spPr>
            <a:xfrm>
              <a:off x="2206551" y="2583465"/>
              <a:ext cx="12430" cy="131438"/>
            </a:xfrm>
            <a:custGeom>
              <a:avLst/>
              <a:gdLst/>
              <a:ahLst/>
              <a:cxnLst/>
              <a:rect l="l" t="t" r="r" b="b"/>
              <a:pathLst>
                <a:path w="169" h="1787" extrusionOk="0">
                  <a:moveTo>
                    <a:pt x="168" y="280"/>
                  </a:moveTo>
                  <a:lnTo>
                    <a:pt x="168" y="893"/>
                  </a:lnTo>
                  <a:lnTo>
                    <a:pt x="168" y="893"/>
                  </a:lnTo>
                  <a:lnTo>
                    <a:pt x="168" y="893"/>
                  </a:lnTo>
                  <a:lnTo>
                    <a:pt x="168" y="1507"/>
                  </a:lnTo>
                  <a:cubicBezTo>
                    <a:pt x="168" y="1591"/>
                    <a:pt x="168" y="1786"/>
                    <a:pt x="84" y="1786"/>
                  </a:cubicBezTo>
                  <a:cubicBezTo>
                    <a:pt x="29" y="1786"/>
                    <a:pt x="29" y="1535"/>
                    <a:pt x="1" y="1507"/>
                  </a:cubicBezTo>
                  <a:lnTo>
                    <a:pt x="1" y="893"/>
                  </a:lnTo>
                  <a:lnTo>
                    <a:pt x="1" y="893"/>
                  </a:lnTo>
                  <a:lnTo>
                    <a:pt x="1" y="893"/>
                  </a:lnTo>
                  <a:lnTo>
                    <a:pt x="1" y="280"/>
                  </a:lnTo>
                  <a:cubicBezTo>
                    <a:pt x="1" y="224"/>
                    <a:pt x="1" y="1"/>
                    <a:pt x="84" y="1"/>
                  </a:cubicBezTo>
                  <a:cubicBezTo>
                    <a:pt x="168" y="1"/>
                    <a:pt x="168" y="252"/>
                    <a:pt x="168" y="2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5050;p63">
              <a:extLst>
                <a:ext uri="{FF2B5EF4-FFF2-40B4-BE49-F238E27FC236}">
                  <a16:creationId xmlns:a16="http://schemas.microsoft.com/office/drawing/2014/main" id="{C0FBAD83-FBFB-94DD-30E8-0AF7D10B1480}"/>
                </a:ext>
              </a:extLst>
            </p:cNvPr>
            <p:cNvSpPr/>
            <p:nvPr/>
          </p:nvSpPr>
          <p:spPr>
            <a:xfrm>
              <a:off x="2239428" y="2515725"/>
              <a:ext cx="14416" cy="112977"/>
            </a:xfrm>
            <a:custGeom>
              <a:avLst/>
              <a:gdLst/>
              <a:ahLst/>
              <a:cxnLst/>
              <a:rect l="l" t="t" r="r" b="b"/>
              <a:pathLst>
                <a:path w="196" h="1536" extrusionOk="0">
                  <a:moveTo>
                    <a:pt x="195" y="224"/>
                  </a:moveTo>
                  <a:lnTo>
                    <a:pt x="195" y="754"/>
                  </a:lnTo>
                  <a:lnTo>
                    <a:pt x="195" y="754"/>
                  </a:lnTo>
                  <a:lnTo>
                    <a:pt x="195" y="754"/>
                  </a:lnTo>
                  <a:lnTo>
                    <a:pt x="195" y="1284"/>
                  </a:lnTo>
                  <a:cubicBezTo>
                    <a:pt x="195" y="1312"/>
                    <a:pt x="195" y="1535"/>
                    <a:pt x="112" y="1535"/>
                  </a:cubicBezTo>
                  <a:cubicBezTo>
                    <a:pt x="28" y="1535"/>
                    <a:pt x="28" y="1312"/>
                    <a:pt x="28" y="1284"/>
                  </a:cubicBezTo>
                  <a:cubicBezTo>
                    <a:pt x="28" y="1117"/>
                    <a:pt x="0" y="922"/>
                    <a:pt x="0" y="754"/>
                  </a:cubicBezTo>
                  <a:lnTo>
                    <a:pt x="0" y="754"/>
                  </a:lnTo>
                  <a:lnTo>
                    <a:pt x="0" y="754"/>
                  </a:lnTo>
                  <a:cubicBezTo>
                    <a:pt x="0" y="587"/>
                    <a:pt x="0" y="419"/>
                    <a:pt x="28" y="224"/>
                  </a:cubicBezTo>
                  <a:cubicBezTo>
                    <a:pt x="28" y="196"/>
                    <a:pt x="28" y="1"/>
                    <a:pt x="112" y="1"/>
                  </a:cubicBezTo>
                  <a:cubicBezTo>
                    <a:pt x="195" y="1"/>
                    <a:pt x="195" y="168"/>
                    <a:pt x="195"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5051;p63">
              <a:extLst>
                <a:ext uri="{FF2B5EF4-FFF2-40B4-BE49-F238E27FC236}">
                  <a16:creationId xmlns:a16="http://schemas.microsoft.com/office/drawing/2014/main" id="{F0DB1752-56BC-6D9E-33D3-D3BA021A8D6E}"/>
                </a:ext>
              </a:extLst>
            </p:cNvPr>
            <p:cNvSpPr/>
            <p:nvPr/>
          </p:nvSpPr>
          <p:spPr>
            <a:xfrm>
              <a:off x="2239428" y="2474757"/>
              <a:ext cx="14416" cy="30818"/>
            </a:xfrm>
            <a:custGeom>
              <a:avLst/>
              <a:gdLst/>
              <a:ahLst/>
              <a:cxnLst/>
              <a:rect l="l" t="t" r="r" b="b"/>
              <a:pathLst>
                <a:path w="196" h="419" extrusionOk="0">
                  <a:moveTo>
                    <a:pt x="195" y="335"/>
                  </a:moveTo>
                  <a:lnTo>
                    <a:pt x="195" y="195"/>
                  </a:lnTo>
                  <a:lnTo>
                    <a:pt x="195" y="195"/>
                  </a:lnTo>
                  <a:lnTo>
                    <a:pt x="195" y="195"/>
                  </a:lnTo>
                  <a:lnTo>
                    <a:pt x="195" y="56"/>
                  </a:lnTo>
                  <a:cubicBezTo>
                    <a:pt x="195" y="56"/>
                    <a:pt x="195" y="0"/>
                    <a:pt x="112" y="0"/>
                  </a:cubicBezTo>
                  <a:cubicBezTo>
                    <a:pt x="28" y="0"/>
                    <a:pt x="28" y="56"/>
                    <a:pt x="28" y="56"/>
                  </a:cubicBezTo>
                  <a:cubicBezTo>
                    <a:pt x="28" y="84"/>
                    <a:pt x="0" y="139"/>
                    <a:pt x="0" y="195"/>
                  </a:cubicBezTo>
                  <a:lnTo>
                    <a:pt x="0" y="195"/>
                  </a:lnTo>
                  <a:lnTo>
                    <a:pt x="0" y="195"/>
                  </a:lnTo>
                  <a:cubicBezTo>
                    <a:pt x="0" y="223"/>
                    <a:pt x="0" y="279"/>
                    <a:pt x="28" y="335"/>
                  </a:cubicBezTo>
                  <a:cubicBezTo>
                    <a:pt x="28" y="335"/>
                    <a:pt x="28" y="418"/>
                    <a:pt x="112" y="418"/>
                  </a:cubicBezTo>
                  <a:cubicBezTo>
                    <a:pt x="195" y="418"/>
                    <a:pt x="195" y="335"/>
                    <a:pt x="195"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5052;p63">
              <a:extLst>
                <a:ext uri="{FF2B5EF4-FFF2-40B4-BE49-F238E27FC236}">
                  <a16:creationId xmlns:a16="http://schemas.microsoft.com/office/drawing/2014/main" id="{F4B2FFC1-778D-0353-FCDC-22D540EB6A27}"/>
                </a:ext>
              </a:extLst>
            </p:cNvPr>
            <p:cNvSpPr/>
            <p:nvPr/>
          </p:nvSpPr>
          <p:spPr>
            <a:xfrm>
              <a:off x="2319451" y="2294116"/>
              <a:ext cx="14416" cy="242208"/>
            </a:xfrm>
            <a:custGeom>
              <a:avLst/>
              <a:gdLst/>
              <a:ahLst/>
              <a:cxnLst/>
              <a:rect l="l" t="t" r="r" b="b"/>
              <a:pathLst>
                <a:path w="196" h="3293" extrusionOk="0">
                  <a:moveTo>
                    <a:pt x="167" y="531"/>
                  </a:moveTo>
                  <a:cubicBezTo>
                    <a:pt x="167" y="866"/>
                    <a:pt x="195" y="1284"/>
                    <a:pt x="195" y="1647"/>
                  </a:cubicBezTo>
                  <a:lnTo>
                    <a:pt x="195" y="1647"/>
                  </a:lnTo>
                  <a:lnTo>
                    <a:pt x="195" y="1647"/>
                  </a:lnTo>
                  <a:cubicBezTo>
                    <a:pt x="195" y="1982"/>
                    <a:pt x="195" y="2372"/>
                    <a:pt x="167" y="2763"/>
                  </a:cubicBezTo>
                  <a:cubicBezTo>
                    <a:pt x="167" y="2874"/>
                    <a:pt x="167" y="3293"/>
                    <a:pt x="84" y="3293"/>
                  </a:cubicBezTo>
                  <a:cubicBezTo>
                    <a:pt x="28" y="3293"/>
                    <a:pt x="28" y="2874"/>
                    <a:pt x="28" y="2763"/>
                  </a:cubicBezTo>
                  <a:cubicBezTo>
                    <a:pt x="0" y="2400"/>
                    <a:pt x="0" y="1982"/>
                    <a:pt x="0" y="1647"/>
                  </a:cubicBezTo>
                  <a:lnTo>
                    <a:pt x="0" y="1647"/>
                  </a:lnTo>
                  <a:lnTo>
                    <a:pt x="0" y="1647"/>
                  </a:lnTo>
                  <a:cubicBezTo>
                    <a:pt x="0" y="1284"/>
                    <a:pt x="0" y="866"/>
                    <a:pt x="28" y="531"/>
                  </a:cubicBezTo>
                  <a:cubicBezTo>
                    <a:pt x="28" y="419"/>
                    <a:pt x="28" y="1"/>
                    <a:pt x="84" y="1"/>
                  </a:cubicBezTo>
                  <a:cubicBezTo>
                    <a:pt x="167" y="1"/>
                    <a:pt x="167" y="419"/>
                    <a:pt x="167" y="53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5053;p63">
              <a:extLst>
                <a:ext uri="{FF2B5EF4-FFF2-40B4-BE49-F238E27FC236}">
                  <a16:creationId xmlns:a16="http://schemas.microsoft.com/office/drawing/2014/main" id="{A9BD9230-F2F5-CC60-E7B7-4633BCE04AE3}"/>
                </a:ext>
              </a:extLst>
            </p:cNvPr>
            <p:cNvSpPr/>
            <p:nvPr/>
          </p:nvSpPr>
          <p:spPr>
            <a:xfrm>
              <a:off x="2319451" y="2212033"/>
              <a:ext cx="14416" cy="61637"/>
            </a:xfrm>
            <a:custGeom>
              <a:avLst/>
              <a:gdLst/>
              <a:ahLst/>
              <a:cxnLst/>
              <a:rect l="l" t="t" r="r" b="b"/>
              <a:pathLst>
                <a:path w="196" h="838" extrusionOk="0">
                  <a:moveTo>
                    <a:pt x="167" y="698"/>
                  </a:moveTo>
                  <a:cubicBezTo>
                    <a:pt x="167" y="587"/>
                    <a:pt x="195" y="531"/>
                    <a:pt x="195" y="419"/>
                  </a:cubicBezTo>
                  <a:lnTo>
                    <a:pt x="195" y="419"/>
                  </a:lnTo>
                  <a:lnTo>
                    <a:pt x="195" y="419"/>
                  </a:lnTo>
                  <a:cubicBezTo>
                    <a:pt x="195" y="364"/>
                    <a:pt x="195" y="252"/>
                    <a:pt x="167" y="140"/>
                  </a:cubicBezTo>
                  <a:cubicBezTo>
                    <a:pt x="167" y="113"/>
                    <a:pt x="167" y="1"/>
                    <a:pt x="84" y="1"/>
                  </a:cubicBezTo>
                  <a:cubicBezTo>
                    <a:pt x="28" y="1"/>
                    <a:pt x="28" y="113"/>
                    <a:pt x="28" y="140"/>
                  </a:cubicBezTo>
                  <a:cubicBezTo>
                    <a:pt x="0" y="196"/>
                    <a:pt x="0" y="308"/>
                    <a:pt x="0" y="419"/>
                  </a:cubicBezTo>
                  <a:lnTo>
                    <a:pt x="0" y="419"/>
                  </a:lnTo>
                  <a:lnTo>
                    <a:pt x="0" y="419"/>
                  </a:lnTo>
                  <a:cubicBezTo>
                    <a:pt x="0" y="531"/>
                    <a:pt x="0" y="587"/>
                    <a:pt x="28" y="698"/>
                  </a:cubicBezTo>
                  <a:cubicBezTo>
                    <a:pt x="28" y="726"/>
                    <a:pt x="28" y="838"/>
                    <a:pt x="84" y="838"/>
                  </a:cubicBezTo>
                  <a:cubicBezTo>
                    <a:pt x="167" y="838"/>
                    <a:pt x="167" y="726"/>
                    <a:pt x="167" y="69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5054;p63">
              <a:extLst>
                <a:ext uri="{FF2B5EF4-FFF2-40B4-BE49-F238E27FC236}">
                  <a16:creationId xmlns:a16="http://schemas.microsoft.com/office/drawing/2014/main" id="{5672089D-23E6-68C8-5E8E-7A4349FBF2FF}"/>
                </a:ext>
              </a:extLst>
            </p:cNvPr>
            <p:cNvSpPr/>
            <p:nvPr/>
          </p:nvSpPr>
          <p:spPr>
            <a:xfrm>
              <a:off x="2282455" y="2407017"/>
              <a:ext cx="12430" cy="166302"/>
            </a:xfrm>
            <a:custGeom>
              <a:avLst/>
              <a:gdLst/>
              <a:ahLst/>
              <a:cxnLst/>
              <a:rect l="l" t="t" r="r" b="b"/>
              <a:pathLst>
                <a:path w="169" h="2261" extrusionOk="0">
                  <a:moveTo>
                    <a:pt x="168" y="391"/>
                  </a:moveTo>
                  <a:lnTo>
                    <a:pt x="168" y="1144"/>
                  </a:lnTo>
                  <a:lnTo>
                    <a:pt x="168" y="1144"/>
                  </a:lnTo>
                  <a:lnTo>
                    <a:pt x="168" y="1144"/>
                  </a:lnTo>
                  <a:lnTo>
                    <a:pt x="168" y="1925"/>
                  </a:lnTo>
                  <a:cubicBezTo>
                    <a:pt x="168" y="1981"/>
                    <a:pt x="168" y="2260"/>
                    <a:pt x="85" y="2260"/>
                  </a:cubicBezTo>
                  <a:cubicBezTo>
                    <a:pt x="1" y="2260"/>
                    <a:pt x="1" y="1981"/>
                    <a:pt x="1" y="1925"/>
                  </a:cubicBezTo>
                  <a:lnTo>
                    <a:pt x="1" y="1144"/>
                  </a:lnTo>
                  <a:lnTo>
                    <a:pt x="1" y="1144"/>
                  </a:lnTo>
                  <a:lnTo>
                    <a:pt x="1" y="1144"/>
                  </a:lnTo>
                  <a:lnTo>
                    <a:pt x="1" y="391"/>
                  </a:lnTo>
                  <a:cubicBezTo>
                    <a:pt x="1" y="307"/>
                    <a:pt x="1" y="28"/>
                    <a:pt x="85" y="28"/>
                  </a:cubicBezTo>
                  <a:cubicBezTo>
                    <a:pt x="140" y="0"/>
                    <a:pt x="140" y="279"/>
                    <a:pt x="168"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5055;p63">
              <a:extLst>
                <a:ext uri="{FF2B5EF4-FFF2-40B4-BE49-F238E27FC236}">
                  <a16:creationId xmlns:a16="http://schemas.microsoft.com/office/drawing/2014/main" id="{304C33B7-D1DE-1D5F-9323-B54ED6A68749}"/>
                </a:ext>
              </a:extLst>
            </p:cNvPr>
            <p:cNvSpPr/>
            <p:nvPr/>
          </p:nvSpPr>
          <p:spPr>
            <a:xfrm>
              <a:off x="2282455" y="2353619"/>
              <a:ext cx="12430" cy="41116"/>
            </a:xfrm>
            <a:custGeom>
              <a:avLst/>
              <a:gdLst/>
              <a:ahLst/>
              <a:cxnLst/>
              <a:rect l="l" t="t" r="r" b="b"/>
              <a:pathLst>
                <a:path w="169" h="559" extrusionOk="0">
                  <a:moveTo>
                    <a:pt x="168" y="447"/>
                  </a:moveTo>
                  <a:lnTo>
                    <a:pt x="168" y="280"/>
                  </a:lnTo>
                  <a:lnTo>
                    <a:pt x="168" y="280"/>
                  </a:lnTo>
                  <a:lnTo>
                    <a:pt x="168" y="280"/>
                  </a:lnTo>
                  <a:lnTo>
                    <a:pt x="168" y="113"/>
                  </a:lnTo>
                  <a:cubicBezTo>
                    <a:pt x="168" y="57"/>
                    <a:pt x="168" y="1"/>
                    <a:pt x="85" y="1"/>
                  </a:cubicBezTo>
                  <a:cubicBezTo>
                    <a:pt x="1" y="1"/>
                    <a:pt x="1" y="57"/>
                    <a:pt x="1" y="113"/>
                  </a:cubicBezTo>
                  <a:lnTo>
                    <a:pt x="1" y="280"/>
                  </a:lnTo>
                  <a:lnTo>
                    <a:pt x="1" y="280"/>
                  </a:lnTo>
                  <a:lnTo>
                    <a:pt x="1" y="280"/>
                  </a:lnTo>
                  <a:lnTo>
                    <a:pt x="1" y="447"/>
                  </a:lnTo>
                  <a:cubicBezTo>
                    <a:pt x="1" y="475"/>
                    <a:pt x="1" y="559"/>
                    <a:pt x="85" y="559"/>
                  </a:cubicBezTo>
                  <a:cubicBezTo>
                    <a:pt x="140" y="531"/>
                    <a:pt x="140" y="447"/>
                    <a:pt x="168" y="4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5056;p63">
              <a:extLst>
                <a:ext uri="{FF2B5EF4-FFF2-40B4-BE49-F238E27FC236}">
                  <a16:creationId xmlns:a16="http://schemas.microsoft.com/office/drawing/2014/main" id="{7E313209-79DF-0FC8-356B-C1560EDB4C15}"/>
                </a:ext>
              </a:extLst>
            </p:cNvPr>
            <p:cNvSpPr/>
            <p:nvPr/>
          </p:nvSpPr>
          <p:spPr>
            <a:xfrm>
              <a:off x="2179852" y="2158709"/>
              <a:ext cx="12430" cy="164243"/>
            </a:xfrm>
            <a:custGeom>
              <a:avLst/>
              <a:gdLst/>
              <a:ahLst/>
              <a:cxnLst/>
              <a:rect l="l" t="t" r="r" b="b"/>
              <a:pathLst>
                <a:path w="169" h="2233" extrusionOk="0">
                  <a:moveTo>
                    <a:pt x="168" y="335"/>
                  </a:moveTo>
                  <a:lnTo>
                    <a:pt x="168" y="1117"/>
                  </a:lnTo>
                  <a:lnTo>
                    <a:pt x="168" y="1117"/>
                  </a:lnTo>
                  <a:lnTo>
                    <a:pt x="168" y="1117"/>
                  </a:lnTo>
                  <a:lnTo>
                    <a:pt x="168" y="1870"/>
                  </a:lnTo>
                  <a:cubicBezTo>
                    <a:pt x="168" y="1953"/>
                    <a:pt x="168" y="2232"/>
                    <a:pt x="85" y="2232"/>
                  </a:cubicBezTo>
                  <a:cubicBezTo>
                    <a:pt x="1" y="2232"/>
                    <a:pt x="1" y="1953"/>
                    <a:pt x="1" y="1870"/>
                  </a:cubicBezTo>
                  <a:lnTo>
                    <a:pt x="1" y="1117"/>
                  </a:lnTo>
                  <a:lnTo>
                    <a:pt x="1" y="1117"/>
                  </a:lnTo>
                  <a:lnTo>
                    <a:pt x="1" y="1117"/>
                  </a:lnTo>
                  <a:lnTo>
                    <a:pt x="1" y="335"/>
                  </a:lnTo>
                  <a:cubicBezTo>
                    <a:pt x="1" y="280"/>
                    <a:pt x="1" y="1"/>
                    <a:pt x="85" y="1"/>
                  </a:cubicBezTo>
                  <a:cubicBezTo>
                    <a:pt x="140" y="1"/>
                    <a:pt x="140" y="280"/>
                    <a:pt x="168"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5057;p63">
              <a:extLst>
                <a:ext uri="{FF2B5EF4-FFF2-40B4-BE49-F238E27FC236}">
                  <a16:creationId xmlns:a16="http://schemas.microsoft.com/office/drawing/2014/main" id="{29A5B4DA-7108-C0E0-4E78-22974915A44F}"/>
                </a:ext>
              </a:extLst>
            </p:cNvPr>
            <p:cNvSpPr/>
            <p:nvPr/>
          </p:nvSpPr>
          <p:spPr>
            <a:xfrm>
              <a:off x="2106007" y="3106706"/>
              <a:ext cx="20595" cy="211463"/>
            </a:xfrm>
            <a:custGeom>
              <a:avLst/>
              <a:gdLst/>
              <a:ahLst/>
              <a:cxnLst/>
              <a:rect l="l" t="t" r="r" b="b"/>
              <a:pathLst>
                <a:path w="280" h="2875" extrusionOk="0">
                  <a:moveTo>
                    <a:pt x="196" y="392"/>
                  </a:moveTo>
                  <a:lnTo>
                    <a:pt x="196" y="1452"/>
                  </a:lnTo>
                  <a:lnTo>
                    <a:pt x="196" y="1452"/>
                  </a:lnTo>
                  <a:lnTo>
                    <a:pt x="196" y="1452"/>
                  </a:lnTo>
                  <a:lnTo>
                    <a:pt x="196" y="2456"/>
                  </a:lnTo>
                  <a:cubicBezTo>
                    <a:pt x="196" y="2484"/>
                    <a:pt x="196" y="2847"/>
                    <a:pt x="140" y="2875"/>
                  </a:cubicBezTo>
                  <a:cubicBezTo>
                    <a:pt x="28" y="2875"/>
                    <a:pt x="28" y="2512"/>
                    <a:pt x="28" y="2484"/>
                  </a:cubicBezTo>
                  <a:cubicBezTo>
                    <a:pt x="1" y="2149"/>
                    <a:pt x="1" y="1786"/>
                    <a:pt x="28" y="1480"/>
                  </a:cubicBezTo>
                  <a:lnTo>
                    <a:pt x="28" y="1480"/>
                  </a:lnTo>
                  <a:lnTo>
                    <a:pt x="28" y="1480"/>
                  </a:lnTo>
                  <a:cubicBezTo>
                    <a:pt x="28" y="1117"/>
                    <a:pt x="28" y="782"/>
                    <a:pt x="56" y="419"/>
                  </a:cubicBezTo>
                  <a:cubicBezTo>
                    <a:pt x="56" y="392"/>
                    <a:pt x="56" y="1"/>
                    <a:pt x="168" y="1"/>
                  </a:cubicBezTo>
                  <a:cubicBezTo>
                    <a:pt x="280" y="1"/>
                    <a:pt x="196" y="364"/>
                    <a:pt x="196"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5058;p63">
              <a:extLst>
                <a:ext uri="{FF2B5EF4-FFF2-40B4-BE49-F238E27FC236}">
                  <a16:creationId xmlns:a16="http://schemas.microsoft.com/office/drawing/2014/main" id="{EEDEB4D8-8DBD-EA30-4607-5FF1AF5C3EAD}"/>
                </a:ext>
              </a:extLst>
            </p:cNvPr>
            <p:cNvSpPr/>
            <p:nvPr/>
          </p:nvSpPr>
          <p:spPr>
            <a:xfrm>
              <a:off x="2276351" y="3155986"/>
              <a:ext cx="16476" cy="174467"/>
            </a:xfrm>
            <a:custGeom>
              <a:avLst/>
              <a:gdLst/>
              <a:ahLst/>
              <a:cxnLst/>
              <a:rect l="l" t="t" r="r" b="b"/>
              <a:pathLst>
                <a:path w="224" h="2372" extrusionOk="0">
                  <a:moveTo>
                    <a:pt x="195" y="391"/>
                  </a:moveTo>
                  <a:cubicBezTo>
                    <a:pt x="195" y="586"/>
                    <a:pt x="223" y="1005"/>
                    <a:pt x="223" y="1200"/>
                  </a:cubicBezTo>
                  <a:lnTo>
                    <a:pt x="223" y="1200"/>
                  </a:lnTo>
                  <a:lnTo>
                    <a:pt x="223" y="1200"/>
                  </a:lnTo>
                  <a:cubicBezTo>
                    <a:pt x="223" y="1395"/>
                    <a:pt x="223" y="1814"/>
                    <a:pt x="195" y="1981"/>
                  </a:cubicBezTo>
                  <a:cubicBezTo>
                    <a:pt x="195" y="2232"/>
                    <a:pt x="140" y="2372"/>
                    <a:pt x="112" y="2372"/>
                  </a:cubicBezTo>
                  <a:cubicBezTo>
                    <a:pt x="56" y="2372"/>
                    <a:pt x="56" y="2232"/>
                    <a:pt x="0" y="1981"/>
                  </a:cubicBezTo>
                  <a:lnTo>
                    <a:pt x="0" y="1200"/>
                  </a:lnTo>
                  <a:lnTo>
                    <a:pt x="0" y="1200"/>
                  </a:lnTo>
                  <a:lnTo>
                    <a:pt x="0" y="1200"/>
                  </a:lnTo>
                  <a:lnTo>
                    <a:pt x="0" y="391"/>
                  </a:lnTo>
                  <a:cubicBezTo>
                    <a:pt x="56" y="140"/>
                    <a:pt x="56" y="0"/>
                    <a:pt x="112" y="0"/>
                  </a:cubicBezTo>
                  <a:cubicBezTo>
                    <a:pt x="168" y="0"/>
                    <a:pt x="195" y="140"/>
                    <a:pt x="195"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5059;p63">
              <a:extLst>
                <a:ext uri="{FF2B5EF4-FFF2-40B4-BE49-F238E27FC236}">
                  <a16:creationId xmlns:a16="http://schemas.microsoft.com/office/drawing/2014/main" id="{D5070DF5-FEE5-E10C-2806-A58A98DFC1A1}"/>
                </a:ext>
              </a:extLst>
            </p:cNvPr>
            <p:cNvSpPr/>
            <p:nvPr/>
          </p:nvSpPr>
          <p:spPr>
            <a:xfrm>
              <a:off x="2140870" y="3205265"/>
              <a:ext cx="14490" cy="112903"/>
            </a:xfrm>
            <a:custGeom>
              <a:avLst/>
              <a:gdLst/>
              <a:ahLst/>
              <a:cxnLst/>
              <a:rect l="l" t="t" r="r" b="b"/>
              <a:pathLst>
                <a:path w="197" h="1535" extrusionOk="0">
                  <a:moveTo>
                    <a:pt x="196" y="251"/>
                  </a:moveTo>
                  <a:lnTo>
                    <a:pt x="196" y="753"/>
                  </a:lnTo>
                  <a:lnTo>
                    <a:pt x="196" y="753"/>
                  </a:lnTo>
                  <a:lnTo>
                    <a:pt x="196" y="753"/>
                  </a:lnTo>
                  <a:lnTo>
                    <a:pt x="196" y="1283"/>
                  </a:lnTo>
                  <a:cubicBezTo>
                    <a:pt x="196" y="1367"/>
                    <a:pt x="196" y="1535"/>
                    <a:pt x="112" y="1535"/>
                  </a:cubicBezTo>
                  <a:cubicBezTo>
                    <a:pt x="57" y="1535"/>
                    <a:pt x="57" y="1311"/>
                    <a:pt x="1" y="1283"/>
                  </a:cubicBezTo>
                  <a:lnTo>
                    <a:pt x="1" y="753"/>
                  </a:lnTo>
                  <a:lnTo>
                    <a:pt x="1" y="753"/>
                  </a:lnTo>
                  <a:lnTo>
                    <a:pt x="1" y="753"/>
                  </a:lnTo>
                  <a:lnTo>
                    <a:pt x="1" y="251"/>
                  </a:lnTo>
                  <a:cubicBezTo>
                    <a:pt x="1" y="195"/>
                    <a:pt x="1" y="0"/>
                    <a:pt x="112" y="0"/>
                  </a:cubicBezTo>
                  <a:cubicBezTo>
                    <a:pt x="140" y="0"/>
                    <a:pt x="196" y="167"/>
                    <a:pt x="196"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5060;p63">
              <a:extLst>
                <a:ext uri="{FF2B5EF4-FFF2-40B4-BE49-F238E27FC236}">
                  <a16:creationId xmlns:a16="http://schemas.microsoft.com/office/drawing/2014/main" id="{0DC27C33-3332-C789-18E3-1B85E35482A7}"/>
                </a:ext>
              </a:extLst>
            </p:cNvPr>
            <p:cNvSpPr/>
            <p:nvPr/>
          </p:nvSpPr>
          <p:spPr>
            <a:xfrm>
              <a:off x="2140870" y="3155986"/>
              <a:ext cx="14490" cy="30818"/>
            </a:xfrm>
            <a:custGeom>
              <a:avLst/>
              <a:gdLst/>
              <a:ahLst/>
              <a:cxnLst/>
              <a:rect l="l" t="t" r="r" b="b"/>
              <a:pathLst>
                <a:path w="197" h="419" extrusionOk="0">
                  <a:moveTo>
                    <a:pt x="196" y="84"/>
                  </a:moveTo>
                  <a:lnTo>
                    <a:pt x="196" y="224"/>
                  </a:lnTo>
                  <a:lnTo>
                    <a:pt x="196" y="224"/>
                  </a:lnTo>
                  <a:lnTo>
                    <a:pt x="196" y="224"/>
                  </a:lnTo>
                  <a:lnTo>
                    <a:pt x="196" y="363"/>
                  </a:lnTo>
                  <a:cubicBezTo>
                    <a:pt x="196" y="391"/>
                    <a:pt x="140" y="419"/>
                    <a:pt x="112" y="419"/>
                  </a:cubicBezTo>
                  <a:cubicBezTo>
                    <a:pt x="57" y="419"/>
                    <a:pt x="57" y="391"/>
                    <a:pt x="1" y="363"/>
                  </a:cubicBezTo>
                  <a:lnTo>
                    <a:pt x="1" y="224"/>
                  </a:lnTo>
                  <a:lnTo>
                    <a:pt x="1" y="224"/>
                  </a:lnTo>
                  <a:lnTo>
                    <a:pt x="1" y="224"/>
                  </a:lnTo>
                  <a:lnTo>
                    <a:pt x="1" y="84"/>
                  </a:lnTo>
                  <a:cubicBezTo>
                    <a:pt x="1" y="0"/>
                    <a:pt x="57" y="0"/>
                    <a:pt x="112" y="0"/>
                  </a:cubicBezTo>
                  <a:cubicBezTo>
                    <a:pt x="140" y="0"/>
                    <a:pt x="140" y="28"/>
                    <a:pt x="196"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5061;p63">
              <a:extLst>
                <a:ext uri="{FF2B5EF4-FFF2-40B4-BE49-F238E27FC236}">
                  <a16:creationId xmlns:a16="http://schemas.microsoft.com/office/drawing/2014/main" id="{22F0D25C-D87F-F937-3616-587852BFFA56}"/>
                </a:ext>
              </a:extLst>
            </p:cNvPr>
            <p:cNvSpPr/>
            <p:nvPr/>
          </p:nvSpPr>
          <p:spPr>
            <a:xfrm>
              <a:off x="2169629" y="3123182"/>
              <a:ext cx="16476" cy="194988"/>
            </a:xfrm>
            <a:custGeom>
              <a:avLst/>
              <a:gdLst/>
              <a:ahLst/>
              <a:cxnLst/>
              <a:rect l="l" t="t" r="r" b="b"/>
              <a:pathLst>
                <a:path w="224" h="2651" extrusionOk="0">
                  <a:moveTo>
                    <a:pt x="168" y="419"/>
                  </a:moveTo>
                  <a:cubicBezTo>
                    <a:pt x="168" y="698"/>
                    <a:pt x="224" y="1004"/>
                    <a:pt x="224" y="1311"/>
                  </a:cubicBezTo>
                  <a:lnTo>
                    <a:pt x="224" y="1311"/>
                  </a:lnTo>
                  <a:lnTo>
                    <a:pt x="224" y="1311"/>
                  </a:lnTo>
                  <a:cubicBezTo>
                    <a:pt x="224" y="1590"/>
                    <a:pt x="224" y="1953"/>
                    <a:pt x="168" y="2232"/>
                  </a:cubicBezTo>
                  <a:cubicBezTo>
                    <a:pt x="168" y="2344"/>
                    <a:pt x="168" y="2651"/>
                    <a:pt x="112" y="2651"/>
                  </a:cubicBezTo>
                  <a:cubicBezTo>
                    <a:pt x="28" y="2651"/>
                    <a:pt x="28" y="2288"/>
                    <a:pt x="28" y="2232"/>
                  </a:cubicBezTo>
                  <a:cubicBezTo>
                    <a:pt x="0" y="1953"/>
                    <a:pt x="0" y="1646"/>
                    <a:pt x="0" y="1311"/>
                  </a:cubicBezTo>
                  <a:lnTo>
                    <a:pt x="0" y="1311"/>
                  </a:lnTo>
                  <a:lnTo>
                    <a:pt x="0" y="1311"/>
                  </a:lnTo>
                  <a:cubicBezTo>
                    <a:pt x="0" y="1032"/>
                    <a:pt x="0" y="698"/>
                    <a:pt x="28" y="419"/>
                  </a:cubicBezTo>
                  <a:cubicBezTo>
                    <a:pt x="28" y="307"/>
                    <a:pt x="28" y="0"/>
                    <a:pt x="112" y="0"/>
                  </a:cubicBezTo>
                  <a:cubicBezTo>
                    <a:pt x="168" y="0"/>
                    <a:pt x="168" y="335"/>
                    <a:pt x="168"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5062;p63">
              <a:extLst>
                <a:ext uri="{FF2B5EF4-FFF2-40B4-BE49-F238E27FC236}">
                  <a16:creationId xmlns:a16="http://schemas.microsoft.com/office/drawing/2014/main" id="{34ABC2C9-DEF3-5F7A-8A2F-45AFB7506435}"/>
                </a:ext>
              </a:extLst>
            </p:cNvPr>
            <p:cNvSpPr/>
            <p:nvPr/>
          </p:nvSpPr>
          <p:spPr>
            <a:xfrm>
              <a:off x="2206551" y="3184744"/>
              <a:ext cx="12430" cy="133424"/>
            </a:xfrm>
            <a:custGeom>
              <a:avLst/>
              <a:gdLst/>
              <a:ahLst/>
              <a:cxnLst/>
              <a:rect l="l" t="t" r="r" b="b"/>
              <a:pathLst>
                <a:path w="169" h="1814" extrusionOk="0">
                  <a:moveTo>
                    <a:pt x="168" y="307"/>
                  </a:moveTo>
                  <a:lnTo>
                    <a:pt x="168" y="893"/>
                  </a:lnTo>
                  <a:lnTo>
                    <a:pt x="168" y="893"/>
                  </a:lnTo>
                  <a:lnTo>
                    <a:pt x="168" y="893"/>
                  </a:lnTo>
                  <a:lnTo>
                    <a:pt x="168" y="1535"/>
                  </a:lnTo>
                  <a:cubicBezTo>
                    <a:pt x="168" y="1590"/>
                    <a:pt x="168" y="1814"/>
                    <a:pt x="84" y="1814"/>
                  </a:cubicBezTo>
                  <a:cubicBezTo>
                    <a:pt x="29" y="1814"/>
                    <a:pt x="29" y="1562"/>
                    <a:pt x="1" y="1535"/>
                  </a:cubicBezTo>
                  <a:lnTo>
                    <a:pt x="1" y="893"/>
                  </a:lnTo>
                  <a:lnTo>
                    <a:pt x="1" y="893"/>
                  </a:lnTo>
                  <a:lnTo>
                    <a:pt x="1" y="893"/>
                  </a:lnTo>
                  <a:lnTo>
                    <a:pt x="1" y="307"/>
                  </a:lnTo>
                  <a:cubicBezTo>
                    <a:pt x="1" y="251"/>
                    <a:pt x="1" y="28"/>
                    <a:pt x="84" y="28"/>
                  </a:cubicBezTo>
                  <a:cubicBezTo>
                    <a:pt x="168" y="0"/>
                    <a:pt x="168" y="251"/>
                    <a:pt x="168" y="3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5063;p63">
              <a:extLst>
                <a:ext uri="{FF2B5EF4-FFF2-40B4-BE49-F238E27FC236}">
                  <a16:creationId xmlns:a16="http://schemas.microsoft.com/office/drawing/2014/main" id="{BAEF5B0B-678D-5335-F83E-F27BADA89E04}"/>
                </a:ext>
              </a:extLst>
            </p:cNvPr>
            <p:cNvSpPr/>
            <p:nvPr/>
          </p:nvSpPr>
          <p:spPr>
            <a:xfrm>
              <a:off x="2239428" y="3207251"/>
              <a:ext cx="14416" cy="112977"/>
            </a:xfrm>
            <a:custGeom>
              <a:avLst/>
              <a:gdLst/>
              <a:ahLst/>
              <a:cxnLst/>
              <a:rect l="l" t="t" r="r" b="b"/>
              <a:pathLst>
                <a:path w="196" h="1536" extrusionOk="0">
                  <a:moveTo>
                    <a:pt x="195" y="252"/>
                  </a:moveTo>
                  <a:lnTo>
                    <a:pt x="195" y="782"/>
                  </a:lnTo>
                  <a:lnTo>
                    <a:pt x="195" y="782"/>
                  </a:lnTo>
                  <a:lnTo>
                    <a:pt x="195" y="782"/>
                  </a:lnTo>
                  <a:lnTo>
                    <a:pt x="195" y="1284"/>
                  </a:lnTo>
                  <a:cubicBezTo>
                    <a:pt x="195" y="1340"/>
                    <a:pt x="195" y="1535"/>
                    <a:pt x="112" y="1535"/>
                  </a:cubicBezTo>
                  <a:cubicBezTo>
                    <a:pt x="28" y="1535"/>
                    <a:pt x="28" y="1340"/>
                    <a:pt x="28" y="1284"/>
                  </a:cubicBezTo>
                  <a:cubicBezTo>
                    <a:pt x="28" y="1117"/>
                    <a:pt x="0" y="950"/>
                    <a:pt x="0" y="782"/>
                  </a:cubicBezTo>
                  <a:lnTo>
                    <a:pt x="0" y="782"/>
                  </a:lnTo>
                  <a:lnTo>
                    <a:pt x="0" y="782"/>
                  </a:lnTo>
                  <a:cubicBezTo>
                    <a:pt x="0" y="587"/>
                    <a:pt x="0" y="419"/>
                    <a:pt x="28" y="252"/>
                  </a:cubicBezTo>
                  <a:cubicBezTo>
                    <a:pt x="28" y="168"/>
                    <a:pt x="28" y="1"/>
                    <a:pt x="112" y="1"/>
                  </a:cubicBezTo>
                  <a:cubicBezTo>
                    <a:pt x="195" y="1"/>
                    <a:pt x="195" y="168"/>
                    <a:pt x="195"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5064;p63">
              <a:extLst>
                <a:ext uri="{FF2B5EF4-FFF2-40B4-BE49-F238E27FC236}">
                  <a16:creationId xmlns:a16="http://schemas.microsoft.com/office/drawing/2014/main" id="{E8A44716-7D4E-7353-CBFA-4746E0DFD44F}"/>
                </a:ext>
              </a:extLst>
            </p:cNvPr>
            <p:cNvSpPr/>
            <p:nvPr/>
          </p:nvSpPr>
          <p:spPr>
            <a:xfrm>
              <a:off x="2239428" y="3158045"/>
              <a:ext cx="14416" cy="30818"/>
            </a:xfrm>
            <a:custGeom>
              <a:avLst/>
              <a:gdLst/>
              <a:ahLst/>
              <a:cxnLst/>
              <a:rect l="l" t="t" r="r" b="b"/>
              <a:pathLst>
                <a:path w="196" h="419" extrusionOk="0">
                  <a:moveTo>
                    <a:pt x="195" y="363"/>
                  </a:moveTo>
                  <a:lnTo>
                    <a:pt x="195" y="224"/>
                  </a:lnTo>
                  <a:lnTo>
                    <a:pt x="195" y="224"/>
                  </a:lnTo>
                  <a:lnTo>
                    <a:pt x="195" y="224"/>
                  </a:lnTo>
                  <a:lnTo>
                    <a:pt x="195" y="84"/>
                  </a:lnTo>
                  <a:cubicBezTo>
                    <a:pt x="195" y="84"/>
                    <a:pt x="195" y="0"/>
                    <a:pt x="112" y="0"/>
                  </a:cubicBezTo>
                  <a:cubicBezTo>
                    <a:pt x="28" y="0"/>
                    <a:pt x="28" y="56"/>
                    <a:pt x="28" y="84"/>
                  </a:cubicBezTo>
                  <a:cubicBezTo>
                    <a:pt x="28" y="112"/>
                    <a:pt x="0" y="196"/>
                    <a:pt x="0" y="224"/>
                  </a:cubicBezTo>
                  <a:lnTo>
                    <a:pt x="0" y="224"/>
                  </a:lnTo>
                  <a:lnTo>
                    <a:pt x="0" y="224"/>
                  </a:lnTo>
                  <a:cubicBezTo>
                    <a:pt x="0" y="251"/>
                    <a:pt x="0" y="279"/>
                    <a:pt x="28" y="363"/>
                  </a:cubicBezTo>
                  <a:cubicBezTo>
                    <a:pt x="28" y="363"/>
                    <a:pt x="28" y="419"/>
                    <a:pt x="112" y="419"/>
                  </a:cubicBezTo>
                  <a:cubicBezTo>
                    <a:pt x="195" y="419"/>
                    <a:pt x="195" y="363"/>
                    <a:pt x="195"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5065;p63">
              <a:extLst>
                <a:ext uri="{FF2B5EF4-FFF2-40B4-BE49-F238E27FC236}">
                  <a16:creationId xmlns:a16="http://schemas.microsoft.com/office/drawing/2014/main" id="{56511CA3-80FE-790D-44A3-936CD816FBEE}"/>
                </a:ext>
              </a:extLst>
            </p:cNvPr>
            <p:cNvSpPr/>
            <p:nvPr/>
          </p:nvSpPr>
          <p:spPr>
            <a:xfrm>
              <a:off x="2315332" y="3153926"/>
              <a:ext cx="12357" cy="106798"/>
            </a:xfrm>
            <a:custGeom>
              <a:avLst/>
              <a:gdLst/>
              <a:ahLst/>
              <a:cxnLst/>
              <a:rect l="l" t="t" r="r" b="b"/>
              <a:pathLst>
                <a:path w="168" h="1452" extrusionOk="0">
                  <a:moveTo>
                    <a:pt x="168" y="252"/>
                  </a:moveTo>
                  <a:lnTo>
                    <a:pt x="168" y="726"/>
                  </a:lnTo>
                  <a:lnTo>
                    <a:pt x="168" y="726"/>
                  </a:lnTo>
                  <a:lnTo>
                    <a:pt x="168" y="726"/>
                  </a:lnTo>
                  <a:lnTo>
                    <a:pt x="168" y="1228"/>
                  </a:lnTo>
                  <a:cubicBezTo>
                    <a:pt x="168" y="1368"/>
                    <a:pt x="140" y="1451"/>
                    <a:pt x="84" y="1451"/>
                  </a:cubicBezTo>
                  <a:cubicBezTo>
                    <a:pt x="28" y="1451"/>
                    <a:pt x="0" y="1396"/>
                    <a:pt x="0" y="1228"/>
                  </a:cubicBezTo>
                  <a:lnTo>
                    <a:pt x="0" y="726"/>
                  </a:lnTo>
                  <a:lnTo>
                    <a:pt x="0" y="726"/>
                  </a:lnTo>
                  <a:lnTo>
                    <a:pt x="0" y="726"/>
                  </a:lnTo>
                  <a:lnTo>
                    <a:pt x="0" y="252"/>
                  </a:lnTo>
                  <a:cubicBezTo>
                    <a:pt x="0" y="112"/>
                    <a:pt x="56" y="1"/>
                    <a:pt x="84" y="1"/>
                  </a:cubicBezTo>
                  <a:cubicBezTo>
                    <a:pt x="140" y="28"/>
                    <a:pt x="140" y="112"/>
                    <a:pt x="168"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5066;p63">
              <a:extLst>
                <a:ext uri="{FF2B5EF4-FFF2-40B4-BE49-F238E27FC236}">
                  <a16:creationId xmlns:a16="http://schemas.microsoft.com/office/drawing/2014/main" id="{C3FDF59E-D531-F4B3-499A-A03B04DD4336}"/>
                </a:ext>
              </a:extLst>
            </p:cNvPr>
            <p:cNvSpPr/>
            <p:nvPr/>
          </p:nvSpPr>
          <p:spPr>
            <a:xfrm>
              <a:off x="2106007" y="3381713"/>
              <a:ext cx="14416" cy="123200"/>
            </a:xfrm>
            <a:custGeom>
              <a:avLst/>
              <a:gdLst/>
              <a:ahLst/>
              <a:cxnLst/>
              <a:rect l="l" t="t" r="r" b="b"/>
              <a:pathLst>
                <a:path w="196" h="1675" extrusionOk="0">
                  <a:moveTo>
                    <a:pt x="196" y="251"/>
                  </a:moveTo>
                  <a:lnTo>
                    <a:pt x="196" y="837"/>
                  </a:lnTo>
                  <a:lnTo>
                    <a:pt x="196" y="837"/>
                  </a:lnTo>
                  <a:lnTo>
                    <a:pt x="196" y="837"/>
                  </a:lnTo>
                  <a:lnTo>
                    <a:pt x="196" y="1423"/>
                  </a:lnTo>
                  <a:cubicBezTo>
                    <a:pt x="196" y="1451"/>
                    <a:pt x="196" y="1646"/>
                    <a:pt x="140" y="1674"/>
                  </a:cubicBezTo>
                  <a:cubicBezTo>
                    <a:pt x="28" y="1674"/>
                    <a:pt x="28" y="1451"/>
                    <a:pt x="28" y="1423"/>
                  </a:cubicBezTo>
                  <a:cubicBezTo>
                    <a:pt x="1" y="1256"/>
                    <a:pt x="1" y="1061"/>
                    <a:pt x="28" y="837"/>
                  </a:cubicBezTo>
                  <a:lnTo>
                    <a:pt x="28" y="837"/>
                  </a:lnTo>
                  <a:lnTo>
                    <a:pt x="28" y="837"/>
                  </a:lnTo>
                  <a:cubicBezTo>
                    <a:pt x="28" y="642"/>
                    <a:pt x="28" y="447"/>
                    <a:pt x="56" y="251"/>
                  </a:cubicBezTo>
                  <a:cubicBezTo>
                    <a:pt x="56" y="224"/>
                    <a:pt x="56" y="0"/>
                    <a:pt x="168" y="0"/>
                  </a:cubicBezTo>
                  <a:cubicBezTo>
                    <a:pt x="196" y="0"/>
                    <a:pt x="196" y="224"/>
                    <a:pt x="196"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5067;p63">
              <a:extLst>
                <a:ext uri="{FF2B5EF4-FFF2-40B4-BE49-F238E27FC236}">
                  <a16:creationId xmlns:a16="http://schemas.microsoft.com/office/drawing/2014/main" id="{FF9199C0-84A1-1531-40F6-6D4AAD44A098}"/>
                </a:ext>
              </a:extLst>
            </p:cNvPr>
            <p:cNvSpPr/>
            <p:nvPr/>
          </p:nvSpPr>
          <p:spPr>
            <a:xfrm>
              <a:off x="2276351" y="3430919"/>
              <a:ext cx="16476" cy="82158"/>
            </a:xfrm>
            <a:custGeom>
              <a:avLst/>
              <a:gdLst/>
              <a:ahLst/>
              <a:cxnLst/>
              <a:rect l="l" t="t" r="r" b="b"/>
              <a:pathLst>
                <a:path w="224" h="1117" extrusionOk="0">
                  <a:moveTo>
                    <a:pt x="195" y="168"/>
                  </a:moveTo>
                  <a:cubicBezTo>
                    <a:pt x="195" y="280"/>
                    <a:pt x="223" y="447"/>
                    <a:pt x="223" y="559"/>
                  </a:cubicBezTo>
                  <a:lnTo>
                    <a:pt x="223" y="559"/>
                  </a:lnTo>
                  <a:lnTo>
                    <a:pt x="223" y="559"/>
                  </a:lnTo>
                  <a:cubicBezTo>
                    <a:pt x="223" y="671"/>
                    <a:pt x="223" y="838"/>
                    <a:pt x="195" y="950"/>
                  </a:cubicBezTo>
                  <a:cubicBezTo>
                    <a:pt x="195" y="1033"/>
                    <a:pt x="140" y="1117"/>
                    <a:pt x="112" y="1117"/>
                  </a:cubicBezTo>
                  <a:cubicBezTo>
                    <a:pt x="56" y="1117"/>
                    <a:pt x="56" y="1033"/>
                    <a:pt x="0" y="950"/>
                  </a:cubicBezTo>
                  <a:lnTo>
                    <a:pt x="0" y="559"/>
                  </a:lnTo>
                  <a:lnTo>
                    <a:pt x="0" y="559"/>
                  </a:lnTo>
                  <a:lnTo>
                    <a:pt x="0" y="559"/>
                  </a:lnTo>
                  <a:lnTo>
                    <a:pt x="0" y="168"/>
                  </a:lnTo>
                  <a:cubicBezTo>
                    <a:pt x="56" y="57"/>
                    <a:pt x="56" y="1"/>
                    <a:pt x="112" y="1"/>
                  </a:cubicBezTo>
                  <a:cubicBezTo>
                    <a:pt x="168" y="1"/>
                    <a:pt x="195" y="57"/>
                    <a:pt x="195"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5068;p63">
              <a:extLst>
                <a:ext uri="{FF2B5EF4-FFF2-40B4-BE49-F238E27FC236}">
                  <a16:creationId xmlns:a16="http://schemas.microsoft.com/office/drawing/2014/main" id="{AC958D19-C7DF-885F-D6E3-113DEED77362}"/>
                </a:ext>
              </a:extLst>
            </p:cNvPr>
            <p:cNvSpPr/>
            <p:nvPr/>
          </p:nvSpPr>
          <p:spPr>
            <a:xfrm>
              <a:off x="2140870" y="3432978"/>
              <a:ext cx="14490" cy="30892"/>
            </a:xfrm>
            <a:custGeom>
              <a:avLst/>
              <a:gdLst/>
              <a:ahLst/>
              <a:cxnLst/>
              <a:rect l="l" t="t" r="r" b="b"/>
              <a:pathLst>
                <a:path w="197" h="420" extrusionOk="0">
                  <a:moveTo>
                    <a:pt x="196" y="85"/>
                  </a:moveTo>
                  <a:lnTo>
                    <a:pt x="196" y="224"/>
                  </a:lnTo>
                  <a:lnTo>
                    <a:pt x="196" y="224"/>
                  </a:lnTo>
                  <a:lnTo>
                    <a:pt x="196" y="224"/>
                  </a:lnTo>
                  <a:lnTo>
                    <a:pt x="196" y="364"/>
                  </a:lnTo>
                  <a:cubicBezTo>
                    <a:pt x="196" y="391"/>
                    <a:pt x="140" y="419"/>
                    <a:pt x="112" y="419"/>
                  </a:cubicBezTo>
                  <a:cubicBezTo>
                    <a:pt x="57" y="419"/>
                    <a:pt x="57" y="419"/>
                    <a:pt x="1" y="364"/>
                  </a:cubicBezTo>
                  <a:lnTo>
                    <a:pt x="1" y="224"/>
                  </a:lnTo>
                  <a:lnTo>
                    <a:pt x="1" y="224"/>
                  </a:lnTo>
                  <a:lnTo>
                    <a:pt x="1" y="224"/>
                  </a:lnTo>
                  <a:lnTo>
                    <a:pt x="1" y="85"/>
                  </a:lnTo>
                  <a:cubicBezTo>
                    <a:pt x="1" y="29"/>
                    <a:pt x="57" y="1"/>
                    <a:pt x="112" y="1"/>
                  </a:cubicBezTo>
                  <a:cubicBezTo>
                    <a:pt x="140" y="1"/>
                    <a:pt x="140" y="1"/>
                    <a:pt x="196"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5069;p63">
              <a:extLst>
                <a:ext uri="{FF2B5EF4-FFF2-40B4-BE49-F238E27FC236}">
                  <a16:creationId xmlns:a16="http://schemas.microsoft.com/office/drawing/2014/main" id="{BE05C10E-620C-4A70-746A-52B9760CB30A}"/>
                </a:ext>
              </a:extLst>
            </p:cNvPr>
            <p:cNvSpPr/>
            <p:nvPr/>
          </p:nvSpPr>
          <p:spPr>
            <a:xfrm>
              <a:off x="2169629" y="3398115"/>
              <a:ext cx="16476" cy="112977"/>
            </a:xfrm>
            <a:custGeom>
              <a:avLst/>
              <a:gdLst/>
              <a:ahLst/>
              <a:cxnLst/>
              <a:rect l="l" t="t" r="r" b="b"/>
              <a:pathLst>
                <a:path w="224" h="1536" extrusionOk="0">
                  <a:moveTo>
                    <a:pt x="168" y="224"/>
                  </a:moveTo>
                  <a:cubicBezTo>
                    <a:pt x="168" y="419"/>
                    <a:pt x="224" y="586"/>
                    <a:pt x="224" y="754"/>
                  </a:cubicBezTo>
                  <a:lnTo>
                    <a:pt x="224" y="754"/>
                  </a:lnTo>
                  <a:lnTo>
                    <a:pt x="224" y="754"/>
                  </a:lnTo>
                  <a:cubicBezTo>
                    <a:pt x="224" y="921"/>
                    <a:pt x="224" y="1117"/>
                    <a:pt x="168" y="1284"/>
                  </a:cubicBezTo>
                  <a:cubicBezTo>
                    <a:pt x="168" y="1340"/>
                    <a:pt x="168" y="1535"/>
                    <a:pt x="112" y="1535"/>
                  </a:cubicBezTo>
                  <a:cubicBezTo>
                    <a:pt x="28" y="1535"/>
                    <a:pt x="28" y="1340"/>
                    <a:pt x="28" y="1284"/>
                  </a:cubicBezTo>
                  <a:cubicBezTo>
                    <a:pt x="0" y="1117"/>
                    <a:pt x="0" y="921"/>
                    <a:pt x="0" y="754"/>
                  </a:cubicBezTo>
                  <a:lnTo>
                    <a:pt x="0" y="754"/>
                  </a:lnTo>
                  <a:lnTo>
                    <a:pt x="0" y="754"/>
                  </a:lnTo>
                  <a:cubicBezTo>
                    <a:pt x="0" y="586"/>
                    <a:pt x="0" y="419"/>
                    <a:pt x="28" y="224"/>
                  </a:cubicBezTo>
                  <a:cubicBezTo>
                    <a:pt x="28" y="196"/>
                    <a:pt x="28" y="1"/>
                    <a:pt x="112" y="1"/>
                  </a:cubicBezTo>
                  <a:cubicBezTo>
                    <a:pt x="168" y="28"/>
                    <a:pt x="168" y="196"/>
                    <a:pt x="168"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5070;p63">
              <a:extLst>
                <a:ext uri="{FF2B5EF4-FFF2-40B4-BE49-F238E27FC236}">
                  <a16:creationId xmlns:a16="http://schemas.microsoft.com/office/drawing/2014/main" id="{D62691AF-6A51-7D47-9689-B808DA4A5EBF}"/>
                </a:ext>
              </a:extLst>
            </p:cNvPr>
            <p:cNvSpPr/>
            <p:nvPr/>
          </p:nvSpPr>
          <p:spPr>
            <a:xfrm>
              <a:off x="2206551" y="3443275"/>
              <a:ext cx="12430" cy="67815"/>
            </a:xfrm>
            <a:custGeom>
              <a:avLst/>
              <a:gdLst/>
              <a:ahLst/>
              <a:cxnLst/>
              <a:rect l="l" t="t" r="r" b="b"/>
              <a:pathLst>
                <a:path w="169" h="922" extrusionOk="0">
                  <a:moveTo>
                    <a:pt x="168" y="140"/>
                  </a:moveTo>
                  <a:lnTo>
                    <a:pt x="168" y="447"/>
                  </a:lnTo>
                  <a:lnTo>
                    <a:pt x="168" y="447"/>
                  </a:lnTo>
                  <a:lnTo>
                    <a:pt x="168" y="447"/>
                  </a:lnTo>
                  <a:lnTo>
                    <a:pt x="168" y="782"/>
                  </a:lnTo>
                  <a:cubicBezTo>
                    <a:pt x="168" y="809"/>
                    <a:pt x="168" y="921"/>
                    <a:pt x="84" y="921"/>
                  </a:cubicBezTo>
                  <a:cubicBezTo>
                    <a:pt x="29" y="921"/>
                    <a:pt x="29" y="809"/>
                    <a:pt x="1" y="782"/>
                  </a:cubicBezTo>
                  <a:lnTo>
                    <a:pt x="1" y="447"/>
                  </a:lnTo>
                  <a:lnTo>
                    <a:pt x="1" y="447"/>
                  </a:lnTo>
                  <a:lnTo>
                    <a:pt x="1" y="447"/>
                  </a:lnTo>
                  <a:lnTo>
                    <a:pt x="1" y="140"/>
                  </a:lnTo>
                  <a:cubicBezTo>
                    <a:pt x="1" y="112"/>
                    <a:pt x="1" y="0"/>
                    <a:pt x="84" y="0"/>
                  </a:cubicBezTo>
                  <a:cubicBezTo>
                    <a:pt x="168" y="0"/>
                    <a:pt x="168" y="112"/>
                    <a:pt x="168"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5071;p63">
              <a:extLst>
                <a:ext uri="{FF2B5EF4-FFF2-40B4-BE49-F238E27FC236}">
                  <a16:creationId xmlns:a16="http://schemas.microsoft.com/office/drawing/2014/main" id="{39FDD4E8-A552-C1F9-5BF5-93B05744ECFA}"/>
                </a:ext>
              </a:extLst>
            </p:cNvPr>
            <p:cNvSpPr/>
            <p:nvPr/>
          </p:nvSpPr>
          <p:spPr>
            <a:xfrm>
              <a:off x="2239428" y="3474020"/>
              <a:ext cx="14416" cy="37070"/>
            </a:xfrm>
            <a:custGeom>
              <a:avLst/>
              <a:gdLst/>
              <a:ahLst/>
              <a:cxnLst/>
              <a:rect l="l" t="t" r="r" b="b"/>
              <a:pathLst>
                <a:path w="196" h="504" extrusionOk="0">
                  <a:moveTo>
                    <a:pt x="195" y="85"/>
                  </a:moveTo>
                  <a:lnTo>
                    <a:pt x="195" y="252"/>
                  </a:lnTo>
                  <a:lnTo>
                    <a:pt x="195" y="252"/>
                  </a:lnTo>
                  <a:lnTo>
                    <a:pt x="195" y="252"/>
                  </a:lnTo>
                  <a:lnTo>
                    <a:pt x="195" y="419"/>
                  </a:lnTo>
                  <a:cubicBezTo>
                    <a:pt x="195" y="419"/>
                    <a:pt x="195" y="503"/>
                    <a:pt x="112" y="503"/>
                  </a:cubicBezTo>
                  <a:cubicBezTo>
                    <a:pt x="28" y="503"/>
                    <a:pt x="28" y="419"/>
                    <a:pt x="28" y="419"/>
                  </a:cubicBezTo>
                  <a:cubicBezTo>
                    <a:pt x="28" y="364"/>
                    <a:pt x="0" y="308"/>
                    <a:pt x="0" y="252"/>
                  </a:cubicBezTo>
                  <a:lnTo>
                    <a:pt x="0" y="252"/>
                  </a:lnTo>
                  <a:lnTo>
                    <a:pt x="0" y="252"/>
                  </a:lnTo>
                  <a:cubicBezTo>
                    <a:pt x="0" y="224"/>
                    <a:pt x="0" y="140"/>
                    <a:pt x="28" y="85"/>
                  </a:cubicBezTo>
                  <a:cubicBezTo>
                    <a:pt x="28" y="85"/>
                    <a:pt x="28" y="1"/>
                    <a:pt x="112" y="1"/>
                  </a:cubicBezTo>
                  <a:cubicBezTo>
                    <a:pt x="195" y="1"/>
                    <a:pt x="195" y="85"/>
                    <a:pt x="195"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5072;p63">
              <a:extLst>
                <a:ext uri="{FF2B5EF4-FFF2-40B4-BE49-F238E27FC236}">
                  <a16:creationId xmlns:a16="http://schemas.microsoft.com/office/drawing/2014/main" id="{203A7712-9645-59CA-E44F-388BAB6F4079}"/>
                </a:ext>
              </a:extLst>
            </p:cNvPr>
            <p:cNvSpPr/>
            <p:nvPr/>
          </p:nvSpPr>
          <p:spPr>
            <a:xfrm>
              <a:off x="2239428" y="3432978"/>
              <a:ext cx="14416" cy="30892"/>
            </a:xfrm>
            <a:custGeom>
              <a:avLst/>
              <a:gdLst/>
              <a:ahLst/>
              <a:cxnLst/>
              <a:rect l="l" t="t" r="r" b="b"/>
              <a:pathLst>
                <a:path w="196" h="420" extrusionOk="0">
                  <a:moveTo>
                    <a:pt x="195" y="364"/>
                  </a:moveTo>
                  <a:lnTo>
                    <a:pt x="195" y="224"/>
                  </a:lnTo>
                  <a:lnTo>
                    <a:pt x="195" y="224"/>
                  </a:lnTo>
                  <a:lnTo>
                    <a:pt x="195" y="224"/>
                  </a:lnTo>
                  <a:lnTo>
                    <a:pt x="195" y="57"/>
                  </a:lnTo>
                  <a:cubicBezTo>
                    <a:pt x="195" y="57"/>
                    <a:pt x="195" y="1"/>
                    <a:pt x="112" y="1"/>
                  </a:cubicBezTo>
                  <a:cubicBezTo>
                    <a:pt x="28" y="1"/>
                    <a:pt x="28" y="29"/>
                    <a:pt x="28" y="57"/>
                  </a:cubicBezTo>
                  <a:cubicBezTo>
                    <a:pt x="28" y="112"/>
                    <a:pt x="0" y="140"/>
                    <a:pt x="0" y="224"/>
                  </a:cubicBezTo>
                  <a:lnTo>
                    <a:pt x="0" y="224"/>
                  </a:lnTo>
                  <a:lnTo>
                    <a:pt x="0" y="224"/>
                  </a:lnTo>
                  <a:cubicBezTo>
                    <a:pt x="0" y="252"/>
                    <a:pt x="0" y="308"/>
                    <a:pt x="28" y="364"/>
                  </a:cubicBezTo>
                  <a:cubicBezTo>
                    <a:pt x="28" y="364"/>
                    <a:pt x="28" y="419"/>
                    <a:pt x="112" y="419"/>
                  </a:cubicBezTo>
                  <a:cubicBezTo>
                    <a:pt x="195" y="419"/>
                    <a:pt x="195" y="364"/>
                    <a:pt x="195" y="36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5073;p63">
              <a:extLst>
                <a:ext uri="{FF2B5EF4-FFF2-40B4-BE49-F238E27FC236}">
                  <a16:creationId xmlns:a16="http://schemas.microsoft.com/office/drawing/2014/main" id="{DAD36657-3570-5EBF-90AA-001E98E3ADEB}"/>
                </a:ext>
              </a:extLst>
            </p:cNvPr>
            <p:cNvSpPr/>
            <p:nvPr/>
          </p:nvSpPr>
          <p:spPr>
            <a:xfrm>
              <a:off x="2315332" y="3359133"/>
              <a:ext cx="12357" cy="106798"/>
            </a:xfrm>
            <a:custGeom>
              <a:avLst/>
              <a:gdLst/>
              <a:ahLst/>
              <a:cxnLst/>
              <a:rect l="l" t="t" r="r" b="b"/>
              <a:pathLst>
                <a:path w="168" h="1452" extrusionOk="0">
                  <a:moveTo>
                    <a:pt x="168" y="252"/>
                  </a:moveTo>
                  <a:lnTo>
                    <a:pt x="168" y="726"/>
                  </a:lnTo>
                  <a:lnTo>
                    <a:pt x="168" y="726"/>
                  </a:lnTo>
                  <a:lnTo>
                    <a:pt x="168" y="726"/>
                  </a:lnTo>
                  <a:lnTo>
                    <a:pt x="168" y="1228"/>
                  </a:lnTo>
                  <a:cubicBezTo>
                    <a:pt x="168" y="1368"/>
                    <a:pt x="140" y="1451"/>
                    <a:pt x="84" y="1451"/>
                  </a:cubicBezTo>
                  <a:cubicBezTo>
                    <a:pt x="28" y="1451"/>
                    <a:pt x="0" y="1395"/>
                    <a:pt x="0" y="1228"/>
                  </a:cubicBezTo>
                  <a:lnTo>
                    <a:pt x="0" y="726"/>
                  </a:lnTo>
                  <a:lnTo>
                    <a:pt x="0" y="726"/>
                  </a:lnTo>
                  <a:lnTo>
                    <a:pt x="0" y="726"/>
                  </a:lnTo>
                  <a:lnTo>
                    <a:pt x="0" y="252"/>
                  </a:lnTo>
                  <a:cubicBezTo>
                    <a:pt x="0" y="112"/>
                    <a:pt x="56" y="1"/>
                    <a:pt x="84" y="1"/>
                  </a:cubicBezTo>
                  <a:cubicBezTo>
                    <a:pt x="140" y="1"/>
                    <a:pt x="140" y="112"/>
                    <a:pt x="168"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5074;p63">
              <a:extLst>
                <a:ext uri="{FF2B5EF4-FFF2-40B4-BE49-F238E27FC236}">
                  <a16:creationId xmlns:a16="http://schemas.microsoft.com/office/drawing/2014/main" id="{8BAE6CB4-4097-F122-0FC6-673EFDB2EDBD}"/>
                </a:ext>
              </a:extLst>
            </p:cNvPr>
            <p:cNvSpPr/>
            <p:nvPr/>
          </p:nvSpPr>
          <p:spPr>
            <a:xfrm>
              <a:off x="2261935" y="3515061"/>
              <a:ext cx="12430" cy="82158"/>
            </a:xfrm>
            <a:custGeom>
              <a:avLst/>
              <a:gdLst/>
              <a:ahLst/>
              <a:cxnLst/>
              <a:rect l="l" t="t" r="r" b="b"/>
              <a:pathLst>
                <a:path w="169" h="1117" extrusionOk="0">
                  <a:moveTo>
                    <a:pt x="168" y="168"/>
                  </a:moveTo>
                  <a:lnTo>
                    <a:pt x="168" y="559"/>
                  </a:lnTo>
                  <a:lnTo>
                    <a:pt x="168" y="559"/>
                  </a:lnTo>
                  <a:lnTo>
                    <a:pt x="168" y="559"/>
                  </a:lnTo>
                  <a:lnTo>
                    <a:pt x="168" y="949"/>
                  </a:lnTo>
                  <a:cubicBezTo>
                    <a:pt x="168" y="1061"/>
                    <a:pt x="140" y="1117"/>
                    <a:pt x="85" y="1117"/>
                  </a:cubicBezTo>
                  <a:cubicBezTo>
                    <a:pt x="29" y="1117"/>
                    <a:pt x="1" y="1061"/>
                    <a:pt x="1" y="949"/>
                  </a:cubicBezTo>
                  <a:lnTo>
                    <a:pt x="1" y="559"/>
                  </a:lnTo>
                  <a:lnTo>
                    <a:pt x="1" y="559"/>
                  </a:lnTo>
                  <a:lnTo>
                    <a:pt x="1" y="559"/>
                  </a:lnTo>
                  <a:lnTo>
                    <a:pt x="1" y="168"/>
                  </a:lnTo>
                  <a:cubicBezTo>
                    <a:pt x="1" y="85"/>
                    <a:pt x="29" y="1"/>
                    <a:pt x="85" y="1"/>
                  </a:cubicBezTo>
                  <a:cubicBezTo>
                    <a:pt x="140" y="1"/>
                    <a:pt x="168" y="85"/>
                    <a:pt x="168"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5075;p63">
              <a:extLst>
                <a:ext uri="{FF2B5EF4-FFF2-40B4-BE49-F238E27FC236}">
                  <a16:creationId xmlns:a16="http://schemas.microsoft.com/office/drawing/2014/main" id="{8F108AC0-9619-102C-AF11-A55A5D0FB43B}"/>
                </a:ext>
              </a:extLst>
            </p:cNvPr>
            <p:cNvSpPr/>
            <p:nvPr/>
          </p:nvSpPr>
          <p:spPr>
            <a:xfrm>
              <a:off x="2155286" y="3506897"/>
              <a:ext cx="12357" cy="112903"/>
            </a:xfrm>
            <a:custGeom>
              <a:avLst/>
              <a:gdLst/>
              <a:ahLst/>
              <a:cxnLst/>
              <a:rect l="l" t="t" r="r" b="b"/>
              <a:pathLst>
                <a:path w="168" h="1535" extrusionOk="0">
                  <a:moveTo>
                    <a:pt x="168" y="251"/>
                  </a:moveTo>
                  <a:lnTo>
                    <a:pt x="168" y="781"/>
                  </a:lnTo>
                  <a:lnTo>
                    <a:pt x="168" y="781"/>
                  </a:lnTo>
                  <a:lnTo>
                    <a:pt x="168" y="781"/>
                  </a:lnTo>
                  <a:lnTo>
                    <a:pt x="168" y="1311"/>
                  </a:lnTo>
                  <a:cubicBezTo>
                    <a:pt x="168" y="1339"/>
                    <a:pt x="168" y="1535"/>
                    <a:pt x="84" y="1535"/>
                  </a:cubicBezTo>
                  <a:cubicBezTo>
                    <a:pt x="28" y="1535"/>
                    <a:pt x="28" y="1367"/>
                    <a:pt x="0" y="1311"/>
                  </a:cubicBezTo>
                  <a:lnTo>
                    <a:pt x="0" y="781"/>
                  </a:lnTo>
                  <a:lnTo>
                    <a:pt x="0" y="781"/>
                  </a:lnTo>
                  <a:lnTo>
                    <a:pt x="0" y="781"/>
                  </a:lnTo>
                  <a:lnTo>
                    <a:pt x="0" y="251"/>
                  </a:lnTo>
                  <a:cubicBezTo>
                    <a:pt x="0" y="196"/>
                    <a:pt x="0" y="0"/>
                    <a:pt x="84" y="0"/>
                  </a:cubicBezTo>
                  <a:cubicBezTo>
                    <a:pt x="168" y="0"/>
                    <a:pt x="168" y="223"/>
                    <a:pt x="168"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5076;p63">
              <a:extLst>
                <a:ext uri="{FF2B5EF4-FFF2-40B4-BE49-F238E27FC236}">
                  <a16:creationId xmlns:a16="http://schemas.microsoft.com/office/drawing/2014/main" id="{51D62D72-DC15-4C36-D792-6C9D7963EA5A}"/>
                </a:ext>
              </a:extLst>
            </p:cNvPr>
            <p:cNvSpPr/>
            <p:nvPr/>
          </p:nvSpPr>
          <p:spPr>
            <a:xfrm>
              <a:off x="2188090" y="3527418"/>
              <a:ext cx="14416" cy="67742"/>
            </a:xfrm>
            <a:custGeom>
              <a:avLst/>
              <a:gdLst/>
              <a:ahLst/>
              <a:cxnLst/>
              <a:rect l="l" t="t" r="r" b="b"/>
              <a:pathLst>
                <a:path w="196" h="921" extrusionOk="0">
                  <a:moveTo>
                    <a:pt x="196" y="140"/>
                  </a:moveTo>
                  <a:lnTo>
                    <a:pt x="196" y="475"/>
                  </a:lnTo>
                  <a:lnTo>
                    <a:pt x="196" y="475"/>
                  </a:lnTo>
                  <a:lnTo>
                    <a:pt x="196" y="475"/>
                  </a:lnTo>
                  <a:lnTo>
                    <a:pt x="196" y="781"/>
                  </a:lnTo>
                  <a:cubicBezTo>
                    <a:pt x="196" y="809"/>
                    <a:pt x="196" y="921"/>
                    <a:pt x="112" y="921"/>
                  </a:cubicBezTo>
                  <a:cubicBezTo>
                    <a:pt x="28" y="921"/>
                    <a:pt x="28" y="809"/>
                    <a:pt x="28" y="781"/>
                  </a:cubicBezTo>
                  <a:cubicBezTo>
                    <a:pt x="28" y="670"/>
                    <a:pt x="1" y="558"/>
                    <a:pt x="1" y="475"/>
                  </a:cubicBezTo>
                  <a:lnTo>
                    <a:pt x="1" y="475"/>
                  </a:lnTo>
                  <a:lnTo>
                    <a:pt x="1" y="475"/>
                  </a:lnTo>
                  <a:cubicBezTo>
                    <a:pt x="1" y="363"/>
                    <a:pt x="1" y="251"/>
                    <a:pt x="28" y="140"/>
                  </a:cubicBezTo>
                  <a:cubicBezTo>
                    <a:pt x="28" y="112"/>
                    <a:pt x="28" y="0"/>
                    <a:pt x="112" y="0"/>
                  </a:cubicBezTo>
                  <a:cubicBezTo>
                    <a:pt x="196" y="0"/>
                    <a:pt x="196" y="112"/>
                    <a:pt x="196"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5077;p63">
              <a:extLst>
                <a:ext uri="{FF2B5EF4-FFF2-40B4-BE49-F238E27FC236}">
                  <a16:creationId xmlns:a16="http://schemas.microsoft.com/office/drawing/2014/main" id="{23BD61BF-970B-C0BF-32DD-7AAD94DA118E}"/>
                </a:ext>
              </a:extLst>
            </p:cNvPr>
            <p:cNvSpPr/>
            <p:nvPr/>
          </p:nvSpPr>
          <p:spPr>
            <a:xfrm>
              <a:off x="2225012" y="3558162"/>
              <a:ext cx="16476" cy="36997"/>
            </a:xfrm>
            <a:custGeom>
              <a:avLst/>
              <a:gdLst/>
              <a:ahLst/>
              <a:cxnLst/>
              <a:rect l="l" t="t" r="r" b="b"/>
              <a:pathLst>
                <a:path w="224" h="503" extrusionOk="0">
                  <a:moveTo>
                    <a:pt x="196" y="84"/>
                  </a:moveTo>
                  <a:cubicBezTo>
                    <a:pt x="196" y="140"/>
                    <a:pt x="224" y="196"/>
                    <a:pt x="224" y="252"/>
                  </a:cubicBezTo>
                  <a:lnTo>
                    <a:pt x="224" y="252"/>
                  </a:lnTo>
                  <a:lnTo>
                    <a:pt x="224" y="252"/>
                  </a:lnTo>
                  <a:cubicBezTo>
                    <a:pt x="224" y="336"/>
                    <a:pt x="224" y="363"/>
                    <a:pt x="196" y="419"/>
                  </a:cubicBezTo>
                  <a:cubicBezTo>
                    <a:pt x="196" y="419"/>
                    <a:pt x="196" y="503"/>
                    <a:pt x="112" y="503"/>
                  </a:cubicBezTo>
                  <a:cubicBezTo>
                    <a:pt x="57" y="503"/>
                    <a:pt x="57" y="419"/>
                    <a:pt x="1" y="419"/>
                  </a:cubicBezTo>
                  <a:lnTo>
                    <a:pt x="1" y="252"/>
                  </a:lnTo>
                  <a:lnTo>
                    <a:pt x="1" y="252"/>
                  </a:lnTo>
                  <a:lnTo>
                    <a:pt x="1" y="252"/>
                  </a:lnTo>
                  <a:lnTo>
                    <a:pt x="1" y="84"/>
                  </a:lnTo>
                  <a:cubicBezTo>
                    <a:pt x="1" y="84"/>
                    <a:pt x="1" y="1"/>
                    <a:pt x="112" y="1"/>
                  </a:cubicBezTo>
                  <a:cubicBezTo>
                    <a:pt x="196" y="1"/>
                    <a:pt x="196" y="84"/>
                    <a:pt x="196"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5078;p63">
              <a:extLst>
                <a:ext uri="{FF2B5EF4-FFF2-40B4-BE49-F238E27FC236}">
                  <a16:creationId xmlns:a16="http://schemas.microsoft.com/office/drawing/2014/main" id="{DAAE0DCB-CE2C-3621-A733-C3E1D15C8EBE}"/>
                </a:ext>
              </a:extLst>
            </p:cNvPr>
            <p:cNvSpPr/>
            <p:nvPr/>
          </p:nvSpPr>
          <p:spPr>
            <a:xfrm>
              <a:off x="2225012" y="3517121"/>
              <a:ext cx="16476" cy="30892"/>
            </a:xfrm>
            <a:custGeom>
              <a:avLst/>
              <a:gdLst/>
              <a:ahLst/>
              <a:cxnLst/>
              <a:rect l="l" t="t" r="r" b="b"/>
              <a:pathLst>
                <a:path w="224" h="420" extrusionOk="0">
                  <a:moveTo>
                    <a:pt x="196" y="363"/>
                  </a:moveTo>
                  <a:cubicBezTo>
                    <a:pt x="196" y="336"/>
                    <a:pt x="224" y="280"/>
                    <a:pt x="224" y="224"/>
                  </a:cubicBezTo>
                  <a:lnTo>
                    <a:pt x="224" y="224"/>
                  </a:lnTo>
                  <a:lnTo>
                    <a:pt x="224" y="224"/>
                  </a:lnTo>
                  <a:cubicBezTo>
                    <a:pt x="224" y="196"/>
                    <a:pt x="224" y="112"/>
                    <a:pt x="196" y="84"/>
                  </a:cubicBezTo>
                  <a:cubicBezTo>
                    <a:pt x="196" y="84"/>
                    <a:pt x="196" y="1"/>
                    <a:pt x="112" y="1"/>
                  </a:cubicBezTo>
                  <a:cubicBezTo>
                    <a:pt x="57" y="1"/>
                    <a:pt x="57" y="57"/>
                    <a:pt x="1" y="84"/>
                  </a:cubicBezTo>
                  <a:lnTo>
                    <a:pt x="1" y="224"/>
                  </a:lnTo>
                  <a:lnTo>
                    <a:pt x="1" y="224"/>
                  </a:lnTo>
                  <a:lnTo>
                    <a:pt x="1" y="224"/>
                  </a:lnTo>
                  <a:lnTo>
                    <a:pt x="1" y="363"/>
                  </a:lnTo>
                  <a:cubicBezTo>
                    <a:pt x="1" y="363"/>
                    <a:pt x="1" y="419"/>
                    <a:pt x="112" y="419"/>
                  </a:cubicBezTo>
                  <a:cubicBezTo>
                    <a:pt x="196" y="391"/>
                    <a:pt x="196" y="363"/>
                    <a:pt x="196"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5079;p63">
              <a:extLst>
                <a:ext uri="{FF2B5EF4-FFF2-40B4-BE49-F238E27FC236}">
                  <a16:creationId xmlns:a16="http://schemas.microsoft.com/office/drawing/2014/main" id="{DA72BF1D-89C6-B6B7-4B9F-1C59E2D3B418}"/>
                </a:ext>
              </a:extLst>
            </p:cNvPr>
            <p:cNvSpPr/>
            <p:nvPr/>
          </p:nvSpPr>
          <p:spPr>
            <a:xfrm>
              <a:off x="2202432" y="1803752"/>
              <a:ext cx="121141" cy="332457"/>
            </a:xfrm>
            <a:custGeom>
              <a:avLst/>
              <a:gdLst/>
              <a:ahLst/>
              <a:cxnLst/>
              <a:rect l="l" t="t" r="r" b="b"/>
              <a:pathLst>
                <a:path w="1647" h="4520" extrusionOk="0">
                  <a:moveTo>
                    <a:pt x="1591" y="3962"/>
                  </a:moveTo>
                  <a:cubicBezTo>
                    <a:pt x="1507" y="3348"/>
                    <a:pt x="1368" y="2734"/>
                    <a:pt x="1200" y="2176"/>
                  </a:cubicBezTo>
                  <a:lnTo>
                    <a:pt x="1200" y="2176"/>
                  </a:lnTo>
                  <a:lnTo>
                    <a:pt x="1200" y="2148"/>
                  </a:lnTo>
                  <a:cubicBezTo>
                    <a:pt x="1145" y="2065"/>
                    <a:pt x="1145" y="2037"/>
                    <a:pt x="1117" y="1953"/>
                  </a:cubicBezTo>
                  <a:cubicBezTo>
                    <a:pt x="977" y="1507"/>
                    <a:pt x="838" y="1060"/>
                    <a:pt x="643" y="614"/>
                  </a:cubicBezTo>
                  <a:lnTo>
                    <a:pt x="615" y="558"/>
                  </a:lnTo>
                  <a:cubicBezTo>
                    <a:pt x="531" y="418"/>
                    <a:pt x="475" y="279"/>
                    <a:pt x="308" y="195"/>
                  </a:cubicBezTo>
                  <a:cubicBezTo>
                    <a:pt x="280" y="139"/>
                    <a:pt x="252" y="84"/>
                    <a:pt x="196" y="84"/>
                  </a:cubicBezTo>
                  <a:cubicBezTo>
                    <a:pt x="140" y="84"/>
                    <a:pt x="57" y="0"/>
                    <a:pt x="1" y="84"/>
                  </a:cubicBezTo>
                  <a:cubicBezTo>
                    <a:pt x="1" y="112"/>
                    <a:pt x="85" y="139"/>
                    <a:pt x="112" y="195"/>
                  </a:cubicBezTo>
                  <a:lnTo>
                    <a:pt x="224" y="279"/>
                  </a:lnTo>
                  <a:cubicBezTo>
                    <a:pt x="336" y="418"/>
                    <a:pt x="364" y="530"/>
                    <a:pt x="419" y="670"/>
                  </a:cubicBezTo>
                  <a:lnTo>
                    <a:pt x="475" y="697"/>
                  </a:lnTo>
                  <a:cubicBezTo>
                    <a:pt x="670" y="1116"/>
                    <a:pt x="810" y="1590"/>
                    <a:pt x="922" y="2037"/>
                  </a:cubicBezTo>
                  <a:cubicBezTo>
                    <a:pt x="949" y="2092"/>
                    <a:pt x="949" y="2176"/>
                    <a:pt x="977" y="2204"/>
                  </a:cubicBezTo>
                  <a:lnTo>
                    <a:pt x="977" y="2232"/>
                  </a:lnTo>
                  <a:lnTo>
                    <a:pt x="977" y="2232"/>
                  </a:lnTo>
                  <a:cubicBezTo>
                    <a:pt x="1117" y="2846"/>
                    <a:pt x="1256" y="3404"/>
                    <a:pt x="1368" y="3990"/>
                  </a:cubicBezTo>
                  <a:cubicBezTo>
                    <a:pt x="1368" y="4045"/>
                    <a:pt x="1452" y="4520"/>
                    <a:pt x="1507" y="4520"/>
                  </a:cubicBezTo>
                  <a:cubicBezTo>
                    <a:pt x="1647" y="4464"/>
                    <a:pt x="1591" y="3990"/>
                    <a:pt x="1591" y="396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5080;p63">
              <a:extLst>
                <a:ext uri="{FF2B5EF4-FFF2-40B4-BE49-F238E27FC236}">
                  <a16:creationId xmlns:a16="http://schemas.microsoft.com/office/drawing/2014/main" id="{003663BD-17B0-C77F-ACAF-D7D23DC38304}"/>
                </a:ext>
              </a:extLst>
            </p:cNvPr>
            <p:cNvSpPr/>
            <p:nvPr/>
          </p:nvSpPr>
          <p:spPr>
            <a:xfrm>
              <a:off x="2237369" y="1935041"/>
              <a:ext cx="45161" cy="121141"/>
            </a:xfrm>
            <a:custGeom>
              <a:avLst/>
              <a:gdLst/>
              <a:ahLst/>
              <a:cxnLst/>
              <a:rect l="l" t="t" r="r" b="b"/>
              <a:pathLst>
                <a:path w="614" h="1647" extrusionOk="0">
                  <a:moveTo>
                    <a:pt x="586" y="1284"/>
                  </a:moveTo>
                  <a:cubicBezTo>
                    <a:pt x="530" y="1117"/>
                    <a:pt x="474" y="949"/>
                    <a:pt x="447" y="782"/>
                  </a:cubicBezTo>
                  <a:lnTo>
                    <a:pt x="447" y="782"/>
                  </a:lnTo>
                  <a:lnTo>
                    <a:pt x="447" y="782"/>
                  </a:lnTo>
                  <a:lnTo>
                    <a:pt x="447" y="726"/>
                  </a:lnTo>
                  <a:cubicBezTo>
                    <a:pt x="419" y="559"/>
                    <a:pt x="307" y="363"/>
                    <a:pt x="223" y="224"/>
                  </a:cubicBezTo>
                  <a:cubicBezTo>
                    <a:pt x="195" y="140"/>
                    <a:pt x="168" y="1"/>
                    <a:pt x="84" y="1"/>
                  </a:cubicBezTo>
                  <a:cubicBezTo>
                    <a:pt x="0" y="1"/>
                    <a:pt x="56" y="224"/>
                    <a:pt x="56" y="280"/>
                  </a:cubicBezTo>
                  <a:cubicBezTo>
                    <a:pt x="84" y="419"/>
                    <a:pt x="195" y="642"/>
                    <a:pt x="223" y="810"/>
                  </a:cubicBezTo>
                  <a:lnTo>
                    <a:pt x="223" y="838"/>
                  </a:lnTo>
                  <a:lnTo>
                    <a:pt x="223" y="838"/>
                  </a:lnTo>
                  <a:lnTo>
                    <a:pt x="223" y="838"/>
                  </a:lnTo>
                  <a:cubicBezTo>
                    <a:pt x="279" y="1005"/>
                    <a:pt x="335" y="1200"/>
                    <a:pt x="419" y="1368"/>
                  </a:cubicBezTo>
                  <a:cubicBezTo>
                    <a:pt x="447" y="1423"/>
                    <a:pt x="447" y="1535"/>
                    <a:pt x="474" y="1619"/>
                  </a:cubicBezTo>
                  <a:lnTo>
                    <a:pt x="502" y="1647"/>
                  </a:lnTo>
                  <a:cubicBezTo>
                    <a:pt x="502" y="1647"/>
                    <a:pt x="558" y="1647"/>
                    <a:pt x="558" y="1619"/>
                  </a:cubicBezTo>
                  <a:cubicBezTo>
                    <a:pt x="614" y="1507"/>
                    <a:pt x="586" y="1368"/>
                    <a:pt x="586" y="12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5081;p63">
              <a:extLst>
                <a:ext uri="{FF2B5EF4-FFF2-40B4-BE49-F238E27FC236}">
                  <a16:creationId xmlns:a16="http://schemas.microsoft.com/office/drawing/2014/main" id="{312C05DC-7087-1281-E85B-1C36DA157355}"/>
                </a:ext>
              </a:extLst>
            </p:cNvPr>
            <p:cNvSpPr/>
            <p:nvPr/>
          </p:nvSpPr>
          <p:spPr>
            <a:xfrm>
              <a:off x="2229131" y="1910401"/>
              <a:ext cx="12357" cy="16476"/>
            </a:xfrm>
            <a:custGeom>
              <a:avLst/>
              <a:gdLst/>
              <a:ahLst/>
              <a:cxnLst/>
              <a:rect l="l" t="t" r="r" b="b"/>
              <a:pathLst>
                <a:path w="168" h="224" extrusionOk="0">
                  <a:moveTo>
                    <a:pt x="1" y="57"/>
                  </a:moveTo>
                  <a:lnTo>
                    <a:pt x="1" y="140"/>
                  </a:lnTo>
                  <a:lnTo>
                    <a:pt x="1" y="140"/>
                  </a:lnTo>
                  <a:lnTo>
                    <a:pt x="1" y="140"/>
                  </a:lnTo>
                  <a:lnTo>
                    <a:pt x="1" y="140"/>
                  </a:lnTo>
                  <a:cubicBezTo>
                    <a:pt x="1" y="168"/>
                    <a:pt x="28" y="196"/>
                    <a:pt x="28" y="196"/>
                  </a:cubicBezTo>
                  <a:lnTo>
                    <a:pt x="28" y="196"/>
                  </a:lnTo>
                  <a:cubicBezTo>
                    <a:pt x="28" y="196"/>
                    <a:pt x="56" y="196"/>
                    <a:pt x="56" y="224"/>
                  </a:cubicBezTo>
                  <a:lnTo>
                    <a:pt x="112" y="224"/>
                  </a:lnTo>
                  <a:cubicBezTo>
                    <a:pt x="140" y="224"/>
                    <a:pt x="140" y="196"/>
                    <a:pt x="140" y="196"/>
                  </a:cubicBezTo>
                  <a:lnTo>
                    <a:pt x="140" y="168"/>
                  </a:lnTo>
                  <a:lnTo>
                    <a:pt x="168" y="168"/>
                  </a:lnTo>
                  <a:lnTo>
                    <a:pt x="168" y="168"/>
                  </a:lnTo>
                  <a:lnTo>
                    <a:pt x="168" y="168"/>
                  </a:lnTo>
                  <a:lnTo>
                    <a:pt x="168" y="140"/>
                  </a:lnTo>
                  <a:lnTo>
                    <a:pt x="168" y="140"/>
                  </a:lnTo>
                  <a:lnTo>
                    <a:pt x="168" y="140"/>
                  </a:lnTo>
                  <a:lnTo>
                    <a:pt x="168" y="140"/>
                  </a:lnTo>
                  <a:lnTo>
                    <a:pt x="140" y="57"/>
                  </a:lnTo>
                  <a:cubicBezTo>
                    <a:pt x="112" y="29"/>
                    <a:pt x="56" y="29"/>
                    <a:pt x="28" y="57"/>
                  </a:cubicBezTo>
                  <a:cubicBezTo>
                    <a:pt x="56" y="1"/>
                    <a:pt x="28" y="29"/>
                    <a:pt x="1"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5082;p63">
              <a:extLst>
                <a:ext uri="{FF2B5EF4-FFF2-40B4-BE49-F238E27FC236}">
                  <a16:creationId xmlns:a16="http://schemas.microsoft.com/office/drawing/2014/main" id="{FB9A1C2E-EBC2-F027-5476-F57D7B6F229E}"/>
                </a:ext>
              </a:extLst>
            </p:cNvPr>
            <p:cNvSpPr/>
            <p:nvPr/>
          </p:nvSpPr>
          <p:spPr>
            <a:xfrm>
              <a:off x="2397415" y="2181289"/>
              <a:ext cx="14416" cy="264789"/>
            </a:xfrm>
            <a:custGeom>
              <a:avLst/>
              <a:gdLst/>
              <a:ahLst/>
              <a:cxnLst/>
              <a:rect l="l" t="t" r="r" b="b"/>
              <a:pathLst>
                <a:path w="196" h="3600" extrusionOk="0">
                  <a:moveTo>
                    <a:pt x="196" y="558"/>
                  </a:moveTo>
                  <a:lnTo>
                    <a:pt x="196" y="1786"/>
                  </a:lnTo>
                  <a:lnTo>
                    <a:pt x="196" y="1786"/>
                  </a:lnTo>
                  <a:lnTo>
                    <a:pt x="196" y="1786"/>
                  </a:lnTo>
                  <a:lnTo>
                    <a:pt x="196" y="3014"/>
                  </a:lnTo>
                  <a:cubicBezTo>
                    <a:pt x="196" y="3097"/>
                    <a:pt x="196" y="3572"/>
                    <a:pt x="84" y="3599"/>
                  </a:cubicBezTo>
                  <a:cubicBezTo>
                    <a:pt x="0" y="3599"/>
                    <a:pt x="0" y="3125"/>
                    <a:pt x="0" y="3014"/>
                  </a:cubicBezTo>
                  <a:lnTo>
                    <a:pt x="0" y="1786"/>
                  </a:lnTo>
                  <a:lnTo>
                    <a:pt x="0" y="1786"/>
                  </a:lnTo>
                  <a:lnTo>
                    <a:pt x="0" y="1786"/>
                  </a:lnTo>
                  <a:lnTo>
                    <a:pt x="0" y="558"/>
                  </a:lnTo>
                  <a:cubicBezTo>
                    <a:pt x="0" y="447"/>
                    <a:pt x="0" y="0"/>
                    <a:pt x="84" y="0"/>
                  </a:cubicBezTo>
                  <a:cubicBezTo>
                    <a:pt x="196" y="0"/>
                    <a:pt x="196" y="447"/>
                    <a:pt x="196" y="5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5083;p63">
              <a:extLst>
                <a:ext uri="{FF2B5EF4-FFF2-40B4-BE49-F238E27FC236}">
                  <a16:creationId xmlns:a16="http://schemas.microsoft.com/office/drawing/2014/main" id="{CED61B8C-830A-7217-CB39-C57D78F91FED}"/>
                </a:ext>
              </a:extLst>
            </p:cNvPr>
            <p:cNvSpPr/>
            <p:nvPr/>
          </p:nvSpPr>
          <p:spPr>
            <a:xfrm>
              <a:off x="2397415" y="2127965"/>
              <a:ext cx="14416" cy="30818"/>
            </a:xfrm>
            <a:custGeom>
              <a:avLst/>
              <a:gdLst/>
              <a:ahLst/>
              <a:cxnLst/>
              <a:rect l="l" t="t" r="r" b="b"/>
              <a:pathLst>
                <a:path w="196" h="419" extrusionOk="0">
                  <a:moveTo>
                    <a:pt x="196" y="56"/>
                  </a:moveTo>
                  <a:lnTo>
                    <a:pt x="196" y="195"/>
                  </a:lnTo>
                  <a:lnTo>
                    <a:pt x="196" y="195"/>
                  </a:lnTo>
                  <a:lnTo>
                    <a:pt x="196" y="195"/>
                  </a:lnTo>
                  <a:lnTo>
                    <a:pt x="196" y="335"/>
                  </a:lnTo>
                  <a:cubicBezTo>
                    <a:pt x="196" y="391"/>
                    <a:pt x="140" y="419"/>
                    <a:pt x="84" y="419"/>
                  </a:cubicBezTo>
                  <a:cubicBezTo>
                    <a:pt x="56" y="419"/>
                    <a:pt x="0" y="391"/>
                    <a:pt x="0" y="335"/>
                  </a:cubicBezTo>
                  <a:lnTo>
                    <a:pt x="0" y="195"/>
                  </a:lnTo>
                  <a:lnTo>
                    <a:pt x="0" y="195"/>
                  </a:lnTo>
                  <a:lnTo>
                    <a:pt x="0" y="195"/>
                  </a:lnTo>
                  <a:lnTo>
                    <a:pt x="0" y="56"/>
                  </a:lnTo>
                  <a:cubicBezTo>
                    <a:pt x="0" y="0"/>
                    <a:pt x="56" y="0"/>
                    <a:pt x="84" y="0"/>
                  </a:cubicBezTo>
                  <a:cubicBezTo>
                    <a:pt x="140" y="0"/>
                    <a:pt x="196" y="28"/>
                    <a:pt x="196"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5084;p63">
              <a:extLst>
                <a:ext uri="{FF2B5EF4-FFF2-40B4-BE49-F238E27FC236}">
                  <a16:creationId xmlns:a16="http://schemas.microsoft.com/office/drawing/2014/main" id="{F27E5C8D-498E-5421-8150-62D91FC363E1}"/>
                </a:ext>
              </a:extLst>
            </p:cNvPr>
            <p:cNvSpPr/>
            <p:nvPr/>
          </p:nvSpPr>
          <p:spPr>
            <a:xfrm>
              <a:off x="2397415" y="1532864"/>
              <a:ext cx="14416" cy="574666"/>
            </a:xfrm>
            <a:custGeom>
              <a:avLst/>
              <a:gdLst/>
              <a:ahLst/>
              <a:cxnLst/>
              <a:rect l="l" t="t" r="r" b="b"/>
              <a:pathLst>
                <a:path w="196" h="7813" extrusionOk="0">
                  <a:moveTo>
                    <a:pt x="196" y="1228"/>
                  </a:moveTo>
                  <a:lnTo>
                    <a:pt x="196" y="3878"/>
                  </a:lnTo>
                  <a:lnTo>
                    <a:pt x="196" y="3906"/>
                  </a:lnTo>
                  <a:lnTo>
                    <a:pt x="196" y="3934"/>
                  </a:lnTo>
                  <a:lnTo>
                    <a:pt x="196" y="6557"/>
                  </a:lnTo>
                  <a:cubicBezTo>
                    <a:pt x="196" y="6780"/>
                    <a:pt x="196" y="7756"/>
                    <a:pt x="84" y="7812"/>
                  </a:cubicBezTo>
                  <a:cubicBezTo>
                    <a:pt x="0" y="7756"/>
                    <a:pt x="0" y="6836"/>
                    <a:pt x="0" y="6557"/>
                  </a:cubicBezTo>
                  <a:lnTo>
                    <a:pt x="0" y="3934"/>
                  </a:lnTo>
                  <a:lnTo>
                    <a:pt x="0" y="3906"/>
                  </a:lnTo>
                  <a:lnTo>
                    <a:pt x="0" y="3878"/>
                  </a:lnTo>
                  <a:lnTo>
                    <a:pt x="0" y="1228"/>
                  </a:lnTo>
                  <a:cubicBezTo>
                    <a:pt x="0" y="977"/>
                    <a:pt x="0" y="0"/>
                    <a:pt x="84" y="0"/>
                  </a:cubicBezTo>
                  <a:cubicBezTo>
                    <a:pt x="196" y="0"/>
                    <a:pt x="196" y="949"/>
                    <a:pt x="196" y="12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5085;p63">
              <a:extLst>
                <a:ext uri="{FF2B5EF4-FFF2-40B4-BE49-F238E27FC236}">
                  <a16:creationId xmlns:a16="http://schemas.microsoft.com/office/drawing/2014/main" id="{CE40E3C6-96C5-62CC-4137-1F3A375CF075}"/>
                </a:ext>
              </a:extLst>
            </p:cNvPr>
            <p:cNvSpPr/>
            <p:nvPr/>
          </p:nvSpPr>
          <p:spPr>
            <a:xfrm>
              <a:off x="2397415" y="1485645"/>
              <a:ext cx="14416" cy="30892"/>
            </a:xfrm>
            <a:custGeom>
              <a:avLst/>
              <a:gdLst/>
              <a:ahLst/>
              <a:cxnLst/>
              <a:rect l="l" t="t" r="r" b="b"/>
              <a:pathLst>
                <a:path w="196" h="420" extrusionOk="0">
                  <a:moveTo>
                    <a:pt x="196" y="84"/>
                  </a:moveTo>
                  <a:lnTo>
                    <a:pt x="196" y="224"/>
                  </a:lnTo>
                  <a:lnTo>
                    <a:pt x="196" y="224"/>
                  </a:lnTo>
                  <a:lnTo>
                    <a:pt x="196" y="224"/>
                  </a:lnTo>
                  <a:lnTo>
                    <a:pt x="196" y="363"/>
                  </a:lnTo>
                  <a:cubicBezTo>
                    <a:pt x="196" y="391"/>
                    <a:pt x="140" y="419"/>
                    <a:pt x="84" y="419"/>
                  </a:cubicBezTo>
                  <a:cubicBezTo>
                    <a:pt x="56" y="419"/>
                    <a:pt x="0" y="391"/>
                    <a:pt x="0" y="363"/>
                  </a:cubicBezTo>
                  <a:lnTo>
                    <a:pt x="0" y="224"/>
                  </a:lnTo>
                  <a:lnTo>
                    <a:pt x="0" y="224"/>
                  </a:lnTo>
                  <a:lnTo>
                    <a:pt x="0" y="224"/>
                  </a:lnTo>
                  <a:lnTo>
                    <a:pt x="0" y="84"/>
                  </a:lnTo>
                  <a:cubicBezTo>
                    <a:pt x="0" y="56"/>
                    <a:pt x="56" y="1"/>
                    <a:pt x="84" y="1"/>
                  </a:cubicBezTo>
                  <a:cubicBezTo>
                    <a:pt x="140" y="1"/>
                    <a:pt x="196" y="1"/>
                    <a:pt x="196"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5086;p63">
              <a:extLst>
                <a:ext uri="{FF2B5EF4-FFF2-40B4-BE49-F238E27FC236}">
                  <a16:creationId xmlns:a16="http://schemas.microsoft.com/office/drawing/2014/main" id="{854D4895-5AE0-C853-4C4A-115DFD7EAA90}"/>
                </a:ext>
              </a:extLst>
            </p:cNvPr>
            <p:cNvSpPr/>
            <p:nvPr/>
          </p:nvSpPr>
          <p:spPr>
            <a:xfrm>
              <a:off x="2430219" y="1971963"/>
              <a:ext cx="16476" cy="572606"/>
            </a:xfrm>
            <a:custGeom>
              <a:avLst/>
              <a:gdLst/>
              <a:ahLst/>
              <a:cxnLst/>
              <a:rect l="l" t="t" r="r" b="b"/>
              <a:pathLst>
                <a:path w="224" h="7785" extrusionOk="0">
                  <a:moveTo>
                    <a:pt x="196" y="1200"/>
                  </a:moveTo>
                  <a:cubicBezTo>
                    <a:pt x="196" y="2037"/>
                    <a:pt x="224" y="2986"/>
                    <a:pt x="224" y="3851"/>
                  </a:cubicBezTo>
                  <a:lnTo>
                    <a:pt x="224" y="3879"/>
                  </a:lnTo>
                  <a:lnTo>
                    <a:pt x="224" y="3934"/>
                  </a:lnTo>
                  <a:cubicBezTo>
                    <a:pt x="224" y="4771"/>
                    <a:pt x="224" y="5692"/>
                    <a:pt x="196" y="6529"/>
                  </a:cubicBezTo>
                  <a:cubicBezTo>
                    <a:pt x="196" y="6780"/>
                    <a:pt x="196" y="7757"/>
                    <a:pt x="112" y="7785"/>
                  </a:cubicBezTo>
                  <a:cubicBezTo>
                    <a:pt x="56" y="7757"/>
                    <a:pt x="56" y="6808"/>
                    <a:pt x="1" y="6529"/>
                  </a:cubicBezTo>
                  <a:lnTo>
                    <a:pt x="1" y="3934"/>
                  </a:lnTo>
                  <a:lnTo>
                    <a:pt x="1" y="3879"/>
                  </a:lnTo>
                  <a:lnTo>
                    <a:pt x="1" y="3851"/>
                  </a:lnTo>
                  <a:lnTo>
                    <a:pt x="1" y="1200"/>
                  </a:lnTo>
                  <a:cubicBezTo>
                    <a:pt x="1" y="977"/>
                    <a:pt x="1" y="1"/>
                    <a:pt x="112" y="1"/>
                  </a:cubicBezTo>
                  <a:cubicBezTo>
                    <a:pt x="196" y="1"/>
                    <a:pt x="196" y="977"/>
                    <a:pt x="196" y="120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5087;p63">
              <a:extLst>
                <a:ext uri="{FF2B5EF4-FFF2-40B4-BE49-F238E27FC236}">
                  <a16:creationId xmlns:a16="http://schemas.microsoft.com/office/drawing/2014/main" id="{668832FB-5637-1847-6134-E94BC5076C81}"/>
                </a:ext>
              </a:extLst>
            </p:cNvPr>
            <p:cNvSpPr/>
            <p:nvPr/>
          </p:nvSpPr>
          <p:spPr>
            <a:xfrm>
              <a:off x="2430219" y="1617007"/>
              <a:ext cx="16476" cy="318115"/>
            </a:xfrm>
            <a:custGeom>
              <a:avLst/>
              <a:gdLst/>
              <a:ahLst/>
              <a:cxnLst/>
              <a:rect l="l" t="t" r="r" b="b"/>
              <a:pathLst>
                <a:path w="224" h="4325" extrusionOk="0">
                  <a:moveTo>
                    <a:pt x="196" y="698"/>
                  </a:moveTo>
                  <a:cubicBezTo>
                    <a:pt x="196" y="1144"/>
                    <a:pt x="224" y="1674"/>
                    <a:pt x="224" y="2176"/>
                  </a:cubicBezTo>
                  <a:lnTo>
                    <a:pt x="224" y="2176"/>
                  </a:lnTo>
                  <a:lnTo>
                    <a:pt x="224" y="2176"/>
                  </a:lnTo>
                  <a:cubicBezTo>
                    <a:pt x="224" y="2651"/>
                    <a:pt x="224" y="3181"/>
                    <a:pt x="196" y="3627"/>
                  </a:cubicBezTo>
                  <a:cubicBezTo>
                    <a:pt x="196" y="3767"/>
                    <a:pt x="196" y="4297"/>
                    <a:pt x="112" y="4325"/>
                  </a:cubicBezTo>
                  <a:cubicBezTo>
                    <a:pt x="56" y="4325"/>
                    <a:pt x="56" y="3767"/>
                    <a:pt x="1" y="3627"/>
                  </a:cubicBezTo>
                  <a:lnTo>
                    <a:pt x="1" y="2176"/>
                  </a:lnTo>
                  <a:lnTo>
                    <a:pt x="1" y="2176"/>
                  </a:lnTo>
                  <a:lnTo>
                    <a:pt x="1" y="2176"/>
                  </a:lnTo>
                  <a:lnTo>
                    <a:pt x="1" y="698"/>
                  </a:lnTo>
                  <a:cubicBezTo>
                    <a:pt x="1" y="558"/>
                    <a:pt x="1" y="28"/>
                    <a:pt x="112" y="0"/>
                  </a:cubicBezTo>
                  <a:cubicBezTo>
                    <a:pt x="196" y="0"/>
                    <a:pt x="196" y="558"/>
                    <a:pt x="196" y="69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5088;p63">
              <a:extLst>
                <a:ext uri="{FF2B5EF4-FFF2-40B4-BE49-F238E27FC236}">
                  <a16:creationId xmlns:a16="http://schemas.microsoft.com/office/drawing/2014/main" id="{A10F7884-C3D6-04FB-7DCC-D5C9FB8FA308}"/>
                </a:ext>
              </a:extLst>
            </p:cNvPr>
            <p:cNvSpPr/>
            <p:nvPr/>
          </p:nvSpPr>
          <p:spPr>
            <a:xfrm>
              <a:off x="2497959" y="2679891"/>
              <a:ext cx="12357" cy="574666"/>
            </a:xfrm>
            <a:custGeom>
              <a:avLst/>
              <a:gdLst/>
              <a:ahLst/>
              <a:cxnLst/>
              <a:rect l="l" t="t" r="r" b="b"/>
              <a:pathLst>
                <a:path w="168" h="7813" extrusionOk="0">
                  <a:moveTo>
                    <a:pt x="168" y="1256"/>
                  </a:moveTo>
                  <a:lnTo>
                    <a:pt x="168" y="3851"/>
                  </a:lnTo>
                  <a:lnTo>
                    <a:pt x="168" y="3907"/>
                  </a:lnTo>
                  <a:lnTo>
                    <a:pt x="168" y="3935"/>
                  </a:lnTo>
                  <a:lnTo>
                    <a:pt x="168" y="6557"/>
                  </a:lnTo>
                  <a:cubicBezTo>
                    <a:pt x="168" y="6780"/>
                    <a:pt x="168" y="7757"/>
                    <a:pt x="84" y="7813"/>
                  </a:cubicBezTo>
                  <a:cubicBezTo>
                    <a:pt x="0" y="7813"/>
                    <a:pt x="0" y="6808"/>
                    <a:pt x="0" y="6557"/>
                  </a:cubicBezTo>
                  <a:lnTo>
                    <a:pt x="0" y="3935"/>
                  </a:lnTo>
                  <a:lnTo>
                    <a:pt x="0" y="3907"/>
                  </a:lnTo>
                  <a:lnTo>
                    <a:pt x="0" y="3851"/>
                  </a:lnTo>
                  <a:lnTo>
                    <a:pt x="0" y="1256"/>
                  </a:lnTo>
                  <a:cubicBezTo>
                    <a:pt x="0" y="1005"/>
                    <a:pt x="0" y="29"/>
                    <a:pt x="84" y="1"/>
                  </a:cubicBezTo>
                  <a:cubicBezTo>
                    <a:pt x="168" y="1"/>
                    <a:pt x="168" y="977"/>
                    <a:pt x="168" y="12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5089;p63">
              <a:extLst>
                <a:ext uri="{FF2B5EF4-FFF2-40B4-BE49-F238E27FC236}">
                  <a16:creationId xmlns:a16="http://schemas.microsoft.com/office/drawing/2014/main" id="{5D59AB89-3A43-4EEC-39EB-2BE5EAB2315F}"/>
                </a:ext>
              </a:extLst>
            </p:cNvPr>
            <p:cNvSpPr/>
            <p:nvPr/>
          </p:nvSpPr>
          <p:spPr>
            <a:xfrm>
              <a:off x="2239428" y="2932317"/>
              <a:ext cx="18535" cy="215509"/>
            </a:xfrm>
            <a:custGeom>
              <a:avLst/>
              <a:gdLst/>
              <a:ahLst/>
              <a:cxnLst/>
              <a:rect l="l" t="t" r="r" b="b"/>
              <a:pathLst>
                <a:path w="252" h="2930" extrusionOk="0">
                  <a:moveTo>
                    <a:pt x="195" y="475"/>
                  </a:moveTo>
                  <a:lnTo>
                    <a:pt x="195" y="1507"/>
                  </a:lnTo>
                  <a:lnTo>
                    <a:pt x="195" y="1507"/>
                  </a:lnTo>
                  <a:lnTo>
                    <a:pt x="195" y="1507"/>
                  </a:lnTo>
                  <a:lnTo>
                    <a:pt x="195" y="2511"/>
                  </a:lnTo>
                  <a:cubicBezTo>
                    <a:pt x="195" y="2595"/>
                    <a:pt x="251" y="2902"/>
                    <a:pt x="140" y="2930"/>
                  </a:cubicBezTo>
                  <a:cubicBezTo>
                    <a:pt x="56" y="2930"/>
                    <a:pt x="28" y="2595"/>
                    <a:pt x="28" y="2567"/>
                  </a:cubicBezTo>
                  <a:cubicBezTo>
                    <a:pt x="0" y="2232"/>
                    <a:pt x="0" y="1870"/>
                    <a:pt x="0" y="1535"/>
                  </a:cubicBezTo>
                  <a:lnTo>
                    <a:pt x="0" y="1535"/>
                  </a:lnTo>
                  <a:lnTo>
                    <a:pt x="0" y="1535"/>
                  </a:lnTo>
                  <a:cubicBezTo>
                    <a:pt x="0" y="1200"/>
                    <a:pt x="0" y="837"/>
                    <a:pt x="28" y="503"/>
                  </a:cubicBezTo>
                  <a:cubicBezTo>
                    <a:pt x="28" y="475"/>
                    <a:pt x="28" y="84"/>
                    <a:pt x="140" y="84"/>
                  </a:cubicBezTo>
                  <a:cubicBezTo>
                    <a:pt x="195" y="0"/>
                    <a:pt x="195" y="391"/>
                    <a:pt x="195"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5090;p63">
              <a:extLst>
                <a:ext uri="{FF2B5EF4-FFF2-40B4-BE49-F238E27FC236}">
                  <a16:creationId xmlns:a16="http://schemas.microsoft.com/office/drawing/2014/main" id="{3F93DB9B-EC97-813C-396A-C4691E2EC434}"/>
                </a:ext>
              </a:extLst>
            </p:cNvPr>
            <p:cNvSpPr/>
            <p:nvPr/>
          </p:nvSpPr>
          <p:spPr>
            <a:xfrm>
              <a:off x="2407639" y="2796910"/>
              <a:ext cx="16476" cy="361216"/>
            </a:xfrm>
            <a:custGeom>
              <a:avLst/>
              <a:gdLst/>
              <a:ahLst/>
              <a:cxnLst/>
              <a:rect l="l" t="t" r="r" b="b"/>
              <a:pathLst>
                <a:path w="224" h="4911" extrusionOk="0">
                  <a:moveTo>
                    <a:pt x="224" y="809"/>
                  </a:moveTo>
                  <a:lnTo>
                    <a:pt x="224" y="2483"/>
                  </a:lnTo>
                  <a:lnTo>
                    <a:pt x="224" y="2483"/>
                  </a:lnTo>
                  <a:lnTo>
                    <a:pt x="224" y="2483"/>
                  </a:lnTo>
                  <a:lnTo>
                    <a:pt x="224" y="4157"/>
                  </a:lnTo>
                  <a:cubicBezTo>
                    <a:pt x="196" y="4687"/>
                    <a:pt x="196" y="4910"/>
                    <a:pt x="112" y="4910"/>
                  </a:cubicBezTo>
                  <a:cubicBezTo>
                    <a:pt x="57" y="4910"/>
                    <a:pt x="57" y="4631"/>
                    <a:pt x="57" y="4157"/>
                  </a:cubicBezTo>
                  <a:cubicBezTo>
                    <a:pt x="57" y="3739"/>
                    <a:pt x="1" y="2902"/>
                    <a:pt x="1" y="2483"/>
                  </a:cubicBezTo>
                  <a:lnTo>
                    <a:pt x="1" y="2483"/>
                  </a:lnTo>
                  <a:lnTo>
                    <a:pt x="1" y="2483"/>
                  </a:lnTo>
                  <a:cubicBezTo>
                    <a:pt x="1" y="2065"/>
                    <a:pt x="1" y="1200"/>
                    <a:pt x="57" y="809"/>
                  </a:cubicBezTo>
                  <a:cubicBezTo>
                    <a:pt x="57" y="279"/>
                    <a:pt x="84" y="0"/>
                    <a:pt x="112" y="0"/>
                  </a:cubicBezTo>
                  <a:cubicBezTo>
                    <a:pt x="196" y="0"/>
                    <a:pt x="224" y="279"/>
                    <a:pt x="224" y="8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5091;p63">
              <a:extLst>
                <a:ext uri="{FF2B5EF4-FFF2-40B4-BE49-F238E27FC236}">
                  <a16:creationId xmlns:a16="http://schemas.microsoft.com/office/drawing/2014/main" id="{68A81706-EA7B-90BC-E540-84A302A3AE4B}"/>
                </a:ext>
              </a:extLst>
            </p:cNvPr>
            <p:cNvSpPr/>
            <p:nvPr/>
          </p:nvSpPr>
          <p:spPr>
            <a:xfrm>
              <a:off x="2274291" y="3032861"/>
              <a:ext cx="16476" cy="112903"/>
            </a:xfrm>
            <a:custGeom>
              <a:avLst/>
              <a:gdLst/>
              <a:ahLst/>
              <a:cxnLst/>
              <a:rect l="l" t="t" r="r" b="b"/>
              <a:pathLst>
                <a:path w="224" h="1535" extrusionOk="0">
                  <a:moveTo>
                    <a:pt x="196" y="252"/>
                  </a:moveTo>
                  <a:cubicBezTo>
                    <a:pt x="223" y="419"/>
                    <a:pt x="223" y="586"/>
                    <a:pt x="223" y="782"/>
                  </a:cubicBezTo>
                  <a:lnTo>
                    <a:pt x="223" y="782"/>
                  </a:lnTo>
                  <a:lnTo>
                    <a:pt x="223" y="782"/>
                  </a:lnTo>
                  <a:cubicBezTo>
                    <a:pt x="223" y="949"/>
                    <a:pt x="223" y="1117"/>
                    <a:pt x="196" y="1284"/>
                  </a:cubicBezTo>
                  <a:cubicBezTo>
                    <a:pt x="196" y="1340"/>
                    <a:pt x="196" y="1535"/>
                    <a:pt x="112" y="1535"/>
                  </a:cubicBezTo>
                  <a:cubicBezTo>
                    <a:pt x="56" y="1535"/>
                    <a:pt x="56" y="1340"/>
                    <a:pt x="56" y="1284"/>
                  </a:cubicBezTo>
                  <a:cubicBezTo>
                    <a:pt x="0" y="1117"/>
                    <a:pt x="0" y="949"/>
                    <a:pt x="0" y="782"/>
                  </a:cubicBezTo>
                  <a:lnTo>
                    <a:pt x="0" y="782"/>
                  </a:lnTo>
                  <a:lnTo>
                    <a:pt x="0" y="782"/>
                  </a:lnTo>
                  <a:cubicBezTo>
                    <a:pt x="0" y="586"/>
                    <a:pt x="0" y="419"/>
                    <a:pt x="56" y="252"/>
                  </a:cubicBezTo>
                  <a:cubicBezTo>
                    <a:pt x="56" y="168"/>
                    <a:pt x="56" y="1"/>
                    <a:pt x="112" y="1"/>
                  </a:cubicBezTo>
                  <a:cubicBezTo>
                    <a:pt x="196" y="1"/>
                    <a:pt x="196" y="168"/>
                    <a:pt x="196"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5092;p63">
              <a:extLst>
                <a:ext uri="{FF2B5EF4-FFF2-40B4-BE49-F238E27FC236}">
                  <a16:creationId xmlns:a16="http://schemas.microsoft.com/office/drawing/2014/main" id="{A918C235-225A-1765-6076-22067F50A57E}"/>
                </a:ext>
              </a:extLst>
            </p:cNvPr>
            <p:cNvSpPr/>
            <p:nvPr/>
          </p:nvSpPr>
          <p:spPr>
            <a:xfrm>
              <a:off x="2274291" y="2983582"/>
              <a:ext cx="16476" cy="30892"/>
            </a:xfrm>
            <a:custGeom>
              <a:avLst/>
              <a:gdLst/>
              <a:ahLst/>
              <a:cxnLst/>
              <a:rect l="l" t="t" r="r" b="b"/>
              <a:pathLst>
                <a:path w="224" h="420" extrusionOk="0">
                  <a:moveTo>
                    <a:pt x="196" y="85"/>
                  </a:moveTo>
                  <a:cubicBezTo>
                    <a:pt x="196" y="113"/>
                    <a:pt x="223" y="196"/>
                    <a:pt x="223" y="224"/>
                  </a:cubicBezTo>
                  <a:lnTo>
                    <a:pt x="223" y="224"/>
                  </a:lnTo>
                  <a:lnTo>
                    <a:pt x="223" y="224"/>
                  </a:lnTo>
                  <a:cubicBezTo>
                    <a:pt x="223" y="252"/>
                    <a:pt x="223" y="336"/>
                    <a:pt x="196" y="364"/>
                  </a:cubicBezTo>
                  <a:cubicBezTo>
                    <a:pt x="196" y="419"/>
                    <a:pt x="140" y="419"/>
                    <a:pt x="112" y="419"/>
                  </a:cubicBezTo>
                  <a:cubicBezTo>
                    <a:pt x="84" y="419"/>
                    <a:pt x="56" y="419"/>
                    <a:pt x="56" y="364"/>
                  </a:cubicBezTo>
                  <a:cubicBezTo>
                    <a:pt x="56" y="336"/>
                    <a:pt x="0" y="252"/>
                    <a:pt x="0" y="224"/>
                  </a:cubicBezTo>
                  <a:lnTo>
                    <a:pt x="0" y="224"/>
                  </a:lnTo>
                  <a:lnTo>
                    <a:pt x="0" y="224"/>
                  </a:lnTo>
                  <a:cubicBezTo>
                    <a:pt x="0" y="196"/>
                    <a:pt x="0" y="113"/>
                    <a:pt x="56" y="85"/>
                  </a:cubicBezTo>
                  <a:cubicBezTo>
                    <a:pt x="56" y="57"/>
                    <a:pt x="84" y="1"/>
                    <a:pt x="112" y="1"/>
                  </a:cubicBezTo>
                  <a:cubicBezTo>
                    <a:pt x="140" y="1"/>
                    <a:pt x="140" y="57"/>
                    <a:pt x="196"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5093;p63">
              <a:extLst>
                <a:ext uri="{FF2B5EF4-FFF2-40B4-BE49-F238E27FC236}">
                  <a16:creationId xmlns:a16="http://schemas.microsoft.com/office/drawing/2014/main" id="{BE4867EA-61D6-E6F2-D22C-29FE8C2A5E1E}"/>
                </a:ext>
              </a:extLst>
            </p:cNvPr>
            <p:cNvSpPr/>
            <p:nvPr/>
          </p:nvSpPr>
          <p:spPr>
            <a:xfrm>
              <a:off x="2302976" y="2950779"/>
              <a:ext cx="12430" cy="194988"/>
            </a:xfrm>
            <a:custGeom>
              <a:avLst/>
              <a:gdLst/>
              <a:ahLst/>
              <a:cxnLst/>
              <a:rect l="l" t="t" r="r" b="b"/>
              <a:pathLst>
                <a:path w="169" h="2651" extrusionOk="0">
                  <a:moveTo>
                    <a:pt x="168" y="419"/>
                  </a:moveTo>
                  <a:lnTo>
                    <a:pt x="168" y="1340"/>
                  </a:lnTo>
                  <a:lnTo>
                    <a:pt x="168" y="1340"/>
                  </a:lnTo>
                  <a:lnTo>
                    <a:pt x="168" y="1340"/>
                  </a:lnTo>
                  <a:lnTo>
                    <a:pt x="168" y="2233"/>
                  </a:lnTo>
                  <a:cubicBezTo>
                    <a:pt x="168" y="2288"/>
                    <a:pt x="168" y="2651"/>
                    <a:pt x="57" y="2651"/>
                  </a:cubicBezTo>
                  <a:cubicBezTo>
                    <a:pt x="1" y="2651"/>
                    <a:pt x="1" y="2288"/>
                    <a:pt x="1" y="2233"/>
                  </a:cubicBezTo>
                  <a:lnTo>
                    <a:pt x="1" y="1340"/>
                  </a:lnTo>
                  <a:lnTo>
                    <a:pt x="1" y="1340"/>
                  </a:lnTo>
                  <a:lnTo>
                    <a:pt x="1" y="1340"/>
                  </a:lnTo>
                  <a:lnTo>
                    <a:pt x="1" y="419"/>
                  </a:lnTo>
                  <a:cubicBezTo>
                    <a:pt x="1" y="307"/>
                    <a:pt x="1" y="1"/>
                    <a:pt x="57" y="1"/>
                  </a:cubicBezTo>
                  <a:cubicBezTo>
                    <a:pt x="168" y="1"/>
                    <a:pt x="168" y="363"/>
                    <a:pt x="168"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5094;p63">
              <a:extLst>
                <a:ext uri="{FF2B5EF4-FFF2-40B4-BE49-F238E27FC236}">
                  <a16:creationId xmlns:a16="http://schemas.microsoft.com/office/drawing/2014/main" id="{0053FD58-3111-E64F-9B9A-518AAF8BD098}"/>
                </a:ext>
              </a:extLst>
            </p:cNvPr>
            <p:cNvSpPr/>
            <p:nvPr/>
          </p:nvSpPr>
          <p:spPr>
            <a:xfrm>
              <a:off x="2339972" y="3014400"/>
              <a:ext cx="14416" cy="131365"/>
            </a:xfrm>
            <a:custGeom>
              <a:avLst/>
              <a:gdLst/>
              <a:ahLst/>
              <a:cxnLst/>
              <a:rect l="l" t="t" r="r" b="b"/>
              <a:pathLst>
                <a:path w="196" h="1786" extrusionOk="0">
                  <a:moveTo>
                    <a:pt x="167" y="279"/>
                  </a:moveTo>
                  <a:cubicBezTo>
                    <a:pt x="167" y="503"/>
                    <a:pt x="195" y="698"/>
                    <a:pt x="195" y="921"/>
                  </a:cubicBezTo>
                  <a:lnTo>
                    <a:pt x="195" y="921"/>
                  </a:lnTo>
                  <a:lnTo>
                    <a:pt x="195" y="921"/>
                  </a:lnTo>
                  <a:cubicBezTo>
                    <a:pt x="195" y="1116"/>
                    <a:pt x="195" y="1340"/>
                    <a:pt x="167" y="1507"/>
                  </a:cubicBezTo>
                  <a:cubicBezTo>
                    <a:pt x="167" y="1563"/>
                    <a:pt x="167" y="1786"/>
                    <a:pt x="84" y="1786"/>
                  </a:cubicBezTo>
                  <a:cubicBezTo>
                    <a:pt x="28" y="1786"/>
                    <a:pt x="28" y="1535"/>
                    <a:pt x="28" y="1507"/>
                  </a:cubicBezTo>
                  <a:cubicBezTo>
                    <a:pt x="0" y="1312"/>
                    <a:pt x="0" y="1089"/>
                    <a:pt x="0" y="921"/>
                  </a:cubicBezTo>
                  <a:lnTo>
                    <a:pt x="0" y="921"/>
                  </a:lnTo>
                  <a:lnTo>
                    <a:pt x="0" y="921"/>
                  </a:lnTo>
                  <a:cubicBezTo>
                    <a:pt x="0" y="698"/>
                    <a:pt x="0" y="503"/>
                    <a:pt x="28" y="279"/>
                  </a:cubicBezTo>
                  <a:cubicBezTo>
                    <a:pt x="28" y="224"/>
                    <a:pt x="28" y="0"/>
                    <a:pt x="84" y="0"/>
                  </a:cubicBezTo>
                  <a:cubicBezTo>
                    <a:pt x="167" y="0"/>
                    <a:pt x="167" y="224"/>
                    <a:pt x="167" y="27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5095;p63">
              <a:extLst>
                <a:ext uri="{FF2B5EF4-FFF2-40B4-BE49-F238E27FC236}">
                  <a16:creationId xmlns:a16="http://schemas.microsoft.com/office/drawing/2014/main" id="{F3118C7C-3A00-5E6A-4807-14966D21F81B}"/>
                </a:ext>
              </a:extLst>
            </p:cNvPr>
            <p:cNvSpPr/>
            <p:nvPr/>
          </p:nvSpPr>
          <p:spPr>
            <a:xfrm>
              <a:off x="2374835" y="3034921"/>
              <a:ext cx="12357" cy="112903"/>
            </a:xfrm>
            <a:custGeom>
              <a:avLst/>
              <a:gdLst/>
              <a:ahLst/>
              <a:cxnLst/>
              <a:rect l="l" t="t" r="r" b="b"/>
              <a:pathLst>
                <a:path w="168" h="1535" extrusionOk="0">
                  <a:moveTo>
                    <a:pt x="168" y="252"/>
                  </a:moveTo>
                  <a:lnTo>
                    <a:pt x="168" y="782"/>
                  </a:lnTo>
                  <a:lnTo>
                    <a:pt x="168" y="782"/>
                  </a:lnTo>
                  <a:lnTo>
                    <a:pt x="168" y="782"/>
                  </a:lnTo>
                  <a:lnTo>
                    <a:pt x="168" y="1312"/>
                  </a:lnTo>
                  <a:cubicBezTo>
                    <a:pt x="168" y="1368"/>
                    <a:pt x="168" y="1535"/>
                    <a:pt x="112" y="1535"/>
                  </a:cubicBezTo>
                  <a:cubicBezTo>
                    <a:pt x="28" y="1535"/>
                    <a:pt x="28" y="1368"/>
                    <a:pt x="0" y="1312"/>
                  </a:cubicBezTo>
                  <a:lnTo>
                    <a:pt x="0" y="782"/>
                  </a:lnTo>
                  <a:lnTo>
                    <a:pt x="0" y="782"/>
                  </a:lnTo>
                  <a:lnTo>
                    <a:pt x="0" y="782"/>
                  </a:lnTo>
                  <a:lnTo>
                    <a:pt x="0" y="252"/>
                  </a:lnTo>
                  <a:cubicBezTo>
                    <a:pt x="0" y="224"/>
                    <a:pt x="0" y="0"/>
                    <a:pt x="112" y="0"/>
                  </a:cubicBezTo>
                  <a:cubicBezTo>
                    <a:pt x="168" y="0"/>
                    <a:pt x="168" y="196"/>
                    <a:pt x="168"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5096;p63">
              <a:extLst>
                <a:ext uri="{FF2B5EF4-FFF2-40B4-BE49-F238E27FC236}">
                  <a16:creationId xmlns:a16="http://schemas.microsoft.com/office/drawing/2014/main" id="{F18A2124-7082-749C-17B5-2530796628CF}"/>
                </a:ext>
              </a:extLst>
            </p:cNvPr>
            <p:cNvSpPr/>
            <p:nvPr/>
          </p:nvSpPr>
          <p:spPr>
            <a:xfrm>
              <a:off x="2374835" y="2987701"/>
              <a:ext cx="12357" cy="30892"/>
            </a:xfrm>
            <a:custGeom>
              <a:avLst/>
              <a:gdLst/>
              <a:ahLst/>
              <a:cxnLst/>
              <a:rect l="l" t="t" r="r" b="b"/>
              <a:pathLst>
                <a:path w="168" h="420" extrusionOk="0">
                  <a:moveTo>
                    <a:pt x="168" y="336"/>
                  </a:moveTo>
                  <a:lnTo>
                    <a:pt x="168" y="196"/>
                  </a:lnTo>
                  <a:lnTo>
                    <a:pt x="168" y="196"/>
                  </a:lnTo>
                  <a:lnTo>
                    <a:pt x="168" y="196"/>
                  </a:lnTo>
                  <a:lnTo>
                    <a:pt x="168" y="57"/>
                  </a:lnTo>
                  <a:cubicBezTo>
                    <a:pt x="168" y="57"/>
                    <a:pt x="168" y="1"/>
                    <a:pt x="112" y="1"/>
                  </a:cubicBezTo>
                  <a:cubicBezTo>
                    <a:pt x="28" y="1"/>
                    <a:pt x="28" y="57"/>
                    <a:pt x="0" y="57"/>
                  </a:cubicBezTo>
                  <a:lnTo>
                    <a:pt x="0" y="196"/>
                  </a:lnTo>
                  <a:lnTo>
                    <a:pt x="0" y="196"/>
                  </a:lnTo>
                  <a:lnTo>
                    <a:pt x="0" y="196"/>
                  </a:lnTo>
                  <a:lnTo>
                    <a:pt x="0" y="336"/>
                  </a:lnTo>
                  <a:cubicBezTo>
                    <a:pt x="0" y="336"/>
                    <a:pt x="0" y="419"/>
                    <a:pt x="112" y="419"/>
                  </a:cubicBezTo>
                  <a:cubicBezTo>
                    <a:pt x="168" y="419"/>
                    <a:pt x="168" y="336"/>
                    <a:pt x="168" y="33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5097;p63">
              <a:extLst>
                <a:ext uri="{FF2B5EF4-FFF2-40B4-BE49-F238E27FC236}">
                  <a16:creationId xmlns:a16="http://schemas.microsoft.com/office/drawing/2014/main" id="{9A003054-EC35-5258-5484-9EA116042EA9}"/>
                </a:ext>
              </a:extLst>
            </p:cNvPr>
            <p:cNvSpPr/>
            <p:nvPr/>
          </p:nvSpPr>
          <p:spPr>
            <a:xfrm>
              <a:off x="2200373" y="2952838"/>
              <a:ext cx="12430" cy="180645"/>
            </a:xfrm>
            <a:custGeom>
              <a:avLst/>
              <a:gdLst/>
              <a:ahLst/>
              <a:cxnLst/>
              <a:rect l="l" t="t" r="r" b="b"/>
              <a:pathLst>
                <a:path w="169" h="2456" extrusionOk="0">
                  <a:moveTo>
                    <a:pt x="168" y="391"/>
                  </a:moveTo>
                  <a:lnTo>
                    <a:pt x="168" y="1228"/>
                  </a:lnTo>
                  <a:lnTo>
                    <a:pt x="168" y="1228"/>
                  </a:lnTo>
                  <a:lnTo>
                    <a:pt x="168" y="1228"/>
                  </a:lnTo>
                  <a:lnTo>
                    <a:pt x="168" y="2065"/>
                  </a:lnTo>
                  <a:cubicBezTo>
                    <a:pt x="168" y="2316"/>
                    <a:pt x="140" y="2456"/>
                    <a:pt x="113" y="2456"/>
                  </a:cubicBezTo>
                  <a:cubicBezTo>
                    <a:pt x="29" y="2456"/>
                    <a:pt x="29" y="2316"/>
                    <a:pt x="1" y="2065"/>
                  </a:cubicBezTo>
                  <a:lnTo>
                    <a:pt x="1" y="1228"/>
                  </a:lnTo>
                  <a:lnTo>
                    <a:pt x="1" y="1228"/>
                  </a:lnTo>
                  <a:lnTo>
                    <a:pt x="1" y="1228"/>
                  </a:lnTo>
                  <a:lnTo>
                    <a:pt x="1" y="391"/>
                  </a:lnTo>
                  <a:cubicBezTo>
                    <a:pt x="1" y="140"/>
                    <a:pt x="29" y="0"/>
                    <a:pt x="113" y="0"/>
                  </a:cubicBezTo>
                  <a:cubicBezTo>
                    <a:pt x="140" y="0"/>
                    <a:pt x="168" y="140"/>
                    <a:pt x="168"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5098;p63">
              <a:extLst>
                <a:ext uri="{FF2B5EF4-FFF2-40B4-BE49-F238E27FC236}">
                  <a16:creationId xmlns:a16="http://schemas.microsoft.com/office/drawing/2014/main" id="{DEB84DD0-92F8-18D0-98BF-3F2260E96642}"/>
                </a:ext>
              </a:extLst>
            </p:cNvPr>
            <p:cNvSpPr/>
            <p:nvPr/>
          </p:nvSpPr>
          <p:spPr>
            <a:xfrm>
              <a:off x="2200373" y="2895395"/>
              <a:ext cx="12430" cy="32878"/>
            </a:xfrm>
            <a:custGeom>
              <a:avLst/>
              <a:gdLst/>
              <a:ahLst/>
              <a:cxnLst/>
              <a:rect l="l" t="t" r="r" b="b"/>
              <a:pathLst>
                <a:path w="169" h="447" extrusionOk="0">
                  <a:moveTo>
                    <a:pt x="168" y="363"/>
                  </a:moveTo>
                  <a:lnTo>
                    <a:pt x="168" y="224"/>
                  </a:lnTo>
                  <a:lnTo>
                    <a:pt x="168" y="224"/>
                  </a:lnTo>
                  <a:lnTo>
                    <a:pt x="168" y="224"/>
                  </a:lnTo>
                  <a:lnTo>
                    <a:pt x="168" y="56"/>
                  </a:lnTo>
                  <a:cubicBezTo>
                    <a:pt x="168" y="28"/>
                    <a:pt x="140" y="0"/>
                    <a:pt x="113" y="0"/>
                  </a:cubicBezTo>
                  <a:cubicBezTo>
                    <a:pt x="29" y="0"/>
                    <a:pt x="29" y="28"/>
                    <a:pt x="1" y="56"/>
                  </a:cubicBezTo>
                  <a:lnTo>
                    <a:pt x="1" y="224"/>
                  </a:lnTo>
                  <a:lnTo>
                    <a:pt x="1" y="224"/>
                  </a:lnTo>
                  <a:lnTo>
                    <a:pt x="1" y="224"/>
                  </a:lnTo>
                  <a:lnTo>
                    <a:pt x="1" y="363"/>
                  </a:lnTo>
                  <a:cubicBezTo>
                    <a:pt x="1" y="419"/>
                    <a:pt x="29" y="447"/>
                    <a:pt x="113" y="447"/>
                  </a:cubicBezTo>
                  <a:cubicBezTo>
                    <a:pt x="140" y="447"/>
                    <a:pt x="168" y="447"/>
                    <a:pt x="168"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5099;p63">
              <a:extLst>
                <a:ext uri="{FF2B5EF4-FFF2-40B4-BE49-F238E27FC236}">
                  <a16:creationId xmlns:a16="http://schemas.microsoft.com/office/drawing/2014/main" id="{8B4D185B-AFB6-BBB0-CF8A-DD4368630A10}"/>
                </a:ext>
              </a:extLst>
            </p:cNvPr>
            <p:cNvSpPr/>
            <p:nvPr/>
          </p:nvSpPr>
          <p:spPr>
            <a:xfrm>
              <a:off x="2167569" y="2930258"/>
              <a:ext cx="14416" cy="156005"/>
            </a:xfrm>
            <a:custGeom>
              <a:avLst/>
              <a:gdLst/>
              <a:ahLst/>
              <a:cxnLst/>
              <a:rect l="l" t="t" r="r" b="b"/>
              <a:pathLst>
                <a:path w="196" h="2121" extrusionOk="0">
                  <a:moveTo>
                    <a:pt x="168" y="1786"/>
                  </a:moveTo>
                  <a:cubicBezTo>
                    <a:pt x="168" y="1619"/>
                    <a:pt x="196" y="1256"/>
                    <a:pt x="196" y="1089"/>
                  </a:cubicBezTo>
                  <a:lnTo>
                    <a:pt x="196" y="1089"/>
                  </a:lnTo>
                  <a:lnTo>
                    <a:pt x="196" y="1089"/>
                  </a:lnTo>
                  <a:cubicBezTo>
                    <a:pt x="196" y="921"/>
                    <a:pt x="196" y="531"/>
                    <a:pt x="168" y="363"/>
                  </a:cubicBezTo>
                  <a:cubicBezTo>
                    <a:pt x="168" y="140"/>
                    <a:pt x="140" y="1"/>
                    <a:pt x="112" y="1"/>
                  </a:cubicBezTo>
                  <a:cubicBezTo>
                    <a:pt x="28" y="1"/>
                    <a:pt x="28" y="112"/>
                    <a:pt x="28" y="363"/>
                  </a:cubicBezTo>
                  <a:cubicBezTo>
                    <a:pt x="28" y="531"/>
                    <a:pt x="1" y="865"/>
                    <a:pt x="1" y="1089"/>
                  </a:cubicBezTo>
                  <a:lnTo>
                    <a:pt x="1" y="1089"/>
                  </a:lnTo>
                  <a:lnTo>
                    <a:pt x="1" y="1089"/>
                  </a:lnTo>
                  <a:cubicBezTo>
                    <a:pt x="1" y="1256"/>
                    <a:pt x="1" y="1647"/>
                    <a:pt x="28" y="1786"/>
                  </a:cubicBezTo>
                  <a:cubicBezTo>
                    <a:pt x="28" y="1981"/>
                    <a:pt x="56" y="2121"/>
                    <a:pt x="112" y="2121"/>
                  </a:cubicBezTo>
                  <a:cubicBezTo>
                    <a:pt x="168" y="2121"/>
                    <a:pt x="168" y="1981"/>
                    <a:pt x="168" y="178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5100;p63">
              <a:extLst>
                <a:ext uri="{FF2B5EF4-FFF2-40B4-BE49-F238E27FC236}">
                  <a16:creationId xmlns:a16="http://schemas.microsoft.com/office/drawing/2014/main" id="{B0DD4BD1-A549-FDF8-DBC8-F8FE26F1B9CA}"/>
                </a:ext>
              </a:extLst>
            </p:cNvPr>
            <p:cNvSpPr/>
            <p:nvPr/>
          </p:nvSpPr>
          <p:spPr>
            <a:xfrm>
              <a:off x="2134766" y="2979537"/>
              <a:ext cx="14416" cy="156005"/>
            </a:xfrm>
            <a:custGeom>
              <a:avLst/>
              <a:gdLst/>
              <a:ahLst/>
              <a:cxnLst/>
              <a:rect l="l" t="t" r="r" b="b"/>
              <a:pathLst>
                <a:path w="196" h="2121" extrusionOk="0">
                  <a:moveTo>
                    <a:pt x="168" y="1786"/>
                  </a:moveTo>
                  <a:cubicBezTo>
                    <a:pt x="168" y="1590"/>
                    <a:pt x="195" y="1256"/>
                    <a:pt x="195" y="1088"/>
                  </a:cubicBezTo>
                  <a:lnTo>
                    <a:pt x="195" y="1088"/>
                  </a:lnTo>
                  <a:lnTo>
                    <a:pt x="195" y="1088"/>
                  </a:lnTo>
                  <a:cubicBezTo>
                    <a:pt x="195" y="893"/>
                    <a:pt x="195" y="530"/>
                    <a:pt x="168" y="335"/>
                  </a:cubicBezTo>
                  <a:cubicBezTo>
                    <a:pt x="168" y="140"/>
                    <a:pt x="140" y="0"/>
                    <a:pt x="84" y="0"/>
                  </a:cubicBezTo>
                  <a:cubicBezTo>
                    <a:pt x="28" y="0"/>
                    <a:pt x="28" y="140"/>
                    <a:pt x="28" y="335"/>
                  </a:cubicBezTo>
                  <a:cubicBezTo>
                    <a:pt x="28" y="530"/>
                    <a:pt x="0" y="865"/>
                    <a:pt x="0" y="1088"/>
                  </a:cubicBezTo>
                  <a:lnTo>
                    <a:pt x="0" y="1088"/>
                  </a:lnTo>
                  <a:lnTo>
                    <a:pt x="0" y="1088"/>
                  </a:lnTo>
                  <a:cubicBezTo>
                    <a:pt x="0" y="1256"/>
                    <a:pt x="0" y="1646"/>
                    <a:pt x="28" y="1786"/>
                  </a:cubicBezTo>
                  <a:cubicBezTo>
                    <a:pt x="28" y="1981"/>
                    <a:pt x="56" y="2121"/>
                    <a:pt x="84" y="2121"/>
                  </a:cubicBezTo>
                  <a:cubicBezTo>
                    <a:pt x="140" y="2121"/>
                    <a:pt x="168" y="2009"/>
                    <a:pt x="168" y="178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5101;p63">
              <a:extLst>
                <a:ext uri="{FF2B5EF4-FFF2-40B4-BE49-F238E27FC236}">
                  <a16:creationId xmlns:a16="http://schemas.microsoft.com/office/drawing/2014/main" id="{407DCA54-A5BA-1A25-C56E-41F19DB60C85}"/>
                </a:ext>
              </a:extLst>
            </p:cNvPr>
            <p:cNvSpPr/>
            <p:nvPr/>
          </p:nvSpPr>
          <p:spPr>
            <a:xfrm>
              <a:off x="2407639" y="2571182"/>
              <a:ext cx="16476" cy="172407"/>
            </a:xfrm>
            <a:custGeom>
              <a:avLst/>
              <a:gdLst/>
              <a:ahLst/>
              <a:cxnLst/>
              <a:rect l="l" t="t" r="r" b="b"/>
              <a:pathLst>
                <a:path w="224" h="2344" extrusionOk="0">
                  <a:moveTo>
                    <a:pt x="224" y="1953"/>
                  </a:moveTo>
                  <a:lnTo>
                    <a:pt x="224" y="1200"/>
                  </a:lnTo>
                  <a:lnTo>
                    <a:pt x="224" y="1200"/>
                  </a:lnTo>
                  <a:lnTo>
                    <a:pt x="224" y="1200"/>
                  </a:lnTo>
                  <a:lnTo>
                    <a:pt x="224" y="391"/>
                  </a:lnTo>
                  <a:cubicBezTo>
                    <a:pt x="196" y="140"/>
                    <a:pt x="196" y="0"/>
                    <a:pt x="112" y="0"/>
                  </a:cubicBezTo>
                  <a:cubicBezTo>
                    <a:pt x="57" y="0"/>
                    <a:pt x="57" y="140"/>
                    <a:pt x="57" y="391"/>
                  </a:cubicBezTo>
                  <a:cubicBezTo>
                    <a:pt x="57" y="586"/>
                    <a:pt x="1" y="977"/>
                    <a:pt x="1" y="1200"/>
                  </a:cubicBezTo>
                  <a:lnTo>
                    <a:pt x="1" y="1200"/>
                  </a:lnTo>
                  <a:lnTo>
                    <a:pt x="1" y="1200"/>
                  </a:lnTo>
                  <a:cubicBezTo>
                    <a:pt x="1" y="1395"/>
                    <a:pt x="1" y="1786"/>
                    <a:pt x="57" y="1953"/>
                  </a:cubicBezTo>
                  <a:cubicBezTo>
                    <a:pt x="57" y="2204"/>
                    <a:pt x="84" y="2344"/>
                    <a:pt x="112" y="2344"/>
                  </a:cubicBezTo>
                  <a:cubicBezTo>
                    <a:pt x="196" y="2344"/>
                    <a:pt x="224" y="2204"/>
                    <a:pt x="224" y="195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5102;p63">
              <a:extLst>
                <a:ext uri="{FF2B5EF4-FFF2-40B4-BE49-F238E27FC236}">
                  <a16:creationId xmlns:a16="http://schemas.microsoft.com/office/drawing/2014/main" id="{2CD26E7B-059E-14CD-7F25-0DBF9C797497}"/>
                </a:ext>
              </a:extLst>
            </p:cNvPr>
            <p:cNvSpPr/>
            <p:nvPr/>
          </p:nvSpPr>
          <p:spPr>
            <a:xfrm>
              <a:off x="2756489" y="2696366"/>
              <a:ext cx="16476" cy="451465"/>
            </a:xfrm>
            <a:custGeom>
              <a:avLst/>
              <a:gdLst/>
              <a:ahLst/>
              <a:cxnLst/>
              <a:rect l="l" t="t" r="r" b="b"/>
              <a:pathLst>
                <a:path w="224" h="6138" extrusionOk="0">
                  <a:moveTo>
                    <a:pt x="56" y="977"/>
                  </a:moveTo>
                  <a:cubicBezTo>
                    <a:pt x="56" y="1646"/>
                    <a:pt x="1" y="2372"/>
                    <a:pt x="1" y="3069"/>
                  </a:cubicBezTo>
                  <a:lnTo>
                    <a:pt x="1" y="3069"/>
                  </a:lnTo>
                  <a:lnTo>
                    <a:pt x="1" y="3125"/>
                  </a:lnTo>
                  <a:cubicBezTo>
                    <a:pt x="1" y="3766"/>
                    <a:pt x="1" y="4520"/>
                    <a:pt x="56" y="5161"/>
                  </a:cubicBezTo>
                  <a:cubicBezTo>
                    <a:pt x="56" y="5385"/>
                    <a:pt x="56" y="6138"/>
                    <a:pt x="112" y="6138"/>
                  </a:cubicBezTo>
                  <a:cubicBezTo>
                    <a:pt x="168" y="6110"/>
                    <a:pt x="168" y="5385"/>
                    <a:pt x="224" y="5161"/>
                  </a:cubicBezTo>
                  <a:lnTo>
                    <a:pt x="224" y="3125"/>
                  </a:lnTo>
                  <a:lnTo>
                    <a:pt x="224" y="3069"/>
                  </a:lnTo>
                  <a:lnTo>
                    <a:pt x="224" y="3069"/>
                  </a:lnTo>
                  <a:lnTo>
                    <a:pt x="224" y="977"/>
                  </a:lnTo>
                  <a:cubicBezTo>
                    <a:pt x="224" y="781"/>
                    <a:pt x="224" y="0"/>
                    <a:pt x="112" y="0"/>
                  </a:cubicBezTo>
                  <a:cubicBezTo>
                    <a:pt x="56" y="0"/>
                    <a:pt x="56" y="781"/>
                    <a:pt x="56" y="9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5103;p63">
              <a:extLst>
                <a:ext uri="{FF2B5EF4-FFF2-40B4-BE49-F238E27FC236}">
                  <a16:creationId xmlns:a16="http://schemas.microsoft.com/office/drawing/2014/main" id="{36B9FC5F-55BA-4E2B-BB6B-B560F12EBB96}"/>
                </a:ext>
              </a:extLst>
            </p:cNvPr>
            <p:cNvSpPr/>
            <p:nvPr/>
          </p:nvSpPr>
          <p:spPr>
            <a:xfrm>
              <a:off x="2756489" y="2610164"/>
              <a:ext cx="16476" cy="65756"/>
            </a:xfrm>
            <a:custGeom>
              <a:avLst/>
              <a:gdLst/>
              <a:ahLst/>
              <a:cxnLst/>
              <a:rect l="l" t="t" r="r" b="b"/>
              <a:pathLst>
                <a:path w="224" h="894" extrusionOk="0">
                  <a:moveTo>
                    <a:pt x="56" y="754"/>
                  </a:moveTo>
                  <a:cubicBezTo>
                    <a:pt x="56" y="670"/>
                    <a:pt x="1" y="558"/>
                    <a:pt x="1" y="447"/>
                  </a:cubicBezTo>
                  <a:lnTo>
                    <a:pt x="1" y="447"/>
                  </a:lnTo>
                  <a:lnTo>
                    <a:pt x="1" y="447"/>
                  </a:lnTo>
                  <a:cubicBezTo>
                    <a:pt x="1" y="335"/>
                    <a:pt x="1" y="251"/>
                    <a:pt x="56" y="140"/>
                  </a:cubicBezTo>
                  <a:cubicBezTo>
                    <a:pt x="56" y="112"/>
                    <a:pt x="56" y="0"/>
                    <a:pt x="112" y="0"/>
                  </a:cubicBezTo>
                  <a:cubicBezTo>
                    <a:pt x="168" y="0"/>
                    <a:pt x="168" y="112"/>
                    <a:pt x="224" y="140"/>
                  </a:cubicBezTo>
                  <a:lnTo>
                    <a:pt x="224" y="447"/>
                  </a:lnTo>
                  <a:lnTo>
                    <a:pt x="224" y="447"/>
                  </a:lnTo>
                  <a:lnTo>
                    <a:pt x="224" y="447"/>
                  </a:lnTo>
                  <a:lnTo>
                    <a:pt x="224" y="754"/>
                  </a:lnTo>
                  <a:cubicBezTo>
                    <a:pt x="224" y="809"/>
                    <a:pt x="224" y="893"/>
                    <a:pt x="112" y="893"/>
                  </a:cubicBezTo>
                  <a:cubicBezTo>
                    <a:pt x="56" y="865"/>
                    <a:pt x="56" y="754"/>
                    <a:pt x="56" y="75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5104;p63">
              <a:extLst>
                <a:ext uri="{FF2B5EF4-FFF2-40B4-BE49-F238E27FC236}">
                  <a16:creationId xmlns:a16="http://schemas.microsoft.com/office/drawing/2014/main" id="{D611A249-258A-BCF9-4F8A-CB65B10C6389}"/>
                </a:ext>
              </a:extLst>
            </p:cNvPr>
            <p:cNvSpPr/>
            <p:nvPr/>
          </p:nvSpPr>
          <p:spPr>
            <a:xfrm>
              <a:off x="2756489" y="2218212"/>
              <a:ext cx="16476" cy="350993"/>
            </a:xfrm>
            <a:custGeom>
              <a:avLst/>
              <a:gdLst/>
              <a:ahLst/>
              <a:cxnLst/>
              <a:rect l="l" t="t" r="r" b="b"/>
              <a:pathLst>
                <a:path w="224" h="4772" extrusionOk="0">
                  <a:moveTo>
                    <a:pt x="56" y="754"/>
                  </a:moveTo>
                  <a:cubicBezTo>
                    <a:pt x="56" y="1284"/>
                    <a:pt x="1" y="1842"/>
                    <a:pt x="1" y="2372"/>
                  </a:cubicBezTo>
                  <a:lnTo>
                    <a:pt x="1" y="2400"/>
                  </a:lnTo>
                  <a:lnTo>
                    <a:pt x="1" y="2400"/>
                  </a:lnTo>
                  <a:cubicBezTo>
                    <a:pt x="1" y="2930"/>
                    <a:pt x="1" y="3488"/>
                    <a:pt x="56" y="3990"/>
                  </a:cubicBezTo>
                  <a:cubicBezTo>
                    <a:pt x="56" y="4130"/>
                    <a:pt x="56" y="4716"/>
                    <a:pt x="112" y="4771"/>
                  </a:cubicBezTo>
                  <a:cubicBezTo>
                    <a:pt x="168" y="4771"/>
                    <a:pt x="168" y="4185"/>
                    <a:pt x="224" y="3990"/>
                  </a:cubicBezTo>
                  <a:lnTo>
                    <a:pt x="224" y="2400"/>
                  </a:lnTo>
                  <a:lnTo>
                    <a:pt x="224" y="2400"/>
                  </a:lnTo>
                  <a:lnTo>
                    <a:pt x="224" y="2372"/>
                  </a:lnTo>
                  <a:lnTo>
                    <a:pt x="224" y="754"/>
                  </a:lnTo>
                  <a:cubicBezTo>
                    <a:pt x="224" y="586"/>
                    <a:pt x="224" y="1"/>
                    <a:pt x="112" y="1"/>
                  </a:cubicBezTo>
                  <a:cubicBezTo>
                    <a:pt x="56" y="29"/>
                    <a:pt x="56" y="614"/>
                    <a:pt x="56" y="75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5105;p63">
              <a:extLst>
                <a:ext uri="{FF2B5EF4-FFF2-40B4-BE49-F238E27FC236}">
                  <a16:creationId xmlns:a16="http://schemas.microsoft.com/office/drawing/2014/main" id="{600BC28C-BA84-1D01-D073-6B44313A84A9}"/>
                </a:ext>
              </a:extLst>
            </p:cNvPr>
            <p:cNvSpPr/>
            <p:nvPr/>
          </p:nvSpPr>
          <p:spPr>
            <a:xfrm>
              <a:off x="2530762" y="2817431"/>
              <a:ext cx="14416" cy="387916"/>
            </a:xfrm>
            <a:custGeom>
              <a:avLst/>
              <a:gdLst/>
              <a:ahLst/>
              <a:cxnLst/>
              <a:rect l="l" t="t" r="r" b="b"/>
              <a:pathLst>
                <a:path w="196" h="5274" extrusionOk="0">
                  <a:moveTo>
                    <a:pt x="196" y="837"/>
                  </a:moveTo>
                  <a:lnTo>
                    <a:pt x="196" y="2623"/>
                  </a:lnTo>
                  <a:lnTo>
                    <a:pt x="196" y="2623"/>
                  </a:lnTo>
                  <a:lnTo>
                    <a:pt x="196" y="2651"/>
                  </a:lnTo>
                  <a:lnTo>
                    <a:pt x="196" y="4436"/>
                  </a:lnTo>
                  <a:cubicBezTo>
                    <a:pt x="196" y="4603"/>
                    <a:pt x="196" y="5273"/>
                    <a:pt x="84" y="5273"/>
                  </a:cubicBezTo>
                  <a:cubicBezTo>
                    <a:pt x="1" y="5273"/>
                    <a:pt x="1" y="4603"/>
                    <a:pt x="1" y="4436"/>
                  </a:cubicBezTo>
                  <a:lnTo>
                    <a:pt x="1" y="2651"/>
                  </a:lnTo>
                  <a:lnTo>
                    <a:pt x="1" y="2623"/>
                  </a:lnTo>
                  <a:lnTo>
                    <a:pt x="1" y="2623"/>
                  </a:lnTo>
                  <a:lnTo>
                    <a:pt x="1" y="837"/>
                  </a:lnTo>
                  <a:cubicBezTo>
                    <a:pt x="1" y="670"/>
                    <a:pt x="1" y="0"/>
                    <a:pt x="84" y="0"/>
                  </a:cubicBezTo>
                  <a:cubicBezTo>
                    <a:pt x="196" y="28"/>
                    <a:pt x="196" y="698"/>
                    <a:pt x="196" y="83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5106;p63">
              <a:extLst>
                <a:ext uri="{FF2B5EF4-FFF2-40B4-BE49-F238E27FC236}">
                  <a16:creationId xmlns:a16="http://schemas.microsoft.com/office/drawing/2014/main" id="{CF2B8E97-F5B1-F43D-6EC1-BC2341CEEE09}"/>
                </a:ext>
              </a:extLst>
            </p:cNvPr>
            <p:cNvSpPr/>
            <p:nvPr/>
          </p:nvSpPr>
          <p:spPr>
            <a:xfrm>
              <a:off x="2530762" y="2745572"/>
              <a:ext cx="14416" cy="53473"/>
            </a:xfrm>
            <a:custGeom>
              <a:avLst/>
              <a:gdLst/>
              <a:ahLst/>
              <a:cxnLst/>
              <a:rect l="l" t="t" r="r" b="b"/>
              <a:pathLst>
                <a:path w="196" h="727" extrusionOk="0">
                  <a:moveTo>
                    <a:pt x="196" y="587"/>
                  </a:moveTo>
                  <a:lnTo>
                    <a:pt x="196" y="363"/>
                  </a:lnTo>
                  <a:lnTo>
                    <a:pt x="196" y="363"/>
                  </a:lnTo>
                  <a:lnTo>
                    <a:pt x="196" y="363"/>
                  </a:lnTo>
                  <a:lnTo>
                    <a:pt x="196" y="112"/>
                  </a:lnTo>
                  <a:cubicBezTo>
                    <a:pt x="196" y="84"/>
                    <a:pt x="196" y="1"/>
                    <a:pt x="84" y="1"/>
                  </a:cubicBezTo>
                  <a:cubicBezTo>
                    <a:pt x="1" y="1"/>
                    <a:pt x="1" y="112"/>
                    <a:pt x="1" y="112"/>
                  </a:cubicBezTo>
                  <a:lnTo>
                    <a:pt x="1" y="363"/>
                  </a:lnTo>
                  <a:lnTo>
                    <a:pt x="1" y="363"/>
                  </a:lnTo>
                  <a:lnTo>
                    <a:pt x="1" y="363"/>
                  </a:lnTo>
                  <a:lnTo>
                    <a:pt x="1" y="587"/>
                  </a:lnTo>
                  <a:cubicBezTo>
                    <a:pt x="1" y="642"/>
                    <a:pt x="1" y="698"/>
                    <a:pt x="84" y="698"/>
                  </a:cubicBezTo>
                  <a:cubicBezTo>
                    <a:pt x="196" y="726"/>
                    <a:pt x="196" y="642"/>
                    <a:pt x="196" y="58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5107;p63">
              <a:extLst>
                <a:ext uri="{FF2B5EF4-FFF2-40B4-BE49-F238E27FC236}">
                  <a16:creationId xmlns:a16="http://schemas.microsoft.com/office/drawing/2014/main" id="{EBA94D36-5747-DD91-7033-007499EA231D}"/>
                </a:ext>
              </a:extLst>
            </p:cNvPr>
            <p:cNvSpPr/>
            <p:nvPr/>
          </p:nvSpPr>
          <p:spPr>
            <a:xfrm>
              <a:off x="2651827" y="2840011"/>
              <a:ext cx="16476" cy="283251"/>
            </a:xfrm>
            <a:custGeom>
              <a:avLst/>
              <a:gdLst/>
              <a:ahLst/>
              <a:cxnLst/>
              <a:rect l="l" t="t" r="r" b="b"/>
              <a:pathLst>
                <a:path w="224" h="3851" extrusionOk="0">
                  <a:moveTo>
                    <a:pt x="168" y="642"/>
                  </a:moveTo>
                  <a:cubicBezTo>
                    <a:pt x="168" y="1060"/>
                    <a:pt x="224" y="1507"/>
                    <a:pt x="224" y="1925"/>
                  </a:cubicBezTo>
                  <a:lnTo>
                    <a:pt x="224" y="1925"/>
                  </a:lnTo>
                  <a:lnTo>
                    <a:pt x="224" y="1925"/>
                  </a:lnTo>
                  <a:cubicBezTo>
                    <a:pt x="224" y="2344"/>
                    <a:pt x="224" y="2790"/>
                    <a:pt x="168" y="3208"/>
                  </a:cubicBezTo>
                  <a:cubicBezTo>
                    <a:pt x="168" y="3348"/>
                    <a:pt x="168" y="3794"/>
                    <a:pt x="112" y="3850"/>
                  </a:cubicBezTo>
                  <a:cubicBezTo>
                    <a:pt x="29" y="3850"/>
                    <a:pt x="29" y="3348"/>
                    <a:pt x="1" y="3208"/>
                  </a:cubicBezTo>
                  <a:lnTo>
                    <a:pt x="1" y="1925"/>
                  </a:lnTo>
                  <a:lnTo>
                    <a:pt x="1" y="1925"/>
                  </a:lnTo>
                  <a:lnTo>
                    <a:pt x="1" y="1925"/>
                  </a:lnTo>
                  <a:lnTo>
                    <a:pt x="1" y="642"/>
                  </a:lnTo>
                  <a:cubicBezTo>
                    <a:pt x="1" y="502"/>
                    <a:pt x="1" y="56"/>
                    <a:pt x="112" y="0"/>
                  </a:cubicBezTo>
                  <a:cubicBezTo>
                    <a:pt x="168" y="0"/>
                    <a:pt x="168" y="502"/>
                    <a:pt x="168" y="64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5108;p63">
              <a:extLst>
                <a:ext uri="{FF2B5EF4-FFF2-40B4-BE49-F238E27FC236}">
                  <a16:creationId xmlns:a16="http://schemas.microsoft.com/office/drawing/2014/main" id="{007DEB8A-3655-6C9F-45B7-4EA918997D83}"/>
                </a:ext>
              </a:extLst>
            </p:cNvPr>
            <p:cNvSpPr/>
            <p:nvPr/>
          </p:nvSpPr>
          <p:spPr>
            <a:xfrm>
              <a:off x="2651827" y="2768152"/>
              <a:ext cx="16476" cy="51413"/>
            </a:xfrm>
            <a:custGeom>
              <a:avLst/>
              <a:gdLst/>
              <a:ahLst/>
              <a:cxnLst/>
              <a:rect l="l" t="t" r="r" b="b"/>
              <a:pathLst>
                <a:path w="224" h="699" extrusionOk="0">
                  <a:moveTo>
                    <a:pt x="168" y="614"/>
                  </a:moveTo>
                  <a:cubicBezTo>
                    <a:pt x="168" y="531"/>
                    <a:pt x="224" y="419"/>
                    <a:pt x="224" y="363"/>
                  </a:cubicBezTo>
                  <a:lnTo>
                    <a:pt x="224" y="363"/>
                  </a:lnTo>
                  <a:lnTo>
                    <a:pt x="224" y="363"/>
                  </a:lnTo>
                  <a:cubicBezTo>
                    <a:pt x="224" y="280"/>
                    <a:pt x="224" y="196"/>
                    <a:pt x="168" y="112"/>
                  </a:cubicBezTo>
                  <a:cubicBezTo>
                    <a:pt x="168" y="84"/>
                    <a:pt x="168" y="1"/>
                    <a:pt x="112" y="1"/>
                  </a:cubicBezTo>
                  <a:cubicBezTo>
                    <a:pt x="29" y="1"/>
                    <a:pt x="29" y="112"/>
                    <a:pt x="1" y="112"/>
                  </a:cubicBezTo>
                  <a:lnTo>
                    <a:pt x="1" y="363"/>
                  </a:lnTo>
                  <a:lnTo>
                    <a:pt x="1" y="363"/>
                  </a:lnTo>
                  <a:lnTo>
                    <a:pt x="1" y="363"/>
                  </a:lnTo>
                  <a:lnTo>
                    <a:pt x="1" y="614"/>
                  </a:lnTo>
                  <a:cubicBezTo>
                    <a:pt x="1" y="642"/>
                    <a:pt x="1" y="698"/>
                    <a:pt x="112" y="698"/>
                  </a:cubicBezTo>
                  <a:cubicBezTo>
                    <a:pt x="168" y="698"/>
                    <a:pt x="168" y="642"/>
                    <a:pt x="168" y="61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5109;p63">
              <a:extLst>
                <a:ext uri="{FF2B5EF4-FFF2-40B4-BE49-F238E27FC236}">
                  <a16:creationId xmlns:a16="http://schemas.microsoft.com/office/drawing/2014/main" id="{260D62FA-3B51-02DF-9845-201F94758243}"/>
                </a:ext>
              </a:extLst>
            </p:cNvPr>
            <p:cNvSpPr/>
            <p:nvPr/>
          </p:nvSpPr>
          <p:spPr>
            <a:xfrm>
              <a:off x="3056061" y="3660765"/>
              <a:ext cx="16549" cy="36997"/>
            </a:xfrm>
            <a:custGeom>
              <a:avLst/>
              <a:gdLst/>
              <a:ahLst/>
              <a:cxnLst/>
              <a:rect l="l" t="t" r="r" b="b"/>
              <a:pathLst>
                <a:path w="225" h="503" extrusionOk="0">
                  <a:moveTo>
                    <a:pt x="57" y="84"/>
                  </a:moveTo>
                  <a:cubicBezTo>
                    <a:pt x="1" y="140"/>
                    <a:pt x="1" y="196"/>
                    <a:pt x="1" y="252"/>
                  </a:cubicBezTo>
                  <a:lnTo>
                    <a:pt x="1" y="252"/>
                  </a:lnTo>
                  <a:lnTo>
                    <a:pt x="1" y="252"/>
                  </a:lnTo>
                  <a:cubicBezTo>
                    <a:pt x="1" y="335"/>
                    <a:pt x="1" y="363"/>
                    <a:pt x="57" y="419"/>
                  </a:cubicBezTo>
                  <a:cubicBezTo>
                    <a:pt x="57" y="419"/>
                    <a:pt x="57" y="503"/>
                    <a:pt x="112" y="503"/>
                  </a:cubicBezTo>
                  <a:cubicBezTo>
                    <a:pt x="196" y="503"/>
                    <a:pt x="196" y="419"/>
                    <a:pt x="196" y="419"/>
                  </a:cubicBezTo>
                  <a:cubicBezTo>
                    <a:pt x="196" y="391"/>
                    <a:pt x="224" y="335"/>
                    <a:pt x="224" y="252"/>
                  </a:cubicBezTo>
                  <a:lnTo>
                    <a:pt x="224" y="252"/>
                  </a:lnTo>
                  <a:lnTo>
                    <a:pt x="224" y="252"/>
                  </a:lnTo>
                  <a:cubicBezTo>
                    <a:pt x="224" y="224"/>
                    <a:pt x="224" y="140"/>
                    <a:pt x="196" y="84"/>
                  </a:cubicBezTo>
                  <a:cubicBezTo>
                    <a:pt x="196" y="84"/>
                    <a:pt x="196" y="1"/>
                    <a:pt x="112" y="1"/>
                  </a:cubicBezTo>
                  <a:cubicBezTo>
                    <a:pt x="57" y="1"/>
                    <a:pt x="57" y="84"/>
                    <a:pt x="57"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5110;p63">
              <a:extLst>
                <a:ext uri="{FF2B5EF4-FFF2-40B4-BE49-F238E27FC236}">
                  <a16:creationId xmlns:a16="http://schemas.microsoft.com/office/drawing/2014/main" id="{619D26B3-C908-D92D-22F1-50974E4A17D0}"/>
                </a:ext>
              </a:extLst>
            </p:cNvPr>
            <p:cNvSpPr/>
            <p:nvPr/>
          </p:nvSpPr>
          <p:spPr>
            <a:xfrm>
              <a:off x="3097103" y="3627962"/>
              <a:ext cx="14490" cy="82158"/>
            </a:xfrm>
            <a:custGeom>
              <a:avLst/>
              <a:gdLst/>
              <a:ahLst/>
              <a:cxnLst/>
              <a:rect l="l" t="t" r="r" b="b"/>
              <a:pathLst>
                <a:path w="197" h="1117" extrusionOk="0">
                  <a:moveTo>
                    <a:pt x="1" y="168"/>
                  </a:moveTo>
                  <a:lnTo>
                    <a:pt x="1" y="558"/>
                  </a:lnTo>
                  <a:lnTo>
                    <a:pt x="1" y="558"/>
                  </a:lnTo>
                  <a:lnTo>
                    <a:pt x="1" y="558"/>
                  </a:lnTo>
                  <a:lnTo>
                    <a:pt x="1" y="949"/>
                  </a:lnTo>
                  <a:cubicBezTo>
                    <a:pt x="1" y="1060"/>
                    <a:pt x="57" y="1116"/>
                    <a:pt x="85" y="1116"/>
                  </a:cubicBezTo>
                  <a:cubicBezTo>
                    <a:pt x="140" y="1116"/>
                    <a:pt x="140" y="1060"/>
                    <a:pt x="196" y="949"/>
                  </a:cubicBezTo>
                  <a:lnTo>
                    <a:pt x="196" y="558"/>
                  </a:lnTo>
                  <a:lnTo>
                    <a:pt x="196" y="558"/>
                  </a:lnTo>
                  <a:lnTo>
                    <a:pt x="196" y="558"/>
                  </a:lnTo>
                  <a:lnTo>
                    <a:pt x="196" y="168"/>
                  </a:lnTo>
                  <a:cubicBezTo>
                    <a:pt x="196" y="84"/>
                    <a:pt x="140" y="0"/>
                    <a:pt x="85" y="0"/>
                  </a:cubicBezTo>
                  <a:cubicBezTo>
                    <a:pt x="57" y="0"/>
                    <a:pt x="57" y="84"/>
                    <a:pt x="1"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5111;p63">
              <a:extLst>
                <a:ext uri="{FF2B5EF4-FFF2-40B4-BE49-F238E27FC236}">
                  <a16:creationId xmlns:a16="http://schemas.microsoft.com/office/drawing/2014/main" id="{4BF6E945-3D66-394B-93B3-B3C3D9B8DAA2}"/>
                </a:ext>
              </a:extLst>
            </p:cNvPr>
            <p:cNvSpPr/>
            <p:nvPr/>
          </p:nvSpPr>
          <p:spPr>
            <a:xfrm>
              <a:off x="3203825" y="3623843"/>
              <a:ext cx="14416" cy="112903"/>
            </a:xfrm>
            <a:custGeom>
              <a:avLst/>
              <a:gdLst/>
              <a:ahLst/>
              <a:cxnLst/>
              <a:rect l="l" t="t" r="r" b="b"/>
              <a:pathLst>
                <a:path w="196" h="1535" extrusionOk="0">
                  <a:moveTo>
                    <a:pt x="28" y="224"/>
                  </a:moveTo>
                  <a:cubicBezTo>
                    <a:pt x="28" y="419"/>
                    <a:pt x="1" y="586"/>
                    <a:pt x="1" y="754"/>
                  </a:cubicBezTo>
                  <a:lnTo>
                    <a:pt x="1" y="754"/>
                  </a:lnTo>
                  <a:lnTo>
                    <a:pt x="1" y="754"/>
                  </a:lnTo>
                  <a:cubicBezTo>
                    <a:pt x="1" y="921"/>
                    <a:pt x="1" y="1116"/>
                    <a:pt x="28" y="1284"/>
                  </a:cubicBezTo>
                  <a:cubicBezTo>
                    <a:pt x="28" y="1312"/>
                    <a:pt x="28" y="1535"/>
                    <a:pt x="112" y="1535"/>
                  </a:cubicBezTo>
                  <a:cubicBezTo>
                    <a:pt x="168" y="1535"/>
                    <a:pt x="168" y="1312"/>
                    <a:pt x="196" y="1284"/>
                  </a:cubicBezTo>
                  <a:lnTo>
                    <a:pt x="196" y="754"/>
                  </a:lnTo>
                  <a:lnTo>
                    <a:pt x="196" y="754"/>
                  </a:lnTo>
                  <a:lnTo>
                    <a:pt x="196" y="754"/>
                  </a:lnTo>
                  <a:lnTo>
                    <a:pt x="196" y="224"/>
                  </a:lnTo>
                  <a:cubicBezTo>
                    <a:pt x="196" y="196"/>
                    <a:pt x="196" y="0"/>
                    <a:pt x="112" y="0"/>
                  </a:cubicBezTo>
                  <a:cubicBezTo>
                    <a:pt x="28" y="0"/>
                    <a:pt x="28" y="168"/>
                    <a:pt x="28"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5112;p63">
              <a:extLst>
                <a:ext uri="{FF2B5EF4-FFF2-40B4-BE49-F238E27FC236}">
                  <a16:creationId xmlns:a16="http://schemas.microsoft.com/office/drawing/2014/main" id="{6A9BCBBC-F140-5F7B-FA38-1B2D73F111FB}"/>
                </a:ext>
              </a:extLst>
            </p:cNvPr>
            <p:cNvSpPr/>
            <p:nvPr/>
          </p:nvSpPr>
          <p:spPr>
            <a:xfrm>
              <a:off x="3171021" y="3640245"/>
              <a:ext cx="12357" cy="67815"/>
            </a:xfrm>
            <a:custGeom>
              <a:avLst/>
              <a:gdLst/>
              <a:ahLst/>
              <a:cxnLst/>
              <a:rect l="l" t="t" r="r" b="b"/>
              <a:pathLst>
                <a:path w="168" h="922" extrusionOk="0">
                  <a:moveTo>
                    <a:pt x="0" y="140"/>
                  </a:moveTo>
                  <a:lnTo>
                    <a:pt x="0" y="475"/>
                  </a:lnTo>
                  <a:lnTo>
                    <a:pt x="0" y="475"/>
                  </a:lnTo>
                  <a:lnTo>
                    <a:pt x="0" y="475"/>
                  </a:lnTo>
                  <a:lnTo>
                    <a:pt x="0" y="782"/>
                  </a:lnTo>
                  <a:cubicBezTo>
                    <a:pt x="0" y="810"/>
                    <a:pt x="0" y="921"/>
                    <a:pt x="84" y="921"/>
                  </a:cubicBezTo>
                  <a:cubicBezTo>
                    <a:pt x="168" y="921"/>
                    <a:pt x="168" y="810"/>
                    <a:pt x="168" y="782"/>
                  </a:cubicBezTo>
                  <a:lnTo>
                    <a:pt x="168" y="475"/>
                  </a:lnTo>
                  <a:lnTo>
                    <a:pt x="168" y="475"/>
                  </a:lnTo>
                  <a:lnTo>
                    <a:pt x="168" y="475"/>
                  </a:lnTo>
                  <a:lnTo>
                    <a:pt x="168" y="140"/>
                  </a:lnTo>
                  <a:cubicBezTo>
                    <a:pt x="168" y="112"/>
                    <a:pt x="168" y="1"/>
                    <a:pt x="84" y="1"/>
                  </a:cubicBezTo>
                  <a:cubicBezTo>
                    <a:pt x="28" y="1"/>
                    <a:pt x="28" y="112"/>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5113;p63">
              <a:extLst>
                <a:ext uri="{FF2B5EF4-FFF2-40B4-BE49-F238E27FC236}">
                  <a16:creationId xmlns:a16="http://schemas.microsoft.com/office/drawing/2014/main" id="{C0244FDD-5A41-4AD1-BD64-5693A50CF935}"/>
                </a:ext>
              </a:extLst>
            </p:cNvPr>
            <p:cNvSpPr/>
            <p:nvPr/>
          </p:nvSpPr>
          <p:spPr>
            <a:xfrm>
              <a:off x="3134099" y="3671063"/>
              <a:ext cx="16476" cy="34937"/>
            </a:xfrm>
            <a:custGeom>
              <a:avLst/>
              <a:gdLst/>
              <a:ahLst/>
              <a:cxnLst/>
              <a:rect l="l" t="t" r="r" b="b"/>
              <a:pathLst>
                <a:path w="224" h="475" extrusionOk="0">
                  <a:moveTo>
                    <a:pt x="0" y="112"/>
                  </a:moveTo>
                  <a:lnTo>
                    <a:pt x="0" y="251"/>
                  </a:lnTo>
                  <a:lnTo>
                    <a:pt x="0" y="251"/>
                  </a:lnTo>
                  <a:lnTo>
                    <a:pt x="0" y="251"/>
                  </a:lnTo>
                  <a:lnTo>
                    <a:pt x="0" y="391"/>
                  </a:lnTo>
                  <a:cubicBezTo>
                    <a:pt x="0" y="419"/>
                    <a:pt x="0" y="474"/>
                    <a:pt x="112" y="474"/>
                  </a:cubicBezTo>
                  <a:cubicBezTo>
                    <a:pt x="167" y="474"/>
                    <a:pt x="167" y="391"/>
                    <a:pt x="167" y="391"/>
                  </a:cubicBezTo>
                  <a:cubicBezTo>
                    <a:pt x="167" y="363"/>
                    <a:pt x="223" y="279"/>
                    <a:pt x="223" y="251"/>
                  </a:cubicBezTo>
                  <a:lnTo>
                    <a:pt x="223" y="251"/>
                  </a:lnTo>
                  <a:lnTo>
                    <a:pt x="223" y="251"/>
                  </a:lnTo>
                  <a:cubicBezTo>
                    <a:pt x="223" y="223"/>
                    <a:pt x="223" y="140"/>
                    <a:pt x="167" y="112"/>
                  </a:cubicBezTo>
                  <a:cubicBezTo>
                    <a:pt x="167" y="84"/>
                    <a:pt x="167" y="56"/>
                    <a:pt x="112" y="56"/>
                  </a:cubicBezTo>
                  <a:cubicBezTo>
                    <a:pt x="28" y="0"/>
                    <a:pt x="28" y="84"/>
                    <a:pt x="0"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5114;p63">
              <a:extLst>
                <a:ext uri="{FF2B5EF4-FFF2-40B4-BE49-F238E27FC236}">
                  <a16:creationId xmlns:a16="http://schemas.microsoft.com/office/drawing/2014/main" id="{28CBC094-196A-9EA2-FDC5-B081DCCDD257}"/>
                </a:ext>
              </a:extLst>
            </p:cNvPr>
            <p:cNvSpPr/>
            <p:nvPr/>
          </p:nvSpPr>
          <p:spPr>
            <a:xfrm>
              <a:off x="3134099" y="3630021"/>
              <a:ext cx="16476" cy="30818"/>
            </a:xfrm>
            <a:custGeom>
              <a:avLst/>
              <a:gdLst/>
              <a:ahLst/>
              <a:cxnLst/>
              <a:rect l="l" t="t" r="r" b="b"/>
              <a:pathLst>
                <a:path w="224" h="419" extrusionOk="0">
                  <a:moveTo>
                    <a:pt x="0" y="363"/>
                  </a:moveTo>
                  <a:lnTo>
                    <a:pt x="0" y="223"/>
                  </a:lnTo>
                  <a:lnTo>
                    <a:pt x="0" y="223"/>
                  </a:lnTo>
                  <a:lnTo>
                    <a:pt x="0" y="223"/>
                  </a:lnTo>
                  <a:lnTo>
                    <a:pt x="0" y="84"/>
                  </a:lnTo>
                  <a:cubicBezTo>
                    <a:pt x="0" y="84"/>
                    <a:pt x="0" y="0"/>
                    <a:pt x="112" y="0"/>
                  </a:cubicBezTo>
                  <a:cubicBezTo>
                    <a:pt x="167" y="0"/>
                    <a:pt x="167" y="56"/>
                    <a:pt x="167" y="84"/>
                  </a:cubicBezTo>
                  <a:cubicBezTo>
                    <a:pt x="167" y="112"/>
                    <a:pt x="223" y="195"/>
                    <a:pt x="223" y="223"/>
                  </a:cubicBezTo>
                  <a:lnTo>
                    <a:pt x="223" y="223"/>
                  </a:lnTo>
                  <a:lnTo>
                    <a:pt x="223" y="223"/>
                  </a:lnTo>
                  <a:cubicBezTo>
                    <a:pt x="223" y="251"/>
                    <a:pt x="223" y="335"/>
                    <a:pt x="167" y="363"/>
                  </a:cubicBezTo>
                  <a:cubicBezTo>
                    <a:pt x="167" y="391"/>
                    <a:pt x="167" y="419"/>
                    <a:pt x="112" y="419"/>
                  </a:cubicBezTo>
                  <a:cubicBezTo>
                    <a:pt x="28" y="419"/>
                    <a:pt x="28" y="391"/>
                    <a:pt x="0"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5115;p63">
              <a:extLst>
                <a:ext uri="{FF2B5EF4-FFF2-40B4-BE49-F238E27FC236}">
                  <a16:creationId xmlns:a16="http://schemas.microsoft.com/office/drawing/2014/main" id="{B2765A13-DF7B-8F91-4B97-1BE0D671571A}"/>
                </a:ext>
              </a:extLst>
            </p:cNvPr>
            <p:cNvSpPr/>
            <p:nvPr/>
          </p:nvSpPr>
          <p:spPr>
            <a:xfrm>
              <a:off x="2629247" y="3369430"/>
              <a:ext cx="14490" cy="34937"/>
            </a:xfrm>
            <a:custGeom>
              <a:avLst/>
              <a:gdLst/>
              <a:ahLst/>
              <a:cxnLst/>
              <a:rect l="l" t="t" r="r" b="b"/>
              <a:pathLst>
                <a:path w="197" h="475" extrusionOk="0">
                  <a:moveTo>
                    <a:pt x="29" y="56"/>
                  </a:moveTo>
                  <a:cubicBezTo>
                    <a:pt x="29" y="139"/>
                    <a:pt x="1" y="167"/>
                    <a:pt x="1" y="251"/>
                  </a:cubicBezTo>
                  <a:lnTo>
                    <a:pt x="1" y="251"/>
                  </a:lnTo>
                  <a:lnTo>
                    <a:pt x="1" y="251"/>
                  </a:lnTo>
                  <a:cubicBezTo>
                    <a:pt x="1" y="307"/>
                    <a:pt x="1" y="335"/>
                    <a:pt x="29" y="418"/>
                  </a:cubicBezTo>
                  <a:cubicBezTo>
                    <a:pt x="29" y="418"/>
                    <a:pt x="29" y="474"/>
                    <a:pt x="85" y="474"/>
                  </a:cubicBezTo>
                  <a:cubicBezTo>
                    <a:pt x="168" y="474"/>
                    <a:pt x="168" y="418"/>
                    <a:pt x="196" y="418"/>
                  </a:cubicBezTo>
                  <a:lnTo>
                    <a:pt x="196" y="251"/>
                  </a:lnTo>
                  <a:lnTo>
                    <a:pt x="196" y="251"/>
                  </a:lnTo>
                  <a:lnTo>
                    <a:pt x="196" y="251"/>
                  </a:lnTo>
                  <a:lnTo>
                    <a:pt x="196" y="56"/>
                  </a:lnTo>
                  <a:cubicBezTo>
                    <a:pt x="196" y="56"/>
                    <a:pt x="196" y="0"/>
                    <a:pt x="85" y="0"/>
                  </a:cubicBezTo>
                  <a:cubicBezTo>
                    <a:pt x="29" y="0"/>
                    <a:pt x="29" y="56"/>
                    <a:pt x="29"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5116;p63">
              <a:extLst>
                <a:ext uri="{FF2B5EF4-FFF2-40B4-BE49-F238E27FC236}">
                  <a16:creationId xmlns:a16="http://schemas.microsoft.com/office/drawing/2014/main" id="{72AD003B-8D26-19B3-A388-AE440B22D5D0}"/>
                </a:ext>
              </a:extLst>
            </p:cNvPr>
            <p:cNvSpPr/>
            <p:nvPr/>
          </p:nvSpPr>
          <p:spPr>
            <a:xfrm>
              <a:off x="2670288" y="3336553"/>
              <a:ext cx="12430" cy="82158"/>
            </a:xfrm>
            <a:custGeom>
              <a:avLst/>
              <a:gdLst/>
              <a:ahLst/>
              <a:cxnLst/>
              <a:rect l="l" t="t" r="r" b="b"/>
              <a:pathLst>
                <a:path w="169" h="1117" extrusionOk="0">
                  <a:moveTo>
                    <a:pt x="1" y="168"/>
                  </a:moveTo>
                  <a:lnTo>
                    <a:pt x="1" y="559"/>
                  </a:lnTo>
                  <a:lnTo>
                    <a:pt x="1" y="559"/>
                  </a:lnTo>
                  <a:lnTo>
                    <a:pt x="1" y="559"/>
                  </a:lnTo>
                  <a:lnTo>
                    <a:pt x="1" y="921"/>
                  </a:lnTo>
                  <a:cubicBezTo>
                    <a:pt x="1" y="1033"/>
                    <a:pt x="29" y="1117"/>
                    <a:pt x="112" y="1117"/>
                  </a:cubicBezTo>
                  <a:cubicBezTo>
                    <a:pt x="140" y="1117"/>
                    <a:pt x="168" y="1033"/>
                    <a:pt x="168" y="921"/>
                  </a:cubicBezTo>
                  <a:lnTo>
                    <a:pt x="168" y="559"/>
                  </a:lnTo>
                  <a:lnTo>
                    <a:pt x="168" y="559"/>
                  </a:lnTo>
                  <a:lnTo>
                    <a:pt x="168" y="559"/>
                  </a:lnTo>
                  <a:lnTo>
                    <a:pt x="168" y="168"/>
                  </a:lnTo>
                  <a:cubicBezTo>
                    <a:pt x="168" y="56"/>
                    <a:pt x="140" y="1"/>
                    <a:pt x="112" y="1"/>
                  </a:cubicBezTo>
                  <a:cubicBezTo>
                    <a:pt x="29" y="1"/>
                    <a:pt x="1" y="56"/>
                    <a:pt x="1"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5117;p63">
              <a:extLst>
                <a:ext uri="{FF2B5EF4-FFF2-40B4-BE49-F238E27FC236}">
                  <a16:creationId xmlns:a16="http://schemas.microsoft.com/office/drawing/2014/main" id="{172E0854-B71B-1454-7204-AED81F0D2B0E}"/>
                </a:ext>
              </a:extLst>
            </p:cNvPr>
            <p:cNvSpPr/>
            <p:nvPr/>
          </p:nvSpPr>
          <p:spPr>
            <a:xfrm>
              <a:off x="2777010" y="3328389"/>
              <a:ext cx="12357" cy="112903"/>
            </a:xfrm>
            <a:custGeom>
              <a:avLst/>
              <a:gdLst/>
              <a:ahLst/>
              <a:cxnLst/>
              <a:rect l="l" t="t" r="r" b="b"/>
              <a:pathLst>
                <a:path w="168" h="1535" extrusionOk="0">
                  <a:moveTo>
                    <a:pt x="1" y="251"/>
                  </a:moveTo>
                  <a:lnTo>
                    <a:pt x="1" y="753"/>
                  </a:lnTo>
                  <a:lnTo>
                    <a:pt x="1" y="753"/>
                  </a:lnTo>
                  <a:lnTo>
                    <a:pt x="1" y="753"/>
                  </a:lnTo>
                  <a:lnTo>
                    <a:pt x="1" y="1283"/>
                  </a:lnTo>
                  <a:cubicBezTo>
                    <a:pt x="1" y="1311"/>
                    <a:pt x="1" y="1534"/>
                    <a:pt x="84" y="1534"/>
                  </a:cubicBezTo>
                  <a:cubicBezTo>
                    <a:pt x="140" y="1534"/>
                    <a:pt x="140" y="1311"/>
                    <a:pt x="168" y="1283"/>
                  </a:cubicBezTo>
                  <a:lnTo>
                    <a:pt x="168" y="753"/>
                  </a:lnTo>
                  <a:lnTo>
                    <a:pt x="168" y="753"/>
                  </a:lnTo>
                  <a:lnTo>
                    <a:pt x="168" y="753"/>
                  </a:lnTo>
                  <a:lnTo>
                    <a:pt x="168" y="251"/>
                  </a:lnTo>
                  <a:cubicBezTo>
                    <a:pt x="168" y="195"/>
                    <a:pt x="168" y="0"/>
                    <a:pt x="84" y="0"/>
                  </a:cubicBezTo>
                  <a:cubicBezTo>
                    <a:pt x="1" y="0"/>
                    <a:pt x="1" y="195"/>
                    <a:pt x="1"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5118;p63">
              <a:extLst>
                <a:ext uri="{FF2B5EF4-FFF2-40B4-BE49-F238E27FC236}">
                  <a16:creationId xmlns:a16="http://schemas.microsoft.com/office/drawing/2014/main" id="{998C76E2-2663-ACF7-C20C-C9E1A227FE69}"/>
                </a:ext>
              </a:extLst>
            </p:cNvPr>
            <p:cNvSpPr/>
            <p:nvPr/>
          </p:nvSpPr>
          <p:spPr>
            <a:xfrm>
              <a:off x="2742147" y="3348910"/>
              <a:ext cx="14416" cy="65682"/>
            </a:xfrm>
            <a:custGeom>
              <a:avLst/>
              <a:gdLst/>
              <a:ahLst/>
              <a:cxnLst/>
              <a:rect l="l" t="t" r="r" b="b"/>
              <a:pathLst>
                <a:path w="196" h="893" extrusionOk="0">
                  <a:moveTo>
                    <a:pt x="0" y="140"/>
                  </a:moveTo>
                  <a:lnTo>
                    <a:pt x="0" y="446"/>
                  </a:lnTo>
                  <a:lnTo>
                    <a:pt x="0" y="446"/>
                  </a:lnTo>
                  <a:lnTo>
                    <a:pt x="0" y="446"/>
                  </a:lnTo>
                  <a:lnTo>
                    <a:pt x="0" y="753"/>
                  </a:lnTo>
                  <a:cubicBezTo>
                    <a:pt x="0" y="809"/>
                    <a:pt x="0" y="893"/>
                    <a:pt x="112" y="893"/>
                  </a:cubicBezTo>
                  <a:cubicBezTo>
                    <a:pt x="168" y="893"/>
                    <a:pt x="168" y="809"/>
                    <a:pt x="168" y="753"/>
                  </a:cubicBezTo>
                  <a:cubicBezTo>
                    <a:pt x="168" y="670"/>
                    <a:pt x="196" y="558"/>
                    <a:pt x="196" y="446"/>
                  </a:cubicBezTo>
                  <a:lnTo>
                    <a:pt x="196" y="446"/>
                  </a:lnTo>
                  <a:lnTo>
                    <a:pt x="196" y="446"/>
                  </a:lnTo>
                  <a:cubicBezTo>
                    <a:pt x="196" y="335"/>
                    <a:pt x="196" y="251"/>
                    <a:pt x="168" y="140"/>
                  </a:cubicBezTo>
                  <a:cubicBezTo>
                    <a:pt x="168" y="112"/>
                    <a:pt x="168" y="0"/>
                    <a:pt x="112" y="0"/>
                  </a:cubicBezTo>
                  <a:cubicBezTo>
                    <a:pt x="0" y="0"/>
                    <a:pt x="0" y="112"/>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5119;p63">
              <a:extLst>
                <a:ext uri="{FF2B5EF4-FFF2-40B4-BE49-F238E27FC236}">
                  <a16:creationId xmlns:a16="http://schemas.microsoft.com/office/drawing/2014/main" id="{248FD9B2-AC4E-934E-2725-245B87B2F4CA}"/>
                </a:ext>
              </a:extLst>
            </p:cNvPr>
            <p:cNvSpPr/>
            <p:nvPr/>
          </p:nvSpPr>
          <p:spPr>
            <a:xfrm>
              <a:off x="2703165" y="3379654"/>
              <a:ext cx="16476" cy="32878"/>
            </a:xfrm>
            <a:custGeom>
              <a:avLst/>
              <a:gdLst/>
              <a:ahLst/>
              <a:cxnLst/>
              <a:rect l="l" t="t" r="r" b="b"/>
              <a:pathLst>
                <a:path w="224" h="447" extrusionOk="0">
                  <a:moveTo>
                    <a:pt x="28" y="56"/>
                  </a:moveTo>
                  <a:cubicBezTo>
                    <a:pt x="28" y="112"/>
                    <a:pt x="0" y="168"/>
                    <a:pt x="0" y="196"/>
                  </a:cubicBezTo>
                  <a:lnTo>
                    <a:pt x="0" y="196"/>
                  </a:lnTo>
                  <a:lnTo>
                    <a:pt x="0" y="196"/>
                  </a:lnTo>
                  <a:cubicBezTo>
                    <a:pt x="0" y="279"/>
                    <a:pt x="0" y="307"/>
                    <a:pt x="28" y="391"/>
                  </a:cubicBezTo>
                  <a:cubicBezTo>
                    <a:pt x="28" y="391"/>
                    <a:pt x="28" y="447"/>
                    <a:pt x="112" y="447"/>
                  </a:cubicBezTo>
                  <a:cubicBezTo>
                    <a:pt x="168" y="447"/>
                    <a:pt x="168" y="391"/>
                    <a:pt x="223" y="391"/>
                  </a:cubicBezTo>
                  <a:lnTo>
                    <a:pt x="223" y="196"/>
                  </a:lnTo>
                  <a:lnTo>
                    <a:pt x="223" y="196"/>
                  </a:lnTo>
                  <a:lnTo>
                    <a:pt x="223" y="196"/>
                  </a:lnTo>
                  <a:lnTo>
                    <a:pt x="223" y="56"/>
                  </a:lnTo>
                  <a:cubicBezTo>
                    <a:pt x="223" y="28"/>
                    <a:pt x="223" y="0"/>
                    <a:pt x="112" y="0"/>
                  </a:cubicBezTo>
                  <a:cubicBezTo>
                    <a:pt x="28" y="0"/>
                    <a:pt x="28" y="56"/>
                    <a:pt x="28"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5120;p63">
              <a:extLst>
                <a:ext uri="{FF2B5EF4-FFF2-40B4-BE49-F238E27FC236}">
                  <a16:creationId xmlns:a16="http://schemas.microsoft.com/office/drawing/2014/main" id="{B85325AD-8665-A3CD-8536-B4D923C6A88A}"/>
                </a:ext>
              </a:extLst>
            </p:cNvPr>
            <p:cNvSpPr/>
            <p:nvPr/>
          </p:nvSpPr>
          <p:spPr>
            <a:xfrm>
              <a:off x="2703165" y="3338612"/>
              <a:ext cx="16476" cy="30818"/>
            </a:xfrm>
            <a:custGeom>
              <a:avLst/>
              <a:gdLst/>
              <a:ahLst/>
              <a:cxnLst/>
              <a:rect l="l" t="t" r="r" b="b"/>
              <a:pathLst>
                <a:path w="224" h="419" extrusionOk="0">
                  <a:moveTo>
                    <a:pt x="28" y="335"/>
                  </a:moveTo>
                  <a:cubicBezTo>
                    <a:pt x="28" y="307"/>
                    <a:pt x="0" y="280"/>
                    <a:pt x="0" y="196"/>
                  </a:cubicBezTo>
                  <a:lnTo>
                    <a:pt x="0" y="196"/>
                  </a:lnTo>
                  <a:lnTo>
                    <a:pt x="0" y="196"/>
                  </a:lnTo>
                  <a:cubicBezTo>
                    <a:pt x="0" y="168"/>
                    <a:pt x="0" y="140"/>
                    <a:pt x="28" y="56"/>
                  </a:cubicBezTo>
                  <a:cubicBezTo>
                    <a:pt x="28" y="56"/>
                    <a:pt x="28" y="1"/>
                    <a:pt x="112" y="1"/>
                  </a:cubicBezTo>
                  <a:cubicBezTo>
                    <a:pt x="168" y="1"/>
                    <a:pt x="168" y="28"/>
                    <a:pt x="223" y="56"/>
                  </a:cubicBezTo>
                  <a:lnTo>
                    <a:pt x="223" y="196"/>
                  </a:lnTo>
                  <a:lnTo>
                    <a:pt x="223" y="196"/>
                  </a:lnTo>
                  <a:lnTo>
                    <a:pt x="223" y="196"/>
                  </a:lnTo>
                  <a:lnTo>
                    <a:pt x="223" y="335"/>
                  </a:lnTo>
                  <a:cubicBezTo>
                    <a:pt x="223" y="335"/>
                    <a:pt x="223" y="419"/>
                    <a:pt x="112" y="419"/>
                  </a:cubicBezTo>
                  <a:cubicBezTo>
                    <a:pt x="28" y="419"/>
                    <a:pt x="28" y="335"/>
                    <a:pt x="28"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5121;p63">
              <a:extLst>
                <a:ext uri="{FF2B5EF4-FFF2-40B4-BE49-F238E27FC236}">
                  <a16:creationId xmlns:a16="http://schemas.microsoft.com/office/drawing/2014/main" id="{44B40CD2-4AA0-2C6F-6113-B12337C34E3E}"/>
                </a:ext>
              </a:extLst>
            </p:cNvPr>
            <p:cNvSpPr/>
            <p:nvPr/>
          </p:nvSpPr>
          <p:spPr>
            <a:xfrm>
              <a:off x="2200373" y="3658706"/>
              <a:ext cx="16549" cy="36997"/>
            </a:xfrm>
            <a:custGeom>
              <a:avLst/>
              <a:gdLst/>
              <a:ahLst/>
              <a:cxnLst/>
              <a:rect l="l" t="t" r="r" b="b"/>
              <a:pathLst>
                <a:path w="225" h="503" extrusionOk="0">
                  <a:moveTo>
                    <a:pt x="29" y="112"/>
                  </a:moveTo>
                  <a:cubicBezTo>
                    <a:pt x="29" y="140"/>
                    <a:pt x="1" y="224"/>
                    <a:pt x="1" y="252"/>
                  </a:cubicBezTo>
                  <a:lnTo>
                    <a:pt x="1" y="252"/>
                  </a:lnTo>
                  <a:lnTo>
                    <a:pt x="1" y="252"/>
                  </a:lnTo>
                  <a:cubicBezTo>
                    <a:pt x="1" y="308"/>
                    <a:pt x="1" y="363"/>
                    <a:pt x="29" y="419"/>
                  </a:cubicBezTo>
                  <a:cubicBezTo>
                    <a:pt x="29" y="419"/>
                    <a:pt x="29" y="503"/>
                    <a:pt x="113" y="503"/>
                  </a:cubicBezTo>
                  <a:cubicBezTo>
                    <a:pt x="168" y="503"/>
                    <a:pt x="168" y="419"/>
                    <a:pt x="224" y="419"/>
                  </a:cubicBezTo>
                  <a:lnTo>
                    <a:pt x="224" y="252"/>
                  </a:lnTo>
                  <a:lnTo>
                    <a:pt x="224" y="252"/>
                  </a:lnTo>
                  <a:lnTo>
                    <a:pt x="224" y="252"/>
                  </a:lnTo>
                  <a:lnTo>
                    <a:pt x="224" y="112"/>
                  </a:lnTo>
                  <a:cubicBezTo>
                    <a:pt x="224" y="84"/>
                    <a:pt x="224" y="29"/>
                    <a:pt x="113" y="29"/>
                  </a:cubicBezTo>
                  <a:cubicBezTo>
                    <a:pt x="29" y="1"/>
                    <a:pt x="29" y="84"/>
                    <a:pt x="29"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5122;p63">
              <a:extLst>
                <a:ext uri="{FF2B5EF4-FFF2-40B4-BE49-F238E27FC236}">
                  <a16:creationId xmlns:a16="http://schemas.microsoft.com/office/drawing/2014/main" id="{B3A63FB1-8464-E30F-DEA7-2BF11BBAD945}"/>
                </a:ext>
              </a:extLst>
            </p:cNvPr>
            <p:cNvSpPr/>
            <p:nvPr/>
          </p:nvSpPr>
          <p:spPr>
            <a:xfrm>
              <a:off x="2241414" y="3625902"/>
              <a:ext cx="12430" cy="82158"/>
            </a:xfrm>
            <a:custGeom>
              <a:avLst/>
              <a:gdLst/>
              <a:ahLst/>
              <a:cxnLst/>
              <a:rect l="l" t="t" r="r" b="b"/>
              <a:pathLst>
                <a:path w="169" h="1117" extrusionOk="0">
                  <a:moveTo>
                    <a:pt x="1" y="168"/>
                  </a:moveTo>
                  <a:lnTo>
                    <a:pt x="1" y="558"/>
                  </a:lnTo>
                  <a:lnTo>
                    <a:pt x="1" y="558"/>
                  </a:lnTo>
                  <a:lnTo>
                    <a:pt x="1" y="558"/>
                  </a:lnTo>
                  <a:lnTo>
                    <a:pt x="1" y="921"/>
                  </a:lnTo>
                  <a:cubicBezTo>
                    <a:pt x="1" y="1033"/>
                    <a:pt x="29" y="1116"/>
                    <a:pt x="113" y="1116"/>
                  </a:cubicBezTo>
                  <a:cubicBezTo>
                    <a:pt x="140" y="1116"/>
                    <a:pt x="168" y="1033"/>
                    <a:pt x="168" y="921"/>
                  </a:cubicBezTo>
                  <a:lnTo>
                    <a:pt x="168" y="558"/>
                  </a:lnTo>
                  <a:lnTo>
                    <a:pt x="168" y="558"/>
                  </a:lnTo>
                  <a:lnTo>
                    <a:pt x="168" y="558"/>
                  </a:lnTo>
                  <a:lnTo>
                    <a:pt x="168" y="168"/>
                  </a:lnTo>
                  <a:cubicBezTo>
                    <a:pt x="168" y="56"/>
                    <a:pt x="140" y="0"/>
                    <a:pt x="113" y="0"/>
                  </a:cubicBezTo>
                  <a:cubicBezTo>
                    <a:pt x="29" y="0"/>
                    <a:pt x="1" y="56"/>
                    <a:pt x="1"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5123;p63">
              <a:extLst>
                <a:ext uri="{FF2B5EF4-FFF2-40B4-BE49-F238E27FC236}">
                  <a16:creationId xmlns:a16="http://schemas.microsoft.com/office/drawing/2014/main" id="{1BE16116-FB1E-DEF8-EBC9-72760593FFB4}"/>
                </a:ext>
              </a:extLst>
            </p:cNvPr>
            <p:cNvSpPr/>
            <p:nvPr/>
          </p:nvSpPr>
          <p:spPr>
            <a:xfrm>
              <a:off x="2350195" y="3619724"/>
              <a:ext cx="12357" cy="112977"/>
            </a:xfrm>
            <a:custGeom>
              <a:avLst/>
              <a:gdLst/>
              <a:ahLst/>
              <a:cxnLst/>
              <a:rect l="l" t="t" r="r" b="b"/>
              <a:pathLst>
                <a:path w="168" h="1536" extrusionOk="0">
                  <a:moveTo>
                    <a:pt x="1" y="252"/>
                  </a:moveTo>
                  <a:lnTo>
                    <a:pt x="1" y="782"/>
                  </a:lnTo>
                  <a:lnTo>
                    <a:pt x="1" y="782"/>
                  </a:lnTo>
                  <a:lnTo>
                    <a:pt x="1" y="782"/>
                  </a:lnTo>
                  <a:lnTo>
                    <a:pt x="1" y="1312"/>
                  </a:lnTo>
                  <a:cubicBezTo>
                    <a:pt x="1" y="1340"/>
                    <a:pt x="1" y="1535"/>
                    <a:pt x="56" y="1535"/>
                  </a:cubicBezTo>
                  <a:cubicBezTo>
                    <a:pt x="112" y="1535"/>
                    <a:pt x="112" y="1340"/>
                    <a:pt x="168" y="1312"/>
                  </a:cubicBezTo>
                  <a:lnTo>
                    <a:pt x="168" y="782"/>
                  </a:lnTo>
                  <a:lnTo>
                    <a:pt x="168" y="782"/>
                  </a:lnTo>
                  <a:lnTo>
                    <a:pt x="168" y="782"/>
                  </a:lnTo>
                  <a:lnTo>
                    <a:pt x="168" y="252"/>
                  </a:lnTo>
                  <a:cubicBezTo>
                    <a:pt x="168" y="224"/>
                    <a:pt x="168" y="1"/>
                    <a:pt x="56" y="1"/>
                  </a:cubicBezTo>
                  <a:cubicBezTo>
                    <a:pt x="1" y="1"/>
                    <a:pt x="1" y="196"/>
                    <a:pt x="1"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5124;p63">
              <a:extLst>
                <a:ext uri="{FF2B5EF4-FFF2-40B4-BE49-F238E27FC236}">
                  <a16:creationId xmlns:a16="http://schemas.microsoft.com/office/drawing/2014/main" id="{8C4A6B93-07B6-97A9-70EC-9B6C9DF03BA7}"/>
                </a:ext>
              </a:extLst>
            </p:cNvPr>
            <p:cNvSpPr/>
            <p:nvPr/>
          </p:nvSpPr>
          <p:spPr>
            <a:xfrm>
              <a:off x="2313273" y="3638185"/>
              <a:ext cx="16476" cy="67815"/>
            </a:xfrm>
            <a:custGeom>
              <a:avLst/>
              <a:gdLst/>
              <a:ahLst/>
              <a:cxnLst/>
              <a:rect l="l" t="t" r="r" b="b"/>
              <a:pathLst>
                <a:path w="224" h="922" extrusionOk="0">
                  <a:moveTo>
                    <a:pt x="0" y="140"/>
                  </a:moveTo>
                  <a:lnTo>
                    <a:pt x="0" y="447"/>
                  </a:lnTo>
                  <a:lnTo>
                    <a:pt x="0" y="447"/>
                  </a:lnTo>
                  <a:lnTo>
                    <a:pt x="0" y="447"/>
                  </a:lnTo>
                  <a:lnTo>
                    <a:pt x="0" y="782"/>
                  </a:lnTo>
                  <a:cubicBezTo>
                    <a:pt x="0" y="810"/>
                    <a:pt x="0" y="921"/>
                    <a:pt x="112" y="921"/>
                  </a:cubicBezTo>
                  <a:cubicBezTo>
                    <a:pt x="168" y="921"/>
                    <a:pt x="168" y="810"/>
                    <a:pt x="168" y="782"/>
                  </a:cubicBezTo>
                  <a:cubicBezTo>
                    <a:pt x="168" y="670"/>
                    <a:pt x="224" y="559"/>
                    <a:pt x="224" y="447"/>
                  </a:cubicBezTo>
                  <a:lnTo>
                    <a:pt x="224" y="447"/>
                  </a:lnTo>
                  <a:lnTo>
                    <a:pt x="224" y="447"/>
                  </a:lnTo>
                  <a:cubicBezTo>
                    <a:pt x="224" y="363"/>
                    <a:pt x="224" y="252"/>
                    <a:pt x="168" y="140"/>
                  </a:cubicBezTo>
                  <a:cubicBezTo>
                    <a:pt x="168" y="112"/>
                    <a:pt x="168" y="1"/>
                    <a:pt x="112" y="1"/>
                  </a:cubicBezTo>
                  <a:cubicBezTo>
                    <a:pt x="0" y="1"/>
                    <a:pt x="0" y="112"/>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5125;p63">
              <a:extLst>
                <a:ext uri="{FF2B5EF4-FFF2-40B4-BE49-F238E27FC236}">
                  <a16:creationId xmlns:a16="http://schemas.microsoft.com/office/drawing/2014/main" id="{A64A4EA8-14AD-CF31-64C3-4D6048CFA4A4}"/>
                </a:ext>
              </a:extLst>
            </p:cNvPr>
            <p:cNvSpPr/>
            <p:nvPr/>
          </p:nvSpPr>
          <p:spPr>
            <a:xfrm>
              <a:off x="2274291" y="3669003"/>
              <a:ext cx="16476" cy="32878"/>
            </a:xfrm>
            <a:custGeom>
              <a:avLst/>
              <a:gdLst/>
              <a:ahLst/>
              <a:cxnLst/>
              <a:rect l="l" t="t" r="r" b="b"/>
              <a:pathLst>
                <a:path w="224" h="447" extrusionOk="0">
                  <a:moveTo>
                    <a:pt x="28" y="112"/>
                  </a:moveTo>
                  <a:cubicBezTo>
                    <a:pt x="28" y="140"/>
                    <a:pt x="0" y="223"/>
                    <a:pt x="0" y="251"/>
                  </a:cubicBezTo>
                  <a:lnTo>
                    <a:pt x="0" y="251"/>
                  </a:lnTo>
                  <a:lnTo>
                    <a:pt x="0" y="251"/>
                  </a:lnTo>
                  <a:cubicBezTo>
                    <a:pt x="0" y="279"/>
                    <a:pt x="0" y="363"/>
                    <a:pt x="28" y="391"/>
                  </a:cubicBezTo>
                  <a:cubicBezTo>
                    <a:pt x="28" y="419"/>
                    <a:pt x="28" y="447"/>
                    <a:pt x="112" y="447"/>
                  </a:cubicBezTo>
                  <a:cubicBezTo>
                    <a:pt x="168" y="447"/>
                    <a:pt x="168" y="391"/>
                    <a:pt x="168" y="391"/>
                  </a:cubicBezTo>
                  <a:cubicBezTo>
                    <a:pt x="223" y="363"/>
                    <a:pt x="223" y="279"/>
                    <a:pt x="223" y="251"/>
                  </a:cubicBezTo>
                  <a:lnTo>
                    <a:pt x="223" y="251"/>
                  </a:lnTo>
                  <a:lnTo>
                    <a:pt x="223" y="251"/>
                  </a:lnTo>
                  <a:cubicBezTo>
                    <a:pt x="223" y="223"/>
                    <a:pt x="223" y="140"/>
                    <a:pt x="168" y="112"/>
                  </a:cubicBezTo>
                  <a:cubicBezTo>
                    <a:pt x="168" y="84"/>
                    <a:pt x="168" y="28"/>
                    <a:pt x="112" y="28"/>
                  </a:cubicBezTo>
                  <a:cubicBezTo>
                    <a:pt x="28" y="0"/>
                    <a:pt x="28" y="84"/>
                    <a:pt x="28"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5126;p63">
              <a:extLst>
                <a:ext uri="{FF2B5EF4-FFF2-40B4-BE49-F238E27FC236}">
                  <a16:creationId xmlns:a16="http://schemas.microsoft.com/office/drawing/2014/main" id="{50E10415-B2C4-CDA6-DE84-2D3DF55590B1}"/>
                </a:ext>
              </a:extLst>
            </p:cNvPr>
            <p:cNvSpPr/>
            <p:nvPr/>
          </p:nvSpPr>
          <p:spPr>
            <a:xfrm>
              <a:off x="2274291" y="3630021"/>
              <a:ext cx="16476" cy="30818"/>
            </a:xfrm>
            <a:custGeom>
              <a:avLst/>
              <a:gdLst/>
              <a:ahLst/>
              <a:cxnLst/>
              <a:rect l="l" t="t" r="r" b="b"/>
              <a:pathLst>
                <a:path w="224" h="419" extrusionOk="0">
                  <a:moveTo>
                    <a:pt x="28" y="363"/>
                  </a:moveTo>
                  <a:cubicBezTo>
                    <a:pt x="28" y="335"/>
                    <a:pt x="0" y="251"/>
                    <a:pt x="0" y="223"/>
                  </a:cubicBezTo>
                  <a:lnTo>
                    <a:pt x="0" y="223"/>
                  </a:lnTo>
                  <a:lnTo>
                    <a:pt x="0" y="223"/>
                  </a:lnTo>
                  <a:cubicBezTo>
                    <a:pt x="0" y="195"/>
                    <a:pt x="0" y="140"/>
                    <a:pt x="28" y="84"/>
                  </a:cubicBezTo>
                  <a:cubicBezTo>
                    <a:pt x="28" y="84"/>
                    <a:pt x="28" y="0"/>
                    <a:pt x="112" y="0"/>
                  </a:cubicBezTo>
                  <a:cubicBezTo>
                    <a:pt x="168" y="0"/>
                    <a:pt x="168" y="56"/>
                    <a:pt x="168" y="84"/>
                  </a:cubicBezTo>
                  <a:cubicBezTo>
                    <a:pt x="223" y="112"/>
                    <a:pt x="223" y="195"/>
                    <a:pt x="223" y="223"/>
                  </a:cubicBezTo>
                  <a:lnTo>
                    <a:pt x="223" y="223"/>
                  </a:lnTo>
                  <a:lnTo>
                    <a:pt x="223" y="223"/>
                  </a:lnTo>
                  <a:cubicBezTo>
                    <a:pt x="223" y="251"/>
                    <a:pt x="223" y="279"/>
                    <a:pt x="168" y="363"/>
                  </a:cubicBezTo>
                  <a:cubicBezTo>
                    <a:pt x="168" y="363"/>
                    <a:pt x="168" y="419"/>
                    <a:pt x="112" y="419"/>
                  </a:cubicBezTo>
                  <a:cubicBezTo>
                    <a:pt x="28" y="391"/>
                    <a:pt x="28" y="363"/>
                    <a:pt x="28"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5127;p63">
              <a:extLst>
                <a:ext uri="{FF2B5EF4-FFF2-40B4-BE49-F238E27FC236}">
                  <a16:creationId xmlns:a16="http://schemas.microsoft.com/office/drawing/2014/main" id="{55832ED9-BF34-281B-E3A7-42464FDFB8D0}"/>
                </a:ext>
              </a:extLst>
            </p:cNvPr>
            <p:cNvSpPr/>
            <p:nvPr/>
          </p:nvSpPr>
          <p:spPr>
            <a:xfrm>
              <a:off x="2721626" y="970568"/>
              <a:ext cx="137543" cy="318188"/>
            </a:xfrm>
            <a:custGeom>
              <a:avLst/>
              <a:gdLst/>
              <a:ahLst/>
              <a:cxnLst/>
              <a:rect l="l" t="t" r="r" b="b"/>
              <a:pathLst>
                <a:path w="1870" h="4326" extrusionOk="0">
                  <a:moveTo>
                    <a:pt x="1786" y="3795"/>
                  </a:moveTo>
                  <a:cubicBezTo>
                    <a:pt x="1674" y="3209"/>
                    <a:pt x="1451" y="2623"/>
                    <a:pt x="1256" y="2066"/>
                  </a:cubicBezTo>
                  <a:lnTo>
                    <a:pt x="1256" y="2066"/>
                  </a:lnTo>
                  <a:lnTo>
                    <a:pt x="1256" y="2038"/>
                  </a:lnTo>
                  <a:cubicBezTo>
                    <a:pt x="1228" y="1954"/>
                    <a:pt x="1228" y="1926"/>
                    <a:pt x="1172" y="1842"/>
                  </a:cubicBezTo>
                  <a:cubicBezTo>
                    <a:pt x="1005" y="1396"/>
                    <a:pt x="837" y="950"/>
                    <a:pt x="586" y="559"/>
                  </a:cubicBezTo>
                  <a:lnTo>
                    <a:pt x="558" y="531"/>
                  </a:lnTo>
                  <a:cubicBezTo>
                    <a:pt x="475" y="392"/>
                    <a:pt x="391" y="280"/>
                    <a:pt x="279" y="168"/>
                  </a:cubicBezTo>
                  <a:cubicBezTo>
                    <a:pt x="223" y="140"/>
                    <a:pt x="168" y="113"/>
                    <a:pt x="140" y="85"/>
                  </a:cubicBezTo>
                  <a:cubicBezTo>
                    <a:pt x="112" y="85"/>
                    <a:pt x="0" y="1"/>
                    <a:pt x="0" y="85"/>
                  </a:cubicBezTo>
                  <a:cubicBezTo>
                    <a:pt x="0" y="113"/>
                    <a:pt x="56" y="140"/>
                    <a:pt x="112" y="140"/>
                  </a:cubicBezTo>
                  <a:lnTo>
                    <a:pt x="196" y="252"/>
                  </a:lnTo>
                  <a:cubicBezTo>
                    <a:pt x="307" y="364"/>
                    <a:pt x="391" y="503"/>
                    <a:pt x="447" y="587"/>
                  </a:cubicBezTo>
                  <a:lnTo>
                    <a:pt x="475" y="643"/>
                  </a:lnTo>
                  <a:cubicBezTo>
                    <a:pt x="698" y="1033"/>
                    <a:pt x="865" y="1480"/>
                    <a:pt x="1033" y="1926"/>
                  </a:cubicBezTo>
                  <a:cubicBezTo>
                    <a:pt x="1088" y="1982"/>
                    <a:pt x="1088" y="2038"/>
                    <a:pt x="1116" y="2093"/>
                  </a:cubicBezTo>
                  <a:lnTo>
                    <a:pt x="1116" y="2121"/>
                  </a:lnTo>
                  <a:lnTo>
                    <a:pt x="1116" y="2121"/>
                  </a:lnTo>
                  <a:cubicBezTo>
                    <a:pt x="1312" y="2679"/>
                    <a:pt x="1507" y="3293"/>
                    <a:pt x="1646" y="3823"/>
                  </a:cubicBezTo>
                  <a:cubicBezTo>
                    <a:pt x="1646" y="3907"/>
                    <a:pt x="1730" y="4325"/>
                    <a:pt x="1814" y="4325"/>
                  </a:cubicBezTo>
                  <a:cubicBezTo>
                    <a:pt x="1870" y="4325"/>
                    <a:pt x="1786" y="3823"/>
                    <a:pt x="1786" y="37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5128;p63">
              <a:extLst>
                <a:ext uri="{FF2B5EF4-FFF2-40B4-BE49-F238E27FC236}">
                  <a16:creationId xmlns:a16="http://schemas.microsoft.com/office/drawing/2014/main" id="{399D9C38-7F38-4AB5-CF0A-5A7CEA878D13}"/>
                </a:ext>
              </a:extLst>
            </p:cNvPr>
            <p:cNvSpPr/>
            <p:nvPr/>
          </p:nvSpPr>
          <p:spPr>
            <a:xfrm>
              <a:off x="2760608" y="1095751"/>
              <a:ext cx="51340" cy="117096"/>
            </a:xfrm>
            <a:custGeom>
              <a:avLst/>
              <a:gdLst/>
              <a:ahLst/>
              <a:cxnLst/>
              <a:rect l="l" t="t" r="r" b="b"/>
              <a:pathLst>
                <a:path w="698" h="1592" extrusionOk="0">
                  <a:moveTo>
                    <a:pt x="642" y="1312"/>
                  </a:moveTo>
                  <a:cubicBezTo>
                    <a:pt x="614" y="1117"/>
                    <a:pt x="558" y="949"/>
                    <a:pt x="475" y="782"/>
                  </a:cubicBezTo>
                  <a:lnTo>
                    <a:pt x="475" y="782"/>
                  </a:lnTo>
                  <a:lnTo>
                    <a:pt x="475" y="782"/>
                  </a:lnTo>
                  <a:lnTo>
                    <a:pt x="475" y="754"/>
                  </a:lnTo>
                  <a:cubicBezTo>
                    <a:pt x="447" y="615"/>
                    <a:pt x="307" y="391"/>
                    <a:pt x="224" y="224"/>
                  </a:cubicBezTo>
                  <a:cubicBezTo>
                    <a:pt x="196" y="140"/>
                    <a:pt x="168" y="1"/>
                    <a:pt x="84" y="1"/>
                  </a:cubicBezTo>
                  <a:cubicBezTo>
                    <a:pt x="0" y="1"/>
                    <a:pt x="56" y="224"/>
                    <a:pt x="84" y="280"/>
                  </a:cubicBezTo>
                  <a:cubicBezTo>
                    <a:pt x="140" y="419"/>
                    <a:pt x="279" y="642"/>
                    <a:pt x="307" y="782"/>
                  </a:cubicBezTo>
                  <a:lnTo>
                    <a:pt x="307" y="810"/>
                  </a:lnTo>
                  <a:lnTo>
                    <a:pt x="307" y="810"/>
                  </a:lnTo>
                  <a:lnTo>
                    <a:pt x="307" y="810"/>
                  </a:lnTo>
                  <a:cubicBezTo>
                    <a:pt x="335" y="977"/>
                    <a:pt x="447" y="1173"/>
                    <a:pt x="503" y="1340"/>
                  </a:cubicBezTo>
                  <a:cubicBezTo>
                    <a:pt x="558" y="1396"/>
                    <a:pt x="586" y="1507"/>
                    <a:pt x="614" y="1535"/>
                  </a:cubicBezTo>
                  <a:lnTo>
                    <a:pt x="642" y="1591"/>
                  </a:lnTo>
                  <a:cubicBezTo>
                    <a:pt x="698" y="1591"/>
                    <a:pt x="698" y="1591"/>
                    <a:pt x="698" y="1535"/>
                  </a:cubicBezTo>
                  <a:cubicBezTo>
                    <a:pt x="698" y="1479"/>
                    <a:pt x="698" y="1368"/>
                    <a:pt x="642" y="13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5129;p63">
              <a:extLst>
                <a:ext uri="{FF2B5EF4-FFF2-40B4-BE49-F238E27FC236}">
                  <a16:creationId xmlns:a16="http://schemas.microsoft.com/office/drawing/2014/main" id="{E6BFED7F-5E9F-A124-D169-EC266C270006}"/>
                </a:ext>
              </a:extLst>
            </p:cNvPr>
            <p:cNvSpPr/>
            <p:nvPr/>
          </p:nvSpPr>
          <p:spPr>
            <a:xfrm>
              <a:off x="2750311" y="1073171"/>
              <a:ext cx="12430" cy="18609"/>
            </a:xfrm>
            <a:custGeom>
              <a:avLst/>
              <a:gdLst/>
              <a:ahLst/>
              <a:cxnLst/>
              <a:rect l="l" t="t" r="r" b="b"/>
              <a:pathLst>
                <a:path w="169" h="253" extrusionOk="0">
                  <a:moveTo>
                    <a:pt x="1" y="85"/>
                  </a:moveTo>
                  <a:lnTo>
                    <a:pt x="1" y="140"/>
                  </a:lnTo>
                  <a:lnTo>
                    <a:pt x="1" y="140"/>
                  </a:lnTo>
                  <a:lnTo>
                    <a:pt x="1" y="140"/>
                  </a:lnTo>
                  <a:lnTo>
                    <a:pt x="1" y="140"/>
                  </a:lnTo>
                  <a:cubicBezTo>
                    <a:pt x="1" y="168"/>
                    <a:pt x="29" y="168"/>
                    <a:pt x="29" y="196"/>
                  </a:cubicBezTo>
                  <a:lnTo>
                    <a:pt x="29" y="196"/>
                  </a:lnTo>
                  <a:cubicBezTo>
                    <a:pt x="29" y="196"/>
                    <a:pt x="57" y="196"/>
                    <a:pt x="57" y="252"/>
                  </a:cubicBezTo>
                  <a:lnTo>
                    <a:pt x="85" y="252"/>
                  </a:lnTo>
                  <a:cubicBezTo>
                    <a:pt x="140" y="252"/>
                    <a:pt x="140" y="196"/>
                    <a:pt x="140" y="196"/>
                  </a:cubicBezTo>
                  <a:cubicBezTo>
                    <a:pt x="140" y="168"/>
                    <a:pt x="140" y="168"/>
                    <a:pt x="168" y="140"/>
                  </a:cubicBezTo>
                  <a:lnTo>
                    <a:pt x="168" y="140"/>
                  </a:lnTo>
                  <a:lnTo>
                    <a:pt x="168" y="140"/>
                  </a:lnTo>
                  <a:lnTo>
                    <a:pt x="168" y="140"/>
                  </a:lnTo>
                  <a:lnTo>
                    <a:pt x="168" y="113"/>
                  </a:lnTo>
                  <a:lnTo>
                    <a:pt x="168" y="113"/>
                  </a:lnTo>
                  <a:lnTo>
                    <a:pt x="168" y="113"/>
                  </a:lnTo>
                  <a:lnTo>
                    <a:pt x="168" y="113"/>
                  </a:lnTo>
                  <a:lnTo>
                    <a:pt x="140" y="29"/>
                  </a:lnTo>
                  <a:cubicBezTo>
                    <a:pt x="85" y="1"/>
                    <a:pt x="57" y="1"/>
                    <a:pt x="29" y="29"/>
                  </a:cubicBezTo>
                  <a:cubicBezTo>
                    <a:pt x="29" y="29"/>
                    <a:pt x="1" y="29"/>
                    <a:pt x="1"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5130;p63">
              <a:extLst>
                <a:ext uri="{FF2B5EF4-FFF2-40B4-BE49-F238E27FC236}">
                  <a16:creationId xmlns:a16="http://schemas.microsoft.com/office/drawing/2014/main" id="{73C08288-39DE-58D2-4A30-F5111A987F80}"/>
                </a:ext>
              </a:extLst>
            </p:cNvPr>
            <p:cNvSpPr/>
            <p:nvPr/>
          </p:nvSpPr>
          <p:spPr>
            <a:xfrm>
              <a:off x="2438456" y="921362"/>
              <a:ext cx="137543" cy="336576"/>
            </a:xfrm>
            <a:custGeom>
              <a:avLst/>
              <a:gdLst/>
              <a:ahLst/>
              <a:cxnLst/>
              <a:rect l="l" t="t" r="r" b="b"/>
              <a:pathLst>
                <a:path w="1870" h="4576" extrusionOk="0">
                  <a:moveTo>
                    <a:pt x="1730" y="196"/>
                  </a:moveTo>
                  <a:cubicBezTo>
                    <a:pt x="1730" y="196"/>
                    <a:pt x="419" y="2623"/>
                    <a:pt x="223" y="3599"/>
                  </a:cubicBezTo>
                  <a:cubicBezTo>
                    <a:pt x="0" y="4576"/>
                    <a:pt x="754" y="4241"/>
                    <a:pt x="809" y="3544"/>
                  </a:cubicBezTo>
                  <a:cubicBezTo>
                    <a:pt x="893" y="2790"/>
                    <a:pt x="1256" y="1535"/>
                    <a:pt x="1535" y="921"/>
                  </a:cubicBezTo>
                  <a:cubicBezTo>
                    <a:pt x="1814" y="251"/>
                    <a:pt x="1869" y="0"/>
                    <a:pt x="1730" y="1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5131;p63">
              <a:extLst>
                <a:ext uri="{FF2B5EF4-FFF2-40B4-BE49-F238E27FC236}">
                  <a16:creationId xmlns:a16="http://schemas.microsoft.com/office/drawing/2014/main" id="{5D188006-54AB-C91C-ADAA-B09CCFD7D569}"/>
                </a:ext>
              </a:extLst>
            </p:cNvPr>
            <p:cNvSpPr/>
            <p:nvPr/>
          </p:nvSpPr>
          <p:spPr>
            <a:xfrm>
              <a:off x="2434337" y="1245575"/>
              <a:ext cx="43175" cy="43175"/>
            </a:xfrm>
            <a:custGeom>
              <a:avLst/>
              <a:gdLst/>
              <a:ahLst/>
              <a:cxnLst/>
              <a:rect l="l" t="t" r="r" b="b"/>
              <a:pathLst>
                <a:path w="587" h="587" extrusionOk="0">
                  <a:moveTo>
                    <a:pt x="307" y="586"/>
                  </a:moveTo>
                  <a:cubicBezTo>
                    <a:pt x="475" y="586"/>
                    <a:pt x="586" y="447"/>
                    <a:pt x="586" y="279"/>
                  </a:cubicBezTo>
                  <a:cubicBezTo>
                    <a:pt x="586" y="84"/>
                    <a:pt x="447" y="0"/>
                    <a:pt x="307" y="0"/>
                  </a:cubicBezTo>
                  <a:cubicBezTo>
                    <a:pt x="168" y="0"/>
                    <a:pt x="0" y="140"/>
                    <a:pt x="0" y="279"/>
                  </a:cubicBezTo>
                  <a:cubicBezTo>
                    <a:pt x="0" y="419"/>
                    <a:pt x="168" y="586"/>
                    <a:pt x="307" y="58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5132;p63">
              <a:extLst>
                <a:ext uri="{FF2B5EF4-FFF2-40B4-BE49-F238E27FC236}">
                  <a16:creationId xmlns:a16="http://schemas.microsoft.com/office/drawing/2014/main" id="{F7045794-A108-A505-7084-BE47CB280656}"/>
                </a:ext>
              </a:extLst>
            </p:cNvPr>
            <p:cNvSpPr/>
            <p:nvPr/>
          </p:nvSpPr>
          <p:spPr>
            <a:xfrm>
              <a:off x="2130647" y="1840675"/>
              <a:ext cx="59578" cy="194988"/>
            </a:xfrm>
            <a:custGeom>
              <a:avLst/>
              <a:gdLst/>
              <a:ahLst/>
              <a:cxnLst/>
              <a:rect l="l" t="t" r="r" b="b"/>
              <a:pathLst>
                <a:path w="810" h="2651" extrusionOk="0">
                  <a:moveTo>
                    <a:pt x="754" y="140"/>
                  </a:moveTo>
                  <a:cubicBezTo>
                    <a:pt x="754" y="140"/>
                    <a:pt x="140" y="1563"/>
                    <a:pt x="84" y="2093"/>
                  </a:cubicBezTo>
                  <a:cubicBezTo>
                    <a:pt x="0" y="2651"/>
                    <a:pt x="391" y="2400"/>
                    <a:pt x="419" y="2009"/>
                  </a:cubicBezTo>
                  <a:cubicBezTo>
                    <a:pt x="419" y="1590"/>
                    <a:pt x="558" y="865"/>
                    <a:pt x="698" y="530"/>
                  </a:cubicBezTo>
                  <a:cubicBezTo>
                    <a:pt x="809" y="168"/>
                    <a:pt x="809" y="0"/>
                    <a:pt x="754" y="1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5133;p63">
              <a:extLst>
                <a:ext uri="{FF2B5EF4-FFF2-40B4-BE49-F238E27FC236}">
                  <a16:creationId xmlns:a16="http://schemas.microsoft.com/office/drawing/2014/main" id="{7B37F343-8F17-2770-8CB4-DB8CCB076CF3}"/>
                </a:ext>
              </a:extLst>
            </p:cNvPr>
            <p:cNvSpPr/>
            <p:nvPr/>
          </p:nvSpPr>
          <p:spPr>
            <a:xfrm>
              <a:off x="2128587" y="2027421"/>
              <a:ext cx="26773" cy="22581"/>
            </a:xfrm>
            <a:custGeom>
              <a:avLst/>
              <a:gdLst/>
              <a:ahLst/>
              <a:cxnLst/>
              <a:rect l="l" t="t" r="r" b="b"/>
              <a:pathLst>
                <a:path w="364" h="307" extrusionOk="0">
                  <a:moveTo>
                    <a:pt x="168" y="0"/>
                  </a:moveTo>
                  <a:cubicBezTo>
                    <a:pt x="252" y="0"/>
                    <a:pt x="363" y="84"/>
                    <a:pt x="363" y="139"/>
                  </a:cubicBezTo>
                  <a:cubicBezTo>
                    <a:pt x="363" y="251"/>
                    <a:pt x="279" y="307"/>
                    <a:pt x="224" y="307"/>
                  </a:cubicBezTo>
                  <a:cubicBezTo>
                    <a:pt x="112" y="307"/>
                    <a:pt x="28" y="251"/>
                    <a:pt x="28" y="167"/>
                  </a:cubicBezTo>
                  <a:cubicBezTo>
                    <a:pt x="0" y="84"/>
                    <a:pt x="84"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5134;p63">
              <a:extLst>
                <a:ext uri="{FF2B5EF4-FFF2-40B4-BE49-F238E27FC236}">
                  <a16:creationId xmlns:a16="http://schemas.microsoft.com/office/drawing/2014/main" id="{B8B7A1B8-B41E-5426-7230-40B0429BE4DF}"/>
                </a:ext>
              </a:extLst>
            </p:cNvPr>
            <p:cNvSpPr/>
            <p:nvPr/>
          </p:nvSpPr>
          <p:spPr>
            <a:xfrm>
              <a:off x="2986335" y="1848839"/>
              <a:ext cx="57518" cy="190942"/>
            </a:xfrm>
            <a:custGeom>
              <a:avLst/>
              <a:gdLst/>
              <a:ahLst/>
              <a:cxnLst/>
              <a:rect l="l" t="t" r="r" b="b"/>
              <a:pathLst>
                <a:path w="782" h="2596" extrusionOk="0">
                  <a:moveTo>
                    <a:pt x="726" y="84"/>
                  </a:moveTo>
                  <a:cubicBezTo>
                    <a:pt x="726" y="84"/>
                    <a:pt x="140" y="1535"/>
                    <a:pt x="56" y="2037"/>
                  </a:cubicBezTo>
                  <a:cubicBezTo>
                    <a:pt x="0" y="2595"/>
                    <a:pt x="363" y="2400"/>
                    <a:pt x="363" y="1982"/>
                  </a:cubicBezTo>
                  <a:cubicBezTo>
                    <a:pt x="363" y="1563"/>
                    <a:pt x="558" y="866"/>
                    <a:pt x="642" y="475"/>
                  </a:cubicBezTo>
                  <a:cubicBezTo>
                    <a:pt x="781" y="140"/>
                    <a:pt x="781" y="1"/>
                    <a:pt x="726" y="8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5135;p63">
              <a:extLst>
                <a:ext uri="{FF2B5EF4-FFF2-40B4-BE49-F238E27FC236}">
                  <a16:creationId xmlns:a16="http://schemas.microsoft.com/office/drawing/2014/main" id="{57103ED8-50A4-5714-AC98-2C4B028D41BC}"/>
                </a:ext>
              </a:extLst>
            </p:cNvPr>
            <p:cNvSpPr/>
            <p:nvPr/>
          </p:nvSpPr>
          <p:spPr>
            <a:xfrm>
              <a:off x="2982216" y="2033525"/>
              <a:ext cx="26773" cy="22654"/>
            </a:xfrm>
            <a:custGeom>
              <a:avLst/>
              <a:gdLst/>
              <a:ahLst/>
              <a:cxnLst/>
              <a:rect l="l" t="t" r="r" b="b"/>
              <a:pathLst>
                <a:path w="364" h="308" extrusionOk="0">
                  <a:moveTo>
                    <a:pt x="168" y="1"/>
                  </a:moveTo>
                  <a:cubicBezTo>
                    <a:pt x="279" y="1"/>
                    <a:pt x="363" y="56"/>
                    <a:pt x="363" y="140"/>
                  </a:cubicBezTo>
                  <a:cubicBezTo>
                    <a:pt x="363" y="224"/>
                    <a:pt x="279" y="308"/>
                    <a:pt x="224" y="308"/>
                  </a:cubicBezTo>
                  <a:cubicBezTo>
                    <a:pt x="140" y="308"/>
                    <a:pt x="56" y="224"/>
                    <a:pt x="56" y="168"/>
                  </a:cubicBezTo>
                  <a:cubicBezTo>
                    <a:pt x="0" y="84"/>
                    <a:pt x="84" y="29"/>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5136;p63">
              <a:extLst>
                <a:ext uri="{FF2B5EF4-FFF2-40B4-BE49-F238E27FC236}">
                  <a16:creationId xmlns:a16="http://schemas.microsoft.com/office/drawing/2014/main" id="{D65D3119-6951-F418-48BA-C33383B4A762}"/>
                </a:ext>
              </a:extLst>
            </p:cNvPr>
            <p:cNvSpPr/>
            <p:nvPr/>
          </p:nvSpPr>
          <p:spPr>
            <a:xfrm>
              <a:off x="3955942" y="4283673"/>
              <a:ext cx="3779937" cy="1165586"/>
            </a:xfrm>
            <a:custGeom>
              <a:avLst/>
              <a:gdLst/>
              <a:ahLst/>
              <a:cxnLst/>
              <a:rect l="l" t="t" r="r" b="b"/>
              <a:pathLst>
                <a:path w="51391" h="15847" extrusionOk="0">
                  <a:moveTo>
                    <a:pt x="12834" y="4854"/>
                  </a:moveTo>
                  <a:cubicBezTo>
                    <a:pt x="13894" y="4603"/>
                    <a:pt x="15066" y="4743"/>
                    <a:pt x="15959" y="5273"/>
                  </a:cubicBezTo>
                  <a:cubicBezTo>
                    <a:pt x="17186" y="5970"/>
                    <a:pt x="17939" y="7365"/>
                    <a:pt x="17939" y="8788"/>
                  </a:cubicBezTo>
                  <a:cubicBezTo>
                    <a:pt x="19334" y="7979"/>
                    <a:pt x="21343" y="8844"/>
                    <a:pt x="21622" y="10323"/>
                  </a:cubicBezTo>
                  <a:cubicBezTo>
                    <a:pt x="21929" y="9848"/>
                    <a:pt x="22487" y="9514"/>
                    <a:pt x="23045" y="9514"/>
                  </a:cubicBezTo>
                  <a:cubicBezTo>
                    <a:pt x="23603" y="9514"/>
                    <a:pt x="24133" y="9876"/>
                    <a:pt x="24328" y="10406"/>
                  </a:cubicBezTo>
                  <a:cubicBezTo>
                    <a:pt x="25835" y="9067"/>
                    <a:pt x="28234" y="8956"/>
                    <a:pt x="29657" y="10183"/>
                  </a:cubicBezTo>
                  <a:cubicBezTo>
                    <a:pt x="30131" y="9346"/>
                    <a:pt x="31247" y="8928"/>
                    <a:pt x="32028" y="9235"/>
                  </a:cubicBezTo>
                  <a:cubicBezTo>
                    <a:pt x="31415" y="8872"/>
                    <a:pt x="31108" y="8119"/>
                    <a:pt x="30996" y="7393"/>
                  </a:cubicBezTo>
                  <a:cubicBezTo>
                    <a:pt x="30885" y="6668"/>
                    <a:pt x="31024" y="5887"/>
                    <a:pt x="31191" y="5161"/>
                  </a:cubicBezTo>
                  <a:cubicBezTo>
                    <a:pt x="31526" y="3906"/>
                    <a:pt x="32000" y="2623"/>
                    <a:pt x="33005" y="1813"/>
                  </a:cubicBezTo>
                  <a:cubicBezTo>
                    <a:pt x="34065" y="1004"/>
                    <a:pt x="35739" y="949"/>
                    <a:pt x="36409" y="1981"/>
                  </a:cubicBezTo>
                  <a:cubicBezTo>
                    <a:pt x="36632" y="1479"/>
                    <a:pt x="37441" y="1283"/>
                    <a:pt x="37831" y="1674"/>
                  </a:cubicBezTo>
                  <a:cubicBezTo>
                    <a:pt x="38082" y="1283"/>
                    <a:pt x="38668" y="1116"/>
                    <a:pt x="39059" y="1283"/>
                  </a:cubicBezTo>
                  <a:cubicBezTo>
                    <a:pt x="39645" y="279"/>
                    <a:pt x="41375" y="0"/>
                    <a:pt x="42072" y="865"/>
                  </a:cubicBezTo>
                  <a:cubicBezTo>
                    <a:pt x="43244" y="391"/>
                    <a:pt x="44667" y="809"/>
                    <a:pt x="45280" y="1786"/>
                  </a:cubicBezTo>
                  <a:cubicBezTo>
                    <a:pt x="46480" y="2120"/>
                    <a:pt x="47457" y="3013"/>
                    <a:pt x="47931" y="4073"/>
                  </a:cubicBezTo>
                  <a:cubicBezTo>
                    <a:pt x="48433" y="5189"/>
                    <a:pt x="48433" y="6528"/>
                    <a:pt x="47931" y="7672"/>
                  </a:cubicBezTo>
                  <a:cubicBezTo>
                    <a:pt x="49019" y="7756"/>
                    <a:pt x="49828" y="8816"/>
                    <a:pt x="49605" y="9904"/>
                  </a:cubicBezTo>
                  <a:cubicBezTo>
                    <a:pt x="50498" y="10127"/>
                    <a:pt x="51139" y="10769"/>
                    <a:pt x="51390" y="11606"/>
                  </a:cubicBezTo>
                  <a:lnTo>
                    <a:pt x="47205" y="15847"/>
                  </a:lnTo>
                  <a:lnTo>
                    <a:pt x="7589" y="15847"/>
                  </a:lnTo>
                  <a:lnTo>
                    <a:pt x="7812" y="15428"/>
                  </a:lnTo>
                  <a:cubicBezTo>
                    <a:pt x="7533" y="15456"/>
                    <a:pt x="7254" y="15484"/>
                    <a:pt x="6975" y="15484"/>
                  </a:cubicBezTo>
                  <a:cubicBezTo>
                    <a:pt x="3125" y="15484"/>
                    <a:pt x="0" y="12387"/>
                    <a:pt x="0" y="8593"/>
                  </a:cubicBezTo>
                  <a:cubicBezTo>
                    <a:pt x="0" y="4771"/>
                    <a:pt x="3097" y="1674"/>
                    <a:pt x="6975" y="1674"/>
                  </a:cubicBezTo>
                  <a:cubicBezTo>
                    <a:pt x="9430" y="1674"/>
                    <a:pt x="11606" y="2929"/>
                    <a:pt x="12834" y="485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5137;p63">
              <a:extLst>
                <a:ext uri="{FF2B5EF4-FFF2-40B4-BE49-F238E27FC236}">
                  <a16:creationId xmlns:a16="http://schemas.microsoft.com/office/drawing/2014/main" id="{98EA582D-0E73-5AD7-8740-892A955FBBE6}"/>
                </a:ext>
              </a:extLst>
            </p:cNvPr>
            <p:cNvSpPr/>
            <p:nvPr/>
          </p:nvSpPr>
          <p:spPr>
            <a:xfrm>
              <a:off x="4255514" y="4696073"/>
              <a:ext cx="896826" cy="595187"/>
            </a:xfrm>
            <a:custGeom>
              <a:avLst/>
              <a:gdLst/>
              <a:ahLst/>
              <a:cxnLst/>
              <a:rect l="l" t="t" r="r" b="b"/>
              <a:pathLst>
                <a:path w="12193" h="8092" extrusionOk="0">
                  <a:moveTo>
                    <a:pt x="1033" y="6111"/>
                  </a:moveTo>
                  <a:cubicBezTo>
                    <a:pt x="1033" y="6111"/>
                    <a:pt x="810" y="5748"/>
                    <a:pt x="1144" y="5134"/>
                  </a:cubicBezTo>
                  <a:cubicBezTo>
                    <a:pt x="1144" y="5134"/>
                    <a:pt x="1368" y="4799"/>
                    <a:pt x="1786" y="4911"/>
                  </a:cubicBezTo>
                  <a:cubicBezTo>
                    <a:pt x="1786" y="4911"/>
                    <a:pt x="2065" y="3851"/>
                    <a:pt x="2986" y="4437"/>
                  </a:cubicBezTo>
                  <a:cubicBezTo>
                    <a:pt x="2986" y="4437"/>
                    <a:pt x="1953" y="5274"/>
                    <a:pt x="2539" y="6306"/>
                  </a:cubicBezTo>
                  <a:cubicBezTo>
                    <a:pt x="2623" y="4381"/>
                    <a:pt x="5720" y="3432"/>
                    <a:pt x="6306" y="5608"/>
                  </a:cubicBezTo>
                  <a:cubicBezTo>
                    <a:pt x="6306" y="5608"/>
                    <a:pt x="5357" y="4911"/>
                    <a:pt x="4799" y="5664"/>
                  </a:cubicBezTo>
                  <a:cubicBezTo>
                    <a:pt x="4241" y="6473"/>
                    <a:pt x="4855" y="7199"/>
                    <a:pt x="4855" y="7199"/>
                  </a:cubicBezTo>
                  <a:cubicBezTo>
                    <a:pt x="4855" y="7199"/>
                    <a:pt x="4911" y="5134"/>
                    <a:pt x="6529" y="6473"/>
                  </a:cubicBezTo>
                  <a:cubicBezTo>
                    <a:pt x="6529" y="6473"/>
                    <a:pt x="5748" y="7171"/>
                    <a:pt x="6250" y="8091"/>
                  </a:cubicBezTo>
                  <a:cubicBezTo>
                    <a:pt x="6250" y="8091"/>
                    <a:pt x="6445" y="6278"/>
                    <a:pt x="7980" y="6780"/>
                  </a:cubicBezTo>
                  <a:cubicBezTo>
                    <a:pt x="7980" y="6780"/>
                    <a:pt x="8119" y="5078"/>
                    <a:pt x="9124" y="5497"/>
                  </a:cubicBezTo>
                  <a:cubicBezTo>
                    <a:pt x="10156" y="5915"/>
                    <a:pt x="9682" y="6613"/>
                    <a:pt x="9682" y="6613"/>
                  </a:cubicBezTo>
                  <a:cubicBezTo>
                    <a:pt x="9682" y="6613"/>
                    <a:pt x="10797" y="6780"/>
                    <a:pt x="11049" y="7533"/>
                  </a:cubicBezTo>
                  <a:cubicBezTo>
                    <a:pt x="11049" y="7533"/>
                    <a:pt x="11272" y="6697"/>
                    <a:pt x="10435" y="6222"/>
                  </a:cubicBezTo>
                  <a:cubicBezTo>
                    <a:pt x="10435" y="6222"/>
                    <a:pt x="10714" y="5720"/>
                    <a:pt x="10351" y="5497"/>
                  </a:cubicBezTo>
                  <a:cubicBezTo>
                    <a:pt x="10351" y="5497"/>
                    <a:pt x="11607" y="5385"/>
                    <a:pt x="11634" y="4186"/>
                  </a:cubicBezTo>
                  <a:cubicBezTo>
                    <a:pt x="11634" y="4186"/>
                    <a:pt x="12165" y="4046"/>
                    <a:pt x="12025" y="3544"/>
                  </a:cubicBezTo>
                  <a:cubicBezTo>
                    <a:pt x="12025" y="3544"/>
                    <a:pt x="12192" y="2567"/>
                    <a:pt x="11439" y="2707"/>
                  </a:cubicBezTo>
                  <a:cubicBezTo>
                    <a:pt x="11439" y="2707"/>
                    <a:pt x="10658" y="1926"/>
                    <a:pt x="9654" y="2205"/>
                  </a:cubicBezTo>
                  <a:cubicBezTo>
                    <a:pt x="9654" y="2205"/>
                    <a:pt x="7254" y="1"/>
                    <a:pt x="5078" y="1117"/>
                  </a:cubicBezTo>
                  <a:cubicBezTo>
                    <a:pt x="5078" y="1117"/>
                    <a:pt x="5971" y="1033"/>
                    <a:pt x="6975" y="1647"/>
                  </a:cubicBezTo>
                  <a:cubicBezTo>
                    <a:pt x="6975" y="1647"/>
                    <a:pt x="6417" y="2595"/>
                    <a:pt x="7394" y="2986"/>
                  </a:cubicBezTo>
                  <a:cubicBezTo>
                    <a:pt x="7394" y="2986"/>
                    <a:pt x="7087" y="3879"/>
                    <a:pt x="7868" y="4158"/>
                  </a:cubicBezTo>
                  <a:cubicBezTo>
                    <a:pt x="7868" y="4158"/>
                    <a:pt x="7784" y="4465"/>
                    <a:pt x="8091" y="4688"/>
                  </a:cubicBezTo>
                  <a:cubicBezTo>
                    <a:pt x="8091" y="4688"/>
                    <a:pt x="7422" y="5246"/>
                    <a:pt x="7533" y="5832"/>
                  </a:cubicBezTo>
                  <a:cubicBezTo>
                    <a:pt x="7533" y="5832"/>
                    <a:pt x="7366" y="5692"/>
                    <a:pt x="7171" y="5832"/>
                  </a:cubicBezTo>
                  <a:cubicBezTo>
                    <a:pt x="7171" y="5832"/>
                    <a:pt x="6752" y="2763"/>
                    <a:pt x="3739" y="3739"/>
                  </a:cubicBezTo>
                  <a:cubicBezTo>
                    <a:pt x="3739" y="3739"/>
                    <a:pt x="2400" y="1786"/>
                    <a:pt x="949" y="2791"/>
                  </a:cubicBezTo>
                  <a:cubicBezTo>
                    <a:pt x="949" y="2791"/>
                    <a:pt x="1591" y="2512"/>
                    <a:pt x="2288" y="3460"/>
                  </a:cubicBezTo>
                  <a:cubicBezTo>
                    <a:pt x="2288" y="3460"/>
                    <a:pt x="1535" y="3544"/>
                    <a:pt x="1507" y="4297"/>
                  </a:cubicBezTo>
                  <a:cubicBezTo>
                    <a:pt x="1451" y="4353"/>
                    <a:pt x="1" y="4995"/>
                    <a:pt x="1033" y="6111"/>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5138;p63">
              <a:extLst>
                <a:ext uri="{FF2B5EF4-FFF2-40B4-BE49-F238E27FC236}">
                  <a16:creationId xmlns:a16="http://schemas.microsoft.com/office/drawing/2014/main" id="{4F7F7376-DF5E-AC8F-2E13-795042EA2D9C}"/>
                </a:ext>
              </a:extLst>
            </p:cNvPr>
            <p:cNvSpPr/>
            <p:nvPr/>
          </p:nvSpPr>
          <p:spPr>
            <a:xfrm>
              <a:off x="6264403" y="4460122"/>
              <a:ext cx="1169779" cy="859902"/>
            </a:xfrm>
            <a:custGeom>
              <a:avLst/>
              <a:gdLst/>
              <a:ahLst/>
              <a:cxnLst/>
              <a:rect l="l" t="t" r="r" b="b"/>
              <a:pathLst>
                <a:path w="15904" h="11691" extrusionOk="0">
                  <a:moveTo>
                    <a:pt x="3404" y="11690"/>
                  </a:moveTo>
                  <a:cubicBezTo>
                    <a:pt x="3293" y="10239"/>
                    <a:pt x="2177" y="8984"/>
                    <a:pt x="754" y="8677"/>
                  </a:cubicBezTo>
                  <a:cubicBezTo>
                    <a:pt x="1703" y="8426"/>
                    <a:pt x="2735" y="8789"/>
                    <a:pt x="3265" y="9570"/>
                  </a:cubicBezTo>
                  <a:cubicBezTo>
                    <a:pt x="3237" y="9402"/>
                    <a:pt x="3153" y="9263"/>
                    <a:pt x="3125" y="9123"/>
                  </a:cubicBezTo>
                  <a:cubicBezTo>
                    <a:pt x="3376" y="9263"/>
                    <a:pt x="3600" y="9402"/>
                    <a:pt x="3907" y="9542"/>
                  </a:cubicBezTo>
                  <a:cubicBezTo>
                    <a:pt x="3404" y="8342"/>
                    <a:pt x="2316" y="7449"/>
                    <a:pt x="1033" y="7198"/>
                  </a:cubicBezTo>
                  <a:cubicBezTo>
                    <a:pt x="1172" y="7143"/>
                    <a:pt x="1312" y="7059"/>
                    <a:pt x="1479" y="6975"/>
                  </a:cubicBezTo>
                  <a:cubicBezTo>
                    <a:pt x="1033" y="6696"/>
                    <a:pt x="363" y="6808"/>
                    <a:pt x="1" y="7282"/>
                  </a:cubicBezTo>
                  <a:cubicBezTo>
                    <a:pt x="503" y="6473"/>
                    <a:pt x="1675" y="6110"/>
                    <a:pt x="2456" y="6501"/>
                  </a:cubicBezTo>
                  <a:cubicBezTo>
                    <a:pt x="2233" y="6612"/>
                    <a:pt x="2009" y="6808"/>
                    <a:pt x="1898" y="7059"/>
                  </a:cubicBezTo>
                  <a:cubicBezTo>
                    <a:pt x="2372" y="6640"/>
                    <a:pt x="3098" y="6585"/>
                    <a:pt x="3572" y="6919"/>
                  </a:cubicBezTo>
                  <a:cubicBezTo>
                    <a:pt x="3293" y="6306"/>
                    <a:pt x="3349" y="5496"/>
                    <a:pt x="3767" y="4911"/>
                  </a:cubicBezTo>
                  <a:cubicBezTo>
                    <a:pt x="3265" y="4855"/>
                    <a:pt x="2819" y="5106"/>
                    <a:pt x="2567" y="5552"/>
                  </a:cubicBezTo>
                  <a:cubicBezTo>
                    <a:pt x="2288" y="4855"/>
                    <a:pt x="2456" y="3962"/>
                    <a:pt x="3014" y="3376"/>
                  </a:cubicBezTo>
                  <a:cubicBezTo>
                    <a:pt x="3544" y="2762"/>
                    <a:pt x="4465" y="2483"/>
                    <a:pt x="5190" y="2707"/>
                  </a:cubicBezTo>
                  <a:cubicBezTo>
                    <a:pt x="5385" y="2121"/>
                    <a:pt x="6055" y="1730"/>
                    <a:pt x="6641" y="1870"/>
                  </a:cubicBezTo>
                  <a:cubicBezTo>
                    <a:pt x="6557" y="1730"/>
                    <a:pt x="6334" y="1618"/>
                    <a:pt x="6166" y="1618"/>
                  </a:cubicBezTo>
                  <a:cubicBezTo>
                    <a:pt x="6613" y="1423"/>
                    <a:pt x="7171" y="1423"/>
                    <a:pt x="7617" y="1591"/>
                  </a:cubicBezTo>
                  <a:cubicBezTo>
                    <a:pt x="7310" y="1618"/>
                    <a:pt x="7003" y="1842"/>
                    <a:pt x="6864" y="2121"/>
                  </a:cubicBezTo>
                  <a:cubicBezTo>
                    <a:pt x="7254" y="1842"/>
                    <a:pt x="7840" y="1870"/>
                    <a:pt x="8147" y="2204"/>
                  </a:cubicBezTo>
                  <a:cubicBezTo>
                    <a:pt x="8398" y="1563"/>
                    <a:pt x="8231" y="809"/>
                    <a:pt x="7757" y="363"/>
                  </a:cubicBezTo>
                  <a:cubicBezTo>
                    <a:pt x="8119" y="447"/>
                    <a:pt x="8426" y="614"/>
                    <a:pt x="8677" y="865"/>
                  </a:cubicBezTo>
                  <a:cubicBezTo>
                    <a:pt x="8426" y="642"/>
                    <a:pt x="8594" y="224"/>
                    <a:pt x="8928" y="112"/>
                  </a:cubicBezTo>
                  <a:cubicBezTo>
                    <a:pt x="9235" y="0"/>
                    <a:pt x="9542" y="224"/>
                    <a:pt x="9682" y="475"/>
                  </a:cubicBezTo>
                  <a:cubicBezTo>
                    <a:pt x="9821" y="754"/>
                    <a:pt x="9849" y="1061"/>
                    <a:pt x="9905" y="1340"/>
                  </a:cubicBezTo>
                  <a:cubicBezTo>
                    <a:pt x="10519" y="1172"/>
                    <a:pt x="11160" y="1758"/>
                    <a:pt x="11049" y="2400"/>
                  </a:cubicBezTo>
                  <a:cubicBezTo>
                    <a:pt x="11579" y="2149"/>
                    <a:pt x="12220" y="2149"/>
                    <a:pt x="12723" y="2428"/>
                  </a:cubicBezTo>
                  <a:cubicBezTo>
                    <a:pt x="13197" y="2707"/>
                    <a:pt x="13532" y="3237"/>
                    <a:pt x="13560" y="3823"/>
                  </a:cubicBezTo>
                  <a:cubicBezTo>
                    <a:pt x="14034" y="2986"/>
                    <a:pt x="14034" y="1925"/>
                    <a:pt x="13615" y="1144"/>
                  </a:cubicBezTo>
                  <a:cubicBezTo>
                    <a:pt x="14006" y="1479"/>
                    <a:pt x="14313" y="1897"/>
                    <a:pt x="14536" y="2400"/>
                  </a:cubicBezTo>
                  <a:cubicBezTo>
                    <a:pt x="14982" y="3404"/>
                    <a:pt x="14982" y="4659"/>
                    <a:pt x="14508" y="5748"/>
                  </a:cubicBezTo>
                  <a:cubicBezTo>
                    <a:pt x="15094" y="5775"/>
                    <a:pt x="15624" y="6166"/>
                    <a:pt x="15903" y="6668"/>
                  </a:cubicBezTo>
                  <a:cubicBezTo>
                    <a:pt x="15513" y="6389"/>
                    <a:pt x="15010" y="6306"/>
                    <a:pt x="14536" y="6389"/>
                  </a:cubicBezTo>
                  <a:cubicBezTo>
                    <a:pt x="14313" y="5664"/>
                    <a:pt x="13727" y="5106"/>
                    <a:pt x="13030" y="4855"/>
                  </a:cubicBezTo>
                  <a:cubicBezTo>
                    <a:pt x="12304" y="4659"/>
                    <a:pt x="11467" y="4771"/>
                    <a:pt x="10798" y="5217"/>
                  </a:cubicBezTo>
                  <a:cubicBezTo>
                    <a:pt x="11049" y="4241"/>
                    <a:pt x="10463" y="3181"/>
                    <a:pt x="9514" y="2958"/>
                  </a:cubicBezTo>
                  <a:cubicBezTo>
                    <a:pt x="10072" y="2902"/>
                    <a:pt x="10602" y="3181"/>
                    <a:pt x="10826" y="3683"/>
                  </a:cubicBezTo>
                  <a:cubicBezTo>
                    <a:pt x="10909" y="3097"/>
                    <a:pt x="10407" y="2595"/>
                    <a:pt x="9849" y="2483"/>
                  </a:cubicBezTo>
                  <a:cubicBezTo>
                    <a:pt x="9291" y="2400"/>
                    <a:pt x="8705" y="2539"/>
                    <a:pt x="8147" y="2734"/>
                  </a:cubicBezTo>
                  <a:cubicBezTo>
                    <a:pt x="8677" y="2846"/>
                    <a:pt x="9096" y="3237"/>
                    <a:pt x="9235" y="3711"/>
                  </a:cubicBezTo>
                  <a:cubicBezTo>
                    <a:pt x="8789" y="3376"/>
                    <a:pt x="8008" y="3460"/>
                    <a:pt x="7589" y="3934"/>
                  </a:cubicBezTo>
                  <a:cubicBezTo>
                    <a:pt x="6892" y="3432"/>
                    <a:pt x="5860" y="3460"/>
                    <a:pt x="5162" y="3990"/>
                  </a:cubicBezTo>
                  <a:cubicBezTo>
                    <a:pt x="4409" y="4548"/>
                    <a:pt x="4074" y="5524"/>
                    <a:pt x="4353" y="6333"/>
                  </a:cubicBezTo>
                  <a:cubicBezTo>
                    <a:pt x="4744" y="5915"/>
                    <a:pt x="5441" y="5775"/>
                    <a:pt x="5915" y="6027"/>
                  </a:cubicBezTo>
                  <a:cubicBezTo>
                    <a:pt x="4939" y="6222"/>
                    <a:pt x="4241" y="7422"/>
                    <a:pt x="4548" y="8314"/>
                  </a:cubicBezTo>
                  <a:cubicBezTo>
                    <a:pt x="4911" y="7924"/>
                    <a:pt x="5525" y="7728"/>
                    <a:pt x="6027" y="7868"/>
                  </a:cubicBezTo>
                  <a:cubicBezTo>
                    <a:pt x="5943" y="7198"/>
                    <a:pt x="6445" y="6501"/>
                    <a:pt x="7115" y="6361"/>
                  </a:cubicBezTo>
                  <a:cubicBezTo>
                    <a:pt x="7757" y="6222"/>
                    <a:pt x="8454" y="6668"/>
                    <a:pt x="8566" y="7338"/>
                  </a:cubicBezTo>
                  <a:cubicBezTo>
                    <a:pt x="8928" y="7031"/>
                    <a:pt x="9542" y="7143"/>
                    <a:pt x="9765" y="7477"/>
                  </a:cubicBezTo>
                  <a:lnTo>
                    <a:pt x="9821" y="7645"/>
                  </a:lnTo>
                  <a:cubicBezTo>
                    <a:pt x="9291" y="7003"/>
                    <a:pt x="8454" y="7617"/>
                    <a:pt x="8454" y="7617"/>
                  </a:cubicBezTo>
                  <a:cubicBezTo>
                    <a:pt x="8398" y="7924"/>
                    <a:pt x="8231" y="8035"/>
                    <a:pt x="8231" y="8035"/>
                  </a:cubicBezTo>
                  <a:cubicBezTo>
                    <a:pt x="8231" y="8035"/>
                    <a:pt x="8398" y="6891"/>
                    <a:pt x="7394" y="6947"/>
                  </a:cubicBezTo>
                  <a:cubicBezTo>
                    <a:pt x="6362" y="7031"/>
                    <a:pt x="6362" y="8203"/>
                    <a:pt x="6362" y="8203"/>
                  </a:cubicBezTo>
                  <a:cubicBezTo>
                    <a:pt x="6613" y="8565"/>
                    <a:pt x="6501" y="8816"/>
                    <a:pt x="6501" y="8816"/>
                  </a:cubicBezTo>
                  <a:cubicBezTo>
                    <a:pt x="6194" y="8063"/>
                    <a:pt x="5190" y="8147"/>
                    <a:pt x="4911" y="8872"/>
                  </a:cubicBezTo>
                  <a:cubicBezTo>
                    <a:pt x="4632" y="9598"/>
                    <a:pt x="5329" y="10295"/>
                    <a:pt x="5329" y="10295"/>
                  </a:cubicBezTo>
                  <a:cubicBezTo>
                    <a:pt x="4660" y="10351"/>
                    <a:pt x="4381" y="9821"/>
                    <a:pt x="4381" y="9821"/>
                  </a:cubicBezTo>
                  <a:cubicBezTo>
                    <a:pt x="4074" y="10351"/>
                    <a:pt x="3572" y="9932"/>
                    <a:pt x="3572" y="9932"/>
                  </a:cubicBezTo>
                  <a:cubicBezTo>
                    <a:pt x="3795" y="11104"/>
                    <a:pt x="3404" y="11690"/>
                    <a:pt x="3404" y="11690"/>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5139;p63">
              <a:extLst>
                <a:ext uri="{FF2B5EF4-FFF2-40B4-BE49-F238E27FC236}">
                  <a16:creationId xmlns:a16="http://schemas.microsoft.com/office/drawing/2014/main" id="{C73018DF-FD00-046A-FF6A-DEE01D8C4D43}"/>
                </a:ext>
              </a:extLst>
            </p:cNvPr>
            <p:cNvSpPr/>
            <p:nvPr/>
          </p:nvSpPr>
          <p:spPr>
            <a:xfrm flipH="1">
              <a:off x="7666075" y="3225352"/>
              <a:ext cx="1890005" cy="2378394"/>
            </a:xfrm>
            <a:custGeom>
              <a:avLst/>
              <a:gdLst/>
              <a:ahLst/>
              <a:cxnLst/>
              <a:rect l="l" t="t" r="r" b="b"/>
              <a:pathLst>
                <a:path w="25696" h="32336" extrusionOk="0">
                  <a:moveTo>
                    <a:pt x="25695" y="32336"/>
                  </a:moveTo>
                  <a:lnTo>
                    <a:pt x="0" y="32336"/>
                  </a:lnTo>
                  <a:lnTo>
                    <a:pt x="0" y="2009"/>
                  </a:lnTo>
                  <a:cubicBezTo>
                    <a:pt x="586" y="1396"/>
                    <a:pt x="1284" y="949"/>
                    <a:pt x="2065" y="642"/>
                  </a:cubicBezTo>
                  <a:cubicBezTo>
                    <a:pt x="3627" y="1"/>
                    <a:pt x="5441" y="112"/>
                    <a:pt x="6947" y="921"/>
                  </a:cubicBezTo>
                  <a:cubicBezTo>
                    <a:pt x="8593" y="559"/>
                    <a:pt x="10351" y="1507"/>
                    <a:pt x="11048" y="3125"/>
                  </a:cubicBezTo>
                  <a:cubicBezTo>
                    <a:pt x="12583" y="2930"/>
                    <a:pt x="14034" y="4883"/>
                    <a:pt x="13643" y="6501"/>
                  </a:cubicBezTo>
                  <a:cubicBezTo>
                    <a:pt x="14229" y="6696"/>
                    <a:pt x="14647" y="7394"/>
                    <a:pt x="14480" y="8063"/>
                  </a:cubicBezTo>
                  <a:cubicBezTo>
                    <a:pt x="15233" y="8036"/>
                    <a:pt x="15903" y="9012"/>
                    <a:pt x="15596" y="9765"/>
                  </a:cubicBezTo>
                  <a:cubicBezTo>
                    <a:pt x="17270" y="9347"/>
                    <a:pt x="18860" y="11021"/>
                    <a:pt x="19111" y="12834"/>
                  </a:cubicBezTo>
                  <a:cubicBezTo>
                    <a:pt x="19335" y="14648"/>
                    <a:pt x="18525" y="16405"/>
                    <a:pt x="17605" y="17940"/>
                  </a:cubicBezTo>
                  <a:cubicBezTo>
                    <a:pt x="17047" y="18832"/>
                    <a:pt x="16461" y="19725"/>
                    <a:pt x="15652" y="20367"/>
                  </a:cubicBezTo>
                  <a:cubicBezTo>
                    <a:pt x="14871" y="21009"/>
                    <a:pt x="13810" y="21399"/>
                    <a:pt x="12806" y="21176"/>
                  </a:cubicBezTo>
                  <a:cubicBezTo>
                    <a:pt x="13950" y="21622"/>
                    <a:pt x="14647" y="23157"/>
                    <a:pt x="14257" y="24384"/>
                  </a:cubicBezTo>
                  <a:cubicBezTo>
                    <a:pt x="16879" y="24552"/>
                    <a:pt x="19195" y="27007"/>
                    <a:pt x="19362" y="29769"/>
                  </a:cubicBezTo>
                  <a:cubicBezTo>
                    <a:pt x="20060" y="29490"/>
                    <a:pt x="20897" y="29629"/>
                    <a:pt x="21483" y="30132"/>
                  </a:cubicBezTo>
                  <a:cubicBezTo>
                    <a:pt x="22041" y="30662"/>
                    <a:pt x="22320" y="31527"/>
                    <a:pt x="22124" y="32308"/>
                  </a:cubicBezTo>
                  <a:cubicBezTo>
                    <a:pt x="23185" y="31582"/>
                    <a:pt x="24580" y="31666"/>
                    <a:pt x="25695" y="3233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5140;p63">
              <a:extLst>
                <a:ext uri="{FF2B5EF4-FFF2-40B4-BE49-F238E27FC236}">
                  <a16:creationId xmlns:a16="http://schemas.microsoft.com/office/drawing/2014/main" id="{688B4372-5D65-57BF-70A4-966F97090285}"/>
                </a:ext>
              </a:extLst>
            </p:cNvPr>
            <p:cNvSpPr/>
            <p:nvPr/>
          </p:nvSpPr>
          <p:spPr>
            <a:xfrm flipH="1">
              <a:off x="8583348" y="3243813"/>
              <a:ext cx="976851" cy="2359932"/>
            </a:xfrm>
            <a:custGeom>
              <a:avLst/>
              <a:gdLst/>
              <a:ahLst/>
              <a:cxnLst/>
              <a:rect l="l" t="t" r="r" b="b"/>
              <a:pathLst>
                <a:path w="13281" h="32085" extrusionOk="0">
                  <a:moveTo>
                    <a:pt x="4939" y="32085"/>
                  </a:moveTo>
                  <a:cubicBezTo>
                    <a:pt x="4520" y="31861"/>
                    <a:pt x="3990" y="31778"/>
                    <a:pt x="3516" y="31778"/>
                  </a:cubicBezTo>
                  <a:cubicBezTo>
                    <a:pt x="2651" y="31778"/>
                    <a:pt x="1814" y="31973"/>
                    <a:pt x="921" y="31889"/>
                  </a:cubicBezTo>
                  <a:cubicBezTo>
                    <a:pt x="2874" y="30773"/>
                    <a:pt x="5246" y="30494"/>
                    <a:pt x="7394" y="31108"/>
                  </a:cubicBezTo>
                  <a:cubicBezTo>
                    <a:pt x="8315" y="30773"/>
                    <a:pt x="9375" y="30773"/>
                    <a:pt x="10323" y="31136"/>
                  </a:cubicBezTo>
                  <a:cubicBezTo>
                    <a:pt x="10379" y="30160"/>
                    <a:pt x="9626" y="29239"/>
                    <a:pt x="8705" y="29127"/>
                  </a:cubicBezTo>
                  <a:cubicBezTo>
                    <a:pt x="8817" y="28318"/>
                    <a:pt x="8426" y="27481"/>
                    <a:pt x="7812" y="27063"/>
                  </a:cubicBezTo>
                  <a:cubicBezTo>
                    <a:pt x="7171" y="26616"/>
                    <a:pt x="6306" y="26588"/>
                    <a:pt x="5636" y="26951"/>
                  </a:cubicBezTo>
                  <a:cubicBezTo>
                    <a:pt x="6613" y="26031"/>
                    <a:pt x="8370" y="26170"/>
                    <a:pt x="9207" y="27230"/>
                  </a:cubicBezTo>
                  <a:cubicBezTo>
                    <a:pt x="9486" y="25807"/>
                    <a:pt x="8231" y="24301"/>
                    <a:pt x="6864" y="24384"/>
                  </a:cubicBezTo>
                  <a:cubicBezTo>
                    <a:pt x="6222" y="23157"/>
                    <a:pt x="5106" y="22208"/>
                    <a:pt x="3851" y="21874"/>
                  </a:cubicBezTo>
                  <a:cubicBezTo>
                    <a:pt x="5525" y="20451"/>
                    <a:pt x="8036" y="20255"/>
                    <a:pt x="9905" y="21371"/>
                  </a:cubicBezTo>
                  <a:cubicBezTo>
                    <a:pt x="9124" y="20172"/>
                    <a:pt x="7617" y="19474"/>
                    <a:pt x="6222" y="19697"/>
                  </a:cubicBezTo>
                  <a:cubicBezTo>
                    <a:pt x="6445" y="19614"/>
                    <a:pt x="6696" y="19502"/>
                    <a:pt x="6892" y="19363"/>
                  </a:cubicBezTo>
                  <a:cubicBezTo>
                    <a:pt x="6473" y="19251"/>
                    <a:pt x="6055" y="19139"/>
                    <a:pt x="5636" y="19000"/>
                  </a:cubicBezTo>
                  <a:cubicBezTo>
                    <a:pt x="7422" y="18247"/>
                    <a:pt x="9542" y="18414"/>
                    <a:pt x="11188" y="19502"/>
                  </a:cubicBezTo>
                  <a:cubicBezTo>
                    <a:pt x="11077" y="19251"/>
                    <a:pt x="11021" y="19056"/>
                    <a:pt x="10909" y="18833"/>
                  </a:cubicBezTo>
                  <a:cubicBezTo>
                    <a:pt x="11662" y="19000"/>
                    <a:pt x="12304" y="19837"/>
                    <a:pt x="12220" y="20674"/>
                  </a:cubicBezTo>
                  <a:cubicBezTo>
                    <a:pt x="12555" y="19279"/>
                    <a:pt x="11718" y="17717"/>
                    <a:pt x="10407" y="17298"/>
                  </a:cubicBezTo>
                  <a:cubicBezTo>
                    <a:pt x="10602" y="17689"/>
                    <a:pt x="10547" y="18135"/>
                    <a:pt x="10379" y="18498"/>
                  </a:cubicBezTo>
                  <a:cubicBezTo>
                    <a:pt x="10351" y="17577"/>
                    <a:pt x="9654" y="16740"/>
                    <a:pt x="8789" y="16601"/>
                  </a:cubicBezTo>
                  <a:cubicBezTo>
                    <a:pt x="9765" y="16266"/>
                    <a:pt x="10519" y="15317"/>
                    <a:pt x="10770" y="14257"/>
                  </a:cubicBezTo>
                  <a:cubicBezTo>
                    <a:pt x="11328" y="14731"/>
                    <a:pt x="11523" y="15485"/>
                    <a:pt x="11356" y="16210"/>
                  </a:cubicBezTo>
                  <a:cubicBezTo>
                    <a:pt x="12416" y="15764"/>
                    <a:pt x="13141" y="14620"/>
                    <a:pt x="13197" y="13420"/>
                  </a:cubicBezTo>
                  <a:cubicBezTo>
                    <a:pt x="13281" y="12248"/>
                    <a:pt x="12611" y="11021"/>
                    <a:pt x="11635" y="10463"/>
                  </a:cubicBezTo>
                  <a:cubicBezTo>
                    <a:pt x="12053" y="9654"/>
                    <a:pt x="11746" y="8510"/>
                    <a:pt x="11021" y="8063"/>
                  </a:cubicBezTo>
                  <a:cubicBezTo>
                    <a:pt x="11300" y="8036"/>
                    <a:pt x="11607" y="8119"/>
                    <a:pt x="11802" y="8315"/>
                  </a:cubicBezTo>
                  <a:cubicBezTo>
                    <a:pt x="11523" y="7617"/>
                    <a:pt x="10965" y="7059"/>
                    <a:pt x="10323" y="6780"/>
                  </a:cubicBezTo>
                  <a:cubicBezTo>
                    <a:pt x="10630" y="7115"/>
                    <a:pt x="10686" y="7673"/>
                    <a:pt x="10547" y="8119"/>
                  </a:cubicBezTo>
                  <a:cubicBezTo>
                    <a:pt x="10407" y="7394"/>
                    <a:pt x="9765" y="6836"/>
                    <a:pt x="9068" y="6864"/>
                  </a:cubicBezTo>
                  <a:cubicBezTo>
                    <a:pt x="9486" y="5943"/>
                    <a:pt x="10463" y="5301"/>
                    <a:pt x="11467" y="5301"/>
                  </a:cubicBezTo>
                  <a:cubicBezTo>
                    <a:pt x="11021" y="5022"/>
                    <a:pt x="10491" y="4883"/>
                    <a:pt x="9961" y="4883"/>
                  </a:cubicBezTo>
                  <a:cubicBezTo>
                    <a:pt x="10407" y="4911"/>
                    <a:pt x="10686" y="4269"/>
                    <a:pt x="10491" y="3851"/>
                  </a:cubicBezTo>
                  <a:cubicBezTo>
                    <a:pt x="10268" y="3432"/>
                    <a:pt x="9710" y="3293"/>
                    <a:pt x="9291" y="3432"/>
                  </a:cubicBezTo>
                  <a:cubicBezTo>
                    <a:pt x="8845" y="3516"/>
                    <a:pt x="8510" y="3851"/>
                    <a:pt x="8147" y="4158"/>
                  </a:cubicBezTo>
                  <a:cubicBezTo>
                    <a:pt x="7673" y="3321"/>
                    <a:pt x="6362" y="3293"/>
                    <a:pt x="5804" y="4046"/>
                  </a:cubicBezTo>
                  <a:cubicBezTo>
                    <a:pt x="5525" y="3209"/>
                    <a:pt x="4799" y="2539"/>
                    <a:pt x="3990" y="2344"/>
                  </a:cubicBezTo>
                  <a:cubicBezTo>
                    <a:pt x="3209" y="2121"/>
                    <a:pt x="2260" y="2344"/>
                    <a:pt x="1619" y="2930"/>
                  </a:cubicBezTo>
                  <a:cubicBezTo>
                    <a:pt x="1982" y="1535"/>
                    <a:pt x="3125" y="391"/>
                    <a:pt x="4409" y="1"/>
                  </a:cubicBezTo>
                  <a:cubicBezTo>
                    <a:pt x="3655" y="1"/>
                    <a:pt x="2846" y="112"/>
                    <a:pt x="2121" y="391"/>
                  </a:cubicBezTo>
                  <a:cubicBezTo>
                    <a:pt x="1340" y="698"/>
                    <a:pt x="642" y="1145"/>
                    <a:pt x="56" y="1758"/>
                  </a:cubicBezTo>
                  <a:lnTo>
                    <a:pt x="56" y="4297"/>
                  </a:lnTo>
                  <a:cubicBezTo>
                    <a:pt x="419" y="4353"/>
                    <a:pt x="726" y="4465"/>
                    <a:pt x="1033" y="4604"/>
                  </a:cubicBezTo>
                  <a:cubicBezTo>
                    <a:pt x="2037" y="5134"/>
                    <a:pt x="2818" y="6138"/>
                    <a:pt x="3014" y="7338"/>
                  </a:cubicBezTo>
                  <a:cubicBezTo>
                    <a:pt x="3795" y="6027"/>
                    <a:pt x="5525" y="5553"/>
                    <a:pt x="6836" y="6250"/>
                  </a:cubicBezTo>
                  <a:cubicBezTo>
                    <a:pt x="6306" y="5608"/>
                    <a:pt x="5385" y="5385"/>
                    <a:pt x="4660" y="5608"/>
                  </a:cubicBezTo>
                  <a:cubicBezTo>
                    <a:pt x="5218" y="4911"/>
                    <a:pt x="6278" y="4911"/>
                    <a:pt x="6975" y="5413"/>
                  </a:cubicBezTo>
                  <a:cubicBezTo>
                    <a:pt x="7701" y="5859"/>
                    <a:pt x="8147" y="6669"/>
                    <a:pt x="8538" y="7478"/>
                  </a:cubicBezTo>
                  <a:cubicBezTo>
                    <a:pt x="7896" y="7003"/>
                    <a:pt x="7003" y="6975"/>
                    <a:pt x="6334" y="7394"/>
                  </a:cubicBezTo>
                  <a:cubicBezTo>
                    <a:pt x="7199" y="7506"/>
                    <a:pt x="7896" y="8398"/>
                    <a:pt x="7840" y="9319"/>
                  </a:cubicBezTo>
                  <a:cubicBezTo>
                    <a:pt x="9096" y="9514"/>
                    <a:pt x="10184" y="10630"/>
                    <a:pt x="10351" y="11969"/>
                  </a:cubicBezTo>
                  <a:cubicBezTo>
                    <a:pt x="10547" y="13281"/>
                    <a:pt x="9849" y="14731"/>
                    <a:pt x="8705" y="15317"/>
                  </a:cubicBezTo>
                  <a:cubicBezTo>
                    <a:pt x="8733" y="14452"/>
                    <a:pt x="8175" y="13615"/>
                    <a:pt x="7394" y="13364"/>
                  </a:cubicBezTo>
                  <a:cubicBezTo>
                    <a:pt x="8175" y="14620"/>
                    <a:pt x="7701" y="16573"/>
                    <a:pt x="6417" y="17242"/>
                  </a:cubicBezTo>
                  <a:cubicBezTo>
                    <a:pt x="6445" y="16433"/>
                    <a:pt x="6027" y="15596"/>
                    <a:pt x="5329" y="15234"/>
                  </a:cubicBezTo>
                  <a:cubicBezTo>
                    <a:pt x="6083" y="14648"/>
                    <a:pt x="6306" y="13364"/>
                    <a:pt x="5748" y="12527"/>
                  </a:cubicBezTo>
                  <a:cubicBezTo>
                    <a:pt x="5190" y="11690"/>
                    <a:pt x="3962" y="11467"/>
                    <a:pt x="3153" y="12025"/>
                  </a:cubicBezTo>
                  <a:cubicBezTo>
                    <a:pt x="3125" y="11188"/>
                    <a:pt x="2121" y="10630"/>
                    <a:pt x="1451" y="11049"/>
                  </a:cubicBezTo>
                  <a:cubicBezTo>
                    <a:pt x="1675" y="10212"/>
                    <a:pt x="2595" y="9654"/>
                    <a:pt x="3376" y="9905"/>
                  </a:cubicBezTo>
                  <a:cubicBezTo>
                    <a:pt x="2539" y="8956"/>
                    <a:pt x="1061" y="8789"/>
                    <a:pt x="1" y="9347"/>
                  </a:cubicBezTo>
                  <a:lnTo>
                    <a:pt x="1" y="27760"/>
                  </a:lnTo>
                  <a:cubicBezTo>
                    <a:pt x="838" y="27844"/>
                    <a:pt x="1675" y="28207"/>
                    <a:pt x="2037" y="28876"/>
                  </a:cubicBezTo>
                  <a:cubicBezTo>
                    <a:pt x="2818" y="28541"/>
                    <a:pt x="3795" y="28960"/>
                    <a:pt x="4186" y="29713"/>
                  </a:cubicBezTo>
                  <a:lnTo>
                    <a:pt x="2093" y="29518"/>
                  </a:lnTo>
                  <a:cubicBezTo>
                    <a:pt x="1396" y="29434"/>
                    <a:pt x="698" y="29378"/>
                    <a:pt x="1" y="29378"/>
                  </a:cubicBezTo>
                  <a:lnTo>
                    <a:pt x="1" y="32085"/>
                  </a:lnTo>
                  <a:lnTo>
                    <a:pt x="4939" y="32085"/>
                  </a:ln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2480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34">
          <a:extLst>
            <a:ext uri="{FF2B5EF4-FFF2-40B4-BE49-F238E27FC236}">
              <a16:creationId xmlns:a16="http://schemas.microsoft.com/office/drawing/2014/main" id="{4E268AE0-B809-81D9-534E-073845181B8F}"/>
            </a:ext>
          </a:extLst>
        </p:cNvPr>
        <p:cNvGrpSpPr/>
        <p:nvPr/>
      </p:nvGrpSpPr>
      <p:grpSpPr>
        <a:xfrm>
          <a:off x="0" y="0"/>
          <a:ext cx="0" cy="0"/>
          <a:chOff x="0" y="0"/>
          <a:chExt cx="0" cy="0"/>
        </a:xfrm>
      </p:grpSpPr>
      <p:pic>
        <p:nvPicPr>
          <p:cNvPr id="1026" name="Picture 2" descr="ESA - Webb ist startbereit!">
            <a:extLst>
              <a:ext uri="{FF2B5EF4-FFF2-40B4-BE49-F238E27FC236}">
                <a16:creationId xmlns:a16="http://schemas.microsoft.com/office/drawing/2014/main" id="{1868B217-60B3-39D9-C06D-F566070B4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3923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79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34">
          <a:extLst>
            <a:ext uri="{FF2B5EF4-FFF2-40B4-BE49-F238E27FC236}">
              <a16:creationId xmlns:a16="http://schemas.microsoft.com/office/drawing/2014/main" id="{C308809D-91A0-2F01-2AB9-9EC4E3886F6E}"/>
            </a:ext>
          </a:extLst>
        </p:cNvPr>
        <p:cNvGrpSpPr/>
        <p:nvPr/>
      </p:nvGrpSpPr>
      <p:grpSpPr>
        <a:xfrm>
          <a:off x="0" y="0"/>
          <a:ext cx="0" cy="0"/>
          <a:chOff x="0" y="0"/>
          <a:chExt cx="0" cy="0"/>
        </a:xfrm>
      </p:grpSpPr>
      <p:sp>
        <p:nvSpPr>
          <p:cNvPr id="4235" name="Google Shape;4235;p51">
            <a:extLst>
              <a:ext uri="{FF2B5EF4-FFF2-40B4-BE49-F238E27FC236}">
                <a16:creationId xmlns:a16="http://schemas.microsoft.com/office/drawing/2014/main" id="{D4B05094-42DA-D95A-D035-40D17AAA1568}"/>
              </a:ext>
            </a:extLst>
          </p:cNvPr>
          <p:cNvSpPr txBox="1">
            <a:spLocks noGrp="1"/>
          </p:cNvSpPr>
          <p:nvPr>
            <p:ph type="title"/>
          </p:nvPr>
        </p:nvSpPr>
        <p:spPr>
          <a:xfrm>
            <a:off x="3914841" y="1914789"/>
            <a:ext cx="4457223"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de-CH" sz="1400"/>
              <a:t>https://</a:t>
            </a:r>
            <a:r>
              <a:rPr lang="de-CH" sz="1400" err="1"/>
              <a:t>play.kahoot.it</a:t>
            </a:r>
            <a:r>
              <a:rPr lang="de-CH" sz="1400"/>
              <a:t>/v2/?</a:t>
            </a:r>
            <a:r>
              <a:rPr lang="de-CH" sz="1400" err="1"/>
              <a:t>quizId</a:t>
            </a:r>
            <a:r>
              <a:rPr lang="de-CH" sz="1400"/>
              <a:t>=e71ba82e-90d3-4f83-8574-a6d371b1ea87&amp;hostId=e19995e2-7f40-49be-b416-58e779156423</a:t>
            </a:r>
            <a:endParaRPr sz="1400"/>
          </a:p>
        </p:txBody>
      </p:sp>
      <p:grpSp>
        <p:nvGrpSpPr>
          <p:cNvPr id="6" name="Google Shape;4932;p63">
            <a:extLst>
              <a:ext uri="{FF2B5EF4-FFF2-40B4-BE49-F238E27FC236}">
                <a16:creationId xmlns:a16="http://schemas.microsoft.com/office/drawing/2014/main" id="{98DD59AE-2F87-1BC6-AE28-511CD15E9993}"/>
              </a:ext>
            </a:extLst>
          </p:cNvPr>
          <p:cNvGrpSpPr/>
          <p:nvPr/>
        </p:nvGrpSpPr>
        <p:grpSpPr>
          <a:xfrm>
            <a:off x="-223162" y="831835"/>
            <a:ext cx="9590324" cy="4782927"/>
            <a:chOff x="-30125" y="820818"/>
            <a:chExt cx="9590324" cy="4782927"/>
          </a:xfrm>
        </p:grpSpPr>
        <p:sp>
          <p:nvSpPr>
            <p:cNvPr id="7" name="Google Shape;4933;p63">
              <a:extLst>
                <a:ext uri="{FF2B5EF4-FFF2-40B4-BE49-F238E27FC236}">
                  <a16:creationId xmlns:a16="http://schemas.microsoft.com/office/drawing/2014/main" id="{96B968FE-8F5C-7295-745E-60DE94CEFC97}"/>
                </a:ext>
              </a:extLst>
            </p:cNvPr>
            <p:cNvSpPr/>
            <p:nvPr/>
          </p:nvSpPr>
          <p:spPr>
            <a:xfrm>
              <a:off x="7434175" y="4789275"/>
              <a:ext cx="798300" cy="798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934;p63">
              <a:extLst>
                <a:ext uri="{FF2B5EF4-FFF2-40B4-BE49-F238E27FC236}">
                  <a16:creationId xmlns:a16="http://schemas.microsoft.com/office/drawing/2014/main" id="{5B018D8B-6AF0-4C63-E920-1602BB6F073C}"/>
                </a:ext>
              </a:extLst>
            </p:cNvPr>
            <p:cNvSpPr/>
            <p:nvPr/>
          </p:nvSpPr>
          <p:spPr>
            <a:xfrm>
              <a:off x="831742" y="3978873"/>
              <a:ext cx="3779937" cy="1165586"/>
            </a:xfrm>
            <a:custGeom>
              <a:avLst/>
              <a:gdLst/>
              <a:ahLst/>
              <a:cxnLst/>
              <a:rect l="l" t="t" r="r" b="b"/>
              <a:pathLst>
                <a:path w="51391" h="15847" extrusionOk="0">
                  <a:moveTo>
                    <a:pt x="12834" y="4854"/>
                  </a:moveTo>
                  <a:cubicBezTo>
                    <a:pt x="13894" y="4603"/>
                    <a:pt x="15066" y="4743"/>
                    <a:pt x="15959" y="5273"/>
                  </a:cubicBezTo>
                  <a:cubicBezTo>
                    <a:pt x="17186" y="5970"/>
                    <a:pt x="17939" y="7365"/>
                    <a:pt x="17939" y="8788"/>
                  </a:cubicBezTo>
                  <a:cubicBezTo>
                    <a:pt x="19334" y="7979"/>
                    <a:pt x="21343" y="8844"/>
                    <a:pt x="21622" y="10323"/>
                  </a:cubicBezTo>
                  <a:cubicBezTo>
                    <a:pt x="21929" y="9848"/>
                    <a:pt x="22487" y="9514"/>
                    <a:pt x="23045" y="9514"/>
                  </a:cubicBezTo>
                  <a:cubicBezTo>
                    <a:pt x="23603" y="9514"/>
                    <a:pt x="24133" y="9876"/>
                    <a:pt x="24328" y="10406"/>
                  </a:cubicBezTo>
                  <a:cubicBezTo>
                    <a:pt x="25835" y="9067"/>
                    <a:pt x="28234" y="8956"/>
                    <a:pt x="29657" y="10183"/>
                  </a:cubicBezTo>
                  <a:cubicBezTo>
                    <a:pt x="30131" y="9346"/>
                    <a:pt x="31247" y="8928"/>
                    <a:pt x="32028" y="9235"/>
                  </a:cubicBezTo>
                  <a:cubicBezTo>
                    <a:pt x="31415" y="8872"/>
                    <a:pt x="31108" y="8119"/>
                    <a:pt x="30996" y="7393"/>
                  </a:cubicBezTo>
                  <a:cubicBezTo>
                    <a:pt x="30885" y="6668"/>
                    <a:pt x="31024" y="5887"/>
                    <a:pt x="31191" y="5161"/>
                  </a:cubicBezTo>
                  <a:cubicBezTo>
                    <a:pt x="31526" y="3906"/>
                    <a:pt x="32000" y="2623"/>
                    <a:pt x="33005" y="1813"/>
                  </a:cubicBezTo>
                  <a:cubicBezTo>
                    <a:pt x="34065" y="1004"/>
                    <a:pt x="35739" y="949"/>
                    <a:pt x="36409" y="1981"/>
                  </a:cubicBezTo>
                  <a:cubicBezTo>
                    <a:pt x="36632" y="1479"/>
                    <a:pt x="37441" y="1283"/>
                    <a:pt x="37831" y="1674"/>
                  </a:cubicBezTo>
                  <a:cubicBezTo>
                    <a:pt x="38082" y="1283"/>
                    <a:pt x="38668" y="1116"/>
                    <a:pt x="39059" y="1283"/>
                  </a:cubicBezTo>
                  <a:cubicBezTo>
                    <a:pt x="39645" y="279"/>
                    <a:pt x="41375" y="0"/>
                    <a:pt x="42072" y="865"/>
                  </a:cubicBezTo>
                  <a:cubicBezTo>
                    <a:pt x="43244" y="391"/>
                    <a:pt x="44667" y="809"/>
                    <a:pt x="45280" y="1786"/>
                  </a:cubicBezTo>
                  <a:cubicBezTo>
                    <a:pt x="46480" y="2120"/>
                    <a:pt x="47457" y="3013"/>
                    <a:pt x="47931" y="4073"/>
                  </a:cubicBezTo>
                  <a:cubicBezTo>
                    <a:pt x="48433" y="5189"/>
                    <a:pt x="48433" y="6528"/>
                    <a:pt x="47931" y="7672"/>
                  </a:cubicBezTo>
                  <a:cubicBezTo>
                    <a:pt x="49019" y="7756"/>
                    <a:pt x="49828" y="8816"/>
                    <a:pt x="49605" y="9904"/>
                  </a:cubicBezTo>
                  <a:cubicBezTo>
                    <a:pt x="50498" y="10127"/>
                    <a:pt x="51139" y="10769"/>
                    <a:pt x="51390" y="11606"/>
                  </a:cubicBezTo>
                  <a:lnTo>
                    <a:pt x="47205" y="15847"/>
                  </a:lnTo>
                  <a:lnTo>
                    <a:pt x="7589" y="15847"/>
                  </a:lnTo>
                  <a:lnTo>
                    <a:pt x="7812" y="15428"/>
                  </a:lnTo>
                  <a:cubicBezTo>
                    <a:pt x="7533" y="15456"/>
                    <a:pt x="7254" y="15484"/>
                    <a:pt x="6975" y="15484"/>
                  </a:cubicBezTo>
                  <a:cubicBezTo>
                    <a:pt x="3125" y="15484"/>
                    <a:pt x="0" y="12387"/>
                    <a:pt x="0" y="8593"/>
                  </a:cubicBezTo>
                  <a:cubicBezTo>
                    <a:pt x="0" y="4771"/>
                    <a:pt x="3097" y="1674"/>
                    <a:pt x="6975" y="1674"/>
                  </a:cubicBezTo>
                  <a:cubicBezTo>
                    <a:pt x="9430" y="1674"/>
                    <a:pt x="11606" y="2929"/>
                    <a:pt x="12834" y="485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35;p63">
              <a:extLst>
                <a:ext uri="{FF2B5EF4-FFF2-40B4-BE49-F238E27FC236}">
                  <a16:creationId xmlns:a16="http://schemas.microsoft.com/office/drawing/2014/main" id="{43A3574D-32C8-62D5-6536-AB07DB417DFF}"/>
                </a:ext>
              </a:extLst>
            </p:cNvPr>
            <p:cNvSpPr/>
            <p:nvPr/>
          </p:nvSpPr>
          <p:spPr>
            <a:xfrm>
              <a:off x="2313273" y="3127227"/>
              <a:ext cx="603351" cy="2017251"/>
            </a:xfrm>
            <a:custGeom>
              <a:avLst/>
              <a:gdLst/>
              <a:ahLst/>
              <a:cxnLst/>
              <a:rect l="l" t="t" r="r" b="b"/>
              <a:pathLst>
                <a:path w="8203" h="27426" extrusionOk="0">
                  <a:moveTo>
                    <a:pt x="7673" y="26031"/>
                  </a:moveTo>
                  <a:cubicBezTo>
                    <a:pt x="7701" y="25919"/>
                    <a:pt x="8203" y="25277"/>
                    <a:pt x="7617" y="23855"/>
                  </a:cubicBezTo>
                  <a:cubicBezTo>
                    <a:pt x="7003" y="22432"/>
                    <a:pt x="7003" y="21818"/>
                    <a:pt x="7087" y="21260"/>
                  </a:cubicBezTo>
                  <a:cubicBezTo>
                    <a:pt x="7087" y="21260"/>
                    <a:pt x="7980" y="21121"/>
                    <a:pt x="8035" y="20479"/>
                  </a:cubicBezTo>
                  <a:cubicBezTo>
                    <a:pt x="8063" y="19865"/>
                    <a:pt x="7422" y="20451"/>
                    <a:pt x="7003" y="19335"/>
                  </a:cubicBezTo>
                  <a:cubicBezTo>
                    <a:pt x="6585" y="18219"/>
                    <a:pt x="6389" y="16964"/>
                    <a:pt x="6668" y="15792"/>
                  </a:cubicBezTo>
                  <a:cubicBezTo>
                    <a:pt x="6947" y="14648"/>
                    <a:pt x="7059" y="14313"/>
                    <a:pt x="6668" y="12918"/>
                  </a:cubicBezTo>
                  <a:cubicBezTo>
                    <a:pt x="6278" y="11523"/>
                    <a:pt x="6780" y="11746"/>
                    <a:pt x="6947" y="11830"/>
                  </a:cubicBezTo>
                  <a:cubicBezTo>
                    <a:pt x="7143" y="11886"/>
                    <a:pt x="7143" y="11440"/>
                    <a:pt x="6668" y="10463"/>
                  </a:cubicBezTo>
                  <a:cubicBezTo>
                    <a:pt x="6166" y="9487"/>
                    <a:pt x="6445" y="8482"/>
                    <a:pt x="6947" y="8510"/>
                  </a:cubicBezTo>
                  <a:cubicBezTo>
                    <a:pt x="7422" y="8538"/>
                    <a:pt x="7254" y="9459"/>
                    <a:pt x="7338" y="9626"/>
                  </a:cubicBezTo>
                  <a:cubicBezTo>
                    <a:pt x="7422" y="9793"/>
                    <a:pt x="7980" y="9570"/>
                    <a:pt x="8091" y="7952"/>
                  </a:cubicBezTo>
                  <a:cubicBezTo>
                    <a:pt x="8175" y="6362"/>
                    <a:pt x="7561" y="6167"/>
                    <a:pt x="6947" y="4967"/>
                  </a:cubicBezTo>
                  <a:cubicBezTo>
                    <a:pt x="6306" y="3739"/>
                    <a:pt x="6166" y="2372"/>
                    <a:pt x="6417" y="1201"/>
                  </a:cubicBezTo>
                  <a:cubicBezTo>
                    <a:pt x="6696" y="1"/>
                    <a:pt x="2930" y="419"/>
                    <a:pt x="2930" y="419"/>
                  </a:cubicBezTo>
                  <a:cubicBezTo>
                    <a:pt x="2930" y="419"/>
                    <a:pt x="1953" y="1814"/>
                    <a:pt x="2400" y="3154"/>
                  </a:cubicBezTo>
                  <a:cubicBezTo>
                    <a:pt x="2874" y="4465"/>
                    <a:pt x="3013" y="5134"/>
                    <a:pt x="2595" y="5664"/>
                  </a:cubicBezTo>
                  <a:cubicBezTo>
                    <a:pt x="2177" y="6167"/>
                    <a:pt x="1842" y="6697"/>
                    <a:pt x="2065" y="7394"/>
                  </a:cubicBezTo>
                  <a:cubicBezTo>
                    <a:pt x="2260" y="8092"/>
                    <a:pt x="2316" y="7199"/>
                    <a:pt x="2483" y="7199"/>
                  </a:cubicBezTo>
                  <a:cubicBezTo>
                    <a:pt x="2651" y="7199"/>
                    <a:pt x="2790" y="8343"/>
                    <a:pt x="2400" y="9152"/>
                  </a:cubicBezTo>
                  <a:cubicBezTo>
                    <a:pt x="2037" y="9933"/>
                    <a:pt x="1535" y="10491"/>
                    <a:pt x="1786" y="11523"/>
                  </a:cubicBezTo>
                  <a:cubicBezTo>
                    <a:pt x="1981" y="12528"/>
                    <a:pt x="2121" y="10882"/>
                    <a:pt x="2344" y="11049"/>
                  </a:cubicBezTo>
                  <a:cubicBezTo>
                    <a:pt x="2539" y="11188"/>
                    <a:pt x="2539" y="12165"/>
                    <a:pt x="2177" y="12974"/>
                  </a:cubicBezTo>
                  <a:cubicBezTo>
                    <a:pt x="1786" y="13755"/>
                    <a:pt x="1702" y="14732"/>
                    <a:pt x="1981" y="15569"/>
                  </a:cubicBezTo>
                  <a:cubicBezTo>
                    <a:pt x="2260" y="16433"/>
                    <a:pt x="1395" y="17940"/>
                    <a:pt x="1144" y="18582"/>
                  </a:cubicBezTo>
                  <a:cubicBezTo>
                    <a:pt x="921" y="19251"/>
                    <a:pt x="1061" y="20814"/>
                    <a:pt x="1479" y="20618"/>
                  </a:cubicBezTo>
                  <a:cubicBezTo>
                    <a:pt x="1898" y="20395"/>
                    <a:pt x="1674" y="23548"/>
                    <a:pt x="1061" y="24580"/>
                  </a:cubicBezTo>
                  <a:cubicBezTo>
                    <a:pt x="391" y="25640"/>
                    <a:pt x="0" y="26114"/>
                    <a:pt x="726" y="26756"/>
                  </a:cubicBezTo>
                  <a:cubicBezTo>
                    <a:pt x="1395" y="27426"/>
                    <a:pt x="7673" y="26031"/>
                    <a:pt x="7673" y="26031"/>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36;p63">
              <a:extLst>
                <a:ext uri="{FF2B5EF4-FFF2-40B4-BE49-F238E27FC236}">
                  <a16:creationId xmlns:a16="http://schemas.microsoft.com/office/drawing/2014/main" id="{C0453E51-3B7A-A23E-9D0B-05887502851B}"/>
                </a:ext>
              </a:extLst>
            </p:cNvPr>
            <p:cNvSpPr/>
            <p:nvPr/>
          </p:nvSpPr>
          <p:spPr>
            <a:xfrm>
              <a:off x="2311214" y="4510278"/>
              <a:ext cx="605411" cy="634170"/>
            </a:xfrm>
            <a:custGeom>
              <a:avLst/>
              <a:gdLst/>
              <a:ahLst/>
              <a:cxnLst/>
              <a:rect l="l" t="t" r="r" b="b"/>
              <a:pathLst>
                <a:path w="8231" h="8622" extrusionOk="0">
                  <a:moveTo>
                    <a:pt x="7701" y="7227"/>
                  </a:moveTo>
                  <a:cubicBezTo>
                    <a:pt x="7729" y="7115"/>
                    <a:pt x="8231" y="6473"/>
                    <a:pt x="7645" y="5051"/>
                  </a:cubicBezTo>
                  <a:cubicBezTo>
                    <a:pt x="7171" y="3963"/>
                    <a:pt x="7087" y="3377"/>
                    <a:pt x="7087" y="2902"/>
                  </a:cubicBezTo>
                  <a:cubicBezTo>
                    <a:pt x="6892" y="2847"/>
                    <a:pt x="6808" y="2819"/>
                    <a:pt x="6808" y="2819"/>
                  </a:cubicBezTo>
                  <a:lnTo>
                    <a:pt x="6752" y="2344"/>
                  </a:lnTo>
                  <a:cubicBezTo>
                    <a:pt x="6752" y="2344"/>
                    <a:pt x="6306" y="3014"/>
                    <a:pt x="6445" y="4158"/>
                  </a:cubicBezTo>
                  <a:cubicBezTo>
                    <a:pt x="6445" y="4158"/>
                    <a:pt x="6166" y="4046"/>
                    <a:pt x="6166" y="4353"/>
                  </a:cubicBezTo>
                  <a:cubicBezTo>
                    <a:pt x="6166" y="4353"/>
                    <a:pt x="5776" y="4576"/>
                    <a:pt x="5692" y="3628"/>
                  </a:cubicBezTo>
                  <a:cubicBezTo>
                    <a:pt x="5580" y="2679"/>
                    <a:pt x="5357" y="2958"/>
                    <a:pt x="5357" y="2958"/>
                  </a:cubicBezTo>
                  <a:cubicBezTo>
                    <a:pt x="5357" y="2958"/>
                    <a:pt x="5580" y="4018"/>
                    <a:pt x="4743" y="4214"/>
                  </a:cubicBezTo>
                  <a:lnTo>
                    <a:pt x="4241" y="2540"/>
                  </a:lnTo>
                  <a:cubicBezTo>
                    <a:pt x="4241" y="2540"/>
                    <a:pt x="4018" y="3209"/>
                    <a:pt x="4157" y="4409"/>
                  </a:cubicBezTo>
                  <a:cubicBezTo>
                    <a:pt x="4157" y="4409"/>
                    <a:pt x="3878" y="4409"/>
                    <a:pt x="3878" y="4827"/>
                  </a:cubicBezTo>
                  <a:cubicBezTo>
                    <a:pt x="3878" y="4827"/>
                    <a:pt x="3683" y="4325"/>
                    <a:pt x="3209" y="4576"/>
                  </a:cubicBezTo>
                  <a:cubicBezTo>
                    <a:pt x="3209" y="4576"/>
                    <a:pt x="3320" y="2735"/>
                    <a:pt x="2679" y="2177"/>
                  </a:cubicBezTo>
                  <a:cubicBezTo>
                    <a:pt x="2679" y="2177"/>
                    <a:pt x="2986" y="2819"/>
                    <a:pt x="2428" y="4688"/>
                  </a:cubicBezTo>
                  <a:cubicBezTo>
                    <a:pt x="2428" y="4688"/>
                    <a:pt x="2260" y="4409"/>
                    <a:pt x="2093" y="4604"/>
                  </a:cubicBezTo>
                  <a:cubicBezTo>
                    <a:pt x="2093" y="4604"/>
                    <a:pt x="2205" y="4018"/>
                    <a:pt x="1814" y="3795"/>
                  </a:cubicBezTo>
                  <a:cubicBezTo>
                    <a:pt x="1814" y="3795"/>
                    <a:pt x="2121" y="2930"/>
                    <a:pt x="1814" y="1954"/>
                  </a:cubicBezTo>
                  <a:cubicBezTo>
                    <a:pt x="1814" y="1954"/>
                    <a:pt x="1981" y="1759"/>
                    <a:pt x="1981" y="1424"/>
                  </a:cubicBezTo>
                  <a:cubicBezTo>
                    <a:pt x="1981" y="1424"/>
                    <a:pt x="2205" y="1535"/>
                    <a:pt x="2288" y="1368"/>
                  </a:cubicBezTo>
                  <a:cubicBezTo>
                    <a:pt x="2288" y="1368"/>
                    <a:pt x="2762" y="2233"/>
                    <a:pt x="3404" y="1898"/>
                  </a:cubicBezTo>
                  <a:cubicBezTo>
                    <a:pt x="3404" y="1898"/>
                    <a:pt x="2790" y="1340"/>
                    <a:pt x="2930" y="587"/>
                  </a:cubicBezTo>
                  <a:cubicBezTo>
                    <a:pt x="2930" y="587"/>
                    <a:pt x="2009" y="252"/>
                    <a:pt x="1089" y="1"/>
                  </a:cubicBezTo>
                  <a:cubicBezTo>
                    <a:pt x="949" y="726"/>
                    <a:pt x="1116" y="1954"/>
                    <a:pt x="1451" y="1786"/>
                  </a:cubicBezTo>
                  <a:cubicBezTo>
                    <a:pt x="1870" y="1563"/>
                    <a:pt x="1674" y="4716"/>
                    <a:pt x="1033" y="5748"/>
                  </a:cubicBezTo>
                  <a:cubicBezTo>
                    <a:pt x="391" y="6808"/>
                    <a:pt x="0" y="7283"/>
                    <a:pt x="726" y="7924"/>
                  </a:cubicBezTo>
                  <a:cubicBezTo>
                    <a:pt x="1423" y="8622"/>
                    <a:pt x="7701" y="7227"/>
                    <a:pt x="7701" y="7227"/>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37;p63">
              <a:extLst>
                <a:ext uri="{FF2B5EF4-FFF2-40B4-BE49-F238E27FC236}">
                  <a16:creationId xmlns:a16="http://schemas.microsoft.com/office/drawing/2014/main" id="{722F6953-AA82-1B9E-E804-824DB87E4080}"/>
                </a:ext>
              </a:extLst>
            </p:cNvPr>
            <p:cNvSpPr/>
            <p:nvPr/>
          </p:nvSpPr>
          <p:spPr>
            <a:xfrm>
              <a:off x="2489721" y="3543819"/>
              <a:ext cx="326352" cy="496626"/>
            </a:xfrm>
            <a:custGeom>
              <a:avLst/>
              <a:gdLst/>
              <a:ahLst/>
              <a:cxnLst/>
              <a:rect l="l" t="t" r="r" b="b"/>
              <a:pathLst>
                <a:path w="4437" h="6752" extrusionOk="0">
                  <a:moveTo>
                    <a:pt x="4018" y="3906"/>
                  </a:moveTo>
                  <a:cubicBezTo>
                    <a:pt x="3990" y="3348"/>
                    <a:pt x="4158" y="2930"/>
                    <a:pt x="4437" y="2846"/>
                  </a:cubicBezTo>
                  <a:lnTo>
                    <a:pt x="4437" y="2846"/>
                  </a:lnTo>
                  <a:cubicBezTo>
                    <a:pt x="4381" y="2093"/>
                    <a:pt x="4409" y="1981"/>
                    <a:pt x="4297" y="1730"/>
                  </a:cubicBezTo>
                  <a:cubicBezTo>
                    <a:pt x="4186" y="1507"/>
                    <a:pt x="2177" y="140"/>
                    <a:pt x="1368" y="56"/>
                  </a:cubicBezTo>
                  <a:cubicBezTo>
                    <a:pt x="559" y="0"/>
                    <a:pt x="280" y="447"/>
                    <a:pt x="140" y="809"/>
                  </a:cubicBezTo>
                  <a:cubicBezTo>
                    <a:pt x="1" y="1116"/>
                    <a:pt x="559" y="2930"/>
                    <a:pt x="614" y="2483"/>
                  </a:cubicBezTo>
                  <a:cubicBezTo>
                    <a:pt x="614" y="2009"/>
                    <a:pt x="614" y="1451"/>
                    <a:pt x="949" y="1367"/>
                  </a:cubicBezTo>
                  <a:cubicBezTo>
                    <a:pt x="1312" y="1228"/>
                    <a:pt x="1368" y="2009"/>
                    <a:pt x="1479" y="2428"/>
                  </a:cubicBezTo>
                  <a:cubicBezTo>
                    <a:pt x="1535" y="2846"/>
                    <a:pt x="1814" y="2902"/>
                    <a:pt x="1926" y="2679"/>
                  </a:cubicBezTo>
                  <a:cubicBezTo>
                    <a:pt x="2009" y="2483"/>
                    <a:pt x="1730" y="1870"/>
                    <a:pt x="1647" y="1535"/>
                  </a:cubicBezTo>
                  <a:cubicBezTo>
                    <a:pt x="1619" y="1172"/>
                    <a:pt x="1926" y="1116"/>
                    <a:pt x="2065" y="1758"/>
                  </a:cubicBezTo>
                  <a:cubicBezTo>
                    <a:pt x="2205" y="2400"/>
                    <a:pt x="2428" y="2958"/>
                    <a:pt x="2428" y="2958"/>
                  </a:cubicBezTo>
                  <a:cubicBezTo>
                    <a:pt x="2093" y="3795"/>
                    <a:pt x="2428" y="4520"/>
                    <a:pt x="2623" y="5524"/>
                  </a:cubicBezTo>
                  <a:cubicBezTo>
                    <a:pt x="2846" y="6557"/>
                    <a:pt x="2484" y="6752"/>
                    <a:pt x="2484" y="6752"/>
                  </a:cubicBezTo>
                  <a:cubicBezTo>
                    <a:pt x="3014" y="6529"/>
                    <a:pt x="3153" y="5943"/>
                    <a:pt x="2930" y="5022"/>
                  </a:cubicBezTo>
                  <a:cubicBezTo>
                    <a:pt x="2735" y="4074"/>
                    <a:pt x="3014" y="3599"/>
                    <a:pt x="3014" y="3599"/>
                  </a:cubicBezTo>
                  <a:cubicBezTo>
                    <a:pt x="3181" y="3906"/>
                    <a:pt x="3628" y="3627"/>
                    <a:pt x="3628" y="3627"/>
                  </a:cubicBezTo>
                  <a:cubicBezTo>
                    <a:pt x="3628" y="4129"/>
                    <a:pt x="3851" y="4492"/>
                    <a:pt x="3851" y="4492"/>
                  </a:cubicBezTo>
                  <a:lnTo>
                    <a:pt x="3879" y="4046"/>
                  </a:lnTo>
                  <a:cubicBezTo>
                    <a:pt x="3823" y="4074"/>
                    <a:pt x="3907" y="4018"/>
                    <a:pt x="4018" y="3906"/>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38;p63">
              <a:extLst>
                <a:ext uri="{FF2B5EF4-FFF2-40B4-BE49-F238E27FC236}">
                  <a16:creationId xmlns:a16="http://schemas.microsoft.com/office/drawing/2014/main" id="{8920BD18-E2B6-C601-00EB-36924A8647DE}"/>
                </a:ext>
              </a:extLst>
            </p:cNvPr>
            <p:cNvSpPr/>
            <p:nvPr/>
          </p:nvSpPr>
          <p:spPr>
            <a:xfrm>
              <a:off x="2381013" y="3127227"/>
              <a:ext cx="535609" cy="2052115"/>
            </a:xfrm>
            <a:custGeom>
              <a:avLst/>
              <a:gdLst/>
              <a:ahLst/>
              <a:cxnLst/>
              <a:rect l="l" t="t" r="r" b="b"/>
              <a:pathLst>
                <a:path w="7282" h="27900" extrusionOk="0">
                  <a:moveTo>
                    <a:pt x="6752" y="26031"/>
                  </a:moveTo>
                  <a:cubicBezTo>
                    <a:pt x="6780" y="25919"/>
                    <a:pt x="7282" y="25277"/>
                    <a:pt x="6696" y="23855"/>
                  </a:cubicBezTo>
                  <a:cubicBezTo>
                    <a:pt x="6082" y="22432"/>
                    <a:pt x="6082" y="21818"/>
                    <a:pt x="6166" y="21260"/>
                  </a:cubicBezTo>
                  <a:cubicBezTo>
                    <a:pt x="6166" y="21260"/>
                    <a:pt x="7059" y="21121"/>
                    <a:pt x="7114" y="20479"/>
                  </a:cubicBezTo>
                  <a:cubicBezTo>
                    <a:pt x="7142" y="19865"/>
                    <a:pt x="6501" y="20451"/>
                    <a:pt x="6082" y="19335"/>
                  </a:cubicBezTo>
                  <a:cubicBezTo>
                    <a:pt x="5664" y="18219"/>
                    <a:pt x="5468" y="16964"/>
                    <a:pt x="5747" y="15792"/>
                  </a:cubicBezTo>
                  <a:cubicBezTo>
                    <a:pt x="6026" y="14648"/>
                    <a:pt x="6138" y="14313"/>
                    <a:pt x="5747" y="12918"/>
                  </a:cubicBezTo>
                  <a:cubicBezTo>
                    <a:pt x="5357" y="11523"/>
                    <a:pt x="5859" y="11746"/>
                    <a:pt x="6026" y="11830"/>
                  </a:cubicBezTo>
                  <a:cubicBezTo>
                    <a:pt x="6222" y="11886"/>
                    <a:pt x="6222" y="11440"/>
                    <a:pt x="5747" y="10463"/>
                  </a:cubicBezTo>
                  <a:cubicBezTo>
                    <a:pt x="5245" y="9487"/>
                    <a:pt x="5524" y="8482"/>
                    <a:pt x="6026" y="8510"/>
                  </a:cubicBezTo>
                  <a:cubicBezTo>
                    <a:pt x="6501" y="8538"/>
                    <a:pt x="6333" y="9459"/>
                    <a:pt x="6417" y="9626"/>
                  </a:cubicBezTo>
                  <a:cubicBezTo>
                    <a:pt x="6501" y="9793"/>
                    <a:pt x="7059" y="9570"/>
                    <a:pt x="7170" y="7952"/>
                  </a:cubicBezTo>
                  <a:cubicBezTo>
                    <a:pt x="7254" y="6362"/>
                    <a:pt x="6640" y="6167"/>
                    <a:pt x="6026" y="4967"/>
                  </a:cubicBezTo>
                  <a:cubicBezTo>
                    <a:pt x="5385" y="3739"/>
                    <a:pt x="5245" y="2372"/>
                    <a:pt x="5496" y="1201"/>
                  </a:cubicBezTo>
                  <a:cubicBezTo>
                    <a:pt x="5775" y="1"/>
                    <a:pt x="2009" y="419"/>
                    <a:pt x="2009" y="419"/>
                  </a:cubicBezTo>
                  <a:cubicBezTo>
                    <a:pt x="2009" y="419"/>
                    <a:pt x="1032" y="1814"/>
                    <a:pt x="1479" y="3154"/>
                  </a:cubicBezTo>
                  <a:cubicBezTo>
                    <a:pt x="1953" y="4465"/>
                    <a:pt x="2092" y="5134"/>
                    <a:pt x="1674" y="5664"/>
                  </a:cubicBezTo>
                  <a:cubicBezTo>
                    <a:pt x="1256" y="6167"/>
                    <a:pt x="921" y="6697"/>
                    <a:pt x="1144" y="7394"/>
                  </a:cubicBezTo>
                  <a:cubicBezTo>
                    <a:pt x="1339" y="8092"/>
                    <a:pt x="1395" y="7199"/>
                    <a:pt x="1562" y="7199"/>
                  </a:cubicBezTo>
                  <a:cubicBezTo>
                    <a:pt x="1730" y="7199"/>
                    <a:pt x="1869" y="8343"/>
                    <a:pt x="1479" y="9152"/>
                  </a:cubicBezTo>
                  <a:cubicBezTo>
                    <a:pt x="1116" y="9933"/>
                    <a:pt x="614" y="10491"/>
                    <a:pt x="865" y="11523"/>
                  </a:cubicBezTo>
                  <a:cubicBezTo>
                    <a:pt x="1060" y="12528"/>
                    <a:pt x="1200" y="10882"/>
                    <a:pt x="1423" y="11049"/>
                  </a:cubicBezTo>
                  <a:cubicBezTo>
                    <a:pt x="1618" y="11188"/>
                    <a:pt x="1618" y="12165"/>
                    <a:pt x="1256" y="12974"/>
                  </a:cubicBezTo>
                  <a:cubicBezTo>
                    <a:pt x="865" y="13755"/>
                    <a:pt x="781" y="14732"/>
                    <a:pt x="1060" y="15569"/>
                  </a:cubicBezTo>
                  <a:cubicBezTo>
                    <a:pt x="1339" y="16433"/>
                    <a:pt x="474" y="17940"/>
                    <a:pt x="223" y="18582"/>
                  </a:cubicBezTo>
                  <a:cubicBezTo>
                    <a:pt x="0" y="19251"/>
                    <a:pt x="140" y="20814"/>
                    <a:pt x="558" y="20618"/>
                  </a:cubicBezTo>
                  <a:cubicBezTo>
                    <a:pt x="977" y="20451"/>
                    <a:pt x="1116" y="19949"/>
                    <a:pt x="1116" y="19949"/>
                  </a:cubicBezTo>
                  <a:cubicBezTo>
                    <a:pt x="1256" y="20172"/>
                    <a:pt x="1451" y="20032"/>
                    <a:pt x="1451" y="20032"/>
                  </a:cubicBezTo>
                  <a:cubicBezTo>
                    <a:pt x="1562" y="20646"/>
                    <a:pt x="2260" y="20730"/>
                    <a:pt x="2260" y="20730"/>
                  </a:cubicBezTo>
                  <a:cubicBezTo>
                    <a:pt x="2009" y="20590"/>
                    <a:pt x="1813" y="20116"/>
                    <a:pt x="2037" y="19223"/>
                  </a:cubicBezTo>
                  <a:cubicBezTo>
                    <a:pt x="2288" y="18303"/>
                    <a:pt x="1953" y="17828"/>
                    <a:pt x="1953" y="17828"/>
                  </a:cubicBezTo>
                  <a:cubicBezTo>
                    <a:pt x="1869" y="19000"/>
                    <a:pt x="1562" y="18777"/>
                    <a:pt x="1562" y="18777"/>
                  </a:cubicBezTo>
                  <a:cubicBezTo>
                    <a:pt x="1562" y="18777"/>
                    <a:pt x="1200" y="18247"/>
                    <a:pt x="1311" y="17717"/>
                  </a:cubicBezTo>
                  <a:cubicBezTo>
                    <a:pt x="1423" y="17187"/>
                    <a:pt x="1981" y="16182"/>
                    <a:pt x="1590" y="15094"/>
                  </a:cubicBezTo>
                  <a:cubicBezTo>
                    <a:pt x="1200" y="14034"/>
                    <a:pt x="1702" y="13281"/>
                    <a:pt x="1702" y="13281"/>
                  </a:cubicBezTo>
                  <a:cubicBezTo>
                    <a:pt x="1702" y="13281"/>
                    <a:pt x="2120" y="13225"/>
                    <a:pt x="1953" y="14062"/>
                  </a:cubicBezTo>
                  <a:cubicBezTo>
                    <a:pt x="1758" y="14927"/>
                    <a:pt x="2455" y="15094"/>
                    <a:pt x="2455" y="15094"/>
                  </a:cubicBezTo>
                  <a:cubicBezTo>
                    <a:pt x="2037" y="14676"/>
                    <a:pt x="2260" y="14090"/>
                    <a:pt x="2427" y="13392"/>
                  </a:cubicBezTo>
                  <a:cubicBezTo>
                    <a:pt x="2567" y="12695"/>
                    <a:pt x="2371" y="12388"/>
                    <a:pt x="2371" y="12388"/>
                  </a:cubicBezTo>
                  <a:cubicBezTo>
                    <a:pt x="2650" y="12165"/>
                    <a:pt x="2539" y="11802"/>
                    <a:pt x="2539" y="11802"/>
                  </a:cubicBezTo>
                  <a:cubicBezTo>
                    <a:pt x="2874" y="11161"/>
                    <a:pt x="2455" y="10547"/>
                    <a:pt x="2455" y="10547"/>
                  </a:cubicBezTo>
                  <a:cubicBezTo>
                    <a:pt x="2455" y="10547"/>
                    <a:pt x="2511" y="11440"/>
                    <a:pt x="2232" y="11328"/>
                  </a:cubicBezTo>
                  <a:cubicBezTo>
                    <a:pt x="1897" y="11244"/>
                    <a:pt x="1758" y="10407"/>
                    <a:pt x="2120" y="9459"/>
                  </a:cubicBezTo>
                  <a:cubicBezTo>
                    <a:pt x="2455" y="8510"/>
                    <a:pt x="1981" y="6948"/>
                    <a:pt x="2232" y="6725"/>
                  </a:cubicBezTo>
                  <a:cubicBezTo>
                    <a:pt x="2455" y="6529"/>
                    <a:pt x="2874" y="6808"/>
                    <a:pt x="2846" y="7617"/>
                  </a:cubicBezTo>
                  <a:cubicBezTo>
                    <a:pt x="2818" y="8399"/>
                    <a:pt x="3376" y="8622"/>
                    <a:pt x="3153" y="7924"/>
                  </a:cubicBezTo>
                  <a:cubicBezTo>
                    <a:pt x="2957" y="7227"/>
                    <a:pt x="2985" y="6250"/>
                    <a:pt x="3348" y="6390"/>
                  </a:cubicBezTo>
                  <a:cubicBezTo>
                    <a:pt x="3655" y="6529"/>
                    <a:pt x="3822" y="7283"/>
                    <a:pt x="4101" y="8259"/>
                  </a:cubicBezTo>
                  <a:cubicBezTo>
                    <a:pt x="4380" y="9236"/>
                    <a:pt x="5189" y="9012"/>
                    <a:pt x="5189" y="9012"/>
                  </a:cubicBezTo>
                  <a:cubicBezTo>
                    <a:pt x="5161" y="10045"/>
                    <a:pt x="5385" y="10351"/>
                    <a:pt x="5636" y="10770"/>
                  </a:cubicBezTo>
                  <a:cubicBezTo>
                    <a:pt x="5887" y="11188"/>
                    <a:pt x="5775" y="11607"/>
                    <a:pt x="5357" y="11021"/>
                  </a:cubicBezTo>
                  <a:cubicBezTo>
                    <a:pt x="4938" y="10407"/>
                    <a:pt x="5078" y="9598"/>
                    <a:pt x="5078" y="9598"/>
                  </a:cubicBezTo>
                  <a:cubicBezTo>
                    <a:pt x="5078" y="9598"/>
                    <a:pt x="4659" y="9793"/>
                    <a:pt x="5357" y="12249"/>
                  </a:cubicBezTo>
                  <a:cubicBezTo>
                    <a:pt x="6054" y="14648"/>
                    <a:pt x="5217" y="16601"/>
                    <a:pt x="5357" y="18303"/>
                  </a:cubicBezTo>
                  <a:cubicBezTo>
                    <a:pt x="5468" y="19977"/>
                    <a:pt x="6222" y="20479"/>
                    <a:pt x="6361" y="20479"/>
                  </a:cubicBezTo>
                  <a:cubicBezTo>
                    <a:pt x="6501" y="20479"/>
                    <a:pt x="6724" y="20674"/>
                    <a:pt x="6333" y="20814"/>
                  </a:cubicBezTo>
                  <a:cubicBezTo>
                    <a:pt x="5943" y="20953"/>
                    <a:pt x="5524" y="20730"/>
                    <a:pt x="5524" y="20730"/>
                  </a:cubicBezTo>
                  <a:cubicBezTo>
                    <a:pt x="5636" y="21065"/>
                    <a:pt x="5887" y="21204"/>
                    <a:pt x="5887" y="21204"/>
                  </a:cubicBezTo>
                  <a:cubicBezTo>
                    <a:pt x="5887" y="21204"/>
                    <a:pt x="5468" y="21902"/>
                    <a:pt x="6082" y="23994"/>
                  </a:cubicBezTo>
                  <a:cubicBezTo>
                    <a:pt x="6333" y="24831"/>
                    <a:pt x="6305" y="25640"/>
                    <a:pt x="6166" y="26254"/>
                  </a:cubicBezTo>
                  <a:cubicBezTo>
                    <a:pt x="6501" y="26087"/>
                    <a:pt x="6752" y="26031"/>
                    <a:pt x="6752" y="26031"/>
                  </a:cubicBezTo>
                  <a:close/>
                  <a:moveTo>
                    <a:pt x="1953" y="21651"/>
                  </a:moveTo>
                  <a:cubicBezTo>
                    <a:pt x="1953" y="21651"/>
                    <a:pt x="2232" y="24859"/>
                    <a:pt x="1590" y="26366"/>
                  </a:cubicBezTo>
                  <a:cubicBezTo>
                    <a:pt x="977" y="27900"/>
                    <a:pt x="195" y="25891"/>
                    <a:pt x="195" y="25891"/>
                  </a:cubicBezTo>
                  <a:cubicBezTo>
                    <a:pt x="195" y="25891"/>
                    <a:pt x="1590" y="25054"/>
                    <a:pt x="1953" y="21651"/>
                  </a:cubicBezTo>
                  <a:close/>
                  <a:moveTo>
                    <a:pt x="3432" y="13811"/>
                  </a:moveTo>
                  <a:cubicBezTo>
                    <a:pt x="3432" y="13811"/>
                    <a:pt x="4213" y="14732"/>
                    <a:pt x="4045" y="16824"/>
                  </a:cubicBezTo>
                  <a:cubicBezTo>
                    <a:pt x="3850" y="18861"/>
                    <a:pt x="4687" y="20032"/>
                    <a:pt x="4799" y="20897"/>
                  </a:cubicBezTo>
                  <a:cubicBezTo>
                    <a:pt x="4910" y="21734"/>
                    <a:pt x="4576" y="24413"/>
                    <a:pt x="5385" y="24859"/>
                  </a:cubicBezTo>
                  <a:cubicBezTo>
                    <a:pt x="6194" y="25333"/>
                    <a:pt x="4687" y="25194"/>
                    <a:pt x="4548" y="23297"/>
                  </a:cubicBezTo>
                  <a:cubicBezTo>
                    <a:pt x="4408" y="21427"/>
                    <a:pt x="4269" y="20758"/>
                    <a:pt x="3934" y="20814"/>
                  </a:cubicBezTo>
                  <a:cubicBezTo>
                    <a:pt x="3543" y="20897"/>
                    <a:pt x="3850" y="23659"/>
                    <a:pt x="4492" y="24552"/>
                  </a:cubicBezTo>
                  <a:cubicBezTo>
                    <a:pt x="5106" y="25473"/>
                    <a:pt x="3822" y="25529"/>
                    <a:pt x="3432" y="23325"/>
                  </a:cubicBezTo>
                  <a:cubicBezTo>
                    <a:pt x="3069" y="21148"/>
                    <a:pt x="3766" y="19642"/>
                    <a:pt x="3432" y="17884"/>
                  </a:cubicBezTo>
                  <a:cubicBezTo>
                    <a:pt x="3069" y="16182"/>
                    <a:pt x="3794" y="15485"/>
                    <a:pt x="3432" y="13811"/>
                  </a:cubicBezTo>
                  <a:close/>
                  <a:moveTo>
                    <a:pt x="5078" y="15150"/>
                  </a:moveTo>
                  <a:cubicBezTo>
                    <a:pt x="5022" y="16768"/>
                    <a:pt x="4659" y="18861"/>
                    <a:pt x="5301" y="19670"/>
                  </a:cubicBezTo>
                  <a:cubicBezTo>
                    <a:pt x="3432" y="18777"/>
                    <a:pt x="5608" y="13950"/>
                    <a:pt x="4408" y="12555"/>
                  </a:cubicBezTo>
                  <a:cubicBezTo>
                    <a:pt x="5078" y="12834"/>
                    <a:pt x="5106" y="14425"/>
                    <a:pt x="5078" y="1515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939;p63">
              <a:extLst>
                <a:ext uri="{FF2B5EF4-FFF2-40B4-BE49-F238E27FC236}">
                  <a16:creationId xmlns:a16="http://schemas.microsoft.com/office/drawing/2014/main" id="{7936A70B-FDC0-5023-F061-D7F93337F7CE}"/>
                </a:ext>
              </a:extLst>
            </p:cNvPr>
            <p:cNvSpPr/>
            <p:nvPr/>
          </p:nvSpPr>
          <p:spPr>
            <a:xfrm>
              <a:off x="2549224" y="3541760"/>
              <a:ext cx="225806" cy="209404"/>
            </a:xfrm>
            <a:custGeom>
              <a:avLst/>
              <a:gdLst/>
              <a:ahLst/>
              <a:cxnLst/>
              <a:rect l="l" t="t" r="r" b="b"/>
              <a:pathLst>
                <a:path w="3070" h="2847" extrusionOk="0">
                  <a:moveTo>
                    <a:pt x="2735" y="2651"/>
                  </a:moveTo>
                  <a:cubicBezTo>
                    <a:pt x="2735" y="2651"/>
                    <a:pt x="2233" y="2846"/>
                    <a:pt x="2037" y="1953"/>
                  </a:cubicBezTo>
                  <a:cubicBezTo>
                    <a:pt x="1814" y="1005"/>
                    <a:pt x="1396" y="475"/>
                    <a:pt x="698" y="363"/>
                  </a:cubicBezTo>
                  <a:cubicBezTo>
                    <a:pt x="1" y="280"/>
                    <a:pt x="670" y="1"/>
                    <a:pt x="1479" y="363"/>
                  </a:cubicBezTo>
                  <a:cubicBezTo>
                    <a:pt x="2233" y="754"/>
                    <a:pt x="3070" y="2428"/>
                    <a:pt x="2735" y="2651"/>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940;p63">
              <a:extLst>
                <a:ext uri="{FF2B5EF4-FFF2-40B4-BE49-F238E27FC236}">
                  <a16:creationId xmlns:a16="http://schemas.microsoft.com/office/drawing/2014/main" id="{6D64F862-0C5D-49F5-84C0-7B6DCB938575}"/>
                </a:ext>
              </a:extLst>
            </p:cNvPr>
            <p:cNvSpPr/>
            <p:nvPr/>
          </p:nvSpPr>
          <p:spPr>
            <a:xfrm>
              <a:off x="2508182" y="3184744"/>
              <a:ext cx="344814" cy="463822"/>
            </a:xfrm>
            <a:custGeom>
              <a:avLst/>
              <a:gdLst/>
              <a:ahLst/>
              <a:cxnLst/>
              <a:rect l="l" t="t" r="r" b="b"/>
              <a:pathLst>
                <a:path w="4688" h="6306" extrusionOk="0">
                  <a:moveTo>
                    <a:pt x="2735" y="725"/>
                  </a:moveTo>
                  <a:cubicBezTo>
                    <a:pt x="2735" y="725"/>
                    <a:pt x="2121" y="3069"/>
                    <a:pt x="3432" y="4659"/>
                  </a:cubicBezTo>
                  <a:cubicBezTo>
                    <a:pt x="4688" y="6305"/>
                    <a:pt x="2819" y="5078"/>
                    <a:pt x="2372" y="3822"/>
                  </a:cubicBezTo>
                  <a:cubicBezTo>
                    <a:pt x="1926" y="2567"/>
                    <a:pt x="1535" y="1869"/>
                    <a:pt x="1033" y="2427"/>
                  </a:cubicBezTo>
                  <a:cubicBezTo>
                    <a:pt x="531" y="2985"/>
                    <a:pt x="949" y="3934"/>
                    <a:pt x="810" y="4297"/>
                  </a:cubicBezTo>
                  <a:cubicBezTo>
                    <a:pt x="670" y="4631"/>
                    <a:pt x="336" y="2790"/>
                    <a:pt x="168" y="2344"/>
                  </a:cubicBezTo>
                  <a:cubicBezTo>
                    <a:pt x="1" y="1869"/>
                    <a:pt x="112" y="530"/>
                    <a:pt x="754" y="279"/>
                  </a:cubicBezTo>
                  <a:cubicBezTo>
                    <a:pt x="1396" y="0"/>
                    <a:pt x="2651" y="167"/>
                    <a:pt x="2735" y="725"/>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941;p63">
              <a:extLst>
                <a:ext uri="{FF2B5EF4-FFF2-40B4-BE49-F238E27FC236}">
                  <a16:creationId xmlns:a16="http://schemas.microsoft.com/office/drawing/2014/main" id="{5E308AD3-2A1E-509C-59EA-5223AAF624B9}"/>
                </a:ext>
              </a:extLst>
            </p:cNvPr>
            <p:cNvSpPr/>
            <p:nvPr/>
          </p:nvSpPr>
          <p:spPr>
            <a:xfrm>
              <a:off x="2530762" y="3902895"/>
              <a:ext cx="139603" cy="545907"/>
            </a:xfrm>
            <a:custGeom>
              <a:avLst/>
              <a:gdLst/>
              <a:ahLst/>
              <a:cxnLst/>
              <a:rect l="l" t="t" r="r" b="b"/>
              <a:pathLst>
                <a:path w="1898" h="7422" extrusionOk="0">
                  <a:moveTo>
                    <a:pt x="838" y="1"/>
                  </a:moveTo>
                  <a:cubicBezTo>
                    <a:pt x="838" y="1"/>
                    <a:pt x="1898" y="1228"/>
                    <a:pt x="1368" y="2763"/>
                  </a:cubicBezTo>
                  <a:cubicBezTo>
                    <a:pt x="893" y="4325"/>
                    <a:pt x="559" y="6334"/>
                    <a:pt x="838" y="7422"/>
                  </a:cubicBezTo>
                  <a:cubicBezTo>
                    <a:pt x="838" y="7422"/>
                    <a:pt x="391" y="6976"/>
                    <a:pt x="447" y="5915"/>
                  </a:cubicBezTo>
                  <a:cubicBezTo>
                    <a:pt x="447" y="5915"/>
                    <a:pt x="84" y="5860"/>
                    <a:pt x="1" y="5302"/>
                  </a:cubicBezTo>
                  <a:cubicBezTo>
                    <a:pt x="1" y="5302"/>
                    <a:pt x="252" y="5525"/>
                    <a:pt x="447" y="5497"/>
                  </a:cubicBezTo>
                  <a:cubicBezTo>
                    <a:pt x="447" y="5497"/>
                    <a:pt x="503" y="4074"/>
                    <a:pt x="810" y="3209"/>
                  </a:cubicBezTo>
                  <a:cubicBezTo>
                    <a:pt x="1117" y="2344"/>
                    <a:pt x="1368" y="1173"/>
                    <a:pt x="838" y="1"/>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942;p63">
              <a:extLst>
                <a:ext uri="{FF2B5EF4-FFF2-40B4-BE49-F238E27FC236}">
                  <a16:creationId xmlns:a16="http://schemas.microsoft.com/office/drawing/2014/main" id="{B7F4EB09-65F7-E8B2-9C6A-436D665687E7}"/>
                </a:ext>
              </a:extLst>
            </p:cNvPr>
            <p:cNvSpPr/>
            <p:nvPr/>
          </p:nvSpPr>
          <p:spPr>
            <a:xfrm>
              <a:off x="-26006" y="2768152"/>
              <a:ext cx="1890005" cy="2378394"/>
            </a:xfrm>
            <a:custGeom>
              <a:avLst/>
              <a:gdLst/>
              <a:ahLst/>
              <a:cxnLst/>
              <a:rect l="l" t="t" r="r" b="b"/>
              <a:pathLst>
                <a:path w="25696" h="32336" extrusionOk="0">
                  <a:moveTo>
                    <a:pt x="25695" y="32336"/>
                  </a:moveTo>
                  <a:lnTo>
                    <a:pt x="0" y="32336"/>
                  </a:lnTo>
                  <a:lnTo>
                    <a:pt x="0" y="2009"/>
                  </a:lnTo>
                  <a:cubicBezTo>
                    <a:pt x="586" y="1396"/>
                    <a:pt x="1284" y="949"/>
                    <a:pt x="2065" y="642"/>
                  </a:cubicBezTo>
                  <a:cubicBezTo>
                    <a:pt x="3627" y="1"/>
                    <a:pt x="5441" y="112"/>
                    <a:pt x="6947" y="921"/>
                  </a:cubicBezTo>
                  <a:cubicBezTo>
                    <a:pt x="8593" y="559"/>
                    <a:pt x="10351" y="1507"/>
                    <a:pt x="11048" y="3125"/>
                  </a:cubicBezTo>
                  <a:cubicBezTo>
                    <a:pt x="12583" y="2930"/>
                    <a:pt x="14034" y="4883"/>
                    <a:pt x="13643" y="6501"/>
                  </a:cubicBezTo>
                  <a:cubicBezTo>
                    <a:pt x="14229" y="6696"/>
                    <a:pt x="14647" y="7394"/>
                    <a:pt x="14480" y="8063"/>
                  </a:cubicBezTo>
                  <a:cubicBezTo>
                    <a:pt x="15233" y="8036"/>
                    <a:pt x="15903" y="9012"/>
                    <a:pt x="15596" y="9765"/>
                  </a:cubicBezTo>
                  <a:cubicBezTo>
                    <a:pt x="17270" y="9347"/>
                    <a:pt x="18860" y="11021"/>
                    <a:pt x="19111" y="12834"/>
                  </a:cubicBezTo>
                  <a:cubicBezTo>
                    <a:pt x="19335" y="14648"/>
                    <a:pt x="18525" y="16405"/>
                    <a:pt x="17605" y="17940"/>
                  </a:cubicBezTo>
                  <a:cubicBezTo>
                    <a:pt x="17047" y="18832"/>
                    <a:pt x="16461" y="19725"/>
                    <a:pt x="15652" y="20367"/>
                  </a:cubicBezTo>
                  <a:cubicBezTo>
                    <a:pt x="14871" y="21009"/>
                    <a:pt x="13810" y="21399"/>
                    <a:pt x="12806" y="21176"/>
                  </a:cubicBezTo>
                  <a:cubicBezTo>
                    <a:pt x="13950" y="21622"/>
                    <a:pt x="14647" y="23157"/>
                    <a:pt x="14257" y="24384"/>
                  </a:cubicBezTo>
                  <a:cubicBezTo>
                    <a:pt x="16879" y="24552"/>
                    <a:pt x="19195" y="27007"/>
                    <a:pt x="19362" y="29769"/>
                  </a:cubicBezTo>
                  <a:cubicBezTo>
                    <a:pt x="20060" y="29490"/>
                    <a:pt x="20897" y="29629"/>
                    <a:pt x="21483" y="30132"/>
                  </a:cubicBezTo>
                  <a:cubicBezTo>
                    <a:pt x="22041" y="30662"/>
                    <a:pt x="22320" y="31527"/>
                    <a:pt x="22124" y="32308"/>
                  </a:cubicBezTo>
                  <a:cubicBezTo>
                    <a:pt x="23185" y="31582"/>
                    <a:pt x="24580" y="31666"/>
                    <a:pt x="25695" y="3233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943;p63">
              <a:extLst>
                <a:ext uri="{FF2B5EF4-FFF2-40B4-BE49-F238E27FC236}">
                  <a16:creationId xmlns:a16="http://schemas.microsoft.com/office/drawing/2014/main" id="{35E464F2-6A0C-1956-B675-D324EE8A9247}"/>
                </a:ext>
              </a:extLst>
            </p:cNvPr>
            <p:cNvSpPr/>
            <p:nvPr/>
          </p:nvSpPr>
          <p:spPr>
            <a:xfrm>
              <a:off x="-30125" y="2786613"/>
              <a:ext cx="976851" cy="2359932"/>
            </a:xfrm>
            <a:custGeom>
              <a:avLst/>
              <a:gdLst/>
              <a:ahLst/>
              <a:cxnLst/>
              <a:rect l="l" t="t" r="r" b="b"/>
              <a:pathLst>
                <a:path w="13281" h="32085" extrusionOk="0">
                  <a:moveTo>
                    <a:pt x="4939" y="32085"/>
                  </a:moveTo>
                  <a:cubicBezTo>
                    <a:pt x="4520" y="31861"/>
                    <a:pt x="3990" y="31778"/>
                    <a:pt x="3516" y="31778"/>
                  </a:cubicBezTo>
                  <a:cubicBezTo>
                    <a:pt x="2651" y="31778"/>
                    <a:pt x="1814" y="31973"/>
                    <a:pt x="921" y="31889"/>
                  </a:cubicBezTo>
                  <a:cubicBezTo>
                    <a:pt x="2874" y="30773"/>
                    <a:pt x="5246" y="30494"/>
                    <a:pt x="7394" y="31108"/>
                  </a:cubicBezTo>
                  <a:cubicBezTo>
                    <a:pt x="8315" y="30773"/>
                    <a:pt x="9375" y="30773"/>
                    <a:pt x="10323" y="31136"/>
                  </a:cubicBezTo>
                  <a:cubicBezTo>
                    <a:pt x="10379" y="30160"/>
                    <a:pt x="9626" y="29239"/>
                    <a:pt x="8705" y="29127"/>
                  </a:cubicBezTo>
                  <a:cubicBezTo>
                    <a:pt x="8817" y="28318"/>
                    <a:pt x="8426" y="27481"/>
                    <a:pt x="7812" y="27063"/>
                  </a:cubicBezTo>
                  <a:cubicBezTo>
                    <a:pt x="7171" y="26616"/>
                    <a:pt x="6306" y="26588"/>
                    <a:pt x="5636" y="26951"/>
                  </a:cubicBezTo>
                  <a:cubicBezTo>
                    <a:pt x="6613" y="26031"/>
                    <a:pt x="8370" y="26170"/>
                    <a:pt x="9207" y="27230"/>
                  </a:cubicBezTo>
                  <a:cubicBezTo>
                    <a:pt x="9486" y="25807"/>
                    <a:pt x="8231" y="24301"/>
                    <a:pt x="6864" y="24384"/>
                  </a:cubicBezTo>
                  <a:cubicBezTo>
                    <a:pt x="6222" y="23157"/>
                    <a:pt x="5106" y="22208"/>
                    <a:pt x="3851" y="21874"/>
                  </a:cubicBezTo>
                  <a:cubicBezTo>
                    <a:pt x="5525" y="20451"/>
                    <a:pt x="8036" y="20255"/>
                    <a:pt x="9905" y="21371"/>
                  </a:cubicBezTo>
                  <a:cubicBezTo>
                    <a:pt x="9124" y="20172"/>
                    <a:pt x="7617" y="19474"/>
                    <a:pt x="6222" y="19697"/>
                  </a:cubicBezTo>
                  <a:cubicBezTo>
                    <a:pt x="6445" y="19614"/>
                    <a:pt x="6696" y="19502"/>
                    <a:pt x="6892" y="19363"/>
                  </a:cubicBezTo>
                  <a:cubicBezTo>
                    <a:pt x="6473" y="19251"/>
                    <a:pt x="6055" y="19139"/>
                    <a:pt x="5636" y="19000"/>
                  </a:cubicBezTo>
                  <a:cubicBezTo>
                    <a:pt x="7422" y="18247"/>
                    <a:pt x="9542" y="18414"/>
                    <a:pt x="11188" y="19502"/>
                  </a:cubicBezTo>
                  <a:cubicBezTo>
                    <a:pt x="11077" y="19251"/>
                    <a:pt x="11021" y="19056"/>
                    <a:pt x="10909" y="18833"/>
                  </a:cubicBezTo>
                  <a:cubicBezTo>
                    <a:pt x="11662" y="19000"/>
                    <a:pt x="12304" y="19837"/>
                    <a:pt x="12220" y="20674"/>
                  </a:cubicBezTo>
                  <a:cubicBezTo>
                    <a:pt x="12555" y="19279"/>
                    <a:pt x="11718" y="17717"/>
                    <a:pt x="10407" y="17298"/>
                  </a:cubicBezTo>
                  <a:cubicBezTo>
                    <a:pt x="10602" y="17689"/>
                    <a:pt x="10547" y="18135"/>
                    <a:pt x="10379" y="18498"/>
                  </a:cubicBezTo>
                  <a:cubicBezTo>
                    <a:pt x="10351" y="17577"/>
                    <a:pt x="9654" y="16740"/>
                    <a:pt x="8789" y="16601"/>
                  </a:cubicBezTo>
                  <a:cubicBezTo>
                    <a:pt x="9765" y="16266"/>
                    <a:pt x="10519" y="15317"/>
                    <a:pt x="10770" y="14257"/>
                  </a:cubicBezTo>
                  <a:cubicBezTo>
                    <a:pt x="11328" y="14731"/>
                    <a:pt x="11523" y="15485"/>
                    <a:pt x="11356" y="16210"/>
                  </a:cubicBezTo>
                  <a:cubicBezTo>
                    <a:pt x="12416" y="15764"/>
                    <a:pt x="13141" y="14620"/>
                    <a:pt x="13197" y="13420"/>
                  </a:cubicBezTo>
                  <a:cubicBezTo>
                    <a:pt x="13281" y="12248"/>
                    <a:pt x="12611" y="11021"/>
                    <a:pt x="11635" y="10463"/>
                  </a:cubicBezTo>
                  <a:cubicBezTo>
                    <a:pt x="12053" y="9654"/>
                    <a:pt x="11746" y="8510"/>
                    <a:pt x="11021" y="8063"/>
                  </a:cubicBezTo>
                  <a:cubicBezTo>
                    <a:pt x="11300" y="8036"/>
                    <a:pt x="11607" y="8119"/>
                    <a:pt x="11802" y="8315"/>
                  </a:cubicBezTo>
                  <a:cubicBezTo>
                    <a:pt x="11523" y="7617"/>
                    <a:pt x="10965" y="7059"/>
                    <a:pt x="10323" y="6780"/>
                  </a:cubicBezTo>
                  <a:cubicBezTo>
                    <a:pt x="10630" y="7115"/>
                    <a:pt x="10686" y="7673"/>
                    <a:pt x="10547" y="8119"/>
                  </a:cubicBezTo>
                  <a:cubicBezTo>
                    <a:pt x="10407" y="7394"/>
                    <a:pt x="9765" y="6836"/>
                    <a:pt x="9068" y="6864"/>
                  </a:cubicBezTo>
                  <a:cubicBezTo>
                    <a:pt x="9486" y="5943"/>
                    <a:pt x="10463" y="5301"/>
                    <a:pt x="11467" y="5301"/>
                  </a:cubicBezTo>
                  <a:cubicBezTo>
                    <a:pt x="11021" y="5022"/>
                    <a:pt x="10491" y="4883"/>
                    <a:pt x="9961" y="4883"/>
                  </a:cubicBezTo>
                  <a:cubicBezTo>
                    <a:pt x="10407" y="4911"/>
                    <a:pt x="10686" y="4269"/>
                    <a:pt x="10491" y="3851"/>
                  </a:cubicBezTo>
                  <a:cubicBezTo>
                    <a:pt x="10268" y="3432"/>
                    <a:pt x="9710" y="3293"/>
                    <a:pt x="9291" y="3432"/>
                  </a:cubicBezTo>
                  <a:cubicBezTo>
                    <a:pt x="8845" y="3516"/>
                    <a:pt x="8510" y="3851"/>
                    <a:pt x="8147" y="4158"/>
                  </a:cubicBezTo>
                  <a:cubicBezTo>
                    <a:pt x="7673" y="3321"/>
                    <a:pt x="6362" y="3293"/>
                    <a:pt x="5804" y="4046"/>
                  </a:cubicBezTo>
                  <a:cubicBezTo>
                    <a:pt x="5525" y="3209"/>
                    <a:pt x="4799" y="2539"/>
                    <a:pt x="3990" y="2344"/>
                  </a:cubicBezTo>
                  <a:cubicBezTo>
                    <a:pt x="3209" y="2121"/>
                    <a:pt x="2260" y="2344"/>
                    <a:pt x="1619" y="2930"/>
                  </a:cubicBezTo>
                  <a:cubicBezTo>
                    <a:pt x="1982" y="1535"/>
                    <a:pt x="3125" y="391"/>
                    <a:pt x="4409" y="1"/>
                  </a:cubicBezTo>
                  <a:cubicBezTo>
                    <a:pt x="3655" y="1"/>
                    <a:pt x="2846" y="112"/>
                    <a:pt x="2121" y="391"/>
                  </a:cubicBezTo>
                  <a:cubicBezTo>
                    <a:pt x="1340" y="698"/>
                    <a:pt x="642" y="1145"/>
                    <a:pt x="56" y="1758"/>
                  </a:cubicBezTo>
                  <a:lnTo>
                    <a:pt x="56" y="4297"/>
                  </a:lnTo>
                  <a:cubicBezTo>
                    <a:pt x="419" y="4353"/>
                    <a:pt x="726" y="4465"/>
                    <a:pt x="1033" y="4604"/>
                  </a:cubicBezTo>
                  <a:cubicBezTo>
                    <a:pt x="2037" y="5134"/>
                    <a:pt x="2818" y="6138"/>
                    <a:pt x="3014" y="7338"/>
                  </a:cubicBezTo>
                  <a:cubicBezTo>
                    <a:pt x="3795" y="6027"/>
                    <a:pt x="5525" y="5553"/>
                    <a:pt x="6836" y="6250"/>
                  </a:cubicBezTo>
                  <a:cubicBezTo>
                    <a:pt x="6306" y="5608"/>
                    <a:pt x="5385" y="5385"/>
                    <a:pt x="4660" y="5608"/>
                  </a:cubicBezTo>
                  <a:cubicBezTo>
                    <a:pt x="5218" y="4911"/>
                    <a:pt x="6278" y="4911"/>
                    <a:pt x="6975" y="5413"/>
                  </a:cubicBezTo>
                  <a:cubicBezTo>
                    <a:pt x="7701" y="5859"/>
                    <a:pt x="8147" y="6669"/>
                    <a:pt x="8538" y="7478"/>
                  </a:cubicBezTo>
                  <a:cubicBezTo>
                    <a:pt x="7896" y="7003"/>
                    <a:pt x="7003" y="6975"/>
                    <a:pt x="6334" y="7394"/>
                  </a:cubicBezTo>
                  <a:cubicBezTo>
                    <a:pt x="7199" y="7506"/>
                    <a:pt x="7896" y="8398"/>
                    <a:pt x="7840" y="9319"/>
                  </a:cubicBezTo>
                  <a:cubicBezTo>
                    <a:pt x="9096" y="9514"/>
                    <a:pt x="10184" y="10630"/>
                    <a:pt x="10351" y="11969"/>
                  </a:cubicBezTo>
                  <a:cubicBezTo>
                    <a:pt x="10547" y="13281"/>
                    <a:pt x="9849" y="14731"/>
                    <a:pt x="8705" y="15317"/>
                  </a:cubicBezTo>
                  <a:cubicBezTo>
                    <a:pt x="8733" y="14452"/>
                    <a:pt x="8175" y="13615"/>
                    <a:pt x="7394" y="13364"/>
                  </a:cubicBezTo>
                  <a:cubicBezTo>
                    <a:pt x="8175" y="14620"/>
                    <a:pt x="7701" y="16573"/>
                    <a:pt x="6417" y="17242"/>
                  </a:cubicBezTo>
                  <a:cubicBezTo>
                    <a:pt x="6445" y="16433"/>
                    <a:pt x="6027" y="15596"/>
                    <a:pt x="5329" y="15234"/>
                  </a:cubicBezTo>
                  <a:cubicBezTo>
                    <a:pt x="6083" y="14648"/>
                    <a:pt x="6306" y="13364"/>
                    <a:pt x="5748" y="12527"/>
                  </a:cubicBezTo>
                  <a:cubicBezTo>
                    <a:pt x="5190" y="11690"/>
                    <a:pt x="3962" y="11467"/>
                    <a:pt x="3153" y="12025"/>
                  </a:cubicBezTo>
                  <a:cubicBezTo>
                    <a:pt x="3125" y="11188"/>
                    <a:pt x="2121" y="10630"/>
                    <a:pt x="1451" y="11049"/>
                  </a:cubicBezTo>
                  <a:cubicBezTo>
                    <a:pt x="1675" y="10212"/>
                    <a:pt x="2595" y="9654"/>
                    <a:pt x="3376" y="9905"/>
                  </a:cubicBezTo>
                  <a:cubicBezTo>
                    <a:pt x="2539" y="8956"/>
                    <a:pt x="1061" y="8789"/>
                    <a:pt x="1" y="9347"/>
                  </a:cubicBezTo>
                  <a:lnTo>
                    <a:pt x="1" y="27760"/>
                  </a:lnTo>
                  <a:cubicBezTo>
                    <a:pt x="838" y="27844"/>
                    <a:pt x="1675" y="28207"/>
                    <a:pt x="2037" y="28876"/>
                  </a:cubicBezTo>
                  <a:cubicBezTo>
                    <a:pt x="2818" y="28541"/>
                    <a:pt x="3795" y="28960"/>
                    <a:pt x="4186" y="29713"/>
                  </a:cubicBezTo>
                  <a:lnTo>
                    <a:pt x="2093" y="29518"/>
                  </a:lnTo>
                  <a:cubicBezTo>
                    <a:pt x="1396" y="29434"/>
                    <a:pt x="698" y="29378"/>
                    <a:pt x="1" y="29378"/>
                  </a:cubicBezTo>
                  <a:lnTo>
                    <a:pt x="1" y="32085"/>
                  </a:lnTo>
                  <a:lnTo>
                    <a:pt x="4939" y="32085"/>
                  </a:ln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944;p63">
              <a:extLst>
                <a:ext uri="{FF2B5EF4-FFF2-40B4-BE49-F238E27FC236}">
                  <a16:creationId xmlns:a16="http://schemas.microsoft.com/office/drawing/2014/main" id="{C98AE129-D88C-1C79-969B-526CA5997A9E}"/>
                </a:ext>
              </a:extLst>
            </p:cNvPr>
            <p:cNvSpPr/>
            <p:nvPr/>
          </p:nvSpPr>
          <p:spPr>
            <a:xfrm>
              <a:off x="1131314" y="4391273"/>
              <a:ext cx="896826" cy="595187"/>
            </a:xfrm>
            <a:custGeom>
              <a:avLst/>
              <a:gdLst/>
              <a:ahLst/>
              <a:cxnLst/>
              <a:rect l="l" t="t" r="r" b="b"/>
              <a:pathLst>
                <a:path w="12193" h="8092" extrusionOk="0">
                  <a:moveTo>
                    <a:pt x="1033" y="6111"/>
                  </a:moveTo>
                  <a:cubicBezTo>
                    <a:pt x="1033" y="6111"/>
                    <a:pt x="810" y="5748"/>
                    <a:pt x="1144" y="5134"/>
                  </a:cubicBezTo>
                  <a:cubicBezTo>
                    <a:pt x="1144" y="5134"/>
                    <a:pt x="1368" y="4799"/>
                    <a:pt x="1786" y="4911"/>
                  </a:cubicBezTo>
                  <a:cubicBezTo>
                    <a:pt x="1786" y="4911"/>
                    <a:pt x="2065" y="3851"/>
                    <a:pt x="2986" y="4437"/>
                  </a:cubicBezTo>
                  <a:cubicBezTo>
                    <a:pt x="2986" y="4437"/>
                    <a:pt x="1953" y="5274"/>
                    <a:pt x="2539" y="6306"/>
                  </a:cubicBezTo>
                  <a:cubicBezTo>
                    <a:pt x="2623" y="4381"/>
                    <a:pt x="5720" y="3432"/>
                    <a:pt x="6306" y="5608"/>
                  </a:cubicBezTo>
                  <a:cubicBezTo>
                    <a:pt x="6306" y="5608"/>
                    <a:pt x="5357" y="4911"/>
                    <a:pt x="4799" y="5664"/>
                  </a:cubicBezTo>
                  <a:cubicBezTo>
                    <a:pt x="4241" y="6473"/>
                    <a:pt x="4855" y="7199"/>
                    <a:pt x="4855" y="7199"/>
                  </a:cubicBezTo>
                  <a:cubicBezTo>
                    <a:pt x="4855" y="7199"/>
                    <a:pt x="4911" y="5134"/>
                    <a:pt x="6529" y="6473"/>
                  </a:cubicBezTo>
                  <a:cubicBezTo>
                    <a:pt x="6529" y="6473"/>
                    <a:pt x="5748" y="7171"/>
                    <a:pt x="6250" y="8091"/>
                  </a:cubicBezTo>
                  <a:cubicBezTo>
                    <a:pt x="6250" y="8091"/>
                    <a:pt x="6445" y="6278"/>
                    <a:pt x="7980" y="6780"/>
                  </a:cubicBezTo>
                  <a:cubicBezTo>
                    <a:pt x="7980" y="6780"/>
                    <a:pt x="8119" y="5078"/>
                    <a:pt x="9124" y="5497"/>
                  </a:cubicBezTo>
                  <a:cubicBezTo>
                    <a:pt x="10156" y="5915"/>
                    <a:pt x="9682" y="6613"/>
                    <a:pt x="9682" y="6613"/>
                  </a:cubicBezTo>
                  <a:cubicBezTo>
                    <a:pt x="9682" y="6613"/>
                    <a:pt x="10797" y="6780"/>
                    <a:pt x="11049" y="7533"/>
                  </a:cubicBezTo>
                  <a:cubicBezTo>
                    <a:pt x="11049" y="7533"/>
                    <a:pt x="11272" y="6697"/>
                    <a:pt x="10435" y="6222"/>
                  </a:cubicBezTo>
                  <a:cubicBezTo>
                    <a:pt x="10435" y="6222"/>
                    <a:pt x="10714" y="5720"/>
                    <a:pt x="10351" y="5497"/>
                  </a:cubicBezTo>
                  <a:cubicBezTo>
                    <a:pt x="10351" y="5497"/>
                    <a:pt x="11607" y="5385"/>
                    <a:pt x="11634" y="4186"/>
                  </a:cubicBezTo>
                  <a:cubicBezTo>
                    <a:pt x="11634" y="4186"/>
                    <a:pt x="12165" y="4046"/>
                    <a:pt x="12025" y="3544"/>
                  </a:cubicBezTo>
                  <a:cubicBezTo>
                    <a:pt x="12025" y="3544"/>
                    <a:pt x="12192" y="2567"/>
                    <a:pt x="11439" y="2707"/>
                  </a:cubicBezTo>
                  <a:cubicBezTo>
                    <a:pt x="11439" y="2707"/>
                    <a:pt x="10658" y="1926"/>
                    <a:pt x="9654" y="2205"/>
                  </a:cubicBezTo>
                  <a:cubicBezTo>
                    <a:pt x="9654" y="2205"/>
                    <a:pt x="7254" y="1"/>
                    <a:pt x="5078" y="1117"/>
                  </a:cubicBezTo>
                  <a:cubicBezTo>
                    <a:pt x="5078" y="1117"/>
                    <a:pt x="5971" y="1033"/>
                    <a:pt x="6975" y="1647"/>
                  </a:cubicBezTo>
                  <a:cubicBezTo>
                    <a:pt x="6975" y="1647"/>
                    <a:pt x="6417" y="2595"/>
                    <a:pt x="7394" y="2986"/>
                  </a:cubicBezTo>
                  <a:cubicBezTo>
                    <a:pt x="7394" y="2986"/>
                    <a:pt x="7087" y="3879"/>
                    <a:pt x="7868" y="4158"/>
                  </a:cubicBezTo>
                  <a:cubicBezTo>
                    <a:pt x="7868" y="4158"/>
                    <a:pt x="7784" y="4465"/>
                    <a:pt x="8091" y="4688"/>
                  </a:cubicBezTo>
                  <a:cubicBezTo>
                    <a:pt x="8091" y="4688"/>
                    <a:pt x="7422" y="5246"/>
                    <a:pt x="7533" y="5832"/>
                  </a:cubicBezTo>
                  <a:cubicBezTo>
                    <a:pt x="7533" y="5832"/>
                    <a:pt x="7366" y="5692"/>
                    <a:pt x="7171" y="5832"/>
                  </a:cubicBezTo>
                  <a:cubicBezTo>
                    <a:pt x="7171" y="5832"/>
                    <a:pt x="6752" y="2763"/>
                    <a:pt x="3739" y="3739"/>
                  </a:cubicBezTo>
                  <a:cubicBezTo>
                    <a:pt x="3739" y="3739"/>
                    <a:pt x="2400" y="1786"/>
                    <a:pt x="949" y="2791"/>
                  </a:cubicBezTo>
                  <a:cubicBezTo>
                    <a:pt x="949" y="2791"/>
                    <a:pt x="1591" y="2512"/>
                    <a:pt x="2288" y="3460"/>
                  </a:cubicBezTo>
                  <a:cubicBezTo>
                    <a:pt x="2288" y="3460"/>
                    <a:pt x="1535" y="3544"/>
                    <a:pt x="1507" y="4297"/>
                  </a:cubicBezTo>
                  <a:cubicBezTo>
                    <a:pt x="1451" y="4353"/>
                    <a:pt x="1" y="4995"/>
                    <a:pt x="1033" y="6111"/>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945;p63">
              <a:extLst>
                <a:ext uri="{FF2B5EF4-FFF2-40B4-BE49-F238E27FC236}">
                  <a16:creationId xmlns:a16="http://schemas.microsoft.com/office/drawing/2014/main" id="{F765AB31-F1F8-3DC5-403C-44CC91BF02B3}"/>
                </a:ext>
              </a:extLst>
            </p:cNvPr>
            <p:cNvSpPr/>
            <p:nvPr/>
          </p:nvSpPr>
          <p:spPr>
            <a:xfrm>
              <a:off x="3140203" y="4155322"/>
              <a:ext cx="1169779" cy="859902"/>
            </a:xfrm>
            <a:custGeom>
              <a:avLst/>
              <a:gdLst/>
              <a:ahLst/>
              <a:cxnLst/>
              <a:rect l="l" t="t" r="r" b="b"/>
              <a:pathLst>
                <a:path w="15904" h="11691" extrusionOk="0">
                  <a:moveTo>
                    <a:pt x="3404" y="11690"/>
                  </a:moveTo>
                  <a:cubicBezTo>
                    <a:pt x="3293" y="10239"/>
                    <a:pt x="2177" y="8984"/>
                    <a:pt x="754" y="8677"/>
                  </a:cubicBezTo>
                  <a:cubicBezTo>
                    <a:pt x="1703" y="8426"/>
                    <a:pt x="2735" y="8789"/>
                    <a:pt x="3265" y="9570"/>
                  </a:cubicBezTo>
                  <a:cubicBezTo>
                    <a:pt x="3237" y="9402"/>
                    <a:pt x="3153" y="9263"/>
                    <a:pt x="3125" y="9123"/>
                  </a:cubicBezTo>
                  <a:cubicBezTo>
                    <a:pt x="3376" y="9263"/>
                    <a:pt x="3600" y="9402"/>
                    <a:pt x="3907" y="9542"/>
                  </a:cubicBezTo>
                  <a:cubicBezTo>
                    <a:pt x="3404" y="8342"/>
                    <a:pt x="2316" y="7449"/>
                    <a:pt x="1033" y="7198"/>
                  </a:cubicBezTo>
                  <a:cubicBezTo>
                    <a:pt x="1172" y="7143"/>
                    <a:pt x="1312" y="7059"/>
                    <a:pt x="1479" y="6975"/>
                  </a:cubicBezTo>
                  <a:cubicBezTo>
                    <a:pt x="1033" y="6696"/>
                    <a:pt x="363" y="6808"/>
                    <a:pt x="1" y="7282"/>
                  </a:cubicBezTo>
                  <a:cubicBezTo>
                    <a:pt x="503" y="6473"/>
                    <a:pt x="1675" y="6110"/>
                    <a:pt x="2456" y="6501"/>
                  </a:cubicBezTo>
                  <a:cubicBezTo>
                    <a:pt x="2233" y="6612"/>
                    <a:pt x="2009" y="6808"/>
                    <a:pt x="1898" y="7059"/>
                  </a:cubicBezTo>
                  <a:cubicBezTo>
                    <a:pt x="2372" y="6640"/>
                    <a:pt x="3098" y="6585"/>
                    <a:pt x="3572" y="6919"/>
                  </a:cubicBezTo>
                  <a:cubicBezTo>
                    <a:pt x="3293" y="6306"/>
                    <a:pt x="3349" y="5496"/>
                    <a:pt x="3767" y="4911"/>
                  </a:cubicBezTo>
                  <a:cubicBezTo>
                    <a:pt x="3265" y="4855"/>
                    <a:pt x="2819" y="5106"/>
                    <a:pt x="2567" y="5552"/>
                  </a:cubicBezTo>
                  <a:cubicBezTo>
                    <a:pt x="2288" y="4855"/>
                    <a:pt x="2456" y="3962"/>
                    <a:pt x="3014" y="3376"/>
                  </a:cubicBezTo>
                  <a:cubicBezTo>
                    <a:pt x="3544" y="2762"/>
                    <a:pt x="4465" y="2483"/>
                    <a:pt x="5190" y="2707"/>
                  </a:cubicBezTo>
                  <a:cubicBezTo>
                    <a:pt x="5385" y="2121"/>
                    <a:pt x="6055" y="1730"/>
                    <a:pt x="6641" y="1870"/>
                  </a:cubicBezTo>
                  <a:cubicBezTo>
                    <a:pt x="6557" y="1730"/>
                    <a:pt x="6334" y="1618"/>
                    <a:pt x="6166" y="1618"/>
                  </a:cubicBezTo>
                  <a:cubicBezTo>
                    <a:pt x="6613" y="1423"/>
                    <a:pt x="7171" y="1423"/>
                    <a:pt x="7617" y="1591"/>
                  </a:cubicBezTo>
                  <a:cubicBezTo>
                    <a:pt x="7310" y="1618"/>
                    <a:pt x="7003" y="1842"/>
                    <a:pt x="6864" y="2121"/>
                  </a:cubicBezTo>
                  <a:cubicBezTo>
                    <a:pt x="7254" y="1842"/>
                    <a:pt x="7840" y="1870"/>
                    <a:pt x="8147" y="2204"/>
                  </a:cubicBezTo>
                  <a:cubicBezTo>
                    <a:pt x="8398" y="1563"/>
                    <a:pt x="8231" y="809"/>
                    <a:pt x="7757" y="363"/>
                  </a:cubicBezTo>
                  <a:cubicBezTo>
                    <a:pt x="8119" y="447"/>
                    <a:pt x="8426" y="614"/>
                    <a:pt x="8677" y="865"/>
                  </a:cubicBezTo>
                  <a:cubicBezTo>
                    <a:pt x="8426" y="642"/>
                    <a:pt x="8594" y="224"/>
                    <a:pt x="8928" y="112"/>
                  </a:cubicBezTo>
                  <a:cubicBezTo>
                    <a:pt x="9235" y="0"/>
                    <a:pt x="9542" y="224"/>
                    <a:pt x="9682" y="475"/>
                  </a:cubicBezTo>
                  <a:cubicBezTo>
                    <a:pt x="9821" y="754"/>
                    <a:pt x="9849" y="1061"/>
                    <a:pt x="9905" y="1340"/>
                  </a:cubicBezTo>
                  <a:cubicBezTo>
                    <a:pt x="10519" y="1172"/>
                    <a:pt x="11160" y="1758"/>
                    <a:pt x="11049" y="2400"/>
                  </a:cubicBezTo>
                  <a:cubicBezTo>
                    <a:pt x="11579" y="2149"/>
                    <a:pt x="12220" y="2149"/>
                    <a:pt x="12723" y="2428"/>
                  </a:cubicBezTo>
                  <a:cubicBezTo>
                    <a:pt x="13197" y="2707"/>
                    <a:pt x="13532" y="3237"/>
                    <a:pt x="13560" y="3823"/>
                  </a:cubicBezTo>
                  <a:cubicBezTo>
                    <a:pt x="14034" y="2986"/>
                    <a:pt x="14034" y="1925"/>
                    <a:pt x="13615" y="1144"/>
                  </a:cubicBezTo>
                  <a:cubicBezTo>
                    <a:pt x="14006" y="1479"/>
                    <a:pt x="14313" y="1897"/>
                    <a:pt x="14536" y="2400"/>
                  </a:cubicBezTo>
                  <a:cubicBezTo>
                    <a:pt x="14982" y="3404"/>
                    <a:pt x="14982" y="4659"/>
                    <a:pt x="14508" y="5748"/>
                  </a:cubicBezTo>
                  <a:cubicBezTo>
                    <a:pt x="15094" y="5775"/>
                    <a:pt x="15624" y="6166"/>
                    <a:pt x="15903" y="6668"/>
                  </a:cubicBezTo>
                  <a:cubicBezTo>
                    <a:pt x="15513" y="6389"/>
                    <a:pt x="15010" y="6306"/>
                    <a:pt x="14536" y="6389"/>
                  </a:cubicBezTo>
                  <a:cubicBezTo>
                    <a:pt x="14313" y="5664"/>
                    <a:pt x="13727" y="5106"/>
                    <a:pt x="13030" y="4855"/>
                  </a:cubicBezTo>
                  <a:cubicBezTo>
                    <a:pt x="12304" y="4659"/>
                    <a:pt x="11467" y="4771"/>
                    <a:pt x="10798" y="5217"/>
                  </a:cubicBezTo>
                  <a:cubicBezTo>
                    <a:pt x="11049" y="4241"/>
                    <a:pt x="10463" y="3181"/>
                    <a:pt x="9514" y="2958"/>
                  </a:cubicBezTo>
                  <a:cubicBezTo>
                    <a:pt x="10072" y="2902"/>
                    <a:pt x="10602" y="3181"/>
                    <a:pt x="10826" y="3683"/>
                  </a:cubicBezTo>
                  <a:cubicBezTo>
                    <a:pt x="10909" y="3097"/>
                    <a:pt x="10407" y="2595"/>
                    <a:pt x="9849" y="2483"/>
                  </a:cubicBezTo>
                  <a:cubicBezTo>
                    <a:pt x="9291" y="2400"/>
                    <a:pt x="8705" y="2539"/>
                    <a:pt x="8147" y="2734"/>
                  </a:cubicBezTo>
                  <a:cubicBezTo>
                    <a:pt x="8677" y="2846"/>
                    <a:pt x="9096" y="3237"/>
                    <a:pt x="9235" y="3711"/>
                  </a:cubicBezTo>
                  <a:cubicBezTo>
                    <a:pt x="8789" y="3376"/>
                    <a:pt x="8008" y="3460"/>
                    <a:pt x="7589" y="3934"/>
                  </a:cubicBezTo>
                  <a:cubicBezTo>
                    <a:pt x="6892" y="3432"/>
                    <a:pt x="5860" y="3460"/>
                    <a:pt x="5162" y="3990"/>
                  </a:cubicBezTo>
                  <a:cubicBezTo>
                    <a:pt x="4409" y="4548"/>
                    <a:pt x="4074" y="5524"/>
                    <a:pt x="4353" y="6333"/>
                  </a:cubicBezTo>
                  <a:cubicBezTo>
                    <a:pt x="4744" y="5915"/>
                    <a:pt x="5441" y="5775"/>
                    <a:pt x="5915" y="6027"/>
                  </a:cubicBezTo>
                  <a:cubicBezTo>
                    <a:pt x="4939" y="6222"/>
                    <a:pt x="4241" y="7422"/>
                    <a:pt x="4548" y="8314"/>
                  </a:cubicBezTo>
                  <a:cubicBezTo>
                    <a:pt x="4911" y="7924"/>
                    <a:pt x="5525" y="7728"/>
                    <a:pt x="6027" y="7868"/>
                  </a:cubicBezTo>
                  <a:cubicBezTo>
                    <a:pt x="5943" y="7198"/>
                    <a:pt x="6445" y="6501"/>
                    <a:pt x="7115" y="6361"/>
                  </a:cubicBezTo>
                  <a:cubicBezTo>
                    <a:pt x="7757" y="6222"/>
                    <a:pt x="8454" y="6668"/>
                    <a:pt x="8566" y="7338"/>
                  </a:cubicBezTo>
                  <a:cubicBezTo>
                    <a:pt x="8928" y="7031"/>
                    <a:pt x="9542" y="7143"/>
                    <a:pt x="9765" y="7477"/>
                  </a:cubicBezTo>
                  <a:lnTo>
                    <a:pt x="9821" y="7645"/>
                  </a:lnTo>
                  <a:cubicBezTo>
                    <a:pt x="9291" y="7003"/>
                    <a:pt x="8454" y="7617"/>
                    <a:pt x="8454" y="7617"/>
                  </a:cubicBezTo>
                  <a:cubicBezTo>
                    <a:pt x="8398" y="7924"/>
                    <a:pt x="8231" y="8035"/>
                    <a:pt x="8231" y="8035"/>
                  </a:cubicBezTo>
                  <a:cubicBezTo>
                    <a:pt x="8231" y="8035"/>
                    <a:pt x="8398" y="6891"/>
                    <a:pt x="7394" y="6947"/>
                  </a:cubicBezTo>
                  <a:cubicBezTo>
                    <a:pt x="6362" y="7031"/>
                    <a:pt x="6362" y="8203"/>
                    <a:pt x="6362" y="8203"/>
                  </a:cubicBezTo>
                  <a:cubicBezTo>
                    <a:pt x="6613" y="8565"/>
                    <a:pt x="6501" y="8816"/>
                    <a:pt x="6501" y="8816"/>
                  </a:cubicBezTo>
                  <a:cubicBezTo>
                    <a:pt x="6194" y="8063"/>
                    <a:pt x="5190" y="8147"/>
                    <a:pt x="4911" y="8872"/>
                  </a:cubicBezTo>
                  <a:cubicBezTo>
                    <a:pt x="4632" y="9598"/>
                    <a:pt x="5329" y="10295"/>
                    <a:pt x="5329" y="10295"/>
                  </a:cubicBezTo>
                  <a:cubicBezTo>
                    <a:pt x="4660" y="10351"/>
                    <a:pt x="4381" y="9821"/>
                    <a:pt x="4381" y="9821"/>
                  </a:cubicBezTo>
                  <a:cubicBezTo>
                    <a:pt x="4074" y="10351"/>
                    <a:pt x="3572" y="9932"/>
                    <a:pt x="3572" y="9932"/>
                  </a:cubicBezTo>
                  <a:cubicBezTo>
                    <a:pt x="3795" y="11104"/>
                    <a:pt x="3404" y="11690"/>
                    <a:pt x="3404" y="11690"/>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946;p63">
              <a:extLst>
                <a:ext uri="{FF2B5EF4-FFF2-40B4-BE49-F238E27FC236}">
                  <a16:creationId xmlns:a16="http://schemas.microsoft.com/office/drawing/2014/main" id="{D6512CDF-4FA6-DD00-6569-A0EAF26B975B}"/>
                </a:ext>
              </a:extLst>
            </p:cNvPr>
            <p:cNvSpPr/>
            <p:nvPr/>
          </p:nvSpPr>
          <p:spPr>
            <a:xfrm>
              <a:off x="1987002" y="820818"/>
              <a:ext cx="1319532" cy="2938569"/>
            </a:xfrm>
            <a:custGeom>
              <a:avLst/>
              <a:gdLst/>
              <a:ahLst/>
              <a:cxnLst/>
              <a:rect l="l" t="t" r="r" b="b"/>
              <a:pathLst>
                <a:path w="17940" h="39952" extrusionOk="0">
                  <a:moveTo>
                    <a:pt x="8984" y="35962"/>
                  </a:moveTo>
                  <a:lnTo>
                    <a:pt x="7059" y="35962"/>
                  </a:lnTo>
                  <a:cubicBezTo>
                    <a:pt x="6752" y="35962"/>
                    <a:pt x="6473" y="35823"/>
                    <a:pt x="6250" y="35655"/>
                  </a:cubicBezTo>
                  <a:cubicBezTo>
                    <a:pt x="6082" y="35460"/>
                    <a:pt x="5943" y="35209"/>
                    <a:pt x="5943" y="34930"/>
                  </a:cubicBezTo>
                  <a:cubicBezTo>
                    <a:pt x="5720" y="34902"/>
                    <a:pt x="5552" y="34846"/>
                    <a:pt x="5413" y="34790"/>
                  </a:cubicBezTo>
                  <a:lnTo>
                    <a:pt x="5413" y="36046"/>
                  </a:lnTo>
                  <a:cubicBezTo>
                    <a:pt x="5413" y="36241"/>
                    <a:pt x="5357" y="36437"/>
                    <a:pt x="5218" y="36576"/>
                  </a:cubicBezTo>
                  <a:cubicBezTo>
                    <a:pt x="5078" y="36660"/>
                    <a:pt x="4939" y="36771"/>
                    <a:pt x="4743" y="36771"/>
                  </a:cubicBezTo>
                  <a:lnTo>
                    <a:pt x="4743" y="37720"/>
                  </a:lnTo>
                  <a:lnTo>
                    <a:pt x="5106" y="37720"/>
                  </a:lnTo>
                  <a:cubicBezTo>
                    <a:pt x="5413" y="37720"/>
                    <a:pt x="5692" y="37859"/>
                    <a:pt x="5915" y="38027"/>
                  </a:cubicBezTo>
                  <a:cubicBezTo>
                    <a:pt x="6110" y="38222"/>
                    <a:pt x="6222" y="38529"/>
                    <a:pt x="6222" y="38836"/>
                  </a:cubicBezTo>
                  <a:cubicBezTo>
                    <a:pt x="6222" y="39143"/>
                    <a:pt x="6110" y="39422"/>
                    <a:pt x="5915" y="39645"/>
                  </a:cubicBezTo>
                  <a:cubicBezTo>
                    <a:pt x="5692" y="39840"/>
                    <a:pt x="5413" y="39952"/>
                    <a:pt x="5106" y="39952"/>
                  </a:cubicBezTo>
                  <a:lnTo>
                    <a:pt x="1228" y="39952"/>
                  </a:lnTo>
                  <a:cubicBezTo>
                    <a:pt x="921" y="39952"/>
                    <a:pt x="642" y="39812"/>
                    <a:pt x="419" y="39645"/>
                  </a:cubicBezTo>
                  <a:cubicBezTo>
                    <a:pt x="224" y="39422"/>
                    <a:pt x="84" y="39143"/>
                    <a:pt x="84" y="38836"/>
                  </a:cubicBezTo>
                  <a:cubicBezTo>
                    <a:pt x="84" y="38529"/>
                    <a:pt x="224" y="38250"/>
                    <a:pt x="419" y="38027"/>
                  </a:cubicBezTo>
                  <a:cubicBezTo>
                    <a:pt x="642" y="37831"/>
                    <a:pt x="921" y="37720"/>
                    <a:pt x="1228" y="37720"/>
                  </a:cubicBezTo>
                  <a:lnTo>
                    <a:pt x="1591" y="37720"/>
                  </a:lnTo>
                  <a:lnTo>
                    <a:pt x="1591" y="36771"/>
                  </a:lnTo>
                  <a:cubicBezTo>
                    <a:pt x="1395" y="36771"/>
                    <a:pt x="1228" y="36660"/>
                    <a:pt x="1116" y="36576"/>
                  </a:cubicBezTo>
                  <a:cubicBezTo>
                    <a:pt x="977" y="36437"/>
                    <a:pt x="921" y="36241"/>
                    <a:pt x="921" y="36046"/>
                  </a:cubicBezTo>
                  <a:lnTo>
                    <a:pt x="921" y="34260"/>
                  </a:lnTo>
                  <a:lnTo>
                    <a:pt x="921" y="31777"/>
                  </a:lnTo>
                  <a:lnTo>
                    <a:pt x="921" y="31471"/>
                  </a:lnTo>
                  <a:lnTo>
                    <a:pt x="921" y="31471"/>
                  </a:lnTo>
                  <a:lnTo>
                    <a:pt x="893" y="31471"/>
                  </a:lnTo>
                  <a:lnTo>
                    <a:pt x="893" y="31471"/>
                  </a:lnTo>
                  <a:cubicBezTo>
                    <a:pt x="810" y="31443"/>
                    <a:pt x="0" y="31219"/>
                    <a:pt x="0" y="30243"/>
                  </a:cubicBezTo>
                  <a:lnTo>
                    <a:pt x="0" y="29462"/>
                  </a:lnTo>
                  <a:cubicBezTo>
                    <a:pt x="0" y="28708"/>
                    <a:pt x="140" y="28569"/>
                    <a:pt x="670" y="27899"/>
                  </a:cubicBezTo>
                  <a:lnTo>
                    <a:pt x="670" y="27899"/>
                  </a:lnTo>
                  <a:lnTo>
                    <a:pt x="670" y="27899"/>
                  </a:lnTo>
                  <a:lnTo>
                    <a:pt x="837" y="27676"/>
                  </a:lnTo>
                  <a:lnTo>
                    <a:pt x="921" y="27593"/>
                  </a:lnTo>
                  <a:lnTo>
                    <a:pt x="921" y="22236"/>
                  </a:lnTo>
                  <a:cubicBezTo>
                    <a:pt x="921" y="20562"/>
                    <a:pt x="949" y="19167"/>
                    <a:pt x="977" y="18442"/>
                  </a:cubicBezTo>
                  <a:cubicBezTo>
                    <a:pt x="1005" y="17437"/>
                    <a:pt x="1116" y="16796"/>
                    <a:pt x="1228" y="16210"/>
                  </a:cubicBezTo>
                  <a:cubicBezTo>
                    <a:pt x="1367" y="15596"/>
                    <a:pt x="1507" y="15094"/>
                    <a:pt x="1758" y="14452"/>
                  </a:cubicBezTo>
                  <a:cubicBezTo>
                    <a:pt x="2204" y="13197"/>
                    <a:pt x="2651" y="12555"/>
                    <a:pt x="3153" y="12555"/>
                  </a:cubicBezTo>
                  <a:lnTo>
                    <a:pt x="3153" y="12555"/>
                  </a:lnTo>
                  <a:cubicBezTo>
                    <a:pt x="3627" y="12555"/>
                    <a:pt x="4074" y="13197"/>
                    <a:pt x="4548" y="14452"/>
                  </a:cubicBezTo>
                  <a:cubicBezTo>
                    <a:pt x="4632" y="14759"/>
                    <a:pt x="4743" y="15038"/>
                    <a:pt x="4855" y="15317"/>
                  </a:cubicBezTo>
                  <a:lnTo>
                    <a:pt x="4855" y="14173"/>
                  </a:lnTo>
                  <a:cubicBezTo>
                    <a:pt x="4883" y="11523"/>
                    <a:pt x="4911" y="9291"/>
                    <a:pt x="4994" y="8203"/>
                  </a:cubicBezTo>
                  <a:cubicBezTo>
                    <a:pt x="5106" y="6836"/>
                    <a:pt x="5245" y="5915"/>
                    <a:pt x="5469" y="5022"/>
                  </a:cubicBezTo>
                  <a:cubicBezTo>
                    <a:pt x="5720" y="4185"/>
                    <a:pt x="6027" y="3460"/>
                    <a:pt x="6501" y="2595"/>
                  </a:cubicBezTo>
                  <a:cubicBezTo>
                    <a:pt x="7338" y="893"/>
                    <a:pt x="8119" y="0"/>
                    <a:pt x="8956" y="0"/>
                  </a:cubicBezTo>
                  <a:cubicBezTo>
                    <a:pt x="9793" y="0"/>
                    <a:pt x="10602" y="893"/>
                    <a:pt x="11439" y="2595"/>
                  </a:cubicBezTo>
                  <a:cubicBezTo>
                    <a:pt x="11858" y="3460"/>
                    <a:pt x="12220" y="4185"/>
                    <a:pt x="12443" y="5022"/>
                  </a:cubicBezTo>
                  <a:cubicBezTo>
                    <a:pt x="12695" y="5859"/>
                    <a:pt x="12834" y="6836"/>
                    <a:pt x="12946" y="8203"/>
                  </a:cubicBezTo>
                  <a:cubicBezTo>
                    <a:pt x="13001" y="9319"/>
                    <a:pt x="13057" y="11523"/>
                    <a:pt x="13085" y="14173"/>
                  </a:cubicBezTo>
                  <a:lnTo>
                    <a:pt x="13085" y="15317"/>
                  </a:lnTo>
                  <a:cubicBezTo>
                    <a:pt x="13197" y="15038"/>
                    <a:pt x="13252" y="14759"/>
                    <a:pt x="13392" y="14452"/>
                  </a:cubicBezTo>
                  <a:cubicBezTo>
                    <a:pt x="13838" y="13197"/>
                    <a:pt x="14313" y="12555"/>
                    <a:pt x="14787" y="12555"/>
                  </a:cubicBezTo>
                  <a:lnTo>
                    <a:pt x="14787" y="12555"/>
                  </a:lnTo>
                  <a:cubicBezTo>
                    <a:pt x="15289" y="12555"/>
                    <a:pt x="15763" y="13197"/>
                    <a:pt x="16182" y="14452"/>
                  </a:cubicBezTo>
                  <a:cubicBezTo>
                    <a:pt x="16433" y="15094"/>
                    <a:pt x="16572" y="15596"/>
                    <a:pt x="16712" y="16210"/>
                  </a:cubicBezTo>
                  <a:cubicBezTo>
                    <a:pt x="16851" y="16796"/>
                    <a:pt x="16907" y="17493"/>
                    <a:pt x="16963" y="18442"/>
                  </a:cubicBezTo>
                  <a:cubicBezTo>
                    <a:pt x="16991" y="19167"/>
                    <a:pt x="17019" y="20562"/>
                    <a:pt x="17019" y="22236"/>
                  </a:cubicBezTo>
                  <a:lnTo>
                    <a:pt x="17019" y="27593"/>
                  </a:lnTo>
                  <a:lnTo>
                    <a:pt x="17103" y="27676"/>
                  </a:lnTo>
                  <a:lnTo>
                    <a:pt x="17270" y="27899"/>
                  </a:lnTo>
                  <a:lnTo>
                    <a:pt x="17270" y="27899"/>
                  </a:lnTo>
                  <a:lnTo>
                    <a:pt x="17270" y="27899"/>
                  </a:lnTo>
                  <a:cubicBezTo>
                    <a:pt x="17828" y="28569"/>
                    <a:pt x="17940" y="28708"/>
                    <a:pt x="17940" y="29462"/>
                  </a:cubicBezTo>
                  <a:lnTo>
                    <a:pt x="17940" y="30243"/>
                  </a:lnTo>
                  <a:cubicBezTo>
                    <a:pt x="17940" y="31192"/>
                    <a:pt x="17130" y="31443"/>
                    <a:pt x="17047" y="31471"/>
                  </a:cubicBezTo>
                  <a:lnTo>
                    <a:pt x="17047" y="31471"/>
                  </a:lnTo>
                  <a:lnTo>
                    <a:pt x="17019" y="31471"/>
                  </a:lnTo>
                  <a:lnTo>
                    <a:pt x="17019" y="31471"/>
                  </a:lnTo>
                  <a:lnTo>
                    <a:pt x="17019" y="31777"/>
                  </a:lnTo>
                  <a:lnTo>
                    <a:pt x="17019" y="34260"/>
                  </a:lnTo>
                  <a:lnTo>
                    <a:pt x="17019" y="36046"/>
                  </a:lnTo>
                  <a:cubicBezTo>
                    <a:pt x="17019" y="36241"/>
                    <a:pt x="16963" y="36437"/>
                    <a:pt x="16824" y="36576"/>
                  </a:cubicBezTo>
                  <a:cubicBezTo>
                    <a:pt x="16712" y="36660"/>
                    <a:pt x="16545" y="36771"/>
                    <a:pt x="16349" y="36771"/>
                  </a:cubicBezTo>
                  <a:lnTo>
                    <a:pt x="16349" y="37720"/>
                  </a:lnTo>
                  <a:lnTo>
                    <a:pt x="16712" y="37720"/>
                  </a:lnTo>
                  <a:cubicBezTo>
                    <a:pt x="17019" y="37720"/>
                    <a:pt x="17298" y="37859"/>
                    <a:pt x="17521" y="38027"/>
                  </a:cubicBezTo>
                  <a:cubicBezTo>
                    <a:pt x="17716" y="38222"/>
                    <a:pt x="17828" y="38529"/>
                    <a:pt x="17828" y="38836"/>
                  </a:cubicBezTo>
                  <a:cubicBezTo>
                    <a:pt x="17828" y="39143"/>
                    <a:pt x="17688" y="39422"/>
                    <a:pt x="17521" y="39645"/>
                  </a:cubicBezTo>
                  <a:cubicBezTo>
                    <a:pt x="17298" y="39840"/>
                    <a:pt x="17019" y="39952"/>
                    <a:pt x="16712" y="39952"/>
                  </a:cubicBezTo>
                  <a:lnTo>
                    <a:pt x="12834" y="39952"/>
                  </a:lnTo>
                  <a:cubicBezTo>
                    <a:pt x="12527" y="39952"/>
                    <a:pt x="12248" y="39812"/>
                    <a:pt x="12025" y="39645"/>
                  </a:cubicBezTo>
                  <a:cubicBezTo>
                    <a:pt x="11830" y="39422"/>
                    <a:pt x="11718" y="39143"/>
                    <a:pt x="11718" y="38836"/>
                  </a:cubicBezTo>
                  <a:cubicBezTo>
                    <a:pt x="11718" y="38529"/>
                    <a:pt x="11858" y="38250"/>
                    <a:pt x="12025" y="38027"/>
                  </a:cubicBezTo>
                  <a:cubicBezTo>
                    <a:pt x="12248" y="37831"/>
                    <a:pt x="12527" y="37720"/>
                    <a:pt x="12834" y="37720"/>
                  </a:cubicBezTo>
                  <a:lnTo>
                    <a:pt x="13197" y="37720"/>
                  </a:lnTo>
                  <a:lnTo>
                    <a:pt x="13197" y="36771"/>
                  </a:lnTo>
                  <a:cubicBezTo>
                    <a:pt x="13001" y="36771"/>
                    <a:pt x="12834" y="36660"/>
                    <a:pt x="12722" y="36576"/>
                  </a:cubicBezTo>
                  <a:cubicBezTo>
                    <a:pt x="12583" y="36437"/>
                    <a:pt x="12527" y="36241"/>
                    <a:pt x="12527" y="36046"/>
                  </a:cubicBezTo>
                  <a:lnTo>
                    <a:pt x="12527" y="34763"/>
                  </a:lnTo>
                  <a:cubicBezTo>
                    <a:pt x="12388" y="34818"/>
                    <a:pt x="12220" y="34902"/>
                    <a:pt x="11997" y="34902"/>
                  </a:cubicBezTo>
                  <a:cubicBezTo>
                    <a:pt x="11997" y="35181"/>
                    <a:pt x="11858" y="35404"/>
                    <a:pt x="11690" y="35627"/>
                  </a:cubicBezTo>
                  <a:cubicBezTo>
                    <a:pt x="11467" y="35823"/>
                    <a:pt x="11188" y="35934"/>
                    <a:pt x="10881" y="35934"/>
                  </a:cubicBezTo>
                  <a:lnTo>
                    <a:pt x="8984" y="35934"/>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47;p63">
              <a:extLst>
                <a:ext uri="{FF2B5EF4-FFF2-40B4-BE49-F238E27FC236}">
                  <a16:creationId xmlns:a16="http://schemas.microsoft.com/office/drawing/2014/main" id="{0D2357A9-56CC-0835-81E7-0C075FE3FDDD}"/>
                </a:ext>
              </a:extLst>
            </p:cNvPr>
            <p:cNvSpPr/>
            <p:nvPr/>
          </p:nvSpPr>
          <p:spPr>
            <a:xfrm>
              <a:off x="2887851" y="3630021"/>
              <a:ext cx="375559" cy="90322"/>
            </a:xfrm>
            <a:custGeom>
              <a:avLst/>
              <a:gdLst/>
              <a:ahLst/>
              <a:cxnLst/>
              <a:rect l="l" t="t" r="r" b="b"/>
              <a:pathLst>
                <a:path w="5106" h="1228" extrusionOk="0">
                  <a:moveTo>
                    <a:pt x="1228" y="0"/>
                  </a:moveTo>
                  <a:lnTo>
                    <a:pt x="3878" y="0"/>
                  </a:lnTo>
                  <a:lnTo>
                    <a:pt x="4464" y="0"/>
                  </a:lnTo>
                  <a:cubicBezTo>
                    <a:pt x="4631" y="0"/>
                    <a:pt x="4771" y="84"/>
                    <a:pt x="4910" y="195"/>
                  </a:cubicBezTo>
                  <a:cubicBezTo>
                    <a:pt x="5022" y="279"/>
                    <a:pt x="5106" y="474"/>
                    <a:pt x="5106" y="614"/>
                  </a:cubicBezTo>
                  <a:cubicBezTo>
                    <a:pt x="5106" y="781"/>
                    <a:pt x="5022" y="921"/>
                    <a:pt x="4910" y="1060"/>
                  </a:cubicBezTo>
                  <a:cubicBezTo>
                    <a:pt x="4827" y="1172"/>
                    <a:pt x="4631" y="1228"/>
                    <a:pt x="4464" y="1228"/>
                  </a:cubicBezTo>
                  <a:lnTo>
                    <a:pt x="586" y="1228"/>
                  </a:lnTo>
                  <a:cubicBezTo>
                    <a:pt x="419" y="1228"/>
                    <a:pt x="279" y="1172"/>
                    <a:pt x="168" y="1060"/>
                  </a:cubicBezTo>
                  <a:cubicBezTo>
                    <a:pt x="56" y="949"/>
                    <a:pt x="0" y="781"/>
                    <a:pt x="0" y="614"/>
                  </a:cubicBezTo>
                  <a:cubicBezTo>
                    <a:pt x="0" y="419"/>
                    <a:pt x="56" y="279"/>
                    <a:pt x="168" y="195"/>
                  </a:cubicBezTo>
                  <a:cubicBezTo>
                    <a:pt x="279" y="84"/>
                    <a:pt x="447" y="0"/>
                    <a:pt x="586" y="0"/>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48;p63">
              <a:extLst>
                <a:ext uri="{FF2B5EF4-FFF2-40B4-BE49-F238E27FC236}">
                  <a16:creationId xmlns:a16="http://schemas.microsoft.com/office/drawing/2014/main" id="{F1309760-6647-8989-347C-60BD2110876A}"/>
                </a:ext>
              </a:extLst>
            </p:cNvPr>
            <p:cNvSpPr/>
            <p:nvPr/>
          </p:nvSpPr>
          <p:spPr>
            <a:xfrm>
              <a:off x="2994499" y="3523299"/>
              <a:ext cx="158138" cy="67815"/>
            </a:xfrm>
            <a:custGeom>
              <a:avLst/>
              <a:gdLst/>
              <a:ahLst/>
              <a:cxnLst/>
              <a:rect l="l" t="t" r="r" b="b"/>
              <a:pathLst>
                <a:path w="2150" h="922" extrusionOk="0">
                  <a:moveTo>
                    <a:pt x="1" y="0"/>
                  </a:moveTo>
                  <a:lnTo>
                    <a:pt x="2149" y="0"/>
                  </a:lnTo>
                  <a:lnTo>
                    <a:pt x="2149" y="921"/>
                  </a:lnTo>
                  <a:lnTo>
                    <a:pt x="1" y="921"/>
                  </a:lnTo>
                  <a:close/>
                </a:path>
              </a:pathLst>
            </a:custGeom>
            <a:solidFill>
              <a:srgbClr val="518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949;p63">
              <a:extLst>
                <a:ext uri="{FF2B5EF4-FFF2-40B4-BE49-F238E27FC236}">
                  <a16:creationId xmlns:a16="http://schemas.microsoft.com/office/drawing/2014/main" id="{90124523-FCE0-A202-AE5A-0C9344D2DAA2}"/>
                </a:ext>
              </a:extLst>
            </p:cNvPr>
            <p:cNvSpPr/>
            <p:nvPr/>
          </p:nvSpPr>
          <p:spPr>
            <a:xfrm>
              <a:off x="2787307" y="3338612"/>
              <a:ext cx="74" cy="74"/>
            </a:xfrm>
            <a:custGeom>
              <a:avLst/>
              <a:gdLst/>
              <a:ahLst/>
              <a:cxnLst/>
              <a:rect l="l" t="t" r="r" b="b"/>
              <a:pathLst>
                <a:path w="1" h="1" extrusionOk="0">
                  <a:moveTo>
                    <a:pt x="0"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950;p63">
              <a:extLst>
                <a:ext uri="{FF2B5EF4-FFF2-40B4-BE49-F238E27FC236}">
                  <a16:creationId xmlns:a16="http://schemas.microsoft.com/office/drawing/2014/main" id="{4D231AEE-371A-4897-82B2-7F464BE1EB2E}"/>
                </a:ext>
              </a:extLst>
            </p:cNvPr>
            <p:cNvSpPr/>
            <p:nvPr/>
          </p:nvSpPr>
          <p:spPr>
            <a:xfrm>
              <a:off x="2959636" y="1779113"/>
              <a:ext cx="231985" cy="326352"/>
            </a:xfrm>
            <a:custGeom>
              <a:avLst/>
              <a:gdLst/>
              <a:ahLst/>
              <a:cxnLst/>
              <a:rect l="l" t="t" r="r" b="b"/>
              <a:pathLst>
                <a:path w="3154" h="4437" extrusionOk="0">
                  <a:moveTo>
                    <a:pt x="3153" y="4157"/>
                  </a:moveTo>
                  <a:cubicBezTo>
                    <a:pt x="2623" y="4352"/>
                    <a:pt x="2037" y="4436"/>
                    <a:pt x="1479" y="4436"/>
                  </a:cubicBezTo>
                  <a:cubicBezTo>
                    <a:pt x="949" y="4436"/>
                    <a:pt x="447" y="4352"/>
                    <a:pt x="1" y="4213"/>
                  </a:cubicBezTo>
                  <a:cubicBezTo>
                    <a:pt x="28" y="3878"/>
                    <a:pt x="112" y="3543"/>
                    <a:pt x="140" y="3237"/>
                  </a:cubicBezTo>
                  <a:cubicBezTo>
                    <a:pt x="252" y="2651"/>
                    <a:pt x="419" y="2148"/>
                    <a:pt x="614" y="1563"/>
                  </a:cubicBezTo>
                  <a:cubicBezTo>
                    <a:pt x="1005" y="530"/>
                    <a:pt x="1284" y="0"/>
                    <a:pt x="1563" y="0"/>
                  </a:cubicBezTo>
                  <a:lnTo>
                    <a:pt x="1563" y="0"/>
                  </a:lnTo>
                  <a:cubicBezTo>
                    <a:pt x="1814" y="0"/>
                    <a:pt x="2121" y="530"/>
                    <a:pt x="2512" y="1563"/>
                  </a:cubicBezTo>
                  <a:cubicBezTo>
                    <a:pt x="2707" y="2148"/>
                    <a:pt x="2902" y="2651"/>
                    <a:pt x="2986" y="3237"/>
                  </a:cubicBezTo>
                  <a:cubicBezTo>
                    <a:pt x="3042" y="3515"/>
                    <a:pt x="3097" y="3794"/>
                    <a:pt x="3153" y="4157"/>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951;p63">
              <a:extLst>
                <a:ext uri="{FF2B5EF4-FFF2-40B4-BE49-F238E27FC236}">
                  <a16:creationId xmlns:a16="http://schemas.microsoft.com/office/drawing/2014/main" id="{D3D66B9A-AA58-E0AE-BC9E-5F27355F1721}"/>
                </a:ext>
              </a:extLst>
            </p:cNvPr>
            <p:cNvSpPr/>
            <p:nvPr/>
          </p:nvSpPr>
          <p:spPr>
            <a:xfrm>
              <a:off x="2949413" y="2173051"/>
              <a:ext cx="254492" cy="630051"/>
            </a:xfrm>
            <a:custGeom>
              <a:avLst/>
              <a:gdLst/>
              <a:ahLst/>
              <a:cxnLst/>
              <a:rect l="l" t="t" r="r" b="b"/>
              <a:pathLst>
                <a:path w="3460" h="8566" extrusionOk="0">
                  <a:moveTo>
                    <a:pt x="3460" y="8566"/>
                  </a:moveTo>
                  <a:lnTo>
                    <a:pt x="0" y="4269"/>
                  </a:lnTo>
                  <a:lnTo>
                    <a:pt x="0" y="615"/>
                  </a:lnTo>
                  <a:cubicBezTo>
                    <a:pt x="0" y="391"/>
                    <a:pt x="0" y="224"/>
                    <a:pt x="28" y="85"/>
                  </a:cubicBezTo>
                  <a:lnTo>
                    <a:pt x="28" y="57"/>
                  </a:lnTo>
                  <a:cubicBezTo>
                    <a:pt x="558" y="224"/>
                    <a:pt x="1088" y="336"/>
                    <a:pt x="1646" y="336"/>
                  </a:cubicBezTo>
                  <a:cubicBezTo>
                    <a:pt x="2232" y="336"/>
                    <a:pt x="2818" y="224"/>
                    <a:pt x="3376" y="1"/>
                  </a:cubicBezTo>
                  <a:lnTo>
                    <a:pt x="3376" y="57"/>
                  </a:lnTo>
                  <a:cubicBezTo>
                    <a:pt x="3432" y="782"/>
                    <a:pt x="3460" y="2177"/>
                    <a:pt x="3460" y="385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952;p63">
              <a:extLst>
                <a:ext uri="{FF2B5EF4-FFF2-40B4-BE49-F238E27FC236}">
                  <a16:creationId xmlns:a16="http://schemas.microsoft.com/office/drawing/2014/main" id="{92A2E4DA-4945-3122-0115-E1CBA85F2C6E}"/>
                </a:ext>
              </a:extLst>
            </p:cNvPr>
            <p:cNvSpPr/>
            <p:nvPr/>
          </p:nvSpPr>
          <p:spPr>
            <a:xfrm>
              <a:off x="2947353" y="3428933"/>
              <a:ext cx="256551" cy="55459"/>
            </a:xfrm>
            <a:custGeom>
              <a:avLst/>
              <a:gdLst/>
              <a:ahLst/>
              <a:cxnLst/>
              <a:rect l="l" t="t" r="r" b="b"/>
              <a:pathLst>
                <a:path w="3488" h="754" extrusionOk="0">
                  <a:moveTo>
                    <a:pt x="0" y="0"/>
                  </a:moveTo>
                  <a:lnTo>
                    <a:pt x="3488" y="0"/>
                  </a:lnTo>
                  <a:lnTo>
                    <a:pt x="3488" y="558"/>
                  </a:lnTo>
                  <a:cubicBezTo>
                    <a:pt x="3488" y="614"/>
                    <a:pt x="3432" y="642"/>
                    <a:pt x="3404" y="698"/>
                  </a:cubicBezTo>
                  <a:cubicBezTo>
                    <a:pt x="3376" y="725"/>
                    <a:pt x="3320" y="753"/>
                    <a:pt x="3264" y="753"/>
                  </a:cubicBezTo>
                  <a:lnTo>
                    <a:pt x="3069" y="753"/>
                  </a:lnTo>
                  <a:lnTo>
                    <a:pt x="419" y="753"/>
                  </a:lnTo>
                  <a:lnTo>
                    <a:pt x="195" y="753"/>
                  </a:lnTo>
                  <a:cubicBezTo>
                    <a:pt x="140" y="753"/>
                    <a:pt x="84" y="725"/>
                    <a:pt x="56" y="698"/>
                  </a:cubicBezTo>
                  <a:cubicBezTo>
                    <a:pt x="28" y="642"/>
                    <a:pt x="0" y="586"/>
                    <a:pt x="0" y="55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953;p63">
              <a:extLst>
                <a:ext uri="{FF2B5EF4-FFF2-40B4-BE49-F238E27FC236}">
                  <a16:creationId xmlns:a16="http://schemas.microsoft.com/office/drawing/2014/main" id="{1F5DF4E0-1D54-C210-6F37-87B7FDFA0DD2}"/>
                </a:ext>
              </a:extLst>
            </p:cNvPr>
            <p:cNvSpPr/>
            <p:nvPr/>
          </p:nvSpPr>
          <p:spPr>
            <a:xfrm>
              <a:off x="2947353" y="3137524"/>
              <a:ext cx="256551" cy="170421"/>
            </a:xfrm>
            <a:custGeom>
              <a:avLst/>
              <a:gdLst/>
              <a:ahLst/>
              <a:cxnLst/>
              <a:rect l="l" t="t" r="r" b="b"/>
              <a:pathLst>
                <a:path w="3488" h="2317" extrusionOk="0">
                  <a:moveTo>
                    <a:pt x="0" y="2316"/>
                  </a:moveTo>
                  <a:lnTo>
                    <a:pt x="0" y="475"/>
                  </a:lnTo>
                  <a:lnTo>
                    <a:pt x="3488" y="0"/>
                  </a:lnTo>
                  <a:lnTo>
                    <a:pt x="3488" y="251"/>
                  </a:lnTo>
                  <a:lnTo>
                    <a:pt x="3488" y="2288"/>
                  </a:lnTo>
                  <a:lnTo>
                    <a:pt x="0" y="228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954;p63">
              <a:extLst>
                <a:ext uri="{FF2B5EF4-FFF2-40B4-BE49-F238E27FC236}">
                  <a16:creationId xmlns:a16="http://schemas.microsoft.com/office/drawing/2014/main" id="{82B312B2-4B5E-3096-ADE7-8754182BEA3B}"/>
                </a:ext>
              </a:extLst>
            </p:cNvPr>
            <p:cNvSpPr/>
            <p:nvPr/>
          </p:nvSpPr>
          <p:spPr>
            <a:xfrm>
              <a:off x="2034222" y="3630021"/>
              <a:ext cx="371440" cy="90322"/>
            </a:xfrm>
            <a:custGeom>
              <a:avLst/>
              <a:gdLst/>
              <a:ahLst/>
              <a:cxnLst/>
              <a:rect l="l" t="t" r="r" b="b"/>
              <a:pathLst>
                <a:path w="5050" h="1228" extrusionOk="0">
                  <a:moveTo>
                    <a:pt x="3822" y="0"/>
                  </a:moveTo>
                  <a:lnTo>
                    <a:pt x="1172" y="0"/>
                  </a:lnTo>
                  <a:lnTo>
                    <a:pt x="586" y="0"/>
                  </a:lnTo>
                  <a:cubicBezTo>
                    <a:pt x="419" y="0"/>
                    <a:pt x="279" y="84"/>
                    <a:pt x="168" y="195"/>
                  </a:cubicBezTo>
                  <a:cubicBezTo>
                    <a:pt x="56" y="279"/>
                    <a:pt x="0" y="474"/>
                    <a:pt x="0" y="614"/>
                  </a:cubicBezTo>
                  <a:cubicBezTo>
                    <a:pt x="0" y="781"/>
                    <a:pt x="56" y="921"/>
                    <a:pt x="168" y="1060"/>
                  </a:cubicBezTo>
                  <a:cubicBezTo>
                    <a:pt x="279" y="1172"/>
                    <a:pt x="419" y="1228"/>
                    <a:pt x="586" y="1228"/>
                  </a:cubicBezTo>
                  <a:lnTo>
                    <a:pt x="4464" y="1228"/>
                  </a:lnTo>
                  <a:cubicBezTo>
                    <a:pt x="4631" y="1228"/>
                    <a:pt x="4771" y="1172"/>
                    <a:pt x="4882" y="1060"/>
                  </a:cubicBezTo>
                  <a:cubicBezTo>
                    <a:pt x="4994" y="949"/>
                    <a:pt x="5050" y="781"/>
                    <a:pt x="5050" y="614"/>
                  </a:cubicBezTo>
                  <a:cubicBezTo>
                    <a:pt x="5050" y="419"/>
                    <a:pt x="4994" y="279"/>
                    <a:pt x="4882" y="195"/>
                  </a:cubicBezTo>
                  <a:cubicBezTo>
                    <a:pt x="4771" y="84"/>
                    <a:pt x="4603" y="0"/>
                    <a:pt x="4464" y="0"/>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955;p63">
              <a:extLst>
                <a:ext uri="{FF2B5EF4-FFF2-40B4-BE49-F238E27FC236}">
                  <a16:creationId xmlns:a16="http://schemas.microsoft.com/office/drawing/2014/main" id="{9C30D099-575D-E64A-4EBD-43A858A0C41C}"/>
                </a:ext>
              </a:extLst>
            </p:cNvPr>
            <p:cNvSpPr/>
            <p:nvPr/>
          </p:nvSpPr>
          <p:spPr>
            <a:xfrm>
              <a:off x="2138811" y="3523299"/>
              <a:ext cx="156078" cy="67815"/>
            </a:xfrm>
            <a:custGeom>
              <a:avLst/>
              <a:gdLst/>
              <a:ahLst/>
              <a:cxnLst/>
              <a:rect l="l" t="t" r="r" b="b"/>
              <a:pathLst>
                <a:path w="2122" h="922" extrusionOk="0">
                  <a:moveTo>
                    <a:pt x="1" y="0"/>
                  </a:moveTo>
                  <a:lnTo>
                    <a:pt x="2121" y="0"/>
                  </a:lnTo>
                  <a:lnTo>
                    <a:pt x="2121" y="921"/>
                  </a:lnTo>
                  <a:lnTo>
                    <a:pt x="1" y="921"/>
                  </a:lnTo>
                  <a:close/>
                </a:path>
              </a:pathLst>
            </a:custGeom>
            <a:solidFill>
              <a:srgbClr val="518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956;p63">
              <a:extLst>
                <a:ext uri="{FF2B5EF4-FFF2-40B4-BE49-F238E27FC236}">
                  <a16:creationId xmlns:a16="http://schemas.microsoft.com/office/drawing/2014/main" id="{D37AF792-D24C-4265-A0B7-8E5D11E74035}"/>
                </a:ext>
              </a:extLst>
            </p:cNvPr>
            <p:cNvSpPr/>
            <p:nvPr/>
          </p:nvSpPr>
          <p:spPr>
            <a:xfrm>
              <a:off x="2506123" y="3338612"/>
              <a:ext cx="74" cy="74"/>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957;p63">
              <a:extLst>
                <a:ext uri="{FF2B5EF4-FFF2-40B4-BE49-F238E27FC236}">
                  <a16:creationId xmlns:a16="http://schemas.microsoft.com/office/drawing/2014/main" id="{24077C7C-78D7-DE2C-6AB5-69BD59D33162}"/>
                </a:ext>
              </a:extLst>
            </p:cNvPr>
            <p:cNvSpPr/>
            <p:nvPr/>
          </p:nvSpPr>
          <p:spPr>
            <a:xfrm>
              <a:off x="2103948" y="1779113"/>
              <a:ext cx="231985" cy="326352"/>
            </a:xfrm>
            <a:custGeom>
              <a:avLst/>
              <a:gdLst/>
              <a:ahLst/>
              <a:cxnLst/>
              <a:rect l="l" t="t" r="r" b="b"/>
              <a:pathLst>
                <a:path w="3154" h="4437" extrusionOk="0">
                  <a:moveTo>
                    <a:pt x="1" y="4157"/>
                  </a:moveTo>
                  <a:cubicBezTo>
                    <a:pt x="503" y="4352"/>
                    <a:pt x="1117" y="4436"/>
                    <a:pt x="1703" y="4436"/>
                  </a:cubicBezTo>
                  <a:cubicBezTo>
                    <a:pt x="2177" y="4436"/>
                    <a:pt x="2707" y="4352"/>
                    <a:pt x="3153" y="4213"/>
                  </a:cubicBezTo>
                  <a:cubicBezTo>
                    <a:pt x="3125" y="3878"/>
                    <a:pt x="3042" y="3543"/>
                    <a:pt x="3014" y="3237"/>
                  </a:cubicBezTo>
                  <a:cubicBezTo>
                    <a:pt x="2930" y="2651"/>
                    <a:pt x="2735" y="2148"/>
                    <a:pt x="2539" y="1563"/>
                  </a:cubicBezTo>
                  <a:cubicBezTo>
                    <a:pt x="2149" y="530"/>
                    <a:pt x="1870" y="0"/>
                    <a:pt x="1591" y="0"/>
                  </a:cubicBezTo>
                  <a:lnTo>
                    <a:pt x="1591" y="0"/>
                  </a:lnTo>
                  <a:cubicBezTo>
                    <a:pt x="1340" y="0"/>
                    <a:pt x="1033" y="530"/>
                    <a:pt x="642" y="1563"/>
                  </a:cubicBezTo>
                  <a:cubicBezTo>
                    <a:pt x="447" y="2148"/>
                    <a:pt x="280" y="2651"/>
                    <a:pt x="168" y="3237"/>
                  </a:cubicBezTo>
                  <a:cubicBezTo>
                    <a:pt x="56" y="3515"/>
                    <a:pt x="29" y="3794"/>
                    <a:pt x="1" y="4157"/>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958;p63">
              <a:extLst>
                <a:ext uri="{FF2B5EF4-FFF2-40B4-BE49-F238E27FC236}">
                  <a16:creationId xmlns:a16="http://schemas.microsoft.com/office/drawing/2014/main" id="{CF85692F-19D6-6459-109B-1BFFEB6DC522}"/>
                </a:ext>
              </a:extLst>
            </p:cNvPr>
            <p:cNvSpPr/>
            <p:nvPr/>
          </p:nvSpPr>
          <p:spPr>
            <a:xfrm>
              <a:off x="2089605" y="2173051"/>
              <a:ext cx="260670" cy="1311368"/>
            </a:xfrm>
            <a:custGeom>
              <a:avLst/>
              <a:gdLst/>
              <a:ahLst/>
              <a:cxnLst/>
              <a:rect l="l" t="t" r="r" b="b"/>
              <a:pathLst>
                <a:path w="3544" h="17829" extrusionOk="0">
                  <a:moveTo>
                    <a:pt x="0" y="8566"/>
                  </a:moveTo>
                  <a:lnTo>
                    <a:pt x="3460" y="4269"/>
                  </a:lnTo>
                  <a:lnTo>
                    <a:pt x="3460" y="615"/>
                  </a:lnTo>
                  <a:cubicBezTo>
                    <a:pt x="3460" y="391"/>
                    <a:pt x="3460" y="224"/>
                    <a:pt x="3432" y="85"/>
                  </a:cubicBezTo>
                  <a:lnTo>
                    <a:pt x="3432" y="57"/>
                  </a:lnTo>
                  <a:cubicBezTo>
                    <a:pt x="2902" y="224"/>
                    <a:pt x="2372" y="336"/>
                    <a:pt x="1814" y="336"/>
                  </a:cubicBezTo>
                  <a:cubicBezTo>
                    <a:pt x="1228" y="336"/>
                    <a:pt x="642" y="224"/>
                    <a:pt x="84" y="1"/>
                  </a:cubicBezTo>
                  <a:lnTo>
                    <a:pt x="84" y="57"/>
                  </a:lnTo>
                  <a:cubicBezTo>
                    <a:pt x="28" y="782"/>
                    <a:pt x="0" y="2177"/>
                    <a:pt x="0" y="3851"/>
                  </a:cubicBezTo>
                  <a:close/>
                  <a:moveTo>
                    <a:pt x="3488" y="17075"/>
                  </a:moveTo>
                  <a:lnTo>
                    <a:pt x="56" y="17075"/>
                  </a:lnTo>
                  <a:lnTo>
                    <a:pt x="56" y="17633"/>
                  </a:lnTo>
                  <a:cubicBezTo>
                    <a:pt x="56" y="17689"/>
                    <a:pt x="84" y="17717"/>
                    <a:pt x="112" y="17773"/>
                  </a:cubicBezTo>
                  <a:cubicBezTo>
                    <a:pt x="140" y="17800"/>
                    <a:pt x="224" y="17828"/>
                    <a:pt x="251" y="17828"/>
                  </a:cubicBezTo>
                  <a:lnTo>
                    <a:pt x="475" y="17828"/>
                  </a:lnTo>
                  <a:lnTo>
                    <a:pt x="3125" y="17828"/>
                  </a:lnTo>
                  <a:lnTo>
                    <a:pt x="3320" y="17828"/>
                  </a:lnTo>
                  <a:cubicBezTo>
                    <a:pt x="3404" y="17828"/>
                    <a:pt x="3432" y="17800"/>
                    <a:pt x="3460" y="17773"/>
                  </a:cubicBezTo>
                  <a:cubicBezTo>
                    <a:pt x="3488" y="17717"/>
                    <a:pt x="3544" y="17661"/>
                    <a:pt x="3544" y="17633"/>
                  </a:cubicBezTo>
                  <a:lnTo>
                    <a:pt x="3544" y="17075"/>
                  </a:lnTo>
                  <a:close/>
                  <a:moveTo>
                    <a:pt x="3488" y="15429"/>
                  </a:moveTo>
                  <a:lnTo>
                    <a:pt x="3488" y="13588"/>
                  </a:lnTo>
                  <a:lnTo>
                    <a:pt x="0" y="13113"/>
                  </a:lnTo>
                  <a:lnTo>
                    <a:pt x="0" y="13364"/>
                  </a:lnTo>
                  <a:lnTo>
                    <a:pt x="0" y="15401"/>
                  </a:lnTo>
                  <a:lnTo>
                    <a:pt x="3488" y="1540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959;p63">
              <a:extLst>
                <a:ext uri="{FF2B5EF4-FFF2-40B4-BE49-F238E27FC236}">
                  <a16:creationId xmlns:a16="http://schemas.microsoft.com/office/drawing/2014/main" id="{0725CAC8-EF68-2920-9B1F-0AC3EED8B525}"/>
                </a:ext>
              </a:extLst>
            </p:cNvPr>
            <p:cNvSpPr/>
            <p:nvPr/>
          </p:nvSpPr>
          <p:spPr>
            <a:xfrm>
              <a:off x="2385058" y="3176506"/>
              <a:ext cx="523400" cy="172481"/>
            </a:xfrm>
            <a:custGeom>
              <a:avLst/>
              <a:gdLst/>
              <a:ahLst/>
              <a:cxnLst/>
              <a:rect l="l" t="t" r="r" b="b"/>
              <a:pathLst>
                <a:path w="7116" h="2345" extrusionOk="0">
                  <a:moveTo>
                    <a:pt x="782" y="112"/>
                  </a:moveTo>
                  <a:lnTo>
                    <a:pt x="1" y="0"/>
                  </a:lnTo>
                  <a:lnTo>
                    <a:pt x="1" y="1284"/>
                  </a:lnTo>
                  <a:lnTo>
                    <a:pt x="1" y="1953"/>
                  </a:lnTo>
                  <a:cubicBezTo>
                    <a:pt x="1" y="2065"/>
                    <a:pt x="85" y="2121"/>
                    <a:pt x="168" y="2205"/>
                  </a:cubicBezTo>
                  <a:cubicBezTo>
                    <a:pt x="280" y="2260"/>
                    <a:pt x="447" y="2344"/>
                    <a:pt x="643" y="2344"/>
                  </a:cubicBezTo>
                  <a:cubicBezTo>
                    <a:pt x="698" y="2205"/>
                    <a:pt x="782" y="2093"/>
                    <a:pt x="866" y="1981"/>
                  </a:cubicBezTo>
                  <a:cubicBezTo>
                    <a:pt x="1005" y="1842"/>
                    <a:pt x="1228" y="1758"/>
                    <a:pt x="1424" y="1674"/>
                  </a:cubicBezTo>
                  <a:lnTo>
                    <a:pt x="1424" y="670"/>
                  </a:lnTo>
                  <a:cubicBezTo>
                    <a:pt x="1284" y="614"/>
                    <a:pt x="1145" y="558"/>
                    <a:pt x="1061" y="419"/>
                  </a:cubicBezTo>
                  <a:cubicBezTo>
                    <a:pt x="866" y="391"/>
                    <a:pt x="810" y="252"/>
                    <a:pt x="782" y="112"/>
                  </a:cubicBezTo>
                  <a:close/>
                  <a:moveTo>
                    <a:pt x="6362" y="112"/>
                  </a:moveTo>
                  <a:lnTo>
                    <a:pt x="7115" y="0"/>
                  </a:lnTo>
                  <a:lnTo>
                    <a:pt x="7115" y="1284"/>
                  </a:lnTo>
                  <a:lnTo>
                    <a:pt x="7115" y="1953"/>
                  </a:lnTo>
                  <a:cubicBezTo>
                    <a:pt x="7115" y="2065"/>
                    <a:pt x="7059" y="2121"/>
                    <a:pt x="6948" y="2205"/>
                  </a:cubicBezTo>
                  <a:cubicBezTo>
                    <a:pt x="6836" y="2260"/>
                    <a:pt x="6669" y="2344"/>
                    <a:pt x="6501" y="2344"/>
                  </a:cubicBezTo>
                  <a:cubicBezTo>
                    <a:pt x="6446" y="2205"/>
                    <a:pt x="6362" y="2093"/>
                    <a:pt x="6250" y="1981"/>
                  </a:cubicBezTo>
                  <a:cubicBezTo>
                    <a:pt x="6111" y="1842"/>
                    <a:pt x="5888" y="1758"/>
                    <a:pt x="5692" y="1674"/>
                  </a:cubicBezTo>
                  <a:lnTo>
                    <a:pt x="5692" y="670"/>
                  </a:lnTo>
                  <a:cubicBezTo>
                    <a:pt x="5832" y="614"/>
                    <a:pt x="5971" y="558"/>
                    <a:pt x="6083" y="419"/>
                  </a:cubicBezTo>
                  <a:cubicBezTo>
                    <a:pt x="6250" y="391"/>
                    <a:pt x="6306" y="252"/>
                    <a:pt x="6362" y="112"/>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960;p63">
              <a:extLst>
                <a:ext uri="{FF2B5EF4-FFF2-40B4-BE49-F238E27FC236}">
                  <a16:creationId xmlns:a16="http://schemas.microsoft.com/office/drawing/2014/main" id="{9685C834-8D3A-5925-B72B-F7DCAECF702E}"/>
                </a:ext>
              </a:extLst>
            </p:cNvPr>
            <p:cNvSpPr/>
            <p:nvPr/>
          </p:nvSpPr>
          <p:spPr>
            <a:xfrm>
              <a:off x="2382999" y="857741"/>
              <a:ext cx="525459" cy="1580128"/>
            </a:xfrm>
            <a:custGeom>
              <a:avLst/>
              <a:gdLst/>
              <a:ahLst/>
              <a:cxnLst/>
              <a:rect l="l" t="t" r="r" b="b"/>
              <a:pathLst>
                <a:path w="7144" h="21483" extrusionOk="0">
                  <a:moveTo>
                    <a:pt x="3600" y="8510"/>
                  </a:moveTo>
                  <a:cubicBezTo>
                    <a:pt x="2372" y="8510"/>
                    <a:pt x="1173" y="8203"/>
                    <a:pt x="140" y="7645"/>
                  </a:cubicBezTo>
                  <a:lnTo>
                    <a:pt x="140" y="7701"/>
                  </a:lnTo>
                  <a:cubicBezTo>
                    <a:pt x="57" y="8817"/>
                    <a:pt x="29" y="11021"/>
                    <a:pt x="1" y="13671"/>
                  </a:cubicBezTo>
                  <a:lnTo>
                    <a:pt x="1" y="18498"/>
                  </a:lnTo>
                  <a:cubicBezTo>
                    <a:pt x="1" y="18832"/>
                    <a:pt x="1" y="19223"/>
                    <a:pt x="29" y="19669"/>
                  </a:cubicBezTo>
                  <a:cubicBezTo>
                    <a:pt x="29" y="20199"/>
                    <a:pt x="29" y="20813"/>
                    <a:pt x="57" y="21483"/>
                  </a:cubicBezTo>
                  <a:lnTo>
                    <a:pt x="810" y="20534"/>
                  </a:lnTo>
                  <a:cubicBezTo>
                    <a:pt x="810" y="19837"/>
                    <a:pt x="838" y="19195"/>
                    <a:pt x="866" y="18498"/>
                  </a:cubicBezTo>
                  <a:cubicBezTo>
                    <a:pt x="950" y="17270"/>
                    <a:pt x="1033" y="16349"/>
                    <a:pt x="1173" y="15596"/>
                  </a:cubicBezTo>
                  <a:cubicBezTo>
                    <a:pt x="1368" y="14815"/>
                    <a:pt x="1563" y="14145"/>
                    <a:pt x="1842" y="13364"/>
                  </a:cubicBezTo>
                  <a:cubicBezTo>
                    <a:pt x="2400" y="11746"/>
                    <a:pt x="2986" y="10937"/>
                    <a:pt x="3600" y="10937"/>
                  </a:cubicBezTo>
                  <a:lnTo>
                    <a:pt x="3600" y="10937"/>
                  </a:lnTo>
                  <a:lnTo>
                    <a:pt x="3600" y="10937"/>
                  </a:lnTo>
                  <a:cubicBezTo>
                    <a:pt x="4186" y="10937"/>
                    <a:pt x="4772" y="11746"/>
                    <a:pt x="5330" y="13364"/>
                  </a:cubicBezTo>
                  <a:cubicBezTo>
                    <a:pt x="5609" y="14145"/>
                    <a:pt x="5860" y="14815"/>
                    <a:pt x="5999" y="15596"/>
                  </a:cubicBezTo>
                  <a:cubicBezTo>
                    <a:pt x="6167" y="16349"/>
                    <a:pt x="6278" y="17214"/>
                    <a:pt x="6306" y="18498"/>
                  </a:cubicBezTo>
                  <a:cubicBezTo>
                    <a:pt x="6334" y="19139"/>
                    <a:pt x="6390" y="19837"/>
                    <a:pt x="6390" y="20534"/>
                  </a:cubicBezTo>
                  <a:lnTo>
                    <a:pt x="7115" y="21483"/>
                  </a:lnTo>
                  <a:lnTo>
                    <a:pt x="7115" y="19669"/>
                  </a:lnTo>
                  <a:cubicBezTo>
                    <a:pt x="7115" y="19223"/>
                    <a:pt x="7143" y="18805"/>
                    <a:pt x="7143" y="18498"/>
                  </a:cubicBezTo>
                  <a:cubicBezTo>
                    <a:pt x="7143" y="16796"/>
                    <a:pt x="7143" y="15178"/>
                    <a:pt x="7115" y="13671"/>
                  </a:cubicBezTo>
                  <a:cubicBezTo>
                    <a:pt x="7087" y="11049"/>
                    <a:pt x="7032" y="8817"/>
                    <a:pt x="6976" y="7701"/>
                  </a:cubicBezTo>
                  <a:lnTo>
                    <a:pt x="6976" y="7645"/>
                  </a:lnTo>
                  <a:cubicBezTo>
                    <a:pt x="5999" y="8203"/>
                    <a:pt x="4800" y="8510"/>
                    <a:pt x="3600" y="8510"/>
                  </a:cubicBezTo>
                  <a:close/>
                  <a:moveTo>
                    <a:pt x="3600" y="1"/>
                  </a:moveTo>
                  <a:cubicBezTo>
                    <a:pt x="2958" y="1"/>
                    <a:pt x="2289" y="782"/>
                    <a:pt x="1563" y="2260"/>
                  </a:cubicBezTo>
                  <a:cubicBezTo>
                    <a:pt x="1145" y="3153"/>
                    <a:pt x="838" y="3851"/>
                    <a:pt x="587" y="4632"/>
                  </a:cubicBezTo>
                  <a:cubicBezTo>
                    <a:pt x="475" y="5050"/>
                    <a:pt x="364" y="5469"/>
                    <a:pt x="308" y="5971"/>
                  </a:cubicBezTo>
                  <a:cubicBezTo>
                    <a:pt x="1312" y="6445"/>
                    <a:pt x="2428" y="6724"/>
                    <a:pt x="3572" y="6724"/>
                  </a:cubicBezTo>
                  <a:cubicBezTo>
                    <a:pt x="4744" y="6724"/>
                    <a:pt x="5860" y="6445"/>
                    <a:pt x="6864" y="5971"/>
                  </a:cubicBezTo>
                  <a:cubicBezTo>
                    <a:pt x="6780" y="5469"/>
                    <a:pt x="6697" y="5022"/>
                    <a:pt x="6585" y="4632"/>
                  </a:cubicBezTo>
                  <a:cubicBezTo>
                    <a:pt x="6334" y="3851"/>
                    <a:pt x="6027" y="3153"/>
                    <a:pt x="5609" y="2260"/>
                  </a:cubicBezTo>
                  <a:cubicBezTo>
                    <a:pt x="4827" y="782"/>
                    <a:pt x="4214" y="1"/>
                    <a:pt x="3600" y="1"/>
                  </a:cubicBezTo>
                  <a:close/>
                </a:path>
              </a:pathLst>
            </a:custGeom>
            <a:solidFill>
              <a:srgbClr val="518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961;p63">
              <a:extLst>
                <a:ext uri="{FF2B5EF4-FFF2-40B4-BE49-F238E27FC236}">
                  <a16:creationId xmlns:a16="http://schemas.microsoft.com/office/drawing/2014/main" id="{11CEAFEC-B93B-8B29-64FE-18BD6FE7D14C}"/>
                </a:ext>
              </a:extLst>
            </p:cNvPr>
            <p:cNvSpPr/>
            <p:nvPr/>
          </p:nvSpPr>
          <p:spPr>
            <a:xfrm>
              <a:off x="2458977" y="3338612"/>
              <a:ext cx="375559" cy="92382"/>
            </a:xfrm>
            <a:custGeom>
              <a:avLst/>
              <a:gdLst/>
              <a:ahLst/>
              <a:cxnLst/>
              <a:rect l="l" t="t" r="r" b="b"/>
              <a:pathLst>
                <a:path w="5106" h="1256" extrusionOk="0">
                  <a:moveTo>
                    <a:pt x="2567" y="1"/>
                  </a:moveTo>
                  <a:lnTo>
                    <a:pt x="642" y="1"/>
                  </a:lnTo>
                  <a:cubicBezTo>
                    <a:pt x="475" y="1"/>
                    <a:pt x="335" y="56"/>
                    <a:pt x="196" y="168"/>
                  </a:cubicBezTo>
                  <a:cubicBezTo>
                    <a:pt x="112" y="252"/>
                    <a:pt x="56" y="335"/>
                    <a:pt x="0" y="475"/>
                  </a:cubicBezTo>
                  <a:lnTo>
                    <a:pt x="0" y="475"/>
                  </a:lnTo>
                  <a:lnTo>
                    <a:pt x="0" y="614"/>
                  </a:lnTo>
                  <a:cubicBezTo>
                    <a:pt x="0" y="810"/>
                    <a:pt x="84" y="949"/>
                    <a:pt x="196" y="1089"/>
                  </a:cubicBezTo>
                  <a:cubicBezTo>
                    <a:pt x="279" y="1172"/>
                    <a:pt x="475" y="1256"/>
                    <a:pt x="642" y="1256"/>
                  </a:cubicBezTo>
                  <a:lnTo>
                    <a:pt x="2567" y="1256"/>
                  </a:lnTo>
                  <a:lnTo>
                    <a:pt x="4464" y="1256"/>
                  </a:lnTo>
                  <a:cubicBezTo>
                    <a:pt x="4659" y="1256"/>
                    <a:pt x="4799" y="1172"/>
                    <a:pt x="4938" y="1089"/>
                  </a:cubicBezTo>
                  <a:cubicBezTo>
                    <a:pt x="5022" y="977"/>
                    <a:pt x="5106" y="810"/>
                    <a:pt x="5106" y="614"/>
                  </a:cubicBezTo>
                  <a:lnTo>
                    <a:pt x="5106" y="475"/>
                  </a:lnTo>
                  <a:lnTo>
                    <a:pt x="5106" y="475"/>
                  </a:lnTo>
                  <a:cubicBezTo>
                    <a:pt x="5078" y="391"/>
                    <a:pt x="5022" y="280"/>
                    <a:pt x="4938" y="168"/>
                  </a:cubicBezTo>
                  <a:cubicBezTo>
                    <a:pt x="4827" y="56"/>
                    <a:pt x="4659" y="1"/>
                    <a:pt x="4464" y="1"/>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962;p63">
              <a:extLst>
                <a:ext uri="{FF2B5EF4-FFF2-40B4-BE49-F238E27FC236}">
                  <a16:creationId xmlns:a16="http://schemas.microsoft.com/office/drawing/2014/main" id="{847A4A75-899A-6EBD-10EF-98553BBCE5AD}"/>
                </a:ext>
              </a:extLst>
            </p:cNvPr>
            <p:cNvSpPr/>
            <p:nvPr/>
          </p:nvSpPr>
          <p:spPr>
            <a:xfrm>
              <a:off x="2524584" y="3229831"/>
              <a:ext cx="246327" cy="69875"/>
            </a:xfrm>
            <a:custGeom>
              <a:avLst/>
              <a:gdLst/>
              <a:ahLst/>
              <a:cxnLst/>
              <a:rect l="l" t="t" r="r" b="b"/>
              <a:pathLst>
                <a:path w="3349" h="950" extrusionOk="0">
                  <a:moveTo>
                    <a:pt x="1675" y="1"/>
                  </a:moveTo>
                  <a:lnTo>
                    <a:pt x="1" y="1"/>
                  </a:lnTo>
                  <a:lnTo>
                    <a:pt x="1" y="949"/>
                  </a:lnTo>
                  <a:lnTo>
                    <a:pt x="1675" y="949"/>
                  </a:lnTo>
                  <a:lnTo>
                    <a:pt x="3349" y="949"/>
                  </a:lnTo>
                  <a:lnTo>
                    <a:pt x="3349" y="1"/>
                  </a:lnTo>
                  <a:close/>
                </a:path>
              </a:pathLst>
            </a:custGeom>
            <a:solidFill>
              <a:srgbClr val="518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963;p63">
              <a:extLst>
                <a:ext uri="{FF2B5EF4-FFF2-40B4-BE49-F238E27FC236}">
                  <a16:creationId xmlns:a16="http://schemas.microsoft.com/office/drawing/2014/main" id="{05E982E7-2449-6E93-7E20-B1787184AC7B}"/>
                </a:ext>
              </a:extLst>
            </p:cNvPr>
            <p:cNvSpPr/>
            <p:nvPr/>
          </p:nvSpPr>
          <p:spPr>
            <a:xfrm>
              <a:off x="2469200" y="1883776"/>
              <a:ext cx="346874" cy="1309234"/>
            </a:xfrm>
            <a:custGeom>
              <a:avLst/>
              <a:gdLst/>
              <a:ahLst/>
              <a:cxnLst/>
              <a:rect l="l" t="t" r="r" b="b"/>
              <a:pathLst>
                <a:path w="4716" h="17800" extrusionOk="0">
                  <a:moveTo>
                    <a:pt x="84" y="15149"/>
                  </a:moveTo>
                  <a:lnTo>
                    <a:pt x="84" y="17437"/>
                  </a:lnTo>
                  <a:cubicBezTo>
                    <a:pt x="84" y="17549"/>
                    <a:pt x="112" y="17604"/>
                    <a:pt x="196" y="17688"/>
                  </a:cubicBezTo>
                  <a:cubicBezTo>
                    <a:pt x="252" y="17744"/>
                    <a:pt x="336" y="17800"/>
                    <a:pt x="419" y="17800"/>
                  </a:cubicBezTo>
                  <a:lnTo>
                    <a:pt x="475" y="17800"/>
                  </a:lnTo>
                  <a:lnTo>
                    <a:pt x="2372" y="17800"/>
                  </a:lnTo>
                  <a:lnTo>
                    <a:pt x="4297" y="17800"/>
                  </a:lnTo>
                  <a:lnTo>
                    <a:pt x="4325" y="17800"/>
                  </a:lnTo>
                  <a:cubicBezTo>
                    <a:pt x="4437" y="17800"/>
                    <a:pt x="4520" y="17744"/>
                    <a:pt x="4576" y="17688"/>
                  </a:cubicBezTo>
                  <a:cubicBezTo>
                    <a:pt x="4660" y="17604"/>
                    <a:pt x="4688" y="17549"/>
                    <a:pt x="4688" y="17437"/>
                  </a:cubicBezTo>
                  <a:lnTo>
                    <a:pt x="4688" y="15149"/>
                  </a:lnTo>
                  <a:lnTo>
                    <a:pt x="4688" y="12415"/>
                  </a:lnTo>
                  <a:cubicBezTo>
                    <a:pt x="4688" y="10518"/>
                    <a:pt x="4716" y="8565"/>
                    <a:pt x="4688" y="6696"/>
                  </a:cubicBezTo>
                  <a:lnTo>
                    <a:pt x="4688" y="6696"/>
                  </a:lnTo>
                  <a:cubicBezTo>
                    <a:pt x="4688" y="5998"/>
                    <a:pt x="4660" y="5273"/>
                    <a:pt x="4604" y="4576"/>
                  </a:cubicBezTo>
                  <a:cubicBezTo>
                    <a:pt x="4548" y="3348"/>
                    <a:pt x="4437" y="2511"/>
                    <a:pt x="4297" y="1786"/>
                  </a:cubicBezTo>
                  <a:cubicBezTo>
                    <a:pt x="4158" y="1144"/>
                    <a:pt x="4018" y="614"/>
                    <a:pt x="3767" y="0"/>
                  </a:cubicBezTo>
                  <a:cubicBezTo>
                    <a:pt x="3349" y="279"/>
                    <a:pt x="2874" y="419"/>
                    <a:pt x="2372" y="419"/>
                  </a:cubicBezTo>
                  <a:cubicBezTo>
                    <a:pt x="1898" y="419"/>
                    <a:pt x="1368" y="279"/>
                    <a:pt x="949" y="0"/>
                  </a:cubicBezTo>
                  <a:cubicBezTo>
                    <a:pt x="754" y="642"/>
                    <a:pt x="559" y="1144"/>
                    <a:pt x="419" y="1786"/>
                  </a:cubicBezTo>
                  <a:cubicBezTo>
                    <a:pt x="280" y="2511"/>
                    <a:pt x="196" y="3376"/>
                    <a:pt x="112" y="4576"/>
                  </a:cubicBezTo>
                  <a:cubicBezTo>
                    <a:pt x="84" y="5273"/>
                    <a:pt x="57" y="5970"/>
                    <a:pt x="57" y="6696"/>
                  </a:cubicBezTo>
                  <a:lnTo>
                    <a:pt x="57" y="6696"/>
                  </a:lnTo>
                  <a:cubicBezTo>
                    <a:pt x="1" y="8565"/>
                    <a:pt x="1" y="10518"/>
                    <a:pt x="57" y="12415"/>
                  </a:cubicBezTo>
                  <a:cubicBezTo>
                    <a:pt x="84" y="13420"/>
                    <a:pt x="84" y="14396"/>
                    <a:pt x="84" y="1514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964;p63">
              <a:extLst>
                <a:ext uri="{FF2B5EF4-FFF2-40B4-BE49-F238E27FC236}">
                  <a16:creationId xmlns:a16="http://schemas.microsoft.com/office/drawing/2014/main" id="{D09D48CF-B60E-3C1F-B05B-54B196494263}"/>
                </a:ext>
              </a:extLst>
            </p:cNvPr>
            <p:cNvSpPr/>
            <p:nvPr/>
          </p:nvSpPr>
          <p:spPr>
            <a:xfrm>
              <a:off x="2610785" y="2737407"/>
              <a:ext cx="71934" cy="373500"/>
            </a:xfrm>
            <a:custGeom>
              <a:avLst/>
              <a:gdLst/>
              <a:ahLst/>
              <a:cxnLst/>
              <a:rect l="l" t="t" r="r" b="b"/>
              <a:pathLst>
                <a:path w="978" h="5078" extrusionOk="0">
                  <a:moveTo>
                    <a:pt x="503" y="195"/>
                  </a:moveTo>
                  <a:lnTo>
                    <a:pt x="503" y="195"/>
                  </a:lnTo>
                  <a:cubicBezTo>
                    <a:pt x="308" y="195"/>
                    <a:pt x="140" y="112"/>
                    <a:pt x="1" y="0"/>
                  </a:cubicBezTo>
                  <a:lnTo>
                    <a:pt x="1" y="4576"/>
                  </a:lnTo>
                  <a:cubicBezTo>
                    <a:pt x="1" y="4715"/>
                    <a:pt x="84" y="4827"/>
                    <a:pt x="140" y="4938"/>
                  </a:cubicBezTo>
                  <a:cubicBezTo>
                    <a:pt x="252" y="5022"/>
                    <a:pt x="363" y="5078"/>
                    <a:pt x="503" y="5078"/>
                  </a:cubicBezTo>
                  <a:lnTo>
                    <a:pt x="503" y="5078"/>
                  </a:lnTo>
                  <a:lnTo>
                    <a:pt x="503" y="5078"/>
                  </a:lnTo>
                  <a:cubicBezTo>
                    <a:pt x="642" y="5078"/>
                    <a:pt x="726" y="4994"/>
                    <a:pt x="838" y="4938"/>
                  </a:cubicBezTo>
                  <a:cubicBezTo>
                    <a:pt x="921" y="4855"/>
                    <a:pt x="977" y="4715"/>
                    <a:pt x="977" y="4576"/>
                  </a:cubicBezTo>
                  <a:lnTo>
                    <a:pt x="977" y="0"/>
                  </a:lnTo>
                  <a:cubicBezTo>
                    <a:pt x="838" y="140"/>
                    <a:pt x="670" y="195"/>
                    <a:pt x="503" y="19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965;p63">
              <a:extLst>
                <a:ext uri="{FF2B5EF4-FFF2-40B4-BE49-F238E27FC236}">
                  <a16:creationId xmlns:a16="http://schemas.microsoft.com/office/drawing/2014/main" id="{C7ABCA45-DEC5-7591-DEDE-105E799392DD}"/>
                </a:ext>
              </a:extLst>
            </p:cNvPr>
            <p:cNvSpPr/>
            <p:nvPr/>
          </p:nvSpPr>
          <p:spPr>
            <a:xfrm>
              <a:off x="2571804" y="2458282"/>
              <a:ext cx="147841" cy="687495"/>
            </a:xfrm>
            <a:custGeom>
              <a:avLst/>
              <a:gdLst/>
              <a:ahLst/>
              <a:cxnLst/>
              <a:rect l="l" t="t" r="r" b="b"/>
              <a:pathLst>
                <a:path w="2010" h="9347" extrusionOk="0">
                  <a:moveTo>
                    <a:pt x="335" y="280"/>
                  </a:moveTo>
                  <a:cubicBezTo>
                    <a:pt x="503" y="112"/>
                    <a:pt x="754" y="1"/>
                    <a:pt x="1033" y="1"/>
                  </a:cubicBezTo>
                  <a:lnTo>
                    <a:pt x="1033" y="1"/>
                  </a:lnTo>
                  <a:lnTo>
                    <a:pt x="1033" y="1"/>
                  </a:lnTo>
                  <a:cubicBezTo>
                    <a:pt x="1312" y="1"/>
                    <a:pt x="1535" y="112"/>
                    <a:pt x="1730" y="280"/>
                  </a:cubicBezTo>
                  <a:cubicBezTo>
                    <a:pt x="1898" y="447"/>
                    <a:pt x="2009" y="698"/>
                    <a:pt x="2009" y="977"/>
                  </a:cubicBezTo>
                  <a:lnTo>
                    <a:pt x="2009" y="8371"/>
                  </a:lnTo>
                  <a:cubicBezTo>
                    <a:pt x="2009" y="8650"/>
                    <a:pt x="1898" y="8901"/>
                    <a:pt x="1730" y="9068"/>
                  </a:cubicBezTo>
                  <a:cubicBezTo>
                    <a:pt x="1535" y="9235"/>
                    <a:pt x="1312" y="9347"/>
                    <a:pt x="1033" y="9347"/>
                  </a:cubicBezTo>
                  <a:lnTo>
                    <a:pt x="1033" y="9347"/>
                  </a:lnTo>
                  <a:lnTo>
                    <a:pt x="1033" y="9347"/>
                  </a:lnTo>
                  <a:cubicBezTo>
                    <a:pt x="754" y="9347"/>
                    <a:pt x="503" y="9235"/>
                    <a:pt x="335" y="9068"/>
                  </a:cubicBezTo>
                  <a:cubicBezTo>
                    <a:pt x="140" y="8901"/>
                    <a:pt x="56" y="8650"/>
                    <a:pt x="56" y="8371"/>
                  </a:cubicBezTo>
                  <a:lnTo>
                    <a:pt x="56" y="977"/>
                  </a:lnTo>
                  <a:cubicBezTo>
                    <a:pt x="1" y="698"/>
                    <a:pt x="140" y="447"/>
                    <a:pt x="335" y="28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966;p63">
              <a:extLst>
                <a:ext uri="{FF2B5EF4-FFF2-40B4-BE49-F238E27FC236}">
                  <a16:creationId xmlns:a16="http://schemas.microsoft.com/office/drawing/2014/main" id="{BF178F55-33FE-9A4E-C636-EDB840F21B2E}"/>
                </a:ext>
              </a:extLst>
            </p:cNvPr>
            <p:cNvSpPr/>
            <p:nvPr/>
          </p:nvSpPr>
          <p:spPr>
            <a:xfrm>
              <a:off x="2110126" y="2589644"/>
              <a:ext cx="328412" cy="556130"/>
            </a:xfrm>
            <a:custGeom>
              <a:avLst/>
              <a:gdLst/>
              <a:ahLst/>
              <a:cxnLst/>
              <a:rect l="l" t="t" r="r" b="b"/>
              <a:pathLst>
                <a:path w="4465" h="7561" extrusionOk="0">
                  <a:moveTo>
                    <a:pt x="3544" y="7422"/>
                  </a:moveTo>
                  <a:lnTo>
                    <a:pt x="4464" y="7561"/>
                  </a:lnTo>
                  <a:lnTo>
                    <a:pt x="4464" y="5552"/>
                  </a:lnTo>
                  <a:lnTo>
                    <a:pt x="4464" y="2818"/>
                  </a:lnTo>
                  <a:lnTo>
                    <a:pt x="4464" y="0"/>
                  </a:lnTo>
                  <a:lnTo>
                    <a:pt x="809" y="4520"/>
                  </a:lnTo>
                  <a:cubicBezTo>
                    <a:pt x="140" y="5329"/>
                    <a:pt x="0" y="5441"/>
                    <a:pt x="0" y="6138"/>
                  </a:cubicBezTo>
                  <a:lnTo>
                    <a:pt x="0" y="6891"/>
                  </a:lnTo>
                  <a:lnTo>
                    <a:pt x="0" y="6975"/>
                  </a:lnTo>
                  <a:lnTo>
                    <a:pt x="3488" y="7422"/>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967;p63">
              <a:extLst>
                <a:ext uri="{FF2B5EF4-FFF2-40B4-BE49-F238E27FC236}">
                  <a16:creationId xmlns:a16="http://schemas.microsoft.com/office/drawing/2014/main" id="{FFA50EE6-FD20-28EE-CE90-172227630E3F}"/>
                </a:ext>
              </a:extLst>
            </p:cNvPr>
            <p:cNvSpPr/>
            <p:nvPr/>
          </p:nvSpPr>
          <p:spPr>
            <a:xfrm>
              <a:off x="2854974" y="2589644"/>
              <a:ext cx="328412" cy="556130"/>
            </a:xfrm>
            <a:custGeom>
              <a:avLst/>
              <a:gdLst/>
              <a:ahLst/>
              <a:cxnLst/>
              <a:rect l="l" t="t" r="r" b="b"/>
              <a:pathLst>
                <a:path w="4465" h="7561" extrusionOk="0">
                  <a:moveTo>
                    <a:pt x="949" y="7422"/>
                  </a:moveTo>
                  <a:lnTo>
                    <a:pt x="1" y="7561"/>
                  </a:lnTo>
                  <a:lnTo>
                    <a:pt x="1" y="5552"/>
                  </a:lnTo>
                  <a:lnTo>
                    <a:pt x="1" y="2818"/>
                  </a:lnTo>
                  <a:lnTo>
                    <a:pt x="1" y="0"/>
                  </a:lnTo>
                  <a:lnTo>
                    <a:pt x="3656" y="4520"/>
                  </a:lnTo>
                  <a:cubicBezTo>
                    <a:pt x="4325" y="5329"/>
                    <a:pt x="4465" y="5441"/>
                    <a:pt x="4465" y="6138"/>
                  </a:cubicBezTo>
                  <a:lnTo>
                    <a:pt x="4465" y="6891"/>
                  </a:lnTo>
                  <a:lnTo>
                    <a:pt x="4465" y="6975"/>
                  </a:lnTo>
                  <a:lnTo>
                    <a:pt x="977" y="7422"/>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968;p63">
              <a:extLst>
                <a:ext uri="{FF2B5EF4-FFF2-40B4-BE49-F238E27FC236}">
                  <a16:creationId xmlns:a16="http://schemas.microsoft.com/office/drawing/2014/main" id="{4FE99748-7DA3-4822-4733-A09B16791A35}"/>
                </a:ext>
              </a:extLst>
            </p:cNvPr>
            <p:cNvSpPr/>
            <p:nvPr/>
          </p:nvSpPr>
          <p:spPr>
            <a:xfrm>
              <a:off x="2678526" y="1883776"/>
              <a:ext cx="139603" cy="1309234"/>
            </a:xfrm>
            <a:custGeom>
              <a:avLst/>
              <a:gdLst/>
              <a:ahLst/>
              <a:cxnLst/>
              <a:rect l="l" t="t" r="r" b="b"/>
              <a:pathLst>
                <a:path w="1898" h="17800" extrusionOk="0">
                  <a:moveTo>
                    <a:pt x="698" y="4576"/>
                  </a:moveTo>
                  <a:cubicBezTo>
                    <a:pt x="726" y="5273"/>
                    <a:pt x="754" y="5970"/>
                    <a:pt x="754" y="6696"/>
                  </a:cubicBezTo>
                  <a:lnTo>
                    <a:pt x="754" y="6696"/>
                  </a:lnTo>
                  <a:cubicBezTo>
                    <a:pt x="782" y="8593"/>
                    <a:pt x="782" y="10546"/>
                    <a:pt x="754" y="12415"/>
                  </a:cubicBezTo>
                  <a:lnTo>
                    <a:pt x="754" y="15149"/>
                  </a:lnTo>
                  <a:lnTo>
                    <a:pt x="754" y="17437"/>
                  </a:lnTo>
                  <a:cubicBezTo>
                    <a:pt x="754" y="17549"/>
                    <a:pt x="726" y="17604"/>
                    <a:pt x="642" y="17688"/>
                  </a:cubicBezTo>
                  <a:cubicBezTo>
                    <a:pt x="586" y="17744"/>
                    <a:pt x="503" y="17800"/>
                    <a:pt x="419" y="17800"/>
                  </a:cubicBezTo>
                  <a:lnTo>
                    <a:pt x="1479" y="17800"/>
                  </a:lnTo>
                  <a:lnTo>
                    <a:pt x="1535" y="17800"/>
                  </a:lnTo>
                  <a:cubicBezTo>
                    <a:pt x="1619" y="17800"/>
                    <a:pt x="1702" y="17744"/>
                    <a:pt x="1758" y="17688"/>
                  </a:cubicBezTo>
                  <a:cubicBezTo>
                    <a:pt x="1842" y="17604"/>
                    <a:pt x="1870" y="17549"/>
                    <a:pt x="1870" y="17437"/>
                  </a:cubicBezTo>
                  <a:lnTo>
                    <a:pt x="1870" y="15149"/>
                  </a:lnTo>
                  <a:lnTo>
                    <a:pt x="1870" y="12415"/>
                  </a:lnTo>
                  <a:cubicBezTo>
                    <a:pt x="1870" y="10546"/>
                    <a:pt x="1898" y="8593"/>
                    <a:pt x="1870" y="6696"/>
                  </a:cubicBezTo>
                  <a:lnTo>
                    <a:pt x="1870" y="6696"/>
                  </a:lnTo>
                  <a:cubicBezTo>
                    <a:pt x="1870" y="5998"/>
                    <a:pt x="1842" y="5273"/>
                    <a:pt x="1814" y="4576"/>
                  </a:cubicBezTo>
                  <a:cubicBezTo>
                    <a:pt x="1730" y="3348"/>
                    <a:pt x="1619" y="2511"/>
                    <a:pt x="1479" y="1786"/>
                  </a:cubicBezTo>
                  <a:cubicBezTo>
                    <a:pt x="1340" y="1144"/>
                    <a:pt x="1200" y="642"/>
                    <a:pt x="977" y="0"/>
                  </a:cubicBezTo>
                  <a:cubicBezTo>
                    <a:pt x="642" y="223"/>
                    <a:pt x="335" y="307"/>
                    <a:pt x="0" y="391"/>
                  </a:cubicBezTo>
                  <a:cubicBezTo>
                    <a:pt x="140" y="837"/>
                    <a:pt x="279" y="1283"/>
                    <a:pt x="363" y="1758"/>
                  </a:cubicBezTo>
                  <a:cubicBezTo>
                    <a:pt x="503" y="2511"/>
                    <a:pt x="614" y="3376"/>
                    <a:pt x="698" y="4576"/>
                  </a:cubicBezTo>
                  <a:close/>
                </a:path>
              </a:pathLst>
            </a:custGeom>
            <a:solidFill>
              <a:srgbClr val="D3C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969;p63">
              <a:extLst>
                <a:ext uri="{FF2B5EF4-FFF2-40B4-BE49-F238E27FC236}">
                  <a16:creationId xmlns:a16="http://schemas.microsoft.com/office/drawing/2014/main" id="{F3CD063C-92A9-0E17-4166-5C5CF2F89563}"/>
                </a:ext>
              </a:extLst>
            </p:cNvPr>
            <p:cNvSpPr/>
            <p:nvPr/>
          </p:nvSpPr>
          <p:spPr>
            <a:xfrm>
              <a:off x="3095043" y="2170992"/>
              <a:ext cx="108858" cy="1315486"/>
            </a:xfrm>
            <a:custGeom>
              <a:avLst/>
              <a:gdLst/>
              <a:ahLst/>
              <a:cxnLst/>
              <a:rect l="l" t="t" r="r" b="b"/>
              <a:pathLst>
                <a:path w="1480" h="17885" extrusionOk="0">
                  <a:moveTo>
                    <a:pt x="1480" y="17103"/>
                  </a:moveTo>
                  <a:lnTo>
                    <a:pt x="475" y="17103"/>
                  </a:lnTo>
                  <a:lnTo>
                    <a:pt x="475" y="17438"/>
                  </a:lnTo>
                  <a:cubicBezTo>
                    <a:pt x="475" y="17689"/>
                    <a:pt x="252" y="17884"/>
                    <a:pt x="1" y="17884"/>
                  </a:cubicBezTo>
                  <a:lnTo>
                    <a:pt x="1033" y="17884"/>
                  </a:lnTo>
                  <a:lnTo>
                    <a:pt x="1228" y="17884"/>
                  </a:lnTo>
                  <a:cubicBezTo>
                    <a:pt x="1312" y="17884"/>
                    <a:pt x="1340" y="17856"/>
                    <a:pt x="1368" y="17828"/>
                  </a:cubicBezTo>
                  <a:cubicBezTo>
                    <a:pt x="1396" y="17801"/>
                    <a:pt x="1424" y="17717"/>
                    <a:pt x="1424" y="17689"/>
                  </a:cubicBezTo>
                  <a:lnTo>
                    <a:pt x="1424" y="17103"/>
                  </a:lnTo>
                  <a:close/>
                  <a:moveTo>
                    <a:pt x="475" y="7338"/>
                  </a:moveTo>
                  <a:lnTo>
                    <a:pt x="1480" y="8594"/>
                  </a:lnTo>
                  <a:lnTo>
                    <a:pt x="1480" y="3851"/>
                  </a:lnTo>
                  <a:cubicBezTo>
                    <a:pt x="1480" y="2177"/>
                    <a:pt x="1424" y="810"/>
                    <a:pt x="1396" y="29"/>
                  </a:cubicBezTo>
                  <a:lnTo>
                    <a:pt x="1396" y="1"/>
                  </a:lnTo>
                  <a:cubicBezTo>
                    <a:pt x="1089" y="113"/>
                    <a:pt x="810" y="224"/>
                    <a:pt x="475" y="252"/>
                  </a:cubicBezTo>
                  <a:close/>
                  <a:moveTo>
                    <a:pt x="475" y="15457"/>
                  </a:moveTo>
                  <a:lnTo>
                    <a:pt x="1480" y="15457"/>
                  </a:lnTo>
                  <a:lnTo>
                    <a:pt x="1480" y="13420"/>
                  </a:lnTo>
                  <a:lnTo>
                    <a:pt x="1480" y="13197"/>
                  </a:lnTo>
                  <a:lnTo>
                    <a:pt x="475" y="133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970;p63">
              <a:extLst>
                <a:ext uri="{FF2B5EF4-FFF2-40B4-BE49-F238E27FC236}">
                  <a16:creationId xmlns:a16="http://schemas.microsoft.com/office/drawing/2014/main" id="{C15D824E-3304-0592-2188-FBAB8E652CC5}"/>
                </a:ext>
              </a:extLst>
            </p:cNvPr>
            <p:cNvSpPr/>
            <p:nvPr/>
          </p:nvSpPr>
          <p:spPr>
            <a:xfrm>
              <a:off x="2241414" y="2177170"/>
              <a:ext cx="104739" cy="1309308"/>
            </a:xfrm>
            <a:custGeom>
              <a:avLst/>
              <a:gdLst/>
              <a:ahLst/>
              <a:cxnLst/>
              <a:rect l="l" t="t" r="r" b="b"/>
              <a:pathLst>
                <a:path w="1424" h="17801" extrusionOk="0">
                  <a:moveTo>
                    <a:pt x="1424" y="17019"/>
                  </a:moveTo>
                  <a:lnTo>
                    <a:pt x="447" y="17019"/>
                  </a:lnTo>
                  <a:lnTo>
                    <a:pt x="447" y="17354"/>
                  </a:lnTo>
                  <a:cubicBezTo>
                    <a:pt x="447" y="17605"/>
                    <a:pt x="252" y="17800"/>
                    <a:pt x="1" y="17800"/>
                  </a:cubicBezTo>
                  <a:lnTo>
                    <a:pt x="1005" y="17800"/>
                  </a:lnTo>
                  <a:lnTo>
                    <a:pt x="1005"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800"/>
                  </a:lnTo>
                  <a:lnTo>
                    <a:pt x="1228" y="17019"/>
                  </a:lnTo>
                  <a:close/>
                  <a:moveTo>
                    <a:pt x="419" y="5385"/>
                  </a:moveTo>
                  <a:lnTo>
                    <a:pt x="1368" y="4213"/>
                  </a:lnTo>
                  <a:lnTo>
                    <a:pt x="1368" y="559"/>
                  </a:lnTo>
                  <a:cubicBezTo>
                    <a:pt x="1368" y="335"/>
                    <a:pt x="1368" y="140"/>
                    <a:pt x="1312" y="1"/>
                  </a:cubicBezTo>
                  <a:cubicBezTo>
                    <a:pt x="1005" y="84"/>
                    <a:pt x="698" y="168"/>
                    <a:pt x="392" y="196"/>
                  </a:cubicBezTo>
                  <a:lnTo>
                    <a:pt x="392" y="5385"/>
                  </a:lnTo>
                  <a:close/>
                  <a:moveTo>
                    <a:pt x="1424" y="15373"/>
                  </a:moveTo>
                  <a:lnTo>
                    <a:pt x="1424" y="13532"/>
                  </a:lnTo>
                  <a:lnTo>
                    <a:pt x="447" y="13392"/>
                  </a:lnTo>
                  <a:lnTo>
                    <a:pt x="447" y="15345"/>
                  </a:lnTo>
                  <a:lnTo>
                    <a:pt x="1424" y="15345"/>
                  </a:ln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971;p63">
              <a:extLst>
                <a:ext uri="{FF2B5EF4-FFF2-40B4-BE49-F238E27FC236}">
                  <a16:creationId xmlns:a16="http://schemas.microsoft.com/office/drawing/2014/main" id="{3C8A945F-94CC-2249-89FE-96DF5ACE66B7}"/>
                </a:ext>
              </a:extLst>
            </p:cNvPr>
            <p:cNvSpPr/>
            <p:nvPr/>
          </p:nvSpPr>
          <p:spPr>
            <a:xfrm>
              <a:off x="3054002" y="1779113"/>
              <a:ext cx="135557" cy="326352"/>
            </a:xfrm>
            <a:custGeom>
              <a:avLst/>
              <a:gdLst/>
              <a:ahLst/>
              <a:cxnLst/>
              <a:rect l="l" t="t" r="r" b="b"/>
              <a:pathLst>
                <a:path w="1843" h="4437" extrusionOk="0">
                  <a:moveTo>
                    <a:pt x="643" y="1563"/>
                  </a:moveTo>
                  <a:cubicBezTo>
                    <a:pt x="838" y="2148"/>
                    <a:pt x="1033" y="2651"/>
                    <a:pt x="1117" y="3237"/>
                  </a:cubicBezTo>
                  <a:cubicBezTo>
                    <a:pt x="1368" y="4325"/>
                    <a:pt x="1005" y="4436"/>
                    <a:pt x="29" y="4436"/>
                  </a:cubicBezTo>
                  <a:lnTo>
                    <a:pt x="168" y="4436"/>
                  </a:lnTo>
                  <a:cubicBezTo>
                    <a:pt x="782" y="4436"/>
                    <a:pt x="1340" y="4325"/>
                    <a:pt x="1842" y="4157"/>
                  </a:cubicBezTo>
                  <a:cubicBezTo>
                    <a:pt x="1814" y="3794"/>
                    <a:pt x="1759" y="3515"/>
                    <a:pt x="1703" y="3237"/>
                  </a:cubicBezTo>
                  <a:cubicBezTo>
                    <a:pt x="1619" y="2679"/>
                    <a:pt x="1424" y="2204"/>
                    <a:pt x="1229" y="1563"/>
                  </a:cubicBezTo>
                  <a:cubicBezTo>
                    <a:pt x="838" y="530"/>
                    <a:pt x="559" y="0"/>
                    <a:pt x="280" y="0"/>
                  </a:cubicBezTo>
                  <a:lnTo>
                    <a:pt x="280" y="0"/>
                  </a:lnTo>
                  <a:cubicBezTo>
                    <a:pt x="224" y="0"/>
                    <a:pt x="113" y="56"/>
                    <a:pt x="1" y="196"/>
                  </a:cubicBezTo>
                  <a:cubicBezTo>
                    <a:pt x="196" y="447"/>
                    <a:pt x="392" y="893"/>
                    <a:pt x="643" y="1563"/>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972;p63">
              <a:extLst>
                <a:ext uri="{FF2B5EF4-FFF2-40B4-BE49-F238E27FC236}">
                  <a16:creationId xmlns:a16="http://schemas.microsoft.com/office/drawing/2014/main" id="{5973EA6D-BAD8-D07B-E610-8CB65E9B95A1}"/>
                </a:ext>
              </a:extLst>
            </p:cNvPr>
            <p:cNvSpPr/>
            <p:nvPr/>
          </p:nvSpPr>
          <p:spPr>
            <a:xfrm>
              <a:off x="2198387" y="1779113"/>
              <a:ext cx="135484" cy="326352"/>
            </a:xfrm>
            <a:custGeom>
              <a:avLst/>
              <a:gdLst/>
              <a:ahLst/>
              <a:cxnLst/>
              <a:rect l="l" t="t" r="r" b="b"/>
              <a:pathLst>
                <a:path w="1842" h="4437" extrusionOk="0">
                  <a:moveTo>
                    <a:pt x="614" y="1563"/>
                  </a:moveTo>
                  <a:cubicBezTo>
                    <a:pt x="837" y="2148"/>
                    <a:pt x="1004" y="2651"/>
                    <a:pt x="1116" y="3237"/>
                  </a:cubicBezTo>
                  <a:cubicBezTo>
                    <a:pt x="1311" y="4325"/>
                    <a:pt x="977" y="4436"/>
                    <a:pt x="28" y="4436"/>
                  </a:cubicBezTo>
                  <a:lnTo>
                    <a:pt x="167" y="4436"/>
                  </a:lnTo>
                  <a:cubicBezTo>
                    <a:pt x="753" y="4436"/>
                    <a:pt x="1311" y="4325"/>
                    <a:pt x="1841" y="4157"/>
                  </a:cubicBezTo>
                  <a:cubicBezTo>
                    <a:pt x="1813" y="3794"/>
                    <a:pt x="1758" y="3515"/>
                    <a:pt x="1702" y="3237"/>
                  </a:cubicBezTo>
                  <a:cubicBezTo>
                    <a:pt x="1562" y="2679"/>
                    <a:pt x="1423" y="2204"/>
                    <a:pt x="1228" y="1563"/>
                  </a:cubicBezTo>
                  <a:cubicBezTo>
                    <a:pt x="837" y="530"/>
                    <a:pt x="558" y="0"/>
                    <a:pt x="279" y="0"/>
                  </a:cubicBezTo>
                  <a:lnTo>
                    <a:pt x="279" y="0"/>
                  </a:lnTo>
                  <a:cubicBezTo>
                    <a:pt x="167" y="0"/>
                    <a:pt x="56" y="56"/>
                    <a:pt x="0" y="196"/>
                  </a:cubicBezTo>
                  <a:cubicBezTo>
                    <a:pt x="167" y="447"/>
                    <a:pt x="363" y="893"/>
                    <a:pt x="614" y="1563"/>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973;p63">
              <a:extLst>
                <a:ext uri="{FF2B5EF4-FFF2-40B4-BE49-F238E27FC236}">
                  <a16:creationId xmlns:a16="http://schemas.microsoft.com/office/drawing/2014/main" id="{DD605A7A-E3E0-7706-646E-3BE65A5C245E}"/>
                </a:ext>
              </a:extLst>
            </p:cNvPr>
            <p:cNvSpPr/>
            <p:nvPr/>
          </p:nvSpPr>
          <p:spPr>
            <a:xfrm>
              <a:off x="2610785" y="859800"/>
              <a:ext cx="299726" cy="1578069"/>
            </a:xfrm>
            <a:custGeom>
              <a:avLst/>
              <a:gdLst/>
              <a:ahLst/>
              <a:cxnLst/>
              <a:rect l="l" t="t" r="r" b="b"/>
              <a:pathLst>
                <a:path w="4075" h="21455" extrusionOk="0">
                  <a:moveTo>
                    <a:pt x="3935" y="7617"/>
                  </a:moveTo>
                  <a:cubicBezTo>
                    <a:pt x="3628" y="7784"/>
                    <a:pt x="3321" y="7924"/>
                    <a:pt x="3014" y="8035"/>
                  </a:cubicBezTo>
                  <a:cubicBezTo>
                    <a:pt x="3070" y="9235"/>
                    <a:pt x="3098" y="11244"/>
                    <a:pt x="3098" y="13615"/>
                  </a:cubicBezTo>
                  <a:cubicBezTo>
                    <a:pt x="3098" y="14731"/>
                    <a:pt x="3153" y="15875"/>
                    <a:pt x="3153" y="17103"/>
                  </a:cubicBezTo>
                  <a:cubicBezTo>
                    <a:pt x="3181" y="17521"/>
                    <a:pt x="3209" y="17940"/>
                    <a:pt x="3237" y="18470"/>
                  </a:cubicBezTo>
                  <a:cubicBezTo>
                    <a:pt x="3293" y="19111"/>
                    <a:pt x="3321" y="19809"/>
                    <a:pt x="3321" y="20506"/>
                  </a:cubicBezTo>
                  <a:lnTo>
                    <a:pt x="4046" y="21455"/>
                  </a:lnTo>
                  <a:lnTo>
                    <a:pt x="4046" y="19641"/>
                  </a:lnTo>
                  <a:cubicBezTo>
                    <a:pt x="4046" y="19195"/>
                    <a:pt x="4074" y="18777"/>
                    <a:pt x="4074" y="18470"/>
                  </a:cubicBezTo>
                  <a:lnTo>
                    <a:pt x="4074" y="13643"/>
                  </a:lnTo>
                  <a:cubicBezTo>
                    <a:pt x="4046" y="10965"/>
                    <a:pt x="4018" y="8789"/>
                    <a:pt x="3935" y="7617"/>
                  </a:cubicBezTo>
                  <a:close/>
                  <a:moveTo>
                    <a:pt x="2512" y="4604"/>
                  </a:moveTo>
                  <a:cubicBezTo>
                    <a:pt x="3042" y="6389"/>
                    <a:pt x="1758" y="6668"/>
                    <a:pt x="168" y="6724"/>
                  </a:cubicBezTo>
                  <a:lnTo>
                    <a:pt x="503" y="6724"/>
                  </a:lnTo>
                  <a:cubicBezTo>
                    <a:pt x="1647" y="6724"/>
                    <a:pt x="2763" y="6445"/>
                    <a:pt x="3767" y="5971"/>
                  </a:cubicBezTo>
                  <a:cubicBezTo>
                    <a:pt x="3711" y="5497"/>
                    <a:pt x="3600" y="5022"/>
                    <a:pt x="3488" y="4632"/>
                  </a:cubicBezTo>
                  <a:cubicBezTo>
                    <a:pt x="3237" y="3850"/>
                    <a:pt x="2930" y="3153"/>
                    <a:pt x="2512" y="2260"/>
                  </a:cubicBezTo>
                  <a:cubicBezTo>
                    <a:pt x="1786" y="726"/>
                    <a:pt x="1117" y="0"/>
                    <a:pt x="475" y="0"/>
                  </a:cubicBezTo>
                  <a:cubicBezTo>
                    <a:pt x="308" y="0"/>
                    <a:pt x="168" y="28"/>
                    <a:pt x="1" y="140"/>
                  </a:cubicBezTo>
                  <a:cubicBezTo>
                    <a:pt x="475" y="419"/>
                    <a:pt x="977" y="1144"/>
                    <a:pt x="1535" y="2260"/>
                  </a:cubicBezTo>
                  <a:cubicBezTo>
                    <a:pt x="1954" y="3125"/>
                    <a:pt x="2261" y="3823"/>
                    <a:pt x="2512" y="46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974;p63">
              <a:extLst>
                <a:ext uri="{FF2B5EF4-FFF2-40B4-BE49-F238E27FC236}">
                  <a16:creationId xmlns:a16="http://schemas.microsoft.com/office/drawing/2014/main" id="{E234D916-2797-8FB3-4FD3-6DFDDA16778B}"/>
                </a:ext>
              </a:extLst>
            </p:cNvPr>
            <p:cNvSpPr/>
            <p:nvPr/>
          </p:nvSpPr>
          <p:spPr>
            <a:xfrm>
              <a:off x="1987002" y="820818"/>
              <a:ext cx="1319532" cy="2938569"/>
            </a:xfrm>
            <a:custGeom>
              <a:avLst/>
              <a:gdLst/>
              <a:ahLst/>
              <a:cxnLst/>
              <a:rect l="l" t="t" r="r" b="b"/>
              <a:pathLst>
                <a:path w="17940" h="39952" extrusionOk="0">
                  <a:moveTo>
                    <a:pt x="12750" y="31471"/>
                  </a:moveTo>
                  <a:lnTo>
                    <a:pt x="11802" y="31610"/>
                  </a:lnTo>
                  <a:lnTo>
                    <a:pt x="11802" y="29601"/>
                  </a:lnTo>
                  <a:lnTo>
                    <a:pt x="11802" y="26867"/>
                  </a:lnTo>
                  <a:lnTo>
                    <a:pt x="11802" y="24049"/>
                  </a:lnTo>
                  <a:lnTo>
                    <a:pt x="15457" y="28569"/>
                  </a:lnTo>
                  <a:cubicBezTo>
                    <a:pt x="16126" y="29378"/>
                    <a:pt x="16266" y="29490"/>
                    <a:pt x="16266" y="30187"/>
                  </a:cubicBezTo>
                  <a:lnTo>
                    <a:pt x="16266" y="30940"/>
                  </a:lnTo>
                  <a:lnTo>
                    <a:pt x="16266" y="31024"/>
                  </a:lnTo>
                  <a:lnTo>
                    <a:pt x="12778" y="31471"/>
                  </a:lnTo>
                  <a:close/>
                  <a:moveTo>
                    <a:pt x="5218" y="31471"/>
                  </a:moveTo>
                  <a:lnTo>
                    <a:pt x="6138" y="31610"/>
                  </a:lnTo>
                  <a:lnTo>
                    <a:pt x="6138" y="29601"/>
                  </a:lnTo>
                  <a:lnTo>
                    <a:pt x="6138" y="26867"/>
                  </a:lnTo>
                  <a:lnTo>
                    <a:pt x="6138" y="24049"/>
                  </a:lnTo>
                  <a:lnTo>
                    <a:pt x="2483" y="28569"/>
                  </a:lnTo>
                  <a:cubicBezTo>
                    <a:pt x="1814" y="29378"/>
                    <a:pt x="1674" y="29490"/>
                    <a:pt x="1674" y="30187"/>
                  </a:cubicBezTo>
                  <a:lnTo>
                    <a:pt x="1674" y="30940"/>
                  </a:lnTo>
                  <a:lnTo>
                    <a:pt x="1674" y="31024"/>
                  </a:lnTo>
                  <a:lnTo>
                    <a:pt x="5162" y="31471"/>
                  </a:lnTo>
                  <a:close/>
                  <a:moveTo>
                    <a:pt x="8286" y="22543"/>
                  </a:moveTo>
                  <a:cubicBezTo>
                    <a:pt x="8454" y="22375"/>
                    <a:pt x="8705" y="22264"/>
                    <a:pt x="8984" y="22264"/>
                  </a:cubicBezTo>
                  <a:lnTo>
                    <a:pt x="8984" y="22264"/>
                  </a:lnTo>
                  <a:lnTo>
                    <a:pt x="8984" y="22264"/>
                  </a:lnTo>
                  <a:cubicBezTo>
                    <a:pt x="9263" y="22264"/>
                    <a:pt x="9486" y="22375"/>
                    <a:pt x="9681" y="22543"/>
                  </a:cubicBezTo>
                  <a:cubicBezTo>
                    <a:pt x="9849" y="22710"/>
                    <a:pt x="9960" y="22961"/>
                    <a:pt x="9960" y="23240"/>
                  </a:cubicBezTo>
                  <a:lnTo>
                    <a:pt x="9960" y="30634"/>
                  </a:lnTo>
                  <a:cubicBezTo>
                    <a:pt x="9960" y="30913"/>
                    <a:pt x="9849" y="31164"/>
                    <a:pt x="9681" y="31331"/>
                  </a:cubicBezTo>
                  <a:cubicBezTo>
                    <a:pt x="9486" y="31498"/>
                    <a:pt x="9263" y="31610"/>
                    <a:pt x="8984" y="31610"/>
                  </a:cubicBezTo>
                  <a:lnTo>
                    <a:pt x="8984" y="31610"/>
                  </a:lnTo>
                  <a:lnTo>
                    <a:pt x="8984" y="31610"/>
                  </a:lnTo>
                  <a:cubicBezTo>
                    <a:pt x="8705" y="31610"/>
                    <a:pt x="8454" y="31498"/>
                    <a:pt x="8286" y="31331"/>
                  </a:cubicBezTo>
                  <a:cubicBezTo>
                    <a:pt x="8091" y="31164"/>
                    <a:pt x="8007" y="30913"/>
                    <a:pt x="8007" y="30634"/>
                  </a:cubicBezTo>
                  <a:lnTo>
                    <a:pt x="8007" y="23240"/>
                  </a:lnTo>
                  <a:cubicBezTo>
                    <a:pt x="7952" y="22961"/>
                    <a:pt x="8091" y="22710"/>
                    <a:pt x="8286" y="22543"/>
                  </a:cubicBezTo>
                  <a:close/>
                  <a:moveTo>
                    <a:pt x="8984" y="26253"/>
                  </a:moveTo>
                  <a:lnTo>
                    <a:pt x="8984" y="26253"/>
                  </a:lnTo>
                  <a:cubicBezTo>
                    <a:pt x="8789" y="26253"/>
                    <a:pt x="8621" y="26170"/>
                    <a:pt x="8482" y="26058"/>
                  </a:cubicBezTo>
                  <a:lnTo>
                    <a:pt x="8482" y="30634"/>
                  </a:lnTo>
                  <a:cubicBezTo>
                    <a:pt x="8482" y="30773"/>
                    <a:pt x="8565" y="30885"/>
                    <a:pt x="8621" y="30996"/>
                  </a:cubicBezTo>
                  <a:cubicBezTo>
                    <a:pt x="8733" y="31080"/>
                    <a:pt x="8844" y="31136"/>
                    <a:pt x="8984" y="31136"/>
                  </a:cubicBezTo>
                  <a:lnTo>
                    <a:pt x="8984" y="31136"/>
                  </a:lnTo>
                  <a:lnTo>
                    <a:pt x="8984" y="31136"/>
                  </a:lnTo>
                  <a:cubicBezTo>
                    <a:pt x="9123" y="31136"/>
                    <a:pt x="9207" y="31052"/>
                    <a:pt x="9319" y="30996"/>
                  </a:cubicBezTo>
                  <a:cubicBezTo>
                    <a:pt x="9402" y="30913"/>
                    <a:pt x="9458" y="30773"/>
                    <a:pt x="9458" y="30634"/>
                  </a:cubicBezTo>
                  <a:lnTo>
                    <a:pt x="9458" y="26058"/>
                  </a:lnTo>
                  <a:cubicBezTo>
                    <a:pt x="9319" y="26198"/>
                    <a:pt x="9151" y="26253"/>
                    <a:pt x="8984" y="26253"/>
                  </a:cubicBezTo>
                  <a:close/>
                  <a:moveTo>
                    <a:pt x="8984" y="17326"/>
                  </a:moveTo>
                  <a:cubicBezTo>
                    <a:pt x="8593" y="17326"/>
                    <a:pt x="8231" y="17465"/>
                    <a:pt x="7924" y="17688"/>
                  </a:cubicBezTo>
                  <a:lnTo>
                    <a:pt x="7394" y="17130"/>
                  </a:lnTo>
                  <a:cubicBezTo>
                    <a:pt x="7645" y="16433"/>
                    <a:pt x="8231" y="15959"/>
                    <a:pt x="8928" y="15959"/>
                  </a:cubicBezTo>
                  <a:cubicBezTo>
                    <a:pt x="9626" y="15959"/>
                    <a:pt x="10211" y="16433"/>
                    <a:pt x="10463" y="17130"/>
                  </a:cubicBezTo>
                  <a:lnTo>
                    <a:pt x="9933" y="17688"/>
                  </a:lnTo>
                  <a:cubicBezTo>
                    <a:pt x="9709" y="17465"/>
                    <a:pt x="9347" y="17326"/>
                    <a:pt x="8984" y="17326"/>
                  </a:cubicBezTo>
                  <a:close/>
                  <a:moveTo>
                    <a:pt x="6640" y="29601"/>
                  </a:moveTo>
                  <a:lnTo>
                    <a:pt x="6640" y="31889"/>
                  </a:lnTo>
                  <a:cubicBezTo>
                    <a:pt x="6640" y="32001"/>
                    <a:pt x="6668" y="32056"/>
                    <a:pt x="6752" y="32140"/>
                  </a:cubicBezTo>
                  <a:cubicBezTo>
                    <a:pt x="6808" y="32196"/>
                    <a:pt x="6892" y="32252"/>
                    <a:pt x="6975" y="32252"/>
                  </a:cubicBezTo>
                  <a:lnTo>
                    <a:pt x="7031" y="32252"/>
                  </a:lnTo>
                  <a:lnTo>
                    <a:pt x="8928" y="32252"/>
                  </a:lnTo>
                  <a:lnTo>
                    <a:pt x="10853" y="32252"/>
                  </a:lnTo>
                  <a:lnTo>
                    <a:pt x="10881" y="32252"/>
                  </a:lnTo>
                  <a:cubicBezTo>
                    <a:pt x="10993" y="32252"/>
                    <a:pt x="11076" y="32196"/>
                    <a:pt x="11132" y="32140"/>
                  </a:cubicBezTo>
                  <a:cubicBezTo>
                    <a:pt x="11216" y="32056"/>
                    <a:pt x="11244" y="32001"/>
                    <a:pt x="11244" y="31889"/>
                  </a:cubicBezTo>
                  <a:lnTo>
                    <a:pt x="11244" y="29601"/>
                  </a:lnTo>
                  <a:lnTo>
                    <a:pt x="11244" y="26867"/>
                  </a:lnTo>
                  <a:cubicBezTo>
                    <a:pt x="11244" y="24970"/>
                    <a:pt x="11272" y="23017"/>
                    <a:pt x="11244" y="21148"/>
                  </a:cubicBezTo>
                  <a:lnTo>
                    <a:pt x="11244" y="21148"/>
                  </a:lnTo>
                  <a:cubicBezTo>
                    <a:pt x="11244" y="20450"/>
                    <a:pt x="11216" y="19725"/>
                    <a:pt x="11160" y="19028"/>
                  </a:cubicBezTo>
                  <a:cubicBezTo>
                    <a:pt x="11104" y="17800"/>
                    <a:pt x="10993" y="16963"/>
                    <a:pt x="10853" y="16238"/>
                  </a:cubicBezTo>
                  <a:cubicBezTo>
                    <a:pt x="10714" y="15596"/>
                    <a:pt x="10574" y="15066"/>
                    <a:pt x="10323" y="14452"/>
                  </a:cubicBezTo>
                  <a:cubicBezTo>
                    <a:pt x="9905" y="14731"/>
                    <a:pt x="9430" y="14871"/>
                    <a:pt x="8928" y="14871"/>
                  </a:cubicBezTo>
                  <a:cubicBezTo>
                    <a:pt x="8454" y="14871"/>
                    <a:pt x="7924" y="14731"/>
                    <a:pt x="7505" y="14452"/>
                  </a:cubicBezTo>
                  <a:cubicBezTo>
                    <a:pt x="7310" y="15094"/>
                    <a:pt x="7115" y="15596"/>
                    <a:pt x="6975" y="16238"/>
                  </a:cubicBezTo>
                  <a:cubicBezTo>
                    <a:pt x="6836" y="16963"/>
                    <a:pt x="6752" y="17828"/>
                    <a:pt x="6668" y="19028"/>
                  </a:cubicBezTo>
                  <a:cubicBezTo>
                    <a:pt x="6640" y="19725"/>
                    <a:pt x="6613" y="20422"/>
                    <a:pt x="6613" y="21148"/>
                  </a:cubicBezTo>
                  <a:lnTo>
                    <a:pt x="6613" y="21148"/>
                  </a:lnTo>
                  <a:cubicBezTo>
                    <a:pt x="6557" y="23017"/>
                    <a:pt x="6557" y="24970"/>
                    <a:pt x="6613" y="26867"/>
                  </a:cubicBezTo>
                  <a:cubicBezTo>
                    <a:pt x="6640" y="27872"/>
                    <a:pt x="6640" y="28848"/>
                    <a:pt x="6640" y="29601"/>
                  </a:cubicBezTo>
                  <a:close/>
                  <a:moveTo>
                    <a:pt x="8984" y="32754"/>
                  </a:moveTo>
                  <a:lnTo>
                    <a:pt x="7310" y="32754"/>
                  </a:lnTo>
                  <a:lnTo>
                    <a:pt x="7310" y="33702"/>
                  </a:lnTo>
                  <a:lnTo>
                    <a:pt x="8984" y="33702"/>
                  </a:lnTo>
                  <a:lnTo>
                    <a:pt x="10658" y="33702"/>
                  </a:lnTo>
                  <a:lnTo>
                    <a:pt x="10658" y="32754"/>
                  </a:lnTo>
                  <a:close/>
                  <a:moveTo>
                    <a:pt x="8984" y="34233"/>
                  </a:moveTo>
                  <a:lnTo>
                    <a:pt x="7059" y="34233"/>
                  </a:lnTo>
                  <a:cubicBezTo>
                    <a:pt x="6892" y="34233"/>
                    <a:pt x="6752" y="34288"/>
                    <a:pt x="6613" y="34400"/>
                  </a:cubicBezTo>
                  <a:cubicBezTo>
                    <a:pt x="6529" y="34484"/>
                    <a:pt x="6473" y="34567"/>
                    <a:pt x="6417" y="34707"/>
                  </a:cubicBezTo>
                  <a:lnTo>
                    <a:pt x="6417" y="34707"/>
                  </a:lnTo>
                  <a:lnTo>
                    <a:pt x="6417" y="34846"/>
                  </a:lnTo>
                  <a:cubicBezTo>
                    <a:pt x="6417" y="35042"/>
                    <a:pt x="6501" y="35181"/>
                    <a:pt x="6613" y="35321"/>
                  </a:cubicBezTo>
                  <a:cubicBezTo>
                    <a:pt x="6696" y="35404"/>
                    <a:pt x="6892" y="35488"/>
                    <a:pt x="7059" y="35488"/>
                  </a:cubicBezTo>
                  <a:lnTo>
                    <a:pt x="8984" y="35488"/>
                  </a:lnTo>
                  <a:lnTo>
                    <a:pt x="10881" y="35488"/>
                  </a:lnTo>
                  <a:cubicBezTo>
                    <a:pt x="11076" y="35488"/>
                    <a:pt x="11216" y="35404"/>
                    <a:pt x="11355" y="35321"/>
                  </a:cubicBezTo>
                  <a:cubicBezTo>
                    <a:pt x="11439" y="35209"/>
                    <a:pt x="11523" y="35042"/>
                    <a:pt x="11523" y="34846"/>
                  </a:cubicBezTo>
                  <a:lnTo>
                    <a:pt x="11523" y="34707"/>
                  </a:lnTo>
                  <a:lnTo>
                    <a:pt x="11523" y="34707"/>
                  </a:lnTo>
                  <a:cubicBezTo>
                    <a:pt x="11495" y="34623"/>
                    <a:pt x="11439" y="34512"/>
                    <a:pt x="11355" y="34400"/>
                  </a:cubicBezTo>
                  <a:cubicBezTo>
                    <a:pt x="11244" y="34288"/>
                    <a:pt x="11076" y="34233"/>
                    <a:pt x="10881" y="34233"/>
                  </a:cubicBezTo>
                  <a:close/>
                  <a:moveTo>
                    <a:pt x="8984" y="35962"/>
                  </a:moveTo>
                  <a:lnTo>
                    <a:pt x="10881" y="35962"/>
                  </a:lnTo>
                  <a:cubicBezTo>
                    <a:pt x="11216" y="35962"/>
                    <a:pt x="11495" y="35823"/>
                    <a:pt x="11690" y="35655"/>
                  </a:cubicBezTo>
                  <a:cubicBezTo>
                    <a:pt x="11858" y="35460"/>
                    <a:pt x="11997" y="35209"/>
                    <a:pt x="11997" y="34930"/>
                  </a:cubicBezTo>
                  <a:cubicBezTo>
                    <a:pt x="12220" y="34902"/>
                    <a:pt x="12388" y="34846"/>
                    <a:pt x="12527" y="34790"/>
                  </a:cubicBezTo>
                  <a:lnTo>
                    <a:pt x="12527" y="36046"/>
                  </a:lnTo>
                  <a:cubicBezTo>
                    <a:pt x="12527" y="36241"/>
                    <a:pt x="12611" y="36437"/>
                    <a:pt x="12750" y="36576"/>
                  </a:cubicBezTo>
                  <a:cubicBezTo>
                    <a:pt x="12890" y="36660"/>
                    <a:pt x="13029" y="36771"/>
                    <a:pt x="13197" y="36771"/>
                  </a:cubicBezTo>
                  <a:lnTo>
                    <a:pt x="13197" y="37720"/>
                  </a:lnTo>
                  <a:lnTo>
                    <a:pt x="12834" y="37720"/>
                  </a:lnTo>
                  <a:cubicBezTo>
                    <a:pt x="12527" y="37720"/>
                    <a:pt x="12248" y="37859"/>
                    <a:pt x="12053" y="38027"/>
                  </a:cubicBezTo>
                  <a:cubicBezTo>
                    <a:pt x="11830" y="38222"/>
                    <a:pt x="11718" y="38529"/>
                    <a:pt x="11718" y="38836"/>
                  </a:cubicBezTo>
                  <a:cubicBezTo>
                    <a:pt x="11718" y="39143"/>
                    <a:pt x="11858" y="39422"/>
                    <a:pt x="12053" y="39645"/>
                  </a:cubicBezTo>
                  <a:cubicBezTo>
                    <a:pt x="12248" y="39840"/>
                    <a:pt x="12527" y="39952"/>
                    <a:pt x="12834" y="39952"/>
                  </a:cubicBezTo>
                  <a:lnTo>
                    <a:pt x="16712" y="39952"/>
                  </a:lnTo>
                  <a:cubicBezTo>
                    <a:pt x="17019" y="39952"/>
                    <a:pt x="17298" y="39812"/>
                    <a:pt x="17521" y="39645"/>
                  </a:cubicBezTo>
                  <a:cubicBezTo>
                    <a:pt x="17716" y="39422"/>
                    <a:pt x="17828" y="39143"/>
                    <a:pt x="17828" y="38836"/>
                  </a:cubicBezTo>
                  <a:cubicBezTo>
                    <a:pt x="17828" y="38529"/>
                    <a:pt x="17688" y="38250"/>
                    <a:pt x="17521" y="38027"/>
                  </a:cubicBezTo>
                  <a:cubicBezTo>
                    <a:pt x="17298" y="37831"/>
                    <a:pt x="17019" y="37720"/>
                    <a:pt x="16712" y="37720"/>
                  </a:cubicBezTo>
                  <a:lnTo>
                    <a:pt x="16377" y="37720"/>
                  </a:lnTo>
                  <a:lnTo>
                    <a:pt x="16377" y="36771"/>
                  </a:lnTo>
                  <a:cubicBezTo>
                    <a:pt x="16545" y="36771"/>
                    <a:pt x="16712" y="36660"/>
                    <a:pt x="16824" y="36576"/>
                  </a:cubicBezTo>
                  <a:cubicBezTo>
                    <a:pt x="16963" y="36437"/>
                    <a:pt x="17019" y="36241"/>
                    <a:pt x="17019" y="36046"/>
                  </a:cubicBezTo>
                  <a:lnTo>
                    <a:pt x="17019" y="34260"/>
                  </a:lnTo>
                  <a:lnTo>
                    <a:pt x="17019" y="31777"/>
                  </a:lnTo>
                  <a:lnTo>
                    <a:pt x="17019" y="31471"/>
                  </a:lnTo>
                  <a:lnTo>
                    <a:pt x="17019" y="31471"/>
                  </a:lnTo>
                  <a:lnTo>
                    <a:pt x="17075" y="31471"/>
                  </a:lnTo>
                  <a:lnTo>
                    <a:pt x="17075" y="31471"/>
                  </a:lnTo>
                  <a:cubicBezTo>
                    <a:pt x="17130" y="31443"/>
                    <a:pt x="17940" y="31219"/>
                    <a:pt x="17940" y="30243"/>
                  </a:cubicBezTo>
                  <a:lnTo>
                    <a:pt x="17940" y="29462"/>
                  </a:lnTo>
                  <a:cubicBezTo>
                    <a:pt x="17940" y="28708"/>
                    <a:pt x="17828" y="28569"/>
                    <a:pt x="17270" y="27899"/>
                  </a:cubicBezTo>
                  <a:lnTo>
                    <a:pt x="17270" y="27899"/>
                  </a:lnTo>
                  <a:lnTo>
                    <a:pt x="17270" y="27899"/>
                  </a:lnTo>
                  <a:lnTo>
                    <a:pt x="17103" y="27676"/>
                  </a:lnTo>
                  <a:lnTo>
                    <a:pt x="17019" y="27593"/>
                  </a:lnTo>
                  <a:lnTo>
                    <a:pt x="17019" y="22236"/>
                  </a:lnTo>
                  <a:cubicBezTo>
                    <a:pt x="17019" y="20562"/>
                    <a:pt x="16991" y="19167"/>
                    <a:pt x="16963" y="18442"/>
                  </a:cubicBezTo>
                  <a:cubicBezTo>
                    <a:pt x="16935" y="17437"/>
                    <a:pt x="16824" y="16796"/>
                    <a:pt x="16712" y="16210"/>
                  </a:cubicBezTo>
                  <a:cubicBezTo>
                    <a:pt x="16572" y="15596"/>
                    <a:pt x="16433" y="15094"/>
                    <a:pt x="16182" y="14452"/>
                  </a:cubicBezTo>
                  <a:cubicBezTo>
                    <a:pt x="15736" y="13197"/>
                    <a:pt x="15289" y="12555"/>
                    <a:pt x="14787" y="12555"/>
                  </a:cubicBezTo>
                  <a:lnTo>
                    <a:pt x="14787" y="12555"/>
                  </a:lnTo>
                  <a:cubicBezTo>
                    <a:pt x="14313" y="12555"/>
                    <a:pt x="13866" y="13197"/>
                    <a:pt x="13392" y="14452"/>
                  </a:cubicBezTo>
                  <a:cubicBezTo>
                    <a:pt x="13308" y="14759"/>
                    <a:pt x="13197" y="15038"/>
                    <a:pt x="13085" y="15317"/>
                  </a:cubicBezTo>
                  <a:lnTo>
                    <a:pt x="13085" y="14173"/>
                  </a:lnTo>
                  <a:cubicBezTo>
                    <a:pt x="13057" y="11523"/>
                    <a:pt x="13029" y="9291"/>
                    <a:pt x="12946" y="8203"/>
                  </a:cubicBezTo>
                  <a:cubicBezTo>
                    <a:pt x="12834" y="6836"/>
                    <a:pt x="12695" y="5915"/>
                    <a:pt x="12471" y="5022"/>
                  </a:cubicBezTo>
                  <a:cubicBezTo>
                    <a:pt x="12220" y="4185"/>
                    <a:pt x="11913" y="3460"/>
                    <a:pt x="11439" y="2595"/>
                  </a:cubicBezTo>
                  <a:cubicBezTo>
                    <a:pt x="10602" y="893"/>
                    <a:pt x="9821" y="0"/>
                    <a:pt x="8984" y="0"/>
                  </a:cubicBezTo>
                  <a:cubicBezTo>
                    <a:pt x="8147" y="0"/>
                    <a:pt x="7338" y="893"/>
                    <a:pt x="6501" y="2595"/>
                  </a:cubicBezTo>
                  <a:cubicBezTo>
                    <a:pt x="6082" y="3460"/>
                    <a:pt x="5720" y="4185"/>
                    <a:pt x="5497" y="5022"/>
                  </a:cubicBezTo>
                  <a:cubicBezTo>
                    <a:pt x="5245" y="5859"/>
                    <a:pt x="5106" y="6836"/>
                    <a:pt x="4994" y="8203"/>
                  </a:cubicBezTo>
                  <a:cubicBezTo>
                    <a:pt x="4939" y="9319"/>
                    <a:pt x="4883" y="11523"/>
                    <a:pt x="4855" y="14173"/>
                  </a:cubicBezTo>
                  <a:lnTo>
                    <a:pt x="4855" y="15317"/>
                  </a:lnTo>
                  <a:cubicBezTo>
                    <a:pt x="4743" y="15038"/>
                    <a:pt x="4687" y="14759"/>
                    <a:pt x="4548" y="14452"/>
                  </a:cubicBezTo>
                  <a:cubicBezTo>
                    <a:pt x="4102" y="13197"/>
                    <a:pt x="3627" y="12555"/>
                    <a:pt x="3153" y="12555"/>
                  </a:cubicBezTo>
                  <a:lnTo>
                    <a:pt x="3153" y="12555"/>
                  </a:lnTo>
                  <a:cubicBezTo>
                    <a:pt x="2651" y="12555"/>
                    <a:pt x="2204" y="13197"/>
                    <a:pt x="1758" y="14452"/>
                  </a:cubicBezTo>
                  <a:cubicBezTo>
                    <a:pt x="1507" y="15094"/>
                    <a:pt x="1367" y="15596"/>
                    <a:pt x="1228" y="16210"/>
                  </a:cubicBezTo>
                  <a:cubicBezTo>
                    <a:pt x="1089" y="16796"/>
                    <a:pt x="1033" y="17493"/>
                    <a:pt x="977" y="18442"/>
                  </a:cubicBezTo>
                  <a:cubicBezTo>
                    <a:pt x="949" y="19167"/>
                    <a:pt x="921" y="20562"/>
                    <a:pt x="921" y="22236"/>
                  </a:cubicBezTo>
                  <a:lnTo>
                    <a:pt x="921" y="27593"/>
                  </a:lnTo>
                  <a:lnTo>
                    <a:pt x="837" y="27676"/>
                  </a:lnTo>
                  <a:lnTo>
                    <a:pt x="670" y="27899"/>
                  </a:lnTo>
                  <a:lnTo>
                    <a:pt x="670" y="27899"/>
                  </a:lnTo>
                  <a:lnTo>
                    <a:pt x="670" y="27899"/>
                  </a:lnTo>
                  <a:cubicBezTo>
                    <a:pt x="140" y="28569"/>
                    <a:pt x="0" y="28708"/>
                    <a:pt x="0" y="29462"/>
                  </a:cubicBezTo>
                  <a:lnTo>
                    <a:pt x="0" y="30243"/>
                  </a:lnTo>
                  <a:cubicBezTo>
                    <a:pt x="0" y="31192"/>
                    <a:pt x="810" y="31443"/>
                    <a:pt x="893" y="31471"/>
                  </a:cubicBezTo>
                  <a:lnTo>
                    <a:pt x="893" y="31471"/>
                  </a:lnTo>
                  <a:lnTo>
                    <a:pt x="921" y="31471"/>
                  </a:lnTo>
                  <a:lnTo>
                    <a:pt x="921" y="31471"/>
                  </a:lnTo>
                  <a:lnTo>
                    <a:pt x="921" y="31777"/>
                  </a:lnTo>
                  <a:lnTo>
                    <a:pt x="921" y="34260"/>
                  </a:lnTo>
                  <a:lnTo>
                    <a:pt x="921" y="36046"/>
                  </a:lnTo>
                  <a:cubicBezTo>
                    <a:pt x="921" y="36241"/>
                    <a:pt x="977" y="36437"/>
                    <a:pt x="1116" y="36576"/>
                  </a:cubicBezTo>
                  <a:cubicBezTo>
                    <a:pt x="1228" y="36660"/>
                    <a:pt x="1395" y="36771"/>
                    <a:pt x="1591" y="36771"/>
                  </a:cubicBezTo>
                  <a:lnTo>
                    <a:pt x="1591" y="37720"/>
                  </a:lnTo>
                  <a:lnTo>
                    <a:pt x="1228" y="37720"/>
                  </a:lnTo>
                  <a:cubicBezTo>
                    <a:pt x="921" y="37720"/>
                    <a:pt x="642" y="37859"/>
                    <a:pt x="419" y="38027"/>
                  </a:cubicBezTo>
                  <a:cubicBezTo>
                    <a:pt x="224" y="38222"/>
                    <a:pt x="84" y="38529"/>
                    <a:pt x="84" y="38836"/>
                  </a:cubicBezTo>
                  <a:cubicBezTo>
                    <a:pt x="84" y="39143"/>
                    <a:pt x="224" y="39422"/>
                    <a:pt x="419" y="39645"/>
                  </a:cubicBezTo>
                  <a:cubicBezTo>
                    <a:pt x="642" y="39840"/>
                    <a:pt x="921" y="39952"/>
                    <a:pt x="1228" y="39952"/>
                  </a:cubicBezTo>
                  <a:lnTo>
                    <a:pt x="5106" y="39952"/>
                  </a:lnTo>
                  <a:cubicBezTo>
                    <a:pt x="5413" y="39952"/>
                    <a:pt x="5692" y="39812"/>
                    <a:pt x="5915" y="39645"/>
                  </a:cubicBezTo>
                  <a:cubicBezTo>
                    <a:pt x="6110" y="39422"/>
                    <a:pt x="6222" y="39143"/>
                    <a:pt x="6222" y="38836"/>
                  </a:cubicBezTo>
                  <a:cubicBezTo>
                    <a:pt x="6222" y="38529"/>
                    <a:pt x="6110" y="38250"/>
                    <a:pt x="5915" y="38027"/>
                  </a:cubicBezTo>
                  <a:cubicBezTo>
                    <a:pt x="5692" y="37831"/>
                    <a:pt x="5413" y="37720"/>
                    <a:pt x="5106" y="37720"/>
                  </a:cubicBezTo>
                  <a:lnTo>
                    <a:pt x="4743" y="37720"/>
                  </a:lnTo>
                  <a:lnTo>
                    <a:pt x="4743" y="36771"/>
                  </a:lnTo>
                  <a:cubicBezTo>
                    <a:pt x="4939" y="36771"/>
                    <a:pt x="5106" y="36660"/>
                    <a:pt x="5218" y="36576"/>
                  </a:cubicBezTo>
                  <a:cubicBezTo>
                    <a:pt x="5357" y="36437"/>
                    <a:pt x="5413" y="36241"/>
                    <a:pt x="5413" y="36046"/>
                  </a:cubicBezTo>
                  <a:lnTo>
                    <a:pt x="5413" y="34763"/>
                  </a:lnTo>
                  <a:cubicBezTo>
                    <a:pt x="5552" y="34818"/>
                    <a:pt x="5720" y="34902"/>
                    <a:pt x="5943" y="34902"/>
                  </a:cubicBezTo>
                  <a:cubicBezTo>
                    <a:pt x="5943" y="35181"/>
                    <a:pt x="6082" y="35404"/>
                    <a:pt x="6250" y="35627"/>
                  </a:cubicBezTo>
                  <a:cubicBezTo>
                    <a:pt x="6473" y="35823"/>
                    <a:pt x="6752" y="35934"/>
                    <a:pt x="7059" y="35934"/>
                  </a:cubicBezTo>
                  <a:lnTo>
                    <a:pt x="8984" y="35934"/>
                  </a:lnTo>
                  <a:close/>
                  <a:moveTo>
                    <a:pt x="8984" y="503"/>
                  </a:moveTo>
                  <a:cubicBezTo>
                    <a:pt x="9598" y="503"/>
                    <a:pt x="10239" y="1284"/>
                    <a:pt x="10993" y="2762"/>
                  </a:cubicBezTo>
                  <a:cubicBezTo>
                    <a:pt x="11411" y="3655"/>
                    <a:pt x="11718" y="4353"/>
                    <a:pt x="11969" y="5134"/>
                  </a:cubicBezTo>
                  <a:cubicBezTo>
                    <a:pt x="12081" y="5552"/>
                    <a:pt x="12192" y="5971"/>
                    <a:pt x="12248" y="6473"/>
                  </a:cubicBezTo>
                  <a:cubicBezTo>
                    <a:pt x="11244" y="6947"/>
                    <a:pt x="10128" y="7226"/>
                    <a:pt x="8984" y="7226"/>
                  </a:cubicBezTo>
                  <a:cubicBezTo>
                    <a:pt x="7812" y="7226"/>
                    <a:pt x="6696" y="6947"/>
                    <a:pt x="5692" y="6473"/>
                  </a:cubicBezTo>
                  <a:cubicBezTo>
                    <a:pt x="5776" y="5971"/>
                    <a:pt x="5859" y="5524"/>
                    <a:pt x="5971" y="5134"/>
                  </a:cubicBezTo>
                  <a:cubicBezTo>
                    <a:pt x="6222" y="4353"/>
                    <a:pt x="6529" y="3655"/>
                    <a:pt x="6947" y="2762"/>
                  </a:cubicBezTo>
                  <a:cubicBezTo>
                    <a:pt x="7673" y="1284"/>
                    <a:pt x="8342" y="503"/>
                    <a:pt x="8984" y="503"/>
                  </a:cubicBezTo>
                  <a:close/>
                  <a:moveTo>
                    <a:pt x="8984" y="9012"/>
                  </a:moveTo>
                  <a:cubicBezTo>
                    <a:pt x="7756" y="9012"/>
                    <a:pt x="6557" y="8705"/>
                    <a:pt x="5524" y="8147"/>
                  </a:cubicBezTo>
                  <a:lnTo>
                    <a:pt x="5524" y="8203"/>
                  </a:lnTo>
                  <a:cubicBezTo>
                    <a:pt x="5441" y="9319"/>
                    <a:pt x="5413" y="11523"/>
                    <a:pt x="5385" y="14173"/>
                  </a:cubicBezTo>
                  <a:lnTo>
                    <a:pt x="5385" y="19000"/>
                  </a:lnTo>
                  <a:cubicBezTo>
                    <a:pt x="5385" y="19334"/>
                    <a:pt x="5385" y="19725"/>
                    <a:pt x="5413" y="20171"/>
                  </a:cubicBezTo>
                  <a:cubicBezTo>
                    <a:pt x="5413" y="20701"/>
                    <a:pt x="5413" y="21315"/>
                    <a:pt x="5441" y="21985"/>
                  </a:cubicBezTo>
                  <a:lnTo>
                    <a:pt x="6194" y="21036"/>
                  </a:lnTo>
                  <a:cubicBezTo>
                    <a:pt x="6194" y="20339"/>
                    <a:pt x="6222" y="19697"/>
                    <a:pt x="6250" y="19000"/>
                  </a:cubicBezTo>
                  <a:cubicBezTo>
                    <a:pt x="6334" y="17772"/>
                    <a:pt x="6417" y="16851"/>
                    <a:pt x="6557" y="16098"/>
                  </a:cubicBezTo>
                  <a:cubicBezTo>
                    <a:pt x="6752" y="15317"/>
                    <a:pt x="6947" y="14647"/>
                    <a:pt x="7226" y="13866"/>
                  </a:cubicBezTo>
                  <a:cubicBezTo>
                    <a:pt x="7784" y="12248"/>
                    <a:pt x="8370" y="11439"/>
                    <a:pt x="8984" y="11439"/>
                  </a:cubicBezTo>
                  <a:lnTo>
                    <a:pt x="8984" y="11439"/>
                  </a:lnTo>
                  <a:lnTo>
                    <a:pt x="8984" y="11439"/>
                  </a:lnTo>
                  <a:cubicBezTo>
                    <a:pt x="9570" y="11439"/>
                    <a:pt x="10156" y="12248"/>
                    <a:pt x="10714" y="13866"/>
                  </a:cubicBezTo>
                  <a:cubicBezTo>
                    <a:pt x="10993" y="14647"/>
                    <a:pt x="11244" y="15317"/>
                    <a:pt x="11383" y="16098"/>
                  </a:cubicBezTo>
                  <a:cubicBezTo>
                    <a:pt x="11551" y="16851"/>
                    <a:pt x="11662" y="17716"/>
                    <a:pt x="11690" y="19000"/>
                  </a:cubicBezTo>
                  <a:cubicBezTo>
                    <a:pt x="11718" y="19641"/>
                    <a:pt x="11774" y="20339"/>
                    <a:pt x="11774" y="21036"/>
                  </a:cubicBezTo>
                  <a:lnTo>
                    <a:pt x="12499" y="21985"/>
                  </a:lnTo>
                  <a:lnTo>
                    <a:pt x="12499" y="20171"/>
                  </a:lnTo>
                  <a:cubicBezTo>
                    <a:pt x="12499" y="19725"/>
                    <a:pt x="12527" y="19307"/>
                    <a:pt x="12527" y="19000"/>
                  </a:cubicBezTo>
                  <a:cubicBezTo>
                    <a:pt x="12527" y="17298"/>
                    <a:pt x="12527" y="15680"/>
                    <a:pt x="12499" y="14173"/>
                  </a:cubicBezTo>
                  <a:cubicBezTo>
                    <a:pt x="12471" y="11551"/>
                    <a:pt x="12416" y="9319"/>
                    <a:pt x="12360" y="8203"/>
                  </a:cubicBezTo>
                  <a:lnTo>
                    <a:pt x="12360" y="8147"/>
                  </a:lnTo>
                  <a:cubicBezTo>
                    <a:pt x="11383" y="8705"/>
                    <a:pt x="10184" y="9012"/>
                    <a:pt x="8984" y="9012"/>
                  </a:cubicBezTo>
                  <a:close/>
                  <a:moveTo>
                    <a:pt x="6194" y="32140"/>
                  </a:moveTo>
                  <a:cubicBezTo>
                    <a:pt x="6222" y="32280"/>
                    <a:pt x="6278" y="32419"/>
                    <a:pt x="6389" y="32531"/>
                  </a:cubicBezTo>
                  <a:cubicBezTo>
                    <a:pt x="6501" y="32614"/>
                    <a:pt x="6640" y="32698"/>
                    <a:pt x="6780" y="32754"/>
                  </a:cubicBezTo>
                  <a:lnTo>
                    <a:pt x="6780" y="33786"/>
                  </a:lnTo>
                  <a:cubicBezTo>
                    <a:pt x="6557" y="33814"/>
                    <a:pt x="6389" y="33926"/>
                    <a:pt x="6222" y="34093"/>
                  </a:cubicBezTo>
                  <a:cubicBezTo>
                    <a:pt x="6110" y="34205"/>
                    <a:pt x="6055" y="34288"/>
                    <a:pt x="5971" y="34428"/>
                  </a:cubicBezTo>
                  <a:cubicBezTo>
                    <a:pt x="5803" y="34428"/>
                    <a:pt x="5636" y="34372"/>
                    <a:pt x="5524" y="34288"/>
                  </a:cubicBezTo>
                  <a:cubicBezTo>
                    <a:pt x="5413" y="34233"/>
                    <a:pt x="5357" y="34121"/>
                    <a:pt x="5357" y="34065"/>
                  </a:cubicBezTo>
                  <a:lnTo>
                    <a:pt x="5357" y="33396"/>
                  </a:lnTo>
                  <a:lnTo>
                    <a:pt x="5357" y="32112"/>
                  </a:lnTo>
                  <a:close/>
                  <a:moveTo>
                    <a:pt x="4883" y="33814"/>
                  </a:moveTo>
                  <a:lnTo>
                    <a:pt x="1395" y="33814"/>
                  </a:lnTo>
                  <a:lnTo>
                    <a:pt x="1395" y="31777"/>
                  </a:lnTo>
                  <a:lnTo>
                    <a:pt x="1395" y="31554"/>
                  </a:lnTo>
                  <a:lnTo>
                    <a:pt x="4883" y="32001"/>
                  </a:lnTo>
                  <a:close/>
                  <a:moveTo>
                    <a:pt x="4883" y="35460"/>
                  </a:moveTo>
                  <a:lnTo>
                    <a:pt x="4883" y="36018"/>
                  </a:lnTo>
                  <a:cubicBezTo>
                    <a:pt x="4883" y="36074"/>
                    <a:pt x="4855" y="36102"/>
                    <a:pt x="4827" y="36158"/>
                  </a:cubicBezTo>
                  <a:cubicBezTo>
                    <a:pt x="4799" y="36185"/>
                    <a:pt x="4715" y="36213"/>
                    <a:pt x="4687" y="36213"/>
                  </a:cubicBezTo>
                  <a:lnTo>
                    <a:pt x="4464" y="36213"/>
                  </a:lnTo>
                  <a:lnTo>
                    <a:pt x="1814" y="36213"/>
                  </a:lnTo>
                  <a:lnTo>
                    <a:pt x="1619" y="36213"/>
                  </a:lnTo>
                  <a:cubicBezTo>
                    <a:pt x="1535" y="36213"/>
                    <a:pt x="1507" y="36185"/>
                    <a:pt x="1479" y="36158"/>
                  </a:cubicBezTo>
                  <a:cubicBezTo>
                    <a:pt x="1451" y="36102"/>
                    <a:pt x="1395" y="36046"/>
                    <a:pt x="1395" y="36018"/>
                  </a:cubicBezTo>
                  <a:lnTo>
                    <a:pt x="1395" y="35460"/>
                  </a:lnTo>
                  <a:close/>
                  <a:moveTo>
                    <a:pt x="1395" y="26951"/>
                  </a:moveTo>
                  <a:lnTo>
                    <a:pt x="1395" y="22208"/>
                  </a:lnTo>
                  <a:cubicBezTo>
                    <a:pt x="1395" y="20534"/>
                    <a:pt x="1451" y="19167"/>
                    <a:pt x="1479" y="18386"/>
                  </a:cubicBezTo>
                  <a:lnTo>
                    <a:pt x="1479" y="18358"/>
                  </a:lnTo>
                  <a:cubicBezTo>
                    <a:pt x="2037" y="18581"/>
                    <a:pt x="2595" y="18665"/>
                    <a:pt x="3209" y="18665"/>
                  </a:cubicBezTo>
                  <a:cubicBezTo>
                    <a:pt x="3767" y="18665"/>
                    <a:pt x="4325" y="18581"/>
                    <a:pt x="4827" y="18386"/>
                  </a:cubicBezTo>
                  <a:lnTo>
                    <a:pt x="4827" y="18442"/>
                  </a:lnTo>
                  <a:cubicBezTo>
                    <a:pt x="4827" y="18581"/>
                    <a:pt x="4827" y="18749"/>
                    <a:pt x="4855" y="18944"/>
                  </a:cubicBezTo>
                  <a:lnTo>
                    <a:pt x="4855" y="22626"/>
                  </a:lnTo>
                  <a:close/>
                  <a:moveTo>
                    <a:pt x="1591" y="17186"/>
                  </a:moveTo>
                  <a:cubicBezTo>
                    <a:pt x="1619" y="16823"/>
                    <a:pt x="1674" y="16544"/>
                    <a:pt x="1730" y="16266"/>
                  </a:cubicBezTo>
                  <a:cubicBezTo>
                    <a:pt x="1814" y="15708"/>
                    <a:pt x="2009" y="15233"/>
                    <a:pt x="2204" y="14592"/>
                  </a:cubicBezTo>
                  <a:cubicBezTo>
                    <a:pt x="2595" y="13559"/>
                    <a:pt x="2874" y="13029"/>
                    <a:pt x="3153" y="13029"/>
                  </a:cubicBezTo>
                  <a:lnTo>
                    <a:pt x="3153" y="13029"/>
                  </a:lnTo>
                  <a:cubicBezTo>
                    <a:pt x="3376" y="13029"/>
                    <a:pt x="3711" y="13559"/>
                    <a:pt x="4074" y="14592"/>
                  </a:cubicBezTo>
                  <a:cubicBezTo>
                    <a:pt x="4297" y="15177"/>
                    <a:pt x="4464" y="15708"/>
                    <a:pt x="4576" y="16266"/>
                  </a:cubicBezTo>
                  <a:cubicBezTo>
                    <a:pt x="4632" y="16544"/>
                    <a:pt x="4687" y="16851"/>
                    <a:pt x="4715" y="17242"/>
                  </a:cubicBezTo>
                  <a:cubicBezTo>
                    <a:pt x="4269" y="17381"/>
                    <a:pt x="3739" y="17465"/>
                    <a:pt x="3237" y="17465"/>
                  </a:cubicBezTo>
                  <a:cubicBezTo>
                    <a:pt x="2651" y="17465"/>
                    <a:pt x="2093" y="17354"/>
                    <a:pt x="1591" y="17186"/>
                  </a:cubicBezTo>
                  <a:close/>
                  <a:moveTo>
                    <a:pt x="4185" y="36743"/>
                  </a:moveTo>
                  <a:lnTo>
                    <a:pt x="4185" y="37664"/>
                  </a:lnTo>
                  <a:lnTo>
                    <a:pt x="2065" y="37664"/>
                  </a:lnTo>
                  <a:lnTo>
                    <a:pt x="2065" y="36743"/>
                  </a:lnTo>
                  <a:close/>
                  <a:moveTo>
                    <a:pt x="4464" y="38194"/>
                  </a:moveTo>
                  <a:lnTo>
                    <a:pt x="5106" y="38194"/>
                  </a:lnTo>
                  <a:cubicBezTo>
                    <a:pt x="5273" y="38194"/>
                    <a:pt x="5413" y="38278"/>
                    <a:pt x="5524" y="38389"/>
                  </a:cubicBezTo>
                  <a:cubicBezTo>
                    <a:pt x="5636" y="38473"/>
                    <a:pt x="5692" y="38668"/>
                    <a:pt x="5692" y="38808"/>
                  </a:cubicBezTo>
                  <a:cubicBezTo>
                    <a:pt x="5692" y="38975"/>
                    <a:pt x="5636" y="39115"/>
                    <a:pt x="5524" y="39254"/>
                  </a:cubicBezTo>
                  <a:cubicBezTo>
                    <a:pt x="5413" y="39366"/>
                    <a:pt x="5245" y="39422"/>
                    <a:pt x="5106" y="39422"/>
                  </a:cubicBezTo>
                  <a:lnTo>
                    <a:pt x="1228" y="39422"/>
                  </a:lnTo>
                  <a:cubicBezTo>
                    <a:pt x="1061" y="39422"/>
                    <a:pt x="921" y="39366"/>
                    <a:pt x="810" y="39254"/>
                  </a:cubicBezTo>
                  <a:cubicBezTo>
                    <a:pt x="698" y="39143"/>
                    <a:pt x="642" y="38975"/>
                    <a:pt x="642" y="38808"/>
                  </a:cubicBezTo>
                  <a:cubicBezTo>
                    <a:pt x="642" y="38613"/>
                    <a:pt x="698" y="38473"/>
                    <a:pt x="810" y="38389"/>
                  </a:cubicBezTo>
                  <a:cubicBezTo>
                    <a:pt x="921" y="38278"/>
                    <a:pt x="1061" y="38194"/>
                    <a:pt x="1228" y="38194"/>
                  </a:cubicBezTo>
                  <a:lnTo>
                    <a:pt x="1814" y="38194"/>
                  </a:lnTo>
                  <a:close/>
                  <a:moveTo>
                    <a:pt x="11774" y="32140"/>
                  </a:moveTo>
                  <a:lnTo>
                    <a:pt x="12527" y="32028"/>
                  </a:lnTo>
                  <a:lnTo>
                    <a:pt x="12527" y="33312"/>
                  </a:lnTo>
                  <a:lnTo>
                    <a:pt x="12527" y="33981"/>
                  </a:lnTo>
                  <a:cubicBezTo>
                    <a:pt x="12527" y="34093"/>
                    <a:pt x="12471" y="34149"/>
                    <a:pt x="12360" y="34233"/>
                  </a:cubicBezTo>
                  <a:cubicBezTo>
                    <a:pt x="12248" y="34288"/>
                    <a:pt x="12081" y="34372"/>
                    <a:pt x="11913" y="34372"/>
                  </a:cubicBezTo>
                  <a:cubicBezTo>
                    <a:pt x="11858" y="34233"/>
                    <a:pt x="11774" y="34121"/>
                    <a:pt x="11662" y="34009"/>
                  </a:cubicBezTo>
                  <a:cubicBezTo>
                    <a:pt x="11523" y="33870"/>
                    <a:pt x="11300" y="33786"/>
                    <a:pt x="11104" y="33702"/>
                  </a:cubicBezTo>
                  <a:lnTo>
                    <a:pt x="11104" y="32698"/>
                  </a:lnTo>
                  <a:cubicBezTo>
                    <a:pt x="11244" y="32642"/>
                    <a:pt x="11383" y="32586"/>
                    <a:pt x="11495" y="32447"/>
                  </a:cubicBezTo>
                  <a:cubicBezTo>
                    <a:pt x="11662" y="32419"/>
                    <a:pt x="11718" y="32280"/>
                    <a:pt x="11774" y="32140"/>
                  </a:cubicBezTo>
                  <a:close/>
                  <a:moveTo>
                    <a:pt x="13057" y="33814"/>
                  </a:moveTo>
                  <a:lnTo>
                    <a:pt x="16545" y="33814"/>
                  </a:lnTo>
                  <a:lnTo>
                    <a:pt x="16545" y="31777"/>
                  </a:lnTo>
                  <a:lnTo>
                    <a:pt x="16545" y="31554"/>
                  </a:lnTo>
                  <a:lnTo>
                    <a:pt x="13057" y="32001"/>
                  </a:lnTo>
                  <a:close/>
                  <a:moveTo>
                    <a:pt x="13057" y="35460"/>
                  </a:moveTo>
                  <a:lnTo>
                    <a:pt x="16545" y="35460"/>
                  </a:lnTo>
                  <a:lnTo>
                    <a:pt x="16545" y="36018"/>
                  </a:lnTo>
                  <a:cubicBezTo>
                    <a:pt x="16545" y="36074"/>
                    <a:pt x="16489" y="36102"/>
                    <a:pt x="16461" y="36158"/>
                  </a:cubicBezTo>
                  <a:cubicBezTo>
                    <a:pt x="16433" y="36185"/>
                    <a:pt x="16377" y="36213"/>
                    <a:pt x="16321" y="36213"/>
                  </a:cubicBezTo>
                  <a:lnTo>
                    <a:pt x="16126" y="36213"/>
                  </a:lnTo>
                  <a:lnTo>
                    <a:pt x="13476" y="36213"/>
                  </a:lnTo>
                  <a:lnTo>
                    <a:pt x="13252" y="36213"/>
                  </a:lnTo>
                  <a:cubicBezTo>
                    <a:pt x="13197" y="36213"/>
                    <a:pt x="13141" y="36185"/>
                    <a:pt x="13113" y="36158"/>
                  </a:cubicBezTo>
                  <a:cubicBezTo>
                    <a:pt x="13085" y="36102"/>
                    <a:pt x="13057" y="36046"/>
                    <a:pt x="13057" y="36018"/>
                  </a:cubicBezTo>
                  <a:close/>
                  <a:moveTo>
                    <a:pt x="16545" y="26951"/>
                  </a:moveTo>
                  <a:lnTo>
                    <a:pt x="16545" y="22208"/>
                  </a:lnTo>
                  <a:cubicBezTo>
                    <a:pt x="16545" y="20534"/>
                    <a:pt x="16489" y="19167"/>
                    <a:pt x="16461" y="18386"/>
                  </a:cubicBezTo>
                  <a:lnTo>
                    <a:pt x="16461" y="18358"/>
                  </a:lnTo>
                  <a:cubicBezTo>
                    <a:pt x="15903" y="18581"/>
                    <a:pt x="15345" y="18665"/>
                    <a:pt x="14731" y="18665"/>
                  </a:cubicBezTo>
                  <a:cubicBezTo>
                    <a:pt x="14173" y="18665"/>
                    <a:pt x="13615" y="18581"/>
                    <a:pt x="13113" y="18386"/>
                  </a:cubicBezTo>
                  <a:lnTo>
                    <a:pt x="13113" y="18442"/>
                  </a:lnTo>
                  <a:cubicBezTo>
                    <a:pt x="13113" y="18581"/>
                    <a:pt x="13113" y="18749"/>
                    <a:pt x="13085" y="18944"/>
                  </a:cubicBezTo>
                  <a:lnTo>
                    <a:pt x="13085" y="22626"/>
                  </a:lnTo>
                  <a:close/>
                  <a:moveTo>
                    <a:pt x="16377" y="17186"/>
                  </a:moveTo>
                  <a:cubicBezTo>
                    <a:pt x="15847" y="17381"/>
                    <a:pt x="15261" y="17465"/>
                    <a:pt x="14703" y="17465"/>
                  </a:cubicBezTo>
                  <a:cubicBezTo>
                    <a:pt x="14173" y="17465"/>
                    <a:pt x="13671" y="17381"/>
                    <a:pt x="13225" y="17242"/>
                  </a:cubicBezTo>
                  <a:cubicBezTo>
                    <a:pt x="13252" y="16907"/>
                    <a:pt x="13336" y="16572"/>
                    <a:pt x="13364" y="16266"/>
                  </a:cubicBezTo>
                  <a:cubicBezTo>
                    <a:pt x="13476" y="15680"/>
                    <a:pt x="13643" y="15177"/>
                    <a:pt x="13838" y="14592"/>
                  </a:cubicBezTo>
                  <a:cubicBezTo>
                    <a:pt x="14229" y="13559"/>
                    <a:pt x="14508" y="13029"/>
                    <a:pt x="14787" y="13029"/>
                  </a:cubicBezTo>
                  <a:lnTo>
                    <a:pt x="14787" y="13029"/>
                  </a:lnTo>
                  <a:cubicBezTo>
                    <a:pt x="15038" y="13029"/>
                    <a:pt x="15345" y="13559"/>
                    <a:pt x="15736" y="14592"/>
                  </a:cubicBezTo>
                  <a:cubicBezTo>
                    <a:pt x="15931" y="15177"/>
                    <a:pt x="16126" y="15680"/>
                    <a:pt x="16210" y="16266"/>
                  </a:cubicBezTo>
                  <a:cubicBezTo>
                    <a:pt x="16266" y="16544"/>
                    <a:pt x="16321" y="16823"/>
                    <a:pt x="16377" y="17186"/>
                  </a:cubicBezTo>
                  <a:close/>
                  <a:moveTo>
                    <a:pt x="13699" y="36743"/>
                  </a:moveTo>
                  <a:lnTo>
                    <a:pt x="15847" y="36743"/>
                  </a:lnTo>
                  <a:lnTo>
                    <a:pt x="15847" y="37664"/>
                  </a:lnTo>
                  <a:lnTo>
                    <a:pt x="13699" y="37664"/>
                  </a:lnTo>
                  <a:close/>
                  <a:moveTo>
                    <a:pt x="13476" y="38194"/>
                  </a:moveTo>
                  <a:lnTo>
                    <a:pt x="16126" y="38194"/>
                  </a:lnTo>
                  <a:lnTo>
                    <a:pt x="16712" y="38194"/>
                  </a:lnTo>
                  <a:cubicBezTo>
                    <a:pt x="16879" y="38194"/>
                    <a:pt x="17019" y="38278"/>
                    <a:pt x="17158" y="38389"/>
                  </a:cubicBezTo>
                  <a:cubicBezTo>
                    <a:pt x="17270" y="38473"/>
                    <a:pt x="17354" y="38668"/>
                    <a:pt x="17354" y="38808"/>
                  </a:cubicBezTo>
                  <a:cubicBezTo>
                    <a:pt x="17354" y="38975"/>
                    <a:pt x="17270" y="39115"/>
                    <a:pt x="17158" y="39254"/>
                  </a:cubicBezTo>
                  <a:cubicBezTo>
                    <a:pt x="17075" y="39366"/>
                    <a:pt x="16879" y="39422"/>
                    <a:pt x="16712" y="39422"/>
                  </a:cubicBezTo>
                  <a:lnTo>
                    <a:pt x="12834" y="39422"/>
                  </a:lnTo>
                  <a:cubicBezTo>
                    <a:pt x="12667" y="39422"/>
                    <a:pt x="12527" y="39366"/>
                    <a:pt x="12416" y="39254"/>
                  </a:cubicBezTo>
                  <a:cubicBezTo>
                    <a:pt x="12304" y="39143"/>
                    <a:pt x="12248" y="38975"/>
                    <a:pt x="12248" y="38808"/>
                  </a:cubicBezTo>
                  <a:cubicBezTo>
                    <a:pt x="12248" y="38613"/>
                    <a:pt x="12304" y="38473"/>
                    <a:pt x="12416" y="38389"/>
                  </a:cubicBezTo>
                  <a:cubicBezTo>
                    <a:pt x="12527" y="38278"/>
                    <a:pt x="12695" y="38194"/>
                    <a:pt x="12834" y="3819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75;p63">
              <a:extLst>
                <a:ext uri="{FF2B5EF4-FFF2-40B4-BE49-F238E27FC236}">
                  <a16:creationId xmlns:a16="http://schemas.microsoft.com/office/drawing/2014/main" id="{43818EAC-6E86-7A70-5E8C-D05E05BF4626}"/>
                </a:ext>
              </a:extLst>
            </p:cNvPr>
            <p:cNvSpPr/>
            <p:nvPr/>
          </p:nvSpPr>
          <p:spPr>
            <a:xfrm>
              <a:off x="3173080" y="2577287"/>
              <a:ext cx="14416" cy="211463"/>
            </a:xfrm>
            <a:custGeom>
              <a:avLst/>
              <a:gdLst/>
              <a:ahLst/>
              <a:cxnLst/>
              <a:rect l="l" t="t" r="r" b="b"/>
              <a:pathLst>
                <a:path w="196" h="2875" extrusionOk="0">
                  <a:moveTo>
                    <a:pt x="0" y="447"/>
                  </a:moveTo>
                  <a:lnTo>
                    <a:pt x="0" y="1480"/>
                  </a:lnTo>
                  <a:lnTo>
                    <a:pt x="0" y="1480"/>
                  </a:lnTo>
                  <a:lnTo>
                    <a:pt x="0" y="1480"/>
                  </a:lnTo>
                  <a:lnTo>
                    <a:pt x="0" y="2512"/>
                  </a:lnTo>
                  <a:cubicBezTo>
                    <a:pt x="0" y="2540"/>
                    <a:pt x="0" y="2875"/>
                    <a:pt x="56" y="2875"/>
                  </a:cubicBezTo>
                  <a:cubicBezTo>
                    <a:pt x="167" y="2875"/>
                    <a:pt x="167" y="2540"/>
                    <a:pt x="167" y="2512"/>
                  </a:cubicBezTo>
                  <a:cubicBezTo>
                    <a:pt x="195" y="2177"/>
                    <a:pt x="195" y="1814"/>
                    <a:pt x="195" y="1480"/>
                  </a:cubicBezTo>
                  <a:lnTo>
                    <a:pt x="195" y="1480"/>
                  </a:lnTo>
                  <a:lnTo>
                    <a:pt x="195" y="1480"/>
                  </a:lnTo>
                  <a:cubicBezTo>
                    <a:pt x="195" y="1145"/>
                    <a:pt x="167" y="782"/>
                    <a:pt x="167" y="447"/>
                  </a:cubicBezTo>
                  <a:cubicBezTo>
                    <a:pt x="167" y="364"/>
                    <a:pt x="167" y="29"/>
                    <a:pt x="56" y="1"/>
                  </a:cubicBezTo>
                  <a:cubicBezTo>
                    <a:pt x="0" y="1"/>
                    <a:pt x="0" y="364"/>
                    <a:pt x="0" y="4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976;p63">
              <a:extLst>
                <a:ext uri="{FF2B5EF4-FFF2-40B4-BE49-F238E27FC236}">
                  <a16:creationId xmlns:a16="http://schemas.microsoft.com/office/drawing/2014/main" id="{A17938DB-3EA8-A8C3-3808-104B206D7ED2}"/>
                </a:ext>
              </a:extLst>
            </p:cNvPr>
            <p:cNvSpPr/>
            <p:nvPr/>
          </p:nvSpPr>
          <p:spPr>
            <a:xfrm>
              <a:off x="3175066" y="2519844"/>
              <a:ext cx="12430" cy="39056"/>
            </a:xfrm>
            <a:custGeom>
              <a:avLst/>
              <a:gdLst/>
              <a:ahLst/>
              <a:cxnLst/>
              <a:rect l="l" t="t" r="r" b="b"/>
              <a:pathLst>
                <a:path w="169" h="531" extrusionOk="0">
                  <a:moveTo>
                    <a:pt x="1" y="112"/>
                  </a:moveTo>
                  <a:lnTo>
                    <a:pt x="1" y="280"/>
                  </a:lnTo>
                  <a:lnTo>
                    <a:pt x="1" y="280"/>
                  </a:lnTo>
                  <a:lnTo>
                    <a:pt x="1" y="280"/>
                  </a:lnTo>
                  <a:lnTo>
                    <a:pt x="1" y="447"/>
                  </a:lnTo>
                  <a:cubicBezTo>
                    <a:pt x="1" y="531"/>
                    <a:pt x="29" y="531"/>
                    <a:pt x="113" y="531"/>
                  </a:cubicBezTo>
                  <a:cubicBezTo>
                    <a:pt x="140" y="531"/>
                    <a:pt x="168" y="503"/>
                    <a:pt x="168" y="447"/>
                  </a:cubicBezTo>
                  <a:lnTo>
                    <a:pt x="168" y="280"/>
                  </a:lnTo>
                  <a:lnTo>
                    <a:pt x="168" y="280"/>
                  </a:lnTo>
                  <a:lnTo>
                    <a:pt x="168" y="280"/>
                  </a:lnTo>
                  <a:lnTo>
                    <a:pt x="168" y="112"/>
                  </a:lnTo>
                  <a:cubicBezTo>
                    <a:pt x="168" y="84"/>
                    <a:pt x="140" y="29"/>
                    <a:pt x="113" y="29"/>
                  </a:cubicBezTo>
                  <a:cubicBezTo>
                    <a:pt x="29" y="1"/>
                    <a:pt x="1" y="29"/>
                    <a:pt x="1"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977;p63">
              <a:extLst>
                <a:ext uri="{FF2B5EF4-FFF2-40B4-BE49-F238E27FC236}">
                  <a16:creationId xmlns:a16="http://schemas.microsoft.com/office/drawing/2014/main" id="{19775D10-829C-EBAF-5091-C257A9A6B142}"/>
                </a:ext>
              </a:extLst>
            </p:cNvPr>
            <p:cNvSpPr/>
            <p:nvPr/>
          </p:nvSpPr>
          <p:spPr>
            <a:xfrm>
              <a:off x="3140203" y="2640909"/>
              <a:ext cx="12430" cy="112977"/>
            </a:xfrm>
            <a:custGeom>
              <a:avLst/>
              <a:gdLst/>
              <a:ahLst/>
              <a:cxnLst/>
              <a:rect l="l" t="t" r="r" b="b"/>
              <a:pathLst>
                <a:path w="169" h="1536" extrusionOk="0">
                  <a:moveTo>
                    <a:pt x="1" y="252"/>
                  </a:moveTo>
                  <a:lnTo>
                    <a:pt x="1" y="754"/>
                  </a:lnTo>
                  <a:lnTo>
                    <a:pt x="1" y="754"/>
                  </a:lnTo>
                  <a:lnTo>
                    <a:pt x="1" y="754"/>
                  </a:lnTo>
                  <a:lnTo>
                    <a:pt x="1" y="1284"/>
                  </a:lnTo>
                  <a:cubicBezTo>
                    <a:pt x="1" y="1368"/>
                    <a:pt x="1" y="1535"/>
                    <a:pt x="84" y="1535"/>
                  </a:cubicBezTo>
                  <a:cubicBezTo>
                    <a:pt x="168" y="1535"/>
                    <a:pt x="168" y="1312"/>
                    <a:pt x="168" y="1284"/>
                  </a:cubicBezTo>
                  <a:lnTo>
                    <a:pt x="168" y="754"/>
                  </a:lnTo>
                  <a:lnTo>
                    <a:pt x="168" y="754"/>
                  </a:lnTo>
                  <a:lnTo>
                    <a:pt x="168" y="754"/>
                  </a:lnTo>
                  <a:lnTo>
                    <a:pt x="168" y="252"/>
                  </a:lnTo>
                  <a:cubicBezTo>
                    <a:pt x="168" y="196"/>
                    <a:pt x="168" y="1"/>
                    <a:pt x="84" y="1"/>
                  </a:cubicBezTo>
                  <a:cubicBezTo>
                    <a:pt x="1" y="1"/>
                    <a:pt x="1" y="196"/>
                    <a:pt x="1"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978;p63">
              <a:extLst>
                <a:ext uri="{FF2B5EF4-FFF2-40B4-BE49-F238E27FC236}">
                  <a16:creationId xmlns:a16="http://schemas.microsoft.com/office/drawing/2014/main" id="{6BB574E4-1A56-CAAD-2A79-7660C9C0362C}"/>
                </a:ext>
              </a:extLst>
            </p:cNvPr>
            <p:cNvSpPr/>
            <p:nvPr/>
          </p:nvSpPr>
          <p:spPr>
            <a:xfrm>
              <a:off x="3140203" y="2587584"/>
              <a:ext cx="12430" cy="30818"/>
            </a:xfrm>
            <a:custGeom>
              <a:avLst/>
              <a:gdLst/>
              <a:ahLst/>
              <a:cxnLst/>
              <a:rect l="l" t="t" r="r" b="b"/>
              <a:pathLst>
                <a:path w="169" h="419" extrusionOk="0">
                  <a:moveTo>
                    <a:pt x="1" y="56"/>
                  </a:moveTo>
                  <a:lnTo>
                    <a:pt x="1" y="196"/>
                  </a:lnTo>
                  <a:lnTo>
                    <a:pt x="1" y="196"/>
                  </a:lnTo>
                  <a:lnTo>
                    <a:pt x="1" y="196"/>
                  </a:lnTo>
                  <a:lnTo>
                    <a:pt x="1" y="335"/>
                  </a:lnTo>
                  <a:cubicBezTo>
                    <a:pt x="1" y="363"/>
                    <a:pt x="29" y="419"/>
                    <a:pt x="84" y="419"/>
                  </a:cubicBezTo>
                  <a:cubicBezTo>
                    <a:pt x="140" y="419"/>
                    <a:pt x="168" y="363"/>
                    <a:pt x="168" y="335"/>
                  </a:cubicBezTo>
                  <a:lnTo>
                    <a:pt x="168" y="196"/>
                  </a:lnTo>
                  <a:lnTo>
                    <a:pt x="168" y="196"/>
                  </a:lnTo>
                  <a:lnTo>
                    <a:pt x="168" y="196"/>
                  </a:lnTo>
                  <a:lnTo>
                    <a:pt x="168" y="56"/>
                  </a:lnTo>
                  <a:cubicBezTo>
                    <a:pt x="168" y="28"/>
                    <a:pt x="112" y="0"/>
                    <a:pt x="84" y="0"/>
                  </a:cubicBezTo>
                  <a:cubicBezTo>
                    <a:pt x="29" y="0"/>
                    <a:pt x="1" y="28"/>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979;p63">
              <a:extLst>
                <a:ext uri="{FF2B5EF4-FFF2-40B4-BE49-F238E27FC236}">
                  <a16:creationId xmlns:a16="http://schemas.microsoft.com/office/drawing/2014/main" id="{E47893EA-B724-5FC5-2063-917925ED9AE8}"/>
                </a:ext>
              </a:extLst>
            </p:cNvPr>
            <p:cNvSpPr/>
            <p:nvPr/>
          </p:nvSpPr>
          <p:spPr>
            <a:xfrm>
              <a:off x="3107400" y="2521903"/>
              <a:ext cx="16476" cy="195061"/>
            </a:xfrm>
            <a:custGeom>
              <a:avLst/>
              <a:gdLst/>
              <a:ahLst/>
              <a:cxnLst/>
              <a:rect l="l" t="t" r="r" b="b"/>
              <a:pathLst>
                <a:path w="224" h="2652" extrusionOk="0">
                  <a:moveTo>
                    <a:pt x="56" y="419"/>
                  </a:moveTo>
                  <a:cubicBezTo>
                    <a:pt x="56" y="698"/>
                    <a:pt x="0" y="1033"/>
                    <a:pt x="0" y="1340"/>
                  </a:cubicBezTo>
                  <a:lnTo>
                    <a:pt x="0" y="1340"/>
                  </a:lnTo>
                  <a:lnTo>
                    <a:pt x="0" y="1340"/>
                  </a:lnTo>
                  <a:cubicBezTo>
                    <a:pt x="0" y="1619"/>
                    <a:pt x="0" y="1954"/>
                    <a:pt x="56" y="2233"/>
                  </a:cubicBezTo>
                  <a:cubicBezTo>
                    <a:pt x="56" y="2316"/>
                    <a:pt x="56" y="2651"/>
                    <a:pt x="112" y="2651"/>
                  </a:cubicBezTo>
                  <a:cubicBezTo>
                    <a:pt x="196" y="2651"/>
                    <a:pt x="196" y="2316"/>
                    <a:pt x="224" y="2233"/>
                  </a:cubicBezTo>
                  <a:lnTo>
                    <a:pt x="224" y="1340"/>
                  </a:lnTo>
                  <a:lnTo>
                    <a:pt x="224" y="1340"/>
                  </a:lnTo>
                  <a:lnTo>
                    <a:pt x="224" y="1340"/>
                  </a:lnTo>
                  <a:lnTo>
                    <a:pt x="224" y="419"/>
                  </a:lnTo>
                  <a:cubicBezTo>
                    <a:pt x="224" y="335"/>
                    <a:pt x="224" y="1"/>
                    <a:pt x="112" y="1"/>
                  </a:cubicBezTo>
                  <a:cubicBezTo>
                    <a:pt x="56" y="1"/>
                    <a:pt x="56" y="335"/>
                    <a:pt x="56"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980;p63">
              <a:extLst>
                <a:ext uri="{FF2B5EF4-FFF2-40B4-BE49-F238E27FC236}">
                  <a16:creationId xmlns:a16="http://schemas.microsoft.com/office/drawing/2014/main" id="{BC75F370-DF89-ED73-EFEA-7B0D8646AFCB}"/>
                </a:ext>
              </a:extLst>
            </p:cNvPr>
            <p:cNvSpPr/>
            <p:nvPr/>
          </p:nvSpPr>
          <p:spPr>
            <a:xfrm>
              <a:off x="3175066" y="2302354"/>
              <a:ext cx="12430" cy="194988"/>
            </a:xfrm>
            <a:custGeom>
              <a:avLst/>
              <a:gdLst/>
              <a:ahLst/>
              <a:cxnLst/>
              <a:rect l="l" t="t" r="r" b="b"/>
              <a:pathLst>
                <a:path w="169" h="2651" extrusionOk="0">
                  <a:moveTo>
                    <a:pt x="1" y="419"/>
                  </a:moveTo>
                  <a:lnTo>
                    <a:pt x="1" y="1312"/>
                  </a:lnTo>
                  <a:lnTo>
                    <a:pt x="1" y="1312"/>
                  </a:lnTo>
                  <a:lnTo>
                    <a:pt x="1" y="1312"/>
                  </a:lnTo>
                  <a:lnTo>
                    <a:pt x="1" y="2232"/>
                  </a:lnTo>
                  <a:cubicBezTo>
                    <a:pt x="1" y="2344"/>
                    <a:pt x="1" y="2651"/>
                    <a:pt x="113" y="2651"/>
                  </a:cubicBezTo>
                  <a:cubicBezTo>
                    <a:pt x="168" y="2651"/>
                    <a:pt x="168" y="2288"/>
                    <a:pt x="168" y="2232"/>
                  </a:cubicBezTo>
                  <a:lnTo>
                    <a:pt x="168" y="1312"/>
                  </a:lnTo>
                  <a:lnTo>
                    <a:pt x="168" y="1312"/>
                  </a:lnTo>
                  <a:lnTo>
                    <a:pt x="168" y="1312"/>
                  </a:lnTo>
                  <a:lnTo>
                    <a:pt x="168" y="419"/>
                  </a:lnTo>
                  <a:cubicBezTo>
                    <a:pt x="168" y="335"/>
                    <a:pt x="168" y="0"/>
                    <a:pt x="113" y="0"/>
                  </a:cubicBezTo>
                  <a:cubicBezTo>
                    <a:pt x="1" y="0"/>
                    <a:pt x="1" y="335"/>
                    <a:pt x="1"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981;p63">
              <a:extLst>
                <a:ext uri="{FF2B5EF4-FFF2-40B4-BE49-F238E27FC236}">
                  <a16:creationId xmlns:a16="http://schemas.microsoft.com/office/drawing/2014/main" id="{1BFB0B7F-3DB5-84AF-01A7-A43AA322B1D1}"/>
                </a:ext>
              </a:extLst>
            </p:cNvPr>
            <p:cNvSpPr/>
            <p:nvPr/>
          </p:nvSpPr>
          <p:spPr>
            <a:xfrm>
              <a:off x="3175066" y="2119727"/>
              <a:ext cx="12430" cy="164243"/>
            </a:xfrm>
            <a:custGeom>
              <a:avLst/>
              <a:gdLst/>
              <a:ahLst/>
              <a:cxnLst/>
              <a:rect l="l" t="t" r="r" b="b"/>
              <a:pathLst>
                <a:path w="169" h="2233" extrusionOk="0">
                  <a:moveTo>
                    <a:pt x="1" y="391"/>
                  </a:moveTo>
                  <a:lnTo>
                    <a:pt x="1" y="1144"/>
                  </a:lnTo>
                  <a:lnTo>
                    <a:pt x="1" y="1144"/>
                  </a:lnTo>
                  <a:lnTo>
                    <a:pt x="1" y="1144"/>
                  </a:lnTo>
                  <a:lnTo>
                    <a:pt x="1" y="1870"/>
                  </a:lnTo>
                  <a:cubicBezTo>
                    <a:pt x="1" y="1953"/>
                    <a:pt x="1" y="2232"/>
                    <a:pt x="113" y="2232"/>
                  </a:cubicBezTo>
                  <a:cubicBezTo>
                    <a:pt x="168" y="2232"/>
                    <a:pt x="168" y="1953"/>
                    <a:pt x="168" y="1870"/>
                  </a:cubicBezTo>
                  <a:lnTo>
                    <a:pt x="168" y="1144"/>
                  </a:lnTo>
                  <a:lnTo>
                    <a:pt x="168" y="1144"/>
                  </a:lnTo>
                  <a:lnTo>
                    <a:pt x="168" y="1144"/>
                  </a:lnTo>
                  <a:lnTo>
                    <a:pt x="168" y="391"/>
                  </a:lnTo>
                  <a:cubicBezTo>
                    <a:pt x="168" y="307"/>
                    <a:pt x="168" y="28"/>
                    <a:pt x="113" y="28"/>
                  </a:cubicBezTo>
                  <a:cubicBezTo>
                    <a:pt x="1" y="0"/>
                    <a:pt x="1" y="307"/>
                    <a:pt x="1"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982;p63">
              <a:extLst>
                <a:ext uri="{FF2B5EF4-FFF2-40B4-BE49-F238E27FC236}">
                  <a16:creationId xmlns:a16="http://schemas.microsoft.com/office/drawing/2014/main" id="{FE479C55-BA76-7E71-3B92-E653EF49B8AB}"/>
                </a:ext>
              </a:extLst>
            </p:cNvPr>
            <p:cNvSpPr/>
            <p:nvPr/>
          </p:nvSpPr>
          <p:spPr>
            <a:xfrm>
              <a:off x="3140203" y="2300294"/>
              <a:ext cx="12430" cy="264789"/>
            </a:xfrm>
            <a:custGeom>
              <a:avLst/>
              <a:gdLst/>
              <a:ahLst/>
              <a:cxnLst/>
              <a:rect l="l" t="t" r="r" b="b"/>
              <a:pathLst>
                <a:path w="169" h="3600" extrusionOk="0">
                  <a:moveTo>
                    <a:pt x="1" y="586"/>
                  </a:moveTo>
                  <a:lnTo>
                    <a:pt x="1" y="1814"/>
                  </a:lnTo>
                  <a:lnTo>
                    <a:pt x="1" y="1814"/>
                  </a:lnTo>
                  <a:lnTo>
                    <a:pt x="1" y="1814"/>
                  </a:lnTo>
                  <a:lnTo>
                    <a:pt x="1" y="3014"/>
                  </a:lnTo>
                  <a:cubicBezTo>
                    <a:pt x="1" y="3153"/>
                    <a:pt x="1" y="3600"/>
                    <a:pt x="84" y="3600"/>
                  </a:cubicBezTo>
                  <a:cubicBezTo>
                    <a:pt x="168" y="3600"/>
                    <a:pt x="168" y="3153"/>
                    <a:pt x="168" y="3014"/>
                  </a:cubicBezTo>
                  <a:lnTo>
                    <a:pt x="168" y="1814"/>
                  </a:lnTo>
                  <a:lnTo>
                    <a:pt x="168" y="1814"/>
                  </a:lnTo>
                  <a:lnTo>
                    <a:pt x="168" y="1814"/>
                  </a:lnTo>
                  <a:lnTo>
                    <a:pt x="168" y="586"/>
                  </a:lnTo>
                  <a:cubicBezTo>
                    <a:pt x="168" y="475"/>
                    <a:pt x="168" y="28"/>
                    <a:pt x="84" y="1"/>
                  </a:cubicBezTo>
                  <a:cubicBezTo>
                    <a:pt x="1" y="28"/>
                    <a:pt x="1" y="475"/>
                    <a:pt x="1" y="58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983;p63">
              <a:extLst>
                <a:ext uri="{FF2B5EF4-FFF2-40B4-BE49-F238E27FC236}">
                  <a16:creationId xmlns:a16="http://schemas.microsoft.com/office/drawing/2014/main" id="{519FED3F-0B2E-257E-610A-58B69789EF94}"/>
                </a:ext>
              </a:extLst>
            </p:cNvPr>
            <p:cNvSpPr/>
            <p:nvPr/>
          </p:nvSpPr>
          <p:spPr>
            <a:xfrm>
              <a:off x="3140203" y="2249029"/>
              <a:ext cx="12430" cy="30818"/>
            </a:xfrm>
            <a:custGeom>
              <a:avLst/>
              <a:gdLst/>
              <a:ahLst/>
              <a:cxnLst/>
              <a:rect l="l" t="t" r="r" b="b"/>
              <a:pathLst>
                <a:path w="169" h="419" extrusionOk="0">
                  <a:moveTo>
                    <a:pt x="1" y="56"/>
                  </a:moveTo>
                  <a:lnTo>
                    <a:pt x="1" y="195"/>
                  </a:lnTo>
                  <a:lnTo>
                    <a:pt x="1" y="195"/>
                  </a:lnTo>
                  <a:lnTo>
                    <a:pt x="1" y="195"/>
                  </a:lnTo>
                  <a:lnTo>
                    <a:pt x="1" y="335"/>
                  </a:lnTo>
                  <a:cubicBezTo>
                    <a:pt x="1" y="363"/>
                    <a:pt x="29" y="419"/>
                    <a:pt x="84" y="419"/>
                  </a:cubicBezTo>
                  <a:cubicBezTo>
                    <a:pt x="140" y="419"/>
                    <a:pt x="168" y="363"/>
                    <a:pt x="168" y="335"/>
                  </a:cubicBezTo>
                  <a:lnTo>
                    <a:pt x="168" y="195"/>
                  </a:lnTo>
                  <a:lnTo>
                    <a:pt x="168" y="195"/>
                  </a:lnTo>
                  <a:lnTo>
                    <a:pt x="168" y="195"/>
                  </a:lnTo>
                  <a:lnTo>
                    <a:pt x="168" y="56"/>
                  </a:lnTo>
                  <a:cubicBezTo>
                    <a:pt x="168" y="28"/>
                    <a:pt x="112" y="0"/>
                    <a:pt x="84" y="0"/>
                  </a:cubicBezTo>
                  <a:cubicBezTo>
                    <a:pt x="29" y="0"/>
                    <a:pt x="1" y="28"/>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984;p63">
              <a:extLst>
                <a:ext uri="{FF2B5EF4-FFF2-40B4-BE49-F238E27FC236}">
                  <a16:creationId xmlns:a16="http://schemas.microsoft.com/office/drawing/2014/main" id="{539DAEF8-DAEE-F0B7-EF48-6559728F3294}"/>
                </a:ext>
              </a:extLst>
            </p:cNvPr>
            <p:cNvSpPr/>
            <p:nvPr/>
          </p:nvSpPr>
          <p:spPr>
            <a:xfrm>
              <a:off x="3074522" y="2583465"/>
              <a:ext cx="14490" cy="131438"/>
            </a:xfrm>
            <a:custGeom>
              <a:avLst/>
              <a:gdLst/>
              <a:ahLst/>
              <a:cxnLst/>
              <a:rect l="l" t="t" r="r" b="b"/>
              <a:pathLst>
                <a:path w="197" h="1787" extrusionOk="0">
                  <a:moveTo>
                    <a:pt x="1" y="280"/>
                  </a:moveTo>
                  <a:lnTo>
                    <a:pt x="1" y="893"/>
                  </a:lnTo>
                  <a:lnTo>
                    <a:pt x="1" y="893"/>
                  </a:lnTo>
                  <a:lnTo>
                    <a:pt x="1" y="893"/>
                  </a:lnTo>
                  <a:lnTo>
                    <a:pt x="1" y="1507"/>
                  </a:lnTo>
                  <a:cubicBezTo>
                    <a:pt x="1" y="1591"/>
                    <a:pt x="1" y="1786"/>
                    <a:pt x="113" y="1786"/>
                  </a:cubicBezTo>
                  <a:cubicBezTo>
                    <a:pt x="196" y="1786"/>
                    <a:pt x="196" y="1535"/>
                    <a:pt x="196" y="1507"/>
                  </a:cubicBezTo>
                  <a:lnTo>
                    <a:pt x="196" y="893"/>
                  </a:lnTo>
                  <a:lnTo>
                    <a:pt x="196" y="893"/>
                  </a:lnTo>
                  <a:lnTo>
                    <a:pt x="196" y="893"/>
                  </a:lnTo>
                  <a:lnTo>
                    <a:pt x="196" y="280"/>
                  </a:lnTo>
                  <a:cubicBezTo>
                    <a:pt x="196" y="224"/>
                    <a:pt x="196" y="1"/>
                    <a:pt x="113" y="1"/>
                  </a:cubicBezTo>
                  <a:cubicBezTo>
                    <a:pt x="1" y="1"/>
                    <a:pt x="1" y="252"/>
                    <a:pt x="1" y="2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985;p63">
              <a:extLst>
                <a:ext uri="{FF2B5EF4-FFF2-40B4-BE49-F238E27FC236}">
                  <a16:creationId xmlns:a16="http://schemas.microsoft.com/office/drawing/2014/main" id="{C69F6E95-1C44-5B2B-5044-614C4833D8E7}"/>
                </a:ext>
              </a:extLst>
            </p:cNvPr>
            <p:cNvSpPr/>
            <p:nvPr/>
          </p:nvSpPr>
          <p:spPr>
            <a:xfrm>
              <a:off x="3037600" y="2515725"/>
              <a:ext cx="14490" cy="112977"/>
            </a:xfrm>
            <a:custGeom>
              <a:avLst/>
              <a:gdLst/>
              <a:ahLst/>
              <a:cxnLst/>
              <a:rect l="l" t="t" r="r" b="b"/>
              <a:pathLst>
                <a:path w="197" h="1536" extrusionOk="0">
                  <a:moveTo>
                    <a:pt x="29" y="224"/>
                  </a:moveTo>
                  <a:cubicBezTo>
                    <a:pt x="1" y="419"/>
                    <a:pt x="1" y="587"/>
                    <a:pt x="1" y="754"/>
                  </a:cubicBezTo>
                  <a:lnTo>
                    <a:pt x="1" y="754"/>
                  </a:lnTo>
                  <a:lnTo>
                    <a:pt x="1" y="754"/>
                  </a:lnTo>
                  <a:cubicBezTo>
                    <a:pt x="1" y="922"/>
                    <a:pt x="1" y="1117"/>
                    <a:pt x="29" y="1284"/>
                  </a:cubicBezTo>
                  <a:cubicBezTo>
                    <a:pt x="29" y="1312"/>
                    <a:pt x="29" y="1535"/>
                    <a:pt x="84" y="1535"/>
                  </a:cubicBezTo>
                  <a:cubicBezTo>
                    <a:pt x="168" y="1535"/>
                    <a:pt x="168" y="1312"/>
                    <a:pt x="168" y="1284"/>
                  </a:cubicBezTo>
                  <a:cubicBezTo>
                    <a:pt x="168" y="1117"/>
                    <a:pt x="196" y="922"/>
                    <a:pt x="196" y="754"/>
                  </a:cubicBezTo>
                  <a:lnTo>
                    <a:pt x="196" y="754"/>
                  </a:lnTo>
                  <a:lnTo>
                    <a:pt x="196" y="754"/>
                  </a:lnTo>
                  <a:cubicBezTo>
                    <a:pt x="196" y="587"/>
                    <a:pt x="196" y="419"/>
                    <a:pt x="168" y="224"/>
                  </a:cubicBezTo>
                  <a:cubicBezTo>
                    <a:pt x="168" y="196"/>
                    <a:pt x="168" y="1"/>
                    <a:pt x="84" y="1"/>
                  </a:cubicBezTo>
                  <a:cubicBezTo>
                    <a:pt x="29" y="1"/>
                    <a:pt x="29" y="168"/>
                    <a:pt x="29"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986;p63">
              <a:extLst>
                <a:ext uri="{FF2B5EF4-FFF2-40B4-BE49-F238E27FC236}">
                  <a16:creationId xmlns:a16="http://schemas.microsoft.com/office/drawing/2014/main" id="{8F80FC4F-3D54-948E-FA34-06A78384F4F2}"/>
                </a:ext>
              </a:extLst>
            </p:cNvPr>
            <p:cNvSpPr/>
            <p:nvPr/>
          </p:nvSpPr>
          <p:spPr>
            <a:xfrm>
              <a:off x="3037600" y="2474757"/>
              <a:ext cx="14490" cy="30818"/>
            </a:xfrm>
            <a:custGeom>
              <a:avLst/>
              <a:gdLst/>
              <a:ahLst/>
              <a:cxnLst/>
              <a:rect l="l" t="t" r="r" b="b"/>
              <a:pathLst>
                <a:path w="197" h="419" extrusionOk="0">
                  <a:moveTo>
                    <a:pt x="29" y="335"/>
                  </a:moveTo>
                  <a:cubicBezTo>
                    <a:pt x="1" y="307"/>
                    <a:pt x="1" y="279"/>
                    <a:pt x="1" y="195"/>
                  </a:cubicBezTo>
                  <a:lnTo>
                    <a:pt x="1" y="195"/>
                  </a:lnTo>
                  <a:lnTo>
                    <a:pt x="1" y="195"/>
                  </a:lnTo>
                  <a:cubicBezTo>
                    <a:pt x="1" y="167"/>
                    <a:pt x="1" y="84"/>
                    <a:pt x="29" y="56"/>
                  </a:cubicBezTo>
                  <a:cubicBezTo>
                    <a:pt x="29" y="56"/>
                    <a:pt x="29" y="0"/>
                    <a:pt x="84" y="0"/>
                  </a:cubicBezTo>
                  <a:cubicBezTo>
                    <a:pt x="168" y="0"/>
                    <a:pt x="168" y="56"/>
                    <a:pt x="168" y="56"/>
                  </a:cubicBezTo>
                  <a:cubicBezTo>
                    <a:pt x="168" y="84"/>
                    <a:pt x="196" y="139"/>
                    <a:pt x="196" y="195"/>
                  </a:cubicBezTo>
                  <a:lnTo>
                    <a:pt x="196" y="195"/>
                  </a:lnTo>
                  <a:lnTo>
                    <a:pt x="196" y="195"/>
                  </a:lnTo>
                  <a:cubicBezTo>
                    <a:pt x="196" y="223"/>
                    <a:pt x="196" y="279"/>
                    <a:pt x="168" y="335"/>
                  </a:cubicBezTo>
                  <a:cubicBezTo>
                    <a:pt x="168" y="335"/>
                    <a:pt x="168" y="418"/>
                    <a:pt x="84" y="418"/>
                  </a:cubicBezTo>
                  <a:cubicBezTo>
                    <a:pt x="29" y="418"/>
                    <a:pt x="29" y="335"/>
                    <a:pt x="29"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987;p63">
              <a:extLst>
                <a:ext uri="{FF2B5EF4-FFF2-40B4-BE49-F238E27FC236}">
                  <a16:creationId xmlns:a16="http://schemas.microsoft.com/office/drawing/2014/main" id="{26B35D27-0957-C884-09C1-4F46B1CB3ED4}"/>
                </a:ext>
              </a:extLst>
            </p:cNvPr>
            <p:cNvSpPr/>
            <p:nvPr/>
          </p:nvSpPr>
          <p:spPr>
            <a:xfrm>
              <a:off x="2959636" y="2294116"/>
              <a:ext cx="16476" cy="242208"/>
            </a:xfrm>
            <a:custGeom>
              <a:avLst/>
              <a:gdLst/>
              <a:ahLst/>
              <a:cxnLst/>
              <a:rect l="l" t="t" r="r" b="b"/>
              <a:pathLst>
                <a:path w="224" h="3293" extrusionOk="0">
                  <a:moveTo>
                    <a:pt x="28" y="531"/>
                  </a:moveTo>
                  <a:cubicBezTo>
                    <a:pt x="28" y="866"/>
                    <a:pt x="1" y="1284"/>
                    <a:pt x="1" y="1647"/>
                  </a:cubicBezTo>
                  <a:lnTo>
                    <a:pt x="1" y="1647"/>
                  </a:lnTo>
                  <a:lnTo>
                    <a:pt x="1" y="1647"/>
                  </a:lnTo>
                  <a:cubicBezTo>
                    <a:pt x="1" y="1982"/>
                    <a:pt x="1" y="2372"/>
                    <a:pt x="28" y="2763"/>
                  </a:cubicBezTo>
                  <a:cubicBezTo>
                    <a:pt x="28" y="2874"/>
                    <a:pt x="28" y="3293"/>
                    <a:pt x="112" y="3293"/>
                  </a:cubicBezTo>
                  <a:cubicBezTo>
                    <a:pt x="168" y="3293"/>
                    <a:pt x="168" y="2874"/>
                    <a:pt x="224" y="2763"/>
                  </a:cubicBezTo>
                  <a:lnTo>
                    <a:pt x="224" y="1647"/>
                  </a:lnTo>
                  <a:lnTo>
                    <a:pt x="224" y="1647"/>
                  </a:lnTo>
                  <a:lnTo>
                    <a:pt x="224" y="1647"/>
                  </a:lnTo>
                  <a:lnTo>
                    <a:pt x="224" y="531"/>
                  </a:lnTo>
                  <a:cubicBezTo>
                    <a:pt x="224" y="419"/>
                    <a:pt x="224" y="1"/>
                    <a:pt x="112" y="1"/>
                  </a:cubicBezTo>
                  <a:cubicBezTo>
                    <a:pt x="28" y="1"/>
                    <a:pt x="28" y="419"/>
                    <a:pt x="28" y="53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988;p63">
              <a:extLst>
                <a:ext uri="{FF2B5EF4-FFF2-40B4-BE49-F238E27FC236}">
                  <a16:creationId xmlns:a16="http://schemas.microsoft.com/office/drawing/2014/main" id="{16362012-C912-815D-80C4-AE8E144B4832}"/>
                </a:ext>
              </a:extLst>
            </p:cNvPr>
            <p:cNvSpPr/>
            <p:nvPr/>
          </p:nvSpPr>
          <p:spPr>
            <a:xfrm>
              <a:off x="2959636" y="2212033"/>
              <a:ext cx="16476" cy="61637"/>
            </a:xfrm>
            <a:custGeom>
              <a:avLst/>
              <a:gdLst/>
              <a:ahLst/>
              <a:cxnLst/>
              <a:rect l="l" t="t" r="r" b="b"/>
              <a:pathLst>
                <a:path w="224" h="838" extrusionOk="0">
                  <a:moveTo>
                    <a:pt x="28" y="698"/>
                  </a:moveTo>
                  <a:cubicBezTo>
                    <a:pt x="28" y="587"/>
                    <a:pt x="1" y="531"/>
                    <a:pt x="1" y="419"/>
                  </a:cubicBezTo>
                  <a:lnTo>
                    <a:pt x="1" y="419"/>
                  </a:lnTo>
                  <a:lnTo>
                    <a:pt x="1" y="419"/>
                  </a:lnTo>
                  <a:cubicBezTo>
                    <a:pt x="1" y="364"/>
                    <a:pt x="1" y="252"/>
                    <a:pt x="28" y="140"/>
                  </a:cubicBezTo>
                  <a:cubicBezTo>
                    <a:pt x="28" y="113"/>
                    <a:pt x="28" y="1"/>
                    <a:pt x="112" y="1"/>
                  </a:cubicBezTo>
                  <a:cubicBezTo>
                    <a:pt x="168" y="1"/>
                    <a:pt x="168" y="113"/>
                    <a:pt x="224" y="140"/>
                  </a:cubicBezTo>
                  <a:lnTo>
                    <a:pt x="224" y="419"/>
                  </a:lnTo>
                  <a:lnTo>
                    <a:pt x="224" y="419"/>
                  </a:lnTo>
                  <a:lnTo>
                    <a:pt x="224" y="419"/>
                  </a:lnTo>
                  <a:lnTo>
                    <a:pt x="224" y="698"/>
                  </a:lnTo>
                  <a:cubicBezTo>
                    <a:pt x="224" y="726"/>
                    <a:pt x="224" y="838"/>
                    <a:pt x="112" y="838"/>
                  </a:cubicBezTo>
                  <a:cubicBezTo>
                    <a:pt x="28" y="838"/>
                    <a:pt x="28" y="726"/>
                    <a:pt x="28" y="69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989;p63">
              <a:extLst>
                <a:ext uri="{FF2B5EF4-FFF2-40B4-BE49-F238E27FC236}">
                  <a16:creationId xmlns:a16="http://schemas.microsoft.com/office/drawing/2014/main" id="{9B3C52F6-0D85-BDD3-C280-58452178CD09}"/>
                </a:ext>
              </a:extLst>
            </p:cNvPr>
            <p:cNvSpPr/>
            <p:nvPr/>
          </p:nvSpPr>
          <p:spPr>
            <a:xfrm>
              <a:off x="2998618" y="2407017"/>
              <a:ext cx="12430" cy="166302"/>
            </a:xfrm>
            <a:custGeom>
              <a:avLst/>
              <a:gdLst/>
              <a:ahLst/>
              <a:cxnLst/>
              <a:rect l="l" t="t" r="r" b="b"/>
              <a:pathLst>
                <a:path w="169" h="2261" extrusionOk="0">
                  <a:moveTo>
                    <a:pt x="1" y="391"/>
                  </a:moveTo>
                  <a:lnTo>
                    <a:pt x="1" y="1144"/>
                  </a:lnTo>
                  <a:lnTo>
                    <a:pt x="1" y="1144"/>
                  </a:lnTo>
                  <a:lnTo>
                    <a:pt x="1" y="1144"/>
                  </a:lnTo>
                  <a:lnTo>
                    <a:pt x="1" y="1925"/>
                  </a:lnTo>
                  <a:cubicBezTo>
                    <a:pt x="1" y="1981"/>
                    <a:pt x="1" y="2260"/>
                    <a:pt x="112" y="2260"/>
                  </a:cubicBezTo>
                  <a:cubicBezTo>
                    <a:pt x="168" y="2260"/>
                    <a:pt x="168" y="1981"/>
                    <a:pt x="168" y="1925"/>
                  </a:cubicBezTo>
                  <a:lnTo>
                    <a:pt x="168" y="1144"/>
                  </a:lnTo>
                  <a:lnTo>
                    <a:pt x="168" y="1144"/>
                  </a:lnTo>
                  <a:lnTo>
                    <a:pt x="168" y="1144"/>
                  </a:lnTo>
                  <a:lnTo>
                    <a:pt x="168" y="391"/>
                  </a:lnTo>
                  <a:cubicBezTo>
                    <a:pt x="168" y="307"/>
                    <a:pt x="168" y="28"/>
                    <a:pt x="112" y="28"/>
                  </a:cubicBezTo>
                  <a:cubicBezTo>
                    <a:pt x="1" y="0"/>
                    <a:pt x="1" y="279"/>
                    <a:pt x="1"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990;p63">
              <a:extLst>
                <a:ext uri="{FF2B5EF4-FFF2-40B4-BE49-F238E27FC236}">
                  <a16:creationId xmlns:a16="http://schemas.microsoft.com/office/drawing/2014/main" id="{C42ADA58-7CE7-58CD-C7DB-95312F3E45A7}"/>
                </a:ext>
              </a:extLst>
            </p:cNvPr>
            <p:cNvSpPr/>
            <p:nvPr/>
          </p:nvSpPr>
          <p:spPr>
            <a:xfrm>
              <a:off x="2998618" y="2353619"/>
              <a:ext cx="12430" cy="41116"/>
            </a:xfrm>
            <a:custGeom>
              <a:avLst/>
              <a:gdLst/>
              <a:ahLst/>
              <a:cxnLst/>
              <a:rect l="l" t="t" r="r" b="b"/>
              <a:pathLst>
                <a:path w="169" h="559" extrusionOk="0">
                  <a:moveTo>
                    <a:pt x="1" y="447"/>
                  </a:moveTo>
                  <a:lnTo>
                    <a:pt x="1" y="280"/>
                  </a:lnTo>
                  <a:lnTo>
                    <a:pt x="1" y="280"/>
                  </a:lnTo>
                  <a:lnTo>
                    <a:pt x="1" y="280"/>
                  </a:lnTo>
                  <a:lnTo>
                    <a:pt x="1" y="113"/>
                  </a:lnTo>
                  <a:cubicBezTo>
                    <a:pt x="1" y="57"/>
                    <a:pt x="1" y="1"/>
                    <a:pt x="112" y="1"/>
                  </a:cubicBezTo>
                  <a:cubicBezTo>
                    <a:pt x="168" y="1"/>
                    <a:pt x="168" y="57"/>
                    <a:pt x="168" y="113"/>
                  </a:cubicBezTo>
                  <a:lnTo>
                    <a:pt x="168" y="280"/>
                  </a:lnTo>
                  <a:lnTo>
                    <a:pt x="168" y="280"/>
                  </a:lnTo>
                  <a:lnTo>
                    <a:pt x="168" y="280"/>
                  </a:lnTo>
                  <a:lnTo>
                    <a:pt x="168" y="447"/>
                  </a:lnTo>
                  <a:cubicBezTo>
                    <a:pt x="168" y="475"/>
                    <a:pt x="168" y="559"/>
                    <a:pt x="112" y="559"/>
                  </a:cubicBezTo>
                  <a:cubicBezTo>
                    <a:pt x="1" y="531"/>
                    <a:pt x="1" y="447"/>
                    <a:pt x="1" y="4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991;p63">
              <a:extLst>
                <a:ext uri="{FF2B5EF4-FFF2-40B4-BE49-F238E27FC236}">
                  <a16:creationId xmlns:a16="http://schemas.microsoft.com/office/drawing/2014/main" id="{112B8E34-3F09-3E5C-52AF-269FBC2DD961}"/>
                </a:ext>
              </a:extLst>
            </p:cNvPr>
            <p:cNvSpPr/>
            <p:nvPr/>
          </p:nvSpPr>
          <p:spPr>
            <a:xfrm>
              <a:off x="3101221" y="2158709"/>
              <a:ext cx="14416" cy="164243"/>
            </a:xfrm>
            <a:custGeom>
              <a:avLst/>
              <a:gdLst/>
              <a:ahLst/>
              <a:cxnLst/>
              <a:rect l="l" t="t" r="r" b="b"/>
              <a:pathLst>
                <a:path w="196" h="2233" extrusionOk="0">
                  <a:moveTo>
                    <a:pt x="1" y="335"/>
                  </a:moveTo>
                  <a:lnTo>
                    <a:pt x="1" y="1117"/>
                  </a:lnTo>
                  <a:lnTo>
                    <a:pt x="1" y="1117"/>
                  </a:lnTo>
                  <a:lnTo>
                    <a:pt x="1" y="1117"/>
                  </a:lnTo>
                  <a:lnTo>
                    <a:pt x="1" y="1870"/>
                  </a:lnTo>
                  <a:cubicBezTo>
                    <a:pt x="1" y="1953"/>
                    <a:pt x="1" y="2232"/>
                    <a:pt x="112" y="2232"/>
                  </a:cubicBezTo>
                  <a:cubicBezTo>
                    <a:pt x="168" y="2232"/>
                    <a:pt x="168" y="1953"/>
                    <a:pt x="168" y="1870"/>
                  </a:cubicBezTo>
                  <a:cubicBezTo>
                    <a:pt x="168" y="1647"/>
                    <a:pt x="196" y="1340"/>
                    <a:pt x="196" y="1117"/>
                  </a:cubicBezTo>
                  <a:lnTo>
                    <a:pt x="196" y="1117"/>
                  </a:lnTo>
                  <a:lnTo>
                    <a:pt x="196" y="1117"/>
                  </a:lnTo>
                  <a:cubicBezTo>
                    <a:pt x="196" y="865"/>
                    <a:pt x="196" y="586"/>
                    <a:pt x="168" y="335"/>
                  </a:cubicBezTo>
                  <a:cubicBezTo>
                    <a:pt x="168" y="280"/>
                    <a:pt x="168" y="1"/>
                    <a:pt x="112" y="1"/>
                  </a:cubicBezTo>
                  <a:cubicBezTo>
                    <a:pt x="1" y="1"/>
                    <a:pt x="1" y="280"/>
                    <a:pt x="1"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992;p63">
              <a:extLst>
                <a:ext uri="{FF2B5EF4-FFF2-40B4-BE49-F238E27FC236}">
                  <a16:creationId xmlns:a16="http://schemas.microsoft.com/office/drawing/2014/main" id="{FB0271DC-F671-31D6-B959-DBBB7146640F}"/>
                </a:ext>
              </a:extLst>
            </p:cNvPr>
            <p:cNvSpPr/>
            <p:nvPr/>
          </p:nvSpPr>
          <p:spPr>
            <a:xfrm>
              <a:off x="3173080" y="3104721"/>
              <a:ext cx="14416" cy="213449"/>
            </a:xfrm>
            <a:custGeom>
              <a:avLst/>
              <a:gdLst/>
              <a:ahLst/>
              <a:cxnLst/>
              <a:rect l="l" t="t" r="r" b="b"/>
              <a:pathLst>
                <a:path w="196" h="2902" extrusionOk="0">
                  <a:moveTo>
                    <a:pt x="0" y="419"/>
                  </a:moveTo>
                  <a:lnTo>
                    <a:pt x="0" y="1479"/>
                  </a:lnTo>
                  <a:lnTo>
                    <a:pt x="0" y="1479"/>
                  </a:lnTo>
                  <a:lnTo>
                    <a:pt x="0" y="1479"/>
                  </a:lnTo>
                  <a:lnTo>
                    <a:pt x="0" y="2483"/>
                  </a:lnTo>
                  <a:cubicBezTo>
                    <a:pt x="0" y="2511"/>
                    <a:pt x="0" y="2874"/>
                    <a:pt x="56" y="2902"/>
                  </a:cubicBezTo>
                  <a:cubicBezTo>
                    <a:pt x="167" y="2902"/>
                    <a:pt x="167" y="2539"/>
                    <a:pt x="167" y="2511"/>
                  </a:cubicBezTo>
                  <a:cubicBezTo>
                    <a:pt x="195" y="2176"/>
                    <a:pt x="195" y="1813"/>
                    <a:pt x="195" y="1507"/>
                  </a:cubicBezTo>
                  <a:lnTo>
                    <a:pt x="195" y="1507"/>
                  </a:lnTo>
                  <a:lnTo>
                    <a:pt x="195" y="1507"/>
                  </a:lnTo>
                  <a:cubicBezTo>
                    <a:pt x="195" y="1144"/>
                    <a:pt x="167" y="809"/>
                    <a:pt x="167" y="446"/>
                  </a:cubicBezTo>
                  <a:cubicBezTo>
                    <a:pt x="167" y="419"/>
                    <a:pt x="167" y="28"/>
                    <a:pt x="56" y="28"/>
                  </a:cubicBezTo>
                  <a:cubicBezTo>
                    <a:pt x="0" y="0"/>
                    <a:pt x="0" y="391"/>
                    <a:pt x="0"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993;p63">
              <a:extLst>
                <a:ext uri="{FF2B5EF4-FFF2-40B4-BE49-F238E27FC236}">
                  <a16:creationId xmlns:a16="http://schemas.microsoft.com/office/drawing/2014/main" id="{FCE9C3E6-26F8-1A2E-3716-3933EC0F5534}"/>
                </a:ext>
              </a:extLst>
            </p:cNvPr>
            <p:cNvSpPr/>
            <p:nvPr/>
          </p:nvSpPr>
          <p:spPr>
            <a:xfrm>
              <a:off x="3002737" y="3155986"/>
              <a:ext cx="14416" cy="174467"/>
            </a:xfrm>
            <a:custGeom>
              <a:avLst/>
              <a:gdLst/>
              <a:ahLst/>
              <a:cxnLst/>
              <a:rect l="l" t="t" r="r" b="b"/>
              <a:pathLst>
                <a:path w="196" h="2372" extrusionOk="0">
                  <a:moveTo>
                    <a:pt x="0" y="391"/>
                  </a:moveTo>
                  <a:lnTo>
                    <a:pt x="0" y="1200"/>
                  </a:lnTo>
                  <a:lnTo>
                    <a:pt x="0" y="1200"/>
                  </a:lnTo>
                  <a:lnTo>
                    <a:pt x="0" y="1200"/>
                  </a:lnTo>
                  <a:lnTo>
                    <a:pt x="0" y="1981"/>
                  </a:lnTo>
                  <a:cubicBezTo>
                    <a:pt x="0" y="2232"/>
                    <a:pt x="56" y="2372"/>
                    <a:pt x="84" y="2372"/>
                  </a:cubicBezTo>
                  <a:cubicBezTo>
                    <a:pt x="140" y="2372"/>
                    <a:pt x="140" y="2232"/>
                    <a:pt x="196" y="1981"/>
                  </a:cubicBezTo>
                  <a:lnTo>
                    <a:pt x="196" y="1200"/>
                  </a:lnTo>
                  <a:lnTo>
                    <a:pt x="196" y="1200"/>
                  </a:lnTo>
                  <a:lnTo>
                    <a:pt x="196" y="1200"/>
                  </a:lnTo>
                  <a:lnTo>
                    <a:pt x="196" y="391"/>
                  </a:lnTo>
                  <a:cubicBezTo>
                    <a:pt x="196" y="140"/>
                    <a:pt x="140" y="0"/>
                    <a:pt x="84" y="0"/>
                  </a:cubicBezTo>
                  <a:cubicBezTo>
                    <a:pt x="56" y="0"/>
                    <a:pt x="0" y="140"/>
                    <a:pt x="0"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994;p63">
              <a:extLst>
                <a:ext uri="{FF2B5EF4-FFF2-40B4-BE49-F238E27FC236}">
                  <a16:creationId xmlns:a16="http://schemas.microsoft.com/office/drawing/2014/main" id="{DC8F369F-D80F-6E1F-4CAE-9DADC82EDBDA}"/>
                </a:ext>
              </a:extLst>
            </p:cNvPr>
            <p:cNvSpPr/>
            <p:nvPr/>
          </p:nvSpPr>
          <p:spPr>
            <a:xfrm>
              <a:off x="3140203" y="3205265"/>
              <a:ext cx="12430" cy="112903"/>
            </a:xfrm>
            <a:custGeom>
              <a:avLst/>
              <a:gdLst/>
              <a:ahLst/>
              <a:cxnLst/>
              <a:rect l="l" t="t" r="r" b="b"/>
              <a:pathLst>
                <a:path w="169" h="1535" extrusionOk="0">
                  <a:moveTo>
                    <a:pt x="1" y="251"/>
                  </a:moveTo>
                  <a:lnTo>
                    <a:pt x="1" y="753"/>
                  </a:lnTo>
                  <a:lnTo>
                    <a:pt x="1" y="753"/>
                  </a:lnTo>
                  <a:lnTo>
                    <a:pt x="1" y="753"/>
                  </a:lnTo>
                  <a:lnTo>
                    <a:pt x="1" y="1283"/>
                  </a:lnTo>
                  <a:cubicBezTo>
                    <a:pt x="1" y="1367"/>
                    <a:pt x="1" y="1535"/>
                    <a:pt x="84" y="1535"/>
                  </a:cubicBezTo>
                  <a:cubicBezTo>
                    <a:pt x="168" y="1535"/>
                    <a:pt x="168" y="1311"/>
                    <a:pt x="168" y="1283"/>
                  </a:cubicBezTo>
                  <a:lnTo>
                    <a:pt x="168" y="753"/>
                  </a:lnTo>
                  <a:lnTo>
                    <a:pt x="168" y="753"/>
                  </a:lnTo>
                  <a:lnTo>
                    <a:pt x="168" y="753"/>
                  </a:lnTo>
                  <a:lnTo>
                    <a:pt x="168" y="251"/>
                  </a:lnTo>
                  <a:cubicBezTo>
                    <a:pt x="168" y="195"/>
                    <a:pt x="168" y="0"/>
                    <a:pt x="84" y="0"/>
                  </a:cubicBezTo>
                  <a:cubicBezTo>
                    <a:pt x="1" y="0"/>
                    <a:pt x="1" y="167"/>
                    <a:pt x="1"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995;p63">
              <a:extLst>
                <a:ext uri="{FF2B5EF4-FFF2-40B4-BE49-F238E27FC236}">
                  <a16:creationId xmlns:a16="http://schemas.microsoft.com/office/drawing/2014/main" id="{4EDC60EC-2EC4-23A4-1B7A-0A8B1D0BC59E}"/>
                </a:ext>
              </a:extLst>
            </p:cNvPr>
            <p:cNvSpPr/>
            <p:nvPr/>
          </p:nvSpPr>
          <p:spPr>
            <a:xfrm>
              <a:off x="3140203" y="3155986"/>
              <a:ext cx="12430" cy="30818"/>
            </a:xfrm>
            <a:custGeom>
              <a:avLst/>
              <a:gdLst/>
              <a:ahLst/>
              <a:cxnLst/>
              <a:rect l="l" t="t" r="r" b="b"/>
              <a:pathLst>
                <a:path w="169" h="419" extrusionOk="0">
                  <a:moveTo>
                    <a:pt x="1" y="84"/>
                  </a:moveTo>
                  <a:lnTo>
                    <a:pt x="1" y="224"/>
                  </a:lnTo>
                  <a:lnTo>
                    <a:pt x="1" y="224"/>
                  </a:lnTo>
                  <a:lnTo>
                    <a:pt x="1" y="224"/>
                  </a:lnTo>
                  <a:lnTo>
                    <a:pt x="1" y="363"/>
                  </a:lnTo>
                  <a:cubicBezTo>
                    <a:pt x="1" y="391"/>
                    <a:pt x="29" y="419"/>
                    <a:pt x="84" y="419"/>
                  </a:cubicBezTo>
                  <a:cubicBezTo>
                    <a:pt x="140" y="419"/>
                    <a:pt x="168" y="391"/>
                    <a:pt x="168" y="363"/>
                  </a:cubicBezTo>
                  <a:lnTo>
                    <a:pt x="168" y="224"/>
                  </a:lnTo>
                  <a:lnTo>
                    <a:pt x="168" y="224"/>
                  </a:lnTo>
                  <a:lnTo>
                    <a:pt x="168" y="224"/>
                  </a:lnTo>
                  <a:lnTo>
                    <a:pt x="168" y="84"/>
                  </a:lnTo>
                  <a:cubicBezTo>
                    <a:pt x="168" y="0"/>
                    <a:pt x="112" y="0"/>
                    <a:pt x="84" y="0"/>
                  </a:cubicBezTo>
                  <a:cubicBezTo>
                    <a:pt x="29" y="0"/>
                    <a:pt x="1" y="28"/>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996;p63">
              <a:extLst>
                <a:ext uri="{FF2B5EF4-FFF2-40B4-BE49-F238E27FC236}">
                  <a16:creationId xmlns:a16="http://schemas.microsoft.com/office/drawing/2014/main" id="{B156319D-910B-D801-5499-D303651BA769}"/>
                </a:ext>
              </a:extLst>
            </p:cNvPr>
            <p:cNvSpPr/>
            <p:nvPr/>
          </p:nvSpPr>
          <p:spPr>
            <a:xfrm>
              <a:off x="3107400" y="3123182"/>
              <a:ext cx="16476" cy="194988"/>
            </a:xfrm>
            <a:custGeom>
              <a:avLst/>
              <a:gdLst/>
              <a:ahLst/>
              <a:cxnLst/>
              <a:rect l="l" t="t" r="r" b="b"/>
              <a:pathLst>
                <a:path w="224" h="2651" extrusionOk="0">
                  <a:moveTo>
                    <a:pt x="56" y="419"/>
                  </a:moveTo>
                  <a:cubicBezTo>
                    <a:pt x="56" y="698"/>
                    <a:pt x="0" y="1004"/>
                    <a:pt x="0" y="1311"/>
                  </a:cubicBezTo>
                  <a:lnTo>
                    <a:pt x="0" y="1311"/>
                  </a:lnTo>
                  <a:lnTo>
                    <a:pt x="0" y="1311"/>
                  </a:lnTo>
                  <a:cubicBezTo>
                    <a:pt x="0" y="1590"/>
                    <a:pt x="0" y="1953"/>
                    <a:pt x="56" y="2232"/>
                  </a:cubicBezTo>
                  <a:cubicBezTo>
                    <a:pt x="56" y="2344"/>
                    <a:pt x="56" y="2651"/>
                    <a:pt x="112" y="2651"/>
                  </a:cubicBezTo>
                  <a:cubicBezTo>
                    <a:pt x="196" y="2651"/>
                    <a:pt x="196" y="2288"/>
                    <a:pt x="224" y="2232"/>
                  </a:cubicBezTo>
                  <a:lnTo>
                    <a:pt x="224" y="1311"/>
                  </a:lnTo>
                  <a:lnTo>
                    <a:pt x="224" y="1311"/>
                  </a:lnTo>
                  <a:lnTo>
                    <a:pt x="224" y="1311"/>
                  </a:lnTo>
                  <a:lnTo>
                    <a:pt x="224" y="419"/>
                  </a:lnTo>
                  <a:cubicBezTo>
                    <a:pt x="224" y="307"/>
                    <a:pt x="224" y="0"/>
                    <a:pt x="112" y="0"/>
                  </a:cubicBezTo>
                  <a:cubicBezTo>
                    <a:pt x="56" y="0"/>
                    <a:pt x="56" y="335"/>
                    <a:pt x="56"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997;p63">
              <a:extLst>
                <a:ext uri="{FF2B5EF4-FFF2-40B4-BE49-F238E27FC236}">
                  <a16:creationId xmlns:a16="http://schemas.microsoft.com/office/drawing/2014/main" id="{716217BC-A468-DBDE-FB0D-1D4A7C7DC4D7}"/>
                </a:ext>
              </a:extLst>
            </p:cNvPr>
            <p:cNvSpPr/>
            <p:nvPr/>
          </p:nvSpPr>
          <p:spPr>
            <a:xfrm>
              <a:off x="3074522" y="3184744"/>
              <a:ext cx="14490" cy="133424"/>
            </a:xfrm>
            <a:custGeom>
              <a:avLst/>
              <a:gdLst/>
              <a:ahLst/>
              <a:cxnLst/>
              <a:rect l="l" t="t" r="r" b="b"/>
              <a:pathLst>
                <a:path w="197" h="1814" extrusionOk="0">
                  <a:moveTo>
                    <a:pt x="1" y="307"/>
                  </a:moveTo>
                  <a:lnTo>
                    <a:pt x="1" y="893"/>
                  </a:lnTo>
                  <a:lnTo>
                    <a:pt x="1" y="893"/>
                  </a:lnTo>
                  <a:lnTo>
                    <a:pt x="1" y="893"/>
                  </a:lnTo>
                  <a:lnTo>
                    <a:pt x="1" y="1535"/>
                  </a:lnTo>
                  <a:cubicBezTo>
                    <a:pt x="1" y="1590"/>
                    <a:pt x="1" y="1814"/>
                    <a:pt x="113" y="1814"/>
                  </a:cubicBezTo>
                  <a:cubicBezTo>
                    <a:pt x="196" y="1814"/>
                    <a:pt x="196" y="1562"/>
                    <a:pt x="196" y="1535"/>
                  </a:cubicBezTo>
                  <a:lnTo>
                    <a:pt x="196" y="893"/>
                  </a:lnTo>
                  <a:lnTo>
                    <a:pt x="196" y="893"/>
                  </a:lnTo>
                  <a:lnTo>
                    <a:pt x="196" y="893"/>
                  </a:lnTo>
                  <a:lnTo>
                    <a:pt x="196" y="307"/>
                  </a:lnTo>
                  <a:cubicBezTo>
                    <a:pt x="196" y="251"/>
                    <a:pt x="196" y="28"/>
                    <a:pt x="113" y="28"/>
                  </a:cubicBezTo>
                  <a:cubicBezTo>
                    <a:pt x="1" y="0"/>
                    <a:pt x="1" y="251"/>
                    <a:pt x="1" y="3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998;p63">
              <a:extLst>
                <a:ext uri="{FF2B5EF4-FFF2-40B4-BE49-F238E27FC236}">
                  <a16:creationId xmlns:a16="http://schemas.microsoft.com/office/drawing/2014/main" id="{0AE60678-FA7E-C5D7-1B8A-E2D1E352176D}"/>
                </a:ext>
              </a:extLst>
            </p:cNvPr>
            <p:cNvSpPr/>
            <p:nvPr/>
          </p:nvSpPr>
          <p:spPr>
            <a:xfrm>
              <a:off x="3037600" y="3207251"/>
              <a:ext cx="14490" cy="112977"/>
            </a:xfrm>
            <a:custGeom>
              <a:avLst/>
              <a:gdLst/>
              <a:ahLst/>
              <a:cxnLst/>
              <a:rect l="l" t="t" r="r" b="b"/>
              <a:pathLst>
                <a:path w="197" h="1536" extrusionOk="0">
                  <a:moveTo>
                    <a:pt x="29" y="252"/>
                  </a:moveTo>
                  <a:cubicBezTo>
                    <a:pt x="1" y="419"/>
                    <a:pt x="1" y="587"/>
                    <a:pt x="1" y="782"/>
                  </a:cubicBezTo>
                  <a:lnTo>
                    <a:pt x="1" y="782"/>
                  </a:lnTo>
                  <a:lnTo>
                    <a:pt x="1" y="782"/>
                  </a:lnTo>
                  <a:cubicBezTo>
                    <a:pt x="1" y="950"/>
                    <a:pt x="1" y="1117"/>
                    <a:pt x="29" y="1284"/>
                  </a:cubicBezTo>
                  <a:cubicBezTo>
                    <a:pt x="29" y="1340"/>
                    <a:pt x="29" y="1535"/>
                    <a:pt x="84" y="1535"/>
                  </a:cubicBezTo>
                  <a:cubicBezTo>
                    <a:pt x="168" y="1535"/>
                    <a:pt x="168" y="1340"/>
                    <a:pt x="168" y="1284"/>
                  </a:cubicBezTo>
                  <a:cubicBezTo>
                    <a:pt x="168" y="1117"/>
                    <a:pt x="196" y="950"/>
                    <a:pt x="196" y="782"/>
                  </a:cubicBezTo>
                  <a:lnTo>
                    <a:pt x="196" y="782"/>
                  </a:lnTo>
                  <a:lnTo>
                    <a:pt x="196" y="782"/>
                  </a:lnTo>
                  <a:cubicBezTo>
                    <a:pt x="196" y="587"/>
                    <a:pt x="196" y="419"/>
                    <a:pt x="168" y="252"/>
                  </a:cubicBezTo>
                  <a:cubicBezTo>
                    <a:pt x="168" y="168"/>
                    <a:pt x="168" y="1"/>
                    <a:pt x="84" y="1"/>
                  </a:cubicBezTo>
                  <a:cubicBezTo>
                    <a:pt x="29" y="1"/>
                    <a:pt x="29" y="168"/>
                    <a:pt x="29"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999;p63">
              <a:extLst>
                <a:ext uri="{FF2B5EF4-FFF2-40B4-BE49-F238E27FC236}">
                  <a16:creationId xmlns:a16="http://schemas.microsoft.com/office/drawing/2014/main" id="{4DEE9054-60FE-00C2-3C83-3833F9F9173A}"/>
                </a:ext>
              </a:extLst>
            </p:cNvPr>
            <p:cNvSpPr/>
            <p:nvPr/>
          </p:nvSpPr>
          <p:spPr>
            <a:xfrm>
              <a:off x="3037600" y="3158045"/>
              <a:ext cx="14490" cy="30818"/>
            </a:xfrm>
            <a:custGeom>
              <a:avLst/>
              <a:gdLst/>
              <a:ahLst/>
              <a:cxnLst/>
              <a:rect l="l" t="t" r="r" b="b"/>
              <a:pathLst>
                <a:path w="197" h="419" extrusionOk="0">
                  <a:moveTo>
                    <a:pt x="29" y="363"/>
                  </a:moveTo>
                  <a:cubicBezTo>
                    <a:pt x="1" y="335"/>
                    <a:pt x="1" y="251"/>
                    <a:pt x="1" y="224"/>
                  </a:cubicBezTo>
                  <a:lnTo>
                    <a:pt x="1" y="224"/>
                  </a:lnTo>
                  <a:lnTo>
                    <a:pt x="1" y="224"/>
                  </a:lnTo>
                  <a:cubicBezTo>
                    <a:pt x="1" y="196"/>
                    <a:pt x="1" y="140"/>
                    <a:pt x="29" y="84"/>
                  </a:cubicBezTo>
                  <a:cubicBezTo>
                    <a:pt x="29" y="84"/>
                    <a:pt x="29" y="0"/>
                    <a:pt x="84" y="0"/>
                  </a:cubicBezTo>
                  <a:cubicBezTo>
                    <a:pt x="168" y="0"/>
                    <a:pt x="168" y="56"/>
                    <a:pt x="168" y="84"/>
                  </a:cubicBezTo>
                  <a:cubicBezTo>
                    <a:pt x="168" y="112"/>
                    <a:pt x="196" y="196"/>
                    <a:pt x="196" y="224"/>
                  </a:cubicBezTo>
                  <a:lnTo>
                    <a:pt x="196" y="224"/>
                  </a:lnTo>
                  <a:lnTo>
                    <a:pt x="196" y="224"/>
                  </a:lnTo>
                  <a:cubicBezTo>
                    <a:pt x="196" y="251"/>
                    <a:pt x="196" y="279"/>
                    <a:pt x="168" y="363"/>
                  </a:cubicBezTo>
                  <a:cubicBezTo>
                    <a:pt x="168" y="363"/>
                    <a:pt x="168" y="419"/>
                    <a:pt x="84" y="419"/>
                  </a:cubicBezTo>
                  <a:cubicBezTo>
                    <a:pt x="29" y="419"/>
                    <a:pt x="29" y="363"/>
                    <a:pt x="29"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5000;p63">
              <a:extLst>
                <a:ext uri="{FF2B5EF4-FFF2-40B4-BE49-F238E27FC236}">
                  <a16:creationId xmlns:a16="http://schemas.microsoft.com/office/drawing/2014/main" id="{F5D57C08-1363-AD29-B0A9-DC0E328FCDF3}"/>
                </a:ext>
              </a:extLst>
            </p:cNvPr>
            <p:cNvSpPr/>
            <p:nvPr/>
          </p:nvSpPr>
          <p:spPr>
            <a:xfrm>
              <a:off x="2965815" y="3153926"/>
              <a:ext cx="14416" cy="106798"/>
            </a:xfrm>
            <a:custGeom>
              <a:avLst/>
              <a:gdLst/>
              <a:ahLst/>
              <a:cxnLst/>
              <a:rect l="l" t="t" r="r" b="b"/>
              <a:pathLst>
                <a:path w="196" h="1452" extrusionOk="0">
                  <a:moveTo>
                    <a:pt x="0" y="252"/>
                  </a:moveTo>
                  <a:lnTo>
                    <a:pt x="0" y="726"/>
                  </a:lnTo>
                  <a:lnTo>
                    <a:pt x="0" y="726"/>
                  </a:lnTo>
                  <a:lnTo>
                    <a:pt x="0" y="726"/>
                  </a:lnTo>
                  <a:lnTo>
                    <a:pt x="0" y="1228"/>
                  </a:lnTo>
                  <a:cubicBezTo>
                    <a:pt x="0" y="1368"/>
                    <a:pt x="28" y="1451"/>
                    <a:pt x="84" y="1451"/>
                  </a:cubicBezTo>
                  <a:cubicBezTo>
                    <a:pt x="140" y="1451"/>
                    <a:pt x="168" y="1396"/>
                    <a:pt x="168" y="1228"/>
                  </a:cubicBezTo>
                  <a:cubicBezTo>
                    <a:pt x="168" y="1117"/>
                    <a:pt x="196" y="865"/>
                    <a:pt x="196" y="726"/>
                  </a:cubicBezTo>
                  <a:lnTo>
                    <a:pt x="196" y="726"/>
                  </a:lnTo>
                  <a:lnTo>
                    <a:pt x="196" y="726"/>
                  </a:lnTo>
                  <a:cubicBezTo>
                    <a:pt x="196" y="614"/>
                    <a:pt x="196" y="335"/>
                    <a:pt x="168" y="252"/>
                  </a:cubicBezTo>
                  <a:cubicBezTo>
                    <a:pt x="168" y="112"/>
                    <a:pt x="112" y="1"/>
                    <a:pt x="84" y="1"/>
                  </a:cubicBezTo>
                  <a:cubicBezTo>
                    <a:pt x="28" y="28"/>
                    <a:pt x="0" y="112"/>
                    <a:pt x="0"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5001;p63">
              <a:extLst>
                <a:ext uri="{FF2B5EF4-FFF2-40B4-BE49-F238E27FC236}">
                  <a16:creationId xmlns:a16="http://schemas.microsoft.com/office/drawing/2014/main" id="{7CA2DC2E-0468-09BD-BD47-51AF860E0885}"/>
                </a:ext>
              </a:extLst>
            </p:cNvPr>
            <p:cNvSpPr/>
            <p:nvPr/>
          </p:nvSpPr>
          <p:spPr>
            <a:xfrm>
              <a:off x="3173080" y="3381713"/>
              <a:ext cx="14416" cy="123200"/>
            </a:xfrm>
            <a:custGeom>
              <a:avLst/>
              <a:gdLst/>
              <a:ahLst/>
              <a:cxnLst/>
              <a:rect l="l" t="t" r="r" b="b"/>
              <a:pathLst>
                <a:path w="196" h="1675" extrusionOk="0">
                  <a:moveTo>
                    <a:pt x="0" y="251"/>
                  </a:moveTo>
                  <a:lnTo>
                    <a:pt x="0" y="837"/>
                  </a:lnTo>
                  <a:lnTo>
                    <a:pt x="0" y="837"/>
                  </a:lnTo>
                  <a:lnTo>
                    <a:pt x="0" y="837"/>
                  </a:lnTo>
                  <a:lnTo>
                    <a:pt x="0" y="1423"/>
                  </a:lnTo>
                  <a:cubicBezTo>
                    <a:pt x="0" y="1451"/>
                    <a:pt x="0" y="1646"/>
                    <a:pt x="56" y="1674"/>
                  </a:cubicBezTo>
                  <a:cubicBezTo>
                    <a:pt x="167" y="1674"/>
                    <a:pt x="167" y="1451"/>
                    <a:pt x="167" y="1423"/>
                  </a:cubicBezTo>
                  <a:cubicBezTo>
                    <a:pt x="195" y="1256"/>
                    <a:pt x="195" y="1061"/>
                    <a:pt x="195" y="837"/>
                  </a:cubicBezTo>
                  <a:lnTo>
                    <a:pt x="195" y="837"/>
                  </a:lnTo>
                  <a:lnTo>
                    <a:pt x="195" y="837"/>
                  </a:lnTo>
                  <a:cubicBezTo>
                    <a:pt x="195" y="642"/>
                    <a:pt x="167" y="447"/>
                    <a:pt x="167" y="251"/>
                  </a:cubicBezTo>
                  <a:cubicBezTo>
                    <a:pt x="167" y="224"/>
                    <a:pt x="167" y="0"/>
                    <a:pt x="56" y="0"/>
                  </a:cubicBezTo>
                  <a:cubicBezTo>
                    <a:pt x="0" y="0"/>
                    <a:pt x="0" y="224"/>
                    <a:pt x="0"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5002;p63">
              <a:extLst>
                <a:ext uri="{FF2B5EF4-FFF2-40B4-BE49-F238E27FC236}">
                  <a16:creationId xmlns:a16="http://schemas.microsoft.com/office/drawing/2014/main" id="{D1BAFFD7-3B75-7BC7-AE1E-21B8A8710CFF}"/>
                </a:ext>
              </a:extLst>
            </p:cNvPr>
            <p:cNvSpPr/>
            <p:nvPr/>
          </p:nvSpPr>
          <p:spPr>
            <a:xfrm>
              <a:off x="3002737" y="3430919"/>
              <a:ext cx="14416" cy="82158"/>
            </a:xfrm>
            <a:custGeom>
              <a:avLst/>
              <a:gdLst/>
              <a:ahLst/>
              <a:cxnLst/>
              <a:rect l="l" t="t" r="r" b="b"/>
              <a:pathLst>
                <a:path w="196" h="1117" extrusionOk="0">
                  <a:moveTo>
                    <a:pt x="0" y="168"/>
                  </a:moveTo>
                  <a:lnTo>
                    <a:pt x="0" y="559"/>
                  </a:lnTo>
                  <a:lnTo>
                    <a:pt x="0" y="559"/>
                  </a:lnTo>
                  <a:lnTo>
                    <a:pt x="0" y="559"/>
                  </a:lnTo>
                  <a:lnTo>
                    <a:pt x="0" y="950"/>
                  </a:lnTo>
                  <a:cubicBezTo>
                    <a:pt x="0" y="1033"/>
                    <a:pt x="56" y="1117"/>
                    <a:pt x="84" y="1117"/>
                  </a:cubicBezTo>
                  <a:cubicBezTo>
                    <a:pt x="140" y="1117"/>
                    <a:pt x="140" y="1033"/>
                    <a:pt x="196" y="950"/>
                  </a:cubicBezTo>
                  <a:lnTo>
                    <a:pt x="196" y="559"/>
                  </a:lnTo>
                  <a:lnTo>
                    <a:pt x="196" y="559"/>
                  </a:lnTo>
                  <a:lnTo>
                    <a:pt x="196" y="559"/>
                  </a:lnTo>
                  <a:lnTo>
                    <a:pt x="196" y="168"/>
                  </a:lnTo>
                  <a:cubicBezTo>
                    <a:pt x="196" y="57"/>
                    <a:pt x="140" y="1"/>
                    <a:pt x="84" y="1"/>
                  </a:cubicBezTo>
                  <a:cubicBezTo>
                    <a:pt x="56" y="1"/>
                    <a:pt x="0" y="57"/>
                    <a:pt x="0"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5003;p63">
              <a:extLst>
                <a:ext uri="{FF2B5EF4-FFF2-40B4-BE49-F238E27FC236}">
                  <a16:creationId xmlns:a16="http://schemas.microsoft.com/office/drawing/2014/main" id="{3BFCC174-450E-D8DC-5BC1-42750769D076}"/>
                </a:ext>
              </a:extLst>
            </p:cNvPr>
            <p:cNvSpPr/>
            <p:nvPr/>
          </p:nvSpPr>
          <p:spPr>
            <a:xfrm>
              <a:off x="3140203" y="3432978"/>
              <a:ext cx="12430" cy="30892"/>
            </a:xfrm>
            <a:custGeom>
              <a:avLst/>
              <a:gdLst/>
              <a:ahLst/>
              <a:cxnLst/>
              <a:rect l="l" t="t" r="r" b="b"/>
              <a:pathLst>
                <a:path w="169" h="420" extrusionOk="0">
                  <a:moveTo>
                    <a:pt x="1" y="85"/>
                  </a:moveTo>
                  <a:lnTo>
                    <a:pt x="1" y="224"/>
                  </a:lnTo>
                  <a:lnTo>
                    <a:pt x="1" y="224"/>
                  </a:lnTo>
                  <a:lnTo>
                    <a:pt x="1" y="224"/>
                  </a:lnTo>
                  <a:lnTo>
                    <a:pt x="1" y="364"/>
                  </a:lnTo>
                  <a:cubicBezTo>
                    <a:pt x="1" y="391"/>
                    <a:pt x="29" y="419"/>
                    <a:pt x="84" y="419"/>
                  </a:cubicBezTo>
                  <a:cubicBezTo>
                    <a:pt x="140" y="419"/>
                    <a:pt x="168" y="419"/>
                    <a:pt x="168" y="364"/>
                  </a:cubicBezTo>
                  <a:lnTo>
                    <a:pt x="168" y="224"/>
                  </a:lnTo>
                  <a:lnTo>
                    <a:pt x="168" y="224"/>
                  </a:lnTo>
                  <a:lnTo>
                    <a:pt x="168" y="224"/>
                  </a:lnTo>
                  <a:lnTo>
                    <a:pt x="168" y="85"/>
                  </a:lnTo>
                  <a:cubicBezTo>
                    <a:pt x="168" y="29"/>
                    <a:pt x="112" y="1"/>
                    <a:pt x="84" y="1"/>
                  </a:cubicBezTo>
                  <a:cubicBezTo>
                    <a:pt x="29" y="1"/>
                    <a:pt x="1" y="1"/>
                    <a:pt x="1"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5004;p63">
              <a:extLst>
                <a:ext uri="{FF2B5EF4-FFF2-40B4-BE49-F238E27FC236}">
                  <a16:creationId xmlns:a16="http://schemas.microsoft.com/office/drawing/2014/main" id="{9587137E-DE15-7DD2-52A2-BBD48DED0332}"/>
                </a:ext>
              </a:extLst>
            </p:cNvPr>
            <p:cNvSpPr/>
            <p:nvPr/>
          </p:nvSpPr>
          <p:spPr>
            <a:xfrm>
              <a:off x="3107400" y="3398115"/>
              <a:ext cx="16476" cy="112977"/>
            </a:xfrm>
            <a:custGeom>
              <a:avLst/>
              <a:gdLst/>
              <a:ahLst/>
              <a:cxnLst/>
              <a:rect l="l" t="t" r="r" b="b"/>
              <a:pathLst>
                <a:path w="224" h="1536" extrusionOk="0">
                  <a:moveTo>
                    <a:pt x="56" y="224"/>
                  </a:moveTo>
                  <a:cubicBezTo>
                    <a:pt x="56" y="419"/>
                    <a:pt x="0" y="586"/>
                    <a:pt x="0" y="754"/>
                  </a:cubicBezTo>
                  <a:lnTo>
                    <a:pt x="0" y="754"/>
                  </a:lnTo>
                  <a:lnTo>
                    <a:pt x="0" y="754"/>
                  </a:lnTo>
                  <a:cubicBezTo>
                    <a:pt x="0" y="921"/>
                    <a:pt x="0" y="1117"/>
                    <a:pt x="56" y="1284"/>
                  </a:cubicBezTo>
                  <a:cubicBezTo>
                    <a:pt x="56" y="1340"/>
                    <a:pt x="56" y="1535"/>
                    <a:pt x="112" y="1535"/>
                  </a:cubicBezTo>
                  <a:cubicBezTo>
                    <a:pt x="196" y="1535"/>
                    <a:pt x="196" y="1340"/>
                    <a:pt x="224" y="1284"/>
                  </a:cubicBezTo>
                  <a:lnTo>
                    <a:pt x="224" y="754"/>
                  </a:lnTo>
                  <a:lnTo>
                    <a:pt x="224" y="754"/>
                  </a:lnTo>
                  <a:lnTo>
                    <a:pt x="224" y="754"/>
                  </a:lnTo>
                  <a:lnTo>
                    <a:pt x="224" y="224"/>
                  </a:lnTo>
                  <a:cubicBezTo>
                    <a:pt x="224" y="196"/>
                    <a:pt x="224" y="1"/>
                    <a:pt x="112" y="1"/>
                  </a:cubicBezTo>
                  <a:cubicBezTo>
                    <a:pt x="56" y="28"/>
                    <a:pt x="56" y="196"/>
                    <a:pt x="56"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5005;p63">
              <a:extLst>
                <a:ext uri="{FF2B5EF4-FFF2-40B4-BE49-F238E27FC236}">
                  <a16:creationId xmlns:a16="http://schemas.microsoft.com/office/drawing/2014/main" id="{7AE689DB-6650-C2B2-8CE2-E07AB5C7649E}"/>
                </a:ext>
              </a:extLst>
            </p:cNvPr>
            <p:cNvSpPr/>
            <p:nvPr/>
          </p:nvSpPr>
          <p:spPr>
            <a:xfrm>
              <a:off x="3074522" y="3443275"/>
              <a:ext cx="14490" cy="67815"/>
            </a:xfrm>
            <a:custGeom>
              <a:avLst/>
              <a:gdLst/>
              <a:ahLst/>
              <a:cxnLst/>
              <a:rect l="l" t="t" r="r" b="b"/>
              <a:pathLst>
                <a:path w="197" h="922" extrusionOk="0">
                  <a:moveTo>
                    <a:pt x="1" y="140"/>
                  </a:moveTo>
                  <a:lnTo>
                    <a:pt x="1" y="447"/>
                  </a:lnTo>
                  <a:lnTo>
                    <a:pt x="1" y="447"/>
                  </a:lnTo>
                  <a:lnTo>
                    <a:pt x="1" y="447"/>
                  </a:lnTo>
                  <a:lnTo>
                    <a:pt x="1" y="782"/>
                  </a:lnTo>
                  <a:cubicBezTo>
                    <a:pt x="1" y="809"/>
                    <a:pt x="1" y="921"/>
                    <a:pt x="113" y="921"/>
                  </a:cubicBezTo>
                  <a:cubicBezTo>
                    <a:pt x="196" y="921"/>
                    <a:pt x="196" y="809"/>
                    <a:pt x="196" y="782"/>
                  </a:cubicBezTo>
                  <a:lnTo>
                    <a:pt x="196" y="447"/>
                  </a:lnTo>
                  <a:lnTo>
                    <a:pt x="196" y="447"/>
                  </a:lnTo>
                  <a:lnTo>
                    <a:pt x="196" y="447"/>
                  </a:lnTo>
                  <a:lnTo>
                    <a:pt x="196" y="140"/>
                  </a:lnTo>
                  <a:cubicBezTo>
                    <a:pt x="196" y="112"/>
                    <a:pt x="196" y="0"/>
                    <a:pt x="113" y="0"/>
                  </a:cubicBezTo>
                  <a:cubicBezTo>
                    <a:pt x="1" y="0"/>
                    <a:pt x="1" y="112"/>
                    <a:pt x="1"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5006;p63">
              <a:extLst>
                <a:ext uri="{FF2B5EF4-FFF2-40B4-BE49-F238E27FC236}">
                  <a16:creationId xmlns:a16="http://schemas.microsoft.com/office/drawing/2014/main" id="{683838C2-FF0E-5332-53EA-205B32D2D858}"/>
                </a:ext>
              </a:extLst>
            </p:cNvPr>
            <p:cNvSpPr/>
            <p:nvPr/>
          </p:nvSpPr>
          <p:spPr>
            <a:xfrm>
              <a:off x="3037600" y="3474020"/>
              <a:ext cx="14490" cy="37070"/>
            </a:xfrm>
            <a:custGeom>
              <a:avLst/>
              <a:gdLst/>
              <a:ahLst/>
              <a:cxnLst/>
              <a:rect l="l" t="t" r="r" b="b"/>
              <a:pathLst>
                <a:path w="197" h="504" extrusionOk="0">
                  <a:moveTo>
                    <a:pt x="29" y="85"/>
                  </a:moveTo>
                  <a:cubicBezTo>
                    <a:pt x="1" y="140"/>
                    <a:pt x="1" y="168"/>
                    <a:pt x="1" y="252"/>
                  </a:cubicBezTo>
                  <a:lnTo>
                    <a:pt x="1" y="252"/>
                  </a:lnTo>
                  <a:lnTo>
                    <a:pt x="1" y="252"/>
                  </a:lnTo>
                  <a:cubicBezTo>
                    <a:pt x="1" y="308"/>
                    <a:pt x="1" y="364"/>
                    <a:pt x="29" y="419"/>
                  </a:cubicBezTo>
                  <a:cubicBezTo>
                    <a:pt x="29" y="419"/>
                    <a:pt x="29" y="503"/>
                    <a:pt x="84" y="503"/>
                  </a:cubicBezTo>
                  <a:cubicBezTo>
                    <a:pt x="168" y="503"/>
                    <a:pt x="168" y="419"/>
                    <a:pt x="168" y="419"/>
                  </a:cubicBezTo>
                  <a:cubicBezTo>
                    <a:pt x="168" y="364"/>
                    <a:pt x="196" y="308"/>
                    <a:pt x="196" y="252"/>
                  </a:cubicBezTo>
                  <a:lnTo>
                    <a:pt x="196" y="252"/>
                  </a:lnTo>
                  <a:lnTo>
                    <a:pt x="196" y="252"/>
                  </a:lnTo>
                  <a:cubicBezTo>
                    <a:pt x="196" y="224"/>
                    <a:pt x="196" y="140"/>
                    <a:pt x="168" y="85"/>
                  </a:cubicBezTo>
                  <a:cubicBezTo>
                    <a:pt x="168" y="85"/>
                    <a:pt x="168" y="1"/>
                    <a:pt x="84" y="1"/>
                  </a:cubicBezTo>
                  <a:cubicBezTo>
                    <a:pt x="29" y="1"/>
                    <a:pt x="29" y="85"/>
                    <a:pt x="29"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5007;p63">
              <a:extLst>
                <a:ext uri="{FF2B5EF4-FFF2-40B4-BE49-F238E27FC236}">
                  <a16:creationId xmlns:a16="http://schemas.microsoft.com/office/drawing/2014/main" id="{7DDFA5F0-40D4-8210-17A2-D28CB461E471}"/>
                </a:ext>
              </a:extLst>
            </p:cNvPr>
            <p:cNvSpPr/>
            <p:nvPr/>
          </p:nvSpPr>
          <p:spPr>
            <a:xfrm>
              <a:off x="3037600" y="3432978"/>
              <a:ext cx="14490" cy="30892"/>
            </a:xfrm>
            <a:custGeom>
              <a:avLst/>
              <a:gdLst/>
              <a:ahLst/>
              <a:cxnLst/>
              <a:rect l="l" t="t" r="r" b="b"/>
              <a:pathLst>
                <a:path w="197" h="420" extrusionOk="0">
                  <a:moveTo>
                    <a:pt x="29" y="364"/>
                  </a:moveTo>
                  <a:cubicBezTo>
                    <a:pt x="1" y="308"/>
                    <a:pt x="1" y="280"/>
                    <a:pt x="1" y="224"/>
                  </a:cubicBezTo>
                  <a:lnTo>
                    <a:pt x="1" y="224"/>
                  </a:lnTo>
                  <a:lnTo>
                    <a:pt x="1" y="224"/>
                  </a:lnTo>
                  <a:cubicBezTo>
                    <a:pt x="1" y="168"/>
                    <a:pt x="1" y="112"/>
                    <a:pt x="29" y="57"/>
                  </a:cubicBezTo>
                  <a:cubicBezTo>
                    <a:pt x="29" y="57"/>
                    <a:pt x="29" y="1"/>
                    <a:pt x="84" y="1"/>
                  </a:cubicBezTo>
                  <a:cubicBezTo>
                    <a:pt x="168" y="1"/>
                    <a:pt x="168" y="29"/>
                    <a:pt x="168" y="57"/>
                  </a:cubicBezTo>
                  <a:cubicBezTo>
                    <a:pt x="168" y="112"/>
                    <a:pt x="196" y="140"/>
                    <a:pt x="196" y="224"/>
                  </a:cubicBezTo>
                  <a:lnTo>
                    <a:pt x="196" y="224"/>
                  </a:lnTo>
                  <a:lnTo>
                    <a:pt x="196" y="224"/>
                  </a:lnTo>
                  <a:cubicBezTo>
                    <a:pt x="196" y="252"/>
                    <a:pt x="196" y="308"/>
                    <a:pt x="168" y="364"/>
                  </a:cubicBezTo>
                  <a:cubicBezTo>
                    <a:pt x="168" y="364"/>
                    <a:pt x="168" y="419"/>
                    <a:pt x="84" y="419"/>
                  </a:cubicBezTo>
                  <a:cubicBezTo>
                    <a:pt x="29" y="419"/>
                    <a:pt x="29" y="364"/>
                    <a:pt x="29" y="36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5008;p63">
              <a:extLst>
                <a:ext uri="{FF2B5EF4-FFF2-40B4-BE49-F238E27FC236}">
                  <a16:creationId xmlns:a16="http://schemas.microsoft.com/office/drawing/2014/main" id="{61EDC121-3FD9-A7B8-9CE8-15D4351AA986}"/>
                </a:ext>
              </a:extLst>
            </p:cNvPr>
            <p:cNvSpPr/>
            <p:nvPr/>
          </p:nvSpPr>
          <p:spPr>
            <a:xfrm>
              <a:off x="2965815" y="3359133"/>
              <a:ext cx="14416" cy="106798"/>
            </a:xfrm>
            <a:custGeom>
              <a:avLst/>
              <a:gdLst/>
              <a:ahLst/>
              <a:cxnLst/>
              <a:rect l="l" t="t" r="r" b="b"/>
              <a:pathLst>
                <a:path w="196" h="1452" extrusionOk="0">
                  <a:moveTo>
                    <a:pt x="0" y="252"/>
                  </a:moveTo>
                  <a:lnTo>
                    <a:pt x="0" y="726"/>
                  </a:lnTo>
                  <a:lnTo>
                    <a:pt x="0" y="726"/>
                  </a:lnTo>
                  <a:lnTo>
                    <a:pt x="0" y="726"/>
                  </a:lnTo>
                  <a:lnTo>
                    <a:pt x="0" y="1228"/>
                  </a:lnTo>
                  <a:cubicBezTo>
                    <a:pt x="0" y="1368"/>
                    <a:pt x="28" y="1451"/>
                    <a:pt x="84" y="1451"/>
                  </a:cubicBezTo>
                  <a:cubicBezTo>
                    <a:pt x="140" y="1451"/>
                    <a:pt x="168" y="1395"/>
                    <a:pt x="168" y="1228"/>
                  </a:cubicBezTo>
                  <a:cubicBezTo>
                    <a:pt x="168" y="1116"/>
                    <a:pt x="196" y="837"/>
                    <a:pt x="196" y="726"/>
                  </a:cubicBezTo>
                  <a:lnTo>
                    <a:pt x="196" y="726"/>
                  </a:lnTo>
                  <a:lnTo>
                    <a:pt x="196" y="726"/>
                  </a:lnTo>
                  <a:cubicBezTo>
                    <a:pt x="196" y="586"/>
                    <a:pt x="196" y="335"/>
                    <a:pt x="168" y="252"/>
                  </a:cubicBezTo>
                  <a:cubicBezTo>
                    <a:pt x="168" y="112"/>
                    <a:pt x="112" y="1"/>
                    <a:pt x="84" y="1"/>
                  </a:cubicBezTo>
                  <a:cubicBezTo>
                    <a:pt x="28" y="1"/>
                    <a:pt x="0" y="112"/>
                    <a:pt x="0"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5009;p63">
              <a:extLst>
                <a:ext uri="{FF2B5EF4-FFF2-40B4-BE49-F238E27FC236}">
                  <a16:creationId xmlns:a16="http://schemas.microsoft.com/office/drawing/2014/main" id="{971A7BE2-AF38-1F69-9AC4-C9B917D72B22}"/>
                </a:ext>
              </a:extLst>
            </p:cNvPr>
            <p:cNvSpPr/>
            <p:nvPr/>
          </p:nvSpPr>
          <p:spPr>
            <a:xfrm>
              <a:off x="3019139" y="3515061"/>
              <a:ext cx="14416" cy="82158"/>
            </a:xfrm>
            <a:custGeom>
              <a:avLst/>
              <a:gdLst/>
              <a:ahLst/>
              <a:cxnLst/>
              <a:rect l="l" t="t" r="r" b="b"/>
              <a:pathLst>
                <a:path w="196" h="1117" extrusionOk="0">
                  <a:moveTo>
                    <a:pt x="1" y="168"/>
                  </a:moveTo>
                  <a:lnTo>
                    <a:pt x="1" y="559"/>
                  </a:lnTo>
                  <a:lnTo>
                    <a:pt x="1" y="559"/>
                  </a:lnTo>
                  <a:lnTo>
                    <a:pt x="1" y="559"/>
                  </a:lnTo>
                  <a:lnTo>
                    <a:pt x="1" y="949"/>
                  </a:lnTo>
                  <a:cubicBezTo>
                    <a:pt x="1" y="1061"/>
                    <a:pt x="29" y="1117"/>
                    <a:pt x="112" y="1117"/>
                  </a:cubicBezTo>
                  <a:cubicBezTo>
                    <a:pt x="140" y="1117"/>
                    <a:pt x="168" y="1061"/>
                    <a:pt x="168" y="949"/>
                  </a:cubicBezTo>
                  <a:cubicBezTo>
                    <a:pt x="168" y="866"/>
                    <a:pt x="196" y="670"/>
                    <a:pt x="196" y="559"/>
                  </a:cubicBezTo>
                  <a:lnTo>
                    <a:pt x="196" y="559"/>
                  </a:lnTo>
                  <a:lnTo>
                    <a:pt x="196" y="559"/>
                  </a:lnTo>
                  <a:cubicBezTo>
                    <a:pt x="196" y="447"/>
                    <a:pt x="196" y="280"/>
                    <a:pt x="168" y="168"/>
                  </a:cubicBezTo>
                  <a:cubicBezTo>
                    <a:pt x="168" y="85"/>
                    <a:pt x="140" y="1"/>
                    <a:pt x="112" y="1"/>
                  </a:cubicBezTo>
                  <a:cubicBezTo>
                    <a:pt x="29" y="1"/>
                    <a:pt x="1" y="85"/>
                    <a:pt x="1"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5010;p63">
              <a:extLst>
                <a:ext uri="{FF2B5EF4-FFF2-40B4-BE49-F238E27FC236}">
                  <a16:creationId xmlns:a16="http://schemas.microsoft.com/office/drawing/2014/main" id="{0FF35D7A-2E69-E225-3230-E6B507D5D789}"/>
                </a:ext>
              </a:extLst>
            </p:cNvPr>
            <p:cNvSpPr/>
            <p:nvPr/>
          </p:nvSpPr>
          <p:spPr>
            <a:xfrm>
              <a:off x="3125861" y="3506897"/>
              <a:ext cx="14416" cy="112903"/>
            </a:xfrm>
            <a:custGeom>
              <a:avLst/>
              <a:gdLst/>
              <a:ahLst/>
              <a:cxnLst/>
              <a:rect l="l" t="t" r="r" b="b"/>
              <a:pathLst>
                <a:path w="196" h="1535" extrusionOk="0">
                  <a:moveTo>
                    <a:pt x="0" y="251"/>
                  </a:moveTo>
                  <a:lnTo>
                    <a:pt x="0" y="781"/>
                  </a:lnTo>
                  <a:lnTo>
                    <a:pt x="0" y="781"/>
                  </a:lnTo>
                  <a:lnTo>
                    <a:pt x="0" y="781"/>
                  </a:lnTo>
                  <a:lnTo>
                    <a:pt x="0" y="1311"/>
                  </a:lnTo>
                  <a:cubicBezTo>
                    <a:pt x="0" y="1339"/>
                    <a:pt x="0" y="1535"/>
                    <a:pt x="112" y="1535"/>
                  </a:cubicBezTo>
                  <a:cubicBezTo>
                    <a:pt x="196" y="1535"/>
                    <a:pt x="196" y="1367"/>
                    <a:pt x="196" y="1311"/>
                  </a:cubicBezTo>
                  <a:lnTo>
                    <a:pt x="196" y="781"/>
                  </a:lnTo>
                  <a:lnTo>
                    <a:pt x="196" y="781"/>
                  </a:lnTo>
                  <a:lnTo>
                    <a:pt x="196" y="781"/>
                  </a:lnTo>
                  <a:lnTo>
                    <a:pt x="196" y="251"/>
                  </a:lnTo>
                  <a:cubicBezTo>
                    <a:pt x="196" y="196"/>
                    <a:pt x="196" y="0"/>
                    <a:pt x="112" y="0"/>
                  </a:cubicBezTo>
                  <a:cubicBezTo>
                    <a:pt x="0" y="0"/>
                    <a:pt x="0" y="223"/>
                    <a:pt x="0"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5011;p63">
              <a:extLst>
                <a:ext uri="{FF2B5EF4-FFF2-40B4-BE49-F238E27FC236}">
                  <a16:creationId xmlns:a16="http://schemas.microsoft.com/office/drawing/2014/main" id="{844D007F-A6E7-D63F-F64C-20F3070A9024}"/>
                </a:ext>
              </a:extLst>
            </p:cNvPr>
            <p:cNvSpPr/>
            <p:nvPr/>
          </p:nvSpPr>
          <p:spPr>
            <a:xfrm>
              <a:off x="3088938" y="3527418"/>
              <a:ext cx="14416" cy="67742"/>
            </a:xfrm>
            <a:custGeom>
              <a:avLst/>
              <a:gdLst/>
              <a:ahLst/>
              <a:cxnLst/>
              <a:rect l="l" t="t" r="r" b="b"/>
              <a:pathLst>
                <a:path w="196" h="921" extrusionOk="0">
                  <a:moveTo>
                    <a:pt x="28" y="140"/>
                  </a:moveTo>
                  <a:cubicBezTo>
                    <a:pt x="0" y="251"/>
                    <a:pt x="0" y="363"/>
                    <a:pt x="0" y="475"/>
                  </a:cubicBezTo>
                  <a:lnTo>
                    <a:pt x="0" y="475"/>
                  </a:lnTo>
                  <a:lnTo>
                    <a:pt x="0" y="475"/>
                  </a:lnTo>
                  <a:cubicBezTo>
                    <a:pt x="0" y="558"/>
                    <a:pt x="0" y="670"/>
                    <a:pt x="28" y="781"/>
                  </a:cubicBezTo>
                  <a:cubicBezTo>
                    <a:pt x="28" y="809"/>
                    <a:pt x="28" y="921"/>
                    <a:pt x="84" y="921"/>
                  </a:cubicBezTo>
                  <a:cubicBezTo>
                    <a:pt x="168" y="921"/>
                    <a:pt x="168" y="809"/>
                    <a:pt x="168" y="781"/>
                  </a:cubicBezTo>
                  <a:cubicBezTo>
                    <a:pt x="196" y="670"/>
                    <a:pt x="196" y="558"/>
                    <a:pt x="196" y="475"/>
                  </a:cubicBezTo>
                  <a:lnTo>
                    <a:pt x="196" y="475"/>
                  </a:lnTo>
                  <a:lnTo>
                    <a:pt x="196" y="475"/>
                  </a:lnTo>
                  <a:cubicBezTo>
                    <a:pt x="196" y="363"/>
                    <a:pt x="196" y="251"/>
                    <a:pt x="168" y="140"/>
                  </a:cubicBezTo>
                  <a:cubicBezTo>
                    <a:pt x="168" y="112"/>
                    <a:pt x="168" y="0"/>
                    <a:pt x="84" y="0"/>
                  </a:cubicBezTo>
                  <a:cubicBezTo>
                    <a:pt x="28" y="0"/>
                    <a:pt x="28" y="112"/>
                    <a:pt x="28"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5012;p63">
              <a:extLst>
                <a:ext uri="{FF2B5EF4-FFF2-40B4-BE49-F238E27FC236}">
                  <a16:creationId xmlns:a16="http://schemas.microsoft.com/office/drawing/2014/main" id="{3C913F23-DFFF-5E28-938C-2406BC139025}"/>
                </a:ext>
              </a:extLst>
            </p:cNvPr>
            <p:cNvSpPr/>
            <p:nvPr/>
          </p:nvSpPr>
          <p:spPr>
            <a:xfrm>
              <a:off x="3054002" y="3558162"/>
              <a:ext cx="14490" cy="36997"/>
            </a:xfrm>
            <a:custGeom>
              <a:avLst/>
              <a:gdLst/>
              <a:ahLst/>
              <a:cxnLst/>
              <a:rect l="l" t="t" r="r" b="b"/>
              <a:pathLst>
                <a:path w="197" h="503" extrusionOk="0">
                  <a:moveTo>
                    <a:pt x="1" y="84"/>
                  </a:moveTo>
                  <a:lnTo>
                    <a:pt x="1" y="252"/>
                  </a:lnTo>
                  <a:lnTo>
                    <a:pt x="1" y="252"/>
                  </a:lnTo>
                  <a:lnTo>
                    <a:pt x="1" y="252"/>
                  </a:lnTo>
                  <a:lnTo>
                    <a:pt x="1" y="419"/>
                  </a:lnTo>
                  <a:cubicBezTo>
                    <a:pt x="1" y="419"/>
                    <a:pt x="1" y="503"/>
                    <a:pt x="85" y="503"/>
                  </a:cubicBezTo>
                  <a:cubicBezTo>
                    <a:pt x="140" y="503"/>
                    <a:pt x="140" y="419"/>
                    <a:pt x="196" y="419"/>
                  </a:cubicBezTo>
                  <a:lnTo>
                    <a:pt x="196" y="252"/>
                  </a:lnTo>
                  <a:lnTo>
                    <a:pt x="196" y="252"/>
                  </a:lnTo>
                  <a:lnTo>
                    <a:pt x="196" y="252"/>
                  </a:lnTo>
                  <a:lnTo>
                    <a:pt x="196" y="84"/>
                  </a:lnTo>
                  <a:cubicBezTo>
                    <a:pt x="196" y="84"/>
                    <a:pt x="196" y="1"/>
                    <a:pt x="85" y="1"/>
                  </a:cubicBezTo>
                  <a:cubicBezTo>
                    <a:pt x="1" y="1"/>
                    <a:pt x="1" y="84"/>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5013;p63">
              <a:extLst>
                <a:ext uri="{FF2B5EF4-FFF2-40B4-BE49-F238E27FC236}">
                  <a16:creationId xmlns:a16="http://schemas.microsoft.com/office/drawing/2014/main" id="{8E952300-AB48-2750-F8AB-073F1F070B72}"/>
                </a:ext>
              </a:extLst>
            </p:cNvPr>
            <p:cNvSpPr/>
            <p:nvPr/>
          </p:nvSpPr>
          <p:spPr>
            <a:xfrm>
              <a:off x="3054002" y="3517121"/>
              <a:ext cx="14490" cy="30892"/>
            </a:xfrm>
            <a:custGeom>
              <a:avLst/>
              <a:gdLst/>
              <a:ahLst/>
              <a:cxnLst/>
              <a:rect l="l" t="t" r="r" b="b"/>
              <a:pathLst>
                <a:path w="197" h="420" extrusionOk="0">
                  <a:moveTo>
                    <a:pt x="1" y="363"/>
                  </a:moveTo>
                  <a:lnTo>
                    <a:pt x="1" y="224"/>
                  </a:lnTo>
                  <a:lnTo>
                    <a:pt x="1" y="224"/>
                  </a:lnTo>
                  <a:lnTo>
                    <a:pt x="1" y="224"/>
                  </a:lnTo>
                  <a:lnTo>
                    <a:pt x="1" y="84"/>
                  </a:lnTo>
                  <a:cubicBezTo>
                    <a:pt x="1" y="84"/>
                    <a:pt x="1" y="1"/>
                    <a:pt x="85" y="1"/>
                  </a:cubicBezTo>
                  <a:cubicBezTo>
                    <a:pt x="140" y="1"/>
                    <a:pt x="140" y="57"/>
                    <a:pt x="196" y="84"/>
                  </a:cubicBezTo>
                  <a:lnTo>
                    <a:pt x="196" y="224"/>
                  </a:lnTo>
                  <a:lnTo>
                    <a:pt x="196" y="224"/>
                  </a:lnTo>
                  <a:lnTo>
                    <a:pt x="196" y="224"/>
                  </a:lnTo>
                  <a:lnTo>
                    <a:pt x="196" y="363"/>
                  </a:lnTo>
                  <a:cubicBezTo>
                    <a:pt x="196" y="363"/>
                    <a:pt x="196" y="419"/>
                    <a:pt x="85" y="419"/>
                  </a:cubicBezTo>
                  <a:cubicBezTo>
                    <a:pt x="1" y="391"/>
                    <a:pt x="1" y="363"/>
                    <a:pt x="1"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5014;p63">
              <a:extLst>
                <a:ext uri="{FF2B5EF4-FFF2-40B4-BE49-F238E27FC236}">
                  <a16:creationId xmlns:a16="http://schemas.microsoft.com/office/drawing/2014/main" id="{D54F6A27-1407-C382-D94E-947768912323}"/>
                </a:ext>
              </a:extLst>
            </p:cNvPr>
            <p:cNvSpPr/>
            <p:nvPr/>
          </p:nvSpPr>
          <p:spPr>
            <a:xfrm>
              <a:off x="3068418" y="1803752"/>
              <a:ext cx="114963" cy="332457"/>
            </a:xfrm>
            <a:custGeom>
              <a:avLst/>
              <a:gdLst/>
              <a:ahLst/>
              <a:cxnLst/>
              <a:rect l="l" t="t" r="r" b="b"/>
              <a:pathLst>
                <a:path w="1563" h="4520" extrusionOk="0">
                  <a:moveTo>
                    <a:pt x="1479" y="3962"/>
                  </a:moveTo>
                  <a:cubicBezTo>
                    <a:pt x="1423" y="3348"/>
                    <a:pt x="1284" y="2734"/>
                    <a:pt x="1088" y="2176"/>
                  </a:cubicBezTo>
                  <a:lnTo>
                    <a:pt x="1088" y="2176"/>
                  </a:lnTo>
                  <a:lnTo>
                    <a:pt x="1088" y="2148"/>
                  </a:lnTo>
                  <a:cubicBezTo>
                    <a:pt x="1060" y="2065"/>
                    <a:pt x="1060" y="2037"/>
                    <a:pt x="1033" y="1953"/>
                  </a:cubicBezTo>
                  <a:cubicBezTo>
                    <a:pt x="893" y="1507"/>
                    <a:pt x="754" y="1060"/>
                    <a:pt x="558" y="614"/>
                  </a:cubicBezTo>
                  <a:lnTo>
                    <a:pt x="502" y="558"/>
                  </a:lnTo>
                  <a:cubicBezTo>
                    <a:pt x="447" y="418"/>
                    <a:pt x="363" y="279"/>
                    <a:pt x="279" y="195"/>
                  </a:cubicBezTo>
                  <a:cubicBezTo>
                    <a:pt x="223" y="139"/>
                    <a:pt x="168" y="84"/>
                    <a:pt x="140" y="84"/>
                  </a:cubicBezTo>
                  <a:cubicBezTo>
                    <a:pt x="84" y="84"/>
                    <a:pt x="0" y="0"/>
                    <a:pt x="0" y="84"/>
                  </a:cubicBezTo>
                  <a:cubicBezTo>
                    <a:pt x="0" y="112"/>
                    <a:pt x="56" y="139"/>
                    <a:pt x="84" y="195"/>
                  </a:cubicBezTo>
                  <a:lnTo>
                    <a:pt x="196" y="279"/>
                  </a:lnTo>
                  <a:cubicBezTo>
                    <a:pt x="279" y="418"/>
                    <a:pt x="335" y="530"/>
                    <a:pt x="419" y="670"/>
                  </a:cubicBezTo>
                  <a:cubicBezTo>
                    <a:pt x="419" y="670"/>
                    <a:pt x="419" y="697"/>
                    <a:pt x="447" y="697"/>
                  </a:cubicBezTo>
                  <a:cubicBezTo>
                    <a:pt x="614" y="1116"/>
                    <a:pt x="754" y="1590"/>
                    <a:pt x="893" y="2037"/>
                  </a:cubicBezTo>
                  <a:cubicBezTo>
                    <a:pt x="893" y="2092"/>
                    <a:pt x="921" y="2176"/>
                    <a:pt x="921" y="2204"/>
                  </a:cubicBezTo>
                  <a:lnTo>
                    <a:pt x="921" y="2232"/>
                  </a:lnTo>
                  <a:lnTo>
                    <a:pt x="921" y="2232"/>
                  </a:lnTo>
                  <a:cubicBezTo>
                    <a:pt x="1116" y="2846"/>
                    <a:pt x="1200" y="3404"/>
                    <a:pt x="1311" y="3990"/>
                  </a:cubicBezTo>
                  <a:cubicBezTo>
                    <a:pt x="1311" y="4045"/>
                    <a:pt x="1395" y="4520"/>
                    <a:pt x="1451" y="4520"/>
                  </a:cubicBezTo>
                  <a:cubicBezTo>
                    <a:pt x="1563" y="4464"/>
                    <a:pt x="1479" y="3990"/>
                    <a:pt x="1479" y="396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5015;p63">
              <a:extLst>
                <a:ext uri="{FF2B5EF4-FFF2-40B4-BE49-F238E27FC236}">
                  <a16:creationId xmlns:a16="http://schemas.microsoft.com/office/drawing/2014/main" id="{117F435C-D182-B91B-457D-ACCDF312C5AB}"/>
                </a:ext>
              </a:extLst>
            </p:cNvPr>
            <p:cNvSpPr/>
            <p:nvPr/>
          </p:nvSpPr>
          <p:spPr>
            <a:xfrm>
              <a:off x="3095043" y="1935041"/>
              <a:ext cx="47294" cy="121141"/>
            </a:xfrm>
            <a:custGeom>
              <a:avLst/>
              <a:gdLst/>
              <a:ahLst/>
              <a:cxnLst/>
              <a:rect l="l" t="t" r="r" b="b"/>
              <a:pathLst>
                <a:path w="643" h="1647" extrusionOk="0">
                  <a:moveTo>
                    <a:pt x="615" y="1284"/>
                  </a:moveTo>
                  <a:cubicBezTo>
                    <a:pt x="559" y="1117"/>
                    <a:pt x="503" y="949"/>
                    <a:pt x="475" y="782"/>
                  </a:cubicBezTo>
                  <a:lnTo>
                    <a:pt x="475" y="782"/>
                  </a:lnTo>
                  <a:lnTo>
                    <a:pt x="475" y="782"/>
                  </a:lnTo>
                  <a:lnTo>
                    <a:pt x="475" y="726"/>
                  </a:lnTo>
                  <a:cubicBezTo>
                    <a:pt x="419" y="559"/>
                    <a:pt x="336" y="363"/>
                    <a:pt x="252" y="224"/>
                  </a:cubicBezTo>
                  <a:cubicBezTo>
                    <a:pt x="224" y="140"/>
                    <a:pt x="196" y="1"/>
                    <a:pt x="113" y="1"/>
                  </a:cubicBezTo>
                  <a:cubicBezTo>
                    <a:pt x="1" y="1"/>
                    <a:pt x="85" y="224"/>
                    <a:pt x="85" y="280"/>
                  </a:cubicBezTo>
                  <a:cubicBezTo>
                    <a:pt x="113" y="419"/>
                    <a:pt x="224" y="642"/>
                    <a:pt x="252" y="810"/>
                  </a:cubicBezTo>
                  <a:lnTo>
                    <a:pt x="252" y="838"/>
                  </a:lnTo>
                  <a:lnTo>
                    <a:pt x="252" y="838"/>
                  </a:lnTo>
                  <a:lnTo>
                    <a:pt x="252" y="838"/>
                  </a:lnTo>
                  <a:cubicBezTo>
                    <a:pt x="280" y="1005"/>
                    <a:pt x="364" y="1200"/>
                    <a:pt x="419" y="1368"/>
                  </a:cubicBezTo>
                  <a:cubicBezTo>
                    <a:pt x="475" y="1423"/>
                    <a:pt x="475" y="1535"/>
                    <a:pt x="503" y="1619"/>
                  </a:cubicBezTo>
                  <a:lnTo>
                    <a:pt x="531" y="1647"/>
                  </a:lnTo>
                  <a:cubicBezTo>
                    <a:pt x="559" y="1647"/>
                    <a:pt x="559" y="1647"/>
                    <a:pt x="559" y="1619"/>
                  </a:cubicBezTo>
                  <a:cubicBezTo>
                    <a:pt x="643" y="1507"/>
                    <a:pt x="643" y="1368"/>
                    <a:pt x="615" y="12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5016;p63">
              <a:extLst>
                <a:ext uri="{FF2B5EF4-FFF2-40B4-BE49-F238E27FC236}">
                  <a16:creationId xmlns:a16="http://schemas.microsoft.com/office/drawing/2014/main" id="{B426B09D-B285-1341-4993-9A0C6032803C}"/>
                </a:ext>
              </a:extLst>
            </p:cNvPr>
            <p:cNvSpPr/>
            <p:nvPr/>
          </p:nvSpPr>
          <p:spPr>
            <a:xfrm>
              <a:off x="3088938" y="1910401"/>
              <a:ext cx="12357" cy="16476"/>
            </a:xfrm>
            <a:custGeom>
              <a:avLst/>
              <a:gdLst/>
              <a:ahLst/>
              <a:cxnLst/>
              <a:rect l="l" t="t" r="r" b="b"/>
              <a:pathLst>
                <a:path w="168" h="224" extrusionOk="0">
                  <a:moveTo>
                    <a:pt x="0" y="57"/>
                  </a:moveTo>
                  <a:lnTo>
                    <a:pt x="0" y="140"/>
                  </a:lnTo>
                  <a:lnTo>
                    <a:pt x="0" y="140"/>
                  </a:lnTo>
                  <a:lnTo>
                    <a:pt x="0" y="140"/>
                  </a:lnTo>
                  <a:lnTo>
                    <a:pt x="0" y="140"/>
                  </a:lnTo>
                  <a:cubicBezTo>
                    <a:pt x="0" y="168"/>
                    <a:pt x="28" y="196"/>
                    <a:pt x="28" y="196"/>
                  </a:cubicBezTo>
                  <a:lnTo>
                    <a:pt x="28" y="196"/>
                  </a:lnTo>
                  <a:cubicBezTo>
                    <a:pt x="28" y="196"/>
                    <a:pt x="56" y="196"/>
                    <a:pt x="56" y="224"/>
                  </a:cubicBezTo>
                  <a:lnTo>
                    <a:pt x="84" y="224"/>
                  </a:lnTo>
                  <a:cubicBezTo>
                    <a:pt x="140" y="224"/>
                    <a:pt x="140" y="196"/>
                    <a:pt x="140" y="196"/>
                  </a:cubicBezTo>
                  <a:lnTo>
                    <a:pt x="140" y="168"/>
                  </a:lnTo>
                  <a:lnTo>
                    <a:pt x="168" y="168"/>
                  </a:lnTo>
                  <a:lnTo>
                    <a:pt x="168" y="168"/>
                  </a:lnTo>
                  <a:lnTo>
                    <a:pt x="168" y="168"/>
                  </a:lnTo>
                  <a:lnTo>
                    <a:pt x="168" y="140"/>
                  </a:lnTo>
                  <a:lnTo>
                    <a:pt x="168" y="140"/>
                  </a:lnTo>
                  <a:lnTo>
                    <a:pt x="168" y="140"/>
                  </a:lnTo>
                  <a:lnTo>
                    <a:pt x="168" y="140"/>
                  </a:lnTo>
                  <a:lnTo>
                    <a:pt x="140" y="57"/>
                  </a:lnTo>
                  <a:cubicBezTo>
                    <a:pt x="84" y="29"/>
                    <a:pt x="56" y="29"/>
                    <a:pt x="28" y="57"/>
                  </a:cubicBezTo>
                  <a:cubicBezTo>
                    <a:pt x="56" y="1"/>
                    <a:pt x="28" y="29"/>
                    <a:pt x="0"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5017;p63">
              <a:extLst>
                <a:ext uri="{FF2B5EF4-FFF2-40B4-BE49-F238E27FC236}">
                  <a16:creationId xmlns:a16="http://schemas.microsoft.com/office/drawing/2014/main" id="{0C4D2837-F29B-3247-1082-BEB8C96631C2}"/>
                </a:ext>
              </a:extLst>
            </p:cNvPr>
            <p:cNvSpPr/>
            <p:nvPr/>
          </p:nvSpPr>
          <p:spPr>
            <a:xfrm>
              <a:off x="2879613" y="2181289"/>
              <a:ext cx="12357" cy="264789"/>
            </a:xfrm>
            <a:custGeom>
              <a:avLst/>
              <a:gdLst/>
              <a:ahLst/>
              <a:cxnLst/>
              <a:rect l="l" t="t" r="r" b="b"/>
              <a:pathLst>
                <a:path w="168" h="3600" extrusionOk="0">
                  <a:moveTo>
                    <a:pt x="1" y="558"/>
                  </a:moveTo>
                  <a:lnTo>
                    <a:pt x="1" y="1786"/>
                  </a:lnTo>
                  <a:lnTo>
                    <a:pt x="1" y="1786"/>
                  </a:lnTo>
                  <a:lnTo>
                    <a:pt x="1" y="1786"/>
                  </a:lnTo>
                  <a:lnTo>
                    <a:pt x="1" y="3014"/>
                  </a:lnTo>
                  <a:cubicBezTo>
                    <a:pt x="1" y="3097"/>
                    <a:pt x="1" y="3572"/>
                    <a:pt x="112" y="3599"/>
                  </a:cubicBezTo>
                  <a:cubicBezTo>
                    <a:pt x="168" y="3599"/>
                    <a:pt x="168" y="3125"/>
                    <a:pt x="168" y="3014"/>
                  </a:cubicBezTo>
                  <a:lnTo>
                    <a:pt x="168" y="1786"/>
                  </a:lnTo>
                  <a:lnTo>
                    <a:pt x="168" y="1786"/>
                  </a:lnTo>
                  <a:lnTo>
                    <a:pt x="168" y="1786"/>
                  </a:lnTo>
                  <a:lnTo>
                    <a:pt x="168" y="558"/>
                  </a:lnTo>
                  <a:cubicBezTo>
                    <a:pt x="168" y="447"/>
                    <a:pt x="168" y="0"/>
                    <a:pt x="112" y="0"/>
                  </a:cubicBezTo>
                  <a:cubicBezTo>
                    <a:pt x="56" y="0"/>
                    <a:pt x="56" y="447"/>
                    <a:pt x="1" y="5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5018;p63">
              <a:extLst>
                <a:ext uri="{FF2B5EF4-FFF2-40B4-BE49-F238E27FC236}">
                  <a16:creationId xmlns:a16="http://schemas.microsoft.com/office/drawing/2014/main" id="{C61D870E-5D16-EB1E-8813-539DD3948EB9}"/>
                </a:ext>
              </a:extLst>
            </p:cNvPr>
            <p:cNvSpPr/>
            <p:nvPr/>
          </p:nvSpPr>
          <p:spPr>
            <a:xfrm>
              <a:off x="2879613" y="2127965"/>
              <a:ext cx="12357" cy="30818"/>
            </a:xfrm>
            <a:custGeom>
              <a:avLst/>
              <a:gdLst/>
              <a:ahLst/>
              <a:cxnLst/>
              <a:rect l="l" t="t" r="r" b="b"/>
              <a:pathLst>
                <a:path w="168" h="419" extrusionOk="0">
                  <a:moveTo>
                    <a:pt x="1" y="56"/>
                  </a:moveTo>
                  <a:lnTo>
                    <a:pt x="1" y="195"/>
                  </a:lnTo>
                  <a:lnTo>
                    <a:pt x="1" y="195"/>
                  </a:lnTo>
                  <a:lnTo>
                    <a:pt x="1" y="195"/>
                  </a:lnTo>
                  <a:lnTo>
                    <a:pt x="1" y="335"/>
                  </a:lnTo>
                  <a:cubicBezTo>
                    <a:pt x="56" y="391"/>
                    <a:pt x="56" y="419"/>
                    <a:pt x="112" y="419"/>
                  </a:cubicBezTo>
                  <a:cubicBezTo>
                    <a:pt x="140" y="419"/>
                    <a:pt x="168" y="391"/>
                    <a:pt x="168" y="335"/>
                  </a:cubicBezTo>
                  <a:lnTo>
                    <a:pt x="168" y="195"/>
                  </a:lnTo>
                  <a:lnTo>
                    <a:pt x="168" y="195"/>
                  </a:lnTo>
                  <a:lnTo>
                    <a:pt x="168" y="195"/>
                  </a:lnTo>
                  <a:lnTo>
                    <a:pt x="168" y="56"/>
                  </a:lnTo>
                  <a:cubicBezTo>
                    <a:pt x="168" y="0"/>
                    <a:pt x="140" y="0"/>
                    <a:pt x="112" y="0"/>
                  </a:cubicBezTo>
                  <a:cubicBezTo>
                    <a:pt x="56" y="0"/>
                    <a:pt x="56" y="28"/>
                    <a:pt x="1"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5019;p63">
              <a:extLst>
                <a:ext uri="{FF2B5EF4-FFF2-40B4-BE49-F238E27FC236}">
                  <a16:creationId xmlns:a16="http://schemas.microsoft.com/office/drawing/2014/main" id="{D9D2ECAA-D879-16DF-E3E1-8662B93C2968}"/>
                </a:ext>
              </a:extLst>
            </p:cNvPr>
            <p:cNvSpPr/>
            <p:nvPr/>
          </p:nvSpPr>
          <p:spPr>
            <a:xfrm>
              <a:off x="2879613" y="1532864"/>
              <a:ext cx="12357" cy="574666"/>
            </a:xfrm>
            <a:custGeom>
              <a:avLst/>
              <a:gdLst/>
              <a:ahLst/>
              <a:cxnLst/>
              <a:rect l="l" t="t" r="r" b="b"/>
              <a:pathLst>
                <a:path w="168" h="7813" extrusionOk="0">
                  <a:moveTo>
                    <a:pt x="1" y="1228"/>
                  </a:moveTo>
                  <a:lnTo>
                    <a:pt x="1" y="3878"/>
                  </a:lnTo>
                  <a:lnTo>
                    <a:pt x="1" y="3906"/>
                  </a:lnTo>
                  <a:lnTo>
                    <a:pt x="1" y="3934"/>
                  </a:lnTo>
                  <a:lnTo>
                    <a:pt x="1" y="6557"/>
                  </a:lnTo>
                  <a:cubicBezTo>
                    <a:pt x="1" y="6780"/>
                    <a:pt x="1" y="7756"/>
                    <a:pt x="112" y="7812"/>
                  </a:cubicBezTo>
                  <a:cubicBezTo>
                    <a:pt x="168" y="7756"/>
                    <a:pt x="168" y="6836"/>
                    <a:pt x="168" y="6557"/>
                  </a:cubicBezTo>
                  <a:lnTo>
                    <a:pt x="168" y="3934"/>
                  </a:lnTo>
                  <a:lnTo>
                    <a:pt x="168" y="3906"/>
                  </a:lnTo>
                  <a:lnTo>
                    <a:pt x="168" y="3878"/>
                  </a:lnTo>
                  <a:lnTo>
                    <a:pt x="168" y="1228"/>
                  </a:lnTo>
                  <a:cubicBezTo>
                    <a:pt x="168" y="977"/>
                    <a:pt x="168" y="0"/>
                    <a:pt x="112" y="0"/>
                  </a:cubicBezTo>
                  <a:cubicBezTo>
                    <a:pt x="56" y="0"/>
                    <a:pt x="56" y="949"/>
                    <a:pt x="1" y="12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5020;p63">
              <a:extLst>
                <a:ext uri="{FF2B5EF4-FFF2-40B4-BE49-F238E27FC236}">
                  <a16:creationId xmlns:a16="http://schemas.microsoft.com/office/drawing/2014/main" id="{5D6A37B3-87D6-0CE7-0487-A8BC888B0AC9}"/>
                </a:ext>
              </a:extLst>
            </p:cNvPr>
            <p:cNvSpPr/>
            <p:nvPr/>
          </p:nvSpPr>
          <p:spPr>
            <a:xfrm>
              <a:off x="2879613" y="1485645"/>
              <a:ext cx="12357" cy="30892"/>
            </a:xfrm>
            <a:custGeom>
              <a:avLst/>
              <a:gdLst/>
              <a:ahLst/>
              <a:cxnLst/>
              <a:rect l="l" t="t" r="r" b="b"/>
              <a:pathLst>
                <a:path w="168" h="420" extrusionOk="0">
                  <a:moveTo>
                    <a:pt x="1" y="84"/>
                  </a:moveTo>
                  <a:lnTo>
                    <a:pt x="1" y="224"/>
                  </a:lnTo>
                  <a:lnTo>
                    <a:pt x="1" y="224"/>
                  </a:lnTo>
                  <a:lnTo>
                    <a:pt x="1" y="224"/>
                  </a:lnTo>
                  <a:lnTo>
                    <a:pt x="1" y="363"/>
                  </a:lnTo>
                  <a:cubicBezTo>
                    <a:pt x="56" y="391"/>
                    <a:pt x="56" y="419"/>
                    <a:pt x="112" y="419"/>
                  </a:cubicBezTo>
                  <a:cubicBezTo>
                    <a:pt x="140" y="419"/>
                    <a:pt x="168" y="391"/>
                    <a:pt x="168" y="363"/>
                  </a:cubicBezTo>
                  <a:lnTo>
                    <a:pt x="168" y="224"/>
                  </a:lnTo>
                  <a:lnTo>
                    <a:pt x="168" y="224"/>
                  </a:lnTo>
                  <a:lnTo>
                    <a:pt x="168" y="224"/>
                  </a:lnTo>
                  <a:lnTo>
                    <a:pt x="168" y="84"/>
                  </a:lnTo>
                  <a:cubicBezTo>
                    <a:pt x="168" y="56"/>
                    <a:pt x="140" y="1"/>
                    <a:pt x="112" y="1"/>
                  </a:cubicBezTo>
                  <a:cubicBezTo>
                    <a:pt x="56" y="1"/>
                    <a:pt x="56" y="1"/>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5021;p63">
              <a:extLst>
                <a:ext uri="{FF2B5EF4-FFF2-40B4-BE49-F238E27FC236}">
                  <a16:creationId xmlns:a16="http://schemas.microsoft.com/office/drawing/2014/main" id="{FAA08BB7-9DB8-99BA-5840-CCC23795F52B}"/>
                </a:ext>
              </a:extLst>
            </p:cNvPr>
            <p:cNvSpPr/>
            <p:nvPr/>
          </p:nvSpPr>
          <p:spPr>
            <a:xfrm>
              <a:off x="2848869" y="1378922"/>
              <a:ext cx="14416" cy="576725"/>
            </a:xfrm>
            <a:custGeom>
              <a:avLst/>
              <a:gdLst/>
              <a:ahLst/>
              <a:cxnLst/>
              <a:rect l="l" t="t" r="r" b="b"/>
              <a:pathLst>
                <a:path w="196" h="7841" extrusionOk="0">
                  <a:moveTo>
                    <a:pt x="0" y="1256"/>
                  </a:moveTo>
                  <a:lnTo>
                    <a:pt x="0" y="3851"/>
                  </a:lnTo>
                  <a:lnTo>
                    <a:pt x="0" y="3907"/>
                  </a:lnTo>
                  <a:lnTo>
                    <a:pt x="0" y="3935"/>
                  </a:lnTo>
                  <a:lnTo>
                    <a:pt x="0" y="6585"/>
                  </a:lnTo>
                  <a:cubicBezTo>
                    <a:pt x="0" y="6836"/>
                    <a:pt x="0" y="7813"/>
                    <a:pt x="84" y="7841"/>
                  </a:cubicBezTo>
                  <a:cubicBezTo>
                    <a:pt x="140" y="7813"/>
                    <a:pt x="140" y="6864"/>
                    <a:pt x="195" y="6585"/>
                  </a:cubicBezTo>
                  <a:lnTo>
                    <a:pt x="195" y="3935"/>
                  </a:lnTo>
                  <a:lnTo>
                    <a:pt x="195" y="3907"/>
                  </a:lnTo>
                  <a:lnTo>
                    <a:pt x="195" y="3851"/>
                  </a:lnTo>
                  <a:lnTo>
                    <a:pt x="195" y="1256"/>
                  </a:lnTo>
                  <a:cubicBezTo>
                    <a:pt x="195" y="1005"/>
                    <a:pt x="195" y="29"/>
                    <a:pt x="84" y="1"/>
                  </a:cubicBezTo>
                  <a:cubicBezTo>
                    <a:pt x="0" y="29"/>
                    <a:pt x="0" y="1005"/>
                    <a:pt x="0" y="12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5022;p63">
              <a:extLst>
                <a:ext uri="{FF2B5EF4-FFF2-40B4-BE49-F238E27FC236}">
                  <a16:creationId xmlns:a16="http://schemas.microsoft.com/office/drawing/2014/main" id="{E773D6D8-DD7C-240F-E1F9-B522568C9C9F}"/>
                </a:ext>
              </a:extLst>
            </p:cNvPr>
            <p:cNvSpPr/>
            <p:nvPr/>
          </p:nvSpPr>
          <p:spPr>
            <a:xfrm>
              <a:off x="2848869" y="1971963"/>
              <a:ext cx="14416" cy="572606"/>
            </a:xfrm>
            <a:custGeom>
              <a:avLst/>
              <a:gdLst/>
              <a:ahLst/>
              <a:cxnLst/>
              <a:rect l="l" t="t" r="r" b="b"/>
              <a:pathLst>
                <a:path w="196" h="7785" extrusionOk="0">
                  <a:moveTo>
                    <a:pt x="0" y="1200"/>
                  </a:moveTo>
                  <a:lnTo>
                    <a:pt x="0" y="3851"/>
                  </a:lnTo>
                  <a:lnTo>
                    <a:pt x="0" y="3879"/>
                  </a:lnTo>
                  <a:lnTo>
                    <a:pt x="0" y="3934"/>
                  </a:lnTo>
                  <a:lnTo>
                    <a:pt x="0" y="6529"/>
                  </a:lnTo>
                  <a:cubicBezTo>
                    <a:pt x="0" y="6780"/>
                    <a:pt x="0" y="7757"/>
                    <a:pt x="84" y="7785"/>
                  </a:cubicBezTo>
                  <a:cubicBezTo>
                    <a:pt x="140" y="7757"/>
                    <a:pt x="140" y="6808"/>
                    <a:pt x="195" y="6529"/>
                  </a:cubicBezTo>
                  <a:lnTo>
                    <a:pt x="195" y="3934"/>
                  </a:lnTo>
                  <a:lnTo>
                    <a:pt x="195" y="3879"/>
                  </a:lnTo>
                  <a:lnTo>
                    <a:pt x="195" y="3851"/>
                  </a:lnTo>
                  <a:lnTo>
                    <a:pt x="195" y="1200"/>
                  </a:lnTo>
                  <a:cubicBezTo>
                    <a:pt x="195" y="977"/>
                    <a:pt x="195" y="1"/>
                    <a:pt x="84" y="1"/>
                  </a:cubicBezTo>
                  <a:cubicBezTo>
                    <a:pt x="0" y="1"/>
                    <a:pt x="0" y="977"/>
                    <a:pt x="0" y="120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5023;p63">
              <a:extLst>
                <a:ext uri="{FF2B5EF4-FFF2-40B4-BE49-F238E27FC236}">
                  <a16:creationId xmlns:a16="http://schemas.microsoft.com/office/drawing/2014/main" id="{8C6A871A-83BF-C45C-AD57-4BF5391549F7}"/>
                </a:ext>
              </a:extLst>
            </p:cNvPr>
            <p:cNvSpPr/>
            <p:nvPr/>
          </p:nvSpPr>
          <p:spPr>
            <a:xfrm>
              <a:off x="2815992" y="1563609"/>
              <a:ext cx="12430" cy="574666"/>
            </a:xfrm>
            <a:custGeom>
              <a:avLst/>
              <a:gdLst/>
              <a:ahLst/>
              <a:cxnLst/>
              <a:rect l="l" t="t" r="r" b="b"/>
              <a:pathLst>
                <a:path w="169" h="7813" extrusionOk="0">
                  <a:moveTo>
                    <a:pt x="1" y="1256"/>
                  </a:moveTo>
                  <a:lnTo>
                    <a:pt x="1" y="3879"/>
                  </a:lnTo>
                  <a:lnTo>
                    <a:pt x="1" y="3907"/>
                  </a:lnTo>
                  <a:lnTo>
                    <a:pt x="1" y="3935"/>
                  </a:lnTo>
                  <a:lnTo>
                    <a:pt x="1" y="6557"/>
                  </a:lnTo>
                  <a:cubicBezTo>
                    <a:pt x="1" y="6808"/>
                    <a:pt x="1" y="7785"/>
                    <a:pt x="112" y="7813"/>
                  </a:cubicBezTo>
                  <a:cubicBezTo>
                    <a:pt x="168" y="7813"/>
                    <a:pt x="168" y="6836"/>
                    <a:pt x="168" y="6557"/>
                  </a:cubicBezTo>
                  <a:lnTo>
                    <a:pt x="168" y="3935"/>
                  </a:lnTo>
                  <a:lnTo>
                    <a:pt x="168" y="3907"/>
                  </a:lnTo>
                  <a:lnTo>
                    <a:pt x="168" y="3879"/>
                  </a:lnTo>
                  <a:lnTo>
                    <a:pt x="168" y="1256"/>
                  </a:lnTo>
                  <a:cubicBezTo>
                    <a:pt x="168" y="977"/>
                    <a:pt x="168" y="29"/>
                    <a:pt x="112" y="1"/>
                  </a:cubicBezTo>
                  <a:cubicBezTo>
                    <a:pt x="29" y="1"/>
                    <a:pt x="29" y="977"/>
                    <a:pt x="1" y="12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5024;p63">
              <a:extLst>
                <a:ext uri="{FF2B5EF4-FFF2-40B4-BE49-F238E27FC236}">
                  <a16:creationId xmlns:a16="http://schemas.microsoft.com/office/drawing/2014/main" id="{77EB17F9-0198-9CD4-FFDF-A9BC50C8EF27}"/>
                </a:ext>
              </a:extLst>
            </p:cNvPr>
            <p:cNvSpPr/>
            <p:nvPr/>
          </p:nvSpPr>
          <p:spPr>
            <a:xfrm>
              <a:off x="2815992" y="1514403"/>
              <a:ext cx="12430" cy="30818"/>
            </a:xfrm>
            <a:custGeom>
              <a:avLst/>
              <a:gdLst/>
              <a:ahLst/>
              <a:cxnLst/>
              <a:rect l="l" t="t" r="r" b="b"/>
              <a:pathLst>
                <a:path w="169" h="419" extrusionOk="0">
                  <a:moveTo>
                    <a:pt x="1" y="84"/>
                  </a:moveTo>
                  <a:lnTo>
                    <a:pt x="1" y="223"/>
                  </a:lnTo>
                  <a:lnTo>
                    <a:pt x="1" y="223"/>
                  </a:lnTo>
                  <a:lnTo>
                    <a:pt x="1" y="223"/>
                  </a:lnTo>
                  <a:lnTo>
                    <a:pt x="1" y="363"/>
                  </a:lnTo>
                  <a:cubicBezTo>
                    <a:pt x="1" y="391"/>
                    <a:pt x="29" y="419"/>
                    <a:pt x="112" y="419"/>
                  </a:cubicBezTo>
                  <a:cubicBezTo>
                    <a:pt x="140" y="419"/>
                    <a:pt x="168" y="391"/>
                    <a:pt x="168" y="363"/>
                  </a:cubicBezTo>
                  <a:lnTo>
                    <a:pt x="168" y="223"/>
                  </a:lnTo>
                  <a:lnTo>
                    <a:pt x="168" y="223"/>
                  </a:lnTo>
                  <a:lnTo>
                    <a:pt x="168" y="223"/>
                  </a:lnTo>
                  <a:lnTo>
                    <a:pt x="168" y="84"/>
                  </a:lnTo>
                  <a:cubicBezTo>
                    <a:pt x="168" y="28"/>
                    <a:pt x="140" y="0"/>
                    <a:pt x="112" y="0"/>
                  </a:cubicBezTo>
                  <a:cubicBezTo>
                    <a:pt x="29" y="0"/>
                    <a:pt x="29" y="28"/>
                    <a:pt x="1"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5025;p63">
              <a:extLst>
                <a:ext uri="{FF2B5EF4-FFF2-40B4-BE49-F238E27FC236}">
                  <a16:creationId xmlns:a16="http://schemas.microsoft.com/office/drawing/2014/main" id="{D4709DEB-3E16-81E8-754D-B573DF794F20}"/>
                </a:ext>
              </a:extLst>
            </p:cNvPr>
            <p:cNvSpPr/>
            <p:nvPr/>
          </p:nvSpPr>
          <p:spPr>
            <a:xfrm>
              <a:off x="2785248" y="1380982"/>
              <a:ext cx="12357" cy="402332"/>
            </a:xfrm>
            <a:custGeom>
              <a:avLst/>
              <a:gdLst/>
              <a:ahLst/>
              <a:cxnLst/>
              <a:rect l="l" t="t" r="r" b="b"/>
              <a:pathLst>
                <a:path w="168" h="5470" extrusionOk="0">
                  <a:moveTo>
                    <a:pt x="0" y="866"/>
                  </a:moveTo>
                  <a:lnTo>
                    <a:pt x="0" y="2735"/>
                  </a:lnTo>
                  <a:lnTo>
                    <a:pt x="0" y="2763"/>
                  </a:lnTo>
                  <a:lnTo>
                    <a:pt x="0" y="2763"/>
                  </a:lnTo>
                  <a:lnTo>
                    <a:pt x="0" y="4604"/>
                  </a:lnTo>
                  <a:cubicBezTo>
                    <a:pt x="0" y="4772"/>
                    <a:pt x="0" y="5441"/>
                    <a:pt x="56" y="5469"/>
                  </a:cubicBezTo>
                  <a:cubicBezTo>
                    <a:pt x="140" y="5469"/>
                    <a:pt x="140" y="4772"/>
                    <a:pt x="168" y="4604"/>
                  </a:cubicBezTo>
                  <a:lnTo>
                    <a:pt x="168" y="2763"/>
                  </a:lnTo>
                  <a:lnTo>
                    <a:pt x="168" y="2763"/>
                  </a:lnTo>
                  <a:lnTo>
                    <a:pt x="168" y="2735"/>
                  </a:lnTo>
                  <a:lnTo>
                    <a:pt x="168" y="866"/>
                  </a:lnTo>
                  <a:cubicBezTo>
                    <a:pt x="168" y="698"/>
                    <a:pt x="168" y="29"/>
                    <a:pt x="56" y="1"/>
                  </a:cubicBezTo>
                  <a:cubicBezTo>
                    <a:pt x="28" y="29"/>
                    <a:pt x="0" y="698"/>
                    <a:pt x="0" y="86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5026;p63">
              <a:extLst>
                <a:ext uri="{FF2B5EF4-FFF2-40B4-BE49-F238E27FC236}">
                  <a16:creationId xmlns:a16="http://schemas.microsoft.com/office/drawing/2014/main" id="{A20B8831-26D5-BCA7-609C-9707C2B2A66B}"/>
                </a:ext>
              </a:extLst>
            </p:cNvPr>
            <p:cNvSpPr/>
            <p:nvPr/>
          </p:nvSpPr>
          <p:spPr>
            <a:xfrm>
              <a:off x="2787307" y="2384437"/>
              <a:ext cx="16476" cy="866007"/>
            </a:xfrm>
            <a:custGeom>
              <a:avLst/>
              <a:gdLst/>
              <a:ahLst/>
              <a:cxnLst/>
              <a:rect l="l" t="t" r="r" b="b"/>
              <a:pathLst>
                <a:path w="224" h="11774" extrusionOk="0">
                  <a:moveTo>
                    <a:pt x="0" y="1870"/>
                  </a:moveTo>
                  <a:lnTo>
                    <a:pt x="0" y="5859"/>
                  </a:lnTo>
                  <a:lnTo>
                    <a:pt x="0" y="5887"/>
                  </a:lnTo>
                  <a:lnTo>
                    <a:pt x="0" y="5915"/>
                  </a:lnTo>
                  <a:lnTo>
                    <a:pt x="0" y="9905"/>
                  </a:lnTo>
                  <a:cubicBezTo>
                    <a:pt x="0" y="10295"/>
                    <a:pt x="0" y="11746"/>
                    <a:pt x="112" y="11774"/>
                  </a:cubicBezTo>
                  <a:cubicBezTo>
                    <a:pt x="195" y="11746"/>
                    <a:pt x="195" y="10295"/>
                    <a:pt x="195" y="9905"/>
                  </a:cubicBezTo>
                  <a:cubicBezTo>
                    <a:pt x="195" y="8621"/>
                    <a:pt x="223" y="7226"/>
                    <a:pt x="223" y="5915"/>
                  </a:cubicBezTo>
                  <a:lnTo>
                    <a:pt x="223" y="5887"/>
                  </a:lnTo>
                  <a:lnTo>
                    <a:pt x="223" y="5859"/>
                  </a:lnTo>
                  <a:cubicBezTo>
                    <a:pt x="223" y="4576"/>
                    <a:pt x="223" y="3125"/>
                    <a:pt x="195" y="1870"/>
                  </a:cubicBezTo>
                  <a:cubicBezTo>
                    <a:pt x="195" y="1507"/>
                    <a:pt x="195" y="28"/>
                    <a:pt x="112" y="0"/>
                  </a:cubicBezTo>
                  <a:cubicBezTo>
                    <a:pt x="0" y="28"/>
                    <a:pt x="0" y="1507"/>
                    <a:pt x="0" y="187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5027;p63">
              <a:extLst>
                <a:ext uri="{FF2B5EF4-FFF2-40B4-BE49-F238E27FC236}">
                  <a16:creationId xmlns:a16="http://schemas.microsoft.com/office/drawing/2014/main" id="{2F0969D1-367E-8470-4108-2DF208C0D4DE}"/>
                </a:ext>
              </a:extLst>
            </p:cNvPr>
            <p:cNvSpPr/>
            <p:nvPr/>
          </p:nvSpPr>
          <p:spPr>
            <a:xfrm>
              <a:off x="3037600" y="2932317"/>
              <a:ext cx="16476" cy="215509"/>
            </a:xfrm>
            <a:custGeom>
              <a:avLst/>
              <a:gdLst/>
              <a:ahLst/>
              <a:cxnLst/>
              <a:rect l="l" t="t" r="r" b="b"/>
              <a:pathLst>
                <a:path w="224" h="2930" extrusionOk="0">
                  <a:moveTo>
                    <a:pt x="29" y="475"/>
                  </a:moveTo>
                  <a:lnTo>
                    <a:pt x="29" y="1507"/>
                  </a:lnTo>
                  <a:lnTo>
                    <a:pt x="29" y="1507"/>
                  </a:lnTo>
                  <a:lnTo>
                    <a:pt x="29" y="1507"/>
                  </a:lnTo>
                  <a:lnTo>
                    <a:pt x="29" y="2511"/>
                  </a:lnTo>
                  <a:cubicBezTo>
                    <a:pt x="29" y="2595"/>
                    <a:pt x="1" y="2902"/>
                    <a:pt x="84" y="2930"/>
                  </a:cubicBezTo>
                  <a:cubicBezTo>
                    <a:pt x="196" y="2930"/>
                    <a:pt x="196" y="2595"/>
                    <a:pt x="196" y="2567"/>
                  </a:cubicBezTo>
                  <a:cubicBezTo>
                    <a:pt x="224" y="2232"/>
                    <a:pt x="224" y="1870"/>
                    <a:pt x="196" y="1535"/>
                  </a:cubicBezTo>
                  <a:lnTo>
                    <a:pt x="196" y="1535"/>
                  </a:lnTo>
                  <a:lnTo>
                    <a:pt x="196" y="1535"/>
                  </a:lnTo>
                  <a:cubicBezTo>
                    <a:pt x="196" y="1200"/>
                    <a:pt x="196" y="837"/>
                    <a:pt x="168" y="503"/>
                  </a:cubicBezTo>
                  <a:cubicBezTo>
                    <a:pt x="168" y="475"/>
                    <a:pt x="168" y="84"/>
                    <a:pt x="57" y="84"/>
                  </a:cubicBezTo>
                  <a:cubicBezTo>
                    <a:pt x="29" y="0"/>
                    <a:pt x="29" y="391"/>
                    <a:pt x="29"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5028;p63">
              <a:extLst>
                <a:ext uri="{FF2B5EF4-FFF2-40B4-BE49-F238E27FC236}">
                  <a16:creationId xmlns:a16="http://schemas.microsoft.com/office/drawing/2014/main" id="{DCA32BF5-A12E-4CD6-7EFA-E6B1B088479D}"/>
                </a:ext>
              </a:extLst>
            </p:cNvPr>
            <p:cNvSpPr/>
            <p:nvPr/>
          </p:nvSpPr>
          <p:spPr>
            <a:xfrm>
              <a:off x="2867330" y="2796910"/>
              <a:ext cx="16476" cy="361216"/>
            </a:xfrm>
            <a:custGeom>
              <a:avLst/>
              <a:gdLst/>
              <a:ahLst/>
              <a:cxnLst/>
              <a:rect l="l" t="t" r="r" b="b"/>
              <a:pathLst>
                <a:path w="224" h="4911" extrusionOk="0">
                  <a:moveTo>
                    <a:pt x="28" y="809"/>
                  </a:moveTo>
                  <a:cubicBezTo>
                    <a:pt x="28" y="1200"/>
                    <a:pt x="0" y="2065"/>
                    <a:pt x="0" y="2483"/>
                  </a:cubicBezTo>
                  <a:lnTo>
                    <a:pt x="0" y="2483"/>
                  </a:lnTo>
                  <a:lnTo>
                    <a:pt x="0" y="2483"/>
                  </a:lnTo>
                  <a:cubicBezTo>
                    <a:pt x="0" y="2902"/>
                    <a:pt x="0" y="3739"/>
                    <a:pt x="28" y="4157"/>
                  </a:cubicBezTo>
                  <a:cubicBezTo>
                    <a:pt x="28" y="4687"/>
                    <a:pt x="84" y="4910"/>
                    <a:pt x="112" y="4910"/>
                  </a:cubicBezTo>
                  <a:cubicBezTo>
                    <a:pt x="168" y="4910"/>
                    <a:pt x="168" y="4631"/>
                    <a:pt x="168" y="4157"/>
                  </a:cubicBezTo>
                  <a:cubicBezTo>
                    <a:pt x="168" y="3739"/>
                    <a:pt x="223" y="2902"/>
                    <a:pt x="223" y="2483"/>
                  </a:cubicBezTo>
                  <a:lnTo>
                    <a:pt x="223" y="2483"/>
                  </a:lnTo>
                  <a:lnTo>
                    <a:pt x="223" y="2483"/>
                  </a:lnTo>
                  <a:cubicBezTo>
                    <a:pt x="223" y="2065"/>
                    <a:pt x="223" y="1200"/>
                    <a:pt x="168" y="809"/>
                  </a:cubicBezTo>
                  <a:cubicBezTo>
                    <a:pt x="168" y="279"/>
                    <a:pt x="140" y="0"/>
                    <a:pt x="112" y="0"/>
                  </a:cubicBezTo>
                  <a:cubicBezTo>
                    <a:pt x="28" y="0"/>
                    <a:pt x="28" y="279"/>
                    <a:pt x="28" y="8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5029;p63">
              <a:extLst>
                <a:ext uri="{FF2B5EF4-FFF2-40B4-BE49-F238E27FC236}">
                  <a16:creationId xmlns:a16="http://schemas.microsoft.com/office/drawing/2014/main" id="{6B7759E1-D51E-317F-4133-75CE713C97C4}"/>
                </a:ext>
              </a:extLst>
            </p:cNvPr>
            <p:cNvSpPr/>
            <p:nvPr/>
          </p:nvSpPr>
          <p:spPr>
            <a:xfrm>
              <a:off x="3002737" y="3032861"/>
              <a:ext cx="16476" cy="112903"/>
            </a:xfrm>
            <a:custGeom>
              <a:avLst/>
              <a:gdLst/>
              <a:ahLst/>
              <a:cxnLst/>
              <a:rect l="l" t="t" r="r" b="b"/>
              <a:pathLst>
                <a:path w="224" h="1535" extrusionOk="0">
                  <a:moveTo>
                    <a:pt x="56" y="252"/>
                  </a:moveTo>
                  <a:cubicBezTo>
                    <a:pt x="56" y="419"/>
                    <a:pt x="0" y="586"/>
                    <a:pt x="0" y="782"/>
                  </a:cubicBezTo>
                  <a:lnTo>
                    <a:pt x="0" y="782"/>
                  </a:lnTo>
                  <a:lnTo>
                    <a:pt x="0" y="782"/>
                  </a:lnTo>
                  <a:cubicBezTo>
                    <a:pt x="0" y="949"/>
                    <a:pt x="0" y="1117"/>
                    <a:pt x="56" y="1284"/>
                  </a:cubicBezTo>
                  <a:cubicBezTo>
                    <a:pt x="56" y="1340"/>
                    <a:pt x="56" y="1535"/>
                    <a:pt x="112" y="1535"/>
                  </a:cubicBezTo>
                  <a:cubicBezTo>
                    <a:pt x="196" y="1535"/>
                    <a:pt x="196" y="1340"/>
                    <a:pt x="224" y="1284"/>
                  </a:cubicBezTo>
                  <a:lnTo>
                    <a:pt x="224" y="782"/>
                  </a:lnTo>
                  <a:lnTo>
                    <a:pt x="224" y="782"/>
                  </a:lnTo>
                  <a:lnTo>
                    <a:pt x="224" y="782"/>
                  </a:lnTo>
                  <a:lnTo>
                    <a:pt x="224" y="252"/>
                  </a:lnTo>
                  <a:cubicBezTo>
                    <a:pt x="224" y="168"/>
                    <a:pt x="224" y="1"/>
                    <a:pt x="112" y="1"/>
                  </a:cubicBezTo>
                  <a:cubicBezTo>
                    <a:pt x="56" y="1"/>
                    <a:pt x="56" y="168"/>
                    <a:pt x="56"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5030;p63">
              <a:extLst>
                <a:ext uri="{FF2B5EF4-FFF2-40B4-BE49-F238E27FC236}">
                  <a16:creationId xmlns:a16="http://schemas.microsoft.com/office/drawing/2014/main" id="{748C29E8-C5A7-8FD1-2D96-8636DDE4EBD4}"/>
                </a:ext>
              </a:extLst>
            </p:cNvPr>
            <p:cNvSpPr/>
            <p:nvPr/>
          </p:nvSpPr>
          <p:spPr>
            <a:xfrm>
              <a:off x="3002737" y="2983582"/>
              <a:ext cx="16476" cy="30892"/>
            </a:xfrm>
            <a:custGeom>
              <a:avLst/>
              <a:gdLst/>
              <a:ahLst/>
              <a:cxnLst/>
              <a:rect l="l" t="t" r="r" b="b"/>
              <a:pathLst>
                <a:path w="224" h="420" extrusionOk="0">
                  <a:moveTo>
                    <a:pt x="56" y="85"/>
                  </a:moveTo>
                  <a:cubicBezTo>
                    <a:pt x="56" y="113"/>
                    <a:pt x="0" y="196"/>
                    <a:pt x="0" y="224"/>
                  </a:cubicBezTo>
                  <a:lnTo>
                    <a:pt x="0" y="224"/>
                  </a:lnTo>
                  <a:lnTo>
                    <a:pt x="0" y="224"/>
                  </a:lnTo>
                  <a:cubicBezTo>
                    <a:pt x="0" y="252"/>
                    <a:pt x="0" y="336"/>
                    <a:pt x="56" y="364"/>
                  </a:cubicBezTo>
                  <a:cubicBezTo>
                    <a:pt x="56" y="419"/>
                    <a:pt x="84" y="419"/>
                    <a:pt x="112" y="419"/>
                  </a:cubicBezTo>
                  <a:cubicBezTo>
                    <a:pt x="196" y="419"/>
                    <a:pt x="196" y="419"/>
                    <a:pt x="224" y="364"/>
                  </a:cubicBezTo>
                  <a:lnTo>
                    <a:pt x="224" y="224"/>
                  </a:lnTo>
                  <a:lnTo>
                    <a:pt x="224" y="224"/>
                  </a:lnTo>
                  <a:lnTo>
                    <a:pt x="224" y="224"/>
                  </a:lnTo>
                  <a:lnTo>
                    <a:pt x="224" y="85"/>
                  </a:lnTo>
                  <a:cubicBezTo>
                    <a:pt x="196" y="57"/>
                    <a:pt x="196" y="1"/>
                    <a:pt x="112" y="1"/>
                  </a:cubicBezTo>
                  <a:cubicBezTo>
                    <a:pt x="84" y="1"/>
                    <a:pt x="56" y="57"/>
                    <a:pt x="56"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5031;p63">
              <a:extLst>
                <a:ext uri="{FF2B5EF4-FFF2-40B4-BE49-F238E27FC236}">
                  <a16:creationId xmlns:a16="http://schemas.microsoft.com/office/drawing/2014/main" id="{8C1453F4-B177-3709-BB95-B3303E0EDA9D}"/>
                </a:ext>
              </a:extLst>
            </p:cNvPr>
            <p:cNvSpPr/>
            <p:nvPr/>
          </p:nvSpPr>
          <p:spPr>
            <a:xfrm>
              <a:off x="2976038" y="2950779"/>
              <a:ext cx="14490" cy="194988"/>
            </a:xfrm>
            <a:custGeom>
              <a:avLst/>
              <a:gdLst/>
              <a:ahLst/>
              <a:cxnLst/>
              <a:rect l="l" t="t" r="r" b="b"/>
              <a:pathLst>
                <a:path w="197" h="2651" extrusionOk="0">
                  <a:moveTo>
                    <a:pt x="1" y="419"/>
                  </a:moveTo>
                  <a:lnTo>
                    <a:pt x="1" y="1340"/>
                  </a:lnTo>
                  <a:lnTo>
                    <a:pt x="1" y="1340"/>
                  </a:lnTo>
                  <a:lnTo>
                    <a:pt x="1" y="1340"/>
                  </a:lnTo>
                  <a:lnTo>
                    <a:pt x="1" y="2233"/>
                  </a:lnTo>
                  <a:cubicBezTo>
                    <a:pt x="1" y="2288"/>
                    <a:pt x="1" y="2651"/>
                    <a:pt x="84" y="2651"/>
                  </a:cubicBezTo>
                  <a:cubicBezTo>
                    <a:pt x="168" y="2651"/>
                    <a:pt x="168" y="2288"/>
                    <a:pt x="168" y="2233"/>
                  </a:cubicBezTo>
                  <a:cubicBezTo>
                    <a:pt x="168" y="1954"/>
                    <a:pt x="196" y="1591"/>
                    <a:pt x="196" y="1340"/>
                  </a:cubicBezTo>
                  <a:lnTo>
                    <a:pt x="196" y="1340"/>
                  </a:lnTo>
                  <a:lnTo>
                    <a:pt x="196" y="1340"/>
                  </a:lnTo>
                  <a:cubicBezTo>
                    <a:pt x="196" y="1033"/>
                    <a:pt x="196" y="726"/>
                    <a:pt x="168" y="419"/>
                  </a:cubicBezTo>
                  <a:cubicBezTo>
                    <a:pt x="168" y="307"/>
                    <a:pt x="168" y="1"/>
                    <a:pt x="84" y="1"/>
                  </a:cubicBezTo>
                  <a:cubicBezTo>
                    <a:pt x="29" y="1"/>
                    <a:pt x="29" y="363"/>
                    <a:pt x="1"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5032;p63">
              <a:extLst>
                <a:ext uri="{FF2B5EF4-FFF2-40B4-BE49-F238E27FC236}">
                  <a16:creationId xmlns:a16="http://schemas.microsoft.com/office/drawing/2014/main" id="{F3DF9647-8FF7-1DDD-F460-0DDC82882D4D}"/>
                </a:ext>
              </a:extLst>
            </p:cNvPr>
            <p:cNvSpPr/>
            <p:nvPr/>
          </p:nvSpPr>
          <p:spPr>
            <a:xfrm>
              <a:off x="2939116" y="3014400"/>
              <a:ext cx="16476" cy="131365"/>
            </a:xfrm>
            <a:custGeom>
              <a:avLst/>
              <a:gdLst/>
              <a:ahLst/>
              <a:cxnLst/>
              <a:rect l="l" t="t" r="r" b="b"/>
              <a:pathLst>
                <a:path w="224" h="1786" extrusionOk="0">
                  <a:moveTo>
                    <a:pt x="28" y="279"/>
                  </a:moveTo>
                  <a:cubicBezTo>
                    <a:pt x="28" y="503"/>
                    <a:pt x="1" y="698"/>
                    <a:pt x="1" y="921"/>
                  </a:cubicBezTo>
                  <a:lnTo>
                    <a:pt x="1" y="921"/>
                  </a:lnTo>
                  <a:lnTo>
                    <a:pt x="1" y="921"/>
                  </a:lnTo>
                  <a:cubicBezTo>
                    <a:pt x="1" y="1116"/>
                    <a:pt x="1" y="1340"/>
                    <a:pt x="28" y="1507"/>
                  </a:cubicBezTo>
                  <a:cubicBezTo>
                    <a:pt x="28" y="1563"/>
                    <a:pt x="28" y="1786"/>
                    <a:pt x="112" y="1786"/>
                  </a:cubicBezTo>
                  <a:cubicBezTo>
                    <a:pt x="168" y="1786"/>
                    <a:pt x="168" y="1535"/>
                    <a:pt x="224" y="1507"/>
                  </a:cubicBezTo>
                  <a:lnTo>
                    <a:pt x="224" y="921"/>
                  </a:lnTo>
                  <a:lnTo>
                    <a:pt x="224" y="921"/>
                  </a:lnTo>
                  <a:lnTo>
                    <a:pt x="224" y="921"/>
                  </a:lnTo>
                  <a:lnTo>
                    <a:pt x="224" y="279"/>
                  </a:lnTo>
                  <a:cubicBezTo>
                    <a:pt x="224" y="224"/>
                    <a:pt x="224" y="0"/>
                    <a:pt x="112" y="0"/>
                  </a:cubicBezTo>
                  <a:cubicBezTo>
                    <a:pt x="28" y="0"/>
                    <a:pt x="28" y="224"/>
                    <a:pt x="28" y="27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5033;p63">
              <a:extLst>
                <a:ext uri="{FF2B5EF4-FFF2-40B4-BE49-F238E27FC236}">
                  <a16:creationId xmlns:a16="http://schemas.microsoft.com/office/drawing/2014/main" id="{93CC10E0-F08D-3738-56E3-8F1818BEAAB5}"/>
                </a:ext>
              </a:extLst>
            </p:cNvPr>
            <p:cNvSpPr/>
            <p:nvPr/>
          </p:nvSpPr>
          <p:spPr>
            <a:xfrm>
              <a:off x="2906312" y="3034921"/>
              <a:ext cx="12357" cy="112903"/>
            </a:xfrm>
            <a:custGeom>
              <a:avLst/>
              <a:gdLst/>
              <a:ahLst/>
              <a:cxnLst/>
              <a:rect l="l" t="t" r="r" b="b"/>
              <a:pathLst>
                <a:path w="168" h="1535" extrusionOk="0">
                  <a:moveTo>
                    <a:pt x="0" y="252"/>
                  </a:moveTo>
                  <a:lnTo>
                    <a:pt x="0" y="782"/>
                  </a:lnTo>
                  <a:lnTo>
                    <a:pt x="0" y="782"/>
                  </a:lnTo>
                  <a:lnTo>
                    <a:pt x="0" y="782"/>
                  </a:lnTo>
                  <a:lnTo>
                    <a:pt x="0" y="1312"/>
                  </a:lnTo>
                  <a:cubicBezTo>
                    <a:pt x="0" y="1368"/>
                    <a:pt x="0" y="1535"/>
                    <a:pt x="112" y="1535"/>
                  </a:cubicBezTo>
                  <a:cubicBezTo>
                    <a:pt x="168" y="1535"/>
                    <a:pt x="168" y="1368"/>
                    <a:pt x="168" y="1312"/>
                  </a:cubicBezTo>
                  <a:lnTo>
                    <a:pt x="168" y="782"/>
                  </a:lnTo>
                  <a:lnTo>
                    <a:pt x="168" y="782"/>
                  </a:lnTo>
                  <a:lnTo>
                    <a:pt x="168" y="782"/>
                  </a:lnTo>
                  <a:lnTo>
                    <a:pt x="168" y="252"/>
                  </a:lnTo>
                  <a:cubicBezTo>
                    <a:pt x="168" y="224"/>
                    <a:pt x="168" y="0"/>
                    <a:pt x="112" y="0"/>
                  </a:cubicBezTo>
                  <a:cubicBezTo>
                    <a:pt x="0" y="0"/>
                    <a:pt x="0" y="196"/>
                    <a:pt x="0"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5034;p63">
              <a:extLst>
                <a:ext uri="{FF2B5EF4-FFF2-40B4-BE49-F238E27FC236}">
                  <a16:creationId xmlns:a16="http://schemas.microsoft.com/office/drawing/2014/main" id="{9233CDB2-D5C6-5B46-B143-C6CA265753D4}"/>
                </a:ext>
              </a:extLst>
            </p:cNvPr>
            <p:cNvSpPr/>
            <p:nvPr/>
          </p:nvSpPr>
          <p:spPr>
            <a:xfrm>
              <a:off x="2906312" y="2987701"/>
              <a:ext cx="12357" cy="30892"/>
            </a:xfrm>
            <a:custGeom>
              <a:avLst/>
              <a:gdLst/>
              <a:ahLst/>
              <a:cxnLst/>
              <a:rect l="l" t="t" r="r" b="b"/>
              <a:pathLst>
                <a:path w="168" h="420" extrusionOk="0">
                  <a:moveTo>
                    <a:pt x="0" y="336"/>
                  </a:moveTo>
                  <a:lnTo>
                    <a:pt x="0" y="196"/>
                  </a:lnTo>
                  <a:lnTo>
                    <a:pt x="0" y="196"/>
                  </a:lnTo>
                  <a:lnTo>
                    <a:pt x="0" y="196"/>
                  </a:lnTo>
                  <a:lnTo>
                    <a:pt x="0" y="57"/>
                  </a:lnTo>
                  <a:cubicBezTo>
                    <a:pt x="0" y="57"/>
                    <a:pt x="0" y="1"/>
                    <a:pt x="112" y="1"/>
                  </a:cubicBezTo>
                  <a:cubicBezTo>
                    <a:pt x="168" y="1"/>
                    <a:pt x="168" y="57"/>
                    <a:pt x="168" y="57"/>
                  </a:cubicBezTo>
                  <a:lnTo>
                    <a:pt x="168" y="196"/>
                  </a:lnTo>
                  <a:lnTo>
                    <a:pt x="168" y="196"/>
                  </a:lnTo>
                  <a:lnTo>
                    <a:pt x="168" y="196"/>
                  </a:lnTo>
                  <a:lnTo>
                    <a:pt x="168" y="336"/>
                  </a:lnTo>
                  <a:cubicBezTo>
                    <a:pt x="168" y="336"/>
                    <a:pt x="168" y="419"/>
                    <a:pt x="112" y="419"/>
                  </a:cubicBezTo>
                  <a:cubicBezTo>
                    <a:pt x="0" y="419"/>
                    <a:pt x="0" y="336"/>
                    <a:pt x="0" y="33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5035;p63">
              <a:extLst>
                <a:ext uri="{FF2B5EF4-FFF2-40B4-BE49-F238E27FC236}">
                  <a16:creationId xmlns:a16="http://schemas.microsoft.com/office/drawing/2014/main" id="{DC3362B2-2EA6-00EE-2983-BC06AF294115}"/>
                </a:ext>
              </a:extLst>
            </p:cNvPr>
            <p:cNvSpPr/>
            <p:nvPr/>
          </p:nvSpPr>
          <p:spPr>
            <a:xfrm>
              <a:off x="3078641" y="2952838"/>
              <a:ext cx="12430" cy="180645"/>
            </a:xfrm>
            <a:custGeom>
              <a:avLst/>
              <a:gdLst/>
              <a:ahLst/>
              <a:cxnLst/>
              <a:rect l="l" t="t" r="r" b="b"/>
              <a:pathLst>
                <a:path w="169" h="2456" extrusionOk="0">
                  <a:moveTo>
                    <a:pt x="1" y="391"/>
                  </a:moveTo>
                  <a:lnTo>
                    <a:pt x="1" y="1228"/>
                  </a:lnTo>
                  <a:lnTo>
                    <a:pt x="1" y="1228"/>
                  </a:lnTo>
                  <a:lnTo>
                    <a:pt x="1" y="1228"/>
                  </a:lnTo>
                  <a:lnTo>
                    <a:pt x="1" y="2065"/>
                  </a:lnTo>
                  <a:cubicBezTo>
                    <a:pt x="1" y="2316"/>
                    <a:pt x="29" y="2456"/>
                    <a:pt x="84" y="2456"/>
                  </a:cubicBezTo>
                  <a:cubicBezTo>
                    <a:pt x="140" y="2456"/>
                    <a:pt x="168" y="2316"/>
                    <a:pt x="168" y="2065"/>
                  </a:cubicBezTo>
                  <a:lnTo>
                    <a:pt x="168" y="1228"/>
                  </a:lnTo>
                  <a:lnTo>
                    <a:pt x="168" y="1228"/>
                  </a:lnTo>
                  <a:lnTo>
                    <a:pt x="168" y="1228"/>
                  </a:lnTo>
                  <a:lnTo>
                    <a:pt x="168" y="391"/>
                  </a:lnTo>
                  <a:cubicBezTo>
                    <a:pt x="168" y="140"/>
                    <a:pt x="140" y="0"/>
                    <a:pt x="84" y="0"/>
                  </a:cubicBezTo>
                  <a:cubicBezTo>
                    <a:pt x="29" y="0"/>
                    <a:pt x="29" y="140"/>
                    <a:pt x="1"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5036;p63">
              <a:extLst>
                <a:ext uri="{FF2B5EF4-FFF2-40B4-BE49-F238E27FC236}">
                  <a16:creationId xmlns:a16="http://schemas.microsoft.com/office/drawing/2014/main" id="{0ED27CF4-4C05-F9E3-EA78-2B3B52CBB3A9}"/>
                </a:ext>
              </a:extLst>
            </p:cNvPr>
            <p:cNvSpPr/>
            <p:nvPr/>
          </p:nvSpPr>
          <p:spPr>
            <a:xfrm>
              <a:off x="3078641" y="2895395"/>
              <a:ext cx="12430" cy="32878"/>
            </a:xfrm>
            <a:custGeom>
              <a:avLst/>
              <a:gdLst/>
              <a:ahLst/>
              <a:cxnLst/>
              <a:rect l="l" t="t" r="r" b="b"/>
              <a:pathLst>
                <a:path w="169" h="447" extrusionOk="0">
                  <a:moveTo>
                    <a:pt x="1" y="363"/>
                  </a:moveTo>
                  <a:lnTo>
                    <a:pt x="1" y="224"/>
                  </a:lnTo>
                  <a:lnTo>
                    <a:pt x="1" y="224"/>
                  </a:lnTo>
                  <a:lnTo>
                    <a:pt x="1" y="224"/>
                  </a:lnTo>
                  <a:lnTo>
                    <a:pt x="1" y="56"/>
                  </a:lnTo>
                  <a:cubicBezTo>
                    <a:pt x="1" y="28"/>
                    <a:pt x="29" y="0"/>
                    <a:pt x="84" y="0"/>
                  </a:cubicBezTo>
                  <a:cubicBezTo>
                    <a:pt x="140" y="0"/>
                    <a:pt x="168" y="28"/>
                    <a:pt x="168" y="56"/>
                  </a:cubicBezTo>
                  <a:lnTo>
                    <a:pt x="168" y="224"/>
                  </a:lnTo>
                  <a:lnTo>
                    <a:pt x="168" y="224"/>
                  </a:lnTo>
                  <a:lnTo>
                    <a:pt x="168" y="224"/>
                  </a:lnTo>
                  <a:lnTo>
                    <a:pt x="168" y="363"/>
                  </a:lnTo>
                  <a:cubicBezTo>
                    <a:pt x="168" y="419"/>
                    <a:pt x="140" y="447"/>
                    <a:pt x="84" y="447"/>
                  </a:cubicBezTo>
                  <a:cubicBezTo>
                    <a:pt x="29" y="447"/>
                    <a:pt x="29" y="447"/>
                    <a:pt x="1"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5037;p63">
              <a:extLst>
                <a:ext uri="{FF2B5EF4-FFF2-40B4-BE49-F238E27FC236}">
                  <a16:creationId xmlns:a16="http://schemas.microsoft.com/office/drawing/2014/main" id="{AB8EBBAE-010C-0744-468A-A9B5A1FA033B}"/>
                </a:ext>
              </a:extLst>
            </p:cNvPr>
            <p:cNvSpPr/>
            <p:nvPr/>
          </p:nvSpPr>
          <p:spPr>
            <a:xfrm>
              <a:off x="3107400" y="2930258"/>
              <a:ext cx="16476" cy="156005"/>
            </a:xfrm>
            <a:custGeom>
              <a:avLst/>
              <a:gdLst/>
              <a:ahLst/>
              <a:cxnLst/>
              <a:rect l="l" t="t" r="r" b="b"/>
              <a:pathLst>
                <a:path w="224" h="2121" extrusionOk="0">
                  <a:moveTo>
                    <a:pt x="56" y="1786"/>
                  </a:moveTo>
                  <a:cubicBezTo>
                    <a:pt x="56" y="1619"/>
                    <a:pt x="0" y="1256"/>
                    <a:pt x="0" y="1089"/>
                  </a:cubicBezTo>
                  <a:lnTo>
                    <a:pt x="0" y="1089"/>
                  </a:lnTo>
                  <a:lnTo>
                    <a:pt x="0" y="1089"/>
                  </a:lnTo>
                  <a:cubicBezTo>
                    <a:pt x="0" y="921"/>
                    <a:pt x="0" y="531"/>
                    <a:pt x="56" y="363"/>
                  </a:cubicBezTo>
                  <a:cubicBezTo>
                    <a:pt x="56" y="140"/>
                    <a:pt x="84" y="1"/>
                    <a:pt x="112" y="1"/>
                  </a:cubicBezTo>
                  <a:cubicBezTo>
                    <a:pt x="196" y="1"/>
                    <a:pt x="196" y="112"/>
                    <a:pt x="224" y="363"/>
                  </a:cubicBezTo>
                  <a:lnTo>
                    <a:pt x="224" y="1089"/>
                  </a:lnTo>
                  <a:lnTo>
                    <a:pt x="224" y="1089"/>
                  </a:lnTo>
                  <a:lnTo>
                    <a:pt x="224" y="1089"/>
                  </a:lnTo>
                  <a:lnTo>
                    <a:pt x="224" y="1786"/>
                  </a:lnTo>
                  <a:cubicBezTo>
                    <a:pt x="196" y="1981"/>
                    <a:pt x="196" y="2121"/>
                    <a:pt x="112" y="2121"/>
                  </a:cubicBezTo>
                  <a:cubicBezTo>
                    <a:pt x="84" y="2121"/>
                    <a:pt x="84" y="1981"/>
                    <a:pt x="56" y="178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5038;p63">
              <a:extLst>
                <a:ext uri="{FF2B5EF4-FFF2-40B4-BE49-F238E27FC236}">
                  <a16:creationId xmlns:a16="http://schemas.microsoft.com/office/drawing/2014/main" id="{8492EC5B-FCC9-61F2-4C04-03EE3B9827B5}"/>
                </a:ext>
              </a:extLst>
            </p:cNvPr>
            <p:cNvSpPr/>
            <p:nvPr/>
          </p:nvSpPr>
          <p:spPr>
            <a:xfrm>
              <a:off x="3144322" y="2979537"/>
              <a:ext cx="16476" cy="156005"/>
            </a:xfrm>
            <a:custGeom>
              <a:avLst/>
              <a:gdLst/>
              <a:ahLst/>
              <a:cxnLst/>
              <a:rect l="l" t="t" r="r" b="b"/>
              <a:pathLst>
                <a:path w="224" h="2121" extrusionOk="0">
                  <a:moveTo>
                    <a:pt x="28" y="1786"/>
                  </a:moveTo>
                  <a:cubicBezTo>
                    <a:pt x="28" y="1590"/>
                    <a:pt x="1" y="1256"/>
                    <a:pt x="1" y="1088"/>
                  </a:cubicBezTo>
                  <a:lnTo>
                    <a:pt x="1" y="1088"/>
                  </a:lnTo>
                  <a:lnTo>
                    <a:pt x="1" y="1088"/>
                  </a:lnTo>
                  <a:cubicBezTo>
                    <a:pt x="1" y="893"/>
                    <a:pt x="1" y="530"/>
                    <a:pt x="28" y="335"/>
                  </a:cubicBezTo>
                  <a:cubicBezTo>
                    <a:pt x="28" y="140"/>
                    <a:pt x="84" y="0"/>
                    <a:pt x="112" y="0"/>
                  </a:cubicBezTo>
                  <a:cubicBezTo>
                    <a:pt x="168" y="0"/>
                    <a:pt x="168" y="140"/>
                    <a:pt x="224" y="335"/>
                  </a:cubicBezTo>
                  <a:lnTo>
                    <a:pt x="224" y="1088"/>
                  </a:lnTo>
                  <a:lnTo>
                    <a:pt x="224" y="1088"/>
                  </a:lnTo>
                  <a:lnTo>
                    <a:pt x="224" y="1088"/>
                  </a:lnTo>
                  <a:lnTo>
                    <a:pt x="224" y="1786"/>
                  </a:lnTo>
                  <a:cubicBezTo>
                    <a:pt x="168" y="1981"/>
                    <a:pt x="168" y="2121"/>
                    <a:pt x="112" y="2121"/>
                  </a:cubicBezTo>
                  <a:cubicBezTo>
                    <a:pt x="28" y="2121"/>
                    <a:pt x="28" y="2009"/>
                    <a:pt x="28" y="178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5039;p63">
              <a:extLst>
                <a:ext uri="{FF2B5EF4-FFF2-40B4-BE49-F238E27FC236}">
                  <a16:creationId xmlns:a16="http://schemas.microsoft.com/office/drawing/2014/main" id="{E70C6E98-7FA4-B406-9F1B-57AE223A5890}"/>
                </a:ext>
              </a:extLst>
            </p:cNvPr>
            <p:cNvSpPr/>
            <p:nvPr/>
          </p:nvSpPr>
          <p:spPr>
            <a:xfrm>
              <a:off x="2867330" y="2571182"/>
              <a:ext cx="16476" cy="172407"/>
            </a:xfrm>
            <a:custGeom>
              <a:avLst/>
              <a:gdLst/>
              <a:ahLst/>
              <a:cxnLst/>
              <a:rect l="l" t="t" r="r" b="b"/>
              <a:pathLst>
                <a:path w="224" h="2344" extrusionOk="0">
                  <a:moveTo>
                    <a:pt x="28" y="1953"/>
                  </a:moveTo>
                  <a:cubicBezTo>
                    <a:pt x="28" y="1786"/>
                    <a:pt x="0" y="1367"/>
                    <a:pt x="0" y="1200"/>
                  </a:cubicBezTo>
                  <a:lnTo>
                    <a:pt x="0" y="1200"/>
                  </a:lnTo>
                  <a:lnTo>
                    <a:pt x="0" y="1200"/>
                  </a:lnTo>
                  <a:cubicBezTo>
                    <a:pt x="0" y="977"/>
                    <a:pt x="0" y="586"/>
                    <a:pt x="28" y="391"/>
                  </a:cubicBezTo>
                  <a:cubicBezTo>
                    <a:pt x="28" y="140"/>
                    <a:pt x="84" y="0"/>
                    <a:pt x="112" y="0"/>
                  </a:cubicBezTo>
                  <a:cubicBezTo>
                    <a:pt x="168" y="0"/>
                    <a:pt x="168" y="140"/>
                    <a:pt x="168" y="391"/>
                  </a:cubicBezTo>
                  <a:cubicBezTo>
                    <a:pt x="168" y="586"/>
                    <a:pt x="223" y="977"/>
                    <a:pt x="223" y="1200"/>
                  </a:cubicBezTo>
                  <a:lnTo>
                    <a:pt x="223" y="1200"/>
                  </a:lnTo>
                  <a:lnTo>
                    <a:pt x="223" y="1200"/>
                  </a:lnTo>
                  <a:cubicBezTo>
                    <a:pt x="223" y="1395"/>
                    <a:pt x="223" y="1786"/>
                    <a:pt x="168" y="1953"/>
                  </a:cubicBezTo>
                  <a:cubicBezTo>
                    <a:pt x="168" y="2204"/>
                    <a:pt x="140" y="2344"/>
                    <a:pt x="112" y="2344"/>
                  </a:cubicBezTo>
                  <a:cubicBezTo>
                    <a:pt x="28" y="2344"/>
                    <a:pt x="28" y="2204"/>
                    <a:pt x="28" y="195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5040;p63">
              <a:extLst>
                <a:ext uri="{FF2B5EF4-FFF2-40B4-BE49-F238E27FC236}">
                  <a16:creationId xmlns:a16="http://schemas.microsoft.com/office/drawing/2014/main" id="{6FC287CF-F09F-F677-E581-6AE3CAC740C1}"/>
                </a:ext>
              </a:extLst>
            </p:cNvPr>
            <p:cNvSpPr/>
            <p:nvPr/>
          </p:nvSpPr>
          <p:spPr>
            <a:xfrm>
              <a:off x="2106007" y="2577287"/>
              <a:ext cx="14416" cy="211463"/>
            </a:xfrm>
            <a:custGeom>
              <a:avLst/>
              <a:gdLst/>
              <a:ahLst/>
              <a:cxnLst/>
              <a:rect l="l" t="t" r="r" b="b"/>
              <a:pathLst>
                <a:path w="196" h="2875" extrusionOk="0">
                  <a:moveTo>
                    <a:pt x="196" y="447"/>
                  </a:moveTo>
                  <a:lnTo>
                    <a:pt x="196" y="1480"/>
                  </a:lnTo>
                  <a:lnTo>
                    <a:pt x="196" y="1480"/>
                  </a:lnTo>
                  <a:lnTo>
                    <a:pt x="196" y="1480"/>
                  </a:lnTo>
                  <a:lnTo>
                    <a:pt x="196" y="2512"/>
                  </a:lnTo>
                  <a:cubicBezTo>
                    <a:pt x="196" y="2540"/>
                    <a:pt x="196" y="2875"/>
                    <a:pt x="140" y="2875"/>
                  </a:cubicBezTo>
                  <a:cubicBezTo>
                    <a:pt x="28" y="2875"/>
                    <a:pt x="28" y="2540"/>
                    <a:pt x="28" y="2512"/>
                  </a:cubicBezTo>
                  <a:cubicBezTo>
                    <a:pt x="1" y="2177"/>
                    <a:pt x="1" y="1814"/>
                    <a:pt x="28" y="1480"/>
                  </a:cubicBezTo>
                  <a:lnTo>
                    <a:pt x="28" y="1480"/>
                  </a:lnTo>
                  <a:lnTo>
                    <a:pt x="28" y="1480"/>
                  </a:lnTo>
                  <a:cubicBezTo>
                    <a:pt x="28" y="1145"/>
                    <a:pt x="28" y="782"/>
                    <a:pt x="56" y="447"/>
                  </a:cubicBezTo>
                  <a:cubicBezTo>
                    <a:pt x="56" y="364"/>
                    <a:pt x="56" y="29"/>
                    <a:pt x="168" y="1"/>
                  </a:cubicBezTo>
                  <a:cubicBezTo>
                    <a:pt x="196" y="1"/>
                    <a:pt x="196" y="364"/>
                    <a:pt x="196" y="4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5041;p63">
              <a:extLst>
                <a:ext uri="{FF2B5EF4-FFF2-40B4-BE49-F238E27FC236}">
                  <a16:creationId xmlns:a16="http://schemas.microsoft.com/office/drawing/2014/main" id="{FF8E8FD9-8DDF-7E22-2CB7-CE5B60C4643A}"/>
                </a:ext>
              </a:extLst>
            </p:cNvPr>
            <p:cNvSpPr/>
            <p:nvPr/>
          </p:nvSpPr>
          <p:spPr>
            <a:xfrm>
              <a:off x="2106007" y="2519844"/>
              <a:ext cx="12357" cy="39056"/>
            </a:xfrm>
            <a:custGeom>
              <a:avLst/>
              <a:gdLst/>
              <a:ahLst/>
              <a:cxnLst/>
              <a:rect l="l" t="t" r="r" b="b"/>
              <a:pathLst>
                <a:path w="168" h="531" extrusionOk="0">
                  <a:moveTo>
                    <a:pt x="168" y="112"/>
                  </a:moveTo>
                  <a:lnTo>
                    <a:pt x="168" y="280"/>
                  </a:lnTo>
                  <a:lnTo>
                    <a:pt x="168" y="280"/>
                  </a:lnTo>
                  <a:lnTo>
                    <a:pt x="168" y="280"/>
                  </a:lnTo>
                  <a:lnTo>
                    <a:pt x="168" y="447"/>
                  </a:lnTo>
                  <a:cubicBezTo>
                    <a:pt x="168" y="531"/>
                    <a:pt x="140" y="531"/>
                    <a:pt x="112" y="531"/>
                  </a:cubicBezTo>
                  <a:cubicBezTo>
                    <a:pt x="28" y="531"/>
                    <a:pt x="28" y="503"/>
                    <a:pt x="1" y="447"/>
                  </a:cubicBezTo>
                  <a:lnTo>
                    <a:pt x="1" y="280"/>
                  </a:lnTo>
                  <a:lnTo>
                    <a:pt x="1" y="280"/>
                  </a:lnTo>
                  <a:lnTo>
                    <a:pt x="1" y="280"/>
                  </a:lnTo>
                  <a:lnTo>
                    <a:pt x="1" y="112"/>
                  </a:lnTo>
                  <a:cubicBezTo>
                    <a:pt x="1" y="84"/>
                    <a:pt x="28" y="29"/>
                    <a:pt x="112" y="29"/>
                  </a:cubicBezTo>
                  <a:cubicBezTo>
                    <a:pt x="140" y="1"/>
                    <a:pt x="168" y="29"/>
                    <a:pt x="168"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5042;p63">
              <a:extLst>
                <a:ext uri="{FF2B5EF4-FFF2-40B4-BE49-F238E27FC236}">
                  <a16:creationId xmlns:a16="http://schemas.microsoft.com/office/drawing/2014/main" id="{B7C2A767-588C-15EB-9416-943FB2C1CD95}"/>
                </a:ext>
              </a:extLst>
            </p:cNvPr>
            <p:cNvSpPr/>
            <p:nvPr/>
          </p:nvSpPr>
          <p:spPr>
            <a:xfrm>
              <a:off x="2140870" y="2640909"/>
              <a:ext cx="14490" cy="112977"/>
            </a:xfrm>
            <a:custGeom>
              <a:avLst/>
              <a:gdLst/>
              <a:ahLst/>
              <a:cxnLst/>
              <a:rect l="l" t="t" r="r" b="b"/>
              <a:pathLst>
                <a:path w="197" h="1536" extrusionOk="0">
                  <a:moveTo>
                    <a:pt x="196" y="252"/>
                  </a:moveTo>
                  <a:lnTo>
                    <a:pt x="196" y="754"/>
                  </a:lnTo>
                  <a:lnTo>
                    <a:pt x="196" y="754"/>
                  </a:lnTo>
                  <a:lnTo>
                    <a:pt x="196" y="754"/>
                  </a:lnTo>
                  <a:lnTo>
                    <a:pt x="196" y="1284"/>
                  </a:lnTo>
                  <a:cubicBezTo>
                    <a:pt x="196" y="1368"/>
                    <a:pt x="196" y="1535"/>
                    <a:pt x="112" y="1535"/>
                  </a:cubicBezTo>
                  <a:cubicBezTo>
                    <a:pt x="57" y="1535"/>
                    <a:pt x="57" y="1312"/>
                    <a:pt x="1" y="1284"/>
                  </a:cubicBezTo>
                  <a:lnTo>
                    <a:pt x="1" y="754"/>
                  </a:lnTo>
                  <a:lnTo>
                    <a:pt x="1" y="754"/>
                  </a:lnTo>
                  <a:lnTo>
                    <a:pt x="1" y="754"/>
                  </a:lnTo>
                  <a:lnTo>
                    <a:pt x="1" y="252"/>
                  </a:lnTo>
                  <a:cubicBezTo>
                    <a:pt x="1" y="196"/>
                    <a:pt x="1" y="1"/>
                    <a:pt x="112" y="1"/>
                  </a:cubicBezTo>
                  <a:cubicBezTo>
                    <a:pt x="140" y="1"/>
                    <a:pt x="196" y="196"/>
                    <a:pt x="196"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5043;p63">
              <a:extLst>
                <a:ext uri="{FF2B5EF4-FFF2-40B4-BE49-F238E27FC236}">
                  <a16:creationId xmlns:a16="http://schemas.microsoft.com/office/drawing/2014/main" id="{370DB227-D5A7-D189-D677-0061EF0B15D2}"/>
                </a:ext>
              </a:extLst>
            </p:cNvPr>
            <p:cNvSpPr/>
            <p:nvPr/>
          </p:nvSpPr>
          <p:spPr>
            <a:xfrm>
              <a:off x="2140870" y="2587584"/>
              <a:ext cx="14490" cy="30818"/>
            </a:xfrm>
            <a:custGeom>
              <a:avLst/>
              <a:gdLst/>
              <a:ahLst/>
              <a:cxnLst/>
              <a:rect l="l" t="t" r="r" b="b"/>
              <a:pathLst>
                <a:path w="197" h="419" extrusionOk="0">
                  <a:moveTo>
                    <a:pt x="196" y="56"/>
                  </a:moveTo>
                  <a:lnTo>
                    <a:pt x="196" y="196"/>
                  </a:lnTo>
                  <a:lnTo>
                    <a:pt x="196" y="196"/>
                  </a:lnTo>
                  <a:lnTo>
                    <a:pt x="196" y="196"/>
                  </a:lnTo>
                  <a:lnTo>
                    <a:pt x="196" y="335"/>
                  </a:lnTo>
                  <a:cubicBezTo>
                    <a:pt x="196" y="363"/>
                    <a:pt x="140" y="419"/>
                    <a:pt x="112" y="419"/>
                  </a:cubicBezTo>
                  <a:cubicBezTo>
                    <a:pt x="57" y="419"/>
                    <a:pt x="57" y="363"/>
                    <a:pt x="1" y="335"/>
                  </a:cubicBezTo>
                  <a:lnTo>
                    <a:pt x="1" y="196"/>
                  </a:lnTo>
                  <a:lnTo>
                    <a:pt x="1" y="196"/>
                  </a:lnTo>
                  <a:lnTo>
                    <a:pt x="1" y="196"/>
                  </a:lnTo>
                  <a:lnTo>
                    <a:pt x="1" y="56"/>
                  </a:lnTo>
                  <a:cubicBezTo>
                    <a:pt x="1" y="28"/>
                    <a:pt x="57" y="0"/>
                    <a:pt x="112" y="0"/>
                  </a:cubicBezTo>
                  <a:cubicBezTo>
                    <a:pt x="140" y="0"/>
                    <a:pt x="140" y="28"/>
                    <a:pt x="196"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5044;p63">
              <a:extLst>
                <a:ext uri="{FF2B5EF4-FFF2-40B4-BE49-F238E27FC236}">
                  <a16:creationId xmlns:a16="http://schemas.microsoft.com/office/drawing/2014/main" id="{74FF3A01-3F6C-ABF1-BC0E-C36F11D26C53}"/>
                </a:ext>
              </a:extLst>
            </p:cNvPr>
            <p:cNvSpPr/>
            <p:nvPr/>
          </p:nvSpPr>
          <p:spPr>
            <a:xfrm>
              <a:off x="2169629" y="2521903"/>
              <a:ext cx="16476" cy="195061"/>
            </a:xfrm>
            <a:custGeom>
              <a:avLst/>
              <a:gdLst/>
              <a:ahLst/>
              <a:cxnLst/>
              <a:rect l="l" t="t" r="r" b="b"/>
              <a:pathLst>
                <a:path w="224" h="2652" extrusionOk="0">
                  <a:moveTo>
                    <a:pt x="168" y="419"/>
                  </a:moveTo>
                  <a:cubicBezTo>
                    <a:pt x="168" y="698"/>
                    <a:pt x="224" y="1033"/>
                    <a:pt x="224" y="1340"/>
                  </a:cubicBezTo>
                  <a:lnTo>
                    <a:pt x="224" y="1340"/>
                  </a:lnTo>
                  <a:lnTo>
                    <a:pt x="224" y="1340"/>
                  </a:lnTo>
                  <a:cubicBezTo>
                    <a:pt x="224" y="1619"/>
                    <a:pt x="224" y="1954"/>
                    <a:pt x="168" y="2233"/>
                  </a:cubicBezTo>
                  <a:cubicBezTo>
                    <a:pt x="168" y="2316"/>
                    <a:pt x="168" y="2651"/>
                    <a:pt x="112" y="2651"/>
                  </a:cubicBezTo>
                  <a:cubicBezTo>
                    <a:pt x="28" y="2651"/>
                    <a:pt x="28" y="2316"/>
                    <a:pt x="28" y="2233"/>
                  </a:cubicBezTo>
                  <a:cubicBezTo>
                    <a:pt x="0" y="1954"/>
                    <a:pt x="0" y="1619"/>
                    <a:pt x="0" y="1340"/>
                  </a:cubicBezTo>
                  <a:lnTo>
                    <a:pt x="0" y="1340"/>
                  </a:lnTo>
                  <a:lnTo>
                    <a:pt x="0" y="1340"/>
                  </a:lnTo>
                  <a:cubicBezTo>
                    <a:pt x="0" y="1061"/>
                    <a:pt x="0" y="698"/>
                    <a:pt x="28" y="419"/>
                  </a:cubicBezTo>
                  <a:cubicBezTo>
                    <a:pt x="28" y="335"/>
                    <a:pt x="28" y="1"/>
                    <a:pt x="112" y="1"/>
                  </a:cubicBezTo>
                  <a:cubicBezTo>
                    <a:pt x="168" y="1"/>
                    <a:pt x="168" y="335"/>
                    <a:pt x="168"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5045;p63">
              <a:extLst>
                <a:ext uri="{FF2B5EF4-FFF2-40B4-BE49-F238E27FC236}">
                  <a16:creationId xmlns:a16="http://schemas.microsoft.com/office/drawing/2014/main" id="{7E811E21-4559-2301-FE7C-D5D6483FD6B3}"/>
                </a:ext>
              </a:extLst>
            </p:cNvPr>
            <p:cNvSpPr/>
            <p:nvPr/>
          </p:nvSpPr>
          <p:spPr>
            <a:xfrm>
              <a:off x="2106007" y="2302354"/>
              <a:ext cx="12357" cy="194988"/>
            </a:xfrm>
            <a:custGeom>
              <a:avLst/>
              <a:gdLst/>
              <a:ahLst/>
              <a:cxnLst/>
              <a:rect l="l" t="t" r="r" b="b"/>
              <a:pathLst>
                <a:path w="168" h="2651" extrusionOk="0">
                  <a:moveTo>
                    <a:pt x="168" y="419"/>
                  </a:moveTo>
                  <a:lnTo>
                    <a:pt x="168" y="1312"/>
                  </a:lnTo>
                  <a:lnTo>
                    <a:pt x="168" y="1312"/>
                  </a:lnTo>
                  <a:lnTo>
                    <a:pt x="168" y="1312"/>
                  </a:lnTo>
                  <a:lnTo>
                    <a:pt x="168" y="2232"/>
                  </a:lnTo>
                  <a:cubicBezTo>
                    <a:pt x="168" y="2344"/>
                    <a:pt x="168" y="2651"/>
                    <a:pt x="112" y="2651"/>
                  </a:cubicBezTo>
                  <a:cubicBezTo>
                    <a:pt x="28" y="2651"/>
                    <a:pt x="28" y="2288"/>
                    <a:pt x="1" y="2232"/>
                  </a:cubicBezTo>
                  <a:lnTo>
                    <a:pt x="1" y="1312"/>
                  </a:lnTo>
                  <a:lnTo>
                    <a:pt x="1" y="1312"/>
                  </a:lnTo>
                  <a:lnTo>
                    <a:pt x="1" y="1312"/>
                  </a:lnTo>
                  <a:lnTo>
                    <a:pt x="1" y="419"/>
                  </a:lnTo>
                  <a:cubicBezTo>
                    <a:pt x="1" y="335"/>
                    <a:pt x="1" y="0"/>
                    <a:pt x="112" y="0"/>
                  </a:cubicBezTo>
                  <a:cubicBezTo>
                    <a:pt x="168" y="0"/>
                    <a:pt x="168" y="335"/>
                    <a:pt x="168"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5046;p63">
              <a:extLst>
                <a:ext uri="{FF2B5EF4-FFF2-40B4-BE49-F238E27FC236}">
                  <a16:creationId xmlns:a16="http://schemas.microsoft.com/office/drawing/2014/main" id="{31F4C654-BB67-EBC6-8AF3-663490B1D62E}"/>
                </a:ext>
              </a:extLst>
            </p:cNvPr>
            <p:cNvSpPr/>
            <p:nvPr/>
          </p:nvSpPr>
          <p:spPr>
            <a:xfrm>
              <a:off x="2106007" y="2119727"/>
              <a:ext cx="12357" cy="164243"/>
            </a:xfrm>
            <a:custGeom>
              <a:avLst/>
              <a:gdLst/>
              <a:ahLst/>
              <a:cxnLst/>
              <a:rect l="l" t="t" r="r" b="b"/>
              <a:pathLst>
                <a:path w="168" h="2233" extrusionOk="0">
                  <a:moveTo>
                    <a:pt x="168" y="391"/>
                  </a:moveTo>
                  <a:lnTo>
                    <a:pt x="168" y="1144"/>
                  </a:lnTo>
                  <a:lnTo>
                    <a:pt x="168" y="1144"/>
                  </a:lnTo>
                  <a:lnTo>
                    <a:pt x="168" y="1144"/>
                  </a:lnTo>
                  <a:lnTo>
                    <a:pt x="168" y="1870"/>
                  </a:lnTo>
                  <a:cubicBezTo>
                    <a:pt x="168" y="1953"/>
                    <a:pt x="168" y="2232"/>
                    <a:pt x="112" y="2232"/>
                  </a:cubicBezTo>
                  <a:cubicBezTo>
                    <a:pt x="28" y="2232"/>
                    <a:pt x="28" y="1953"/>
                    <a:pt x="1" y="1870"/>
                  </a:cubicBezTo>
                  <a:lnTo>
                    <a:pt x="1" y="1144"/>
                  </a:lnTo>
                  <a:lnTo>
                    <a:pt x="1" y="1144"/>
                  </a:lnTo>
                  <a:lnTo>
                    <a:pt x="1" y="1144"/>
                  </a:lnTo>
                  <a:lnTo>
                    <a:pt x="1" y="391"/>
                  </a:lnTo>
                  <a:cubicBezTo>
                    <a:pt x="1" y="307"/>
                    <a:pt x="1" y="28"/>
                    <a:pt x="112" y="28"/>
                  </a:cubicBezTo>
                  <a:cubicBezTo>
                    <a:pt x="168" y="0"/>
                    <a:pt x="168" y="307"/>
                    <a:pt x="168"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5047;p63">
              <a:extLst>
                <a:ext uri="{FF2B5EF4-FFF2-40B4-BE49-F238E27FC236}">
                  <a16:creationId xmlns:a16="http://schemas.microsoft.com/office/drawing/2014/main" id="{59364A9C-8447-2094-325A-90EC2403126B}"/>
                </a:ext>
              </a:extLst>
            </p:cNvPr>
            <p:cNvSpPr/>
            <p:nvPr/>
          </p:nvSpPr>
          <p:spPr>
            <a:xfrm>
              <a:off x="2140870" y="2300294"/>
              <a:ext cx="14490" cy="264789"/>
            </a:xfrm>
            <a:custGeom>
              <a:avLst/>
              <a:gdLst/>
              <a:ahLst/>
              <a:cxnLst/>
              <a:rect l="l" t="t" r="r" b="b"/>
              <a:pathLst>
                <a:path w="197" h="3600" extrusionOk="0">
                  <a:moveTo>
                    <a:pt x="196" y="586"/>
                  </a:moveTo>
                  <a:lnTo>
                    <a:pt x="196" y="1814"/>
                  </a:lnTo>
                  <a:lnTo>
                    <a:pt x="196" y="1814"/>
                  </a:lnTo>
                  <a:lnTo>
                    <a:pt x="196" y="1814"/>
                  </a:lnTo>
                  <a:lnTo>
                    <a:pt x="196" y="3014"/>
                  </a:lnTo>
                  <a:cubicBezTo>
                    <a:pt x="196" y="3153"/>
                    <a:pt x="196" y="3600"/>
                    <a:pt x="112" y="3600"/>
                  </a:cubicBezTo>
                  <a:cubicBezTo>
                    <a:pt x="57" y="3600"/>
                    <a:pt x="57" y="3153"/>
                    <a:pt x="1" y="3014"/>
                  </a:cubicBezTo>
                  <a:lnTo>
                    <a:pt x="1" y="1814"/>
                  </a:lnTo>
                  <a:lnTo>
                    <a:pt x="1" y="1814"/>
                  </a:lnTo>
                  <a:lnTo>
                    <a:pt x="1" y="1814"/>
                  </a:lnTo>
                  <a:lnTo>
                    <a:pt x="1" y="586"/>
                  </a:lnTo>
                  <a:cubicBezTo>
                    <a:pt x="1" y="475"/>
                    <a:pt x="1" y="28"/>
                    <a:pt x="112" y="1"/>
                  </a:cubicBezTo>
                  <a:cubicBezTo>
                    <a:pt x="140" y="28"/>
                    <a:pt x="196" y="475"/>
                    <a:pt x="196" y="58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5048;p63">
              <a:extLst>
                <a:ext uri="{FF2B5EF4-FFF2-40B4-BE49-F238E27FC236}">
                  <a16:creationId xmlns:a16="http://schemas.microsoft.com/office/drawing/2014/main" id="{9C9EFD4C-4A9F-ECBD-81B2-33B175D4A361}"/>
                </a:ext>
              </a:extLst>
            </p:cNvPr>
            <p:cNvSpPr/>
            <p:nvPr/>
          </p:nvSpPr>
          <p:spPr>
            <a:xfrm>
              <a:off x="2140870" y="2249029"/>
              <a:ext cx="14490" cy="30818"/>
            </a:xfrm>
            <a:custGeom>
              <a:avLst/>
              <a:gdLst/>
              <a:ahLst/>
              <a:cxnLst/>
              <a:rect l="l" t="t" r="r" b="b"/>
              <a:pathLst>
                <a:path w="197" h="419" extrusionOk="0">
                  <a:moveTo>
                    <a:pt x="196" y="56"/>
                  </a:moveTo>
                  <a:lnTo>
                    <a:pt x="196" y="195"/>
                  </a:lnTo>
                  <a:lnTo>
                    <a:pt x="196" y="195"/>
                  </a:lnTo>
                  <a:lnTo>
                    <a:pt x="196" y="195"/>
                  </a:lnTo>
                  <a:lnTo>
                    <a:pt x="196" y="335"/>
                  </a:lnTo>
                  <a:cubicBezTo>
                    <a:pt x="196" y="363"/>
                    <a:pt x="140" y="419"/>
                    <a:pt x="112" y="419"/>
                  </a:cubicBezTo>
                  <a:cubicBezTo>
                    <a:pt x="57" y="419"/>
                    <a:pt x="57" y="363"/>
                    <a:pt x="1" y="335"/>
                  </a:cubicBezTo>
                  <a:lnTo>
                    <a:pt x="1" y="195"/>
                  </a:lnTo>
                  <a:lnTo>
                    <a:pt x="1" y="195"/>
                  </a:lnTo>
                  <a:lnTo>
                    <a:pt x="1" y="195"/>
                  </a:lnTo>
                  <a:lnTo>
                    <a:pt x="1" y="56"/>
                  </a:lnTo>
                  <a:cubicBezTo>
                    <a:pt x="1" y="28"/>
                    <a:pt x="57" y="0"/>
                    <a:pt x="112" y="0"/>
                  </a:cubicBezTo>
                  <a:cubicBezTo>
                    <a:pt x="140" y="0"/>
                    <a:pt x="140" y="28"/>
                    <a:pt x="196"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5049;p63">
              <a:extLst>
                <a:ext uri="{FF2B5EF4-FFF2-40B4-BE49-F238E27FC236}">
                  <a16:creationId xmlns:a16="http://schemas.microsoft.com/office/drawing/2014/main" id="{581AEF8A-E0C7-C2DA-C178-7D5EE89AE8C8}"/>
                </a:ext>
              </a:extLst>
            </p:cNvPr>
            <p:cNvSpPr/>
            <p:nvPr/>
          </p:nvSpPr>
          <p:spPr>
            <a:xfrm>
              <a:off x="2206551" y="2583465"/>
              <a:ext cx="12430" cy="131438"/>
            </a:xfrm>
            <a:custGeom>
              <a:avLst/>
              <a:gdLst/>
              <a:ahLst/>
              <a:cxnLst/>
              <a:rect l="l" t="t" r="r" b="b"/>
              <a:pathLst>
                <a:path w="169" h="1787" extrusionOk="0">
                  <a:moveTo>
                    <a:pt x="168" y="280"/>
                  </a:moveTo>
                  <a:lnTo>
                    <a:pt x="168" y="893"/>
                  </a:lnTo>
                  <a:lnTo>
                    <a:pt x="168" y="893"/>
                  </a:lnTo>
                  <a:lnTo>
                    <a:pt x="168" y="893"/>
                  </a:lnTo>
                  <a:lnTo>
                    <a:pt x="168" y="1507"/>
                  </a:lnTo>
                  <a:cubicBezTo>
                    <a:pt x="168" y="1591"/>
                    <a:pt x="168" y="1786"/>
                    <a:pt x="84" y="1786"/>
                  </a:cubicBezTo>
                  <a:cubicBezTo>
                    <a:pt x="29" y="1786"/>
                    <a:pt x="29" y="1535"/>
                    <a:pt x="1" y="1507"/>
                  </a:cubicBezTo>
                  <a:lnTo>
                    <a:pt x="1" y="893"/>
                  </a:lnTo>
                  <a:lnTo>
                    <a:pt x="1" y="893"/>
                  </a:lnTo>
                  <a:lnTo>
                    <a:pt x="1" y="893"/>
                  </a:lnTo>
                  <a:lnTo>
                    <a:pt x="1" y="280"/>
                  </a:lnTo>
                  <a:cubicBezTo>
                    <a:pt x="1" y="224"/>
                    <a:pt x="1" y="1"/>
                    <a:pt x="84" y="1"/>
                  </a:cubicBezTo>
                  <a:cubicBezTo>
                    <a:pt x="168" y="1"/>
                    <a:pt x="168" y="252"/>
                    <a:pt x="168" y="2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5050;p63">
              <a:extLst>
                <a:ext uri="{FF2B5EF4-FFF2-40B4-BE49-F238E27FC236}">
                  <a16:creationId xmlns:a16="http://schemas.microsoft.com/office/drawing/2014/main" id="{DE68C476-10AC-AA12-416F-DC230FC21993}"/>
                </a:ext>
              </a:extLst>
            </p:cNvPr>
            <p:cNvSpPr/>
            <p:nvPr/>
          </p:nvSpPr>
          <p:spPr>
            <a:xfrm>
              <a:off x="2239428" y="2515725"/>
              <a:ext cx="14416" cy="112977"/>
            </a:xfrm>
            <a:custGeom>
              <a:avLst/>
              <a:gdLst/>
              <a:ahLst/>
              <a:cxnLst/>
              <a:rect l="l" t="t" r="r" b="b"/>
              <a:pathLst>
                <a:path w="196" h="1536" extrusionOk="0">
                  <a:moveTo>
                    <a:pt x="195" y="224"/>
                  </a:moveTo>
                  <a:lnTo>
                    <a:pt x="195" y="754"/>
                  </a:lnTo>
                  <a:lnTo>
                    <a:pt x="195" y="754"/>
                  </a:lnTo>
                  <a:lnTo>
                    <a:pt x="195" y="754"/>
                  </a:lnTo>
                  <a:lnTo>
                    <a:pt x="195" y="1284"/>
                  </a:lnTo>
                  <a:cubicBezTo>
                    <a:pt x="195" y="1312"/>
                    <a:pt x="195" y="1535"/>
                    <a:pt x="112" y="1535"/>
                  </a:cubicBezTo>
                  <a:cubicBezTo>
                    <a:pt x="28" y="1535"/>
                    <a:pt x="28" y="1312"/>
                    <a:pt x="28" y="1284"/>
                  </a:cubicBezTo>
                  <a:cubicBezTo>
                    <a:pt x="28" y="1117"/>
                    <a:pt x="0" y="922"/>
                    <a:pt x="0" y="754"/>
                  </a:cubicBezTo>
                  <a:lnTo>
                    <a:pt x="0" y="754"/>
                  </a:lnTo>
                  <a:lnTo>
                    <a:pt x="0" y="754"/>
                  </a:lnTo>
                  <a:cubicBezTo>
                    <a:pt x="0" y="587"/>
                    <a:pt x="0" y="419"/>
                    <a:pt x="28" y="224"/>
                  </a:cubicBezTo>
                  <a:cubicBezTo>
                    <a:pt x="28" y="196"/>
                    <a:pt x="28" y="1"/>
                    <a:pt x="112" y="1"/>
                  </a:cubicBezTo>
                  <a:cubicBezTo>
                    <a:pt x="195" y="1"/>
                    <a:pt x="195" y="168"/>
                    <a:pt x="195"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5051;p63">
              <a:extLst>
                <a:ext uri="{FF2B5EF4-FFF2-40B4-BE49-F238E27FC236}">
                  <a16:creationId xmlns:a16="http://schemas.microsoft.com/office/drawing/2014/main" id="{E6EE4336-E3AD-EA4D-0919-B28403D9DF96}"/>
                </a:ext>
              </a:extLst>
            </p:cNvPr>
            <p:cNvSpPr/>
            <p:nvPr/>
          </p:nvSpPr>
          <p:spPr>
            <a:xfrm>
              <a:off x="2239428" y="2474757"/>
              <a:ext cx="14416" cy="30818"/>
            </a:xfrm>
            <a:custGeom>
              <a:avLst/>
              <a:gdLst/>
              <a:ahLst/>
              <a:cxnLst/>
              <a:rect l="l" t="t" r="r" b="b"/>
              <a:pathLst>
                <a:path w="196" h="419" extrusionOk="0">
                  <a:moveTo>
                    <a:pt x="195" y="335"/>
                  </a:moveTo>
                  <a:lnTo>
                    <a:pt x="195" y="195"/>
                  </a:lnTo>
                  <a:lnTo>
                    <a:pt x="195" y="195"/>
                  </a:lnTo>
                  <a:lnTo>
                    <a:pt x="195" y="195"/>
                  </a:lnTo>
                  <a:lnTo>
                    <a:pt x="195" y="56"/>
                  </a:lnTo>
                  <a:cubicBezTo>
                    <a:pt x="195" y="56"/>
                    <a:pt x="195" y="0"/>
                    <a:pt x="112" y="0"/>
                  </a:cubicBezTo>
                  <a:cubicBezTo>
                    <a:pt x="28" y="0"/>
                    <a:pt x="28" y="56"/>
                    <a:pt x="28" y="56"/>
                  </a:cubicBezTo>
                  <a:cubicBezTo>
                    <a:pt x="28" y="84"/>
                    <a:pt x="0" y="139"/>
                    <a:pt x="0" y="195"/>
                  </a:cubicBezTo>
                  <a:lnTo>
                    <a:pt x="0" y="195"/>
                  </a:lnTo>
                  <a:lnTo>
                    <a:pt x="0" y="195"/>
                  </a:lnTo>
                  <a:cubicBezTo>
                    <a:pt x="0" y="223"/>
                    <a:pt x="0" y="279"/>
                    <a:pt x="28" y="335"/>
                  </a:cubicBezTo>
                  <a:cubicBezTo>
                    <a:pt x="28" y="335"/>
                    <a:pt x="28" y="418"/>
                    <a:pt x="112" y="418"/>
                  </a:cubicBezTo>
                  <a:cubicBezTo>
                    <a:pt x="195" y="418"/>
                    <a:pt x="195" y="335"/>
                    <a:pt x="195"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5052;p63">
              <a:extLst>
                <a:ext uri="{FF2B5EF4-FFF2-40B4-BE49-F238E27FC236}">
                  <a16:creationId xmlns:a16="http://schemas.microsoft.com/office/drawing/2014/main" id="{D501045F-A744-BD5E-843E-E600D58360D4}"/>
                </a:ext>
              </a:extLst>
            </p:cNvPr>
            <p:cNvSpPr/>
            <p:nvPr/>
          </p:nvSpPr>
          <p:spPr>
            <a:xfrm>
              <a:off x="2319451" y="2294116"/>
              <a:ext cx="14416" cy="242208"/>
            </a:xfrm>
            <a:custGeom>
              <a:avLst/>
              <a:gdLst/>
              <a:ahLst/>
              <a:cxnLst/>
              <a:rect l="l" t="t" r="r" b="b"/>
              <a:pathLst>
                <a:path w="196" h="3293" extrusionOk="0">
                  <a:moveTo>
                    <a:pt x="167" y="531"/>
                  </a:moveTo>
                  <a:cubicBezTo>
                    <a:pt x="167" y="866"/>
                    <a:pt x="195" y="1284"/>
                    <a:pt x="195" y="1647"/>
                  </a:cubicBezTo>
                  <a:lnTo>
                    <a:pt x="195" y="1647"/>
                  </a:lnTo>
                  <a:lnTo>
                    <a:pt x="195" y="1647"/>
                  </a:lnTo>
                  <a:cubicBezTo>
                    <a:pt x="195" y="1982"/>
                    <a:pt x="195" y="2372"/>
                    <a:pt x="167" y="2763"/>
                  </a:cubicBezTo>
                  <a:cubicBezTo>
                    <a:pt x="167" y="2874"/>
                    <a:pt x="167" y="3293"/>
                    <a:pt x="84" y="3293"/>
                  </a:cubicBezTo>
                  <a:cubicBezTo>
                    <a:pt x="28" y="3293"/>
                    <a:pt x="28" y="2874"/>
                    <a:pt x="28" y="2763"/>
                  </a:cubicBezTo>
                  <a:cubicBezTo>
                    <a:pt x="0" y="2400"/>
                    <a:pt x="0" y="1982"/>
                    <a:pt x="0" y="1647"/>
                  </a:cubicBezTo>
                  <a:lnTo>
                    <a:pt x="0" y="1647"/>
                  </a:lnTo>
                  <a:lnTo>
                    <a:pt x="0" y="1647"/>
                  </a:lnTo>
                  <a:cubicBezTo>
                    <a:pt x="0" y="1284"/>
                    <a:pt x="0" y="866"/>
                    <a:pt x="28" y="531"/>
                  </a:cubicBezTo>
                  <a:cubicBezTo>
                    <a:pt x="28" y="419"/>
                    <a:pt x="28" y="1"/>
                    <a:pt x="84" y="1"/>
                  </a:cubicBezTo>
                  <a:cubicBezTo>
                    <a:pt x="167" y="1"/>
                    <a:pt x="167" y="419"/>
                    <a:pt x="167" y="53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5053;p63">
              <a:extLst>
                <a:ext uri="{FF2B5EF4-FFF2-40B4-BE49-F238E27FC236}">
                  <a16:creationId xmlns:a16="http://schemas.microsoft.com/office/drawing/2014/main" id="{C684A4C7-2A6A-3081-6D89-739896D6DF73}"/>
                </a:ext>
              </a:extLst>
            </p:cNvPr>
            <p:cNvSpPr/>
            <p:nvPr/>
          </p:nvSpPr>
          <p:spPr>
            <a:xfrm>
              <a:off x="2319451" y="2212033"/>
              <a:ext cx="14416" cy="61637"/>
            </a:xfrm>
            <a:custGeom>
              <a:avLst/>
              <a:gdLst/>
              <a:ahLst/>
              <a:cxnLst/>
              <a:rect l="l" t="t" r="r" b="b"/>
              <a:pathLst>
                <a:path w="196" h="838" extrusionOk="0">
                  <a:moveTo>
                    <a:pt x="167" y="698"/>
                  </a:moveTo>
                  <a:cubicBezTo>
                    <a:pt x="167" y="587"/>
                    <a:pt x="195" y="531"/>
                    <a:pt x="195" y="419"/>
                  </a:cubicBezTo>
                  <a:lnTo>
                    <a:pt x="195" y="419"/>
                  </a:lnTo>
                  <a:lnTo>
                    <a:pt x="195" y="419"/>
                  </a:lnTo>
                  <a:cubicBezTo>
                    <a:pt x="195" y="364"/>
                    <a:pt x="195" y="252"/>
                    <a:pt x="167" y="140"/>
                  </a:cubicBezTo>
                  <a:cubicBezTo>
                    <a:pt x="167" y="113"/>
                    <a:pt x="167" y="1"/>
                    <a:pt x="84" y="1"/>
                  </a:cubicBezTo>
                  <a:cubicBezTo>
                    <a:pt x="28" y="1"/>
                    <a:pt x="28" y="113"/>
                    <a:pt x="28" y="140"/>
                  </a:cubicBezTo>
                  <a:cubicBezTo>
                    <a:pt x="0" y="196"/>
                    <a:pt x="0" y="308"/>
                    <a:pt x="0" y="419"/>
                  </a:cubicBezTo>
                  <a:lnTo>
                    <a:pt x="0" y="419"/>
                  </a:lnTo>
                  <a:lnTo>
                    <a:pt x="0" y="419"/>
                  </a:lnTo>
                  <a:cubicBezTo>
                    <a:pt x="0" y="531"/>
                    <a:pt x="0" y="587"/>
                    <a:pt x="28" y="698"/>
                  </a:cubicBezTo>
                  <a:cubicBezTo>
                    <a:pt x="28" y="726"/>
                    <a:pt x="28" y="838"/>
                    <a:pt x="84" y="838"/>
                  </a:cubicBezTo>
                  <a:cubicBezTo>
                    <a:pt x="167" y="838"/>
                    <a:pt x="167" y="726"/>
                    <a:pt x="167" y="69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5054;p63">
              <a:extLst>
                <a:ext uri="{FF2B5EF4-FFF2-40B4-BE49-F238E27FC236}">
                  <a16:creationId xmlns:a16="http://schemas.microsoft.com/office/drawing/2014/main" id="{D5548403-C041-35F6-6A03-6E34503827DE}"/>
                </a:ext>
              </a:extLst>
            </p:cNvPr>
            <p:cNvSpPr/>
            <p:nvPr/>
          </p:nvSpPr>
          <p:spPr>
            <a:xfrm>
              <a:off x="2282455" y="2407017"/>
              <a:ext cx="12430" cy="166302"/>
            </a:xfrm>
            <a:custGeom>
              <a:avLst/>
              <a:gdLst/>
              <a:ahLst/>
              <a:cxnLst/>
              <a:rect l="l" t="t" r="r" b="b"/>
              <a:pathLst>
                <a:path w="169" h="2261" extrusionOk="0">
                  <a:moveTo>
                    <a:pt x="168" y="391"/>
                  </a:moveTo>
                  <a:lnTo>
                    <a:pt x="168" y="1144"/>
                  </a:lnTo>
                  <a:lnTo>
                    <a:pt x="168" y="1144"/>
                  </a:lnTo>
                  <a:lnTo>
                    <a:pt x="168" y="1144"/>
                  </a:lnTo>
                  <a:lnTo>
                    <a:pt x="168" y="1925"/>
                  </a:lnTo>
                  <a:cubicBezTo>
                    <a:pt x="168" y="1981"/>
                    <a:pt x="168" y="2260"/>
                    <a:pt x="85" y="2260"/>
                  </a:cubicBezTo>
                  <a:cubicBezTo>
                    <a:pt x="1" y="2260"/>
                    <a:pt x="1" y="1981"/>
                    <a:pt x="1" y="1925"/>
                  </a:cubicBezTo>
                  <a:lnTo>
                    <a:pt x="1" y="1144"/>
                  </a:lnTo>
                  <a:lnTo>
                    <a:pt x="1" y="1144"/>
                  </a:lnTo>
                  <a:lnTo>
                    <a:pt x="1" y="1144"/>
                  </a:lnTo>
                  <a:lnTo>
                    <a:pt x="1" y="391"/>
                  </a:lnTo>
                  <a:cubicBezTo>
                    <a:pt x="1" y="307"/>
                    <a:pt x="1" y="28"/>
                    <a:pt x="85" y="28"/>
                  </a:cubicBezTo>
                  <a:cubicBezTo>
                    <a:pt x="140" y="0"/>
                    <a:pt x="140" y="279"/>
                    <a:pt x="168"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5055;p63">
              <a:extLst>
                <a:ext uri="{FF2B5EF4-FFF2-40B4-BE49-F238E27FC236}">
                  <a16:creationId xmlns:a16="http://schemas.microsoft.com/office/drawing/2014/main" id="{857701C4-90F4-202B-BCE0-BC943FB568CB}"/>
                </a:ext>
              </a:extLst>
            </p:cNvPr>
            <p:cNvSpPr/>
            <p:nvPr/>
          </p:nvSpPr>
          <p:spPr>
            <a:xfrm>
              <a:off x="2282455" y="2353619"/>
              <a:ext cx="12430" cy="41116"/>
            </a:xfrm>
            <a:custGeom>
              <a:avLst/>
              <a:gdLst/>
              <a:ahLst/>
              <a:cxnLst/>
              <a:rect l="l" t="t" r="r" b="b"/>
              <a:pathLst>
                <a:path w="169" h="559" extrusionOk="0">
                  <a:moveTo>
                    <a:pt x="168" y="447"/>
                  </a:moveTo>
                  <a:lnTo>
                    <a:pt x="168" y="280"/>
                  </a:lnTo>
                  <a:lnTo>
                    <a:pt x="168" y="280"/>
                  </a:lnTo>
                  <a:lnTo>
                    <a:pt x="168" y="280"/>
                  </a:lnTo>
                  <a:lnTo>
                    <a:pt x="168" y="113"/>
                  </a:lnTo>
                  <a:cubicBezTo>
                    <a:pt x="168" y="57"/>
                    <a:pt x="168" y="1"/>
                    <a:pt x="85" y="1"/>
                  </a:cubicBezTo>
                  <a:cubicBezTo>
                    <a:pt x="1" y="1"/>
                    <a:pt x="1" y="57"/>
                    <a:pt x="1" y="113"/>
                  </a:cubicBezTo>
                  <a:lnTo>
                    <a:pt x="1" y="280"/>
                  </a:lnTo>
                  <a:lnTo>
                    <a:pt x="1" y="280"/>
                  </a:lnTo>
                  <a:lnTo>
                    <a:pt x="1" y="280"/>
                  </a:lnTo>
                  <a:lnTo>
                    <a:pt x="1" y="447"/>
                  </a:lnTo>
                  <a:cubicBezTo>
                    <a:pt x="1" y="475"/>
                    <a:pt x="1" y="559"/>
                    <a:pt x="85" y="559"/>
                  </a:cubicBezTo>
                  <a:cubicBezTo>
                    <a:pt x="140" y="531"/>
                    <a:pt x="140" y="447"/>
                    <a:pt x="168" y="4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5056;p63">
              <a:extLst>
                <a:ext uri="{FF2B5EF4-FFF2-40B4-BE49-F238E27FC236}">
                  <a16:creationId xmlns:a16="http://schemas.microsoft.com/office/drawing/2014/main" id="{808FBEAA-85F2-6AE3-0F01-7022F207B0BF}"/>
                </a:ext>
              </a:extLst>
            </p:cNvPr>
            <p:cNvSpPr/>
            <p:nvPr/>
          </p:nvSpPr>
          <p:spPr>
            <a:xfrm>
              <a:off x="2179852" y="2158709"/>
              <a:ext cx="12430" cy="164243"/>
            </a:xfrm>
            <a:custGeom>
              <a:avLst/>
              <a:gdLst/>
              <a:ahLst/>
              <a:cxnLst/>
              <a:rect l="l" t="t" r="r" b="b"/>
              <a:pathLst>
                <a:path w="169" h="2233" extrusionOk="0">
                  <a:moveTo>
                    <a:pt x="168" y="335"/>
                  </a:moveTo>
                  <a:lnTo>
                    <a:pt x="168" y="1117"/>
                  </a:lnTo>
                  <a:lnTo>
                    <a:pt x="168" y="1117"/>
                  </a:lnTo>
                  <a:lnTo>
                    <a:pt x="168" y="1117"/>
                  </a:lnTo>
                  <a:lnTo>
                    <a:pt x="168" y="1870"/>
                  </a:lnTo>
                  <a:cubicBezTo>
                    <a:pt x="168" y="1953"/>
                    <a:pt x="168" y="2232"/>
                    <a:pt x="85" y="2232"/>
                  </a:cubicBezTo>
                  <a:cubicBezTo>
                    <a:pt x="1" y="2232"/>
                    <a:pt x="1" y="1953"/>
                    <a:pt x="1" y="1870"/>
                  </a:cubicBezTo>
                  <a:lnTo>
                    <a:pt x="1" y="1117"/>
                  </a:lnTo>
                  <a:lnTo>
                    <a:pt x="1" y="1117"/>
                  </a:lnTo>
                  <a:lnTo>
                    <a:pt x="1" y="1117"/>
                  </a:lnTo>
                  <a:lnTo>
                    <a:pt x="1" y="335"/>
                  </a:lnTo>
                  <a:cubicBezTo>
                    <a:pt x="1" y="280"/>
                    <a:pt x="1" y="1"/>
                    <a:pt x="85" y="1"/>
                  </a:cubicBezTo>
                  <a:cubicBezTo>
                    <a:pt x="140" y="1"/>
                    <a:pt x="140" y="280"/>
                    <a:pt x="168"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5057;p63">
              <a:extLst>
                <a:ext uri="{FF2B5EF4-FFF2-40B4-BE49-F238E27FC236}">
                  <a16:creationId xmlns:a16="http://schemas.microsoft.com/office/drawing/2014/main" id="{2F6E03F2-3E06-DF22-4524-362A5744CF9B}"/>
                </a:ext>
              </a:extLst>
            </p:cNvPr>
            <p:cNvSpPr/>
            <p:nvPr/>
          </p:nvSpPr>
          <p:spPr>
            <a:xfrm>
              <a:off x="2106007" y="3106706"/>
              <a:ext cx="20595" cy="211463"/>
            </a:xfrm>
            <a:custGeom>
              <a:avLst/>
              <a:gdLst/>
              <a:ahLst/>
              <a:cxnLst/>
              <a:rect l="l" t="t" r="r" b="b"/>
              <a:pathLst>
                <a:path w="280" h="2875" extrusionOk="0">
                  <a:moveTo>
                    <a:pt x="196" y="392"/>
                  </a:moveTo>
                  <a:lnTo>
                    <a:pt x="196" y="1452"/>
                  </a:lnTo>
                  <a:lnTo>
                    <a:pt x="196" y="1452"/>
                  </a:lnTo>
                  <a:lnTo>
                    <a:pt x="196" y="1452"/>
                  </a:lnTo>
                  <a:lnTo>
                    <a:pt x="196" y="2456"/>
                  </a:lnTo>
                  <a:cubicBezTo>
                    <a:pt x="196" y="2484"/>
                    <a:pt x="196" y="2847"/>
                    <a:pt x="140" y="2875"/>
                  </a:cubicBezTo>
                  <a:cubicBezTo>
                    <a:pt x="28" y="2875"/>
                    <a:pt x="28" y="2512"/>
                    <a:pt x="28" y="2484"/>
                  </a:cubicBezTo>
                  <a:cubicBezTo>
                    <a:pt x="1" y="2149"/>
                    <a:pt x="1" y="1786"/>
                    <a:pt x="28" y="1480"/>
                  </a:cubicBezTo>
                  <a:lnTo>
                    <a:pt x="28" y="1480"/>
                  </a:lnTo>
                  <a:lnTo>
                    <a:pt x="28" y="1480"/>
                  </a:lnTo>
                  <a:cubicBezTo>
                    <a:pt x="28" y="1117"/>
                    <a:pt x="28" y="782"/>
                    <a:pt x="56" y="419"/>
                  </a:cubicBezTo>
                  <a:cubicBezTo>
                    <a:pt x="56" y="392"/>
                    <a:pt x="56" y="1"/>
                    <a:pt x="168" y="1"/>
                  </a:cubicBezTo>
                  <a:cubicBezTo>
                    <a:pt x="280" y="1"/>
                    <a:pt x="196" y="364"/>
                    <a:pt x="196"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5058;p63">
              <a:extLst>
                <a:ext uri="{FF2B5EF4-FFF2-40B4-BE49-F238E27FC236}">
                  <a16:creationId xmlns:a16="http://schemas.microsoft.com/office/drawing/2014/main" id="{E04C8E88-3AF7-C801-C972-5770F1D28DFA}"/>
                </a:ext>
              </a:extLst>
            </p:cNvPr>
            <p:cNvSpPr/>
            <p:nvPr/>
          </p:nvSpPr>
          <p:spPr>
            <a:xfrm>
              <a:off x="2276351" y="3155986"/>
              <a:ext cx="16476" cy="174467"/>
            </a:xfrm>
            <a:custGeom>
              <a:avLst/>
              <a:gdLst/>
              <a:ahLst/>
              <a:cxnLst/>
              <a:rect l="l" t="t" r="r" b="b"/>
              <a:pathLst>
                <a:path w="224" h="2372" extrusionOk="0">
                  <a:moveTo>
                    <a:pt x="195" y="391"/>
                  </a:moveTo>
                  <a:cubicBezTo>
                    <a:pt x="195" y="586"/>
                    <a:pt x="223" y="1005"/>
                    <a:pt x="223" y="1200"/>
                  </a:cubicBezTo>
                  <a:lnTo>
                    <a:pt x="223" y="1200"/>
                  </a:lnTo>
                  <a:lnTo>
                    <a:pt x="223" y="1200"/>
                  </a:lnTo>
                  <a:cubicBezTo>
                    <a:pt x="223" y="1395"/>
                    <a:pt x="223" y="1814"/>
                    <a:pt x="195" y="1981"/>
                  </a:cubicBezTo>
                  <a:cubicBezTo>
                    <a:pt x="195" y="2232"/>
                    <a:pt x="140" y="2372"/>
                    <a:pt x="112" y="2372"/>
                  </a:cubicBezTo>
                  <a:cubicBezTo>
                    <a:pt x="56" y="2372"/>
                    <a:pt x="56" y="2232"/>
                    <a:pt x="0" y="1981"/>
                  </a:cubicBezTo>
                  <a:lnTo>
                    <a:pt x="0" y="1200"/>
                  </a:lnTo>
                  <a:lnTo>
                    <a:pt x="0" y="1200"/>
                  </a:lnTo>
                  <a:lnTo>
                    <a:pt x="0" y="1200"/>
                  </a:lnTo>
                  <a:lnTo>
                    <a:pt x="0" y="391"/>
                  </a:lnTo>
                  <a:cubicBezTo>
                    <a:pt x="56" y="140"/>
                    <a:pt x="56" y="0"/>
                    <a:pt x="112" y="0"/>
                  </a:cubicBezTo>
                  <a:cubicBezTo>
                    <a:pt x="168" y="0"/>
                    <a:pt x="195" y="140"/>
                    <a:pt x="195"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5059;p63">
              <a:extLst>
                <a:ext uri="{FF2B5EF4-FFF2-40B4-BE49-F238E27FC236}">
                  <a16:creationId xmlns:a16="http://schemas.microsoft.com/office/drawing/2014/main" id="{38A51A2B-A4B6-BEAE-FA02-426D7E6D5447}"/>
                </a:ext>
              </a:extLst>
            </p:cNvPr>
            <p:cNvSpPr/>
            <p:nvPr/>
          </p:nvSpPr>
          <p:spPr>
            <a:xfrm>
              <a:off x="2140870" y="3205265"/>
              <a:ext cx="14490" cy="112903"/>
            </a:xfrm>
            <a:custGeom>
              <a:avLst/>
              <a:gdLst/>
              <a:ahLst/>
              <a:cxnLst/>
              <a:rect l="l" t="t" r="r" b="b"/>
              <a:pathLst>
                <a:path w="197" h="1535" extrusionOk="0">
                  <a:moveTo>
                    <a:pt x="196" y="251"/>
                  </a:moveTo>
                  <a:lnTo>
                    <a:pt x="196" y="753"/>
                  </a:lnTo>
                  <a:lnTo>
                    <a:pt x="196" y="753"/>
                  </a:lnTo>
                  <a:lnTo>
                    <a:pt x="196" y="753"/>
                  </a:lnTo>
                  <a:lnTo>
                    <a:pt x="196" y="1283"/>
                  </a:lnTo>
                  <a:cubicBezTo>
                    <a:pt x="196" y="1367"/>
                    <a:pt x="196" y="1535"/>
                    <a:pt x="112" y="1535"/>
                  </a:cubicBezTo>
                  <a:cubicBezTo>
                    <a:pt x="57" y="1535"/>
                    <a:pt x="57" y="1311"/>
                    <a:pt x="1" y="1283"/>
                  </a:cubicBezTo>
                  <a:lnTo>
                    <a:pt x="1" y="753"/>
                  </a:lnTo>
                  <a:lnTo>
                    <a:pt x="1" y="753"/>
                  </a:lnTo>
                  <a:lnTo>
                    <a:pt x="1" y="753"/>
                  </a:lnTo>
                  <a:lnTo>
                    <a:pt x="1" y="251"/>
                  </a:lnTo>
                  <a:cubicBezTo>
                    <a:pt x="1" y="195"/>
                    <a:pt x="1" y="0"/>
                    <a:pt x="112" y="0"/>
                  </a:cubicBezTo>
                  <a:cubicBezTo>
                    <a:pt x="140" y="0"/>
                    <a:pt x="196" y="167"/>
                    <a:pt x="196"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5060;p63">
              <a:extLst>
                <a:ext uri="{FF2B5EF4-FFF2-40B4-BE49-F238E27FC236}">
                  <a16:creationId xmlns:a16="http://schemas.microsoft.com/office/drawing/2014/main" id="{F5D120B7-DD2E-26FF-384F-1AFE35EC0CFD}"/>
                </a:ext>
              </a:extLst>
            </p:cNvPr>
            <p:cNvSpPr/>
            <p:nvPr/>
          </p:nvSpPr>
          <p:spPr>
            <a:xfrm>
              <a:off x="2140870" y="3155986"/>
              <a:ext cx="14490" cy="30818"/>
            </a:xfrm>
            <a:custGeom>
              <a:avLst/>
              <a:gdLst/>
              <a:ahLst/>
              <a:cxnLst/>
              <a:rect l="l" t="t" r="r" b="b"/>
              <a:pathLst>
                <a:path w="197" h="419" extrusionOk="0">
                  <a:moveTo>
                    <a:pt x="196" y="84"/>
                  </a:moveTo>
                  <a:lnTo>
                    <a:pt x="196" y="224"/>
                  </a:lnTo>
                  <a:lnTo>
                    <a:pt x="196" y="224"/>
                  </a:lnTo>
                  <a:lnTo>
                    <a:pt x="196" y="224"/>
                  </a:lnTo>
                  <a:lnTo>
                    <a:pt x="196" y="363"/>
                  </a:lnTo>
                  <a:cubicBezTo>
                    <a:pt x="196" y="391"/>
                    <a:pt x="140" y="419"/>
                    <a:pt x="112" y="419"/>
                  </a:cubicBezTo>
                  <a:cubicBezTo>
                    <a:pt x="57" y="419"/>
                    <a:pt x="57" y="391"/>
                    <a:pt x="1" y="363"/>
                  </a:cubicBezTo>
                  <a:lnTo>
                    <a:pt x="1" y="224"/>
                  </a:lnTo>
                  <a:lnTo>
                    <a:pt x="1" y="224"/>
                  </a:lnTo>
                  <a:lnTo>
                    <a:pt x="1" y="224"/>
                  </a:lnTo>
                  <a:lnTo>
                    <a:pt x="1" y="84"/>
                  </a:lnTo>
                  <a:cubicBezTo>
                    <a:pt x="1" y="0"/>
                    <a:pt x="57" y="0"/>
                    <a:pt x="112" y="0"/>
                  </a:cubicBezTo>
                  <a:cubicBezTo>
                    <a:pt x="140" y="0"/>
                    <a:pt x="140" y="28"/>
                    <a:pt x="196"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5061;p63">
              <a:extLst>
                <a:ext uri="{FF2B5EF4-FFF2-40B4-BE49-F238E27FC236}">
                  <a16:creationId xmlns:a16="http://schemas.microsoft.com/office/drawing/2014/main" id="{F9A1B90A-38F0-C301-C9C6-3456F08417FC}"/>
                </a:ext>
              </a:extLst>
            </p:cNvPr>
            <p:cNvSpPr/>
            <p:nvPr/>
          </p:nvSpPr>
          <p:spPr>
            <a:xfrm>
              <a:off x="2169629" y="3123182"/>
              <a:ext cx="16476" cy="194988"/>
            </a:xfrm>
            <a:custGeom>
              <a:avLst/>
              <a:gdLst/>
              <a:ahLst/>
              <a:cxnLst/>
              <a:rect l="l" t="t" r="r" b="b"/>
              <a:pathLst>
                <a:path w="224" h="2651" extrusionOk="0">
                  <a:moveTo>
                    <a:pt x="168" y="419"/>
                  </a:moveTo>
                  <a:cubicBezTo>
                    <a:pt x="168" y="698"/>
                    <a:pt x="224" y="1004"/>
                    <a:pt x="224" y="1311"/>
                  </a:cubicBezTo>
                  <a:lnTo>
                    <a:pt x="224" y="1311"/>
                  </a:lnTo>
                  <a:lnTo>
                    <a:pt x="224" y="1311"/>
                  </a:lnTo>
                  <a:cubicBezTo>
                    <a:pt x="224" y="1590"/>
                    <a:pt x="224" y="1953"/>
                    <a:pt x="168" y="2232"/>
                  </a:cubicBezTo>
                  <a:cubicBezTo>
                    <a:pt x="168" y="2344"/>
                    <a:pt x="168" y="2651"/>
                    <a:pt x="112" y="2651"/>
                  </a:cubicBezTo>
                  <a:cubicBezTo>
                    <a:pt x="28" y="2651"/>
                    <a:pt x="28" y="2288"/>
                    <a:pt x="28" y="2232"/>
                  </a:cubicBezTo>
                  <a:cubicBezTo>
                    <a:pt x="0" y="1953"/>
                    <a:pt x="0" y="1646"/>
                    <a:pt x="0" y="1311"/>
                  </a:cubicBezTo>
                  <a:lnTo>
                    <a:pt x="0" y="1311"/>
                  </a:lnTo>
                  <a:lnTo>
                    <a:pt x="0" y="1311"/>
                  </a:lnTo>
                  <a:cubicBezTo>
                    <a:pt x="0" y="1032"/>
                    <a:pt x="0" y="698"/>
                    <a:pt x="28" y="419"/>
                  </a:cubicBezTo>
                  <a:cubicBezTo>
                    <a:pt x="28" y="307"/>
                    <a:pt x="28" y="0"/>
                    <a:pt x="112" y="0"/>
                  </a:cubicBezTo>
                  <a:cubicBezTo>
                    <a:pt x="168" y="0"/>
                    <a:pt x="168" y="335"/>
                    <a:pt x="168"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5062;p63">
              <a:extLst>
                <a:ext uri="{FF2B5EF4-FFF2-40B4-BE49-F238E27FC236}">
                  <a16:creationId xmlns:a16="http://schemas.microsoft.com/office/drawing/2014/main" id="{407D0312-8673-3165-F2B2-DAF460943B50}"/>
                </a:ext>
              </a:extLst>
            </p:cNvPr>
            <p:cNvSpPr/>
            <p:nvPr/>
          </p:nvSpPr>
          <p:spPr>
            <a:xfrm>
              <a:off x="2206551" y="3184744"/>
              <a:ext cx="12430" cy="133424"/>
            </a:xfrm>
            <a:custGeom>
              <a:avLst/>
              <a:gdLst/>
              <a:ahLst/>
              <a:cxnLst/>
              <a:rect l="l" t="t" r="r" b="b"/>
              <a:pathLst>
                <a:path w="169" h="1814" extrusionOk="0">
                  <a:moveTo>
                    <a:pt x="168" y="307"/>
                  </a:moveTo>
                  <a:lnTo>
                    <a:pt x="168" y="893"/>
                  </a:lnTo>
                  <a:lnTo>
                    <a:pt x="168" y="893"/>
                  </a:lnTo>
                  <a:lnTo>
                    <a:pt x="168" y="893"/>
                  </a:lnTo>
                  <a:lnTo>
                    <a:pt x="168" y="1535"/>
                  </a:lnTo>
                  <a:cubicBezTo>
                    <a:pt x="168" y="1590"/>
                    <a:pt x="168" y="1814"/>
                    <a:pt x="84" y="1814"/>
                  </a:cubicBezTo>
                  <a:cubicBezTo>
                    <a:pt x="29" y="1814"/>
                    <a:pt x="29" y="1562"/>
                    <a:pt x="1" y="1535"/>
                  </a:cubicBezTo>
                  <a:lnTo>
                    <a:pt x="1" y="893"/>
                  </a:lnTo>
                  <a:lnTo>
                    <a:pt x="1" y="893"/>
                  </a:lnTo>
                  <a:lnTo>
                    <a:pt x="1" y="893"/>
                  </a:lnTo>
                  <a:lnTo>
                    <a:pt x="1" y="307"/>
                  </a:lnTo>
                  <a:cubicBezTo>
                    <a:pt x="1" y="251"/>
                    <a:pt x="1" y="28"/>
                    <a:pt x="84" y="28"/>
                  </a:cubicBezTo>
                  <a:cubicBezTo>
                    <a:pt x="168" y="0"/>
                    <a:pt x="168" y="251"/>
                    <a:pt x="168" y="3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5063;p63">
              <a:extLst>
                <a:ext uri="{FF2B5EF4-FFF2-40B4-BE49-F238E27FC236}">
                  <a16:creationId xmlns:a16="http://schemas.microsoft.com/office/drawing/2014/main" id="{698D6485-3D5B-0737-446F-8AEA71FAF0E5}"/>
                </a:ext>
              </a:extLst>
            </p:cNvPr>
            <p:cNvSpPr/>
            <p:nvPr/>
          </p:nvSpPr>
          <p:spPr>
            <a:xfrm>
              <a:off x="2239428" y="3207251"/>
              <a:ext cx="14416" cy="112977"/>
            </a:xfrm>
            <a:custGeom>
              <a:avLst/>
              <a:gdLst/>
              <a:ahLst/>
              <a:cxnLst/>
              <a:rect l="l" t="t" r="r" b="b"/>
              <a:pathLst>
                <a:path w="196" h="1536" extrusionOk="0">
                  <a:moveTo>
                    <a:pt x="195" y="252"/>
                  </a:moveTo>
                  <a:lnTo>
                    <a:pt x="195" y="782"/>
                  </a:lnTo>
                  <a:lnTo>
                    <a:pt x="195" y="782"/>
                  </a:lnTo>
                  <a:lnTo>
                    <a:pt x="195" y="782"/>
                  </a:lnTo>
                  <a:lnTo>
                    <a:pt x="195" y="1284"/>
                  </a:lnTo>
                  <a:cubicBezTo>
                    <a:pt x="195" y="1340"/>
                    <a:pt x="195" y="1535"/>
                    <a:pt x="112" y="1535"/>
                  </a:cubicBezTo>
                  <a:cubicBezTo>
                    <a:pt x="28" y="1535"/>
                    <a:pt x="28" y="1340"/>
                    <a:pt x="28" y="1284"/>
                  </a:cubicBezTo>
                  <a:cubicBezTo>
                    <a:pt x="28" y="1117"/>
                    <a:pt x="0" y="950"/>
                    <a:pt x="0" y="782"/>
                  </a:cubicBezTo>
                  <a:lnTo>
                    <a:pt x="0" y="782"/>
                  </a:lnTo>
                  <a:lnTo>
                    <a:pt x="0" y="782"/>
                  </a:lnTo>
                  <a:cubicBezTo>
                    <a:pt x="0" y="587"/>
                    <a:pt x="0" y="419"/>
                    <a:pt x="28" y="252"/>
                  </a:cubicBezTo>
                  <a:cubicBezTo>
                    <a:pt x="28" y="168"/>
                    <a:pt x="28" y="1"/>
                    <a:pt x="112" y="1"/>
                  </a:cubicBezTo>
                  <a:cubicBezTo>
                    <a:pt x="195" y="1"/>
                    <a:pt x="195" y="168"/>
                    <a:pt x="195"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5064;p63">
              <a:extLst>
                <a:ext uri="{FF2B5EF4-FFF2-40B4-BE49-F238E27FC236}">
                  <a16:creationId xmlns:a16="http://schemas.microsoft.com/office/drawing/2014/main" id="{2B0A737A-6211-AA62-4DB5-09BA7770E125}"/>
                </a:ext>
              </a:extLst>
            </p:cNvPr>
            <p:cNvSpPr/>
            <p:nvPr/>
          </p:nvSpPr>
          <p:spPr>
            <a:xfrm>
              <a:off x="2239428" y="3158045"/>
              <a:ext cx="14416" cy="30818"/>
            </a:xfrm>
            <a:custGeom>
              <a:avLst/>
              <a:gdLst/>
              <a:ahLst/>
              <a:cxnLst/>
              <a:rect l="l" t="t" r="r" b="b"/>
              <a:pathLst>
                <a:path w="196" h="419" extrusionOk="0">
                  <a:moveTo>
                    <a:pt x="195" y="363"/>
                  </a:moveTo>
                  <a:lnTo>
                    <a:pt x="195" y="224"/>
                  </a:lnTo>
                  <a:lnTo>
                    <a:pt x="195" y="224"/>
                  </a:lnTo>
                  <a:lnTo>
                    <a:pt x="195" y="224"/>
                  </a:lnTo>
                  <a:lnTo>
                    <a:pt x="195" y="84"/>
                  </a:lnTo>
                  <a:cubicBezTo>
                    <a:pt x="195" y="84"/>
                    <a:pt x="195" y="0"/>
                    <a:pt x="112" y="0"/>
                  </a:cubicBezTo>
                  <a:cubicBezTo>
                    <a:pt x="28" y="0"/>
                    <a:pt x="28" y="56"/>
                    <a:pt x="28" y="84"/>
                  </a:cubicBezTo>
                  <a:cubicBezTo>
                    <a:pt x="28" y="112"/>
                    <a:pt x="0" y="196"/>
                    <a:pt x="0" y="224"/>
                  </a:cubicBezTo>
                  <a:lnTo>
                    <a:pt x="0" y="224"/>
                  </a:lnTo>
                  <a:lnTo>
                    <a:pt x="0" y="224"/>
                  </a:lnTo>
                  <a:cubicBezTo>
                    <a:pt x="0" y="251"/>
                    <a:pt x="0" y="279"/>
                    <a:pt x="28" y="363"/>
                  </a:cubicBezTo>
                  <a:cubicBezTo>
                    <a:pt x="28" y="363"/>
                    <a:pt x="28" y="419"/>
                    <a:pt x="112" y="419"/>
                  </a:cubicBezTo>
                  <a:cubicBezTo>
                    <a:pt x="195" y="419"/>
                    <a:pt x="195" y="363"/>
                    <a:pt x="195"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5065;p63">
              <a:extLst>
                <a:ext uri="{FF2B5EF4-FFF2-40B4-BE49-F238E27FC236}">
                  <a16:creationId xmlns:a16="http://schemas.microsoft.com/office/drawing/2014/main" id="{6191082C-E030-AB6F-20D8-068E6D8C7B73}"/>
                </a:ext>
              </a:extLst>
            </p:cNvPr>
            <p:cNvSpPr/>
            <p:nvPr/>
          </p:nvSpPr>
          <p:spPr>
            <a:xfrm>
              <a:off x="2315332" y="3153926"/>
              <a:ext cx="12357" cy="106798"/>
            </a:xfrm>
            <a:custGeom>
              <a:avLst/>
              <a:gdLst/>
              <a:ahLst/>
              <a:cxnLst/>
              <a:rect l="l" t="t" r="r" b="b"/>
              <a:pathLst>
                <a:path w="168" h="1452" extrusionOk="0">
                  <a:moveTo>
                    <a:pt x="168" y="252"/>
                  </a:moveTo>
                  <a:lnTo>
                    <a:pt x="168" y="726"/>
                  </a:lnTo>
                  <a:lnTo>
                    <a:pt x="168" y="726"/>
                  </a:lnTo>
                  <a:lnTo>
                    <a:pt x="168" y="726"/>
                  </a:lnTo>
                  <a:lnTo>
                    <a:pt x="168" y="1228"/>
                  </a:lnTo>
                  <a:cubicBezTo>
                    <a:pt x="168" y="1368"/>
                    <a:pt x="140" y="1451"/>
                    <a:pt x="84" y="1451"/>
                  </a:cubicBezTo>
                  <a:cubicBezTo>
                    <a:pt x="28" y="1451"/>
                    <a:pt x="0" y="1396"/>
                    <a:pt x="0" y="1228"/>
                  </a:cubicBezTo>
                  <a:lnTo>
                    <a:pt x="0" y="726"/>
                  </a:lnTo>
                  <a:lnTo>
                    <a:pt x="0" y="726"/>
                  </a:lnTo>
                  <a:lnTo>
                    <a:pt x="0" y="726"/>
                  </a:lnTo>
                  <a:lnTo>
                    <a:pt x="0" y="252"/>
                  </a:lnTo>
                  <a:cubicBezTo>
                    <a:pt x="0" y="112"/>
                    <a:pt x="56" y="1"/>
                    <a:pt x="84" y="1"/>
                  </a:cubicBezTo>
                  <a:cubicBezTo>
                    <a:pt x="140" y="28"/>
                    <a:pt x="140" y="112"/>
                    <a:pt x="168"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5066;p63">
              <a:extLst>
                <a:ext uri="{FF2B5EF4-FFF2-40B4-BE49-F238E27FC236}">
                  <a16:creationId xmlns:a16="http://schemas.microsoft.com/office/drawing/2014/main" id="{F510F539-F284-E628-C501-4D2F5B8D5256}"/>
                </a:ext>
              </a:extLst>
            </p:cNvPr>
            <p:cNvSpPr/>
            <p:nvPr/>
          </p:nvSpPr>
          <p:spPr>
            <a:xfrm>
              <a:off x="2106007" y="3381713"/>
              <a:ext cx="14416" cy="123200"/>
            </a:xfrm>
            <a:custGeom>
              <a:avLst/>
              <a:gdLst/>
              <a:ahLst/>
              <a:cxnLst/>
              <a:rect l="l" t="t" r="r" b="b"/>
              <a:pathLst>
                <a:path w="196" h="1675" extrusionOk="0">
                  <a:moveTo>
                    <a:pt x="196" y="251"/>
                  </a:moveTo>
                  <a:lnTo>
                    <a:pt x="196" y="837"/>
                  </a:lnTo>
                  <a:lnTo>
                    <a:pt x="196" y="837"/>
                  </a:lnTo>
                  <a:lnTo>
                    <a:pt x="196" y="837"/>
                  </a:lnTo>
                  <a:lnTo>
                    <a:pt x="196" y="1423"/>
                  </a:lnTo>
                  <a:cubicBezTo>
                    <a:pt x="196" y="1451"/>
                    <a:pt x="196" y="1646"/>
                    <a:pt x="140" y="1674"/>
                  </a:cubicBezTo>
                  <a:cubicBezTo>
                    <a:pt x="28" y="1674"/>
                    <a:pt x="28" y="1451"/>
                    <a:pt x="28" y="1423"/>
                  </a:cubicBezTo>
                  <a:cubicBezTo>
                    <a:pt x="1" y="1256"/>
                    <a:pt x="1" y="1061"/>
                    <a:pt x="28" y="837"/>
                  </a:cubicBezTo>
                  <a:lnTo>
                    <a:pt x="28" y="837"/>
                  </a:lnTo>
                  <a:lnTo>
                    <a:pt x="28" y="837"/>
                  </a:lnTo>
                  <a:cubicBezTo>
                    <a:pt x="28" y="642"/>
                    <a:pt x="28" y="447"/>
                    <a:pt x="56" y="251"/>
                  </a:cubicBezTo>
                  <a:cubicBezTo>
                    <a:pt x="56" y="224"/>
                    <a:pt x="56" y="0"/>
                    <a:pt x="168" y="0"/>
                  </a:cubicBezTo>
                  <a:cubicBezTo>
                    <a:pt x="196" y="0"/>
                    <a:pt x="196" y="224"/>
                    <a:pt x="196"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5067;p63">
              <a:extLst>
                <a:ext uri="{FF2B5EF4-FFF2-40B4-BE49-F238E27FC236}">
                  <a16:creationId xmlns:a16="http://schemas.microsoft.com/office/drawing/2014/main" id="{8A88E52D-0857-7A26-3C4D-2AF48BB2133A}"/>
                </a:ext>
              </a:extLst>
            </p:cNvPr>
            <p:cNvSpPr/>
            <p:nvPr/>
          </p:nvSpPr>
          <p:spPr>
            <a:xfrm>
              <a:off x="2276351" y="3430919"/>
              <a:ext cx="16476" cy="82158"/>
            </a:xfrm>
            <a:custGeom>
              <a:avLst/>
              <a:gdLst/>
              <a:ahLst/>
              <a:cxnLst/>
              <a:rect l="l" t="t" r="r" b="b"/>
              <a:pathLst>
                <a:path w="224" h="1117" extrusionOk="0">
                  <a:moveTo>
                    <a:pt x="195" y="168"/>
                  </a:moveTo>
                  <a:cubicBezTo>
                    <a:pt x="195" y="280"/>
                    <a:pt x="223" y="447"/>
                    <a:pt x="223" y="559"/>
                  </a:cubicBezTo>
                  <a:lnTo>
                    <a:pt x="223" y="559"/>
                  </a:lnTo>
                  <a:lnTo>
                    <a:pt x="223" y="559"/>
                  </a:lnTo>
                  <a:cubicBezTo>
                    <a:pt x="223" y="671"/>
                    <a:pt x="223" y="838"/>
                    <a:pt x="195" y="950"/>
                  </a:cubicBezTo>
                  <a:cubicBezTo>
                    <a:pt x="195" y="1033"/>
                    <a:pt x="140" y="1117"/>
                    <a:pt x="112" y="1117"/>
                  </a:cubicBezTo>
                  <a:cubicBezTo>
                    <a:pt x="56" y="1117"/>
                    <a:pt x="56" y="1033"/>
                    <a:pt x="0" y="950"/>
                  </a:cubicBezTo>
                  <a:lnTo>
                    <a:pt x="0" y="559"/>
                  </a:lnTo>
                  <a:lnTo>
                    <a:pt x="0" y="559"/>
                  </a:lnTo>
                  <a:lnTo>
                    <a:pt x="0" y="559"/>
                  </a:lnTo>
                  <a:lnTo>
                    <a:pt x="0" y="168"/>
                  </a:lnTo>
                  <a:cubicBezTo>
                    <a:pt x="56" y="57"/>
                    <a:pt x="56" y="1"/>
                    <a:pt x="112" y="1"/>
                  </a:cubicBezTo>
                  <a:cubicBezTo>
                    <a:pt x="168" y="1"/>
                    <a:pt x="195" y="57"/>
                    <a:pt x="195"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5068;p63">
              <a:extLst>
                <a:ext uri="{FF2B5EF4-FFF2-40B4-BE49-F238E27FC236}">
                  <a16:creationId xmlns:a16="http://schemas.microsoft.com/office/drawing/2014/main" id="{4E9BC1E7-47CF-85BB-F36E-A8EC552E048E}"/>
                </a:ext>
              </a:extLst>
            </p:cNvPr>
            <p:cNvSpPr/>
            <p:nvPr/>
          </p:nvSpPr>
          <p:spPr>
            <a:xfrm>
              <a:off x="2140870" y="3432978"/>
              <a:ext cx="14490" cy="30892"/>
            </a:xfrm>
            <a:custGeom>
              <a:avLst/>
              <a:gdLst/>
              <a:ahLst/>
              <a:cxnLst/>
              <a:rect l="l" t="t" r="r" b="b"/>
              <a:pathLst>
                <a:path w="197" h="420" extrusionOk="0">
                  <a:moveTo>
                    <a:pt x="196" y="85"/>
                  </a:moveTo>
                  <a:lnTo>
                    <a:pt x="196" y="224"/>
                  </a:lnTo>
                  <a:lnTo>
                    <a:pt x="196" y="224"/>
                  </a:lnTo>
                  <a:lnTo>
                    <a:pt x="196" y="224"/>
                  </a:lnTo>
                  <a:lnTo>
                    <a:pt x="196" y="364"/>
                  </a:lnTo>
                  <a:cubicBezTo>
                    <a:pt x="196" y="391"/>
                    <a:pt x="140" y="419"/>
                    <a:pt x="112" y="419"/>
                  </a:cubicBezTo>
                  <a:cubicBezTo>
                    <a:pt x="57" y="419"/>
                    <a:pt x="57" y="419"/>
                    <a:pt x="1" y="364"/>
                  </a:cubicBezTo>
                  <a:lnTo>
                    <a:pt x="1" y="224"/>
                  </a:lnTo>
                  <a:lnTo>
                    <a:pt x="1" y="224"/>
                  </a:lnTo>
                  <a:lnTo>
                    <a:pt x="1" y="224"/>
                  </a:lnTo>
                  <a:lnTo>
                    <a:pt x="1" y="85"/>
                  </a:lnTo>
                  <a:cubicBezTo>
                    <a:pt x="1" y="29"/>
                    <a:pt x="57" y="1"/>
                    <a:pt x="112" y="1"/>
                  </a:cubicBezTo>
                  <a:cubicBezTo>
                    <a:pt x="140" y="1"/>
                    <a:pt x="140" y="1"/>
                    <a:pt x="196"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5069;p63">
              <a:extLst>
                <a:ext uri="{FF2B5EF4-FFF2-40B4-BE49-F238E27FC236}">
                  <a16:creationId xmlns:a16="http://schemas.microsoft.com/office/drawing/2014/main" id="{0477A94E-AA1E-C23E-12EB-047454A3464D}"/>
                </a:ext>
              </a:extLst>
            </p:cNvPr>
            <p:cNvSpPr/>
            <p:nvPr/>
          </p:nvSpPr>
          <p:spPr>
            <a:xfrm>
              <a:off x="2169629" y="3398115"/>
              <a:ext cx="16476" cy="112977"/>
            </a:xfrm>
            <a:custGeom>
              <a:avLst/>
              <a:gdLst/>
              <a:ahLst/>
              <a:cxnLst/>
              <a:rect l="l" t="t" r="r" b="b"/>
              <a:pathLst>
                <a:path w="224" h="1536" extrusionOk="0">
                  <a:moveTo>
                    <a:pt x="168" y="224"/>
                  </a:moveTo>
                  <a:cubicBezTo>
                    <a:pt x="168" y="419"/>
                    <a:pt x="224" y="586"/>
                    <a:pt x="224" y="754"/>
                  </a:cubicBezTo>
                  <a:lnTo>
                    <a:pt x="224" y="754"/>
                  </a:lnTo>
                  <a:lnTo>
                    <a:pt x="224" y="754"/>
                  </a:lnTo>
                  <a:cubicBezTo>
                    <a:pt x="224" y="921"/>
                    <a:pt x="224" y="1117"/>
                    <a:pt x="168" y="1284"/>
                  </a:cubicBezTo>
                  <a:cubicBezTo>
                    <a:pt x="168" y="1340"/>
                    <a:pt x="168" y="1535"/>
                    <a:pt x="112" y="1535"/>
                  </a:cubicBezTo>
                  <a:cubicBezTo>
                    <a:pt x="28" y="1535"/>
                    <a:pt x="28" y="1340"/>
                    <a:pt x="28" y="1284"/>
                  </a:cubicBezTo>
                  <a:cubicBezTo>
                    <a:pt x="0" y="1117"/>
                    <a:pt x="0" y="921"/>
                    <a:pt x="0" y="754"/>
                  </a:cubicBezTo>
                  <a:lnTo>
                    <a:pt x="0" y="754"/>
                  </a:lnTo>
                  <a:lnTo>
                    <a:pt x="0" y="754"/>
                  </a:lnTo>
                  <a:cubicBezTo>
                    <a:pt x="0" y="586"/>
                    <a:pt x="0" y="419"/>
                    <a:pt x="28" y="224"/>
                  </a:cubicBezTo>
                  <a:cubicBezTo>
                    <a:pt x="28" y="196"/>
                    <a:pt x="28" y="1"/>
                    <a:pt x="112" y="1"/>
                  </a:cubicBezTo>
                  <a:cubicBezTo>
                    <a:pt x="168" y="28"/>
                    <a:pt x="168" y="196"/>
                    <a:pt x="168"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5070;p63">
              <a:extLst>
                <a:ext uri="{FF2B5EF4-FFF2-40B4-BE49-F238E27FC236}">
                  <a16:creationId xmlns:a16="http://schemas.microsoft.com/office/drawing/2014/main" id="{F4D1FE58-FDB9-C404-BE10-B9ACCEEB0CF4}"/>
                </a:ext>
              </a:extLst>
            </p:cNvPr>
            <p:cNvSpPr/>
            <p:nvPr/>
          </p:nvSpPr>
          <p:spPr>
            <a:xfrm>
              <a:off x="2206551" y="3443275"/>
              <a:ext cx="12430" cy="67815"/>
            </a:xfrm>
            <a:custGeom>
              <a:avLst/>
              <a:gdLst/>
              <a:ahLst/>
              <a:cxnLst/>
              <a:rect l="l" t="t" r="r" b="b"/>
              <a:pathLst>
                <a:path w="169" h="922" extrusionOk="0">
                  <a:moveTo>
                    <a:pt x="168" y="140"/>
                  </a:moveTo>
                  <a:lnTo>
                    <a:pt x="168" y="447"/>
                  </a:lnTo>
                  <a:lnTo>
                    <a:pt x="168" y="447"/>
                  </a:lnTo>
                  <a:lnTo>
                    <a:pt x="168" y="447"/>
                  </a:lnTo>
                  <a:lnTo>
                    <a:pt x="168" y="782"/>
                  </a:lnTo>
                  <a:cubicBezTo>
                    <a:pt x="168" y="809"/>
                    <a:pt x="168" y="921"/>
                    <a:pt x="84" y="921"/>
                  </a:cubicBezTo>
                  <a:cubicBezTo>
                    <a:pt x="29" y="921"/>
                    <a:pt x="29" y="809"/>
                    <a:pt x="1" y="782"/>
                  </a:cubicBezTo>
                  <a:lnTo>
                    <a:pt x="1" y="447"/>
                  </a:lnTo>
                  <a:lnTo>
                    <a:pt x="1" y="447"/>
                  </a:lnTo>
                  <a:lnTo>
                    <a:pt x="1" y="447"/>
                  </a:lnTo>
                  <a:lnTo>
                    <a:pt x="1" y="140"/>
                  </a:lnTo>
                  <a:cubicBezTo>
                    <a:pt x="1" y="112"/>
                    <a:pt x="1" y="0"/>
                    <a:pt x="84" y="0"/>
                  </a:cubicBezTo>
                  <a:cubicBezTo>
                    <a:pt x="168" y="0"/>
                    <a:pt x="168" y="112"/>
                    <a:pt x="168"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5071;p63">
              <a:extLst>
                <a:ext uri="{FF2B5EF4-FFF2-40B4-BE49-F238E27FC236}">
                  <a16:creationId xmlns:a16="http://schemas.microsoft.com/office/drawing/2014/main" id="{D65811FB-703D-A90B-320D-BEDB4B35559C}"/>
                </a:ext>
              </a:extLst>
            </p:cNvPr>
            <p:cNvSpPr/>
            <p:nvPr/>
          </p:nvSpPr>
          <p:spPr>
            <a:xfrm>
              <a:off x="2239428" y="3474020"/>
              <a:ext cx="14416" cy="37070"/>
            </a:xfrm>
            <a:custGeom>
              <a:avLst/>
              <a:gdLst/>
              <a:ahLst/>
              <a:cxnLst/>
              <a:rect l="l" t="t" r="r" b="b"/>
              <a:pathLst>
                <a:path w="196" h="504" extrusionOk="0">
                  <a:moveTo>
                    <a:pt x="195" y="85"/>
                  </a:moveTo>
                  <a:lnTo>
                    <a:pt x="195" y="252"/>
                  </a:lnTo>
                  <a:lnTo>
                    <a:pt x="195" y="252"/>
                  </a:lnTo>
                  <a:lnTo>
                    <a:pt x="195" y="252"/>
                  </a:lnTo>
                  <a:lnTo>
                    <a:pt x="195" y="419"/>
                  </a:lnTo>
                  <a:cubicBezTo>
                    <a:pt x="195" y="419"/>
                    <a:pt x="195" y="503"/>
                    <a:pt x="112" y="503"/>
                  </a:cubicBezTo>
                  <a:cubicBezTo>
                    <a:pt x="28" y="503"/>
                    <a:pt x="28" y="419"/>
                    <a:pt x="28" y="419"/>
                  </a:cubicBezTo>
                  <a:cubicBezTo>
                    <a:pt x="28" y="364"/>
                    <a:pt x="0" y="308"/>
                    <a:pt x="0" y="252"/>
                  </a:cubicBezTo>
                  <a:lnTo>
                    <a:pt x="0" y="252"/>
                  </a:lnTo>
                  <a:lnTo>
                    <a:pt x="0" y="252"/>
                  </a:lnTo>
                  <a:cubicBezTo>
                    <a:pt x="0" y="224"/>
                    <a:pt x="0" y="140"/>
                    <a:pt x="28" y="85"/>
                  </a:cubicBezTo>
                  <a:cubicBezTo>
                    <a:pt x="28" y="85"/>
                    <a:pt x="28" y="1"/>
                    <a:pt x="112" y="1"/>
                  </a:cubicBezTo>
                  <a:cubicBezTo>
                    <a:pt x="195" y="1"/>
                    <a:pt x="195" y="85"/>
                    <a:pt x="195"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5072;p63">
              <a:extLst>
                <a:ext uri="{FF2B5EF4-FFF2-40B4-BE49-F238E27FC236}">
                  <a16:creationId xmlns:a16="http://schemas.microsoft.com/office/drawing/2014/main" id="{13388021-3B98-C59C-9D52-DAD4DC158A9C}"/>
                </a:ext>
              </a:extLst>
            </p:cNvPr>
            <p:cNvSpPr/>
            <p:nvPr/>
          </p:nvSpPr>
          <p:spPr>
            <a:xfrm>
              <a:off x="2239428" y="3432978"/>
              <a:ext cx="14416" cy="30892"/>
            </a:xfrm>
            <a:custGeom>
              <a:avLst/>
              <a:gdLst/>
              <a:ahLst/>
              <a:cxnLst/>
              <a:rect l="l" t="t" r="r" b="b"/>
              <a:pathLst>
                <a:path w="196" h="420" extrusionOk="0">
                  <a:moveTo>
                    <a:pt x="195" y="364"/>
                  </a:moveTo>
                  <a:lnTo>
                    <a:pt x="195" y="224"/>
                  </a:lnTo>
                  <a:lnTo>
                    <a:pt x="195" y="224"/>
                  </a:lnTo>
                  <a:lnTo>
                    <a:pt x="195" y="224"/>
                  </a:lnTo>
                  <a:lnTo>
                    <a:pt x="195" y="57"/>
                  </a:lnTo>
                  <a:cubicBezTo>
                    <a:pt x="195" y="57"/>
                    <a:pt x="195" y="1"/>
                    <a:pt x="112" y="1"/>
                  </a:cubicBezTo>
                  <a:cubicBezTo>
                    <a:pt x="28" y="1"/>
                    <a:pt x="28" y="29"/>
                    <a:pt x="28" y="57"/>
                  </a:cubicBezTo>
                  <a:cubicBezTo>
                    <a:pt x="28" y="112"/>
                    <a:pt x="0" y="140"/>
                    <a:pt x="0" y="224"/>
                  </a:cubicBezTo>
                  <a:lnTo>
                    <a:pt x="0" y="224"/>
                  </a:lnTo>
                  <a:lnTo>
                    <a:pt x="0" y="224"/>
                  </a:lnTo>
                  <a:cubicBezTo>
                    <a:pt x="0" y="252"/>
                    <a:pt x="0" y="308"/>
                    <a:pt x="28" y="364"/>
                  </a:cubicBezTo>
                  <a:cubicBezTo>
                    <a:pt x="28" y="364"/>
                    <a:pt x="28" y="419"/>
                    <a:pt x="112" y="419"/>
                  </a:cubicBezTo>
                  <a:cubicBezTo>
                    <a:pt x="195" y="419"/>
                    <a:pt x="195" y="364"/>
                    <a:pt x="195" y="36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5073;p63">
              <a:extLst>
                <a:ext uri="{FF2B5EF4-FFF2-40B4-BE49-F238E27FC236}">
                  <a16:creationId xmlns:a16="http://schemas.microsoft.com/office/drawing/2014/main" id="{9F081C0A-EB71-7B1C-992B-4D74D9A9950A}"/>
                </a:ext>
              </a:extLst>
            </p:cNvPr>
            <p:cNvSpPr/>
            <p:nvPr/>
          </p:nvSpPr>
          <p:spPr>
            <a:xfrm>
              <a:off x="2315332" y="3359133"/>
              <a:ext cx="12357" cy="106798"/>
            </a:xfrm>
            <a:custGeom>
              <a:avLst/>
              <a:gdLst/>
              <a:ahLst/>
              <a:cxnLst/>
              <a:rect l="l" t="t" r="r" b="b"/>
              <a:pathLst>
                <a:path w="168" h="1452" extrusionOk="0">
                  <a:moveTo>
                    <a:pt x="168" y="252"/>
                  </a:moveTo>
                  <a:lnTo>
                    <a:pt x="168" y="726"/>
                  </a:lnTo>
                  <a:lnTo>
                    <a:pt x="168" y="726"/>
                  </a:lnTo>
                  <a:lnTo>
                    <a:pt x="168" y="726"/>
                  </a:lnTo>
                  <a:lnTo>
                    <a:pt x="168" y="1228"/>
                  </a:lnTo>
                  <a:cubicBezTo>
                    <a:pt x="168" y="1368"/>
                    <a:pt x="140" y="1451"/>
                    <a:pt x="84" y="1451"/>
                  </a:cubicBezTo>
                  <a:cubicBezTo>
                    <a:pt x="28" y="1451"/>
                    <a:pt x="0" y="1395"/>
                    <a:pt x="0" y="1228"/>
                  </a:cubicBezTo>
                  <a:lnTo>
                    <a:pt x="0" y="726"/>
                  </a:lnTo>
                  <a:lnTo>
                    <a:pt x="0" y="726"/>
                  </a:lnTo>
                  <a:lnTo>
                    <a:pt x="0" y="726"/>
                  </a:lnTo>
                  <a:lnTo>
                    <a:pt x="0" y="252"/>
                  </a:lnTo>
                  <a:cubicBezTo>
                    <a:pt x="0" y="112"/>
                    <a:pt x="56" y="1"/>
                    <a:pt x="84" y="1"/>
                  </a:cubicBezTo>
                  <a:cubicBezTo>
                    <a:pt x="140" y="1"/>
                    <a:pt x="140" y="112"/>
                    <a:pt x="168"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5074;p63">
              <a:extLst>
                <a:ext uri="{FF2B5EF4-FFF2-40B4-BE49-F238E27FC236}">
                  <a16:creationId xmlns:a16="http://schemas.microsoft.com/office/drawing/2014/main" id="{95B389CF-B201-3111-2421-92F802DF3F4C}"/>
                </a:ext>
              </a:extLst>
            </p:cNvPr>
            <p:cNvSpPr/>
            <p:nvPr/>
          </p:nvSpPr>
          <p:spPr>
            <a:xfrm>
              <a:off x="2261935" y="3515061"/>
              <a:ext cx="12430" cy="82158"/>
            </a:xfrm>
            <a:custGeom>
              <a:avLst/>
              <a:gdLst/>
              <a:ahLst/>
              <a:cxnLst/>
              <a:rect l="l" t="t" r="r" b="b"/>
              <a:pathLst>
                <a:path w="169" h="1117" extrusionOk="0">
                  <a:moveTo>
                    <a:pt x="168" y="168"/>
                  </a:moveTo>
                  <a:lnTo>
                    <a:pt x="168" y="559"/>
                  </a:lnTo>
                  <a:lnTo>
                    <a:pt x="168" y="559"/>
                  </a:lnTo>
                  <a:lnTo>
                    <a:pt x="168" y="559"/>
                  </a:lnTo>
                  <a:lnTo>
                    <a:pt x="168" y="949"/>
                  </a:lnTo>
                  <a:cubicBezTo>
                    <a:pt x="168" y="1061"/>
                    <a:pt x="140" y="1117"/>
                    <a:pt x="85" y="1117"/>
                  </a:cubicBezTo>
                  <a:cubicBezTo>
                    <a:pt x="29" y="1117"/>
                    <a:pt x="1" y="1061"/>
                    <a:pt x="1" y="949"/>
                  </a:cubicBezTo>
                  <a:lnTo>
                    <a:pt x="1" y="559"/>
                  </a:lnTo>
                  <a:lnTo>
                    <a:pt x="1" y="559"/>
                  </a:lnTo>
                  <a:lnTo>
                    <a:pt x="1" y="559"/>
                  </a:lnTo>
                  <a:lnTo>
                    <a:pt x="1" y="168"/>
                  </a:lnTo>
                  <a:cubicBezTo>
                    <a:pt x="1" y="85"/>
                    <a:pt x="29" y="1"/>
                    <a:pt x="85" y="1"/>
                  </a:cubicBezTo>
                  <a:cubicBezTo>
                    <a:pt x="140" y="1"/>
                    <a:pt x="168" y="85"/>
                    <a:pt x="168"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5075;p63">
              <a:extLst>
                <a:ext uri="{FF2B5EF4-FFF2-40B4-BE49-F238E27FC236}">
                  <a16:creationId xmlns:a16="http://schemas.microsoft.com/office/drawing/2014/main" id="{62809B72-E4E2-29A3-1E07-7134DB991793}"/>
                </a:ext>
              </a:extLst>
            </p:cNvPr>
            <p:cNvSpPr/>
            <p:nvPr/>
          </p:nvSpPr>
          <p:spPr>
            <a:xfrm>
              <a:off x="2155286" y="3506897"/>
              <a:ext cx="12357" cy="112903"/>
            </a:xfrm>
            <a:custGeom>
              <a:avLst/>
              <a:gdLst/>
              <a:ahLst/>
              <a:cxnLst/>
              <a:rect l="l" t="t" r="r" b="b"/>
              <a:pathLst>
                <a:path w="168" h="1535" extrusionOk="0">
                  <a:moveTo>
                    <a:pt x="168" y="251"/>
                  </a:moveTo>
                  <a:lnTo>
                    <a:pt x="168" y="781"/>
                  </a:lnTo>
                  <a:lnTo>
                    <a:pt x="168" y="781"/>
                  </a:lnTo>
                  <a:lnTo>
                    <a:pt x="168" y="781"/>
                  </a:lnTo>
                  <a:lnTo>
                    <a:pt x="168" y="1311"/>
                  </a:lnTo>
                  <a:cubicBezTo>
                    <a:pt x="168" y="1339"/>
                    <a:pt x="168" y="1535"/>
                    <a:pt x="84" y="1535"/>
                  </a:cubicBezTo>
                  <a:cubicBezTo>
                    <a:pt x="28" y="1535"/>
                    <a:pt x="28" y="1367"/>
                    <a:pt x="0" y="1311"/>
                  </a:cubicBezTo>
                  <a:lnTo>
                    <a:pt x="0" y="781"/>
                  </a:lnTo>
                  <a:lnTo>
                    <a:pt x="0" y="781"/>
                  </a:lnTo>
                  <a:lnTo>
                    <a:pt x="0" y="781"/>
                  </a:lnTo>
                  <a:lnTo>
                    <a:pt x="0" y="251"/>
                  </a:lnTo>
                  <a:cubicBezTo>
                    <a:pt x="0" y="196"/>
                    <a:pt x="0" y="0"/>
                    <a:pt x="84" y="0"/>
                  </a:cubicBezTo>
                  <a:cubicBezTo>
                    <a:pt x="168" y="0"/>
                    <a:pt x="168" y="223"/>
                    <a:pt x="168"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5076;p63">
              <a:extLst>
                <a:ext uri="{FF2B5EF4-FFF2-40B4-BE49-F238E27FC236}">
                  <a16:creationId xmlns:a16="http://schemas.microsoft.com/office/drawing/2014/main" id="{A250C0BB-66E5-B1FE-03C8-FA21D9C046ED}"/>
                </a:ext>
              </a:extLst>
            </p:cNvPr>
            <p:cNvSpPr/>
            <p:nvPr/>
          </p:nvSpPr>
          <p:spPr>
            <a:xfrm>
              <a:off x="2188090" y="3527418"/>
              <a:ext cx="14416" cy="67742"/>
            </a:xfrm>
            <a:custGeom>
              <a:avLst/>
              <a:gdLst/>
              <a:ahLst/>
              <a:cxnLst/>
              <a:rect l="l" t="t" r="r" b="b"/>
              <a:pathLst>
                <a:path w="196" h="921" extrusionOk="0">
                  <a:moveTo>
                    <a:pt x="196" y="140"/>
                  </a:moveTo>
                  <a:lnTo>
                    <a:pt x="196" y="475"/>
                  </a:lnTo>
                  <a:lnTo>
                    <a:pt x="196" y="475"/>
                  </a:lnTo>
                  <a:lnTo>
                    <a:pt x="196" y="475"/>
                  </a:lnTo>
                  <a:lnTo>
                    <a:pt x="196" y="781"/>
                  </a:lnTo>
                  <a:cubicBezTo>
                    <a:pt x="196" y="809"/>
                    <a:pt x="196" y="921"/>
                    <a:pt x="112" y="921"/>
                  </a:cubicBezTo>
                  <a:cubicBezTo>
                    <a:pt x="28" y="921"/>
                    <a:pt x="28" y="809"/>
                    <a:pt x="28" y="781"/>
                  </a:cubicBezTo>
                  <a:cubicBezTo>
                    <a:pt x="28" y="670"/>
                    <a:pt x="1" y="558"/>
                    <a:pt x="1" y="475"/>
                  </a:cubicBezTo>
                  <a:lnTo>
                    <a:pt x="1" y="475"/>
                  </a:lnTo>
                  <a:lnTo>
                    <a:pt x="1" y="475"/>
                  </a:lnTo>
                  <a:cubicBezTo>
                    <a:pt x="1" y="363"/>
                    <a:pt x="1" y="251"/>
                    <a:pt x="28" y="140"/>
                  </a:cubicBezTo>
                  <a:cubicBezTo>
                    <a:pt x="28" y="112"/>
                    <a:pt x="28" y="0"/>
                    <a:pt x="112" y="0"/>
                  </a:cubicBezTo>
                  <a:cubicBezTo>
                    <a:pt x="196" y="0"/>
                    <a:pt x="196" y="112"/>
                    <a:pt x="196"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5077;p63">
              <a:extLst>
                <a:ext uri="{FF2B5EF4-FFF2-40B4-BE49-F238E27FC236}">
                  <a16:creationId xmlns:a16="http://schemas.microsoft.com/office/drawing/2014/main" id="{6A50A3C1-2965-A276-6C19-F20A2D483DA4}"/>
                </a:ext>
              </a:extLst>
            </p:cNvPr>
            <p:cNvSpPr/>
            <p:nvPr/>
          </p:nvSpPr>
          <p:spPr>
            <a:xfrm>
              <a:off x="2225012" y="3558162"/>
              <a:ext cx="16476" cy="36997"/>
            </a:xfrm>
            <a:custGeom>
              <a:avLst/>
              <a:gdLst/>
              <a:ahLst/>
              <a:cxnLst/>
              <a:rect l="l" t="t" r="r" b="b"/>
              <a:pathLst>
                <a:path w="224" h="503" extrusionOk="0">
                  <a:moveTo>
                    <a:pt x="196" y="84"/>
                  </a:moveTo>
                  <a:cubicBezTo>
                    <a:pt x="196" y="140"/>
                    <a:pt x="224" y="196"/>
                    <a:pt x="224" y="252"/>
                  </a:cubicBezTo>
                  <a:lnTo>
                    <a:pt x="224" y="252"/>
                  </a:lnTo>
                  <a:lnTo>
                    <a:pt x="224" y="252"/>
                  </a:lnTo>
                  <a:cubicBezTo>
                    <a:pt x="224" y="336"/>
                    <a:pt x="224" y="363"/>
                    <a:pt x="196" y="419"/>
                  </a:cubicBezTo>
                  <a:cubicBezTo>
                    <a:pt x="196" y="419"/>
                    <a:pt x="196" y="503"/>
                    <a:pt x="112" y="503"/>
                  </a:cubicBezTo>
                  <a:cubicBezTo>
                    <a:pt x="57" y="503"/>
                    <a:pt x="57" y="419"/>
                    <a:pt x="1" y="419"/>
                  </a:cubicBezTo>
                  <a:lnTo>
                    <a:pt x="1" y="252"/>
                  </a:lnTo>
                  <a:lnTo>
                    <a:pt x="1" y="252"/>
                  </a:lnTo>
                  <a:lnTo>
                    <a:pt x="1" y="252"/>
                  </a:lnTo>
                  <a:lnTo>
                    <a:pt x="1" y="84"/>
                  </a:lnTo>
                  <a:cubicBezTo>
                    <a:pt x="1" y="84"/>
                    <a:pt x="1" y="1"/>
                    <a:pt x="112" y="1"/>
                  </a:cubicBezTo>
                  <a:cubicBezTo>
                    <a:pt x="196" y="1"/>
                    <a:pt x="196" y="84"/>
                    <a:pt x="196"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5078;p63">
              <a:extLst>
                <a:ext uri="{FF2B5EF4-FFF2-40B4-BE49-F238E27FC236}">
                  <a16:creationId xmlns:a16="http://schemas.microsoft.com/office/drawing/2014/main" id="{A41288A0-4FA4-AADD-70FD-F421267D7CE9}"/>
                </a:ext>
              </a:extLst>
            </p:cNvPr>
            <p:cNvSpPr/>
            <p:nvPr/>
          </p:nvSpPr>
          <p:spPr>
            <a:xfrm>
              <a:off x="2225012" y="3517121"/>
              <a:ext cx="16476" cy="30892"/>
            </a:xfrm>
            <a:custGeom>
              <a:avLst/>
              <a:gdLst/>
              <a:ahLst/>
              <a:cxnLst/>
              <a:rect l="l" t="t" r="r" b="b"/>
              <a:pathLst>
                <a:path w="224" h="420" extrusionOk="0">
                  <a:moveTo>
                    <a:pt x="196" y="363"/>
                  </a:moveTo>
                  <a:cubicBezTo>
                    <a:pt x="196" y="336"/>
                    <a:pt x="224" y="280"/>
                    <a:pt x="224" y="224"/>
                  </a:cubicBezTo>
                  <a:lnTo>
                    <a:pt x="224" y="224"/>
                  </a:lnTo>
                  <a:lnTo>
                    <a:pt x="224" y="224"/>
                  </a:lnTo>
                  <a:cubicBezTo>
                    <a:pt x="224" y="196"/>
                    <a:pt x="224" y="112"/>
                    <a:pt x="196" y="84"/>
                  </a:cubicBezTo>
                  <a:cubicBezTo>
                    <a:pt x="196" y="84"/>
                    <a:pt x="196" y="1"/>
                    <a:pt x="112" y="1"/>
                  </a:cubicBezTo>
                  <a:cubicBezTo>
                    <a:pt x="57" y="1"/>
                    <a:pt x="57" y="57"/>
                    <a:pt x="1" y="84"/>
                  </a:cubicBezTo>
                  <a:lnTo>
                    <a:pt x="1" y="224"/>
                  </a:lnTo>
                  <a:lnTo>
                    <a:pt x="1" y="224"/>
                  </a:lnTo>
                  <a:lnTo>
                    <a:pt x="1" y="224"/>
                  </a:lnTo>
                  <a:lnTo>
                    <a:pt x="1" y="363"/>
                  </a:lnTo>
                  <a:cubicBezTo>
                    <a:pt x="1" y="363"/>
                    <a:pt x="1" y="419"/>
                    <a:pt x="112" y="419"/>
                  </a:cubicBezTo>
                  <a:cubicBezTo>
                    <a:pt x="196" y="391"/>
                    <a:pt x="196" y="363"/>
                    <a:pt x="196"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5079;p63">
              <a:extLst>
                <a:ext uri="{FF2B5EF4-FFF2-40B4-BE49-F238E27FC236}">
                  <a16:creationId xmlns:a16="http://schemas.microsoft.com/office/drawing/2014/main" id="{4B836BDF-5915-6D41-E313-BB6EE19975A2}"/>
                </a:ext>
              </a:extLst>
            </p:cNvPr>
            <p:cNvSpPr/>
            <p:nvPr/>
          </p:nvSpPr>
          <p:spPr>
            <a:xfrm>
              <a:off x="2202432" y="1803752"/>
              <a:ext cx="121141" cy="332457"/>
            </a:xfrm>
            <a:custGeom>
              <a:avLst/>
              <a:gdLst/>
              <a:ahLst/>
              <a:cxnLst/>
              <a:rect l="l" t="t" r="r" b="b"/>
              <a:pathLst>
                <a:path w="1647" h="4520" extrusionOk="0">
                  <a:moveTo>
                    <a:pt x="1591" y="3962"/>
                  </a:moveTo>
                  <a:cubicBezTo>
                    <a:pt x="1507" y="3348"/>
                    <a:pt x="1368" y="2734"/>
                    <a:pt x="1200" y="2176"/>
                  </a:cubicBezTo>
                  <a:lnTo>
                    <a:pt x="1200" y="2176"/>
                  </a:lnTo>
                  <a:lnTo>
                    <a:pt x="1200" y="2148"/>
                  </a:lnTo>
                  <a:cubicBezTo>
                    <a:pt x="1145" y="2065"/>
                    <a:pt x="1145" y="2037"/>
                    <a:pt x="1117" y="1953"/>
                  </a:cubicBezTo>
                  <a:cubicBezTo>
                    <a:pt x="977" y="1507"/>
                    <a:pt x="838" y="1060"/>
                    <a:pt x="643" y="614"/>
                  </a:cubicBezTo>
                  <a:lnTo>
                    <a:pt x="615" y="558"/>
                  </a:lnTo>
                  <a:cubicBezTo>
                    <a:pt x="531" y="418"/>
                    <a:pt x="475" y="279"/>
                    <a:pt x="308" y="195"/>
                  </a:cubicBezTo>
                  <a:cubicBezTo>
                    <a:pt x="280" y="139"/>
                    <a:pt x="252" y="84"/>
                    <a:pt x="196" y="84"/>
                  </a:cubicBezTo>
                  <a:cubicBezTo>
                    <a:pt x="140" y="84"/>
                    <a:pt x="57" y="0"/>
                    <a:pt x="1" y="84"/>
                  </a:cubicBezTo>
                  <a:cubicBezTo>
                    <a:pt x="1" y="112"/>
                    <a:pt x="85" y="139"/>
                    <a:pt x="112" y="195"/>
                  </a:cubicBezTo>
                  <a:lnTo>
                    <a:pt x="224" y="279"/>
                  </a:lnTo>
                  <a:cubicBezTo>
                    <a:pt x="336" y="418"/>
                    <a:pt x="364" y="530"/>
                    <a:pt x="419" y="670"/>
                  </a:cubicBezTo>
                  <a:lnTo>
                    <a:pt x="475" y="697"/>
                  </a:lnTo>
                  <a:cubicBezTo>
                    <a:pt x="670" y="1116"/>
                    <a:pt x="810" y="1590"/>
                    <a:pt x="922" y="2037"/>
                  </a:cubicBezTo>
                  <a:cubicBezTo>
                    <a:pt x="949" y="2092"/>
                    <a:pt x="949" y="2176"/>
                    <a:pt x="977" y="2204"/>
                  </a:cubicBezTo>
                  <a:lnTo>
                    <a:pt x="977" y="2232"/>
                  </a:lnTo>
                  <a:lnTo>
                    <a:pt x="977" y="2232"/>
                  </a:lnTo>
                  <a:cubicBezTo>
                    <a:pt x="1117" y="2846"/>
                    <a:pt x="1256" y="3404"/>
                    <a:pt x="1368" y="3990"/>
                  </a:cubicBezTo>
                  <a:cubicBezTo>
                    <a:pt x="1368" y="4045"/>
                    <a:pt x="1452" y="4520"/>
                    <a:pt x="1507" y="4520"/>
                  </a:cubicBezTo>
                  <a:cubicBezTo>
                    <a:pt x="1647" y="4464"/>
                    <a:pt x="1591" y="3990"/>
                    <a:pt x="1591" y="396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5080;p63">
              <a:extLst>
                <a:ext uri="{FF2B5EF4-FFF2-40B4-BE49-F238E27FC236}">
                  <a16:creationId xmlns:a16="http://schemas.microsoft.com/office/drawing/2014/main" id="{391F475C-B20E-615B-6B75-0D3B671B47A3}"/>
                </a:ext>
              </a:extLst>
            </p:cNvPr>
            <p:cNvSpPr/>
            <p:nvPr/>
          </p:nvSpPr>
          <p:spPr>
            <a:xfrm>
              <a:off x="2237369" y="1935041"/>
              <a:ext cx="45161" cy="121141"/>
            </a:xfrm>
            <a:custGeom>
              <a:avLst/>
              <a:gdLst/>
              <a:ahLst/>
              <a:cxnLst/>
              <a:rect l="l" t="t" r="r" b="b"/>
              <a:pathLst>
                <a:path w="614" h="1647" extrusionOk="0">
                  <a:moveTo>
                    <a:pt x="586" y="1284"/>
                  </a:moveTo>
                  <a:cubicBezTo>
                    <a:pt x="530" y="1117"/>
                    <a:pt x="474" y="949"/>
                    <a:pt x="447" y="782"/>
                  </a:cubicBezTo>
                  <a:lnTo>
                    <a:pt x="447" y="782"/>
                  </a:lnTo>
                  <a:lnTo>
                    <a:pt x="447" y="782"/>
                  </a:lnTo>
                  <a:lnTo>
                    <a:pt x="447" y="726"/>
                  </a:lnTo>
                  <a:cubicBezTo>
                    <a:pt x="419" y="559"/>
                    <a:pt x="307" y="363"/>
                    <a:pt x="223" y="224"/>
                  </a:cubicBezTo>
                  <a:cubicBezTo>
                    <a:pt x="195" y="140"/>
                    <a:pt x="168" y="1"/>
                    <a:pt x="84" y="1"/>
                  </a:cubicBezTo>
                  <a:cubicBezTo>
                    <a:pt x="0" y="1"/>
                    <a:pt x="56" y="224"/>
                    <a:pt x="56" y="280"/>
                  </a:cubicBezTo>
                  <a:cubicBezTo>
                    <a:pt x="84" y="419"/>
                    <a:pt x="195" y="642"/>
                    <a:pt x="223" y="810"/>
                  </a:cubicBezTo>
                  <a:lnTo>
                    <a:pt x="223" y="838"/>
                  </a:lnTo>
                  <a:lnTo>
                    <a:pt x="223" y="838"/>
                  </a:lnTo>
                  <a:lnTo>
                    <a:pt x="223" y="838"/>
                  </a:lnTo>
                  <a:cubicBezTo>
                    <a:pt x="279" y="1005"/>
                    <a:pt x="335" y="1200"/>
                    <a:pt x="419" y="1368"/>
                  </a:cubicBezTo>
                  <a:cubicBezTo>
                    <a:pt x="447" y="1423"/>
                    <a:pt x="447" y="1535"/>
                    <a:pt x="474" y="1619"/>
                  </a:cubicBezTo>
                  <a:lnTo>
                    <a:pt x="502" y="1647"/>
                  </a:lnTo>
                  <a:cubicBezTo>
                    <a:pt x="502" y="1647"/>
                    <a:pt x="558" y="1647"/>
                    <a:pt x="558" y="1619"/>
                  </a:cubicBezTo>
                  <a:cubicBezTo>
                    <a:pt x="614" y="1507"/>
                    <a:pt x="586" y="1368"/>
                    <a:pt x="586" y="12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5081;p63">
              <a:extLst>
                <a:ext uri="{FF2B5EF4-FFF2-40B4-BE49-F238E27FC236}">
                  <a16:creationId xmlns:a16="http://schemas.microsoft.com/office/drawing/2014/main" id="{5FDE14FA-ACF0-1650-0504-4CDBB6B3D050}"/>
                </a:ext>
              </a:extLst>
            </p:cNvPr>
            <p:cNvSpPr/>
            <p:nvPr/>
          </p:nvSpPr>
          <p:spPr>
            <a:xfrm>
              <a:off x="2229131" y="1910401"/>
              <a:ext cx="12357" cy="16476"/>
            </a:xfrm>
            <a:custGeom>
              <a:avLst/>
              <a:gdLst/>
              <a:ahLst/>
              <a:cxnLst/>
              <a:rect l="l" t="t" r="r" b="b"/>
              <a:pathLst>
                <a:path w="168" h="224" extrusionOk="0">
                  <a:moveTo>
                    <a:pt x="1" y="57"/>
                  </a:moveTo>
                  <a:lnTo>
                    <a:pt x="1" y="140"/>
                  </a:lnTo>
                  <a:lnTo>
                    <a:pt x="1" y="140"/>
                  </a:lnTo>
                  <a:lnTo>
                    <a:pt x="1" y="140"/>
                  </a:lnTo>
                  <a:lnTo>
                    <a:pt x="1" y="140"/>
                  </a:lnTo>
                  <a:cubicBezTo>
                    <a:pt x="1" y="168"/>
                    <a:pt x="28" y="196"/>
                    <a:pt x="28" y="196"/>
                  </a:cubicBezTo>
                  <a:lnTo>
                    <a:pt x="28" y="196"/>
                  </a:lnTo>
                  <a:cubicBezTo>
                    <a:pt x="28" y="196"/>
                    <a:pt x="56" y="196"/>
                    <a:pt x="56" y="224"/>
                  </a:cubicBezTo>
                  <a:lnTo>
                    <a:pt x="112" y="224"/>
                  </a:lnTo>
                  <a:cubicBezTo>
                    <a:pt x="140" y="224"/>
                    <a:pt x="140" y="196"/>
                    <a:pt x="140" y="196"/>
                  </a:cubicBezTo>
                  <a:lnTo>
                    <a:pt x="140" y="168"/>
                  </a:lnTo>
                  <a:lnTo>
                    <a:pt x="168" y="168"/>
                  </a:lnTo>
                  <a:lnTo>
                    <a:pt x="168" y="168"/>
                  </a:lnTo>
                  <a:lnTo>
                    <a:pt x="168" y="168"/>
                  </a:lnTo>
                  <a:lnTo>
                    <a:pt x="168" y="140"/>
                  </a:lnTo>
                  <a:lnTo>
                    <a:pt x="168" y="140"/>
                  </a:lnTo>
                  <a:lnTo>
                    <a:pt x="168" y="140"/>
                  </a:lnTo>
                  <a:lnTo>
                    <a:pt x="168" y="140"/>
                  </a:lnTo>
                  <a:lnTo>
                    <a:pt x="140" y="57"/>
                  </a:lnTo>
                  <a:cubicBezTo>
                    <a:pt x="112" y="29"/>
                    <a:pt x="56" y="29"/>
                    <a:pt x="28" y="57"/>
                  </a:cubicBezTo>
                  <a:cubicBezTo>
                    <a:pt x="56" y="1"/>
                    <a:pt x="28" y="29"/>
                    <a:pt x="1"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5082;p63">
              <a:extLst>
                <a:ext uri="{FF2B5EF4-FFF2-40B4-BE49-F238E27FC236}">
                  <a16:creationId xmlns:a16="http://schemas.microsoft.com/office/drawing/2014/main" id="{778E6532-F9F6-E1A2-BE92-6A507E8DCE1C}"/>
                </a:ext>
              </a:extLst>
            </p:cNvPr>
            <p:cNvSpPr/>
            <p:nvPr/>
          </p:nvSpPr>
          <p:spPr>
            <a:xfrm>
              <a:off x="2397415" y="2181289"/>
              <a:ext cx="14416" cy="264789"/>
            </a:xfrm>
            <a:custGeom>
              <a:avLst/>
              <a:gdLst/>
              <a:ahLst/>
              <a:cxnLst/>
              <a:rect l="l" t="t" r="r" b="b"/>
              <a:pathLst>
                <a:path w="196" h="3600" extrusionOk="0">
                  <a:moveTo>
                    <a:pt x="196" y="558"/>
                  </a:moveTo>
                  <a:lnTo>
                    <a:pt x="196" y="1786"/>
                  </a:lnTo>
                  <a:lnTo>
                    <a:pt x="196" y="1786"/>
                  </a:lnTo>
                  <a:lnTo>
                    <a:pt x="196" y="1786"/>
                  </a:lnTo>
                  <a:lnTo>
                    <a:pt x="196" y="3014"/>
                  </a:lnTo>
                  <a:cubicBezTo>
                    <a:pt x="196" y="3097"/>
                    <a:pt x="196" y="3572"/>
                    <a:pt x="84" y="3599"/>
                  </a:cubicBezTo>
                  <a:cubicBezTo>
                    <a:pt x="0" y="3599"/>
                    <a:pt x="0" y="3125"/>
                    <a:pt x="0" y="3014"/>
                  </a:cubicBezTo>
                  <a:lnTo>
                    <a:pt x="0" y="1786"/>
                  </a:lnTo>
                  <a:lnTo>
                    <a:pt x="0" y="1786"/>
                  </a:lnTo>
                  <a:lnTo>
                    <a:pt x="0" y="1786"/>
                  </a:lnTo>
                  <a:lnTo>
                    <a:pt x="0" y="558"/>
                  </a:lnTo>
                  <a:cubicBezTo>
                    <a:pt x="0" y="447"/>
                    <a:pt x="0" y="0"/>
                    <a:pt x="84" y="0"/>
                  </a:cubicBezTo>
                  <a:cubicBezTo>
                    <a:pt x="196" y="0"/>
                    <a:pt x="196" y="447"/>
                    <a:pt x="196" y="5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5083;p63">
              <a:extLst>
                <a:ext uri="{FF2B5EF4-FFF2-40B4-BE49-F238E27FC236}">
                  <a16:creationId xmlns:a16="http://schemas.microsoft.com/office/drawing/2014/main" id="{780F1E1A-A3D3-A811-58F5-8D3AB48FDD9F}"/>
                </a:ext>
              </a:extLst>
            </p:cNvPr>
            <p:cNvSpPr/>
            <p:nvPr/>
          </p:nvSpPr>
          <p:spPr>
            <a:xfrm>
              <a:off x="2397415" y="2127965"/>
              <a:ext cx="14416" cy="30818"/>
            </a:xfrm>
            <a:custGeom>
              <a:avLst/>
              <a:gdLst/>
              <a:ahLst/>
              <a:cxnLst/>
              <a:rect l="l" t="t" r="r" b="b"/>
              <a:pathLst>
                <a:path w="196" h="419" extrusionOk="0">
                  <a:moveTo>
                    <a:pt x="196" y="56"/>
                  </a:moveTo>
                  <a:lnTo>
                    <a:pt x="196" y="195"/>
                  </a:lnTo>
                  <a:lnTo>
                    <a:pt x="196" y="195"/>
                  </a:lnTo>
                  <a:lnTo>
                    <a:pt x="196" y="195"/>
                  </a:lnTo>
                  <a:lnTo>
                    <a:pt x="196" y="335"/>
                  </a:lnTo>
                  <a:cubicBezTo>
                    <a:pt x="196" y="391"/>
                    <a:pt x="140" y="419"/>
                    <a:pt x="84" y="419"/>
                  </a:cubicBezTo>
                  <a:cubicBezTo>
                    <a:pt x="56" y="419"/>
                    <a:pt x="0" y="391"/>
                    <a:pt x="0" y="335"/>
                  </a:cubicBezTo>
                  <a:lnTo>
                    <a:pt x="0" y="195"/>
                  </a:lnTo>
                  <a:lnTo>
                    <a:pt x="0" y="195"/>
                  </a:lnTo>
                  <a:lnTo>
                    <a:pt x="0" y="195"/>
                  </a:lnTo>
                  <a:lnTo>
                    <a:pt x="0" y="56"/>
                  </a:lnTo>
                  <a:cubicBezTo>
                    <a:pt x="0" y="0"/>
                    <a:pt x="56" y="0"/>
                    <a:pt x="84" y="0"/>
                  </a:cubicBezTo>
                  <a:cubicBezTo>
                    <a:pt x="140" y="0"/>
                    <a:pt x="196" y="28"/>
                    <a:pt x="196"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5084;p63">
              <a:extLst>
                <a:ext uri="{FF2B5EF4-FFF2-40B4-BE49-F238E27FC236}">
                  <a16:creationId xmlns:a16="http://schemas.microsoft.com/office/drawing/2014/main" id="{895FD34F-A6D7-1B92-0EFB-E7D34C38A52D}"/>
                </a:ext>
              </a:extLst>
            </p:cNvPr>
            <p:cNvSpPr/>
            <p:nvPr/>
          </p:nvSpPr>
          <p:spPr>
            <a:xfrm>
              <a:off x="2397415" y="1532864"/>
              <a:ext cx="14416" cy="574666"/>
            </a:xfrm>
            <a:custGeom>
              <a:avLst/>
              <a:gdLst/>
              <a:ahLst/>
              <a:cxnLst/>
              <a:rect l="l" t="t" r="r" b="b"/>
              <a:pathLst>
                <a:path w="196" h="7813" extrusionOk="0">
                  <a:moveTo>
                    <a:pt x="196" y="1228"/>
                  </a:moveTo>
                  <a:lnTo>
                    <a:pt x="196" y="3878"/>
                  </a:lnTo>
                  <a:lnTo>
                    <a:pt x="196" y="3906"/>
                  </a:lnTo>
                  <a:lnTo>
                    <a:pt x="196" y="3934"/>
                  </a:lnTo>
                  <a:lnTo>
                    <a:pt x="196" y="6557"/>
                  </a:lnTo>
                  <a:cubicBezTo>
                    <a:pt x="196" y="6780"/>
                    <a:pt x="196" y="7756"/>
                    <a:pt x="84" y="7812"/>
                  </a:cubicBezTo>
                  <a:cubicBezTo>
                    <a:pt x="0" y="7756"/>
                    <a:pt x="0" y="6836"/>
                    <a:pt x="0" y="6557"/>
                  </a:cubicBezTo>
                  <a:lnTo>
                    <a:pt x="0" y="3934"/>
                  </a:lnTo>
                  <a:lnTo>
                    <a:pt x="0" y="3906"/>
                  </a:lnTo>
                  <a:lnTo>
                    <a:pt x="0" y="3878"/>
                  </a:lnTo>
                  <a:lnTo>
                    <a:pt x="0" y="1228"/>
                  </a:lnTo>
                  <a:cubicBezTo>
                    <a:pt x="0" y="977"/>
                    <a:pt x="0" y="0"/>
                    <a:pt x="84" y="0"/>
                  </a:cubicBezTo>
                  <a:cubicBezTo>
                    <a:pt x="196" y="0"/>
                    <a:pt x="196" y="949"/>
                    <a:pt x="196" y="12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5085;p63">
              <a:extLst>
                <a:ext uri="{FF2B5EF4-FFF2-40B4-BE49-F238E27FC236}">
                  <a16:creationId xmlns:a16="http://schemas.microsoft.com/office/drawing/2014/main" id="{973F9F36-F4E6-5306-0482-28B043BBF58A}"/>
                </a:ext>
              </a:extLst>
            </p:cNvPr>
            <p:cNvSpPr/>
            <p:nvPr/>
          </p:nvSpPr>
          <p:spPr>
            <a:xfrm>
              <a:off x="2397415" y="1485645"/>
              <a:ext cx="14416" cy="30892"/>
            </a:xfrm>
            <a:custGeom>
              <a:avLst/>
              <a:gdLst/>
              <a:ahLst/>
              <a:cxnLst/>
              <a:rect l="l" t="t" r="r" b="b"/>
              <a:pathLst>
                <a:path w="196" h="420" extrusionOk="0">
                  <a:moveTo>
                    <a:pt x="196" y="84"/>
                  </a:moveTo>
                  <a:lnTo>
                    <a:pt x="196" y="224"/>
                  </a:lnTo>
                  <a:lnTo>
                    <a:pt x="196" y="224"/>
                  </a:lnTo>
                  <a:lnTo>
                    <a:pt x="196" y="224"/>
                  </a:lnTo>
                  <a:lnTo>
                    <a:pt x="196" y="363"/>
                  </a:lnTo>
                  <a:cubicBezTo>
                    <a:pt x="196" y="391"/>
                    <a:pt x="140" y="419"/>
                    <a:pt x="84" y="419"/>
                  </a:cubicBezTo>
                  <a:cubicBezTo>
                    <a:pt x="56" y="419"/>
                    <a:pt x="0" y="391"/>
                    <a:pt x="0" y="363"/>
                  </a:cubicBezTo>
                  <a:lnTo>
                    <a:pt x="0" y="224"/>
                  </a:lnTo>
                  <a:lnTo>
                    <a:pt x="0" y="224"/>
                  </a:lnTo>
                  <a:lnTo>
                    <a:pt x="0" y="224"/>
                  </a:lnTo>
                  <a:lnTo>
                    <a:pt x="0" y="84"/>
                  </a:lnTo>
                  <a:cubicBezTo>
                    <a:pt x="0" y="56"/>
                    <a:pt x="56" y="1"/>
                    <a:pt x="84" y="1"/>
                  </a:cubicBezTo>
                  <a:cubicBezTo>
                    <a:pt x="140" y="1"/>
                    <a:pt x="196" y="1"/>
                    <a:pt x="196"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5086;p63">
              <a:extLst>
                <a:ext uri="{FF2B5EF4-FFF2-40B4-BE49-F238E27FC236}">
                  <a16:creationId xmlns:a16="http://schemas.microsoft.com/office/drawing/2014/main" id="{FDEF067F-2C67-D010-63CB-8DBC1B2F22BE}"/>
                </a:ext>
              </a:extLst>
            </p:cNvPr>
            <p:cNvSpPr/>
            <p:nvPr/>
          </p:nvSpPr>
          <p:spPr>
            <a:xfrm>
              <a:off x="2430219" y="1971963"/>
              <a:ext cx="16476" cy="572606"/>
            </a:xfrm>
            <a:custGeom>
              <a:avLst/>
              <a:gdLst/>
              <a:ahLst/>
              <a:cxnLst/>
              <a:rect l="l" t="t" r="r" b="b"/>
              <a:pathLst>
                <a:path w="224" h="7785" extrusionOk="0">
                  <a:moveTo>
                    <a:pt x="196" y="1200"/>
                  </a:moveTo>
                  <a:cubicBezTo>
                    <a:pt x="196" y="2037"/>
                    <a:pt x="224" y="2986"/>
                    <a:pt x="224" y="3851"/>
                  </a:cubicBezTo>
                  <a:lnTo>
                    <a:pt x="224" y="3879"/>
                  </a:lnTo>
                  <a:lnTo>
                    <a:pt x="224" y="3934"/>
                  </a:lnTo>
                  <a:cubicBezTo>
                    <a:pt x="224" y="4771"/>
                    <a:pt x="224" y="5692"/>
                    <a:pt x="196" y="6529"/>
                  </a:cubicBezTo>
                  <a:cubicBezTo>
                    <a:pt x="196" y="6780"/>
                    <a:pt x="196" y="7757"/>
                    <a:pt x="112" y="7785"/>
                  </a:cubicBezTo>
                  <a:cubicBezTo>
                    <a:pt x="56" y="7757"/>
                    <a:pt x="56" y="6808"/>
                    <a:pt x="1" y="6529"/>
                  </a:cubicBezTo>
                  <a:lnTo>
                    <a:pt x="1" y="3934"/>
                  </a:lnTo>
                  <a:lnTo>
                    <a:pt x="1" y="3879"/>
                  </a:lnTo>
                  <a:lnTo>
                    <a:pt x="1" y="3851"/>
                  </a:lnTo>
                  <a:lnTo>
                    <a:pt x="1" y="1200"/>
                  </a:lnTo>
                  <a:cubicBezTo>
                    <a:pt x="1" y="977"/>
                    <a:pt x="1" y="1"/>
                    <a:pt x="112" y="1"/>
                  </a:cubicBezTo>
                  <a:cubicBezTo>
                    <a:pt x="196" y="1"/>
                    <a:pt x="196" y="977"/>
                    <a:pt x="196" y="120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5087;p63">
              <a:extLst>
                <a:ext uri="{FF2B5EF4-FFF2-40B4-BE49-F238E27FC236}">
                  <a16:creationId xmlns:a16="http://schemas.microsoft.com/office/drawing/2014/main" id="{F58AE0D6-231C-5C1E-618F-B5B184EAA2B6}"/>
                </a:ext>
              </a:extLst>
            </p:cNvPr>
            <p:cNvSpPr/>
            <p:nvPr/>
          </p:nvSpPr>
          <p:spPr>
            <a:xfrm>
              <a:off x="2430219" y="1617007"/>
              <a:ext cx="16476" cy="318115"/>
            </a:xfrm>
            <a:custGeom>
              <a:avLst/>
              <a:gdLst/>
              <a:ahLst/>
              <a:cxnLst/>
              <a:rect l="l" t="t" r="r" b="b"/>
              <a:pathLst>
                <a:path w="224" h="4325" extrusionOk="0">
                  <a:moveTo>
                    <a:pt x="196" y="698"/>
                  </a:moveTo>
                  <a:cubicBezTo>
                    <a:pt x="196" y="1144"/>
                    <a:pt x="224" y="1674"/>
                    <a:pt x="224" y="2176"/>
                  </a:cubicBezTo>
                  <a:lnTo>
                    <a:pt x="224" y="2176"/>
                  </a:lnTo>
                  <a:lnTo>
                    <a:pt x="224" y="2176"/>
                  </a:lnTo>
                  <a:cubicBezTo>
                    <a:pt x="224" y="2651"/>
                    <a:pt x="224" y="3181"/>
                    <a:pt x="196" y="3627"/>
                  </a:cubicBezTo>
                  <a:cubicBezTo>
                    <a:pt x="196" y="3767"/>
                    <a:pt x="196" y="4297"/>
                    <a:pt x="112" y="4325"/>
                  </a:cubicBezTo>
                  <a:cubicBezTo>
                    <a:pt x="56" y="4325"/>
                    <a:pt x="56" y="3767"/>
                    <a:pt x="1" y="3627"/>
                  </a:cubicBezTo>
                  <a:lnTo>
                    <a:pt x="1" y="2176"/>
                  </a:lnTo>
                  <a:lnTo>
                    <a:pt x="1" y="2176"/>
                  </a:lnTo>
                  <a:lnTo>
                    <a:pt x="1" y="2176"/>
                  </a:lnTo>
                  <a:lnTo>
                    <a:pt x="1" y="698"/>
                  </a:lnTo>
                  <a:cubicBezTo>
                    <a:pt x="1" y="558"/>
                    <a:pt x="1" y="28"/>
                    <a:pt x="112" y="0"/>
                  </a:cubicBezTo>
                  <a:cubicBezTo>
                    <a:pt x="196" y="0"/>
                    <a:pt x="196" y="558"/>
                    <a:pt x="196" y="69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5088;p63">
              <a:extLst>
                <a:ext uri="{FF2B5EF4-FFF2-40B4-BE49-F238E27FC236}">
                  <a16:creationId xmlns:a16="http://schemas.microsoft.com/office/drawing/2014/main" id="{B62E6562-0397-5F5A-9272-A5E0E411612E}"/>
                </a:ext>
              </a:extLst>
            </p:cNvPr>
            <p:cNvSpPr/>
            <p:nvPr/>
          </p:nvSpPr>
          <p:spPr>
            <a:xfrm>
              <a:off x="2497959" y="2679891"/>
              <a:ext cx="12357" cy="574666"/>
            </a:xfrm>
            <a:custGeom>
              <a:avLst/>
              <a:gdLst/>
              <a:ahLst/>
              <a:cxnLst/>
              <a:rect l="l" t="t" r="r" b="b"/>
              <a:pathLst>
                <a:path w="168" h="7813" extrusionOk="0">
                  <a:moveTo>
                    <a:pt x="168" y="1256"/>
                  </a:moveTo>
                  <a:lnTo>
                    <a:pt x="168" y="3851"/>
                  </a:lnTo>
                  <a:lnTo>
                    <a:pt x="168" y="3907"/>
                  </a:lnTo>
                  <a:lnTo>
                    <a:pt x="168" y="3935"/>
                  </a:lnTo>
                  <a:lnTo>
                    <a:pt x="168" y="6557"/>
                  </a:lnTo>
                  <a:cubicBezTo>
                    <a:pt x="168" y="6780"/>
                    <a:pt x="168" y="7757"/>
                    <a:pt x="84" y="7813"/>
                  </a:cubicBezTo>
                  <a:cubicBezTo>
                    <a:pt x="0" y="7813"/>
                    <a:pt x="0" y="6808"/>
                    <a:pt x="0" y="6557"/>
                  </a:cubicBezTo>
                  <a:lnTo>
                    <a:pt x="0" y="3935"/>
                  </a:lnTo>
                  <a:lnTo>
                    <a:pt x="0" y="3907"/>
                  </a:lnTo>
                  <a:lnTo>
                    <a:pt x="0" y="3851"/>
                  </a:lnTo>
                  <a:lnTo>
                    <a:pt x="0" y="1256"/>
                  </a:lnTo>
                  <a:cubicBezTo>
                    <a:pt x="0" y="1005"/>
                    <a:pt x="0" y="29"/>
                    <a:pt x="84" y="1"/>
                  </a:cubicBezTo>
                  <a:cubicBezTo>
                    <a:pt x="168" y="1"/>
                    <a:pt x="168" y="977"/>
                    <a:pt x="168" y="12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5089;p63">
              <a:extLst>
                <a:ext uri="{FF2B5EF4-FFF2-40B4-BE49-F238E27FC236}">
                  <a16:creationId xmlns:a16="http://schemas.microsoft.com/office/drawing/2014/main" id="{ED884F1B-3FB2-0D48-F040-68187ED30019}"/>
                </a:ext>
              </a:extLst>
            </p:cNvPr>
            <p:cNvSpPr/>
            <p:nvPr/>
          </p:nvSpPr>
          <p:spPr>
            <a:xfrm>
              <a:off x="2239428" y="2932317"/>
              <a:ext cx="18535" cy="215509"/>
            </a:xfrm>
            <a:custGeom>
              <a:avLst/>
              <a:gdLst/>
              <a:ahLst/>
              <a:cxnLst/>
              <a:rect l="l" t="t" r="r" b="b"/>
              <a:pathLst>
                <a:path w="252" h="2930" extrusionOk="0">
                  <a:moveTo>
                    <a:pt x="195" y="475"/>
                  </a:moveTo>
                  <a:lnTo>
                    <a:pt x="195" y="1507"/>
                  </a:lnTo>
                  <a:lnTo>
                    <a:pt x="195" y="1507"/>
                  </a:lnTo>
                  <a:lnTo>
                    <a:pt x="195" y="1507"/>
                  </a:lnTo>
                  <a:lnTo>
                    <a:pt x="195" y="2511"/>
                  </a:lnTo>
                  <a:cubicBezTo>
                    <a:pt x="195" y="2595"/>
                    <a:pt x="251" y="2902"/>
                    <a:pt x="140" y="2930"/>
                  </a:cubicBezTo>
                  <a:cubicBezTo>
                    <a:pt x="56" y="2930"/>
                    <a:pt x="28" y="2595"/>
                    <a:pt x="28" y="2567"/>
                  </a:cubicBezTo>
                  <a:cubicBezTo>
                    <a:pt x="0" y="2232"/>
                    <a:pt x="0" y="1870"/>
                    <a:pt x="0" y="1535"/>
                  </a:cubicBezTo>
                  <a:lnTo>
                    <a:pt x="0" y="1535"/>
                  </a:lnTo>
                  <a:lnTo>
                    <a:pt x="0" y="1535"/>
                  </a:lnTo>
                  <a:cubicBezTo>
                    <a:pt x="0" y="1200"/>
                    <a:pt x="0" y="837"/>
                    <a:pt x="28" y="503"/>
                  </a:cubicBezTo>
                  <a:cubicBezTo>
                    <a:pt x="28" y="475"/>
                    <a:pt x="28" y="84"/>
                    <a:pt x="140" y="84"/>
                  </a:cubicBezTo>
                  <a:cubicBezTo>
                    <a:pt x="195" y="0"/>
                    <a:pt x="195" y="391"/>
                    <a:pt x="195"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5090;p63">
              <a:extLst>
                <a:ext uri="{FF2B5EF4-FFF2-40B4-BE49-F238E27FC236}">
                  <a16:creationId xmlns:a16="http://schemas.microsoft.com/office/drawing/2014/main" id="{5CBB5200-8BDF-C205-B2CD-B7FAC1755DCC}"/>
                </a:ext>
              </a:extLst>
            </p:cNvPr>
            <p:cNvSpPr/>
            <p:nvPr/>
          </p:nvSpPr>
          <p:spPr>
            <a:xfrm>
              <a:off x="2407639" y="2796910"/>
              <a:ext cx="16476" cy="361216"/>
            </a:xfrm>
            <a:custGeom>
              <a:avLst/>
              <a:gdLst/>
              <a:ahLst/>
              <a:cxnLst/>
              <a:rect l="l" t="t" r="r" b="b"/>
              <a:pathLst>
                <a:path w="224" h="4911" extrusionOk="0">
                  <a:moveTo>
                    <a:pt x="224" y="809"/>
                  </a:moveTo>
                  <a:lnTo>
                    <a:pt x="224" y="2483"/>
                  </a:lnTo>
                  <a:lnTo>
                    <a:pt x="224" y="2483"/>
                  </a:lnTo>
                  <a:lnTo>
                    <a:pt x="224" y="2483"/>
                  </a:lnTo>
                  <a:lnTo>
                    <a:pt x="224" y="4157"/>
                  </a:lnTo>
                  <a:cubicBezTo>
                    <a:pt x="196" y="4687"/>
                    <a:pt x="196" y="4910"/>
                    <a:pt x="112" y="4910"/>
                  </a:cubicBezTo>
                  <a:cubicBezTo>
                    <a:pt x="57" y="4910"/>
                    <a:pt x="57" y="4631"/>
                    <a:pt x="57" y="4157"/>
                  </a:cubicBezTo>
                  <a:cubicBezTo>
                    <a:pt x="57" y="3739"/>
                    <a:pt x="1" y="2902"/>
                    <a:pt x="1" y="2483"/>
                  </a:cubicBezTo>
                  <a:lnTo>
                    <a:pt x="1" y="2483"/>
                  </a:lnTo>
                  <a:lnTo>
                    <a:pt x="1" y="2483"/>
                  </a:lnTo>
                  <a:cubicBezTo>
                    <a:pt x="1" y="2065"/>
                    <a:pt x="1" y="1200"/>
                    <a:pt x="57" y="809"/>
                  </a:cubicBezTo>
                  <a:cubicBezTo>
                    <a:pt x="57" y="279"/>
                    <a:pt x="84" y="0"/>
                    <a:pt x="112" y="0"/>
                  </a:cubicBezTo>
                  <a:cubicBezTo>
                    <a:pt x="196" y="0"/>
                    <a:pt x="224" y="279"/>
                    <a:pt x="224" y="8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5091;p63">
              <a:extLst>
                <a:ext uri="{FF2B5EF4-FFF2-40B4-BE49-F238E27FC236}">
                  <a16:creationId xmlns:a16="http://schemas.microsoft.com/office/drawing/2014/main" id="{49A2164A-CCAA-D988-6FD4-20536222FD25}"/>
                </a:ext>
              </a:extLst>
            </p:cNvPr>
            <p:cNvSpPr/>
            <p:nvPr/>
          </p:nvSpPr>
          <p:spPr>
            <a:xfrm>
              <a:off x="2274291" y="3032861"/>
              <a:ext cx="16476" cy="112903"/>
            </a:xfrm>
            <a:custGeom>
              <a:avLst/>
              <a:gdLst/>
              <a:ahLst/>
              <a:cxnLst/>
              <a:rect l="l" t="t" r="r" b="b"/>
              <a:pathLst>
                <a:path w="224" h="1535" extrusionOk="0">
                  <a:moveTo>
                    <a:pt x="196" y="252"/>
                  </a:moveTo>
                  <a:cubicBezTo>
                    <a:pt x="223" y="419"/>
                    <a:pt x="223" y="586"/>
                    <a:pt x="223" y="782"/>
                  </a:cubicBezTo>
                  <a:lnTo>
                    <a:pt x="223" y="782"/>
                  </a:lnTo>
                  <a:lnTo>
                    <a:pt x="223" y="782"/>
                  </a:lnTo>
                  <a:cubicBezTo>
                    <a:pt x="223" y="949"/>
                    <a:pt x="223" y="1117"/>
                    <a:pt x="196" y="1284"/>
                  </a:cubicBezTo>
                  <a:cubicBezTo>
                    <a:pt x="196" y="1340"/>
                    <a:pt x="196" y="1535"/>
                    <a:pt x="112" y="1535"/>
                  </a:cubicBezTo>
                  <a:cubicBezTo>
                    <a:pt x="56" y="1535"/>
                    <a:pt x="56" y="1340"/>
                    <a:pt x="56" y="1284"/>
                  </a:cubicBezTo>
                  <a:cubicBezTo>
                    <a:pt x="0" y="1117"/>
                    <a:pt x="0" y="949"/>
                    <a:pt x="0" y="782"/>
                  </a:cubicBezTo>
                  <a:lnTo>
                    <a:pt x="0" y="782"/>
                  </a:lnTo>
                  <a:lnTo>
                    <a:pt x="0" y="782"/>
                  </a:lnTo>
                  <a:cubicBezTo>
                    <a:pt x="0" y="586"/>
                    <a:pt x="0" y="419"/>
                    <a:pt x="56" y="252"/>
                  </a:cubicBezTo>
                  <a:cubicBezTo>
                    <a:pt x="56" y="168"/>
                    <a:pt x="56" y="1"/>
                    <a:pt x="112" y="1"/>
                  </a:cubicBezTo>
                  <a:cubicBezTo>
                    <a:pt x="196" y="1"/>
                    <a:pt x="196" y="168"/>
                    <a:pt x="196"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5092;p63">
              <a:extLst>
                <a:ext uri="{FF2B5EF4-FFF2-40B4-BE49-F238E27FC236}">
                  <a16:creationId xmlns:a16="http://schemas.microsoft.com/office/drawing/2014/main" id="{56E19C34-2599-39B8-04A7-D56DAA3ABC6F}"/>
                </a:ext>
              </a:extLst>
            </p:cNvPr>
            <p:cNvSpPr/>
            <p:nvPr/>
          </p:nvSpPr>
          <p:spPr>
            <a:xfrm>
              <a:off x="2274291" y="2983582"/>
              <a:ext cx="16476" cy="30892"/>
            </a:xfrm>
            <a:custGeom>
              <a:avLst/>
              <a:gdLst/>
              <a:ahLst/>
              <a:cxnLst/>
              <a:rect l="l" t="t" r="r" b="b"/>
              <a:pathLst>
                <a:path w="224" h="420" extrusionOk="0">
                  <a:moveTo>
                    <a:pt x="196" y="85"/>
                  </a:moveTo>
                  <a:cubicBezTo>
                    <a:pt x="196" y="113"/>
                    <a:pt x="223" y="196"/>
                    <a:pt x="223" y="224"/>
                  </a:cubicBezTo>
                  <a:lnTo>
                    <a:pt x="223" y="224"/>
                  </a:lnTo>
                  <a:lnTo>
                    <a:pt x="223" y="224"/>
                  </a:lnTo>
                  <a:cubicBezTo>
                    <a:pt x="223" y="252"/>
                    <a:pt x="223" y="336"/>
                    <a:pt x="196" y="364"/>
                  </a:cubicBezTo>
                  <a:cubicBezTo>
                    <a:pt x="196" y="419"/>
                    <a:pt x="140" y="419"/>
                    <a:pt x="112" y="419"/>
                  </a:cubicBezTo>
                  <a:cubicBezTo>
                    <a:pt x="84" y="419"/>
                    <a:pt x="56" y="419"/>
                    <a:pt x="56" y="364"/>
                  </a:cubicBezTo>
                  <a:cubicBezTo>
                    <a:pt x="56" y="336"/>
                    <a:pt x="0" y="252"/>
                    <a:pt x="0" y="224"/>
                  </a:cubicBezTo>
                  <a:lnTo>
                    <a:pt x="0" y="224"/>
                  </a:lnTo>
                  <a:lnTo>
                    <a:pt x="0" y="224"/>
                  </a:lnTo>
                  <a:cubicBezTo>
                    <a:pt x="0" y="196"/>
                    <a:pt x="0" y="113"/>
                    <a:pt x="56" y="85"/>
                  </a:cubicBezTo>
                  <a:cubicBezTo>
                    <a:pt x="56" y="57"/>
                    <a:pt x="84" y="1"/>
                    <a:pt x="112" y="1"/>
                  </a:cubicBezTo>
                  <a:cubicBezTo>
                    <a:pt x="140" y="1"/>
                    <a:pt x="140" y="57"/>
                    <a:pt x="196"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5093;p63">
              <a:extLst>
                <a:ext uri="{FF2B5EF4-FFF2-40B4-BE49-F238E27FC236}">
                  <a16:creationId xmlns:a16="http://schemas.microsoft.com/office/drawing/2014/main" id="{0E5D2649-4692-B753-A668-F4699887683C}"/>
                </a:ext>
              </a:extLst>
            </p:cNvPr>
            <p:cNvSpPr/>
            <p:nvPr/>
          </p:nvSpPr>
          <p:spPr>
            <a:xfrm>
              <a:off x="2302976" y="2950779"/>
              <a:ext cx="12430" cy="194988"/>
            </a:xfrm>
            <a:custGeom>
              <a:avLst/>
              <a:gdLst/>
              <a:ahLst/>
              <a:cxnLst/>
              <a:rect l="l" t="t" r="r" b="b"/>
              <a:pathLst>
                <a:path w="169" h="2651" extrusionOk="0">
                  <a:moveTo>
                    <a:pt x="168" y="419"/>
                  </a:moveTo>
                  <a:lnTo>
                    <a:pt x="168" y="1340"/>
                  </a:lnTo>
                  <a:lnTo>
                    <a:pt x="168" y="1340"/>
                  </a:lnTo>
                  <a:lnTo>
                    <a:pt x="168" y="1340"/>
                  </a:lnTo>
                  <a:lnTo>
                    <a:pt x="168" y="2233"/>
                  </a:lnTo>
                  <a:cubicBezTo>
                    <a:pt x="168" y="2288"/>
                    <a:pt x="168" y="2651"/>
                    <a:pt x="57" y="2651"/>
                  </a:cubicBezTo>
                  <a:cubicBezTo>
                    <a:pt x="1" y="2651"/>
                    <a:pt x="1" y="2288"/>
                    <a:pt x="1" y="2233"/>
                  </a:cubicBezTo>
                  <a:lnTo>
                    <a:pt x="1" y="1340"/>
                  </a:lnTo>
                  <a:lnTo>
                    <a:pt x="1" y="1340"/>
                  </a:lnTo>
                  <a:lnTo>
                    <a:pt x="1" y="1340"/>
                  </a:lnTo>
                  <a:lnTo>
                    <a:pt x="1" y="419"/>
                  </a:lnTo>
                  <a:cubicBezTo>
                    <a:pt x="1" y="307"/>
                    <a:pt x="1" y="1"/>
                    <a:pt x="57" y="1"/>
                  </a:cubicBezTo>
                  <a:cubicBezTo>
                    <a:pt x="168" y="1"/>
                    <a:pt x="168" y="363"/>
                    <a:pt x="168" y="4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5094;p63">
              <a:extLst>
                <a:ext uri="{FF2B5EF4-FFF2-40B4-BE49-F238E27FC236}">
                  <a16:creationId xmlns:a16="http://schemas.microsoft.com/office/drawing/2014/main" id="{442257B9-C745-17E6-1C76-0EC85AC790F3}"/>
                </a:ext>
              </a:extLst>
            </p:cNvPr>
            <p:cNvSpPr/>
            <p:nvPr/>
          </p:nvSpPr>
          <p:spPr>
            <a:xfrm>
              <a:off x="2339972" y="3014400"/>
              <a:ext cx="14416" cy="131365"/>
            </a:xfrm>
            <a:custGeom>
              <a:avLst/>
              <a:gdLst/>
              <a:ahLst/>
              <a:cxnLst/>
              <a:rect l="l" t="t" r="r" b="b"/>
              <a:pathLst>
                <a:path w="196" h="1786" extrusionOk="0">
                  <a:moveTo>
                    <a:pt x="167" y="279"/>
                  </a:moveTo>
                  <a:cubicBezTo>
                    <a:pt x="167" y="503"/>
                    <a:pt x="195" y="698"/>
                    <a:pt x="195" y="921"/>
                  </a:cubicBezTo>
                  <a:lnTo>
                    <a:pt x="195" y="921"/>
                  </a:lnTo>
                  <a:lnTo>
                    <a:pt x="195" y="921"/>
                  </a:lnTo>
                  <a:cubicBezTo>
                    <a:pt x="195" y="1116"/>
                    <a:pt x="195" y="1340"/>
                    <a:pt x="167" y="1507"/>
                  </a:cubicBezTo>
                  <a:cubicBezTo>
                    <a:pt x="167" y="1563"/>
                    <a:pt x="167" y="1786"/>
                    <a:pt x="84" y="1786"/>
                  </a:cubicBezTo>
                  <a:cubicBezTo>
                    <a:pt x="28" y="1786"/>
                    <a:pt x="28" y="1535"/>
                    <a:pt x="28" y="1507"/>
                  </a:cubicBezTo>
                  <a:cubicBezTo>
                    <a:pt x="0" y="1312"/>
                    <a:pt x="0" y="1089"/>
                    <a:pt x="0" y="921"/>
                  </a:cubicBezTo>
                  <a:lnTo>
                    <a:pt x="0" y="921"/>
                  </a:lnTo>
                  <a:lnTo>
                    <a:pt x="0" y="921"/>
                  </a:lnTo>
                  <a:cubicBezTo>
                    <a:pt x="0" y="698"/>
                    <a:pt x="0" y="503"/>
                    <a:pt x="28" y="279"/>
                  </a:cubicBezTo>
                  <a:cubicBezTo>
                    <a:pt x="28" y="224"/>
                    <a:pt x="28" y="0"/>
                    <a:pt x="84" y="0"/>
                  </a:cubicBezTo>
                  <a:cubicBezTo>
                    <a:pt x="167" y="0"/>
                    <a:pt x="167" y="224"/>
                    <a:pt x="167" y="27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5095;p63">
              <a:extLst>
                <a:ext uri="{FF2B5EF4-FFF2-40B4-BE49-F238E27FC236}">
                  <a16:creationId xmlns:a16="http://schemas.microsoft.com/office/drawing/2014/main" id="{A6AA063A-34E7-C369-D6CE-9809CAD9D396}"/>
                </a:ext>
              </a:extLst>
            </p:cNvPr>
            <p:cNvSpPr/>
            <p:nvPr/>
          </p:nvSpPr>
          <p:spPr>
            <a:xfrm>
              <a:off x="2374835" y="3034921"/>
              <a:ext cx="12357" cy="112903"/>
            </a:xfrm>
            <a:custGeom>
              <a:avLst/>
              <a:gdLst/>
              <a:ahLst/>
              <a:cxnLst/>
              <a:rect l="l" t="t" r="r" b="b"/>
              <a:pathLst>
                <a:path w="168" h="1535" extrusionOk="0">
                  <a:moveTo>
                    <a:pt x="168" y="252"/>
                  </a:moveTo>
                  <a:lnTo>
                    <a:pt x="168" y="782"/>
                  </a:lnTo>
                  <a:lnTo>
                    <a:pt x="168" y="782"/>
                  </a:lnTo>
                  <a:lnTo>
                    <a:pt x="168" y="782"/>
                  </a:lnTo>
                  <a:lnTo>
                    <a:pt x="168" y="1312"/>
                  </a:lnTo>
                  <a:cubicBezTo>
                    <a:pt x="168" y="1368"/>
                    <a:pt x="168" y="1535"/>
                    <a:pt x="112" y="1535"/>
                  </a:cubicBezTo>
                  <a:cubicBezTo>
                    <a:pt x="28" y="1535"/>
                    <a:pt x="28" y="1368"/>
                    <a:pt x="0" y="1312"/>
                  </a:cubicBezTo>
                  <a:lnTo>
                    <a:pt x="0" y="782"/>
                  </a:lnTo>
                  <a:lnTo>
                    <a:pt x="0" y="782"/>
                  </a:lnTo>
                  <a:lnTo>
                    <a:pt x="0" y="782"/>
                  </a:lnTo>
                  <a:lnTo>
                    <a:pt x="0" y="252"/>
                  </a:lnTo>
                  <a:cubicBezTo>
                    <a:pt x="0" y="224"/>
                    <a:pt x="0" y="0"/>
                    <a:pt x="112" y="0"/>
                  </a:cubicBezTo>
                  <a:cubicBezTo>
                    <a:pt x="168" y="0"/>
                    <a:pt x="168" y="196"/>
                    <a:pt x="168"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5096;p63">
              <a:extLst>
                <a:ext uri="{FF2B5EF4-FFF2-40B4-BE49-F238E27FC236}">
                  <a16:creationId xmlns:a16="http://schemas.microsoft.com/office/drawing/2014/main" id="{72334900-6D04-2176-5DEF-37CA4C5B2D99}"/>
                </a:ext>
              </a:extLst>
            </p:cNvPr>
            <p:cNvSpPr/>
            <p:nvPr/>
          </p:nvSpPr>
          <p:spPr>
            <a:xfrm>
              <a:off x="2374835" y="2987701"/>
              <a:ext cx="12357" cy="30892"/>
            </a:xfrm>
            <a:custGeom>
              <a:avLst/>
              <a:gdLst/>
              <a:ahLst/>
              <a:cxnLst/>
              <a:rect l="l" t="t" r="r" b="b"/>
              <a:pathLst>
                <a:path w="168" h="420" extrusionOk="0">
                  <a:moveTo>
                    <a:pt x="168" y="336"/>
                  </a:moveTo>
                  <a:lnTo>
                    <a:pt x="168" y="196"/>
                  </a:lnTo>
                  <a:lnTo>
                    <a:pt x="168" y="196"/>
                  </a:lnTo>
                  <a:lnTo>
                    <a:pt x="168" y="196"/>
                  </a:lnTo>
                  <a:lnTo>
                    <a:pt x="168" y="57"/>
                  </a:lnTo>
                  <a:cubicBezTo>
                    <a:pt x="168" y="57"/>
                    <a:pt x="168" y="1"/>
                    <a:pt x="112" y="1"/>
                  </a:cubicBezTo>
                  <a:cubicBezTo>
                    <a:pt x="28" y="1"/>
                    <a:pt x="28" y="57"/>
                    <a:pt x="0" y="57"/>
                  </a:cubicBezTo>
                  <a:lnTo>
                    <a:pt x="0" y="196"/>
                  </a:lnTo>
                  <a:lnTo>
                    <a:pt x="0" y="196"/>
                  </a:lnTo>
                  <a:lnTo>
                    <a:pt x="0" y="196"/>
                  </a:lnTo>
                  <a:lnTo>
                    <a:pt x="0" y="336"/>
                  </a:lnTo>
                  <a:cubicBezTo>
                    <a:pt x="0" y="336"/>
                    <a:pt x="0" y="419"/>
                    <a:pt x="112" y="419"/>
                  </a:cubicBezTo>
                  <a:cubicBezTo>
                    <a:pt x="168" y="419"/>
                    <a:pt x="168" y="336"/>
                    <a:pt x="168" y="33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5097;p63">
              <a:extLst>
                <a:ext uri="{FF2B5EF4-FFF2-40B4-BE49-F238E27FC236}">
                  <a16:creationId xmlns:a16="http://schemas.microsoft.com/office/drawing/2014/main" id="{E7B685B1-0B3B-0CA6-BAD3-1068CA49C917}"/>
                </a:ext>
              </a:extLst>
            </p:cNvPr>
            <p:cNvSpPr/>
            <p:nvPr/>
          </p:nvSpPr>
          <p:spPr>
            <a:xfrm>
              <a:off x="2200373" y="2952838"/>
              <a:ext cx="12430" cy="180645"/>
            </a:xfrm>
            <a:custGeom>
              <a:avLst/>
              <a:gdLst/>
              <a:ahLst/>
              <a:cxnLst/>
              <a:rect l="l" t="t" r="r" b="b"/>
              <a:pathLst>
                <a:path w="169" h="2456" extrusionOk="0">
                  <a:moveTo>
                    <a:pt x="168" y="391"/>
                  </a:moveTo>
                  <a:lnTo>
                    <a:pt x="168" y="1228"/>
                  </a:lnTo>
                  <a:lnTo>
                    <a:pt x="168" y="1228"/>
                  </a:lnTo>
                  <a:lnTo>
                    <a:pt x="168" y="1228"/>
                  </a:lnTo>
                  <a:lnTo>
                    <a:pt x="168" y="2065"/>
                  </a:lnTo>
                  <a:cubicBezTo>
                    <a:pt x="168" y="2316"/>
                    <a:pt x="140" y="2456"/>
                    <a:pt x="113" y="2456"/>
                  </a:cubicBezTo>
                  <a:cubicBezTo>
                    <a:pt x="29" y="2456"/>
                    <a:pt x="29" y="2316"/>
                    <a:pt x="1" y="2065"/>
                  </a:cubicBezTo>
                  <a:lnTo>
                    <a:pt x="1" y="1228"/>
                  </a:lnTo>
                  <a:lnTo>
                    <a:pt x="1" y="1228"/>
                  </a:lnTo>
                  <a:lnTo>
                    <a:pt x="1" y="1228"/>
                  </a:lnTo>
                  <a:lnTo>
                    <a:pt x="1" y="391"/>
                  </a:lnTo>
                  <a:cubicBezTo>
                    <a:pt x="1" y="140"/>
                    <a:pt x="29" y="0"/>
                    <a:pt x="113" y="0"/>
                  </a:cubicBezTo>
                  <a:cubicBezTo>
                    <a:pt x="140" y="0"/>
                    <a:pt x="168" y="140"/>
                    <a:pt x="168" y="3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5098;p63">
              <a:extLst>
                <a:ext uri="{FF2B5EF4-FFF2-40B4-BE49-F238E27FC236}">
                  <a16:creationId xmlns:a16="http://schemas.microsoft.com/office/drawing/2014/main" id="{643EAF1D-9515-148D-9D16-E427BA5B6723}"/>
                </a:ext>
              </a:extLst>
            </p:cNvPr>
            <p:cNvSpPr/>
            <p:nvPr/>
          </p:nvSpPr>
          <p:spPr>
            <a:xfrm>
              <a:off x="2200373" y="2895395"/>
              <a:ext cx="12430" cy="32878"/>
            </a:xfrm>
            <a:custGeom>
              <a:avLst/>
              <a:gdLst/>
              <a:ahLst/>
              <a:cxnLst/>
              <a:rect l="l" t="t" r="r" b="b"/>
              <a:pathLst>
                <a:path w="169" h="447" extrusionOk="0">
                  <a:moveTo>
                    <a:pt x="168" y="363"/>
                  </a:moveTo>
                  <a:lnTo>
                    <a:pt x="168" y="224"/>
                  </a:lnTo>
                  <a:lnTo>
                    <a:pt x="168" y="224"/>
                  </a:lnTo>
                  <a:lnTo>
                    <a:pt x="168" y="224"/>
                  </a:lnTo>
                  <a:lnTo>
                    <a:pt x="168" y="56"/>
                  </a:lnTo>
                  <a:cubicBezTo>
                    <a:pt x="168" y="28"/>
                    <a:pt x="140" y="0"/>
                    <a:pt x="113" y="0"/>
                  </a:cubicBezTo>
                  <a:cubicBezTo>
                    <a:pt x="29" y="0"/>
                    <a:pt x="29" y="28"/>
                    <a:pt x="1" y="56"/>
                  </a:cubicBezTo>
                  <a:lnTo>
                    <a:pt x="1" y="224"/>
                  </a:lnTo>
                  <a:lnTo>
                    <a:pt x="1" y="224"/>
                  </a:lnTo>
                  <a:lnTo>
                    <a:pt x="1" y="224"/>
                  </a:lnTo>
                  <a:lnTo>
                    <a:pt x="1" y="363"/>
                  </a:lnTo>
                  <a:cubicBezTo>
                    <a:pt x="1" y="419"/>
                    <a:pt x="29" y="447"/>
                    <a:pt x="113" y="447"/>
                  </a:cubicBezTo>
                  <a:cubicBezTo>
                    <a:pt x="140" y="447"/>
                    <a:pt x="168" y="447"/>
                    <a:pt x="168"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5099;p63">
              <a:extLst>
                <a:ext uri="{FF2B5EF4-FFF2-40B4-BE49-F238E27FC236}">
                  <a16:creationId xmlns:a16="http://schemas.microsoft.com/office/drawing/2014/main" id="{416939EC-A381-CD4A-10EF-48CA93503420}"/>
                </a:ext>
              </a:extLst>
            </p:cNvPr>
            <p:cNvSpPr/>
            <p:nvPr/>
          </p:nvSpPr>
          <p:spPr>
            <a:xfrm>
              <a:off x="2167569" y="2930258"/>
              <a:ext cx="14416" cy="156005"/>
            </a:xfrm>
            <a:custGeom>
              <a:avLst/>
              <a:gdLst/>
              <a:ahLst/>
              <a:cxnLst/>
              <a:rect l="l" t="t" r="r" b="b"/>
              <a:pathLst>
                <a:path w="196" h="2121" extrusionOk="0">
                  <a:moveTo>
                    <a:pt x="168" y="1786"/>
                  </a:moveTo>
                  <a:cubicBezTo>
                    <a:pt x="168" y="1619"/>
                    <a:pt x="196" y="1256"/>
                    <a:pt x="196" y="1089"/>
                  </a:cubicBezTo>
                  <a:lnTo>
                    <a:pt x="196" y="1089"/>
                  </a:lnTo>
                  <a:lnTo>
                    <a:pt x="196" y="1089"/>
                  </a:lnTo>
                  <a:cubicBezTo>
                    <a:pt x="196" y="921"/>
                    <a:pt x="196" y="531"/>
                    <a:pt x="168" y="363"/>
                  </a:cubicBezTo>
                  <a:cubicBezTo>
                    <a:pt x="168" y="140"/>
                    <a:pt x="140" y="1"/>
                    <a:pt x="112" y="1"/>
                  </a:cubicBezTo>
                  <a:cubicBezTo>
                    <a:pt x="28" y="1"/>
                    <a:pt x="28" y="112"/>
                    <a:pt x="28" y="363"/>
                  </a:cubicBezTo>
                  <a:cubicBezTo>
                    <a:pt x="28" y="531"/>
                    <a:pt x="1" y="865"/>
                    <a:pt x="1" y="1089"/>
                  </a:cubicBezTo>
                  <a:lnTo>
                    <a:pt x="1" y="1089"/>
                  </a:lnTo>
                  <a:lnTo>
                    <a:pt x="1" y="1089"/>
                  </a:lnTo>
                  <a:cubicBezTo>
                    <a:pt x="1" y="1256"/>
                    <a:pt x="1" y="1647"/>
                    <a:pt x="28" y="1786"/>
                  </a:cubicBezTo>
                  <a:cubicBezTo>
                    <a:pt x="28" y="1981"/>
                    <a:pt x="56" y="2121"/>
                    <a:pt x="112" y="2121"/>
                  </a:cubicBezTo>
                  <a:cubicBezTo>
                    <a:pt x="168" y="2121"/>
                    <a:pt x="168" y="1981"/>
                    <a:pt x="168" y="178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5100;p63">
              <a:extLst>
                <a:ext uri="{FF2B5EF4-FFF2-40B4-BE49-F238E27FC236}">
                  <a16:creationId xmlns:a16="http://schemas.microsoft.com/office/drawing/2014/main" id="{C050CDDD-9056-77F1-DBFA-4EFFCE4856C5}"/>
                </a:ext>
              </a:extLst>
            </p:cNvPr>
            <p:cNvSpPr/>
            <p:nvPr/>
          </p:nvSpPr>
          <p:spPr>
            <a:xfrm>
              <a:off x="2134766" y="2979537"/>
              <a:ext cx="14416" cy="156005"/>
            </a:xfrm>
            <a:custGeom>
              <a:avLst/>
              <a:gdLst/>
              <a:ahLst/>
              <a:cxnLst/>
              <a:rect l="l" t="t" r="r" b="b"/>
              <a:pathLst>
                <a:path w="196" h="2121" extrusionOk="0">
                  <a:moveTo>
                    <a:pt x="168" y="1786"/>
                  </a:moveTo>
                  <a:cubicBezTo>
                    <a:pt x="168" y="1590"/>
                    <a:pt x="195" y="1256"/>
                    <a:pt x="195" y="1088"/>
                  </a:cubicBezTo>
                  <a:lnTo>
                    <a:pt x="195" y="1088"/>
                  </a:lnTo>
                  <a:lnTo>
                    <a:pt x="195" y="1088"/>
                  </a:lnTo>
                  <a:cubicBezTo>
                    <a:pt x="195" y="893"/>
                    <a:pt x="195" y="530"/>
                    <a:pt x="168" y="335"/>
                  </a:cubicBezTo>
                  <a:cubicBezTo>
                    <a:pt x="168" y="140"/>
                    <a:pt x="140" y="0"/>
                    <a:pt x="84" y="0"/>
                  </a:cubicBezTo>
                  <a:cubicBezTo>
                    <a:pt x="28" y="0"/>
                    <a:pt x="28" y="140"/>
                    <a:pt x="28" y="335"/>
                  </a:cubicBezTo>
                  <a:cubicBezTo>
                    <a:pt x="28" y="530"/>
                    <a:pt x="0" y="865"/>
                    <a:pt x="0" y="1088"/>
                  </a:cubicBezTo>
                  <a:lnTo>
                    <a:pt x="0" y="1088"/>
                  </a:lnTo>
                  <a:lnTo>
                    <a:pt x="0" y="1088"/>
                  </a:lnTo>
                  <a:cubicBezTo>
                    <a:pt x="0" y="1256"/>
                    <a:pt x="0" y="1646"/>
                    <a:pt x="28" y="1786"/>
                  </a:cubicBezTo>
                  <a:cubicBezTo>
                    <a:pt x="28" y="1981"/>
                    <a:pt x="56" y="2121"/>
                    <a:pt x="84" y="2121"/>
                  </a:cubicBezTo>
                  <a:cubicBezTo>
                    <a:pt x="140" y="2121"/>
                    <a:pt x="168" y="2009"/>
                    <a:pt x="168" y="178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5101;p63">
              <a:extLst>
                <a:ext uri="{FF2B5EF4-FFF2-40B4-BE49-F238E27FC236}">
                  <a16:creationId xmlns:a16="http://schemas.microsoft.com/office/drawing/2014/main" id="{32360837-73E8-682A-B2BC-7E10D98CC202}"/>
                </a:ext>
              </a:extLst>
            </p:cNvPr>
            <p:cNvSpPr/>
            <p:nvPr/>
          </p:nvSpPr>
          <p:spPr>
            <a:xfrm>
              <a:off x="2407639" y="2571182"/>
              <a:ext cx="16476" cy="172407"/>
            </a:xfrm>
            <a:custGeom>
              <a:avLst/>
              <a:gdLst/>
              <a:ahLst/>
              <a:cxnLst/>
              <a:rect l="l" t="t" r="r" b="b"/>
              <a:pathLst>
                <a:path w="224" h="2344" extrusionOk="0">
                  <a:moveTo>
                    <a:pt x="224" y="1953"/>
                  </a:moveTo>
                  <a:lnTo>
                    <a:pt x="224" y="1200"/>
                  </a:lnTo>
                  <a:lnTo>
                    <a:pt x="224" y="1200"/>
                  </a:lnTo>
                  <a:lnTo>
                    <a:pt x="224" y="1200"/>
                  </a:lnTo>
                  <a:lnTo>
                    <a:pt x="224" y="391"/>
                  </a:lnTo>
                  <a:cubicBezTo>
                    <a:pt x="196" y="140"/>
                    <a:pt x="196" y="0"/>
                    <a:pt x="112" y="0"/>
                  </a:cubicBezTo>
                  <a:cubicBezTo>
                    <a:pt x="57" y="0"/>
                    <a:pt x="57" y="140"/>
                    <a:pt x="57" y="391"/>
                  </a:cubicBezTo>
                  <a:cubicBezTo>
                    <a:pt x="57" y="586"/>
                    <a:pt x="1" y="977"/>
                    <a:pt x="1" y="1200"/>
                  </a:cubicBezTo>
                  <a:lnTo>
                    <a:pt x="1" y="1200"/>
                  </a:lnTo>
                  <a:lnTo>
                    <a:pt x="1" y="1200"/>
                  </a:lnTo>
                  <a:cubicBezTo>
                    <a:pt x="1" y="1395"/>
                    <a:pt x="1" y="1786"/>
                    <a:pt x="57" y="1953"/>
                  </a:cubicBezTo>
                  <a:cubicBezTo>
                    <a:pt x="57" y="2204"/>
                    <a:pt x="84" y="2344"/>
                    <a:pt x="112" y="2344"/>
                  </a:cubicBezTo>
                  <a:cubicBezTo>
                    <a:pt x="196" y="2344"/>
                    <a:pt x="224" y="2204"/>
                    <a:pt x="224" y="195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5102;p63">
              <a:extLst>
                <a:ext uri="{FF2B5EF4-FFF2-40B4-BE49-F238E27FC236}">
                  <a16:creationId xmlns:a16="http://schemas.microsoft.com/office/drawing/2014/main" id="{621D0271-27DF-A4F3-EFFF-CF6F31AC1458}"/>
                </a:ext>
              </a:extLst>
            </p:cNvPr>
            <p:cNvSpPr/>
            <p:nvPr/>
          </p:nvSpPr>
          <p:spPr>
            <a:xfrm>
              <a:off x="2756489" y="2696366"/>
              <a:ext cx="16476" cy="451465"/>
            </a:xfrm>
            <a:custGeom>
              <a:avLst/>
              <a:gdLst/>
              <a:ahLst/>
              <a:cxnLst/>
              <a:rect l="l" t="t" r="r" b="b"/>
              <a:pathLst>
                <a:path w="224" h="6138" extrusionOk="0">
                  <a:moveTo>
                    <a:pt x="56" y="977"/>
                  </a:moveTo>
                  <a:cubicBezTo>
                    <a:pt x="56" y="1646"/>
                    <a:pt x="1" y="2372"/>
                    <a:pt x="1" y="3069"/>
                  </a:cubicBezTo>
                  <a:lnTo>
                    <a:pt x="1" y="3069"/>
                  </a:lnTo>
                  <a:lnTo>
                    <a:pt x="1" y="3125"/>
                  </a:lnTo>
                  <a:cubicBezTo>
                    <a:pt x="1" y="3766"/>
                    <a:pt x="1" y="4520"/>
                    <a:pt x="56" y="5161"/>
                  </a:cubicBezTo>
                  <a:cubicBezTo>
                    <a:pt x="56" y="5385"/>
                    <a:pt x="56" y="6138"/>
                    <a:pt x="112" y="6138"/>
                  </a:cubicBezTo>
                  <a:cubicBezTo>
                    <a:pt x="168" y="6110"/>
                    <a:pt x="168" y="5385"/>
                    <a:pt x="224" y="5161"/>
                  </a:cubicBezTo>
                  <a:lnTo>
                    <a:pt x="224" y="3125"/>
                  </a:lnTo>
                  <a:lnTo>
                    <a:pt x="224" y="3069"/>
                  </a:lnTo>
                  <a:lnTo>
                    <a:pt x="224" y="3069"/>
                  </a:lnTo>
                  <a:lnTo>
                    <a:pt x="224" y="977"/>
                  </a:lnTo>
                  <a:cubicBezTo>
                    <a:pt x="224" y="781"/>
                    <a:pt x="224" y="0"/>
                    <a:pt x="112" y="0"/>
                  </a:cubicBezTo>
                  <a:cubicBezTo>
                    <a:pt x="56" y="0"/>
                    <a:pt x="56" y="781"/>
                    <a:pt x="56" y="9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5103;p63">
              <a:extLst>
                <a:ext uri="{FF2B5EF4-FFF2-40B4-BE49-F238E27FC236}">
                  <a16:creationId xmlns:a16="http://schemas.microsoft.com/office/drawing/2014/main" id="{6EC26978-9CE9-5E5E-683E-15D921821216}"/>
                </a:ext>
              </a:extLst>
            </p:cNvPr>
            <p:cNvSpPr/>
            <p:nvPr/>
          </p:nvSpPr>
          <p:spPr>
            <a:xfrm>
              <a:off x="2756489" y="2610164"/>
              <a:ext cx="16476" cy="65756"/>
            </a:xfrm>
            <a:custGeom>
              <a:avLst/>
              <a:gdLst/>
              <a:ahLst/>
              <a:cxnLst/>
              <a:rect l="l" t="t" r="r" b="b"/>
              <a:pathLst>
                <a:path w="224" h="894" extrusionOk="0">
                  <a:moveTo>
                    <a:pt x="56" y="754"/>
                  </a:moveTo>
                  <a:cubicBezTo>
                    <a:pt x="56" y="670"/>
                    <a:pt x="1" y="558"/>
                    <a:pt x="1" y="447"/>
                  </a:cubicBezTo>
                  <a:lnTo>
                    <a:pt x="1" y="447"/>
                  </a:lnTo>
                  <a:lnTo>
                    <a:pt x="1" y="447"/>
                  </a:lnTo>
                  <a:cubicBezTo>
                    <a:pt x="1" y="335"/>
                    <a:pt x="1" y="251"/>
                    <a:pt x="56" y="140"/>
                  </a:cubicBezTo>
                  <a:cubicBezTo>
                    <a:pt x="56" y="112"/>
                    <a:pt x="56" y="0"/>
                    <a:pt x="112" y="0"/>
                  </a:cubicBezTo>
                  <a:cubicBezTo>
                    <a:pt x="168" y="0"/>
                    <a:pt x="168" y="112"/>
                    <a:pt x="224" y="140"/>
                  </a:cubicBezTo>
                  <a:lnTo>
                    <a:pt x="224" y="447"/>
                  </a:lnTo>
                  <a:lnTo>
                    <a:pt x="224" y="447"/>
                  </a:lnTo>
                  <a:lnTo>
                    <a:pt x="224" y="447"/>
                  </a:lnTo>
                  <a:lnTo>
                    <a:pt x="224" y="754"/>
                  </a:lnTo>
                  <a:cubicBezTo>
                    <a:pt x="224" y="809"/>
                    <a:pt x="224" y="893"/>
                    <a:pt x="112" y="893"/>
                  </a:cubicBezTo>
                  <a:cubicBezTo>
                    <a:pt x="56" y="865"/>
                    <a:pt x="56" y="754"/>
                    <a:pt x="56" y="75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5104;p63">
              <a:extLst>
                <a:ext uri="{FF2B5EF4-FFF2-40B4-BE49-F238E27FC236}">
                  <a16:creationId xmlns:a16="http://schemas.microsoft.com/office/drawing/2014/main" id="{FCE816CD-9A8A-C09C-060E-2D6089AB18CD}"/>
                </a:ext>
              </a:extLst>
            </p:cNvPr>
            <p:cNvSpPr/>
            <p:nvPr/>
          </p:nvSpPr>
          <p:spPr>
            <a:xfrm>
              <a:off x="2756489" y="2218212"/>
              <a:ext cx="16476" cy="350993"/>
            </a:xfrm>
            <a:custGeom>
              <a:avLst/>
              <a:gdLst/>
              <a:ahLst/>
              <a:cxnLst/>
              <a:rect l="l" t="t" r="r" b="b"/>
              <a:pathLst>
                <a:path w="224" h="4772" extrusionOk="0">
                  <a:moveTo>
                    <a:pt x="56" y="754"/>
                  </a:moveTo>
                  <a:cubicBezTo>
                    <a:pt x="56" y="1284"/>
                    <a:pt x="1" y="1842"/>
                    <a:pt x="1" y="2372"/>
                  </a:cubicBezTo>
                  <a:lnTo>
                    <a:pt x="1" y="2400"/>
                  </a:lnTo>
                  <a:lnTo>
                    <a:pt x="1" y="2400"/>
                  </a:lnTo>
                  <a:cubicBezTo>
                    <a:pt x="1" y="2930"/>
                    <a:pt x="1" y="3488"/>
                    <a:pt x="56" y="3990"/>
                  </a:cubicBezTo>
                  <a:cubicBezTo>
                    <a:pt x="56" y="4130"/>
                    <a:pt x="56" y="4716"/>
                    <a:pt x="112" y="4771"/>
                  </a:cubicBezTo>
                  <a:cubicBezTo>
                    <a:pt x="168" y="4771"/>
                    <a:pt x="168" y="4185"/>
                    <a:pt x="224" y="3990"/>
                  </a:cubicBezTo>
                  <a:lnTo>
                    <a:pt x="224" y="2400"/>
                  </a:lnTo>
                  <a:lnTo>
                    <a:pt x="224" y="2400"/>
                  </a:lnTo>
                  <a:lnTo>
                    <a:pt x="224" y="2372"/>
                  </a:lnTo>
                  <a:lnTo>
                    <a:pt x="224" y="754"/>
                  </a:lnTo>
                  <a:cubicBezTo>
                    <a:pt x="224" y="586"/>
                    <a:pt x="224" y="1"/>
                    <a:pt x="112" y="1"/>
                  </a:cubicBezTo>
                  <a:cubicBezTo>
                    <a:pt x="56" y="29"/>
                    <a:pt x="56" y="614"/>
                    <a:pt x="56" y="75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5105;p63">
              <a:extLst>
                <a:ext uri="{FF2B5EF4-FFF2-40B4-BE49-F238E27FC236}">
                  <a16:creationId xmlns:a16="http://schemas.microsoft.com/office/drawing/2014/main" id="{55AF78F7-C44A-85FD-C790-A3AD480160F2}"/>
                </a:ext>
              </a:extLst>
            </p:cNvPr>
            <p:cNvSpPr/>
            <p:nvPr/>
          </p:nvSpPr>
          <p:spPr>
            <a:xfrm>
              <a:off x="2530762" y="2817431"/>
              <a:ext cx="14416" cy="387916"/>
            </a:xfrm>
            <a:custGeom>
              <a:avLst/>
              <a:gdLst/>
              <a:ahLst/>
              <a:cxnLst/>
              <a:rect l="l" t="t" r="r" b="b"/>
              <a:pathLst>
                <a:path w="196" h="5274" extrusionOk="0">
                  <a:moveTo>
                    <a:pt x="196" y="837"/>
                  </a:moveTo>
                  <a:lnTo>
                    <a:pt x="196" y="2623"/>
                  </a:lnTo>
                  <a:lnTo>
                    <a:pt x="196" y="2623"/>
                  </a:lnTo>
                  <a:lnTo>
                    <a:pt x="196" y="2651"/>
                  </a:lnTo>
                  <a:lnTo>
                    <a:pt x="196" y="4436"/>
                  </a:lnTo>
                  <a:cubicBezTo>
                    <a:pt x="196" y="4603"/>
                    <a:pt x="196" y="5273"/>
                    <a:pt x="84" y="5273"/>
                  </a:cubicBezTo>
                  <a:cubicBezTo>
                    <a:pt x="1" y="5273"/>
                    <a:pt x="1" y="4603"/>
                    <a:pt x="1" y="4436"/>
                  </a:cubicBezTo>
                  <a:lnTo>
                    <a:pt x="1" y="2651"/>
                  </a:lnTo>
                  <a:lnTo>
                    <a:pt x="1" y="2623"/>
                  </a:lnTo>
                  <a:lnTo>
                    <a:pt x="1" y="2623"/>
                  </a:lnTo>
                  <a:lnTo>
                    <a:pt x="1" y="837"/>
                  </a:lnTo>
                  <a:cubicBezTo>
                    <a:pt x="1" y="670"/>
                    <a:pt x="1" y="0"/>
                    <a:pt x="84" y="0"/>
                  </a:cubicBezTo>
                  <a:cubicBezTo>
                    <a:pt x="196" y="28"/>
                    <a:pt x="196" y="698"/>
                    <a:pt x="196" y="83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5106;p63">
              <a:extLst>
                <a:ext uri="{FF2B5EF4-FFF2-40B4-BE49-F238E27FC236}">
                  <a16:creationId xmlns:a16="http://schemas.microsoft.com/office/drawing/2014/main" id="{24B23470-2D4F-10E7-EC9D-9688332CBCF7}"/>
                </a:ext>
              </a:extLst>
            </p:cNvPr>
            <p:cNvSpPr/>
            <p:nvPr/>
          </p:nvSpPr>
          <p:spPr>
            <a:xfrm>
              <a:off x="2530762" y="2745572"/>
              <a:ext cx="14416" cy="53473"/>
            </a:xfrm>
            <a:custGeom>
              <a:avLst/>
              <a:gdLst/>
              <a:ahLst/>
              <a:cxnLst/>
              <a:rect l="l" t="t" r="r" b="b"/>
              <a:pathLst>
                <a:path w="196" h="727" extrusionOk="0">
                  <a:moveTo>
                    <a:pt x="196" y="587"/>
                  </a:moveTo>
                  <a:lnTo>
                    <a:pt x="196" y="363"/>
                  </a:lnTo>
                  <a:lnTo>
                    <a:pt x="196" y="363"/>
                  </a:lnTo>
                  <a:lnTo>
                    <a:pt x="196" y="363"/>
                  </a:lnTo>
                  <a:lnTo>
                    <a:pt x="196" y="112"/>
                  </a:lnTo>
                  <a:cubicBezTo>
                    <a:pt x="196" y="84"/>
                    <a:pt x="196" y="1"/>
                    <a:pt x="84" y="1"/>
                  </a:cubicBezTo>
                  <a:cubicBezTo>
                    <a:pt x="1" y="1"/>
                    <a:pt x="1" y="112"/>
                    <a:pt x="1" y="112"/>
                  </a:cubicBezTo>
                  <a:lnTo>
                    <a:pt x="1" y="363"/>
                  </a:lnTo>
                  <a:lnTo>
                    <a:pt x="1" y="363"/>
                  </a:lnTo>
                  <a:lnTo>
                    <a:pt x="1" y="363"/>
                  </a:lnTo>
                  <a:lnTo>
                    <a:pt x="1" y="587"/>
                  </a:lnTo>
                  <a:cubicBezTo>
                    <a:pt x="1" y="642"/>
                    <a:pt x="1" y="698"/>
                    <a:pt x="84" y="698"/>
                  </a:cubicBezTo>
                  <a:cubicBezTo>
                    <a:pt x="196" y="726"/>
                    <a:pt x="196" y="642"/>
                    <a:pt x="196" y="58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5107;p63">
              <a:extLst>
                <a:ext uri="{FF2B5EF4-FFF2-40B4-BE49-F238E27FC236}">
                  <a16:creationId xmlns:a16="http://schemas.microsoft.com/office/drawing/2014/main" id="{8B9D9341-9595-6C69-69B7-75D49ED9737D}"/>
                </a:ext>
              </a:extLst>
            </p:cNvPr>
            <p:cNvSpPr/>
            <p:nvPr/>
          </p:nvSpPr>
          <p:spPr>
            <a:xfrm>
              <a:off x="2651827" y="2840011"/>
              <a:ext cx="16476" cy="283251"/>
            </a:xfrm>
            <a:custGeom>
              <a:avLst/>
              <a:gdLst/>
              <a:ahLst/>
              <a:cxnLst/>
              <a:rect l="l" t="t" r="r" b="b"/>
              <a:pathLst>
                <a:path w="224" h="3851" extrusionOk="0">
                  <a:moveTo>
                    <a:pt x="168" y="642"/>
                  </a:moveTo>
                  <a:cubicBezTo>
                    <a:pt x="168" y="1060"/>
                    <a:pt x="224" y="1507"/>
                    <a:pt x="224" y="1925"/>
                  </a:cubicBezTo>
                  <a:lnTo>
                    <a:pt x="224" y="1925"/>
                  </a:lnTo>
                  <a:lnTo>
                    <a:pt x="224" y="1925"/>
                  </a:lnTo>
                  <a:cubicBezTo>
                    <a:pt x="224" y="2344"/>
                    <a:pt x="224" y="2790"/>
                    <a:pt x="168" y="3208"/>
                  </a:cubicBezTo>
                  <a:cubicBezTo>
                    <a:pt x="168" y="3348"/>
                    <a:pt x="168" y="3794"/>
                    <a:pt x="112" y="3850"/>
                  </a:cubicBezTo>
                  <a:cubicBezTo>
                    <a:pt x="29" y="3850"/>
                    <a:pt x="29" y="3348"/>
                    <a:pt x="1" y="3208"/>
                  </a:cubicBezTo>
                  <a:lnTo>
                    <a:pt x="1" y="1925"/>
                  </a:lnTo>
                  <a:lnTo>
                    <a:pt x="1" y="1925"/>
                  </a:lnTo>
                  <a:lnTo>
                    <a:pt x="1" y="1925"/>
                  </a:lnTo>
                  <a:lnTo>
                    <a:pt x="1" y="642"/>
                  </a:lnTo>
                  <a:cubicBezTo>
                    <a:pt x="1" y="502"/>
                    <a:pt x="1" y="56"/>
                    <a:pt x="112" y="0"/>
                  </a:cubicBezTo>
                  <a:cubicBezTo>
                    <a:pt x="168" y="0"/>
                    <a:pt x="168" y="502"/>
                    <a:pt x="168" y="64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5108;p63">
              <a:extLst>
                <a:ext uri="{FF2B5EF4-FFF2-40B4-BE49-F238E27FC236}">
                  <a16:creationId xmlns:a16="http://schemas.microsoft.com/office/drawing/2014/main" id="{94551081-BD3F-60DE-39E3-EB378443932E}"/>
                </a:ext>
              </a:extLst>
            </p:cNvPr>
            <p:cNvSpPr/>
            <p:nvPr/>
          </p:nvSpPr>
          <p:spPr>
            <a:xfrm>
              <a:off x="2651827" y="2768152"/>
              <a:ext cx="16476" cy="51413"/>
            </a:xfrm>
            <a:custGeom>
              <a:avLst/>
              <a:gdLst/>
              <a:ahLst/>
              <a:cxnLst/>
              <a:rect l="l" t="t" r="r" b="b"/>
              <a:pathLst>
                <a:path w="224" h="699" extrusionOk="0">
                  <a:moveTo>
                    <a:pt x="168" y="614"/>
                  </a:moveTo>
                  <a:cubicBezTo>
                    <a:pt x="168" y="531"/>
                    <a:pt x="224" y="419"/>
                    <a:pt x="224" y="363"/>
                  </a:cubicBezTo>
                  <a:lnTo>
                    <a:pt x="224" y="363"/>
                  </a:lnTo>
                  <a:lnTo>
                    <a:pt x="224" y="363"/>
                  </a:lnTo>
                  <a:cubicBezTo>
                    <a:pt x="224" y="280"/>
                    <a:pt x="224" y="196"/>
                    <a:pt x="168" y="112"/>
                  </a:cubicBezTo>
                  <a:cubicBezTo>
                    <a:pt x="168" y="84"/>
                    <a:pt x="168" y="1"/>
                    <a:pt x="112" y="1"/>
                  </a:cubicBezTo>
                  <a:cubicBezTo>
                    <a:pt x="29" y="1"/>
                    <a:pt x="29" y="112"/>
                    <a:pt x="1" y="112"/>
                  </a:cubicBezTo>
                  <a:lnTo>
                    <a:pt x="1" y="363"/>
                  </a:lnTo>
                  <a:lnTo>
                    <a:pt x="1" y="363"/>
                  </a:lnTo>
                  <a:lnTo>
                    <a:pt x="1" y="363"/>
                  </a:lnTo>
                  <a:lnTo>
                    <a:pt x="1" y="614"/>
                  </a:lnTo>
                  <a:cubicBezTo>
                    <a:pt x="1" y="642"/>
                    <a:pt x="1" y="698"/>
                    <a:pt x="112" y="698"/>
                  </a:cubicBezTo>
                  <a:cubicBezTo>
                    <a:pt x="168" y="698"/>
                    <a:pt x="168" y="642"/>
                    <a:pt x="168" y="61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5109;p63">
              <a:extLst>
                <a:ext uri="{FF2B5EF4-FFF2-40B4-BE49-F238E27FC236}">
                  <a16:creationId xmlns:a16="http://schemas.microsoft.com/office/drawing/2014/main" id="{682FAC9E-16A2-4659-CE90-F21637032FBC}"/>
                </a:ext>
              </a:extLst>
            </p:cNvPr>
            <p:cNvSpPr/>
            <p:nvPr/>
          </p:nvSpPr>
          <p:spPr>
            <a:xfrm>
              <a:off x="3056061" y="3660765"/>
              <a:ext cx="16549" cy="36997"/>
            </a:xfrm>
            <a:custGeom>
              <a:avLst/>
              <a:gdLst/>
              <a:ahLst/>
              <a:cxnLst/>
              <a:rect l="l" t="t" r="r" b="b"/>
              <a:pathLst>
                <a:path w="225" h="503" extrusionOk="0">
                  <a:moveTo>
                    <a:pt x="57" y="84"/>
                  </a:moveTo>
                  <a:cubicBezTo>
                    <a:pt x="1" y="140"/>
                    <a:pt x="1" y="196"/>
                    <a:pt x="1" y="252"/>
                  </a:cubicBezTo>
                  <a:lnTo>
                    <a:pt x="1" y="252"/>
                  </a:lnTo>
                  <a:lnTo>
                    <a:pt x="1" y="252"/>
                  </a:lnTo>
                  <a:cubicBezTo>
                    <a:pt x="1" y="335"/>
                    <a:pt x="1" y="363"/>
                    <a:pt x="57" y="419"/>
                  </a:cubicBezTo>
                  <a:cubicBezTo>
                    <a:pt x="57" y="419"/>
                    <a:pt x="57" y="503"/>
                    <a:pt x="112" y="503"/>
                  </a:cubicBezTo>
                  <a:cubicBezTo>
                    <a:pt x="196" y="503"/>
                    <a:pt x="196" y="419"/>
                    <a:pt x="196" y="419"/>
                  </a:cubicBezTo>
                  <a:cubicBezTo>
                    <a:pt x="196" y="391"/>
                    <a:pt x="224" y="335"/>
                    <a:pt x="224" y="252"/>
                  </a:cubicBezTo>
                  <a:lnTo>
                    <a:pt x="224" y="252"/>
                  </a:lnTo>
                  <a:lnTo>
                    <a:pt x="224" y="252"/>
                  </a:lnTo>
                  <a:cubicBezTo>
                    <a:pt x="224" y="224"/>
                    <a:pt x="224" y="140"/>
                    <a:pt x="196" y="84"/>
                  </a:cubicBezTo>
                  <a:cubicBezTo>
                    <a:pt x="196" y="84"/>
                    <a:pt x="196" y="1"/>
                    <a:pt x="112" y="1"/>
                  </a:cubicBezTo>
                  <a:cubicBezTo>
                    <a:pt x="57" y="1"/>
                    <a:pt x="57" y="84"/>
                    <a:pt x="57" y="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5110;p63">
              <a:extLst>
                <a:ext uri="{FF2B5EF4-FFF2-40B4-BE49-F238E27FC236}">
                  <a16:creationId xmlns:a16="http://schemas.microsoft.com/office/drawing/2014/main" id="{7E750328-22D3-0967-8786-90081DC62D08}"/>
                </a:ext>
              </a:extLst>
            </p:cNvPr>
            <p:cNvSpPr/>
            <p:nvPr/>
          </p:nvSpPr>
          <p:spPr>
            <a:xfrm>
              <a:off x="3097103" y="3627962"/>
              <a:ext cx="14490" cy="82158"/>
            </a:xfrm>
            <a:custGeom>
              <a:avLst/>
              <a:gdLst/>
              <a:ahLst/>
              <a:cxnLst/>
              <a:rect l="l" t="t" r="r" b="b"/>
              <a:pathLst>
                <a:path w="197" h="1117" extrusionOk="0">
                  <a:moveTo>
                    <a:pt x="1" y="168"/>
                  </a:moveTo>
                  <a:lnTo>
                    <a:pt x="1" y="558"/>
                  </a:lnTo>
                  <a:lnTo>
                    <a:pt x="1" y="558"/>
                  </a:lnTo>
                  <a:lnTo>
                    <a:pt x="1" y="558"/>
                  </a:lnTo>
                  <a:lnTo>
                    <a:pt x="1" y="949"/>
                  </a:lnTo>
                  <a:cubicBezTo>
                    <a:pt x="1" y="1060"/>
                    <a:pt x="57" y="1116"/>
                    <a:pt x="85" y="1116"/>
                  </a:cubicBezTo>
                  <a:cubicBezTo>
                    <a:pt x="140" y="1116"/>
                    <a:pt x="140" y="1060"/>
                    <a:pt x="196" y="949"/>
                  </a:cubicBezTo>
                  <a:lnTo>
                    <a:pt x="196" y="558"/>
                  </a:lnTo>
                  <a:lnTo>
                    <a:pt x="196" y="558"/>
                  </a:lnTo>
                  <a:lnTo>
                    <a:pt x="196" y="558"/>
                  </a:lnTo>
                  <a:lnTo>
                    <a:pt x="196" y="168"/>
                  </a:lnTo>
                  <a:cubicBezTo>
                    <a:pt x="196" y="84"/>
                    <a:pt x="140" y="0"/>
                    <a:pt x="85" y="0"/>
                  </a:cubicBezTo>
                  <a:cubicBezTo>
                    <a:pt x="57" y="0"/>
                    <a:pt x="57" y="84"/>
                    <a:pt x="1"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5111;p63">
              <a:extLst>
                <a:ext uri="{FF2B5EF4-FFF2-40B4-BE49-F238E27FC236}">
                  <a16:creationId xmlns:a16="http://schemas.microsoft.com/office/drawing/2014/main" id="{4ADC3E7F-59AE-10A7-680F-40F6EF7AA307}"/>
                </a:ext>
              </a:extLst>
            </p:cNvPr>
            <p:cNvSpPr/>
            <p:nvPr/>
          </p:nvSpPr>
          <p:spPr>
            <a:xfrm>
              <a:off x="3203825" y="3623843"/>
              <a:ext cx="14416" cy="112903"/>
            </a:xfrm>
            <a:custGeom>
              <a:avLst/>
              <a:gdLst/>
              <a:ahLst/>
              <a:cxnLst/>
              <a:rect l="l" t="t" r="r" b="b"/>
              <a:pathLst>
                <a:path w="196" h="1535" extrusionOk="0">
                  <a:moveTo>
                    <a:pt x="28" y="224"/>
                  </a:moveTo>
                  <a:cubicBezTo>
                    <a:pt x="28" y="419"/>
                    <a:pt x="1" y="586"/>
                    <a:pt x="1" y="754"/>
                  </a:cubicBezTo>
                  <a:lnTo>
                    <a:pt x="1" y="754"/>
                  </a:lnTo>
                  <a:lnTo>
                    <a:pt x="1" y="754"/>
                  </a:lnTo>
                  <a:cubicBezTo>
                    <a:pt x="1" y="921"/>
                    <a:pt x="1" y="1116"/>
                    <a:pt x="28" y="1284"/>
                  </a:cubicBezTo>
                  <a:cubicBezTo>
                    <a:pt x="28" y="1312"/>
                    <a:pt x="28" y="1535"/>
                    <a:pt x="112" y="1535"/>
                  </a:cubicBezTo>
                  <a:cubicBezTo>
                    <a:pt x="168" y="1535"/>
                    <a:pt x="168" y="1312"/>
                    <a:pt x="196" y="1284"/>
                  </a:cubicBezTo>
                  <a:lnTo>
                    <a:pt x="196" y="754"/>
                  </a:lnTo>
                  <a:lnTo>
                    <a:pt x="196" y="754"/>
                  </a:lnTo>
                  <a:lnTo>
                    <a:pt x="196" y="754"/>
                  </a:lnTo>
                  <a:lnTo>
                    <a:pt x="196" y="224"/>
                  </a:lnTo>
                  <a:cubicBezTo>
                    <a:pt x="196" y="196"/>
                    <a:pt x="196" y="0"/>
                    <a:pt x="112" y="0"/>
                  </a:cubicBezTo>
                  <a:cubicBezTo>
                    <a:pt x="28" y="0"/>
                    <a:pt x="28" y="168"/>
                    <a:pt x="28" y="2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5112;p63">
              <a:extLst>
                <a:ext uri="{FF2B5EF4-FFF2-40B4-BE49-F238E27FC236}">
                  <a16:creationId xmlns:a16="http://schemas.microsoft.com/office/drawing/2014/main" id="{959CAE4C-A0BB-4FBD-182A-0D23AD03D64E}"/>
                </a:ext>
              </a:extLst>
            </p:cNvPr>
            <p:cNvSpPr/>
            <p:nvPr/>
          </p:nvSpPr>
          <p:spPr>
            <a:xfrm>
              <a:off x="3171021" y="3640245"/>
              <a:ext cx="12357" cy="67815"/>
            </a:xfrm>
            <a:custGeom>
              <a:avLst/>
              <a:gdLst/>
              <a:ahLst/>
              <a:cxnLst/>
              <a:rect l="l" t="t" r="r" b="b"/>
              <a:pathLst>
                <a:path w="168" h="922" extrusionOk="0">
                  <a:moveTo>
                    <a:pt x="0" y="140"/>
                  </a:moveTo>
                  <a:lnTo>
                    <a:pt x="0" y="475"/>
                  </a:lnTo>
                  <a:lnTo>
                    <a:pt x="0" y="475"/>
                  </a:lnTo>
                  <a:lnTo>
                    <a:pt x="0" y="475"/>
                  </a:lnTo>
                  <a:lnTo>
                    <a:pt x="0" y="782"/>
                  </a:lnTo>
                  <a:cubicBezTo>
                    <a:pt x="0" y="810"/>
                    <a:pt x="0" y="921"/>
                    <a:pt x="84" y="921"/>
                  </a:cubicBezTo>
                  <a:cubicBezTo>
                    <a:pt x="168" y="921"/>
                    <a:pt x="168" y="810"/>
                    <a:pt x="168" y="782"/>
                  </a:cubicBezTo>
                  <a:lnTo>
                    <a:pt x="168" y="475"/>
                  </a:lnTo>
                  <a:lnTo>
                    <a:pt x="168" y="475"/>
                  </a:lnTo>
                  <a:lnTo>
                    <a:pt x="168" y="475"/>
                  </a:lnTo>
                  <a:lnTo>
                    <a:pt x="168" y="140"/>
                  </a:lnTo>
                  <a:cubicBezTo>
                    <a:pt x="168" y="112"/>
                    <a:pt x="168" y="1"/>
                    <a:pt x="84" y="1"/>
                  </a:cubicBezTo>
                  <a:cubicBezTo>
                    <a:pt x="28" y="1"/>
                    <a:pt x="28" y="112"/>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5113;p63">
              <a:extLst>
                <a:ext uri="{FF2B5EF4-FFF2-40B4-BE49-F238E27FC236}">
                  <a16:creationId xmlns:a16="http://schemas.microsoft.com/office/drawing/2014/main" id="{DD354AD5-5570-6D9A-D298-486685C66A55}"/>
                </a:ext>
              </a:extLst>
            </p:cNvPr>
            <p:cNvSpPr/>
            <p:nvPr/>
          </p:nvSpPr>
          <p:spPr>
            <a:xfrm>
              <a:off x="3134099" y="3671063"/>
              <a:ext cx="16476" cy="34937"/>
            </a:xfrm>
            <a:custGeom>
              <a:avLst/>
              <a:gdLst/>
              <a:ahLst/>
              <a:cxnLst/>
              <a:rect l="l" t="t" r="r" b="b"/>
              <a:pathLst>
                <a:path w="224" h="475" extrusionOk="0">
                  <a:moveTo>
                    <a:pt x="0" y="112"/>
                  </a:moveTo>
                  <a:lnTo>
                    <a:pt x="0" y="251"/>
                  </a:lnTo>
                  <a:lnTo>
                    <a:pt x="0" y="251"/>
                  </a:lnTo>
                  <a:lnTo>
                    <a:pt x="0" y="251"/>
                  </a:lnTo>
                  <a:lnTo>
                    <a:pt x="0" y="391"/>
                  </a:lnTo>
                  <a:cubicBezTo>
                    <a:pt x="0" y="419"/>
                    <a:pt x="0" y="474"/>
                    <a:pt x="112" y="474"/>
                  </a:cubicBezTo>
                  <a:cubicBezTo>
                    <a:pt x="167" y="474"/>
                    <a:pt x="167" y="391"/>
                    <a:pt x="167" y="391"/>
                  </a:cubicBezTo>
                  <a:cubicBezTo>
                    <a:pt x="167" y="363"/>
                    <a:pt x="223" y="279"/>
                    <a:pt x="223" y="251"/>
                  </a:cubicBezTo>
                  <a:lnTo>
                    <a:pt x="223" y="251"/>
                  </a:lnTo>
                  <a:lnTo>
                    <a:pt x="223" y="251"/>
                  </a:lnTo>
                  <a:cubicBezTo>
                    <a:pt x="223" y="223"/>
                    <a:pt x="223" y="140"/>
                    <a:pt x="167" y="112"/>
                  </a:cubicBezTo>
                  <a:cubicBezTo>
                    <a:pt x="167" y="84"/>
                    <a:pt x="167" y="56"/>
                    <a:pt x="112" y="56"/>
                  </a:cubicBezTo>
                  <a:cubicBezTo>
                    <a:pt x="28" y="0"/>
                    <a:pt x="28" y="84"/>
                    <a:pt x="0"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5114;p63">
              <a:extLst>
                <a:ext uri="{FF2B5EF4-FFF2-40B4-BE49-F238E27FC236}">
                  <a16:creationId xmlns:a16="http://schemas.microsoft.com/office/drawing/2014/main" id="{19A1206C-C2D4-E207-A754-930F21650DCE}"/>
                </a:ext>
              </a:extLst>
            </p:cNvPr>
            <p:cNvSpPr/>
            <p:nvPr/>
          </p:nvSpPr>
          <p:spPr>
            <a:xfrm>
              <a:off x="3134099" y="3630021"/>
              <a:ext cx="16476" cy="30818"/>
            </a:xfrm>
            <a:custGeom>
              <a:avLst/>
              <a:gdLst/>
              <a:ahLst/>
              <a:cxnLst/>
              <a:rect l="l" t="t" r="r" b="b"/>
              <a:pathLst>
                <a:path w="224" h="419" extrusionOk="0">
                  <a:moveTo>
                    <a:pt x="0" y="363"/>
                  </a:moveTo>
                  <a:lnTo>
                    <a:pt x="0" y="223"/>
                  </a:lnTo>
                  <a:lnTo>
                    <a:pt x="0" y="223"/>
                  </a:lnTo>
                  <a:lnTo>
                    <a:pt x="0" y="223"/>
                  </a:lnTo>
                  <a:lnTo>
                    <a:pt x="0" y="84"/>
                  </a:lnTo>
                  <a:cubicBezTo>
                    <a:pt x="0" y="84"/>
                    <a:pt x="0" y="0"/>
                    <a:pt x="112" y="0"/>
                  </a:cubicBezTo>
                  <a:cubicBezTo>
                    <a:pt x="167" y="0"/>
                    <a:pt x="167" y="56"/>
                    <a:pt x="167" y="84"/>
                  </a:cubicBezTo>
                  <a:cubicBezTo>
                    <a:pt x="167" y="112"/>
                    <a:pt x="223" y="195"/>
                    <a:pt x="223" y="223"/>
                  </a:cubicBezTo>
                  <a:lnTo>
                    <a:pt x="223" y="223"/>
                  </a:lnTo>
                  <a:lnTo>
                    <a:pt x="223" y="223"/>
                  </a:lnTo>
                  <a:cubicBezTo>
                    <a:pt x="223" y="251"/>
                    <a:pt x="223" y="335"/>
                    <a:pt x="167" y="363"/>
                  </a:cubicBezTo>
                  <a:cubicBezTo>
                    <a:pt x="167" y="391"/>
                    <a:pt x="167" y="419"/>
                    <a:pt x="112" y="419"/>
                  </a:cubicBezTo>
                  <a:cubicBezTo>
                    <a:pt x="28" y="419"/>
                    <a:pt x="28" y="391"/>
                    <a:pt x="0"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5115;p63">
              <a:extLst>
                <a:ext uri="{FF2B5EF4-FFF2-40B4-BE49-F238E27FC236}">
                  <a16:creationId xmlns:a16="http://schemas.microsoft.com/office/drawing/2014/main" id="{82BD17CD-79FD-90A2-2535-9E5986B0F4A7}"/>
                </a:ext>
              </a:extLst>
            </p:cNvPr>
            <p:cNvSpPr/>
            <p:nvPr/>
          </p:nvSpPr>
          <p:spPr>
            <a:xfrm>
              <a:off x="2629247" y="3369430"/>
              <a:ext cx="14490" cy="34937"/>
            </a:xfrm>
            <a:custGeom>
              <a:avLst/>
              <a:gdLst/>
              <a:ahLst/>
              <a:cxnLst/>
              <a:rect l="l" t="t" r="r" b="b"/>
              <a:pathLst>
                <a:path w="197" h="475" extrusionOk="0">
                  <a:moveTo>
                    <a:pt x="29" y="56"/>
                  </a:moveTo>
                  <a:cubicBezTo>
                    <a:pt x="29" y="139"/>
                    <a:pt x="1" y="167"/>
                    <a:pt x="1" y="251"/>
                  </a:cubicBezTo>
                  <a:lnTo>
                    <a:pt x="1" y="251"/>
                  </a:lnTo>
                  <a:lnTo>
                    <a:pt x="1" y="251"/>
                  </a:lnTo>
                  <a:cubicBezTo>
                    <a:pt x="1" y="307"/>
                    <a:pt x="1" y="335"/>
                    <a:pt x="29" y="418"/>
                  </a:cubicBezTo>
                  <a:cubicBezTo>
                    <a:pt x="29" y="418"/>
                    <a:pt x="29" y="474"/>
                    <a:pt x="85" y="474"/>
                  </a:cubicBezTo>
                  <a:cubicBezTo>
                    <a:pt x="168" y="474"/>
                    <a:pt x="168" y="418"/>
                    <a:pt x="196" y="418"/>
                  </a:cubicBezTo>
                  <a:lnTo>
                    <a:pt x="196" y="251"/>
                  </a:lnTo>
                  <a:lnTo>
                    <a:pt x="196" y="251"/>
                  </a:lnTo>
                  <a:lnTo>
                    <a:pt x="196" y="251"/>
                  </a:lnTo>
                  <a:lnTo>
                    <a:pt x="196" y="56"/>
                  </a:lnTo>
                  <a:cubicBezTo>
                    <a:pt x="196" y="56"/>
                    <a:pt x="196" y="0"/>
                    <a:pt x="85" y="0"/>
                  </a:cubicBezTo>
                  <a:cubicBezTo>
                    <a:pt x="29" y="0"/>
                    <a:pt x="29" y="56"/>
                    <a:pt x="29"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5116;p63">
              <a:extLst>
                <a:ext uri="{FF2B5EF4-FFF2-40B4-BE49-F238E27FC236}">
                  <a16:creationId xmlns:a16="http://schemas.microsoft.com/office/drawing/2014/main" id="{7B01F3E9-604A-F8C4-8F09-6C88A66A5E9F}"/>
                </a:ext>
              </a:extLst>
            </p:cNvPr>
            <p:cNvSpPr/>
            <p:nvPr/>
          </p:nvSpPr>
          <p:spPr>
            <a:xfrm>
              <a:off x="2670288" y="3336553"/>
              <a:ext cx="12430" cy="82158"/>
            </a:xfrm>
            <a:custGeom>
              <a:avLst/>
              <a:gdLst/>
              <a:ahLst/>
              <a:cxnLst/>
              <a:rect l="l" t="t" r="r" b="b"/>
              <a:pathLst>
                <a:path w="169" h="1117" extrusionOk="0">
                  <a:moveTo>
                    <a:pt x="1" y="168"/>
                  </a:moveTo>
                  <a:lnTo>
                    <a:pt x="1" y="559"/>
                  </a:lnTo>
                  <a:lnTo>
                    <a:pt x="1" y="559"/>
                  </a:lnTo>
                  <a:lnTo>
                    <a:pt x="1" y="559"/>
                  </a:lnTo>
                  <a:lnTo>
                    <a:pt x="1" y="921"/>
                  </a:lnTo>
                  <a:cubicBezTo>
                    <a:pt x="1" y="1033"/>
                    <a:pt x="29" y="1117"/>
                    <a:pt x="112" y="1117"/>
                  </a:cubicBezTo>
                  <a:cubicBezTo>
                    <a:pt x="140" y="1117"/>
                    <a:pt x="168" y="1033"/>
                    <a:pt x="168" y="921"/>
                  </a:cubicBezTo>
                  <a:lnTo>
                    <a:pt x="168" y="559"/>
                  </a:lnTo>
                  <a:lnTo>
                    <a:pt x="168" y="559"/>
                  </a:lnTo>
                  <a:lnTo>
                    <a:pt x="168" y="559"/>
                  </a:lnTo>
                  <a:lnTo>
                    <a:pt x="168" y="168"/>
                  </a:lnTo>
                  <a:cubicBezTo>
                    <a:pt x="168" y="56"/>
                    <a:pt x="140" y="1"/>
                    <a:pt x="112" y="1"/>
                  </a:cubicBezTo>
                  <a:cubicBezTo>
                    <a:pt x="29" y="1"/>
                    <a:pt x="1" y="56"/>
                    <a:pt x="1"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5117;p63">
              <a:extLst>
                <a:ext uri="{FF2B5EF4-FFF2-40B4-BE49-F238E27FC236}">
                  <a16:creationId xmlns:a16="http://schemas.microsoft.com/office/drawing/2014/main" id="{DAB0F34A-32F1-A787-8326-181C55C7D899}"/>
                </a:ext>
              </a:extLst>
            </p:cNvPr>
            <p:cNvSpPr/>
            <p:nvPr/>
          </p:nvSpPr>
          <p:spPr>
            <a:xfrm>
              <a:off x="2777010" y="3328389"/>
              <a:ext cx="12357" cy="112903"/>
            </a:xfrm>
            <a:custGeom>
              <a:avLst/>
              <a:gdLst/>
              <a:ahLst/>
              <a:cxnLst/>
              <a:rect l="l" t="t" r="r" b="b"/>
              <a:pathLst>
                <a:path w="168" h="1535" extrusionOk="0">
                  <a:moveTo>
                    <a:pt x="1" y="251"/>
                  </a:moveTo>
                  <a:lnTo>
                    <a:pt x="1" y="753"/>
                  </a:lnTo>
                  <a:lnTo>
                    <a:pt x="1" y="753"/>
                  </a:lnTo>
                  <a:lnTo>
                    <a:pt x="1" y="753"/>
                  </a:lnTo>
                  <a:lnTo>
                    <a:pt x="1" y="1283"/>
                  </a:lnTo>
                  <a:cubicBezTo>
                    <a:pt x="1" y="1311"/>
                    <a:pt x="1" y="1534"/>
                    <a:pt x="84" y="1534"/>
                  </a:cubicBezTo>
                  <a:cubicBezTo>
                    <a:pt x="140" y="1534"/>
                    <a:pt x="140" y="1311"/>
                    <a:pt x="168" y="1283"/>
                  </a:cubicBezTo>
                  <a:lnTo>
                    <a:pt x="168" y="753"/>
                  </a:lnTo>
                  <a:lnTo>
                    <a:pt x="168" y="753"/>
                  </a:lnTo>
                  <a:lnTo>
                    <a:pt x="168" y="753"/>
                  </a:lnTo>
                  <a:lnTo>
                    <a:pt x="168" y="251"/>
                  </a:lnTo>
                  <a:cubicBezTo>
                    <a:pt x="168" y="195"/>
                    <a:pt x="168" y="0"/>
                    <a:pt x="84" y="0"/>
                  </a:cubicBezTo>
                  <a:cubicBezTo>
                    <a:pt x="1" y="0"/>
                    <a:pt x="1" y="195"/>
                    <a:pt x="1" y="2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5118;p63">
              <a:extLst>
                <a:ext uri="{FF2B5EF4-FFF2-40B4-BE49-F238E27FC236}">
                  <a16:creationId xmlns:a16="http://schemas.microsoft.com/office/drawing/2014/main" id="{0B8895E7-0958-479C-0B28-A33BAF137577}"/>
                </a:ext>
              </a:extLst>
            </p:cNvPr>
            <p:cNvSpPr/>
            <p:nvPr/>
          </p:nvSpPr>
          <p:spPr>
            <a:xfrm>
              <a:off x="2742147" y="3348910"/>
              <a:ext cx="14416" cy="65682"/>
            </a:xfrm>
            <a:custGeom>
              <a:avLst/>
              <a:gdLst/>
              <a:ahLst/>
              <a:cxnLst/>
              <a:rect l="l" t="t" r="r" b="b"/>
              <a:pathLst>
                <a:path w="196" h="893" extrusionOk="0">
                  <a:moveTo>
                    <a:pt x="0" y="140"/>
                  </a:moveTo>
                  <a:lnTo>
                    <a:pt x="0" y="446"/>
                  </a:lnTo>
                  <a:lnTo>
                    <a:pt x="0" y="446"/>
                  </a:lnTo>
                  <a:lnTo>
                    <a:pt x="0" y="446"/>
                  </a:lnTo>
                  <a:lnTo>
                    <a:pt x="0" y="753"/>
                  </a:lnTo>
                  <a:cubicBezTo>
                    <a:pt x="0" y="809"/>
                    <a:pt x="0" y="893"/>
                    <a:pt x="112" y="893"/>
                  </a:cubicBezTo>
                  <a:cubicBezTo>
                    <a:pt x="168" y="893"/>
                    <a:pt x="168" y="809"/>
                    <a:pt x="168" y="753"/>
                  </a:cubicBezTo>
                  <a:cubicBezTo>
                    <a:pt x="168" y="670"/>
                    <a:pt x="196" y="558"/>
                    <a:pt x="196" y="446"/>
                  </a:cubicBezTo>
                  <a:lnTo>
                    <a:pt x="196" y="446"/>
                  </a:lnTo>
                  <a:lnTo>
                    <a:pt x="196" y="446"/>
                  </a:lnTo>
                  <a:cubicBezTo>
                    <a:pt x="196" y="335"/>
                    <a:pt x="196" y="251"/>
                    <a:pt x="168" y="140"/>
                  </a:cubicBezTo>
                  <a:cubicBezTo>
                    <a:pt x="168" y="112"/>
                    <a:pt x="168" y="0"/>
                    <a:pt x="112" y="0"/>
                  </a:cubicBezTo>
                  <a:cubicBezTo>
                    <a:pt x="0" y="0"/>
                    <a:pt x="0" y="112"/>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5119;p63">
              <a:extLst>
                <a:ext uri="{FF2B5EF4-FFF2-40B4-BE49-F238E27FC236}">
                  <a16:creationId xmlns:a16="http://schemas.microsoft.com/office/drawing/2014/main" id="{61D25AC6-6851-90E4-1BF8-2CD5765290CB}"/>
                </a:ext>
              </a:extLst>
            </p:cNvPr>
            <p:cNvSpPr/>
            <p:nvPr/>
          </p:nvSpPr>
          <p:spPr>
            <a:xfrm>
              <a:off x="2703165" y="3379654"/>
              <a:ext cx="16476" cy="32878"/>
            </a:xfrm>
            <a:custGeom>
              <a:avLst/>
              <a:gdLst/>
              <a:ahLst/>
              <a:cxnLst/>
              <a:rect l="l" t="t" r="r" b="b"/>
              <a:pathLst>
                <a:path w="224" h="447" extrusionOk="0">
                  <a:moveTo>
                    <a:pt x="28" y="56"/>
                  </a:moveTo>
                  <a:cubicBezTo>
                    <a:pt x="28" y="112"/>
                    <a:pt x="0" y="168"/>
                    <a:pt x="0" y="196"/>
                  </a:cubicBezTo>
                  <a:lnTo>
                    <a:pt x="0" y="196"/>
                  </a:lnTo>
                  <a:lnTo>
                    <a:pt x="0" y="196"/>
                  </a:lnTo>
                  <a:cubicBezTo>
                    <a:pt x="0" y="279"/>
                    <a:pt x="0" y="307"/>
                    <a:pt x="28" y="391"/>
                  </a:cubicBezTo>
                  <a:cubicBezTo>
                    <a:pt x="28" y="391"/>
                    <a:pt x="28" y="447"/>
                    <a:pt x="112" y="447"/>
                  </a:cubicBezTo>
                  <a:cubicBezTo>
                    <a:pt x="168" y="447"/>
                    <a:pt x="168" y="391"/>
                    <a:pt x="223" y="391"/>
                  </a:cubicBezTo>
                  <a:lnTo>
                    <a:pt x="223" y="196"/>
                  </a:lnTo>
                  <a:lnTo>
                    <a:pt x="223" y="196"/>
                  </a:lnTo>
                  <a:lnTo>
                    <a:pt x="223" y="196"/>
                  </a:lnTo>
                  <a:lnTo>
                    <a:pt x="223" y="56"/>
                  </a:lnTo>
                  <a:cubicBezTo>
                    <a:pt x="223" y="28"/>
                    <a:pt x="223" y="0"/>
                    <a:pt x="112" y="0"/>
                  </a:cubicBezTo>
                  <a:cubicBezTo>
                    <a:pt x="28" y="0"/>
                    <a:pt x="28" y="56"/>
                    <a:pt x="28" y="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5120;p63">
              <a:extLst>
                <a:ext uri="{FF2B5EF4-FFF2-40B4-BE49-F238E27FC236}">
                  <a16:creationId xmlns:a16="http://schemas.microsoft.com/office/drawing/2014/main" id="{610D8B70-73B1-A5B6-2E8E-1CDC3FCA34EF}"/>
                </a:ext>
              </a:extLst>
            </p:cNvPr>
            <p:cNvSpPr/>
            <p:nvPr/>
          </p:nvSpPr>
          <p:spPr>
            <a:xfrm>
              <a:off x="2703165" y="3338612"/>
              <a:ext cx="16476" cy="30818"/>
            </a:xfrm>
            <a:custGeom>
              <a:avLst/>
              <a:gdLst/>
              <a:ahLst/>
              <a:cxnLst/>
              <a:rect l="l" t="t" r="r" b="b"/>
              <a:pathLst>
                <a:path w="224" h="419" extrusionOk="0">
                  <a:moveTo>
                    <a:pt x="28" y="335"/>
                  </a:moveTo>
                  <a:cubicBezTo>
                    <a:pt x="28" y="307"/>
                    <a:pt x="0" y="280"/>
                    <a:pt x="0" y="196"/>
                  </a:cubicBezTo>
                  <a:lnTo>
                    <a:pt x="0" y="196"/>
                  </a:lnTo>
                  <a:lnTo>
                    <a:pt x="0" y="196"/>
                  </a:lnTo>
                  <a:cubicBezTo>
                    <a:pt x="0" y="168"/>
                    <a:pt x="0" y="140"/>
                    <a:pt x="28" y="56"/>
                  </a:cubicBezTo>
                  <a:cubicBezTo>
                    <a:pt x="28" y="56"/>
                    <a:pt x="28" y="1"/>
                    <a:pt x="112" y="1"/>
                  </a:cubicBezTo>
                  <a:cubicBezTo>
                    <a:pt x="168" y="1"/>
                    <a:pt x="168" y="28"/>
                    <a:pt x="223" y="56"/>
                  </a:cubicBezTo>
                  <a:lnTo>
                    <a:pt x="223" y="196"/>
                  </a:lnTo>
                  <a:lnTo>
                    <a:pt x="223" y="196"/>
                  </a:lnTo>
                  <a:lnTo>
                    <a:pt x="223" y="196"/>
                  </a:lnTo>
                  <a:lnTo>
                    <a:pt x="223" y="335"/>
                  </a:lnTo>
                  <a:cubicBezTo>
                    <a:pt x="223" y="335"/>
                    <a:pt x="223" y="419"/>
                    <a:pt x="112" y="419"/>
                  </a:cubicBezTo>
                  <a:cubicBezTo>
                    <a:pt x="28" y="419"/>
                    <a:pt x="28" y="335"/>
                    <a:pt x="28" y="3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5121;p63">
              <a:extLst>
                <a:ext uri="{FF2B5EF4-FFF2-40B4-BE49-F238E27FC236}">
                  <a16:creationId xmlns:a16="http://schemas.microsoft.com/office/drawing/2014/main" id="{BB30E3F7-F449-1896-0F11-3D567E3A171B}"/>
                </a:ext>
              </a:extLst>
            </p:cNvPr>
            <p:cNvSpPr/>
            <p:nvPr/>
          </p:nvSpPr>
          <p:spPr>
            <a:xfrm>
              <a:off x="2200373" y="3658706"/>
              <a:ext cx="16549" cy="36997"/>
            </a:xfrm>
            <a:custGeom>
              <a:avLst/>
              <a:gdLst/>
              <a:ahLst/>
              <a:cxnLst/>
              <a:rect l="l" t="t" r="r" b="b"/>
              <a:pathLst>
                <a:path w="225" h="503" extrusionOk="0">
                  <a:moveTo>
                    <a:pt x="29" y="112"/>
                  </a:moveTo>
                  <a:cubicBezTo>
                    <a:pt x="29" y="140"/>
                    <a:pt x="1" y="224"/>
                    <a:pt x="1" y="252"/>
                  </a:cubicBezTo>
                  <a:lnTo>
                    <a:pt x="1" y="252"/>
                  </a:lnTo>
                  <a:lnTo>
                    <a:pt x="1" y="252"/>
                  </a:lnTo>
                  <a:cubicBezTo>
                    <a:pt x="1" y="308"/>
                    <a:pt x="1" y="363"/>
                    <a:pt x="29" y="419"/>
                  </a:cubicBezTo>
                  <a:cubicBezTo>
                    <a:pt x="29" y="419"/>
                    <a:pt x="29" y="503"/>
                    <a:pt x="113" y="503"/>
                  </a:cubicBezTo>
                  <a:cubicBezTo>
                    <a:pt x="168" y="503"/>
                    <a:pt x="168" y="419"/>
                    <a:pt x="224" y="419"/>
                  </a:cubicBezTo>
                  <a:lnTo>
                    <a:pt x="224" y="252"/>
                  </a:lnTo>
                  <a:lnTo>
                    <a:pt x="224" y="252"/>
                  </a:lnTo>
                  <a:lnTo>
                    <a:pt x="224" y="252"/>
                  </a:lnTo>
                  <a:lnTo>
                    <a:pt x="224" y="112"/>
                  </a:lnTo>
                  <a:cubicBezTo>
                    <a:pt x="224" y="84"/>
                    <a:pt x="224" y="29"/>
                    <a:pt x="113" y="29"/>
                  </a:cubicBezTo>
                  <a:cubicBezTo>
                    <a:pt x="29" y="1"/>
                    <a:pt x="29" y="84"/>
                    <a:pt x="29"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5122;p63">
              <a:extLst>
                <a:ext uri="{FF2B5EF4-FFF2-40B4-BE49-F238E27FC236}">
                  <a16:creationId xmlns:a16="http://schemas.microsoft.com/office/drawing/2014/main" id="{499BF49B-9BA0-6F64-7EF4-635C1A307CDA}"/>
                </a:ext>
              </a:extLst>
            </p:cNvPr>
            <p:cNvSpPr/>
            <p:nvPr/>
          </p:nvSpPr>
          <p:spPr>
            <a:xfrm>
              <a:off x="2241414" y="3625902"/>
              <a:ext cx="12430" cy="82158"/>
            </a:xfrm>
            <a:custGeom>
              <a:avLst/>
              <a:gdLst/>
              <a:ahLst/>
              <a:cxnLst/>
              <a:rect l="l" t="t" r="r" b="b"/>
              <a:pathLst>
                <a:path w="169" h="1117" extrusionOk="0">
                  <a:moveTo>
                    <a:pt x="1" y="168"/>
                  </a:moveTo>
                  <a:lnTo>
                    <a:pt x="1" y="558"/>
                  </a:lnTo>
                  <a:lnTo>
                    <a:pt x="1" y="558"/>
                  </a:lnTo>
                  <a:lnTo>
                    <a:pt x="1" y="558"/>
                  </a:lnTo>
                  <a:lnTo>
                    <a:pt x="1" y="921"/>
                  </a:lnTo>
                  <a:cubicBezTo>
                    <a:pt x="1" y="1033"/>
                    <a:pt x="29" y="1116"/>
                    <a:pt x="113" y="1116"/>
                  </a:cubicBezTo>
                  <a:cubicBezTo>
                    <a:pt x="140" y="1116"/>
                    <a:pt x="168" y="1033"/>
                    <a:pt x="168" y="921"/>
                  </a:cubicBezTo>
                  <a:lnTo>
                    <a:pt x="168" y="558"/>
                  </a:lnTo>
                  <a:lnTo>
                    <a:pt x="168" y="558"/>
                  </a:lnTo>
                  <a:lnTo>
                    <a:pt x="168" y="558"/>
                  </a:lnTo>
                  <a:lnTo>
                    <a:pt x="168" y="168"/>
                  </a:lnTo>
                  <a:cubicBezTo>
                    <a:pt x="168" y="56"/>
                    <a:pt x="140" y="0"/>
                    <a:pt x="113" y="0"/>
                  </a:cubicBezTo>
                  <a:cubicBezTo>
                    <a:pt x="29" y="0"/>
                    <a:pt x="1" y="56"/>
                    <a:pt x="1" y="1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5123;p63">
              <a:extLst>
                <a:ext uri="{FF2B5EF4-FFF2-40B4-BE49-F238E27FC236}">
                  <a16:creationId xmlns:a16="http://schemas.microsoft.com/office/drawing/2014/main" id="{D9477C24-A449-7869-506B-00391903898B}"/>
                </a:ext>
              </a:extLst>
            </p:cNvPr>
            <p:cNvSpPr/>
            <p:nvPr/>
          </p:nvSpPr>
          <p:spPr>
            <a:xfrm>
              <a:off x="2350195" y="3619724"/>
              <a:ext cx="12357" cy="112977"/>
            </a:xfrm>
            <a:custGeom>
              <a:avLst/>
              <a:gdLst/>
              <a:ahLst/>
              <a:cxnLst/>
              <a:rect l="l" t="t" r="r" b="b"/>
              <a:pathLst>
                <a:path w="168" h="1536" extrusionOk="0">
                  <a:moveTo>
                    <a:pt x="1" y="252"/>
                  </a:moveTo>
                  <a:lnTo>
                    <a:pt x="1" y="782"/>
                  </a:lnTo>
                  <a:lnTo>
                    <a:pt x="1" y="782"/>
                  </a:lnTo>
                  <a:lnTo>
                    <a:pt x="1" y="782"/>
                  </a:lnTo>
                  <a:lnTo>
                    <a:pt x="1" y="1312"/>
                  </a:lnTo>
                  <a:cubicBezTo>
                    <a:pt x="1" y="1340"/>
                    <a:pt x="1" y="1535"/>
                    <a:pt x="56" y="1535"/>
                  </a:cubicBezTo>
                  <a:cubicBezTo>
                    <a:pt x="112" y="1535"/>
                    <a:pt x="112" y="1340"/>
                    <a:pt x="168" y="1312"/>
                  </a:cubicBezTo>
                  <a:lnTo>
                    <a:pt x="168" y="782"/>
                  </a:lnTo>
                  <a:lnTo>
                    <a:pt x="168" y="782"/>
                  </a:lnTo>
                  <a:lnTo>
                    <a:pt x="168" y="782"/>
                  </a:lnTo>
                  <a:lnTo>
                    <a:pt x="168" y="252"/>
                  </a:lnTo>
                  <a:cubicBezTo>
                    <a:pt x="168" y="224"/>
                    <a:pt x="168" y="1"/>
                    <a:pt x="56" y="1"/>
                  </a:cubicBezTo>
                  <a:cubicBezTo>
                    <a:pt x="1" y="1"/>
                    <a:pt x="1" y="196"/>
                    <a:pt x="1" y="2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5124;p63">
              <a:extLst>
                <a:ext uri="{FF2B5EF4-FFF2-40B4-BE49-F238E27FC236}">
                  <a16:creationId xmlns:a16="http://schemas.microsoft.com/office/drawing/2014/main" id="{7682C870-7E45-B1DC-50BE-423BFBE4FDF8}"/>
                </a:ext>
              </a:extLst>
            </p:cNvPr>
            <p:cNvSpPr/>
            <p:nvPr/>
          </p:nvSpPr>
          <p:spPr>
            <a:xfrm>
              <a:off x="2313273" y="3638185"/>
              <a:ext cx="16476" cy="67815"/>
            </a:xfrm>
            <a:custGeom>
              <a:avLst/>
              <a:gdLst/>
              <a:ahLst/>
              <a:cxnLst/>
              <a:rect l="l" t="t" r="r" b="b"/>
              <a:pathLst>
                <a:path w="224" h="922" extrusionOk="0">
                  <a:moveTo>
                    <a:pt x="0" y="140"/>
                  </a:moveTo>
                  <a:lnTo>
                    <a:pt x="0" y="447"/>
                  </a:lnTo>
                  <a:lnTo>
                    <a:pt x="0" y="447"/>
                  </a:lnTo>
                  <a:lnTo>
                    <a:pt x="0" y="447"/>
                  </a:lnTo>
                  <a:lnTo>
                    <a:pt x="0" y="782"/>
                  </a:lnTo>
                  <a:cubicBezTo>
                    <a:pt x="0" y="810"/>
                    <a:pt x="0" y="921"/>
                    <a:pt x="112" y="921"/>
                  </a:cubicBezTo>
                  <a:cubicBezTo>
                    <a:pt x="168" y="921"/>
                    <a:pt x="168" y="810"/>
                    <a:pt x="168" y="782"/>
                  </a:cubicBezTo>
                  <a:cubicBezTo>
                    <a:pt x="168" y="670"/>
                    <a:pt x="224" y="559"/>
                    <a:pt x="224" y="447"/>
                  </a:cubicBezTo>
                  <a:lnTo>
                    <a:pt x="224" y="447"/>
                  </a:lnTo>
                  <a:lnTo>
                    <a:pt x="224" y="447"/>
                  </a:lnTo>
                  <a:cubicBezTo>
                    <a:pt x="224" y="363"/>
                    <a:pt x="224" y="252"/>
                    <a:pt x="168" y="140"/>
                  </a:cubicBezTo>
                  <a:cubicBezTo>
                    <a:pt x="168" y="112"/>
                    <a:pt x="168" y="1"/>
                    <a:pt x="112" y="1"/>
                  </a:cubicBezTo>
                  <a:cubicBezTo>
                    <a:pt x="0" y="1"/>
                    <a:pt x="0" y="112"/>
                    <a:pt x="0" y="1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5125;p63">
              <a:extLst>
                <a:ext uri="{FF2B5EF4-FFF2-40B4-BE49-F238E27FC236}">
                  <a16:creationId xmlns:a16="http://schemas.microsoft.com/office/drawing/2014/main" id="{8447D20A-2DDA-D967-1E34-2D0B4F58D8E4}"/>
                </a:ext>
              </a:extLst>
            </p:cNvPr>
            <p:cNvSpPr/>
            <p:nvPr/>
          </p:nvSpPr>
          <p:spPr>
            <a:xfrm>
              <a:off x="2274291" y="3669003"/>
              <a:ext cx="16476" cy="32878"/>
            </a:xfrm>
            <a:custGeom>
              <a:avLst/>
              <a:gdLst/>
              <a:ahLst/>
              <a:cxnLst/>
              <a:rect l="l" t="t" r="r" b="b"/>
              <a:pathLst>
                <a:path w="224" h="447" extrusionOk="0">
                  <a:moveTo>
                    <a:pt x="28" y="112"/>
                  </a:moveTo>
                  <a:cubicBezTo>
                    <a:pt x="28" y="140"/>
                    <a:pt x="0" y="223"/>
                    <a:pt x="0" y="251"/>
                  </a:cubicBezTo>
                  <a:lnTo>
                    <a:pt x="0" y="251"/>
                  </a:lnTo>
                  <a:lnTo>
                    <a:pt x="0" y="251"/>
                  </a:lnTo>
                  <a:cubicBezTo>
                    <a:pt x="0" y="279"/>
                    <a:pt x="0" y="363"/>
                    <a:pt x="28" y="391"/>
                  </a:cubicBezTo>
                  <a:cubicBezTo>
                    <a:pt x="28" y="419"/>
                    <a:pt x="28" y="447"/>
                    <a:pt x="112" y="447"/>
                  </a:cubicBezTo>
                  <a:cubicBezTo>
                    <a:pt x="168" y="447"/>
                    <a:pt x="168" y="391"/>
                    <a:pt x="168" y="391"/>
                  </a:cubicBezTo>
                  <a:cubicBezTo>
                    <a:pt x="223" y="363"/>
                    <a:pt x="223" y="279"/>
                    <a:pt x="223" y="251"/>
                  </a:cubicBezTo>
                  <a:lnTo>
                    <a:pt x="223" y="251"/>
                  </a:lnTo>
                  <a:lnTo>
                    <a:pt x="223" y="251"/>
                  </a:lnTo>
                  <a:cubicBezTo>
                    <a:pt x="223" y="223"/>
                    <a:pt x="223" y="140"/>
                    <a:pt x="168" y="112"/>
                  </a:cubicBezTo>
                  <a:cubicBezTo>
                    <a:pt x="168" y="84"/>
                    <a:pt x="168" y="28"/>
                    <a:pt x="112" y="28"/>
                  </a:cubicBezTo>
                  <a:cubicBezTo>
                    <a:pt x="28" y="0"/>
                    <a:pt x="28" y="84"/>
                    <a:pt x="28" y="1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5126;p63">
              <a:extLst>
                <a:ext uri="{FF2B5EF4-FFF2-40B4-BE49-F238E27FC236}">
                  <a16:creationId xmlns:a16="http://schemas.microsoft.com/office/drawing/2014/main" id="{72A0B2E9-C586-8B21-AC31-079E20055803}"/>
                </a:ext>
              </a:extLst>
            </p:cNvPr>
            <p:cNvSpPr/>
            <p:nvPr/>
          </p:nvSpPr>
          <p:spPr>
            <a:xfrm>
              <a:off x="2274291" y="3630021"/>
              <a:ext cx="16476" cy="30818"/>
            </a:xfrm>
            <a:custGeom>
              <a:avLst/>
              <a:gdLst/>
              <a:ahLst/>
              <a:cxnLst/>
              <a:rect l="l" t="t" r="r" b="b"/>
              <a:pathLst>
                <a:path w="224" h="419" extrusionOk="0">
                  <a:moveTo>
                    <a:pt x="28" y="363"/>
                  </a:moveTo>
                  <a:cubicBezTo>
                    <a:pt x="28" y="335"/>
                    <a:pt x="0" y="251"/>
                    <a:pt x="0" y="223"/>
                  </a:cubicBezTo>
                  <a:lnTo>
                    <a:pt x="0" y="223"/>
                  </a:lnTo>
                  <a:lnTo>
                    <a:pt x="0" y="223"/>
                  </a:lnTo>
                  <a:cubicBezTo>
                    <a:pt x="0" y="195"/>
                    <a:pt x="0" y="140"/>
                    <a:pt x="28" y="84"/>
                  </a:cubicBezTo>
                  <a:cubicBezTo>
                    <a:pt x="28" y="84"/>
                    <a:pt x="28" y="0"/>
                    <a:pt x="112" y="0"/>
                  </a:cubicBezTo>
                  <a:cubicBezTo>
                    <a:pt x="168" y="0"/>
                    <a:pt x="168" y="56"/>
                    <a:pt x="168" y="84"/>
                  </a:cubicBezTo>
                  <a:cubicBezTo>
                    <a:pt x="223" y="112"/>
                    <a:pt x="223" y="195"/>
                    <a:pt x="223" y="223"/>
                  </a:cubicBezTo>
                  <a:lnTo>
                    <a:pt x="223" y="223"/>
                  </a:lnTo>
                  <a:lnTo>
                    <a:pt x="223" y="223"/>
                  </a:lnTo>
                  <a:cubicBezTo>
                    <a:pt x="223" y="251"/>
                    <a:pt x="223" y="279"/>
                    <a:pt x="168" y="363"/>
                  </a:cubicBezTo>
                  <a:cubicBezTo>
                    <a:pt x="168" y="363"/>
                    <a:pt x="168" y="419"/>
                    <a:pt x="112" y="419"/>
                  </a:cubicBezTo>
                  <a:cubicBezTo>
                    <a:pt x="28" y="391"/>
                    <a:pt x="28" y="363"/>
                    <a:pt x="28" y="3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5127;p63">
              <a:extLst>
                <a:ext uri="{FF2B5EF4-FFF2-40B4-BE49-F238E27FC236}">
                  <a16:creationId xmlns:a16="http://schemas.microsoft.com/office/drawing/2014/main" id="{17DA923E-7EDE-1D19-F51E-8FD7AC0CC6A9}"/>
                </a:ext>
              </a:extLst>
            </p:cNvPr>
            <p:cNvSpPr/>
            <p:nvPr/>
          </p:nvSpPr>
          <p:spPr>
            <a:xfrm>
              <a:off x="2721626" y="970568"/>
              <a:ext cx="137543" cy="318188"/>
            </a:xfrm>
            <a:custGeom>
              <a:avLst/>
              <a:gdLst/>
              <a:ahLst/>
              <a:cxnLst/>
              <a:rect l="l" t="t" r="r" b="b"/>
              <a:pathLst>
                <a:path w="1870" h="4326" extrusionOk="0">
                  <a:moveTo>
                    <a:pt x="1786" y="3795"/>
                  </a:moveTo>
                  <a:cubicBezTo>
                    <a:pt x="1674" y="3209"/>
                    <a:pt x="1451" y="2623"/>
                    <a:pt x="1256" y="2066"/>
                  </a:cubicBezTo>
                  <a:lnTo>
                    <a:pt x="1256" y="2066"/>
                  </a:lnTo>
                  <a:lnTo>
                    <a:pt x="1256" y="2038"/>
                  </a:lnTo>
                  <a:cubicBezTo>
                    <a:pt x="1228" y="1954"/>
                    <a:pt x="1228" y="1926"/>
                    <a:pt x="1172" y="1842"/>
                  </a:cubicBezTo>
                  <a:cubicBezTo>
                    <a:pt x="1005" y="1396"/>
                    <a:pt x="837" y="950"/>
                    <a:pt x="586" y="559"/>
                  </a:cubicBezTo>
                  <a:lnTo>
                    <a:pt x="558" y="531"/>
                  </a:lnTo>
                  <a:cubicBezTo>
                    <a:pt x="475" y="392"/>
                    <a:pt x="391" y="280"/>
                    <a:pt x="279" y="168"/>
                  </a:cubicBezTo>
                  <a:cubicBezTo>
                    <a:pt x="223" y="140"/>
                    <a:pt x="168" y="113"/>
                    <a:pt x="140" y="85"/>
                  </a:cubicBezTo>
                  <a:cubicBezTo>
                    <a:pt x="112" y="85"/>
                    <a:pt x="0" y="1"/>
                    <a:pt x="0" y="85"/>
                  </a:cubicBezTo>
                  <a:cubicBezTo>
                    <a:pt x="0" y="113"/>
                    <a:pt x="56" y="140"/>
                    <a:pt x="112" y="140"/>
                  </a:cubicBezTo>
                  <a:lnTo>
                    <a:pt x="196" y="252"/>
                  </a:lnTo>
                  <a:cubicBezTo>
                    <a:pt x="307" y="364"/>
                    <a:pt x="391" y="503"/>
                    <a:pt x="447" y="587"/>
                  </a:cubicBezTo>
                  <a:lnTo>
                    <a:pt x="475" y="643"/>
                  </a:lnTo>
                  <a:cubicBezTo>
                    <a:pt x="698" y="1033"/>
                    <a:pt x="865" y="1480"/>
                    <a:pt x="1033" y="1926"/>
                  </a:cubicBezTo>
                  <a:cubicBezTo>
                    <a:pt x="1088" y="1982"/>
                    <a:pt x="1088" y="2038"/>
                    <a:pt x="1116" y="2093"/>
                  </a:cubicBezTo>
                  <a:lnTo>
                    <a:pt x="1116" y="2121"/>
                  </a:lnTo>
                  <a:lnTo>
                    <a:pt x="1116" y="2121"/>
                  </a:lnTo>
                  <a:cubicBezTo>
                    <a:pt x="1312" y="2679"/>
                    <a:pt x="1507" y="3293"/>
                    <a:pt x="1646" y="3823"/>
                  </a:cubicBezTo>
                  <a:cubicBezTo>
                    <a:pt x="1646" y="3907"/>
                    <a:pt x="1730" y="4325"/>
                    <a:pt x="1814" y="4325"/>
                  </a:cubicBezTo>
                  <a:cubicBezTo>
                    <a:pt x="1870" y="4325"/>
                    <a:pt x="1786" y="3823"/>
                    <a:pt x="1786" y="37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5128;p63">
              <a:extLst>
                <a:ext uri="{FF2B5EF4-FFF2-40B4-BE49-F238E27FC236}">
                  <a16:creationId xmlns:a16="http://schemas.microsoft.com/office/drawing/2014/main" id="{D81D6EC6-84AC-0C04-ED46-3ED1CC3EE9FC}"/>
                </a:ext>
              </a:extLst>
            </p:cNvPr>
            <p:cNvSpPr/>
            <p:nvPr/>
          </p:nvSpPr>
          <p:spPr>
            <a:xfrm>
              <a:off x="2760608" y="1095751"/>
              <a:ext cx="51340" cy="117096"/>
            </a:xfrm>
            <a:custGeom>
              <a:avLst/>
              <a:gdLst/>
              <a:ahLst/>
              <a:cxnLst/>
              <a:rect l="l" t="t" r="r" b="b"/>
              <a:pathLst>
                <a:path w="698" h="1592" extrusionOk="0">
                  <a:moveTo>
                    <a:pt x="642" y="1312"/>
                  </a:moveTo>
                  <a:cubicBezTo>
                    <a:pt x="614" y="1117"/>
                    <a:pt x="558" y="949"/>
                    <a:pt x="475" y="782"/>
                  </a:cubicBezTo>
                  <a:lnTo>
                    <a:pt x="475" y="782"/>
                  </a:lnTo>
                  <a:lnTo>
                    <a:pt x="475" y="782"/>
                  </a:lnTo>
                  <a:lnTo>
                    <a:pt x="475" y="754"/>
                  </a:lnTo>
                  <a:cubicBezTo>
                    <a:pt x="447" y="615"/>
                    <a:pt x="307" y="391"/>
                    <a:pt x="224" y="224"/>
                  </a:cubicBezTo>
                  <a:cubicBezTo>
                    <a:pt x="196" y="140"/>
                    <a:pt x="168" y="1"/>
                    <a:pt x="84" y="1"/>
                  </a:cubicBezTo>
                  <a:cubicBezTo>
                    <a:pt x="0" y="1"/>
                    <a:pt x="56" y="224"/>
                    <a:pt x="84" y="280"/>
                  </a:cubicBezTo>
                  <a:cubicBezTo>
                    <a:pt x="140" y="419"/>
                    <a:pt x="279" y="642"/>
                    <a:pt x="307" y="782"/>
                  </a:cubicBezTo>
                  <a:lnTo>
                    <a:pt x="307" y="810"/>
                  </a:lnTo>
                  <a:lnTo>
                    <a:pt x="307" y="810"/>
                  </a:lnTo>
                  <a:lnTo>
                    <a:pt x="307" y="810"/>
                  </a:lnTo>
                  <a:cubicBezTo>
                    <a:pt x="335" y="977"/>
                    <a:pt x="447" y="1173"/>
                    <a:pt x="503" y="1340"/>
                  </a:cubicBezTo>
                  <a:cubicBezTo>
                    <a:pt x="558" y="1396"/>
                    <a:pt x="586" y="1507"/>
                    <a:pt x="614" y="1535"/>
                  </a:cubicBezTo>
                  <a:lnTo>
                    <a:pt x="642" y="1591"/>
                  </a:lnTo>
                  <a:cubicBezTo>
                    <a:pt x="698" y="1591"/>
                    <a:pt x="698" y="1591"/>
                    <a:pt x="698" y="1535"/>
                  </a:cubicBezTo>
                  <a:cubicBezTo>
                    <a:pt x="698" y="1479"/>
                    <a:pt x="698" y="1368"/>
                    <a:pt x="642" y="13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5129;p63">
              <a:extLst>
                <a:ext uri="{FF2B5EF4-FFF2-40B4-BE49-F238E27FC236}">
                  <a16:creationId xmlns:a16="http://schemas.microsoft.com/office/drawing/2014/main" id="{9D556614-044B-A79B-8BB4-3EEF14A2815A}"/>
                </a:ext>
              </a:extLst>
            </p:cNvPr>
            <p:cNvSpPr/>
            <p:nvPr/>
          </p:nvSpPr>
          <p:spPr>
            <a:xfrm>
              <a:off x="2750311" y="1073171"/>
              <a:ext cx="12430" cy="18609"/>
            </a:xfrm>
            <a:custGeom>
              <a:avLst/>
              <a:gdLst/>
              <a:ahLst/>
              <a:cxnLst/>
              <a:rect l="l" t="t" r="r" b="b"/>
              <a:pathLst>
                <a:path w="169" h="253" extrusionOk="0">
                  <a:moveTo>
                    <a:pt x="1" y="85"/>
                  </a:moveTo>
                  <a:lnTo>
                    <a:pt x="1" y="140"/>
                  </a:lnTo>
                  <a:lnTo>
                    <a:pt x="1" y="140"/>
                  </a:lnTo>
                  <a:lnTo>
                    <a:pt x="1" y="140"/>
                  </a:lnTo>
                  <a:lnTo>
                    <a:pt x="1" y="140"/>
                  </a:lnTo>
                  <a:cubicBezTo>
                    <a:pt x="1" y="168"/>
                    <a:pt x="29" y="168"/>
                    <a:pt x="29" y="196"/>
                  </a:cubicBezTo>
                  <a:lnTo>
                    <a:pt x="29" y="196"/>
                  </a:lnTo>
                  <a:cubicBezTo>
                    <a:pt x="29" y="196"/>
                    <a:pt x="57" y="196"/>
                    <a:pt x="57" y="252"/>
                  </a:cubicBezTo>
                  <a:lnTo>
                    <a:pt x="85" y="252"/>
                  </a:lnTo>
                  <a:cubicBezTo>
                    <a:pt x="140" y="252"/>
                    <a:pt x="140" y="196"/>
                    <a:pt x="140" y="196"/>
                  </a:cubicBezTo>
                  <a:cubicBezTo>
                    <a:pt x="140" y="168"/>
                    <a:pt x="140" y="168"/>
                    <a:pt x="168" y="140"/>
                  </a:cubicBezTo>
                  <a:lnTo>
                    <a:pt x="168" y="140"/>
                  </a:lnTo>
                  <a:lnTo>
                    <a:pt x="168" y="140"/>
                  </a:lnTo>
                  <a:lnTo>
                    <a:pt x="168" y="140"/>
                  </a:lnTo>
                  <a:lnTo>
                    <a:pt x="168" y="113"/>
                  </a:lnTo>
                  <a:lnTo>
                    <a:pt x="168" y="113"/>
                  </a:lnTo>
                  <a:lnTo>
                    <a:pt x="168" y="113"/>
                  </a:lnTo>
                  <a:lnTo>
                    <a:pt x="168" y="113"/>
                  </a:lnTo>
                  <a:lnTo>
                    <a:pt x="140" y="29"/>
                  </a:lnTo>
                  <a:cubicBezTo>
                    <a:pt x="85" y="1"/>
                    <a:pt x="57" y="1"/>
                    <a:pt x="29" y="29"/>
                  </a:cubicBezTo>
                  <a:cubicBezTo>
                    <a:pt x="29" y="29"/>
                    <a:pt x="1" y="29"/>
                    <a:pt x="1" y="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5130;p63">
              <a:extLst>
                <a:ext uri="{FF2B5EF4-FFF2-40B4-BE49-F238E27FC236}">
                  <a16:creationId xmlns:a16="http://schemas.microsoft.com/office/drawing/2014/main" id="{FC4C59C4-5732-DDEC-D736-265734624286}"/>
                </a:ext>
              </a:extLst>
            </p:cNvPr>
            <p:cNvSpPr/>
            <p:nvPr/>
          </p:nvSpPr>
          <p:spPr>
            <a:xfrm>
              <a:off x="2438456" y="921362"/>
              <a:ext cx="137543" cy="336576"/>
            </a:xfrm>
            <a:custGeom>
              <a:avLst/>
              <a:gdLst/>
              <a:ahLst/>
              <a:cxnLst/>
              <a:rect l="l" t="t" r="r" b="b"/>
              <a:pathLst>
                <a:path w="1870" h="4576" extrusionOk="0">
                  <a:moveTo>
                    <a:pt x="1730" y="196"/>
                  </a:moveTo>
                  <a:cubicBezTo>
                    <a:pt x="1730" y="196"/>
                    <a:pt x="419" y="2623"/>
                    <a:pt x="223" y="3599"/>
                  </a:cubicBezTo>
                  <a:cubicBezTo>
                    <a:pt x="0" y="4576"/>
                    <a:pt x="754" y="4241"/>
                    <a:pt x="809" y="3544"/>
                  </a:cubicBezTo>
                  <a:cubicBezTo>
                    <a:pt x="893" y="2790"/>
                    <a:pt x="1256" y="1535"/>
                    <a:pt x="1535" y="921"/>
                  </a:cubicBezTo>
                  <a:cubicBezTo>
                    <a:pt x="1814" y="251"/>
                    <a:pt x="1869" y="0"/>
                    <a:pt x="1730" y="1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5131;p63">
              <a:extLst>
                <a:ext uri="{FF2B5EF4-FFF2-40B4-BE49-F238E27FC236}">
                  <a16:creationId xmlns:a16="http://schemas.microsoft.com/office/drawing/2014/main" id="{32BFD467-D973-B756-92AA-B414A300301D}"/>
                </a:ext>
              </a:extLst>
            </p:cNvPr>
            <p:cNvSpPr/>
            <p:nvPr/>
          </p:nvSpPr>
          <p:spPr>
            <a:xfrm>
              <a:off x="2434337" y="1245575"/>
              <a:ext cx="43175" cy="43175"/>
            </a:xfrm>
            <a:custGeom>
              <a:avLst/>
              <a:gdLst/>
              <a:ahLst/>
              <a:cxnLst/>
              <a:rect l="l" t="t" r="r" b="b"/>
              <a:pathLst>
                <a:path w="587" h="587" extrusionOk="0">
                  <a:moveTo>
                    <a:pt x="307" y="586"/>
                  </a:moveTo>
                  <a:cubicBezTo>
                    <a:pt x="475" y="586"/>
                    <a:pt x="586" y="447"/>
                    <a:pt x="586" y="279"/>
                  </a:cubicBezTo>
                  <a:cubicBezTo>
                    <a:pt x="586" y="84"/>
                    <a:pt x="447" y="0"/>
                    <a:pt x="307" y="0"/>
                  </a:cubicBezTo>
                  <a:cubicBezTo>
                    <a:pt x="168" y="0"/>
                    <a:pt x="0" y="140"/>
                    <a:pt x="0" y="279"/>
                  </a:cubicBezTo>
                  <a:cubicBezTo>
                    <a:pt x="0" y="419"/>
                    <a:pt x="168" y="586"/>
                    <a:pt x="307" y="58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5132;p63">
              <a:extLst>
                <a:ext uri="{FF2B5EF4-FFF2-40B4-BE49-F238E27FC236}">
                  <a16:creationId xmlns:a16="http://schemas.microsoft.com/office/drawing/2014/main" id="{3098C4C2-BF3C-3623-F9AF-48F269ECA15C}"/>
                </a:ext>
              </a:extLst>
            </p:cNvPr>
            <p:cNvSpPr/>
            <p:nvPr/>
          </p:nvSpPr>
          <p:spPr>
            <a:xfrm>
              <a:off x="2130647" y="1840675"/>
              <a:ext cx="59578" cy="194988"/>
            </a:xfrm>
            <a:custGeom>
              <a:avLst/>
              <a:gdLst/>
              <a:ahLst/>
              <a:cxnLst/>
              <a:rect l="l" t="t" r="r" b="b"/>
              <a:pathLst>
                <a:path w="810" h="2651" extrusionOk="0">
                  <a:moveTo>
                    <a:pt x="754" y="140"/>
                  </a:moveTo>
                  <a:cubicBezTo>
                    <a:pt x="754" y="140"/>
                    <a:pt x="140" y="1563"/>
                    <a:pt x="84" y="2093"/>
                  </a:cubicBezTo>
                  <a:cubicBezTo>
                    <a:pt x="0" y="2651"/>
                    <a:pt x="391" y="2400"/>
                    <a:pt x="419" y="2009"/>
                  </a:cubicBezTo>
                  <a:cubicBezTo>
                    <a:pt x="419" y="1590"/>
                    <a:pt x="558" y="865"/>
                    <a:pt x="698" y="530"/>
                  </a:cubicBezTo>
                  <a:cubicBezTo>
                    <a:pt x="809" y="168"/>
                    <a:pt x="809" y="0"/>
                    <a:pt x="754" y="1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5133;p63">
              <a:extLst>
                <a:ext uri="{FF2B5EF4-FFF2-40B4-BE49-F238E27FC236}">
                  <a16:creationId xmlns:a16="http://schemas.microsoft.com/office/drawing/2014/main" id="{45056711-CE5A-67C3-8B0B-4DCFCB1117B9}"/>
                </a:ext>
              </a:extLst>
            </p:cNvPr>
            <p:cNvSpPr/>
            <p:nvPr/>
          </p:nvSpPr>
          <p:spPr>
            <a:xfrm>
              <a:off x="2128587" y="2027421"/>
              <a:ext cx="26773" cy="22581"/>
            </a:xfrm>
            <a:custGeom>
              <a:avLst/>
              <a:gdLst/>
              <a:ahLst/>
              <a:cxnLst/>
              <a:rect l="l" t="t" r="r" b="b"/>
              <a:pathLst>
                <a:path w="364" h="307" extrusionOk="0">
                  <a:moveTo>
                    <a:pt x="168" y="0"/>
                  </a:moveTo>
                  <a:cubicBezTo>
                    <a:pt x="252" y="0"/>
                    <a:pt x="363" y="84"/>
                    <a:pt x="363" y="139"/>
                  </a:cubicBezTo>
                  <a:cubicBezTo>
                    <a:pt x="363" y="251"/>
                    <a:pt x="279" y="307"/>
                    <a:pt x="224" y="307"/>
                  </a:cubicBezTo>
                  <a:cubicBezTo>
                    <a:pt x="112" y="307"/>
                    <a:pt x="28" y="251"/>
                    <a:pt x="28" y="167"/>
                  </a:cubicBezTo>
                  <a:cubicBezTo>
                    <a:pt x="0" y="84"/>
                    <a:pt x="84"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5134;p63">
              <a:extLst>
                <a:ext uri="{FF2B5EF4-FFF2-40B4-BE49-F238E27FC236}">
                  <a16:creationId xmlns:a16="http://schemas.microsoft.com/office/drawing/2014/main" id="{844D58ED-75D2-57D4-0E5A-A49A85CDF021}"/>
                </a:ext>
              </a:extLst>
            </p:cNvPr>
            <p:cNvSpPr/>
            <p:nvPr/>
          </p:nvSpPr>
          <p:spPr>
            <a:xfrm>
              <a:off x="2986335" y="1848839"/>
              <a:ext cx="57518" cy="190942"/>
            </a:xfrm>
            <a:custGeom>
              <a:avLst/>
              <a:gdLst/>
              <a:ahLst/>
              <a:cxnLst/>
              <a:rect l="l" t="t" r="r" b="b"/>
              <a:pathLst>
                <a:path w="782" h="2596" extrusionOk="0">
                  <a:moveTo>
                    <a:pt x="726" y="84"/>
                  </a:moveTo>
                  <a:cubicBezTo>
                    <a:pt x="726" y="84"/>
                    <a:pt x="140" y="1535"/>
                    <a:pt x="56" y="2037"/>
                  </a:cubicBezTo>
                  <a:cubicBezTo>
                    <a:pt x="0" y="2595"/>
                    <a:pt x="363" y="2400"/>
                    <a:pt x="363" y="1982"/>
                  </a:cubicBezTo>
                  <a:cubicBezTo>
                    <a:pt x="363" y="1563"/>
                    <a:pt x="558" y="866"/>
                    <a:pt x="642" y="475"/>
                  </a:cubicBezTo>
                  <a:cubicBezTo>
                    <a:pt x="781" y="140"/>
                    <a:pt x="781" y="1"/>
                    <a:pt x="726" y="8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5135;p63">
              <a:extLst>
                <a:ext uri="{FF2B5EF4-FFF2-40B4-BE49-F238E27FC236}">
                  <a16:creationId xmlns:a16="http://schemas.microsoft.com/office/drawing/2014/main" id="{3DBE0CB5-134A-CF33-C44B-F19387C935B6}"/>
                </a:ext>
              </a:extLst>
            </p:cNvPr>
            <p:cNvSpPr/>
            <p:nvPr/>
          </p:nvSpPr>
          <p:spPr>
            <a:xfrm>
              <a:off x="2982216" y="2033525"/>
              <a:ext cx="26773" cy="22654"/>
            </a:xfrm>
            <a:custGeom>
              <a:avLst/>
              <a:gdLst/>
              <a:ahLst/>
              <a:cxnLst/>
              <a:rect l="l" t="t" r="r" b="b"/>
              <a:pathLst>
                <a:path w="364" h="308" extrusionOk="0">
                  <a:moveTo>
                    <a:pt x="168" y="1"/>
                  </a:moveTo>
                  <a:cubicBezTo>
                    <a:pt x="279" y="1"/>
                    <a:pt x="363" y="56"/>
                    <a:pt x="363" y="140"/>
                  </a:cubicBezTo>
                  <a:cubicBezTo>
                    <a:pt x="363" y="224"/>
                    <a:pt x="279" y="308"/>
                    <a:pt x="224" y="308"/>
                  </a:cubicBezTo>
                  <a:cubicBezTo>
                    <a:pt x="140" y="308"/>
                    <a:pt x="56" y="224"/>
                    <a:pt x="56" y="168"/>
                  </a:cubicBezTo>
                  <a:cubicBezTo>
                    <a:pt x="0" y="84"/>
                    <a:pt x="84" y="29"/>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5136;p63">
              <a:extLst>
                <a:ext uri="{FF2B5EF4-FFF2-40B4-BE49-F238E27FC236}">
                  <a16:creationId xmlns:a16="http://schemas.microsoft.com/office/drawing/2014/main" id="{82CDB18D-04C4-F9A4-72F8-A3C3DEC648F5}"/>
                </a:ext>
              </a:extLst>
            </p:cNvPr>
            <p:cNvSpPr/>
            <p:nvPr/>
          </p:nvSpPr>
          <p:spPr>
            <a:xfrm>
              <a:off x="3955942" y="4283673"/>
              <a:ext cx="3779937" cy="1165586"/>
            </a:xfrm>
            <a:custGeom>
              <a:avLst/>
              <a:gdLst/>
              <a:ahLst/>
              <a:cxnLst/>
              <a:rect l="l" t="t" r="r" b="b"/>
              <a:pathLst>
                <a:path w="51391" h="15847" extrusionOk="0">
                  <a:moveTo>
                    <a:pt x="12834" y="4854"/>
                  </a:moveTo>
                  <a:cubicBezTo>
                    <a:pt x="13894" y="4603"/>
                    <a:pt x="15066" y="4743"/>
                    <a:pt x="15959" y="5273"/>
                  </a:cubicBezTo>
                  <a:cubicBezTo>
                    <a:pt x="17186" y="5970"/>
                    <a:pt x="17939" y="7365"/>
                    <a:pt x="17939" y="8788"/>
                  </a:cubicBezTo>
                  <a:cubicBezTo>
                    <a:pt x="19334" y="7979"/>
                    <a:pt x="21343" y="8844"/>
                    <a:pt x="21622" y="10323"/>
                  </a:cubicBezTo>
                  <a:cubicBezTo>
                    <a:pt x="21929" y="9848"/>
                    <a:pt x="22487" y="9514"/>
                    <a:pt x="23045" y="9514"/>
                  </a:cubicBezTo>
                  <a:cubicBezTo>
                    <a:pt x="23603" y="9514"/>
                    <a:pt x="24133" y="9876"/>
                    <a:pt x="24328" y="10406"/>
                  </a:cubicBezTo>
                  <a:cubicBezTo>
                    <a:pt x="25835" y="9067"/>
                    <a:pt x="28234" y="8956"/>
                    <a:pt x="29657" y="10183"/>
                  </a:cubicBezTo>
                  <a:cubicBezTo>
                    <a:pt x="30131" y="9346"/>
                    <a:pt x="31247" y="8928"/>
                    <a:pt x="32028" y="9235"/>
                  </a:cubicBezTo>
                  <a:cubicBezTo>
                    <a:pt x="31415" y="8872"/>
                    <a:pt x="31108" y="8119"/>
                    <a:pt x="30996" y="7393"/>
                  </a:cubicBezTo>
                  <a:cubicBezTo>
                    <a:pt x="30885" y="6668"/>
                    <a:pt x="31024" y="5887"/>
                    <a:pt x="31191" y="5161"/>
                  </a:cubicBezTo>
                  <a:cubicBezTo>
                    <a:pt x="31526" y="3906"/>
                    <a:pt x="32000" y="2623"/>
                    <a:pt x="33005" y="1813"/>
                  </a:cubicBezTo>
                  <a:cubicBezTo>
                    <a:pt x="34065" y="1004"/>
                    <a:pt x="35739" y="949"/>
                    <a:pt x="36409" y="1981"/>
                  </a:cubicBezTo>
                  <a:cubicBezTo>
                    <a:pt x="36632" y="1479"/>
                    <a:pt x="37441" y="1283"/>
                    <a:pt x="37831" y="1674"/>
                  </a:cubicBezTo>
                  <a:cubicBezTo>
                    <a:pt x="38082" y="1283"/>
                    <a:pt x="38668" y="1116"/>
                    <a:pt x="39059" y="1283"/>
                  </a:cubicBezTo>
                  <a:cubicBezTo>
                    <a:pt x="39645" y="279"/>
                    <a:pt x="41375" y="0"/>
                    <a:pt x="42072" y="865"/>
                  </a:cubicBezTo>
                  <a:cubicBezTo>
                    <a:pt x="43244" y="391"/>
                    <a:pt x="44667" y="809"/>
                    <a:pt x="45280" y="1786"/>
                  </a:cubicBezTo>
                  <a:cubicBezTo>
                    <a:pt x="46480" y="2120"/>
                    <a:pt x="47457" y="3013"/>
                    <a:pt x="47931" y="4073"/>
                  </a:cubicBezTo>
                  <a:cubicBezTo>
                    <a:pt x="48433" y="5189"/>
                    <a:pt x="48433" y="6528"/>
                    <a:pt x="47931" y="7672"/>
                  </a:cubicBezTo>
                  <a:cubicBezTo>
                    <a:pt x="49019" y="7756"/>
                    <a:pt x="49828" y="8816"/>
                    <a:pt x="49605" y="9904"/>
                  </a:cubicBezTo>
                  <a:cubicBezTo>
                    <a:pt x="50498" y="10127"/>
                    <a:pt x="51139" y="10769"/>
                    <a:pt x="51390" y="11606"/>
                  </a:cubicBezTo>
                  <a:lnTo>
                    <a:pt x="47205" y="15847"/>
                  </a:lnTo>
                  <a:lnTo>
                    <a:pt x="7589" y="15847"/>
                  </a:lnTo>
                  <a:lnTo>
                    <a:pt x="7812" y="15428"/>
                  </a:lnTo>
                  <a:cubicBezTo>
                    <a:pt x="7533" y="15456"/>
                    <a:pt x="7254" y="15484"/>
                    <a:pt x="6975" y="15484"/>
                  </a:cubicBezTo>
                  <a:cubicBezTo>
                    <a:pt x="3125" y="15484"/>
                    <a:pt x="0" y="12387"/>
                    <a:pt x="0" y="8593"/>
                  </a:cubicBezTo>
                  <a:cubicBezTo>
                    <a:pt x="0" y="4771"/>
                    <a:pt x="3097" y="1674"/>
                    <a:pt x="6975" y="1674"/>
                  </a:cubicBezTo>
                  <a:cubicBezTo>
                    <a:pt x="9430" y="1674"/>
                    <a:pt x="11606" y="2929"/>
                    <a:pt x="12834" y="485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5137;p63">
              <a:extLst>
                <a:ext uri="{FF2B5EF4-FFF2-40B4-BE49-F238E27FC236}">
                  <a16:creationId xmlns:a16="http://schemas.microsoft.com/office/drawing/2014/main" id="{25CC6D93-BD11-9820-77E0-274D616BC046}"/>
                </a:ext>
              </a:extLst>
            </p:cNvPr>
            <p:cNvSpPr/>
            <p:nvPr/>
          </p:nvSpPr>
          <p:spPr>
            <a:xfrm>
              <a:off x="4255514" y="4696073"/>
              <a:ext cx="896826" cy="595187"/>
            </a:xfrm>
            <a:custGeom>
              <a:avLst/>
              <a:gdLst/>
              <a:ahLst/>
              <a:cxnLst/>
              <a:rect l="l" t="t" r="r" b="b"/>
              <a:pathLst>
                <a:path w="12193" h="8092" extrusionOk="0">
                  <a:moveTo>
                    <a:pt x="1033" y="6111"/>
                  </a:moveTo>
                  <a:cubicBezTo>
                    <a:pt x="1033" y="6111"/>
                    <a:pt x="810" y="5748"/>
                    <a:pt x="1144" y="5134"/>
                  </a:cubicBezTo>
                  <a:cubicBezTo>
                    <a:pt x="1144" y="5134"/>
                    <a:pt x="1368" y="4799"/>
                    <a:pt x="1786" y="4911"/>
                  </a:cubicBezTo>
                  <a:cubicBezTo>
                    <a:pt x="1786" y="4911"/>
                    <a:pt x="2065" y="3851"/>
                    <a:pt x="2986" y="4437"/>
                  </a:cubicBezTo>
                  <a:cubicBezTo>
                    <a:pt x="2986" y="4437"/>
                    <a:pt x="1953" y="5274"/>
                    <a:pt x="2539" y="6306"/>
                  </a:cubicBezTo>
                  <a:cubicBezTo>
                    <a:pt x="2623" y="4381"/>
                    <a:pt x="5720" y="3432"/>
                    <a:pt x="6306" y="5608"/>
                  </a:cubicBezTo>
                  <a:cubicBezTo>
                    <a:pt x="6306" y="5608"/>
                    <a:pt x="5357" y="4911"/>
                    <a:pt x="4799" y="5664"/>
                  </a:cubicBezTo>
                  <a:cubicBezTo>
                    <a:pt x="4241" y="6473"/>
                    <a:pt x="4855" y="7199"/>
                    <a:pt x="4855" y="7199"/>
                  </a:cubicBezTo>
                  <a:cubicBezTo>
                    <a:pt x="4855" y="7199"/>
                    <a:pt x="4911" y="5134"/>
                    <a:pt x="6529" y="6473"/>
                  </a:cubicBezTo>
                  <a:cubicBezTo>
                    <a:pt x="6529" y="6473"/>
                    <a:pt x="5748" y="7171"/>
                    <a:pt x="6250" y="8091"/>
                  </a:cubicBezTo>
                  <a:cubicBezTo>
                    <a:pt x="6250" y="8091"/>
                    <a:pt x="6445" y="6278"/>
                    <a:pt x="7980" y="6780"/>
                  </a:cubicBezTo>
                  <a:cubicBezTo>
                    <a:pt x="7980" y="6780"/>
                    <a:pt x="8119" y="5078"/>
                    <a:pt x="9124" y="5497"/>
                  </a:cubicBezTo>
                  <a:cubicBezTo>
                    <a:pt x="10156" y="5915"/>
                    <a:pt x="9682" y="6613"/>
                    <a:pt x="9682" y="6613"/>
                  </a:cubicBezTo>
                  <a:cubicBezTo>
                    <a:pt x="9682" y="6613"/>
                    <a:pt x="10797" y="6780"/>
                    <a:pt x="11049" y="7533"/>
                  </a:cubicBezTo>
                  <a:cubicBezTo>
                    <a:pt x="11049" y="7533"/>
                    <a:pt x="11272" y="6697"/>
                    <a:pt x="10435" y="6222"/>
                  </a:cubicBezTo>
                  <a:cubicBezTo>
                    <a:pt x="10435" y="6222"/>
                    <a:pt x="10714" y="5720"/>
                    <a:pt x="10351" y="5497"/>
                  </a:cubicBezTo>
                  <a:cubicBezTo>
                    <a:pt x="10351" y="5497"/>
                    <a:pt x="11607" y="5385"/>
                    <a:pt x="11634" y="4186"/>
                  </a:cubicBezTo>
                  <a:cubicBezTo>
                    <a:pt x="11634" y="4186"/>
                    <a:pt x="12165" y="4046"/>
                    <a:pt x="12025" y="3544"/>
                  </a:cubicBezTo>
                  <a:cubicBezTo>
                    <a:pt x="12025" y="3544"/>
                    <a:pt x="12192" y="2567"/>
                    <a:pt x="11439" y="2707"/>
                  </a:cubicBezTo>
                  <a:cubicBezTo>
                    <a:pt x="11439" y="2707"/>
                    <a:pt x="10658" y="1926"/>
                    <a:pt x="9654" y="2205"/>
                  </a:cubicBezTo>
                  <a:cubicBezTo>
                    <a:pt x="9654" y="2205"/>
                    <a:pt x="7254" y="1"/>
                    <a:pt x="5078" y="1117"/>
                  </a:cubicBezTo>
                  <a:cubicBezTo>
                    <a:pt x="5078" y="1117"/>
                    <a:pt x="5971" y="1033"/>
                    <a:pt x="6975" y="1647"/>
                  </a:cubicBezTo>
                  <a:cubicBezTo>
                    <a:pt x="6975" y="1647"/>
                    <a:pt x="6417" y="2595"/>
                    <a:pt x="7394" y="2986"/>
                  </a:cubicBezTo>
                  <a:cubicBezTo>
                    <a:pt x="7394" y="2986"/>
                    <a:pt x="7087" y="3879"/>
                    <a:pt x="7868" y="4158"/>
                  </a:cubicBezTo>
                  <a:cubicBezTo>
                    <a:pt x="7868" y="4158"/>
                    <a:pt x="7784" y="4465"/>
                    <a:pt x="8091" y="4688"/>
                  </a:cubicBezTo>
                  <a:cubicBezTo>
                    <a:pt x="8091" y="4688"/>
                    <a:pt x="7422" y="5246"/>
                    <a:pt x="7533" y="5832"/>
                  </a:cubicBezTo>
                  <a:cubicBezTo>
                    <a:pt x="7533" y="5832"/>
                    <a:pt x="7366" y="5692"/>
                    <a:pt x="7171" y="5832"/>
                  </a:cubicBezTo>
                  <a:cubicBezTo>
                    <a:pt x="7171" y="5832"/>
                    <a:pt x="6752" y="2763"/>
                    <a:pt x="3739" y="3739"/>
                  </a:cubicBezTo>
                  <a:cubicBezTo>
                    <a:pt x="3739" y="3739"/>
                    <a:pt x="2400" y="1786"/>
                    <a:pt x="949" y="2791"/>
                  </a:cubicBezTo>
                  <a:cubicBezTo>
                    <a:pt x="949" y="2791"/>
                    <a:pt x="1591" y="2512"/>
                    <a:pt x="2288" y="3460"/>
                  </a:cubicBezTo>
                  <a:cubicBezTo>
                    <a:pt x="2288" y="3460"/>
                    <a:pt x="1535" y="3544"/>
                    <a:pt x="1507" y="4297"/>
                  </a:cubicBezTo>
                  <a:cubicBezTo>
                    <a:pt x="1451" y="4353"/>
                    <a:pt x="1" y="4995"/>
                    <a:pt x="1033" y="6111"/>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5138;p63">
              <a:extLst>
                <a:ext uri="{FF2B5EF4-FFF2-40B4-BE49-F238E27FC236}">
                  <a16:creationId xmlns:a16="http://schemas.microsoft.com/office/drawing/2014/main" id="{4936DD6E-E5BF-E561-09E3-0732FAE7AF8F}"/>
                </a:ext>
              </a:extLst>
            </p:cNvPr>
            <p:cNvSpPr/>
            <p:nvPr/>
          </p:nvSpPr>
          <p:spPr>
            <a:xfrm>
              <a:off x="6264403" y="4460122"/>
              <a:ext cx="1169779" cy="859902"/>
            </a:xfrm>
            <a:custGeom>
              <a:avLst/>
              <a:gdLst/>
              <a:ahLst/>
              <a:cxnLst/>
              <a:rect l="l" t="t" r="r" b="b"/>
              <a:pathLst>
                <a:path w="15904" h="11691" extrusionOk="0">
                  <a:moveTo>
                    <a:pt x="3404" y="11690"/>
                  </a:moveTo>
                  <a:cubicBezTo>
                    <a:pt x="3293" y="10239"/>
                    <a:pt x="2177" y="8984"/>
                    <a:pt x="754" y="8677"/>
                  </a:cubicBezTo>
                  <a:cubicBezTo>
                    <a:pt x="1703" y="8426"/>
                    <a:pt x="2735" y="8789"/>
                    <a:pt x="3265" y="9570"/>
                  </a:cubicBezTo>
                  <a:cubicBezTo>
                    <a:pt x="3237" y="9402"/>
                    <a:pt x="3153" y="9263"/>
                    <a:pt x="3125" y="9123"/>
                  </a:cubicBezTo>
                  <a:cubicBezTo>
                    <a:pt x="3376" y="9263"/>
                    <a:pt x="3600" y="9402"/>
                    <a:pt x="3907" y="9542"/>
                  </a:cubicBezTo>
                  <a:cubicBezTo>
                    <a:pt x="3404" y="8342"/>
                    <a:pt x="2316" y="7449"/>
                    <a:pt x="1033" y="7198"/>
                  </a:cubicBezTo>
                  <a:cubicBezTo>
                    <a:pt x="1172" y="7143"/>
                    <a:pt x="1312" y="7059"/>
                    <a:pt x="1479" y="6975"/>
                  </a:cubicBezTo>
                  <a:cubicBezTo>
                    <a:pt x="1033" y="6696"/>
                    <a:pt x="363" y="6808"/>
                    <a:pt x="1" y="7282"/>
                  </a:cubicBezTo>
                  <a:cubicBezTo>
                    <a:pt x="503" y="6473"/>
                    <a:pt x="1675" y="6110"/>
                    <a:pt x="2456" y="6501"/>
                  </a:cubicBezTo>
                  <a:cubicBezTo>
                    <a:pt x="2233" y="6612"/>
                    <a:pt x="2009" y="6808"/>
                    <a:pt x="1898" y="7059"/>
                  </a:cubicBezTo>
                  <a:cubicBezTo>
                    <a:pt x="2372" y="6640"/>
                    <a:pt x="3098" y="6585"/>
                    <a:pt x="3572" y="6919"/>
                  </a:cubicBezTo>
                  <a:cubicBezTo>
                    <a:pt x="3293" y="6306"/>
                    <a:pt x="3349" y="5496"/>
                    <a:pt x="3767" y="4911"/>
                  </a:cubicBezTo>
                  <a:cubicBezTo>
                    <a:pt x="3265" y="4855"/>
                    <a:pt x="2819" y="5106"/>
                    <a:pt x="2567" y="5552"/>
                  </a:cubicBezTo>
                  <a:cubicBezTo>
                    <a:pt x="2288" y="4855"/>
                    <a:pt x="2456" y="3962"/>
                    <a:pt x="3014" y="3376"/>
                  </a:cubicBezTo>
                  <a:cubicBezTo>
                    <a:pt x="3544" y="2762"/>
                    <a:pt x="4465" y="2483"/>
                    <a:pt x="5190" y="2707"/>
                  </a:cubicBezTo>
                  <a:cubicBezTo>
                    <a:pt x="5385" y="2121"/>
                    <a:pt x="6055" y="1730"/>
                    <a:pt x="6641" y="1870"/>
                  </a:cubicBezTo>
                  <a:cubicBezTo>
                    <a:pt x="6557" y="1730"/>
                    <a:pt x="6334" y="1618"/>
                    <a:pt x="6166" y="1618"/>
                  </a:cubicBezTo>
                  <a:cubicBezTo>
                    <a:pt x="6613" y="1423"/>
                    <a:pt x="7171" y="1423"/>
                    <a:pt x="7617" y="1591"/>
                  </a:cubicBezTo>
                  <a:cubicBezTo>
                    <a:pt x="7310" y="1618"/>
                    <a:pt x="7003" y="1842"/>
                    <a:pt x="6864" y="2121"/>
                  </a:cubicBezTo>
                  <a:cubicBezTo>
                    <a:pt x="7254" y="1842"/>
                    <a:pt x="7840" y="1870"/>
                    <a:pt x="8147" y="2204"/>
                  </a:cubicBezTo>
                  <a:cubicBezTo>
                    <a:pt x="8398" y="1563"/>
                    <a:pt x="8231" y="809"/>
                    <a:pt x="7757" y="363"/>
                  </a:cubicBezTo>
                  <a:cubicBezTo>
                    <a:pt x="8119" y="447"/>
                    <a:pt x="8426" y="614"/>
                    <a:pt x="8677" y="865"/>
                  </a:cubicBezTo>
                  <a:cubicBezTo>
                    <a:pt x="8426" y="642"/>
                    <a:pt x="8594" y="224"/>
                    <a:pt x="8928" y="112"/>
                  </a:cubicBezTo>
                  <a:cubicBezTo>
                    <a:pt x="9235" y="0"/>
                    <a:pt x="9542" y="224"/>
                    <a:pt x="9682" y="475"/>
                  </a:cubicBezTo>
                  <a:cubicBezTo>
                    <a:pt x="9821" y="754"/>
                    <a:pt x="9849" y="1061"/>
                    <a:pt x="9905" y="1340"/>
                  </a:cubicBezTo>
                  <a:cubicBezTo>
                    <a:pt x="10519" y="1172"/>
                    <a:pt x="11160" y="1758"/>
                    <a:pt x="11049" y="2400"/>
                  </a:cubicBezTo>
                  <a:cubicBezTo>
                    <a:pt x="11579" y="2149"/>
                    <a:pt x="12220" y="2149"/>
                    <a:pt x="12723" y="2428"/>
                  </a:cubicBezTo>
                  <a:cubicBezTo>
                    <a:pt x="13197" y="2707"/>
                    <a:pt x="13532" y="3237"/>
                    <a:pt x="13560" y="3823"/>
                  </a:cubicBezTo>
                  <a:cubicBezTo>
                    <a:pt x="14034" y="2986"/>
                    <a:pt x="14034" y="1925"/>
                    <a:pt x="13615" y="1144"/>
                  </a:cubicBezTo>
                  <a:cubicBezTo>
                    <a:pt x="14006" y="1479"/>
                    <a:pt x="14313" y="1897"/>
                    <a:pt x="14536" y="2400"/>
                  </a:cubicBezTo>
                  <a:cubicBezTo>
                    <a:pt x="14982" y="3404"/>
                    <a:pt x="14982" y="4659"/>
                    <a:pt x="14508" y="5748"/>
                  </a:cubicBezTo>
                  <a:cubicBezTo>
                    <a:pt x="15094" y="5775"/>
                    <a:pt x="15624" y="6166"/>
                    <a:pt x="15903" y="6668"/>
                  </a:cubicBezTo>
                  <a:cubicBezTo>
                    <a:pt x="15513" y="6389"/>
                    <a:pt x="15010" y="6306"/>
                    <a:pt x="14536" y="6389"/>
                  </a:cubicBezTo>
                  <a:cubicBezTo>
                    <a:pt x="14313" y="5664"/>
                    <a:pt x="13727" y="5106"/>
                    <a:pt x="13030" y="4855"/>
                  </a:cubicBezTo>
                  <a:cubicBezTo>
                    <a:pt x="12304" y="4659"/>
                    <a:pt x="11467" y="4771"/>
                    <a:pt x="10798" y="5217"/>
                  </a:cubicBezTo>
                  <a:cubicBezTo>
                    <a:pt x="11049" y="4241"/>
                    <a:pt x="10463" y="3181"/>
                    <a:pt x="9514" y="2958"/>
                  </a:cubicBezTo>
                  <a:cubicBezTo>
                    <a:pt x="10072" y="2902"/>
                    <a:pt x="10602" y="3181"/>
                    <a:pt x="10826" y="3683"/>
                  </a:cubicBezTo>
                  <a:cubicBezTo>
                    <a:pt x="10909" y="3097"/>
                    <a:pt x="10407" y="2595"/>
                    <a:pt x="9849" y="2483"/>
                  </a:cubicBezTo>
                  <a:cubicBezTo>
                    <a:pt x="9291" y="2400"/>
                    <a:pt x="8705" y="2539"/>
                    <a:pt x="8147" y="2734"/>
                  </a:cubicBezTo>
                  <a:cubicBezTo>
                    <a:pt x="8677" y="2846"/>
                    <a:pt x="9096" y="3237"/>
                    <a:pt x="9235" y="3711"/>
                  </a:cubicBezTo>
                  <a:cubicBezTo>
                    <a:pt x="8789" y="3376"/>
                    <a:pt x="8008" y="3460"/>
                    <a:pt x="7589" y="3934"/>
                  </a:cubicBezTo>
                  <a:cubicBezTo>
                    <a:pt x="6892" y="3432"/>
                    <a:pt x="5860" y="3460"/>
                    <a:pt x="5162" y="3990"/>
                  </a:cubicBezTo>
                  <a:cubicBezTo>
                    <a:pt x="4409" y="4548"/>
                    <a:pt x="4074" y="5524"/>
                    <a:pt x="4353" y="6333"/>
                  </a:cubicBezTo>
                  <a:cubicBezTo>
                    <a:pt x="4744" y="5915"/>
                    <a:pt x="5441" y="5775"/>
                    <a:pt x="5915" y="6027"/>
                  </a:cubicBezTo>
                  <a:cubicBezTo>
                    <a:pt x="4939" y="6222"/>
                    <a:pt x="4241" y="7422"/>
                    <a:pt x="4548" y="8314"/>
                  </a:cubicBezTo>
                  <a:cubicBezTo>
                    <a:pt x="4911" y="7924"/>
                    <a:pt x="5525" y="7728"/>
                    <a:pt x="6027" y="7868"/>
                  </a:cubicBezTo>
                  <a:cubicBezTo>
                    <a:pt x="5943" y="7198"/>
                    <a:pt x="6445" y="6501"/>
                    <a:pt x="7115" y="6361"/>
                  </a:cubicBezTo>
                  <a:cubicBezTo>
                    <a:pt x="7757" y="6222"/>
                    <a:pt x="8454" y="6668"/>
                    <a:pt x="8566" y="7338"/>
                  </a:cubicBezTo>
                  <a:cubicBezTo>
                    <a:pt x="8928" y="7031"/>
                    <a:pt x="9542" y="7143"/>
                    <a:pt x="9765" y="7477"/>
                  </a:cubicBezTo>
                  <a:lnTo>
                    <a:pt x="9821" y="7645"/>
                  </a:lnTo>
                  <a:cubicBezTo>
                    <a:pt x="9291" y="7003"/>
                    <a:pt x="8454" y="7617"/>
                    <a:pt x="8454" y="7617"/>
                  </a:cubicBezTo>
                  <a:cubicBezTo>
                    <a:pt x="8398" y="7924"/>
                    <a:pt x="8231" y="8035"/>
                    <a:pt x="8231" y="8035"/>
                  </a:cubicBezTo>
                  <a:cubicBezTo>
                    <a:pt x="8231" y="8035"/>
                    <a:pt x="8398" y="6891"/>
                    <a:pt x="7394" y="6947"/>
                  </a:cubicBezTo>
                  <a:cubicBezTo>
                    <a:pt x="6362" y="7031"/>
                    <a:pt x="6362" y="8203"/>
                    <a:pt x="6362" y="8203"/>
                  </a:cubicBezTo>
                  <a:cubicBezTo>
                    <a:pt x="6613" y="8565"/>
                    <a:pt x="6501" y="8816"/>
                    <a:pt x="6501" y="8816"/>
                  </a:cubicBezTo>
                  <a:cubicBezTo>
                    <a:pt x="6194" y="8063"/>
                    <a:pt x="5190" y="8147"/>
                    <a:pt x="4911" y="8872"/>
                  </a:cubicBezTo>
                  <a:cubicBezTo>
                    <a:pt x="4632" y="9598"/>
                    <a:pt x="5329" y="10295"/>
                    <a:pt x="5329" y="10295"/>
                  </a:cubicBezTo>
                  <a:cubicBezTo>
                    <a:pt x="4660" y="10351"/>
                    <a:pt x="4381" y="9821"/>
                    <a:pt x="4381" y="9821"/>
                  </a:cubicBezTo>
                  <a:cubicBezTo>
                    <a:pt x="4074" y="10351"/>
                    <a:pt x="3572" y="9932"/>
                    <a:pt x="3572" y="9932"/>
                  </a:cubicBezTo>
                  <a:cubicBezTo>
                    <a:pt x="3795" y="11104"/>
                    <a:pt x="3404" y="11690"/>
                    <a:pt x="3404" y="11690"/>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5139;p63">
              <a:extLst>
                <a:ext uri="{FF2B5EF4-FFF2-40B4-BE49-F238E27FC236}">
                  <a16:creationId xmlns:a16="http://schemas.microsoft.com/office/drawing/2014/main" id="{23FAD994-76E1-8056-007F-416A7DB54454}"/>
                </a:ext>
              </a:extLst>
            </p:cNvPr>
            <p:cNvSpPr/>
            <p:nvPr/>
          </p:nvSpPr>
          <p:spPr>
            <a:xfrm flipH="1">
              <a:off x="7666075" y="3225352"/>
              <a:ext cx="1890005" cy="2378394"/>
            </a:xfrm>
            <a:custGeom>
              <a:avLst/>
              <a:gdLst/>
              <a:ahLst/>
              <a:cxnLst/>
              <a:rect l="l" t="t" r="r" b="b"/>
              <a:pathLst>
                <a:path w="25696" h="32336" extrusionOk="0">
                  <a:moveTo>
                    <a:pt x="25695" y="32336"/>
                  </a:moveTo>
                  <a:lnTo>
                    <a:pt x="0" y="32336"/>
                  </a:lnTo>
                  <a:lnTo>
                    <a:pt x="0" y="2009"/>
                  </a:lnTo>
                  <a:cubicBezTo>
                    <a:pt x="586" y="1396"/>
                    <a:pt x="1284" y="949"/>
                    <a:pt x="2065" y="642"/>
                  </a:cubicBezTo>
                  <a:cubicBezTo>
                    <a:pt x="3627" y="1"/>
                    <a:pt x="5441" y="112"/>
                    <a:pt x="6947" y="921"/>
                  </a:cubicBezTo>
                  <a:cubicBezTo>
                    <a:pt x="8593" y="559"/>
                    <a:pt x="10351" y="1507"/>
                    <a:pt x="11048" y="3125"/>
                  </a:cubicBezTo>
                  <a:cubicBezTo>
                    <a:pt x="12583" y="2930"/>
                    <a:pt x="14034" y="4883"/>
                    <a:pt x="13643" y="6501"/>
                  </a:cubicBezTo>
                  <a:cubicBezTo>
                    <a:pt x="14229" y="6696"/>
                    <a:pt x="14647" y="7394"/>
                    <a:pt x="14480" y="8063"/>
                  </a:cubicBezTo>
                  <a:cubicBezTo>
                    <a:pt x="15233" y="8036"/>
                    <a:pt x="15903" y="9012"/>
                    <a:pt x="15596" y="9765"/>
                  </a:cubicBezTo>
                  <a:cubicBezTo>
                    <a:pt x="17270" y="9347"/>
                    <a:pt x="18860" y="11021"/>
                    <a:pt x="19111" y="12834"/>
                  </a:cubicBezTo>
                  <a:cubicBezTo>
                    <a:pt x="19335" y="14648"/>
                    <a:pt x="18525" y="16405"/>
                    <a:pt x="17605" y="17940"/>
                  </a:cubicBezTo>
                  <a:cubicBezTo>
                    <a:pt x="17047" y="18832"/>
                    <a:pt x="16461" y="19725"/>
                    <a:pt x="15652" y="20367"/>
                  </a:cubicBezTo>
                  <a:cubicBezTo>
                    <a:pt x="14871" y="21009"/>
                    <a:pt x="13810" y="21399"/>
                    <a:pt x="12806" y="21176"/>
                  </a:cubicBezTo>
                  <a:cubicBezTo>
                    <a:pt x="13950" y="21622"/>
                    <a:pt x="14647" y="23157"/>
                    <a:pt x="14257" y="24384"/>
                  </a:cubicBezTo>
                  <a:cubicBezTo>
                    <a:pt x="16879" y="24552"/>
                    <a:pt x="19195" y="27007"/>
                    <a:pt x="19362" y="29769"/>
                  </a:cubicBezTo>
                  <a:cubicBezTo>
                    <a:pt x="20060" y="29490"/>
                    <a:pt x="20897" y="29629"/>
                    <a:pt x="21483" y="30132"/>
                  </a:cubicBezTo>
                  <a:cubicBezTo>
                    <a:pt x="22041" y="30662"/>
                    <a:pt x="22320" y="31527"/>
                    <a:pt x="22124" y="32308"/>
                  </a:cubicBezTo>
                  <a:cubicBezTo>
                    <a:pt x="23185" y="31582"/>
                    <a:pt x="24580" y="31666"/>
                    <a:pt x="25695" y="3233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5140;p63">
              <a:extLst>
                <a:ext uri="{FF2B5EF4-FFF2-40B4-BE49-F238E27FC236}">
                  <a16:creationId xmlns:a16="http://schemas.microsoft.com/office/drawing/2014/main" id="{591B32CF-B5AE-6B2E-988E-BBC211D28417}"/>
                </a:ext>
              </a:extLst>
            </p:cNvPr>
            <p:cNvSpPr/>
            <p:nvPr/>
          </p:nvSpPr>
          <p:spPr>
            <a:xfrm flipH="1">
              <a:off x="8583348" y="3243813"/>
              <a:ext cx="976851" cy="2359932"/>
            </a:xfrm>
            <a:custGeom>
              <a:avLst/>
              <a:gdLst/>
              <a:ahLst/>
              <a:cxnLst/>
              <a:rect l="l" t="t" r="r" b="b"/>
              <a:pathLst>
                <a:path w="13281" h="32085" extrusionOk="0">
                  <a:moveTo>
                    <a:pt x="4939" y="32085"/>
                  </a:moveTo>
                  <a:cubicBezTo>
                    <a:pt x="4520" y="31861"/>
                    <a:pt x="3990" y="31778"/>
                    <a:pt x="3516" y="31778"/>
                  </a:cubicBezTo>
                  <a:cubicBezTo>
                    <a:pt x="2651" y="31778"/>
                    <a:pt x="1814" y="31973"/>
                    <a:pt x="921" y="31889"/>
                  </a:cubicBezTo>
                  <a:cubicBezTo>
                    <a:pt x="2874" y="30773"/>
                    <a:pt x="5246" y="30494"/>
                    <a:pt x="7394" y="31108"/>
                  </a:cubicBezTo>
                  <a:cubicBezTo>
                    <a:pt x="8315" y="30773"/>
                    <a:pt x="9375" y="30773"/>
                    <a:pt x="10323" y="31136"/>
                  </a:cubicBezTo>
                  <a:cubicBezTo>
                    <a:pt x="10379" y="30160"/>
                    <a:pt x="9626" y="29239"/>
                    <a:pt x="8705" y="29127"/>
                  </a:cubicBezTo>
                  <a:cubicBezTo>
                    <a:pt x="8817" y="28318"/>
                    <a:pt x="8426" y="27481"/>
                    <a:pt x="7812" y="27063"/>
                  </a:cubicBezTo>
                  <a:cubicBezTo>
                    <a:pt x="7171" y="26616"/>
                    <a:pt x="6306" y="26588"/>
                    <a:pt x="5636" y="26951"/>
                  </a:cubicBezTo>
                  <a:cubicBezTo>
                    <a:pt x="6613" y="26031"/>
                    <a:pt x="8370" y="26170"/>
                    <a:pt x="9207" y="27230"/>
                  </a:cubicBezTo>
                  <a:cubicBezTo>
                    <a:pt x="9486" y="25807"/>
                    <a:pt x="8231" y="24301"/>
                    <a:pt x="6864" y="24384"/>
                  </a:cubicBezTo>
                  <a:cubicBezTo>
                    <a:pt x="6222" y="23157"/>
                    <a:pt x="5106" y="22208"/>
                    <a:pt x="3851" y="21874"/>
                  </a:cubicBezTo>
                  <a:cubicBezTo>
                    <a:pt x="5525" y="20451"/>
                    <a:pt x="8036" y="20255"/>
                    <a:pt x="9905" y="21371"/>
                  </a:cubicBezTo>
                  <a:cubicBezTo>
                    <a:pt x="9124" y="20172"/>
                    <a:pt x="7617" y="19474"/>
                    <a:pt x="6222" y="19697"/>
                  </a:cubicBezTo>
                  <a:cubicBezTo>
                    <a:pt x="6445" y="19614"/>
                    <a:pt x="6696" y="19502"/>
                    <a:pt x="6892" y="19363"/>
                  </a:cubicBezTo>
                  <a:cubicBezTo>
                    <a:pt x="6473" y="19251"/>
                    <a:pt x="6055" y="19139"/>
                    <a:pt x="5636" y="19000"/>
                  </a:cubicBezTo>
                  <a:cubicBezTo>
                    <a:pt x="7422" y="18247"/>
                    <a:pt x="9542" y="18414"/>
                    <a:pt x="11188" y="19502"/>
                  </a:cubicBezTo>
                  <a:cubicBezTo>
                    <a:pt x="11077" y="19251"/>
                    <a:pt x="11021" y="19056"/>
                    <a:pt x="10909" y="18833"/>
                  </a:cubicBezTo>
                  <a:cubicBezTo>
                    <a:pt x="11662" y="19000"/>
                    <a:pt x="12304" y="19837"/>
                    <a:pt x="12220" y="20674"/>
                  </a:cubicBezTo>
                  <a:cubicBezTo>
                    <a:pt x="12555" y="19279"/>
                    <a:pt x="11718" y="17717"/>
                    <a:pt x="10407" y="17298"/>
                  </a:cubicBezTo>
                  <a:cubicBezTo>
                    <a:pt x="10602" y="17689"/>
                    <a:pt x="10547" y="18135"/>
                    <a:pt x="10379" y="18498"/>
                  </a:cubicBezTo>
                  <a:cubicBezTo>
                    <a:pt x="10351" y="17577"/>
                    <a:pt x="9654" y="16740"/>
                    <a:pt x="8789" y="16601"/>
                  </a:cubicBezTo>
                  <a:cubicBezTo>
                    <a:pt x="9765" y="16266"/>
                    <a:pt x="10519" y="15317"/>
                    <a:pt x="10770" y="14257"/>
                  </a:cubicBezTo>
                  <a:cubicBezTo>
                    <a:pt x="11328" y="14731"/>
                    <a:pt x="11523" y="15485"/>
                    <a:pt x="11356" y="16210"/>
                  </a:cubicBezTo>
                  <a:cubicBezTo>
                    <a:pt x="12416" y="15764"/>
                    <a:pt x="13141" y="14620"/>
                    <a:pt x="13197" y="13420"/>
                  </a:cubicBezTo>
                  <a:cubicBezTo>
                    <a:pt x="13281" y="12248"/>
                    <a:pt x="12611" y="11021"/>
                    <a:pt x="11635" y="10463"/>
                  </a:cubicBezTo>
                  <a:cubicBezTo>
                    <a:pt x="12053" y="9654"/>
                    <a:pt x="11746" y="8510"/>
                    <a:pt x="11021" y="8063"/>
                  </a:cubicBezTo>
                  <a:cubicBezTo>
                    <a:pt x="11300" y="8036"/>
                    <a:pt x="11607" y="8119"/>
                    <a:pt x="11802" y="8315"/>
                  </a:cubicBezTo>
                  <a:cubicBezTo>
                    <a:pt x="11523" y="7617"/>
                    <a:pt x="10965" y="7059"/>
                    <a:pt x="10323" y="6780"/>
                  </a:cubicBezTo>
                  <a:cubicBezTo>
                    <a:pt x="10630" y="7115"/>
                    <a:pt x="10686" y="7673"/>
                    <a:pt x="10547" y="8119"/>
                  </a:cubicBezTo>
                  <a:cubicBezTo>
                    <a:pt x="10407" y="7394"/>
                    <a:pt x="9765" y="6836"/>
                    <a:pt x="9068" y="6864"/>
                  </a:cubicBezTo>
                  <a:cubicBezTo>
                    <a:pt x="9486" y="5943"/>
                    <a:pt x="10463" y="5301"/>
                    <a:pt x="11467" y="5301"/>
                  </a:cubicBezTo>
                  <a:cubicBezTo>
                    <a:pt x="11021" y="5022"/>
                    <a:pt x="10491" y="4883"/>
                    <a:pt x="9961" y="4883"/>
                  </a:cubicBezTo>
                  <a:cubicBezTo>
                    <a:pt x="10407" y="4911"/>
                    <a:pt x="10686" y="4269"/>
                    <a:pt x="10491" y="3851"/>
                  </a:cubicBezTo>
                  <a:cubicBezTo>
                    <a:pt x="10268" y="3432"/>
                    <a:pt x="9710" y="3293"/>
                    <a:pt x="9291" y="3432"/>
                  </a:cubicBezTo>
                  <a:cubicBezTo>
                    <a:pt x="8845" y="3516"/>
                    <a:pt x="8510" y="3851"/>
                    <a:pt x="8147" y="4158"/>
                  </a:cubicBezTo>
                  <a:cubicBezTo>
                    <a:pt x="7673" y="3321"/>
                    <a:pt x="6362" y="3293"/>
                    <a:pt x="5804" y="4046"/>
                  </a:cubicBezTo>
                  <a:cubicBezTo>
                    <a:pt x="5525" y="3209"/>
                    <a:pt x="4799" y="2539"/>
                    <a:pt x="3990" y="2344"/>
                  </a:cubicBezTo>
                  <a:cubicBezTo>
                    <a:pt x="3209" y="2121"/>
                    <a:pt x="2260" y="2344"/>
                    <a:pt x="1619" y="2930"/>
                  </a:cubicBezTo>
                  <a:cubicBezTo>
                    <a:pt x="1982" y="1535"/>
                    <a:pt x="3125" y="391"/>
                    <a:pt x="4409" y="1"/>
                  </a:cubicBezTo>
                  <a:cubicBezTo>
                    <a:pt x="3655" y="1"/>
                    <a:pt x="2846" y="112"/>
                    <a:pt x="2121" y="391"/>
                  </a:cubicBezTo>
                  <a:cubicBezTo>
                    <a:pt x="1340" y="698"/>
                    <a:pt x="642" y="1145"/>
                    <a:pt x="56" y="1758"/>
                  </a:cubicBezTo>
                  <a:lnTo>
                    <a:pt x="56" y="4297"/>
                  </a:lnTo>
                  <a:cubicBezTo>
                    <a:pt x="419" y="4353"/>
                    <a:pt x="726" y="4465"/>
                    <a:pt x="1033" y="4604"/>
                  </a:cubicBezTo>
                  <a:cubicBezTo>
                    <a:pt x="2037" y="5134"/>
                    <a:pt x="2818" y="6138"/>
                    <a:pt x="3014" y="7338"/>
                  </a:cubicBezTo>
                  <a:cubicBezTo>
                    <a:pt x="3795" y="6027"/>
                    <a:pt x="5525" y="5553"/>
                    <a:pt x="6836" y="6250"/>
                  </a:cubicBezTo>
                  <a:cubicBezTo>
                    <a:pt x="6306" y="5608"/>
                    <a:pt x="5385" y="5385"/>
                    <a:pt x="4660" y="5608"/>
                  </a:cubicBezTo>
                  <a:cubicBezTo>
                    <a:pt x="5218" y="4911"/>
                    <a:pt x="6278" y="4911"/>
                    <a:pt x="6975" y="5413"/>
                  </a:cubicBezTo>
                  <a:cubicBezTo>
                    <a:pt x="7701" y="5859"/>
                    <a:pt x="8147" y="6669"/>
                    <a:pt x="8538" y="7478"/>
                  </a:cubicBezTo>
                  <a:cubicBezTo>
                    <a:pt x="7896" y="7003"/>
                    <a:pt x="7003" y="6975"/>
                    <a:pt x="6334" y="7394"/>
                  </a:cubicBezTo>
                  <a:cubicBezTo>
                    <a:pt x="7199" y="7506"/>
                    <a:pt x="7896" y="8398"/>
                    <a:pt x="7840" y="9319"/>
                  </a:cubicBezTo>
                  <a:cubicBezTo>
                    <a:pt x="9096" y="9514"/>
                    <a:pt x="10184" y="10630"/>
                    <a:pt x="10351" y="11969"/>
                  </a:cubicBezTo>
                  <a:cubicBezTo>
                    <a:pt x="10547" y="13281"/>
                    <a:pt x="9849" y="14731"/>
                    <a:pt x="8705" y="15317"/>
                  </a:cubicBezTo>
                  <a:cubicBezTo>
                    <a:pt x="8733" y="14452"/>
                    <a:pt x="8175" y="13615"/>
                    <a:pt x="7394" y="13364"/>
                  </a:cubicBezTo>
                  <a:cubicBezTo>
                    <a:pt x="8175" y="14620"/>
                    <a:pt x="7701" y="16573"/>
                    <a:pt x="6417" y="17242"/>
                  </a:cubicBezTo>
                  <a:cubicBezTo>
                    <a:pt x="6445" y="16433"/>
                    <a:pt x="6027" y="15596"/>
                    <a:pt x="5329" y="15234"/>
                  </a:cubicBezTo>
                  <a:cubicBezTo>
                    <a:pt x="6083" y="14648"/>
                    <a:pt x="6306" y="13364"/>
                    <a:pt x="5748" y="12527"/>
                  </a:cubicBezTo>
                  <a:cubicBezTo>
                    <a:pt x="5190" y="11690"/>
                    <a:pt x="3962" y="11467"/>
                    <a:pt x="3153" y="12025"/>
                  </a:cubicBezTo>
                  <a:cubicBezTo>
                    <a:pt x="3125" y="11188"/>
                    <a:pt x="2121" y="10630"/>
                    <a:pt x="1451" y="11049"/>
                  </a:cubicBezTo>
                  <a:cubicBezTo>
                    <a:pt x="1675" y="10212"/>
                    <a:pt x="2595" y="9654"/>
                    <a:pt x="3376" y="9905"/>
                  </a:cubicBezTo>
                  <a:cubicBezTo>
                    <a:pt x="2539" y="8956"/>
                    <a:pt x="1061" y="8789"/>
                    <a:pt x="1" y="9347"/>
                  </a:cubicBezTo>
                  <a:lnTo>
                    <a:pt x="1" y="27760"/>
                  </a:lnTo>
                  <a:cubicBezTo>
                    <a:pt x="838" y="27844"/>
                    <a:pt x="1675" y="28207"/>
                    <a:pt x="2037" y="28876"/>
                  </a:cubicBezTo>
                  <a:cubicBezTo>
                    <a:pt x="2818" y="28541"/>
                    <a:pt x="3795" y="28960"/>
                    <a:pt x="4186" y="29713"/>
                  </a:cubicBezTo>
                  <a:lnTo>
                    <a:pt x="2093" y="29518"/>
                  </a:lnTo>
                  <a:cubicBezTo>
                    <a:pt x="1396" y="29434"/>
                    <a:pt x="698" y="29378"/>
                    <a:pt x="1" y="29378"/>
                  </a:cubicBezTo>
                  <a:lnTo>
                    <a:pt x="1" y="32085"/>
                  </a:lnTo>
                  <a:lnTo>
                    <a:pt x="4939" y="32085"/>
                  </a:ln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3032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Google Shape;1216;p29"/>
          <p:cNvSpPr txBox="1">
            <a:spLocks noGrp="1"/>
          </p:cNvSpPr>
          <p:nvPr>
            <p:ph type="title" idx="21"/>
          </p:nvPr>
        </p:nvSpPr>
        <p:spPr>
          <a:xfrm>
            <a:off x="539400" y="451475"/>
            <a:ext cx="80652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Was </a:t>
            </a:r>
            <a:r>
              <a:rPr lang="en" err="1"/>
              <a:t>wir</a:t>
            </a:r>
            <a:r>
              <a:rPr lang="en"/>
              <a:t> </a:t>
            </a:r>
            <a:r>
              <a:rPr lang="en" err="1"/>
              <a:t>heute</a:t>
            </a:r>
            <a:r>
              <a:rPr lang="en"/>
              <a:t> </a:t>
            </a:r>
            <a:r>
              <a:rPr lang="en" err="1"/>
              <a:t>machen</a:t>
            </a:r>
            <a:endParaRPr/>
          </a:p>
        </p:txBody>
      </p:sp>
      <p:sp>
        <p:nvSpPr>
          <p:cNvPr id="1217" name="Google Shape;1217;p29"/>
          <p:cNvSpPr/>
          <p:nvPr/>
        </p:nvSpPr>
        <p:spPr>
          <a:xfrm>
            <a:off x="1032585" y="1548501"/>
            <a:ext cx="733800" cy="733800"/>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9"/>
          <p:cNvSpPr/>
          <p:nvPr/>
        </p:nvSpPr>
        <p:spPr>
          <a:xfrm>
            <a:off x="1032585" y="2662269"/>
            <a:ext cx="733800" cy="733800"/>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9"/>
          <p:cNvSpPr/>
          <p:nvPr/>
        </p:nvSpPr>
        <p:spPr>
          <a:xfrm>
            <a:off x="1033087" y="3776019"/>
            <a:ext cx="732900" cy="732600"/>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9"/>
          <p:cNvSpPr txBox="1">
            <a:spLocks noGrp="1"/>
          </p:cNvSpPr>
          <p:nvPr>
            <p:ph type="title" idx="15"/>
          </p:nvPr>
        </p:nvSpPr>
        <p:spPr>
          <a:xfrm>
            <a:off x="1035075" y="1742380"/>
            <a:ext cx="728700" cy="34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221" name="Google Shape;1221;p29"/>
          <p:cNvSpPr txBox="1">
            <a:spLocks noGrp="1"/>
          </p:cNvSpPr>
          <p:nvPr>
            <p:ph type="title" idx="4"/>
          </p:nvPr>
        </p:nvSpPr>
        <p:spPr>
          <a:xfrm>
            <a:off x="1927713" y="3854319"/>
            <a:ext cx="2358300" cy="576000"/>
          </a:xfrm>
          <a:prstGeom prst="rect">
            <a:avLst/>
          </a:prstGeom>
        </p:spPr>
        <p:txBody>
          <a:bodyPr spcFirstLastPara="1" wrap="square" lIns="91425" tIns="91425" rIns="548625" bIns="91425" anchor="t" anchorCtr="0">
            <a:noAutofit/>
          </a:bodyPr>
          <a:lstStyle/>
          <a:p>
            <a:pPr marL="0" lvl="0" indent="0" algn="l" rtl="0">
              <a:spcBef>
                <a:spcPts val="0"/>
              </a:spcBef>
              <a:spcAft>
                <a:spcPts val="0"/>
              </a:spcAft>
              <a:buNone/>
            </a:pPr>
            <a:r>
              <a:rPr lang="en" b="0" err="1">
                <a:latin typeface="Open Sans ExtraBold"/>
                <a:ea typeface="Open Sans ExtraBold"/>
                <a:cs typeface="Open Sans ExtraBold"/>
                <a:sym typeface="Open Sans ExtraBold"/>
              </a:rPr>
              <a:t>Erklärung</a:t>
            </a:r>
            <a:r>
              <a:rPr lang="en" b="0">
                <a:latin typeface="Open Sans ExtraBold"/>
                <a:ea typeface="Open Sans ExtraBold"/>
                <a:cs typeface="Open Sans ExtraBold"/>
                <a:sym typeface="Open Sans ExtraBold"/>
              </a:rPr>
              <a:t> RPM</a:t>
            </a:r>
            <a:endParaRPr b="0">
              <a:latin typeface="Open Sans ExtraBold"/>
              <a:ea typeface="Open Sans ExtraBold"/>
              <a:cs typeface="Open Sans ExtraBold"/>
              <a:sym typeface="Open Sans ExtraBold"/>
            </a:endParaRPr>
          </a:p>
        </p:txBody>
      </p:sp>
      <p:sp>
        <p:nvSpPr>
          <p:cNvPr id="1222" name="Google Shape;1222;p29"/>
          <p:cNvSpPr txBox="1">
            <a:spLocks noGrp="1"/>
          </p:cNvSpPr>
          <p:nvPr>
            <p:ph type="title"/>
          </p:nvPr>
        </p:nvSpPr>
        <p:spPr>
          <a:xfrm>
            <a:off x="1927713" y="1548501"/>
            <a:ext cx="2791830" cy="733799"/>
          </a:xfrm>
          <a:prstGeom prst="rect">
            <a:avLst/>
          </a:prstGeom>
        </p:spPr>
        <p:txBody>
          <a:bodyPr spcFirstLastPara="1" wrap="square" lIns="91425" tIns="91425" rIns="1097275" bIns="91425" anchor="t" anchorCtr="0">
            <a:noAutofit/>
          </a:bodyPr>
          <a:lstStyle/>
          <a:p>
            <a:pPr marL="0" lvl="0" indent="0" algn="l" rtl="0">
              <a:spcBef>
                <a:spcPts val="0"/>
              </a:spcBef>
              <a:spcAft>
                <a:spcPts val="0"/>
              </a:spcAft>
              <a:buNone/>
            </a:pPr>
            <a:r>
              <a:rPr lang="en" b="0" err="1">
                <a:latin typeface="Open Sans ExtraBold"/>
                <a:ea typeface="Open Sans ExtraBold"/>
                <a:cs typeface="Open Sans ExtraBold"/>
                <a:sym typeface="Open Sans ExtraBold"/>
              </a:rPr>
              <a:t>Vorstellung</a:t>
            </a:r>
            <a:r>
              <a:rPr lang="en" b="0">
                <a:latin typeface="Open Sans ExtraBold"/>
                <a:ea typeface="Open Sans ExtraBold"/>
                <a:cs typeface="Open Sans ExtraBold"/>
                <a:sym typeface="Open Sans ExtraBold"/>
              </a:rPr>
              <a:t> des </a:t>
            </a:r>
            <a:r>
              <a:rPr lang="en" b="0" err="1">
                <a:latin typeface="Open Sans ExtraBold"/>
                <a:ea typeface="Open Sans ExtraBold"/>
                <a:cs typeface="Open Sans ExtraBold"/>
                <a:sym typeface="Open Sans ExtraBold"/>
              </a:rPr>
              <a:t>Projekts</a:t>
            </a:r>
            <a:endParaRPr b="0">
              <a:latin typeface="Open Sans ExtraBold"/>
              <a:ea typeface="Open Sans ExtraBold"/>
              <a:cs typeface="Open Sans ExtraBold"/>
              <a:sym typeface="Open Sans ExtraBold"/>
            </a:endParaRPr>
          </a:p>
        </p:txBody>
      </p:sp>
      <p:sp>
        <p:nvSpPr>
          <p:cNvPr id="1224" name="Google Shape;1224;p29"/>
          <p:cNvSpPr txBox="1">
            <a:spLocks noGrp="1"/>
          </p:cNvSpPr>
          <p:nvPr>
            <p:ph type="title" idx="2"/>
          </p:nvPr>
        </p:nvSpPr>
        <p:spPr>
          <a:xfrm>
            <a:off x="1927713" y="2739131"/>
            <a:ext cx="2358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err="1">
                <a:latin typeface="Open Sans ExtraBold"/>
                <a:ea typeface="Open Sans ExtraBold"/>
                <a:cs typeface="Open Sans ExtraBold"/>
                <a:sym typeface="Open Sans ExtraBold"/>
              </a:rPr>
              <a:t>Einführung</a:t>
            </a:r>
            <a:r>
              <a:rPr lang="en" b="0">
                <a:latin typeface="Open Sans ExtraBold"/>
                <a:ea typeface="Open Sans ExtraBold"/>
                <a:cs typeface="Open Sans ExtraBold"/>
                <a:sym typeface="Open Sans ExtraBold"/>
              </a:rPr>
              <a:t> Gravitation</a:t>
            </a:r>
            <a:endParaRPr b="0">
              <a:latin typeface="Open Sans ExtraBold"/>
              <a:ea typeface="Open Sans ExtraBold"/>
              <a:cs typeface="Open Sans ExtraBold"/>
              <a:sym typeface="Open Sans ExtraBold"/>
            </a:endParaRPr>
          </a:p>
        </p:txBody>
      </p:sp>
      <p:sp>
        <p:nvSpPr>
          <p:cNvPr id="1227" name="Google Shape;1227;p29"/>
          <p:cNvSpPr txBox="1">
            <a:spLocks noGrp="1"/>
          </p:cNvSpPr>
          <p:nvPr>
            <p:ph type="title" idx="6"/>
          </p:nvPr>
        </p:nvSpPr>
        <p:spPr>
          <a:xfrm>
            <a:off x="5753123" y="1595973"/>
            <a:ext cx="2544210" cy="591472"/>
          </a:xfrm>
          <a:prstGeom prst="rect">
            <a:avLst/>
          </a:prstGeom>
        </p:spPr>
        <p:txBody>
          <a:bodyPr spcFirstLastPara="1" wrap="square" lIns="91425" tIns="91425" rIns="1005825" bIns="91425" anchor="t" anchorCtr="0">
            <a:noAutofit/>
          </a:bodyPr>
          <a:lstStyle/>
          <a:p>
            <a:pPr marL="0" lvl="0" indent="0" algn="l" rtl="0">
              <a:spcBef>
                <a:spcPts val="0"/>
              </a:spcBef>
              <a:spcAft>
                <a:spcPts val="0"/>
              </a:spcAft>
              <a:buClr>
                <a:srgbClr val="000000"/>
              </a:buClr>
              <a:buSzPts val="1800"/>
              <a:buFont typeface="Raleway Light"/>
              <a:buNone/>
            </a:pPr>
            <a:r>
              <a:rPr lang="de-CH" b="0">
                <a:latin typeface="Open Sans ExtraBold"/>
                <a:ea typeface="Open Sans ExtraBold"/>
                <a:cs typeface="Open Sans ExtraBold"/>
                <a:sym typeface="Open Sans ExtraBold"/>
              </a:rPr>
              <a:t>Experiment-durchführung</a:t>
            </a:r>
            <a:endParaRPr b="0">
              <a:latin typeface="Open Sans ExtraBold"/>
              <a:ea typeface="Open Sans ExtraBold"/>
              <a:cs typeface="Open Sans ExtraBold"/>
              <a:sym typeface="Open Sans ExtraBold"/>
            </a:endParaRPr>
          </a:p>
        </p:txBody>
      </p:sp>
      <p:sp>
        <p:nvSpPr>
          <p:cNvPr id="1229" name="Google Shape;1229;p29"/>
          <p:cNvSpPr txBox="1">
            <a:spLocks noGrp="1"/>
          </p:cNvSpPr>
          <p:nvPr>
            <p:ph type="title" idx="8"/>
          </p:nvPr>
        </p:nvSpPr>
        <p:spPr>
          <a:xfrm>
            <a:off x="5753124" y="2739131"/>
            <a:ext cx="2358300" cy="576000"/>
          </a:xfrm>
          <a:prstGeom prst="rect">
            <a:avLst/>
          </a:prstGeom>
        </p:spPr>
        <p:txBody>
          <a:bodyPr spcFirstLastPara="1" wrap="square" lIns="91425" tIns="91425" rIns="1097275" bIns="91425" anchor="t" anchorCtr="0">
            <a:noAutofit/>
          </a:bodyPr>
          <a:lstStyle/>
          <a:p>
            <a:pPr marL="0" lvl="0" indent="0" algn="l" rtl="0">
              <a:spcBef>
                <a:spcPts val="0"/>
              </a:spcBef>
              <a:spcAft>
                <a:spcPts val="0"/>
              </a:spcAft>
              <a:buNone/>
            </a:pPr>
            <a:r>
              <a:rPr lang="en" b="0" err="1">
                <a:latin typeface="Open Sans ExtraBold"/>
                <a:ea typeface="Open Sans ExtraBold"/>
                <a:cs typeface="Open Sans ExtraBold"/>
                <a:sym typeface="Open Sans ExtraBold"/>
              </a:rPr>
              <a:t>Fragen</a:t>
            </a:r>
            <a:endParaRPr b="0">
              <a:latin typeface="Open Sans ExtraBold"/>
              <a:ea typeface="Open Sans ExtraBold"/>
              <a:cs typeface="Open Sans ExtraBold"/>
              <a:sym typeface="Open Sans ExtraBold"/>
            </a:endParaRPr>
          </a:p>
        </p:txBody>
      </p:sp>
      <p:sp>
        <p:nvSpPr>
          <p:cNvPr id="1231" name="Google Shape;1231;p29"/>
          <p:cNvSpPr txBox="1">
            <a:spLocks noGrp="1"/>
          </p:cNvSpPr>
          <p:nvPr>
            <p:ph type="title" idx="13"/>
          </p:nvPr>
        </p:nvSpPr>
        <p:spPr>
          <a:xfrm>
            <a:off x="5753124" y="3854319"/>
            <a:ext cx="2358300" cy="576000"/>
          </a:xfrm>
          <a:prstGeom prst="rect">
            <a:avLst/>
          </a:prstGeom>
        </p:spPr>
        <p:txBody>
          <a:bodyPr spcFirstLastPara="1" wrap="square" lIns="91425" tIns="91425" rIns="1097275" bIns="91425" anchor="t" anchorCtr="0">
            <a:noAutofit/>
          </a:bodyPr>
          <a:lstStyle/>
          <a:p>
            <a:pPr marL="0" lvl="0" indent="0" algn="l" rtl="0">
              <a:spcBef>
                <a:spcPts val="0"/>
              </a:spcBef>
              <a:spcAft>
                <a:spcPts val="0"/>
              </a:spcAft>
              <a:buNone/>
            </a:pPr>
            <a:r>
              <a:rPr lang="en" b="0">
                <a:latin typeface="Open Sans ExtraBold"/>
                <a:ea typeface="Open Sans ExtraBold"/>
                <a:cs typeface="Open Sans ExtraBold"/>
                <a:sym typeface="Open Sans ExtraBold"/>
              </a:rPr>
              <a:t>Kahoot</a:t>
            </a:r>
            <a:endParaRPr b="0">
              <a:latin typeface="Open Sans ExtraBold"/>
              <a:ea typeface="Open Sans ExtraBold"/>
              <a:cs typeface="Open Sans ExtraBold"/>
              <a:sym typeface="Open Sans ExtraBold"/>
            </a:endParaRPr>
          </a:p>
        </p:txBody>
      </p:sp>
      <p:sp>
        <p:nvSpPr>
          <p:cNvPr id="1233" name="Google Shape;1233;p29"/>
          <p:cNvSpPr txBox="1">
            <a:spLocks noGrp="1"/>
          </p:cNvSpPr>
          <p:nvPr>
            <p:ph type="title" idx="16"/>
          </p:nvPr>
        </p:nvSpPr>
        <p:spPr>
          <a:xfrm>
            <a:off x="1035075" y="2852381"/>
            <a:ext cx="728700" cy="34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234" name="Google Shape;1234;p29"/>
          <p:cNvSpPr/>
          <p:nvPr/>
        </p:nvSpPr>
        <p:spPr>
          <a:xfrm>
            <a:off x="4874813" y="2664296"/>
            <a:ext cx="725779" cy="725680"/>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9"/>
          <p:cNvSpPr/>
          <p:nvPr/>
        </p:nvSpPr>
        <p:spPr>
          <a:xfrm>
            <a:off x="4871133" y="3776019"/>
            <a:ext cx="732900" cy="732600"/>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9"/>
          <p:cNvSpPr/>
          <p:nvPr/>
        </p:nvSpPr>
        <p:spPr>
          <a:xfrm>
            <a:off x="4874813" y="1552558"/>
            <a:ext cx="725779" cy="725680"/>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9"/>
          <p:cNvSpPr txBox="1">
            <a:spLocks noGrp="1"/>
          </p:cNvSpPr>
          <p:nvPr>
            <p:ph type="title" idx="17"/>
          </p:nvPr>
        </p:nvSpPr>
        <p:spPr>
          <a:xfrm>
            <a:off x="1035075" y="3969262"/>
            <a:ext cx="728700" cy="34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238" name="Google Shape;1238;p29"/>
          <p:cNvSpPr txBox="1">
            <a:spLocks noGrp="1"/>
          </p:cNvSpPr>
          <p:nvPr>
            <p:ph type="title" idx="18"/>
          </p:nvPr>
        </p:nvSpPr>
        <p:spPr>
          <a:xfrm>
            <a:off x="4872075" y="1744206"/>
            <a:ext cx="728700" cy="34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1239" name="Google Shape;1239;p29"/>
          <p:cNvSpPr txBox="1">
            <a:spLocks noGrp="1"/>
          </p:cNvSpPr>
          <p:nvPr>
            <p:ph type="title" idx="19"/>
          </p:nvPr>
        </p:nvSpPr>
        <p:spPr>
          <a:xfrm>
            <a:off x="4872075" y="2857906"/>
            <a:ext cx="728700" cy="34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05</a:t>
            </a:r>
            <a:endParaRPr/>
          </a:p>
        </p:txBody>
      </p:sp>
      <p:sp>
        <p:nvSpPr>
          <p:cNvPr id="1240" name="Google Shape;1240;p29"/>
          <p:cNvSpPr txBox="1">
            <a:spLocks noGrp="1"/>
          </p:cNvSpPr>
          <p:nvPr>
            <p:ph type="title" idx="20"/>
          </p:nvPr>
        </p:nvSpPr>
        <p:spPr>
          <a:xfrm>
            <a:off x="4872075" y="3969262"/>
            <a:ext cx="728700" cy="34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06</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cxnSp>
        <p:nvCxnSpPr>
          <p:cNvPr id="1245" name="Google Shape;1245;p30"/>
          <p:cNvCxnSpPr/>
          <p:nvPr/>
        </p:nvCxnSpPr>
        <p:spPr>
          <a:xfrm>
            <a:off x="0" y="2568015"/>
            <a:ext cx="3683100" cy="0"/>
          </a:xfrm>
          <a:prstGeom prst="straightConnector1">
            <a:avLst/>
          </a:prstGeom>
          <a:noFill/>
          <a:ln w="9525" cap="flat" cmpd="sng">
            <a:solidFill>
              <a:srgbClr val="D9D9D9"/>
            </a:solidFill>
            <a:prstDash val="solid"/>
            <a:round/>
            <a:headEnd type="none" w="med" len="med"/>
            <a:tailEnd type="none" w="med" len="med"/>
          </a:ln>
        </p:spPr>
      </p:cxnSp>
      <p:grpSp>
        <p:nvGrpSpPr>
          <p:cNvPr id="1246" name="Google Shape;1246;p30"/>
          <p:cNvGrpSpPr/>
          <p:nvPr/>
        </p:nvGrpSpPr>
        <p:grpSpPr>
          <a:xfrm>
            <a:off x="4571999" y="1698372"/>
            <a:ext cx="3856308" cy="2531994"/>
            <a:chOff x="4571999" y="1317372"/>
            <a:chExt cx="3856308" cy="2531994"/>
          </a:xfrm>
        </p:grpSpPr>
        <p:sp>
          <p:nvSpPr>
            <p:cNvPr id="1247" name="Google Shape;1247;p30"/>
            <p:cNvSpPr/>
            <p:nvPr/>
          </p:nvSpPr>
          <p:spPr>
            <a:xfrm>
              <a:off x="4571999" y="1888939"/>
              <a:ext cx="3856308" cy="1960362"/>
            </a:xfrm>
            <a:custGeom>
              <a:avLst/>
              <a:gdLst/>
              <a:ahLst/>
              <a:cxnLst/>
              <a:rect l="l" t="t" r="r" b="b"/>
              <a:pathLst>
                <a:path w="75625" h="38446" extrusionOk="0">
                  <a:moveTo>
                    <a:pt x="50723" y="8610"/>
                  </a:moveTo>
                  <a:cubicBezTo>
                    <a:pt x="51082" y="8666"/>
                    <a:pt x="51318" y="8855"/>
                    <a:pt x="51318" y="8855"/>
                  </a:cubicBezTo>
                  <a:cubicBezTo>
                    <a:pt x="51393" y="8931"/>
                    <a:pt x="51564" y="9025"/>
                    <a:pt x="51658" y="9092"/>
                  </a:cubicBezTo>
                  <a:cubicBezTo>
                    <a:pt x="51781" y="9167"/>
                    <a:pt x="51885" y="9252"/>
                    <a:pt x="51998" y="9337"/>
                  </a:cubicBezTo>
                  <a:lnTo>
                    <a:pt x="52632" y="9857"/>
                  </a:lnTo>
                  <a:cubicBezTo>
                    <a:pt x="52717" y="9611"/>
                    <a:pt x="53066" y="9110"/>
                    <a:pt x="53217" y="8903"/>
                  </a:cubicBezTo>
                  <a:cubicBezTo>
                    <a:pt x="53586" y="8383"/>
                    <a:pt x="54229" y="7768"/>
                    <a:pt x="54786" y="7438"/>
                  </a:cubicBezTo>
                  <a:cubicBezTo>
                    <a:pt x="55098" y="7249"/>
                    <a:pt x="55438" y="7079"/>
                    <a:pt x="55826" y="6956"/>
                  </a:cubicBezTo>
                  <a:cubicBezTo>
                    <a:pt x="56658" y="6701"/>
                    <a:pt x="57612" y="6701"/>
                    <a:pt x="58444" y="6975"/>
                  </a:cubicBezTo>
                  <a:cubicBezTo>
                    <a:pt x="58973" y="7154"/>
                    <a:pt x="59748" y="7589"/>
                    <a:pt x="60116" y="7967"/>
                  </a:cubicBezTo>
                  <a:cubicBezTo>
                    <a:pt x="60731" y="8591"/>
                    <a:pt x="61175" y="9120"/>
                    <a:pt x="61544" y="9980"/>
                  </a:cubicBezTo>
                  <a:cubicBezTo>
                    <a:pt x="61874" y="10727"/>
                    <a:pt x="62092" y="11473"/>
                    <a:pt x="62224" y="12343"/>
                  </a:cubicBezTo>
                  <a:cubicBezTo>
                    <a:pt x="62460" y="13921"/>
                    <a:pt x="62328" y="15631"/>
                    <a:pt x="61997" y="17191"/>
                  </a:cubicBezTo>
                  <a:cubicBezTo>
                    <a:pt x="61931" y="17531"/>
                    <a:pt x="62025" y="17474"/>
                    <a:pt x="62129" y="17739"/>
                  </a:cubicBezTo>
                  <a:cubicBezTo>
                    <a:pt x="62281" y="17673"/>
                    <a:pt x="62876" y="17115"/>
                    <a:pt x="63471" y="17418"/>
                  </a:cubicBezTo>
                  <a:cubicBezTo>
                    <a:pt x="64086" y="17739"/>
                    <a:pt x="66222" y="20999"/>
                    <a:pt x="66619" y="21604"/>
                  </a:cubicBezTo>
                  <a:cubicBezTo>
                    <a:pt x="66845" y="21963"/>
                    <a:pt x="67100" y="22360"/>
                    <a:pt x="67290" y="22748"/>
                  </a:cubicBezTo>
                  <a:cubicBezTo>
                    <a:pt x="67564" y="23286"/>
                    <a:pt x="67649" y="23570"/>
                    <a:pt x="67403" y="24194"/>
                  </a:cubicBezTo>
                  <a:cubicBezTo>
                    <a:pt x="67204" y="24685"/>
                    <a:pt x="66949" y="24969"/>
                    <a:pt x="66685" y="25299"/>
                  </a:cubicBezTo>
                  <a:cubicBezTo>
                    <a:pt x="66902" y="25952"/>
                    <a:pt x="66732" y="25687"/>
                    <a:pt x="67346" y="25904"/>
                  </a:cubicBezTo>
                  <a:cubicBezTo>
                    <a:pt x="67866" y="26103"/>
                    <a:pt x="68197" y="26320"/>
                    <a:pt x="68480" y="26783"/>
                  </a:cubicBezTo>
                  <a:cubicBezTo>
                    <a:pt x="68546" y="26887"/>
                    <a:pt x="68764" y="27019"/>
                    <a:pt x="68849" y="27086"/>
                  </a:cubicBezTo>
                  <a:cubicBezTo>
                    <a:pt x="69510" y="27615"/>
                    <a:pt x="69973" y="28116"/>
                    <a:pt x="70512" y="28787"/>
                  </a:cubicBezTo>
                  <a:cubicBezTo>
                    <a:pt x="71476" y="30006"/>
                    <a:pt x="72317" y="31839"/>
                    <a:pt x="72610" y="33399"/>
                  </a:cubicBezTo>
                  <a:cubicBezTo>
                    <a:pt x="72657" y="33673"/>
                    <a:pt x="72620" y="33540"/>
                    <a:pt x="72941" y="33739"/>
                  </a:cubicBezTo>
                  <a:cubicBezTo>
                    <a:pt x="73376" y="34013"/>
                    <a:pt x="73669" y="34353"/>
                    <a:pt x="73829" y="34863"/>
                  </a:cubicBezTo>
                  <a:cubicBezTo>
                    <a:pt x="74009" y="35440"/>
                    <a:pt x="73829" y="35525"/>
                    <a:pt x="74037" y="35676"/>
                  </a:cubicBezTo>
                  <a:cubicBezTo>
                    <a:pt x="74255" y="35837"/>
                    <a:pt x="74359" y="35960"/>
                    <a:pt x="74557" y="36158"/>
                  </a:cubicBezTo>
                  <a:cubicBezTo>
                    <a:pt x="75521" y="37151"/>
                    <a:pt x="75512" y="38124"/>
                    <a:pt x="75625" y="38398"/>
                  </a:cubicBezTo>
                  <a:lnTo>
                    <a:pt x="75625" y="38445"/>
                  </a:lnTo>
                  <a:lnTo>
                    <a:pt x="75389" y="38445"/>
                  </a:lnTo>
                  <a:lnTo>
                    <a:pt x="75304" y="38445"/>
                  </a:lnTo>
                  <a:lnTo>
                    <a:pt x="72289" y="38445"/>
                  </a:lnTo>
                  <a:lnTo>
                    <a:pt x="71788" y="38445"/>
                  </a:lnTo>
                  <a:lnTo>
                    <a:pt x="66864" y="38445"/>
                  </a:lnTo>
                  <a:lnTo>
                    <a:pt x="66496" y="38445"/>
                  </a:lnTo>
                  <a:lnTo>
                    <a:pt x="66137" y="38445"/>
                  </a:lnTo>
                  <a:cubicBezTo>
                    <a:pt x="66089" y="38389"/>
                    <a:pt x="65740" y="38143"/>
                    <a:pt x="65655" y="38077"/>
                  </a:cubicBezTo>
                  <a:cubicBezTo>
                    <a:pt x="64747" y="37425"/>
                    <a:pt x="64199" y="36895"/>
                    <a:pt x="63405" y="36205"/>
                  </a:cubicBezTo>
                  <a:lnTo>
                    <a:pt x="62602" y="35374"/>
                  </a:lnTo>
                  <a:cubicBezTo>
                    <a:pt x="62196" y="34863"/>
                    <a:pt x="61572" y="34174"/>
                    <a:pt x="61345" y="33342"/>
                  </a:cubicBezTo>
                  <a:cubicBezTo>
                    <a:pt x="61222" y="32917"/>
                    <a:pt x="61288" y="33153"/>
                    <a:pt x="61024" y="32841"/>
                  </a:cubicBezTo>
                  <a:cubicBezTo>
                    <a:pt x="60580" y="32321"/>
                    <a:pt x="60391" y="31764"/>
                    <a:pt x="60485" y="31036"/>
                  </a:cubicBezTo>
                  <a:cubicBezTo>
                    <a:pt x="60202" y="30809"/>
                    <a:pt x="59493" y="30639"/>
                    <a:pt x="58737" y="29722"/>
                  </a:cubicBezTo>
                  <a:cubicBezTo>
                    <a:pt x="58661" y="30034"/>
                    <a:pt x="58623" y="30545"/>
                    <a:pt x="58585" y="30885"/>
                  </a:cubicBezTo>
                  <a:cubicBezTo>
                    <a:pt x="58434" y="31972"/>
                    <a:pt x="58236" y="33172"/>
                    <a:pt x="58018" y="34240"/>
                  </a:cubicBezTo>
                  <a:cubicBezTo>
                    <a:pt x="57877" y="34958"/>
                    <a:pt x="57716" y="35667"/>
                    <a:pt x="57555" y="36366"/>
                  </a:cubicBezTo>
                  <a:lnTo>
                    <a:pt x="57026" y="38445"/>
                  </a:lnTo>
                  <a:lnTo>
                    <a:pt x="56903" y="38445"/>
                  </a:lnTo>
                  <a:lnTo>
                    <a:pt x="56705" y="38445"/>
                  </a:lnTo>
                  <a:lnTo>
                    <a:pt x="55004" y="38445"/>
                  </a:lnTo>
                  <a:lnTo>
                    <a:pt x="51564" y="38445"/>
                  </a:lnTo>
                  <a:lnTo>
                    <a:pt x="26841" y="38445"/>
                  </a:lnTo>
                  <a:lnTo>
                    <a:pt x="23410" y="38445"/>
                  </a:lnTo>
                  <a:lnTo>
                    <a:pt x="21700" y="38445"/>
                  </a:lnTo>
                  <a:lnTo>
                    <a:pt x="21378" y="38445"/>
                  </a:lnTo>
                  <a:cubicBezTo>
                    <a:pt x="21010" y="36924"/>
                    <a:pt x="20698" y="35827"/>
                    <a:pt x="20386" y="34240"/>
                  </a:cubicBezTo>
                  <a:cubicBezTo>
                    <a:pt x="20244" y="33493"/>
                    <a:pt x="19696" y="30469"/>
                    <a:pt x="19687" y="29694"/>
                  </a:cubicBezTo>
                  <a:cubicBezTo>
                    <a:pt x="19583" y="29741"/>
                    <a:pt x="19535" y="29892"/>
                    <a:pt x="19384" y="30081"/>
                  </a:cubicBezTo>
                  <a:cubicBezTo>
                    <a:pt x="18997" y="30592"/>
                    <a:pt x="18326" y="30960"/>
                    <a:pt x="17683" y="31159"/>
                  </a:cubicBezTo>
                  <a:cubicBezTo>
                    <a:pt x="17362" y="31253"/>
                    <a:pt x="17456" y="31253"/>
                    <a:pt x="17286" y="31461"/>
                  </a:cubicBezTo>
                  <a:cubicBezTo>
                    <a:pt x="17069" y="31735"/>
                    <a:pt x="16832" y="31924"/>
                    <a:pt x="16568" y="32142"/>
                  </a:cubicBezTo>
                  <a:cubicBezTo>
                    <a:pt x="14876" y="33550"/>
                    <a:pt x="12164" y="33767"/>
                    <a:pt x="9905" y="33115"/>
                  </a:cubicBezTo>
                  <a:cubicBezTo>
                    <a:pt x="9234" y="32926"/>
                    <a:pt x="8648" y="32548"/>
                    <a:pt x="8223" y="32038"/>
                  </a:cubicBezTo>
                  <a:cubicBezTo>
                    <a:pt x="7788" y="31518"/>
                    <a:pt x="7505" y="31008"/>
                    <a:pt x="7231" y="30252"/>
                  </a:cubicBezTo>
                  <a:cubicBezTo>
                    <a:pt x="6834" y="29174"/>
                    <a:pt x="6881" y="28692"/>
                    <a:pt x="6682" y="28002"/>
                  </a:cubicBezTo>
                  <a:cubicBezTo>
                    <a:pt x="4944" y="27775"/>
                    <a:pt x="4972" y="25952"/>
                    <a:pt x="4877" y="24449"/>
                  </a:cubicBezTo>
                  <a:cubicBezTo>
                    <a:pt x="4773" y="22899"/>
                    <a:pt x="4291" y="21368"/>
                    <a:pt x="4178" y="19809"/>
                  </a:cubicBezTo>
                  <a:cubicBezTo>
                    <a:pt x="4131" y="19138"/>
                    <a:pt x="4225" y="18873"/>
                    <a:pt x="4584" y="18495"/>
                  </a:cubicBezTo>
                  <a:cubicBezTo>
                    <a:pt x="5057" y="18004"/>
                    <a:pt x="5378" y="18004"/>
                    <a:pt x="5671" y="17796"/>
                  </a:cubicBezTo>
                  <a:cubicBezTo>
                    <a:pt x="5624" y="17351"/>
                    <a:pt x="5265" y="16671"/>
                    <a:pt x="5066" y="16331"/>
                  </a:cubicBezTo>
                  <a:cubicBezTo>
                    <a:pt x="4726" y="15754"/>
                    <a:pt x="4783" y="15159"/>
                    <a:pt x="5435" y="14998"/>
                  </a:cubicBezTo>
                  <a:cubicBezTo>
                    <a:pt x="5104" y="14630"/>
                    <a:pt x="5057" y="14639"/>
                    <a:pt x="4698" y="14148"/>
                  </a:cubicBezTo>
                  <a:cubicBezTo>
                    <a:pt x="4301" y="13600"/>
                    <a:pt x="3847" y="12711"/>
                    <a:pt x="3564" y="12069"/>
                  </a:cubicBezTo>
                  <a:cubicBezTo>
                    <a:pt x="3488" y="11879"/>
                    <a:pt x="3413" y="11700"/>
                    <a:pt x="3337" y="11511"/>
                  </a:cubicBezTo>
                  <a:cubicBezTo>
                    <a:pt x="3261" y="11312"/>
                    <a:pt x="3129" y="11171"/>
                    <a:pt x="3016" y="11010"/>
                  </a:cubicBezTo>
                  <a:cubicBezTo>
                    <a:pt x="2467" y="10263"/>
                    <a:pt x="1759" y="9583"/>
                    <a:pt x="1012" y="9025"/>
                  </a:cubicBezTo>
                  <a:cubicBezTo>
                    <a:pt x="568" y="8704"/>
                    <a:pt x="294" y="8525"/>
                    <a:pt x="95" y="7920"/>
                  </a:cubicBezTo>
                  <a:lnTo>
                    <a:pt x="1" y="7589"/>
                  </a:lnTo>
                  <a:lnTo>
                    <a:pt x="1" y="7126"/>
                  </a:lnTo>
                  <a:lnTo>
                    <a:pt x="29" y="7050"/>
                  </a:lnTo>
                  <a:cubicBezTo>
                    <a:pt x="39" y="7031"/>
                    <a:pt x="48" y="7003"/>
                    <a:pt x="48" y="6975"/>
                  </a:cubicBezTo>
                  <a:cubicBezTo>
                    <a:pt x="379" y="5746"/>
                    <a:pt x="1248" y="6578"/>
                    <a:pt x="1721" y="6908"/>
                  </a:cubicBezTo>
                  <a:cubicBezTo>
                    <a:pt x="2146" y="7211"/>
                    <a:pt x="3186" y="8080"/>
                    <a:pt x="3545" y="8213"/>
                  </a:cubicBezTo>
                  <a:cubicBezTo>
                    <a:pt x="3375" y="7693"/>
                    <a:pt x="1626" y="6001"/>
                    <a:pt x="1371" y="4810"/>
                  </a:cubicBezTo>
                  <a:cubicBezTo>
                    <a:pt x="1078" y="3468"/>
                    <a:pt x="2193" y="3043"/>
                    <a:pt x="3167" y="3969"/>
                  </a:cubicBezTo>
                  <a:cubicBezTo>
                    <a:pt x="3753" y="4527"/>
                    <a:pt x="5303" y="6956"/>
                    <a:pt x="5615" y="7145"/>
                  </a:cubicBezTo>
                  <a:cubicBezTo>
                    <a:pt x="5567" y="6644"/>
                    <a:pt x="5142" y="5784"/>
                    <a:pt x="4944" y="5349"/>
                  </a:cubicBezTo>
                  <a:cubicBezTo>
                    <a:pt x="4698" y="4792"/>
                    <a:pt x="4376" y="4272"/>
                    <a:pt x="4150" y="3695"/>
                  </a:cubicBezTo>
                  <a:cubicBezTo>
                    <a:pt x="3904" y="3081"/>
                    <a:pt x="3687" y="2429"/>
                    <a:pt x="3687" y="1701"/>
                  </a:cubicBezTo>
                  <a:cubicBezTo>
                    <a:pt x="3696" y="945"/>
                    <a:pt x="4008" y="293"/>
                    <a:pt x="4887" y="558"/>
                  </a:cubicBezTo>
                  <a:cubicBezTo>
                    <a:pt x="5596" y="766"/>
                    <a:pt x="5766" y="1200"/>
                    <a:pt x="6087" y="1815"/>
                  </a:cubicBezTo>
                  <a:cubicBezTo>
                    <a:pt x="6739" y="3081"/>
                    <a:pt x="7722" y="5954"/>
                    <a:pt x="8327" y="6786"/>
                  </a:cubicBezTo>
                  <a:lnTo>
                    <a:pt x="8421" y="6871"/>
                  </a:lnTo>
                  <a:cubicBezTo>
                    <a:pt x="8459" y="5548"/>
                    <a:pt x="6531" y="1871"/>
                    <a:pt x="7637" y="491"/>
                  </a:cubicBezTo>
                  <a:cubicBezTo>
                    <a:pt x="7807" y="293"/>
                    <a:pt x="8081" y="28"/>
                    <a:pt x="8469" y="9"/>
                  </a:cubicBezTo>
                  <a:cubicBezTo>
                    <a:pt x="8941" y="0"/>
                    <a:pt x="8988" y="350"/>
                    <a:pt x="9102" y="728"/>
                  </a:cubicBezTo>
                  <a:cubicBezTo>
                    <a:pt x="9404" y="1720"/>
                    <a:pt x="9584" y="1843"/>
                    <a:pt x="9877" y="2580"/>
                  </a:cubicBezTo>
                  <a:cubicBezTo>
                    <a:pt x="10321" y="3714"/>
                    <a:pt x="10756" y="5425"/>
                    <a:pt x="11068" y="6644"/>
                  </a:cubicBezTo>
                  <a:cubicBezTo>
                    <a:pt x="11247" y="7324"/>
                    <a:pt x="11512" y="7976"/>
                    <a:pt x="11748" y="8619"/>
                  </a:cubicBezTo>
                  <a:cubicBezTo>
                    <a:pt x="12098" y="8288"/>
                    <a:pt x="12135" y="8109"/>
                    <a:pt x="12684" y="7731"/>
                  </a:cubicBezTo>
                  <a:cubicBezTo>
                    <a:pt x="13043" y="7475"/>
                    <a:pt x="13506" y="7268"/>
                    <a:pt x="14045" y="7230"/>
                  </a:cubicBezTo>
                  <a:cubicBezTo>
                    <a:pt x="15037" y="7154"/>
                    <a:pt x="16303" y="7835"/>
                    <a:pt x="16095" y="8827"/>
                  </a:cubicBezTo>
                  <a:cubicBezTo>
                    <a:pt x="15982" y="9385"/>
                    <a:pt x="15585" y="9016"/>
                    <a:pt x="14895" y="9413"/>
                  </a:cubicBezTo>
                  <a:cubicBezTo>
                    <a:pt x="14470" y="9668"/>
                    <a:pt x="14215" y="9876"/>
                    <a:pt x="13997" y="10386"/>
                  </a:cubicBezTo>
                  <a:cubicBezTo>
                    <a:pt x="13629" y="11256"/>
                    <a:pt x="13374" y="12276"/>
                    <a:pt x="12948" y="13061"/>
                  </a:cubicBezTo>
                  <a:cubicBezTo>
                    <a:pt x="13043" y="13146"/>
                    <a:pt x="13676" y="13184"/>
                    <a:pt x="13846" y="13940"/>
                  </a:cubicBezTo>
                  <a:cubicBezTo>
                    <a:pt x="13893" y="14185"/>
                    <a:pt x="13874" y="15168"/>
                    <a:pt x="13912" y="15660"/>
                  </a:cubicBezTo>
                  <a:cubicBezTo>
                    <a:pt x="13997" y="16756"/>
                    <a:pt x="14177" y="17767"/>
                    <a:pt x="14337" y="18826"/>
                  </a:cubicBezTo>
                  <a:cubicBezTo>
                    <a:pt x="14394" y="18750"/>
                    <a:pt x="14423" y="18627"/>
                    <a:pt x="14460" y="18533"/>
                  </a:cubicBezTo>
                  <a:cubicBezTo>
                    <a:pt x="14782" y="17663"/>
                    <a:pt x="15396" y="16614"/>
                    <a:pt x="15972" y="15924"/>
                  </a:cubicBezTo>
                  <a:cubicBezTo>
                    <a:pt x="16275" y="15556"/>
                    <a:pt x="16133" y="15726"/>
                    <a:pt x="16086" y="14904"/>
                  </a:cubicBezTo>
                  <a:cubicBezTo>
                    <a:pt x="15963" y="12569"/>
                    <a:pt x="16313" y="10613"/>
                    <a:pt x="17485" y="8884"/>
                  </a:cubicBezTo>
                  <a:cubicBezTo>
                    <a:pt x="17740" y="8506"/>
                    <a:pt x="18127" y="8109"/>
                    <a:pt x="18467" y="7816"/>
                  </a:cubicBezTo>
                  <a:cubicBezTo>
                    <a:pt x="20159" y="6389"/>
                    <a:pt x="22437" y="6426"/>
                    <a:pt x="24213" y="7863"/>
                  </a:cubicBezTo>
                  <a:cubicBezTo>
                    <a:pt x="24648" y="8213"/>
                    <a:pt x="25546" y="9233"/>
                    <a:pt x="25697" y="9715"/>
                  </a:cubicBezTo>
                  <a:cubicBezTo>
                    <a:pt x="25877" y="9677"/>
                    <a:pt x="26283" y="9470"/>
                    <a:pt x="26491" y="9385"/>
                  </a:cubicBezTo>
                  <a:cubicBezTo>
                    <a:pt x="26793" y="9271"/>
                    <a:pt x="27275" y="9148"/>
                    <a:pt x="27351" y="9082"/>
                  </a:cubicBezTo>
                  <a:cubicBezTo>
                    <a:pt x="27351" y="9082"/>
                    <a:pt x="27842" y="8921"/>
                    <a:pt x="28476" y="10216"/>
                  </a:cubicBezTo>
                  <a:cubicBezTo>
                    <a:pt x="28750" y="10783"/>
                    <a:pt x="29033" y="10859"/>
                    <a:pt x="29307" y="10783"/>
                  </a:cubicBezTo>
                  <a:cubicBezTo>
                    <a:pt x="30545" y="11955"/>
                    <a:pt x="32076" y="12910"/>
                    <a:pt x="34080" y="13477"/>
                  </a:cubicBezTo>
                  <a:cubicBezTo>
                    <a:pt x="40572" y="15310"/>
                    <a:pt x="48057" y="11946"/>
                    <a:pt x="49513" y="10112"/>
                  </a:cubicBezTo>
                  <a:cubicBezTo>
                    <a:pt x="49853" y="9687"/>
                    <a:pt x="50269" y="9167"/>
                    <a:pt x="50723" y="8610"/>
                  </a:cubicBezTo>
                  <a:close/>
                  <a:moveTo>
                    <a:pt x="54767" y="10641"/>
                  </a:moveTo>
                  <a:cubicBezTo>
                    <a:pt x="54786" y="10651"/>
                    <a:pt x="56005" y="11180"/>
                    <a:pt x="56327" y="11369"/>
                  </a:cubicBezTo>
                  <a:cubicBezTo>
                    <a:pt x="56450" y="11445"/>
                    <a:pt x="56563" y="11511"/>
                    <a:pt x="56676" y="11577"/>
                  </a:cubicBezTo>
                  <a:lnTo>
                    <a:pt x="58028" y="12532"/>
                  </a:lnTo>
                  <a:cubicBezTo>
                    <a:pt x="58453" y="12881"/>
                    <a:pt x="59171" y="13524"/>
                    <a:pt x="59502" y="13921"/>
                  </a:cubicBezTo>
                  <a:lnTo>
                    <a:pt x="59909" y="14384"/>
                  </a:lnTo>
                  <a:cubicBezTo>
                    <a:pt x="59975" y="14469"/>
                    <a:pt x="59965" y="14478"/>
                    <a:pt x="60060" y="14526"/>
                  </a:cubicBezTo>
                  <a:cubicBezTo>
                    <a:pt x="60116" y="12947"/>
                    <a:pt x="59644" y="11057"/>
                    <a:pt x="58510" y="9914"/>
                  </a:cubicBezTo>
                  <a:cubicBezTo>
                    <a:pt x="57971" y="9366"/>
                    <a:pt x="57149" y="8931"/>
                    <a:pt x="56346" y="9110"/>
                  </a:cubicBezTo>
                  <a:cubicBezTo>
                    <a:pt x="55599" y="9271"/>
                    <a:pt x="55013" y="9970"/>
                    <a:pt x="54767" y="10641"/>
                  </a:cubicBezTo>
                  <a:close/>
                  <a:moveTo>
                    <a:pt x="18392" y="13543"/>
                  </a:moveTo>
                  <a:lnTo>
                    <a:pt x="18543" y="13439"/>
                  </a:lnTo>
                  <a:cubicBezTo>
                    <a:pt x="19809" y="12437"/>
                    <a:pt x="21397" y="11539"/>
                    <a:pt x="22862" y="10840"/>
                  </a:cubicBezTo>
                  <a:cubicBezTo>
                    <a:pt x="23089" y="10736"/>
                    <a:pt x="23363" y="10641"/>
                    <a:pt x="23580" y="10519"/>
                  </a:cubicBezTo>
                  <a:cubicBezTo>
                    <a:pt x="23306" y="9895"/>
                    <a:pt x="22645" y="9073"/>
                    <a:pt x="21756" y="9073"/>
                  </a:cubicBezTo>
                  <a:cubicBezTo>
                    <a:pt x="20641" y="9073"/>
                    <a:pt x="19885" y="9781"/>
                    <a:pt x="19327" y="10632"/>
                  </a:cubicBezTo>
                  <a:cubicBezTo>
                    <a:pt x="18883" y="11312"/>
                    <a:pt x="18411" y="12579"/>
                    <a:pt x="18392" y="1354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0"/>
            <p:cNvSpPr/>
            <p:nvPr/>
          </p:nvSpPr>
          <p:spPr>
            <a:xfrm>
              <a:off x="4781170" y="1927948"/>
              <a:ext cx="191834" cy="377836"/>
            </a:xfrm>
            <a:custGeom>
              <a:avLst/>
              <a:gdLst/>
              <a:ahLst/>
              <a:cxnLst/>
              <a:rect l="l" t="t" r="r" b="b"/>
              <a:pathLst>
                <a:path w="3762" h="7410" extrusionOk="0">
                  <a:moveTo>
                    <a:pt x="1909" y="3488"/>
                  </a:moveTo>
                  <a:cubicBezTo>
                    <a:pt x="1560" y="3403"/>
                    <a:pt x="1286" y="3762"/>
                    <a:pt x="964" y="3299"/>
                  </a:cubicBezTo>
                  <a:cubicBezTo>
                    <a:pt x="832" y="3110"/>
                    <a:pt x="662" y="2703"/>
                    <a:pt x="567" y="2467"/>
                  </a:cubicBezTo>
                  <a:cubicBezTo>
                    <a:pt x="360" y="1947"/>
                    <a:pt x="0" y="1068"/>
                    <a:pt x="189" y="473"/>
                  </a:cubicBezTo>
                  <a:cubicBezTo>
                    <a:pt x="322" y="95"/>
                    <a:pt x="558" y="1"/>
                    <a:pt x="955" y="208"/>
                  </a:cubicBezTo>
                  <a:cubicBezTo>
                    <a:pt x="1248" y="369"/>
                    <a:pt x="1361" y="558"/>
                    <a:pt x="1522" y="870"/>
                  </a:cubicBezTo>
                  <a:cubicBezTo>
                    <a:pt x="2184" y="2146"/>
                    <a:pt x="2495" y="2987"/>
                    <a:pt x="3025" y="4301"/>
                  </a:cubicBezTo>
                  <a:cubicBezTo>
                    <a:pt x="3204" y="4764"/>
                    <a:pt x="3677" y="5586"/>
                    <a:pt x="3715" y="6058"/>
                  </a:cubicBezTo>
                  <a:cubicBezTo>
                    <a:pt x="3762" y="6710"/>
                    <a:pt x="3044" y="7410"/>
                    <a:pt x="2401" y="6994"/>
                  </a:cubicBezTo>
                  <a:cubicBezTo>
                    <a:pt x="2146" y="6833"/>
                    <a:pt x="2032" y="6512"/>
                    <a:pt x="2108" y="6096"/>
                  </a:cubicBezTo>
                  <a:cubicBezTo>
                    <a:pt x="2212" y="5510"/>
                    <a:pt x="2599" y="5643"/>
                    <a:pt x="2618" y="5378"/>
                  </a:cubicBezTo>
                  <a:cubicBezTo>
                    <a:pt x="2278" y="5123"/>
                    <a:pt x="2080" y="5917"/>
                    <a:pt x="1560" y="4716"/>
                  </a:cubicBezTo>
                  <a:cubicBezTo>
                    <a:pt x="1116" y="3686"/>
                    <a:pt x="1919" y="3856"/>
                    <a:pt x="1909" y="34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0"/>
            <p:cNvSpPr/>
            <p:nvPr/>
          </p:nvSpPr>
          <p:spPr>
            <a:xfrm>
              <a:off x="4765719" y="1899494"/>
              <a:ext cx="577898" cy="795648"/>
            </a:xfrm>
            <a:custGeom>
              <a:avLst/>
              <a:gdLst/>
              <a:ahLst/>
              <a:cxnLst/>
              <a:rect l="l" t="t" r="r" b="b"/>
              <a:pathLst>
                <a:path w="11333" h="15604" extrusionOk="0">
                  <a:moveTo>
                    <a:pt x="3640" y="10453"/>
                  </a:moveTo>
                  <a:cubicBezTo>
                    <a:pt x="3800" y="10359"/>
                    <a:pt x="3942" y="10349"/>
                    <a:pt x="3932" y="10151"/>
                  </a:cubicBezTo>
                  <a:cubicBezTo>
                    <a:pt x="3573" y="10075"/>
                    <a:pt x="2817" y="10661"/>
                    <a:pt x="2543" y="10784"/>
                  </a:cubicBezTo>
                  <a:cubicBezTo>
                    <a:pt x="2685" y="10520"/>
                    <a:pt x="3148" y="9981"/>
                    <a:pt x="3044" y="9612"/>
                  </a:cubicBezTo>
                  <a:cubicBezTo>
                    <a:pt x="2931" y="9641"/>
                    <a:pt x="2950" y="9650"/>
                    <a:pt x="2883" y="9754"/>
                  </a:cubicBezTo>
                  <a:cubicBezTo>
                    <a:pt x="2619" y="10189"/>
                    <a:pt x="2657" y="10141"/>
                    <a:pt x="2345" y="10557"/>
                  </a:cubicBezTo>
                  <a:cubicBezTo>
                    <a:pt x="2260" y="10671"/>
                    <a:pt x="2194" y="10756"/>
                    <a:pt x="2118" y="10860"/>
                  </a:cubicBezTo>
                  <a:cubicBezTo>
                    <a:pt x="1825" y="11219"/>
                    <a:pt x="1504" y="11682"/>
                    <a:pt x="870" y="11776"/>
                  </a:cubicBezTo>
                  <a:cubicBezTo>
                    <a:pt x="1" y="11909"/>
                    <a:pt x="143" y="11030"/>
                    <a:pt x="407" y="10557"/>
                  </a:cubicBezTo>
                  <a:cubicBezTo>
                    <a:pt x="549" y="10312"/>
                    <a:pt x="691" y="10104"/>
                    <a:pt x="852" y="9915"/>
                  </a:cubicBezTo>
                  <a:cubicBezTo>
                    <a:pt x="1107" y="9622"/>
                    <a:pt x="1305" y="9537"/>
                    <a:pt x="1334" y="9329"/>
                  </a:cubicBezTo>
                  <a:cubicBezTo>
                    <a:pt x="1116" y="9291"/>
                    <a:pt x="918" y="9527"/>
                    <a:pt x="776" y="9404"/>
                  </a:cubicBezTo>
                  <a:cubicBezTo>
                    <a:pt x="738" y="9367"/>
                    <a:pt x="719" y="9423"/>
                    <a:pt x="748" y="9310"/>
                  </a:cubicBezTo>
                  <a:cubicBezTo>
                    <a:pt x="776" y="9215"/>
                    <a:pt x="927" y="9168"/>
                    <a:pt x="993" y="9149"/>
                  </a:cubicBezTo>
                  <a:cubicBezTo>
                    <a:pt x="1456" y="8989"/>
                    <a:pt x="1258" y="8733"/>
                    <a:pt x="1485" y="8535"/>
                  </a:cubicBezTo>
                  <a:cubicBezTo>
                    <a:pt x="1683" y="8374"/>
                    <a:pt x="1976" y="8374"/>
                    <a:pt x="1938" y="8582"/>
                  </a:cubicBezTo>
                  <a:cubicBezTo>
                    <a:pt x="1910" y="8762"/>
                    <a:pt x="1730" y="8724"/>
                    <a:pt x="1759" y="9007"/>
                  </a:cubicBezTo>
                  <a:cubicBezTo>
                    <a:pt x="1976" y="8989"/>
                    <a:pt x="2439" y="8516"/>
                    <a:pt x="2921" y="8299"/>
                  </a:cubicBezTo>
                  <a:cubicBezTo>
                    <a:pt x="3063" y="8232"/>
                    <a:pt x="3498" y="8072"/>
                    <a:pt x="3649" y="8214"/>
                  </a:cubicBezTo>
                  <a:cubicBezTo>
                    <a:pt x="3847" y="8403"/>
                    <a:pt x="3479" y="8743"/>
                    <a:pt x="3611" y="8894"/>
                  </a:cubicBezTo>
                  <a:cubicBezTo>
                    <a:pt x="3725" y="8960"/>
                    <a:pt x="4055" y="8469"/>
                    <a:pt x="4112" y="8384"/>
                  </a:cubicBezTo>
                  <a:cubicBezTo>
                    <a:pt x="4981" y="7155"/>
                    <a:pt x="6116" y="7732"/>
                    <a:pt x="6286" y="7429"/>
                  </a:cubicBezTo>
                  <a:cubicBezTo>
                    <a:pt x="6182" y="7221"/>
                    <a:pt x="5397" y="7354"/>
                    <a:pt x="5133" y="6323"/>
                  </a:cubicBezTo>
                  <a:cubicBezTo>
                    <a:pt x="5038" y="5955"/>
                    <a:pt x="4981" y="5690"/>
                    <a:pt x="5227" y="5445"/>
                  </a:cubicBezTo>
                  <a:cubicBezTo>
                    <a:pt x="5463" y="5199"/>
                    <a:pt x="5842" y="5246"/>
                    <a:pt x="5889" y="5000"/>
                  </a:cubicBezTo>
                  <a:cubicBezTo>
                    <a:pt x="5539" y="4792"/>
                    <a:pt x="4925" y="5454"/>
                    <a:pt x="4755" y="4537"/>
                  </a:cubicBezTo>
                  <a:cubicBezTo>
                    <a:pt x="4717" y="4320"/>
                    <a:pt x="4622" y="3932"/>
                    <a:pt x="4774" y="3762"/>
                  </a:cubicBezTo>
                  <a:cubicBezTo>
                    <a:pt x="4944" y="3564"/>
                    <a:pt x="5331" y="3724"/>
                    <a:pt x="5312" y="3422"/>
                  </a:cubicBezTo>
                  <a:cubicBezTo>
                    <a:pt x="5161" y="3375"/>
                    <a:pt x="4963" y="3432"/>
                    <a:pt x="4774" y="3375"/>
                  </a:cubicBezTo>
                  <a:cubicBezTo>
                    <a:pt x="3706" y="3063"/>
                    <a:pt x="3999" y="1"/>
                    <a:pt x="4868" y="341"/>
                  </a:cubicBezTo>
                  <a:cubicBezTo>
                    <a:pt x="4972" y="379"/>
                    <a:pt x="4991" y="596"/>
                    <a:pt x="5029" y="729"/>
                  </a:cubicBezTo>
                  <a:cubicBezTo>
                    <a:pt x="5114" y="1012"/>
                    <a:pt x="5227" y="1296"/>
                    <a:pt x="5341" y="1532"/>
                  </a:cubicBezTo>
                  <a:cubicBezTo>
                    <a:pt x="5945" y="2817"/>
                    <a:pt x="6201" y="3469"/>
                    <a:pt x="6446" y="4925"/>
                  </a:cubicBezTo>
                  <a:cubicBezTo>
                    <a:pt x="6550" y="5558"/>
                    <a:pt x="6654" y="6201"/>
                    <a:pt x="6787" y="6834"/>
                  </a:cubicBezTo>
                  <a:cubicBezTo>
                    <a:pt x="6900" y="7401"/>
                    <a:pt x="7183" y="8119"/>
                    <a:pt x="7146" y="8714"/>
                  </a:cubicBezTo>
                  <a:cubicBezTo>
                    <a:pt x="7127" y="9064"/>
                    <a:pt x="6957" y="9281"/>
                    <a:pt x="6683" y="9376"/>
                  </a:cubicBezTo>
                  <a:cubicBezTo>
                    <a:pt x="6323" y="9508"/>
                    <a:pt x="5898" y="9385"/>
                    <a:pt x="5775" y="9584"/>
                  </a:cubicBezTo>
                  <a:cubicBezTo>
                    <a:pt x="5832" y="9773"/>
                    <a:pt x="6078" y="9716"/>
                    <a:pt x="6361" y="9716"/>
                  </a:cubicBezTo>
                  <a:cubicBezTo>
                    <a:pt x="6616" y="9716"/>
                    <a:pt x="6787" y="9688"/>
                    <a:pt x="7004" y="9669"/>
                  </a:cubicBezTo>
                  <a:cubicBezTo>
                    <a:pt x="6919" y="9801"/>
                    <a:pt x="6796" y="9896"/>
                    <a:pt x="6673" y="10019"/>
                  </a:cubicBezTo>
                  <a:cubicBezTo>
                    <a:pt x="6560" y="10132"/>
                    <a:pt x="6399" y="10189"/>
                    <a:pt x="6399" y="10368"/>
                  </a:cubicBezTo>
                  <a:cubicBezTo>
                    <a:pt x="6720" y="10397"/>
                    <a:pt x="6966" y="10047"/>
                    <a:pt x="7108" y="10009"/>
                  </a:cubicBezTo>
                  <a:cubicBezTo>
                    <a:pt x="7117" y="10245"/>
                    <a:pt x="7080" y="10652"/>
                    <a:pt x="7354" y="10661"/>
                  </a:cubicBezTo>
                  <a:cubicBezTo>
                    <a:pt x="7476" y="10501"/>
                    <a:pt x="7316" y="10321"/>
                    <a:pt x="7439" y="10047"/>
                  </a:cubicBezTo>
                  <a:cubicBezTo>
                    <a:pt x="7609" y="9650"/>
                    <a:pt x="7977" y="8837"/>
                    <a:pt x="8469" y="8894"/>
                  </a:cubicBezTo>
                  <a:cubicBezTo>
                    <a:pt x="8582" y="9064"/>
                    <a:pt x="8507" y="9225"/>
                    <a:pt x="8790" y="9244"/>
                  </a:cubicBezTo>
                  <a:cubicBezTo>
                    <a:pt x="8781" y="8705"/>
                    <a:pt x="8715" y="8781"/>
                    <a:pt x="9007" y="8336"/>
                  </a:cubicBezTo>
                  <a:cubicBezTo>
                    <a:pt x="9924" y="6966"/>
                    <a:pt x="11332" y="7826"/>
                    <a:pt x="11247" y="8128"/>
                  </a:cubicBezTo>
                  <a:cubicBezTo>
                    <a:pt x="11153" y="8251"/>
                    <a:pt x="10935" y="8355"/>
                    <a:pt x="10784" y="8459"/>
                  </a:cubicBezTo>
                  <a:cubicBezTo>
                    <a:pt x="10482" y="8677"/>
                    <a:pt x="10246" y="8922"/>
                    <a:pt x="10019" y="9206"/>
                  </a:cubicBezTo>
                  <a:cubicBezTo>
                    <a:pt x="9471" y="9896"/>
                    <a:pt x="9508" y="10047"/>
                    <a:pt x="9319" y="10822"/>
                  </a:cubicBezTo>
                  <a:cubicBezTo>
                    <a:pt x="9187" y="11361"/>
                    <a:pt x="8620" y="11172"/>
                    <a:pt x="8346" y="11361"/>
                  </a:cubicBezTo>
                  <a:lnTo>
                    <a:pt x="8355" y="11483"/>
                  </a:lnTo>
                  <a:cubicBezTo>
                    <a:pt x="8478" y="11540"/>
                    <a:pt x="8979" y="11578"/>
                    <a:pt x="8762" y="12069"/>
                  </a:cubicBezTo>
                  <a:cubicBezTo>
                    <a:pt x="8563" y="12533"/>
                    <a:pt x="8223" y="13071"/>
                    <a:pt x="7949" y="13478"/>
                  </a:cubicBezTo>
                  <a:cubicBezTo>
                    <a:pt x="7798" y="13714"/>
                    <a:pt x="7665" y="13912"/>
                    <a:pt x="7505" y="14111"/>
                  </a:cubicBezTo>
                  <a:cubicBezTo>
                    <a:pt x="7089" y="14593"/>
                    <a:pt x="6919" y="14772"/>
                    <a:pt x="6125" y="14952"/>
                  </a:cubicBezTo>
                  <a:cubicBezTo>
                    <a:pt x="5832" y="15018"/>
                    <a:pt x="5454" y="15065"/>
                    <a:pt x="5142" y="15075"/>
                  </a:cubicBezTo>
                  <a:cubicBezTo>
                    <a:pt x="4887" y="15084"/>
                    <a:pt x="4310" y="14961"/>
                    <a:pt x="4150" y="15056"/>
                  </a:cubicBezTo>
                  <a:cubicBezTo>
                    <a:pt x="4159" y="15245"/>
                    <a:pt x="4537" y="15273"/>
                    <a:pt x="4792" y="15311"/>
                  </a:cubicBezTo>
                  <a:cubicBezTo>
                    <a:pt x="5085" y="15358"/>
                    <a:pt x="5312" y="15349"/>
                    <a:pt x="5615" y="15368"/>
                  </a:cubicBezTo>
                  <a:cubicBezTo>
                    <a:pt x="5445" y="15472"/>
                    <a:pt x="4216" y="15604"/>
                    <a:pt x="3885" y="15424"/>
                  </a:cubicBezTo>
                  <a:cubicBezTo>
                    <a:pt x="3224" y="15084"/>
                    <a:pt x="4008" y="14791"/>
                    <a:pt x="4481" y="14593"/>
                  </a:cubicBezTo>
                  <a:cubicBezTo>
                    <a:pt x="5274" y="14253"/>
                    <a:pt x="6021" y="13931"/>
                    <a:pt x="6541" y="13241"/>
                  </a:cubicBezTo>
                  <a:cubicBezTo>
                    <a:pt x="6957" y="12684"/>
                    <a:pt x="7165" y="12438"/>
                    <a:pt x="7562" y="11833"/>
                  </a:cubicBezTo>
                  <a:cubicBezTo>
                    <a:pt x="7788" y="11493"/>
                    <a:pt x="8904" y="9745"/>
                    <a:pt x="9149" y="9508"/>
                  </a:cubicBezTo>
                  <a:cubicBezTo>
                    <a:pt x="9376" y="9300"/>
                    <a:pt x="10189" y="8799"/>
                    <a:pt x="10227" y="8658"/>
                  </a:cubicBezTo>
                  <a:cubicBezTo>
                    <a:pt x="9953" y="8658"/>
                    <a:pt x="9546" y="8941"/>
                    <a:pt x="9357" y="9074"/>
                  </a:cubicBezTo>
                  <a:cubicBezTo>
                    <a:pt x="9026" y="9300"/>
                    <a:pt x="8913" y="9376"/>
                    <a:pt x="8686" y="9688"/>
                  </a:cubicBezTo>
                  <a:cubicBezTo>
                    <a:pt x="8147" y="10463"/>
                    <a:pt x="7183" y="11928"/>
                    <a:pt x="6588" y="12665"/>
                  </a:cubicBezTo>
                  <a:cubicBezTo>
                    <a:pt x="5256" y="14300"/>
                    <a:pt x="1598" y="14498"/>
                    <a:pt x="1466" y="12740"/>
                  </a:cubicBezTo>
                  <a:cubicBezTo>
                    <a:pt x="1437" y="12353"/>
                    <a:pt x="1598" y="12022"/>
                    <a:pt x="1768" y="11767"/>
                  </a:cubicBezTo>
                  <a:cubicBezTo>
                    <a:pt x="1910" y="11550"/>
                    <a:pt x="2231" y="11370"/>
                    <a:pt x="2468" y="1120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0"/>
            <p:cNvSpPr/>
            <p:nvPr/>
          </p:nvSpPr>
          <p:spPr>
            <a:xfrm>
              <a:off x="4855873" y="1910610"/>
              <a:ext cx="487743" cy="784532"/>
            </a:xfrm>
            <a:custGeom>
              <a:avLst/>
              <a:gdLst/>
              <a:ahLst/>
              <a:cxnLst/>
              <a:rect l="l" t="t" r="r" b="b"/>
              <a:pathLst>
                <a:path w="9565" h="15386" extrusionOk="0">
                  <a:moveTo>
                    <a:pt x="2429" y="775"/>
                  </a:moveTo>
                  <a:cubicBezTo>
                    <a:pt x="2552" y="312"/>
                    <a:pt x="2788" y="0"/>
                    <a:pt x="3100" y="123"/>
                  </a:cubicBezTo>
                  <a:cubicBezTo>
                    <a:pt x="3204" y="161"/>
                    <a:pt x="3223" y="378"/>
                    <a:pt x="3261" y="511"/>
                  </a:cubicBezTo>
                  <a:cubicBezTo>
                    <a:pt x="3346" y="794"/>
                    <a:pt x="3459" y="1078"/>
                    <a:pt x="3573" y="1314"/>
                  </a:cubicBezTo>
                  <a:cubicBezTo>
                    <a:pt x="4177" y="2599"/>
                    <a:pt x="4433" y="3251"/>
                    <a:pt x="4678" y="4707"/>
                  </a:cubicBezTo>
                  <a:cubicBezTo>
                    <a:pt x="4782" y="5340"/>
                    <a:pt x="4886" y="5983"/>
                    <a:pt x="5019" y="6616"/>
                  </a:cubicBezTo>
                  <a:cubicBezTo>
                    <a:pt x="5132" y="7183"/>
                    <a:pt x="5415" y="7901"/>
                    <a:pt x="5378" y="8496"/>
                  </a:cubicBezTo>
                  <a:cubicBezTo>
                    <a:pt x="5359" y="8846"/>
                    <a:pt x="5189" y="9063"/>
                    <a:pt x="4915" y="9158"/>
                  </a:cubicBezTo>
                  <a:cubicBezTo>
                    <a:pt x="4555" y="9290"/>
                    <a:pt x="4130" y="9167"/>
                    <a:pt x="4007" y="9366"/>
                  </a:cubicBezTo>
                  <a:cubicBezTo>
                    <a:pt x="4064" y="9555"/>
                    <a:pt x="4310" y="9498"/>
                    <a:pt x="4593" y="9498"/>
                  </a:cubicBezTo>
                  <a:cubicBezTo>
                    <a:pt x="4848" y="9498"/>
                    <a:pt x="5019" y="9470"/>
                    <a:pt x="5236" y="9451"/>
                  </a:cubicBezTo>
                  <a:cubicBezTo>
                    <a:pt x="5151" y="9583"/>
                    <a:pt x="5028" y="9678"/>
                    <a:pt x="4905" y="9801"/>
                  </a:cubicBezTo>
                  <a:cubicBezTo>
                    <a:pt x="4792" y="9914"/>
                    <a:pt x="4631" y="9971"/>
                    <a:pt x="4631" y="10150"/>
                  </a:cubicBezTo>
                  <a:cubicBezTo>
                    <a:pt x="4952" y="10179"/>
                    <a:pt x="5198" y="9829"/>
                    <a:pt x="5340" y="9791"/>
                  </a:cubicBezTo>
                  <a:cubicBezTo>
                    <a:pt x="5349" y="10027"/>
                    <a:pt x="5312" y="10434"/>
                    <a:pt x="5586" y="10443"/>
                  </a:cubicBezTo>
                  <a:cubicBezTo>
                    <a:pt x="5708" y="10283"/>
                    <a:pt x="5548" y="10103"/>
                    <a:pt x="5671" y="9829"/>
                  </a:cubicBezTo>
                  <a:cubicBezTo>
                    <a:pt x="5841" y="9432"/>
                    <a:pt x="6209" y="8619"/>
                    <a:pt x="6701" y="8676"/>
                  </a:cubicBezTo>
                  <a:cubicBezTo>
                    <a:pt x="6814" y="8846"/>
                    <a:pt x="6739" y="9007"/>
                    <a:pt x="7022" y="9026"/>
                  </a:cubicBezTo>
                  <a:cubicBezTo>
                    <a:pt x="7013" y="8487"/>
                    <a:pt x="6947" y="8563"/>
                    <a:pt x="7239" y="8118"/>
                  </a:cubicBezTo>
                  <a:cubicBezTo>
                    <a:pt x="8156" y="6748"/>
                    <a:pt x="9564" y="7608"/>
                    <a:pt x="9479" y="7910"/>
                  </a:cubicBezTo>
                  <a:cubicBezTo>
                    <a:pt x="9385" y="8033"/>
                    <a:pt x="9167" y="8137"/>
                    <a:pt x="9016" y="8241"/>
                  </a:cubicBezTo>
                  <a:cubicBezTo>
                    <a:pt x="8714" y="8459"/>
                    <a:pt x="8478" y="8704"/>
                    <a:pt x="8251" y="8988"/>
                  </a:cubicBezTo>
                  <a:cubicBezTo>
                    <a:pt x="7703" y="9678"/>
                    <a:pt x="7740" y="9829"/>
                    <a:pt x="7551" y="10604"/>
                  </a:cubicBezTo>
                  <a:cubicBezTo>
                    <a:pt x="7419" y="11143"/>
                    <a:pt x="6852" y="10954"/>
                    <a:pt x="6578" y="11143"/>
                  </a:cubicBezTo>
                  <a:lnTo>
                    <a:pt x="6587" y="11265"/>
                  </a:lnTo>
                  <a:cubicBezTo>
                    <a:pt x="6710" y="11322"/>
                    <a:pt x="7211" y="11360"/>
                    <a:pt x="6994" y="11851"/>
                  </a:cubicBezTo>
                  <a:cubicBezTo>
                    <a:pt x="6795" y="12315"/>
                    <a:pt x="6455" y="12853"/>
                    <a:pt x="6181" y="13260"/>
                  </a:cubicBezTo>
                  <a:cubicBezTo>
                    <a:pt x="6030" y="13496"/>
                    <a:pt x="5897" y="13694"/>
                    <a:pt x="5737" y="13893"/>
                  </a:cubicBezTo>
                  <a:cubicBezTo>
                    <a:pt x="5321" y="14375"/>
                    <a:pt x="5151" y="14554"/>
                    <a:pt x="4357" y="14734"/>
                  </a:cubicBezTo>
                  <a:cubicBezTo>
                    <a:pt x="4064" y="14800"/>
                    <a:pt x="3686" y="14847"/>
                    <a:pt x="3374" y="14857"/>
                  </a:cubicBezTo>
                  <a:cubicBezTo>
                    <a:pt x="3119" y="14866"/>
                    <a:pt x="2542" y="14743"/>
                    <a:pt x="2382" y="14838"/>
                  </a:cubicBezTo>
                  <a:cubicBezTo>
                    <a:pt x="2391" y="15027"/>
                    <a:pt x="2769" y="15055"/>
                    <a:pt x="3024" y="15093"/>
                  </a:cubicBezTo>
                  <a:cubicBezTo>
                    <a:pt x="3317" y="15140"/>
                    <a:pt x="3544" y="15131"/>
                    <a:pt x="3847" y="15140"/>
                  </a:cubicBezTo>
                  <a:cubicBezTo>
                    <a:pt x="3677" y="15254"/>
                    <a:pt x="2448" y="15386"/>
                    <a:pt x="2117" y="15206"/>
                  </a:cubicBezTo>
                  <a:cubicBezTo>
                    <a:pt x="1456" y="14866"/>
                    <a:pt x="2240" y="14573"/>
                    <a:pt x="2713" y="14375"/>
                  </a:cubicBezTo>
                  <a:cubicBezTo>
                    <a:pt x="3506" y="14035"/>
                    <a:pt x="4253" y="13713"/>
                    <a:pt x="4773" y="13023"/>
                  </a:cubicBezTo>
                  <a:cubicBezTo>
                    <a:pt x="5189" y="12466"/>
                    <a:pt x="5397" y="12220"/>
                    <a:pt x="5794" y="11615"/>
                  </a:cubicBezTo>
                  <a:cubicBezTo>
                    <a:pt x="6020" y="11275"/>
                    <a:pt x="7136" y="9527"/>
                    <a:pt x="7381" y="9290"/>
                  </a:cubicBezTo>
                  <a:cubicBezTo>
                    <a:pt x="7608" y="9082"/>
                    <a:pt x="8421" y="8581"/>
                    <a:pt x="8459" y="8440"/>
                  </a:cubicBezTo>
                  <a:cubicBezTo>
                    <a:pt x="8185" y="8440"/>
                    <a:pt x="7778" y="8723"/>
                    <a:pt x="7589" y="8856"/>
                  </a:cubicBezTo>
                  <a:cubicBezTo>
                    <a:pt x="7258" y="9082"/>
                    <a:pt x="7145" y="9158"/>
                    <a:pt x="6918" y="9470"/>
                  </a:cubicBezTo>
                  <a:cubicBezTo>
                    <a:pt x="6379" y="10245"/>
                    <a:pt x="5415" y="11710"/>
                    <a:pt x="4820" y="12447"/>
                  </a:cubicBezTo>
                  <a:cubicBezTo>
                    <a:pt x="3695" y="13817"/>
                    <a:pt x="936" y="14176"/>
                    <a:pt x="0" y="13212"/>
                  </a:cubicBezTo>
                  <a:cubicBezTo>
                    <a:pt x="860" y="13430"/>
                    <a:pt x="1947" y="13401"/>
                    <a:pt x="3062" y="12532"/>
                  </a:cubicBezTo>
                  <a:cubicBezTo>
                    <a:pt x="5482" y="10661"/>
                    <a:pt x="5028" y="11029"/>
                    <a:pt x="4149" y="10850"/>
                  </a:cubicBezTo>
                  <a:cubicBezTo>
                    <a:pt x="3280" y="10661"/>
                    <a:pt x="4206" y="10056"/>
                    <a:pt x="4310" y="9876"/>
                  </a:cubicBezTo>
                  <a:cubicBezTo>
                    <a:pt x="4414" y="9687"/>
                    <a:pt x="2864" y="9564"/>
                    <a:pt x="2788" y="9356"/>
                  </a:cubicBezTo>
                  <a:cubicBezTo>
                    <a:pt x="2713" y="9149"/>
                    <a:pt x="3733" y="9045"/>
                    <a:pt x="4338" y="8667"/>
                  </a:cubicBezTo>
                  <a:cubicBezTo>
                    <a:pt x="4934" y="8289"/>
                    <a:pt x="4943" y="6994"/>
                    <a:pt x="4480" y="5141"/>
                  </a:cubicBezTo>
                  <a:cubicBezTo>
                    <a:pt x="4102" y="3658"/>
                    <a:pt x="3043" y="1919"/>
                    <a:pt x="2429" y="775"/>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0"/>
            <p:cNvSpPr/>
            <p:nvPr/>
          </p:nvSpPr>
          <p:spPr>
            <a:xfrm>
              <a:off x="4662613" y="2071541"/>
              <a:ext cx="203409" cy="264638"/>
            </a:xfrm>
            <a:custGeom>
              <a:avLst/>
              <a:gdLst/>
              <a:ahLst/>
              <a:cxnLst/>
              <a:rect l="l" t="t" r="r" b="b"/>
              <a:pathLst>
                <a:path w="3989" h="5190" extrusionOk="0">
                  <a:moveTo>
                    <a:pt x="2174" y="3318"/>
                  </a:moveTo>
                  <a:cubicBezTo>
                    <a:pt x="1938" y="3214"/>
                    <a:pt x="1787" y="3611"/>
                    <a:pt x="1447" y="3110"/>
                  </a:cubicBezTo>
                  <a:cubicBezTo>
                    <a:pt x="1295" y="2874"/>
                    <a:pt x="1210" y="2562"/>
                    <a:pt x="1390" y="2278"/>
                  </a:cubicBezTo>
                  <a:cubicBezTo>
                    <a:pt x="1739" y="1749"/>
                    <a:pt x="1191" y="2184"/>
                    <a:pt x="946" y="2146"/>
                  </a:cubicBezTo>
                  <a:cubicBezTo>
                    <a:pt x="700" y="2118"/>
                    <a:pt x="483" y="1825"/>
                    <a:pt x="388" y="1626"/>
                  </a:cubicBezTo>
                  <a:cubicBezTo>
                    <a:pt x="208" y="1258"/>
                    <a:pt x="1" y="1"/>
                    <a:pt x="719" y="303"/>
                  </a:cubicBezTo>
                  <a:cubicBezTo>
                    <a:pt x="1144" y="473"/>
                    <a:pt x="1532" y="1040"/>
                    <a:pt x="1796" y="1390"/>
                  </a:cubicBezTo>
                  <a:lnTo>
                    <a:pt x="3176" y="3280"/>
                  </a:lnTo>
                  <a:cubicBezTo>
                    <a:pt x="3422" y="3611"/>
                    <a:pt x="3989" y="4254"/>
                    <a:pt x="3441" y="4745"/>
                  </a:cubicBezTo>
                  <a:cubicBezTo>
                    <a:pt x="2949" y="5189"/>
                    <a:pt x="2259" y="4424"/>
                    <a:pt x="2146" y="4197"/>
                  </a:cubicBezTo>
                  <a:cubicBezTo>
                    <a:pt x="1938" y="3781"/>
                    <a:pt x="2212" y="3422"/>
                    <a:pt x="2174" y="331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0"/>
            <p:cNvSpPr/>
            <p:nvPr/>
          </p:nvSpPr>
          <p:spPr>
            <a:xfrm>
              <a:off x="4602391" y="2229156"/>
              <a:ext cx="180258" cy="184584"/>
            </a:xfrm>
            <a:custGeom>
              <a:avLst/>
              <a:gdLst/>
              <a:ahLst/>
              <a:cxnLst/>
              <a:rect l="l" t="t" r="r" b="b"/>
              <a:pathLst>
                <a:path w="3535" h="3620" extrusionOk="0">
                  <a:moveTo>
                    <a:pt x="0" y="671"/>
                  </a:moveTo>
                  <a:cubicBezTo>
                    <a:pt x="0" y="425"/>
                    <a:pt x="85" y="0"/>
                    <a:pt x="378" y="104"/>
                  </a:cubicBezTo>
                  <a:cubicBezTo>
                    <a:pt x="615" y="199"/>
                    <a:pt x="2202" y="1550"/>
                    <a:pt x="2590" y="1871"/>
                  </a:cubicBezTo>
                  <a:cubicBezTo>
                    <a:pt x="2788" y="2042"/>
                    <a:pt x="2939" y="2155"/>
                    <a:pt x="3138" y="2316"/>
                  </a:cubicBezTo>
                  <a:cubicBezTo>
                    <a:pt x="3299" y="2448"/>
                    <a:pt x="3535" y="2599"/>
                    <a:pt x="3506" y="2949"/>
                  </a:cubicBezTo>
                  <a:cubicBezTo>
                    <a:pt x="3459" y="3487"/>
                    <a:pt x="2854" y="3620"/>
                    <a:pt x="2514" y="3232"/>
                  </a:cubicBezTo>
                  <a:cubicBezTo>
                    <a:pt x="2325" y="3024"/>
                    <a:pt x="2533" y="2854"/>
                    <a:pt x="2533" y="2618"/>
                  </a:cubicBezTo>
                  <a:cubicBezTo>
                    <a:pt x="2202" y="2637"/>
                    <a:pt x="2146" y="3166"/>
                    <a:pt x="1569" y="2656"/>
                  </a:cubicBezTo>
                  <a:cubicBezTo>
                    <a:pt x="983" y="2136"/>
                    <a:pt x="1182" y="2013"/>
                    <a:pt x="1172" y="1701"/>
                  </a:cubicBezTo>
                  <a:cubicBezTo>
                    <a:pt x="955" y="1616"/>
                    <a:pt x="1021" y="1824"/>
                    <a:pt x="700" y="1749"/>
                  </a:cubicBezTo>
                  <a:cubicBezTo>
                    <a:pt x="170" y="1626"/>
                    <a:pt x="0" y="1191"/>
                    <a:pt x="0" y="6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0"/>
            <p:cNvSpPr/>
            <p:nvPr/>
          </p:nvSpPr>
          <p:spPr>
            <a:xfrm>
              <a:off x="5404754" y="2242618"/>
              <a:ext cx="452558" cy="474258"/>
            </a:xfrm>
            <a:custGeom>
              <a:avLst/>
              <a:gdLst/>
              <a:ahLst/>
              <a:cxnLst/>
              <a:rect l="l" t="t" r="r" b="b"/>
              <a:pathLst>
                <a:path w="8875" h="9301" extrusionOk="0">
                  <a:moveTo>
                    <a:pt x="237" y="9300"/>
                  </a:moveTo>
                  <a:cubicBezTo>
                    <a:pt x="152" y="9007"/>
                    <a:pt x="114" y="8469"/>
                    <a:pt x="86" y="8147"/>
                  </a:cubicBezTo>
                  <a:cubicBezTo>
                    <a:pt x="1" y="6928"/>
                    <a:pt x="57" y="5785"/>
                    <a:pt x="331" y="4594"/>
                  </a:cubicBezTo>
                  <a:cubicBezTo>
                    <a:pt x="634" y="3252"/>
                    <a:pt x="1239" y="2193"/>
                    <a:pt x="2155" y="1286"/>
                  </a:cubicBezTo>
                  <a:cubicBezTo>
                    <a:pt x="2344" y="1107"/>
                    <a:pt x="2647" y="880"/>
                    <a:pt x="2911" y="719"/>
                  </a:cubicBezTo>
                  <a:cubicBezTo>
                    <a:pt x="3866" y="152"/>
                    <a:pt x="4943" y="1"/>
                    <a:pt x="6030" y="294"/>
                  </a:cubicBezTo>
                  <a:cubicBezTo>
                    <a:pt x="6862" y="521"/>
                    <a:pt x="7514" y="984"/>
                    <a:pt x="8034" y="1503"/>
                  </a:cubicBezTo>
                  <a:cubicBezTo>
                    <a:pt x="8251" y="1721"/>
                    <a:pt x="8827" y="2354"/>
                    <a:pt x="8875" y="2600"/>
                  </a:cubicBezTo>
                  <a:cubicBezTo>
                    <a:pt x="8620" y="2779"/>
                    <a:pt x="8440" y="2902"/>
                    <a:pt x="8024" y="2770"/>
                  </a:cubicBezTo>
                  <a:cubicBezTo>
                    <a:pt x="7098" y="2486"/>
                    <a:pt x="6833" y="1768"/>
                    <a:pt x="5851" y="1617"/>
                  </a:cubicBezTo>
                  <a:cubicBezTo>
                    <a:pt x="4442" y="1390"/>
                    <a:pt x="3261" y="2250"/>
                    <a:pt x="2760" y="2940"/>
                  </a:cubicBezTo>
                  <a:cubicBezTo>
                    <a:pt x="369" y="6210"/>
                    <a:pt x="2609" y="9300"/>
                    <a:pt x="237" y="930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0"/>
            <p:cNvSpPr/>
            <p:nvPr/>
          </p:nvSpPr>
          <p:spPr>
            <a:xfrm>
              <a:off x="5407661" y="2269644"/>
              <a:ext cx="449652" cy="447233"/>
            </a:xfrm>
            <a:custGeom>
              <a:avLst/>
              <a:gdLst/>
              <a:ahLst/>
              <a:cxnLst/>
              <a:rect l="l" t="t" r="r" b="b"/>
              <a:pathLst>
                <a:path w="8818" h="8771" extrusionOk="0">
                  <a:moveTo>
                    <a:pt x="180" y="8770"/>
                  </a:moveTo>
                  <a:cubicBezTo>
                    <a:pt x="95" y="8477"/>
                    <a:pt x="57" y="7939"/>
                    <a:pt x="29" y="7617"/>
                  </a:cubicBezTo>
                  <a:cubicBezTo>
                    <a:pt x="19" y="7419"/>
                    <a:pt x="10" y="7230"/>
                    <a:pt x="0" y="7050"/>
                  </a:cubicBezTo>
                  <a:cubicBezTo>
                    <a:pt x="671" y="6814"/>
                    <a:pt x="1097" y="5822"/>
                    <a:pt x="1163" y="4621"/>
                  </a:cubicBezTo>
                  <a:cubicBezTo>
                    <a:pt x="1267" y="3015"/>
                    <a:pt x="2902" y="803"/>
                    <a:pt x="5037" y="652"/>
                  </a:cubicBezTo>
                  <a:cubicBezTo>
                    <a:pt x="5794" y="595"/>
                    <a:pt x="6294" y="321"/>
                    <a:pt x="6625" y="0"/>
                  </a:cubicBezTo>
                  <a:cubicBezTo>
                    <a:pt x="7154" y="246"/>
                    <a:pt x="7599" y="595"/>
                    <a:pt x="7977" y="973"/>
                  </a:cubicBezTo>
                  <a:cubicBezTo>
                    <a:pt x="8194" y="1191"/>
                    <a:pt x="8770" y="1824"/>
                    <a:pt x="8818" y="2070"/>
                  </a:cubicBezTo>
                  <a:cubicBezTo>
                    <a:pt x="8563" y="2249"/>
                    <a:pt x="8383" y="2372"/>
                    <a:pt x="7967" y="2240"/>
                  </a:cubicBezTo>
                  <a:cubicBezTo>
                    <a:pt x="7041" y="1956"/>
                    <a:pt x="6776" y="1238"/>
                    <a:pt x="5794" y="1087"/>
                  </a:cubicBezTo>
                  <a:cubicBezTo>
                    <a:pt x="4385" y="860"/>
                    <a:pt x="3204" y="1720"/>
                    <a:pt x="2703" y="2410"/>
                  </a:cubicBezTo>
                  <a:cubicBezTo>
                    <a:pt x="312" y="5680"/>
                    <a:pt x="2552" y="8770"/>
                    <a:pt x="180" y="8770"/>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0"/>
            <p:cNvSpPr/>
            <p:nvPr/>
          </p:nvSpPr>
          <p:spPr>
            <a:xfrm>
              <a:off x="7284687" y="2238794"/>
              <a:ext cx="451590" cy="478082"/>
            </a:xfrm>
            <a:custGeom>
              <a:avLst/>
              <a:gdLst/>
              <a:ahLst/>
              <a:cxnLst/>
              <a:rect l="l" t="t" r="r" b="b"/>
              <a:pathLst>
                <a:path w="8856" h="9376" extrusionOk="0">
                  <a:moveTo>
                    <a:pt x="1" y="2684"/>
                  </a:moveTo>
                  <a:cubicBezTo>
                    <a:pt x="38" y="2514"/>
                    <a:pt x="435" y="2004"/>
                    <a:pt x="539" y="1890"/>
                  </a:cubicBezTo>
                  <a:cubicBezTo>
                    <a:pt x="653" y="1777"/>
                    <a:pt x="728" y="1682"/>
                    <a:pt x="851" y="1560"/>
                  </a:cubicBezTo>
                  <a:cubicBezTo>
                    <a:pt x="974" y="1437"/>
                    <a:pt x="1050" y="1371"/>
                    <a:pt x="1191" y="1248"/>
                  </a:cubicBezTo>
                  <a:cubicBezTo>
                    <a:pt x="2221" y="331"/>
                    <a:pt x="3781" y="0"/>
                    <a:pt x="5104" y="407"/>
                  </a:cubicBezTo>
                  <a:cubicBezTo>
                    <a:pt x="6994" y="983"/>
                    <a:pt x="8100" y="2854"/>
                    <a:pt x="8553" y="4697"/>
                  </a:cubicBezTo>
                  <a:cubicBezTo>
                    <a:pt x="8742" y="5491"/>
                    <a:pt x="8780" y="6143"/>
                    <a:pt x="8827" y="6994"/>
                  </a:cubicBezTo>
                  <a:cubicBezTo>
                    <a:pt x="8856" y="7589"/>
                    <a:pt x="8780" y="8846"/>
                    <a:pt x="8638" y="9375"/>
                  </a:cubicBezTo>
                  <a:cubicBezTo>
                    <a:pt x="8071" y="9375"/>
                    <a:pt x="8024" y="9309"/>
                    <a:pt x="7854" y="9044"/>
                  </a:cubicBezTo>
                  <a:cubicBezTo>
                    <a:pt x="7693" y="8799"/>
                    <a:pt x="7476" y="8562"/>
                    <a:pt x="7448" y="8345"/>
                  </a:cubicBezTo>
                  <a:cubicBezTo>
                    <a:pt x="7325" y="7665"/>
                    <a:pt x="7400" y="6928"/>
                    <a:pt x="7334" y="6238"/>
                  </a:cubicBezTo>
                  <a:cubicBezTo>
                    <a:pt x="7221" y="4962"/>
                    <a:pt x="6739" y="3809"/>
                    <a:pt x="6115" y="3015"/>
                  </a:cubicBezTo>
                  <a:cubicBezTo>
                    <a:pt x="5416" y="2117"/>
                    <a:pt x="4234" y="1493"/>
                    <a:pt x="3006" y="1692"/>
                  </a:cubicBezTo>
                  <a:cubicBezTo>
                    <a:pt x="2335" y="1805"/>
                    <a:pt x="1985" y="2193"/>
                    <a:pt x="1569" y="2476"/>
                  </a:cubicBezTo>
                  <a:cubicBezTo>
                    <a:pt x="1050" y="2835"/>
                    <a:pt x="587" y="3091"/>
                    <a:pt x="1" y="2684"/>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0"/>
            <p:cNvSpPr/>
            <p:nvPr/>
          </p:nvSpPr>
          <p:spPr>
            <a:xfrm>
              <a:off x="7085665" y="2353474"/>
              <a:ext cx="314726" cy="1014905"/>
            </a:xfrm>
            <a:custGeom>
              <a:avLst/>
              <a:gdLst/>
              <a:ahLst/>
              <a:cxnLst/>
              <a:rect l="l" t="t" r="r" b="b"/>
              <a:pathLst>
                <a:path w="6172" h="19904" extrusionOk="0">
                  <a:moveTo>
                    <a:pt x="123" y="1106"/>
                  </a:moveTo>
                  <a:cubicBezTo>
                    <a:pt x="511" y="917"/>
                    <a:pt x="1087" y="549"/>
                    <a:pt x="1390" y="322"/>
                  </a:cubicBezTo>
                  <a:lnTo>
                    <a:pt x="1787" y="0"/>
                  </a:lnTo>
                  <a:cubicBezTo>
                    <a:pt x="1976" y="104"/>
                    <a:pt x="2184" y="237"/>
                    <a:pt x="2363" y="369"/>
                  </a:cubicBezTo>
                  <a:cubicBezTo>
                    <a:pt x="2807" y="690"/>
                    <a:pt x="2892" y="794"/>
                    <a:pt x="3261" y="1163"/>
                  </a:cubicBezTo>
                  <a:cubicBezTo>
                    <a:pt x="3592" y="1494"/>
                    <a:pt x="3601" y="1598"/>
                    <a:pt x="3781" y="1806"/>
                  </a:cubicBezTo>
                  <a:cubicBezTo>
                    <a:pt x="3904" y="1947"/>
                    <a:pt x="3885" y="1891"/>
                    <a:pt x="3989" y="2089"/>
                  </a:cubicBezTo>
                  <a:cubicBezTo>
                    <a:pt x="4348" y="2807"/>
                    <a:pt x="4679" y="3733"/>
                    <a:pt x="4905" y="4508"/>
                  </a:cubicBezTo>
                  <a:cubicBezTo>
                    <a:pt x="6172" y="8771"/>
                    <a:pt x="6106" y="13713"/>
                    <a:pt x="5170" y="18070"/>
                  </a:cubicBezTo>
                  <a:lnTo>
                    <a:pt x="4858" y="19469"/>
                  </a:lnTo>
                  <a:cubicBezTo>
                    <a:pt x="4830" y="19554"/>
                    <a:pt x="4811" y="19620"/>
                    <a:pt x="4792" y="19705"/>
                  </a:cubicBezTo>
                  <a:lnTo>
                    <a:pt x="4726" y="19904"/>
                  </a:lnTo>
                  <a:cubicBezTo>
                    <a:pt x="4102" y="19147"/>
                    <a:pt x="3176" y="18921"/>
                    <a:pt x="1891" y="18873"/>
                  </a:cubicBezTo>
                  <a:cubicBezTo>
                    <a:pt x="2760" y="14460"/>
                    <a:pt x="3110" y="9820"/>
                    <a:pt x="1947" y="5425"/>
                  </a:cubicBezTo>
                  <a:cubicBezTo>
                    <a:pt x="1739" y="4631"/>
                    <a:pt x="1446" y="3809"/>
                    <a:pt x="1125" y="3119"/>
                  </a:cubicBezTo>
                  <a:cubicBezTo>
                    <a:pt x="860" y="2562"/>
                    <a:pt x="615" y="2117"/>
                    <a:pt x="284" y="1626"/>
                  </a:cubicBezTo>
                  <a:cubicBezTo>
                    <a:pt x="199" y="1494"/>
                    <a:pt x="76" y="1352"/>
                    <a:pt x="0" y="1238"/>
                  </a:cubicBezTo>
                  <a:cubicBezTo>
                    <a:pt x="48" y="1191"/>
                    <a:pt x="86" y="1153"/>
                    <a:pt x="123" y="110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0"/>
            <p:cNvSpPr/>
            <p:nvPr/>
          </p:nvSpPr>
          <p:spPr>
            <a:xfrm>
              <a:off x="5747372" y="2388659"/>
              <a:ext cx="268476" cy="979263"/>
            </a:xfrm>
            <a:custGeom>
              <a:avLst/>
              <a:gdLst/>
              <a:ahLst/>
              <a:cxnLst/>
              <a:rect l="l" t="t" r="r" b="b"/>
              <a:pathLst>
                <a:path w="5265" h="19205" extrusionOk="0">
                  <a:moveTo>
                    <a:pt x="1334" y="19204"/>
                  </a:moveTo>
                  <a:cubicBezTo>
                    <a:pt x="1277" y="19138"/>
                    <a:pt x="1277" y="19091"/>
                    <a:pt x="1239" y="18921"/>
                  </a:cubicBezTo>
                  <a:lnTo>
                    <a:pt x="1041" y="18070"/>
                  </a:lnTo>
                  <a:cubicBezTo>
                    <a:pt x="946" y="17692"/>
                    <a:pt x="861" y="17286"/>
                    <a:pt x="795" y="16889"/>
                  </a:cubicBezTo>
                  <a:cubicBezTo>
                    <a:pt x="634" y="16066"/>
                    <a:pt x="511" y="15244"/>
                    <a:pt x="407" y="14413"/>
                  </a:cubicBezTo>
                  <a:cubicBezTo>
                    <a:pt x="1" y="10954"/>
                    <a:pt x="152" y="7438"/>
                    <a:pt x="1078" y="4092"/>
                  </a:cubicBezTo>
                  <a:cubicBezTo>
                    <a:pt x="1277" y="3355"/>
                    <a:pt x="1532" y="2637"/>
                    <a:pt x="1816" y="1966"/>
                  </a:cubicBezTo>
                  <a:cubicBezTo>
                    <a:pt x="2127" y="1219"/>
                    <a:pt x="2458" y="756"/>
                    <a:pt x="3101" y="416"/>
                  </a:cubicBezTo>
                  <a:cubicBezTo>
                    <a:pt x="3743" y="85"/>
                    <a:pt x="4906" y="0"/>
                    <a:pt x="5104" y="785"/>
                  </a:cubicBezTo>
                  <a:cubicBezTo>
                    <a:pt x="5265" y="1437"/>
                    <a:pt x="4859" y="2571"/>
                    <a:pt x="4641" y="3129"/>
                  </a:cubicBezTo>
                  <a:cubicBezTo>
                    <a:pt x="3432" y="6200"/>
                    <a:pt x="3224" y="9886"/>
                    <a:pt x="3469" y="13193"/>
                  </a:cubicBezTo>
                  <a:cubicBezTo>
                    <a:pt x="3611" y="15169"/>
                    <a:pt x="3838" y="16303"/>
                    <a:pt x="4159" y="18183"/>
                  </a:cubicBezTo>
                  <a:cubicBezTo>
                    <a:pt x="3517" y="18231"/>
                    <a:pt x="3082" y="18221"/>
                    <a:pt x="2487" y="18439"/>
                  </a:cubicBezTo>
                  <a:cubicBezTo>
                    <a:pt x="1948" y="18628"/>
                    <a:pt x="1655" y="18873"/>
                    <a:pt x="1334" y="1920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0"/>
            <p:cNvSpPr/>
            <p:nvPr/>
          </p:nvSpPr>
          <p:spPr>
            <a:xfrm>
              <a:off x="5658747" y="2430574"/>
              <a:ext cx="195199" cy="118093"/>
            </a:xfrm>
            <a:custGeom>
              <a:avLst/>
              <a:gdLst/>
              <a:ahLst/>
              <a:cxnLst/>
              <a:rect l="l" t="t" r="r" b="b"/>
              <a:pathLst>
                <a:path w="3828" h="2316" extrusionOk="0">
                  <a:moveTo>
                    <a:pt x="0" y="2316"/>
                  </a:moveTo>
                  <a:cubicBezTo>
                    <a:pt x="38" y="2089"/>
                    <a:pt x="161" y="1843"/>
                    <a:pt x="236" y="1626"/>
                  </a:cubicBezTo>
                  <a:cubicBezTo>
                    <a:pt x="425" y="1106"/>
                    <a:pt x="359" y="1172"/>
                    <a:pt x="558" y="1068"/>
                  </a:cubicBezTo>
                  <a:cubicBezTo>
                    <a:pt x="964" y="851"/>
                    <a:pt x="1304" y="690"/>
                    <a:pt x="1796" y="549"/>
                  </a:cubicBezTo>
                  <a:cubicBezTo>
                    <a:pt x="3828" y="1"/>
                    <a:pt x="2958" y="1673"/>
                    <a:pt x="2826" y="2184"/>
                  </a:cubicBezTo>
                  <a:cubicBezTo>
                    <a:pt x="1796" y="2184"/>
                    <a:pt x="992" y="2184"/>
                    <a:pt x="0" y="2316"/>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0"/>
            <p:cNvSpPr/>
            <p:nvPr/>
          </p:nvSpPr>
          <p:spPr>
            <a:xfrm>
              <a:off x="7309266" y="2422874"/>
              <a:ext cx="174037" cy="125792"/>
            </a:xfrm>
            <a:custGeom>
              <a:avLst/>
              <a:gdLst/>
              <a:ahLst/>
              <a:cxnLst/>
              <a:rect l="l" t="t" r="r" b="b"/>
              <a:pathLst>
                <a:path w="3413" h="2467" extrusionOk="0">
                  <a:moveTo>
                    <a:pt x="634" y="2335"/>
                  </a:moveTo>
                  <a:cubicBezTo>
                    <a:pt x="397" y="2165"/>
                    <a:pt x="1" y="0"/>
                    <a:pt x="1711" y="785"/>
                  </a:cubicBezTo>
                  <a:cubicBezTo>
                    <a:pt x="2080" y="945"/>
                    <a:pt x="2514" y="1163"/>
                    <a:pt x="2826" y="1371"/>
                  </a:cubicBezTo>
                  <a:cubicBezTo>
                    <a:pt x="3129" y="1569"/>
                    <a:pt x="3053" y="1475"/>
                    <a:pt x="3204" y="1834"/>
                  </a:cubicBezTo>
                  <a:cubicBezTo>
                    <a:pt x="3261" y="1976"/>
                    <a:pt x="3403" y="2325"/>
                    <a:pt x="3412" y="2467"/>
                  </a:cubicBezTo>
                  <a:cubicBezTo>
                    <a:pt x="2486" y="2316"/>
                    <a:pt x="1598" y="2335"/>
                    <a:pt x="634" y="2335"/>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0"/>
            <p:cNvSpPr/>
            <p:nvPr/>
          </p:nvSpPr>
          <p:spPr>
            <a:xfrm>
              <a:off x="6086165" y="2516852"/>
              <a:ext cx="964370" cy="214974"/>
            </a:xfrm>
            <a:custGeom>
              <a:avLst/>
              <a:gdLst/>
              <a:ahLst/>
              <a:cxnLst/>
              <a:rect l="l" t="t" r="r" b="b"/>
              <a:pathLst>
                <a:path w="18912" h="4216" extrusionOk="0">
                  <a:moveTo>
                    <a:pt x="3091" y="1172"/>
                  </a:moveTo>
                  <a:cubicBezTo>
                    <a:pt x="3809" y="1475"/>
                    <a:pt x="4528" y="1711"/>
                    <a:pt x="5340" y="1900"/>
                  </a:cubicBezTo>
                  <a:cubicBezTo>
                    <a:pt x="6994" y="2297"/>
                    <a:pt x="9017" y="2438"/>
                    <a:pt x="10822" y="2316"/>
                  </a:cubicBezTo>
                  <a:cubicBezTo>
                    <a:pt x="12617" y="2183"/>
                    <a:pt x="14215" y="1871"/>
                    <a:pt x="15746" y="1248"/>
                  </a:cubicBezTo>
                  <a:cubicBezTo>
                    <a:pt x="16483" y="955"/>
                    <a:pt x="17125" y="596"/>
                    <a:pt x="17683" y="180"/>
                  </a:cubicBezTo>
                  <a:cubicBezTo>
                    <a:pt x="17919" y="0"/>
                    <a:pt x="18912" y="340"/>
                    <a:pt x="17730" y="1796"/>
                  </a:cubicBezTo>
                  <a:cubicBezTo>
                    <a:pt x="17381" y="2221"/>
                    <a:pt x="17418" y="2231"/>
                    <a:pt x="16946" y="2542"/>
                  </a:cubicBezTo>
                  <a:cubicBezTo>
                    <a:pt x="16020" y="3176"/>
                    <a:pt x="14810" y="3497"/>
                    <a:pt x="13676" y="3733"/>
                  </a:cubicBezTo>
                  <a:cubicBezTo>
                    <a:pt x="12797" y="3913"/>
                    <a:pt x="11946" y="4026"/>
                    <a:pt x="11030" y="4102"/>
                  </a:cubicBezTo>
                  <a:cubicBezTo>
                    <a:pt x="9763" y="4206"/>
                    <a:pt x="9508" y="4215"/>
                    <a:pt x="8232" y="4121"/>
                  </a:cubicBezTo>
                  <a:cubicBezTo>
                    <a:pt x="6550" y="3988"/>
                    <a:pt x="4698" y="3714"/>
                    <a:pt x="3223" y="3138"/>
                  </a:cubicBezTo>
                  <a:cubicBezTo>
                    <a:pt x="2760" y="2958"/>
                    <a:pt x="2137" y="2637"/>
                    <a:pt x="1759" y="2325"/>
                  </a:cubicBezTo>
                  <a:cubicBezTo>
                    <a:pt x="1418" y="2042"/>
                    <a:pt x="1" y="378"/>
                    <a:pt x="1182" y="133"/>
                  </a:cubicBezTo>
                  <a:cubicBezTo>
                    <a:pt x="1277" y="114"/>
                    <a:pt x="1324" y="170"/>
                    <a:pt x="1399" y="236"/>
                  </a:cubicBezTo>
                  <a:cubicBezTo>
                    <a:pt x="1787" y="539"/>
                    <a:pt x="2647" y="993"/>
                    <a:pt x="3091" y="1172"/>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0"/>
            <p:cNvSpPr/>
            <p:nvPr/>
          </p:nvSpPr>
          <p:spPr>
            <a:xfrm>
              <a:off x="5616780" y="2555402"/>
              <a:ext cx="173069" cy="71335"/>
            </a:xfrm>
            <a:custGeom>
              <a:avLst/>
              <a:gdLst/>
              <a:ahLst/>
              <a:cxnLst/>
              <a:rect l="l" t="t" r="r" b="b"/>
              <a:pathLst>
                <a:path w="3394" h="1399" extrusionOk="0">
                  <a:moveTo>
                    <a:pt x="1" y="898"/>
                  </a:moveTo>
                  <a:cubicBezTo>
                    <a:pt x="39" y="246"/>
                    <a:pt x="776" y="180"/>
                    <a:pt x="1362" y="114"/>
                  </a:cubicBezTo>
                  <a:cubicBezTo>
                    <a:pt x="1882" y="66"/>
                    <a:pt x="2874" y="0"/>
                    <a:pt x="3394" y="57"/>
                  </a:cubicBezTo>
                  <a:cubicBezTo>
                    <a:pt x="3044" y="1352"/>
                    <a:pt x="483" y="1399"/>
                    <a:pt x="1" y="8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0"/>
            <p:cNvSpPr/>
            <p:nvPr/>
          </p:nvSpPr>
          <p:spPr>
            <a:xfrm>
              <a:off x="7352660" y="2555402"/>
              <a:ext cx="172559" cy="74751"/>
            </a:xfrm>
            <a:custGeom>
              <a:avLst/>
              <a:gdLst/>
              <a:ahLst/>
              <a:cxnLst/>
              <a:rect l="l" t="t" r="r" b="b"/>
              <a:pathLst>
                <a:path w="3384" h="1466" extrusionOk="0">
                  <a:moveTo>
                    <a:pt x="3383" y="898"/>
                  </a:moveTo>
                  <a:cubicBezTo>
                    <a:pt x="2826" y="1465"/>
                    <a:pt x="217" y="1238"/>
                    <a:pt x="0" y="57"/>
                  </a:cubicBezTo>
                  <a:cubicBezTo>
                    <a:pt x="510" y="0"/>
                    <a:pt x="1531" y="66"/>
                    <a:pt x="2051" y="123"/>
                  </a:cubicBezTo>
                  <a:cubicBezTo>
                    <a:pt x="2675" y="189"/>
                    <a:pt x="3365" y="255"/>
                    <a:pt x="3383" y="898"/>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0"/>
            <p:cNvSpPr/>
            <p:nvPr/>
          </p:nvSpPr>
          <p:spPr>
            <a:xfrm>
              <a:off x="5509799" y="2579980"/>
              <a:ext cx="75265" cy="185553"/>
            </a:xfrm>
            <a:custGeom>
              <a:avLst/>
              <a:gdLst/>
              <a:ahLst/>
              <a:cxnLst/>
              <a:rect l="l" t="t" r="r" b="b"/>
              <a:pathLst>
                <a:path w="1476" h="3639" extrusionOk="0">
                  <a:moveTo>
                    <a:pt x="880" y="57"/>
                  </a:moveTo>
                  <a:cubicBezTo>
                    <a:pt x="1182" y="0"/>
                    <a:pt x="1314" y="492"/>
                    <a:pt x="1352" y="775"/>
                  </a:cubicBezTo>
                  <a:cubicBezTo>
                    <a:pt x="1475" y="1768"/>
                    <a:pt x="946" y="3450"/>
                    <a:pt x="521" y="3554"/>
                  </a:cubicBezTo>
                  <a:cubicBezTo>
                    <a:pt x="171" y="3639"/>
                    <a:pt x="1" y="1843"/>
                    <a:pt x="10" y="1654"/>
                  </a:cubicBezTo>
                  <a:cubicBezTo>
                    <a:pt x="48" y="1087"/>
                    <a:pt x="341" y="161"/>
                    <a:pt x="880" y="57"/>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0"/>
            <p:cNvSpPr/>
            <p:nvPr/>
          </p:nvSpPr>
          <p:spPr>
            <a:xfrm>
              <a:off x="7369488" y="2641170"/>
              <a:ext cx="164400" cy="102694"/>
            </a:xfrm>
            <a:custGeom>
              <a:avLst/>
              <a:gdLst/>
              <a:ahLst/>
              <a:cxnLst/>
              <a:rect l="l" t="t" r="r" b="b"/>
              <a:pathLst>
                <a:path w="3224" h="2014" extrusionOk="0">
                  <a:moveTo>
                    <a:pt x="1" y="104"/>
                  </a:moveTo>
                  <a:cubicBezTo>
                    <a:pt x="606" y="19"/>
                    <a:pt x="2297" y="0"/>
                    <a:pt x="2808" y="152"/>
                  </a:cubicBezTo>
                  <a:cubicBezTo>
                    <a:pt x="2893" y="360"/>
                    <a:pt x="2978" y="832"/>
                    <a:pt x="3035" y="1068"/>
                  </a:cubicBezTo>
                  <a:cubicBezTo>
                    <a:pt x="3101" y="1380"/>
                    <a:pt x="3176" y="1711"/>
                    <a:pt x="3224" y="2013"/>
                  </a:cubicBezTo>
                  <a:cubicBezTo>
                    <a:pt x="1560" y="1796"/>
                    <a:pt x="1910" y="1891"/>
                    <a:pt x="341" y="1910"/>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0"/>
            <p:cNvSpPr/>
            <p:nvPr/>
          </p:nvSpPr>
          <p:spPr>
            <a:xfrm>
              <a:off x="5608622" y="2642139"/>
              <a:ext cx="163890" cy="101725"/>
            </a:xfrm>
            <a:custGeom>
              <a:avLst/>
              <a:gdLst/>
              <a:ahLst/>
              <a:cxnLst/>
              <a:rect l="l" t="t" r="r" b="b"/>
              <a:pathLst>
                <a:path w="3214" h="1995" extrusionOk="0">
                  <a:moveTo>
                    <a:pt x="407" y="133"/>
                  </a:moveTo>
                  <a:cubicBezTo>
                    <a:pt x="643" y="67"/>
                    <a:pt x="1474" y="29"/>
                    <a:pt x="1777" y="19"/>
                  </a:cubicBezTo>
                  <a:cubicBezTo>
                    <a:pt x="2268" y="0"/>
                    <a:pt x="2741" y="19"/>
                    <a:pt x="3213" y="85"/>
                  </a:cubicBezTo>
                  <a:lnTo>
                    <a:pt x="2883" y="1891"/>
                  </a:lnTo>
                  <a:cubicBezTo>
                    <a:pt x="2637" y="1900"/>
                    <a:pt x="2391" y="1853"/>
                    <a:pt x="2127" y="1853"/>
                  </a:cubicBezTo>
                  <a:cubicBezTo>
                    <a:pt x="1871" y="1853"/>
                    <a:pt x="1626" y="1853"/>
                    <a:pt x="1371" y="1853"/>
                  </a:cubicBezTo>
                  <a:cubicBezTo>
                    <a:pt x="652" y="1853"/>
                    <a:pt x="501" y="1957"/>
                    <a:pt x="0" y="1994"/>
                  </a:cubicBezTo>
                  <a:cubicBezTo>
                    <a:pt x="10" y="1777"/>
                    <a:pt x="331" y="303"/>
                    <a:pt x="407" y="133"/>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0"/>
            <p:cNvSpPr/>
            <p:nvPr/>
          </p:nvSpPr>
          <p:spPr>
            <a:xfrm>
              <a:off x="4881879" y="2591555"/>
              <a:ext cx="392336" cy="279017"/>
            </a:xfrm>
            <a:custGeom>
              <a:avLst/>
              <a:gdLst/>
              <a:ahLst/>
              <a:cxnLst/>
              <a:rect l="l" t="t" r="r" b="b"/>
              <a:pathLst>
                <a:path w="7694" h="5472" extrusionOk="0">
                  <a:moveTo>
                    <a:pt x="7523" y="1947"/>
                  </a:moveTo>
                  <a:cubicBezTo>
                    <a:pt x="7561" y="2410"/>
                    <a:pt x="7656" y="2911"/>
                    <a:pt x="7675" y="3346"/>
                  </a:cubicBezTo>
                  <a:cubicBezTo>
                    <a:pt x="7693" y="3676"/>
                    <a:pt x="7259" y="4177"/>
                    <a:pt x="7107" y="4291"/>
                  </a:cubicBezTo>
                  <a:cubicBezTo>
                    <a:pt x="6767" y="4536"/>
                    <a:pt x="6578" y="4669"/>
                    <a:pt x="6096" y="4829"/>
                  </a:cubicBezTo>
                  <a:cubicBezTo>
                    <a:pt x="5085" y="5170"/>
                    <a:pt x="3214" y="5472"/>
                    <a:pt x="2155" y="5472"/>
                  </a:cubicBezTo>
                  <a:cubicBezTo>
                    <a:pt x="1380" y="5472"/>
                    <a:pt x="473" y="5463"/>
                    <a:pt x="133" y="4650"/>
                  </a:cubicBezTo>
                  <a:cubicBezTo>
                    <a:pt x="1" y="4328"/>
                    <a:pt x="1" y="3809"/>
                    <a:pt x="48" y="3459"/>
                  </a:cubicBezTo>
                  <a:cubicBezTo>
                    <a:pt x="95" y="3090"/>
                    <a:pt x="227" y="2722"/>
                    <a:pt x="615" y="2722"/>
                  </a:cubicBezTo>
                  <a:cubicBezTo>
                    <a:pt x="1267" y="2722"/>
                    <a:pt x="946" y="3903"/>
                    <a:pt x="1333" y="4036"/>
                  </a:cubicBezTo>
                  <a:cubicBezTo>
                    <a:pt x="1560" y="3648"/>
                    <a:pt x="1106" y="2684"/>
                    <a:pt x="1806" y="2684"/>
                  </a:cubicBezTo>
                  <a:cubicBezTo>
                    <a:pt x="2883" y="2684"/>
                    <a:pt x="3063" y="2807"/>
                    <a:pt x="4338" y="2429"/>
                  </a:cubicBezTo>
                  <a:cubicBezTo>
                    <a:pt x="4603" y="2344"/>
                    <a:pt x="4811" y="2278"/>
                    <a:pt x="5047" y="2174"/>
                  </a:cubicBezTo>
                  <a:cubicBezTo>
                    <a:pt x="5208" y="2098"/>
                    <a:pt x="5529" y="1890"/>
                    <a:pt x="5690" y="1890"/>
                  </a:cubicBezTo>
                  <a:cubicBezTo>
                    <a:pt x="6229" y="1890"/>
                    <a:pt x="6200" y="2599"/>
                    <a:pt x="6266" y="2911"/>
                  </a:cubicBezTo>
                  <a:cubicBezTo>
                    <a:pt x="6389" y="2892"/>
                    <a:pt x="6342" y="2920"/>
                    <a:pt x="6399" y="2816"/>
                  </a:cubicBezTo>
                  <a:cubicBezTo>
                    <a:pt x="6559" y="2486"/>
                    <a:pt x="6427" y="1730"/>
                    <a:pt x="6427" y="1389"/>
                  </a:cubicBezTo>
                  <a:cubicBezTo>
                    <a:pt x="6427" y="690"/>
                    <a:pt x="7363" y="0"/>
                    <a:pt x="7523" y="19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0"/>
            <p:cNvSpPr/>
            <p:nvPr/>
          </p:nvSpPr>
          <p:spPr>
            <a:xfrm>
              <a:off x="4881879" y="2591555"/>
              <a:ext cx="392336" cy="260253"/>
            </a:xfrm>
            <a:custGeom>
              <a:avLst/>
              <a:gdLst/>
              <a:ahLst/>
              <a:cxnLst/>
              <a:rect l="l" t="t" r="r" b="b"/>
              <a:pathLst>
                <a:path w="7694" h="5104" extrusionOk="0">
                  <a:moveTo>
                    <a:pt x="7523" y="1947"/>
                  </a:moveTo>
                  <a:cubicBezTo>
                    <a:pt x="7561" y="2410"/>
                    <a:pt x="7656" y="2911"/>
                    <a:pt x="7675" y="3346"/>
                  </a:cubicBezTo>
                  <a:cubicBezTo>
                    <a:pt x="7693" y="3676"/>
                    <a:pt x="7259" y="4177"/>
                    <a:pt x="7107" y="4291"/>
                  </a:cubicBezTo>
                  <a:cubicBezTo>
                    <a:pt x="6767" y="4536"/>
                    <a:pt x="6578" y="4669"/>
                    <a:pt x="6096" y="4829"/>
                  </a:cubicBezTo>
                  <a:lnTo>
                    <a:pt x="6077" y="4839"/>
                  </a:lnTo>
                  <a:cubicBezTo>
                    <a:pt x="5671" y="4225"/>
                    <a:pt x="5180" y="4045"/>
                    <a:pt x="4660" y="4206"/>
                  </a:cubicBezTo>
                  <a:cubicBezTo>
                    <a:pt x="3271" y="4659"/>
                    <a:pt x="2203" y="5103"/>
                    <a:pt x="1172" y="4650"/>
                  </a:cubicBezTo>
                  <a:cubicBezTo>
                    <a:pt x="672" y="4423"/>
                    <a:pt x="388" y="4593"/>
                    <a:pt x="227" y="4839"/>
                  </a:cubicBezTo>
                  <a:cubicBezTo>
                    <a:pt x="190" y="4782"/>
                    <a:pt x="161" y="4716"/>
                    <a:pt x="133" y="4650"/>
                  </a:cubicBezTo>
                  <a:cubicBezTo>
                    <a:pt x="1" y="4328"/>
                    <a:pt x="1" y="3809"/>
                    <a:pt x="48" y="3459"/>
                  </a:cubicBezTo>
                  <a:cubicBezTo>
                    <a:pt x="95" y="3090"/>
                    <a:pt x="227" y="2722"/>
                    <a:pt x="615" y="2722"/>
                  </a:cubicBezTo>
                  <a:cubicBezTo>
                    <a:pt x="1267" y="2722"/>
                    <a:pt x="946" y="3903"/>
                    <a:pt x="1333" y="4036"/>
                  </a:cubicBezTo>
                  <a:cubicBezTo>
                    <a:pt x="1560" y="3648"/>
                    <a:pt x="1106" y="2684"/>
                    <a:pt x="1806" y="2684"/>
                  </a:cubicBezTo>
                  <a:cubicBezTo>
                    <a:pt x="2883" y="2684"/>
                    <a:pt x="3063" y="2807"/>
                    <a:pt x="4338" y="2429"/>
                  </a:cubicBezTo>
                  <a:cubicBezTo>
                    <a:pt x="4603" y="2344"/>
                    <a:pt x="4811" y="2278"/>
                    <a:pt x="5047" y="2174"/>
                  </a:cubicBezTo>
                  <a:cubicBezTo>
                    <a:pt x="5208" y="2098"/>
                    <a:pt x="5529" y="1890"/>
                    <a:pt x="5690" y="1890"/>
                  </a:cubicBezTo>
                  <a:cubicBezTo>
                    <a:pt x="6229" y="1890"/>
                    <a:pt x="6200" y="2599"/>
                    <a:pt x="6266" y="2911"/>
                  </a:cubicBezTo>
                  <a:cubicBezTo>
                    <a:pt x="6389" y="2892"/>
                    <a:pt x="6342" y="2920"/>
                    <a:pt x="6399" y="2816"/>
                  </a:cubicBezTo>
                  <a:cubicBezTo>
                    <a:pt x="6559" y="2486"/>
                    <a:pt x="6427" y="1730"/>
                    <a:pt x="6427" y="1389"/>
                  </a:cubicBezTo>
                  <a:cubicBezTo>
                    <a:pt x="6427" y="690"/>
                    <a:pt x="7363" y="0"/>
                    <a:pt x="7523" y="1947"/>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0"/>
            <p:cNvSpPr/>
            <p:nvPr/>
          </p:nvSpPr>
          <p:spPr>
            <a:xfrm>
              <a:off x="7564176" y="2617561"/>
              <a:ext cx="358120" cy="751797"/>
            </a:xfrm>
            <a:custGeom>
              <a:avLst/>
              <a:gdLst/>
              <a:ahLst/>
              <a:cxnLst/>
              <a:rect l="l" t="t" r="r" b="b"/>
              <a:pathLst>
                <a:path w="7023" h="14744" extrusionOk="0">
                  <a:moveTo>
                    <a:pt x="2080" y="11993"/>
                  </a:moveTo>
                  <a:lnTo>
                    <a:pt x="3488" y="10869"/>
                  </a:lnTo>
                  <a:cubicBezTo>
                    <a:pt x="3611" y="10755"/>
                    <a:pt x="3866" y="10585"/>
                    <a:pt x="3866" y="10406"/>
                  </a:cubicBezTo>
                  <a:cubicBezTo>
                    <a:pt x="3535" y="10387"/>
                    <a:pt x="2411" y="11237"/>
                    <a:pt x="2127" y="11455"/>
                  </a:cubicBezTo>
                  <a:cubicBezTo>
                    <a:pt x="1787" y="11719"/>
                    <a:pt x="776" y="12541"/>
                    <a:pt x="351" y="12428"/>
                  </a:cubicBezTo>
                  <a:cubicBezTo>
                    <a:pt x="247" y="12201"/>
                    <a:pt x="351" y="11521"/>
                    <a:pt x="455" y="11275"/>
                  </a:cubicBezTo>
                  <a:cubicBezTo>
                    <a:pt x="577" y="10973"/>
                    <a:pt x="880" y="10784"/>
                    <a:pt x="1107" y="10585"/>
                  </a:cubicBezTo>
                  <a:lnTo>
                    <a:pt x="1834" y="9971"/>
                  </a:lnTo>
                  <a:cubicBezTo>
                    <a:pt x="1976" y="9867"/>
                    <a:pt x="2496" y="9498"/>
                    <a:pt x="2458" y="9300"/>
                  </a:cubicBezTo>
                  <a:cubicBezTo>
                    <a:pt x="2222" y="9309"/>
                    <a:pt x="1853" y="9470"/>
                    <a:pt x="1579" y="9536"/>
                  </a:cubicBezTo>
                  <a:cubicBezTo>
                    <a:pt x="946" y="9678"/>
                    <a:pt x="1371" y="9045"/>
                    <a:pt x="1636" y="8780"/>
                  </a:cubicBezTo>
                  <a:cubicBezTo>
                    <a:pt x="1740" y="8676"/>
                    <a:pt x="1797" y="8591"/>
                    <a:pt x="1901" y="8487"/>
                  </a:cubicBezTo>
                  <a:lnTo>
                    <a:pt x="2742" y="7637"/>
                  </a:lnTo>
                  <a:cubicBezTo>
                    <a:pt x="2855" y="7514"/>
                    <a:pt x="3233" y="7211"/>
                    <a:pt x="3243" y="7051"/>
                  </a:cubicBezTo>
                  <a:cubicBezTo>
                    <a:pt x="3063" y="7060"/>
                    <a:pt x="1967" y="8043"/>
                    <a:pt x="1683" y="8270"/>
                  </a:cubicBezTo>
                  <a:cubicBezTo>
                    <a:pt x="804" y="8997"/>
                    <a:pt x="965" y="8326"/>
                    <a:pt x="1437" y="7674"/>
                  </a:cubicBezTo>
                  <a:cubicBezTo>
                    <a:pt x="1532" y="7551"/>
                    <a:pt x="1626" y="7448"/>
                    <a:pt x="1730" y="7325"/>
                  </a:cubicBezTo>
                  <a:cubicBezTo>
                    <a:pt x="1778" y="7259"/>
                    <a:pt x="1825" y="7221"/>
                    <a:pt x="1882" y="7155"/>
                  </a:cubicBezTo>
                  <a:cubicBezTo>
                    <a:pt x="2222" y="6777"/>
                    <a:pt x="2902" y="5841"/>
                    <a:pt x="2789" y="5198"/>
                  </a:cubicBezTo>
                  <a:cubicBezTo>
                    <a:pt x="2638" y="5246"/>
                    <a:pt x="2609" y="5406"/>
                    <a:pt x="2534" y="5557"/>
                  </a:cubicBezTo>
                  <a:cubicBezTo>
                    <a:pt x="2401" y="5850"/>
                    <a:pt x="2014" y="6417"/>
                    <a:pt x="1844" y="6644"/>
                  </a:cubicBezTo>
                  <a:cubicBezTo>
                    <a:pt x="1598" y="6966"/>
                    <a:pt x="1031" y="7722"/>
                    <a:pt x="719" y="7882"/>
                  </a:cubicBezTo>
                  <a:cubicBezTo>
                    <a:pt x="672" y="7854"/>
                    <a:pt x="662" y="7854"/>
                    <a:pt x="625" y="7778"/>
                  </a:cubicBezTo>
                  <a:cubicBezTo>
                    <a:pt x="228" y="7051"/>
                    <a:pt x="1390" y="6540"/>
                    <a:pt x="1371" y="5898"/>
                  </a:cubicBezTo>
                  <a:cubicBezTo>
                    <a:pt x="1173" y="5907"/>
                    <a:pt x="1126" y="6020"/>
                    <a:pt x="955" y="6087"/>
                  </a:cubicBezTo>
                  <a:cubicBezTo>
                    <a:pt x="473" y="6266"/>
                    <a:pt x="341" y="5803"/>
                    <a:pt x="757" y="5132"/>
                  </a:cubicBezTo>
                  <a:cubicBezTo>
                    <a:pt x="1192" y="4423"/>
                    <a:pt x="1220" y="4187"/>
                    <a:pt x="795" y="3431"/>
                  </a:cubicBezTo>
                  <a:cubicBezTo>
                    <a:pt x="502" y="2930"/>
                    <a:pt x="181" y="2476"/>
                    <a:pt x="86" y="1796"/>
                  </a:cubicBezTo>
                  <a:cubicBezTo>
                    <a:pt x="1" y="1116"/>
                    <a:pt x="218" y="0"/>
                    <a:pt x="776" y="378"/>
                  </a:cubicBezTo>
                  <a:cubicBezTo>
                    <a:pt x="1343" y="766"/>
                    <a:pt x="1286" y="1569"/>
                    <a:pt x="1154" y="2165"/>
                  </a:cubicBezTo>
                  <a:cubicBezTo>
                    <a:pt x="955" y="3081"/>
                    <a:pt x="748" y="3261"/>
                    <a:pt x="1712" y="3592"/>
                  </a:cubicBezTo>
                  <a:cubicBezTo>
                    <a:pt x="2439" y="3837"/>
                    <a:pt x="2779" y="3979"/>
                    <a:pt x="3110" y="4527"/>
                  </a:cubicBezTo>
                  <a:cubicBezTo>
                    <a:pt x="3649" y="5444"/>
                    <a:pt x="3205" y="6002"/>
                    <a:pt x="3186" y="6398"/>
                  </a:cubicBezTo>
                  <a:cubicBezTo>
                    <a:pt x="3261" y="6361"/>
                    <a:pt x="3243" y="6389"/>
                    <a:pt x="3337" y="6219"/>
                  </a:cubicBezTo>
                  <a:cubicBezTo>
                    <a:pt x="3441" y="6020"/>
                    <a:pt x="3526" y="5737"/>
                    <a:pt x="3573" y="5520"/>
                  </a:cubicBezTo>
                  <a:cubicBezTo>
                    <a:pt x="3649" y="5198"/>
                    <a:pt x="3639" y="4707"/>
                    <a:pt x="4103" y="4943"/>
                  </a:cubicBezTo>
                  <a:cubicBezTo>
                    <a:pt x="4320" y="5047"/>
                    <a:pt x="4603" y="5349"/>
                    <a:pt x="4707" y="5557"/>
                  </a:cubicBezTo>
                  <a:cubicBezTo>
                    <a:pt x="5161" y="6493"/>
                    <a:pt x="4632" y="7580"/>
                    <a:pt x="4074" y="8241"/>
                  </a:cubicBezTo>
                  <a:cubicBezTo>
                    <a:pt x="3885" y="8468"/>
                    <a:pt x="3687" y="8676"/>
                    <a:pt x="3488" y="8875"/>
                  </a:cubicBezTo>
                  <a:cubicBezTo>
                    <a:pt x="3365" y="8997"/>
                    <a:pt x="2978" y="9366"/>
                    <a:pt x="3006" y="9602"/>
                  </a:cubicBezTo>
                  <a:cubicBezTo>
                    <a:pt x="3299" y="9640"/>
                    <a:pt x="3932" y="9149"/>
                    <a:pt x="4103" y="8997"/>
                  </a:cubicBezTo>
                  <a:cubicBezTo>
                    <a:pt x="4386" y="8780"/>
                    <a:pt x="4736" y="8459"/>
                    <a:pt x="4944" y="8147"/>
                  </a:cubicBezTo>
                  <a:cubicBezTo>
                    <a:pt x="5104" y="7911"/>
                    <a:pt x="5473" y="7344"/>
                    <a:pt x="5927" y="7523"/>
                  </a:cubicBezTo>
                  <a:cubicBezTo>
                    <a:pt x="6276" y="7655"/>
                    <a:pt x="6465" y="8213"/>
                    <a:pt x="6598" y="8553"/>
                  </a:cubicBezTo>
                  <a:cubicBezTo>
                    <a:pt x="6720" y="8875"/>
                    <a:pt x="6957" y="9527"/>
                    <a:pt x="6985" y="9876"/>
                  </a:cubicBezTo>
                  <a:cubicBezTo>
                    <a:pt x="7023" y="10283"/>
                    <a:pt x="6815" y="10925"/>
                    <a:pt x="6645" y="11218"/>
                  </a:cubicBezTo>
                  <a:cubicBezTo>
                    <a:pt x="5823" y="12674"/>
                    <a:pt x="4320" y="13543"/>
                    <a:pt x="2751" y="14129"/>
                  </a:cubicBezTo>
                  <a:cubicBezTo>
                    <a:pt x="2458" y="14243"/>
                    <a:pt x="1012" y="14743"/>
                    <a:pt x="729" y="14507"/>
                  </a:cubicBezTo>
                  <a:cubicBezTo>
                    <a:pt x="587" y="14394"/>
                    <a:pt x="521" y="14101"/>
                    <a:pt x="549" y="13855"/>
                  </a:cubicBezTo>
                  <a:cubicBezTo>
                    <a:pt x="653" y="13033"/>
                    <a:pt x="1598" y="12381"/>
                    <a:pt x="2080" y="11993"/>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0"/>
            <p:cNvSpPr/>
            <p:nvPr/>
          </p:nvSpPr>
          <p:spPr>
            <a:xfrm>
              <a:off x="7403245" y="2749579"/>
              <a:ext cx="179800" cy="80564"/>
            </a:xfrm>
            <a:custGeom>
              <a:avLst/>
              <a:gdLst/>
              <a:ahLst/>
              <a:cxnLst/>
              <a:rect l="l" t="t" r="r" b="b"/>
              <a:pathLst>
                <a:path w="3526" h="1580" extrusionOk="0">
                  <a:moveTo>
                    <a:pt x="2240" y="1551"/>
                  </a:moveTo>
                  <a:cubicBezTo>
                    <a:pt x="1909" y="1522"/>
                    <a:pt x="1560" y="1456"/>
                    <a:pt x="1248" y="1352"/>
                  </a:cubicBezTo>
                  <a:cubicBezTo>
                    <a:pt x="728" y="1154"/>
                    <a:pt x="0" y="691"/>
                    <a:pt x="104" y="76"/>
                  </a:cubicBezTo>
                  <a:cubicBezTo>
                    <a:pt x="851" y="39"/>
                    <a:pt x="2741" y="1"/>
                    <a:pt x="3261" y="558"/>
                  </a:cubicBezTo>
                  <a:cubicBezTo>
                    <a:pt x="3526" y="842"/>
                    <a:pt x="3469" y="1324"/>
                    <a:pt x="3355" y="1456"/>
                  </a:cubicBezTo>
                  <a:cubicBezTo>
                    <a:pt x="3251" y="1579"/>
                    <a:pt x="2448" y="1570"/>
                    <a:pt x="2240" y="1551"/>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0"/>
            <p:cNvSpPr/>
            <p:nvPr/>
          </p:nvSpPr>
          <p:spPr>
            <a:xfrm>
              <a:off x="5562321" y="2745245"/>
              <a:ext cx="176434" cy="91119"/>
            </a:xfrm>
            <a:custGeom>
              <a:avLst/>
              <a:gdLst/>
              <a:ahLst/>
              <a:cxnLst/>
              <a:rect l="l" t="t" r="r" b="b"/>
              <a:pathLst>
                <a:path w="3460" h="1787" extrusionOk="0">
                  <a:moveTo>
                    <a:pt x="3356" y="161"/>
                  </a:moveTo>
                  <a:cubicBezTo>
                    <a:pt x="3460" y="785"/>
                    <a:pt x="2694" y="1267"/>
                    <a:pt x="2212" y="1437"/>
                  </a:cubicBezTo>
                  <a:cubicBezTo>
                    <a:pt x="1721" y="1607"/>
                    <a:pt x="332" y="1787"/>
                    <a:pt x="105" y="1541"/>
                  </a:cubicBezTo>
                  <a:cubicBezTo>
                    <a:pt x="39" y="1456"/>
                    <a:pt x="1" y="1154"/>
                    <a:pt x="10" y="1050"/>
                  </a:cubicBezTo>
                  <a:cubicBezTo>
                    <a:pt x="124" y="1"/>
                    <a:pt x="2647" y="114"/>
                    <a:pt x="3356" y="1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0"/>
            <p:cNvSpPr/>
            <p:nvPr/>
          </p:nvSpPr>
          <p:spPr>
            <a:xfrm>
              <a:off x="5305014" y="2739941"/>
              <a:ext cx="248690" cy="165361"/>
            </a:xfrm>
            <a:custGeom>
              <a:avLst/>
              <a:gdLst/>
              <a:ahLst/>
              <a:cxnLst/>
              <a:rect l="l" t="t" r="r" b="b"/>
              <a:pathLst>
                <a:path w="4877" h="3243" extrusionOk="0">
                  <a:moveTo>
                    <a:pt x="1371" y="1570"/>
                  </a:moveTo>
                  <a:cubicBezTo>
                    <a:pt x="2202" y="1711"/>
                    <a:pt x="4083" y="265"/>
                    <a:pt x="4688" y="1324"/>
                  </a:cubicBezTo>
                  <a:cubicBezTo>
                    <a:pt x="4820" y="1560"/>
                    <a:pt x="4877" y="1938"/>
                    <a:pt x="4830" y="2241"/>
                  </a:cubicBezTo>
                  <a:cubicBezTo>
                    <a:pt x="4669" y="3242"/>
                    <a:pt x="3431" y="3205"/>
                    <a:pt x="2628" y="3091"/>
                  </a:cubicBezTo>
                  <a:cubicBezTo>
                    <a:pt x="2202" y="3025"/>
                    <a:pt x="1040" y="2968"/>
                    <a:pt x="747" y="2808"/>
                  </a:cubicBezTo>
                  <a:cubicBezTo>
                    <a:pt x="0" y="2392"/>
                    <a:pt x="700" y="1154"/>
                    <a:pt x="1049" y="587"/>
                  </a:cubicBezTo>
                  <a:cubicBezTo>
                    <a:pt x="1134" y="436"/>
                    <a:pt x="1352" y="1"/>
                    <a:pt x="1607" y="190"/>
                  </a:cubicBezTo>
                  <a:cubicBezTo>
                    <a:pt x="1777" y="313"/>
                    <a:pt x="1928" y="719"/>
                    <a:pt x="1834" y="993"/>
                  </a:cubicBezTo>
                  <a:cubicBezTo>
                    <a:pt x="1701" y="1418"/>
                    <a:pt x="1390" y="1352"/>
                    <a:pt x="1371" y="1570"/>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0"/>
            <p:cNvSpPr/>
            <p:nvPr/>
          </p:nvSpPr>
          <p:spPr>
            <a:xfrm>
              <a:off x="7836985" y="2856101"/>
              <a:ext cx="173018" cy="268462"/>
            </a:xfrm>
            <a:custGeom>
              <a:avLst/>
              <a:gdLst/>
              <a:ahLst/>
              <a:cxnLst/>
              <a:rect l="l" t="t" r="r" b="b"/>
              <a:pathLst>
                <a:path w="3393" h="5265" extrusionOk="0">
                  <a:moveTo>
                    <a:pt x="2353" y="4981"/>
                  </a:moveTo>
                  <a:cubicBezTo>
                    <a:pt x="2221" y="4792"/>
                    <a:pt x="2155" y="4480"/>
                    <a:pt x="2079" y="4234"/>
                  </a:cubicBezTo>
                  <a:cubicBezTo>
                    <a:pt x="1928" y="3715"/>
                    <a:pt x="1729" y="3214"/>
                    <a:pt x="1493" y="2779"/>
                  </a:cubicBezTo>
                  <a:cubicBezTo>
                    <a:pt x="1266" y="2354"/>
                    <a:pt x="614" y="1371"/>
                    <a:pt x="302" y="870"/>
                  </a:cubicBezTo>
                  <a:cubicBezTo>
                    <a:pt x="180" y="690"/>
                    <a:pt x="0" y="407"/>
                    <a:pt x="28" y="161"/>
                  </a:cubicBezTo>
                  <a:cubicBezTo>
                    <a:pt x="510" y="0"/>
                    <a:pt x="869" y="681"/>
                    <a:pt x="1134" y="1031"/>
                  </a:cubicBezTo>
                  <a:cubicBezTo>
                    <a:pt x="1616" y="1702"/>
                    <a:pt x="2325" y="2798"/>
                    <a:pt x="2760" y="3526"/>
                  </a:cubicBezTo>
                  <a:cubicBezTo>
                    <a:pt x="3024" y="3970"/>
                    <a:pt x="3393" y="4433"/>
                    <a:pt x="3015" y="4962"/>
                  </a:cubicBezTo>
                  <a:cubicBezTo>
                    <a:pt x="2845" y="5198"/>
                    <a:pt x="2523" y="5264"/>
                    <a:pt x="2353" y="4981"/>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0"/>
            <p:cNvSpPr/>
            <p:nvPr/>
          </p:nvSpPr>
          <p:spPr>
            <a:xfrm>
              <a:off x="6003761" y="2607924"/>
              <a:ext cx="1140753" cy="710852"/>
            </a:xfrm>
            <a:custGeom>
              <a:avLst/>
              <a:gdLst/>
              <a:ahLst/>
              <a:cxnLst/>
              <a:rect l="l" t="t" r="r" b="b"/>
              <a:pathLst>
                <a:path w="22371" h="13941" extrusionOk="0">
                  <a:moveTo>
                    <a:pt x="832" y="13883"/>
                  </a:moveTo>
                  <a:cubicBezTo>
                    <a:pt x="813" y="13666"/>
                    <a:pt x="738" y="13354"/>
                    <a:pt x="700" y="13146"/>
                  </a:cubicBezTo>
                  <a:lnTo>
                    <a:pt x="360" y="10850"/>
                  </a:lnTo>
                  <a:cubicBezTo>
                    <a:pt x="86" y="8733"/>
                    <a:pt x="1" y="6380"/>
                    <a:pt x="199" y="4263"/>
                  </a:cubicBezTo>
                  <a:cubicBezTo>
                    <a:pt x="256" y="3696"/>
                    <a:pt x="511" y="1654"/>
                    <a:pt x="700" y="1286"/>
                  </a:cubicBezTo>
                  <a:cubicBezTo>
                    <a:pt x="842" y="1012"/>
                    <a:pt x="1277" y="596"/>
                    <a:pt x="1579" y="416"/>
                  </a:cubicBezTo>
                  <a:cubicBezTo>
                    <a:pt x="2203" y="57"/>
                    <a:pt x="2382" y="407"/>
                    <a:pt x="2789" y="662"/>
                  </a:cubicBezTo>
                  <a:cubicBezTo>
                    <a:pt x="3280" y="974"/>
                    <a:pt x="4603" y="1626"/>
                    <a:pt x="5123" y="1796"/>
                  </a:cubicBezTo>
                  <a:cubicBezTo>
                    <a:pt x="6777" y="2354"/>
                    <a:pt x="9376" y="2722"/>
                    <a:pt x="11143" y="2722"/>
                  </a:cubicBezTo>
                  <a:cubicBezTo>
                    <a:pt x="13005" y="2722"/>
                    <a:pt x="15396" y="2354"/>
                    <a:pt x="17144" y="1787"/>
                  </a:cubicBezTo>
                  <a:cubicBezTo>
                    <a:pt x="17815" y="1569"/>
                    <a:pt x="18335" y="1248"/>
                    <a:pt x="18940" y="955"/>
                  </a:cubicBezTo>
                  <a:cubicBezTo>
                    <a:pt x="19923" y="473"/>
                    <a:pt x="19979" y="0"/>
                    <a:pt x="20707" y="435"/>
                  </a:cubicBezTo>
                  <a:cubicBezTo>
                    <a:pt x="20962" y="596"/>
                    <a:pt x="21435" y="1049"/>
                    <a:pt x="21558" y="1305"/>
                  </a:cubicBezTo>
                  <a:cubicBezTo>
                    <a:pt x="21662" y="1522"/>
                    <a:pt x="21813" y="2467"/>
                    <a:pt x="21860" y="2760"/>
                  </a:cubicBezTo>
                  <a:cubicBezTo>
                    <a:pt x="22370" y="5917"/>
                    <a:pt x="22172" y="9262"/>
                    <a:pt x="21671" y="12419"/>
                  </a:cubicBezTo>
                  <a:cubicBezTo>
                    <a:pt x="21595" y="12919"/>
                    <a:pt x="21482" y="13401"/>
                    <a:pt x="21416" y="13883"/>
                  </a:cubicBezTo>
                  <a:cubicBezTo>
                    <a:pt x="19649" y="13940"/>
                    <a:pt x="17815" y="13874"/>
                    <a:pt x="16048" y="13883"/>
                  </a:cubicBezTo>
                  <a:cubicBezTo>
                    <a:pt x="15774" y="13893"/>
                    <a:pt x="15764" y="13874"/>
                    <a:pt x="15623" y="13723"/>
                  </a:cubicBezTo>
                  <a:cubicBezTo>
                    <a:pt x="14904" y="12957"/>
                    <a:pt x="14791" y="12428"/>
                    <a:pt x="14526" y="11284"/>
                  </a:cubicBezTo>
                  <a:cubicBezTo>
                    <a:pt x="14385" y="10699"/>
                    <a:pt x="14271" y="9933"/>
                    <a:pt x="13969" y="9479"/>
                  </a:cubicBezTo>
                  <a:cubicBezTo>
                    <a:pt x="13770" y="9177"/>
                    <a:pt x="13496" y="9054"/>
                    <a:pt x="13402" y="8856"/>
                  </a:cubicBezTo>
                  <a:cubicBezTo>
                    <a:pt x="12939" y="7920"/>
                    <a:pt x="14044" y="5255"/>
                    <a:pt x="11115" y="5255"/>
                  </a:cubicBezTo>
                  <a:cubicBezTo>
                    <a:pt x="10321" y="5255"/>
                    <a:pt x="9754" y="5453"/>
                    <a:pt x="9404" y="5898"/>
                  </a:cubicBezTo>
                  <a:cubicBezTo>
                    <a:pt x="8988" y="6417"/>
                    <a:pt x="9017" y="7107"/>
                    <a:pt x="8979" y="7844"/>
                  </a:cubicBezTo>
                  <a:cubicBezTo>
                    <a:pt x="8969" y="8185"/>
                    <a:pt x="8988" y="8629"/>
                    <a:pt x="8828" y="8884"/>
                  </a:cubicBezTo>
                  <a:cubicBezTo>
                    <a:pt x="8743" y="9026"/>
                    <a:pt x="8639" y="9082"/>
                    <a:pt x="8535" y="9177"/>
                  </a:cubicBezTo>
                  <a:cubicBezTo>
                    <a:pt x="7561" y="10046"/>
                    <a:pt x="7930" y="12589"/>
                    <a:pt x="6607" y="13761"/>
                  </a:cubicBezTo>
                  <a:cubicBezTo>
                    <a:pt x="6456" y="13893"/>
                    <a:pt x="6418" y="13893"/>
                    <a:pt x="6144" y="138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0"/>
            <p:cNvSpPr/>
            <p:nvPr/>
          </p:nvSpPr>
          <p:spPr>
            <a:xfrm>
              <a:off x="6630762" y="2607924"/>
              <a:ext cx="513749" cy="710852"/>
            </a:xfrm>
            <a:custGeom>
              <a:avLst/>
              <a:gdLst/>
              <a:ahLst/>
              <a:cxnLst/>
              <a:rect l="l" t="t" r="r" b="b"/>
              <a:pathLst>
                <a:path w="10075" h="13941" extrusionOk="0">
                  <a:moveTo>
                    <a:pt x="0" y="2675"/>
                  </a:moveTo>
                  <a:cubicBezTo>
                    <a:pt x="1626" y="2562"/>
                    <a:pt x="3450" y="2240"/>
                    <a:pt x="4848" y="1787"/>
                  </a:cubicBezTo>
                  <a:cubicBezTo>
                    <a:pt x="5519" y="1569"/>
                    <a:pt x="6039" y="1248"/>
                    <a:pt x="6644" y="955"/>
                  </a:cubicBezTo>
                  <a:cubicBezTo>
                    <a:pt x="7627" y="473"/>
                    <a:pt x="7683" y="0"/>
                    <a:pt x="8411" y="435"/>
                  </a:cubicBezTo>
                  <a:cubicBezTo>
                    <a:pt x="8666" y="596"/>
                    <a:pt x="9139" y="1049"/>
                    <a:pt x="9262" y="1305"/>
                  </a:cubicBezTo>
                  <a:cubicBezTo>
                    <a:pt x="9366" y="1522"/>
                    <a:pt x="9517" y="2467"/>
                    <a:pt x="9564" y="2760"/>
                  </a:cubicBezTo>
                  <a:cubicBezTo>
                    <a:pt x="10074" y="5917"/>
                    <a:pt x="9876" y="9262"/>
                    <a:pt x="9375" y="12419"/>
                  </a:cubicBezTo>
                  <a:cubicBezTo>
                    <a:pt x="9299" y="12919"/>
                    <a:pt x="9186" y="13401"/>
                    <a:pt x="9120" y="13883"/>
                  </a:cubicBezTo>
                  <a:cubicBezTo>
                    <a:pt x="7353" y="13940"/>
                    <a:pt x="5519" y="13874"/>
                    <a:pt x="3752" y="13883"/>
                  </a:cubicBezTo>
                  <a:cubicBezTo>
                    <a:pt x="3478" y="13893"/>
                    <a:pt x="3468" y="13874"/>
                    <a:pt x="3327" y="13723"/>
                  </a:cubicBezTo>
                  <a:cubicBezTo>
                    <a:pt x="2618" y="12967"/>
                    <a:pt x="2495" y="12447"/>
                    <a:pt x="2240" y="11341"/>
                  </a:cubicBezTo>
                  <a:cubicBezTo>
                    <a:pt x="3071" y="10821"/>
                    <a:pt x="3960" y="9593"/>
                    <a:pt x="3468" y="6701"/>
                  </a:cubicBezTo>
                  <a:cubicBezTo>
                    <a:pt x="3053" y="4300"/>
                    <a:pt x="1493" y="3185"/>
                    <a:pt x="0" y="2675"/>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0"/>
            <p:cNvSpPr/>
            <p:nvPr/>
          </p:nvSpPr>
          <p:spPr>
            <a:xfrm>
              <a:off x="4798048" y="2830554"/>
              <a:ext cx="95458" cy="450599"/>
            </a:xfrm>
            <a:custGeom>
              <a:avLst/>
              <a:gdLst/>
              <a:ahLst/>
              <a:cxnLst/>
              <a:rect l="l" t="t" r="r" b="b"/>
              <a:pathLst>
                <a:path w="1872" h="8837" extrusionOk="0">
                  <a:moveTo>
                    <a:pt x="1588" y="8790"/>
                  </a:moveTo>
                  <a:cubicBezTo>
                    <a:pt x="822" y="8837"/>
                    <a:pt x="785" y="6172"/>
                    <a:pt x="728" y="5529"/>
                  </a:cubicBezTo>
                  <a:cubicBezTo>
                    <a:pt x="643" y="4631"/>
                    <a:pt x="303" y="3034"/>
                    <a:pt x="142" y="2023"/>
                  </a:cubicBezTo>
                  <a:cubicBezTo>
                    <a:pt x="95" y="1702"/>
                    <a:pt x="0" y="1097"/>
                    <a:pt x="66" y="785"/>
                  </a:cubicBezTo>
                  <a:cubicBezTo>
                    <a:pt x="114" y="558"/>
                    <a:pt x="170" y="483"/>
                    <a:pt x="359" y="407"/>
                  </a:cubicBezTo>
                  <a:cubicBezTo>
                    <a:pt x="1314" y="1"/>
                    <a:pt x="1493" y="1815"/>
                    <a:pt x="1578" y="2486"/>
                  </a:cubicBezTo>
                  <a:cubicBezTo>
                    <a:pt x="1701" y="3403"/>
                    <a:pt x="1871" y="5387"/>
                    <a:pt x="1834" y="6342"/>
                  </a:cubicBezTo>
                  <a:cubicBezTo>
                    <a:pt x="1805" y="6890"/>
                    <a:pt x="1692" y="6966"/>
                    <a:pt x="1229" y="7126"/>
                  </a:cubicBezTo>
                  <a:cubicBezTo>
                    <a:pt x="643" y="7325"/>
                    <a:pt x="1541" y="7731"/>
                    <a:pt x="1569" y="7750"/>
                  </a:cubicBezTo>
                  <a:cubicBezTo>
                    <a:pt x="1805" y="7920"/>
                    <a:pt x="1767" y="8572"/>
                    <a:pt x="1588" y="8790"/>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0"/>
            <p:cNvSpPr/>
            <p:nvPr/>
          </p:nvSpPr>
          <p:spPr>
            <a:xfrm>
              <a:off x="7398400" y="2860894"/>
              <a:ext cx="165828" cy="146086"/>
            </a:xfrm>
            <a:custGeom>
              <a:avLst/>
              <a:gdLst/>
              <a:ahLst/>
              <a:cxnLst/>
              <a:rect l="l" t="t" r="r" b="b"/>
              <a:pathLst>
                <a:path w="3252" h="2865" extrusionOk="0">
                  <a:moveTo>
                    <a:pt x="20" y="162"/>
                  </a:moveTo>
                  <a:cubicBezTo>
                    <a:pt x="247" y="58"/>
                    <a:pt x="1211" y="1"/>
                    <a:pt x="1513" y="1"/>
                  </a:cubicBezTo>
                  <a:cubicBezTo>
                    <a:pt x="1938" y="1"/>
                    <a:pt x="2628" y="39"/>
                    <a:pt x="3006" y="152"/>
                  </a:cubicBezTo>
                  <a:cubicBezTo>
                    <a:pt x="3082" y="218"/>
                    <a:pt x="3233" y="2581"/>
                    <a:pt x="3252" y="2865"/>
                  </a:cubicBezTo>
                  <a:cubicBezTo>
                    <a:pt x="3129" y="2865"/>
                    <a:pt x="2685" y="2732"/>
                    <a:pt x="2515" y="2704"/>
                  </a:cubicBezTo>
                  <a:cubicBezTo>
                    <a:pt x="1787" y="2562"/>
                    <a:pt x="105" y="2468"/>
                    <a:pt x="29" y="2449"/>
                  </a:cubicBezTo>
                  <a:cubicBezTo>
                    <a:pt x="29" y="2080"/>
                    <a:pt x="39" y="1683"/>
                    <a:pt x="39" y="1305"/>
                  </a:cubicBezTo>
                  <a:cubicBezTo>
                    <a:pt x="39" y="946"/>
                    <a:pt x="1" y="511"/>
                    <a:pt x="20" y="162"/>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0"/>
            <p:cNvSpPr/>
            <p:nvPr/>
          </p:nvSpPr>
          <p:spPr>
            <a:xfrm>
              <a:off x="5577771" y="2849829"/>
              <a:ext cx="171131" cy="157610"/>
            </a:xfrm>
            <a:custGeom>
              <a:avLst/>
              <a:gdLst/>
              <a:ahLst/>
              <a:cxnLst/>
              <a:rect l="l" t="t" r="r" b="b"/>
              <a:pathLst>
                <a:path w="3356" h="3091" extrusionOk="0">
                  <a:moveTo>
                    <a:pt x="10" y="3091"/>
                  </a:moveTo>
                  <a:cubicBezTo>
                    <a:pt x="0" y="2779"/>
                    <a:pt x="170" y="473"/>
                    <a:pt x="256" y="388"/>
                  </a:cubicBezTo>
                  <a:cubicBezTo>
                    <a:pt x="331" y="312"/>
                    <a:pt x="2344" y="1"/>
                    <a:pt x="2798" y="435"/>
                  </a:cubicBezTo>
                  <a:cubicBezTo>
                    <a:pt x="3355" y="974"/>
                    <a:pt x="2798" y="1891"/>
                    <a:pt x="2231" y="2363"/>
                  </a:cubicBezTo>
                  <a:cubicBezTo>
                    <a:pt x="1985" y="2562"/>
                    <a:pt x="1607" y="2760"/>
                    <a:pt x="1219" y="2836"/>
                  </a:cubicBezTo>
                  <a:cubicBezTo>
                    <a:pt x="1002" y="2883"/>
                    <a:pt x="794" y="2902"/>
                    <a:pt x="596" y="2949"/>
                  </a:cubicBezTo>
                  <a:cubicBezTo>
                    <a:pt x="388" y="2987"/>
                    <a:pt x="208" y="3044"/>
                    <a:pt x="10" y="3091"/>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0"/>
            <p:cNvSpPr/>
            <p:nvPr/>
          </p:nvSpPr>
          <p:spPr>
            <a:xfrm>
              <a:off x="5318476" y="2958747"/>
              <a:ext cx="218401" cy="119062"/>
            </a:xfrm>
            <a:custGeom>
              <a:avLst/>
              <a:gdLst/>
              <a:ahLst/>
              <a:cxnLst/>
              <a:rect l="l" t="t" r="r" b="b"/>
              <a:pathLst>
                <a:path w="4283" h="2335" extrusionOk="0">
                  <a:moveTo>
                    <a:pt x="1371" y="114"/>
                  </a:moveTo>
                  <a:cubicBezTo>
                    <a:pt x="2052" y="0"/>
                    <a:pt x="3101" y="275"/>
                    <a:pt x="3630" y="568"/>
                  </a:cubicBezTo>
                  <a:cubicBezTo>
                    <a:pt x="3913" y="719"/>
                    <a:pt x="4150" y="946"/>
                    <a:pt x="4225" y="1342"/>
                  </a:cubicBezTo>
                  <a:cubicBezTo>
                    <a:pt x="4282" y="1635"/>
                    <a:pt x="4225" y="1683"/>
                    <a:pt x="4169" y="1928"/>
                  </a:cubicBezTo>
                  <a:cubicBezTo>
                    <a:pt x="4121" y="2117"/>
                    <a:pt x="4102" y="2335"/>
                    <a:pt x="3857" y="2269"/>
                  </a:cubicBezTo>
                  <a:cubicBezTo>
                    <a:pt x="3639" y="2212"/>
                    <a:pt x="3318" y="1730"/>
                    <a:pt x="3139" y="1579"/>
                  </a:cubicBezTo>
                  <a:cubicBezTo>
                    <a:pt x="2193" y="823"/>
                    <a:pt x="1" y="341"/>
                    <a:pt x="1371" y="114"/>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0"/>
            <p:cNvSpPr/>
            <p:nvPr/>
          </p:nvSpPr>
          <p:spPr>
            <a:xfrm>
              <a:off x="5540190" y="3003569"/>
              <a:ext cx="181227" cy="92088"/>
            </a:xfrm>
            <a:custGeom>
              <a:avLst/>
              <a:gdLst/>
              <a:ahLst/>
              <a:cxnLst/>
              <a:rect l="l" t="t" r="r" b="b"/>
              <a:pathLst>
                <a:path w="3554" h="1806" extrusionOk="0">
                  <a:moveTo>
                    <a:pt x="3554" y="0"/>
                  </a:moveTo>
                  <a:cubicBezTo>
                    <a:pt x="3525" y="945"/>
                    <a:pt x="2146" y="1531"/>
                    <a:pt x="1342" y="1683"/>
                  </a:cubicBezTo>
                  <a:cubicBezTo>
                    <a:pt x="1078" y="1739"/>
                    <a:pt x="416" y="1805"/>
                    <a:pt x="189" y="1673"/>
                  </a:cubicBezTo>
                  <a:cubicBezTo>
                    <a:pt x="0" y="1569"/>
                    <a:pt x="85" y="993"/>
                    <a:pt x="369" y="690"/>
                  </a:cubicBezTo>
                  <a:cubicBezTo>
                    <a:pt x="652" y="397"/>
                    <a:pt x="643" y="549"/>
                    <a:pt x="794" y="473"/>
                  </a:cubicBezTo>
                  <a:cubicBezTo>
                    <a:pt x="898" y="426"/>
                    <a:pt x="813" y="407"/>
                    <a:pt x="983" y="341"/>
                  </a:cubicBezTo>
                  <a:cubicBezTo>
                    <a:pt x="1541" y="142"/>
                    <a:pt x="2911" y="57"/>
                    <a:pt x="35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0"/>
            <p:cNvSpPr/>
            <p:nvPr/>
          </p:nvSpPr>
          <p:spPr>
            <a:xfrm>
              <a:off x="7420123" y="3003059"/>
              <a:ext cx="184134" cy="90201"/>
            </a:xfrm>
            <a:custGeom>
              <a:avLst/>
              <a:gdLst/>
              <a:ahLst/>
              <a:cxnLst/>
              <a:rect l="l" t="t" r="r" b="b"/>
              <a:pathLst>
                <a:path w="3611" h="1769" extrusionOk="0">
                  <a:moveTo>
                    <a:pt x="3195" y="700"/>
                  </a:moveTo>
                  <a:cubicBezTo>
                    <a:pt x="3412" y="946"/>
                    <a:pt x="3610" y="1541"/>
                    <a:pt x="3374" y="1683"/>
                  </a:cubicBezTo>
                  <a:lnTo>
                    <a:pt x="2807" y="1768"/>
                  </a:lnTo>
                  <a:cubicBezTo>
                    <a:pt x="1673" y="1768"/>
                    <a:pt x="85" y="1012"/>
                    <a:pt x="0" y="1"/>
                  </a:cubicBezTo>
                  <a:cubicBezTo>
                    <a:pt x="397" y="58"/>
                    <a:pt x="822" y="58"/>
                    <a:pt x="1219" y="105"/>
                  </a:cubicBezTo>
                  <a:cubicBezTo>
                    <a:pt x="1758" y="171"/>
                    <a:pt x="2854" y="294"/>
                    <a:pt x="3195" y="700"/>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0"/>
            <p:cNvSpPr/>
            <p:nvPr/>
          </p:nvSpPr>
          <p:spPr>
            <a:xfrm>
              <a:off x="4936798" y="2935138"/>
              <a:ext cx="398149" cy="231342"/>
            </a:xfrm>
            <a:custGeom>
              <a:avLst/>
              <a:gdLst/>
              <a:ahLst/>
              <a:cxnLst/>
              <a:rect l="l" t="t" r="r" b="b"/>
              <a:pathLst>
                <a:path w="7808" h="4537" extrusionOk="0">
                  <a:moveTo>
                    <a:pt x="6512" y="133"/>
                  </a:moveTo>
                  <a:cubicBezTo>
                    <a:pt x="7316" y="0"/>
                    <a:pt x="7278" y="407"/>
                    <a:pt x="7363" y="756"/>
                  </a:cubicBezTo>
                  <a:lnTo>
                    <a:pt x="7684" y="1928"/>
                  </a:lnTo>
                  <a:cubicBezTo>
                    <a:pt x="7807" y="2779"/>
                    <a:pt x="6909" y="3270"/>
                    <a:pt x="6342" y="3563"/>
                  </a:cubicBezTo>
                  <a:cubicBezTo>
                    <a:pt x="4925" y="4282"/>
                    <a:pt x="3016" y="4537"/>
                    <a:pt x="1258" y="4291"/>
                  </a:cubicBezTo>
                  <a:cubicBezTo>
                    <a:pt x="407" y="4178"/>
                    <a:pt x="58" y="3450"/>
                    <a:pt x="20" y="2533"/>
                  </a:cubicBezTo>
                  <a:cubicBezTo>
                    <a:pt x="1" y="2117"/>
                    <a:pt x="1" y="1550"/>
                    <a:pt x="341" y="1380"/>
                  </a:cubicBezTo>
                  <a:cubicBezTo>
                    <a:pt x="474" y="1314"/>
                    <a:pt x="1475" y="1361"/>
                    <a:pt x="1730" y="1352"/>
                  </a:cubicBezTo>
                  <a:cubicBezTo>
                    <a:pt x="5567" y="1238"/>
                    <a:pt x="5237" y="350"/>
                    <a:pt x="6512" y="1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0"/>
            <p:cNvSpPr/>
            <p:nvPr/>
          </p:nvSpPr>
          <p:spPr>
            <a:xfrm>
              <a:off x="5232248" y="2935138"/>
              <a:ext cx="102699" cy="187031"/>
            </a:xfrm>
            <a:custGeom>
              <a:avLst/>
              <a:gdLst/>
              <a:ahLst/>
              <a:cxnLst/>
              <a:rect l="l" t="t" r="r" b="b"/>
              <a:pathLst>
                <a:path w="2014" h="3668" extrusionOk="0">
                  <a:moveTo>
                    <a:pt x="718" y="133"/>
                  </a:moveTo>
                  <a:cubicBezTo>
                    <a:pt x="1522" y="0"/>
                    <a:pt x="1484" y="407"/>
                    <a:pt x="1569" y="756"/>
                  </a:cubicBezTo>
                  <a:lnTo>
                    <a:pt x="1890" y="1928"/>
                  </a:lnTo>
                  <a:cubicBezTo>
                    <a:pt x="2013" y="2779"/>
                    <a:pt x="1115" y="3270"/>
                    <a:pt x="548" y="3563"/>
                  </a:cubicBezTo>
                  <a:cubicBezTo>
                    <a:pt x="473" y="3601"/>
                    <a:pt x="397" y="3629"/>
                    <a:pt x="322" y="3667"/>
                  </a:cubicBezTo>
                  <a:cubicBezTo>
                    <a:pt x="274" y="2344"/>
                    <a:pt x="161" y="1257"/>
                    <a:pt x="0" y="388"/>
                  </a:cubicBezTo>
                  <a:cubicBezTo>
                    <a:pt x="199" y="274"/>
                    <a:pt x="416" y="180"/>
                    <a:pt x="718" y="133"/>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0"/>
            <p:cNvSpPr/>
            <p:nvPr/>
          </p:nvSpPr>
          <p:spPr>
            <a:xfrm>
              <a:off x="4918033" y="3028606"/>
              <a:ext cx="638120" cy="550845"/>
            </a:xfrm>
            <a:custGeom>
              <a:avLst/>
              <a:gdLst/>
              <a:ahLst/>
              <a:cxnLst/>
              <a:rect l="l" t="t" r="r" b="b"/>
              <a:pathLst>
                <a:path w="12514" h="10803" extrusionOk="0">
                  <a:moveTo>
                    <a:pt x="9385" y="1097"/>
                  </a:moveTo>
                  <a:cubicBezTo>
                    <a:pt x="9574" y="1248"/>
                    <a:pt x="10179" y="1891"/>
                    <a:pt x="10330" y="2071"/>
                  </a:cubicBezTo>
                  <a:cubicBezTo>
                    <a:pt x="10415" y="2184"/>
                    <a:pt x="10576" y="2392"/>
                    <a:pt x="10746" y="2439"/>
                  </a:cubicBezTo>
                  <a:cubicBezTo>
                    <a:pt x="10717" y="1815"/>
                    <a:pt x="9961" y="1163"/>
                    <a:pt x="9678" y="908"/>
                  </a:cubicBezTo>
                  <a:cubicBezTo>
                    <a:pt x="9253" y="540"/>
                    <a:pt x="9290" y="1"/>
                    <a:pt x="10661" y="984"/>
                  </a:cubicBezTo>
                  <a:lnTo>
                    <a:pt x="12022" y="2184"/>
                  </a:lnTo>
                  <a:cubicBezTo>
                    <a:pt x="12315" y="2496"/>
                    <a:pt x="12513" y="3705"/>
                    <a:pt x="12513" y="4235"/>
                  </a:cubicBezTo>
                  <a:cubicBezTo>
                    <a:pt x="12513" y="5151"/>
                    <a:pt x="12447" y="5756"/>
                    <a:pt x="12078" y="6626"/>
                  </a:cubicBezTo>
                  <a:cubicBezTo>
                    <a:pt x="11549" y="7873"/>
                    <a:pt x="10992" y="7609"/>
                    <a:pt x="10992" y="7183"/>
                  </a:cubicBezTo>
                  <a:cubicBezTo>
                    <a:pt x="10992" y="6276"/>
                    <a:pt x="11294" y="5633"/>
                    <a:pt x="11171" y="4575"/>
                  </a:cubicBezTo>
                  <a:lnTo>
                    <a:pt x="11143" y="4613"/>
                  </a:lnTo>
                  <a:cubicBezTo>
                    <a:pt x="11143" y="4613"/>
                    <a:pt x="11133" y="4622"/>
                    <a:pt x="11133" y="4632"/>
                  </a:cubicBezTo>
                  <a:lnTo>
                    <a:pt x="11067" y="4858"/>
                  </a:lnTo>
                  <a:cubicBezTo>
                    <a:pt x="11048" y="4962"/>
                    <a:pt x="11029" y="5057"/>
                    <a:pt x="11010" y="5151"/>
                  </a:cubicBezTo>
                  <a:cubicBezTo>
                    <a:pt x="10746" y="6371"/>
                    <a:pt x="10330" y="7769"/>
                    <a:pt x="9697" y="8799"/>
                  </a:cubicBezTo>
                  <a:cubicBezTo>
                    <a:pt x="9508" y="9111"/>
                    <a:pt x="9290" y="9395"/>
                    <a:pt x="9092" y="9631"/>
                  </a:cubicBezTo>
                  <a:cubicBezTo>
                    <a:pt x="8411" y="10434"/>
                    <a:pt x="7107" y="10803"/>
                    <a:pt x="6011" y="10803"/>
                  </a:cubicBezTo>
                  <a:cubicBezTo>
                    <a:pt x="5019" y="10803"/>
                    <a:pt x="4773" y="10803"/>
                    <a:pt x="3715" y="10586"/>
                  </a:cubicBezTo>
                  <a:cubicBezTo>
                    <a:pt x="2845" y="10406"/>
                    <a:pt x="2420" y="10198"/>
                    <a:pt x="1853" y="9650"/>
                  </a:cubicBezTo>
                  <a:cubicBezTo>
                    <a:pt x="1635" y="9433"/>
                    <a:pt x="851" y="8006"/>
                    <a:pt x="2127" y="8006"/>
                  </a:cubicBezTo>
                  <a:cubicBezTo>
                    <a:pt x="2760" y="8006"/>
                    <a:pt x="3327" y="8298"/>
                    <a:pt x="3989" y="8346"/>
                  </a:cubicBezTo>
                  <a:cubicBezTo>
                    <a:pt x="4669" y="8393"/>
                    <a:pt x="5331" y="8280"/>
                    <a:pt x="5935" y="8109"/>
                  </a:cubicBezTo>
                  <a:cubicBezTo>
                    <a:pt x="6644" y="7911"/>
                    <a:pt x="8780" y="7127"/>
                    <a:pt x="8752" y="6531"/>
                  </a:cubicBezTo>
                  <a:cubicBezTo>
                    <a:pt x="8194" y="6323"/>
                    <a:pt x="6890" y="6871"/>
                    <a:pt x="6266" y="7060"/>
                  </a:cubicBezTo>
                  <a:cubicBezTo>
                    <a:pt x="4565" y="7590"/>
                    <a:pt x="2306" y="7817"/>
                    <a:pt x="917" y="6522"/>
                  </a:cubicBezTo>
                  <a:cubicBezTo>
                    <a:pt x="662" y="6295"/>
                    <a:pt x="256" y="5889"/>
                    <a:pt x="189" y="5435"/>
                  </a:cubicBezTo>
                  <a:cubicBezTo>
                    <a:pt x="133" y="5019"/>
                    <a:pt x="0" y="4395"/>
                    <a:pt x="870" y="4395"/>
                  </a:cubicBezTo>
                  <a:cubicBezTo>
                    <a:pt x="1144" y="4395"/>
                    <a:pt x="2637" y="4660"/>
                    <a:pt x="3214" y="4717"/>
                  </a:cubicBezTo>
                  <a:cubicBezTo>
                    <a:pt x="4839" y="4868"/>
                    <a:pt x="6758" y="4660"/>
                    <a:pt x="7958" y="3554"/>
                  </a:cubicBezTo>
                  <a:cubicBezTo>
                    <a:pt x="8251" y="3290"/>
                    <a:pt x="9082" y="2638"/>
                    <a:pt x="9082" y="3450"/>
                  </a:cubicBezTo>
                  <a:cubicBezTo>
                    <a:pt x="9082" y="4225"/>
                    <a:pt x="8572" y="4632"/>
                    <a:pt x="8534" y="4754"/>
                  </a:cubicBezTo>
                  <a:cubicBezTo>
                    <a:pt x="8478" y="4944"/>
                    <a:pt x="8704" y="5029"/>
                    <a:pt x="8837" y="4877"/>
                  </a:cubicBezTo>
                  <a:cubicBezTo>
                    <a:pt x="9347" y="4301"/>
                    <a:pt x="9357" y="3809"/>
                    <a:pt x="9423" y="3157"/>
                  </a:cubicBezTo>
                  <a:cubicBezTo>
                    <a:pt x="9498" y="3309"/>
                    <a:pt x="9546" y="3545"/>
                    <a:pt x="9546" y="3734"/>
                  </a:cubicBezTo>
                  <a:cubicBezTo>
                    <a:pt x="9546" y="4244"/>
                    <a:pt x="9508" y="4140"/>
                    <a:pt x="9404" y="4584"/>
                  </a:cubicBezTo>
                  <a:cubicBezTo>
                    <a:pt x="9668" y="4622"/>
                    <a:pt x="9735" y="4131"/>
                    <a:pt x="9791" y="3876"/>
                  </a:cubicBezTo>
                  <a:cubicBezTo>
                    <a:pt x="9857" y="3602"/>
                    <a:pt x="9867" y="3668"/>
                    <a:pt x="9933" y="3639"/>
                  </a:cubicBezTo>
                  <a:cubicBezTo>
                    <a:pt x="10283" y="4613"/>
                    <a:pt x="9839" y="5010"/>
                    <a:pt x="9924" y="5369"/>
                  </a:cubicBezTo>
                  <a:cubicBezTo>
                    <a:pt x="10217" y="5312"/>
                    <a:pt x="10377" y="4518"/>
                    <a:pt x="10377" y="4150"/>
                  </a:cubicBezTo>
                  <a:cubicBezTo>
                    <a:pt x="10377" y="3450"/>
                    <a:pt x="9999" y="3034"/>
                    <a:pt x="9716" y="2534"/>
                  </a:cubicBezTo>
                  <a:cubicBezTo>
                    <a:pt x="9564" y="2269"/>
                    <a:pt x="8988" y="1343"/>
                    <a:pt x="9073" y="993"/>
                  </a:cubicBezTo>
                  <a:cubicBezTo>
                    <a:pt x="9224" y="974"/>
                    <a:pt x="9290" y="1021"/>
                    <a:pt x="9385" y="109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0"/>
            <p:cNvSpPr/>
            <p:nvPr/>
          </p:nvSpPr>
          <p:spPr>
            <a:xfrm>
              <a:off x="4992737" y="3028606"/>
              <a:ext cx="563416" cy="550845"/>
            </a:xfrm>
            <a:custGeom>
              <a:avLst/>
              <a:gdLst/>
              <a:ahLst/>
              <a:cxnLst/>
              <a:rect l="l" t="t" r="r" b="b"/>
              <a:pathLst>
                <a:path w="11049" h="10803" extrusionOk="0">
                  <a:moveTo>
                    <a:pt x="7920" y="1097"/>
                  </a:moveTo>
                  <a:cubicBezTo>
                    <a:pt x="8109" y="1248"/>
                    <a:pt x="8714" y="1891"/>
                    <a:pt x="8865" y="2071"/>
                  </a:cubicBezTo>
                  <a:cubicBezTo>
                    <a:pt x="8950" y="2184"/>
                    <a:pt x="9111" y="2392"/>
                    <a:pt x="9281" y="2439"/>
                  </a:cubicBezTo>
                  <a:cubicBezTo>
                    <a:pt x="9252" y="1815"/>
                    <a:pt x="8496" y="1163"/>
                    <a:pt x="8213" y="908"/>
                  </a:cubicBezTo>
                  <a:cubicBezTo>
                    <a:pt x="7788" y="540"/>
                    <a:pt x="7825" y="1"/>
                    <a:pt x="9196" y="984"/>
                  </a:cubicBezTo>
                  <a:lnTo>
                    <a:pt x="10557" y="2184"/>
                  </a:lnTo>
                  <a:cubicBezTo>
                    <a:pt x="10850" y="2496"/>
                    <a:pt x="11048" y="3705"/>
                    <a:pt x="11048" y="4235"/>
                  </a:cubicBezTo>
                  <a:cubicBezTo>
                    <a:pt x="11048" y="5151"/>
                    <a:pt x="10982" y="5756"/>
                    <a:pt x="10613" y="6626"/>
                  </a:cubicBezTo>
                  <a:cubicBezTo>
                    <a:pt x="10084" y="7873"/>
                    <a:pt x="9527" y="7609"/>
                    <a:pt x="9527" y="7183"/>
                  </a:cubicBezTo>
                  <a:cubicBezTo>
                    <a:pt x="9527" y="6276"/>
                    <a:pt x="9829" y="5633"/>
                    <a:pt x="9706" y="4575"/>
                  </a:cubicBezTo>
                  <a:lnTo>
                    <a:pt x="9678" y="4613"/>
                  </a:lnTo>
                  <a:cubicBezTo>
                    <a:pt x="9678" y="4613"/>
                    <a:pt x="9668" y="4622"/>
                    <a:pt x="9668" y="4632"/>
                  </a:cubicBezTo>
                  <a:lnTo>
                    <a:pt x="9602" y="4858"/>
                  </a:lnTo>
                  <a:cubicBezTo>
                    <a:pt x="9583" y="4962"/>
                    <a:pt x="9564" y="5057"/>
                    <a:pt x="9545" y="5151"/>
                  </a:cubicBezTo>
                  <a:cubicBezTo>
                    <a:pt x="9281" y="6371"/>
                    <a:pt x="8865" y="7769"/>
                    <a:pt x="8232" y="8799"/>
                  </a:cubicBezTo>
                  <a:cubicBezTo>
                    <a:pt x="8043" y="9111"/>
                    <a:pt x="7825" y="9395"/>
                    <a:pt x="7627" y="9631"/>
                  </a:cubicBezTo>
                  <a:cubicBezTo>
                    <a:pt x="6946" y="10434"/>
                    <a:pt x="5642" y="10803"/>
                    <a:pt x="4546" y="10803"/>
                  </a:cubicBezTo>
                  <a:cubicBezTo>
                    <a:pt x="3554" y="10803"/>
                    <a:pt x="3308" y="10803"/>
                    <a:pt x="2250" y="10586"/>
                  </a:cubicBezTo>
                  <a:cubicBezTo>
                    <a:pt x="1380" y="10406"/>
                    <a:pt x="955" y="10198"/>
                    <a:pt x="388" y="9650"/>
                  </a:cubicBezTo>
                  <a:cubicBezTo>
                    <a:pt x="293" y="9555"/>
                    <a:pt x="95" y="9244"/>
                    <a:pt x="0" y="8922"/>
                  </a:cubicBezTo>
                  <a:cubicBezTo>
                    <a:pt x="1541" y="9319"/>
                    <a:pt x="2788" y="9168"/>
                    <a:pt x="3667" y="8289"/>
                  </a:cubicBezTo>
                  <a:cubicBezTo>
                    <a:pt x="3941" y="8242"/>
                    <a:pt x="4215" y="8185"/>
                    <a:pt x="4470" y="8109"/>
                  </a:cubicBezTo>
                  <a:cubicBezTo>
                    <a:pt x="5179" y="7911"/>
                    <a:pt x="7315" y="7127"/>
                    <a:pt x="7287" y="6531"/>
                  </a:cubicBezTo>
                  <a:cubicBezTo>
                    <a:pt x="6729" y="6323"/>
                    <a:pt x="5425" y="6871"/>
                    <a:pt x="4801" y="7060"/>
                  </a:cubicBezTo>
                  <a:cubicBezTo>
                    <a:pt x="4669" y="7098"/>
                    <a:pt x="4537" y="7136"/>
                    <a:pt x="4404" y="7174"/>
                  </a:cubicBezTo>
                  <a:cubicBezTo>
                    <a:pt x="4716" y="6465"/>
                    <a:pt x="4924" y="5558"/>
                    <a:pt x="5000" y="4414"/>
                  </a:cubicBezTo>
                  <a:cubicBezTo>
                    <a:pt x="5557" y="4225"/>
                    <a:pt x="6068" y="3951"/>
                    <a:pt x="6493" y="3554"/>
                  </a:cubicBezTo>
                  <a:cubicBezTo>
                    <a:pt x="6786" y="3290"/>
                    <a:pt x="7617" y="2638"/>
                    <a:pt x="7617" y="3450"/>
                  </a:cubicBezTo>
                  <a:cubicBezTo>
                    <a:pt x="7617" y="4225"/>
                    <a:pt x="7107" y="4632"/>
                    <a:pt x="7069" y="4754"/>
                  </a:cubicBezTo>
                  <a:cubicBezTo>
                    <a:pt x="7013" y="4944"/>
                    <a:pt x="7249" y="5029"/>
                    <a:pt x="7372" y="4877"/>
                  </a:cubicBezTo>
                  <a:cubicBezTo>
                    <a:pt x="7882" y="4301"/>
                    <a:pt x="7892" y="3809"/>
                    <a:pt x="7958" y="3157"/>
                  </a:cubicBezTo>
                  <a:cubicBezTo>
                    <a:pt x="8033" y="3309"/>
                    <a:pt x="8081" y="3545"/>
                    <a:pt x="8081" y="3734"/>
                  </a:cubicBezTo>
                  <a:cubicBezTo>
                    <a:pt x="8081" y="4244"/>
                    <a:pt x="8043" y="4140"/>
                    <a:pt x="7939" y="4584"/>
                  </a:cubicBezTo>
                  <a:cubicBezTo>
                    <a:pt x="8203" y="4622"/>
                    <a:pt x="8270" y="4131"/>
                    <a:pt x="8326" y="3876"/>
                  </a:cubicBezTo>
                  <a:cubicBezTo>
                    <a:pt x="8392" y="3602"/>
                    <a:pt x="8411" y="3668"/>
                    <a:pt x="8468" y="3639"/>
                  </a:cubicBezTo>
                  <a:cubicBezTo>
                    <a:pt x="8818" y="4613"/>
                    <a:pt x="8374" y="5010"/>
                    <a:pt x="8459" y="5369"/>
                  </a:cubicBezTo>
                  <a:cubicBezTo>
                    <a:pt x="8752" y="5312"/>
                    <a:pt x="8912" y="4518"/>
                    <a:pt x="8912" y="4150"/>
                  </a:cubicBezTo>
                  <a:cubicBezTo>
                    <a:pt x="8912" y="3450"/>
                    <a:pt x="8534" y="3034"/>
                    <a:pt x="8251" y="2534"/>
                  </a:cubicBezTo>
                  <a:cubicBezTo>
                    <a:pt x="8099" y="2269"/>
                    <a:pt x="7523" y="1343"/>
                    <a:pt x="7608" y="993"/>
                  </a:cubicBezTo>
                  <a:cubicBezTo>
                    <a:pt x="7759" y="974"/>
                    <a:pt x="7825" y="1021"/>
                    <a:pt x="7920" y="1097"/>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0"/>
            <p:cNvSpPr/>
            <p:nvPr/>
          </p:nvSpPr>
          <p:spPr>
            <a:xfrm>
              <a:off x="7336241" y="3110040"/>
              <a:ext cx="86330" cy="364884"/>
            </a:xfrm>
            <a:custGeom>
              <a:avLst/>
              <a:gdLst/>
              <a:ahLst/>
              <a:cxnLst/>
              <a:rect l="l" t="t" r="r" b="b"/>
              <a:pathLst>
                <a:path w="1693" h="7156" extrusionOk="0">
                  <a:moveTo>
                    <a:pt x="1692" y="1"/>
                  </a:moveTo>
                  <a:cubicBezTo>
                    <a:pt x="1692" y="2127"/>
                    <a:pt x="1296" y="4292"/>
                    <a:pt x="880" y="6361"/>
                  </a:cubicBezTo>
                  <a:cubicBezTo>
                    <a:pt x="842" y="6531"/>
                    <a:pt x="747" y="7032"/>
                    <a:pt x="691" y="7155"/>
                  </a:cubicBezTo>
                  <a:cubicBezTo>
                    <a:pt x="643" y="7080"/>
                    <a:pt x="521" y="6456"/>
                    <a:pt x="464" y="6276"/>
                  </a:cubicBezTo>
                  <a:cubicBezTo>
                    <a:pt x="161" y="5274"/>
                    <a:pt x="1" y="5662"/>
                    <a:pt x="152" y="5104"/>
                  </a:cubicBezTo>
                  <a:cubicBezTo>
                    <a:pt x="407" y="4169"/>
                    <a:pt x="662" y="2893"/>
                    <a:pt x="814" y="1948"/>
                  </a:cubicBezTo>
                  <a:cubicBezTo>
                    <a:pt x="927" y="1315"/>
                    <a:pt x="984" y="681"/>
                    <a:pt x="1078" y="48"/>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0"/>
            <p:cNvSpPr/>
            <p:nvPr/>
          </p:nvSpPr>
          <p:spPr>
            <a:xfrm>
              <a:off x="5719428" y="3110040"/>
              <a:ext cx="85361" cy="365853"/>
            </a:xfrm>
            <a:custGeom>
              <a:avLst/>
              <a:gdLst/>
              <a:ahLst/>
              <a:cxnLst/>
              <a:rect l="l" t="t" r="r" b="b"/>
              <a:pathLst>
                <a:path w="1674" h="7175" extrusionOk="0">
                  <a:moveTo>
                    <a:pt x="1003" y="7174"/>
                  </a:moveTo>
                  <a:cubicBezTo>
                    <a:pt x="899" y="6919"/>
                    <a:pt x="710" y="5851"/>
                    <a:pt x="643" y="5511"/>
                  </a:cubicBezTo>
                  <a:cubicBezTo>
                    <a:pt x="313" y="3734"/>
                    <a:pt x="1" y="1825"/>
                    <a:pt x="1" y="1"/>
                  </a:cubicBezTo>
                  <a:lnTo>
                    <a:pt x="625" y="67"/>
                  </a:lnTo>
                  <a:cubicBezTo>
                    <a:pt x="643" y="1012"/>
                    <a:pt x="1182" y="3687"/>
                    <a:pt x="1447" y="4736"/>
                  </a:cubicBezTo>
                  <a:cubicBezTo>
                    <a:pt x="1579" y="5246"/>
                    <a:pt x="1674" y="5331"/>
                    <a:pt x="1532" y="5558"/>
                  </a:cubicBezTo>
                  <a:cubicBezTo>
                    <a:pt x="1173" y="6125"/>
                    <a:pt x="1069" y="7061"/>
                    <a:pt x="1003" y="7174"/>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0"/>
            <p:cNvSpPr/>
            <p:nvPr/>
          </p:nvSpPr>
          <p:spPr>
            <a:xfrm>
              <a:off x="6436023" y="2962113"/>
              <a:ext cx="270413" cy="279527"/>
            </a:xfrm>
            <a:custGeom>
              <a:avLst/>
              <a:gdLst/>
              <a:ahLst/>
              <a:cxnLst/>
              <a:rect l="l" t="t" r="r" b="b"/>
              <a:pathLst>
                <a:path w="5303" h="5482" extrusionOk="0">
                  <a:moveTo>
                    <a:pt x="993" y="2647"/>
                  </a:moveTo>
                  <a:cubicBezTo>
                    <a:pt x="993" y="2864"/>
                    <a:pt x="974" y="5076"/>
                    <a:pt x="1012" y="5170"/>
                  </a:cubicBezTo>
                  <a:cubicBezTo>
                    <a:pt x="1069" y="5302"/>
                    <a:pt x="1248" y="5312"/>
                    <a:pt x="1305" y="5180"/>
                  </a:cubicBezTo>
                  <a:cubicBezTo>
                    <a:pt x="1343" y="5076"/>
                    <a:pt x="1324" y="2420"/>
                    <a:pt x="1324" y="2184"/>
                  </a:cubicBezTo>
                  <a:cubicBezTo>
                    <a:pt x="1324" y="1494"/>
                    <a:pt x="1248" y="908"/>
                    <a:pt x="1645" y="492"/>
                  </a:cubicBezTo>
                  <a:cubicBezTo>
                    <a:pt x="1778" y="360"/>
                    <a:pt x="2042" y="209"/>
                    <a:pt x="2297" y="114"/>
                  </a:cubicBezTo>
                  <a:cubicBezTo>
                    <a:pt x="2628" y="1"/>
                    <a:pt x="2732" y="20"/>
                    <a:pt x="3063" y="142"/>
                  </a:cubicBezTo>
                  <a:cubicBezTo>
                    <a:pt x="3526" y="312"/>
                    <a:pt x="3942" y="672"/>
                    <a:pt x="3970" y="1248"/>
                  </a:cubicBezTo>
                  <a:cubicBezTo>
                    <a:pt x="4008" y="1957"/>
                    <a:pt x="3914" y="4887"/>
                    <a:pt x="3999" y="5227"/>
                  </a:cubicBezTo>
                  <a:cubicBezTo>
                    <a:pt x="4310" y="5369"/>
                    <a:pt x="4301" y="5142"/>
                    <a:pt x="4292" y="4868"/>
                  </a:cubicBezTo>
                  <a:lnTo>
                    <a:pt x="4292" y="2637"/>
                  </a:lnTo>
                  <a:cubicBezTo>
                    <a:pt x="4688" y="2779"/>
                    <a:pt x="5114" y="3176"/>
                    <a:pt x="5218" y="3630"/>
                  </a:cubicBezTo>
                  <a:cubicBezTo>
                    <a:pt x="5303" y="3970"/>
                    <a:pt x="5274" y="5057"/>
                    <a:pt x="5265" y="5482"/>
                  </a:cubicBezTo>
                  <a:cubicBezTo>
                    <a:pt x="4849" y="5425"/>
                    <a:pt x="4433" y="5340"/>
                    <a:pt x="3999" y="5293"/>
                  </a:cubicBezTo>
                  <a:cubicBezTo>
                    <a:pt x="2666" y="5142"/>
                    <a:pt x="1938" y="5180"/>
                    <a:pt x="625" y="5378"/>
                  </a:cubicBezTo>
                  <a:cubicBezTo>
                    <a:pt x="455" y="5397"/>
                    <a:pt x="199" y="5463"/>
                    <a:pt x="39" y="5473"/>
                  </a:cubicBezTo>
                  <a:cubicBezTo>
                    <a:pt x="29" y="5095"/>
                    <a:pt x="1" y="3904"/>
                    <a:pt x="77" y="3620"/>
                  </a:cubicBezTo>
                  <a:cubicBezTo>
                    <a:pt x="199" y="3176"/>
                    <a:pt x="653" y="2722"/>
                    <a:pt x="993" y="2647"/>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0"/>
            <p:cNvSpPr/>
            <p:nvPr/>
          </p:nvSpPr>
          <p:spPr>
            <a:xfrm>
              <a:off x="7664937" y="3204528"/>
              <a:ext cx="571116" cy="578787"/>
            </a:xfrm>
            <a:custGeom>
              <a:avLst/>
              <a:gdLst/>
              <a:ahLst/>
              <a:cxnLst/>
              <a:rect l="l" t="t" r="r" b="b"/>
              <a:pathLst>
                <a:path w="11200" h="11351" extrusionOk="0">
                  <a:moveTo>
                    <a:pt x="6927" y="3837"/>
                  </a:moveTo>
                  <a:cubicBezTo>
                    <a:pt x="7116" y="3856"/>
                    <a:pt x="7391" y="3459"/>
                    <a:pt x="7485" y="3317"/>
                  </a:cubicBezTo>
                  <a:cubicBezTo>
                    <a:pt x="7665" y="3072"/>
                    <a:pt x="7740" y="2873"/>
                    <a:pt x="7854" y="2571"/>
                  </a:cubicBezTo>
                  <a:cubicBezTo>
                    <a:pt x="8080" y="1957"/>
                    <a:pt x="8988" y="3062"/>
                    <a:pt x="9101" y="3166"/>
                  </a:cubicBezTo>
                  <a:cubicBezTo>
                    <a:pt x="9111" y="3336"/>
                    <a:pt x="8827" y="4121"/>
                    <a:pt x="8742" y="4281"/>
                  </a:cubicBezTo>
                  <a:cubicBezTo>
                    <a:pt x="8194" y="5397"/>
                    <a:pt x="7003" y="6739"/>
                    <a:pt x="5992" y="7429"/>
                  </a:cubicBezTo>
                  <a:cubicBezTo>
                    <a:pt x="5718" y="7618"/>
                    <a:pt x="5396" y="7807"/>
                    <a:pt x="5028" y="7948"/>
                  </a:cubicBezTo>
                  <a:cubicBezTo>
                    <a:pt x="3913" y="8383"/>
                    <a:pt x="3591" y="8260"/>
                    <a:pt x="2788" y="8459"/>
                  </a:cubicBezTo>
                  <a:lnTo>
                    <a:pt x="2656" y="8525"/>
                  </a:lnTo>
                  <a:cubicBezTo>
                    <a:pt x="2864" y="8685"/>
                    <a:pt x="3969" y="8515"/>
                    <a:pt x="4243" y="8459"/>
                  </a:cubicBezTo>
                  <a:cubicBezTo>
                    <a:pt x="5028" y="8289"/>
                    <a:pt x="4981" y="8222"/>
                    <a:pt x="5576" y="7996"/>
                  </a:cubicBezTo>
                  <a:cubicBezTo>
                    <a:pt x="7315" y="7343"/>
                    <a:pt x="7154" y="8487"/>
                    <a:pt x="7995" y="8761"/>
                  </a:cubicBezTo>
                  <a:cubicBezTo>
                    <a:pt x="8855" y="9035"/>
                    <a:pt x="9574" y="7759"/>
                    <a:pt x="9876" y="7136"/>
                  </a:cubicBezTo>
                  <a:cubicBezTo>
                    <a:pt x="10065" y="6739"/>
                    <a:pt x="10245" y="6238"/>
                    <a:pt x="10273" y="5746"/>
                  </a:cubicBezTo>
                  <a:cubicBezTo>
                    <a:pt x="10282" y="5510"/>
                    <a:pt x="10226" y="5170"/>
                    <a:pt x="10150" y="4971"/>
                  </a:cubicBezTo>
                  <a:cubicBezTo>
                    <a:pt x="10056" y="4726"/>
                    <a:pt x="9904" y="4612"/>
                    <a:pt x="9895" y="4329"/>
                  </a:cubicBezTo>
                  <a:cubicBezTo>
                    <a:pt x="10037" y="4423"/>
                    <a:pt x="10415" y="5179"/>
                    <a:pt x="10519" y="5416"/>
                  </a:cubicBezTo>
                  <a:cubicBezTo>
                    <a:pt x="10868" y="6247"/>
                    <a:pt x="11199" y="7287"/>
                    <a:pt x="11199" y="8203"/>
                  </a:cubicBezTo>
                  <a:cubicBezTo>
                    <a:pt x="11199" y="8799"/>
                    <a:pt x="11001" y="9139"/>
                    <a:pt x="10727" y="9470"/>
                  </a:cubicBezTo>
                  <a:cubicBezTo>
                    <a:pt x="9886" y="10481"/>
                    <a:pt x="7268" y="11351"/>
                    <a:pt x="5463" y="11048"/>
                  </a:cubicBezTo>
                  <a:cubicBezTo>
                    <a:pt x="4981" y="10973"/>
                    <a:pt x="4565" y="10821"/>
                    <a:pt x="4215" y="10585"/>
                  </a:cubicBezTo>
                  <a:cubicBezTo>
                    <a:pt x="4036" y="10453"/>
                    <a:pt x="3894" y="10320"/>
                    <a:pt x="3733" y="10188"/>
                  </a:cubicBezTo>
                  <a:lnTo>
                    <a:pt x="3289" y="9763"/>
                  </a:lnTo>
                  <a:cubicBezTo>
                    <a:pt x="3024" y="9498"/>
                    <a:pt x="1730" y="8260"/>
                    <a:pt x="2278" y="7570"/>
                  </a:cubicBezTo>
                  <a:cubicBezTo>
                    <a:pt x="2533" y="7249"/>
                    <a:pt x="3005" y="7164"/>
                    <a:pt x="3506" y="7069"/>
                  </a:cubicBezTo>
                  <a:cubicBezTo>
                    <a:pt x="3998" y="6975"/>
                    <a:pt x="4385" y="6824"/>
                    <a:pt x="4792" y="6606"/>
                  </a:cubicBezTo>
                  <a:cubicBezTo>
                    <a:pt x="5349" y="6304"/>
                    <a:pt x="6417" y="5359"/>
                    <a:pt x="6521" y="4811"/>
                  </a:cubicBezTo>
                  <a:cubicBezTo>
                    <a:pt x="6398" y="4848"/>
                    <a:pt x="6398" y="4886"/>
                    <a:pt x="6294" y="4990"/>
                  </a:cubicBezTo>
                  <a:cubicBezTo>
                    <a:pt x="6219" y="5066"/>
                    <a:pt x="6162" y="5104"/>
                    <a:pt x="6077" y="5179"/>
                  </a:cubicBezTo>
                  <a:cubicBezTo>
                    <a:pt x="5945" y="5312"/>
                    <a:pt x="5803" y="5425"/>
                    <a:pt x="5652" y="5538"/>
                  </a:cubicBezTo>
                  <a:cubicBezTo>
                    <a:pt x="4622" y="6276"/>
                    <a:pt x="3516" y="6871"/>
                    <a:pt x="2136" y="6672"/>
                  </a:cubicBezTo>
                  <a:cubicBezTo>
                    <a:pt x="1408" y="6569"/>
                    <a:pt x="0" y="6049"/>
                    <a:pt x="813" y="5312"/>
                  </a:cubicBezTo>
                  <a:cubicBezTo>
                    <a:pt x="1059" y="5085"/>
                    <a:pt x="1456" y="4915"/>
                    <a:pt x="1824" y="4745"/>
                  </a:cubicBezTo>
                  <a:cubicBezTo>
                    <a:pt x="2183" y="4593"/>
                    <a:pt x="2561" y="4338"/>
                    <a:pt x="2826" y="4140"/>
                  </a:cubicBezTo>
                  <a:cubicBezTo>
                    <a:pt x="3393" y="3724"/>
                    <a:pt x="3951" y="3147"/>
                    <a:pt x="4357" y="2524"/>
                  </a:cubicBezTo>
                  <a:cubicBezTo>
                    <a:pt x="4555" y="2231"/>
                    <a:pt x="4763" y="1890"/>
                    <a:pt x="4943" y="1531"/>
                  </a:cubicBezTo>
                  <a:cubicBezTo>
                    <a:pt x="5349" y="700"/>
                    <a:pt x="5623" y="0"/>
                    <a:pt x="6757" y="473"/>
                  </a:cubicBezTo>
                  <a:cubicBezTo>
                    <a:pt x="6927" y="548"/>
                    <a:pt x="7154" y="681"/>
                    <a:pt x="7258" y="766"/>
                  </a:cubicBezTo>
                  <a:cubicBezTo>
                    <a:pt x="7447" y="926"/>
                    <a:pt x="7466" y="993"/>
                    <a:pt x="7504" y="1314"/>
                  </a:cubicBezTo>
                  <a:cubicBezTo>
                    <a:pt x="7551" y="1796"/>
                    <a:pt x="7532" y="2278"/>
                    <a:pt x="7409" y="2732"/>
                  </a:cubicBezTo>
                  <a:cubicBezTo>
                    <a:pt x="7249" y="3308"/>
                    <a:pt x="6918" y="3582"/>
                    <a:pt x="6927" y="3837"/>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0"/>
            <p:cNvSpPr/>
            <p:nvPr/>
          </p:nvSpPr>
          <p:spPr>
            <a:xfrm>
              <a:off x="5786432" y="3331242"/>
              <a:ext cx="572085" cy="463142"/>
            </a:xfrm>
            <a:custGeom>
              <a:avLst/>
              <a:gdLst/>
              <a:ahLst/>
              <a:cxnLst/>
              <a:rect l="l" t="t" r="r" b="b"/>
              <a:pathLst>
                <a:path w="11219" h="9083" extrusionOk="0">
                  <a:moveTo>
                    <a:pt x="11181" y="766"/>
                  </a:moveTo>
                  <a:cubicBezTo>
                    <a:pt x="9120" y="766"/>
                    <a:pt x="7051" y="766"/>
                    <a:pt x="4981" y="766"/>
                  </a:cubicBezTo>
                  <a:cubicBezTo>
                    <a:pt x="4149" y="766"/>
                    <a:pt x="3819" y="738"/>
                    <a:pt x="3459" y="1314"/>
                  </a:cubicBezTo>
                  <a:cubicBezTo>
                    <a:pt x="2987" y="2099"/>
                    <a:pt x="2864" y="3762"/>
                    <a:pt x="2807" y="4792"/>
                  </a:cubicBezTo>
                  <a:cubicBezTo>
                    <a:pt x="2741" y="5889"/>
                    <a:pt x="2751" y="6767"/>
                    <a:pt x="2722" y="7817"/>
                  </a:cubicBezTo>
                  <a:cubicBezTo>
                    <a:pt x="2713" y="8091"/>
                    <a:pt x="2741" y="8601"/>
                    <a:pt x="2703" y="8847"/>
                  </a:cubicBezTo>
                  <a:cubicBezTo>
                    <a:pt x="2193" y="9083"/>
                    <a:pt x="1229" y="9045"/>
                    <a:pt x="813" y="8516"/>
                  </a:cubicBezTo>
                  <a:cubicBezTo>
                    <a:pt x="549" y="8185"/>
                    <a:pt x="492" y="7883"/>
                    <a:pt x="388" y="7420"/>
                  </a:cubicBezTo>
                  <a:cubicBezTo>
                    <a:pt x="114" y="6115"/>
                    <a:pt x="0" y="3545"/>
                    <a:pt x="199" y="2137"/>
                  </a:cubicBezTo>
                  <a:cubicBezTo>
                    <a:pt x="275" y="1579"/>
                    <a:pt x="747" y="918"/>
                    <a:pt x="1191" y="587"/>
                  </a:cubicBezTo>
                  <a:cubicBezTo>
                    <a:pt x="1721" y="199"/>
                    <a:pt x="2495" y="29"/>
                    <a:pt x="3166" y="29"/>
                  </a:cubicBezTo>
                  <a:cubicBezTo>
                    <a:pt x="5841" y="29"/>
                    <a:pt x="8553" y="1"/>
                    <a:pt x="11218" y="29"/>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0"/>
            <p:cNvSpPr/>
            <p:nvPr/>
          </p:nvSpPr>
          <p:spPr>
            <a:xfrm>
              <a:off x="6783484" y="3332721"/>
              <a:ext cx="566323" cy="456361"/>
            </a:xfrm>
            <a:custGeom>
              <a:avLst/>
              <a:gdLst/>
              <a:ahLst/>
              <a:cxnLst/>
              <a:rect l="l" t="t" r="r" b="b"/>
              <a:pathLst>
                <a:path w="11106" h="8950" extrusionOk="0">
                  <a:moveTo>
                    <a:pt x="1" y="0"/>
                  </a:moveTo>
                  <a:lnTo>
                    <a:pt x="8053" y="0"/>
                  </a:lnTo>
                  <a:cubicBezTo>
                    <a:pt x="9036" y="0"/>
                    <a:pt x="9877" y="284"/>
                    <a:pt x="10482" y="983"/>
                  </a:cubicBezTo>
                  <a:cubicBezTo>
                    <a:pt x="10671" y="1210"/>
                    <a:pt x="10992" y="1767"/>
                    <a:pt x="11030" y="2155"/>
                  </a:cubicBezTo>
                  <a:cubicBezTo>
                    <a:pt x="11077" y="2684"/>
                    <a:pt x="11105" y="3261"/>
                    <a:pt x="11105" y="3790"/>
                  </a:cubicBezTo>
                  <a:cubicBezTo>
                    <a:pt x="11105" y="4858"/>
                    <a:pt x="11058" y="7457"/>
                    <a:pt x="10510" y="8345"/>
                  </a:cubicBezTo>
                  <a:cubicBezTo>
                    <a:pt x="10226" y="8808"/>
                    <a:pt x="9792" y="8950"/>
                    <a:pt x="9196" y="8950"/>
                  </a:cubicBezTo>
                  <a:cubicBezTo>
                    <a:pt x="9026" y="8950"/>
                    <a:pt x="8620" y="8874"/>
                    <a:pt x="8506" y="8808"/>
                  </a:cubicBezTo>
                  <a:cubicBezTo>
                    <a:pt x="8506" y="6890"/>
                    <a:pt x="8544" y="2675"/>
                    <a:pt x="7750" y="1285"/>
                  </a:cubicBezTo>
                  <a:cubicBezTo>
                    <a:pt x="7420" y="700"/>
                    <a:pt x="7061" y="737"/>
                    <a:pt x="6248" y="737"/>
                  </a:cubicBezTo>
                  <a:cubicBezTo>
                    <a:pt x="5397" y="737"/>
                    <a:pt x="417" y="766"/>
                    <a:pt x="29" y="728"/>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0"/>
            <p:cNvSpPr/>
            <p:nvPr/>
          </p:nvSpPr>
          <p:spPr>
            <a:xfrm>
              <a:off x="6463508" y="3304268"/>
              <a:ext cx="215953" cy="176884"/>
            </a:xfrm>
            <a:custGeom>
              <a:avLst/>
              <a:gdLst/>
              <a:ahLst/>
              <a:cxnLst/>
              <a:rect l="l" t="t" r="r" b="b"/>
              <a:pathLst>
                <a:path w="4235" h="3469" extrusionOk="0">
                  <a:moveTo>
                    <a:pt x="1" y="1191"/>
                  </a:moveTo>
                  <a:cubicBezTo>
                    <a:pt x="1" y="246"/>
                    <a:pt x="464" y="180"/>
                    <a:pt x="1305" y="86"/>
                  </a:cubicBezTo>
                  <a:cubicBezTo>
                    <a:pt x="2099" y="1"/>
                    <a:pt x="2722" y="29"/>
                    <a:pt x="3488" y="180"/>
                  </a:cubicBezTo>
                  <a:cubicBezTo>
                    <a:pt x="3875" y="256"/>
                    <a:pt x="4046" y="350"/>
                    <a:pt x="4149" y="719"/>
                  </a:cubicBezTo>
                  <a:cubicBezTo>
                    <a:pt x="4235" y="1050"/>
                    <a:pt x="4225" y="1456"/>
                    <a:pt x="4197" y="1806"/>
                  </a:cubicBezTo>
                  <a:cubicBezTo>
                    <a:pt x="4178" y="2165"/>
                    <a:pt x="4149" y="2552"/>
                    <a:pt x="4074" y="2883"/>
                  </a:cubicBezTo>
                  <a:cubicBezTo>
                    <a:pt x="3989" y="3318"/>
                    <a:pt x="3932" y="3450"/>
                    <a:pt x="3441" y="3450"/>
                  </a:cubicBezTo>
                  <a:lnTo>
                    <a:pt x="2212" y="3403"/>
                  </a:lnTo>
                  <a:cubicBezTo>
                    <a:pt x="1844" y="3393"/>
                    <a:pt x="1314" y="3441"/>
                    <a:pt x="927" y="3450"/>
                  </a:cubicBezTo>
                  <a:cubicBezTo>
                    <a:pt x="294" y="3469"/>
                    <a:pt x="218" y="3365"/>
                    <a:pt x="124" y="2789"/>
                  </a:cubicBezTo>
                  <a:cubicBezTo>
                    <a:pt x="10" y="2146"/>
                    <a:pt x="1" y="1806"/>
                    <a:pt x="1" y="119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0"/>
            <p:cNvSpPr/>
            <p:nvPr/>
          </p:nvSpPr>
          <p:spPr>
            <a:xfrm>
              <a:off x="6566155" y="3306205"/>
              <a:ext cx="113305" cy="174029"/>
            </a:xfrm>
            <a:custGeom>
              <a:avLst/>
              <a:gdLst/>
              <a:ahLst/>
              <a:cxnLst/>
              <a:rect l="l" t="t" r="r" b="b"/>
              <a:pathLst>
                <a:path w="2222" h="3413" extrusionOk="0">
                  <a:moveTo>
                    <a:pt x="57" y="0"/>
                  </a:moveTo>
                  <a:cubicBezTo>
                    <a:pt x="530" y="0"/>
                    <a:pt x="974" y="38"/>
                    <a:pt x="1475" y="142"/>
                  </a:cubicBezTo>
                  <a:cubicBezTo>
                    <a:pt x="1862" y="218"/>
                    <a:pt x="2033" y="312"/>
                    <a:pt x="2136" y="681"/>
                  </a:cubicBezTo>
                  <a:cubicBezTo>
                    <a:pt x="2222" y="1012"/>
                    <a:pt x="2212" y="1418"/>
                    <a:pt x="2184" y="1768"/>
                  </a:cubicBezTo>
                  <a:cubicBezTo>
                    <a:pt x="2165" y="2127"/>
                    <a:pt x="2136" y="2514"/>
                    <a:pt x="2061" y="2845"/>
                  </a:cubicBezTo>
                  <a:cubicBezTo>
                    <a:pt x="1976" y="3280"/>
                    <a:pt x="1919" y="3412"/>
                    <a:pt x="1428" y="3412"/>
                  </a:cubicBezTo>
                  <a:lnTo>
                    <a:pt x="199" y="3365"/>
                  </a:lnTo>
                  <a:cubicBezTo>
                    <a:pt x="133" y="3365"/>
                    <a:pt x="76" y="3365"/>
                    <a:pt x="1" y="3365"/>
                  </a:cubicBezTo>
                  <a:cubicBezTo>
                    <a:pt x="1295" y="1985"/>
                    <a:pt x="662" y="719"/>
                    <a:pt x="57" y="0"/>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0"/>
            <p:cNvSpPr/>
            <p:nvPr/>
          </p:nvSpPr>
          <p:spPr>
            <a:xfrm>
              <a:off x="6769512" y="3399215"/>
              <a:ext cx="358120" cy="150879"/>
            </a:xfrm>
            <a:custGeom>
              <a:avLst/>
              <a:gdLst/>
              <a:ahLst/>
              <a:cxnLst/>
              <a:rect l="l" t="t" r="r" b="b"/>
              <a:pathLst>
                <a:path w="7023" h="2959" extrusionOk="0">
                  <a:moveTo>
                    <a:pt x="1" y="2505"/>
                  </a:moveTo>
                  <a:cubicBezTo>
                    <a:pt x="29" y="2212"/>
                    <a:pt x="133" y="1824"/>
                    <a:pt x="171" y="1484"/>
                  </a:cubicBezTo>
                  <a:cubicBezTo>
                    <a:pt x="237" y="927"/>
                    <a:pt x="161" y="908"/>
                    <a:pt x="502" y="615"/>
                  </a:cubicBezTo>
                  <a:cubicBezTo>
                    <a:pt x="965" y="208"/>
                    <a:pt x="1589" y="85"/>
                    <a:pt x="2335" y="48"/>
                  </a:cubicBezTo>
                  <a:cubicBezTo>
                    <a:pt x="2647" y="29"/>
                    <a:pt x="5605" y="0"/>
                    <a:pt x="5860" y="67"/>
                  </a:cubicBezTo>
                  <a:cubicBezTo>
                    <a:pt x="6626" y="284"/>
                    <a:pt x="7023" y="1361"/>
                    <a:pt x="6134" y="2335"/>
                  </a:cubicBezTo>
                  <a:cubicBezTo>
                    <a:pt x="5955" y="2524"/>
                    <a:pt x="5737" y="2684"/>
                    <a:pt x="5388" y="2788"/>
                  </a:cubicBezTo>
                  <a:cubicBezTo>
                    <a:pt x="5076" y="2883"/>
                    <a:pt x="4698" y="2949"/>
                    <a:pt x="4358" y="2949"/>
                  </a:cubicBezTo>
                  <a:cubicBezTo>
                    <a:pt x="3535" y="2958"/>
                    <a:pt x="2997" y="2807"/>
                    <a:pt x="2222" y="2684"/>
                  </a:cubicBezTo>
                  <a:cubicBezTo>
                    <a:pt x="1532" y="2580"/>
                    <a:pt x="738" y="2514"/>
                    <a:pt x="1" y="2505"/>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0"/>
            <p:cNvSpPr/>
            <p:nvPr/>
          </p:nvSpPr>
          <p:spPr>
            <a:xfrm>
              <a:off x="6022577" y="3395339"/>
              <a:ext cx="349911" cy="163423"/>
            </a:xfrm>
            <a:custGeom>
              <a:avLst/>
              <a:gdLst/>
              <a:ahLst/>
              <a:cxnLst/>
              <a:rect l="l" t="t" r="r" b="b"/>
              <a:pathLst>
                <a:path w="6862" h="3205" extrusionOk="0">
                  <a:moveTo>
                    <a:pt x="6861" y="2581"/>
                  </a:moveTo>
                  <a:cubicBezTo>
                    <a:pt x="6124" y="2581"/>
                    <a:pt x="5330" y="2656"/>
                    <a:pt x="4641" y="2760"/>
                  </a:cubicBezTo>
                  <a:cubicBezTo>
                    <a:pt x="3544" y="2930"/>
                    <a:pt x="2609" y="3205"/>
                    <a:pt x="1475" y="2864"/>
                  </a:cubicBezTo>
                  <a:cubicBezTo>
                    <a:pt x="1049" y="2732"/>
                    <a:pt x="993" y="2637"/>
                    <a:pt x="747" y="2401"/>
                  </a:cubicBezTo>
                  <a:cubicBezTo>
                    <a:pt x="378" y="2033"/>
                    <a:pt x="0" y="1352"/>
                    <a:pt x="350" y="700"/>
                  </a:cubicBezTo>
                  <a:cubicBezTo>
                    <a:pt x="728" y="1"/>
                    <a:pt x="1238" y="114"/>
                    <a:pt x="2155" y="114"/>
                  </a:cubicBezTo>
                  <a:cubicBezTo>
                    <a:pt x="2930" y="114"/>
                    <a:pt x="3771" y="86"/>
                    <a:pt x="4527" y="124"/>
                  </a:cubicBezTo>
                  <a:cubicBezTo>
                    <a:pt x="5264" y="161"/>
                    <a:pt x="5803" y="246"/>
                    <a:pt x="6361" y="691"/>
                  </a:cubicBezTo>
                  <a:cubicBezTo>
                    <a:pt x="6691" y="955"/>
                    <a:pt x="6635" y="1040"/>
                    <a:pt x="6691" y="156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0"/>
            <p:cNvSpPr/>
            <p:nvPr/>
          </p:nvSpPr>
          <p:spPr>
            <a:xfrm>
              <a:off x="8009492" y="3420427"/>
              <a:ext cx="166796" cy="206306"/>
            </a:xfrm>
            <a:custGeom>
              <a:avLst/>
              <a:gdLst/>
              <a:ahLst/>
              <a:cxnLst/>
              <a:rect l="l" t="t" r="r" b="b"/>
              <a:pathLst>
                <a:path w="3271" h="4046" extrusionOk="0">
                  <a:moveTo>
                    <a:pt x="2467" y="76"/>
                  </a:moveTo>
                  <a:cubicBezTo>
                    <a:pt x="2722" y="0"/>
                    <a:pt x="2836" y="255"/>
                    <a:pt x="2930" y="407"/>
                  </a:cubicBezTo>
                  <a:cubicBezTo>
                    <a:pt x="3034" y="586"/>
                    <a:pt x="3147" y="737"/>
                    <a:pt x="3204" y="983"/>
                  </a:cubicBezTo>
                  <a:cubicBezTo>
                    <a:pt x="3270" y="1295"/>
                    <a:pt x="3043" y="2231"/>
                    <a:pt x="2977" y="2372"/>
                  </a:cubicBezTo>
                  <a:cubicBezTo>
                    <a:pt x="2836" y="2684"/>
                    <a:pt x="2410" y="3119"/>
                    <a:pt x="2193" y="3289"/>
                  </a:cubicBezTo>
                  <a:cubicBezTo>
                    <a:pt x="1503" y="3837"/>
                    <a:pt x="1286" y="4045"/>
                    <a:pt x="605" y="3431"/>
                  </a:cubicBezTo>
                  <a:cubicBezTo>
                    <a:pt x="322" y="3166"/>
                    <a:pt x="0" y="2987"/>
                    <a:pt x="596" y="2391"/>
                  </a:cubicBezTo>
                  <a:cubicBezTo>
                    <a:pt x="955" y="2032"/>
                    <a:pt x="1059" y="1900"/>
                    <a:pt x="1371" y="1503"/>
                  </a:cubicBezTo>
                  <a:cubicBezTo>
                    <a:pt x="1598" y="1229"/>
                    <a:pt x="1872" y="794"/>
                    <a:pt x="2042" y="473"/>
                  </a:cubicBezTo>
                  <a:cubicBezTo>
                    <a:pt x="2127" y="303"/>
                    <a:pt x="2278" y="133"/>
                    <a:pt x="2467" y="76"/>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0"/>
            <p:cNvSpPr/>
            <p:nvPr/>
          </p:nvSpPr>
          <p:spPr>
            <a:xfrm>
              <a:off x="5964752" y="3478252"/>
              <a:ext cx="166796" cy="157610"/>
            </a:xfrm>
            <a:custGeom>
              <a:avLst/>
              <a:gdLst/>
              <a:ahLst/>
              <a:cxnLst/>
              <a:rect l="l" t="t" r="r" b="b"/>
              <a:pathLst>
                <a:path w="3271" h="3091" extrusionOk="0">
                  <a:moveTo>
                    <a:pt x="3270" y="1701"/>
                  </a:moveTo>
                  <a:cubicBezTo>
                    <a:pt x="3176" y="1758"/>
                    <a:pt x="2240" y="2079"/>
                    <a:pt x="1805" y="2316"/>
                  </a:cubicBezTo>
                  <a:cubicBezTo>
                    <a:pt x="1569" y="2439"/>
                    <a:pt x="1371" y="2552"/>
                    <a:pt x="1163" y="2684"/>
                  </a:cubicBezTo>
                  <a:cubicBezTo>
                    <a:pt x="926" y="2835"/>
                    <a:pt x="652" y="3091"/>
                    <a:pt x="529" y="3062"/>
                  </a:cubicBezTo>
                  <a:cubicBezTo>
                    <a:pt x="293" y="3015"/>
                    <a:pt x="161" y="2694"/>
                    <a:pt x="104" y="2429"/>
                  </a:cubicBezTo>
                  <a:cubicBezTo>
                    <a:pt x="47" y="2164"/>
                    <a:pt x="29" y="1786"/>
                    <a:pt x="29" y="1493"/>
                  </a:cubicBezTo>
                  <a:cubicBezTo>
                    <a:pt x="29" y="945"/>
                    <a:pt x="0" y="29"/>
                    <a:pt x="577" y="0"/>
                  </a:cubicBezTo>
                  <a:cubicBezTo>
                    <a:pt x="756" y="397"/>
                    <a:pt x="1295" y="926"/>
                    <a:pt x="1626" y="1144"/>
                  </a:cubicBezTo>
                  <a:cubicBezTo>
                    <a:pt x="2146" y="1465"/>
                    <a:pt x="2571" y="1607"/>
                    <a:pt x="3270" y="170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0"/>
            <p:cNvSpPr/>
            <p:nvPr/>
          </p:nvSpPr>
          <p:spPr>
            <a:xfrm>
              <a:off x="7009992" y="3478252"/>
              <a:ext cx="170162" cy="157151"/>
            </a:xfrm>
            <a:custGeom>
              <a:avLst/>
              <a:gdLst/>
              <a:ahLst/>
              <a:cxnLst/>
              <a:rect l="l" t="t" r="r" b="b"/>
              <a:pathLst>
                <a:path w="3337" h="3082" extrusionOk="0">
                  <a:moveTo>
                    <a:pt x="1" y="1711"/>
                  </a:moveTo>
                  <a:cubicBezTo>
                    <a:pt x="681" y="1560"/>
                    <a:pt x="1125" y="1522"/>
                    <a:pt x="1655" y="1134"/>
                  </a:cubicBezTo>
                  <a:cubicBezTo>
                    <a:pt x="1891" y="964"/>
                    <a:pt x="2089" y="832"/>
                    <a:pt x="2259" y="633"/>
                  </a:cubicBezTo>
                  <a:cubicBezTo>
                    <a:pt x="2373" y="501"/>
                    <a:pt x="2609" y="189"/>
                    <a:pt x="2694" y="0"/>
                  </a:cubicBezTo>
                  <a:cubicBezTo>
                    <a:pt x="3195" y="38"/>
                    <a:pt x="3252" y="719"/>
                    <a:pt x="3252" y="1115"/>
                  </a:cubicBezTo>
                  <a:cubicBezTo>
                    <a:pt x="3252" y="1711"/>
                    <a:pt x="3337" y="2968"/>
                    <a:pt x="2675" y="3081"/>
                  </a:cubicBezTo>
                  <a:cubicBezTo>
                    <a:pt x="1834" y="2448"/>
                    <a:pt x="1154" y="2127"/>
                    <a:pt x="1" y="1711"/>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0"/>
            <p:cNvSpPr/>
            <p:nvPr/>
          </p:nvSpPr>
          <p:spPr>
            <a:xfrm>
              <a:off x="5973421" y="3542808"/>
              <a:ext cx="401974" cy="179791"/>
            </a:xfrm>
            <a:custGeom>
              <a:avLst/>
              <a:gdLst/>
              <a:ahLst/>
              <a:cxnLst/>
              <a:rect l="l" t="t" r="r" b="b"/>
              <a:pathLst>
                <a:path w="7883" h="3526" extrusionOk="0">
                  <a:moveTo>
                    <a:pt x="7797" y="898"/>
                  </a:moveTo>
                  <a:cubicBezTo>
                    <a:pt x="7561" y="1466"/>
                    <a:pt x="6616" y="1494"/>
                    <a:pt x="5888" y="1645"/>
                  </a:cubicBezTo>
                  <a:cubicBezTo>
                    <a:pt x="5179" y="1796"/>
                    <a:pt x="4470" y="1995"/>
                    <a:pt x="3809" y="2259"/>
                  </a:cubicBezTo>
                  <a:cubicBezTo>
                    <a:pt x="3166" y="2505"/>
                    <a:pt x="2571" y="2817"/>
                    <a:pt x="1938" y="3044"/>
                  </a:cubicBezTo>
                  <a:cubicBezTo>
                    <a:pt x="1333" y="3261"/>
                    <a:pt x="0" y="3526"/>
                    <a:pt x="445" y="2429"/>
                  </a:cubicBezTo>
                  <a:cubicBezTo>
                    <a:pt x="615" y="2023"/>
                    <a:pt x="756" y="1947"/>
                    <a:pt x="1078" y="1740"/>
                  </a:cubicBezTo>
                  <a:cubicBezTo>
                    <a:pt x="2543" y="785"/>
                    <a:pt x="4395" y="331"/>
                    <a:pt x="6134" y="124"/>
                  </a:cubicBezTo>
                  <a:cubicBezTo>
                    <a:pt x="6361" y="95"/>
                    <a:pt x="7221" y="1"/>
                    <a:pt x="7381" y="29"/>
                  </a:cubicBezTo>
                  <a:cubicBezTo>
                    <a:pt x="7476" y="48"/>
                    <a:pt x="7665" y="275"/>
                    <a:pt x="7722" y="360"/>
                  </a:cubicBezTo>
                  <a:cubicBezTo>
                    <a:pt x="7807" y="502"/>
                    <a:pt x="7882" y="700"/>
                    <a:pt x="7797" y="8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0"/>
            <p:cNvSpPr/>
            <p:nvPr/>
          </p:nvSpPr>
          <p:spPr>
            <a:xfrm>
              <a:off x="6759875" y="2806486"/>
              <a:ext cx="353327" cy="320472"/>
            </a:xfrm>
            <a:custGeom>
              <a:avLst/>
              <a:gdLst/>
              <a:ahLst/>
              <a:cxnLst/>
              <a:rect l="l" t="t" r="r" b="b"/>
              <a:pathLst>
                <a:path w="6929" h="6285" extrusionOk="0">
                  <a:moveTo>
                    <a:pt x="2770" y="113"/>
                  </a:moveTo>
                  <a:cubicBezTo>
                    <a:pt x="2042" y="208"/>
                    <a:pt x="1494" y="473"/>
                    <a:pt x="1003" y="955"/>
                  </a:cubicBezTo>
                  <a:cubicBezTo>
                    <a:pt x="908" y="1049"/>
                    <a:pt x="880" y="1040"/>
                    <a:pt x="804" y="1144"/>
                  </a:cubicBezTo>
                  <a:cubicBezTo>
                    <a:pt x="369" y="1739"/>
                    <a:pt x="1" y="2419"/>
                    <a:pt x="114" y="3450"/>
                  </a:cubicBezTo>
                  <a:cubicBezTo>
                    <a:pt x="294" y="4971"/>
                    <a:pt x="1683" y="6285"/>
                    <a:pt x="3460" y="6067"/>
                  </a:cubicBezTo>
                  <a:cubicBezTo>
                    <a:pt x="6182" y="5746"/>
                    <a:pt x="6928" y="2297"/>
                    <a:pt x="5029" y="803"/>
                  </a:cubicBezTo>
                  <a:cubicBezTo>
                    <a:pt x="4462" y="359"/>
                    <a:pt x="3743" y="0"/>
                    <a:pt x="2770" y="11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0"/>
            <p:cNvSpPr/>
            <p:nvPr/>
          </p:nvSpPr>
          <p:spPr>
            <a:xfrm>
              <a:off x="5022108" y="2408902"/>
              <a:ext cx="48239" cy="37121"/>
            </a:xfrm>
            <a:custGeom>
              <a:avLst/>
              <a:gdLst/>
              <a:ahLst/>
              <a:cxnLst/>
              <a:rect l="l" t="t" r="r" b="b"/>
              <a:pathLst>
                <a:path w="946" h="728" extrusionOk="0">
                  <a:moveTo>
                    <a:pt x="1" y="586"/>
                  </a:moveTo>
                  <a:cubicBezTo>
                    <a:pt x="67" y="671"/>
                    <a:pt x="67" y="728"/>
                    <a:pt x="209" y="690"/>
                  </a:cubicBezTo>
                  <a:cubicBezTo>
                    <a:pt x="284" y="681"/>
                    <a:pt x="407" y="605"/>
                    <a:pt x="473" y="577"/>
                  </a:cubicBezTo>
                  <a:cubicBezTo>
                    <a:pt x="624" y="511"/>
                    <a:pt x="946" y="444"/>
                    <a:pt x="946" y="265"/>
                  </a:cubicBezTo>
                  <a:cubicBezTo>
                    <a:pt x="946" y="0"/>
                    <a:pt x="558" y="227"/>
                    <a:pt x="445" y="284"/>
                  </a:cubicBezTo>
                  <a:cubicBezTo>
                    <a:pt x="256" y="359"/>
                    <a:pt x="76" y="426"/>
                    <a:pt x="1" y="58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0"/>
            <p:cNvSpPr/>
            <p:nvPr/>
          </p:nvSpPr>
          <p:spPr>
            <a:xfrm>
              <a:off x="4915636" y="2436336"/>
              <a:ext cx="169193" cy="76230"/>
            </a:xfrm>
            <a:custGeom>
              <a:avLst/>
              <a:gdLst/>
              <a:ahLst/>
              <a:cxnLst/>
              <a:rect l="l" t="t" r="r" b="b"/>
              <a:pathLst>
                <a:path w="3318" h="1495" extrusionOk="0">
                  <a:moveTo>
                    <a:pt x="0" y="1437"/>
                  </a:moveTo>
                  <a:cubicBezTo>
                    <a:pt x="246" y="1494"/>
                    <a:pt x="1616" y="1182"/>
                    <a:pt x="1919" y="1031"/>
                  </a:cubicBezTo>
                  <a:cubicBezTo>
                    <a:pt x="2306" y="842"/>
                    <a:pt x="3317" y="379"/>
                    <a:pt x="3280" y="1"/>
                  </a:cubicBezTo>
                  <a:cubicBezTo>
                    <a:pt x="3147" y="1"/>
                    <a:pt x="2760" y="284"/>
                    <a:pt x="2533" y="417"/>
                  </a:cubicBezTo>
                  <a:cubicBezTo>
                    <a:pt x="1503" y="1012"/>
                    <a:pt x="1219" y="889"/>
                    <a:pt x="378" y="1182"/>
                  </a:cubicBezTo>
                  <a:cubicBezTo>
                    <a:pt x="227" y="1230"/>
                    <a:pt x="47" y="1267"/>
                    <a:pt x="0"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0"/>
            <p:cNvSpPr/>
            <p:nvPr/>
          </p:nvSpPr>
          <p:spPr>
            <a:xfrm>
              <a:off x="5814376" y="3154403"/>
              <a:ext cx="94489" cy="68480"/>
            </a:xfrm>
            <a:custGeom>
              <a:avLst/>
              <a:gdLst/>
              <a:ahLst/>
              <a:cxnLst/>
              <a:rect l="l" t="t" r="r" b="b"/>
              <a:pathLst>
                <a:path w="1853" h="1343" extrusionOk="0">
                  <a:moveTo>
                    <a:pt x="823" y="218"/>
                  </a:moveTo>
                  <a:cubicBezTo>
                    <a:pt x="1" y="445"/>
                    <a:pt x="341" y="1342"/>
                    <a:pt x="1097" y="1153"/>
                  </a:cubicBezTo>
                  <a:cubicBezTo>
                    <a:pt x="1853" y="974"/>
                    <a:pt x="1645" y="0"/>
                    <a:pt x="823" y="21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0"/>
            <p:cNvSpPr/>
            <p:nvPr/>
          </p:nvSpPr>
          <p:spPr>
            <a:xfrm>
              <a:off x="5847164" y="2529855"/>
              <a:ext cx="89186" cy="65114"/>
            </a:xfrm>
            <a:custGeom>
              <a:avLst/>
              <a:gdLst/>
              <a:ahLst/>
              <a:cxnLst/>
              <a:rect l="l" t="t" r="r" b="b"/>
              <a:pathLst>
                <a:path w="1749" h="1277" extrusionOk="0">
                  <a:moveTo>
                    <a:pt x="766" y="161"/>
                  </a:moveTo>
                  <a:cubicBezTo>
                    <a:pt x="0" y="312"/>
                    <a:pt x="151" y="1276"/>
                    <a:pt x="964" y="1125"/>
                  </a:cubicBezTo>
                  <a:cubicBezTo>
                    <a:pt x="1749" y="974"/>
                    <a:pt x="1597" y="0"/>
                    <a:pt x="766" y="1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0"/>
            <p:cNvSpPr/>
            <p:nvPr/>
          </p:nvSpPr>
          <p:spPr>
            <a:xfrm>
              <a:off x="7224924" y="2637805"/>
              <a:ext cx="86789" cy="62208"/>
            </a:xfrm>
            <a:custGeom>
              <a:avLst/>
              <a:gdLst/>
              <a:ahLst/>
              <a:cxnLst/>
              <a:rect l="l" t="t" r="r" b="b"/>
              <a:pathLst>
                <a:path w="1702" h="1220" extrusionOk="0">
                  <a:moveTo>
                    <a:pt x="766" y="85"/>
                  </a:moveTo>
                  <a:cubicBezTo>
                    <a:pt x="1" y="293"/>
                    <a:pt x="445" y="1219"/>
                    <a:pt x="1229" y="1030"/>
                  </a:cubicBezTo>
                  <a:cubicBezTo>
                    <a:pt x="1503" y="964"/>
                    <a:pt x="1702" y="681"/>
                    <a:pt x="1541" y="378"/>
                  </a:cubicBezTo>
                  <a:cubicBezTo>
                    <a:pt x="1428" y="170"/>
                    <a:pt x="1116" y="0"/>
                    <a:pt x="766" y="8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0"/>
            <p:cNvSpPr/>
            <p:nvPr/>
          </p:nvSpPr>
          <p:spPr>
            <a:xfrm>
              <a:off x="7211463" y="3243537"/>
              <a:ext cx="87248" cy="60780"/>
            </a:xfrm>
            <a:custGeom>
              <a:avLst/>
              <a:gdLst/>
              <a:ahLst/>
              <a:cxnLst/>
              <a:rect l="l" t="t" r="r" b="b"/>
              <a:pathLst>
                <a:path w="1711" h="1192" extrusionOk="0">
                  <a:moveTo>
                    <a:pt x="813" y="76"/>
                  </a:moveTo>
                  <a:cubicBezTo>
                    <a:pt x="0" y="256"/>
                    <a:pt x="425" y="1192"/>
                    <a:pt x="1200" y="1031"/>
                  </a:cubicBezTo>
                  <a:cubicBezTo>
                    <a:pt x="1484" y="974"/>
                    <a:pt x="1711" y="700"/>
                    <a:pt x="1569" y="398"/>
                  </a:cubicBezTo>
                  <a:cubicBezTo>
                    <a:pt x="1455" y="171"/>
                    <a:pt x="1134" y="1"/>
                    <a:pt x="813" y="7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0"/>
            <p:cNvSpPr/>
            <p:nvPr/>
          </p:nvSpPr>
          <p:spPr>
            <a:xfrm>
              <a:off x="7252409" y="2944775"/>
              <a:ext cx="100761" cy="66542"/>
            </a:xfrm>
            <a:custGeom>
              <a:avLst/>
              <a:gdLst/>
              <a:ahLst/>
              <a:cxnLst/>
              <a:rect l="l" t="t" r="r" b="b"/>
              <a:pathLst>
                <a:path w="1976" h="1305" extrusionOk="0">
                  <a:moveTo>
                    <a:pt x="794" y="180"/>
                  </a:moveTo>
                  <a:cubicBezTo>
                    <a:pt x="0" y="360"/>
                    <a:pt x="463" y="1305"/>
                    <a:pt x="1210" y="1125"/>
                  </a:cubicBezTo>
                  <a:cubicBezTo>
                    <a:pt x="1976" y="945"/>
                    <a:pt x="1541" y="0"/>
                    <a:pt x="794" y="18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0"/>
            <p:cNvSpPr/>
            <p:nvPr/>
          </p:nvSpPr>
          <p:spPr>
            <a:xfrm>
              <a:off x="7165162" y="2426240"/>
              <a:ext cx="87758" cy="62718"/>
            </a:xfrm>
            <a:custGeom>
              <a:avLst/>
              <a:gdLst/>
              <a:ahLst/>
              <a:cxnLst/>
              <a:rect l="l" t="t" r="r" b="b"/>
              <a:pathLst>
                <a:path w="1721" h="1230" extrusionOk="0">
                  <a:moveTo>
                    <a:pt x="747" y="95"/>
                  </a:moveTo>
                  <a:cubicBezTo>
                    <a:pt x="1" y="303"/>
                    <a:pt x="483" y="1229"/>
                    <a:pt x="1229" y="1031"/>
                  </a:cubicBezTo>
                  <a:cubicBezTo>
                    <a:pt x="1503" y="955"/>
                    <a:pt x="1721" y="681"/>
                    <a:pt x="1551" y="379"/>
                  </a:cubicBezTo>
                  <a:cubicBezTo>
                    <a:pt x="1428" y="152"/>
                    <a:pt x="1088" y="0"/>
                    <a:pt x="747" y="9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0"/>
            <p:cNvSpPr/>
            <p:nvPr/>
          </p:nvSpPr>
          <p:spPr>
            <a:xfrm>
              <a:off x="7241803" y="3156341"/>
              <a:ext cx="85361" cy="60780"/>
            </a:xfrm>
            <a:custGeom>
              <a:avLst/>
              <a:gdLst/>
              <a:ahLst/>
              <a:cxnLst/>
              <a:rect l="l" t="t" r="r" b="b"/>
              <a:pathLst>
                <a:path w="1674" h="1192" extrusionOk="0">
                  <a:moveTo>
                    <a:pt x="511" y="170"/>
                  </a:moveTo>
                  <a:cubicBezTo>
                    <a:pt x="237" y="227"/>
                    <a:pt x="0" y="473"/>
                    <a:pt x="142" y="794"/>
                  </a:cubicBezTo>
                  <a:cubicBezTo>
                    <a:pt x="246" y="1021"/>
                    <a:pt x="586" y="1191"/>
                    <a:pt x="917" y="1125"/>
                  </a:cubicBezTo>
                  <a:cubicBezTo>
                    <a:pt x="1673" y="974"/>
                    <a:pt x="1314" y="0"/>
                    <a:pt x="511" y="17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0"/>
            <p:cNvSpPr/>
            <p:nvPr/>
          </p:nvSpPr>
          <p:spPr>
            <a:xfrm>
              <a:off x="5798976" y="2830554"/>
              <a:ext cx="94948" cy="68989"/>
            </a:xfrm>
            <a:custGeom>
              <a:avLst/>
              <a:gdLst/>
              <a:ahLst/>
              <a:cxnLst/>
              <a:rect l="l" t="t" r="r" b="b"/>
              <a:pathLst>
                <a:path w="1862" h="1353" extrusionOk="0">
                  <a:moveTo>
                    <a:pt x="794" y="227"/>
                  </a:moveTo>
                  <a:cubicBezTo>
                    <a:pt x="0" y="454"/>
                    <a:pt x="303" y="1352"/>
                    <a:pt x="1078" y="1163"/>
                  </a:cubicBezTo>
                  <a:cubicBezTo>
                    <a:pt x="1862" y="983"/>
                    <a:pt x="1607" y="1"/>
                    <a:pt x="794" y="22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0"/>
            <p:cNvSpPr/>
            <p:nvPr/>
          </p:nvSpPr>
          <p:spPr>
            <a:xfrm>
              <a:off x="5803769" y="2747182"/>
              <a:ext cx="93571" cy="65573"/>
            </a:xfrm>
            <a:custGeom>
              <a:avLst/>
              <a:gdLst/>
              <a:ahLst/>
              <a:cxnLst/>
              <a:rect l="l" t="t" r="r" b="b"/>
              <a:pathLst>
                <a:path w="1835" h="1286" extrusionOk="0">
                  <a:moveTo>
                    <a:pt x="851" y="171"/>
                  </a:moveTo>
                  <a:cubicBezTo>
                    <a:pt x="1" y="360"/>
                    <a:pt x="275" y="1286"/>
                    <a:pt x="1059" y="1125"/>
                  </a:cubicBezTo>
                  <a:cubicBezTo>
                    <a:pt x="1834" y="965"/>
                    <a:pt x="1655" y="1"/>
                    <a:pt x="851" y="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0"/>
            <p:cNvSpPr/>
            <p:nvPr/>
          </p:nvSpPr>
          <p:spPr>
            <a:xfrm>
              <a:off x="5803769" y="3050787"/>
              <a:ext cx="91634" cy="67052"/>
            </a:xfrm>
            <a:custGeom>
              <a:avLst/>
              <a:gdLst/>
              <a:ahLst/>
              <a:cxnLst/>
              <a:rect l="l" t="t" r="r" b="b"/>
              <a:pathLst>
                <a:path w="1797" h="1315" extrusionOk="0">
                  <a:moveTo>
                    <a:pt x="804" y="171"/>
                  </a:moveTo>
                  <a:cubicBezTo>
                    <a:pt x="1" y="331"/>
                    <a:pt x="228" y="1314"/>
                    <a:pt x="1050" y="1116"/>
                  </a:cubicBezTo>
                  <a:cubicBezTo>
                    <a:pt x="1796" y="936"/>
                    <a:pt x="1617" y="1"/>
                    <a:pt x="804" y="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0"/>
            <p:cNvSpPr/>
            <p:nvPr/>
          </p:nvSpPr>
          <p:spPr>
            <a:xfrm>
              <a:off x="7239406" y="2746723"/>
              <a:ext cx="100761" cy="66542"/>
            </a:xfrm>
            <a:custGeom>
              <a:avLst/>
              <a:gdLst/>
              <a:ahLst/>
              <a:cxnLst/>
              <a:rect l="l" t="t" r="r" b="b"/>
              <a:pathLst>
                <a:path w="1976" h="1305" extrusionOk="0">
                  <a:moveTo>
                    <a:pt x="794" y="180"/>
                  </a:moveTo>
                  <a:cubicBezTo>
                    <a:pt x="0" y="378"/>
                    <a:pt x="444" y="1304"/>
                    <a:pt x="1200" y="1134"/>
                  </a:cubicBezTo>
                  <a:cubicBezTo>
                    <a:pt x="1975" y="955"/>
                    <a:pt x="1541" y="0"/>
                    <a:pt x="794" y="18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0"/>
            <p:cNvSpPr/>
            <p:nvPr/>
          </p:nvSpPr>
          <p:spPr>
            <a:xfrm>
              <a:off x="5790766" y="2945234"/>
              <a:ext cx="93520" cy="67052"/>
            </a:xfrm>
            <a:custGeom>
              <a:avLst/>
              <a:gdLst/>
              <a:ahLst/>
              <a:cxnLst/>
              <a:rect l="l" t="t" r="r" b="b"/>
              <a:pathLst>
                <a:path w="1834" h="1315" extrusionOk="0">
                  <a:moveTo>
                    <a:pt x="842" y="171"/>
                  </a:moveTo>
                  <a:cubicBezTo>
                    <a:pt x="1" y="341"/>
                    <a:pt x="284" y="1314"/>
                    <a:pt x="1078" y="1116"/>
                  </a:cubicBezTo>
                  <a:cubicBezTo>
                    <a:pt x="1834" y="927"/>
                    <a:pt x="1645" y="1"/>
                    <a:pt x="842" y="1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0"/>
            <p:cNvSpPr/>
            <p:nvPr/>
          </p:nvSpPr>
          <p:spPr>
            <a:xfrm>
              <a:off x="7241344" y="3055122"/>
              <a:ext cx="87248" cy="60780"/>
            </a:xfrm>
            <a:custGeom>
              <a:avLst/>
              <a:gdLst/>
              <a:ahLst/>
              <a:cxnLst/>
              <a:rect l="l" t="t" r="r" b="b"/>
              <a:pathLst>
                <a:path w="1711" h="1192" extrusionOk="0">
                  <a:moveTo>
                    <a:pt x="794" y="86"/>
                  </a:moveTo>
                  <a:cubicBezTo>
                    <a:pt x="0" y="265"/>
                    <a:pt x="435" y="1191"/>
                    <a:pt x="1181" y="1040"/>
                  </a:cubicBezTo>
                  <a:cubicBezTo>
                    <a:pt x="1465" y="983"/>
                    <a:pt x="1711" y="738"/>
                    <a:pt x="1569" y="407"/>
                  </a:cubicBezTo>
                  <a:cubicBezTo>
                    <a:pt x="1465" y="180"/>
                    <a:pt x="1125" y="1"/>
                    <a:pt x="794" y="8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0"/>
            <p:cNvSpPr/>
            <p:nvPr/>
          </p:nvSpPr>
          <p:spPr>
            <a:xfrm>
              <a:off x="7245168" y="2831982"/>
              <a:ext cx="99792" cy="65624"/>
            </a:xfrm>
            <a:custGeom>
              <a:avLst/>
              <a:gdLst/>
              <a:ahLst/>
              <a:cxnLst/>
              <a:rect l="l" t="t" r="r" b="b"/>
              <a:pathLst>
                <a:path w="1957" h="1287" extrusionOk="0">
                  <a:moveTo>
                    <a:pt x="766" y="190"/>
                  </a:moveTo>
                  <a:cubicBezTo>
                    <a:pt x="1" y="379"/>
                    <a:pt x="416" y="1286"/>
                    <a:pt x="1163" y="1144"/>
                  </a:cubicBezTo>
                  <a:cubicBezTo>
                    <a:pt x="1957" y="993"/>
                    <a:pt x="1541" y="1"/>
                    <a:pt x="766" y="19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0"/>
            <p:cNvSpPr/>
            <p:nvPr/>
          </p:nvSpPr>
          <p:spPr>
            <a:xfrm>
              <a:off x="5832682" y="3238743"/>
              <a:ext cx="93571" cy="64604"/>
            </a:xfrm>
            <a:custGeom>
              <a:avLst/>
              <a:gdLst/>
              <a:ahLst/>
              <a:cxnLst/>
              <a:rect l="l" t="t" r="r" b="b"/>
              <a:pathLst>
                <a:path w="1835" h="1267" extrusionOk="0">
                  <a:moveTo>
                    <a:pt x="842" y="170"/>
                  </a:moveTo>
                  <a:cubicBezTo>
                    <a:pt x="1" y="350"/>
                    <a:pt x="237" y="1267"/>
                    <a:pt x="1021" y="1125"/>
                  </a:cubicBezTo>
                  <a:cubicBezTo>
                    <a:pt x="1834" y="983"/>
                    <a:pt x="1626" y="0"/>
                    <a:pt x="842" y="17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0"/>
            <p:cNvSpPr/>
            <p:nvPr/>
          </p:nvSpPr>
          <p:spPr>
            <a:xfrm>
              <a:off x="5817282" y="2631533"/>
              <a:ext cx="95917" cy="70417"/>
            </a:xfrm>
            <a:custGeom>
              <a:avLst/>
              <a:gdLst/>
              <a:ahLst/>
              <a:cxnLst/>
              <a:rect l="l" t="t" r="r" b="b"/>
              <a:pathLst>
                <a:path w="1881" h="1381" extrusionOk="0">
                  <a:moveTo>
                    <a:pt x="832" y="218"/>
                  </a:moveTo>
                  <a:cubicBezTo>
                    <a:pt x="0" y="435"/>
                    <a:pt x="359" y="1380"/>
                    <a:pt x="1144" y="1144"/>
                  </a:cubicBezTo>
                  <a:cubicBezTo>
                    <a:pt x="1881" y="936"/>
                    <a:pt x="1635" y="0"/>
                    <a:pt x="832" y="21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0"/>
            <p:cNvSpPr/>
            <p:nvPr/>
          </p:nvSpPr>
          <p:spPr>
            <a:xfrm>
              <a:off x="5879442" y="2420478"/>
              <a:ext cx="94489" cy="67511"/>
            </a:xfrm>
            <a:custGeom>
              <a:avLst/>
              <a:gdLst/>
              <a:ahLst/>
              <a:cxnLst/>
              <a:rect l="l" t="t" r="r" b="b"/>
              <a:pathLst>
                <a:path w="1853" h="1324" extrusionOk="0">
                  <a:moveTo>
                    <a:pt x="775" y="199"/>
                  </a:moveTo>
                  <a:cubicBezTo>
                    <a:pt x="0" y="388"/>
                    <a:pt x="246" y="1323"/>
                    <a:pt x="1049" y="1144"/>
                  </a:cubicBezTo>
                  <a:cubicBezTo>
                    <a:pt x="1853" y="964"/>
                    <a:pt x="1579" y="0"/>
                    <a:pt x="775" y="19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0"/>
            <p:cNvSpPr/>
            <p:nvPr/>
          </p:nvSpPr>
          <p:spPr>
            <a:xfrm>
              <a:off x="7199377" y="2528886"/>
              <a:ext cx="101271" cy="67052"/>
            </a:xfrm>
            <a:custGeom>
              <a:avLst/>
              <a:gdLst/>
              <a:ahLst/>
              <a:cxnLst/>
              <a:rect l="l" t="t" r="r" b="b"/>
              <a:pathLst>
                <a:path w="1986" h="1315" extrusionOk="0">
                  <a:moveTo>
                    <a:pt x="795" y="180"/>
                  </a:moveTo>
                  <a:cubicBezTo>
                    <a:pt x="1" y="369"/>
                    <a:pt x="473" y="1314"/>
                    <a:pt x="1220" y="1135"/>
                  </a:cubicBezTo>
                  <a:cubicBezTo>
                    <a:pt x="1985" y="946"/>
                    <a:pt x="1551" y="0"/>
                    <a:pt x="795" y="18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0"/>
            <p:cNvSpPr/>
            <p:nvPr/>
          </p:nvSpPr>
          <p:spPr>
            <a:xfrm>
              <a:off x="6045218" y="2920656"/>
              <a:ext cx="347973" cy="39568"/>
            </a:xfrm>
            <a:custGeom>
              <a:avLst/>
              <a:gdLst/>
              <a:ahLst/>
              <a:cxnLst/>
              <a:rect l="l" t="t" r="r" b="b"/>
              <a:pathLst>
                <a:path w="6824" h="776" extrusionOk="0">
                  <a:moveTo>
                    <a:pt x="577" y="776"/>
                  </a:moveTo>
                  <a:lnTo>
                    <a:pt x="6266" y="776"/>
                  </a:lnTo>
                  <a:cubicBezTo>
                    <a:pt x="6805" y="776"/>
                    <a:pt x="6824" y="1"/>
                    <a:pt x="6266" y="1"/>
                  </a:cubicBezTo>
                  <a:lnTo>
                    <a:pt x="549" y="1"/>
                  </a:lnTo>
                  <a:cubicBezTo>
                    <a:pt x="29" y="1"/>
                    <a:pt x="0" y="776"/>
                    <a:pt x="577" y="77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0"/>
            <p:cNvSpPr/>
            <p:nvPr/>
          </p:nvSpPr>
          <p:spPr>
            <a:xfrm>
              <a:off x="6048583" y="2852735"/>
              <a:ext cx="342211" cy="44871"/>
            </a:xfrm>
            <a:custGeom>
              <a:avLst/>
              <a:gdLst/>
              <a:ahLst/>
              <a:cxnLst/>
              <a:rect l="l" t="t" r="r" b="b"/>
              <a:pathLst>
                <a:path w="6711" h="880" extrusionOk="0">
                  <a:moveTo>
                    <a:pt x="322" y="76"/>
                  </a:moveTo>
                  <a:cubicBezTo>
                    <a:pt x="124" y="161"/>
                    <a:pt x="1" y="435"/>
                    <a:pt x="152" y="652"/>
                  </a:cubicBezTo>
                  <a:cubicBezTo>
                    <a:pt x="294" y="879"/>
                    <a:pt x="596" y="832"/>
                    <a:pt x="889" y="832"/>
                  </a:cubicBezTo>
                  <a:cubicBezTo>
                    <a:pt x="1721" y="832"/>
                    <a:pt x="6172" y="870"/>
                    <a:pt x="6361" y="804"/>
                  </a:cubicBezTo>
                  <a:cubicBezTo>
                    <a:pt x="6569" y="737"/>
                    <a:pt x="6711" y="454"/>
                    <a:pt x="6550" y="218"/>
                  </a:cubicBezTo>
                  <a:cubicBezTo>
                    <a:pt x="6399" y="0"/>
                    <a:pt x="6115" y="57"/>
                    <a:pt x="5794" y="57"/>
                  </a:cubicBezTo>
                  <a:cubicBezTo>
                    <a:pt x="5009" y="57"/>
                    <a:pt x="445" y="29"/>
                    <a:pt x="322" y="7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0"/>
            <p:cNvSpPr/>
            <p:nvPr/>
          </p:nvSpPr>
          <p:spPr>
            <a:xfrm>
              <a:off x="6048583" y="3053694"/>
              <a:ext cx="341752" cy="44361"/>
            </a:xfrm>
            <a:custGeom>
              <a:avLst/>
              <a:gdLst/>
              <a:ahLst/>
              <a:cxnLst/>
              <a:rect l="l" t="t" r="r" b="b"/>
              <a:pathLst>
                <a:path w="6702" h="870" extrusionOk="0">
                  <a:moveTo>
                    <a:pt x="379" y="66"/>
                  </a:moveTo>
                  <a:cubicBezTo>
                    <a:pt x="152" y="133"/>
                    <a:pt x="1" y="350"/>
                    <a:pt x="133" y="615"/>
                  </a:cubicBezTo>
                  <a:cubicBezTo>
                    <a:pt x="256" y="870"/>
                    <a:pt x="502" y="822"/>
                    <a:pt x="832" y="822"/>
                  </a:cubicBezTo>
                  <a:cubicBezTo>
                    <a:pt x="1447" y="822"/>
                    <a:pt x="6153" y="860"/>
                    <a:pt x="6333" y="804"/>
                  </a:cubicBezTo>
                  <a:cubicBezTo>
                    <a:pt x="6540" y="747"/>
                    <a:pt x="6701" y="492"/>
                    <a:pt x="6559" y="227"/>
                  </a:cubicBezTo>
                  <a:cubicBezTo>
                    <a:pt x="6437" y="0"/>
                    <a:pt x="6172" y="48"/>
                    <a:pt x="5851" y="48"/>
                  </a:cubicBezTo>
                  <a:cubicBezTo>
                    <a:pt x="5265" y="48"/>
                    <a:pt x="530" y="19"/>
                    <a:pt x="379"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0"/>
            <p:cNvSpPr/>
            <p:nvPr/>
          </p:nvSpPr>
          <p:spPr>
            <a:xfrm>
              <a:off x="6048124" y="3120646"/>
              <a:ext cx="342670" cy="44871"/>
            </a:xfrm>
            <a:custGeom>
              <a:avLst/>
              <a:gdLst/>
              <a:ahLst/>
              <a:cxnLst/>
              <a:rect l="l" t="t" r="r" b="b"/>
              <a:pathLst>
                <a:path w="6720" h="880" extrusionOk="0">
                  <a:moveTo>
                    <a:pt x="350" y="86"/>
                  </a:moveTo>
                  <a:cubicBezTo>
                    <a:pt x="123" y="180"/>
                    <a:pt x="0" y="436"/>
                    <a:pt x="151" y="662"/>
                  </a:cubicBezTo>
                  <a:cubicBezTo>
                    <a:pt x="312" y="880"/>
                    <a:pt x="586" y="833"/>
                    <a:pt x="898" y="833"/>
                  </a:cubicBezTo>
                  <a:cubicBezTo>
                    <a:pt x="1730" y="833"/>
                    <a:pt x="6190" y="870"/>
                    <a:pt x="6370" y="814"/>
                  </a:cubicBezTo>
                  <a:cubicBezTo>
                    <a:pt x="6578" y="747"/>
                    <a:pt x="6720" y="455"/>
                    <a:pt x="6549" y="218"/>
                  </a:cubicBezTo>
                  <a:cubicBezTo>
                    <a:pt x="6408" y="1"/>
                    <a:pt x="6115" y="58"/>
                    <a:pt x="5803" y="58"/>
                  </a:cubicBezTo>
                  <a:cubicBezTo>
                    <a:pt x="4971" y="58"/>
                    <a:pt x="548" y="10"/>
                    <a:pt x="350" y="8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0"/>
            <p:cNvSpPr/>
            <p:nvPr/>
          </p:nvSpPr>
          <p:spPr>
            <a:xfrm>
              <a:off x="6048583" y="2985722"/>
              <a:ext cx="342211" cy="44871"/>
            </a:xfrm>
            <a:custGeom>
              <a:avLst/>
              <a:gdLst/>
              <a:ahLst/>
              <a:cxnLst/>
              <a:rect l="l" t="t" r="r" b="b"/>
              <a:pathLst>
                <a:path w="6711" h="880" extrusionOk="0">
                  <a:moveTo>
                    <a:pt x="360" y="67"/>
                  </a:moveTo>
                  <a:cubicBezTo>
                    <a:pt x="142" y="142"/>
                    <a:pt x="1" y="398"/>
                    <a:pt x="133" y="634"/>
                  </a:cubicBezTo>
                  <a:cubicBezTo>
                    <a:pt x="284" y="880"/>
                    <a:pt x="539" y="823"/>
                    <a:pt x="861" y="823"/>
                  </a:cubicBezTo>
                  <a:cubicBezTo>
                    <a:pt x="1475" y="823"/>
                    <a:pt x="6162" y="851"/>
                    <a:pt x="6342" y="813"/>
                  </a:cubicBezTo>
                  <a:cubicBezTo>
                    <a:pt x="6550" y="757"/>
                    <a:pt x="6711" y="464"/>
                    <a:pt x="6550" y="228"/>
                  </a:cubicBezTo>
                  <a:cubicBezTo>
                    <a:pt x="6399" y="1"/>
                    <a:pt x="6144" y="48"/>
                    <a:pt x="5822" y="48"/>
                  </a:cubicBezTo>
                  <a:cubicBezTo>
                    <a:pt x="4991" y="48"/>
                    <a:pt x="539" y="10"/>
                    <a:pt x="360" y="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0"/>
            <p:cNvSpPr/>
            <p:nvPr/>
          </p:nvSpPr>
          <p:spPr>
            <a:xfrm>
              <a:off x="6841309" y="2887920"/>
              <a:ext cx="153334" cy="152307"/>
            </a:xfrm>
            <a:custGeom>
              <a:avLst/>
              <a:gdLst/>
              <a:ahLst/>
              <a:cxnLst/>
              <a:rect l="l" t="t" r="r" b="b"/>
              <a:pathLst>
                <a:path w="3007" h="2987" extrusionOk="0">
                  <a:moveTo>
                    <a:pt x="1248" y="151"/>
                  </a:moveTo>
                  <a:cubicBezTo>
                    <a:pt x="577" y="265"/>
                    <a:pt x="1" y="926"/>
                    <a:pt x="143" y="1739"/>
                  </a:cubicBezTo>
                  <a:cubicBezTo>
                    <a:pt x="266" y="2410"/>
                    <a:pt x="899" y="2987"/>
                    <a:pt x="1721" y="2854"/>
                  </a:cubicBezTo>
                  <a:cubicBezTo>
                    <a:pt x="2401" y="2741"/>
                    <a:pt x="3006" y="2089"/>
                    <a:pt x="2846" y="1248"/>
                  </a:cubicBezTo>
                  <a:cubicBezTo>
                    <a:pt x="2723" y="577"/>
                    <a:pt x="2071" y="0"/>
                    <a:pt x="1248" y="15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0"/>
            <p:cNvSpPr/>
            <p:nvPr/>
          </p:nvSpPr>
          <p:spPr>
            <a:xfrm>
              <a:off x="6805666" y="2852735"/>
              <a:ext cx="264651" cy="226549"/>
            </a:xfrm>
            <a:custGeom>
              <a:avLst/>
              <a:gdLst/>
              <a:ahLst/>
              <a:cxnLst/>
              <a:rect l="l" t="t" r="r" b="b"/>
              <a:pathLst>
                <a:path w="5190" h="4443" extrusionOk="0">
                  <a:moveTo>
                    <a:pt x="2127" y="0"/>
                  </a:moveTo>
                  <a:cubicBezTo>
                    <a:pt x="4575" y="0"/>
                    <a:pt x="5189" y="3128"/>
                    <a:pt x="3167" y="4140"/>
                  </a:cubicBezTo>
                  <a:cubicBezTo>
                    <a:pt x="2571" y="4442"/>
                    <a:pt x="1834" y="4442"/>
                    <a:pt x="1229" y="4140"/>
                  </a:cubicBezTo>
                  <a:cubicBezTo>
                    <a:pt x="927" y="3989"/>
                    <a:pt x="823" y="3885"/>
                    <a:pt x="615" y="3686"/>
                  </a:cubicBezTo>
                  <a:cubicBezTo>
                    <a:pt x="303" y="3393"/>
                    <a:pt x="1" y="2779"/>
                    <a:pt x="10" y="2174"/>
                  </a:cubicBezTo>
                  <a:cubicBezTo>
                    <a:pt x="38" y="1030"/>
                    <a:pt x="965" y="0"/>
                    <a:pt x="2127" y="0"/>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0"/>
            <p:cNvSpPr/>
            <p:nvPr/>
          </p:nvSpPr>
          <p:spPr>
            <a:xfrm>
              <a:off x="5574865" y="3116312"/>
              <a:ext cx="190916" cy="733032"/>
            </a:xfrm>
            <a:custGeom>
              <a:avLst/>
              <a:gdLst/>
              <a:ahLst/>
              <a:cxnLst/>
              <a:rect l="l" t="t" r="r" b="b"/>
              <a:pathLst>
                <a:path w="3744" h="14376" extrusionOk="0">
                  <a:moveTo>
                    <a:pt x="3743" y="14375"/>
                  </a:moveTo>
                  <a:lnTo>
                    <a:pt x="2033" y="14375"/>
                  </a:lnTo>
                  <a:lnTo>
                    <a:pt x="1626" y="12788"/>
                  </a:lnTo>
                  <a:cubicBezTo>
                    <a:pt x="1220" y="11172"/>
                    <a:pt x="880" y="9433"/>
                    <a:pt x="615" y="7779"/>
                  </a:cubicBezTo>
                  <a:cubicBezTo>
                    <a:pt x="246" y="5426"/>
                    <a:pt x="1" y="2845"/>
                    <a:pt x="1" y="351"/>
                  </a:cubicBezTo>
                  <a:cubicBezTo>
                    <a:pt x="48" y="237"/>
                    <a:pt x="1409" y="1"/>
                    <a:pt x="1579" y="10"/>
                  </a:cubicBezTo>
                  <a:cubicBezTo>
                    <a:pt x="1513" y="256"/>
                    <a:pt x="1607" y="1636"/>
                    <a:pt x="1626" y="1985"/>
                  </a:cubicBezTo>
                  <a:cubicBezTo>
                    <a:pt x="1721" y="3828"/>
                    <a:pt x="1910" y="5870"/>
                    <a:pt x="2165" y="7665"/>
                  </a:cubicBezTo>
                  <a:cubicBezTo>
                    <a:pt x="2439" y="9518"/>
                    <a:pt x="2732" y="11049"/>
                    <a:pt x="3233" y="12816"/>
                  </a:cubicBezTo>
                  <a:cubicBezTo>
                    <a:pt x="3384" y="13355"/>
                    <a:pt x="3592" y="13874"/>
                    <a:pt x="3743" y="14375"/>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0"/>
            <p:cNvSpPr/>
            <p:nvPr/>
          </p:nvSpPr>
          <p:spPr>
            <a:xfrm>
              <a:off x="6266881" y="3668094"/>
              <a:ext cx="608697" cy="181269"/>
            </a:xfrm>
            <a:custGeom>
              <a:avLst/>
              <a:gdLst/>
              <a:ahLst/>
              <a:cxnLst/>
              <a:rect l="l" t="t" r="r" b="b"/>
              <a:pathLst>
                <a:path w="11937" h="3555" extrusionOk="0">
                  <a:moveTo>
                    <a:pt x="11228" y="3554"/>
                  </a:moveTo>
                  <a:lnTo>
                    <a:pt x="700" y="3554"/>
                  </a:lnTo>
                  <a:cubicBezTo>
                    <a:pt x="549" y="3280"/>
                    <a:pt x="388" y="3110"/>
                    <a:pt x="275" y="2742"/>
                  </a:cubicBezTo>
                  <a:cubicBezTo>
                    <a:pt x="1" y="1853"/>
                    <a:pt x="473" y="1201"/>
                    <a:pt x="1116" y="700"/>
                  </a:cubicBezTo>
                  <a:cubicBezTo>
                    <a:pt x="1333" y="521"/>
                    <a:pt x="3337" y="313"/>
                    <a:pt x="3696" y="275"/>
                  </a:cubicBezTo>
                  <a:cubicBezTo>
                    <a:pt x="6182" y="1"/>
                    <a:pt x="7902" y="133"/>
                    <a:pt x="10387" y="577"/>
                  </a:cubicBezTo>
                  <a:cubicBezTo>
                    <a:pt x="10623" y="615"/>
                    <a:pt x="10680" y="606"/>
                    <a:pt x="10850" y="729"/>
                  </a:cubicBezTo>
                  <a:cubicBezTo>
                    <a:pt x="11134" y="936"/>
                    <a:pt x="11512" y="1362"/>
                    <a:pt x="11644" y="1740"/>
                  </a:cubicBezTo>
                  <a:cubicBezTo>
                    <a:pt x="11937" y="2515"/>
                    <a:pt x="11521" y="3053"/>
                    <a:pt x="11228" y="355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0"/>
            <p:cNvSpPr/>
            <p:nvPr/>
          </p:nvSpPr>
          <p:spPr>
            <a:xfrm>
              <a:off x="6537242" y="3671970"/>
              <a:ext cx="338335" cy="177394"/>
            </a:xfrm>
            <a:custGeom>
              <a:avLst/>
              <a:gdLst/>
              <a:ahLst/>
              <a:cxnLst/>
              <a:rect l="l" t="t" r="r" b="b"/>
              <a:pathLst>
                <a:path w="6635" h="3479" extrusionOk="0">
                  <a:moveTo>
                    <a:pt x="5926" y="3478"/>
                  </a:moveTo>
                  <a:lnTo>
                    <a:pt x="3819" y="3478"/>
                  </a:lnTo>
                  <a:cubicBezTo>
                    <a:pt x="3337" y="1579"/>
                    <a:pt x="1428" y="577"/>
                    <a:pt x="1" y="76"/>
                  </a:cubicBezTo>
                  <a:cubicBezTo>
                    <a:pt x="1702" y="0"/>
                    <a:pt x="3167" y="161"/>
                    <a:pt x="5085" y="501"/>
                  </a:cubicBezTo>
                  <a:cubicBezTo>
                    <a:pt x="5321" y="539"/>
                    <a:pt x="5378" y="530"/>
                    <a:pt x="5548" y="653"/>
                  </a:cubicBezTo>
                  <a:cubicBezTo>
                    <a:pt x="5832" y="860"/>
                    <a:pt x="6210" y="1286"/>
                    <a:pt x="6342" y="1664"/>
                  </a:cubicBezTo>
                  <a:cubicBezTo>
                    <a:pt x="6635" y="2439"/>
                    <a:pt x="6219" y="2977"/>
                    <a:pt x="5926" y="3478"/>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0"/>
            <p:cNvSpPr/>
            <p:nvPr/>
          </p:nvSpPr>
          <p:spPr>
            <a:xfrm>
              <a:off x="5935839" y="3584264"/>
              <a:ext cx="1265532" cy="265097"/>
            </a:xfrm>
            <a:custGeom>
              <a:avLst/>
              <a:gdLst/>
              <a:ahLst/>
              <a:cxnLst/>
              <a:rect l="l" t="t" r="r" b="b"/>
              <a:pathLst>
                <a:path w="24818" h="5199" extrusionOk="0">
                  <a:moveTo>
                    <a:pt x="24818" y="5198"/>
                  </a:moveTo>
                  <a:lnTo>
                    <a:pt x="23589" y="5198"/>
                  </a:lnTo>
                  <a:cubicBezTo>
                    <a:pt x="23532" y="4934"/>
                    <a:pt x="22918" y="4348"/>
                    <a:pt x="22729" y="4197"/>
                  </a:cubicBezTo>
                  <a:cubicBezTo>
                    <a:pt x="21689" y="3327"/>
                    <a:pt x="20319" y="2760"/>
                    <a:pt x="18968" y="2382"/>
                  </a:cubicBezTo>
                  <a:cubicBezTo>
                    <a:pt x="17125" y="1853"/>
                    <a:pt x="14422" y="1456"/>
                    <a:pt x="12475" y="1456"/>
                  </a:cubicBezTo>
                  <a:cubicBezTo>
                    <a:pt x="10424" y="1456"/>
                    <a:pt x="7797" y="1834"/>
                    <a:pt x="5945" y="2373"/>
                  </a:cubicBezTo>
                  <a:cubicBezTo>
                    <a:pt x="5000" y="2656"/>
                    <a:pt x="4102" y="2977"/>
                    <a:pt x="3298" y="3440"/>
                  </a:cubicBezTo>
                  <a:cubicBezTo>
                    <a:pt x="3081" y="3554"/>
                    <a:pt x="2930" y="3648"/>
                    <a:pt x="2722" y="3790"/>
                  </a:cubicBezTo>
                  <a:cubicBezTo>
                    <a:pt x="2363" y="4036"/>
                    <a:pt x="1380" y="4820"/>
                    <a:pt x="1333" y="5198"/>
                  </a:cubicBezTo>
                  <a:lnTo>
                    <a:pt x="95" y="5198"/>
                  </a:lnTo>
                  <a:cubicBezTo>
                    <a:pt x="95" y="4575"/>
                    <a:pt x="0" y="4726"/>
                    <a:pt x="936" y="3998"/>
                  </a:cubicBezTo>
                  <a:cubicBezTo>
                    <a:pt x="1333" y="3696"/>
                    <a:pt x="1720" y="3431"/>
                    <a:pt x="2183" y="3166"/>
                  </a:cubicBezTo>
                  <a:cubicBezTo>
                    <a:pt x="7684" y="10"/>
                    <a:pt x="16879" y="0"/>
                    <a:pt x="22398" y="2977"/>
                  </a:cubicBezTo>
                  <a:cubicBezTo>
                    <a:pt x="23202" y="3412"/>
                    <a:pt x="23863" y="3885"/>
                    <a:pt x="24544" y="4452"/>
                  </a:cubicBezTo>
                  <a:cubicBezTo>
                    <a:pt x="24647" y="4537"/>
                    <a:pt x="24714" y="4622"/>
                    <a:pt x="24818" y="4688"/>
                  </a:cubicBezTo>
                  <a:lnTo>
                    <a:pt x="24818" y="5198"/>
                  </a:ln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0"/>
            <p:cNvSpPr/>
            <p:nvPr/>
          </p:nvSpPr>
          <p:spPr>
            <a:xfrm>
              <a:off x="7376729" y="3116312"/>
              <a:ext cx="189947" cy="733032"/>
            </a:xfrm>
            <a:custGeom>
              <a:avLst/>
              <a:gdLst/>
              <a:ahLst/>
              <a:cxnLst/>
              <a:rect l="l" t="t" r="r" b="b"/>
              <a:pathLst>
                <a:path w="3725" h="14376" extrusionOk="0">
                  <a:moveTo>
                    <a:pt x="1702" y="14375"/>
                  </a:moveTo>
                  <a:lnTo>
                    <a:pt x="1" y="14375"/>
                  </a:lnTo>
                  <a:cubicBezTo>
                    <a:pt x="57" y="14139"/>
                    <a:pt x="180" y="13846"/>
                    <a:pt x="256" y="13600"/>
                  </a:cubicBezTo>
                  <a:cubicBezTo>
                    <a:pt x="1371" y="10255"/>
                    <a:pt x="1938" y="5520"/>
                    <a:pt x="2108" y="1985"/>
                  </a:cubicBezTo>
                  <a:cubicBezTo>
                    <a:pt x="2136" y="1362"/>
                    <a:pt x="2136" y="643"/>
                    <a:pt x="2193" y="29"/>
                  </a:cubicBezTo>
                  <a:cubicBezTo>
                    <a:pt x="2269" y="1"/>
                    <a:pt x="2316" y="10"/>
                    <a:pt x="2401" y="29"/>
                  </a:cubicBezTo>
                  <a:cubicBezTo>
                    <a:pt x="2637" y="76"/>
                    <a:pt x="3696" y="247"/>
                    <a:pt x="3724" y="351"/>
                  </a:cubicBezTo>
                  <a:cubicBezTo>
                    <a:pt x="3724" y="2874"/>
                    <a:pt x="3488" y="5407"/>
                    <a:pt x="3119" y="7779"/>
                  </a:cubicBezTo>
                  <a:cubicBezTo>
                    <a:pt x="2874" y="9329"/>
                    <a:pt x="2496" y="11247"/>
                    <a:pt x="2108" y="12788"/>
                  </a:cubicBezTo>
                  <a:cubicBezTo>
                    <a:pt x="1976" y="13288"/>
                    <a:pt x="1787" y="13893"/>
                    <a:pt x="1702" y="14375"/>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0"/>
            <p:cNvSpPr/>
            <p:nvPr/>
          </p:nvSpPr>
          <p:spPr>
            <a:xfrm>
              <a:off x="7981038" y="3618938"/>
              <a:ext cx="349911" cy="230424"/>
            </a:xfrm>
            <a:custGeom>
              <a:avLst/>
              <a:gdLst/>
              <a:ahLst/>
              <a:cxnLst/>
              <a:rect l="l" t="t" r="r" b="b"/>
              <a:pathLst>
                <a:path w="6862" h="4519" extrusionOk="0">
                  <a:moveTo>
                    <a:pt x="4934" y="4518"/>
                  </a:moveTo>
                  <a:lnTo>
                    <a:pt x="1" y="4518"/>
                  </a:lnTo>
                  <a:cubicBezTo>
                    <a:pt x="57" y="4490"/>
                    <a:pt x="1201" y="4178"/>
                    <a:pt x="1881" y="3838"/>
                  </a:cubicBezTo>
                  <a:cubicBezTo>
                    <a:pt x="3252" y="3157"/>
                    <a:pt x="4490" y="2127"/>
                    <a:pt x="5293" y="823"/>
                  </a:cubicBezTo>
                  <a:lnTo>
                    <a:pt x="5747" y="1"/>
                  </a:lnTo>
                  <a:cubicBezTo>
                    <a:pt x="6096" y="133"/>
                    <a:pt x="6493" y="549"/>
                    <a:pt x="6635" y="927"/>
                  </a:cubicBezTo>
                  <a:cubicBezTo>
                    <a:pt x="6862" y="1513"/>
                    <a:pt x="6767" y="1910"/>
                    <a:pt x="6550" y="2430"/>
                  </a:cubicBezTo>
                  <a:cubicBezTo>
                    <a:pt x="6257" y="3120"/>
                    <a:pt x="5907" y="3611"/>
                    <a:pt x="5425" y="4084"/>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0"/>
            <p:cNvSpPr/>
            <p:nvPr/>
          </p:nvSpPr>
          <p:spPr>
            <a:xfrm>
              <a:off x="8258130" y="3723064"/>
              <a:ext cx="153793" cy="126302"/>
            </a:xfrm>
            <a:custGeom>
              <a:avLst/>
              <a:gdLst/>
              <a:ahLst/>
              <a:cxnLst/>
              <a:rect l="l" t="t" r="r" b="b"/>
              <a:pathLst>
                <a:path w="3016" h="2477" extrusionOk="0">
                  <a:moveTo>
                    <a:pt x="3016" y="2476"/>
                  </a:moveTo>
                  <a:lnTo>
                    <a:pt x="1" y="2476"/>
                  </a:lnTo>
                  <a:cubicBezTo>
                    <a:pt x="95" y="2344"/>
                    <a:pt x="502" y="2051"/>
                    <a:pt x="946" y="1389"/>
                  </a:cubicBezTo>
                  <a:cubicBezTo>
                    <a:pt x="1248" y="936"/>
                    <a:pt x="1390" y="577"/>
                    <a:pt x="1589" y="0"/>
                  </a:cubicBezTo>
                  <a:cubicBezTo>
                    <a:pt x="1872" y="170"/>
                    <a:pt x="2279" y="671"/>
                    <a:pt x="2505" y="1030"/>
                  </a:cubicBezTo>
                  <a:cubicBezTo>
                    <a:pt x="2779" y="1465"/>
                    <a:pt x="2931" y="1890"/>
                    <a:pt x="3016" y="2476"/>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0"/>
            <p:cNvSpPr/>
            <p:nvPr/>
          </p:nvSpPr>
          <p:spPr>
            <a:xfrm>
              <a:off x="6762781" y="3543317"/>
              <a:ext cx="391826" cy="169185"/>
            </a:xfrm>
            <a:custGeom>
              <a:avLst/>
              <a:gdLst/>
              <a:ahLst/>
              <a:cxnLst/>
              <a:rect l="l" t="t" r="r" b="b"/>
              <a:pathLst>
                <a:path w="7684" h="3318" extrusionOk="0">
                  <a:moveTo>
                    <a:pt x="549" y="10"/>
                  </a:moveTo>
                  <a:cubicBezTo>
                    <a:pt x="1229" y="0"/>
                    <a:pt x="2269" y="151"/>
                    <a:pt x="2940" y="274"/>
                  </a:cubicBezTo>
                  <a:cubicBezTo>
                    <a:pt x="4348" y="539"/>
                    <a:pt x="6143" y="1096"/>
                    <a:pt x="7249" y="1985"/>
                  </a:cubicBezTo>
                  <a:cubicBezTo>
                    <a:pt x="7353" y="2070"/>
                    <a:pt x="7429" y="2230"/>
                    <a:pt x="7504" y="2401"/>
                  </a:cubicBezTo>
                  <a:cubicBezTo>
                    <a:pt x="7684" y="2826"/>
                    <a:pt x="7608" y="3166"/>
                    <a:pt x="7155" y="3232"/>
                  </a:cubicBezTo>
                  <a:cubicBezTo>
                    <a:pt x="6540" y="3317"/>
                    <a:pt x="5605" y="2873"/>
                    <a:pt x="5113" y="2656"/>
                  </a:cubicBezTo>
                  <a:cubicBezTo>
                    <a:pt x="4480" y="2363"/>
                    <a:pt x="3894" y="2127"/>
                    <a:pt x="3176" y="1909"/>
                  </a:cubicBezTo>
                  <a:cubicBezTo>
                    <a:pt x="2458" y="1692"/>
                    <a:pt x="1739" y="1597"/>
                    <a:pt x="1002" y="1427"/>
                  </a:cubicBezTo>
                  <a:cubicBezTo>
                    <a:pt x="624" y="1342"/>
                    <a:pt x="293" y="1238"/>
                    <a:pt x="171" y="917"/>
                  </a:cubicBezTo>
                  <a:cubicBezTo>
                    <a:pt x="1" y="482"/>
                    <a:pt x="379" y="189"/>
                    <a:pt x="549" y="10"/>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0"/>
            <p:cNvSpPr/>
            <p:nvPr/>
          </p:nvSpPr>
          <p:spPr>
            <a:xfrm>
              <a:off x="4571999" y="1888939"/>
              <a:ext cx="3856308" cy="1960362"/>
            </a:xfrm>
            <a:custGeom>
              <a:avLst/>
              <a:gdLst/>
              <a:ahLst/>
              <a:cxnLst/>
              <a:rect l="l" t="t" r="r" b="b"/>
              <a:pathLst>
                <a:path w="75625" h="38446" extrusionOk="0">
                  <a:moveTo>
                    <a:pt x="43512" y="32454"/>
                  </a:moveTo>
                  <a:cubicBezTo>
                    <a:pt x="44192" y="32444"/>
                    <a:pt x="45232" y="32595"/>
                    <a:pt x="45903" y="32718"/>
                  </a:cubicBezTo>
                  <a:cubicBezTo>
                    <a:pt x="47311" y="32983"/>
                    <a:pt x="49106" y="33540"/>
                    <a:pt x="50212" y="34429"/>
                  </a:cubicBezTo>
                  <a:cubicBezTo>
                    <a:pt x="50316" y="34514"/>
                    <a:pt x="50392" y="34674"/>
                    <a:pt x="50467" y="34845"/>
                  </a:cubicBezTo>
                  <a:cubicBezTo>
                    <a:pt x="50647" y="35270"/>
                    <a:pt x="50571" y="35610"/>
                    <a:pt x="50118" y="35676"/>
                  </a:cubicBezTo>
                  <a:cubicBezTo>
                    <a:pt x="49503" y="35761"/>
                    <a:pt x="48568" y="35317"/>
                    <a:pt x="48076" y="35100"/>
                  </a:cubicBezTo>
                  <a:cubicBezTo>
                    <a:pt x="47443" y="34807"/>
                    <a:pt x="46857" y="34571"/>
                    <a:pt x="46139" y="34353"/>
                  </a:cubicBezTo>
                  <a:cubicBezTo>
                    <a:pt x="45421" y="34136"/>
                    <a:pt x="44702" y="34041"/>
                    <a:pt x="43965" y="33871"/>
                  </a:cubicBezTo>
                  <a:cubicBezTo>
                    <a:pt x="43587" y="33786"/>
                    <a:pt x="43256" y="33682"/>
                    <a:pt x="43134" y="33361"/>
                  </a:cubicBezTo>
                  <a:cubicBezTo>
                    <a:pt x="42964" y="32926"/>
                    <a:pt x="43342" y="32633"/>
                    <a:pt x="43512" y="32454"/>
                  </a:cubicBezTo>
                  <a:close/>
                  <a:moveTo>
                    <a:pt x="50723" y="8610"/>
                  </a:moveTo>
                  <a:cubicBezTo>
                    <a:pt x="50269" y="9167"/>
                    <a:pt x="49853" y="9687"/>
                    <a:pt x="49513" y="10112"/>
                  </a:cubicBezTo>
                  <a:cubicBezTo>
                    <a:pt x="49484" y="10150"/>
                    <a:pt x="49447" y="10188"/>
                    <a:pt x="49418" y="10216"/>
                  </a:cubicBezTo>
                  <a:cubicBezTo>
                    <a:pt x="49806" y="10027"/>
                    <a:pt x="50382" y="9659"/>
                    <a:pt x="50685" y="9432"/>
                  </a:cubicBezTo>
                  <a:lnTo>
                    <a:pt x="51082" y="9110"/>
                  </a:lnTo>
                  <a:cubicBezTo>
                    <a:pt x="51271" y="9214"/>
                    <a:pt x="51479" y="9347"/>
                    <a:pt x="51658" y="9470"/>
                  </a:cubicBezTo>
                  <a:cubicBezTo>
                    <a:pt x="52102" y="9800"/>
                    <a:pt x="52187" y="9904"/>
                    <a:pt x="52556" y="10273"/>
                  </a:cubicBezTo>
                  <a:cubicBezTo>
                    <a:pt x="52887" y="10604"/>
                    <a:pt x="52896" y="10708"/>
                    <a:pt x="53076" y="10916"/>
                  </a:cubicBezTo>
                  <a:cubicBezTo>
                    <a:pt x="53199" y="11057"/>
                    <a:pt x="53180" y="11001"/>
                    <a:pt x="53284" y="11199"/>
                  </a:cubicBezTo>
                  <a:cubicBezTo>
                    <a:pt x="53643" y="11917"/>
                    <a:pt x="53974" y="12843"/>
                    <a:pt x="54200" y="13618"/>
                  </a:cubicBezTo>
                  <a:cubicBezTo>
                    <a:pt x="55467" y="17881"/>
                    <a:pt x="55401" y="22823"/>
                    <a:pt x="54465" y="27180"/>
                  </a:cubicBezTo>
                  <a:lnTo>
                    <a:pt x="54153" y="28579"/>
                  </a:lnTo>
                  <a:cubicBezTo>
                    <a:pt x="54125" y="28664"/>
                    <a:pt x="54106" y="28730"/>
                    <a:pt x="54087" y="28815"/>
                  </a:cubicBezTo>
                  <a:lnTo>
                    <a:pt x="54021" y="29014"/>
                  </a:lnTo>
                  <a:cubicBezTo>
                    <a:pt x="53397" y="28257"/>
                    <a:pt x="52471" y="28031"/>
                    <a:pt x="51186" y="27983"/>
                  </a:cubicBezTo>
                  <a:cubicBezTo>
                    <a:pt x="52055" y="23570"/>
                    <a:pt x="52405" y="18930"/>
                    <a:pt x="51242" y="14535"/>
                  </a:cubicBezTo>
                  <a:cubicBezTo>
                    <a:pt x="51034" y="13741"/>
                    <a:pt x="50741" y="12919"/>
                    <a:pt x="50420" y="12229"/>
                  </a:cubicBezTo>
                  <a:cubicBezTo>
                    <a:pt x="50155" y="11672"/>
                    <a:pt x="49910" y="11227"/>
                    <a:pt x="49579" y="10736"/>
                  </a:cubicBezTo>
                  <a:cubicBezTo>
                    <a:pt x="49494" y="10604"/>
                    <a:pt x="49371" y="10462"/>
                    <a:pt x="49295" y="10348"/>
                  </a:cubicBezTo>
                  <a:cubicBezTo>
                    <a:pt x="48955" y="10689"/>
                    <a:pt x="48445" y="11067"/>
                    <a:pt x="47802" y="11445"/>
                  </a:cubicBezTo>
                  <a:cubicBezTo>
                    <a:pt x="47821" y="11539"/>
                    <a:pt x="47793" y="11662"/>
                    <a:pt x="47670" y="11823"/>
                  </a:cubicBezTo>
                  <a:cubicBezTo>
                    <a:pt x="47415" y="12182"/>
                    <a:pt x="46404" y="12758"/>
                    <a:pt x="45959" y="12976"/>
                  </a:cubicBezTo>
                  <a:cubicBezTo>
                    <a:pt x="42217" y="14847"/>
                    <a:pt x="35545" y="14847"/>
                    <a:pt x="31906" y="12692"/>
                  </a:cubicBezTo>
                  <a:cubicBezTo>
                    <a:pt x="31774" y="12617"/>
                    <a:pt x="31500" y="12437"/>
                    <a:pt x="31235" y="12248"/>
                  </a:cubicBezTo>
                  <a:cubicBezTo>
                    <a:pt x="30517" y="11823"/>
                    <a:pt x="29884" y="11322"/>
                    <a:pt x="29307" y="10783"/>
                  </a:cubicBezTo>
                  <a:cubicBezTo>
                    <a:pt x="29033" y="10859"/>
                    <a:pt x="28750" y="10783"/>
                    <a:pt x="28476" y="10216"/>
                  </a:cubicBezTo>
                  <a:cubicBezTo>
                    <a:pt x="27842" y="8921"/>
                    <a:pt x="27342" y="9082"/>
                    <a:pt x="27342" y="9082"/>
                  </a:cubicBezTo>
                  <a:cubicBezTo>
                    <a:pt x="27275" y="9148"/>
                    <a:pt x="26793" y="9271"/>
                    <a:pt x="26491" y="9385"/>
                  </a:cubicBezTo>
                  <a:cubicBezTo>
                    <a:pt x="26283" y="9460"/>
                    <a:pt x="25877" y="9677"/>
                    <a:pt x="25697" y="9715"/>
                  </a:cubicBezTo>
                  <a:cubicBezTo>
                    <a:pt x="25546" y="9233"/>
                    <a:pt x="24648" y="8213"/>
                    <a:pt x="24213" y="7863"/>
                  </a:cubicBezTo>
                  <a:cubicBezTo>
                    <a:pt x="22437" y="6426"/>
                    <a:pt x="20159" y="6389"/>
                    <a:pt x="18467" y="7816"/>
                  </a:cubicBezTo>
                  <a:cubicBezTo>
                    <a:pt x="18127" y="8109"/>
                    <a:pt x="17740" y="8506"/>
                    <a:pt x="17485" y="8884"/>
                  </a:cubicBezTo>
                  <a:cubicBezTo>
                    <a:pt x="16313" y="10613"/>
                    <a:pt x="15963" y="12569"/>
                    <a:pt x="16086" y="14904"/>
                  </a:cubicBezTo>
                  <a:cubicBezTo>
                    <a:pt x="16133" y="15726"/>
                    <a:pt x="16275" y="15556"/>
                    <a:pt x="15972" y="15924"/>
                  </a:cubicBezTo>
                  <a:cubicBezTo>
                    <a:pt x="15396" y="16614"/>
                    <a:pt x="14782" y="17663"/>
                    <a:pt x="14460" y="18533"/>
                  </a:cubicBezTo>
                  <a:cubicBezTo>
                    <a:pt x="14423" y="18627"/>
                    <a:pt x="14394" y="18750"/>
                    <a:pt x="14337" y="18826"/>
                  </a:cubicBezTo>
                  <a:cubicBezTo>
                    <a:pt x="14177" y="17767"/>
                    <a:pt x="13997" y="16747"/>
                    <a:pt x="13912" y="15660"/>
                  </a:cubicBezTo>
                  <a:cubicBezTo>
                    <a:pt x="13874" y="15168"/>
                    <a:pt x="13893" y="14185"/>
                    <a:pt x="13846" y="13940"/>
                  </a:cubicBezTo>
                  <a:cubicBezTo>
                    <a:pt x="13676" y="13184"/>
                    <a:pt x="13043" y="13146"/>
                    <a:pt x="12948" y="13061"/>
                  </a:cubicBezTo>
                  <a:cubicBezTo>
                    <a:pt x="13374" y="12267"/>
                    <a:pt x="13629" y="11256"/>
                    <a:pt x="13997" y="10386"/>
                  </a:cubicBezTo>
                  <a:cubicBezTo>
                    <a:pt x="14215" y="9876"/>
                    <a:pt x="14470" y="9668"/>
                    <a:pt x="14895" y="9413"/>
                  </a:cubicBezTo>
                  <a:cubicBezTo>
                    <a:pt x="15585" y="9016"/>
                    <a:pt x="15982" y="9385"/>
                    <a:pt x="16095" y="8827"/>
                  </a:cubicBezTo>
                  <a:cubicBezTo>
                    <a:pt x="16303" y="7835"/>
                    <a:pt x="15037" y="7154"/>
                    <a:pt x="14045" y="7230"/>
                  </a:cubicBezTo>
                  <a:cubicBezTo>
                    <a:pt x="13506" y="7268"/>
                    <a:pt x="13043" y="7475"/>
                    <a:pt x="12684" y="7731"/>
                  </a:cubicBezTo>
                  <a:cubicBezTo>
                    <a:pt x="12135" y="8109"/>
                    <a:pt x="12098" y="8288"/>
                    <a:pt x="11748" y="8619"/>
                  </a:cubicBezTo>
                  <a:cubicBezTo>
                    <a:pt x="11512" y="7976"/>
                    <a:pt x="11247" y="7324"/>
                    <a:pt x="11068" y="6644"/>
                  </a:cubicBezTo>
                  <a:cubicBezTo>
                    <a:pt x="10756" y="5425"/>
                    <a:pt x="10321" y="3705"/>
                    <a:pt x="9877" y="2580"/>
                  </a:cubicBezTo>
                  <a:cubicBezTo>
                    <a:pt x="9584" y="1833"/>
                    <a:pt x="9404" y="1720"/>
                    <a:pt x="9102" y="718"/>
                  </a:cubicBezTo>
                  <a:cubicBezTo>
                    <a:pt x="8988" y="350"/>
                    <a:pt x="8941" y="0"/>
                    <a:pt x="8469" y="9"/>
                  </a:cubicBezTo>
                  <a:cubicBezTo>
                    <a:pt x="8081" y="28"/>
                    <a:pt x="7807" y="293"/>
                    <a:pt x="7637" y="491"/>
                  </a:cubicBezTo>
                  <a:cubicBezTo>
                    <a:pt x="6531" y="1871"/>
                    <a:pt x="8459" y="5548"/>
                    <a:pt x="8421" y="6871"/>
                  </a:cubicBezTo>
                  <a:lnTo>
                    <a:pt x="8327" y="6776"/>
                  </a:lnTo>
                  <a:cubicBezTo>
                    <a:pt x="7722" y="5954"/>
                    <a:pt x="6739" y="3081"/>
                    <a:pt x="6087" y="1815"/>
                  </a:cubicBezTo>
                  <a:cubicBezTo>
                    <a:pt x="5766" y="1200"/>
                    <a:pt x="5596" y="766"/>
                    <a:pt x="4887" y="558"/>
                  </a:cubicBezTo>
                  <a:cubicBezTo>
                    <a:pt x="4008" y="293"/>
                    <a:pt x="3696" y="945"/>
                    <a:pt x="3687" y="1701"/>
                  </a:cubicBezTo>
                  <a:cubicBezTo>
                    <a:pt x="3687" y="2429"/>
                    <a:pt x="3904" y="3081"/>
                    <a:pt x="4150" y="3695"/>
                  </a:cubicBezTo>
                  <a:cubicBezTo>
                    <a:pt x="4376" y="4272"/>
                    <a:pt x="4698" y="4792"/>
                    <a:pt x="4944" y="5349"/>
                  </a:cubicBezTo>
                  <a:cubicBezTo>
                    <a:pt x="5142" y="5784"/>
                    <a:pt x="5567" y="6644"/>
                    <a:pt x="5615" y="7145"/>
                  </a:cubicBezTo>
                  <a:cubicBezTo>
                    <a:pt x="5303" y="6956"/>
                    <a:pt x="3753" y="4527"/>
                    <a:pt x="3167" y="3969"/>
                  </a:cubicBezTo>
                  <a:cubicBezTo>
                    <a:pt x="2193" y="3043"/>
                    <a:pt x="1078" y="3468"/>
                    <a:pt x="1371" y="4810"/>
                  </a:cubicBezTo>
                  <a:cubicBezTo>
                    <a:pt x="1626" y="6001"/>
                    <a:pt x="3375" y="7693"/>
                    <a:pt x="3535" y="8213"/>
                  </a:cubicBezTo>
                  <a:cubicBezTo>
                    <a:pt x="3186" y="8080"/>
                    <a:pt x="2146" y="7211"/>
                    <a:pt x="1721" y="6908"/>
                  </a:cubicBezTo>
                  <a:cubicBezTo>
                    <a:pt x="1248" y="6578"/>
                    <a:pt x="379" y="5746"/>
                    <a:pt x="48" y="6975"/>
                  </a:cubicBezTo>
                  <a:cubicBezTo>
                    <a:pt x="48" y="7003"/>
                    <a:pt x="39" y="7031"/>
                    <a:pt x="29" y="7050"/>
                  </a:cubicBezTo>
                  <a:lnTo>
                    <a:pt x="1" y="7126"/>
                  </a:lnTo>
                  <a:lnTo>
                    <a:pt x="1" y="7589"/>
                  </a:lnTo>
                  <a:lnTo>
                    <a:pt x="95" y="7920"/>
                  </a:lnTo>
                  <a:cubicBezTo>
                    <a:pt x="294" y="8525"/>
                    <a:pt x="568" y="8695"/>
                    <a:pt x="1012" y="9025"/>
                  </a:cubicBezTo>
                  <a:cubicBezTo>
                    <a:pt x="1759" y="9583"/>
                    <a:pt x="2467" y="10263"/>
                    <a:pt x="3016" y="11010"/>
                  </a:cubicBezTo>
                  <a:cubicBezTo>
                    <a:pt x="3129" y="11171"/>
                    <a:pt x="3261" y="11312"/>
                    <a:pt x="3337" y="11511"/>
                  </a:cubicBezTo>
                  <a:cubicBezTo>
                    <a:pt x="3413" y="11700"/>
                    <a:pt x="3488" y="11879"/>
                    <a:pt x="3564" y="12069"/>
                  </a:cubicBezTo>
                  <a:cubicBezTo>
                    <a:pt x="3847" y="12711"/>
                    <a:pt x="4301" y="13600"/>
                    <a:pt x="4698" y="14148"/>
                  </a:cubicBezTo>
                  <a:cubicBezTo>
                    <a:pt x="5057" y="14639"/>
                    <a:pt x="5104" y="14630"/>
                    <a:pt x="5435" y="14998"/>
                  </a:cubicBezTo>
                  <a:cubicBezTo>
                    <a:pt x="4783" y="15159"/>
                    <a:pt x="4717" y="15754"/>
                    <a:pt x="5066" y="16331"/>
                  </a:cubicBezTo>
                  <a:cubicBezTo>
                    <a:pt x="5265" y="16662"/>
                    <a:pt x="5624" y="17351"/>
                    <a:pt x="5671" y="17796"/>
                  </a:cubicBezTo>
                  <a:cubicBezTo>
                    <a:pt x="5378" y="17994"/>
                    <a:pt x="5057" y="18004"/>
                    <a:pt x="4584" y="18495"/>
                  </a:cubicBezTo>
                  <a:cubicBezTo>
                    <a:pt x="4225" y="18873"/>
                    <a:pt x="4131" y="19138"/>
                    <a:pt x="4178" y="19809"/>
                  </a:cubicBezTo>
                  <a:cubicBezTo>
                    <a:pt x="4291" y="21368"/>
                    <a:pt x="4773" y="22899"/>
                    <a:pt x="4877" y="24449"/>
                  </a:cubicBezTo>
                  <a:cubicBezTo>
                    <a:pt x="4972" y="25952"/>
                    <a:pt x="4944" y="27775"/>
                    <a:pt x="6682" y="28002"/>
                  </a:cubicBezTo>
                  <a:cubicBezTo>
                    <a:pt x="6881" y="28692"/>
                    <a:pt x="6834" y="29165"/>
                    <a:pt x="7231" y="30252"/>
                  </a:cubicBezTo>
                  <a:cubicBezTo>
                    <a:pt x="7505" y="31008"/>
                    <a:pt x="7788" y="31518"/>
                    <a:pt x="8223" y="32038"/>
                  </a:cubicBezTo>
                  <a:cubicBezTo>
                    <a:pt x="8648" y="32548"/>
                    <a:pt x="9234" y="32926"/>
                    <a:pt x="9905" y="33115"/>
                  </a:cubicBezTo>
                  <a:cubicBezTo>
                    <a:pt x="12164" y="33767"/>
                    <a:pt x="14876" y="33550"/>
                    <a:pt x="16568" y="32142"/>
                  </a:cubicBezTo>
                  <a:cubicBezTo>
                    <a:pt x="16832" y="31924"/>
                    <a:pt x="17069" y="31735"/>
                    <a:pt x="17286" y="31461"/>
                  </a:cubicBezTo>
                  <a:cubicBezTo>
                    <a:pt x="17456" y="31253"/>
                    <a:pt x="17362" y="31253"/>
                    <a:pt x="17683" y="31159"/>
                  </a:cubicBezTo>
                  <a:cubicBezTo>
                    <a:pt x="18326" y="30960"/>
                    <a:pt x="18997" y="30592"/>
                    <a:pt x="19384" y="30081"/>
                  </a:cubicBezTo>
                  <a:cubicBezTo>
                    <a:pt x="19535" y="29892"/>
                    <a:pt x="19583" y="29741"/>
                    <a:pt x="19687" y="29694"/>
                  </a:cubicBezTo>
                  <a:cubicBezTo>
                    <a:pt x="19696" y="30469"/>
                    <a:pt x="20244" y="33493"/>
                    <a:pt x="20386" y="34240"/>
                  </a:cubicBezTo>
                  <a:cubicBezTo>
                    <a:pt x="20698" y="35827"/>
                    <a:pt x="21010" y="36924"/>
                    <a:pt x="21378" y="38445"/>
                  </a:cubicBezTo>
                  <a:lnTo>
                    <a:pt x="21700" y="38445"/>
                  </a:lnTo>
                  <a:lnTo>
                    <a:pt x="21293" y="36858"/>
                  </a:lnTo>
                  <a:cubicBezTo>
                    <a:pt x="20887" y="35242"/>
                    <a:pt x="20547" y="33503"/>
                    <a:pt x="20282" y="31849"/>
                  </a:cubicBezTo>
                  <a:cubicBezTo>
                    <a:pt x="19913" y="29496"/>
                    <a:pt x="19668" y="26915"/>
                    <a:pt x="19668" y="24421"/>
                  </a:cubicBezTo>
                  <a:cubicBezTo>
                    <a:pt x="19715" y="24307"/>
                    <a:pt x="21076" y="24071"/>
                    <a:pt x="21236" y="24080"/>
                  </a:cubicBezTo>
                  <a:cubicBezTo>
                    <a:pt x="21180" y="24326"/>
                    <a:pt x="21274" y="25706"/>
                    <a:pt x="21293" y="26055"/>
                  </a:cubicBezTo>
                  <a:cubicBezTo>
                    <a:pt x="21388" y="27898"/>
                    <a:pt x="21577" y="29940"/>
                    <a:pt x="21832" y="31735"/>
                  </a:cubicBezTo>
                  <a:cubicBezTo>
                    <a:pt x="22106" y="33588"/>
                    <a:pt x="22399" y="35119"/>
                    <a:pt x="22900" y="36886"/>
                  </a:cubicBezTo>
                  <a:cubicBezTo>
                    <a:pt x="23051" y="37425"/>
                    <a:pt x="23259" y="37944"/>
                    <a:pt x="23410" y="38445"/>
                  </a:cubicBezTo>
                  <a:lnTo>
                    <a:pt x="26841" y="38445"/>
                  </a:lnTo>
                  <a:cubicBezTo>
                    <a:pt x="26841" y="37822"/>
                    <a:pt x="26746" y="37973"/>
                    <a:pt x="27682" y="37245"/>
                  </a:cubicBezTo>
                  <a:cubicBezTo>
                    <a:pt x="28079" y="36943"/>
                    <a:pt x="28466" y="36678"/>
                    <a:pt x="28929" y="36413"/>
                  </a:cubicBezTo>
                  <a:cubicBezTo>
                    <a:pt x="34430" y="33257"/>
                    <a:pt x="43625" y="33247"/>
                    <a:pt x="49144" y="36224"/>
                  </a:cubicBezTo>
                  <a:cubicBezTo>
                    <a:pt x="49948" y="36659"/>
                    <a:pt x="50609" y="37132"/>
                    <a:pt x="51290" y="37699"/>
                  </a:cubicBezTo>
                  <a:cubicBezTo>
                    <a:pt x="51393" y="37784"/>
                    <a:pt x="51460" y="37859"/>
                    <a:pt x="51564" y="37935"/>
                  </a:cubicBezTo>
                  <a:lnTo>
                    <a:pt x="51564" y="38445"/>
                  </a:lnTo>
                  <a:lnTo>
                    <a:pt x="54994" y="38445"/>
                  </a:lnTo>
                  <a:cubicBezTo>
                    <a:pt x="55060" y="38209"/>
                    <a:pt x="55183" y="37916"/>
                    <a:pt x="55259" y="37670"/>
                  </a:cubicBezTo>
                  <a:cubicBezTo>
                    <a:pt x="56374" y="34325"/>
                    <a:pt x="56941" y="29590"/>
                    <a:pt x="57111" y="26055"/>
                  </a:cubicBezTo>
                  <a:cubicBezTo>
                    <a:pt x="57139" y="25432"/>
                    <a:pt x="57139" y="24713"/>
                    <a:pt x="57187" y="24099"/>
                  </a:cubicBezTo>
                  <a:cubicBezTo>
                    <a:pt x="57272" y="24071"/>
                    <a:pt x="57319" y="24080"/>
                    <a:pt x="57404" y="24099"/>
                  </a:cubicBezTo>
                  <a:cubicBezTo>
                    <a:pt x="57640" y="24146"/>
                    <a:pt x="58699" y="24317"/>
                    <a:pt x="58727" y="24421"/>
                  </a:cubicBezTo>
                  <a:cubicBezTo>
                    <a:pt x="58727" y="26944"/>
                    <a:pt x="58491" y="29477"/>
                    <a:pt x="58122" y="31849"/>
                  </a:cubicBezTo>
                  <a:cubicBezTo>
                    <a:pt x="57877" y="33399"/>
                    <a:pt x="57499" y="35317"/>
                    <a:pt x="57111" y="36858"/>
                  </a:cubicBezTo>
                  <a:cubicBezTo>
                    <a:pt x="56979" y="37358"/>
                    <a:pt x="56790" y="37963"/>
                    <a:pt x="56705" y="38445"/>
                  </a:cubicBezTo>
                  <a:lnTo>
                    <a:pt x="57026" y="38445"/>
                  </a:lnTo>
                  <a:lnTo>
                    <a:pt x="57555" y="36366"/>
                  </a:lnTo>
                  <a:cubicBezTo>
                    <a:pt x="57716" y="35667"/>
                    <a:pt x="57877" y="34958"/>
                    <a:pt x="58018" y="34240"/>
                  </a:cubicBezTo>
                  <a:cubicBezTo>
                    <a:pt x="58236" y="33172"/>
                    <a:pt x="58434" y="31972"/>
                    <a:pt x="58585" y="30885"/>
                  </a:cubicBezTo>
                  <a:cubicBezTo>
                    <a:pt x="58623" y="30545"/>
                    <a:pt x="58661" y="30034"/>
                    <a:pt x="58737" y="29722"/>
                  </a:cubicBezTo>
                  <a:cubicBezTo>
                    <a:pt x="59493" y="30639"/>
                    <a:pt x="60202" y="30809"/>
                    <a:pt x="60485" y="31036"/>
                  </a:cubicBezTo>
                  <a:cubicBezTo>
                    <a:pt x="60391" y="31754"/>
                    <a:pt x="60580" y="32321"/>
                    <a:pt x="61024" y="32841"/>
                  </a:cubicBezTo>
                  <a:cubicBezTo>
                    <a:pt x="61288" y="33153"/>
                    <a:pt x="61222" y="32917"/>
                    <a:pt x="61336" y="33342"/>
                  </a:cubicBezTo>
                  <a:cubicBezTo>
                    <a:pt x="61572" y="34174"/>
                    <a:pt x="62196" y="34863"/>
                    <a:pt x="62602" y="35374"/>
                  </a:cubicBezTo>
                  <a:lnTo>
                    <a:pt x="63405" y="36205"/>
                  </a:lnTo>
                  <a:cubicBezTo>
                    <a:pt x="64190" y="36895"/>
                    <a:pt x="64747" y="37425"/>
                    <a:pt x="65655" y="38077"/>
                  </a:cubicBezTo>
                  <a:cubicBezTo>
                    <a:pt x="65740" y="38143"/>
                    <a:pt x="66089" y="38389"/>
                    <a:pt x="66137" y="38445"/>
                  </a:cubicBezTo>
                  <a:lnTo>
                    <a:pt x="66855" y="38445"/>
                  </a:lnTo>
                  <a:cubicBezTo>
                    <a:pt x="66911" y="38407"/>
                    <a:pt x="68055" y="38105"/>
                    <a:pt x="68735" y="37765"/>
                  </a:cubicBezTo>
                  <a:cubicBezTo>
                    <a:pt x="70106" y="37075"/>
                    <a:pt x="71344" y="36054"/>
                    <a:pt x="72147" y="34750"/>
                  </a:cubicBezTo>
                  <a:lnTo>
                    <a:pt x="72601" y="33928"/>
                  </a:lnTo>
                  <a:cubicBezTo>
                    <a:pt x="72950" y="34060"/>
                    <a:pt x="73347" y="34476"/>
                    <a:pt x="73489" y="34854"/>
                  </a:cubicBezTo>
                  <a:cubicBezTo>
                    <a:pt x="73716" y="35431"/>
                    <a:pt x="73621" y="35837"/>
                    <a:pt x="73404" y="36357"/>
                  </a:cubicBezTo>
                  <a:cubicBezTo>
                    <a:pt x="73111" y="37047"/>
                    <a:pt x="72761" y="37529"/>
                    <a:pt x="72270" y="38011"/>
                  </a:cubicBezTo>
                  <a:lnTo>
                    <a:pt x="71788" y="38445"/>
                  </a:lnTo>
                  <a:lnTo>
                    <a:pt x="72289" y="38445"/>
                  </a:lnTo>
                  <a:cubicBezTo>
                    <a:pt x="72383" y="38313"/>
                    <a:pt x="72790" y="38020"/>
                    <a:pt x="73234" y="37358"/>
                  </a:cubicBezTo>
                  <a:cubicBezTo>
                    <a:pt x="73536" y="36905"/>
                    <a:pt x="73678" y="36546"/>
                    <a:pt x="73877" y="35969"/>
                  </a:cubicBezTo>
                  <a:cubicBezTo>
                    <a:pt x="74160" y="36130"/>
                    <a:pt x="74567" y="36640"/>
                    <a:pt x="74793" y="36999"/>
                  </a:cubicBezTo>
                  <a:cubicBezTo>
                    <a:pt x="75067" y="37434"/>
                    <a:pt x="75219" y="37859"/>
                    <a:pt x="75304" y="38445"/>
                  </a:cubicBezTo>
                  <a:lnTo>
                    <a:pt x="75625" y="38445"/>
                  </a:lnTo>
                  <a:lnTo>
                    <a:pt x="75625" y="38398"/>
                  </a:lnTo>
                  <a:cubicBezTo>
                    <a:pt x="75512" y="38124"/>
                    <a:pt x="75521" y="37151"/>
                    <a:pt x="74557" y="36158"/>
                  </a:cubicBezTo>
                  <a:cubicBezTo>
                    <a:pt x="74359" y="35960"/>
                    <a:pt x="74255" y="35837"/>
                    <a:pt x="74037" y="35676"/>
                  </a:cubicBezTo>
                  <a:cubicBezTo>
                    <a:pt x="73829" y="35525"/>
                    <a:pt x="74009" y="35440"/>
                    <a:pt x="73829" y="34863"/>
                  </a:cubicBezTo>
                  <a:cubicBezTo>
                    <a:pt x="73669" y="34353"/>
                    <a:pt x="73376" y="34013"/>
                    <a:pt x="72941" y="33739"/>
                  </a:cubicBezTo>
                  <a:cubicBezTo>
                    <a:pt x="72620" y="33540"/>
                    <a:pt x="72657" y="33673"/>
                    <a:pt x="72610" y="33399"/>
                  </a:cubicBezTo>
                  <a:cubicBezTo>
                    <a:pt x="72317" y="31839"/>
                    <a:pt x="71476" y="30006"/>
                    <a:pt x="70512" y="28787"/>
                  </a:cubicBezTo>
                  <a:cubicBezTo>
                    <a:pt x="69973" y="28106"/>
                    <a:pt x="69510" y="27615"/>
                    <a:pt x="68849" y="27086"/>
                  </a:cubicBezTo>
                  <a:cubicBezTo>
                    <a:pt x="68764" y="27019"/>
                    <a:pt x="68546" y="26887"/>
                    <a:pt x="68480" y="26783"/>
                  </a:cubicBezTo>
                  <a:cubicBezTo>
                    <a:pt x="68197" y="26320"/>
                    <a:pt x="67866" y="26093"/>
                    <a:pt x="67346" y="25904"/>
                  </a:cubicBezTo>
                  <a:cubicBezTo>
                    <a:pt x="66732" y="25687"/>
                    <a:pt x="66902" y="25952"/>
                    <a:pt x="66685" y="25299"/>
                  </a:cubicBezTo>
                  <a:cubicBezTo>
                    <a:pt x="66949" y="24969"/>
                    <a:pt x="67204" y="24685"/>
                    <a:pt x="67393" y="24194"/>
                  </a:cubicBezTo>
                  <a:cubicBezTo>
                    <a:pt x="67649" y="23570"/>
                    <a:pt x="67564" y="23286"/>
                    <a:pt x="67290" y="22748"/>
                  </a:cubicBezTo>
                  <a:cubicBezTo>
                    <a:pt x="67100" y="22360"/>
                    <a:pt x="66845" y="21963"/>
                    <a:pt x="66619" y="21604"/>
                  </a:cubicBezTo>
                  <a:cubicBezTo>
                    <a:pt x="66222" y="20999"/>
                    <a:pt x="64086" y="17739"/>
                    <a:pt x="63471" y="17418"/>
                  </a:cubicBezTo>
                  <a:cubicBezTo>
                    <a:pt x="62876" y="17106"/>
                    <a:pt x="62281" y="17673"/>
                    <a:pt x="62129" y="17739"/>
                  </a:cubicBezTo>
                  <a:cubicBezTo>
                    <a:pt x="62025" y="17474"/>
                    <a:pt x="61931" y="17531"/>
                    <a:pt x="61997" y="17191"/>
                  </a:cubicBezTo>
                  <a:cubicBezTo>
                    <a:pt x="62328" y="15631"/>
                    <a:pt x="62460" y="13921"/>
                    <a:pt x="62224" y="12343"/>
                  </a:cubicBezTo>
                  <a:cubicBezTo>
                    <a:pt x="62092" y="11473"/>
                    <a:pt x="61874" y="10717"/>
                    <a:pt x="61544" y="9980"/>
                  </a:cubicBezTo>
                  <a:cubicBezTo>
                    <a:pt x="61175" y="9120"/>
                    <a:pt x="60731" y="8591"/>
                    <a:pt x="60116" y="7967"/>
                  </a:cubicBezTo>
                  <a:cubicBezTo>
                    <a:pt x="59748" y="7589"/>
                    <a:pt x="58973" y="7154"/>
                    <a:pt x="58444" y="6975"/>
                  </a:cubicBezTo>
                  <a:cubicBezTo>
                    <a:pt x="57612" y="6701"/>
                    <a:pt x="56658" y="6701"/>
                    <a:pt x="55826" y="6956"/>
                  </a:cubicBezTo>
                  <a:cubicBezTo>
                    <a:pt x="55438" y="7079"/>
                    <a:pt x="55098" y="7249"/>
                    <a:pt x="54786" y="7428"/>
                  </a:cubicBezTo>
                  <a:cubicBezTo>
                    <a:pt x="54229" y="7768"/>
                    <a:pt x="53586" y="8373"/>
                    <a:pt x="53217" y="8903"/>
                  </a:cubicBezTo>
                  <a:cubicBezTo>
                    <a:pt x="53066" y="9110"/>
                    <a:pt x="52717" y="9611"/>
                    <a:pt x="52632" y="9857"/>
                  </a:cubicBezTo>
                  <a:lnTo>
                    <a:pt x="51998" y="9337"/>
                  </a:lnTo>
                  <a:cubicBezTo>
                    <a:pt x="51885" y="9252"/>
                    <a:pt x="51781" y="9167"/>
                    <a:pt x="51658" y="9092"/>
                  </a:cubicBezTo>
                  <a:cubicBezTo>
                    <a:pt x="51564" y="9025"/>
                    <a:pt x="51393" y="8931"/>
                    <a:pt x="51318" y="8855"/>
                  </a:cubicBezTo>
                  <a:cubicBezTo>
                    <a:pt x="51318" y="8855"/>
                    <a:pt x="51082" y="8666"/>
                    <a:pt x="50723" y="8610"/>
                  </a:cubicBezTo>
                  <a:close/>
                  <a:moveTo>
                    <a:pt x="28079" y="38445"/>
                  </a:moveTo>
                  <a:lnTo>
                    <a:pt x="33938" y="38445"/>
                  </a:lnTo>
                  <a:cubicBezTo>
                    <a:pt x="33787" y="38171"/>
                    <a:pt x="33626" y="38001"/>
                    <a:pt x="33513" y="37633"/>
                  </a:cubicBezTo>
                  <a:cubicBezTo>
                    <a:pt x="33239" y="36744"/>
                    <a:pt x="33711" y="36092"/>
                    <a:pt x="34354" y="35591"/>
                  </a:cubicBezTo>
                  <a:cubicBezTo>
                    <a:pt x="34571" y="35412"/>
                    <a:pt x="36575" y="35204"/>
                    <a:pt x="36934" y="35166"/>
                  </a:cubicBezTo>
                  <a:cubicBezTo>
                    <a:pt x="39420" y="34892"/>
                    <a:pt x="41140" y="35024"/>
                    <a:pt x="43625" y="35468"/>
                  </a:cubicBezTo>
                  <a:cubicBezTo>
                    <a:pt x="43861" y="35506"/>
                    <a:pt x="43918" y="35497"/>
                    <a:pt x="44088" y="35620"/>
                  </a:cubicBezTo>
                  <a:cubicBezTo>
                    <a:pt x="44372" y="35827"/>
                    <a:pt x="44750" y="36253"/>
                    <a:pt x="44882" y="36631"/>
                  </a:cubicBezTo>
                  <a:cubicBezTo>
                    <a:pt x="45175" y="37406"/>
                    <a:pt x="44759" y="37944"/>
                    <a:pt x="44466" y="38445"/>
                  </a:cubicBezTo>
                  <a:lnTo>
                    <a:pt x="50335" y="38445"/>
                  </a:lnTo>
                  <a:cubicBezTo>
                    <a:pt x="50278" y="38181"/>
                    <a:pt x="49664" y="37595"/>
                    <a:pt x="49475" y="37444"/>
                  </a:cubicBezTo>
                  <a:cubicBezTo>
                    <a:pt x="48435" y="36574"/>
                    <a:pt x="47065" y="36007"/>
                    <a:pt x="45714" y="35629"/>
                  </a:cubicBezTo>
                  <a:cubicBezTo>
                    <a:pt x="43871" y="35100"/>
                    <a:pt x="41168" y="34703"/>
                    <a:pt x="39221" y="34703"/>
                  </a:cubicBezTo>
                  <a:cubicBezTo>
                    <a:pt x="37170" y="34703"/>
                    <a:pt x="34543" y="35081"/>
                    <a:pt x="32691" y="35620"/>
                  </a:cubicBezTo>
                  <a:cubicBezTo>
                    <a:pt x="31746" y="35903"/>
                    <a:pt x="30848" y="36224"/>
                    <a:pt x="30044" y="36687"/>
                  </a:cubicBezTo>
                  <a:cubicBezTo>
                    <a:pt x="29827" y="36801"/>
                    <a:pt x="29676" y="36895"/>
                    <a:pt x="29468" y="37037"/>
                  </a:cubicBezTo>
                  <a:cubicBezTo>
                    <a:pt x="29109" y="37283"/>
                    <a:pt x="28126" y="38067"/>
                    <a:pt x="28079" y="38445"/>
                  </a:cubicBezTo>
                  <a:close/>
                  <a:moveTo>
                    <a:pt x="45931" y="18901"/>
                  </a:moveTo>
                  <a:cubicBezTo>
                    <a:pt x="48379" y="18901"/>
                    <a:pt x="48993" y="22029"/>
                    <a:pt x="46971" y="23041"/>
                  </a:cubicBezTo>
                  <a:cubicBezTo>
                    <a:pt x="46375" y="23343"/>
                    <a:pt x="45638" y="23343"/>
                    <a:pt x="45033" y="23041"/>
                  </a:cubicBezTo>
                  <a:cubicBezTo>
                    <a:pt x="44731" y="22890"/>
                    <a:pt x="44627" y="22786"/>
                    <a:pt x="44419" y="22587"/>
                  </a:cubicBezTo>
                  <a:cubicBezTo>
                    <a:pt x="44107" y="22294"/>
                    <a:pt x="43805" y="21680"/>
                    <a:pt x="43814" y="21075"/>
                  </a:cubicBezTo>
                  <a:cubicBezTo>
                    <a:pt x="43842" y="19931"/>
                    <a:pt x="44769" y="18901"/>
                    <a:pt x="45931" y="18901"/>
                  </a:cubicBezTo>
                  <a:close/>
                  <a:moveTo>
                    <a:pt x="45751" y="19742"/>
                  </a:moveTo>
                  <a:cubicBezTo>
                    <a:pt x="46574" y="19591"/>
                    <a:pt x="47226" y="20168"/>
                    <a:pt x="47349" y="20839"/>
                  </a:cubicBezTo>
                  <a:cubicBezTo>
                    <a:pt x="47509" y="21680"/>
                    <a:pt x="46904" y="22332"/>
                    <a:pt x="46224" y="22445"/>
                  </a:cubicBezTo>
                  <a:cubicBezTo>
                    <a:pt x="45402" y="22578"/>
                    <a:pt x="44769" y="22001"/>
                    <a:pt x="44646" y="21330"/>
                  </a:cubicBezTo>
                  <a:cubicBezTo>
                    <a:pt x="44504" y="20517"/>
                    <a:pt x="45080" y="19856"/>
                    <a:pt x="45751" y="19742"/>
                  </a:cubicBezTo>
                  <a:close/>
                  <a:moveTo>
                    <a:pt x="29317" y="21576"/>
                  </a:moveTo>
                  <a:cubicBezTo>
                    <a:pt x="29496" y="21519"/>
                    <a:pt x="33948" y="21557"/>
                    <a:pt x="34779" y="21557"/>
                  </a:cubicBezTo>
                  <a:cubicBezTo>
                    <a:pt x="35101" y="21557"/>
                    <a:pt x="35356" y="21510"/>
                    <a:pt x="35507" y="21737"/>
                  </a:cubicBezTo>
                  <a:cubicBezTo>
                    <a:pt x="35668" y="21973"/>
                    <a:pt x="35507" y="22266"/>
                    <a:pt x="35299" y="22322"/>
                  </a:cubicBezTo>
                  <a:cubicBezTo>
                    <a:pt x="35119" y="22360"/>
                    <a:pt x="30432" y="22332"/>
                    <a:pt x="29818" y="22332"/>
                  </a:cubicBezTo>
                  <a:cubicBezTo>
                    <a:pt x="29496" y="22332"/>
                    <a:pt x="29232" y="22389"/>
                    <a:pt x="29090" y="22143"/>
                  </a:cubicBezTo>
                  <a:cubicBezTo>
                    <a:pt x="28958" y="21907"/>
                    <a:pt x="29099" y="21651"/>
                    <a:pt x="29317" y="21576"/>
                  </a:cubicBezTo>
                  <a:close/>
                  <a:moveTo>
                    <a:pt x="29298" y="24241"/>
                  </a:moveTo>
                  <a:cubicBezTo>
                    <a:pt x="29496" y="24165"/>
                    <a:pt x="33919" y="24213"/>
                    <a:pt x="34751" y="24213"/>
                  </a:cubicBezTo>
                  <a:cubicBezTo>
                    <a:pt x="35063" y="24213"/>
                    <a:pt x="35356" y="24156"/>
                    <a:pt x="35497" y="24373"/>
                  </a:cubicBezTo>
                  <a:cubicBezTo>
                    <a:pt x="35668" y="24610"/>
                    <a:pt x="35526" y="24902"/>
                    <a:pt x="35318" y="24969"/>
                  </a:cubicBezTo>
                  <a:cubicBezTo>
                    <a:pt x="35138" y="25025"/>
                    <a:pt x="30678" y="24988"/>
                    <a:pt x="29846" y="24988"/>
                  </a:cubicBezTo>
                  <a:cubicBezTo>
                    <a:pt x="29534" y="24988"/>
                    <a:pt x="29260" y="25035"/>
                    <a:pt x="29099" y="24817"/>
                  </a:cubicBezTo>
                  <a:cubicBezTo>
                    <a:pt x="28948" y="24591"/>
                    <a:pt x="29071" y="24335"/>
                    <a:pt x="29298" y="24241"/>
                  </a:cubicBezTo>
                  <a:close/>
                  <a:moveTo>
                    <a:pt x="29336" y="22908"/>
                  </a:moveTo>
                  <a:cubicBezTo>
                    <a:pt x="29487" y="22861"/>
                    <a:pt x="34222" y="22890"/>
                    <a:pt x="34808" y="22890"/>
                  </a:cubicBezTo>
                  <a:cubicBezTo>
                    <a:pt x="35129" y="22890"/>
                    <a:pt x="35394" y="22842"/>
                    <a:pt x="35516" y="23069"/>
                  </a:cubicBezTo>
                  <a:cubicBezTo>
                    <a:pt x="35658" y="23334"/>
                    <a:pt x="35497" y="23589"/>
                    <a:pt x="35290" y="23646"/>
                  </a:cubicBezTo>
                  <a:cubicBezTo>
                    <a:pt x="35110" y="23693"/>
                    <a:pt x="30404" y="23664"/>
                    <a:pt x="29789" y="23664"/>
                  </a:cubicBezTo>
                  <a:cubicBezTo>
                    <a:pt x="29459" y="23664"/>
                    <a:pt x="29213" y="23712"/>
                    <a:pt x="29090" y="23457"/>
                  </a:cubicBezTo>
                  <a:cubicBezTo>
                    <a:pt x="28958" y="23192"/>
                    <a:pt x="29109" y="22975"/>
                    <a:pt x="29336" y="22908"/>
                  </a:cubicBezTo>
                  <a:close/>
                  <a:moveTo>
                    <a:pt x="29279" y="18977"/>
                  </a:moveTo>
                  <a:cubicBezTo>
                    <a:pt x="29402" y="18930"/>
                    <a:pt x="33966" y="18958"/>
                    <a:pt x="34751" y="18958"/>
                  </a:cubicBezTo>
                  <a:cubicBezTo>
                    <a:pt x="35072" y="18958"/>
                    <a:pt x="35356" y="18901"/>
                    <a:pt x="35507" y="19119"/>
                  </a:cubicBezTo>
                  <a:cubicBezTo>
                    <a:pt x="35668" y="19355"/>
                    <a:pt x="35526" y="19638"/>
                    <a:pt x="35318" y="19705"/>
                  </a:cubicBezTo>
                  <a:cubicBezTo>
                    <a:pt x="35129" y="19771"/>
                    <a:pt x="30678" y="19733"/>
                    <a:pt x="29846" y="19733"/>
                  </a:cubicBezTo>
                  <a:cubicBezTo>
                    <a:pt x="29553" y="19733"/>
                    <a:pt x="29251" y="19780"/>
                    <a:pt x="29109" y="19553"/>
                  </a:cubicBezTo>
                  <a:cubicBezTo>
                    <a:pt x="28958" y="19336"/>
                    <a:pt x="29081" y="19062"/>
                    <a:pt x="29279" y="18977"/>
                  </a:cubicBezTo>
                  <a:close/>
                  <a:moveTo>
                    <a:pt x="29468" y="21009"/>
                  </a:moveTo>
                  <a:cubicBezTo>
                    <a:pt x="28891" y="21009"/>
                    <a:pt x="28920" y="20234"/>
                    <a:pt x="29440" y="20234"/>
                  </a:cubicBezTo>
                  <a:lnTo>
                    <a:pt x="35157" y="20234"/>
                  </a:lnTo>
                  <a:cubicBezTo>
                    <a:pt x="35715" y="20234"/>
                    <a:pt x="35696" y="21009"/>
                    <a:pt x="35157" y="21009"/>
                  </a:cubicBezTo>
                  <a:close/>
                  <a:moveTo>
                    <a:pt x="52320" y="12730"/>
                  </a:moveTo>
                  <a:cubicBezTo>
                    <a:pt x="53076" y="12550"/>
                    <a:pt x="53510" y="13496"/>
                    <a:pt x="52745" y="13685"/>
                  </a:cubicBezTo>
                  <a:cubicBezTo>
                    <a:pt x="51998" y="13864"/>
                    <a:pt x="51526" y="12919"/>
                    <a:pt x="52320" y="12730"/>
                  </a:cubicBezTo>
                  <a:close/>
                  <a:moveTo>
                    <a:pt x="26415" y="10623"/>
                  </a:moveTo>
                  <a:cubicBezTo>
                    <a:pt x="27219" y="10424"/>
                    <a:pt x="27493" y="11388"/>
                    <a:pt x="26689" y="11568"/>
                  </a:cubicBezTo>
                  <a:cubicBezTo>
                    <a:pt x="25886" y="11747"/>
                    <a:pt x="25640" y="10812"/>
                    <a:pt x="26415" y="10623"/>
                  </a:cubicBezTo>
                  <a:close/>
                  <a:moveTo>
                    <a:pt x="25253" y="14781"/>
                  </a:moveTo>
                  <a:cubicBezTo>
                    <a:pt x="26056" y="14563"/>
                    <a:pt x="26302" y="15499"/>
                    <a:pt x="25565" y="15707"/>
                  </a:cubicBezTo>
                  <a:cubicBezTo>
                    <a:pt x="24780" y="15943"/>
                    <a:pt x="24421" y="14998"/>
                    <a:pt x="25253" y="14781"/>
                  </a:cubicBezTo>
                  <a:close/>
                  <a:moveTo>
                    <a:pt x="25565" y="26641"/>
                  </a:moveTo>
                  <a:cubicBezTo>
                    <a:pt x="26349" y="26471"/>
                    <a:pt x="26557" y="27454"/>
                    <a:pt x="25744" y="27596"/>
                  </a:cubicBezTo>
                  <a:cubicBezTo>
                    <a:pt x="24960" y="27738"/>
                    <a:pt x="24724" y="26821"/>
                    <a:pt x="25565" y="26641"/>
                  </a:cubicBezTo>
                  <a:close/>
                  <a:moveTo>
                    <a:pt x="53189" y="18684"/>
                  </a:moveTo>
                  <a:cubicBezTo>
                    <a:pt x="53964" y="18495"/>
                    <a:pt x="54380" y="19487"/>
                    <a:pt x="53586" y="19638"/>
                  </a:cubicBezTo>
                  <a:cubicBezTo>
                    <a:pt x="52839" y="19780"/>
                    <a:pt x="52424" y="18873"/>
                    <a:pt x="53189" y="18684"/>
                  </a:cubicBezTo>
                  <a:close/>
                  <a:moveTo>
                    <a:pt x="53142" y="22956"/>
                  </a:moveTo>
                  <a:cubicBezTo>
                    <a:pt x="53473" y="22871"/>
                    <a:pt x="53813" y="23050"/>
                    <a:pt x="53917" y="23277"/>
                  </a:cubicBezTo>
                  <a:cubicBezTo>
                    <a:pt x="54059" y="23608"/>
                    <a:pt x="53813" y="23853"/>
                    <a:pt x="53529" y="23910"/>
                  </a:cubicBezTo>
                  <a:cubicBezTo>
                    <a:pt x="52783" y="24061"/>
                    <a:pt x="52348" y="23135"/>
                    <a:pt x="53142" y="22956"/>
                  </a:cubicBezTo>
                  <a:close/>
                  <a:moveTo>
                    <a:pt x="24743" y="20886"/>
                  </a:moveTo>
                  <a:cubicBezTo>
                    <a:pt x="25546" y="20716"/>
                    <a:pt x="25735" y="21642"/>
                    <a:pt x="24979" y="21831"/>
                  </a:cubicBezTo>
                  <a:cubicBezTo>
                    <a:pt x="24185" y="22029"/>
                    <a:pt x="23902" y="21056"/>
                    <a:pt x="24743" y="20886"/>
                  </a:cubicBezTo>
                  <a:close/>
                  <a:moveTo>
                    <a:pt x="53104" y="17002"/>
                  </a:moveTo>
                  <a:cubicBezTo>
                    <a:pt x="53851" y="16822"/>
                    <a:pt x="54285" y="17777"/>
                    <a:pt x="53510" y="17956"/>
                  </a:cubicBezTo>
                  <a:cubicBezTo>
                    <a:pt x="52754" y="18126"/>
                    <a:pt x="52310" y="17200"/>
                    <a:pt x="53104" y="17002"/>
                  </a:cubicBezTo>
                  <a:close/>
                  <a:moveTo>
                    <a:pt x="24960" y="22956"/>
                  </a:moveTo>
                  <a:cubicBezTo>
                    <a:pt x="25773" y="22786"/>
                    <a:pt x="25952" y="23721"/>
                    <a:pt x="25206" y="23901"/>
                  </a:cubicBezTo>
                  <a:cubicBezTo>
                    <a:pt x="24384" y="24099"/>
                    <a:pt x="24157" y="23116"/>
                    <a:pt x="24960" y="22956"/>
                  </a:cubicBezTo>
                  <a:close/>
                  <a:moveTo>
                    <a:pt x="25007" y="17002"/>
                  </a:moveTo>
                  <a:cubicBezTo>
                    <a:pt x="25811" y="16832"/>
                    <a:pt x="25990" y="17796"/>
                    <a:pt x="25215" y="17956"/>
                  </a:cubicBezTo>
                  <a:cubicBezTo>
                    <a:pt x="24431" y="18117"/>
                    <a:pt x="24157" y="17191"/>
                    <a:pt x="25007" y="17002"/>
                  </a:cubicBezTo>
                  <a:close/>
                  <a:moveTo>
                    <a:pt x="24856" y="18693"/>
                  </a:moveTo>
                  <a:cubicBezTo>
                    <a:pt x="25669" y="18467"/>
                    <a:pt x="25924" y="19449"/>
                    <a:pt x="25140" y="19629"/>
                  </a:cubicBezTo>
                  <a:cubicBezTo>
                    <a:pt x="24365" y="19818"/>
                    <a:pt x="24062" y="18920"/>
                    <a:pt x="24856" y="18693"/>
                  </a:cubicBezTo>
                  <a:close/>
                  <a:moveTo>
                    <a:pt x="52868" y="25025"/>
                  </a:moveTo>
                  <a:cubicBezTo>
                    <a:pt x="53671" y="24855"/>
                    <a:pt x="54030" y="25829"/>
                    <a:pt x="53274" y="25980"/>
                  </a:cubicBezTo>
                  <a:cubicBezTo>
                    <a:pt x="52943" y="26046"/>
                    <a:pt x="52603" y="25876"/>
                    <a:pt x="52499" y="25649"/>
                  </a:cubicBezTo>
                  <a:cubicBezTo>
                    <a:pt x="52357" y="25328"/>
                    <a:pt x="52594" y="25082"/>
                    <a:pt x="52868" y="25025"/>
                  </a:cubicBezTo>
                  <a:close/>
                  <a:moveTo>
                    <a:pt x="51601" y="10632"/>
                  </a:moveTo>
                  <a:cubicBezTo>
                    <a:pt x="51942" y="10537"/>
                    <a:pt x="52282" y="10689"/>
                    <a:pt x="52405" y="10916"/>
                  </a:cubicBezTo>
                  <a:cubicBezTo>
                    <a:pt x="52575" y="11218"/>
                    <a:pt x="52357" y="11492"/>
                    <a:pt x="52083" y="11568"/>
                  </a:cubicBezTo>
                  <a:cubicBezTo>
                    <a:pt x="51337" y="11766"/>
                    <a:pt x="50855" y="10840"/>
                    <a:pt x="51601" y="10632"/>
                  </a:cubicBezTo>
                  <a:close/>
                  <a:moveTo>
                    <a:pt x="53359" y="20886"/>
                  </a:moveTo>
                  <a:cubicBezTo>
                    <a:pt x="54106" y="20706"/>
                    <a:pt x="54541" y="21651"/>
                    <a:pt x="53775" y="21831"/>
                  </a:cubicBezTo>
                  <a:cubicBezTo>
                    <a:pt x="53028" y="22011"/>
                    <a:pt x="52565" y="21066"/>
                    <a:pt x="53359" y="20886"/>
                  </a:cubicBezTo>
                  <a:close/>
                  <a:moveTo>
                    <a:pt x="52575" y="26641"/>
                  </a:moveTo>
                  <a:cubicBezTo>
                    <a:pt x="52896" y="26566"/>
                    <a:pt x="53217" y="26736"/>
                    <a:pt x="53331" y="26963"/>
                  </a:cubicBezTo>
                  <a:cubicBezTo>
                    <a:pt x="53473" y="27265"/>
                    <a:pt x="53246" y="27539"/>
                    <a:pt x="52962" y="27596"/>
                  </a:cubicBezTo>
                  <a:cubicBezTo>
                    <a:pt x="52187" y="27757"/>
                    <a:pt x="51762" y="26821"/>
                    <a:pt x="52575" y="26641"/>
                  </a:cubicBezTo>
                  <a:close/>
                  <a:moveTo>
                    <a:pt x="52792" y="14771"/>
                  </a:moveTo>
                  <a:cubicBezTo>
                    <a:pt x="53142" y="14686"/>
                    <a:pt x="53454" y="14856"/>
                    <a:pt x="53567" y="15064"/>
                  </a:cubicBezTo>
                  <a:cubicBezTo>
                    <a:pt x="53728" y="15367"/>
                    <a:pt x="53529" y="15650"/>
                    <a:pt x="53255" y="15716"/>
                  </a:cubicBezTo>
                  <a:cubicBezTo>
                    <a:pt x="52471" y="15905"/>
                    <a:pt x="52027" y="14979"/>
                    <a:pt x="52792" y="14771"/>
                  </a:cubicBezTo>
                  <a:close/>
                  <a:moveTo>
                    <a:pt x="25773" y="12730"/>
                  </a:moveTo>
                  <a:cubicBezTo>
                    <a:pt x="26604" y="12569"/>
                    <a:pt x="26756" y="13543"/>
                    <a:pt x="25971" y="13694"/>
                  </a:cubicBezTo>
                  <a:cubicBezTo>
                    <a:pt x="25158" y="13845"/>
                    <a:pt x="25007" y="12881"/>
                    <a:pt x="25773" y="12730"/>
                  </a:cubicBezTo>
                  <a:close/>
                  <a:moveTo>
                    <a:pt x="25187" y="25035"/>
                  </a:moveTo>
                  <a:cubicBezTo>
                    <a:pt x="26009" y="24817"/>
                    <a:pt x="26217" y="25791"/>
                    <a:pt x="25461" y="25970"/>
                  </a:cubicBezTo>
                  <a:cubicBezTo>
                    <a:pt x="24705" y="26159"/>
                    <a:pt x="24365" y="25262"/>
                    <a:pt x="25187" y="25035"/>
                  </a:cubicBezTo>
                  <a:close/>
                  <a:moveTo>
                    <a:pt x="6739" y="12172"/>
                  </a:moveTo>
                  <a:cubicBezTo>
                    <a:pt x="6786" y="12002"/>
                    <a:pt x="6966" y="11965"/>
                    <a:pt x="7117" y="11917"/>
                  </a:cubicBezTo>
                  <a:cubicBezTo>
                    <a:pt x="7958" y="11624"/>
                    <a:pt x="8242" y="11747"/>
                    <a:pt x="9272" y="11152"/>
                  </a:cubicBezTo>
                  <a:cubicBezTo>
                    <a:pt x="9499" y="11019"/>
                    <a:pt x="9886" y="10736"/>
                    <a:pt x="10019" y="10736"/>
                  </a:cubicBezTo>
                  <a:cubicBezTo>
                    <a:pt x="10056" y="11114"/>
                    <a:pt x="9045" y="11577"/>
                    <a:pt x="8658" y="11766"/>
                  </a:cubicBezTo>
                  <a:cubicBezTo>
                    <a:pt x="8355" y="11917"/>
                    <a:pt x="6985" y="12229"/>
                    <a:pt x="6739" y="12172"/>
                  </a:cubicBezTo>
                  <a:close/>
                  <a:moveTo>
                    <a:pt x="8828" y="10783"/>
                  </a:moveTo>
                  <a:cubicBezTo>
                    <a:pt x="8903" y="10623"/>
                    <a:pt x="9083" y="10556"/>
                    <a:pt x="9272" y="10481"/>
                  </a:cubicBezTo>
                  <a:cubicBezTo>
                    <a:pt x="9385" y="10424"/>
                    <a:pt x="9773" y="10197"/>
                    <a:pt x="9773" y="10462"/>
                  </a:cubicBezTo>
                  <a:cubicBezTo>
                    <a:pt x="9773" y="10641"/>
                    <a:pt x="9451" y="10708"/>
                    <a:pt x="9300" y="10774"/>
                  </a:cubicBezTo>
                  <a:cubicBezTo>
                    <a:pt x="9234" y="10802"/>
                    <a:pt x="9111" y="10878"/>
                    <a:pt x="9036" y="10887"/>
                  </a:cubicBezTo>
                  <a:cubicBezTo>
                    <a:pt x="8894" y="10925"/>
                    <a:pt x="8894" y="10868"/>
                    <a:pt x="8828" y="10783"/>
                  </a:cubicBezTo>
                  <a:close/>
                  <a:moveTo>
                    <a:pt x="45676" y="18107"/>
                  </a:moveTo>
                  <a:cubicBezTo>
                    <a:pt x="46649" y="17994"/>
                    <a:pt x="47368" y="18353"/>
                    <a:pt x="47935" y="18797"/>
                  </a:cubicBezTo>
                  <a:cubicBezTo>
                    <a:pt x="49834" y="20291"/>
                    <a:pt x="49088" y="23740"/>
                    <a:pt x="46366" y="24061"/>
                  </a:cubicBezTo>
                  <a:cubicBezTo>
                    <a:pt x="44589" y="24279"/>
                    <a:pt x="43200" y="22965"/>
                    <a:pt x="43020" y="21444"/>
                  </a:cubicBezTo>
                  <a:cubicBezTo>
                    <a:pt x="42907" y="20413"/>
                    <a:pt x="43275" y="19733"/>
                    <a:pt x="43710" y="19138"/>
                  </a:cubicBezTo>
                  <a:cubicBezTo>
                    <a:pt x="43786" y="19034"/>
                    <a:pt x="43814" y="19043"/>
                    <a:pt x="43909" y="18949"/>
                  </a:cubicBezTo>
                  <a:cubicBezTo>
                    <a:pt x="44400" y="18467"/>
                    <a:pt x="44948" y="18202"/>
                    <a:pt x="45676" y="18107"/>
                  </a:cubicBezTo>
                  <a:close/>
                  <a:moveTo>
                    <a:pt x="35280" y="33332"/>
                  </a:moveTo>
                  <a:cubicBezTo>
                    <a:pt x="35044" y="33900"/>
                    <a:pt x="34099" y="33928"/>
                    <a:pt x="33371" y="34079"/>
                  </a:cubicBezTo>
                  <a:cubicBezTo>
                    <a:pt x="32662" y="34230"/>
                    <a:pt x="31953" y="34429"/>
                    <a:pt x="31292" y="34693"/>
                  </a:cubicBezTo>
                  <a:cubicBezTo>
                    <a:pt x="30649" y="34939"/>
                    <a:pt x="30054" y="35251"/>
                    <a:pt x="29421" y="35478"/>
                  </a:cubicBezTo>
                  <a:cubicBezTo>
                    <a:pt x="28816" y="35695"/>
                    <a:pt x="27483" y="35960"/>
                    <a:pt x="27928" y="34863"/>
                  </a:cubicBezTo>
                  <a:cubicBezTo>
                    <a:pt x="28098" y="34457"/>
                    <a:pt x="28239" y="34381"/>
                    <a:pt x="28561" y="34174"/>
                  </a:cubicBezTo>
                  <a:cubicBezTo>
                    <a:pt x="30026" y="33219"/>
                    <a:pt x="31878" y="32765"/>
                    <a:pt x="33617" y="32558"/>
                  </a:cubicBezTo>
                  <a:cubicBezTo>
                    <a:pt x="33844" y="32529"/>
                    <a:pt x="34704" y="32435"/>
                    <a:pt x="34864" y="32463"/>
                  </a:cubicBezTo>
                  <a:cubicBezTo>
                    <a:pt x="34959" y="32482"/>
                    <a:pt x="35148" y="32709"/>
                    <a:pt x="35205" y="32794"/>
                  </a:cubicBezTo>
                  <a:cubicBezTo>
                    <a:pt x="35290" y="32936"/>
                    <a:pt x="35365" y="33134"/>
                    <a:pt x="35280" y="33332"/>
                  </a:cubicBezTo>
                  <a:close/>
                  <a:moveTo>
                    <a:pt x="47812" y="32879"/>
                  </a:moveTo>
                  <a:cubicBezTo>
                    <a:pt x="48965" y="33295"/>
                    <a:pt x="49645" y="33616"/>
                    <a:pt x="50486" y="34249"/>
                  </a:cubicBezTo>
                  <a:cubicBezTo>
                    <a:pt x="51148" y="34136"/>
                    <a:pt x="51063" y="32879"/>
                    <a:pt x="51063" y="32283"/>
                  </a:cubicBezTo>
                  <a:cubicBezTo>
                    <a:pt x="51063" y="31887"/>
                    <a:pt x="51006" y="31206"/>
                    <a:pt x="50505" y="31168"/>
                  </a:cubicBezTo>
                  <a:cubicBezTo>
                    <a:pt x="50420" y="31357"/>
                    <a:pt x="50184" y="31669"/>
                    <a:pt x="50070" y="31801"/>
                  </a:cubicBezTo>
                  <a:cubicBezTo>
                    <a:pt x="49900" y="32000"/>
                    <a:pt x="49702" y="32132"/>
                    <a:pt x="49466" y="32302"/>
                  </a:cubicBezTo>
                  <a:cubicBezTo>
                    <a:pt x="48936" y="32690"/>
                    <a:pt x="48492" y="32728"/>
                    <a:pt x="47812" y="32879"/>
                  </a:cubicBezTo>
                  <a:close/>
                  <a:moveTo>
                    <a:pt x="30583" y="32869"/>
                  </a:moveTo>
                  <a:cubicBezTo>
                    <a:pt x="30489" y="32926"/>
                    <a:pt x="29553" y="33247"/>
                    <a:pt x="29118" y="33484"/>
                  </a:cubicBezTo>
                  <a:cubicBezTo>
                    <a:pt x="28882" y="33607"/>
                    <a:pt x="28684" y="33720"/>
                    <a:pt x="28476" y="33852"/>
                  </a:cubicBezTo>
                  <a:cubicBezTo>
                    <a:pt x="28239" y="34003"/>
                    <a:pt x="27965" y="34259"/>
                    <a:pt x="27842" y="34230"/>
                  </a:cubicBezTo>
                  <a:cubicBezTo>
                    <a:pt x="27606" y="34183"/>
                    <a:pt x="27474" y="33862"/>
                    <a:pt x="27417" y="33597"/>
                  </a:cubicBezTo>
                  <a:cubicBezTo>
                    <a:pt x="27360" y="33332"/>
                    <a:pt x="27342" y="32954"/>
                    <a:pt x="27342" y="32661"/>
                  </a:cubicBezTo>
                  <a:cubicBezTo>
                    <a:pt x="27342" y="32113"/>
                    <a:pt x="27313" y="31197"/>
                    <a:pt x="27890" y="31168"/>
                  </a:cubicBezTo>
                  <a:cubicBezTo>
                    <a:pt x="28069" y="31565"/>
                    <a:pt x="28608" y="32094"/>
                    <a:pt x="28939" y="32312"/>
                  </a:cubicBezTo>
                  <a:cubicBezTo>
                    <a:pt x="29459" y="32633"/>
                    <a:pt x="29884" y="32775"/>
                    <a:pt x="30583" y="32869"/>
                  </a:cubicBezTo>
                  <a:close/>
                  <a:moveTo>
                    <a:pt x="69879" y="30110"/>
                  </a:moveTo>
                  <a:cubicBezTo>
                    <a:pt x="70134" y="30034"/>
                    <a:pt x="70248" y="30289"/>
                    <a:pt x="70342" y="30441"/>
                  </a:cubicBezTo>
                  <a:cubicBezTo>
                    <a:pt x="70446" y="30620"/>
                    <a:pt x="70559" y="30771"/>
                    <a:pt x="70616" y="31017"/>
                  </a:cubicBezTo>
                  <a:cubicBezTo>
                    <a:pt x="70682" y="31329"/>
                    <a:pt x="70455" y="32265"/>
                    <a:pt x="70389" y="32406"/>
                  </a:cubicBezTo>
                  <a:cubicBezTo>
                    <a:pt x="70248" y="32718"/>
                    <a:pt x="69822" y="33153"/>
                    <a:pt x="69605" y="33323"/>
                  </a:cubicBezTo>
                  <a:cubicBezTo>
                    <a:pt x="68915" y="33871"/>
                    <a:pt x="68698" y="34079"/>
                    <a:pt x="68017" y="33465"/>
                  </a:cubicBezTo>
                  <a:cubicBezTo>
                    <a:pt x="67734" y="33200"/>
                    <a:pt x="67412" y="33021"/>
                    <a:pt x="68008" y="32425"/>
                  </a:cubicBezTo>
                  <a:cubicBezTo>
                    <a:pt x="68367" y="32066"/>
                    <a:pt x="68471" y="31934"/>
                    <a:pt x="68783" y="31537"/>
                  </a:cubicBezTo>
                  <a:cubicBezTo>
                    <a:pt x="69010" y="31263"/>
                    <a:pt x="69284" y="30828"/>
                    <a:pt x="69454" y="30507"/>
                  </a:cubicBezTo>
                  <a:cubicBezTo>
                    <a:pt x="69539" y="30337"/>
                    <a:pt x="69690" y="30167"/>
                    <a:pt x="69879" y="30110"/>
                  </a:cubicBezTo>
                  <a:close/>
                  <a:moveTo>
                    <a:pt x="35308" y="32123"/>
                  </a:moveTo>
                  <a:cubicBezTo>
                    <a:pt x="34571" y="32123"/>
                    <a:pt x="33777" y="32198"/>
                    <a:pt x="33088" y="32302"/>
                  </a:cubicBezTo>
                  <a:cubicBezTo>
                    <a:pt x="31991" y="32472"/>
                    <a:pt x="31056" y="32747"/>
                    <a:pt x="29922" y="32406"/>
                  </a:cubicBezTo>
                  <a:cubicBezTo>
                    <a:pt x="29496" y="32274"/>
                    <a:pt x="29440" y="32179"/>
                    <a:pt x="29194" y="31943"/>
                  </a:cubicBezTo>
                  <a:cubicBezTo>
                    <a:pt x="28825" y="31575"/>
                    <a:pt x="28447" y="30894"/>
                    <a:pt x="28797" y="30242"/>
                  </a:cubicBezTo>
                  <a:cubicBezTo>
                    <a:pt x="29175" y="29543"/>
                    <a:pt x="29685" y="29656"/>
                    <a:pt x="30602" y="29656"/>
                  </a:cubicBezTo>
                  <a:cubicBezTo>
                    <a:pt x="31377" y="29656"/>
                    <a:pt x="32218" y="29628"/>
                    <a:pt x="32974" y="29666"/>
                  </a:cubicBezTo>
                  <a:cubicBezTo>
                    <a:pt x="33711" y="29703"/>
                    <a:pt x="34250" y="29788"/>
                    <a:pt x="34808" y="30233"/>
                  </a:cubicBezTo>
                  <a:cubicBezTo>
                    <a:pt x="35138" y="30497"/>
                    <a:pt x="35082" y="30582"/>
                    <a:pt x="35138" y="31102"/>
                  </a:cubicBezTo>
                  <a:close/>
                  <a:moveTo>
                    <a:pt x="43096" y="32123"/>
                  </a:moveTo>
                  <a:cubicBezTo>
                    <a:pt x="43833" y="32132"/>
                    <a:pt x="44627" y="32198"/>
                    <a:pt x="45317" y="32302"/>
                  </a:cubicBezTo>
                  <a:cubicBezTo>
                    <a:pt x="46092" y="32425"/>
                    <a:pt x="46630" y="32576"/>
                    <a:pt x="47453" y="32567"/>
                  </a:cubicBezTo>
                  <a:cubicBezTo>
                    <a:pt x="47793" y="32567"/>
                    <a:pt x="48171" y="32501"/>
                    <a:pt x="48483" y="32406"/>
                  </a:cubicBezTo>
                  <a:cubicBezTo>
                    <a:pt x="48832" y="32302"/>
                    <a:pt x="49050" y="32142"/>
                    <a:pt x="49229" y="31953"/>
                  </a:cubicBezTo>
                  <a:cubicBezTo>
                    <a:pt x="50118" y="30989"/>
                    <a:pt x="49721" y="29902"/>
                    <a:pt x="48955" y="29694"/>
                  </a:cubicBezTo>
                  <a:cubicBezTo>
                    <a:pt x="48700" y="29618"/>
                    <a:pt x="45742" y="29647"/>
                    <a:pt x="45430" y="29666"/>
                  </a:cubicBezTo>
                  <a:cubicBezTo>
                    <a:pt x="44684" y="29703"/>
                    <a:pt x="44060" y="29826"/>
                    <a:pt x="43597" y="30233"/>
                  </a:cubicBezTo>
                  <a:cubicBezTo>
                    <a:pt x="43256" y="30526"/>
                    <a:pt x="43332" y="30545"/>
                    <a:pt x="43266" y="31102"/>
                  </a:cubicBezTo>
                  <a:cubicBezTo>
                    <a:pt x="43228" y="31442"/>
                    <a:pt x="43124" y="31830"/>
                    <a:pt x="43096" y="32123"/>
                  </a:cubicBezTo>
                  <a:close/>
                  <a:moveTo>
                    <a:pt x="37095" y="28947"/>
                  </a:moveTo>
                  <a:cubicBezTo>
                    <a:pt x="37095" y="28002"/>
                    <a:pt x="37558" y="27936"/>
                    <a:pt x="38399" y="27842"/>
                  </a:cubicBezTo>
                  <a:cubicBezTo>
                    <a:pt x="39193" y="27757"/>
                    <a:pt x="39816" y="27785"/>
                    <a:pt x="40582" y="27936"/>
                  </a:cubicBezTo>
                  <a:cubicBezTo>
                    <a:pt x="40969" y="28012"/>
                    <a:pt x="41140" y="28106"/>
                    <a:pt x="41243" y="28475"/>
                  </a:cubicBezTo>
                  <a:cubicBezTo>
                    <a:pt x="41329" y="28806"/>
                    <a:pt x="41319" y="29212"/>
                    <a:pt x="41291" y="29562"/>
                  </a:cubicBezTo>
                  <a:cubicBezTo>
                    <a:pt x="41272" y="29921"/>
                    <a:pt x="41243" y="30308"/>
                    <a:pt x="41168" y="30639"/>
                  </a:cubicBezTo>
                  <a:cubicBezTo>
                    <a:pt x="41083" y="31074"/>
                    <a:pt x="41026" y="31206"/>
                    <a:pt x="40535" y="31206"/>
                  </a:cubicBezTo>
                  <a:lnTo>
                    <a:pt x="39306" y="31159"/>
                  </a:lnTo>
                  <a:cubicBezTo>
                    <a:pt x="38938" y="31149"/>
                    <a:pt x="38408" y="31197"/>
                    <a:pt x="38021" y="31206"/>
                  </a:cubicBezTo>
                  <a:cubicBezTo>
                    <a:pt x="37388" y="31225"/>
                    <a:pt x="37312" y="31121"/>
                    <a:pt x="37218" y="30545"/>
                  </a:cubicBezTo>
                  <a:cubicBezTo>
                    <a:pt x="37104" y="29902"/>
                    <a:pt x="37095" y="29562"/>
                    <a:pt x="37095" y="28947"/>
                  </a:cubicBezTo>
                  <a:close/>
                  <a:moveTo>
                    <a:pt x="43370" y="28314"/>
                  </a:moveTo>
                  <a:lnTo>
                    <a:pt x="43398" y="29042"/>
                  </a:lnTo>
                  <a:cubicBezTo>
                    <a:pt x="43786" y="29080"/>
                    <a:pt x="48766" y="29051"/>
                    <a:pt x="49617" y="29051"/>
                  </a:cubicBezTo>
                  <a:cubicBezTo>
                    <a:pt x="50430" y="29051"/>
                    <a:pt x="50789" y="29014"/>
                    <a:pt x="51119" y="29599"/>
                  </a:cubicBezTo>
                  <a:cubicBezTo>
                    <a:pt x="51913" y="30989"/>
                    <a:pt x="51875" y="35204"/>
                    <a:pt x="51875" y="37122"/>
                  </a:cubicBezTo>
                  <a:cubicBezTo>
                    <a:pt x="51989" y="37188"/>
                    <a:pt x="52395" y="37264"/>
                    <a:pt x="52565" y="37264"/>
                  </a:cubicBezTo>
                  <a:cubicBezTo>
                    <a:pt x="53161" y="37264"/>
                    <a:pt x="53595" y="37122"/>
                    <a:pt x="53879" y="36659"/>
                  </a:cubicBezTo>
                  <a:cubicBezTo>
                    <a:pt x="54427" y="35771"/>
                    <a:pt x="54474" y="33172"/>
                    <a:pt x="54474" y="32104"/>
                  </a:cubicBezTo>
                  <a:cubicBezTo>
                    <a:pt x="54474" y="31575"/>
                    <a:pt x="54446" y="30998"/>
                    <a:pt x="54399" y="30469"/>
                  </a:cubicBezTo>
                  <a:cubicBezTo>
                    <a:pt x="54361" y="30081"/>
                    <a:pt x="54040" y="29524"/>
                    <a:pt x="53851" y="29297"/>
                  </a:cubicBezTo>
                  <a:cubicBezTo>
                    <a:pt x="53246" y="28598"/>
                    <a:pt x="52405" y="28314"/>
                    <a:pt x="51422" y="28314"/>
                  </a:cubicBezTo>
                  <a:close/>
                  <a:moveTo>
                    <a:pt x="34997" y="29051"/>
                  </a:moveTo>
                  <a:cubicBezTo>
                    <a:pt x="32936" y="29051"/>
                    <a:pt x="30867" y="29051"/>
                    <a:pt x="28797" y="29051"/>
                  </a:cubicBezTo>
                  <a:cubicBezTo>
                    <a:pt x="27965" y="29051"/>
                    <a:pt x="27635" y="29023"/>
                    <a:pt x="27275" y="29599"/>
                  </a:cubicBezTo>
                  <a:cubicBezTo>
                    <a:pt x="26803" y="30384"/>
                    <a:pt x="26680" y="32047"/>
                    <a:pt x="26623" y="33077"/>
                  </a:cubicBezTo>
                  <a:cubicBezTo>
                    <a:pt x="26557" y="34174"/>
                    <a:pt x="26567" y="35052"/>
                    <a:pt x="26538" y="36102"/>
                  </a:cubicBezTo>
                  <a:cubicBezTo>
                    <a:pt x="26529" y="36376"/>
                    <a:pt x="26557" y="36886"/>
                    <a:pt x="26519" y="37132"/>
                  </a:cubicBezTo>
                  <a:cubicBezTo>
                    <a:pt x="26009" y="37368"/>
                    <a:pt x="25045" y="37330"/>
                    <a:pt x="24629" y="36801"/>
                  </a:cubicBezTo>
                  <a:cubicBezTo>
                    <a:pt x="24365" y="36470"/>
                    <a:pt x="24308" y="36168"/>
                    <a:pt x="24204" y="35705"/>
                  </a:cubicBezTo>
                  <a:cubicBezTo>
                    <a:pt x="23930" y="34400"/>
                    <a:pt x="23816" y="31830"/>
                    <a:pt x="24015" y="30422"/>
                  </a:cubicBezTo>
                  <a:cubicBezTo>
                    <a:pt x="24091" y="29864"/>
                    <a:pt x="24563" y="29203"/>
                    <a:pt x="25007" y="28872"/>
                  </a:cubicBezTo>
                  <a:cubicBezTo>
                    <a:pt x="25537" y="28484"/>
                    <a:pt x="26311" y="28314"/>
                    <a:pt x="26982" y="28314"/>
                  </a:cubicBezTo>
                  <a:cubicBezTo>
                    <a:pt x="29657" y="28314"/>
                    <a:pt x="32369" y="28286"/>
                    <a:pt x="35034" y="28314"/>
                  </a:cubicBezTo>
                  <a:close/>
                  <a:moveTo>
                    <a:pt x="67582" y="29637"/>
                  </a:moveTo>
                  <a:cubicBezTo>
                    <a:pt x="67771" y="29656"/>
                    <a:pt x="68046" y="29259"/>
                    <a:pt x="68140" y="29117"/>
                  </a:cubicBezTo>
                  <a:cubicBezTo>
                    <a:pt x="68320" y="28872"/>
                    <a:pt x="68395" y="28673"/>
                    <a:pt x="68509" y="28371"/>
                  </a:cubicBezTo>
                  <a:cubicBezTo>
                    <a:pt x="68735" y="27757"/>
                    <a:pt x="69643" y="28862"/>
                    <a:pt x="69756" y="28966"/>
                  </a:cubicBezTo>
                  <a:cubicBezTo>
                    <a:pt x="69766" y="29136"/>
                    <a:pt x="69482" y="29921"/>
                    <a:pt x="69397" y="30081"/>
                  </a:cubicBezTo>
                  <a:cubicBezTo>
                    <a:pt x="68849" y="31197"/>
                    <a:pt x="67658" y="32539"/>
                    <a:pt x="66647" y="33229"/>
                  </a:cubicBezTo>
                  <a:cubicBezTo>
                    <a:pt x="66373" y="33418"/>
                    <a:pt x="66051" y="33607"/>
                    <a:pt x="65683" y="33748"/>
                  </a:cubicBezTo>
                  <a:cubicBezTo>
                    <a:pt x="64568" y="34183"/>
                    <a:pt x="64246" y="34060"/>
                    <a:pt x="63443" y="34259"/>
                  </a:cubicBezTo>
                  <a:lnTo>
                    <a:pt x="63311" y="34325"/>
                  </a:lnTo>
                  <a:cubicBezTo>
                    <a:pt x="63519" y="34485"/>
                    <a:pt x="64624" y="34315"/>
                    <a:pt x="64898" y="34259"/>
                  </a:cubicBezTo>
                  <a:cubicBezTo>
                    <a:pt x="65683" y="34089"/>
                    <a:pt x="65636" y="34022"/>
                    <a:pt x="66231" y="33796"/>
                  </a:cubicBezTo>
                  <a:cubicBezTo>
                    <a:pt x="67970" y="33143"/>
                    <a:pt x="67809" y="34287"/>
                    <a:pt x="68650" y="34561"/>
                  </a:cubicBezTo>
                  <a:cubicBezTo>
                    <a:pt x="69510" y="34835"/>
                    <a:pt x="70229" y="33559"/>
                    <a:pt x="70531" y="32936"/>
                  </a:cubicBezTo>
                  <a:cubicBezTo>
                    <a:pt x="70720" y="32539"/>
                    <a:pt x="70900" y="32038"/>
                    <a:pt x="70928" y="31546"/>
                  </a:cubicBezTo>
                  <a:cubicBezTo>
                    <a:pt x="70937" y="31310"/>
                    <a:pt x="70881" y="30970"/>
                    <a:pt x="70805" y="30771"/>
                  </a:cubicBezTo>
                  <a:cubicBezTo>
                    <a:pt x="70711" y="30526"/>
                    <a:pt x="70559" y="30412"/>
                    <a:pt x="70550" y="30129"/>
                  </a:cubicBezTo>
                  <a:cubicBezTo>
                    <a:pt x="70692" y="30223"/>
                    <a:pt x="71070" y="30979"/>
                    <a:pt x="71174" y="31216"/>
                  </a:cubicBezTo>
                  <a:cubicBezTo>
                    <a:pt x="71523" y="32047"/>
                    <a:pt x="71854" y="33087"/>
                    <a:pt x="71854" y="34003"/>
                  </a:cubicBezTo>
                  <a:cubicBezTo>
                    <a:pt x="71854" y="34599"/>
                    <a:pt x="71656" y="34939"/>
                    <a:pt x="71382" y="35270"/>
                  </a:cubicBezTo>
                  <a:cubicBezTo>
                    <a:pt x="70541" y="36281"/>
                    <a:pt x="67923" y="37151"/>
                    <a:pt x="66118" y="36848"/>
                  </a:cubicBezTo>
                  <a:cubicBezTo>
                    <a:pt x="65636" y="36773"/>
                    <a:pt x="65220" y="36621"/>
                    <a:pt x="64870" y="36385"/>
                  </a:cubicBezTo>
                  <a:cubicBezTo>
                    <a:pt x="64691" y="36253"/>
                    <a:pt x="64549" y="36120"/>
                    <a:pt x="64388" y="35988"/>
                  </a:cubicBezTo>
                  <a:lnTo>
                    <a:pt x="63944" y="35563"/>
                  </a:lnTo>
                  <a:cubicBezTo>
                    <a:pt x="63679" y="35298"/>
                    <a:pt x="62385" y="34060"/>
                    <a:pt x="62933" y="33370"/>
                  </a:cubicBezTo>
                  <a:cubicBezTo>
                    <a:pt x="63188" y="33049"/>
                    <a:pt x="63660" y="32964"/>
                    <a:pt x="64161" y="32869"/>
                  </a:cubicBezTo>
                  <a:cubicBezTo>
                    <a:pt x="64653" y="32775"/>
                    <a:pt x="65040" y="32624"/>
                    <a:pt x="65447" y="32406"/>
                  </a:cubicBezTo>
                  <a:cubicBezTo>
                    <a:pt x="66004" y="32104"/>
                    <a:pt x="67072" y="31159"/>
                    <a:pt x="67176" y="30611"/>
                  </a:cubicBezTo>
                  <a:cubicBezTo>
                    <a:pt x="67053" y="30648"/>
                    <a:pt x="67053" y="30686"/>
                    <a:pt x="66949" y="30790"/>
                  </a:cubicBezTo>
                  <a:cubicBezTo>
                    <a:pt x="66874" y="30866"/>
                    <a:pt x="66817" y="30904"/>
                    <a:pt x="66732" y="30979"/>
                  </a:cubicBezTo>
                  <a:cubicBezTo>
                    <a:pt x="66600" y="31112"/>
                    <a:pt x="66458" y="31225"/>
                    <a:pt x="66307" y="31338"/>
                  </a:cubicBezTo>
                  <a:cubicBezTo>
                    <a:pt x="65277" y="32076"/>
                    <a:pt x="64171" y="32671"/>
                    <a:pt x="62791" y="32472"/>
                  </a:cubicBezTo>
                  <a:cubicBezTo>
                    <a:pt x="62063" y="32369"/>
                    <a:pt x="60655" y="31849"/>
                    <a:pt x="61468" y="31112"/>
                  </a:cubicBezTo>
                  <a:cubicBezTo>
                    <a:pt x="61714" y="30885"/>
                    <a:pt x="62111" y="30715"/>
                    <a:pt x="62479" y="30545"/>
                  </a:cubicBezTo>
                  <a:cubicBezTo>
                    <a:pt x="62838" y="30393"/>
                    <a:pt x="63216" y="30138"/>
                    <a:pt x="63481" y="29940"/>
                  </a:cubicBezTo>
                  <a:cubicBezTo>
                    <a:pt x="64048" y="29524"/>
                    <a:pt x="64606" y="28947"/>
                    <a:pt x="65012" y="28324"/>
                  </a:cubicBezTo>
                  <a:cubicBezTo>
                    <a:pt x="65210" y="28031"/>
                    <a:pt x="65418" y="27690"/>
                    <a:pt x="65598" y="27331"/>
                  </a:cubicBezTo>
                  <a:cubicBezTo>
                    <a:pt x="66004" y="26500"/>
                    <a:pt x="66278" y="25800"/>
                    <a:pt x="67412" y="26273"/>
                  </a:cubicBezTo>
                  <a:cubicBezTo>
                    <a:pt x="67582" y="26348"/>
                    <a:pt x="67809" y="26481"/>
                    <a:pt x="67913" y="26566"/>
                  </a:cubicBezTo>
                  <a:cubicBezTo>
                    <a:pt x="68102" y="26726"/>
                    <a:pt x="68121" y="26793"/>
                    <a:pt x="68159" y="27114"/>
                  </a:cubicBezTo>
                  <a:cubicBezTo>
                    <a:pt x="68206" y="27596"/>
                    <a:pt x="68187" y="28078"/>
                    <a:pt x="68064" y="28532"/>
                  </a:cubicBezTo>
                  <a:cubicBezTo>
                    <a:pt x="67904" y="29108"/>
                    <a:pt x="67573" y="29382"/>
                    <a:pt x="67582" y="29637"/>
                  </a:cubicBezTo>
                  <a:close/>
                  <a:moveTo>
                    <a:pt x="37548" y="23693"/>
                  </a:moveTo>
                  <a:cubicBezTo>
                    <a:pt x="37548" y="23910"/>
                    <a:pt x="37529" y="26122"/>
                    <a:pt x="37567" y="26216"/>
                  </a:cubicBezTo>
                  <a:cubicBezTo>
                    <a:pt x="37624" y="26348"/>
                    <a:pt x="37803" y="26358"/>
                    <a:pt x="37860" y="26226"/>
                  </a:cubicBezTo>
                  <a:cubicBezTo>
                    <a:pt x="37898" y="26122"/>
                    <a:pt x="37879" y="23466"/>
                    <a:pt x="37879" y="23230"/>
                  </a:cubicBezTo>
                  <a:cubicBezTo>
                    <a:pt x="37879" y="22540"/>
                    <a:pt x="37803" y="21954"/>
                    <a:pt x="38200" y="21538"/>
                  </a:cubicBezTo>
                  <a:cubicBezTo>
                    <a:pt x="38333" y="21406"/>
                    <a:pt x="38597" y="21255"/>
                    <a:pt x="38852" y="21160"/>
                  </a:cubicBezTo>
                  <a:cubicBezTo>
                    <a:pt x="39183" y="21047"/>
                    <a:pt x="39287" y="21066"/>
                    <a:pt x="39618" y="21188"/>
                  </a:cubicBezTo>
                  <a:cubicBezTo>
                    <a:pt x="40081" y="21358"/>
                    <a:pt x="40497" y="21718"/>
                    <a:pt x="40525" y="22294"/>
                  </a:cubicBezTo>
                  <a:cubicBezTo>
                    <a:pt x="40563" y="23003"/>
                    <a:pt x="40469" y="25933"/>
                    <a:pt x="40554" y="26273"/>
                  </a:cubicBezTo>
                  <a:cubicBezTo>
                    <a:pt x="40865" y="26415"/>
                    <a:pt x="40856" y="26188"/>
                    <a:pt x="40847" y="25914"/>
                  </a:cubicBezTo>
                  <a:lnTo>
                    <a:pt x="40847" y="23683"/>
                  </a:lnTo>
                  <a:cubicBezTo>
                    <a:pt x="41243" y="23825"/>
                    <a:pt x="41669" y="24222"/>
                    <a:pt x="41773" y="24676"/>
                  </a:cubicBezTo>
                  <a:cubicBezTo>
                    <a:pt x="41858" y="25016"/>
                    <a:pt x="41829" y="26103"/>
                    <a:pt x="41820" y="26528"/>
                  </a:cubicBezTo>
                  <a:cubicBezTo>
                    <a:pt x="41404" y="26471"/>
                    <a:pt x="40988" y="26386"/>
                    <a:pt x="40554" y="26339"/>
                  </a:cubicBezTo>
                  <a:cubicBezTo>
                    <a:pt x="39221" y="26188"/>
                    <a:pt x="38493" y="26226"/>
                    <a:pt x="37180" y="26424"/>
                  </a:cubicBezTo>
                  <a:cubicBezTo>
                    <a:pt x="37010" y="26443"/>
                    <a:pt x="36754" y="26509"/>
                    <a:pt x="36594" y="26519"/>
                  </a:cubicBezTo>
                  <a:cubicBezTo>
                    <a:pt x="36584" y="26141"/>
                    <a:pt x="36556" y="24950"/>
                    <a:pt x="36632" y="24666"/>
                  </a:cubicBezTo>
                  <a:cubicBezTo>
                    <a:pt x="36754" y="24222"/>
                    <a:pt x="37208" y="23768"/>
                    <a:pt x="37548" y="23693"/>
                  </a:cubicBezTo>
                  <a:close/>
                  <a:moveTo>
                    <a:pt x="23505" y="31121"/>
                  </a:moveTo>
                  <a:cubicBezTo>
                    <a:pt x="23401" y="30866"/>
                    <a:pt x="23212" y="29798"/>
                    <a:pt x="23145" y="29458"/>
                  </a:cubicBezTo>
                  <a:cubicBezTo>
                    <a:pt x="22815" y="27681"/>
                    <a:pt x="22503" y="25772"/>
                    <a:pt x="22503" y="23948"/>
                  </a:cubicBezTo>
                  <a:lnTo>
                    <a:pt x="23127" y="24014"/>
                  </a:lnTo>
                  <a:cubicBezTo>
                    <a:pt x="23145" y="24959"/>
                    <a:pt x="23684" y="27634"/>
                    <a:pt x="23949" y="28683"/>
                  </a:cubicBezTo>
                  <a:cubicBezTo>
                    <a:pt x="24081" y="29193"/>
                    <a:pt x="24176" y="29278"/>
                    <a:pt x="24034" y="29505"/>
                  </a:cubicBezTo>
                  <a:cubicBezTo>
                    <a:pt x="23675" y="30072"/>
                    <a:pt x="23571" y="31008"/>
                    <a:pt x="23505" y="31121"/>
                  </a:cubicBezTo>
                  <a:close/>
                  <a:moveTo>
                    <a:pt x="55901" y="23948"/>
                  </a:moveTo>
                  <a:cubicBezTo>
                    <a:pt x="55901" y="26074"/>
                    <a:pt x="55505" y="28239"/>
                    <a:pt x="55089" y="30308"/>
                  </a:cubicBezTo>
                  <a:cubicBezTo>
                    <a:pt x="55051" y="30478"/>
                    <a:pt x="54956" y="30979"/>
                    <a:pt x="54900" y="31102"/>
                  </a:cubicBezTo>
                  <a:cubicBezTo>
                    <a:pt x="54852" y="31027"/>
                    <a:pt x="54730" y="30403"/>
                    <a:pt x="54673" y="30223"/>
                  </a:cubicBezTo>
                  <a:cubicBezTo>
                    <a:pt x="54370" y="29221"/>
                    <a:pt x="54210" y="29609"/>
                    <a:pt x="54361" y="29051"/>
                  </a:cubicBezTo>
                  <a:cubicBezTo>
                    <a:pt x="54616" y="28116"/>
                    <a:pt x="54871" y="26840"/>
                    <a:pt x="55023" y="25895"/>
                  </a:cubicBezTo>
                  <a:cubicBezTo>
                    <a:pt x="55136" y="25262"/>
                    <a:pt x="55193" y="24628"/>
                    <a:pt x="55287" y="23995"/>
                  </a:cubicBezTo>
                  <a:close/>
                  <a:moveTo>
                    <a:pt x="16171" y="23447"/>
                  </a:moveTo>
                  <a:cubicBezTo>
                    <a:pt x="16360" y="23598"/>
                    <a:pt x="16965" y="24241"/>
                    <a:pt x="17116" y="24421"/>
                  </a:cubicBezTo>
                  <a:cubicBezTo>
                    <a:pt x="17201" y="24534"/>
                    <a:pt x="17362" y="24742"/>
                    <a:pt x="17532" y="24789"/>
                  </a:cubicBezTo>
                  <a:cubicBezTo>
                    <a:pt x="17503" y="24165"/>
                    <a:pt x="16747" y="23513"/>
                    <a:pt x="16464" y="23258"/>
                  </a:cubicBezTo>
                  <a:cubicBezTo>
                    <a:pt x="16039" y="22890"/>
                    <a:pt x="16076" y="22351"/>
                    <a:pt x="17447" y="23334"/>
                  </a:cubicBezTo>
                  <a:lnTo>
                    <a:pt x="18808" y="24534"/>
                  </a:lnTo>
                  <a:cubicBezTo>
                    <a:pt x="19101" y="24846"/>
                    <a:pt x="19299" y="26055"/>
                    <a:pt x="19299" y="26585"/>
                  </a:cubicBezTo>
                  <a:cubicBezTo>
                    <a:pt x="19299" y="27501"/>
                    <a:pt x="19233" y="28106"/>
                    <a:pt x="18864" y="28976"/>
                  </a:cubicBezTo>
                  <a:cubicBezTo>
                    <a:pt x="18335" y="30223"/>
                    <a:pt x="17778" y="29959"/>
                    <a:pt x="17778" y="29533"/>
                  </a:cubicBezTo>
                  <a:cubicBezTo>
                    <a:pt x="17778" y="28626"/>
                    <a:pt x="18080" y="27983"/>
                    <a:pt x="17957" y="26925"/>
                  </a:cubicBezTo>
                  <a:lnTo>
                    <a:pt x="17929" y="26963"/>
                  </a:lnTo>
                  <a:cubicBezTo>
                    <a:pt x="17929" y="26963"/>
                    <a:pt x="17919" y="26972"/>
                    <a:pt x="17919" y="26982"/>
                  </a:cubicBezTo>
                  <a:lnTo>
                    <a:pt x="17853" y="27208"/>
                  </a:lnTo>
                  <a:cubicBezTo>
                    <a:pt x="17834" y="27312"/>
                    <a:pt x="17815" y="27407"/>
                    <a:pt x="17796" y="27501"/>
                  </a:cubicBezTo>
                  <a:cubicBezTo>
                    <a:pt x="17532" y="28721"/>
                    <a:pt x="17116" y="30119"/>
                    <a:pt x="16483" y="31149"/>
                  </a:cubicBezTo>
                  <a:cubicBezTo>
                    <a:pt x="16294" y="31461"/>
                    <a:pt x="16076" y="31745"/>
                    <a:pt x="15878" y="31981"/>
                  </a:cubicBezTo>
                  <a:cubicBezTo>
                    <a:pt x="15197" y="32784"/>
                    <a:pt x="13893" y="33153"/>
                    <a:pt x="12797" y="33153"/>
                  </a:cubicBezTo>
                  <a:cubicBezTo>
                    <a:pt x="11805" y="33153"/>
                    <a:pt x="11559" y="33153"/>
                    <a:pt x="10501" y="32936"/>
                  </a:cubicBezTo>
                  <a:cubicBezTo>
                    <a:pt x="9631" y="32756"/>
                    <a:pt x="9206" y="32548"/>
                    <a:pt x="8639" y="32000"/>
                  </a:cubicBezTo>
                  <a:cubicBezTo>
                    <a:pt x="8421" y="31783"/>
                    <a:pt x="7637" y="30356"/>
                    <a:pt x="8913" y="30356"/>
                  </a:cubicBezTo>
                  <a:cubicBezTo>
                    <a:pt x="9546" y="30356"/>
                    <a:pt x="10113" y="30648"/>
                    <a:pt x="10775" y="30696"/>
                  </a:cubicBezTo>
                  <a:cubicBezTo>
                    <a:pt x="11455" y="30743"/>
                    <a:pt x="12117" y="30630"/>
                    <a:pt x="12721" y="30459"/>
                  </a:cubicBezTo>
                  <a:cubicBezTo>
                    <a:pt x="13430" y="30261"/>
                    <a:pt x="15566" y="29477"/>
                    <a:pt x="15538" y="28881"/>
                  </a:cubicBezTo>
                  <a:cubicBezTo>
                    <a:pt x="14980" y="28673"/>
                    <a:pt x="13676" y="29221"/>
                    <a:pt x="13052" y="29410"/>
                  </a:cubicBezTo>
                  <a:cubicBezTo>
                    <a:pt x="11351" y="29940"/>
                    <a:pt x="9092" y="30167"/>
                    <a:pt x="7703" y="28872"/>
                  </a:cubicBezTo>
                  <a:cubicBezTo>
                    <a:pt x="7448" y="28645"/>
                    <a:pt x="7042" y="28239"/>
                    <a:pt x="6975" y="27785"/>
                  </a:cubicBezTo>
                  <a:cubicBezTo>
                    <a:pt x="6919" y="27369"/>
                    <a:pt x="6786" y="26745"/>
                    <a:pt x="7656" y="26745"/>
                  </a:cubicBezTo>
                  <a:cubicBezTo>
                    <a:pt x="7930" y="26745"/>
                    <a:pt x="9423" y="27010"/>
                    <a:pt x="10000" y="27067"/>
                  </a:cubicBezTo>
                  <a:cubicBezTo>
                    <a:pt x="11625" y="27218"/>
                    <a:pt x="13544" y="27010"/>
                    <a:pt x="14744" y="25904"/>
                  </a:cubicBezTo>
                  <a:cubicBezTo>
                    <a:pt x="15037" y="25640"/>
                    <a:pt x="15868" y="24988"/>
                    <a:pt x="15868" y="25800"/>
                  </a:cubicBezTo>
                  <a:cubicBezTo>
                    <a:pt x="15868" y="26575"/>
                    <a:pt x="15358" y="26982"/>
                    <a:pt x="15320" y="27104"/>
                  </a:cubicBezTo>
                  <a:cubicBezTo>
                    <a:pt x="15264" y="27294"/>
                    <a:pt x="15490" y="27379"/>
                    <a:pt x="15623" y="27227"/>
                  </a:cubicBezTo>
                  <a:cubicBezTo>
                    <a:pt x="16133" y="26651"/>
                    <a:pt x="16143" y="26159"/>
                    <a:pt x="16209" y="25507"/>
                  </a:cubicBezTo>
                  <a:cubicBezTo>
                    <a:pt x="16284" y="25659"/>
                    <a:pt x="16332" y="25895"/>
                    <a:pt x="16332" y="26084"/>
                  </a:cubicBezTo>
                  <a:cubicBezTo>
                    <a:pt x="16332" y="26594"/>
                    <a:pt x="16294" y="26490"/>
                    <a:pt x="16190" y="26934"/>
                  </a:cubicBezTo>
                  <a:cubicBezTo>
                    <a:pt x="16454" y="26972"/>
                    <a:pt x="16521" y="26481"/>
                    <a:pt x="16577" y="26226"/>
                  </a:cubicBezTo>
                  <a:cubicBezTo>
                    <a:pt x="16643" y="25952"/>
                    <a:pt x="16653" y="26018"/>
                    <a:pt x="16719" y="25989"/>
                  </a:cubicBezTo>
                  <a:cubicBezTo>
                    <a:pt x="17069" y="26963"/>
                    <a:pt x="16625" y="27360"/>
                    <a:pt x="16710" y="27719"/>
                  </a:cubicBezTo>
                  <a:cubicBezTo>
                    <a:pt x="17003" y="27662"/>
                    <a:pt x="17163" y="26868"/>
                    <a:pt x="17163" y="26500"/>
                  </a:cubicBezTo>
                  <a:cubicBezTo>
                    <a:pt x="17163" y="25800"/>
                    <a:pt x="16785" y="25384"/>
                    <a:pt x="16502" y="24884"/>
                  </a:cubicBezTo>
                  <a:cubicBezTo>
                    <a:pt x="16350" y="24619"/>
                    <a:pt x="15774" y="23693"/>
                    <a:pt x="15859" y="23343"/>
                  </a:cubicBezTo>
                  <a:cubicBezTo>
                    <a:pt x="16010" y="23324"/>
                    <a:pt x="16076" y="23371"/>
                    <a:pt x="16171" y="23447"/>
                  </a:cubicBezTo>
                  <a:close/>
                  <a:moveTo>
                    <a:pt x="13666" y="20650"/>
                  </a:moveTo>
                  <a:cubicBezTo>
                    <a:pt x="14470" y="20517"/>
                    <a:pt x="14432" y="20924"/>
                    <a:pt x="14517" y="21273"/>
                  </a:cubicBezTo>
                  <a:lnTo>
                    <a:pt x="14838" y="22445"/>
                  </a:lnTo>
                  <a:cubicBezTo>
                    <a:pt x="14961" y="23296"/>
                    <a:pt x="14063" y="23787"/>
                    <a:pt x="13496" y="24080"/>
                  </a:cubicBezTo>
                  <a:cubicBezTo>
                    <a:pt x="12079" y="24799"/>
                    <a:pt x="10170" y="25054"/>
                    <a:pt x="8412" y="24808"/>
                  </a:cubicBezTo>
                  <a:cubicBezTo>
                    <a:pt x="7561" y="24695"/>
                    <a:pt x="7212" y="23967"/>
                    <a:pt x="7174" y="23050"/>
                  </a:cubicBezTo>
                  <a:cubicBezTo>
                    <a:pt x="7155" y="22634"/>
                    <a:pt x="7155" y="22067"/>
                    <a:pt x="7495" y="21897"/>
                  </a:cubicBezTo>
                  <a:cubicBezTo>
                    <a:pt x="7628" y="21831"/>
                    <a:pt x="8629" y="21878"/>
                    <a:pt x="8884" y="21869"/>
                  </a:cubicBezTo>
                  <a:cubicBezTo>
                    <a:pt x="12721" y="21755"/>
                    <a:pt x="12391" y="20867"/>
                    <a:pt x="13666" y="20650"/>
                  </a:cubicBezTo>
                  <a:close/>
                  <a:moveTo>
                    <a:pt x="59049" y="22549"/>
                  </a:moveTo>
                  <a:cubicBezTo>
                    <a:pt x="59266" y="22795"/>
                    <a:pt x="59464" y="23390"/>
                    <a:pt x="59228" y="23532"/>
                  </a:cubicBezTo>
                  <a:lnTo>
                    <a:pt x="58661" y="23617"/>
                  </a:lnTo>
                  <a:cubicBezTo>
                    <a:pt x="57527" y="23617"/>
                    <a:pt x="55939" y="22861"/>
                    <a:pt x="55854" y="21850"/>
                  </a:cubicBezTo>
                  <a:cubicBezTo>
                    <a:pt x="56251" y="21907"/>
                    <a:pt x="56676" y="21907"/>
                    <a:pt x="57073" y="21954"/>
                  </a:cubicBezTo>
                  <a:cubicBezTo>
                    <a:pt x="57612" y="22020"/>
                    <a:pt x="58708" y="22143"/>
                    <a:pt x="59049" y="22549"/>
                  </a:cubicBezTo>
                  <a:close/>
                  <a:moveTo>
                    <a:pt x="22541" y="21859"/>
                  </a:moveTo>
                  <a:cubicBezTo>
                    <a:pt x="22512" y="22804"/>
                    <a:pt x="21133" y="23390"/>
                    <a:pt x="20329" y="23542"/>
                  </a:cubicBezTo>
                  <a:cubicBezTo>
                    <a:pt x="20065" y="23598"/>
                    <a:pt x="19403" y="23664"/>
                    <a:pt x="19176" y="23532"/>
                  </a:cubicBezTo>
                  <a:cubicBezTo>
                    <a:pt x="18987" y="23428"/>
                    <a:pt x="19072" y="22852"/>
                    <a:pt x="19356" y="22549"/>
                  </a:cubicBezTo>
                  <a:cubicBezTo>
                    <a:pt x="19639" y="22256"/>
                    <a:pt x="19630" y="22408"/>
                    <a:pt x="19781" y="22332"/>
                  </a:cubicBezTo>
                  <a:cubicBezTo>
                    <a:pt x="19885" y="22285"/>
                    <a:pt x="19800" y="22266"/>
                    <a:pt x="19970" y="22200"/>
                  </a:cubicBezTo>
                  <a:cubicBezTo>
                    <a:pt x="20528" y="22001"/>
                    <a:pt x="21898" y="21916"/>
                    <a:pt x="22541" y="21859"/>
                  </a:cubicBezTo>
                  <a:close/>
                  <a:moveTo>
                    <a:pt x="16010" y="21094"/>
                  </a:moveTo>
                  <a:cubicBezTo>
                    <a:pt x="16691" y="20980"/>
                    <a:pt x="17740" y="21255"/>
                    <a:pt x="18269" y="21548"/>
                  </a:cubicBezTo>
                  <a:cubicBezTo>
                    <a:pt x="18552" y="21699"/>
                    <a:pt x="18789" y="21926"/>
                    <a:pt x="18864" y="22322"/>
                  </a:cubicBezTo>
                  <a:cubicBezTo>
                    <a:pt x="18921" y="22615"/>
                    <a:pt x="18864" y="22663"/>
                    <a:pt x="18808" y="22908"/>
                  </a:cubicBezTo>
                  <a:cubicBezTo>
                    <a:pt x="18760" y="23097"/>
                    <a:pt x="18741" y="23315"/>
                    <a:pt x="18496" y="23249"/>
                  </a:cubicBezTo>
                  <a:cubicBezTo>
                    <a:pt x="18278" y="23192"/>
                    <a:pt x="17957" y="22710"/>
                    <a:pt x="17778" y="22559"/>
                  </a:cubicBezTo>
                  <a:cubicBezTo>
                    <a:pt x="16832" y="21803"/>
                    <a:pt x="14640" y="21321"/>
                    <a:pt x="16010" y="21094"/>
                  </a:cubicBezTo>
                  <a:close/>
                  <a:moveTo>
                    <a:pt x="19734" y="21935"/>
                  </a:moveTo>
                  <a:cubicBezTo>
                    <a:pt x="19724" y="21623"/>
                    <a:pt x="19894" y="19317"/>
                    <a:pt x="19980" y="19232"/>
                  </a:cubicBezTo>
                  <a:cubicBezTo>
                    <a:pt x="20055" y="19156"/>
                    <a:pt x="22068" y="18845"/>
                    <a:pt x="22522" y="19279"/>
                  </a:cubicBezTo>
                  <a:cubicBezTo>
                    <a:pt x="23079" y="19818"/>
                    <a:pt x="22522" y="20735"/>
                    <a:pt x="21955" y="21207"/>
                  </a:cubicBezTo>
                  <a:cubicBezTo>
                    <a:pt x="21709" y="21406"/>
                    <a:pt x="21331" y="21604"/>
                    <a:pt x="20943" y="21680"/>
                  </a:cubicBezTo>
                  <a:cubicBezTo>
                    <a:pt x="20726" y="21727"/>
                    <a:pt x="20518" y="21746"/>
                    <a:pt x="20320" y="21793"/>
                  </a:cubicBezTo>
                  <a:cubicBezTo>
                    <a:pt x="20112" y="21831"/>
                    <a:pt x="19932" y="21888"/>
                    <a:pt x="19734" y="21935"/>
                  </a:cubicBezTo>
                  <a:close/>
                  <a:moveTo>
                    <a:pt x="55448" y="19223"/>
                  </a:moveTo>
                  <a:cubicBezTo>
                    <a:pt x="55675" y="19119"/>
                    <a:pt x="56639" y="19062"/>
                    <a:pt x="56941" y="19062"/>
                  </a:cubicBezTo>
                  <a:cubicBezTo>
                    <a:pt x="57366" y="19062"/>
                    <a:pt x="58056" y="19100"/>
                    <a:pt x="58434" y="19213"/>
                  </a:cubicBezTo>
                  <a:cubicBezTo>
                    <a:pt x="58510" y="19279"/>
                    <a:pt x="58661" y="21642"/>
                    <a:pt x="58680" y="21926"/>
                  </a:cubicBezTo>
                  <a:cubicBezTo>
                    <a:pt x="58557" y="21926"/>
                    <a:pt x="58113" y="21793"/>
                    <a:pt x="57943" y="21765"/>
                  </a:cubicBezTo>
                  <a:cubicBezTo>
                    <a:pt x="57215" y="21623"/>
                    <a:pt x="55533" y="21529"/>
                    <a:pt x="55457" y="21510"/>
                  </a:cubicBezTo>
                  <a:cubicBezTo>
                    <a:pt x="55457" y="21141"/>
                    <a:pt x="55467" y="20744"/>
                    <a:pt x="55467" y="20366"/>
                  </a:cubicBezTo>
                  <a:cubicBezTo>
                    <a:pt x="55467" y="20007"/>
                    <a:pt x="55429" y="19572"/>
                    <a:pt x="55448" y="19223"/>
                  </a:cubicBezTo>
                  <a:close/>
                  <a:moveTo>
                    <a:pt x="6021" y="27256"/>
                  </a:moveTo>
                  <a:cubicBezTo>
                    <a:pt x="5255" y="27303"/>
                    <a:pt x="5218" y="24638"/>
                    <a:pt x="5161" y="23995"/>
                  </a:cubicBezTo>
                  <a:cubicBezTo>
                    <a:pt x="5076" y="23097"/>
                    <a:pt x="4736" y="21500"/>
                    <a:pt x="4575" y="20489"/>
                  </a:cubicBezTo>
                  <a:cubicBezTo>
                    <a:pt x="4528" y="20168"/>
                    <a:pt x="4433" y="19563"/>
                    <a:pt x="4499" y="19251"/>
                  </a:cubicBezTo>
                  <a:cubicBezTo>
                    <a:pt x="4547" y="19024"/>
                    <a:pt x="4603" y="18949"/>
                    <a:pt x="4792" y="18873"/>
                  </a:cubicBezTo>
                  <a:cubicBezTo>
                    <a:pt x="5747" y="18467"/>
                    <a:pt x="5926" y="20281"/>
                    <a:pt x="6011" y="20952"/>
                  </a:cubicBezTo>
                  <a:cubicBezTo>
                    <a:pt x="6134" y="21869"/>
                    <a:pt x="6304" y="23853"/>
                    <a:pt x="6267" y="24808"/>
                  </a:cubicBezTo>
                  <a:cubicBezTo>
                    <a:pt x="6238" y="25356"/>
                    <a:pt x="6125" y="25432"/>
                    <a:pt x="5662" y="25592"/>
                  </a:cubicBezTo>
                  <a:cubicBezTo>
                    <a:pt x="5076" y="25791"/>
                    <a:pt x="5974" y="26197"/>
                    <a:pt x="6002" y="26216"/>
                  </a:cubicBezTo>
                  <a:cubicBezTo>
                    <a:pt x="6238" y="26386"/>
                    <a:pt x="6200" y="27038"/>
                    <a:pt x="6021" y="27256"/>
                  </a:cubicBezTo>
                  <a:close/>
                  <a:moveTo>
                    <a:pt x="28910" y="27983"/>
                  </a:moveTo>
                  <a:cubicBezTo>
                    <a:pt x="28891" y="27766"/>
                    <a:pt x="28816" y="27454"/>
                    <a:pt x="28778" y="27246"/>
                  </a:cubicBezTo>
                  <a:lnTo>
                    <a:pt x="28438" y="24950"/>
                  </a:lnTo>
                  <a:cubicBezTo>
                    <a:pt x="28164" y="22833"/>
                    <a:pt x="28079" y="20480"/>
                    <a:pt x="28277" y="18363"/>
                  </a:cubicBezTo>
                  <a:cubicBezTo>
                    <a:pt x="28334" y="17796"/>
                    <a:pt x="28589" y="15754"/>
                    <a:pt x="28778" y="15386"/>
                  </a:cubicBezTo>
                  <a:cubicBezTo>
                    <a:pt x="28920" y="15112"/>
                    <a:pt x="29355" y="14696"/>
                    <a:pt x="29657" y="14516"/>
                  </a:cubicBezTo>
                  <a:cubicBezTo>
                    <a:pt x="30281" y="14157"/>
                    <a:pt x="30460" y="14507"/>
                    <a:pt x="30867" y="14762"/>
                  </a:cubicBezTo>
                  <a:cubicBezTo>
                    <a:pt x="31358" y="15074"/>
                    <a:pt x="32681" y="15726"/>
                    <a:pt x="33201" y="15896"/>
                  </a:cubicBezTo>
                  <a:cubicBezTo>
                    <a:pt x="34855" y="16454"/>
                    <a:pt x="37454" y="16822"/>
                    <a:pt x="39221" y="16822"/>
                  </a:cubicBezTo>
                  <a:cubicBezTo>
                    <a:pt x="41083" y="16822"/>
                    <a:pt x="43474" y="16454"/>
                    <a:pt x="45222" y="15887"/>
                  </a:cubicBezTo>
                  <a:cubicBezTo>
                    <a:pt x="45893" y="15669"/>
                    <a:pt x="46413" y="15348"/>
                    <a:pt x="47018" y="15055"/>
                  </a:cubicBezTo>
                  <a:cubicBezTo>
                    <a:pt x="48001" y="14573"/>
                    <a:pt x="48057" y="14100"/>
                    <a:pt x="48785" y="14535"/>
                  </a:cubicBezTo>
                  <a:cubicBezTo>
                    <a:pt x="49040" y="14696"/>
                    <a:pt x="49513" y="15149"/>
                    <a:pt x="49636" y="15405"/>
                  </a:cubicBezTo>
                  <a:cubicBezTo>
                    <a:pt x="49740" y="15622"/>
                    <a:pt x="49891" y="16567"/>
                    <a:pt x="49938" y="16860"/>
                  </a:cubicBezTo>
                  <a:cubicBezTo>
                    <a:pt x="50448" y="20017"/>
                    <a:pt x="50250" y="23362"/>
                    <a:pt x="49749" y="26519"/>
                  </a:cubicBezTo>
                  <a:cubicBezTo>
                    <a:pt x="49673" y="27019"/>
                    <a:pt x="49560" y="27501"/>
                    <a:pt x="49494" y="27983"/>
                  </a:cubicBezTo>
                  <a:cubicBezTo>
                    <a:pt x="47727" y="28040"/>
                    <a:pt x="45893" y="27974"/>
                    <a:pt x="44126" y="27983"/>
                  </a:cubicBezTo>
                  <a:cubicBezTo>
                    <a:pt x="43852" y="27993"/>
                    <a:pt x="43842" y="27974"/>
                    <a:pt x="43701" y="27823"/>
                  </a:cubicBezTo>
                  <a:cubicBezTo>
                    <a:pt x="42982" y="27057"/>
                    <a:pt x="42869" y="26528"/>
                    <a:pt x="42604" y="25384"/>
                  </a:cubicBezTo>
                  <a:cubicBezTo>
                    <a:pt x="42463" y="24799"/>
                    <a:pt x="42349" y="24033"/>
                    <a:pt x="42047" y="23579"/>
                  </a:cubicBezTo>
                  <a:cubicBezTo>
                    <a:pt x="41848" y="23277"/>
                    <a:pt x="41574" y="23154"/>
                    <a:pt x="41480" y="22956"/>
                  </a:cubicBezTo>
                  <a:cubicBezTo>
                    <a:pt x="41017" y="22020"/>
                    <a:pt x="42122" y="19355"/>
                    <a:pt x="39193" y="19355"/>
                  </a:cubicBezTo>
                  <a:cubicBezTo>
                    <a:pt x="38399" y="19355"/>
                    <a:pt x="37832" y="19553"/>
                    <a:pt x="37482" y="19998"/>
                  </a:cubicBezTo>
                  <a:cubicBezTo>
                    <a:pt x="37066" y="20517"/>
                    <a:pt x="37095" y="21207"/>
                    <a:pt x="37057" y="21944"/>
                  </a:cubicBezTo>
                  <a:cubicBezTo>
                    <a:pt x="37047" y="22285"/>
                    <a:pt x="37066" y="22729"/>
                    <a:pt x="36906" y="22984"/>
                  </a:cubicBezTo>
                  <a:cubicBezTo>
                    <a:pt x="36821" y="23126"/>
                    <a:pt x="36717" y="23182"/>
                    <a:pt x="36613" y="23277"/>
                  </a:cubicBezTo>
                  <a:cubicBezTo>
                    <a:pt x="35639" y="24146"/>
                    <a:pt x="36008" y="26689"/>
                    <a:pt x="34685" y="27861"/>
                  </a:cubicBezTo>
                  <a:cubicBezTo>
                    <a:pt x="34534" y="27993"/>
                    <a:pt x="34496" y="27993"/>
                    <a:pt x="34222" y="27983"/>
                  </a:cubicBezTo>
                  <a:close/>
                  <a:moveTo>
                    <a:pt x="66382" y="23948"/>
                  </a:moveTo>
                  <a:cubicBezTo>
                    <a:pt x="66250" y="23759"/>
                    <a:pt x="66184" y="23447"/>
                    <a:pt x="66108" y="23201"/>
                  </a:cubicBezTo>
                  <a:cubicBezTo>
                    <a:pt x="65957" y="22682"/>
                    <a:pt x="65758" y="22181"/>
                    <a:pt x="65522" y="21746"/>
                  </a:cubicBezTo>
                  <a:cubicBezTo>
                    <a:pt x="65295" y="21321"/>
                    <a:pt x="64643" y="20338"/>
                    <a:pt x="64331" y="19837"/>
                  </a:cubicBezTo>
                  <a:cubicBezTo>
                    <a:pt x="64209" y="19657"/>
                    <a:pt x="64029" y="19374"/>
                    <a:pt x="64057" y="19128"/>
                  </a:cubicBezTo>
                  <a:cubicBezTo>
                    <a:pt x="64539" y="18967"/>
                    <a:pt x="64898" y="19648"/>
                    <a:pt x="65163" y="19998"/>
                  </a:cubicBezTo>
                  <a:cubicBezTo>
                    <a:pt x="65645" y="20669"/>
                    <a:pt x="66354" y="21765"/>
                    <a:pt x="66789" y="22493"/>
                  </a:cubicBezTo>
                  <a:cubicBezTo>
                    <a:pt x="67053" y="22937"/>
                    <a:pt x="67422" y="23400"/>
                    <a:pt x="67044" y="23929"/>
                  </a:cubicBezTo>
                  <a:cubicBezTo>
                    <a:pt x="66874" y="24165"/>
                    <a:pt x="66552" y="24231"/>
                    <a:pt x="66382" y="23948"/>
                  </a:cubicBezTo>
                  <a:close/>
                  <a:moveTo>
                    <a:pt x="15746" y="18259"/>
                  </a:moveTo>
                  <a:cubicBezTo>
                    <a:pt x="16577" y="18400"/>
                    <a:pt x="18458" y="16954"/>
                    <a:pt x="19063" y="18013"/>
                  </a:cubicBezTo>
                  <a:cubicBezTo>
                    <a:pt x="19195" y="18249"/>
                    <a:pt x="19252" y="18627"/>
                    <a:pt x="19205" y="18930"/>
                  </a:cubicBezTo>
                  <a:cubicBezTo>
                    <a:pt x="19044" y="19931"/>
                    <a:pt x="17806" y="19894"/>
                    <a:pt x="17003" y="19780"/>
                  </a:cubicBezTo>
                  <a:cubicBezTo>
                    <a:pt x="16577" y="19714"/>
                    <a:pt x="15415" y="19657"/>
                    <a:pt x="15122" y="19497"/>
                  </a:cubicBezTo>
                  <a:cubicBezTo>
                    <a:pt x="14375" y="19081"/>
                    <a:pt x="15075" y="17843"/>
                    <a:pt x="15424" y="17276"/>
                  </a:cubicBezTo>
                  <a:cubicBezTo>
                    <a:pt x="15509" y="17125"/>
                    <a:pt x="15727" y="16690"/>
                    <a:pt x="15982" y="16879"/>
                  </a:cubicBezTo>
                  <a:cubicBezTo>
                    <a:pt x="16152" y="17002"/>
                    <a:pt x="16303" y="17408"/>
                    <a:pt x="16209" y="17682"/>
                  </a:cubicBezTo>
                  <a:cubicBezTo>
                    <a:pt x="16076" y="18107"/>
                    <a:pt x="15765" y="18041"/>
                    <a:pt x="15746" y="18259"/>
                  </a:cubicBezTo>
                  <a:close/>
                  <a:moveTo>
                    <a:pt x="22777" y="16954"/>
                  </a:moveTo>
                  <a:cubicBezTo>
                    <a:pt x="22881" y="17578"/>
                    <a:pt x="22115" y="18060"/>
                    <a:pt x="21633" y="18230"/>
                  </a:cubicBezTo>
                  <a:cubicBezTo>
                    <a:pt x="21142" y="18400"/>
                    <a:pt x="19753" y="18580"/>
                    <a:pt x="19526" y="18334"/>
                  </a:cubicBezTo>
                  <a:cubicBezTo>
                    <a:pt x="19460" y="18249"/>
                    <a:pt x="19422" y="17947"/>
                    <a:pt x="19431" y="17843"/>
                  </a:cubicBezTo>
                  <a:cubicBezTo>
                    <a:pt x="19545" y="16794"/>
                    <a:pt x="22068" y="16907"/>
                    <a:pt x="22777" y="16954"/>
                  </a:cubicBezTo>
                  <a:close/>
                  <a:moveTo>
                    <a:pt x="57763" y="18429"/>
                  </a:moveTo>
                  <a:cubicBezTo>
                    <a:pt x="57432" y="18400"/>
                    <a:pt x="57083" y="18334"/>
                    <a:pt x="56771" y="18230"/>
                  </a:cubicBezTo>
                  <a:cubicBezTo>
                    <a:pt x="56251" y="18032"/>
                    <a:pt x="55523" y="17569"/>
                    <a:pt x="55627" y="16954"/>
                  </a:cubicBezTo>
                  <a:cubicBezTo>
                    <a:pt x="56374" y="16917"/>
                    <a:pt x="58264" y="16879"/>
                    <a:pt x="58784" y="17436"/>
                  </a:cubicBezTo>
                  <a:cubicBezTo>
                    <a:pt x="59049" y="17720"/>
                    <a:pt x="58992" y="18202"/>
                    <a:pt x="58878" y="18334"/>
                  </a:cubicBezTo>
                  <a:cubicBezTo>
                    <a:pt x="58774" y="18457"/>
                    <a:pt x="57971" y="18448"/>
                    <a:pt x="57763" y="18429"/>
                  </a:cubicBezTo>
                  <a:close/>
                  <a:moveTo>
                    <a:pt x="60759" y="26282"/>
                  </a:moveTo>
                  <a:lnTo>
                    <a:pt x="62167" y="25158"/>
                  </a:lnTo>
                  <a:cubicBezTo>
                    <a:pt x="62290" y="25044"/>
                    <a:pt x="62545" y="24874"/>
                    <a:pt x="62545" y="24695"/>
                  </a:cubicBezTo>
                  <a:cubicBezTo>
                    <a:pt x="62214" y="24676"/>
                    <a:pt x="61090" y="25526"/>
                    <a:pt x="60806" y="25744"/>
                  </a:cubicBezTo>
                  <a:cubicBezTo>
                    <a:pt x="60466" y="26008"/>
                    <a:pt x="59455" y="26830"/>
                    <a:pt x="59030" y="26717"/>
                  </a:cubicBezTo>
                  <a:cubicBezTo>
                    <a:pt x="58926" y="26490"/>
                    <a:pt x="59030" y="25810"/>
                    <a:pt x="59134" y="25564"/>
                  </a:cubicBezTo>
                  <a:cubicBezTo>
                    <a:pt x="59256" y="25262"/>
                    <a:pt x="59559" y="25073"/>
                    <a:pt x="59786" y="24874"/>
                  </a:cubicBezTo>
                  <a:lnTo>
                    <a:pt x="60513" y="24260"/>
                  </a:lnTo>
                  <a:cubicBezTo>
                    <a:pt x="60655" y="24156"/>
                    <a:pt x="61175" y="23787"/>
                    <a:pt x="61137" y="23589"/>
                  </a:cubicBezTo>
                  <a:cubicBezTo>
                    <a:pt x="60901" y="23598"/>
                    <a:pt x="60532" y="23759"/>
                    <a:pt x="60258" y="23825"/>
                  </a:cubicBezTo>
                  <a:cubicBezTo>
                    <a:pt x="59625" y="23967"/>
                    <a:pt x="60050" y="23334"/>
                    <a:pt x="60315" y="23069"/>
                  </a:cubicBezTo>
                  <a:cubicBezTo>
                    <a:pt x="60419" y="22965"/>
                    <a:pt x="60476" y="22880"/>
                    <a:pt x="60580" y="22776"/>
                  </a:cubicBezTo>
                  <a:lnTo>
                    <a:pt x="61421" y="21926"/>
                  </a:lnTo>
                  <a:cubicBezTo>
                    <a:pt x="61534" y="21803"/>
                    <a:pt x="61912" y="21500"/>
                    <a:pt x="61922" y="21340"/>
                  </a:cubicBezTo>
                  <a:cubicBezTo>
                    <a:pt x="61742" y="21349"/>
                    <a:pt x="60646" y="22332"/>
                    <a:pt x="60362" y="22559"/>
                  </a:cubicBezTo>
                  <a:cubicBezTo>
                    <a:pt x="59483" y="23286"/>
                    <a:pt x="59644" y="22615"/>
                    <a:pt x="60116" y="21963"/>
                  </a:cubicBezTo>
                  <a:cubicBezTo>
                    <a:pt x="60211" y="21840"/>
                    <a:pt x="60305" y="21737"/>
                    <a:pt x="60409" y="21614"/>
                  </a:cubicBezTo>
                  <a:cubicBezTo>
                    <a:pt x="60457" y="21548"/>
                    <a:pt x="60504" y="21510"/>
                    <a:pt x="60561" y="21444"/>
                  </a:cubicBezTo>
                  <a:cubicBezTo>
                    <a:pt x="60901" y="21066"/>
                    <a:pt x="61581" y="20130"/>
                    <a:pt x="61468" y="19487"/>
                  </a:cubicBezTo>
                  <a:cubicBezTo>
                    <a:pt x="61317" y="19535"/>
                    <a:pt x="61288" y="19695"/>
                    <a:pt x="61213" y="19846"/>
                  </a:cubicBezTo>
                  <a:cubicBezTo>
                    <a:pt x="61080" y="20139"/>
                    <a:pt x="60693" y="20706"/>
                    <a:pt x="60523" y="20933"/>
                  </a:cubicBezTo>
                  <a:cubicBezTo>
                    <a:pt x="60277" y="21255"/>
                    <a:pt x="59710" y="22011"/>
                    <a:pt x="59398" y="22171"/>
                  </a:cubicBezTo>
                  <a:cubicBezTo>
                    <a:pt x="59351" y="22143"/>
                    <a:pt x="59341" y="22143"/>
                    <a:pt x="59304" y="22067"/>
                  </a:cubicBezTo>
                  <a:cubicBezTo>
                    <a:pt x="58907" y="21340"/>
                    <a:pt x="60069" y="20829"/>
                    <a:pt x="60050" y="20187"/>
                  </a:cubicBezTo>
                  <a:cubicBezTo>
                    <a:pt x="59852" y="20196"/>
                    <a:pt x="59805" y="20309"/>
                    <a:pt x="59634" y="20376"/>
                  </a:cubicBezTo>
                  <a:cubicBezTo>
                    <a:pt x="59152" y="20555"/>
                    <a:pt x="59020" y="20092"/>
                    <a:pt x="59436" y="19421"/>
                  </a:cubicBezTo>
                  <a:cubicBezTo>
                    <a:pt x="59871" y="18712"/>
                    <a:pt x="59899" y="18476"/>
                    <a:pt x="59474" y="17720"/>
                  </a:cubicBezTo>
                  <a:cubicBezTo>
                    <a:pt x="59181" y="17219"/>
                    <a:pt x="58860" y="16765"/>
                    <a:pt x="58765" y="16085"/>
                  </a:cubicBezTo>
                  <a:cubicBezTo>
                    <a:pt x="58680" y="15405"/>
                    <a:pt x="58897" y="14289"/>
                    <a:pt x="59455" y="14667"/>
                  </a:cubicBezTo>
                  <a:cubicBezTo>
                    <a:pt x="60022" y="15055"/>
                    <a:pt x="59965" y="15858"/>
                    <a:pt x="59833" y="16454"/>
                  </a:cubicBezTo>
                  <a:cubicBezTo>
                    <a:pt x="59634" y="17370"/>
                    <a:pt x="59427" y="17550"/>
                    <a:pt x="60391" y="17881"/>
                  </a:cubicBezTo>
                  <a:cubicBezTo>
                    <a:pt x="61118" y="18126"/>
                    <a:pt x="61458" y="18268"/>
                    <a:pt x="61789" y="18816"/>
                  </a:cubicBezTo>
                  <a:cubicBezTo>
                    <a:pt x="62328" y="19733"/>
                    <a:pt x="61884" y="20291"/>
                    <a:pt x="61865" y="20687"/>
                  </a:cubicBezTo>
                  <a:cubicBezTo>
                    <a:pt x="61940" y="20650"/>
                    <a:pt x="61922" y="20678"/>
                    <a:pt x="62016" y="20508"/>
                  </a:cubicBezTo>
                  <a:cubicBezTo>
                    <a:pt x="62120" y="20309"/>
                    <a:pt x="62205" y="20026"/>
                    <a:pt x="62252" y="19809"/>
                  </a:cubicBezTo>
                  <a:cubicBezTo>
                    <a:pt x="62328" y="19487"/>
                    <a:pt x="62318" y="18996"/>
                    <a:pt x="62782" y="19232"/>
                  </a:cubicBezTo>
                  <a:cubicBezTo>
                    <a:pt x="62999" y="19336"/>
                    <a:pt x="63282" y="19638"/>
                    <a:pt x="63386" y="19846"/>
                  </a:cubicBezTo>
                  <a:cubicBezTo>
                    <a:pt x="63840" y="20782"/>
                    <a:pt x="63311" y="21869"/>
                    <a:pt x="62753" y="22530"/>
                  </a:cubicBezTo>
                  <a:cubicBezTo>
                    <a:pt x="62564" y="22757"/>
                    <a:pt x="62366" y="22965"/>
                    <a:pt x="62167" y="23164"/>
                  </a:cubicBezTo>
                  <a:cubicBezTo>
                    <a:pt x="62044" y="23286"/>
                    <a:pt x="61657" y="23655"/>
                    <a:pt x="61685" y="23891"/>
                  </a:cubicBezTo>
                  <a:cubicBezTo>
                    <a:pt x="61978" y="23929"/>
                    <a:pt x="62611" y="23438"/>
                    <a:pt x="62782" y="23286"/>
                  </a:cubicBezTo>
                  <a:cubicBezTo>
                    <a:pt x="63065" y="23069"/>
                    <a:pt x="63415" y="22748"/>
                    <a:pt x="63623" y="22436"/>
                  </a:cubicBezTo>
                  <a:cubicBezTo>
                    <a:pt x="63783" y="22200"/>
                    <a:pt x="64152" y="21633"/>
                    <a:pt x="64606" y="21812"/>
                  </a:cubicBezTo>
                  <a:cubicBezTo>
                    <a:pt x="64955" y="21944"/>
                    <a:pt x="65144" y="22502"/>
                    <a:pt x="65277" y="22842"/>
                  </a:cubicBezTo>
                  <a:cubicBezTo>
                    <a:pt x="65399" y="23164"/>
                    <a:pt x="65636" y="23816"/>
                    <a:pt x="65664" y="24165"/>
                  </a:cubicBezTo>
                  <a:cubicBezTo>
                    <a:pt x="65702" y="24572"/>
                    <a:pt x="65494" y="25214"/>
                    <a:pt x="65324" y="25507"/>
                  </a:cubicBezTo>
                  <a:cubicBezTo>
                    <a:pt x="64502" y="26963"/>
                    <a:pt x="62999" y="27832"/>
                    <a:pt x="61430" y="28418"/>
                  </a:cubicBezTo>
                  <a:cubicBezTo>
                    <a:pt x="61137" y="28532"/>
                    <a:pt x="59691" y="29032"/>
                    <a:pt x="59408" y="28796"/>
                  </a:cubicBezTo>
                  <a:cubicBezTo>
                    <a:pt x="59266" y="28683"/>
                    <a:pt x="59200" y="28390"/>
                    <a:pt x="59228" y="28144"/>
                  </a:cubicBezTo>
                  <a:cubicBezTo>
                    <a:pt x="59332" y="27322"/>
                    <a:pt x="60277" y="26670"/>
                    <a:pt x="60759" y="26282"/>
                  </a:cubicBezTo>
                  <a:close/>
                  <a:moveTo>
                    <a:pt x="13600" y="15726"/>
                  </a:moveTo>
                  <a:cubicBezTo>
                    <a:pt x="13638" y="16189"/>
                    <a:pt x="13733" y="16690"/>
                    <a:pt x="13752" y="17125"/>
                  </a:cubicBezTo>
                  <a:cubicBezTo>
                    <a:pt x="13770" y="17455"/>
                    <a:pt x="13336" y="17956"/>
                    <a:pt x="13184" y="18070"/>
                  </a:cubicBezTo>
                  <a:cubicBezTo>
                    <a:pt x="12844" y="18315"/>
                    <a:pt x="12655" y="18448"/>
                    <a:pt x="12173" y="18608"/>
                  </a:cubicBezTo>
                  <a:cubicBezTo>
                    <a:pt x="11162" y="18949"/>
                    <a:pt x="9291" y="19251"/>
                    <a:pt x="8232" y="19251"/>
                  </a:cubicBezTo>
                  <a:cubicBezTo>
                    <a:pt x="7457" y="19251"/>
                    <a:pt x="6550" y="19242"/>
                    <a:pt x="6210" y="18429"/>
                  </a:cubicBezTo>
                  <a:cubicBezTo>
                    <a:pt x="6078" y="18107"/>
                    <a:pt x="6078" y="17588"/>
                    <a:pt x="6125" y="17238"/>
                  </a:cubicBezTo>
                  <a:cubicBezTo>
                    <a:pt x="6172" y="16869"/>
                    <a:pt x="6304" y="16501"/>
                    <a:pt x="6692" y="16501"/>
                  </a:cubicBezTo>
                  <a:cubicBezTo>
                    <a:pt x="7344" y="16501"/>
                    <a:pt x="7023" y="17682"/>
                    <a:pt x="7410" y="17815"/>
                  </a:cubicBezTo>
                  <a:cubicBezTo>
                    <a:pt x="7637" y="17427"/>
                    <a:pt x="7183" y="16463"/>
                    <a:pt x="7883" y="16463"/>
                  </a:cubicBezTo>
                  <a:cubicBezTo>
                    <a:pt x="8960" y="16463"/>
                    <a:pt x="9140" y="16586"/>
                    <a:pt x="10415" y="16208"/>
                  </a:cubicBezTo>
                  <a:cubicBezTo>
                    <a:pt x="10680" y="16123"/>
                    <a:pt x="10888" y="16057"/>
                    <a:pt x="11124" y="15953"/>
                  </a:cubicBezTo>
                  <a:cubicBezTo>
                    <a:pt x="11285" y="15877"/>
                    <a:pt x="11606" y="15669"/>
                    <a:pt x="11767" y="15669"/>
                  </a:cubicBezTo>
                  <a:cubicBezTo>
                    <a:pt x="12306" y="15669"/>
                    <a:pt x="12277" y="16378"/>
                    <a:pt x="12343" y="16690"/>
                  </a:cubicBezTo>
                  <a:cubicBezTo>
                    <a:pt x="12466" y="16671"/>
                    <a:pt x="12419" y="16699"/>
                    <a:pt x="12476" y="16595"/>
                  </a:cubicBezTo>
                  <a:cubicBezTo>
                    <a:pt x="12636" y="16265"/>
                    <a:pt x="12504" y="15509"/>
                    <a:pt x="12504" y="15168"/>
                  </a:cubicBezTo>
                  <a:cubicBezTo>
                    <a:pt x="12504" y="14469"/>
                    <a:pt x="13440" y="13779"/>
                    <a:pt x="13600" y="15726"/>
                  </a:cubicBezTo>
                  <a:close/>
                  <a:moveTo>
                    <a:pt x="20736" y="14904"/>
                  </a:moveTo>
                  <a:cubicBezTo>
                    <a:pt x="20972" y="14838"/>
                    <a:pt x="21803" y="14800"/>
                    <a:pt x="22106" y="14790"/>
                  </a:cubicBezTo>
                  <a:cubicBezTo>
                    <a:pt x="22597" y="14771"/>
                    <a:pt x="23070" y="14790"/>
                    <a:pt x="23542" y="14856"/>
                  </a:cubicBezTo>
                  <a:lnTo>
                    <a:pt x="23212" y="16662"/>
                  </a:lnTo>
                  <a:cubicBezTo>
                    <a:pt x="22966" y="16671"/>
                    <a:pt x="22720" y="16624"/>
                    <a:pt x="22456" y="16624"/>
                  </a:cubicBezTo>
                  <a:cubicBezTo>
                    <a:pt x="22200" y="16624"/>
                    <a:pt x="21955" y="16624"/>
                    <a:pt x="21700" y="16624"/>
                  </a:cubicBezTo>
                  <a:cubicBezTo>
                    <a:pt x="20981" y="16624"/>
                    <a:pt x="20830" y="16728"/>
                    <a:pt x="20329" y="16765"/>
                  </a:cubicBezTo>
                  <a:cubicBezTo>
                    <a:pt x="20339" y="16548"/>
                    <a:pt x="20660" y="15074"/>
                    <a:pt x="20736" y="14904"/>
                  </a:cubicBezTo>
                  <a:close/>
                  <a:moveTo>
                    <a:pt x="54862" y="14856"/>
                  </a:moveTo>
                  <a:cubicBezTo>
                    <a:pt x="55467" y="14771"/>
                    <a:pt x="57158" y="14752"/>
                    <a:pt x="57669" y="14904"/>
                  </a:cubicBezTo>
                  <a:cubicBezTo>
                    <a:pt x="57754" y="15112"/>
                    <a:pt x="57839" y="15584"/>
                    <a:pt x="57896" y="15820"/>
                  </a:cubicBezTo>
                  <a:cubicBezTo>
                    <a:pt x="57962" y="16132"/>
                    <a:pt x="58037" y="16463"/>
                    <a:pt x="58085" y="16765"/>
                  </a:cubicBezTo>
                  <a:cubicBezTo>
                    <a:pt x="56421" y="16548"/>
                    <a:pt x="56771" y="16643"/>
                    <a:pt x="55202" y="16662"/>
                  </a:cubicBezTo>
                  <a:close/>
                  <a:moveTo>
                    <a:pt x="19271" y="13609"/>
                  </a:moveTo>
                  <a:cubicBezTo>
                    <a:pt x="19573" y="13552"/>
                    <a:pt x="19705" y="14044"/>
                    <a:pt x="19743" y="14327"/>
                  </a:cubicBezTo>
                  <a:cubicBezTo>
                    <a:pt x="19866" y="15320"/>
                    <a:pt x="19337" y="17002"/>
                    <a:pt x="18912" y="17106"/>
                  </a:cubicBezTo>
                  <a:cubicBezTo>
                    <a:pt x="18562" y="17191"/>
                    <a:pt x="18392" y="15395"/>
                    <a:pt x="18401" y="15206"/>
                  </a:cubicBezTo>
                  <a:cubicBezTo>
                    <a:pt x="18439" y="14639"/>
                    <a:pt x="18732" y="13713"/>
                    <a:pt x="19271" y="13609"/>
                  </a:cubicBezTo>
                  <a:close/>
                  <a:moveTo>
                    <a:pt x="57914" y="13968"/>
                  </a:moveTo>
                  <a:cubicBezTo>
                    <a:pt x="57357" y="14535"/>
                    <a:pt x="54748" y="14308"/>
                    <a:pt x="54531" y="13127"/>
                  </a:cubicBezTo>
                  <a:cubicBezTo>
                    <a:pt x="55041" y="13070"/>
                    <a:pt x="56062" y="13136"/>
                    <a:pt x="56582" y="13193"/>
                  </a:cubicBezTo>
                  <a:cubicBezTo>
                    <a:pt x="57206" y="13259"/>
                    <a:pt x="57896" y="13325"/>
                    <a:pt x="57914" y="13968"/>
                  </a:cubicBezTo>
                  <a:close/>
                  <a:moveTo>
                    <a:pt x="20490" y="13968"/>
                  </a:moveTo>
                  <a:cubicBezTo>
                    <a:pt x="20528" y="13316"/>
                    <a:pt x="21265" y="13250"/>
                    <a:pt x="21851" y="13184"/>
                  </a:cubicBezTo>
                  <a:cubicBezTo>
                    <a:pt x="22371" y="13136"/>
                    <a:pt x="23363" y="13070"/>
                    <a:pt x="23883" y="13127"/>
                  </a:cubicBezTo>
                  <a:cubicBezTo>
                    <a:pt x="23533" y="14422"/>
                    <a:pt x="20972" y="14469"/>
                    <a:pt x="20490" y="13968"/>
                  </a:cubicBezTo>
                  <a:close/>
                  <a:moveTo>
                    <a:pt x="32785" y="13486"/>
                  </a:moveTo>
                  <a:cubicBezTo>
                    <a:pt x="33503" y="13789"/>
                    <a:pt x="34222" y="14025"/>
                    <a:pt x="35034" y="14214"/>
                  </a:cubicBezTo>
                  <a:cubicBezTo>
                    <a:pt x="36688" y="14611"/>
                    <a:pt x="38711" y="14752"/>
                    <a:pt x="40516" y="14630"/>
                  </a:cubicBezTo>
                  <a:cubicBezTo>
                    <a:pt x="42311" y="14497"/>
                    <a:pt x="43909" y="14185"/>
                    <a:pt x="45440" y="13562"/>
                  </a:cubicBezTo>
                  <a:cubicBezTo>
                    <a:pt x="46177" y="13269"/>
                    <a:pt x="46819" y="12910"/>
                    <a:pt x="47377" y="12494"/>
                  </a:cubicBezTo>
                  <a:cubicBezTo>
                    <a:pt x="47613" y="12314"/>
                    <a:pt x="48606" y="12654"/>
                    <a:pt x="47424" y="14110"/>
                  </a:cubicBezTo>
                  <a:cubicBezTo>
                    <a:pt x="47075" y="14535"/>
                    <a:pt x="47112" y="14545"/>
                    <a:pt x="46640" y="14856"/>
                  </a:cubicBezTo>
                  <a:cubicBezTo>
                    <a:pt x="45714" y="15490"/>
                    <a:pt x="44504" y="15811"/>
                    <a:pt x="43370" y="16047"/>
                  </a:cubicBezTo>
                  <a:cubicBezTo>
                    <a:pt x="42491" y="16227"/>
                    <a:pt x="41640" y="16340"/>
                    <a:pt x="40724" y="16416"/>
                  </a:cubicBezTo>
                  <a:cubicBezTo>
                    <a:pt x="39457" y="16520"/>
                    <a:pt x="39202" y="16529"/>
                    <a:pt x="37926" y="16435"/>
                  </a:cubicBezTo>
                  <a:cubicBezTo>
                    <a:pt x="36244" y="16302"/>
                    <a:pt x="34392" y="16028"/>
                    <a:pt x="32917" y="15452"/>
                  </a:cubicBezTo>
                  <a:cubicBezTo>
                    <a:pt x="32454" y="15272"/>
                    <a:pt x="31831" y="14951"/>
                    <a:pt x="31453" y="14639"/>
                  </a:cubicBezTo>
                  <a:cubicBezTo>
                    <a:pt x="31112" y="14356"/>
                    <a:pt x="29695" y="12692"/>
                    <a:pt x="30876" y="12447"/>
                  </a:cubicBezTo>
                  <a:cubicBezTo>
                    <a:pt x="30971" y="12428"/>
                    <a:pt x="31018" y="12484"/>
                    <a:pt x="31093" y="12550"/>
                  </a:cubicBezTo>
                  <a:cubicBezTo>
                    <a:pt x="31481" y="12853"/>
                    <a:pt x="32341" y="13307"/>
                    <a:pt x="32785" y="13486"/>
                  </a:cubicBezTo>
                  <a:close/>
                  <a:moveTo>
                    <a:pt x="54314" y="12806"/>
                  </a:moveTo>
                  <a:cubicBezTo>
                    <a:pt x="54077" y="12636"/>
                    <a:pt x="53681" y="10471"/>
                    <a:pt x="55391" y="11256"/>
                  </a:cubicBezTo>
                  <a:cubicBezTo>
                    <a:pt x="55760" y="11416"/>
                    <a:pt x="56194" y="11634"/>
                    <a:pt x="56506" y="11842"/>
                  </a:cubicBezTo>
                  <a:cubicBezTo>
                    <a:pt x="56809" y="12040"/>
                    <a:pt x="56733" y="11946"/>
                    <a:pt x="56884" y="12305"/>
                  </a:cubicBezTo>
                  <a:cubicBezTo>
                    <a:pt x="56941" y="12447"/>
                    <a:pt x="57083" y="12796"/>
                    <a:pt x="57092" y="12938"/>
                  </a:cubicBezTo>
                  <a:cubicBezTo>
                    <a:pt x="56166" y="12787"/>
                    <a:pt x="55278" y="12806"/>
                    <a:pt x="54314" y="12806"/>
                  </a:cubicBezTo>
                  <a:close/>
                  <a:moveTo>
                    <a:pt x="21312" y="12938"/>
                  </a:moveTo>
                  <a:cubicBezTo>
                    <a:pt x="21350" y="12711"/>
                    <a:pt x="21473" y="12465"/>
                    <a:pt x="21548" y="12248"/>
                  </a:cubicBezTo>
                  <a:cubicBezTo>
                    <a:pt x="21737" y="11728"/>
                    <a:pt x="21671" y="11794"/>
                    <a:pt x="21870" y="11690"/>
                  </a:cubicBezTo>
                  <a:cubicBezTo>
                    <a:pt x="22276" y="11473"/>
                    <a:pt x="22616" y="11312"/>
                    <a:pt x="23108" y="11171"/>
                  </a:cubicBezTo>
                  <a:cubicBezTo>
                    <a:pt x="25140" y="10623"/>
                    <a:pt x="24270" y="12295"/>
                    <a:pt x="24138" y="12806"/>
                  </a:cubicBezTo>
                  <a:cubicBezTo>
                    <a:pt x="23108" y="12806"/>
                    <a:pt x="22304" y="12806"/>
                    <a:pt x="21312" y="12938"/>
                  </a:cubicBezTo>
                  <a:close/>
                  <a:moveTo>
                    <a:pt x="24384" y="29004"/>
                  </a:moveTo>
                  <a:cubicBezTo>
                    <a:pt x="24327" y="28938"/>
                    <a:pt x="24327" y="28891"/>
                    <a:pt x="24289" y="28721"/>
                  </a:cubicBezTo>
                  <a:lnTo>
                    <a:pt x="24091" y="27870"/>
                  </a:lnTo>
                  <a:cubicBezTo>
                    <a:pt x="23996" y="27492"/>
                    <a:pt x="23911" y="27086"/>
                    <a:pt x="23845" y="26689"/>
                  </a:cubicBezTo>
                  <a:cubicBezTo>
                    <a:pt x="23684" y="25866"/>
                    <a:pt x="23561" y="25044"/>
                    <a:pt x="23457" y="24213"/>
                  </a:cubicBezTo>
                  <a:cubicBezTo>
                    <a:pt x="23051" y="20754"/>
                    <a:pt x="23202" y="17238"/>
                    <a:pt x="24128" y="13892"/>
                  </a:cubicBezTo>
                  <a:cubicBezTo>
                    <a:pt x="24327" y="13155"/>
                    <a:pt x="24582" y="12437"/>
                    <a:pt x="24866" y="11766"/>
                  </a:cubicBezTo>
                  <a:cubicBezTo>
                    <a:pt x="25177" y="11019"/>
                    <a:pt x="25508" y="10556"/>
                    <a:pt x="26151" y="10216"/>
                  </a:cubicBezTo>
                  <a:cubicBezTo>
                    <a:pt x="26793" y="9885"/>
                    <a:pt x="27956" y="9800"/>
                    <a:pt x="28154" y="10585"/>
                  </a:cubicBezTo>
                  <a:cubicBezTo>
                    <a:pt x="28315" y="11237"/>
                    <a:pt x="27909" y="12371"/>
                    <a:pt x="27691" y="12929"/>
                  </a:cubicBezTo>
                  <a:cubicBezTo>
                    <a:pt x="26482" y="16000"/>
                    <a:pt x="26274" y="19686"/>
                    <a:pt x="26519" y="22993"/>
                  </a:cubicBezTo>
                  <a:cubicBezTo>
                    <a:pt x="26661" y="24969"/>
                    <a:pt x="26888" y="26103"/>
                    <a:pt x="27209" y="27983"/>
                  </a:cubicBezTo>
                  <a:cubicBezTo>
                    <a:pt x="26567" y="28031"/>
                    <a:pt x="26132" y="28021"/>
                    <a:pt x="25537" y="28239"/>
                  </a:cubicBezTo>
                  <a:cubicBezTo>
                    <a:pt x="24998" y="28428"/>
                    <a:pt x="24705" y="28673"/>
                    <a:pt x="24384" y="29004"/>
                  </a:cubicBezTo>
                  <a:close/>
                  <a:moveTo>
                    <a:pt x="54767" y="10641"/>
                  </a:moveTo>
                  <a:cubicBezTo>
                    <a:pt x="55013" y="9970"/>
                    <a:pt x="55599" y="9271"/>
                    <a:pt x="56346" y="9110"/>
                  </a:cubicBezTo>
                  <a:cubicBezTo>
                    <a:pt x="57149" y="8931"/>
                    <a:pt x="57971" y="9366"/>
                    <a:pt x="58510" y="9914"/>
                  </a:cubicBezTo>
                  <a:cubicBezTo>
                    <a:pt x="59644" y="11057"/>
                    <a:pt x="60116" y="12947"/>
                    <a:pt x="60060" y="14526"/>
                  </a:cubicBezTo>
                  <a:cubicBezTo>
                    <a:pt x="59965" y="14478"/>
                    <a:pt x="59975" y="14469"/>
                    <a:pt x="59909" y="14384"/>
                  </a:cubicBezTo>
                  <a:lnTo>
                    <a:pt x="59502" y="13921"/>
                  </a:lnTo>
                  <a:cubicBezTo>
                    <a:pt x="59171" y="13524"/>
                    <a:pt x="58453" y="12881"/>
                    <a:pt x="58028" y="12532"/>
                  </a:cubicBezTo>
                  <a:lnTo>
                    <a:pt x="56676" y="11577"/>
                  </a:lnTo>
                  <a:cubicBezTo>
                    <a:pt x="56563" y="11511"/>
                    <a:pt x="56450" y="11445"/>
                    <a:pt x="56327" y="11369"/>
                  </a:cubicBezTo>
                  <a:cubicBezTo>
                    <a:pt x="56005" y="11180"/>
                    <a:pt x="54786" y="10651"/>
                    <a:pt x="54767" y="10641"/>
                  </a:cubicBezTo>
                  <a:close/>
                  <a:moveTo>
                    <a:pt x="18392" y="13543"/>
                  </a:moveTo>
                  <a:cubicBezTo>
                    <a:pt x="18411" y="12579"/>
                    <a:pt x="18883" y="11312"/>
                    <a:pt x="19327" y="10632"/>
                  </a:cubicBezTo>
                  <a:cubicBezTo>
                    <a:pt x="19885" y="9781"/>
                    <a:pt x="20641" y="9073"/>
                    <a:pt x="21756" y="9073"/>
                  </a:cubicBezTo>
                  <a:cubicBezTo>
                    <a:pt x="22645" y="9073"/>
                    <a:pt x="23306" y="9895"/>
                    <a:pt x="23580" y="10519"/>
                  </a:cubicBezTo>
                  <a:cubicBezTo>
                    <a:pt x="23363" y="10632"/>
                    <a:pt x="23089" y="10736"/>
                    <a:pt x="22862" y="10840"/>
                  </a:cubicBezTo>
                  <a:cubicBezTo>
                    <a:pt x="21397" y="11539"/>
                    <a:pt x="19809" y="12437"/>
                    <a:pt x="18543" y="13439"/>
                  </a:cubicBezTo>
                  <a:close/>
                  <a:moveTo>
                    <a:pt x="53199" y="9545"/>
                  </a:moveTo>
                  <a:cubicBezTo>
                    <a:pt x="53236" y="9375"/>
                    <a:pt x="53633" y="8865"/>
                    <a:pt x="53737" y="8751"/>
                  </a:cubicBezTo>
                  <a:cubicBezTo>
                    <a:pt x="53851" y="8638"/>
                    <a:pt x="53926" y="8543"/>
                    <a:pt x="54049" y="8421"/>
                  </a:cubicBezTo>
                  <a:cubicBezTo>
                    <a:pt x="54172" y="8298"/>
                    <a:pt x="54248" y="8232"/>
                    <a:pt x="54389" y="8109"/>
                  </a:cubicBezTo>
                  <a:cubicBezTo>
                    <a:pt x="55419" y="7192"/>
                    <a:pt x="56979" y="6861"/>
                    <a:pt x="58302" y="7268"/>
                  </a:cubicBezTo>
                  <a:cubicBezTo>
                    <a:pt x="60192" y="7844"/>
                    <a:pt x="61298" y="9715"/>
                    <a:pt x="61751" y="11558"/>
                  </a:cubicBezTo>
                  <a:cubicBezTo>
                    <a:pt x="61940" y="12352"/>
                    <a:pt x="61978" y="13004"/>
                    <a:pt x="62025" y="13855"/>
                  </a:cubicBezTo>
                  <a:cubicBezTo>
                    <a:pt x="62054" y="14450"/>
                    <a:pt x="61978" y="15707"/>
                    <a:pt x="61836" y="16236"/>
                  </a:cubicBezTo>
                  <a:cubicBezTo>
                    <a:pt x="61269" y="16236"/>
                    <a:pt x="61222" y="16170"/>
                    <a:pt x="61052" y="15905"/>
                  </a:cubicBezTo>
                  <a:cubicBezTo>
                    <a:pt x="60891" y="15660"/>
                    <a:pt x="60674" y="15423"/>
                    <a:pt x="60646" y="15206"/>
                  </a:cubicBezTo>
                  <a:cubicBezTo>
                    <a:pt x="60523" y="14526"/>
                    <a:pt x="60598" y="13789"/>
                    <a:pt x="60532" y="13099"/>
                  </a:cubicBezTo>
                  <a:cubicBezTo>
                    <a:pt x="60419" y="11823"/>
                    <a:pt x="59937" y="10670"/>
                    <a:pt x="59313" y="9876"/>
                  </a:cubicBezTo>
                  <a:cubicBezTo>
                    <a:pt x="58614" y="8978"/>
                    <a:pt x="57432" y="8354"/>
                    <a:pt x="56204" y="8553"/>
                  </a:cubicBezTo>
                  <a:cubicBezTo>
                    <a:pt x="55533" y="8666"/>
                    <a:pt x="55183" y="9054"/>
                    <a:pt x="54767" y="9337"/>
                  </a:cubicBezTo>
                  <a:cubicBezTo>
                    <a:pt x="54248" y="9696"/>
                    <a:pt x="53785" y="9952"/>
                    <a:pt x="53199" y="9545"/>
                  </a:cubicBezTo>
                  <a:close/>
                  <a:moveTo>
                    <a:pt x="16568" y="16236"/>
                  </a:moveTo>
                  <a:cubicBezTo>
                    <a:pt x="16483" y="15943"/>
                    <a:pt x="16445" y="15405"/>
                    <a:pt x="16417" y="15083"/>
                  </a:cubicBezTo>
                  <a:cubicBezTo>
                    <a:pt x="16332" y="13864"/>
                    <a:pt x="16388" y="12721"/>
                    <a:pt x="16662" y="11530"/>
                  </a:cubicBezTo>
                  <a:cubicBezTo>
                    <a:pt x="16965" y="10188"/>
                    <a:pt x="17570" y="9129"/>
                    <a:pt x="18486" y="8222"/>
                  </a:cubicBezTo>
                  <a:cubicBezTo>
                    <a:pt x="18675" y="8043"/>
                    <a:pt x="18978" y="7816"/>
                    <a:pt x="19242" y="7655"/>
                  </a:cubicBezTo>
                  <a:cubicBezTo>
                    <a:pt x="20197" y="7088"/>
                    <a:pt x="21274" y="6937"/>
                    <a:pt x="22361" y="7230"/>
                  </a:cubicBezTo>
                  <a:cubicBezTo>
                    <a:pt x="23193" y="7457"/>
                    <a:pt x="23845" y="7920"/>
                    <a:pt x="24365" y="8439"/>
                  </a:cubicBezTo>
                  <a:cubicBezTo>
                    <a:pt x="24582" y="8657"/>
                    <a:pt x="25158" y="9290"/>
                    <a:pt x="25206" y="9536"/>
                  </a:cubicBezTo>
                  <a:cubicBezTo>
                    <a:pt x="24951" y="9715"/>
                    <a:pt x="24771" y="9838"/>
                    <a:pt x="24355" y="9706"/>
                  </a:cubicBezTo>
                  <a:cubicBezTo>
                    <a:pt x="23429" y="9422"/>
                    <a:pt x="23164" y="8704"/>
                    <a:pt x="22182" y="8553"/>
                  </a:cubicBezTo>
                  <a:cubicBezTo>
                    <a:pt x="20773" y="8326"/>
                    <a:pt x="19592" y="9186"/>
                    <a:pt x="19091" y="9876"/>
                  </a:cubicBezTo>
                  <a:cubicBezTo>
                    <a:pt x="16700" y="13146"/>
                    <a:pt x="18940" y="16236"/>
                    <a:pt x="16568" y="16236"/>
                  </a:cubicBezTo>
                  <a:close/>
                  <a:moveTo>
                    <a:pt x="596" y="7343"/>
                  </a:moveTo>
                  <a:cubicBezTo>
                    <a:pt x="596" y="7097"/>
                    <a:pt x="681" y="6672"/>
                    <a:pt x="974" y="6776"/>
                  </a:cubicBezTo>
                  <a:cubicBezTo>
                    <a:pt x="1211" y="6871"/>
                    <a:pt x="2798" y="8222"/>
                    <a:pt x="3186" y="8543"/>
                  </a:cubicBezTo>
                  <a:cubicBezTo>
                    <a:pt x="3384" y="8714"/>
                    <a:pt x="3535" y="8827"/>
                    <a:pt x="3734" y="8988"/>
                  </a:cubicBezTo>
                  <a:cubicBezTo>
                    <a:pt x="3895" y="9120"/>
                    <a:pt x="4131" y="9271"/>
                    <a:pt x="4102" y="9621"/>
                  </a:cubicBezTo>
                  <a:cubicBezTo>
                    <a:pt x="4055" y="10159"/>
                    <a:pt x="3450" y="10292"/>
                    <a:pt x="3110" y="9904"/>
                  </a:cubicBezTo>
                  <a:cubicBezTo>
                    <a:pt x="2921" y="9696"/>
                    <a:pt x="3129" y="9526"/>
                    <a:pt x="3129" y="9290"/>
                  </a:cubicBezTo>
                  <a:cubicBezTo>
                    <a:pt x="2798" y="9309"/>
                    <a:pt x="2742" y="9838"/>
                    <a:pt x="2165" y="9328"/>
                  </a:cubicBezTo>
                  <a:cubicBezTo>
                    <a:pt x="1579" y="8808"/>
                    <a:pt x="1778" y="8685"/>
                    <a:pt x="1768" y="8373"/>
                  </a:cubicBezTo>
                  <a:cubicBezTo>
                    <a:pt x="1551" y="8288"/>
                    <a:pt x="1617" y="8496"/>
                    <a:pt x="1296" y="8421"/>
                  </a:cubicBezTo>
                  <a:cubicBezTo>
                    <a:pt x="766" y="8298"/>
                    <a:pt x="596" y="7863"/>
                    <a:pt x="596" y="7343"/>
                  </a:cubicBezTo>
                  <a:close/>
                  <a:moveTo>
                    <a:pt x="3951" y="6899"/>
                  </a:moveTo>
                  <a:cubicBezTo>
                    <a:pt x="3715" y="6795"/>
                    <a:pt x="3564" y="7192"/>
                    <a:pt x="3224" y="6691"/>
                  </a:cubicBezTo>
                  <a:cubicBezTo>
                    <a:pt x="3072" y="6455"/>
                    <a:pt x="2987" y="6143"/>
                    <a:pt x="3167" y="5859"/>
                  </a:cubicBezTo>
                  <a:cubicBezTo>
                    <a:pt x="3516" y="5330"/>
                    <a:pt x="2968" y="5765"/>
                    <a:pt x="2723" y="5727"/>
                  </a:cubicBezTo>
                  <a:cubicBezTo>
                    <a:pt x="2477" y="5699"/>
                    <a:pt x="2260" y="5406"/>
                    <a:pt x="2165" y="5207"/>
                  </a:cubicBezTo>
                  <a:cubicBezTo>
                    <a:pt x="1985" y="4839"/>
                    <a:pt x="1778" y="3582"/>
                    <a:pt x="2496" y="3884"/>
                  </a:cubicBezTo>
                  <a:cubicBezTo>
                    <a:pt x="2921" y="4054"/>
                    <a:pt x="3309" y="4621"/>
                    <a:pt x="3573" y="4971"/>
                  </a:cubicBezTo>
                  <a:lnTo>
                    <a:pt x="4953" y="6861"/>
                  </a:lnTo>
                  <a:cubicBezTo>
                    <a:pt x="5199" y="7192"/>
                    <a:pt x="5766" y="7835"/>
                    <a:pt x="5218" y="8326"/>
                  </a:cubicBezTo>
                  <a:cubicBezTo>
                    <a:pt x="4726" y="8770"/>
                    <a:pt x="4036" y="8005"/>
                    <a:pt x="3923" y="7778"/>
                  </a:cubicBezTo>
                  <a:cubicBezTo>
                    <a:pt x="3715" y="7362"/>
                    <a:pt x="3989" y="7003"/>
                    <a:pt x="3951" y="6899"/>
                  </a:cubicBezTo>
                  <a:close/>
                  <a:moveTo>
                    <a:pt x="7439" y="10660"/>
                  </a:moveTo>
                  <a:cubicBezTo>
                    <a:pt x="7599" y="10566"/>
                    <a:pt x="7741" y="10556"/>
                    <a:pt x="7731" y="10358"/>
                  </a:cubicBezTo>
                  <a:cubicBezTo>
                    <a:pt x="7372" y="10282"/>
                    <a:pt x="6616" y="10868"/>
                    <a:pt x="6342" y="10991"/>
                  </a:cubicBezTo>
                  <a:cubicBezTo>
                    <a:pt x="6484" y="10727"/>
                    <a:pt x="6947" y="10188"/>
                    <a:pt x="6843" y="9819"/>
                  </a:cubicBezTo>
                  <a:cubicBezTo>
                    <a:pt x="6730" y="9848"/>
                    <a:pt x="6749" y="9857"/>
                    <a:pt x="6682" y="9961"/>
                  </a:cubicBezTo>
                  <a:cubicBezTo>
                    <a:pt x="6418" y="10396"/>
                    <a:pt x="6456" y="10348"/>
                    <a:pt x="6144" y="10764"/>
                  </a:cubicBezTo>
                  <a:cubicBezTo>
                    <a:pt x="6059" y="10878"/>
                    <a:pt x="5993" y="10963"/>
                    <a:pt x="5917" y="11067"/>
                  </a:cubicBezTo>
                  <a:cubicBezTo>
                    <a:pt x="5624" y="11426"/>
                    <a:pt x="5303" y="11889"/>
                    <a:pt x="4669" y="11983"/>
                  </a:cubicBezTo>
                  <a:cubicBezTo>
                    <a:pt x="3800" y="12116"/>
                    <a:pt x="3942" y="11237"/>
                    <a:pt x="4206" y="10764"/>
                  </a:cubicBezTo>
                  <a:cubicBezTo>
                    <a:pt x="4348" y="10519"/>
                    <a:pt x="4490" y="10311"/>
                    <a:pt x="4651" y="10122"/>
                  </a:cubicBezTo>
                  <a:cubicBezTo>
                    <a:pt x="4906" y="9829"/>
                    <a:pt x="5104" y="9744"/>
                    <a:pt x="5133" y="9536"/>
                  </a:cubicBezTo>
                  <a:cubicBezTo>
                    <a:pt x="4915" y="9498"/>
                    <a:pt x="4717" y="9734"/>
                    <a:pt x="4575" y="9611"/>
                  </a:cubicBezTo>
                  <a:cubicBezTo>
                    <a:pt x="4537" y="9574"/>
                    <a:pt x="4518" y="9630"/>
                    <a:pt x="4547" y="9517"/>
                  </a:cubicBezTo>
                  <a:cubicBezTo>
                    <a:pt x="4575" y="9422"/>
                    <a:pt x="4726" y="9375"/>
                    <a:pt x="4792" y="9356"/>
                  </a:cubicBezTo>
                  <a:cubicBezTo>
                    <a:pt x="5255" y="9196"/>
                    <a:pt x="5057" y="8940"/>
                    <a:pt x="5284" y="8742"/>
                  </a:cubicBezTo>
                  <a:cubicBezTo>
                    <a:pt x="5482" y="8581"/>
                    <a:pt x="5775" y="8581"/>
                    <a:pt x="5737" y="8789"/>
                  </a:cubicBezTo>
                  <a:cubicBezTo>
                    <a:pt x="5709" y="8969"/>
                    <a:pt x="5529" y="8931"/>
                    <a:pt x="5558" y="9214"/>
                  </a:cubicBezTo>
                  <a:cubicBezTo>
                    <a:pt x="5775" y="9196"/>
                    <a:pt x="6238" y="8723"/>
                    <a:pt x="6720" y="8506"/>
                  </a:cubicBezTo>
                  <a:cubicBezTo>
                    <a:pt x="6862" y="8439"/>
                    <a:pt x="7297" y="8279"/>
                    <a:pt x="7448" y="8421"/>
                  </a:cubicBezTo>
                  <a:cubicBezTo>
                    <a:pt x="7646" y="8610"/>
                    <a:pt x="7278" y="8950"/>
                    <a:pt x="7410" y="9101"/>
                  </a:cubicBezTo>
                  <a:cubicBezTo>
                    <a:pt x="7524" y="9167"/>
                    <a:pt x="7854" y="8676"/>
                    <a:pt x="7911" y="8591"/>
                  </a:cubicBezTo>
                  <a:cubicBezTo>
                    <a:pt x="8780" y="7362"/>
                    <a:pt x="9915" y="7939"/>
                    <a:pt x="10085" y="7636"/>
                  </a:cubicBezTo>
                  <a:cubicBezTo>
                    <a:pt x="9981" y="7428"/>
                    <a:pt x="9196" y="7561"/>
                    <a:pt x="8932" y="6530"/>
                  </a:cubicBezTo>
                  <a:cubicBezTo>
                    <a:pt x="8837" y="6162"/>
                    <a:pt x="8780" y="5897"/>
                    <a:pt x="9026" y="5652"/>
                  </a:cubicBezTo>
                  <a:cubicBezTo>
                    <a:pt x="9262" y="5406"/>
                    <a:pt x="9641" y="5453"/>
                    <a:pt x="9688" y="5207"/>
                  </a:cubicBezTo>
                  <a:cubicBezTo>
                    <a:pt x="9338" y="4999"/>
                    <a:pt x="8724" y="5661"/>
                    <a:pt x="8554" y="4744"/>
                  </a:cubicBezTo>
                  <a:cubicBezTo>
                    <a:pt x="8516" y="4527"/>
                    <a:pt x="8421" y="4139"/>
                    <a:pt x="8573" y="3969"/>
                  </a:cubicBezTo>
                  <a:cubicBezTo>
                    <a:pt x="8743" y="3771"/>
                    <a:pt x="9130" y="3931"/>
                    <a:pt x="9111" y="3629"/>
                  </a:cubicBezTo>
                  <a:cubicBezTo>
                    <a:pt x="8960" y="3582"/>
                    <a:pt x="8762" y="3639"/>
                    <a:pt x="8573" y="3582"/>
                  </a:cubicBezTo>
                  <a:cubicBezTo>
                    <a:pt x="7505" y="3270"/>
                    <a:pt x="7798" y="208"/>
                    <a:pt x="8667" y="548"/>
                  </a:cubicBezTo>
                  <a:cubicBezTo>
                    <a:pt x="8771" y="586"/>
                    <a:pt x="8790" y="803"/>
                    <a:pt x="8828" y="936"/>
                  </a:cubicBezTo>
                  <a:cubicBezTo>
                    <a:pt x="8913" y="1219"/>
                    <a:pt x="9026" y="1503"/>
                    <a:pt x="9140" y="1739"/>
                  </a:cubicBezTo>
                  <a:cubicBezTo>
                    <a:pt x="9744" y="3024"/>
                    <a:pt x="10000" y="3676"/>
                    <a:pt x="10245" y="5132"/>
                  </a:cubicBezTo>
                  <a:cubicBezTo>
                    <a:pt x="10349" y="5765"/>
                    <a:pt x="10453" y="6408"/>
                    <a:pt x="10586" y="7041"/>
                  </a:cubicBezTo>
                  <a:cubicBezTo>
                    <a:pt x="10699" y="7608"/>
                    <a:pt x="10982" y="8326"/>
                    <a:pt x="10945" y="8921"/>
                  </a:cubicBezTo>
                  <a:cubicBezTo>
                    <a:pt x="10926" y="9271"/>
                    <a:pt x="10756" y="9488"/>
                    <a:pt x="10482" y="9583"/>
                  </a:cubicBezTo>
                  <a:cubicBezTo>
                    <a:pt x="10122" y="9715"/>
                    <a:pt x="9697" y="9592"/>
                    <a:pt x="9574" y="9791"/>
                  </a:cubicBezTo>
                  <a:cubicBezTo>
                    <a:pt x="9631" y="9980"/>
                    <a:pt x="9877" y="9923"/>
                    <a:pt x="10160" y="9923"/>
                  </a:cubicBezTo>
                  <a:cubicBezTo>
                    <a:pt x="10415" y="9923"/>
                    <a:pt x="10586" y="9895"/>
                    <a:pt x="10803" y="9876"/>
                  </a:cubicBezTo>
                  <a:cubicBezTo>
                    <a:pt x="10718" y="10008"/>
                    <a:pt x="10595" y="10103"/>
                    <a:pt x="10472" y="10226"/>
                  </a:cubicBezTo>
                  <a:cubicBezTo>
                    <a:pt x="10359" y="10339"/>
                    <a:pt x="10198" y="10396"/>
                    <a:pt x="10198" y="10575"/>
                  </a:cubicBezTo>
                  <a:cubicBezTo>
                    <a:pt x="10519" y="10604"/>
                    <a:pt x="10765" y="10254"/>
                    <a:pt x="10907" y="10216"/>
                  </a:cubicBezTo>
                  <a:cubicBezTo>
                    <a:pt x="10916" y="10452"/>
                    <a:pt x="10879" y="10859"/>
                    <a:pt x="11153" y="10868"/>
                  </a:cubicBezTo>
                  <a:cubicBezTo>
                    <a:pt x="11275" y="10708"/>
                    <a:pt x="11115" y="10528"/>
                    <a:pt x="11238" y="10254"/>
                  </a:cubicBezTo>
                  <a:cubicBezTo>
                    <a:pt x="11408" y="9857"/>
                    <a:pt x="11776" y="9044"/>
                    <a:pt x="12268" y="9101"/>
                  </a:cubicBezTo>
                  <a:cubicBezTo>
                    <a:pt x="12381" y="9271"/>
                    <a:pt x="12306" y="9432"/>
                    <a:pt x="12589" y="9451"/>
                  </a:cubicBezTo>
                  <a:cubicBezTo>
                    <a:pt x="12580" y="8912"/>
                    <a:pt x="12514" y="8988"/>
                    <a:pt x="12806" y="8543"/>
                  </a:cubicBezTo>
                  <a:cubicBezTo>
                    <a:pt x="13723" y="7173"/>
                    <a:pt x="15131" y="8033"/>
                    <a:pt x="15046" y="8335"/>
                  </a:cubicBezTo>
                  <a:cubicBezTo>
                    <a:pt x="14952" y="8458"/>
                    <a:pt x="14734" y="8562"/>
                    <a:pt x="14583" y="8666"/>
                  </a:cubicBezTo>
                  <a:cubicBezTo>
                    <a:pt x="14281" y="8884"/>
                    <a:pt x="14045" y="9129"/>
                    <a:pt x="13818" y="9413"/>
                  </a:cubicBezTo>
                  <a:cubicBezTo>
                    <a:pt x="13270" y="10103"/>
                    <a:pt x="13307" y="10254"/>
                    <a:pt x="13118" y="11029"/>
                  </a:cubicBezTo>
                  <a:cubicBezTo>
                    <a:pt x="12986" y="11568"/>
                    <a:pt x="12419" y="11379"/>
                    <a:pt x="12145" y="11568"/>
                  </a:cubicBezTo>
                  <a:lnTo>
                    <a:pt x="12154" y="11690"/>
                  </a:lnTo>
                  <a:cubicBezTo>
                    <a:pt x="12277" y="11747"/>
                    <a:pt x="12778" y="11785"/>
                    <a:pt x="12561" y="12276"/>
                  </a:cubicBezTo>
                  <a:cubicBezTo>
                    <a:pt x="12362" y="12740"/>
                    <a:pt x="12022" y="13278"/>
                    <a:pt x="11748" y="13685"/>
                  </a:cubicBezTo>
                  <a:cubicBezTo>
                    <a:pt x="11597" y="13921"/>
                    <a:pt x="11464" y="14119"/>
                    <a:pt x="11304" y="14318"/>
                  </a:cubicBezTo>
                  <a:cubicBezTo>
                    <a:pt x="10888" y="14800"/>
                    <a:pt x="10718" y="14979"/>
                    <a:pt x="9924" y="15159"/>
                  </a:cubicBezTo>
                  <a:cubicBezTo>
                    <a:pt x="9631" y="15225"/>
                    <a:pt x="9253" y="15272"/>
                    <a:pt x="8941" y="15282"/>
                  </a:cubicBezTo>
                  <a:cubicBezTo>
                    <a:pt x="8686" y="15291"/>
                    <a:pt x="8109" y="15168"/>
                    <a:pt x="7949" y="15263"/>
                  </a:cubicBezTo>
                  <a:cubicBezTo>
                    <a:pt x="7958" y="15452"/>
                    <a:pt x="8336" y="15480"/>
                    <a:pt x="8591" y="15518"/>
                  </a:cubicBezTo>
                  <a:cubicBezTo>
                    <a:pt x="8884" y="15565"/>
                    <a:pt x="9111" y="15556"/>
                    <a:pt x="9414" y="15575"/>
                  </a:cubicBezTo>
                  <a:cubicBezTo>
                    <a:pt x="9244" y="15679"/>
                    <a:pt x="8015" y="15811"/>
                    <a:pt x="7684" y="15631"/>
                  </a:cubicBezTo>
                  <a:cubicBezTo>
                    <a:pt x="7023" y="15291"/>
                    <a:pt x="7807" y="14998"/>
                    <a:pt x="8280" y="14800"/>
                  </a:cubicBezTo>
                  <a:cubicBezTo>
                    <a:pt x="9073" y="14460"/>
                    <a:pt x="9820" y="14138"/>
                    <a:pt x="10340" y="13448"/>
                  </a:cubicBezTo>
                  <a:cubicBezTo>
                    <a:pt x="10756" y="12891"/>
                    <a:pt x="10964" y="12645"/>
                    <a:pt x="11361" y="12040"/>
                  </a:cubicBezTo>
                  <a:cubicBezTo>
                    <a:pt x="11587" y="11700"/>
                    <a:pt x="12703" y="9952"/>
                    <a:pt x="12948" y="9715"/>
                  </a:cubicBezTo>
                  <a:cubicBezTo>
                    <a:pt x="13175" y="9507"/>
                    <a:pt x="13988" y="9006"/>
                    <a:pt x="14026" y="8865"/>
                  </a:cubicBezTo>
                  <a:cubicBezTo>
                    <a:pt x="13752" y="8865"/>
                    <a:pt x="13345" y="9148"/>
                    <a:pt x="13156" y="9281"/>
                  </a:cubicBezTo>
                  <a:cubicBezTo>
                    <a:pt x="12825" y="9507"/>
                    <a:pt x="12712" y="9583"/>
                    <a:pt x="12485" y="9895"/>
                  </a:cubicBezTo>
                  <a:cubicBezTo>
                    <a:pt x="11946" y="10670"/>
                    <a:pt x="10982" y="12135"/>
                    <a:pt x="10387" y="12872"/>
                  </a:cubicBezTo>
                  <a:cubicBezTo>
                    <a:pt x="9055" y="14507"/>
                    <a:pt x="5397" y="14705"/>
                    <a:pt x="5265" y="12947"/>
                  </a:cubicBezTo>
                  <a:cubicBezTo>
                    <a:pt x="5236" y="12560"/>
                    <a:pt x="5397" y="12229"/>
                    <a:pt x="5567" y="11974"/>
                  </a:cubicBezTo>
                  <a:cubicBezTo>
                    <a:pt x="5709" y="11757"/>
                    <a:pt x="6030" y="11577"/>
                    <a:pt x="6267" y="11416"/>
                  </a:cubicBezTo>
                  <a:close/>
                  <a:moveTo>
                    <a:pt x="6011" y="4253"/>
                  </a:moveTo>
                  <a:cubicBezTo>
                    <a:pt x="5662" y="4168"/>
                    <a:pt x="5388" y="4527"/>
                    <a:pt x="5066" y="4064"/>
                  </a:cubicBezTo>
                  <a:cubicBezTo>
                    <a:pt x="4934" y="3875"/>
                    <a:pt x="4764" y="3468"/>
                    <a:pt x="4669" y="3232"/>
                  </a:cubicBezTo>
                  <a:cubicBezTo>
                    <a:pt x="4462" y="2712"/>
                    <a:pt x="4102" y="1833"/>
                    <a:pt x="4291" y="1238"/>
                  </a:cubicBezTo>
                  <a:cubicBezTo>
                    <a:pt x="4424" y="860"/>
                    <a:pt x="4660" y="766"/>
                    <a:pt x="5057" y="973"/>
                  </a:cubicBezTo>
                  <a:cubicBezTo>
                    <a:pt x="5350" y="1134"/>
                    <a:pt x="5463" y="1323"/>
                    <a:pt x="5624" y="1635"/>
                  </a:cubicBezTo>
                  <a:cubicBezTo>
                    <a:pt x="6286" y="2911"/>
                    <a:pt x="6597" y="3752"/>
                    <a:pt x="7127" y="5066"/>
                  </a:cubicBezTo>
                  <a:cubicBezTo>
                    <a:pt x="7306" y="5529"/>
                    <a:pt x="7779" y="6351"/>
                    <a:pt x="7817" y="6823"/>
                  </a:cubicBezTo>
                  <a:cubicBezTo>
                    <a:pt x="7864" y="7475"/>
                    <a:pt x="7146" y="8175"/>
                    <a:pt x="6503" y="7759"/>
                  </a:cubicBezTo>
                  <a:cubicBezTo>
                    <a:pt x="6248" y="7598"/>
                    <a:pt x="6134" y="7277"/>
                    <a:pt x="6210" y="6861"/>
                  </a:cubicBezTo>
                  <a:cubicBezTo>
                    <a:pt x="6314" y="6275"/>
                    <a:pt x="6701" y="6408"/>
                    <a:pt x="6720" y="6143"/>
                  </a:cubicBezTo>
                  <a:cubicBezTo>
                    <a:pt x="6380" y="5888"/>
                    <a:pt x="6182" y="6682"/>
                    <a:pt x="5662" y="5481"/>
                  </a:cubicBezTo>
                  <a:cubicBezTo>
                    <a:pt x="5218" y="4451"/>
                    <a:pt x="6021" y="4621"/>
                    <a:pt x="6011" y="425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0"/>
            <p:cNvSpPr/>
            <p:nvPr/>
          </p:nvSpPr>
          <p:spPr>
            <a:xfrm>
              <a:off x="7604205" y="2904288"/>
              <a:ext cx="17388" cy="12085"/>
            </a:xfrm>
            <a:custGeom>
              <a:avLst/>
              <a:gdLst/>
              <a:ahLst/>
              <a:cxnLst/>
              <a:rect l="l" t="t" r="r" b="b"/>
              <a:pathLst>
                <a:path w="341" h="237" extrusionOk="0">
                  <a:moveTo>
                    <a:pt x="152" y="208"/>
                  </a:moveTo>
                  <a:cubicBezTo>
                    <a:pt x="152" y="199"/>
                    <a:pt x="341" y="67"/>
                    <a:pt x="85" y="1"/>
                  </a:cubicBezTo>
                  <a:cubicBezTo>
                    <a:pt x="57" y="19"/>
                    <a:pt x="48" y="10"/>
                    <a:pt x="19" y="86"/>
                  </a:cubicBezTo>
                  <a:cubicBezTo>
                    <a:pt x="10" y="114"/>
                    <a:pt x="0" y="133"/>
                    <a:pt x="10" y="171"/>
                  </a:cubicBezTo>
                  <a:cubicBezTo>
                    <a:pt x="29" y="227"/>
                    <a:pt x="95" y="237"/>
                    <a:pt x="152" y="20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0"/>
            <p:cNvSpPr/>
            <p:nvPr/>
          </p:nvSpPr>
          <p:spPr>
            <a:xfrm>
              <a:off x="7457194" y="2763092"/>
              <a:ext cx="14023" cy="13563"/>
            </a:xfrm>
            <a:custGeom>
              <a:avLst/>
              <a:gdLst/>
              <a:ahLst/>
              <a:cxnLst/>
              <a:rect l="l" t="t" r="r" b="b"/>
              <a:pathLst>
                <a:path w="275" h="266" extrusionOk="0">
                  <a:moveTo>
                    <a:pt x="199" y="265"/>
                  </a:moveTo>
                  <a:cubicBezTo>
                    <a:pt x="256" y="190"/>
                    <a:pt x="275" y="152"/>
                    <a:pt x="228" y="67"/>
                  </a:cubicBezTo>
                  <a:cubicBezTo>
                    <a:pt x="10" y="1"/>
                    <a:pt x="1" y="237"/>
                    <a:pt x="199" y="26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0"/>
            <p:cNvSpPr/>
            <p:nvPr/>
          </p:nvSpPr>
          <p:spPr>
            <a:xfrm>
              <a:off x="4755623" y="2226250"/>
              <a:ext cx="17388" cy="15450"/>
            </a:xfrm>
            <a:custGeom>
              <a:avLst/>
              <a:gdLst/>
              <a:ahLst/>
              <a:cxnLst/>
              <a:rect l="l" t="t" r="r" b="b"/>
              <a:pathLst>
                <a:path w="341" h="303" extrusionOk="0">
                  <a:moveTo>
                    <a:pt x="246" y="19"/>
                  </a:moveTo>
                  <a:lnTo>
                    <a:pt x="152" y="0"/>
                  </a:lnTo>
                  <a:cubicBezTo>
                    <a:pt x="1" y="246"/>
                    <a:pt x="341" y="303"/>
                    <a:pt x="246" y="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0"/>
            <p:cNvSpPr/>
            <p:nvPr/>
          </p:nvSpPr>
          <p:spPr>
            <a:xfrm>
              <a:off x="7499620" y="3608842"/>
              <a:ext cx="26567" cy="28962"/>
            </a:xfrm>
            <a:custGeom>
              <a:avLst/>
              <a:gdLst/>
              <a:ahLst/>
              <a:cxnLst/>
              <a:rect l="l" t="t" r="r" b="b"/>
              <a:pathLst>
                <a:path w="521" h="568" extrusionOk="0">
                  <a:moveTo>
                    <a:pt x="161" y="19"/>
                  </a:moveTo>
                  <a:cubicBezTo>
                    <a:pt x="1" y="567"/>
                    <a:pt x="520" y="284"/>
                    <a:pt x="2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0"/>
            <p:cNvSpPr/>
            <p:nvPr/>
          </p:nvSpPr>
          <p:spPr>
            <a:xfrm>
              <a:off x="7897666" y="3594870"/>
              <a:ext cx="15961" cy="11626"/>
            </a:xfrm>
            <a:custGeom>
              <a:avLst/>
              <a:gdLst/>
              <a:ahLst/>
              <a:cxnLst/>
              <a:rect l="l" t="t" r="r" b="b"/>
              <a:pathLst>
                <a:path w="313" h="228" extrusionOk="0">
                  <a:moveTo>
                    <a:pt x="114" y="227"/>
                  </a:moveTo>
                  <a:cubicBezTo>
                    <a:pt x="228" y="227"/>
                    <a:pt x="256" y="199"/>
                    <a:pt x="313" y="123"/>
                  </a:cubicBezTo>
                  <a:lnTo>
                    <a:pt x="265" y="29"/>
                  </a:lnTo>
                  <a:cubicBezTo>
                    <a:pt x="143" y="0"/>
                    <a:pt x="76" y="10"/>
                    <a:pt x="10" y="95"/>
                  </a:cubicBezTo>
                  <a:cubicBezTo>
                    <a:pt x="29" y="180"/>
                    <a:pt x="1" y="227"/>
                    <a:pt x="114" y="22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0"/>
            <p:cNvSpPr/>
            <p:nvPr/>
          </p:nvSpPr>
          <p:spPr>
            <a:xfrm>
              <a:off x="8239824" y="3803070"/>
              <a:ext cx="13054" cy="11575"/>
            </a:xfrm>
            <a:custGeom>
              <a:avLst/>
              <a:gdLst/>
              <a:ahLst/>
              <a:cxnLst/>
              <a:rect l="l" t="t" r="r" b="b"/>
              <a:pathLst>
                <a:path w="256" h="227" extrusionOk="0">
                  <a:moveTo>
                    <a:pt x="76" y="227"/>
                  </a:moveTo>
                  <a:cubicBezTo>
                    <a:pt x="218" y="208"/>
                    <a:pt x="256" y="161"/>
                    <a:pt x="228" y="28"/>
                  </a:cubicBezTo>
                  <a:cubicBezTo>
                    <a:pt x="105" y="0"/>
                    <a:pt x="57" y="19"/>
                    <a:pt x="1" y="104"/>
                  </a:cubicBezTo>
                  <a:cubicBezTo>
                    <a:pt x="10" y="198"/>
                    <a:pt x="20" y="180"/>
                    <a:pt x="76" y="22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0"/>
            <p:cNvSpPr/>
            <p:nvPr/>
          </p:nvSpPr>
          <p:spPr>
            <a:xfrm>
              <a:off x="6632190" y="3350517"/>
              <a:ext cx="15451" cy="16470"/>
            </a:xfrm>
            <a:custGeom>
              <a:avLst/>
              <a:gdLst/>
              <a:ahLst/>
              <a:cxnLst/>
              <a:rect l="l" t="t" r="r" b="b"/>
              <a:pathLst>
                <a:path w="303" h="323" extrusionOk="0">
                  <a:moveTo>
                    <a:pt x="48" y="228"/>
                  </a:moveTo>
                  <a:cubicBezTo>
                    <a:pt x="76" y="322"/>
                    <a:pt x="303" y="303"/>
                    <a:pt x="237" y="114"/>
                  </a:cubicBezTo>
                  <a:cubicBezTo>
                    <a:pt x="199" y="1"/>
                    <a:pt x="0" y="48"/>
                    <a:pt x="48" y="2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0"/>
            <p:cNvSpPr/>
            <p:nvPr/>
          </p:nvSpPr>
          <p:spPr>
            <a:xfrm>
              <a:off x="4743588" y="2222884"/>
              <a:ext cx="14482" cy="12085"/>
            </a:xfrm>
            <a:custGeom>
              <a:avLst/>
              <a:gdLst/>
              <a:ahLst/>
              <a:cxnLst/>
              <a:rect l="l" t="t" r="r" b="b"/>
              <a:pathLst>
                <a:path w="284" h="237" extrusionOk="0">
                  <a:moveTo>
                    <a:pt x="0" y="76"/>
                  </a:moveTo>
                  <a:cubicBezTo>
                    <a:pt x="10" y="114"/>
                    <a:pt x="29" y="199"/>
                    <a:pt x="114" y="218"/>
                  </a:cubicBezTo>
                  <a:cubicBezTo>
                    <a:pt x="284" y="237"/>
                    <a:pt x="255" y="0"/>
                    <a:pt x="104" y="0"/>
                  </a:cubicBezTo>
                  <a:cubicBezTo>
                    <a:pt x="29" y="29"/>
                    <a:pt x="29" y="0"/>
                    <a:pt x="0" y="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0"/>
            <p:cNvSpPr/>
            <p:nvPr/>
          </p:nvSpPr>
          <p:spPr>
            <a:xfrm>
              <a:off x="5752675" y="3245015"/>
              <a:ext cx="13105" cy="11575"/>
            </a:xfrm>
            <a:custGeom>
              <a:avLst/>
              <a:gdLst/>
              <a:ahLst/>
              <a:cxnLst/>
              <a:rect l="l" t="t" r="r" b="b"/>
              <a:pathLst>
                <a:path w="257" h="227" extrusionOk="0">
                  <a:moveTo>
                    <a:pt x="39" y="132"/>
                  </a:moveTo>
                  <a:cubicBezTo>
                    <a:pt x="67" y="227"/>
                    <a:pt x="133" y="208"/>
                    <a:pt x="228" y="189"/>
                  </a:cubicBezTo>
                  <a:cubicBezTo>
                    <a:pt x="256" y="85"/>
                    <a:pt x="247" y="76"/>
                    <a:pt x="171" y="0"/>
                  </a:cubicBezTo>
                  <a:cubicBezTo>
                    <a:pt x="77" y="0"/>
                    <a:pt x="1" y="0"/>
                    <a:pt x="39" y="13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0"/>
            <p:cNvSpPr/>
            <p:nvPr/>
          </p:nvSpPr>
          <p:spPr>
            <a:xfrm>
              <a:off x="7489523" y="2911988"/>
              <a:ext cx="51" cy="51"/>
            </a:xfrm>
            <a:custGeom>
              <a:avLst/>
              <a:gdLst/>
              <a:ahLst/>
              <a:cxnLst/>
              <a:rect l="l" t="t" r="r" b="b"/>
              <a:pathLst>
                <a:path w="1" h="1" extrusionOk="0">
                  <a:moveTo>
                    <a:pt x="0" y="1"/>
                  </a:moveTo>
                  <a:close/>
                </a:path>
              </a:pathLst>
            </a:custGeom>
            <a:solidFill>
              <a:srgbClr val="1D2B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0"/>
            <p:cNvSpPr/>
            <p:nvPr/>
          </p:nvSpPr>
          <p:spPr>
            <a:xfrm>
              <a:off x="5346929" y="3256539"/>
              <a:ext cx="13564" cy="12595"/>
            </a:xfrm>
            <a:custGeom>
              <a:avLst/>
              <a:gdLst/>
              <a:ahLst/>
              <a:cxnLst/>
              <a:rect l="l" t="t" r="r" b="b"/>
              <a:pathLst>
                <a:path w="266" h="247" extrusionOk="0">
                  <a:moveTo>
                    <a:pt x="123" y="1"/>
                  </a:moveTo>
                  <a:cubicBezTo>
                    <a:pt x="0" y="95"/>
                    <a:pt x="38" y="181"/>
                    <a:pt x="152" y="247"/>
                  </a:cubicBezTo>
                  <a:cubicBezTo>
                    <a:pt x="227" y="190"/>
                    <a:pt x="265" y="171"/>
                    <a:pt x="237"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0"/>
            <p:cNvSpPr/>
            <p:nvPr/>
          </p:nvSpPr>
          <p:spPr>
            <a:xfrm>
              <a:off x="7756978" y="3012697"/>
              <a:ext cx="18357" cy="11167"/>
            </a:xfrm>
            <a:custGeom>
              <a:avLst/>
              <a:gdLst/>
              <a:ahLst/>
              <a:cxnLst/>
              <a:rect l="l" t="t" r="r" b="b"/>
              <a:pathLst>
                <a:path w="360" h="219" extrusionOk="0">
                  <a:moveTo>
                    <a:pt x="189" y="1"/>
                  </a:moveTo>
                  <a:cubicBezTo>
                    <a:pt x="104" y="58"/>
                    <a:pt x="0" y="218"/>
                    <a:pt x="189" y="218"/>
                  </a:cubicBezTo>
                  <a:cubicBezTo>
                    <a:pt x="340" y="209"/>
                    <a:pt x="359" y="86"/>
                    <a:pt x="1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0"/>
            <p:cNvSpPr/>
            <p:nvPr/>
          </p:nvSpPr>
          <p:spPr>
            <a:xfrm>
              <a:off x="5682357" y="2683595"/>
              <a:ext cx="14992" cy="14022"/>
            </a:xfrm>
            <a:custGeom>
              <a:avLst/>
              <a:gdLst/>
              <a:ahLst/>
              <a:cxnLst/>
              <a:rect l="l" t="t" r="r" b="b"/>
              <a:pathLst>
                <a:path w="294" h="275" extrusionOk="0">
                  <a:moveTo>
                    <a:pt x="28" y="246"/>
                  </a:moveTo>
                  <a:cubicBezTo>
                    <a:pt x="104" y="274"/>
                    <a:pt x="293" y="274"/>
                    <a:pt x="208" y="123"/>
                  </a:cubicBezTo>
                  <a:cubicBezTo>
                    <a:pt x="170" y="47"/>
                    <a:pt x="0" y="0"/>
                    <a:pt x="28" y="24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0"/>
            <p:cNvSpPr/>
            <p:nvPr/>
          </p:nvSpPr>
          <p:spPr>
            <a:xfrm>
              <a:off x="6636014" y="3327418"/>
              <a:ext cx="13105" cy="9688"/>
            </a:xfrm>
            <a:custGeom>
              <a:avLst/>
              <a:gdLst/>
              <a:ahLst/>
              <a:cxnLst/>
              <a:rect l="l" t="t" r="r" b="b"/>
              <a:pathLst>
                <a:path w="257" h="190" extrusionOk="0">
                  <a:moveTo>
                    <a:pt x="58" y="180"/>
                  </a:moveTo>
                  <a:cubicBezTo>
                    <a:pt x="190" y="189"/>
                    <a:pt x="256" y="151"/>
                    <a:pt x="199" y="10"/>
                  </a:cubicBezTo>
                  <a:lnTo>
                    <a:pt x="58" y="0"/>
                  </a:lnTo>
                  <a:lnTo>
                    <a:pt x="1" y="57"/>
                  </a:lnTo>
                  <a:cubicBezTo>
                    <a:pt x="10" y="151"/>
                    <a:pt x="20" y="133"/>
                    <a:pt x="58" y="1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0"/>
            <p:cNvSpPr/>
            <p:nvPr/>
          </p:nvSpPr>
          <p:spPr>
            <a:xfrm>
              <a:off x="5964242" y="2406506"/>
              <a:ext cx="12136" cy="11116"/>
            </a:xfrm>
            <a:custGeom>
              <a:avLst/>
              <a:gdLst/>
              <a:ahLst/>
              <a:cxnLst/>
              <a:rect l="l" t="t" r="r" b="b"/>
              <a:pathLst>
                <a:path w="238" h="218" extrusionOk="0">
                  <a:moveTo>
                    <a:pt x="39" y="9"/>
                  </a:moveTo>
                  <a:cubicBezTo>
                    <a:pt x="1" y="217"/>
                    <a:pt x="67" y="217"/>
                    <a:pt x="237" y="151"/>
                  </a:cubicBezTo>
                  <a:cubicBezTo>
                    <a:pt x="237" y="0"/>
                    <a:pt x="190" y="0"/>
                    <a:pt x="39" y="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0"/>
            <p:cNvSpPr/>
            <p:nvPr/>
          </p:nvSpPr>
          <p:spPr>
            <a:xfrm>
              <a:off x="5694850" y="3010300"/>
              <a:ext cx="14023" cy="11626"/>
            </a:xfrm>
            <a:custGeom>
              <a:avLst/>
              <a:gdLst/>
              <a:ahLst/>
              <a:cxnLst/>
              <a:rect l="l" t="t" r="r" b="b"/>
              <a:pathLst>
                <a:path w="275" h="228" extrusionOk="0">
                  <a:moveTo>
                    <a:pt x="29" y="152"/>
                  </a:moveTo>
                  <a:cubicBezTo>
                    <a:pt x="58" y="218"/>
                    <a:pt x="86" y="209"/>
                    <a:pt x="162" y="228"/>
                  </a:cubicBezTo>
                  <a:cubicBezTo>
                    <a:pt x="218" y="142"/>
                    <a:pt x="275" y="1"/>
                    <a:pt x="105" y="20"/>
                  </a:cubicBezTo>
                  <a:cubicBezTo>
                    <a:pt x="20" y="38"/>
                    <a:pt x="1" y="86"/>
                    <a:pt x="29" y="1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0"/>
            <p:cNvSpPr/>
            <p:nvPr/>
          </p:nvSpPr>
          <p:spPr>
            <a:xfrm>
              <a:off x="8311621" y="3790985"/>
              <a:ext cx="10657" cy="10657"/>
            </a:xfrm>
            <a:custGeom>
              <a:avLst/>
              <a:gdLst/>
              <a:ahLst/>
              <a:cxnLst/>
              <a:rect l="l" t="t" r="r" b="b"/>
              <a:pathLst>
                <a:path w="209" h="209" extrusionOk="0">
                  <a:moveTo>
                    <a:pt x="133" y="209"/>
                  </a:moveTo>
                  <a:cubicBezTo>
                    <a:pt x="199" y="161"/>
                    <a:pt x="199" y="161"/>
                    <a:pt x="209" y="76"/>
                  </a:cubicBezTo>
                  <a:cubicBezTo>
                    <a:pt x="152" y="20"/>
                    <a:pt x="180" y="29"/>
                    <a:pt x="86" y="1"/>
                  </a:cubicBezTo>
                  <a:cubicBezTo>
                    <a:pt x="10" y="48"/>
                    <a:pt x="10" y="39"/>
                    <a:pt x="1" y="133"/>
                  </a:cubicBezTo>
                  <a:cubicBezTo>
                    <a:pt x="67" y="209"/>
                    <a:pt x="29" y="199"/>
                    <a:pt x="133" y="2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0"/>
            <p:cNvSpPr/>
            <p:nvPr/>
          </p:nvSpPr>
          <p:spPr>
            <a:xfrm>
              <a:off x="5676543" y="2765029"/>
              <a:ext cx="12595" cy="11116"/>
            </a:xfrm>
            <a:custGeom>
              <a:avLst/>
              <a:gdLst/>
              <a:ahLst/>
              <a:cxnLst/>
              <a:rect l="l" t="t" r="r" b="b"/>
              <a:pathLst>
                <a:path w="247" h="218" extrusionOk="0">
                  <a:moveTo>
                    <a:pt x="29" y="66"/>
                  </a:moveTo>
                  <a:cubicBezTo>
                    <a:pt x="1" y="142"/>
                    <a:pt x="67" y="208"/>
                    <a:pt x="76" y="218"/>
                  </a:cubicBezTo>
                  <a:cubicBezTo>
                    <a:pt x="218" y="208"/>
                    <a:pt x="246" y="142"/>
                    <a:pt x="171" y="19"/>
                  </a:cubicBezTo>
                  <a:cubicBezTo>
                    <a:pt x="86" y="10"/>
                    <a:pt x="48" y="0"/>
                    <a:pt x="29" y="6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0"/>
            <p:cNvSpPr/>
            <p:nvPr/>
          </p:nvSpPr>
          <p:spPr>
            <a:xfrm>
              <a:off x="5714125" y="2600683"/>
              <a:ext cx="13105" cy="13563"/>
            </a:xfrm>
            <a:custGeom>
              <a:avLst/>
              <a:gdLst/>
              <a:ahLst/>
              <a:cxnLst/>
              <a:rect l="l" t="t" r="r" b="b"/>
              <a:pathLst>
                <a:path w="257" h="266" extrusionOk="0">
                  <a:moveTo>
                    <a:pt x="67" y="20"/>
                  </a:moveTo>
                  <a:cubicBezTo>
                    <a:pt x="1" y="161"/>
                    <a:pt x="76" y="265"/>
                    <a:pt x="209" y="152"/>
                  </a:cubicBezTo>
                  <a:cubicBezTo>
                    <a:pt x="256" y="95"/>
                    <a:pt x="190" y="29"/>
                    <a:pt x="1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0"/>
            <p:cNvSpPr/>
            <p:nvPr/>
          </p:nvSpPr>
          <p:spPr>
            <a:xfrm>
              <a:off x="4800445" y="2296618"/>
              <a:ext cx="10657" cy="12085"/>
            </a:xfrm>
            <a:custGeom>
              <a:avLst/>
              <a:gdLst/>
              <a:ahLst/>
              <a:cxnLst/>
              <a:rect l="l" t="t" r="r" b="b"/>
              <a:pathLst>
                <a:path w="209" h="237" extrusionOk="0">
                  <a:moveTo>
                    <a:pt x="189" y="48"/>
                  </a:moveTo>
                  <a:cubicBezTo>
                    <a:pt x="76" y="0"/>
                    <a:pt x="0" y="57"/>
                    <a:pt x="38" y="208"/>
                  </a:cubicBezTo>
                  <a:lnTo>
                    <a:pt x="142" y="237"/>
                  </a:lnTo>
                  <a:cubicBezTo>
                    <a:pt x="199" y="170"/>
                    <a:pt x="208" y="170"/>
                    <a:pt x="189" y="4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0"/>
            <p:cNvSpPr/>
            <p:nvPr/>
          </p:nvSpPr>
          <p:spPr>
            <a:xfrm>
              <a:off x="5811010" y="3204018"/>
              <a:ext cx="12595" cy="12595"/>
            </a:xfrm>
            <a:custGeom>
              <a:avLst/>
              <a:gdLst/>
              <a:ahLst/>
              <a:cxnLst/>
              <a:rect l="l" t="t" r="r" b="b"/>
              <a:pathLst>
                <a:path w="247" h="247" extrusionOk="0">
                  <a:moveTo>
                    <a:pt x="208" y="1"/>
                  </a:moveTo>
                  <a:cubicBezTo>
                    <a:pt x="114" y="10"/>
                    <a:pt x="0" y="86"/>
                    <a:pt x="86" y="171"/>
                  </a:cubicBezTo>
                  <a:cubicBezTo>
                    <a:pt x="152" y="247"/>
                    <a:pt x="246" y="162"/>
                    <a:pt x="246" y="76"/>
                  </a:cubicBezTo>
                  <a:cubicBezTo>
                    <a:pt x="246" y="58"/>
                    <a:pt x="218" y="20"/>
                    <a:pt x="2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0"/>
            <p:cNvSpPr/>
            <p:nvPr/>
          </p:nvSpPr>
          <p:spPr>
            <a:xfrm>
              <a:off x="5150303" y="2566008"/>
              <a:ext cx="11116" cy="8719"/>
            </a:xfrm>
            <a:custGeom>
              <a:avLst/>
              <a:gdLst/>
              <a:ahLst/>
              <a:cxnLst/>
              <a:rect l="l" t="t" r="r" b="b"/>
              <a:pathLst>
                <a:path w="218" h="171" extrusionOk="0">
                  <a:moveTo>
                    <a:pt x="190" y="170"/>
                  </a:moveTo>
                  <a:cubicBezTo>
                    <a:pt x="199" y="95"/>
                    <a:pt x="218" y="76"/>
                    <a:pt x="161" y="0"/>
                  </a:cubicBezTo>
                  <a:lnTo>
                    <a:pt x="20" y="29"/>
                  </a:lnTo>
                  <a:cubicBezTo>
                    <a:pt x="20" y="151"/>
                    <a:pt x="1" y="76"/>
                    <a:pt x="57" y="17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0"/>
            <p:cNvSpPr/>
            <p:nvPr/>
          </p:nvSpPr>
          <p:spPr>
            <a:xfrm>
              <a:off x="7667334" y="3169802"/>
              <a:ext cx="11626" cy="14532"/>
            </a:xfrm>
            <a:custGeom>
              <a:avLst/>
              <a:gdLst/>
              <a:ahLst/>
              <a:cxnLst/>
              <a:rect l="l" t="t" r="r" b="b"/>
              <a:pathLst>
                <a:path w="228" h="285" extrusionOk="0">
                  <a:moveTo>
                    <a:pt x="123" y="275"/>
                  </a:moveTo>
                  <a:cubicBezTo>
                    <a:pt x="171" y="284"/>
                    <a:pt x="189" y="275"/>
                    <a:pt x="227" y="265"/>
                  </a:cubicBezTo>
                  <a:cubicBezTo>
                    <a:pt x="208" y="133"/>
                    <a:pt x="142" y="1"/>
                    <a:pt x="38" y="180"/>
                  </a:cubicBezTo>
                  <a:cubicBezTo>
                    <a:pt x="67" y="218"/>
                    <a:pt x="0" y="237"/>
                    <a:pt x="123" y="2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0"/>
            <p:cNvSpPr/>
            <p:nvPr/>
          </p:nvSpPr>
          <p:spPr>
            <a:xfrm>
              <a:off x="5243823" y="3380399"/>
              <a:ext cx="209681" cy="186063"/>
            </a:xfrm>
            <a:custGeom>
              <a:avLst/>
              <a:gdLst/>
              <a:ahLst/>
              <a:cxnLst/>
              <a:rect l="l" t="t" r="r" b="b"/>
              <a:pathLst>
                <a:path w="4112" h="3649" extrusionOk="0">
                  <a:moveTo>
                    <a:pt x="0" y="3507"/>
                  </a:moveTo>
                  <a:cubicBezTo>
                    <a:pt x="416" y="3649"/>
                    <a:pt x="1200" y="3309"/>
                    <a:pt x="1541" y="3176"/>
                  </a:cubicBezTo>
                  <a:cubicBezTo>
                    <a:pt x="1777" y="3082"/>
                    <a:pt x="1985" y="2978"/>
                    <a:pt x="2164" y="2845"/>
                  </a:cubicBezTo>
                  <a:cubicBezTo>
                    <a:pt x="2315" y="2723"/>
                    <a:pt x="2429" y="2534"/>
                    <a:pt x="2618" y="2382"/>
                  </a:cubicBezTo>
                  <a:cubicBezTo>
                    <a:pt x="3109" y="1985"/>
                    <a:pt x="2769" y="2033"/>
                    <a:pt x="3402" y="1267"/>
                  </a:cubicBezTo>
                  <a:cubicBezTo>
                    <a:pt x="3525" y="1116"/>
                    <a:pt x="4111" y="322"/>
                    <a:pt x="3922" y="1"/>
                  </a:cubicBezTo>
                  <a:cubicBezTo>
                    <a:pt x="3837" y="67"/>
                    <a:pt x="3714" y="492"/>
                    <a:pt x="3629" y="634"/>
                  </a:cubicBezTo>
                  <a:cubicBezTo>
                    <a:pt x="3506" y="832"/>
                    <a:pt x="3374" y="1003"/>
                    <a:pt x="3242" y="1163"/>
                  </a:cubicBezTo>
                  <a:cubicBezTo>
                    <a:pt x="2618" y="1891"/>
                    <a:pt x="2930" y="1844"/>
                    <a:pt x="2448" y="2241"/>
                  </a:cubicBezTo>
                  <a:cubicBezTo>
                    <a:pt x="2060" y="2562"/>
                    <a:pt x="2268" y="2675"/>
                    <a:pt x="1370" y="3034"/>
                  </a:cubicBezTo>
                  <a:cubicBezTo>
                    <a:pt x="1162" y="3120"/>
                    <a:pt x="907" y="3252"/>
                    <a:pt x="690" y="3299"/>
                  </a:cubicBezTo>
                  <a:cubicBezTo>
                    <a:pt x="520" y="3337"/>
                    <a:pt x="47" y="3403"/>
                    <a:pt x="0" y="35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0"/>
            <p:cNvSpPr/>
            <p:nvPr/>
          </p:nvSpPr>
          <p:spPr>
            <a:xfrm>
              <a:off x="7035539" y="2659017"/>
              <a:ext cx="56449" cy="245313"/>
            </a:xfrm>
            <a:custGeom>
              <a:avLst/>
              <a:gdLst/>
              <a:ahLst/>
              <a:cxnLst/>
              <a:rect l="l" t="t" r="r" b="b"/>
              <a:pathLst>
                <a:path w="1107" h="4811" extrusionOk="0">
                  <a:moveTo>
                    <a:pt x="1" y="0"/>
                  </a:moveTo>
                  <a:cubicBezTo>
                    <a:pt x="67" y="151"/>
                    <a:pt x="67" y="132"/>
                    <a:pt x="161" y="236"/>
                  </a:cubicBezTo>
                  <a:cubicBezTo>
                    <a:pt x="568" y="718"/>
                    <a:pt x="672" y="1588"/>
                    <a:pt x="728" y="2193"/>
                  </a:cubicBezTo>
                  <a:cubicBezTo>
                    <a:pt x="794" y="2873"/>
                    <a:pt x="813" y="3979"/>
                    <a:pt x="908" y="4584"/>
                  </a:cubicBezTo>
                  <a:cubicBezTo>
                    <a:pt x="927" y="4688"/>
                    <a:pt x="927" y="4773"/>
                    <a:pt x="1021" y="4811"/>
                  </a:cubicBezTo>
                  <a:cubicBezTo>
                    <a:pt x="1106" y="4603"/>
                    <a:pt x="965" y="2382"/>
                    <a:pt x="917" y="2032"/>
                  </a:cubicBezTo>
                  <a:cubicBezTo>
                    <a:pt x="870" y="1616"/>
                    <a:pt x="804" y="1219"/>
                    <a:pt x="672" y="822"/>
                  </a:cubicBezTo>
                  <a:cubicBezTo>
                    <a:pt x="549" y="482"/>
                    <a:pt x="312" y="47"/>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0"/>
            <p:cNvSpPr/>
            <p:nvPr/>
          </p:nvSpPr>
          <p:spPr>
            <a:xfrm>
              <a:off x="5016805" y="3267656"/>
              <a:ext cx="250679" cy="24118"/>
            </a:xfrm>
            <a:custGeom>
              <a:avLst/>
              <a:gdLst/>
              <a:ahLst/>
              <a:cxnLst/>
              <a:rect l="l" t="t" r="r" b="b"/>
              <a:pathLst>
                <a:path w="4916" h="473" extrusionOk="0">
                  <a:moveTo>
                    <a:pt x="3091" y="445"/>
                  </a:moveTo>
                  <a:cubicBezTo>
                    <a:pt x="3403" y="445"/>
                    <a:pt x="4783" y="284"/>
                    <a:pt x="4915" y="0"/>
                  </a:cubicBezTo>
                  <a:cubicBezTo>
                    <a:pt x="4641" y="10"/>
                    <a:pt x="4386" y="95"/>
                    <a:pt x="4112" y="142"/>
                  </a:cubicBezTo>
                  <a:cubicBezTo>
                    <a:pt x="3601" y="256"/>
                    <a:pt x="2354" y="274"/>
                    <a:pt x="1881" y="246"/>
                  </a:cubicBezTo>
                  <a:cubicBezTo>
                    <a:pt x="1399" y="218"/>
                    <a:pt x="350" y="19"/>
                    <a:pt x="1" y="85"/>
                  </a:cubicBezTo>
                  <a:cubicBezTo>
                    <a:pt x="29" y="208"/>
                    <a:pt x="57" y="208"/>
                    <a:pt x="190" y="237"/>
                  </a:cubicBezTo>
                  <a:lnTo>
                    <a:pt x="984" y="341"/>
                  </a:lnTo>
                  <a:cubicBezTo>
                    <a:pt x="1976" y="473"/>
                    <a:pt x="2118" y="445"/>
                    <a:pt x="3091" y="44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0"/>
            <p:cNvSpPr/>
            <p:nvPr/>
          </p:nvSpPr>
          <p:spPr>
            <a:xfrm>
              <a:off x="5764760" y="2693692"/>
              <a:ext cx="40998" cy="246792"/>
            </a:xfrm>
            <a:custGeom>
              <a:avLst/>
              <a:gdLst/>
              <a:ahLst/>
              <a:cxnLst/>
              <a:rect l="l" t="t" r="r" b="b"/>
              <a:pathLst>
                <a:path w="804" h="4840" extrusionOk="0">
                  <a:moveTo>
                    <a:pt x="95" y="4773"/>
                  </a:moveTo>
                  <a:cubicBezTo>
                    <a:pt x="161" y="4754"/>
                    <a:pt x="180" y="4839"/>
                    <a:pt x="218" y="4537"/>
                  </a:cubicBezTo>
                  <a:cubicBezTo>
                    <a:pt x="312" y="3800"/>
                    <a:pt x="265" y="3252"/>
                    <a:pt x="444" y="2401"/>
                  </a:cubicBezTo>
                  <a:cubicBezTo>
                    <a:pt x="520" y="2051"/>
                    <a:pt x="804" y="237"/>
                    <a:pt x="596" y="1"/>
                  </a:cubicBezTo>
                  <a:cubicBezTo>
                    <a:pt x="492" y="114"/>
                    <a:pt x="463" y="974"/>
                    <a:pt x="435" y="1182"/>
                  </a:cubicBezTo>
                  <a:cubicBezTo>
                    <a:pt x="388" y="1588"/>
                    <a:pt x="322" y="1957"/>
                    <a:pt x="246" y="2344"/>
                  </a:cubicBezTo>
                  <a:cubicBezTo>
                    <a:pt x="142" y="2826"/>
                    <a:pt x="0" y="4329"/>
                    <a:pt x="95" y="477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0"/>
            <p:cNvSpPr/>
            <p:nvPr/>
          </p:nvSpPr>
          <p:spPr>
            <a:xfrm>
              <a:off x="7341085" y="2693233"/>
              <a:ext cx="43905" cy="246282"/>
            </a:xfrm>
            <a:custGeom>
              <a:avLst/>
              <a:gdLst/>
              <a:ahLst/>
              <a:cxnLst/>
              <a:rect l="l" t="t" r="r" b="b"/>
              <a:pathLst>
                <a:path w="861" h="4830" extrusionOk="0">
                  <a:moveTo>
                    <a:pt x="246" y="0"/>
                  </a:moveTo>
                  <a:cubicBezTo>
                    <a:pt x="0" y="199"/>
                    <a:pt x="303" y="2060"/>
                    <a:pt x="378" y="2391"/>
                  </a:cubicBezTo>
                  <a:cubicBezTo>
                    <a:pt x="492" y="2930"/>
                    <a:pt x="539" y="3648"/>
                    <a:pt x="577" y="4225"/>
                  </a:cubicBezTo>
                  <a:cubicBezTo>
                    <a:pt x="577" y="4347"/>
                    <a:pt x="586" y="4442"/>
                    <a:pt x="605" y="4546"/>
                  </a:cubicBezTo>
                  <a:cubicBezTo>
                    <a:pt x="643" y="4829"/>
                    <a:pt x="662" y="4763"/>
                    <a:pt x="700" y="4782"/>
                  </a:cubicBezTo>
                  <a:cubicBezTo>
                    <a:pt x="860" y="4555"/>
                    <a:pt x="643" y="2684"/>
                    <a:pt x="577" y="2334"/>
                  </a:cubicBezTo>
                  <a:cubicBezTo>
                    <a:pt x="501" y="1956"/>
                    <a:pt x="426" y="1569"/>
                    <a:pt x="378" y="1181"/>
                  </a:cubicBezTo>
                  <a:cubicBezTo>
                    <a:pt x="350" y="898"/>
                    <a:pt x="331" y="208"/>
                    <a:pt x="2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0"/>
            <p:cNvSpPr/>
            <p:nvPr/>
          </p:nvSpPr>
          <p:spPr>
            <a:xfrm>
              <a:off x="6013399" y="2884044"/>
              <a:ext cx="23661" cy="231342"/>
            </a:xfrm>
            <a:custGeom>
              <a:avLst/>
              <a:gdLst/>
              <a:ahLst/>
              <a:cxnLst/>
              <a:rect l="l" t="t" r="r" b="b"/>
              <a:pathLst>
                <a:path w="464" h="4537" extrusionOk="0">
                  <a:moveTo>
                    <a:pt x="322" y="4083"/>
                  </a:moveTo>
                  <a:cubicBezTo>
                    <a:pt x="322" y="3403"/>
                    <a:pt x="294" y="1853"/>
                    <a:pt x="332" y="1220"/>
                  </a:cubicBezTo>
                  <a:cubicBezTo>
                    <a:pt x="350" y="946"/>
                    <a:pt x="464" y="275"/>
                    <a:pt x="379" y="1"/>
                  </a:cubicBezTo>
                  <a:cubicBezTo>
                    <a:pt x="313" y="29"/>
                    <a:pt x="322" y="1"/>
                    <a:pt x="284" y="114"/>
                  </a:cubicBezTo>
                  <a:lnTo>
                    <a:pt x="218" y="587"/>
                  </a:lnTo>
                  <a:cubicBezTo>
                    <a:pt x="190" y="813"/>
                    <a:pt x="152" y="1031"/>
                    <a:pt x="143" y="1267"/>
                  </a:cubicBezTo>
                  <a:cubicBezTo>
                    <a:pt x="114" y="1598"/>
                    <a:pt x="1" y="4405"/>
                    <a:pt x="284" y="4537"/>
                  </a:cubicBezTo>
                  <a:cubicBezTo>
                    <a:pt x="341" y="4424"/>
                    <a:pt x="322" y="4235"/>
                    <a:pt x="322" y="408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0"/>
            <p:cNvSpPr/>
            <p:nvPr/>
          </p:nvSpPr>
          <p:spPr>
            <a:xfrm>
              <a:off x="7109733" y="2884044"/>
              <a:ext cx="21774" cy="231342"/>
            </a:xfrm>
            <a:custGeom>
              <a:avLst/>
              <a:gdLst/>
              <a:ahLst/>
              <a:cxnLst/>
              <a:rect l="l" t="t" r="r" b="b"/>
              <a:pathLst>
                <a:path w="427" h="4537" extrusionOk="0">
                  <a:moveTo>
                    <a:pt x="124" y="1"/>
                  </a:moveTo>
                  <a:cubicBezTo>
                    <a:pt x="1" y="199"/>
                    <a:pt x="114" y="842"/>
                    <a:pt x="133" y="1087"/>
                  </a:cubicBezTo>
                  <a:cubicBezTo>
                    <a:pt x="181" y="1702"/>
                    <a:pt x="152" y="4442"/>
                    <a:pt x="190" y="4537"/>
                  </a:cubicBezTo>
                  <a:cubicBezTo>
                    <a:pt x="426" y="4357"/>
                    <a:pt x="370" y="2647"/>
                    <a:pt x="370" y="2212"/>
                  </a:cubicBezTo>
                  <a:cubicBezTo>
                    <a:pt x="370" y="1862"/>
                    <a:pt x="303" y="133"/>
                    <a:pt x="1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0"/>
            <p:cNvSpPr/>
            <p:nvPr/>
          </p:nvSpPr>
          <p:spPr>
            <a:xfrm>
              <a:off x="6684712" y="3692214"/>
              <a:ext cx="154762" cy="118093"/>
            </a:xfrm>
            <a:custGeom>
              <a:avLst/>
              <a:gdLst/>
              <a:ahLst/>
              <a:cxnLst/>
              <a:rect l="l" t="t" r="r" b="b"/>
              <a:pathLst>
                <a:path w="3035" h="2316" extrusionOk="0">
                  <a:moveTo>
                    <a:pt x="1153" y="208"/>
                  </a:moveTo>
                  <a:cubicBezTo>
                    <a:pt x="898" y="180"/>
                    <a:pt x="199" y="0"/>
                    <a:pt x="1" y="95"/>
                  </a:cubicBezTo>
                  <a:cubicBezTo>
                    <a:pt x="86" y="227"/>
                    <a:pt x="775" y="341"/>
                    <a:pt x="983" y="378"/>
                  </a:cubicBezTo>
                  <a:cubicBezTo>
                    <a:pt x="1560" y="482"/>
                    <a:pt x="2392" y="303"/>
                    <a:pt x="2732" y="1191"/>
                  </a:cubicBezTo>
                  <a:cubicBezTo>
                    <a:pt x="2930" y="1711"/>
                    <a:pt x="2675" y="2136"/>
                    <a:pt x="2779" y="2316"/>
                  </a:cubicBezTo>
                  <a:cubicBezTo>
                    <a:pt x="2864" y="2259"/>
                    <a:pt x="2874" y="2212"/>
                    <a:pt x="2902" y="2080"/>
                  </a:cubicBezTo>
                  <a:cubicBezTo>
                    <a:pt x="2996" y="1758"/>
                    <a:pt x="3034" y="1503"/>
                    <a:pt x="2930" y="1172"/>
                  </a:cubicBezTo>
                  <a:cubicBezTo>
                    <a:pt x="2599" y="142"/>
                    <a:pt x="1673" y="274"/>
                    <a:pt x="1153" y="20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0"/>
            <p:cNvSpPr/>
            <p:nvPr/>
          </p:nvSpPr>
          <p:spPr>
            <a:xfrm>
              <a:off x="7793132" y="3646423"/>
              <a:ext cx="171080" cy="118093"/>
            </a:xfrm>
            <a:custGeom>
              <a:avLst/>
              <a:gdLst/>
              <a:ahLst/>
              <a:cxnLst/>
              <a:rect l="l" t="t" r="r" b="b"/>
              <a:pathLst>
                <a:path w="3355" h="2316" extrusionOk="0">
                  <a:moveTo>
                    <a:pt x="567" y="312"/>
                  </a:moveTo>
                  <a:cubicBezTo>
                    <a:pt x="718" y="294"/>
                    <a:pt x="1011" y="303"/>
                    <a:pt x="1106" y="180"/>
                  </a:cubicBezTo>
                  <a:cubicBezTo>
                    <a:pt x="841" y="1"/>
                    <a:pt x="0" y="161"/>
                    <a:pt x="567" y="615"/>
                  </a:cubicBezTo>
                  <a:cubicBezTo>
                    <a:pt x="1295" y="1201"/>
                    <a:pt x="898" y="993"/>
                    <a:pt x="1266" y="1361"/>
                  </a:cubicBezTo>
                  <a:cubicBezTo>
                    <a:pt x="1569" y="1664"/>
                    <a:pt x="2986" y="2316"/>
                    <a:pt x="3327" y="2136"/>
                  </a:cubicBezTo>
                  <a:cubicBezTo>
                    <a:pt x="3298" y="2051"/>
                    <a:pt x="3355" y="2118"/>
                    <a:pt x="3260" y="2061"/>
                  </a:cubicBezTo>
                  <a:lnTo>
                    <a:pt x="2939" y="1957"/>
                  </a:lnTo>
                  <a:cubicBezTo>
                    <a:pt x="2448" y="1815"/>
                    <a:pt x="2174" y="1702"/>
                    <a:pt x="1729" y="1437"/>
                  </a:cubicBezTo>
                  <a:cubicBezTo>
                    <a:pt x="1153" y="1097"/>
                    <a:pt x="1399" y="1002"/>
                    <a:pt x="851" y="596"/>
                  </a:cubicBezTo>
                  <a:cubicBezTo>
                    <a:pt x="737" y="511"/>
                    <a:pt x="614" y="454"/>
                    <a:pt x="567" y="3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0"/>
            <p:cNvSpPr/>
            <p:nvPr/>
          </p:nvSpPr>
          <p:spPr>
            <a:xfrm>
              <a:off x="6716021" y="2710060"/>
              <a:ext cx="182706" cy="53540"/>
            </a:xfrm>
            <a:custGeom>
              <a:avLst/>
              <a:gdLst/>
              <a:ahLst/>
              <a:cxnLst/>
              <a:rect l="l" t="t" r="r" b="b"/>
              <a:pathLst>
                <a:path w="3583" h="1050" extrusionOk="0">
                  <a:moveTo>
                    <a:pt x="1" y="908"/>
                  </a:moveTo>
                  <a:cubicBezTo>
                    <a:pt x="228" y="1050"/>
                    <a:pt x="2354" y="511"/>
                    <a:pt x="2827" y="388"/>
                  </a:cubicBezTo>
                  <a:cubicBezTo>
                    <a:pt x="3025" y="332"/>
                    <a:pt x="3573" y="247"/>
                    <a:pt x="3583" y="58"/>
                  </a:cubicBezTo>
                  <a:cubicBezTo>
                    <a:pt x="3431" y="1"/>
                    <a:pt x="2855" y="180"/>
                    <a:pt x="2656" y="228"/>
                  </a:cubicBezTo>
                  <a:lnTo>
                    <a:pt x="832" y="634"/>
                  </a:lnTo>
                  <a:cubicBezTo>
                    <a:pt x="681" y="672"/>
                    <a:pt x="530" y="700"/>
                    <a:pt x="379" y="738"/>
                  </a:cubicBezTo>
                  <a:cubicBezTo>
                    <a:pt x="209" y="766"/>
                    <a:pt x="29" y="748"/>
                    <a:pt x="1" y="90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0"/>
            <p:cNvSpPr/>
            <p:nvPr/>
          </p:nvSpPr>
          <p:spPr>
            <a:xfrm>
              <a:off x="7860594" y="3017541"/>
              <a:ext cx="45791" cy="171581"/>
            </a:xfrm>
            <a:custGeom>
              <a:avLst/>
              <a:gdLst/>
              <a:ahLst/>
              <a:cxnLst/>
              <a:rect l="l" t="t" r="r" b="b"/>
              <a:pathLst>
                <a:path w="898" h="3365" extrusionOk="0">
                  <a:moveTo>
                    <a:pt x="284" y="293"/>
                  </a:moveTo>
                  <a:cubicBezTo>
                    <a:pt x="180" y="104"/>
                    <a:pt x="142" y="19"/>
                    <a:pt x="0" y="0"/>
                  </a:cubicBezTo>
                  <a:cubicBezTo>
                    <a:pt x="0" y="161"/>
                    <a:pt x="227" y="577"/>
                    <a:pt x="293" y="794"/>
                  </a:cubicBezTo>
                  <a:cubicBezTo>
                    <a:pt x="388" y="1078"/>
                    <a:pt x="463" y="1361"/>
                    <a:pt x="520" y="1664"/>
                  </a:cubicBezTo>
                  <a:cubicBezTo>
                    <a:pt x="567" y="1928"/>
                    <a:pt x="652" y="2382"/>
                    <a:pt x="577" y="2637"/>
                  </a:cubicBezTo>
                  <a:cubicBezTo>
                    <a:pt x="520" y="2845"/>
                    <a:pt x="236" y="3072"/>
                    <a:pt x="236" y="3365"/>
                  </a:cubicBezTo>
                  <a:cubicBezTo>
                    <a:pt x="378" y="3327"/>
                    <a:pt x="737" y="2779"/>
                    <a:pt x="766" y="2684"/>
                  </a:cubicBezTo>
                  <a:cubicBezTo>
                    <a:pt x="898" y="2184"/>
                    <a:pt x="652" y="1201"/>
                    <a:pt x="463" y="709"/>
                  </a:cubicBezTo>
                  <a:cubicBezTo>
                    <a:pt x="406" y="567"/>
                    <a:pt x="359" y="426"/>
                    <a:pt x="284" y="29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0"/>
            <p:cNvSpPr/>
            <p:nvPr/>
          </p:nvSpPr>
          <p:spPr>
            <a:xfrm>
              <a:off x="6192178" y="2686961"/>
              <a:ext cx="165828" cy="75210"/>
            </a:xfrm>
            <a:custGeom>
              <a:avLst/>
              <a:gdLst/>
              <a:ahLst/>
              <a:cxnLst/>
              <a:rect l="l" t="t" r="r" b="b"/>
              <a:pathLst>
                <a:path w="3252" h="1475" extrusionOk="0">
                  <a:moveTo>
                    <a:pt x="1664" y="681"/>
                  </a:moveTo>
                  <a:cubicBezTo>
                    <a:pt x="1381" y="558"/>
                    <a:pt x="237" y="0"/>
                    <a:pt x="1" y="123"/>
                  </a:cubicBezTo>
                  <a:cubicBezTo>
                    <a:pt x="29" y="199"/>
                    <a:pt x="1" y="170"/>
                    <a:pt x="58" y="218"/>
                  </a:cubicBezTo>
                  <a:lnTo>
                    <a:pt x="766" y="520"/>
                  </a:lnTo>
                  <a:cubicBezTo>
                    <a:pt x="1182" y="700"/>
                    <a:pt x="2997" y="1475"/>
                    <a:pt x="3252" y="1361"/>
                  </a:cubicBezTo>
                  <a:cubicBezTo>
                    <a:pt x="3205" y="1201"/>
                    <a:pt x="2675" y="1049"/>
                    <a:pt x="2477" y="983"/>
                  </a:cubicBezTo>
                  <a:cubicBezTo>
                    <a:pt x="2193" y="898"/>
                    <a:pt x="1938" y="794"/>
                    <a:pt x="1664" y="68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0"/>
            <p:cNvSpPr/>
            <p:nvPr/>
          </p:nvSpPr>
          <p:spPr>
            <a:xfrm>
              <a:off x="6970014" y="3214165"/>
              <a:ext cx="133039" cy="100756"/>
            </a:xfrm>
            <a:custGeom>
              <a:avLst/>
              <a:gdLst/>
              <a:ahLst/>
              <a:cxnLst/>
              <a:rect l="l" t="t" r="r" b="b"/>
              <a:pathLst>
                <a:path w="2609" h="1976" extrusionOk="0">
                  <a:moveTo>
                    <a:pt x="19" y="1862"/>
                  </a:moveTo>
                  <a:cubicBezTo>
                    <a:pt x="48" y="1881"/>
                    <a:pt x="0" y="1872"/>
                    <a:pt x="95" y="1881"/>
                  </a:cubicBezTo>
                  <a:cubicBezTo>
                    <a:pt x="180" y="1890"/>
                    <a:pt x="66" y="1890"/>
                    <a:pt x="142" y="1881"/>
                  </a:cubicBezTo>
                  <a:cubicBezTo>
                    <a:pt x="142" y="1881"/>
                    <a:pt x="255" y="1862"/>
                    <a:pt x="255" y="1862"/>
                  </a:cubicBezTo>
                  <a:cubicBezTo>
                    <a:pt x="926" y="1720"/>
                    <a:pt x="1607" y="1976"/>
                    <a:pt x="1966" y="1635"/>
                  </a:cubicBezTo>
                  <a:cubicBezTo>
                    <a:pt x="2316" y="1295"/>
                    <a:pt x="2514" y="624"/>
                    <a:pt x="2609" y="0"/>
                  </a:cubicBezTo>
                  <a:cubicBezTo>
                    <a:pt x="2344" y="38"/>
                    <a:pt x="2316" y="1002"/>
                    <a:pt x="1853" y="1475"/>
                  </a:cubicBezTo>
                  <a:cubicBezTo>
                    <a:pt x="1531" y="1805"/>
                    <a:pt x="227" y="1456"/>
                    <a:pt x="19" y="186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0"/>
            <p:cNvSpPr/>
            <p:nvPr/>
          </p:nvSpPr>
          <p:spPr>
            <a:xfrm>
              <a:off x="5425967" y="2972260"/>
              <a:ext cx="97396" cy="72814"/>
            </a:xfrm>
            <a:custGeom>
              <a:avLst/>
              <a:gdLst/>
              <a:ahLst/>
              <a:cxnLst/>
              <a:rect l="l" t="t" r="r" b="b"/>
              <a:pathLst>
                <a:path w="1910" h="1428" extrusionOk="0">
                  <a:moveTo>
                    <a:pt x="0" y="95"/>
                  </a:moveTo>
                  <a:cubicBezTo>
                    <a:pt x="10" y="199"/>
                    <a:pt x="19" y="189"/>
                    <a:pt x="171" y="246"/>
                  </a:cubicBezTo>
                  <a:cubicBezTo>
                    <a:pt x="530" y="378"/>
                    <a:pt x="1579" y="737"/>
                    <a:pt x="1607" y="1096"/>
                  </a:cubicBezTo>
                  <a:cubicBezTo>
                    <a:pt x="1560" y="974"/>
                    <a:pt x="955" y="643"/>
                    <a:pt x="766" y="718"/>
                  </a:cubicBezTo>
                  <a:cubicBezTo>
                    <a:pt x="766" y="888"/>
                    <a:pt x="974" y="926"/>
                    <a:pt x="1220" y="1059"/>
                  </a:cubicBezTo>
                  <a:cubicBezTo>
                    <a:pt x="1635" y="1276"/>
                    <a:pt x="1494" y="1370"/>
                    <a:pt x="1711" y="1276"/>
                  </a:cubicBezTo>
                  <a:cubicBezTo>
                    <a:pt x="1739" y="1352"/>
                    <a:pt x="1739" y="1389"/>
                    <a:pt x="1824" y="1427"/>
                  </a:cubicBezTo>
                  <a:cubicBezTo>
                    <a:pt x="1909" y="1266"/>
                    <a:pt x="1777" y="926"/>
                    <a:pt x="1673" y="803"/>
                  </a:cubicBezTo>
                  <a:cubicBezTo>
                    <a:pt x="1579" y="690"/>
                    <a:pt x="1390" y="558"/>
                    <a:pt x="1220" y="463"/>
                  </a:cubicBezTo>
                  <a:cubicBezTo>
                    <a:pt x="1021" y="350"/>
                    <a:pt x="256" y="0"/>
                    <a:pt x="0" y="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0"/>
            <p:cNvSpPr/>
            <p:nvPr/>
          </p:nvSpPr>
          <p:spPr>
            <a:xfrm>
              <a:off x="6572427" y="3341390"/>
              <a:ext cx="106064" cy="121968"/>
            </a:xfrm>
            <a:custGeom>
              <a:avLst/>
              <a:gdLst/>
              <a:ahLst/>
              <a:cxnLst/>
              <a:rect l="l" t="t" r="r" b="b"/>
              <a:pathLst>
                <a:path w="2080" h="2392" extrusionOk="0">
                  <a:moveTo>
                    <a:pt x="1579" y="0"/>
                  </a:moveTo>
                  <a:cubicBezTo>
                    <a:pt x="1446" y="596"/>
                    <a:pt x="1891" y="1276"/>
                    <a:pt x="1456" y="1711"/>
                  </a:cubicBezTo>
                  <a:cubicBezTo>
                    <a:pt x="898" y="2268"/>
                    <a:pt x="142" y="2032"/>
                    <a:pt x="1" y="2250"/>
                  </a:cubicBezTo>
                  <a:cubicBezTo>
                    <a:pt x="180" y="2391"/>
                    <a:pt x="766" y="2287"/>
                    <a:pt x="974" y="2212"/>
                  </a:cubicBezTo>
                  <a:cubicBezTo>
                    <a:pt x="2080" y="1834"/>
                    <a:pt x="1862" y="1257"/>
                    <a:pt x="1730" y="407"/>
                  </a:cubicBezTo>
                  <a:cubicBezTo>
                    <a:pt x="1711" y="284"/>
                    <a:pt x="1711" y="57"/>
                    <a:pt x="15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0"/>
            <p:cNvSpPr/>
            <p:nvPr/>
          </p:nvSpPr>
          <p:spPr>
            <a:xfrm>
              <a:off x="6044759" y="3413186"/>
              <a:ext cx="80007" cy="133033"/>
            </a:xfrm>
            <a:custGeom>
              <a:avLst/>
              <a:gdLst/>
              <a:ahLst/>
              <a:cxnLst/>
              <a:rect l="l" t="t" r="r" b="b"/>
              <a:pathLst>
                <a:path w="1569" h="2609" extrusionOk="0">
                  <a:moveTo>
                    <a:pt x="1569" y="2448"/>
                  </a:moveTo>
                  <a:cubicBezTo>
                    <a:pt x="1418" y="2108"/>
                    <a:pt x="973" y="2609"/>
                    <a:pt x="350" y="1484"/>
                  </a:cubicBezTo>
                  <a:cubicBezTo>
                    <a:pt x="170" y="1163"/>
                    <a:pt x="142" y="1021"/>
                    <a:pt x="284" y="634"/>
                  </a:cubicBezTo>
                  <a:cubicBezTo>
                    <a:pt x="340" y="464"/>
                    <a:pt x="482" y="275"/>
                    <a:pt x="633" y="180"/>
                  </a:cubicBezTo>
                  <a:cubicBezTo>
                    <a:pt x="718" y="123"/>
                    <a:pt x="728" y="142"/>
                    <a:pt x="775" y="67"/>
                  </a:cubicBezTo>
                  <a:cubicBezTo>
                    <a:pt x="728" y="19"/>
                    <a:pt x="718" y="0"/>
                    <a:pt x="586" y="48"/>
                  </a:cubicBezTo>
                  <a:cubicBezTo>
                    <a:pt x="265" y="152"/>
                    <a:pt x="0" y="653"/>
                    <a:pt x="0" y="1040"/>
                  </a:cubicBezTo>
                  <a:cubicBezTo>
                    <a:pt x="0" y="1513"/>
                    <a:pt x="586" y="2580"/>
                    <a:pt x="1569" y="244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0"/>
            <p:cNvSpPr/>
            <p:nvPr/>
          </p:nvSpPr>
          <p:spPr>
            <a:xfrm>
              <a:off x="5461152" y="2271531"/>
              <a:ext cx="129674" cy="124416"/>
            </a:xfrm>
            <a:custGeom>
              <a:avLst/>
              <a:gdLst/>
              <a:ahLst/>
              <a:cxnLst/>
              <a:rect l="l" t="t" r="r" b="b"/>
              <a:pathLst>
                <a:path w="2543" h="2440" extrusionOk="0">
                  <a:moveTo>
                    <a:pt x="218" y="2439"/>
                  </a:moveTo>
                  <a:cubicBezTo>
                    <a:pt x="284" y="2392"/>
                    <a:pt x="312" y="2316"/>
                    <a:pt x="341" y="2241"/>
                  </a:cubicBezTo>
                  <a:cubicBezTo>
                    <a:pt x="737" y="1211"/>
                    <a:pt x="1257" y="861"/>
                    <a:pt x="2193" y="332"/>
                  </a:cubicBezTo>
                  <a:cubicBezTo>
                    <a:pt x="2297" y="275"/>
                    <a:pt x="2505" y="228"/>
                    <a:pt x="2543" y="95"/>
                  </a:cubicBezTo>
                  <a:cubicBezTo>
                    <a:pt x="2231" y="1"/>
                    <a:pt x="1163" y="729"/>
                    <a:pt x="993" y="880"/>
                  </a:cubicBezTo>
                  <a:cubicBezTo>
                    <a:pt x="652" y="1182"/>
                    <a:pt x="0" y="2118"/>
                    <a:pt x="218" y="24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0"/>
            <p:cNvSpPr/>
            <p:nvPr/>
          </p:nvSpPr>
          <p:spPr>
            <a:xfrm>
              <a:off x="5912230" y="3130794"/>
              <a:ext cx="37632" cy="170154"/>
            </a:xfrm>
            <a:custGeom>
              <a:avLst/>
              <a:gdLst/>
              <a:ahLst/>
              <a:cxnLst/>
              <a:rect l="l" t="t" r="r" b="b"/>
              <a:pathLst>
                <a:path w="738" h="3337" extrusionOk="0">
                  <a:moveTo>
                    <a:pt x="586" y="2458"/>
                  </a:moveTo>
                  <a:cubicBezTo>
                    <a:pt x="492" y="1966"/>
                    <a:pt x="378" y="303"/>
                    <a:pt x="57" y="48"/>
                  </a:cubicBezTo>
                  <a:cubicBezTo>
                    <a:pt x="0" y="114"/>
                    <a:pt x="19" y="0"/>
                    <a:pt x="10" y="152"/>
                  </a:cubicBezTo>
                  <a:cubicBezTo>
                    <a:pt x="10" y="152"/>
                    <a:pt x="28" y="246"/>
                    <a:pt x="28" y="256"/>
                  </a:cubicBezTo>
                  <a:cubicBezTo>
                    <a:pt x="236" y="1267"/>
                    <a:pt x="293" y="2032"/>
                    <a:pt x="510" y="2987"/>
                  </a:cubicBezTo>
                  <a:cubicBezTo>
                    <a:pt x="529" y="3062"/>
                    <a:pt x="539" y="3129"/>
                    <a:pt x="558" y="3195"/>
                  </a:cubicBezTo>
                  <a:cubicBezTo>
                    <a:pt x="595" y="3318"/>
                    <a:pt x="586" y="3299"/>
                    <a:pt x="671" y="3336"/>
                  </a:cubicBezTo>
                  <a:cubicBezTo>
                    <a:pt x="737" y="3053"/>
                    <a:pt x="633" y="2741"/>
                    <a:pt x="586" y="24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0"/>
            <p:cNvSpPr/>
            <p:nvPr/>
          </p:nvSpPr>
          <p:spPr>
            <a:xfrm>
              <a:off x="7196981" y="3133190"/>
              <a:ext cx="38601" cy="167247"/>
            </a:xfrm>
            <a:custGeom>
              <a:avLst/>
              <a:gdLst/>
              <a:ahLst/>
              <a:cxnLst/>
              <a:rect l="l" t="t" r="r" b="b"/>
              <a:pathLst>
                <a:path w="757" h="3280" extrusionOk="0">
                  <a:moveTo>
                    <a:pt x="95" y="3280"/>
                  </a:moveTo>
                  <a:cubicBezTo>
                    <a:pt x="218" y="3223"/>
                    <a:pt x="303" y="2675"/>
                    <a:pt x="341" y="2514"/>
                  </a:cubicBezTo>
                  <a:cubicBezTo>
                    <a:pt x="445" y="2061"/>
                    <a:pt x="511" y="1324"/>
                    <a:pt x="605" y="794"/>
                  </a:cubicBezTo>
                  <a:cubicBezTo>
                    <a:pt x="653" y="558"/>
                    <a:pt x="700" y="209"/>
                    <a:pt x="757" y="1"/>
                  </a:cubicBezTo>
                  <a:cubicBezTo>
                    <a:pt x="615" y="20"/>
                    <a:pt x="596" y="48"/>
                    <a:pt x="520" y="312"/>
                  </a:cubicBezTo>
                  <a:cubicBezTo>
                    <a:pt x="303" y="1087"/>
                    <a:pt x="284" y="1692"/>
                    <a:pt x="171" y="2429"/>
                  </a:cubicBezTo>
                  <a:cubicBezTo>
                    <a:pt x="133" y="2628"/>
                    <a:pt x="1" y="3100"/>
                    <a:pt x="95" y="32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0"/>
            <p:cNvSpPr/>
            <p:nvPr/>
          </p:nvSpPr>
          <p:spPr>
            <a:xfrm>
              <a:off x="7252868" y="3644026"/>
              <a:ext cx="71390" cy="130636"/>
            </a:xfrm>
            <a:custGeom>
              <a:avLst/>
              <a:gdLst/>
              <a:ahLst/>
              <a:cxnLst/>
              <a:rect l="l" t="t" r="r" b="b"/>
              <a:pathLst>
                <a:path w="1400" h="2562" extrusionOk="0">
                  <a:moveTo>
                    <a:pt x="1" y="2495"/>
                  </a:moveTo>
                  <a:cubicBezTo>
                    <a:pt x="133" y="2561"/>
                    <a:pt x="596" y="2420"/>
                    <a:pt x="738" y="2363"/>
                  </a:cubicBezTo>
                  <a:cubicBezTo>
                    <a:pt x="1229" y="2146"/>
                    <a:pt x="1400" y="681"/>
                    <a:pt x="1400" y="199"/>
                  </a:cubicBezTo>
                  <a:cubicBezTo>
                    <a:pt x="1400" y="76"/>
                    <a:pt x="1390" y="66"/>
                    <a:pt x="1333" y="0"/>
                  </a:cubicBezTo>
                  <a:cubicBezTo>
                    <a:pt x="1220" y="66"/>
                    <a:pt x="1229" y="208"/>
                    <a:pt x="1211" y="359"/>
                  </a:cubicBezTo>
                  <a:lnTo>
                    <a:pt x="984" y="1569"/>
                  </a:lnTo>
                  <a:cubicBezTo>
                    <a:pt x="804" y="2240"/>
                    <a:pt x="757" y="2155"/>
                    <a:pt x="284" y="2316"/>
                  </a:cubicBezTo>
                  <a:cubicBezTo>
                    <a:pt x="143" y="2363"/>
                    <a:pt x="48" y="2372"/>
                    <a:pt x="1" y="24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0"/>
            <p:cNvSpPr/>
            <p:nvPr/>
          </p:nvSpPr>
          <p:spPr>
            <a:xfrm>
              <a:off x="6276060" y="3422365"/>
              <a:ext cx="74755" cy="100246"/>
            </a:xfrm>
            <a:custGeom>
              <a:avLst/>
              <a:gdLst/>
              <a:ahLst/>
              <a:cxnLst/>
              <a:rect l="l" t="t" r="r" b="b"/>
              <a:pathLst>
                <a:path w="1466" h="1966" extrusionOk="0">
                  <a:moveTo>
                    <a:pt x="643" y="9"/>
                  </a:moveTo>
                  <a:lnTo>
                    <a:pt x="596" y="28"/>
                  </a:lnTo>
                  <a:cubicBezTo>
                    <a:pt x="652" y="104"/>
                    <a:pt x="586" y="38"/>
                    <a:pt x="662" y="113"/>
                  </a:cubicBezTo>
                  <a:cubicBezTo>
                    <a:pt x="917" y="378"/>
                    <a:pt x="1191" y="350"/>
                    <a:pt x="1238" y="1266"/>
                  </a:cubicBezTo>
                  <a:cubicBezTo>
                    <a:pt x="1248" y="1569"/>
                    <a:pt x="1333" y="1597"/>
                    <a:pt x="728" y="1701"/>
                  </a:cubicBezTo>
                  <a:cubicBezTo>
                    <a:pt x="586" y="1720"/>
                    <a:pt x="463" y="1739"/>
                    <a:pt x="322" y="1748"/>
                  </a:cubicBezTo>
                  <a:cubicBezTo>
                    <a:pt x="161" y="1767"/>
                    <a:pt x="29" y="1748"/>
                    <a:pt x="0" y="1909"/>
                  </a:cubicBezTo>
                  <a:cubicBezTo>
                    <a:pt x="227" y="1966"/>
                    <a:pt x="728" y="1890"/>
                    <a:pt x="964" y="1852"/>
                  </a:cubicBezTo>
                  <a:cubicBezTo>
                    <a:pt x="1408" y="1767"/>
                    <a:pt x="1465" y="1739"/>
                    <a:pt x="1437" y="1266"/>
                  </a:cubicBezTo>
                  <a:cubicBezTo>
                    <a:pt x="1408" y="766"/>
                    <a:pt x="1333" y="406"/>
                    <a:pt x="945" y="142"/>
                  </a:cubicBezTo>
                  <a:cubicBezTo>
                    <a:pt x="851" y="76"/>
                    <a:pt x="756" y="0"/>
                    <a:pt x="643" y="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0"/>
            <p:cNvSpPr/>
            <p:nvPr/>
          </p:nvSpPr>
          <p:spPr>
            <a:xfrm>
              <a:off x="7020139" y="2631533"/>
              <a:ext cx="91124" cy="123396"/>
            </a:xfrm>
            <a:custGeom>
              <a:avLst/>
              <a:gdLst/>
              <a:ahLst/>
              <a:cxnLst/>
              <a:rect l="l" t="t" r="r" b="b"/>
              <a:pathLst>
                <a:path w="1787" h="2420" extrusionOk="0">
                  <a:moveTo>
                    <a:pt x="0" y="350"/>
                  </a:moveTo>
                  <a:cubicBezTo>
                    <a:pt x="208" y="360"/>
                    <a:pt x="388" y="189"/>
                    <a:pt x="813" y="397"/>
                  </a:cubicBezTo>
                  <a:cubicBezTo>
                    <a:pt x="1314" y="643"/>
                    <a:pt x="1257" y="1078"/>
                    <a:pt x="1304" y="1342"/>
                  </a:cubicBezTo>
                  <a:lnTo>
                    <a:pt x="1512" y="2108"/>
                  </a:lnTo>
                  <a:cubicBezTo>
                    <a:pt x="1560" y="2250"/>
                    <a:pt x="1578" y="2363"/>
                    <a:pt x="1663" y="2420"/>
                  </a:cubicBezTo>
                  <a:cubicBezTo>
                    <a:pt x="1786" y="2259"/>
                    <a:pt x="1597" y="1758"/>
                    <a:pt x="1550" y="1560"/>
                  </a:cubicBezTo>
                  <a:cubicBezTo>
                    <a:pt x="1474" y="1248"/>
                    <a:pt x="1512" y="927"/>
                    <a:pt x="1371" y="671"/>
                  </a:cubicBezTo>
                  <a:cubicBezTo>
                    <a:pt x="1021" y="0"/>
                    <a:pt x="76" y="19"/>
                    <a:pt x="0" y="3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0"/>
            <p:cNvSpPr/>
            <p:nvPr/>
          </p:nvSpPr>
          <p:spPr>
            <a:xfrm>
              <a:off x="7002292" y="3418489"/>
              <a:ext cx="91634" cy="117634"/>
            </a:xfrm>
            <a:custGeom>
              <a:avLst/>
              <a:gdLst/>
              <a:ahLst/>
              <a:cxnLst/>
              <a:rect l="l" t="t" r="r" b="b"/>
              <a:pathLst>
                <a:path w="1797" h="2307" extrusionOk="0">
                  <a:moveTo>
                    <a:pt x="851" y="2013"/>
                  </a:moveTo>
                  <a:cubicBezTo>
                    <a:pt x="1796" y="1654"/>
                    <a:pt x="1692" y="95"/>
                    <a:pt x="983" y="0"/>
                  </a:cubicBezTo>
                  <a:cubicBezTo>
                    <a:pt x="974" y="227"/>
                    <a:pt x="1220" y="123"/>
                    <a:pt x="1324" y="643"/>
                  </a:cubicBezTo>
                  <a:cubicBezTo>
                    <a:pt x="1380" y="908"/>
                    <a:pt x="1324" y="1229"/>
                    <a:pt x="1201" y="1437"/>
                  </a:cubicBezTo>
                  <a:cubicBezTo>
                    <a:pt x="1050" y="1692"/>
                    <a:pt x="936" y="1768"/>
                    <a:pt x="634" y="1891"/>
                  </a:cubicBezTo>
                  <a:cubicBezTo>
                    <a:pt x="501" y="1938"/>
                    <a:pt x="435" y="1994"/>
                    <a:pt x="312" y="2051"/>
                  </a:cubicBezTo>
                  <a:cubicBezTo>
                    <a:pt x="161" y="2127"/>
                    <a:pt x="57" y="2136"/>
                    <a:pt x="0" y="2250"/>
                  </a:cubicBezTo>
                  <a:cubicBezTo>
                    <a:pt x="237" y="2306"/>
                    <a:pt x="568" y="2117"/>
                    <a:pt x="851" y="201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0"/>
            <p:cNvSpPr/>
            <p:nvPr/>
          </p:nvSpPr>
          <p:spPr>
            <a:xfrm>
              <a:off x="7707822" y="3445974"/>
              <a:ext cx="102699" cy="75210"/>
            </a:xfrm>
            <a:custGeom>
              <a:avLst/>
              <a:gdLst/>
              <a:ahLst/>
              <a:cxnLst/>
              <a:rect l="l" t="t" r="r" b="b"/>
              <a:pathLst>
                <a:path w="2014" h="1475" extrusionOk="0">
                  <a:moveTo>
                    <a:pt x="1881" y="1361"/>
                  </a:moveTo>
                  <a:cubicBezTo>
                    <a:pt x="1616" y="1285"/>
                    <a:pt x="1389" y="1323"/>
                    <a:pt x="1106" y="1200"/>
                  </a:cubicBezTo>
                  <a:cubicBezTo>
                    <a:pt x="0" y="737"/>
                    <a:pt x="1890" y="321"/>
                    <a:pt x="2013" y="57"/>
                  </a:cubicBezTo>
                  <a:cubicBezTo>
                    <a:pt x="1805" y="0"/>
                    <a:pt x="1408" y="180"/>
                    <a:pt x="1248" y="255"/>
                  </a:cubicBezTo>
                  <a:cubicBezTo>
                    <a:pt x="1011" y="378"/>
                    <a:pt x="822" y="473"/>
                    <a:pt x="652" y="643"/>
                  </a:cubicBezTo>
                  <a:cubicBezTo>
                    <a:pt x="227" y="1087"/>
                    <a:pt x="1040" y="1474"/>
                    <a:pt x="1503" y="1474"/>
                  </a:cubicBezTo>
                  <a:cubicBezTo>
                    <a:pt x="1815" y="1474"/>
                    <a:pt x="1843" y="1474"/>
                    <a:pt x="1881" y="136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0"/>
            <p:cNvSpPr/>
            <p:nvPr/>
          </p:nvSpPr>
          <p:spPr>
            <a:xfrm>
              <a:off x="5902592" y="3583295"/>
              <a:ext cx="16879" cy="161026"/>
            </a:xfrm>
            <a:custGeom>
              <a:avLst/>
              <a:gdLst/>
              <a:ahLst/>
              <a:cxnLst/>
              <a:rect l="l" t="t" r="r" b="b"/>
              <a:pathLst>
                <a:path w="331" h="3158" extrusionOk="0">
                  <a:moveTo>
                    <a:pt x="142" y="1"/>
                  </a:moveTo>
                  <a:cubicBezTo>
                    <a:pt x="57" y="29"/>
                    <a:pt x="66" y="1"/>
                    <a:pt x="38" y="142"/>
                  </a:cubicBezTo>
                  <a:cubicBezTo>
                    <a:pt x="0" y="416"/>
                    <a:pt x="19" y="2117"/>
                    <a:pt x="38" y="2401"/>
                  </a:cubicBezTo>
                  <a:lnTo>
                    <a:pt x="132" y="3157"/>
                  </a:lnTo>
                  <a:cubicBezTo>
                    <a:pt x="331" y="2987"/>
                    <a:pt x="217" y="341"/>
                    <a:pt x="1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0"/>
            <p:cNvSpPr/>
            <p:nvPr/>
          </p:nvSpPr>
          <p:spPr>
            <a:xfrm>
              <a:off x="7664427" y="2814185"/>
              <a:ext cx="66545" cy="131095"/>
            </a:xfrm>
            <a:custGeom>
              <a:avLst/>
              <a:gdLst/>
              <a:ahLst/>
              <a:cxnLst/>
              <a:rect l="l" t="t" r="r" b="b"/>
              <a:pathLst>
                <a:path w="1305" h="2571" extrusionOk="0">
                  <a:moveTo>
                    <a:pt x="1154" y="955"/>
                  </a:moveTo>
                  <a:cubicBezTo>
                    <a:pt x="984" y="454"/>
                    <a:pt x="322" y="0"/>
                    <a:pt x="1" y="0"/>
                  </a:cubicBezTo>
                  <a:cubicBezTo>
                    <a:pt x="20" y="133"/>
                    <a:pt x="388" y="331"/>
                    <a:pt x="520" y="435"/>
                  </a:cubicBezTo>
                  <a:cubicBezTo>
                    <a:pt x="927" y="747"/>
                    <a:pt x="1135" y="1342"/>
                    <a:pt x="1069" y="1805"/>
                  </a:cubicBezTo>
                  <a:cubicBezTo>
                    <a:pt x="1031" y="2061"/>
                    <a:pt x="804" y="2335"/>
                    <a:pt x="861" y="2571"/>
                  </a:cubicBezTo>
                  <a:cubicBezTo>
                    <a:pt x="984" y="2524"/>
                    <a:pt x="1191" y="2089"/>
                    <a:pt x="1239" y="1900"/>
                  </a:cubicBezTo>
                  <a:cubicBezTo>
                    <a:pt x="1305" y="1626"/>
                    <a:pt x="1239" y="1210"/>
                    <a:pt x="1154" y="95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0"/>
            <p:cNvSpPr/>
            <p:nvPr/>
          </p:nvSpPr>
          <p:spPr>
            <a:xfrm>
              <a:off x="5294866" y="3422824"/>
              <a:ext cx="111878" cy="108456"/>
            </a:xfrm>
            <a:custGeom>
              <a:avLst/>
              <a:gdLst/>
              <a:ahLst/>
              <a:cxnLst/>
              <a:rect l="l" t="t" r="r" b="b"/>
              <a:pathLst>
                <a:path w="2194" h="2127" extrusionOk="0">
                  <a:moveTo>
                    <a:pt x="1" y="2032"/>
                  </a:moveTo>
                  <a:cubicBezTo>
                    <a:pt x="265" y="2127"/>
                    <a:pt x="1135" y="1550"/>
                    <a:pt x="1352" y="1314"/>
                  </a:cubicBezTo>
                  <a:cubicBezTo>
                    <a:pt x="1447" y="1210"/>
                    <a:pt x="1503" y="1106"/>
                    <a:pt x="1579" y="993"/>
                  </a:cubicBezTo>
                  <a:cubicBezTo>
                    <a:pt x="1759" y="757"/>
                    <a:pt x="2165" y="246"/>
                    <a:pt x="2193" y="0"/>
                  </a:cubicBezTo>
                  <a:cubicBezTo>
                    <a:pt x="2052" y="38"/>
                    <a:pt x="2014" y="104"/>
                    <a:pt x="1891" y="265"/>
                  </a:cubicBezTo>
                  <a:cubicBezTo>
                    <a:pt x="1806" y="378"/>
                    <a:pt x="1740" y="464"/>
                    <a:pt x="1655" y="558"/>
                  </a:cubicBezTo>
                  <a:cubicBezTo>
                    <a:pt x="1144" y="1201"/>
                    <a:pt x="1220" y="1324"/>
                    <a:pt x="284" y="1806"/>
                  </a:cubicBezTo>
                  <a:cubicBezTo>
                    <a:pt x="58" y="1919"/>
                    <a:pt x="10" y="1909"/>
                    <a:pt x="1" y="203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0"/>
            <p:cNvSpPr/>
            <p:nvPr/>
          </p:nvSpPr>
          <p:spPr>
            <a:xfrm>
              <a:off x="7287084" y="3407424"/>
              <a:ext cx="51145" cy="140732"/>
            </a:xfrm>
            <a:custGeom>
              <a:avLst/>
              <a:gdLst/>
              <a:ahLst/>
              <a:cxnLst/>
              <a:rect l="l" t="t" r="r" b="b"/>
              <a:pathLst>
                <a:path w="1003" h="2760" extrusionOk="0">
                  <a:moveTo>
                    <a:pt x="303" y="161"/>
                  </a:moveTo>
                  <a:cubicBezTo>
                    <a:pt x="218" y="95"/>
                    <a:pt x="152" y="9"/>
                    <a:pt x="1" y="0"/>
                  </a:cubicBezTo>
                  <a:cubicBezTo>
                    <a:pt x="39" y="198"/>
                    <a:pt x="209" y="189"/>
                    <a:pt x="360" y="539"/>
                  </a:cubicBezTo>
                  <a:cubicBezTo>
                    <a:pt x="426" y="699"/>
                    <a:pt x="662" y="1871"/>
                    <a:pt x="672" y="2013"/>
                  </a:cubicBezTo>
                  <a:cubicBezTo>
                    <a:pt x="681" y="2193"/>
                    <a:pt x="615" y="2684"/>
                    <a:pt x="776" y="2760"/>
                  </a:cubicBezTo>
                  <a:cubicBezTo>
                    <a:pt x="1003" y="2486"/>
                    <a:pt x="766" y="1465"/>
                    <a:pt x="710" y="1134"/>
                  </a:cubicBezTo>
                  <a:cubicBezTo>
                    <a:pt x="643" y="766"/>
                    <a:pt x="587" y="388"/>
                    <a:pt x="303" y="16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0"/>
            <p:cNvSpPr/>
            <p:nvPr/>
          </p:nvSpPr>
          <p:spPr>
            <a:xfrm>
              <a:off x="6239447" y="3236806"/>
              <a:ext cx="127736" cy="71386"/>
            </a:xfrm>
            <a:custGeom>
              <a:avLst/>
              <a:gdLst/>
              <a:ahLst/>
              <a:cxnLst/>
              <a:rect l="l" t="t" r="r" b="b"/>
              <a:pathLst>
                <a:path w="2505" h="1400" extrusionOk="0">
                  <a:moveTo>
                    <a:pt x="0" y="1342"/>
                  </a:moveTo>
                  <a:cubicBezTo>
                    <a:pt x="227" y="1342"/>
                    <a:pt x="246" y="1305"/>
                    <a:pt x="501" y="1352"/>
                  </a:cubicBezTo>
                  <a:cubicBezTo>
                    <a:pt x="652" y="1380"/>
                    <a:pt x="785" y="1399"/>
                    <a:pt x="945" y="1380"/>
                  </a:cubicBezTo>
                  <a:cubicBezTo>
                    <a:pt x="1720" y="1333"/>
                    <a:pt x="2476" y="312"/>
                    <a:pt x="2505" y="0"/>
                  </a:cubicBezTo>
                  <a:cubicBezTo>
                    <a:pt x="2174" y="95"/>
                    <a:pt x="1739" y="1210"/>
                    <a:pt x="747" y="1191"/>
                  </a:cubicBezTo>
                  <a:cubicBezTo>
                    <a:pt x="510" y="1191"/>
                    <a:pt x="57" y="1068"/>
                    <a:pt x="0" y="134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0"/>
            <p:cNvSpPr/>
            <p:nvPr/>
          </p:nvSpPr>
          <p:spPr>
            <a:xfrm>
              <a:off x="5235613" y="2663811"/>
              <a:ext cx="30901" cy="142211"/>
            </a:xfrm>
            <a:custGeom>
              <a:avLst/>
              <a:gdLst/>
              <a:ahLst/>
              <a:cxnLst/>
              <a:rect l="l" t="t" r="r" b="b"/>
              <a:pathLst>
                <a:path w="606" h="2789" extrusionOk="0">
                  <a:moveTo>
                    <a:pt x="388" y="2250"/>
                  </a:moveTo>
                  <a:cubicBezTo>
                    <a:pt x="605" y="1815"/>
                    <a:pt x="454" y="1135"/>
                    <a:pt x="369" y="653"/>
                  </a:cubicBezTo>
                  <a:cubicBezTo>
                    <a:pt x="341" y="464"/>
                    <a:pt x="312" y="29"/>
                    <a:pt x="123" y="1"/>
                  </a:cubicBezTo>
                  <a:cubicBezTo>
                    <a:pt x="67" y="114"/>
                    <a:pt x="256" y="1220"/>
                    <a:pt x="274" y="1466"/>
                  </a:cubicBezTo>
                  <a:cubicBezTo>
                    <a:pt x="312" y="1796"/>
                    <a:pt x="341" y="1900"/>
                    <a:pt x="218" y="2193"/>
                  </a:cubicBezTo>
                  <a:cubicBezTo>
                    <a:pt x="152" y="2335"/>
                    <a:pt x="0" y="2637"/>
                    <a:pt x="19" y="2789"/>
                  </a:cubicBezTo>
                  <a:cubicBezTo>
                    <a:pt x="170" y="2779"/>
                    <a:pt x="303" y="2439"/>
                    <a:pt x="388" y="22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0"/>
            <p:cNvSpPr/>
            <p:nvPr/>
          </p:nvSpPr>
          <p:spPr>
            <a:xfrm>
              <a:off x="7757437" y="3577023"/>
              <a:ext cx="131612" cy="49715"/>
            </a:xfrm>
            <a:custGeom>
              <a:avLst/>
              <a:gdLst/>
              <a:ahLst/>
              <a:cxnLst/>
              <a:rect l="l" t="t" r="r" b="b"/>
              <a:pathLst>
                <a:path w="2581" h="975" extrusionOk="0">
                  <a:moveTo>
                    <a:pt x="898" y="766"/>
                  </a:moveTo>
                  <a:cubicBezTo>
                    <a:pt x="700" y="766"/>
                    <a:pt x="520" y="700"/>
                    <a:pt x="634" y="492"/>
                  </a:cubicBezTo>
                  <a:cubicBezTo>
                    <a:pt x="709" y="331"/>
                    <a:pt x="908" y="313"/>
                    <a:pt x="955" y="180"/>
                  </a:cubicBezTo>
                  <a:cubicBezTo>
                    <a:pt x="520" y="1"/>
                    <a:pt x="1" y="974"/>
                    <a:pt x="898" y="974"/>
                  </a:cubicBezTo>
                  <a:cubicBezTo>
                    <a:pt x="1286" y="974"/>
                    <a:pt x="1484" y="917"/>
                    <a:pt x="1853" y="851"/>
                  </a:cubicBezTo>
                  <a:cubicBezTo>
                    <a:pt x="2023" y="823"/>
                    <a:pt x="2496" y="785"/>
                    <a:pt x="2581" y="615"/>
                  </a:cubicBezTo>
                  <a:cubicBezTo>
                    <a:pt x="2392" y="520"/>
                    <a:pt x="1343" y="766"/>
                    <a:pt x="898" y="76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0"/>
            <p:cNvSpPr/>
            <p:nvPr/>
          </p:nvSpPr>
          <p:spPr>
            <a:xfrm>
              <a:off x="6994592" y="2719239"/>
              <a:ext cx="57367" cy="133543"/>
            </a:xfrm>
            <a:custGeom>
              <a:avLst/>
              <a:gdLst/>
              <a:ahLst/>
              <a:cxnLst/>
              <a:rect l="l" t="t" r="r" b="b"/>
              <a:pathLst>
                <a:path w="1125" h="2619" extrusionOk="0">
                  <a:moveTo>
                    <a:pt x="29" y="0"/>
                  </a:moveTo>
                  <a:cubicBezTo>
                    <a:pt x="85" y="133"/>
                    <a:pt x="0" y="48"/>
                    <a:pt x="133" y="152"/>
                  </a:cubicBezTo>
                  <a:cubicBezTo>
                    <a:pt x="284" y="265"/>
                    <a:pt x="350" y="331"/>
                    <a:pt x="454" y="511"/>
                  </a:cubicBezTo>
                  <a:cubicBezTo>
                    <a:pt x="671" y="898"/>
                    <a:pt x="794" y="1418"/>
                    <a:pt x="870" y="1881"/>
                  </a:cubicBezTo>
                  <a:cubicBezTo>
                    <a:pt x="908" y="2089"/>
                    <a:pt x="908" y="2486"/>
                    <a:pt x="1021" y="2618"/>
                  </a:cubicBezTo>
                  <a:cubicBezTo>
                    <a:pt x="1125" y="2552"/>
                    <a:pt x="1106" y="2382"/>
                    <a:pt x="1097" y="2221"/>
                  </a:cubicBezTo>
                  <a:cubicBezTo>
                    <a:pt x="1059" y="1550"/>
                    <a:pt x="804" y="19"/>
                    <a:pt x="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0"/>
            <p:cNvSpPr/>
            <p:nvPr/>
          </p:nvSpPr>
          <p:spPr>
            <a:xfrm>
              <a:off x="6674616" y="2932231"/>
              <a:ext cx="44363" cy="141752"/>
            </a:xfrm>
            <a:custGeom>
              <a:avLst/>
              <a:gdLst/>
              <a:ahLst/>
              <a:cxnLst/>
              <a:rect l="l" t="t" r="r" b="b"/>
              <a:pathLst>
                <a:path w="870" h="2780" extrusionOk="0">
                  <a:moveTo>
                    <a:pt x="870" y="2741"/>
                  </a:moveTo>
                  <a:cubicBezTo>
                    <a:pt x="794" y="2496"/>
                    <a:pt x="567" y="2486"/>
                    <a:pt x="482" y="1380"/>
                  </a:cubicBezTo>
                  <a:cubicBezTo>
                    <a:pt x="444" y="927"/>
                    <a:pt x="350" y="681"/>
                    <a:pt x="255" y="275"/>
                  </a:cubicBezTo>
                  <a:cubicBezTo>
                    <a:pt x="199" y="57"/>
                    <a:pt x="208" y="29"/>
                    <a:pt x="95" y="1"/>
                  </a:cubicBezTo>
                  <a:cubicBezTo>
                    <a:pt x="0" y="152"/>
                    <a:pt x="142" y="596"/>
                    <a:pt x="180" y="757"/>
                  </a:cubicBezTo>
                  <a:cubicBezTo>
                    <a:pt x="236" y="1012"/>
                    <a:pt x="274" y="1258"/>
                    <a:pt x="284" y="1532"/>
                  </a:cubicBezTo>
                  <a:cubicBezTo>
                    <a:pt x="302" y="1825"/>
                    <a:pt x="482" y="2779"/>
                    <a:pt x="870" y="274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0"/>
            <p:cNvSpPr/>
            <p:nvPr/>
          </p:nvSpPr>
          <p:spPr>
            <a:xfrm>
              <a:off x="7042780" y="3058487"/>
              <a:ext cx="31870" cy="145576"/>
            </a:xfrm>
            <a:custGeom>
              <a:avLst/>
              <a:gdLst/>
              <a:ahLst/>
              <a:cxnLst/>
              <a:rect l="l" t="t" r="r" b="b"/>
              <a:pathLst>
                <a:path w="625" h="2855" extrusionOk="0">
                  <a:moveTo>
                    <a:pt x="95" y="2855"/>
                  </a:moveTo>
                  <a:cubicBezTo>
                    <a:pt x="170" y="2826"/>
                    <a:pt x="170" y="2836"/>
                    <a:pt x="208" y="2723"/>
                  </a:cubicBezTo>
                  <a:cubicBezTo>
                    <a:pt x="218" y="2666"/>
                    <a:pt x="227" y="2600"/>
                    <a:pt x="227" y="2543"/>
                  </a:cubicBezTo>
                  <a:cubicBezTo>
                    <a:pt x="293" y="1929"/>
                    <a:pt x="624" y="360"/>
                    <a:pt x="388" y="1"/>
                  </a:cubicBezTo>
                  <a:cubicBezTo>
                    <a:pt x="274" y="86"/>
                    <a:pt x="284" y="502"/>
                    <a:pt x="265" y="691"/>
                  </a:cubicBezTo>
                  <a:cubicBezTo>
                    <a:pt x="218" y="1362"/>
                    <a:pt x="0" y="2316"/>
                    <a:pt x="95" y="285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0"/>
            <p:cNvSpPr/>
            <p:nvPr/>
          </p:nvSpPr>
          <p:spPr>
            <a:xfrm>
              <a:off x="5006709" y="2606496"/>
              <a:ext cx="129674" cy="53540"/>
            </a:xfrm>
            <a:custGeom>
              <a:avLst/>
              <a:gdLst/>
              <a:ahLst/>
              <a:cxnLst/>
              <a:rect l="l" t="t" r="r" b="b"/>
              <a:pathLst>
                <a:path w="2543" h="1050" extrusionOk="0">
                  <a:moveTo>
                    <a:pt x="10" y="964"/>
                  </a:moveTo>
                  <a:cubicBezTo>
                    <a:pt x="255" y="1049"/>
                    <a:pt x="1172" y="747"/>
                    <a:pt x="1446" y="662"/>
                  </a:cubicBezTo>
                  <a:cubicBezTo>
                    <a:pt x="1739" y="567"/>
                    <a:pt x="2524" y="350"/>
                    <a:pt x="2543" y="0"/>
                  </a:cubicBezTo>
                  <a:cubicBezTo>
                    <a:pt x="2448" y="19"/>
                    <a:pt x="2335" y="104"/>
                    <a:pt x="2231" y="151"/>
                  </a:cubicBezTo>
                  <a:cubicBezTo>
                    <a:pt x="2117" y="208"/>
                    <a:pt x="2023" y="246"/>
                    <a:pt x="1928" y="284"/>
                  </a:cubicBezTo>
                  <a:cubicBezTo>
                    <a:pt x="1711" y="369"/>
                    <a:pt x="1503" y="425"/>
                    <a:pt x="1276" y="501"/>
                  </a:cubicBezTo>
                  <a:lnTo>
                    <a:pt x="274" y="784"/>
                  </a:lnTo>
                  <a:cubicBezTo>
                    <a:pt x="237" y="803"/>
                    <a:pt x="123" y="832"/>
                    <a:pt x="95" y="841"/>
                  </a:cubicBezTo>
                  <a:cubicBezTo>
                    <a:pt x="0" y="888"/>
                    <a:pt x="29" y="851"/>
                    <a:pt x="10" y="96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0"/>
            <p:cNvSpPr/>
            <p:nvPr/>
          </p:nvSpPr>
          <p:spPr>
            <a:xfrm>
              <a:off x="5259222" y="2950538"/>
              <a:ext cx="57876" cy="123906"/>
            </a:xfrm>
            <a:custGeom>
              <a:avLst/>
              <a:gdLst/>
              <a:ahLst/>
              <a:cxnLst/>
              <a:rect l="l" t="t" r="r" b="b"/>
              <a:pathLst>
                <a:path w="1135" h="2430" extrusionOk="0">
                  <a:moveTo>
                    <a:pt x="1078" y="1863"/>
                  </a:moveTo>
                  <a:cubicBezTo>
                    <a:pt x="1125" y="1589"/>
                    <a:pt x="1135" y="1192"/>
                    <a:pt x="993" y="984"/>
                  </a:cubicBezTo>
                  <a:cubicBezTo>
                    <a:pt x="860" y="776"/>
                    <a:pt x="757" y="530"/>
                    <a:pt x="624" y="350"/>
                  </a:cubicBezTo>
                  <a:cubicBezTo>
                    <a:pt x="492" y="161"/>
                    <a:pt x="123" y="1"/>
                    <a:pt x="0" y="218"/>
                  </a:cubicBezTo>
                  <a:lnTo>
                    <a:pt x="95" y="256"/>
                  </a:lnTo>
                  <a:cubicBezTo>
                    <a:pt x="123" y="265"/>
                    <a:pt x="161" y="265"/>
                    <a:pt x="189" y="265"/>
                  </a:cubicBezTo>
                  <a:cubicBezTo>
                    <a:pt x="388" y="303"/>
                    <a:pt x="435" y="417"/>
                    <a:pt x="530" y="558"/>
                  </a:cubicBezTo>
                  <a:cubicBezTo>
                    <a:pt x="794" y="1003"/>
                    <a:pt x="993" y="1305"/>
                    <a:pt x="889" y="1853"/>
                  </a:cubicBezTo>
                  <a:cubicBezTo>
                    <a:pt x="851" y="2061"/>
                    <a:pt x="662" y="2174"/>
                    <a:pt x="643" y="2430"/>
                  </a:cubicBezTo>
                  <a:cubicBezTo>
                    <a:pt x="804" y="2430"/>
                    <a:pt x="1049" y="2033"/>
                    <a:pt x="1078" y="18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0"/>
            <p:cNvSpPr/>
            <p:nvPr/>
          </p:nvSpPr>
          <p:spPr>
            <a:xfrm>
              <a:off x="6601340" y="3014634"/>
              <a:ext cx="28505" cy="134971"/>
            </a:xfrm>
            <a:custGeom>
              <a:avLst/>
              <a:gdLst/>
              <a:ahLst/>
              <a:cxnLst/>
              <a:rect l="l" t="t" r="r" b="b"/>
              <a:pathLst>
                <a:path w="559" h="2647" extrusionOk="0">
                  <a:moveTo>
                    <a:pt x="464" y="407"/>
                  </a:moveTo>
                  <a:cubicBezTo>
                    <a:pt x="397" y="246"/>
                    <a:pt x="199" y="29"/>
                    <a:pt x="1" y="1"/>
                  </a:cubicBezTo>
                  <a:cubicBezTo>
                    <a:pt x="29" y="209"/>
                    <a:pt x="218" y="228"/>
                    <a:pt x="294" y="492"/>
                  </a:cubicBezTo>
                  <a:cubicBezTo>
                    <a:pt x="360" y="691"/>
                    <a:pt x="350" y="1012"/>
                    <a:pt x="322" y="1239"/>
                  </a:cubicBezTo>
                  <a:cubicBezTo>
                    <a:pt x="275" y="1721"/>
                    <a:pt x="171" y="2127"/>
                    <a:pt x="237" y="2647"/>
                  </a:cubicBezTo>
                  <a:cubicBezTo>
                    <a:pt x="341" y="2628"/>
                    <a:pt x="360" y="2637"/>
                    <a:pt x="379" y="2354"/>
                  </a:cubicBezTo>
                  <a:cubicBezTo>
                    <a:pt x="416" y="1929"/>
                    <a:pt x="520" y="1437"/>
                    <a:pt x="530" y="1210"/>
                  </a:cubicBezTo>
                  <a:cubicBezTo>
                    <a:pt x="549" y="946"/>
                    <a:pt x="558" y="624"/>
                    <a:pt x="46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0"/>
            <p:cNvSpPr/>
            <p:nvPr/>
          </p:nvSpPr>
          <p:spPr>
            <a:xfrm>
              <a:off x="5785004" y="2731273"/>
              <a:ext cx="33298" cy="131605"/>
            </a:xfrm>
            <a:custGeom>
              <a:avLst/>
              <a:gdLst/>
              <a:ahLst/>
              <a:cxnLst/>
              <a:rect l="l" t="t" r="r" b="b"/>
              <a:pathLst>
                <a:path w="653" h="2581" extrusionOk="0">
                  <a:moveTo>
                    <a:pt x="170" y="2571"/>
                  </a:moveTo>
                  <a:cubicBezTo>
                    <a:pt x="236" y="2543"/>
                    <a:pt x="227" y="2581"/>
                    <a:pt x="255" y="2458"/>
                  </a:cubicBezTo>
                  <a:lnTo>
                    <a:pt x="340" y="1957"/>
                  </a:lnTo>
                  <a:cubicBezTo>
                    <a:pt x="369" y="1740"/>
                    <a:pt x="407" y="1541"/>
                    <a:pt x="444" y="1314"/>
                  </a:cubicBezTo>
                  <a:cubicBezTo>
                    <a:pt x="482" y="1050"/>
                    <a:pt x="652" y="199"/>
                    <a:pt x="614" y="20"/>
                  </a:cubicBezTo>
                  <a:cubicBezTo>
                    <a:pt x="473" y="1"/>
                    <a:pt x="463" y="76"/>
                    <a:pt x="435" y="218"/>
                  </a:cubicBezTo>
                  <a:cubicBezTo>
                    <a:pt x="331" y="719"/>
                    <a:pt x="0" y="2250"/>
                    <a:pt x="170" y="257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0"/>
            <p:cNvSpPr/>
            <p:nvPr/>
          </p:nvSpPr>
          <p:spPr>
            <a:xfrm>
              <a:off x="6001364" y="3738004"/>
              <a:ext cx="111878" cy="84847"/>
            </a:xfrm>
            <a:custGeom>
              <a:avLst/>
              <a:gdLst/>
              <a:ahLst/>
              <a:cxnLst/>
              <a:rect l="l" t="t" r="r" b="b"/>
              <a:pathLst>
                <a:path w="2194" h="1664" extrusionOk="0">
                  <a:moveTo>
                    <a:pt x="0" y="1663"/>
                  </a:moveTo>
                  <a:cubicBezTo>
                    <a:pt x="180" y="1635"/>
                    <a:pt x="445" y="1342"/>
                    <a:pt x="568" y="1248"/>
                  </a:cubicBezTo>
                  <a:cubicBezTo>
                    <a:pt x="927" y="955"/>
                    <a:pt x="2174" y="236"/>
                    <a:pt x="2193" y="0"/>
                  </a:cubicBezTo>
                  <a:cubicBezTo>
                    <a:pt x="1985" y="0"/>
                    <a:pt x="1163" y="577"/>
                    <a:pt x="974" y="700"/>
                  </a:cubicBezTo>
                  <a:cubicBezTo>
                    <a:pt x="719" y="870"/>
                    <a:pt x="67" y="1361"/>
                    <a:pt x="0" y="16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0"/>
            <p:cNvSpPr/>
            <p:nvPr/>
          </p:nvSpPr>
          <p:spPr>
            <a:xfrm>
              <a:off x="7330479" y="2718780"/>
              <a:ext cx="26567" cy="144608"/>
            </a:xfrm>
            <a:custGeom>
              <a:avLst/>
              <a:gdLst/>
              <a:ahLst/>
              <a:cxnLst/>
              <a:rect l="l" t="t" r="r" b="b"/>
              <a:pathLst>
                <a:path w="521" h="2836" extrusionOk="0">
                  <a:moveTo>
                    <a:pt x="218" y="586"/>
                  </a:moveTo>
                  <a:cubicBezTo>
                    <a:pt x="95" y="0"/>
                    <a:pt x="0" y="302"/>
                    <a:pt x="10" y="416"/>
                  </a:cubicBezTo>
                  <a:lnTo>
                    <a:pt x="303" y="2287"/>
                  </a:lnTo>
                  <a:cubicBezTo>
                    <a:pt x="331" y="2429"/>
                    <a:pt x="322" y="2779"/>
                    <a:pt x="482" y="2835"/>
                  </a:cubicBezTo>
                  <a:lnTo>
                    <a:pt x="520" y="2438"/>
                  </a:lnTo>
                  <a:cubicBezTo>
                    <a:pt x="520" y="2126"/>
                    <a:pt x="303" y="973"/>
                    <a:pt x="218" y="58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0"/>
            <p:cNvSpPr/>
            <p:nvPr/>
          </p:nvSpPr>
          <p:spPr>
            <a:xfrm>
              <a:off x="4948883" y="3268625"/>
              <a:ext cx="69911" cy="116155"/>
            </a:xfrm>
            <a:custGeom>
              <a:avLst/>
              <a:gdLst/>
              <a:ahLst/>
              <a:cxnLst/>
              <a:rect l="l" t="t" r="r" b="b"/>
              <a:pathLst>
                <a:path w="1371" h="2278" extrusionOk="0">
                  <a:moveTo>
                    <a:pt x="180" y="511"/>
                  </a:moveTo>
                  <a:cubicBezTo>
                    <a:pt x="180" y="407"/>
                    <a:pt x="199" y="293"/>
                    <a:pt x="237" y="208"/>
                  </a:cubicBezTo>
                  <a:cubicBezTo>
                    <a:pt x="303" y="76"/>
                    <a:pt x="340" y="142"/>
                    <a:pt x="322" y="0"/>
                  </a:cubicBezTo>
                  <a:cubicBezTo>
                    <a:pt x="95" y="0"/>
                    <a:pt x="0" y="265"/>
                    <a:pt x="0" y="511"/>
                  </a:cubicBezTo>
                  <a:cubicBezTo>
                    <a:pt x="0" y="1153"/>
                    <a:pt x="180" y="1200"/>
                    <a:pt x="539" y="1569"/>
                  </a:cubicBezTo>
                  <a:cubicBezTo>
                    <a:pt x="586" y="1616"/>
                    <a:pt x="1097" y="2278"/>
                    <a:pt x="1371" y="2146"/>
                  </a:cubicBezTo>
                  <a:cubicBezTo>
                    <a:pt x="1323" y="2013"/>
                    <a:pt x="1049" y="1919"/>
                    <a:pt x="832" y="1626"/>
                  </a:cubicBezTo>
                  <a:cubicBezTo>
                    <a:pt x="492" y="1163"/>
                    <a:pt x="180" y="1106"/>
                    <a:pt x="180" y="51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0"/>
            <p:cNvSpPr/>
            <p:nvPr/>
          </p:nvSpPr>
          <p:spPr>
            <a:xfrm>
              <a:off x="7471166" y="3631482"/>
              <a:ext cx="49208" cy="124875"/>
            </a:xfrm>
            <a:custGeom>
              <a:avLst/>
              <a:gdLst/>
              <a:ahLst/>
              <a:cxnLst/>
              <a:rect l="l" t="t" r="r" b="b"/>
              <a:pathLst>
                <a:path w="965" h="2449" extrusionOk="0">
                  <a:moveTo>
                    <a:pt x="86" y="2448"/>
                  </a:moveTo>
                  <a:cubicBezTo>
                    <a:pt x="209" y="2448"/>
                    <a:pt x="209" y="2373"/>
                    <a:pt x="247" y="2259"/>
                  </a:cubicBezTo>
                  <a:cubicBezTo>
                    <a:pt x="398" y="1758"/>
                    <a:pt x="965" y="331"/>
                    <a:pt x="738" y="1"/>
                  </a:cubicBezTo>
                  <a:cubicBezTo>
                    <a:pt x="596" y="86"/>
                    <a:pt x="596" y="369"/>
                    <a:pt x="549" y="605"/>
                  </a:cubicBezTo>
                  <a:cubicBezTo>
                    <a:pt x="483" y="993"/>
                    <a:pt x="1" y="2099"/>
                    <a:pt x="86" y="244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0"/>
            <p:cNvSpPr/>
            <p:nvPr/>
          </p:nvSpPr>
          <p:spPr>
            <a:xfrm>
              <a:off x="7412372" y="3619907"/>
              <a:ext cx="50177" cy="124875"/>
            </a:xfrm>
            <a:custGeom>
              <a:avLst/>
              <a:gdLst/>
              <a:ahLst/>
              <a:cxnLst/>
              <a:rect l="l" t="t" r="r" b="b"/>
              <a:pathLst>
                <a:path w="984" h="2449" extrusionOk="0">
                  <a:moveTo>
                    <a:pt x="190" y="2430"/>
                  </a:moveTo>
                  <a:cubicBezTo>
                    <a:pt x="294" y="2401"/>
                    <a:pt x="256" y="2448"/>
                    <a:pt x="332" y="2156"/>
                  </a:cubicBezTo>
                  <a:cubicBezTo>
                    <a:pt x="445" y="1664"/>
                    <a:pt x="984" y="237"/>
                    <a:pt x="795" y="1"/>
                  </a:cubicBezTo>
                  <a:cubicBezTo>
                    <a:pt x="681" y="39"/>
                    <a:pt x="710" y="39"/>
                    <a:pt x="663" y="275"/>
                  </a:cubicBezTo>
                  <a:cubicBezTo>
                    <a:pt x="540" y="832"/>
                    <a:pt x="1" y="2156"/>
                    <a:pt x="190" y="243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0"/>
            <p:cNvSpPr/>
            <p:nvPr/>
          </p:nvSpPr>
          <p:spPr>
            <a:xfrm>
              <a:off x="5692453" y="3619448"/>
              <a:ext cx="41508" cy="124875"/>
            </a:xfrm>
            <a:custGeom>
              <a:avLst/>
              <a:gdLst/>
              <a:ahLst/>
              <a:cxnLst/>
              <a:rect l="l" t="t" r="r" b="b"/>
              <a:pathLst>
                <a:path w="814" h="2449" extrusionOk="0">
                  <a:moveTo>
                    <a:pt x="454" y="1947"/>
                  </a:moveTo>
                  <a:cubicBezTo>
                    <a:pt x="492" y="2089"/>
                    <a:pt x="511" y="2410"/>
                    <a:pt x="643" y="2448"/>
                  </a:cubicBezTo>
                  <a:cubicBezTo>
                    <a:pt x="813" y="2202"/>
                    <a:pt x="369" y="964"/>
                    <a:pt x="256" y="567"/>
                  </a:cubicBezTo>
                  <a:cubicBezTo>
                    <a:pt x="152" y="199"/>
                    <a:pt x="180" y="38"/>
                    <a:pt x="10" y="0"/>
                  </a:cubicBezTo>
                  <a:lnTo>
                    <a:pt x="1" y="246"/>
                  </a:lnTo>
                  <a:cubicBezTo>
                    <a:pt x="1" y="577"/>
                    <a:pt x="341" y="1531"/>
                    <a:pt x="454" y="19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0"/>
            <p:cNvSpPr/>
            <p:nvPr/>
          </p:nvSpPr>
          <p:spPr>
            <a:xfrm>
              <a:off x="5637024" y="3631482"/>
              <a:ext cx="39111" cy="125333"/>
            </a:xfrm>
            <a:custGeom>
              <a:avLst/>
              <a:gdLst/>
              <a:ahLst/>
              <a:cxnLst/>
              <a:rect l="l" t="t" r="r" b="b"/>
              <a:pathLst>
                <a:path w="767" h="2458" extrusionOk="0">
                  <a:moveTo>
                    <a:pt x="1" y="322"/>
                  </a:moveTo>
                  <a:cubicBezTo>
                    <a:pt x="1" y="747"/>
                    <a:pt x="294" y="1522"/>
                    <a:pt x="445" y="2004"/>
                  </a:cubicBezTo>
                  <a:cubicBezTo>
                    <a:pt x="539" y="2297"/>
                    <a:pt x="539" y="2429"/>
                    <a:pt x="691" y="2458"/>
                  </a:cubicBezTo>
                  <a:cubicBezTo>
                    <a:pt x="766" y="2099"/>
                    <a:pt x="303" y="1031"/>
                    <a:pt x="218" y="587"/>
                  </a:cubicBezTo>
                  <a:cubicBezTo>
                    <a:pt x="190" y="426"/>
                    <a:pt x="199" y="48"/>
                    <a:pt x="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0"/>
            <p:cNvSpPr/>
            <p:nvPr/>
          </p:nvSpPr>
          <p:spPr>
            <a:xfrm>
              <a:off x="8200305" y="3539901"/>
              <a:ext cx="29474" cy="135022"/>
            </a:xfrm>
            <a:custGeom>
              <a:avLst/>
              <a:gdLst/>
              <a:ahLst/>
              <a:cxnLst/>
              <a:rect l="l" t="t" r="r" b="b"/>
              <a:pathLst>
                <a:path w="578" h="2648" extrusionOk="0">
                  <a:moveTo>
                    <a:pt x="322" y="2411"/>
                  </a:moveTo>
                  <a:cubicBezTo>
                    <a:pt x="577" y="2099"/>
                    <a:pt x="407" y="918"/>
                    <a:pt x="294" y="464"/>
                  </a:cubicBezTo>
                  <a:cubicBezTo>
                    <a:pt x="256" y="313"/>
                    <a:pt x="218" y="20"/>
                    <a:pt x="48" y="1"/>
                  </a:cubicBezTo>
                  <a:cubicBezTo>
                    <a:pt x="1" y="105"/>
                    <a:pt x="199" y="1012"/>
                    <a:pt x="228" y="1230"/>
                  </a:cubicBezTo>
                  <a:cubicBezTo>
                    <a:pt x="247" y="1475"/>
                    <a:pt x="265" y="1693"/>
                    <a:pt x="256" y="1948"/>
                  </a:cubicBezTo>
                  <a:cubicBezTo>
                    <a:pt x="256" y="2052"/>
                    <a:pt x="133" y="2647"/>
                    <a:pt x="322" y="241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0"/>
            <p:cNvSpPr/>
            <p:nvPr/>
          </p:nvSpPr>
          <p:spPr>
            <a:xfrm>
              <a:off x="6420164" y="3636327"/>
              <a:ext cx="127277" cy="21212"/>
            </a:xfrm>
            <a:custGeom>
              <a:avLst/>
              <a:gdLst/>
              <a:ahLst/>
              <a:cxnLst/>
              <a:rect l="l" t="t" r="r" b="b"/>
              <a:pathLst>
                <a:path w="2496" h="416" extrusionOk="0">
                  <a:moveTo>
                    <a:pt x="0" y="350"/>
                  </a:moveTo>
                  <a:cubicBezTo>
                    <a:pt x="255" y="416"/>
                    <a:pt x="945" y="284"/>
                    <a:pt x="1295" y="274"/>
                  </a:cubicBezTo>
                  <a:cubicBezTo>
                    <a:pt x="1493" y="274"/>
                    <a:pt x="2429" y="312"/>
                    <a:pt x="2495" y="85"/>
                  </a:cubicBezTo>
                  <a:cubicBezTo>
                    <a:pt x="2344" y="0"/>
                    <a:pt x="917" y="85"/>
                    <a:pt x="501" y="161"/>
                  </a:cubicBezTo>
                  <a:cubicBezTo>
                    <a:pt x="284" y="199"/>
                    <a:pt x="38" y="208"/>
                    <a:pt x="0" y="3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0"/>
            <p:cNvSpPr/>
            <p:nvPr/>
          </p:nvSpPr>
          <p:spPr>
            <a:xfrm>
              <a:off x="5437543" y="3073428"/>
              <a:ext cx="86789" cy="94026"/>
            </a:xfrm>
            <a:custGeom>
              <a:avLst/>
              <a:gdLst/>
              <a:ahLst/>
              <a:cxnLst/>
              <a:rect l="l" t="t" r="r" b="b"/>
              <a:pathLst>
                <a:path w="1702" h="1844" extrusionOk="0">
                  <a:moveTo>
                    <a:pt x="511" y="341"/>
                  </a:moveTo>
                  <a:cubicBezTo>
                    <a:pt x="293" y="171"/>
                    <a:pt x="142" y="1"/>
                    <a:pt x="0" y="57"/>
                  </a:cubicBezTo>
                  <a:cubicBezTo>
                    <a:pt x="0" y="199"/>
                    <a:pt x="95" y="256"/>
                    <a:pt x="180" y="322"/>
                  </a:cubicBezTo>
                  <a:lnTo>
                    <a:pt x="879" y="917"/>
                  </a:lnTo>
                  <a:cubicBezTo>
                    <a:pt x="1418" y="1371"/>
                    <a:pt x="1427" y="1787"/>
                    <a:pt x="1701" y="1844"/>
                  </a:cubicBezTo>
                  <a:cubicBezTo>
                    <a:pt x="1692" y="1636"/>
                    <a:pt x="1512" y="1371"/>
                    <a:pt x="1418" y="1210"/>
                  </a:cubicBezTo>
                  <a:cubicBezTo>
                    <a:pt x="1219" y="880"/>
                    <a:pt x="813" y="587"/>
                    <a:pt x="511" y="34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0"/>
            <p:cNvSpPr/>
            <p:nvPr/>
          </p:nvSpPr>
          <p:spPr>
            <a:xfrm>
              <a:off x="4783107" y="1951098"/>
              <a:ext cx="55939" cy="121458"/>
            </a:xfrm>
            <a:custGeom>
              <a:avLst/>
              <a:gdLst/>
              <a:ahLst/>
              <a:cxnLst/>
              <a:rect l="l" t="t" r="r" b="b"/>
              <a:pathLst>
                <a:path w="1097" h="2382" extrusionOk="0">
                  <a:moveTo>
                    <a:pt x="1021" y="2382"/>
                  </a:moveTo>
                  <a:cubicBezTo>
                    <a:pt x="1096" y="2249"/>
                    <a:pt x="926" y="2032"/>
                    <a:pt x="889" y="1834"/>
                  </a:cubicBezTo>
                  <a:cubicBezTo>
                    <a:pt x="804" y="1437"/>
                    <a:pt x="652" y="1087"/>
                    <a:pt x="548" y="681"/>
                  </a:cubicBezTo>
                  <a:cubicBezTo>
                    <a:pt x="454" y="340"/>
                    <a:pt x="511" y="312"/>
                    <a:pt x="501" y="0"/>
                  </a:cubicBezTo>
                  <a:cubicBezTo>
                    <a:pt x="0" y="95"/>
                    <a:pt x="615" y="1493"/>
                    <a:pt x="700" y="1881"/>
                  </a:cubicBezTo>
                  <a:cubicBezTo>
                    <a:pt x="737" y="2032"/>
                    <a:pt x="879" y="2344"/>
                    <a:pt x="1021" y="238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0"/>
            <p:cNvSpPr/>
            <p:nvPr/>
          </p:nvSpPr>
          <p:spPr>
            <a:xfrm>
              <a:off x="8071652" y="3784254"/>
              <a:ext cx="116212" cy="54508"/>
            </a:xfrm>
            <a:custGeom>
              <a:avLst/>
              <a:gdLst/>
              <a:ahLst/>
              <a:cxnLst/>
              <a:rect l="l" t="t" r="r" b="b"/>
              <a:pathLst>
                <a:path w="2279" h="1069" extrusionOk="0">
                  <a:moveTo>
                    <a:pt x="0" y="993"/>
                  </a:moveTo>
                  <a:cubicBezTo>
                    <a:pt x="322" y="1068"/>
                    <a:pt x="1002" y="794"/>
                    <a:pt x="1276" y="671"/>
                  </a:cubicBezTo>
                  <a:cubicBezTo>
                    <a:pt x="1484" y="577"/>
                    <a:pt x="1579" y="482"/>
                    <a:pt x="1787" y="378"/>
                  </a:cubicBezTo>
                  <a:cubicBezTo>
                    <a:pt x="1976" y="284"/>
                    <a:pt x="2203" y="227"/>
                    <a:pt x="2278" y="67"/>
                  </a:cubicBezTo>
                  <a:cubicBezTo>
                    <a:pt x="2165" y="0"/>
                    <a:pt x="1796" y="161"/>
                    <a:pt x="1664" y="218"/>
                  </a:cubicBezTo>
                  <a:cubicBezTo>
                    <a:pt x="1465" y="303"/>
                    <a:pt x="1352" y="407"/>
                    <a:pt x="1135" y="501"/>
                  </a:cubicBezTo>
                  <a:cubicBezTo>
                    <a:pt x="946" y="586"/>
                    <a:pt x="757" y="662"/>
                    <a:pt x="558" y="728"/>
                  </a:cubicBezTo>
                  <a:cubicBezTo>
                    <a:pt x="227" y="832"/>
                    <a:pt x="38" y="832"/>
                    <a:pt x="0" y="99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0"/>
            <p:cNvSpPr/>
            <p:nvPr/>
          </p:nvSpPr>
          <p:spPr>
            <a:xfrm>
              <a:off x="4766688" y="2435877"/>
              <a:ext cx="101271" cy="53998"/>
            </a:xfrm>
            <a:custGeom>
              <a:avLst/>
              <a:gdLst/>
              <a:ahLst/>
              <a:cxnLst/>
              <a:rect l="l" t="t" r="r" b="b"/>
              <a:pathLst>
                <a:path w="1986" h="1059" extrusionOk="0">
                  <a:moveTo>
                    <a:pt x="1986" y="142"/>
                  </a:moveTo>
                  <a:cubicBezTo>
                    <a:pt x="1683" y="180"/>
                    <a:pt x="1674" y="530"/>
                    <a:pt x="1107" y="690"/>
                  </a:cubicBezTo>
                  <a:cubicBezTo>
                    <a:pt x="237" y="936"/>
                    <a:pt x="729" y="350"/>
                    <a:pt x="766" y="19"/>
                  </a:cubicBezTo>
                  <a:cubicBezTo>
                    <a:pt x="530" y="1"/>
                    <a:pt x="1" y="1059"/>
                    <a:pt x="946" y="936"/>
                  </a:cubicBezTo>
                  <a:cubicBezTo>
                    <a:pt x="1229" y="898"/>
                    <a:pt x="1409" y="804"/>
                    <a:pt x="1598" y="662"/>
                  </a:cubicBezTo>
                  <a:cubicBezTo>
                    <a:pt x="1693" y="586"/>
                    <a:pt x="1967" y="312"/>
                    <a:pt x="1986" y="14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0"/>
            <p:cNvSpPr/>
            <p:nvPr/>
          </p:nvSpPr>
          <p:spPr>
            <a:xfrm>
              <a:off x="4853477" y="2485492"/>
              <a:ext cx="47270" cy="100297"/>
            </a:xfrm>
            <a:custGeom>
              <a:avLst/>
              <a:gdLst/>
              <a:ahLst/>
              <a:cxnLst/>
              <a:rect l="l" t="t" r="r" b="b"/>
              <a:pathLst>
                <a:path w="927" h="1967" extrusionOk="0">
                  <a:moveTo>
                    <a:pt x="302" y="993"/>
                  </a:moveTo>
                  <a:cubicBezTo>
                    <a:pt x="302" y="776"/>
                    <a:pt x="340" y="606"/>
                    <a:pt x="444" y="445"/>
                  </a:cubicBezTo>
                  <a:cubicBezTo>
                    <a:pt x="558" y="284"/>
                    <a:pt x="718" y="247"/>
                    <a:pt x="775" y="77"/>
                  </a:cubicBezTo>
                  <a:cubicBezTo>
                    <a:pt x="595" y="1"/>
                    <a:pt x="331" y="284"/>
                    <a:pt x="265" y="379"/>
                  </a:cubicBezTo>
                  <a:cubicBezTo>
                    <a:pt x="76" y="662"/>
                    <a:pt x="0" y="1390"/>
                    <a:pt x="265" y="1674"/>
                  </a:cubicBezTo>
                  <a:cubicBezTo>
                    <a:pt x="444" y="1882"/>
                    <a:pt x="605" y="1967"/>
                    <a:pt x="898" y="1929"/>
                  </a:cubicBezTo>
                  <a:cubicBezTo>
                    <a:pt x="860" y="1797"/>
                    <a:pt x="926" y="1891"/>
                    <a:pt x="813" y="1815"/>
                  </a:cubicBezTo>
                  <a:cubicBezTo>
                    <a:pt x="510" y="1636"/>
                    <a:pt x="302" y="1749"/>
                    <a:pt x="302" y="99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0"/>
            <p:cNvSpPr/>
            <p:nvPr/>
          </p:nvSpPr>
          <p:spPr>
            <a:xfrm>
              <a:off x="6302576" y="3694610"/>
              <a:ext cx="101220" cy="78117"/>
            </a:xfrm>
            <a:custGeom>
              <a:avLst/>
              <a:gdLst/>
              <a:ahLst/>
              <a:cxnLst/>
              <a:rect l="l" t="t" r="r" b="b"/>
              <a:pathLst>
                <a:path w="1985" h="1532" extrusionOk="0">
                  <a:moveTo>
                    <a:pt x="170" y="1532"/>
                  </a:moveTo>
                  <a:cubicBezTo>
                    <a:pt x="274" y="1484"/>
                    <a:pt x="265" y="1390"/>
                    <a:pt x="303" y="1267"/>
                  </a:cubicBezTo>
                  <a:cubicBezTo>
                    <a:pt x="473" y="653"/>
                    <a:pt x="1059" y="398"/>
                    <a:pt x="1645" y="303"/>
                  </a:cubicBezTo>
                  <a:cubicBezTo>
                    <a:pt x="1985" y="246"/>
                    <a:pt x="1890" y="246"/>
                    <a:pt x="1909" y="180"/>
                  </a:cubicBezTo>
                  <a:cubicBezTo>
                    <a:pt x="1588" y="1"/>
                    <a:pt x="879" y="303"/>
                    <a:pt x="643" y="454"/>
                  </a:cubicBezTo>
                  <a:cubicBezTo>
                    <a:pt x="321" y="662"/>
                    <a:pt x="0" y="1220"/>
                    <a:pt x="170" y="153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0"/>
            <p:cNvSpPr/>
            <p:nvPr/>
          </p:nvSpPr>
          <p:spPr>
            <a:xfrm>
              <a:off x="5651965" y="2875376"/>
              <a:ext cx="64149" cy="98819"/>
            </a:xfrm>
            <a:custGeom>
              <a:avLst/>
              <a:gdLst/>
              <a:ahLst/>
              <a:cxnLst/>
              <a:rect l="l" t="t" r="r" b="b"/>
              <a:pathLst>
                <a:path w="1258" h="1938" extrusionOk="0">
                  <a:moveTo>
                    <a:pt x="1" y="1834"/>
                  </a:moveTo>
                  <a:cubicBezTo>
                    <a:pt x="161" y="1938"/>
                    <a:pt x="681" y="1626"/>
                    <a:pt x="795" y="1550"/>
                  </a:cubicBezTo>
                  <a:cubicBezTo>
                    <a:pt x="1239" y="1239"/>
                    <a:pt x="1258" y="832"/>
                    <a:pt x="1135" y="322"/>
                  </a:cubicBezTo>
                  <a:cubicBezTo>
                    <a:pt x="1088" y="133"/>
                    <a:pt x="1069" y="38"/>
                    <a:pt x="965" y="1"/>
                  </a:cubicBezTo>
                  <a:cubicBezTo>
                    <a:pt x="889" y="190"/>
                    <a:pt x="1003" y="464"/>
                    <a:pt x="1003" y="690"/>
                  </a:cubicBezTo>
                  <a:cubicBezTo>
                    <a:pt x="1003" y="1569"/>
                    <a:pt x="171" y="1503"/>
                    <a:pt x="1" y="183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0"/>
            <p:cNvSpPr/>
            <p:nvPr/>
          </p:nvSpPr>
          <p:spPr>
            <a:xfrm>
              <a:off x="5451004" y="2578042"/>
              <a:ext cx="25139" cy="116665"/>
            </a:xfrm>
            <a:custGeom>
              <a:avLst/>
              <a:gdLst/>
              <a:ahLst/>
              <a:cxnLst/>
              <a:rect l="l" t="t" r="r" b="b"/>
              <a:pathLst>
                <a:path w="493" h="2288" extrusionOk="0">
                  <a:moveTo>
                    <a:pt x="1" y="2288"/>
                  </a:moveTo>
                  <a:cubicBezTo>
                    <a:pt x="180" y="2259"/>
                    <a:pt x="209" y="2108"/>
                    <a:pt x="256" y="1843"/>
                  </a:cubicBezTo>
                  <a:cubicBezTo>
                    <a:pt x="322" y="1484"/>
                    <a:pt x="492" y="218"/>
                    <a:pt x="351" y="0"/>
                  </a:cubicBezTo>
                  <a:cubicBezTo>
                    <a:pt x="218" y="0"/>
                    <a:pt x="228" y="48"/>
                    <a:pt x="218" y="189"/>
                  </a:cubicBezTo>
                  <a:lnTo>
                    <a:pt x="152" y="1106"/>
                  </a:lnTo>
                  <a:cubicBezTo>
                    <a:pt x="143" y="1324"/>
                    <a:pt x="114" y="1503"/>
                    <a:pt x="95" y="1702"/>
                  </a:cubicBezTo>
                  <a:cubicBezTo>
                    <a:pt x="67" y="1881"/>
                    <a:pt x="10" y="2117"/>
                    <a:pt x="1" y="228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0"/>
            <p:cNvSpPr/>
            <p:nvPr/>
          </p:nvSpPr>
          <p:spPr>
            <a:xfrm>
              <a:off x="5484761" y="3269083"/>
              <a:ext cx="37632" cy="123906"/>
            </a:xfrm>
            <a:custGeom>
              <a:avLst/>
              <a:gdLst/>
              <a:ahLst/>
              <a:cxnLst/>
              <a:rect l="l" t="t" r="r" b="b"/>
              <a:pathLst>
                <a:path w="738" h="2430" extrusionOk="0">
                  <a:moveTo>
                    <a:pt x="95" y="2411"/>
                  </a:moveTo>
                  <a:cubicBezTo>
                    <a:pt x="246" y="2430"/>
                    <a:pt x="274" y="2108"/>
                    <a:pt x="312" y="1948"/>
                  </a:cubicBezTo>
                  <a:cubicBezTo>
                    <a:pt x="416" y="1513"/>
                    <a:pt x="482" y="1182"/>
                    <a:pt x="530" y="728"/>
                  </a:cubicBezTo>
                  <a:cubicBezTo>
                    <a:pt x="539" y="577"/>
                    <a:pt x="520" y="681"/>
                    <a:pt x="586" y="587"/>
                  </a:cubicBezTo>
                  <a:cubicBezTo>
                    <a:pt x="643" y="483"/>
                    <a:pt x="738" y="256"/>
                    <a:pt x="652" y="171"/>
                  </a:cubicBezTo>
                  <a:cubicBezTo>
                    <a:pt x="463" y="1"/>
                    <a:pt x="445" y="520"/>
                    <a:pt x="416" y="615"/>
                  </a:cubicBezTo>
                  <a:lnTo>
                    <a:pt x="322" y="899"/>
                  </a:lnTo>
                  <a:cubicBezTo>
                    <a:pt x="274" y="1125"/>
                    <a:pt x="0" y="2231"/>
                    <a:pt x="95" y="241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0"/>
            <p:cNvSpPr/>
            <p:nvPr/>
          </p:nvSpPr>
          <p:spPr>
            <a:xfrm>
              <a:off x="6939164" y="3081128"/>
              <a:ext cx="108002" cy="61290"/>
            </a:xfrm>
            <a:custGeom>
              <a:avLst/>
              <a:gdLst/>
              <a:ahLst/>
              <a:cxnLst/>
              <a:rect l="l" t="t" r="r" b="b"/>
              <a:pathLst>
                <a:path w="2118" h="1202" extrusionOk="0">
                  <a:moveTo>
                    <a:pt x="0" y="1107"/>
                  </a:moveTo>
                  <a:cubicBezTo>
                    <a:pt x="265" y="1201"/>
                    <a:pt x="1002" y="851"/>
                    <a:pt x="1201" y="748"/>
                  </a:cubicBezTo>
                  <a:cubicBezTo>
                    <a:pt x="1352" y="672"/>
                    <a:pt x="2117" y="237"/>
                    <a:pt x="2032" y="1"/>
                  </a:cubicBezTo>
                  <a:cubicBezTo>
                    <a:pt x="1928" y="20"/>
                    <a:pt x="1305" y="455"/>
                    <a:pt x="1059" y="587"/>
                  </a:cubicBezTo>
                  <a:cubicBezTo>
                    <a:pt x="889" y="681"/>
                    <a:pt x="719" y="766"/>
                    <a:pt x="511" y="842"/>
                  </a:cubicBezTo>
                  <a:cubicBezTo>
                    <a:pt x="407" y="880"/>
                    <a:pt x="312" y="908"/>
                    <a:pt x="208" y="946"/>
                  </a:cubicBezTo>
                  <a:cubicBezTo>
                    <a:pt x="95" y="974"/>
                    <a:pt x="19" y="984"/>
                    <a:pt x="0" y="11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0"/>
            <p:cNvSpPr/>
            <p:nvPr/>
          </p:nvSpPr>
          <p:spPr>
            <a:xfrm>
              <a:off x="5818251" y="3347662"/>
              <a:ext cx="62670" cy="109425"/>
            </a:xfrm>
            <a:custGeom>
              <a:avLst/>
              <a:gdLst/>
              <a:ahLst/>
              <a:cxnLst/>
              <a:rect l="l" t="t" r="r" b="b"/>
              <a:pathLst>
                <a:path w="1229" h="2146" extrusionOk="0">
                  <a:moveTo>
                    <a:pt x="38" y="2145"/>
                  </a:moveTo>
                  <a:cubicBezTo>
                    <a:pt x="161" y="2117"/>
                    <a:pt x="151" y="2032"/>
                    <a:pt x="180" y="1900"/>
                  </a:cubicBezTo>
                  <a:cubicBezTo>
                    <a:pt x="293" y="1446"/>
                    <a:pt x="529" y="907"/>
                    <a:pt x="822" y="558"/>
                  </a:cubicBezTo>
                  <a:cubicBezTo>
                    <a:pt x="889" y="473"/>
                    <a:pt x="945" y="425"/>
                    <a:pt x="1040" y="369"/>
                  </a:cubicBezTo>
                  <a:cubicBezTo>
                    <a:pt x="1134" y="303"/>
                    <a:pt x="1200" y="312"/>
                    <a:pt x="1229" y="208"/>
                  </a:cubicBezTo>
                  <a:cubicBezTo>
                    <a:pt x="681" y="0"/>
                    <a:pt x="0" y="1380"/>
                    <a:pt x="0" y="1985"/>
                  </a:cubicBezTo>
                  <a:cubicBezTo>
                    <a:pt x="0" y="2051"/>
                    <a:pt x="19" y="2098"/>
                    <a:pt x="38" y="214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0"/>
            <p:cNvSpPr/>
            <p:nvPr/>
          </p:nvSpPr>
          <p:spPr>
            <a:xfrm>
              <a:off x="7139614" y="3493651"/>
              <a:ext cx="25139" cy="117175"/>
            </a:xfrm>
            <a:custGeom>
              <a:avLst/>
              <a:gdLst/>
              <a:ahLst/>
              <a:cxnLst/>
              <a:rect l="l" t="t" r="r" b="b"/>
              <a:pathLst>
                <a:path w="493" h="2298" extrusionOk="0">
                  <a:moveTo>
                    <a:pt x="303" y="1"/>
                  </a:moveTo>
                  <a:cubicBezTo>
                    <a:pt x="266" y="29"/>
                    <a:pt x="284" y="1"/>
                    <a:pt x="256" y="57"/>
                  </a:cubicBezTo>
                  <a:cubicBezTo>
                    <a:pt x="180" y="209"/>
                    <a:pt x="275" y="955"/>
                    <a:pt x="275" y="1220"/>
                  </a:cubicBezTo>
                  <a:cubicBezTo>
                    <a:pt x="284" y="1976"/>
                    <a:pt x="20" y="1995"/>
                    <a:pt x="1" y="2269"/>
                  </a:cubicBezTo>
                  <a:cubicBezTo>
                    <a:pt x="294" y="2297"/>
                    <a:pt x="483" y="1645"/>
                    <a:pt x="483" y="1305"/>
                  </a:cubicBezTo>
                  <a:cubicBezTo>
                    <a:pt x="492" y="1144"/>
                    <a:pt x="445" y="133"/>
                    <a:pt x="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0"/>
            <p:cNvSpPr/>
            <p:nvPr/>
          </p:nvSpPr>
          <p:spPr>
            <a:xfrm>
              <a:off x="7154555" y="3348631"/>
              <a:ext cx="59814" cy="105549"/>
            </a:xfrm>
            <a:custGeom>
              <a:avLst/>
              <a:gdLst/>
              <a:ahLst/>
              <a:cxnLst/>
              <a:rect l="l" t="t" r="r" b="b"/>
              <a:pathLst>
                <a:path w="1173" h="2070" extrusionOk="0">
                  <a:moveTo>
                    <a:pt x="833" y="756"/>
                  </a:moveTo>
                  <a:cubicBezTo>
                    <a:pt x="719" y="548"/>
                    <a:pt x="332" y="0"/>
                    <a:pt x="29" y="113"/>
                  </a:cubicBezTo>
                  <a:cubicBezTo>
                    <a:pt x="48" y="199"/>
                    <a:pt x="1" y="151"/>
                    <a:pt x="199" y="302"/>
                  </a:cubicBezTo>
                  <a:cubicBezTo>
                    <a:pt x="596" y="577"/>
                    <a:pt x="776" y="1068"/>
                    <a:pt x="899" y="1531"/>
                  </a:cubicBezTo>
                  <a:cubicBezTo>
                    <a:pt x="946" y="1682"/>
                    <a:pt x="965" y="2013"/>
                    <a:pt x="1126" y="2070"/>
                  </a:cubicBezTo>
                  <a:cubicBezTo>
                    <a:pt x="1163" y="2022"/>
                    <a:pt x="1173" y="2022"/>
                    <a:pt x="1173" y="1937"/>
                  </a:cubicBezTo>
                  <a:cubicBezTo>
                    <a:pt x="1173" y="1682"/>
                    <a:pt x="946" y="964"/>
                    <a:pt x="833" y="7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0"/>
            <p:cNvSpPr/>
            <p:nvPr/>
          </p:nvSpPr>
          <p:spPr>
            <a:xfrm>
              <a:off x="6257754" y="3560145"/>
              <a:ext cx="101730" cy="56956"/>
            </a:xfrm>
            <a:custGeom>
              <a:avLst/>
              <a:gdLst/>
              <a:ahLst/>
              <a:cxnLst/>
              <a:rect l="l" t="t" r="r" b="b"/>
              <a:pathLst>
                <a:path w="1995" h="1117" extrusionOk="0">
                  <a:moveTo>
                    <a:pt x="1843" y="502"/>
                  </a:moveTo>
                  <a:cubicBezTo>
                    <a:pt x="1994" y="294"/>
                    <a:pt x="1938" y="39"/>
                    <a:pt x="1682" y="1"/>
                  </a:cubicBezTo>
                  <a:cubicBezTo>
                    <a:pt x="1673" y="133"/>
                    <a:pt x="1786" y="152"/>
                    <a:pt x="1739" y="303"/>
                  </a:cubicBezTo>
                  <a:cubicBezTo>
                    <a:pt x="1664" y="587"/>
                    <a:pt x="832" y="729"/>
                    <a:pt x="482" y="842"/>
                  </a:cubicBezTo>
                  <a:cubicBezTo>
                    <a:pt x="255" y="908"/>
                    <a:pt x="47" y="946"/>
                    <a:pt x="0" y="1097"/>
                  </a:cubicBezTo>
                  <a:cubicBezTo>
                    <a:pt x="208" y="1116"/>
                    <a:pt x="1125" y="880"/>
                    <a:pt x="1342" y="814"/>
                  </a:cubicBezTo>
                  <a:cubicBezTo>
                    <a:pt x="1569" y="738"/>
                    <a:pt x="1720" y="653"/>
                    <a:pt x="1843" y="50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0"/>
            <p:cNvSpPr/>
            <p:nvPr/>
          </p:nvSpPr>
          <p:spPr>
            <a:xfrm>
              <a:off x="6945436" y="2670083"/>
              <a:ext cx="100302" cy="58842"/>
            </a:xfrm>
            <a:custGeom>
              <a:avLst/>
              <a:gdLst/>
              <a:ahLst/>
              <a:cxnLst/>
              <a:rect l="l" t="t" r="r" b="b"/>
              <a:pathLst>
                <a:path w="1967" h="1154" extrusionOk="0">
                  <a:moveTo>
                    <a:pt x="0" y="426"/>
                  </a:moveTo>
                  <a:cubicBezTo>
                    <a:pt x="274" y="492"/>
                    <a:pt x="823" y="114"/>
                    <a:pt x="1238" y="369"/>
                  </a:cubicBezTo>
                  <a:cubicBezTo>
                    <a:pt x="1522" y="549"/>
                    <a:pt x="1739" y="1059"/>
                    <a:pt x="1957" y="1154"/>
                  </a:cubicBezTo>
                  <a:cubicBezTo>
                    <a:pt x="1957" y="1144"/>
                    <a:pt x="1957" y="1135"/>
                    <a:pt x="1957" y="1135"/>
                  </a:cubicBezTo>
                  <a:lnTo>
                    <a:pt x="1966" y="1068"/>
                  </a:lnTo>
                  <a:cubicBezTo>
                    <a:pt x="1957" y="993"/>
                    <a:pt x="1749" y="643"/>
                    <a:pt x="1711" y="586"/>
                  </a:cubicBezTo>
                  <a:cubicBezTo>
                    <a:pt x="1607" y="435"/>
                    <a:pt x="1456" y="237"/>
                    <a:pt x="1276" y="152"/>
                  </a:cubicBezTo>
                  <a:cubicBezTo>
                    <a:pt x="955" y="1"/>
                    <a:pt x="76" y="171"/>
                    <a:pt x="0" y="42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0"/>
            <p:cNvSpPr/>
            <p:nvPr/>
          </p:nvSpPr>
          <p:spPr>
            <a:xfrm>
              <a:off x="7435064" y="2875376"/>
              <a:ext cx="60732" cy="94994"/>
            </a:xfrm>
            <a:custGeom>
              <a:avLst/>
              <a:gdLst/>
              <a:ahLst/>
              <a:cxnLst/>
              <a:rect l="l" t="t" r="r" b="b"/>
              <a:pathLst>
                <a:path w="1191" h="1863" extrusionOk="0">
                  <a:moveTo>
                    <a:pt x="189" y="624"/>
                  </a:moveTo>
                  <a:cubicBezTo>
                    <a:pt x="189" y="397"/>
                    <a:pt x="284" y="218"/>
                    <a:pt x="236" y="1"/>
                  </a:cubicBezTo>
                  <a:cubicBezTo>
                    <a:pt x="29" y="86"/>
                    <a:pt x="0" y="615"/>
                    <a:pt x="0" y="861"/>
                  </a:cubicBezTo>
                  <a:cubicBezTo>
                    <a:pt x="0" y="1465"/>
                    <a:pt x="794" y="1853"/>
                    <a:pt x="1191" y="1862"/>
                  </a:cubicBezTo>
                  <a:cubicBezTo>
                    <a:pt x="1125" y="1560"/>
                    <a:pt x="189" y="1513"/>
                    <a:pt x="189" y="80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0"/>
            <p:cNvSpPr/>
            <p:nvPr/>
          </p:nvSpPr>
          <p:spPr>
            <a:xfrm>
              <a:off x="6059700" y="2645505"/>
              <a:ext cx="70880" cy="93516"/>
            </a:xfrm>
            <a:custGeom>
              <a:avLst/>
              <a:gdLst/>
              <a:ahLst/>
              <a:cxnLst/>
              <a:rect l="l" t="t" r="r" b="b"/>
              <a:pathLst>
                <a:path w="1390" h="1834" extrusionOk="0">
                  <a:moveTo>
                    <a:pt x="76" y="1834"/>
                  </a:moveTo>
                  <a:cubicBezTo>
                    <a:pt x="151" y="1768"/>
                    <a:pt x="151" y="1664"/>
                    <a:pt x="170" y="1550"/>
                  </a:cubicBezTo>
                  <a:cubicBezTo>
                    <a:pt x="217" y="1295"/>
                    <a:pt x="321" y="908"/>
                    <a:pt x="473" y="728"/>
                  </a:cubicBezTo>
                  <a:cubicBezTo>
                    <a:pt x="567" y="605"/>
                    <a:pt x="709" y="454"/>
                    <a:pt x="860" y="369"/>
                  </a:cubicBezTo>
                  <a:cubicBezTo>
                    <a:pt x="926" y="322"/>
                    <a:pt x="1021" y="275"/>
                    <a:pt x="1115" y="256"/>
                  </a:cubicBezTo>
                  <a:cubicBezTo>
                    <a:pt x="1238" y="237"/>
                    <a:pt x="1342" y="256"/>
                    <a:pt x="1389" y="161"/>
                  </a:cubicBezTo>
                  <a:cubicBezTo>
                    <a:pt x="1238" y="1"/>
                    <a:pt x="898" y="123"/>
                    <a:pt x="756" y="208"/>
                  </a:cubicBezTo>
                  <a:cubicBezTo>
                    <a:pt x="274" y="473"/>
                    <a:pt x="57" y="936"/>
                    <a:pt x="9" y="1484"/>
                  </a:cubicBezTo>
                  <a:cubicBezTo>
                    <a:pt x="9" y="1550"/>
                    <a:pt x="0" y="1617"/>
                    <a:pt x="9" y="168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0"/>
            <p:cNvSpPr/>
            <p:nvPr/>
          </p:nvSpPr>
          <p:spPr>
            <a:xfrm>
              <a:off x="6035121" y="3226199"/>
              <a:ext cx="73276" cy="90150"/>
            </a:xfrm>
            <a:custGeom>
              <a:avLst/>
              <a:gdLst/>
              <a:ahLst/>
              <a:cxnLst/>
              <a:rect l="l" t="t" r="r" b="b"/>
              <a:pathLst>
                <a:path w="1437" h="1768" extrusionOk="0">
                  <a:moveTo>
                    <a:pt x="378" y="1258"/>
                  </a:moveTo>
                  <a:cubicBezTo>
                    <a:pt x="671" y="1768"/>
                    <a:pt x="1248" y="1749"/>
                    <a:pt x="1437" y="1607"/>
                  </a:cubicBezTo>
                  <a:cubicBezTo>
                    <a:pt x="1285" y="1361"/>
                    <a:pt x="841" y="1749"/>
                    <a:pt x="510" y="1069"/>
                  </a:cubicBezTo>
                  <a:cubicBezTo>
                    <a:pt x="293" y="605"/>
                    <a:pt x="321" y="57"/>
                    <a:pt x="132" y="1"/>
                  </a:cubicBezTo>
                  <a:cubicBezTo>
                    <a:pt x="0" y="208"/>
                    <a:pt x="255" y="1050"/>
                    <a:pt x="378" y="12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0"/>
            <p:cNvSpPr/>
            <p:nvPr/>
          </p:nvSpPr>
          <p:spPr>
            <a:xfrm>
              <a:off x="4865001" y="3023813"/>
              <a:ext cx="23202" cy="120999"/>
            </a:xfrm>
            <a:custGeom>
              <a:avLst/>
              <a:gdLst/>
              <a:ahLst/>
              <a:cxnLst/>
              <a:rect l="l" t="t" r="r" b="b"/>
              <a:pathLst>
                <a:path w="455" h="2373" extrusionOk="0">
                  <a:moveTo>
                    <a:pt x="29" y="823"/>
                  </a:moveTo>
                  <a:cubicBezTo>
                    <a:pt x="29" y="1134"/>
                    <a:pt x="199" y="1456"/>
                    <a:pt x="199" y="1720"/>
                  </a:cubicBezTo>
                  <a:cubicBezTo>
                    <a:pt x="199" y="1938"/>
                    <a:pt x="161" y="2240"/>
                    <a:pt x="228" y="2372"/>
                  </a:cubicBezTo>
                  <a:cubicBezTo>
                    <a:pt x="351" y="2363"/>
                    <a:pt x="341" y="2250"/>
                    <a:pt x="360" y="2108"/>
                  </a:cubicBezTo>
                  <a:cubicBezTo>
                    <a:pt x="454" y="1304"/>
                    <a:pt x="313" y="1522"/>
                    <a:pt x="228" y="851"/>
                  </a:cubicBezTo>
                  <a:cubicBezTo>
                    <a:pt x="209" y="643"/>
                    <a:pt x="247" y="95"/>
                    <a:pt x="114" y="0"/>
                  </a:cubicBezTo>
                  <a:cubicBezTo>
                    <a:pt x="1" y="142"/>
                    <a:pt x="29" y="615"/>
                    <a:pt x="29" y="82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0"/>
            <p:cNvSpPr/>
            <p:nvPr/>
          </p:nvSpPr>
          <p:spPr>
            <a:xfrm>
              <a:off x="4823085" y="2870531"/>
              <a:ext cx="50636" cy="110444"/>
            </a:xfrm>
            <a:custGeom>
              <a:avLst/>
              <a:gdLst/>
              <a:ahLst/>
              <a:cxnLst/>
              <a:rect l="l" t="t" r="r" b="b"/>
              <a:pathLst>
                <a:path w="993" h="2166" extrusionOk="0">
                  <a:moveTo>
                    <a:pt x="539" y="199"/>
                  </a:moveTo>
                  <a:cubicBezTo>
                    <a:pt x="435" y="105"/>
                    <a:pt x="152" y="1"/>
                    <a:pt x="1" y="105"/>
                  </a:cubicBezTo>
                  <a:cubicBezTo>
                    <a:pt x="86" y="256"/>
                    <a:pt x="312" y="171"/>
                    <a:pt x="445" y="379"/>
                  </a:cubicBezTo>
                  <a:cubicBezTo>
                    <a:pt x="530" y="530"/>
                    <a:pt x="549" y="795"/>
                    <a:pt x="587" y="984"/>
                  </a:cubicBezTo>
                  <a:cubicBezTo>
                    <a:pt x="615" y="1078"/>
                    <a:pt x="643" y="1163"/>
                    <a:pt x="662" y="1286"/>
                  </a:cubicBezTo>
                  <a:cubicBezTo>
                    <a:pt x="681" y="1437"/>
                    <a:pt x="728" y="2080"/>
                    <a:pt x="880" y="2165"/>
                  </a:cubicBezTo>
                  <a:cubicBezTo>
                    <a:pt x="993" y="2042"/>
                    <a:pt x="898" y="1806"/>
                    <a:pt x="870" y="1645"/>
                  </a:cubicBezTo>
                  <a:cubicBezTo>
                    <a:pt x="813" y="1239"/>
                    <a:pt x="908" y="1485"/>
                    <a:pt x="747" y="710"/>
                  </a:cubicBezTo>
                  <a:cubicBezTo>
                    <a:pt x="700" y="492"/>
                    <a:pt x="662" y="332"/>
                    <a:pt x="539" y="19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0"/>
            <p:cNvSpPr/>
            <p:nvPr/>
          </p:nvSpPr>
          <p:spPr>
            <a:xfrm>
              <a:off x="5908354" y="3367396"/>
              <a:ext cx="66086" cy="100297"/>
            </a:xfrm>
            <a:custGeom>
              <a:avLst/>
              <a:gdLst/>
              <a:ahLst/>
              <a:cxnLst/>
              <a:rect l="l" t="t" r="r" b="b"/>
              <a:pathLst>
                <a:path w="1296" h="1967" extrusionOk="0">
                  <a:moveTo>
                    <a:pt x="218" y="1966"/>
                  </a:moveTo>
                  <a:cubicBezTo>
                    <a:pt x="331" y="1929"/>
                    <a:pt x="312" y="1910"/>
                    <a:pt x="360" y="1702"/>
                  </a:cubicBezTo>
                  <a:cubicBezTo>
                    <a:pt x="464" y="1220"/>
                    <a:pt x="662" y="813"/>
                    <a:pt x="955" y="426"/>
                  </a:cubicBezTo>
                  <a:cubicBezTo>
                    <a:pt x="1172" y="142"/>
                    <a:pt x="1257" y="209"/>
                    <a:pt x="1295" y="1"/>
                  </a:cubicBezTo>
                  <a:cubicBezTo>
                    <a:pt x="643" y="38"/>
                    <a:pt x="1" y="1645"/>
                    <a:pt x="218" y="196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0"/>
            <p:cNvSpPr/>
            <p:nvPr/>
          </p:nvSpPr>
          <p:spPr>
            <a:xfrm>
              <a:off x="4939246" y="3012238"/>
              <a:ext cx="34726" cy="113300"/>
            </a:xfrm>
            <a:custGeom>
              <a:avLst/>
              <a:gdLst/>
              <a:ahLst/>
              <a:cxnLst/>
              <a:rect l="l" t="t" r="r" b="b"/>
              <a:pathLst>
                <a:path w="681" h="2222" extrusionOk="0">
                  <a:moveTo>
                    <a:pt x="662" y="2221"/>
                  </a:moveTo>
                  <a:cubicBezTo>
                    <a:pt x="681" y="2042"/>
                    <a:pt x="463" y="1768"/>
                    <a:pt x="388" y="1191"/>
                  </a:cubicBezTo>
                  <a:cubicBezTo>
                    <a:pt x="359" y="983"/>
                    <a:pt x="340" y="785"/>
                    <a:pt x="359" y="568"/>
                  </a:cubicBezTo>
                  <a:cubicBezTo>
                    <a:pt x="397" y="142"/>
                    <a:pt x="501" y="237"/>
                    <a:pt x="548" y="104"/>
                  </a:cubicBezTo>
                  <a:cubicBezTo>
                    <a:pt x="388" y="0"/>
                    <a:pt x="274" y="171"/>
                    <a:pt x="227" y="293"/>
                  </a:cubicBezTo>
                  <a:cubicBezTo>
                    <a:pt x="0" y="898"/>
                    <a:pt x="312" y="2174"/>
                    <a:pt x="662" y="222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0"/>
            <p:cNvSpPr/>
            <p:nvPr/>
          </p:nvSpPr>
          <p:spPr>
            <a:xfrm>
              <a:off x="6762781" y="3223293"/>
              <a:ext cx="91634" cy="80564"/>
            </a:xfrm>
            <a:custGeom>
              <a:avLst/>
              <a:gdLst/>
              <a:ahLst/>
              <a:cxnLst/>
              <a:rect l="l" t="t" r="r" b="b"/>
              <a:pathLst>
                <a:path w="1797" h="1580" extrusionOk="0">
                  <a:moveTo>
                    <a:pt x="1664" y="1418"/>
                  </a:moveTo>
                  <a:cubicBezTo>
                    <a:pt x="1796" y="1371"/>
                    <a:pt x="1721" y="1409"/>
                    <a:pt x="1768" y="1333"/>
                  </a:cubicBezTo>
                  <a:cubicBezTo>
                    <a:pt x="1598" y="1258"/>
                    <a:pt x="1333" y="1286"/>
                    <a:pt x="1182" y="1182"/>
                  </a:cubicBezTo>
                  <a:lnTo>
                    <a:pt x="445" y="445"/>
                  </a:lnTo>
                  <a:cubicBezTo>
                    <a:pt x="350" y="332"/>
                    <a:pt x="293" y="48"/>
                    <a:pt x="190" y="1"/>
                  </a:cubicBezTo>
                  <a:cubicBezTo>
                    <a:pt x="1" y="360"/>
                    <a:pt x="558" y="899"/>
                    <a:pt x="690" y="1003"/>
                  </a:cubicBezTo>
                  <a:cubicBezTo>
                    <a:pt x="879" y="1163"/>
                    <a:pt x="1172" y="1579"/>
                    <a:pt x="1664" y="141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0"/>
            <p:cNvSpPr/>
            <p:nvPr/>
          </p:nvSpPr>
          <p:spPr>
            <a:xfrm>
              <a:off x="8001792" y="3736525"/>
              <a:ext cx="113764" cy="22691"/>
            </a:xfrm>
            <a:custGeom>
              <a:avLst/>
              <a:gdLst/>
              <a:ahLst/>
              <a:cxnLst/>
              <a:rect l="l" t="t" r="r" b="b"/>
              <a:pathLst>
                <a:path w="2231" h="445" extrusionOk="0">
                  <a:moveTo>
                    <a:pt x="539" y="436"/>
                  </a:moveTo>
                  <a:cubicBezTo>
                    <a:pt x="851" y="436"/>
                    <a:pt x="1229" y="388"/>
                    <a:pt x="1503" y="351"/>
                  </a:cubicBezTo>
                  <a:cubicBezTo>
                    <a:pt x="1645" y="322"/>
                    <a:pt x="1796" y="294"/>
                    <a:pt x="1928" y="256"/>
                  </a:cubicBezTo>
                  <a:cubicBezTo>
                    <a:pt x="1985" y="237"/>
                    <a:pt x="2060" y="209"/>
                    <a:pt x="2117" y="180"/>
                  </a:cubicBezTo>
                  <a:cubicBezTo>
                    <a:pt x="2231" y="124"/>
                    <a:pt x="2193" y="161"/>
                    <a:pt x="2221" y="48"/>
                  </a:cubicBezTo>
                  <a:cubicBezTo>
                    <a:pt x="2127" y="1"/>
                    <a:pt x="2051" y="39"/>
                    <a:pt x="1947" y="67"/>
                  </a:cubicBezTo>
                  <a:cubicBezTo>
                    <a:pt x="1739" y="124"/>
                    <a:pt x="1323" y="171"/>
                    <a:pt x="1115" y="190"/>
                  </a:cubicBezTo>
                  <a:cubicBezTo>
                    <a:pt x="917" y="209"/>
                    <a:pt x="709" y="228"/>
                    <a:pt x="510" y="237"/>
                  </a:cubicBezTo>
                  <a:cubicBezTo>
                    <a:pt x="151" y="265"/>
                    <a:pt x="29" y="209"/>
                    <a:pt x="0" y="379"/>
                  </a:cubicBezTo>
                  <a:cubicBezTo>
                    <a:pt x="142" y="445"/>
                    <a:pt x="369" y="436"/>
                    <a:pt x="539" y="43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0"/>
            <p:cNvSpPr/>
            <p:nvPr/>
          </p:nvSpPr>
          <p:spPr>
            <a:xfrm>
              <a:off x="4999978" y="3447861"/>
              <a:ext cx="71848" cy="93567"/>
            </a:xfrm>
            <a:custGeom>
              <a:avLst/>
              <a:gdLst/>
              <a:ahLst/>
              <a:cxnLst/>
              <a:rect l="l" t="t" r="r" b="b"/>
              <a:pathLst>
                <a:path w="1409" h="1835" extrusionOk="0">
                  <a:moveTo>
                    <a:pt x="321" y="445"/>
                  </a:moveTo>
                  <a:cubicBezTo>
                    <a:pt x="321" y="199"/>
                    <a:pt x="444" y="209"/>
                    <a:pt x="473" y="86"/>
                  </a:cubicBezTo>
                  <a:cubicBezTo>
                    <a:pt x="132" y="1"/>
                    <a:pt x="0" y="596"/>
                    <a:pt x="302" y="1003"/>
                  </a:cubicBezTo>
                  <a:cubicBezTo>
                    <a:pt x="435" y="1163"/>
                    <a:pt x="510" y="1201"/>
                    <a:pt x="633" y="1305"/>
                  </a:cubicBezTo>
                  <a:cubicBezTo>
                    <a:pt x="813" y="1437"/>
                    <a:pt x="1068" y="1834"/>
                    <a:pt x="1408" y="1806"/>
                  </a:cubicBezTo>
                  <a:cubicBezTo>
                    <a:pt x="1370" y="1664"/>
                    <a:pt x="1191" y="1589"/>
                    <a:pt x="1106" y="1494"/>
                  </a:cubicBezTo>
                  <a:cubicBezTo>
                    <a:pt x="1011" y="1390"/>
                    <a:pt x="926" y="1296"/>
                    <a:pt x="813" y="1182"/>
                  </a:cubicBezTo>
                  <a:cubicBezTo>
                    <a:pt x="652" y="1031"/>
                    <a:pt x="321" y="889"/>
                    <a:pt x="321" y="44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0"/>
            <p:cNvSpPr/>
            <p:nvPr/>
          </p:nvSpPr>
          <p:spPr>
            <a:xfrm>
              <a:off x="4884786" y="2746213"/>
              <a:ext cx="41967" cy="102694"/>
            </a:xfrm>
            <a:custGeom>
              <a:avLst/>
              <a:gdLst/>
              <a:ahLst/>
              <a:cxnLst/>
              <a:rect l="l" t="t" r="r" b="b"/>
              <a:pathLst>
                <a:path w="823" h="2014" extrusionOk="0">
                  <a:moveTo>
                    <a:pt x="208" y="946"/>
                  </a:moveTo>
                  <a:cubicBezTo>
                    <a:pt x="208" y="445"/>
                    <a:pt x="388" y="152"/>
                    <a:pt x="397" y="124"/>
                  </a:cubicBezTo>
                  <a:cubicBezTo>
                    <a:pt x="407" y="57"/>
                    <a:pt x="407" y="95"/>
                    <a:pt x="378" y="48"/>
                  </a:cubicBezTo>
                  <a:cubicBezTo>
                    <a:pt x="133" y="1"/>
                    <a:pt x="0" y="776"/>
                    <a:pt x="0" y="1059"/>
                  </a:cubicBezTo>
                  <a:cubicBezTo>
                    <a:pt x="0" y="1484"/>
                    <a:pt x="359" y="2004"/>
                    <a:pt x="823" y="2014"/>
                  </a:cubicBezTo>
                  <a:cubicBezTo>
                    <a:pt x="785" y="1806"/>
                    <a:pt x="634" y="1891"/>
                    <a:pt x="435" y="1617"/>
                  </a:cubicBezTo>
                  <a:cubicBezTo>
                    <a:pt x="237" y="1352"/>
                    <a:pt x="208" y="1305"/>
                    <a:pt x="208" y="94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0"/>
            <p:cNvSpPr/>
            <p:nvPr/>
          </p:nvSpPr>
          <p:spPr>
            <a:xfrm>
              <a:off x="7579117" y="2283616"/>
              <a:ext cx="86330" cy="86275"/>
            </a:xfrm>
            <a:custGeom>
              <a:avLst/>
              <a:gdLst/>
              <a:ahLst/>
              <a:cxnLst/>
              <a:rect l="l" t="t" r="r" b="b"/>
              <a:pathLst>
                <a:path w="1693" h="1692" extrusionOk="0">
                  <a:moveTo>
                    <a:pt x="1050" y="681"/>
                  </a:moveTo>
                  <a:cubicBezTo>
                    <a:pt x="955" y="567"/>
                    <a:pt x="294" y="0"/>
                    <a:pt x="1" y="180"/>
                  </a:cubicBezTo>
                  <a:cubicBezTo>
                    <a:pt x="39" y="293"/>
                    <a:pt x="114" y="284"/>
                    <a:pt x="247" y="340"/>
                  </a:cubicBezTo>
                  <a:cubicBezTo>
                    <a:pt x="993" y="643"/>
                    <a:pt x="1286" y="1569"/>
                    <a:pt x="1608" y="1692"/>
                  </a:cubicBezTo>
                  <a:cubicBezTo>
                    <a:pt x="1693" y="1550"/>
                    <a:pt x="1182" y="851"/>
                    <a:pt x="1050" y="68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0"/>
            <p:cNvSpPr/>
            <p:nvPr/>
          </p:nvSpPr>
          <p:spPr>
            <a:xfrm>
              <a:off x="5223069" y="3257508"/>
              <a:ext cx="98874" cy="57415"/>
            </a:xfrm>
            <a:custGeom>
              <a:avLst/>
              <a:gdLst/>
              <a:ahLst/>
              <a:cxnLst/>
              <a:rect l="l" t="t" r="r" b="b"/>
              <a:pathLst>
                <a:path w="1939" h="1126" extrusionOk="0">
                  <a:moveTo>
                    <a:pt x="1" y="955"/>
                  </a:moveTo>
                  <a:cubicBezTo>
                    <a:pt x="180" y="1126"/>
                    <a:pt x="1862" y="417"/>
                    <a:pt x="1938" y="1"/>
                  </a:cubicBezTo>
                  <a:cubicBezTo>
                    <a:pt x="1834" y="10"/>
                    <a:pt x="1144" y="388"/>
                    <a:pt x="955" y="483"/>
                  </a:cubicBezTo>
                  <a:lnTo>
                    <a:pt x="190" y="804"/>
                  </a:lnTo>
                  <a:cubicBezTo>
                    <a:pt x="48" y="861"/>
                    <a:pt x="20" y="842"/>
                    <a:pt x="1" y="95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0"/>
            <p:cNvSpPr/>
            <p:nvPr/>
          </p:nvSpPr>
          <p:spPr>
            <a:xfrm>
              <a:off x="7315997" y="3230534"/>
              <a:ext cx="32839" cy="110903"/>
            </a:xfrm>
            <a:custGeom>
              <a:avLst/>
              <a:gdLst/>
              <a:ahLst/>
              <a:cxnLst/>
              <a:rect l="l" t="t" r="r" b="b"/>
              <a:pathLst>
                <a:path w="644" h="2175" extrusionOk="0">
                  <a:moveTo>
                    <a:pt x="86" y="2155"/>
                  </a:moveTo>
                  <a:cubicBezTo>
                    <a:pt x="294" y="2174"/>
                    <a:pt x="351" y="1362"/>
                    <a:pt x="388" y="1144"/>
                  </a:cubicBezTo>
                  <a:cubicBezTo>
                    <a:pt x="436" y="851"/>
                    <a:pt x="644" y="313"/>
                    <a:pt x="568" y="48"/>
                  </a:cubicBezTo>
                  <a:cubicBezTo>
                    <a:pt x="502" y="67"/>
                    <a:pt x="492" y="1"/>
                    <a:pt x="426" y="265"/>
                  </a:cubicBezTo>
                  <a:cubicBezTo>
                    <a:pt x="398" y="369"/>
                    <a:pt x="388" y="407"/>
                    <a:pt x="351" y="502"/>
                  </a:cubicBezTo>
                  <a:cubicBezTo>
                    <a:pt x="199" y="870"/>
                    <a:pt x="1" y="1957"/>
                    <a:pt x="86" y="215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0"/>
            <p:cNvSpPr/>
            <p:nvPr/>
          </p:nvSpPr>
          <p:spPr>
            <a:xfrm>
              <a:off x="6003761" y="3655091"/>
              <a:ext cx="95968" cy="39568"/>
            </a:xfrm>
            <a:custGeom>
              <a:avLst/>
              <a:gdLst/>
              <a:ahLst/>
              <a:cxnLst/>
              <a:rect l="l" t="t" r="r" b="b"/>
              <a:pathLst>
                <a:path w="1882" h="776" extrusionOk="0">
                  <a:moveTo>
                    <a:pt x="1881" y="275"/>
                  </a:moveTo>
                  <a:cubicBezTo>
                    <a:pt x="1711" y="209"/>
                    <a:pt x="1522" y="360"/>
                    <a:pt x="1381" y="416"/>
                  </a:cubicBezTo>
                  <a:cubicBezTo>
                    <a:pt x="1116" y="539"/>
                    <a:pt x="624" y="691"/>
                    <a:pt x="407" y="454"/>
                  </a:cubicBezTo>
                  <a:cubicBezTo>
                    <a:pt x="228" y="265"/>
                    <a:pt x="435" y="161"/>
                    <a:pt x="445" y="20"/>
                  </a:cubicBezTo>
                  <a:cubicBezTo>
                    <a:pt x="1" y="1"/>
                    <a:pt x="57" y="776"/>
                    <a:pt x="738" y="776"/>
                  </a:cubicBezTo>
                  <a:cubicBezTo>
                    <a:pt x="1031" y="776"/>
                    <a:pt x="1201" y="728"/>
                    <a:pt x="1447" y="596"/>
                  </a:cubicBezTo>
                  <a:cubicBezTo>
                    <a:pt x="1570" y="539"/>
                    <a:pt x="1844" y="369"/>
                    <a:pt x="1881" y="2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0"/>
            <p:cNvSpPr/>
            <p:nvPr/>
          </p:nvSpPr>
          <p:spPr>
            <a:xfrm>
              <a:off x="5799945" y="3232471"/>
              <a:ext cx="32329" cy="108966"/>
            </a:xfrm>
            <a:custGeom>
              <a:avLst/>
              <a:gdLst/>
              <a:ahLst/>
              <a:cxnLst/>
              <a:rect l="l" t="t" r="r" b="b"/>
              <a:pathLst>
                <a:path w="634" h="2137" extrusionOk="0">
                  <a:moveTo>
                    <a:pt x="104" y="558"/>
                  </a:moveTo>
                  <a:cubicBezTo>
                    <a:pt x="217" y="889"/>
                    <a:pt x="265" y="1333"/>
                    <a:pt x="331" y="1683"/>
                  </a:cubicBezTo>
                  <a:cubicBezTo>
                    <a:pt x="378" y="1909"/>
                    <a:pt x="388" y="2098"/>
                    <a:pt x="539" y="2136"/>
                  </a:cubicBezTo>
                  <a:cubicBezTo>
                    <a:pt x="633" y="1843"/>
                    <a:pt x="284" y="199"/>
                    <a:pt x="104" y="19"/>
                  </a:cubicBezTo>
                  <a:cubicBezTo>
                    <a:pt x="66" y="38"/>
                    <a:pt x="0" y="0"/>
                    <a:pt x="38" y="275"/>
                  </a:cubicBezTo>
                  <a:cubicBezTo>
                    <a:pt x="57" y="397"/>
                    <a:pt x="66" y="454"/>
                    <a:pt x="104" y="5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0"/>
            <p:cNvSpPr/>
            <p:nvPr/>
          </p:nvSpPr>
          <p:spPr>
            <a:xfrm>
              <a:off x="6803269" y="3405945"/>
              <a:ext cx="100302" cy="61749"/>
            </a:xfrm>
            <a:custGeom>
              <a:avLst/>
              <a:gdLst/>
              <a:ahLst/>
              <a:cxnLst/>
              <a:rect l="l" t="t" r="r" b="b"/>
              <a:pathLst>
                <a:path w="1967" h="1211" extrusionOk="0">
                  <a:moveTo>
                    <a:pt x="1966" y="294"/>
                  </a:moveTo>
                  <a:cubicBezTo>
                    <a:pt x="1664" y="1"/>
                    <a:pt x="0" y="842"/>
                    <a:pt x="38" y="1069"/>
                  </a:cubicBezTo>
                  <a:cubicBezTo>
                    <a:pt x="57" y="1210"/>
                    <a:pt x="397" y="965"/>
                    <a:pt x="473" y="917"/>
                  </a:cubicBezTo>
                  <a:cubicBezTo>
                    <a:pt x="756" y="757"/>
                    <a:pt x="1163" y="577"/>
                    <a:pt x="1475" y="483"/>
                  </a:cubicBezTo>
                  <a:cubicBezTo>
                    <a:pt x="1645" y="426"/>
                    <a:pt x="1900" y="417"/>
                    <a:pt x="1966" y="29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0"/>
            <p:cNvSpPr/>
            <p:nvPr/>
          </p:nvSpPr>
          <p:spPr>
            <a:xfrm>
              <a:off x="5437033" y="2834888"/>
              <a:ext cx="97396" cy="49715"/>
            </a:xfrm>
            <a:custGeom>
              <a:avLst/>
              <a:gdLst/>
              <a:ahLst/>
              <a:cxnLst/>
              <a:rect l="l" t="t" r="r" b="b"/>
              <a:pathLst>
                <a:path w="1910" h="975" extrusionOk="0">
                  <a:moveTo>
                    <a:pt x="1" y="757"/>
                  </a:moveTo>
                  <a:cubicBezTo>
                    <a:pt x="209" y="974"/>
                    <a:pt x="936" y="795"/>
                    <a:pt x="1192" y="719"/>
                  </a:cubicBezTo>
                  <a:cubicBezTo>
                    <a:pt x="1371" y="672"/>
                    <a:pt x="1560" y="624"/>
                    <a:pt x="1692" y="530"/>
                  </a:cubicBezTo>
                  <a:cubicBezTo>
                    <a:pt x="1806" y="435"/>
                    <a:pt x="1910" y="209"/>
                    <a:pt x="1825" y="1"/>
                  </a:cubicBezTo>
                  <a:cubicBezTo>
                    <a:pt x="1702" y="29"/>
                    <a:pt x="1730" y="256"/>
                    <a:pt x="1570" y="379"/>
                  </a:cubicBezTo>
                  <a:cubicBezTo>
                    <a:pt x="1447" y="464"/>
                    <a:pt x="1220" y="492"/>
                    <a:pt x="1069" y="539"/>
                  </a:cubicBezTo>
                  <a:cubicBezTo>
                    <a:pt x="832" y="596"/>
                    <a:pt x="804" y="634"/>
                    <a:pt x="530" y="653"/>
                  </a:cubicBezTo>
                  <a:cubicBezTo>
                    <a:pt x="332" y="672"/>
                    <a:pt x="67" y="643"/>
                    <a:pt x="1" y="7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0"/>
            <p:cNvSpPr/>
            <p:nvPr/>
          </p:nvSpPr>
          <p:spPr>
            <a:xfrm>
              <a:off x="7660603" y="2566467"/>
              <a:ext cx="18357" cy="101725"/>
            </a:xfrm>
            <a:custGeom>
              <a:avLst/>
              <a:gdLst/>
              <a:ahLst/>
              <a:cxnLst/>
              <a:rect l="l" t="t" r="r" b="b"/>
              <a:pathLst>
                <a:path w="360" h="1995" extrusionOk="0">
                  <a:moveTo>
                    <a:pt x="189" y="1995"/>
                  </a:moveTo>
                  <a:cubicBezTo>
                    <a:pt x="359" y="1995"/>
                    <a:pt x="340" y="1976"/>
                    <a:pt x="321" y="1541"/>
                  </a:cubicBezTo>
                  <a:cubicBezTo>
                    <a:pt x="312" y="1362"/>
                    <a:pt x="303" y="1154"/>
                    <a:pt x="293" y="965"/>
                  </a:cubicBezTo>
                  <a:cubicBezTo>
                    <a:pt x="284" y="747"/>
                    <a:pt x="284" y="38"/>
                    <a:pt x="85" y="1"/>
                  </a:cubicBezTo>
                  <a:cubicBezTo>
                    <a:pt x="0" y="142"/>
                    <a:pt x="104" y="1815"/>
                    <a:pt x="189" y="19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0"/>
            <p:cNvSpPr/>
            <p:nvPr/>
          </p:nvSpPr>
          <p:spPr>
            <a:xfrm>
              <a:off x="7488555" y="2302381"/>
              <a:ext cx="92551" cy="60321"/>
            </a:xfrm>
            <a:custGeom>
              <a:avLst/>
              <a:gdLst/>
              <a:ahLst/>
              <a:cxnLst/>
              <a:rect l="l" t="t" r="r" b="b"/>
              <a:pathLst>
                <a:path w="1815" h="1183" extrusionOk="0">
                  <a:moveTo>
                    <a:pt x="1758" y="1182"/>
                  </a:moveTo>
                  <a:cubicBezTo>
                    <a:pt x="1815" y="946"/>
                    <a:pt x="1238" y="606"/>
                    <a:pt x="1021" y="473"/>
                  </a:cubicBezTo>
                  <a:cubicBezTo>
                    <a:pt x="841" y="360"/>
                    <a:pt x="208" y="1"/>
                    <a:pt x="0" y="161"/>
                  </a:cubicBezTo>
                  <a:cubicBezTo>
                    <a:pt x="57" y="284"/>
                    <a:pt x="312" y="331"/>
                    <a:pt x="463" y="407"/>
                  </a:cubicBezTo>
                  <a:cubicBezTo>
                    <a:pt x="737" y="549"/>
                    <a:pt x="1096" y="757"/>
                    <a:pt x="1342" y="936"/>
                  </a:cubicBezTo>
                  <a:cubicBezTo>
                    <a:pt x="1446" y="1002"/>
                    <a:pt x="1645" y="1173"/>
                    <a:pt x="1758" y="118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0"/>
            <p:cNvSpPr/>
            <p:nvPr/>
          </p:nvSpPr>
          <p:spPr>
            <a:xfrm>
              <a:off x="7369488" y="3331752"/>
              <a:ext cx="30443" cy="101725"/>
            </a:xfrm>
            <a:custGeom>
              <a:avLst/>
              <a:gdLst/>
              <a:ahLst/>
              <a:cxnLst/>
              <a:rect l="l" t="t" r="r" b="b"/>
              <a:pathLst>
                <a:path w="597" h="1995" extrusionOk="0">
                  <a:moveTo>
                    <a:pt x="95" y="1994"/>
                  </a:moveTo>
                  <a:cubicBezTo>
                    <a:pt x="256" y="1994"/>
                    <a:pt x="256" y="1730"/>
                    <a:pt x="294" y="1579"/>
                  </a:cubicBezTo>
                  <a:cubicBezTo>
                    <a:pt x="332" y="1399"/>
                    <a:pt x="360" y="1229"/>
                    <a:pt x="398" y="1049"/>
                  </a:cubicBezTo>
                  <a:cubicBezTo>
                    <a:pt x="426" y="879"/>
                    <a:pt x="596" y="104"/>
                    <a:pt x="540" y="0"/>
                  </a:cubicBezTo>
                  <a:cubicBezTo>
                    <a:pt x="388" y="0"/>
                    <a:pt x="426" y="85"/>
                    <a:pt x="322" y="407"/>
                  </a:cubicBezTo>
                  <a:cubicBezTo>
                    <a:pt x="247" y="633"/>
                    <a:pt x="162" y="1201"/>
                    <a:pt x="124" y="1465"/>
                  </a:cubicBezTo>
                  <a:cubicBezTo>
                    <a:pt x="95" y="1616"/>
                    <a:pt x="1" y="1872"/>
                    <a:pt x="95" y="199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0"/>
            <p:cNvSpPr/>
            <p:nvPr/>
          </p:nvSpPr>
          <p:spPr>
            <a:xfrm>
              <a:off x="5746454" y="3331752"/>
              <a:ext cx="32788" cy="101725"/>
            </a:xfrm>
            <a:custGeom>
              <a:avLst/>
              <a:gdLst/>
              <a:ahLst/>
              <a:cxnLst/>
              <a:rect l="l" t="t" r="r" b="b"/>
              <a:pathLst>
                <a:path w="643" h="1995" extrusionOk="0">
                  <a:moveTo>
                    <a:pt x="492" y="1994"/>
                  </a:moveTo>
                  <a:cubicBezTo>
                    <a:pt x="643" y="1928"/>
                    <a:pt x="529" y="1645"/>
                    <a:pt x="510" y="1493"/>
                  </a:cubicBezTo>
                  <a:cubicBezTo>
                    <a:pt x="416" y="926"/>
                    <a:pt x="397" y="719"/>
                    <a:pt x="227" y="170"/>
                  </a:cubicBezTo>
                  <a:cubicBezTo>
                    <a:pt x="189" y="38"/>
                    <a:pt x="199" y="10"/>
                    <a:pt x="85" y="0"/>
                  </a:cubicBezTo>
                  <a:cubicBezTo>
                    <a:pt x="0" y="133"/>
                    <a:pt x="95" y="388"/>
                    <a:pt x="132" y="520"/>
                  </a:cubicBezTo>
                  <a:lnTo>
                    <a:pt x="331" y="1569"/>
                  </a:lnTo>
                  <a:cubicBezTo>
                    <a:pt x="378" y="1805"/>
                    <a:pt x="369" y="1947"/>
                    <a:pt x="492" y="199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0"/>
            <p:cNvSpPr/>
            <p:nvPr/>
          </p:nvSpPr>
          <p:spPr>
            <a:xfrm>
              <a:off x="5736816" y="3133190"/>
              <a:ext cx="20244" cy="102694"/>
            </a:xfrm>
            <a:custGeom>
              <a:avLst/>
              <a:gdLst/>
              <a:ahLst/>
              <a:cxnLst/>
              <a:rect l="l" t="t" r="r" b="b"/>
              <a:pathLst>
                <a:path w="397" h="2014" extrusionOk="0">
                  <a:moveTo>
                    <a:pt x="142" y="1"/>
                  </a:moveTo>
                  <a:cubicBezTo>
                    <a:pt x="0" y="48"/>
                    <a:pt x="28" y="256"/>
                    <a:pt x="57" y="511"/>
                  </a:cubicBezTo>
                  <a:lnTo>
                    <a:pt x="180" y="1598"/>
                  </a:lnTo>
                  <a:cubicBezTo>
                    <a:pt x="199" y="1721"/>
                    <a:pt x="255" y="1966"/>
                    <a:pt x="359" y="2014"/>
                  </a:cubicBezTo>
                  <a:cubicBezTo>
                    <a:pt x="397" y="1957"/>
                    <a:pt x="397" y="2004"/>
                    <a:pt x="397" y="1900"/>
                  </a:cubicBezTo>
                  <a:cubicBezTo>
                    <a:pt x="397" y="1532"/>
                    <a:pt x="265" y="294"/>
                    <a:pt x="1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0"/>
            <p:cNvSpPr/>
            <p:nvPr/>
          </p:nvSpPr>
          <p:spPr>
            <a:xfrm>
              <a:off x="7230738" y="3667635"/>
              <a:ext cx="75673" cy="71845"/>
            </a:xfrm>
            <a:custGeom>
              <a:avLst/>
              <a:gdLst/>
              <a:ahLst/>
              <a:cxnLst/>
              <a:rect l="l" t="t" r="r" b="b"/>
              <a:pathLst>
                <a:path w="1484" h="1409" extrusionOk="0">
                  <a:moveTo>
                    <a:pt x="19" y="1361"/>
                  </a:moveTo>
                  <a:cubicBezTo>
                    <a:pt x="170" y="1409"/>
                    <a:pt x="199" y="1361"/>
                    <a:pt x="265" y="1352"/>
                  </a:cubicBezTo>
                  <a:cubicBezTo>
                    <a:pt x="397" y="1314"/>
                    <a:pt x="189" y="1333"/>
                    <a:pt x="312" y="1342"/>
                  </a:cubicBezTo>
                  <a:cubicBezTo>
                    <a:pt x="482" y="1371"/>
                    <a:pt x="406" y="1390"/>
                    <a:pt x="586" y="1314"/>
                  </a:cubicBezTo>
                  <a:cubicBezTo>
                    <a:pt x="766" y="1238"/>
                    <a:pt x="917" y="1182"/>
                    <a:pt x="1049" y="1059"/>
                  </a:cubicBezTo>
                  <a:cubicBezTo>
                    <a:pt x="1352" y="775"/>
                    <a:pt x="1484" y="208"/>
                    <a:pt x="1380" y="0"/>
                  </a:cubicBezTo>
                  <a:cubicBezTo>
                    <a:pt x="1248" y="38"/>
                    <a:pt x="1238" y="265"/>
                    <a:pt x="1200" y="397"/>
                  </a:cubicBezTo>
                  <a:cubicBezTo>
                    <a:pt x="964" y="1144"/>
                    <a:pt x="529" y="1031"/>
                    <a:pt x="340" y="1295"/>
                  </a:cubicBezTo>
                  <a:cubicBezTo>
                    <a:pt x="255" y="1238"/>
                    <a:pt x="255" y="1163"/>
                    <a:pt x="142" y="1182"/>
                  </a:cubicBezTo>
                  <a:cubicBezTo>
                    <a:pt x="19" y="1201"/>
                    <a:pt x="0" y="1248"/>
                    <a:pt x="19" y="136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0"/>
            <p:cNvSpPr/>
            <p:nvPr/>
          </p:nvSpPr>
          <p:spPr>
            <a:xfrm>
              <a:off x="7389732" y="3133700"/>
              <a:ext cx="23661" cy="102184"/>
            </a:xfrm>
            <a:custGeom>
              <a:avLst/>
              <a:gdLst/>
              <a:ahLst/>
              <a:cxnLst/>
              <a:rect l="l" t="t" r="r" b="b"/>
              <a:pathLst>
                <a:path w="464" h="2004" extrusionOk="0">
                  <a:moveTo>
                    <a:pt x="29" y="2004"/>
                  </a:moveTo>
                  <a:cubicBezTo>
                    <a:pt x="256" y="1947"/>
                    <a:pt x="237" y="1446"/>
                    <a:pt x="265" y="1200"/>
                  </a:cubicBezTo>
                  <a:cubicBezTo>
                    <a:pt x="284" y="1002"/>
                    <a:pt x="464" y="189"/>
                    <a:pt x="313" y="0"/>
                  </a:cubicBezTo>
                  <a:cubicBezTo>
                    <a:pt x="180" y="47"/>
                    <a:pt x="199" y="302"/>
                    <a:pt x="171" y="444"/>
                  </a:cubicBezTo>
                  <a:cubicBezTo>
                    <a:pt x="133" y="624"/>
                    <a:pt x="114" y="775"/>
                    <a:pt x="86" y="945"/>
                  </a:cubicBezTo>
                  <a:cubicBezTo>
                    <a:pt x="67" y="1077"/>
                    <a:pt x="1" y="1928"/>
                    <a:pt x="29" y="200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0"/>
            <p:cNvSpPr/>
            <p:nvPr/>
          </p:nvSpPr>
          <p:spPr>
            <a:xfrm>
              <a:off x="5721876" y="3121615"/>
              <a:ext cx="14482" cy="101725"/>
            </a:xfrm>
            <a:custGeom>
              <a:avLst/>
              <a:gdLst/>
              <a:ahLst/>
              <a:cxnLst/>
              <a:rect l="l" t="t" r="r" b="b"/>
              <a:pathLst>
                <a:path w="284" h="1995" extrusionOk="0">
                  <a:moveTo>
                    <a:pt x="142" y="1"/>
                  </a:moveTo>
                  <a:cubicBezTo>
                    <a:pt x="0" y="133"/>
                    <a:pt x="57" y="757"/>
                    <a:pt x="57" y="1003"/>
                  </a:cubicBezTo>
                  <a:cubicBezTo>
                    <a:pt x="57" y="1163"/>
                    <a:pt x="28" y="1881"/>
                    <a:pt x="170" y="1995"/>
                  </a:cubicBezTo>
                  <a:cubicBezTo>
                    <a:pt x="284" y="1910"/>
                    <a:pt x="265" y="1702"/>
                    <a:pt x="265" y="1551"/>
                  </a:cubicBezTo>
                  <a:cubicBezTo>
                    <a:pt x="265" y="1362"/>
                    <a:pt x="265" y="180"/>
                    <a:pt x="199" y="57"/>
                  </a:cubicBezTo>
                  <a:cubicBezTo>
                    <a:pt x="170" y="1"/>
                    <a:pt x="217" y="39"/>
                    <a:pt x="1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0"/>
            <p:cNvSpPr/>
            <p:nvPr/>
          </p:nvSpPr>
          <p:spPr>
            <a:xfrm>
              <a:off x="7409517" y="3121615"/>
              <a:ext cx="14482" cy="102235"/>
            </a:xfrm>
            <a:custGeom>
              <a:avLst/>
              <a:gdLst/>
              <a:ahLst/>
              <a:cxnLst/>
              <a:rect l="l" t="t" r="r" b="b"/>
              <a:pathLst>
                <a:path w="284" h="2005" extrusionOk="0">
                  <a:moveTo>
                    <a:pt x="152" y="2004"/>
                  </a:moveTo>
                  <a:cubicBezTo>
                    <a:pt x="284" y="1863"/>
                    <a:pt x="265" y="1248"/>
                    <a:pt x="265" y="1003"/>
                  </a:cubicBezTo>
                  <a:cubicBezTo>
                    <a:pt x="265" y="861"/>
                    <a:pt x="274" y="199"/>
                    <a:pt x="237" y="67"/>
                  </a:cubicBezTo>
                  <a:cubicBezTo>
                    <a:pt x="208" y="1"/>
                    <a:pt x="227" y="39"/>
                    <a:pt x="189" y="1"/>
                  </a:cubicBezTo>
                  <a:cubicBezTo>
                    <a:pt x="95" y="39"/>
                    <a:pt x="104" y="76"/>
                    <a:pt x="95" y="190"/>
                  </a:cubicBezTo>
                  <a:lnTo>
                    <a:pt x="57" y="1003"/>
                  </a:lnTo>
                  <a:cubicBezTo>
                    <a:pt x="57" y="1239"/>
                    <a:pt x="0" y="1900"/>
                    <a:pt x="152" y="200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0"/>
            <p:cNvSpPr/>
            <p:nvPr/>
          </p:nvSpPr>
          <p:spPr>
            <a:xfrm>
              <a:off x="7620115" y="3297537"/>
              <a:ext cx="89696" cy="54508"/>
            </a:xfrm>
            <a:custGeom>
              <a:avLst/>
              <a:gdLst/>
              <a:ahLst/>
              <a:cxnLst/>
              <a:rect l="l" t="t" r="r" b="b"/>
              <a:pathLst>
                <a:path w="1759" h="1069" extrusionOk="0">
                  <a:moveTo>
                    <a:pt x="0" y="1002"/>
                  </a:moveTo>
                  <a:cubicBezTo>
                    <a:pt x="236" y="1068"/>
                    <a:pt x="1758" y="293"/>
                    <a:pt x="1654" y="76"/>
                  </a:cubicBezTo>
                  <a:cubicBezTo>
                    <a:pt x="1616" y="0"/>
                    <a:pt x="1295" y="208"/>
                    <a:pt x="1229" y="246"/>
                  </a:cubicBezTo>
                  <a:lnTo>
                    <a:pt x="369" y="709"/>
                  </a:lnTo>
                  <a:cubicBezTo>
                    <a:pt x="227" y="785"/>
                    <a:pt x="0" y="832"/>
                    <a:pt x="0" y="100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0"/>
            <p:cNvSpPr/>
            <p:nvPr/>
          </p:nvSpPr>
          <p:spPr>
            <a:xfrm>
              <a:off x="7073120" y="3085003"/>
              <a:ext cx="24170" cy="99329"/>
            </a:xfrm>
            <a:custGeom>
              <a:avLst/>
              <a:gdLst/>
              <a:ahLst/>
              <a:cxnLst/>
              <a:rect l="l" t="t" r="r" b="b"/>
              <a:pathLst>
                <a:path w="474" h="1948" extrusionOk="0">
                  <a:moveTo>
                    <a:pt x="114" y="1947"/>
                  </a:moveTo>
                  <a:cubicBezTo>
                    <a:pt x="228" y="1910"/>
                    <a:pt x="256" y="1636"/>
                    <a:pt x="284" y="1522"/>
                  </a:cubicBezTo>
                  <a:cubicBezTo>
                    <a:pt x="322" y="1361"/>
                    <a:pt x="369" y="1191"/>
                    <a:pt x="398" y="1031"/>
                  </a:cubicBezTo>
                  <a:cubicBezTo>
                    <a:pt x="417" y="832"/>
                    <a:pt x="473" y="86"/>
                    <a:pt x="313" y="1"/>
                  </a:cubicBezTo>
                  <a:cubicBezTo>
                    <a:pt x="209" y="142"/>
                    <a:pt x="218" y="766"/>
                    <a:pt x="190" y="1002"/>
                  </a:cubicBezTo>
                  <a:cubicBezTo>
                    <a:pt x="161" y="1210"/>
                    <a:pt x="1" y="1787"/>
                    <a:pt x="114" y="19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0"/>
            <p:cNvSpPr/>
            <p:nvPr/>
          </p:nvSpPr>
          <p:spPr>
            <a:xfrm>
              <a:off x="7597933" y="3152975"/>
              <a:ext cx="72358" cy="67511"/>
            </a:xfrm>
            <a:custGeom>
              <a:avLst/>
              <a:gdLst/>
              <a:ahLst/>
              <a:cxnLst/>
              <a:rect l="l" t="t" r="r" b="b"/>
              <a:pathLst>
                <a:path w="1419" h="1324" extrusionOk="0">
                  <a:moveTo>
                    <a:pt x="57" y="1295"/>
                  </a:moveTo>
                  <a:cubicBezTo>
                    <a:pt x="142" y="1248"/>
                    <a:pt x="114" y="1323"/>
                    <a:pt x="171" y="1049"/>
                  </a:cubicBezTo>
                  <a:cubicBezTo>
                    <a:pt x="284" y="548"/>
                    <a:pt x="1418" y="397"/>
                    <a:pt x="1314" y="0"/>
                  </a:cubicBezTo>
                  <a:cubicBezTo>
                    <a:pt x="1229" y="0"/>
                    <a:pt x="993" y="170"/>
                    <a:pt x="879" y="236"/>
                  </a:cubicBezTo>
                  <a:cubicBezTo>
                    <a:pt x="454" y="454"/>
                    <a:pt x="29" y="614"/>
                    <a:pt x="10" y="1021"/>
                  </a:cubicBezTo>
                  <a:cubicBezTo>
                    <a:pt x="0" y="1153"/>
                    <a:pt x="0" y="1219"/>
                    <a:pt x="57" y="12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0"/>
            <p:cNvSpPr/>
            <p:nvPr/>
          </p:nvSpPr>
          <p:spPr>
            <a:xfrm>
              <a:off x="7938154" y="3235837"/>
              <a:ext cx="76183" cy="47778"/>
            </a:xfrm>
            <a:custGeom>
              <a:avLst/>
              <a:gdLst/>
              <a:ahLst/>
              <a:cxnLst/>
              <a:rect l="l" t="t" r="r" b="b"/>
              <a:pathLst>
                <a:path w="1494" h="937" extrusionOk="0">
                  <a:moveTo>
                    <a:pt x="29" y="936"/>
                  </a:moveTo>
                  <a:cubicBezTo>
                    <a:pt x="265" y="898"/>
                    <a:pt x="275" y="407"/>
                    <a:pt x="530" y="294"/>
                  </a:cubicBezTo>
                  <a:cubicBezTo>
                    <a:pt x="823" y="161"/>
                    <a:pt x="1343" y="341"/>
                    <a:pt x="1494" y="256"/>
                  </a:cubicBezTo>
                  <a:cubicBezTo>
                    <a:pt x="1428" y="1"/>
                    <a:pt x="709" y="1"/>
                    <a:pt x="454" y="105"/>
                  </a:cubicBezTo>
                  <a:cubicBezTo>
                    <a:pt x="190" y="209"/>
                    <a:pt x="1" y="728"/>
                    <a:pt x="29" y="93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0"/>
            <p:cNvSpPr/>
            <p:nvPr/>
          </p:nvSpPr>
          <p:spPr>
            <a:xfrm>
              <a:off x="7100095" y="2415633"/>
              <a:ext cx="59814" cy="81482"/>
            </a:xfrm>
            <a:custGeom>
              <a:avLst/>
              <a:gdLst/>
              <a:ahLst/>
              <a:cxnLst/>
              <a:rect l="l" t="t" r="r" b="b"/>
              <a:pathLst>
                <a:path w="1173" h="1598" extrusionOk="0">
                  <a:moveTo>
                    <a:pt x="379" y="303"/>
                  </a:moveTo>
                  <a:cubicBezTo>
                    <a:pt x="256" y="161"/>
                    <a:pt x="143" y="1"/>
                    <a:pt x="1" y="48"/>
                  </a:cubicBezTo>
                  <a:cubicBezTo>
                    <a:pt x="1" y="171"/>
                    <a:pt x="398" y="672"/>
                    <a:pt x="502" y="813"/>
                  </a:cubicBezTo>
                  <a:cubicBezTo>
                    <a:pt x="587" y="955"/>
                    <a:pt x="681" y="1097"/>
                    <a:pt x="757" y="1220"/>
                  </a:cubicBezTo>
                  <a:cubicBezTo>
                    <a:pt x="823" y="1324"/>
                    <a:pt x="889" y="1569"/>
                    <a:pt x="1022" y="1598"/>
                  </a:cubicBezTo>
                  <a:cubicBezTo>
                    <a:pt x="1173" y="1324"/>
                    <a:pt x="568" y="539"/>
                    <a:pt x="379" y="3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0"/>
            <p:cNvSpPr/>
            <p:nvPr/>
          </p:nvSpPr>
          <p:spPr>
            <a:xfrm>
              <a:off x="7045687" y="3649329"/>
              <a:ext cx="83883" cy="38090"/>
            </a:xfrm>
            <a:custGeom>
              <a:avLst/>
              <a:gdLst/>
              <a:ahLst/>
              <a:cxnLst/>
              <a:rect l="l" t="t" r="r" b="b"/>
              <a:pathLst>
                <a:path w="1645" h="747" extrusionOk="0">
                  <a:moveTo>
                    <a:pt x="0" y="359"/>
                  </a:moveTo>
                  <a:cubicBezTo>
                    <a:pt x="47" y="596"/>
                    <a:pt x="643" y="747"/>
                    <a:pt x="964" y="719"/>
                  </a:cubicBezTo>
                  <a:cubicBezTo>
                    <a:pt x="1484" y="681"/>
                    <a:pt x="1644" y="189"/>
                    <a:pt x="1512" y="0"/>
                  </a:cubicBezTo>
                  <a:cubicBezTo>
                    <a:pt x="1285" y="95"/>
                    <a:pt x="1493" y="511"/>
                    <a:pt x="879" y="520"/>
                  </a:cubicBezTo>
                  <a:cubicBezTo>
                    <a:pt x="690" y="520"/>
                    <a:pt x="548" y="492"/>
                    <a:pt x="388" y="435"/>
                  </a:cubicBezTo>
                  <a:cubicBezTo>
                    <a:pt x="246" y="388"/>
                    <a:pt x="104" y="293"/>
                    <a:pt x="0" y="35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0"/>
            <p:cNvSpPr/>
            <p:nvPr/>
          </p:nvSpPr>
          <p:spPr>
            <a:xfrm>
              <a:off x="8150690" y="3780888"/>
              <a:ext cx="85820" cy="54508"/>
            </a:xfrm>
            <a:custGeom>
              <a:avLst/>
              <a:gdLst/>
              <a:ahLst/>
              <a:cxnLst/>
              <a:rect l="l" t="t" r="r" b="b"/>
              <a:pathLst>
                <a:path w="1683" h="1069" extrusionOk="0">
                  <a:moveTo>
                    <a:pt x="0" y="964"/>
                  </a:moveTo>
                  <a:cubicBezTo>
                    <a:pt x="133" y="1068"/>
                    <a:pt x="378" y="983"/>
                    <a:pt x="520" y="926"/>
                  </a:cubicBezTo>
                  <a:cubicBezTo>
                    <a:pt x="756" y="822"/>
                    <a:pt x="1683" y="312"/>
                    <a:pt x="1664" y="123"/>
                  </a:cubicBezTo>
                  <a:cubicBezTo>
                    <a:pt x="1645" y="0"/>
                    <a:pt x="1342" y="237"/>
                    <a:pt x="1276" y="274"/>
                  </a:cubicBezTo>
                  <a:cubicBezTo>
                    <a:pt x="1125" y="359"/>
                    <a:pt x="1002" y="426"/>
                    <a:pt x="851" y="511"/>
                  </a:cubicBezTo>
                  <a:cubicBezTo>
                    <a:pt x="700" y="605"/>
                    <a:pt x="586" y="671"/>
                    <a:pt x="426" y="747"/>
                  </a:cubicBezTo>
                  <a:cubicBezTo>
                    <a:pt x="152" y="879"/>
                    <a:pt x="57" y="832"/>
                    <a:pt x="0" y="96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0"/>
            <p:cNvSpPr/>
            <p:nvPr/>
          </p:nvSpPr>
          <p:spPr>
            <a:xfrm>
              <a:off x="7607571" y="2913467"/>
              <a:ext cx="60783" cy="81482"/>
            </a:xfrm>
            <a:custGeom>
              <a:avLst/>
              <a:gdLst/>
              <a:ahLst/>
              <a:cxnLst/>
              <a:rect l="l" t="t" r="r" b="b"/>
              <a:pathLst>
                <a:path w="1192" h="1598" extrusionOk="0">
                  <a:moveTo>
                    <a:pt x="104" y="1597"/>
                  </a:moveTo>
                  <a:cubicBezTo>
                    <a:pt x="237" y="1578"/>
                    <a:pt x="322" y="1380"/>
                    <a:pt x="407" y="1257"/>
                  </a:cubicBezTo>
                  <a:cubicBezTo>
                    <a:pt x="511" y="1125"/>
                    <a:pt x="596" y="992"/>
                    <a:pt x="681" y="860"/>
                  </a:cubicBezTo>
                  <a:cubicBezTo>
                    <a:pt x="813" y="652"/>
                    <a:pt x="1191" y="170"/>
                    <a:pt x="1116" y="19"/>
                  </a:cubicBezTo>
                  <a:cubicBezTo>
                    <a:pt x="955" y="0"/>
                    <a:pt x="1" y="1389"/>
                    <a:pt x="104" y="159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0"/>
            <p:cNvSpPr/>
            <p:nvPr/>
          </p:nvSpPr>
          <p:spPr>
            <a:xfrm>
              <a:off x="7710677" y="2594921"/>
              <a:ext cx="17898" cy="96422"/>
            </a:xfrm>
            <a:custGeom>
              <a:avLst/>
              <a:gdLst/>
              <a:ahLst/>
              <a:cxnLst/>
              <a:rect l="l" t="t" r="r" b="b"/>
              <a:pathLst>
                <a:path w="351" h="1891" extrusionOk="0">
                  <a:moveTo>
                    <a:pt x="181" y="1890"/>
                  </a:moveTo>
                  <a:cubicBezTo>
                    <a:pt x="332" y="1767"/>
                    <a:pt x="351" y="265"/>
                    <a:pt x="294" y="123"/>
                  </a:cubicBezTo>
                  <a:cubicBezTo>
                    <a:pt x="256" y="47"/>
                    <a:pt x="284" y="95"/>
                    <a:pt x="237" y="57"/>
                  </a:cubicBezTo>
                  <a:cubicBezTo>
                    <a:pt x="171" y="95"/>
                    <a:pt x="218" y="0"/>
                    <a:pt x="171" y="133"/>
                  </a:cubicBezTo>
                  <a:lnTo>
                    <a:pt x="133" y="473"/>
                  </a:lnTo>
                  <a:cubicBezTo>
                    <a:pt x="105" y="813"/>
                    <a:pt x="1" y="1758"/>
                    <a:pt x="181" y="18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a:off x="6875525" y="2623833"/>
              <a:ext cx="89237" cy="49205"/>
            </a:xfrm>
            <a:custGeom>
              <a:avLst/>
              <a:gdLst/>
              <a:ahLst/>
              <a:cxnLst/>
              <a:rect l="l" t="t" r="r" b="b"/>
              <a:pathLst>
                <a:path w="1750" h="965" extrusionOk="0">
                  <a:moveTo>
                    <a:pt x="1749" y="57"/>
                  </a:moveTo>
                  <a:cubicBezTo>
                    <a:pt x="1494" y="0"/>
                    <a:pt x="1078" y="312"/>
                    <a:pt x="880" y="416"/>
                  </a:cubicBezTo>
                  <a:cubicBezTo>
                    <a:pt x="757" y="492"/>
                    <a:pt x="606" y="548"/>
                    <a:pt x="436" y="605"/>
                  </a:cubicBezTo>
                  <a:cubicBezTo>
                    <a:pt x="341" y="643"/>
                    <a:pt x="1" y="709"/>
                    <a:pt x="58" y="832"/>
                  </a:cubicBezTo>
                  <a:cubicBezTo>
                    <a:pt x="133" y="964"/>
                    <a:pt x="880" y="662"/>
                    <a:pt x="993" y="586"/>
                  </a:cubicBezTo>
                  <a:cubicBezTo>
                    <a:pt x="1135" y="511"/>
                    <a:pt x="1248" y="426"/>
                    <a:pt x="1390" y="350"/>
                  </a:cubicBezTo>
                  <a:cubicBezTo>
                    <a:pt x="1608" y="218"/>
                    <a:pt x="1721" y="189"/>
                    <a:pt x="1749"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0"/>
            <p:cNvSpPr/>
            <p:nvPr/>
          </p:nvSpPr>
          <p:spPr>
            <a:xfrm>
              <a:off x="6261578" y="3235378"/>
              <a:ext cx="84393" cy="51602"/>
            </a:xfrm>
            <a:custGeom>
              <a:avLst/>
              <a:gdLst/>
              <a:ahLst/>
              <a:cxnLst/>
              <a:rect l="l" t="t" r="r" b="b"/>
              <a:pathLst>
                <a:path w="1655" h="1012" extrusionOk="0">
                  <a:moveTo>
                    <a:pt x="1" y="841"/>
                  </a:moveTo>
                  <a:cubicBezTo>
                    <a:pt x="294" y="1011"/>
                    <a:pt x="1655" y="671"/>
                    <a:pt x="1503" y="0"/>
                  </a:cubicBezTo>
                  <a:cubicBezTo>
                    <a:pt x="1305" y="47"/>
                    <a:pt x="1494" y="57"/>
                    <a:pt x="1211" y="331"/>
                  </a:cubicBezTo>
                  <a:cubicBezTo>
                    <a:pt x="795" y="718"/>
                    <a:pt x="67" y="643"/>
                    <a:pt x="1" y="84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0"/>
            <p:cNvSpPr/>
            <p:nvPr/>
          </p:nvSpPr>
          <p:spPr>
            <a:xfrm>
              <a:off x="7929026" y="2975626"/>
              <a:ext cx="47729" cy="82910"/>
            </a:xfrm>
            <a:custGeom>
              <a:avLst/>
              <a:gdLst/>
              <a:ahLst/>
              <a:cxnLst/>
              <a:rect l="l" t="t" r="r" b="b"/>
              <a:pathLst>
                <a:path w="936" h="1626" extrusionOk="0">
                  <a:moveTo>
                    <a:pt x="331" y="303"/>
                  </a:moveTo>
                  <a:cubicBezTo>
                    <a:pt x="274" y="208"/>
                    <a:pt x="161" y="0"/>
                    <a:pt x="28" y="29"/>
                  </a:cubicBezTo>
                  <a:cubicBezTo>
                    <a:pt x="0" y="114"/>
                    <a:pt x="340" y="737"/>
                    <a:pt x="397" y="860"/>
                  </a:cubicBezTo>
                  <a:cubicBezTo>
                    <a:pt x="463" y="1002"/>
                    <a:pt x="520" y="1144"/>
                    <a:pt x="586" y="1276"/>
                  </a:cubicBezTo>
                  <a:cubicBezTo>
                    <a:pt x="681" y="1465"/>
                    <a:pt x="718" y="1607"/>
                    <a:pt x="851" y="1626"/>
                  </a:cubicBezTo>
                  <a:cubicBezTo>
                    <a:pt x="936" y="1475"/>
                    <a:pt x="624" y="851"/>
                    <a:pt x="558" y="709"/>
                  </a:cubicBezTo>
                  <a:cubicBezTo>
                    <a:pt x="473" y="558"/>
                    <a:pt x="425" y="444"/>
                    <a:pt x="331" y="3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0"/>
            <p:cNvSpPr/>
            <p:nvPr/>
          </p:nvSpPr>
          <p:spPr>
            <a:xfrm>
              <a:off x="7024933" y="3638723"/>
              <a:ext cx="87299" cy="22691"/>
            </a:xfrm>
            <a:custGeom>
              <a:avLst/>
              <a:gdLst/>
              <a:ahLst/>
              <a:cxnLst/>
              <a:rect l="l" t="t" r="r" b="b"/>
              <a:pathLst>
                <a:path w="1712" h="445" extrusionOk="0">
                  <a:moveTo>
                    <a:pt x="851" y="161"/>
                  </a:moveTo>
                  <a:cubicBezTo>
                    <a:pt x="530" y="142"/>
                    <a:pt x="246" y="0"/>
                    <a:pt x="1" y="0"/>
                  </a:cubicBezTo>
                  <a:cubicBezTo>
                    <a:pt x="29" y="170"/>
                    <a:pt x="190" y="218"/>
                    <a:pt x="360" y="274"/>
                  </a:cubicBezTo>
                  <a:cubicBezTo>
                    <a:pt x="795" y="416"/>
                    <a:pt x="1711" y="445"/>
                    <a:pt x="1711" y="48"/>
                  </a:cubicBezTo>
                  <a:cubicBezTo>
                    <a:pt x="1588" y="48"/>
                    <a:pt x="1494" y="123"/>
                    <a:pt x="1333" y="152"/>
                  </a:cubicBezTo>
                  <a:cubicBezTo>
                    <a:pt x="1201" y="170"/>
                    <a:pt x="993" y="170"/>
                    <a:pt x="851" y="16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0"/>
            <p:cNvSpPr/>
            <p:nvPr/>
          </p:nvSpPr>
          <p:spPr>
            <a:xfrm>
              <a:off x="5152700" y="2730304"/>
              <a:ext cx="77152" cy="72355"/>
            </a:xfrm>
            <a:custGeom>
              <a:avLst/>
              <a:gdLst/>
              <a:ahLst/>
              <a:cxnLst/>
              <a:rect l="l" t="t" r="r" b="b"/>
              <a:pathLst>
                <a:path w="1513" h="1419" extrusionOk="0">
                  <a:moveTo>
                    <a:pt x="1286" y="1"/>
                  </a:moveTo>
                  <a:cubicBezTo>
                    <a:pt x="1192" y="20"/>
                    <a:pt x="1201" y="58"/>
                    <a:pt x="1154" y="171"/>
                  </a:cubicBezTo>
                  <a:cubicBezTo>
                    <a:pt x="1069" y="369"/>
                    <a:pt x="899" y="540"/>
                    <a:pt x="776" y="719"/>
                  </a:cubicBezTo>
                  <a:cubicBezTo>
                    <a:pt x="530" y="1050"/>
                    <a:pt x="1" y="1182"/>
                    <a:pt x="199" y="1296"/>
                  </a:cubicBezTo>
                  <a:cubicBezTo>
                    <a:pt x="436" y="1418"/>
                    <a:pt x="1513" y="454"/>
                    <a:pt x="12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0"/>
            <p:cNvSpPr/>
            <p:nvPr/>
          </p:nvSpPr>
          <p:spPr>
            <a:xfrm>
              <a:off x="4963824" y="2729845"/>
              <a:ext cx="78579" cy="40027"/>
            </a:xfrm>
            <a:custGeom>
              <a:avLst/>
              <a:gdLst/>
              <a:ahLst/>
              <a:cxnLst/>
              <a:rect l="l" t="t" r="r" b="b"/>
              <a:pathLst>
                <a:path w="1541" h="785" extrusionOk="0">
                  <a:moveTo>
                    <a:pt x="133" y="756"/>
                  </a:moveTo>
                  <a:cubicBezTo>
                    <a:pt x="227" y="596"/>
                    <a:pt x="123" y="511"/>
                    <a:pt x="331" y="426"/>
                  </a:cubicBezTo>
                  <a:cubicBezTo>
                    <a:pt x="907" y="208"/>
                    <a:pt x="1446" y="596"/>
                    <a:pt x="1541" y="322"/>
                  </a:cubicBezTo>
                  <a:cubicBezTo>
                    <a:pt x="1427" y="227"/>
                    <a:pt x="444" y="0"/>
                    <a:pt x="104" y="350"/>
                  </a:cubicBezTo>
                  <a:cubicBezTo>
                    <a:pt x="0" y="454"/>
                    <a:pt x="0" y="605"/>
                    <a:pt x="47" y="690"/>
                  </a:cubicBezTo>
                  <a:cubicBezTo>
                    <a:pt x="104" y="785"/>
                    <a:pt x="29" y="728"/>
                    <a:pt x="133" y="7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0"/>
            <p:cNvSpPr/>
            <p:nvPr/>
          </p:nvSpPr>
          <p:spPr>
            <a:xfrm>
              <a:off x="5750278" y="2327469"/>
              <a:ext cx="91124" cy="51092"/>
            </a:xfrm>
            <a:custGeom>
              <a:avLst/>
              <a:gdLst/>
              <a:ahLst/>
              <a:cxnLst/>
              <a:rect l="l" t="t" r="r" b="b"/>
              <a:pathLst>
                <a:path w="1787" h="1002" extrusionOk="0">
                  <a:moveTo>
                    <a:pt x="861" y="454"/>
                  </a:moveTo>
                  <a:cubicBezTo>
                    <a:pt x="549" y="312"/>
                    <a:pt x="190" y="0"/>
                    <a:pt x="38" y="28"/>
                  </a:cubicBezTo>
                  <a:cubicBezTo>
                    <a:pt x="38" y="47"/>
                    <a:pt x="1" y="66"/>
                    <a:pt x="76" y="151"/>
                  </a:cubicBezTo>
                  <a:lnTo>
                    <a:pt x="1210" y="917"/>
                  </a:lnTo>
                  <a:cubicBezTo>
                    <a:pt x="1295" y="955"/>
                    <a:pt x="1551" y="1002"/>
                    <a:pt x="1645" y="983"/>
                  </a:cubicBezTo>
                  <a:cubicBezTo>
                    <a:pt x="1787" y="945"/>
                    <a:pt x="1711" y="974"/>
                    <a:pt x="1740" y="898"/>
                  </a:cubicBezTo>
                  <a:cubicBezTo>
                    <a:pt x="1617" y="841"/>
                    <a:pt x="1390" y="803"/>
                    <a:pt x="1258" y="728"/>
                  </a:cubicBezTo>
                  <a:cubicBezTo>
                    <a:pt x="1116" y="643"/>
                    <a:pt x="1040" y="539"/>
                    <a:pt x="861" y="45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0"/>
            <p:cNvSpPr/>
            <p:nvPr/>
          </p:nvSpPr>
          <p:spPr>
            <a:xfrm>
              <a:off x="7242262" y="3620417"/>
              <a:ext cx="40539" cy="82910"/>
            </a:xfrm>
            <a:custGeom>
              <a:avLst/>
              <a:gdLst/>
              <a:ahLst/>
              <a:cxnLst/>
              <a:rect l="l" t="t" r="r" b="b"/>
              <a:pathLst>
                <a:path w="795" h="1626" extrusionOk="0">
                  <a:moveTo>
                    <a:pt x="39" y="1578"/>
                  </a:moveTo>
                  <a:cubicBezTo>
                    <a:pt x="67" y="1597"/>
                    <a:pt x="1" y="1626"/>
                    <a:pt x="143" y="1588"/>
                  </a:cubicBezTo>
                  <a:cubicBezTo>
                    <a:pt x="284" y="1550"/>
                    <a:pt x="483" y="1238"/>
                    <a:pt x="540" y="1096"/>
                  </a:cubicBezTo>
                  <a:cubicBezTo>
                    <a:pt x="606" y="926"/>
                    <a:pt x="795" y="208"/>
                    <a:pt x="644" y="0"/>
                  </a:cubicBezTo>
                  <a:cubicBezTo>
                    <a:pt x="492" y="57"/>
                    <a:pt x="511" y="511"/>
                    <a:pt x="398" y="870"/>
                  </a:cubicBezTo>
                  <a:cubicBezTo>
                    <a:pt x="256" y="1342"/>
                    <a:pt x="20" y="1465"/>
                    <a:pt x="39" y="157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0"/>
            <p:cNvSpPr/>
            <p:nvPr/>
          </p:nvSpPr>
          <p:spPr>
            <a:xfrm>
              <a:off x="5906927" y="3221865"/>
              <a:ext cx="32788" cy="84388"/>
            </a:xfrm>
            <a:custGeom>
              <a:avLst/>
              <a:gdLst/>
              <a:ahLst/>
              <a:cxnLst/>
              <a:rect l="l" t="t" r="r" b="b"/>
              <a:pathLst>
                <a:path w="643" h="1655" extrusionOk="0">
                  <a:moveTo>
                    <a:pt x="104" y="1"/>
                  </a:moveTo>
                  <a:cubicBezTo>
                    <a:pt x="0" y="161"/>
                    <a:pt x="161" y="681"/>
                    <a:pt x="208" y="861"/>
                  </a:cubicBezTo>
                  <a:cubicBezTo>
                    <a:pt x="293" y="1191"/>
                    <a:pt x="303" y="1607"/>
                    <a:pt x="425" y="1654"/>
                  </a:cubicBezTo>
                  <a:cubicBezTo>
                    <a:pt x="643" y="1494"/>
                    <a:pt x="359" y="634"/>
                    <a:pt x="284" y="331"/>
                  </a:cubicBezTo>
                  <a:cubicBezTo>
                    <a:pt x="246" y="199"/>
                    <a:pt x="236" y="48"/>
                    <a:pt x="1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0"/>
            <p:cNvSpPr/>
            <p:nvPr/>
          </p:nvSpPr>
          <p:spPr>
            <a:xfrm>
              <a:off x="7212380" y="3221865"/>
              <a:ext cx="28964" cy="85357"/>
            </a:xfrm>
            <a:custGeom>
              <a:avLst/>
              <a:gdLst/>
              <a:ahLst/>
              <a:cxnLst/>
              <a:rect l="l" t="t" r="r" b="b"/>
              <a:pathLst>
                <a:path w="568" h="1674" extrusionOk="0">
                  <a:moveTo>
                    <a:pt x="143" y="1654"/>
                  </a:moveTo>
                  <a:cubicBezTo>
                    <a:pt x="247" y="1598"/>
                    <a:pt x="228" y="1409"/>
                    <a:pt x="256" y="1257"/>
                  </a:cubicBezTo>
                  <a:cubicBezTo>
                    <a:pt x="322" y="908"/>
                    <a:pt x="568" y="180"/>
                    <a:pt x="455" y="1"/>
                  </a:cubicBezTo>
                  <a:cubicBezTo>
                    <a:pt x="284" y="48"/>
                    <a:pt x="237" y="454"/>
                    <a:pt x="190" y="643"/>
                  </a:cubicBezTo>
                  <a:cubicBezTo>
                    <a:pt x="143" y="794"/>
                    <a:pt x="1" y="1399"/>
                    <a:pt x="77" y="1579"/>
                  </a:cubicBezTo>
                  <a:cubicBezTo>
                    <a:pt x="114" y="1673"/>
                    <a:pt x="67" y="1617"/>
                    <a:pt x="143" y="165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0"/>
            <p:cNvSpPr/>
            <p:nvPr/>
          </p:nvSpPr>
          <p:spPr>
            <a:xfrm>
              <a:off x="4979224" y="1962622"/>
              <a:ext cx="19836" cy="91170"/>
            </a:xfrm>
            <a:custGeom>
              <a:avLst/>
              <a:gdLst/>
              <a:ahLst/>
              <a:cxnLst/>
              <a:rect l="l" t="t" r="r" b="b"/>
              <a:pathLst>
                <a:path w="389" h="1788" extrusionOk="0">
                  <a:moveTo>
                    <a:pt x="1" y="634"/>
                  </a:moveTo>
                  <a:cubicBezTo>
                    <a:pt x="1" y="918"/>
                    <a:pt x="38" y="1787"/>
                    <a:pt x="388" y="1693"/>
                  </a:cubicBezTo>
                  <a:cubicBezTo>
                    <a:pt x="360" y="1466"/>
                    <a:pt x="227" y="1286"/>
                    <a:pt x="209" y="946"/>
                  </a:cubicBezTo>
                  <a:cubicBezTo>
                    <a:pt x="199" y="700"/>
                    <a:pt x="218" y="237"/>
                    <a:pt x="152" y="58"/>
                  </a:cubicBezTo>
                  <a:cubicBezTo>
                    <a:pt x="86" y="77"/>
                    <a:pt x="57" y="1"/>
                    <a:pt x="29" y="294"/>
                  </a:cubicBezTo>
                  <a:cubicBezTo>
                    <a:pt x="20" y="388"/>
                    <a:pt x="1" y="530"/>
                    <a:pt x="1" y="63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0"/>
            <p:cNvSpPr/>
            <p:nvPr/>
          </p:nvSpPr>
          <p:spPr>
            <a:xfrm>
              <a:off x="8081748" y="3337514"/>
              <a:ext cx="39111" cy="81992"/>
            </a:xfrm>
            <a:custGeom>
              <a:avLst/>
              <a:gdLst/>
              <a:ahLst/>
              <a:cxnLst/>
              <a:rect l="l" t="t" r="r" b="b"/>
              <a:pathLst>
                <a:path w="767" h="1608" extrusionOk="0">
                  <a:moveTo>
                    <a:pt x="615" y="1258"/>
                  </a:moveTo>
                  <a:cubicBezTo>
                    <a:pt x="766" y="861"/>
                    <a:pt x="559" y="1"/>
                    <a:pt x="1" y="124"/>
                  </a:cubicBezTo>
                  <a:cubicBezTo>
                    <a:pt x="29" y="256"/>
                    <a:pt x="171" y="246"/>
                    <a:pt x="284" y="388"/>
                  </a:cubicBezTo>
                  <a:cubicBezTo>
                    <a:pt x="445" y="587"/>
                    <a:pt x="492" y="955"/>
                    <a:pt x="426" y="1220"/>
                  </a:cubicBezTo>
                  <a:cubicBezTo>
                    <a:pt x="388" y="1380"/>
                    <a:pt x="322" y="1399"/>
                    <a:pt x="322" y="1607"/>
                  </a:cubicBezTo>
                  <a:cubicBezTo>
                    <a:pt x="426" y="1569"/>
                    <a:pt x="568" y="1380"/>
                    <a:pt x="615" y="12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0"/>
            <p:cNvSpPr/>
            <p:nvPr/>
          </p:nvSpPr>
          <p:spPr>
            <a:xfrm>
              <a:off x="6068368" y="3430524"/>
              <a:ext cx="30850" cy="77148"/>
            </a:xfrm>
            <a:custGeom>
              <a:avLst/>
              <a:gdLst/>
              <a:ahLst/>
              <a:cxnLst/>
              <a:rect l="l" t="t" r="r" b="b"/>
              <a:pathLst>
                <a:path w="605" h="1513" extrusionOk="0">
                  <a:moveTo>
                    <a:pt x="605" y="1513"/>
                  </a:moveTo>
                  <a:cubicBezTo>
                    <a:pt x="586" y="1352"/>
                    <a:pt x="492" y="1277"/>
                    <a:pt x="406" y="1144"/>
                  </a:cubicBezTo>
                  <a:cubicBezTo>
                    <a:pt x="359" y="1059"/>
                    <a:pt x="284" y="908"/>
                    <a:pt x="246" y="795"/>
                  </a:cubicBezTo>
                  <a:cubicBezTo>
                    <a:pt x="85" y="265"/>
                    <a:pt x="378" y="303"/>
                    <a:pt x="444" y="48"/>
                  </a:cubicBezTo>
                  <a:cubicBezTo>
                    <a:pt x="189" y="1"/>
                    <a:pt x="0" y="284"/>
                    <a:pt x="0" y="530"/>
                  </a:cubicBezTo>
                  <a:cubicBezTo>
                    <a:pt x="0" y="927"/>
                    <a:pt x="284" y="1494"/>
                    <a:pt x="605" y="151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0"/>
            <p:cNvSpPr/>
            <p:nvPr/>
          </p:nvSpPr>
          <p:spPr>
            <a:xfrm>
              <a:off x="6760844" y="3714395"/>
              <a:ext cx="56449" cy="75210"/>
            </a:xfrm>
            <a:custGeom>
              <a:avLst/>
              <a:gdLst/>
              <a:ahLst/>
              <a:cxnLst/>
              <a:rect l="l" t="t" r="r" b="b"/>
              <a:pathLst>
                <a:path w="1107" h="1475" extrusionOk="0">
                  <a:moveTo>
                    <a:pt x="813" y="548"/>
                  </a:moveTo>
                  <a:cubicBezTo>
                    <a:pt x="728" y="435"/>
                    <a:pt x="294" y="0"/>
                    <a:pt x="1" y="227"/>
                  </a:cubicBezTo>
                  <a:cubicBezTo>
                    <a:pt x="133" y="388"/>
                    <a:pt x="190" y="303"/>
                    <a:pt x="360" y="406"/>
                  </a:cubicBezTo>
                  <a:cubicBezTo>
                    <a:pt x="927" y="728"/>
                    <a:pt x="728" y="1323"/>
                    <a:pt x="908" y="1474"/>
                  </a:cubicBezTo>
                  <a:cubicBezTo>
                    <a:pt x="1106" y="1323"/>
                    <a:pt x="955" y="709"/>
                    <a:pt x="813" y="54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0"/>
            <p:cNvSpPr/>
            <p:nvPr/>
          </p:nvSpPr>
          <p:spPr>
            <a:xfrm>
              <a:off x="5112722" y="2814644"/>
              <a:ext cx="81027" cy="35744"/>
            </a:xfrm>
            <a:custGeom>
              <a:avLst/>
              <a:gdLst/>
              <a:ahLst/>
              <a:cxnLst/>
              <a:rect l="l" t="t" r="r" b="b"/>
              <a:pathLst>
                <a:path w="1589" h="701" extrusionOk="0">
                  <a:moveTo>
                    <a:pt x="0" y="558"/>
                  </a:moveTo>
                  <a:cubicBezTo>
                    <a:pt x="76" y="700"/>
                    <a:pt x="284" y="596"/>
                    <a:pt x="407" y="558"/>
                  </a:cubicBezTo>
                  <a:cubicBezTo>
                    <a:pt x="738" y="454"/>
                    <a:pt x="955" y="407"/>
                    <a:pt x="1276" y="275"/>
                  </a:cubicBezTo>
                  <a:cubicBezTo>
                    <a:pt x="1513" y="180"/>
                    <a:pt x="1588" y="161"/>
                    <a:pt x="1588" y="1"/>
                  </a:cubicBezTo>
                  <a:cubicBezTo>
                    <a:pt x="1446" y="1"/>
                    <a:pt x="104" y="417"/>
                    <a:pt x="0" y="5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0"/>
            <p:cNvSpPr/>
            <p:nvPr/>
          </p:nvSpPr>
          <p:spPr>
            <a:xfrm>
              <a:off x="7612415" y="2817041"/>
              <a:ext cx="36664" cy="82502"/>
            </a:xfrm>
            <a:custGeom>
              <a:avLst/>
              <a:gdLst/>
              <a:ahLst/>
              <a:cxnLst/>
              <a:rect l="l" t="t" r="r" b="b"/>
              <a:pathLst>
                <a:path w="719" h="1618" extrusionOk="0">
                  <a:moveTo>
                    <a:pt x="548" y="870"/>
                  </a:moveTo>
                  <a:cubicBezTo>
                    <a:pt x="643" y="644"/>
                    <a:pt x="718" y="1"/>
                    <a:pt x="387" y="20"/>
                  </a:cubicBezTo>
                  <a:cubicBezTo>
                    <a:pt x="397" y="171"/>
                    <a:pt x="454" y="275"/>
                    <a:pt x="454" y="417"/>
                  </a:cubicBezTo>
                  <a:cubicBezTo>
                    <a:pt x="454" y="814"/>
                    <a:pt x="0" y="1315"/>
                    <a:pt x="76" y="1617"/>
                  </a:cubicBezTo>
                  <a:cubicBezTo>
                    <a:pt x="236" y="1608"/>
                    <a:pt x="482" y="1022"/>
                    <a:pt x="548" y="87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0"/>
            <p:cNvSpPr/>
            <p:nvPr/>
          </p:nvSpPr>
          <p:spPr>
            <a:xfrm>
              <a:off x="5447180" y="2803069"/>
              <a:ext cx="77611" cy="50174"/>
            </a:xfrm>
            <a:custGeom>
              <a:avLst/>
              <a:gdLst/>
              <a:ahLst/>
              <a:cxnLst/>
              <a:rect l="l" t="t" r="r" b="b"/>
              <a:pathLst>
                <a:path w="1522" h="984" extrusionOk="0">
                  <a:moveTo>
                    <a:pt x="0" y="814"/>
                  </a:moveTo>
                  <a:cubicBezTo>
                    <a:pt x="57" y="842"/>
                    <a:pt x="1522" y="984"/>
                    <a:pt x="1304" y="1"/>
                  </a:cubicBezTo>
                  <a:cubicBezTo>
                    <a:pt x="1229" y="20"/>
                    <a:pt x="1248" y="1"/>
                    <a:pt x="1210" y="67"/>
                  </a:cubicBezTo>
                  <a:cubicBezTo>
                    <a:pt x="1191" y="86"/>
                    <a:pt x="1182" y="143"/>
                    <a:pt x="1182" y="171"/>
                  </a:cubicBezTo>
                  <a:cubicBezTo>
                    <a:pt x="1125" y="398"/>
                    <a:pt x="1059" y="483"/>
                    <a:pt x="794" y="558"/>
                  </a:cubicBezTo>
                  <a:cubicBezTo>
                    <a:pt x="454" y="653"/>
                    <a:pt x="38" y="615"/>
                    <a:pt x="0" y="81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0"/>
            <p:cNvSpPr/>
            <p:nvPr/>
          </p:nvSpPr>
          <p:spPr>
            <a:xfrm>
              <a:off x="7015295" y="3224772"/>
              <a:ext cx="69911" cy="56905"/>
            </a:xfrm>
            <a:custGeom>
              <a:avLst/>
              <a:gdLst/>
              <a:ahLst/>
              <a:cxnLst/>
              <a:rect l="l" t="t" r="r" b="b"/>
              <a:pathLst>
                <a:path w="1371" h="1116" extrusionOk="0">
                  <a:moveTo>
                    <a:pt x="1" y="983"/>
                  </a:moveTo>
                  <a:cubicBezTo>
                    <a:pt x="747" y="1115"/>
                    <a:pt x="1371" y="501"/>
                    <a:pt x="1229" y="0"/>
                  </a:cubicBezTo>
                  <a:cubicBezTo>
                    <a:pt x="1040" y="29"/>
                    <a:pt x="1106" y="378"/>
                    <a:pt x="757" y="624"/>
                  </a:cubicBezTo>
                  <a:cubicBezTo>
                    <a:pt x="350" y="907"/>
                    <a:pt x="57" y="737"/>
                    <a:pt x="1" y="98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0"/>
            <p:cNvSpPr/>
            <p:nvPr/>
          </p:nvSpPr>
          <p:spPr>
            <a:xfrm>
              <a:off x="6471207" y="3317271"/>
              <a:ext cx="42018" cy="84898"/>
            </a:xfrm>
            <a:custGeom>
              <a:avLst/>
              <a:gdLst/>
              <a:ahLst/>
              <a:cxnLst/>
              <a:rect l="l" t="t" r="r" b="b"/>
              <a:pathLst>
                <a:path w="824" h="1665" extrusionOk="0">
                  <a:moveTo>
                    <a:pt x="114" y="1664"/>
                  </a:moveTo>
                  <a:cubicBezTo>
                    <a:pt x="247" y="1579"/>
                    <a:pt x="237" y="1040"/>
                    <a:pt x="275" y="870"/>
                  </a:cubicBezTo>
                  <a:cubicBezTo>
                    <a:pt x="379" y="417"/>
                    <a:pt x="558" y="407"/>
                    <a:pt x="634" y="294"/>
                  </a:cubicBezTo>
                  <a:cubicBezTo>
                    <a:pt x="823" y="1"/>
                    <a:pt x="39" y="190"/>
                    <a:pt x="39" y="1192"/>
                  </a:cubicBezTo>
                  <a:cubicBezTo>
                    <a:pt x="39" y="1399"/>
                    <a:pt x="1" y="1588"/>
                    <a:pt x="114" y="166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0"/>
            <p:cNvSpPr/>
            <p:nvPr/>
          </p:nvSpPr>
          <p:spPr>
            <a:xfrm>
              <a:off x="4763832" y="2177553"/>
              <a:ext cx="51094" cy="75261"/>
            </a:xfrm>
            <a:custGeom>
              <a:avLst/>
              <a:gdLst/>
              <a:ahLst/>
              <a:cxnLst/>
              <a:rect l="l" t="t" r="r" b="b"/>
              <a:pathLst>
                <a:path w="1002" h="1476" extrusionOk="0">
                  <a:moveTo>
                    <a:pt x="945" y="1475"/>
                  </a:moveTo>
                  <a:cubicBezTo>
                    <a:pt x="1002" y="1324"/>
                    <a:pt x="709" y="870"/>
                    <a:pt x="614" y="700"/>
                  </a:cubicBezTo>
                  <a:cubicBezTo>
                    <a:pt x="539" y="559"/>
                    <a:pt x="236" y="1"/>
                    <a:pt x="95" y="77"/>
                  </a:cubicBezTo>
                  <a:cubicBezTo>
                    <a:pt x="0" y="124"/>
                    <a:pt x="322" y="568"/>
                    <a:pt x="444" y="804"/>
                  </a:cubicBezTo>
                  <a:cubicBezTo>
                    <a:pt x="529" y="993"/>
                    <a:pt x="756" y="1447"/>
                    <a:pt x="945" y="1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0"/>
            <p:cNvSpPr/>
            <p:nvPr/>
          </p:nvSpPr>
          <p:spPr>
            <a:xfrm>
              <a:off x="7579117" y="2644536"/>
              <a:ext cx="28505" cy="96932"/>
            </a:xfrm>
            <a:custGeom>
              <a:avLst/>
              <a:gdLst/>
              <a:ahLst/>
              <a:cxnLst/>
              <a:rect l="l" t="t" r="r" b="b"/>
              <a:pathLst>
                <a:path w="559" h="1901" extrusionOk="0">
                  <a:moveTo>
                    <a:pt x="218" y="1891"/>
                  </a:moveTo>
                  <a:cubicBezTo>
                    <a:pt x="303" y="1740"/>
                    <a:pt x="266" y="1276"/>
                    <a:pt x="284" y="1069"/>
                  </a:cubicBezTo>
                  <a:cubicBezTo>
                    <a:pt x="341" y="379"/>
                    <a:pt x="483" y="634"/>
                    <a:pt x="559" y="473"/>
                  </a:cubicBezTo>
                  <a:cubicBezTo>
                    <a:pt x="67" y="1"/>
                    <a:pt x="1" y="1598"/>
                    <a:pt x="124" y="190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0"/>
            <p:cNvSpPr/>
            <p:nvPr/>
          </p:nvSpPr>
          <p:spPr>
            <a:xfrm>
              <a:off x="4977796" y="2293712"/>
              <a:ext cx="73276" cy="57874"/>
            </a:xfrm>
            <a:custGeom>
              <a:avLst/>
              <a:gdLst/>
              <a:ahLst/>
              <a:cxnLst/>
              <a:rect l="l" t="t" r="r" b="b"/>
              <a:pathLst>
                <a:path w="1437" h="1135" extrusionOk="0">
                  <a:moveTo>
                    <a:pt x="114" y="1135"/>
                  </a:moveTo>
                  <a:cubicBezTo>
                    <a:pt x="227" y="1135"/>
                    <a:pt x="237" y="1068"/>
                    <a:pt x="303" y="1002"/>
                  </a:cubicBezTo>
                  <a:cubicBezTo>
                    <a:pt x="416" y="870"/>
                    <a:pt x="624" y="719"/>
                    <a:pt x="775" y="615"/>
                  </a:cubicBezTo>
                  <a:cubicBezTo>
                    <a:pt x="1087" y="379"/>
                    <a:pt x="1437" y="256"/>
                    <a:pt x="1418" y="152"/>
                  </a:cubicBezTo>
                  <a:cubicBezTo>
                    <a:pt x="1087" y="1"/>
                    <a:pt x="0" y="842"/>
                    <a:pt x="114" y="11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0"/>
            <p:cNvSpPr/>
            <p:nvPr/>
          </p:nvSpPr>
          <p:spPr>
            <a:xfrm>
              <a:off x="5753185" y="3300392"/>
              <a:ext cx="32839" cy="82502"/>
            </a:xfrm>
            <a:custGeom>
              <a:avLst/>
              <a:gdLst/>
              <a:ahLst/>
              <a:cxnLst/>
              <a:rect l="l" t="t" r="r" b="b"/>
              <a:pathLst>
                <a:path w="644" h="1618" extrusionOk="0">
                  <a:moveTo>
                    <a:pt x="388" y="663"/>
                  </a:moveTo>
                  <a:lnTo>
                    <a:pt x="293" y="303"/>
                  </a:lnTo>
                  <a:cubicBezTo>
                    <a:pt x="265" y="171"/>
                    <a:pt x="265" y="48"/>
                    <a:pt x="161" y="1"/>
                  </a:cubicBezTo>
                  <a:cubicBezTo>
                    <a:pt x="0" y="256"/>
                    <a:pt x="256" y="1031"/>
                    <a:pt x="350" y="1305"/>
                  </a:cubicBezTo>
                  <a:cubicBezTo>
                    <a:pt x="416" y="1523"/>
                    <a:pt x="407" y="1589"/>
                    <a:pt x="530" y="1617"/>
                  </a:cubicBezTo>
                  <a:cubicBezTo>
                    <a:pt x="643" y="1362"/>
                    <a:pt x="378" y="946"/>
                    <a:pt x="388" y="6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0"/>
            <p:cNvSpPr/>
            <p:nvPr/>
          </p:nvSpPr>
          <p:spPr>
            <a:xfrm>
              <a:off x="5680878" y="2563102"/>
              <a:ext cx="80058" cy="27994"/>
            </a:xfrm>
            <a:custGeom>
              <a:avLst/>
              <a:gdLst/>
              <a:ahLst/>
              <a:cxnLst/>
              <a:rect l="l" t="t" r="r" b="b"/>
              <a:pathLst>
                <a:path w="1570" h="549" extrusionOk="0">
                  <a:moveTo>
                    <a:pt x="1" y="426"/>
                  </a:moveTo>
                  <a:cubicBezTo>
                    <a:pt x="114" y="549"/>
                    <a:pt x="700" y="435"/>
                    <a:pt x="899" y="407"/>
                  </a:cubicBezTo>
                  <a:cubicBezTo>
                    <a:pt x="1173" y="369"/>
                    <a:pt x="1503" y="284"/>
                    <a:pt x="1570" y="48"/>
                  </a:cubicBezTo>
                  <a:cubicBezTo>
                    <a:pt x="1437" y="0"/>
                    <a:pt x="1352" y="95"/>
                    <a:pt x="1210" y="142"/>
                  </a:cubicBezTo>
                  <a:lnTo>
                    <a:pt x="341" y="284"/>
                  </a:lnTo>
                  <a:cubicBezTo>
                    <a:pt x="143" y="322"/>
                    <a:pt x="48" y="312"/>
                    <a:pt x="1" y="42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0"/>
            <p:cNvSpPr/>
            <p:nvPr/>
          </p:nvSpPr>
          <p:spPr>
            <a:xfrm>
              <a:off x="7365153" y="3300392"/>
              <a:ext cx="25598" cy="82961"/>
            </a:xfrm>
            <a:custGeom>
              <a:avLst/>
              <a:gdLst/>
              <a:ahLst/>
              <a:cxnLst/>
              <a:rect l="l" t="t" r="r" b="b"/>
              <a:pathLst>
                <a:path w="502" h="1627" extrusionOk="0">
                  <a:moveTo>
                    <a:pt x="48" y="1626"/>
                  </a:moveTo>
                  <a:cubicBezTo>
                    <a:pt x="124" y="1579"/>
                    <a:pt x="133" y="1560"/>
                    <a:pt x="171" y="1475"/>
                  </a:cubicBezTo>
                  <a:lnTo>
                    <a:pt x="360" y="889"/>
                  </a:lnTo>
                  <a:cubicBezTo>
                    <a:pt x="436" y="644"/>
                    <a:pt x="502" y="247"/>
                    <a:pt x="436" y="1"/>
                  </a:cubicBezTo>
                  <a:cubicBezTo>
                    <a:pt x="332" y="39"/>
                    <a:pt x="341" y="29"/>
                    <a:pt x="313" y="152"/>
                  </a:cubicBezTo>
                  <a:lnTo>
                    <a:pt x="67" y="1201"/>
                  </a:lnTo>
                  <a:cubicBezTo>
                    <a:pt x="39" y="1305"/>
                    <a:pt x="1" y="1437"/>
                    <a:pt x="20" y="15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0"/>
            <p:cNvSpPr/>
            <p:nvPr/>
          </p:nvSpPr>
          <p:spPr>
            <a:xfrm>
              <a:off x="6923254" y="2535617"/>
              <a:ext cx="73327" cy="49715"/>
            </a:xfrm>
            <a:custGeom>
              <a:avLst/>
              <a:gdLst/>
              <a:ahLst/>
              <a:cxnLst/>
              <a:rect l="l" t="t" r="r" b="b"/>
              <a:pathLst>
                <a:path w="1438" h="975" extrusionOk="0">
                  <a:moveTo>
                    <a:pt x="1" y="889"/>
                  </a:moveTo>
                  <a:cubicBezTo>
                    <a:pt x="265" y="974"/>
                    <a:pt x="1437" y="265"/>
                    <a:pt x="1361" y="114"/>
                  </a:cubicBezTo>
                  <a:cubicBezTo>
                    <a:pt x="1305" y="1"/>
                    <a:pt x="1078" y="190"/>
                    <a:pt x="1002" y="237"/>
                  </a:cubicBezTo>
                  <a:lnTo>
                    <a:pt x="294" y="625"/>
                  </a:lnTo>
                  <a:cubicBezTo>
                    <a:pt x="38" y="776"/>
                    <a:pt x="10" y="719"/>
                    <a:pt x="1" y="88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0"/>
            <p:cNvSpPr/>
            <p:nvPr/>
          </p:nvSpPr>
          <p:spPr>
            <a:xfrm>
              <a:off x="7386366" y="2564530"/>
              <a:ext cx="80058" cy="24628"/>
            </a:xfrm>
            <a:custGeom>
              <a:avLst/>
              <a:gdLst/>
              <a:ahLst/>
              <a:cxnLst/>
              <a:rect l="l" t="t" r="r" b="b"/>
              <a:pathLst>
                <a:path w="1570" h="483" extrusionOk="0">
                  <a:moveTo>
                    <a:pt x="379" y="114"/>
                  </a:moveTo>
                  <a:cubicBezTo>
                    <a:pt x="237" y="76"/>
                    <a:pt x="171" y="1"/>
                    <a:pt x="20" y="10"/>
                  </a:cubicBezTo>
                  <a:cubicBezTo>
                    <a:pt x="1" y="256"/>
                    <a:pt x="473" y="351"/>
                    <a:pt x="662" y="379"/>
                  </a:cubicBezTo>
                  <a:cubicBezTo>
                    <a:pt x="889" y="417"/>
                    <a:pt x="1352" y="483"/>
                    <a:pt x="1569" y="436"/>
                  </a:cubicBezTo>
                  <a:cubicBezTo>
                    <a:pt x="1532" y="237"/>
                    <a:pt x="1116" y="237"/>
                    <a:pt x="795" y="190"/>
                  </a:cubicBezTo>
                  <a:cubicBezTo>
                    <a:pt x="653" y="171"/>
                    <a:pt x="502" y="152"/>
                    <a:pt x="379" y="11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0"/>
            <p:cNvSpPr/>
            <p:nvPr/>
          </p:nvSpPr>
          <p:spPr>
            <a:xfrm>
              <a:off x="7503954" y="3135587"/>
              <a:ext cx="14023" cy="84898"/>
            </a:xfrm>
            <a:custGeom>
              <a:avLst/>
              <a:gdLst/>
              <a:ahLst/>
              <a:cxnLst/>
              <a:rect l="l" t="t" r="r" b="b"/>
              <a:pathLst>
                <a:path w="275" h="1665" extrusionOk="0">
                  <a:moveTo>
                    <a:pt x="29" y="502"/>
                  </a:moveTo>
                  <a:cubicBezTo>
                    <a:pt x="29" y="700"/>
                    <a:pt x="57" y="927"/>
                    <a:pt x="76" y="1116"/>
                  </a:cubicBezTo>
                  <a:cubicBezTo>
                    <a:pt x="86" y="1211"/>
                    <a:pt x="95" y="1324"/>
                    <a:pt x="105" y="1409"/>
                  </a:cubicBezTo>
                  <a:cubicBezTo>
                    <a:pt x="133" y="1664"/>
                    <a:pt x="161" y="1607"/>
                    <a:pt x="209" y="1626"/>
                  </a:cubicBezTo>
                  <a:cubicBezTo>
                    <a:pt x="275" y="1551"/>
                    <a:pt x="275" y="1522"/>
                    <a:pt x="275" y="1390"/>
                  </a:cubicBezTo>
                  <a:cubicBezTo>
                    <a:pt x="275" y="1182"/>
                    <a:pt x="237" y="265"/>
                    <a:pt x="180" y="95"/>
                  </a:cubicBezTo>
                  <a:cubicBezTo>
                    <a:pt x="142" y="1"/>
                    <a:pt x="171" y="48"/>
                    <a:pt x="123" y="10"/>
                  </a:cubicBezTo>
                  <a:cubicBezTo>
                    <a:pt x="1" y="76"/>
                    <a:pt x="29" y="322"/>
                    <a:pt x="29" y="50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0"/>
            <p:cNvSpPr/>
            <p:nvPr/>
          </p:nvSpPr>
          <p:spPr>
            <a:xfrm>
              <a:off x="5628356" y="3136097"/>
              <a:ext cx="14992" cy="82451"/>
            </a:xfrm>
            <a:custGeom>
              <a:avLst/>
              <a:gdLst/>
              <a:ahLst/>
              <a:cxnLst/>
              <a:rect l="l" t="t" r="r" b="b"/>
              <a:pathLst>
                <a:path w="294" h="1617" extrusionOk="0">
                  <a:moveTo>
                    <a:pt x="105" y="1616"/>
                  </a:moveTo>
                  <a:cubicBezTo>
                    <a:pt x="209" y="1550"/>
                    <a:pt x="190" y="1456"/>
                    <a:pt x="209" y="1238"/>
                  </a:cubicBezTo>
                  <a:cubicBezTo>
                    <a:pt x="237" y="945"/>
                    <a:pt x="294" y="444"/>
                    <a:pt x="256" y="152"/>
                  </a:cubicBezTo>
                  <a:cubicBezTo>
                    <a:pt x="246" y="19"/>
                    <a:pt x="218" y="19"/>
                    <a:pt x="190" y="0"/>
                  </a:cubicBezTo>
                  <a:cubicBezTo>
                    <a:pt x="57" y="85"/>
                    <a:pt x="57" y="624"/>
                    <a:pt x="48" y="804"/>
                  </a:cubicBezTo>
                  <a:cubicBezTo>
                    <a:pt x="29" y="955"/>
                    <a:pt x="29" y="1087"/>
                    <a:pt x="29" y="1238"/>
                  </a:cubicBezTo>
                  <a:cubicBezTo>
                    <a:pt x="20" y="1456"/>
                    <a:pt x="1" y="1541"/>
                    <a:pt x="105" y="161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0"/>
            <p:cNvSpPr/>
            <p:nvPr/>
          </p:nvSpPr>
          <p:spPr>
            <a:xfrm>
              <a:off x="5837526" y="3737035"/>
              <a:ext cx="70421" cy="39568"/>
            </a:xfrm>
            <a:custGeom>
              <a:avLst/>
              <a:gdLst/>
              <a:ahLst/>
              <a:cxnLst/>
              <a:rect l="l" t="t" r="r" b="b"/>
              <a:pathLst>
                <a:path w="1381" h="776" extrusionOk="0">
                  <a:moveTo>
                    <a:pt x="1380" y="501"/>
                  </a:moveTo>
                  <a:cubicBezTo>
                    <a:pt x="1286" y="454"/>
                    <a:pt x="870" y="586"/>
                    <a:pt x="558" y="463"/>
                  </a:cubicBezTo>
                  <a:cubicBezTo>
                    <a:pt x="208" y="322"/>
                    <a:pt x="265" y="19"/>
                    <a:pt x="76" y="0"/>
                  </a:cubicBezTo>
                  <a:cubicBezTo>
                    <a:pt x="0" y="511"/>
                    <a:pt x="548" y="775"/>
                    <a:pt x="1021" y="719"/>
                  </a:cubicBezTo>
                  <a:cubicBezTo>
                    <a:pt x="1219" y="690"/>
                    <a:pt x="1361" y="652"/>
                    <a:pt x="1380" y="50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0"/>
            <p:cNvSpPr/>
            <p:nvPr/>
          </p:nvSpPr>
          <p:spPr>
            <a:xfrm>
              <a:off x="8184396" y="3570751"/>
              <a:ext cx="23202" cy="78627"/>
            </a:xfrm>
            <a:custGeom>
              <a:avLst/>
              <a:gdLst/>
              <a:ahLst/>
              <a:cxnLst/>
              <a:rect l="l" t="t" r="r" b="b"/>
              <a:pathLst>
                <a:path w="455" h="1542" extrusionOk="0">
                  <a:moveTo>
                    <a:pt x="48" y="1"/>
                  </a:moveTo>
                  <a:cubicBezTo>
                    <a:pt x="1" y="161"/>
                    <a:pt x="77" y="606"/>
                    <a:pt x="105" y="795"/>
                  </a:cubicBezTo>
                  <a:cubicBezTo>
                    <a:pt x="124" y="965"/>
                    <a:pt x="114" y="1447"/>
                    <a:pt x="190" y="1541"/>
                  </a:cubicBezTo>
                  <a:cubicBezTo>
                    <a:pt x="455" y="1447"/>
                    <a:pt x="284" y="558"/>
                    <a:pt x="228" y="294"/>
                  </a:cubicBezTo>
                  <a:cubicBezTo>
                    <a:pt x="199" y="133"/>
                    <a:pt x="199" y="1"/>
                    <a:pt x="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0"/>
            <p:cNvSpPr/>
            <p:nvPr/>
          </p:nvSpPr>
          <p:spPr>
            <a:xfrm>
              <a:off x="6200387" y="3405487"/>
              <a:ext cx="80517" cy="20753"/>
            </a:xfrm>
            <a:custGeom>
              <a:avLst/>
              <a:gdLst/>
              <a:ahLst/>
              <a:cxnLst/>
              <a:rect l="l" t="t" r="r" b="b"/>
              <a:pathLst>
                <a:path w="1579" h="407" extrusionOk="0">
                  <a:moveTo>
                    <a:pt x="577" y="312"/>
                  </a:moveTo>
                  <a:cubicBezTo>
                    <a:pt x="974" y="350"/>
                    <a:pt x="1220" y="407"/>
                    <a:pt x="1579" y="340"/>
                  </a:cubicBezTo>
                  <a:cubicBezTo>
                    <a:pt x="1551" y="208"/>
                    <a:pt x="1532" y="218"/>
                    <a:pt x="1390" y="199"/>
                  </a:cubicBezTo>
                  <a:cubicBezTo>
                    <a:pt x="1154" y="161"/>
                    <a:pt x="171" y="0"/>
                    <a:pt x="1" y="199"/>
                  </a:cubicBezTo>
                  <a:cubicBezTo>
                    <a:pt x="86" y="322"/>
                    <a:pt x="398" y="293"/>
                    <a:pt x="577" y="3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0"/>
            <p:cNvSpPr/>
            <p:nvPr/>
          </p:nvSpPr>
          <p:spPr>
            <a:xfrm>
              <a:off x="7289022" y="3533680"/>
              <a:ext cx="23661" cy="78117"/>
            </a:xfrm>
            <a:custGeom>
              <a:avLst/>
              <a:gdLst/>
              <a:ahLst/>
              <a:cxnLst/>
              <a:rect l="l" t="t" r="r" b="b"/>
              <a:pathLst>
                <a:path w="464" h="1532" extrusionOk="0">
                  <a:moveTo>
                    <a:pt x="161" y="1531"/>
                  </a:moveTo>
                  <a:cubicBezTo>
                    <a:pt x="246" y="1493"/>
                    <a:pt x="237" y="1503"/>
                    <a:pt x="265" y="1389"/>
                  </a:cubicBezTo>
                  <a:lnTo>
                    <a:pt x="331" y="775"/>
                  </a:lnTo>
                  <a:cubicBezTo>
                    <a:pt x="360" y="558"/>
                    <a:pt x="464" y="95"/>
                    <a:pt x="360" y="0"/>
                  </a:cubicBezTo>
                  <a:cubicBezTo>
                    <a:pt x="199" y="66"/>
                    <a:pt x="180" y="397"/>
                    <a:pt x="161" y="539"/>
                  </a:cubicBezTo>
                  <a:cubicBezTo>
                    <a:pt x="133" y="699"/>
                    <a:pt x="1" y="1389"/>
                    <a:pt x="161" y="153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0"/>
            <p:cNvSpPr/>
            <p:nvPr/>
          </p:nvSpPr>
          <p:spPr>
            <a:xfrm>
              <a:off x="7088061" y="2953903"/>
              <a:ext cx="16471" cy="81533"/>
            </a:xfrm>
            <a:custGeom>
              <a:avLst/>
              <a:gdLst/>
              <a:ahLst/>
              <a:cxnLst/>
              <a:rect l="l" t="t" r="r" b="b"/>
              <a:pathLst>
                <a:path w="323" h="1599" extrusionOk="0">
                  <a:moveTo>
                    <a:pt x="161" y="1"/>
                  </a:moveTo>
                  <a:cubicBezTo>
                    <a:pt x="1" y="124"/>
                    <a:pt x="67" y="1041"/>
                    <a:pt x="76" y="1248"/>
                  </a:cubicBezTo>
                  <a:cubicBezTo>
                    <a:pt x="76" y="1456"/>
                    <a:pt x="67" y="1523"/>
                    <a:pt x="161" y="1598"/>
                  </a:cubicBezTo>
                  <a:cubicBezTo>
                    <a:pt x="322" y="1494"/>
                    <a:pt x="322" y="114"/>
                    <a:pt x="1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0"/>
            <p:cNvSpPr/>
            <p:nvPr/>
          </p:nvSpPr>
          <p:spPr>
            <a:xfrm>
              <a:off x="7774774" y="2935138"/>
              <a:ext cx="34777" cy="75210"/>
            </a:xfrm>
            <a:custGeom>
              <a:avLst/>
              <a:gdLst/>
              <a:ahLst/>
              <a:cxnLst/>
              <a:rect l="l" t="t" r="r" b="b"/>
              <a:pathLst>
                <a:path w="682" h="1475" extrusionOk="0">
                  <a:moveTo>
                    <a:pt x="228" y="766"/>
                  </a:moveTo>
                  <a:cubicBezTo>
                    <a:pt x="180" y="993"/>
                    <a:pt x="1" y="1248"/>
                    <a:pt x="1" y="1409"/>
                  </a:cubicBezTo>
                  <a:cubicBezTo>
                    <a:pt x="407" y="1475"/>
                    <a:pt x="681" y="48"/>
                    <a:pt x="247" y="0"/>
                  </a:cubicBezTo>
                  <a:cubicBezTo>
                    <a:pt x="209" y="114"/>
                    <a:pt x="294" y="501"/>
                    <a:pt x="228" y="76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0"/>
            <p:cNvSpPr/>
            <p:nvPr/>
          </p:nvSpPr>
          <p:spPr>
            <a:xfrm>
              <a:off x="7855291" y="3670542"/>
              <a:ext cx="65576" cy="51602"/>
            </a:xfrm>
            <a:custGeom>
              <a:avLst/>
              <a:gdLst/>
              <a:ahLst/>
              <a:cxnLst/>
              <a:rect l="l" t="t" r="r" b="b"/>
              <a:pathLst>
                <a:path w="1286" h="1012" extrusionOk="0">
                  <a:moveTo>
                    <a:pt x="369" y="217"/>
                  </a:moveTo>
                  <a:cubicBezTo>
                    <a:pt x="284" y="142"/>
                    <a:pt x="170" y="0"/>
                    <a:pt x="19" y="19"/>
                  </a:cubicBezTo>
                  <a:cubicBezTo>
                    <a:pt x="0" y="227"/>
                    <a:pt x="785" y="1011"/>
                    <a:pt x="1285" y="936"/>
                  </a:cubicBezTo>
                  <a:cubicBezTo>
                    <a:pt x="1276" y="784"/>
                    <a:pt x="1125" y="775"/>
                    <a:pt x="974" y="709"/>
                  </a:cubicBezTo>
                  <a:cubicBezTo>
                    <a:pt x="813" y="633"/>
                    <a:pt x="482" y="340"/>
                    <a:pt x="369"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0"/>
            <p:cNvSpPr/>
            <p:nvPr/>
          </p:nvSpPr>
          <p:spPr>
            <a:xfrm>
              <a:off x="6700622" y="2960685"/>
              <a:ext cx="16420" cy="76179"/>
            </a:xfrm>
            <a:custGeom>
              <a:avLst/>
              <a:gdLst/>
              <a:ahLst/>
              <a:cxnLst/>
              <a:rect l="l" t="t" r="r" b="b"/>
              <a:pathLst>
                <a:path w="322" h="1494" extrusionOk="0">
                  <a:moveTo>
                    <a:pt x="322" y="1493"/>
                  </a:moveTo>
                  <a:cubicBezTo>
                    <a:pt x="322" y="1342"/>
                    <a:pt x="284" y="1229"/>
                    <a:pt x="274" y="1087"/>
                  </a:cubicBezTo>
                  <a:cubicBezTo>
                    <a:pt x="256" y="879"/>
                    <a:pt x="312" y="76"/>
                    <a:pt x="76" y="0"/>
                  </a:cubicBezTo>
                  <a:cubicBezTo>
                    <a:pt x="0" y="95"/>
                    <a:pt x="57" y="492"/>
                    <a:pt x="67" y="794"/>
                  </a:cubicBezTo>
                  <a:cubicBezTo>
                    <a:pt x="67" y="974"/>
                    <a:pt x="76" y="1238"/>
                    <a:pt x="170" y="1399"/>
                  </a:cubicBezTo>
                  <a:cubicBezTo>
                    <a:pt x="218" y="1484"/>
                    <a:pt x="199" y="1484"/>
                    <a:pt x="322" y="149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0"/>
            <p:cNvSpPr/>
            <p:nvPr/>
          </p:nvSpPr>
          <p:spPr>
            <a:xfrm>
              <a:off x="5345960" y="3182856"/>
              <a:ext cx="41967" cy="68938"/>
            </a:xfrm>
            <a:custGeom>
              <a:avLst/>
              <a:gdLst/>
              <a:ahLst/>
              <a:cxnLst/>
              <a:rect l="l" t="t" r="r" b="b"/>
              <a:pathLst>
                <a:path w="823" h="1352" extrusionOk="0">
                  <a:moveTo>
                    <a:pt x="1" y="350"/>
                  </a:moveTo>
                  <a:cubicBezTo>
                    <a:pt x="142" y="406"/>
                    <a:pt x="161" y="321"/>
                    <a:pt x="322" y="350"/>
                  </a:cubicBezTo>
                  <a:cubicBezTo>
                    <a:pt x="511" y="728"/>
                    <a:pt x="209" y="1077"/>
                    <a:pt x="265" y="1351"/>
                  </a:cubicBezTo>
                  <a:cubicBezTo>
                    <a:pt x="416" y="1351"/>
                    <a:pt x="464" y="1172"/>
                    <a:pt x="511" y="1030"/>
                  </a:cubicBezTo>
                  <a:cubicBezTo>
                    <a:pt x="823" y="47"/>
                    <a:pt x="86" y="0"/>
                    <a:pt x="1" y="3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0"/>
            <p:cNvSpPr/>
            <p:nvPr/>
          </p:nvSpPr>
          <p:spPr>
            <a:xfrm>
              <a:off x="5975817" y="3761103"/>
              <a:ext cx="69452" cy="51143"/>
            </a:xfrm>
            <a:custGeom>
              <a:avLst/>
              <a:gdLst/>
              <a:ahLst/>
              <a:cxnLst/>
              <a:rect l="l" t="t" r="r" b="b"/>
              <a:pathLst>
                <a:path w="1362" h="1003" extrusionOk="0">
                  <a:moveTo>
                    <a:pt x="1361" y="95"/>
                  </a:moveTo>
                  <a:cubicBezTo>
                    <a:pt x="1106" y="1"/>
                    <a:pt x="1" y="785"/>
                    <a:pt x="133" y="918"/>
                  </a:cubicBezTo>
                  <a:cubicBezTo>
                    <a:pt x="218" y="1003"/>
                    <a:pt x="681" y="625"/>
                    <a:pt x="785" y="558"/>
                  </a:cubicBezTo>
                  <a:cubicBezTo>
                    <a:pt x="927" y="464"/>
                    <a:pt x="1343" y="247"/>
                    <a:pt x="1361" y="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0"/>
            <p:cNvSpPr/>
            <p:nvPr/>
          </p:nvSpPr>
          <p:spPr>
            <a:xfrm>
              <a:off x="7608540" y="3261384"/>
              <a:ext cx="60783" cy="51143"/>
            </a:xfrm>
            <a:custGeom>
              <a:avLst/>
              <a:gdLst/>
              <a:ahLst/>
              <a:cxnLst/>
              <a:rect l="l" t="t" r="r" b="b"/>
              <a:pathLst>
                <a:path w="1192" h="1003" extrusionOk="0">
                  <a:moveTo>
                    <a:pt x="19" y="1002"/>
                  </a:moveTo>
                  <a:cubicBezTo>
                    <a:pt x="161" y="993"/>
                    <a:pt x="133" y="983"/>
                    <a:pt x="199" y="889"/>
                  </a:cubicBezTo>
                  <a:cubicBezTo>
                    <a:pt x="293" y="766"/>
                    <a:pt x="501" y="605"/>
                    <a:pt x="624" y="530"/>
                  </a:cubicBezTo>
                  <a:cubicBezTo>
                    <a:pt x="842" y="369"/>
                    <a:pt x="1191" y="189"/>
                    <a:pt x="1134" y="0"/>
                  </a:cubicBezTo>
                  <a:cubicBezTo>
                    <a:pt x="1040" y="0"/>
                    <a:pt x="0" y="530"/>
                    <a:pt x="19" y="100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0"/>
            <p:cNvSpPr/>
            <p:nvPr/>
          </p:nvSpPr>
          <p:spPr>
            <a:xfrm>
              <a:off x="5499702" y="3329356"/>
              <a:ext cx="40998" cy="67970"/>
            </a:xfrm>
            <a:custGeom>
              <a:avLst/>
              <a:gdLst/>
              <a:ahLst/>
              <a:cxnLst/>
              <a:rect l="l" t="t" r="r" b="b"/>
              <a:pathLst>
                <a:path w="804" h="1333" extrusionOk="0">
                  <a:moveTo>
                    <a:pt x="67" y="1276"/>
                  </a:moveTo>
                  <a:cubicBezTo>
                    <a:pt x="218" y="1333"/>
                    <a:pt x="359" y="964"/>
                    <a:pt x="482" y="718"/>
                  </a:cubicBezTo>
                  <a:cubicBezTo>
                    <a:pt x="558" y="567"/>
                    <a:pt x="804" y="161"/>
                    <a:pt x="671" y="0"/>
                  </a:cubicBezTo>
                  <a:cubicBezTo>
                    <a:pt x="558" y="28"/>
                    <a:pt x="586" y="19"/>
                    <a:pt x="530" y="132"/>
                  </a:cubicBezTo>
                  <a:cubicBezTo>
                    <a:pt x="407" y="416"/>
                    <a:pt x="0" y="1125"/>
                    <a:pt x="67" y="12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0"/>
            <p:cNvSpPr/>
            <p:nvPr/>
          </p:nvSpPr>
          <p:spPr>
            <a:xfrm>
              <a:off x="5236582" y="2972719"/>
              <a:ext cx="43395" cy="66542"/>
            </a:xfrm>
            <a:custGeom>
              <a:avLst/>
              <a:gdLst/>
              <a:ahLst/>
              <a:cxnLst/>
              <a:rect l="l" t="t" r="r" b="b"/>
              <a:pathLst>
                <a:path w="851" h="1305" extrusionOk="0">
                  <a:moveTo>
                    <a:pt x="558" y="511"/>
                  </a:moveTo>
                  <a:cubicBezTo>
                    <a:pt x="482" y="350"/>
                    <a:pt x="237" y="1"/>
                    <a:pt x="0" y="57"/>
                  </a:cubicBezTo>
                  <a:cubicBezTo>
                    <a:pt x="10" y="208"/>
                    <a:pt x="114" y="227"/>
                    <a:pt x="189" y="331"/>
                  </a:cubicBezTo>
                  <a:cubicBezTo>
                    <a:pt x="558" y="794"/>
                    <a:pt x="511" y="1172"/>
                    <a:pt x="615" y="1305"/>
                  </a:cubicBezTo>
                  <a:cubicBezTo>
                    <a:pt x="851" y="1201"/>
                    <a:pt x="643" y="662"/>
                    <a:pt x="558" y="51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0"/>
            <p:cNvSpPr/>
            <p:nvPr/>
          </p:nvSpPr>
          <p:spPr>
            <a:xfrm>
              <a:off x="5650537" y="3634848"/>
              <a:ext cx="27536" cy="76179"/>
            </a:xfrm>
            <a:custGeom>
              <a:avLst/>
              <a:gdLst/>
              <a:ahLst/>
              <a:cxnLst/>
              <a:rect l="l" t="t" r="r" b="b"/>
              <a:pathLst>
                <a:path w="540" h="1494" extrusionOk="0">
                  <a:moveTo>
                    <a:pt x="492" y="1343"/>
                  </a:moveTo>
                  <a:cubicBezTo>
                    <a:pt x="539" y="1173"/>
                    <a:pt x="492" y="1494"/>
                    <a:pt x="501" y="1295"/>
                  </a:cubicBezTo>
                  <a:cubicBezTo>
                    <a:pt x="511" y="1248"/>
                    <a:pt x="501" y="1239"/>
                    <a:pt x="492" y="1192"/>
                  </a:cubicBezTo>
                  <a:cubicBezTo>
                    <a:pt x="473" y="1135"/>
                    <a:pt x="454" y="1078"/>
                    <a:pt x="435" y="1021"/>
                  </a:cubicBezTo>
                  <a:cubicBezTo>
                    <a:pt x="397" y="899"/>
                    <a:pt x="369" y="785"/>
                    <a:pt x="331" y="653"/>
                  </a:cubicBezTo>
                  <a:cubicBezTo>
                    <a:pt x="237" y="265"/>
                    <a:pt x="274" y="39"/>
                    <a:pt x="85" y="1"/>
                  </a:cubicBezTo>
                  <a:cubicBezTo>
                    <a:pt x="0" y="265"/>
                    <a:pt x="189" y="1295"/>
                    <a:pt x="473" y="13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0"/>
            <p:cNvSpPr/>
            <p:nvPr/>
          </p:nvSpPr>
          <p:spPr>
            <a:xfrm>
              <a:off x="5982089" y="2415174"/>
              <a:ext cx="20295" cy="79544"/>
            </a:xfrm>
            <a:custGeom>
              <a:avLst/>
              <a:gdLst/>
              <a:ahLst/>
              <a:cxnLst/>
              <a:rect l="l" t="t" r="r" b="b"/>
              <a:pathLst>
                <a:path w="398" h="1560" extrusionOk="0">
                  <a:moveTo>
                    <a:pt x="227" y="208"/>
                  </a:moveTo>
                  <a:cubicBezTo>
                    <a:pt x="189" y="132"/>
                    <a:pt x="0" y="0"/>
                    <a:pt x="19" y="161"/>
                  </a:cubicBezTo>
                  <a:cubicBezTo>
                    <a:pt x="19" y="180"/>
                    <a:pt x="114" y="369"/>
                    <a:pt x="123" y="510"/>
                  </a:cubicBezTo>
                  <a:cubicBezTo>
                    <a:pt x="161" y="926"/>
                    <a:pt x="67" y="1096"/>
                    <a:pt x="38" y="1323"/>
                  </a:cubicBezTo>
                  <a:cubicBezTo>
                    <a:pt x="19" y="1559"/>
                    <a:pt x="152" y="1456"/>
                    <a:pt x="208" y="1342"/>
                  </a:cubicBezTo>
                  <a:cubicBezTo>
                    <a:pt x="341" y="1078"/>
                    <a:pt x="397" y="473"/>
                    <a:pt x="227" y="20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0"/>
            <p:cNvSpPr/>
            <p:nvPr/>
          </p:nvSpPr>
          <p:spPr>
            <a:xfrm>
              <a:off x="7469738" y="3634848"/>
              <a:ext cx="27026" cy="70417"/>
            </a:xfrm>
            <a:custGeom>
              <a:avLst/>
              <a:gdLst/>
              <a:ahLst/>
              <a:cxnLst/>
              <a:rect l="l" t="t" r="r" b="b"/>
              <a:pathLst>
                <a:path w="530" h="1381" extrusionOk="0">
                  <a:moveTo>
                    <a:pt x="38" y="1381"/>
                  </a:moveTo>
                  <a:cubicBezTo>
                    <a:pt x="331" y="1371"/>
                    <a:pt x="530" y="275"/>
                    <a:pt x="454" y="1"/>
                  </a:cubicBezTo>
                  <a:cubicBezTo>
                    <a:pt x="294" y="29"/>
                    <a:pt x="312" y="133"/>
                    <a:pt x="284" y="294"/>
                  </a:cubicBezTo>
                  <a:cubicBezTo>
                    <a:pt x="218" y="587"/>
                    <a:pt x="1" y="1277"/>
                    <a:pt x="38" y="138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0"/>
            <p:cNvSpPr/>
            <p:nvPr/>
          </p:nvSpPr>
          <p:spPr>
            <a:xfrm>
              <a:off x="4976827" y="3282086"/>
              <a:ext cx="45842" cy="67052"/>
            </a:xfrm>
            <a:custGeom>
              <a:avLst/>
              <a:gdLst/>
              <a:ahLst/>
              <a:cxnLst/>
              <a:rect l="l" t="t" r="r" b="b"/>
              <a:pathLst>
                <a:path w="899" h="1315" extrusionOk="0">
                  <a:moveTo>
                    <a:pt x="208" y="180"/>
                  </a:moveTo>
                  <a:cubicBezTo>
                    <a:pt x="284" y="10"/>
                    <a:pt x="29" y="1"/>
                    <a:pt x="19" y="218"/>
                  </a:cubicBezTo>
                  <a:cubicBezTo>
                    <a:pt x="0" y="502"/>
                    <a:pt x="378" y="984"/>
                    <a:pt x="577" y="1154"/>
                  </a:cubicBezTo>
                  <a:cubicBezTo>
                    <a:pt x="690" y="1258"/>
                    <a:pt x="898" y="1314"/>
                    <a:pt x="747" y="1097"/>
                  </a:cubicBezTo>
                  <a:cubicBezTo>
                    <a:pt x="709" y="1040"/>
                    <a:pt x="681" y="1022"/>
                    <a:pt x="634" y="955"/>
                  </a:cubicBezTo>
                  <a:cubicBezTo>
                    <a:pt x="492" y="757"/>
                    <a:pt x="208" y="454"/>
                    <a:pt x="208" y="199"/>
                  </a:cubicBezTo>
                  <a:cubicBezTo>
                    <a:pt x="208" y="190"/>
                    <a:pt x="208" y="180"/>
                    <a:pt x="208" y="1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0"/>
            <p:cNvSpPr/>
            <p:nvPr/>
          </p:nvSpPr>
          <p:spPr>
            <a:xfrm>
              <a:off x="4878055" y="2233950"/>
              <a:ext cx="60273" cy="66083"/>
            </a:xfrm>
            <a:custGeom>
              <a:avLst/>
              <a:gdLst/>
              <a:ahLst/>
              <a:cxnLst/>
              <a:rect l="l" t="t" r="r" b="b"/>
              <a:pathLst>
                <a:path w="1182" h="1296" extrusionOk="0">
                  <a:moveTo>
                    <a:pt x="1181" y="984"/>
                  </a:moveTo>
                  <a:cubicBezTo>
                    <a:pt x="1115" y="842"/>
                    <a:pt x="1002" y="908"/>
                    <a:pt x="860" y="832"/>
                  </a:cubicBezTo>
                  <a:cubicBezTo>
                    <a:pt x="378" y="606"/>
                    <a:pt x="520" y="105"/>
                    <a:pt x="463" y="1"/>
                  </a:cubicBezTo>
                  <a:cubicBezTo>
                    <a:pt x="0" y="105"/>
                    <a:pt x="510" y="1295"/>
                    <a:pt x="1181" y="9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0"/>
            <p:cNvSpPr/>
            <p:nvPr/>
          </p:nvSpPr>
          <p:spPr>
            <a:xfrm>
              <a:off x="8154055" y="3739432"/>
              <a:ext cx="56908" cy="51143"/>
            </a:xfrm>
            <a:custGeom>
              <a:avLst/>
              <a:gdLst/>
              <a:ahLst/>
              <a:cxnLst/>
              <a:rect l="l" t="t" r="r" b="b"/>
              <a:pathLst>
                <a:path w="1116" h="1003" extrusionOk="0">
                  <a:moveTo>
                    <a:pt x="1" y="1002"/>
                  </a:moveTo>
                  <a:cubicBezTo>
                    <a:pt x="284" y="983"/>
                    <a:pt x="823" y="530"/>
                    <a:pt x="955" y="312"/>
                  </a:cubicBezTo>
                  <a:lnTo>
                    <a:pt x="1068" y="161"/>
                  </a:lnTo>
                  <a:cubicBezTo>
                    <a:pt x="1116" y="86"/>
                    <a:pt x="1116" y="67"/>
                    <a:pt x="1087" y="1"/>
                  </a:cubicBezTo>
                  <a:cubicBezTo>
                    <a:pt x="936" y="57"/>
                    <a:pt x="870" y="123"/>
                    <a:pt x="785" y="227"/>
                  </a:cubicBezTo>
                  <a:cubicBezTo>
                    <a:pt x="700" y="331"/>
                    <a:pt x="634" y="379"/>
                    <a:pt x="511" y="473"/>
                  </a:cubicBezTo>
                  <a:cubicBezTo>
                    <a:pt x="218" y="728"/>
                    <a:pt x="10" y="804"/>
                    <a:pt x="1" y="100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0"/>
            <p:cNvSpPr/>
            <p:nvPr/>
          </p:nvSpPr>
          <p:spPr>
            <a:xfrm>
              <a:off x="6253878" y="3569323"/>
              <a:ext cx="79548" cy="32328"/>
            </a:xfrm>
            <a:custGeom>
              <a:avLst/>
              <a:gdLst/>
              <a:ahLst/>
              <a:cxnLst/>
              <a:rect l="l" t="t" r="r" b="b"/>
              <a:pathLst>
                <a:path w="1560" h="634" extrusionOk="0">
                  <a:moveTo>
                    <a:pt x="20" y="586"/>
                  </a:moveTo>
                  <a:cubicBezTo>
                    <a:pt x="190" y="634"/>
                    <a:pt x="1560" y="293"/>
                    <a:pt x="1276" y="29"/>
                  </a:cubicBezTo>
                  <a:cubicBezTo>
                    <a:pt x="1248" y="0"/>
                    <a:pt x="1069" y="133"/>
                    <a:pt x="983" y="161"/>
                  </a:cubicBezTo>
                  <a:cubicBezTo>
                    <a:pt x="728" y="246"/>
                    <a:pt x="1" y="369"/>
                    <a:pt x="20" y="58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0"/>
            <p:cNvSpPr/>
            <p:nvPr/>
          </p:nvSpPr>
          <p:spPr>
            <a:xfrm>
              <a:off x="4881421" y="2330324"/>
              <a:ext cx="63180" cy="30900"/>
            </a:xfrm>
            <a:custGeom>
              <a:avLst/>
              <a:gdLst/>
              <a:ahLst/>
              <a:cxnLst/>
              <a:rect l="l" t="t" r="r" b="b"/>
              <a:pathLst>
                <a:path w="1239" h="606" extrusionOk="0">
                  <a:moveTo>
                    <a:pt x="19" y="530"/>
                  </a:moveTo>
                  <a:cubicBezTo>
                    <a:pt x="170" y="606"/>
                    <a:pt x="785" y="237"/>
                    <a:pt x="992" y="228"/>
                  </a:cubicBezTo>
                  <a:cubicBezTo>
                    <a:pt x="1011" y="313"/>
                    <a:pt x="1011" y="369"/>
                    <a:pt x="1059" y="436"/>
                  </a:cubicBezTo>
                  <a:cubicBezTo>
                    <a:pt x="1238" y="388"/>
                    <a:pt x="1172" y="143"/>
                    <a:pt x="1087" y="48"/>
                  </a:cubicBezTo>
                  <a:cubicBezTo>
                    <a:pt x="898" y="1"/>
                    <a:pt x="624" y="133"/>
                    <a:pt x="463" y="199"/>
                  </a:cubicBezTo>
                  <a:cubicBezTo>
                    <a:pt x="114" y="341"/>
                    <a:pt x="0" y="369"/>
                    <a:pt x="19" y="53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0"/>
            <p:cNvSpPr/>
            <p:nvPr/>
          </p:nvSpPr>
          <p:spPr>
            <a:xfrm>
              <a:off x="4879483" y="2047931"/>
              <a:ext cx="35236" cy="63177"/>
            </a:xfrm>
            <a:custGeom>
              <a:avLst/>
              <a:gdLst/>
              <a:ahLst/>
              <a:cxnLst/>
              <a:rect l="l" t="t" r="r" b="b"/>
              <a:pathLst>
                <a:path w="691" h="1239" extrusionOk="0">
                  <a:moveTo>
                    <a:pt x="662" y="1239"/>
                  </a:moveTo>
                  <a:cubicBezTo>
                    <a:pt x="690" y="1069"/>
                    <a:pt x="350" y="313"/>
                    <a:pt x="227" y="86"/>
                  </a:cubicBezTo>
                  <a:cubicBezTo>
                    <a:pt x="180" y="1"/>
                    <a:pt x="199" y="1"/>
                    <a:pt x="85" y="1"/>
                  </a:cubicBezTo>
                  <a:cubicBezTo>
                    <a:pt x="0" y="152"/>
                    <a:pt x="199" y="539"/>
                    <a:pt x="265" y="681"/>
                  </a:cubicBezTo>
                  <a:cubicBezTo>
                    <a:pt x="312" y="795"/>
                    <a:pt x="369" y="889"/>
                    <a:pt x="416" y="993"/>
                  </a:cubicBezTo>
                  <a:cubicBezTo>
                    <a:pt x="473" y="1116"/>
                    <a:pt x="501" y="1229"/>
                    <a:pt x="662" y="12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0"/>
            <p:cNvSpPr/>
            <p:nvPr/>
          </p:nvSpPr>
          <p:spPr>
            <a:xfrm>
              <a:off x="8275519" y="3628576"/>
              <a:ext cx="47270" cy="62208"/>
            </a:xfrm>
            <a:custGeom>
              <a:avLst/>
              <a:gdLst/>
              <a:ahLst/>
              <a:cxnLst/>
              <a:rect l="l" t="t" r="r" b="b"/>
              <a:pathLst>
                <a:path w="927" h="1220" extrusionOk="0">
                  <a:moveTo>
                    <a:pt x="832" y="1201"/>
                  </a:moveTo>
                  <a:cubicBezTo>
                    <a:pt x="926" y="851"/>
                    <a:pt x="265" y="1"/>
                    <a:pt x="10" y="124"/>
                  </a:cubicBezTo>
                  <a:cubicBezTo>
                    <a:pt x="0" y="275"/>
                    <a:pt x="227" y="379"/>
                    <a:pt x="435" y="681"/>
                  </a:cubicBezTo>
                  <a:cubicBezTo>
                    <a:pt x="501" y="776"/>
                    <a:pt x="558" y="861"/>
                    <a:pt x="624" y="984"/>
                  </a:cubicBezTo>
                  <a:cubicBezTo>
                    <a:pt x="690" y="1097"/>
                    <a:pt x="681" y="1220"/>
                    <a:pt x="832" y="120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0"/>
            <p:cNvSpPr/>
            <p:nvPr/>
          </p:nvSpPr>
          <p:spPr>
            <a:xfrm>
              <a:off x="6598433" y="3380908"/>
              <a:ext cx="53083" cy="51602"/>
            </a:xfrm>
            <a:custGeom>
              <a:avLst/>
              <a:gdLst/>
              <a:ahLst/>
              <a:cxnLst/>
              <a:rect l="l" t="t" r="r" b="b"/>
              <a:pathLst>
                <a:path w="1041" h="1012" extrusionOk="0">
                  <a:moveTo>
                    <a:pt x="1" y="870"/>
                  </a:moveTo>
                  <a:cubicBezTo>
                    <a:pt x="152" y="1011"/>
                    <a:pt x="634" y="813"/>
                    <a:pt x="738" y="737"/>
                  </a:cubicBezTo>
                  <a:cubicBezTo>
                    <a:pt x="880" y="633"/>
                    <a:pt x="1040" y="199"/>
                    <a:pt x="870" y="0"/>
                  </a:cubicBezTo>
                  <a:cubicBezTo>
                    <a:pt x="747" y="57"/>
                    <a:pt x="776" y="189"/>
                    <a:pt x="738" y="331"/>
                  </a:cubicBezTo>
                  <a:cubicBezTo>
                    <a:pt x="710" y="473"/>
                    <a:pt x="653" y="539"/>
                    <a:pt x="577" y="596"/>
                  </a:cubicBezTo>
                  <a:cubicBezTo>
                    <a:pt x="351" y="747"/>
                    <a:pt x="1" y="718"/>
                    <a:pt x="1" y="87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0"/>
            <p:cNvSpPr/>
            <p:nvPr/>
          </p:nvSpPr>
          <p:spPr>
            <a:xfrm>
              <a:off x="5597505" y="2873948"/>
              <a:ext cx="13054" cy="67511"/>
            </a:xfrm>
            <a:custGeom>
              <a:avLst/>
              <a:gdLst/>
              <a:ahLst/>
              <a:cxnLst/>
              <a:rect l="l" t="t" r="r" b="b"/>
              <a:pathLst>
                <a:path w="256" h="1324" extrusionOk="0">
                  <a:moveTo>
                    <a:pt x="39" y="832"/>
                  </a:moveTo>
                  <a:cubicBezTo>
                    <a:pt x="39" y="917"/>
                    <a:pt x="48" y="1078"/>
                    <a:pt x="58" y="1153"/>
                  </a:cubicBezTo>
                  <a:cubicBezTo>
                    <a:pt x="86" y="1314"/>
                    <a:pt x="105" y="1323"/>
                    <a:pt x="228" y="1304"/>
                  </a:cubicBezTo>
                  <a:cubicBezTo>
                    <a:pt x="256" y="992"/>
                    <a:pt x="247" y="624"/>
                    <a:pt x="247" y="312"/>
                  </a:cubicBezTo>
                  <a:cubicBezTo>
                    <a:pt x="247" y="151"/>
                    <a:pt x="256" y="38"/>
                    <a:pt x="124" y="0"/>
                  </a:cubicBezTo>
                  <a:cubicBezTo>
                    <a:pt x="1" y="132"/>
                    <a:pt x="39" y="596"/>
                    <a:pt x="39" y="83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0"/>
            <p:cNvSpPr/>
            <p:nvPr/>
          </p:nvSpPr>
          <p:spPr>
            <a:xfrm>
              <a:off x="7185915" y="2367446"/>
              <a:ext cx="53032" cy="53540"/>
            </a:xfrm>
            <a:custGeom>
              <a:avLst/>
              <a:gdLst/>
              <a:ahLst/>
              <a:cxnLst/>
              <a:rect l="l" t="t" r="r" b="b"/>
              <a:pathLst>
                <a:path w="1040" h="1050" extrusionOk="0">
                  <a:moveTo>
                    <a:pt x="605" y="426"/>
                  </a:moveTo>
                  <a:cubicBezTo>
                    <a:pt x="520" y="350"/>
                    <a:pt x="142" y="1"/>
                    <a:pt x="19" y="19"/>
                  </a:cubicBezTo>
                  <a:cubicBezTo>
                    <a:pt x="0" y="57"/>
                    <a:pt x="10" y="29"/>
                    <a:pt x="10" y="86"/>
                  </a:cubicBezTo>
                  <a:lnTo>
                    <a:pt x="331" y="454"/>
                  </a:lnTo>
                  <a:cubicBezTo>
                    <a:pt x="492" y="586"/>
                    <a:pt x="870" y="1031"/>
                    <a:pt x="1040" y="1050"/>
                  </a:cubicBezTo>
                  <a:cubicBezTo>
                    <a:pt x="1030" y="813"/>
                    <a:pt x="728" y="530"/>
                    <a:pt x="605" y="42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0"/>
            <p:cNvSpPr/>
            <p:nvPr/>
          </p:nvSpPr>
          <p:spPr>
            <a:xfrm>
              <a:off x="7534805" y="2873948"/>
              <a:ext cx="14482" cy="67001"/>
            </a:xfrm>
            <a:custGeom>
              <a:avLst/>
              <a:gdLst/>
              <a:ahLst/>
              <a:cxnLst/>
              <a:rect l="l" t="t" r="r" b="b"/>
              <a:pathLst>
                <a:path w="284" h="1314" extrusionOk="0">
                  <a:moveTo>
                    <a:pt x="152" y="1314"/>
                  </a:moveTo>
                  <a:cubicBezTo>
                    <a:pt x="284" y="1248"/>
                    <a:pt x="265" y="803"/>
                    <a:pt x="265" y="652"/>
                  </a:cubicBezTo>
                  <a:cubicBezTo>
                    <a:pt x="256" y="454"/>
                    <a:pt x="284" y="114"/>
                    <a:pt x="180" y="0"/>
                  </a:cubicBezTo>
                  <a:cubicBezTo>
                    <a:pt x="0" y="38"/>
                    <a:pt x="57" y="331"/>
                    <a:pt x="57" y="652"/>
                  </a:cubicBezTo>
                  <a:cubicBezTo>
                    <a:pt x="57" y="1002"/>
                    <a:pt x="0" y="1248"/>
                    <a:pt x="152" y="131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0"/>
            <p:cNvSpPr/>
            <p:nvPr/>
          </p:nvSpPr>
          <p:spPr>
            <a:xfrm>
              <a:off x="8032133" y="3567386"/>
              <a:ext cx="62211" cy="37172"/>
            </a:xfrm>
            <a:custGeom>
              <a:avLst/>
              <a:gdLst/>
              <a:ahLst/>
              <a:cxnLst/>
              <a:rect l="l" t="t" r="r" b="b"/>
              <a:pathLst>
                <a:path w="1220" h="729" extrusionOk="0">
                  <a:moveTo>
                    <a:pt x="341" y="190"/>
                  </a:moveTo>
                  <a:cubicBezTo>
                    <a:pt x="256" y="86"/>
                    <a:pt x="265" y="10"/>
                    <a:pt x="133" y="1"/>
                  </a:cubicBezTo>
                  <a:cubicBezTo>
                    <a:pt x="1" y="218"/>
                    <a:pt x="388" y="530"/>
                    <a:pt x="530" y="596"/>
                  </a:cubicBezTo>
                  <a:cubicBezTo>
                    <a:pt x="832" y="728"/>
                    <a:pt x="1191" y="558"/>
                    <a:pt x="1220" y="313"/>
                  </a:cubicBezTo>
                  <a:cubicBezTo>
                    <a:pt x="955" y="313"/>
                    <a:pt x="766" y="681"/>
                    <a:pt x="341" y="1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0"/>
            <p:cNvSpPr/>
            <p:nvPr/>
          </p:nvSpPr>
          <p:spPr>
            <a:xfrm>
              <a:off x="5398992" y="3112488"/>
              <a:ext cx="42936" cy="61698"/>
            </a:xfrm>
            <a:custGeom>
              <a:avLst/>
              <a:gdLst/>
              <a:ahLst/>
              <a:cxnLst/>
              <a:rect l="l" t="t" r="r" b="b"/>
              <a:pathLst>
                <a:path w="842" h="1210" extrusionOk="0">
                  <a:moveTo>
                    <a:pt x="340" y="236"/>
                  </a:moveTo>
                  <a:cubicBezTo>
                    <a:pt x="265" y="123"/>
                    <a:pt x="255" y="19"/>
                    <a:pt x="114" y="0"/>
                  </a:cubicBezTo>
                  <a:cubicBezTo>
                    <a:pt x="0" y="199"/>
                    <a:pt x="416" y="681"/>
                    <a:pt x="548" y="945"/>
                  </a:cubicBezTo>
                  <a:cubicBezTo>
                    <a:pt x="624" y="1087"/>
                    <a:pt x="614" y="1182"/>
                    <a:pt x="747" y="1210"/>
                  </a:cubicBezTo>
                  <a:cubicBezTo>
                    <a:pt x="841" y="1021"/>
                    <a:pt x="633" y="671"/>
                    <a:pt x="539" y="529"/>
                  </a:cubicBezTo>
                  <a:cubicBezTo>
                    <a:pt x="473" y="416"/>
                    <a:pt x="407" y="340"/>
                    <a:pt x="340" y="23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0"/>
            <p:cNvSpPr/>
            <p:nvPr/>
          </p:nvSpPr>
          <p:spPr>
            <a:xfrm>
              <a:off x="8103930" y="3429555"/>
              <a:ext cx="47270" cy="50684"/>
            </a:xfrm>
            <a:custGeom>
              <a:avLst/>
              <a:gdLst/>
              <a:ahLst/>
              <a:cxnLst/>
              <a:rect l="l" t="t" r="r" b="b"/>
              <a:pathLst>
                <a:path w="927" h="994" extrusionOk="0">
                  <a:moveTo>
                    <a:pt x="76" y="993"/>
                  </a:moveTo>
                  <a:cubicBezTo>
                    <a:pt x="228" y="955"/>
                    <a:pt x="341" y="681"/>
                    <a:pt x="407" y="511"/>
                  </a:cubicBezTo>
                  <a:cubicBezTo>
                    <a:pt x="549" y="105"/>
                    <a:pt x="709" y="417"/>
                    <a:pt x="917" y="398"/>
                  </a:cubicBezTo>
                  <a:cubicBezTo>
                    <a:pt x="927" y="114"/>
                    <a:pt x="502" y="1"/>
                    <a:pt x="294" y="265"/>
                  </a:cubicBezTo>
                  <a:cubicBezTo>
                    <a:pt x="218" y="360"/>
                    <a:pt x="209" y="502"/>
                    <a:pt x="142" y="634"/>
                  </a:cubicBezTo>
                  <a:cubicBezTo>
                    <a:pt x="86" y="757"/>
                    <a:pt x="1" y="880"/>
                    <a:pt x="76" y="99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0"/>
            <p:cNvSpPr/>
            <p:nvPr/>
          </p:nvSpPr>
          <p:spPr>
            <a:xfrm>
              <a:off x="5443815" y="3152006"/>
              <a:ext cx="54970" cy="47268"/>
            </a:xfrm>
            <a:custGeom>
              <a:avLst/>
              <a:gdLst/>
              <a:ahLst/>
              <a:cxnLst/>
              <a:rect l="l" t="t" r="r" b="b"/>
              <a:pathLst>
                <a:path w="1078" h="927" extrusionOk="0">
                  <a:moveTo>
                    <a:pt x="1077" y="926"/>
                  </a:moveTo>
                  <a:cubicBezTo>
                    <a:pt x="1049" y="643"/>
                    <a:pt x="227" y="0"/>
                    <a:pt x="57" y="57"/>
                  </a:cubicBezTo>
                  <a:cubicBezTo>
                    <a:pt x="0" y="199"/>
                    <a:pt x="142" y="246"/>
                    <a:pt x="236" y="331"/>
                  </a:cubicBezTo>
                  <a:cubicBezTo>
                    <a:pt x="302" y="378"/>
                    <a:pt x="321" y="397"/>
                    <a:pt x="388" y="444"/>
                  </a:cubicBezTo>
                  <a:cubicBezTo>
                    <a:pt x="595" y="614"/>
                    <a:pt x="879" y="926"/>
                    <a:pt x="1077" y="92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0"/>
            <p:cNvSpPr/>
            <p:nvPr/>
          </p:nvSpPr>
          <p:spPr>
            <a:xfrm>
              <a:off x="5544014" y="2601193"/>
              <a:ext cx="20805" cy="68938"/>
            </a:xfrm>
            <a:custGeom>
              <a:avLst/>
              <a:gdLst/>
              <a:ahLst/>
              <a:cxnLst/>
              <a:rect l="l" t="t" r="r" b="b"/>
              <a:pathLst>
                <a:path w="408" h="1352" extrusionOk="0">
                  <a:moveTo>
                    <a:pt x="398" y="624"/>
                  </a:moveTo>
                  <a:cubicBezTo>
                    <a:pt x="407" y="510"/>
                    <a:pt x="275" y="0"/>
                    <a:pt x="76" y="104"/>
                  </a:cubicBezTo>
                  <a:cubicBezTo>
                    <a:pt x="95" y="284"/>
                    <a:pt x="190" y="416"/>
                    <a:pt x="190" y="595"/>
                  </a:cubicBezTo>
                  <a:cubicBezTo>
                    <a:pt x="190" y="794"/>
                    <a:pt x="1" y="1229"/>
                    <a:pt x="199" y="1352"/>
                  </a:cubicBezTo>
                  <a:cubicBezTo>
                    <a:pt x="303" y="1285"/>
                    <a:pt x="398" y="756"/>
                    <a:pt x="398" y="6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0"/>
            <p:cNvSpPr/>
            <p:nvPr/>
          </p:nvSpPr>
          <p:spPr>
            <a:xfrm>
              <a:off x="6971442" y="2729845"/>
              <a:ext cx="46811" cy="54508"/>
            </a:xfrm>
            <a:custGeom>
              <a:avLst/>
              <a:gdLst/>
              <a:ahLst/>
              <a:cxnLst/>
              <a:rect l="l" t="t" r="r" b="b"/>
              <a:pathLst>
                <a:path w="918" h="1069" extrusionOk="0">
                  <a:moveTo>
                    <a:pt x="605" y="407"/>
                  </a:moveTo>
                  <a:cubicBezTo>
                    <a:pt x="520" y="303"/>
                    <a:pt x="227" y="0"/>
                    <a:pt x="1" y="142"/>
                  </a:cubicBezTo>
                  <a:cubicBezTo>
                    <a:pt x="29" y="293"/>
                    <a:pt x="246" y="265"/>
                    <a:pt x="492" y="577"/>
                  </a:cubicBezTo>
                  <a:cubicBezTo>
                    <a:pt x="709" y="832"/>
                    <a:pt x="747" y="1068"/>
                    <a:pt x="880" y="1049"/>
                  </a:cubicBezTo>
                  <a:cubicBezTo>
                    <a:pt x="917" y="974"/>
                    <a:pt x="917" y="936"/>
                    <a:pt x="880" y="823"/>
                  </a:cubicBezTo>
                  <a:cubicBezTo>
                    <a:pt x="861" y="766"/>
                    <a:pt x="832" y="728"/>
                    <a:pt x="804" y="662"/>
                  </a:cubicBezTo>
                  <a:cubicBezTo>
                    <a:pt x="747" y="558"/>
                    <a:pt x="691" y="482"/>
                    <a:pt x="60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0"/>
            <p:cNvSpPr/>
            <p:nvPr/>
          </p:nvSpPr>
          <p:spPr>
            <a:xfrm>
              <a:off x="6929985" y="2587680"/>
              <a:ext cx="59355" cy="41965"/>
            </a:xfrm>
            <a:custGeom>
              <a:avLst/>
              <a:gdLst/>
              <a:ahLst/>
              <a:cxnLst/>
              <a:rect l="l" t="t" r="r" b="b"/>
              <a:pathLst>
                <a:path w="1164" h="823" extrusionOk="0">
                  <a:moveTo>
                    <a:pt x="29" y="728"/>
                  </a:moveTo>
                  <a:cubicBezTo>
                    <a:pt x="39" y="728"/>
                    <a:pt x="48" y="738"/>
                    <a:pt x="48" y="738"/>
                  </a:cubicBezTo>
                  <a:cubicBezTo>
                    <a:pt x="58" y="738"/>
                    <a:pt x="67" y="747"/>
                    <a:pt x="76" y="747"/>
                  </a:cubicBezTo>
                  <a:cubicBezTo>
                    <a:pt x="76" y="747"/>
                    <a:pt x="39" y="823"/>
                    <a:pt x="369" y="653"/>
                  </a:cubicBezTo>
                  <a:cubicBezTo>
                    <a:pt x="483" y="596"/>
                    <a:pt x="568" y="549"/>
                    <a:pt x="672" y="482"/>
                  </a:cubicBezTo>
                  <a:cubicBezTo>
                    <a:pt x="814" y="397"/>
                    <a:pt x="1163" y="208"/>
                    <a:pt x="1107" y="48"/>
                  </a:cubicBezTo>
                  <a:cubicBezTo>
                    <a:pt x="993" y="0"/>
                    <a:pt x="908" y="104"/>
                    <a:pt x="814" y="171"/>
                  </a:cubicBezTo>
                  <a:cubicBezTo>
                    <a:pt x="710" y="227"/>
                    <a:pt x="625" y="275"/>
                    <a:pt x="521" y="331"/>
                  </a:cubicBezTo>
                  <a:cubicBezTo>
                    <a:pt x="313" y="445"/>
                    <a:pt x="1" y="586"/>
                    <a:pt x="29" y="7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0"/>
            <p:cNvSpPr/>
            <p:nvPr/>
          </p:nvSpPr>
          <p:spPr>
            <a:xfrm>
              <a:off x="6664468" y="3127887"/>
              <a:ext cx="33298" cy="66083"/>
            </a:xfrm>
            <a:custGeom>
              <a:avLst/>
              <a:gdLst/>
              <a:ahLst/>
              <a:cxnLst/>
              <a:rect l="l" t="t" r="r" b="b"/>
              <a:pathLst>
                <a:path w="653" h="1296" extrusionOk="0">
                  <a:moveTo>
                    <a:pt x="341" y="946"/>
                  </a:moveTo>
                  <a:cubicBezTo>
                    <a:pt x="350" y="1144"/>
                    <a:pt x="322" y="1201"/>
                    <a:pt x="416" y="1295"/>
                  </a:cubicBezTo>
                  <a:cubicBezTo>
                    <a:pt x="653" y="1182"/>
                    <a:pt x="549" y="152"/>
                    <a:pt x="246" y="67"/>
                  </a:cubicBezTo>
                  <a:cubicBezTo>
                    <a:pt x="1" y="1"/>
                    <a:pt x="331" y="180"/>
                    <a:pt x="341" y="94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0"/>
            <p:cNvSpPr/>
            <p:nvPr/>
          </p:nvSpPr>
          <p:spPr>
            <a:xfrm>
              <a:off x="5734879" y="2652235"/>
              <a:ext cx="19785" cy="60321"/>
            </a:xfrm>
            <a:custGeom>
              <a:avLst/>
              <a:gdLst/>
              <a:ahLst/>
              <a:cxnLst/>
              <a:rect l="l" t="t" r="r" b="b"/>
              <a:pathLst>
                <a:path w="388" h="1183" extrusionOk="0">
                  <a:moveTo>
                    <a:pt x="114" y="1182"/>
                  </a:moveTo>
                  <a:cubicBezTo>
                    <a:pt x="255" y="1163"/>
                    <a:pt x="237" y="1088"/>
                    <a:pt x="255" y="946"/>
                  </a:cubicBezTo>
                  <a:cubicBezTo>
                    <a:pt x="293" y="729"/>
                    <a:pt x="388" y="152"/>
                    <a:pt x="322" y="1"/>
                  </a:cubicBezTo>
                  <a:cubicBezTo>
                    <a:pt x="189" y="1"/>
                    <a:pt x="199" y="1"/>
                    <a:pt x="161" y="133"/>
                  </a:cubicBezTo>
                  <a:cubicBezTo>
                    <a:pt x="114" y="351"/>
                    <a:pt x="0" y="993"/>
                    <a:pt x="114" y="118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0"/>
            <p:cNvSpPr/>
            <p:nvPr/>
          </p:nvSpPr>
          <p:spPr>
            <a:xfrm>
              <a:off x="5436064" y="2635408"/>
              <a:ext cx="16930" cy="63177"/>
            </a:xfrm>
            <a:custGeom>
              <a:avLst/>
              <a:gdLst/>
              <a:ahLst/>
              <a:cxnLst/>
              <a:rect l="l" t="t" r="r" b="b"/>
              <a:pathLst>
                <a:path w="332" h="1239" extrusionOk="0">
                  <a:moveTo>
                    <a:pt x="190" y="0"/>
                  </a:moveTo>
                  <a:cubicBezTo>
                    <a:pt x="67" y="38"/>
                    <a:pt x="86" y="104"/>
                    <a:pt x="76" y="246"/>
                  </a:cubicBezTo>
                  <a:cubicBezTo>
                    <a:pt x="58" y="406"/>
                    <a:pt x="1" y="1049"/>
                    <a:pt x="20" y="1134"/>
                  </a:cubicBezTo>
                  <a:cubicBezTo>
                    <a:pt x="48" y="1238"/>
                    <a:pt x="124" y="1238"/>
                    <a:pt x="171" y="1153"/>
                  </a:cubicBezTo>
                  <a:cubicBezTo>
                    <a:pt x="209" y="1087"/>
                    <a:pt x="218" y="955"/>
                    <a:pt x="228" y="879"/>
                  </a:cubicBezTo>
                  <a:cubicBezTo>
                    <a:pt x="247" y="728"/>
                    <a:pt x="332" y="113"/>
                    <a:pt x="1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0"/>
            <p:cNvSpPr/>
            <p:nvPr/>
          </p:nvSpPr>
          <p:spPr>
            <a:xfrm>
              <a:off x="6797966" y="3229565"/>
              <a:ext cx="50636" cy="45840"/>
            </a:xfrm>
            <a:custGeom>
              <a:avLst/>
              <a:gdLst/>
              <a:ahLst/>
              <a:cxnLst/>
              <a:rect l="l" t="t" r="r" b="b"/>
              <a:pathLst>
                <a:path w="993" h="899" extrusionOk="0">
                  <a:moveTo>
                    <a:pt x="265" y="190"/>
                  </a:moveTo>
                  <a:cubicBezTo>
                    <a:pt x="189" y="105"/>
                    <a:pt x="152" y="10"/>
                    <a:pt x="10" y="1"/>
                  </a:cubicBezTo>
                  <a:cubicBezTo>
                    <a:pt x="0" y="379"/>
                    <a:pt x="671" y="899"/>
                    <a:pt x="993" y="832"/>
                  </a:cubicBezTo>
                  <a:cubicBezTo>
                    <a:pt x="974" y="719"/>
                    <a:pt x="983" y="738"/>
                    <a:pt x="889" y="681"/>
                  </a:cubicBezTo>
                  <a:cubicBezTo>
                    <a:pt x="832" y="643"/>
                    <a:pt x="813" y="634"/>
                    <a:pt x="747" y="596"/>
                  </a:cubicBezTo>
                  <a:cubicBezTo>
                    <a:pt x="539" y="454"/>
                    <a:pt x="426" y="360"/>
                    <a:pt x="265" y="1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0"/>
            <p:cNvSpPr/>
            <p:nvPr/>
          </p:nvSpPr>
          <p:spPr>
            <a:xfrm>
              <a:off x="5020681" y="3467136"/>
              <a:ext cx="54511" cy="53081"/>
            </a:xfrm>
            <a:custGeom>
              <a:avLst/>
              <a:gdLst/>
              <a:ahLst/>
              <a:cxnLst/>
              <a:rect l="l" t="t" r="r" b="b"/>
              <a:pathLst>
                <a:path w="1069" h="1041" extrusionOk="0">
                  <a:moveTo>
                    <a:pt x="1059" y="1040"/>
                  </a:moveTo>
                  <a:cubicBezTo>
                    <a:pt x="1068" y="899"/>
                    <a:pt x="974" y="861"/>
                    <a:pt x="889" y="776"/>
                  </a:cubicBezTo>
                  <a:cubicBezTo>
                    <a:pt x="738" y="634"/>
                    <a:pt x="501" y="351"/>
                    <a:pt x="435" y="143"/>
                  </a:cubicBezTo>
                  <a:cubicBezTo>
                    <a:pt x="416" y="67"/>
                    <a:pt x="416" y="48"/>
                    <a:pt x="369" y="1"/>
                  </a:cubicBezTo>
                  <a:cubicBezTo>
                    <a:pt x="0" y="199"/>
                    <a:pt x="738" y="1031"/>
                    <a:pt x="1059" y="10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0"/>
            <p:cNvSpPr/>
            <p:nvPr/>
          </p:nvSpPr>
          <p:spPr>
            <a:xfrm>
              <a:off x="5269319" y="2983784"/>
              <a:ext cx="29474" cy="59811"/>
            </a:xfrm>
            <a:custGeom>
              <a:avLst/>
              <a:gdLst/>
              <a:ahLst/>
              <a:cxnLst/>
              <a:rect l="l" t="t" r="r" b="b"/>
              <a:pathLst>
                <a:path w="578" h="1173" extrusionOk="0">
                  <a:moveTo>
                    <a:pt x="294" y="1173"/>
                  </a:moveTo>
                  <a:cubicBezTo>
                    <a:pt x="577" y="1173"/>
                    <a:pt x="473" y="719"/>
                    <a:pt x="398" y="530"/>
                  </a:cubicBezTo>
                  <a:cubicBezTo>
                    <a:pt x="341" y="379"/>
                    <a:pt x="228" y="20"/>
                    <a:pt x="67" y="1"/>
                  </a:cubicBezTo>
                  <a:cubicBezTo>
                    <a:pt x="1" y="190"/>
                    <a:pt x="124" y="407"/>
                    <a:pt x="199" y="587"/>
                  </a:cubicBezTo>
                  <a:cubicBezTo>
                    <a:pt x="388" y="1040"/>
                    <a:pt x="237" y="1012"/>
                    <a:pt x="294" y="117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0"/>
            <p:cNvSpPr/>
            <p:nvPr/>
          </p:nvSpPr>
          <p:spPr>
            <a:xfrm>
              <a:off x="5145969" y="2727448"/>
              <a:ext cx="49208" cy="48695"/>
            </a:xfrm>
            <a:custGeom>
              <a:avLst/>
              <a:gdLst/>
              <a:ahLst/>
              <a:cxnLst/>
              <a:rect l="l" t="t" r="r" b="b"/>
              <a:pathLst>
                <a:path w="965" h="955" extrusionOk="0">
                  <a:moveTo>
                    <a:pt x="10" y="936"/>
                  </a:moveTo>
                  <a:cubicBezTo>
                    <a:pt x="312" y="955"/>
                    <a:pt x="965" y="321"/>
                    <a:pt x="785" y="0"/>
                  </a:cubicBezTo>
                  <a:cubicBezTo>
                    <a:pt x="672" y="29"/>
                    <a:pt x="653" y="104"/>
                    <a:pt x="587" y="227"/>
                  </a:cubicBezTo>
                  <a:cubicBezTo>
                    <a:pt x="360" y="643"/>
                    <a:pt x="1" y="700"/>
                    <a:pt x="10" y="93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0"/>
            <p:cNvSpPr/>
            <p:nvPr/>
          </p:nvSpPr>
          <p:spPr>
            <a:xfrm>
              <a:off x="7392638" y="2652235"/>
              <a:ext cx="20295" cy="63177"/>
            </a:xfrm>
            <a:custGeom>
              <a:avLst/>
              <a:gdLst/>
              <a:ahLst/>
              <a:cxnLst/>
              <a:rect l="l" t="t" r="r" b="b"/>
              <a:pathLst>
                <a:path w="398" h="1239" extrusionOk="0">
                  <a:moveTo>
                    <a:pt x="256" y="1192"/>
                  </a:moveTo>
                  <a:cubicBezTo>
                    <a:pt x="397" y="1078"/>
                    <a:pt x="312" y="700"/>
                    <a:pt x="293" y="549"/>
                  </a:cubicBezTo>
                  <a:cubicBezTo>
                    <a:pt x="275" y="360"/>
                    <a:pt x="256" y="105"/>
                    <a:pt x="142" y="1"/>
                  </a:cubicBezTo>
                  <a:cubicBezTo>
                    <a:pt x="1" y="39"/>
                    <a:pt x="38" y="105"/>
                    <a:pt x="57" y="256"/>
                  </a:cubicBezTo>
                  <a:lnTo>
                    <a:pt x="161" y="1097"/>
                  </a:lnTo>
                  <a:cubicBezTo>
                    <a:pt x="227" y="1239"/>
                    <a:pt x="152" y="1154"/>
                    <a:pt x="256" y="11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0"/>
            <p:cNvSpPr/>
            <p:nvPr/>
          </p:nvSpPr>
          <p:spPr>
            <a:xfrm>
              <a:off x="5761395" y="2458059"/>
              <a:ext cx="44363" cy="37121"/>
            </a:xfrm>
            <a:custGeom>
              <a:avLst/>
              <a:gdLst/>
              <a:ahLst/>
              <a:cxnLst/>
              <a:rect l="l" t="t" r="r" b="b"/>
              <a:pathLst>
                <a:path w="870" h="728" extrusionOk="0">
                  <a:moveTo>
                    <a:pt x="0" y="180"/>
                  </a:moveTo>
                  <a:cubicBezTo>
                    <a:pt x="151" y="331"/>
                    <a:pt x="435" y="170"/>
                    <a:pt x="577" y="265"/>
                  </a:cubicBezTo>
                  <a:cubicBezTo>
                    <a:pt x="718" y="359"/>
                    <a:pt x="577" y="652"/>
                    <a:pt x="775" y="728"/>
                  </a:cubicBezTo>
                  <a:cubicBezTo>
                    <a:pt x="870" y="539"/>
                    <a:pt x="851" y="161"/>
                    <a:pt x="680" y="76"/>
                  </a:cubicBezTo>
                  <a:cubicBezTo>
                    <a:pt x="520" y="0"/>
                    <a:pt x="57" y="29"/>
                    <a:pt x="0" y="1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0"/>
            <p:cNvSpPr/>
            <p:nvPr/>
          </p:nvSpPr>
          <p:spPr>
            <a:xfrm>
              <a:off x="5225466" y="3077762"/>
              <a:ext cx="55990" cy="32838"/>
            </a:xfrm>
            <a:custGeom>
              <a:avLst/>
              <a:gdLst/>
              <a:ahLst/>
              <a:cxnLst/>
              <a:rect l="l" t="t" r="r" b="b"/>
              <a:pathLst>
                <a:path w="1098" h="644" extrusionOk="0">
                  <a:moveTo>
                    <a:pt x="1" y="615"/>
                  </a:moveTo>
                  <a:cubicBezTo>
                    <a:pt x="199" y="643"/>
                    <a:pt x="445" y="492"/>
                    <a:pt x="615" y="398"/>
                  </a:cubicBezTo>
                  <a:cubicBezTo>
                    <a:pt x="795" y="303"/>
                    <a:pt x="1097" y="171"/>
                    <a:pt x="1012" y="10"/>
                  </a:cubicBezTo>
                  <a:cubicBezTo>
                    <a:pt x="899" y="1"/>
                    <a:pt x="577" y="180"/>
                    <a:pt x="464" y="246"/>
                  </a:cubicBezTo>
                  <a:cubicBezTo>
                    <a:pt x="228" y="379"/>
                    <a:pt x="29" y="426"/>
                    <a:pt x="1" y="61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0"/>
            <p:cNvSpPr/>
            <p:nvPr/>
          </p:nvSpPr>
          <p:spPr>
            <a:xfrm>
              <a:off x="7343023" y="2457090"/>
              <a:ext cx="43395" cy="38090"/>
            </a:xfrm>
            <a:custGeom>
              <a:avLst/>
              <a:gdLst/>
              <a:ahLst/>
              <a:cxnLst/>
              <a:rect l="l" t="t" r="r" b="b"/>
              <a:pathLst>
                <a:path w="851" h="747" extrusionOk="0">
                  <a:moveTo>
                    <a:pt x="425" y="256"/>
                  </a:moveTo>
                  <a:cubicBezTo>
                    <a:pt x="577" y="256"/>
                    <a:pt x="747" y="303"/>
                    <a:pt x="851" y="199"/>
                  </a:cubicBezTo>
                  <a:cubicBezTo>
                    <a:pt x="822" y="104"/>
                    <a:pt x="794" y="114"/>
                    <a:pt x="681" y="95"/>
                  </a:cubicBezTo>
                  <a:cubicBezTo>
                    <a:pt x="340" y="38"/>
                    <a:pt x="19" y="0"/>
                    <a:pt x="19" y="463"/>
                  </a:cubicBezTo>
                  <a:cubicBezTo>
                    <a:pt x="19" y="652"/>
                    <a:pt x="0" y="700"/>
                    <a:pt x="123" y="747"/>
                  </a:cubicBezTo>
                  <a:cubicBezTo>
                    <a:pt x="265" y="530"/>
                    <a:pt x="85" y="256"/>
                    <a:pt x="425" y="2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0"/>
            <p:cNvSpPr/>
            <p:nvPr/>
          </p:nvSpPr>
          <p:spPr>
            <a:xfrm>
              <a:off x="5689088" y="2478302"/>
              <a:ext cx="31360" cy="54967"/>
            </a:xfrm>
            <a:custGeom>
              <a:avLst/>
              <a:gdLst/>
              <a:ahLst/>
              <a:cxnLst/>
              <a:rect l="l" t="t" r="r" b="b"/>
              <a:pathLst>
                <a:path w="615" h="1078" extrusionOk="0">
                  <a:moveTo>
                    <a:pt x="86" y="1049"/>
                  </a:moveTo>
                  <a:cubicBezTo>
                    <a:pt x="218" y="1078"/>
                    <a:pt x="218" y="1021"/>
                    <a:pt x="284" y="898"/>
                  </a:cubicBezTo>
                  <a:cubicBezTo>
                    <a:pt x="331" y="803"/>
                    <a:pt x="369" y="718"/>
                    <a:pt x="407" y="624"/>
                  </a:cubicBezTo>
                  <a:cubicBezTo>
                    <a:pt x="473" y="492"/>
                    <a:pt x="615" y="199"/>
                    <a:pt x="596" y="57"/>
                  </a:cubicBezTo>
                  <a:cubicBezTo>
                    <a:pt x="435" y="0"/>
                    <a:pt x="464" y="29"/>
                    <a:pt x="388" y="199"/>
                  </a:cubicBezTo>
                  <a:cubicBezTo>
                    <a:pt x="284" y="407"/>
                    <a:pt x="0" y="898"/>
                    <a:pt x="86" y="104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0"/>
            <p:cNvSpPr/>
            <p:nvPr/>
          </p:nvSpPr>
          <p:spPr>
            <a:xfrm>
              <a:off x="7775743" y="3465708"/>
              <a:ext cx="53083" cy="33296"/>
            </a:xfrm>
            <a:custGeom>
              <a:avLst/>
              <a:gdLst/>
              <a:ahLst/>
              <a:cxnLst/>
              <a:rect l="l" t="t" r="r" b="b"/>
              <a:pathLst>
                <a:path w="1041" h="653" extrusionOk="0">
                  <a:moveTo>
                    <a:pt x="369" y="388"/>
                  </a:moveTo>
                  <a:cubicBezTo>
                    <a:pt x="407" y="152"/>
                    <a:pt x="502" y="322"/>
                    <a:pt x="511" y="123"/>
                  </a:cubicBezTo>
                  <a:cubicBezTo>
                    <a:pt x="294" y="1"/>
                    <a:pt x="1" y="416"/>
                    <a:pt x="294" y="577"/>
                  </a:cubicBezTo>
                  <a:cubicBezTo>
                    <a:pt x="445" y="653"/>
                    <a:pt x="747" y="643"/>
                    <a:pt x="908" y="605"/>
                  </a:cubicBezTo>
                  <a:cubicBezTo>
                    <a:pt x="1021" y="577"/>
                    <a:pt x="1012" y="577"/>
                    <a:pt x="1040" y="501"/>
                  </a:cubicBezTo>
                  <a:cubicBezTo>
                    <a:pt x="984" y="445"/>
                    <a:pt x="1012" y="454"/>
                    <a:pt x="889" y="445"/>
                  </a:cubicBezTo>
                  <a:cubicBezTo>
                    <a:pt x="662" y="426"/>
                    <a:pt x="700" y="473"/>
                    <a:pt x="369" y="38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0"/>
            <p:cNvSpPr/>
            <p:nvPr/>
          </p:nvSpPr>
          <p:spPr>
            <a:xfrm>
              <a:off x="7320331" y="2333690"/>
              <a:ext cx="55480" cy="41047"/>
            </a:xfrm>
            <a:custGeom>
              <a:avLst/>
              <a:gdLst/>
              <a:ahLst/>
              <a:cxnLst/>
              <a:rect l="l" t="t" r="r" b="b"/>
              <a:pathLst>
                <a:path w="1088" h="805" extrusionOk="0">
                  <a:moveTo>
                    <a:pt x="1" y="795"/>
                  </a:moveTo>
                  <a:cubicBezTo>
                    <a:pt x="237" y="804"/>
                    <a:pt x="1088" y="228"/>
                    <a:pt x="955" y="95"/>
                  </a:cubicBezTo>
                  <a:cubicBezTo>
                    <a:pt x="861" y="1"/>
                    <a:pt x="351" y="436"/>
                    <a:pt x="180" y="549"/>
                  </a:cubicBezTo>
                  <a:cubicBezTo>
                    <a:pt x="77" y="625"/>
                    <a:pt x="1" y="625"/>
                    <a:pt x="1" y="7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0"/>
            <p:cNvSpPr/>
            <p:nvPr/>
          </p:nvSpPr>
          <p:spPr>
            <a:xfrm>
              <a:off x="7426854" y="2478761"/>
              <a:ext cx="37632" cy="62718"/>
            </a:xfrm>
            <a:custGeom>
              <a:avLst/>
              <a:gdLst/>
              <a:ahLst/>
              <a:cxnLst/>
              <a:rect l="l" t="t" r="r" b="b"/>
              <a:pathLst>
                <a:path w="738" h="1230" extrusionOk="0">
                  <a:moveTo>
                    <a:pt x="29" y="48"/>
                  </a:moveTo>
                  <a:cubicBezTo>
                    <a:pt x="1" y="227"/>
                    <a:pt x="256" y="719"/>
                    <a:pt x="350" y="917"/>
                  </a:cubicBezTo>
                  <a:cubicBezTo>
                    <a:pt x="454" y="1135"/>
                    <a:pt x="738" y="1229"/>
                    <a:pt x="350" y="426"/>
                  </a:cubicBezTo>
                  <a:cubicBezTo>
                    <a:pt x="180" y="57"/>
                    <a:pt x="190" y="1"/>
                    <a:pt x="29" y="4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0"/>
            <p:cNvSpPr/>
            <p:nvPr/>
          </p:nvSpPr>
          <p:spPr>
            <a:xfrm>
              <a:off x="7108815" y="3532201"/>
              <a:ext cx="38091" cy="62208"/>
            </a:xfrm>
            <a:custGeom>
              <a:avLst/>
              <a:gdLst/>
              <a:ahLst/>
              <a:cxnLst/>
              <a:rect l="l" t="t" r="r" b="b"/>
              <a:pathLst>
                <a:path w="747" h="1220" extrusionOk="0">
                  <a:moveTo>
                    <a:pt x="529" y="57"/>
                  </a:moveTo>
                  <a:cubicBezTo>
                    <a:pt x="340" y="265"/>
                    <a:pt x="624" y="587"/>
                    <a:pt x="265" y="946"/>
                  </a:cubicBezTo>
                  <a:cubicBezTo>
                    <a:pt x="0" y="1201"/>
                    <a:pt x="747" y="1220"/>
                    <a:pt x="652" y="313"/>
                  </a:cubicBezTo>
                  <a:cubicBezTo>
                    <a:pt x="624" y="1"/>
                    <a:pt x="586" y="76"/>
                    <a:pt x="529"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0"/>
            <p:cNvSpPr/>
            <p:nvPr/>
          </p:nvSpPr>
          <p:spPr>
            <a:xfrm>
              <a:off x="7367091" y="2567436"/>
              <a:ext cx="49208" cy="45330"/>
            </a:xfrm>
            <a:custGeom>
              <a:avLst/>
              <a:gdLst/>
              <a:ahLst/>
              <a:cxnLst/>
              <a:rect l="l" t="t" r="r" b="b"/>
              <a:pathLst>
                <a:path w="965" h="889" extrusionOk="0">
                  <a:moveTo>
                    <a:pt x="965" y="653"/>
                  </a:moveTo>
                  <a:cubicBezTo>
                    <a:pt x="908" y="558"/>
                    <a:pt x="813" y="539"/>
                    <a:pt x="728" y="483"/>
                  </a:cubicBezTo>
                  <a:cubicBezTo>
                    <a:pt x="360" y="265"/>
                    <a:pt x="190" y="10"/>
                    <a:pt x="48" y="1"/>
                  </a:cubicBezTo>
                  <a:cubicBezTo>
                    <a:pt x="1" y="369"/>
                    <a:pt x="832" y="889"/>
                    <a:pt x="965" y="65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0"/>
            <p:cNvSpPr/>
            <p:nvPr/>
          </p:nvSpPr>
          <p:spPr>
            <a:xfrm>
              <a:off x="8061555" y="3549538"/>
              <a:ext cx="58335" cy="25597"/>
            </a:xfrm>
            <a:custGeom>
              <a:avLst/>
              <a:gdLst/>
              <a:ahLst/>
              <a:cxnLst/>
              <a:rect l="l" t="t" r="r" b="b"/>
              <a:pathLst>
                <a:path w="1144" h="502" extrusionOk="0">
                  <a:moveTo>
                    <a:pt x="236" y="502"/>
                  </a:moveTo>
                  <a:cubicBezTo>
                    <a:pt x="416" y="502"/>
                    <a:pt x="643" y="426"/>
                    <a:pt x="784" y="360"/>
                  </a:cubicBezTo>
                  <a:cubicBezTo>
                    <a:pt x="992" y="256"/>
                    <a:pt x="1144" y="199"/>
                    <a:pt x="1115" y="39"/>
                  </a:cubicBezTo>
                  <a:cubicBezTo>
                    <a:pt x="973" y="1"/>
                    <a:pt x="699" y="171"/>
                    <a:pt x="567" y="228"/>
                  </a:cubicBezTo>
                  <a:cubicBezTo>
                    <a:pt x="473" y="266"/>
                    <a:pt x="388" y="294"/>
                    <a:pt x="284" y="322"/>
                  </a:cubicBezTo>
                  <a:cubicBezTo>
                    <a:pt x="0" y="398"/>
                    <a:pt x="95" y="351"/>
                    <a:pt x="57" y="436"/>
                  </a:cubicBezTo>
                  <a:cubicBezTo>
                    <a:pt x="113" y="492"/>
                    <a:pt x="113" y="502"/>
                    <a:pt x="236" y="50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0"/>
            <p:cNvSpPr/>
            <p:nvPr/>
          </p:nvSpPr>
          <p:spPr>
            <a:xfrm>
              <a:off x="7435064" y="2759726"/>
              <a:ext cx="41967" cy="41965"/>
            </a:xfrm>
            <a:custGeom>
              <a:avLst/>
              <a:gdLst/>
              <a:ahLst/>
              <a:cxnLst/>
              <a:rect l="l" t="t" r="r" b="b"/>
              <a:pathLst>
                <a:path w="823" h="823" extrusionOk="0">
                  <a:moveTo>
                    <a:pt x="822" y="747"/>
                  </a:moveTo>
                  <a:cubicBezTo>
                    <a:pt x="813" y="577"/>
                    <a:pt x="766" y="605"/>
                    <a:pt x="605" y="539"/>
                  </a:cubicBezTo>
                  <a:cubicBezTo>
                    <a:pt x="47" y="312"/>
                    <a:pt x="255" y="29"/>
                    <a:pt x="38" y="0"/>
                  </a:cubicBezTo>
                  <a:cubicBezTo>
                    <a:pt x="0" y="76"/>
                    <a:pt x="10" y="10"/>
                    <a:pt x="10" y="161"/>
                  </a:cubicBezTo>
                  <a:cubicBezTo>
                    <a:pt x="10" y="511"/>
                    <a:pt x="492" y="823"/>
                    <a:pt x="822" y="7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0"/>
            <p:cNvSpPr/>
            <p:nvPr/>
          </p:nvSpPr>
          <p:spPr>
            <a:xfrm>
              <a:off x="7613333" y="3295599"/>
              <a:ext cx="48749" cy="39058"/>
            </a:xfrm>
            <a:custGeom>
              <a:avLst/>
              <a:gdLst/>
              <a:ahLst/>
              <a:cxnLst/>
              <a:rect l="l" t="t" r="r" b="b"/>
              <a:pathLst>
                <a:path w="956" h="766" extrusionOk="0">
                  <a:moveTo>
                    <a:pt x="10" y="766"/>
                  </a:moveTo>
                  <a:cubicBezTo>
                    <a:pt x="180" y="747"/>
                    <a:pt x="152" y="690"/>
                    <a:pt x="284" y="586"/>
                  </a:cubicBezTo>
                  <a:cubicBezTo>
                    <a:pt x="502" y="426"/>
                    <a:pt x="946" y="265"/>
                    <a:pt x="955" y="76"/>
                  </a:cubicBezTo>
                  <a:cubicBezTo>
                    <a:pt x="833" y="0"/>
                    <a:pt x="502" y="218"/>
                    <a:pt x="379" y="284"/>
                  </a:cubicBezTo>
                  <a:cubicBezTo>
                    <a:pt x="209" y="379"/>
                    <a:pt x="1" y="501"/>
                    <a:pt x="10" y="76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0"/>
            <p:cNvSpPr/>
            <p:nvPr/>
          </p:nvSpPr>
          <p:spPr>
            <a:xfrm>
              <a:off x="5731003" y="2562643"/>
              <a:ext cx="50177" cy="48695"/>
            </a:xfrm>
            <a:custGeom>
              <a:avLst/>
              <a:gdLst/>
              <a:ahLst/>
              <a:cxnLst/>
              <a:rect l="l" t="t" r="r" b="b"/>
              <a:pathLst>
                <a:path w="984" h="955" extrusionOk="0">
                  <a:moveTo>
                    <a:pt x="1" y="775"/>
                  </a:moveTo>
                  <a:cubicBezTo>
                    <a:pt x="256" y="955"/>
                    <a:pt x="984" y="350"/>
                    <a:pt x="936" y="151"/>
                  </a:cubicBezTo>
                  <a:cubicBezTo>
                    <a:pt x="898" y="0"/>
                    <a:pt x="757" y="180"/>
                    <a:pt x="709" y="236"/>
                  </a:cubicBezTo>
                  <a:cubicBezTo>
                    <a:pt x="426" y="539"/>
                    <a:pt x="48" y="605"/>
                    <a:pt x="1" y="7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0"/>
            <p:cNvSpPr/>
            <p:nvPr/>
          </p:nvSpPr>
          <p:spPr>
            <a:xfrm>
              <a:off x="5670781" y="2759726"/>
              <a:ext cx="52573" cy="44871"/>
            </a:xfrm>
            <a:custGeom>
              <a:avLst/>
              <a:gdLst/>
              <a:ahLst/>
              <a:cxnLst/>
              <a:rect l="l" t="t" r="r" b="b"/>
              <a:pathLst>
                <a:path w="1031" h="880" extrusionOk="0">
                  <a:moveTo>
                    <a:pt x="0" y="738"/>
                  </a:moveTo>
                  <a:cubicBezTo>
                    <a:pt x="331" y="879"/>
                    <a:pt x="1030" y="341"/>
                    <a:pt x="766" y="0"/>
                  </a:cubicBezTo>
                  <a:cubicBezTo>
                    <a:pt x="643" y="29"/>
                    <a:pt x="671" y="104"/>
                    <a:pt x="605" y="237"/>
                  </a:cubicBezTo>
                  <a:cubicBezTo>
                    <a:pt x="426" y="596"/>
                    <a:pt x="10" y="492"/>
                    <a:pt x="0" y="7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0"/>
            <p:cNvSpPr/>
            <p:nvPr/>
          </p:nvSpPr>
          <p:spPr>
            <a:xfrm>
              <a:off x="6781088" y="3553414"/>
              <a:ext cx="34777" cy="54049"/>
            </a:xfrm>
            <a:custGeom>
              <a:avLst/>
              <a:gdLst/>
              <a:ahLst/>
              <a:cxnLst/>
              <a:rect l="l" t="t" r="r" b="b"/>
              <a:pathLst>
                <a:path w="682" h="1060" extrusionOk="0">
                  <a:moveTo>
                    <a:pt x="681" y="908"/>
                  </a:moveTo>
                  <a:cubicBezTo>
                    <a:pt x="634" y="738"/>
                    <a:pt x="416" y="804"/>
                    <a:pt x="303" y="634"/>
                  </a:cubicBezTo>
                  <a:cubicBezTo>
                    <a:pt x="190" y="435"/>
                    <a:pt x="294" y="265"/>
                    <a:pt x="294" y="190"/>
                  </a:cubicBezTo>
                  <a:cubicBezTo>
                    <a:pt x="294" y="1"/>
                    <a:pt x="294" y="114"/>
                    <a:pt x="246" y="67"/>
                  </a:cubicBezTo>
                  <a:cubicBezTo>
                    <a:pt x="95" y="67"/>
                    <a:pt x="1" y="454"/>
                    <a:pt x="95" y="672"/>
                  </a:cubicBezTo>
                  <a:cubicBezTo>
                    <a:pt x="161" y="823"/>
                    <a:pt x="445" y="1059"/>
                    <a:pt x="681" y="90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0"/>
            <p:cNvSpPr/>
            <p:nvPr/>
          </p:nvSpPr>
          <p:spPr>
            <a:xfrm>
              <a:off x="7442764" y="3020906"/>
              <a:ext cx="53542" cy="45840"/>
            </a:xfrm>
            <a:custGeom>
              <a:avLst/>
              <a:gdLst/>
              <a:ahLst/>
              <a:cxnLst/>
              <a:rect l="l" t="t" r="r" b="b"/>
              <a:pathLst>
                <a:path w="1050" h="899" extrusionOk="0">
                  <a:moveTo>
                    <a:pt x="142" y="76"/>
                  </a:moveTo>
                  <a:cubicBezTo>
                    <a:pt x="0" y="227"/>
                    <a:pt x="719" y="898"/>
                    <a:pt x="1049" y="785"/>
                  </a:cubicBezTo>
                  <a:cubicBezTo>
                    <a:pt x="1021" y="624"/>
                    <a:pt x="728" y="511"/>
                    <a:pt x="586" y="407"/>
                  </a:cubicBezTo>
                  <a:cubicBezTo>
                    <a:pt x="360" y="237"/>
                    <a:pt x="218" y="1"/>
                    <a:pt x="142" y="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0"/>
            <p:cNvSpPr/>
            <p:nvPr/>
          </p:nvSpPr>
          <p:spPr>
            <a:xfrm>
              <a:off x="7645662" y="3050787"/>
              <a:ext cx="50636" cy="37172"/>
            </a:xfrm>
            <a:custGeom>
              <a:avLst/>
              <a:gdLst/>
              <a:ahLst/>
              <a:cxnLst/>
              <a:rect l="l" t="t" r="r" b="b"/>
              <a:pathLst>
                <a:path w="993" h="729" extrusionOk="0">
                  <a:moveTo>
                    <a:pt x="28" y="719"/>
                  </a:moveTo>
                  <a:cubicBezTo>
                    <a:pt x="161" y="728"/>
                    <a:pt x="189" y="653"/>
                    <a:pt x="293" y="577"/>
                  </a:cubicBezTo>
                  <a:cubicBezTo>
                    <a:pt x="539" y="397"/>
                    <a:pt x="964" y="265"/>
                    <a:pt x="992" y="67"/>
                  </a:cubicBezTo>
                  <a:cubicBezTo>
                    <a:pt x="813" y="1"/>
                    <a:pt x="0" y="379"/>
                    <a:pt x="28" y="7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0"/>
            <p:cNvSpPr/>
            <p:nvPr/>
          </p:nvSpPr>
          <p:spPr>
            <a:xfrm>
              <a:off x="6047614" y="3564989"/>
              <a:ext cx="57876" cy="27025"/>
            </a:xfrm>
            <a:custGeom>
              <a:avLst/>
              <a:gdLst/>
              <a:ahLst/>
              <a:cxnLst/>
              <a:rect l="l" t="t" r="r" b="b"/>
              <a:pathLst>
                <a:path w="1135" h="530" extrusionOk="0">
                  <a:moveTo>
                    <a:pt x="1003" y="189"/>
                  </a:moveTo>
                  <a:cubicBezTo>
                    <a:pt x="1069" y="152"/>
                    <a:pt x="1135" y="0"/>
                    <a:pt x="927" y="19"/>
                  </a:cubicBezTo>
                  <a:cubicBezTo>
                    <a:pt x="766" y="29"/>
                    <a:pt x="228" y="256"/>
                    <a:pt x="114" y="341"/>
                  </a:cubicBezTo>
                  <a:cubicBezTo>
                    <a:pt x="20" y="426"/>
                    <a:pt x="1" y="530"/>
                    <a:pt x="180" y="50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0"/>
            <p:cNvSpPr/>
            <p:nvPr/>
          </p:nvSpPr>
          <p:spPr>
            <a:xfrm>
              <a:off x="6081371" y="3460405"/>
              <a:ext cx="43905" cy="51143"/>
            </a:xfrm>
            <a:custGeom>
              <a:avLst/>
              <a:gdLst/>
              <a:ahLst/>
              <a:cxnLst/>
              <a:rect l="l" t="t" r="r" b="b"/>
              <a:pathLst>
                <a:path w="861" h="1003" extrusionOk="0">
                  <a:moveTo>
                    <a:pt x="804" y="965"/>
                  </a:moveTo>
                  <a:lnTo>
                    <a:pt x="822" y="917"/>
                  </a:lnTo>
                  <a:cubicBezTo>
                    <a:pt x="832" y="832"/>
                    <a:pt x="860" y="889"/>
                    <a:pt x="719" y="709"/>
                  </a:cubicBezTo>
                  <a:cubicBezTo>
                    <a:pt x="454" y="379"/>
                    <a:pt x="397" y="57"/>
                    <a:pt x="341" y="1"/>
                  </a:cubicBezTo>
                  <a:cubicBezTo>
                    <a:pt x="0" y="133"/>
                    <a:pt x="548" y="1002"/>
                    <a:pt x="804" y="96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0"/>
            <p:cNvSpPr/>
            <p:nvPr/>
          </p:nvSpPr>
          <p:spPr>
            <a:xfrm>
              <a:off x="5651506" y="3023813"/>
              <a:ext cx="50636" cy="41506"/>
            </a:xfrm>
            <a:custGeom>
              <a:avLst/>
              <a:gdLst/>
              <a:ahLst/>
              <a:cxnLst/>
              <a:rect l="l" t="t" r="r" b="b"/>
              <a:pathLst>
                <a:path w="993" h="814" extrusionOk="0">
                  <a:moveTo>
                    <a:pt x="0" y="728"/>
                  </a:moveTo>
                  <a:cubicBezTo>
                    <a:pt x="322" y="813"/>
                    <a:pt x="993" y="265"/>
                    <a:pt x="898" y="0"/>
                  </a:cubicBezTo>
                  <a:cubicBezTo>
                    <a:pt x="794" y="19"/>
                    <a:pt x="567" y="265"/>
                    <a:pt x="444" y="359"/>
                  </a:cubicBezTo>
                  <a:cubicBezTo>
                    <a:pt x="303" y="473"/>
                    <a:pt x="29" y="558"/>
                    <a:pt x="0" y="7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0"/>
            <p:cNvSpPr/>
            <p:nvPr/>
          </p:nvSpPr>
          <p:spPr>
            <a:xfrm>
              <a:off x="6748299" y="3729795"/>
              <a:ext cx="44414" cy="47268"/>
            </a:xfrm>
            <a:custGeom>
              <a:avLst/>
              <a:gdLst/>
              <a:ahLst/>
              <a:cxnLst/>
              <a:rect l="l" t="t" r="r" b="b"/>
              <a:pathLst>
                <a:path w="871" h="927" extrusionOk="0">
                  <a:moveTo>
                    <a:pt x="681" y="927"/>
                  </a:moveTo>
                  <a:cubicBezTo>
                    <a:pt x="870" y="416"/>
                    <a:pt x="275" y="1"/>
                    <a:pt x="1" y="180"/>
                  </a:cubicBezTo>
                  <a:cubicBezTo>
                    <a:pt x="10" y="369"/>
                    <a:pt x="294" y="303"/>
                    <a:pt x="417" y="483"/>
                  </a:cubicBezTo>
                  <a:cubicBezTo>
                    <a:pt x="606" y="747"/>
                    <a:pt x="464" y="898"/>
                    <a:pt x="681" y="92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0"/>
            <p:cNvSpPr/>
            <p:nvPr/>
          </p:nvSpPr>
          <p:spPr>
            <a:xfrm>
              <a:off x="6055314" y="3252205"/>
              <a:ext cx="44873" cy="44412"/>
            </a:xfrm>
            <a:custGeom>
              <a:avLst/>
              <a:gdLst/>
              <a:ahLst/>
              <a:cxnLst/>
              <a:rect l="l" t="t" r="r" b="b"/>
              <a:pathLst>
                <a:path w="880" h="871" extrusionOk="0">
                  <a:moveTo>
                    <a:pt x="880" y="719"/>
                  </a:moveTo>
                  <a:cubicBezTo>
                    <a:pt x="861" y="577"/>
                    <a:pt x="804" y="606"/>
                    <a:pt x="662" y="559"/>
                  </a:cubicBezTo>
                  <a:cubicBezTo>
                    <a:pt x="294" y="426"/>
                    <a:pt x="341" y="39"/>
                    <a:pt x="95" y="1"/>
                  </a:cubicBezTo>
                  <a:cubicBezTo>
                    <a:pt x="1" y="351"/>
                    <a:pt x="436" y="870"/>
                    <a:pt x="880" y="7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0"/>
            <p:cNvSpPr/>
            <p:nvPr/>
          </p:nvSpPr>
          <p:spPr>
            <a:xfrm>
              <a:off x="8322228" y="3726888"/>
              <a:ext cx="34267" cy="60780"/>
            </a:xfrm>
            <a:custGeom>
              <a:avLst/>
              <a:gdLst/>
              <a:ahLst/>
              <a:cxnLst/>
              <a:rect l="l" t="t" r="r" b="b"/>
              <a:pathLst>
                <a:path w="672" h="1192" extrusionOk="0">
                  <a:moveTo>
                    <a:pt x="20" y="1182"/>
                  </a:moveTo>
                  <a:cubicBezTo>
                    <a:pt x="209" y="1192"/>
                    <a:pt x="332" y="993"/>
                    <a:pt x="407" y="832"/>
                  </a:cubicBezTo>
                  <a:cubicBezTo>
                    <a:pt x="672" y="322"/>
                    <a:pt x="511" y="1"/>
                    <a:pt x="360" y="417"/>
                  </a:cubicBezTo>
                  <a:cubicBezTo>
                    <a:pt x="247" y="729"/>
                    <a:pt x="1" y="1069"/>
                    <a:pt x="20" y="118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0"/>
            <p:cNvSpPr/>
            <p:nvPr/>
          </p:nvSpPr>
          <p:spPr>
            <a:xfrm>
              <a:off x="4864542" y="2130334"/>
              <a:ext cx="29423" cy="60321"/>
            </a:xfrm>
            <a:custGeom>
              <a:avLst/>
              <a:gdLst/>
              <a:ahLst/>
              <a:cxnLst/>
              <a:rect l="l" t="t" r="r" b="b"/>
              <a:pathLst>
                <a:path w="577" h="1183" extrusionOk="0">
                  <a:moveTo>
                    <a:pt x="0" y="313"/>
                  </a:moveTo>
                  <a:cubicBezTo>
                    <a:pt x="0" y="1003"/>
                    <a:pt x="577" y="1182"/>
                    <a:pt x="378" y="861"/>
                  </a:cubicBezTo>
                  <a:cubicBezTo>
                    <a:pt x="265" y="681"/>
                    <a:pt x="189" y="492"/>
                    <a:pt x="189" y="256"/>
                  </a:cubicBezTo>
                  <a:lnTo>
                    <a:pt x="199" y="10"/>
                  </a:lnTo>
                  <a:cubicBezTo>
                    <a:pt x="29" y="1"/>
                    <a:pt x="0" y="152"/>
                    <a:pt x="0" y="31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0"/>
            <p:cNvSpPr/>
            <p:nvPr/>
          </p:nvSpPr>
          <p:spPr>
            <a:xfrm>
              <a:off x="6106918" y="2696088"/>
              <a:ext cx="22692" cy="56446"/>
            </a:xfrm>
            <a:custGeom>
              <a:avLst/>
              <a:gdLst/>
              <a:ahLst/>
              <a:cxnLst/>
              <a:rect l="l" t="t" r="r" b="b"/>
              <a:pathLst>
                <a:path w="445" h="1107" extrusionOk="0">
                  <a:moveTo>
                    <a:pt x="425" y="1"/>
                  </a:moveTo>
                  <a:cubicBezTo>
                    <a:pt x="236" y="39"/>
                    <a:pt x="199" y="247"/>
                    <a:pt x="151" y="426"/>
                  </a:cubicBezTo>
                  <a:cubicBezTo>
                    <a:pt x="123" y="540"/>
                    <a:pt x="0" y="927"/>
                    <a:pt x="114" y="993"/>
                  </a:cubicBezTo>
                  <a:cubicBezTo>
                    <a:pt x="303" y="1107"/>
                    <a:pt x="444" y="67"/>
                    <a:pt x="4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0"/>
            <p:cNvSpPr/>
            <p:nvPr/>
          </p:nvSpPr>
          <p:spPr>
            <a:xfrm>
              <a:off x="5214910" y="2734638"/>
              <a:ext cx="31360" cy="50684"/>
            </a:xfrm>
            <a:custGeom>
              <a:avLst/>
              <a:gdLst/>
              <a:ahLst/>
              <a:cxnLst/>
              <a:rect l="l" t="t" r="r" b="b"/>
              <a:pathLst>
                <a:path w="615" h="994" extrusionOk="0">
                  <a:moveTo>
                    <a:pt x="95" y="993"/>
                  </a:moveTo>
                  <a:cubicBezTo>
                    <a:pt x="246" y="984"/>
                    <a:pt x="255" y="851"/>
                    <a:pt x="473" y="606"/>
                  </a:cubicBezTo>
                  <a:cubicBezTo>
                    <a:pt x="595" y="473"/>
                    <a:pt x="614" y="133"/>
                    <a:pt x="491" y="1"/>
                  </a:cubicBezTo>
                  <a:cubicBezTo>
                    <a:pt x="387" y="48"/>
                    <a:pt x="406" y="114"/>
                    <a:pt x="387" y="256"/>
                  </a:cubicBezTo>
                  <a:cubicBezTo>
                    <a:pt x="350" y="559"/>
                    <a:pt x="0" y="729"/>
                    <a:pt x="95" y="99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0"/>
            <p:cNvSpPr/>
            <p:nvPr/>
          </p:nvSpPr>
          <p:spPr>
            <a:xfrm>
              <a:off x="7462498" y="3017541"/>
              <a:ext cx="54052" cy="31359"/>
            </a:xfrm>
            <a:custGeom>
              <a:avLst/>
              <a:gdLst/>
              <a:ahLst/>
              <a:cxnLst/>
              <a:rect l="l" t="t" r="r" b="b"/>
              <a:pathLst>
                <a:path w="1060" h="615" extrusionOk="0">
                  <a:moveTo>
                    <a:pt x="766" y="360"/>
                  </a:moveTo>
                  <a:cubicBezTo>
                    <a:pt x="521" y="246"/>
                    <a:pt x="162" y="0"/>
                    <a:pt x="39" y="0"/>
                  </a:cubicBezTo>
                  <a:cubicBezTo>
                    <a:pt x="1" y="265"/>
                    <a:pt x="606" y="530"/>
                    <a:pt x="776" y="567"/>
                  </a:cubicBezTo>
                  <a:cubicBezTo>
                    <a:pt x="955" y="615"/>
                    <a:pt x="1059" y="501"/>
                    <a:pt x="766" y="36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0"/>
            <p:cNvSpPr/>
            <p:nvPr/>
          </p:nvSpPr>
          <p:spPr>
            <a:xfrm>
              <a:off x="5632690" y="3017031"/>
              <a:ext cx="52114" cy="34775"/>
            </a:xfrm>
            <a:custGeom>
              <a:avLst/>
              <a:gdLst/>
              <a:ahLst/>
              <a:cxnLst/>
              <a:rect l="l" t="t" r="r" b="b"/>
              <a:pathLst>
                <a:path w="1022" h="682" extrusionOk="0">
                  <a:moveTo>
                    <a:pt x="984" y="10"/>
                  </a:moveTo>
                  <a:cubicBezTo>
                    <a:pt x="851" y="1"/>
                    <a:pt x="842" y="48"/>
                    <a:pt x="738" y="124"/>
                  </a:cubicBezTo>
                  <a:cubicBezTo>
                    <a:pt x="653" y="181"/>
                    <a:pt x="587" y="209"/>
                    <a:pt x="492" y="256"/>
                  </a:cubicBezTo>
                  <a:cubicBezTo>
                    <a:pt x="417" y="294"/>
                    <a:pt x="1" y="445"/>
                    <a:pt x="105" y="559"/>
                  </a:cubicBezTo>
                  <a:cubicBezTo>
                    <a:pt x="209" y="681"/>
                    <a:pt x="1021" y="322"/>
                    <a:pt x="984" y="1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0"/>
            <p:cNvSpPr/>
            <p:nvPr/>
          </p:nvSpPr>
          <p:spPr>
            <a:xfrm>
              <a:off x="6346888" y="3718729"/>
              <a:ext cx="45842" cy="48237"/>
            </a:xfrm>
            <a:custGeom>
              <a:avLst/>
              <a:gdLst/>
              <a:ahLst/>
              <a:cxnLst/>
              <a:rect l="l" t="t" r="r" b="b"/>
              <a:pathLst>
                <a:path w="899" h="946" extrusionOk="0">
                  <a:moveTo>
                    <a:pt x="133" y="945"/>
                  </a:moveTo>
                  <a:cubicBezTo>
                    <a:pt x="256" y="926"/>
                    <a:pt x="246" y="870"/>
                    <a:pt x="303" y="737"/>
                  </a:cubicBezTo>
                  <a:cubicBezTo>
                    <a:pt x="549" y="189"/>
                    <a:pt x="898" y="218"/>
                    <a:pt x="709" y="142"/>
                  </a:cubicBezTo>
                  <a:cubicBezTo>
                    <a:pt x="388" y="0"/>
                    <a:pt x="1" y="690"/>
                    <a:pt x="133" y="94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0"/>
            <p:cNvSpPr/>
            <p:nvPr/>
          </p:nvSpPr>
          <p:spPr>
            <a:xfrm>
              <a:off x="7878391" y="3483555"/>
              <a:ext cx="49718" cy="30900"/>
            </a:xfrm>
            <a:custGeom>
              <a:avLst/>
              <a:gdLst/>
              <a:ahLst/>
              <a:cxnLst/>
              <a:rect l="l" t="t" r="r" b="b"/>
              <a:pathLst>
                <a:path w="975" h="606" extrusionOk="0">
                  <a:moveTo>
                    <a:pt x="1" y="529"/>
                  </a:moveTo>
                  <a:cubicBezTo>
                    <a:pt x="124" y="605"/>
                    <a:pt x="369" y="492"/>
                    <a:pt x="539" y="435"/>
                  </a:cubicBezTo>
                  <a:cubicBezTo>
                    <a:pt x="672" y="388"/>
                    <a:pt x="974" y="255"/>
                    <a:pt x="965" y="142"/>
                  </a:cubicBezTo>
                  <a:cubicBezTo>
                    <a:pt x="946" y="0"/>
                    <a:pt x="710" y="161"/>
                    <a:pt x="445" y="246"/>
                  </a:cubicBezTo>
                  <a:cubicBezTo>
                    <a:pt x="275" y="303"/>
                    <a:pt x="29" y="350"/>
                    <a:pt x="1" y="5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0"/>
            <p:cNvSpPr/>
            <p:nvPr/>
          </p:nvSpPr>
          <p:spPr>
            <a:xfrm>
              <a:off x="5227913" y="3043088"/>
              <a:ext cx="49208" cy="40996"/>
            </a:xfrm>
            <a:custGeom>
              <a:avLst/>
              <a:gdLst/>
              <a:ahLst/>
              <a:cxnLst/>
              <a:rect l="l" t="t" r="r" b="b"/>
              <a:pathLst>
                <a:path w="965" h="804" extrusionOk="0">
                  <a:moveTo>
                    <a:pt x="567" y="0"/>
                  </a:moveTo>
                  <a:cubicBezTo>
                    <a:pt x="482" y="85"/>
                    <a:pt x="548" y="142"/>
                    <a:pt x="473" y="274"/>
                  </a:cubicBezTo>
                  <a:cubicBezTo>
                    <a:pt x="407" y="407"/>
                    <a:pt x="189" y="548"/>
                    <a:pt x="104" y="624"/>
                  </a:cubicBezTo>
                  <a:cubicBezTo>
                    <a:pt x="29" y="690"/>
                    <a:pt x="0" y="804"/>
                    <a:pt x="151" y="794"/>
                  </a:cubicBezTo>
                  <a:cubicBezTo>
                    <a:pt x="397" y="785"/>
                    <a:pt x="964" y="152"/>
                    <a:pt x="5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0"/>
            <p:cNvSpPr/>
            <p:nvPr/>
          </p:nvSpPr>
          <p:spPr>
            <a:xfrm>
              <a:off x="5095384" y="2798735"/>
              <a:ext cx="55480" cy="16470"/>
            </a:xfrm>
            <a:custGeom>
              <a:avLst/>
              <a:gdLst/>
              <a:ahLst/>
              <a:cxnLst/>
              <a:rect l="l" t="t" r="r" b="b"/>
              <a:pathLst>
                <a:path w="1088" h="323" extrusionOk="0">
                  <a:moveTo>
                    <a:pt x="199" y="322"/>
                  </a:moveTo>
                  <a:cubicBezTo>
                    <a:pt x="369" y="322"/>
                    <a:pt x="889" y="247"/>
                    <a:pt x="1011" y="124"/>
                  </a:cubicBezTo>
                  <a:cubicBezTo>
                    <a:pt x="1087" y="39"/>
                    <a:pt x="1049" y="1"/>
                    <a:pt x="926" y="1"/>
                  </a:cubicBezTo>
                  <a:cubicBezTo>
                    <a:pt x="813" y="10"/>
                    <a:pt x="492" y="86"/>
                    <a:pt x="359" y="105"/>
                  </a:cubicBezTo>
                  <a:cubicBezTo>
                    <a:pt x="293" y="114"/>
                    <a:pt x="123" y="143"/>
                    <a:pt x="85" y="180"/>
                  </a:cubicBezTo>
                  <a:cubicBezTo>
                    <a:pt x="0" y="275"/>
                    <a:pt x="95" y="322"/>
                    <a:pt x="199" y="32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0"/>
            <p:cNvSpPr/>
            <p:nvPr/>
          </p:nvSpPr>
          <p:spPr>
            <a:xfrm>
              <a:off x="7116005" y="2394421"/>
              <a:ext cx="37174" cy="68480"/>
            </a:xfrm>
            <a:custGeom>
              <a:avLst/>
              <a:gdLst/>
              <a:ahLst/>
              <a:cxnLst/>
              <a:rect l="l" t="t" r="r" b="b"/>
              <a:pathLst>
                <a:path w="729" h="1343" extrusionOk="0">
                  <a:moveTo>
                    <a:pt x="719" y="1040"/>
                  </a:moveTo>
                  <a:cubicBezTo>
                    <a:pt x="729" y="851"/>
                    <a:pt x="1" y="1"/>
                    <a:pt x="39" y="398"/>
                  </a:cubicBezTo>
                  <a:cubicBezTo>
                    <a:pt x="48" y="435"/>
                    <a:pt x="313" y="747"/>
                    <a:pt x="369" y="823"/>
                  </a:cubicBezTo>
                  <a:cubicBezTo>
                    <a:pt x="388" y="842"/>
                    <a:pt x="719" y="1343"/>
                    <a:pt x="719" y="10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0"/>
            <p:cNvSpPr/>
            <p:nvPr/>
          </p:nvSpPr>
          <p:spPr>
            <a:xfrm>
              <a:off x="6144500" y="2537096"/>
              <a:ext cx="45332" cy="32328"/>
            </a:xfrm>
            <a:custGeom>
              <a:avLst/>
              <a:gdLst/>
              <a:ahLst/>
              <a:cxnLst/>
              <a:rect l="l" t="t" r="r" b="b"/>
              <a:pathLst>
                <a:path w="889" h="634" extrusionOk="0">
                  <a:moveTo>
                    <a:pt x="520" y="265"/>
                  </a:moveTo>
                  <a:cubicBezTo>
                    <a:pt x="388" y="170"/>
                    <a:pt x="246" y="76"/>
                    <a:pt x="104" y="0"/>
                  </a:cubicBezTo>
                  <a:cubicBezTo>
                    <a:pt x="19" y="38"/>
                    <a:pt x="66" y="0"/>
                    <a:pt x="0" y="76"/>
                  </a:cubicBezTo>
                  <a:cubicBezTo>
                    <a:pt x="66" y="236"/>
                    <a:pt x="445" y="473"/>
                    <a:pt x="615" y="567"/>
                  </a:cubicBezTo>
                  <a:cubicBezTo>
                    <a:pt x="634" y="577"/>
                    <a:pt x="719" y="624"/>
                    <a:pt x="728" y="633"/>
                  </a:cubicBezTo>
                  <a:lnTo>
                    <a:pt x="870" y="624"/>
                  </a:lnTo>
                  <a:cubicBezTo>
                    <a:pt x="889" y="501"/>
                    <a:pt x="832" y="492"/>
                    <a:pt x="737" y="416"/>
                  </a:cubicBezTo>
                  <a:cubicBezTo>
                    <a:pt x="652" y="350"/>
                    <a:pt x="605" y="331"/>
                    <a:pt x="520" y="26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0"/>
            <p:cNvSpPr/>
            <p:nvPr/>
          </p:nvSpPr>
          <p:spPr>
            <a:xfrm>
              <a:off x="7696246" y="2644536"/>
              <a:ext cx="16420" cy="52112"/>
            </a:xfrm>
            <a:custGeom>
              <a:avLst/>
              <a:gdLst/>
              <a:ahLst/>
              <a:cxnLst/>
              <a:rect l="l" t="t" r="r" b="b"/>
              <a:pathLst>
                <a:path w="322" h="1022" extrusionOk="0">
                  <a:moveTo>
                    <a:pt x="142" y="1021"/>
                  </a:moveTo>
                  <a:cubicBezTo>
                    <a:pt x="322" y="927"/>
                    <a:pt x="284" y="105"/>
                    <a:pt x="180" y="1"/>
                  </a:cubicBezTo>
                  <a:cubicBezTo>
                    <a:pt x="67" y="29"/>
                    <a:pt x="76" y="29"/>
                    <a:pt x="67" y="152"/>
                  </a:cubicBezTo>
                  <a:cubicBezTo>
                    <a:pt x="38" y="341"/>
                    <a:pt x="0" y="936"/>
                    <a:pt x="142" y="102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0"/>
            <p:cNvSpPr/>
            <p:nvPr/>
          </p:nvSpPr>
          <p:spPr>
            <a:xfrm>
              <a:off x="7688037" y="3303809"/>
              <a:ext cx="48239" cy="32328"/>
            </a:xfrm>
            <a:custGeom>
              <a:avLst/>
              <a:gdLst/>
              <a:ahLst/>
              <a:cxnLst/>
              <a:rect l="l" t="t" r="r" b="b"/>
              <a:pathLst>
                <a:path w="946" h="634" extrusionOk="0">
                  <a:moveTo>
                    <a:pt x="20" y="605"/>
                  </a:moveTo>
                  <a:cubicBezTo>
                    <a:pt x="171" y="633"/>
                    <a:pt x="369" y="501"/>
                    <a:pt x="511" y="425"/>
                  </a:cubicBezTo>
                  <a:cubicBezTo>
                    <a:pt x="710" y="331"/>
                    <a:pt x="946" y="246"/>
                    <a:pt x="870" y="123"/>
                  </a:cubicBezTo>
                  <a:cubicBezTo>
                    <a:pt x="804" y="0"/>
                    <a:pt x="473" y="227"/>
                    <a:pt x="388" y="265"/>
                  </a:cubicBezTo>
                  <a:cubicBezTo>
                    <a:pt x="237" y="340"/>
                    <a:pt x="1" y="407"/>
                    <a:pt x="20" y="60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0"/>
            <p:cNvSpPr/>
            <p:nvPr/>
          </p:nvSpPr>
          <p:spPr>
            <a:xfrm>
              <a:off x="5961386" y="2421395"/>
              <a:ext cx="24119" cy="50684"/>
            </a:xfrm>
            <a:custGeom>
              <a:avLst/>
              <a:gdLst/>
              <a:ahLst/>
              <a:cxnLst/>
              <a:rect l="l" t="t" r="r" b="b"/>
              <a:pathLst>
                <a:path w="473" h="994" extrusionOk="0">
                  <a:moveTo>
                    <a:pt x="170" y="785"/>
                  </a:moveTo>
                  <a:cubicBezTo>
                    <a:pt x="180" y="927"/>
                    <a:pt x="151" y="927"/>
                    <a:pt x="246" y="993"/>
                  </a:cubicBezTo>
                  <a:cubicBezTo>
                    <a:pt x="473" y="852"/>
                    <a:pt x="331" y="1"/>
                    <a:pt x="57" y="20"/>
                  </a:cubicBezTo>
                  <a:cubicBezTo>
                    <a:pt x="0" y="181"/>
                    <a:pt x="151" y="455"/>
                    <a:pt x="170" y="78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0"/>
            <p:cNvSpPr/>
            <p:nvPr/>
          </p:nvSpPr>
          <p:spPr>
            <a:xfrm>
              <a:off x="5611018" y="3133700"/>
              <a:ext cx="13054" cy="49664"/>
            </a:xfrm>
            <a:custGeom>
              <a:avLst/>
              <a:gdLst/>
              <a:ahLst/>
              <a:cxnLst/>
              <a:rect l="l" t="t" r="r" b="b"/>
              <a:pathLst>
                <a:path w="256" h="974" extrusionOk="0">
                  <a:moveTo>
                    <a:pt x="95" y="0"/>
                  </a:moveTo>
                  <a:cubicBezTo>
                    <a:pt x="10" y="104"/>
                    <a:pt x="19" y="340"/>
                    <a:pt x="19" y="510"/>
                  </a:cubicBezTo>
                  <a:cubicBezTo>
                    <a:pt x="19" y="747"/>
                    <a:pt x="0" y="917"/>
                    <a:pt x="123" y="973"/>
                  </a:cubicBezTo>
                  <a:cubicBezTo>
                    <a:pt x="256" y="898"/>
                    <a:pt x="227" y="614"/>
                    <a:pt x="227" y="454"/>
                  </a:cubicBezTo>
                  <a:cubicBezTo>
                    <a:pt x="218" y="104"/>
                    <a:pt x="237" y="28"/>
                    <a:pt x="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0"/>
            <p:cNvSpPr/>
            <p:nvPr/>
          </p:nvSpPr>
          <p:spPr>
            <a:xfrm>
              <a:off x="6949770" y="2486971"/>
              <a:ext cx="33298" cy="23659"/>
            </a:xfrm>
            <a:custGeom>
              <a:avLst/>
              <a:gdLst/>
              <a:ahLst/>
              <a:cxnLst/>
              <a:rect l="l" t="t" r="r" b="b"/>
              <a:pathLst>
                <a:path w="653" h="464" extrusionOk="0">
                  <a:moveTo>
                    <a:pt x="10" y="463"/>
                  </a:moveTo>
                  <a:cubicBezTo>
                    <a:pt x="180" y="407"/>
                    <a:pt x="482" y="199"/>
                    <a:pt x="652" y="0"/>
                  </a:cubicBezTo>
                  <a:cubicBezTo>
                    <a:pt x="454" y="104"/>
                    <a:pt x="246" y="208"/>
                    <a:pt x="38" y="312"/>
                  </a:cubicBezTo>
                  <a:cubicBezTo>
                    <a:pt x="10" y="359"/>
                    <a:pt x="0" y="407"/>
                    <a:pt x="10" y="4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0"/>
            <p:cNvSpPr/>
            <p:nvPr/>
          </p:nvSpPr>
          <p:spPr>
            <a:xfrm>
              <a:off x="7543014" y="2769364"/>
              <a:ext cx="30850" cy="42934"/>
            </a:xfrm>
            <a:custGeom>
              <a:avLst/>
              <a:gdLst/>
              <a:ahLst/>
              <a:cxnLst/>
              <a:rect l="l" t="t" r="r" b="b"/>
              <a:pathLst>
                <a:path w="605" h="842" extrusionOk="0">
                  <a:moveTo>
                    <a:pt x="510" y="841"/>
                  </a:moveTo>
                  <a:cubicBezTo>
                    <a:pt x="605" y="473"/>
                    <a:pt x="331" y="0"/>
                    <a:pt x="10" y="0"/>
                  </a:cubicBezTo>
                  <a:cubicBezTo>
                    <a:pt x="0" y="152"/>
                    <a:pt x="114" y="189"/>
                    <a:pt x="255" y="426"/>
                  </a:cubicBezTo>
                  <a:cubicBezTo>
                    <a:pt x="444" y="766"/>
                    <a:pt x="274" y="841"/>
                    <a:pt x="510" y="84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0"/>
            <p:cNvSpPr/>
            <p:nvPr/>
          </p:nvSpPr>
          <p:spPr>
            <a:xfrm>
              <a:off x="5785004" y="2320687"/>
              <a:ext cx="41457" cy="37631"/>
            </a:xfrm>
            <a:custGeom>
              <a:avLst/>
              <a:gdLst/>
              <a:ahLst/>
              <a:cxnLst/>
              <a:rect l="l" t="t" r="r" b="b"/>
              <a:pathLst>
                <a:path w="813" h="738" extrusionOk="0">
                  <a:moveTo>
                    <a:pt x="652" y="492"/>
                  </a:moveTo>
                  <a:cubicBezTo>
                    <a:pt x="520" y="369"/>
                    <a:pt x="246" y="1"/>
                    <a:pt x="66" y="20"/>
                  </a:cubicBezTo>
                  <a:cubicBezTo>
                    <a:pt x="0" y="228"/>
                    <a:pt x="548" y="738"/>
                    <a:pt x="785" y="710"/>
                  </a:cubicBezTo>
                  <a:cubicBezTo>
                    <a:pt x="813" y="549"/>
                    <a:pt x="756" y="577"/>
                    <a:pt x="652" y="4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0"/>
            <p:cNvSpPr/>
            <p:nvPr/>
          </p:nvSpPr>
          <p:spPr>
            <a:xfrm>
              <a:off x="7521292" y="3133700"/>
              <a:ext cx="16930" cy="49664"/>
            </a:xfrm>
            <a:custGeom>
              <a:avLst/>
              <a:gdLst/>
              <a:ahLst/>
              <a:cxnLst/>
              <a:rect l="l" t="t" r="r" b="b"/>
              <a:pathLst>
                <a:path w="332" h="974" extrusionOk="0">
                  <a:moveTo>
                    <a:pt x="180" y="973"/>
                  </a:moveTo>
                  <a:cubicBezTo>
                    <a:pt x="332" y="888"/>
                    <a:pt x="284" y="359"/>
                    <a:pt x="265" y="161"/>
                  </a:cubicBezTo>
                  <a:cubicBezTo>
                    <a:pt x="256" y="28"/>
                    <a:pt x="256" y="19"/>
                    <a:pt x="152" y="0"/>
                  </a:cubicBezTo>
                  <a:cubicBezTo>
                    <a:pt x="67" y="113"/>
                    <a:pt x="1" y="898"/>
                    <a:pt x="180" y="97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0"/>
            <p:cNvSpPr/>
            <p:nvPr/>
          </p:nvSpPr>
          <p:spPr>
            <a:xfrm>
              <a:off x="5571040" y="2767936"/>
              <a:ext cx="33757" cy="44361"/>
            </a:xfrm>
            <a:custGeom>
              <a:avLst/>
              <a:gdLst/>
              <a:ahLst/>
              <a:cxnLst/>
              <a:rect l="l" t="t" r="r" b="b"/>
              <a:pathLst>
                <a:path w="662" h="870" extrusionOk="0">
                  <a:moveTo>
                    <a:pt x="161" y="869"/>
                  </a:moveTo>
                  <a:cubicBezTo>
                    <a:pt x="293" y="860"/>
                    <a:pt x="274" y="813"/>
                    <a:pt x="312" y="671"/>
                  </a:cubicBezTo>
                  <a:cubicBezTo>
                    <a:pt x="425" y="274"/>
                    <a:pt x="662" y="246"/>
                    <a:pt x="643" y="38"/>
                  </a:cubicBezTo>
                  <a:cubicBezTo>
                    <a:pt x="359" y="0"/>
                    <a:pt x="0" y="595"/>
                    <a:pt x="161" y="86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0"/>
            <p:cNvSpPr/>
            <p:nvPr/>
          </p:nvSpPr>
          <p:spPr>
            <a:xfrm>
              <a:off x="7020139" y="3462342"/>
              <a:ext cx="35236" cy="39568"/>
            </a:xfrm>
            <a:custGeom>
              <a:avLst/>
              <a:gdLst/>
              <a:ahLst/>
              <a:cxnLst/>
              <a:rect l="l" t="t" r="r" b="b"/>
              <a:pathLst>
                <a:path w="691" h="776" extrusionOk="0">
                  <a:moveTo>
                    <a:pt x="0" y="738"/>
                  </a:moveTo>
                  <a:cubicBezTo>
                    <a:pt x="227" y="775"/>
                    <a:pt x="416" y="596"/>
                    <a:pt x="501" y="492"/>
                  </a:cubicBezTo>
                  <a:cubicBezTo>
                    <a:pt x="614" y="369"/>
                    <a:pt x="690" y="29"/>
                    <a:pt x="454" y="0"/>
                  </a:cubicBezTo>
                  <a:cubicBezTo>
                    <a:pt x="359" y="142"/>
                    <a:pt x="520" y="199"/>
                    <a:pt x="284" y="426"/>
                  </a:cubicBezTo>
                  <a:cubicBezTo>
                    <a:pt x="95" y="615"/>
                    <a:pt x="0" y="558"/>
                    <a:pt x="0" y="7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0"/>
            <p:cNvSpPr/>
            <p:nvPr/>
          </p:nvSpPr>
          <p:spPr>
            <a:xfrm>
              <a:off x="7382032" y="2486002"/>
              <a:ext cx="21723" cy="47268"/>
            </a:xfrm>
            <a:custGeom>
              <a:avLst/>
              <a:gdLst/>
              <a:ahLst/>
              <a:cxnLst/>
              <a:rect l="l" t="t" r="r" b="b"/>
              <a:pathLst>
                <a:path w="426" h="927" extrusionOk="0">
                  <a:moveTo>
                    <a:pt x="322" y="388"/>
                  </a:moveTo>
                  <a:cubicBezTo>
                    <a:pt x="218" y="48"/>
                    <a:pt x="190" y="0"/>
                    <a:pt x="29" y="0"/>
                  </a:cubicBezTo>
                  <a:cubicBezTo>
                    <a:pt x="1" y="170"/>
                    <a:pt x="86" y="322"/>
                    <a:pt x="142" y="482"/>
                  </a:cubicBezTo>
                  <a:cubicBezTo>
                    <a:pt x="237" y="756"/>
                    <a:pt x="180" y="870"/>
                    <a:pt x="350" y="908"/>
                  </a:cubicBezTo>
                  <a:cubicBezTo>
                    <a:pt x="388" y="870"/>
                    <a:pt x="360" y="927"/>
                    <a:pt x="388" y="851"/>
                  </a:cubicBezTo>
                  <a:cubicBezTo>
                    <a:pt x="426" y="756"/>
                    <a:pt x="350" y="482"/>
                    <a:pt x="322" y="38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0"/>
            <p:cNvSpPr/>
            <p:nvPr/>
          </p:nvSpPr>
          <p:spPr>
            <a:xfrm>
              <a:off x="5743547" y="2485492"/>
              <a:ext cx="21723" cy="46809"/>
            </a:xfrm>
            <a:custGeom>
              <a:avLst/>
              <a:gdLst/>
              <a:ahLst/>
              <a:cxnLst/>
              <a:rect l="l" t="t" r="r" b="b"/>
              <a:pathLst>
                <a:path w="426" h="918" extrusionOk="0">
                  <a:moveTo>
                    <a:pt x="48" y="918"/>
                  </a:moveTo>
                  <a:cubicBezTo>
                    <a:pt x="265" y="899"/>
                    <a:pt x="189" y="804"/>
                    <a:pt x="284" y="502"/>
                  </a:cubicBezTo>
                  <a:cubicBezTo>
                    <a:pt x="341" y="341"/>
                    <a:pt x="426" y="218"/>
                    <a:pt x="397" y="29"/>
                  </a:cubicBezTo>
                  <a:cubicBezTo>
                    <a:pt x="256" y="1"/>
                    <a:pt x="246" y="48"/>
                    <a:pt x="199" y="162"/>
                  </a:cubicBezTo>
                  <a:cubicBezTo>
                    <a:pt x="104" y="379"/>
                    <a:pt x="0" y="691"/>
                    <a:pt x="48" y="91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0"/>
            <p:cNvSpPr/>
            <p:nvPr/>
          </p:nvSpPr>
          <p:spPr>
            <a:xfrm>
              <a:off x="5515612" y="3283565"/>
              <a:ext cx="25598" cy="45330"/>
            </a:xfrm>
            <a:custGeom>
              <a:avLst/>
              <a:gdLst/>
              <a:ahLst/>
              <a:cxnLst/>
              <a:rect l="l" t="t" r="r" b="b"/>
              <a:pathLst>
                <a:path w="502" h="889" extrusionOk="0">
                  <a:moveTo>
                    <a:pt x="47" y="870"/>
                  </a:moveTo>
                  <a:cubicBezTo>
                    <a:pt x="199" y="889"/>
                    <a:pt x="189" y="851"/>
                    <a:pt x="236" y="728"/>
                  </a:cubicBezTo>
                  <a:cubicBezTo>
                    <a:pt x="312" y="511"/>
                    <a:pt x="501" y="180"/>
                    <a:pt x="444" y="19"/>
                  </a:cubicBezTo>
                  <a:cubicBezTo>
                    <a:pt x="265" y="0"/>
                    <a:pt x="274" y="104"/>
                    <a:pt x="161" y="369"/>
                  </a:cubicBezTo>
                  <a:cubicBezTo>
                    <a:pt x="104" y="501"/>
                    <a:pt x="0" y="709"/>
                    <a:pt x="47" y="87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0"/>
            <p:cNvSpPr/>
            <p:nvPr/>
          </p:nvSpPr>
          <p:spPr>
            <a:xfrm>
              <a:off x="4963824" y="3041150"/>
              <a:ext cx="18816" cy="53081"/>
            </a:xfrm>
            <a:custGeom>
              <a:avLst/>
              <a:gdLst/>
              <a:ahLst/>
              <a:cxnLst/>
              <a:rect l="l" t="t" r="r" b="b"/>
              <a:pathLst>
                <a:path w="369" h="1041" extrusionOk="0">
                  <a:moveTo>
                    <a:pt x="133" y="946"/>
                  </a:moveTo>
                  <a:cubicBezTo>
                    <a:pt x="170" y="1040"/>
                    <a:pt x="133" y="1012"/>
                    <a:pt x="246" y="1021"/>
                  </a:cubicBezTo>
                  <a:cubicBezTo>
                    <a:pt x="369" y="870"/>
                    <a:pt x="218" y="568"/>
                    <a:pt x="189" y="256"/>
                  </a:cubicBezTo>
                  <a:cubicBezTo>
                    <a:pt x="170" y="1"/>
                    <a:pt x="161" y="76"/>
                    <a:pt x="104" y="48"/>
                  </a:cubicBezTo>
                  <a:cubicBezTo>
                    <a:pt x="29" y="86"/>
                    <a:pt x="57" y="10"/>
                    <a:pt x="19" y="142"/>
                  </a:cubicBezTo>
                  <a:lnTo>
                    <a:pt x="0" y="369"/>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0"/>
            <p:cNvSpPr/>
            <p:nvPr/>
          </p:nvSpPr>
          <p:spPr>
            <a:xfrm>
              <a:off x="4804779" y="2431543"/>
              <a:ext cx="55480" cy="35693"/>
            </a:xfrm>
            <a:custGeom>
              <a:avLst/>
              <a:gdLst/>
              <a:ahLst/>
              <a:cxnLst/>
              <a:rect l="l" t="t" r="r" b="b"/>
              <a:pathLst>
                <a:path w="1088" h="700" extrusionOk="0">
                  <a:moveTo>
                    <a:pt x="218" y="142"/>
                  </a:moveTo>
                  <a:cubicBezTo>
                    <a:pt x="1" y="388"/>
                    <a:pt x="379" y="700"/>
                    <a:pt x="785" y="341"/>
                  </a:cubicBezTo>
                  <a:cubicBezTo>
                    <a:pt x="861" y="275"/>
                    <a:pt x="1087" y="0"/>
                    <a:pt x="775" y="123"/>
                  </a:cubicBezTo>
                  <a:cubicBezTo>
                    <a:pt x="634" y="180"/>
                    <a:pt x="577" y="293"/>
                    <a:pt x="369" y="303"/>
                  </a:cubicBezTo>
                  <a:cubicBezTo>
                    <a:pt x="275" y="199"/>
                    <a:pt x="341" y="161"/>
                    <a:pt x="218" y="14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0"/>
            <p:cNvSpPr/>
            <p:nvPr/>
          </p:nvSpPr>
          <p:spPr>
            <a:xfrm>
              <a:off x="6092437" y="2668655"/>
              <a:ext cx="43905" cy="40996"/>
            </a:xfrm>
            <a:custGeom>
              <a:avLst/>
              <a:gdLst/>
              <a:ahLst/>
              <a:cxnLst/>
              <a:rect l="l" t="t" r="r" b="b"/>
              <a:pathLst>
                <a:path w="861" h="804" extrusionOk="0">
                  <a:moveTo>
                    <a:pt x="67" y="803"/>
                  </a:moveTo>
                  <a:cubicBezTo>
                    <a:pt x="199" y="794"/>
                    <a:pt x="190" y="766"/>
                    <a:pt x="265" y="652"/>
                  </a:cubicBezTo>
                  <a:cubicBezTo>
                    <a:pt x="511" y="236"/>
                    <a:pt x="861" y="227"/>
                    <a:pt x="681" y="123"/>
                  </a:cubicBezTo>
                  <a:cubicBezTo>
                    <a:pt x="473" y="0"/>
                    <a:pt x="1" y="492"/>
                    <a:pt x="67" y="8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0"/>
            <p:cNvSpPr/>
            <p:nvPr/>
          </p:nvSpPr>
          <p:spPr>
            <a:xfrm>
              <a:off x="7497682" y="2761664"/>
              <a:ext cx="29474" cy="43392"/>
            </a:xfrm>
            <a:custGeom>
              <a:avLst/>
              <a:gdLst/>
              <a:ahLst/>
              <a:cxnLst/>
              <a:rect l="l" t="t" r="r" b="b"/>
              <a:pathLst>
                <a:path w="578" h="851" extrusionOk="0">
                  <a:moveTo>
                    <a:pt x="445" y="851"/>
                  </a:moveTo>
                  <a:cubicBezTo>
                    <a:pt x="577" y="700"/>
                    <a:pt x="435" y="0"/>
                    <a:pt x="1" y="57"/>
                  </a:cubicBezTo>
                  <a:cubicBezTo>
                    <a:pt x="29" y="359"/>
                    <a:pt x="161" y="47"/>
                    <a:pt x="313" y="690"/>
                  </a:cubicBezTo>
                  <a:cubicBezTo>
                    <a:pt x="341" y="822"/>
                    <a:pt x="332" y="832"/>
                    <a:pt x="445" y="8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0"/>
            <p:cNvSpPr/>
            <p:nvPr/>
          </p:nvSpPr>
          <p:spPr>
            <a:xfrm>
              <a:off x="5406182" y="3246902"/>
              <a:ext cx="26108" cy="43443"/>
            </a:xfrm>
            <a:custGeom>
              <a:avLst/>
              <a:gdLst/>
              <a:ahLst/>
              <a:cxnLst/>
              <a:rect l="l" t="t" r="r" b="b"/>
              <a:pathLst>
                <a:path w="512" h="852" extrusionOk="0">
                  <a:moveTo>
                    <a:pt x="67" y="833"/>
                  </a:moveTo>
                  <a:cubicBezTo>
                    <a:pt x="190" y="852"/>
                    <a:pt x="199" y="814"/>
                    <a:pt x="256" y="700"/>
                  </a:cubicBezTo>
                  <a:cubicBezTo>
                    <a:pt x="322" y="540"/>
                    <a:pt x="511" y="133"/>
                    <a:pt x="369" y="1"/>
                  </a:cubicBezTo>
                  <a:cubicBezTo>
                    <a:pt x="256" y="10"/>
                    <a:pt x="266" y="29"/>
                    <a:pt x="228" y="152"/>
                  </a:cubicBezTo>
                  <a:cubicBezTo>
                    <a:pt x="162" y="341"/>
                    <a:pt x="1" y="719"/>
                    <a:pt x="67" y="83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0"/>
            <p:cNvSpPr/>
            <p:nvPr/>
          </p:nvSpPr>
          <p:spPr>
            <a:xfrm>
              <a:off x="5621625" y="2760185"/>
              <a:ext cx="28454" cy="44871"/>
            </a:xfrm>
            <a:custGeom>
              <a:avLst/>
              <a:gdLst/>
              <a:ahLst/>
              <a:cxnLst/>
              <a:rect l="l" t="t" r="r" b="b"/>
              <a:pathLst>
                <a:path w="558" h="880" extrusionOk="0">
                  <a:moveTo>
                    <a:pt x="76" y="880"/>
                  </a:moveTo>
                  <a:cubicBezTo>
                    <a:pt x="227" y="870"/>
                    <a:pt x="208" y="870"/>
                    <a:pt x="246" y="710"/>
                  </a:cubicBezTo>
                  <a:cubicBezTo>
                    <a:pt x="284" y="568"/>
                    <a:pt x="331" y="369"/>
                    <a:pt x="435" y="275"/>
                  </a:cubicBezTo>
                  <a:cubicBezTo>
                    <a:pt x="539" y="171"/>
                    <a:pt x="549" y="256"/>
                    <a:pt x="558" y="95"/>
                  </a:cubicBezTo>
                  <a:cubicBezTo>
                    <a:pt x="208" y="1"/>
                    <a:pt x="0" y="539"/>
                    <a:pt x="76" y="8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0"/>
            <p:cNvSpPr/>
            <p:nvPr/>
          </p:nvSpPr>
          <p:spPr>
            <a:xfrm>
              <a:off x="7631690" y="3007393"/>
              <a:ext cx="38091" cy="34265"/>
            </a:xfrm>
            <a:custGeom>
              <a:avLst/>
              <a:gdLst/>
              <a:ahLst/>
              <a:cxnLst/>
              <a:rect l="l" t="t" r="r" b="b"/>
              <a:pathLst>
                <a:path w="747" h="672" extrusionOk="0">
                  <a:moveTo>
                    <a:pt x="0" y="663"/>
                  </a:moveTo>
                  <a:cubicBezTo>
                    <a:pt x="170" y="672"/>
                    <a:pt x="747" y="322"/>
                    <a:pt x="737" y="39"/>
                  </a:cubicBezTo>
                  <a:cubicBezTo>
                    <a:pt x="605" y="1"/>
                    <a:pt x="586" y="67"/>
                    <a:pt x="510" y="133"/>
                  </a:cubicBezTo>
                  <a:cubicBezTo>
                    <a:pt x="302" y="332"/>
                    <a:pt x="0" y="417"/>
                    <a:pt x="0" y="6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0"/>
            <p:cNvSpPr/>
            <p:nvPr/>
          </p:nvSpPr>
          <p:spPr>
            <a:xfrm>
              <a:off x="7632149" y="2859466"/>
              <a:ext cx="34267" cy="42934"/>
            </a:xfrm>
            <a:custGeom>
              <a:avLst/>
              <a:gdLst/>
              <a:ahLst/>
              <a:cxnLst/>
              <a:rect l="l" t="t" r="r" b="b"/>
              <a:pathLst>
                <a:path w="672" h="842" extrusionOk="0">
                  <a:moveTo>
                    <a:pt x="0" y="709"/>
                  </a:moveTo>
                  <a:cubicBezTo>
                    <a:pt x="237" y="842"/>
                    <a:pt x="671" y="303"/>
                    <a:pt x="615" y="29"/>
                  </a:cubicBezTo>
                  <a:cubicBezTo>
                    <a:pt x="435" y="1"/>
                    <a:pt x="501" y="76"/>
                    <a:pt x="293" y="350"/>
                  </a:cubicBezTo>
                  <a:cubicBezTo>
                    <a:pt x="76" y="615"/>
                    <a:pt x="0" y="539"/>
                    <a:pt x="0" y="7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0"/>
            <p:cNvSpPr/>
            <p:nvPr/>
          </p:nvSpPr>
          <p:spPr>
            <a:xfrm>
              <a:off x="6470238" y="3119677"/>
              <a:ext cx="10657" cy="52622"/>
            </a:xfrm>
            <a:custGeom>
              <a:avLst/>
              <a:gdLst/>
              <a:ahLst/>
              <a:cxnLst/>
              <a:rect l="l" t="t" r="r" b="b"/>
              <a:pathLst>
                <a:path w="209" h="1032" extrusionOk="0">
                  <a:moveTo>
                    <a:pt x="1" y="814"/>
                  </a:moveTo>
                  <a:cubicBezTo>
                    <a:pt x="1" y="956"/>
                    <a:pt x="10" y="984"/>
                    <a:pt x="105" y="1031"/>
                  </a:cubicBezTo>
                  <a:cubicBezTo>
                    <a:pt x="162" y="993"/>
                    <a:pt x="152" y="1022"/>
                    <a:pt x="181" y="918"/>
                  </a:cubicBezTo>
                  <a:cubicBezTo>
                    <a:pt x="209" y="795"/>
                    <a:pt x="199" y="455"/>
                    <a:pt x="199" y="322"/>
                  </a:cubicBezTo>
                  <a:cubicBezTo>
                    <a:pt x="199" y="1"/>
                    <a:pt x="1" y="10"/>
                    <a:pt x="1" y="322"/>
                  </a:cubicBezTo>
                  <a:lnTo>
                    <a:pt x="1" y="814"/>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0"/>
            <p:cNvSpPr/>
            <p:nvPr/>
          </p:nvSpPr>
          <p:spPr>
            <a:xfrm>
              <a:off x="7682274" y="2642598"/>
              <a:ext cx="12595" cy="43443"/>
            </a:xfrm>
            <a:custGeom>
              <a:avLst/>
              <a:gdLst/>
              <a:ahLst/>
              <a:cxnLst/>
              <a:rect l="l" t="t" r="r" b="b"/>
              <a:pathLst>
                <a:path w="247" h="852" extrusionOk="0">
                  <a:moveTo>
                    <a:pt x="29" y="625"/>
                  </a:moveTo>
                  <a:cubicBezTo>
                    <a:pt x="29" y="691"/>
                    <a:pt x="48" y="795"/>
                    <a:pt x="67" y="851"/>
                  </a:cubicBezTo>
                  <a:lnTo>
                    <a:pt x="189" y="842"/>
                  </a:lnTo>
                  <a:cubicBezTo>
                    <a:pt x="246" y="710"/>
                    <a:pt x="237" y="294"/>
                    <a:pt x="218" y="133"/>
                  </a:cubicBezTo>
                  <a:cubicBezTo>
                    <a:pt x="208" y="10"/>
                    <a:pt x="208" y="1"/>
                    <a:pt x="85" y="1"/>
                  </a:cubicBezTo>
                  <a:cubicBezTo>
                    <a:pt x="0" y="133"/>
                    <a:pt x="29" y="436"/>
                    <a:pt x="29" y="62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0"/>
            <p:cNvSpPr/>
            <p:nvPr/>
          </p:nvSpPr>
          <p:spPr>
            <a:xfrm>
              <a:off x="4612487" y="2260006"/>
              <a:ext cx="26108" cy="41455"/>
            </a:xfrm>
            <a:custGeom>
              <a:avLst/>
              <a:gdLst/>
              <a:ahLst/>
              <a:cxnLst/>
              <a:rect l="l" t="t" r="r" b="b"/>
              <a:pathLst>
                <a:path w="512" h="813" extrusionOk="0">
                  <a:moveTo>
                    <a:pt x="1" y="76"/>
                  </a:moveTo>
                  <a:lnTo>
                    <a:pt x="1" y="284"/>
                  </a:lnTo>
                  <a:cubicBezTo>
                    <a:pt x="133" y="482"/>
                    <a:pt x="161" y="813"/>
                    <a:pt x="511" y="699"/>
                  </a:cubicBezTo>
                  <a:cubicBezTo>
                    <a:pt x="464" y="463"/>
                    <a:pt x="256" y="614"/>
                    <a:pt x="161" y="0"/>
                  </a:cubicBezTo>
                  <a:cubicBezTo>
                    <a:pt x="48" y="19"/>
                    <a:pt x="57" y="19"/>
                    <a:pt x="1" y="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0"/>
            <p:cNvSpPr/>
            <p:nvPr/>
          </p:nvSpPr>
          <p:spPr>
            <a:xfrm>
              <a:off x="6963742" y="3117281"/>
              <a:ext cx="80517" cy="38141"/>
            </a:xfrm>
            <a:custGeom>
              <a:avLst/>
              <a:gdLst/>
              <a:ahLst/>
              <a:cxnLst/>
              <a:rect l="l" t="t" r="r" b="b"/>
              <a:pathLst>
                <a:path w="1579" h="748" extrusionOk="0">
                  <a:moveTo>
                    <a:pt x="1437" y="10"/>
                  </a:moveTo>
                  <a:cubicBezTo>
                    <a:pt x="1295" y="1"/>
                    <a:pt x="1144" y="152"/>
                    <a:pt x="1012" y="218"/>
                  </a:cubicBezTo>
                  <a:cubicBezTo>
                    <a:pt x="0" y="747"/>
                    <a:pt x="1579" y="445"/>
                    <a:pt x="1437" y="1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0"/>
            <p:cNvSpPr/>
            <p:nvPr/>
          </p:nvSpPr>
          <p:spPr>
            <a:xfrm>
              <a:off x="5466914" y="3123094"/>
              <a:ext cx="29933" cy="42934"/>
            </a:xfrm>
            <a:custGeom>
              <a:avLst/>
              <a:gdLst/>
              <a:ahLst/>
              <a:cxnLst/>
              <a:rect l="l" t="t" r="r" b="b"/>
              <a:pathLst>
                <a:path w="587" h="842" extrusionOk="0">
                  <a:moveTo>
                    <a:pt x="483" y="747"/>
                  </a:moveTo>
                  <a:cubicBezTo>
                    <a:pt x="587" y="652"/>
                    <a:pt x="426" y="359"/>
                    <a:pt x="369" y="274"/>
                  </a:cubicBezTo>
                  <a:cubicBezTo>
                    <a:pt x="237" y="85"/>
                    <a:pt x="180" y="0"/>
                    <a:pt x="29" y="19"/>
                  </a:cubicBezTo>
                  <a:cubicBezTo>
                    <a:pt x="1" y="180"/>
                    <a:pt x="152" y="321"/>
                    <a:pt x="228" y="425"/>
                  </a:cubicBezTo>
                  <a:cubicBezTo>
                    <a:pt x="294" y="529"/>
                    <a:pt x="379" y="841"/>
                    <a:pt x="483" y="7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0"/>
            <p:cNvSpPr/>
            <p:nvPr/>
          </p:nvSpPr>
          <p:spPr>
            <a:xfrm>
              <a:off x="5419236" y="2645046"/>
              <a:ext cx="13054" cy="42934"/>
            </a:xfrm>
            <a:custGeom>
              <a:avLst/>
              <a:gdLst/>
              <a:ahLst/>
              <a:cxnLst/>
              <a:rect l="l" t="t" r="r" b="b"/>
              <a:pathLst>
                <a:path w="256" h="842" extrusionOk="0">
                  <a:moveTo>
                    <a:pt x="113" y="841"/>
                  </a:moveTo>
                  <a:cubicBezTo>
                    <a:pt x="246" y="775"/>
                    <a:pt x="227" y="595"/>
                    <a:pt x="227" y="369"/>
                  </a:cubicBezTo>
                  <a:cubicBezTo>
                    <a:pt x="217" y="189"/>
                    <a:pt x="255" y="10"/>
                    <a:pt x="66" y="0"/>
                  </a:cubicBezTo>
                  <a:cubicBezTo>
                    <a:pt x="10" y="114"/>
                    <a:pt x="10" y="303"/>
                    <a:pt x="10" y="454"/>
                  </a:cubicBezTo>
                  <a:cubicBezTo>
                    <a:pt x="10" y="766"/>
                    <a:pt x="0" y="784"/>
                    <a:pt x="113" y="84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0"/>
            <p:cNvSpPr/>
            <p:nvPr/>
          </p:nvSpPr>
          <p:spPr>
            <a:xfrm>
              <a:off x="5180694" y="2486461"/>
              <a:ext cx="25088" cy="52571"/>
            </a:xfrm>
            <a:custGeom>
              <a:avLst/>
              <a:gdLst/>
              <a:ahLst/>
              <a:cxnLst/>
              <a:rect l="l" t="t" r="r" b="b"/>
              <a:pathLst>
                <a:path w="492" h="1031" extrusionOk="0">
                  <a:moveTo>
                    <a:pt x="387" y="653"/>
                  </a:moveTo>
                  <a:cubicBezTo>
                    <a:pt x="491" y="247"/>
                    <a:pt x="161" y="1"/>
                    <a:pt x="198" y="332"/>
                  </a:cubicBezTo>
                  <a:cubicBezTo>
                    <a:pt x="255" y="747"/>
                    <a:pt x="0" y="814"/>
                    <a:pt x="132" y="1031"/>
                  </a:cubicBezTo>
                  <a:cubicBezTo>
                    <a:pt x="284" y="993"/>
                    <a:pt x="340" y="832"/>
                    <a:pt x="387" y="65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0"/>
            <p:cNvSpPr/>
            <p:nvPr/>
          </p:nvSpPr>
          <p:spPr>
            <a:xfrm>
              <a:off x="7309266" y="3221865"/>
              <a:ext cx="21264" cy="45330"/>
            </a:xfrm>
            <a:custGeom>
              <a:avLst/>
              <a:gdLst/>
              <a:ahLst/>
              <a:cxnLst/>
              <a:rect l="l" t="t" r="r" b="b"/>
              <a:pathLst>
                <a:path w="417" h="889" extrusionOk="0">
                  <a:moveTo>
                    <a:pt x="86" y="879"/>
                  </a:moveTo>
                  <a:cubicBezTo>
                    <a:pt x="256" y="889"/>
                    <a:pt x="256" y="690"/>
                    <a:pt x="294" y="520"/>
                  </a:cubicBezTo>
                  <a:cubicBezTo>
                    <a:pt x="322" y="416"/>
                    <a:pt x="416" y="114"/>
                    <a:pt x="303" y="67"/>
                  </a:cubicBezTo>
                  <a:cubicBezTo>
                    <a:pt x="152" y="1"/>
                    <a:pt x="1" y="738"/>
                    <a:pt x="86" y="87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0"/>
            <p:cNvSpPr/>
            <p:nvPr/>
          </p:nvSpPr>
          <p:spPr>
            <a:xfrm>
              <a:off x="5820648" y="3218500"/>
              <a:ext cx="16420" cy="48695"/>
            </a:xfrm>
            <a:custGeom>
              <a:avLst/>
              <a:gdLst/>
              <a:ahLst/>
              <a:cxnLst/>
              <a:rect l="l" t="t" r="r" b="b"/>
              <a:pathLst>
                <a:path w="322" h="955" extrusionOk="0">
                  <a:moveTo>
                    <a:pt x="67" y="662"/>
                  </a:moveTo>
                  <a:cubicBezTo>
                    <a:pt x="114" y="841"/>
                    <a:pt x="95" y="955"/>
                    <a:pt x="275" y="945"/>
                  </a:cubicBezTo>
                  <a:cubicBezTo>
                    <a:pt x="322" y="775"/>
                    <a:pt x="265" y="567"/>
                    <a:pt x="218" y="397"/>
                  </a:cubicBezTo>
                  <a:cubicBezTo>
                    <a:pt x="104" y="0"/>
                    <a:pt x="0" y="67"/>
                    <a:pt x="0" y="284"/>
                  </a:cubicBezTo>
                  <a:cubicBezTo>
                    <a:pt x="0" y="359"/>
                    <a:pt x="48" y="577"/>
                    <a:pt x="67" y="66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0"/>
            <p:cNvSpPr/>
            <p:nvPr/>
          </p:nvSpPr>
          <p:spPr>
            <a:xfrm>
              <a:off x="8163234" y="3602111"/>
              <a:ext cx="11575" cy="43902"/>
            </a:xfrm>
            <a:custGeom>
              <a:avLst/>
              <a:gdLst/>
              <a:ahLst/>
              <a:cxnLst/>
              <a:rect l="l" t="t" r="r" b="b"/>
              <a:pathLst>
                <a:path w="227" h="861" extrusionOk="0">
                  <a:moveTo>
                    <a:pt x="170" y="10"/>
                  </a:moveTo>
                  <a:cubicBezTo>
                    <a:pt x="38" y="19"/>
                    <a:pt x="47" y="19"/>
                    <a:pt x="28" y="170"/>
                  </a:cubicBezTo>
                  <a:cubicBezTo>
                    <a:pt x="10" y="350"/>
                    <a:pt x="0" y="737"/>
                    <a:pt x="123" y="860"/>
                  </a:cubicBezTo>
                  <a:cubicBezTo>
                    <a:pt x="227" y="822"/>
                    <a:pt x="199" y="851"/>
                    <a:pt x="217" y="728"/>
                  </a:cubicBezTo>
                  <a:lnTo>
                    <a:pt x="227" y="123"/>
                  </a:lnTo>
                  <a:cubicBezTo>
                    <a:pt x="217" y="76"/>
                    <a:pt x="217" y="95"/>
                    <a:pt x="208" y="57"/>
                  </a:cubicBezTo>
                  <a:cubicBezTo>
                    <a:pt x="180" y="0"/>
                    <a:pt x="199" y="38"/>
                    <a:pt x="170" y="1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0"/>
            <p:cNvSpPr/>
            <p:nvPr/>
          </p:nvSpPr>
          <p:spPr>
            <a:xfrm>
              <a:off x="4773470" y="2258069"/>
              <a:ext cx="30901" cy="39568"/>
            </a:xfrm>
            <a:custGeom>
              <a:avLst/>
              <a:gdLst/>
              <a:ahLst/>
              <a:cxnLst/>
              <a:rect l="l" t="t" r="r" b="b"/>
              <a:pathLst>
                <a:path w="606" h="776" extrusionOk="0">
                  <a:moveTo>
                    <a:pt x="123" y="19"/>
                  </a:moveTo>
                  <a:cubicBezTo>
                    <a:pt x="104" y="29"/>
                    <a:pt x="0" y="0"/>
                    <a:pt x="29" y="255"/>
                  </a:cubicBezTo>
                  <a:cubicBezTo>
                    <a:pt x="47" y="567"/>
                    <a:pt x="369" y="775"/>
                    <a:pt x="435" y="756"/>
                  </a:cubicBezTo>
                  <a:cubicBezTo>
                    <a:pt x="605" y="728"/>
                    <a:pt x="350" y="482"/>
                    <a:pt x="303" y="416"/>
                  </a:cubicBezTo>
                  <a:cubicBezTo>
                    <a:pt x="227" y="303"/>
                    <a:pt x="189" y="66"/>
                    <a:pt x="123" y="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0"/>
            <p:cNvSpPr/>
            <p:nvPr/>
          </p:nvSpPr>
          <p:spPr>
            <a:xfrm>
              <a:off x="5527187" y="2310590"/>
              <a:ext cx="34267" cy="27994"/>
            </a:xfrm>
            <a:custGeom>
              <a:avLst/>
              <a:gdLst/>
              <a:ahLst/>
              <a:cxnLst/>
              <a:rect l="l" t="t" r="r" b="b"/>
              <a:pathLst>
                <a:path w="672" h="549" extrusionOk="0">
                  <a:moveTo>
                    <a:pt x="19" y="530"/>
                  </a:moveTo>
                  <a:cubicBezTo>
                    <a:pt x="132" y="548"/>
                    <a:pt x="293" y="388"/>
                    <a:pt x="369" y="331"/>
                  </a:cubicBezTo>
                  <a:cubicBezTo>
                    <a:pt x="605" y="152"/>
                    <a:pt x="671" y="161"/>
                    <a:pt x="633" y="19"/>
                  </a:cubicBezTo>
                  <a:cubicBezTo>
                    <a:pt x="605" y="0"/>
                    <a:pt x="652" y="0"/>
                    <a:pt x="558" y="0"/>
                  </a:cubicBezTo>
                  <a:cubicBezTo>
                    <a:pt x="435" y="0"/>
                    <a:pt x="123" y="227"/>
                    <a:pt x="57" y="322"/>
                  </a:cubicBezTo>
                  <a:cubicBezTo>
                    <a:pt x="38" y="341"/>
                    <a:pt x="0" y="407"/>
                    <a:pt x="0" y="41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0"/>
            <p:cNvSpPr/>
            <p:nvPr/>
          </p:nvSpPr>
          <p:spPr>
            <a:xfrm>
              <a:off x="8126111" y="3524960"/>
              <a:ext cx="31870" cy="41047"/>
            </a:xfrm>
            <a:custGeom>
              <a:avLst/>
              <a:gdLst/>
              <a:ahLst/>
              <a:cxnLst/>
              <a:rect l="l" t="t" r="r" b="b"/>
              <a:pathLst>
                <a:path w="625" h="805" extrusionOk="0">
                  <a:moveTo>
                    <a:pt x="0" y="729"/>
                  </a:moveTo>
                  <a:cubicBezTo>
                    <a:pt x="360" y="804"/>
                    <a:pt x="624" y="266"/>
                    <a:pt x="539" y="124"/>
                  </a:cubicBezTo>
                  <a:cubicBezTo>
                    <a:pt x="454" y="1"/>
                    <a:pt x="312" y="313"/>
                    <a:pt x="265" y="379"/>
                  </a:cubicBezTo>
                  <a:cubicBezTo>
                    <a:pt x="67" y="691"/>
                    <a:pt x="10" y="474"/>
                    <a:pt x="0" y="7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0"/>
            <p:cNvSpPr/>
            <p:nvPr/>
          </p:nvSpPr>
          <p:spPr>
            <a:xfrm>
              <a:off x="5031746" y="2186731"/>
              <a:ext cx="15502" cy="41506"/>
            </a:xfrm>
            <a:custGeom>
              <a:avLst/>
              <a:gdLst/>
              <a:ahLst/>
              <a:cxnLst/>
              <a:rect l="l" t="t" r="r" b="b"/>
              <a:pathLst>
                <a:path w="304" h="814" extrusionOk="0">
                  <a:moveTo>
                    <a:pt x="256" y="804"/>
                  </a:moveTo>
                  <a:cubicBezTo>
                    <a:pt x="303" y="662"/>
                    <a:pt x="237" y="539"/>
                    <a:pt x="228" y="388"/>
                  </a:cubicBezTo>
                  <a:cubicBezTo>
                    <a:pt x="218" y="246"/>
                    <a:pt x="256" y="86"/>
                    <a:pt x="152" y="1"/>
                  </a:cubicBezTo>
                  <a:cubicBezTo>
                    <a:pt x="1" y="67"/>
                    <a:pt x="10" y="322"/>
                    <a:pt x="29" y="473"/>
                  </a:cubicBezTo>
                  <a:cubicBezTo>
                    <a:pt x="57" y="653"/>
                    <a:pt x="105" y="813"/>
                    <a:pt x="256" y="80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0"/>
            <p:cNvSpPr/>
            <p:nvPr/>
          </p:nvSpPr>
          <p:spPr>
            <a:xfrm>
              <a:off x="7622511" y="3182856"/>
              <a:ext cx="46301" cy="27484"/>
            </a:xfrm>
            <a:custGeom>
              <a:avLst/>
              <a:gdLst/>
              <a:ahLst/>
              <a:cxnLst/>
              <a:rect l="l" t="t" r="r" b="b"/>
              <a:pathLst>
                <a:path w="908" h="539" extrusionOk="0">
                  <a:moveTo>
                    <a:pt x="114" y="539"/>
                  </a:moveTo>
                  <a:cubicBezTo>
                    <a:pt x="161" y="539"/>
                    <a:pt x="908" y="217"/>
                    <a:pt x="785" y="95"/>
                  </a:cubicBezTo>
                  <a:cubicBezTo>
                    <a:pt x="700" y="0"/>
                    <a:pt x="0" y="274"/>
                    <a:pt x="114" y="5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0"/>
            <p:cNvSpPr/>
            <p:nvPr/>
          </p:nvSpPr>
          <p:spPr>
            <a:xfrm>
              <a:off x="4668885" y="2328437"/>
              <a:ext cx="32839" cy="34724"/>
            </a:xfrm>
            <a:custGeom>
              <a:avLst/>
              <a:gdLst/>
              <a:ahLst/>
              <a:cxnLst/>
              <a:rect l="l" t="t" r="r" b="b"/>
              <a:pathLst>
                <a:path w="644" h="681" extrusionOk="0">
                  <a:moveTo>
                    <a:pt x="596" y="605"/>
                  </a:moveTo>
                  <a:cubicBezTo>
                    <a:pt x="643" y="435"/>
                    <a:pt x="369" y="293"/>
                    <a:pt x="237" y="113"/>
                  </a:cubicBezTo>
                  <a:cubicBezTo>
                    <a:pt x="180" y="47"/>
                    <a:pt x="180" y="9"/>
                    <a:pt x="76" y="0"/>
                  </a:cubicBezTo>
                  <a:cubicBezTo>
                    <a:pt x="0" y="170"/>
                    <a:pt x="142" y="331"/>
                    <a:pt x="227" y="416"/>
                  </a:cubicBezTo>
                  <a:cubicBezTo>
                    <a:pt x="293" y="501"/>
                    <a:pt x="549" y="680"/>
                    <a:pt x="577" y="605"/>
                  </a:cubicBezTo>
                  <a:cubicBezTo>
                    <a:pt x="577" y="595"/>
                    <a:pt x="596" y="605"/>
                    <a:pt x="596" y="60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0"/>
            <p:cNvSpPr/>
            <p:nvPr/>
          </p:nvSpPr>
          <p:spPr>
            <a:xfrm>
              <a:off x="4736806" y="2378511"/>
              <a:ext cx="35746" cy="26566"/>
            </a:xfrm>
            <a:custGeom>
              <a:avLst/>
              <a:gdLst/>
              <a:ahLst/>
              <a:cxnLst/>
              <a:rect l="l" t="t" r="r" b="b"/>
              <a:pathLst>
                <a:path w="701" h="521" extrusionOk="0">
                  <a:moveTo>
                    <a:pt x="549" y="256"/>
                  </a:moveTo>
                  <a:cubicBezTo>
                    <a:pt x="483" y="237"/>
                    <a:pt x="407" y="237"/>
                    <a:pt x="351" y="218"/>
                  </a:cubicBezTo>
                  <a:cubicBezTo>
                    <a:pt x="133" y="162"/>
                    <a:pt x="247" y="58"/>
                    <a:pt x="95" y="1"/>
                  </a:cubicBezTo>
                  <a:cubicBezTo>
                    <a:pt x="20" y="48"/>
                    <a:pt x="1" y="86"/>
                    <a:pt x="29" y="190"/>
                  </a:cubicBezTo>
                  <a:cubicBezTo>
                    <a:pt x="124" y="521"/>
                    <a:pt x="596" y="455"/>
                    <a:pt x="700" y="360"/>
                  </a:cubicBezTo>
                  <a:cubicBezTo>
                    <a:pt x="681" y="313"/>
                    <a:pt x="691" y="284"/>
                    <a:pt x="549" y="2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0"/>
            <p:cNvSpPr/>
            <p:nvPr/>
          </p:nvSpPr>
          <p:spPr>
            <a:xfrm>
              <a:off x="5910292" y="2401203"/>
              <a:ext cx="38601" cy="19325"/>
            </a:xfrm>
            <a:custGeom>
              <a:avLst/>
              <a:gdLst/>
              <a:ahLst/>
              <a:cxnLst/>
              <a:rect l="l" t="t" r="r" b="b"/>
              <a:pathLst>
                <a:path w="757" h="379" extrusionOk="0">
                  <a:moveTo>
                    <a:pt x="10" y="321"/>
                  </a:moveTo>
                  <a:cubicBezTo>
                    <a:pt x="133" y="378"/>
                    <a:pt x="274" y="293"/>
                    <a:pt x="416" y="265"/>
                  </a:cubicBezTo>
                  <a:cubicBezTo>
                    <a:pt x="605" y="227"/>
                    <a:pt x="756" y="293"/>
                    <a:pt x="756" y="95"/>
                  </a:cubicBezTo>
                  <a:cubicBezTo>
                    <a:pt x="520" y="0"/>
                    <a:pt x="0" y="76"/>
                    <a:pt x="10" y="32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0"/>
            <p:cNvSpPr/>
            <p:nvPr/>
          </p:nvSpPr>
          <p:spPr>
            <a:xfrm>
              <a:off x="8339616" y="3753404"/>
              <a:ext cx="24119" cy="41506"/>
            </a:xfrm>
            <a:custGeom>
              <a:avLst/>
              <a:gdLst/>
              <a:ahLst/>
              <a:cxnLst/>
              <a:rect l="l" t="t" r="r" b="b"/>
              <a:pathLst>
                <a:path w="473" h="814" extrusionOk="0">
                  <a:moveTo>
                    <a:pt x="38" y="728"/>
                  </a:moveTo>
                  <a:cubicBezTo>
                    <a:pt x="236" y="813"/>
                    <a:pt x="473" y="331"/>
                    <a:pt x="463" y="171"/>
                  </a:cubicBezTo>
                  <a:cubicBezTo>
                    <a:pt x="454" y="76"/>
                    <a:pt x="463" y="114"/>
                    <a:pt x="425" y="86"/>
                  </a:cubicBezTo>
                  <a:cubicBezTo>
                    <a:pt x="321" y="1"/>
                    <a:pt x="255" y="284"/>
                    <a:pt x="189" y="379"/>
                  </a:cubicBezTo>
                  <a:cubicBezTo>
                    <a:pt x="113" y="483"/>
                    <a:pt x="0" y="587"/>
                    <a:pt x="38" y="7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0"/>
            <p:cNvSpPr/>
            <p:nvPr/>
          </p:nvSpPr>
          <p:spPr>
            <a:xfrm>
              <a:off x="4905489" y="2769823"/>
              <a:ext cx="16930" cy="40537"/>
            </a:xfrm>
            <a:custGeom>
              <a:avLst/>
              <a:gdLst/>
              <a:ahLst/>
              <a:cxnLst/>
              <a:rect l="l" t="t" r="r" b="b"/>
              <a:pathLst>
                <a:path w="332" h="795" extrusionOk="0">
                  <a:moveTo>
                    <a:pt x="10" y="313"/>
                  </a:moveTo>
                  <a:cubicBezTo>
                    <a:pt x="10" y="407"/>
                    <a:pt x="76" y="738"/>
                    <a:pt x="209" y="795"/>
                  </a:cubicBezTo>
                  <a:cubicBezTo>
                    <a:pt x="331" y="738"/>
                    <a:pt x="265" y="558"/>
                    <a:pt x="228" y="407"/>
                  </a:cubicBezTo>
                  <a:cubicBezTo>
                    <a:pt x="190" y="237"/>
                    <a:pt x="199" y="76"/>
                    <a:pt x="95" y="1"/>
                  </a:cubicBezTo>
                  <a:cubicBezTo>
                    <a:pt x="1" y="76"/>
                    <a:pt x="10" y="161"/>
                    <a:pt x="10" y="31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0"/>
            <p:cNvSpPr/>
            <p:nvPr/>
          </p:nvSpPr>
          <p:spPr>
            <a:xfrm>
              <a:off x="5339229" y="3209831"/>
              <a:ext cx="20295" cy="38090"/>
            </a:xfrm>
            <a:custGeom>
              <a:avLst/>
              <a:gdLst/>
              <a:ahLst/>
              <a:cxnLst/>
              <a:rect l="l" t="t" r="r" b="b"/>
              <a:pathLst>
                <a:path w="398" h="747" extrusionOk="0">
                  <a:moveTo>
                    <a:pt x="284" y="520"/>
                  </a:moveTo>
                  <a:cubicBezTo>
                    <a:pt x="397" y="85"/>
                    <a:pt x="170" y="0"/>
                    <a:pt x="0" y="123"/>
                  </a:cubicBezTo>
                  <a:cubicBezTo>
                    <a:pt x="10" y="284"/>
                    <a:pt x="29" y="161"/>
                    <a:pt x="114" y="284"/>
                  </a:cubicBezTo>
                  <a:cubicBezTo>
                    <a:pt x="85" y="454"/>
                    <a:pt x="48" y="586"/>
                    <a:pt x="95" y="747"/>
                  </a:cubicBezTo>
                  <a:cubicBezTo>
                    <a:pt x="255" y="747"/>
                    <a:pt x="237" y="671"/>
                    <a:pt x="284" y="52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0"/>
            <p:cNvSpPr/>
            <p:nvPr/>
          </p:nvSpPr>
          <p:spPr>
            <a:xfrm>
              <a:off x="7704915" y="3481107"/>
              <a:ext cx="31360" cy="38650"/>
            </a:xfrm>
            <a:custGeom>
              <a:avLst/>
              <a:gdLst/>
              <a:ahLst/>
              <a:cxnLst/>
              <a:rect l="l" t="t" r="r" b="b"/>
              <a:pathLst>
                <a:path w="615" h="758" extrusionOk="0">
                  <a:moveTo>
                    <a:pt x="237" y="1"/>
                  </a:moveTo>
                  <a:cubicBezTo>
                    <a:pt x="1" y="209"/>
                    <a:pt x="369" y="757"/>
                    <a:pt x="605" y="625"/>
                  </a:cubicBezTo>
                  <a:cubicBezTo>
                    <a:pt x="615" y="502"/>
                    <a:pt x="483" y="445"/>
                    <a:pt x="407" y="313"/>
                  </a:cubicBezTo>
                  <a:cubicBezTo>
                    <a:pt x="331" y="171"/>
                    <a:pt x="360" y="39"/>
                    <a:pt x="2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0"/>
            <p:cNvSpPr/>
            <p:nvPr/>
          </p:nvSpPr>
          <p:spPr>
            <a:xfrm>
              <a:off x="4684284" y="2123603"/>
              <a:ext cx="19326" cy="35693"/>
            </a:xfrm>
            <a:custGeom>
              <a:avLst/>
              <a:gdLst/>
              <a:ahLst/>
              <a:cxnLst/>
              <a:rect l="l" t="t" r="r" b="b"/>
              <a:pathLst>
                <a:path w="379" h="700" extrusionOk="0">
                  <a:moveTo>
                    <a:pt x="313" y="700"/>
                  </a:moveTo>
                  <a:cubicBezTo>
                    <a:pt x="379" y="558"/>
                    <a:pt x="313" y="473"/>
                    <a:pt x="265" y="312"/>
                  </a:cubicBezTo>
                  <a:cubicBezTo>
                    <a:pt x="190" y="19"/>
                    <a:pt x="237" y="0"/>
                    <a:pt x="58" y="10"/>
                  </a:cubicBezTo>
                  <a:cubicBezTo>
                    <a:pt x="1" y="237"/>
                    <a:pt x="86" y="671"/>
                    <a:pt x="313" y="70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0"/>
            <p:cNvSpPr/>
            <p:nvPr/>
          </p:nvSpPr>
          <p:spPr>
            <a:xfrm>
              <a:off x="6069796" y="3240171"/>
              <a:ext cx="30392" cy="37631"/>
            </a:xfrm>
            <a:custGeom>
              <a:avLst/>
              <a:gdLst/>
              <a:ahLst/>
              <a:cxnLst/>
              <a:rect l="l" t="t" r="r" b="b"/>
              <a:pathLst>
                <a:path w="596" h="738" extrusionOk="0">
                  <a:moveTo>
                    <a:pt x="322" y="303"/>
                  </a:moveTo>
                  <a:cubicBezTo>
                    <a:pt x="265" y="246"/>
                    <a:pt x="133" y="1"/>
                    <a:pt x="57" y="133"/>
                  </a:cubicBezTo>
                  <a:cubicBezTo>
                    <a:pt x="0" y="246"/>
                    <a:pt x="256" y="738"/>
                    <a:pt x="596" y="577"/>
                  </a:cubicBezTo>
                  <a:cubicBezTo>
                    <a:pt x="577" y="369"/>
                    <a:pt x="539" y="558"/>
                    <a:pt x="322" y="3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0"/>
            <p:cNvSpPr/>
            <p:nvPr/>
          </p:nvSpPr>
          <p:spPr>
            <a:xfrm>
              <a:off x="5858739" y="2439753"/>
              <a:ext cx="26516" cy="35693"/>
            </a:xfrm>
            <a:custGeom>
              <a:avLst/>
              <a:gdLst/>
              <a:ahLst/>
              <a:cxnLst/>
              <a:rect l="l" t="t" r="r" b="b"/>
              <a:pathLst>
                <a:path w="520" h="700" extrusionOk="0">
                  <a:moveTo>
                    <a:pt x="38" y="699"/>
                  </a:moveTo>
                  <a:cubicBezTo>
                    <a:pt x="189" y="690"/>
                    <a:pt x="161" y="690"/>
                    <a:pt x="217" y="567"/>
                  </a:cubicBezTo>
                  <a:cubicBezTo>
                    <a:pt x="293" y="416"/>
                    <a:pt x="520" y="132"/>
                    <a:pt x="406" y="66"/>
                  </a:cubicBezTo>
                  <a:cubicBezTo>
                    <a:pt x="274" y="0"/>
                    <a:pt x="0" y="435"/>
                    <a:pt x="38" y="69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0"/>
            <p:cNvSpPr/>
            <p:nvPr/>
          </p:nvSpPr>
          <p:spPr>
            <a:xfrm>
              <a:off x="7094843" y="3545204"/>
              <a:ext cx="27485" cy="34265"/>
            </a:xfrm>
            <a:custGeom>
              <a:avLst/>
              <a:gdLst/>
              <a:ahLst/>
              <a:cxnLst/>
              <a:rect l="l" t="t" r="r" b="b"/>
              <a:pathLst>
                <a:path w="539" h="672" extrusionOk="0">
                  <a:moveTo>
                    <a:pt x="9" y="634"/>
                  </a:moveTo>
                  <a:cubicBezTo>
                    <a:pt x="312" y="672"/>
                    <a:pt x="539" y="209"/>
                    <a:pt x="406" y="86"/>
                  </a:cubicBezTo>
                  <a:cubicBezTo>
                    <a:pt x="312" y="1"/>
                    <a:pt x="227" y="266"/>
                    <a:pt x="180" y="332"/>
                  </a:cubicBezTo>
                  <a:cubicBezTo>
                    <a:pt x="95" y="455"/>
                    <a:pt x="0" y="445"/>
                    <a:pt x="9" y="63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0"/>
            <p:cNvSpPr/>
            <p:nvPr/>
          </p:nvSpPr>
          <p:spPr>
            <a:xfrm>
              <a:off x="7403245" y="3794350"/>
              <a:ext cx="20295" cy="33296"/>
            </a:xfrm>
            <a:custGeom>
              <a:avLst/>
              <a:gdLst/>
              <a:ahLst/>
              <a:cxnLst/>
              <a:rect l="l" t="t" r="r" b="b"/>
              <a:pathLst>
                <a:path w="398" h="653" extrusionOk="0">
                  <a:moveTo>
                    <a:pt x="67" y="625"/>
                  </a:moveTo>
                  <a:cubicBezTo>
                    <a:pt x="123" y="644"/>
                    <a:pt x="0" y="653"/>
                    <a:pt x="142" y="634"/>
                  </a:cubicBezTo>
                  <a:cubicBezTo>
                    <a:pt x="218" y="625"/>
                    <a:pt x="237" y="530"/>
                    <a:pt x="293" y="398"/>
                  </a:cubicBezTo>
                  <a:cubicBezTo>
                    <a:pt x="350" y="275"/>
                    <a:pt x="397" y="162"/>
                    <a:pt x="378" y="29"/>
                  </a:cubicBezTo>
                  <a:cubicBezTo>
                    <a:pt x="218" y="29"/>
                    <a:pt x="256" y="1"/>
                    <a:pt x="133" y="256"/>
                  </a:cubicBezTo>
                  <a:cubicBezTo>
                    <a:pt x="67" y="388"/>
                    <a:pt x="29" y="483"/>
                    <a:pt x="67" y="62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0"/>
            <p:cNvSpPr/>
            <p:nvPr/>
          </p:nvSpPr>
          <p:spPr>
            <a:xfrm>
              <a:off x="6289063" y="3481617"/>
              <a:ext cx="33298" cy="16419"/>
            </a:xfrm>
            <a:custGeom>
              <a:avLst/>
              <a:gdLst/>
              <a:ahLst/>
              <a:cxnLst/>
              <a:rect l="l" t="t" r="r" b="b"/>
              <a:pathLst>
                <a:path w="653" h="322" extrusionOk="0">
                  <a:moveTo>
                    <a:pt x="1" y="284"/>
                  </a:moveTo>
                  <a:cubicBezTo>
                    <a:pt x="152" y="322"/>
                    <a:pt x="653" y="303"/>
                    <a:pt x="643" y="76"/>
                  </a:cubicBezTo>
                  <a:cubicBezTo>
                    <a:pt x="520" y="0"/>
                    <a:pt x="379" y="57"/>
                    <a:pt x="256" y="95"/>
                  </a:cubicBezTo>
                  <a:cubicBezTo>
                    <a:pt x="95" y="142"/>
                    <a:pt x="19" y="114"/>
                    <a:pt x="1" y="2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0"/>
            <p:cNvSpPr/>
            <p:nvPr/>
          </p:nvSpPr>
          <p:spPr>
            <a:xfrm>
              <a:off x="6514092" y="3315333"/>
              <a:ext cx="36205" cy="16929"/>
            </a:xfrm>
            <a:custGeom>
              <a:avLst/>
              <a:gdLst/>
              <a:ahLst/>
              <a:cxnLst/>
              <a:rect l="l" t="t" r="r" b="b"/>
              <a:pathLst>
                <a:path w="710" h="332" extrusionOk="0">
                  <a:moveTo>
                    <a:pt x="67" y="39"/>
                  </a:moveTo>
                  <a:cubicBezTo>
                    <a:pt x="39" y="190"/>
                    <a:pt x="1" y="332"/>
                    <a:pt x="190" y="162"/>
                  </a:cubicBezTo>
                  <a:cubicBezTo>
                    <a:pt x="237" y="266"/>
                    <a:pt x="266" y="256"/>
                    <a:pt x="398" y="256"/>
                  </a:cubicBezTo>
                  <a:cubicBezTo>
                    <a:pt x="568" y="256"/>
                    <a:pt x="710" y="284"/>
                    <a:pt x="710" y="143"/>
                  </a:cubicBezTo>
                  <a:cubicBezTo>
                    <a:pt x="710" y="1"/>
                    <a:pt x="266" y="77"/>
                    <a:pt x="228" y="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0"/>
            <p:cNvSpPr/>
            <p:nvPr/>
          </p:nvSpPr>
          <p:spPr>
            <a:xfrm>
              <a:off x="5724272" y="3795319"/>
              <a:ext cx="19326" cy="31869"/>
            </a:xfrm>
            <a:custGeom>
              <a:avLst/>
              <a:gdLst/>
              <a:ahLst/>
              <a:cxnLst/>
              <a:rect l="l" t="t" r="r" b="b"/>
              <a:pathLst>
                <a:path w="379" h="625" extrusionOk="0">
                  <a:moveTo>
                    <a:pt x="322" y="625"/>
                  </a:moveTo>
                  <a:cubicBezTo>
                    <a:pt x="378" y="464"/>
                    <a:pt x="265" y="1"/>
                    <a:pt x="19" y="20"/>
                  </a:cubicBezTo>
                  <a:lnTo>
                    <a:pt x="10" y="133"/>
                  </a:lnTo>
                  <a:cubicBezTo>
                    <a:pt x="0" y="190"/>
                    <a:pt x="104" y="360"/>
                    <a:pt x="123" y="417"/>
                  </a:cubicBezTo>
                  <a:cubicBezTo>
                    <a:pt x="189" y="558"/>
                    <a:pt x="152" y="625"/>
                    <a:pt x="322" y="62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0"/>
            <p:cNvSpPr/>
            <p:nvPr/>
          </p:nvSpPr>
          <p:spPr>
            <a:xfrm>
              <a:off x="6143021" y="2570343"/>
              <a:ext cx="34777" cy="28962"/>
            </a:xfrm>
            <a:custGeom>
              <a:avLst/>
              <a:gdLst/>
              <a:ahLst/>
              <a:cxnLst/>
              <a:rect l="l" t="t" r="r" b="b"/>
              <a:pathLst>
                <a:path w="682" h="568" extrusionOk="0">
                  <a:moveTo>
                    <a:pt x="322" y="161"/>
                  </a:moveTo>
                  <a:cubicBezTo>
                    <a:pt x="209" y="85"/>
                    <a:pt x="143" y="0"/>
                    <a:pt x="1" y="57"/>
                  </a:cubicBezTo>
                  <a:cubicBezTo>
                    <a:pt x="1" y="199"/>
                    <a:pt x="124" y="284"/>
                    <a:pt x="218" y="340"/>
                  </a:cubicBezTo>
                  <a:cubicBezTo>
                    <a:pt x="587" y="567"/>
                    <a:pt x="681" y="388"/>
                    <a:pt x="322" y="16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0"/>
            <p:cNvSpPr/>
            <p:nvPr/>
          </p:nvSpPr>
          <p:spPr>
            <a:xfrm>
              <a:off x="8200305" y="3816532"/>
              <a:ext cx="29474" cy="24169"/>
            </a:xfrm>
            <a:custGeom>
              <a:avLst/>
              <a:gdLst/>
              <a:ahLst/>
              <a:cxnLst/>
              <a:rect l="l" t="t" r="r" b="b"/>
              <a:pathLst>
                <a:path w="578" h="474" extrusionOk="0">
                  <a:moveTo>
                    <a:pt x="540" y="161"/>
                  </a:moveTo>
                  <a:cubicBezTo>
                    <a:pt x="577" y="114"/>
                    <a:pt x="558" y="20"/>
                    <a:pt x="473" y="10"/>
                  </a:cubicBezTo>
                  <a:cubicBezTo>
                    <a:pt x="379" y="1"/>
                    <a:pt x="58" y="199"/>
                    <a:pt x="29" y="256"/>
                  </a:cubicBezTo>
                  <a:cubicBezTo>
                    <a:pt x="1" y="322"/>
                    <a:pt x="20" y="473"/>
                    <a:pt x="256" y="33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0"/>
            <p:cNvSpPr/>
            <p:nvPr/>
          </p:nvSpPr>
          <p:spPr>
            <a:xfrm>
              <a:off x="5905958" y="3532711"/>
              <a:ext cx="17388" cy="36662"/>
            </a:xfrm>
            <a:custGeom>
              <a:avLst/>
              <a:gdLst/>
              <a:ahLst/>
              <a:cxnLst/>
              <a:rect l="l" t="t" r="r" b="b"/>
              <a:pathLst>
                <a:path w="341" h="719" extrusionOk="0">
                  <a:moveTo>
                    <a:pt x="237" y="0"/>
                  </a:moveTo>
                  <a:cubicBezTo>
                    <a:pt x="104" y="0"/>
                    <a:pt x="114" y="66"/>
                    <a:pt x="85" y="208"/>
                  </a:cubicBezTo>
                  <a:cubicBezTo>
                    <a:pt x="0" y="718"/>
                    <a:pt x="208" y="633"/>
                    <a:pt x="246" y="492"/>
                  </a:cubicBezTo>
                  <a:cubicBezTo>
                    <a:pt x="293" y="369"/>
                    <a:pt x="340" y="104"/>
                    <a:pt x="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0"/>
            <p:cNvSpPr/>
            <p:nvPr/>
          </p:nvSpPr>
          <p:spPr>
            <a:xfrm>
              <a:off x="7151190" y="2389628"/>
              <a:ext cx="27995" cy="43392"/>
            </a:xfrm>
            <a:custGeom>
              <a:avLst/>
              <a:gdLst/>
              <a:ahLst/>
              <a:cxnLst/>
              <a:rect l="l" t="t" r="r" b="b"/>
              <a:pathLst>
                <a:path w="549" h="851" extrusionOk="0">
                  <a:moveTo>
                    <a:pt x="530" y="548"/>
                  </a:moveTo>
                  <a:cubicBezTo>
                    <a:pt x="549" y="397"/>
                    <a:pt x="1" y="0"/>
                    <a:pt x="48" y="255"/>
                  </a:cubicBezTo>
                  <a:cubicBezTo>
                    <a:pt x="48" y="255"/>
                    <a:pt x="502" y="851"/>
                    <a:pt x="530" y="54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0"/>
            <p:cNvSpPr/>
            <p:nvPr/>
          </p:nvSpPr>
          <p:spPr>
            <a:xfrm>
              <a:off x="6943498" y="3528377"/>
              <a:ext cx="32839" cy="12544"/>
            </a:xfrm>
            <a:custGeom>
              <a:avLst/>
              <a:gdLst/>
              <a:ahLst/>
              <a:cxnLst/>
              <a:rect l="l" t="t" r="r" b="b"/>
              <a:pathLst>
                <a:path w="644" h="246" extrusionOk="0">
                  <a:moveTo>
                    <a:pt x="48" y="132"/>
                  </a:moveTo>
                  <a:cubicBezTo>
                    <a:pt x="152" y="246"/>
                    <a:pt x="539" y="246"/>
                    <a:pt x="643" y="132"/>
                  </a:cubicBezTo>
                  <a:cubicBezTo>
                    <a:pt x="624" y="28"/>
                    <a:pt x="615" y="0"/>
                    <a:pt x="350" y="0"/>
                  </a:cubicBezTo>
                  <a:cubicBezTo>
                    <a:pt x="1" y="0"/>
                    <a:pt x="57" y="57"/>
                    <a:pt x="48" y="13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0"/>
            <p:cNvSpPr/>
            <p:nvPr/>
          </p:nvSpPr>
          <p:spPr>
            <a:xfrm>
              <a:off x="7004230" y="3646933"/>
              <a:ext cx="29933" cy="20753"/>
            </a:xfrm>
            <a:custGeom>
              <a:avLst/>
              <a:gdLst/>
              <a:ahLst/>
              <a:cxnLst/>
              <a:rect l="l" t="t" r="r" b="b"/>
              <a:pathLst>
                <a:path w="587" h="407" extrusionOk="0">
                  <a:moveTo>
                    <a:pt x="293" y="95"/>
                  </a:moveTo>
                  <a:cubicBezTo>
                    <a:pt x="123" y="57"/>
                    <a:pt x="19" y="0"/>
                    <a:pt x="0" y="198"/>
                  </a:cubicBezTo>
                  <a:cubicBezTo>
                    <a:pt x="85" y="265"/>
                    <a:pt x="416" y="406"/>
                    <a:pt x="548" y="293"/>
                  </a:cubicBezTo>
                  <a:cubicBezTo>
                    <a:pt x="586" y="142"/>
                    <a:pt x="454" y="132"/>
                    <a:pt x="293" y="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0"/>
            <p:cNvSpPr/>
            <p:nvPr/>
          </p:nvSpPr>
          <p:spPr>
            <a:xfrm>
              <a:off x="7300597" y="3284534"/>
              <a:ext cx="16420" cy="32787"/>
            </a:xfrm>
            <a:custGeom>
              <a:avLst/>
              <a:gdLst/>
              <a:ahLst/>
              <a:cxnLst/>
              <a:rect l="l" t="t" r="r" b="b"/>
              <a:pathLst>
                <a:path w="322" h="643" extrusionOk="0">
                  <a:moveTo>
                    <a:pt x="38" y="643"/>
                  </a:moveTo>
                  <a:cubicBezTo>
                    <a:pt x="208" y="624"/>
                    <a:pt x="171" y="567"/>
                    <a:pt x="227" y="406"/>
                  </a:cubicBezTo>
                  <a:cubicBezTo>
                    <a:pt x="275" y="274"/>
                    <a:pt x="322" y="199"/>
                    <a:pt x="265" y="66"/>
                  </a:cubicBezTo>
                  <a:cubicBezTo>
                    <a:pt x="38" y="0"/>
                    <a:pt x="0" y="482"/>
                    <a:pt x="38" y="64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0"/>
            <p:cNvSpPr/>
            <p:nvPr/>
          </p:nvSpPr>
          <p:spPr>
            <a:xfrm>
              <a:off x="5830744" y="3286931"/>
              <a:ext cx="15961" cy="30390"/>
            </a:xfrm>
            <a:custGeom>
              <a:avLst/>
              <a:gdLst/>
              <a:ahLst/>
              <a:cxnLst/>
              <a:rect l="l" t="t" r="r" b="b"/>
              <a:pathLst>
                <a:path w="313" h="596" extrusionOk="0">
                  <a:moveTo>
                    <a:pt x="86" y="369"/>
                  </a:moveTo>
                  <a:cubicBezTo>
                    <a:pt x="143" y="530"/>
                    <a:pt x="114" y="586"/>
                    <a:pt x="284" y="596"/>
                  </a:cubicBezTo>
                  <a:cubicBezTo>
                    <a:pt x="313" y="454"/>
                    <a:pt x="303" y="369"/>
                    <a:pt x="256" y="227"/>
                  </a:cubicBezTo>
                  <a:cubicBezTo>
                    <a:pt x="218" y="95"/>
                    <a:pt x="209" y="0"/>
                    <a:pt x="58" y="19"/>
                  </a:cubicBezTo>
                  <a:cubicBezTo>
                    <a:pt x="1" y="161"/>
                    <a:pt x="48" y="227"/>
                    <a:pt x="86" y="36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0"/>
            <p:cNvSpPr/>
            <p:nvPr/>
          </p:nvSpPr>
          <p:spPr>
            <a:xfrm>
              <a:off x="5673178" y="3650298"/>
              <a:ext cx="16930" cy="27484"/>
            </a:xfrm>
            <a:custGeom>
              <a:avLst/>
              <a:gdLst/>
              <a:ahLst/>
              <a:cxnLst/>
              <a:rect l="l" t="t" r="r" b="b"/>
              <a:pathLst>
                <a:path w="332" h="539" extrusionOk="0">
                  <a:moveTo>
                    <a:pt x="275" y="199"/>
                  </a:moveTo>
                  <a:cubicBezTo>
                    <a:pt x="227" y="19"/>
                    <a:pt x="246" y="0"/>
                    <a:pt x="86" y="19"/>
                  </a:cubicBezTo>
                  <a:cubicBezTo>
                    <a:pt x="1" y="151"/>
                    <a:pt x="114" y="416"/>
                    <a:pt x="161" y="539"/>
                  </a:cubicBezTo>
                  <a:lnTo>
                    <a:pt x="312" y="529"/>
                  </a:lnTo>
                  <a:cubicBezTo>
                    <a:pt x="331" y="397"/>
                    <a:pt x="312" y="312"/>
                    <a:pt x="275" y="19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0"/>
            <p:cNvSpPr/>
            <p:nvPr/>
          </p:nvSpPr>
          <p:spPr>
            <a:xfrm>
              <a:off x="7351181" y="3344755"/>
              <a:ext cx="16930" cy="32838"/>
            </a:xfrm>
            <a:custGeom>
              <a:avLst/>
              <a:gdLst/>
              <a:ahLst/>
              <a:cxnLst/>
              <a:rect l="l" t="t" r="r" b="b"/>
              <a:pathLst>
                <a:path w="332" h="644" extrusionOk="0">
                  <a:moveTo>
                    <a:pt x="29" y="624"/>
                  </a:moveTo>
                  <a:cubicBezTo>
                    <a:pt x="209" y="643"/>
                    <a:pt x="190" y="596"/>
                    <a:pt x="237" y="426"/>
                  </a:cubicBezTo>
                  <a:cubicBezTo>
                    <a:pt x="256" y="331"/>
                    <a:pt x="332" y="142"/>
                    <a:pt x="228" y="95"/>
                  </a:cubicBezTo>
                  <a:cubicBezTo>
                    <a:pt x="57" y="0"/>
                    <a:pt x="1" y="511"/>
                    <a:pt x="29" y="6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0"/>
            <p:cNvSpPr/>
            <p:nvPr/>
          </p:nvSpPr>
          <p:spPr>
            <a:xfrm>
              <a:off x="5723303" y="2283106"/>
              <a:ext cx="34726" cy="19835"/>
            </a:xfrm>
            <a:custGeom>
              <a:avLst/>
              <a:gdLst/>
              <a:ahLst/>
              <a:cxnLst/>
              <a:rect l="l" t="t" r="r" b="b"/>
              <a:pathLst>
                <a:path w="681" h="389" extrusionOk="0">
                  <a:moveTo>
                    <a:pt x="549" y="313"/>
                  </a:moveTo>
                  <a:cubicBezTo>
                    <a:pt x="681" y="171"/>
                    <a:pt x="208" y="1"/>
                    <a:pt x="38" y="57"/>
                  </a:cubicBezTo>
                  <a:cubicBezTo>
                    <a:pt x="0" y="218"/>
                    <a:pt x="123" y="227"/>
                    <a:pt x="237" y="265"/>
                  </a:cubicBezTo>
                  <a:cubicBezTo>
                    <a:pt x="322" y="303"/>
                    <a:pt x="473" y="388"/>
                    <a:pt x="549" y="31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0"/>
            <p:cNvSpPr/>
            <p:nvPr/>
          </p:nvSpPr>
          <p:spPr>
            <a:xfrm>
              <a:off x="7358422" y="2279740"/>
              <a:ext cx="40539" cy="33296"/>
            </a:xfrm>
            <a:custGeom>
              <a:avLst/>
              <a:gdLst/>
              <a:ahLst/>
              <a:cxnLst/>
              <a:rect l="l" t="t" r="r" b="b"/>
              <a:pathLst>
                <a:path w="795" h="653" extrusionOk="0">
                  <a:moveTo>
                    <a:pt x="643" y="265"/>
                  </a:moveTo>
                  <a:cubicBezTo>
                    <a:pt x="794" y="0"/>
                    <a:pt x="208" y="246"/>
                    <a:pt x="152" y="369"/>
                  </a:cubicBezTo>
                  <a:cubicBezTo>
                    <a:pt x="1" y="653"/>
                    <a:pt x="596" y="350"/>
                    <a:pt x="643" y="26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0"/>
            <p:cNvSpPr/>
            <p:nvPr/>
          </p:nvSpPr>
          <p:spPr>
            <a:xfrm>
              <a:off x="5782097" y="3343328"/>
              <a:ext cx="15451" cy="33755"/>
            </a:xfrm>
            <a:custGeom>
              <a:avLst/>
              <a:gdLst/>
              <a:ahLst/>
              <a:cxnLst/>
              <a:rect l="l" t="t" r="r" b="b"/>
              <a:pathLst>
                <a:path w="303" h="662" extrusionOk="0">
                  <a:moveTo>
                    <a:pt x="227" y="652"/>
                  </a:moveTo>
                  <a:cubicBezTo>
                    <a:pt x="303" y="577"/>
                    <a:pt x="265" y="463"/>
                    <a:pt x="227" y="331"/>
                  </a:cubicBezTo>
                  <a:cubicBezTo>
                    <a:pt x="142" y="0"/>
                    <a:pt x="0" y="95"/>
                    <a:pt x="0" y="227"/>
                  </a:cubicBezTo>
                  <a:cubicBezTo>
                    <a:pt x="0" y="293"/>
                    <a:pt x="38" y="435"/>
                    <a:pt x="57" y="501"/>
                  </a:cubicBezTo>
                  <a:cubicBezTo>
                    <a:pt x="95" y="614"/>
                    <a:pt x="104" y="662"/>
                    <a:pt x="227" y="6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0"/>
            <p:cNvSpPr/>
            <p:nvPr/>
          </p:nvSpPr>
          <p:spPr>
            <a:xfrm>
              <a:off x="5910292" y="3474376"/>
              <a:ext cx="11626" cy="34775"/>
            </a:xfrm>
            <a:custGeom>
              <a:avLst/>
              <a:gdLst/>
              <a:ahLst/>
              <a:cxnLst/>
              <a:rect l="l" t="t" r="r" b="b"/>
              <a:pathLst>
                <a:path w="228" h="682" extrusionOk="0">
                  <a:moveTo>
                    <a:pt x="95" y="681"/>
                  </a:moveTo>
                  <a:cubicBezTo>
                    <a:pt x="208" y="662"/>
                    <a:pt x="208" y="643"/>
                    <a:pt x="218" y="502"/>
                  </a:cubicBezTo>
                  <a:cubicBezTo>
                    <a:pt x="227" y="426"/>
                    <a:pt x="227" y="350"/>
                    <a:pt x="218" y="275"/>
                  </a:cubicBezTo>
                  <a:cubicBezTo>
                    <a:pt x="189" y="1"/>
                    <a:pt x="19" y="67"/>
                    <a:pt x="19" y="303"/>
                  </a:cubicBezTo>
                  <a:cubicBezTo>
                    <a:pt x="19" y="492"/>
                    <a:pt x="0" y="606"/>
                    <a:pt x="95" y="68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0"/>
            <p:cNvSpPr/>
            <p:nvPr/>
          </p:nvSpPr>
          <p:spPr>
            <a:xfrm>
              <a:off x="7457704" y="3650757"/>
              <a:ext cx="14023" cy="27025"/>
            </a:xfrm>
            <a:custGeom>
              <a:avLst/>
              <a:gdLst/>
              <a:ahLst/>
              <a:cxnLst/>
              <a:rect l="l" t="t" r="r" b="b"/>
              <a:pathLst>
                <a:path w="275" h="530" extrusionOk="0">
                  <a:moveTo>
                    <a:pt x="10" y="530"/>
                  </a:moveTo>
                  <a:cubicBezTo>
                    <a:pt x="199" y="530"/>
                    <a:pt x="180" y="530"/>
                    <a:pt x="227" y="331"/>
                  </a:cubicBezTo>
                  <a:cubicBezTo>
                    <a:pt x="265" y="190"/>
                    <a:pt x="274" y="123"/>
                    <a:pt x="256" y="1"/>
                  </a:cubicBezTo>
                  <a:cubicBezTo>
                    <a:pt x="76" y="1"/>
                    <a:pt x="95" y="29"/>
                    <a:pt x="57" y="180"/>
                  </a:cubicBezTo>
                  <a:cubicBezTo>
                    <a:pt x="19" y="303"/>
                    <a:pt x="0" y="398"/>
                    <a:pt x="10" y="53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0"/>
            <p:cNvSpPr/>
            <p:nvPr/>
          </p:nvSpPr>
          <p:spPr>
            <a:xfrm>
              <a:off x="6969045" y="2560195"/>
              <a:ext cx="27026" cy="23200"/>
            </a:xfrm>
            <a:custGeom>
              <a:avLst/>
              <a:gdLst/>
              <a:ahLst/>
              <a:cxnLst/>
              <a:rect l="l" t="t" r="r" b="b"/>
              <a:pathLst>
                <a:path w="530" h="455" extrusionOk="0">
                  <a:moveTo>
                    <a:pt x="0" y="284"/>
                  </a:moveTo>
                  <a:cubicBezTo>
                    <a:pt x="67" y="454"/>
                    <a:pt x="180" y="388"/>
                    <a:pt x="312" y="313"/>
                  </a:cubicBezTo>
                  <a:cubicBezTo>
                    <a:pt x="407" y="256"/>
                    <a:pt x="530" y="161"/>
                    <a:pt x="501" y="29"/>
                  </a:cubicBezTo>
                  <a:cubicBezTo>
                    <a:pt x="360" y="1"/>
                    <a:pt x="57" y="190"/>
                    <a:pt x="0" y="2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0"/>
            <p:cNvSpPr/>
            <p:nvPr/>
          </p:nvSpPr>
          <p:spPr>
            <a:xfrm>
              <a:off x="6003761" y="3564020"/>
              <a:ext cx="27026" cy="22691"/>
            </a:xfrm>
            <a:custGeom>
              <a:avLst/>
              <a:gdLst/>
              <a:ahLst/>
              <a:cxnLst/>
              <a:rect l="l" t="t" r="r" b="b"/>
              <a:pathLst>
                <a:path w="530" h="445" extrusionOk="0">
                  <a:moveTo>
                    <a:pt x="39" y="388"/>
                  </a:moveTo>
                  <a:cubicBezTo>
                    <a:pt x="180" y="445"/>
                    <a:pt x="445" y="293"/>
                    <a:pt x="530" y="218"/>
                  </a:cubicBezTo>
                  <a:cubicBezTo>
                    <a:pt x="521" y="0"/>
                    <a:pt x="407" y="76"/>
                    <a:pt x="246" y="152"/>
                  </a:cubicBezTo>
                  <a:cubicBezTo>
                    <a:pt x="114" y="208"/>
                    <a:pt x="1" y="246"/>
                    <a:pt x="39" y="38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0"/>
            <p:cNvSpPr/>
            <p:nvPr/>
          </p:nvSpPr>
          <p:spPr>
            <a:xfrm>
              <a:off x="5258764" y="2324052"/>
              <a:ext cx="30392" cy="23710"/>
            </a:xfrm>
            <a:custGeom>
              <a:avLst/>
              <a:gdLst/>
              <a:ahLst/>
              <a:cxnLst/>
              <a:rect l="l" t="t" r="r" b="b"/>
              <a:pathLst>
                <a:path w="596" h="465" extrusionOk="0">
                  <a:moveTo>
                    <a:pt x="548" y="39"/>
                  </a:moveTo>
                  <a:cubicBezTo>
                    <a:pt x="510" y="10"/>
                    <a:pt x="595" y="10"/>
                    <a:pt x="473" y="1"/>
                  </a:cubicBezTo>
                  <a:cubicBezTo>
                    <a:pt x="416" y="1"/>
                    <a:pt x="0" y="218"/>
                    <a:pt x="57" y="322"/>
                  </a:cubicBezTo>
                  <a:cubicBezTo>
                    <a:pt x="132" y="464"/>
                    <a:pt x="567" y="228"/>
                    <a:pt x="548" y="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0"/>
            <p:cNvSpPr/>
            <p:nvPr/>
          </p:nvSpPr>
          <p:spPr>
            <a:xfrm>
              <a:off x="7410485" y="2689357"/>
              <a:ext cx="14482" cy="29931"/>
            </a:xfrm>
            <a:custGeom>
              <a:avLst/>
              <a:gdLst/>
              <a:ahLst/>
              <a:cxnLst/>
              <a:rect l="l" t="t" r="r" b="b"/>
              <a:pathLst>
                <a:path w="284" h="587" extrusionOk="0">
                  <a:moveTo>
                    <a:pt x="114" y="577"/>
                  </a:moveTo>
                  <a:cubicBezTo>
                    <a:pt x="199" y="549"/>
                    <a:pt x="189" y="586"/>
                    <a:pt x="218" y="473"/>
                  </a:cubicBezTo>
                  <a:cubicBezTo>
                    <a:pt x="255" y="331"/>
                    <a:pt x="284" y="86"/>
                    <a:pt x="142" y="29"/>
                  </a:cubicBezTo>
                  <a:cubicBezTo>
                    <a:pt x="85" y="57"/>
                    <a:pt x="57" y="1"/>
                    <a:pt x="29" y="284"/>
                  </a:cubicBezTo>
                  <a:cubicBezTo>
                    <a:pt x="0" y="577"/>
                    <a:pt x="66" y="549"/>
                    <a:pt x="114" y="5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0"/>
            <p:cNvSpPr/>
            <p:nvPr/>
          </p:nvSpPr>
          <p:spPr>
            <a:xfrm>
              <a:off x="6923764" y="3412676"/>
              <a:ext cx="28964" cy="14073"/>
            </a:xfrm>
            <a:custGeom>
              <a:avLst/>
              <a:gdLst/>
              <a:ahLst/>
              <a:cxnLst/>
              <a:rect l="l" t="t" r="r" b="b"/>
              <a:pathLst>
                <a:path w="568" h="276" extrusionOk="0">
                  <a:moveTo>
                    <a:pt x="548" y="190"/>
                  </a:moveTo>
                  <a:cubicBezTo>
                    <a:pt x="529" y="86"/>
                    <a:pt x="567" y="105"/>
                    <a:pt x="444" y="77"/>
                  </a:cubicBezTo>
                  <a:cubicBezTo>
                    <a:pt x="388" y="58"/>
                    <a:pt x="28" y="1"/>
                    <a:pt x="0" y="190"/>
                  </a:cubicBezTo>
                  <a:cubicBezTo>
                    <a:pt x="66" y="275"/>
                    <a:pt x="161" y="266"/>
                    <a:pt x="274" y="266"/>
                  </a:cubicBezTo>
                  <a:cubicBezTo>
                    <a:pt x="321" y="266"/>
                    <a:pt x="388" y="266"/>
                    <a:pt x="435" y="256"/>
                  </a:cubicBezTo>
                  <a:cubicBezTo>
                    <a:pt x="567" y="228"/>
                    <a:pt x="501" y="256"/>
                    <a:pt x="548" y="1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0"/>
            <p:cNvSpPr/>
            <p:nvPr/>
          </p:nvSpPr>
          <p:spPr>
            <a:xfrm>
              <a:off x="5786891" y="2657539"/>
              <a:ext cx="21774" cy="41047"/>
            </a:xfrm>
            <a:custGeom>
              <a:avLst/>
              <a:gdLst/>
              <a:ahLst/>
              <a:cxnLst/>
              <a:rect l="l" t="t" r="r" b="b"/>
              <a:pathLst>
                <a:path w="427" h="805" extrusionOk="0">
                  <a:moveTo>
                    <a:pt x="152" y="1"/>
                  </a:moveTo>
                  <a:cubicBezTo>
                    <a:pt x="1" y="804"/>
                    <a:pt x="426" y="634"/>
                    <a:pt x="3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0"/>
            <p:cNvSpPr/>
            <p:nvPr/>
          </p:nvSpPr>
          <p:spPr>
            <a:xfrm>
              <a:off x="5810551" y="3471470"/>
              <a:ext cx="14941" cy="29472"/>
            </a:xfrm>
            <a:custGeom>
              <a:avLst/>
              <a:gdLst/>
              <a:ahLst/>
              <a:cxnLst/>
              <a:rect l="l" t="t" r="r" b="b"/>
              <a:pathLst>
                <a:path w="293" h="578" extrusionOk="0">
                  <a:moveTo>
                    <a:pt x="76" y="577"/>
                  </a:moveTo>
                  <a:cubicBezTo>
                    <a:pt x="293" y="568"/>
                    <a:pt x="236" y="95"/>
                    <a:pt x="217" y="10"/>
                  </a:cubicBezTo>
                  <a:cubicBezTo>
                    <a:pt x="95" y="10"/>
                    <a:pt x="95" y="1"/>
                    <a:pt x="57" y="114"/>
                  </a:cubicBezTo>
                  <a:cubicBezTo>
                    <a:pt x="19" y="247"/>
                    <a:pt x="0" y="464"/>
                    <a:pt x="76" y="5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0"/>
            <p:cNvSpPr/>
            <p:nvPr/>
          </p:nvSpPr>
          <p:spPr>
            <a:xfrm>
              <a:off x="5860626" y="3656060"/>
              <a:ext cx="29933" cy="14532"/>
            </a:xfrm>
            <a:custGeom>
              <a:avLst/>
              <a:gdLst/>
              <a:ahLst/>
              <a:cxnLst/>
              <a:rect l="l" t="t" r="r" b="b"/>
              <a:pathLst>
                <a:path w="587" h="285" extrusionOk="0">
                  <a:moveTo>
                    <a:pt x="266" y="265"/>
                  </a:moveTo>
                  <a:cubicBezTo>
                    <a:pt x="398" y="275"/>
                    <a:pt x="587" y="284"/>
                    <a:pt x="549" y="133"/>
                  </a:cubicBezTo>
                  <a:cubicBezTo>
                    <a:pt x="521" y="1"/>
                    <a:pt x="67" y="76"/>
                    <a:pt x="1" y="123"/>
                  </a:cubicBezTo>
                  <a:cubicBezTo>
                    <a:pt x="20" y="218"/>
                    <a:pt x="1" y="218"/>
                    <a:pt x="95" y="256"/>
                  </a:cubicBezTo>
                  <a:cubicBezTo>
                    <a:pt x="133" y="265"/>
                    <a:pt x="218" y="265"/>
                    <a:pt x="266" y="26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0"/>
            <p:cNvSpPr/>
            <p:nvPr/>
          </p:nvSpPr>
          <p:spPr>
            <a:xfrm>
              <a:off x="7444191" y="2304318"/>
              <a:ext cx="33298" cy="13563"/>
            </a:xfrm>
            <a:custGeom>
              <a:avLst/>
              <a:gdLst/>
              <a:ahLst/>
              <a:cxnLst/>
              <a:rect l="l" t="t" r="r" b="b"/>
              <a:pathLst>
                <a:path w="653" h="266" extrusionOk="0">
                  <a:moveTo>
                    <a:pt x="398" y="19"/>
                  </a:moveTo>
                  <a:cubicBezTo>
                    <a:pt x="313" y="19"/>
                    <a:pt x="142" y="0"/>
                    <a:pt x="95" y="86"/>
                  </a:cubicBezTo>
                  <a:cubicBezTo>
                    <a:pt x="1" y="265"/>
                    <a:pt x="539" y="237"/>
                    <a:pt x="624" y="180"/>
                  </a:cubicBezTo>
                  <a:cubicBezTo>
                    <a:pt x="653" y="29"/>
                    <a:pt x="568" y="19"/>
                    <a:pt x="398" y="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0"/>
            <p:cNvSpPr/>
            <p:nvPr/>
          </p:nvSpPr>
          <p:spPr>
            <a:xfrm>
              <a:off x="7081789" y="2912957"/>
              <a:ext cx="14533" cy="28962"/>
            </a:xfrm>
            <a:custGeom>
              <a:avLst/>
              <a:gdLst/>
              <a:ahLst/>
              <a:cxnLst/>
              <a:rect l="l" t="t" r="r" b="b"/>
              <a:pathLst>
                <a:path w="285" h="568" extrusionOk="0">
                  <a:moveTo>
                    <a:pt x="171" y="568"/>
                  </a:moveTo>
                  <a:cubicBezTo>
                    <a:pt x="247" y="511"/>
                    <a:pt x="237" y="539"/>
                    <a:pt x="265" y="284"/>
                  </a:cubicBezTo>
                  <a:cubicBezTo>
                    <a:pt x="275" y="246"/>
                    <a:pt x="284" y="152"/>
                    <a:pt x="284" y="124"/>
                  </a:cubicBezTo>
                  <a:cubicBezTo>
                    <a:pt x="275" y="29"/>
                    <a:pt x="275" y="48"/>
                    <a:pt x="228" y="1"/>
                  </a:cubicBezTo>
                  <a:cubicBezTo>
                    <a:pt x="133" y="20"/>
                    <a:pt x="143" y="10"/>
                    <a:pt x="105" y="114"/>
                  </a:cubicBezTo>
                  <a:cubicBezTo>
                    <a:pt x="67" y="199"/>
                    <a:pt x="1" y="511"/>
                    <a:pt x="171" y="5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0"/>
            <p:cNvSpPr/>
            <p:nvPr/>
          </p:nvSpPr>
          <p:spPr>
            <a:xfrm>
              <a:off x="7311662" y="2337565"/>
              <a:ext cx="30443" cy="26566"/>
            </a:xfrm>
            <a:custGeom>
              <a:avLst/>
              <a:gdLst/>
              <a:ahLst/>
              <a:cxnLst/>
              <a:rect l="l" t="t" r="r" b="b"/>
              <a:pathLst>
                <a:path w="597" h="521" extrusionOk="0">
                  <a:moveTo>
                    <a:pt x="95" y="473"/>
                  </a:moveTo>
                  <a:cubicBezTo>
                    <a:pt x="237" y="520"/>
                    <a:pt x="596" y="199"/>
                    <a:pt x="492" y="105"/>
                  </a:cubicBezTo>
                  <a:cubicBezTo>
                    <a:pt x="398" y="1"/>
                    <a:pt x="1" y="312"/>
                    <a:pt x="95" y="47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0"/>
            <p:cNvSpPr/>
            <p:nvPr/>
          </p:nvSpPr>
          <p:spPr>
            <a:xfrm>
              <a:off x="7343991" y="2657539"/>
              <a:ext cx="11575" cy="26566"/>
            </a:xfrm>
            <a:custGeom>
              <a:avLst/>
              <a:gdLst/>
              <a:ahLst/>
              <a:cxnLst/>
              <a:rect l="l" t="t" r="r" b="b"/>
              <a:pathLst>
                <a:path w="227" h="521" extrusionOk="0">
                  <a:moveTo>
                    <a:pt x="0" y="180"/>
                  </a:moveTo>
                  <a:cubicBezTo>
                    <a:pt x="0" y="303"/>
                    <a:pt x="9" y="445"/>
                    <a:pt x="57" y="521"/>
                  </a:cubicBezTo>
                  <a:cubicBezTo>
                    <a:pt x="180" y="521"/>
                    <a:pt x="208" y="511"/>
                    <a:pt x="208" y="388"/>
                  </a:cubicBezTo>
                  <a:cubicBezTo>
                    <a:pt x="208" y="209"/>
                    <a:pt x="227" y="114"/>
                    <a:pt x="151" y="1"/>
                  </a:cubicBezTo>
                  <a:lnTo>
                    <a:pt x="9" y="2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0"/>
            <p:cNvSpPr/>
            <p:nvPr/>
          </p:nvSpPr>
          <p:spPr>
            <a:xfrm>
              <a:off x="5724272" y="2690785"/>
              <a:ext cx="14023" cy="27535"/>
            </a:xfrm>
            <a:custGeom>
              <a:avLst/>
              <a:gdLst/>
              <a:ahLst/>
              <a:cxnLst/>
              <a:rect l="l" t="t" r="r" b="b"/>
              <a:pathLst>
                <a:path w="275" h="540" extrusionOk="0">
                  <a:moveTo>
                    <a:pt x="95" y="1"/>
                  </a:moveTo>
                  <a:cubicBezTo>
                    <a:pt x="0" y="58"/>
                    <a:pt x="0" y="162"/>
                    <a:pt x="10" y="294"/>
                  </a:cubicBezTo>
                  <a:cubicBezTo>
                    <a:pt x="29" y="473"/>
                    <a:pt x="29" y="540"/>
                    <a:pt x="189" y="540"/>
                  </a:cubicBezTo>
                  <a:cubicBezTo>
                    <a:pt x="218" y="369"/>
                    <a:pt x="274" y="48"/>
                    <a:pt x="9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0"/>
            <p:cNvSpPr/>
            <p:nvPr/>
          </p:nvSpPr>
          <p:spPr>
            <a:xfrm>
              <a:off x="6310276" y="3779410"/>
              <a:ext cx="20295" cy="35234"/>
            </a:xfrm>
            <a:custGeom>
              <a:avLst/>
              <a:gdLst/>
              <a:ahLst/>
              <a:cxnLst/>
              <a:rect l="l" t="t" r="r" b="b"/>
              <a:pathLst>
                <a:path w="398" h="691" extrusionOk="0">
                  <a:moveTo>
                    <a:pt x="38" y="275"/>
                  </a:moveTo>
                  <a:cubicBezTo>
                    <a:pt x="114" y="606"/>
                    <a:pt x="397" y="691"/>
                    <a:pt x="312" y="417"/>
                  </a:cubicBezTo>
                  <a:cubicBezTo>
                    <a:pt x="303" y="370"/>
                    <a:pt x="189" y="133"/>
                    <a:pt x="180" y="114"/>
                  </a:cubicBezTo>
                  <a:cubicBezTo>
                    <a:pt x="67" y="1"/>
                    <a:pt x="0" y="124"/>
                    <a:pt x="38" y="2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0"/>
            <p:cNvSpPr/>
            <p:nvPr/>
          </p:nvSpPr>
          <p:spPr>
            <a:xfrm>
              <a:off x="7315997" y="3556320"/>
              <a:ext cx="13105" cy="27025"/>
            </a:xfrm>
            <a:custGeom>
              <a:avLst/>
              <a:gdLst/>
              <a:ahLst/>
              <a:cxnLst/>
              <a:rect l="l" t="t" r="r" b="b"/>
              <a:pathLst>
                <a:path w="257" h="530" extrusionOk="0">
                  <a:moveTo>
                    <a:pt x="124" y="0"/>
                  </a:moveTo>
                  <a:cubicBezTo>
                    <a:pt x="1" y="95"/>
                    <a:pt x="20" y="407"/>
                    <a:pt x="95" y="530"/>
                  </a:cubicBezTo>
                  <a:cubicBezTo>
                    <a:pt x="256" y="530"/>
                    <a:pt x="247" y="435"/>
                    <a:pt x="247" y="274"/>
                  </a:cubicBezTo>
                  <a:cubicBezTo>
                    <a:pt x="247" y="114"/>
                    <a:pt x="256" y="19"/>
                    <a:pt x="1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0"/>
            <p:cNvSpPr/>
            <p:nvPr/>
          </p:nvSpPr>
          <p:spPr>
            <a:xfrm>
              <a:off x="6278456" y="3244046"/>
              <a:ext cx="29474" cy="15450"/>
            </a:xfrm>
            <a:custGeom>
              <a:avLst/>
              <a:gdLst/>
              <a:ahLst/>
              <a:cxnLst/>
              <a:rect l="l" t="t" r="r" b="b"/>
              <a:pathLst>
                <a:path w="578" h="303" extrusionOk="0">
                  <a:moveTo>
                    <a:pt x="190" y="284"/>
                  </a:moveTo>
                  <a:cubicBezTo>
                    <a:pt x="256" y="303"/>
                    <a:pt x="577" y="237"/>
                    <a:pt x="473" y="38"/>
                  </a:cubicBezTo>
                  <a:cubicBezTo>
                    <a:pt x="379" y="0"/>
                    <a:pt x="331" y="66"/>
                    <a:pt x="199" y="85"/>
                  </a:cubicBezTo>
                  <a:cubicBezTo>
                    <a:pt x="10" y="114"/>
                    <a:pt x="10" y="76"/>
                    <a:pt x="1" y="26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0"/>
            <p:cNvSpPr/>
            <p:nvPr/>
          </p:nvSpPr>
          <p:spPr>
            <a:xfrm>
              <a:off x="5009105" y="2103869"/>
              <a:ext cx="14992" cy="27994"/>
            </a:xfrm>
            <a:custGeom>
              <a:avLst/>
              <a:gdLst/>
              <a:ahLst/>
              <a:cxnLst/>
              <a:rect l="l" t="t" r="r" b="b"/>
              <a:pathLst>
                <a:path w="294" h="549" extrusionOk="0">
                  <a:moveTo>
                    <a:pt x="38" y="47"/>
                  </a:moveTo>
                  <a:cubicBezTo>
                    <a:pt x="1" y="132"/>
                    <a:pt x="10" y="548"/>
                    <a:pt x="246" y="539"/>
                  </a:cubicBezTo>
                  <a:cubicBezTo>
                    <a:pt x="294" y="425"/>
                    <a:pt x="256" y="340"/>
                    <a:pt x="227" y="217"/>
                  </a:cubicBezTo>
                  <a:cubicBezTo>
                    <a:pt x="190" y="66"/>
                    <a:pt x="199" y="0"/>
                    <a:pt x="38" y="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0"/>
            <p:cNvSpPr/>
            <p:nvPr/>
          </p:nvSpPr>
          <p:spPr>
            <a:xfrm>
              <a:off x="7299169" y="3497527"/>
              <a:ext cx="13513" cy="27484"/>
            </a:xfrm>
            <a:custGeom>
              <a:avLst/>
              <a:gdLst/>
              <a:ahLst/>
              <a:cxnLst/>
              <a:rect l="l" t="t" r="r" b="b"/>
              <a:pathLst>
                <a:path w="265" h="539" extrusionOk="0">
                  <a:moveTo>
                    <a:pt x="132" y="0"/>
                  </a:moveTo>
                  <a:cubicBezTo>
                    <a:pt x="0" y="48"/>
                    <a:pt x="10" y="142"/>
                    <a:pt x="19" y="312"/>
                  </a:cubicBezTo>
                  <a:cubicBezTo>
                    <a:pt x="28" y="473"/>
                    <a:pt x="47" y="539"/>
                    <a:pt x="199" y="520"/>
                  </a:cubicBezTo>
                  <a:cubicBezTo>
                    <a:pt x="227" y="378"/>
                    <a:pt x="265" y="85"/>
                    <a:pt x="1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0"/>
            <p:cNvSpPr/>
            <p:nvPr/>
          </p:nvSpPr>
          <p:spPr>
            <a:xfrm>
              <a:off x="6144959" y="2557340"/>
              <a:ext cx="25139" cy="20243"/>
            </a:xfrm>
            <a:custGeom>
              <a:avLst/>
              <a:gdLst/>
              <a:ahLst/>
              <a:cxnLst/>
              <a:rect l="l" t="t" r="r" b="b"/>
              <a:pathLst>
                <a:path w="493" h="397" extrusionOk="0">
                  <a:moveTo>
                    <a:pt x="199" y="293"/>
                  </a:moveTo>
                  <a:cubicBezTo>
                    <a:pt x="332" y="378"/>
                    <a:pt x="388" y="397"/>
                    <a:pt x="492" y="284"/>
                  </a:cubicBezTo>
                  <a:cubicBezTo>
                    <a:pt x="454" y="161"/>
                    <a:pt x="152" y="0"/>
                    <a:pt x="29" y="10"/>
                  </a:cubicBezTo>
                  <a:cubicBezTo>
                    <a:pt x="1" y="151"/>
                    <a:pt x="105" y="217"/>
                    <a:pt x="199" y="29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0"/>
            <p:cNvSpPr/>
            <p:nvPr/>
          </p:nvSpPr>
          <p:spPr>
            <a:xfrm>
              <a:off x="7463976" y="2924991"/>
              <a:ext cx="28454" cy="17897"/>
            </a:xfrm>
            <a:custGeom>
              <a:avLst/>
              <a:gdLst/>
              <a:ahLst/>
              <a:cxnLst/>
              <a:rect l="l" t="t" r="r" b="b"/>
              <a:pathLst>
                <a:path w="558" h="351" extrusionOk="0">
                  <a:moveTo>
                    <a:pt x="180" y="266"/>
                  </a:moveTo>
                  <a:cubicBezTo>
                    <a:pt x="274" y="303"/>
                    <a:pt x="425" y="351"/>
                    <a:pt x="473" y="256"/>
                  </a:cubicBezTo>
                  <a:cubicBezTo>
                    <a:pt x="558" y="124"/>
                    <a:pt x="123" y="1"/>
                    <a:pt x="10" y="20"/>
                  </a:cubicBezTo>
                  <a:cubicBezTo>
                    <a:pt x="0" y="162"/>
                    <a:pt x="66" y="209"/>
                    <a:pt x="180" y="26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0"/>
            <p:cNvSpPr/>
            <p:nvPr/>
          </p:nvSpPr>
          <p:spPr>
            <a:xfrm>
              <a:off x="6939164" y="2707205"/>
              <a:ext cx="29933" cy="15450"/>
            </a:xfrm>
            <a:custGeom>
              <a:avLst/>
              <a:gdLst/>
              <a:ahLst/>
              <a:cxnLst/>
              <a:rect l="l" t="t" r="r" b="b"/>
              <a:pathLst>
                <a:path w="587" h="303" extrusionOk="0">
                  <a:moveTo>
                    <a:pt x="76" y="255"/>
                  </a:moveTo>
                  <a:cubicBezTo>
                    <a:pt x="189" y="303"/>
                    <a:pt x="256" y="255"/>
                    <a:pt x="360" y="218"/>
                  </a:cubicBezTo>
                  <a:cubicBezTo>
                    <a:pt x="454" y="189"/>
                    <a:pt x="520" y="180"/>
                    <a:pt x="586" y="142"/>
                  </a:cubicBezTo>
                  <a:cubicBezTo>
                    <a:pt x="567" y="47"/>
                    <a:pt x="567" y="29"/>
                    <a:pt x="464" y="10"/>
                  </a:cubicBezTo>
                  <a:cubicBezTo>
                    <a:pt x="388" y="0"/>
                    <a:pt x="322" y="10"/>
                    <a:pt x="256" y="38"/>
                  </a:cubicBezTo>
                  <a:cubicBezTo>
                    <a:pt x="227" y="47"/>
                    <a:pt x="133" y="114"/>
                    <a:pt x="114" y="133"/>
                  </a:cubicBezTo>
                  <a:cubicBezTo>
                    <a:pt x="0" y="236"/>
                    <a:pt x="76" y="255"/>
                    <a:pt x="76" y="25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0"/>
            <p:cNvSpPr/>
            <p:nvPr/>
          </p:nvSpPr>
          <p:spPr>
            <a:xfrm>
              <a:off x="7116005" y="3339911"/>
              <a:ext cx="27536" cy="20294"/>
            </a:xfrm>
            <a:custGeom>
              <a:avLst/>
              <a:gdLst/>
              <a:ahLst/>
              <a:cxnLst/>
              <a:rect l="l" t="t" r="r" b="b"/>
              <a:pathLst>
                <a:path w="540" h="398" extrusionOk="0">
                  <a:moveTo>
                    <a:pt x="29" y="152"/>
                  </a:moveTo>
                  <a:cubicBezTo>
                    <a:pt x="1" y="398"/>
                    <a:pt x="492" y="313"/>
                    <a:pt x="530" y="303"/>
                  </a:cubicBezTo>
                  <a:cubicBezTo>
                    <a:pt x="540" y="1"/>
                    <a:pt x="67" y="133"/>
                    <a:pt x="29" y="1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0"/>
            <p:cNvSpPr/>
            <p:nvPr/>
          </p:nvSpPr>
          <p:spPr>
            <a:xfrm>
              <a:off x="7970942" y="3060425"/>
              <a:ext cx="18357" cy="31869"/>
            </a:xfrm>
            <a:custGeom>
              <a:avLst/>
              <a:gdLst/>
              <a:ahLst/>
              <a:cxnLst/>
              <a:rect l="l" t="t" r="r" b="b"/>
              <a:pathLst>
                <a:path w="360" h="625" extrusionOk="0">
                  <a:moveTo>
                    <a:pt x="341" y="397"/>
                  </a:moveTo>
                  <a:cubicBezTo>
                    <a:pt x="303" y="86"/>
                    <a:pt x="0" y="1"/>
                    <a:pt x="104" y="331"/>
                  </a:cubicBezTo>
                  <a:cubicBezTo>
                    <a:pt x="142" y="435"/>
                    <a:pt x="170" y="530"/>
                    <a:pt x="189" y="624"/>
                  </a:cubicBezTo>
                  <a:cubicBezTo>
                    <a:pt x="331" y="615"/>
                    <a:pt x="359" y="558"/>
                    <a:pt x="341" y="39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0"/>
            <p:cNvSpPr/>
            <p:nvPr/>
          </p:nvSpPr>
          <p:spPr>
            <a:xfrm>
              <a:off x="6044249" y="3556320"/>
              <a:ext cx="25598" cy="18356"/>
            </a:xfrm>
            <a:custGeom>
              <a:avLst/>
              <a:gdLst/>
              <a:ahLst/>
              <a:cxnLst/>
              <a:rect l="l" t="t" r="r" b="b"/>
              <a:pathLst>
                <a:path w="502" h="360" extrusionOk="0">
                  <a:moveTo>
                    <a:pt x="19" y="312"/>
                  </a:moveTo>
                  <a:cubicBezTo>
                    <a:pt x="152" y="359"/>
                    <a:pt x="199" y="322"/>
                    <a:pt x="341" y="265"/>
                  </a:cubicBezTo>
                  <a:cubicBezTo>
                    <a:pt x="464" y="208"/>
                    <a:pt x="501" y="218"/>
                    <a:pt x="483" y="57"/>
                  </a:cubicBezTo>
                  <a:cubicBezTo>
                    <a:pt x="303" y="0"/>
                    <a:pt x="1" y="142"/>
                    <a:pt x="19" y="3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0"/>
            <p:cNvSpPr/>
            <p:nvPr/>
          </p:nvSpPr>
          <p:spPr>
            <a:xfrm>
              <a:off x="5658747" y="2918770"/>
              <a:ext cx="27995" cy="30390"/>
            </a:xfrm>
            <a:custGeom>
              <a:avLst/>
              <a:gdLst/>
              <a:ahLst/>
              <a:cxnLst/>
              <a:rect l="l" t="t" r="r" b="b"/>
              <a:pathLst>
                <a:path w="549" h="596" extrusionOk="0">
                  <a:moveTo>
                    <a:pt x="0" y="293"/>
                  </a:moveTo>
                  <a:cubicBezTo>
                    <a:pt x="28" y="595"/>
                    <a:pt x="435" y="340"/>
                    <a:pt x="473" y="246"/>
                  </a:cubicBezTo>
                  <a:cubicBezTo>
                    <a:pt x="548" y="0"/>
                    <a:pt x="57" y="265"/>
                    <a:pt x="0" y="29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0"/>
            <p:cNvSpPr/>
            <p:nvPr/>
          </p:nvSpPr>
          <p:spPr>
            <a:xfrm>
              <a:off x="4729616" y="2193972"/>
              <a:ext cx="18357" cy="26056"/>
            </a:xfrm>
            <a:custGeom>
              <a:avLst/>
              <a:gdLst/>
              <a:ahLst/>
              <a:cxnLst/>
              <a:rect l="l" t="t" r="r" b="b"/>
              <a:pathLst>
                <a:path w="360" h="511" extrusionOk="0">
                  <a:moveTo>
                    <a:pt x="151" y="10"/>
                  </a:moveTo>
                  <a:cubicBezTo>
                    <a:pt x="47" y="38"/>
                    <a:pt x="0" y="95"/>
                    <a:pt x="38" y="265"/>
                  </a:cubicBezTo>
                  <a:cubicBezTo>
                    <a:pt x="57" y="350"/>
                    <a:pt x="142" y="482"/>
                    <a:pt x="218" y="492"/>
                  </a:cubicBezTo>
                  <a:cubicBezTo>
                    <a:pt x="359" y="511"/>
                    <a:pt x="303" y="369"/>
                    <a:pt x="274" y="293"/>
                  </a:cubicBezTo>
                  <a:cubicBezTo>
                    <a:pt x="246" y="227"/>
                    <a:pt x="246" y="208"/>
                    <a:pt x="218" y="142"/>
                  </a:cubicBezTo>
                  <a:cubicBezTo>
                    <a:pt x="180" y="0"/>
                    <a:pt x="236" y="76"/>
                    <a:pt x="151" y="1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0"/>
            <p:cNvSpPr/>
            <p:nvPr/>
          </p:nvSpPr>
          <p:spPr>
            <a:xfrm>
              <a:off x="5776794" y="2475396"/>
              <a:ext cx="14023" cy="25087"/>
            </a:xfrm>
            <a:custGeom>
              <a:avLst/>
              <a:gdLst/>
              <a:ahLst/>
              <a:cxnLst/>
              <a:rect l="l" t="t" r="r" b="b"/>
              <a:pathLst>
                <a:path w="275" h="492" extrusionOk="0">
                  <a:moveTo>
                    <a:pt x="246" y="180"/>
                  </a:moveTo>
                  <a:cubicBezTo>
                    <a:pt x="208" y="48"/>
                    <a:pt x="152" y="10"/>
                    <a:pt x="0" y="0"/>
                  </a:cubicBezTo>
                  <a:cubicBezTo>
                    <a:pt x="0" y="142"/>
                    <a:pt x="38" y="180"/>
                    <a:pt x="57" y="312"/>
                  </a:cubicBezTo>
                  <a:cubicBezTo>
                    <a:pt x="76" y="454"/>
                    <a:pt x="57" y="464"/>
                    <a:pt x="180" y="492"/>
                  </a:cubicBezTo>
                  <a:cubicBezTo>
                    <a:pt x="265" y="407"/>
                    <a:pt x="275" y="293"/>
                    <a:pt x="246" y="1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0"/>
            <p:cNvSpPr/>
            <p:nvPr/>
          </p:nvSpPr>
          <p:spPr>
            <a:xfrm>
              <a:off x="7354088" y="2473968"/>
              <a:ext cx="16930" cy="26515"/>
            </a:xfrm>
            <a:custGeom>
              <a:avLst/>
              <a:gdLst/>
              <a:ahLst/>
              <a:cxnLst/>
              <a:rect l="l" t="t" r="r" b="b"/>
              <a:pathLst>
                <a:path w="332" h="520" extrusionOk="0">
                  <a:moveTo>
                    <a:pt x="180" y="520"/>
                  </a:moveTo>
                  <a:cubicBezTo>
                    <a:pt x="293" y="435"/>
                    <a:pt x="246" y="473"/>
                    <a:pt x="275" y="312"/>
                  </a:cubicBezTo>
                  <a:cubicBezTo>
                    <a:pt x="293" y="170"/>
                    <a:pt x="331" y="199"/>
                    <a:pt x="322" y="47"/>
                  </a:cubicBezTo>
                  <a:cubicBezTo>
                    <a:pt x="10" y="0"/>
                    <a:pt x="0" y="454"/>
                    <a:pt x="180" y="52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0"/>
            <p:cNvSpPr/>
            <p:nvPr/>
          </p:nvSpPr>
          <p:spPr>
            <a:xfrm>
              <a:off x="7369998" y="2955841"/>
              <a:ext cx="16420" cy="25597"/>
            </a:xfrm>
            <a:custGeom>
              <a:avLst/>
              <a:gdLst/>
              <a:ahLst/>
              <a:cxnLst/>
              <a:rect l="l" t="t" r="r" b="b"/>
              <a:pathLst>
                <a:path w="322" h="502" extrusionOk="0">
                  <a:moveTo>
                    <a:pt x="29" y="492"/>
                  </a:moveTo>
                  <a:cubicBezTo>
                    <a:pt x="322" y="502"/>
                    <a:pt x="208" y="67"/>
                    <a:pt x="161" y="1"/>
                  </a:cubicBezTo>
                  <a:cubicBezTo>
                    <a:pt x="29" y="10"/>
                    <a:pt x="29" y="48"/>
                    <a:pt x="10" y="199"/>
                  </a:cubicBezTo>
                  <a:cubicBezTo>
                    <a:pt x="0" y="322"/>
                    <a:pt x="0" y="398"/>
                    <a:pt x="29" y="4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0"/>
            <p:cNvSpPr/>
            <p:nvPr/>
          </p:nvSpPr>
          <p:spPr>
            <a:xfrm>
              <a:off x="5583533" y="3168375"/>
              <a:ext cx="15961" cy="27025"/>
            </a:xfrm>
            <a:custGeom>
              <a:avLst/>
              <a:gdLst/>
              <a:ahLst/>
              <a:cxnLst/>
              <a:rect l="l" t="t" r="r" b="b"/>
              <a:pathLst>
                <a:path w="313" h="530" extrusionOk="0">
                  <a:moveTo>
                    <a:pt x="228" y="520"/>
                  </a:moveTo>
                  <a:cubicBezTo>
                    <a:pt x="303" y="520"/>
                    <a:pt x="313" y="482"/>
                    <a:pt x="313" y="350"/>
                  </a:cubicBezTo>
                  <a:cubicBezTo>
                    <a:pt x="313" y="303"/>
                    <a:pt x="313" y="218"/>
                    <a:pt x="313" y="180"/>
                  </a:cubicBezTo>
                  <a:cubicBezTo>
                    <a:pt x="313" y="133"/>
                    <a:pt x="313" y="142"/>
                    <a:pt x="303" y="104"/>
                  </a:cubicBezTo>
                  <a:cubicBezTo>
                    <a:pt x="284" y="48"/>
                    <a:pt x="294" y="76"/>
                    <a:pt x="265" y="48"/>
                  </a:cubicBezTo>
                  <a:cubicBezTo>
                    <a:pt x="1" y="1"/>
                    <a:pt x="124" y="464"/>
                    <a:pt x="171" y="501"/>
                  </a:cubicBezTo>
                  <a:cubicBezTo>
                    <a:pt x="199" y="530"/>
                    <a:pt x="114" y="530"/>
                    <a:pt x="228" y="52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0"/>
            <p:cNvSpPr/>
            <p:nvPr/>
          </p:nvSpPr>
          <p:spPr>
            <a:xfrm>
              <a:off x="7546380" y="3169802"/>
              <a:ext cx="14482" cy="25597"/>
            </a:xfrm>
            <a:custGeom>
              <a:avLst/>
              <a:gdLst/>
              <a:ahLst/>
              <a:cxnLst/>
              <a:rect l="l" t="t" r="r" b="b"/>
              <a:pathLst>
                <a:path w="284" h="502" extrusionOk="0">
                  <a:moveTo>
                    <a:pt x="123" y="502"/>
                  </a:moveTo>
                  <a:cubicBezTo>
                    <a:pt x="284" y="417"/>
                    <a:pt x="246" y="133"/>
                    <a:pt x="199" y="20"/>
                  </a:cubicBezTo>
                  <a:cubicBezTo>
                    <a:pt x="0" y="1"/>
                    <a:pt x="29" y="95"/>
                    <a:pt x="29" y="294"/>
                  </a:cubicBezTo>
                  <a:cubicBezTo>
                    <a:pt x="29" y="426"/>
                    <a:pt x="29" y="445"/>
                    <a:pt x="123" y="50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0"/>
            <p:cNvSpPr/>
            <p:nvPr/>
          </p:nvSpPr>
          <p:spPr>
            <a:xfrm>
              <a:off x="7011930" y="3148131"/>
              <a:ext cx="26057" cy="18866"/>
            </a:xfrm>
            <a:custGeom>
              <a:avLst/>
              <a:gdLst/>
              <a:ahLst/>
              <a:cxnLst/>
              <a:rect l="l" t="t" r="r" b="b"/>
              <a:pathLst>
                <a:path w="511" h="370" extrusionOk="0">
                  <a:moveTo>
                    <a:pt x="57" y="331"/>
                  </a:moveTo>
                  <a:cubicBezTo>
                    <a:pt x="246" y="369"/>
                    <a:pt x="511" y="218"/>
                    <a:pt x="464" y="38"/>
                  </a:cubicBezTo>
                  <a:cubicBezTo>
                    <a:pt x="322" y="1"/>
                    <a:pt x="284" y="48"/>
                    <a:pt x="171" y="123"/>
                  </a:cubicBezTo>
                  <a:cubicBezTo>
                    <a:pt x="57" y="190"/>
                    <a:pt x="1" y="190"/>
                    <a:pt x="57" y="33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0"/>
            <p:cNvSpPr/>
            <p:nvPr/>
          </p:nvSpPr>
          <p:spPr>
            <a:xfrm>
              <a:off x="5765729" y="2955841"/>
              <a:ext cx="13513" cy="25597"/>
            </a:xfrm>
            <a:custGeom>
              <a:avLst/>
              <a:gdLst/>
              <a:ahLst/>
              <a:cxnLst/>
              <a:rect l="l" t="t" r="r" b="b"/>
              <a:pathLst>
                <a:path w="265" h="502" extrusionOk="0">
                  <a:moveTo>
                    <a:pt x="114" y="1"/>
                  </a:moveTo>
                  <a:cubicBezTo>
                    <a:pt x="0" y="67"/>
                    <a:pt x="10" y="133"/>
                    <a:pt x="28" y="284"/>
                  </a:cubicBezTo>
                  <a:cubicBezTo>
                    <a:pt x="38" y="454"/>
                    <a:pt x="47" y="502"/>
                    <a:pt x="208" y="492"/>
                  </a:cubicBezTo>
                  <a:cubicBezTo>
                    <a:pt x="246" y="350"/>
                    <a:pt x="265" y="76"/>
                    <a:pt x="1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0"/>
            <p:cNvSpPr/>
            <p:nvPr/>
          </p:nvSpPr>
          <p:spPr>
            <a:xfrm>
              <a:off x="6716531" y="3049360"/>
              <a:ext cx="21264" cy="26515"/>
            </a:xfrm>
            <a:custGeom>
              <a:avLst/>
              <a:gdLst/>
              <a:ahLst/>
              <a:cxnLst/>
              <a:rect l="l" t="t" r="r" b="b"/>
              <a:pathLst>
                <a:path w="417" h="520" extrusionOk="0">
                  <a:moveTo>
                    <a:pt x="322" y="425"/>
                  </a:moveTo>
                  <a:cubicBezTo>
                    <a:pt x="416" y="369"/>
                    <a:pt x="293" y="227"/>
                    <a:pt x="265" y="170"/>
                  </a:cubicBezTo>
                  <a:cubicBezTo>
                    <a:pt x="180" y="19"/>
                    <a:pt x="237" y="0"/>
                    <a:pt x="48" y="10"/>
                  </a:cubicBezTo>
                  <a:cubicBezTo>
                    <a:pt x="0" y="199"/>
                    <a:pt x="180" y="520"/>
                    <a:pt x="322" y="42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0"/>
            <p:cNvSpPr/>
            <p:nvPr/>
          </p:nvSpPr>
          <p:spPr>
            <a:xfrm>
              <a:off x="5722793" y="2653714"/>
              <a:ext cx="11167" cy="25087"/>
            </a:xfrm>
            <a:custGeom>
              <a:avLst/>
              <a:gdLst/>
              <a:ahLst/>
              <a:cxnLst/>
              <a:rect l="l" t="t" r="r" b="b"/>
              <a:pathLst>
                <a:path w="219" h="492" extrusionOk="0">
                  <a:moveTo>
                    <a:pt x="29" y="492"/>
                  </a:moveTo>
                  <a:cubicBezTo>
                    <a:pt x="162" y="482"/>
                    <a:pt x="181" y="473"/>
                    <a:pt x="199" y="312"/>
                  </a:cubicBezTo>
                  <a:cubicBezTo>
                    <a:pt x="218" y="208"/>
                    <a:pt x="209" y="85"/>
                    <a:pt x="181" y="0"/>
                  </a:cubicBezTo>
                  <a:cubicBezTo>
                    <a:pt x="29" y="0"/>
                    <a:pt x="29" y="19"/>
                    <a:pt x="10" y="180"/>
                  </a:cubicBezTo>
                  <a:cubicBezTo>
                    <a:pt x="1" y="284"/>
                    <a:pt x="1" y="397"/>
                    <a:pt x="29" y="4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0"/>
            <p:cNvSpPr/>
            <p:nvPr/>
          </p:nvSpPr>
          <p:spPr>
            <a:xfrm>
              <a:off x="7412372" y="2653714"/>
              <a:ext cx="16930" cy="25087"/>
            </a:xfrm>
            <a:custGeom>
              <a:avLst/>
              <a:gdLst/>
              <a:ahLst/>
              <a:cxnLst/>
              <a:rect l="l" t="t" r="r" b="b"/>
              <a:pathLst>
                <a:path w="332" h="492" extrusionOk="0">
                  <a:moveTo>
                    <a:pt x="67" y="0"/>
                  </a:moveTo>
                  <a:cubicBezTo>
                    <a:pt x="1" y="161"/>
                    <a:pt x="29" y="331"/>
                    <a:pt x="96" y="492"/>
                  </a:cubicBezTo>
                  <a:lnTo>
                    <a:pt x="209" y="482"/>
                  </a:lnTo>
                  <a:cubicBezTo>
                    <a:pt x="228" y="425"/>
                    <a:pt x="332" y="1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0"/>
            <p:cNvSpPr/>
            <p:nvPr/>
          </p:nvSpPr>
          <p:spPr>
            <a:xfrm>
              <a:off x="7697215" y="2579011"/>
              <a:ext cx="11626" cy="39058"/>
            </a:xfrm>
            <a:custGeom>
              <a:avLst/>
              <a:gdLst/>
              <a:ahLst/>
              <a:cxnLst/>
              <a:rect l="l" t="t" r="r" b="b"/>
              <a:pathLst>
                <a:path w="228" h="766" extrusionOk="0">
                  <a:moveTo>
                    <a:pt x="227" y="426"/>
                  </a:moveTo>
                  <a:cubicBezTo>
                    <a:pt x="227" y="57"/>
                    <a:pt x="38" y="0"/>
                    <a:pt x="19" y="322"/>
                  </a:cubicBezTo>
                  <a:cubicBezTo>
                    <a:pt x="0" y="596"/>
                    <a:pt x="227" y="766"/>
                    <a:pt x="227" y="45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0"/>
            <p:cNvSpPr/>
            <p:nvPr/>
          </p:nvSpPr>
          <p:spPr>
            <a:xfrm>
              <a:off x="6284729" y="3436337"/>
              <a:ext cx="23202" cy="13053"/>
            </a:xfrm>
            <a:custGeom>
              <a:avLst/>
              <a:gdLst/>
              <a:ahLst/>
              <a:cxnLst/>
              <a:rect l="l" t="t" r="r" b="b"/>
              <a:pathLst>
                <a:path w="455" h="256" extrusionOk="0">
                  <a:moveTo>
                    <a:pt x="454" y="76"/>
                  </a:moveTo>
                  <a:cubicBezTo>
                    <a:pt x="388" y="38"/>
                    <a:pt x="284" y="10"/>
                    <a:pt x="180" y="10"/>
                  </a:cubicBezTo>
                  <a:cubicBezTo>
                    <a:pt x="10" y="0"/>
                    <a:pt x="0" y="0"/>
                    <a:pt x="10" y="151"/>
                  </a:cubicBezTo>
                  <a:cubicBezTo>
                    <a:pt x="104" y="217"/>
                    <a:pt x="312" y="255"/>
                    <a:pt x="445"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0"/>
            <p:cNvSpPr/>
            <p:nvPr/>
          </p:nvSpPr>
          <p:spPr>
            <a:xfrm>
              <a:off x="6567583" y="2990566"/>
              <a:ext cx="25598" cy="20294"/>
            </a:xfrm>
            <a:custGeom>
              <a:avLst/>
              <a:gdLst/>
              <a:ahLst/>
              <a:cxnLst/>
              <a:rect l="l" t="t" r="r" b="b"/>
              <a:pathLst>
                <a:path w="502" h="398" extrusionOk="0">
                  <a:moveTo>
                    <a:pt x="190" y="265"/>
                  </a:moveTo>
                  <a:cubicBezTo>
                    <a:pt x="285" y="303"/>
                    <a:pt x="398" y="397"/>
                    <a:pt x="455" y="284"/>
                  </a:cubicBezTo>
                  <a:cubicBezTo>
                    <a:pt x="502" y="170"/>
                    <a:pt x="228" y="0"/>
                    <a:pt x="20" y="66"/>
                  </a:cubicBezTo>
                  <a:cubicBezTo>
                    <a:pt x="1" y="236"/>
                    <a:pt x="48" y="199"/>
                    <a:pt x="190" y="26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0"/>
            <p:cNvSpPr/>
            <p:nvPr/>
          </p:nvSpPr>
          <p:spPr>
            <a:xfrm>
              <a:off x="6716021" y="3072459"/>
              <a:ext cx="22692" cy="28962"/>
            </a:xfrm>
            <a:custGeom>
              <a:avLst/>
              <a:gdLst/>
              <a:ahLst/>
              <a:cxnLst/>
              <a:rect l="l" t="t" r="r" b="b"/>
              <a:pathLst>
                <a:path w="445" h="568" extrusionOk="0">
                  <a:moveTo>
                    <a:pt x="332" y="284"/>
                  </a:moveTo>
                  <a:cubicBezTo>
                    <a:pt x="161" y="1"/>
                    <a:pt x="1" y="124"/>
                    <a:pt x="161" y="398"/>
                  </a:cubicBezTo>
                  <a:cubicBezTo>
                    <a:pt x="218" y="492"/>
                    <a:pt x="247" y="568"/>
                    <a:pt x="379" y="558"/>
                  </a:cubicBezTo>
                  <a:cubicBezTo>
                    <a:pt x="445" y="445"/>
                    <a:pt x="398" y="398"/>
                    <a:pt x="332" y="2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0"/>
            <p:cNvSpPr/>
            <p:nvPr/>
          </p:nvSpPr>
          <p:spPr>
            <a:xfrm>
              <a:off x="5704487" y="2655142"/>
              <a:ext cx="10199" cy="23659"/>
            </a:xfrm>
            <a:custGeom>
              <a:avLst/>
              <a:gdLst/>
              <a:ahLst/>
              <a:cxnLst/>
              <a:rect l="l" t="t" r="r" b="b"/>
              <a:pathLst>
                <a:path w="200" h="464" extrusionOk="0">
                  <a:moveTo>
                    <a:pt x="1" y="256"/>
                  </a:moveTo>
                  <a:cubicBezTo>
                    <a:pt x="1" y="322"/>
                    <a:pt x="20" y="407"/>
                    <a:pt x="39" y="464"/>
                  </a:cubicBezTo>
                  <a:cubicBezTo>
                    <a:pt x="199" y="454"/>
                    <a:pt x="199" y="416"/>
                    <a:pt x="199" y="227"/>
                  </a:cubicBezTo>
                  <a:cubicBezTo>
                    <a:pt x="199" y="57"/>
                    <a:pt x="199" y="1"/>
                    <a:pt x="39" y="1"/>
                  </a:cubicBezTo>
                  <a:cubicBezTo>
                    <a:pt x="1" y="95"/>
                    <a:pt x="1" y="152"/>
                    <a:pt x="1" y="2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0"/>
            <p:cNvSpPr/>
            <p:nvPr/>
          </p:nvSpPr>
          <p:spPr>
            <a:xfrm>
              <a:off x="4907427" y="2805976"/>
              <a:ext cx="36205" cy="23659"/>
            </a:xfrm>
            <a:custGeom>
              <a:avLst/>
              <a:gdLst/>
              <a:ahLst/>
              <a:cxnLst/>
              <a:rect l="l" t="t" r="r" b="b"/>
              <a:pathLst>
                <a:path w="710" h="464" extrusionOk="0">
                  <a:moveTo>
                    <a:pt x="709" y="322"/>
                  </a:moveTo>
                  <a:cubicBezTo>
                    <a:pt x="407" y="1"/>
                    <a:pt x="0" y="312"/>
                    <a:pt x="549" y="435"/>
                  </a:cubicBezTo>
                  <a:cubicBezTo>
                    <a:pt x="671" y="464"/>
                    <a:pt x="709" y="464"/>
                    <a:pt x="709" y="32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0"/>
            <p:cNvSpPr/>
            <p:nvPr/>
          </p:nvSpPr>
          <p:spPr>
            <a:xfrm>
              <a:off x="6975776" y="3499923"/>
              <a:ext cx="24629" cy="14991"/>
            </a:xfrm>
            <a:custGeom>
              <a:avLst/>
              <a:gdLst/>
              <a:ahLst/>
              <a:cxnLst/>
              <a:rect l="l" t="t" r="r" b="b"/>
              <a:pathLst>
                <a:path w="483" h="294" extrusionOk="0">
                  <a:moveTo>
                    <a:pt x="20" y="246"/>
                  </a:moveTo>
                  <a:cubicBezTo>
                    <a:pt x="105" y="294"/>
                    <a:pt x="199" y="284"/>
                    <a:pt x="303" y="237"/>
                  </a:cubicBezTo>
                  <a:cubicBezTo>
                    <a:pt x="426" y="190"/>
                    <a:pt x="483" y="180"/>
                    <a:pt x="454" y="38"/>
                  </a:cubicBezTo>
                  <a:cubicBezTo>
                    <a:pt x="294" y="1"/>
                    <a:pt x="1" y="67"/>
                    <a:pt x="20" y="24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0"/>
            <p:cNvSpPr/>
            <p:nvPr/>
          </p:nvSpPr>
          <p:spPr>
            <a:xfrm>
              <a:off x="7229259" y="3099944"/>
              <a:ext cx="16471" cy="24169"/>
            </a:xfrm>
            <a:custGeom>
              <a:avLst/>
              <a:gdLst/>
              <a:ahLst/>
              <a:cxnLst/>
              <a:rect l="l" t="t" r="r" b="b"/>
              <a:pathLst>
                <a:path w="323" h="474" extrusionOk="0">
                  <a:moveTo>
                    <a:pt x="95" y="473"/>
                  </a:moveTo>
                  <a:cubicBezTo>
                    <a:pt x="322" y="454"/>
                    <a:pt x="256" y="104"/>
                    <a:pt x="209" y="1"/>
                  </a:cubicBezTo>
                  <a:lnTo>
                    <a:pt x="105" y="1"/>
                  </a:lnTo>
                  <a:cubicBezTo>
                    <a:pt x="39" y="114"/>
                    <a:pt x="1" y="360"/>
                    <a:pt x="95" y="47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0"/>
            <p:cNvSpPr/>
            <p:nvPr/>
          </p:nvSpPr>
          <p:spPr>
            <a:xfrm>
              <a:off x="5061627" y="2809851"/>
              <a:ext cx="24629" cy="14481"/>
            </a:xfrm>
            <a:custGeom>
              <a:avLst/>
              <a:gdLst/>
              <a:ahLst/>
              <a:cxnLst/>
              <a:rect l="l" t="t" r="r" b="b"/>
              <a:pathLst>
                <a:path w="483" h="284" extrusionOk="0">
                  <a:moveTo>
                    <a:pt x="1" y="133"/>
                  </a:moveTo>
                  <a:cubicBezTo>
                    <a:pt x="67" y="284"/>
                    <a:pt x="20" y="255"/>
                    <a:pt x="256" y="246"/>
                  </a:cubicBezTo>
                  <a:cubicBezTo>
                    <a:pt x="417" y="227"/>
                    <a:pt x="464" y="255"/>
                    <a:pt x="483" y="95"/>
                  </a:cubicBezTo>
                  <a:cubicBezTo>
                    <a:pt x="350" y="0"/>
                    <a:pt x="114" y="29"/>
                    <a:pt x="1" y="13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0"/>
            <p:cNvSpPr/>
            <p:nvPr/>
          </p:nvSpPr>
          <p:spPr>
            <a:xfrm>
              <a:off x="8275009" y="3652695"/>
              <a:ext cx="20805" cy="25087"/>
            </a:xfrm>
            <a:custGeom>
              <a:avLst/>
              <a:gdLst/>
              <a:ahLst/>
              <a:cxnLst/>
              <a:rect l="l" t="t" r="r" b="b"/>
              <a:pathLst>
                <a:path w="408" h="492" extrusionOk="0">
                  <a:moveTo>
                    <a:pt x="350" y="473"/>
                  </a:moveTo>
                  <a:cubicBezTo>
                    <a:pt x="407" y="246"/>
                    <a:pt x="171" y="0"/>
                    <a:pt x="1" y="123"/>
                  </a:cubicBezTo>
                  <a:cubicBezTo>
                    <a:pt x="29" y="256"/>
                    <a:pt x="76" y="237"/>
                    <a:pt x="142" y="331"/>
                  </a:cubicBezTo>
                  <a:cubicBezTo>
                    <a:pt x="218" y="445"/>
                    <a:pt x="190" y="492"/>
                    <a:pt x="350" y="47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0"/>
            <p:cNvSpPr/>
            <p:nvPr/>
          </p:nvSpPr>
          <p:spPr>
            <a:xfrm>
              <a:off x="7363267" y="2992504"/>
              <a:ext cx="14023" cy="26056"/>
            </a:xfrm>
            <a:custGeom>
              <a:avLst/>
              <a:gdLst/>
              <a:ahLst/>
              <a:cxnLst/>
              <a:rect l="l" t="t" r="r" b="b"/>
              <a:pathLst>
                <a:path w="275" h="511" extrusionOk="0">
                  <a:moveTo>
                    <a:pt x="142" y="510"/>
                  </a:moveTo>
                  <a:cubicBezTo>
                    <a:pt x="265" y="491"/>
                    <a:pt x="274" y="444"/>
                    <a:pt x="265" y="284"/>
                  </a:cubicBezTo>
                  <a:cubicBezTo>
                    <a:pt x="265" y="217"/>
                    <a:pt x="255" y="57"/>
                    <a:pt x="170" y="38"/>
                  </a:cubicBezTo>
                  <a:cubicBezTo>
                    <a:pt x="0" y="0"/>
                    <a:pt x="47" y="425"/>
                    <a:pt x="142" y="51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0"/>
            <p:cNvSpPr/>
            <p:nvPr/>
          </p:nvSpPr>
          <p:spPr>
            <a:xfrm>
              <a:off x="7489523" y="2857070"/>
              <a:ext cx="21723" cy="39058"/>
            </a:xfrm>
            <a:custGeom>
              <a:avLst/>
              <a:gdLst/>
              <a:ahLst/>
              <a:cxnLst/>
              <a:rect l="l" t="t" r="r" b="b"/>
              <a:pathLst>
                <a:path w="426" h="766" extrusionOk="0">
                  <a:moveTo>
                    <a:pt x="416" y="501"/>
                  </a:moveTo>
                  <a:cubicBezTo>
                    <a:pt x="416" y="0"/>
                    <a:pt x="0" y="520"/>
                    <a:pt x="312" y="766"/>
                  </a:cubicBezTo>
                  <a:cubicBezTo>
                    <a:pt x="425" y="690"/>
                    <a:pt x="416" y="643"/>
                    <a:pt x="416" y="50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0"/>
            <p:cNvSpPr/>
            <p:nvPr/>
          </p:nvSpPr>
          <p:spPr>
            <a:xfrm>
              <a:off x="6411444" y="2749120"/>
              <a:ext cx="23202" cy="12085"/>
            </a:xfrm>
            <a:custGeom>
              <a:avLst/>
              <a:gdLst/>
              <a:ahLst/>
              <a:cxnLst/>
              <a:rect l="l" t="t" r="r" b="b"/>
              <a:pathLst>
                <a:path w="455" h="237" extrusionOk="0">
                  <a:moveTo>
                    <a:pt x="171" y="237"/>
                  </a:moveTo>
                  <a:cubicBezTo>
                    <a:pt x="407" y="237"/>
                    <a:pt x="445" y="189"/>
                    <a:pt x="455" y="76"/>
                  </a:cubicBezTo>
                  <a:cubicBezTo>
                    <a:pt x="360" y="0"/>
                    <a:pt x="105" y="0"/>
                    <a:pt x="10" y="95"/>
                  </a:cubicBezTo>
                  <a:cubicBezTo>
                    <a:pt x="1" y="227"/>
                    <a:pt x="29" y="237"/>
                    <a:pt x="171" y="23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0"/>
            <p:cNvSpPr/>
            <p:nvPr/>
          </p:nvSpPr>
          <p:spPr>
            <a:xfrm>
              <a:off x="5904989" y="3099944"/>
              <a:ext cx="14992" cy="29931"/>
            </a:xfrm>
            <a:custGeom>
              <a:avLst/>
              <a:gdLst/>
              <a:ahLst/>
              <a:cxnLst/>
              <a:rect l="l" t="t" r="r" b="b"/>
              <a:pathLst>
                <a:path w="294" h="587" extrusionOk="0">
                  <a:moveTo>
                    <a:pt x="152" y="1"/>
                  </a:moveTo>
                  <a:cubicBezTo>
                    <a:pt x="19" y="10"/>
                    <a:pt x="10" y="38"/>
                    <a:pt x="0" y="190"/>
                  </a:cubicBezTo>
                  <a:cubicBezTo>
                    <a:pt x="0" y="293"/>
                    <a:pt x="19" y="416"/>
                    <a:pt x="85" y="454"/>
                  </a:cubicBezTo>
                  <a:cubicBezTo>
                    <a:pt x="293" y="586"/>
                    <a:pt x="189" y="76"/>
                    <a:pt x="1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0"/>
            <p:cNvSpPr/>
            <p:nvPr/>
          </p:nvSpPr>
          <p:spPr>
            <a:xfrm>
              <a:off x="7099636" y="2789097"/>
              <a:ext cx="17388" cy="40078"/>
            </a:xfrm>
            <a:custGeom>
              <a:avLst/>
              <a:gdLst/>
              <a:ahLst/>
              <a:cxnLst/>
              <a:rect l="l" t="t" r="r" b="b"/>
              <a:pathLst>
                <a:path w="341" h="786" extrusionOk="0">
                  <a:moveTo>
                    <a:pt x="1" y="625"/>
                  </a:moveTo>
                  <a:cubicBezTo>
                    <a:pt x="1" y="747"/>
                    <a:pt x="29" y="785"/>
                    <a:pt x="152" y="785"/>
                  </a:cubicBezTo>
                  <a:cubicBezTo>
                    <a:pt x="341" y="436"/>
                    <a:pt x="1" y="1"/>
                    <a:pt x="1" y="62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0"/>
            <p:cNvSpPr/>
            <p:nvPr/>
          </p:nvSpPr>
          <p:spPr>
            <a:xfrm>
              <a:off x="7432616" y="2654683"/>
              <a:ext cx="11167" cy="24628"/>
            </a:xfrm>
            <a:custGeom>
              <a:avLst/>
              <a:gdLst/>
              <a:ahLst/>
              <a:cxnLst/>
              <a:rect l="l" t="t" r="r" b="b"/>
              <a:pathLst>
                <a:path w="219" h="483" extrusionOk="0">
                  <a:moveTo>
                    <a:pt x="162" y="463"/>
                  </a:moveTo>
                  <a:cubicBezTo>
                    <a:pt x="218" y="331"/>
                    <a:pt x="218" y="151"/>
                    <a:pt x="162" y="10"/>
                  </a:cubicBezTo>
                  <a:cubicBezTo>
                    <a:pt x="58" y="10"/>
                    <a:pt x="1" y="0"/>
                    <a:pt x="1" y="208"/>
                  </a:cubicBezTo>
                  <a:cubicBezTo>
                    <a:pt x="10" y="425"/>
                    <a:pt x="10" y="482"/>
                    <a:pt x="162" y="46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0"/>
            <p:cNvSpPr/>
            <p:nvPr/>
          </p:nvSpPr>
          <p:spPr>
            <a:xfrm>
              <a:off x="5161878" y="2706695"/>
              <a:ext cx="25088" cy="20804"/>
            </a:xfrm>
            <a:custGeom>
              <a:avLst/>
              <a:gdLst/>
              <a:ahLst/>
              <a:cxnLst/>
              <a:rect l="l" t="t" r="r" b="b"/>
              <a:pathLst>
                <a:path w="492" h="408" extrusionOk="0">
                  <a:moveTo>
                    <a:pt x="10" y="341"/>
                  </a:moveTo>
                  <a:cubicBezTo>
                    <a:pt x="180" y="407"/>
                    <a:pt x="492" y="237"/>
                    <a:pt x="407" y="95"/>
                  </a:cubicBezTo>
                  <a:cubicBezTo>
                    <a:pt x="350" y="1"/>
                    <a:pt x="0" y="133"/>
                    <a:pt x="10" y="34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0"/>
            <p:cNvSpPr/>
            <p:nvPr/>
          </p:nvSpPr>
          <p:spPr>
            <a:xfrm>
              <a:off x="5022618" y="3377033"/>
              <a:ext cx="28454" cy="17388"/>
            </a:xfrm>
            <a:custGeom>
              <a:avLst/>
              <a:gdLst/>
              <a:ahLst/>
              <a:cxnLst/>
              <a:rect l="l" t="t" r="r" b="b"/>
              <a:pathLst>
                <a:path w="558" h="341" extrusionOk="0">
                  <a:moveTo>
                    <a:pt x="397" y="95"/>
                  </a:moveTo>
                  <a:cubicBezTo>
                    <a:pt x="340" y="76"/>
                    <a:pt x="199" y="1"/>
                    <a:pt x="151" y="48"/>
                  </a:cubicBezTo>
                  <a:cubicBezTo>
                    <a:pt x="0" y="190"/>
                    <a:pt x="378" y="341"/>
                    <a:pt x="520" y="331"/>
                  </a:cubicBezTo>
                  <a:cubicBezTo>
                    <a:pt x="558" y="180"/>
                    <a:pt x="501" y="152"/>
                    <a:pt x="397" y="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0"/>
            <p:cNvSpPr/>
            <p:nvPr/>
          </p:nvSpPr>
          <p:spPr>
            <a:xfrm>
              <a:off x="5864042" y="3744276"/>
              <a:ext cx="23661" cy="12544"/>
            </a:xfrm>
            <a:custGeom>
              <a:avLst/>
              <a:gdLst/>
              <a:ahLst/>
              <a:cxnLst/>
              <a:rect l="l" t="t" r="r" b="b"/>
              <a:pathLst>
                <a:path w="464" h="246" extrusionOk="0">
                  <a:moveTo>
                    <a:pt x="463" y="66"/>
                  </a:moveTo>
                  <a:cubicBezTo>
                    <a:pt x="350" y="38"/>
                    <a:pt x="142" y="0"/>
                    <a:pt x="28" y="66"/>
                  </a:cubicBezTo>
                  <a:cubicBezTo>
                    <a:pt x="0" y="217"/>
                    <a:pt x="123" y="236"/>
                    <a:pt x="255" y="246"/>
                  </a:cubicBezTo>
                  <a:cubicBezTo>
                    <a:pt x="416" y="246"/>
                    <a:pt x="463" y="227"/>
                    <a:pt x="463" y="6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0"/>
            <p:cNvSpPr/>
            <p:nvPr/>
          </p:nvSpPr>
          <p:spPr>
            <a:xfrm>
              <a:off x="5765729" y="2994391"/>
              <a:ext cx="16420" cy="29472"/>
            </a:xfrm>
            <a:custGeom>
              <a:avLst/>
              <a:gdLst/>
              <a:ahLst/>
              <a:cxnLst/>
              <a:rect l="l" t="t" r="r" b="b"/>
              <a:pathLst>
                <a:path w="322" h="578" extrusionOk="0">
                  <a:moveTo>
                    <a:pt x="265" y="1"/>
                  </a:moveTo>
                  <a:cubicBezTo>
                    <a:pt x="0" y="10"/>
                    <a:pt x="104" y="417"/>
                    <a:pt x="142" y="454"/>
                  </a:cubicBezTo>
                  <a:cubicBezTo>
                    <a:pt x="284" y="577"/>
                    <a:pt x="321" y="247"/>
                    <a:pt x="284" y="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0"/>
            <p:cNvSpPr/>
            <p:nvPr/>
          </p:nvSpPr>
          <p:spPr>
            <a:xfrm>
              <a:off x="6674106" y="2744786"/>
              <a:ext cx="33808" cy="20294"/>
            </a:xfrm>
            <a:custGeom>
              <a:avLst/>
              <a:gdLst/>
              <a:ahLst/>
              <a:cxnLst/>
              <a:rect l="l" t="t" r="r" b="b"/>
              <a:pathLst>
                <a:path w="663" h="398" extrusionOk="0">
                  <a:moveTo>
                    <a:pt x="1" y="237"/>
                  </a:moveTo>
                  <a:cubicBezTo>
                    <a:pt x="1" y="360"/>
                    <a:pt x="19" y="397"/>
                    <a:pt x="152" y="388"/>
                  </a:cubicBezTo>
                  <a:cubicBezTo>
                    <a:pt x="662" y="331"/>
                    <a:pt x="407" y="0"/>
                    <a:pt x="1" y="23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0"/>
            <p:cNvSpPr/>
            <p:nvPr/>
          </p:nvSpPr>
          <p:spPr>
            <a:xfrm>
              <a:off x="7544901" y="3138493"/>
              <a:ext cx="12136" cy="23200"/>
            </a:xfrm>
            <a:custGeom>
              <a:avLst/>
              <a:gdLst/>
              <a:ahLst/>
              <a:cxnLst/>
              <a:rect l="l" t="t" r="r" b="b"/>
              <a:pathLst>
                <a:path w="238" h="455" extrusionOk="0">
                  <a:moveTo>
                    <a:pt x="1" y="246"/>
                  </a:moveTo>
                  <a:cubicBezTo>
                    <a:pt x="1" y="350"/>
                    <a:pt x="10" y="379"/>
                    <a:pt x="67" y="454"/>
                  </a:cubicBezTo>
                  <a:lnTo>
                    <a:pt x="152" y="445"/>
                  </a:lnTo>
                  <a:cubicBezTo>
                    <a:pt x="237" y="331"/>
                    <a:pt x="237" y="123"/>
                    <a:pt x="152" y="1"/>
                  </a:cubicBezTo>
                  <a:lnTo>
                    <a:pt x="67" y="10"/>
                  </a:lnTo>
                  <a:cubicBezTo>
                    <a:pt x="1" y="86"/>
                    <a:pt x="1" y="114"/>
                    <a:pt x="1" y="24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0"/>
            <p:cNvSpPr/>
            <p:nvPr/>
          </p:nvSpPr>
          <p:spPr>
            <a:xfrm>
              <a:off x="5062137" y="3454133"/>
              <a:ext cx="24629" cy="16929"/>
            </a:xfrm>
            <a:custGeom>
              <a:avLst/>
              <a:gdLst/>
              <a:ahLst/>
              <a:cxnLst/>
              <a:rect l="l" t="t" r="r" b="b"/>
              <a:pathLst>
                <a:path w="483" h="332" extrusionOk="0">
                  <a:moveTo>
                    <a:pt x="425" y="275"/>
                  </a:moveTo>
                  <a:cubicBezTo>
                    <a:pt x="482" y="39"/>
                    <a:pt x="104" y="1"/>
                    <a:pt x="0" y="76"/>
                  </a:cubicBezTo>
                  <a:cubicBezTo>
                    <a:pt x="0" y="199"/>
                    <a:pt x="47" y="190"/>
                    <a:pt x="161" y="237"/>
                  </a:cubicBezTo>
                  <a:cubicBezTo>
                    <a:pt x="274" y="294"/>
                    <a:pt x="321" y="332"/>
                    <a:pt x="425" y="2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0"/>
            <p:cNvSpPr/>
            <p:nvPr/>
          </p:nvSpPr>
          <p:spPr>
            <a:xfrm>
              <a:off x="5876535" y="2473458"/>
              <a:ext cx="14533" cy="22232"/>
            </a:xfrm>
            <a:custGeom>
              <a:avLst/>
              <a:gdLst/>
              <a:ahLst/>
              <a:cxnLst/>
              <a:rect l="l" t="t" r="r" b="b"/>
              <a:pathLst>
                <a:path w="285" h="436" extrusionOk="0">
                  <a:moveTo>
                    <a:pt x="161" y="426"/>
                  </a:moveTo>
                  <a:cubicBezTo>
                    <a:pt x="218" y="322"/>
                    <a:pt x="284" y="142"/>
                    <a:pt x="218" y="10"/>
                  </a:cubicBezTo>
                  <a:lnTo>
                    <a:pt x="95" y="1"/>
                  </a:lnTo>
                  <a:cubicBezTo>
                    <a:pt x="48" y="76"/>
                    <a:pt x="29" y="152"/>
                    <a:pt x="20" y="265"/>
                  </a:cubicBezTo>
                  <a:cubicBezTo>
                    <a:pt x="1" y="407"/>
                    <a:pt x="29" y="435"/>
                    <a:pt x="161" y="42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0"/>
            <p:cNvSpPr/>
            <p:nvPr/>
          </p:nvSpPr>
          <p:spPr>
            <a:xfrm>
              <a:off x="4742110" y="2343837"/>
              <a:ext cx="28964" cy="21722"/>
            </a:xfrm>
            <a:custGeom>
              <a:avLst/>
              <a:gdLst/>
              <a:ahLst/>
              <a:cxnLst/>
              <a:rect l="l" t="t" r="r" b="b"/>
              <a:pathLst>
                <a:path w="568" h="426" extrusionOk="0">
                  <a:moveTo>
                    <a:pt x="398" y="171"/>
                  </a:moveTo>
                  <a:cubicBezTo>
                    <a:pt x="133" y="0"/>
                    <a:pt x="1" y="171"/>
                    <a:pt x="266" y="331"/>
                  </a:cubicBezTo>
                  <a:cubicBezTo>
                    <a:pt x="332" y="378"/>
                    <a:pt x="407" y="426"/>
                    <a:pt x="511" y="388"/>
                  </a:cubicBezTo>
                  <a:cubicBezTo>
                    <a:pt x="568" y="265"/>
                    <a:pt x="483" y="227"/>
                    <a:pt x="398" y="17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0"/>
            <p:cNvSpPr/>
            <p:nvPr/>
          </p:nvSpPr>
          <p:spPr>
            <a:xfrm>
              <a:off x="7816231" y="3573199"/>
              <a:ext cx="22233" cy="17388"/>
            </a:xfrm>
            <a:custGeom>
              <a:avLst/>
              <a:gdLst/>
              <a:ahLst/>
              <a:cxnLst/>
              <a:rect l="l" t="t" r="r" b="b"/>
              <a:pathLst>
                <a:path w="436" h="341" extrusionOk="0">
                  <a:moveTo>
                    <a:pt x="20" y="274"/>
                  </a:moveTo>
                  <a:cubicBezTo>
                    <a:pt x="124" y="340"/>
                    <a:pt x="435" y="293"/>
                    <a:pt x="435" y="180"/>
                  </a:cubicBezTo>
                  <a:cubicBezTo>
                    <a:pt x="435" y="0"/>
                    <a:pt x="95" y="113"/>
                    <a:pt x="1" y="1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0"/>
            <p:cNvSpPr/>
            <p:nvPr/>
          </p:nvSpPr>
          <p:spPr>
            <a:xfrm>
              <a:off x="5586899" y="3139003"/>
              <a:ext cx="20805" cy="23659"/>
            </a:xfrm>
            <a:custGeom>
              <a:avLst/>
              <a:gdLst/>
              <a:ahLst/>
              <a:cxnLst/>
              <a:rect l="l" t="t" r="r" b="b"/>
              <a:pathLst>
                <a:path w="408" h="464" extrusionOk="0">
                  <a:moveTo>
                    <a:pt x="256" y="435"/>
                  </a:moveTo>
                  <a:cubicBezTo>
                    <a:pt x="284" y="378"/>
                    <a:pt x="407" y="9"/>
                    <a:pt x="171" y="0"/>
                  </a:cubicBezTo>
                  <a:cubicBezTo>
                    <a:pt x="95" y="66"/>
                    <a:pt x="1" y="463"/>
                    <a:pt x="256" y="4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0"/>
            <p:cNvSpPr/>
            <p:nvPr/>
          </p:nvSpPr>
          <p:spPr>
            <a:xfrm>
              <a:off x="6666865" y="2900413"/>
              <a:ext cx="17439" cy="25597"/>
            </a:xfrm>
            <a:custGeom>
              <a:avLst/>
              <a:gdLst/>
              <a:ahLst/>
              <a:cxnLst/>
              <a:rect l="l" t="t" r="r" b="b"/>
              <a:pathLst>
                <a:path w="342" h="502" extrusionOk="0">
                  <a:moveTo>
                    <a:pt x="58" y="58"/>
                  </a:moveTo>
                  <a:cubicBezTo>
                    <a:pt x="1" y="162"/>
                    <a:pt x="105" y="502"/>
                    <a:pt x="332" y="426"/>
                  </a:cubicBezTo>
                  <a:cubicBezTo>
                    <a:pt x="341" y="332"/>
                    <a:pt x="284" y="1"/>
                    <a:pt x="58" y="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0"/>
            <p:cNvSpPr/>
            <p:nvPr/>
          </p:nvSpPr>
          <p:spPr>
            <a:xfrm>
              <a:off x="4936798" y="2843098"/>
              <a:ext cx="21774" cy="16929"/>
            </a:xfrm>
            <a:custGeom>
              <a:avLst/>
              <a:gdLst/>
              <a:ahLst/>
              <a:cxnLst/>
              <a:rect l="l" t="t" r="r" b="b"/>
              <a:pathLst>
                <a:path w="427" h="332" extrusionOk="0">
                  <a:moveTo>
                    <a:pt x="1" y="170"/>
                  </a:moveTo>
                  <a:cubicBezTo>
                    <a:pt x="1" y="312"/>
                    <a:pt x="285" y="331"/>
                    <a:pt x="426" y="274"/>
                  </a:cubicBezTo>
                  <a:lnTo>
                    <a:pt x="426" y="161"/>
                  </a:lnTo>
                  <a:cubicBezTo>
                    <a:pt x="360" y="123"/>
                    <a:pt x="1" y="0"/>
                    <a:pt x="1" y="17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0"/>
            <p:cNvSpPr/>
            <p:nvPr/>
          </p:nvSpPr>
          <p:spPr>
            <a:xfrm>
              <a:off x="8267768" y="3676304"/>
              <a:ext cx="22233" cy="35693"/>
            </a:xfrm>
            <a:custGeom>
              <a:avLst/>
              <a:gdLst/>
              <a:ahLst/>
              <a:cxnLst/>
              <a:rect l="l" t="t" r="r" b="b"/>
              <a:pathLst>
                <a:path w="436" h="700" extrusionOk="0">
                  <a:moveTo>
                    <a:pt x="105" y="284"/>
                  </a:moveTo>
                  <a:cubicBezTo>
                    <a:pt x="379" y="700"/>
                    <a:pt x="436" y="0"/>
                    <a:pt x="20" y="19"/>
                  </a:cubicBezTo>
                  <a:cubicBezTo>
                    <a:pt x="1" y="142"/>
                    <a:pt x="48" y="208"/>
                    <a:pt x="105" y="2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0"/>
            <p:cNvSpPr/>
            <p:nvPr/>
          </p:nvSpPr>
          <p:spPr>
            <a:xfrm>
              <a:off x="5865929" y="3591505"/>
              <a:ext cx="22743" cy="12085"/>
            </a:xfrm>
            <a:custGeom>
              <a:avLst/>
              <a:gdLst/>
              <a:ahLst/>
              <a:cxnLst/>
              <a:rect l="l" t="t" r="r" b="b"/>
              <a:pathLst>
                <a:path w="446" h="237" extrusionOk="0">
                  <a:moveTo>
                    <a:pt x="303" y="236"/>
                  </a:moveTo>
                  <a:cubicBezTo>
                    <a:pt x="426" y="236"/>
                    <a:pt x="426" y="218"/>
                    <a:pt x="445" y="104"/>
                  </a:cubicBezTo>
                  <a:cubicBezTo>
                    <a:pt x="341" y="29"/>
                    <a:pt x="209" y="0"/>
                    <a:pt x="39" y="19"/>
                  </a:cubicBezTo>
                  <a:lnTo>
                    <a:pt x="1" y="151"/>
                  </a:lnTo>
                  <a:cubicBezTo>
                    <a:pt x="76" y="199"/>
                    <a:pt x="199" y="236"/>
                    <a:pt x="303" y="23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0"/>
            <p:cNvSpPr/>
            <p:nvPr/>
          </p:nvSpPr>
          <p:spPr>
            <a:xfrm>
              <a:off x="6805666" y="3548621"/>
              <a:ext cx="22233" cy="16878"/>
            </a:xfrm>
            <a:custGeom>
              <a:avLst/>
              <a:gdLst/>
              <a:ahLst/>
              <a:cxnLst/>
              <a:rect l="l" t="t" r="r" b="b"/>
              <a:pathLst>
                <a:path w="436" h="331" extrusionOk="0">
                  <a:moveTo>
                    <a:pt x="1" y="227"/>
                  </a:moveTo>
                  <a:cubicBezTo>
                    <a:pt x="86" y="265"/>
                    <a:pt x="435" y="331"/>
                    <a:pt x="435" y="170"/>
                  </a:cubicBezTo>
                  <a:cubicBezTo>
                    <a:pt x="435" y="0"/>
                    <a:pt x="86" y="76"/>
                    <a:pt x="1" y="10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0"/>
            <p:cNvSpPr/>
            <p:nvPr/>
          </p:nvSpPr>
          <p:spPr>
            <a:xfrm>
              <a:off x="5633659" y="2871041"/>
              <a:ext cx="16420" cy="28962"/>
            </a:xfrm>
            <a:custGeom>
              <a:avLst/>
              <a:gdLst/>
              <a:ahLst/>
              <a:cxnLst/>
              <a:rect l="l" t="t" r="r" b="b"/>
              <a:pathLst>
                <a:path w="322" h="568" extrusionOk="0">
                  <a:moveTo>
                    <a:pt x="171" y="501"/>
                  </a:moveTo>
                  <a:cubicBezTo>
                    <a:pt x="294" y="350"/>
                    <a:pt x="133" y="567"/>
                    <a:pt x="218" y="445"/>
                  </a:cubicBezTo>
                  <a:cubicBezTo>
                    <a:pt x="256" y="397"/>
                    <a:pt x="227" y="445"/>
                    <a:pt x="246" y="388"/>
                  </a:cubicBezTo>
                  <a:cubicBezTo>
                    <a:pt x="256" y="369"/>
                    <a:pt x="322" y="0"/>
                    <a:pt x="152" y="29"/>
                  </a:cubicBezTo>
                  <a:cubicBezTo>
                    <a:pt x="38" y="48"/>
                    <a:pt x="1" y="378"/>
                    <a:pt x="171" y="50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0"/>
            <p:cNvSpPr/>
            <p:nvPr/>
          </p:nvSpPr>
          <p:spPr>
            <a:xfrm>
              <a:off x="7209525" y="3471011"/>
              <a:ext cx="13054" cy="22691"/>
            </a:xfrm>
            <a:custGeom>
              <a:avLst/>
              <a:gdLst/>
              <a:ahLst/>
              <a:cxnLst/>
              <a:rect l="l" t="t" r="r" b="b"/>
              <a:pathLst>
                <a:path w="256" h="445" extrusionOk="0">
                  <a:moveTo>
                    <a:pt x="114" y="1"/>
                  </a:moveTo>
                  <a:cubicBezTo>
                    <a:pt x="0" y="57"/>
                    <a:pt x="0" y="133"/>
                    <a:pt x="29" y="284"/>
                  </a:cubicBezTo>
                  <a:cubicBezTo>
                    <a:pt x="48" y="426"/>
                    <a:pt x="76" y="445"/>
                    <a:pt x="208" y="435"/>
                  </a:cubicBezTo>
                  <a:cubicBezTo>
                    <a:pt x="237" y="284"/>
                    <a:pt x="255" y="48"/>
                    <a:pt x="1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0"/>
            <p:cNvSpPr/>
            <p:nvPr/>
          </p:nvSpPr>
          <p:spPr>
            <a:xfrm>
              <a:off x="6136290" y="2680179"/>
              <a:ext cx="20805" cy="15960"/>
            </a:xfrm>
            <a:custGeom>
              <a:avLst/>
              <a:gdLst/>
              <a:ahLst/>
              <a:cxnLst/>
              <a:rect l="l" t="t" r="r" b="b"/>
              <a:pathLst>
                <a:path w="408" h="313" extrusionOk="0">
                  <a:moveTo>
                    <a:pt x="1" y="256"/>
                  </a:moveTo>
                  <a:cubicBezTo>
                    <a:pt x="114" y="313"/>
                    <a:pt x="331" y="228"/>
                    <a:pt x="407" y="171"/>
                  </a:cubicBezTo>
                  <a:cubicBezTo>
                    <a:pt x="407" y="10"/>
                    <a:pt x="331" y="1"/>
                    <a:pt x="171" y="48"/>
                  </a:cubicBezTo>
                  <a:cubicBezTo>
                    <a:pt x="48" y="77"/>
                    <a:pt x="1" y="124"/>
                    <a:pt x="1" y="2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0"/>
            <p:cNvSpPr/>
            <p:nvPr/>
          </p:nvSpPr>
          <p:spPr>
            <a:xfrm>
              <a:off x="6032215" y="3637754"/>
              <a:ext cx="21723" cy="20294"/>
            </a:xfrm>
            <a:custGeom>
              <a:avLst/>
              <a:gdLst/>
              <a:ahLst/>
              <a:cxnLst/>
              <a:rect l="l" t="t" r="r" b="b"/>
              <a:pathLst>
                <a:path w="426" h="398" extrusionOk="0">
                  <a:moveTo>
                    <a:pt x="426" y="48"/>
                  </a:moveTo>
                  <a:cubicBezTo>
                    <a:pt x="303" y="0"/>
                    <a:pt x="0" y="76"/>
                    <a:pt x="38" y="227"/>
                  </a:cubicBezTo>
                  <a:cubicBezTo>
                    <a:pt x="76" y="397"/>
                    <a:pt x="369" y="218"/>
                    <a:pt x="426" y="16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0"/>
            <p:cNvSpPr/>
            <p:nvPr/>
          </p:nvSpPr>
          <p:spPr>
            <a:xfrm>
              <a:off x="5830285" y="3684973"/>
              <a:ext cx="21723" cy="11626"/>
            </a:xfrm>
            <a:custGeom>
              <a:avLst/>
              <a:gdLst/>
              <a:ahLst/>
              <a:cxnLst/>
              <a:rect l="l" t="t" r="r" b="b"/>
              <a:pathLst>
                <a:path w="426" h="228" extrusionOk="0">
                  <a:moveTo>
                    <a:pt x="0" y="114"/>
                  </a:moveTo>
                  <a:cubicBezTo>
                    <a:pt x="48" y="199"/>
                    <a:pt x="10" y="227"/>
                    <a:pt x="199" y="218"/>
                  </a:cubicBezTo>
                  <a:cubicBezTo>
                    <a:pt x="284" y="218"/>
                    <a:pt x="369" y="199"/>
                    <a:pt x="426" y="171"/>
                  </a:cubicBezTo>
                  <a:cubicBezTo>
                    <a:pt x="426" y="10"/>
                    <a:pt x="426" y="1"/>
                    <a:pt x="237" y="10"/>
                  </a:cubicBezTo>
                  <a:cubicBezTo>
                    <a:pt x="104" y="20"/>
                    <a:pt x="57" y="38"/>
                    <a:pt x="0" y="11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0"/>
            <p:cNvSpPr/>
            <p:nvPr/>
          </p:nvSpPr>
          <p:spPr>
            <a:xfrm>
              <a:off x="7011471" y="3404977"/>
              <a:ext cx="27995" cy="10198"/>
            </a:xfrm>
            <a:custGeom>
              <a:avLst/>
              <a:gdLst/>
              <a:ahLst/>
              <a:cxnLst/>
              <a:rect l="l" t="t" r="r" b="b"/>
              <a:pathLst>
                <a:path w="549" h="200" extrusionOk="0">
                  <a:moveTo>
                    <a:pt x="255" y="199"/>
                  </a:moveTo>
                  <a:cubicBezTo>
                    <a:pt x="548" y="199"/>
                    <a:pt x="501" y="1"/>
                    <a:pt x="255" y="1"/>
                  </a:cubicBezTo>
                  <a:lnTo>
                    <a:pt x="170" y="1"/>
                  </a:lnTo>
                  <a:cubicBezTo>
                    <a:pt x="0" y="1"/>
                    <a:pt x="10" y="29"/>
                    <a:pt x="10" y="171"/>
                  </a:cubicBezTo>
                  <a:lnTo>
                    <a:pt x="199" y="199"/>
                  </a:lnTo>
                  <a:lnTo>
                    <a:pt x="255" y="199"/>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0"/>
            <p:cNvSpPr/>
            <p:nvPr/>
          </p:nvSpPr>
          <p:spPr>
            <a:xfrm>
              <a:off x="5725241" y="2489826"/>
              <a:ext cx="17388" cy="21773"/>
            </a:xfrm>
            <a:custGeom>
              <a:avLst/>
              <a:gdLst/>
              <a:ahLst/>
              <a:cxnLst/>
              <a:rect l="l" t="t" r="r" b="b"/>
              <a:pathLst>
                <a:path w="341" h="427" extrusionOk="0">
                  <a:moveTo>
                    <a:pt x="133" y="426"/>
                  </a:moveTo>
                  <a:cubicBezTo>
                    <a:pt x="237" y="388"/>
                    <a:pt x="265" y="332"/>
                    <a:pt x="293" y="209"/>
                  </a:cubicBezTo>
                  <a:cubicBezTo>
                    <a:pt x="340" y="39"/>
                    <a:pt x="331" y="20"/>
                    <a:pt x="180" y="1"/>
                  </a:cubicBezTo>
                  <a:cubicBezTo>
                    <a:pt x="95" y="95"/>
                    <a:pt x="0" y="303"/>
                    <a:pt x="133" y="42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0"/>
            <p:cNvSpPr/>
            <p:nvPr/>
          </p:nvSpPr>
          <p:spPr>
            <a:xfrm>
              <a:off x="4908395" y="2114935"/>
              <a:ext cx="22233" cy="26566"/>
            </a:xfrm>
            <a:custGeom>
              <a:avLst/>
              <a:gdLst/>
              <a:ahLst/>
              <a:cxnLst/>
              <a:rect l="l" t="t" r="r" b="b"/>
              <a:pathLst>
                <a:path w="436" h="521" extrusionOk="0">
                  <a:moveTo>
                    <a:pt x="360" y="520"/>
                  </a:moveTo>
                  <a:lnTo>
                    <a:pt x="435" y="445"/>
                  </a:lnTo>
                  <a:cubicBezTo>
                    <a:pt x="388" y="48"/>
                    <a:pt x="0" y="0"/>
                    <a:pt x="199" y="369"/>
                  </a:cubicBezTo>
                  <a:cubicBezTo>
                    <a:pt x="246" y="463"/>
                    <a:pt x="265" y="492"/>
                    <a:pt x="360" y="52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0"/>
            <p:cNvSpPr/>
            <p:nvPr/>
          </p:nvSpPr>
          <p:spPr>
            <a:xfrm>
              <a:off x="6465445" y="3183315"/>
              <a:ext cx="20295" cy="21722"/>
            </a:xfrm>
            <a:custGeom>
              <a:avLst/>
              <a:gdLst/>
              <a:ahLst/>
              <a:cxnLst/>
              <a:rect l="l" t="t" r="r" b="b"/>
              <a:pathLst>
                <a:path w="398" h="426" extrusionOk="0">
                  <a:moveTo>
                    <a:pt x="133" y="0"/>
                  </a:moveTo>
                  <a:cubicBezTo>
                    <a:pt x="104" y="67"/>
                    <a:pt x="0" y="426"/>
                    <a:pt x="227" y="426"/>
                  </a:cubicBezTo>
                  <a:cubicBezTo>
                    <a:pt x="293" y="360"/>
                    <a:pt x="397" y="0"/>
                    <a:pt x="1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0"/>
            <p:cNvSpPr/>
            <p:nvPr/>
          </p:nvSpPr>
          <p:spPr>
            <a:xfrm>
              <a:off x="6056283" y="2776604"/>
              <a:ext cx="12595" cy="22181"/>
            </a:xfrm>
            <a:custGeom>
              <a:avLst/>
              <a:gdLst/>
              <a:ahLst/>
              <a:cxnLst/>
              <a:rect l="l" t="t" r="r" b="b"/>
              <a:pathLst>
                <a:path w="247" h="435" extrusionOk="0">
                  <a:moveTo>
                    <a:pt x="152" y="416"/>
                  </a:moveTo>
                  <a:cubicBezTo>
                    <a:pt x="228" y="312"/>
                    <a:pt x="247" y="104"/>
                    <a:pt x="171" y="10"/>
                  </a:cubicBezTo>
                  <a:cubicBezTo>
                    <a:pt x="10" y="0"/>
                    <a:pt x="10" y="95"/>
                    <a:pt x="1" y="236"/>
                  </a:cubicBezTo>
                  <a:cubicBezTo>
                    <a:pt x="1" y="388"/>
                    <a:pt x="10" y="435"/>
                    <a:pt x="152" y="41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0"/>
            <p:cNvSpPr/>
            <p:nvPr/>
          </p:nvSpPr>
          <p:spPr>
            <a:xfrm>
              <a:off x="8362257" y="3769313"/>
              <a:ext cx="16879" cy="26566"/>
            </a:xfrm>
            <a:custGeom>
              <a:avLst/>
              <a:gdLst/>
              <a:ahLst/>
              <a:cxnLst/>
              <a:rect l="l" t="t" r="r" b="b"/>
              <a:pathLst>
                <a:path w="331" h="521" extrusionOk="0">
                  <a:moveTo>
                    <a:pt x="0" y="501"/>
                  </a:moveTo>
                  <a:cubicBezTo>
                    <a:pt x="114" y="520"/>
                    <a:pt x="161" y="511"/>
                    <a:pt x="218" y="435"/>
                  </a:cubicBezTo>
                  <a:cubicBezTo>
                    <a:pt x="246" y="397"/>
                    <a:pt x="331" y="246"/>
                    <a:pt x="303" y="189"/>
                  </a:cubicBezTo>
                  <a:cubicBezTo>
                    <a:pt x="218" y="0"/>
                    <a:pt x="0" y="322"/>
                    <a:pt x="0" y="50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0"/>
            <p:cNvSpPr/>
            <p:nvPr/>
          </p:nvSpPr>
          <p:spPr>
            <a:xfrm>
              <a:off x="4837567" y="2080719"/>
              <a:ext cx="19785" cy="20753"/>
            </a:xfrm>
            <a:custGeom>
              <a:avLst/>
              <a:gdLst/>
              <a:ahLst/>
              <a:cxnLst/>
              <a:rect l="l" t="t" r="r" b="b"/>
              <a:pathLst>
                <a:path w="388" h="407" extrusionOk="0">
                  <a:moveTo>
                    <a:pt x="388" y="284"/>
                  </a:moveTo>
                  <a:cubicBezTo>
                    <a:pt x="369" y="142"/>
                    <a:pt x="331" y="170"/>
                    <a:pt x="236" y="114"/>
                  </a:cubicBezTo>
                  <a:cubicBezTo>
                    <a:pt x="114" y="38"/>
                    <a:pt x="170" y="0"/>
                    <a:pt x="19" y="19"/>
                  </a:cubicBezTo>
                  <a:cubicBezTo>
                    <a:pt x="0" y="265"/>
                    <a:pt x="199" y="407"/>
                    <a:pt x="388" y="2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0"/>
            <p:cNvSpPr/>
            <p:nvPr/>
          </p:nvSpPr>
          <p:spPr>
            <a:xfrm>
              <a:off x="6606184" y="3155372"/>
              <a:ext cx="14482" cy="22232"/>
            </a:xfrm>
            <a:custGeom>
              <a:avLst/>
              <a:gdLst/>
              <a:ahLst/>
              <a:cxnLst/>
              <a:rect l="l" t="t" r="r" b="b"/>
              <a:pathLst>
                <a:path w="284" h="436" extrusionOk="0">
                  <a:moveTo>
                    <a:pt x="142" y="435"/>
                  </a:moveTo>
                  <a:cubicBezTo>
                    <a:pt x="255" y="407"/>
                    <a:pt x="255" y="369"/>
                    <a:pt x="265" y="227"/>
                  </a:cubicBezTo>
                  <a:cubicBezTo>
                    <a:pt x="274" y="133"/>
                    <a:pt x="284" y="0"/>
                    <a:pt x="180" y="10"/>
                  </a:cubicBezTo>
                  <a:cubicBezTo>
                    <a:pt x="57" y="10"/>
                    <a:pt x="0" y="350"/>
                    <a:pt x="142" y="4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0"/>
            <p:cNvSpPr/>
            <p:nvPr/>
          </p:nvSpPr>
          <p:spPr>
            <a:xfrm>
              <a:off x="7713125" y="3004538"/>
              <a:ext cx="19785" cy="23149"/>
            </a:xfrm>
            <a:custGeom>
              <a:avLst/>
              <a:gdLst/>
              <a:ahLst/>
              <a:cxnLst/>
              <a:rect l="l" t="t" r="r" b="b"/>
              <a:pathLst>
                <a:path w="388" h="454" extrusionOk="0">
                  <a:moveTo>
                    <a:pt x="340" y="38"/>
                  </a:moveTo>
                  <a:cubicBezTo>
                    <a:pt x="218" y="0"/>
                    <a:pt x="180" y="38"/>
                    <a:pt x="123" y="123"/>
                  </a:cubicBezTo>
                  <a:cubicBezTo>
                    <a:pt x="85" y="189"/>
                    <a:pt x="0" y="293"/>
                    <a:pt x="76" y="359"/>
                  </a:cubicBezTo>
                  <a:cubicBezTo>
                    <a:pt x="180" y="454"/>
                    <a:pt x="388" y="208"/>
                    <a:pt x="340" y="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0"/>
            <p:cNvSpPr/>
            <p:nvPr/>
          </p:nvSpPr>
          <p:spPr>
            <a:xfrm>
              <a:off x="7321300" y="2698995"/>
              <a:ext cx="26108" cy="30390"/>
            </a:xfrm>
            <a:custGeom>
              <a:avLst/>
              <a:gdLst/>
              <a:ahLst/>
              <a:cxnLst/>
              <a:rect l="l" t="t" r="r" b="b"/>
              <a:pathLst>
                <a:path w="512" h="596" extrusionOk="0">
                  <a:moveTo>
                    <a:pt x="199" y="10"/>
                  </a:moveTo>
                  <a:cubicBezTo>
                    <a:pt x="1" y="501"/>
                    <a:pt x="511" y="596"/>
                    <a:pt x="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0"/>
            <p:cNvSpPr/>
            <p:nvPr/>
          </p:nvSpPr>
          <p:spPr>
            <a:xfrm>
              <a:off x="4862145" y="3152975"/>
              <a:ext cx="21213" cy="23659"/>
            </a:xfrm>
            <a:custGeom>
              <a:avLst/>
              <a:gdLst/>
              <a:ahLst/>
              <a:cxnLst/>
              <a:rect l="l" t="t" r="r" b="b"/>
              <a:pathLst>
                <a:path w="416" h="464" extrusionOk="0">
                  <a:moveTo>
                    <a:pt x="19" y="397"/>
                  </a:moveTo>
                  <a:cubicBezTo>
                    <a:pt x="293" y="463"/>
                    <a:pt x="416" y="199"/>
                    <a:pt x="312" y="104"/>
                  </a:cubicBezTo>
                  <a:cubicBezTo>
                    <a:pt x="208" y="0"/>
                    <a:pt x="170" y="151"/>
                    <a:pt x="123" y="208"/>
                  </a:cubicBezTo>
                  <a:cubicBezTo>
                    <a:pt x="38" y="303"/>
                    <a:pt x="0" y="246"/>
                    <a:pt x="19" y="39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0"/>
            <p:cNvSpPr/>
            <p:nvPr/>
          </p:nvSpPr>
          <p:spPr>
            <a:xfrm>
              <a:off x="7431698" y="3799194"/>
              <a:ext cx="15451" cy="21722"/>
            </a:xfrm>
            <a:custGeom>
              <a:avLst/>
              <a:gdLst/>
              <a:ahLst/>
              <a:cxnLst/>
              <a:rect l="l" t="t" r="r" b="b"/>
              <a:pathLst>
                <a:path w="303" h="426" extrusionOk="0">
                  <a:moveTo>
                    <a:pt x="38" y="397"/>
                  </a:moveTo>
                  <a:cubicBezTo>
                    <a:pt x="302" y="426"/>
                    <a:pt x="274" y="104"/>
                    <a:pt x="246" y="0"/>
                  </a:cubicBezTo>
                  <a:cubicBezTo>
                    <a:pt x="0" y="0"/>
                    <a:pt x="19" y="322"/>
                    <a:pt x="38" y="39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0"/>
            <p:cNvSpPr/>
            <p:nvPr/>
          </p:nvSpPr>
          <p:spPr>
            <a:xfrm>
              <a:off x="7041301" y="2739482"/>
              <a:ext cx="14992" cy="21263"/>
            </a:xfrm>
            <a:custGeom>
              <a:avLst/>
              <a:gdLst/>
              <a:ahLst/>
              <a:cxnLst/>
              <a:rect l="l" t="t" r="r" b="b"/>
              <a:pathLst>
                <a:path w="294" h="417" extrusionOk="0">
                  <a:moveTo>
                    <a:pt x="105" y="0"/>
                  </a:moveTo>
                  <a:cubicBezTo>
                    <a:pt x="20" y="38"/>
                    <a:pt x="10" y="57"/>
                    <a:pt x="10" y="189"/>
                  </a:cubicBezTo>
                  <a:cubicBezTo>
                    <a:pt x="1" y="284"/>
                    <a:pt x="10" y="322"/>
                    <a:pt x="58" y="407"/>
                  </a:cubicBezTo>
                  <a:lnTo>
                    <a:pt x="162" y="416"/>
                  </a:lnTo>
                  <a:cubicBezTo>
                    <a:pt x="218" y="322"/>
                    <a:pt x="294" y="38"/>
                    <a:pt x="1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0"/>
            <p:cNvSpPr/>
            <p:nvPr/>
          </p:nvSpPr>
          <p:spPr>
            <a:xfrm>
              <a:off x="6905407" y="3128856"/>
              <a:ext cx="20805" cy="16419"/>
            </a:xfrm>
            <a:custGeom>
              <a:avLst/>
              <a:gdLst/>
              <a:ahLst/>
              <a:cxnLst/>
              <a:rect l="l" t="t" r="r" b="b"/>
              <a:pathLst>
                <a:path w="408" h="322" extrusionOk="0">
                  <a:moveTo>
                    <a:pt x="1" y="237"/>
                  </a:moveTo>
                  <a:cubicBezTo>
                    <a:pt x="114" y="284"/>
                    <a:pt x="284" y="322"/>
                    <a:pt x="398" y="227"/>
                  </a:cubicBezTo>
                  <a:cubicBezTo>
                    <a:pt x="407" y="1"/>
                    <a:pt x="95" y="76"/>
                    <a:pt x="1" y="10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0"/>
            <p:cNvSpPr/>
            <p:nvPr/>
          </p:nvSpPr>
          <p:spPr>
            <a:xfrm>
              <a:off x="7167609" y="2378511"/>
              <a:ext cx="21723" cy="19835"/>
            </a:xfrm>
            <a:custGeom>
              <a:avLst/>
              <a:gdLst/>
              <a:ahLst/>
              <a:cxnLst/>
              <a:rect l="l" t="t" r="r" b="b"/>
              <a:pathLst>
                <a:path w="426" h="389" extrusionOk="0">
                  <a:moveTo>
                    <a:pt x="331" y="313"/>
                  </a:moveTo>
                  <a:cubicBezTo>
                    <a:pt x="425" y="218"/>
                    <a:pt x="227" y="1"/>
                    <a:pt x="10" y="10"/>
                  </a:cubicBezTo>
                  <a:cubicBezTo>
                    <a:pt x="0" y="180"/>
                    <a:pt x="28" y="171"/>
                    <a:pt x="123" y="256"/>
                  </a:cubicBezTo>
                  <a:cubicBezTo>
                    <a:pt x="170" y="294"/>
                    <a:pt x="255" y="388"/>
                    <a:pt x="331" y="31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0"/>
            <p:cNvSpPr/>
            <p:nvPr/>
          </p:nvSpPr>
          <p:spPr>
            <a:xfrm>
              <a:off x="5807135" y="2698995"/>
              <a:ext cx="11626" cy="20753"/>
            </a:xfrm>
            <a:custGeom>
              <a:avLst/>
              <a:gdLst/>
              <a:ahLst/>
              <a:cxnLst/>
              <a:rect l="l" t="t" r="r" b="b"/>
              <a:pathLst>
                <a:path w="228" h="407" extrusionOk="0">
                  <a:moveTo>
                    <a:pt x="48" y="10"/>
                  </a:moveTo>
                  <a:cubicBezTo>
                    <a:pt x="20" y="67"/>
                    <a:pt x="1" y="161"/>
                    <a:pt x="10" y="246"/>
                  </a:cubicBezTo>
                  <a:cubicBezTo>
                    <a:pt x="20" y="397"/>
                    <a:pt x="29" y="407"/>
                    <a:pt x="180" y="407"/>
                  </a:cubicBezTo>
                  <a:cubicBezTo>
                    <a:pt x="218" y="265"/>
                    <a:pt x="228" y="152"/>
                    <a:pt x="1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0"/>
            <p:cNvSpPr/>
            <p:nvPr/>
          </p:nvSpPr>
          <p:spPr>
            <a:xfrm>
              <a:off x="5841860" y="3222324"/>
              <a:ext cx="16420" cy="26566"/>
            </a:xfrm>
            <a:custGeom>
              <a:avLst/>
              <a:gdLst/>
              <a:ahLst/>
              <a:cxnLst/>
              <a:rect l="l" t="t" r="r" b="b"/>
              <a:pathLst>
                <a:path w="322" h="521" extrusionOk="0">
                  <a:moveTo>
                    <a:pt x="57" y="143"/>
                  </a:moveTo>
                  <a:cubicBezTo>
                    <a:pt x="0" y="209"/>
                    <a:pt x="57" y="322"/>
                    <a:pt x="85" y="388"/>
                  </a:cubicBezTo>
                  <a:cubicBezTo>
                    <a:pt x="133" y="502"/>
                    <a:pt x="133" y="521"/>
                    <a:pt x="284" y="492"/>
                  </a:cubicBezTo>
                  <a:cubicBezTo>
                    <a:pt x="322" y="332"/>
                    <a:pt x="189" y="1"/>
                    <a:pt x="57" y="14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0"/>
            <p:cNvSpPr/>
            <p:nvPr/>
          </p:nvSpPr>
          <p:spPr>
            <a:xfrm>
              <a:off x="8251909" y="3685483"/>
              <a:ext cx="20754" cy="22691"/>
            </a:xfrm>
            <a:custGeom>
              <a:avLst/>
              <a:gdLst/>
              <a:ahLst/>
              <a:cxnLst/>
              <a:rect l="l" t="t" r="r" b="b"/>
              <a:pathLst>
                <a:path w="407" h="445" extrusionOk="0">
                  <a:moveTo>
                    <a:pt x="95" y="95"/>
                  </a:moveTo>
                  <a:cubicBezTo>
                    <a:pt x="0" y="180"/>
                    <a:pt x="132" y="274"/>
                    <a:pt x="170" y="321"/>
                  </a:cubicBezTo>
                  <a:cubicBezTo>
                    <a:pt x="246" y="416"/>
                    <a:pt x="208" y="444"/>
                    <a:pt x="378" y="416"/>
                  </a:cubicBezTo>
                  <a:cubicBezTo>
                    <a:pt x="406" y="208"/>
                    <a:pt x="189" y="0"/>
                    <a:pt x="95" y="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0"/>
            <p:cNvSpPr/>
            <p:nvPr/>
          </p:nvSpPr>
          <p:spPr>
            <a:xfrm>
              <a:off x="6985414" y="3619907"/>
              <a:ext cx="25598" cy="13053"/>
            </a:xfrm>
            <a:custGeom>
              <a:avLst/>
              <a:gdLst/>
              <a:ahLst/>
              <a:cxnLst/>
              <a:rect l="l" t="t" r="r" b="b"/>
              <a:pathLst>
                <a:path w="502" h="256" extrusionOk="0">
                  <a:moveTo>
                    <a:pt x="407" y="190"/>
                  </a:moveTo>
                  <a:cubicBezTo>
                    <a:pt x="502" y="29"/>
                    <a:pt x="124" y="1"/>
                    <a:pt x="20" y="67"/>
                  </a:cubicBezTo>
                  <a:cubicBezTo>
                    <a:pt x="1" y="180"/>
                    <a:pt x="39" y="209"/>
                    <a:pt x="171" y="237"/>
                  </a:cubicBezTo>
                  <a:cubicBezTo>
                    <a:pt x="246" y="246"/>
                    <a:pt x="369" y="256"/>
                    <a:pt x="407" y="1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0"/>
            <p:cNvSpPr/>
            <p:nvPr/>
          </p:nvSpPr>
          <p:spPr>
            <a:xfrm>
              <a:off x="5293438" y="2308653"/>
              <a:ext cx="21264" cy="12085"/>
            </a:xfrm>
            <a:custGeom>
              <a:avLst/>
              <a:gdLst/>
              <a:ahLst/>
              <a:cxnLst/>
              <a:rect l="l" t="t" r="r" b="b"/>
              <a:pathLst>
                <a:path w="417" h="237" extrusionOk="0">
                  <a:moveTo>
                    <a:pt x="114" y="237"/>
                  </a:moveTo>
                  <a:cubicBezTo>
                    <a:pt x="246" y="237"/>
                    <a:pt x="378" y="208"/>
                    <a:pt x="416" y="95"/>
                  </a:cubicBezTo>
                  <a:lnTo>
                    <a:pt x="369" y="10"/>
                  </a:lnTo>
                  <a:cubicBezTo>
                    <a:pt x="275" y="1"/>
                    <a:pt x="199" y="10"/>
                    <a:pt x="114" y="38"/>
                  </a:cubicBezTo>
                  <a:cubicBezTo>
                    <a:pt x="0" y="86"/>
                    <a:pt x="10" y="86"/>
                    <a:pt x="19" y="218"/>
                  </a:cubicBezTo>
                  <a:cubicBezTo>
                    <a:pt x="57" y="227"/>
                    <a:pt x="57" y="237"/>
                    <a:pt x="114" y="23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0"/>
            <p:cNvSpPr/>
            <p:nvPr/>
          </p:nvSpPr>
          <p:spPr>
            <a:xfrm>
              <a:off x="4908854" y="2582836"/>
              <a:ext cx="21774" cy="14532"/>
            </a:xfrm>
            <a:custGeom>
              <a:avLst/>
              <a:gdLst/>
              <a:ahLst/>
              <a:cxnLst/>
              <a:rect l="l" t="t" r="r" b="b"/>
              <a:pathLst>
                <a:path w="427" h="285" extrusionOk="0">
                  <a:moveTo>
                    <a:pt x="426" y="181"/>
                  </a:moveTo>
                  <a:cubicBezTo>
                    <a:pt x="407" y="58"/>
                    <a:pt x="388" y="67"/>
                    <a:pt x="256" y="39"/>
                  </a:cubicBezTo>
                  <a:cubicBezTo>
                    <a:pt x="152" y="20"/>
                    <a:pt x="95" y="1"/>
                    <a:pt x="1" y="29"/>
                  </a:cubicBezTo>
                  <a:cubicBezTo>
                    <a:pt x="1" y="266"/>
                    <a:pt x="294" y="284"/>
                    <a:pt x="426" y="18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0"/>
            <p:cNvSpPr/>
            <p:nvPr/>
          </p:nvSpPr>
          <p:spPr>
            <a:xfrm>
              <a:off x="5078047" y="3540870"/>
              <a:ext cx="19785" cy="14991"/>
            </a:xfrm>
            <a:custGeom>
              <a:avLst/>
              <a:gdLst/>
              <a:ahLst/>
              <a:cxnLst/>
              <a:rect l="l" t="t" r="r" b="b"/>
              <a:pathLst>
                <a:path w="388" h="294" extrusionOk="0">
                  <a:moveTo>
                    <a:pt x="170" y="256"/>
                  </a:moveTo>
                  <a:cubicBezTo>
                    <a:pt x="340" y="294"/>
                    <a:pt x="388" y="265"/>
                    <a:pt x="388" y="114"/>
                  </a:cubicBezTo>
                  <a:cubicBezTo>
                    <a:pt x="293" y="58"/>
                    <a:pt x="142" y="1"/>
                    <a:pt x="9" y="29"/>
                  </a:cubicBezTo>
                  <a:cubicBezTo>
                    <a:pt x="0" y="162"/>
                    <a:pt x="47" y="218"/>
                    <a:pt x="170" y="2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0"/>
            <p:cNvSpPr/>
            <p:nvPr/>
          </p:nvSpPr>
          <p:spPr>
            <a:xfrm>
              <a:off x="5532949" y="2713936"/>
              <a:ext cx="16420" cy="23200"/>
            </a:xfrm>
            <a:custGeom>
              <a:avLst/>
              <a:gdLst/>
              <a:ahLst/>
              <a:cxnLst/>
              <a:rect l="l" t="t" r="r" b="b"/>
              <a:pathLst>
                <a:path w="322" h="455" extrusionOk="0">
                  <a:moveTo>
                    <a:pt x="0" y="360"/>
                  </a:moveTo>
                  <a:cubicBezTo>
                    <a:pt x="256" y="454"/>
                    <a:pt x="322" y="171"/>
                    <a:pt x="237" y="1"/>
                  </a:cubicBezTo>
                  <a:cubicBezTo>
                    <a:pt x="104" y="1"/>
                    <a:pt x="123" y="29"/>
                    <a:pt x="76" y="142"/>
                  </a:cubicBezTo>
                  <a:cubicBezTo>
                    <a:pt x="38" y="227"/>
                    <a:pt x="0" y="246"/>
                    <a:pt x="0" y="36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0"/>
            <p:cNvSpPr/>
            <p:nvPr/>
          </p:nvSpPr>
          <p:spPr>
            <a:xfrm>
              <a:off x="5196094" y="2781908"/>
              <a:ext cx="20754" cy="18356"/>
            </a:xfrm>
            <a:custGeom>
              <a:avLst/>
              <a:gdLst/>
              <a:ahLst/>
              <a:cxnLst/>
              <a:rect l="l" t="t" r="r" b="b"/>
              <a:pathLst>
                <a:path w="407" h="360" extrusionOk="0">
                  <a:moveTo>
                    <a:pt x="67" y="340"/>
                  </a:moveTo>
                  <a:cubicBezTo>
                    <a:pt x="161" y="359"/>
                    <a:pt x="360" y="284"/>
                    <a:pt x="407" y="123"/>
                  </a:cubicBezTo>
                  <a:cubicBezTo>
                    <a:pt x="331" y="47"/>
                    <a:pt x="303" y="0"/>
                    <a:pt x="104" y="151"/>
                  </a:cubicBezTo>
                  <a:cubicBezTo>
                    <a:pt x="67" y="180"/>
                    <a:pt x="48" y="180"/>
                    <a:pt x="29" y="236"/>
                  </a:cubicBezTo>
                  <a:cubicBezTo>
                    <a:pt x="0" y="321"/>
                    <a:pt x="57" y="340"/>
                    <a:pt x="67" y="3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0"/>
            <p:cNvSpPr/>
            <p:nvPr/>
          </p:nvSpPr>
          <p:spPr>
            <a:xfrm>
              <a:off x="7451891" y="2490795"/>
              <a:ext cx="15961" cy="23200"/>
            </a:xfrm>
            <a:custGeom>
              <a:avLst/>
              <a:gdLst/>
              <a:ahLst/>
              <a:cxnLst/>
              <a:rect l="l" t="t" r="r" b="b"/>
              <a:pathLst>
                <a:path w="313" h="455" extrusionOk="0">
                  <a:moveTo>
                    <a:pt x="303" y="341"/>
                  </a:moveTo>
                  <a:cubicBezTo>
                    <a:pt x="313" y="313"/>
                    <a:pt x="266" y="1"/>
                    <a:pt x="29" y="76"/>
                  </a:cubicBezTo>
                  <a:cubicBezTo>
                    <a:pt x="1" y="209"/>
                    <a:pt x="114" y="455"/>
                    <a:pt x="284" y="417"/>
                  </a:cubicBezTo>
                  <a:cubicBezTo>
                    <a:pt x="294" y="388"/>
                    <a:pt x="303" y="398"/>
                    <a:pt x="303" y="34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0"/>
            <p:cNvSpPr/>
            <p:nvPr/>
          </p:nvSpPr>
          <p:spPr>
            <a:xfrm>
              <a:off x="7406151" y="2489368"/>
              <a:ext cx="15910" cy="21722"/>
            </a:xfrm>
            <a:custGeom>
              <a:avLst/>
              <a:gdLst/>
              <a:ahLst/>
              <a:cxnLst/>
              <a:rect l="l" t="t" r="r" b="b"/>
              <a:pathLst>
                <a:path w="312" h="426" extrusionOk="0">
                  <a:moveTo>
                    <a:pt x="47" y="294"/>
                  </a:moveTo>
                  <a:cubicBezTo>
                    <a:pt x="95" y="388"/>
                    <a:pt x="95" y="407"/>
                    <a:pt x="199" y="426"/>
                  </a:cubicBezTo>
                  <a:cubicBezTo>
                    <a:pt x="312" y="294"/>
                    <a:pt x="218" y="95"/>
                    <a:pt x="104" y="1"/>
                  </a:cubicBezTo>
                  <a:lnTo>
                    <a:pt x="0" y="67"/>
                  </a:lnTo>
                  <a:cubicBezTo>
                    <a:pt x="0" y="161"/>
                    <a:pt x="10" y="208"/>
                    <a:pt x="47" y="29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0"/>
            <p:cNvSpPr/>
            <p:nvPr/>
          </p:nvSpPr>
          <p:spPr>
            <a:xfrm>
              <a:off x="6901072" y="2623833"/>
              <a:ext cx="27077" cy="19325"/>
            </a:xfrm>
            <a:custGeom>
              <a:avLst/>
              <a:gdLst/>
              <a:ahLst/>
              <a:cxnLst/>
              <a:rect l="l" t="t" r="r" b="b"/>
              <a:pathLst>
                <a:path w="531" h="379" extrusionOk="0">
                  <a:moveTo>
                    <a:pt x="502" y="189"/>
                  </a:moveTo>
                  <a:cubicBezTo>
                    <a:pt x="521" y="161"/>
                    <a:pt x="530" y="0"/>
                    <a:pt x="388" y="19"/>
                  </a:cubicBezTo>
                  <a:cubicBezTo>
                    <a:pt x="341" y="29"/>
                    <a:pt x="218" y="104"/>
                    <a:pt x="190" y="142"/>
                  </a:cubicBezTo>
                  <a:cubicBezTo>
                    <a:pt x="1" y="378"/>
                    <a:pt x="436" y="284"/>
                    <a:pt x="502" y="18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0"/>
            <p:cNvSpPr/>
            <p:nvPr/>
          </p:nvSpPr>
          <p:spPr>
            <a:xfrm>
              <a:off x="5700663" y="3793432"/>
              <a:ext cx="15451" cy="28452"/>
            </a:xfrm>
            <a:custGeom>
              <a:avLst/>
              <a:gdLst/>
              <a:ahLst/>
              <a:cxnLst/>
              <a:rect l="l" t="t" r="r" b="b"/>
              <a:pathLst>
                <a:path w="303" h="558" extrusionOk="0">
                  <a:moveTo>
                    <a:pt x="255" y="501"/>
                  </a:moveTo>
                  <a:cubicBezTo>
                    <a:pt x="303" y="369"/>
                    <a:pt x="189" y="0"/>
                    <a:pt x="57" y="132"/>
                  </a:cubicBezTo>
                  <a:cubicBezTo>
                    <a:pt x="0" y="189"/>
                    <a:pt x="29" y="558"/>
                    <a:pt x="255" y="50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0"/>
            <p:cNvSpPr/>
            <p:nvPr/>
          </p:nvSpPr>
          <p:spPr>
            <a:xfrm>
              <a:off x="6206659" y="3294630"/>
              <a:ext cx="20295" cy="12595"/>
            </a:xfrm>
            <a:custGeom>
              <a:avLst/>
              <a:gdLst/>
              <a:ahLst/>
              <a:cxnLst/>
              <a:rect l="l" t="t" r="r" b="b"/>
              <a:pathLst>
                <a:path w="398" h="247" extrusionOk="0">
                  <a:moveTo>
                    <a:pt x="38" y="208"/>
                  </a:moveTo>
                  <a:cubicBezTo>
                    <a:pt x="171" y="246"/>
                    <a:pt x="265" y="208"/>
                    <a:pt x="397" y="180"/>
                  </a:cubicBezTo>
                  <a:lnTo>
                    <a:pt x="369" y="1"/>
                  </a:lnTo>
                  <a:lnTo>
                    <a:pt x="0" y="4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0"/>
            <p:cNvSpPr/>
            <p:nvPr/>
          </p:nvSpPr>
          <p:spPr>
            <a:xfrm>
              <a:off x="7587837" y="2755392"/>
              <a:ext cx="20754" cy="19325"/>
            </a:xfrm>
            <a:custGeom>
              <a:avLst/>
              <a:gdLst/>
              <a:ahLst/>
              <a:cxnLst/>
              <a:rect l="l" t="t" r="r" b="b"/>
              <a:pathLst>
                <a:path w="407" h="379" extrusionOk="0">
                  <a:moveTo>
                    <a:pt x="57" y="189"/>
                  </a:moveTo>
                  <a:cubicBezTo>
                    <a:pt x="85" y="265"/>
                    <a:pt x="123" y="359"/>
                    <a:pt x="208" y="369"/>
                  </a:cubicBezTo>
                  <a:cubicBezTo>
                    <a:pt x="406" y="378"/>
                    <a:pt x="265" y="76"/>
                    <a:pt x="142" y="0"/>
                  </a:cubicBezTo>
                  <a:cubicBezTo>
                    <a:pt x="9" y="29"/>
                    <a:pt x="0" y="48"/>
                    <a:pt x="57" y="18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0"/>
            <p:cNvSpPr/>
            <p:nvPr/>
          </p:nvSpPr>
          <p:spPr>
            <a:xfrm>
              <a:off x="5677512" y="2492733"/>
              <a:ext cx="18867" cy="22232"/>
            </a:xfrm>
            <a:custGeom>
              <a:avLst/>
              <a:gdLst/>
              <a:ahLst/>
              <a:cxnLst/>
              <a:rect l="l" t="t" r="r" b="b"/>
              <a:pathLst>
                <a:path w="370" h="436" extrusionOk="0">
                  <a:moveTo>
                    <a:pt x="57" y="369"/>
                  </a:moveTo>
                  <a:cubicBezTo>
                    <a:pt x="237" y="435"/>
                    <a:pt x="369" y="161"/>
                    <a:pt x="322" y="20"/>
                  </a:cubicBezTo>
                  <a:cubicBezTo>
                    <a:pt x="123" y="1"/>
                    <a:pt x="1" y="237"/>
                    <a:pt x="57" y="36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0"/>
            <p:cNvSpPr/>
            <p:nvPr/>
          </p:nvSpPr>
          <p:spPr>
            <a:xfrm>
              <a:off x="6366163" y="2747692"/>
              <a:ext cx="30392" cy="15909"/>
            </a:xfrm>
            <a:custGeom>
              <a:avLst/>
              <a:gdLst/>
              <a:ahLst/>
              <a:cxnLst/>
              <a:rect l="l" t="t" r="r" b="b"/>
              <a:pathLst>
                <a:path w="596" h="312" extrusionOk="0">
                  <a:moveTo>
                    <a:pt x="511" y="227"/>
                  </a:moveTo>
                  <a:cubicBezTo>
                    <a:pt x="596" y="0"/>
                    <a:pt x="180" y="57"/>
                    <a:pt x="133" y="113"/>
                  </a:cubicBezTo>
                  <a:cubicBezTo>
                    <a:pt x="1" y="265"/>
                    <a:pt x="379" y="312"/>
                    <a:pt x="511" y="22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0"/>
            <p:cNvSpPr/>
            <p:nvPr/>
          </p:nvSpPr>
          <p:spPr>
            <a:xfrm>
              <a:off x="7480345" y="2871500"/>
              <a:ext cx="13054" cy="20294"/>
            </a:xfrm>
            <a:custGeom>
              <a:avLst/>
              <a:gdLst/>
              <a:ahLst/>
              <a:cxnLst/>
              <a:rect l="l" t="t" r="r" b="b"/>
              <a:pathLst>
                <a:path w="256" h="398" extrusionOk="0">
                  <a:moveTo>
                    <a:pt x="10" y="360"/>
                  </a:moveTo>
                  <a:cubicBezTo>
                    <a:pt x="152" y="379"/>
                    <a:pt x="256" y="398"/>
                    <a:pt x="208" y="10"/>
                  </a:cubicBezTo>
                  <a:lnTo>
                    <a:pt x="76" y="1"/>
                  </a:lnTo>
                  <a:cubicBezTo>
                    <a:pt x="1" y="95"/>
                    <a:pt x="1" y="209"/>
                    <a:pt x="10" y="36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0"/>
            <p:cNvSpPr/>
            <p:nvPr/>
          </p:nvSpPr>
          <p:spPr>
            <a:xfrm>
              <a:off x="5902082" y="3194890"/>
              <a:ext cx="14992" cy="21722"/>
            </a:xfrm>
            <a:custGeom>
              <a:avLst/>
              <a:gdLst/>
              <a:ahLst/>
              <a:cxnLst/>
              <a:rect l="l" t="t" r="r" b="b"/>
              <a:pathLst>
                <a:path w="294" h="426" extrusionOk="0">
                  <a:moveTo>
                    <a:pt x="38" y="38"/>
                  </a:moveTo>
                  <a:cubicBezTo>
                    <a:pt x="1" y="208"/>
                    <a:pt x="57" y="359"/>
                    <a:pt x="152" y="426"/>
                  </a:cubicBezTo>
                  <a:cubicBezTo>
                    <a:pt x="294" y="369"/>
                    <a:pt x="275" y="359"/>
                    <a:pt x="237" y="199"/>
                  </a:cubicBezTo>
                  <a:cubicBezTo>
                    <a:pt x="199" y="57"/>
                    <a:pt x="199" y="0"/>
                    <a:pt x="38" y="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0"/>
            <p:cNvSpPr/>
            <p:nvPr/>
          </p:nvSpPr>
          <p:spPr>
            <a:xfrm>
              <a:off x="6772419" y="3784254"/>
              <a:ext cx="16420" cy="20753"/>
            </a:xfrm>
            <a:custGeom>
              <a:avLst/>
              <a:gdLst/>
              <a:ahLst/>
              <a:cxnLst/>
              <a:rect l="l" t="t" r="r" b="b"/>
              <a:pathLst>
                <a:path w="322" h="407" extrusionOk="0">
                  <a:moveTo>
                    <a:pt x="142" y="407"/>
                  </a:moveTo>
                  <a:cubicBezTo>
                    <a:pt x="218" y="293"/>
                    <a:pt x="322" y="10"/>
                    <a:pt x="76" y="0"/>
                  </a:cubicBezTo>
                  <a:cubicBezTo>
                    <a:pt x="29" y="76"/>
                    <a:pt x="10" y="142"/>
                    <a:pt x="10" y="256"/>
                  </a:cubicBezTo>
                  <a:cubicBezTo>
                    <a:pt x="1" y="369"/>
                    <a:pt x="48" y="388"/>
                    <a:pt x="142"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0"/>
            <p:cNvSpPr/>
            <p:nvPr/>
          </p:nvSpPr>
          <p:spPr>
            <a:xfrm>
              <a:off x="5520405" y="3167406"/>
              <a:ext cx="14992" cy="26566"/>
            </a:xfrm>
            <a:custGeom>
              <a:avLst/>
              <a:gdLst/>
              <a:ahLst/>
              <a:cxnLst/>
              <a:rect l="l" t="t" r="r" b="b"/>
              <a:pathLst>
                <a:path w="294" h="521" extrusionOk="0">
                  <a:moveTo>
                    <a:pt x="294" y="483"/>
                  </a:moveTo>
                  <a:cubicBezTo>
                    <a:pt x="294" y="341"/>
                    <a:pt x="218" y="1"/>
                    <a:pt x="67" y="133"/>
                  </a:cubicBezTo>
                  <a:cubicBezTo>
                    <a:pt x="1" y="199"/>
                    <a:pt x="39" y="520"/>
                    <a:pt x="294" y="48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0"/>
            <p:cNvSpPr/>
            <p:nvPr/>
          </p:nvSpPr>
          <p:spPr>
            <a:xfrm>
              <a:off x="5637993" y="2655652"/>
              <a:ext cx="14533" cy="21212"/>
            </a:xfrm>
            <a:custGeom>
              <a:avLst/>
              <a:gdLst/>
              <a:ahLst/>
              <a:cxnLst/>
              <a:rect l="l" t="t" r="r" b="b"/>
              <a:pathLst>
                <a:path w="285" h="416" extrusionOk="0">
                  <a:moveTo>
                    <a:pt x="171" y="416"/>
                  </a:moveTo>
                  <a:cubicBezTo>
                    <a:pt x="265" y="321"/>
                    <a:pt x="284" y="208"/>
                    <a:pt x="246" y="19"/>
                  </a:cubicBezTo>
                  <a:lnTo>
                    <a:pt x="124" y="0"/>
                  </a:lnTo>
                  <a:cubicBezTo>
                    <a:pt x="38" y="104"/>
                    <a:pt x="1" y="350"/>
                    <a:pt x="171" y="41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0"/>
            <p:cNvSpPr/>
            <p:nvPr/>
          </p:nvSpPr>
          <p:spPr>
            <a:xfrm>
              <a:off x="7231655" y="3195859"/>
              <a:ext cx="13564" cy="23659"/>
            </a:xfrm>
            <a:custGeom>
              <a:avLst/>
              <a:gdLst/>
              <a:ahLst/>
              <a:cxnLst/>
              <a:rect l="l" t="t" r="r" b="b"/>
              <a:pathLst>
                <a:path w="266" h="464" extrusionOk="0">
                  <a:moveTo>
                    <a:pt x="39" y="369"/>
                  </a:moveTo>
                  <a:cubicBezTo>
                    <a:pt x="247" y="463"/>
                    <a:pt x="266" y="161"/>
                    <a:pt x="228" y="0"/>
                  </a:cubicBezTo>
                  <a:cubicBezTo>
                    <a:pt x="86" y="10"/>
                    <a:pt x="96" y="0"/>
                    <a:pt x="48" y="123"/>
                  </a:cubicBezTo>
                  <a:cubicBezTo>
                    <a:pt x="20" y="218"/>
                    <a:pt x="1" y="284"/>
                    <a:pt x="39" y="36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0"/>
            <p:cNvSpPr/>
            <p:nvPr/>
          </p:nvSpPr>
          <p:spPr>
            <a:xfrm>
              <a:off x="7266840" y="3385243"/>
              <a:ext cx="20805" cy="23659"/>
            </a:xfrm>
            <a:custGeom>
              <a:avLst/>
              <a:gdLst/>
              <a:ahLst/>
              <a:cxnLst/>
              <a:rect l="l" t="t" r="r" b="b"/>
              <a:pathLst>
                <a:path w="408" h="464" extrusionOk="0">
                  <a:moveTo>
                    <a:pt x="67" y="19"/>
                  </a:moveTo>
                  <a:cubicBezTo>
                    <a:pt x="1" y="189"/>
                    <a:pt x="209" y="463"/>
                    <a:pt x="313" y="359"/>
                  </a:cubicBezTo>
                  <a:cubicBezTo>
                    <a:pt x="407" y="265"/>
                    <a:pt x="228" y="0"/>
                    <a:pt x="67" y="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0"/>
            <p:cNvSpPr/>
            <p:nvPr/>
          </p:nvSpPr>
          <p:spPr>
            <a:xfrm>
              <a:off x="5019712" y="2131303"/>
              <a:ext cx="20754" cy="24628"/>
            </a:xfrm>
            <a:custGeom>
              <a:avLst/>
              <a:gdLst/>
              <a:ahLst/>
              <a:cxnLst/>
              <a:rect l="l" t="t" r="r" b="b"/>
              <a:pathLst>
                <a:path w="407" h="483" extrusionOk="0">
                  <a:moveTo>
                    <a:pt x="407" y="322"/>
                  </a:moveTo>
                  <a:cubicBezTo>
                    <a:pt x="379" y="171"/>
                    <a:pt x="360" y="256"/>
                    <a:pt x="256" y="161"/>
                  </a:cubicBezTo>
                  <a:cubicBezTo>
                    <a:pt x="208" y="124"/>
                    <a:pt x="133" y="1"/>
                    <a:pt x="76" y="124"/>
                  </a:cubicBezTo>
                  <a:cubicBezTo>
                    <a:pt x="0" y="303"/>
                    <a:pt x="227" y="483"/>
                    <a:pt x="407" y="32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0"/>
            <p:cNvSpPr/>
            <p:nvPr/>
          </p:nvSpPr>
          <p:spPr>
            <a:xfrm>
              <a:off x="7495745" y="2655652"/>
              <a:ext cx="14992" cy="20753"/>
            </a:xfrm>
            <a:custGeom>
              <a:avLst/>
              <a:gdLst/>
              <a:ahLst/>
              <a:cxnLst/>
              <a:rect l="l" t="t" r="r" b="b"/>
              <a:pathLst>
                <a:path w="294" h="407" extrusionOk="0">
                  <a:moveTo>
                    <a:pt x="162" y="0"/>
                  </a:moveTo>
                  <a:cubicBezTo>
                    <a:pt x="20" y="0"/>
                    <a:pt x="1" y="9"/>
                    <a:pt x="10" y="161"/>
                  </a:cubicBezTo>
                  <a:cubicBezTo>
                    <a:pt x="10" y="274"/>
                    <a:pt x="29" y="340"/>
                    <a:pt x="105" y="406"/>
                  </a:cubicBezTo>
                  <a:cubicBezTo>
                    <a:pt x="294" y="340"/>
                    <a:pt x="218" y="113"/>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0"/>
            <p:cNvSpPr/>
            <p:nvPr/>
          </p:nvSpPr>
          <p:spPr>
            <a:xfrm>
              <a:off x="5078965" y="2838763"/>
              <a:ext cx="20295" cy="12085"/>
            </a:xfrm>
            <a:custGeom>
              <a:avLst/>
              <a:gdLst/>
              <a:ahLst/>
              <a:cxnLst/>
              <a:rect l="l" t="t" r="r" b="b"/>
              <a:pathLst>
                <a:path w="398" h="237" extrusionOk="0">
                  <a:moveTo>
                    <a:pt x="228" y="218"/>
                  </a:moveTo>
                  <a:cubicBezTo>
                    <a:pt x="370" y="208"/>
                    <a:pt x="398" y="199"/>
                    <a:pt x="398" y="57"/>
                  </a:cubicBezTo>
                  <a:cubicBezTo>
                    <a:pt x="247" y="0"/>
                    <a:pt x="133" y="0"/>
                    <a:pt x="1" y="76"/>
                  </a:cubicBezTo>
                  <a:cubicBezTo>
                    <a:pt x="10" y="227"/>
                    <a:pt x="58" y="237"/>
                    <a:pt x="228" y="21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0"/>
            <p:cNvSpPr/>
            <p:nvPr/>
          </p:nvSpPr>
          <p:spPr>
            <a:xfrm>
              <a:off x="7740559" y="3291724"/>
              <a:ext cx="25139" cy="16470"/>
            </a:xfrm>
            <a:custGeom>
              <a:avLst/>
              <a:gdLst/>
              <a:ahLst/>
              <a:cxnLst/>
              <a:rect l="l" t="t" r="r" b="b"/>
              <a:pathLst>
                <a:path w="493" h="323" extrusionOk="0">
                  <a:moveTo>
                    <a:pt x="39" y="275"/>
                  </a:moveTo>
                  <a:cubicBezTo>
                    <a:pt x="209" y="322"/>
                    <a:pt x="492" y="180"/>
                    <a:pt x="369" y="58"/>
                  </a:cubicBezTo>
                  <a:cubicBezTo>
                    <a:pt x="313" y="1"/>
                    <a:pt x="199" y="58"/>
                    <a:pt x="143" y="86"/>
                  </a:cubicBezTo>
                  <a:cubicBezTo>
                    <a:pt x="39" y="133"/>
                    <a:pt x="1" y="143"/>
                    <a:pt x="39" y="2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0"/>
            <p:cNvSpPr/>
            <p:nvPr/>
          </p:nvSpPr>
          <p:spPr>
            <a:xfrm>
              <a:off x="7289532" y="3226709"/>
              <a:ext cx="14992" cy="21722"/>
            </a:xfrm>
            <a:custGeom>
              <a:avLst/>
              <a:gdLst/>
              <a:ahLst/>
              <a:cxnLst/>
              <a:rect l="l" t="t" r="r" b="b"/>
              <a:pathLst>
                <a:path w="294" h="426" extrusionOk="0">
                  <a:moveTo>
                    <a:pt x="38" y="406"/>
                  </a:moveTo>
                  <a:cubicBezTo>
                    <a:pt x="170" y="425"/>
                    <a:pt x="199" y="378"/>
                    <a:pt x="246" y="274"/>
                  </a:cubicBezTo>
                  <a:cubicBezTo>
                    <a:pt x="284" y="180"/>
                    <a:pt x="293" y="123"/>
                    <a:pt x="255" y="57"/>
                  </a:cubicBezTo>
                  <a:cubicBezTo>
                    <a:pt x="57" y="0"/>
                    <a:pt x="0" y="293"/>
                    <a:pt x="38" y="40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0"/>
            <p:cNvSpPr/>
            <p:nvPr/>
          </p:nvSpPr>
          <p:spPr>
            <a:xfrm>
              <a:off x="6594609" y="3632910"/>
              <a:ext cx="21264" cy="11626"/>
            </a:xfrm>
            <a:custGeom>
              <a:avLst/>
              <a:gdLst/>
              <a:ahLst/>
              <a:cxnLst/>
              <a:rect l="l" t="t" r="r" b="b"/>
              <a:pathLst>
                <a:path w="417" h="228" extrusionOk="0">
                  <a:moveTo>
                    <a:pt x="199" y="1"/>
                  </a:moveTo>
                  <a:cubicBezTo>
                    <a:pt x="47" y="1"/>
                    <a:pt x="10" y="20"/>
                    <a:pt x="0" y="162"/>
                  </a:cubicBezTo>
                  <a:cubicBezTo>
                    <a:pt x="114" y="218"/>
                    <a:pt x="274" y="228"/>
                    <a:pt x="378" y="162"/>
                  </a:cubicBezTo>
                  <a:cubicBezTo>
                    <a:pt x="416" y="29"/>
                    <a:pt x="350" y="1"/>
                    <a:pt x="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0"/>
            <p:cNvSpPr/>
            <p:nvPr/>
          </p:nvSpPr>
          <p:spPr>
            <a:xfrm>
              <a:off x="5655841" y="2871041"/>
              <a:ext cx="12085" cy="21722"/>
            </a:xfrm>
            <a:custGeom>
              <a:avLst/>
              <a:gdLst/>
              <a:ahLst/>
              <a:cxnLst/>
              <a:rect l="l" t="t" r="r" b="b"/>
              <a:pathLst>
                <a:path w="237" h="426" extrusionOk="0">
                  <a:moveTo>
                    <a:pt x="19" y="29"/>
                  </a:moveTo>
                  <a:cubicBezTo>
                    <a:pt x="0" y="104"/>
                    <a:pt x="0" y="152"/>
                    <a:pt x="19" y="237"/>
                  </a:cubicBezTo>
                  <a:cubicBezTo>
                    <a:pt x="48" y="426"/>
                    <a:pt x="114" y="388"/>
                    <a:pt x="218" y="360"/>
                  </a:cubicBezTo>
                  <a:cubicBezTo>
                    <a:pt x="237" y="227"/>
                    <a:pt x="218" y="114"/>
                    <a:pt x="1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0"/>
            <p:cNvSpPr/>
            <p:nvPr/>
          </p:nvSpPr>
          <p:spPr>
            <a:xfrm>
              <a:off x="7415789" y="3754373"/>
              <a:ext cx="12544" cy="19325"/>
            </a:xfrm>
            <a:custGeom>
              <a:avLst/>
              <a:gdLst/>
              <a:ahLst/>
              <a:cxnLst/>
              <a:rect l="l" t="t" r="r" b="b"/>
              <a:pathLst>
                <a:path w="246" h="379" extrusionOk="0">
                  <a:moveTo>
                    <a:pt x="0" y="369"/>
                  </a:moveTo>
                  <a:cubicBezTo>
                    <a:pt x="142" y="369"/>
                    <a:pt x="151" y="379"/>
                    <a:pt x="208" y="275"/>
                  </a:cubicBezTo>
                  <a:cubicBezTo>
                    <a:pt x="246" y="180"/>
                    <a:pt x="246" y="123"/>
                    <a:pt x="236" y="19"/>
                  </a:cubicBezTo>
                  <a:cubicBezTo>
                    <a:pt x="104" y="1"/>
                    <a:pt x="95" y="1"/>
                    <a:pt x="47" y="114"/>
                  </a:cubicBezTo>
                  <a:cubicBezTo>
                    <a:pt x="10" y="190"/>
                    <a:pt x="0" y="265"/>
                    <a:pt x="0" y="36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0"/>
            <p:cNvSpPr/>
            <p:nvPr/>
          </p:nvSpPr>
          <p:spPr>
            <a:xfrm>
              <a:off x="6050521" y="3744276"/>
              <a:ext cx="22233" cy="17846"/>
            </a:xfrm>
            <a:custGeom>
              <a:avLst/>
              <a:gdLst/>
              <a:ahLst/>
              <a:cxnLst/>
              <a:rect l="l" t="t" r="r" b="b"/>
              <a:pathLst>
                <a:path w="436" h="350" extrusionOk="0">
                  <a:moveTo>
                    <a:pt x="57" y="350"/>
                  </a:moveTo>
                  <a:cubicBezTo>
                    <a:pt x="180" y="331"/>
                    <a:pt x="435" y="180"/>
                    <a:pt x="322" y="66"/>
                  </a:cubicBezTo>
                  <a:cubicBezTo>
                    <a:pt x="256" y="0"/>
                    <a:pt x="38" y="95"/>
                    <a:pt x="0" y="27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0"/>
            <p:cNvSpPr/>
            <p:nvPr/>
          </p:nvSpPr>
          <p:spPr>
            <a:xfrm>
              <a:off x="5718969" y="3754373"/>
              <a:ext cx="13513" cy="19784"/>
            </a:xfrm>
            <a:custGeom>
              <a:avLst/>
              <a:gdLst/>
              <a:ahLst/>
              <a:cxnLst/>
              <a:rect l="l" t="t" r="r" b="b"/>
              <a:pathLst>
                <a:path w="265" h="388" extrusionOk="0">
                  <a:moveTo>
                    <a:pt x="246" y="360"/>
                  </a:moveTo>
                  <a:cubicBezTo>
                    <a:pt x="265" y="180"/>
                    <a:pt x="227" y="1"/>
                    <a:pt x="19" y="19"/>
                  </a:cubicBezTo>
                  <a:cubicBezTo>
                    <a:pt x="0" y="95"/>
                    <a:pt x="0" y="161"/>
                    <a:pt x="38" y="256"/>
                  </a:cubicBezTo>
                  <a:cubicBezTo>
                    <a:pt x="85" y="369"/>
                    <a:pt x="104" y="388"/>
                    <a:pt x="246" y="36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0"/>
            <p:cNvSpPr/>
            <p:nvPr/>
          </p:nvSpPr>
          <p:spPr>
            <a:xfrm>
              <a:off x="6157503" y="2598286"/>
              <a:ext cx="21264" cy="21722"/>
            </a:xfrm>
            <a:custGeom>
              <a:avLst/>
              <a:gdLst/>
              <a:ahLst/>
              <a:cxnLst/>
              <a:rect l="l" t="t" r="r" b="b"/>
              <a:pathLst>
                <a:path w="417" h="426" extrusionOk="0">
                  <a:moveTo>
                    <a:pt x="360" y="208"/>
                  </a:moveTo>
                  <a:cubicBezTo>
                    <a:pt x="350" y="180"/>
                    <a:pt x="227" y="57"/>
                    <a:pt x="199" y="48"/>
                  </a:cubicBezTo>
                  <a:cubicBezTo>
                    <a:pt x="133" y="0"/>
                    <a:pt x="0" y="10"/>
                    <a:pt x="19" y="133"/>
                  </a:cubicBezTo>
                  <a:cubicBezTo>
                    <a:pt x="38" y="246"/>
                    <a:pt x="416" y="426"/>
                    <a:pt x="360" y="20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0"/>
            <p:cNvSpPr/>
            <p:nvPr/>
          </p:nvSpPr>
          <p:spPr>
            <a:xfrm>
              <a:off x="7156493" y="2510070"/>
              <a:ext cx="15961" cy="19835"/>
            </a:xfrm>
            <a:custGeom>
              <a:avLst/>
              <a:gdLst/>
              <a:ahLst/>
              <a:cxnLst/>
              <a:rect l="l" t="t" r="r" b="b"/>
              <a:pathLst>
                <a:path w="313" h="389" extrusionOk="0">
                  <a:moveTo>
                    <a:pt x="199" y="388"/>
                  </a:moveTo>
                  <a:cubicBezTo>
                    <a:pt x="313" y="332"/>
                    <a:pt x="313" y="322"/>
                    <a:pt x="246" y="152"/>
                  </a:cubicBezTo>
                  <a:cubicBezTo>
                    <a:pt x="199" y="39"/>
                    <a:pt x="180" y="1"/>
                    <a:pt x="39" y="39"/>
                  </a:cubicBezTo>
                  <a:cubicBezTo>
                    <a:pt x="1" y="209"/>
                    <a:pt x="76" y="360"/>
                    <a:pt x="199" y="38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0"/>
            <p:cNvSpPr/>
            <p:nvPr/>
          </p:nvSpPr>
          <p:spPr>
            <a:xfrm>
              <a:off x="8081748" y="3421855"/>
              <a:ext cx="19836" cy="21722"/>
            </a:xfrm>
            <a:custGeom>
              <a:avLst/>
              <a:gdLst/>
              <a:ahLst/>
              <a:cxnLst/>
              <a:rect l="l" t="t" r="r" b="b"/>
              <a:pathLst>
                <a:path w="389" h="426" extrusionOk="0">
                  <a:moveTo>
                    <a:pt x="95" y="426"/>
                  </a:moveTo>
                  <a:cubicBezTo>
                    <a:pt x="171" y="397"/>
                    <a:pt x="388" y="199"/>
                    <a:pt x="284" y="105"/>
                  </a:cubicBezTo>
                  <a:cubicBezTo>
                    <a:pt x="181" y="1"/>
                    <a:pt x="20" y="237"/>
                    <a:pt x="1" y="3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0"/>
            <p:cNvSpPr/>
            <p:nvPr/>
          </p:nvSpPr>
          <p:spPr>
            <a:xfrm>
              <a:off x="6007636" y="3599204"/>
              <a:ext cx="18357" cy="16419"/>
            </a:xfrm>
            <a:custGeom>
              <a:avLst/>
              <a:gdLst/>
              <a:ahLst/>
              <a:cxnLst/>
              <a:rect l="l" t="t" r="r" b="b"/>
              <a:pathLst>
                <a:path w="360" h="322" extrusionOk="0">
                  <a:moveTo>
                    <a:pt x="10" y="284"/>
                  </a:moveTo>
                  <a:cubicBezTo>
                    <a:pt x="170" y="322"/>
                    <a:pt x="274" y="227"/>
                    <a:pt x="359" y="171"/>
                  </a:cubicBezTo>
                  <a:lnTo>
                    <a:pt x="331" y="29"/>
                  </a:lnTo>
                  <a:cubicBezTo>
                    <a:pt x="170" y="0"/>
                    <a:pt x="0" y="104"/>
                    <a:pt x="10" y="2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0"/>
            <p:cNvSpPr/>
            <p:nvPr/>
          </p:nvSpPr>
          <p:spPr>
            <a:xfrm>
              <a:off x="6604246" y="3192494"/>
              <a:ext cx="15961" cy="20243"/>
            </a:xfrm>
            <a:custGeom>
              <a:avLst/>
              <a:gdLst/>
              <a:ahLst/>
              <a:cxnLst/>
              <a:rect l="l" t="t" r="r" b="b"/>
              <a:pathLst>
                <a:path w="313" h="397" extrusionOk="0">
                  <a:moveTo>
                    <a:pt x="246" y="19"/>
                  </a:moveTo>
                  <a:cubicBezTo>
                    <a:pt x="0" y="0"/>
                    <a:pt x="85" y="302"/>
                    <a:pt x="123" y="397"/>
                  </a:cubicBezTo>
                  <a:lnTo>
                    <a:pt x="237" y="378"/>
                  </a:lnTo>
                  <a:cubicBezTo>
                    <a:pt x="293" y="293"/>
                    <a:pt x="312" y="123"/>
                    <a:pt x="246" y="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0"/>
            <p:cNvSpPr/>
            <p:nvPr/>
          </p:nvSpPr>
          <p:spPr>
            <a:xfrm>
              <a:off x="6053427" y="2744276"/>
              <a:ext cx="25598" cy="26107"/>
            </a:xfrm>
            <a:custGeom>
              <a:avLst/>
              <a:gdLst/>
              <a:ahLst/>
              <a:cxnLst/>
              <a:rect l="l" t="t" r="r" b="b"/>
              <a:pathLst>
                <a:path w="502" h="512" extrusionOk="0">
                  <a:moveTo>
                    <a:pt x="218" y="1"/>
                  </a:moveTo>
                  <a:cubicBezTo>
                    <a:pt x="0" y="511"/>
                    <a:pt x="501" y="464"/>
                    <a:pt x="3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0"/>
            <p:cNvSpPr/>
            <p:nvPr/>
          </p:nvSpPr>
          <p:spPr>
            <a:xfrm>
              <a:off x="6142562" y="2650808"/>
              <a:ext cx="20754" cy="21263"/>
            </a:xfrm>
            <a:custGeom>
              <a:avLst/>
              <a:gdLst/>
              <a:ahLst/>
              <a:cxnLst/>
              <a:rect l="l" t="t" r="r" b="b"/>
              <a:pathLst>
                <a:path w="407" h="417" extrusionOk="0">
                  <a:moveTo>
                    <a:pt x="293" y="350"/>
                  </a:moveTo>
                  <a:cubicBezTo>
                    <a:pt x="407" y="246"/>
                    <a:pt x="218" y="1"/>
                    <a:pt x="19" y="67"/>
                  </a:cubicBezTo>
                  <a:cubicBezTo>
                    <a:pt x="1" y="246"/>
                    <a:pt x="218" y="416"/>
                    <a:pt x="293" y="3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0"/>
            <p:cNvSpPr/>
            <p:nvPr/>
          </p:nvSpPr>
          <p:spPr>
            <a:xfrm>
              <a:off x="7152668" y="2458518"/>
              <a:ext cx="15910" cy="26107"/>
            </a:xfrm>
            <a:custGeom>
              <a:avLst/>
              <a:gdLst/>
              <a:ahLst/>
              <a:cxnLst/>
              <a:rect l="l" t="t" r="r" b="b"/>
              <a:pathLst>
                <a:path w="312" h="512" extrusionOk="0">
                  <a:moveTo>
                    <a:pt x="274" y="275"/>
                  </a:moveTo>
                  <a:cubicBezTo>
                    <a:pt x="265" y="228"/>
                    <a:pt x="189" y="86"/>
                    <a:pt x="151" y="67"/>
                  </a:cubicBezTo>
                  <a:cubicBezTo>
                    <a:pt x="10" y="1"/>
                    <a:pt x="0" y="124"/>
                    <a:pt x="19" y="228"/>
                  </a:cubicBezTo>
                  <a:cubicBezTo>
                    <a:pt x="47" y="369"/>
                    <a:pt x="312" y="511"/>
                    <a:pt x="274" y="2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0"/>
            <p:cNvSpPr/>
            <p:nvPr/>
          </p:nvSpPr>
          <p:spPr>
            <a:xfrm>
              <a:off x="5415820" y="2587221"/>
              <a:ext cx="16930" cy="22691"/>
            </a:xfrm>
            <a:custGeom>
              <a:avLst/>
              <a:gdLst/>
              <a:ahLst/>
              <a:cxnLst/>
              <a:rect l="l" t="t" r="r" b="b"/>
              <a:pathLst>
                <a:path w="332" h="445" extrusionOk="0">
                  <a:moveTo>
                    <a:pt x="133" y="435"/>
                  </a:moveTo>
                  <a:cubicBezTo>
                    <a:pt x="332" y="444"/>
                    <a:pt x="313" y="227"/>
                    <a:pt x="294" y="76"/>
                  </a:cubicBezTo>
                  <a:cubicBezTo>
                    <a:pt x="1" y="0"/>
                    <a:pt x="105" y="387"/>
                    <a:pt x="133" y="43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0"/>
            <p:cNvSpPr/>
            <p:nvPr/>
          </p:nvSpPr>
          <p:spPr>
            <a:xfrm>
              <a:off x="5435095" y="2993422"/>
              <a:ext cx="24170" cy="15960"/>
            </a:xfrm>
            <a:custGeom>
              <a:avLst/>
              <a:gdLst/>
              <a:ahLst/>
              <a:cxnLst/>
              <a:rect l="l" t="t" r="r" b="b"/>
              <a:pathLst>
                <a:path w="474" h="313" extrusionOk="0">
                  <a:moveTo>
                    <a:pt x="95" y="39"/>
                  </a:moveTo>
                  <a:cubicBezTo>
                    <a:pt x="1" y="256"/>
                    <a:pt x="294" y="313"/>
                    <a:pt x="379" y="294"/>
                  </a:cubicBezTo>
                  <a:cubicBezTo>
                    <a:pt x="473" y="58"/>
                    <a:pt x="171" y="1"/>
                    <a:pt x="95" y="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0"/>
            <p:cNvSpPr/>
            <p:nvPr/>
          </p:nvSpPr>
          <p:spPr>
            <a:xfrm>
              <a:off x="5508371" y="2338075"/>
              <a:ext cx="17898" cy="21212"/>
            </a:xfrm>
            <a:custGeom>
              <a:avLst/>
              <a:gdLst/>
              <a:ahLst/>
              <a:cxnLst/>
              <a:rect l="l" t="t" r="r" b="b"/>
              <a:pathLst>
                <a:path w="351" h="416" extrusionOk="0">
                  <a:moveTo>
                    <a:pt x="19" y="397"/>
                  </a:moveTo>
                  <a:cubicBezTo>
                    <a:pt x="142" y="416"/>
                    <a:pt x="171" y="397"/>
                    <a:pt x="237" y="321"/>
                  </a:cubicBezTo>
                  <a:cubicBezTo>
                    <a:pt x="293" y="255"/>
                    <a:pt x="350" y="161"/>
                    <a:pt x="265" y="95"/>
                  </a:cubicBezTo>
                  <a:cubicBezTo>
                    <a:pt x="161" y="0"/>
                    <a:pt x="0" y="236"/>
                    <a:pt x="19" y="39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0"/>
            <p:cNvSpPr/>
            <p:nvPr/>
          </p:nvSpPr>
          <p:spPr>
            <a:xfrm>
              <a:off x="6994082" y="2653204"/>
              <a:ext cx="27995" cy="15960"/>
            </a:xfrm>
            <a:custGeom>
              <a:avLst/>
              <a:gdLst/>
              <a:ahLst/>
              <a:cxnLst/>
              <a:rect l="l" t="t" r="r" b="b"/>
              <a:pathLst>
                <a:path w="549" h="313" extrusionOk="0">
                  <a:moveTo>
                    <a:pt x="133" y="124"/>
                  </a:moveTo>
                  <a:cubicBezTo>
                    <a:pt x="1" y="256"/>
                    <a:pt x="237" y="313"/>
                    <a:pt x="417" y="265"/>
                  </a:cubicBezTo>
                  <a:lnTo>
                    <a:pt x="464" y="246"/>
                  </a:lnTo>
                  <a:cubicBezTo>
                    <a:pt x="549" y="1"/>
                    <a:pt x="180" y="76"/>
                    <a:pt x="133" y="1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0"/>
            <p:cNvSpPr/>
            <p:nvPr/>
          </p:nvSpPr>
          <p:spPr>
            <a:xfrm>
              <a:off x="7457704" y="2873438"/>
              <a:ext cx="14023" cy="24169"/>
            </a:xfrm>
            <a:custGeom>
              <a:avLst/>
              <a:gdLst/>
              <a:ahLst/>
              <a:cxnLst/>
              <a:rect l="l" t="t" r="r" b="b"/>
              <a:pathLst>
                <a:path w="275" h="474" extrusionOk="0">
                  <a:moveTo>
                    <a:pt x="104" y="473"/>
                  </a:moveTo>
                  <a:cubicBezTo>
                    <a:pt x="265" y="426"/>
                    <a:pt x="274" y="237"/>
                    <a:pt x="237" y="105"/>
                  </a:cubicBezTo>
                  <a:cubicBezTo>
                    <a:pt x="0" y="1"/>
                    <a:pt x="0" y="331"/>
                    <a:pt x="104" y="47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0"/>
            <p:cNvSpPr/>
            <p:nvPr/>
          </p:nvSpPr>
          <p:spPr>
            <a:xfrm>
              <a:off x="7861563" y="3646933"/>
              <a:ext cx="19785" cy="11116"/>
            </a:xfrm>
            <a:custGeom>
              <a:avLst/>
              <a:gdLst/>
              <a:ahLst/>
              <a:cxnLst/>
              <a:rect l="l" t="t" r="r" b="b"/>
              <a:pathLst>
                <a:path w="388" h="218" extrusionOk="0">
                  <a:moveTo>
                    <a:pt x="217" y="217"/>
                  </a:moveTo>
                  <a:cubicBezTo>
                    <a:pt x="350" y="217"/>
                    <a:pt x="369" y="189"/>
                    <a:pt x="387" y="66"/>
                  </a:cubicBezTo>
                  <a:cubicBezTo>
                    <a:pt x="265" y="9"/>
                    <a:pt x="170" y="0"/>
                    <a:pt x="9" y="47"/>
                  </a:cubicBezTo>
                  <a:cubicBezTo>
                    <a:pt x="0" y="217"/>
                    <a:pt x="19" y="217"/>
                    <a:pt x="217"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0"/>
            <p:cNvSpPr/>
            <p:nvPr/>
          </p:nvSpPr>
          <p:spPr>
            <a:xfrm>
              <a:off x="4941184" y="2582377"/>
              <a:ext cx="19326" cy="12595"/>
            </a:xfrm>
            <a:custGeom>
              <a:avLst/>
              <a:gdLst/>
              <a:ahLst/>
              <a:cxnLst/>
              <a:rect l="l" t="t" r="r" b="b"/>
              <a:pathLst>
                <a:path w="379" h="247" extrusionOk="0">
                  <a:moveTo>
                    <a:pt x="170" y="246"/>
                  </a:moveTo>
                  <a:cubicBezTo>
                    <a:pt x="255" y="246"/>
                    <a:pt x="350" y="227"/>
                    <a:pt x="369" y="133"/>
                  </a:cubicBezTo>
                  <a:cubicBezTo>
                    <a:pt x="378" y="1"/>
                    <a:pt x="369" y="114"/>
                    <a:pt x="350" y="67"/>
                  </a:cubicBezTo>
                  <a:cubicBezTo>
                    <a:pt x="227" y="29"/>
                    <a:pt x="113" y="29"/>
                    <a:pt x="0" y="76"/>
                  </a:cubicBezTo>
                  <a:lnTo>
                    <a:pt x="9" y="208"/>
                  </a:lnTo>
                  <a:cubicBezTo>
                    <a:pt x="57" y="227"/>
                    <a:pt x="104" y="246"/>
                    <a:pt x="170" y="24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0"/>
            <p:cNvSpPr/>
            <p:nvPr/>
          </p:nvSpPr>
          <p:spPr>
            <a:xfrm>
              <a:off x="7103512" y="3172250"/>
              <a:ext cx="13513" cy="19784"/>
            </a:xfrm>
            <a:custGeom>
              <a:avLst/>
              <a:gdLst/>
              <a:ahLst/>
              <a:cxnLst/>
              <a:rect l="l" t="t" r="r" b="b"/>
              <a:pathLst>
                <a:path w="265" h="388" extrusionOk="0">
                  <a:moveTo>
                    <a:pt x="38" y="388"/>
                  </a:moveTo>
                  <a:cubicBezTo>
                    <a:pt x="170" y="388"/>
                    <a:pt x="180" y="350"/>
                    <a:pt x="227" y="227"/>
                  </a:cubicBezTo>
                  <a:cubicBezTo>
                    <a:pt x="255" y="132"/>
                    <a:pt x="265" y="76"/>
                    <a:pt x="180" y="0"/>
                  </a:cubicBezTo>
                  <a:cubicBezTo>
                    <a:pt x="95" y="28"/>
                    <a:pt x="76" y="57"/>
                    <a:pt x="38" y="161"/>
                  </a:cubicBezTo>
                  <a:cubicBezTo>
                    <a:pt x="0" y="236"/>
                    <a:pt x="10" y="312"/>
                    <a:pt x="38" y="38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0"/>
            <p:cNvSpPr/>
            <p:nvPr/>
          </p:nvSpPr>
          <p:spPr>
            <a:xfrm>
              <a:off x="5676084" y="2874407"/>
              <a:ext cx="13513" cy="23200"/>
            </a:xfrm>
            <a:custGeom>
              <a:avLst/>
              <a:gdLst/>
              <a:ahLst/>
              <a:cxnLst/>
              <a:rect l="l" t="t" r="r" b="b"/>
              <a:pathLst>
                <a:path w="265" h="455" extrusionOk="0">
                  <a:moveTo>
                    <a:pt x="38" y="86"/>
                  </a:moveTo>
                  <a:cubicBezTo>
                    <a:pt x="0" y="246"/>
                    <a:pt x="19" y="416"/>
                    <a:pt x="170" y="454"/>
                  </a:cubicBezTo>
                  <a:cubicBezTo>
                    <a:pt x="265" y="312"/>
                    <a:pt x="265" y="1"/>
                    <a:pt x="38" y="8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0"/>
            <p:cNvSpPr/>
            <p:nvPr/>
          </p:nvSpPr>
          <p:spPr>
            <a:xfrm>
              <a:off x="5397514" y="2867166"/>
              <a:ext cx="19326" cy="18866"/>
            </a:xfrm>
            <a:custGeom>
              <a:avLst/>
              <a:gdLst/>
              <a:ahLst/>
              <a:cxnLst/>
              <a:rect l="l" t="t" r="r" b="b"/>
              <a:pathLst>
                <a:path w="379" h="370" extrusionOk="0">
                  <a:moveTo>
                    <a:pt x="1" y="152"/>
                  </a:moveTo>
                  <a:cubicBezTo>
                    <a:pt x="58" y="199"/>
                    <a:pt x="379" y="369"/>
                    <a:pt x="360" y="86"/>
                  </a:cubicBezTo>
                  <a:cubicBezTo>
                    <a:pt x="237" y="1"/>
                    <a:pt x="161" y="20"/>
                    <a:pt x="29" y="2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0"/>
            <p:cNvSpPr/>
            <p:nvPr/>
          </p:nvSpPr>
          <p:spPr>
            <a:xfrm>
              <a:off x="5739672" y="3301361"/>
              <a:ext cx="12136" cy="19325"/>
            </a:xfrm>
            <a:custGeom>
              <a:avLst/>
              <a:gdLst/>
              <a:ahLst/>
              <a:cxnLst/>
              <a:rect l="l" t="t" r="r" b="b"/>
              <a:pathLst>
                <a:path w="238" h="379" extrusionOk="0">
                  <a:moveTo>
                    <a:pt x="10" y="39"/>
                  </a:moveTo>
                  <a:cubicBezTo>
                    <a:pt x="1" y="171"/>
                    <a:pt x="10" y="294"/>
                    <a:pt x="105" y="379"/>
                  </a:cubicBezTo>
                  <a:lnTo>
                    <a:pt x="218" y="351"/>
                  </a:lnTo>
                  <a:cubicBezTo>
                    <a:pt x="237" y="209"/>
                    <a:pt x="209" y="114"/>
                    <a:pt x="1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0"/>
            <p:cNvSpPr/>
            <p:nvPr/>
          </p:nvSpPr>
          <p:spPr>
            <a:xfrm>
              <a:off x="5782097" y="2879251"/>
              <a:ext cx="19785" cy="18356"/>
            </a:xfrm>
            <a:custGeom>
              <a:avLst/>
              <a:gdLst/>
              <a:ahLst/>
              <a:cxnLst/>
              <a:rect l="l" t="t" r="r" b="b"/>
              <a:pathLst>
                <a:path w="388" h="360" extrusionOk="0">
                  <a:moveTo>
                    <a:pt x="227" y="350"/>
                  </a:moveTo>
                  <a:cubicBezTo>
                    <a:pt x="256" y="303"/>
                    <a:pt x="388" y="0"/>
                    <a:pt x="95" y="0"/>
                  </a:cubicBezTo>
                  <a:cubicBezTo>
                    <a:pt x="67" y="114"/>
                    <a:pt x="0" y="321"/>
                    <a:pt x="171" y="350"/>
                  </a:cubicBezTo>
                  <a:cubicBezTo>
                    <a:pt x="199" y="359"/>
                    <a:pt x="189" y="350"/>
                    <a:pt x="227" y="3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0"/>
            <p:cNvSpPr/>
            <p:nvPr/>
          </p:nvSpPr>
          <p:spPr>
            <a:xfrm>
              <a:off x="6029308" y="3172709"/>
              <a:ext cx="14992" cy="20294"/>
            </a:xfrm>
            <a:custGeom>
              <a:avLst/>
              <a:gdLst/>
              <a:ahLst/>
              <a:cxnLst/>
              <a:rect l="l" t="t" r="r" b="b"/>
              <a:pathLst>
                <a:path w="294" h="398" extrusionOk="0">
                  <a:moveTo>
                    <a:pt x="95" y="1"/>
                  </a:moveTo>
                  <a:cubicBezTo>
                    <a:pt x="1" y="114"/>
                    <a:pt x="48" y="397"/>
                    <a:pt x="256" y="369"/>
                  </a:cubicBezTo>
                  <a:cubicBezTo>
                    <a:pt x="294" y="246"/>
                    <a:pt x="284" y="19"/>
                    <a:pt x="9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0"/>
            <p:cNvSpPr/>
            <p:nvPr/>
          </p:nvSpPr>
          <p:spPr>
            <a:xfrm>
              <a:off x="5864960" y="3693182"/>
              <a:ext cx="17898" cy="14481"/>
            </a:xfrm>
            <a:custGeom>
              <a:avLst/>
              <a:gdLst/>
              <a:ahLst/>
              <a:cxnLst/>
              <a:rect l="l" t="t" r="r" b="b"/>
              <a:pathLst>
                <a:path w="351" h="284" extrusionOk="0">
                  <a:moveTo>
                    <a:pt x="332" y="246"/>
                  </a:moveTo>
                  <a:lnTo>
                    <a:pt x="351" y="114"/>
                  </a:lnTo>
                  <a:cubicBezTo>
                    <a:pt x="247" y="48"/>
                    <a:pt x="152" y="0"/>
                    <a:pt x="1" y="29"/>
                  </a:cubicBezTo>
                  <a:cubicBezTo>
                    <a:pt x="1" y="227"/>
                    <a:pt x="162" y="284"/>
                    <a:pt x="332" y="24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0"/>
            <p:cNvSpPr/>
            <p:nvPr/>
          </p:nvSpPr>
          <p:spPr>
            <a:xfrm>
              <a:off x="5532949" y="3254143"/>
              <a:ext cx="14482" cy="20804"/>
            </a:xfrm>
            <a:custGeom>
              <a:avLst/>
              <a:gdLst/>
              <a:ahLst/>
              <a:cxnLst/>
              <a:rect l="l" t="t" r="r" b="b"/>
              <a:pathLst>
                <a:path w="284" h="408" extrusionOk="0">
                  <a:moveTo>
                    <a:pt x="76" y="388"/>
                  </a:moveTo>
                  <a:cubicBezTo>
                    <a:pt x="284" y="407"/>
                    <a:pt x="275" y="228"/>
                    <a:pt x="237" y="57"/>
                  </a:cubicBezTo>
                  <a:cubicBezTo>
                    <a:pt x="0" y="1"/>
                    <a:pt x="19" y="246"/>
                    <a:pt x="76" y="38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0"/>
            <p:cNvSpPr/>
            <p:nvPr/>
          </p:nvSpPr>
          <p:spPr>
            <a:xfrm>
              <a:off x="7395035" y="3301871"/>
              <a:ext cx="16930" cy="18356"/>
            </a:xfrm>
            <a:custGeom>
              <a:avLst/>
              <a:gdLst/>
              <a:ahLst/>
              <a:cxnLst/>
              <a:rect l="l" t="t" r="r" b="b"/>
              <a:pathLst>
                <a:path w="332" h="360" extrusionOk="0">
                  <a:moveTo>
                    <a:pt x="152" y="359"/>
                  </a:moveTo>
                  <a:cubicBezTo>
                    <a:pt x="256" y="265"/>
                    <a:pt x="332" y="10"/>
                    <a:pt x="95" y="0"/>
                  </a:cubicBezTo>
                  <a:cubicBezTo>
                    <a:pt x="20" y="104"/>
                    <a:pt x="1" y="237"/>
                    <a:pt x="39" y="34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0"/>
            <p:cNvSpPr/>
            <p:nvPr/>
          </p:nvSpPr>
          <p:spPr>
            <a:xfrm>
              <a:off x="5271767" y="3253174"/>
              <a:ext cx="18816" cy="15960"/>
            </a:xfrm>
            <a:custGeom>
              <a:avLst/>
              <a:gdLst/>
              <a:ahLst/>
              <a:cxnLst/>
              <a:rect l="l" t="t" r="r" b="b"/>
              <a:pathLst>
                <a:path w="369" h="313" extrusionOk="0">
                  <a:moveTo>
                    <a:pt x="369" y="218"/>
                  </a:moveTo>
                  <a:cubicBezTo>
                    <a:pt x="359" y="48"/>
                    <a:pt x="340" y="1"/>
                    <a:pt x="170" y="67"/>
                  </a:cubicBezTo>
                  <a:cubicBezTo>
                    <a:pt x="38" y="124"/>
                    <a:pt x="0" y="152"/>
                    <a:pt x="57" y="284"/>
                  </a:cubicBezTo>
                  <a:cubicBezTo>
                    <a:pt x="199" y="313"/>
                    <a:pt x="255" y="256"/>
                    <a:pt x="369" y="21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0"/>
            <p:cNvSpPr/>
            <p:nvPr/>
          </p:nvSpPr>
          <p:spPr>
            <a:xfrm>
              <a:off x="6026911" y="3547652"/>
              <a:ext cx="21723" cy="14991"/>
            </a:xfrm>
            <a:custGeom>
              <a:avLst/>
              <a:gdLst/>
              <a:ahLst/>
              <a:cxnLst/>
              <a:rect l="l" t="t" r="r" b="b"/>
              <a:pathLst>
                <a:path w="426" h="294" extrusionOk="0">
                  <a:moveTo>
                    <a:pt x="416" y="47"/>
                  </a:moveTo>
                  <a:cubicBezTo>
                    <a:pt x="284" y="0"/>
                    <a:pt x="0" y="66"/>
                    <a:pt x="67" y="199"/>
                  </a:cubicBezTo>
                  <a:cubicBezTo>
                    <a:pt x="114" y="293"/>
                    <a:pt x="237" y="255"/>
                    <a:pt x="322" y="218"/>
                  </a:cubicBezTo>
                  <a:cubicBezTo>
                    <a:pt x="416" y="180"/>
                    <a:pt x="426" y="170"/>
                    <a:pt x="416" y="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0"/>
            <p:cNvSpPr/>
            <p:nvPr/>
          </p:nvSpPr>
          <p:spPr>
            <a:xfrm>
              <a:off x="7928057" y="3716282"/>
              <a:ext cx="19326" cy="16470"/>
            </a:xfrm>
            <a:custGeom>
              <a:avLst/>
              <a:gdLst/>
              <a:ahLst/>
              <a:cxnLst/>
              <a:rect l="l" t="t" r="r" b="b"/>
              <a:pathLst>
                <a:path w="379" h="323" extrusionOk="0">
                  <a:moveTo>
                    <a:pt x="180" y="29"/>
                  </a:moveTo>
                  <a:cubicBezTo>
                    <a:pt x="114" y="10"/>
                    <a:pt x="10" y="1"/>
                    <a:pt x="10" y="105"/>
                  </a:cubicBezTo>
                  <a:cubicBezTo>
                    <a:pt x="0" y="247"/>
                    <a:pt x="378" y="322"/>
                    <a:pt x="369" y="162"/>
                  </a:cubicBezTo>
                  <a:cubicBezTo>
                    <a:pt x="369" y="86"/>
                    <a:pt x="265" y="58"/>
                    <a:pt x="180"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0"/>
            <p:cNvSpPr/>
            <p:nvPr/>
          </p:nvSpPr>
          <p:spPr>
            <a:xfrm>
              <a:off x="6250054" y="3512467"/>
              <a:ext cx="19785" cy="14991"/>
            </a:xfrm>
            <a:custGeom>
              <a:avLst/>
              <a:gdLst/>
              <a:ahLst/>
              <a:cxnLst/>
              <a:rect l="l" t="t" r="r" b="b"/>
              <a:pathLst>
                <a:path w="388" h="294" extrusionOk="0">
                  <a:moveTo>
                    <a:pt x="19" y="104"/>
                  </a:moveTo>
                  <a:cubicBezTo>
                    <a:pt x="0" y="293"/>
                    <a:pt x="265" y="255"/>
                    <a:pt x="387" y="199"/>
                  </a:cubicBezTo>
                  <a:lnTo>
                    <a:pt x="369" y="76"/>
                  </a:lnTo>
                  <a:cubicBezTo>
                    <a:pt x="255" y="0"/>
                    <a:pt x="104" y="19"/>
                    <a:pt x="19" y="10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0"/>
            <p:cNvSpPr/>
            <p:nvPr/>
          </p:nvSpPr>
          <p:spPr>
            <a:xfrm>
              <a:off x="7344450" y="2871041"/>
              <a:ext cx="25088" cy="27025"/>
            </a:xfrm>
            <a:custGeom>
              <a:avLst/>
              <a:gdLst/>
              <a:ahLst/>
              <a:cxnLst/>
              <a:rect l="l" t="t" r="r" b="b"/>
              <a:pathLst>
                <a:path w="492" h="530" extrusionOk="0">
                  <a:moveTo>
                    <a:pt x="312" y="482"/>
                  </a:moveTo>
                  <a:cubicBezTo>
                    <a:pt x="492" y="95"/>
                    <a:pt x="0" y="0"/>
                    <a:pt x="180" y="501"/>
                  </a:cubicBezTo>
                  <a:cubicBezTo>
                    <a:pt x="284" y="511"/>
                    <a:pt x="237" y="530"/>
                    <a:pt x="312" y="48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0"/>
            <p:cNvSpPr/>
            <p:nvPr/>
          </p:nvSpPr>
          <p:spPr>
            <a:xfrm>
              <a:off x="6417258" y="3696548"/>
              <a:ext cx="18816" cy="11116"/>
            </a:xfrm>
            <a:custGeom>
              <a:avLst/>
              <a:gdLst/>
              <a:ahLst/>
              <a:cxnLst/>
              <a:rect l="l" t="t" r="r" b="b"/>
              <a:pathLst>
                <a:path w="369" h="218" extrusionOk="0">
                  <a:moveTo>
                    <a:pt x="57" y="180"/>
                  </a:moveTo>
                  <a:cubicBezTo>
                    <a:pt x="152" y="218"/>
                    <a:pt x="237" y="218"/>
                    <a:pt x="369" y="189"/>
                  </a:cubicBezTo>
                  <a:lnTo>
                    <a:pt x="369" y="19"/>
                  </a:lnTo>
                  <a:lnTo>
                    <a:pt x="199" y="0"/>
                  </a:lnTo>
                  <a:lnTo>
                    <a:pt x="171" y="0"/>
                  </a:lnTo>
                  <a:cubicBezTo>
                    <a:pt x="19" y="0"/>
                    <a:pt x="0" y="48"/>
                    <a:pt x="57" y="1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0"/>
            <p:cNvSpPr/>
            <p:nvPr/>
          </p:nvSpPr>
          <p:spPr>
            <a:xfrm>
              <a:off x="6760385" y="3197287"/>
              <a:ext cx="14482" cy="20294"/>
            </a:xfrm>
            <a:custGeom>
              <a:avLst/>
              <a:gdLst/>
              <a:ahLst/>
              <a:cxnLst/>
              <a:rect l="l" t="t" r="r" b="b"/>
              <a:pathLst>
                <a:path w="284" h="398" extrusionOk="0">
                  <a:moveTo>
                    <a:pt x="265" y="360"/>
                  </a:moveTo>
                  <a:cubicBezTo>
                    <a:pt x="284" y="275"/>
                    <a:pt x="255" y="218"/>
                    <a:pt x="218" y="133"/>
                  </a:cubicBezTo>
                  <a:cubicBezTo>
                    <a:pt x="170" y="19"/>
                    <a:pt x="189" y="1"/>
                    <a:pt x="38" y="48"/>
                  </a:cubicBezTo>
                  <a:cubicBezTo>
                    <a:pt x="0" y="256"/>
                    <a:pt x="85" y="397"/>
                    <a:pt x="265" y="36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0"/>
            <p:cNvSpPr/>
            <p:nvPr/>
          </p:nvSpPr>
          <p:spPr>
            <a:xfrm>
              <a:off x="4895851" y="2470552"/>
              <a:ext cx="25139" cy="15960"/>
            </a:xfrm>
            <a:custGeom>
              <a:avLst/>
              <a:gdLst/>
              <a:ahLst/>
              <a:cxnLst/>
              <a:rect l="l" t="t" r="r" b="b"/>
              <a:pathLst>
                <a:path w="493" h="313" extrusionOk="0">
                  <a:moveTo>
                    <a:pt x="67" y="247"/>
                  </a:moveTo>
                  <a:cubicBezTo>
                    <a:pt x="246" y="313"/>
                    <a:pt x="492" y="162"/>
                    <a:pt x="379" y="48"/>
                  </a:cubicBezTo>
                  <a:cubicBezTo>
                    <a:pt x="322" y="1"/>
                    <a:pt x="1" y="29"/>
                    <a:pt x="67" y="2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0"/>
            <p:cNvSpPr/>
            <p:nvPr/>
          </p:nvSpPr>
          <p:spPr>
            <a:xfrm>
              <a:off x="7739131" y="3517261"/>
              <a:ext cx="24170" cy="12136"/>
            </a:xfrm>
            <a:custGeom>
              <a:avLst/>
              <a:gdLst/>
              <a:ahLst/>
              <a:cxnLst/>
              <a:rect l="l" t="t" r="r" b="b"/>
              <a:pathLst>
                <a:path w="474" h="238" extrusionOk="0">
                  <a:moveTo>
                    <a:pt x="171" y="1"/>
                  </a:moveTo>
                  <a:cubicBezTo>
                    <a:pt x="1" y="39"/>
                    <a:pt x="76" y="237"/>
                    <a:pt x="341" y="237"/>
                  </a:cubicBezTo>
                  <a:cubicBezTo>
                    <a:pt x="454" y="237"/>
                    <a:pt x="473" y="133"/>
                    <a:pt x="397" y="67"/>
                  </a:cubicBezTo>
                  <a:cubicBezTo>
                    <a:pt x="369" y="39"/>
                    <a:pt x="208" y="1"/>
                    <a:pt x="1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0"/>
            <p:cNvSpPr/>
            <p:nvPr/>
          </p:nvSpPr>
          <p:spPr>
            <a:xfrm>
              <a:off x="5665937" y="3759676"/>
              <a:ext cx="17898" cy="17897"/>
            </a:xfrm>
            <a:custGeom>
              <a:avLst/>
              <a:gdLst/>
              <a:ahLst/>
              <a:cxnLst/>
              <a:rect l="l" t="t" r="r" b="b"/>
              <a:pathLst>
                <a:path w="351" h="351" extrusionOk="0">
                  <a:moveTo>
                    <a:pt x="247" y="10"/>
                  </a:moveTo>
                  <a:cubicBezTo>
                    <a:pt x="1" y="0"/>
                    <a:pt x="95" y="189"/>
                    <a:pt x="190" y="350"/>
                  </a:cubicBezTo>
                  <a:lnTo>
                    <a:pt x="322" y="322"/>
                  </a:lnTo>
                  <a:cubicBezTo>
                    <a:pt x="350" y="208"/>
                    <a:pt x="313" y="104"/>
                    <a:pt x="247" y="1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0"/>
            <p:cNvSpPr/>
            <p:nvPr/>
          </p:nvSpPr>
          <p:spPr>
            <a:xfrm>
              <a:off x="5996061" y="3522564"/>
              <a:ext cx="18867" cy="12085"/>
            </a:xfrm>
            <a:custGeom>
              <a:avLst/>
              <a:gdLst/>
              <a:ahLst/>
              <a:cxnLst/>
              <a:rect l="l" t="t" r="r" b="b"/>
              <a:pathLst>
                <a:path w="370" h="237" extrusionOk="0">
                  <a:moveTo>
                    <a:pt x="369" y="171"/>
                  </a:moveTo>
                  <a:lnTo>
                    <a:pt x="360" y="57"/>
                  </a:lnTo>
                  <a:cubicBezTo>
                    <a:pt x="265" y="1"/>
                    <a:pt x="104" y="1"/>
                    <a:pt x="1" y="57"/>
                  </a:cubicBezTo>
                  <a:lnTo>
                    <a:pt x="19" y="171"/>
                  </a:lnTo>
                  <a:cubicBezTo>
                    <a:pt x="123" y="237"/>
                    <a:pt x="246" y="237"/>
                    <a:pt x="369" y="17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0"/>
            <p:cNvSpPr/>
            <p:nvPr/>
          </p:nvSpPr>
          <p:spPr>
            <a:xfrm>
              <a:off x="5832223" y="3652695"/>
              <a:ext cx="17847" cy="14481"/>
            </a:xfrm>
            <a:custGeom>
              <a:avLst/>
              <a:gdLst/>
              <a:ahLst/>
              <a:cxnLst/>
              <a:rect l="l" t="t" r="r" b="b"/>
              <a:pathLst>
                <a:path w="350" h="284" extrusionOk="0">
                  <a:moveTo>
                    <a:pt x="10" y="19"/>
                  </a:moveTo>
                  <a:cubicBezTo>
                    <a:pt x="0" y="227"/>
                    <a:pt x="152" y="284"/>
                    <a:pt x="322" y="246"/>
                  </a:cubicBezTo>
                  <a:lnTo>
                    <a:pt x="350" y="142"/>
                  </a:lnTo>
                  <a:cubicBezTo>
                    <a:pt x="274" y="38"/>
                    <a:pt x="152" y="0"/>
                    <a:pt x="10" y="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0"/>
            <p:cNvSpPr/>
            <p:nvPr/>
          </p:nvSpPr>
          <p:spPr>
            <a:xfrm>
              <a:off x="8040342" y="3544745"/>
              <a:ext cx="17847" cy="26056"/>
            </a:xfrm>
            <a:custGeom>
              <a:avLst/>
              <a:gdLst/>
              <a:ahLst/>
              <a:cxnLst/>
              <a:rect l="l" t="t" r="r" b="b"/>
              <a:pathLst>
                <a:path w="350" h="511" extrusionOk="0">
                  <a:moveTo>
                    <a:pt x="0" y="275"/>
                  </a:moveTo>
                  <a:cubicBezTo>
                    <a:pt x="104" y="511"/>
                    <a:pt x="322" y="256"/>
                    <a:pt x="350" y="161"/>
                  </a:cubicBezTo>
                  <a:cubicBezTo>
                    <a:pt x="199" y="0"/>
                    <a:pt x="38" y="189"/>
                    <a:pt x="0" y="2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0"/>
            <p:cNvSpPr/>
            <p:nvPr/>
          </p:nvSpPr>
          <p:spPr>
            <a:xfrm>
              <a:off x="6944926" y="3304778"/>
              <a:ext cx="19836" cy="13512"/>
            </a:xfrm>
            <a:custGeom>
              <a:avLst/>
              <a:gdLst/>
              <a:ahLst/>
              <a:cxnLst/>
              <a:rect l="l" t="t" r="r" b="b"/>
              <a:pathLst>
                <a:path w="389" h="265" extrusionOk="0">
                  <a:moveTo>
                    <a:pt x="48" y="47"/>
                  </a:moveTo>
                  <a:cubicBezTo>
                    <a:pt x="1" y="265"/>
                    <a:pt x="199" y="227"/>
                    <a:pt x="388" y="180"/>
                  </a:cubicBezTo>
                  <a:lnTo>
                    <a:pt x="379" y="28"/>
                  </a:lnTo>
                  <a:cubicBezTo>
                    <a:pt x="275" y="0"/>
                    <a:pt x="143" y="0"/>
                    <a:pt x="48" y="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0"/>
            <p:cNvSpPr/>
            <p:nvPr/>
          </p:nvSpPr>
          <p:spPr>
            <a:xfrm>
              <a:off x="4969127" y="2849370"/>
              <a:ext cx="18816" cy="10657"/>
            </a:xfrm>
            <a:custGeom>
              <a:avLst/>
              <a:gdLst/>
              <a:ahLst/>
              <a:cxnLst/>
              <a:rect l="l" t="t" r="r" b="b"/>
              <a:pathLst>
                <a:path w="369" h="209" extrusionOk="0">
                  <a:moveTo>
                    <a:pt x="199" y="208"/>
                  </a:moveTo>
                  <a:cubicBezTo>
                    <a:pt x="284" y="208"/>
                    <a:pt x="321" y="180"/>
                    <a:pt x="369" y="132"/>
                  </a:cubicBezTo>
                  <a:cubicBezTo>
                    <a:pt x="350" y="76"/>
                    <a:pt x="369" y="104"/>
                    <a:pt x="340" y="76"/>
                  </a:cubicBezTo>
                  <a:cubicBezTo>
                    <a:pt x="293" y="19"/>
                    <a:pt x="274" y="19"/>
                    <a:pt x="227" y="10"/>
                  </a:cubicBezTo>
                  <a:cubicBezTo>
                    <a:pt x="132" y="0"/>
                    <a:pt x="95" y="10"/>
                    <a:pt x="0" y="29"/>
                  </a:cubicBezTo>
                  <a:lnTo>
                    <a:pt x="0" y="189"/>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0"/>
            <p:cNvSpPr/>
            <p:nvPr/>
          </p:nvSpPr>
          <p:spPr>
            <a:xfrm>
              <a:off x="7135280" y="2401203"/>
              <a:ext cx="16930" cy="23149"/>
            </a:xfrm>
            <a:custGeom>
              <a:avLst/>
              <a:gdLst/>
              <a:ahLst/>
              <a:cxnLst/>
              <a:rect l="l" t="t" r="r" b="b"/>
              <a:pathLst>
                <a:path w="332" h="454" extrusionOk="0">
                  <a:moveTo>
                    <a:pt x="10" y="38"/>
                  </a:moveTo>
                  <a:cubicBezTo>
                    <a:pt x="1" y="189"/>
                    <a:pt x="190" y="454"/>
                    <a:pt x="284" y="274"/>
                  </a:cubicBezTo>
                  <a:cubicBezTo>
                    <a:pt x="332" y="199"/>
                    <a:pt x="247" y="113"/>
                    <a:pt x="199" y="76"/>
                  </a:cubicBezTo>
                  <a:cubicBezTo>
                    <a:pt x="124" y="0"/>
                    <a:pt x="124" y="10"/>
                    <a:pt x="10" y="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0"/>
            <p:cNvSpPr/>
            <p:nvPr/>
          </p:nvSpPr>
          <p:spPr>
            <a:xfrm>
              <a:off x="7556017" y="2277344"/>
              <a:ext cx="18816" cy="14991"/>
            </a:xfrm>
            <a:custGeom>
              <a:avLst/>
              <a:gdLst/>
              <a:ahLst/>
              <a:cxnLst/>
              <a:rect l="l" t="t" r="r" b="b"/>
              <a:pathLst>
                <a:path w="369" h="294" extrusionOk="0">
                  <a:moveTo>
                    <a:pt x="312" y="246"/>
                  </a:moveTo>
                  <a:cubicBezTo>
                    <a:pt x="369" y="76"/>
                    <a:pt x="189" y="0"/>
                    <a:pt x="19" y="10"/>
                  </a:cubicBezTo>
                  <a:cubicBezTo>
                    <a:pt x="0" y="151"/>
                    <a:pt x="10" y="170"/>
                    <a:pt x="104" y="227"/>
                  </a:cubicBezTo>
                  <a:cubicBezTo>
                    <a:pt x="180" y="274"/>
                    <a:pt x="218" y="293"/>
                    <a:pt x="312" y="24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0"/>
            <p:cNvSpPr/>
            <p:nvPr/>
          </p:nvSpPr>
          <p:spPr>
            <a:xfrm>
              <a:off x="7525626" y="2770791"/>
              <a:ext cx="18408" cy="17388"/>
            </a:xfrm>
            <a:custGeom>
              <a:avLst/>
              <a:gdLst/>
              <a:ahLst/>
              <a:cxnLst/>
              <a:rect l="l" t="t" r="r" b="b"/>
              <a:pathLst>
                <a:path w="361" h="341" extrusionOk="0">
                  <a:moveTo>
                    <a:pt x="20" y="48"/>
                  </a:moveTo>
                  <a:cubicBezTo>
                    <a:pt x="1" y="152"/>
                    <a:pt x="48" y="275"/>
                    <a:pt x="124" y="341"/>
                  </a:cubicBezTo>
                  <a:cubicBezTo>
                    <a:pt x="360" y="322"/>
                    <a:pt x="256" y="95"/>
                    <a:pt x="1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0"/>
            <p:cNvSpPr/>
            <p:nvPr/>
          </p:nvSpPr>
          <p:spPr>
            <a:xfrm>
              <a:off x="5607143" y="2771301"/>
              <a:ext cx="14023" cy="16878"/>
            </a:xfrm>
            <a:custGeom>
              <a:avLst/>
              <a:gdLst/>
              <a:ahLst/>
              <a:cxnLst/>
              <a:rect l="l" t="t" r="r" b="b"/>
              <a:pathLst>
                <a:path w="275" h="331" extrusionOk="0">
                  <a:moveTo>
                    <a:pt x="180" y="331"/>
                  </a:moveTo>
                  <a:cubicBezTo>
                    <a:pt x="237" y="246"/>
                    <a:pt x="275" y="170"/>
                    <a:pt x="275" y="19"/>
                  </a:cubicBezTo>
                  <a:lnTo>
                    <a:pt x="114" y="0"/>
                  </a:lnTo>
                  <a:cubicBezTo>
                    <a:pt x="95" y="38"/>
                    <a:pt x="67" y="76"/>
                    <a:pt x="48" y="132"/>
                  </a:cubicBezTo>
                  <a:cubicBezTo>
                    <a:pt x="1" y="274"/>
                    <a:pt x="48" y="303"/>
                    <a:pt x="48" y="3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0"/>
            <p:cNvSpPr/>
            <p:nvPr/>
          </p:nvSpPr>
          <p:spPr>
            <a:xfrm>
              <a:off x="7515530" y="2876344"/>
              <a:ext cx="13564" cy="17897"/>
            </a:xfrm>
            <a:custGeom>
              <a:avLst/>
              <a:gdLst/>
              <a:ahLst/>
              <a:cxnLst/>
              <a:rect l="l" t="t" r="r" b="b"/>
              <a:pathLst>
                <a:path w="266" h="351" extrusionOk="0">
                  <a:moveTo>
                    <a:pt x="67" y="10"/>
                  </a:moveTo>
                  <a:cubicBezTo>
                    <a:pt x="10" y="171"/>
                    <a:pt x="0" y="312"/>
                    <a:pt x="189" y="350"/>
                  </a:cubicBezTo>
                  <a:cubicBezTo>
                    <a:pt x="256" y="237"/>
                    <a:pt x="265" y="152"/>
                    <a:pt x="2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0"/>
            <p:cNvSpPr/>
            <p:nvPr/>
          </p:nvSpPr>
          <p:spPr>
            <a:xfrm>
              <a:off x="7183468" y="2392993"/>
              <a:ext cx="19836" cy="20753"/>
            </a:xfrm>
            <a:custGeom>
              <a:avLst/>
              <a:gdLst/>
              <a:ahLst/>
              <a:cxnLst/>
              <a:rect l="l" t="t" r="r" b="b"/>
              <a:pathLst>
                <a:path w="389" h="407" extrusionOk="0">
                  <a:moveTo>
                    <a:pt x="379" y="256"/>
                  </a:moveTo>
                  <a:cubicBezTo>
                    <a:pt x="379" y="161"/>
                    <a:pt x="171" y="0"/>
                    <a:pt x="95" y="76"/>
                  </a:cubicBezTo>
                  <a:cubicBezTo>
                    <a:pt x="1" y="171"/>
                    <a:pt x="190" y="407"/>
                    <a:pt x="370" y="312"/>
                  </a:cubicBezTo>
                  <a:cubicBezTo>
                    <a:pt x="388" y="265"/>
                    <a:pt x="388" y="378"/>
                    <a:pt x="379" y="2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0"/>
            <p:cNvSpPr/>
            <p:nvPr/>
          </p:nvSpPr>
          <p:spPr>
            <a:xfrm>
              <a:off x="7216256" y="3502320"/>
              <a:ext cx="13054" cy="24169"/>
            </a:xfrm>
            <a:custGeom>
              <a:avLst/>
              <a:gdLst/>
              <a:ahLst/>
              <a:cxnLst/>
              <a:rect l="l" t="t" r="r" b="b"/>
              <a:pathLst>
                <a:path w="256" h="474" extrusionOk="0">
                  <a:moveTo>
                    <a:pt x="237" y="464"/>
                  </a:moveTo>
                  <a:cubicBezTo>
                    <a:pt x="256" y="350"/>
                    <a:pt x="208" y="1"/>
                    <a:pt x="57" y="152"/>
                  </a:cubicBezTo>
                  <a:cubicBezTo>
                    <a:pt x="1" y="199"/>
                    <a:pt x="38" y="332"/>
                    <a:pt x="57" y="388"/>
                  </a:cubicBezTo>
                  <a:cubicBezTo>
                    <a:pt x="95" y="473"/>
                    <a:pt x="133" y="473"/>
                    <a:pt x="237" y="46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0"/>
            <p:cNvSpPr/>
            <p:nvPr/>
          </p:nvSpPr>
          <p:spPr>
            <a:xfrm>
              <a:off x="5542587" y="2682627"/>
              <a:ext cx="14023" cy="17388"/>
            </a:xfrm>
            <a:custGeom>
              <a:avLst/>
              <a:gdLst/>
              <a:ahLst/>
              <a:cxnLst/>
              <a:rect l="l" t="t" r="r" b="b"/>
              <a:pathLst>
                <a:path w="275" h="341" extrusionOk="0">
                  <a:moveTo>
                    <a:pt x="189" y="340"/>
                  </a:moveTo>
                  <a:cubicBezTo>
                    <a:pt x="218" y="151"/>
                    <a:pt x="275" y="0"/>
                    <a:pt x="38" y="19"/>
                  </a:cubicBezTo>
                  <a:cubicBezTo>
                    <a:pt x="0" y="95"/>
                    <a:pt x="0" y="114"/>
                    <a:pt x="0" y="208"/>
                  </a:cubicBezTo>
                  <a:lnTo>
                    <a:pt x="10" y="322"/>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0"/>
            <p:cNvSpPr/>
            <p:nvPr/>
          </p:nvSpPr>
          <p:spPr>
            <a:xfrm>
              <a:off x="7070724" y="3195349"/>
              <a:ext cx="12085" cy="19325"/>
            </a:xfrm>
            <a:custGeom>
              <a:avLst/>
              <a:gdLst/>
              <a:ahLst/>
              <a:cxnLst/>
              <a:rect l="l" t="t" r="r" b="b"/>
              <a:pathLst>
                <a:path w="237" h="379" extrusionOk="0">
                  <a:moveTo>
                    <a:pt x="19" y="360"/>
                  </a:moveTo>
                  <a:cubicBezTo>
                    <a:pt x="142" y="379"/>
                    <a:pt x="208" y="313"/>
                    <a:pt x="227" y="209"/>
                  </a:cubicBezTo>
                  <a:cubicBezTo>
                    <a:pt x="237" y="180"/>
                    <a:pt x="227" y="105"/>
                    <a:pt x="218" y="76"/>
                  </a:cubicBezTo>
                  <a:cubicBezTo>
                    <a:pt x="171" y="1"/>
                    <a:pt x="189" y="29"/>
                    <a:pt x="95" y="20"/>
                  </a:cubicBezTo>
                  <a:cubicBezTo>
                    <a:pt x="29" y="86"/>
                    <a:pt x="0" y="237"/>
                    <a:pt x="19" y="36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0"/>
            <p:cNvSpPr/>
            <p:nvPr/>
          </p:nvSpPr>
          <p:spPr>
            <a:xfrm>
              <a:off x="6474114" y="3418489"/>
              <a:ext cx="13564" cy="19325"/>
            </a:xfrm>
            <a:custGeom>
              <a:avLst/>
              <a:gdLst/>
              <a:ahLst/>
              <a:cxnLst/>
              <a:rect l="l" t="t" r="r" b="b"/>
              <a:pathLst>
                <a:path w="266" h="379" extrusionOk="0">
                  <a:moveTo>
                    <a:pt x="48" y="341"/>
                  </a:moveTo>
                  <a:cubicBezTo>
                    <a:pt x="265" y="378"/>
                    <a:pt x="265" y="152"/>
                    <a:pt x="190" y="0"/>
                  </a:cubicBezTo>
                  <a:cubicBezTo>
                    <a:pt x="1" y="0"/>
                    <a:pt x="10" y="189"/>
                    <a:pt x="48" y="34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0"/>
            <p:cNvSpPr/>
            <p:nvPr/>
          </p:nvSpPr>
          <p:spPr>
            <a:xfrm>
              <a:off x="8152627" y="3452705"/>
              <a:ext cx="13513" cy="18356"/>
            </a:xfrm>
            <a:custGeom>
              <a:avLst/>
              <a:gdLst/>
              <a:ahLst/>
              <a:cxnLst/>
              <a:rect l="l" t="t" r="r" b="b"/>
              <a:pathLst>
                <a:path w="265" h="360" extrusionOk="0">
                  <a:moveTo>
                    <a:pt x="47" y="0"/>
                  </a:moveTo>
                  <a:cubicBezTo>
                    <a:pt x="29" y="133"/>
                    <a:pt x="0" y="237"/>
                    <a:pt x="85" y="350"/>
                  </a:cubicBezTo>
                  <a:cubicBezTo>
                    <a:pt x="236" y="360"/>
                    <a:pt x="265" y="331"/>
                    <a:pt x="227" y="152"/>
                  </a:cubicBezTo>
                  <a:cubicBezTo>
                    <a:pt x="208" y="48"/>
                    <a:pt x="161" y="10"/>
                    <a:pt x="4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0"/>
            <p:cNvSpPr/>
            <p:nvPr/>
          </p:nvSpPr>
          <p:spPr>
            <a:xfrm>
              <a:off x="6084737" y="2712508"/>
              <a:ext cx="16930" cy="25087"/>
            </a:xfrm>
            <a:custGeom>
              <a:avLst/>
              <a:gdLst/>
              <a:ahLst/>
              <a:cxnLst/>
              <a:rect l="l" t="t" r="r" b="b"/>
              <a:pathLst>
                <a:path w="332" h="492" extrusionOk="0">
                  <a:moveTo>
                    <a:pt x="104" y="397"/>
                  </a:moveTo>
                  <a:cubicBezTo>
                    <a:pt x="331" y="492"/>
                    <a:pt x="293" y="132"/>
                    <a:pt x="246" y="85"/>
                  </a:cubicBezTo>
                  <a:cubicBezTo>
                    <a:pt x="161" y="0"/>
                    <a:pt x="0" y="218"/>
                    <a:pt x="104" y="39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0"/>
            <p:cNvSpPr/>
            <p:nvPr/>
          </p:nvSpPr>
          <p:spPr>
            <a:xfrm>
              <a:off x="7457704" y="3759676"/>
              <a:ext cx="19326" cy="23659"/>
            </a:xfrm>
            <a:custGeom>
              <a:avLst/>
              <a:gdLst/>
              <a:ahLst/>
              <a:cxnLst/>
              <a:rect l="l" t="t" r="r" b="b"/>
              <a:pathLst>
                <a:path w="379" h="464" extrusionOk="0">
                  <a:moveTo>
                    <a:pt x="218" y="0"/>
                  </a:moveTo>
                  <a:cubicBezTo>
                    <a:pt x="0" y="454"/>
                    <a:pt x="341" y="464"/>
                    <a:pt x="378" y="67"/>
                  </a:cubicBezTo>
                  <a:cubicBezTo>
                    <a:pt x="322" y="10"/>
                    <a:pt x="322" y="1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0"/>
            <p:cNvSpPr/>
            <p:nvPr/>
          </p:nvSpPr>
          <p:spPr>
            <a:xfrm>
              <a:off x="5724731" y="2314415"/>
              <a:ext cx="20805" cy="13104"/>
            </a:xfrm>
            <a:custGeom>
              <a:avLst/>
              <a:gdLst/>
              <a:ahLst/>
              <a:cxnLst/>
              <a:rect l="l" t="t" r="r" b="b"/>
              <a:pathLst>
                <a:path w="408" h="257" extrusionOk="0">
                  <a:moveTo>
                    <a:pt x="95" y="199"/>
                  </a:moveTo>
                  <a:cubicBezTo>
                    <a:pt x="171" y="247"/>
                    <a:pt x="237" y="256"/>
                    <a:pt x="332" y="228"/>
                  </a:cubicBezTo>
                  <a:cubicBezTo>
                    <a:pt x="407" y="48"/>
                    <a:pt x="218" y="1"/>
                    <a:pt x="48" y="10"/>
                  </a:cubicBezTo>
                  <a:cubicBezTo>
                    <a:pt x="29" y="105"/>
                    <a:pt x="1" y="133"/>
                    <a:pt x="95" y="19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0"/>
            <p:cNvSpPr/>
            <p:nvPr/>
          </p:nvSpPr>
          <p:spPr>
            <a:xfrm>
              <a:off x="6852885" y="2662383"/>
              <a:ext cx="17388" cy="14481"/>
            </a:xfrm>
            <a:custGeom>
              <a:avLst/>
              <a:gdLst/>
              <a:ahLst/>
              <a:cxnLst/>
              <a:rect l="l" t="t" r="r" b="b"/>
              <a:pathLst>
                <a:path w="341" h="284" extrusionOk="0">
                  <a:moveTo>
                    <a:pt x="29" y="255"/>
                  </a:moveTo>
                  <a:cubicBezTo>
                    <a:pt x="180" y="284"/>
                    <a:pt x="228" y="265"/>
                    <a:pt x="332" y="189"/>
                  </a:cubicBezTo>
                  <a:cubicBezTo>
                    <a:pt x="341" y="38"/>
                    <a:pt x="332" y="0"/>
                    <a:pt x="161" y="48"/>
                  </a:cubicBezTo>
                  <a:cubicBezTo>
                    <a:pt x="48" y="95"/>
                    <a:pt x="1" y="123"/>
                    <a:pt x="29" y="25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0"/>
            <p:cNvSpPr/>
            <p:nvPr/>
          </p:nvSpPr>
          <p:spPr>
            <a:xfrm>
              <a:off x="7507320" y="3228137"/>
              <a:ext cx="14533" cy="17388"/>
            </a:xfrm>
            <a:custGeom>
              <a:avLst/>
              <a:gdLst/>
              <a:ahLst/>
              <a:cxnLst/>
              <a:rect l="l" t="t" r="r" b="b"/>
              <a:pathLst>
                <a:path w="285" h="341" extrusionOk="0">
                  <a:moveTo>
                    <a:pt x="76" y="10"/>
                  </a:moveTo>
                  <a:cubicBezTo>
                    <a:pt x="39" y="189"/>
                    <a:pt x="1" y="341"/>
                    <a:pt x="218" y="322"/>
                  </a:cubicBezTo>
                  <a:cubicBezTo>
                    <a:pt x="284" y="189"/>
                    <a:pt x="265" y="133"/>
                    <a:pt x="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0"/>
            <p:cNvSpPr/>
            <p:nvPr/>
          </p:nvSpPr>
          <p:spPr>
            <a:xfrm>
              <a:off x="5618718" y="2876803"/>
              <a:ext cx="13054" cy="17439"/>
            </a:xfrm>
            <a:custGeom>
              <a:avLst/>
              <a:gdLst/>
              <a:ahLst/>
              <a:cxnLst/>
              <a:rect l="l" t="t" r="r" b="b"/>
              <a:pathLst>
                <a:path w="256" h="342" extrusionOk="0">
                  <a:moveTo>
                    <a:pt x="57" y="1"/>
                  </a:moveTo>
                  <a:cubicBezTo>
                    <a:pt x="10" y="105"/>
                    <a:pt x="1" y="218"/>
                    <a:pt x="67" y="332"/>
                  </a:cubicBezTo>
                  <a:cubicBezTo>
                    <a:pt x="256" y="341"/>
                    <a:pt x="237" y="162"/>
                    <a:pt x="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0"/>
            <p:cNvSpPr/>
            <p:nvPr/>
          </p:nvSpPr>
          <p:spPr>
            <a:xfrm>
              <a:off x="5451004" y="2401203"/>
              <a:ext cx="26567" cy="23149"/>
            </a:xfrm>
            <a:custGeom>
              <a:avLst/>
              <a:gdLst/>
              <a:ahLst/>
              <a:cxnLst/>
              <a:rect l="l" t="t" r="r" b="b"/>
              <a:pathLst>
                <a:path w="521" h="454" extrusionOk="0">
                  <a:moveTo>
                    <a:pt x="228" y="0"/>
                  </a:moveTo>
                  <a:cubicBezTo>
                    <a:pt x="209" y="28"/>
                    <a:pt x="1" y="454"/>
                    <a:pt x="256" y="331"/>
                  </a:cubicBezTo>
                  <a:cubicBezTo>
                    <a:pt x="294" y="312"/>
                    <a:pt x="521" y="1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0"/>
            <p:cNvSpPr/>
            <p:nvPr/>
          </p:nvSpPr>
          <p:spPr>
            <a:xfrm>
              <a:off x="7835047" y="3013665"/>
              <a:ext cx="16879" cy="17439"/>
            </a:xfrm>
            <a:custGeom>
              <a:avLst/>
              <a:gdLst/>
              <a:ahLst/>
              <a:cxnLst/>
              <a:rect l="l" t="t" r="r" b="b"/>
              <a:pathLst>
                <a:path w="331" h="342" extrusionOk="0">
                  <a:moveTo>
                    <a:pt x="38" y="313"/>
                  </a:moveTo>
                  <a:cubicBezTo>
                    <a:pt x="180" y="313"/>
                    <a:pt x="142" y="341"/>
                    <a:pt x="208" y="237"/>
                  </a:cubicBezTo>
                  <a:cubicBezTo>
                    <a:pt x="331" y="39"/>
                    <a:pt x="265" y="1"/>
                    <a:pt x="85" y="10"/>
                  </a:cubicBezTo>
                  <a:cubicBezTo>
                    <a:pt x="0" y="133"/>
                    <a:pt x="10" y="162"/>
                    <a:pt x="38" y="31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0"/>
            <p:cNvSpPr/>
            <p:nvPr/>
          </p:nvSpPr>
          <p:spPr>
            <a:xfrm>
              <a:off x="7694818" y="2949569"/>
              <a:ext cx="15451" cy="19835"/>
            </a:xfrm>
            <a:custGeom>
              <a:avLst/>
              <a:gdLst/>
              <a:ahLst/>
              <a:cxnLst/>
              <a:rect l="l" t="t" r="r" b="b"/>
              <a:pathLst>
                <a:path w="303" h="389" extrusionOk="0">
                  <a:moveTo>
                    <a:pt x="47" y="369"/>
                  </a:moveTo>
                  <a:cubicBezTo>
                    <a:pt x="151" y="388"/>
                    <a:pt x="180" y="369"/>
                    <a:pt x="236" y="294"/>
                  </a:cubicBezTo>
                  <a:cubicBezTo>
                    <a:pt x="303" y="209"/>
                    <a:pt x="303" y="171"/>
                    <a:pt x="274" y="86"/>
                  </a:cubicBezTo>
                  <a:cubicBezTo>
                    <a:pt x="104" y="1"/>
                    <a:pt x="0" y="218"/>
                    <a:pt x="47" y="36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0"/>
            <p:cNvSpPr/>
            <p:nvPr/>
          </p:nvSpPr>
          <p:spPr>
            <a:xfrm>
              <a:off x="6967107" y="3634848"/>
              <a:ext cx="19836" cy="14022"/>
            </a:xfrm>
            <a:custGeom>
              <a:avLst/>
              <a:gdLst/>
              <a:ahLst/>
              <a:cxnLst/>
              <a:rect l="l" t="t" r="r" b="b"/>
              <a:pathLst>
                <a:path w="389" h="275" extrusionOk="0">
                  <a:moveTo>
                    <a:pt x="360" y="218"/>
                  </a:moveTo>
                  <a:cubicBezTo>
                    <a:pt x="388" y="76"/>
                    <a:pt x="294" y="20"/>
                    <a:pt x="171" y="1"/>
                  </a:cubicBezTo>
                  <a:lnTo>
                    <a:pt x="48" y="29"/>
                  </a:lnTo>
                  <a:cubicBezTo>
                    <a:pt x="1" y="190"/>
                    <a:pt x="209" y="275"/>
                    <a:pt x="360" y="21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0"/>
            <p:cNvSpPr/>
            <p:nvPr/>
          </p:nvSpPr>
          <p:spPr>
            <a:xfrm>
              <a:off x="8022495" y="3249350"/>
              <a:ext cx="16420" cy="15450"/>
            </a:xfrm>
            <a:custGeom>
              <a:avLst/>
              <a:gdLst/>
              <a:ahLst/>
              <a:cxnLst/>
              <a:rect l="l" t="t" r="r" b="b"/>
              <a:pathLst>
                <a:path w="322" h="303" extrusionOk="0">
                  <a:moveTo>
                    <a:pt x="322" y="246"/>
                  </a:moveTo>
                  <a:cubicBezTo>
                    <a:pt x="312" y="95"/>
                    <a:pt x="208" y="0"/>
                    <a:pt x="29" y="29"/>
                  </a:cubicBezTo>
                  <a:cubicBezTo>
                    <a:pt x="1" y="199"/>
                    <a:pt x="86" y="236"/>
                    <a:pt x="208" y="303"/>
                  </a:cubicBezTo>
                  <a:cubicBezTo>
                    <a:pt x="322" y="265"/>
                    <a:pt x="256" y="303"/>
                    <a:pt x="322" y="24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0"/>
            <p:cNvSpPr/>
            <p:nvPr/>
          </p:nvSpPr>
          <p:spPr>
            <a:xfrm>
              <a:off x="7813325" y="3511957"/>
              <a:ext cx="16930" cy="12595"/>
            </a:xfrm>
            <a:custGeom>
              <a:avLst/>
              <a:gdLst/>
              <a:ahLst/>
              <a:cxnLst/>
              <a:rect l="l" t="t" r="r" b="b"/>
              <a:pathLst>
                <a:path w="332" h="247" extrusionOk="0">
                  <a:moveTo>
                    <a:pt x="332" y="190"/>
                  </a:moveTo>
                  <a:lnTo>
                    <a:pt x="322" y="58"/>
                  </a:lnTo>
                  <a:cubicBezTo>
                    <a:pt x="218" y="1"/>
                    <a:pt x="114" y="1"/>
                    <a:pt x="10" y="58"/>
                  </a:cubicBezTo>
                  <a:lnTo>
                    <a:pt x="1" y="180"/>
                  </a:lnTo>
                  <a:cubicBezTo>
                    <a:pt x="114" y="228"/>
                    <a:pt x="181" y="247"/>
                    <a:pt x="332" y="1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0"/>
            <p:cNvSpPr/>
            <p:nvPr/>
          </p:nvSpPr>
          <p:spPr>
            <a:xfrm>
              <a:off x="5626928" y="3227627"/>
              <a:ext cx="12085" cy="17439"/>
            </a:xfrm>
            <a:custGeom>
              <a:avLst/>
              <a:gdLst/>
              <a:ahLst/>
              <a:cxnLst/>
              <a:rect l="l" t="t" r="r" b="b"/>
              <a:pathLst>
                <a:path w="237" h="342" extrusionOk="0">
                  <a:moveTo>
                    <a:pt x="170" y="341"/>
                  </a:moveTo>
                  <a:cubicBezTo>
                    <a:pt x="218" y="218"/>
                    <a:pt x="237" y="105"/>
                    <a:pt x="152" y="10"/>
                  </a:cubicBezTo>
                  <a:cubicBezTo>
                    <a:pt x="38" y="1"/>
                    <a:pt x="10" y="39"/>
                    <a:pt x="0" y="162"/>
                  </a:cubicBezTo>
                  <a:cubicBezTo>
                    <a:pt x="0" y="322"/>
                    <a:pt x="29" y="332"/>
                    <a:pt x="170" y="34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0"/>
            <p:cNvSpPr/>
            <p:nvPr/>
          </p:nvSpPr>
          <p:spPr>
            <a:xfrm>
              <a:off x="8118870" y="3723064"/>
              <a:ext cx="17898" cy="14481"/>
            </a:xfrm>
            <a:custGeom>
              <a:avLst/>
              <a:gdLst/>
              <a:ahLst/>
              <a:cxnLst/>
              <a:rect l="l" t="t" r="r" b="b"/>
              <a:pathLst>
                <a:path w="351" h="284" extrusionOk="0">
                  <a:moveTo>
                    <a:pt x="29" y="284"/>
                  </a:moveTo>
                  <a:cubicBezTo>
                    <a:pt x="171" y="246"/>
                    <a:pt x="190" y="274"/>
                    <a:pt x="350" y="208"/>
                  </a:cubicBezTo>
                  <a:cubicBezTo>
                    <a:pt x="341" y="0"/>
                    <a:pt x="199" y="29"/>
                    <a:pt x="1" y="12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0"/>
            <p:cNvSpPr/>
            <p:nvPr/>
          </p:nvSpPr>
          <p:spPr>
            <a:xfrm>
              <a:off x="7336241" y="2320687"/>
              <a:ext cx="21774" cy="18866"/>
            </a:xfrm>
            <a:custGeom>
              <a:avLst/>
              <a:gdLst/>
              <a:ahLst/>
              <a:cxnLst/>
              <a:rect l="l" t="t" r="r" b="b"/>
              <a:pathLst>
                <a:path w="427" h="370" extrusionOk="0">
                  <a:moveTo>
                    <a:pt x="360" y="58"/>
                  </a:moveTo>
                  <a:cubicBezTo>
                    <a:pt x="209" y="1"/>
                    <a:pt x="1" y="190"/>
                    <a:pt x="95" y="284"/>
                  </a:cubicBezTo>
                  <a:cubicBezTo>
                    <a:pt x="180" y="369"/>
                    <a:pt x="426" y="247"/>
                    <a:pt x="360" y="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0"/>
            <p:cNvSpPr/>
            <p:nvPr/>
          </p:nvSpPr>
          <p:spPr>
            <a:xfrm>
              <a:off x="5050562" y="2734638"/>
              <a:ext cx="21723" cy="14991"/>
            </a:xfrm>
            <a:custGeom>
              <a:avLst/>
              <a:gdLst/>
              <a:ahLst/>
              <a:cxnLst/>
              <a:rect l="l" t="t" r="r" b="b"/>
              <a:pathLst>
                <a:path w="426" h="294" extrusionOk="0">
                  <a:moveTo>
                    <a:pt x="10" y="124"/>
                  </a:moveTo>
                  <a:cubicBezTo>
                    <a:pt x="10" y="237"/>
                    <a:pt x="0" y="284"/>
                    <a:pt x="123" y="284"/>
                  </a:cubicBezTo>
                  <a:cubicBezTo>
                    <a:pt x="199" y="294"/>
                    <a:pt x="293" y="275"/>
                    <a:pt x="322" y="209"/>
                  </a:cubicBezTo>
                  <a:cubicBezTo>
                    <a:pt x="426" y="1"/>
                    <a:pt x="85" y="95"/>
                    <a:pt x="10" y="1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0"/>
            <p:cNvSpPr/>
            <p:nvPr/>
          </p:nvSpPr>
          <p:spPr>
            <a:xfrm>
              <a:off x="6674106" y="3205956"/>
              <a:ext cx="17898" cy="27535"/>
            </a:xfrm>
            <a:custGeom>
              <a:avLst/>
              <a:gdLst/>
              <a:ahLst/>
              <a:cxnLst/>
              <a:rect l="l" t="t" r="r" b="b"/>
              <a:pathLst>
                <a:path w="351" h="540" extrusionOk="0">
                  <a:moveTo>
                    <a:pt x="209" y="1"/>
                  </a:moveTo>
                  <a:cubicBezTo>
                    <a:pt x="1" y="246"/>
                    <a:pt x="350" y="539"/>
                    <a:pt x="350" y="161"/>
                  </a:cubicBezTo>
                  <a:cubicBezTo>
                    <a:pt x="350" y="67"/>
                    <a:pt x="331" y="1"/>
                    <a:pt x="2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0"/>
            <p:cNvSpPr/>
            <p:nvPr/>
          </p:nvSpPr>
          <p:spPr>
            <a:xfrm>
              <a:off x="5629325" y="3609301"/>
              <a:ext cx="14992" cy="16470"/>
            </a:xfrm>
            <a:custGeom>
              <a:avLst/>
              <a:gdLst/>
              <a:ahLst/>
              <a:cxnLst/>
              <a:rect l="l" t="t" r="r" b="b"/>
              <a:pathLst>
                <a:path w="294" h="323" extrusionOk="0">
                  <a:moveTo>
                    <a:pt x="48" y="10"/>
                  </a:moveTo>
                  <a:cubicBezTo>
                    <a:pt x="29" y="114"/>
                    <a:pt x="1" y="322"/>
                    <a:pt x="142" y="322"/>
                  </a:cubicBezTo>
                  <a:cubicBezTo>
                    <a:pt x="294" y="322"/>
                    <a:pt x="227" y="105"/>
                    <a:pt x="2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0"/>
            <p:cNvSpPr/>
            <p:nvPr/>
          </p:nvSpPr>
          <p:spPr>
            <a:xfrm>
              <a:off x="7682733" y="2614196"/>
              <a:ext cx="12136" cy="16419"/>
            </a:xfrm>
            <a:custGeom>
              <a:avLst/>
              <a:gdLst/>
              <a:ahLst/>
              <a:cxnLst/>
              <a:rect l="l" t="t" r="r" b="b"/>
              <a:pathLst>
                <a:path w="238" h="322" extrusionOk="0">
                  <a:moveTo>
                    <a:pt x="58" y="0"/>
                  </a:moveTo>
                  <a:cubicBezTo>
                    <a:pt x="1" y="114"/>
                    <a:pt x="1" y="189"/>
                    <a:pt x="58" y="312"/>
                  </a:cubicBezTo>
                  <a:cubicBezTo>
                    <a:pt x="199" y="322"/>
                    <a:pt x="237" y="312"/>
                    <a:pt x="228" y="142"/>
                  </a:cubicBezTo>
                  <a:cubicBezTo>
                    <a:pt x="218" y="0"/>
                    <a:pt x="190" y="0"/>
                    <a:pt x="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0"/>
            <p:cNvSpPr/>
            <p:nvPr/>
          </p:nvSpPr>
          <p:spPr>
            <a:xfrm>
              <a:off x="6865429" y="3287899"/>
              <a:ext cx="16930" cy="11116"/>
            </a:xfrm>
            <a:custGeom>
              <a:avLst/>
              <a:gdLst/>
              <a:ahLst/>
              <a:cxnLst/>
              <a:rect l="l" t="t" r="r" b="b"/>
              <a:pathLst>
                <a:path w="332" h="218" extrusionOk="0">
                  <a:moveTo>
                    <a:pt x="152" y="218"/>
                  </a:moveTo>
                  <a:cubicBezTo>
                    <a:pt x="322" y="218"/>
                    <a:pt x="331" y="170"/>
                    <a:pt x="312" y="29"/>
                  </a:cubicBezTo>
                  <a:cubicBezTo>
                    <a:pt x="171" y="0"/>
                    <a:pt x="142" y="0"/>
                    <a:pt x="1" y="38"/>
                  </a:cubicBezTo>
                  <a:lnTo>
                    <a:pt x="10" y="189"/>
                  </a:lnTo>
                  <a:cubicBezTo>
                    <a:pt x="86" y="208"/>
                    <a:pt x="86" y="218"/>
                    <a:pt x="152" y="21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0"/>
            <p:cNvSpPr/>
            <p:nvPr/>
          </p:nvSpPr>
          <p:spPr>
            <a:xfrm>
              <a:off x="6020639" y="3123094"/>
              <a:ext cx="26567" cy="25087"/>
            </a:xfrm>
            <a:custGeom>
              <a:avLst/>
              <a:gdLst/>
              <a:ahLst/>
              <a:cxnLst/>
              <a:rect l="l" t="t" r="r" b="b"/>
              <a:pathLst>
                <a:path w="521" h="492" extrusionOk="0">
                  <a:moveTo>
                    <a:pt x="350" y="482"/>
                  </a:moveTo>
                  <a:cubicBezTo>
                    <a:pt x="520" y="104"/>
                    <a:pt x="1" y="0"/>
                    <a:pt x="227" y="4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0"/>
            <p:cNvSpPr/>
            <p:nvPr/>
          </p:nvSpPr>
          <p:spPr>
            <a:xfrm>
              <a:off x="7106367" y="3119218"/>
              <a:ext cx="20295" cy="29472"/>
            </a:xfrm>
            <a:custGeom>
              <a:avLst/>
              <a:gdLst/>
              <a:ahLst/>
              <a:cxnLst/>
              <a:rect l="l" t="t" r="r" b="b"/>
              <a:pathLst>
                <a:path w="398" h="578" extrusionOk="0">
                  <a:moveTo>
                    <a:pt x="58" y="558"/>
                  </a:moveTo>
                  <a:cubicBezTo>
                    <a:pt x="398" y="577"/>
                    <a:pt x="180" y="1"/>
                    <a:pt x="48" y="312"/>
                  </a:cubicBezTo>
                  <a:cubicBezTo>
                    <a:pt x="1" y="416"/>
                    <a:pt x="29" y="492"/>
                    <a:pt x="58" y="5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0"/>
            <p:cNvSpPr/>
            <p:nvPr/>
          </p:nvSpPr>
          <p:spPr>
            <a:xfrm>
              <a:off x="6917492" y="2690326"/>
              <a:ext cx="22182" cy="15450"/>
            </a:xfrm>
            <a:custGeom>
              <a:avLst/>
              <a:gdLst/>
              <a:ahLst/>
              <a:cxnLst/>
              <a:rect l="l" t="t" r="r" b="b"/>
              <a:pathLst>
                <a:path w="435" h="303" extrusionOk="0">
                  <a:moveTo>
                    <a:pt x="114" y="303"/>
                  </a:moveTo>
                  <a:cubicBezTo>
                    <a:pt x="199" y="303"/>
                    <a:pt x="435" y="161"/>
                    <a:pt x="274" y="67"/>
                  </a:cubicBezTo>
                  <a:cubicBezTo>
                    <a:pt x="161" y="0"/>
                    <a:pt x="19" y="133"/>
                    <a:pt x="0" y="237"/>
                  </a:cubicBezTo>
                  <a:lnTo>
                    <a:pt x="66" y="303"/>
                  </a:lnTo>
                  <a:lnTo>
                    <a:pt x="114" y="303"/>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0"/>
            <p:cNvSpPr/>
            <p:nvPr/>
          </p:nvSpPr>
          <p:spPr>
            <a:xfrm>
              <a:off x="6983476" y="3267146"/>
              <a:ext cx="26567" cy="16470"/>
            </a:xfrm>
            <a:custGeom>
              <a:avLst/>
              <a:gdLst/>
              <a:ahLst/>
              <a:cxnLst/>
              <a:rect l="l" t="t" r="r" b="b"/>
              <a:pathLst>
                <a:path w="521" h="323" extrusionOk="0">
                  <a:moveTo>
                    <a:pt x="1" y="171"/>
                  </a:moveTo>
                  <a:cubicBezTo>
                    <a:pt x="237" y="322"/>
                    <a:pt x="521" y="58"/>
                    <a:pt x="228" y="10"/>
                  </a:cubicBezTo>
                  <a:cubicBezTo>
                    <a:pt x="133" y="1"/>
                    <a:pt x="67" y="29"/>
                    <a:pt x="10" y="6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0"/>
            <p:cNvSpPr/>
            <p:nvPr/>
          </p:nvSpPr>
          <p:spPr>
            <a:xfrm>
              <a:off x="7697215" y="3032940"/>
              <a:ext cx="17388" cy="17439"/>
            </a:xfrm>
            <a:custGeom>
              <a:avLst/>
              <a:gdLst/>
              <a:ahLst/>
              <a:cxnLst/>
              <a:rect l="l" t="t" r="r" b="b"/>
              <a:pathLst>
                <a:path w="341" h="342" extrusionOk="0">
                  <a:moveTo>
                    <a:pt x="38" y="275"/>
                  </a:moveTo>
                  <a:cubicBezTo>
                    <a:pt x="189" y="341"/>
                    <a:pt x="341" y="247"/>
                    <a:pt x="331" y="76"/>
                  </a:cubicBezTo>
                  <a:cubicBezTo>
                    <a:pt x="161" y="1"/>
                    <a:pt x="0" y="124"/>
                    <a:pt x="38" y="2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0"/>
            <p:cNvSpPr/>
            <p:nvPr/>
          </p:nvSpPr>
          <p:spPr>
            <a:xfrm>
              <a:off x="5438001" y="3182346"/>
              <a:ext cx="18867" cy="20294"/>
            </a:xfrm>
            <a:custGeom>
              <a:avLst/>
              <a:gdLst/>
              <a:ahLst/>
              <a:cxnLst/>
              <a:rect l="l" t="t" r="r" b="b"/>
              <a:pathLst>
                <a:path w="370" h="398" extrusionOk="0">
                  <a:moveTo>
                    <a:pt x="284" y="350"/>
                  </a:moveTo>
                  <a:cubicBezTo>
                    <a:pt x="369" y="208"/>
                    <a:pt x="218" y="1"/>
                    <a:pt x="114" y="57"/>
                  </a:cubicBezTo>
                  <a:cubicBezTo>
                    <a:pt x="1" y="114"/>
                    <a:pt x="86" y="397"/>
                    <a:pt x="284" y="3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0"/>
            <p:cNvSpPr/>
            <p:nvPr/>
          </p:nvSpPr>
          <p:spPr>
            <a:xfrm>
              <a:off x="4711310" y="2163122"/>
              <a:ext cx="24629" cy="15450"/>
            </a:xfrm>
            <a:custGeom>
              <a:avLst/>
              <a:gdLst/>
              <a:ahLst/>
              <a:cxnLst/>
              <a:rect l="l" t="t" r="r" b="b"/>
              <a:pathLst>
                <a:path w="483" h="303" extrusionOk="0">
                  <a:moveTo>
                    <a:pt x="388" y="218"/>
                  </a:moveTo>
                  <a:cubicBezTo>
                    <a:pt x="482" y="19"/>
                    <a:pt x="161" y="0"/>
                    <a:pt x="95" y="67"/>
                  </a:cubicBezTo>
                  <a:cubicBezTo>
                    <a:pt x="0" y="180"/>
                    <a:pt x="227" y="303"/>
                    <a:pt x="388" y="21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0"/>
            <p:cNvSpPr/>
            <p:nvPr/>
          </p:nvSpPr>
          <p:spPr>
            <a:xfrm>
              <a:off x="5887652" y="3349090"/>
              <a:ext cx="19326" cy="12595"/>
            </a:xfrm>
            <a:custGeom>
              <a:avLst/>
              <a:gdLst/>
              <a:ahLst/>
              <a:cxnLst/>
              <a:rect l="l" t="t" r="r" b="b"/>
              <a:pathLst>
                <a:path w="379" h="247" extrusionOk="0">
                  <a:moveTo>
                    <a:pt x="66" y="208"/>
                  </a:moveTo>
                  <a:cubicBezTo>
                    <a:pt x="199" y="246"/>
                    <a:pt x="274" y="237"/>
                    <a:pt x="378" y="171"/>
                  </a:cubicBezTo>
                  <a:lnTo>
                    <a:pt x="369" y="48"/>
                  </a:lnTo>
                  <a:cubicBezTo>
                    <a:pt x="227" y="10"/>
                    <a:pt x="0" y="0"/>
                    <a:pt x="66" y="20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0"/>
            <p:cNvSpPr/>
            <p:nvPr/>
          </p:nvSpPr>
          <p:spPr>
            <a:xfrm>
              <a:off x="6824482" y="3595839"/>
              <a:ext cx="19326" cy="14481"/>
            </a:xfrm>
            <a:custGeom>
              <a:avLst/>
              <a:gdLst/>
              <a:ahLst/>
              <a:cxnLst/>
              <a:rect l="l" t="t" r="r" b="b"/>
              <a:pathLst>
                <a:path w="379" h="284" extrusionOk="0">
                  <a:moveTo>
                    <a:pt x="123" y="246"/>
                  </a:moveTo>
                  <a:cubicBezTo>
                    <a:pt x="218" y="284"/>
                    <a:pt x="218" y="284"/>
                    <a:pt x="322" y="274"/>
                  </a:cubicBezTo>
                  <a:cubicBezTo>
                    <a:pt x="378" y="10"/>
                    <a:pt x="95" y="0"/>
                    <a:pt x="0" y="133"/>
                  </a:cubicBezTo>
                  <a:cubicBezTo>
                    <a:pt x="57" y="208"/>
                    <a:pt x="0" y="199"/>
                    <a:pt x="123" y="24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0"/>
            <p:cNvSpPr/>
            <p:nvPr/>
          </p:nvSpPr>
          <p:spPr>
            <a:xfrm>
              <a:off x="5671750" y="3715313"/>
              <a:ext cx="19785" cy="23200"/>
            </a:xfrm>
            <a:custGeom>
              <a:avLst/>
              <a:gdLst/>
              <a:ahLst/>
              <a:cxnLst/>
              <a:rect l="l" t="t" r="r" b="b"/>
              <a:pathLst>
                <a:path w="388" h="455" extrusionOk="0">
                  <a:moveTo>
                    <a:pt x="76" y="29"/>
                  </a:moveTo>
                  <a:cubicBezTo>
                    <a:pt x="0" y="322"/>
                    <a:pt x="388" y="455"/>
                    <a:pt x="284" y="124"/>
                  </a:cubicBezTo>
                  <a:cubicBezTo>
                    <a:pt x="265" y="77"/>
                    <a:pt x="227" y="29"/>
                    <a:pt x="2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0"/>
            <p:cNvSpPr/>
            <p:nvPr/>
          </p:nvSpPr>
          <p:spPr>
            <a:xfrm>
              <a:off x="7841778" y="3484014"/>
              <a:ext cx="17898" cy="16419"/>
            </a:xfrm>
            <a:custGeom>
              <a:avLst/>
              <a:gdLst/>
              <a:ahLst/>
              <a:cxnLst/>
              <a:rect l="l" t="t" r="r" b="b"/>
              <a:pathLst>
                <a:path w="351" h="322" extrusionOk="0">
                  <a:moveTo>
                    <a:pt x="322" y="76"/>
                  </a:moveTo>
                  <a:cubicBezTo>
                    <a:pt x="227" y="29"/>
                    <a:pt x="152" y="38"/>
                    <a:pt x="38" y="67"/>
                  </a:cubicBezTo>
                  <a:cubicBezTo>
                    <a:pt x="1" y="171"/>
                    <a:pt x="10" y="133"/>
                    <a:pt x="48" y="209"/>
                  </a:cubicBezTo>
                  <a:cubicBezTo>
                    <a:pt x="48" y="209"/>
                    <a:pt x="341" y="322"/>
                    <a:pt x="341" y="142"/>
                  </a:cubicBezTo>
                  <a:cubicBezTo>
                    <a:pt x="350" y="1"/>
                    <a:pt x="350" y="124"/>
                    <a:pt x="322" y="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0"/>
            <p:cNvSpPr/>
            <p:nvPr/>
          </p:nvSpPr>
          <p:spPr>
            <a:xfrm>
              <a:off x="6013908" y="3537045"/>
              <a:ext cx="15961" cy="13053"/>
            </a:xfrm>
            <a:custGeom>
              <a:avLst/>
              <a:gdLst/>
              <a:ahLst/>
              <a:cxnLst/>
              <a:rect l="l" t="t" r="r" b="b"/>
              <a:pathLst>
                <a:path w="313" h="256" extrusionOk="0">
                  <a:moveTo>
                    <a:pt x="10" y="237"/>
                  </a:moveTo>
                  <a:cubicBezTo>
                    <a:pt x="123" y="255"/>
                    <a:pt x="199" y="255"/>
                    <a:pt x="312" y="227"/>
                  </a:cubicBezTo>
                  <a:lnTo>
                    <a:pt x="303" y="85"/>
                  </a:lnTo>
                  <a:cubicBezTo>
                    <a:pt x="208" y="38"/>
                    <a:pt x="0" y="0"/>
                    <a:pt x="0" y="161"/>
                  </a:cubicBezTo>
                  <a:cubicBezTo>
                    <a:pt x="0" y="170"/>
                    <a:pt x="10" y="227"/>
                    <a:pt x="10" y="23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0"/>
            <p:cNvSpPr/>
            <p:nvPr/>
          </p:nvSpPr>
          <p:spPr>
            <a:xfrm>
              <a:off x="6891945" y="2578042"/>
              <a:ext cx="16930" cy="18866"/>
            </a:xfrm>
            <a:custGeom>
              <a:avLst/>
              <a:gdLst/>
              <a:ahLst/>
              <a:cxnLst/>
              <a:rect l="l" t="t" r="r" b="b"/>
              <a:pathLst>
                <a:path w="332" h="370" extrusionOk="0">
                  <a:moveTo>
                    <a:pt x="95" y="369"/>
                  </a:moveTo>
                  <a:cubicBezTo>
                    <a:pt x="218" y="341"/>
                    <a:pt x="284" y="303"/>
                    <a:pt x="331" y="218"/>
                  </a:cubicBezTo>
                  <a:cubicBezTo>
                    <a:pt x="265" y="0"/>
                    <a:pt x="114" y="133"/>
                    <a:pt x="0" y="21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0"/>
            <p:cNvSpPr/>
            <p:nvPr/>
          </p:nvSpPr>
          <p:spPr>
            <a:xfrm>
              <a:off x="4724772" y="2322624"/>
              <a:ext cx="15961" cy="27025"/>
            </a:xfrm>
            <a:custGeom>
              <a:avLst/>
              <a:gdLst/>
              <a:ahLst/>
              <a:cxnLst/>
              <a:rect l="l" t="t" r="r" b="b"/>
              <a:pathLst>
                <a:path w="313" h="530" extrusionOk="0">
                  <a:moveTo>
                    <a:pt x="1" y="199"/>
                  </a:moveTo>
                  <a:cubicBezTo>
                    <a:pt x="38" y="294"/>
                    <a:pt x="275" y="530"/>
                    <a:pt x="294" y="303"/>
                  </a:cubicBezTo>
                  <a:cubicBezTo>
                    <a:pt x="313" y="209"/>
                    <a:pt x="95" y="1"/>
                    <a:pt x="1" y="19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0"/>
            <p:cNvSpPr/>
            <p:nvPr/>
          </p:nvSpPr>
          <p:spPr>
            <a:xfrm>
              <a:off x="7392179" y="2273978"/>
              <a:ext cx="24629" cy="14022"/>
            </a:xfrm>
            <a:custGeom>
              <a:avLst/>
              <a:gdLst/>
              <a:ahLst/>
              <a:cxnLst/>
              <a:rect l="l" t="t" r="r" b="b"/>
              <a:pathLst>
                <a:path w="483" h="275" extrusionOk="0">
                  <a:moveTo>
                    <a:pt x="435" y="38"/>
                  </a:moveTo>
                  <a:cubicBezTo>
                    <a:pt x="274" y="0"/>
                    <a:pt x="0" y="85"/>
                    <a:pt x="151" y="227"/>
                  </a:cubicBezTo>
                  <a:cubicBezTo>
                    <a:pt x="199" y="274"/>
                    <a:pt x="482" y="246"/>
                    <a:pt x="435" y="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0"/>
            <p:cNvSpPr/>
            <p:nvPr/>
          </p:nvSpPr>
          <p:spPr>
            <a:xfrm>
              <a:off x="7092396" y="3048850"/>
              <a:ext cx="15502" cy="23200"/>
            </a:xfrm>
            <a:custGeom>
              <a:avLst/>
              <a:gdLst/>
              <a:ahLst/>
              <a:cxnLst/>
              <a:rect l="l" t="t" r="r" b="b"/>
              <a:pathLst>
                <a:path w="304" h="455" extrusionOk="0">
                  <a:moveTo>
                    <a:pt x="190" y="360"/>
                  </a:moveTo>
                  <a:cubicBezTo>
                    <a:pt x="303" y="171"/>
                    <a:pt x="143" y="1"/>
                    <a:pt x="39" y="152"/>
                  </a:cubicBezTo>
                  <a:cubicBezTo>
                    <a:pt x="20" y="190"/>
                    <a:pt x="1" y="332"/>
                    <a:pt x="29" y="379"/>
                  </a:cubicBezTo>
                  <a:cubicBezTo>
                    <a:pt x="76" y="454"/>
                    <a:pt x="161" y="417"/>
                    <a:pt x="190" y="36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0"/>
            <p:cNvSpPr/>
            <p:nvPr/>
          </p:nvSpPr>
          <p:spPr>
            <a:xfrm>
              <a:off x="8098168" y="3571261"/>
              <a:ext cx="15451" cy="14481"/>
            </a:xfrm>
            <a:custGeom>
              <a:avLst/>
              <a:gdLst/>
              <a:ahLst/>
              <a:cxnLst/>
              <a:rect l="l" t="t" r="r" b="b"/>
              <a:pathLst>
                <a:path w="303" h="284" extrusionOk="0">
                  <a:moveTo>
                    <a:pt x="29" y="284"/>
                  </a:moveTo>
                  <a:cubicBezTo>
                    <a:pt x="161" y="284"/>
                    <a:pt x="227" y="265"/>
                    <a:pt x="303" y="151"/>
                  </a:cubicBezTo>
                  <a:lnTo>
                    <a:pt x="274" y="29"/>
                  </a:lnTo>
                  <a:cubicBezTo>
                    <a:pt x="104" y="0"/>
                    <a:pt x="0" y="104"/>
                    <a:pt x="29" y="2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0"/>
            <p:cNvSpPr/>
            <p:nvPr/>
          </p:nvSpPr>
          <p:spPr>
            <a:xfrm>
              <a:off x="7447098" y="3705216"/>
              <a:ext cx="25088" cy="26566"/>
            </a:xfrm>
            <a:custGeom>
              <a:avLst/>
              <a:gdLst/>
              <a:ahLst/>
              <a:cxnLst/>
              <a:rect l="l" t="t" r="r" b="b"/>
              <a:pathLst>
                <a:path w="492" h="521" extrusionOk="0">
                  <a:moveTo>
                    <a:pt x="416" y="520"/>
                  </a:moveTo>
                  <a:cubicBezTo>
                    <a:pt x="435" y="483"/>
                    <a:pt x="492" y="397"/>
                    <a:pt x="492" y="312"/>
                  </a:cubicBezTo>
                  <a:cubicBezTo>
                    <a:pt x="492" y="1"/>
                    <a:pt x="0" y="501"/>
                    <a:pt x="416" y="52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0"/>
            <p:cNvSpPr/>
            <p:nvPr/>
          </p:nvSpPr>
          <p:spPr>
            <a:xfrm>
              <a:off x="5595619" y="2268675"/>
              <a:ext cx="15910" cy="13512"/>
            </a:xfrm>
            <a:custGeom>
              <a:avLst/>
              <a:gdLst/>
              <a:ahLst/>
              <a:cxnLst/>
              <a:rect l="l" t="t" r="r" b="b"/>
              <a:pathLst>
                <a:path w="312" h="265" extrusionOk="0">
                  <a:moveTo>
                    <a:pt x="0" y="95"/>
                  </a:moveTo>
                  <a:cubicBezTo>
                    <a:pt x="0" y="227"/>
                    <a:pt x="38" y="265"/>
                    <a:pt x="180" y="227"/>
                  </a:cubicBezTo>
                  <a:cubicBezTo>
                    <a:pt x="302" y="199"/>
                    <a:pt x="312" y="170"/>
                    <a:pt x="302" y="47"/>
                  </a:cubicBezTo>
                  <a:cubicBezTo>
                    <a:pt x="151" y="0"/>
                    <a:pt x="113" y="28"/>
                    <a:pt x="0" y="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0"/>
            <p:cNvSpPr/>
            <p:nvPr/>
          </p:nvSpPr>
          <p:spPr>
            <a:xfrm>
              <a:off x="6227362" y="3613635"/>
              <a:ext cx="23661" cy="14022"/>
            </a:xfrm>
            <a:custGeom>
              <a:avLst/>
              <a:gdLst/>
              <a:ahLst/>
              <a:cxnLst/>
              <a:rect l="l" t="t" r="r" b="b"/>
              <a:pathLst>
                <a:path w="464" h="275" extrusionOk="0">
                  <a:moveTo>
                    <a:pt x="76" y="266"/>
                  </a:moveTo>
                  <a:cubicBezTo>
                    <a:pt x="218" y="275"/>
                    <a:pt x="464" y="171"/>
                    <a:pt x="322" y="39"/>
                  </a:cubicBezTo>
                  <a:cubicBezTo>
                    <a:pt x="284" y="1"/>
                    <a:pt x="1" y="20"/>
                    <a:pt x="76" y="26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0"/>
            <p:cNvSpPr/>
            <p:nvPr/>
          </p:nvSpPr>
          <p:spPr>
            <a:xfrm>
              <a:off x="5417299" y="2834888"/>
              <a:ext cx="19785" cy="14022"/>
            </a:xfrm>
            <a:custGeom>
              <a:avLst/>
              <a:gdLst/>
              <a:ahLst/>
              <a:cxnLst/>
              <a:rect l="l" t="t" r="r" b="b"/>
              <a:pathLst>
                <a:path w="388" h="275" extrusionOk="0">
                  <a:moveTo>
                    <a:pt x="388" y="199"/>
                  </a:moveTo>
                  <a:lnTo>
                    <a:pt x="378" y="67"/>
                  </a:lnTo>
                  <a:cubicBezTo>
                    <a:pt x="274" y="20"/>
                    <a:pt x="199" y="1"/>
                    <a:pt x="85" y="57"/>
                  </a:cubicBezTo>
                  <a:cubicBezTo>
                    <a:pt x="0" y="275"/>
                    <a:pt x="265" y="246"/>
                    <a:pt x="388" y="19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0"/>
            <p:cNvSpPr/>
            <p:nvPr/>
          </p:nvSpPr>
          <p:spPr>
            <a:xfrm>
              <a:off x="5864960" y="3613635"/>
              <a:ext cx="14992" cy="19325"/>
            </a:xfrm>
            <a:custGeom>
              <a:avLst/>
              <a:gdLst/>
              <a:ahLst/>
              <a:cxnLst/>
              <a:rect l="l" t="t" r="r" b="b"/>
              <a:pathLst>
                <a:path w="294" h="379" extrusionOk="0">
                  <a:moveTo>
                    <a:pt x="294" y="124"/>
                  </a:moveTo>
                  <a:cubicBezTo>
                    <a:pt x="95" y="48"/>
                    <a:pt x="10" y="1"/>
                    <a:pt x="1" y="256"/>
                  </a:cubicBezTo>
                  <a:cubicBezTo>
                    <a:pt x="190" y="303"/>
                    <a:pt x="284" y="379"/>
                    <a:pt x="294" y="1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0"/>
            <p:cNvSpPr/>
            <p:nvPr/>
          </p:nvSpPr>
          <p:spPr>
            <a:xfrm>
              <a:off x="7937695" y="3470042"/>
              <a:ext cx="18816" cy="14991"/>
            </a:xfrm>
            <a:custGeom>
              <a:avLst/>
              <a:gdLst/>
              <a:ahLst/>
              <a:cxnLst/>
              <a:rect l="l" t="t" r="r" b="b"/>
              <a:pathLst>
                <a:path w="369" h="294" extrusionOk="0">
                  <a:moveTo>
                    <a:pt x="19" y="265"/>
                  </a:moveTo>
                  <a:cubicBezTo>
                    <a:pt x="218" y="294"/>
                    <a:pt x="369" y="171"/>
                    <a:pt x="246" y="1"/>
                  </a:cubicBezTo>
                  <a:cubicBezTo>
                    <a:pt x="95" y="20"/>
                    <a:pt x="0" y="95"/>
                    <a:pt x="19" y="26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0"/>
            <p:cNvSpPr/>
            <p:nvPr/>
          </p:nvSpPr>
          <p:spPr>
            <a:xfrm>
              <a:off x="6108346" y="3656060"/>
              <a:ext cx="16420" cy="13563"/>
            </a:xfrm>
            <a:custGeom>
              <a:avLst/>
              <a:gdLst/>
              <a:ahLst/>
              <a:cxnLst/>
              <a:rect l="l" t="t" r="r" b="b"/>
              <a:pathLst>
                <a:path w="322" h="266" extrusionOk="0">
                  <a:moveTo>
                    <a:pt x="38" y="218"/>
                  </a:moveTo>
                  <a:cubicBezTo>
                    <a:pt x="152" y="265"/>
                    <a:pt x="246" y="218"/>
                    <a:pt x="322" y="161"/>
                  </a:cubicBezTo>
                  <a:lnTo>
                    <a:pt x="293" y="19"/>
                  </a:lnTo>
                  <a:cubicBezTo>
                    <a:pt x="161" y="1"/>
                    <a:pt x="86" y="29"/>
                    <a:pt x="1" y="10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0"/>
            <p:cNvSpPr/>
            <p:nvPr/>
          </p:nvSpPr>
          <p:spPr>
            <a:xfrm>
              <a:off x="6358463" y="3213655"/>
              <a:ext cx="15451" cy="17897"/>
            </a:xfrm>
            <a:custGeom>
              <a:avLst/>
              <a:gdLst/>
              <a:ahLst/>
              <a:cxnLst/>
              <a:rect l="l" t="t" r="r" b="b"/>
              <a:pathLst>
                <a:path w="303" h="351" extrusionOk="0">
                  <a:moveTo>
                    <a:pt x="57" y="294"/>
                  </a:moveTo>
                  <a:cubicBezTo>
                    <a:pt x="218" y="351"/>
                    <a:pt x="303" y="171"/>
                    <a:pt x="256" y="10"/>
                  </a:cubicBezTo>
                  <a:cubicBezTo>
                    <a:pt x="133" y="1"/>
                    <a:pt x="104" y="29"/>
                    <a:pt x="67" y="105"/>
                  </a:cubicBezTo>
                  <a:cubicBezTo>
                    <a:pt x="19" y="190"/>
                    <a:pt x="0" y="209"/>
                    <a:pt x="57" y="29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0"/>
            <p:cNvSpPr/>
            <p:nvPr/>
          </p:nvSpPr>
          <p:spPr>
            <a:xfrm>
              <a:off x="6268360" y="3228596"/>
              <a:ext cx="17388" cy="14991"/>
            </a:xfrm>
            <a:custGeom>
              <a:avLst/>
              <a:gdLst/>
              <a:ahLst/>
              <a:cxnLst/>
              <a:rect l="l" t="t" r="r" b="b"/>
              <a:pathLst>
                <a:path w="341" h="294" extrusionOk="0">
                  <a:moveTo>
                    <a:pt x="10" y="265"/>
                  </a:moveTo>
                  <a:cubicBezTo>
                    <a:pt x="151" y="294"/>
                    <a:pt x="293" y="275"/>
                    <a:pt x="340" y="143"/>
                  </a:cubicBezTo>
                  <a:cubicBezTo>
                    <a:pt x="246" y="20"/>
                    <a:pt x="0" y="1"/>
                    <a:pt x="10" y="26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0"/>
            <p:cNvSpPr/>
            <p:nvPr/>
          </p:nvSpPr>
          <p:spPr>
            <a:xfrm>
              <a:off x="5500161" y="3205497"/>
              <a:ext cx="19326" cy="15450"/>
            </a:xfrm>
            <a:custGeom>
              <a:avLst/>
              <a:gdLst/>
              <a:ahLst/>
              <a:cxnLst/>
              <a:rect l="l" t="t" r="r" b="b"/>
              <a:pathLst>
                <a:path w="379" h="303" extrusionOk="0">
                  <a:moveTo>
                    <a:pt x="86" y="0"/>
                  </a:moveTo>
                  <a:cubicBezTo>
                    <a:pt x="1" y="133"/>
                    <a:pt x="86" y="265"/>
                    <a:pt x="237" y="303"/>
                  </a:cubicBezTo>
                  <a:cubicBezTo>
                    <a:pt x="379" y="189"/>
                    <a:pt x="265" y="0"/>
                    <a:pt x="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0"/>
            <p:cNvSpPr/>
            <p:nvPr/>
          </p:nvSpPr>
          <p:spPr>
            <a:xfrm>
              <a:off x="7845654" y="3193412"/>
              <a:ext cx="25088" cy="23200"/>
            </a:xfrm>
            <a:custGeom>
              <a:avLst/>
              <a:gdLst/>
              <a:ahLst/>
              <a:cxnLst/>
              <a:rect l="l" t="t" r="r" b="b"/>
              <a:pathLst>
                <a:path w="492" h="455" extrusionOk="0">
                  <a:moveTo>
                    <a:pt x="114" y="351"/>
                  </a:moveTo>
                  <a:cubicBezTo>
                    <a:pt x="114" y="351"/>
                    <a:pt x="208" y="455"/>
                    <a:pt x="312" y="303"/>
                  </a:cubicBezTo>
                  <a:cubicBezTo>
                    <a:pt x="492" y="1"/>
                    <a:pt x="0" y="67"/>
                    <a:pt x="114" y="3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0"/>
            <p:cNvSpPr/>
            <p:nvPr/>
          </p:nvSpPr>
          <p:spPr>
            <a:xfrm>
              <a:off x="5975358" y="2492733"/>
              <a:ext cx="16879" cy="17897"/>
            </a:xfrm>
            <a:custGeom>
              <a:avLst/>
              <a:gdLst/>
              <a:ahLst/>
              <a:cxnLst/>
              <a:rect l="l" t="t" r="r" b="b"/>
              <a:pathLst>
                <a:path w="331" h="351" extrusionOk="0">
                  <a:moveTo>
                    <a:pt x="161" y="350"/>
                  </a:moveTo>
                  <a:cubicBezTo>
                    <a:pt x="246" y="228"/>
                    <a:pt x="331" y="1"/>
                    <a:pt x="57" y="67"/>
                  </a:cubicBezTo>
                  <a:lnTo>
                    <a:pt x="0" y="322"/>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0"/>
            <p:cNvSpPr/>
            <p:nvPr/>
          </p:nvSpPr>
          <p:spPr>
            <a:xfrm>
              <a:off x="8181999" y="3657488"/>
              <a:ext cx="13564" cy="15501"/>
            </a:xfrm>
            <a:custGeom>
              <a:avLst/>
              <a:gdLst/>
              <a:ahLst/>
              <a:cxnLst/>
              <a:rect l="l" t="t" r="r" b="b"/>
              <a:pathLst>
                <a:path w="266" h="304" extrusionOk="0">
                  <a:moveTo>
                    <a:pt x="57" y="77"/>
                  </a:moveTo>
                  <a:cubicBezTo>
                    <a:pt x="29" y="162"/>
                    <a:pt x="1" y="303"/>
                    <a:pt x="114" y="303"/>
                  </a:cubicBezTo>
                  <a:cubicBezTo>
                    <a:pt x="265" y="303"/>
                    <a:pt x="256" y="114"/>
                    <a:pt x="237" y="1"/>
                  </a:cubicBezTo>
                  <a:lnTo>
                    <a:pt x="10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0"/>
            <p:cNvSpPr/>
            <p:nvPr/>
          </p:nvSpPr>
          <p:spPr>
            <a:xfrm>
              <a:off x="5729575" y="3233899"/>
              <a:ext cx="11116" cy="15501"/>
            </a:xfrm>
            <a:custGeom>
              <a:avLst/>
              <a:gdLst/>
              <a:ahLst/>
              <a:cxnLst/>
              <a:rect l="l" t="t" r="r" b="b"/>
              <a:pathLst>
                <a:path w="218" h="304" extrusionOk="0">
                  <a:moveTo>
                    <a:pt x="170" y="303"/>
                  </a:moveTo>
                  <a:cubicBezTo>
                    <a:pt x="218" y="161"/>
                    <a:pt x="218" y="143"/>
                    <a:pt x="170" y="1"/>
                  </a:cubicBezTo>
                  <a:lnTo>
                    <a:pt x="48" y="10"/>
                  </a:lnTo>
                  <a:cubicBezTo>
                    <a:pt x="10" y="67"/>
                    <a:pt x="0" y="86"/>
                    <a:pt x="0" y="152"/>
                  </a:cubicBezTo>
                  <a:cubicBezTo>
                    <a:pt x="0" y="228"/>
                    <a:pt x="10" y="237"/>
                    <a:pt x="48" y="3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0"/>
            <p:cNvSpPr/>
            <p:nvPr/>
          </p:nvSpPr>
          <p:spPr>
            <a:xfrm>
              <a:off x="7407120" y="3234409"/>
              <a:ext cx="13054" cy="15960"/>
            </a:xfrm>
            <a:custGeom>
              <a:avLst/>
              <a:gdLst/>
              <a:ahLst/>
              <a:cxnLst/>
              <a:rect l="l" t="t" r="r" b="b"/>
              <a:pathLst>
                <a:path w="256" h="313" extrusionOk="0">
                  <a:moveTo>
                    <a:pt x="38" y="10"/>
                  </a:moveTo>
                  <a:cubicBezTo>
                    <a:pt x="0" y="123"/>
                    <a:pt x="0" y="161"/>
                    <a:pt x="38" y="284"/>
                  </a:cubicBezTo>
                  <a:cubicBezTo>
                    <a:pt x="227" y="312"/>
                    <a:pt x="255" y="227"/>
                    <a:pt x="1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0"/>
            <p:cNvSpPr/>
            <p:nvPr/>
          </p:nvSpPr>
          <p:spPr>
            <a:xfrm>
              <a:off x="5649110" y="2776095"/>
              <a:ext cx="15451" cy="16929"/>
            </a:xfrm>
            <a:custGeom>
              <a:avLst/>
              <a:gdLst/>
              <a:ahLst/>
              <a:cxnLst/>
              <a:rect l="l" t="t" r="r" b="b"/>
              <a:pathLst>
                <a:path w="303" h="332" extrusionOk="0">
                  <a:moveTo>
                    <a:pt x="47" y="322"/>
                  </a:moveTo>
                  <a:cubicBezTo>
                    <a:pt x="199" y="331"/>
                    <a:pt x="255" y="294"/>
                    <a:pt x="302" y="190"/>
                  </a:cubicBezTo>
                  <a:cubicBezTo>
                    <a:pt x="227" y="1"/>
                    <a:pt x="47" y="105"/>
                    <a:pt x="0" y="23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0"/>
            <p:cNvSpPr/>
            <p:nvPr/>
          </p:nvSpPr>
          <p:spPr>
            <a:xfrm>
              <a:off x="6931923" y="2506705"/>
              <a:ext cx="18357" cy="19835"/>
            </a:xfrm>
            <a:custGeom>
              <a:avLst/>
              <a:gdLst/>
              <a:ahLst/>
              <a:cxnLst/>
              <a:rect l="l" t="t" r="r" b="b"/>
              <a:pathLst>
                <a:path w="360" h="389" extrusionOk="0">
                  <a:moveTo>
                    <a:pt x="246" y="303"/>
                  </a:moveTo>
                  <a:cubicBezTo>
                    <a:pt x="360" y="161"/>
                    <a:pt x="171" y="1"/>
                    <a:pt x="57" y="171"/>
                  </a:cubicBezTo>
                  <a:cubicBezTo>
                    <a:pt x="10" y="237"/>
                    <a:pt x="1" y="322"/>
                    <a:pt x="76" y="360"/>
                  </a:cubicBezTo>
                  <a:cubicBezTo>
                    <a:pt x="124" y="388"/>
                    <a:pt x="237" y="322"/>
                    <a:pt x="246" y="3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0"/>
            <p:cNvSpPr/>
            <p:nvPr/>
          </p:nvSpPr>
          <p:spPr>
            <a:xfrm>
              <a:off x="5034652" y="3448371"/>
              <a:ext cx="15451" cy="16929"/>
            </a:xfrm>
            <a:custGeom>
              <a:avLst/>
              <a:gdLst/>
              <a:ahLst/>
              <a:cxnLst/>
              <a:rect l="l" t="t" r="r" b="b"/>
              <a:pathLst>
                <a:path w="303" h="332" extrusionOk="0">
                  <a:moveTo>
                    <a:pt x="0" y="180"/>
                  </a:moveTo>
                  <a:cubicBezTo>
                    <a:pt x="57" y="274"/>
                    <a:pt x="284" y="331"/>
                    <a:pt x="303" y="85"/>
                  </a:cubicBezTo>
                  <a:cubicBezTo>
                    <a:pt x="142" y="29"/>
                    <a:pt x="0" y="0"/>
                    <a:pt x="0" y="1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0"/>
            <p:cNvSpPr/>
            <p:nvPr/>
          </p:nvSpPr>
          <p:spPr>
            <a:xfrm>
              <a:off x="7580596" y="2361684"/>
              <a:ext cx="15961" cy="18815"/>
            </a:xfrm>
            <a:custGeom>
              <a:avLst/>
              <a:gdLst/>
              <a:ahLst/>
              <a:cxnLst/>
              <a:rect l="l" t="t" r="r" b="b"/>
              <a:pathLst>
                <a:path w="313" h="369" extrusionOk="0">
                  <a:moveTo>
                    <a:pt x="104" y="76"/>
                  </a:moveTo>
                  <a:cubicBezTo>
                    <a:pt x="0" y="151"/>
                    <a:pt x="133" y="331"/>
                    <a:pt x="199" y="369"/>
                  </a:cubicBezTo>
                  <a:cubicBezTo>
                    <a:pt x="265" y="340"/>
                    <a:pt x="246" y="350"/>
                    <a:pt x="303" y="312"/>
                  </a:cubicBezTo>
                  <a:cubicBezTo>
                    <a:pt x="312" y="170"/>
                    <a:pt x="227" y="0"/>
                    <a:pt x="104" y="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0"/>
            <p:cNvSpPr/>
            <p:nvPr/>
          </p:nvSpPr>
          <p:spPr>
            <a:xfrm>
              <a:off x="7097699" y="2770791"/>
              <a:ext cx="14023" cy="20804"/>
            </a:xfrm>
            <a:custGeom>
              <a:avLst/>
              <a:gdLst/>
              <a:ahLst/>
              <a:cxnLst/>
              <a:rect l="l" t="t" r="r" b="b"/>
              <a:pathLst>
                <a:path w="275" h="408" extrusionOk="0">
                  <a:moveTo>
                    <a:pt x="76" y="48"/>
                  </a:moveTo>
                  <a:cubicBezTo>
                    <a:pt x="10" y="152"/>
                    <a:pt x="1" y="407"/>
                    <a:pt x="199" y="322"/>
                  </a:cubicBezTo>
                  <a:cubicBezTo>
                    <a:pt x="275" y="180"/>
                    <a:pt x="265" y="1"/>
                    <a:pt x="76" y="4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0"/>
            <p:cNvSpPr/>
            <p:nvPr/>
          </p:nvSpPr>
          <p:spPr>
            <a:xfrm>
              <a:off x="5762822" y="2303859"/>
              <a:ext cx="18816" cy="14940"/>
            </a:xfrm>
            <a:custGeom>
              <a:avLst/>
              <a:gdLst/>
              <a:ahLst/>
              <a:cxnLst/>
              <a:rect l="l" t="t" r="r" b="b"/>
              <a:pathLst>
                <a:path w="369" h="293" extrusionOk="0">
                  <a:moveTo>
                    <a:pt x="95" y="57"/>
                  </a:moveTo>
                  <a:cubicBezTo>
                    <a:pt x="0" y="113"/>
                    <a:pt x="142" y="293"/>
                    <a:pt x="341" y="274"/>
                  </a:cubicBezTo>
                  <a:cubicBezTo>
                    <a:pt x="369" y="170"/>
                    <a:pt x="369" y="142"/>
                    <a:pt x="303" y="85"/>
                  </a:cubicBezTo>
                  <a:cubicBezTo>
                    <a:pt x="246" y="47"/>
                    <a:pt x="171" y="0"/>
                    <a:pt x="95"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0"/>
            <p:cNvSpPr/>
            <p:nvPr/>
          </p:nvSpPr>
          <p:spPr>
            <a:xfrm>
              <a:off x="7231197" y="3289327"/>
              <a:ext cx="27026" cy="20753"/>
            </a:xfrm>
            <a:custGeom>
              <a:avLst/>
              <a:gdLst/>
              <a:ahLst/>
              <a:cxnLst/>
              <a:rect l="l" t="t" r="r" b="b"/>
              <a:pathLst>
                <a:path w="530" h="407" extrusionOk="0">
                  <a:moveTo>
                    <a:pt x="322" y="407"/>
                  </a:moveTo>
                  <a:cubicBezTo>
                    <a:pt x="530" y="48"/>
                    <a:pt x="1" y="1"/>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0"/>
            <p:cNvSpPr/>
            <p:nvPr/>
          </p:nvSpPr>
          <p:spPr>
            <a:xfrm>
              <a:off x="7230228" y="3760645"/>
              <a:ext cx="14992" cy="14022"/>
            </a:xfrm>
            <a:custGeom>
              <a:avLst/>
              <a:gdLst/>
              <a:ahLst/>
              <a:cxnLst/>
              <a:rect l="l" t="t" r="r" b="b"/>
              <a:pathLst>
                <a:path w="294" h="275" extrusionOk="0">
                  <a:moveTo>
                    <a:pt x="1" y="95"/>
                  </a:moveTo>
                  <a:cubicBezTo>
                    <a:pt x="20" y="237"/>
                    <a:pt x="124" y="274"/>
                    <a:pt x="275" y="256"/>
                  </a:cubicBezTo>
                  <a:lnTo>
                    <a:pt x="294" y="133"/>
                  </a:lnTo>
                  <a:cubicBezTo>
                    <a:pt x="199" y="0"/>
                    <a:pt x="114" y="10"/>
                    <a:pt x="1" y="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0"/>
            <p:cNvSpPr/>
            <p:nvPr/>
          </p:nvSpPr>
          <p:spPr>
            <a:xfrm>
              <a:off x="5772919" y="3324053"/>
              <a:ext cx="16930" cy="24628"/>
            </a:xfrm>
            <a:custGeom>
              <a:avLst/>
              <a:gdLst/>
              <a:ahLst/>
              <a:cxnLst/>
              <a:rect l="l" t="t" r="r" b="b"/>
              <a:pathLst>
                <a:path w="332" h="483" extrusionOk="0">
                  <a:moveTo>
                    <a:pt x="1" y="199"/>
                  </a:moveTo>
                  <a:lnTo>
                    <a:pt x="29" y="227"/>
                  </a:lnTo>
                  <a:cubicBezTo>
                    <a:pt x="265" y="482"/>
                    <a:pt x="332"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0"/>
            <p:cNvSpPr/>
            <p:nvPr/>
          </p:nvSpPr>
          <p:spPr>
            <a:xfrm>
              <a:off x="7032633" y="3217531"/>
              <a:ext cx="13105" cy="16929"/>
            </a:xfrm>
            <a:custGeom>
              <a:avLst/>
              <a:gdLst/>
              <a:ahLst/>
              <a:cxnLst/>
              <a:rect l="l" t="t" r="r" b="b"/>
              <a:pathLst>
                <a:path w="257" h="332" extrusionOk="0">
                  <a:moveTo>
                    <a:pt x="58" y="293"/>
                  </a:moveTo>
                  <a:cubicBezTo>
                    <a:pt x="199" y="303"/>
                    <a:pt x="256" y="180"/>
                    <a:pt x="247" y="19"/>
                  </a:cubicBezTo>
                  <a:cubicBezTo>
                    <a:pt x="95" y="0"/>
                    <a:pt x="1" y="67"/>
                    <a:pt x="20" y="218"/>
                  </a:cubicBezTo>
                  <a:cubicBezTo>
                    <a:pt x="29" y="331"/>
                    <a:pt x="29" y="265"/>
                    <a:pt x="58" y="29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0"/>
            <p:cNvSpPr/>
            <p:nvPr/>
          </p:nvSpPr>
          <p:spPr>
            <a:xfrm>
              <a:off x="6795569" y="3795829"/>
              <a:ext cx="14992" cy="16929"/>
            </a:xfrm>
            <a:custGeom>
              <a:avLst/>
              <a:gdLst/>
              <a:ahLst/>
              <a:cxnLst/>
              <a:rect l="l" t="t" r="r" b="b"/>
              <a:pathLst>
                <a:path w="294" h="332" extrusionOk="0">
                  <a:moveTo>
                    <a:pt x="104" y="38"/>
                  </a:moveTo>
                  <a:cubicBezTo>
                    <a:pt x="66" y="161"/>
                    <a:pt x="0" y="312"/>
                    <a:pt x="199" y="331"/>
                  </a:cubicBezTo>
                  <a:cubicBezTo>
                    <a:pt x="246" y="274"/>
                    <a:pt x="293" y="237"/>
                    <a:pt x="274" y="123"/>
                  </a:cubicBezTo>
                  <a:cubicBezTo>
                    <a:pt x="255" y="0"/>
                    <a:pt x="218" y="38"/>
                    <a:pt x="104" y="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0"/>
            <p:cNvSpPr/>
            <p:nvPr/>
          </p:nvSpPr>
          <p:spPr>
            <a:xfrm>
              <a:off x="5202366" y="3107184"/>
              <a:ext cx="16930" cy="14022"/>
            </a:xfrm>
            <a:custGeom>
              <a:avLst/>
              <a:gdLst/>
              <a:ahLst/>
              <a:cxnLst/>
              <a:rect l="l" t="t" r="r" b="b"/>
              <a:pathLst>
                <a:path w="332" h="275" extrusionOk="0">
                  <a:moveTo>
                    <a:pt x="48" y="265"/>
                  </a:moveTo>
                  <a:cubicBezTo>
                    <a:pt x="208" y="274"/>
                    <a:pt x="255" y="255"/>
                    <a:pt x="331" y="161"/>
                  </a:cubicBezTo>
                  <a:cubicBezTo>
                    <a:pt x="322" y="85"/>
                    <a:pt x="312" y="85"/>
                    <a:pt x="274" y="38"/>
                  </a:cubicBezTo>
                  <a:cubicBezTo>
                    <a:pt x="265" y="38"/>
                    <a:pt x="0" y="0"/>
                    <a:pt x="48" y="26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0"/>
            <p:cNvSpPr/>
            <p:nvPr/>
          </p:nvSpPr>
          <p:spPr>
            <a:xfrm>
              <a:off x="6947373" y="2578501"/>
              <a:ext cx="19326" cy="15960"/>
            </a:xfrm>
            <a:custGeom>
              <a:avLst/>
              <a:gdLst/>
              <a:ahLst/>
              <a:cxnLst/>
              <a:rect l="l" t="t" r="r" b="b"/>
              <a:pathLst>
                <a:path w="379" h="313" extrusionOk="0">
                  <a:moveTo>
                    <a:pt x="95" y="275"/>
                  </a:moveTo>
                  <a:cubicBezTo>
                    <a:pt x="104" y="275"/>
                    <a:pt x="85" y="313"/>
                    <a:pt x="199" y="284"/>
                  </a:cubicBezTo>
                  <a:cubicBezTo>
                    <a:pt x="208" y="284"/>
                    <a:pt x="265" y="256"/>
                    <a:pt x="274" y="237"/>
                  </a:cubicBezTo>
                  <a:cubicBezTo>
                    <a:pt x="321" y="209"/>
                    <a:pt x="378" y="133"/>
                    <a:pt x="303" y="67"/>
                  </a:cubicBezTo>
                  <a:cubicBezTo>
                    <a:pt x="236" y="1"/>
                    <a:pt x="0" y="86"/>
                    <a:pt x="95" y="2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0"/>
            <p:cNvSpPr/>
            <p:nvPr/>
          </p:nvSpPr>
          <p:spPr>
            <a:xfrm>
              <a:off x="6215838" y="3591964"/>
              <a:ext cx="20754" cy="21263"/>
            </a:xfrm>
            <a:custGeom>
              <a:avLst/>
              <a:gdLst/>
              <a:ahLst/>
              <a:cxnLst/>
              <a:rect l="l" t="t" r="r" b="b"/>
              <a:pathLst>
                <a:path w="407" h="417" extrusionOk="0">
                  <a:moveTo>
                    <a:pt x="406" y="67"/>
                  </a:moveTo>
                  <a:cubicBezTo>
                    <a:pt x="0" y="1"/>
                    <a:pt x="28" y="416"/>
                    <a:pt x="406" y="21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0"/>
            <p:cNvSpPr/>
            <p:nvPr/>
          </p:nvSpPr>
          <p:spPr>
            <a:xfrm>
              <a:off x="4975399" y="3263780"/>
              <a:ext cx="17847" cy="11626"/>
            </a:xfrm>
            <a:custGeom>
              <a:avLst/>
              <a:gdLst/>
              <a:ahLst/>
              <a:cxnLst/>
              <a:rect l="l" t="t" r="r" b="b"/>
              <a:pathLst>
                <a:path w="350" h="228" extrusionOk="0">
                  <a:moveTo>
                    <a:pt x="161" y="1"/>
                  </a:moveTo>
                  <a:cubicBezTo>
                    <a:pt x="28" y="10"/>
                    <a:pt x="0" y="67"/>
                    <a:pt x="47" y="171"/>
                  </a:cubicBezTo>
                  <a:cubicBezTo>
                    <a:pt x="151" y="228"/>
                    <a:pt x="217" y="228"/>
                    <a:pt x="302" y="171"/>
                  </a:cubicBezTo>
                  <a:cubicBezTo>
                    <a:pt x="350" y="48"/>
                    <a:pt x="293" y="1"/>
                    <a:pt x="1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0"/>
            <p:cNvSpPr/>
            <p:nvPr/>
          </p:nvSpPr>
          <p:spPr>
            <a:xfrm>
              <a:off x="7362757" y="3323084"/>
              <a:ext cx="11626" cy="16878"/>
            </a:xfrm>
            <a:custGeom>
              <a:avLst/>
              <a:gdLst/>
              <a:ahLst/>
              <a:cxnLst/>
              <a:rect l="l" t="t" r="r" b="b"/>
              <a:pathLst>
                <a:path w="228" h="331" extrusionOk="0">
                  <a:moveTo>
                    <a:pt x="199" y="284"/>
                  </a:moveTo>
                  <a:cubicBezTo>
                    <a:pt x="208" y="123"/>
                    <a:pt x="227" y="132"/>
                    <a:pt x="180" y="19"/>
                  </a:cubicBezTo>
                  <a:cubicBezTo>
                    <a:pt x="76" y="10"/>
                    <a:pt x="67" y="0"/>
                    <a:pt x="29" y="95"/>
                  </a:cubicBezTo>
                  <a:cubicBezTo>
                    <a:pt x="10" y="151"/>
                    <a:pt x="1" y="218"/>
                    <a:pt x="29" y="293"/>
                  </a:cubicBezTo>
                  <a:cubicBezTo>
                    <a:pt x="105" y="331"/>
                    <a:pt x="123" y="321"/>
                    <a:pt x="199" y="2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0"/>
            <p:cNvSpPr/>
            <p:nvPr/>
          </p:nvSpPr>
          <p:spPr>
            <a:xfrm>
              <a:off x="6303035" y="3470552"/>
              <a:ext cx="14992" cy="11575"/>
            </a:xfrm>
            <a:custGeom>
              <a:avLst/>
              <a:gdLst/>
              <a:ahLst/>
              <a:cxnLst/>
              <a:rect l="l" t="t" r="r" b="b"/>
              <a:pathLst>
                <a:path w="294" h="227" extrusionOk="0">
                  <a:moveTo>
                    <a:pt x="1" y="199"/>
                  </a:moveTo>
                  <a:cubicBezTo>
                    <a:pt x="123" y="227"/>
                    <a:pt x="180" y="208"/>
                    <a:pt x="294" y="189"/>
                  </a:cubicBezTo>
                  <a:lnTo>
                    <a:pt x="265" y="38"/>
                  </a:lnTo>
                  <a:cubicBezTo>
                    <a:pt x="190" y="0"/>
                    <a:pt x="105" y="10"/>
                    <a:pt x="1" y="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0"/>
            <p:cNvSpPr/>
            <p:nvPr/>
          </p:nvSpPr>
          <p:spPr>
            <a:xfrm>
              <a:off x="4812479" y="2256590"/>
              <a:ext cx="12595" cy="15501"/>
            </a:xfrm>
            <a:custGeom>
              <a:avLst/>
              <a:gdLst/>
              <a:ahLst/>
              <a:cxnLst/>
              <a:rect l="l" t="t" r="r" b="b"/>
              <a:pathLst>
                <a:path w="247" h="304" extrusionOk="0">
                  <a:moveTo>
                    <a:pt x="1" y="58"/>
                  </a:moveTo>
                  <a:cubicBezTo>
                    <a:pt x="1" y="199"/>
                    <a:pt x="57" y="256"/>
                    <a:pt x="133" y="303"/>
                  </a:cubicBezTo>
                  <a:cubicBezTo>
                    <a:pt x="199" y="284"/>
                    <a:pt x="199" y="275"/>
                    <a:pt x="246" y="247"/>
                  </a:cubicBezTo>
                  <a:cubicBezTo>
                    <a:pt x="237" y="133"/>
                    <a:pt x="199" y="58"/>
                    <a:pt x="1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0"/>
            <p:cNvSpPr/>
            <p:nvPr/>
          </p:nvSpPr>
          <p:spPr>
            <a:xfrm>
              <a:off x="8061045" y="3349090"/>
              <a:ext cx="14023" cy="20294"/>
            </a:xfrm>
            <a:custGeom>
              <a:avLst/>
              <a:gdLst/>
              <a:ahLst/>
              <a:cxnLst/>
              <a:rect l="l" t="t" r="r" b="b"/>
              <a:pathLst>
                <a:path w="275" h="398" extrusionOk="0">
                  <a:moveTo>
                    <a:pt x="246" y="0"/>
                  </a:moveTo>
                  <a:cubicBezTo>
                    <a:pt x="133" y="0"/>
                    <a:pt x="105" y="0"/>
                    <a:pt x="67" y="76"/>
                  </a:cubicBezTo>
                  <a:cubicBezTo>
                    <a:pt x="38" y="123"/>
                    <a:pt x="1" y="218"/>
                    <a:pt x="38" y="256"/>
                  </a:cubicBezTo>
                  <a:cubicBezTo>
                    <a:pt x="171" y="397"/>
                    <a:pt x="275" y="152"/>
                    <a:pt x="2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0"/>
            <p:cNvSpPr/>
            <p:nvPr/>
          </p:nvSpPr>
          <p:spPr>
            <a:xfrm>
              <a:off x="7263475" y="3594360"/>
              <a:ext cx="15961" cy="17439"/>
            </a:xfrm>
            <a:custGeom>
              <a:avLst/>
              <a:gdLst/>
              <a:ahLst/>
              <a:cxnLst/>
              <a:rect l="l" t="t" r="r" b="b"/>
              <a:pathLst>
                <a:path w="313" h="342" extrusionOk="0">
                  <a:moveTo>
                    <a:pt x="180" y="1"/>
                  </a:moveTo>
                  <a:cubicBezTo>
                    <a:pt x="114" y="67"/>
                    <a:pt x="1" y="341"/>
                    <a:pt x="284" y="303"/>
                  </a:cubicBezTo>
                  <a:cubicBezTo>
                    <a:pt x="313" y="228"/>
                    <a:pt x="313" y="133"/>
                    <a:pt x="294" y="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0"/>
            <p:cNvSpPr/>
            <p:nvPr/>
          </p:nvSpPr>
          <p:spPr>
            <a:xfrm>
              <a:off x="4898758" y="2217071"/>
              <a:ext cx="19326" cy="14991"/>
            </a:xfrm>
            <a:custGeom>
              <a:avLst/>
              <a:gdLst/>
              <a:ahLst/>
              <a:cxnLst/>
              <a:rect l="l" t="t" r="r" b="b"/>
              <a:pathLst>
                <a:path w="379" h="294" extrusionOk="0">
                  <a:moveTo>
                    <a:pt x="350" y="39"/>
                  </a:moveTo>
                  <a:cubicBezTo>
                    <a:pt x="170" y="1"/>
                    <a:pt x="0" y="152"/>
                    <a:pt x="114" y="247"/>
                  </a:cubicBezTo>
                  <a:cubicBezTo>
                    <a:pt x="161" y="294"/>
                    <a:pt x="246" y="247"/>
                    <a:pt x="284" y="218"/>
                  </a:cubicBezTo>
                  <a:cubicBezTo>
                    <a:pt x="378" y="162"/>
                    <a:pt x="378" y="152"/>
                    <a:pt x="350" y="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0"/>
            <p:cNvSpPr/>
            <p:nvPr/>
          </p:nvSpPr>
          <p:spPr>
            <a:xfrm>
              <a:off x="6128590" y="3533170"/>
              <a:ext cx="16420" cy="11167"/>
            </a:xfrm>
            <a:custGeom>
              <a:avLst/>
              <a:gdLst/>
              <a:ahLst/>
              <a:cxnLst/>
              <a:rect l="l" t="t" r="r" b="b"/>
              <a:pathLst>
                <a:path w="322" h="219" extrusionOk="0">
                  <a:moveTo>
                    <a:pt x="161" y="1"/>
                  </a:moveTo>
                  <a:cubicBezTo>
                    <a:pt x="19" y="1"/>
                    <a:pt x="0" y="48"/>
                    <a:pt x="29" y="180"/>
                  </a:cubicBezTo>
                  <a:cubicBezTo>
                    <a:pt x="133" y="218"/>
                    <a:pt x="189" y="218"/>
                    <a:pt x="293" y="171"/>
                  </a:cubicBezTo>
                  <a:cubicBezTo>
                    <a:pt x="322" y="48"/>
                    <a:pt x="293" y="1"/>
                    <a:pt x="1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0"/>
            <p:cNvSpPr/>
            <p:nvPr/>
          </p:nvSpPr>
          <p:spPr>
            <a:xfrm>
              <a:off x="7926578" y="3290296"/>
              <a:ext cx="13054" cy="15450"/>
            </a:xfrm>
            <a:custGeom>
              <a:avLst/>
              <a:gdLst/>
              <a:ahLst/>
              <a:cxnLst/>
              <a:rect l="l" t="t" r="r" b="b"/>
              <a:pathLst>
                <a:path w="256" h="303" extrusionOk="0">
                  <a:moveTo>
                    <a:pt x="29" y="284"/>
                  </a:moveTo>
                  <a:cubicBezTo>
                    <a:pt x="209" y="303"/>
                    <a:pt x="256" y="227"/>
                    <a:pt x="256" y="57"/>
                  </a:cubicBezTo>
                  <a:lnTo>
                    <a:pt x="114" y="1"/>
                  </a:lnTo>
                  <a:cubicBezTo>
                    <a:pt x="39" y="76"/>
                    <a:pt x="1" y="152"/>
                    <a:pt x="29" y="2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0"/>
            <p:cNvSpPr/>
            <p:nvPr/>
          </p:nvSpPr>
          <p:spPr>
            <a:xfrm>
              <a:off x="5965211" y="2518790"/>
              <a:ext cx="16420" cy="20243"/>
            </a:xfrm>
            <a:custGeom>
              <a:avLst/>
              <a:gdLst/>
              <a:ahLst/>
              <a:cxnLst/>
              <a:rect l="l" t="t" r="r" b="b"/>
              <a:pathLst>
                <a:path w="322" h="397" extrusionOk="0">
                  <a:moveTo>
                    <a:pt x="294" y="198"/>
                  </a:moveTo>
                  <a:cubicBezTo>
                    <a:pt x="322" y="0"/>
                    <a:pt x="1" y="76"/>
                    <a:pt x="114" y="397"/>
                  </a:cubicBezTo>
                  <a:lnTo>
                    <a:pt x="275" y="359"/>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0"/>
            <p:cNvSpPr/>
            <p:nvPr/>
          </p:nvSpPr>
          <p:spPr>
            <a:xfrm>
              <a:off x="7482283" y="2777063"/>
              <a:ext cx="17388" cy="20294"/>
            </a:xfrm>
            <a:custGeom>
              <a:avLst/>
              <a:gdLst/>
              <a:ahLst/>
              <a:cxnLst/>
              <a:rect l="l" t="t" r="r" b="b"/>
              <a:pathLst>
                <a:path w="341" h="398" extrusionOk="0">
                  <a:moveTo>
                    <a:pt x="29" y="114"/>
                  </a:moveTo>
                  <a:cubicBezTo>
                    <a:pt x="0" y="265"/>
                    <a:pt x="256" y="398"/>
                    <a:pt x="303" y="246"/>
                  </a:cubicBezTo>
                  <a:cubicBezTo>
                    <a:pt x="341" y="152"/>
                    <a:pt x="161" y="1"/>
                    <a:pt x="29" y="11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0"/>
            <p:cNvSpPr/>
            <p:nvPr/>
          </p:nvSpPr>
          <p:spPr>
            <a:xfrm>
              <a:off x="7471166" y="2652235"/>
              <a:ext cx="14074" cy="19325"/>
            </a:xfrm>
            <a:custGeom>
              <a:avLst/>
              <a:gdLst/>
              <a:ahLst/>
              <a:cxnLst/>
              <a:rect l="l" t="t" r="r" b="b"/>
              <a:pathLst>
                <a:path w="276" h="379" extrusionOk="0">
                  <a:moveTo>
                    <a:pt x="58" y="67"/>
                  </a:moveTo>
                  <a:cubicBezTo>
                    <a:pt x="1" y="218"/>
                    <a:pt x="39" y="379"/>
                    <a:pt x="218" y="313"/>
                  </a:cubicBezTo>
                  <a:cubicBezTo>
                    <a:pt x="275" y="209"/>
                    <a:pt x="266" y="1"/>
                    <a:pt x="58" y="6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0"/>
            <p:cNvSpPr/>
            <p:nvPr/>
          </p:nvSpPr>
          <p:spPr>
            <a:xfrm>
              <a:off x="5407151" y="3397277"/>
              <a:ext cx="14992" cy="21722"/>
            </a:xfrm>
            <a:custGeom>
              <a:avLst/>
              <a:gdLst/>
              <a:ahLst/>
              <a:cxnLst/>
              <a:rect l="l" t="t" r="r" b="b"/>
              <a:pathLst>
                <a:path w="294" h="426" extrusionOk="0">
                  <a:moveTo>
                    <a:pt x="39" y="350"/>
                  </a:moveTo>
                  <a:cubicBezTo>
                    <a:pt x="190" y="426"/>
                    <a:pt x="275" y="265"/>
                    <a:pt x="294" y="171"/>
                  </a:cubicBezTo>
                  <a:cubicBezTo>
                    <a:pt x="58" y="1"/>
                    <a:pt x="1" y="256"/>
                    <a:pt x="39" y="3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0"/>
            <p:cNvSpPr/>
            <p:nvPr/>
          </p:nvSpPr>
          <p:spPr>
            <a:xfrm>
              <a:off x="5662113" y="2654173"/>
              <a:ext cx="12544" cy="16929"/>
            </a:xfrm>
            <a:custGeom>
              <a:avLst/>
              <a:gdLst/>
              <a:ahLst/>
              <a:cxnLst/>
              <a:rect l="l" t="t" r="r" b="b"/>
              <a:pathLst>
                <a:path w="246" h="332" extrusionOk="0">
                  <a:moveTo>
                    <a:pt x="133" y="1"/>
                  </a:moveTo>
                  <a:cubicBezTo>
                    <a:pt x="0" y="95"/>
                    <a:pt x="0" y="331"/>
                    <a:pt x="151" y="294"/>
                  </a:cubicBezTo>
                  <a:cubicBezTo>
                    <a:pt x="208" y="284"/>
                    <a:pt x="246" y="209"/>
                    <a:pt x="246" y="133"/>
                  </a:cubicBezTo>
                  <a:cubicBezTo>
                    <a:pt x="246" y="20"/>
                    <a:pt x="227" y="20"/>
                    <a:pt x="1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0"/>
            <p:cNvSpPr/>
            <p:nvPr/>
          </p:nvSpPr>
          <p:spPr>
            <a:xfrm>
              <a:off x="8246606" y="3707613"/>
              <a:ext cx="12085" cy="15501"/>
            </a:xfrm>
            <a:custGeom>
              <a:avLst/>
              <a:gdLst/>
              <a:ahLst/>
              <a:cxnLst/>
              <a:rect l="l" t="t" r="r" b="b"/>
              <a:pathLst>
                <a:path w="237" h="304" extrusionOk="0">
                  <a:moveTo>
                    <a:pt x="19" y="39"/>
                  </a:moveTo>
                  <a:cubicBezTo>
                    <a:pt x="0" y="143"/>
                    <a:pt x="28" y="199"/>
                    <a:pt x="66" y="303"/>
                  </a:cubicBezTo>
                  <a:lnTo>
                    <a:pt x="236" y="275"/>
                  </a:lnTo>
                  <a:cubicBezTo>
                    <a:pt x="236" y="86"/>
                    <a:pt x="208" y="1"/>
                    <a:pt x="19" y="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0"/>
            <p:cNvSpPr/>
            <p:nvPr/>
          </p:nvSpPr>
          <p:spPr>
            <a:xfrm>
              <a:off x="5124297" y="2768395"/>
              <a:ext cx="17847" cy="14481"/>
            </a:xfrm>
            <a:custGeom>
              <a:avLst/>
              <a:gdLst/>
              <a:ahLst/>
              <a:cxnLst/>
              <a:rect l="l" t="t" r="r" b="b"/>
              <a:pathLst>
                <a:path w="350" h="284" extrusionOk="0">
                  <a:moveTo>
                    <a:pt x="0" y="142"/>
                  </a:moveTo>
                  <a:cubicBezTo>
                    <a:pt x="0" y="265"/>
                    <a:pt x="265" y="284"/>
                    <a:pt x="303" y="152"/>
                  </a:cubicBezTo>
                  <a:cubicBezTo>
                    <a:pt x="350" y="0"/>
                    <a:pt x="0" y="0"/>
                    <a:pt x="0" y="14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0"/>
            <p:cNvSpPr/>
            <p:nvPr/>
          </p:nvSpPr>
          <p:spPr>
            <a:xfrm>
              <a:off x="5440908" y="2614196"/>
              <a:ext cx="11626" cy="13512"/>
            </a:xfrm>
            <a:custGeom>
              <a:avLst/>
              <a:gdLst/>
              <a:ahLst/>
              <a:cxnLst/>
              <a:rect l="l" t="t" r="r" b="b"/>
              <a:pathLst>
                <a:path w="228" h="265" extrusionOk="0">
                  <a:moveTo>
                    <a:pt x="189" y="265"/>
                  </a:moveTo>
                  <a:cubicBezTo>
                    <a:pt x="227" y="199"/>
                    <a:pt x="227" y="85"/>
                    <a:pt x="208" y="0"/>
                  </a:cubicBezTo>
                  <a:lnTo>
                    <a:pt x="48" y="10"/>
                  </a:lnTo>
                  <a:cubicBezTo>
                    <a:pt x="10" y="104"/>
                    <a:pt x="0" y="133"/>
                    <a:pt x="19" y="24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0"/>
            <p:cNvSpPr/>
            <p:nvPr/>
          </p:nvSpPr>
          <p:spPr>
            <a:xfrm>
              <a:off x="5996061" y="3552955"/>
              <a:ext cx="15451" cy="12544"/>
            </a:xfrm>
            <a:custGeom>
              <a:avLst/>
              <a:gdLst/>
              <a:ahLst/>
              <a:cxnLst/>
              <a:rect l="l" t="t" r="r" b="b"/>
              <a:pathLst>
                <a:path w="303" h="246" extrusionOk="0">
                  <a:moveTo>
                    <a:pt x="57" y="246"/>
                  </a:moveTo>
                  <a:cubicBezTo>
                    <a:pt x="218" y="236"/>
                    <a:pt x="303" y="199"/>
                    <a:pt x="284" y="28"/>
                  </a:cubicBezTo>
                  <a:cubicBezTo>
                    <a:pt x="133" y="0"/>
                    <a:pt x="67" y="38"/>
                    <a:pt x="1" y="12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0"/>
            <p:cNvSpPr/>
            <p:nvPr/>
          </p:nvSpPr>
          <p:spPr>
            <a:xfrm>
              <a:off x="5218735" y="3553414"/>
              <a:ext cx="14992" cy="12595"/>
            </a:xfrm>
            <a:custGeom>
              <a:avLst/>
              <a:gdLst/>
              <a:ahLst/>
              <a:cxnLst/>
              <a:rect l="l" t="t" r="r" b="b"/>
              <a:pathLst>
                <a:path w="294" h="247" extrusionOk="0">
                  <a:moveTo>
                    <a:pt x="1" y="95"/>
                  </a:moveTo>
                  <a:cubicBezTo>
                    <a:pt x="10" y="199"/>
                    <a:pt x="20" y="246"/>
                    <a:pt x="152" y="227"/>
                  </a:cubicBezTo>
                  <a:cubicBezTo>
                    <a:pt x="275" y="218"/>
                    <a:pt x="294" y="161"/>
                    <a:pt x="284" y="38"/>
                  </a:cubicBezTo>
                  <a:cubicBezTo>
                    <a:pt x="161" y="1"/>
                    <a:pt x="76" y="29"/>
                    <a:pt x="1" y="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0"/>
            <p:cNvSpPr/>
            <p:nvPr/>
          </p:nvSpPr>
          <p:spPr>
            <a:xfrm>
              <a:off x="5898258" y="3295140"/>
              <a:ext cx="12085" cy="16878"/>
            </a:xfrm>
            <a:custGeom>
              <a:avLst/>
              <a:gdLst/>
              <a:ahLst/>
              <a:cxnLst/>
              <a:rect l="l" t="t" r="r" b="b"/>
              <a:pathLst>
                <a:path w="237" h="331" extrusionOk="0">
                  <a:moveTo>
                    <a:pt x="0" y="189"/>
                  </a:moveTo>
                  <a:cubicBezTo>
                    <a:pt x="0" y="246"/>
                    <a:pt x="9" y="236"/>
                    <a:pt x="38" y="293"/>
                  </a:cubicBezTo>
                  <a:cubicBezTo>
                    <a:pt x="236" y="331"/>
                    <a:pt x="208" y="236"/>
                    <a:pt x="180" y="57"/>
                  </a:cubicBezTo>
                  <a:lnTo>
                    <a:pt x="76" y="0"/>
                  </a:lnTo>
                  <a:cubicBezTo>
                    <a:pt x="0" y="66"/>
                    <a:pt x="0" y="57"/>
                    <a:pt x="0" y="18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0"/>
            <p:cNvSpPr/>
            <p:nvPr/>
          </p:nvSpPr>
          <p:spPr>
            <a:xfrm>
              <a:off x="5870773" y="3721126"/>
              <a:ext cx="18816" cy="12085"/>
            </a:xfrm>
            <a:custGeom>
              <a:avLst/>
              <a:gdLst/>
              <a:ahLst/>
              <a:cxnLst/>
              <a:rect l="l" t="t" r="r" b="b"/>
              <a:pathLst>
                <a:path w="369" h="237" extrusionOk="0">
                  <a:moveTo>
                    <a:pt x="274" y="29"/>
                  </a:moveTo>
                  <a:cubicBezTo>
                    <a:pt x="208" y="10"/>
                    <a:pt x="152" y="0"/>
                    <a:pt x="76" y="19"/>
                  </a:cubicBezTo>
                  <a:cubicBezTo>
                    <a:pt x="0" y="237"/>
                    <a:pt x="208" y="227"/>
                    <a:pt x="350" y="180"/>
                  </a:cubicBezTo>
                  <a:cubicBezTo>
                    <a:pt x="350" y="67"/>
                    <a:pt x="369" y="76"/>
                    <a:pt x="274"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0"/>
            <p:cNvSpPr/>
            <p:nvPr/>
          </p:nvSpPr>
          <p:spPr>
            <a:xfrm>
              <a:off x="7659124" y="2367446"/>
              <a:ext cx="16471" cy="18866"/>
            </a:xfrm>
            <a:custGeom>
              <a:avLst/>
              <a:gdLst/>
              <a:ahLst/>
              <a:cxnLst/>
              <a:rect l="l" t="t" r="r" b="b"/>
              <a:pathLst>
                <a:path w="323" h="370" extrusionOk="0">
                  <a:moveTo>
                    <a:pt x="303" y="350"/>
                  </a:moveTo>
                  <a:cubicBezTo>
                    <a:pt x="322" y="180"/>
                    <a:pt x="218" y="1"/>
                    <a:pt x="95" y="123"/>
                  </a:cubicBezTo>
                  <a:cubicBezTo>
                    <a:pt x="1" y="218"/>
                    <a:pt x="114" y="369"/>
                    <a:pt x="303" y="3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0"/>
            <p:cNvSpPr/>
            <p:nvPr/>
          </p:nvSpPr>
          <p:spPr>
            <a:xfrm>
              <a:off x="5714635" y="2520677"/>
              <a:ext cx="14482" cy="17897"/>
            </a:xfrm>
            <a:custGeom>
              <a:avLst/>
              <a:gdLst/>
              <a:ahLst/>
              <a:cxnLst/>
              <a:rect l="l" t="t" r="r" b="b"/>
              <a:pathLst>
                <a:path w="284" h="351" extrusionOk="0">
                  <a:moveTo>
                    <a:pt x="256" y="10"/>
                  </a:moveTo>
                  <a:cubicBezTo>
                    <a:pt x="142" y="10"/>
                    <a:pt x="114" y="1"/>
                    <a:pt x="57" y="86"/>
                  </a:cubicBezTo>
                  <a:cubicBezTo>
                    <a:pt x="29" y="143"/>
                    <a:pt x="0" y="199"/>
                    <a:pt x="57" y="247"/>
                  </a:cubicBezTo>
                  <a:cubicBezTo>
                    <a:pt x="227" y="351"/>
                    <a:pt x="284" y="133"/>
                    <a:pt x="256" y="1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0"/>
            <p:cNvSpPr/>
            <p:nvPr/>
          </p:nvSpPr>
          <p:spPr>
            <a:xfrm>
              <a:off x="7340575" y="3208862"/>
              <a:ext cx="11167" cy="15450"/>
            </a:xfrm>
            <a:custGeom>
              <a:avLst/>
              <a:gdLst/>
              <a:ahLst/>
              <a:cxnLst/>
              <a:rect l="l" t="t" r="r" b="b"/>
              <a:pathLst>
                <a:path w="219" h="303" extrusionOk="0">
                  <a:moveTo>
                    <a:pt x="190" y="274"/>
                  </a:moveTo>
                  <a:cubicBezTo>
                    <a:pt x="218" y="189"/>
                    <a:pt x="218" y="95"/>
                    <a:pt x="199" y="10"/>
                  </a:cubicBezTo>
                  <a:cubicBezTo>
                    <a:pt x="58" y="0"/>
                    <a:pt x="1" y="29"/>
                    <a:pt x="10" y="189"/>
                  </a:cubicBezTo>
                  <a:cubicBezTo>
                    <a:pt x="20" y="303"/>
                    <a:pt x="105" y="293"/>
                    <a:pt x="190" y="27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0"/>
            <p:cNvSpPr/>
            <p:nvPr/>
          </p:nvSpPr>
          <p:spPr>
            <a:xfrm>
              <a:off x="7818628" y="3433430"/>
              <a:ext cx="17898" cy="14991"/>
            </a:xfrm>
            <a:custGeom>
              <a:avLst/>
              <a:gdLst/>
              <a:ahLst/>
              <a:cxnLst/>
              <a:rect l="l" t="t" r="r" b="b"/>
              <a:pathLst>
                <a:path w="351" h="294" extrusionOk="0">
                  <a:moveTo>
                    <a:pt x="58" y="256"/>
                  </a:moveTo>
                  <a:cubicBezTo>
                    <a:pt x="218" y="293"/>
                    <a:pt x="351" y="218"/>
                    <a:pt x="294" y="48"/>
                  </a:cubicBezTo>
                  <a:cubicBezTo>
                    <a:pt x="114" y="0"/>
                    <a:pt x="1" y="114"/>
                    <a:pt x="58" y="2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0"/>
            <p:cNvSpPr/>
            <p:nvPr/>
          </p:nvSpPr>
          <p:spPr>
            <a:xfrm>
              <a:off x="8382960" y="3811738"/>
              <a:ext cx="13564" cy="14481"/>
            </a:xfrm>
            <a:custGeom>
              <a:avLst/>
              <a:gdLst/>
              <a:ahLst/>
              <a:cxnLst/>
              <a:rect l="l" t="t" r="r" b="b"/>
              <a:pathLst>
                <a:path w="266" h="284" extrusionOk="0">
                  <a:moveTo>
                    <a:pt x="114" y="284"/>
                  </a:moveTo>
                  <a:cubicBezTo>
                    <a:pt x="199" y="255"/>
                    <a:pt x="199" y="265"/>
                    <a:pt x="237" y="189"/>
                  </a:cubicBezTo>
                  <a:cubicBezTo>
                    <a:pt x="265" y="123"/>
                    <a:pt x="256" y="95"/>
                    <a:pt x="256" y="10"/>
                  </a:cubicBezTo>
                  <a:lnTo>
                    <a:pt x="114" y="0"/>
                  </a:lnTo>
                  <a:cubicBezTo>
                    <a:pt x="20" y="95"/>
                    <a:pt x="1" y="199"/>
                    <a:pt x="114" y="2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0"/>
            <p:cNvSpPr/>
            <p:nvPr/>
          </p:nvSpPr>
          <p:spPr>
            <a:xfrm>
              <a:off x="5396545" y="3292234"/>
              <a:ext cx="14533" cy="22691"/>
            </a:xfrm>
            <a:custGeom>
              <a:avLst/>
              <a:gdLst/>
              <a:ahLst/>
              <a:cxnLst/>
              <a:rect l="l" t="t" r="r" b="b"/>
              <a:pathLst>
                <a:path w="285" h="445" extrusionOk="0">
                  <a:moveTo>
                    <a:pt x="67" y="341"/>
                  </a:moveTo>
                  <a:cubicBezTo>
                    <a:pt x="266" y="445"/>
                    <a:pt x="284" y="170"/>
                    <a:pt x="218" y="104"/>
                  </a:cubicBezTo>
                  <a:cubicBezTo>
                    <a:pt x="105" y="0"/>
                    <a:pt x="1" y="208"/>
                    <a:pt x="67" y="34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0"/>
            <p:cNvSpPr/>
            <p:nvPr/>
          </p:nvSpPr>
          <p:spPr>
            <a:xfrm>
              <a:off x="7596505" y="2381928"/>
              <a:ext cx="18816" cy="16878"/>
            </a:xfrm>
            <a:custGeom>
              <a:avLst/>
              <a:gdLst/>
              <a:ahLst/>
              <a:cxnLst/>
              <a:rect l="l" t="t" r="r" b="b"/>
              <a:pathLst>
                <a:path w="369" h="331" extrusionOk="0">
                  <a:moveTo>
                    <a:pt x="340" y="284"/>
                  </a:moveTo>
                  <a:cubicBezTo>
                    <a:pt x="369" y="132"/>
                    <a:pt x="199" y="0"/>
                    <a:pt x="114" y="85"/>
                  </a:cubicBezTo>
                  <a:cubicBezTo>
                    <a:pt x="0" y="199"/>
                    <a:pt x="151" y="331"/>
                    <a:pt x="340" y="2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0"/>
            <p:cNvSpPr/>
            <p:nvPr/>
          </p:nvSpPr>
          <p:spPr>
            <a:xfrm>
              <a:off x="8190668" y="3665698"/>
              <a:ext cx="20805" cy="19325"/>
            </a:xfrm>
            <a:custGeom>
              <a:avLst/>
              <a:gdLst/>
              <a:ahLst/>
              <a:cxnLst/>
              <a:rect l="l" t="t" r="r" b="b"/>
              <a:pathLst>
                <a:path w="408" h="379" extrusionOk="0">
                  <a:moveTo>
                    <a:pt x="322" y="294"/>
                  </a:moveTo>
                  <a:cubicBezTo>
                    <a:pt x="407" y="161"/>
                    <a:pt x="256" y="1"/>
                    <a:pt x="133" y="190"/>
                  </a:cubicBezTo>
                  <a:cubicBezTo>
                    <a:pt x="1" y="379"/>
                    <a:pt x="265" y="379"/>
                    <a:pt x="322" y="29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0"/>
            <p:cNvSpPr/>
            <p:nvPr/>
          </p:nvSpPr>
          <p:spPr>
            <a:xfrm>
              <a:off x="5132966" y="2584314"/>
              <a:ext cx="21723" cy="17388"/>
            </a:xfrm>
            <a:custGeom>
              <a:avLst/>
              <a:gdLst/>
              <a:ahLst/>
              <a:cxnLst/>
              <a:rect l="l" t="t" r="r" b="b"/>
              <a:pathLst>
                <a:path w="426" h="341" extrusionOk="0">
                  <a:moveTo>
                    <a:pt x="331" y="180"/>
                  </a:moveTo>
                  <a:cubicBezTo>
                    <a:pt x="426" y="19"/>
                    <a:pt x="180" y="0"/>
                    <a:pt x="95" y="133"/>
                  </a:cubicBezTo>
                  <a:cubicBezTo>
                    <a:pt x="0" y="293"/>
                    <a:pt x="237" y="341"/>
                    <a:pt x="331" y="1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0"/>
            <p:cNvSpPr/>
            <p:nvPr/>
          </p:nvSpPr>
          <p:spPr>
            <a:xfrm>
              <a:off x="7840809" y="3510530"/>
              <a:ext cx="14992" cy="13053"/>
            </a:xfrm>
            <a:custGeom>
              <a:avLst/>
              <a:gdLst/>
              <a:ahLst/>
              <a:cxnLst/>
              <a:rect l="l" t="t" r="r" b="b"/>
              <a:pathLst>
                <a:path w="294" h="256" extrusionOk="0">
                  <a:moveTo>
                    <a:pt x="10" y="199"/>
                  </a:moveTo>
                  <a:cubicBezTo>
                    <a:pt x="161" y="246"/>
                    <a:pt x="246" y="256"/>
                    <a:pt x="294" y="114"/>
                  </a:cubicBezTo>
                  <a:cubicBezTo>
                    <a:pt x="237" y="19"/>
                    <a:pt x="142" y="0"/>
                    <a:pt x="1"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0"/>
            <p:cNvSpPr/>
            <p:nvPr/>
          </p:nvSpPr>
          <p:spPr>
            <a:xfrm>
              <a:off x="5795101" y="3207434"/>
              <a:ext cx="12085" cy="15909"/>
            </a:xfrm>
            <a:custGeom>
              <a:avLst/>
              <a:gdLst/>
              <a:ahLst/>
              <a:cxnLst/>
              <a:rect l="l" t="t" r="r" b="b"/>
              <a:pathLst>
                <a:path w="237" h="312" extrusionOk="0">
                  <a:moveTo>
                    <a:pt x="199" y="302"/>
                  </a:moveTo>
                  <a:cubicBezTo>
                    <a:pt x="237" y="151"/>
                    <a:pt x="237" y="0"/>
                    <a:pt x="29" y="47"/>
                  </a:cubicBezTo>
                  <a:cubicBezTo>
                    <a:pt x="10" y="170"/>
                    <a:pt x="1" y="198"/>
                    <a:pt x="57" y="3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0"/>
            <p:cNvSpPr/>
            <p:nvPr/>
          </p:nvSpPr>
          <p:spPr>
            <a:xfrm>
              <a:off x="6298241" y="3452705"/>
              <a:ext cx="14023" cy="14022"/>
            </a:xfrm>
            <a:custGeom>
              <a:avLst/>
              <a:gdLst/>
              <a:ahLst/>
              <a:cxnLst/>
              <a:rect l="l" t="t" r="r" b="b"/>
              <a:pathLst>
                <a:path w="275" h="275" extrusionOk="0">
                  <a:moveTo>
                    <a:pt x="0" y="180"/>
                  </a:moveTo>
                  <a:cubicBezTo>
                    <a:pt x="132" y="274"/>
                    <a:pt x="208" y="246"/>
                    <a:pt x="274" y="152"/>
                  </a:cubicBezTo>
                  <a:lnTo>
                    <a:pt x="246" y="48"/>
                  </a:lnTo>
                  <a:cubicBezTo>
                    <a:pt x="85" y="0"/>
                    <a:pt x="0" y="10"/>
                    <a:pt x="0" y="1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0"/>
            <p:cNvSpPr/>
            <p:nvPr/>
          </p:nvSpPr>
          <p:spPr>
            <a:xfrm>
              <a:off x="7667793" y="3135587"/>
              <a:ext cx="16930" cy="14022"/>
            </a:xfrm>
            <a:custGeom>
              <a:avLst/>
              <a:gdLst/>
              <a:ahLst/>
              <a:cxnLst/>
              <a:rect l="l" t="t" r="r" b="b"/>
              <a:pathLst>
                <a:path w="332" h="275" extrusionOk="0">
                  <a:moveTo>
                    <a:pt x="67" y="237"/>
                  </a:moveTo>
                  <a:cubicBezTo>
                    <a:pt x="143" y="275"/>
                    <a:pt x="171" y="265"/>
                    <a:pt x="247" y="218"/>
                  </a:cubicBezTo>
                  <a:cubicBezTo>
                    <a:pt x="332" y="171"/>
                    <a:pt x="332" y="180"/>
                    <a:pt x="332" y="67"/>
                  </a:cubicBezTo>
                  <a:cubicBezTo>
                    <a:pt x="190" y="1"/>
                    <a:pt x="1" y="48"/>
                    <a:pt x="67" y="23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0"/>
            <p:cNvSpPr/>
            <p:nvPr/>
          </p:nvSpPr>
          <p:spPr>
            <a:xfrm>
              <a:off x="5699694" y="2688899"/>
              <a:ext cx="21723" cy="19784"/>
            </a:xfrm>
            <a:custGeom>
              <a:avLst/>
              <a:gdLst/>
              <a:ahLst/>
              <a:cxnLst/>
              <a:rect l="l" t="t" r="r" b="b"/>
              <a:pathLst>
                <a:path w="426" h="388" extrusionOk="0">
                  <a:moveTo>
                    <a:pt x="284" y="369"/>
                  </a:moveTo>
                  <a:cubicBezTo>
                    <a:pt x="426" y="0"/>
                    <a:pt x="0" y="38"/>
                    <a:pt x="133" y="350"/>
                  </a:cubicBezTo>
                  <a:cubicBezTo>
                    <a:pt x="170" y="369"/>
                    <a:pt x="95" y="359"/>
                    <a:pt x="199" y="378"/>
                  </a:cubicBezTo>
                  <a:cubicBezTo>
                    <a:pt x="256" y="388"/>
                    <a:pt x="237" y="378"/>
                    <a:pt x="284" y="36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0"/>
            <p:cNvSpPr/>
            <p:nvPr/>
          </p:nvSpPr>
          <p:spPr>
            <a:xfrm>
              <a:off x="5416330" y="2620468"/>
              <a:ext cx="15961" cy="20753"/>
            </a:xfrm>
            <a:custGeom>
              <a:avLst/>
              <a:gdLst/>
              <a:ahLst/>
              <a:cxnLst/>
              <a:rect l="l" t="t" r="r" b="b"/>
              <a:pathLst>
                <a:path w="313" h="407" extrusionOk="0">
                  <a:moveTo>
                    <a:pt x="76" y="10"/>
                  </a:moveTo>
                  <a:cubicBezTo>
                    <a:pt x="0" y="369"/>
                    <a:pt x="312" y="406"/>
                    <a:pt x="2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0"/>
            <p:cNvSpPr/>
            <p:nvPr/>
          </p:nvSpPr>
          <p:spPr>
            <a:xfrm>
              <a:off x="5041893" y="2231553"/>
              <a:ext cx="14992" cy="15450"/>
            </a:xfrm>
            <a:custGeom>
              <a:avLst/>
              <a:gdLst/>
              <a:ahLst/>
              <a:cxnLst/>
              <a:rect l="l" t="t" r="r" b="b"/>
              <a:pathLst>
                <a:path w="294" h="303" extrusionOk="0">
                  <a:moveTo>
                    <a:pt x="208" y="303"/>
                  </a:moveTo>
                  <a:cubicBezTo>
                    <a:pt x="246" y="265"/>
                    <a:pt x="293" y="218"/>
                    <a:pt x="255" y="123"/>
                  </a:cubicBezTo>
                  <a:cubicBezTo>
                    <a:pt x="236" y="67"/>
                    <a:pt x="170" y="0"/>
                    <a:pt x="123" y="10"/>
                  </a:cubicBezTo>
                  <a:cubicBezTo>
                    <a:pt x="47" y="19"/>
                    <a:pt x="0" y="275"/>
                    <a:pt x="208" y="3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0"/>
            <p:cNvSpPr/>
            <p:nvPr/>
          </p:nvSpPr>
          <p:spPr>
            <a:xfrm>
              <a:off x="5846195" y="3715823"/>
              <a:ext cx="14482" cy="13563"/>
            </a:xfrm>
            <a:custGeom>
              <a:avLst/>
              <a:gdLst/>
              <a:ahLst/>
              <a:cxnLst/>
              <a:rect l="l" t="t" r="r" b="b"/>
              <a:pathLst>
                <a:path w="284" h="266" extrusionOk="0">
                  <a:moveTo>
                    <a:pt x="284" y="114"/>
                  </a:moveTo>
                  <a:cubicBezTo>
                    <a:pt x="152" y="38"/>
                    <a:pt x="38" y="0"/>
                    <a:pt x="0" y="208"/>
                  </a:cubicBezTo>
                  <a:cubicBezTo>
                    <a:pt x="104" y="265"/>
                    <a:pt x="114" y="265"/>
                    <a:pt x="265" y="2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0"/>
            <p:cNvSpPr/>
            <p:nvPr/>
          </p:nvSpPr>
          <p:spPr>
            <a:xfrm>
              <a:off x="6176319" y="2588139"/>
              <a:ext cx="15451" cy="12595"/>
            </a:xfrm>
            <a:custGeom>
              <a:avLst/>
              <a:gdLst/>
              <a:ahLst/>
              <a:cxnLst/>
              <a:rect l="l" t="t" r="r" b="b"/>
              <a:pathLst>
                <a:path w="303" h="247" extrusionOk="0">
                  <a:moveTo>
                    <a:pt x="236" y="247"/>
                  </a:moveTo>
                  <a:cubicBezTo>
                    <a:pt x="265" y="209"/>
                    <a:pt x="284" y="190"/>
                    <a:pt x="302" y="152"/>
                  </a:cubicBezTo>
                  <a:cubicBezTo>
                    <a:pt x="274" y="58"/>
                    <a:pt x="199" y="1"/>
                    <a:pt x="66" y="20"/>
                  </a:cubicBezTo>
                  <a:cubicBezTo>
                    <a:pt x="0" y="171"/>
                    <a:pt x="66" y="228"/>
                    <a:pt x="236" y="2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0"/>
            <p:cNvSpPr/>
            <p:nvPr/>
          </p:nvSpPr>
          <p:spPr>
            <a:xfrm>
              <a:off x="5606684" y="3184284"/>
              <a:ext cx="25088" cy="21263"/>
            </a:xfrm>
            <a:custGeom>
              <a:avLst/>
              <a:gdLst/>
              <a:ahLst/>
              <a:cxnLst/>
              <a:rect l="l" t="t" r="r" b="b"/>
              <a:pathLst>
                <a:path w="492" h="417" extrusionOk="0">
                  <a:moveTo>
                    <a:pt x="265" y="416"/>
                  </a:moveTo>
                  <a:cubicBezTo>
                    <a:pt x="492" y="123"/>
                    <a:pt x="0" y="0"/>
                    <a:pt x="142" y="41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0"/>
            <p:cNvSpPr/>
            <p:nvPr/>
          </p:nvSpPr>
          <p:spPr>
            <a:xfrm>
              <a:off x="7431188" y="2693233"/>
              <a:ext cx="11626" cy="15450"/>
            </a:xfrm>
            <a:custGeom>
              <a:avLst/>
              <a:gdLst/>
              <a:ahLst/>
              <a:cxnLst/>
              <a:rect l="l" t="t" r="r" b="b"/>
              <a:pathLst>
                <a:path w="228" h="303" extrusionOk="0">
                  <a:moveTo>
                    <a:pt x="199" y="57"/>
                  </a:moveTo>
                  <a:cubicBezTo>
                    <a:pt x="86" y="0"/>
                    <a:pt x="29" y="19"/>
                    <a:pt x="19" y="142"/>
                  </a:cubicBezTo>
                  <a:cubicBezTo>
                    <a:pt x="1" y="303"/>
                    <a:pt x="57" y="303"/>
                    <a:pt x="190" y="284"/>
                  </a:cubicBezTo>
                  <a:cubicBezTo>
                    <a:pt x="218" y="218"/>
                    <a:pt x="227" y="142"/>
                    <a:pt x="199"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0"/>
            <p:cNvSpPr/>
            <p:nvPr/>
          </p:nvSpPr>
          <p:spPr>
            <a:xfrm>
              <a:off x="7443732" y="3683545"/>
              <a:ext cx="16930" cy="22691"/>
            </a:xfrm>
            <a:custGeom>
              <a:avLst/>
              <a:gdLst/>
              <a:ahLst/>
              <a:cxnLst/>
              <a:rect l="l" t="t" r="r" b="b"/>
              <a:pathLst>
                <a:path w="332" h="445" extrusionOk="0">
                  <a:moveTo>
                    <a:pt x="274" y="322"/>
                  </a:moveTo>
                  <a:cubicBezTo>
                    <a:pt x="274" y="322"/>
                    <a:pt x="312" y="265"/>
                    <a:pt x="322" y="227"/>
                  </a:cubicBezTo>
                  <a:cubicBezTo>
                    <a:pt x="331" y="133"/>
                    <a:pt x="322" y="161"/>
                    <a:pt x="303" y="104"/>
                  </a:cubicBezTo>
                  <a:cubicBezTo>
                    <a:pt x="85" y="0"/>
                    <a:pt x="0" y="444"/>
                    <a:pt x="274" y="32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0"/>
            <p:cNvSpPr/>
            <p:nvPr/>
          </p:nvSpPr>
          <p:spPr>
            <a:xfrm>
              <a:off x="5273194" y="3522105"/>
              <a:ext cx="16930" cy="14991"/>
            </a:xfrm>
            <a:custGeom>
              <a:avLst/>
              <a:gdLst/>
              <a:ahLst/>
              <a:cxnLst/>
              <a:rect l="l" t="t" r="r" b="b"/>
              <a:pathLst>
                <a:path w="332" h="294" extrusionOk="0">
                  <a:moveTo>
                    <a:pt x="29" y="246"/>
                  </a:moveTo>
                  <a:cubicBezTo>
                    <a:pt x="180" y="293"/>
                    <a:pt x="331" y="237"/>
                    <a:pt x="284" y="85"/>
                  </a:cubicBezTo>
                  <a:cubicBezTo>
                    <a:pt x="142" y="0"/>
                    <a:pt x="1" y="76"/>
                    <a:pt x="29" y="24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0"/>
            <p:cNvSpPr/>
            <p:nvPr/>
          </p:nvSpPr>
          <p:spPr>
            <a:xfrm>
              <a:off x="8088530" y="3483045"/>
              <a:ext cx="14482" cy="13563"/>
            </a:xfrm>
            <a:custGeom>
              <a:avLst/>
              <a:gdLst/>
              <a:ahLst/>
              <a:cxnLst/>
              <a:rect l="l" t="t" r="r" b="b"/>
              <a:pathLst>
                <a:path w="284" h="266" extrusionOk="0">
                  <a:moveTo>
                    <a:pt x="38" y="228"/>
                  </a:moveTo>
                  <a:cubicBezTo>
                    <a:pt x="180" y="265"/>
                    <a:pt x="265" y="209"/>
                    <a:pt x="284" y="67"/>
                  </a:cubicBezTo>
                  <a:lnTo>
                    <a:pt x="218" y="1"/>
                  </a:lnTo>
                  <a:cubicBezTo>
                    <a:pt x="133" y="10"/>
                    <a:pt x="48" y="57"/>
                    <a:pt x="29" y="143"/>
                  </a:cubicBezTo>
                  <a:cubicBezTo>
                    <a:pt x="0" y="237"/>
                    <a:pt x="29" y="48"/>
                    <a:pt x="29" y="180"/>
                  </a:cubicBezTo>
                  <a:cubicBezTo>
                    <a:pt x="29" y="190"/>
                    <a:pt x="29" y="209"/>
                    <a:pt x="29" y="209"/>
                  </a:cubicBezTo>
                  <a:cubicBezTo>
                    <a:pt x="29" y="199"/>
                    <a:pt x="38" y="218"/>
                    <a:pt x="38" y="2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0"/>
            <p:cNvSpPr/>
            <p:nvPr/>
          </p:nvSpPr>
          <p:spPr>
            <a:xfrm>
              <a:off x="5686181" y="3686400"/>
              <a:ext cx="13054" cy="14532"/>
            </a:xfrm>
            <a:custGeom>
              <a:avLst/>
              <a:gdLst/>
              <a:ahLst/>
              <a:cxnLst/>
              <a:rect l="l" t="t" r="r" b="b"/>
              <a:pathLst>
                <a:path w="256" h="285" extrusionOk="0">
                  <a:moveTo>
                    <a:pt x="48" y="39"/>
                  </a:moveTo>
                  <a:cubicBezTo>
                    <a:pt x="1" y="162"/>
                    <a:pt x="20" y="181"/>
                    <a:pt x="67" y="284"/>
                  </a:cubicBezTo>
                  <a:lnTo>
                    <a:pt x="228" y="275"/>
                  </a:lnTo>
                  <a:cubicBezTo>
                    <a:pt x="256" y="124"/>
                    <a:pt x="209" y="1"/>
                    <a:pt x="48" y="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0"/>
            <p:cNvSpPr/>
            <p:nvPr/>
          </p:nvSpPr>
          <p:spPr>
            <a:xfrm>
              <a:off x="5632231" y="2969812"/>
              <a:ext cx="14023" cy="14022"/>
            </a:xfrm>
            <a:custGeom>
              <a:avLst/>
              <a:gdLst/>
              <a:ahLst/>
              <a:cxnLst/>
              <a:rect l="l" t="t" r="r" b="b"/>
              <a:pathLst>
                <a:path w="275" h="275" extrusionOk="0">
                  <a:moveTo>
                    <a:pt x="29" y="265"/>
                  </a:moveTo>
                  <a:cubicBezTo>
                    <a:pt x="180" y="275"/>
                    <a:pt x="208" y="237"/>
                    <a:pt x="274" y="161"/>
                  </a:cubicBezTo>
                  <a:cubicBezTo>
                    <a:pt x="237" y="76"/>
                    <a:pt x="237" y="1"/>
                    <a:pt x="104" y="58"/>
                  </a:cubicBezTo>
                  <a:cubicBezTo>
                    <a:pt x="0" y="95"/>
                    <a:pt x="10" y="152"/>
                    <a:pt x="29" y="26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0"/>
            <p:cNvSpPr/>
            <p:nvPr/>
          </p:nvSpPr>
          <p:spPr>
            <a:xfrm>
              <a:off x="6114618" y="3300902"/>
              <a:ext cx="14992" cy="10657"/>
            </a:xfrm>
            <a:custGeom>
              <a:avLst/>
              <a:gdLst/>
              <a:ahLst/>
              <a:cxnLst/>
              <a:rect l="l" t="t" r="r" b="b"/>
              <a:pathLst>
                <a:path w="294" h="209" extrusionOk="0">
                  <a:moveTo>
                    <a:pt x="265" y="171"/>
                  </a:moveTo>
                  <a:cubicBezTo>
                    <a:pt x="293" y="76"/>
                    <a:pt x="293" y="10"/>
                    <a:pt x="142" y="0"/>
                  </a:cubicBezTo>
                  <a:cubicBezTo>
                    <a:pt x="19" y="0"/>
                    <a:pt x="0" y="57"/>
                    <a:pt x="10" y="161"/>
                  </a:cubicBezTo>
                  <a:cubicBezTo>
                    <a:pt x="95" y="208"/>
                    <a:pt x="170" y="208"/>
                    <a:pt x="265" y="17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0"/>
            <p:cNvSpPr/>
            <p:nvPr/>
          </p:nvSpPr>
          <p:spPr>
            <a:xfrm>
              <a:off x="8293825" y="3672939"/>
              <a:ext cx="19785" cy="21722"/>
            </a:xfrm>
            <a:custGeom>
              <a:avLst/>
              <a:gdLst/>
              <a:ahLst/>
              <a:cxnLst/>
              <a:rect l="l" t="t" r="r" b="b"/>
              <a:pathLst>
                <a:path w="388" h="426" extrusionOk="0">
                  <a:moveTo>
                    <a:pt x="0" y="293"/>
                  </a:moveTo>
                  <a:cubicBezTo>
                    <a:pt x="29" y="359"/>
                    <a:pt x="66" y="426"/>
                    <a:pt x="170" y="426"/>
                  </a:cubicBezTo>
                  <a:cubicBezTo>
                    <a:pt x="388" y="426"/>
                    <a:pt x="133" y="0"/>
                    <a:pt x="0" y="29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0"/>
            <p:cNvSpPr/>
            <p:nvPr/>
          </p:nvSpPr>
          <p:spPr>
            <a:xfrm>
              <a:off x="6183509" y="2605986"/>
              <a:ext cx="19326" cy="18356"/>
            </a:xfrm>
            <a:custGeom>
              <a:avLst/>
              <a:gdLst/>
              <a:ahLst/>
              <a:cxnLst/>
              <a:rect l="l" t="t" r="r" b="b"/>
              <a:pathLst>
                <a:path w="379" h="360" extrusionOk="0">
                  <a:moveTo>
                    <a:pt x="379" y="209"/>
                  </a:moveTo>
                  <a:cubicBezTo>
                    <a:pt x="48" y="1"/>
                    <a:pt x="1" y="312"/>
                    <a:pt x="294" y="360"/>
                  </a:cubicBezTo>
                  <a:cubicBezTo>
                    <a:pt x="341" y="294"/>
                    <a:pt x="360" y="303"/>
                    <a:pt x="379" y="2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0"/>
            <p:cNvSpPr/>
            <p:nvPr/>
          </p:nvSpPr>
          <p:spPr>
            <a:xfrm>
              <a:off x="7522770" y="3191015"/>
              <a:ext cx="13054" cy="14532"/>
            </a:xfrm>
            <a:custGeom>
              <a:avLst/>
              <a:gdLst/>
              <a:ahLst/>
              <a:cxnLst/>
              <a:rect l="l" t="t" r="r" b="b"/>
              <a:pathLst>
                <a:path w="256" h="285" extrusionOk="0">
                  <a:moveTo>
                    <a:pt x="199" y="29"/>
                  </a:moveTo>
                  <a:cubicBezTo>
                    <a:pt x="0" y="1"/>
                    <a:pt x="19" y="133"/>
                    <a:pt x="66" y="284"/>
                  </a:cubicBezTo>
                  <a:lnTo>
                    <a:pt x="208" y="275"/>
                  </a:lnTo>
                  <a:cubicBezTo>
                    <a:pt x="236" y="171"/>
                    <a:pt x="255" y="133"/>
                    <a:pt x="199"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0"/>
            <p:cNvSpPr/>
            <p:nvPr/>
          </p:nvSpPr>
          <p:spPr>
            <a:xfrm>
              <a:off x="6556059" y="3630513"/>
              <a:ext cx="19326" cy="14532"/>
            </a:xfrm>
            <a:custGeom>
              <a:avLst/>
              <a:gdLst/>
              <a:ahLst/>
              <a:cxnLst/>
              <a:rect l="l" t="t" r="r" b="b"/>
              <a:pathLst>
                <a:path w="379" h="285" extrusionOk="0">
                  <a:moveTo>
                    <a:pt x="236" y="275"/>
                  </a:moveTo>
                  <a:cubicBezTo>
                    <a:pt x="284" y="275"/>
                    <a:pt x="303" y="265"/>
                    <a:pt x="350" y="256"/>
                  </a:cubicBezTo>
                  <a:cubicBezTo>
                    <a:pt x="369" y="142"/>
                    <a:pt x="378" y="190"/>
                    <a:pt x="331" y="105"/>
                  </a:cubicBezTo>
                  <a:cubicBezTo>
                    <a:pt x="57" y="1"/>
                    <a:pt x="0" y="284"/>
                    <a:pt x="236" y="2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0"/>
            <p:cNvSpPr/>
            <p:nvPr/>
          </p:nvSpPr>
          <p:spPr>
            <a:xfrm>
              <a:off x="4799017" y="2416143"/>
              <a:ext cx="18357" cy="14022"/>
            </a:xfrm>
            <a:custGeom>
              <a:avLst/>
              <a:gdLst/>
              <a:ahLst/>
              <a:cxnLst/>
              <a:rect l="l" t="t" r="r" b="b"/>
              <a:pathLst>
                <a:path w="360" h="275" extrusionOk="0">
                  <a:moveTo>
                    <a:pt x="274" y="246"/>
                  </a:moveTo>
                  <a:cubicBezTo>
                    <a:pt x="340" y="189"/>
                    <a:pt x="359" y="170"/>
                    <a:pt x="359" y="57"/>
                  </a:cubicBezTo>
                  <a:lnTo>
                    <a:pt x="255" y="0"/>
                  </a:lnTo>
                  <a:cubicBezTo>
                    <a:pt x="132" y="47"/>
                    <a:pt x="0" y="274"/>
                    <a:pt x="274" y="24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0"/>
            <p:cNvSpPr/>
            <p:nvPr/>
          </p:nvSpPr>
          <p:spPr>
            <a:xfrm>
              <a:off x="7376270" y="2322165"/>
              <a:ext cx="13513" cy="12085"/>
            </a:xfrm>
            <a:custGeom>
              <a:avLst/>
              <a:gdLst/>
              <a:ahLst/>
              <a:cxnLst/>
              <a:rect l="l" t="t" r="r" b="b"/>
              <a:pathLst>
                <a:path w="265" h="237" extrusionOk="0">
                  <a:moveTo>
                    <a:pt x="57" y="236"/>
                  </a:moveTo>
                  <a:cubicBezTo>
                    <a:pt x="227" y="227"/>
                    <a:pt x="255" y="199"/>
                    <a:pt x="265" y="47"/>
                  </a:cubicBezTo>
                  <a:lnTo>
                    <a:pt x="142" y="0"/>
                  </a:lnTo>
                  <a:lnTo>
                    <a:pt x="0" y="85"/>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0"/>
            <p:cNvSpPr/>
            <p:nvPr/>
          </p:nvSpPr>
          <p:spPr>
            <a:xfrm>
              <a:off x="6196053" y="2569374"/>
              <a:ext cx="13564" cy="12595"/>
            </a:xfrm>
            <a:custGeom>
              <a:avLst/>
              <a:gdLst/>
              <a:ahLst/>
              <a:cxnLst/>
              <a:rect l="l" t="t" r="r" b="b"/>
              <a:pathLst>
                <a:path w="266" h="247" extrusionOk="0">
                  <a:moveTo>
                    <a:pt x="199" y="227"/>
                  </a:moveTo>
                  <a:cubicBezTo>
                    <a:pt x="227" y="189"/>
                    <a:pt x="227" y="218"/>
                    <a:pt x="237" y="152"/>
                  </a:cubicBezTo>
                  <a:cubicBezTo>
                    <a:pt x="265" y="38"/>
                    <a:pt x="218" y="10"/>
                    <a:pt x="38" y="0"/>
                  </a:cubicBezTo>
                  <a:lnTo>
                    <a:pt x="1" y="152"/>
                  </a:lnTo>
                  <a:cubicBezTo>
                    <a:pt x="67" y="208"/>
                    <a:pt x="95" y="246"/>
                    <a:pt x="199" y="22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0"/>
            <p:cNvSpPr/>
            <p:nvPr/>
          </p:nvSpPr>
          <p:spPr>
            <a:xfrm>
              <a:off x="5250554" y="2964050"/>
              <a:ext cx="18357" cy="12595"/>
            </a:xfrm>
            <a:custGeom>
              <a:avLst/>
              <a:gdLst/>
              <a:ahLst/>
              <a:cxnLst/>
              <a:rect l="l" t="t" r="r" b="b"/>
              <a:pathLst>
                <a:path w="360" h="247" extrusionOk="0">
                  <a:moveTo>
                    <a:pt x="237" y="246"/>
                  </a:moveTo>
                  <a:cubicBezTo>
                    <a:pt x="312" y="246"/>
                    <a:pt x="359" y="208"/>
                    <a:pt x="322" y="123"/>
                  </a:cubicBezTo>
                  <a:cubicBezTo>
                    <a:pt x="293" y="48"/>
                    <a:pt x="265" y="29"/>
                    <a:pt x="199" y="0"/>
                  </a:cubicBezTo>
                  <a:cubicBezTo>
                    <a:pt x="0" y="76"/>
                    <a:pt x="123" y="246"/>
                    <a:pt x="237" y="24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0"/>
            <p:cNvSpPr/>
            <p:nvPr/>
          </p:nvSpPr>
          <p:spPr>
            <a:xfrm>
              <a:off x="7416248" y="2520677"/>
              <a:ext cx="15961" cy="14532"/>
            </a:xfrm>
            <a:custGeom>
              <a:avLst/>
              <a:gdLst/>
              <a:ahLst/>
              <a:cxnLst/>
              <a:rect l="l" t="t" r="r" b="b"/>
              <a:pathLst>
                <a:path w="313" h="285" extrusionOk="0">
                  <a:moveTo>
                    <a:pt x="284" y="237"/>
                  </a:moveTo>
                  <a:cubicBezTo>
                    <a:pt x="312" y="95"/>
                    <a:pt x="227" y="1"/>
                    <a:pt x="86" y="20"/>
                  </a:cubicBezTo>
                  <a:cubicBezTo>
                    <a:pt x="1" y="161"/>
                    <a:pt x="95" y="284"/>
                    <a:pt x="284" y="23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0"/>
            <p:cNvSpPr/>
            <p:nvPr/>
          </p:nvSpPr>
          <p:spPr>
            <a:xfrm>
              <a:off x="7501558" y="2971750"/>
              <a:ext cx="14023" cy="12595"/>
            </a:xfrm>
            <a:custGeom>
              <a:avLst/>
              <a:gdLst/>
              <a:ahLst/>
              <a:cxnLst/>
              <a:rect l="l" t="t" r="r" b="b"/>
              <a:pathLst>
                <a:path w="275" h="247" extrusionOk="0">
                  <a:moveTo>
                    <a:pt x="0" y="123"/>
                  </a:moveTo>
                  <a:cubicBezTo>
                    <a:pt x="48" y="209"/>
                    <a:pt x="104" y="246"/>
                    <a:pt x="246" y="227"/>
                  </a:cubicBezTo>
                  <a:cubicBezTo>
                    <a:pt x="274" y="67"/>
                    <a:pt x="227" y="29"/>
                    <a:pt x="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0"/>
            <p:cNvSpPr/>
            <p:nvPr/>
          </p:nvSpPr>
          <p:spPr>
            <a:xfrm>
              <a:off x="5694850" y="2600224"/>
              <a:ext cx="12595" cy="11575"/>
            </a:xfrm>
            <a:custGeom>
              <a:avLst/>
              <a:gdLst/>
              <a:ahLst/>
              <a:cxnLst/>
              <a:rect l="l" t="t" r="r" b="b"/>
              <a:pathLst>
                <a:path w="247" h="227" extrusionOk="0">
                  <a:moveTo>
                    <a:pt x="10" y="189"/>
                  </a:moveTo>
                  <a:cubicBezTo>
                    <a:pt x="114" y="227"/>
                    <a:pt x="162" y="208"/>
                    <a:pt x="247" y="170"/>
                  </a:cubicBezTo>
                  <a:lnTo>
                    <a:pt x="237" y="19"/>
                  </a:lnTo>
                  <a:cubicBezTo>
                    <a:pt x="133" y="0"/>
                    <a:pt x="86" y="10"/>
                    <a:pt x="1" y="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0"/>
            <p:cNvSpPr/>
            <p:nvPr/>
          </p:nvSpPr>
          <p:spPr>
            <a:xfrm>
              <a:off x="7439398" y="2599714"/>
              <a:ext cx="13513" cy="10657"/>
            </a:xfrm>
            <a:custGeom>
              <a:avLst/>
              <a:gdLst/>
              <a:ahLst/>
              <a:cxnLst/>
              <a:rect l="l" t="t" r="r" b="b"/>
              <a:pathLst>
                <a:path w="265" h="209" extrusionOk="0">
                  <a:moveTo>
                    <a:pt x="265" y="199"/>
                  </a:moveTo>
                  <a:lnTo>
                    <a:pt x="265" y="76"/>
                  </a:lnTo>
                  <a:cubicBezTo>
                    <a:pt x="170" y="1"/>
                    <a:pt x="180" y="1"/>
                    <a:pt x="29" y="29"/>
                  </a:cubicBezTo>
                  <a:cubicBezTo>
                    <a:pt x="0" y="124"/>
                    <a:pt x="0" y="124"/>
                    <a:pt x="66" y="2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0"/>
            <p:cNvSpPr/>
            <p:nvPr/>
          </p:nvSpPr>
          <p:spPr>
            <a:xfrm>
              <a:off x="7658665" y="2838254"/>
              <a:ext cx="11626" cy="13563"/>
            </a:xfrm>
            <a:custGeom>
              <a:avLst/>
              <a:gdLst/>
              <a:ahLst/>
              <a:cxnLst/>
              <a:rect l="l" t="t" r="r" b="b"/>
              <a:pathLst>
                <a:path w="228" h="266" extrusionOk="0">
                  <a:moveTo>
                    <a:pt x="66" y="20"/>
                  </a:moveTo>
                  <a:cubicBezTo>
                    <a:pt x="29" y="48"/>
                    <a:pt x="19" y="39"/>
                    <a:pt x="0" y="133"/>
                  </a:cubicBezTo>
                  <a:cubicBezTo>
                    <a:pt x="0" y="180"/>
                    <a:pt x="10" y="209"/>
                    <a:pt x="19" y="265"/>
                  </a:cubicBezTo>
                  <a:lnTo>
                    <a:pt x="180" y="256"/>
                  </a:lnTo>
                  <a:cubicBezTo>
                    <a:pt x="227" y="95"/>
                    <a:pt x="199" y="1"/>
                    <a:pt x="66" y="2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0"/>
            <p:cNvSpPr/>
            <p:nvPr/>
          </p:nvSpPr>
          <p:spPr>
            <a:xfrm>
              <a:off x="7452860" y="2656570"/>
              <a:ext cx="12595" cy="13104"/>
            </a:xfrm>
            <a:custGeom>
              <a:avLst/>
              <a:gdLst/>
              <a:ahLst/>
              <a:cxnLst/>
              <a:rect l="l" t="t" r="r" b="b"/>
              <a:pathLst>
                <a:path w="247" h="257" extrusionOk="0">
                  <a:moveTo>
                    <a:pt x="67" y="256"/>
                  </a:moveTo>
                  <a:cubicBezTo>
                    <a:pt x="228" y="247"/>
                    <a:pt x="247" y="190"/>
                    <a:pt x="190" y="1"/>
                  </a:cubicBezTo>
                  <a:lnTo>
                    <a:pt x="39" y="10"/>
                  </a:lnTo>
                  <a:cubicBezTo>
                    <a:pt x="1" y="105"/>
                    <a:pt x="10" y="152"/>
                    <a:pt x="67" y="2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0"/>
            <p:cNvSpPr/>
            <p:nvPr/>
          </p:nvSpPr>
          <p:spPr>
            <a:xfrm>
              <a:off x="7473614" y="2581408"/>
              <a:ext cx="14992" cy="11116"/>
            </a:xfrm>
            <a:custGeom>
              <a:avLst/>
              <a:gdLst/>
              <a:ahLst/>
              <a:cxnLst/>
              <a:rect l="l" t="t" r="r" b="b"/>
              <a:pathLst>
                <a:path w="294" h="218" extrusionOk="0">
                  <a:moveTo>
                    <a:pt x="284" y="171"/>
                  </a:moveTo>
                  <a:lnTo>
                    <a:pt x="293" y="10"/>
                  </a:lnTo>
                  <a:lnTo>
                    <a:pt x="47" y="1"/>
                  </a:lnTo>
                  <a:cubicBezTo>
                    <a:pt x="0" y="171"/>
                    <a:pt x="85" y="218"/>
                    <a:pt x="284" y="17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0"/>
            <p:cNvSpPr/>
            <p:nvPr/>
          </p:nvSpPr>
          <p:spPr>
            <a:xfrm>
              <a:off x="5658237" y="2579980"/>
              <a:ext cx="13564" cy="11116"/>
            </a:xfrm>
            <a:custGeom>
              <a:avLst/>
              <a:gdLst/>
              <a:ahLst/>
              <a:cxnLst/>
              <a:rect l="l" t="t" r="r" b="b"/>
              <a:pathLst>
                <a:path w="266" h="218" extrusionOk="0">
                  <a:moveTo>
                    <a:pt x="38" y="208"/>
                  </a:moveTo>
                  <a:cubicBezTo>
                    <a:pt x="133" y="218"/>
                    <a:pt x="199" y="208"/>
                    <a:pt x="265" y="180"/>
                  </a:cubicBezTo>
                  <a:lnTo>
                    <a:pt x="265" y="29"/>
                  </a:lnTo>
                  <a:lnTo>
                    <a:pt x="152" y="19"/>
                  </a:lnTo>
                  <a:cubicBezTo>
                    <a:pt x="1" y="0"/>
                    <a:pt x="10" y="114"/>
                    <a:pt x="38" y="20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0"/>
            <p:cNvSpPr/>
            <p:nvPr/>
          </p:nvSpPr>
          <p:spPr>
            <a:xfrm>
              <a:off x="7150731" y="2425781"/>
              <a:ext cx="13513" cy="13512"/>
            </a:xfrm>
            <a:custGeom>
              <a:avLst/>
              <a:gdLst/>
              <a:ahLst/>
              <a:cxnLst/>
              <a:rect l="l" t="t" r="r" b="b"/>
              <a:pathLst>
                <a:path w="265" h="265" extrusionOk="0">
                  <a:moveTo>
                    <a:pt x="170" y="265"/>
                  </a:moveTo>
                  <a:cubicBezTo>
                    <a:pt x="227" y="227"/>
                    <a:pt x="237" y="227"/>
                    <a:pt x="265" y="123"/>
                  </a:cubicBezTo>
                  <a:cubicBezTo>
                    <a:pt x="208" y="19"/>
                    <a:pt x="218" y="0"/>
                    <a:pt x="76" y="9"/>
                  </a:cubicBezTo>
                  <a:cubicBezTo>
                    <a:pt x="0" y="123"/>
                    <a:pt x="38" y="208"/>
                    <a:pt x="170" y="26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0"/>
            <p:cNvSpPr/>
            <p:nvPr/>
          </p:nvSpPr>
          <p:spPr>
            <a:xfrm>
              <a:off x="8309735" y="3695579"/>
              <a:ext cx="11116" cy="13563"/>
            </a:xfrm>
            <a:custGeom>
              <a:avLst/>
              <a:gdLst/>
              <a:ahLst/>
              <a:cxnLst/>
              <a:rect l="l" t="t" r="r" b="b"/>
              <a:pathLst>
                <a:path w="218" h="266" extrusionOk="0">
                  <a:moveTo>
                    <a:pt x="0" y="161"/>
                  </a:moveTo>
                  <a:cubicBezTo>
                    <a:pt x="10" y="246"/>
                    <a:pt x="47" y="246"/>
                    <a:pt x="57" y="265"/>
                  </a:cubicBezTo>
                  <a:lnTo>
                    <a:pt x="189" y="237"/>
                  </a:lnTo>
                  <a:cubicBezTo>
                    <a:pt x="217" y="76"/>
                    <a:pt x="217" y="1"/>
                    <a:pt x="38" y="29"/>
                  </a:cubicBezTo>
                  <a:cubicBezTo>
                    <a:pt x="19" y="67"/>
                    <a:pt x="0" y="95"/>
                    <a:pt x="0" y="16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0"/>
            <p:cNvSpPr/>
            <p:nvPr/>
          </p:nvSpPr>
          <p:spPr>
            <a:xfrm>
              <a:off x="5004312" y="2054713"/>
              <a:ext cx="12085" cy="14481"/>
            </a:xfrm>
            <a:custGeom>
              <a:avLst/>
              <a:gdLst/>
              <a:ahLst/>
              <a:cxnLst/>
              <a:rect l="l" t="t" r="r" b="b"/>
              <a:pathLst>
                <a:path w="237" h="284" extrusionOk="0">
                  <a:moveTo>
                    <a:pt x="199" y="217"/>
                  </a:moveTo>
                  <a:cubicBezTo>
                    <a:pt x="217" y="189"/>
                    <a:pt x="236" y="284"/>
                    <a:pt x="236" y="123"/>
                  </a:cubicBezTo>
                  <a:cubicBezTo>
                    <a:pt x="227" y="0"/>
                    <a:pt x="113" y="0"/>
                    <a:pt x="10" y="19"/>
                  </a:cubicBezTo>
                  <a:cubicBezTo>
                    <a:pt x="0" y="161"/>
                    <a:pt x="66" y="255"/>
                    <a:pt x="199"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0"/>
            <p:cNvSpPr/>
            <p:nvPr/>
          </p:nvSpPr>
          <p:spPr>
            <a:xfrm>
              <a:off x="5169578" y="2536586"/>
              <a:ext cx="15961" cy="19325"/>
            </a:xfrm>
            <a:custGeom>
              <a:avLst/>
              <a:gdLst/>
              <a:ahLst/>
              <a:cxnLst/>
              <a:rect l="l" t="t" r="r" b="b"/>
              <a:pathLst>
                <a:path w="313" h="379" extrusionOk="0">
                  <a:moveTo>
                    <a:pt x="209" y="379"/>
                  </a:moveTo>
                  <a:cubicBezTo>
                    <a:pt x="284" y="331"/>
                    <a:pt x="303" y="303"/>
                    <a:pt x="313" y="180"/>
                  </a:cubicBezTo>
                  <a:cubicBezTo>
                    <a:pt x="105" y="1"/>
                    <a:pt x="1" y="322"/>
                    <a:pt x="209" y="37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0"/>
            <p:cNvSpPr/>
            <p:nvPr/>
          </p:nvSpPr>
          <p:spPr>
            <a:xfrm>
              <a:off x="6783484" y="3203049"/>
              <a:ext cx="14533" cy="20294"/>
            </a:xfrm>
            <a:custGeom>
              <a:avLst/>
              <a:gdLst/>
              <a:ahLst/>
              <a:cxnLst/>
              <a:rect l="l" t="t" r="r" b="b"/>
              <a:pathLst>
                <a:path w="285" h="398" extrusionOk="0">
                  <a:moveTo>
                    <a:pt x="67" y="95"/>
                  </a:moveTo>
                  <a:cubicBezTo>
                    <a:pt x="1" y="237"/>
                    <a:pt x="105" y="398"/>
                    <a:pt x="209" y="303"/>
                  </a:cubicBezTo>
                  <a:cubicBezTo>
                    <a:pt x="284" y="228"/>
                    <a:pt x="256" y="1"/>
                    <a:pt x="67" y="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0"/>
            <p:cNvSpPr/>
            <p:nvPr/>
          </p:nvSpPr>
          <p:spPr>
            <a:xfrm>
              <a:off x="6132466" y="3510071"/>
              <a:ext cx="12085" cy="14940"/>
            </a:xfrm>
            <a:custGeom>
              <a:avLst/>
              <a:gdLst/>
              <a:ahLst/>
              <a:cxnLst/>
              <a:rect l="l" t="t" r="r" b="b"/>
              <a:pathLst>
                <a:path w="237" h="293" extrusionOk="0">
                  <a:moveTo>
                    <a:pt x="0" y="189"/>
                  </a:moveTo>
                  <a:cubicBezTo>
                    <a:pt x="123" y="246"/>
                    <a:pt x="236" y="293"/>
                    <a:pt x="227" y="76"/>
                  </a:cubicBezTo>
                  <a:cubicBezTo>
                    <a:pt x="142" y="19"/>
                    <a:pt x="113" y="0"/>
                    <a:pt x="0" y="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0"/>
            <p:cNvSpPr/>
            <p:nvPr/>
          </p:nvSpPr>
          <p:spPr>
            <a:xfrm>
              <a:off x="7112181" y="2861404"/>
              <a:ext cx="11116" cy="14022"/>
            </a:xfrm>
            <a:custGeom>
              <a:avLst/>
              <a:gdLst/>
              <a:ahLst/>
              <a:cxnLst/>
              <a:rect l="l" t="t" r="r" b="b"/>
              <a:pathLst>
                <a:path w="218" h="275" extrusionOk="0">
                  <a:moveTo>
                    <a:pt x="38" y="237"/>
                  </a:moveTo>
                  <a:cubicBezTo>
                    <a:pt x="133" y="275"/>
                    <a:pt x="199" y="256"/>
                    <a:pt x="208" y="152"/>
                  </a:cubicBezTo>
                  <a:cubicBezTo>
                    <a:pt x="218" y="19"/>
                    <a:pt x="151" y="0"/>
                    <a:pt x="38" y="19"/>
                  </a:cubicBezTo>
                  <a:cubicBezTo>
                    <a:pt x="10" y="85"/>
                    <a:pt x="0" y="161"/>
                    <a:pt x="38" y="23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0"/>
            <p:cNvSpPr/>
            <p:nvPr/>
          </p:nvSpPr>
          <p:spPr>
            <a:xfrm>
              <a:off x="4761895" y="2371322"/>
              <a:ext cx="17388" cy="15450"/>
            </a:xfrm>
            <a:custGeom>
              <a:avLst/>
              <a:gdLst/>
              <a:ahLst/>
              <a:cxnLst/>
              <a:rect l="l" t="t" r="r" b="b"/>
              <a:pathLst>
                <a:path w="341" h="303" extrusionOk="0">
                  <a:moveTo>
                    <a:pt x="0" y="246"/>
                  </a:moveTo>
                  <a:cubicBezTo>
                    <a:pt x="85" y="265"/>
                    <a:pt x="341" y="303"/>
                    <a:pt x="237" y="132"/>
                  </a:cubicBezTo>
                  <a:cubicBezTo>
                    <a:pt x="189" y="57"/>
                    <a:pt x="0" y="0"/>
                    <a:pt x="0" y="24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0"/>
            <p:cNvSpPr/>
            <p:nvPr/>
          </p:nvSpPr>
          <p:spPr>
            <a:xfrm>
              <a:off x="5813917" y="3516802"/>
              <a:ext cx="11575" cy="17388"/>
            </a:xfrm>
            <a:custGeom>
              <a:avLst/>
              <a:gdLst/>
              <a:ahLst/>
              <a:cxnLst/>
              <a:rect l="l" t="t" r="r" b="b"/>
              <a:pathLst>
                <a:path w="227" h="341" extrusionOk="0">
                  <a:moveTo>
                    <a:pt x="19" y="341"/>
                  </a:moveTo>
                  <a:cubicBezTo>
                    <a:pt x="142" y="341"/>
                    <a:pt x="227" y="312"/>
                    <a:pt x="189" y="170"/>
                  </a:cubicBezTo>
                  <a:cubicBezTo>
                    <a:pt x="151" y="0"/>
                    <a:pt x="19" y="123"/>
                    <a:pt x="0" y="12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0"/>
            <p:cNvSpPr/>
            <p:nvPr/>
          </p:nvSpPr>
          <p:spPr>
            <a:xfrm>
              <a:off x="6032674" y="3587170"/>
              <a:ext cx="12595" cy="16878"/>
            </a:xfrm>
            <a:custGeom>
              <a:avLst/>
              <a:gdLst/>
              <a:ahLst/>
              <a:cxnLst/>
              <a:rect l="l" t="t" r="r" b="b"/>
              <a:pathLst>
                <a:path w="247" h="331" extrusionOk="0">
                  <a:moveTo>
                    <a:pt x="1" y="132"/>
                  </a:moveTo>
                  <a:cubicBezTo>
                    <a:pt x="10" y="331"/>
                    <a:pt x="86" y="284"/>
                    <a:pt x="228" y="217"/>
                  </a:cubicBezTo>
                  <a:cubicBezTo>
                    <a:pt x="246" y="0"/>
                    <a:pt x="152" y="0"/>
                    <a:pt x="1" y="13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0"/>
            <p:cNvSpPr/>
            <p:nvPr/>
          </p:nvSpPr>
          <p:spPr>
            <a:xfrm>
              <a:off x="4642369" y="2291315"/>
              <a:ext cx="15961" cy="16929"/>
            </a:xfrm>
            <a:custGeom>
              <a:avLst/>
              <a:gdLst/>
              <a:ahLst/>
              <a:cxnLst/>
              <a:rect l="l" t="t" r="r" b="b"/>
              <a:pathLst>
                <a:path w="313" h="332" extrusionOk="0">
                  <a:moveTo>
                    <a:pt x="1" y="199"/>
                  </a:moveTo>
                  <a:cubicBezTo>
                    <a:pt x="133" y="331"/>
                    <a:pt x="313" y="274"/>
                    <a:pt x="237" y="133"/>
                  </a:cubicBezTo>
                  <a:cubicBezTo>
                    <a:pt x="199" y="57"/>
                    <a:pt x="20" y="0"/>
                    <a:pt x="1" y="19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0"/>
            <p:cNvSpPr/>
            <p:nvPr/>
          </p:nvSpPr>
          <p:spPr>
            <a:xfrm>
              <a:off x="7501558" y="3059456"/>
              <a:ext cx="12595" cy="11626"/>
            </a:xfrm>
            <a:custGeom>
              <a:avLst/>
              <a:gdLst/>
              <a:ahLst/>
              <a:cxnLst/>
              <a:rect l="l" t="t" r="r" b="b"/>
              <a:pathLst>
                <a:path w="247" h="228" extrusionOk="0">
                  <a:moveTo>
                    <a:pt x="208" y="199"/>
                  </a:moveTo>
                  <a:cubicBezTo>
                    <a:pt x="218" y="190"/>
                    <a:pt x="227" y="190"/>
                    <a:pt x="246" y="190"/>
                  </a:cubicBezTo>
                  <a:lnTo>
                    <a:pt x="246" y="48"/>
                  </a:lnTo>
                  <a:cubicBezTo>
                    <a:pt x="142" y="1"/>
                    <a:pt x="180" y="10"/>
                    <a:pt x="57" y="20"/>
                  </a:cubicBezTo>
                  <a:cubicBezTo>
                    <a:pt x="29" y="57"/>
                    <a:pt x="10" y="86"/>
                    <a:pt x="0" y="152"/>
                  </a:cubicBezTo>
                  <a:cubicBezTo>
                    <a:pt x="76" y="209"/>
                    <a:pt x="85" y="227"/>
                    <a:pt x="189" y="209"/>
                  </a:cubicBezTo>
                  <a:cubicBezTo>
                    <a:pt x="199" y="209"/>
                    <a:pt x="208" y="209"/>
                    <a:pt x="208" y="19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0"/>
            <p:cNvSpPr/>
            <p:nvPr/>
          </p:nvSpPr>
          <p:spPr>
            <a:xfrm>
              <a:off x="6124715" y="3710979"/>
              <a:ext cx="22233" cy="21773"/>
            </a:xfrm>
            <a:custGeom>
              <a:avLst/>
              <a:gdLst/>
              <a:ahLst/>
              <a:cxnLst/>
              <a:rect l="l" t="t" r="r" b="b"/>
              <a:pathLst>
                <a:path w="436" h="427" extrusionOk="0">
                  <a:moveTo>
                    <a:pt x="10" y="322"/>
                  </a:moveTo>
                  <a:cubicBezTo>
                    <a:pt x="48" y="379"/>
                    <a:pt x="1" y="351"/>
                    <a:pt x="95" y="426"/>
                  </a:cubicBezTo>
                  <a:cubicBezTo>
                    <a:pt x="436" y="341"/>
                    <a:pt x="143" y="1"/>
                    <a:pt x="10" y="32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0"/>
            <p:cNvSpPr/>
            <p:nvPr/>
          </p:nvSpPr>
          <p:spPr>
            <a:xfrm>
              <a:off x="8066807" y="3450308"/>
              <a:ext cx="14074" cy="13053"/>
            </a:xfrm>
            <a:custGeom>
              <a:avLst/>
              <a:gdLst/>
              <a:ahLst/>
              <a:cxnLst/>
              <a:rect l="l" t="t" r="r" b="b"/>
              <a:pathLst>
                <a:path w="276" h="256" extrusionOk="0">
                  <a:moveTo>
                    <a:pt x="105" y="255"/>
                  </a:moveTo>
                  <a:cubicBezTo>
                    <a:pt x="199" y="236"/>
                    <a:pt x="237" y="199"/>
                    <a:pt x="275" y="114"/>
                  </a:cubicBezTo>
                  <a:cubicBezTo>
                    <a:pt x="237" y="19"/>
                    <a:pt x="237" y="19"/>
                    <a:pt x="124" y="0"/>
                  </a:cubicBezTo>
                  <a:cubicBezTo>
                    <a:pt x="48" y="76"/>
                    <a:pt x="1" y="123"/>
                    <a:pt x="105" y="25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0"/>
            <p:cNvSpPr/>
            <p:nvPr/>
          </p:nvSpPr>
          <p:spPr>
            <a:xfrm>
              <a:off x="7034111" y="3430524"/>
              <a:ext cx="12544" cy="13563"/>
            </a:xfrm>
            <a:custGeom>
              <a:avLst/>
              <a:gdLst/>
              <a:ahLst/>
              <a:cxnLst/>
              <a:rect l="l" t="t" r="r" b="b"/>
              <a:pathLst>
                <a:path w="246" h="266" extrusionOk="0">
                  <a:moveTo>
                    <a:pt x="19" y="142"/>
                  </a:moveTo>
                  <a:cubicBezTo>
                    <a:pt x="38" y="256"/>
                    <a:pt x="95" y="265"/>
                    <a:pt x="199" y="227"/>
                  </a:cubicBezTo>
                  <a:cubicBezTo>
                    <a:pt x="246" y="95"/>
                    <a:pt x="236" y="76"/>
                    <a:pt x="151" y="1"/>
                  </a:cubicBezTo>
                  <a:cubicBezTo>
                    <a:pt x="57" y="10"/>
                    <a:pt x="0" y="29"/>
                    <a:pt x="19" y="14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0"/>
            <p:cNvSpPr/>
            <p:nvPr/>
          </p:nvSpPr>
          <p:spPr>
            <a:xfrm>
              <a:off x="5683325" y="2656570"/>
              <a:ext cx="11116" cy="13104"/>
            </a:xfrm>
            <a:custGeom>
              <a:avLst/>
              <a:gdLst/>
              <a:ahLst/>
              <a:cxnLst/>
              <a:rect l="l" t="t" r="r" b="b"/>
              <a:pathLst>
                <a:path w="218" h="257" extrusionOk="0">
                  <a:moveTo>
                    <a:pt x="0" y="171"/>
                  </a:moveTo>
                  <a:cubicBezTo>
                    <a:pt x="66" y="218"/>
                    <a:pt x="57" y="237"/>
                    <a:pt x="151" y="256"/>
                  </a:cubicBezTo>
                  <a:cubicBezTo>
                    <a:pt x="208" y="171"/>
                    <a:pt x="217" y="152"/>
                    <a:pt x="189" y="10"/>
                  </a:cubicBezTo>
                  <a:lnTo>
                    <a:pt x="2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0"/>
            <p:cNvSpPr/>
            <p:nvPr/>
          </p:nvSpPr>
          <p:spPr>
            <a:xfrm>
              <a:off x="8149262" y="3629545"/>
              <a:ext cx="11575" cy="13563"/>
            </a:xfrm>
            <a:custGeom>
              <a:avLst/>
              <a:gdLst/>
              <a:ahLst/>
              <a:cxnLst/>
              <a:rect l="l" t="t" r="r" b="b"/>
              <a:pathLst>
                <a:path w="227" h="266" extrusionOk="0">
                  <a:moveTo>
                    <a:pt x="0" y="161"/>
                  </a:moveTo>
                  <a:cubicBezTo>
                    <a:pt x="66" y="228"/>
                    <a:pt x="28" y="237"/>
                    <a:pt x="142" y="265"/>
                  </a:cubicBezTo>
                  <a:cubicBezTo>
                    <a:pt x="217" y="171"/>
                    <a:pt x="227" y="114"/>
                    <a:pt x="161" y="1"/>
                  </a:cubicBezTo>
                  <a:lnTo>
                    <a:pt x="10" y="29"/>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0"/>
            <p:cNvSpPr/>
            <p:nvPr/>
          </p:nvSpPr>
          <p:spPr>
            <a:xfrm>
              <a:off x="6019671" y="2861863"/>
              <a:ext cx="19836" cy="19325"/>
            </a:xfrm>
            <a:custGeom>
              <a:avLst/>
              <a:gdLst/>
              <a:ahLst/>
              <a:cxnLst/>
              <a:rect l="l" t="t" r="r" b="b"/>
              <a:pathLst>
                <a:path w="389" h="379" extrusionOk="0">
                  <a:moveTo>
                    <a:pt x="133" y="20"/>
                  </a:moveTo>
                  <a:cubicBezTo>
                    <a:pt x="1" y="313"/>
                    <a:pt x="388" y="379"/>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0"/>
            <p:cNvSpPr/>
            <p:nvPr/>
          </p:nvSpPr>
          <p:spPr>
            <a:xfrm>
              <a:off x="7608998" y="2672989"/>
              <a:ext cx="12595" cy="12544"/>
            </a:xfrm>
            <a:custGeom>
              <a:avLst/>
              <a:gdLst/>
              <a:ahLst/>
              <a:cxnLst/>
              <a:rect l="l" t="t" r="r" b="b"/>
              <a:pathLst>
                <a:path w="247" h="246" extrusionOk="0">
                  <a:moveTo>
                    <a:pt x="29" y="246"/>
                  </a:moveTo>
                  <a:lnTo>
                    <a:pt x="209" y="236"/>
                  </a:lnTo>
                  <a:cubicBezTo>
                    <a:pt x="247" y="66"/>
                    <a:pt x="190" y="0"/>
                    <a:pt x="1"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0"/>
            <p:cNvSpPr/>
            <p:nvPr/>
          </p:nvSpPr>
          <p:spPr>
            <a:xfrm>
              <a:off x="5636565" y="2900923"/>
              <a:ext cx="13054" cy="14991"/>
            </a:xfrm>
            <a:custGeom>
              <a:avLst/>
              <a:gdLst/>
              <a:ahLst/>
              <a:cxnLst/>
              <a:rect l="l" t="t" r="r" b="b"/>
              <a:pathLst>
                <a:path w="256" h="294" extrusionOk="0">
                  <a:moveTo>
                    <a:pt x="57" y="227"/>
                  </a:moveTo>
                  <a:cubicBezTo>
                    <a:pt x="256" y="293"/>
                    <a:pt x="246" y="142"/>
                    <a:pt x="208" y="10"/>
                  </a:cubicBezTo>
                  <a:cubicBezTo>
                    <a:pt x="0" y="0"/>
                    <a:pt x="0" y="133"/>
                    <a:pt x="57" y="22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0"/>
            <p:cNvSpPr/>
            <p:nvPr/>
          </p:nvSpPr>
          <p:spPr>
            <a:xfrm>
              <a:off x="7669730" y="3244505"/>
              <a:ext cx="14023" cy="17897"/>
            </a:xfrm>
            <a:custGeom>
              <a:avLst/>
              <a:gdLst/>
              <a:ahLst/>
              <a:cxnLst/>
              <a:rect l="l" t="t" r="r" b="b"/>
              <a:pathLst>
                <a:path w="275" h="351" extrusionOk="0">
                  <a:moveTo>
                    <a:pt x="275" y="209"/>
                  </a:moveTo>
                  <a:cubicBezTo>
                    <a:pt x="218" y="1"/>
                    <a:pt x="48" y="95"/>
                    <a:pt x="29" y="180"/>
                  </a:cubicBezTo>
                  <a:cubicBezTo>
                    <a:pt x="1" y="322"/>
                    <a:pt x="180" y="350"/>
                    <a:pt x="275" y="2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0"/>
            <p:cNvSpPr/>
            <p:nvPr/>
          </p:nvSpPr>
          <p:spPr>
            <a:xfrm>
              <a:off x="4976317" y="3101371"/>
              <a:ext cx="16930" cy="13104"/>
            </a:xfrm>
            <a:custGeom>
              <a:avLst/>
              <a:gdLst/>
              <a:ahLst/>
              <a:cxnLst/>
              <a:rect l="l" t="t" r="r" b="b"/>
              <a:pathLst>
                <a:path w="332" h="257" extrusionOk="0">
                  <a:moveTo>
                    <a:pt x="86" y="256"/>
                  </a:moveTo>
                  <a:cubicBezTo>
                    <a:pt x="332" y="237"/>
                    <a:pt x="218" y="95"/>
                    <a:pt x="133" y="1"/>
                  </a:cubicBezTo>
                  <a:cubicBezTo>
                    <a:pt x="48" y="39"/>
                    <a:pt x="48" y="39"/>
                    <a:pt x="1" y="11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0"/>
            <p:cNvSpPr/>
            <p:nvPr/>
          </p:nvSpPr>
          <p:spPr>
            <a:xfrm>
              <a:off x="7777681" y="2917291"/>
              <a:ext cx="11626" cy="11626"/>
            </a:xfrm>
            <a:custGeom>
              <a:avLst/>
              <a:gdLst/>
              <a:ahLst/>
              <a:cxnLst/>
              <a:rect l="l" t="t" r="r" b="b"/>
              <a:pathLst>
                <a:path w="228" h="228" extrusionOk="0">
                  <a:moveTo>
                    <a:pt x="86" y="228"/>
                  </a:moveTo>
                  <a:lnTo>
                    <a:pt x="227" y="190"/>
                  </a:lnTo>
                  <a:lnTo>
                    <a:pt x="190" y="1"/>
                  </a:lnTo>
                  <a:lnTo>
                    <a:pt x="19" y="1"/>
                  </a:lnTo>
                  <a:cubicBezTo>
                    <a:pt x="1" y="142"/>
                    <a:pt x="10" y="152"/>
                    <a:pt x="86" y="2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0"/>
            <p:cNvSpPr/>
            <p:nvPr/>
          </p:nvSpPr>
          <p:spPr>
            <a:xfrm>
              <a:off x="7497223" y="2900413"/>
              <a:ext cx="13513" cy="16470"/>
            </a:xfrm>
            <a:custGeom>
              <a:avLst/>
              <a:gdLst/>
              <a:ahLst/>
              <a:cxnLst/>
              <a:rect l="l" t="t" r="r" b="b"/>
              <a:pathLst>
                <a:path w="265" h="323" extrusionOk="0">
                  <a:moveTo>
                    <a:pt x="227" y="228"/>
                  </a:moveTo>
                  <a:cubicBezTo>
                    <a:pt x="255" y="190"/>
                    <a:pt x="265" y="29"/>
                    <a:pt x="142" y="20"/>
                  </a:cubicBezTo>
                  <a:cubicBezTo>
                    <a:pt x="0" y="1"/>
                    <a:pt x="104" y="20"/>
                    <a:pt x="66" y="39"/>
                  </a:cubicBezTo>
                  <a:cubicBezTo>
                    <a:pt x="0" y="218"/>
                    <a:pt x="133" y="322"/>
                    <a:pt x="227" y="22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0"/>
            <p:cNvSpPr/>
            <p:nvPr/>
          </p:nvSpPr>
          <p:spPr>
            <a:xfrm>
              <a:off x="8196481" y="3770282"/>
              <a:ext cx="13513" cy="13053"/>
            </a:xfrm>
            <a:custGeom>
              <a:avLst/>
              <a:gdLst/>
              <a:ahLst/>
              <a:cxnLst/>
              <a:rect l="l" t="t" r="r" b="b"/>
              <a:pathLst>
                <a:path w="265" h="256" extrusionOk="0">
                  <a:moveTo>
                    <a:pt x="47" y="38"/>
                  </a:moveTo>
                  <a:cubicBezTo>
                    <a:pt x="29" y="114"/>
                    <a:pt x="0" y="256"/>
                    <a:pt x="133" y="237"/>
                  </a:cubicBezTo>
                  <a:cubicBezTo>
                    <a:pt x="265" y="208"/>
                    <a:pt x="246" y="123"/>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0"/>
            <p:cNvSpPr/>
            <p:nvPr/>
          </p:nvSpPr>
          <p:spPr>
            <a:xfrm>
              <a:off x="7710677" y="3286421"/>
              <a:ext cx="12136" cy="14022"/>
            </a:xfrm>
            <a:custGeom>
              <a:avLst/>
              <a:gdLst/>
              <a:ahLst/>
              <a:cxnLst/>
              <a:rect l="l" t="t" r="r" b="b"/>
              <a:pathLst>
                <a:path w="238" h="275" extrusionOk="0">
                  <a:moveTo>
                    <a:pt x="29" y="256"/>
                  </a:moveTo>
                  <a:cubicBezTo>
                    <a:pt x="143" y="275"/>
                    <a:pt x="171" y="266"/>
                    <a:pt x="237" y="190"/>
                  </a:cubicBezTo>
                  <a:cubicBezTo>
                    <a:pt x="209" y="1"/>
                    <a:pt x="143" y="48"/>
                    <a:pt x="1" y="10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0"/>
            <p:cNvSpPr/>
            <p:nvPr/>
          </p:nvSpPr>
          <p:spPr>
            <a:xfrm>
              <a:off x="5672719" y="2903829"/>
              <a:ext cx="12544" cy="12544"/>
            </a:xfrm>
            <a:custGeom>
              <a:avLst/>
              <a:gdLst/>
              <a:ahLst/>
              <a:cxnLst/>
              <a:rect l="l" t="t" r="r" b="b"/>
              <a:pathLst>
                <a:path w="246" h="246" extrusionOk="0">
                  <a:moveTo>
                    <a:pt x="217" y="10"/>
                  </a:moveTo>
                  <a:cubicBezTo>
                    <a:pt x="161" y="0"/>
                    <a:pt x="180" y="0"/>
                    <a:pt x="123" y="0"/>
                  </a:cubicBezTo>
                  <a:cubicBezTo>
                    <a:pt x="0" y="10"/>
                    <a:pt x="104" y="0"/>
                    <a:pt x="57" y="28"/>
                  </a:cubicBezTo>
                  <a:cubicBezTo>
                    <a:pt x="0" y="180"/>
                    <a:pt x="38" y="227"/>
                    <a:pt x="189" y="246"/>
                  </a:cubicBezTo>
                  <a:cubicBezTo>
                    <a:pt x="236" y="151"/>
                    <a:pt x="246" y="132"/>
                    <a:pt x="217" y="1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0"/>
            <p:cNvSpPr/>
            <p:nvPr/>
          </p:nvSpPr>
          <p:spPr>
            <a:xfrm>
              <a:off x="4969127" y="2353474"/>
              <a:ext cx="13513" cy="13053"/>
            </a:xfrm>
            <a:custGeom>
              <a:avLst/>
              <a:gdLst/>
              <a:ahLst/>
              <a:cxnLst/>
              <a:rect l="l" t="t" r="r" b="b"/>
              <a:pathLst>
                <a:path w="265" h="256" extrusionOk="0">
                  <a:moveTo>
                    <a:pt x="208" y="10"/>
                  </a:moveTo>
                  <a:cubicBezTo>
                    <a:pt x="85" y="0"/>
                    <a:pt x="38" y="57"/>
                    <a:pt x="0" y="171"/>
                  </a:cubicBezTo>
                  <a:lnTo>
                    <a:pt x="114" y="256"/>
                  </a:lnTo>
                  <a:cubicBezTo>
                    <a:pt x="208" y="208"/>
                    <a:pt x="265" y="142"/>
                    <a:pt x="208" y="1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0"/>
            <p:cNvSpPr/>
            <p:nvPr/>
          </p:nvSpPr>
          <p:spPr>
            <a:xfrm>
              <a:off x="5288594" y="2293253"/>
              <a:ext cx="14533" cy="10657"/>
            </a:xfrm>
            <a:custGeom>
              <a:avLst/>
              <a:gdLst/>
              <a:ahLst/>
              <a:cxnLst/>
              <a:rect l="l" t="t" r="r" b="b"/>
              <a:pathLst>
                <a:path w="285" h="209" extrusionOk="0">
                  <a:moveTo>
                    <a:pt x="48" y="10"/>
                  </a:moveTo>
                  <a:cubicBezTo>
                    <a:pt x="29" y="38"/>
                    <a:pt x="1" y="19"/>
                    <a:pt x="29" y="170"/>
                  </a:cubicBezTo>
                  <a:cubicBezTo>
                    <a:pt x="199" y="208"/>
                    <a:pt x="284" y="199"/>
                    <a:pt x="24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0"/>
            <p:cNvSpPr/>
            <p:nvPr/>
          </p:nvSpPr>
          <p:spPr>
            <a:xfrm>
              <a:off x="5197522" y="3301871"/>
              <a:ext cx="12136" cy="10657"/>
            </a:xfrm>
            <a:custGeom>
              <a:avLst/>
              <a:gdLst/>
              <a:ahLst/>
              <a:cxnLst/>
              <a:rect l="l" t="t" r="r" b="b"/>
              <a:pathLst>
                <a:path w="238" h="209" extrusionOk="0">
                  <a:moveTo>
                    <a:pt x="57" y="208"/>
                  </a:moveTo>
                  <a:lnTo>
                    <a:pt x="237" y="189"/>
                  </a:lnTo>
                  <a:lnTo>
                    <a:pt x="228" y="10"/>
                  </a:lnTo>
                  <a:cubicBezTo>
                    <a:pt x="95" y="0"/>
                    <a:pt x="95" y="0"/>
                    <a:pt x="1"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0"/>
            <p:cNvSpPr/>
            <p:nvPr/>
          </p:nvSpPr>
          <p:spPr>
            <a:xfrm>
              <a:off x="7311203" y="3605476"/>
              <a:ext cx="15961" cy="13053"/>
            </a:xfrm>
            <a:custGeom>
              <a:avLst/>
              <a:gdLst/>
              <a:ahLst/>
              <a:cxnLst/>
              <a:rect l="l" t="t" r="r" b="b"/>
              <a:pathLst>
                <a:path w="313" h="256" extrusionOk="0">
                  <a:moveTo>
                    <a:pt x="218" y="246"/>
                  </a:moveTo>
                  <a:cubicBezTo>
                    <a:pt x="274" y="180"/>
                    <a:pt x="312" y="0"/>
                    <a:pt x="104" y="29"/>
                  </a:cubicBezTo>
                  <a:cubicBezTo>
                    <a:pt x="0" y="170"/>
                    <a:pt x="76" y="189"/>
                    <a:pt x="95" y="25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0"/>
            <p:cNvSpPr/>
            <p:nvPr/>
          </p:nvSpPr>
          <p:spPr>
            <a:xfrm>
              <a:off x="5138269" y="2718270"/>
              <a:ext cx="19326" cy="20753"/>
            </a:xfrm>
            <a:custGeom>
              <a:avLst/>
              <a:gdLst/>
              <a:ahLst/>
              <a:cxnLst/>
              <a:rect l="l" t="t" r="r" b="b"/>
              <a:pathLst>
                <a:path w="379" h="407" extrusionOk="0">
                  <a:moveTo>
                    <a:pt x="341" y="105"/>
                  </a:moveTo>
                  <a:cubicBezTo>
                    <a:pt x="95" y="1"/>
                    <a:pt x="0" y="407"/>
                    <a:pt x="369" y="237"/>
                  </a:cubicBezTo>
                  <a:cubicBezTo>
                    <a:pt x="369" y="180"/>
                    <a:pt x="378" y="209"/>
                    <a:pt x="359" y="14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0"/>
            <p:cNvSpPr/>
            <p:nvPr/>
          </p:nvSpPr>
          <p:spPr>
            <a:xfrm>
              <a:off x="4978255" y="3127887"/>
              <a:ext cx="13054" cy="14532"/>
            </a:xfrm>
            <a:custGeom>
              <a:avLst/>
              <a:gdLst/>
              <a:ahLst/>
              <a:cxnLst/>
              <a:rect l="l" t="t" r="r" b="b"/>
              <a:pathLst>
                <a:path w="256" h="285" extrusionOk="0">
                  <a:moveTo>
                    <a:pt x="20" y="105"/>
                  </a:moveTo>
                  <a:cubicBezTo>
                    <a:pt x="1" y="265"/>
                    <a:pt x="133" y="284"/>
                    <a:pt x="246" y="246"/>
                  </a:cubicBezTo>
                  <a:cubicBezTo>
                    <a:pt x="256" y="48"/>
                    <a:pt x="142" y="1"/>
                    <a:pt x="20" y="10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0"/>
            <p:cNvSpPr/>
            <p:nvPr/>
          </p:nvSpPr>
          <p:spPr>
            <a:xfrm>
              <a:off x="5224038" y="2645963"/>
              <a:ext cx="14533" cy="12136"/>
            </a:xfrm>
            <a:custGeom>
              <a:avLst/>
              <a:gdLst/>
              <a:ahLst/>
              <a:cxnLst/>
              <a:rect l="l" t="t" r="r" b="b"/>
              <a:pathLst>
                <a:path w="285" h="238" extrusionOk="0">
                  <a:moveTo>
                    <a:pt x="208" y="237"/>
                  </a:moveTo>
                  <a:cubicBezTo>
                    <a:pt x="227" y="218"/>
                    <a:pt x="246" y="237"/>
                    <a:pt x="256" y="143"/>
                  </a:cubicBezTo>
                  <a:cubicBezTo>
                    <a:pt x="284" y="1"/>
                    <a:pt x="171" y="1"/>
                    <a:pt x="76" y="20"/>
                  </a:cubicBezTo>
                  <a:cubicBezTo>
                    <a:pt x="76" y="29"/>
                    <a:pt x="1" y="58"/>
                    <a:pt x="86" y="181"/>
                  </a:cubicBezTo>
                  <a:cubicBezTo>
                    <a:pt x="123" y="228"/>
                    <a:pt x="142" y="228"/>
                    <a:pt x="208" y="23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0"/>
            <p:cNvSpPr/>
            <p:nvPr/>
          </p:nvSpPr>
          <p:spPr>
            <a:xfrm>
              <a:off x="5700663" y="2306256"/>
              <a:ext cx="13513" cy="13053"/>
            </a:xfrm>
            <a:custGeom>
              <a:avLst/>
              <a:gdLst/>
              <a:ahLst/>
              <a:cxnLst/>
              <a:rect l="l" t="t" r="r" b="b"/>
              <a:pathLst>
                <a:path w="265" h="256" extrusionOk="0">
                  <a:moveTo>
                    <a:pt x="19" y="114"/>
                  </a:moveTo>
                  <a:cubicBezTo>
                    <a:pt x="0" y="255"/>
                    <a:pt x="208" y="189"/>
                    <a:pt x="265" y="170"/>
                  </a:cubicBezTo>
                  <a:cubicBezTo>
                    <a:pt x="255" y="10"/>
                    <a:pt x="180" y="0"/>
                    <a:pt x="29" y="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0"/>
            <p:cNvSpPr/>
            <p:nvPr/>
          </p:nvSpPr>
          <p:spPr>
            <a:xfrm>
              <a:off x="5631721" y="3058028"/>
              <a:ext cx="14023" cy="13053"/>
            </a:xfrm>
            <a:custGeom>
              <a:avLst/>
              <a:gdLst/>
              <a:ahLst/>
              <a:cxnLst/>
              <a:rect l="l" t="t" r="r" b="b"/>
              <a:pathLst>
                <a:path w="275" h="256" extrusionOk="0">
                  <a:moveTo>
                    <a:pt x="48" y="227"/>
                  </a:moveTo>
                  <a:cubicBezTo>
                    <a:pt x="133" y="255"/>
                    <a:pt x="199" y="237"/>
                    <a:pt x="275" y="208"/>
                  </a:cubicBezTo>
                  <a:lnTo>
                    <a:pt x="237" y="66"/>
                  </a:lnTo>
                  <a:cubicBezTo>
                    <a:pt x="95" y="0"/>
                    <a:pt x="1" y="66"/>
                    <a:pt x="48" y="22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0"/>
            <p:cNvSpPr/>
            <p:nvPr/>
          </p:nvSpPr>
          <p:spPr>
            <a:xfrm>
              <a:off x="5530043" y="3309571"/>
              <a:ext cx="13564" cy="12085"/>
            </a:xfrm>
            <a:custGeom>
              <a:avLst/>
              <a:gdLst/>
              <a:ahLst/>
              <a:cxnLst/>
              <a:rect l="l" t="t" r="r" b="b"/>
              <a:pathLst>
                <a:path w="266" h="237" extrusionOk="0">
                  <a:moveTo>
                    <a:pt x="105" y="1"/>
                  </a:moveTo>
                  <a:cubicBezTo>
                    <a:pt x="67" y="67"/>
                    <a:pt x="1" y="208"/>
                    <a:pt x="133" y="227"/>
                  </a:cubicBezTo>
                  <a:cubicBezTo>
                    <a:pt x="265" y="237"/>
                    <a:pt x="265" y="114"/>
                    <a:pt x="256" y="1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0"/>
            <p:cNvSpPr/>
            <p:nvPr/>
          </p:nvSpPr>
          <p:spPr>
            <a:xfrm>
              <a:off x="6349285" y="3777013"/>
              <a:ext cx="13105" cy="13053"/>
            </a:xfrm>
            <a:custGeom>
              <a:avLst/>
              <a:gdLst/>
              <a:ahLst/>
              <a:cxnLst/>
              <a:rect l="l" t="t" r="r" b="b"/>
              <a:pathLst>
                <a:path w="257" h="256" extrusionOk="0">
                  <a:moveTo>
                    <a:pt x="58" y="1"/>
                  </a:moveTo>
                  <a:cubicBezTo>
                    <a:pt x="1" y="142"/>
                    <a:pt x="29" y="256"/>
                    <a:pt x="209" y="237"/>
                  </a:cubicBezTo>
                  <a:cubicBezTo>
                    <a:pt x="256" y="105"/>
                    <a:pt x="228" y="1"/>
                    <a:pt x="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0"/>
            <p:cNvSpPr/>
            <p:nvPr/>
          </p:nvSpPr>
          <p:spPr>
            <a:xfrm>
              <a:off x="7474073" y="2676813"/>
              <a:ext cx="11626" cy="13563"/>
            </a:xfrm>
            <a:custGeom>
              <a:avLst/>
              <a:gdLst/>
              <a:ahLst/>
              <a:cxnLst/>
              <a:rect l="l" t="t" r="r" b="b"/>
              <a:pathLst>
                <a:path w="228" h="266" extrusionOk="0">
                  <a:moveTo>
                    <a:pt x="57" y="247"/>
                  </a:moveTo>
                  <a:cubicBezTo>
                    <a:pt x="142" y="265"/>
                    <a:pt x="124" y="265"/>
                    <a:pt x="209" y="199"/>
                  </a:cubicBezTo>
                  <a:cubicBezTo>
                    <a:pt x="227" y="39"/>
                    <a:pt x="199" y="1"/>
                    <a:pt x="29" y="48"/>
                  </a:cubicBezTo>
                  <a:cubicBezTo>
                    <a:pt x="1" y="171"/>
                    <a:pt x="1" y="180"/>
                    <a:pt x="57" y="2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0"/>
            <p:cNvSpPr/>
            <p:nvPr/>
          </p:nvSpPr>
          <p:spPr>
            <a:xfrm>
              <a:off x="7699612" y="2620926"/>
              <a:ext cx="14023" cy="13563"/>
            </a:xfrm>
            <a:custGeom>
              <a:avLst/>
              <a:gdLst/>
              <a:ahLst/>
              <a:cxnLst/>
              <a:rect l="l" t="t" r="r" b="b"/>
              <a:pathLst>
                <a:path w="275" h="266" extrusionOk="0">
                  <a:moveTo>
                    <a:pt x="190" y="38"/>
                  </a:moveTo>
                  <a:cubicBezTo>
                    <a:pt x="152" y="1"/>
                    <a:pt x="67" y="1"/>
                    <a:pt x="38" y="48"/>
                  </a:cubicBezTo>
                  <a:cubicBezTo>
                    <a:pt x="1" y="105"/>
                    <a:pt x="29" y="180"/>
                    <a:pt x="38" y="227"/>
                  </a:cubicBezTo>
                  <a:cubicBezTo>
                    <a:pt x="218" y="265"/>
                    <a:pt x="275" y="133"/>
                    <a:pt x="190" y="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0"/>
            <p:cNvSpPr/>
            <p:nvPr/>
          </p:nvSpPr>
          <p:spPr>
            <a:xfrm>
              <a:off x="7462039" y="2903319"/>
              <a:ext cx="11626" cy="13053"/>
            </a:xfrm>
            <a:custGeom>
              <a:avLst/>
              <a:gdLst/>
              <a:ahLst/>
              <a:cxnLst/>
              <a:rect l="l" t="t" r="r" b="b"/>
              <a:pathLst>
                <a:path w="228" h="256" extrusionOk="0">
                  <a:moveTo>
                    <a:pt x="67" y="237"/>
                  </a:moveTo>
                  <a:cubicBezTo>
                    <a:pt x="227" y="256"/>
                    <a:pt x="227" y="161"/>
                    <a:pt x="199" y="20"/>
                  </a:cubicBezTo>
                  <a:cubicBezTo>
                    <a:pt x="104" y="10"/>
                    <a:pt x="114" y="1"/>
                    <a:pt x="38" y="48"/>
                  </a:cubicBezTo>
                  <a:cubicBezTo>
                    <a:pt x="0" y="142"/>
                    <a:pt x="10" y="152"/>
                    <a:pt x="67" y="23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0"/>
            <p:cNvSpPr/>
            <p:nvPr/>
          </p:nvSpPr>
          <p:spPr>
            <a:xfrm>
              <a:off x="6545911" y="3452705"/>
              <a:ext cx="12595" cy="11626"/>
            </a:xfrm>
            <a:custGeom>
              <a:avLst/>
              <a:gdLst/>
              <a:ahLst/>
              <a:cxnLst/>
              <a:rect l="l" t="t" r="r" b="b"/>
              <a:pathLst>
                <a:path w="247" h="228" extrusionOk="0">
                  <a:moveTo>
                    <a:pt x="246" y="152"/>
                  </a:moveTo>
                  <a:lnTo>
                    <a:pt x="199" y="10"/>
                  </a:lnTo>
                  <a:cubicBezTo>
                    <a:pt x="76" y="0"/>
                    <a:pt x="67" y="29"/>
                    <a:pt x="1" y="95"/>
                  </a:cubicBezTo>
                  <a:lnTo>
                    <a:pt x="67" y="227"/>
                  </a:lnTo>
                  <a:cubicBezTo>
                    <a:pt x="152" y="218"/>
                    <a:pt x="171" y="218"/>
                    <a:pt x="246" y="15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0"/>
            <p:cNvSpPr/>
            <p:nvPr/>
          </p:nvSpPr>
          <p:spPr>
            <a:xfrm>
              <a:off x="7659124" y="2542858"/>
              <a:ext cx="14992" cy="17388"/>
            </a:xfrm>
            <a:custGeom>
              <a:avLst/>
              <a:gdLst/>
              <a:ahLst/>
              <a:cxnLst/>
              <a:rect l="l" t="t" r="r" b="b"/>
              <a:pathLst>
                <a:path w="294" h="341" extrusionOk="0">
                  <a:moveTo>
                    <a:pt x="218" y="76"/>
                  </a:moveTo>
                  <a:cubicBezTo>
                    <a:pt x="29" y="1"/>
                    <a:pt x="1" y="190"/>
                    <a:pt x="67" y="246"/>
                  </a:cubicBezTo>
                  <a:cubicBezTo>
                    <a:pt x="161" y="341"/>
                    <a:pt x="294" y="237"/>
                    <a:pt x="218" y="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0"/>
            <p:cNvSpPr/>
            <p:nvPr/>
          </p:nvSpPr>
          <p:spPr>
            <a:xfrm>
              <a:off x="5660634" y="2677323"/>
              <a:ext cx="13105" cy="13053"/>
            </a:xfrm>
            <a:custGeom>
              <a:avLst/>
              <a:gdLst/>
              <a:ahLst/>
              <a:cxnLst/>
              <a:rect l="l" t="t" r="r" b="b"/>
              <a:pathLst>
                <a:path w="257" h="256" extrusionOk="0">
                  <a:moveTo>
                    <a:pt x="199" y="255"/>
                  </a:moveTo>
                  <a:cubicBezTo>
                    <a:pt x="237" y="170"/>
                    <a:pt x="256" y="133"/>
                    <a:pt x="218" y="29"/>
                  </a:cubicBezTo>
                  <a:cubicBezTo>
                    <a:pt x="105" y="10"/>
                    <a:pt x="152" y="0"/>
                    <a:pt x="67" y="38"/>
                  </a:cubicBezTo>
                  <a:cubicBezTo>
                    <a:pt x="1" y="180"/>
                    <a:pt x="58" y="237"/>
                    <a:pt x="199" y="25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0"/>
            <p:cNvSpPr/>
            <p:nvPr/>
          </p:nvSpPr>
          <p:spPr>
            <a:xfrm>
              <a:off x="7975735" y="3746163"/>
              <a:ext cx="11167" cy="12595"/>
            </a:xfrm>
            <a:custGeom>
              <a:avLst/>
              <a:gdLst/>
              <a:ahLst/>
              <a:cxnLst/>
              <a:rect l="l" t="t" r="r" b="b"/>
              <a:pathLst>
                <a:path w="219" h="247" extrusionOk="0">
                  <a:moveTo>
                    <a:pt x="10" y="190"/>
                  </a:moveTo>
                  <a:cubicBezTo>
                    <a:pt x="86" y="237"/>
                    <a:pt x="114" y="247"/>
                    <a:pt x="218" y="180"/>
                  </a:cubicBezTo>
                  <a:lnTo>
                    <a:pt x="209" y="58"/>
                  </a:lnTo>
                  <a:cubicBezTo>
                    <a:pt x="133" y="1"/>
                    <a:pt x="95" y="1"/>
                    <a:pt x="1" y="5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0"/>
            <p:cNvSpPr/>
            <p:nvPr/>
          </p:nvSpPr>
          <p:spPr>
            <a:xfrm>
              <a:off x="4925733" y="2356381"/>
              <a:ext cx="14533" cy="17388"/>
            </a:xfrm>
            <a:custGeom>
              <a:avLst/>
              <a:gdLst/>
              <a:ahLst/>
              <a:cxnLst/>
              <a:rect l="l" t="t" r="r" b="b"/>
              <a:pathLst>
                <a:path w="285" h="341" extrusionOk="0">
                  <a:moveTo>
                    <a:pt x="218" y="246"/>
                  </a:moveTo>
                  <a:cubicBezTo>
                    <a:pt x="284" y="123"/>
                    <a:pt x="237" y="0"/>
                    <a:pt x="76" y="76"/>
                  </a:cubicBezTo>
                  <a:cubicBezTo>
                    <a:pt x="1" y="208"/>
                    <a:pt x="48" y="340"/>
                    <a:pt x="218" y="24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0"/>
            <p:cNvSpPr/>
            <p:nvPr/>
          </p:nvSpPr>
          <p:spPr>
            <a:xfrm>
              <a:off x="7295294" y="3637244"/>
              <a:ext cx="11626" cy="15960"/>
            </a:xfrm>
            <a:custGeom>
              <a:avLst/>
              <a:gdLst/>
              <a:ahLst/>
              <a:cxnLst/>
              <a:rect l="l" t="t" r="r" b="b"/>
              <a:pathLst>
                <a:path w="228" h="313" extrusionOk="0">
                  <a:moveTo>
                    <a:pt x="180" y="218"/>
                  </a:moveTo>
                  <a:cubicBezTo>
                    <a:pt x="227" y="133"/>
                    <a:pt x="171" y="303"/>
                    <a:pt x="199" y="171"/>
                  </a:cubicBezTo>
                  <a:cubicBezTo>
                    <a:pt x="208" y="162"/>
                    <a:pt x="199" y="95"/>
                    <a:pt x="199" y="86"/>
                  </a:cubicBezTo>
                  <a:cubicBezTo>
                    <a:pt x="152" y="1"/>
                    <a:pt x="123" y="29"/>
                    <a:pt x="29" y="29"/>
                  </a:cubicBezTo>
                  <a:cubicBezTo>
                    <a:pt x="0" y="143"/>
                    <a:pt x="0" y="313"/>
                    <a:pt x="152" y="2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0"/>
            <p:cNvSpPr/>
            <p:nvPr/>
          </p:nvSpPr>
          <p:spPr>
            <a:xfrm>
              <a:off x="8234521" y="3770741"/>
              <a:ext cx="13564" cy="15960"/>
            </a:xfrm>
            <a:custGeom>
              <a:avLst/>
              <a:gdLst/>
              <a:ahLst/>
              <a:cxnLst/>
              <a:rect l="l" t="t" r="r" b="b"/>
              <a:pathLst>
                <a:path w="266" h="313" extrusionOk="0">
                  <a:moveTo>
                    <a:pt x="265" y="86"/>
                  </a:moveTo>
                  <a:cubicBezTo>
                    <a:pt x="199" y="48"/>
                    <a:pt x="1" y="1"/>
                    <a:pt x="39" y="180"/>
                  </a:cubicBezTo>
                  <a:cubicBezTo>
                    <a:pt x="76" y="313"/>
                    <a:pt x="237" y="284"/>
                    <a:pt x="265" y="8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0"/>
            <p:cNvSpPr/>
            <p:nvPr/>
          </p:nvSpPr>
          <p:spPr>
            <a:xfrm>
              <a:off x="4862145" y="2990566"/>
              <a:ext cx="13513" cy="14022"/>
            </a:xfrm>
            <a:custGeom>
              <a:avLst/>
              <a:gdLst/>
              <a:ahLst/>
              <a:cxnLst/>
              <a:rect l="l" t="t" r="r" b="b"/>
              <a:pathLst>
                <a:path w="265" h="275" extrusionOk="0">
                  <a:moveTo>
                    <a:pt x="76" y="57"/>
                  </a:moveTo>
                  <a:cubicBezTo>
                    <a:pt x="0" y="199"/>
                    <a:pt x="66" y="274"/>
                    <a:pt x="227" y="274"/>
                  </a:cubicBezTo>
                  <a:cubicBezTo>
                    <a:pt x="265" y="142"/>
                    <a:pt x="227" y="0"/>
                    <a:pt x="76"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0"/>
            <p:cNvSpPr/>
            <p:nvPr/>
          </p:nvSpPr>
          <p:spPr>
            <a:xfrm>
              <a:off x="5790307" y="2503339"/>
              <a:ext cx="14482" cy="15501"/>
            </a:xfrm>
            <a:custGeom>
              <a:avLst/>
              <a:gdLst/>
              <a:ahLst/>
              <a:cxnLst/>
              <a:rect l="l" t="t" r="r" b="b"/>
              <a:pathLst>
                <a:path w="284" h="304" extrusionOk="0">
                  <a:moveTo>
                    <a:pt x="255" y="180"/>
                  </a:moveTo>
                  <a:cubicBezTo>
                    <a:pt x="284" y="67"/>
                    <a:pt x="180" y="1"/>
                    <a:pt x="104" y="48"/>
                  </a:cubicBezTo>
                  <a:cubicBezTo>
                    <a:pt x="0" y="105"/>
                    <a:pt x="85" y="275"/>
                    <a:pt x="208" y="256"/>
                  </a:cubicBezTo>
                  <a:cubicBezTo>
                    <a:pt x="246" y="218"/>
                    <a:pt x="227" y="303"/>
                    <a:pt x="255" y="1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0"/>
            <p:cNvSpPr/>
            <p:nvPr/>
          </p:nvSpPr>
          <p:spPr>
            <a:xfrm>
              <a:off x="7381063" y="3245015"/>
              <a:ext cx="14533" cy="10657"/>
            </a:xfrm>
            <a:custGeom>
              <a:avLst/>
              <a:gdLst/>
              <a:ahLst/>
              <a:cxnLst/>
              <a:rect l="l" t="t" r="r" b="b"/>
              <a:pathLst>
                <a:path w="285" h="209" extrusionOk="0">
                  <a:moveTo>
                    <a:pt x="48" y="170"/>
                  </a:moveTo>
                  <a:cubicBezTo>
                    <a:pt x="67" y="180"/>
                    <a:pt x="1" y="208"/>
                    <a:pt x="142" y="199"/>
                  </a:cubicBezTo>
                  <a:cubicBezTo>
                    <a:pt x="284" y="189"/>
                    <a:pt x="237" y="57"/>
                    <a:pt x="218" y="0"/>
                  </a:cubicBezTo>
                  <a:lnTo>
                    <a:pt x="86" y="0"/>
                  </a:lnTo>
                  <a:cubicBezTo>
                    <a:pt x="39" y="66"/>
                    <a:pt x="20" y="76"/>
                    <a:pt x="48" y="17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0"/>
            <p:cNvSpPr/>
            <p:nvPr/>
          </p:nvSpPr>
          <p:spPr>
            <a:xfrm>
              <a:off x="4819261" y="2299015"/>
              <a:ext cx="13054" cy="15450"/>
            </a:xfrm>
            <a:custGeom>
              <a:avLst/>
              <a:gdLst/>
              <a:ahLst/>
              <a:cxnLst/>
              <a:rect l="l" t="t" r="r" b="b"/>
              <a:pathLst>
                <a:path w="256" h="303" extrusionOk="0">
                  <a:moveTo>
                    <a:pt x="217" y="265"/>
                  </a:moveTo>
                  <a:cubicBezTo>
                    <a:pt x="255" y="1"/>
                    <a:pt x="0" y="29"/>
                    <a:pt x="9" y="256"/>
                  </a:cubicBezTo>
                  <a:cubicBezTo>
                    <a:pt x="76" y="284"/>
                    <a:pt x="123" y="303"/>
                    <a:pt x="217" y="26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0"/>
            <p:cNvSpPr/>
            <p:nvPr/>
          </p:nvSpPr>
          <p:spPr>
            <a:xfrm>
              <a:off x="5055865" y="2245984"/>
              <a:ext cx="13513" cy="13104"/>
            </a:xfrm>
            <a:custGeom>
              <a:avLst/>
              <a:gdLst/>
              <a:ahLst/>
              <a:cxnLst/>
              <a:rect l="l" t="t" r="r" b="b"/>
              <a:pathLst>
                <a:path w="265" h="257" extrusionOk="0">
                  <a:moveTo>
                    <a:pt x="66" y="247"/>
                  </a:moveTo>
                  <a:lnTo>
                    <a:pt x="218" y="256"/>
                  </a:lnTo>
                  <a:lnTo>
                    <a:pt x="265" y="105"/>
                  </a:lnTo>
                  <a:cubicBezTo>
                    <a:pt x="123" y="1"/>
                    <a:pt x="0" y="10"/>
                    <a:pt x="66" y="2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0"/>
            <p:cNvSpPr/>
            <p:nvPr/>
          </p:nvSpPr>
          <p:spPr>
            <a:xfrm>
              <a:off x="7271174" y="3300902"/>
              <a:ext cx="20805" cy="22691"/>
            </a:xfrm>
            <a:custGeom>
              <a:avLst/>
              <a:gdLst/>
              <a:ahLst/>
              <a:cxnLst/>
              <a:rect l="l" t="t" r="r" b="b"/>
              <a:pathLst>
                <a:path w="408" h="445" extrusionOk="0">
                  <a:moveTo>
                    <a:pt x="77" y="95"/>
                  </a:moveTo>
                  <a:cubicBezTo>
                    <a:pt x="77" y="95"/>
                    <a:pt x="1" y="161"/>
                    <a:pt x="48" y="246"/>
                  </a:cubicBezTo>
                  <a:cubicBezTo>
                    <a:pt x="162" y="445"/>
                    <a:pt x="407" y="0"/>
                    <a:pt x="77" y="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0"/>
            <p:cNvSpPr/>
            <p:nvPr/>
          </p:nvSpPr>
          <p:spPr>
            <a:xfrm>
              <a:off x="5867408" y="3631992"/>
              <a:ext cx="12544" cy="12544"/>
            </a:xfrm>
            <a:custGeom>
              <a:avLst/>
              <a:gdLst/>
              <a:ahLst/>
              <a:cxnLst/>
              <a:rect l="l" t="t" r="r" b="b"/>
              <a:pathLst>
                <a:path w="246" h="246" extrusionOk="0">
                  <a:moveTo>
                    <a:pt x="218" y="95"/>
                  </a:moveTo>
                  <a:cubicBezTo>
                    <a:pt x="189" y="0"/>
                    <a:pt x="208" y="85"/>
                    <a:pt x="170" y="28"/>
                  </a:cubicBezTo>
                  <a:cubicBezTo>
                    <a:pt x="57" y="19"/>
                    <a:pt x="29" y="47"/>
                    <a:pt x="0" y="142"/>
                  </a:cubicBezTo>
                  <a:cubicBezTo>
                    <a:pt x="57" y="227"/>
                    <a:pt x="95" y="246"/>
                    <a:pt x="208" y="217"/>
                  </a:cubicBezTo>
                  <a:cubicBezTo>
                    <a:pt x="208" y="208"/>
                    <a:pt x="246" y="217"/>
                    <a:pt x="218" y="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0"/>
            <p:cNvSpPr/>
            <p:nvPr/>
          </p:nvSpPr>
          <p:spPr>
            <a:xfrm>
              <a:off x="4702591" y="2353474"/>
              <a:ext cx="16471" cy="12595"/>
            </a:xfrm>
            <a:custGeom>
              <a:avLst/>
              <a:gdLst/>
              <a:ahLst/>
              <a:cxnLst/>
              <a:rect l="l" t="t" r="r" b="b"/>
              <a:pathLst>
                <a:path w="323" h="247" extrusionOk="0">
                  <a:moveTo>
                    <a:pt x="275" y="67"/>
                  </a:moveTo>
                  <a:cubicBezTo>
                    <a:pt x="1" y="0"/>
                    <a:pt x="10" y="246"/>
                    <a:pt x="218" y="246"/>
                  </a:cubicBezTo>
                  <a:cubicBezTo>
                    <a:pt x="322" y="246"/>
                    <a:pt x="284" y="161"/>
                    <a:pt x="275" y="6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0"/>
            <p:cNvSpPr/>
            <p:nvPr/>
          </p:nvSpPr>
          <p:spPr>
            <a:xfrm>
              <a:off x="5825951" y="3716792"/>
              <a:ext cx="16420" cy="16419"/>
            </a:xfrm>
            <a:custGeom>
              <a:avLst/>
              <a:gdLst/>
              <a:ahLst/>
              <a:cxnLst/>
              <a:rect l="l" t="t" r="r" b="b"/>
              <a:pathLst>
                <a:path w="322" h="322" extrusionOk="0">
                  <a:moveTo>
                    <a:pt x="85" y="0"/>
                  </a:moveTo>
                  <a:cubicBezTo>
                    <a:pt x="0" y="284"/>
                    <a:pt x="322" y="322"/>
                    <a:pt x="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0"/>
            <p:cNvSpPr/>
            <p:nvPr/>
          </p:nvSpPr>
          <p:spPr>
            <a:xfrm>
              <a:off x="6658706" y="3689817"/>
              <a:ext cx="14482" cy="15450"/>
            </a:xfrm>
            <a:custGeom>
              <a:avLst/>
              <a:gdLst/>
              <a:ahLst/>
              <a:cxnLst/>
              <a:rect l="l" t="t" r="r" b="b"/>
              <a:pathLst>
                <a:path w="284" h="303" extrusionOk="0">
                  <a:moveTo>
                    <a:pt x="38" y="189"/>
                  </a:moveTo>
                  <a:cubicBezTo>
                    <a:pt x="66" y="303"/>
                    <a:pt x="284" y="265"/>
                    <a:pt x="236" y="114"/>
                  </a:cubicBezTo>
                  <a:cubicBezTo>
                    <a:pt x="199" y="0"/>
                    <a:pt x="0" y="19"/>
                    <a:pt x="38" y="18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0"/>
            <p:cNvSpPr/>
            <p:nvPr/>
          </p:nvSpPr>
          <p:spPr>
            <a:xfrm>
              <a:off x="7343023" y="2501402"/>
              <a:ext cx="14482" cy="15501"/>
            </a:xfrm>
            <a:custGeom>
              <a:avLst/>
              <a:gdLst/>
              <a:ahLst/>
              <a:cxnLst/>
              <a:rect l="l" t="t" r="r" b="b"/>
              <a:pathLst>
                <a:path w="284" h="304" extrusionOk="0">
                  <a:moveTo>
                    <a:pt x="66" y="303"/>
                  </a:moveTo>
                  <a:cubicBezTo>
                    <a:pt x="284" y="284"/>
                    <a:pt x="274" y="1"/>
                    <a:pt x="47" y="105"/>
                  </a:cubicBezTo>
                  <a:cubicBezTo>
                    <a:pt x="0" y="199"/>
                    <a:pt x="0" y="209"/>
                    <a:pt x="66" y="3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0"/>
            <p:cNvSpPr/>
            <p:nvPr/>
          </p:nvSpPr>
          <p:spPr>
            <a:xfrm>
              <a:off x="5984027" y="3497986"/>
              <a:ext cx="14023" cy="14532"/>
            </a:xfrm>
            <a:custGeom>
              <a:avLst/>
              <a:gdLst/>
              <a:ahLst/>
              <a:cxnLst/>
              <a:rect l="l" t="t" r="r" b="b"/>
              <a:pathLst>
                <a:path w="275" h="285" extrusionOk="0">
                  <a:moveTo>
                    <a:pt x="19" y="114"/>
                  </a:moveTo>
                  <a:cubicBezTo>
                    <a:pt x="0" y="161"/>
                    <a:pt x="38" y="228"/>
                    <a:pt x="85" y="246"/>
                  </a:cubicBezTo>
                  <a:cubicBezTo>
                    <a:pt x="151" y="284"/>
                    <a:pt x="189" y="246"/>
                    <a:pt x="218" y="228"/>
                  </a:cubicBezTo>
                  <a:cubicBezTo>
                    <a:pt x="274" y="1"/>
                    <a:pt x="57" y="39"/>
                    <a:pt x="19" y="11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0"/>
            <p:cNvSpPr/>
            <p:nvPr/>
          </p:nvSpPr>
          <p:spPr>
            <a:xfrm>
              <a:off x="7071183" y="3554842"/>
              <a:ext cx="12136" cy="15960"/>
            </a:xfrm>
            <a:custGeom>
              <a:avLst/>
              <a:gdLst/>
              <a:ahLst/>
              <a:cxnLst/>
              <a:rect l="l" t="t" r="r" b="b"/>
              <a:pathLst>
                <a:path w="238" h="313" extrusionOk="0">
                  <a:moveTo>
                    <a:pt x="58" y="313"/>
                  </a:moveTo>
                  <a:cubicBezTo>
                    <a:pt x="190" y="313"/>
                    <a:pt x="199" y="294"/>
                    <a:pt x="237" y="190"/>
                  </a:cubicBezTo>
                  <a:cubicBezTo>
                    <a:pt x="114" y="1"/>
                    <a:pt x="1" y="77"/>
                    <a:pt x="58" y="31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0"/>
            <p:cNvSpPr/>
            <p:nvPr/>
          </p:nvSpPr>
          <p:spPr>
            <a:xfrm>
              <a:off x="6316548" y="3547142"/>
              <a:ext cx="18357" cy="14532"/>
            </a:xfrm>
            <a:custGeom>
              <a:avLst/>
              <a:gdLst/>
              <a:ahLst/>
              <a:cxnLst/>
              <a:rect l="l" t="t" r="r" b="b"/>
              <a:pathLst>
                <a:path w="360" h="285" extrusionOk="0">
                  <a:moveTo>
                    <a:pt x="303" y="275"/>
                  </a:moveTo>
                  <a:cubicBezTo>
                    <a:pt x="331" y="228"/>
                    <a:pt x="359" y="180"/>
                    <a:pt x="331" y="114"/>
                  </a:cubicBezTo>
                  <a:cubicBezTo>
                    <a:pt x="114" y="1"/>
                    <a:pt x="0" y="284"/>
                    <a:pt x="303" y="2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0"/>
            <p:cNvSpPr/>
            <p:nvPr/>
          </p:nvSpPr>
          <p:spPr>
            <a:xfrm>
              <a:off x="5519436" y="2808372"/>
              <a:ext cx="16930" cy="16929"/>
            </a:xfrm>
            <a:custGeom>
              <a:avLst/>
              <a:gdLst/>
              <a:ahLst/>
              <a:cxnLst/>
              <a:rect l="l" t="t" r="r" b="b"/>
              <a:pathLst>
                <a:path w="332" h="332" extrusionOk="0">
                  <a:moveTo>
                    <a:pt x="284" y="48"/>
                  </a:moveTo>
                  <a:cubicBezTo>
                    <a:pt x="1" y="1"/>
                    <a:pt x="95" y="332"/>
                    <a:pt x="294" y="228"/>
                  </a:cubicBezTo>
                  <a:cubicBezTo>
                    <a:pt x="332" y="124"/>
                    <a:pt x="322" y="143"/>
                    <a:pt x="284" y="4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0"/>
            <p:cNvSpPr/>
            <p:nvPr/>
          </p:nvSpPr>
          <p:spPr>
            <a:xfrm>
              <a:off x="5857260" y="3300392"/>
              <a:ext cx="22233" cy="15501"/>
            </a:xfrm>
            <a:custGeom>
              <a:avLst/>
              <a:gdLst/>
              <a:ahLst/>
              <a:cxnLst/>
              <a:rect l="l" t="t" r="r" b="b"/>
              <a:pathLst>
                <a:path w="436" h="304" extrusionOk="0">
                  <a:moveTo>
                    <a:pt x="313" y="266"/>
                  </a:moveTo>
                  <a:cubicBezTo>
                    <a:pt x="435" y="20"/>
                    <a:pt x="1" y="1"/>
                    <a:pt x="171" y="275"/>
                  </a:cubicBezTo>
                  <a:cubicBezTo>
                    <a:pt x="284" y="303"/>
                    <a:pt x="228" y="303"/>
                    <a:pt x="313" y="26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0"/>
            <p:cNvSpPr/>
            <p:nvPr/>
          </p:nvSpPr>
          <p:spPr>
            <a:xfrm>
              <a:off x="4939246" y="2269644"/>
              <a:ext cx="11626" cy="10606"/>
            </a:xfrm>
            <a:custGeom>
              <a:avLst/>
              <a:gdLst/>
              <a:ahLst/>
              <a:cxnLst/>
              <a:rect l="l" t="t" r="r" b="b"/>
              <a:pathLst>
                <a:path w="228" h="208" extrusionOk="0">
                  <a:moveTo>
                    <a:pt x="29" y="198"/>
                  </a:moveTo>
                  <a:cubicBezTo>
                    <a:pt x="170" y="208"/>
                    <a:pt x="189" y="198"/>
                    <a:pt x="227" y="85"/>
                  </a:cubicBezTo>
                  <a:cubicBezTo>
                    <a:pt x="170" y="28"/>
                    <a:pt x="133" y="0"/>
                    <a:pt x="38" y="0"/>
                  </a:cubicBezTo>
                  <a:cubicBezTo>
                    <a:pt x="0" y="104"/>
                    <a:pt x="10" y="95"/>
                    <a:pt x="29" y="19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0"/>
            <p:cNvSpPr/>
            <p:nvPr/>
          </p:nvSpPr>
          <p:spPr>
            <a:xfrm>
              <a:off x="5656299" y="2902860"/>
              <a:ext cx="12595" cy="14022"/>
            </a:xfrm>
            <a:custGeom>
              <a:avLst/>
              <a:gdLst/>
              <a:ahLst/>
              <a:cxnLst/>
              <a:rect l="l" t="t" r="r" b="b"/>
              <a:pathLst>
                <a:path w="247" h="275" extrusionOk="0">
                  <a:moveTo>
                    <a:pt x="67" y="0"/>
                  </a:moveTo>
                  <a:cubicBezTo>
                    <a:pt x="1" y="151"/>
                    <a:pt x="39" y="274"/>
                    <a:pt x="209" y="199"/>
                  </a:cubicBezTo>
                  <a:cubicBezTo>
                    <a:pt x="247" y="29"/>
                    <a:pt x="209" y="10"/>
                    <a:pt x="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0"/>
            <p:cNvSpPr/>
            <p:nvPr/>
          </p:nvSpPr>
          <p:spPr>
            <a:xfrm>
              <a:off x="4869335" y="2417571"/>
              <a:ext cx="14533" cy="14991"/>
            </a:xfrm>
            <a:custGeom>
              <a:avLst/>
              <a:gdLst/>
              <a:ahLst/>
              <a:cxnLst/>
              <a:rect l="l" t="t" r="r" b="b"/>
              <a:pathLst>
                <a:path w="285" h="294" extrusionOk="0">
                  <a:moveTo>
                    <a:pt x="114" y="0"/>
                  </a:moveTo>
                  <a:cubicBezTo>
                    <a:pt x="10" y="48"/>
                    <a:pt x="10" y="57"/>
                    <a:pt x="1" y="180"/>
                  </a:cubicBezTo>
                  <a:cubicBezTo>
                    <a:pt x="228" y="293"/>
                    <a:pt x="284" y="123"/>
                    <a:pt x="1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0"/>
            <p:cNvSpPr/>
            <p:nvPr/>
          </p:nvSpPr>
          <p:spPr>
            <a:xfrm>
              <a:off x="7451891" y="2685023"/>
              <a:ext cx="15961" cy="14532"/>
            </a:xfrm>
            <a:custGeom>
              <a:avLst/>
              <a:gdLst/>
              <a:ahLst/>
              <a:cxnLst/>
              <a:rect l="l" t="t" r="r" b="b"/>
              <a:pathLst>
                <a:path w="313" h="285" extrusionOk="0">
                  <a:moveTo>
                    <a:pt x="218" y="218"/>
                  </a:moveTo>
                  <a:cubicBezTo>
                    <a:pt x="313" y="48"/>
                    <a:pt x="133" y="0"/>
                    <a:pt x="67" y="67"/>
                  </a:cubicBezTo>
                  <a:cubicBezTo>
                    <a:pt x="1" y="133"/>
                    <a:pt x="48" y="284"/>
                    <a:pt x="218" y="21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0"/>
            <p:cNvSpPr/>
            <p:nvPr/>
          </p:nvSpPr>
          <p:spPr>
            <a:xfrm>
              <a:off x="5437543" y="3357299"/>
              <a:ext cx="15451" cy="19325"/>
            </a:xfrm>
            <a:custGeom>
              <a:avLst/>
              <a:gdLst/>
              <a:ahLst/>
              <a:cxnLst/>
              <a:rect l="l" t="t" r="r" b="b"/>
              <a:pathLst>
                <a:path w="303" h="379" extrusionOk="0">
                  <a:moveTo>
                    <a:pt x="47" y="293"/>
                  </a:moveTo>
                  <a:cubicBezTo>
                    <a:pt x="246" y="378"/>
                    <a:pt x="303" y="0"/>
                    <a:pt x="47" y="123"/>
                  </a:cubicBezTo>
                  <a:cubicBezTo>
                    <a:pt x="0" y="218"/>
                    <a:pt x="10" y="218"/>
                    <a:pt x="47" y="29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0"/>
            <p:cNvSpPr/>
            <p:nvPr/>
          </p:nvSpPr>
          <p:spPr>
            <a:xfrm>
              <a:off x="5462121" y="2557340"/>
              <a:ext cx="14992" cy="10606"/>
            </a:xfrm>
            <a:custGeom>
              <a:avLst/>
              <a:gdLst/>
              <a:ahLst/>
              <a:cxnLst/>
              <a:rect l="l" t="t" r="r" b="b"/>
              <a:pathLst>
                <a:path w="294" h="208" extrusionOk="0">
                  <a:moveTo>
                    <a:pt x="180" y="199"/>
                  </a:moveTo>
                  <a:cubicBezTo>
                    <a:pt x="180" y="151"/>
                    <a:pt x="293" y="10"/>
                    <a:pt x="114" y="0"/>
                  </a:cubicBezTo>
                  <a:cubicBezTo>
                    <a:pt x="85" y="0"/>
                    <a:pt x="66" y="10"/>
                    <a:pt x="29" y="19"/>
                  </a:cubicBezTo>
                  <a:cubicBezTo>
                    <a:pt x="0" y="189"/>
                    <a:pt x="10" y="208"/>
                    <a:pt x="180" y="19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0"/>
            <p:cNvSpPr/>
            <p:nvPr/>
          </p:nvSpPr>
          <p:spPr>
            <a:xfrm>
              <a:off x="7715062" y="2579470"/>
              <a:ext cx="13513" cy="10657"/>
            </a:xfrm>
            <a:custGeom>
              <a:avLst/>
              <a:gdLst/>
              <a:ahLst/>
              <a:cxnLst/>
              <a:rect l="l" t="t" r="r" b="b"/>
              <a:pathLst>
                <a:path w="265" h="209" extrusionOk="0">
                  <a:moveTo>
                    <a:pt x="95" y="10"/>
                  </a:moveTo>
                  <a:cubicBezTo>
                    <a:pt x="47" y="1"/>
                    <a:pt x="57" y="10"/>
                    <a:pt x="9" y="20"/>
                  </a:cubicBezTo>
                  <a:cubicBezTo>
                    <a:pt x="0" y="114"/>
                    <a:pt x="0" y="209"/>
                    <a:pt x="123" y="199"/>
                  </a:cubicBezTo>
                  <a:cubicBezTo>
                    <a:pt x="265" y="190"/>
                    <a:pt x="246" y="20"/>
                    <a:pt x="95" y="1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0"/>
            <p:cNvSpPr/>
            <p:nvPr/>
          </p:nvSpPr>
          <p:spPr>
            <a:xfrm>
              <a:off x="8373832" y="3795829"/>
              <a:ext cx="10606" cy="10657"/>
            </a:xfrm>
            <a:custGeom>
              <a:avLst/>
              <a:gdLst/>
              <a:ahLst/>
              <a:cxnLst/>
              <a:rect l="l" t="t" r="r" b="b"/>
              <a:pathLst>
                <a:path w="208" h="209" extrusionOk="0">
                  <a:moveTo>
                    <a:pt x="208" y="29"/>
                  </a:moveTo>
                  <a:cubicBezTo>
                    <a:pt x="57" y="0"/>
                    <a:pt x="10" y="10"/>
                    <a:pt x="0" y="199"/>
                  </a:cubicBezTo>
                  <a:lnTo>
                    <a:pt x="189" y="20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0"/>
            <p:cNvSpPr/>
            <p:nvPr/>
          </p:nvSpPr>
          <p:spPr>
            <a:xfrm>
              <a:off x="5216338" y="3082096"/>
              <a:ext cx="11116" cy="12595"/>
            </a:xfrm>
            <a:custGeom>
              <a:avLst/>
              <a:gdLst/>
              <a:ahLst/>
              <a:cxnLst/>
              <a:rect l="l" t="t" r="r" b="b"/>
              <a:pathLst>
                <a:path w="218" h="247" extrusionOk="0">
                  <a:moveTo>
                    <a:pt x="218" y="199"/>
                  </a:moveTo>
                  <a:cubicBezTo>
                    <a:pt x="218" y="114"/>
                    <a:pt x="208" y="1"/>
                    <a:pt x="104" y="29"/>
                  </a:cubicBezTo>
                  <a:cubicBezTo>
                    <a:pt x="0" y="48"/>
                    <a:pt x="38" y="133"/>
                    <a:pt x="38" y="2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0"/>
            <p:cNvSpPr/>
            <p:nvPr/>
          </p:nvSpPr>
          <p:spPr>
            <a:xfrm>
              <a:off x="4981161" y="1946254"/>
              <a:ext cx="11626" cy="13563"/>
            </a:xfrm>
            <a:custGeom>
              <a:avLst/>
              <a:gdLst/>
              <a:ahLst/>
              <a:cxnLst/>
              <a:rect l="l" t="t" r="r" b="b"/>
              <a:pathLst>
                <a:path w="228" h="266" extrusionOk="0">
                  <a:moveTo>
                    <a:pt x="48" y="265"/>
                  </a:moveTo>
                  <a:lnTo>
                    <a:pt x="180" y="265"/>
                  </a:lnTo>
                  <a:cubicBezTo>
                    <a:pt x="208" y="209"/>
                    <a:pt x="227" y="180"/>
                    <a:pt x="189" y="95"/>
                  </a:cubicBezTo>
                  <a:cubicBezTo>
                    <a:pt x="19" y="1"/>
                    <a:pt x="0" y="133"/>
                    <a:pt x="48" y="26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0"/>
            <p:cNvSpPr/>
            <p:nvPr/>
          </p:nvSpPr>
          <p:spPr>
            <a:xfrm>
              <a:off x="7517467" y="3041150"/>
              <a:ext cx="14482" cy="13563"/>
            </a:xfrm>
            <a:custGeom>
              <a:avLst/>
              <a:gdLst/>
              <a:ahLst/>
              <a:cxnLst/>
              <a:rect l="l" t="t" r="r" b="b"/>
              <a:pathLst>
                <a:path w="284" h="266" extrusionOk="0">
                  <a:moveTo>
                    <a:pt x="66" y="95"/>
                  </a:moveTo>
                  <a:cubicBezTo>
                    <a:pt x="0" y="152"/>
                    <a:pt x="10" y="256"/>
                    <a:pt x="142" y="256"/>
                  </a:cubicBezTo>
                  <a:cubicBezTo>
                    <a:pt x="284" y="265"/>
                    <a:pt x="161" y="256"/>
                    <a:pt x="208" y="237"/>
                  </a:cubicBezTo>
                  <a:cubicBezTo>
                    <a:pt x="265" y="86"/>
                    <a:pt x="161" y="1"/>
                    <a:pt x="66" y="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0"/>
            <p:cNvSpPr/>
            <p:nvPr/>
          </p:nvSpPr>
          <p:spPr>
            <a:xfrm>
              <a:off x="5852926" y="2484064"/>
              <a:ext cx="12085" cy="13053"/>
            </a:xfrm>
            <a:custGeom>
              <a:avLst/>
              <a:gdLst/>
              <a:ahLst/>
              <a:cxnLst/>
              <a:rect l="l" t="t" r="r" b="b"/>
              <a:pathLst>
                <a:path w="237" h="256" extrusionOk="0">
                  <a:moveTo>
                    <a:pt x="199" y="256"/>
                  </a:moveTo>
                  <a:lnTo>
                    <a:pt x="237" y="86"/>
                  </a:lnTo>
                  <a:cubicBezTo>
                    <a:pt x="57" y="1"/>
                    <a:pt x="57" y="67"/>
                    <a:pt x="57" y="67"/>
                  </a:cubicBezTo>
                  <a:cubicBezTo>
                    <a:pt x="1" y="208"/>
                    <a:pt x="57" y="246"/>
                    <a:pt x="199" y="25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0"/>
            <p:cNvSpPr/>
            <p:nvPr/>
          </p:nvSpPr>
          <p:spPr>
            <a:xfrm>
              <a:off x="5886683" y="2422874"/>
              <a:ext cx="14023" cy="14022"/>
            </a:xfrm>
            <a:custGeom>
              <a:avLst/>
              <a:gdLst/>
              <a:ahLst/>
              <a:cxnLst/>
              <a:rect l="l" t="t" r="r" b="b"/>
              <a:pathLst>
                <a:path w="275" h="275" extrusionOk="0">
                  <a:moveTo>
                    <a:pt x="170" y="29"/>
                  </a:moveTo>
                  <a:cubicBezTo>
                    <a:pt x="29" y="0"/>
                    <a:pt x="29" y="38"/>
                    <a:pt x="0" y="152"/>
                  </a:cubicBezTo>
                  <a:cubicBezTo>
                    <a:pt x="161" y="274"/>
                    <a:pt x="274" y="218"/>
                    <a:pt x="170" y="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0"/>
            <p:cNvSpPr/>
            <p:nvPr/>
          </p:nvSpPr>
          <p:spPr>
            <a:xfrm>
              <a:off x="5612956" y="3039722"/>
              <a:ext cx="15961" cy="14481"/>
            </a:xfrm>
            <a:custGeom>
              <a:avLst/>
              <a:gdLst/>
              <a:ahLst/>
              <a:cxnLst/>
              <a:rect l="l" t="t" r="r" b="b"/>
              <a:pathLst>
                <a:path w="313" h="284" extrusionOk="0">
                  <a:moveTo>
                    <a:pt x="312" y="199"/>
                  </a:moveTo>
                  <a:cubicBezTo>
                    <a:pt x="246" y="0"/>
                    <a:pt x="0" y="95"/>
                    <a:pt x="142" y="284"/>
                  </a:cubicBezTo>
                  <a:cubicBezTo>
                    <a:pt x="274" y="284"/>
                    <a:pt x="265" y="284"/>
                    <a:pt x="312" y="19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0"/>
            <p:cNvSpPr/>
            <p:nvPr/>
          </p:nvSpPr>
          <p:spPr>
            <a:xfrm>
              <a:off x="6093405" y="3421855"/>
              <a:ext cx="10657" cy="14022"/>
            </a:xfrm>
            <a:custGeom>
              <a:avLst/>
              <a:gdLst/>
              <a:ahLst/>
              <a:cxnLst/>
              <a:rect l="l" t="t" r="r" b="b"/>
              <a:pathLst>
                <a:path w="209" h="275" extrusionOk="0">
                  <a:moveTo>
                    <a:pt x="1" y="95"/>
                  </a:moveTo>
                  <a:cubicBezTo>
                    <a:pt x="57" y="265"/>
                    <a:pt x="208" y="275"/>
                    <a:pt x="190" y="1"/>
                  </a:cubicBezTo>
                  <a:cubicBezTo>
                    <a:pt x="48" y="1"/>
                    <a:pt x="57" y="1"/>
                    <a:pt x="1" y="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0"/>
            <p:cNvSpPr/>
            <p:nvPr/>
          </p:nvSpPr>
          <p:spPr>
            <a:xfrm>
              <a:off x="4891517" y="2182397"/>
              <a:ext cx="12595" cy="14481"/>
            </a:xfrm>
            <a:custGeom>
              <a:avLst/>
              <a:gdLst/>
              <a:ahLst/>
              <a:cxnLst/>
              <a:rect l="l" t="t" r="r" b="b"/>
              <a:pathLst>
                <a:path w="247" h="284" extrusionOk="0">
                  <a:moveTo>
                    <a:pt x="29" y="38"/>
                  </a:moveTo>
                  <a:cubicBezTo>
                    <a:pt x="1" y="199"/>
                    <a:pt x="38" y="284"/>
                    <a:pt x="199" y="180"/>
                  </a:cubicBezTo>
                  <a:cubicBezTo>
                    <a:pt x="246" y="57"/>
                    <a:pt x="142" y="0"/>
                    <a:pt x="29" y="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0"/>
            <p:cNvSpPr/>
            <p:nvPr/>
          </p:nvSpPr>
          <p:spPr>
            <a:xfrm>
              <a:off x="5615353" y="2802610"/>
              <a:ext cx="14023" cy="14022"/>
            </a:xfrm>
            <a:custGeom>
              <a:avLst/>
              <a:gdLst/>
              <a:ahLst/>
              <a:cxnLst/>
              <a:rect l="l" t="t" r="r" b="b"/>
              <a:pathLst>
                <a:path w="275" h="275" extrusionOk="0">
                  <a:moveTo>
                    <a:pt x="275" y="104"/>
                  </a:moveTo>
                  <a:cubicBezTo>
                    <a:pt x="29" y="0"/>
                    <a:pt x="1" y="208"/>
                    <a:pt x="180" y="275"/>
                  </a:cubicBezTo>
                  <a:cubicBezTo>
                    <a:pt x="256" y="227"/>
                    <a:pt x="275" y="208"/>
                    <a:pt x="275" y="10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0"/>
            <p:cNvSpPr/>
            <p:nvPr/>
          </p:nvSpPr>
          <p:spPr>
            <a:xfrm>
              <a:off x="5241375" y="2341899"/>
              <a:ext cx="11626" cy="11626"/>
            </a:xfrm>
            <a:custGeom>
              <a:avLst/>
              <a:gdLst/>
              <a:ahLst/>
              <a:cxnLst/>
              <a:rect l="l" t="t" r="r" b="b"/>
              <a:pathLst>
                <a:path w="228" h="228" extrusionOk="0">
                  <a:moveTo>
                    <a:pt x="10" y="218"/>
                  </a:moveTo>
                  <a:cubicBezTo>
                    <a:pt x="161" y="227"/>
                    <a:pt x="228" y="190"/>
                    <a:pt x="152" y="48"/>
                  </a:cubicBezTo>
                  <a:cubicBezTo>
                    <a:pt x="67" y="1"/>
                    <a:pt x="86" y="20"/>
                    <a:pt x="1" y="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0"/>
            <p:cNvSpPr/>
            <p:nvPr/>
          </p:nvSpPr>
          <p:spPr>
            <a:xfrm>
              <a:off x="7518436" y="2805517"/>
              <a:ext cx="12085" cy="11116"/>
            </a:xfrm>
            <a:custGeom>
              <a:avLst/>
              <a:gdLst/>
              <a:ahLst/>
              <a:cxnLst/>
              <a:rect l="l" t="t" r="r" b="b"/>
              <a:pathLst>
                <a:path w="237" h="218" extrusionOk="0">
                  <a:moveTo>
                    <a:pt x="47" y="208"/>
                  </a:moveTo>
                  <a:cubicBezTo>
                    <a:pt x="189" y="218"/>
                    <a:pt x="236" y="142"/>
                    <a:pt x="151" y="0"/>
                  </a:cubicBezTo>
                  <a:lnTo>
                    <a:pt x="0" y="38"/>
                  </a:lnTo>
                  <a:cubicBezTo>
                    <a:pt x="0" y="132"/>
                    <a:pt x="10" y="151"/>
                    <a:pt x="47" y="20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0"/>
            <p:cNvSpPr/>
            <p:nvPr/>
          </p:nvSpPr>
          <p:spPr>
            <a:xfrm>
              <a:off x="7662489" y="3288868"/>
              <a:ext cx="13105" cy="12544"/>
            </a:xfrm>
            <a:custGeom>
              <a:avLst/>
              <a:gdLst/>
              <a:ahLst/>
              <a:cxnLst/>
              <a:rect l="l" t="t" r="r" b="b"/>
              <a:pathLst>
                <a:path w="257" h="246" extrusionOk="0">
                  <a:moveTo>
                    <a:pt x="180" y="0"/>
                  </a:moveTo>
                  <a:cubicBezTo>
                    <a:pt x="48" y="0"/>
                    <a:pt x="20" y="29"/>
                    <a:pt x="1" y="142"/>
                  </a:cubicBezTo>
                  <a:cubicBezTo>
                    <a:pt x="143" y="246"/>
                    <a:pt x="256" y="199"/>
                    <a:pt x="1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0"/>
            <p:cNvSpPr/>
            <p:nvPr/>
          </p:nvSpPr>
          <p:spPr>
            <a:xfrm>
              <a:off x="5275591" y="3051756"/>
              <a:ext cx="9230" cy="10147"/>
            </a:xfrm>
            <a:custGeom>
              <a:avLst/>
              <a:gdLst/>
              <a:ahLst/>
              <a:cxnLst/>
              <a:rect l="l" t="t" r="r" b="b"/>
              <a:pathLst>
                <a:path w="181" h="199" extrusionOk="0">
                  <a:moveTo>
                    <a:pt x="1" y="199"/>
                  </a:moveTo>
                  <a:cubicBezTo>
                    <a:pt x="152" y="199"/>
                    <a:pt x="180" y="171"/>
                    <a:pt x="171" y="10"/>
                  </a:cubicBez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0"/>
            <p:cNvSpPr/>
            <p:nvPr/>
          </p:nvSpPr>
          <p:spPr>
            <a:xfrm>
              <a:off x="8213308" y="3722554"/>
              <a:ext cx="12136" cy="11626"/>
            </a:xfrm>
            <a:custGeom>
              <a:avLst/>
              <a:gdLst/>
              <a:ahLst/>
              <a:cxnLst/>
              <a:rect l="l" t="t" r="r" b="b"/>
              <a:pathLst>
                <a:path w="238" h="228" extrusionOk="0">
                  <a:moveTo>
                    <a:pt x="237" y="57"/>
                  </a:moveTo>
                  <a:cubicBezTo>
                    <a:pt x="114" y="39"/>
                    <a:pt x="143" y="1"/>
                    <a:pt x="39" y="57"/>
                  </a:cubicBezTo>
                  <a:cubicBezTo>
                    <a:pt x="1" y="143"/>
                    <a:pt x="48" y="171"/>
                    <a:pt x="105" y="228"/>
                  </a:cubicBezTo>
                  <a:cubicBezTo>
                    <a:pt x="209" y="190"/>
                    <a:pt x="209" y="190"/>
                    <a:pt x="237"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0"/>
            <p:cNvSpPr/>
            <p:nvPr/>
          </p:nvSpPr>
          <p:spPr>
            <a:xfrm>
              <a:off x="7282291" y="2482637"/>
              <a:ext cx="15451" cy="14022"/>
            </a:xfrm>
            <a:custGeom>
              <a:avLst/>
              <a:gdLst/>
              <a:ahLst/>
              <a:cxnLst/>
              <a:rect l="l" t="t" r="r" b="b"/>
              <a:pathLst>
                <a:path w="303" h="275" extrusionOk="0">
                  <a:moveTo>
                    <a:pt x="10" y="104"/>
                  </a:moveTo>
                  <a:cubicBezTo>
                    <a:pt x="0" y="208"/>
                    <a:pt x="10" y="199"/>
                    <a:pt x="66" y="274"/>
                  </a:cubicBezTo>
                  <a:cubicBezTo>
                    <a:pt x="246" y="255"/>
                    <a:pt x="303" y="0"/>
                    <a:pt x="10" y="10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0"/>
            <p:cNvSpPr/>
            <p:nvPr/>
          </p:nvSpPr>
          <p:spPr>
            <a:xfrm>
              <a:off x="7515020" y="3061853"/>
              <a:ext cx="15961" cy="15960"/>
            </a:xfrm>
            <a:custGeom>
              <a:avLst/>
              <a:gdLst/>
              <a:ahLst/>
              <a:cxnLst/>
              <a:rect l="l" t="t" r="r" b="b"/>
              <a:pathLst>
                <a:path w="313" h="313" extrusionOk="0">
                  <a:moveTo>
                    <a:pt x="266" y="237"/>
                  </a:moveTo>
                  <a:cubicBezTo>
                    <a:pt x="313" y="152"/>
                    <a:pt x="303" y="199"/>
                    <a:pt x="294" y="86"/>
                  </a:cubicBezTo>
                  <a:cubicBezTo>
                    <a:pt x="77" y="1"/>
                    <a:pt x="1" y="313"/>
                    <a:pt x="266" y="23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0"/>
            <p:cNvSpPr/>
            <p:nvPr/>
          </p:nvSpPr>
          <p:spPr>
            <a:xfrm>
              <a:off x="5220162" y="2803579"/>
              <a:ext cx="12136" cy="13053"/>
            </a:xfrm>
            <a:custGeom>
              <a:avLst/>
              <a:gdLst/>
              <a:ahLst/>
              <a:cxnLst/>
              <a:rect l="l" t="t" r="r" b="b"/>
              <a:pathLst>
                <a:path w="238" h="256" extrusionOk="0">
                  <a:moveTo>
                    <a:pt x="190" y="170"/>
                  </a:moveTo>
                  <a:cubicBezTo>
                    <a:pt x="237" y="67"/>
                    <a:pt x="190" y="10"/>
                    <a:pt x="86" y="0"/>
                  </a:cubicBezTo>
                  <a:lnTo>
                    <a:pt x="29" y="29"/>
                  </a:lnTo>
                  <a:cubicBezTo>
                    <a:pt x="1" y="170"/>
                    <a:pt x="58" y="256"/>
                    <a:pt x="190" y="17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0"/>
            <p:cNvSpPr/>
            <p:nvPr/>
          </p:nvSpPr>
          <p:spPr>
            <a:xfrm>
              <a:off x="7421551" y="2599255"/>
              <a:ext cx="12595" cy="13053"/>
            </a:xfrm>
            <a:custGeom>
              <a:avLst/>
              <a:gdLst/>
              <a:ahLst/>
              <a:cxnLst/>
              <a:rect l="l" t="t" r="r" b="b"/>
              <a:pathLst>
                <a:path w="247" h="256" extrusionOk="0">
                  <a:moveTo>
                    <a:pt x="171" y="48"/>
                  </a:moveTo>
                  <a:cubicBezTo>
                    <a:pt x="38" y="0"/>
                    <a:pt x="1" y="57"/>
                    <a:pt x="19" y="199"/>
                  </a:cubicBezTo>
                  <a:cubicBezTo>
                    <a:pt x="171" y="255"/>
                    <a:pt x="246" y="218"/>
                    <a:pt x="171" y="4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0"/>
            <p:cNvSpPr/>
            <p:nvPr/>
          </p:nvSpPr>
          <p:spPr>
            <a:xfrm>
              <a:off x="7438429" y="3009841"/>
              <a:ext cx="14482" cy="11626"/>
            </a:xfrm>
            <a:custGeom>
              <a:avLst/>
              <a:gdLst/>
              <a:ahLst/>
              <a:cxnLst/>
              <a:rect l="l" t="t" r="r" b="b"/>
              <a:pathLst>
                <a:path w="284" h="228" extrusionOk="0">
                  <a:moveTo>
                    <a:pt x="170" y="227"/>
                  </a:moveTo>
                  <a:cubicBezTo>
                    <a:pt x="246" y="180"/>
                    <a:pt x="284" y="170"/>
                    <a:pt x="237" y="47"/>
                  </a:cubicBezTo>
                  <a:cubicBezTo>
                    <a:pt x="10" y="0"/>
                    <a:pt x="0" y="180"/>
                    <a:pt x="170" y="22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0"/>
            <p:cNvSpPr/>
            <p:nvPr/>
          </p:nvSpPr>
          <p:spPr>
            <a:xfrm>
              <a:off x="5616322" y="3064759"/>
              <a:ext cx="15451" cy="10198"/>
            </a:xfrm>
            <a:custGeom>
              <a:avLst/>
              <a:gdLst/>
              <a:ahLst/>
              <a:cxnLst/>
              <a:rect l="l" t="t" r="r" b="b"/>
              <a:pathLst>
                <a:path w="303" h="200" extrusionOk="0">
                  <a:moveTo>
                    <a:pt x="76" y="199"/>
                  </a:moveTo>
                  <a:cubicBezTo>
                    <a:pt x="303" y="190"/>
                    <a:pt x="227" y="86"/>
                    <a:pt x="133" y="1"/>
                  </a:cubicBezTo>
                  <a:cubicBezTo>
                    <a:pt x="76" y="10"/>
                    <a:pt x="38" y="29"/>
                    <a:pt x="0" y="6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0"/>
            <p:cNvSpPr/>
            <p:nvPr/>
          </p:nvSpPr>
          <p:spPr>
            <a:xfrm>
              <a:off x="8121267" y="3537504"/>
              <a:ext cx="11167" cy="11626"/>
            </a:xfrm>
            <a:custGeom>
              <a:avLst/>
              <a:gdLst/>
              <a:ahLst/>
              <a:cxnLst/>
              <a:rect l="l" t="t" r="r" b="b"/>
              <a:pathLst>
                <a:path w="219" h="228" extrusionOk="0">
                  <a:moveTo>
                    <a:pt x="209" y="180"/>
                  </a:moveTo>
                  <a:cubicBezTo>
                    <a:pt x="218" y="86"/>
                    <a:pt x="199" y="57"/>
                    <a:pt x="162" y="1"/>
                  </a:cubicBezTo>
                  <a:lnTo>
                    <a:pt x="39" y="29"/>
                  </a:lnTo>
                  <a:cubicBezTo>
                    <a:pt x="1" y="171"/>
                    <a:pt x="77" y="228"/>
                    <a:pt x="209" y="1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0"/>
            <p:cNvSpPr/>
            <p:nvPr/>
          </p:nvSpPr>
          <p:spPr>
            <a:xfrm>
              <a:off x="7320841" y="3201621"/>
              <a:ext cx="14023" cy="14532"/>
            </a:xfrm>
            <a:custGeom>
              <a:avLst/>
              <a:gdLst/>
              <a:ahLst/>
              <a:cxnLst/>
              <a:rect l="l" t="t" r="r" b="b"/>
              <a:pathLst>
                <a:path w="275" h="285" extrusionOk="0">
                  <a:moveTo>
                    <a:pt x="85" y="67"/>
                  </a:moveTo>
                  <a:cubicBezTo>
                    <a:pt x="0" y="227"/>
                    <a:pt x="161" y="284"/>
                    <a:pt x="227" y="218"/>
                  </a:cubicBezTo>
                  <a:cubicBezTo>
                    <a:pt x="274" y="161"/>
                    <a:pt x="237" y="1"/>
                    <a:pt x="85" y="6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0"/>
            <p:cNvSpPr/>
            <p:nvPr/>
          </p:nvSpPr>
          <p:spPr>
            <a:xfrm>
              <a:off x="6980620" y="3143797"/>
              <a:ext cx="10148" cy="9229"/>
            </a:xfrm>
            <a:custGeom>
              <a:avLst/>
              <a:gdLst/>
              <a:ahLst/>
              <a:cxnLst/>
              <a:rect l="l" t="t" r="r" b="b"/>
              <a:pathLst>
                <a:path w="199" h="181" extrusionOk="0">
                  <a:moveTo>
                    <a:pt x="57" y="180"/>
                  </a:moveTo>
                  <a:lnTo>
                    <a:pt x="199" y="161"/>
                  </a:lnTo>
                  <a:lnTo>
                    <a:pt x="180" y="1"/>
                  </a:lnTo>
                  <a:lnTo>
                    <a:pt x="29" y="10"/>
                  </a:lnTo>
                  <a:cubicBezTo>
                    <a:pt x="0" y="86"/>
                    <a:pt x="0" y="86"/>
                    <a:pt x="57" y="1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0"/>
            <p:cNvSpPr/>
            <p:nvPr/>
          </p:nvSpPr>
          <p:spPr>
            <a:xfrm>
              <a:off x="7664937" y="2893682"/>
              <a:ext cx="13513" cy="13053"/>
            </a:xfrm>
            <a:custGeom>
              <a:avLst/>
              <a:gdLst/>
              <a:ahLst/>
              <a:cxnLst/>
              <a:rect l="l" t="t" r="r" b="b"/>
              <a:pathLst>
                <a:path w="265" h="256" extrusionOk="0">
                  <a:moveTo>
                    <a:pt x="10" y="95"/>
                  </a:moveTo>
                  <a:cubicBezTo>
                    <a:pt x="0" y="218"/>
                    <a:pt x="19" y="133"/>
                    <a:pt x="28" y="171"/>
                  </a:cubicBezTo>
                  <a:cubicBezTo>
                    <a:pt x="265" y="256"/>
                    <a:pt x="265" y="1"/>
                    <a:pt x="38" y="10"/>
                  </a:cubicBezTo>
                  <a:cubicBezTo>
                    <a:pt x="28" y="48"/>
                    <a:pt x="19" y="48"/>
                    <a:pt x="10" y="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0"/>
            <p:cNvSpPr/>
            <p:nvPr/>
          </p:nvSpPr>
          <p:spPr>
            <a:xfrm>
              <a:off x="5055355" y="2298046"/>
              <a:ext cx="9230" cy="9688"/>
            </a:xfrm>
            <a:custGeom>
              <a:avLst/>
              <a:gdLst/>
              <a:ahLst/>
              <a:cxnLst/>
              <a:rect l="l" t="t" r="r" b="b"/>
              <a:pathLst>
                <a:path w="181" h="190" extrusionOk="0">
                  <a:moveTo>
                    <a:pt x="58" y="10"/>
                  </a:moveTo>
                  <a:cubicBezTo>
                    <a:pt x="1" y="95"/>
                    <a:pt x="10" y="57"/>
                    <a:pt x="39" y="190"/>
                  </a:cubicBezTo>
                  <a:lnTo>
                    <a:pt x="180" y="190"/>
                  </a:lnTo>
                  <a:lnTo>
                    <a:pt x="18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0"/>
            <p:cNvSpPr/>
            <p:nvPr/>
          </p:nvSpPr>
          <p:spPr>
            <a:xfrm>
              <a:off x="7856260" y="3573658"/>
              <a:ext cx="10148" cy="9688"/>
            </a:xfrm>
            <a:custGeom>
              <a:avLst/>
              <a:gdLst/>
              <a:ahLst/>
              <a:cxnLst/>
              <a:rect l="l" t="t" r="r" b="b"/>
              <a:pathLst>
                <a:path w="199" h="190" extrusionOk="0">
                  <a:moveTo>
                    <a:pt x="38" y="190"/>
                  </a:moveTo>
                  <a:lnTo>
                    <a:pt x="161" y="180"/>
                  </a:lnTo>
                  <a:cubicBezTo>
                    <a:pt x="199" y="76"/>
                    <a:pt x="199" y="114"/>
                    <a:pt x="161" y="1"/>
                  </a:cubicBezTo>
                  <a:lnTo>
                    <a:pt x="38" y="10"/>
                  </a:lnTo>
                  <a:cubicBezTo>
                    <a:pt x="0" y="114"/>
                    <a:pt x="0" y="76"/>
                    <a:pt x="38" y="1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0"/>
            <p:cNvSpPr/>
            <p:nvPr/>
          </p:nvSpPr>
          <p:spPr>
            <a:xfrm>
              <a:off x="6175350" y="2617051"/>
              <a:ext cx="16420" cy="15960"/>
            </a:xfrm>
            <a:custGeom>
              <a:avLst/>
              <a:gdLst/>
              <a:ahLst/>
              <a:cxnLst/>
              <a:rect l="l" t="t" r="r" b="b"/>
              <a:pathLst>
                <a:path w="322" h="313" extrusionOk="0">
                  <a:moveTo>
                    <a:pt x="104" y="313"/>
                  </a:moveTo>
                  <a:cubicBezTo>
                    <a:pt x="321" y="95"/>
                    <a:pt x="47" y="1"/>
                    <a:pt x="0" y="247"/>
                  </a:cubicBezTo>
                  <a:cubicBezTo>
                    <a:pt x="57" y="303"/>
                    <a:pt x="19" y="284"/>
                    <a:pt x="104" y="31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0"/>
            <p:cNvSpPr/>
            <p:nvPr/>
          </p:nvSpPr>
          <p:spPr>
            <a:xfrm>
              <a:off x="4974430" y="3011779"/>
              <a:ext cx="8210" cy="11575"/>
            </a:xfrm>
            <a:custGeom>
              <a:avLst/>
              <a:gdLst/>
              <a:ahLst/>
              <a:cxnLst/>
              <a:rect l="l" t="t" r="r" b="b"/>
              <a:pathLst>
                <a:path w="161" h="227" extrusionOk="0">
                  <a:moveTo>
                    <a:pt x="161" y="199"/>
                  </a:moveTo>
                  <a:lnTo>
                    <a:pt x="161" y="38"/>
                  </a:lnTo>
                  <a:cubicBezTo>
                    <a:pt x="57" y="0"/>
                    <a:pt x="114" y="9"/>
                    <a:pt x="28" y="47"/>
                  </a:cubicBezTo>
                  <a:lnTo>
                    <a:pt x="10" y="132"/>
                  </a:lnTo>
                  <a:cubicBezTo>
                    <a:pt x="10" y="227"/>
                    <a:pt x="0" y="132"/>
                    <a:pt x="19" y="20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0"/>
            <p:cNvSpPr/>
            <p:nvPr/>
          </p:nvSpPr>
          <p:spPr>
            <a:xfrm>
              <a:off x="5744975" y="2466217"/>
              <a:ext cx="9689" cy="9688"/>
            </a:xfrm>
            <a:custGeom>
              <a:avLst/>
              <a:gdLst/>
              <a:ahLst/>
              <a:cxnLst/>
              <a:rect l="l" t="t" r="r" b="b"/>
              <a:pathLst>
                <a:path w="190" h="190" extrusionOk="0">
                  <a:moveTo>
                    <a:pt x="57" y="180"/>
                  </a:moveTo>
                  <a:lnTo>
                    <a:pt x="142" y="190"/>
                  </a:lnTo>
                  <a:cubicBezTo>
                    <a:pt x="190" y="105"/>
                    <a:pt x="190" y="95"/>
                    <a:pt x="142" y="1"/>
                  </a:cubicBezTo>
                  <a:lnTo>
                    <a:pt x="29" y="10"/>
                  </a:lnTo>
                  <a:cubicBezTo>
                    <a:pt x="20" y="133"/>
                    <a:pt x="1" y="95"/>
                    <a:pt x="57" y="18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0"/>
            <p:cNvSpPr/>
            <p:nvPr/>
          </p:nvSpPr>
          <p:spPr>
            <a:xfrm>
              <a:off x="7393607" y="2463362"/>
              <a:ext cx="14023" cy="19325"/>
            </a:xfrm>
            <a:custGeom>
              <a:avLst/>
              <a:gdLst/>
              <a:ahLst/>
              <a:cxnLst/>
              <a:rect l="l" t="t" r="r" b="b"/>
              <a:pathLst>
                <a:path w="275" h="379" extrusionOk="0">
                  <a:moveTo>
                    <a:pt x="10" y="142"/>
                  </a:moveTo>
                  <a:cubicBezTo>
                    <a:pt x="0" y="170"/>
                    <a:pt x="0" y="189"/>
                    <a:pt x="19" y="218"/>
                  </a:cubicBezTo>
                  <a:cubicBezTo>
                    <a:pt x="114" y="378"/>
                    <a:pt x="274" y="0"/>
                    <a:pt x="38" y="76"/>
                  </a:cubicBezTo>
                  <a:cubicBezTo>
                    <a:pt x="0" y="133"/>
                    <a:pt x="19" y="10"/>
                    <a:pt x="10" y="14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0"/>
            <p:cNvSpPr/>
            <p:nvPr/>
          </p:nvSpPr>
          <p:spPr>
            <a:xfrm>
              <a:off x="8389232" y="3831013"/>
              <a:ext cx="13054" cy="12085"/>
            </a:xfrm>
            <a:custGeom>
              <a:avLst/>
              <a:gdLst/>
              <a:ahLst/>
              <a:cxnLst/>
              <a:rect l="l" t="t" r="r" b="b"/>
              <a:pathLst>
                <a:path w="256" h="237" extrusionOk="0">
                  <a:moveTo>
                    <a:pt x="76" y="236"/>
                  </a:moveTo>
                  <a:lnTo>
                    <a:pt x="256" y="236"/>
                  </a:lnTo>
                  <a:lnTo>
                    <a:pt x="256" y="47"/>
                  </a:lnTo>
                  <a:cubicBezTo>
                    <a:pt x="57" y="0"/>
                    <a:pt x="0" y="66"/>
                    <a:pt x="76" y="23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0"/>
            <p:cNvSpPr/>
            <p:nvPr/>
          </p:nvSpPr>
          <p:spPr>
            <a:xfrm>
              <a:off x="5855832" y="1317372"/>
              <a:ext cx="1420243" cy="1347921"/>
            </a:xfrm>
            <a:custGeom>
              <a:avLst/>
              <a:gdLst/>
              <a:ahLst/>
              <a:cxnLst/>
              <a:rect l="l" t="t" r="r" b="b"/>
              <a:pathLst>
                <a:path w="27852" h="26435" extrusionOk="0">
                  <a:moveTo>
                    <a:pt x="13921" y="19"/>
                  </a:moveTo>
                  <a:cubicBezTo>
                    <a:pt x="15225" y="1"/>
                    <a:pt x="16615" y="199"/>
                    <a:pt x="17957" y="605"/>
                  </a:cubicBezTo>
                  <a:cubicBezTo>
                    <a:pt x="17966" y="605"/>
                    <a:pt x="17976" y="615"/>
                    <a:pt x="17985" y="615"/>
                  </a:cubicBezTo>
                  <a:cubicBezTo>
                    <a:pt x="18505" y="775"/>
                    <a:pt x="19015" y="965"/>
                    <a:pt x="19516" y="1191"/>
                  </a:cubicBezTo>
                  <a:cubicBezTo>
                    <a:pt x="19516" y="1191"/>
                    <a:pt x="19525" y="1191"/>
                    <a:pt x="19525" y="1191"/>
                  </a:cubicBezTo>
                  <a:cubicBezTo>
                    <a:pt x="19733" y="1286"/>
                    <a:pt x="19941" y="1390"/>
                    <a:pt x="20140" y="1484"/>
                  </a:cubicBezTo>
                  <a:cubicBezTo>
                    <a:pt x="21463" y="2165"/>
                    <a:pt x="22654" y="3072"/>
                    <a:pt x="23542" y="4197"/>
                  </a:cubicBezTo>
                  <a:cubicBezTo>
                    <a:pt x="25508" y="4234"/>
                    <a:pt x="26982" y="4981"/>
                    <a:pt x="27266" y="5132"/>
                  </a:cubicBezTo>
                  <a:cubicBezTo>
                    <a:pt x="27417" y="5142"/>
                    <a:pt x="27558" y="5208"/>
                    <a:pt x="27662" y="5302"/>
                  </a:cubicBezTo>
                  <a:cubicBezTo>
                    <a:pt x="27776" y="5416"/>
                    <a:pt x="27851" y="5567"/>
                    <a:pt x="27851" y="5737"/>
                  </a:cubicBezTo>
                  <a:lnTo>
                    <a:pt x="27851" y="9508"/>
                  </a:lnTo>
                  <a:cubicBezTo>
                    <a:pt x="27851" y="9678"/>
                    <a:pt x="27776" y="9829"/>
                    <a:pt x="27662" y="9943"/>
                  </a:cubicBezTo>
                  <a:cubicBezTo>
                    <a:pt x="27540" y="10047"/>
                    <a:pt x="27379" y="10122"/>
                    <a:pt x="27199" y="10122"/>
                  </a:cubicBezTo>
                  <a:lnTo>
                    <a:pt x="25517" y="10122"/>
                  </a:lnTo>
                  <a:cubicBezTo>
                    <a:pt x="25527" y="10292"/>
                    <a:pt x="25536" y="10462"/>
                    <a:pt x="25536" y="10642"/>
                  </a:cubicBezTo>
                  <a:cubicBezTo>
                    <a:pt x="25886" y="10670"/>
                    <a:pt x="26528" y="10784"/>
                    <a:pt x="26689" y="11256"/>
                  </a:cubicBezTo>
                  <a:cubicBezTo>
                    <a:pt x="26793" y="11549"/>
                    <a:pt x="26840" y="12381"/>
                    <a:pt x="26812" y="13203"/>
                  </a:cubicBezTo>
                  <a:cubicBezTo>
                    <a:pt x="26793" y="13940"/>
                    <a:pt x="26717" y="14677"/>
                    <a:pt x="26585" y="14999"/>
                  </a:cubicBezTo>
                  <a:cubicBezTo>
                    <a:pt x="26339" y="15604"/>
                    <a:pt x="25508" y="15641"/>
                    <a:pt x="25120" y="15622"/>
                  </a:cubicBezTo>
                  <a:cubicBezTo>
                    <a:pt x="25035" y="16086"/>
                    <a:pt x="24931" y="16549"/>
                    <a:pt x="24818" y="17002"/>
                  </a:cubicBezTo>
                  <a:cubicBezTo>
                    <a:pt x="25092" y="17087"/>
                    <a:pt x="25527" y="17286"/>
                    <a:pt x="25631" y="17758"/>
                  </a:cubicBezTo>
                  <a:cubicBezTo>
                    <a:pt x="25706" y="18061"/>
                    <a:pt x="25697" y="18439"/>
                    <a:pt x="25640" y="18770"/>
                  </a:cubicBezTo>
                  <a:cubicBezTo>
                    <a:pt x="25574" y="19129"/>
                    <a:pt x="25442" y="19431"/>
                    <a:pt x="25262" y="19554"/>
                  </a:cubicBezTo>
                  <a:cubicBezTo>
                    <a:pt x="25092" y="19658"/>
                    <a:pt x="24808" y="19809"/>
                    <a:pt x="24478" y="19885"/>
                  </a:cubicBezTo>
                  <a:cubicBezTo>
                    <a:pt x="24298" y="19932"/>
                    <a:pt x="24090" y="19960"/>
                    <a:pt x="23882" y="19951"/>
                  </a:cubicBezTo>
                  <a:cubicBezTo>
                    <a:pt x="23665" y="20499"/>
                    <a:pt x="23362" y="20990"/>
                    <a:pt x="23013" y="21425"/>
                  </a:cubicBezTo>
                  <a:cubicBezTo>
                    <a:pt x="23060" y="21416"/>
                    <a:pt x="23107" y="21406"/>
                    <a:pt x="23154" y="21416"/>
                  </a:cubicBezTo>
                  <a:cubicBezTo>
                    <a:pt x="23154" y="21416"/>
                    <a:pt x="23967" y="20735"/>
                    <a:pt x="24723" y="20310"/>
                  </a:cubicBezTo>
                  <a:cubicBezTo>
                    <a:pt x="25026" y="20140"/>
                    <a:pt x="25309" y="20121"/>
                    <a:pt x="25546" y="20159"/>
                  </a:cubicBezTo>
                  <a:cubicBezTo>
                    <a:pt x="25092" y="20679"/>
                    <a:pt x="24676" y="21161"/>
                    <a:pt x="24336" y="21567"/>
                  </a:cubicBezTo>
                  <a:cubicBezTo>
                    <a:pt x="22880" y="23287"/>
                    <a:pt x="15395" y="26434"/>
                    <a:pt x="8903" y="24714"/>
                  </a:cubicBezTo>
                  <a:cubicBezTo>
                    <a:pt x="6899" y="24185"/>
                    <a:pt x="5368" y="23296"/>
                    <a:pt x="4130" y="22191"/>
                  </a:cubicBezTo>
                  <a:cubicBezTo>
                    <a:pt x="4499" y="22096"/>
                    <a:pt x="4858" y="21765"/>
                    <a:pt x="5198" y="21869"/>
                  </a:cubicBezTo>
                  <a:lnTo>
                    <a:pt x="5208" y="21879"/>
                  </a:lnTo>
                  <a:lnTo>
                    <a:pt x="5236" y="21879"/>
                  </a:lnTo>
                  <a:lnTo>
                    <a:pt x="5245" y="21888"/>
                  </a:lnTo>
                  <a:cubicBezTo>
                    <a:pt x="4707" y="21340"/>
                    <a:pt x="4263" y="20697"/>
                    <a:pt x="3960" y="19951"/>
                  </a:cubicBezTo>
                  <a:cubicBezTo>
                    <a:pt x="3752" y="19960"/>
                    <a:pt x="3554" y="19932"/>
                    <a:pt x="3365" y="19885"/>
                  </a:cubicBezTo>
                  <a:cubicBezTo>
                    <a:pt x="3043" y="19809"/>
                    <a:pt x="2751" y="19658"/>
                    <a:pt x="2590" y="19554"/>
                  </a:cubicBezTo>
                  <a:cubicBezTo>
                    <a:pt x="2410" y="19431"/>
                    <a:pt x="2269" y="19129"/>
                    <a:pt x="2202" y="18770"/>
                  </a:cubicBezTo>
                  <a:cubicBezTo>
                    <a:pt x="2146" y="18439"/>
                    <a:pt x="2136" y="18061"/>
                    <a:pt x="2212" y="17758"/>
                  </a:cubicBezTo>
                  <a:cubicBezTo>
                    <a:pt x="2325" y="17286"/>
                    <a:pt x="2751" y="17087"/>
                    <a:pt x="3025" y="17012"/>
                  </a:cubicBezTo>
                  <a:cubicBezTo>
                    <a:pt x="2911" y="16549"/>
                    <a:pt x="2807" y="16086"/>
                    <a:pt x="2722" y="15632"/>
                  </a:cubicBezTo>
                  <a:cubicBezTo>
                    <a:pt x="2344" y="15641"/>
                    <a:pt x="1503" y="15604"/>
                    <a:pt x="1257" y="14999"/>
                  </a:cubicBezTo>
                  <a:cubicBezTo>
                    <a:pt x="1125" y="14677"/>
                    <a:pt x="1049" y="13940"/>
                    <a:pt x="1031" y="13203"/>
                  </a:cubicBezTo>
                  <a:cubicBezTo>
                    <a:pt x="1012" y="12381"/>
                    <a:pt x="1049" y="11549"/>
                    <a:pt x="1153" y="11256"/>
                  </a:cubicBezTo>
                  <a:cubicBezTo>
                    <a:pt x="1323" y="10784"/>
                    <a:pt x="1966" y="10670"/>
                    <a:pt x="2306" y="10642"/>
                  </a:cubicBezTo>
                  <a:cubicBezTo>
                    <a:pt x="2316" y="10462"/>
                    <a:pt x="2316" y="10292"/>
                    <a:pt x="2335" y="10122"/>
                  </a:cubicBezTo>
                  <a:lnTo>
                    <a:pt x="643" y="10122"/>
                  </a:lnTo>
                  <a:cubicBezTo>
                    <a:pt x="463" y="10122"/>
                    <a:pt x="303" y="10056"/>
                    <a:pt x="189" y="9943"/>
                  </a:cubicBezTo>
                  <a:cubicBezTo>
                    <a:pt x="67" y="9829"/>
                    <a:pt x="0" y="9678"/>
                    <a:pt x="0" y="9508"/>
                  </a:cubicBezTo>
                  <a:lnTo>
                    <a:pt x="0" y="5737"/>
                  </a:lnTo>
                  <a:cubicBezTo>
                    <a:pt x="0" y="5567"/>
                    <a:pt x="67" y="5416"/>
                    <a:pt x="189" y="5302"/>
                  </a:cubicBezTo>
                  <a:cubicBezTo>
                    <a:pt x="293" y="5208"/>
                    <a:pt x="426" y="5142"/>
                    <a:pt x="577" y="5132"/>
                  </a:cubicBezTo>
                  <a:cubicBezTo>
                    <a:pt x="860" y="4981"/>
                    <a:pt x="2335" y="4234"/>
                    <a:pt x="4300" y="4197"/>
                  </a:cubicBezTo>
                  <a:cubicBezTo>
                    <a:pt x="5198" y="3072"/>
                    <a:pt x="6380" y="2165"/>
                    <a:pt x="7703" y="1484"/>
                  </a:cubicBezTo>
                  <a:cubicBezTo>
                    <a:pt x="7901" y="1390"/>
                    <a:pt x="8109" y="1286"/>
                    <a:pt x="8317" y="1191"/>
                  </a:cubicBezTo>
                  <a:cubicBezTo>
                    <a:pt x="8317" y="1191"/>
                    <a:pt x="8326" y="1191"/>
                    <a:pt x="8336" y="1191"/>
                  </a:cubicBezTo>
                  <a:cubicBezTo>
                    <a:pt x="8827" y="965"/>
                    <a:pt x="9347" y="775"/>
                    <a:pt x="9857" y="615"/>
                  </a:cubicBezTo>
                  <a:cubicBezTo>
                    <a:pt x="9867" y="615"/>
                    <a:pt x="9876" y="605"/>
                    <a:pt x="9886" y="605"/>
                  </a:cubicBezTo>
                  <a:cubicBezTo>
                    <a:pt x="11237" y="199"/>
                    <a:pt x="12626" y="1"/>
                    <a:pt x="13921" y="1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0"/>
            <p:cNvSpPr/>
            <p:nvPr/>
          </p:nvSpPr>
          <p:spPr>
            <a:xfrm>
              <a:off x="7084237" y="2421905"/>
              <a:ext cx="7751" cy="6323"/>
            </a:xfrm>
            <a:custGeom>
              <a:avLst/>
              <a:gdLst/>
              <a:ahLst/>
              <a:cxnLst/>
              <a:rect l="l" t="t" r="r" b="b"/>
              <a:pathLst>
                <a:path w="152" h="124" extrusionOk="0">
                  <a:moveTo>
                    <a:pt x="0" y="67"/>
                  </a:moveTo>
                  <a:cubicBezTo>
                    <a:pt x="47" y="48"/>
                    <a:pt x="95" y="29"/>
                    <a:pt x="151" y="0"/>
                  </a:cubicBezTo>
                  <a:cubicBezTo>
                    <a:pt x="114" y="48"/>
                    <a:pt x="76" y="85"/>
                    <a:pt x="28" y="123"/>
                  </a:cubicBezTo>
                  <a:cubicBezTo>
                    <a:pt x="19" y="104"/>
                    <a:pt x="10" y="85"/>
                    <a:pt x="0" y="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0"/>
            <p:cNvSpPr/>
            <p:nvPr/>
          </p:nvSpPr>
          <p:spPr>
            <a:xfrm>
              <a:off x="6054855" y="1606495"/>
              <a:ext cx="1021686" cy="881923"/>
            </a:xfrm>
            <a:custGeom>
              <a:avLst/>
              <a:gdLst/>
              <a:ahLst/>
              <a:cxnLst/>
              <a:rect l="l" t="t" r="r" b="b"/>
              <a:pathLst>
                <a:path w="20036" h="17296" extrusionOk="0">
                  <a:moveTo>
                    <a:pt x="11162" y="48"/>
                  </a:moveTo>
                  <a:cubicBezTo>
                    <a:pt x="10774" y="20"/>
                    <a:pt x="10387" y="1"/>
                    <a:pt x="10018" y="1"/>
                  </a:cubicBezTo>
                  <a:lnTo>
                    <a:pt x="10018" y="1"/>
                  </a:lnTo>
                  <a:cubicBezTo>
                    <a:pt x="9650" y="1"/>
                    <a:pt x="9272" y="20"/>
                    <a:pt x="8884" y="48"/>
                  </a:cubicBezTo>
                  <a:cubicBezTo>
                    <a:pt x="8497" y="67"/>
                    <a:pt x="8119" y="105"/>
                    <a:pt x="7741" y="152"/>
                  </a:cubicBezTo>
                  <a:cubicBezTo>
                    <a:pt x="6918" y="247"/>
                    <a:pt x="6087" y="388"/>
                    <a:pt x="5274" y="596"/>
                  </a:cubicBezTo>
                  <a:cubicBezTo>
                    <a:pt x="4546" y="776"/>
                    <a:pt x="3837" y="1003"/>
                    <a:pt x="3166" y="1286"/>
                  </a:cubicBezTo>
                  <a:cubicBezTo>
                    <a:pt x="2864" y="1419"/>
                    <a:pt x="2571" y="1551"/>
                    <a:pt x="2297" y="1702"/>
                  </a:cubicBezTo>
                  <a:cubicBezTo>
                    <a:pt x="2013" y="1853"/>
                    <a:pt x="1749" y="2014"/>
                    <a:pt x="1484" y="2203"/>
                  </a:cubicBezTo>
                  <a:lnTo>
                    <a:pt x="1409" y="2250"/>
                  </a:lnTo>
                  <a:lnTo>
                    <a:pt x="1352" y="2326"/>
                  </a:lnTo>
                  <a:cubicBezTo>
                    <a:pt x="1135" y="2638"/>
                    <a:pt x="936" y="3044"/>
                    <a:pt x="766" y="3469"/>
                  </a:cubicBezTo>
                  <a:cubicBezTo>
                    <a:pt x="558" y="4017"/>
                    <a:pt x="407" y="4585"/>
                    <a:pt x="303" y="5057"/>
                  </a:cubicBezTo>
                  <a:cubicBezTo>
                    <a:pt x="57" y="6257"/>
                    <a:pt x="1" y="7495"/>
                    <a:pt x="86" y="8724"/>
                  </a:cubicBezTo>
                  <a:cubicBezTo>
                    <a:pt x="190" y="10123"/>
                    <a:pt x="473" y="11512"/>
                    <a:pt x="870" y="12825"/>
                  </a:cubicBezTo>
                  <a:lnTo>
                    <a:pt x="870" y="12844"/>
                  </a:lnTo>
                  <a:cubicBezTo>
                    <a:pt x="993" y="13213"/>
                    <a:pt x="1229" y="13610"/>
                    <a:pt x="1503" y="13978"/>
                  </a:cubicBezTo>
                  <a:cubicBezTo>
                    <a:pt x="1843" y="14423"/>
                    <a:pt x="2240" y="14829"/>
                    <a:pt x="2618" y="15131"/>
                  </a:cubicBezTo>
                  <a:cubicBezTo>
                    <a:pt x="3535" y="15887"/>
                    <a:pt x="4622" y="16407"/>
                    <a:pt x="5775" y="16738"/>
                  </a:cubicBezTo>
                  <a:cubicBezTo>
                    <a:pt x="7136" y="17144"/>
                    <a:pt x="8601" y="17296"/>
                    <a:pt x="10018" y="17296"/>
                  </a:cubicBezTo>
                  <a:cubicBezTo>
                    <a:pt x="11436" y="17296"/>
                    <a:pt x="12901" y="17144"/>
                    <a:pt x="14262" y="16738"/>
                  </a:cubicBezTo>
                  <a:cubicBezTo>
                    <a:pt x="15424" y="16407"/>
                    <a:pt x="16501" y="15887"/>
                    <a:pt x="17428" y="15131"/>
                  </a:cubicBezTo>
                  <a:cubicBezTo>
                    <a:pt x="17796" y="14829"/>
                    <a:pt x="18193" y="14423"/>
                    <a:pt x="18533" y="13978"/>
                  </a:cubicBezTo>
                  <a:cubicBezTo>
                    <a:pt x="18817" y="13610"/>
                    <a:pt x="19044" y="13213"/>
                    <a:pt x="19166" y="12844"/>
                  </a:cubicBezTo>
                  <a:lnTo>
                    <a:pt x="19176" y="12825"/>
                  </a:lnTo>
                  <a:cubicBezTo>
                    <a:pt x="19563" y="11512"/>
                    <a:pt x="19847" y="10123"/>
                    <a:pt x="19951" y="8724"/>
                  </a:cubicBezTo>
                  <a:cubicBezTo>
                    <a:pt x="20036" y="7495"/>
                    <a:pt x="19979" y="6257"/>
                    <a:pt x="19733" y="5057"/>
                  </a:cubicBezTo>
                  <a:cubicBezTo>
                    <a:pt x="19639" y="4585"/>
                    <a:pt x="19478" y="4017"/>
                    <a:pt x="19270" y="3469"/>
                  </a:cubicBezTo>
                  <a:cubicBezTo>
                    <a:pt x="19110" y="3044"/>
                    <a:pt x="18911" y="2638"/>
                    <a:pt x="18684" y="2326"/>
                  </a:cubicBezTo>
                  <a:lnTo>
                    <a:pt x="18628" y="2250"/>
                  </a:lnTo>
                  <a:lnTo>
                    <a:pt x="18552" y="2203"/>
                  </a:lnTo>
                  <a:cubicBezTo>
                    <a:pt x="18297" y="2014"/>
                    <a:pt x="18023" y="1853"/>
                    <a:pt x="17739" y="1702"/>
                  </a:cubicBezTo>
                  <a:cubicBezTo>
                    <a:pt x="17465" y="1551"/>
                    <a:pt x="17172" y="1419"/>
                    <a:pt x="16879" y="1286"/>
                  </a:cubicBezTo>
                  <a:cubicBezTo>
                    <a:pt x="16199" y="1003"/>
                    <a:pt x="15490" y="776"/>
                    <a:pt x="14762" y="596"/>
                  </a:cubicBezTo>
                  <a:cubicBezTo>
                    <a:pt x="13950" y="388"/>
                    <a:pt x="13118" y="247"/>
                    <a:pt x="12296" y="152"/>
                  </a:cubicBezTo>
                  <a:cubicBezTo>
                    <a:pt x="11927" y="105"/>
                    <a:pt x="11540" y="67"/>
                    <a:pt x="11162" y="48"/>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0"/>
            <p:cNvSpPr/>
            <p:nvPr/>
          </p:nvSpPr>
          <p:spPr>
            <a:xfrm>
              <a:off x="6024005" y="1630614"/>
              <a:ext cx="1083387" cy="831800"/>
            </a:xfrm>
            <a:custGeom>
              <a:avLst/>
              <a:gdLst/>
              <a:ahLst/>
              <a:cxnLst/>
              <a:rect l="l" t="t" r="r" b="b"/>
              <a:pathLst>
                <a:path w="21246" h="16313" extrusionOk="0">
                  <a:moveTo>
                    <a:pt x="10623" y="48"/>
                  </a:moveTo>
                  <a:cubicBezTo>
                    <a:pt x="10623" y="48"/>
                    <a:pt x="15745" y="0"/>
                    <a:pt x="18836" y="2136"/>
                  </a:cubicBezTo>
                  <a:cubicBezTo>
                    <a:pt x="18836" y="2136"/>
                    <a:pt x="21246" y="5529"/>
                    <a:pt x="19252" y="12220"/>
                  </a:cubicBezTo>
                  <a:cubicBezTo>
                    <a:pt x="19252" y="12220"/>
                    <a:pt x="17919" y="16312"/>
                    <a:pt x="10623" y="16312"/>
                  </a:cubicBezTo>
                  <a:cubicBezTo>
                    <a:pt x="3327" y="16312"/>
                    <a:pt x="1995" y="12220"/>
                    <a:pt x="1995" y="12220"/>
                  </a:cubicBezTo>
                  <a:cubicBezTo>
                    <a:pt x="1" y="5529"/>
                    <a:pt x="2411" y="2136"/>
                    <a:pt x="2411" y="2136"/>
                  </a:cubicBezTo>
                  <a:cubicBezTo>
                    <a:pt x="5501" y="0"/>
                    <a:pt x="10623" y="48"/>
                    <a:pt x="10623" y="4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0"/>
            <p:cNvSpPr/>
            <p:nvPr/>
          </p:nvSpPr>
          <p:spPr>
            <a:xfrm>
              <a:off x="7150221" y="1615674"/>
              <a:ext cx="81996" cy="76689"/>
            </a:xfrm>
            <a:custGeom>
              <a:avLst/>
              <a:gdLst/>
              <a:ahLst/>
              <a:cxnLst/>
              <a:rect l="l" t="t" r="r" b="b"/>
              <a:pathLst>
                <a:path w="1608" h="1504" extrusionOk="0">
                  <a:moveTo>
                    <a:pt x="804" y="1"/>
                  </a:moveTo>
                  <a:cubicBezTo>
                    <a:pt x="1248" y="1"/>
                    <a:pt x="1607" y="331"/>
                    <a:pt x="1607" y="747"/>
                  </a:cubicBezTo>
                  <a:cubicBezTo>
                    <a:pt x="1607" y="1172"/>
                    <a:pt x="1248" y="1503"/>
                    <a:pt x="804" y="1503"/>
                  </a:cubicBezTo>
                  <a:cubicBezTo>
                    <a:pt x="360" y="1503"/>
                    <a:pt x="1" y="1172"/>
                    <a:pt x="1" y="747"/>
                  </a:cubicBezTo>
                  <a:cubicBezTo>
                    <a:pt x="1" y="331"/>
                    <a:pt x="360" y="1"/>
                    <a:pt x="8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0"/>
            <p:cNvSpPr/>
            <p:nvPr/>
          </p:nvSpPr>
          <p:spPr>
            <a:xfrm>
              <a:off x="7150221" y="1719748"/>
              <a:ext cx="81996" cy="77148"/>
            </a:xfrm>
            <a:custGeom>
              <a:avLst/>
              <a:gdLst/>
              <a:ahLst/>
              <a:cxnLst/>
              <a:rect l="l" t="t" r="r" b="b"/>
              <a:pathLst>
                <a:path w="1608" h="1513" extrusionOk="0">
                  <a:moveTo>
                    <a:pt x="804" y="1"/>
                  </a:moveTo>
                  <a:cubicBezTo>
                    <a:pt x="1248" y="1"/>
                    <a:pt x="1607" y="341"/>
                    <a:pt x="1607" y="757"/>
                  </a:cubicBezTo>
                  <a:cubicBezTo>
                    <a:pt x="1607" y="1173"/>
                    <a:pt x="1248" y="1513"/>
                    <a:pt x="804" y="1513"/>
                  </a:cubicBezTo>
                  <a:cubicBezTo>
                    <a:pt x="360" y="1513"/>
                    <a:pt x="1" y="1173"/>
                    <a:pt x="1" y="757"/>
                  </a:cubicBezTo>
                  <a:cubicBezTo>
                    <a:pt x="1" y="341"/>
                    <a:pt x="360" y="1"/>
                    <a:pt x="8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0"/>
            <p:cNvSpPr/>
            <p:nvPr/>
          </p:nvSpPr>
          <p:spPr>
            <a:xfrm>
              <a:off x="5899176" y="1719748"/>
              <a:ext cx="82455" cy="77148"/>
            </a:xfrm>
            <a:custGeom>
              <a:avLst/>
              <a:gdLst/>
              <a:ahLst/>
              <a:cxnLst/>
              <a:rect l="l" t="t" r="r" b="b"/>
              <a:pathLst>
                <a:path w="1617" h="1513" extrusionOk="0">
                  <a:moveTo>
                    <a:pt x="814" y="1"/>
                  </a:moveTo>
                  <a:cubicBezTo>
                    <a:pt x="370" y="1"/>
                    <a:pt x="1" y="341"/>
                    <a:pt x="1" y="757"/>
                  </a:cubicBezTo>
                  <a:cubicBezTo>
                    <a:pt x="1" y="1173"/>
                    <a:pt x="370" y="1513"/>
                    <a:pt x="814" y="1513"/>
                  </a:cubicBezTo>
                  <a:cubicBezTo>
                    <a:pt x="1258" y="1513"/>
                    <a:pt x="1617" y="1173"/>
                    <a:pt x="1617" y="757"/>
                  </a:cubicBezTo>
                  <a:cubicBezTo>
                    <a:pt x="1617" y="341"/>
                    <a:pt x="1258" y="1"/>
                    <a:pt x="8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0"/>
            <p:cNvSpPr/>
            <p:nvPr/>
          </p:nvSpPr>
          <p:spPr>
            <a:xfrm>
              <a:off x="5899176" y="1615674"/>
              <a:ext cx="82455" cy="76689"/>
            </a:xfrm>
            <a:custGeom>
              <a:avLst/>
              <a:gdLst/>
              <a:ahLst/>
              <a:cxnLst/>
              <a:rect l="l" t="t" r="r" b="b"/>
              <a:pathLst>
                <a:path w="1617" h="1504" extrusionOk="0">
                  <a:moveTo>
                    <a:pt x="814" y="1"/>
                  </a:moveTo>
                  <a:cubicBezTo>
                    <a:pt x="370" y="1"/>
                    <a:pt x="1" y="331"/>
                    <a:pt x="1" y="747"/>
                  </a:cubicBezTo>
                  <a:cubicBezTo>
                    <a:pt x="1" y="1172"/>
                    <a:pt x="370" y="1503"/>
                    <a:pt x="814" y="1503"/>
                  </a:cubicBezTo>
                  <a:cubicBezTo>
                    <a:pt x="1258" y="1503"/>
                    <a:pt x="1617" y="1172"/>
                    <a:pt x="1617" y="747"/>
                  </a:cubicBezTo>
                  <a:cubicBezTo>
                    <a:pt x="1617" y="331"/>
                    <a:pt x="1258" y="1"/>
                    <a:pt x="8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0"/>
            <p:cNvSpPr/>
            <p:nvPr/>
          </p:nvSpPr>
          <p:spPr>
            <a:xfrm>
              <a:off x="5878014" y="1599764"/>
              <a:ext cx="124830" cy="212577"/>
            </a:xfrm>
            <a:custGeom>
              <a:avLst/>
              <a:gdLst/>
              <a:ahLst/>
              <a:cxnLst/>
              <a:rect l="l" t="t" r="r" b="b"/>
              <a:pathLst>
                <a:path w="2448" h="4169" extrusionOk="0">
                  <a:moveTo>
                    <a:pt x="208" y="1"/>
                  </a:moveTo>
                  <a:lnTo>
                    <a:pt x="2240" y="1"/>
                  </a:lnTo>
                  <a:cubicBezTo>
                    <a:pt x="2297" y="1"/>
                    <a:pt x="2344" y="29"/>
                    <a:pt x="2382" y="57"/>
                  </a:cubicBezTo>
                  <a:cubicBezTo>
                    <a:pt x="2419" y="95"/>
                    <a:pt x="2448" y="142"/>
                    <a:pt x="2448" y="199"/>
                  </a:cubicBezTo>
                  <a:lnTo>
                    <a:pt x="2448" y="3970"/>
                  </a:lnTo>
                  <a:cubicBezTo>
                    <a:pt x="2448" y="4027"/>
                    <a:pt x="2419" y="4074"/>
                    <a:pt x="2382" y="4112"/>
                  </a:cubicBezTo>
                  <a:cubicBezTo>
                    <a:pt x="2344" y="4149"/>
                    <a:pt x="2297" y="4168"/>
                    <a:pt x="2240" y="4168"/>
                  </a:cubicBezTo>
                  <a:lnTo>
                    <a:pt x="208" y="4168"/>
                  </a:lnTo>
                  <a:cubicBezTo>
                    <a:pt x="151" y="4168"/>
                    <a:pt x="104" y="4149"/>
                    <a:pt x="66" y="4112"/>
                  </a:cubicBezTo>
                  <a:cubicBezTo>
                    <a:pt x="28" y="4074"/>
                    <a:pt x="0" y="4027"/>
                    <a:pt x="0" y="3970"/>
                  </a:cubicBezTo>
                  <a:lnTo>
                    <a:pt x="0" y="199"/>
                  </a:lnTo>
                  <a:cubicBezTo>
                    <a:pt x="0" y="142"/>
                    <a:pt x="28" y="95"/>
                    <a:pt x="66" y="57"/>
                  </a:cubicBezTo>
                  <a:cubicBezTo>
                    <a:pt x="104" y="29"/>
                    <a:pt x="151" y="1"/>
                    <a:pt x="2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0"/>
            <p:cNvSpPr/>
            <p:nvPr/>
          </p:nvSpPr>
          <p:spPr>
            <a:xfrm>
              <a:off x="5992696" y="2205037"/>
              <a:ext cx="49667" cy="88723"/>
            </a:xfrm>
            <a:custGeom>
              <a:avLst/>
              <a:gdLst/>
              <a:ahLst/>
              <a:cxnLst/>
              <a:rect l="l" t="t" r="r" b="b"/>
              <a:pathLst>
                <a:path w="974" h="1740" extrusionOk="0">
                  <a:moveTo>
                    <a:pt x="445" y="1"/>
                  </a:moveTo>
                  <a:cubicBezTo>
                    <a:pt x="558" y="416"/>
                    <a:pt x="671" y="823"/>
                    <a:pt x="804" y="1229"/>
                  </a:cubicBezTo>
                  <a:lnTo>
                    <a:pt x="804" y="1229"/>
                  </a:lnTo>
                  <a:cubicBezTo>
                    <a:pt x="804" y="1229"/>
                    <a:pt x="974" y="1740"/>
                    <a:pt x="511" y="1503"/>
                  </a:cubicBezTo>
                  <a:cubicBezTo>
                    <a:pt x="57" y="1276"/>
                    <a:pt x="0" y="313"/>
                    <a:pt x="0" y="313"/>
                  </a:cubicBezTo>
                  <a:cubicBezTo>
                    <a:pt x="104" y="133"/>
                    <a:pt x="303" y="38"/>
                    <a:pt x="445" y="1"/>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0"/>
            <p:cNvSpPr/>
            <p:nvPr/>
          </p:nvSpPr>
          <p:spPr>
            <a:xfrm>
              <a:off x="5930536" y="1880729"/>
              <a:ext cx="53032" cy="180250"/>
            </a:xfrm>
            <a:custGeom>
              <a:avLst/>
              <a:gdLst/>
              <a:ahLst/>
              <a:cxnLst/>
              <a:rect l="l" t="t" r="r" b="b"/>
              <a:pathLst>
                <a:path w="1040" h="3535" extrusionOk="0">
                  <a:moveTo>
                    <a:pt x="832" y="0"/>
                  </a:moveTo>
                  <a:cubicBezTo>
                    <a:pt x="822" y="993"/>
                    <a:pt x="879" y="2013"/>
                    <a:pt x="1011" y="3043"/>
                  </a:cubicBezTo>
                  <a:lnTo>
                    <a:pt x="1011" y="3043"/>
                  </a:lnTo>
                  <a:lnTo>
                    <a:pt x="1011" y="3043"/>
                  </a:lnTo>
                  <a:cubicBezTo>
                    <a:pt x="1021" y="3110"/>
                    <a:pt x="1030" y="3185"/>
                    <a:pt x="1040" y="3261"/>
                  </a:cubicBezTo>
                  <a:cubicBezTo>
                    <a:pt x="1040" y="3412"/>
                    <a:pt x="964" y="3535"/>
                    <a:pt x="624" y="3299"/>
                  </a:cubicBezTo>
                  <a:cubicBezTo>
                    <a:pt x="47" y="2892"/>
                    <a:pt x="0" y="1380"/>
                    <a:pt x="0" y="1371"/>
                  </a:cubicBezTo>
                  <a:cubicBezTo>
                    <a:pt x="10" y="898"/>
                    <a:pt x="47" y="501"/>
                    <a:pt x="104" y="341"/>
                  </a:cubicBezTo>
                  <a:cubicBezTo>
                    <a:pt x="189" y="95"/>
                    <a:pt x="577" y="29"/>
                    <a:pt x="832" y="0"/>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0"/>
            <p:cNvSpPr/>
            <p:nvPr/>
          </p:nvSpPr>
          <p:spPr>
            <a:xfrm>
              <a:off x="5992186" y="1412777"/>
              <a:ext cx="763409" cy="1148907"/>
            </a:xfrm>
            <a:custGeom>
              <a:avLst/>
              <a:gdLst/>
              <a:ahLst/>
              <a:cxnLst/>
              <a:rect l="l" t="t" r="r" b="b"/>
              <a:pathLst>
                <a:path w="14971" h="22532" extrusionOk="0">
                  <a:moveTo>
                    <a:pt x="653" y="5114"/>
                  </a:moveTo>
                  <a:cubicBezTo>
                    <a:pt x="700" y="4943"/>
                    <a:pt x="757" y="4773"/>
                    <a:pt x="823" y="4613"/>
                  </a:cubicBezTo>
                  <a:cubicBezTo>
                    <a:pt x="889" y="4443"/>
                    <a:pt x="955" y="4282"/>
                    <a:pt x="1031" y="4121"/>
                  </a:cubicBezTo>
                  <a:cubicBezTo>
                    <a:pt x="1853" y="2316"/>
                    <a:pt x="3394" y="936"/>
                    <a:pt x="5189" y="1"/>
                  </a:cubicBezTo>
                  <a:cubicBezTo>
                    <a:pt x="4840" y="747"/>
                    <a:pt x="4405" y="2174"/>
                    <a:pt x="4679" y="4461"/>
                  </a:cubicBezTo>
                  <a:cubicBezTo>
                    <a:pt x="4679" y="4480"/>
                    <a:pt x="4679" y="4499"/>
                    <a:pt x="4688" y="4518"/>
                  </a:cubicBezTo>
                  <a:cubicBezTo>
                    <a:pt x="4528" y="4584"/>
                    <a:pt x="4367" y="4641"/>
                    <a:pt x="4206" y="4707"/>
                  </a:cubicBezTo>
                  <a:cubicBezTo>
                    <a:pt x="3904" y="4840"/>
                    <a:pt x="3602" y="4981"/>
                    <a:pt x="3309" y="5142"/>
                  </a:cubicBezTo>
                  <a:cubicBezTo>
                    <a:pt x="3006" y="5303"/>
                    <a:pt x="2723" y="5482"/>
                    <a:pt x="2449" y="5662"/>
                  </a:cubicBezTo>
                  <a:lnTo>
                    <a:pt x="2345" y="5737"/>
                  </a:lnTo>
                  <a:cubicBezTo>
                    <a:pt x="2326" y="5756"/>
                    <a:pt x="2307" y="5775"/>
                    <a:pt x="2288" y="5794"/>
                  </a:cubicBezTo>
                  <a:lnTo>
                    <a:pt x="2222" y="5898"/>
                  </a:lnTo>
                  <a:cubicBezTo>
                    <a:pt x="1976" y="6238"/>
                    <a:pt x="1759" y="6673"/>
                    <a:pt x="1589" y="7136"/>
                  </a:cubicBezTo>
                  <a:cubicBezTo>
                    <a:pt x="1362" y="7703"/>
                    <a:pt x="1201" y="8298"/>
                    <a:pt x="1107" y="8771"/>
                  </a:cubicBezTo>
                  <a:cubicBezTo>
                    <a:pt x="842" y="10009"/>
                    <a:pt x="785" y="11285"/>
                    <a:pt x="880" y="12551"/>
                  </a:cubicBezTo>
                  <a:cubicBezTo>
                    <a:pt x="984" y="13978"/>
                    <a:pt x="1267" y="15396"/>
                    <a:pt x="1674" y="16738"/>
                  </a:cubicBezTo>
                  <a:lnTo>
                    <a:pt x="1674" y="16757"/>
                  </a:lnTo>
                  <a:cubicBezTo>
                    <a:pt x="1815" y="17182"/>
                    <a:pt x="2071" y="17617"/>
                    <a:pt x="2373" y="18023"/>
                  </a:cubicBezTo>
                  <a:cubicBezTo>
                    <a:pt x="2732" y="18486"/>
                    <a:pt x="3157" y="18921"/>
                    <a:pt x="3554" y="19242"/>
                  </a:cubicBezTo>
                  <a:cubicBezTo>
                    <a:pt x="4528" y="20036"/>
                    <a:pt x="5662" y="20584"/>
                    <a:pt x="6872" y="20934"/>
                  </a:cubicBezTo>
                  <a:cubicBezTo>
                    <a:pt x="8280" y="21350"/>
                    <a:pt x="9792" y="21510"/>
                    <a:pt x="11247" y="21510"/>
                  </a:cubicBezTo>
                  <a:cubicBezTo>
                    <a:pt x="12022" y="21510"/>
                    <a:pt x="12807" y="21463"/>
                    <a:pt x="13591" y="21359"/>
                  </a:cubicBezTo>
                  <a:lnTo>
                    <a:pt x="13591" y="21359"/>
                  </a:lnTo>
                  <a:cubicBezTo>
                    <a:pt x="13591" y="21359"/>
                    <a:pt x="14649" y="21293"/>
                    <a:pt x="14829" y="21454"/>
                  </a:cubicBezTo>
                  <a:cubicBezTo>
                    <a:pt x="14971" y="21577"/>
                    <a:pt x="13364" y="22456"/>
                    <a:pt x="10879" y="22531"/>
                  </a:cubicBezTo>
                  <a:cubicBezTo>
                    <a:pt x="10359" y="22531"/>
                    <a:pt x="9858" y="22512"/>
                    <a:pt x="9376" y="22465"/>
                  </a:cubicBezTo>
                  <a:cubicBezTo>
                    <a:pt x="8251" y="22314"/>
                    <a:pt x="7108" y="22059"/>
                    <a:pt x="6059" y="21671"/>
                  </a:cubicBezTo>
                  <a:cubicBezTo>
                    <a:pt x="5700" y="21529"/>
                    <a:pt x="5359" y="21388"/>
                    <a:pt x="5038" y="21236"/>
                  </a:cubicBezTo>
                  <a:cubicBezTo>
                    <a:pt x="4963" y="21199"/>
                    <a:pt x="4887" y="21161"/>
                    <a:pt x="4811" y="21123"/>
                  </a:cubicBezTo>
                  <a:cubicBezTo>
                    <a:pt x="3384" y="20376"/>
                    <a:pt x="2222" y="19308"/>
                    <a:pt x="1645" y="17796"/>
                  </a:cubicBezTo>
                  <a:cubicBezTo>
                    <a:pt x="1636" y="17796"/>
                    <a:pt x="1636" y="17787"/>
                    <a:pt x="1636" y="17787"/>
                  </a:cubicBezTo>
                  <a:cubicBezTo>
                    <a:pt x="1050" y="16256"/>
                    <a:pt x="606" y="14564"/>
                    <a:pt x="341" y="12882"/>
                  </a:cubicBezTo>
                  <a:cubicBezTo>
                    <a:pt x="95" y="11294"/>
                    <a:pt x="1" y="9707"/>
                    <a:pt x="95" y="8242"/>
                  </a:cubicBezTo>
                  <a:cubicBezTo>
                    <a:pt x="237" y="8223"/>
                    <a:pt x="360" y="8157"/>
                    <a:pt x="455" y="8072"/>
                  </a:cubicBezTo>
                  <a:cubicBezTo>
                    <a:pt x="577" y="7958"/>
                    <a:pt x="653" y="7807"/>
                    <a:pt x="653" y="7637"/>
                  </a:cubicBezTo>
                  <a:lnTo>
                    <a:pt x="653" y="511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0"/>
            <p:cNvSpPr/>
            <p:nvPr/>
          </p:nvSpPr>
          <p:spPr>
            <a:xfrm>
              <a:off x="7129059" y="1599764"/>
              <a:ext cx="124371" cy="212577"/>
            </a:xfrm>
            <a:custGeom>
              <a:avLst/>
              <a:gdLst/>
              <a:ahLst/>
              <a:cxnLst/>
              <a:rect l="l" t="t" r="r" b="b"/>
              <a:pathLst>
                <a:path w="2439" h="4169" extrusionOk="0">
                  <a:moveTo>
                    <a:pt x="2230" y="1"/>
                  </a:moveTo>
                  <a:lnTo>
                    <a:pt x="208" y="1"/>
                  </a:lnTo>
                  <a:cubicBezTo>
                    <a:pt x="151" y="1"/>
                    <a:pt x="95" y="29"/>
                    <a:pt x="57" y="57"/>
                  </a:cubicBezTo>
                  <a:cubicBezTo>
                    <a:pt x="19" y="95"/>
                    <a:pt x="0" y="142"/>
                    <a:pt x="0" y="199"/>
                  </a:cubicBezTo>
                  <a:lnTo>
                    <a:pt x="0" y="3970"/>
                  </a:lnTo>
                  <a:cubicBezTo>
                    <a:pt x="0" y="4027"/>
                    <a:pt x="19" y="4074"/>
                    <a:pt x="57" y="4112"/>
                  </a:cubicBezTo>
                  <a:cubicBezTo>
                    <a:pt x="95" y="4149"/>
                    <a:pt x="151" y="4168"/>
                    <a:pt x="208" y="4168"/>
                  </a:cubicBezTo>
                  <a:lnTo>
                    <a:pt x="2230" y="4168"/>
                  </a:lnTo>
                  <a:cubicBezTo>
                    <a:pt x="2287" y="4168"/>
                    <a:pt x="2334" y="4149"/>
                    <a:pt x="2372" y="4112"/>
                  </a:cubicBezTo>
                  <a:cubicBezTo>
                    <a:pt x="2410" y="4074"/>
                    <a:pt x="2438" y="4027"/>
                    <a:pt x="2438" y="3970"/>
                  </a:cubicBezTo>
                  <a:lnTo>
                    <a:pt x="2438" y="199"/>
                  </a:lnTo>
                  <a:cubicBezTo>
                    <a:pt x="2438" y="142"/>
                    <a:pt x="2410" y="95"/>
                    <a:pt x="2372" y="57"/>
                  </a:cubicBezTo>
                  <a:cubicBezTo>
                    <a:pt x="2334" y="29"/>
                    <a:pt x="2287" y="1"/>
                    <a:pt x="2230" y="1"/>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0"/>
            <p:cNvSpPr/>
            <p:nvPr/>
          </p:nvSpPr>
          <p:spPr>
            <a:xfrm>
              <a:off x="7081789" y="2205037"/>
              <a:ext cx="62211" cy="108507"/>
            </a:xfrm>
            <a:custGeom>
              <a:avLst/>
              <a:gdLst/>
              <a:ahLst/>
              <a:cxnLst/>
              <a:rect l="l" t="t" r="r" b="b"/>
              <a:pathLst>
                <a:path w="1220" h="2128" extrusionOk="0">
                  <a:moveTo>
                    <a:pt x="672" y="1"/>
                  </a:moveTo>
                  <a:cubicBezTo>
                    <a:pt x="483" y="728"/>
                    <a:pt x="256" y="1447"/>
                    <a:pt x="1" y="2127"/>
                  </a:cubicBezTo>
                  <a:cubicBezTo>
                    <a:pt x="114" y="2127"/>
                    <a:pt x="218" y="2108"/>
                    <a:pt x="322" y="2080"/>
                  </a:cubicBezTo>
                  <a:cubicBezTo>
                    <a:pt x="596" y="2014"/>
                    <a:pt x="833" y="1891"/>
                    <a:pt x="965" y="1806"/>
                  </a:cubicBezTo>
                  <a:cubicBezTo>
                    <a:pt x="1040" y="1758"/>
                    <a:pt x="1116" y="1551"/>
                    <a:pt x="1163" y="1295"/>
                  </a:cubicBezTo>
                  <a:cubicBezTo>
                    <a:pt x="1211" y="1012"/>
                    <a:pt x="1220" y="691"/>
                    <a:pt x="1163" y="435"/>
                  </a:cubicBezTo>
                  <a:cubicBezTo>
                    <a:pt x="1097" y="171"/>
                    <a:pt x="851" y="48"/>
                    <a:pt x="672" y="1"/>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0"/>
            <p:cNvSpPr/>
            <p:nvPr/>
          </p:nvSpPr>
          <p:spPr>
            <a:xfrm>
              <a:off x="7147824" y="1880729"/>
              <a:ext cx="53083" cy="180250"/>
            </a:xfrm>
            <a:custGeom>
              <a:avLst/>
              <a:gdLst/>
              <a:ahLst/>
              <a:cxnLst/>
              <a:rect l="l" t="t" r="r" b="b"/>
              <a:pathLst>
                <a:path w="1041" h="3535" extrusionOk="0">
                  <a:moveTo>
                    <a:pt x="209" y="0"/>
                  </a:moveTo>
                  <a:cubicBezTo>
                    <a:pt x="227" y="993"/>
                    <a:pt x="161" y="2013"/>
                    <a:pt x="29" y="3043"/>
                  </a:cubicBezTo>
                  <a:lnTo>
                    <a:pt x="29" y="3043"/>
                  </a:lnTo>
                  <a:lnTo>
                    <a:pt x="29" y="3043"/>
                  </a:lnTo>
                  <a:cubicBezTo>
                    <a:pt x="19" y="3110"/>
                    <a:pt x="10" y="3185"/>
                    <a:pt x="1" y="3261"/>
                  </a:cubicBezTo>
                  <a:cubicBezTo>
                    <a:pt x="10" y="3412"/>
                    <a:pt x="86" y="3535"/>
                    <a:pt x="416" y="3299"/>
                  </a:cubicBezTo>
                  <a:cubicBezTo>
                    <a:pt x="993" y="2892"/>
                    <a:pt x="1040" y="1380"/>
                    <a:pt x="1040" y="1371"/>
                  </a:cubicBezTo>
                  <a:cubicBezTo>
                    <a:pt x="1031" y="898"/>
                    <a:pt x="993" y="501"/>
                    <a:pt x="936" y="341"/>
                  </a:cubicBezTo>
                  <a:cubicBezTo>
                    <a:pt x="851" y="95"/>
                    <a:pt x="464" y="29"/>
                    <a:pt x="209" y="0"/>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0"/>
            <p:cNvSpPr/>
            <p:nvPr/>
          </p:nvSpPr>
          <p:spPr>
            <a:xfrm>
              <a:off x="6287125" y="1338584"/>
              <a:ext cx="557654" cy="277590"/>
            </a:xfrm>
            <a:custGeom>
              <a:avLst/>
              <a:gdLst/>
              <a:ahLst/>
              <a:cxnLst/>
              <a:rect l="l" t="t" r="r" b="b"/>
              <a:pathLst>
                <a:path w="10936" h="5444" extrusionOk="0">
                  <a:moveTo>
                    <a:pt x="9338" y="577"/>
                  </a:moveTo>
                  <a:cubicBezTo>
                    <a:pt x="8053" y="189"/>
                    <a:pt x="6711" y="0"/>
                    <a:pt x="5463" y="10"/>
                  </a:cubicBezTo>
                  <a:cubicBezTo>
                    <a:pt x="4216" y="0"/>
                    <a:pt x="2883" y="189"/>
                    <a:pt x="1588" y="577"/>
                  </a:cubicBezTo>
                  <a:cubicBezTo>
                    <a:pt x="1390" y="719"/>
                    <a:pt x="1" y="1872"/>
                    <a:pt x="624" y="5444"/>
                  </a:cubicBezTo>
                  <a:cubicBezTo>
                    <a:pt x="1456" y="5236"/>
                    <a:pt x="2307" y="5094"/>
                    <a:pt x="3138" y="5000"/>
                  </a:cubicBezTo>
                  <a:cubicBezTo>
                    <a:pt x="3507" y="4953"/>
                    <a:pt x="3894" y="4915"/>
                    <a:pt x="4291" y="4886"/>
                  </a:cubicBezTo>
                  <a:cubicBezTo>
                    <a:pt x="4688" y="4858"/>
                    <a:pt x="5076" y="4839"/>
                    <a:pt x="5463" y="4849"/>
                  </a:cubicBezTo>
                  <a:cubicBezTo>
                    <a:pt x="5851" y="4839"/>
                    <a:pt x="6248" y="4858"/>
                    <a:pt x="6635" y="4886"/>
                  </a:cubicBezTo>
                  <a:cubicBezTo>
                    <a:pt x="7032" y="4915"/>
                    <a:pt x="7419" y="4953"/>
                    <a:pt x="7798" y="5000"/>
                  </a:cubicBezTo>
                  <a:cubicBezTo>
                    <a:pt x="8629" y="5094"/>
                    <a:pt x="9480" y="5236"/>
                    <a:pt x="10311" y="5444"/>
                  </a:cubicBezTo>
                  <a:cubicBezTo>
                    <a:pt x="10935" y="1872"/>
                    <a:pt x="9536" y="719"/>
                    <a:pt x="9338" y="57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0"/>
            <p:cNvSpPr/>
            <p:nvPr/>
          </p:nvSpPr>
          <p:spPr>
            <a:xfrm>
              <a:off x="6606184" y="1340012"/>
              <a:ext cx="238594" cy="276162"/>
            </a:xfrm>
            <a:custGeom>
              <a:avLst/>
              <a:gdLst/>
              <a:ahLst/>
              <a:cxnLst/>
              <a:rect l="l" t="t" r="r" b="b"/>
              <a:pathLst>
                <a:path w="4679" h="5416" extrusionOk="0">
                  <a:moveTo>
                    <a:pt x="3081" y="549"/>
                  </a:moveTo>
                  <a:cubicBezTo>
                    <a:pt x="2060" y="237"/>
                    <a:pt x="1011" y="57"/>
                    <a:pt x="0" y="1"/>
                  </a:cubicBezTo>
                  <a:cubicBezTo>
                    <a:pt x="1134" y="728"/>
                    <a:pt x="2986" y="2373"/>
                    <a:pt x="2022" y="5028"/>
                  </a:cubicBezTo>
                  <a:cubicBezTo>
                    <a:pt x="2693" y="5123"/>
                    <a:pt x="3374" y="5246"/>
                    <a:pt x="4054" y="5416"/>
                  </a:cubicBezTo>
                  <a:cubicBezTo>
                    <a:pt x="4678" y="1844"/>
                    <a:pt x="3279" y="691"/>
                    <a:pt x="3081" y="549"/>
                  </a:cubicBez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0"/>
            <p:cNvSpPr/>
            <p:nvPr/>
          </p:nvSpPr>
          <p:spPr>
            <a:xfrm>
              <a:off x="6874607" y="1412777"/>
              <a:ext cx="264600" cy="1055391"/>
            </a:xfrm>
            <a:custGeom>
              <a:avLst/>
              <a:gdLst/>
              <a:ahLst/>
              <a:cxnLst/>
              <a:rect l="l" t="t" r="r" b="b"/>
              <a:pathLst>
                <a:path w="5189" h="20698" extrusionOk="0">
                  <a:moveTo>
                    <a:pt x="4546" y="5114"/>
                  </a:moveTo>
                  <a:cubicBezTo>
                    <a:pt x="4489" y="4943"/>
                    <a:pt x="4432" y="4773"/>
                    <a:pt x="4366" y="4613"/>
                  </a:cubicBezTo>
                  <a:cubicBezTo>
                    <a:pt x="4310" y="4443"/>
                    <a:pt x="4243" y="4282"/>
                    <a:pt x="4168" y="4121"/>
                  </a:cubicBezTo>
                  <a:cubicBezTo>
                    <a:pt x="3336" y="2316"/>
                    <a:pt x="1805" y="936"/>
                    <a:pt x="0" y="1"/>
                  </a:cubicBezTo>
                  <a:cubicBezTo>
                    <a:pt x="359" y="747"/>
                    <a:pt x="784" y="2174"/>
                    <a:pt x="520" y="4461"/>
                  </a:cubicBezTo>
                  <a:cubicBezTo>
                    <a:pt x="510" y="4480"/>
                    <a:pt x="510" y="4499"/>
                    <a:pt x="501" y="4518"/>
                  </a:cubicBezTo>
                  <a:cubicBezTo>
                    <a:pt x="662" y="4584"/>
                    <a:pt x="822" y="4641"/>
                    <a:pt x="983" y="4707"/>
                  </a:cubicBezTo>
                  <a:cubicBezTo>
                    <a:pt x="1285" y="4840"/>
                    <a:pt x="1588" y="4981"/>
                    <a:pt x="1890" y="5142"/>
                  </a:cubicBezTo>
                  <a:cubicBezTo>
                    <a:pt x="2183" y="5303"/>
                    <a:pt x="2467" y="5482"/>
                    <a:pt x="2741" y="5662"/>
                  </a:cubicBezTo>
                  <a:lnTo>
                    <a:pt x="2845" y="5737"/>
                  </a:lnTo>
                  <a:cubicBezTo>
                    <a:pt x="2873" y="5756"/>
                    <a:pt x="2892" y="5775"/>
                    <a:pt x="2901" y="5794"/>
                  </a:cubicBezTo>
                  <a:lnTo>
                    <a:pt x="2977" y="5898"/>
                  </a:lnTo>
                  <a:cubicBezTo>
                    <a:pt x="3223" y="6238"/>
                    <a:pt x="3431" y="6673"/>
                    <a:pt x="3610" y="7136"/>
                  </a:cubicBezTo>
                  <a:cubicBezTo>
                    <a:pt x="3828" y="7703"/>
                    <a:pt x="3988" y="8298"/>
                    <a:pt x="4092" y="8771"/>
                  </a:cubicBezTo>
                  <a:cubicBezTo>
                    <a:pt x="4347" y="10009"/>
                    <a:pt x="4404" y="11285"/>
                    <a:pt x="4310" y="12551"/>
                  </a:cubicBezTo>
                  <a:cubicBezTo>
                    <a:pt x="4215" y="13978"/>
                    <a:pt x="3922" y="15396"/>
                    <a:pt x="3516" y="16738"/>
                  </a:cubicBezTo>
                  <a:lnTo>
                    <a:pt x="3516" y="16757"/>
                  </a:lnTo>
                  <a:cubicBezTo>
                    <a:pt x="3374" y="17182"/>
                    <a:pt x="3119" y="17617"/>
                    <a:pt x="2816" y="18023"/>
                  </a:cubicBezTo>
                  <a:cubicBezTo>
                    <a:pt x="2457" y="18486"/>
                    <a:pt x="2032" y="18921"/>
                    <a:pt x="1635" y="19242"/>
                  </a:cubicBezTo>
                  <a:cubicBezTo>
                    <a:pt x="1569" y="19299"/>
                    <a:pt x="1493" y="19356"/>
                    <a:pt x="1427" y="19412"/>
                  </a:cubicBezTo>
                  <a:lnTo>
                    <a:pt x="1418" y="19412"/>
                  </a:lnTo>
                  <a:cubicBezTo>
                    <a:pt x="813" y="19942"/>
                    <a:pt x="1115" y="20698"/>
                    <a:pt x="2514" y="19101"/>
                  </a:cubicBezTo>
                  <a:cubicBezTo>
                    <a:pt x="3903" y="17513"/>
                    <a:pt x="4744" y="13506"/>
                    <a:pt x="4754" y="13468"/>
                  </a:cubicBezTo>
                  <a:cubicBezTo>
                    <a:pt x="4782" y="13279"/>
                    <a:pt x="4820" y="13080"/>
                    <a:pt x="4848" y="12882"/>
                  </a:cubicBezTo>
                  <a:cubicBezTo>
                    <a:pt x="5094" y="11294"/>
                    <a:pt x="5188" y="9707"/>
                    <a:pt x="5094" y="8242"/>
                  </a:cubicBezTo>
                  <a:cubicBezTo>
                    <a:pt x="4952" y="8223"/>
                    <a:pt x="4829" y="8157"/>
                    <a:pt x="4735" y="8072"/>
                  </a:cubicBezTo>
                  <a:cubicBezTo>
                    <a:pt x="4612" y="7958"/>
                    <a:pt x="4546" y="7807"/>
                    <a:pt x="4546" y="7637"/>
                  </a:cubicBezTo>
                  <a:lnTo>
                    <a:pt x="4546" y="5114"/>
                  </a:lnTo>
                  <a:close/>
                </a:path>
              </a:pathLst>
            </a:custGeom>
            <a:solidFill>
              <a:srgbClr val="B3D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0"/>
            <p:cNvSpPr/>
            <p:nvPr/>
          </p:nvSpPr>
          <p:spPr>
            <a:xfrm>
              <a:off x="5855832" y="1317372"/>
              <a:ext cx="1420243" cy="1275617"/>
            </a:xfrm>
            <a:custGeom>
              <a:avLst/>
              <a:gdLst/>
              <a:ahLst/>
              <a:cxnLst/>
              <a:rect l="l" t="t" r="r" b="b"/>
              <a:pathLst>
                <a:path w="27852" h="25017" extrusionOk="0">
                  <a:moveTo>
                    <a:pt x="4130" y="22191"/>
                  </a:moveTo>
                  <a:cubicBezTo>
                    <a:pt x="4707" y="22701"/>
                    <a:pt x="5340" y="23164"/>
                    <a:pt x="6058" y="23570"/>
                  </a:cubicBezTo>
                  <a:cubicBezTo>
                    <a:pt x="5813" y="23410"/>
                    <a:pt x="5595" y="23240"/>
                    <a:pt x="5520" y="23126"/>
                  </a:cubicBezTo>
                  <a:cubicBezTo>
                    <a:pt x="5425" y="22975"/>
                    <a:pt x="5321" y="22739"/>
                    <a:pt x="5557" y="22673"/>
                  </a:cubicBezTo>
                  <a:cubicBezTo>
                    <a:pt x="5841" y="22588"/>
                    <a:pt x="5964" y="22692"/>
                    <a:pt x="6115" y="22814"/>
                  </a:cubicBezTo>
                  <a:cubicBezTo>
                    <a:pt x="6975" y="23495"/>
                    <a:pt x="8345" y="24043"/>
                    <a:pt x="9432" y="24355"/>
                  </a:cubicBezTo>
                  <a:cubicBezTo>
                    <a:pt x="11001" y="24809"/>
                    <a:pt x="12645" y="25016"/>
                    <a:pt x="14422" y="25007"/>
                  </a:cubicBezTo>
                  <a:cubicBezTo>
                    <a:pt x="16586" y="24998"/>
                    <a:pt x="19346" y="24345"/>
                    <a:pt x="21160" y="23315"/>
                  </a:cubicBezTo>
                  <a:lnTo>
                    <a:pt x="22002" y="22767"/>
                  </a:lnTo>
                  <a:cubicBezTo>
                    <a:pt x="22228" y="22578"/>
                    <a:pt x="22569" y="22607"/>
                    <a:pt x="22625" y="22814"/>
                  </a:cubicBezTo>
                  <a:cubicBezTo>
                    <a:pt x="23268" y="22455"/>
                    <a:pt x="23778" y="22106"/>
                    <a:pt x="24118" y="21784"/>
                  </a:cubicBezTo>
                  <a:cubicBezTo>
                    <a:pt x="24109" y="21765"/>
                    <a:pt x="24100" y="21746"/>
                    <a:pt x="24090" y="21728"/>
                  </a:cubicBezTo>
                  <a:cubicBezTo>
                    <a:pt x="24137" y="21709"/>
                    <a:pt x="24185" y="21690"/>
                    <a:pt x="24241" y="21671"/>
                  </a:cubicBezTo>
                  <a:cubicBezTo>
                    <a:pt x="24270" y="21633"/>
                    <a:pt x="24307" y="21595"/>
                    <a:pt x="24336" y="21567"/>
                  </a:cubicBezTo>
                  <a:cubicBezTo>
                    <a:pt x="24676" y="21161"/>
                    <a:pt x="25092" y="20679"/>
                    <a:pt x="25546" y="20159"/>
                  </a:cubicBezTo>
                  <a:cubicBezTo>
                    <a:pt x="25309" y="20121"/>
                    <a:pt x="25026" y="20140"/>
                    <a:pt x="24723" y="20310"/>
                  </a:cubicBezTo>
                  <a:cubicBezTo>
                    <a:pt x="23967" y="20735"/>
                    <a:pt x="23154" y="21416"/>
                    <a:pt x="23154" y="21416"/>
                  </a:cubicBezTo>
                  <a:cubicBezTo>
                    <a:pt x="23107" y="21406"/>
                    <a:pt x="23060" y="21416"/>
                    <a:pt x="23013" y="21425"/>
                  </a:cubicBezTo>
                  <a:cubicBezTo>
                    <a:pt x="23362" y="20990"/>
                    <a:pt x="23665" y="20499"/>
                    <a:pt x="23882" y="19951"/>
                  </a:cubicBezTo>
                  <a:cubicBezTo>
                    <a:pt x="24090" y="19960"/>
                    <a:pt x="24298" y="19932"/>
                    <a:pt x="24478" y="19885"/>
                  </a:cubicBezTo>
                  <a:cubicBezTo>
                    <a:pt x="24808" y="19809"/>
                    <a:pt x="25092" y="19658"/>
                    <a:pt x="25262" y="19554"/>
                  </a:cubicBezTo>
                  <a:cubicBezTo>
                    <a:pt x="25442" y="19431"/>
                    <a:pt x="25574" y="19129"/>
                    <a:pt x="25640" y="18770"/>
                  </a:cubicBezTo>
                  <a:cubicBezTo>
                    <a:pt x="25697" y="18439"/>
                    <a:pt x="25706" y="18061"/>
                    <a:pt x="25631" y="17758"/>
                  </a:cubicBezTo>
                  <a:cubicBezTo>
                    <a:pt x="25527" y="17276"/>
                    <a:pt x="25092" y="17087"/>
                    <a:pt x="24818" y="17002"/>
                  </a:cubicBezTo>
                  <a:cubicBezTo>
                    <a:pt x="24931" y="16549"/>
                    <a:pt x="25035" y="16086"/>
                    <a:pt x="25120" y="15622"/>
                  </a:cubicBezTo>
                  <a:cubicBezTo>
                    <a:pt x="25508" y="15641"/>
                    <a:pt x="26339" y="15604"/>
                    <a:pt x="26585" y="14999"/>
                  </a:cubicBezTo>
                  <a:cubicBezTo>
                    <a:pt x="26717" y="14677"/>
                    <a:pt x="26793" y="13940"/>
                    <a:pt x="26812" y="13203"/>
                  </a:cubicBezTo>
                  <a:cubicBezTo>
                    <a:pt x="26840" y="12381"/>
                    <a:pt x="26793" y="11549"/>
                    <a:pt x="26689" y="11256"/>
                  </a:cubicBezTo>
                  <a:cubicBezTo>
                    <a:pt x="26528" y="10784"/>
                    <a:pt x="25886" y="10670"/>
                    <a:pt x="25536" y="10642"/>
                  </a:cubicBezTo>
                  <a:cubicBezTo>
                    <a:pt x="25536" y="10462"/>
                    <a:pt x="25527" y="10292"/>
                    <a:pt x="25517" y="10122"/>
                  </a:cubicBezTo>
                  <a:lnTo>
                    <a:pt x="27199" y="10122"/>
                  </a:lnTo>
                  <a:cubicBezTo>
                    <a:pt x="27379" y="10122"/>
                    <a:pt x="27540" y="10047"/>
                    <a:pt x="27653" y="9943"/>
                  </a:cubicBezTo>
                  <a:cubicBezTo>
                    <a:pt x="27776" y="9829"/>
                    <a:pt x="27851" y="9678"/>
                    <a:pt x="27851" y="9508"/>
                  </a:cubicBezTo>
                  <a:lnTo>
                    <a:pt x="27851" y="5737"/>
                  </a:lnTo>
                  <a:cubicBezTo>
                    <a:pt x="27851" y="5567"/>
                    <a:pt x="27776" y="5416"/>
                    <a:pt x="27653" y="5302"/>
                  </a:cubicBezTo>
                  <a:cubicBezTo>
                    <a:pt x="27558" y="5208"/>
                    <a:pt x="27417" y="5142"/>
                    <a:pt x="27266" y="5132"/>
                  </a:cubicBezTo>
                  <a:cubicBezTo>
                    <a:pt x="26982" y="4981"/>
                    <a:pt x="25508" y="4234"/>
                    <a:pt x="23542" y="4197"/>
                  </a:cubicBezTo>
                  <a:cubicBezTo>
                    <a:pt x="22654" y="3072"/>
                    <a:pt x="21463" y="2165"/>
                    <a:pt x="20140" y="1484"/>
                  </a:cubicBezTo>
                  <a:cubicBezTo>
                    <a:pt x="19941" y="1390"/>
                    <a:pt x="19733" y="1286"/>
                    <a:pt x="19525" y="1191"/>
                  </a:cubicBezTo>
                  <a:cubicBezTo>
                    <a:pt x="19525" y="1191"/>
                    <a:pt x="19516" y="1191"/>
                    <a:pt x="19516" y="1191"/>
                  </a:cubicBezTo>
                  <a:cubicBezTo>
                    <a:pt x="19015" y="965"/>
                    <a:pt x="18505" y="775"/>
                    <a:pt x="17985" y="615"/>
                  </a:cubicBezTo>
                  <a:cubicBezTo>
                    <a:pt x="17976" y="615"/>
                    <a:pt x="17966" y="605"/>
                    <a:pt x="17957" y="605"/>
                  </a:cubicBezTo>
                  <a:cubicBezTo>
                    <a:pt x="16615" y="199"/>
                    <a:pt x="15225" y="1"/>
                    <a:pt x="13921" y="19"/>
                  </a:cubicBezTo>
                  <a:cubicBezTo>
                    <a:pt x="12626" y="1"/>
                    <a:pt x="11237" y="199"/>
                    <a:pt x="9886" y="605"/>
                  </a:cubicBezTo>
                  <a:cubicBezTo>
                    <a:pt x="9876" y="605"/>
                    <a:pt x="9867" y="615"/>
                    <a:pt x="9857" y="615"/>
                  </a:cubicBezTo>
                  <a:cubicBezTo>
                    <a:pt x="9338" y="775"/>
                    <a:pt x="8827" y="965"/>
                    <a:pt x="8336" y="1191"/>
                  </a:cubicBezTo>
                  <a:cubicBezTo>
                    <a:pt x="8326" y="1191"/>
                    <a:pt x="8317" y="1191"/>
                    <a:pt x="8317" y="1191"/>
                  </a:cubicBezTo>
                  <a:cubicBezTo>
                    <a:pt x="8109" y="1286"/>
                    <a:pt x="7901" y="1390"/>
                    <a:pt x="7703" y="1484"/>
                  </a:cubicBezTo>
                  <a:cubicBezTo>
                    <a:pt x="6380" y="2165"/>
                    <a:pt x="5198" y="3072"/>
                    <a:pt x="4300" y="4197"/>
                  </a:cubicBezTo>
                  <a:cubicBezTo>
                    <a:pt x="2335" y="4234"/>
                    <a:pt x="860" y="4981"/>
                    <a:pt x="577" y="5132"/>
                  </a:cubicBezTo>
                  <a:cubicBezTo>
                    <a:pt x="426" y="5142"/>
                    <a:pt x="293" y="5208"/>
                    <a:pt x="189" y="5302"/>
                  </a:cubicBezTo>
                  <a:cubicBezTo>
                    <a:pt x="67" y="5416"/>
                    <a:pt x="0" y="5567"/>
                    <a:pt x="0" y="5737"/>
                  </a:cubicBezTo>
                  <a:lnTo>
                    <a:pt x="0" y="9508"/>
                  </a:lnTo>
                  <a:cubicBezTo>
                    <a:pt x="0" y="9678"/>
                    <a:pt x="67" y="9829"/>
                    <a:pt x="189" y="9943"/>
                  </a:cubicBezTo>
                  <a:cubicBezTo>
                    <a:pt x="303" y="10047"/>
                    <a:pt x="463" y="10122"/>
                    <a:pt x="643" y="10122"/>
                  </a:cubicBezTo>
                  <a:lnTo>
                    <a:pt x="2335" y="10122"/>
                  </a:lnTo>
                  <a:cubicBezTo>
                    <a:pt x="2316" y="10292"/>
                    <a:pt x="2306" y="10462"/>
                    <a:pt x="2306" y="10642"/>
                  </a:cubicBezTo>
                  <a:cubicBezTo>
                    <a:pt x="1966" y="10670"/>
                    <a:pt x="1323" y="10784"/>
                    <a:pt x="1153" y="11256"/>
                  </a:cubicBezTo>
                  <a:cubicBezTo>
                    <a:pt x="1049" y="11549"/>
                    <a:pt x="1002" y="12381"/>
                    <a:pt x="1031" y="13203"/>
                  </a:cubicBezTo>
                  <a:cubicBezTo>
                    <a:pt x="1049" y="13940"/>
                    <a:pt x="1125" y="14677"/>
                    <a:pt x="1257" y="14999"/>
                  </a:cubicBezTo>
                  <a:cubicBezTo>
                    <a:pt x="1503" y="15604"/>
                    <a:pt x="2335" y="15641"/>
                    <a:pt x="2722" y="15622"/>
                  </a:cubicBezTo>
                  <a:cubicBezTo>
                    <a:pt x="2807" y="16086"/>
                    <a:pt x="2911" y="16549"/>
                    <a:pt x="3025" y="17002"/>
                  </a:cubicBezTo>
                  <a:cubicBezTo>
                    <a:pt x="2751" y="17087"/>
                    <a:pt x="2325" y="17276"/>
                    <a:pt x="2212" y="17758"/>
                  </a:cubicBezTo>
                  <a:cubicBezTo>
                    <a:pt x="2136" y="18061"/>
                    <a:pt x="2146" y="18439"/>
                    <a:pt x="2202" y="18770"/>
                  </a:cubicBezTo>
                  <a:cubicBezTo>
                    <a:pt x="2269" y="19129"/>
                    <a:pt x="2401" y="19431"/>
                    <a:pt x="2590" y="19554"/>
                  </a:cubicBezTo>
                  <a:cubicBezTo>
                    <a:pt x="2751" y="19658"/>
                    <a:pt x="3034" y="19809"/>
                    <a:pt x="3365" y="19885"/>
                  </a:cubicBezTo>
                  <a:cubicBezTo>
                    <a:pt x="3554" y="19932"/>
                    <a:pt x="3752" y="19960"/>
                    <a:pt x="3960" y="19951"/>
                  </a:cubicBezTo>
                  <a:cubicBezTo>
                    <a:pt x="4263" y="20697"/>
                    <a:pt x="4707" y="21340"/>
                    <a:pt x="5245" y="21888"/>
                  </a:cubicBezTo>
                  <a:lnTo>
                    <a:pt x="5236" y="21879"/>
                  </a:lnTo>
                  <a:lnTo>
                    <a:pt x="5208" y="21879"/>
                  </a:lnTo>
                  <a:lnTo>
                    <a:pt x="5198" y="21869"/>
                  </a:lnTo>
                  <a:cubicBezTo>
                    <a:pt x="4858" y="21756"/>
                    <a:pt x="4499" y="22096"/>
                    <a:pt x="4130" y="22191"/>
                  </a:cubicBezTo>
                  <a:close/>
                  <a:moveTo>
                    <a:pt x="23863" y="4622"/>
                  </a:moveTo>
                  <a:cubicBezTo>
                    <a:pt x="24837" y="4688"/>
                    <a:pt x="25659" y="4915"/>
                    <a:pt x="26226" y="5132"/>
                  </a:cubicBezTo>
                  <a:lnTo>
                    <a:pt x="25177" y="5132"/>
                  </a:lnTo>
                  <a:cubicBezTo>
                    <a:pt x="24997" y="5132"/>
                    <a:pt x="24827" y="5198"/>
                    <a:pt x="24714" y="5302"/>
                  </a:cubicBezTo>
                  <a:cubicBezTo>
                    <a:pt x="24591" y="5416"/>
                    <a:pt x="24525" y="5567"/>
                    <a:pt x="24525" y="5737"/>
                  </a:cubicBezTo>
                  <a:lnTo>
                    <a:pt x="24525" y="5775"/>
                  </a:lnTo>
                  <a:cubicBezTo>
                    <a:pt x="24336" y="5369"/>
                    <a:pt x="24109" y="4990"/>
                    <a:pt x="23863" y="4622"/>
                  </a:cubicBezTo>
                  <a:close/>
                  <a:moveTo>
                    <a:pt x="24525" y="6985"/>
                  </a:moveTo>
                  <a:lnTo>
                    <a:pt x="24525" y="9508"/>
                  </a:lnTo>
                  <a:cubicBezTo>
                    <a:pt x="24525" y="9678"/>
                    <a:pt x="24591" y="9829"/>
                    <a:pt x="24714" y="9943"/>
                  </a:cubicBezTo>
                  <a:cubicBezTo>
                    <a:pt x="24808" y="10028"/>
                    <a:pt x="24931" y="10094"/>
                    <a:pt x="25073" y="10113"/>
                  </a:cubicBezTo>
                  <a:cubicBezTo>
                    <a:pt x="25167" y="11578"/>
                    <a:pt x="25073" y="13165"/>
                    <a:pt x="24827" y="14753"/>
                  </a:cubicBezTo>
                  <a:cubicBezTo>
                    <a:pt x="24799" y="14951"/>
                    <a:pt x="24761" y="15150"/>
                    <a:pt x="24733" y="15339"/>
                  </a:cubicBezTo>
                  <a:cubicBezTo>
                    <a:pt x="24723" y="15377"/>
                    <a:pt x="23882" y="19384"/>
                    <a:pt x="22493" y="20972"/>
                  </a:cubicBezTo>
                  <a:cubicBezTo>
                    <a:pt x="21094" y="22569"/>
                    <a:pt x="20792" y="21813"/>
                    <a:pt x="21397" y="21283"/>
                  </a:cubicBezTo>
                  <a:lnTo>
                    <a:pt x="21406" y="21283"/>
                  </a:lnTo>
                  <a:cubicBezTo>
                    <a:pt x="21472" y="21236"/>
                    <a:pt x="21548" y="21179"/>
                    <a:pt x="21614" y="21113"/>
                  </a:cubicBezTo>
                  <a:cubicBezTo>
                    <a:pt x="22011" y="20792"/>
                    <a:pt x="22436" y="20357"/>
                    <a:pt x="22795" y="19894"/>
                  </a:cubicBezTo>
                  <a:cubicBezTo>
                    <a:pt x="23098" y="19488"/>
                    <a:pt x="23353" y="19053"/>
                    <a:pt x="23495" y="18628"/>
                  </a:cubicBezTo>
                  <a:lnTo>
                    <a:pt x="23495" y="18609"/>
                  </a:lnTo>
                  <a:cubicBezTo>
                    <a:pt x="23901" y="17267"/>
                    <a:pt x="24194" y="15849"/>
                    <a:pt x="24289" y="14422"/>
                  </a:cubicBezTo>
                  <a:cubicBezTo>
                    <a:pt x="24383" y="13156"/>
                    <a:pt x="24326" y="11880"/>
                    <a:pt x="24071" y="10651"/>
                  </a:cubicBezTo>
                  <a:cubicBezTo>
                    <a:pt x="23967" y="10169"/>
                    <a:pt x="23807" y="9574"/>
                    <a:pt x="23589" y="9007"/>
                  </a:cubicBezTo>
                  <a:cubicBezTo>
                    <a:pt x="23410" y="8544"/>
                    <a:pt x="23202" y="8109"/>
                    <a:pt x="22956" y="7769"/>
                  </a:cubicBezTo>
                  <a:lnTo>
                    <a:pt x="22880" y="7665"/>
                  </a:lnTo>
                  <a:cubicBezTo>
                    <a:pt x="22871" y="7646"/>
                    <a:pt x="22852" y="7627"/>
                    <a:pt x="22824" y="7608"/>
                  </a:cubicBezTo>
                  <a:lnTo>
                    <a:pt x="22720" y="7533"/>
                  </a:lnTo>
                  <a:cubicBezTo>
                    <a:pt x="22446" y="7353"/>
                    <a:pt x="22162" y="7174"/>
                    <a:pt x="21869" y="7013"/>
                  </a:cubicBezTo>
                  <a:cubicBezTo>
                    <a:pt x="21567" y="6852"/>
                    <a:pt x="21264" y="6711"/>
                    <a:pt x="20962" y="6578"/>
                  </a:cubicBezTo>
                  <a:cubicBezTo>
                    <a:pt x="20801" y="6512"/>
                    <a:pt x="20641" y="6455"/>
                    <a:pt x="20480" y="6389"/>
                  </a:cubicBezTo>
                  <a:cubicBezTo>
                    <a:pt x="20489" y="6370"/>
                    <a:pt x="20489" y="6351"/>
                    <a:pt x="20499" y="6332"/>
                  </a:cubicBezTo>
                  <a:cubicBezTo>
                    <a:pt x="20763" y="4045"/>
                    <a:pt x="20338" y="2618"/>
                    <a:pt x="19979" y="1872"/>
                  </a:cubicBezTo>
                  <a:cubicBezTo>
                    <a:pt x="21784" y="2807"/>
                    <a:pt x="23315" y="4187"/>
                    <a:pt x="24147" y="5992"/>
                  </a:cubicBezTo>
                  <a:cubicBezTo>
                    <a:pt x="24222" y="6153"/>
                    <a:pt x="24289" y="6314"/>
                    <a:pt x="24345" y="6484"/>
                  </a:cubicBezTo>
                  <a:cubicBezTo>
                    <a:pt x="24411" y="6644"/>
                    <a:pt x="24468" y="6814"/>
                    <a:pt x="24525" y="6985"/>
                  </a:cubicBezTo>
                  <a:close/>
                  <a:moveTo>
                    <a:pt x="19280" y="1541"/>
                  </a:moveTo>
                  <a:cubicBezTo>
                    <a:pt x="19459" y="1768"/>
                    <a:pt x="20414" y="3148"/>
                    <a:pt x="20064" y="6238"/>
                  </a:cubicBezTo>
                  <a:cubicBezTo>
                    <a:pt x="19781" y="6143"/>
                    <a:pt x="19488" y="6049"/>
                    <a:pt x="19195" y="5973"/>
                  </a:cubicBezTo>
                  <a:cubicBezTo>
                    <a:pt x="19648" y="3422"/>
                    <a:pt x="19100" y="1995"/>
                    <a:pt x="18609" y="1267"/>
                  </a:cubicBezTo>
                  <a:cubicBezTo>
                    <a:pt x="18836" y="1352"/>
                    <a:pt x="19062" y="1446"/>
                    <a:pt x="19280" y="1541"/>
                  </a:cubicBezTo>
                  <a:close/>
                  <a:moveTo>
                    <a:pt x="17796" y="993"/>
                  </a:moveTo>
                  <a:cubicBezTo>
                    <a:pt x="17994" y="1135"/>
                    <a:pt x="19393" y="2288"/>
                    <a:pt x="18769" y="5860"/>
                  </a:cubicBezTo>
                  <a:cubicBezTo>
                    <a:pt x="17938" y="5652"/>
                    <a:pt x="17087" y="5510"/>
                    <a:pt x="16256" y="5416"/>
                  </a:cubicBezTo>
                  <a:cubicBezTo>
                    <a:pt x="15877" y="5369"/>
                    <a:pt x="15490" y="5331"/>
                    <a:pt x="15093" y="5302"/>
                  </a:cubicBezTo>
                  <a:cubicBezTo>
                    <a:pt x="14706" y="5274"/>
                    <a:pt x="14309" y="5255"/>
                    <a:pt x="13921" y="5265"/>
                  </a:cubicBezTo>
                  <a:cubicBezTo>
                    <a:pt x="13534" y="5255"/>
                    <a:pt x="13146" y="5274"/>
                    <a:pt x="12749" y="5302"/>
                  </a:cubicBezTo>
                  <a:cubicBezTo>
                    <a:pt x="12352" y="5331"/>
                    <a:pt x="11965" y="5369"/>
                    <a:pt x="11596" y="5416"/>
                  </a:cubicBezTo>
                  <a:cubicBezTo>
                    <a:pt x="10765" y="5510"/>
                    <a:pt x="9914" y="5652"/>
                    <a:pt x="9082" y="5860"/>
                  </a:cubicBezTo>
                  <a:cubicBezTo>
                    <a:pt x="8459" y="2288"/>
                    <a:pt x="9848" y="1135"/>
                    <a:pt x="10046" y="993"/>
                  </a:cubicBezTo>
                  <a:cubicBezTo>
                    <a:pt x="11341" y="605"/>
                    <a:pt x="12674" y="416"/>
                    <a:pt x="13921" y="426"/>
                  </a:cubicBezTo>
                  <a:cubicBezTo>
                    <a:pt x="15169" y="416"/>
                    <a:pt x="16511" y="605"/>
                    <a:pt x="17796" y="993"/>
                  </a:cubicBezTo>
                  <a:close/>
                  <a:moveTo>
                    <a:pt x="25546" y="11048"/>
                  </a:moveTo>
                  <a:cubicBezTo>
                    <a:pt x="25801" y="11077"/>
                    <a:pt x="26188" y="11143"/>
                    <a:pt x="26273" y="11389"/>
                  </a:cubicBezTo>
                  <a:cubicBezTo>
                    <a:pt x="26330" y="11549"/>
                    <a:pt x="26368" y="11946"/>
                    <a:pt x="26377" y="12419"/>
                  </a:cubicBezTo>
                  <a:cubicBezTo>
                    <a:pt x="26377" y="12428"/>
                    <a:pt x="26330" y="13940"/>
                    <a:pt x="25753" y="14347"/>
                  </a:cubicBezTo>
                  <a:cubicBezTo>
                    <a:pt x="25423" y="14583"/>
                    <a:pt x="25347" y="14460"/>
                    <a:pt x="25338" y="14309"/>
                  </a:cubicBezTo>
                  <a:cubicBezTo>
                    <a:pt x="25347" y="14233"/>
                    <a:pt x="25356" y="14158"/>
                    <a:pt x="25366" y="14091"/>
                  </a:cubicBezTo>
                  <a:lnTo>
                    <a:pt x="25366" y="14091"/>
                  </a:lnTo>
                  <a:lnTo>
                    <a:pt x="25366" y="14091"/>
                  </a:lnTo>
                  <a:cubicBezTo>
                    <a:pt x="25498" y="13061"/>
                    <a:pt x="25564" y="12041"/>
                    <a:pt x="25546" y="11048"/>
                  </a:cubicBezTo>
                  <a:close/>
                  <a:moveTo>
                    <a:pt x="24714" y="17409"/>
                  </a:moveTo>
                  <a:cubicBezTo>
                    <a:pt x="24893" y="17456"/>
                    <a:pt x="25139" y="17579"/>
                    <a:pt x="25205" y="17843"/>
                  </a:cubicBezTo>
                  <a:cubicBezTo>
                    <a:pt x="25262" y="18099"/>
                    <a:pt x="25253" y="18420"/>
                    <a:pt x="25205" y="18703"/>
                  </a:cubicBezTo>
                  <a:cubicBezTo>
                    <a:pt x="25158" y="18959"/>
                    <a:pt x="25082" y="19166"/>
                    <a:pt x="25007" y="19214"/>
                  </a:cubicBezTo>
                  <a:cubicBezTo>
                    <a:pt x="24875" y="19299"/>
                    <a:pt x="24638" y="19422"/>
                    <a:pt x="24364" y="19488"/>
                  </a:cubicBezTo>
                  <a:cubicBezTo>
                    <a:pt x="24260" y="19516"/>
                    <a:pt x="24156" y="19535"/>
                    <a:pt x="24043" y="19535"/>
                  </a:cubicBezTo>
                  <a:cubicBezTo>
                    <a:pt x="24298" y="18855"/>
                    <a:pt x="24525" y="18136"/>
                    <a:pt x="24714" y="17409"/>
                  </a:cubicBezTo>
                  <a:close/>
                  <a:moveTo>
                    <a:pt x="27199" y="5539"/>
                  </a:moveTo>
                  <a:cubicBezTo>
                    <a:pt x="27256" y="5539"/>
                    <a:pt x="27303" y="5567"/>
                    <a:pt x="27341" y="5595"/>
                  </a:cubicBezTo>
                  <a:cubicBezTo>
                    <a:pt x="27379" y="5633"/>
                    <a:pt x="27407" y="5680"/>
                    <a:pt x="27407" y="5737"/>
                  </a:cubicBezTo>
                  <a:lnTo>
                    <a:pt x="27407" y="9508"/>
                  </a:lnTo>
                  <a:cubicBezTo>
                    <a:pt x="27407" y="9565"/>
                    <a:pt x="27379" y="9612"/>
                    <a:pt x="27341" y="9650"/>
                  </a:cubicBezTo>
                  <a:cubicBezTo>
                    <a:pt x="27303" y="9687"/>
                    <a:pt x="27256" y="9706"/>
                    <a:pt x="27199" y="9706"/>
                  </a:cubicBezTo>
                  <a:lnTo>
                    <a:pt x="25177" y="9706"/>
                  </a:lnTo>
                  <a:cubicBezTo>
                    <a:pt x="25120" y="9706"/>
                    <a:pt x="25064" y="9687"/>
                    <a:pt x="25026" y="9650"/>
                  </a:cubicBezTo>
                  <a:cubicBezTo>
                    <a:pt x="24988" y="9612"/>
                    <a:pt x="24969" y="9565"/>
                    <a:pt x="24969" y="9508"/>
                  </a:cubicBezTo>
                  <a:lnTo>
                    <a:pt x="24969" y="5737"/>
                  </a:lnTo>
                  <a:cubicBezTo>
                    <a:pt x="24969" y="5680"/>
                    <a:pt x="24988" y="5633"/>
                    <a:pt x="25026" y="5595"/>
                  </a:cubicBezTo>
                  <a:cubicBezTo>
                    <a:pt x="25064" y="5567"/>
                    <a:pt x="25120" y="5539"/>
                    <a:pt x="25177" y="5539"/>
                  </a:cubicBezTo>
                  <a:lnTo>
                    <a:pt x="27199" y="5539"/>
                  </a:lnTo>
                  <a:close/>
                  <a:moveTo>
                    <a:pt x="3989" y="4622"/>
                  </a:moveTo>
                  <a:cubicBezTo>
                    <a:pt x="3733" y="4990"/>
                    <a:pt x="3516" y="5369"/>
                    <a:pt x="3327" y="5775"/>
                  </a:cubicBezTo>
                  <a:lnTo>
                    <a:pt x="3327" y="5737"/>
                  </a:lnTo>
                  <a:cubicBezTo>
                    <a:pt x="3327" y="5567"/>
                    <a:pt x="3251" y="5416"/>
                    <a:pt x="3129" y="5302"/>
                  </a:cubicBezTo>
                  <a:cubicBezTo>
                    <a:pt x="3015" y="5198"/>
                    <a:pt x="2854" y="5132"/>
                    <a:pt x="2675" y="5132"/>
                  </a:cubicBezTo>
                  <a:lnTo>
                    <a:pt x="1616" y="5132"/>
                  </a:lnTo>
                  <a:cubicBezTo>
                    <a:pt x="2183" y="4915"/>
                    <a:pt x="3006" y="4688"/>
                    <a:pt x="3989" y="4622"/>
                  </a:cubicBezTo>
                  <a:close/>
                  <a:moveTo>
                    <a:pt x="3327" y="6985"/>
                  </a:moveTo>
                  <a:cubicBezTo>
                    <a:pt x="3374" y="6814"/>
                    <a:pt x="3431" y="6644"/>
                    <a:pt x="3497" y="6484"/>
                  </a:cubicBezTo>
                  <a:cubicBezTo>
                    <a:pt x="3563" y="6314"/>
                    <a:pt x="3629" y="6153"/>
                    <a:pt x="3705" y="5992"/>
                  </a:cubicBezTo>
                  <a:cubicBezTo>
                    <a:pt x="4527" y="4187"/>
                    <a:pt x="6068" y="2807"/>
                    <a:pt x="7863" y="1872"/>
                  </a:cubicBezTo>
                  <a:cubicBezTo>
                    <a:pt x="7514" y="2618"/>
                    <a:pt x="7079" y="4045"/>
                    <a:pt x="7353" y="6332"/>
                  </a:cubicBezTo>
                  <a:cubicBezTo>
                    <a:pt x="7353" y="6351"/>
                    <a:pt x="7353" y="6370"/>
                    <a:pt x="7362" y="6389"/>
                  </a:cubicBezTo>
                  <a:cubicBezTo>
                    <a:pt x="7202" y="6455"/>
                    <a:pt x="7041" y="6512"/>
                    <a:pt x="6880" y="6578"/>
                  </a:cubicBezTo>
                  <a:cubicBezTo>
                    <a:pt x="6578" y="6711"/>
                    <a:pt x="6276" y="6852"/>
                    <a:pt x="5983" y="7013"/>
                  </a:cubicBezTo>
                  <a:cubicBezTo>
                    <a:pt x="5680" y="7174"/>
                    <a:pt x="5397" y="7353"/>
                    <a:pt x="5123" y="7533"/>
                  </a:cubicBezTo>
                  <a:lnTo>
                    <a:pt x="5019" y="7608"/>
                  </a:lnTo>
                  <a:cubicBezTo>
                    <a:pt x="5000" y="7627"/>
                    <a:pt x="4981" y="7646"/>
                    <a:pt x="4962" y="7665"/>
                  </a:cubicBezTo>
                  <a:lnTo>
                    <a:pt x="4896" y="7769"/>
                  </a:lnTo>
                  <a:cubicBezTo>
                    <a:pt x="4650" y="8109"/>
                    <a:pt x="4433" y="8544"/>
                    <a:pt x="4263" y="9007"/>
                  </a:cubicBezTo>
                  <a:cubicBezTo>
                    <a:pt x="4036" y="9574"/>
                    <a:pt x="3875" y="10169"/>
                    <a:pt x="3781" y="10642"/>
                  </a:cubicBezTo>
                  <a:cubicBezTo>
                    <a:pt x="3516" y="11880"/>
                    <a:pt x="3459" y="13156"/>
                    <a:pt x="3554" y="14422"/>
                  </a:cubicBezTo>
                  <a:cubicBezTo>
                    <a:pt x="3658" y="15849"/>
                    <a:pt x="3941" y="17267"/>
                    <a:pt x="4348" y="18609"/>
                  </a:cubicBezTo>
                  <a:lnTo>
                    <a:pt x="4348" y="18628"/>
                  </a:lnTo>
                  <a:cubicBezTo>
                    <a:pt x="4489" y="19053"/>
                    <a:pt x="4745" y="19488"/>
                    <a:pt x="5047" y="19894"/>
                  </a:cubicBezTo>
                  <a:cubicBezTo>
                    <a:pt x="5406" y="20357"/>
                    <a:pt x="5831" y="20792"/>
                    <a:pt x="6228" y="21113"/>
                  </a:cubicBezTo>
                  <a:cubicBezTo>
                    <a:pt x="7202" y="21907"/>
                    <a:pt x="8336" y="22455"/>
                    <a:pt x="9546" y="22805"/>
                  </a:cubicBezTo>
                  <a:cubicBezTo>
                    <a:pt x="10954" y="23221"/>
                    <a:pt x="12466" y="23381"/>
                    <a:pt x="13921" y="23381"/>
                  </a:cubicBezTo>
                  <a:cubicBezTo>
                    <a:pt x="14696" y="23381"/>
                    <a:pt x="15481" y="23334"/>
                    <a:pt x="16265" y="23230"/>
                  </a:cubicBezTo>
                  <a:lnTo>
                    <a:pt x="16265" y="23230"/>
                  </a:lnTo>
                  <a:cubicBezTo>
                    <a:pt x="16265" y="23230"/>
                    <a:pt x="17323" y="23164"/>
                    <a:pt x="17503" y="23325"/>
                  </a:cubicBezTo>
                  <a:cubicBezTo>
                    <a:pt x="17645" y="23448"/>
                    <a:pt x="16038" y="24327"/>
                    <a:pt x="13553" y="24402"/>
                  </a:cubicBezTo>
                  <a:cubicBezTo>
                    <a:pt x="13033" y="24402"/>
                    <a:pt x="12532" y="24383"/>
                    <a:pt x="12050" y="24336"/>
                  </a:cubicBezTo>
                  <a:cubicBezTo>
                    <a:pt x="10925" y="24185"/>
                    <a:pt x="9782" y="23930"/>
                    <a:pt x="8733" y="23542"/>
                  </a:cubicBezTo>
                  <a:cubicBezTo>
                    <a:pt x="8374" y="23400"/>
                    <a:pt x="8033" y="23259"/>
                    <a:pt x="7712" y="23107"/>
                  </a:cubicBezTo>
                  <a:cubicBezTo>
                    <a:pt x="7637" y="23070"/>
                    <a:pt x="7561" y="23032"/>
                    <a:pt x="7485" y="22994"/>
                  </a:cubicBezTo>
                  <a:cubicBezTo>
                    <a:pt x="6058" y="22247"/>
                    <a:pt x="4896" y="21179"/>
                    <a:pt x="4319" y="19667"/>
                  </a:cubicBezTo>
                  <a:cubicBezTo>
                    <a:pt x="4310" y="19667"/>
                    <a:pt x="4310" y="19658"/>
                    <a:pt x="4310" y="19658"/>
                  </a:cubicBezTo>
                  <a:cubicBezTo>
                    <a:pt x="3724" y="18127"/>
                    <a:pt x="3280" y="16435"/>
                    <a:pt x="3015" y="14753"/>
                  </a:cubicBezTo>
                  <a:cubicBezTo>
                    <a:pt x="2769" y="13165"/>
                    <a:pt x="2675" y="11578"/>
                    <a:pt x="2769" y="10113"/>
                  </a:cubicBezTo>
                  <a:cubicBezTo>
                    <a:pt x="2911" y="10094"/>
                    <a:pt x="3034" y="10028"/>
                    <a:pt x="3129" y="9943"/>
                  </a:cubicBezTo>
                  <a:cubicBezTo>
                    <a:pt x="3251" y="9829"/>
                    <a:pt x="3327" y="9678"/>
                    <a:pt x="3327" y="9508"/>
                  </a:cubicBezTo>
                  <a:lnTo>
                    <a:pt x="3327" y="6985"/>
                  </a:lnTo>
                  <a:close/>
                  <a:moveTo>
                    <a:pt x="8563" y="1541"/>
                  </a:moveTo>
                  <a:cubicBezTo>
                    <a:pt x="8780" y="1446"/>
                    <a:pt x="9007" y="1352"/>
                    <a:pt x="9234" y="1267"/>
                  </a:cubicBezTo>
                  <a:cubicBezTo>
                    <a:pt x="8742" y="1995"/>
                    <a:pt x="8204" y="3422"/>
                    <a:pt x="8648" y="5973"/>
                  </a:cubicBezTo>
                  <a:cubicBezTo>
                    <a:pt x="8355" y="6049"/>
                    <a:pt x="8071" y="6143"/>
                    <a:pt x="7778" y="6238"/>
                  </a:cubicBezTo>
                  <a:cubicBezTo>
                    <a:pt x="7429" y="3148"/>
                    <a:pt x="8383" y="1768"/>
                    <a:pt x="8563" y="1541"/>
                  </a:cubicBezTo>
                  <a:close/>
                  <a:moveTo>
                    <a:pt x="2297" y="11048"/>
                  </a:moveTo>
                  <a:cubicBezTo>
                    <a:pt x="2287" y="12041"/>
                    <a:pt x="2344" y="13061"/>
                    <a:pt x="2476" y="14091"/>
                  </a:cubicBezTo>
                  <a:lnTo>
                    <a:pt x="2476" y="14091"/>
                  </a:lnTo>
                  <a:lnTo>
                    <a:pt x="2476" y="14091"/>
                  </a:lnTo>
                  <a:cubicBezTo>
                    <a:pt x="2486" y="14158"/>
                    <a:pt x="2495" y="14233"/>
                    <a:pt x="2505" y="14309"/>
                  </a:cubicBezTo>
                  <a:cubicBezTo>
                    <a:pt x="2505" y="14460"/>
                    <a:pt x="2429" y="14583"/>
                    <a:pt x="2089" y="14347"/>
                  </a:cubicBezTo>
                  <a:cubicBezTo>
                    <a:pt x="1512" y="13940"/>
                    <a:pt x="1465" y="12428"/>
                    <a:pt x="1465" y="12419"/>
                  </a:cubicBezTo>
                  <a:cubicBezTo>
                    <a:pt x="1475" y="11946"/>
                    <a:pt x="1512" y="11549"/>
                    <a:pt x="1569" y="11389"/>
                  </a:cubicBezTo>
                  <a:cubicBezTo>
                    <a:pt x="1654" y="11143"/>
                    <a:pt x="2042" y="11077"/>
                    <a:pt x="2297" y="11048"/>
                  </a:cubicBezTo>
                  <a:close/>
                  <a:moveTo>
                    <a:pt x="3129" y="17409"/>
                  </a:moveTo>
                  <a:cubicBezTo>
                    <a:pt x="3242" y="17824"/>
                    <a:pt x="3355" y="18231"/>
                    <a:pt x="3488" y="18637"/>
                  </a:cubicBezTo>
                  <a:lnTo>
                    <a:pt x="3488" y="18637"/>
                  </a:lnTo>
                  <a:cubicBezTo>
                    <a:pt x="3488" y="18637"/>
                    <a:pt x="3658" y="19148"/>
                    <a:pt x="3195" y="18911"/>
                  </a:cubicBezTo>
                  <a:cubicBezTo>
                    <a:pt x="2741" y="18684"/>
                    <a:pt x="2684" y="17721"/>
                    <a:pt x="2684" y="17721"/>
                  </a:cubicBezTo>
                  <a:cubicBezTo>
                    <a:pt x="2788" y="17541"/>
                    <a:pt x="2987" y="17446"/>
                    <a:pt x="3129" y="17409"/>
                  </a:cubicBezTo>
                  <a:close/>
                  <a:moveTo>
                    <a:pt x="643" y="5539"/>
                  </a:moveTo>
                  <a:lnTo>
                    <a:pt x="2675" y="5539"/>
                  </a:lnTo>
                  <a:cubicBezTo>
                    <a:pt x="2732" y="5539"/>
                    <a:pt x="2779" y="5567"/>
                    <a:pt x="2817" y="5595"/>
                  </a:cubicBezTo>
                  <a:cubicBezTo>
                    <a:pt x="2854" y="5633"/>
                    <a:pt x="2883" y="5680"/>
                    <a:pt x="2883" y="5737"/>
                  </a:cubicBezTo>
                  <a:lnTo>
                    <a:pt x="2883" y="9508"/>
                  </a:lnTo>
                  <a:cubicBezTo>
                    <a:pt x="2883" y="9565"/>
                    <a:pt x="2854" y="9612"/>
                    <a:pt x="2817" y="9650"/>
                  </a:cubicBezTo>
                  <a:cubicBezTo>
                    <a:pt x="2779" y="9687"/>
                    <a:pt x="2732" y="9706"/>
                    <a:pt x="2675" y="9706"/>
                  </a:cubicBezTo>
                  <a:lnTo>
                    <a:pt x="643" y="9706"/>
                  </a:lnTo>
                  <a:cubicBezTo>
                    <a:pt x="586" y="9706"/>
                    <a:pt x="539" y="9687"/>
                    <a:pt x="501" y="9650"/>
                  </a:cubicBezTo>
                  <a:cubicBezTo>
                    <a:pt x="463" y="9612"/>
                    <a:pt x="435" y="9565"/>
                    <a:pt x="435" y="9508"/>
                  </a:cubicBezTo>
                  <a:lnTo>
                    <a:pt x="435" y="5737"/>
                  </a:lnTo>
                  <a:cubicBezTo>
                    <a:pt x="435" y="5680"/>
                    <a:pt x="463" y="5633"/>
                    <a:pt x="501" y="5595"/>
                  </a:cubicBezTo>
                  <a:cubicBezTo>
                    <a:pt x="539" y="5567"/>
                    <a:pt x="586" y="5539"/>
                    <a:pt x="643" y="5539"/>
                  </a:cubicBezTo>
                  <a:close/>
                  <a:moveTo>
                    <a:pt x="1664" y="5851"/>
                  </a:moveTo>
                  <a:cubicBezTo>
                    <a:pt x="2108" y="5851"/>
                    <a:pt x="2467" y="6181"/>
                    <a:pt x="2467" y="6597"/>
                  </a:cubicBezTo>
                  <a:cubicBezTo>
                    <a:pt x="2467" y="7022"/>
                    <a:pt x="2108" y="7353"/>
                    <a:pt x="1664" y="7353"/>
                  </a:cubicBezTo>
                  <a:cubicBezTo>
                    <a:pt x="1220" y="7353"/>
                    <a:pt x="851" y="7022"/>
                    <a:pt x="851" y="6597"/>
                  </a:cubicBezTo>
                  <a:cubicBezTo>
                    <a:pt x="851" y="6181"/>
                    <a:pt x="1220" y="5851"/>
                    <a:pt x="1664" y="5851"/>
                  </a:cubicBezTo>
                  <a:close/>
                  <a:moveTo>
                    <a:pt x="1664" y="7892"/>
                  </a:moveTo>
                  <a:cubicBezTo>
                    <a:pt x="2108" y="7892"/>
                    <a:pt x="2467" y="8232"/>
                    <a:pt x="2467" y="8648"/>
                  </a:cubicBezTo>
                  <a:cubicBezTo>
                    <a:pt x="2467" y="9064"/>
                    <a:pt x="2108" y="9404"/>
                    <a:pt x="1664" y="9404"/>
                  </a:cubicBezTo>
                  <a:cubicBezTo>
                    <a:pt x="1220" y="9404"/>
                    <a:pt x="851" y="9064"/>
                    <a:pt x="851" y="8648"/>
                  </a:cubicBezTo>
                  <a:cubicBezTo>
                    <a:pt x="851" y="8232"/>
                    <a:pt x="1220" y="7892"/>
                    <a:pt x="1664" y="7892"/>
                  </a:cubicBezTo>
                  <a:close/>
                  <a:moveTo>
                    <a:pt x="26188" y="7892"/>
                  </a:moveTo>
                  <a:cubicBezTo>
                    <a:pt x="26632" y="7892"/>
                    <a:pt x="26991" y="8232"/>
                    <a:pt x="26991" y="8648"/>
                  </a:cubicBezTo>
                  <a:cubicBezTo>
                    <a:pt x="26991" y="9064"/>
                    <a:pt x="26632" y="9404"/>
                    <a:pt x="26188" y="9404"/>
                  </a:cubicBezTo>
                  <a:cubicBezTo>
                    <a:pt x="25744" y="9404"/>
                    <a:pt x="25385" y="9064"/>
                    <a:pt x="25385" y="8648"/>
                  </a:cubicBezTo>
                  <a:cubicBezTo>
                    <a:pt x="25385" y="8232"/>
                    <a:pt x="25744" y="7892"/>
                    <a:pt x="26188" y="7892"/>
                  </a:cubicBezTo>
                  <a:close/>
                  <a:moveTo>
                    <a:pt x="26188" y="5851"/>
                  </a:moveTo>
                  <a:cubicBezTo>
                    <a:pt x="26632" y="5851"/>
                    <a:pt x="26991" y="6181"/>
                    <a:pt x="26991" y="6597"/>
                  </a:cubicBezTo>
                  <a:cubicBezTo>
                    <a:pt x="26991" y="7022"/>
                    <a:pt x="26632" y="7353"/>
                    <a:pt x="26188" y="7353"/>
                  </a:cubicBezTo>
                  <a:cubicBezTo>
                    <a:pt x="25744" y="7353"/>
                    <a:pt x="25385" y="7022"/>
                    <a:pt x="25385" y="6597"/>
                  </a:cubicBezTo>
                  <a:cubicBezTo>
                    <a:pt x="25385" y="6181"/>
                    <a:pt x="25744" y="5851"/>
                    <a:pt x="26188" y="5851"/>
                  </a:cubicBezTo>
                  <a:close/>
                  <a:moveTo>
                    <a:pt x="13921" y="6191"/>
                  </a:moveTo>
                  <a:cubicBezTo>
                    <a:pt x="13921" y="6191"/>
                    <a:pt x="19043" y="6143"/>
                    <a:pt x="22134" y="8279"/>
                  </a:cubicBezTo>
                  <a:cubicBezTo>
                    <a:pt x="22134" y="8279"/>
                    <a:pt x="24544" y="11672"/>
                    <a:pt x="22550" y="18363"/>
                  </a:cubicBezTo>
                  <a:cubicBezTo>
                    <a:pt x="22550" y="18363"/>
                    <a:pt x="21217" y="22455"/>
                    <a:pt x="13921" y="22455"/>
                  </a:cubicBezTo>
                  <a:cubicBezTo>
                    <a:pt x="6625" y="22455"/>
                    <a:pt x="5293" y="18363"/>
                    <a:pt x="5293" y="18363"/>
                  </a:cubicBezTo>
                  <a:cubicBezTo>
                    <a:pt x="3299" y="11672"/>
                    <a:pt x="5709" y="8279"/>
                    <a:pt x="5709" y="8279"/>
                  </a:cubicBezTo>
                  <a:cubicBezTo>
                    <a:pt x="8799" y="6143"/>
                    <a:pt x="13921" y="6191"/>
                    <a:pt x="13921" y="6191"/>
                  </a:cubicBezTo>
                  <a:close/>
                  <a:moveTo>
                    <a:pt x="15065" y="5718"/>
                  </a:moveTo>
                  <a:cubicBezTo>
                    <a:pt x="15443" y="5737"/>
                    <a:pt x="15830" y="5775"/>
                    <a:pt x="16199" y="5822"/>
                  </a:cubicBezTo>
                  <a:cubicBezTo>
                    <a:pt x="17021" y="5917"/>
                    <a:pt x="17853" y="6058"/>
                    <a:pt x="18665" y="6266"/>
                  </a:cubicBezTo>
                  <a:cubicBezTo>
                    <a:pt x="19393" y="6446"/>
                    <a:pt x="20102" y="6673"/>
                    <a:pt x="20782" y="6956"/>
                  </a:cubicBezTo>
                  <a:cubicBezTo>
                    <a:pt x="21075" y="7089"/>
                    <a:pt x="21368" y="7221"/>
                    <a:pt x="21642" y="7372"/>
                  </a:cubicBezTo>
                  <a:cubicBezTo>
                    <a:pt x="21926" y="7523"/>
                    <a:pt x="22200" y="7684"/>
                    <a:pt x="22455" y="7873"/>
                  </a:cubicBezTo>
                  <a:lnTo>
                    <a:pt x="22531" y="7920"/>
                  </a:lnTo>
                  <a:lnTo>
                    <a:pt x="22587" y="7996"/>
                  </a:lnTo>
                  <a:cubicBezTo>
                    <a:pt x="22814" y="8308"/>
                    <a:pt x="23013" y="8714"/>
                    <a:pt x="23173" y="9139"/>
                  </a:cubicBezTo>
                  <a:cubicBezTo>
                    <a:pt x="23381" y="9687"/>
                    <a:pt x="23542" y="10255"/>
                    <a:pt x="23636" y="10727"/>
                  </a:cubicBezTo>
                  <a:cubicBezTo>
                    <a:pt x="23882" y="11927"/>
                    <a:pt x="23939" y="13165"/>
                    <a:pt x="23854" y="14394"/>
                  </a:cubicBezTo>
                  <a:cubicBezTo>
                    <a:pt x="23750" y="15793"/>
                    <a:pt x="23466" y="17182"/>
                    <a:pt x="23079" y="18495"/>
                  </a:cubicBezTo>
                  <a:lnTo>
                    <a:pt x="23069" y="18514"/>
                  </a:lnTo>
                  <a:cubicBezTo>
                    <a:pt x="22947" y="18883"/>
                    <a:pt x="22720" y="19280"/>
                    <a:pt x="22436" y="19648"/>
                  </a:cubicBezTo>
                  <a:cubicBezTo>
                    <a:pt x="22096" y="20093"/>
                    <a:pt x="21699" y="20499"/>
                    <a:pt x="21331" y="20801"/>
                  </a:cubicBezTo>
                  <a:cubicBezTo>
                    <a:pt x="20404" y="21557"/>
                    <a:pt x="19327" y="22077"/>
                    <a:pt x="18165" y="22408"/>
                  </a:cubicBezTo>
                  <a:cubicBezTo>
                    <a:pt x="16804" y="22814"/>
                    <a:pt x="15339" y="22966"/>
                    <a:pt x="13921" y="22966"/>
                  </a:cubicBezTo>
                  <a:cubicBezTo>
                    <a:pt x="12504" y="22966"/>
                    <a:pt x="11039" y="22814"/>
                    <a:pt x="9678" y="22408"/>
                  </a:cubicBezTo>
                  <a:cubicBezTo>
                    <a:pt x="8525" y="22077"/>
                    <a:pt x="7438" y="21557"/>
                    <a:pt x="6521" y="20801"/>
                  </a:cubicBezTo>
                  <a:cubicBezTo>
                    <a:pt x="6143" y="20499"/>
                    <a:pt x="5746" y="20093"/>
                    <a:pt x="5406" y="19648"/>
                  </a:cubicBezTo>
                  <a:cubicBezTo>
                    <a:pt x="5132" y="19280"/>
                    <a:pt x="4896" y="18883"/>
                    <a:pt x="4773" y="18514"/>
                  </a:cubicBezTo>
                  <a:lnTo>
                    <a:pt x="4773" y="18495"/>
                  </a:lnTo>
                  <a:cubicBezTo>
                    <a:pt x="4376" y="17182"/>
                    <a:pt x="4093" y="15793"/>
                    <a:pt x="3989" y="14394"/>
                  </a:cubicBezTo>
                  <a:cubicBezTo>
                    <a:pt x="3904" y="13165"/>
                    <a:pt x="3960" y="11927"/>
                    <a:pt x="4206" y="10727"/>
                  </a:cubicBezTo>
                  <a:cubicBezTo>
                    <a:pt x="4310" y="10255"/>
                    <a:pt x="4461" y="9687"/>
                    <a:pt x="4669" y="9139"/>
                  </a:cubicBezTo>
                  <a:cubicBezTo>
                    <a:pt x="4839" y="8714"/>
                    <a:pt x="5038" y="8308"/>
                    <a:pt x="5255" y="7996"/>
                  </a:cubicBezTo>
                  <a:lnTo>
                    <a:pt x="5312" y="7920"/>
                  </a:lnTo>
                  <a:lnTo>
                    <a:pt x="5387" y="7873"/>
                  </a:lnTo>
                  <a:cubicBezTo>
                    <a:pt x="5652" y="7684"/>
                    <a:pt x="5916" y="7523"/>
                    <a:pt x="6200" y="7372"/>
                  </a:cubicBezTo>
                  <a:cubicBezTo>
                    <a:pt x="6474" y="7221"/>
                    <a:pt x="6767" y="7089"/>
                    <a:pt x="7069" y="6956"/>
                  </a:cubicBezTo>
                  <a:cubicBezTo>
                    <a:pt x="7740" y="6673"/>
                    <a:pt x="8449" y="6446"/>
                    <a:pt x="9177" y="6266"/>
                  </a:cubicBezTo>
                  <a:cubicBezTo>
                    <a:pt x="9990" y="6058"/>
                    <a:pt x="10821" y="5917"/>
                    <a:pt x="11644" y="5822"/>
                  </a:cubicBezTo>
                  <a:cubicBezTo>
                    <a:pt x="12022" y="5775"/>
                    <a:pt x="12400" y="5737"/>
                    <a:pt x="12787" y="5718"/>
                  </a:cubicBezTo>
                  <a:cubicBezTo>
                    <a:pt x="13175" y="5690"/>
                    <a:pt x="13553" y="5671"/>
                    <a:pt x="13921" y="5671"/>
                  </a:cubicBezTo>
                  <a:lnTo>
                    <a:pt x="13921" y="5671"/>
                  </a:lnTo>
                  <a:cubicBezTo>
                    <a:pt x="14290" y="5671"/>
                    <a:pt x="14677" y="5690"/>
                    <a:pt x="15065" y="571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0"/>
            <p:cNvSpPr/>
            <p:nvPr/>
          </p:nvSpPr>
          <p:spPr>
            <a:xfrm>
              <a:off x="6118443" y="1686501"/>
              <a:ext cx="522928" cy="624577"/>
            </a:xfrm>
            <a:custGeom>
              <a:avLst/>
              <a:gdLst/>
              <a:ahLst/>
              <a:cxnLst/>
              <a:rect l="l" t="t" r="r" b="b"/>
              <a:pathLst>
                <a:path w="10255" h="12249" extrusionOk="0">
                  <a:moveTo>
                    <a:pt x="9612" y="124"/>
                  </a:moveTo>
                  <a:cubicBezTo>
                    <a:pt x="9083" y="67"/>
                    <a:pt x="8507" y="29"/>
                    <a:pt x="7977" y="29"/>
                  </a:cubicBezTo>
                  <a:lnTo>
                    <a:pt x="7968" y="29"/>
                  </a:lnTo>
                  <a:cubicBezTo>
                    <a:pt x="4944" y="1"/>
                    <a:pt x="1126" y="407"/>
                    <a:pt x="436" y="3696"/>
                  </a:cubicBezTo>
                  <a:cubicBezTo>
                    <a:pt x="1" y="5794"/>
                    <a:pt x="303" y="8043"/>
                    <a:pt x="908" y="10085"/>
                  </a:cubicBezTo>
                  <a:cubicBezTo>
                    <a:pt x="956" y="10226"/>
                    <a:pt x="1069" y="10415"/>
                    <a:pt x="1145" y="10548"/>
                  </a:cubicBezTo>
                  <a:cubicBezTo>
                    <a:pt x="1267" y="10737"/>
                    <a:pt x="1409" y="10926"/>
                    <a:pt x="1560" y="11105"/>
                  </a:cubicBezTo>
                  <a:cubicBezTo>
                    <a:pt x="1579" y="11115"/>
                    <a:pt x="1589" y="11124"/>
                    <a:pt x="1598" y="11134"/>
                  </a:cubicBezTo>
                  <a:cubicBezTo>
                    <a:pt x="1636" y="11181"/>
                    <a:pt x="1674" y="11228"/>
                    <a:pt x="1721" y="11266"/>
                  </a:cubicBezTo>
                  <a:cubicBezTo>
                    <a:pt x="2335" y="11824"/>
                    <a:pt x="4036" y="12249"/>
                    <a:pt x="2978" y="9045"/>
                  </a:cubicBezTo>
                  <a:cubicBezTo>
                    <a:pt x="1844" y="5586"/>
                    <a:pt x="3186" y="1995"/>
                    <a:pt x="6012" y="1881"/>
                  </a:cubicBezTo>
                  <a:cubicBezTo>
                    <a:pt x="8847" y="1777"/>
                    <a:pt x="10198" y="1286"/>
                    <a:pt x="10227" y="795"/>
                  </a:cubicBezTo>
                  <a:cubicBezTo>
                    <a:pt x="10255" y="294"/>
                    <a:pt x="9612" y="124"/>
                    <a:pt x="9612" y="124"/>
                  </a:cubicBezTo>
                  <a:close/>
                  <a:moveTo>
                    <a:pt x="9612" y="124"/>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0"/>
            <p:cNvSpPr/>
            <p:nvPr/>
          </p:nvSpPr>
          <p:spPr>
            <a:xfrm>
              <a:off x="6663499" y="1700983"/>
              <a:ext cx="69962" cy="80513"/>
            </a:xfrm>
            <a:custGeom>
              <a:avLst/>
              <a:gdLst/>
              <a:ahLst/>
              <a:cxnLst/>
              <a:rect l="l" t="t" r="r" b="b"/>
              <a:pathLst>
                <a:path w="1372" h="1579" extrusionOk="0">
                  <a:moveTo>
                    <a:pt x="1333" y="728"/>
                  </a:moveTo>
                  <a:cubicBezTo>
                    <a:pt x="1116" y="1579"/>
                    <a:pt x="1" y="1002"/>
                    <a:pt x="454" y="378"/>
                  </a:cubicBezTo>
                  <a:cubicBezTo>
                    <a:pt x="719" y="0"/>
                    <a:pt x="1371" y="133"/>
                    <a:pt x="1333" y="72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0"/>
            <p:cNvSpPr/>
            <p:nvPr/>
          </p:nvSpPr>
          <p:spPr>
            <a:xfrm>
              <a:off x="6238937" y="2235428"/>
              <a:ext cx="180768" cy="209161"/>
            </a:xfrm>
            <a:custGeom>
              <a:avLst/>
              <a:gdLst/>
              <a:ahLst/>
              <a:cxnLst/>
              <a:rect l="l" t="t" r="r" b="b"/>
              <a:pathLst>
                <a:path w="3545" h="4102" extrusionOk="0">
                  <a:moveTo>
                    <a:pt x="3441" y="1881"/>
                  </a:moveTo>
                  <a:cubicBezTo>
                    <a:pt x="2883" y="4102"/>
                    <a:pt x="1" y="2590"/>
                    <a:pt x="1163" y="973"/>
                  </a:cubicBezTo>
                  <a:cubicBezTo>
                    <a:pt x="1853" y="0"/>
                    <a:pt x="3545" y="331"/>
                    <a:pt x="3441" y="188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0"/>
            <p:cNvSpPr/>
            <p:nvPr/>
          </p:nvSpPr>
          <p:spPr>
            <a:xfrm>
              <a:off x="6143990" y="2478302"/>
              <a:ext cx="72817" cy="58842"/>
            </a:xfrm>
            <a:custGeom>
              <a:avLst/>
              <a:gdLst/>
              <a:ahLst/>
              <a:cxnLst/>
              <a:rect l="l" t="t" r="r" b="b"/>
              <a:pathLst>
                <a:path w="1428" h="1154" extrusionOk="0">
                  <a:moveTo>
                    <a:pt x="76" y="151"/>
                  </a:moveTo>
                  <a:cubicBezTo>
                    <a:pt x="1" y="284"/>
                    <a:pt x="1050" y="1153"/>
                    <a:pt x="1428" y="974"/>
                  </a:cubicBezTo>
                  <a:cubicBezTo>
                    <a:pt x="1390" y="841"/>
                    <a:pt x="1286" y="851"/>
                    <a:pt x="1069" y="756"/>
                  </a:cubicBezTo>
                  <a:cubicBezTo>
                    <a:pt x="691" y="586"/>
                    <a:pt x="162" y="0"/>
                    <a:pt x="76" y="1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0"/>
            <p:cNvSpPr/>
            <p:nvPr/>
          </p:nvSpPr>
          <p:spPr>
            <a:xfrm>
              <a:off x="6951708" y="2481158"/>
              <a:ext cx="37123" cy="28044"/>
            </a:xfrm>
            <a:custGeom>
              <a:avLst/>
              <a:gdLst/>
              <a:ahLst/>
              <a:cxnLst/>
              <a:rect l="l" t="t" r="r" b="b"/>
              <a:pathLst>
                <a:path w="728" h="550" extrusionOk="0">
                  <a:moveTo>
                    <a:pt x="614" y="265"/>
                  </a:moveTo>
                  <a:cubicBezTo>
                    <a:pt x="681" y="180"/>
                    <a:pt x="728" y="105"/>
                    <a:pt x="718" y="48"/>
                  </a:cubicBezTo>
                  <a:cubicBezTo>
                    <a:pt x="596" y="1"/>
                    <a:pt x="567" y="58"/>
                    <a:pt x="473" y="133"/>
                  </a:cubicBezTo>
                  <a:cubicBezTo>
                    <a:pt x="293" y="275"/>
                    <a:pt x="85" y="398"/>
                    <a:pt x="0" y="549"/>
                  </a:cubicBezTo>
                  <a:cubicBezTo>
                    <a:pt x="208" y="455"/>
                    <a:pt x="416" y="360"/>
                    <a:pt x="614" y="26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0"/>
            <p:cNvSpPr/>
            <p:nvPr/>
          </p:nvSpPr>
          <p:spPr>
            <a:xfrm>
              <a:off x="6221600" y="2523124"/>
              <a:ext cx="29933" cy="28452"/>
            </a:xfrm>
            <a:custGeom>
              <a:avLst/>
              <a:gdLst/>
              <a:ahLst/>
              <a:cxnLst/>
              <a:rect l="l" t="t" r="r" b="b"/>
              <a:pathLst>
                <a:path w="587" h="558" extrusionOk="0">
                  <a:moveTo>
                    <a:pt x="57" y="236"/>
                  </a:moveTo>
                  <a:cubicBezTo>
                    <a:pt x="76" y="293"/>
                    <a:pt x="586" y="558"/>
                    <a:pt x="539" y="321"/>
                  </a:cubicBezTo>
                  <a:cubicBezTo>
                    <a:pt x="520" y="217"/>
                    <a:pt x="0" y="0"/>
                    <a:pt x="57" y="23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0"/>
            <p:cNvSpPr/>
            <p:nvPr/>
          </p:nvSpPr>
          <p:spPr>
            <a:xfrm>
              <a:off x="6255306" y="2547192"/>
              <a:ext cx="14533" cy="11626"/>
            </a:xfrm>
            <a:custGeom>
              <a:avLst/>
              <a:gdLst/>
              <a:ahLst/>
              <a:cxnLst/>
              <a:rect l="l" t="t" r="r" b="b"/>
              <a:pathLst>
                <a:path w="285" h="228" extrusionOk="0">
                  <a:moveTo>
                    <a:pt x="247" y="57"/>
                  </a:moveTo>
                  <a:cubicBezTo>
                    <a:pt x="190" y="10"/>
                    <a:pt x="124" y="1"/>
                    <a:pt x="39" y="10"/>
                  </a:cubicBezTo>
                  <a:lnTo>
                    <a:pt x="1" y="114"/>
                  </a:lnTo>
                  <a:cubicBezTo>
                    <a:pt x="48" y="190"/>
                    <a:pt x="95" y="218"/>
                    <a:pt x="237" y="227"/>
                  </a:cubicBezTo>
                  <a:cubicBezTo>
                    <a:pt x="247" y="218"/>
                    <a:pt x="275" y="227"/>
                    <a:pt x="284" y="133"/>
                  </a:cubicBezTo>
                  <a:cubicBezTo>
                    <a:pt x="284" y="95"/>
                    <a:pt x="266" y="76"/>
                    <a:pt x="247"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0"/>
            <p:cNvSpPr/>
            <p:nvPr/>
          </p:nvSpPr>
          <p:spPr>
            <a:xfrm>
              <a:off x="6362798" y="1560246"/>
              <a:ext cx="160524" cy="27994"/>
            </a:xfrm>
            <a:custGeom>
              <a:avLst/>
              <a:gdLst/>
              <a:ahLst/>
              <a:cxnLst/>
              <a:rect l="l" t="t" r="r" b="b"/>
              <a:pathLst>
                <a:path w="3148" h="549" extrusionOk="0">
                  <a:moveTo>
                    <a:pt x="0" y="417"/>
                  </a:moveTo>
                  <a:cubicBezTo>
                    <a:pt x="10" y="549"/>
                    <a:pt x="67" y="530"/>
                    <a:pt x="322" y="511"/>
                  </a:cubicBezTo>
                  <a:cubicBezTo>
                    <a:pt x="464" y="502"/>
                    <a:pt x="605" y="464"/>
                    <a:pt x="728" y="445"/>
                  </a:cubicBezTo>
                  <a:cubicBezTo>
                    <a:pt x="1465" y="303"/>
                    <a:pt x="1588" y="275"/>
                    <a:pt x="2401" y="227"/>
                  </a:cubicBezTo>
                  <a:cubicBezTo>
                    <a:pt x="2524" y="227"/>
                    <a:pt x="2703" y="199"/>
                    <a:pt x="2826" y="190"/>
                  </a:cubicBezTo>
                  <a:cubicBezTo>
                    <a:pt x="2977" y="171"/>
                    <a:pt x="3110" y="171"/>
                    <a:pt x="3148" y="48"/>
                  </a:cubicBezTo>
                  <a:cubicBezTo>
                    <a:pt x="3129" y="29"/>
                    <a:pt x="3081" y="1"/>
                    <a:pt x="3072" y="1"/>
                  </a:cubicBezTo>
                  <a:cubicBezTo>
                    <a:pt x="2609" y="1"/>
                    <a:pt x="2458" y="10"/>
                    <a:pt x="2051" y="38"/>
                  </a:cubicBezTo>
                  <a:cubicBezTo>
                    <a:pt x="1976" y="48"/>
                    <a:pt x="1900" y="38"/>
                    <a:pt x="1824" y="48"/>
                  </a:cubicBezTo>
                  <a:cubicBezTo>
                    <a:pt x="1087" y="105"/>
                    <a:pt x="917" y="218"/>
                    <a:pt x="350" y="322"/>
                  </a:cubicBezTo>
                  <a:cubicBezTo>
                    <a:pt x="123" y="369"/>
                    <a:pt x="104" y="398"/>
                    <a:pt x="0" y="4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0"/>
            <p:cNvSpPr/>
            <p:nvPr/>
          </p:nvSpPr>
          <p:spPr>
            <a:xfrm>
              <a:off x="6650037" y="1359797"/>
              <a:ext cx="132530" cy="70366"/>
            </a:xfrm>
            <a:custGeom>
              <a:avLst/>
              <a:gdLst/>
              <a:ahLst/>
              <a:cxnLst/>
              <a:rect l="l" t="t" r="r" b="b"/>
              <a:pathLst>
                <a:path w="2599" h="1380" extrusionOk="0">
                  <a:moveTo>
                    <a:pt x="2599" y="1191"/>
                  </a:moveTo>
                  <a:cubicBezTo>
                    <a:pt x="2599" y="955"/>
                    <a:pt x="2372" y="709"/>
                    <a:pt x="2212" y="558"/>
                  </a:cubicBezTo>
                  <a:cubicBezTo>
                    <a:pt x="2202" y="558"/>
                    <a:pt x="2202" y="548"/>
                    <a:pt x="2193" y="548"/>
                  </a:cubicBezTo>
                  <a:cubicBezTo>
                    <a:pt x="2193" y="548"/>
                    <a:pt x="2183" y="539"/>
                    <a:pt x="2183" y="539"/>
                  </a:cubicBezTo>
                  <a:cubicBezTo>
                    <a:pt x="1711" y="104"/>
                    <a:pt x="784" y="0"/>
                    <a:pt x="132" y="0"/>
                  </a:cubicBezTo>
                  <a:cubicBezTo>
                    <a:pt x="0" y="0"/>
                    <a:pt x="38" y="142"/>
                    <a:pt x="284" y="180"/>
                  </a:cubicBezTo>
                  <a:cubicBezTo>
                    <a:pt x="860" y="284"/>
                    <a:pt x="1626" y="284"/>
                    <a:pt x="2155" y="794"/>
                  </a:cubicBezTo>
                  <a:cubicBezTo>
                    <a:pt x="2202" y="832"/>
                    <a:pt x="2240" y="870"/>
                    <a:pt x="2278" y="917"/>
                  </a:cubicBezTo>
                  <a:cubicBezTo>
                    <a:pt x="2315" y="955"/>
                    <a:pt x="2344" y="1011"/>
                    <a:pt x="2372" y="1049"/>
                  </a:cubicBezTo>
                  <a:cubicBezTo>
                    <a:pt x="2401" y="1087"/>
                    <a:pt x="2599" y="1380"/>
                    <a:pt x="2599" y="11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0"/>
            <p:cNvSpPr/>
            <p:nvPr/>
          </p:nvSpPr>
          <p:spPr>
            <a:xfrm>
              <a:off x="7021567" y="1606495"/>
              <a:ext cx="70880" cy="137418"/>
            </a:xfrm>
            <a:custGeom>
              <a:avLst/>
              <a:gdLst/>
              <a:ahLst/>
              <a:cxnLst/>
              <a:rect l="l" t="t" r="r" b="b"/>
              <a:pathLst>
                <a:path w="1390" h="2695" extrusionOk="0">
                  <a:moveTo>
                    <a:pt x="1352" y="2694"/>
                  </a:moveTo>
                  <a:cubicBezTo>
                    <a:pt x="1390" y="2609"/>
                    <a:pt x="1257" y="2033"/>
                    <a:pt x="1229" y="1919"/>
                  </a:cubicBezTo>
                  <a:cubicBezTo>
                    <a:pt x="1097" y="1409"/>
                    <a:pt x="662" y="842"/>
                    <a:pt x="379" y="379"/>
                  </a:cubicBezTo>
                  <a:cubicBezTo>
                    <a:pt x="142" y="1"/>
                    <a:pt x="1" y="67"/>
                    <a:pt x="199" y="473"/>
                  </a:cubicBezTo>
                  <a:cubicBezTo>
                    <a:pt x="256" y="587"/>
                    <a:pt x="312" y="681"/>
                    <a:pt x="369" y="776"/>
                  </a:cubicBezTo>
                  <a:lnTo>
                    <a:pt x="643" y="1220"/>
                  </a:lnTo>
                  <a:cubicBezTo>
                    <a:pt x="794" y="1475"/>
                    <a:pt x="955" y="1740"/>
                    <a:pt x="1031" y="2033"/>
                  </a:cubicBezTo>
                  <a:cubicBezTo>
                    <a:pt x="1068" y="2165"/>
                    <a:pt x="1078" y="2269"/>
                    <a:pt x="1135" y="2401"/>
                  </a:cubicBezTo>
                  <a:cubicBezTo>
                    <a:pt x="1210" y="2581"/>
                    <a:pt x="1229" y="2675"/>
                    <a:pt x="1352" y="269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0"/>
            <p:cNvSpPr/>
            <p:nvPr/>
          </p:nvSpPr>
          <p:spPr>
            <a:xfrm>
              <a:off x="6786391" y="1470602"/>
              <a:ext cx="16420" cy="110903"/>
            </a:xfrm>
            <a:custGeom>
              <a:avLst/>
              <a:gdLst/>
              <a:ahLst/>
              <a:cxnLst/>
              <a:rect l="l" t="t" r="r" b="b"/>
              <a:pathLst>
                <a:path w="322" h="2175" extrusionOk="0">
                  <a:moveTo>
                    <a:pt x="1" y="1938"/>
                  </a:moveTo>
                  <a:lnTo>
                    <a:pt x="29" y="2175"/>
                  </a:lnTo>
                  <a:cubicBezTo>
                    <a:pt x="171" y="2165"/>
                    <a:pt x="152" y="2080"/>
                    <a:pt x="180" y="1929"/>
                  </a:cubicBezTo>
                  <a:cubicBezTo>
                    <a:pt x="284" y="1437"/>
                    <a:pt x="322" y="1475"/>
                    <a:pt x="322" y="823"/>
                  </a:cubicBezTo>
                  <a:cubicBezTo>
                    <a:pt x="322" y="643"/>
                    <a:pt x="303" y="521"/>
                    <a:pt x="303" y="379"/>
                  </a:cubicBezTo>
                  <a:cubicBezTo>
                    <a:pt x="294" y="199"/>
                    <a:pt x="322" y="86"/>
                    <a:pt x="199" y="1"/>
                  </a:cubicBezTo>
                  <a:cubicBezTo>
                    <a:pt x="95" y="76"/>
                    <a:pt x="95" y="247"/>
                    <a:pt x="105" y="426"/>
                  </a:cubicBezTo>
                  <a:lnTo>
                    <a:pt x="29" y="1683"/>
                  </a:lnTo>
                  <a:cubicBezTo>
                    <a:pt x="10" y="1768"/>
                    <a:pt x="1" y="1834"/>
                    <a:pt x="1" y="19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0"/>
            <p:cNvSpPr/>
            <p:nvPr/>
          </p:nvSpPr>
          <p:spPr>
            <a:xfrm>
              <a:off x="6199928" y="1745295"/>
              <a:ext cx="67514" cy="64145"/>
            </a:xfrm>
            <a:custGeom>
              <a:avLst/>
              <a:gdLst/>
              <a:ahLst/>
              <a:cxnLst/>
              <a:rect l="l" t="t" r="r" b="b"/>
              <a:pathLst>
                <a:path w="1324" h="1258" extrusionOk="0">
                  <a:moveTo>
                    <a:pt x="0" y="1210"/>
                  </a:moveTo>
                  <a:lnTo>
                    <a:pt x="104" y="1258"/>
                  </a:lnTo>
                  <a:cubicBezTo>
                    <a:pt x="236" y="1192"/>
                    <a:pt x="690" y="710"/>
                    <a:pt x="860" y="558"/>
                  </a:cubicBezTo>
                  <a:cubicBezTo>
                    <a:pt x="1049" y="388"/>
                    <a:pt x="1238" y="313"/>
                    <a:pt x="1323" y="152"/>
                  </a:cubicBezTo>
                  <a:cubicBezTo>
                    <a:pt x="1276" y="57"/>
                    <a:pt x="1285" y="1"/>
                    <a:pt x="1021" y="124"/>
                  </a:cubicBezTo>
                  <a:cubicBezTo>
                    <a:pt x="926" y="171"/>
                    <a:pt x="907" y="180"/>
                    <a:pt x="832" y="228"/>
                  </a:cubicBezTo>
                  <a:cubicBezTo>
                    <a:pt x="756" y="275"/>
                    <a:pt x="737" y="303"/>
                    <a:pt x="662" y="350"/>
                  </a:cubicBezTo>
                  <a:cubicBezTo>
                    <a:pt x="596" y="398"/>
                    <a:pt x="558" y="445"/>
                    <a:pt x="501" y="502"/>
                  </a:cubicBezTo>
                  <a:cubicBezTo>
                    <a:pt x="321" y="662"/>
                    <a:pt x="0" y="946"/>
                    <a:pt x="0" y="121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0"/>
            <p:cNvSpPr/>
            <p:nvPr/>
          </p:nvSpPr>
          <p:spPr>
            <a:xfrm>
              <a:off x="6982048" y="1514965"/>
              <a:ext cx="60273" cy="71386"/>
            </a:xfrm>
            <a:custGeom>
              <a:avLst/>
              <a:gdLst/>
              <a:ahLst/>
              <a:cxnLst/>
              <a:rect l="l" t="t" r="r" b="b"/>
              <a:pathLst>
                <a:path w="1182" h="1400" extrusionOk="0">
                  <a:moveTo>
                    <a:pt x="10" y="48"/>
                  </a:moveTo>
                  <a:cubicBezTo>
                    <a:pt x="10" y="85"/>
                    <a:pt x="1" y="76"/>
                    <a:pt x="10" y="114"/>
                  </a:cubicBezTo>
                  <a:lnTo>
                    <a:pt x="161" y="312"/>
                  </a:lnTo>
                  <a:cubicBezTo>
                    <a:pt x="360" y="567"/>
                    <a:pt x="700" y="898"/>
                    <a:pt x="927" y="1210"/>
                  </a:cubicBezTo>
                  <a:cubicBezTo>
                    <a:pt x="946" y="1238"/>
                    <a:pt x="965" y="1267"/>
                    <a:pt x="983" y="1295"/>
                  </a:cubicBezTo>
                  <a:cubicBezTo>
                    <a:pt x="1040" y="1361"/>
                    <a:pt x="1031" y="1314"/>
                    <a:pt x="1050" y="1399"/>
                  </a:cubicBezTo>
                  <a:lnTo>
                    <a:pt x="1125" y="1399"/>
                  </a:lnTo>
                  <a:cubicBezTo>
                    <a:pt x="1182" y="1172"/>
                    <a:pt x="1144" y="1172"/>
                    <a:pt x="946" y="889"/>
                  </a:cubicBezTo>
                  <a:lnTo>
                    <a:pt x="407" y="246"/>
                  </a:lnTo>
                  <a:cubicBezTo>
                    <a:pt x="379" y="218"/>
                    <a:pt x="360" y="208"/>
                    <a:pt x="331" y="180"/>
                  </a:cubicBezTo>
                  <a:cubicBezTo>
                    <a:pt x="256" y="104"/>
                    <a:pt x="171" y="19"/>
                    <a:pt x="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0"/>
            <p:cNvSpPr/>
            <p:nvPr/>
          </p:nvSpPr>
          <p:spPr>
            <a:xfrm>
              <a:off x="6139197" y="1463412"/>
              <a:ext cx="71389" cy="62208"/>
            </a:xfrm>
            <a:custGeom>
              <a:avLst/>
              <a:gdLst/>
              <a:ahLst/>
              <a:cxnLst/>
              <a:rect l="l" t="t" r="r" b="b"/>
              <a:pathLst>
                <a:path w="1400" h="1220" extrusionOk="0">
                  <a:moveTo>
                    <a:pt x="0" y="1125"/>
                  </a:moveTo>
                  <a:lnTo>
                    <a:pt x="48" y="1219"/>
                  </a:lnTo>
                  <a:cubicBezTo>
                    <a:pt x="454" y="1021"/>
                    <a:pt x="416" y="955"/>
                    <a:pt x="728" y="662"/>
                  </a:cubicBezTo>
                  <a:cubicBezTo>
                    <a:pt x="813" y="586"/>
                    <a:pt x="1399" y="142"/>
                    <a:pt x="1399" y="95"/>
                  </a:cubicBezTo>
                  <a:lnTo>
                    <a:pt x="1399" y="0"/>
                  </a:lnTo>
                  <a:cubicBezTo>
                    <a:pt x="1323" y="0"/>
                    <a:pt x="1323" y="0"/>
                    <a:pt x="1257" y="19"/>
                  </a:cubicBezTo>
                  <a:lnTo>
                    <a:pt x="955" y="199"/>
                  </a:lnTo>
                  <a:cubicBezTo>
                    <a:pt x="823" y="293"/>
                    <a:pt x="719" y="369"/>
                    <a:pt x="605" y="473"/>
                  </a:cubicBezTo>
                  <a:lnTo>
                    <a:pt x="142" y="955"/>
                  </a:lnTo>
                  <a:cubicBezTo>
                    <a:pt x="114" y="992"/>
                    <a:pt x="114" y="1002"/>
                    <a:pt x="85" y="1040"/>
                  </a:cubicBezTo>
                  <a:cubicBezTo>
                    <a:pt x="76" y="1040"/>
                    <a:pt x="76" y="1049"/>
                    <a:pt x="76" y="1049"/>
                  </a:cubicBezTo>
                  <a:cubicBezTo>
                    <a:pt x="67" y="1059"/>
                    <a:pt x="48" y="1068"/>
                    <a:pt x="48" y="1077"/>
                  </a:cubicBezTo>
                  <a:cubicBezTo>
                    <a:pt x="48" y="1077"/>
                    <a:pt x="38" y="1087"/>
                    <a:pt x="38" y="108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0"/>
            <p:cNvSpPr/>
            <p:nvPr/>
          </p:nvSpPr>
          <p:spPr>
            <a:xfrm>
              <a:off x="7111671" y="1842638"/>
              <a:ext cx="19326" cy="55018"/>
            </a:xfrm>
            <a:custGeom>
              <a:avLst/>
              <a:gdLst/>
              <a:ahLst/>
              <a:cxnLst/>
              <a:rect l="l" t="t" r="r" b="b"/>
              <a:pathLst>
                <a:path w="379" h="1079" extrusionOk="0">
                  <a:moveTo>
                    <a:pt x="29" y="48"/>
                  </a:moveTo>
                  <a:cubicBezTo>
                    <a:pt x="29" y="161"/>
                    <a:pt x="1" y="209"/>
                    <a:pt x="10" y="303"/>
                  </a:cubicBezTo>
                  <a:cubicBezTo>
                    <a:pt x="20" y="426"/>
                    <a:pt x="29" y="322"/>
                    <a:pt x="29" y="587"/>
                  </a:cubicBezTo>
                  <a:cubicBezTo>
                    <a:pt x="29" y="766"/>
                    <a:pt x="39" y="946"/>
                    <a:pt x="133" y="1078"/>
                  </a:cubicBezTo>
                  <a:cubicBezTo>
                    <a:pt x="379" y="1078"/>
                    <a:pt x="332" y="1069"/>
                    <a:pt x="332" y="511"/>
                  </a:cubicBezTo>
                  <a:cubicBezTo>
                    <a:pt x="332" y="341"/>
                    <a:pt x="322" y="114"/>
                    <a:pt x="228" y="1"/>
                  </a:cubicBezTo>
                  <a:cubicBezTo>
                    <a:pt x="143" y="10"/>
                    <a:pt x="124" y="29"/>
                    <a:pt x="29" y="4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0"/>
            <p:cNvSpPr/>
            <p:nvPr/>
          </p:nvSpPr>
          <p:spPr>
            <a:xfrm>
              <a:off x="7176737" y="1927489"/>
              <a:ext cx="19326" cy="56905"/>
            </a:xfrm>
            <a:custGeom>
              <a:avLst/>
              <a:gdLst/>
              <a:ahLst/>
              <a:cxnLst/>
              <a:rect l="l" t="t" r="r" b="b"/>
              <a:pathLst>
                <a:path w="379" h="1116" extrusionOk="0">
                  <a:moveTo>
                    <a:pt x="123" y="1115"/>
                  </a:moveTo>
                  <a:cubicBezTo>
                    <a:pt x="379" y="1115"/>
                    <a:pt x="331" y="492"/>
                    <a:pt x="294" y="284"/>
                  </a:cubicBezTo>
                  <a:cubicBezTo>
                    <a:pt x="284" y="217"/>
                    <a:pt x="265" y="161"/>
                    <a:pt x="256" y="132"/>
                  </a:cubicBezTo>
                  <a:cubicBezTo>
                    <a:pt x="190" y="0"/>
                    <a:pt x="86" y="19"/>
                    <a:pt x="48" y="123"/>
                  </a:cubicBezTo>
                  <a:cubicBezTo>
                    <a:pt x="1" y="236"/>
                    <a:pt x="29" y="709"/>
                    <a:pt x="29" y="888"/>
                  </a:cubicBezTo>
                  <a:cubicBezTo>
                    <a:pt x="29" y="1002"/>
                    <a:pt x="10" y="1115"/>
                    <a:pt x="123" y="111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0"/>
            <p:cNvSpPr/>
            <p:nvPr/>
          </p:nvSpPr>
          <p:spPr>
            <a:xfrm>
              <a:off x="7067358" y="1633011"/>
              <a:ext cx="30901" cy="47778"/>
            </a:xfrm>
            <a:custGeom>
              <a:avLst/>
              <a:gdLst/>
              <a:ahLst/>
              <a:cxnLst/>
              <a:rect l="l" t="t" r="r" b="b"/>
              <a:pathLst>
                <a:path w="606" h="937" extrusionOk="0">
                  <a:moveTo>
                    <a:pt x="0" y="86"/>
                  </a:moveTo>
                  <a:cubicBezTo>
                    <a:pt x="0" y="161"/>
                    <a:pt x="76" y="265"/>
                    <a:pt x="104" y="322"/>
                  </a:cubicBezTo>
                  <a:lnTo>
                    <a:pt x="369" y="776"/>
                  </a:lnTo>
                  <a:cubicBezTo>
                    <a:pt x="473" y="936"/>
                    <a:pt x="426" y="927"/>
                    <a:pt x="577" y="927"/>
                  </a:cubicBezTo>
                  <a:cubicBezTo>
                    <a:pt x="605" y="823"/>
                    <a:pt x="586" y="776"/>
                    <a:pt x="548" y="662"/>
                  </a:cubicBezTo>
                  <a:cubicBezTo>
                    <a:pt x="501" y="549"/>
                    <a:pt x="227" y="1"/>
                    <a:pt x="104" y="1"/>
                  </a:cubicBezTo>
                  <a:cubicBezTo>
                    <a:pt x="48" y="1"/>
                    <a:pt x="0" y="39"/>
                    <a:pt x="0" y="8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0"/>
            <p:cNvSpPr/>
            <p:nvPr/>
          </p:nvSpPr>
          <p:spPr>
            <a:xfrm>
              <a:off x="7053845" y="1718779"/>
              <a:ext cx="26567" cy="40537"/>
            </a:xfrm>
            <a:custGeom>
              <a:avLst/>
              <a:gdLst/>
              <a:ahLst/>
              <a:cxnLst/>
              <a:rect l="l" t="t" r="r" b="b"/>
              <a:pathLst>
                <a:path w="521" h="795" extrusionOk="0">
                  <a:moveTo>
                    <a:pt x="417" y="795"/>
                  </a:moveTo>
                  <a:cubicBezTo>
                    <a:pt x="520" y="710"/>
                    <a:pt x="492" y="776"/>
                    <a:pt x="492" y="653"/>
                  </a:cubicBezTo>
                  <a:cubicBezTo>
                    <a:pt x="492" y="549"/>
                    <a:pt x="417" y="379"/>
                    <a:pt x="379" y="294"/>
                  </a:cubicBezTo>
                  <a:lnTo>
                    <a:pt x="237" y="77"/>
                  </a:lnTo>
                  <a:cubicBezTo>
                    <a:pt x="237" y="67"/>
                    <a:pt x="209" y="29"/>
                    <a:pt x="209" y="29"/>
                  </a:cubicBezTo>
                  <a:lnTo>
                    <a:pt x="171" y="1"/>
                  </a:lnTo>
                  <a:cubicBezTo>
                    <a:pt x="67" y="48"/>
                    <a:pt x="1" y="39"/>
                    <a:pt x="48" y="152"/>
                  </a:cubicBezTo>
                  <a:cubicBezTo>
                    <a:pt x="124" y="332"/>
                    <a:pt x="275" y="700"/>
                    <a:pt x="417" y="79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0"/>
            <p:cNvSpPr/>
            <p:nvPr/>
          </p:nvSpPr>
          <p:spPr>
            <a:xfrm>
              <a:off x="7108815" y="1954463"/>
              <a:ext cx="13513" cy="34724"/>
            </a:xfrm>
            <a:custGeom>
              <a:avLst/>
              <a:gdLst/>
              <a:ahLst/>
              <a:cxnLst/>
              <a:rect l="l" t="t" r="r" b="b"/>
              <a:pathLst>
                <a:path w="265" h="681" extrusionOk="0">
                  <a:moveTo>
                    <a:pt x="142" y="681"/>
                  </a:moveTo>
                  <a:cubicBezTo>
                    <a:pt x="246" y="624"/>
                    <a:pt x="265" y="577"/>
                    <a:pt x="265" y="350"/>
                  </a:cubicBezTo>
                  <a:cubicBezTo>
                    <a:pt x="265" y="265"/>
                    <a:pt x="255" y="208"/>
                    <a:pt x="246" y="142"/>
                  </a:cubicBezTo>
                  <a:cubicBezTo>
                    <a:pt x="217" y="29"/>
                    <a:pt x="236" y="48"/>
                    <a:pt x="142" y="0"/>
                  </a:cubicBezTo>
                  <a:cubicBezTo>
                    <a:pt x="57" y="48"/>
                    <a:pt x="66" y="19"/>
                    <a:pt x="38" y="123"/>
                  </a:cubicBezTo>
                  <a:cubicBezTo>
                    <a:pt x="0" y="274"/>
                    <a:pt x="0" y="407"/>
                    <a:pt x="38" y="548"/>
                  </a:cubicBezTo>
                  <a:cubicBezTo>
                    <a:pt x="57" y="662"/>
                    <a:pt x="47" y="634"/>
                    <a:pt x="142" y="68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0"/>
            <p:cNvSpPr/>
            <p:nvPr/>
          </p:nvSpPr>
          <p:spPr>
            <a:xfrm>
              <a:off x="7113608" y="1907704"/>
              <a:ext cx="18867" cy="28962"/>
            </a:xfrm>
            <a:custGeom>
              <a:avLst/>
              <a:gdLst/>
              <a:ahLst/>
              <a:cxnLst/>
              <a:rect l="l" t="t" r="r" b="b"/>
              <a:pathLst>
                <a:path w="370" h="568" extrusionOk="0">
                  <a:moveTo>
                    <a:pt x="95" y="568"/>
                  </a:moveTo>
                  <a:lnTo>
                    <a:pt x="265" y="549"/>
                  </a:lnTo>
                  <a:cubicBezTo>
                    <a:pt x="303" y="416"/>
                    <a:pt x="369" y="199"/>
                    <a:pt x="246" y="95"/>
                  </a:cubicBezTo>
                  <a:cubicBezTo>
                    <a:pt x="142" y="1"/>
                    <a:pt x="38" y="95"/>
                    <a:pt x="19" y="180"/>
                  </a:cubicBezTo>
                  <a:cubicBezTo>
                    <a:pt x="19" y="199"/>
                    <a:pt x="19" y="237"/>
                    <a:pt x="19" y="265"/>
                  </a:cubicBezTo>
                  <a:cubicBezTo>
                    <a:pt x="19" y="473"/>
                    <a:pt x="1" y="445"/>
                    <a:pt x="95" y="56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0"/>
            <p:cNvSpPr/>
            <p:nvPr/>
          </p:nvSpPr>
          <p:spPr>
            <a:xfrm>
              <a:off x="7116005" y="2227678"/>
              <a:ext cx="15502" cy="40537"/>
            </a:xfrm>
            <a:custGeom>
              <a:avLst/>
              <a:gdLst/>
              <a:ahLst/>
              <a:cxnLst/>
              <a:rect l="l" t="t" r="r" b="b"/>
              <a:pathLst>
                <a:path w="304" h="795" extrusionOk="0">
                  <a:moveTo>
                    <a:pt x="1" y="511"/>
                  </a:moveTo>
                  <a:cubicBezTo>
                    <a:pt x="199" y="795"/>
                    <a:pt x="275" y="332"/>
                    <a:pt x="294" y="171"/>
                  </a:cubicBezTo>
                  <a:cubicBezTo>
                    <a:pt x="303" y="86"/>
                    <a:pt x="275" y="67"/>
                    <a:pt x="275" y="1"/>
                  </a:cubicBezTo>
                  <a:lnTo>
                    <a:pt x="95" y="1"/>
                  </a:lnTo>
                  <a:cubicBezTo>
                    <a:pt x="67" y="124"/>
                    <a:pt x="67" y="124"/>
                    <a:pt x="48" y="2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0"/>
            <p:cNvSpPr/>
            <p:nvPr/>
          </p:nvSpPr>
          <p:spPr>
            <a:xfrm>
              <a:off x="7168068" y="1994951"/>
              <a:ext cx="19326" cy="20294"/>
            </a:xfrm>
            <a:custGeom>
              <a:avLst/>
              <a:gdLst/>
              <a:ahLst/>
              <a:cxnLst/>
              <a:rect l="l" t="t" r="r" b="b"/>
              <a:pathLst>
                <a:path w="379" h="398" extrusionOk="0">
                  <a:moveTo>
                    <a:pt x="1" y="189"/>
                  </a:moveTo>
                  <a:lnTo>
                    <a:pt x="1" y="312"/>
                  </a:lnTo>
                  <a:cubicBezTo>
                    <a:pt x="104" y="388"/>
                    <a:pt x="104" y="397"/>
                    <a:pt x="227" y="397"/>
                  </a:cubicBezTo>
                  <a:cubicBezTo>
                    <a:pt x="379" y="151"/>
                    <a:pt x="284" y="95"/>
                    <a:pt x="227" y="0"/>
                  </a:cubicBezTo>
                  <a:lnTo>
                    <a:pt x="76" y="0"/>
                  </a:lnTo>
                  <a:cubicBezTo>
                    <a:pt x="67" y="19"/>
                    <a:pt x="38" y="76"/>
                    <a:pt x="29" y="85"/>
                  </a:cubicBezTo>
                  <a:cubicBezTo>
                    <a:pt x="10" y="132"/>
                    <a:pt x="1" y="123"/>
                    <a:pt x="1" y="18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0"/>
            <p:cNvSpPr/>
            <p:nvPr/>
          </p:nvSpPr>
          <p:spPr>
            <a:xfrm>
              <a:off x="7044208" y="1598337"/>
              <a:ext cx="18867" cy="21263"/>
            </a:xfrm>
            <a:custGeom>
              <a:avLst/>
              <a:gdLst/>
              <a:ahLst/>
              <a:cxnLst/>
              <a:rect l="l" t="t" r="r" b="b"/>
              <a:pathLst>
                <a:path w="370" h="417" extrusionOk="0">
                  <a:moveTo>
                    <a:pt x="209" y="416"/>
                  </a:moveTo>
                  <a:cubicBezTo>
                    <a:pt x="331" y="416"/>
                    <a:pt x="369" y="293"/>
                    <a:pt x="275" y="151"/>
                  </a:cubicBezTo>
                  <a:cubicBezTo>
                    <a:pt x="246" y="104"/>
                    <a:pt x="256" y="123"/>
                    <a:pt x="218" y="85"/>
                  </a:cubicBezTo>
                  <a:cubicBezTo>
                    <a:pt x="209" y="66"/>
                    <a:pt x="199" y="38"/>
                    <a:pt x="180" y="0"/>
                  </a:cubicBezTo>
                  <a:lnTo>
                    <a:pt x="10" y="0"/>
                  </a:lnTo>
                  <a:lnTo>
                    <a:pt x="1" y="85"/>
                  </a:lnTo>
                  <a:cubicBezTo>
                    <a:pt x="20" y="208"/>
                    <a:pt x="142" y="416"/>
                    <a:pt x="209" y="41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0"/>
            <p:cNvSpPr/>
            <p:nvPr/>
          </p:nvSpPr>
          <p:spPr>
            <a:xfrm>
              <a:off x="6326185" y="1580030"/>
              <a:ext cx="24119" cy="16878"/>
            </a:xfrm>
            <a:custGeom>
              <a:avLst/>
              <a:gdLst/>
              <a:ahLst/>
              <a:cxnLst/>
              <a:rect l="l" t="t" r="r" b="b"/>
              <a:pathLst>
                <a:path w="473" h="331" extrusionOk="0">
                  <a:moveTo>
                    <a:pt x="0" y="265"/>
                  </a:moveTo>
                  <a:cubicBezTo>
                    <a:pt x="95" y="331"/>
                    <a:pt x="142" y="331"/>
                    <a:pt x="322" y="284"/>
                  </a:cubicBezTo>
                  <a:cubicBezTo>
                    <a:pt x="425" y="255"/>
                    <a:pt x="416" y="274"/>
                    <a:pt x="473" y="189"/>
                  </a:cubicBezTo>
                  <a:cubicBezTo>
                    <a:pt x="416" y="0"/>
                    <a:pt x="19" y="57"/>
                    <a:pt x="0" y="26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0"/>
            <p:cNvSpPr/>
            <p:nvPr/>
          </p:nvSpPr>
          <p:spPr>
            <a:xfrm>
              <a:off x="7081330" y="1803120"/>
              <a:ext cx="15451" cy="20294"/>
            </a:xfrm>
            <a:custGeom>
              <a:avLst/>
              <a:gdLst/>
              <a:ahLst/>
              <a:cxnLst/>
              <a:rect l="l" t="t" r="r" b="b"/>
              <a:pathLst>
                <a:path w="303" h="398" extrusionOk="0">
                  <a:moveTo>
                    <a:pt x="0" y="29"/>
                  </a:moveTo>
                  <a:cubicBezTo>
                    <a:pt x="0" y="199"/>
                    <a:pt x="38" y="332"/>
                    <a:pt x="152" y="398"/>
                  </a:cubicBezTo>
                  <a:lnTo>
                    <a:pt x="303" y="332"/>
                  </a:lnTo>
                  <a:cubicBezTo>
                    <a:pt x="293" y="228"/>
                    <a:pt x="227" y="86"/>
                    <a:pt x="1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0"/>
            <p:cNvSpPr/>
            <p:nvPr/>
          </p:nvSpPr>
          <p:spPr>
            <a:xfrm>
              <a:off x="7074089" y="1769873"/>
              <a:ext cx="14023" cy="21722"/>
            </a:xfrm>
            <a:custGeom>
              <a:avLst/>
              <a:gdLst/>
              <a:ahLst/>
              <a:cxnLst/>
              <a:rect l="l" t="t" r="r" b="b"/>
              <a:pathLst>
                <a:path w="275" h="426" extrusionOk="0">
                  <a:moveTo>
                    <a:pt x="1" y="48"/>
                  </a:moveTo>
                  <a:cubicBezTo>
                    <a:pt x="1" y="142"/>
                    <a:pt x="1" y="199"/>
                    <a:pt x="48" y="284"/>
                  </a:cubicBezTo>
                  <a:cubicBezTo>
                    <a:pt x="48" y="294"/>
                    <a:pt x="57" y="294"/>
                    <a:pt x="57" y="303"/>
                  </a:cubicBezTo>
                  <a:cubicBezTo>
                    <a:pt x="152" y="426"/>
                    <a:pt x="265" y="284"/>
                    <a:pt x="275" y="256"/>
                  </a:cubicBezTo>
                  <a:cubicBezTo>
                    <a:pt x="265" y="190"/>
                    <a:pt x="199" y="1"/>
                    <a:pt x="142" y="1"/>
                  </a:cubicBezTo>
                  <a:cubicBezTo>
                    <a:pt x="76" y="1"/>
                    <a:pt x="38" y="20"/>
                    <a:pt x="1" y="4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0"/>
            <p:cNvSpPr/>
            <p:nvPr/>
          </p:nvSpPr>
          <p:spPr>
            <a:xfrm>
              <a:off x="6535815" y="1554484"/>
              <a:ext cx="19326" cy="12544"/>
            </a:xfrm>
            <a:custGeom>
              <a:avLst/>
              <a:gdLst/>
              <a:ahLst/>
              <a:cxnLst/>
              <a:rect l="l" t="t" r="r" b="b"/>
              <a:pathLst>
                <a:path w="379" h="246" extrusionOk="0">
                  <a:moveTo>
                    <a:pt x="0" y="66"/>
                  </a:moveTo>
                  <a:lnTo>
                    <a:pt x="29" y="227"/>
                  </a:lnTo>
                  <a:cubicBezTo>
                    <a:pt x="133" y="227"/>
                    <a:pt x="123" y="246"/>
                    <a:pt x="303" y="246"/>
                  </a:cubicBezTo>
                  <a:cubicBezTo>
                    <a:pt x="359" y="170"/>
                    <a:pt x="378" y="218"/>
                    <a:pt x="378" y="85"/>
                  </a:cubicBezTo>
                  <a:cubicBezTo>
                    <a:pt x="246" y="0"/>
                    <a:pt x="142" y="0"/>
                    <a:pt x="0" y="6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0"/>
            <p:cNvSpPr/>
            <p:nvPr/>
          </p:nvSpPr>
          <p:spPr>
            <a:xfrm>
              <a:off x="7103512" y="2002141"/>
              <a:ext cx="17388" cy="17897"/>
            </a:xfrm>
            <a:custGeom>
              <a:avLst/>
              <a:gdLst/>
              <a:ahLst/>
              <a:cxnLst/>
              <a:rect l="l" t="t" r="r" b="b"/>
              <a:pathLst>
                <a:path w="341" h="351" extrusionOk="0">
                  <a:moveTo>
                    <a:pt x="170" y="351"/>
                  </a:moveTo>
                  <a:cubicBezTo>
                    <a:pt x="331" y="351"/>
                    <a:pt x="340" y="171"/>
                    <a:pt x="331" y="124"/>
                  </a:cubicBezTo>
                  <a:lnTo>
                    <a:pt x="274" y="20"/>
                  </a:lnTo>
                  <a:cubicBezTo>
                    <a:pt x="265" y="20"/>
                    <a:pt x="255" y="20"/>
                    <a:pt x="255" y="10"/>
                  </a:cubicBezTo>
                  <a:cubicBezTo>
                    <a:pt x="255" y="10"/>
                    <a:pt x="246" y="10"/>
                    <a:pt x="246" y="1"/>
                  </a:cubicBezTo>
                  <a:cubicBezTo>
                    <a:pt x="208" y="20"/>
                    <a:pt x="180" y="29"/>
                    <a:pt x="151" y="58"/>
                  </a:cubicBezTo>
                  <a:cubicBezTo>
                    <a:pt x="114" y="86"/>
                    <a:pt x="0" y="351"/>
                    <a:pt x="170" y="35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0"/>
            <p:cNvSpPr/>
            <p:nvPr/>
          </p:nvSpPr>
          <p:spPr>
            <a:xfrm>
              <a:off x="6572886" y="1555911"/>
              <a:ext cx="18867" cy="14991"/>
            </a:xfrm>
            <a:custGeom>
              <a:avLst/>
              <a:gdLst/>
              <a:ahLst/>
              <a:cxnLst/>
              <a:rect l="l" t="t" r="r" b="b"/>
              <a:pathLst>
                <a:path w="370" h="294" extrusionOk="0">
                  <a:moveTo>
                    <a:pt x="1" y="105"/>
                  </a:moveTo>
                  <a:cubicBezTo>
                    <a:pt x="1" y="246"/>
                    <a:pt x="86" y="284"/>
                    <a:pt x="294" y="294"/>
                  </a:cubicBezTo>
                  <a:lnTo>
                    <a:pt x="370" y="199"/>
                  </a:lnTo>
                  <a:cubicBezTo>
                    <a:pt x="256" y="1"/>
                    <a:pt x="67" y="48"/>
                    <a:pt x="1" y="10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0"/>
            <p:cNvSpPr/>
            <p:nvPr/>
          </p:nvSpPr>
          <p:spPr>
            <a:xfrm>
              <a:off x="6782056" y="1434959"/>
              <a:ext cx="16420" cy="17897"/>
            </a:xfrm>
            <a:custGeom>
              <a:avLst/>
              <a:gdLst/>
              <a:ahLst/>
              <a:cxnLst/>
              <a:rect l="l" t="t" r="r" b="b"/>
              <a:pathLst>
                <a:path w="322" h="351" extrusionOk="0">
                  <a:moveTo>
                    <a:pt x="133" y="350"/>
                  </a:moveTo>
                  <a:cubicBezTo>
                    <a:pt x="322" y="350"/>
                    <a:pt x="284" y="1"/>
                    <a:pt x="114" y="1"/>
                  </a:cubicBezTo>
                  <a:cubicBezTo>
                    <a:pt x="67" y="1"/>
                    <a:pt x="29" y="19"/>
                    <a:pt x="19" y="57"/>
                  </a:cubicBezTo>
                  <a:cubicBezTo>
                    <a:pt x="1" y="114"/>
                    <a:pt x="67" y="350"/>
                    <a:pt x="133" y="3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0"/>
            <p:cNvSpPr/>
            <p:nvPr/>
          </p:nvSpPr>
          <p:spPr>
            <a:xfrm>
              <a:off x="6184019" y="1819998"/>
              <a:ext cx="17847" cy="14022"/>
            </a:xfrm>
            <a:custGeom>
              <a:avLst/>
              <a:gdLst/>
              <a:ahLst/>
              <a:cxnLst/>
              <a:rect l="l" t="t" r="r" b="b"/>
              <a:pathLst>
                <a:path w="350" h="275" extrusionOk="0">
                  <a:moveTo>
                    <a:pt x="19" y="237"/>
                  </a:moveTo>
                  <a:cubicBezTo>
                    <a:pt x="66" y="256"/>
                    <a:pt x="161" y="275"/>
                    <a:pt x="246" y="275"/>
                  </a:cubicBezTo>
                  <a:cubicBezTo>
                    <a:pt x="340" y="275"/>
                    <a:pt x="322" y="76"/>
                    <a:pt x="303" y="105"/>
                  </a:cubicBezTo>
                  <a:cubicBezTo>
                    <a:pt x="274" y="171"/>
                    <a:pt x="350" y="48"/>
                    <a:pt x="114" y="1"/>
                  </a:cubicBezTo>
                  <a:lnTo>
                    <a:pt x="76" y="38"/>
                  </a:lnTo>
                  <a:cubicBezTo>
                    <a:pt x="0" y="123"/>
                    <a:pt x="19" y="142"/>
                    <a:pt x="19" y="23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0"/>
            <p:cNvSpPr/>
            <p:nvPr/>
          </p:nvSpPr>
          <p:spPr>
            <a:xfrm>
              <a:off x="6174840" y="1842179"/>
              <a:ext cx="15961" cy="15960"/>
            </a:xfrm>
            <a:custGeom>
              <a:avLst/>
              <a:gdLst/>
              <a:ahLst/>
              <a:cxnLst/>
              <a:rect l="l" t="t" r="r" b="b"/>
              <a:pathLst>
                <a:path w="313" h="313" extrusionOk="0">
                  <a:moveTo>
                    <a:pt x="1" y="199"/>
                  </a:moveTo>
                  <a:cubicBezTo>
                    <a:pt x="67" y="293"/>
                    <a:pt x="86" y="265"/>
                    <a:pt x="199" y="312"/>
                  </a:cubicBezTo>
                  <a:cubicBezTo>
                    <a:pt x="199" y="312"/>
                    <a:pt x="209" y="293"/>
                    <a:pt x="209" y="303"/>
                  </a:cubicBezTo>
                  <a:cubicBezTo>
                    <a:pt x="209" y="303"/>
                    <a:pt x="294" y="265"/>
                    <a:pt x="294" y="152"/>
                  </a:cubicBezTo>
                  <a:cubicBezTo>
                    <a:pt x="294" y="57"/>
                    <a:pt x="313" y="133"/>
                    <a:pt x="265" y="85"/>
                  </a:cubicBezTo>
                  <a:cubicBezTo>
                    <a:pt x="237" y="48"/>
                    <a:pt x="180" y="10"/>
                    <a:pt x="124" y="10"/>
                  </a:cubicBezTo>
                  <a:cubicBezTo>
                    <a:pt x="29" y="10"/>
                    <a:pt x="105" y="0"/>
                    <a:pt x="67" y="29"/>
                  </a:cubicBezTo>
                  <a:cubicBezTo>
                    <a:pt x="67" y="29"/>
                    <a:pt x="57" y="29"/>
                    <a:pt x="57" y="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0"/>
            <p:cNvSpPr/>
            <p:nvPr/>
          </p:nvSpPr>
          <p:spPr>
            <a:xfrm>
              <a:off x="6960835" y="1499055"/>
              <a:ext cx="17388" cy="17388"/>
            </a:xfrm>
            <a:custGeom>
              <a:avLst/>
              <a:gdLst/>
              <a:ahLst/>
              <a:cxnLst/>
              <a:rect l="l" t="t" r="r" b="b"/>
              <a:pathLst>
                <a:path w="341" h="341" extrusionOk="0">
                  <a:moveTo>
                    <a:pt x="1" y="189"/>
                  </a:moveTo>
                  <a:cubicBezTo>
                    <a:pt x="105" y="237"/>
                    <a:pt x="322" y="341"/>
                    <a:pt x="322" y="142"/>
                  </a:cubicBezTo>
                  <a:cubicBezTo>
                    <a:pt x="322" y="104"/>
                    <a:pt x="341" y="114"/>
                    <a:pt x="246" y="57"/>
                  </a:cubicBezTo>
                  <a:cubicBezTo>
                    <a:pt x="171" y="0"/>
                    <a:pt x="142" y="10"/>
                    <a:pt x="48" y="10"/>
                  </a:cubicBezTo>
                  <a:cubicBezTo>
                    <a:pt x="1" y="95"/>
                    <a:pt x="1" y="95"/>
                    <a:pt x="1" y="18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0"/>
            <p:cNvSpPr/>
            <p:nvPr/>
          </p:nvSpPr>
          <p:spPr>
            <a:xfrm>
              <a:off x="6117525" y="1526540"/>
              <a:ext cx="15451" cy="27994"/>
            </a:xfrm>
            <a:custGeom>
              <a:avLst/>
              <a:gdLst/>
              <a:ahLst/>
              <a:cxnLst/>
              <a:rect l="l" t="t" r="r" b="b"/>
              <a:pathLst>
                <a:path w="303" h="549" extrusionOk="0">
                  <a:moveTo>
                    <a:pt x="0" y="331"/>
                  </a:moveTo>
                  <a:cubicBezTo>
                    <a:pt x="161" y="548"/>
                    <a:pt x="274" y="321"/>
                    <a:pt x="303" y="217"/>
                  </a:cubicBezTo>
                  <a:cubicBezTo>
                    <a:pt x="284" y="199"/>
                    <a:pt x="151" y="0"/>
                    <a:pt x="28" y="23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0"/>
            <p:cNvSpPr/>
            <p:nvPr/>
          </p:nvSpPr>
          <p:spPr>
            <a:xfrm>
              <a:off x="6619646" y="1353015"/>
              <a:ext cx="15502" cy="14022"/>
            </a:xfrm>
            <a:custGeom>
              <a:avLst/>
              <a:gdLst/>
              <a:ahLst/>
              <a:cxnLst/>
              <a:rect l="l" t="t" r="r" b="b"/>
              <a:pathLst>
                <a:path w="304" h="275" extrusionOk="0">
                  <a:moveTo>
                    <a:pt x="1" y="67"/>
                  </a:moveTo>
                  <a:lnTo>
                    <a:pt x="1" y="209"/>
                  </a:lnTo>
                  <a:cubicBezTo>
                    <a:pt x="142" y="275"/>
                    <a:pt x="142" y="256"/>
                    <a:pt x="275" y="228"/>
                  </a:cubicBezTo>
                  <a:lnTo>
                    <a:pt x="303" y="86"/>
                  </a:lnTo>
                  <a:cubicBezTo>
                    <a:pt x="180" y="29"/>
                    <a:pt x="152" y="1"/>
                    <a:pt x="1" y="6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0"/>
            <p:cNvSpPr/>
            <p:nvPr/>
          </p:nvSpPr>
          <p:spPr>
            <a:xfrm>
              <a:off x="6589306" y="1350618"/>
              <a:ext cx="15451" cy="15960"/>
            </a:xfrm>
            <a:custGeom>
              <a:avLst/>
              <a:gdLst/>
              <a:ahLst/>
              <a:cxnLst/>
              <a:rect l="l" t="t" r="r" b="b"/>
              <a:pathLst>
                <a:path w="303" h="313" extrusionOk="0">
                  <a:moveTo>
                    <a:pt x="0" y="161"/>
                  </a:moveTo>
                  <a:cubicBezTo>
                    <a:pt x="0" y="218"/>
                    <a:pt x="10" y="227"/>
                    <a:pt x="29" y="275"/>
                  </a:cubicBezTo>
                  <a:cubicBezTo>
                    <a:pt x="180" y="313"/>
                    <a:pt x="114" y="313"/>
                    <a:pt x="274" y="275"/>
                  </a:cubicBezTo>
                  <a:lnTo>
                    <a:pt x="303" y="133"/>
                  </a:lnTo>
                  <a:cubicBezTo>
                    <a:pt x="76" y="1"/>
                    <a:pt x="0" y="142"/>
                    <a:pt x="0" y="16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0"/>
            <p:cNvSpPr/>
            <p:nvPr/>
          </p:nvSpPr>
          <p:spPr>
            <a:xfrm>
              <a:off x="6271216" y="1739533"/>
              <a:ext cx="14023" cy="18356"/>
            </a:xfrm>
            <a:custGeom>
              <a:avLst/>
              <a:gdLst/>
              <a:ahLst/>
              <a:cxnLst/>
              <a:rect l="l" t="t" r="r" b="b"/>
              <a:pathLst>
                <a:path w="275" h="360" extrusionOk="0">
                  <a:moveTo>
                    <a:pt x="1" y="104"/>
                  </a:moveTo>
                  <a:cubicBezTo>
                    <a:pt x="124" y="359"/>
                    <a:pt x="180" y="293"/>
                    <a:pt x="275" y="246"/>
                  </a:cubicBezTo>
                  <a:cubicBezTo>
                    <a:pt x="256" y="152"/>
                    <a:pt x="256" y="95"/>
                    <a:pt x="199" y="10"/>
                  </a:cubicBezTo>
                  <a:cubicBezTo>
                    <a:pt x="76" y="10"/>
                    <a:pt x="76" y="0"/>
                    <a:pt x="1" y="10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0"/>
            <p:cNvSpPr/>
            <p:nvPr/>
          </p:nvSpPr>
          <p:spPr>
            <a:xfrm>
              <a:off x="6099677" y="1550608"/>
              <a:ext cx="13054" cy="16929"/>
            </a:xfrm>
            <a:custGeom>
              <a:avLst/>
              <a:gdLst/>
              <a:ahLst/>
              <a:cxnLst/>
              <a:rect l="l" t="t" r="r" b="b"/>
              <a:pathLst>
                <a:path w="256" h="332" extrusionOk="0">
                  <a:moveTo>
                    <a:pt x="0" y="161"/>
                  </a:moveTo>
                  <a:cubicBezTo>
                    <a:pt x="95" y="331"/>
                    <a:pt x="180" y="227"/>
                    <a:pt x="246" y="209"/>
                  </a:cubicBezTo>
                  <a:cubicBezTo>
                    <a:pt x="246" y="57"/>
                    <a:pt x="256" y="67"/>
                    <a:pt x="152" y="1"/>
                  </a:cubicBezTo>
                  <a:cubicBezTo>
                    <a:pt x="38" y="57"/>
                    <a:pt x="29" y="67"/>
                    <a:pt x="0" y="16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0"/>
            <p:cNvSpPr/>
            <p:nvPr/>
          </p:nvSpPr>
          <p:spPr>
            <a:xfrm>
              <a:off x="6941560" y="1483656"/>
              <a:ext cx="14023" cy="14481"/>
            </a:xfrm>
            <a:custGeom>
              <a:avLst/>
              <a:gdLst/>
              <a:ahLst/>
              <a:cxnLst/>
              <a:rect l="l" t="t" r="r" b="b"/>
              <a:pathLst>
                <a:path w="275" h="284" extrusionOk="0">
                  <a:moveTo>
                    <a:pt x="1" y="170"/>
                  </a:moveTo>
                  <a:cubicBezTo>
                    <a:pt x="57" y="265"/>
                    <a:pt x="95" y="284"/>
                    <a:pt x="228" y="284"/>
                  </a:cubicBezTo>
                  <a:cubicBezTo>
                    <a:pt x="246" y="208"/>
                    <a:pt x="256" y="227"/>
                    <a:pt x="275" y="142"/>
                  </a:cubicBezTo>
                  <a:cubicBezTo>
                    <a:pt x="265" y="142"/>
                    <a:pt x="256" y="123"/>
                    <a:pt x="256" y="123"/>
                  </a:cubicBezTo>
                  <a:cubicBezTo>
                    <a:pt x="199" y="57"/>
                    <a:pt x="133" y="0"/>
                    <a:pt x="48" y="95"/>
                  </a:cubicBezTo>
                  <a:cubicBezTo>
                    <a:pt x="20" y="123"/>
                    <a:pt x="20" y="132"/>
                    <a:pt x="1" y="17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0"/>
            <p:cNvSpPr/>
            <p:nvPr/>
          </p:nvSpPr>
          <p:spPr>
            <a:xfrm>
              <a:off x="7105399" y="2253734"/>
              <a:ext cx="14533" cy="19325"/>
            </a:xfrm>
            <a:custGeom>
              <a:avLst/>
              <a:gdLst/>
              <a:ahLst/>
              <a:cxnLst/>
              <a:rect l="l" t="t" r="r" b="b"/>
              <a:pathLst>
                <a:path w="285" h="379" extrusionOk="0">
                  <a:moveTo>
                    <a:pt x="1" y="284"/>
                  </a:moveTo>
                  <a:cubicBezTo>
                    <a:pt x="67" y="321"/>
                    <a:pt x="105" y="340"/>
                    <a:pt x="180" y="378"/>
                  </a:cubicBezTo>
                  <a:cubicBezTo>
                    <a:pt x="180" y="369"/>
                    <a:pt x="190" y="359"/>
                    <a:pt x="190" y="369"/>
                  </a:cubicBezTo>
                  <a:lnTo>
                    <a:pt x="284" y="255"/>
                  </a:lnTo>
                  <a:cubicBezTo>
                    <a:pt x="95" y="0"/>
                    <a:pt x="39" y="227"/>
                    <a:pt x="1" y="28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0"/>
            <p:cNvSpPr/>
            <p:nvPr/>
          </p:nvSpPr>
          <p:spPr>
            <a:xfrm>
              <a:off x="7072661" y="1545815"/>
              <a:ext cx="120495" cy="58333"/>
            </a:xfrm>
            <a:custGeom>
              <a:avLst/>
              <a:gdLst/>
              <a:ahLst/>
              <a:cxnLst/>
              <a:rect l="l" t="t" r="r" b="b"/>
              <a:pathLst>
                <a:path w="2363" h="1144" extrusionOk="0">
                  <a:moveTo>
                    <a:pt x="662" y="1144"/>
                  </a:moveTo>
                  <a:cubicBezTo>
                    <a:pt x="662" y="955"/>
                    <a:pt x="709" y="803"/>
                    <a:pt x="851" y="681"/>
                  </a:cubicBezTo>
                  <a:cubicBezTo>
                    <a:pt x="964" y="567"/>
                    <a:pt x="1134" y="501"/>
                    <a:pt x="1314" y="501"/>
                  </a:cubicBezTo>
                  <a:lnTo>
                    <a:pt x="2363" y="501"/>
                  </a:lnTo>
                  <a:cubicBezTo>
                    <a:pt x="1796" y="284"/>
                    <a:pt x="974" y="57"/>
                    <a:pt x="0" y="0"/>
                  </a:cubicBezTo>
                  <a:cubicBezTo>
                    <a:pt x="246" y="359"/>
                    <a:pt x="473" y="737"/>
                    <a:pt x="662" y="1144"/>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0"/>
            <p:cNvSpPr/>
            <p:nvPr/>
          </p:nvSpPr>
          <p:spPr>
            <a:xfrm>
              <a:off x="5938236" y="1545815"/>
              <a:ext cx="121005" cy="58333"/>
            </a:xfrm>
            <a:custGeom>
              <a:avLst/>
              <a:gdLst/>
              <a:ahLst/>
              <a:cxnLst/>
              <a:rect l="l" t="t" r="r" b="b"/>
              <a:pathLst>
                <a:path w="2373" h="1144" extrusionOk="0">
                  <a:moveTo>
                    <a:pt x="1711" y="1144"/>
                  </a:moveTo>
                  <a:cubicBezTo>
                    <a:pt x="1900" y="737"/>
                    <a:pt x="2117" y="359"/>
                    <a:pt x="2373" y="0"/>
                  </a:cubicBezTo>
                  <a:cubicBezTo>
                    <a:pt x="1390" y="57"/>
                    <a:pt x="567" y="284"/>
                    <a:pt x="0" y="501"/>
                  </a:cubicBezTo>
                  <a:lnTo>
                    <a:pt x="1059" y="501"/>
                  </a:lnTo>
                  <a:cubicBezTo>
                    <a:pt x="1238" y="501"/>
                    <a:pt x="1399" y="567"/>
                    <a:pt x="1513" y="681"/>
                  </a:cubicBezTo>
                  <a:cubicBezTo>
                    <a:pt x="1654" y="803"/>
                    <a:pt x="1711" y="955"/>
                    <a:pt x="1711" y="1144"/>
                  </a:cubicBezTo>
                  <a:close/>
                </a:path>
              </a:pathLst>
            </a:custGeom>
            <a:solidFill>
              <a:srgbClr val="FD5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3" name="Google Shape;2093;p30"/>
          <p:cNvSpPr txBox="1">
            <a:spLocks noGrp="1"/>
          </p:cNvSpPr>
          <p:nvPr>
            <p:ph type="title"/>
          </p:nvPr>
        </p:nvSpPr>
        <p:spPr>
          <a:xfrm>
            <a:off x="692700" y="1425737"/>
            <a:ext cx="4869900" cy="99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err="1"/>
              <a:t>Wir</a:t>
            </a:r>
            <a:r>
              <a:rPr lang="en"/>
              <a:t> </a:t>
            </a:r>
            <a:r>
              <a:rPr lang="en" err="1"/>
              <a:t>sind</a:t>
            </a:r>
            <a:r>
              <a:rPr lang="en"/>
              <a:t> </a:t>
            </a:r>
            <a:br>
              <a:rPr lang="en"/>
            </a:br>
            <a:r>
              <a:rPr lang="en" err="1"/>
              <a:t>Wirtschaftsingenieure</a:t>
            </a:r>
            <a:endParaRPr/>
          </a:p>
        </p:txBody>
      </p:sp>
      <p:sp>
        <p:nvSpPr>
          <p:cNvPr id="2094" name="Google Shape;2094;p30"/>
          <p:cNvSpPr txBox="1">
            <a:spLocks noGrp="1"/>
          </p:cNvSpPr>
          <p:nvPr>
            <p:ph type="subTitle" idx="1"/>
          </p:nvPr>
        </p:nvSpPr>
        <p:spPr>
          <a:xfrm>
            <a:off x="716375" y="2724541"/>
            <a:ext cx="3107100" cy="10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 HSLU Luzern</a:t>
            </a:r>
          </a:p>
          <a:p>
            <a:pPr marL="0" lvl="0" indent="0" algn="l" rtl="0">
              <a:spcBef>
                <a:spcPts val="0"/>
              </a:spcBef>
              <a:spcAft>
                <a:spcPts val="0"/>
              </a:spcAft>
              <a:buNone/>
            </a:pPr>
            <a:r>
              <a:rPr lang="en"/>
              <a:t>- </a:t>
            </a:r>
            <a:r>
              <a:rPr lang="en" err="1"/>
              <a:t>Forschungsprojektmodul</a:t>
            </a:r>
            <a:endParaRPr lang="en"/>
          </a:p>
          <a:p>
            <a:pPr marL="0" lvl="0" indent="0" algn="l" rtl="0">
              <a:spcBef>
                <a:spcPts val="0"/>
              </a:spcBef>
              <a:spcAft>
                <a:spcPts val="0"/>
              </a:spcAft>
              <a:buNone/>
            </a:pPr>
            <a:r>
              <a:rPr lang="en"/>
              <a:t>- </a:t>
            </a:r>
            <a:r>
              <a:rPr lang="en" err="1"/>
              <a:t>Zusammenarbeit</a:t>
            </a:r>
            <a:r>
              <a:rPr lang="en"/>
              <a:t> </a:t>
            </a:r>
            <a:r>
              <a:rPr lang="en" err="1"/>
              <a:t>Biotesc</a:t>
            </a:r>
            <a:endParaRPr/>
          </a:p>
        </p:txBody>
      </p:sp>
      <p:grpSp>
        <p:nvGrpSpPr>
          <p:cNvPr id="2095" name="Google Shape;2095;p30"/>
          <p:cNvGrpSpPr/>
          <p:nvPr/>
        </p:nvGrpSpPr>
        <p:grpSpPr>
          <a:xfrm>
            <a:off x="-85297" y="4077027"/>
            <a:ext cx="11266355" cy="1133183"/>
            <a:chOff x="-85299" y="4010319"/>
            <a:chExt cx="9231690" cy="1133183"/>
          </a:xfrm>
        </p:grpSpPr>
        <p:grpSp>
          <p:nvGrpSpPr>
            <p:cNvPr id="2096" name="Google Shape;2096;p30"/>
            <p:cNvGrpSpPr/>
            <p:nvPr/>
          </p:nvGrpSpPr>
          <p:grpSpPr>
            <a:xfrm flipH="1">
              <a:off x="-85299" y="4010319"/>
              <a:ext cx="4618930" cy="1133183"/>
              <a:chOff x="4484950" y="4064875"/>
              <a:chExt cx="5753525" cy="1610092"/>
            </a:xfrm>
          </p:grpSpPr>
          <p:sp>
            <p:nvSpPr>
              <p:cNvPr id="2097" name="Google Shape;2097;p30"/>
              <p:cNvSpPr/>
              <p:nvPr/>
            </p:nvSpPr>
            <p:spPr>
              <a:xfrm>
                <a:off x="4486323" y="4077746"/>
                <a:ext cx="5749360" cy="1597221"/>
              </a:xfrm>
              <a:custGeom>
                <a:avLst/>
                <a:gdLst/>
                <a:ahLst/>
                <a:cxnLst/>
                <a:rect l="l" t="t" r="r" b="b"/>
                <a:pathLst>
                  <a:path w="67003" h="18614" extrusionOk="0">
                    <a:moveTo>
                      <a:pt x="67002" y="18614"/>
                    </a:moveTo>
                    <a:lnTo>
                      <a:pt x="67002" y="502"/>
                    </a:lnTo>
                    <a:cubicBezTo>
                      <a:pt x="66250" y="452"/>
                      <a:pt x="65498" y="435"/>
                      <a:pt x="64746" y="368"/>
                    </a:cubicBezTo>
                    <a:lnTo>
                      <a:pt x="63594" y="318"/>
                    </a:lnTo>
                    <a:cubicBezTo>
                      <a:pt x="63326" y="318"/>
                      <a:pt x="62641" y="318"/>
                      <a:pt x="62424" y="284"/>
                    </a:cubicBezTo>
                    <a:cubicBezTo>
                      <a:pt x="62240" y="268"/>
                      <a:pt x="61405" y="268"/>
                      <a:pt x="61221" y="284"/>
                    </a:cubicBezTo>
                    <a:cubicBezTo>
                      <a:pt x="61054" y="301"/>
                      <a:pt x="60803" y="301"/>
                      <a:pt x="60619" y="301"/>
                    </a:cubicBezTo>
                    <a:cubicBezTo>
                      <a:pt x="60452" y="318"/>
                      <a:pt x="60218" y="335"/>
                      <a:pt x="60051" y="351"/>
                    </a:cubicBezTo>
                    <a:cubicBezTo>
                      <a:pt x="59684" y="368"/>
                      <a:pt x="59333" y="435"/>
                      <a:pt x="58965" y="468"/>
                    </a:cubicBezTo>
                    <a:cubicBezTo>
                      <a:pt x="58832" y="485"/>
                      <a:pt x="58731" y="452"/>
                      <a:pt x="58414" y="485"/>
                    </a:cubicBezTo>
                    <a:cubicBezTo>
                      <a:pt x="58046" y="535"/>
                      <a:pt x="57545" y="819"/>
                      <a:pt x="56843" y="736"/>
                    </a:cubicBezTo>
                    <a:cubicBezTo>
                      <a:pt x="56242" y="685"/>
                      <a:pt x="55974" y="385"/>
                      <a:pt x="55172" y="301"/>
                    </a:cubicBezTo>
                    <a:cubicBezTo>
                      <a:pt x="55072" y="284"/>
                      <a:pt x="54972" y="301"/>
                      <a:pt x="54872" y="284"/>
                    </a:cubicBezTo>
                    <a:cubicBezTo>
                      <a:pt x="54688" y="268"/>
                      <a:pt x="54521" y="234"/>
                      <a:pt x="54354" y="201"/>
                    </a:cubicBezTo>
                    <a:cubicBezTo>
                      <a:pt x="54003" y="151"/>
                      <a:pt x="53635" y="117"/>
                      <a:pt x="53268" y="84"/>
                    </a:cubicBezTo>
                    <a:lnTo>
                      <a:pt x="51497" y="0"/>
                    </a:lnTo>
                    <a:lnTo>
                      <a:pt x="50444" y="0"/>
                    </a:lnTo>
                    <a:lnTo>
                      <a:pt x="48238" y="84"/>
                    </a:lnTo>
                    <a:cubicBezTo>
                      <a:pt x="47052" y="168"/>
                      <a:pt x="45849" y="251"/>
                      <a:pt x="44679" y="401"/>
                    </a:cubicBezTo>
                    <a:cubicBezTo>
                      <a:pt x="43309" y="569"/>
                      <a:pt x="42090" y="752"/>
                      <a:pt x="40753" y="1086"/>
                    </a:cubicBezTo>
                    <a:cubicBezTo>
                      <a:pt x="40352" y="1203"/>
                      <a:pt x="39951" y="1304"/>
                      <a:pt x="39533" y="1404"/>
                    </a:cubicBezTo>
                    <a:cubicBezTo>
                      <a:pt x="37862" y="1788"/>
                      <a:pt x="36108" y="2139"/>
                      <a:pt x="34404" y="2440"/>
                    </a:cubicBezTo>
                    <a:cubicBezTo>
                      <a:pt x="33735" y="2557"/>
                      <a:pt x="33034" y="2657"/>
                      <a:pt x="32349" y="2707"/>
                    </a:cubicBezTo>
                    <a:cubicBezTo>
                      <a:pt x="32131" y="2724"/>
                      <a:pt x="31864" y="2741"/>
                      <a:pt x="31630" y="2757"/>
                    </a:cubicBezTo>
                    <a:cubicBezTo>
                      <a:pt x="31196" y="2807"/>
                      <a:pt x="29525" y="2891"/>
                      <a:pt x="29057" y="2874"/>
                    </a:cubicBezTo>
                    <a:cubicBezTo>
                      <a:pt x="28940" y="2874"/>
                      <a:pt x="28790" y="2874"/>
                      <a:pt x="28673" y="2891"/>
                    </a:cubicBezTo>
                    <a:cubicBezTo>
                      <a:pt x="28455" y="2908"/>
                      <a:pt x="28155" y="2891"/>
                      <a:pt x="27921" y="2891"/>
                    </a:cubicBezTo>
                    <a:lnTo>
                      <a:pt x="25632" y="2908"/>
                    </a:lnTo>
                    <a:cubicBezTo>
                      <a:pt x="25114" y="2908"/>
                      <a:pt x="24612" y="2891"/>
                      <a:pt x="24095" y="2891"/>
                    </a:cubicBezTo>
                    <a:cubicBezTo>
                      <a:pt x="23593" y="2891"/>
                      <a:pt x="23092" y="2858"/>
                      <a:pt x="22607" y="2858"/>
                    </a:cubicBezTo>
                    <a:cubicBezTo>
                      <a:pt x="21839" y="2858"/>
                      <a:pt x="21087" y="2807"/>
                      <a:pt x="20335" y="2807"/>
                    </a:cubicBezTo>
                    <a:cubicBezTo>
                      <a:pt x="19951" y="2807"/>
                      <a:pt x="19182" y="2807"/>
                      <a:pt x="18848" y="2757"/>
                    </a:cubicBezTo>
                    <a:cubicBezTo>
                      <a:pt x="18614" y="2724"/>
                      <a:pt x="18397" y="2691"/>
                      <a:pt x="18163" y="2657"/>
                    </a:cubicBezTo>
                    <a:cubicBezTo>
                      <a:pt x="17695" y="2590"/>
                      <a:pt x="17261" y="2523"/>
                      <a:pt x="16810" y="2457"/>
                    </a:cubicBezTo>
                    <a:cubicBezTo>
                      <a:pt x="14805" y="2189"/>
                      <a:pt x="13518" y="1972"/>
                      <a:pt x="11546" y="1571"/>
                    </a:cubicBezTo>
                    <a:cubicBezTo>
                      <a:pt x="9391" y="1120"/>
                      <a:pt x="7202" y="635"/>
                      <a:pt x="4980" y="418"/>
                    </a:cubicBezTo>
                    <a:cubicBezTo>
                      <a:pt x="4746" y="401"/>
                      <a:pt x="4512" y="385"/>
                      <a:pt x="4261" y="368"/>
                    </a:cubicBezTo>
                    <a:cubicBezTo>
                      <a:pt x="4028" y="335"/>
                      <a:pt x="3777" y="351"/>
                      <a:pt x="3526" y="335"/>
                    </a:cubicBezTo>
                    <a:cubicBezTo>
                      <a:pt x="2992" y="268"/>
                      <a:pt x="1855" y="335"/>
                      <a:pt x="1271" y="385"/>
                    </a:cubicBezTo>
                    <a:cubicBezTo>
                      <a:pt x="1037" y="401"/>
                      <a:pt x="819" y="435"/>
                      <a:pt x="569" y="468"/>
                    </a:cubicBezTo>
                    <a:cubicBezTo>
                      <a:pt x="452" y="485"/>
                      <a:pt x="251" y="518"/>
                      <a:pt x="1" y="569"/>
                    </a:cubicBezTo>
                    <a:lnTo>
                      <a:pt x="1" y="1861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0"/>
              <p:cNvSpPr/>
              <p:nvPr/>
            </p:nvSpPr>
            <p:spPr>
              <a:xfrm>
                <a:off x="8754530" y="5009606"/>
                <a:ext cx="493222" cy="255363"/>
              </a:xfrm>
              <a:custGeom>
                <a:avLst/>
                <a:gdLst/>
                <a:ahLst/>
                <a:cxnLst/>
                <a:rect l="l" t="t" r="r" b="b"/>
                <a:pathLst>
                  <a:path w="5748" h="2976" extrusionOk="0">
                    <a:moveTo>
                      <a:pt x="4829" y="519"/>
                    </a:moveTo>
                    <a:cubicBezTo>
                      <a:pt x="4829" y="519"/>
                      <a:pt x="2907" y="653"/>
                      <a:pt x="2105" y="1104"/>
                    </a:cubicBezTo>
                    <a:cubicBezTo>
                      <a:pt x="1320" y="1555"/>
                      <a:pt x="2139" y="1922"/>
                      <a:pt x="2540" y="2073"/>
                    </a:cubicBezTo>
                    <a:cubicBezTo>
                      <a:pt x="2941" y="2207"/>
                      <a:pt x="5748" y="2156"/>
                      <a:pt x="5748" y="2156"/>
                    </a:cubicBezTo>
                    <a:cubicBezTo>
                      <a:pt x="5748" y="2156"/>
                      <a:pt x="4395" y="2892"/>
                      <a:pt x="2523" y="2925"/>
                    </a:cubicBezTo>
                    <a:cubicBezTo>
                      <a:pt x="669" y="2975"/>
                      <a:pt x="151" y="2323"/>
                      <a:pt x="84" y="2073"/>
                    </a:cubicBezTo>
                    <a:cubicBezTo>
                      <a:pt x="0" y="1839"/>
                      <a:pt x="618" y="1254"/>
                      <a:pt x="618" y="1254"/>
                    </a:cubicBezTo>
                    <a:cubicBezTo>
                      <a:pt x="618" y="1254"/>
                      <a:pt x="2473" y="1"/>
                      <a:pt x="4829" y="519"/>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0"/>
              <p:cNvSpPr/>
              <p:nvPr/>
            </p:nvSpPr>
            <p:spPr>
              <a:xfrm>
                <a:off x="8271352" y="5217515"/>
                <a:ext cx="249528" cy="127682"/>
              </a:xfrm>
              <a:custGeom>
                <a:avLst/>
                <a:gdLst/>
                <a:ahLst/>
                <a:cxnLst/>
                <a:rect l="l" t="t" r="r" b="b"/>
                <a:pathLst>
                  <a:path w="2908" h="1488" extrusionOk="0">
                    <a:moveTo>
                      <a:pt x="2607" y="218"/>
                    </a:moveTo>
                    <a:cubicBezTo>
                      <a:pt x="2607" y="218"/>
                      <a:pt x="1805" y="251"/>
                      <a:pt x="1304" y="452"/>
                    </a:cubicBezTo>
                    <a:cubicBezTo>
                      <a:pt x="786" y="652"/>
                      <a:pt x="1137" y="953"/>
                      <a:pt x="1437" y="1020"/>
                    </a:cubicBezTo>
                    <a:cubicBezTo>
                      <a:pt x="1738" y="1103"/>
                      <a:pt x="2908" y="1037"/>
                      <a:pt x="2908" y="1037"/>
                    </a:cubicBezTo>
                    <a:cubicBezTo>
                      <a:pt x="2908" y="1037"/>
                      <a:pt x="2373" y="1371"/>
                      <a:pt x="1538" y="1438"/>
                    </a:cubicBezTo>
                    <a:cubicBezTo>
                      <a:pt x="702" y="1488"/>
                      <a:pt x="284" y="1321"/>
                      <a:pt x="134" y="1137"/>
                    </a:cubicBezTo>
                    <a:cubicBezTo>
                      <a:pt x="0" y="953"/>
                      <a:pt x="418" y="519"/>
                      <a:pt x="418" y="519"/>
                    </a:cubicBezTo>
                    <a:cubicBezTo>
                      <a:pt x="418" y="519"/>
                      <a:pt x="1471" y="1"/>
                      <a:pt x="2607" y="218"/>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0"/>
              <p:cNvSpPr/>
              <p:nvPr/>
            </p:nvSpPr>
            <p:spPr>
              <a:xfrm>
                <a:off x="8001832" y="4866309"/>
                <a:ext cx="261026" cy="124764"/>
              </a:xfrm>
              <a:custGeom>
                <a:avLst/>
                <a:gdLst/>
                <a:ahLst/>
                <a:cxnLst/>
                <a:rect l="l" t="t" r="r" b="b"/>
                <a:pathLst>
                  <a:path w="3042" h="1454" extrusionOk="0">
                    <a:moveTo>
                      <a:pt x="2473" y="217"/>
                    </a:moveTo>
                    <a:cubicBezTo>
                      <a:pt x="2473" y="217"/>
                      <a:pt x="1320" y="301"/>
                      <a:pt x="1036" y="552"/>
                    </a:cubicBezTo>
                    <a:cubicBezTo>
                      <a:pt x="752" y="802"/>
                      <a:pt x="1170" y="969"/>
                      <a:pt x="1621" y="1019"/>
                    </a:cubicBezTo>
                    <a:cubicBezTo>
                      <a:pt x="2072" y="1053"/>
                      <a:pt x="3041" y="1019"/>
                      <a:pt x="3041" y="1019"/>
                    </a:cubicBezTo>
                    <a:cubicBezTo>
                      <a:pt x="3041" y="1019"/>
                      <a:pt x="1972" y="1420"/>
                      <a:pt x="1270" y="1437"/>
                    </a:cubicBezTo>
                    <a:cubicBezTo>
                      <a:pt x="568" y="1454"/>
                      <a:pt x="201" y="1437"/>
                      <a:pt x="100" y="1203"/>
                    </a:cubicBezTo>
                    <a:cubicBezTo>
                      <a:pt x="0" y="986"/>
                      <a:pt x="334" y="568"/>
                      <a:pt x="334" y="568"/>
                    </a:cubicBezTo>
                    <a:cubicBezTo>
                      <a:pt x="334" y="568"/>
                      <a:pt x="1203" y="0"/>
                      <a:pt x="2473" y="217"/>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0"/>
              <p:cNvSpPr/>
              <p:nvPr/>
            </p:nvSpPr>
            <p:spPr>
              <a:xfrm>
                <a:off x="7110041" y="4634030"/>
                <a:ext cx="265317" cy="124764"/>
              </a:xfrm>
              <a:custGeom>
                <a:avLst/>
                <a:gdLst/>
                <a:ahLst/>
                <a:cxnLst/>
                <a:rect l="l" t="t" r="r" b="b"/>
                <a:pathLst>
                  <a:path w="3092" h="1454" extrusionOk="0">
                    <a:moveTo>
                      <a:pt x="2691" y="184"/>
                    </a:moveTo>
                    <a:cubicBezTo>
                      <a:pt x="2691" y="184"/>
                      <a:pt x="1621" y="234"/>
                      <a:pt x="1220" y="485"/>
                    </a:cubicBezTo>
                    <a:cubicBezTo>
                      <a:pt x="802" y="736"/>
                      <a:pt x="1320" y="969"/>
                      <a:pt x="1822" y="1020"/>
                    </a:cubicBezTo>
                    <a:cubicBezTo>
                      <a:pt x="2323" y="1053"/>
                      <a:pt x="3092" y="1020"/>
                      <a:pt x="3092" y="1020"/>
                    </a:cubicBezTo>
                    <a:cubicBezTo>
                      <a:pt x="3092" y="1020"/>
                      <a:pt x="2156" y="1370"/>
                      <a:pt x="1571" y="1404"/>
                    </a:cubicBezTo>
                    <a:cubicBezTo>
                      <a:pt x="986" y="1454"/>
                      <a:pt x="318" y="1437"/>
                      <a:pt x="151" y="1220"/>
                    </a:cubicBezTo>
                    <a:cubicBezTo>
                      <a:pt x="0" y="1003"/>
                      <a:pt x="418" y="518"/>
                      <a:pt x="418" y="518"/>
                    </a:cubicBezTo>
                    <a:cubicBezTo>
                      <a:pt x="418" y="518"/>
                      <a:pt x="1404" y="0"/>
                      <a:pt x="2691" y="184"/>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0"/>
              <p:cNvSpPr/>
              <p:nvPr/>
            </p:nvSpPr>
            <p:spPr>
              <a:xfrm>
                <a:off x="6112192" y="4582375"/>
                <a:ext cx="263858" cy="129140"/>
              </a:xfrm>
              <a:custGeom>
                <a:avLst/>
                <a:gdLst/>
                <a:ahLst/>
                <a:cxnLst/>
                <a:rect l="l" t="t" r="r" b="b"/>
                <a:pathLst>
                  <a:path w="3075" h="1505" extrusionOk="0">
                    <a:moveTo>
                      <a:pt x="2406" y="185"/>
                    </a:moveTo>
                    <a:cubicBezTo>
                      <a:pt x="2406" y="185"/>
                      <a:pt x="1270" y="302"/>
                      <a:pt x="1036" y="536"/>
                    </a:cubicBezTo>
                    <a:cubicBezTo>
                      <a:pt x="802" y="769"/>
                      <a:pt x="1136" y="920"/>
                      <a:pt x="1370" y="987"/>
                    </a:cubicBezTo>
                    <a:cubicBezTo>
                      <a:pt x="1604" y="1053"/>
                      <a:pt x="3075" y="1003"/>
                      <a:pt x="3075" y="1003"/>
                    </a:cubicBezTo>
                    <a:cubicBezTo>
                      <a:pt x="3075" y="1003"/>
                      <a:pt x="2323" y="1438"/>
                      <a:pt x="1504" y="1471"/>
                    </a:cubicBezTo>
                    <a:cubicBezTo>
                      <a:pt x="685" y="1505"/>
                      <a:pt x="318" y="1354"/>
                      <a:pt x="151" y="1187"/>
                    </a:cubicBezTo>
                    <a:cubicBezTo>
                      <a:pt x="0" y="1020"/>
                      <a:pt x="368" y="536"/>
                      <a:pt x="368" y="536"/>
                    </a:cubicBezTo>
                    <a:cubicBezTo>
                      <a:pt x="368" y="536"/>
                      <a:pt x="1036" y="1"/>
                      <a:pt x="2406" y="185"/>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0"/>
              <p:cNvSpPr/>
              <p:nvPr/>
            </p:nvSpPr>
            <p:spPr>
              <a:xfrm>
                <a:off x="7074174" y="4883470"/>
                <a:ext cx="546336" cy="259568"/>
              </a:xfrm>
              <a:custGeom>
                <a:avLst/>
                <a:gdLst/>
                <a:ahLst/>
                <a:cxnLst/>
                <a:rect l="l" t="t" r="r" b="b"/>
                <a:pathLst>
                  <a:path w="6367" h="3025" extrusionOk="0">
                    <a:moveTo>
                      <a:pt x="5331" y="485"/>
                    </a:moveTo>
                    <a:cubicBezTo>
                      <a:pt x="5331" y="485"/>
                      <a:pt x="4345" y="468"/>
                      <a:pt x="3125" y="920"/>
                    </a:cubicBezTo>
                    <a:cubicBezTo>
                      <a:pt x="1922" y="1371"/>
                      <a:pt x="2323" y="1772"/>
                      <a:pt x="2824" y="1989"/>
                    </a:cubicBezTo>
                    <a:cubicBezTo>
                      <a:pt x="3309" y="2206"/>
                      <a:pt x="6367" y="2056"/>
                      <a:pt x="6367" y="2056"/>
                    </a:cubicBezTo>
                    <a:cubicBezTo>
                      <a:pt x="6367" y="2056"/>
                      <a:pt x="5581" y="2791"/>
                      <a:pt x="4378" y="2874"/>
                    </a:cubicBezTo>
                    <a:cubicBezTo>
                      <a:pt x="3175" y="2958"/>
                      <a:pt x="1722" y="3025"/>
                      <a:pt x="870" y="2624"/>
                    </a:cubicBezTo>
                    <a:cubicBezTo>
                      <a:pt x="1" y="2223"/>
                      <a:pt x="1037" y="1103"/>
                      <a:pt x="1037" y="1103"/>
                    </a:cubicBezTo>
                    <a:cubicBezTo>
                      <a:pt x="1037" y="1103"/>
                      <a:pt x="3209" y="1"/>
                      <a:pt x="5331" y="485"/>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0"/>
              <p:cNvSpPr/>
              <p:nvPr/>
            </p:nvSpPr>
            <p:spPr>
              <a:xfrm>
                <a:off x="6691389" y="5134368"/>
                <a:ext cx="258195" cy="114810"/>
              </a:xfrm>
              <a:custGeom>
                <a:avLst/>
                <a:gdLst/>
                <a:ahLst/>
                <a:cxnLst/>
                <a:rect l="l" t="t" r="r" b="b"/>
                <a:pathLst>
                  <a:path w="3009" h="1338" extrusionOk="0">
                    <a:moveTo>
                      <a:pt x="2089" y="84"/>
                    </a:moveTo>
                    <a:cubicBezTo>
                      <a:pt x="2089" y="84"/>
                      <a:pt x="1287" y="251"/>
                      <a:pt x="1120" y="502"/>
                    </a:cubicBezTo>
                    <a:cubicBezTo>
                      <a:pt x="936" y="753"/>
                      <a:pt x="1170" y="886"/>
                      <a:pt x="1354" y="953"/>
                    </a:cubicBezTo>
                    <a:cubicBezTo>
                      <a:pt x="1521" y="1003"/>
                      <a:pt x="3008" y="936"/>
                      <a:pt x="3008" y="936"/>
                    </a:cubicBezTo>
                    <a:cubicBezTo>
                      <a:pt x="3008" y="936"/>
                      <a:pt x="2841" y="1204"/>
                      <a:pt x="2123" y="1254"/>
                    </a:cubicBezTo>
                    <a:cubicBezTo>
                      <a:pt x="1404" y="1321"/>
                      <a:pt x="652" y="1337"/>
                      <a:pt x="318" y="1270"/>
                    </a:cubicBezTo>
                    <a:cubicBezTo>
                      <a:pt x="1" y="1204"/>
                      <a:pt x="17" y="753"/>
                      <a:pt x="285" y="485"/>
                    </a:cubicBezTo>
                    <a:cubicBezTo>
                      <a:pt x="552" y="218"/>
                      <a:pt x="1488" y="1"/>
                      <a:pt x="2089" y="84"/>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0"/>
              <p:cNvSpPr/>
              <p:nvPr/>
            </p:nvSpPr>
            <p:spPr>
              <a:xfrm>
                <a:off x="6358801" y="5505739"/>
                <a:ext cx="262399" cy="121932"/>
              </a:xfrm>
              <a:custGeom>
                <a:avLst/>
                <a:gdLst/>
                <a:ahLst/>
                <a:cxnLst/>
                <a:rect l="l" t="t" r="r" b="b"/>
                <a:pathLst>
                  <a:path w="3058" h="1421" extrusionOk="0">
                    <a:moveTo>
                      <a:pt x="2607" y="134"/>
                    </a:moveTo>
                    <a:cubicBezTo>
                      <a:pt x="2607" y="134"/>
                      <a:pt x="1654" y="134"/>
                      <a:pt x="1253" y="451"/>
                    </a:cubicBezTo>
                    <a:cubicBezTo>
                      <a:pt x="852" y="769"/>
                      <a:pt x="1554" y="986"/>
                      <a:pt x="1922" y="1003"/>
                    </a:cubicBezTo>
                    <a:cubicBezTo>
                      <a:pt x="2273" y="1019"/>
                      <a:pt x="3058" y="986"/>
                      <a:pt x="3058" y="986"/>
                    </a:cubicBezTo>
                    <a:cubicBezTo>
                      <a:pt x="3058" y="986"/>
                      <a:pt x="2941" y="1270"/>
                      <a:pt x="2239" y="1320"/>
                    </a:cubicBezTo>
                    <a:cubicBezTo>
                      <a:pt x="1537" y="1354"/>
                      <a:pt x="836" y="1420"/>
                      <a:pt x="418" y="1287"/>
                    </a:cubicBezTo>
                    <a:cubicBezTo>
                      <a:pt x="0" y="1153"/>
                      <a:pt x="334" y="535"/>
                      <a:pt x="334" y="535"/>
                    </a:cubicBezTo>
                    <a:cubicBezTo>
                      <a:pt x="334" y="535"/>
                      <a:pt x="1103" y="0"/>
                      <a:pt x="2607" y="134"/>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0"/>
              <p:cNvSpPr/>
              <p:nvPr/>
            </p:nvSpPr>
            <p:spPr>
              <a:xfrm>
                <a:off x="5081308" y="4859101"/>
                <a:ext cx="328471" cy="153510"/>
              </a:xfrm>
              <a:custGeom>
                <a:avLst/>
                <a:gdLst/>
                <a:ahLst/>
                <a:cxnLst/>
                <a:rect l="l" t="t" r="r" b="b"/>
                <a:pathLst>
                  <a:path w="3828" h="1789" extrusionOk="0">
                    <a:moveTo>
                      <a:pt x="3109" y="184"/>
                    </a:moveTo>
                    <a:cubicBezTo>
                      <a:pt x="3109" y="184"/>
                      <a:pt x="1772" y="184"/>
                      <a:pt x="1354" y="535"/>
                    </a:cubicBezTo>
                    <a:cubicBezTo>
                      <a:pt x="920" y="903"/>
                      <a:pt x="1622" y="1070"/>
                      <a:pt x="1855" y="1187"/>
                    </a:cubicBezTo>
                    <a:cubicBezTo>
                      <a:pt x="2106" y="1304"/>
                      <a:pt x="3827" y="1187"/>
                      <a:pt x="3827" y="1187"/>
                    </a:cubicBezTo>
                    <a:cubicBezTo>
                      <a:pt x="3827" y="1187"/>
                      <a:pt x="3409" y="1722"/>
                      <a:pt x="2056" y="1755"/>
                    </a:cubicBezTo>
                    <a:cubicBezTo>
                      <a:pt x="686" y="1788"/>
                      <a:pt x="84" y="1554"/>
                      <a:pt x="34" y="1254"/>
                    </a:cubicBezTo>
                    <a:cubicBezTo>
                      <a:pt x="1" y="953"/>
                      <a:pt x="385" y="619"/>
                      <a:pt x="485" y="535"/>
                    </a:cubicBezTo>
                    <a:cubicBezTo>
                      <a:pt x="602" y="452"/>
                      <a:pt x="1655" y="1"/>
                      <a:pt x="3109" y="184"/>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0"/>
              <p:cNvSpPr/>
              <p:nvPr/>
            </p:nvSpPr>
            <p:spPr>
              <a:xfrm>
                <a:off x="5335125" y="4408959"/>
                <a:ext cx="539129" cy="243779"/>
              </a:xfrm>
              <a:custGeom>
                <a:avLst/>
                <a:gdLst/>
                <a:ahLst/>
                <a:cxnLst/>
                <a:rect l="l" t="t" r="r" b="b"/>
                <a:pathLst>
                  <a:path w="6283" h="2841" extrusionOk="0">
                    <a:moveTo>
                      <a:pt x="5146" y="234"/>
                    </a:moveTo>
                    <a:cubicBezTo>
                      <a:pt x="5146" y="234"/>
                      <a:pt x="3626" y="167"/>
                      <a:pt x="2874" y="568"/>
                    </a:cubicBezTo>
                    <a:cubicBezTo>
                      <a:pt x="2139" y="969"/>
                      <a:pt x="1721" y="1303"/>
                      <a:pt x="2456" y="1638"/>
                    </a:cubicBezTo>
                    <a:cubicBezTo>
                      <a:pt x="3192" y="1955"/>
                      <a:pt x="6065" y="1805"/>
                      <a:pt x="6166" y="1805"/>
                    </a:cubicBezTo>
                    <a:cubicBezTo>
                      <a:pt x="6283" y="1805"/>
                      <a:pt x="6166" y="2172"/>
                      <a:pt x="5397" y="2323"/>
                    </a:cubicBezTo>
                    <a:cubicBezTo>
                      <a:pt x="4612" y="2490"/>
                      <a:pt x="3843" y="2757"/>
                      <a:pt x="2607" y="2807"/>
                    </a:cubicBezTo>
                    <a:cubicBezTo>
                      <a:pt x="1370" y="2841"/>
                      <a:pt x="468" y="2373"/>
                      <a:pt x="234" y="1905"/>
                    </a:cubicBezTo>
                    <a:cubicBezTo>
                      <a:pt x="0" y="1420"/>
                      <a:pt x="618" y="1086"/>
                      <a:pt x="1019" y="702"/>
                    </a:cubicBezTo>
                    <a:cubicBezTo>
                      <a:pt x="1420" y="318"/>
                      <a:pt x="4060" y="0"/>
                      <a:pt x="5146" y="234"/>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0"/>
              <p:cNvSpPr/>
              <p:nvPr/>
            </p:nvSpPr>
            <p:spPr>
              <a:xfrm>
                <a:off x="7835452" y="4152312"/>
                <a:ext cx="580745" cy="197958"/>
              </a:xfrm>
              <a:custGeom>
                <a:avLst/>
                <a:gdLst/>
                <a:ahLst/>
                <a:cxnLst/>
                <a:rect l="l" t="t" r="r" b="b"/>
                <a:pathLst>
                  <a:path w="6768" h="2307" extrusionOk="0">
                    <a:moveTo>
                      <a:pt x="2691" y="0"/>
                    </a:moveTo>
                    <a:cubicBezTo>
                      <a:pt x="2374" y="67"/>
                      <a:pt x="2056" y="134"/>
                      <a:pt x="1722" y="217"/>
                    </a:cubicBezTo>
                    <a:cubicBezTo>
                      <a:pt x="1471" y="284"/>
                      <a:pt x="1204" y="368"/>
                      <a:pt x="937" y="418"/>
                    </a:cubicBezTo>
                    <a:cubicBezTo>
                      <a:pt x="970" y="468"/>
                      <a:pt x="1003" y="502"/>
                      <a:pt x="1054" y="535"/>
                    </a:cubicBezTo>
                    <a:cubicBezTo>
                      <a:pt x="1054" y="535"/>
                      <a:pt x="1154" y="769"/>
                      <a:pt x="569" y="969"/>
                    </a:cubicBezTo>
                    <a:cubicBezTo>
                      <a:pt x="1" y="1153"/>
                      <a:pt x="285" y="1537"/>
                      <a:pt x="1622" y="1872"/>
                    </a:cubicBezTo>
                    <a:cubicBezTo>
                      <a:pt x="2975" y="2206"/>
                      <a:pt x="4663" y="2306"/>
                      <a:pt x="5648" y="1905"/>
                    </a:cubicBezTo>
                    <a:cubicBezTo>
                      <a:pt x="6618" y="1521"/>
                      <a:pt x="6768" y="1053"/>
                      <a:pt x="6066" y="1070"/>
                    </a:cubicBezTo>
                    <a:cubicBezTo>
                      <a:pt x="5364" y="1103"/>
                      <a:pt x="2708" y="1120"/>
                      <a:pt x="2340" y="568"/>
                    </a:cubicBezTo>
                    <a:cubicBezTo>
                      <a:pt x="2223" y="385"/>
                      <a:pt x="2390" y="184"/>
                      <a:pt x="2691" y="0"/>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0"/>
              <p:cNvSpPr/>
              <p:nvPr/>
            </p:nvSpPr>
            <p:spPr>
              <a:xfrm>
                <a:off x="4486323" y="4064875"/>
                <a:ext cx="5749360" cy="488931"/>
              </a:xfrm>
              <a:custGeom>
                <a:avLst/>
                <a:gdLst/>
                <a:ahLst/>
                <a:cxnLst/>
                <a:rect l="l" t="t" r="r" b="b"/>
                <a:pathLst>
                  <a:path w="67003" h="5698" extrusionOk="0">
                    <a:moveTo>
                      <a:pt x="51497" y="0"/>
                    </a:moveTo>
                    <a:lnTo>
                      <a:pt x="50444" y="0"/>
                    </a:lnTo>
                    <a:lnTo>
                      <a:pt x="48238" y="100"/>
                    </a:lnTo>
                    <a:cubicBezTo>
                      <a:pt x="47052" y="184"/>
                      <a:pt x="45849" y="251"/>
                      <a:pt x="44679" y="401"/>
                    </a:cubicBezTo>
                    <a:cubicBezTo>
                      <a:pt x="43309" y="568"/>
                      <a:pt x="42073" y="769"/>
                      <a:pt x="40753" y="1103"/>
                    </a:cubicBezTo>
                    <a:cubicBezTo>
                      <a:pt x="40352" y="1203"/>
                      <a:pt x="39951" y="1320"/>
                      <a:pt x="39533" y="1420"/>
                    </a:cubicBezTo>
                    <a:cubicBezTo>
                      <a:pt x="37862" y="1805"/>
                      <a:pt x="36108" y="2139"/>
                      <a:pt x="34404" y="2456"/>
                    </a:cubicBezTo>
                    <a:cubicBezTo>
                      <a:pt x="33735" y="2573"/>
                      <a:pt x="33034" y="2657"/>
                      <a:pt x="32349" y="2707"/>
                    </a:cubicBezTo>
                    <a:cubicBezTo>
                      <a:pt x="32131" y="2724"/>
                      <a:pt x="31864" y="2740"/>
                      <a:pt x="31630" y="2774"/>
                    </a:cubicBezTo>
                    <a:cubicBezTo>
                      <a:pt x="31196" y="2807"/>
                      <a:pt x="29525" y="2891"/>
                      <a:pt x="29057" y="2891"/>
                    </a:cubicBezTo>
                    <a:cubicBezTo>
                      <a:pt x="28940" y="2891"/>
                      <a:pt x="28790" y="2874"/>
                      <a:pt x="28673" y="2891"/>
                    </a:cubicBezTo>
                    <a:cubicBezTo>
                      <a:pt x="28455" y="2924"/>
                      <a:pt x="28155" y="2907"/>
                      <a:pt x="27921" y="2907"/>
                    </a:cubicBezTo>
                    <a:lnTo>
                      <a:pt x="25615" y="2924"/>
                    </a:lnTo>
                    <a:cubicBezTo>
                      <a:pt x="25114" y="2924"/>
                      <a:pt x="24612" y="2907"/>
                      <a:pt x="24095" y="2907"/>
                    </a:cubicBezTo>
                    <a:cubicBezTo>
                      <a:pt x="23593" y="2907"/>
                      <a:pt x="23092" y="2857"/>
                      <a:pt x="22607" y="2857"/>
                    </a:cubicBezTo>
                    <a:cubicBezTo>
                      <a:pt x="21839" y="2857"/>
                      <a:pt x="21087" y="2807"/>
                      <a:pt x="20335" y="2807"/>
                    </a:cubicBezTo>
                    <a:cubicBezTo>
                      <a:pt x="19951" y="2807"/>
                      <a:pt x="19182" y="2807"/>
                      <a:pt x="18831" y="2757"/>
                    </a:cubicBezTo>
                    <a:cubicBezTo>
                      <a:pt x="18614" y="2740"/>
                      <a:pt x="18397" y="2690"/>
                      <a:pt x="18163" y="2657"/>
                    </a:cubicBezTo>
                    <a:cubicBezTo>
                      <a:pt x="17695" y="2590"/>
                      <a:pt x="17261" y="2540"/>
                      <a:pt x="16810" y="2473"/>
                    </a:cubicBezTo>
                    <a:cubicBezTo>
                      <a:pt x="14805" y="2206"/>
                      <a:pt x="13518" y="1972"/>
                      <a:pt x="11546" y="1571"/>
                    </a:cubicBezTo>
                    <a:cubicBezTo>
                      <a:pt x="9391" y="1136"/>
                      <a:pt x="7202" y="635"/>
                      <a:pt x="4980" y="434"/>
                    </a:cubicBezTo>
                    <a:cubicBezTo>
                      <a:pt x="4746" y="418"/>
                      <a:pt x="4512" y="401"/>
                      <a:pt x="4261" y="368"/>
                    </a:cubicBezTo>
                    <a:cubicBezTo>
                      <a:pt x="4028" y="351"/>
                      <a:pt x="3777" y="368"/>
                      <a:pt x="3526" y="334"/>
                    </a:cubicBezTo>
                    <a:cubicBezTo>
                      <a:pt x="2992" y="284"/>
                      <a:pt x="1855" y="334"/>
                      <a:pt x="1271" y="401"/>
                    </a:cubicBezTo>
                    <a:cubicBezTo>
                      <a:pt x="1037" y="418"/>
                      <a:pt x="819" y="451"/>
                      <a:pt x="569" y="468"/>
                    </a:cubicBezTo>
                    <a:cubicBezTo>
                      <a:pt x="452" y="485"/>
                      <a:pt x="235" y="535"/>
                      <a:pt x="1" y="585"/>
                    </a:cubicBezTo>
                    <a:lnTo>
                      <a:pt x="1" y="886"/>
                    </a:lnTo>
                    <a:cubicBezTo>
                      <a:pt x="201" y="852"/>
                      <a:pt x="402" y="819"/>
                      <a:pt x="602" y="802"/>
                    </a:cubicBezTo>
                    <a:cubicBezTo>
                      <a:pt x="3058" y="535"/>
                      <a:pt x="5347" y="852"/>
                      <a:pt x="7653" y="1253"/>
                    </a:cubicBezTo>
                    <a:cubicBezTo>
                      <a:pt x="8940" y="1487"/>
                      <a:pt x="10243" y="1771"/>
                      <a:pt x="11513" y="2039"/>
                    </a:cubicBezTo>
                    <a:cubicBezTo>
                      <a:pt x="12365" y="2222"/>
                      <a:pt x="13201" y="2389"/>
                      <a:pt x="14069" y="2540"/>
                    </a:cubicBezTo>
                    <a:cubicBezTo>
                      <a:pt x="14955" y="2707"/>
                      <a:pt x="15857" y="2807"/>
                      <a:pt x="16776" y="2941"/>
                    </a:cubicBezTo>
                    <a:lnTo>
                      <a:pt x="20836" y="3526"/>
                    </a:lnTo>
                    <a:cubicBezTo>
                      <a:pt x="21271" y="3576"/>
                      <a:pt x="21722" y="3643"/>
                      <a:pt x="22190" y="3709"/>
                    </a:cubicBezTo>
                    <a:cubicBezTo>
                      <a:pt x="24028" y="3943"/>
                      <a:pt x="25849" y="4211"/>
                      <a:pt x="27720" y="4328"/>
                    </a:cubicBezTo>
                    <a:cubicBezTo>
                      <a:pt x="28338" y="4361"/>
                      <a:pt x="33318" y="4812"/>
                      <a:pt x="33518" y="4478"/>
                    </a:cubicBezTo>
                    <a:cubicBezTo>
                      <a:pt x="33384" y="4411"/>
                      <a:pt x="28372" y="3993"/>
                      <a:pt x="27754" y="3927"/>
                    </a:cubicBezTo>
                    <a:cubicBezTo>
                      <a:pt x="26801" y="3826"/>
                      <a:pt x="25866" y="3743"/>
                      <a:pt x="24913" y="3626"/>
                    </a:cubicBezTo>
                    <a:cubicBezTo>
                      <a:pt x="24763" y="3609"/>
                      <a:pt x="22290" y="3292"/>
                      <a:pt x="22140" y="3242"/>
                    </a:cubicBezTo>
                    <a:cubicBezTo>
                      <a:pt x="22524" y="3242"/>
                      <a:pt x="22891" y="3275"/>
                      <a:pt x="23276" y="3275"/>
                    </a:cubicBezTo>
                    <a:cubicBezTo>
                      <a:pt x="23660" y="3275"/>
                      <a:pt x="24044" y="3308"/>
                      <a:pt x="24429" y="3308"/>
                    </a:cubicBezTo>
                    <a:cubicBezTo>
                      <a:pt x="25197" y="3308"/>
                      <a:pt x="25983" y="3342"/>
                      <a:pt x="26768" y="3342"/>
                    </a:cubicBezTo>
                    <a:cubicBezTo>
                      <a:pt x="28038" y="3342"/>
                      <a:pt x="30210" y="3325"/>
                      <a:pt x="31413" y="3225"/>
                    </a:cubicBezTo>
                    <a:cubicBezTo>
                      <a:pt x="32499" y="3141"/>
                      <a:pt x="33518" y="3091"/>
                      <a:pt x="34621" y="2874"/>
                    </a:cubicBezTo>
                    <a:cubicBezTo>
                      <a:pt x="36275" y="2573"/>
                      <a:pt x="37946" y="2289"/>
                      <a:pt x="39567" y="1888"/>
                    </a:cubicBezTo>
                    <a:cubicBezTo>
                      <a:pt x="40202" y="1721"/>
                      <a:pt x="40820" y="1554"/>
                      <a:pt x="41455" y="1404"/>
                    </a:cubicBezTo>
                    <a:cubicBezTo>
                      <a:pt x="41772" y="1320"/>
                      <a:pt x="42090" y="1253"/>
                      <a:pt x="42424" y="1186"/>
                    </a:cubicBezTo>
                    <a:cubicBezTo>
                      <a:pt x="42758" y="1120"/>
                      <a:pt x="43109" y="1053"/>
                      <a:pt x="43443" y="1019"/>
                    </a:cubicBezTo>
                    <a:cubicBezTo>
                      <a:pt x="43794" y="969"/>
                      <a:pt x="44128" y="919"/>
                      <a:pt x="44479" y="869"/>
                    </a:cubicBezTo>
                    <a:lnTo>
                      <a:pt x="46634" y="652"/>
                    </a:lnTo>
                    <a:cubicBezTo>
                      <a:pt x="47186" y="585"/>
                      <a:pt x="47737" y="568"/>
                      <a:pt x="48289" y="518"/>
                    </a:cubicBezTo>
                    <a:cubicBezTo>
                      <a:pt x="48840" y="468"/>
                      <a:pt x="49425" y="468"/>
                      <a:pt x="49993" y="434"/>
                    </a:cubicBezTo>
                    <a:cubicBezTo>
                      <a:pt x="51329" y="368"/>
                      <a:pt x="53218" y="384"/>
                      <a:pt x="54521" y="551"/>
                    </a:cubicBezTo>
                    <a:cubicBezTo>
                      <a:pt x="54888" y="602"/>
                      <a:pt x="55156" y="652"/>
                      <a:pt x="55490" y="769"/>
                    </a:cubicBezTo>
                    <a:cubicBezTo>
                      <a:pt x="55674" y="835"/>
                      <a:pt x="56259" y="1103"/>
                      <a:pt x="56342" y="1120"/>
                    </a:cubicBezTo>
                    <a:cubicBezTo>
                      <a:pt x="56309" y="1186"/>
                      <a:pt x="56142" y="1186"/>
                      <a:pt x="56075" y="1203"/>
                    </a:cubicBezTo>
                    <a:cubicBezTo>
                      <a:pt x="55941" y="1236"/>
                      <a:pt x="55857" y="1253"/>
                      <a:pt x="55741" y="1270"/>
                    </a:cubicBezTo>
                    <a:cubicBezTo>
                      <a:pt x="55122" y="1404"/>
                      <a:pt x="54504" y="1537"/>
                      <a:pt x="53886" y="1704"/>
                    </a:cubicBezTo>
                    <a:cubicBezTo>
                      <a:pt x="53418" y="1838"/>
                      <a:pt x="52967" y="2022"/>
                      <a:pt x="52532" y="2239"/>
                    </a:cubicBezTo>
                    <a:cubicBezTo>
                      <a:pt x="51129" y="2974"/>
                      <a:pt x="48639" y="3626"/>
                      <a:pt x="47052" y="3993"/>
                    </a:cubicBezTo>
                    <a:cubicBezTo>
                      <a:pt x="46300" y="4160"/>
                      <a:pt x="45515" y="4328"/>
                      <a:pt x="44746" y="4478"/>
                    </a:cubicBezTo>
                    <a:lnTo>
                      <a:pt x="44746" y="4478"/>
                    </a:lnTo>
                    <a:cubicBezTo>
                      <a:pt x="44746" y="4478"/>
                      <a:pt x="44629" y="4528"/>
                      <a:pt x="44663" y="4612"/>
                    </a:cubicBezTo>
                    <a:cubicBezTo>
                      <a:pt x="44696" y="4695"/>
                      <a:pt x="44947" y="4879"/>
                      <a:pt x="45381" y="4795"/>
                    </a:cubicBezTo>
                    <a:cubicBezTo>
                      <a:pt x="47269" y="4428"/>
                      <a:pt x="49308" y="3943"/>
                      <a:pt x="50778" y="3459"/>
                    </a:cubicBezTo>
                    <a:cubicBezTo>
                      <a:pt x="51079" y="3358"/>
                      <a:pt x="51380" y="3242"/>
                      <a:pt x="51664" y="3141"/>
                    </a:cubicBezTo>
                    <a:cubicBezTo>
                      <a:pt x="52215" y="2924"/>
                      <a:pt x="52750" y="2640"/>
                      <a:pt x="53301" y="2406"/>
                    </a:cubicBezTo>
                    <a:cubicBezTo>
                      <a:pt x="53602" y="2289"/>
                      <a:pt x="53903" y="2189"/>
                      <a:pt x="54187" y="2105"/>
                    </a:cubicBezTo>
                    <a:cubicBezTo>
                      <a:pt x="55156" y="1838"/>
                      <a:pt x="56125" y="1704"/>
                      <a:pt x="57077" y="1420"/>
                    </a:cubicBezTo>
                    <a:cubicBezTo>
                      <a:pt x="57378" y="1320"/>
                      <a:pt x="57679" y="1220"/>
                      <a:pt x="57996" y="1136"/>
                    </a:cubicBezTo>
                    <a:cubicBezTo>
                      <a:pt x="58681" y="969"/>
                      <a:pt x="59283" y="869"/>
                      <a:pt x="60035" y="785"/>
                    </a:cubicBezTo>
                    <a:cubicBezTo>
                      <a:pt x="60202" y="785"/>
                      <a:pt x="60402" y="769"/>
                      <a:pt x="60569" y="752"/>
                    </a:cubicBezTo>
                    <a:cubicBezTo>
                      <a:pt x="60753" y="735"/>
                      <a:pt x="60970" y="752"/>
                      <a:pt x="61154" y="719"/>
                    </a:cubicBezTo>
                    <a:lnTo>
                      <a:pt x="62307" y="719"/>
                    </a:lnTo>
                    <a:cubicBezTo>
                      <a:pt x="62474" y="735"/>
                      <a:pt x="62725" y="719"/>
                      <a:pt x="62909" y="719"/>
                    </a:cubicBezTo>
                    <a:cubicBezTo>
                      <a:pt x="63209" y="719"/>
                      <a:pt x="64379" y="752"/>
                      <a:pt x="64646" y="785"/>
                    </a:cubicBezTo>
                    <a:lnTo>
                      <a:pt x="66919" y="852"/>
                    </a:lnTo>
                    <a:cubicBezTo>
                      <a:pt x="66952" y="852"/>
                      <a:pt x="66969" y="852"/>
                      <a:pt x="67002" y="869"/>
                    </a:cubicBezTo>
                    <a:lnTo>
                      <a:pt x="67002" y="518"/>
                    </a:lnTo>
                    <a:cubicBezTo>
                      <a:pt x="66250" y="451"/>
                      <a:pt x="65498" y="451"/>
                      <a:pt x="64746" y="384"/>
                    </a:cubicBezTo>
                    <a:lnTo>
                      <a:pt x="63594" y="334"/>
                    </a:lnTo>
                    <a:cubicBezTo>
                      <a:pt x="63326" y="334"/>
                      <a:pt x="62641" y="318"/>
                      <a:pt x="62424" y="301"/>
                    </a:cubicBezTo>
                    <a:cubicBezTo>
                      <a:pt x="62240" y="267"/>
                      <a:pt x="61405" y="284"/>
                      <a:pt x="61221" y="301"/>
                    </a:cubicBezTo>
                    <a:cubicBezTo>
                      <a:pt x="61054" y="318"/>
                      <a:pt x="60803" y="318"/>
                      <a:pt x="60636" y="318"/>
                    </a:cubicBezTo>
                    <a:cubicBezTo>
                      <a:pt x="60452" y="318"/>
                      <a:pt x="60218" y="351"/>
                      <a:pt x="60051" y="351"/>
                    </a:cubicBezTo>
                    <a:cubicBezTo>
                      <a:pt x="59684" y="384"/>
                      <a:pt x="59333" y="451"/>
                      <a:pt x="58965" y="485"/>
                    </a:cubicBezTo>
                    <a:cubicBezTo>
                      <a:pt x="58832" y="501"/>
                      <a:pt x="58731" y="451"/>
                      <a:pt x="58414" y="501"/>
                    </a:cubicBezTo>
                    <a:cubicBezTo>
                      <a:pt x="58046" y="535"/>
                      <a:pt x="57545" y="819"/>
                      <a:pt x="56843" y="752"/>
                    </a:cubicBezTo>
                    <a:cubicBezTo>
                      <a:pt x="56242" y="685"/>
                      <a:pt x="55974" y="384"/>
                      <a:pt x="55172" y="301"/>
                    </a:cubicBezTo>
                    <a:cubicBezTo>
                      <a:pt x="55072" y="301"/>
                      <a:pt x="54972" y="318"/>
                      <a:pt x="54872" y="301"/>
                    </a:cubicBezTo>
                    <a:cubicBezTo>
                      <a:pt x="54688" y="284"/>
                      <a:pt x="54521" y="234"/>
                      <a:pt x="54354" y="217"/>
                    </a:cubicBezTo>
                    <a:cubicBezTo>
                      <a:pt x="54003" y="150"/>
                      <a:pt x="53635" y="134"/>
                      <a:pt x="53268" y="84"/>
                    </a:cubicBezTo>
                    <a:close/>
                    <a:moveTo>
                      <a:pt x="37896" y="5414"/>
                    </a:moveTo>
                    <a:cubicBezTo>
                      <a:pt x="37879" y="5414"/>
                      <a:pt x="37862" y="5414"/>
                      <a:pt x="37846" y="5414"/>
                    </a:cubicBezTo>
                    <a:cubicBezTo>
                      <a:pt x="37495" y="5447"/>
                      <a:pt x="37094" y="5447"/>
                      <a:pt x="36760" y="5480"/>
                    </a:cubicBezTo>
                    <a:cubicBezTo>
                      <a:pt x="36659" y="5480"/>
                      <a:pt x="36509" y="5497"/>
                      <a:pt x="36476" y="5564"/>
                    </a:cubicBezTo>
                    <a:cubicBezTo>
                      <a:pt x="36559" y="5648"/>
                      <a:pt x="37244" y="5681"/>
                      <a:pt x="37829" y="5698"/>
                    </a:cubicBezTo>
                    <a:cubicBezTo>
                      <a:pt x="38013" y="5698"/>
                      <a:pt x="38130" y="5564"/>
                      <a:pt x="38096" y="5497"/>
                    </a:cubicBezTo>
                    <a:cubicBezTo>
                      <a:pt x="38080" y="5414"/>
                      <a:pt x="37912" y="5414"/>
                      <a:pt x="37896" y="541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0"/>
              <p:cNvSpPr/>
              <p:nvPr/>
            </p:nvSpPr>
            <p:spPr>
              <a:xfrm>
                <a:off x="4486323" y="5054053"/>
                <a:ext cx="3876869" cy="316973"/>
              </a:xfrm>
              <a:custGeom>
                <a:avLst/>
                <a:gdLst/>
                <a:ahLst/>
                <a:cxnLst/>
                <a:rect l="l" t="t" r="r" b="b"/>
                <a:pathLst>
                  <a:path w="45181" h="3694" extrusionOk="0">
                    <a:moveTo>
                      <a:pt x="1" y="3694"/>
                    </a:moveTo>
                    <a:cubicBezTo>
                      <a:pt x="903" y="3209"/>
                      <a:pt x="1906" y="2875"/>
                      <a:pt x="2958" y="2741"/>
                    </a:cubicBezTo>
                    <a:cubicBezTo>
                      <a:pt x="3459" y="2674"/>
                      <a:pt x="4011" y="2624"/>
                      <a:pt x="4529" y="2591"/>
                    </a:cubicBezTo>
                    <a:cubicBezTo>
                      <a:pt x="7687" y="2374"/>
                      <a:pt x="11379" y="2407"/>
                      <a:pt x="14387" y="2858"/>
                    </a:cubicBezTo>
                    <a:cubicBezTo>
                      <a:pt x="15406" y="3008"/>
                      <a:pt x="16409" y="3176"/>
                      <a:pt x="17428" y="3293"/>
                    </a:cubicBezTo>
                    <a:cubicBezTo>
                      <a:pt x="17712" y="3309"/>
                      <a:pt x="17962" y="3326"/>
                      <a:pt x="18246" y="3343"/>
                    </a:cubicBezTo>
                    <a:cubicBezTo>
                      <a:pt x="18581" y="3359"/>
                      <a:pt x="18648" y="3343"/>
                      <a:pt x="19065" y="3393"/>
                    </a:cubicBezTo>
                    <a:cubicBezTo>
                      <a:pt x="19583" y="3460"/>
                      <a:pt x="20084" y="3493"/>
                      <a:pt x="20636" y="3543"/>
                    </a:cubicBezTo>
                    <a:cubicBezTo>
                      <a:pt x="21170" y="3593"/>
                      <a:pt x="21805" y="3560"/>
                      <a:pt x="22374" y="3560"/>
                    </a:cubicBezTo>
                    <a:cubicBezTo>
                      <a:pt x="23510" y="3560"/>
                      <a:pt x="24629" y="3577"/>
                      <a:pt x="25782" y="3560"/>
                    </a:cubicBezTo>
                    <a:cubicBezTo>
                      <a:pt x="26066" y="3560"/>
                      <a:pt x="26384" y="3577"/>
                      <a:pt x="26651" y="3560"/>
                    </a:cubicBezTo>
                    <a:cubicBezTo>
                      <a:pt x="26902" y="3543"/>
                      <a:pt x="27236" y="3526"/>
                      <a:pt x="27486" y="3526"/>
                    </a:cubicBezTo>
                    <a:cubicBezTo>
                      <a:pt x="28071" y="3526"/>
                      <a:pt x="28606" y="3493"/>
                      <a:pt x="29174" y="3476"/>
                    </a:cubicBezTo>
                    <a:cubicBezTo>
                      <a:pt x="29976" y="3443"/>
                      <a:pt x="30811" y="3376"/>
                      <a:pt x="31597" y="3309"/>
                    </a:cubicBezTo>
                    <a:cubicBezTo>
                      <a:pt x="33518" y="3125"/>
                      <a:pt x="34972" y="2908"/>
                      <a:pt x="36910" y="2557"/>
                    </a:cubicBezTo>
                    <a:cubicBezTo>
                      <a:pt x="38430" y="2273"/>
                      <a:pt x="39750" y="2123"/>
                      <a:pt x="41271" y="1739"/>
                    </a:cubicBezTo>
                    <a:cubicBezTo>
                      <a:pt x="41722" y="1622"/>
                      <a:pt x="42173" y="1471"/>
                      <a:pt x="42574" y="1321"/>
                    </a:cubicBezTo>
                    <a:cubicBezTo>
                      <a:pt x="42791" y="1237"/>
                      <a:pt x="42958" y="1137"/>
                      <a:pt x="43209" y="1070"/>
                    </a:cubicBezTo>
                    <a:cubicBezTo>
                      <a:pt x="43443" y="1020"/>
                      <a:pt x="43694" y="987"/>
                      <a:pt x="43944" y="953"/>
                    </a:cubicBezTo>
                    <a:cubicBezTo>
                      <a:pt x="44245" y="903"/>
                      <a:pt x="44663" y="786"/>
                      <a:pt x="44964" y="669"/>
                    </a:cubicBezTo>
                    <a:cubicBezTo>
                      <a:pt x="45080" y="619"/>
                      <a:pt x="45181" y="569"/>
                      <a:pt x="45164" y="469"/>
                    </a:cubicBezTo>
                    <a:lnTo>
                      <a:pt x="43978" y="686"/>
                    </a:lnTo>
                    <a:cubicBezTo>
                      <a:pt x="43543" y="770"/>
                      <a:pt x="43176" y="736"/>
                      <a:pt x="42758" y="903"/>
                    </a:cubicBezTo>
                    <a:cubicBezTo>
                      <a:pt x="42073" y="1187"/>
                      <a:pt x="41288" y="1371"/>
                      <a:pt x="40536" y="1538"/>
                    </a:cubicBezTo>
                    <a:cubicBezTo>
                      <a:pt x="39567" y="1722"/>
                      <a:pt x="37912" y="1989"/>
                      <a:pt x="36860" y="2140"/>
                    </a:cubicBezTo>
                    <a:cubicBezTo>
                      <a:pt x="36459" y="2190"/>
                      <a:pt x="36041" y="2273"/>
                      <a:pt x="35640" y="2340"/>
                    </a:cubicBezTo>
                    <a:cubicBezTo>
                      <a:pt x="34354" y="2557"/>
                      <a:pt x="33134" y="2708"/>
                      <a:pt x="31831" y="2825"/>
                    </a:cubicBezTo>
                    <a:cubicBezTo>
                      <a:pt x="31396" y="2875"/>
                      <a:pt x="30945" y="2892"/>
                      <a:pt x="30511" y="2942"/>
                    </a:cubicBezTo>
                    <a:cubicBezTo>
                      <a:pt x="30059" y="2975"/>
                      <a:pt x="29608" y="2975"/>
                      <a:pt x="29157" y="3008"/>
                    </a:cubicBezTo>
                    <a:cubicBezTo>
                      <a:pt x="28706" y="3042"/>
                      <a:pt x="28138" y="3025"/>
                      <a:pt x="27787" y="3059"/>
                    </a:cubicBezTo>
                    <a:lnTo>
                      <a:pt x="20703" y="3092"/>
                    </a:lnTo>
                    <a:cubicBezTo>
                      <a:pt x="20268" y="3042"/>
                      <a:pt x="19834" y="3042"/>
                      <a:pt x="19399" y="2975"/>
                    </a:cubicBezTo>
                    <a:cubicBezTo>
                      <a:pt x="18614" y="2875"/>
                      <a:pt x="17695" y="2741"/>
                      <a:pt x="16943" y="2574"/>
                    </a:cubicBezTo>
                    <a:cubicBezTo>
                      <a:pt x="15957" y="2340"/>
                      <a:pt x="15038" y="2140"/>
                      <a:pt x="14069" y="1872"/>
                    </a:cubicBezTo>
                    <a:cubicBezTo>
                      <a:pt x="13902" y="1822"/>
                      <a:pt x="13702" y="1772"/>
                      <a:pt x="13518" y="1722"/>
                    </a:cubicBezTo>
                    <a:cubicBezTo>
                      <a:pt x="13134" y="1622"/>
                      <a:pt x="12749" y="1521"/>
                      <a:pt x="12382" y="1421"/>
                    </a:cubicBezTo>
                    <a:cubicBezTo>
                      <a:pt x="11630" y="1204"/>
                      <a:pt x="10878" y="1020"/>
                      <a:pt x="10126" y="820"/>
                    </a:cubicBezTo>
                    <a:cubicBezTo>
                      <a:pt x="9742" y="703"/>
                      <a:pt x="9374" y="619"/>
                      <a:pt x="8990" y="536"/>
                    </a:cubicBezTo>
                    <a:cubicBezTo>
                      <a:pt x="8589" y="435"/>
                      <a:pt x="8221" y="369"/>
                      <a:pt x="7804" y="285"/>
                    </a:cubicBezTo>
                    <a:cubicBezTo>
                      <a:pt x="7336" y="185"/>
                      <a:pt x="6083" y="1"/>
                      <a:pt x="5565" y="18"/>
                    </a:cubicBezTo>
                    <a:cubicBezTo>
                      <a:pt x="5515" y="18"/>
                      <a:pt x="5464" y="18"/>
                      <a:pt x="5414" y="34"/>
                    </a:cubicBezTo>
                    <a:cubicBezTo>
                      <a:pt x="5347" y="51"/>
                      <a:pt x="5331" y="51"/>
                      <a:pt x="5314" y="101"/>
                    </a:cubicBezTo>
                    <a:cubicBezTo>
                      <a:pt x="5364" y="151"/>
                      <a:pt x="5799" y="218"/>
                      <a:pt x="5916" y="235"/>
                    </a:cubicBezTo>
                    <a:cubicBezTo>
                      <a:pt x="6283" y="302"/>
                      <a:pt x="6818" y="385"/>
                      <a:pt x="7169" y="452"/>
                    </a:cubicBezTo>
                    <a:cubicBezTo>
                      <a:pt x="7369" y="502"/>
                      <a:pt x="7553" y="552"/>
                      <a:pt x="7754" y="602"/>
                    </a:cubicBezTo>
                    <a:cubicBezTo>
                      <a:pt x="8372" y="736"/>
                      <a:pt x="9474" y="1020"/>
                      <a:pt x="10093" y="1204"/>
                    </a:cubicBezTo>
                    <a:lnTo>
                      <a:pt x="13551" y="2173"/>
                    </a:lnTo>
                    <a:cubicBezTo>
                      <a:pt x="13952" y="2273"/>
                      <a:pt x="14303" y="2357"/>
                      <a:pt x="14704" y="2474"/>
                    </a:cubicBezTo>
                    <a:cubicBezTo>
                      <a:pt x="14621" y="2491"/>
                      <a:pt x="13702" y="2340"/>
                      <a:pt x="13535" y="2307"/>
                    </a:cubicBezTo>
                    <a:cubicBezTo>
                      <a:pt x="13150" y="2257"/>
                      <a:pt x="12733" y="2206"/>
                      <a:pt x="12348" y="2173"/>
                    </a:cubicBezTo>
                    <a:cubicBezTo>
                      <a:pt x="11830" y="2123"/>
                      <a:pt x="10393" y="2023"/>
                      <a:pt x="9842" y="2023"/>
                    </a:cubicBezTo>
                    <a:cubicBezTo>
                      <a:pt x="9658" y="2023"/>
                      <a:pt x="9374" y="2006"/>
                      <a:pt x="9174" y="1989"/>
                    </a:cubicBezTo>
                    <a:cubicBezTo>
                      <a:pt x="8957" y="1973"/>
                      <a:pt x="7369" y="1989"/>
                      <a:pt x="7185" y="2006"/>
                    </a:cubicBezTo>
                    <a:cubicBezTo>
                      <a:pt x="6985" y="2023"/>
                      <a:pt x="6734" y="2023"/>
                      <a:pt x="6534" y="2023"/>
                    </a:cubicBezTo>
                    <a:cubicBezTo>
                      <a:pt x="6099" y="2023"/>
                      <a:pt x="5063" y="2090"/>
                      <a:pt x="4646" y="2123"/>
                    </a:cubicBezTo>
                    <a:cubicBezTo>
                      <a:pt x="3092" y="2257"/>
                      <a:pt x="2156" y="2323"/>
                      <a:pt x="753" y="2892"/>
                    </a:cubicBezTo>
                    <a:cubicBezTo>
                      <a:pt x="485" y="3008"/>
                      <a:pt x="235" y="3109"/>
                      <a:pt x="1" y="3242"/>
                    </a:cubicBezTo>
                    <a:lnTo>
                      <a:pt x="1" y="3694"/>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0"/>
              <p:cNvSpPr/>
              <p:nvPr/>
            </p:nvSpPr>
            <p:spPr>
              <a:xfrm>
                <a:off x="7600342" y="5191687"/>
                <a:ext cx="2635320" cy="261026"/>
              </a:xfrm>
              <a:custGeom>
                <a:avLst/>
                <a:gdLst/>
                <a:ahLst/>
                <a:cxnLst/>
                <a:rect l="l" t="t" r="r" b="b"/>
                <a:pathLst>
                  <a:path w="30712" h="3042" extrusionOk="0">
                    <a:moveTo>
                      <a:pt x="30711" y="1"/>
                    </a:moveTo>
                    <a:cubicBezTo>
                      <a:pt x="30043" y="201"/>
                      <a:pt x="29374" y="369"/>
                      <a:pt x="28673" y="519"/>
                    </a:cubicBezTo>
                    <a:cubicBezTo>
                      <a:pt x="28305" y="586"/>
                      <a:pt x="27904" y="653"/>
                      <a:pt x="27520" y="719"/>
                    </a:cubicBezTo>
                    <a:cubicBezTo>
                      <a:pt x="26016" y="970"/>
                      <a:pt x="24412" y="1237"/>
                      <a:pt x="22892" y="1438"/>
                    </a:cubicBezTo>
                    <a:cubicBezTo>
                      <a:pt x="20519" y="1772"/>
                      <a:pt x="18497" y="1973"/>
                      <a:pt x="16125" y="2106"/>
                    </a:cubicBezTo>
                    <a:cubicBezTo>
                      <a:pt x="15941" y="2123"/>
                      <a:pt x="15707" y="2140"/>
                      <a:pt x="15523" y="2156"/>
                    </a:cubicBezTo>
                    <a:lnTo>
                      <a:pt x="14220" y="2206"/>
                    </a:lnTo>
                    <a:cubicBezTo>
                      <a:pt x="13986" y="2240"/>
                      <a:pt x="13201" y="2240"/>
                      <a:pt x="12916" y="2257"/>
                    </a:cubicBezTo>
                    <a:cubicBezTo>
                      <a:pt x="12716" y="2257"/>
                      <a:pt x="12482" y="2273"/>
                      <a:pt x="12265" y="2273"/>
                    </a:cubicBezTo>
                    <a:cubicBezTo>
                      <a:pt x="11780" y="2273"/>
                      <a:pt x="11429" y="2307"/>
                      <a:pt x="10962" y="2323"/>
                    </a:cubicBezTo>
                    <a:lnTo>
                      <a:pt x="8388" y="2440"/>
                    </a:lnTo>
                    <a:cubicBezTo>
                      <a:pt x="8021" y="2440"/>
                      <a:pt x="6784" y="2491"/>
                      <a:pt x="6467" y="2524"/>
                    </a:cubicBezTo>
                    <a:lnTo>
                      <a:pt x="5164" y="2557"/>
                    </a:lnTo>
                    <a:cubicBezTo>
                      <a:pt x="4479" y="2591"/>
                      <a:pt x="235" y="2658"/>
                      <a:pt x="1" y="2791"/>
                    </a:cubicBezTo>
                    <a:cubicBezTo>
                      <a:pt x="17" y="2875"/>
                      <a:pt x="134" y="2892"/>
                      <a:pt x="218" y="2908"/>
                    </a:cubicBezTo>
                    <a:cubicBezTo>
                      <a:pt x="318" y="2925"/>
                      <a:pt x="418" y="2942"/>
                      <a:pt x="519" y="2958"/>
                    </a:cubicBezTo>
                    <a:cubicBezTo>
                      <a:pt x="719" y="2975"/>
                      <a:pt x="920" y="2975"/>
                      <a:pt x="1137" y="2992"/>
                    </a:cubicBezTo>
                    <a:cubicBezTo>
                      <a:pt x="1906" y="3042"/>
                      <a:pt x="2992" y="3008"/>
                      <a:pt x="3794" y="3008"/>
                    </a:cubicBezTo>
                    <a:cubicBezTo>
                      <a:pt x="4211" y="3008"/>
                      <a:pt x="4679" y="2958"/>
                      <a:pt x="5080" y="2958"/>
                    </a:cubicBezTo>
                    <a:cubicBezTo>
                      <a:pt x="5531" y="2958"/>
                      <a:pt x="5949" y="2925"/>
                      <a:pt x="6400" y="2925"/>
                    </a:cubicBezTo>
                    <a:cubicBezTo>
                      <a:pt x="6801" y="2925"/>
                      <a:pt x="7252" y="2875"/>
                      <a:pt x="7670" y="2875"/>
                    </a:cubicBezTo>
                    <a:lnTo>
                      <a:pt x="11246" y="2741"/>
                    </a:lnTo>
                    <a:cubicBezTo>
                      <a:pt x="11346" y="2741"/>
                      <a:pt x="11463" y="2758"/>
                      <a:pt x="11563" y="2741"/>
                    </a:cubicBezTo>
                    <a:cubicBezTo>
                      <a:pt x="12014" y="2691"/>
                      <a:pt x="12983" y="2724"/>
                      <a:pt x="13535" y="2674"/>
                    </a:cubicBezTo>
                    <a:cubicBezTo>
                      <a:pt x="13752" y="2658"/>
                      <a:pt x="13969" y="2674"/>
                      <a:pt x="14186" y="2658"/>
                    </a:cubicBezTo>
                    <a:cubicBezTo>
                      <a:pt x="14387" y="2658"/>
                      <a:pt x="14604" y="2641"/>
                      <a:pt x="14821" y="2641"/>
                    </a:cubicBezTo>
                    <a:cubicBezTo>
                      <a:pt x="15222" y="2624"/>
                      <a:pt x="15740" y="2574"/>
                      <a:pt x="16091" y="2574"/>
                    </a:cubicBezTo>
                    <a:cubicBezTo>
                      <a:pt x="16308" y="2574"/>
                      <a:pt x="16526" y="2541"/>
                      <a:pt x="16726" y="2541"/>
                    </a:cubicBezTo>
                    <a:cubicBezTo>
                      <a:pt x="17160" y="2507"/>
                      <a:pt x="17578" y="2491"/>
                      <a:pt x="17996" y="2457"/>
                    </a:cubicBezTo>
                    <a:cubicBezTo>
                      <a:pt x="18414" y="2424"/>
                      <a:pt x="18815" y="2390"/>
                      <a:pt x="19232" y="2357"/>
                    </a:cubicBezTo>
                    <a:cubicBezTo>
                      <a:pt x="21321" y="2140"/>
                      <a:pt x="23075" y="1906"/>
                      <a:pt x="25147" y="1555"/>
                    </a:cubicBezTo>
                    <a:cubicBezTo>
                      <a:pt x="26434" y="1338"/>
                      <a:pt x="28472" y="1037"/>
                      <a:pt x="29675" y="736"/>
                    </a:cubicBezTo>
                    <a:cubicBezTo>
                      <a:pt x="30009" y="636"/>
                      <a:pt x="30360" y="552"/>
                      <a:pt x="30711" y="435"/>
                    </a:cubicBezTo>
                    <a:lnTo>
                      <a:pt x="30711" y="1"/>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0"/>
              <p:cNvSpPr/>
              <p:nvPr/>
            </p:nvSpPr>
            <p:spPr>
              <a:xfrm>
                <a:off x="4486323" y="4651191"/>
                <a:ext cx="2218038" cy="240947"/>
              </a:xfrm>
              <a:custGeom>
                <a:avLst/>
                <a:gdLst/>
                <a:ahLst/>
                <a:cxnLst/>
                <a:rect l="l" t="t" r="r" b="b"/>
                <a:pathLst>
                  <a:path w="25849" h="2808" extrusionOk="0">
                    <a:moveTo>
                      <a:pt x="1" y="736"/>
                    </a:moveTo>
                    <a:cubicBezTo>
                      <a:pt x="469" y="602"/>
                      <a:pt x="987" y="536"/>
                      <a:pt x="1454" y="485"/>
                    </a:cubicBezTo>
                    <a:cubicBezTo>
                      <a:pt x="2240" y="402"/>
                      <a:pt x="2791" y="419"/>
                      <a:pt x="3560" y="419"/>
                    </a:cubicBezTo>
                    <a:cubicBezTo>
                      <a:pt x="3961" y="419"/>
                      <a:pt x="4529" y="469"/>
                      <a:pt x="4930" y="469"/>
                    </a:cubicBezTo>
                    <a:cubicBezTo>
                      <a:pt x="5147" y="469"/>
                      <a:pt x="5364" y="502"/>
                      <a:pt x="5581" y="502"/>
                    </a:cubicBezTo>
                    <a:cubicBezTo>
                      <a:pt x="5799" y="519"/>
                      <a:pt x="6033" y="536"/>
                      <a:pt x="6233" y="552"/>
                    </a:cubicBezTo>
                    <a:cubicBezTo>
                      <a:pt x="7102" y="636"/>
                      <a:pt x="7954" y="703"/>
                      <a:pt x="8806" y="820"/>
                    </a:cubicBezTo>
                    <a:cubicBezTo>
                      <a:pt x="11296" y="1120"/>
                      <a:pt x="13735" y="1471"/>
                      <a:pt x="16175" y="1922"/>
                    </a:cubicBezTo>
                    <a:cubicBezTo>
                      <a:pt x="17829" y="2223"/>
                      <a:pt x="19399" y="2524"/>
                      <a:pt x="21104" y="2641"/>
                    </a:cubicBezTo>
                    <a:cubicBezTo>
                      <a:pt x="21521" y="2674"/>
                      <a:pt x="22674" y="2724"/>
                      <a:pt x="23109" y="2724"/>
                    </a:cubicBezTo>
                    <a:cubicBezTo>
                      <a:pt x="23543" y="2724"/>
                      <a:pt x="25799" y="2808"/>
                      <a:pt x="25849" y="2490"/>
                    </a:cubicBezTo>
                    <a:cubicBezTo>
                      <a:pt x="25732" y="2474"/>
                      <a:pt x="25615" y="2474"/>
                      <a:pt x="25498" y="2474"/>
                    </a:cubicBezTo>
                    <a:cubicBezTo>
                      <a:pt x="25398" y="2457"/>
                      <a:pt x="25231" y="2457"/>
                      <a:pt x="25130" y="2440"/>
                    </a:cubicBezTo>
                    <a:lnTo>
                      <a:pt x="22223" y="2307"/>
                    </a:lnTo>
                    <a:cubicBezTo>
                      <a:pt x="21638" y="2307"/>
                      <a:pt x="20686" y="2206"/>
                      <a:pt x="20118" y="2123"/>
                    </a:cubicBezTo>
                    <a:cubicBezTo>
                      <a:pt x="19132" y="2006"/>
                      <a:pt x="18464" y="1889"/>
                      <a:pt x="17511" y="1705"/>
                    </a:cubicBezTo>
                    <a:cubicBezTo>
                      <a:pt x="17077" y="1605"/>
                      <a:pt x="16659" y="1538"/>
                      <a:pt x="16225" y="1454"/>
                    </a:cubicBezTo>
                    <a:cubicBezTo>
                      <a:pt x="14972" y="1221"/>
                      <a:pt x="13585" y="987"/>
                      <a:pt x="12315" y="803"/>
                    </a:cubicBezTo>
                    <a:cubicBezTo>
                      <a:pt x="10928" y="602"/>
                      <a:pt x="9642" y="452"/>
                      <a:pt x="8255" y="285"/>
                    </a:cubicBezTo>
                    <a:cubicBezTo>
                      <a:pt x="7720" y="235"/>
                      <a:pt x="6701" y="135"/>
                      <a:pt x="6166" y="101"/>
                    </a:cubicBezTo>
                    <a:lnTo>
                      <a:pt x="3994" y="1"/>
                    </a:lnTo>
                    <a:cubicBezTo>
                      <a:pt x="2891" y="1"/>
                      <a:pt x="1187" y="1"/>
                      <a:pt x="1" y="402"/>
                    </a:cubicBezTo>
                    <a:lnTo>
                      <a:pt x="1" y="736"/>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0"/>
              <p:cNvSpPr/>
              <p:nvPr/>
            </p:nvSpPr>
            <p:spPr>
              <a:xfrm>
                <a:off x="8380326" y="4543676"/>
                <a:ext cx="1855330" cy="348464"/>
              </a:xfrm>
              <a:custGeom>
                <a:avLst/>
                <a:gdLst/>
                <a:ahLst/>
                <a:cxnLst/>
                <a:rect l="l" t="t" r="r" b="b"/>
                <a:pathLst>
                  <a:path w="21622" h="4061" extrusionOk="0">
                    <a:moveTo>
                      <a:pt x="21621" y="1"/>
                    </a:moveTo>
                    <a:lnTo>
                      <a:pt x="21020" y="17"/>
                    </a:lnTo>
                    <a:cubicBezTo>
                      <a:pt x="20552" y="34"/>
                      <a:pt x="19883" y="34"/>
                      <a:pt x="19482" y="84"/>
                    </a:cubicBezTo>
                    <a:cubicBezTo>
                      <a:pt x="19232" y="118"/>
                      <a:pt x="18964" y="118"/>
                      <a:pt x="18731" y="151"/>
                    </a:cubicBezTo>
                    <a:cubicBezTo>
                      <a:pt x="16776" y="301"/>
                      <a:pt x="15071" y="652"/>
                      <a:pt x="13167" y="1003"/>
                    </a:cubicBezTo>
                    <a:cubicBezTo>
                      <a:pt x="11379" y="1337"/>
                      <a:pt x="9725" y="1722"/>
                      <a:pt x="7987" y="2256"/>
                    </a:cubicBezTo>
                    <a:cubicBezTo>
                      <a:pt x="7151" y="2524"/>
                      <a:pt x="6316" y="2724"/>
                      <a:pt x="5447" y="2908"/>
                    </a:cubicBezTo>
                    <a:cubicBezTo>
                      <a:pt x="4545" y="3108"/>
                      <a:pt x="3659" y="3259"/>
                      <a:pt x="2724" y="3409"/>
                    </a:cubicBezTo>
                    <a:cubicBezTo>
                      <a:pt x="2323" y="3476"/>
                      <a:pt x="385" y="3794"/>
                      <a:pt x="0" y="3911"/>
                    </a:cubicBezTo>
                    <a:cubicBezTo>
                      <a:pt x="34" y="3994"/>
                      <a:pt x="50" y="3994"/>
                      <a:pt x="134" y="4027"/>
                    </a:cubicBezTo>
                    <a:cubicBezTo>
                      <a:pt x="334" y="4061"/>
                      <a:pt x="518" y="4044"/>
                      <a:pt x="735" y="4044"/>
                    </a:cubicBezTo>
                    <a:cubicBezTo>
                      <a:pt x="1654" y="4044"/>
                      <a:pt x="4796" y="3459"/>
                      <a:pt x="5581" y="3309"/>
                    </a:cubicBezTo>
                    <a:cubicBezTo>
                      <a:pt x="6349" y="3142"/>
                      <a:pt x="7135" y="2975"/>
                      <a:pt x="7837" y="2758"/>
                    </a:cubicBezTo>
                    <a:cubicBezTo>
                      <a:pt x="9441" y="2290"/>
                      <a:pt x="10660" y="1972"/>
                      <a:pt x="12314" y="1638"/>
                    </a:cubicBezTo>
                    <a:cubicBezTo>
                      <a:pt x="12715" y="1555"/>
                      <a:pt x="13100" y="1504"/>
                      <a:pt x="13484" y="1421"/>
                    </a:cubicBezTo>
                    <a:lnTo>
                      <a:pt x="15840" y="987"/>
                    </a:lnTo>
                    <a:cubicBezTo>
                      <a:pt x="16876" y="803"/>
                      <a:pt x="17878" y="669"/>
                      <a:pt x="18914" y="569"/>
                    </a:cubicBezTo>
                    <a:cubicBezTo>
                      <a:pt x="19332" y="535"/>
                      <a:pt x="20385" y="435"/>
                      <a:pt x="20719" y="435"/>
                    </a:cubicBezTo>
                    <a:cubicBezTo>
                      <a:pt x="21003" y="435"/>
                      <a:pt x="21320" y="402"/>
                      <a:pt x="21621" y="402"/>
                    </a:cubicBezTo>
                    <a:lnTo>
                      <a:pt x="21621" y="1"/>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0"/>
              <p:cNvSpPr/>
              <p:nvPr/>
            </p:nvSpPr>
            <p:spPr>
              <a:xfrm>
                <a:off x="9330895" y="4794574"/>
                <a:ext cx="805818" cy="150678"/>
              </a:xfrm>
              <a:custGeom>
                <a:avLst/>
                <a:gdLst/>
                <a:ahLst/>
                <a:cxnLst/>
                <a:rect l="l" t="t" r="r" b="b"/>
                <a:pathLst>
                  <a:path w="9391" h="1756" extrusionOk="0">
                    <a:moveTo>
                      <a:pt x="518" y="1103"/>
                    </a:moveTo>
                    <a:cubicBezTo>
                      <a:pt x="1086" y="619"/>
                      <a:pt x="2607" y="569"/>
                      <a:pt x="3392" y="469"/>
                    </a:cubicBezTo>
                    <a:cubicBezTo>
                      <a:pt x="3542" y="435"/>
                      <a:pt x="4060" y="368"/>
                      <a:pt x="4077" y="268"/>
                    </a:cubicBezTo>
                    <a:cubicBezTo>
                      <a:pt x="4127" y="1"/>
                      <a:pt x="2690" y="151"/>
                      <a:pt x="2523" y="168"/>
                    </a:cubicBezTo>
                    <a:cubicBezTo>
                      <a:pt x="1871" y="218"/>
                      <a:pt x="50" y="385"/>
                      <a:pt x="17" y="1187"/>
                    </a:cubicBezTo>
                    <a:cubicBezTo>
                      <a:pt x="0" y="1538"/>
                      <a:pt x="201" y="1521"/>
                      <a:pt x="535" y="1555"/>
                    </a:cubicBezTo>
                    <a:cubicBezTo>
                      <a:pt x="1069" y="1605"/>
                      <a:pt x="1604" y="1655"/>
                      <a:pt x="2155" y="1688"/>
                    </a:cubicBezTo>
                    <a:cubicBezTo>
                      <a:pt x="2640" y="1705"/>
                      <a:pt x="3392" y="1738"/>
                      <a:pt x="3860" y="1738"/>
                    </a:cubicBezTo>
                    <a:cubicBezTo>
                      <a:pt x="4695" y="1738"/>
                      <a:pt x="5714" y="1755"/>
                      <a:pt x="6566" y="1672"/>
                    </a:cubicBezTo>
                    <a:cubicBezTo>
                      <a:pt x="7235" y="1621"/>
                      <a:pt x="8688" y="1488"/>
                      <a:pt x="9140" y="1003"/>
                    </a:cubicBezTo>
                    <a:cubicBezTo>
                      <a:pt x="9240" y="886"/>
                      <a:pt x="9390" y="602"/>
                      <a:pt x="9257" y="402"/>
                    </a:cubicBezTo>
                    <a:cubicBezTo>
                      <a:pt x="9073" y="134"/>
                      <a:pt x="7703" y="201"/>
                      <a:pt x="7569" y="318"/>
                    </a:cubicBezTo>
                    <a:cubicBezTo>
                      <a:pt x="7536" y="335"/>
                      <a:pt x="7552" y="318"/>
                      <a:pt x="7536" y="368"/>
                    </a:cubicBezTo>
                    <a:cubicBezTo>
                      <a:pt x="7536" y="586"/>
                      <a:pt x="8705" y="469"/>
                      <a:pt x="8939" y="619"/>
                    </a:cubicBezTo>
                    <a:cubicBezTo>
                      <a:pt x="8805" y="953"/>
                      <a:pt x="7937" y="1087"/>
                      <a:pt x="7619" y="1120"/>
                    </a:cubicBezTo>
                    <a:cubicBezTo>
                      <a:pt x="7218" y="1187"/>
                      <a:pt x="6349" y="1271"/>
                      <a:pt x="5948" y="1271"/>
                    </a:cubicBezTo>
                    <a:lnTo>
                      <a:pt x="4060" y="1287"/>
                    </a:lnTo>
                    <a:cubicBezTo>
                      <a:pt x="3759" y="1287"/>
                      <a:pt x="3442" y="1254"/>
                      <a:pt x="3158" y="1254"/>
                    </a:cubicBezTo>
                    <a:cubicBezTo>
                      <a:pt x="2874" y="1254"/>
                      <a:pt x="2523" y="1237"/>
                      <a:pt x="2256" y="1220"/>
                    </a:cubicBezTo>
                    <a:cubicBezTo>
                      <a:pt x="1972" y="1187"/>
                      <a:pt x="1654" y="1187"/>
                      <a:pt x="1370" y="1170"/>
                    </a:cubicBezTo>
                    <a:lnTo>
                      <a:pt x="718" y="1120"/>
                    </a:lnTo>
                    <a:cubicBezTo>
                      <a:pt x="685" y="1120"/>
                      <a:pt x="535" y="1120"/>
                      <a:pt x="518" y="1103"/>
                    </a:cubicBezTo>
                    <a:cubicBezTo>
                      <a:pt x="518" y="1103"/>
                      <a:pt x="518" y="1103"/>
                      <a:pt x="518" y="1103"/>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0"/>
              <p:cNvSpPr/>
              <p:nvPr/>
            </p:nvSpPr>
            <p:spPr>
              <a:xfrm>
                <a:off x="6786034" y="4857642"/>
                <a:ext cx="249528" cy="41702"/>
              </a:xfrm>
              <a:custGeom>
                <a:avLst/>
                <a:gdLst/>
                <a:ahLst/>
                <a:cxnLst/>
                <a:rect l="l" t="t" r="r" b="b"/>
                <a:pathLst>
                  <a:path w="2908" h="486" extrusionOk="0">
                    <a:moveTo>
                      <a:pt x="1688" y="469"/>
                    </a:moveTo>
                    <a:cubicBezTo>
                      <a:pt x="2440" y="469"/>
                      <a:pt x="2908" y="185"/>
                      <a:pt x="2507" y="34"/>
                    </a:cubicBezTo>
                    <a:cubicBezTo>
                      <a:pt x="2456" y="1"/>
                      <a:pt x="1721" y="1"/>
                      <a:pt x="1638" y="1"/>
                    </a:cubicBezTo>
                    <a:lnTo>
                      <a:pt x="385" y="1"/>
                    </a:lnTo>
                    <a:cubicBezTo>
                      <a:pt x="234" y="1"/>
                      <a:pt x="0" y="18"/>
                      <a:pt x="0" y="201"/>
                    </a:cubicBezTo>
                    <a:cubicBezTo>
                      <a:pt x="0" y="402"/>
                      <a:pt x="234" y="402"/>
                      <a:pt x="435" y="419"/>
                    </a:cubicBezTo>
                    <a:cubicBezTo>
                      <a:pt x="969" y="485"/>
                      <a:pt x="1170" y="469"/>
                      <a:pt x="1688" y="469"/>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0"/>
              <p:cNvSpPr/>
              <p:nvPr/>
            </p:nvSpPr>
            <p:spPr>
              <a:xfrm>
                <a:off x="9707931" y="4797492"/>
                <a:ext cx="57405" cy="48824"/>
              </a:xfrm>
              <a:custGeom>
                <a:avLst/>
                <a:gdLst/>
                <a:ahLst/>
                <a:cxnLst/>
                <a:rect l="l" t="t" r="r" b="b"/>
                <a:pathLst>
                  <a:path w="669" h="569" extrusionOk="0">
                    <a:moveTo>
                      <a:pt x="635" y="368"/>
                    </a:moveTo>
                    <a:cubicBezTo>
                      <a:pt x="669" y="267"/>
                      <a:pt x="669" y="84"/>
                      <a:pt x="485" y="34"/>
                    </a:cubicBezTo>
                    <a:cubicBezTo>
                      <a:pt x="351" y="0"/>
                      <a:pt x="234" y="50"/>
                      <a:pt x="184" y="167"/>
                    </a:cubicBezTo>
                    <a:cubicBezTo>
                      <a:pt x="0" y="535"/>
                      <a:pt x="552" y="568"/>
                      <a:pt x="635" y="3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0"/>
              <p:cNvSpPr/>
              <p:nvPr/>
            </p:nvSpPr>
            <p:spPr>
              <a:xfrm>
                <a:off x="9888554" y="4794574"/>
                <a:ext cx="31663" cy="44534"/>
              </a:xfrm>
              <a:custGeom>
                <a:avLst/>
                <a:gdLst/>
                <a:ahLst/>
                <a:cxnLst/>
                <a:rect l="l" t="t" r="r" b="b"/>
                <a:pathLst>
                  <a:path w="369" h="519" extrusionOk="0">
                    <a:moveTo>
                      <a:pt x="335" y="485"/>
                    </a:moveTo>
                    <a:cubicBezTo>
                      <a:pt x="368" y="385"/>
                      <a:pt x="368" y="285"/>
                      <a:pt x="368" y="168"/>
                    </a:cubicBezTo>
                    <a:cubicBezTo>
                      <a:pt x="368" y="1"/>
                      <a:pt x="34" y="1"/>
                      <a:pt x="34" y="201"/>
                    </a:cubicBezTo>
                    <a:cubicBezTo>
                      <a:pt x="34" y="385"/>
                      <a:pt x="1" y="519"/>
                      <a:pt x="218" y="519"/>
                    </a:cubicBezTo>
                    <a:cubicBezTo>
                      <a:pt x="268" y="519"/>
                      <a:pt x="301" y="502"/>
                      <a:pt x="335" y="48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0"/>
              <p:cNvSpPr/>
              <p:nvPr/>
            </p:nvSpPr>
            <p:spPr>
              <a:xfrm>
                <a:off x="8325839" y="4096366"/>
                <a:ext cx="995110" cy="352755"/>
              </a:xfrm>
              <a:custGeom>
                <a:avLst/>
                <a:gdLst/>
                <a:ahLst/>
                <a:cxnLst/>
                <a:rect l="l" t="t" r="r" b="b"/>
                <a:pathLst>
                  <a:path w="11597" h="4111" extrusionOk="0">
                    <a:moveTo>
                      <a:pt x="0" y="4111"/>
                    </a:moveTo>
                    <a:cubicBezTo>
                      <a:pt x="769" y="3961"/>
                      <a:pt x="1554" y="3793"/>
                      <a:pt x="2306" y="3626"/>
                    </a:cubicBezTo>
                    <a:cubicBezTo>
                      <a:pt x="3893" y="3259"/>
                      <a:pt x="6383" y="2607"/>
                      <a:pt x="7786" y="1872"/>
                    </a:cubicBezTo>
                    <a:cubicBezTo>
                      <a:pt x="8221" y="1655"/>
                      <a:pt x="8672" y="1471"/>
                      <a:pt x="9140" y="1337"/>
                    </a:cubicBezTo>
                    <a:cubicBezTo>
                      <a:pt x="9758" y="1170"/>
                      <a:pt x="10376" y="1037"/>
                      <a:pt x="10995" y="903"/>
                    </a:cubicBezTo>
                    <a:cubicBezTo>
                      <a:pt x="11111" y="886"/>
                      <a:pt x="11195" y="869"/>
                      <a:pt x="11312" y="836"/>
                    </a:cubicBezTo>
                    <a:cubicBezTo>
                      <a:pt x="11396" y="819"/>
                      <a:pt x="11563" y="819"/>
                      <a:pt x="11596" y="753"/>
                    </a:cubicBezTo>
                    <a:cubicBezTo>
                      <a:pt x="11513" y="736"/>
                      <a:pt x="10928" y="468"/>
                      <a:pt x="10744" y="402"/>
                    </a:cubicBezTo>
                    <a:cubicBezTo>
                      <a:pt x="10410" y="285"/>
                      <a:pt x="10142" y="235"/>
                      <a:pt x="9775" y="184"/>
                    </a:cubicBezTo>
                    <a:cubicBezTo>
                      <a:pt x="8472" y="17"/>
                      <a:pt x="6583" y="1"/>
                      <a:pt x="5247" y="67"/>
                    </a:cubicBezTo>
                    <a:cubicBezTo>
                      <a:pt x="4679" y="101"/>
                      <a:pt x="4094" y="101"/>
                      <a:pt x="3543" y="151"/>
                    </a:cubicBezTo>
                    <a:cubicBezTo>
                      <a:pt x="3359" y="168"/>
                      <a:pt x="3192" y="184"/>
                      <a:pt x="3008" y="201"/>
                    </a:cubicBezTo>
                    <a:cubicBezTo>
                      <a:pt x="3893" y="318"/>
                      <a:pt x="4495" y="535"/>
                      <a:pt x="4712" y="819"/>
                    </a:cubicBezTo>
                    <a:cubicBezTo>
                      <a:pt x="5581" y="2039"/>
                      <a:pt x="3526" y="3292"/>
                      <a:pt x="0" y="4111"/>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0"/>
              <p:cNvSpPr/>
              <p:nvPr/>
            </p:nvSpPr>
            <p:spPr>
              <a:xfrm>
                <a:off x="6386002" y="4334394"/>
                <a:ext cx="970740" cy="113352"/>
              </a:xfrm>
              <a:custGeom>
                <a:avLst/>
                <a:gdLst/>
                <a:ahLst/>
                <a:cxnLst/>
                <a:rect l="l" t="t" r="r" b="b"/>
                <a:pathLst>
                  <a:path w="11313" h="1321" extrusionOk="0">
                    <a:moveTo>
                      <a:pt x="11312" y="1320"/>
                    </a:moveTo>
                    <a:cubicBezTo>
                      <a:pt x="11045" y="1253"/>
                      <a:pt x="9825" y="886"/>
                      <a:pt x="10276" y="0"/>
                    </a:cubicBezTo>
                    <a:cubicBezTo>
                      <a:pt x="9942" y="34"/>
                      <a:pt x="9608" y="67"/>
                      <a:pt x="9274" y="84"/>
                    </a:cubicBezTo>
                    <a:cubicBezTo>
                      <a:pt x="8071" y="184"/>
                      <a:pt x="5899" y="201"/>
                      <a:pt x="4629" y="201"/>
                    </a:cubicBezTo>
                    <a:cubicBezTo>
                      <a:pt x="3844" y="201"/>
                      <a:pt x="3058" y="167"/>
                      <a:pt x="2290" y="167"/>
                    </a:cubicBezTo>
                    <a:cubicBezTo>
                      <a:pt x="1905" y="167"/>
                      <a:pt x="1521" y="134"/>
                      <a:pt x="1137" y="134"/>
                    </a:cubicBezTo>
                    <a:cubicBezTo>
                      <a:pt x="752" y="134"/>
                      <a:pt x="385" y="101"/>
                      <a:pt x="1" y="101"/>
                    </a:cubicBezTo>
                    <a:cubicBezTo>
                      <a:pt x="151" y="151"/>
                      <a:pt x="2624" y="468"/>
                      <a:pt x="2774" y="485"/>
                    </a:cubicBezTo>
                    <a:cubicBezTo>
                      <a:pt x="3727" y="602"/>
                      <a:pt x="4662" y="685"/>
                      <a:pt x="5615" y="786"/>
                    </a:cubicBezTo>
                    <a:cubicBezTo>
                      <a:pt x="6199" y="852"/>
                      <a:pt x="10761" y="1220"/>
                      <a:pt x="11312" y="13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0"/>
              <p:cNvSpPr/>
              <p:nvPr/>
            </p:nvSpPr>
            <p:spPr>
              <a:xfrm>
                <a:off x="9358096" y="4126484"/>
                <a:ext cx="877553" cy="532007"/>
              </a:xfrm>
              <a:custGeom>
                <a:avLst/>
                <a:gdLst/>
                <a:ahLst/>
                <a:cxnLst/>
                <a:rect l="l" t="t" r="r" b="b"/>
                <a:pathLst>
                  <a:path w="10227" h="6200" extrusionOk="0">
                    <a:moveTo>
                      <a:pt x="4462" y="1254"/>
                    </a:moveTo>
                    <a:cubicBezTo>
                      <a:pt x="6701" y="2056"/>
                      <a:pt x="4478" y="4395"/>
                      <a:pt x="101" y="6199"/>
                    </a:cubicBezTo>
                    <a:cubicBezTo>
                      <a:pt x="652" y="6082"/>
                      <a:pt x="1203" y="5965"/>
                      <a:pt x="1772" y="5865"/>
                    </a:cubicBezTo>
                    <a:cubicBezTo>
                      <a:pt x="3676" y="5514"/>
                      <a:pt x="5381" y="5163"/>
                      <a:pt x="7336" y="5013"/>
                    </a:cubicBezTo>
                    <a:cubicBezTo>
                      <a:pt x="7569" y="4980"/>
                      <a:pt x="7837" y="4980"/>
                      <a:pt x="8087" y="4946"/>
                    </a:cubicBezTo>
                    <a:cubicBezTo>
                      <a:pt x="8488" y="4896"/>
                      <a:pt x="9157" y="4896"/>
                      <a:pt x="9625" y="4879"/>
                    </a:cubicBezTo>
                    <a:lnTo>
                      <a:pt x="10226" y="4863"/>
                    </a:lnTo>
                    <a:lnTo>
                      <a:pt x="10226" y="151"/>
                    </a:lnTo>
                    <a:cubicBezTo>
                      <a:pt x="10193" y="134"/>
                      <a:pt x="10176" y="134"/>
                      <a:pt x="10143" y="134"/>
                    </a:cubicBezTo>
                    <a:lnTo>
                      <a:pt x="7870" y="67"/>
                    </a:lnTo>
                    <a:cubicBezTo>
                      <a:pt x="7603" y="34"/>
                      <a:pt x="6433" y="1"/>
                      <a:pt x="6133" y="1"/>
                    </a:cubicBezTo>
                    <a:cubicBezTo>
                      <a:pt x="5949" y="1"/>
                      <a:pt x="5698" y="17"/>
                      <a:pt x="5531" y="1"/>
                    </a:cubicBezTo>
                    <a:lnTo>
                      <a:pt x="4378" y="1"/>
                    </a:lnTo>
                    <a:cubicBezTo>
                      <a:pt x="4194" y="34"/>
                      <a:pt x="3960" y="17"/>
                      <a:pt x="3793" y="34"/>
                    </a:cubicBezTo>
                    <a:cubicBezTo>
                      <a:pt x="3626" y="51"/>
                      <a:pt x="3426" y="67"/>
                      <a:pt x="3259" y="67"/>
                    </a:cubicBezTo>
                    <a:cubicBezTo>
                      <a:pt x="2507" y="151"/>
                      <a:pt x="1905" y="251"/>
                      <a:pt x="1220" y="418"/>
                    </a:cubicBezTo>
                    <a:cubicBezTo>
                      <a:pt x="903" y="502"/>
                      <a:pt x="602" y="602"/>
                      <a:pt x="301" y="702"/>
                    </a:cubicBezTo>
                    <a:cubicBezTo>
                      <a:pt x="201" y="736"/>
                      <a:pt x="101" y="752"/>
                      <a:pt x="0" y="786"/>
                    </a:cubicBezTo>
                    <a:cubicBezTo>
                      <a:pt x="1604" y="736"/>
                      <a:pt x="3259" y="836"/>
                      <a:pt x="4462" y="1254"/>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0"/>
              <p:cNvSpPr/>
              <p:nvPr/>
            </p:nvSpPr>
            <p:spPr>
              <a:xfrm>
                <a:off x="8906494" y="4578084"/>
                <a:ext cx="1329158" cy="798696"/>
              </a:xfrm>
              <a:custGeom>
                <a:avLst/>
                <a:gdLst/>
                <a:ahLst/>
                <a:cxnLst/>
                <a:rect l="l" t="t" r="r" b="b"/>
                <a:pathLst>
                  <a:path w="15490" h="9308" extrusionOk="0">
                    <a:moveTo>
                      <a:pt x="8806" y="4261"/>
                    </a:moveTo>
                    <a:cubicBezTo>
                      <a:pt x="8338" y="4261"/>
                      <a:pt x="7586" y="4228"/>
                      <a:pt x="7101" y="4211"/>
                    </a:cubicBezTo>
                    <a:cubicBezTo>
                      <a:pt x="6550" y="4178"/>
                      <a:pt x="6015" y="4128"/>
                      <a:pt x="5481" y="4078"/>
                    </a:cubicBezTo>
                    <a:cubicBezTo>
                      <a:pt x="5230" y="4044"/>
                      <a:pt x="5046" y="4061"/>
                      <a:pt x="4979" y="3894"/>
                    </a:cubicBezTo>
                    <a:cubicBezTo>
                      <a:pt x="5046" y="4094"/>
                      <a:pt x="5414" y="4696"/>
                      <a:pt x="7252" y="4696"/>
                    </a:cubicBezTo>
                    <a:cubicBezTo>
                      <a:pt x="9424" y="4696"/>
                      <a:pt x="8722" y="8856"/>
                      <a:pt x="0" y="9307"/>
                    </a:cubicBezTo>
                    <a:lnTo>
                      <a:pt x="301" y="9307"/>
                    </a:lnTo>
                    <a:cubicBezTo>
                      <a:pt x="485" y="9291"/>
                      <a:pt x="719" y="9274"/>
                      <a:pt x="903" y="9257"/>
                    </a:cubicBezTo>
                    <a:cubicBezTo>
                      <a:pt x="3275" y="9124"/>
                      <a:pt x="5297" y="8923"/>
                      <a:pt x="7670" y="8589"/>
                    </a:cubicBezTo>
                    <a:cubicBezTo>
                      <a:pt x="9190" y="8388"/>
                      <a:pt x="10794" y="8121"/>
                      <a:pt x="12298" y="7870"/>
                    </a:cubicBezTo>
                    <a:cubicBezTo>
                      <a:pt x="12682" y="7804"/>
                      <a:pt x="13083" y="7737"/>
                      <a:pt x="13451" y="7670"/>
                    </a:cubicBezTo>
                    <a:cubicBezTo>
                      <a:pt x="14152" y="7520"/>
                      <a:pt x="14821" y="7352"/>
                      <a:pt x="15489" y="7152"/>
                    </a:cubicBezTo>
                    <a:lnTo>
                      <a:pt x="15489" y="1"/>
                    </a:lnTo>
                    <a:cubicBezTo>
                      <a:pt x="15188" y="17"/>
                      <a:pt x="14871" y="34"/>
                      <a:pt x="14587" y="34"/>
                    </a:cubicBezTo>
                    <a:cubicBezTo>
                      <a:pt x="14253" y="34"/>
                      <a:pt x="13200" y="134"/>
                      <a:pt x="12782" y="168"/>
                    </a:cubicBezTo>
                    <a:cubicBezTo>
                      <a:pt x="11746" y="268"/>
                      <a:pt x="10744" y="402"/>
                      <a:pt x="9708" y="586"/>
                    </a:cubicBezTo>
                    <a:lnTo>
                      <a:pt x="8622" y="786"/>
                    </a:lnTo>
                    <a:cubicBezTo>
                      <a:pt x="9374" y="853"/>
                      <a:pt x="10025" y="970"/>
                      <a:pt x="10477" y="1137"/>
                    </a:cubicBezTo>
                    <a:cubicBezTo>
                      <a:pt x="12532" y="1972"/>
                      <a:pt x="9908" y="1605"/>
                      <a:pt x="9691" y="2106"/>
                    </a:cubicBezTo>
                    <a:cubicBezTo>
                      <a:pt x="9574" y="2390"/>
                      <a:pt x="10510" y="2574"/>
                      <a:pt x="11479" y="2691"/>
                    </a:cubicBezTo>
                    <a:cubicBezTo>
                      <a:pt x="11512" y="2524"/>
                      <a:pt x="11813" y="2524"/>
                      <a:pt x="11813" y="2691"/>
                    </a:cubicBezTo>
                    <a:lnTo>
                      <a:pt x="11813" y="2724"/>
                    </a:lnTo>
                    <a:cubicBezTo>
                      <a:pt x="12081" y="2758"/>
                      <a:pt x="12348" y="2774"/>
                      <a:pt x="12599" y="2791"/>
                    </a:cubicBezTo>
                    <a:cubicBezTo>
                      <a:pt x="12933" y="2707"/>
                      <a:pt x="14035" y="2691"/>
                      <a:pt x="14203" y="2925"/>
                    </a:cubicBezTo>
                    <a:cubicBezTo>
                      <a:pt x="14336" y="3125"/>
                      <a:pt x="14186" y="3409"/>
                      <a:pt x="14086" y="3526"/>
                    </a:cubicBezTo>
                    <a:cubicBezTo>
                      <a:pt x="13634" y="4011"/>
                      <a:pt x="12181" y="4144"/>
                      <a:pt x="11512" y="4195"/>
                    </a:cubicBezTo>
                    <a:cubicBezTo>
                      <a:pt x="10660" y="4278"/>
                      <a:pt x="9641" y="4261"/>
                      <a:pt x="8806" y="4261"/>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0"/>
              <p:cNvSpPr/>
              <p:nvPr/>
            </p:nvSpPr>
            <p:spPr>
              <a:xfrm>
                <a:off x="8915075" y="5229013"/>
                <a:ext cx="1320577" cy="445942"/>
              </a:xfrm>
              <a:custGeom>
                <a:avLst/>
                <a:gdLst/>
                <a:ahLst/>
                <a:cxnLst/>
                <a:rect l="l" t="t" r="r" b="b"/>
                <a:pathLst>
                  <a:path w="15390" h="5197" extrusionOk="0">
                    <a:moveTo>
                      <a:pt x="6935" y="2356"/>
                    </a:moveTo>
                    <a:cubicBezTo>
                      <a:pt x="10076" y="2206"/>
                      <a:pt x="10945" y="3693"/>
                      <a:pt x="9474" y="5197"/>
                    </a:cubicBezTo>
                    <a:lnTo>
                      <a:pt x="15389" y="5197"/>
                    </a:lnTo>
                    <a:lnTo>
                      <a:pt x="15389" y="0"/>
                    </a:lnTo>
                    <a:cubicBezTo>
                      <a:pt x="15038" y="117"/>
                      <a:pt x="14687" y="201"/>
                      <a:pt x="14353" y="301"/>
                    </a:cubicBezTo>
                    <a:cubicBezTo>
                      <a:pt x="13150" y="602"/>
                      <a:pt x="11112" y="903"/>
                      <a:pt x="9825" y="1120"/>
                    </a:cubicBezTo>
                    <a:cubicBezTo>
                      <a:pt x="7753" y="1471"/>
                      <a:pt x="5999" y="1705"/>
                      <a:pt x="3910" y="1922"/>
                    </a:cubicBezTo>
                    <a:cubicBezTo>
                      <a:pt x="3493" y="1955"/>
                      <a:pt x="3092" y="1989"/>
                      <a:pt x="2674" y="2022"/>
                    </a:cubicBezTo>
                    <a:cubicBezTo>
                      <a:pt x="2256" y="2056"/>
                      <a:pt x="1838" y="2089"/>
                      <a:pt x="1404" y="2106"/>
                    </a:cubicBezTo>
                    <a:cubicBezTo>
                      <a:pt x="1204" y="2106"/>
                      <a:pt x="986" y="2139"/>
                      <a:pt x="769" y="2139"/>
                    </a:cubicBezTo>
                    <a:cubicBezTo>
                      <a:pt x="552" y="2139"/>
                      <a:pt x="285" y="2156"/>
                      <a:pt x="1" y="2172"/>
                    </a:cubicBezTo>
                    <a:cubicBezTo>
                      <a:pt x="1738" y="2340"/>
                      <a:pt x="4178" y="2473"/>
                      <a:pt x="6935" y="2356"/>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0"/>
              <p:cNvSpPr/>
              <p:nvPr/>
            </p:nvSpPr>
            <p:spPr>
              <a:xfrm>
                <a:off x="4486323" y="5135827"/>
                <a:ext cx="3769352" cy="539129"/>
              </a:xfrm>
              <a:custGeom>
                <a:avLst/>
                <a:gdLst/>
                <a:ahLst/>
                <a:cxnLst/>
                <a:rect l="l" t="t" r="r" b="b"/>
                <a:pathLst>
                  <a:path w="43928" h="6283" extrusionOk="0">
                    <a:moveTo>
                      <a:pt x="19901" y="6283"/>
                    </a:moveTo>
                    <a:cubicBezTo>
                      <a:pt x="18029" y="5698"/>
                      <a:pt x="16559" y="5080"/>
                      <a:pt x="16292" y="4462"/>
                    </a:cubicBezTo>
                    <a:cubicBezTo>
                      <a:pt x="15439" y="2624"/>
                      <a:pt x="29742" y="5297"/>
                      <a:pt x="43928" y="0"/>
                    </a:cubicBezTo>
                    <a:cubicBezTo>
                      <a:pt x="43694" y="34"/>
                      <a:pt x="43443" y="67"/>
                      <a:pt x="43209" y="117"/>
                    </a:cubicBezTo>
                    <a:cubicBezTo>
                      <a:pt x="42958" y="184"/>
                      <a:pt x="42791" y="284"/>
                      <a:pt x="42574" y="368"/>
                    </a:cubicBezTo>
                    <a:cubicBezTo>
                      <a:pt x="42173" y="518"/>
                      <a:pt x="41722" y="669"/>
                      <a:pt x="41271" y="786"/>
                    </a:cubicBezTo>
                    <a:cubicBezTo>
                      <a:pt x="39750" y="1170"/>
                      <a:pt x="38430" y="1320"/>
                      <a:pt x="36910" y="1604"/>
                    </a:cubicBezTo>
                    <a:cubicBezTo>
                      <a:pt x="34972" y="1955"/>
                      <a:pt x="33518" y="2172"/>
                      <a:pt x="31597" y="2356"/>
                    </a:cubicBezTo>
                    <a:cubicBezTo>
                      <a:pt x="30811" y="2423"/>
                      <a:pt x="29976" y="2490"/>
                      <a:pt x="29174" y="2523"/>
                    </a:cubicBezTo>
                    <a:cubicBezTo>
                      <a:pt x="28606" y="2540"/>
                      <a:pt x="28071" y="2573"/>
                      <a:pt x="27486" y="2573"/>
                    </a:cubicBezTo>
                    <a:cubicBezTo>
                      <a:pt x="27236" y="2573"/>
                      <a:pt x="26902" y="2590"/>
                      <a:pt x="26651" y="2607"/>
                    </a:cubicBezTo>
                    <a:cubicBezTo>
                      <a:pt x="26384" y="2624"/>
                      <a:pt x="26066" y="2607"/>
                      <a:pt x="25782" y="2607"/>
                    </a:cubicBezTo>
                    <a:cubicBezTo>
                      <a:pt x="24629" y="2624"/>
                      <a:pt x="23510" y="2607"/>
                      <a:pt x="22374" y="2607"/>
                    </a:cubicBezTo>
                    <a:cubicBezTo>
                      <a:pt x="21805" y="2607"/>
                      <a:pt x="21170" y="2640"/>
                      <a:pt x="20636" y="2590"/>
                    </a:cubicBezTo>
                    <a:cubicBezTo>
                      <a:pt x="20101" y="2540"/>
                      <a:pt x="19583" y="2507"/>
                      <a:pt x="19065" y="2440"/>
                    </a:cubicBezTo>
                    <a:cubicBezTo>
                      <a:pt x="18648" y="2390"/>
                      <a:pt x="18581" y="2406"/>
                      <a:pt x="18246" y="2390"/>
                    </a:cubicBezTo>
                    <a:cubicBezTo>
                      <a:pt x="17962" y="2373"/>
                      <a:pt x="17712" y="2356"/>
                      <a:pt x="17444" y="2340"/>
                    </a:cubicBezTo>
                    <a:cubicBezTo>
                      <a:pt x="16409" y="2223"/>
                      <a:pt x="15406" y="2055"/>
                      <a:pt x="14387" y="1905"/>
                    </a:cubicBezTo>
                    <a:cubicBezTo>
                      <a:pt x="11379" y="1454"/>
                      <a:pt x="7687" y="1421"/>
                      <a:pt x="4529" y="1638"/>
                    </a:cubicBezTo>
                    <a:cubicBezTo>
                      <a:pt x="4011" y="1671"/>
                      <a:pt x="3459" y="1721"/>
                      <a:pt x="2958" y="1788"/>
                    </a:cubicBezTo>
                    <a:cubicBezTo>
                      <a:pt x="1922" y="1922"/>
                      <a:pt x="903" y="2256"/>
                      <a:pt x="1" y="2741"/>
                    </a:cubicBezTo>
                    <a:lnTo>
                      <a:pt x="1" y="6283"/>
                    </a:lnTo>
                    <a:close/>
                    <a:moveTo>
                      <a:pt x="11145" y="3927"/>
                    </a:moveTo>
                    <a:cubicBezTo>
                      <a:pt x="12916" y="3827"/>
                      <a:pt x="13952" y="4044"/>
                      <a:pt x="14136" y="4345"/>
                    </a:cubicBezTo>
                    <a:cubicBezTo>
                      <a:pt x="14303" y="4645"/>
                      <a:pt x="13902" y="4913"/>
                      <a:pt x="12800" y="4979"/>
                    </a:cubicBezTo>
                    <a:cubicBezTo>
                      <a:pt x="11713" y="5046"/>
                      <a:pt x="8957" y="4762"/>
                      <a:pt x="8405" y="4679"/>
                    </a:cubicBezTo>
                    <a:cubicBezTo>
                      <a:pt x="8405" y="4679"/>
                      <a:pt x="9374" y="4027"/>
                      <a:pt x="11145" y="3927"/>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0"/>
              <p:cNvSpPr/>
              <p:nvPr/>
            </p:nvSpPr>
            <p:spPr>
              <a:xfrm>
                <a:off x="4486323" y="4685600"/>
                <a:ext cx="2407329" cy="646731"/>
              </a:xfrm>
              <a:custGeom>
                <a:avLst/>
                <a:gdLst/>
                <a:ahLst/>
                <a:cxnLst/>
                <a:rect l="l" t="t" r="r" b="b"/>
                <a:pathLst>
                  <a:path w="28055" h="7537" extrusionOk="0">
                    <a:moveTo>
                      <a:pt x="15907" y="2708"/>
                    </a:moveTo>
                    <a:cubicBezTo>
                      <a:pt x="22624" y="3376"/>
                      <a:pt x="26317" y="2891"/>
                      <a:pt x="28054" y="2474"/>
                    </a:cubicBezTo>
                    <a:cubicBezTo>
                      <a:pt x="27804" y="2474"/>
                      <a:pt x="27587" y="2474"/>
                      <a:pt x="27236" y="2424"/>
                    </a:cubicBezTo>
                    <a:cubicBezTo>
                      <a:pt x="27035" y="2407"/>
                      <a:pt x="26818" y="2407"/>
                      <a:pt x="26818" y="2206"/>
                    </a:cubicBezTo>
                    <a:lnTo>
                      <a:pt x="25632" y="2223"/>
                    </a:lnTo>
                    <a:cubicBezTo>
                      <a:pt x="25030" y="2390"/>
                      <a:pt x="23476" y="2323"/>
                      <a:pt x="23109" y="2323"/>
                    </a:cubicBezTo>
                    <a:cubicBezTo>
                      <a:pt x="22674" y="2323"/>
                      <a:pt x="21521" y="2273"/>
                      <a:pt x="21104" y="2240"/>
                    </a:cubicBezTo>
                    <a:cubicBezTo>
                      <a:pt x="19399" y="2123"/>
                      <a:pt x="17829" y="1822"/>
                      <a:pt x="16175" y="1521"/>
                    </a:cubicBezTo>
                    <a:cubicBezTo>
                      <a:pt x="13735" y="1070"/>
                      <a:pt x="11296" y="719"/>
                      <a:pt x="8806" y="419"/>
                    </a:cubicBezTo>
                    <a:cubicBezTo>
                      <a:pt x="7954" y="302"/>
                      <a:pt x="7102" y="235"/>
                      <a:pt x="6233" y="151"/>
                    </a:cubicBezTo>
                    <a:cubicBezTo>
                      <a:pt x="6033" y="135"/>
                      <a:pt x="5799" y="118"/>
                      <a:pt x="5581" y="101"/>
                    </a:cubicBezTo>
                    <a:cubicBezTo>
                      <a:pt x="5364" y="101"/>
                      <a:pt x="5147" y="68"/>
                      <a:pt x="4930" y="68"/>
                    </a:cubicBezTo>
                    <a:cubicBezTo>
                      <a:pt x="4529" y="68"/>
                      <a:pt x="3961" y="18"/>
                      <a:pt x="3560" y="18"/>
                    </a:cubicBezTo>
                    <a:cubicBezTo>
                      <a:pt x="2791" y="18"/>
                      <a:pt x="2240" y="1"/>
                      <a:pt x="1454" y="84"/>
                    </a:cubicBezTo>
                    <a:cubicBezTo>
                      <a:pt x="987" y="135"/>
                      <a:pt x="469" y="201"/>
                      <a:pt x="1" y="335"/>
                    </a:cubicBezTo>
                    <a:lnTo>
                      <a:pt x="1" y="1087"/>
                    </a:lnTo>
                    <a:cubicBezTo>
                      <a:pt x="402" y="937"/>
                      <a:pt x="1187" y="753"/>
                      <a:pt x="2591" y="853"/>
                    </a:cubicBezTo>
                    <a:cubicBezTo>
                      <a:pt x="4796" y="1020"/>
                      <a:pt x="5347" y="1555"/>
                      <a:pt x="5347" y="1555"/>
                    </a:cubicBezTo>
                    <a:cubicBezTo>
                      <a:pt x="5347" y="1555"/>
                      <a:pt x="5999" y="1705"/>
                      <a:pt x="4479" y="1772"/>
                    </a:cubicBezTo>
                    <a:cubicBezTo>
                      <a:pt x="2941" y="1856"/>
                      <a:pt x="1020" y="1722"/>
                      <a:pt x="418" y="2023"/>
                    </a:cubicBezTo>
                    <a:cubicBezTo>
                      <a:pt x="268" y="2106"/>
                      <a:pt x="118" y="2190"/>
                      <a:pt x="1" y="2257"/>
                    </a:cubicBezTo>
                    <a:lnTo>
                      <a:pt x="1" y="7536"/>
                    </a:lnTo>
                    <a:cubicBezTo>
                      <a:pt x="235" y="7403"/>
                      <a:pt x="485" y="7302"/>
                      <a:pt x="753" y="7186"/>
                    </a:cubicBezTo>
                    <a:cubicBezTo>
                      <a:pt x="2156" y="6617"/>
                      <a:pt x="3092" y="6551"/>
                      <a:pt x="4646" y="6417"/>
                    </a:cubicBezTo>
                    <a:cubicBezTo>
                      <a:pt x="5063" y="6384"/>
                      <a:pt x="6099" y="6317"/>
                      <a:pt x="6534" y="6317"/>
                    </a:cubicBezTo>
                    <a:cubicBezTo>
                      <a:pt x="6734" y="6317"/>
                      <a:pt x="6985" y="6317"/>
                      <a:pt x="7185" y="6300"/>
                    </a:cubicBezTo>
                    <a:cubicBezTo>
                      <a:pt x="7369" y="6283"/>
                      <a:pt x="8957" y="6267"/>
                      <a:pt x="9174" y="6283"/>
                    </a:cubicBezTo>
                    <a:cubicBezTo>
                      <a:pt x="9374" y="6300"/>
                      <a:pt x="9658" y="6317"/>
                      <a:pt x="9842" y="6317"/>
                    </a:cubicBezTo>
                    <a:cubicBezTo>
                      <a:pt x="10393" y="6317"/>
                      <a:pt x="11830" y="6417"/>
                      <a:pt x="12348" y="6467"/>
                    </a:cubicBezTo>
                    <a:cubicBezTo>
                      <a:pt x="12733" y="6500"/>
                      <a:pt x="13150" y="6551"/>
                      <a:pt x="13535" y="6601"/>
                    </a:cubicBezTo>
                    <a:cubicBezTo>
                      <a:pt x="13702" y="6634"/>
                      <a:pt x="14637" y="6785"/>
                      <a:pt x="14704" y="6768"/>
                    </a:cubicBezTo>
                    <a:cubicBezTo>
                      <a:pt x="14303" y="6668"/>
                      <a:pt x="13952" y="6567"/>
                      <a:pt x="13551" y="6467"/>
                    </a:cubicBezTo>
                    <a:lnTo>
                      <a:pt x="10093" y="5498"/>
                    </a:lnTo>
                    <a:cubicBezTo>
                      <a:pt x="9474" y="5314"/>
                      <a:pt x="8372" y="5030"/>
                      <a:pt x="7754" y="4896"/>
                    </a:cubicBezTo>
                    <a:cubicBezTo>
                      <a:pt x="7553" y="4846"/>
                      <a:pt x="7369" y="4796"/>
                      <a:pt x="7169" y="4746"/>
                    </a:cubicBezTo>
                    <a:cubicBezTo>
                      <a:pt x="6818" y="4679"/>
                      <a:pt x="6283" y="4596"/>
                      <a:pt x="5916" y="4529"/>
                    </a:cubicBezTo>
                    <a:cubicBezTo>
                      <a:pt x="5799" y="4512"/>
                      <a:pt x="5364" y="4445"/>
                      <a:pt x="5314" y="4395"/>
                    </a:cubicBezTo>
                    <a:cubicBezTo>
                      <a:pt x="5331" y="4345"/>
                      <a:pt x="5347" y="4345"/>
                      <a:pt x="5414" y="4328"/>
                    </a:cubicBezTo>
                    <a:cubicBezTo>
                      <a:pt x="5464" y="4312"/>
                      <a:pt x="5531" y="4312"/>
                      <a:pt x="5565" y="4312"/>
                    </a:cubicBezTo>
                    <a:cubicBezTo>
                      <a:pt x="6083" y="4295"/>
                      <a:pt x="7336" y="4479"/>
                      <a:pt x="7804" y="4579"/>
                    </a:cubicBezTo>
                    <a:cubicBezTo>
                      <a:pt x="8221" y="4663"/>
                      <a:pt x="8589" y="4729"/>
                      <a:pt x="8990" y="4830"/>
                    </a:cubicBezTo>
                    <a:cubicBezTo>
                      <a:pt x="9190" y="4880"/>
                      <a:pt x="9374" y="4913"/>
                      <a:pt x="9575" y="4963"/>
                    </a:cubicBezTo>
                    <a:cubicBezTo>
                      <a:pt x="9575" y="4963"/>
                      <a:pt x="9575" y="4963"/>
                      <a:pt x="9575" y="4963"/>
                    </a:cubicBezTo>
                    <a:cubicBezTo>
                      <a:pt x="5581" y="3977"/>
                      <a:pt x="2741" y="4061"/>
                      <a:pt x="2941" y="3075"/>
                    </a:cubicBezTo>
                    <a:cubicBezTo>
                      <a:pt x="3159" y="2056"/>
                      <a:pt x="5648" y="1672"/>
                      <a:pt x="15907" y="2708"/>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0"/>
              <p:cNvSpPr/>
              <p:nvPr/>
            </p:nvSpPr>
            <p:spPr>
              <a:xfrm>
                <a:off x="4486323" y="4110696"/>
                <a:ext cx="2718467" cy="597992"/>
              </a:xfrm>
              <a:custGeom>
                <a:avLst/>
                <a:gdLst/>
                <a:ahLst/>
                <a:cxnLst/>
                <a:rect l="l" t="t" r="r" b="b"/>
                <a:pathLst>
                  <a:path w="31681" h="6969" extrusionOk="0">
                    <a:moveTo>
                      <a:pt x="6216" y="4713"/>
                    </a:moveTo>
                    <a:cubicBezTo>
                      <a:pt x="2457" y="2423"/>
                      <a:pt x="6601" y="1722"/>
                      <a:pt x="15072" y="3225"/>
                    </a:cubicBezTo>
                    <a:cubicBezTo>
                      <a:pt x="21338" y="4345"/>
                      <a:pt x="28405" y="4211"/>
                      <a:pt x="31680" y="4061"/>
                    </a:cubicBezTo>
                    <a:cubicBezTo>
                      <a:pt x="30126" y="3994"/>
                      <a:pt x="28088" y="3810"/>
                      <a:pt x="27720" y="3794"/>
                    </a:cubicBezTo>
                    <a:cubicBezTo>
                      <a:pt x="25849" y="3677"/>
                      <a:pt x="24028" y="3409"/>
                      <a:pt x="22190" y="3175"/>
                    </a:cubicBezTo>
                    <a:cubicBezTo>
                      <a:pt x="21722" y="3109"/>
                      <a:pt x="21271" y="3042"/>
                      <a:pt x="20836" y="2975"/>
                    </a:cubicBezTo>
                    <a:lnTo>
                      <a:pt x="16776" y="2407"/>
                    </a:lnTo>
                    <a:cubicBezTo>
                      <a:pt x="15857" y="2273"/>
                      <a:pt x="14955" y="2173"/>
                      <a:pt x="14069" y="2006"/>
                    </a:cubicBezTo>
                    <a:cubicBezTo>
                      <a:pt x="13201" y="1855"/>
                      <a:pt x="12365" y="1688"/>
                      <a:pt x="11513" y="1505"/>
                    </a:cubicBezTo>
                    <a:cubicBezTo>
                      <a:pt x="10243" y="1237"/>
                      <a:pt x="8940" y="953"/>
                      <a:pt x="7653" y="719"/>
                    </a:cubicBezTo>
                    <a:cubicBezTo>
                      <a:pt x="5347" y="318"/>
                      <a:pt x="3058" y="1"/>
                      <a:pt x="602" y="268"/>
                    </a:cubicBezTo>
                    <a:cubicBezTo>
                      <a:pt x="402" y="285"/>
                      <a:pt x="201" y="318"/>
                      <a:pt x="1" y="352"/>
                    </a:cubicBezTo>
                    <a:lnTo>
                      <a:pt x="1" y="6701"/>
                    </a:lnTo>
                    <a:cubicBezTo>
                      <a:pt x="1187" y="6300"/>
                      <a:pt x="2891" y="6300"/>
                      <a:pt x="3994" y="6300"/>
                    </a:cubicBezTo>
                    <a:lnTo>
                      <a:pt x="6166" y="6400"/>
                    </a:lnTo>
                    <a:cubicBezTo>
                      <a:pt x="6701" y="6434"/>
                      <a:pt x="7720" y="6534"/>
                      <a:pt x="8255" y="6584"/>
                    </a:cubicBezTo>
                    <a:cubicBezTo>
                      <a:pt x="9307" y="6718"/>
                      <a:pt x="10293" y="6835"/>
                      <a:pt x="11329" y="6968"/>
                    </a:cubicBezTo>
                    <a:cubicBezTo>
                      <a:pt x="9458" y="6317"/>
                      <a:pt x="7570" y="5548"/>
                      <a:pt x="6216" y="4713"/>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0"/>
              <p:cNvSpPr/>
              <p:nvPr/>
            </p:nvSpPr>
            <p:spPr>
              <a:xfrm>
                <a:off x="10123665" y="5570266"/>
                <a:ext cx="78943" cy="60237"/>
              </a:xfrm>
              <a:custGeom>
                <a:avLst/>
                <a:gdLst/>
                <a:ahLst/>
                <a:cxnLst/>
                <a:rect l="l" t="t" r="r" b="b"/>
                <a:pathLst>
                  <a:path w="920" h="702" extrusionOk="0">
                    <a:moveTo>
                      <a:pt x="452" y="0"/>
                    </a:moveTo>
                    <a:cubicBezTo>
                      <a:pt x="419" y="17"/>
                      <a:pt x="435" y="67"/>
                      <a:pt x="402" y="67"/>
                    </a:cubicBezTo>
                    <a:cubicBezTo>
                      <a:pt x="402" y="100"/>
                      <a:pt x="419" y="100"/>
                      <a:pt x="419" y="100"/>
                    </a:cubicBezTo>
                    <a:cubicBezTo>
                      <a:pt x="402" y="100"/>
                      <a:pt x="419" y="134"/>
                      <a:pt x="402" y="134"/>
                    </a:cubicBezTo>
                    <a:cubicBezTo>
                      <a:pt x="385" y="134"/>
                      <a:pt x="385" y="117"/>
                      <a:pt x="385" y="117"/>
                    </a:cubicBezTo>
                    <a:cubicBezTo>
                      <a:pt x="352" y="150"/>
                      <a:pt x="352" y="234"/>
                      <a:pt x="385" y="251"/>
                    </a:cubicBezTo>
                    <a:cubicBezTo>
                      <a:pt x="352" y="251"/>
                      <a:pt x="385" y="317"/>
                      <a:pt x="402" y="317"/>
                    </a:cubicBezTo>
                    <a:cubicBezTo>
                      <a:pt x="419" y="301"/>
                      <a:pt x="402" y="301"/>
                      <a:pt x="385" y="284"/>
                    </a:cubicBezTo>
                    <a:cubicBezTo>
                      <a:pt x="396" y="284"/>
                      <a:pt x="415" y="277"/>
                      <a:pt x="431" y="277"/>
                    </a:cubicBezTo>
                    <a:cubicBezTo>
                      <a:pt x="439" y="277"/>
                      <a:pt x="446" y="278"/>
                      <a:pt x="452" y="284"/>
                    </a:cubicBezTo>
                    <a:cubicBezTo>
                      <a:pt x="452" y="317"/>
                      <a:pt x="419" y="301"/>
                      <a:pt x="419" y="317"/>
                    </a:cubicBezTo>
                    <a:cubicBezTo>
                      <a:pt x="435" y="317"/>
                      <a:pt x="452" y="334"/>
                      <a:pt x="469" y="351"/>
                    </a:cubicBezTo>
                    <a:cubicBezTo>
                      <a:pt x="458" y="383"/>
                      <a:pt x="447" y="402"/>
                      <a:pt x="432" y="402"/>
                    </a:cubicBezTo>
                    <a:cubicBezTo>
                      <a:pt x="423" y="402"/>
                      <a:pt x="414" y="396"/>
                      <a:pt x="402" y="384"/>
                    </a:cubicBezTo>
                    <a:cubicBezTo>
                      <a:pt x="402" y="434"/>
                      <a:pt x="368" y="418"/>
                      <a:pt x="335" y="434"/>
                    </a:cubicBezTo>
                    <a:cubicBezTo>
                      <a:pt x="318" y="401"/>
                      <a:pt x="335" y="418"/>
                      <a:pt x="335" y="384"/>
                    </a:cubicBezTo>
                    <a:cubicBezTo>
                      <a:pt x="330" y="383"/>
                      <a:pt x="327" y="382"/>
                      <a:pt x="323" y="382"/>
                    </a:cubicBezTo>
                    <a:cubicBezTo>
                      <a:pt x="294" y="382"/>
                      <a:pt x="311" y="437"/>
                      <a:pt x="293" y="437"/>
                    </a:cubicBezTo>
                    <a:cubicBezTo>
                      <a:pt x="290" y="437"/>
                      <a:pt x="288" y="436"/>
                      <a:pt x="285" y="434"/>
                    </a:cubicBezTo>
                    <a:cubicBezTo>
                      <a:pt x="285" y="434"/>
                      <a:pt x="285" y="401"/>
                      <a:pt x="268" y="401"/>
                    </a:cubicBezTo>
                    <a:cubicBezTo>
                      <a:pt x="268" y="418"/>
                      <a:pt x="251" y="418"/>
                      <a:pt x="235" y="418"/>
                    </a:cubicBezTo>
                    <a:cubicBezTo>
                      <a:pt x="251" y="351"/>
                      <a:pt x="318" y="301"/>
                      <a:pt x="352" y="301"/>
                    </a:cubicBezTo>
                    <a:cubicBezTo>
                      <a:pt x="335" y="284"/>
                      <a:pt x="335" y="267"/>
                      <a:pt x="352" y="267"/>
                    </a:cubicBezTo>
                    <a:cubicBezTo>
                      <a:pt x="335" y="251"/>
                      <a:pt x="335" y="251"/>
                      <a:pt x="318" y="234"/>
                    </a:cubicBezTo>
                    <a:lnTo>
                      <a:pt x="318" y="234"/>
                    </a:lnTo>
                    <a:cubicBezTo>
                      <a:pt x="328" y="244"/>
                      <a:pt x="343" y="253"/>
                      <a:pt x="351" y="253"/>
                    </a:cubicBezTo>
                    <a:cubicBezTo>
                      <a:pt x="357" y="253"/>
                      <a:pt x="359" y="248"/>
                      <a:pt x="352" y="234"/>
                    </a:cubicBezTo>
                    <a:cubicBezTo>
                      <a:pt x="318" y="234"/>
                      <a:pt x="302" y="217"/>
                      <a:pt x="285" y="184"/>
                    </a:cubicBezTo>
                    <a:cubicBezTo>
                      <a:pt x="285" y="197"/>
                      <a:pt x="285" y="222"/>
                      <a:pt x="276" y="222"/>
                    </a:cubicBezTo>
                    <a:cubicBezTo>
                      <a:pt x="274" y="222"/>
                      <a:pt x="271" y="220"/>
                      <a:pt x="268" y="217"/>
                    </a:cubicBezTo>
                    <a:cubicBezTo>
                      <a:pt x="258" y="188"/>
                      <a:pt x="243" y="170"/>
                      <a:pt x="232" y="170"/>
                    </a:cubicBezTo>
                    <a:cubicBezTo>
                      <a:pt x="224" y="170"/>
                      <a:pt x="218" y="180"/>
                      <a:pt x="218" y="201"/>
                    </a:cubicBezTo>
                    <a:cubicBezTo>
                      <a:pt x="185" y="184"/>
                      <a:pt x="168" y="150"/>
                      <a:pt x="151" y="117"/>
                    </a:cubicBezTo>
                    <a:cubicBezTo>
                      <a:pt x="146" y="116"/>
                      <a:pt x="142" y="115"/>
                      <a:pt x="138" y="115"/>
                    </a:cubicBezTo>
                    <a:cubicBezTo>
                      <a:pt x="101" y="115"/>
                      <a:pt x="133" y="174"/>
                      <a:pt x="116" y="174"/>
                    </a:cubicBezTo>
                    <a:cubicBezTo>
                      <a:pt x="113" y="174"/>
                      <a:pt x="108" y="172"/>
                      <a:pt x="101" y="167"/>
                    </a:cubicBezTo>
                    <a:lnTo>
                      <a:pt x="101" y="167"/>
                    </a:lnTo>
                    <a:cubicBezTo>
                      <a:pt x="101" y="189"/>
                      <a:pt x="107" y="195"/>
                      <a:pt x="116" y="195"/>
                    </a:cubicBezTo>
                    <a:cubicBezTo>
                      <a:pt x="127" y="195"/>
                      <a:pt x="142" y="184"/>
                      <a:pt x="151" y="184"/>
                    </a:cubicBezTo>
                    <a:cubicBezTo>
                      <a:pt x="135" y="234"/>
                      <a:pt x="201" y="201"/>
                      <a:pt x="201" y="234"/>
                    </a:cubicBezTo>
                    <a:cubicBezTo>
                      <a:pt x="185" y="267"/>
                      <a:pt x="201" y="267"/>
                      <a:pt x="201" y="301"/>
                    </a:cubicBezTo>
                    <a:cubicBezTo>
                      <a:pt x="187" y="296"/>
                      <a:pt x="175" y="294"/>
                      <a:pt x="165" y="294"/>
                    </a:cubicBezTo>
                    <a:cubicBezTo>
                      <a:pt x="141" y="294"/>
                      <a:pt x="130" y="306"/>
                      <a:pt x="118" y="317"/>
                    </a:cubicBezTo>
                    <a:cubicBezTo>
                      <a:pt x="101" y="301"/>
                      <a:pt x="84" y="267"/>
                      <a:pt x="51" y="267"/>
                    </a:cubicBezTo>
                    <a:cubicBezTo>
                      <a:pt x="43" y="292"/>
                      <a:pt x="38" y="301"/>
                      <a:pt x="32" y="301"/>
                    </a:cubicBezTo>
                    <a:cubicBezTo>
                      <a:pt x="26" y="301"/>
                      <a:pt x="18" y="292"/>
                      <a:pt x="1" y="284"/>
                    </a:cubicBezTo>
                    <a:lnTo>
                      <a:pt x="1" y="284"/>
                    </a:lnTo>
                    <a:cubicBezTo>
                      <a:pt x="34" y="334"/>
                      <a:pt x="1" y="368"/>
                      <a:pt x="34" y="401"/>
                    </a:cubicBezTo>
                    <a:cubicBezTo>
                      <a:pt x="30" y="409"/>
                      <a:pt x="27" y="412"/>
                      <a:pt x="25" y="412"/>
                    </a:cubicBezTo>
                    <a:cubicBezTo>
                      <a:pt x="17" y="412"/>
                      <a:pt x="14" y="380"/>
                      <a:pt x="1" y="368"/>
                    </a:cubicBezTo>
                    <a:cubicBezTo>
                      <a:pt x="1" y="418"/>
                      <a:pt x="1" y="434"/>
                      <a:pt x="1" y="451"/>
                    </a:cubicBezTo>
                    <a:lnTo>
                      <a:pt x="84" y="451"/>
                    </a:lnTo>
                    <a:cubicBezTo>
                      <a:pt x="84" y="434"/>
                      <a:pt x="68" y="434"/>
                      <a:pt x="68" y="401"/>
                    </a:cubicBezTo>
                    <a:lnTo>
                      <a:pt x="68" y="401"/>
                    </a:lnTo>
                    <a:cubicBezTo>
                      <a:pt x="74" y="404"/>
                      <a:pt x="79" y="406"/>
                      <a:pt x="82" y="406"/>
                    </a:cubicBezTo>
                    <a:cubicBezTo>
                      <a:pt x="96" y="406"/>
                      <a:pt x="88" y="384"/>
                      <a:pt x="101" y="384"/>
                    </a:cubicBezTo>
                    <a:cubicBezTo>
                      <a:pt x="118" y="418"/>
                      <a:pt x="101" y="468"/>
                      <a:pt x="101" y="485"/>
                    </a:cubicBezTo>
                    <a:cubicBezTo>
                      <a:pt x="84" y="485"/>
                      <a:pt x="84" y="485"/>
                      <a:pt x="84" y="501"/>
                    </a:cubicBezTo>
                    <a:cubicBezTo>
                      <a:pt x="89" y="499"/>
                      <a:pt x="93" y="498"/>
                      <a:pt x="96" y="498"/>
                    </a:cubicBezTo>
                    <a:cubicBezTo>
                      <a:pt x="111" y="498"/>
                      <a:pt x="106" y="521"/>
                      <a:pt x="112" y="521"/>
                    </a:cubicBezTo>
                    <a:cubicBezTo>
                      <a:pt x="114" y="521"/>
                      <a:pt x="115" y="520"/>
                      <a:pt x="118" y="518"/>
                    </a:cubicBezTo>
                    <a:cubicBezTo>
                      <a:pt x="118" y="485"/>
                      <a:pt x="118" y="485"/>
                      <a:pt x="135" y="468"/>
                    </a:cubicBezTo>
                    <a:cubicBezTo>
                      <a:pt x="135" y="471"/>
                      <a:pt x="135" y="473"/>
                      <a:pt x="136" y="473"/>
                    </a:cubicBezTo>
                    <a:cubicBezTo>
                      <a:pt x="140" y="473"/>
                      <a:pt x="146" y="463"/>
                      <a:pt x="149" y="463"/>
                    </a:cubicBezTo>
                    <a:cubicBezTo>
                      <a:pt x="150" y="463"/>
                      <a:pt x="151" y="464"/>
                      <a:pt x="151" y="468"/>
                    </a:cubicBezTo>
                    <a:cubicBezTo>
                      <a:pt x="151" y="485"/>
                      <a:pt x="135" y="485"/>
                      <a:pt x="135" y="501"/>
                    </a:cubicBezTo>
                    <a:cubicBezTo>
                      <a:pt x="151" y="501"/>
                      <a:pt x="151" y="535"/>
                      <a:pt x="168" y="551"/>
                    </a:cubicBezTo>
                    <a:cubicBezTo>
                      <a:pt x="177" y="532"/>
                      <a:pt x="190" y="527"/>
                      <a:pt x="203" y="527"/>
                    </a:cubicBezTo>
                    <a:cubicBezTo>
                      <a:pt x="220" y="527"/>
                      <a:pt x="239" y="537"/>
                      <a:pt x="255" y="537"/>
                    </a:cubicBezTo>
                    <a:cubicBezTo>
                      <a:pt x="268" y="537"/>
                      <a:pt x="279" y="529"/>
                      <a:pt x="285" y="501"/>
                    </a:cubicBezTo>
                    <a:cubicBezTo>
                      <a:pt x="285" y="535"/>
                      <a:pt x="302" y="551"/>
                      <a:pt x="302" y="551"/>
                    </a:cubicBezTo>
                    <a:lnTo>
                      <a:pt x="285" y="551"/>
                    </a:lnTo>
                    <a:cubicBezTo>
                      <a:pt x="285" y="551"/>
                      <a:pt x="285" y="585"/>
                      <a:pt x="285" y="585"/>
                    </a:cubicBezTo>
                    <a:cubicBezTo>
                      <a:pt x="302" y="551"/>
                      <a:pt x="352" y="551"/>
                      <a:pt x="402" y="551"/>
                    </a:cubicBezTo>
                    <a:cubicBezTo>
                      <a:pt x="402" y="501"/>
                      <a:pt x="435" y="518"/>
                      <a:pt x="452" y="485"/>
                    </a:cubicBezTo>
                    <a:cubicBezTo>
                      <a:pt x="493" y="512"/>
                      <a:pt x="501" y="597"/>
                      <a:pt x="464" y="597"/>
                    </a:cubicBezTo>
                    <a:cubicBezTo>
                      <a:pt x="456" y="597"/>
                      <a:pt x="447" y="593"/>
                      <a:pt x="435" y="585"/>
                    </a:cubicBezTo>
                    <a:cubicBezTo>
                      <a:pt x="435" y="618"/>
                      <a:pt x="385" y="618"/>
                      <a:pt x="402" y="652"/>
                    </a:cubicBezTo>
                    <a:cubicBezTo>
                      <a:pt x="435" y="652"/>
                      <a:pt x="435" y="702"/>
                      <a:pt x="402" y="702"/>
                    </a:cubicBezTo>
                    <a:lnTo>
                      <a:pt x="452" y="702"/>
                    </a:lnTo>
                    <a:cubicBezTo>
                      <a:pt x="452" y="685"/>
                      <a:pt x="419" y="668"/>
                      <a:pt x="452" y="668"/>
                    </a:cubicBezTo>
                    <a:cubicBezTo>
                      <a:pt x="469" y="635"/>
                      <a:pt x="435" y="635"/>
                      <a:pt x="435" y="618"/>
                    </a:cubicBezTo>
                    <a:cubicBezTo>
                      <a:pt x="445" y="615"/>
                      <a:pt x="453" y="614"/>
                      <a:pt x="459" y="614"/>
                    </a:cubicBezTo>
                    <a:cubicBezTo>
                      <a:pt x="485" y="614"/>
                      <a:pt x="485" y="638"/>
                      <a:pt x="485" y="652"/>
                    </a:cubicBezTo>
                    <a:cubicBezTo>
                      <a:pt x="502" y="635"/>
                      <a:pt x="536" y="635"/>
                      <a:pt x="536" y="602"/>
                    </a:cubicBezTo>
                    <a:cubicBezTo>
                      <a:pt x="524" y="602"/>
                      <a:pt x="521" y="609"/>
                      <a:pt x="514" y="609"/>
                    </a:cubicBezTo>
                    <a:cubicBezTo>
                      <a:pt x="511" y="609"/>
                      <a:pt x="508" y="607"/>
                      <a:pt x="502" y="602"/>
                    </a:cubicBezTo>
                    <a:cubicBezTo>
                      <a:pt x="519" y="585"/>
                      <a:pt x="502" y="535"/>
                      <a:pt x="519" y="535"/>
                    </a:cubicBezTo>
                    <a:cubicBezTo>
                      <a:pt x="531" y="535"/>
                      <a:pt x="534" y="563"/>
                      <a:pt x="542" y="563"/>
                    </a:cubicBezTo>
                    <a:cubicBezTo>
                      <a:pt x="545" y="563"/>
                      <a:pt x="548" y="560"/>
                      <a:pt x="552" y="551"/>
                    </a:cubicBezTo>
                    <a:cubicBezTo>
                      <a:pt x="533" y="532"/>
                      <a:pt x="542" y="524"/>
                      <a:pt x="553" y="524"/>
                    </a:cubicBezTo>
                    <a:cubicBezTo>
                      <a:pt x="560" y="524"/>
                      <a:pt x="569" y="528"/>
                      <a:pt x="569" y="535"/>
                    </a:cubicBezTo>
                    <a:cubicBezTo>
                      <a:pt x="569" y="518"/>
                      <a:pt x="569" y="501"/>
                      <a:pt x="586" y="501"/>
                    </a:cubicBezTo>
                    <a:cubicBezTo>
                      <a:pt x="552" y="485"/>
                      <a:pt x="536" y="468"/>
                      <a:pt x="519" y="434"/>
                    </a:cubicBezTo>
                    <a:cubicBezTo>
                      <a:pt x="541" y="434"/>
                      <a:pt x="549" y="427"/>
                      <a:pt x="556" y="427"/>
                    </a:cubicBezTo>
                    <a:cubicBezTo>
                      <a:pt x="560" y="427"/>
                      <a:pt x="563" y="429"/>
                      <a:pt x="569" y="434"/>
                    </a:cubicBezTo>
                    <a:cubicBezTo>
                      <a:pt x="586" y="401"/>
                      <a:pt x="602" y="368"/>
                      <a:pt x="619" y="334"/>
                    </a:cubicBezTo>
                    <a:cubicBezTo>
                      <a:pt x="636" y="334"/>
                      <a:pt x="636" y="317"/>
                      <a:pt x="636" y="317"/>
                    </a:cubicBezTo>
                    <a:cubicBezTo>
                      <a:pt x="636" y="351"/>
                      <a:pt x="686" y="334"/>
                      <a:pt x="686" y="368"/>
                    </a:cubicBezTo>
                    <a:cubicBezTo>
                      <a:pt x="719" y="351"/>
                      <a:pt x="719" y="317"/>
                      <a:pt x="736" y="301"/>
                    </a:cubicBezTo>
                    <a:lnTo>
                      <a:pt x="736" y="301"/>
                    </a:lnTo>
                    <a:cubicBezTo>
                      <a:pt x="728" y="317"/>
                      <a:pt x="736" y="317"/>
                      <a:pt x="746" y="317"/>
                    </a:cubicBezTo>
                    <a:cubicBezTo>
                      <a:pt x="757" y="317"/>
                      <a:pt x="769" y="317"/>
                      <a:pt x="769" y="334"/>
                    </a:cubicBezTo>
                    <a:cubicBezTo>
                      <a:pt x="719" y="334"/>
                      <a:pt x="786" y="351"/>
                      <a:pt x="769" y="384"/>
                    </a:cubicBezTo>
                    <a:cubicBezTo>
                      <a:pt x="820" y="384"/>
                      <a:pt x="853" y="401"/>
                      <a:pt x="870" y="434"/>
                    </a:cubicBezTo>
                    <a:cubicBezTo>
                      <a:pt x="870" y="334"/>
                      <a:pt x="870" y="251"/>
                      <a:pt x="836" y="184"/>
                    </a:cubicBezTo>
                    <a:lnTo>
                      <a:pt x="836" y="184"/>
                    </a:lnTo>
                    <a:cubicBezTo>
                      <a:pt x="840" y="187"/>
                      <a:pt x="844" y="188"/>
                      <a:pt x="848" y="188"/>
                    </a:cubicBezTo>
                    <a:cubicBezTo>
                      <a:pt x="866" y="188"/>
                      <a:pt x="893" y="167"/>
                      <a:pt x="920" y="167"/>
                    </a:cubicBezTo>
                    <a:cubicBezTo>
                      <a:pt x="903" y="167"/>
                      <a:pt x="903" y="150"/>
                      <a:pt x="903" y="134"/>
                    </a:cubicBezTo>
                    <a:cubicBezTo>
                      <a:pt x="853" y="134"/>
                      <a:pt x="836" y="167"/>
                      <a:pt x="803" y="184"/>
                    </a:cubicBezTo>
                    <a:cubicBezTo>
                      <a:pt x="803" y="173"/>
                      <a:pt x="799" y="169"/>
                      <a:pt x="794" y="169"/>
                    </a:cubicBezTo>
                    <a:cubicBezTo>
                      <a:pt x="784" y="169"/>
                      <a:pt x="769" y="184"/>
                      <a:pt x="769" y="184"/>
                    </a:cubicBezTo>
                    <a:lnTo>
                      <a:pt x="769" y="150"/>
                    </a:lnTo>
                    <a:cubicBezTo>
                      <a:pt x="736" y="150"/>
                      <a:pt x="736" y="167"/>
                      <a:pt x="703" y="167"/>
                    </a:cubicBezTo>
                    <a:cubicBezTo>
                      <a:pt x="686" y="201"/>
                      <a:pt x="719" y="217"/>
                      <a:pt x="703" y="217"/>
                    </a:cubicBezTo>
                    <a:cubicBezTo>
                      <a:pt x="686" y="184"/>
                      <a:pt x="652" y="184"/>
                      <a:pt x="586" y="167"/>
                    </a:cubicBezTo>
                    <a:cubicBezTo>
                      <a:pt x="586" y="184"/>
                      <a:pt x="569" y="217"/>
                      <a:pt x="552" y="234"/>
                    </a:cubicBezTo>
                    <a:cubicBezTo>
                      <a:pt x="552" y="226"/>
                      <a:pt x="548" y="221"/>
                      <a:pt x="544" y="221"/>
                    </a:cubicBezTo>
                    <a:cubicBezTo>
                      <a:pt x="540" y="221"/>
                      <a:pt x="536" y="226"/>
                      <a:pt x="536" y="234"/>
                    </a:cubicBezTo>
                    <a:cubicBezTo>
                      <a:pt x="536" y="167"/>
                      <a:pt x="435" y="134"/>
                      <a:pt x="519" y="50"/>
                    </a:cubicBezTo>
                    <a:cubicBezTo>
                      <a:pt x="485" y="50"/>
                      <a:pt x="469" y="33"/>
                      <a:pt x="452"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0"/>
              <p:cNvSpPr/>
              <p:nvPr/>
            </p:nvSpPr>
            <p:spPr>
              <a:xfrm>
                <a:off x="9900053" y="5445503"/>
                <a:ext cx="31577" cy="45993"/>
              </a:xfrm>
              <a:custGeom>
                <a:avLst/>
                <a:gdLst/>
                <a:ahLst/>
                <a:cxnLst/>
                <a:rect l="l" t="t" r="r" b="b"/>
                <a:pathLst>
                  <a:path w="368" h="536" extrusionOk="0">
                    <a:moveTo>
                      <a:pt x="84" y="0"/>
                    </a:moveTo>
                    <a:cubicBezTo>
                      <a:pt x="50" y="17"/>
                      <a:pt x="0" y="34"/>
                      <a:pt x="0" y="84"/>
                    </a:cubicBezTo>
                    <a:cubicBezTo>
                      <a:pt x="101" y="117"/>
                      <a:pt x="117" y="284"/>
                      <a:pt x="218" y="368"/>
                    </a:cubicBezTo>
                    <a:cubicBezTo>
                      <a:pt x="167" y="368"/>
                      <a:pt x="218" y="401"/>
                      <a:pt x="184" y="418"/>
                    </a:cubicBezTo>
                    <a:cubicBezTo>
                      <a:pt x="201" y="435"/>
                      <a:pt x="201" y="452"/>
                      <a:pt x="184" y="468"/>
                    </a:cubicBezTo>
                    <a:cubicBezTo>
                      <a:pt x="251" y="468"/>
                      <a:pt x="268" y="502"/>
                      <a:pt x="301" y="518"/>
                    </a:cubicBezTo>
                    <a:cubicBezTo>
                      <a:pt x="301" y="508"/>
                      <a:pt x="304" y="504"/>
                      <a:pt x="309" y="504"/>
                    </a:cubicBezTo>
                    <a:cubicBezTo>
                      <a:pt x="320" y="504"/>
                      <a:pt x="340" y="524"/>
                      <a:pt x="351" y="535"/>
                    </a:cubicBezTo>
                    <a:cubicBezTo>
                      <a:pt x="368" y="435"/>
                      <a:pt x="201" y="368"/>
                      <a:pt x="268" y="251"/>
                    </a:cubicBezTo>
                    <a:cubicBezTo>
                      <a:pt x="251" y="234"/>
                      <a:pt x="218" y="201"/>
                      <a:pt x="234" y="167"/>
                    </a:cubicBezTo>
                    <a:cubicBezTo>
                      <a:pt x="201" y="167"/>
                      <a:pt x="167" y="151"/>
                      <a:pt x="167" y="84"/>
                    </a:cubicBezTo>
                    <a:cubicBezTo>
                      <a:pt x="141" y="84"/>
                      <a:pt x="146" y="105"/>
                      <a:pt x="132" y="105"/>
                    </a:cubicBezTo>
                    <a:cubicBezTo>
                      <a:pt x="129" y="105"/>
                      <a:pt x="124" y="104"/>
                      <a:pt x="117" y="101"/>
                    </a:cubicBezTo>
                    <a:cubicBezTo>
                      <a:pt x="134" y="84"/>
                      <a:pt x="134" y="50"/>
                      <a:pt x="151" y="17"/>
                    </a:cubicBezTo>
                    <a:lnTo>
                      <a:pt x="117" y="17"/>
                    </a:lnTo>
                    <a:cubicBezTo>
                      <a:pt x="103" y="24"/>
                      <a:pt x="98" y="28"/>
                      <a:pt x="96" y="28"/>
                    </a:cubicBezTo>
                    <a:cubicBezTo>
                      <a:pt x="92" y="28"/>
                      <a:pt x="94" y="20"/>
                      <a:pt x="84"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0"/>
              <p:cNvSpPr/>
              <p:nvPr/>
            </p:nvSpPr>
            <p:spPr>
              <a:xfrm>
                <a:off x="9879630" y="5590259"/>
                <a:ext cx="37669" cy="37412"/>
              </a:xfrm>
              <a:custGeom>
                <a:avLst/>
                <a:gdLst/>
                <a:ahLst/>
                <a:cxnLst/>
                <a:rect l="l" t="t" r="r" b="b"/>
                <a:pathLst>
                  <a:path w="439" h="436" extrusionOk="0">
                    <a:moveTo>
                      <a:pt x="4" y="369"/>
                    </a:moveTo>
                    <a:cubicBezTo>
                      <a:pt x="0" y="369"/>
                      <a:pt x="1" y="370"/>
                      <a:pt x="5" y="370"/>
                    </a:cubicBezTo>
                    <a:lnTo>
                      <a:pt x="5" y="370"/>
                    </a:lnTo>
                    <a:cubicBezTo>
                      <a:pt x="5" y="370"/>
                      <a:pt x="5" y="369"/>
                      <a:pt x="4" y="369"/>
                    </a:cubicBezTo>
                    <a:close/>
                    <a:moveTo>
                      <a:pt x="305" y="1"/>
                    </a:moveTo>
                    <a:cubicBezTo>
                      <a:pt x="305" y="34"/>
                      <a:pt x="272" y="18"/>
                      <a:pt x="272" y="51"/>
                    </a:cubicBezTo>
                    <a:cubicBezTo>
                      <a:pt x="272" y="51"/>
                      <a:pt x="305" y="84"/>
                      <a:pt x="288" y="101"/>
                    </a:cubicBezTo>
                    <a:cubicBezTo>
                      <a:pt x="288" y="84"/>
                      <a:pt x="272" y="68"/>
                      <a:pt x="255" y="68"/>
                    </a:cubicBezTo>
                    <a:cubicBezTo>
                      <a:pt x="255" y="98"/>
                      <a:pt x="261" y="104"/>
                      <a:pt x="259" y="104"/>
                    </a:cubicBezTo>
                    <a:cubicBezTo>
                      <a:pt x="257" y="104"/>
                      <a:pt x="252" y="101"/>
                      <a:pt x="238" y="101"/>
                    </a:cubicBezTo>
                    <a:cubicBezTo>
                      <a:pt x="238" y="126"/>
                      <a:pt x="226" y="126"/>
                      <a:pt x="213" y="126"/>
                    </a:cubicBezTo>
                    <a:cubicBezTo>
                      <a:pt x="201" y="126"/>
                      <a:pt x="188" y="126"/>
                      <a:pt x="188" y="151"/>
                    </a:cubicBezTo>
                    <a:cubicBezTo>
                      <a:pt x="272" y="168"/>
                      <a:pt x="155" y="201"/>
                      <a:pt x="105" y="201"/>
                    </a:cubicBezTo>
                    <a:cubicBezTo>
                      <a:pt x="149" y="216"/>
                      <a:pt x="102" y="269"/>
                      <a:pt x="113" y="294"/>
                    </a:cubicBezTo>
                    <a:lnTo>
                      <a:pt x="113" y="294"/>
                    </a:lnTo>
                    <a:cubicBezTo>
                      <a:pt x="109" y="289"/>
                      <a:pt x="105" y="285"/>
                      <a:pt x="105" y="285"/>
                    </a:cubicBezTo>
                    <a:lnTo>
                      <a:pt x="105" y="285"/>
                    </a:lnTo>
                    <a:cubicBezTo>
                      <a:pt x="88" y="318"/>
                      <a:pt x="138" y="302"/>
                      <a:pt x="121" y="335"/>
                    </a:cubicBezTo>
                    <a:cubicBezTo>
                      <a:pt x="118" y="332"/>
                      <a:pt x="116" y="330"/>
                      <a:pt x="115" y="330"/>
                    </a:cubicBezTo>
                    <a:lnTo>
                      <a:pt x="115" y="330"/>
                    </a:lnTo>
                    <a:cubicBezTo>
                      <a:pt x="110" y="330"/>
                      <a:pt x="118" y="352"/>
                      <a:pt x="105" y="352"/>
                    </a:cubicBezTo>
                    <a:cubicBezTo>
                      <a:pt x="100" y="339"/>
                      <a:pt x="96" y="335"/>
                      <a:pt x="92" y="335"/>
                    </a:cubicBezTo>
                    <a:cubicBezTo>
                      <a:pt x="84" y="335"/>
                      <a:pt x="75" y="352"/>
                      <a:pt x="67" y="352"/>
                    </a:cubicBezTo>
                    <a:cubicBezTo>
                      <a:pt x="63" y="352"/>
                      <a:pt x="59" y="348"/>
                      <a:pt x="55" y="335"/>
                    </a:cubicBezTo>
                    <a:cubicBezTo>
                      <a:pt x="55" y="365"/>
                      <a:pt x="30" y="371"/>
                      <a:pt x="15" y="371"/>
                    </a:cubicBezTo>
                    <a:cubicBezTo>
                      <a:pt x="11" y="371"/>
                      <a:pt x="8" y="371"/>
                      <a:pt x="5" y="370"/>
                    </a:cubicBezTo>
                    <a:lnTo>
                      <a:pt x="5" y="370"/>
                    </a:lnTo>
                    <a:cubicBezTo>
                      <a:pt x="22" y="401"/>
                      <a:pt x="54" y="386"/>
                      <a:pt x="38" y="435"/>
                    </a:cubicBezTo>
                    <a:cubicBezTo>
                      <a:pt x="89" y="423"/>
                      <a:pt x="130" y="341"/>
                      <a:pt x="177" y="341"/>
                    </a:cubicBezTo>
                    <a:cubicBezTo>
                      <a:pt x="191" y="341"/>
                      <a:pt x="206" y="349"/>
                      <a:pt x="222" y="369"/>
                    </a:cubicBezTo>
                    <a:cubicBezTo>
                      <a:pt x="205" y="285"/>
                      <a:pt x="238" y="285"/>
                      <a:pt x="238" y="201"/>
                    </a:cubicBezTo>
                    <a:cubicBezTo>
                      <a:pt x="305" y="201"/>
                      <a:pt x="355" y="235"/>
                      <a:pt x="405" y="252"/>
                    </a:cubicBezTo>
                    <a:cubicBezTo>
                      <a:pt x="405" y="201"/>
                      <a:pt x="372" y="235"/>
                      <a:pt x="389" y="185"/>
                    </a:cubicBezTo>
                    <a:cubicBezTo>
                      <a:pt x="372" y="185"/>
                      <a:pt x="372" y="201"/>
                      <a:pt x="339" y="201"/>
                    </a:cubicBezTo>
                    <a:cubicBezTo>
                      <a:pt x="322" y="151"/>
                      <a:pt x="339" y="151"/>
                      <a:pt x="305" y="118"/>
                    </a:cubicBezTo>
                    <a:lnTo>
                      <a:pt x="305" y="118"/>
                    </a:lnTo>
                    <a:cubicBezTo>
                      <a:pt x="308" y="119"/>
                      <a:pt x="310" y="120"/>
                      <a:pt x="313" y="120"/>
                    </a:cubicBezTo>
                    <a:cubicBezTo>
                      <a:pt x="339" y="120"/>
                      <a:pt x="372" y="70"/>
                      <a:pt x="400" y="70"/>
                    </a:cubicBezTo>
                    <a:cubicBezTo>
                      <a:pt x="408" y="70"/>
                      <a:pt x="415" y="74"/>
                      <a:pt x="422" y="84"/>
                    </a:cubicBezTo>
                    <a:cubicBezTo>
                      <a:pt x="439" y="51"/>
                      <a:pt x="389" y="18"/>
                      <a:pt x="372" y="1"/>
                    </a:cubicBezTo>
                    <a:cubicBezTo>
                      <a:pt x="355" y="18"/>
                      <a:pt x="347" y="26"/>
                      <a:pt x="339" y="26"/>
                    </a:cubicBezTo>
                    <a:cubicBezTo>
                      <a:pt x="330" y="26"/>
                      <a:pt x="322" y="18"/>
                      <a:pt x="305"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0"/>
              <p:cNvSpPr/>
              <p:nvPr/>
            </p:nvSpPr>
            <p:spPr>
              <a:xfrm>
                <a:off x="9954540" y="5372396"/>
                <a:ext cx="38785" cy="37326"/>
              </a:xfrm>
              <a:custGeom>
                <a:avLst/>
                <a:gdLst/>
                <a:ahLst/>
                <a:cxnLst/>
                <a:rect l="l" t="t" r="r" b="b"/>
                <a:pathLst>
                  <a:path w="452" h="435" extrusionOk="0">
                    <a:moveTo>
                      <a:pt x="284" y="0"/>
                    </a:moveTo>
                    <a:cubicBezTo>
                      <a:pt x="284" y="50"/>
                      <a:pt x="251" y="84"/>
                      <a:pt x="234" y="100"/>
                    </a:cubicBezTo>
                    <a:cubicBezTo>
                      <a:pt x="240" y="113"/>
                      <a:pt x="244" y="116"/>
                      <a:pt x="248" y="116"/>
                    </a:cubicBezTo>
                    <a:cubicBezTo>
                      <a:pt x="251" y="116"/>
                      <a:pt x="254" y="112"/>
                      <a:pt x="258" y="112"/>
                    </a:cubicBezTo>
                    <a:cubicBezTo>
                      <a:pt x="261" y="112"/>
                      <a:pt x="264" y="113"/>
                      <a:pt x="268" y="117"/>
                    </a:cubicBezTo>
                    <a:cubicBezTo>
                      <a:pt x="234" y="167"/>
                      <a:pt x="201" y="201"/>
                      <a:pt x="167" y="201"/>
                    </a:cubicBezTo>
                    <a:cubicBezTo>
                      <a:pt x="189" y="233"/>
                      <a:pt x="163" y="244"/>
                      <a:pt x="132" y="244"/>
                    </a:cubicBezTo>
                    <a:cubicBezTo>
                      <a:pt x="115" y="244"/>
                      <a:pt x="96" y="240"/>
                      <a:pt x="84" y="234"/>
                    </a:cubicBezTo>
                    <a:cubicBezTo>
                      <a:pt x="84" y="268"/>
                      <a:pt x="67" y="284"/>
                      <a:pt x="50" y="301"/>
                    </a:cubicBezTo>
                    <a:cubicBezTo>
                      <a:pt x="67" y="301"/>
                      <a:pt x="84" y="318"/>
                      <a:pt x="84" y="334"/>
                    </a:cubicBezTo>
                    <a:cubicBezTo>
                      <a:pt x="67" y="334"/>
                      <a:pt x="67" y="318"/>
                      <a:pt x="50" y="318"/>
                    </a:cubicBezTo>
                    <a:cubicBezTo>
                      <a:pt x="34" y="351"/>
                      <a:pt x="50" y="351"/>
                      <a:pt x="50" y="385"/>
                    </a:cubicBezTo>
                    <a:cubicBezTo>
                      <a:pt x="34" y="385"/>
                      <a:pt x="17" y="385"/>
                      <a:pt x="0" y="401"/>
                    </a:cubicBezTo>
                    <a:cubicBezTo>
                      <a:pt x="50" y="418"/>
                      <a:pt x="50" y="418"/>
                      <a:pt x="100" y="435"/>
                    </a:cubicBezTo>
                    <a:cubicBezTo>
                      <a:pt x="100" y="394"/>
                      <a:pt x="123" y="342"/>
                      <a:pt x="149" y="342"/>
                    </a:cubicBezTo>
                    <a:cubicBezTo>
                      <a:pt x="155" y="342"/>
                      <a:pt x="161" y="345"/>
                      <a:pt x="167" y="351"/>
                    </a:cubicBezTo>
                    <a:cubicBezTo>
                      <a:pt x="151" y="301"/>
                      <a:pt x="201" y="334"/>
                      <a:pt x="201" y="301"/>
                    </a:cubicBezTo>
                    <a:cubicBezTo>
                      <a:pt x="201" y="301"/>
                      <a:pt x="184" y="251"/>
                      <a:pt x="217" y="234"/>
                    </a:cubicBezTo>
                    <a:cubicBezTo>
                      <a:pt x="224" y="241"/>
                      <a:pt x="229" y="244"/>
                      <a:pt x="234" y="244"/>
                    </a:cubicBezTo>
                    <a:cubicBezTo>
                      <a:pt x="252" y="244"/>
                      <a:pt x="254" y="201"/>
                      <a:pt x="268" y="201"/>
                    </a:cubicBezTo>
                    <a:cubicBezTo>
                      <a:pt x="268" y="217"/>
                      <a:pt x="284" y="217"/>
                      <a:pt x="284" y="234"/>
                    </a:cubicBezTo>
                    <a:cubicBezTo>
                      <a:pt x="276" y="243"/>
                      <a:pt x="272" y="243"/>
                      <a:pt x="270" y="243"/>
                    </a:cubicBezTo>
                    <a:cubicBezTo>
                      <a:pt x="268" y="243"/>
                      <a:pt x="268" y="243"/>
                      <a:pt x="268" y="251"/>
                    </a:cubicBezTo>
                    <a:cubicBezTo>
                      <a:pt x="301" y="234"/>
                      <a:pt x="318" y="217"/>
                      <a:pt x="351" y="201"/>
                    </a:cubicBezTo>
                    <a:cubicBezTo>
                      <a:pt x="351" y="217"/>
                      <a:pt x="351" y="234"/>
                      <a:pt x="368" y="234"/>
                    </a:cubicBezTo>
                    <a:cubicBezTo>
                      <a:pt x="380" y="222"/>
                      <a:pt x="401" y="182"/>
                      <a:pt x="412" y="182"/>
                    </a:cubicBezTo>
                    <a:cubicBezTo>
                      <a:pt x="416" y="182"/>
                      <a:pt x="418" y="188"/>
                      <a:pt x="418" y="201"/>
                    </a:cubicBezTo>
                    <a:cubicBezTo>
                      <a:pt x="451" y="167"/>
                      <a:pt x="418" y="151"/>
                      <a:pt x="401" y="134"/>
                    </a:cubicBezTo>
                    <a:cubicBezTo>
                      <a:pt x="401" y="117"/>
                      <a:pt x="435" y="134"/>
                      <a:pt x="435" y="100"/>
                    </a:cubicBezTo>
                    <a:cubicBezTo>
                      <a:pt x="431" y="97"/>
                      <a:pt x="429" y="96"/>
                      <a:pt x="426" y="96"/>
                    </a:cubicBezTo>
                    <a:cubicBezTo>
                      <a:pt x="417" y="96"/>
                      <a:pt x="415" y="117"/>
                      <a:pt x="401" y="117"/>
                    </a:cubicBezTo>
                    <a:cubicBezTo>
                      <a:pt x="401" y="84"/>
                      <a:pt x="418" y="34"/>
                      <a:pt x="401" y="34"/>
                    </a:cubicBezTo>
                    <a:cubicBezTo>
                      <a:pt x="401" y="67"/>
                      <a:pt x="368" y="84"/>
                      <a:pt x="351" y="100"/>
                    </a:cubicBezTo>
                    <a:cubicBezTo>
                      <a:pt x="351" y="67"/>
                      <a:pt x="334" y="0"/>
                      <a:pt x="284"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0"/>
              <p:cNvSpPr/>
              <p:nvPr/>
            </p:nvSpPr>
            <p:spPr>
              <a:xfrm>
                <a:off x="10186819" y="5479912"/>
                <a:ext cx="50197" cy="99022"/>
              </a:xfrm>
              <a:custGeom>
                <a:avLst/>
                <a:gdLst/>
                <a:ahLst/>
                <a:cxnLst/>
                <a:rect l="l" t="t" r="r" b="b"/>
                <a:pathLst>
                  <a:path w="585" h="1154" extrusionOk="0">
                    <a:moveTo>
                      <a:pt x="568" y="485"/>
                    </a:moveTo>
                    <a:cubicBezTo>
                      <a:pt x="551" y="518"/>
                      <a:pt x="551" y="552"/>
                      <a:pt x="551" y="585"/>
                    </a:cubicBezTo>
                    <a:lnTo>
                      <a:pt x="568" y="585"/>
                    </a:lnTo>
                    <a:lnTo>
                      <a:pt x="568" y="552"/>
                    </a:lnTo>
                    <a:cubicBezTo>
                      <a:pt x="568" y="552"/>
                      <a:pt x="568" y="535"/>
                      <a:pt x="568" y="535"/>
                    </a:cubicBezTo>
                    <a:lnTo>
                      <a:pt x="568" y="485"/>
                    </a:lnTo>
                    <a:close/>
                    <a:moveTo>
                      <a:pt x="535" y="0"/>
                    </a:moveTo>
                    <a:cubicBezTo>
                      <a:pt x="535" y="17"/>
                      <a:pt x="518" y="101"/>
                      <a:pt x="468" y="101"/>
                    </a:cubicBezTo>
                    <a:cubicBezTo>
                      <a:pt x="501" y="117"/>
                      <a:pt x="468" y="151"/>
                      <a:pt x="434" y="151"/>
                    </a:cubicBezTo>
                    <a:cubicBezTo>
                      <a:pt x="434" y="201"/>
                      <a:pt x="485" y="184"/>
                      <a:pt x="468" y="218"/>
                    </a:cubicBezTo>
                    <a:cubicBezTo>
                      <a:pt x="465" y="221"/>
                      <a:pt x="462" y="222"/>
                      <a:pt x="459" y="222"/>
                    </a:cubicBezTo>
                    <a:cubicBezTo>
                      <a:pt x="450" y="222"/>
                      <a:pt x="444" y="201"/>
                      <a:pt x="418" y="201"/>
                    </a:cubicBezTo>
                    <a:cubicBezTo>
                      <a:pt x="418" y="218"/>
                      <a:pt x="434" y="234"/>
                      <a:pt x="451" y="234"/>
                    </a:cubicBezTo>
                    <a:cubicBezTo>
                      <a:pt x="418" y="234"/>
                      <a:pt x="368" y="268"/>
                      <a:pt x="351" y="284"/>
                    </a:cubicBezTo>
                    <a:cubicBezTo>
                      <a:pt x="317" y="234"/>
                      <a:pt x="234" y="284"/>
                      <a:pt x="217" y="218"/>
                    </a:cubicBezTo>
                    <a:cubicBezTo>
                      <a:pt x="204" y="218"/>
                      <a:pt x="190" y="239"/>
                      <a:pt x="177" y="239"/>
                    </a:cubicBezTo>
                    <a:cubicBezTo>
                      <a:pt x="174" y="239"/>
                      <a:pt x="170" y="238"/>
                      <a:pt x="167" y="234"/>
                    </a:cubicBezTo>
                    <a:cubicBezTo>
                      <a:pt x="167" y="284"/>
                      <a:pt x="150" y="284"/>
                      <a:pt x="167" y="335"/>
                    </a:cubicBezTo>
                    <a:cubicBezTo>
                      <a:pt x="175" y="318"/>
                      <a:pt x="184" y="309"/>
                      <a:pt x="188" y="309"/>
                    </a:cubicBezTo>
                    <a:cubicBezTo>
                      <a:pt x="192" y="309"/>
                      <a:pt x="192" y="318"/>
                      <a:pt x="184" y="335"/>
                    </a:cubicBezTo>
                    <a:cubicBezTo>
                      <a:pt x="201" y="335"/>
                      <a:pt x="201" y="335"/>
                      <a:pt x="217" y="351"/>
                    </a:cubicBezTo>
                    <a:cubicBezTo>
                      <a:pt x="232" y="322"/>
                      <a:pt x="249" y="315"/>
                      <a:pt x="269" y="315"/>
                    </a:cubicBezTo>
                    <a:cubicBezTo>
                      <a:pt x="287" y="315"/>
                      <a:pt x="307" y="321"/>
                      <a:pt x="327" y="321"/>
                    </a:cubicBezTo>
                    <a:cubicBezTo>
                      <a:pt x="335" y="321"/>
                      <a:pt x="343" y="321"/>
                      <a:pt x="351" y="318"/>
                    </a:cubicBezTo>
                    <a:lnTo>
                      <a:pt x="351" y="318"/>
                    </a:lnTo>
                    <a:cubicBezTo>
                      <a:pt x="301" y="385"/>
                      <a:pt x="234" y="435"/>
                      <a:pt x="167" y="485"/>
                    </a:cubicBezTo>
                    <a:cubicBezTo>
                      <a:pt x="167" y="535"/>
                      <a:pt x="217" y="518"/>
                      <a:pt x="201" y="552"/>
                    </a:cubicBezTo>
                    <a:cubicBezTo>
                      <a:pt x="184" y="518"/>
                      <a:pt x="150" y="535"/>
                      <a:pt x="117" y="518"/>
                    </a:cubicBezTo>
                    <a:cubicBezTo>
                      <a:pt x="84" y="535"/>
                      <a:pt x="50" y="535"/>
                      <a:pt x="67" y="585"/>
                    </a:cubicBezTo>
                    <a:cubicBezTo>
                      <a:pt x="57" y="588"/>
                      <a:pt x="50" y="590"/>
                      <a:pt x="43" y="590"/>
                    </a:cubicBezTo>
                    <a:cubicBezTo>
                      <a:pt x="16" y="590"/>
                      <a:pt x="14" y="565"/>
                      <a:pt x="0" y="552"/>
                    </a:cubicBezTo>
                    <a:lnTo>
                      <a:pt x="0" y="552"/>
                    </a:lnTo>
                    <a:cubicBezTo>
                      <a:pt x="17" y="602"/>
                      <a:pt x="33" y="669"/>
                      <a:pt x="17" y="736"/>
                    </a:cubicBezTo>
                    <a:cubicBezTo>
                      <a:pt x="21" y="738"/>
                      <a:pt x="25" y="738"/>
                      <a:pt x="29" y="738"/>
                    </a:cubicBezTo>
                    <a:cubicBezTo>
                      <a:pt x="49" y="738"/>
                      <a:pt x="70" y="722"/>
                      <a:pt x="85" y="722"/>
                    </a:cubicBezTo>
                    <a:cubicBezTo>
                      <a:pt x="94" y="722"/>
                      <a:pt x="100" y="729"/>
                      <a:pt x="100" y="752"/>
                    </a:cubicBezTo>
                    <a:cubicBezTo>
                      <a:pt x="114" y="739"/>
                      <a:pt x="127" y="714"/>
                      <a:pt x="159" y="714"/>
                    </a:cubicBezTo>
                    <a:cubicBezTo>
                      <a:pt x="166" y="714"/>
                      <a:pt x="174" y="716"/>
                      <a:pt x="184" y="719"/>
                    </a:cubicBezTo>
                    <a:cubicBezTo>
                      <a:pt x="134" y="635"/>
                      <a:pt x="184" y="585"/>
                      <a:pt x="251" y="585"/>
                    </a:cubicBezTo>
                    <a:cubicBezTo>
                      <a:pt x="251" y="619"/>
                      <a:pt x="217" y="619"/>
                      <a:pt x="234" y="652"/>
                    </a:cubicBezTo>
                    <a:cubicBezTo>
                      <a:pt x="251" y="652"/>
                      <a:pt x="251" y="635"/>
                      <a:pt x="251" y="619"/>
                    </a:cubicBezTo>
                    <a:lnTo>
                      <a:pt x="251" y="619"/>
                    </a:lnTo>
                    <a:cubicBezTo>
                      <a:pt x="301" y="652"/>
                      <a:pt x="217" y="685"/>
                      <a:pt x="251" y="719"/>
                    </a:cubicBezTo>
                    <a:cubicBezTo>
                      <a:pt x="301" y="752"/>
                      <a:pt x="418" y="752"/>
                      <a:pt x="418" y="853"/>
                    </a:cubicBezTo>
                    <a:cubicBezTo>
                      <a:pt x="434" y="836"/>
                      <a:pt x="451" y="802"/>
                      <a:pt x="468" y="786"/>
                    </a:cubicBezTo>
                    <a:cubicBezTo>
                      <a:pt x="513" y="786"/>
                      <a:pt x="490" y="855"/>
                      <a:pt x="523" y="855"/>
                    </a:cubicBezTo>
                    <a:cubicBezTo>
                      <a:pt x="526" y="855"/>
                      <a:pt x="530" y="854"/>
                      <a:pt x="535" y="853"/>
                    </a:cubicBezTo>
                    <a:lnTo>
                      <a:pt x="535" y="853"/>
                    </a:lnTo>
                    <a:cubicBezTo>
                      <a:pt x="521" y="880"/>
                      <a:pt x="519" y="907"/>
                      <a:pt x="491" y="907"/>
                    </a:cubicBezTo>
                    <a:cubicBezTo>
                      <a:pt x="485" y="907"/>
                      <a:pt x="477" y="906"/>
                      <a:pt x="468" y="903"/>
                    </a:cubicBezTo>
                    <a:lnTo>
                      <a:pt x="468" y="903"/>
                    </a:lnTo>
                    <a:cubicBezTo>
                      <a:pt x="418" y="969"/>
                      <a:pt x="485" y="1053"/>
                      <a:pt x="468" y="1086"/>
                    </a:cubicBezTo>
                    <a:cubicBezTo>
                      <a:pt x="478" y="1090"/>
                      <a:pt x="486" y="1091"/>
                      <a:pt x="493" y="1091"/>
                    </a:cubicBezTo>
                    <a:cubicBezTo>
                      <a:pt x="519" y="1091"/>
                      <a:pt x="525" y="1070"/>
                      <a:pt x="551" y="1070"/>
                    </a:cubicBezTo>
                    <a:cubicBezTo>
                      <a:pt x="535" y="1120"/>
                      <a:pt x="535" y="1137"/>
                      <a:pt x="568" y="1153"/>
                    </a:cubicBezTo>
                    <a:lnTo>
                      <a:pt x="568" y="1020"/>
                    </a:lnTo>
                    <a:cubicBezTo>
                      <a:pt x="568" y="1003"/>
                      <a:pt x="568" y="986"/>
                      <a:pt x="535" y="986"/>
                    </a:cubicBezTo>
                    <a:cubicBezTo>
                      <a:pt x="551" y="969"/>
                      <a:pt x="568" y="969"/>
                      <a:pt x="568" y="936"/>
                    </a:cubicBezTo>
                    <a:lnTo>
                      <a:pt x="568" y="669"/>
                    </a:lnTo>
                    <a:cubicBezTo>
                      <a:pt x="568" y="652"/>
                      <a:pt x="568" y="652"/>
                      <a:pt x="568" y="652"/>
                    </a:cubicBezTo>
                    <a:lnTo>
                      <a:pt x="568" y="602"/>
                    </a:lnTo>
                    <a:cubicBezTo>
                      <a:pt x="535" y="585"/>
                      <a:pt x="501" y="602"/>
                      <a:pt x="501" y="552"/>
                    </a:cubicBezTo>
                    <a:cubicBezTo>
                      <a:pt x="489" y="549"/>
                      <a:pt x="479" y="548"/>
                      <a:pt x="470" y="548"/>
                    </a:cubicBezTo>
                    <a:cubicBezTo>
                      <a:pt x="417" y="548"/>
                      <a:pt x="411" y="585"/>
                      <a:pt x="368" y="585"/>
                    </a:cubicBezTo>
                    <a:cubicBezTo>
                      <a:pt x="351" y="585"/>
                      <a:pt x="351" y="568"/>
                      <a:pt x="351" y="535"/>
                    </a:cubicBezTo>
                    <a:cubicBezTo>
                      <a:pt x="384" y="535"/>
                      <a:pt x="384" y="518"/>
                      <a:pt x="418" y="502"/>
                    </a:cubicBezTo>
                    <a:cubicBezTo>
                      <a:pt x="401" y="468"/>
                      <a:pt x="451" y="485"/>
                      <a:pt x="451" y="418"/>
                    </a:cubicBezTo>
                    <a:cubicBezTo>
                      <a:pt x="485" y="418"/>
                      <a:pt x="485" y="435"/>
                      <a:pt x="501" y="452"/>
                    </a:cubicBezTo>
                    <a:cubicBezTo>
                      <a:pt x="501" y="452"/>
                      <a:pt x="485" y="468"/>
                      <a:pt x="501" y="485"/>
                    </a:cubicBezTo>
                    <a:cubicBezTo>
                      <a:pt x="501" y="468"/>
                      <a:pt x="518" y="452"/>
                      <a:pt x="535" y="452"/>
                    </a:cubicBezTo>
                    <a:cubicBezTo>
                      <a:pt x="535" y="485"/>
                      <a:pt x="551" y="485"/>
                      <a:pt x="568" y="485"/>
                    </a:cubicBezTo>
                    <a:lnTo>
                      <a:pt x="568" y="318"/>
                    </a:lnTo>
                    <a:lnTo>
                      <a:pt x="535" y="318"/>
                    </a:lnTo>
                    <a:cubicBezTo>
                      <a:pt x="522" y="305"/>
                      <a:pt x="500" y="273"/>
                      <a:pt x="482" y="273"/>
                    </a:cubicBezTo>
                    <a:cubicBezTo>
                      <a:pt x="477" y="273"/>
                      <a:pt x="472" y="276"/>
                      <a:pt x="468" y="284"/>
                    </a:cubicBezTo>
                    <a:cubicBezTo>
                      <a:pt x="451" y="268"/>
                      <a:pt x="501" y="268"/>
                      <a:pt x="535" y="251"/>
                    </a:cubicBezTo>
                    <a:cubicBezTo>
                      <a:pt x="535" y="234"/>
                      <a:pt x="518" y="234"/>
                      <a:pt x="518" y="218"/>
                    </a:cubicBezTo>
                    <a:cubicBezTo>
                      <a:pt x="518" y="201"/>
                      <a:pt x="551" y="201"/>
                      <a:pt x="568" y="184"/>
                    </a:cubicBezTo>
                    <a:lnTo>
                      <a:pt x="568" y="51"/>
                    </a:lnTo>
                    <a:cubicBezTo>
                      <a:pt x="585" y="0"/>
                      <a:pt x="535" y="17"/>
                      <a:pt x="535"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0"/>
              <p:cNvSpPr/>
              <p:nvPr/>
            </p:nvSpPr>
            <p:spPr>
              <a:xfrm>
                <a:off x="10199690" y="5569751"/>
                <a:ext cx="38785" cy="69418"/>
              </a:xfrm>
              <a:custGeom>
                <a:avLst/>
                <a:gdLst/>
                <a:ahLst/>
                <a:cxnLst/>
                <a:rect l="l" t="t" r="r" b="b"/>
                <a:pathLst>
                  <a:path w="452" h="809" extrusionOk="0">
                    <a:moveTo>
                      <a:pt x="251" y="307"/>
                    </a:moveTo>
                    <a:cubicBezTo>
                      <a:pt x="284" y="307"/>
                      <a:pt x="284" y="323"/>
                      <a:pt x="318" y="323"/>
                    </a:cubicBezTo>
                    <a:cubicBezTo>
                      <a:pt x="303" y="338"/>
                      <a:pt x="341" y="393"/>
                      <a:pt x="361" y="393"/>
                    </a:cubicBezTo>
                    <a:cubicBezTo>
                      <a:pt x="364" y="393"/>
                      <a:pt x="366" y="392"/>
                      <a:pt x="368" y="390"/>
                    </a:cubicBezTo>
                    <a:cubicBezTo>
                      <a:pt x="385" y="390"/>
                      <a:pt x="385" y="390"/>
                      <a:pt x="385" y="407"/>
                    </a:cubicBezTo>
                    <a:lnTo>
                      <a:pt x="385" y="440"/>
                    </a:lnTo>
                    <a:cubicBezTo>
                      <a:pt x="374" y="430"/>
                      <a:pt x="365" y="426"/>
                      <a:pt x="357" y="426"/>
                    </a:cubicBezTo>
                    <a:cubicBezTo>
                      <a:pt x="335" y="426"/>
                      <a:pt x="320" y="455"/>
                      <a:pt x="304" y="455"/>
                    </a:cubicBezTo>
                    <a:cubicBezTo>
                      <a:pt x="298" y="455"/>
                      <a:pt x="292" y="451"/>
                      <a:pt x="284" y="440"/>
                    </a:cubicBezTo>
                    <a:lnTo>
                      <a:pt x="284" y="440"/>
                    </a:lnTo>
                    <a:cubicBezTo>
                      <a:pt x="284" y="491"/>
                      <a:pt x="318" y="507"/>
                      <a:pt x="318" y="524"/>
                    </a:cubicBezTo>
                    <a:cubicBezTo>
                      <a:pt x="318" y="536"/>
                      <a:pt x="301" y="548"/>
                      <a:pt x="291" y="548"/>
                    </a:cubicBezTo>
                    <a:cubicBezTo>
                      <a:pt x="287" y="548"/>
                      <a:pt x="284" y="546"/>
                      <a:pt x="284" y="541"/>
                    </a:cubicBezTo>
                    <a:cubicBezTo>
                      <a:pt x="268" y="541"/>
                      <a:pt x="268" y="557"/>
                      <a:pt x="251" y="557"/>
                    </a:cubicBezTo>
                    <a:cubicBezTo>
                      <a:pt x="251" y="507"/>
                      <a:pt x="251" y="524"/>
                      <a:pt x="251" y="474"/>
                    </a:cubicBezTo>
                    <a:cubicBezTo>
                      <a:pt x="249" y="475"/>
                      <a:pt x="246" y="476"/>
                      <a:pt x="243" y="476"/>
                    </a:cubicBezTo>
                    <a:cubicBezTo>
                      <a:pt x="211" y="476"/>
                      <a:pt x="170" y="387"/>
                      <a:pt x="201" y="340"/>
                    </a:cubicBezTo>
                    <a:cubicBezTo>
                      <a:pt x="234" y="340"/>
                      <a:pt x="251" y="323"/>
                      <a:pt x="251" y="307"/>
                    </a:cubicBezTo>
                    <a:close/>
                    <a:moveTo>
                      <a:pt x="278" y="1"/>
                    </a:moveTo>
                    <a:cubicBezTo>
                      <a:pt x="275" y="1"/>
                      <a:pt x="271" y="2"/>
                      <a:pt x="268" y="6"/>
                    </a:cubicBezTo>
                    <a:cubicBezTo>
                      <a:pt x="318" y="56"/>
                      <a:pt x="201" y="90"/>
                      <a:pt x="268" y="123"/>
                    </a:cubicBezTo>
                    <a:cubicBezTo>
                      <a:pt x="234" y="123"/>
                      <a:pt x="251" y="140"/>
                      <a:pt x="251" y="156"/>
                    </a:cubicBezTo>
                    <a:cubicBezTo>
                      <a:pt x="240" y="156"/>
                      <a:pt x="236" y="149"/>
                      <a:pt x="230" y="149"/>
                    </a:cubicBezTo>
                    <a:cubicBezTo>
                      <a:pt x="227" y="149"/>
                      <a:pt x="223" y="151"/>
                      <a:pt x="218" y="156"/>
                    </a:cubicBezTo>
                    <a:cubicBezTo>
                      <a:pt x="234" y="190"/>
                      <a:pt x="218" y="207"/>
                      <a:pt x="218" y="207"/>
                    </a:cubicBezTo>
                    <a:cubicBezTo>
                      <a:pt x="234" y="223"/>
                      <a:pt x="251" y="223"/>
                      <a:pt x="251" y="240"/>
                    </a:cubicBezTo>
                    <a:cubicBezTo>
                      <a:pt x="234" y="257"/>
                      <a:pt x="234" y="273"/>
                      <a:pt x="201" y="273"/>
                    </a:cubicBezTo>
                    <a:cubicBezTo>
                      <a:pt x="201" y="207"/>
                      <a:pt x="201" y="223"/>
                      <a:pt x="167" y="207"/>
                    </a:cubicBezTo>
                    <a:cubicBezTo>
                      <a:pt x="182" y="164"/>
                      <a:pt x="184" y="99"/>
                      <a:pt x="214" y="99"/>
                    </a:cubicBezTo>
                    <a:cubicBezTo>
                      <a:pt x="220" y="99"/>
                      <a:pt x="226" y="101"/>
                      <a:pt x="234" y="106"/>
                    </a:cubicBezTo>
                    <a:cubicBezTo>
                      <a:pt x="218" y="90"/>
                      <a:pt x="251" y="73"/>
                      <a:pt x="218" y="56"/>
                    </a:cubicBezTo>
                    <a:cubicBezTo>
                      <a:pt x="218" y="78"/>
                      <a:pt x="215" y="84"/>
                      <a:pt x="207" y="84"/>
                    </a:cubicBezTo>
                    <a:cubicBezTo>
                      <a:pt x="197" y="84"/>
                      <a:pt x="179" y="73"/>
                      <a:pt x="151" y="73"/>
                    </a:cubicBezTo>
                    <a:cubicBezTo>
                      <a:pt x="151" y="112"/>
                      <a:pt x="151" y="151"/>
                      <a:pt x="135" y="151"/>
                    </a:cubicBezTo>
                    <a:cubicBezTo>
                      <a:pt x="131" y="151"/>
                      <a:pt x="125" y="147"/>
                      <a:pt x="117" y="140"/>
                    </a:cubicBezTo>
                    <a:cubicBezTo>
                      <a:pt x="117" y="190"/>
                      <a:pt x="84" y="190"/>
                      <a:pt x="84" y="207"/>
                    </a:cubicBezTo>
                    <a:cubicBezTo>
                      <a:pt x="87" y="210"/>
                      <a:pt x="90" y="211"/>
                      <a:pt x="92" y="211"/>
                    </a:cubicBezTo>
                    <a:cubicBezTo>
                      <a:pt x="98" y="211"/>
                      <a:pt x="100" y="202"/>
                      <a:pt x="100" y="202"/>
                    </a:cubicBezTo>
                    <a:cubicBezTo>
                      <a:pt x="101" y="202"/>
                      <a:pt x="101" y="203"/>
                      <a:pt x="101" y="207"/>
                    </a:cubicBezTo>
                    <a:cubicBezTo>
                      <a:pt x="84" y="240"/>
                      <a:pt x="84" y="240"/>
                      <a:pt x="101" y="257"/>
                    </a:cubicBezTo>
                    <a:cubicBezTo>
                      <a:pt x="84" y="273"/>
                      <a:pt x="51" y="273"/>
                      <a:pt x="67" y="323"/>
                    </a:cubicBezTo>
                    <a:cubicBezTo>
                      <a:pt x="101" y="340"/>
                      <a:pt x="84" y="424"/>
                      <a:pt x="84" y="424"/>
                    </a:cubicBezTo>
                    <a:cubicBezTo>
                      <a:pt x="59" y="424"/>
                      <a:pt x="42" y="420"/>
                      <a:pt x="30" y="420"/>
                    </a:cubicBezTo>
                    <a:cubicBezTo>
                      <a:pt x="17" y="420"/>
                      <a:pt x="9" y="424"/>
                      <a:pt x="0" y="440"/>
                    </a:cubicBezTo>
                    <a:cubicBezTo>
                      <a:pt x="5" y="438"/>
                      <a:pt x="9" y="437"/>
                      <a:pt x="12" y="437"/>
                    </a:cubicBezTo>
                    <a:cubicBezTo>
                      <a:pt x="30" y="437"/>
                      <a:pt x="24" y="474"/>
                      <a:pt x="67" y="474"/>
                    </a:cubicBezTo>
                    <a:cubicBezTo>
                      <a:pt x="67" y="450"/>
                      <a:pt x="70" y="442"/>
                      <a:pt x="75" y="442"/>
                    </a:cubicBezTo>
                    <a:cubicBezTo>
                      <a:pt x="82" y="442"/>
                      <a:pt x="95" y="462"/>
                      <a:pt x="110" y="462"/>
                    </a:cubicBezTo>
                    <a:cubicBezTo>
                      <a:pt x="118" y="462"/>
                      <a:pt x="126" y="457"/>
                      <a:pt x="134" y="440"/>
                    </a:cubicBezTo>
                    <a:cubicBezTo>
                      <a:pt x="151" y="491"/>
                      <a:pt x="134" y="524"/>
                      <a:pt x="151" y="557"/>
                    </a:cubicBezTo>
                    <a:cubicBezTo>
                      <a:pt x="184" y="557"/>
                      <a:pt x="234" y="557"/>
                      <a:pt x="218" y="608"/>
                    </a:cubicBezTo>
                    <a:cubicBezTo>
                      <a:pt x="218" y="641"/>
                      <a:pt x="201" y="658"/>
                      <a:pt x="201" y="674"/>
                    </a:cubicBezTo>
                    <a:cubicBezTo>
                      <a:pt x="234" y="674"/>
                      <a:pt x="234" y="624"/>
                      <a:pt x="251" y="608"/>
                    </a:cubicBezTo>
                    <a:cubicBezTo>
                      <a:pt x="268" y="608"/>
                      <a:pt x="268" y="624"/>
                      <a:pt x="301" y="624"/>
                    </a:cubicBezTo>
                    <a:cubicBezTo>
                      <a:pt x="318" y="691"/>
                      <a:pt x="335" y="741"/>
                      <a:pt x="251" y="741"/>
                    </a:cubicBezTo>
                    <a:cubicBezTo>
                      <a:pt x="268" y="791"/>
                      <a:pt x="318" y="741"/>
                      <a:pt x="318" y="808"/>
                    </a:cubicBezTo>
                    <a:cubicBezTo>
                      <a:pt x="368" y="808"/>
                      <a:pt x="401" y="791"/>
                      <a:pt x="418" y="758"/>
                    </a:cubicBezTo>
                    <a:lnTo>
                      <a:pt x="418" y="724"/>
                    </a:lnTo>
                    <a:lnTo>
                      <a:pt x="401" y="724"/>
                    </a:lnTo>
                    <a:cubicBezTo>
                      <a:pt x="452" y="708"/>
                      <a:pt x="385" y="674"/>
                      <a:pt x="385" y="641"/>
                    </a:cubicBezTo>
                    <a:cubicBezTo>
                      <a:pt x="375" y="651"/>
                      <a:pt x="365" y="655"/>
                      <a:pt x="356" y="655"/>
                    </a:cubicBezTo>
                    <a:cubicBezTo>
                      <a:pt x="335" y="655"/>
                      <a:pt x="318" y="631"/>
                      <a:pt x="318" y="608"/>
                    </a:cubicBezTo>
                    <a:lnTo>
                      <a:pt x="318" y="608"/>
                    </a:lnTo>
                    <a:cubicBezTo>
                      <a:pt x="338" y="618"/>
                      <a:pt x="346" y="634"/>
                      <a:pt x="349" y="634"/>
                    </a:cubicBezTo>
                    <a:cubicBezTo>
                      <a:pt x="351" y="634"/>
                      <a:pt x="351" y="627"/>
                      <a:pt x="351" y="608"/>
                    </a:cubicBezTo>
                    <a:cubicBezTo>
                      <a:pt x="385" y="608"/>
                      <a:pt x="401" y="608"/>
                      <a:pt x="418" y="624"/>
                    </a:cubicBezTo>
                    <a:lnTo>
                      <a:pt x="418" y="307"/>
                    </a:lnTo>
                    <a:cubicBezTo>
                      <a:pt x="401" y="307"/>
                      <a:pt x="401" y="290"/>
                      <a:pt x="368" y="273"/>
                    </a:cubicBezTo>
                    <a:cubicBezTo>
                      <a:pt x="368" y="307"/>
                      <a:pt x="351" y="323"/>
                      <a:pt x="335" y="323"/>
                    </a:cubicBezTo>
                    <a:cubicBezTo>
                      <a:pt x="301" y="273"/>
                      <a:pt x="368" y="307"/>
                      <a:pt x="335" y="240"/>
                    </a:cubicBezTo>
                    <a:cubicBezTo>
                      <a:pt x="284" y="240"/>
                      <a:pt x="301" y="140"/>
                      <a:pt x="268" y="90"/>
                    </a:cubicBezTo>
                    <a:lnTo>
                      <a:pt x="268" y="90"/>
                    </a:lnTo>
                    <a:cubicBezTo>
                      <a:pt x="270" y="91"/>
                      <a:pt x="272" y="91"/>
                      <a:pt x="273" y="91"/>
                    </a:cubicBezTo>
                    <a:cubicBezTo>
                      <a:pt x="298" y="91"/>
                      <a:pt x="299" y="1"/>
                      <a:pt x="278"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0"/>
              <p:cNvSpPr/>
              <p:nvPr/>
            </p:nvSpPr>
            <p:spPr>
              <a:xfrm>
                <a:off x="10149493" y="5357895"/>
                <a:ext cx="86151" cy="123563"/>
              </a:xfrm>
              <a:custGeom>
                <a:avLst/>
                <a:gdLst/>
                <a:ahLst/>
                <a:cxnLst/>
                <a:rect l="l" t="t" r="r" b="b"/>
                <a:pathLst>
                  <a:path w="1004" h="1440" extrusionOk="0">
                    <a:moveTo>
                      <a:pt x="128" y="265"/>
                    </a:moveTo>
                    <a:cubicBezTo>
                      <a:pt x="134" y="265"/>
                      <a:pt x="142" y="266"/>
                      <a:pt x="151" y="269"/>
                    </a:cubicBezTo>
                    <a:lnTo>
                      <a:pt x="134" y="269"/>
                    </a:lnTo>
                    <a:cubicBezTo>
                      <a:pt x="134" y="286"/>
                      <a:pt x="134" y="303"/>
                      <a:pt x="118" y="303"/>
                    </a:cubicBezTo>
                    <a:cubicBezTo>
                      <a:pt x="118" y="311"/>
                      <a:pt x="122" y="311"/>
                      <a:pt x="128" y="311"/>
                    </a:cubicBezTo>
                    <a:cubicBezTo>
                      <a:pt x="134" y="311"/>
                      <a:pt x="143" y="311"/>
                      <a:pt x="151" y="320"/>
                    </a:cubicBezTo>
                    <a:cubicBezTo>
                      <a:pt x="144" y="334"/>
                      <a:pt x="137" y="339"/>
                      <a:pt x="130" y="339"/>
                    </a:cubicBezTo>
                    <a:cubicBezTo>
                      <a:pt x="120" y="339"/>
                      <a:pt x="110" y="329"/>
                      <a:pt x="101" y="320"/>
                    </a:cubicBezTo>
                    <a:cubicBezTo>
                      <a:pt x="101" y="292"/>
                      <a:pt x="101" y="265"/>
                      <a:pt x="128" y="265"/>
                    </a:cubicBezTo>
                    <a:close/>
                    <a:moveTo>
                      <a:pt x="986" y="370"/>
                    </a:moveTo>
                    <a:cubicBezTo>
                      <a:pt x="953" y="370"/>
                      <a:pt x="1003" y="386"/>
                      <a:pt x="970" y="403"/>
                    </a:cubicBezTo>
                    <a:lnTo>
                      <a:pt x="953" y="403"/>
                    </a:lnTo>
                    <a:cubicBezTo>
                      <a:pt x="970" y="403"/>
                      <a:pt x="970" y="437"/>
                      <a:pt x="986" y="437"/>
                    </a:cubicBezTo>
                    <a:cubicBezTo>
                      <a:pt x="986" y="470"/>
                      <a:pt x="970" y="453"/>
                      <a:pt x="970" y="470"/>
                    </a:cubicBezTo>
                    <a:cubicBezTo>
                      <a:pt x="970" y="487"/>
                      <a:pt x="1003" y="487"/>
                      <a:pt x="1003" y="487"/>
                    </a:cubicBezTo>
                    <a:lnTo>
                      <a:pt x="1003" y="386"/>
                    </a:lnTo>
                    <a:cubicBezTo>
                      <a:pt x="1003" y="370"/>
                      <a:pt x="1003" y="370"/>
                      <a:pt x="986" y="370"/>
                    </a:cubicBezTo>
                    <a:close/>
                    <a:moveTo>
                      <a:pt x="936" y="787"/>
                    </a:moveTo>
                    <a:cubicBezTo>
                      <a:pt x="920" y="871"/>
                      <a:pt x="936" y="971"/>
                      <a:pt x="869" y="1021"/>
                    </a:cubicBezTo>
                    <a:cubicBezTo>
                      <a:pt x="819" y="1021"/>
                      <a:pt x="819" y="988"/>
                      <a:pt x="769" y="988"/>
                    </a:cubicBezTo>
                    <a:cubicBezTo>
                      <a:pt x="736" y="888"/>
                      <a:pt x="836" y="888"/>
                      <a:pt x="819" y="804"/>
                    </a:cubicBezTo>
                    <a:lnTo>
                      <a:pt x="819" y="804"/>
                    </a:lnTo>
                    <a:cubicBezTo>
                      <a:pt x="829" y="823"/>
                      <a:pt x="838" y="830"/>
                      <a:pt x="848" y="830"/>
                    </a:cubicBezTo>
                    <a:cubicBezTo>
                      <a:pt x="873" y="830"/>
                      <a:pt x="900" y="787"/>
                      <a:pt x="936" y="787"/>
                    </a:cubicBezTo>
                    <a:close/>
                    <a:moveTo>
                      <a:pt x="803" y="1138"/>
                    </a:moveTo>
                    <a:cubicBezTo>
                      <a:pt x="836" y="1138"/>
                      <a:pt x="836" y="1155"/>
                      <a:pt x="836" y="1188"/>
                    </a:cubicBezTo>
                    <a:lnTo>
                      <a:pt x="803" y="1188"/>
                    </a:lnTo>
                    <a:cubicBezTo>
                      <a:pt x="803" y="1172"/>
                      <a:pt x="819" y="1172"/>
                      <a:pt x="803" y="1138"/>
                    </a:cubicBezTo>
                    <a:close/>
                    <a:moveTo>
                      <a:pt x="240" y="1"/>
                    </a:moveTo>
                    <a:cubicBezTo>
                      <a:pt x="223" y="1"/>
                      <a:pt x="211" y="9"/>
                      <a:pt x="218" y="36"/>
                    </a:cubicBezTo>
                    <a:cubicBezTo>
                      <a:pt x="184" y="36"/>
                      <a:pt x="168" y="19"/>
                      <a:pt x="151" y="2"/>
                    </a:cubicBezTo>
                    <a:cubicBezTo>
                      <a:pt x="118" y="19"/>
                      <a:pt x="1" y="69"/>
                      <a:pt x="34" y="169"/>
                    </a:cubicBezTo>
                    <a:cubicBezTo>
                      <a:pt x="67" y="186"/>
                      <a:pt x="84" y="203"/>
                      <a:pt x="101" y="236"/>
                    </a:cubicBezTo>
                    <a:cubicBezTo>
                      <a:pt x="84" y="236"/>
                      <a:pt x="84" y="219"/>
                      <a:pt x="51" y="219"/>
                    </a:cubicBezTo>
                    <a:cubicBezTo>
                      <a:pt x="84" y="269"/>
                      <a:pt x="84" y="286"/>
                      <a:pt x="67" y="336"/>
                    </a:cubicBezTo>
                    <a:cubicBezTo>
                      <a:pt x="84" y="353"/>
                      <a:pt x="151" y="386"/>
                      <a:pt x="151" y="386"/>
                    </a:cubicBezTo>
                    <a:cubicBezTo>
                      <a:pt x="161" y="386"/>
                      <a:pt x="165" y="368"/>
                      <a:pt x="167" y="368"/>
                    </a:cubicBezTo>
                    <a:cubicBezTo>
                      <a:pt x="168" y="368"/>
                      <a:pt x="168" y="376"/>
                      <a:pt x="168" y="403"/>
                    </a:cubicBezTo>
                    <a:lnTo>
                      <a:pt x="218" y="403"/>
                    </a:lnTo>
                    <a:cubicBezTo>
                      <a:pt x="201" y="403"/>
                      <a:pt x="184" y="370"/>
                      <a:pt x="235" y="370"/>
                    </a:cubicBezTo>
                    <a:cubicBezTo>
                      <a:pt x="218" y="370"/>
                      <a:pt x="201" y="303"/>
                      <a:pt x="218" y="286"/>
                    </a:cubicBezTo>
                    <a:cubicBezTo>
                      <a:pt x="215" y="280"/>
                      <a:pt x="212" y="278"/>
                      <a:pt x="209" y="278"/>
                    </a:cubicBezTo>
                    <a:cubicBezTo>
                      <a:pt x="198" y="278"/>
                      <a:pt x="187" y="311"/>
                      <a:pt x="176" y="311"/>
                    </a:cubicBezTo>
                    <a:cubicBezTo>
                      <a:pt x="173" y="311"/>
                      <a:pt x="171" y="309"/>
                      <a:pt x="168" y="303"/>
                    </a:cubicBezTo>
                    <a:cubicBezTo>
                      <a:pt x="151" y="253"/>
                      <a:pt x="184" y="236"/>
                      <a:pt x="168" y="203"/>
                    </a:cubicBezTo>
                    <a:lnTo>
                      <a:pt x="168" y="203"/>
                    </a:lnTo>
                    <a:cubicBezTo>
                      <a:pt x="176" y="211"/>
                      <a:pt x="189" y="215"/>
                      <a:pt x="197" y="215"/>
                    </a:cubicBezTo>
                    <a:cubicBezTo>
                      <a:pt x="205" y="215"/>
                      <a:pt x="209" y="211"/>
                      <a:pt x="201" y="203"/>
                    </a:cubicBezTo>
                    <a:cubicBezTo>
                      <a:pt x="251" y="203"/>
                      <a:pt x="301" y="370"/>
                      <a:pt x="301" y="403"/>
                    </a:cubicBezTo>
                    <a:cubicBezTo>
                      <a:pt x="301" y="403"/>
                      <a:pt x="272" y="418"/>
                      <a:pt x="257" y="418"/>
                    </a:cubicBezTo>
                    <a:cubicBezTo>
                      <a:pt x="249" y="418"/>
                      <a:pt x="246" y="414"/>
                      <a:pt x="251" y="403"/>
                    </a:cubicBezTo>
                    <a:cubicBezTo>
                      <a:pt x="235" y="403"/>
                      <a:pt x="235" y="420"/>
                      <a:pt x="218" y="420"/>
                    </a:cubicBezTo>
                    <a:cubicBezTo>
                      <a:pt x="201" y="453"/>
                      <a:pt x="251" y="437"/>
                      <a:pt x="235" y="470"/>
                    </a:cubicBezTo>
                    <a:cubicBezTo>
                      <a:pt x="218" y="453"/>
                      <a:pt x="205" y="449"/>
                      <a:pt x="191" y="449"/>
                    </a:cubicBezTo>
                    <a:cubicBezTo>
                      <a:pt x="176" y="449"/>
                      <a:pt x="159" y="453"/>
                      <a:pt x="134" y="453"/>
                    </a:cubicBezTo>
                    <a:cubicBezTo>
                      <a:pt x="118" y="487"/>
                      <a:pt x="101" y="503"/>
                      <a:pt x="118" y="554"/>
                    </a:cubicBezTo>
                    <a:cubicBezTo>
                      <a:pt x="151" y="554"/>
                      <a:pt x="134" y="554"/>
                      <a:pt x="168" y="537"/>
                    </a:cubicBezTo>
                    <a:cubicBezTo>
                      <a:pt x="168" y="570"/>
                      <a:pt x="184" y="570"/>
                      <a:pt x="201" y="587"/>
                    </a:cubicBezTo>
                    <a:cubicBezTo>
                      <a:pt x="218" y="570"/>
                      <a:pt x="184" y="554"/>
                      <a:pt x="201" y="537"/>
                    </a:cubicBezTo>
                    <a:lnTo>
                      <a:pt x="201" y="537"/>
                    </a:lnTo>
                    <a:cubicBezTo>
                      <a:pt x="205" y="546"/>
                      <a:pt x="212" y="549"/>
                      <a:pt x="220" y="549"/>
                    </a:cubicBezTo>
                    <a:cubicBezTo>
                      <a:pt x="237" y="549"/>
                      <a:pt x="260" y="533"/>
                      <a:pt x="275" y="533"/>
                    </a:cubicBezTo>
                    <a:cubicBezTo>
                      <a:pt x="279" y="533"/>
                      <a:pt x="282" y="534"/>
                      <a:pt x="285" y="537"/>
                    </a:cubicBezTo>
                    <a:cubicBezTo>
                      <a:pt x="301" y="537"/>
                      <a:pt x="301" y="503"/>
                      <a:pt x="318" y="487"/>
                    </a:cubicBezTo>
                    <a:cubicBezTo>
                      <a:pt x="328" y="493"/>
                      <a:pt x="335" y="496"/>
                      <a:pt x="341" y="496"/>
                    </a:cubicBezTo>
                    <a:cubicBezTo>
                      <a:pt x="364" y="496"/>
                      <a:pt x="358" y="453"/>
                      <a:pt x="385" y="453"/>
                    </a:cubicBezTo>
                    <a:cubicBezTo>
                      <a:pt x="351" y="487"/>
                      <a:pt x="385" y="503"/>
                      <a:pt x="402" y="537"/>
                    </a:cubicBezTo>
                    <a:cubicBezTo>
                      <a:pt x="418" y="512"/>
                      <a:pt x="431" y="508"/>
                      <a:pt x="445" y="508"/>
                    </a:cubicBezTo>
                    <a:cubicBezTo>
                      <a:pt x="453" y="508"/>
                      <a:pt x="461" y="509"/>
                      <a:pt x="470" y="509"/>
                    </a:cubicBezTo>
                    <a:cubicBezTo>
                      <a:pt x="479" y="509"/>
                      <a:pt x="489" y="508"/>
                      <a:pt x="502" y="503"/>
                    </a:cubicBezTo>
                    <a:lnTo>
                      <a:pt x="502" y="503"/>
                    </a:lnTo>
                    <a:cubicBezTo>
                      <a:pt x="485" y="554"/>
                      <a:pt x="519" y="570"/>
                      <a:pt x="502" y="604"/>
                    </a:cubicBezTo>
                    <a:cubicBezTo>
                      <a:pt x="485" y="612"/>
                      <a:pt x="477" y="616"/>
                      <a:pt x="468" y="616"/>
                    </a:cubicBezTo>
                    <a:cubicBezTo>
                      <a:pt x="460" y="616"/>
                      <a:pt x="452" y="612"/>
                      <a:pt x="435" y="604"/>
                    </a:cubicBezTo>
                    <a:cubicBezTo>
                      <a:pt x="402" y="604"/>
                      <a:pt x="452" y="637"/>
                      <a:pt x="435" y="637"/>
                    </a:cubicBezTo>
                    <a:cubicBezTo>
                      <a:pt x="422" y="624"/>
                      <a:pt x="412" y="619"/>
                      <a:pt x="403" y="619"/>
                    </a:cubicBezTo>
                    <a:cubicBezTo>
                      <a:pt x="389" y="619"/>
                      <a:pt x="379" y="633"/>
                      <a:pt x="368" y="654"/>
                    </a:cubicBezTo>
                    <a:cubicBezTo>
                      <a:pt x="351" y="654"/>
                      <a:pt x="368" y="637"/>
                      <a:pt x="368" y="620"/>
                    </a:cubicBezTo>
                    <a:cubicBezTo>
                      <a:pt x="285" y="620"/>
                      <a:pt x="268" y="704"/>
                      <a:pt x="285" y="754"/>
                    </a:cubicBezTo>
                    <a:cubicBezTo>
                      <a:pt x="300" y="744"/>
                      <a:pt x="309" y="740"/>
                      <a:pt x="316" y="740"/>
                    </a:cubicBezTo>
                    <a:cubicBezTo>
                      <a:pt x="331" y="740"/>
                      <a:pt x="334" y="759"/>
                      <a:pt x="368" y="771"/>
                    </a:cubicBezTo>
                    <a:lnTo>
                      <a:pt x="385" y="771"/>
                    </a:lnTo>
                    <a:cubicBezTo>
                      <a:pt x="385" y="754"/>
                      <a:pt x="368" y="754"/>
                      <a:pt x="368" y="737"/>
                    </a:cubicBezTo>
                    <a:cubicBezTo>
                      <a:pt x="402" y="737"/>
                      <a:pt x="418" y="721"/>
                      <a:pt x="435" y="704"/>
                    </a:cubicBezTo>
                    <a:cubicBezTo>
                      <a:pt x="454" y="714"/>
                      <a:pt x="474" y="723"/>
                      <a:pt x="496" y="723"/>
                    </a:cubicBezTo>
                    <a:cubicBezTo>
                      <a:pt x="513" y="723"/>
                      <a:pt x="531" y="718"/>
                      <a:pt x="552" y="704"/>
                    </a:cubicBezTo>
                    <a:lnTo>
                      <a:pt x="552" y="704"/>
                    </a:lnTo>
                    <a:cubicBezTo>
                      <a:pt x="569" y="754"/>
                      <a:pt x="535" y="771"/>
                      <a:pt x="552" y="804"/>
                    </a:cubicBezTo>
                    <a:cubicBezTo>
                      <a:pt x="585" y="804"/>
                      <a:pt x="602" y="804"/>
                      <a:pt x="602" y="838"/>
                    </a:cubicBezTo>
                    <a:cubicBezTo>
                      <a:pt x="643" y="824"/>
                      <a:pt x="650" y="800"/>
                      <a:pt x="687" y="800"/>
                    </a:cubicBezTo>
                    <a:cubicBezTo>
                      <a:pt x="696" y="800"/>
                      <a:pt x="706" y="801"/>
                      <a:pt x="719" y="804"/>
                    </a:cubicBezTo>
                    <a:cubicBezTo>
                      <a:pt x="706" y="830"/>
                      <a:pt x="713" y="865"/>
                      <a:pt x="725" y="865"/>
                    </a:cubicBezTo>
                    <a:cubicBezTo>
                      <a:pt x="728" y="865"/>
                      <a:pt x="732" y="862"/>
                      <a:pt x="736" y="854"/>
                    </a:cubicBezTo>
                    <a:lnTo>
                      <a:pt x="736" y="854"/>
                    </a:lnTo>
                    <a:cubicBezTo>
                      <a:pt x="752" y="888"/>
                      <a:pt x="669" y="904"/>
                      <a:pt x="652" y="904"/>
                    </a:cubicBezTo>
                    <a:lnTo>
                      <a:pt x="652" y="871"/>
                    </a:lnTo>
                    <a:cubicBezTo>
                      <a:pt x="643" y="874"/>
                      <a:pt x="636" y="876"/>
                      <a:pt x="630" y="876"/>
                    </a:cubicBezTo>
                    <a:cubicBezTo>
                      <a:pt x="606" y="876"/>
                      <a:pt x="609" y="851"/>
                      <a:pt x="569" y="838"/>
                    </a:cubicBezTo>
                    <a:lnTo>
                      <a:pt x="569" y="838"/>
                    </a:lnTo>
                    <a:cubicBezTo>
                      <a:pt x="585" y="854"/>
                      <a:pt x="602" y="888"/>
                      <a:pt x="636" y="904"/>
                    </a:cubicBezTo>
                    <a:cubicBezTo>
                      <a:pt x="619" y="921"/>
                      <a:pt x="602" y="988"/>
                      <a:pt x="652" y="988"/>
                    </a:cubicBezTo>
                    <a:cubicBezTo>
                      <a:pt x="636" y="1005"/>
                      <a:pt x="636" y="1005"/>
                      <a:pt x="619" y="1021"/>
                    </a:cubicBezTo>
                    <a:cubicBezTo>
                      <a:pt x="623" y="1031"/>
                      <a:pt x="628" y="1033"/>
                      <a:pt x="633" y="1033"/>
                    </a:cubicBezTo>
                    <a:cubicBezTo>
                      <a:pt x="640" y="1033"/>
                      <a:pt x="648" y="1026"/>
                      <a:pt x="655" y="1026"/>
                    </a:cubicBezTo>
                    <a:cubicBezTo>
                      <a:pt x="660" y="1026"/>
                      <a:pt x="664" y="1029"/>
                      <a:pt x="669" y="1038"/>
                    </a:cubicBezTo>
                    <a:cubicBezTo>
                      <a:pt x="652" y="1088"/>
                      <a:pt x="702" y="1088"/>
                      <a:pt x="669" y="1122"/>
                    </a:cubicBezTo>
                    <a:cubicBezTo>
                      <a:pt x="655" y="1111"/>
                      <a:pt x="645" y="1107"/>
                      <a:pt x="637" y="1107"/>
                    </a:cubicBezTo>
                    <a:cubicBezTo>
                      <a:pt x="609" y="1107"/>
                      <a:pt x="608" y="1157"/>
                      <a:pt x="579" y="1157"/>
                    </a:cubicBezTo>
                    <a:cubicBezTo>
                      <a:pt x="576" y="1157"/>
                      <a:pt x="573" y="1156"/>
                      <a:pt x="569" y="1155"/>
                    </a:cubicBezTo>
                    <a:lnTo>
                      <a:pt x="569" y="1155"/>
                    </a:lnTo>
                    <a:cubicBezTo>
                      <a:pt x="552" y="1205"/>
                      <a:pt x="585" y="1205"/>
                      <a:pt x="619" y="1205"/>
                    </a:cubicBezTo>
                    <a:cubicBezTo>
                      <a:pt x="652" y="1155"/>
                      <a:pt x="702" y="1172"/>
                      <a:pt x="719" y="1155"/>
                    </a:cubicBezTo>
                    <a:lnTo>
                      <a:pt x="719" y="1155"/>
                    </a:lnTo>
                    <a:cubicBezTo>
                      <a:pt x="752" y="1172"/>
                      <a:pt x="686" y="1205"/>
                      <a:pt x="736" y="1205"/>
                    </a:cubicBezTo>
                    <a:cubicBezTo>
                      <a:pt x="726" y="1224"/>
                      <a:pt x="694" y="1244"/>
                      <a:pt x="669" y="1244"/>
                    </a:cubicBezTo>
                    <a:cubicBezTo>
                      <a:pt x="650" y="1244"/>
                      <a:pt x="636" y="1233"/>
                      <a:pt x="636" y="1205"/>
                    </a:cubicBezTo>
                    <a:cubicBezTo>
                      <a:pt x="619" y="1222"/>
                      <a:pt x="636" y="1255"/>
                      <a:pt x="619" y="1255"/>
                    </a:cubicBezTo>
                    <a:cubicBezTo>
                      <a:pt x="612" y="1251"/>
                      <a:pt x="605" y="1249"/>
                      <a:pt x="598" y="1249"/>
                    </a:cubicBezTo>
                    <a:cubicBezTo>
                      <a:pt x="559" y="1249"/>
                      <a:pt x="526" y="1324"/>
                      <a:pt x="468" y="1339"/>
                    </a:cubicBezTo>
                    <a:cubicBezTo>
                      <a:pt x="485" y="1372"/>
                      <a:pt x="468" y="1406"/>
                      <a:pt x="485" y="1439"/>
                    </a:cubicBezTo>
                    <a:cubicBezTo>
                      <a:pt x="519" y="1422"/>
                      <a:pt x="602" y="1422"/>
                      <a:pt x="619" y="1406"/>
                    </a:cubicBezTo>
                    <a:cubicBezTo>
                      <a:pt x="652" y="1406"/>
                      <a:pt x="619" y="1389"/>
                      <a:pt x="619" y="1372"/>
                    </a:cubicBezTo>
                    <a:cubicBezTo>
                      <a:pt x="652" y="1372"/>
                      <a:pt x="652" y="1356"/>
                      <a:pt x="652" y="1339"/>
                    </a:cubicBezTo>
                    <a:cubicBezTo>
                      <a:pt x="752" y="1339"/>
                      <a:pt x="752" y="1289"/>
                      <a:pt x="769" y="1222"/>
                    </a:cubicBezTo>
                    <a:cubicBezTo>
                      <a:pt x="786" y="1222"/>
                      <a:pt x="790" y="1226"/>
                      <a:pt x="790" y="1226"/>
                    </a:cubicBezTo>
                    <a:cubicBezTo>
                      <a:pt x="790" y="1226"/>
                      <a:pt x="786" y="1222"/>
                      <a:pt x="786" y="1205"/>
                    </a:cubicBezTo>
                    <a:cubicBezTo>
                      <a:pt x="803" y="1205"/>
                      <a:pt x="836" y="1205"/>
                      <a:pt x="853" y="1239"/>
                    </a:cubicBezTo>
                    <a:cubicBezTo>
                      <a:pt x="903" y="1188"/>
                      <a:pt x="953" y="1205"/>
                      <a:pt x="1003" y="1188"/>
                    </a:cubicBezTo>
                    <a:lnTo>
                      <a:pt x="1003" y="1005"/>
                    </a:lnTo>
                    <a:cubicBezTo>
                      <a:pt x="986" y="1055"/>
                      <a:pt x="920" y="1038"/>
                      <a:pt x="903" y="1088"/>
                    </a:cubicBezTo>
                    <a:cubicBezTo>
                      <a:pt x="903" y="1088"/>
                      <a:pt x="903" y="1071"/>
                      <a:pt x="886" y="1071"/>
                    </a:cubicBezTo>
                    <a:cubicBezTo>
                      <a:pt x="903" y="1021"/>
                      <a:pt x="936" y="1005"/>
                      <a:pt x="1003" y="1005"/>
                    </a:cubicBezTo>
                    <a:lnTo>
                      <a:pt x="1003" y="737"/>
                    </a:lnTo>
                    <a:cubicBezTo>
                      <a:pt x="993" y="747"/>
                      <a:pt x="983" y="750"/>
                      <a:pt x="974" y="750"/>
                    </a:cubicBezTo>
                    <a:cubicBezTo>
                      <a:pt x="964" y="750"/>
                      <a:pt x="954" y="747"/>
                      <a:pt x="946" y="747"/>
                    </a:cubicBezTo>
                    <a:cubicBezTo>
                      <a:pt x="935" y="747"/>
                      <a:pt x="926" y="751"/>
                      <a:pt x="920" y="771"/>
                    </a:cubicBezTo>
                    <a:cubicBezTo>
                      <a:pt x="910" y="766"/>
                      <a:pt x="896" y="764"/>
                      <a:pt x="880" y="764"/>
                    </a:cubicBezTo>
                    <a:cubicBezTo>
                      <a:pt x="843" y="764"/>
                      <a:pt x="798" y="776"/>
                      <a:pt x="786" y="787"/>
                    </a:cubicBezTo>
                    <a:cubicBezTo>
                      <a:pt x="772" y="787"/>
                      <a:pt x="782" y="751"/>
                      <a:pt x="753" y="751"/>
                    </a:cubicBezTo>
                    <a:cubicBezTo>
                      <a:pt x="749" y="751"/>
                      <a:pt x="743" y="752"/>
                      <a:pt x="736" y="754"/>
                    </a:cubicBezTo>
                    <a:cubicBezTo>
                      <a:pt x="752" y="687"/>
                      <a:pt x="769" y="654"/>
                      <a:pt x="736" y="620"/>
                    </a:cubicBezTo>
                    <a:cubicBezTo>
                      <a:pt x="702" y="670"/>
                      <a:pt x="736" y="670"/>
                      <a:pt x="736" y="721"/>
                    </a:cubicBezTo>
                    <a:cubicBezTo>
                      <a:pt x="702" y="721"/>
                      <a:pt x="686" y="721"/>
                      <a:pt x="652" y="737"/>
                    </a:cubicBezTo>
                    <a:cubicBezTo>
                      <a:pt x="652" y="721"/>
                      <a:pt x="669" y="721"/>
                      <a:pt x="669" y="721"/>
                    </a:cubicBezTo>
                    <a:cubicBezTo>
                      <a:pt x="669" y="704"/>
                      <a:pt x="652" y="654"/>
                      <a:pt x="619" y="654"/>
                    </a:cubicBezTo>
                    <a:cubicBezTo>
                      <a:pt x="652" y="637"/>
                      <a:pt x="652" y="604"/>
                      <a:pt x="669" y="604"/>
                    </a:cubicBezTo>
                    <a:cubicBezTo>
                      <a:pt x="669" y="587"/>
                      <a:pt x="636" y="587"/>
                      <a:pt x="652" y="554"/>
                    </a:cubicBezTo>
                    <a:cubicBezTo>
                      <a:pt x="611" y="554"/>
                      <a:pt x="581" y="474"/>
                      <a:pt x="534" y="474"/>
                    </a:cubicBezTo>
                    <a:cubicBezTo>
                      <a:pt x="524" y="474"/>
                      <a:pt x="514" y="478"/>
                      <a:pt x="502" y="487"/>
                    </a:cubicBezTo>
                    <a:cubicBezTo>
                      <a:pt x="502" y="462"/>
                      <a:pt x="494" y="462"/>
                      <a:pt x="489" y="462"/>
                    </a:cubicBezTo>
                    <a:cubicBezTo>
                      <a:pt x="485" y="462"/>
                      <a:pt x="485" y="462"/>
                      <a:pt x="502" y="437"/>
                    </a:cubicBezTo>
                    <a:cubicBezTo>
                      <a:pt x="497" y="434"/>
                      <a:pt x="493" y="433"/>
                      <a:pt x="489" y="433"/>
                    </a:cubicBezTo>
                    <a:cubicBezTo>
                      <a:pt x="468" y="433"/>
                      <a:pt x="464" y="470"/>
                      <a:pt x="435" y="470"/>
                    </a:cubicBezTo>
                    <a:cubicBezTo>
                      <a:pt x="443" y="437"/>
                      <a:pt x="439" y="428"/>
                      <a:pt x="427" y="428"/>
                    </a:cubicBezTo>
                    <a:cubicBezTo>
                      <a:pt x="414" y="428"/>
                      <a:pt x="393" y="437"/>
                      <a:pt x="368" y="437"/>
                    </a:cubicBezTo>
                    <a:cubicBezTo>
                      <a:pt x="385" y="353"/>
                      <a:pt x="301" y="386"/>
                      <a:pt x="318" y="303"/>
                    </a:cubicBezTo>
                    <a:lnTo>
                      <a:pt x="385" y="303"/>
                    </a:lnTo>
                    <a:cubicBezTo>
                      <a:pt x="351" y="353"/>
                      <a:pt x="402" y="370"/>
                      <a:pt x="435" y="370"/>
                    </a:cubicBezTo>
                    <a:cubicBezTo>
                      <a:pt x="445" y="307"/>
                      <a:pt x="482" y="290"/>
                      <a:pt x="524" y="290"/>
                    </a:cubicBezTo>
                    <a:cubicBezTo>
                      <a:pt x="549" y="290"/>
                      <a:pt x="577" y="297"/>
                      <a:pt x="602" y="303"/>
                    </a:cubicBezTo>
                    <a:cubicBezTo>
                      <a:pt x="619" y="320"/>
                      <a:pt x="619" y="336"/>
                      <a:pt x="619" y="370"/>
                    </a:cubicBezTo>
                    <a:cubicBezTo>
                      <a:pt x="610" y="345"/>
                      <a:pt x="602" y="340"/>
                      <a:pt x="590" y="340"/>
                    </a:cubicBezTo>
                    <a:cubicBezTo>
                      <a:pt x="583" y="340"/>
                      <a:pt x="576" y="342"/>
                      <a:pt x="567" y="342"/>
                    </a:cubicBezTo>
                    <a:cubicBezTo>
                      <a:pt x="558" y="342"/>
                      <a:pt x="548" y="340"/>
                      <a:pt x="535" y="336"/>
                    </a:cubicBezTo>
                    <a:lnTo>
                      <a:pt x="535" y="336"/>
                    </a:lnTo>
                    <a:cubicBezTo>
                      <a:pt x="535" y="370"/>
                      <a:pt x="552" y="403"/>
                      <a:pt x="585" y="403"/>
                    </a:cubicBezTo>
                    <a:cubicBezTo>
                      <a:pt x="569" y="370"/>
                      <a:pt x="652" y="386"/>
                      <a:pt x="652" y="370"/>
                    </a:cubicBezTo>
                    <a:cubicBezTo>
                      <a:pt x="669" y="386"/>
                      <a:pt x="652" y="386"/>
                      <a:pt x="669" y="386"/>
                    </a:cubicBezTo>
                    <a:cubicBezTo>
                      <a:pt x="752" y="420"/>
                      <a:pt x="669" y="470"/>
                      <a:pt x="719" y="503"/>
                    </a:cubicBezTo>
                    <a:cubicBezTo>
                      <a:pt x="719" y="509"/>
                      <a:pt x="717" y="511"/>
                      <a:pt x="714" y="511"/>
                    </a:cubicBezTo>
                    <a:cubicBezTo>
                      <a:pt x="708" y="511"/>
                      <a:pt x="697" y="503"/>
                      <a:pt x="686" y="503"/>
                    </a:cubicBezTo>
                    <a:cubicBezTo>
                      <a:pt x="702" y="520"/>
                      <a:pt x="702" y="537"/>
                      <a:pt x="736" y="537"/>
                    </a:cubicBezTo>
                    <a:cubicBezTo>
                      <a:pt x="752" y="537"/>
                      <a:pt x="736" y="503"/>
                      <a:pt x="769" y="503"/>
                    </a:cubicBezTo>
                    <a:cubicBezTo>
                      <a:pt x="769" y="470"/>
                      <a:pt x="736" y="453"/>
                      <a:pt x="769" y="420"/>
                    </a:cubicBezTo>
                    <a:cubicBezTo>
                      <a:pt x="803" y="420"/>
                      <a:pt x="803" y="453"/>
                      <a:pt x="819" y="470"/>
                    </a:cubicBezTo>
                    <a:cubicBezTo>
                      <a:pt x="830" y="470"/>
                      <a:pt x="871" y="455"/>
                      <a:pt x="897" y="455"/>
                    </a:cubicBezTo>
                    <a:cubicBezTo>
                      <a:pt x="910" y="455"/>
                      <a:pt x="920" y="459"/>
                      <a:pt x="920" y="470"/>
                    </a:cubicBezTo>
                    <a:cubicBezTo>
                      <a:pt x="936" y="470"/>
                      <a:pt x="936" y="437"/>
                      <a:pt x="953" y="403"/>
                    </a:cubicBezTo>
                    <a:lnTo>
                      <a:pt x="920" y="403"/>
                    </a:lnTo>
                    <a:cubicBezTo>
                      <a:pt x="903" y="336"/>
                      <a:pt x="936" y="253"/>
                      <a:pt x="853" y="236"/>
                    </a:cubicBezTo>
                    <a:cubicBezTo>
                      <a:pt x="886" y="219"/>
                      <a:pt x="869" y="219"/>
                      <a:pt x="853" y="169"/>
                    </a:cubicBezTo>
                    <a:cubicBezTo>
                      <a:pt x="836" y="186"/>
                      <a:pt x="836" y="186"/>
                      <a:pt x="803" y="203"/>
                    </a:cubicBezTo>
                    <a:cubicBezTo>
                      <a:pt x="819" y="236"/>
                      <a:pt x="819" y="286"/>
                      <a:pt x="853" y="286"/>
                    </a:cubicBezTo>
                    <a:cubicBezTo>
                      <a:pt x="836" y="303"/>
                      <a:pt x="836" y="303"/>
                      <a:pt x="853" y="336"/>
                    </a:cubicBezTo>
                    <a:cubicBezTo>
                      <a:pt x="844" y="328"/>
                      <a:pt x="838" y="325"/>
                      <a:pt x="832" y="325"/>
                    </a:cubicBezTo>
                    <a:cubicBezTo>
                      <a:pt x="819" y="325"/>
                      <a:pt x="810" y="340"/>
                      <a:pt x="789" y="340"/>
                    </a:cubicBezTo>
                    <a:cubicBezTo>
                      <a:pt x="783" y="340"/>
                      <a:pt x="777" y="339"/>
                      <a:pt x="769" y="336"/>
                    </a:cubicBezTo>
                    <a:cubicBezTo>
                      <a:pt x="769" y="303"/>
                      <a:pt x="786" y="303"/>
                      <a:pt x="786" y="286"/>
                    </a:cubicBezTo>
                    <a:cubicBezTo>
                      <a:pt x="769" y="286"/>
                      <a:pt x="769" y="303"/>
                      <a:pt x="752" y="303"/>
                    </a:cubicBezTo>
                    <a:cubicBezTo>
                      <a:pt x="769" y="253"/>
                      <a:pt x="736" y="269"/>
                      <a:pt x="719" y="203"/>
                    </a:cubicBezTo>
                    <a:cubicBezTo>
                      <a:pt x="702" y="219"/>
                      <a:pt x="686" y="219"/>
                      <a:pt x="686" y="253"/>
                    </a:cubicBezTo>
                    <a:cubicBezTo>
                      <a:pt x="652" y="236"/>
                      <a:pt x="602" y="219"/>
                      <a:pt x="602" y="153"/>
                    </a:cubicBezTo>
                    <a:cubicBezTo>
                      <a:pt x="575" y="153"/>
                      <a:pt x="581" y="174"/>
                      <a:pt x="567" y="174"/>
                    </a:cubicBezTo>
                    <a:cubicBezTo>
                      <a:pt x="563" y="174"/>
                      <a:pt x="559" y="173"/>
                      <a:pt x="552" y="169"/>
                    </a:cubicBezTo>
                    <a:cubicBezTo>
                      <a:pt x="569" y="153"/>
                      <a:pt x="502" y="136"/>
                      <a:pt x="535" y="119"/>
                    </a:cubicBezTo>
                    <a:cubicBezTo>
                      <a:pt x="527" y="111"/>
                      <a:pt x="519" y="111"/>
                      <a:pt x="510" y="111"/>
                    </a:cubicBezTo>
                    <a:cubicBezTo>
                      <a:pt x="502" y="111"/>
                      <a:pt x="494" y="111"/>
                      <a:pt x="485" y="102"/>
                    </a:cubicBezTo>
                    <a:cubicBezTo>
                      <a:pt x="452" y="102"/>
                      <a:pt x="435" y="136"/>
                      <a:pt x="402" y="153"/>
                    </a:cubicBezTo>
                    <a:cubicBezTo>
                      <a:pt x="410" y="161"/>
                      <a:pt x="418" y="161"/>
                      <a:pt x="429" y="161"/>
                    </a:cubicBezTo>
                    <a:cubicBezTo>
                      <a:pt x="439" y="161"/>
                      <a:pt x="452" y="161"/>
                      <a:pt x="468" y="169"/>
                    </a:cubicBezTo>
                    <a:cubicBezTo>
                      <a:pt x="468" y="198"/>
                      <a:pt x="481" y="239"/>
                      <a:pt x="495" y="239"/>
                    </a:cubicBezTo>
                    <a:cubicBezTo>
                      <a:pt x="497" y="239"/>
                      <a:pt x="500" y="238"/>
                      <a:pt x="502" y="236"/>
                    </a:cubicBezTo>
                    <a:lnTo>
                      <a:pt x="502" y="236"/>
                    </a:lnTo>
                    <a:cubicBezTo>
                      <a:pt x="507" y="246"/>
                      <a:pt x="503" y="249"/>
                      <a:pt x="495" y="249"/>
                    </a:cubicBezTo>
                    <a:cubicBezTo>
                      <a:pt x="488" y="249"/>
                      <a:pt x="476" y="246"/>
                      <a:pt x="466" y="246"/>
                    </a:cubicBezTo>
                    <a:cubicBezTo>
                      <a:pt x="454" y="246"/>
                      <a:pt x="445" y="250"/>
                      <a:pt x="452" y="269"/>
                    </a:cubicBezTo>
                    <a:cubicBezTo>
                      <a:pt x="435" y="269"/>
                      <a:pt x="452" y="219"/>
                      <a:pt x="468" y="219"/>
                    </a:cubicBezTo>
                    <a:cubicBezTo>
                      <a:pt x="468" y="211"/>
                      <a:pt x="456" y="211"/>
                      <a:pt x="443" y="211"/>
                    </a:cubicBezTo>
                    <a:cubicBezTo>
                      <a:pt x="431" y="211"/>
                      <a:pt x="418" y="211"/>
                      <a:pt x="418" y="203"/>
                    </a:cubicBezTo>
                    <a:cubicBezTo>
                      <a:pt x="402" y="203"/>
                      <a:pt x="418" y="236"/>
                      <a:pt x="385" y="236"/>
                    </a:cubicBezTo>
                    <a:cubicBezTo>
                      <a:pt x="383" y="238"/>
                      <a:pt x="381" y="239"/>
                      <a:pt x="380" y="239"/>
                    </a:cubicBezTo>
                    <a:cubicBezTo>
                      <a:pt x="372" y="239"/>
                      <a:pt x="369" y="217"/>
                      <a:pt x="369" y="217"/>
                    </a:cubicBezTo>
                    <a:cubicBezTo>
                      <a:pt x="368" y="217"/>
                      <a:pt x="368" y="222"/>
                      <a:pt x="368" y="236"/>
                    </a:cubicBezTo>
                    <a:cubicBezTo>
                      <a:pt x="335" y="236"/>
                      <a:pt x="351" y="186"/>
                      <a:pt x="351" y="169"/>
                    </a:cubicBezTo>
                    <a:lnTo>
                      <a:pt x="351" y="169"/>
                    </a:lnTo>
                    <a:cubicBezTo>
                      <a:pt x="344" y="177"/>
                      <a:pt x="337" y="179"/>
                      <a:pt x="331" y="179"/>
                    </a:cubicBezTo>
                    <a:cubicBezTo>
                      <a:pt x="320" y="179"/>
                      <a:pt x="312" y="172"/>
                      <a:pt x="304" y="172"/>
                    </a:cubicBezTo>
                    <a:cubicBezTo>
                      <a:pt x="297" y="172"/>
                      <a:pt x="291" y="178"/>
                      <a:pt x="285" y="203"/>
                    </a:cubicBezTo>
                    <a:cubicBezTo>
                      <a:pt x="285" y="186"/>
                      <a:pt x="268" y="169"/>
                      <a:pt x="268" y="136"/>
                    </a:cubicBezTo>
                    <a:cubicBezTo>
                      <a:pt x="318" y="136"/>
                      <a:pt x="268" y="52"/>
                      <a:pt x="301" y="19"/>
                    </a:cubicBezTo>
                    <a:cubicBezTo>
                      <a:pt x="301" y="19"/>
                      <a:pt x="265" y="1"/>
                      <a:pt x="240"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0"/>
              <p:cNvSpPr/>
              <p:nvPr/>
            </p:nvSpPr>
            <p:spPr>
              <a:xfrm>
                <a:off x="10083594" y="5412296"/>
                <a:ext cx="45650" cy="63412"/>
              </a:xfrm>
              <a:custGeom>
                <a:avLst/>
                <a:gdLst/>
                <a:ahLst/>
                <a:cxnLst/>
                <a:rect l="l" t="t" r="r" b="b"/>
                <a:pathLst>
                  <a:path w="532" h="739" extrusionOk="0">
                    <a:moveTo>
                      <a:pt x="244" y="1"/>
                    </a:moveTo>
                    <a:cubicBezTo>
                      <a:pt x="240" y="1"/>
                      <a:pt x="237" y="2"/>
                      <a:pt x="234" y="3"/>
                    </a:cubicBezTo>
                    <a:cubicBezTo>
                      <a:pt x="217" y="20"/>
                      <a:pt x="234" y="70"/>
                      <a:pt x="201" y="70"/>
                    </a:cubicBezTo>
                    <a:cubicBezTo>
                      <a:pt x="217" y="120"/>
                      <a:pt x="217" y="153"/>
                      <a:pt x="234" y="187"/>
                    </a:cubicBezTo>
                    <a:cubicBezTo>
                      <a:pt x="234" y="191"/>
                      <a:pt x="234" y="197"/>
                      <a:pt x="234" y="204"/>
                    </a:cubicBezTo>
                    <a:cubicBezTo>
                      <a:pt x="243" y="199"/>
                      <a:pt x="252" y="197"/>
                      <a:pt x="261" y="197"/>
                    </a:cubicBezTo>
                    <a:cubicBezTo>
                      <a:pt x="311" y="197"/>
                      <a:pt x="341" y="270"/>
                      <a:pt x="384" y="270"/>
                    </a:cubicBezTo>
                    <a:lnTo>
                      <a:pt x="384" y="287"/>
                    </a:lnTo>
                    <a:cubicBezTo>
                      <a:pt x="347" y="287"/>
                      <a:pt x="309" y="315"/>
                      <a:pt x="286" y="315"/>
                    </a:cubicBezTo>
                    <a:cubicBezTo>
                      <a:pt x="278" y="315"/>
                      <a:pt x="272" y="312"/>
                      <a:pt x="267" y="304"/>
                    </a:cubicBezTo>
                    <a:cubicBezTo>
                      <a:pt x="267" y="290"/>
                      <a:pt x="279" y="229"/>
                      <a:pt x="273" y="229"/>
                    </a:cubicBezTo>
                    <a:lnTo>
                      <a:pt x="273" y="229"/>
                    </a:lnTo>
                    <a:cubicBezTo>
                      <a:pt x="272" y="229"/>
                      <a:pt x="270" y="232"/>
                      <a:pt x="267" y="237"/>
                    </a:cubicBezTo>
                    <a:cubicBezTo>
                      <a:pt x="251" y="237"/>
                      <a:pt x="251" y="270"/>
                      <a:pt x="234" y="270"/>
                    </a:cubicBezTo>
                    <a:cubicBezTo>
                      <a:pt x="234" y="170"/>
                      <a:pt x="167" y="187"/>
                      <a:pt x="134" y="170"/>
                    </a:cubicBezTo>
                    <a:lnTo>
                      <a:pt x="134" y="170"/>
                    </a:lnTo>
                    <a:cubicBezTo>
                      <a:pt x="134" y="204"/>
                      <a:pt x="150" y="204"/>
                      <a:pt x="150" y="237"/>
                    </a:cubicBezTo>
                    <a:cubicBezTo>
                      <a:pt x="139" y="237"/>
                      <a:pt x="136" y="244"/>
                      <a:pt x="129" y="244"/>
                    </a:cubicBezTo>
                    <a:cubicBezTo>
                      <a:pt x="126" y="244"/>
                      <a:pt x="123" y="243"/>
                      <a:pt x="117" y="237"/>
                    </a:cubicBezTo>
                    <a:cubicBezTo>
                      <a:pt x="100" y="220"/>
                      <a:pt x="84" y="220"/>
                      <a:pt x="67" y="204"/>
                    </a:cubicBezTo>
                    <a:cubicBezTo>
                      <a:pt x="33" y="254"/>
                      <a:pt x="0" y="237"/>
                      <a:pt x="0" y="304"/>
                    </a:cubicBezTo>
                    <a:cubicBezTo>
                      <a:pt x="17" y="304"/>
                      <a:pt x="33" y="321"/>
                      <a:pt x="50" y="321"/>
                    </a:cubicBezTo>
                    <a:cubicBezTo>
                      <a:pt x="67" y="304"/>
                      <a:pt x="50" y="270"/>
                      <a:pt x="67" y="254"/>
                    </a:cubicBezTo>
                    <a:cubicBezTo>
                      <a:pt x="72" y="251"/>
                      <a:pt x="76" y="250"/>
                      <a:pt x="79" y="250"/>
                    </a:cubicBezTo>
                    <a:cubicBezTo>
                      <a:pt x="101" y="250"/>
                      <a:pt x="103" y="287"/>
                      <a:pt x="117" y="287"/>
                    </a:cubicBezTo>
                    <a:cubicBezTo>
                      <a:pt x="117" y="267"/>
                      <a:pt x="122" y="261"/>
                      <a:pt x="128" y="261"/>
                    </a:cubicBezTo>
                    <a:cubicBezTo>
                      <a:pt x="138" y="261"/>
                      <a:pt x="150" y="277"/>
                      <a:pt x="150" y="287"/>
                    </a:cubicBezTo>
                    <a:cubicBezTo>
                      <a:pt x="150" y="254"/>
                      <a:pt x="167" y="254"/>
                      <a:pt x="184" y="237"/>
                    </a:cubicBezTo>
                    <a:lnTo>
                      <a:pt x="184" y="237"/>
                    </a:lnTo>
                    <a:cubicBezTo>
                      <a:pt x="184" y="270"/>
                      <a:pt x="167" y="287"/>
                      <a:pt x="167" y="321"/>
                    </a:cubicBezTo>
                    <a:cubicBezTo>
                      <a:pt x="184" y="337"/>
                      <a:pt x="234" y="337"/>
                      <a:pt x="234" y="371"/>
                    </a:cubicBezTo>
                    <a:cubicBezTo>
                      <a:pt x="229" y="368"/>
                      <a:pt x="225" y="367"/>
                      <a:pt x="222" y="367"/>
                    </a:cubicBezTo>
                    <a:cubicBezTo>
                      <a:pt x="204" y="367"/>
                      <a:pt x="212" y="404"/>
                      <a:pt x="184" y="404"/>
                    </a:cubicBezTo>
                    <a:cubicBezTo>
                      <a:pt x="169" y="404"/>
                      <a:pt x="167" y="367"/>
                      <a:pt x="136" y="367"/>
                    </a:cubicBezTo>
                    <a:cubicBezTo>
                      <a:pt x="130" y="367"/>
                      <a:pt x="124" y="368"/>
                      <a:pt x="117" y="371"/>
                    </a:cubicBezTo>
                    <a:cubicBezTo>
                      <a:pt x="117" y="387"/>
                      <a:pt x="100" y="421"/>
                      <a:pt x="84" y="437"/>
                    </a:cubicBezTo>
                    <a:cubicBezTo>
                      <a:pt x="67" y="437"/>
                      <a:pt x="84" y="421"/>
                      <a:pt x="67" y="404"/>
                    </a:cubicBezTo>
                    <a:cubicBezTo>
                      <a:pt x="67" y="454"/>
                      <a:pt x="17" y="421"/>
                      <a:pt x="33" y="471"/>
                    </a:cubicBezTo>
                    <a:cubicBezTo>
                      <a:pt x="40" y="469"/>
                      <a:pt x="45" y="468"/>
                      <a:pt x="49" y="468"/>
                    </a:cubicBezTo>
                    <a:cubicBezTo>
                      <a:pt x="71" y="468"/>
                      <a:pt x="36" y="507"/>
                      <a:pt x="50" y="521"/>
                    </a:cubicBezTo>
                    <a:cubicBezTo>
                      <a:pt x="67" y="521"/>
                      <a:pt x="67" y="538"/>
                      <a:pt x="84" y="538"/>
                    </a:cubicBezTo>
                    <a:cubicBezTo>
                      <a:pt x="84" y="471"/>
                      <a:pt x="150" y="471"/>
                      <a:pt x="184" y="437"/>
                    </a:cubicBezTo>
                    <a:cubicBezTo>
                      <a:pt x="197" y="451"/>
                      <a:pt x="200" y="475"/>
                      <a:pt x="227" y="475"/>
                    </a:cubicBezTo>
                    <a:cubicBezTo>
                      <a:pt x="233" y="475"/>
                      <a:pt x="241" y="474"/>
                      <a:pt x="251" y="471"/>
                    </a:cubicBezTo>
                    <a:lnTo>
                      <a:pt x="251" y="471"/>
                    </a:lnTo>
                    <a:cubicBezTo>
                      <a:pt x="234" y="488"/>
                      <a:pt x="234" y="521"/>
                      <a:pt x="267" y="521"/>
                    </a:cubicBezTo>
                    <a:cubicBezTo>
                      <a:pt x="267" y="504"/>
                      <a:pt x="284" y="488"/>
                      <a:pt x="284" y="471"/>
                    </a:cubicBezTo>
                    <a:cubicBezTo>
                      <a:pt x="317" y="504"/>
                      <a:pt x="301" y="521"/>
                      <a:pt x="301" y="571"/>
                    </a:cubicBezTo>
                    <a:cubicBezTo>
                      <a:pt x="334" y="588"/>
                      <a:pt x="384" y="621"/>
                      <a:pt x="351" y="671"/>
                    </a:cubicBezTo>
                    <a:cubicBezTo>
                      <a:pt x="360" y="665"/>
                      <a:pt x="368" y="662"/>
                      <a:pt x="375" y="662"/>
                    </a:cubicBezTo>
                    <a:cubicBezTo>
                      <a:pt x="402" y="662"/>
                      <a:pt x="404" y="711"/>
                      <a:pt x="418" y="738"/>
                    </a:cubicBezTo>
                    <a:cubicBezTo>
                      <a:pt x="422" y="734"/>
                      <a:pt x="426" y="733"/>
                      <a:pt x="431" y="733"/>
                    </a:cubicBezTo>
                    <a:cubicBezTo>
                      <a:pt x="440" y="733"/>
                      <a:pt x="449" y="737"/>
                      <a:pt x="457" y="737"/>
                    </a:cubicBezTo>
                    <a:cubicBezTo>
                      <a:pt x="463" y="737"/>
                      <a:pt x="468" y="734"/>
                      <a:pt x="468" y="722"/>
                    </a:cubicBezTo>
                    <a:cubicBezTo>
                      <a:pt x="518" y="638"/>
                      <a:pt x="434" y="554"/>
                      <a:pt x="418" y="488"/>
                    </a:cubicBezTo>
                    <a:cubicBezTo>
                      <a:pt x="401" y="454"/>
                      <a:pt x="434" y="454"/>
                      <a:pt x="434" y="421"/>
                    </a:cubicBezTo>
                    <a:cubicBezTo>
                      <a:pt x="434" y="404"/>
                      <a:pt x="418" y="404"/>
                      <a:pt x="418" y="387"/>
                    </a:cubicBezTo>
                    <a:cubicBezTo>
                      <a:pt x="407" y="387"/>
                      <a:pt x="403" y="395"/>
                      <a:pt x="402" y="395"/>
                    </a:cubicBezTo>
                    <a:cubicBezTo>
                      <a:pt x="401" y="395"/>
                      <a:pt x="401" y="393"/>
                      <a:pt x="401" y="387"/>
                    </a:cubicBezTo>
                    <a:cubicBezTo>
                      <a:pt x="418" y="354"/>
                      <a:pt x="418" y="304"/>
                      <a:pt x="384" y="304"/>
                    </a:cubicBezTo>
                    <a:cubicBezTo>
                      <a:pt x="384" y="270"/>
                      <a:pt x="418" y="287"/>
                      <a:pt x="434" y="270"/>
                    </a:cubicBezTo>
                    <a:lnTo>
                      <a:pt x="434" y="270"/>
                    </a:lnTo>
                    <a:cubicBezTo>
                      <a:pt x="434" y="287"/>
                      <a:pt x="418" y="287"/>
                      <a:pt x="434" y="304"/>
                    </a:cubicBezTo>
                    <a:cubicBezTo>
                      <a:pt x="434" y="270"/>
                      <a:pt x="468" y="270"/>
                      <a:pt x="468" y="270"/>
                    </a:cubicBezTo>
                    <a:cubicBezTo>
                      <a:pt x="468" y="287"/>
                      <a:pt x="468" y="304"/>
                      <a:pt x="501" y="304"/>
                    </a:cubicBezTo>
                    <a:cubicBezTo>
                      <a:pt x="485" y="270"/>
                      <a:pt x="485" y="220"/>
                      <a:pt x="501" y="204"/>
                    </a:cubicBezTo>
                    <a:lnTo>
                      <a:pt x="501" y="204"/>
                    </a:lnTo>
                    <a:cubicBezTo>
                      <a:pt x="518" y="220"/>
                      <a:pt x="485" y="220"/>
                      <a:pt x="518" y="237"/>
                    </a:cubicBezTo>
                    <a:cubicBezTo>
                      <a:pt x="532" y="223"/>
                      <a:pt x="523" y="162"/>
                      <a:pt x="509" y="162"/>
                    </a:cubicBezTo>
                    <a:cubicBezTo>
                      <a:pt x="507" y="162"/>
                      <a:pt x="504" y="165"/>
                      <a:pt x="501" y="170"/>
                    </a:cubicBezTo>
                    <a:cubicBezTo>
                      <a:pt x="501" y="186"/>
                      <a:pt x="498" y="191"/>
                      <a:pt x="492" y="191"/>
                    </a:cubicBezTo>
                    <a:cubicBezTo>
                      <a:pt x="477" y="191"/>
                      <a:pt x="450" y="157"/>
                      <a:pt x="432" y="157"/>
                    </a:cubicBezTo>
                    <a:cubicBezTo>
                      <a:pt x="426" y="157"/>
                      <a:pt x="421" y="161"/>
                      <a:pt x="418" y="170"/>
                    </a:cubicBezTo>
                    <a:cubicBezTo>
                      <a:pt x="434" y="87"/>
                      <a:pt x="384" y="153"/>
                      <a:pt x="401" y="70"/>
                    </a:cubicBezTo>
                    <a:cubicBezTo>
                      <a:pt x="368" y="70"/>
                      <a:pt x="368" y="36"/>
                      <a:pt x="351" y="36"/>
                    </a:cubicBezTo>
                    <a:cubicBezTo>
                      <a:pt x="348" y="42"/>
                      <a:pt x="344" y="44"/>
                      <a:pt x="338" y="44"/>
                    </a:cubicBezTo>
                    <a:cubicBezTo>
                      <a:pt x="315" y="44"/>
                      <a:pt x="273" y="1"/>
                      <a:pt x="244"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0"/>
              <p:cNvSpPr/>
              <p:nvPr/>
            </p:nvSpPr>
            <p:spPr>
              <a:xfrm>
                <a:off x="9968870" y="5267712"/>
                <a:ext cx="143470" cy="133431"/>
              </a:xfrm>
              <a:custGeom>
                <a:avLst/>
                <a:gdLst/>
                <a:ahLst/>
                <a:cxnLst/>
                <a:rect l="l" t="t" r="r" b="b"/>
                <a:pathLst>
                  <a:path w="1672" h="1555" extrusionOk="0">
                    <a:moveTo>
                      <a:pt x="1496" y="81"/>
                    </a:moveTo>
                    <a:lnTo>
                      <a:pt x="1496" y="81"/>
                    </a:lnTo>
                    <a:cubicBezTo>
                      <a:pt x="1498" y="83"/>
                      <a:pt x="1501" y="84"/>
                      <a:pt x="1504" y="84"/>
                    </a:cubicBezTo>
                    <a:cubicBezTo>
                      <a:pt x="1501" y="82"/>
                      <a:pt x="1498" y="81"/>
                      <a:pt x="1496" y="81"/>
                    </a:cubicBezTo>
                    <a:close/>
                    <a:moveTo>
                      <a:pt x="1103" y="285"/>
                    </a:moveTo>
                    <a:cubicBezTo>
                      <a:pt x="1103" y="335"/>
                      <a:pt x="1086" y="335"/>
                      <a:pt x="1103" y="368"/>
                    </a:cubicBezTo>
                    <a:cubicBezTo>
                      <a:pt x="1100" y="374"/>
                      <a:pt x="1098" y="376"/>
                      <a:pt x="1096" y="376"/>
                    </a:cubicBezTo>
                    <a:cubicBezTo>
                      <a:pt x="1087" y="376"/>
                      <a:pt x="1082" y="332"/>
                      <a:pt x="1061" y="332"/>
                    </a:cubicBezTo>
                    <a:cubicBezTo>
                      <a:pt x="1059" y="332"/>
                      <a:pt x="1056" y="333"/>
                      <a:pt x="1053" y="335"/>
                    </a:cubicBezTo>
                    <a:cubicBezTo>
                      <a:pt x="1070" y="301"/>
                      <a:pt x="1070" y="285"/>
                      <a:pt x="1103" y="285"/>
                    </a:cubicBezTo>
                    <a:close/>
                    <a:moveTo>
                      <a:pt x="585" y="335"/>
                    </a:moveTo>
                    <a:cubicBezTo>
                      <a:pt x="602" y="351"/>
                      <a:pt x="635" y="402"/>
                      <a:pt x="585" y="402"/>
                    </a:cubicBezTo>
                    <a:cubicBezTo>
                      <a:pt x="602" y="385"/>
                      <a:pt x="568" y="368"/>
                      <a:pt x="585" y="335"/>
                    </a:cubicBezTo>
                    <a:close/>
                    <a:moveTo>
                      <a:pt x="763" y="395"/>
                    </a:moveTo>
                    <a:cubicBezTo>
                      <a:pt x="767" y="395"/>
                      <a:pt x="769" y="397"/>
                      <a:pt x="769" y="402"/>
                    </a:cubicBezTo>
                    <a:cubicBezTo>
                      <a:pt x="769" y="418"/>
                      <a:pt x="769" y="418"/>
                      <a:pt x="752" y="418"/>
                    </a:cubicBezTo>
                    <a:cubicBezTo>
                      <a:pt x="752" y="452"/>
                      <a:pt x="802" y="435"/>
                      <a:pt x="786" y="485"/>
                    </a:cubicBezTo>
                    <a:cubicBezTo>
                      <a:pt x="752" y="468"/>
                      <a:pt x="752" y="452"/>
                      <a:pt x="735" y="435"/>
                    </a:cubicBezTo>
                    <a:cubicBezTo>
                      <a:pt x="735" y="410"/>
                      <a:pt x="753" y="395"/>
                      <a:pt x="763" y="395"/>
                    </a:cubicBezTo>
                    <a:close/>
                    <a:moveTo>
                      <a:pt x="451" y="552"/>
                    </a:moveTo>
                    <a:cubicBezTo>
                      <a:pt x="443" y="569"/>
                      <a:pt x="451" y="569"/>
                      <a:pt x="460" y="569"/>
                    </a:cubicBezTo>
                    <a:cubicBezTo>
                      <a:pt x="468" y="569"/>
                      <a:pt x="477" y="569"/>
                      <a:pt x="468" y="585"/>
                    </a:cubicBezTo>
                    <a:cubicBezTo>
                      <a:pt x="451" y="585"/>
                      <a:pt x="435" y="585"/>
                      <a:pt x="451" y="552"/>
                    </a:cubicBezTo>
                    <a:close/>
                    <a:moveTo>
                      <a:pt x="685" y="418"/>
                    </a:moveTo>
                    <a:cubicBezTo>
                      <a:pt x="735" y="418"/>
                      <a:pt x="735" y="452"/>
                      <a:pt x="735" y="485"/>
                    </a:cubicBezTo>
                    <a:lnTo>
                      <a:pt x="702" y="485"/>
                    </a:lnTo>
                    <a:cubicBezTo>
                      <a:pt x="702" y="496"/>
                      <a:pt x="708" y="500"/>
                      <a:pt x="715" y="500"/>
                    </a:cubicBezTo>
                    <a:cubicBezTo>
                      <a:pt x="730" y="500"/>
                      <a:pt x="752" y="485"/>
                      <a:pt x="752" y="485"/>
                    </a:cubicBezTo>
                    <a:cubicBezTo>
                      <a:pt x="786" y="485"/>
                      <a:pt x="752" y="518"/>
                      <a:pt x="802" y="518"/>
                    </a:cubicBezTo>
                    <a:cubicBezTo>
                      <a:pt x="794" y="527"/>
                      <a:pt x="790" y="531"/>
                      <a:pt x="788" y="531"/>
                    </a:cubicBezTo>
                    <a:cubicBezTo>
                      <a:pt x="786" y="531"/>
                      <a:pt x="786" y="527"/>
                      <a:pt x="786" y="518"/>
                    </a:cubicBezTo>
                    <a:cubicBezTo>
                      <a:pt x="772" y="518"/>
                      <a:pt x="759" y="561"/>
                      <a:pt x="763" y="561"/>
                    </a:cubicBezTo>
                    <a:cubicBezTo>
                      <a:pt x="764" y="561"/>
                      <a:pt x="766" y="559"/>
                      <a:pt x="769" y="552"/>
                    </a:cubicBezTo>
                    <a:lnTo>
                      <a:pt x="769" y="552"/>
                    </a:lnTo>
                    <a:cubicBezTo>
                      <a:pt x="802" y="585"/>
                      <a:pt x="752" y="585"/>
                      <a:pt x="719" y="585"/>
                    </a:cubicBezTo>
                    <a:cubicBezTo>
                      <a:pt x="735" y="569"/>
                      <a:pt x="735" y="535"/>
                      <a:pt x="719" y="518"/>
                    </a:cubicBezTo>
                    <a:cubicBezTo>
                      <a:pt x="702" y="535"/>
                      <a:pt x="702" y="552"/>
                      <a:pt x="702" y="552"/>
                    </a:cubicBezTo>
                    <a:cubicBezTo>
                      <a:pt x="669" y="502"/>
                      <a:pt x="669" y="485"/>
                      <a:pt x="685" y="418"/>
                    </a:cubicBezTo>
                    <a:close/>
                    <a:moveTo>
                      <a:pt x="1003" y="151"/>
                    </a:moveTo>
                    <a:cubicBezTo>
                      <a:pt x="1036" y="151"/>
                      <a:pt x="1003" y="201"/>
                      <a:pt x="1053" y="201"/>
                    </a:cubicBezTo>
                    <a:cubicBezTo>
                      <a:pt x="1036" y="285"/>
                      <a:pt x="1036" y="268"/>
                      <a:pt x="1036" y="335"/>
                    </a:cubicBezTo>
                    <a:cubicBezTo>
                      <a:pt x="969" y="351"/>
                      <a:pt x="953" y="418"/>
                      <a:pt x="919" y="452"/>
                    </a:cubicBezTo>
                    <a:cubicBezTo>
                      <a:pt x="936" y="452"/>
                      <a:pt x="986" y="518"/>
                      <a:pt x="1003" y="585"/>
                    </a:cubicBezTo>
                    <a:cubicBezTo>
                      <a:pt x="953" y="535"/>
                      <a:pt x="953" y="535"/>
                      <a:pt x="886" y="535"/>
                    </a:cubicBezTo>
                    <a:cubicBezTo>
                      <a:pt x="874" y="512"/>
                      <a:pt x="854" y="488"/>
                      <a:pt x="831" y="488"/>
                    </a:cubicBezTo>
                    <a:cubicBezTo>
                      <a:pt x="822" y="488"/>
                      <a:pt x="812" y="492"/>
                      <a:pt x="802" y="502"/>
                    </a:cubicBezTo>
                    <a:cubicBezTo>
                      <a:pt x="836" y="435"/>
                      <a:pt x="802" y="435"/>
                      <a:pt x="802" y="402"/>
                    </a:cubicBezTo>
                    <a:cubicBezTo>
                      <a:pt x="802" y="385"/>
                      <a:pt x="802" y="385"/>
                      <a:pt x="819" y="385"/>
                    </a:cubicBezTo>
                    <a:cubicBezTo>
                      <a:pt x="819" y="368"/>
                      <a:pt x="819" y="351"/>
                      <a:pt x="802" y="351"/>
                    </a:cubicBezTo>
                    <a:cubicBezTo>
                      <a:pt x="819" y="301"/>
                      <a:pt x="869" y="318"/>
                      <a:pt x="869" y="285"/>
                    </a:cubicBezTo>
                    <a:cubicBezTo>
                      <a:pt x="953" y="285"/>
                      <a:pt x="1003" y="218"/>
                      <a:pt x="1003" y="151"/>
                    </a:cubicBezTo>
                    <a:close/>
                    <a:moveTo>
                      <a:pt x="905" y="816"/>
                    </a:moveTo>
                    <a:cubicBezTo>
                      <a:pt x="910" y="816"/>
                      <a:pt x="915" y="817"/>
                      <a:pt x="919" y="819"/>
                    </a:cubicBezTo>
                    <a:cubicBezTo>
                      <a:pt x="936" y="853"/>
                      <a:pt x="886" y="836"/>
                      <a:pt x="886" y="853"/>
                    </a:cubicBezTo>
                    <a:cubicBezTo>
                      <a:pt x="857" y="853"/>
                      <a:pt x="878" y="816"/>
                      <a:pt x="905" y="816"/>
                    </a:cubicBezTo>
                    <a:close/>
                    <a:moveTo>
                      <a:pt x="836" y="635"/>
                    </a:moveTo>
                    <a:cubicBezTo>
                      <a:pt x="886" y="669"/>
                      <a:pt x="903" y="702"/>
                      <a:pt x="919" y="769"/>
                    </a:cubicBezTo>
                    <a:cubicBezTo>
                      <a:pt x="915" y="760"/>
                      <a:pt x="909" y="757"/>
                      <a:pt x="904" y="757"/>
                    </a:cubicBezTo>
                    <a:cubicBezTo>
                      <a:pt x="891" y="757"/>
                      <a:pt x="877" y="773"/>
                      <a:pt x="871" y="773"/>
                    </a:cubicBezTo>
                    <a:cubicBezTo>
                      <a:pt x="870" y="773"/>
                      <a:pt x="869" y="772"/>
                      <a:pt x="869" y="769"/>
                    </a:cubicBezTo>
                    <a:cubicBezTo>
                      <a:pt x="852" y="803"/>
                      <a:pt x="819" y="836"/>
                      <a:pt x="852" y="836"/>
                    </a:cubicBezTo>
                    <a:cubicBezTo>
                      <a:pt x="844" y="861"/>
                      <a:pt x="815" y="861"/>
                      <a:pt x="784" y="861"/>
                    </a:cubicBezTo>
                    <a:cubicBezTo>
                      <a:pt x="752" y="861"/>
                      <a:pt x="719" y="861"/>
                      <a:pt x="702" y="886"/>
                    </a:cubicBezTo>
                    <a:cubicBezTo>
                      <a:pt x="652" y="803"/>
                      <a:pt x="752" y="803"/>
                      <a:pt x="769" y="803"/>
                    </a:cubicBezTo>
                    <a:cubicBezTo>
                      <a:pt x="719" y="769"/>
                      <a:pt x="786" y="736"/>
                      <a:pt x="752" y="686"/>
                    </a:cubicBezTo>
                    <a:cubicBezTo>
                      <a:pt x="758" y="673"/>
                      <a:pt x="762" y="670"/>
                      <a:pt x="765" y="670"/>
                    </a:cubicBezTo>
                    <a:cubicBezTo>
                      <a:pt x="767" y="670"/>
                      <a:pt x="768" y="674"/>
                      <a:pt x="769" y="674"/>
                    </a:cubicBezTo>
                    <a:cubicBezTo>
                      <a:pt x="769" y="674"/>
                      <a:pt x="769" y="673"/>
                      <a:pt x="769" y="669"/>
                    </a:cubicBezTo>
                    <a:cubicBezTo>
                      <a:pt x="786" y="669"/>
                      <a:pt x="786" y="702"/>
                      <a:pt x="802" y="702"/>
                    </a:cubicBezTo>
                    <a:cubicBezTo>
                      <a:pt x="786" y="686"/>
                      <a:pt x="819" y="669"/>
                      <a:pt x="836" y="635"/>
                    </a:cubicBezTo>
                    <a:close/>
                    <a:moveTo>
                      <a:pt x="1038" y="850"/>
                    </a:moveTo>
                    <a:cubicBezTo>
                      <a:pt x="1042" y="850"/>
                      <a:pt x="1047" y="851"/>
                      <a:pt x="1053" y="853"/>
                    </a:cubicBezTo>
                    <a:cubicBezTo>
                      <a:pt x="1038" y="896"/>
                      <a:pt x="1037" y="939"/>
                      <a:pt x="993" y="939"/>
                    </a:cubicBezTo>
                    <a:cubicBezTo>
                      <a:pt x="986" y="939"/>
                      <a:pt x="978" y="938"/>
                      <a:pt x="969" y="936"/>
                    </a:cubicBezTo>
                    <a:lnTo>
                      <a:pt x="969" y="903"/>
                    </a:lnTo>
                    <a:cubicBezTo>
                      <a:pt x="986" y="903"/>
                      <a:pt x="986" y="919"/>
                      <a:pt x="986" y="936"/>
                    </a:cubicBezTo>
                    <a:cubicBezTo>
                      <a:pt x="1020" y="936"/>
                      <a:pt x="1003" y="886"/>
                      <a:pt x="1003" y="869"/>
                    </a:cubicBezTo>
                    <a:lnTo>
                      <a:pt x="1003" y="869"/>
                    </a:lnTo>
                    <a:cubicBezTo>
                      <a:pt x="1006" y="876"/>
                      <a:pt x="1008" y="879"/>
                      <a:pt x="1010" y="879"/>
                    </a:cubicBezTo>
                    <a:cubicBezTo>
                      <a:pt x="1015" y="879"/>
                      <a:pt x="1014" y="850"/>
                      <a:pt x="1038" y="850"/>
                    </a:cubicBezTo>
                    <a:close/>
                    <a:moveTo>
                      <a:pt x="1203" y="786"/>
                    </a:moveTo>
                    <a:cubicBezTo>
                      <a:pt x="1237" y="803"/>
                      <a:pt x="1253" y="819"/>
                      <a:pt x="1253" y="853"/>
                    </a:cubicBezTo>
                    <a:lnTo>
                      <a:pt x="1220" y="853"/>
                    </a:lnTo>
                    <a:cubicBezTo>
                      <a:pt x="1220" y="853"/>
                      <a:pt x="1220" y="869"/>
                      <a:pt x="1220" y="869"/>
                    </a:cubicBezTo>
                    <a:cubicBezTo>
                      <a:pt x="1220" y="869"/>
                      <a:pt x="1253" y="886"/>
                      <a:pt x="1253" y="919"/>
                    </a:cubicBezTo>
                    <a:cubicBezTo>
                      <a:pt x="1249" y="924"/>
                      <a:pt x="1243" y="925"/>
                      <a:pt x="1236" y="925"/>
                    </a:cubicBezTo>
                    <a:cubicBezTo>
                      <a:pt x="1229" y="925"/>
                      <a:pt x="1222" y="924"/>
                      <a:pt x="1216" y="924"/>
                    </a:cubicBezTo>
                    <a:cubicBezTo>
                      <a:pt x="1203" y="924"/>
                      <a:pt x="1195" y="928"/>
                      <a:pt x="1203" y="953"/>
                    </a:cubicBezTo>
                    <a:cubicBezTo>
                      <a:pt x="1170" y="936"/>
                      <a:pt x="1153" y="886"/>
                      <a:pt x="1120" y="869"/>
                    </a:cubicBezTo>
                    <a:cubicBezTo>
                      <a:pt x="1137" y="853"/>
                      <a:pt x="1170" y="853"/>
                      <a:pt x="1153" y="819"/>
                    </a:cubicBezTo>
                    <a:cubicBezTo>
                      <a:pt x="1187" y="819"/>
                      <a:pt x="1203" y="819"/>
                      <a:pt x="1203" y="786"/>
                    </a:cubicBezTo>
                    <a:close/>
                    <a:moveTo>
                      <a:pt x="552" y="652"/>
                    </a:moveTo>
                    <a:cubicBezTo>
                      <a:pt x="568" y="652"/>
                      <a:pt x="585" y="669"/>
                      <a:pt x="585" y="702"/>
                    </a:cubicBezTo>
                    <a:cubicBezTo>
                      <a:pt x="578" y="697"/>
                      <a:pt x="573" y="695"/>
                      <a:pt x="570" y="695"/>
                    </a:cubicBezTo>
                    <a:cubicBezTo>
                      <a:pt x="551" y="695"/>
                      <a:pt x="592" y="769"/>
                      <a:pt x="535" y="769"/>
                    </a:cubicBezTo>
                    <a:cubicBezTo>
                      <a:pt x="552" y="786"/>
                      <a:pt x="585" y="836"/>
                      <a:pt x="535" y="853"/>
                    </a:cubicBezTo>
                    <a:cubicBezTo>
                      <a:pt x="539" y="856"/>
                      <a:pt x="543" y="858"/>
                      <a:pt x="546" y="858"/>
                    </a:cubicBezTo>
                    <a:cubicBezTo>
                      <a:pt x="553" y="858"/>
                      <a:pt x="560" y="854"/>
                      <a:pt x="567" y="854"/>
                    </a:cubicBezTo>
                    <a:cubicBezTo>
                      <a:pt x="573" y="854"/>
                      <a:pt x="579" y="857"/>
                      <a:pt x="585" y="869"/>
                    </a:cubicBezTo>
                    <a:cubicBezTo>
                      <a:pt x="585" y="886"/>
                      <a:pt x="568" y="886"/>
                      <a:pt x="568" y="886"/>
                    </a:cubicBezTo>
                    <a:cubicBezTo>
                      <a:pt x="560" y="903"/>
                      <a:pt x="568" y="907"/>
                      <a:pt x="579" y="907"/>
                    </a:cubicBezTo>
                    <a:cubicBezTo>
                      <a:pt x="589" y="907"/>
                      <a:pt x="602" y="903"/>
                      <a:pt x="602" y="903"/>
                    </a:cubicBezTo>
                    <a:lnTo>
                      <a:pt x="602" y="903"/>
                    </a:lnTo>
                    <a:cubicBezTo>
                      <a:pt x="585" y="953"/>
                      <a:pt x="518" y="903"/>
                      <a:pt x="502" y="986"/>
                    </a:cubicBezTo>
                    <a:cubicBezTo>
                      <a:pt x="485" y="919"/>
                      <a:pt x="468" y="953"/>
                      <a:pt x="451" y="903"/>
                    </a:cubicBezTo>
                    <a:cubicBezTo>
                      <a:pt x="451" y="889"/>
                      <a:pt x="484" y="843"/>
                      <a:pt x="497" y="843"/>
                    </a:cubicBezTo>
                    <a:cubicBezTo>
                      <a:pt x="500" y="843"/>
                      <a:pt x="502" y="846"/>
                      <a:pt x="502" y="853"/>
                    </a:cubicBezTo>
                    <a:cubicBezTo>
                      <a:pt x="518" y="853"/>
                      <a:pt x="518" y="836"/>
                      <a:pt x="518" y="819"/>
                    </a:cubicBezTo>
                    <a:cubicBezTo>
                      <a:pt x="502" y="803"/>
                      <a:pt x="485" y="803"/>
                      <a:pt x="468" y="803"/>
                    </a:cubicBezTo>
                    <a:cubicBezTo>
                      <a:pt x="485" y="752"/>
                      <a:pt x="502" y="786"/>
                      <a:pt x="468" y="736"/>
                    </a:cubicBezTo>
                    <a:cubicBezTo>
                      <a:pt x="502" y="736"/>
                      <a:pt x="568" y="719"/>
                      <a:pt x="552" y="652"/>
                    </a:cubicBezTo>
                    <a:close/>
                    <a:moveTo>
                      <a:pt x="1320" y="970"/>
                    </a:moveTo>
                    <a:cubicBezTo>
                      <a:pt x="1287" y="1003"/>
                      <a:pt x="1354" y="1036"/>
                      <a:pt x="1287" y="1053"/>
                    </a:cubicBezTo>
                    <a:cubicBezTo>
                      <a:pt x="1304" y="1020"/>
                      <a:pt x="1287" y="970"/>
                      <a:pt x="1320" y="970"/>
                    </a:cubicBezTo>
                    <a:close/>
                    <a:moveTo>
                      <a:pt x="999" y="965"/>
                    </a:moveTo>
                    <a:cubicBezTo>
                      <a:pt x="1011" y="965"/>
                      <a:pt x="1020" y="970"/>
                      <a:pt x="1003" y="986"/>
                    </a:cubicBezTo>
                    <a:cubicBezTo>
                      <a:pt x="1014" y="982"/>
                      <a:pt x="1025" y="980"/>
                      <a:pt x="1033" y="980"/>
                    </a:cubicBezTo>
                    <a:cubicBezTo>
                      <a:pt x="1087" y="980"/>
                      <a:pt x="1091" y="1058"/>
                      <a:pt x="1120" y="1087"/>
                    </a:cubicBezTo>
                    <a:cubicBezTo>
                      <a:pt x="1114" y="1088"/>
                      <a:pt x="1108" y="1089"/>
                      <a:pt x="1102" y="1089"/>
                    </a:cubicBezTo>
                    <a:cubicBezTo>
                      <a:pt x="1044" y="1089"/>
                      <a:pt x="1000" y="1015"/>
                      <a:pt x="969" y="970"/>
                    </a:cubicBezTo>
                    <a:cubicBezTo>
                      <a:pt x="969" y="970"/>
                      <a:pt x="986" y="965"/>
                      <a:pt x="999" y="965"/>
                    </a:cubicBezTo>
                    <a:close/>
                    <a:moveTo>
                      <a:pt x="534" y="1049"/>
                    </a:moveTo>
                    <a:cubicBezTo>
                      <a:pt x="539" y="1049"/>
                      <a:pt x="546" y="1050"/>
                      <a:pt x="552" y="1053"/>
                    </a:cubicBezTo>
                    <a:cubicBezTo>
                      <a:pt x="552" y="1087"/>
                      <a:pt x="552" y="1103"/>
                      <a:pt x="518" y="1103"/>
                    </a:cubicBezTo>
                    <a:cubicBezTo>
                      <a:pt x="491" y="1076"/>
                      <a:pt x="508" y="1049"/>
                      <a:pt x="534" y="1049"/>
                    </a:cubicBezTo>
                    <a:close/>
                    <a:moveTo>
                      <a:pt x="702" y="1036"/>
                    </a:moveTo>
                    <a:cubicBezTo>
                      <a:pt x="719" y="1053"/>
                      <a:pt x="719" y="1087"/>
                      <a:pt x="702" y="1120"/>
                    </a:cubicBezTo>
                    <a:lnTo>
                      <a:pt x="635" y="1120"/>
                    </a:lnTo>
                    <a:cubicBezTo>
                      <a:pt x="652" y="1070"/>
                      <a:pt x="669" y="1103"/>
                      <a:pt x="702" y="1036"/>
                    </a:cubicBezTo>
                    <a:close/>
                    <a:moveTo>
                      <a:pt x="798" y="982"/>
                    </a:moveTo>
                    <a:cubicBezTo>
                      <a:pt x="811" y="982"/>
                      <a:pt x="827" y="986"/>
                      <a:pt x="852" y="986"/>
                    </a:cubicBezTo>
                    <a:cubicBezTo>
                      <a:pt x="852" y="1020"/>
                      <a:pt x="852" y="1020"/>
                      <a:pt x="852" y="1053"/>
                    </a:cubicBezTo>
                    <a:cubicBezTo>
                      <a:pt x="836" y="1036"/>
                      <a:pt x="836" y="1020"/>
                      <a:pt x="819" y="1020"/>
                    </a:cubicBezTo>
                    <a:cubicBezTo>
                      <a:pt x="786" y="1053"/>
                      <a:pt x="869" y="1053"/>
                      <a:pt x="852" y="1120"/>
                    </a:cubicBezTo>
                    <a:lnTo>
                      <a:pt x="819" y="1120"/>
                    </a:lnTo>
                    <a:cubicBezTo>
                      <a:pt x="819" y="1103"/>
                      <a:pt x="819" y="1098"/>
                      <a:pt x="817" y="1098"/>
                    </a:cubicBezTo>
                    <a:cubicBezTo>
                      <a:pt x="813" y="1098"/>
                      <a:pt x="802" y="1120"/>
                      <a:pt x="769" y="1120"/>
                    </a:cubicBezTo>
                    <a:cubicBezTo>
                      <a:pt x="752" y="1070"/>
                      <a:pt x="819" y="1020"/>
                      <a:pt x="769" y="1003"/>
                    </a:cubicBezTo>
                    <a:cubicBezTo>
                      <a:pt x="777" y="986"/>
                      <a:pt x="786" y="982"/>
                      <a:pt x="798" y="982"/>
                    </a:cubicBezTo>
                    <a:close/>
                    <a:moveTo>
                      <a:pt x="1304" y="1070"/>
                    </a:moveTo>
                    <a:cubicBezTo>
                      <a:pt x="1320" y="1103"/>
                      <a:pt x="1337" y="1103"/>
                      <a:pt x="1370" y="1103"/>
                    </a:cubicBezTo>
                    <a:cubicBezTo>
                      <a:pt x="1370" y="1142"/>
                      <a:pt x="1351" y="1131"/>
                      <a:pt x="1341" y="1139"/>
                    </a:cubicBezTo>
                    <a:lnTo>
                      <a:pt x="1341" y="1139"/>
                    </a:lnTo>
                    <a:cubicBezTo>
                      <a:pt x="1343" y="1119"/>
                      <a:pt x="1318" y="1112"/>
                      <a:pt x="1304" y="1070"/>
                    </a:cubicBezTo>
                    <a:close/>
                    <a:moveTo>
                      <a:pt x="1384" y="1038"/>
                    </a:moveTo>
                    <a:cubicBezTo>
                      <a:pt x="1400" y="1038"/>
                      <a:pt x="1426" y="1053"/>
                      <a:pt x="1437" y="1053"/>
                    </a:cubicBezTo>
                    <a:cubicBezTo>
                      <a:pt x="1437" y="1087"/>
                      <a:pt x="1421" y="1103"/>
                      <a:pt x="1437" y="1137"/>
                    </a:cubicBezTo>
                    <a:cubicBezTo>
                      <a:pt x="1435" y="1139"/>
                      <a:pt x="1432" y="1140"/>
                      <a:pt x="1430" y="1140"/>
                    </a:cubicBezTo>
                    <a:cubicBezTo>
                      <a:pt x="1420" y="1140"/>
                      <a:pt x="1410" y="1125"/>
                      <a:pt x="1400" y="1125"/>
                    </a:cubicBezTo>
                    <a:cubicBezTo>
                      <a:pt x="1396" y="1125"/>
                      <a:pt x="1392" y="1128"/>
                      <a:pt x="1387" y="1137"/>
                    </a:cubicBezTo>
                    <a:cubicBezTo>
                      <a:pt x="1370" y="1120"/>
                      <a:pt x="1387" y="1120"/>
                      <a:pt x="1370" y="1070"/>
                    </a:cubicBezTo>
                    <a:cubicBezTo>
                      <a:pt x="1404" y="1070"/>
                      <a:pt x="1387" y="1053"/>
                      <a:pt x="1370" y="1053"/>
                    </a:cubicBezTo>
                    <a:cubicBezTo>
                      <a:pt x="1370" y="1042"/>
                      <a:pt x="1376" y="1038"/>
                      <a:pt x="1384" y="1038"/>
                    </a:cubicBezTo>
                    <a:close/>
                    <a:moveTo>
                      <a:pt x="719" y="1103"/>
                    </a:moveTo>
                    <a:cubicBezTo>
                      <a:pt x="752" y="1103"/>
                      <a:pt x="735" y="1120"/>
                      <a:pt x="752" y="1120"/>
                    </a:cubicBezTo>
                    <a:cubicBezTo>
                      <a:pt x="752" y="1153"/>
                      <a:pt x="735" y="1170"/>
                      <a:pt x="735" y="1187"/>
                    </a:cubicBezTo>
                    <a:cubicBezTo>
                      <a:pt x="702" y="1187"/>
                      <a:pt x="719" y="1170"/>
                      <a:pt x="735" y="1153"/>
                    </a:cubicBezTo>
                    <a:cubicBezTo>
                      <a:pt x="724" y="1153"/>
                      <a:pt x="706" y="1146"/>
                      <a:pt x="695" y="1146"/>
                    </a:cubicBezTo>
                    <a:cubicBezTo>
                      <a:pt x="689" y="1146"/>
                      <a:pt x="685" y="1148"/>
                      <a:pt x="685" y="1153"/>
                    </a:cubicBezTo>
                    <a:cubicBezTo>
                      <a:pt x="672" y="1153"/>
                      <a:pt x="680" y="1132"/>
                      <a:pt x="692" y="1132"/>
                    </a:cubicBezTo>
                    <a:cubicBezTo>
                      <a:pt x="695" y="1132"/>
                      <a:pt x="699" y="1133"/>
                      <a:pt x="702" y="1137"/>
                    </a:cubicBezTo>
                    <a:cubicBezTo>
                      <a:pt x="719" y="1137"/>
                      <a:pt x="719" y="1120"/>
                      <a:pt x="719" y="1103"/>
                    </a:cubicBezTo>
                    <a:close/>
                    <a:moveTo>
                      <a:pt x="986" y="1103"/>
                    </a:moveTo>
                    <a:cubicBezTo>
                      <a:pt x="986" y="1153"/>
                      <a:pt x="953" y="1137"/>
                      <a:pt x="969" y="1187"/>
                    </a:cubicBezTo>
                    <a:cubicBezTo>
                      <a:pt x="936" y="1187"/>
                      <a:pt x="953" y="1137"/>
                      <a:pt x="936" y="1120"/>
                    </a:cubicBezTo>
                    <a:cubicBezTo>
                      <a:pt x="953" y="1120"/>
                      <a:pt x="969" y="1103"/>
                      <a:pt x="986" y="1103"/>
                    </a:cubicBezTo>
                    <a:close/>
                    <a:moveTo>
                      <a:pt x="1137" y="1120"/>
                    </a:moveTo>
                    <a:cubicBezTo>
                      <a:pt x="1137" y="1137"/>
                      <a:pt x="1103" y="1153"/>
                      <a:pt x="1153" y="1153"/>
                    </a:cubicBezTo>
                    <a:cubicBezTo>
                      <a:pt x="1148" y="1163"/>
                      <a:pt x="1142" y="1166"/>
                      <a:pt x="1135" y="1166"/>
                    </a:cubicBezTo>
                    <a:cubicBezTo>
                      <a:pt x="1128" y="1166"/>
                      <a:pt x="1121" y="1163"/>
                      <a:pt x="1115" y="1163"/>
                    </a:cubicBezTo>
                    <a:cubicBezTo>
                      <a:pt x="1108" y="1163"/>
                      <a:pt x="1103" y="1167"/>
                      <a:pt x="1103" y="1187"/>
                    </a:cubicBezTo>
                    <a:cubicBezTo>
                      <a:pt x="1070" y="1153"/>
                      <a:pt x="1120" y="1170"/>
                      <a:pt x="1103" y="1120"/>
                    </a:cubicBezTo>
                    <a:close/>
                    <a:moveTo>
                      <a:pt x="289" y="1194"/>
                    </a:moveTo>
                    <a:lnTo>
                      <a:pt x="289" y="1194"/>
                    </a:lnTo>
                    <a:cubicBezTo>
                      <a:pt x="305" y="1199"/>
                      <a:pt x="325" y="1201"/>
                      <a:pt x="334" y="1220"/>
                    </a:cubicBezTo>
                    <a:cubicBezTo>
                      <a:pt x="334" y="1227"/>
                      <a:pt x="333" y="1230"/>
                      <a:pt x="331" y="1230"/>
                    </a:cubicBezTo>
                    <a:cubicBezTo>
                      <a:pt x="324" y="1230"/>
                      <a:pt x="311" y="1211"/>
                      <a:pt x="305" y="1211"/>
                    </a:cubicBezTo>
                    <a:cubicBezTo>
                      <a:pt x="303" y="1211"/>
                      <a:pt x="301" y="1213"/>
                      <a:pt x="301" y="1220"/>
                    </a:cubicBezTo>
                    <a:cubicBezTo>
                      <a:pt x="287" y="1220"/>
                      <a:pt x="297" y="1208"/>
                      <a:pt x="289" y="1194"/>
                    </a:cubicBezTo>
                    <a:close/>
                    <a:moveTo>
                      <a:pt x="811" y="1305"/>
                    </a:moveTo>
                    <a:cubicBezTo>
                      <a:pt x="809" y="1307"/>
                      <a:pt x="809" y="1309"/>
                      <a:pt x="811" y="1312"/>
                    </a:cubicBezTo>
                    <a:lnTo>
                      <a:pt x="811" y="1312"/>
                    </a:lnTo>
                    <a:cubicBezTo>
                      <a:pt x="811" y="1310"/>
                      <a:pt x="811" y="1308"/>
                      <a:pt x="811" y="1305"/>
                    </a:cubicBezTo>
                    <a:close/>
                    <a:moveTo>
                      <a:pt x="811" y="1312"/>
                    </a:moveTo>
                    <a:cubicBezTo>
                      <a:pt x="812" y="1325"/>
                      <a:pt x="814" y="1339"/>
                      <a:pt x="819" y="1354"/>
                    </a:cubicBezTo>
                    <a:cubicBezTo>
                      <a:pt x="842" y="1343"/>
                      <a:pt x="818" y="1323"/>
                      <a:pt x="811" y="1312"/>
                    </a:cubicBezTo>
                    <a:close/>
                    <a:moveTo>
                      <a:pt x="1621" y="1421"/>
                    </a:moveTo>
                    <a:cubicBezTo>
                      <a:pt x="1616" y="1426"/>
                      <a:pt x="1613" y="1432"/>
                      <a:pt x="1612" y="1438"/>
                    </a:cubicBezTo>
                    <a:lnTo>
                      <a:pt x="1612" y="1438"/>
                    </a:lnTo>
                    <a:cubicBezTo>
                      <a:pt x="1616" y="1434"/>
                      <a:pt x="1621" y="1429"/>
                      <a:pt x="1621" y="1421"/>
                    </a:cubicBezTo>
                    <a:close/>
                    <a:moveTo>
                      <a:pt x="1354" y="1"/>
                    </a:moveTo>
                    <a:lnTo>
                      <a:pt x="1337" y="17"/>
                    </a:lnTo>
                    <a:cubicBezTo>
                      <a:pt x="1354" y="17"/>
                      <a:pt x="1354" y="34"/>
                      <a:pt x="1354" y="51"/>
                    </a:cubicBezTo>
                    <a:cubicBezTo>
                      <a:pt x="1337" y="34"/>
                      <a:pt x="1337" y="17"/>
                      <a:pt x="1337" y="17"/>
                    </a:cubicBezTo>
                    <a:cubicBezTo>
                      <a:pt x="1187" y="34"/>
                      <a:pt x="1036" y="67"/>
                      <a:pt x="886" y="101"/>
                    </a:cubicBezTo>
                    <a:lnTo>
                      <a:pt x="819" y="117"/>
                    </a:lnTo>
                    <a:lnTo>
                      <a:pt x="786" y="117"/>
                    </a:lnTo>
                    <a:cubicBezTo>
                      <a:pt x="769" y="151"/>
                      <a:pt x="719" y="168"/>
                      <a:pt x="702" y="201"/>
                    </a:cubicBezTo>
                    <a:cubicBezTo>
                      <a:pt x="685" y="184"/>
                      <a:pt x="685" y="168"/>
                      <a:pt x="685" y="134"/>
                    </a:cubicBezTo>
                    <a:lnTo>
                      <a:pt x="635" y="151"/>
                    </a:lnTo>
                    <a:cubicBezTo>
                      <a:pt x="635" y="151"/>
                      <a:pt x="619" y="168"/>
                      <a:pt x="619" y="184"/>
                    </a:cubicBezTo>
                    <a:cubicBezTo>
                      <a:pt x="619" y="184"/>
                      <a:pt x="602" y="168"/>
                      <a:pt x="602" y="151"/>
                    </a:cubicBezTo>
                    <a:cubicBezTo>
                      <a:pt x="535" y="168"/>
                      <a:pt x="468" y="184"/>
                      <a:pt x="401" y="184"/>
                    </a:cubicBezTo>
                    <a:cubicBezTo>
                      <a:pt x="401" y="201"/>
                      <a:pt x="385" y="201"/>
                      <a:pt x="401" y="218"/>
                    </a:cubicBezTo>
                    <a:cubicBezTo>
                      <a:pt x="351" y="218"/>
                      <a:pt x="334" y="268"/>
                      <a:pt x="301" y="268"/>
                    </a:cubicBezTo>
                    <a:lnTo>
                      <a:pt x="301" y="218"/>
                    </a:lnTo>
                    <a:cubicBezTo>
                      <a:pt x="251" y="251"/>
                      <a:pt x="251" y="218"/>
                      <a:pt x="201" y="268"/>
                    </a:cubicBezTo>
                    <a:cubicBezTo>
                      <a:pt x="184" y="251"/>
                      <a:pt x="167" y="251"/>
                      <a:pt x="134" y="234"/>
                    </a:cubicBezTo>
                    <a:lnTo>
                      <a:pt x="101" y="251"/>
                    </a:lnTo>
                    <a:cubicBezTo>
                      <a:pt x="117" y="251"/>
                      <a:pt x="117" y="268"/>
                      <a:pt x="117" y="285"/>
                    </a:cubicBezTo>
                    <a:cubicBezTo>
                      <a:pt x="110" y="282"/>
                      <a:pt x="104" y="281"/>
                      <a:pt x="99" y="281"/>
                    </a:cubicBezTo>
                    <a:cubicBezTo>
                      <a:pt x="63" y="281"/>
                      <a:pt x="50" y="323"/>
                      <a:pt x="50" y="351"/>
                    </a:cubicBezTo>
                    <a:cubicBezTo>
                      <a:pt x="67" y="368"/>
                      <a:pt x="101" y="351"/>
                      <a:pt x="84" y="402"/>
                    </a:cubicBezTo>
                    <a:cubicBezTo>
                      <a:pt x="67" y="402"/>
                      <a:pt x="84" y="385"/>
                      <a:pt x="67" y="385"/>
                    </a:cubicBezTo>
                    <a:cubicBezTo>
                      <a:pt x="66" y="383"/>
                      <a:pt x="64" y="383"/>
                      <a:pt x="63" y="383"/>
                    </a:cubicBezTo>
                    <a:cubicBezTo>
                      <a:pt x="53" y="383"/>
                      <a:pt x="67" y="452"/>
                      <a:pt x="67" y="452"/>
                    </a:cubicBezTo>
                    <a:cubicBezTo>
                      <a:pt x="50" y="485"/>
                      <a:pt x="17" y="485"/>
                      <a:pt x="0" y="518"/>
                    </a:cubicBezTo>
                    <a:cubicBezTo>
                      <a:pt x="18" y="529"/>
                      <a:pt x="34" y="533"/>
                      <a:pt x="48" y="533"/>
                    </a:cubicBezTo>
                    <a:cubicBezTo>
                      <a:pt x="93" y="533"/>
                      <a:pt x="126" y="495"/>
                      <a:pt x="151" y="495"/>
                    </a:cubicBezTo>
                    <a:cubicBezTo>
                      <a:pt x="157" y="495"/>
                      <a:pt x="162" y="497"/>
                      <a:pt x="167" y="502"/>
                    </a:cubicBezTo>
                    <a:cubicBezTo>
                      <a:pt x="167" y="507"/>
                      <a:pt x="167" y="509"/>
                      <a:pt x="167" y="509"/>
                    </a:cubicBezTo>
                    <a:cubicBezTo>
                      <a:pt x="166" y="509"/>
                      <a:pt x="162" y="502"/>
                      <a:pt x="151" y="502"/>
                    </a:cubicBezTo>
                    <a:cubicBezTo>
                      <a:pt x="156" y="517"/>
                      <a:pt x="161" y="521"/>
                      <a:pt x="165" y="521"/>
                    </a:cubicBezTo>
                    <a:cubicBezTo>
                      <a:pt x="174" y="521"/>
                      <a:pt x="182" y="509"/>
                      <a:pt x="190" y="509"/>
                    </a:cubicBezTo>
                    <a:cubicBezTo>
                      <a:pt x="194" y="509"/>
                      <a:pt x="197" y="511"/>
                      <a:pt x="201" y="518"/>
                    </a:cubicBezTo>
                    <a:cubicBezTo>
                      <a:pt x="201" y="485"/>
                      <a:pt x="184" y="485"/>
                      <a:pt x="201" y="468"/>
                    </a:cubicBezTo>
                    <a:cubicBezTo>
                      <a:pt x="218" y="468"/>
                      <a:pt x="218" y="485"/>
                      <a:pt x="218" y="502"/>
                    </a:cubicBezTo>
                    <a:cubicBezTo>
                      <a:pt x="218" y="485"/>
                      <a:pt x="251" y="485"/>
                      <a:pt x="268" y="485"/>
                    </a:cubicBezTo>
                    <a:cubicBezTo>
                      <a:pt x="268" y="452"/>
                      <a:pt x="251" y="452"/>
                      <a:pt x="251" y="418"/>
                    </a:cubicBezTo>
                    <a:cubicBezTo>
                      <a:pt x="284" y="418"/>
                      <a:pt x="284" y="402"/>
                      <a:pt x="301" y="402"/>
                    </a:cubicBezTo>
                    <a:cubicBezTo>
                      <a:pt x="301" y="385"/>
                      <a:pt x="284" y="385"/>
                      <a:pt x="284" y="351"/>
                    </a:cubicBezTo>
                    <a:cubicBezTo>
                      <a:pt x="293" y="335"/>
                      <a:pt x="301" y="335"/>
                      <a:pt x="312" y="335"/>
                    </a:cubicBezTo>
                    <a:cubicBezTo>
                      <a:pt x="322" y="335"/>
                      <a:pt x="334" y="335"/>
                      <a:pt x="351" y="318"/>
                    </a:cubicBezTo>
                    <a:cubicBezTo>
                      <a:pt x="368" y="351"/>
                      <a:pt x="385" y="335"/>
                      <a:pt x="368" y="402"/>
                    </a:cubicBezTo>
                    <a:cubicBezTo>
                      <a:pt x="401" y="385"/>
                      <a:pt x="418" y="351"/>
                      <a:pt x="418" y="318"/>
                    </a:cubicBezTo>
                    <a:cubicBezTo>
                      <a:pt x="426" y="318"/>
                      <a:pt x="439" y="322"/>
                      <a:pt x="449" y="322"/>
                    </a:cubicBezTo>
                    <a:cubicBezTo>
                      <a:pt x="460" y="322"/>
                      <a:pt x="468" y="318"/>
                      <a:pt x="468" y="301"/>
                    </a:cubicBezTo>
                    <a:cubicBezTo>
                      <a:pt x="468" y="368"/>
                      <a:pt x="518" y="435"/>
                      <a:pt x="502" y="535"/>
                    </a:cubicBezTo>
                    <a:cubicBezTo>
                      <a:pt x="495" y="532"/>
                      <a:pt x="490" y="531"/>
                      <a:pt x="487" y="531"/>
                    </a:cubicBezTo>
                    <a:cubicBezTo>
                      <a:pt x="473" y="531"/>
                      <a:pt x="478" y="552"/>
                      <a:pt x="451" y="552"/>
                    </a:cubicBezTo>
                    <a:cubicBezTo>
                      <a:pt x="351" y="569"/>
                      <a:pt x="234" y="652"/>
                      <a:pt x="301" y="719"/>
                    </a:cubicBezTo>
                    <a:cubicBezTo>
                      <a:pt x="301" y="719"/>
                      <a:pt x="301" y="702"/>
                      <a:pt x="334" y="702"/>
                    </a:cubicBezTo>
                    <a:cubicBezTo>
                      <a:pt x="318" y="719"/>
                      <a:pt x="334" y="719"/>
                      <a:pt x="334" y="719"/>
                    </a:cubicBezTo>
                    <a:cubicBezTo>
                      <a:pt x="301" y="769"/>
                      <a:pt x="318" y="769"/>
                      <a:pt x="334" y="819"/>
                    </a:cubicBezTo>
                    <a:cubicBezTo>
                      <a:pt x="308" y="819"/>
                      <a:pt x="281" y="841"/>
                      <a:pt x="254" y="841"/>
                    </a:cubicBezTo>
                    <a:cubicBezTo>
                      <a:pt x="248" y="841"/>
                      <a:pt x="241" y="839"/>
                      <a:pt x="234" y="836"/>
                    </a:cubicBezTo>
                    <a:lnTo>
                      <a:pt x="234" y="836"/>
                    </a:lnTo>
                    <a:cubicBezTo>
                      <a:pt x="251" y="869"/>
                      <a:pt x="284" y="869"/>
                      <a:pt x="284" y="903"/>
                    </a:cubicBezTo>
                    <a:cubicBezTo>
                      <a:pt x="301" y="903"/>
                      <a:pt x="301" y="886"/>
                      <a:pt x="284" y="886"/>
                    </a:cubicBezTo>
                    <a:cubicBezTo>
                      <a:pt x="294" y="876"/>
                      <a:pt x="307" y="872"/>
                      <a:pt x="319" y="872"/>
                    </a:cubicBezTo>
                    <a:cubicBezTo>
                      <a:pt x="350" y="872"/>
                      <a:pt x="380" y="896"/>
                      <a:pt x="368" y="919"/>
                    </a:cubicBezTo>
                    <a:cubicBezTo>
                      <a:pt x="397" y="919"/>
                      <a:pt x="388" y="883"/>
                      <a:pt x="406" y="883"/>
                    </a:cubicBezTo>
                    <a:cubicBezTo>
                      <a:pt x="410" y="883"/>
                      <a:pt x="413" y="884"/>
                      <a:pt x="418" y="886"/>
                    </a:cubicBezTo>
                    <a:cubicBezTo>
                      <a:pt x="435" y="886"/>
                      <a:pt x="435" y="919"/>
                      <a:pt x="435" y="953"/>
                    </a:cubicBezTo>
                    <a:cubicBezTo>
                      <a:pt x="435" y="957"/>
                      <a:pt x="432" y="958"/>
                      <a:pt x="427" y="958"/>
                    </a:cubicBezTo>
                    <a:cubicBezTo>
                      <a:pt x="423" y="958"/>
                      <a:pt x="417" y="957"/>
                      <a:pt x="412" y="957"/>
                    </a:cubicBezTo>
                    <a:cubicBezTo>
                      <a:pt x="401" y="957"/>
                      <a:pt x="393" y="961"/>
                      <a:pt x="401" y="986"/>
                    </a:cubicBezTo>
                    <a:cubicBezTo>
                      <a:pt x="390" y="970"/>
                      <a:pt x="383" y="964"/>
                      <a:pt x="377" y="964"/>
                    </a:cubicBezTo>
                    <a:cubicBezTo>
                      <a:pt x="364" y="964"/>
                      <a:pt x="357" y="986"/>
                      <a:pt x="334" y="986"/>
                    </a:cubicBezTo>
                    <a:cubicBezTo>
                      <a:pt x="301" y="1003"/>
                      <a:pt x="301" y="1053"/>
                      <a:pt x="284" y="1087"/>
                    </a:cubicBezTo>
                    <a:cubicBezTo>
                      <a:pt x="284" y="1103"/>
                      <a:pt x="334" y="1103"/>
                      <a:pt x="334" y="1137"/>
                    </a:cubicBezTo>
                    <a:cubicBezTo>
                      <a:pt x="318" y="1137"/>
                      <a:pt x="318" y="1120"/>
                      <a:pt x="301" y="1120"/>
                    </a:cubicBezTo>
                    <a:cubicBezTo>
                      <a:pt x="301" y="1137"/>
                      <a:pt x="318" y="1153"/>
                      <a:pt x="301" y="1153"/>
                    </a:cubicBezTo>
                    <a:cubicBezTo>
                      <a:pt x="301" y="1158"/>
                      <a:pt x="303" y="1159"/>
                      <a:pt x="306" y="1159"/>
                    </a:cubicBezTo>
                    <a:cubicBezTo>
                      <a:pt x="309" y="1159"/>
                      <a:pt x="314" y="1158"/>
                      <a:pt x="318" y="1158"/>
                    </a:cubicBezTo>
                    <a:cubicBezTo>
                      <a:pt x="326" y="1158"/>
                      <a:pt x="334" y="1162"/>
                      <a:pt x="334" y="1187"/>
                    </a:cubicBezTo>
                    <a:cubicBezTo>
                      <a:pt x="301" y="1187"/>
                      <a:pt x="301" y="1170"/>
                      <a:pt x="268" y="1170"/>
                    </a:cubicBezTo>
                    <a:cubicBezTo>
                      <a:pt x="268" y="1180"/>
                      <a:pt x="272" y="1186"/>
                      <a:pt x="279" y="1190"/>
                    </a:cubicBezTo>
                    <a:lnTo>
                      <a:pt x="279" y="1190"/>
                    </a:lnTo>
                    <a:cubicBezTo>
                      <a:pt x="251" y="1207"/>
                      <a:pt x="251" y="1239"/>
                      <a:pt x="251" y="1270"/>
                    </a:cubicBezTo>
                    <a:cubicBezTo>
                      <a:pt x="257" y="1261"/>
                      <a:pt x="263" y="1257"/>
                      <a:pt x="268" y="1257"/>
                    </a:cubicBezTo>
                    <a:cubicBezTo>
                      <a:pt x="284" y="1257"/>
                      <a:pt x="294" y="1292"/>
                      <a:pt x="298" y="1292"/>
                    </a:cubicBezTo>
                    <a:cubicBezTo>
                      <a:pt x="300" y="1292"/>
                      <a:pt x="301" y="1286"/>
                      <a:pt x="301" y="1270"/>
                    </a:cubicBezTo>
                    <a:cubicBezTo>
                      <a:pt x="334" y="1287"/>
                      <a:pt x="334" y="1304"/>
                      <a:pt x="351" y="1320"/>
                    </a:cubicBezTo>
                    <a:cubicBezTo>
                      <a:pt x="368" y="1320"/>
                      <a:pt x="385" y="1304"/>
                      <a:pt x="401" y="1287"/>
                    </a:cubicBezTo>
                    <a:cubicBezTo>
                      <a:pt x="401" y="1304"/>
                      <a:pt x="418" y="1304"/>
                      <a:pt x="418" y="1320"/>
                    </a:cubicBezTo>
                    <a:cubicBezTo>
                      <a:pt x="435" y="1320"/>
                      <a:pt x="451" y="1320"/>
                      <a:pt x="451" y="1304"/>
                    </a:cubicBezTo>
                    <a:cubicBezTo>
                      <a:pt x="435" y="1304"/>
                      <a:pt x="401" y="1270"/>
                      <a:pt x="401" y="1220"/>
                    </a:cubicBezTo>
                    <a:cubicBezTo>
                      <a:pt x="408" y="1217"/>
                      <a:pt x="413" y="1216"/>
                      <a:pt x="418" y="1216"/>
                    </a:cubicBezTo>
                    <a:cubicBezTo>
                      <a:pt x="439" y="1216"/>
                      <a:pt x="445" y="1240"/>
                      <a:pt x="418" y="1254"/>
                    </a:cubicBezTo>
                    <a:cubicBezTo>
                      <a:pt x="468" y="1237"/>
                      <a:pt x="502" y="1170"/>
                      <a:pt x="502" y="1137"/>
                    </a:cubicBezTo>
                    <a:cubicBezTo>
                      <a:pt x="513" y="1148"/>
                      <a:pt x="524" y="1175"/>
                      <a:pt x="536" y="1175"/>
                    </a:cubicBezTo>
                    <a:cubicBezTo>
                      <a:pt x="541" y="1175"/>
                      <a:pt x="546" y="1169"/>
                      <a:pt x="552" y="1153"/>
                    </a:cubicBezTo>
                    <a:cubicBezTo>
                      <a:pt x="568" y="1187"/>
                      <a:pt x="602" y="1204"/>
                      <a:pt x="635" y="1220"/>
                    </a:cubicBezTo>
                    <a:cubicBezTo>
                      <a:pt x="648" y="1220"/>
                      <a:pt x="623" y="1192"/>
                      <a:pt x="623" y="1192"/>
                    </a:cubicBezTo>
                    <a:lnTo>
                      <a:pt x="623" y="1192"/>
                    </a:lnTo>
                    <a:cubicBezTo>
                      <a:pt x="624" y="1192"/>
                      <a:pt x="627" y="1195"/>
                      <a:pt x="635" y="1204"/>
                    </a:cubicBezTo>
                    <a:cubicBezTo>
                      <a:pt x="638" y="1195"/>
                      <a:pt x="640" y="1192"/>
                      <a:pt x="642" y="1192"/>
                    </a:cubicBezTo>
                    <a:cubicBezTo>
                      <a:pt x="650" y="1192"/>
                      <a:pt x="655" y="1239"/>
                      <a:pt x="668" y="1239"/>
                    </a:cubicBezTo>
                    <a:cubicBezTo>
                      <a:pt x="673" y="1239"/>
                      <a:pt x="678" y="1234"/>
                      <a:pt x="685" y="1220"/>
                    </a:cubicBezTo>
                    <a:cubicBezTo>
                      <a:pt x="702" y="1220"/>
                      <a:pt x="669" y="1237"/>
                      <a:pt x="685" y="1270"/>
                    </a:cubicBezTo>
                    <a:cubicBezTo>
                      <a:pt x="692" y="1246"/>
                      <a:pt x="702" y="1239"/>
                      <a:pt x="716" y="1239"/>
                    </a:cubicBezTo>
                    <a:cubicBezTo>
                      <a:pt x="731" y="1239"/>
                      <a:pt x="749" y="1247"/>
                      <a:pt x="769" y="1247"/>
                    </a:cubicBezTo>
                    <a:cubicBezTo>
                      <a:pt x="780" y="1247"/>
                      <a:pt x="791" y="1245"/>
                      <a:pt x="802" y="1237"/>
                    </a:cubicBezTo>
                    <a:cubicBezTo>
                      <a:pt x="813" y="1258"/>
                      <a:pt x="810" y="1280"/>
                      <a:pt x="811" y="1305"/>
                    </a:cubicBezTo>
                    <a:lnTo>
                      <a:pt x="811" y="1305"/>
                    </a:lnTo>
                    <a:cubicBezTo>
                      <a:pt x="812" y="1304"/>
                      <a:pt x="815" y="1304"/>
                      <a:pt x="819" y="1304"/>
                    </a:cubicBezTo>
                    <a:cubicBezTo>
                      <a:pt x="852" y="1304"/>
                      <a:pt x="852" y="1354"/>
                      <a:pt x="836" y="1354"/>
                    </a:cubicBezTo>
                    <a:cubicBezTo>
                      <a:pt x="836" y="1365"/>
                      <a:pt x="860" y="1385"/>
                      <a:pt x="874" y="1385"/>
                    </a:cubicBezTo>
                    <a:cubicBezTo>
                      <a:pt x="881" y="1385"/>
                      <a:pt x="886" y="1381"/>
                      <a:pt x="886" y="1371"/>
                    </a:cubicBezTo>
                    <a:cubicBezTo>
                      <a:pt x="903" y="1371"/>
                      <a:pt x="869" y="1404"/>
                      <a:pt x="869" y="1421"/>
                    </a:cubicBezTo>
                    <a:cubicBezTo>
                      <a:pt x="873" y="1422"/>
                      <a:pt x="877" y="1423"/>
                      <a:pt x="880" y="1423"/>
                    </a:cubicBezTo>
                    <a:cubicBezTo>
                      <a:pt x="906" y="1423"/>
                      <a:pt x="915" y="1387"/>
                      <a:pt x="918" y="1387"/>
                    </a:cubicBezTo>
                    <a:cubicBezTo>
                      <a:pt x="919" y="1387"/>
                      <a:pt x="919" y="1396"/>
                      <a:pt x="919" y="1421"/>
                    </a:cubicBezTo>
                    <a:cubicBezTo>
                      <a:pt x="948" y="1421"/>
                      <a:pt x="927" y="1384"/>
                      <a:pt x="942" y="1384"/>
                    </a:cubicBezTo>
                    <a:cubicBezTo>
                      <a:pt x="945" y="1384"/>
                      <a:pt x="948" y="1385"/>
                      <a:pt x="953" y="1387"/>
                    </a:cubicBezTo>
                    <a:cubicBezTo>
                      <a:pt x="936" y="1371"/>
                      <a:pt x="919" y="1354"/>
                      <a:pt x="936" y="1320"/>
                    </a:cubicBezTo>
                    <a:cubicBezTo>
                      <a:pt x="936" y="1320"/>
                      <a:pt x="919" y="1320"/>
                      <a:pt x="919" y="1287"/>
                    </a:cubicBezTo>
                    <a:cubicBezTo>
                      <a:pt x="919" y="1304"/>
                      <a:pt x="903" y="1304"/>
                      <a:pt x="886" y="1304"/>
                    </a:cubicBezTo>
                    <a:cubicBezTo>
                      <a:pt x="903" y="1287"/>
                      <a:pt x="936" y="1254"/>
                      <a:pt x="919" y="1220"/>
                    </a:cubicBezTo>
                    <a:cubicBezTo>
                      <a:pt x="922" y="1217"/>
                      <a:pt x="925" y="1216"/>
                      <a:pt x="927" y="1216"/>
                    </a:cubicBezTo>
                    <a:cubicBezTo>
                      <a:pt x="937" y="1216"/>
                      <a:pt x="942" y="1240"/>
                      <a:pt x="969" y="1254"/>
                    </a:cubicBezTo>
                    <a:cubicBezTo>
                      <a:pt x="919" y="1270"/>
                      <a:pt x="953" y="1304"/>
                      <a:pt x="953" y="1354"/>
                    </a:cubicBezTo>
                    <a:cubicBezTo>
                      <a:pt x="953" y="1364"/>
                      <a:pt x="956" y="1366"/>
                      <a:pt x="960" y="1366"/>
                    </a:cubicBezTo>
                    <a:cubicBezTo>
                      <a:pt x="964" y="1366"/>
                      <a:pt x="970" y="1364"/>
                      <a:pt x="975" y="1364"/>
                    </a:cubicBezTo>
                    <a:cubicBezTo>
                      <a:pt x="981" y="1364"/>
                      <a:pt x="986" y="1368"/>
                      <a:pt x="986" y="1387"/>
                    </a:cubicBezTo>
                    <a:cubicBezTo>
                      <a:pt x="1020" y="1371"/>
                      <a:pt x="1020" y="1220"/>
                      <a:pt x="953" y="1220"/>
                    </a:cubicBezTo>
                    <a:cubicBezTo>
                      <a:pt x="957" y="1208"/>
                      <a:pt x="965" y="1202"/>
                      <a:pt x="975" y="1202"/>
                    </a:cubicBezTo>
                    <a:cubicBezTo>
                      <a:pt x="1004" y="1202"/>
                      <a:pt x="1045" y="1249"/>
                      <a:pt x="1020" y="1287"/>
                    </a:cubicBezTo>
                    <a:cubicBezTo>
                      <a:pt x="1036" y="1270"/>
                      <a:pt x="1036" y="1237"/>
                      <a:pt x="1053" y="1220"/>
                    </a:cubicBezTo>
                    <a:cubicBezTo>
                      <a:pt x="1036" y="1220"/>
                      <a:pt x="1020" y="1220"/>
                      <a:pt x="1053" y="1187"/>
                    </a:cubicBezTo>
                    <a:cubicBezTo>
                      <a:pt x="1078" y="1200"/>
                      <a:pt x="1094" y="1231"/>
                      <a:pt x="1122" y="1231"/>
                    </a:cubicBezTo>
                    <a:cubicBezTo>
                      <a:pt x="1131" y="1231"/>
                      <a:pt x="1141" y="1228"/>
                      <a:pt x="1153" y="1220"/>
                    </a:cubicBezTo>
                    <a:cubicBezTo>
                      <a:pt x="1153" y="1204"/>
                      <a:pt x="1137" y="1204"/>
                      <a:pt x="1120" y="1187"/>
                    </a:cubicBezTo>
                    <a:cubicBezTo>
                      <a:pt x="1130" y="1171"/>
                      <a:pt x="1141" y="1167"/>
                      <a:pt x="1150" y="1167"/>
                    </a:cubicBezTo>
                    <a:cubicBezTo>
                      <a:pt x="1162" y="1167"/>
                      <a:pt x="1174" y="1173"/>
                      <a:pt x="1183" y="1173"/>
                    </a:cubicBezTo>
                    <a:cubicBezTo>
                      <a:pt x="1191" y="1173"/>
                      <a:pt x="1198" y="1169"/>
                      <a:pt x="1203" y="1153"/>
                    </a:cubicBezTo>
                    <a:cubicBezTo>
                      <a:pt x="1209" y="1156"/>
                      <a:pt x="1216" y="1157"/>
                      <a:pt x="1224" y="1157"/>
                    </a:cubicBezTo>
                    <a:cubicBezTo>
                      <a:pt x="1239" y="1157"/>
                      <a:pt x="1258" y="1153"/>
                      <a:pt x="1276" y="1153"/>
                    </a:cubicBezTo>
                    <a:cubicBezTo>
                      <a:pt x="1304" y="1153"/>
                      <a:pt x="1329" y="1162"/>
                      <a:pt x="1337" y="1204"/>
                    </a:cubicBezTo>
                    <a:cubicBezTo>
                      <a:pt x="1370" y="1204"/>
                      <a:pt x="1370" y="1187"/>
                      <a:pt x="1370" y="1153"/>
                    </a:cubicBezTo>
                    <a:lnTo>
                      <a:pt x="1370" y="1153"/>
                    </a:lnTo>
                    <a:cubicBezTo>
                      <a:pt x="1387" y="1220"/>
                      <a:pt x="1354" y="1237"/>
                      <a:pt x="1370" y="1320"/>
                    </a:cubicBezTo>
                    <a:cubicBezTo>
                      <a:pt x="1346" y="1296"/>
                      <a:pt x="1348" y="1281"/>
                      <a:pt x="1338" y="1281"/>
                    </a:cubicBezTo>
                    <a:cubicBezTo>
                      <a:pt x="1335" y="1281"/>
                      <a:pt x="1329" y="1283"/>
                      <a:pt x="1320" y="1287"/>
                    </a:cubicBezTo>
                    <a:cubicBezTo>
                      <a:pt x="1337" y="1337"/>
                      <a:pt x="1404" y="1437"/>
                      <a:pt x="1437" y="1454"/>
                    </a:cubicBezTo>
                    <a:cubicBezTo>
                      <a:pt x="1464" y="1468"/>
                      <a:pt x="1448" y="1492"/>
                      <a:pt x="1431" y="1492"/>
                    </a:cubicBezTo>
                    <a:cubicBezTo>
                      <a:pt x="1428" y="1492"/>
                      <a:pt x="1424" y="1491"/>
                      <a:pt x="1421" y="1488"/>
                    </a:cubicBezTo>
                    <a:lnTo>
                      <a:pt x="1421" y="1488"/>
                    </a:lnTo>
                    <a:cubicBezTo>
                      <a:pt x="1421" y="1521"/>
                      <a:pt x="1421" y="1538"/>
                      <a:pt x="1437" y="1554"/>
                    </a:cubicBezTo>
                    <a:cubicBezTo>
                      <a:pt x="1437" y="1538"/>
                      <a:pt x="1437" y="1521"/>
                      <a:pt x="1437" y="1521"/>
                    </a:cubicBezTo>
                    <a:cubicBezTo>
                      <a:pt x="1437" y="1511"/>
                      <a:pt x="1439" y="1507"/>
                      <a:pt x="1441" y="1507"/>
                    </a:cubicBezTo>
                    <a:cubicBezTo>
                      <a:pt x="1446" y="1507"/>
                      <a:pt x="1454" y="1526"/>
                      <a:pt x="1454" y="1538"/>
                    </a:cubicBezTo>
                    <a:cubicBezTo>
                      <a:pt x="1465" y="1538"/>
                      <a:pt x="1499" y="1523"/>
                      <a:pt x="1520" y="1523"/>
                    </a:cubicBezTo>
                    <a:cubicBezTo>
                      <a:pt x="1530" y="1523"/>
                      <a:pt x="1538" y="1527"/>
                      <a:pt x="1538" y="1538"/>
                    </a:cubicBezTo>
                    <a:cubicBezTo>
                      <a:pt x="1548" y="1517"/>
                      <a:pt x="1577" y="1503"/>
                      <a:pt x="1602" y="1503"/>
                    </a:cubicBezTo>
                    <a:cubicBezTo>
                      <a:pt x="1618" y="1503"/>
                      <a:pt x="1631" y="1508"/>
                      <a:pt x="1638" y="1521"/>
                    </a:cubicBezTo>
                    <a:cubicBezTo>
                      <a:pt x="1652" y="1521"/>
                      <a:pt x="1606" y="1473"/>
                      <a:pt x="1612" y="1438"/>
                    </a:cubicBezTo>
                    <a:lnTo>
                      <a:pt x="1612" y="1438"/>
                    </a:lnTo>
                    <a:cubicBezTo>
                      <a:pt x="1608" y="1442"/>
                      <a:pt x="1604" y="1446"/>
                      <a:pt x="1604" y="1454"/>
                    </a:cubicBezTo>
                    <a:cubicBezTo>
                      <a:pt x="1588" y="1437"/>
                      <a:pt x="1638" y="1387"/>
                      <a:pt x="1621" y="1337"/>
                    </a:cubicBezTo>
                    <a:cubicBezTo>
                      <a:pt x="1624" y="1332"/>
                      <a:pt x="1626" y="1329"/>
                      <a:pt x="1627" y="1329"/>
                    </a:cubicBezTo>
                    <a:lnTo>
                      <a:pt x="1627" y="1329"/>
                    </a:lnTo>
                    <a:cubicBezTo>
                      <a:pt x="1633" y="1329"/>
                      <a:pt x="1624" y="1387"/>
                      <a:pt x="1638" y="1387"/>
                    </a:cubicBezTo>
                    <a:cubicBezTo>
                      <a:pt x="1671" y="1320"/>
                      <a:pt x="1588" y="1237"/>
                      <a:pt x="1554" y="1187"/>
                    </a:cubicBezTo>
                    <a:cubicBezTo>
                      <a:pt x="1571" y="1170"/>
                      <a:pt x="1588" y="1137"/>
                      <a:pt x="1571" y="1103"/>
                    </a:cubicBezTo>
                    <a:cubicBezTo>
                      <a:pt x="1571" y="1087"/>
                      <a:pt x="1538" y="1087"/>
                      <a:pt x="1521" y="1070"/>
                    </a:cubicBezTo>
                    <a:lnTo>
                      <a:pt x="1521" y="1070"/>
                    </a:lnTo>
                    <a:cubicBezTo>
                      <a:pt x="1521" y="1070"/>
                      <a:pt x="1537" y="1087"/>
                      <a:pt x="1521" y="1103"/>
                    </a:cubicBezTo>
                    <a:cubicBezTo>
                      <a:pt x="1487" y="1053"/>
                      <a:pt x="1421" y="953"/>
                      <a:pt x="1370" y="953"/>
                    </a:cubicBezTo>
                    <a:cubicBezTo>
                      <a:pt x="1354" y="936"/>
                      <a:pt x="1370" y="886"/>
                      <a:pt x="1337" y="886"/>
                    </a:cubicBezTo>
                    <a:cubicBezTo>
                      <a:pt x="1337" y="875"/>
                      <a:pt x="1345" y="855"/>
                      <a:pt x="1355" y="855"/>
                    </a:cubicBezTo>
                    <a:cubicBezTo>
                      <a:pt x="1360" y="855"/>
                      <a:pt x="1365" y="859"/>
                      <a:pt x="1370" y="869"/>
                    </a:cubicBezTo>
                    <a:cubicBezTo>
                      <a:pt x="1337" y="803"/>
                      <a:pt x="1320" y="786"/>
                      <a:pt x="1320" y="719"/>
                    </a:cubicBezTo>
                    <a:cubicBezTo>
                      <a:pt x="1287" y="702"/>
                      <a:pt x="1237" y="702"/>
                      <a:pt x="1253" y="635"/>
                    </a:cubicBezTo>
                    <a:lnTo>
                      <a:pt x="1253" y="635"/>
                    </a:lnTo>
                    <a:cubicBezTo>
                      <a:pt x="1262" y="640"/>
                      <a:pt x="1267" y="642"/>
                      <a:pt x="1268" y="642"/>
                    </a:cubicBezTo>
                    <a:cubicBezTo>
                      <a:pt x="1273" y="642"/>
                      <a:pt x="1258" y="626"/>
                      <a:pt x="1270" y="602"/>
                    </a:cubicBezTo>
                    <a:lnTo>
                      <a:pt x="1270" y="602"/>
                    </a:lnTo>
                    <a:cubicBezTo>
                      <a:pt x="1266" y="604"/>
                      <a:pt x="1260" y="605"/>
                      <a:pt x="1255" y="605"/>
                    </a:cubicBezTo>
                    <a:cubicBezTo>
                      <a:pt x="1219" y="605"/>
                      <a:pt x="1165" y="564"/>
                      <a:pt x="1137" y="535"/>
                    </a:cubicBezTo>
                    <a:cubicBezTo>
                      <a:pt x="1103" y="552"/>
                      <a:pt x="1086" y="552"/>
                      <a:pt x="1086" y="585"/>
                    </a:cubicBezTo>
                    <a:cubicBezTo>
                      <a:pt x="1086" y="589"/>
                      <a:pt x="1087" y="590"/>
                      <a:pt x="1088" y="590"/>
                    </a:cubicBezTo>
                    <a:cubicBezTo>
                      <a:pt x="1092" y="590"/>
                      <a:pt x="1098" y="580"/>
                      <a:pt x="1101" y="580"/>
                    </a:cubicBezTo>
                    <a:cubicBezTo>
                      <a:pt x="1102" y="580"/>
                      <a:pt x="1103" y="582"/>
                      <a:pt x="1103" y="585"/>
                    </a:cubicBezTo>
                    <a:cubicBezTo>
                      <a:pt x="1103" y="619"/>
                      <a:pt x="1086" y="602"/>
                      <a:pt x="1086" y="619"/>
                    </a:cubicBezTo>
                    <a:cubicBezTo>
                      <a:pt x="1020" y="569"/>
                      <a:pt x="1120" y="502"/>
                      <a:pt x="1153" y="485"/>
                    </a:cubicBezTo>
                    <a:cubicBezTo>
                      <a:pt x="1120" y="468"/>
                      <a:pt x="1103" y="485"/>
                      <a:pt x="1137" y="435"/>
                    </a:cubicBezTo>
                    <a:lnTo>
                      <a:pt x="1137" y="435"/>
                    </a:lnTo>
                    <a:cubicBezTo>
                      <a:pt x="1137" y="435"/>
                      <a:pt x="1144" y="442"/>
                      <a:pt x="1149" y="442"/>
                    </a:cubicBezTo>
                    <a:cubicBezTo>
                      <a:pt x="1151" y="442"/>
                      <a:pt x="1153" y="441"/>
                      <a:pt x="1153" y="435"/>
                    </a:cubicBezTo>
                    <a:cubicBezTo>
                      <a:pt x="1170" y="435"/>
                      <a:pt x="1153" y="435"/>
                      <a:pt x="1153" y="452"/>
                    </a:cubicBezTo>
                    <a:cubicBezTo>
                      <a:pt x="1203" y="418"/>
                      <a:pt x="1253" y="468"/>
                      <a:pt x="1270" y="385"/>
                    </a:cubicBezTo>
                    <a:cubicBezTo>
                      <a:pt x="1287" y="402"/>
                      <a:pt x="1320" y="385"/>
                      <a:pt x="1320" y="452"/>
                    </a:cubicBezTo>
                    <a:cubicBezTo>
                      <a:pt x="1354" y="385"/>
                      <a:pt x="1287" y="335"/>
                      <a:pt x="1270" y="285"/>
                    </a:cubicBezTo>
                    <a:cubicBezTo>
                      <a:pt x="1287" y="234"/>
                      <a:pt x="1287" y="218"/>
                      <a:pt x="1304" y="168"/>
                    </a:cubicBezTo>
                    <a:cubicBezTo>
                      <a:pt x="1337" y="168"/>
                      <a:pt x="1304" y="168"/>
                      <a:pt x="1320" y="201"/>
                    </a:cubicBezTo>
                    <a:cubicBezTo>
                      <a:pt x="1337" y="168"/>
                      <a:pt x="1337" y="168"/>
                      <a:pt x="1337" y="117"/>
                    </a:cubicBezTo>
                    <a:cubicBezTo>
                      <a:pt x="1344" y="114"/>
                      <a:pt x="1348" y="113"/>
                      <a:pt x="1352" y="113"/>
                    </a:cubicBezTo>
                    <a:cubicBezTo>
                      <a:pt x="1365" y="113"/>
                      <a:pt x="1357" y="134"/>
                      <a:pt x="1370" y="134"/>
                    </a:cubicBezTo>
                    <a:cubicBezTo>
                      <a:pt x="1387" y="117"/>
                      <a:pt x="1354" y="117"/>
                      <a:pt x="1370" y="84"/>
                    </a:cubicBezTo>
                    <a:cubicBezTo>
                      <a:pt x="1404" y="84"/>
                      <a:pt x="1404" y="117"/>
                      <a:pt x="1437" y="117"/>
                    </a:cubicBezTo>
                    <a:cubicBezTo>
                      <a:pt x="1437" y="98"/>
                      <a:pt x="1439" y="92"/>
                      <a:pt x="1441" y="92"/>
                    </a:cubicBezTo>
                    <a:cubicBezTo>
                      <a:pt x="1448" y="92"/>
                      <a:pt x="1464" y="134"/>
                      <a:pt x="1487" y="134"/>
                    </a:cubicBezTo>
                    <a:cubicBezTo>
                      <a:pt x="1502" y="134"/>
                      <a:pt x="1477" y="81"/>
                      <a:pt x="1495" y="81"/>
                    </a:cubicBezTo>
                    <a:cubicBezTo>
                      <a:pt x="1495" y="81"/>
                      <a:pt x="1496" y="81"/>
                      <a:pt x="1496" y="81"/>
                    </a:cubicBezTo>
                    <a:lnTo>
                      <a:pt x="1496" y="81"/>
                    </a:lnTo>
                    <a:cubicBezTo>
                      <a:pt x="1478" y="69"/>
                      <a:pt x="1471" y="21"/>
                      <a:pt x="1458" y="21"/>
                    </a:cubicBezTo>
                    <a:cubicBezTo>
                      <a:pt x="1453" y="21"/>
                      <a:pt x="1446" y="29"/>
                      <a:pt x="1437" y="51"/>
                    </a:cubicBezTo>
                    <a:cubicBezTo>
                      <a:pt x="1421" y="51"/>
                      <a:pt x="1437" y="1"/>
                      <a:pt x="1421" y="1"/>
                    </a:cubicBezTo>
                    <a:cubicBezTo>
                      <a:pt x="1421" y="34"/>
                      <a:pt x="1421" y="17"/>
                      <a:pt x="1387" y="51"/>
                    </a:cubicBezTo>
                    <a:cubicBezTo>
                      <a:pt x="1370" y="51"/>
                      <a:pt x="1370" y="34"/>
                      <a:pt x="1354"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0"/>
              <p:cNvSpPr/>
              <p:nvPr/>
            </p:nvSpPr>
            <p:spPr>
              <a:xfrm>
                <a:off x="10089257" y="5244802"/>
                <a:ext cx="147761" cy="126223"/>
              </a:xfrm>
              <a:custGeom>
                <a:avLst/>
                <a:gdLst/>
                <a:ahLst/>
                <a:cxnLst/>
                <a:rect l="l" t="t" r="r" b="b"/>
                <a:pathLst>
                  <a:path w="1722" h="1471" extrusionOk="0">
                    <a:moveTo>
                      <a:pt x="1271" y="17"/>
                    </a:moveTo>
                    <a:cubicBezTo>
                      <a:pt x="1251" y="47"/>
                      <a:pt x="1267" y="53"/>
                      <a:pt x="1290" y="53"/>
                    </a:cubicBezTo>
                    <a:cubicBezTo>
                      <a:pt x="1305" y="53"/>
                      <a:pt x="1324" y="50"/>
                      <a:pt x="1338" y="50"/>
                    </a:cubicBezTo>
                    <a:cubicBezTo>
                      <a:pt x="1338" y="84"/>
                      <a:pt x="1321" y="117"/>
                      <a:pt x="1388" y="117"/>
                    </a:cubicBezTo>
                    <a:cubicBezTo>
                      <a:pt x="1381" y="105"/>
                      <a:pt x="1380" y="102"/>
                      <a:pt x="1382" y="102"/>
                    </a:cubicBezTo>
                    <a:cubicBezTo>
                      <a:pt x="1384" y="102"/>
                      <a:pt x="1391" y="105"/>
                      <a:pt x="1401" y="105"/>
                    </a:cubicBezTo>
                    <a:cubicBezTo>
                      <a:pt x="1407" y="105"/>
                      <a:pt x="1413" y="104"/>
                      <a:pt x="1421" y="100"/>
                    </a:cubicBezTo>
                    <a:lnTo>
                      <a:pt x="1421" y="100"/>
                    </a:lnTo>
                    <a:cubicBezTo>
                      <a:pt x="1404" y="167"/>
                      <a:pt x="1421" y="151"/>
                      <a:pt x="1438" y="184"/>
                    </a:cubicBezTo>
                    <a:cubicBezTo>
                      <a:pt x="1438" y="201"/>
                      <a:pt x="1421" y="201"/>
                      <a:pt x="1388" y="217"/>
                    </a:cubicBezTo>
                    <a:cubicBezTo>
                      <a:pt x="1388" y="184"/>
                      <a:pt x="1371" y="201"/>
                      <a:pt x="1388" y="184"/>
                    </a:cubicBezTo>
                    <a:lnTo>
                      <a:pt x="1388" y="184"/>
                    </a:lnTo>
                    <a:cubicBezTo>
                      <a:pt x="1385" y="187"/>
                      <a:pt x="1382" y="188"/>
                      <a:pt x="1379" y="188"/>
                    </a:cubicBezTo>
                    <a:cubicBezTo>
                      <a:pt x="1369" y="188"/>
                      <a:pt x="1356" y="178"/>
                      <a:pt x="1348" y="178"/>
                    </a:cubicBezTo>
                    <a:cubicBezTo>
                      <a:pt x="1342" y="178"/>
                      <a:pt x="1338" y="183"/>
                      <a:pt x="1338" y="201"/>
                    </a:cubicBezTo>
                    <a:cubicBezTo>
                      <a:pt x="1304" y="201"/>
                      <a:pt x="1338" y="151"/>
                      <a:pt x="1321" y="134"/>
                    </a:cubicBezTo>
                    <a:lnTo>
                      <a:pt x="1321" y="134"/>
                    </a:lnTo>
                    <a:cubicBezTo>
                      <a:pt x="1304" y="151"/>
                      <a:pt x="1304" y="167"/>
                      <a:pt x="1304" y="184"/>
                    </a:cubicBezTo>
                    <a:cubicBezTo>
                      <a:pt x="1254" y="167"/>
                      <a:pt x="1221" y="134"/>
                      <a:pt x="1170" y="117"/>
                    </a:cubicBezTo>
                    <a:cubicBezTo>
                      <a:pt x="1154" y="134"/>
                      <a:pt x="1170" y="167"/>
                      <a:pt x="1154" y="217"/>
                    </a:cubicBezTo>
                    <a:cubicBezTo>
                      <a:pt x="1154" y="201"/>
                      <a:pt x="1137" y="201"/>
                      <a:pt x="1137" y="184"/>
                    </a:cubicBezTo>
                    <a:cubicBezTo>
                      <a:pt x="1137" y="201"/>
                      <a:pt x="1137" y="234"/>
                      <a:pt x="1120" y="251"/>
                    </a:cubicBezTo>
                    <a:cubicBezTo>
                      <a:pt x="1120" y="276"/>
                      <a:pt x="1129" y="280"/>
                      <a:pt x="1139" y="280"/>
                    </a:cubicBezTo>
                    <a:cubicBezTo>
                      <a:pt x="1144" y="280"/>
                      <a:pt x="1150" y="279"/>
                      <a:pt x="1156" y="279"/>
                    </a:cubicBezTo>
                    <a:cubicBezTo>
                      <a:pt x="1161" y="279"/>
                      <a:pt x="1166" y="280"/>
                      <a:pt x="1170" y="284"/>
                    </a:cubicBezTo>
                    <a:cubicBezTo>
                      <a:pt x="1170" y="318"/>
                      <a:pt x="1154" y="318"/>
                      <a:pt x="1154" y="351"/>
                    </a:cubicBezTo>
                    <a:cubicBezTo>
                      <a:pt x="1137" y="351"/>
                      <a:pt x="1137" y="334"/>
                      <a:pt x="1120" y="334"/>
                    </a:cubicBezTo>
                    <a:cubicBezTo>
                      <a:pt x="1187" y="251"/>
                      <a:pt x="1020" y="301"/>
                      <a:pt x="1037" y="268"/>
                    </a:cubicBezTo>
                    <a:lnTo>
                      <a:pt x="1037" y="268"/>
                    </a:lnTo>
                    <a:cubicBezTo>
                      <a:pt x="1020" y="284"/>
                      <a:pt x="1020" y="301"/>
                      <a:pt x="1020" y="334"/>
                    </a:cubicBezTo>
                    <a:cubicBezTo>
                      <a:pt x="1020" y="334"/>
                      <a:pt x="1002" y="299"/>
                      <a:pt x="986" y="299"/>
                    </a:cubicBezTo>
                    <a:cubicBezTo>
                      <a:pt x="980" y="299"/>
                      <a:pt x="974" y="304"/>
                      <a:pt x="970" y="318"/>
                    </a:cubicBezTo>
                    <a:cubicBezTo>
                      <a:pt x="953" y="318"/>
                      <a:pt x="970" y="284"/>
                      <a:pt x="970" y="268"/>
                    </a:cubicBezTo>
                    <a:cubicBezTo>
                      <a:pt x="974" y="271"/>
                      <a:pt x="978" y="273"/>
                      <a:pt x="981" y="273"/>
                    </a:cubicBezTo>
                    <a:cubicBezTo>
                      <a:pt x="988" y="273"/>
                      <a:pt x="993" y="269"/>
                      <a:pt x="997" y="269"/>
                    </a:cubicBezTo>
                    <a:cubicBezTo>
                      <a:pt x="1001" y="269"/>
                      <a:pt x="1003" y="272"/>
                      <a:pt x="1003" y="284"/>
                    </a:cubicBezTo>
                    <a:cubicBezTo>
                      <a:pt x="1037" y="268"/>
                      <a:pt x="987" y="251"/>
                      <a:pt x="970" y="251"/>
                    </a:cubicBezTo>
                    <a:cubicBezTo>
                      <a:pt x="987" y="201"/>
                      <a:pt x="903" y="201"/>
                      <a:pt x="953" y="134"/>
                    </a:cubicBezTo>
                    <a:lnTo>
                      <a:pt x="953" y="134"/>
                    </a:lnTo>
                    <a:cubicBezTo>
                      <a:pt x="970" y="142"/>
                      <a:pt x="982" y="142"/>
                      <a:pt x="997" y="142"/>
                    </a:cubicBezTo>
                    <a:cubicBezTo>
                      <a:pt x="1012" y="142"/>
                      <a:pt x="1028" y="142"/>
                      <a:pt x="1053" y="151"/>
                    </a:cubicBezTo>
                    <a:cubicBezTo>
                      <a:pt x="1053" y="117"/>
                      <a:pt x="1037" y="117"/>
                      <a:pt x="1037" y="100"/>
                    </a:cubicBezTo>
                    <a:cubicBezTo>
                      <a:pt x="1053" y="100"/>
                      <a:pt x="1070" y="100"/>
                      <a:pt x="1070" y="84"/>
                    </a:cubicBezTo>
                    <a:cubicBezTo>
                      <a:pt x="1080" y="94"/>
                      <a:pt x="1090" y="96"/>
                      <a:pt x="1099" y="96"/>
                    </a:cubicBezTo>
                    <a:cubicBezTo>
                      <a:pt x="1109" y="96"/>
                      <a:pt x="1117" y="93"/>
                      <a:pt x="1124" y="93"/>
                    </a:cubicBezTo>
                    <a:cubicBezTo>
                      <a:pt x="1132" y="93"/>
                      <a:pt x="1137" y="98"/>
                      <a:pt x="1137" y="117"/>
                    </a:cubicBezTo>
                    <a:cubicBezTo>
                      <a:pt x="1154" y="117"/>
                      <a:pt x="1154" y="84"/>
                      <a:pt x="1154" y="84"/>
                    </a:cubicBezTo>
                    <a:cubicBezTo>
                      <a:pt x="1182" y="84"/>
                      <a:pt x="1200" y="95"/>
                      <a:pt x="1213" y="95"/>
                    </a:cubicBezTo>
                    <a:cubicBezTo>
                      <a:pt x="1223" y="95"/>
                      <a:pt x="1230" y="88"/>
                      <a:pt x="1237" y="67"/>
                    </a:cubicBezTo>
                    <a:cubicBezTo>
                      <a:pt x="1254" y="67"/>
                      <a:pt x="1237" y="117"/>
                      <a:pt x="1237" y="117"/>
                    </a:cubicBezTo>
                    <a:cubicBezTo>
                      <a:pt x="1237" y="134"/>
                      <a:pt x="1254" y="134"/>
                      <a:pt x="1271" y="134"/>
                    </a:cubicBezTo>
                    <a:cubicBezTo>
                      <a:pt x="1254" y="84"/>
                      <a:pt x="1287" y="67"/>
                      <a:pt x="1254" y="67"/>
                    </a:cubicBezTo>
                    <a:cubicBezTo>
                      <a:pt x="1254" y="34"/>
                      <a:pt x="1254" y="17"/>
                      <a:pt x="1271" y="17"/>
                    </a:cubicBezTo>
                    <a:close/>
                    <a:moveTo>
                      <a:pt x="502" y="318"/>
                    </a:moveTo>
                    <a:cubicBezTo>
                      <a:pt x="502" y="334"/>
                      <a:pt x="519" y="368"/>
                      <a:pt x="519" y="384"/>
                    </a:cubicBezTo>
                    <a:cubicBezTo>
                      <a:pt x="519" y="398"/>
                      <a:pt x="519" y="422"/>
                      <a:pt x="510" y="422"/>
                    </a:cubicBezTo>
                    <a:cubicBezTo>
                      <a:pt x="508" y="422"/>
                      <a:pt x="505" y="421"/>
                      <a:pt x="502" y="418"/>
                    </a:cubicBezTo>
                    <a:cubicBezTo>
                      <a:pt x="485" y="384"/>
                      <a:pt x="485" y="384"/>
                      <a:pt x="502" y="351"/>
                    </a:cubicBezTo>
                    <a:cubicBezTo>
                      <a:pt x="469" y="351"/>
                      <a:pt x="452" y="368"/>
                      <a:pt x="452" y="384"/>
                    </a:cubicBezTo>
                    <a:cubicBezTo>
                      <a:pt x="419" y="368"/>
                      <a:pt x="469" y="318"/>
                      <a:pt x="502" y="318"/>
                    </a:cubicBezTo>
                    <a:close/>
                    <a:moveTo>
                      <a:pt x="1625" y="448"/>
                    </a:moveTo>
                    <a:lnTo>
                      <a:pt x="1625" y="448"/>
                    </a:lnTo>
                    <a:cubicBezTo>
                      <a:pt x="1624" y="449"/>
                      <a:pt x="1623" y="450"/>
                      <a:pt x="1622" y="451"/>
                    </a:cubicBezTo>
                    <a:cubicBezTo>
                      <a:pt x="1624" y="451"/>
                      <a:pt x="1625" y="450"/>
                      <a:pt x="1625" y="448"/>
                    </a:cubicBezTo>
                    <a:close/>
                    <a:moveTo>
                      <a:pt x="1237" y="284"/>
                    </a:moveTo>
                    <a:cubicBezTo>
                      <a:pt x="1304" y="284"/>
                      <a:pt x="1271" y="435"/>
                      <a:pt x="1321" y="451"/>
                    </a:cubicBezTo>
                    <a:cubicBezTo>
                      <a:pt x="1311" y="461"/>
                      <a:pt x="1301" y="464"/>
                      <a:pt x="1292" y="464"/>
                    </a:cubicBezTo>
                    <a:cubicBezTo>
                      <a:pt x="1283" y="464"/>
                      <a:pt x="1276" y="461"/>
                      <a:pt x="1271" y="461"/>
                    </a:cubicBezTo>
                    <a:cubicBezTo>
                      <a:pt x="1265" y="461"/>
                      <a:pt x="1264" y="465"/>
                      <a:pt x="1271" y="485"/>
                    </a:cubicBezTo>
                    <a:cubicBezTo>
                      <a:pt x="1254" y="451"/>
                      <a:pt x="1221" y="435"/>
                      <a:pt x="1221" y="384"/>
                    </a:cubicBezTo>
                    <a:cubicBezTo>
                      <a:pt x="1187" y="384"/>
                      <a:pt x="1204" y="435"/>
                      <a:pt x="1187" y="435"/>
                    </a:cubicBezTo>
                    <a:cubicBezTo>
                      <a:pt x="1170" y="418"/>
                      <a:pt x="1137" y="418"/>
                      <a:pt x="1154" y="384"/>
                    </a:cubicBezTo>
                    <a:cubicBezTo>
                      <a:pt x="1120" y="384"/>
                      <a:pt x="1137" y="418"/>
                      <a:pt x="1104" y="418"/>
                    </a:cubicBezTo>
                    <a:cubicBezTo>
                      <a:pt x="1104" y="435"/>
                      <a:pt x="1154" y="418"/>
                      <a:pt x="1137" y="451"/>
                    </a:cubicBezTo>
                    <a:cubicBezTo>
                      <a:pt x="1120" y="451"/>
                      <a:pt x="1120" y="468"/>
                      <a:pt x="1104" y="468"/>
                    </a:cubicBezTo>
                    <a:cubicBezTo>
                      <a:pt x="1104" y="451"/>
                      <a:pt x="1087" y="451"/>
                      <a:pt x="1087" y="451"/>
                    </a:cubicBezTo>
                    <a:cubicBezTo>
                      <a:pt x="1053" y="418"/>
                      <a:pt x="1137" y="401"/>
                      <a:pt x="1120" y="351"/>
                    </a:cubicBezTo>
                    <a:lnTo>
                      <a:pt x="1120" y="351"/>
                    </a:lnTo>
                    <a:cubicBezTo>
                      <a:pt x="1130" y="361"/>
                      <a:pt x="1139" y="364"/>
                      <a:pt x="1146" y="364"/>
                    </a:cubicBezTo>
                    <a:cubicBezTo>
                      <a:pt x="1154" y="364"/>
                      <a:pt x="1161" y="361"/>
                      <a:pt x="1167" y="361"/>
                    </a:cubicBezTo>
                    <a:cubicBezTo>
                      <a:pt x="1174" y="361"/>
                      <a:pt x="1181" y="365"/>
                      <a:pt x="1187" y="384"/>
                    </a:cubicBezTo>
                    <a:cubicBezTo>
                      <a:pt x="1204" y="334"/>
                      <a:pt x="1221" y="368"/>
                      <a:pt x="1204" y="318"/>
                    </a:cubicBezTo>
                    <a:cubicBezTo>
                      <a:pt x="1211" y="314"/>
                      <a:pt x="1216" y="313"/>
                      <a:pt x="1220" y="313"/>
                    </a:cubicBezTo>
                    <a:cubicBezTo>
                      <a:pt x="1238" y="313"/>
                      <a:pt x="1241" y="334"/>
                      <a:pt x="1254" y="334"/>
                    </a:cubicBezTo>
                    <a:cubicBezTo>
                      <a:pt x="1254" y="334"/>
                      <a:pt x="1254" y="318"/>
                      <a:pt x="1254" y="318"/>
                    </a:cubicBezTo>
                    <a:cubicBezTo>
                      <a:pt x="1237" y="301"/>
                      <a:pt x="1254" y="301"/>
                      <a:pt x="1237" y="284"/>
                    </a:cubicBezTo>
                    <a:close/>
                    <a:moveTo>
                      <a:pt x="1154" y="451"/>
                    </a:moveTo>
                    <a:cubicBezTo>
                      <a:pt x="1187" y="451"/>
                      <a:pt x="1154" y="501"/>
                      <a:pt x="1154" y="518"/>
                    </a:cubicBezTo>
                    <a:cubicBezTo>
                      <a:pt x="1145" y="510"/>
                      <a:pt x="1141" y="506"/>
                      <a:pt x="1139" y="506"/>
                    </a:cubicBezTo>
                    <a:cubicBezTo>
                      <a:pt x="1137" y="506"/>
                      <a:pt x="1137" y="510"/>
                      <a:pt x="1137" y="518"/>
                    </a:cubicBezTo>
                    <a:cubicBezTo>
                      <a:pt x="1120" y="501"/>
                      <a:pt x="1154" y="468"/>
                      <a:pt x="1154" y="451"/>
                    </a:cubicBezTo>
                    <a:close/>
                    <a:moveTo>
                      <a:pt x="652" y="451"/>
                    </a:moveTo>
                    <a:cubicBezTo>
                      <a:pt x="652" y="471"/>
                      <a:pt x="647" y="479"/>
                      <a:pt x="639" y="479"/>
                    </a:cubicBezTo>
                    <a:cubicBezTo>
                      <a:pt x="633" y="479"/>
                      <a:pt x="626" y="475"/>
                      <a:pt x="619" y="468"/>
                    </a:cubicBezTo>
                    <a:lnTo>
                      <a:pt x="619" y="468"/>
                    </a:lnTo>
                    <a:cubicBezTo>
                      <a:pt x="619" y="501"/>
                      <a:pt x="668" y="485"/>
                      <a:pt x="653" y="549"/>
                    </a:cubicBezTo>
                    <a:lnTo>
                      <a:pt x="653" y="549"/>
                    </a:lnTo>
                    <a:cubicBezTo>
                      <a:pt x="643" y="551"/>
                      <a:pt x="635" y="554"/>
                      <a:pt x="630" y="554"/>
                    </a:cubicBezTo>
                    <a:cubicBezTo>
                      <a:pt x="622" y="554"/>
                      <a:pt x="619" y="547"/>
                      <a:pt x="619" y="518"/>
                    </a:cubicBezTo>
                    <a:cubicBezTo>
                      <a:pt x="602" y="535"/>
                      <a:pt x="602" y="552"/>
                      <a:pt x="602" y="568"/>
                    </a:cubicBezTo>
                    <a:cubicBezTo>
                      <a:pt x="589" y="568"/>
                      <a:pt x="586" y="547"/>
                      <a:pt x="577" y="547"/>
                    </a:cubicBezTo>
                    <a:cubicBezTo>
                      <a:pt x="575" y="547"/>
                      <a:pt x="572" y="548"/>
                      <a:pt x="569" y="552"/>
                    </a:cubicBezTo>
                    <a:cubicBezTo>
                      <a:pt x="569" y="518"/>
                      <a:pt x="602" y="485"/>
                      <a:pt x="619" y="451"/>
                    </a:cubicBezTo>
                    <a:close/>
                    <a:moveTo>
                      <a:pt x="1325" y="477"/>
                    </a:moveTo>
                    <a:cubicBezTo>
                      <a:pt x="1328" y="477"/>
                      <a:pt x="1332" y="479"/>
                      <a:pt x="1338" y="485"/>
                    </a:cubicBezTo>
                    <a:lnTo>
                      <a:pt x="1321" y="485"/>
                    </a:lnTo>
                    <a:cubicBezTo>
                      <a:pt x="1421" y="501"/>
                      <a:pt x="1237" y="568"/>
                      <a:pt x="1271" y="568"/>
                    </a:cubicBezTo>
                    <a:cubicBezTo>
                      <a:pt x="1265" y="576"/>
                      <a:pt x="1260" y="580"/>
                      <a:pt x="1255" y="580"/>
                    </a:cubicBezTo>
                    <a:cubicBezTo>
                      <a:pt x="1231" y="580"/>
                      <a:pt x="1217" y="500"/>
                      <a:pt x="1260" y="500"/>
                    </a:cubicBezTo>
                    <a:cubicBezTo>
                      <a:pt x="1263" y="500"/>
                      <a:pt x="1267" y="500"/>
                      <a:pt x="1271" y="501"/>
                    </a:cubicBezTo>
                    <a:cubicBezTo>
                      <a:pt x="1254" y="518"/>
                      <a:pt x="1254" y="518"/>
                      <a:pt x="1254" y="552"/>
                    </a:cubicBezTo>
                    <a:cubicBezTo>
                      <a:pt x="1287" y="552"/>
                      <a:pt x="1304" y="535"/>
                      <a:pt x="1304" y="485"/>
                    </a:cubicBezTo>
                    <a:cubicBezTo>
                      <a:pt x="1315" y="485"/>
                      <a:pt x="1319" y="477"/>
                      <a:pt x="1325" y="477"/>
                    </a:cubicBezTo>
                    <a:close/>
                    <a:moveTo>
                      <a:pt x="719" y="535"/>
                    </a:moveTo>
                    <a:cubicBezTo>
                      <a:pt x="764" y="535"/>
                      <a:pt x="703" y="588"/>
                      <a:pt x="736" y="588"/>
                    </a:cubicBezTo>
                    <a:cubicBezTo>
                      <a:pt x="740" y="588"/>
                      <a:pt x="745" y="587"/>
                      <a:pt x="753" y="585"/>
                    </a:cubicBezTo>
                    <a:lnTo>
                      <a:pt x="753" y="585"/>
                    </a:lnTo>
                    <a:cubicBezTo>
                      <a:pt x="736" y="602"/>
                      <a:pt x="736" y="618"/>
                      <a:pt x="719" y="618"/>
                    </a:cubicBezTo>
                    <a:cubicBezTo>
                      <a:pt x="719" y="585"/>
                      <a:pt x="703" y="552"/>
                      <a:pt x="719" y="535"/>
                    </a:cubicBezTo>
                    <a:close/>
                    <a:moveTo>
                      <a:pt x="811" y="544"/>
                    </a:moveTo>
                    <a:cubicBezTo>
                      <a:pt x="818" y="544"/>
                      <a:pt x="825" y="546"/>
                      <a:pt x="836" y="552"/>
                    </a:cubicBezTo>
                    <a:cubicBezTo>
                      <a:pt x="803" y="568"/>
                      <a:pt x="803" y="568"/>
                      <a:pt x="803" y="618"/>
                    </a:cubicBezTo>
                    <a:cubicBezTo>
                      <a:pt x="769" y="602"/>
                      <a:pt x="736" y="585"/>
                      <a:pt x="753" y="552"/>
                    </a:cubicBezTo>
                    <a:cubicBezTo>
                      <a:pt x="786" y="552"/>
                      <a:pt x="797" y="544"/>
                      <a:pt x="811" y="544"/>
                    </a:cubicBezTo>
                    <a:close/>
                    <a:moveTo>
                      <a:pt x="1371" y="568"/>
                    </a:moveTo>
                    <a:cubicBezTo>
                      <a:pt x="1388" y="585"/>
                      <a:pt x="1371" y="585"/>
                      <a:pt x="1371" y="618"/>
                    </a:cubicBezTo>
                    <a:cubicBezTo>
                      <a:pt x="1388" y="602"/>
                      <a:pt x="1388" y="585"/>
                      <a:pt x="1421" y="585"/>
                    </a:cubicBezTo>
                    <a:cubicBezTo>
                      <a:pt x="1438" y="635"/>
                      <a:pt x="1438" y="652"/>
                      <a:pt x="1438" y="702"/>
                    </a:cubicBezTo>
                    <a:cubicBezTo>
                      <a:pt x="1428" y="683"/>
                      <a:pt x="1419" y="676"/>
                      <a:pt x="1410" y="676"/>
                    </a:cubicBezTo>
                    <a:cubicBezTo>
                      <a:pt x="1386" y="676"/>
                      <a:pt x="1362" y="723"/>
                      <a:pt x="1338" y="735"/>
                    </a:cubicBezTo>
                    <a:cubicBezTo>
                      <a:pt x="1345" y="705"/>
                      <a:pt x="1339" y="695"/>
                      <a:pt x="1327" y="695"/>
                    </a:cubicBezTo>
                    <a:cubicBezTo>
                      <a:pt x="1312" y="695"/>
                      <a:pt x="1289" y="710"/>
                      <a:pt x="1271" y="719"/>
                    </a:cubicBezTo>
                    <a:cubicBezTo>
                      <a:pt x="1287" y="669"/>
                      <a:pt x="1321" y="635"/>
                      <a:pt x="1338" y="585"/>
                    </a:cubicBezTo>
                    <a:cubicBezTo>
                      <a:pt x="1354" y="585"/>
                      <a:pt x="1371" y="585"/>
                      <a:pt x="1371" y="568"/>
                    </a:cubicBezTo>
                    <a:close/>
                    <a:moveTo>
                      <a:pt x="517" y="473"/>
                    </a:moveTo>
                    <a:cubicBezTo>
                      <a:pt x="528" y="473"/>
                      <a:pt x="539" y="477"/>
                      <a:pt x="552" y="485"/>
                    </a:cubicBezTo>
                    <a:cubicBezTo>
                      <a:pt x="552" y="498"/>
                      <a:pt x="530" y="523"/>
                      <a:pt x="549" y="523"/>
                    </a:cubicBezTo>
                    <a:cubicBezTo>
                      <a:pt x="553" y="523"/>
                      <a:pt x="559" y="521"/>
                      <a:pt x="569" y="518"/>
                    </a:cubicBezTo>
                    <a:lnTo>
                      <a:pt x="569" y="518"/>
                    </a:lnTo>
                    <a:cubicBezTo>
                      <a:pt x="552" y="552"/>
                      <a:pt x="552" y="568"/>
                      <a:pt x="519" y="568"/>
                    </a:cubicBezTo>
                    <a:cubicBezTo>
                      <a:pt x="534" y="583"/>
                      <a:pt x="550" y="588"/>
                      <a:pt x="567" y="588"/>
                    </a:cubicBezTo>
                    <a:cubicBezTo>
                      <a:pt x="594" y="588"/>
                      <a:pt x="624" y="575"/>
                      <a:pt x="651" y="575"/>
                    </a:cubicBezTo>
                    <a:cubicBezTo>
                      <a:pt x="663" y="575"/>
                      <a:pt x="675" y="578"/>
                      <a:pt x="686" y="585"/>
                    </a:cubicBezTo>
                    <a:cubicBezTo>
                      <a:pt x="686" y="585"/>
                      <a:pt x="686" y="568"/>
                      <a:pt x="686" y="552"/>
                    </a:cubicBezTo>
                    <a:cubicBezTo>
                      <a:pt x="678" y="549"/>
                      <a:pt x="671" y="548"/>
                      <a:pt x="664" y="548"/>
                    </a:cubicBezTo>
                    <a:cubicBezTo>
                      <a:pt x="662" y="548"/>
                      <a:pt x="661" y="548"/>
                      <a:pt x="659" y="548"/>
                    </a:cubicBezTo>
                    <a:lnTo>
                      <a:pt x="659" y="548"/>
                    </a:lnTo>
                    <a:cubicBezTo>
                      <a:pt x="686" y="533"/>
                      <a:pt x="685" y="516"/>
                      <a:pt x="669" y="485"/>
                    </a:cubicBezTo>
                    <a:lnTo>
                      <a:pt x="669" y="485"/>
                    </a:lnTo>
                    <a:cubicBezTo>
                      <a:pt x="703" y="518"/>
                      <a:pt x="703" y="535"/>
                      <a:pt x="686" y="585"/>
                    </a:cubicBezTo>
                    <a:cubicBezTo>
                      <a:pt x="686" y="585"/>
                      <a:pt x="686" y="602"/>
                      <a:pt x="686" y="602"/>
                    </a:cubicBezTo>
                    <a:cubicBezTo>
                      <a:pt x="686" y="618"/>
                      <a:pt x="703" y="618"/>
                      <a:pt x="703" y="618"/>
                    </a:cubicBezTo>
                    <a:cubicBezTo>
                      <a:pt x="669" y="618"/>
                      <a:pt x="636" y="685"/>
                      <a:pt x="586" y="702"/>
                    </a:cubicBezTo>
                    <a:cubicBezTo>
                      <a:pt x="586" y="719"/>
                      <a:pt x="619" y="719"/>
                      <a:pt x="636" y="719"/>
                    </a:cubicBezTo>
                    <a:cubicBezTo>
                      <a:pt x="636" y="752"/>
                      <a:pt x="619" y="752"/>
                      <a:pt x="619" y="769"/>
                    </a:cubicBezTo>
                    <a:cubicBezTo>
                      <a:pt x="607" y="757"/>
                      <a:pt x="612" y="745"/>
                      <a:pt x="604" y="745"/>
                    </a:cubicBezTo>
                    <a:cubicBezTo>
                      <a:pt x="601" y="745"/>
                      <a:pt x="595" y="747"/>
                      <a:pt x="586" y="752"/>
                    </a:cubicBezTo>
                    <a:cubicBezTo>
                      <a:pt x="586" y="719"/>
                      <a:pt x="586" y="702"/>
                      <a:pt x="569" y="702"/>
                    </a:cubicBezTo>
                    <a:cubicBezTo>
                      <a:pt x="552" y="719"/>
                      <a:pt x="536" y="719"/>
                      <a:pt x="519" y="735"/>
                    </a:cubicBezTo>
                    <a:cubicBezTo>
                      <a:pt x="485" y="735"/>
                      <a:pt x="502" y="652"/>
                      <a:pt x="536" y="652"/>
                    </a:cubicBezTo>
                    <a:cubicBezTo>
                      <a:pt x="533" y="649"/>
                      <a:pt x="530" y="648"/>
                      <a:pt x="526" y="648"/>
                    </a:cubicBezTo>
                    <a:cubicBezTo>
                      <a:pt x="505" y="648"/>
                      <a:pt x="464" y="685"/>
                      <a:pt x="435" y="685"/>
                    </a:cubicBezTo>
                    <a:cubicBezTo>
                      <a:pt x="419" y="618"/>
                      <a:pt x="435" y="585"/>
                      <a:pt x="385" y="568"/>
                    </a:cubicBezTo>
                    <a:cubicBezTo>
                      <a:pt x="441" y="568"/>
                      <a:pt x="462" y="473"/>
                      <a:pt x="517" y="473"/>
                    </a:cubicBezTo>
                    <a:close/>
                    <a:moveTo>
                      <a:pt x="1323" y="749"/>
                    </a:moveTo>
                    <a:cubicBezTo>
                      <a:pt x="1350" y="749"/>
                      <a:pt x="1360" y="772"/>
                      <a:pt x="1396" y="772"/>
                    </a:cubicBezTo>
                    <a:cubicBezTo>
                      <a:pt x="1403" y="772"/>
                      <a:pt x="1411" y="771"/>
                      <a:pt x="1421" y="769"/>
                    </a:cubicBezTo>
                    <a:lnTo>
                      <a:pt x="1421" y="769"/>
                    </a:lnTo>
                    <a:cubicBezTo>
                      <a:pt x="1421" y="788"/>
                      <a:pt x="1416" y="793"/>
                      <a:pt x="1408" y="793"/>
                    </a:cubicBezTo>
                    <a:cubicBezTo>
                      <a:pt x="1398" y="793"/>
                      <a:pt x="1385" y="784"/>
                      <a:pt x="1377" y="784"/>
                    </a:cubicBezTo>
                    <a:cubicBezTo>
                      <a:pt x="1369" y="784"/>
                      <a:pt x="1365" y="791"/>
                      <a:pt x="1371" y="819"/>
                    </a:cubicBezTo>
                    <a:cubicBezTo>
                      <a:pt x="1354" y="819"/>
                      <a:pt x="1321" y="802"/>
                      <a:pt x="1304" y="785"/>
                    </a:cubicBezTo>
                    <a:lnTo>
                      <a:pt x="1304" y="752"/>
                    </a:lnTo>
                    <a:cubicBezTo>
                      <a:pt x="1311" y="750"/>
                      <a:pt x="1318" y="749"/>
                      <a:pt x="1323" y="749"/>
                    </a:cubicBezTo>
                    <a:close/>
                    <a:moveTo>
                      <a:pt x="1070" y="869"/>
                    </a:moveTo>
                    <a:cubicBezTo>
                      <a:pt x="1104" y="869"/>
                      <a:pt x="1087" y="936"/>
                      <a:pt x="1070" y="936"/>
                    </a:cubicBezTo>
                    <a:cubicBezTo>
                      <a:pt x="1070" y="919"/>
                      <a:pt x="1070" y="919"/>
                      <a:pt x="1070" y="902"/>
                    </a:cubicBezTo>
                    <a:lnTo>
                      <a:pt x="1053" y="902"/>
                    </a:lnTo>
                    <a:cubicBezTo>
                      <a:pt x="1053" y="886"/>
                      <a:pt x="1070" y="886"/>
                      <a:pt x="1070" y="869"/>
                    </a:cubicBezTo>
                    <a:close/>
                    <a:moveTo>
                      <a:pt x="1133" y="901"/>
                    </a:moveTo>
                    <a:cubicBezTo>
                      <a:pt x="1144" y="901"/>
                      <a:pt x="1154" y="906"/>
                      <a:pt x="1154" y="919"/>
                    </a:cubicBezTo>
                    <a:lnTo>
                      <a:pt x="1137" y="919"/>
                    </a:lnTo>
                    <a:cubicBezTo>
                      <a:pt x="1124" y="919"/>
                      <a:pt x="1132" y="941"/>
                      <a:pt x="1118" y="941"/>
                    </a:cubicBezTo>
                    <a:cubicBezTo>
                      <a:pt x="1115" y="941"/>
                      <a:pt x="1110" y="939"/>
                      <a:pt x="1104" y="936"/>
                    </a:cubicBezTo>
                    <a:cubicBezTo>
                      <a:pt x="1093" y="915"/>
                      <a:pt x="1115" y="901"/>
                      <a:pt x="1133" y="901"/>
                    </a:cubicBezTo>
                    <a:close/>
                    <a:moveTo>
                      <a:pt x="1321" y="869"/>
                    </a:moveTo>
                    <a:cubicBezTo>
                      <a:pt x="1371" y="869"/>
                      <a:pt x="1371" y="936"/>
                      <a:pt x="1388" y="953"/>
                    </a:cubicBezTo>
                    <a:cubicBezTo>
                      <a:pt x="1371" y="1003"/>
                      <a:pt x="1371" y="986"/>
                      <a:pt x="1321" y="1003"/>
                    </a:cubicBezTo>
                    <a:cubicBezTo>
                      <a:pt x="1321" y="1019"/>
                      <a:pt x="1321" y="1036"/>
                      <a:pt x="1338" y="1036"/>
                    </a:cubicBezTo>
                    <a:cubicBezTo>
                      <a:pt x="1338" y="1053"/>
                      <a:pt x="1332" y="1057"/>
                      <a:pt x="1325" y="1057"/>
                    </a:cubicBezTo>
                    <a:cubicBezTo>
                      <a:pt x="1320" y="1057"/>
                      <a:pt x="1313" y="1054"/>
                      <a:pt x="1309" y="1054"/>
                    </a:cubicBezTo>
                    <a:cubicBezTo>
                      <a:pt x="1301" y="1054"/>
                      <a:pt x="1297" y="1059"/>
                      <a:pt x="1304" y="1086"/>
                    </a:cubicBezTo>
                    <a:cubicBezTo>
                      <a:pt x="1254" y="1086"/>
                      <a:pt x="1254" y="1036"/>
                      <a:pt x="1254" y="1003"/>
                    </a:cubicBezTo>
                    <a:cubicBezTo>
                      <a:pt x="1248" y="1001"/>
                      <a:pt x="1244" y="1000"/>
                      <a:pt x="1241" y="1000"/>
                    </a:cubicBezTo>
                    <a:cubicBezTo>
                      <a:pt x="1217" y="1000"/>
                      <a:pt x="1241" y="1039"/>
                      <a:pt x="1217" y="1039"/>
                    </a:cubicBezTo>
                    <a:cubicBezTo>
                      <a:pt x="1214" y="1039"/>
                      <a:pt x="1210" y="1038"/>
                      <a:pt x="1204" y="1036"/>
                    </a:cubicBezTo>
                    <a:cubicBezTo>
                      <a:pt x="1204" y="1022"/>
                      <a:pt x="1229" y="983"/>
                      <a:pt x="1204" y="983"/>
                    </a:cubicBezTo>
                    <a:cubicBezTo>
                      <a:pt x="1200" y="983"/>
                      <a:pt x="1194" y="984"/>
                      <a:pt x="1187" y="986"/>
                    </a:cubicBezTo>
                    <a:cubicBezTo>
                      <a:pt x="1187" y="969"/>
                      <a:pt x="1200" y="961"/>
                      <a:pt x="1212" y="961"/>
                    </a:cubicBezTo>
                    <a:cubicBezTo>
                      <a:pt x="1225" y="961"/>
                      <a:pt x="1237" y="969"/>
                      <a:pt x="1237" y="986"/>
                    </a:cubicBezTo>
                    <a:cubicBezTo>
                      <a:pt x="1254" y="986"/>
                      <a:pt x="1237" y="953"/>
                      <a:pt x="1237" y="919"/>
                    </a:cubicBezTo>
                    <a:cubicBezTo>
                      <a:pt x="1221" y="936"/>
                      <a:pt x="1204" y="969"/>
                      <a:pt x="1170" y="969"/>
                    </a:cubicBezTo>
                    <a:cubicBezTo>
                      <a:pt x="1170" y="919"/>
                      <a:pt x="1170" y="919"/>
                      <a:pt x="1154" y="886"/>
                    </a:cubicBezTo>
                    <a:lnTo>
                      <a:pt x="1154" y="886"/>
                    </a:lnTo>
                    <a:cubicBezTo>
                      <a:pt x="1221" y="902"/>
                      <a:pt x="1221" y="902"/>
                      <a:pt x="1254" y="919"/>
                    </a:cubicBezTo>
                    <a:cubicBezTo>
                      <a:pt x="1271" y="919"/>
                      <a:pt x="1254" y="902"/>
                      <a:pt x="1254" y="886"/>
                    </a:cubicBezTo>
                    <a:lnTo>
                      <a:pt x="1254" y="886"/>
                    </a:lnTo>
                    <a:cubicBezTo>
                      <a:pt x="1264" y="891"/>
                      <a:pt x="1272" y="893"/>
                      <a:pt x="1279" y="893"/>
                    </a:cubicBezTo>
                    <a:cubicBezTo>
                      <a:pt x="1297" y="893"/>
                      <a:pt x="1309" y="881"/>
                      <a:pt x="1321" y="869"/>
                    </a:cubicBezTo>
                    <a:close/>
                    <a:moveTo>
                      <a:pt x="1020" y="1019"/>
                    </a:moveTo>
                    <a:cubicBezTo>
                      <a:pt x="1037" y="1019"/>
                      <a:pt x="1037" y="1086"/>
                      <a:pt x="1020" y="1103"/>
                    </a:cubicBezTo>
                    <a:cubicBezTo>
                      <a:pt x="1003" y="1103"/>
                      <a:pt x="1020" y="1053"/>
                      <a:pt x="1020" y="1019"/>
                    </a:cubicBezTo>
                    <a:close/>
                    <a:moveTo>
                      <a:pt x="1170" y="969"/>
                    </a:moveTo>
                    <a:lnTo>
                      <a:pt x="1170" y="969"/>
                    </a:lnTo>
                    <a:cubicBezTo>
                      <a:pt x="1170" y="986"/>
                      <a:pt x="1204" y="1003"/>
                      <a:pt x="1154" y="1003"/>
                    </a:cubicBezTo>
                    <a:cubicBezTo>
                      <a:pt x="1170" y="1019"/>
                      <a:pt x="1187" y="1036"/>
                      <a:pt x="1187" y="1053"/>
                    </a:cubicBezTo>
                    <a:lnTo>
                      <a:pt x="1237" y="1053"/>
                    </a:lnTo>
                    <a:cubicBezTo>
                      <a:pt x="1204" y="1086"/>
                      <a:pt x="1254" y="1070"/>
                      <a:pt x="1271" y="1086"/>
                    </a:cubicBezTo>
                    <a:cubicBezTo>
                      <a:pt x="1271" y="1120"/>
                      <a:pt x="1221" y="1103"/>
                      <a:pt x="1237" y="1136"/>
                    </a:cubicBezTo>
                    <a:cubicBezTo>
                      <a:pt x="1225" y="1124"/>
                      <a:pt x="1215" y="1121"/>
                      <a:pt x="1207" y="1121"/>
                    </a:cubicBezTo>
                    <a:cubicBezTo>
                      <a:pt x="1199" y="1121"/>
                      <a:pt x="1193" y="1125"/>
                      <a:pt x="1190" y="1125"/>
                    </a:cubicBezTo>
                    <a:cubicBezTo>
                      <a:pt x="1188" y="1125"/>
                      <a:pt x="1187" y="1123"/>
                      <a:pt x="1187" y="1120"/>
                    </a:cubicBezTo>
                    <a:cubicBezTo>
                      <a:pt x="1154" y="1120"/>
                      <a:pt x="1170" y="1070"/>
                      <a:pt x="1154" y="1070"/>
                    </a:cubicBezTo>
                    <a:cubicBezTo>
                      <a:pt x="1154" y="1086"/>
                      <a:pt x="1120" y="1070"/>
                      <a:pt x="1120" y="1103"/>
                    </a:cubicBezTo>
                    <a:cubicBezTo>
                      <a:pt x="1087" y="1086"/>
                      <a:pt x="1120" y="1053"/>
                      <a:pt x="1154" y="1053"/>
                    </a:cubicBezTo>
                    <a:cubicBezTo>
                      <a:pt x="1145" y="1036"/>
                      <a:pt x="1137" y="1036"/>
                      <a:pt x="1129" y="1036"/>
                    </a:cubicBezTo>
                    <a:cubicBezTo>
                      <a:pt x="1120" y="1036"/>
                      <a:pt x="1112" y="1036"/>
                      <a:pt x="1104" y="1019"/>
                    </a:cubicBezTo>
                    <a:cubicBezTo>
                      <a:pt x="1104" y="986"/>
                      <a:pt x="1154" y="986"/>
                      <a:pt x="1170" y="969"/>
                    </a:cubicBezTo>
                    <a:close/>
                    <a:moveTo>
                      <a:pt x="1538" y="919"/>
                    </a:moveTo>
                    <a:cubicBezTo>
                      <a:pt x="1605" y="919"/>
                      <a:pt x="1555" y="986"/>
                      <a:pt x="1638" y="1003"/>
                    </a:cubicBezTo>
                    <a:lnTo>
                      <a:pt x="1638" y="1053"/>
                    </a:lnTo>
                    <a:cubicBezTo>
                      <a:pt x="1633" y="1055"/>
                      <a:pt x="1628" y="1056"/>
                      <a:pt x="1622" y="1056"/>
                    </a:cubicBezTo>
                    <a:cubicBezTo>
                      <a:pt x="1609" y="1056"/>
                      <a:pt x="1598" y="1050"/>
                      <a:pt x="1591" y="1050"/>
                    </a:cubicBezTo>
                    <a:cubicBezTo>
                      <a:pt x="1583" y="1050"/>
                      <a:pt x="1581" y="1057"/>
                      <a:pt x="1588" y="1086"/>
                    </a:cubicBezTo>
                    <a:cubicBezTo>
                      <a:pt x="1538" y="1053"/>
                      <a:pt x="1505" y="1070"/>
                      <a:pt x="1471" y="1053"/>
                    </a:cubicBezTo>
                    <a:lnTo>
                      <a:pt x="1471" y="1053"/>
                    </a:lnTo>
                    <a:cubicBezTo>
                      <a:pt x="1471" y="1074"/>
                      <a:pt x="1477" y="1080"/>
                      <a:pt x="1487" y="1080"/>
                    </a:cubicBezTo>
                    <a:cubicBezTo>
                      <a:pt x="1500" y="1080"/>
                      <a:pt x="1519" y="1070"/>
                      <a:pt x="1538" y="1070"/>
                    </a:cubicBezTo>
                    <a:cubicBezTo>
                      <a:pt x="1521" y="1103"/>
                      <a:pt x="1505" y="1120"/>
                      <a:pt x="1505" y="1153"/>
                    </a:cubicBezTo>
                    <a:cubicBezTo>
                      <a:pt x="1471" y="1153"/>
                      <a:pt x="1438" y="1136"/>
                      <a:pt x="1421" y="1120"/>
                    </a:cubicBezTo>
                    <a:cubicBezTo>
                      <a:pt x="1388" y="1136"/>
                      <a:pt x="1421" y="1136"/>
                      <a:pt x="1404" y="1153"/>
                    </a:cubicBezTo>
                    <a:cubicBezTo>
                      <a:pt x="1371" y="1153"/>
                      <a:pt x="1388" y="1136"/>
                      <a:pt x="1388" y="1120"/>
                    </a:cubicBezTo>
                    <a:cubicBezTo>
                      <a:pt x="1374" y="1120"/>
                      <a:pt x="1382" y="1141"/>
                      <a:pt x="1369" y="1141"/>
                    </a:cubicBezTo>
                    <a:cubicBezTo>
                      <a:pt x="1366" y="1141"/>
                      <a:pt x="1361" y="1140"/>
                      <a:pt x="1354" y="1136"/>
                    </a:cubicBezTo>
                    <a:cubicBezTo>
                      <a:pt x="1371" y="1120"/>
                      <a:pt x="1371" y="1103"/>
                      <a:pt x="1371" y="1070"/>
                    </a:cubicBezTo>
                    <a:cubicBezTo>
                      <a:pt x="1384" y="1070"/>
                      <a:pt x="1376" y="1091"/>
                      <a:pt x="1390" y="1091"/>
                    </a:cubicBezTo>
                    <a:cubicBezTo>
                      <a:pt x="1393" y="1091"/>
                      <a:pt x="1398" y="1090"/>
                      <a:pt x="1404" y="1086"/>
                    </a:cubicBezTo>
                    <a:cubicBezTo>
                      <a:pt x="1418" y="1086"/>
                      <a:pt x="1399" y="1043"/>
                      <a:pt x="1417" y="1043"/>
                    </a:cubicBezTo>
                    <a:cubicBezTo>
                      <a:pt x="1421" y="1043"/>
                      <a:pt x="1428" y="1046"/>
                      <a:pt x="1438" y="1053"/>
                    </a:cubicBezTo>
                    <a:cubicBezTo>
                      <a:pt x="1446" y="1036"/>
                      <a:pt x="1438" y="1032"/>
                      <a:pt x="1425" y="1032"/>
                    </a:cubicBezTo>
                    <a:cubicBezTo>
                      <a:pt x="1413" y="1032"/>
                      <a:pt x="1396" y="1036"/>
                      <a:pt x="1388" y="1036"/>
                    </a:cubicBezTo>
                    <a:cubicBezTo>
                      <a:pt x="1388" y="1019"/>
                      <a:pt x="1404" y="1019"/>
                      <a:pt x="1404" y="1019"/>
                    </a:cubicBezTo>
                    <a:lnTo>
                      <a:pt x="1404" y="1003"/>
                    </a:lnTo>
                    <a:cubicBezTo>
                      <a:pt x="1414" y="1003"/>
                      <a:pt x="1423" y="1014"/>
                      <a:pt x="1430" y="1014"/>
                    </a:cubicBezTo>
                    <a:cubicBezTo>
                      <a:pt x="1435" y="1014"/>
                      <a:pt x="1438" y="1007"/>
                      <a:pt x="1438" y="986"/>
                    </a:cubicBezTo>
                    <a:cubicBezTo>
                      <a:pt x="1438" y="986"/>
                      <a:pt x="1438" y="1003"/>
                      <a:pt x="1438" y="1019"/>
                    </a:cubicBezTo>
                    <a:cubicBezTo>
                      <a:pt x="1438" y="953"/>
                      <a:pt x="1521" y="1003"/>
                      <a:pt x="1521" y="919"/>
                    </a:cubicBezTo>
                    <a:cubicBezTo>
                      <a:pt x="1532" y="919"/>
                      <a:pt x="1536" y="934"/>
                      <a:pt x="1537" y="934"/>
                    </a:cubicBezTo>
                    <a:cubicBezTo>
                      <a:pt x="1538" y="934"/>
                      <a:pt x="1538" y="930"/>
                      <a:pt x="1538" y="919"/>
                    </a:cubicBezTo>
                    <a:close/>
                    <a:moveTo>
                      <a:pt x="552" y="1153"/>
                    </a:moveTo>
                    <a:cubicBezTo>
                      <a:pt x="580" y="1153"/>
                      <a:pt x="551" y="1176"/>
                      <a:pt x="549" y="1202"/>
                    </a:cubicBezTo>
                    <a:lnTo>
                      <a:pt x="549" y="1202"/>
                    </a:lnTo>
                    <a:cubicBezTo>
                      <a:pt x="548" y="1198"/>
                      <a:pt x="549" y="1192"/>
                      <a:pt x="552" y="1186"/>
                    </a:cubicBezTo>
                    <a:lnTo>
                      <a:pt x="536" y="1186"/>
                    </a:lnTo>
                    <a:cubicBezTo>
                      <a:pt x="502" y="1170"/>
                      <a:pt x="552" y="1153"/>
                      <a:pt x="552" y="1153"/>
                    </a:cubicBezTo>
                    <a:close/>
                    <a:moveTo>
                      <a:pt x="562" y="1225"/>
                    </a:moveTo>
                    <a:cubicBezTo>
                      <a:pt x="564" y="1226"/>
                      <a:pt x="564" y="1226"/>
                      <a:pt x="564" y="1226"/>
                    </a:cubicBezTo>
                    <a:cubicBezTo>
                      <a:pt x="564" y="1226"/>
                      <a:pt x="563" y="1226"/>
                      <a:pt x="562" y="1225"/>
                    </a:cubicBezTo>
                    <a:close/>
                    <a:moveTo>
                      <a:pt x="1053" y="0"/>
                    </a:moveTo>
                    <a:cubicBezTo>
                      <a:pt x="920" y="50"/>
                      <a:pt x="803" y="84"/>
                      <a:pt x="669" y="117"/>
                    </a:cubicBezTo>
                    <a:lnTo>
                      <a:pt x="636" y="117"/>
                    </a:lnTo>
                    <a:cubicBezTo>
                      <a:pt x="586" y="134"/>
                      <a:pt x="552" y="134"/>
                      <a:pt x="502" y="151"/>
                    </a:cubicBezTo>
                    <a:cubicBezTo>
                      <a:pt x="509" y="165"/>
                      <a:pt x="519" y="170"/>
                      <a:pt x="530" y="170"/>
                    </a:cubicBezTo>
                    <a:cubicBezTo>
                      <a:pt x="544" y="170"/>
                      <a:pt x="559" y="160"/>
                      <a:pt x="569" y="151"/>
                    </a:cubicBezTo>
                    <a:cubicBezTo>
                      <a:pt x="586" y="184"/>
                      <a:pt x="636" y="184"/>
                      <a:pt x="636" y="234"/>
                    </a:cubicBezTo>
                    <a:cubicBezTo>
                      <a:pt x="686" y="234"/>
                      <a:pt x="686" y="201"/>
                      <a:pt x="719" y="201"/>
                    </a:cubicBezTo>
                    <a:cubicBezTo>
                      <a:pt x="719" y="208"/>
                      <a:pt x="721" y="210"/>
                      <a:pt x="724" y="210"/>
                    </a:cubicBezTo>
                    <a:cubicBezTo>
                      <a:pt x="730" y="210"/>
                      <a:pt x="743" y="198"/>
                      <a:pt x="757" y="198"/>
                    </a:cubicBezTo>
                    <a:cubicBezTo>
                      <a:pt x="766" y="198"/>
                      <a:pt x="776" y="203"/>
                      <a:pt x="786" y="217"/>
                    </a:cubicBezTo>
                    <a:cubicBezTo>
                      <a:pt x="786" y="242"/>
                      <a:pt x="786" y="257"/>
                      <a:pt x="773" y="257"/>
                    </a:cubicBezTo>
                    <a:cubicBezTo>
                      <a:pt x="768" y="257"/>
                      <a:pt x="762" y="255"/>
                      <a:pt x="753" y="251"/>
                    </a:cubicBezTo>
                    <a:lnTo>
                      <a:pt x="753" y="251"/>
                    </a:lnTo>
                    <a:cubicBezTo>
                      <a:pt x="753" y="268"/>
                      <a:pt x="769" y="268"/>
                      <a:pt x="786" y="284"/>
                    </a:cubicBezTo>
                    <a:cubicBezTo>
                      <a:pt x="803" y="284"/>
                      <a:pt x="786" y="234"/>
                      <a:pt x="803" y="234"/>
                    </a:cubicBezTo>
                    <a:cubicBezTo>
                      <a:pt x="836" y="251"/>
                      <a:pt x="803" y="284"/>
                      <a:pt x="803" y="301"/>
                    </a:cubicBezTo>
                    <a:cubicBezTo>
                      <a:pt x="758" y="301"/>
                      <a:pt x="751" y="286"/>
                      <a:pt x="741" y="286"/>
                    </a:cubicBezTo>
                    <a:cubicBezTo>
                      <a:pt x="736" y="286"/>
                      <a:pt x="730" y="290"/>
                      <a:pt x="719" y="301"/>
                    </a:cubicBezTo>
                    <a:lnTo>
                      <a:pt x="719" y="268"/>
                    </a:lnTo>
                    <a:cubicBezTo>
                      <a:pt x="709" y="283"/>
                      <a:pt x="698" y="289"/>
                      <a:pt x="688" y="289"/>
                    </a:cubicBezTo>
                    <a:cubicBezTo>
                      <a:pt x="665" y="289"/>
                      <a:pt x="642" y="262"/>
                      <a:pt x="619" y="251"/>
                    </a:cubicBezTo>
                    <a:cubicBezTo>
                      <a:pt x="602" y="318"/>
                      <a:pt x="569" y="284"/>
                      <a:pt x="569" y="318"/>
                    </a:cubicBezTo>
                    <a:cubicBezTo>
                      <a:pt x="564" y="303"/>
                      <a:pt x="559" y="298"/>
                      <a:pt x="553" y="298"/>
                    </a:cubicBezTo>
                    <a:cubicBezTo>
                      <a:pt x="544" y="298"/>
                      <a:pt x="532" y="311"/>
                      <a:pt x="514" y="311"/>
                    </a:cubicBezTo>
                    <a:cubicBezTo>
                      <a:pt x="506" y="311"/>
                      <a:pt x="496" y="308"/>
                      <a:pt x="485" y="301"/>
                    </a:cubicBezTo>
                    <a:cubicBezTo>
                      <a:pt x="519" y="217"/>
                      <a:pt x="452" y="251"/>
                      <a:pt x="452" y="184"/>
                    </a:cubicBezTo>
                    <a:cubicBezTo>
                      <a:pt x="469" y="184"/>
                      <a:pt x="485" y="167"/>
                      <a:pt x="485" y="151"/>
                    </a:cubicBezTo>
                    <a:lnTo>
                      <a:pt x="485" y="151"/>
                    </a:lnTo>
                    <a:cubicBezTo>
                      <a:pt x="385" y="184"/>
                      <a:pt x="268" y="201"/>
                      <a:pt x="168" y="234"/>
                    </a:cubicBezTo>
                    <a:cubicBezTo>
                      <a:pt x="135" y="268"/>
                      <a:pt x="185" y="318"/>
                      <a:pt x="151" y="334"/>
                    </a:cubicBezTo>
                    <a:cubicBezTo>
                      <a:pt x="158" y="347"/>
                      <a:pt x="169" y="353"/>
                      <a:pt x="182" y="353"/>
                    </a:cubicBezTo>
                    <a:cubicBezTo>
                      <a:pt x="204" y="353"/>
                      <a:pt x="231" y="338"/>
                      <a:pt x="251" y="318"/>
                    </a:cubicBezTo>
                    <a:cubicBezTo>
                      <a:pt x="246" y="312"/>
                      <a:pt x="240" y="310"/>
                      <a:pt x="234" y="310"/>
                    </a:cubicBezTo>
                    <a:cubicBezTo>
                      <a:pt x="222" y="310"/>
                      <a:pt x="207" y="318"/>
                      <a:pt x="185" y="318"/>
                    </a:cubicBezTo>
                    <a:cubicBezTo>
                      <a:pt x="185" y="284"/>
                      <a:pt x="201" y="301"/>
                      <a:pt x="201" y="284"/>
                    </a:cubicBezTo>
                    <a:cubicBezTo>
                      <a:pt x="208" y="281"/>
                      <a:pt x="213" y="280"/>
                      <a:pt x="216" y="280"/>
                    </a:cubicBezTo>
                    <a:cubicBezTo>
                      <a:pt x="230" y="280"/>
                      <a:pt x="225" y="301"/>
                      <a:pt x="251" y="301"/>
                    </a:cubicBezTo>
                    <a:cubicBezTo>
                      <a:pt x="268" y="268"/>
                      <a:pt x="218" y="284"/>
                      <a:pt x="235" y="251"/>
                    </a:cubicBezTo>
                    <a:lnTo>
                      <a:pt x="251" y="251"/>
                    </a:lnTo>
                    <a:cubicBezTo>
                      <a:pt x="268" y="251"/>
                      <a:pt x="268" y="268"/>
                      <a:pt x="285" y="268"/>
                    </a:cubicBezTo>
                    <a:cubicBezTo>
                      <a:pt x="256" y="296"/>
                      <a:pt x="289" y="338"/>
                      <a:pt x="267" y="338"/>
                    </a:cubicBezTo>
                    <a:cubicBezTo>
                      <a:pt x="263" y="338"/>
                      <a:pt x="258" y="337"/>
                      <a:pt x="251" y="334"/>
                    </a:cubicBezTo>
                    <a:lnTo>
                      <a:pt x="251" y="334"/>
                    </a:lnTo>
                    <a:cubicBezTo>
                      <a:pt x="251" y="368"/>
                      <a:pt x="285" y="351"/>
                      <a:pt x="285" y="384"/>
                    </a:cubicBezTo>
                    <a:cubicBezTo>
                      <a:pt x="263" y="384"/>
                      <a:pt x="255" y="399"/>
                      <a:pt x="248" y="399"/>
                    </a:cubicBezTo>
                    <a:cubicBezTo>
                      <a:pt x="244" y="399"/>
                      <a:pt x="240" y="396"/>
                      <a:pt x="235" y="384"/>
                    </a:cubicBezTo>
                    <a:lnTo>
                      <a:pt x="235" y="384"/>
                    </a:lnTo>
                    <a:cubicBezTo>
                      <a:pt x="235" y="401"/>
                      <a:pt x="218" y="451"/>
                      <a:pt x="251" y="451"/>
                    </a:cubicBezTo>
                    <a:cubicBezTo>
                      <a:pt x="248" y="459"/>
                      <a:pt x="244" y="461"/>
                      <a:pt x="241" y="461"/>
                    </a:cubicBezTo>
                    <a:cubicBezTo>
                      <a:pt x="233" y="461"/>
                      <a:pt x="226" y="449"/>
                      <a:pt x="222" y="449"/>
                    </a:cubicBezTo>
                    <a:cubicBezTo>
                      <a:pt x="220" y="449"/>
                      <a:pt x="218" y="453"/>
                      <a:pt x="218" y="468"/>
                    </a:cubicBezTo>
                    <a:cubicBezTo>
                      <a:pt x="201" y="468"/>
                      <a:pt x="218" y="435"/>
                      <a:pt x="218" y="418"/>
                    </a:cubicBezTo>
                    <a:cubicBezTo>
                      <a:pt x="185" y="418"/>
                      <a:pt x="218" y="451"/>
                      <a:pt x="185" y="451"/>
                    </a:cubicBezTo>
                    <a:cubicBezTo>
                      <a:pt x="201" y="401"/>
                      <a:pt x="151" y="418"/>
                      <a:pt x="168" y="351"/>
                    </a:cubicBezTo>
                    <a:lnTo>
                      <a:pt x="168" y="351"/>
                    </a:lnTo>
                    <a:cubicBezTo>
                      <a:pt x="162" y="362"/>
                      <a:pt x="157" y="366"/>
                      <a:pt x="151" y="366"/>
                    </a:cubicBezTo>
                    <a:cubicBezTo>
                      <a:pt x="140" y="366"/>
                      <a:pt x="129" y="351"/>
                      <a:pt x="118" y="351"/>
                    </a:cubicBezTo>
                    <a:cubicBezTo>
                      <a:pt x="135" y="401"/>
                      <a:pt x="118" y="401"/>
                      <a:pt x="101" y="451"/>
                    </a:cubicBezTo>
                    <a:cubicBezTo>
                      <a:pt x="94" y="436"/>
                      <a:pt x="86" y="428"/>
                      <a:pt x="82" y="428"/>
                    </a:cubicBezTo>
                    <a:cubicBezTo>
                      <a:pt x="76" y="428"/>
                      <a:pt x="75" y="440"/>
                      <a:pt x="84" y="468"/>
                    </a:cubicBezTo>
                    <a:cubicBezTo>
                      <a:pt x="68" y="468"/>
                      <a:pt x="51" y="468"/>
                      <a:pt x="51" y="451"/>
                    </a:cubicBezTo>
                    <a:cubicBezTo>
                      <a:pt x="1" y="501"/>
                      <a:pt x="34" y="568"/>
                      <a:pt x="1" y="618"/>
                    </a:cubicBezTo>
                    <a:cubicBezTo>
                      <a:pt x="26" y="618"/>
                      <a:pt x="42" y="590"/>
                      <a:pt x="55" y="590"/>
                    </a:cubicBezTo>
                    <a:cubicBezTo>
                      <a:pt x="59" y="590"/>
                      <a:pt x="63" y="593"/>
                      <a:pt x="68" y="602"/>
                    </a:cubicBezTo>
                    <a:cubicBezTo>
                      <a:pt x="84" y="602"/>
                      <a:pt x="84" y="568"/>
                      <a:pt x="84" y="552"/>
                    </a:cubicBezTo>
                    <a:cubicBezTo>
                      <a:pt x="101" y="552"/>
                      <a:pt x="118" y="552"/>
                      <a:pt x="118" y="518"/>
                    </a:cubicBezTo>
                    <a:cubicBezTo>
                      <a:pt x="135" y="535"/>
                      <a:pt x="135" y="535"/>
                      <a:pt x="151" y="552"/>
                    </a:cubicBezTo>
                    <a:cubicBezTo>
                      <a:pt x="151" y="568"/>
                      <a:pt x="135" y="618"/>
                      <a:pt x="118" y="652"/>
                    </a:cubicBezTo>
                    <a:cubicBezTo>
                      <a:pt x="123" y="667"/>
                      <a:pt x="131" y="673"/>
                      <a:pt x="139" y="673"/>
                    </a:cubicBezTo>
                    <a:cubicBezTo>
                      <a:pt x="157" y="673"/>
                      <a:pt x="174" y="642"/>
                      <a:pt x="151" y="618"/>
                    </a:cubicBezTo>
                    <a:cubicBezTo>
                      <a:pt x="151" y="602"/>
                      <a:pt x="185" y="602"/>
                      <a:pt x="201" y="602"/>
                    </a:cubicBezTo>
                    <a:cubicBezTo>
                      <a:pt x="185" y="635"/>
                      <a:pt x="201" y="685"/>
                      <a:pt x="185" y="702"/>
                    </a:cubicBezTo>
                    <a:cubicBezTo>
                      <a:pt x="201" y="719"/>
                      <a:pt x="218" y="719"/>
                      <a:pt x="218" y="719"/>
                    </a:cubicBezTo>
                    <a:cubicBezTo>
                      <a:pt x="235" y="719"/>
                      <a:pt x="218" y="719"/>
                      <a:pt x="218" y="685"/>
                    </a:cubicBezTo>
                    <a:lnTo>
                      <a:pt x="218" y="685"/>
                    </a:lnTo>
                    <a:cubicBezTo>
                      <a:pt x="235" y="702"/>
                      <a:pt x="268" y="735"/>
                      <a:pt x="268" y="785"/>
                    </a:cubicBezTo>
                    <a:cubicBezTo>
                      <a:pt x="257" y="785"/>
                      <a:pt x="238" y="778"/>
                      <a:pt x="227" y="778"/>
                    </a:cubicBezTo>
                    <a:cubicBezTo>
                      <a:pt x="222" y="778"/>
                      <a:pt x="218" y="780"/>
                      <a:pt x="218" y="785"/>
                    </a:cubicBezTo>
                    <a:cubicBezTo>
                      <a:pt x="218" y="795"/>
                      <a:pt x="219" y="798"/>
                      <a:pt x="222" y="798"/>
                    </a:cubicBezTo>
                    <a:cubicBezTo>
                      <a:pt x="225" y="798"/>
                      <a:pt x="231" y="790"/>
                      <a:pt x="238" y="790"/>
                    </a:cubicBezTo>
                    <a:cubicBezTo>
                      <a:pt x="242" y="790"/>
                      <a:pt x="247" y="793"/>
                      <a:pt x="251" y="802"/>
                    </a:cubicBezTo>
                    <a:cubicBezTo>
                      <a:pt x="268" y="852"/>
                      <a:pt x="218" y="819"/>
                      <a:pt x="235" y="852"/>
                    </a:cubicBezTo>
                    <a:cubicBezTo>
                      <a:pt x="241" y="872"/>
                      <a:pt x="253" y="876"/>
                      <a:pt x="266" y="876"/>
                    </a:cubicBezTo>
                    <a:cubicBezTo>
                      <a:pt x="277" y="876"/>
                      <a:pt x="290" y="873"/>
                      <a:pt x="302" y="873"/>
                    </a:cubicBezTo>
                    <a:cubicBezTo>
                      <a:pt x="314" y="873"/>
                      <a:pt x="325" y="876"/>
                      <a:pt x="335" y="886"/>
                    </a:cubicBezTo>
                    <a:cubicBezTo>
                      <a:pt x="335" y="819"/>
                      <a:pt x="352" y="752"/>
                      <a:pt x="402" y="752"/>
                    </a:cubicBezTo>
                    <a:cubicBezTo>
                      <a:pt x="402" y="719"/>
                      <a:pt x="385" y="735"/>
                      <a:pt x="402" y="719"/>
                    </a:cubicBezTo>
                    <a:cubicBezTo>
                      <a:pt x="402" y="713"/>
                      <a:pt x="400" y="711"/>
                      <a:pt x="397" y="711"/>
                    </a:cubicBezTo>
                    <a:cubicBezTo>
                      <a:pt x="391" y="711"/>
                      <a:pt x="380" y="719"/>
                      <a:pt x="368" y="719"/>
                    </a:cubicBezTo>
                    <a:cubicBezTo>
                      <a:pt x="385" y="652"/>
                      <a:pt x="385" y="652"/>
                      <a:pt x="368" y="602"/>
                    </a:cubicBezTo>
                    <a:cubicBezTo>
                      <a:pt x="374" y="600"/>
                      <a:pt x="379" y="599"/>
                      <a:pt x="384" y="599"/>
                    </a:cubicBezTo>
                    <a:cubicBezTo>
                      <a:pt x="422" y="599"/>
                      <a:pt x="433" y="655"/>
                      <a:pt x="419" y="685"/>
                    </a:cubicBezTo>
                    <a:cubicBezTo>
                      <a:pt x="427" y="694"/>
                      <a:pt x="435" y="694"/>
                      <a:pt x="446" y="694"/>
                    </a:cubicBezTo>
                    <a:cubicBezTo>
                      <a:pt x="456" y="694"/>
                      <a:pt x="469" y="694"/>
                      <a:pt x="485" y="702"/>
                    </a:cubicBezTo>
                    <a:cubicBezTo>
                      <a:pt x="469" y="735"/>
                      <a:pt x="435" y="752"/>
                      <a:pt x="419" y="785"/>
                    </a:cubicBezTo>
                    <a:cubicBezTo>
                      <a:pt x="435" y="819"/>
                      <a:pt x="452" y="836"/>
                      <a:pt x="502" y="836"/>
                    </a:cubicBezTo>
                    <a:cubicBezTo>
                      <a:pt x="519" y="819"/>
                      <a:pt x="536" y="785"/>
                      <a:pt x="536" y="752"/>
                    </a:cubicBezTo>
                    <a:cubicBezTo>
                      <a:pt x="536" y="752"/>
                      <a:pt x="550" y="759"/>
                      <a:pt x="560" y="759"/>
                    </a:cubicBezTo>
                    <a:cubicBezTo>
                      <a:pt x="565" y="759"/>
                      <a:pt x="569" y="758"/>
                      <a:pt x="569" y="752"/>
                    </a:cubicBezTo>
                    <a:cubicBezTo>
                      <a:pt x="577" y="777"/>
                      <a:pt x="594" y="790"/>
                      <a:pt x="613" y="790"/>
                    </a:cubicBezTo>
                    <a:cubicBezTo>
                      <a:pt x="632" y="790"/>
                      <a:pt x="652" y="777"/>
                      <a:pt x="669" y="752"/>
                    </a:cubicBezTo>
                    <a:cubicBezTo>
                      <a:pt x="671" y="749"/>
                      <a:pt x="672" y="748"/>
                      <a:pt x="673" y="748"/>
                    </a:cubicBezTo>
                    <a:lnTo>
                      <a:pt x="673" y="748"/>
                    </a:lnTo>
                    <a:cubicBezTo>
                      <a:pt x="682" y="748"/>
                      <a:pt x="665" y="887"/>
                      <a:pt x="611" y="887"/>
                    </a:cubicBezTo>
                    <a:cubicBezTo>
                      <a:pt x="608" y="887"/>
                      <a:pt x="605" y="886"/>
                      <a:pt x="602" y="886"/>
                    </a:cubicBezTo>
                    <a:lnTo>
                      <a:pt x="602" y="886"/>
                    </a:lnTo>
                    <a:cubicBezTo>
                      <a:pt x="602" y="902"/>
                      <a:pt x="636" y="902"/>
                      <a:pt x="619" y="953"/>
                    </a:cubicBezTo>
                    <a:cubicBezTo>
                      <a:pt x="619" y="936"/>
                      <a:pt x="602" y="919"/>
                      <a:pt x="602" y="919"/>
                    </a:cubicBezTo>
                    <a:cubicBezTo>
                      <a:pt x="569" y="919"/>
                      <a:pt x="602" y="936"/>
                      <a:pt x="602" y="953"/>
                    </a:cubicBezTo>
                    <a:cubicBezTo>
                      <a:pt x="591" y="958"/>
                      <a:pt x="586" y="960"/>
                      <a:pt x="582" y="960"/>
                    </a:cubicBezTo>
                    <a:cubicBezTo>
                      <a:pt x="574" y="960"/>
                      <a:pt x="574" y="953"/>
                      <a:pt x="552" y="953"/>
                    </a:cubicBezTo>
                    <a:cubicBezTo>
                      <a:pt x="536" y="986"/>
                      <a:pt x="536" y="1003"/>
                      <a:pt x="519" y="1019"/>
                    </a:cubicBezTo>
                    <a:cubicBezTo>
                      <a:pt x="530" y="1012"/>
                      <a:pt x="541" y="1009"/>
                      <a:pt x="552" y="1009"/>
                    </a:cubicBezTo>
                    <a:cubicBezTo>
                      <a:pt x="594" y="1009"/>
                      <a:pt x="632" y="1054"/>
                      <a:pt x="619" y="1120"/>
                    </a:cubicBezTo>
                    <a:cubicBezTo>
                      <a:pt x="602" y="1086"/>
                      <a:pt x="569" y="1086"/>
                      <a:pt x="552" y="1053"/>
                    </a:cubicBezTo>
                    <a:lnTo>
                      <a:pt x="552" y="1053"/>
                    </a:lnTo>
                    <a:cubicBezTo>
                      <a:pt x="519" y="1070"/>
                      <a:pt x="569" y="1103"/>
                      <a:pt x="536" y="1120"/>
                    </a:cubicBezTo>
                    <a:cubicBezTo>
                      <a:pt x="519" y="1120"/>
                      <a:pt x="536" y="1070"/>
                      <a:pt x="519" y="1070"/>
                    </a:cubicBezTo>
                    <a:cubicBezTo>
                      <a:pt x="502" y="1070"/>
                      <a:pt x="502" y="1086"/>
                      <a:pt x="502" y="1103"/>
                    </a:cubicBezTo>
                    <a:cubicBezTo>
                      <a:pt x="485" y="1086"/>
                      <a:pt x="469" y="1053"/>
                      <a:pt x="452" y="1019"/>
                    </a:cubicBezTo>
                    <a:cubicBezTo>
                      <a:pt x="425" y="1033"/>
                      <a:pt x="431" y="1057"/>
                      <a:pt x="425" y="1057"/>
                    </a:cubicBezTo>
                    <a:cubicBezTo>
                      <a:pt x="424" y="1057"/>
                      <a:pt x="422" y="1056"/>
                      <a:pt x="419" y="1053"/>
                    </a:cubicBezTo>
                    <a:lnTo>
                      <a:pt x="419" y="1053"/>
                    </a:lnTo>
                    <a:cubicBezTo>
                      <a:pt x="419" y="1086"/>
                      <a:pt x="435" y="1136"/>
                      <a:pt x="402" y="1186"/>
                    </a:cubicBezTo>
                    <a:cubicBezTo>
                      <a:pt x="435" y="1186"/>
                      <a:pt x="419" y="1136"/>
                      <a:pt x="435" y="1136"/>
                    </a:cubicBezTo>
                    <a:cubicBezTo>
                      <a:pt x="485" y="1136"/>
                      <a:pt x="435" y="1153"/>
                      <a:pt x="452" y="1186"/>
                    </a:cubicBezTo>
                    <a:cubicBezTo>
                      <a:pt x="469" y="1153"/>
                      <a:pt x="485" y="1136"/>
                      <a:pt x="519" y="1120"/>
                    </a:cubicBezTo>
                    <a:lnTo>
                      <a:pt x="519" y="1120"/>
                    </a:lnTo>
                    <a:cubicBezTo>
                      <a:pt x="536" y="1136"/>
                      <a:pt x="519" y="1136"/>
                      <a:pt x="502" y="1136"/>
                    </a:cubicBezTo>
                    <a:cubicBezTo>
                      <a:pt x="485" y="1170"/>
                      <a:pt x="502" y="1170"/>
                      <a:pt x="502" y="1220"/>
                    </a:cubicBezTo>
                    <a:cubicBezTo>
                      <a:pt x="536" y="1237"/>
                      <a:pt x="552" y="1237"/>
                      <a:pt x="602" y="1253"/>
                    </a:cubicBezTo>
                    <a:cubicBezTo>
                      <a:pt x="619" y="1220"/>
                      <a:pt x="602" y="1203"/>
                      <a:pt x="619" y="1170"/>
                    </a:cubicBezTo>
                    <a:cubicBezTo>
                      <a:pt x="619" y="1186"/>
                      <a:pt x="627" y="1191"/>
                      <a:pt x="640" y="1191"/>
                    </a:cubicBezTo>
                    <a:cubicBezTo>
                      <a:pt x="652" y="1191"/>
                      <a:pt x="669" y="1186"/>
                      <a:pt x="686" y="1186"/>
                    </a:cubicBezTo>
                    <a:cubicBezTo>
                      <a:pt x="669" y="1170"/>
                      <a:pt x="669" y="1170"/>
                      <a:pt x="669" y="1153"/>
                    </a:cubicBezTo>
                    <a:cubicBezTo>
                      <a:pt x="652" y="1153"/>
                      <a:pt x="652" y="1153"/>
                      <a:pt x="636" y="1170"/>
                    </a:cubicBezTo>
                    <a:cubicBezTo>
                      <a:pt x="636" y="1136"/>
                      <a:pt x="703" y="1153"/>
                      <a:pt x="719" y="1086"/>
                    </a:cubicBezTo>
                    <a:cubicBezTo>
                      <a:pt x="753" y="1086"/>
                      <a:pt x="703" y="1136"/>
                      <a:pt x="736" y="1153"/>
                    </a:cubicBezTo>
                    <a:cubicBezTo>
                      <a:pt x="719" y="1170"/>
                      <a:pt x="703" y="1153"/>
                      <a:pt x="686" y="1186"/>
                    </a:cubicBezTo>
                    <a:cubicBezTo>
                      <a:pt x="686" y="1220"/>
                      <a:pt x="719" y="1203"/>
                      <a:pt x="686" y="1237"/>
                    </a:cubicBezTo>
                    <a:cubicBezTo>
                      <a:pt x="719" y="1220"/>
                      <a:pt x="753" y="1237"/>
                      <a:pt x="753" y="1203"/>
                    </a:cubicBezTo>
                    <a:cubicBezTo>
                      <a:pt x="786" y="1203"/>
                      <a:pt x="769" y="1237"/>
                      <a:pt x="769" y="1253"/>
                    </a:cubicBezTo>
                    <a:cubicBezTo>
                      <a:pt x="779" y="1250"/>
                      <a:pt x="786" y="1249"/>
                      <a:pt x="792" y="1249"/>
                    </a:cubicBezTo>
                    <a:cubicBezTo>
                      <a:pt x="814" y="1249"/>
                      <a:pt x="806" y="1273"/>
                      <a:pt x="820" y="1287"/>
                    </a:cubicBezTo>
                    <a:cubicBezTo>
                      <a:pt x="836" y="1237"/>
                      <a:pt x="803" y="1203"/>
                      <a:pt x="803" y="1153"/>
                    </a:cubicBezTo>
                    <a:cubicBezTo>
                      <a:pt x="803" y="1146"/>
                      <a:pt x="803" y="1144"/>
                      <a:pt x="803" y="1144"/>
                    </a:cubicBezTo>
                    <a:cubicBezTo>
                      <a:pt x="802" y="1144"/>
                      <a:pt x="797" y="1173"/>
                      <a:pt x="780" y="1173"/>
                    </a:cubicBezTo>
                    <a:cubicBezTo>
                      <a:pt x="777" y="1173"/>
                      <a:pt x="773" y="1172"/>
                      <a:pt x="769" y="1170"/>
                    </a:cubicBezTo>
                    <a:cubicBezTo>
                      <a:pt x="753" y="1153"/>
                      <a:pt x="753" y="1136"/>
                      <a:pt x="753" y="1103"/>
                    </a:cubicBezTo>
                    <a:cubicBezTo>
                      <a:pt x="766" y="1098"/>
                      <a:pt x="777" y="1096"/>
                      <a:pt x="787" y="1096"/>
                    </a:cubicBezTo>
                    <a:cubicBezTo>
                      <a:pt x="814" y="1096"/>
                      <a:pt x="833" y="1112"/>
                      <a:pt x="870" y="1136"/>
                    </a:cubicBezTo>
                    <a:cubicBezTo>
                      <a:pt x="920" y="1120"/>
                      <a:pt x="853" y="1036"/>
                      <a:pt x="886" y="1036"/>
                    </a:cubicBezTo>
                    <a:cubicBezTo>
                      <a:pt x="886" y="1019"/>
                      <a:pt x="870" y="1019"/>
                      <a:pt x="853" y="1019"/>
                    </a:cubicBezTo>
                    <a:cubicBezTo>
                      <a:pt x="870" y="1003"/>
                      <a:pt x="870" y="986"/>
                      <a:pt x="886" y="986"/>
                    </a:cubicBezTo>
                    <a:cubicBezTo>
                      <a:pt x="886" y="986"/>
                      <a:pt x="870" y="969"/>
                      <a:pt x="870" y="953"/>
                    </a:cubicBezTo>
                    <a:cubicBezTo>
                      <a:pt x="836" y="969"/>
                      <a:pt x="836" y="1036"/>
                      <a:pt x="786" y="1036"/>
                    </a:cubicBezTo>
                    <a:cubicBezTo>
                      <a:pt x="769" y="953"/>
                      <a:pt x="853" y="953"/>
                      <a:pt x="820" y="869"/>
                    </a:cubicBezTo>
                    <a:lnTo>
                      <a:pt x="820" y="869"/>
                    </a:lnTo>
                    <a:cubicBezTo>
                      <a:pt x="826" y="875"/>
                      <a:pt x="830" y="878"/>
                      <a:pt x="834" y="878"/>
                    </a:cubicBezTo>
                    <a:cubicBezTo>
                      <a:pt x="848" y="878"/>
                      <a:pt x="839" y="826"/>
                      <a:pt x="853" y="785"/>
                    </a:cubicBezTo>
                    <a:cubicBezTo>
                      <a:pt x="769" y="752"/>
                      <a:pt x="870" y="685"/>
                      <a:pt x="820" y="585"/>
                    </a:cubicBezTo>
                    <a:cubicBezTo>
                      <a:pt x="820" y="566"/>
                      <a:pt x="829" y="564"/>
                      <a:pt x="840" y="564"/>
                    </a:cubicBezTo>
                    <a:cubicBezTo>
                      <a:pt x="843" y="564"/>
                      <a:pt x="847" y="564"/>
                      <a:pt x="851" y="564"/>
                    </a:cubicBezTo>
                    <a:cubicBezTo>
                      <a:pt x="866" y="564"/>
                      <a:pt x="878" y="560"/>
                      <a:pt x="870" y="518"/>
                    </a:cubicBezTo>
                    <a:cubicBezTo>
                      <a:pt x="886" y="518"/>
                      <a:pt x="886" y="535"/>
                      <a:pt x="903" y="535"/>
                    </a:cubicBezTo>
                    <a:cubicBezTo>
                      <a:pt x="920" y="518"/>
                      <a:pt x="920" y="485"/>
                      <a:pt x="920" y="468"/>
                    </a:cubicBezTo>
                    <a:cubicBezTo>
                      <a:pt x="927" y="472"/>
                      <a:pt x="934" y="473"/>
                      <a:pt x="940" y="473"/>
                    </a:cubicBezTo>
                    <a:cubicBezTo>
                      <a:pt x="951" y="473"/>
                      <a:pt x="961" y="469"/>
                      <a:pt x="971" y="469"/>
                    </a:cubicBezTo>
                    <a:cubicBezTo>
                      <a:pt x="981" y="469"/>
                      <a:pt x="991" y="472"/>
                      <a:pt x="1003" y="485"/>
                    </a:cubicBezTo>
                    <a:cubicBezTo>
                      <a:pt x="970" y="552"/>
                      <a:pt x="937" y="585"/>
                      <a:pt x="903" y="635"/>
                    </a:cubicBezTo>
                    <a:cubicBezTo>
                      <a:pt x="903" y="643"/>
                      <a:pt x="907" y="643"/>
                      <a:pt x="911" y="643"/>
                    </a:cubicBezTo>
                    <a:cubicBezTo>
                      <a:pt x="916" y="643"/>
                      <a:pt x="920" y="643"/>
                      <a:pt x="920" y="652"/>
                    </a:cubicBezTo>
                    <a:cubicBezTo>
                      <a:pt x="953" y="652"/>
                      <a:pt x="937" y="602"/>
                      <a:pt x="953" y="585"/>
                    </a:cubicBezTo>
                    <a:cubicBezTo>
                      <a:pt x="968" y="585"/>
                      <a:pt x="970" y="622"/>
                      <a:pt x="980" y="622"/>
                    </a:cubicBezTo>
                    <a:cubicBezTo>
                      <a:pt x="982" y="622"/>
                      <a:pt x="984" y="621"/>
                      <a:pt x="987" y="618"/>
                    </a:cubicBezTo>
                    <a:lnTo>
                      <a:pt x="987" y="618"/>
                    </a:lnTo>
                    <a:cubicBezTo>
                      <a:pt x="987" y="635"/>
                      <a:pt x="970" y="635"/>
                      <a:pt x="953" y="635"/>
                    </a:cubicBezTo>
                    <a:cubicBezTo>
                      <a:pt x="970" y="669"/>
                      <a:pt x="1037" y="652"/>
                      <a:pt x="1037" y="685"/>
                    </a:cubicBezTo>
                    <a:cubicBezTo>
                      <a:pt x="1053" y="669"/>
                      <a:pt x="1070" y="652"/>
                      <a:pt x="1070" y="635"/>
                    </a:cubicBezTo>
                    <a:cubicBezTo>
                      <a:pt x="1104" y="635"/>
                      <a:pt x="1087" y="685"/>
                      <a:pt x="1070" y="685"/>
                    </a:cubicBezTo>
                    <a:cubicBezTo>
                      <a:pt x="1065" y="691"/>
                      <a:pt x="1061" y="693"/>
                      <a:pt x="1058" y="693"/>
                    </a:cubicBezTo>
                    <a:cubicBezTo>
                      <a:pt x="1052" y="693"/>
                      <a:pt x="1048" y="685"/>
                      <a:pt x="1037" y="685"/>
                    </a:cubicBezTo>
                    <a:cubicBezTo>
                      <a:pt x="1003" y="702"/>
                      <a:pt x="1070" y="719"/>
                      <a:pt x="1020" y="752"/>
                    </a:cubicBezTo>
                    <a:cubicBezTo>
                      <a:pt x="1003" y="735"/>
                      <a:pt x="1003" y="719"/>
                      <a:pt x="1003" y="702"/>
                    </a:cubicBezTo>
                    <a:cubicBezTo>
                      <a:pt x="998" y="699"/>
                      <a:pt x="994" y="698"/>
                      <a:pt x="989" y="698"/>
                    </a:cubicBezTo>
                    <a:cubicBezTo>
                      <a:pt x="972" y="698"/>
                      <a:pt x="959" y="714"/>
                      <a:pt x="943" y="714"/>
                    </a:cubicBezTo>
                    <a:cubicBezTo>
                      <a:pt x="936" y="714"/>
                      <a:pt x="929" y="711"/>
                      <a:pt x="920" y="702"/>
                    </a:cubicBezTo>
                    <a:cubicBezTo>
                      <a:pt x="906" y="715"/>
                      <a:pt x="904" y="761"/>
                      <a:pt x="877" y="761"/>
                    </a:cubicBezTo>
                    <a:cubicBezTo>
                      <a:pt x="871" y="761"/>
                      <a:pt x="863" y="759"/>
                      <a:pt x="853" y="752"/>
                    </a:cubicBezTo>
                    <a:lnTo>
                      <a:pt x="853" y="752"/>
                    </a:lnTo>
                    <a:cubicBezTo>
                      <a:pt x="859" y="770"/>
                      <a:pt x="867" y="775"/>
                      <a:pt x="876" y="775"/>
                    </a:cubicBezTo>
                    <a:cubicBezTo>
                      <a:pt x="889" y="775"/>
                      <a:pt x="905" y="765"/>
                      <a:pt x="921" y="765"/>
                    </a:cubicBezTo>
                    <a:cubicBezTo>
                      <a:pt x="926" y="765"/>
                      <a:pt x="931" y="766"/>
                      <a:pt x="937" y="769"/>
                    </a:cubicBezTo>
                    <a:cubicBezTo>
                      <a:pt x="920" y="802"/>
                      <a:pt x="920" y="785"/>
                      <a:pt x="886" y="819"/>
                    </a:cubicBezTo>
                    <a:cubicBezTo>
                      <a:pt x="886" y="836"/>
                      <a:pt x="937" y="836"/>
                      <a:pt x="920" y="886"/>
                    </a:cubicBezTo>
                    <a:cubicBezTo>
                      <a:pt x="928" y="877"/>
                      <a:pt x="941" y="873"/>
                      <a:pt x="951" y="873"/>
                    </a:cubicBezTo>
                    <a:cubicBezTo>
                      <a:pt x="962" y="873"/>
                      <a:pt x="970" y="877"/>
                      <a:pt x="970" y="886"/>
                    </a:cubicBezTo>
                    <a:cubicBezTo>
                      <a:pt x="970" y="852"/>
                      <a:pt x="937" y="836"/>
                      <a:pt x="937" y="802"/>
                    </a:cubicBezTo>
                    <a:lnTo>
                      <a:pt x="937" y="802"/>
                    </a:lnTo>
                    <a:cubicBezTo>
                      <a:pt x="949" y="802"/>
                      <a:pt x="970" y="838"/>
                      <a:pt x="974" y="838"/>
                    </a:cubicBezTo>
                    <a:cubicBezTo>
                      <a:pt x="975" y="838"/>
                      <a:pt x="974" y="833"/>
                      <a:pt x="970" y="819"/>
                    </a:cubicBezTo>
                    <a:lnTo>
                      <a:pt x="970" y="819"/>
                    </a:lnTo>
                    <a:cubicBezTo>
                      <a:pt x="1012" y="847"/>
                      <a:pt x="1007" y="875"/>
                      <a:pt x="1014" y="922"/>
                    </a:cubicBezTo>
                    <a:lnTo>
                      <a:pt x="1014" y="922"/>
                    </a:lnTo>
                    <a:cubicBezTo>
                      <a:pt x="983" y="940"/>
                      <a:pt x="953" y="971"/>
                      <a:pt x="953" y="1003"/>
                    </a:cubicBezTo>
                    <a:cubicBezTo>
                      <a:pt x="937" y="986"/>
                      <a:pt x="953" y="986"/>
                      <a:pt x="953" y="969"/>
                    </a:cubicBezTo>
                    <a:cubicBezTo>
                      <a:pt x="946" y="967"/>
                      <a:pt x="941" y="966"/>
                      <a:pt x="936" y="966"/>
                    </a:cubicBezTo>
                    <a:cubicBezTo>
                      <a:pt x="907" y="966"/>
                      <a:pt x="917" y="1005"/>
                      <a:pt x="903" y="1019"/>
                    </a:cubicBezTo>
                    <a:cubicBezTo>
                      <a:pt x="937" y="1036"/>
                      <a:pt x="937" y="1036"/>
                      <a:pt x="953" y="1086"/>
                    </a:cubicBezTo>
                    <a:cubicBezTo>
                      <a:pt x="920" y="1103"/>
                      <a:pt x="886" y="1136"/>
                      <a:pt x="903" y="1186"/>
                    </a:cubicBezTo>
                    <a:cubicBezTo>
                      <a:pt x="937" y="1186"/>
                      <a:pt x="920" y="1120"/>
                      <a:pt x="953" y="1120"/>
                    </a:cubicBezTo>
                    <a:cubicBezTo>
                      <a:pt x="987" y="1136"/>
                      <a:pt x="937" y="1136"/>
                      <a:pt x="937" y="1170"/>
                    </a:cubicBezTo>
                    <a:cubicBezTo>
                      <a:pt x="970" y="1170"/>
                      <a:pt x="1020" y="1186"/>
                      <a:pt x="1020" y="1237"/>
                    </a:cubicBezTo>
                    <a:cubicBezTo>
                      <a:pt x="1026" y="1225"/>
                      <a:pt x="1029" y="1222"/>
                      <a:pt x="1033" y="1222"/>
                    </a:cubicBezTo>
                    <a:cubicBezTo>
                      <a:pt x="1040" y="1222"/>
                      <a:pt x="1048" y="1237"/>
                      <a:pt x="1070" y="1237"/>
                    </a:cubicBezTo>
                    <a:cubicBezTo>
                      <a:pt x="1070" y="1253"/>
                      <a:pt x="1037" y="1253"/>
                      <a:pt x="1037" y="1287"/>
                    </a:cubicBezTo>
                    <a:cubicBezTo>
                      <a:pt x="1043" y="1290"/>
                      <a:pt x="1051" y="1291"/>
                      <a:pt x="1058" y="1291"/>
                    </a:cubicBezTo>
                    <a:cubicBezTo>
                      <a:pt x="1089" y="1291"/>
                      <a:pt x="1124" y="1270"/>
                      <a:pt x="1137" y="1270"/>
                    </a:cubicBezTo>
                    <a:cubicBezTo>
                      <a:pt x="1137" y="1286"/>
                      <a:pt x="1122" y="1287"/>
                      <a:pt x="1135" y="1330"/>
                    </a:cubicBezTo>
                    <a:lnTo>
                      <a:pt x="1135" y="1330"/>
                    </a:lnTo>
                    <a:cubicBezTo>
                      <a:pt x="1134" y="1330"/>
                      <a:pt x="1133" y="1329"/>
                      <a:pt x="1133" y="1329"/>
                    </a:cubicBezTo>
                    <a:cubicBezTo>
                      <a:pt x="1128" y="1329"/>
                      <a:pt x="1120" y="1337"/>
                      <a:pt x="1120" y="1337"/>
                    </a:cubicBezTo>
                    <a:cubicBezTo>
                      <a:pt x="1120" y="1354"/>
                      <a:pt x="1120" y="1354"/>
                      <a:pt x="1120" y="1354"/>
                    </a:cubicBezTo>
                    <a:cubicBezTo>
                      <a:pt x="1120" y="1370"/>
                      <a:pt x="1133" y="1370"/>
                      <a:pt x="1145" y="1370"/>
                    </a:cubicBezTo>
                    <a:cubicBezTo>
                      <a:pt x="1158" y="1370"/>
                      <a:pt x="1170" y="1370"/>
                      <a:pt x="1170" y="1387"/>
                    </a:cubicBezTo>
                    <a:cubicBezTo>
                      <a:pt x="1182" y="1363"/>
                      <a:pt x="1202" y="1340"/>
                      <a:pt x="1231" y="1340"/>
                    </a:cubicBezTo>
                    <a:cubicBezTo>
                      <a:pt x="1243" y="1340"/>
                      <a:pt x="1256" y="1344"/>
                      <a:pt x="1271" y="1354"/>
                    </a:cubicBezTo>
                    <a:cubicBezTo>
                      <a:pt x="1321" y="1354"/>
                      <a:pt x="1321" y="1287"/>
                      <a:pt x="1371" y="1287"/>
                    </a:cubicBezTo>
                    <a:lnTo>
                      <a:pt x="1371" y="1153"/>
                    </a:lnTo>
                    <a:cubicBezTo>
                      <a:pt x="1371" y="1170"/>
                      <a:pt x="1371" y="1186"/>
                      <a:pt x="1388" y="1186"/>
                    </a:cubicBezTo>
                    <a:cubicBezTo>
                      <a:pt x="1404" y="1203"/>
                      <a:pt x="1388" y="1203"/>
                      <a:pt x="1371" y="1220"/>
                    </a:cubicBezTo>
                    <a:cubicBezTo>
                      <a:pt x="1378" y="1218"/>
                      <a:pt x="1384" y="1217"/>
                      <a:pt x="1389" y="1217"/>
                    </a:cubicBezTo>
                    <a:cubicBezTo>
                      <a:pt x="1422" y="1217"/>
                      <a:pt x="1426" y="1258"/>
                      <a:pt x="1454" y="1287"/>
                    </a:cubicBezTo>
                    <a:cubicBezTo>
                      <a:pt x="1471" y="1287"/>
                      <a:pt x="1438" y="1253"/>
                      <a:pt x="1471" y="1237"/>
                    </a:cubicBezTo>
                    <a:cubicBezTo>
                      <a:pt x="1480" y="1253"/>
                      <a:pt x="1496" y="1253"/>
                      <a:pt x="1511" y="1253"/>
                    </a:cubicBezTo>
                    <a:cubicBezTo>
                      <a:pt x="1525" y="1253"/>
                      <a:pt x="1538" y="1253"/>
                      <a:pt x="1538" y="1270"/>
                    </a:cubicBezTo>
                    <a:cubicBezTo>
                      <a:pt x="1538" y="1278"/>
                      <a:pt x="1534" y="1278"/>
                      <a:pt x="1528" y="1278"/>
                    </a:cubicBezTo>
                    <a:cubicBezTo>
                      <a:pt x="1521" y="1278"/>
                      <a:pt x="1513" y="1278"/>
                      <a:pt x="1505" y="1287"/>
                    </a:cubicBezTo>
                    <a:cubicBezTo>
                      <a:pt x="1505" y="1287"/>
                      <a:pt x="1521" y="1287"/>
                      <a:pt x="1521" y="1320"/>
                    </a:cubicBezTo>
                    <a:cubicBezTo>
                      <a:pt x="1521" y="1320"/>
                      <a:pt x="1505" y="1320"/>
                      <a:pt x="1488" y="1337"/>
                    </a:cubicBezTo>
                    <a:cubicBezTo>
                      <a:pt x="1471" y="1337"/>
                      <a:pt x="1471" y="1320"/>
                      <a:pt x="1488" y="1303"/>
                    </a:cubicBezTo>
                    <a:cubicBezTo>
                      <a:pt x="1454" y="1303"/>
                      <a:pt x="1454" y="1337"/>
                      <a:pt x="1438" y="1354"/>
                    </a:cubicBezTo>
                    <a:cubicBezTo>
                      <a:pt x="1454" y="1354"/>
                      <a:pt x="1454" y="1354"/>
                      <a:pt x="1454" y="1370"/>
                    </a:cubicBezTo>
                    <a:cubicBezTo>
                      <a:pt x="1460" y="1354"/>
                      <a:pt x="1468" y="1349"/>
                      <a:pt x="1478" y="1349"/>
                    </a:cubicBezTo>
                    <a:cubicBezTo>
                      <a:pt x="1500" y="1349"/>
                      <a:pt x="1527" y="1376"/>
                      <a:pt x="1538" y="1387"/>
                    </a:cubicBezTo>
                    <a:cubicBezTo>
                      <a:pt x="1550" y="1375"/>
                      <a:pt x="1564" y="1369"/>
                      <a:pt x="1579" y="1369"/>
                    </a:cubicBezTo>
                    <a:cubicBezTo>
                      <a:pt x="1623" y="1369"/>
                      <a:pt x="1668" y="1420"/>
                      <a:pt x="1655" y="1471"/>
                    </a:cubicBezTo>
                    <a:lnTo>
                      <a:pt x="1705" y="1471"/>
                    </a:lnTo>
                    <a:lnTo>
                      <a:pt x="1705" y="886"/>
                    </a:lnTo>
                    <a:cubicBezTo>
                      <a:pt x="1688" y="886"/>
                      <a:pt x="1705" y="869"/>
                      <a:pt x="1705" y="869"/>
                    </a:cubicBezTo>
                    <a:lnTo>
                      <a:pt x="1705" y="852"/>
                    </a:lnTo>
                    <a:cubicBezTo>
                      <a:pt x="1676" y="852"/>
                      <a:pt x="1685" y="889"/>
                      <a:pt x="1667" y="889"/>
                    </a:cubicBezTo>
                    <a:cubicBezTo>
                      <a:pt x="1664" y="889"/>
                      <a:pt x="1660" y="888"/>
                      <a:pt x="1655" y="886"/>
                    </a:cubicBezTo>
                    <a:cubicBezTo>
                      <a:pt x="1655" y="869"/>
                      <a:pt x="1655" y="852"/>
                      <a:pt x="1638" y="836"/>
                    </a:cubicBezTo>
                    <a:cubicBezTo>
                      <a:pt x="1643" y="825"/>
                      <a:pt x="1649" y="821"/>
                      <a:pt x="1653" y="821"/>
                    </a:cubicBezTo>
                    <a:cubicBezTo>
                      <a:pt x="1664" y="821"/>
                      <a:pt x="1672" y="841"/>
                      <a:pt x="1672" y="852"/>
                    </a:cubicBezTo>
                    <a:cubicBezTo>
                      <a:pt x="1688" y="836"/>
                      <a:pt x="1688" y="819"/>
                      <a:pt x="1705" y="819"/>
                    </a:cubicBezTo>
                    <a:cubicBezTo>
                      <a:pt x="1688" y="802"/>
                      <a:pt x="1688" y="785"/>
                      <a:pt x="1672" y="785"/>
                    </a:cubicBezTo>
                    <a:cubicBezTo>
                      <a:pt x="1722" y="785"/>
                      <a:pt x="1705" y="735"/>
                      <a:pt x="1688" y="685"/>
                    </a:cubicBezTo>
                    <a:lnTo>
                      <a:pt x="1688" y="685"/>
                    </a:lnTo>
                    <a:cubicBezTo>
                      <a:pt x="1678" y="696"/>
                      <a:pt x="1674" y="700"/>
                      <a:pt x="1673" y="700"/>
                    </a:cubicBezTo>
                    <a:cubicBezTo>
                      <a:pt x="1671" y="700"/>
                      <a:pt x="1683" y="680"/>
                      <a:pt x="1672" y="669"/>
                    </a:cubicBezTo>
                    <a:lnTo>
                      <a:pt x="1672" y="669"/>
                    </a:lnTo>
                    <a:cubicBezTo>
                      <a:pt x="1666" y="687"/>
                      <a:pt x="1657" y="694"/>
                      <a:pt x="1648" y="694"/>
                    </a:cubicBezTo>
                    <a:cubicBezTo>
                      <a:pt x="1633" y="694"/>
                      <a:pt x="1615" y="673"/>
                      <a:pt x="1605" y="652"/>
                    </a:cubicBezTo>
                    <a:cubicBezTo>
                      <a:pt x="1588" y="685"/>
                      <a:pt x="1588" y="702"/>
                      <a:pt x="1538" y="702"/>
                    </a:cubicBezTo>
                    <a:cubicBezTo>
                      <a:pt x="1538" y="685"/>
                      <a:pt x="1505" y="618"/>
                      <a:pt x="1555" y="618"/>
                    </a:cubicBezTo>
                    <a:cubicBezTo>
                      <a:pt x="1555" y="602"/>
                      <a:pt x="1546" y="598"/>
                      <a:pt x="1536" y="598"/>
                    </a:cubicBezTo>
                    <a:cubicBezTo>
                      <a:pt x="1525" y="598"/>
                      <a:pt x="1513" y="602"/>
                      <a:pt x="1505" y="602"/>
                    </a:cubicBezTo>
                    <a:cubicBezTo>
                      <a:pt x="1505" y="568"/>
                      <a:pt x="1505" y="535"/>
                      <a:pt x="1521" y="535"/>
                    </a:cubicBezTo>
                    <a:cubicBezTo>
                      <a:pt x="1505" y="501"/>
                      <a:pt x="1454" y="501"/>
                      <a:pt x="1438" y="485"/>
                    </a:cubicBezTo>
                    <a:cubicBezTo>
                      <a:pt x="1438" y="495"/>
                      <a:pt x="1435" y="499"/>
                      <a:pt x="1430" y="499"/>
                    </a:cubicBezTo>
                    <a:cubicBezTo>
                      <a:pt x="1414" y="499"/>
                      <a:pt x="1378" y="461"/>
                      <a:pt x="1344" y="461"/>
                    </a:cubicBezTo>
                    <a:cubicBezTo>
                      <a:pt x="1336" y="461"/>
                      <a:pt x="1328" y="463"/>
                      <a:pt x="1321" y="468"/>
                    </a:cubicBezTo>
                    <a:cubicBezTo>
                      <a:pt x="1338" y="451"/>
                      <a:pt x="1338" y="435"/>
                      <a:pt x="1338" y="418"/>
                    </a:cubicBezTo>
                    <a:lnTo>
                      <a:pt x="1371" y="418"/>
                    </a:lnTo>
                    <a:cubicBezTo>
                      <a:pt x="1388" y="384"/>
                      <a:pt x="1371" y="384"/>
                      <a:pt x="1354" y="384"/>
                    </a:cubicBezTo>
                    <a:cubicBezTo>
                      <a:pt x="1361" y="367"/>
                      <a:pt x="1369" y="360"/>
                      <a:pt x="1377" y="360"/>
                    </a:cubicBezTo>
                    <a:cubicBezTo>
                      <a:pt x="1400" y="360"/>
                      <a:pt x="1426" y="409"/>
                      <a:pt x="1448" y="409"/>
                    </a:cubicBezTo>
                    <a:cubicBezTo>
                      <a:pt x="1456" y="409"/>
                      <a:pt x="1464" y="402"/>
                      <a:pt x="1471" y="384"/>
                    </a:cubicBezTo>
                    <a:cubicBezTo>
                      <a:pt x="1480" y="401"/>
                      <a:pt x="1496" y="410"/>
                      <a:pt x="1515" y="410"/>
                    </a:cubicBezTo>
                    <a:cubicBezTo>
                      <a:pt x="1534" y="410"/>
                      <a:pt x="1555" y="401"/>
                      <a:pt x="1571" y="384"/>
                    </a:cubicBezTo>
                    <a:lnTo>
                      <a:pt x="1571" y="384"/>
                    </a:lnTo>
                    <a:cubicBezTo>
                      <a:pt x="1571" y="418"/>
                      <a:pt x="1555" y="418"/>
                      <a:pt x="1555" y="451"/>
                    </a:cubicBezTo>
                    <a:cubicBezTo>
                      <a:pt x="1555" y="451"/>
                      <a:pt x="1571" y="468"/>
                      <a:pt x="1588" y="468"/>
                    </a:cubicBezTo>
                    <a:cubicBezTo>
                      <a:pt x="1605" y="451"/>
                      <a:pt x="1605" y="418"/>
                      <a:pt x="1605" y="384"/>
                    </a:cubicBezTo>
                    <a:cubicBezTo>
                      <a:pt x="1605" y="380"/>
                      <a:pt x="1606" y="378"/>
                      <a:pt x="1607" y="378"/>
                    </a:cubicBezTo>
                    <a:cubicBezTo>
                      <a:pt x="1612" y="378"/>
                      <a:pt x="1630" y="433"/>
                      <a:pt x="1625" y="448"/>
                    </a:cubicBezTo>
                    <a:lnTo>
                      <a:pt x="1625" y="448"/>
                    </a:lnTo>
                    <a:cubicBezTo>
                      <a:pt x="1643" y="432"/>
                      <a:pt x="1673" y="418"/>
                      <a:pt x="1688" y="418"/>
                    </a:cubicBezTo>
                    <a:cubicBezTo>
                      <a:pt x="1688" y="418"/>
                      <a:pt x="1705" y="435"/>
                      <a:pt x="1705" y="468"/>
                    </a:cubicBezTo>
                    <a:lnTo>
                      <a:pt x="1705" y="0"/>
                    </a:lnTo>
                    <a:lnTo>
                      <a:pt x="1688" y="0"/>
                    </a:lnTo>
                    <a:cubicBezTo>
                      <a:pt x="1688" y="0"/>
                      <a:pt x="1688" y="17"/>
                      <a:pt x="1688" y="17"/>
                    </a:cubicBezTo>
                    <a:cubicBezTo>
                      <a:pt x="1688" y="17"/>
                      <a:pt x="1688" y="0"/>
                      <a:pt x="1672" y="0"/>
                    </a:cubicBezTo>
                    <a:lnTo>
                      <a:pt x="1655" y="0"/>
                    </a:lnTo>
                    <a:cubicBezTo>
                      <a:pt x="1638" y="17"/>
                      <a:pt x="1622" y="50"/>
                      <a:pt x="1605" y="84"/>
                    </a:cubicBezTo>
                    <a:cubicBezTo>
                      <a:pt x="1605" y="84"/>
                      <a:pt x="1605" y="50"/>
                      <a:pt x="1588" y="50"/>
                    </a:cubicBezTo>
                    <a:cubicBezTo>
                      <a:pt x="1588" y="84"/>
                      <a:pt x="1555" y="100"/>
                      <a:pt x="1521" y="117"/>
                    </a:cubicBezTo>
                    <a:cubicBezTo>
                      <a:pt x="1521" y="92"/>
                      <a:pt x="1530" y="88"/>
                      <a:pt x="1538" y="88"/>
                    </a:cubicBezTo>
                    <a:cubicBezTo>
                      <a:pt x="1542" y="88"/>
                      <a:pt x="1546" y="89"/>
                      <a:pt x="1550" y="89"/>
                    </a:cubicBezTo>
                    <a:cubicBezTo>
                      <a:pt x="1553" y="89"/>
                      <a:pt x="1555" y="88"/>
                      <a:pt x="1555" y="84"/>
                    </a:cubicBezTo>
                    <a:cubicBezTo>
                      <a:pt x="1555" y="50"/>
                      <a:pt x="1538" y="50"/>
                      <a:pt x="1538" y="17"/>
                    </a:cubicBezTo>
                    <a:cubicBezTo>
                      <a:pt x="1521" y="67"/>
                      <a:pt x="1505" y="100"/>
                      <a:pt x="1471" y="117"/>
                    </a:cubicBezTo>
                    <a:cubicBezTo>
                      <a:pt x="1454" y="100"/>
                      <a:pt x="1488" y="50"/>
                      <a:pt x="1438" y="50"/>
                    </a:cubicBezTo>
                    <a:cubicBezTo>
                      <a:pt x="1454" y="34"/>
                      <a:pt x="1454" y="17"/>
                      <a:pt x="1454" y="0"/>
                    </a:cubicBezTo>
                    <a:lnTo>
                      <a:pt x="1204" y="0"/>
                    </a:lnTo>
                    <a:cubicBezTo>
                      <a:pt x="1204" y="17"/>
                      <a:pt x="1187" y="17"/>
                      <a:pt x="1187" y="34"/>
                    </a:cubicBezTo>
                    <a:cubicBezTo>
                      <a:pt x="1183" y="29"/>
                      <a:pt x="1179" y="28"/>
                      <a:pt x="1175" y="28"/>
                    </a:cubicBezTo>
                    <a:cubicBezTo>
                      <a:pt x="1171" y="28"/>
                      <a:pt x="1167" y="29"/>
                      <a:pt x="1164" y="29"/>
                    </a:cubicBezTo>
                    <a:cubicBezTo>
                      <a:pt x="1158" y="29"/>
                      <a:pt x="1154" y="25"/>
                      <a:pt x="1154" y="0"/>
                    </a:cubicBezTo>
                    <a:lnTo>
                      <a:pt x="1137" y="0"/>
                    </a:lnTo>
                    <a:cubicBezTo>
                      <a:pt x="1120" y="17"/>
                      <a:pt x="1120" y="34"/>
                      <a:pt x="1137" y="67"/>
                    </a:cubicBezTo>
                    <a:cubicBezTo>
                      <a:pt x="1104" y="67"/>
                      <a:pt x="1104" y="50"/>
                      <a:pt x="1070" y="50"/>
                    </a:cubicBezTo>
                    <a:cubicBezTo>
                      <a:pt x="1070" y="34"/>
                      <a:pt x="1070" y="17"/>
                      <a:pt x="1087"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0"/>
              <p:cNvSpPr/>
              <p:nvPr/>
            </p:nvSpPr>
            <p:spPr>
              <a:xfrm>
                <a:off x="9898594" y="5336529"/>
                <a:ext cx="64613" cy="87524"/>
              </a:xfrm>
              <a:custGeom>
                <a:avLst/>
                <a:gdLst/>
                <a:ahLst/>
                <a:cxnLst/>
                <a:rect l="l" t="t" r="r" b="b"/>
                <a:pathLst>
                  <a:path w="753" h="1020" extrusionOk="0">
                    <a:moveTo>
                      <a:pt x="485" y="1"/>
                    </a:moveTo>
                    <a:cubicBezTo>
                      <a:pt x="473" y="26"/>
                      <a:pt x="462" y="34"/>
                      <a:pt x="453" y="34"/>
                    </a:cubicBezTo>
                    <a:cubicBezTo>
                      <a:pt x="437" y="34"/>
                      <a:pt x="422" y="11"/>
                      <a:pt x="402" y="1"/>
                    </a:cubicBezTo>
                    <a:lnTo>
                      <a:pt x="402" y="1"/>
                    </a:lnTo>
                    <a:cubicBezTo>
                      <a:pt x="388" y="29"/>
                      <a:pt x="397" y="92"/>
                      <a:pt x="410" y="92"/>
                    </a:cubicBezTo>
                    <a:cubicBezTo>
                      <a:pt x="413" y="92"/>
                      <a:pt x="416" y="89"/>
                      <a:pt x="418" y="84"/>
                    </a:cubicBezTo>
                    <a:cubicBezTo>
                      <a:pt x="408" y="52"/>
                      <a:pt x="437" y="41"/>
                      <a:pt x="469" y="41"/>
                    </a:cubicBezTo>
                    <a:cubicBezTo>
                      <a:pt x="487" y="41"/>
                      <a:pt x="506" y="45"/>
                      <a:pt x="519" y="51"/>
                    </a:cubicBezTo>
                    <a:cubicBezTo>
                      <a:pt x="502" y="67"/>
                      <a:pt x="519" y="67"/>
                      <a:pt x="519" y="84"/>
                    </a:cubicBezTo>
                    <a:cubicBezTo>
                      <a:pt x="452" y="84"/>
                      <a:pt x="418" y="134"/>
                      <a:pt x="385" y="168"/>
                    </a:cubicBezTo>
                    <a:cubicBezTo>
                      <a:pt x="385" y="154"/>
                      <a:pt x="380" y="149"/>
                      <a:pt x="372" y="149"/>
                    </a:cubicBezTo>
                    <a:cubicBezTo>
                      <a:pt x="352" y="149"/>
                      <a:pt x="314" y="184"/>
                      <a:pt x="301" y="184"/>
                    </a:cubicBezTo>
                    <a:cubicBezTo>
                      <a:pt x="310" y="159"/>
                      <a:pt x="293" y="159"/>
                      <a:pt x="276" y="159"/>
                    </a:cubicBezTo>
                    <a:cubicBezTo>
                      <a:pt x="260" y="159"/>
                      <a:pt x="243" y="159"/>
                      <a:pt x="251" y="134"/>
                    </a:cubicBezTo>
                    <a:cubicBezTo>
                      <a:pt x="184" y="134"/>
                      <a:pt x="168" y="251"/>
                      <a:pt x="168" y="285"/>
                    </a:cubicBezTo>
                    <a:cubicBezTo>
                      <a:pt x="184" y="285"/>
                      <a:pt x="184" y="234"/>
                      <a:pt x="201" y="218"/>
                    </a:cubicBezTo>
                    <a:cubicBezTo>
                      <a:pt x="218" y="234"/>
                      <a:pt x="218" y="268"/>
                      <a:pt x="235" y="268"/>
                    </a:cubicBezTo>
                    <a:cubicBezTo>
                      <a:pt x="201" y="268"/>
                      <a:pt x="201" y="301"/>
                      <a:pt x="184" y="318"/>
                    </a:cubicBezTo>
                    <a:cubicBezTo>
                      <a:pt x="151" y="285"/>
                      <a:pt x="84" y="285"/>
                      <a:pt x="34" y="251"/>
                    </a:cubicBezTo>
                    <a:cubicBezTo>
                      <a:pt x="1" y="318"/>
                      <a:pt x="17" y="351"/>
                      <a:pt x="17" y="418"/>
                    </a:cubicBezTo>
                    <a:cubicBezTo>
                      <a:pt x="34" y="402"/>
                      <a:pt x="51" y="385"/>
                      <a:pt x="67" y="385"/>
                    </a:cubicBezTo>
                    <a:lnTo>
                      <a:pt x="67" y="418"/>
                    </a:lnTo>
                    <a:cubicBezTo>
                      <a:pt x="101" y="418"/>
                      <a:pt x="138" y="410"/>
                      <a:pt x="176" y="410"/>
                    </a:cubicBezTo>
                    <a:cubicBezTo>
                      <a:pt x="214" y="410"/>
                      <a:pt x="251" y="418"/>
                      <a:pt x="285" y="452"/>
                    </a:cubicBezTo>
                    <a:cubicBezTo>
                      <a:pt x="235" y="452"/>
                      <a:pt x="251" y="569"/>
                      <a:pt x="285" y="585"/>
                    </a:cubicBezTo>
                    <a:cubicBezTo>
                      <a:pt x="262" y="585"/>
                      <a:pt x="262" y="608"/>
                      <a:pt x="255" y="608"/>
                    </a:cubicBezTo>
                    <a:cubicBezTo>
                      <a:pt x="251" y="608"/>
                      <a:pt x="246" y="602"/>
                      <a:pt x="235" y="585"/>
                    </a:cubicBezTo>
                    <a:cubicBezTo>
                      <a:pt x="235" y="619"/>
                      <a:pt x="235" y="619"/>
                      <a:pt x="235" y="635"/>
                    </a:cubicBezTo>
                    <a:cubicBezTo>
                      <a:pt x="237" y="638"/>
                      <a:pt x="240" y="639"/>
                      <a:pt x="242" y="639"/>
                    </a:cubicBezTo>
                    <a:cubicBezTo>
                      <a:pt x="252" y="639"/>
                      <a:pt x="260" y="624"/>
                      <a:pt x="265" y="624"/>
                    </a:cubicBezTo>
                    <a:cubicBezTo>
                      <a:pt x="267" y="624"/>
                      <a:pt x="268" y="627"/>
                      <a:pt x="268" y="635"/>
                    </a:cubicBezTo>
                    <a:cubicBezTo>
                      <a:pt x="218" y="635"/>
                      <a:pt x="235" y="686"/>
                      <a:pt x="168" y="686"/>
                    </a:cubicBezTo>
                    <a:cubicBezTo>
                      <a:pt x="151" y="602"/>
                      <a:pt x="101" y="585"/>
                      <a:pt x="51" y="552"/>
                    </a:cubicBezTo>
                    <a:cubicBezTo>
                      <a:pt x="34" y="585"/>
                      <a:pt x="17" y="602"/>
                      <a:pt x="1" y="635"/>
                    </a:cubicBezTo>
                    <a:cubicBezTo>
                      <a:pt x="34" y="652"/>
                      <a:pt x="67" y="702"/>
                      <a:pt x="67" y="752"/>
                    </a:cubicBezTo>
                    <a:cubicBezTo>
                      <a:pt x="101" y="752"/>
                      <a:pt x="101" y="719"/>
                      <a:pt x="118" y="719"/>
                    </a:cubicBezTo>
                    <a:cubicBezTo>
                      <a:pt x="201" y="769"/>
                      <a:pt x="251" y="836"/>
                      <a:pt x="318" y="886"/>
                    </a:cubicBezTo>
                    <a:cubicBezTo>
                      <a:pt x="318" y="986"/>
                      <a:pt x="368" y="970"/>
                      <a:pt x="418" y="1020"/>
                    </a:cubicBezTo>
                    <a:cubicBezTo>
                      <a:pt x="452" y="953"/>
                      <a:pt x="385" y="936"/>
                      <a:pt x="385" y="886"/>
                    </a:cubicBezTo>
                    <a:cubicBezTo>
                      <a:pt x="318" y="886"/>
                      <a:pt x="318" y="819"/>
                      <a:pt x="285" y="786"/>
                    </a:cubicBezTo>
                    <a:cubicBezTo>
                      <a:pt x="285" y="769"/>
                      <a:pt x="285" y="752"/>
                      <a:pt x="301" y="736"/>
                    </a:cubicBezTo>
                    <a:cubicBezTo>
                      <a:pt x="301" y="753"/>
                      <a:pt x="303" y="759"/>
                      <a:pt x="308" y="759"/>
                    </a:cubicBezTo>
                    <a:cubicBezTo>
                      <a:pt x="313" y="759"/>
                      <a:pt x="323" y="749"/>
                      <a:pt x="337" y="749"/>
                    </a:cubicBezTo>
                    <a:cubicBezTo>
                      <a:pt x="342" y="749"/>
                      <a:pt x="346" y="750"/>
                      <a:pt x="351" y="752"/>
                    </a:cubicBezTo>
                    <a:cubicBezTo>
                      <a:pt x="351" y="652"/>
                      <a:pt x="318" y="602"/>
                      <a:pt x="335" y="552"/>
                    </a:cubicBezTo>
                    <a:cubicBezTo>
                      <a:pt x="318" y="535"/>
                      <a:pt x="301" y="535"/>
                      <a:pt x="285" y="518"/>
                    </a:cubicBezTo>
                    <a:cubicBezTo>
                      <a:pt x="285" y="485"/>
                      <a:pt x="285" y="452"/>
                      <a:pt x="301" y="452"/>
                    </a:cubicBezTo>
                    <a:cubicBezTo>
                      <a:pt x="301" y="468"/>
                      <a:pt x="318" y="468"/>
                      <a:pt x="318" y="485"/>
                    </a:cubicBezTo>
                    <a:cubicBezTo>
                      <a:pt x="328" y="465"/>
                      <a:pt x="338" y="457"/>
                      <a:pt x="347" y="457"/>
                    </a:cubicBezTo>
                    <a:cubicBezTo>
                      <a:pt x="354" y="457"/>
                      <a:pt x="361" y="461"/>
                      <a:pt x="368" y="468"/>
                    </a:cubicBezTo>
                    <a:cubicBezTo>
                      <a:pt x="368" y="318"/>
                      <a:pt x="268" y="418"/>
                      <a:pt x="235" y="335"/>
                    </a:cubicBezTo>
                    <a:cubicBezTo>
                      <a:pt x="228" y="347"/>
                      <a:pt x="222" y="353"/>
                      <a:pt x="216" y="353"/>
                    </a:cubicBezTo>
                    <a:cubicBezTo>
                      <a:pt x="207" y="353"/>
                      <a:pt x="201" y="339"/>
                      <a:pt x="201" y="318"/>
                    </a:cubicBezTo>
                    <a:cubicBezTo>
                      <a:pt x="251" y="318"/>
                      <a:pt x="268" y="285"/>
                      <a:pt x="318" y="285"/>
                    </a:cubicBezTo>
                    <a:cubicBezTo>
                      <a:pt x="335" y="335"/>
                      <a:pt x="351" y="368"/>
                      <a:pt x="402" y="385"/>
                    </a:cubicBezTo>
                    <a:cubicBezTo>
                      <a:pt x="408" y="353"/>
                      <a:pt x="414" y="345"/>
                      <a:pt x="422" y="345"/>
                    </a:cubicBezTo>
                    <a:cubicBezTo>
                      <a:pt x="428" y="345"/>
                      <a:pt x="436" y="352"/>
                      <a:pt x="445" y="352"/>
                    </a:cubicBezTo>
                    <a:cubicBezTo>
                      <a:pt x="452" y="352"/>
                      <a:pt x="459" y="348"/>
                      <a:pt x="468" y="335"/>
                    </a:cubicBezTo>
                    <a:lnTo>
                      <a:pt x="468" y="335"/>
                    </a:lnTo>
                    <a:cubicBezTo>
                      <a:pt x="464" y="337"/>
                      <a:pt x="460" y="338"/>
                      <a:pt x="458" y="338"/>
                    </a:cubicBezTo>
                    <a:cubicBezTo>
                      <a:pt x="444" y="338"/>
                      <a:pt x="468" y="299"/>
                      <a:pt x="468" y="285"/>
                    </a:cubicBezTo>
                    <a:cubicBezTo>
                      <a:pt x="474" y="290"/>
                      <a:pt x="481" y="292"/>
                      <a:pt x="491" y="292"/>
                    </a:cubicBezTo>
                    <a:cubicBezTo>
                      <a:pt x="511" y="292"/>
                      <a:pt x="541" y="285"/>
                      <a:pt x="585" y="285"/>
                    </a:cubicBezTo>
                    <a:cubicBezTo>
                      <a:pt x="592" y="265"/>
                      <a:pt x="598" y="261"/>
                      <a:pt x="606" y="261"/>
                    </a:cubicBezTo>
                    <a:cubicBezTo>
                      <a:pt x="612" y="261"/>
                      <a:pt x="619" y="264"/>
                      <a:pt x="626" y="264"/>
                    </a:cubicBezTo>
                    <a:cubicBezTo>
                      <a:pt x="634" y="264"/>
                      <a:pt x="642" y="261"/>
                      <a:pt x="652" y="251"/>
                    </a:cubicBezTo>
                    <a:cubicBezTo>
                      <a:pt x="652" y="263"/>
                      <a:pt x="668" y="282"/>
                      <a:pt x="678" y="282"/>
                    </a:cubicBezTo>
                    <a:cubicBezTo>
                      <a:pt x="682" y="282"/>
                      <a:pt x="686" y="278"/>
                      <a:pt x="686" y="268"/>
                    </a:cubicBezTo>
                    <a:cubicBezTo>
                      <a:pt x="686" y="241"/>
                      <a:pt x="708" y="213"/>
                      <a:pt x="734" y="213"/>
                    </a:cubicBezTo>
                    <a:cubicBezTo>
                      <a:pt x="740" y="213"/>
                      <a:pt x="746" y="215"/>
                      <a:pt x="752" y="218"/>
                    </a:cubicBezTo>
                    <a:cubicBezTo>
                      <a:pt x="719" y="201"/>
                      <a:pt x="686" y="168"/>
                      <a:pt x="669" y="151"/>
                    </a:cubicBezTo>
                    <a:cubicBezTo>
                      <a:pt x="669" y="184"/>
                      <a:pt x="652" y="184"/>
                      <a:pt x="636" y="201"/>
                    </a:cubicBezTo>
                    <a:cubicBezTo>
                      <a:pt x="629" y="181"/>
                      <a:pt x="615" y="175"/>
                      <a:pt x="598" y="175"/>
                    </a:cubicBezTo>
                    <a:cubicBezTo>
                      <a:pt x="572" y="175"/>
                      <a:pt x="539" y="191"/>
                      <a:pt x="519" y="201"/>
                    </a:cubicBezTo>
                    <a:cubicBezTo>
                      <a:pt x="519" y="182"/>
                      <a:pt x="514" y="177"/>
                      <a:pt x="506" y="177"/>
                    </a:cubicBezTo>
                    <a:cubicBezTo>
                      <a:pt x="501" y="177"/>
                      <a:pt x="493" y="180"/>
                      <a:pt x="486" y="180"/>
                    </a:cubicBezTo>
                    <a:cubicBezTo>
                      <a:pt x="480" y="180"/>
                      <a:pt x="473" y="178"/>
                      <a:pt x="468" y="168"/>
                    </a:cubicBezTo>
                    <a:cubicBezTo>
                      <a:pt x="477" y="159"/>
                      <a:pt x="494" y="155"/>
                      <a:pt x="510" y="155"/>
                    </a:cubicBezTo>
                    <a:cubicBezTo>
                      <a:pt x="527" y="155"/>
                      <a:pt x="544" y="159"/>
                      <a:pt x="552" y="168"/>
                    </a:cubicBezTo>
                    <a:cubicBezTo>
                      <a:pt x="535" y="101"/>
                      <a:pt x="602" y="101"/>
                      <a:pt x="569" y="51"/>
                    </a:cubicBezTo>
                    <a:lnTo>
                      <a:pt x="569" y="51"/>
                    </a:lnTo>
                    <a:cubicBezTo>
                      <a:pt x="564" y="60"/>
                      <a:pt x="557" y="64"/>
                      <a:pt x="552" y="64"/>
                    </a:cubicBezTo>
                    <a:cubicBezTo>
                      <a:pt x="538" y="64"/>
                      <a:pt x="528" y="41"/>
                      <a:pt x="552" y="17"/>
                    </a:cubicBezTo>
                    <a:lnTo>
                      <a:pt x="552" y="17"/>
                    </a:lnTo>
                    <a:cubicBezTo>
                      <a:pt x="545" y="21"/>
                      <a:pt x="540" y="22"/>
                      <a:pt x="535" y="22"/>
                    </a:cubicBezTo>
                    <a:cubicBezTo>
                      <a:pt x="517" y="22"/>
                      <a:pt x="512" y="1"/>
                      <a:pt x="485"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0"/>
              <p:cNvSpPr/>
              <p:nvPr/>
            </p:nvSpPr>
            <p:spPr>
              <a:xfrm>
                <a:off x="10143744" y="5518181"/>
                <a:ext cx="25914" cy="36382"/>
              </a:xfrm>
              <a:custGeom>
                <a:avLst/>
                <a:gdLst/>
                <a:ahLst/>
                <a:cxnLst/>
                <a:rect l="l" t="t" r="r" b="b"/>
                <a:pathLst>
                  <a:path w="302" h="424" extrusionOk="0">
                    <a:moveTo>
                      <a:pt x="185" y="239"/>
                    </a:moveTo>
                    <a:cubicBezTo>
                      <a:pt x="191" y="242"/>
                      <a:pt x="196" y="243"/>
                      <a:pt x="201" y="243"/>
                    </a:cubicBezTo>
                    <a:lnTo>
                      <a:pt x="201" y="243"/>
                    </a:lnTo>
                    <a:cubicBezTo>
                      <a:pt x="200" y="249"/>
                      <a:pt x="196" y="252"/>
                      <a:pt x="193" y="252"/>
                    </a:cubicBezTo>
                    <a:cubicBezTo>
                      <a:pt x="189" y="252"/>
                      <a:pt x="185" y="248"/>
                      <a:pt x="185" y="239"/>
                    </a:cubicBezTo>
                    <a:close/>
                    <a:moveTo>
                      <a:pt x="252" y="1"/>
                    </a:moveTo>
                    <a:cubicBezTo>
                      <a:pt x="247" y="1"/>
                      <a:pt x="242" y="2"/>
                      <a:pt x="235" y="6"/>
                    </a:cubicBezTo>
                    <a:cubicBezTo>
                      <a:pt x="235" y="22"/>
                      <a:pt x="235" y="56"/>
                      <a:pt x="218" y="72"/>
                    </a:cubicBezTo>
                    <a:cubicBezTo>
                      <a:pt x="216" y="70"/>
                      <a:pt x="214" y="70"/>
                      <a:pt x="211" y="70"/>
                    </a:cubicBezTo>
                    <a:cubicBezTo>
                      <a:pt x="198" y="70"/>
                      <a:pt x="178" y="86"/>
                      <a:pt x="161" y="86"/>
                    </a:cubicBezTo>
                    <a:cubicBezTo>
                      <a:pt x="150" y="86"/>
                      <a:pt x="140" y="79"/>
                      <a:pt x="134" y="56"/>
                    </a:cubicBezTo>
                    <a:cubicBezTo>
                      <a:pt x="134" y="72"/>
                      <a:pt x="101" y="72"/>
                      <a:pt x="118" y="106"/>
                    </a:cubicBezTo>
                    <a:cubicBezTo>
                      <a:pt x="122" y="110"/>
                      <a:pt x="125" y="111"/>
                      <a:pt x="129" y="111"/>
                    </a:cubicBezTo>
                    <a:cubicBezTo>
                      <a:pt x="136" y="111"/>
                      <a:pt x="143" y="107"/>
                      <a:pt x="149" y="107"/>
                    </a:cubicBezTo>
                    <a:cubicBezTo>
                      <a:pt x="156" y="107"/>
                      <a:pt x="162" y="110"/>
                      <a:pt x="168" y="122"/>
                    </a:cubicBezTo>
                    <a:cubicBezTo>
                      <a:pt x="168" y="173"/>
                      <a:pt x="84" y="206"/>
                      <a:pt x="68" y="206"/>
                    </a:cubicBezTo>
                    <a:cubicBezTo>
                      <a:pt x="51" y="223"/>
                      <a:pt x="101" y="239"/>
                      <a:pt x="68" y="239"/>
                    </a:cubicBezTo>
                    <a:cubicBezTo>
                      <a:pt x="68" y="223"/>
                      <a:pt x="51" y="206"/>
                      <a:pt x="34" y="206"/>
                    </a:cubicBezTo>
                    <a:cubicBezTo>
                      <a:pt x="34" y="273"/>
                      <a:pt x="34" y="239"/>
                      <a:pt x="1" y="256"/>
                    </a:cubicBezTo>
                    <a:cubicBezTo>
                      <a:pt x="51" y="290"/>
                      <a:pt x="118" y="423"/>
                      <a:pt x="118" y="423"/>
                    </a:cubicBezTo>
                    <a:cubicBezTo>
                      <a:pt x="118" y="407"/>
                      <a:pt x="151" y="390"/>
                      <a:pt x="168" y="373"/>
                    </a:cubicBezTo>
                    <a:lnTo>
                      <a:pt x="168" y="273"/>
                    </a:lnTo>
                    <a:cubicBezTo>
                      <a:pt x="170" y="275"/>
                      <a:pt x="173" y="276"/>
                      <a:pt x="176" y="276"/>
                    </a:cubicBezTo>
                    <a:cubicBezTo>
                      <a:pt x="190" y="276"/>
                      <a:pt x="207" y="252"/>
                      <a:pt x="206" y="243"/>
                    </a:cubicBezTo>
                    <a:lnTo>
                      <a:pt x="206" y="243"/>
                    </a:lnTo>
                    <a:cubicBezTo>
                      <a:pt x="226" y="241"/>
                      <a:pt x="227" y="219"/>
                      <a:pt x="250" y="219"/>
                    </a:cubicBezTo>
                    <a:cubicBezTo>
                      <a:pt x="255" y="219"/>
                      <a:pt x="261" y="220"/>
                      <a:pt x="268" y="223"/>
                    </a:cubicBezTo>
                    <a:cubicBezTo>
                      <a:pt x="268" y="206"/>
                      <a:pt x="268" y="189"/>
                      <a:pt x="285" y="173"/>
                    </a:cubicBezTo>
                    <a:cubicBezTo>
                      <a:pt x="268" y="173"/>
                      <a:pt x="268" y="189"/>
                      <a:pt x="235" y="189"/>
                    </a:cubicBezTo>
                    <a:cubicBezTo>
                      <a:pt x="268" y="156"/>
                      <a:pt x="251" y="122"/>
                      <a:pt x="235" y="106"/>
                    </a:cubicBezTo>
                    <a:cubicBezTo>
                      <a:pt x="251" y="72"/>
                      <a:pt x="302" y="56"/>
                      <a:pt x="302" y="6"/>
                    </a:cubicBezTo>
                    <a:lnTo>
                      <a:pt x="302" y="6"/>
                    </a:lnTo>
                    <a:cubicBezTo>
                      <a:pt x="294" y="9"/>
                      <a:pt x="289" y="10"/>
                      <a:pt x="284" y="10"/>
                    </a:cubicBezTo>
                    <a:cubicBezTo>
                      <a:pt x="271" y="10"/>
                      <a:pt x="265" y="1"/>
                      <a:pt x="252"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0"/>
              <p:cNvSpPr/>
              <p:nvPr/>
            </p:nvSpPr>
            <p:spPr>
              <a:xfrm>
                <a:off x="9702182" y="5452625"/>
                <a:ext cx="4376" cy="4462"/>
              </a:xfrm>
              <a:custGeom>
                <a:avLst/>
                <a:gdLst/>
                <a:ahLst/>
                <a:cxnLst/>
                <a:rect l="l" t="t" r="r" b="b"/>
                <a:pathLst>
                  <a:path w="51" h="52" extrusionOk="0">
                    <a:moveTo>
                      <a:pt x="1" y="34"/>
                    </a:moveTo>
                    <a:cubicBezTo>
                      <a:pt x="17" y="34"/>
                      <a:pt x="34" y="34"/>
                      <a:pt x="51" y="51"/>
                    </a:cubicBezTo>
                    <a:lnTo>
                      <a:pt x="51" y="34"/>
                    </a:lnTo>
                    <a:cubicBezTo>
                      <a:pt x="34" y="34"/>
                      <a:pt x="17" y="1"/>
                      <a:pt x="1" y="1"/>
                    </a:cubicBezTo>
                    <a:cubicBezTo>
                      <a:pt x="1" y="1"/>
                      <a:pt x="1" y="18"/>
                      <a:pt x="1" y="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0"/>
              <p:cNvSpPr/>
              <p:nvPr/>
            </p:nvSpPr>
            <p:spPr>
              <a:xfrm>
                <a:off x="10234099" y="5399597"/>
                <a:ext cx="1545" cy="1545"/>
              </a:xfrm>
              <a:custGeom>
                <a:avLst/>
                <a:gdLst/>
                <a:ahLst/>
                <a:cxnLst/>
                <a:rect l="l" t="t" r="r" b="b"/>
                <a:pathLst>
                  <a:path w="18" h="18" extrusionOk="0">
                    <a:moveTo>
                      <a:pt x="17" y="17"/>
                    </a:moveTo>
                    <a:cubicBezTo>
                      <a:pt x="17" y="17"/>
                      <a:pt x="0" y="1"/>
                      <a:pt x="0" y="1"/>
                    </a:cubicBezTo>
                    <a:lnTo>
                      <a:pt x="17" y="1"/>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0"/>
              <p:cNvSpPr/>
              <p:nvPr/>
            </p:nvSpPr>
            <p:spPr>
              <a:xfrm>
                <a:off x="10235558" y="5303579"/>
                <a:ext cx="86" cy="1459"/>
              </a:xfrm>
              <a:custGeom>
                <a:avLst/>
                <a:gdLst/>
                <a:ahLst/>
                <a:cxnLst/>
                <a:rect l="l" t="t" r="r" b="b"/>
                <a:pathLst>
                  <a:path w="1" h="17" extrusionOk="0">
                    <a:moveTo>
                      <a:pt x="0" y="17"/>
                    </a:moveTo>
                    <a:lnTo>
                      <a:pt x="0" y="17"/>
                    </a:lnTo>
                    <a:cubicBezTo>
                      <a:pt x="0" y="17"/>
                      <a:pt x="0" y="0"/>
                      <a:pt x="0" y="0"/>
                    </a:cubicBezTo>
                    <a:cubicBezTo>
                      <a:pt x="0" y="17"/>
                      <a:pt x="0" y="17"/>
                      <a:pt x="0"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0"/>
              <p:cNvSpPr/>
              <p:nvPr/>
            </p:nvSpPr>
            <p:spPr>
              <a:xfrm>
                <a:off x="9951622" y="5293540"/>
                <a:ext cx="1545" cy="86"/>
              </a:xfrm>
              <a:custGeom>
                <a:avLst/>
                <a:gdLst/>
                <a:ahLst/>
                <a:cxnLst/>
                <a:rect l="l" t="t" r="r" b="b"/>
                <a:pathLst>
                  <a:path w="18" h="1" extrusionOk="0">
                    <a:moveTo>
                      <a:pt x="18" y="0"/>
                    </a:moveTo>
                    <a:lnTo>
                      <a:pt x="1" y="0"/>
                    </a:lnTo>
                    <a:cubicBezTo>
                      <a:pt x="1" y="0"/>
                      <a:pt x="1" y="0"/>
                      <a:pt x="18"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0"/>
              <p:cNvSpPr/>
              <p:nvPr/>
            </p:nvSpPr>
            <p:spPr>
              <a:xfrm>
                <a:off x="9917214" y="5299289"/>
                <a:ext cx="1545" cy="1459"/>
              </a:xfrm>
              <a:custGeom>
                <a:avLst/>
                <a:gdLst/>
                <a:ahLst/>
                <a:cxnLst/>
                <a:rect l="l" t="t" r="r" b="b"/>
                <a:pathLst>
                  <a:path w="18" h="17" extrusionOk="0">
                    <a:moveTo>
                      <a:pt x="18" y="0"/>
                    </a:moveTo>
                    <a:lnTo>
                      <a:pt x="1" y="0"/>
                    </a:lnTo>
                    <a:cubicBezTo>
                      <a:pt x="1" y="0"/>
                      <a:pt x="18" y="17"/>
                      <a:pt x="18" y="17"/>
                    </a:cubicBezTo>
                    <a:cubicBezTo>
                      <a:pt x="18" y="0"/>
                      <a:pt x="18" y="0"/>
                      <a:pt x="18"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0"/>
              <p:cNvSpPr/>
              <p:nvPr/>
            </p:nvSpPr>
            <p:spPr>
              <a:xfrm>
                <a:off x="9892845" y="5303579"/>
                <a:ext cx="3003" cy="86"/>
              </a:xfrm>
              <a:custGeom>
                <a:avLst/>
                <a:gdLst/>
                <a:ahLst/>
                <a:cxnLst/>
                <a:rect l="l" t="t" r="r" b="b"/>
                <a:pathLst>
                  <a:path w="35" h="1" extrusionOk="0">
                    <a:moveTo>
                      <a:pt x="34" y="0"/>
                    </a:moveTo>
                    <a:lnTo>
                      <a:pt x="1" y="0"/>
                    </a:lnTo>
                    <a:cubicBezTo>
                      <a:pt x="1" y="0"/>
                      <a:pt x="17" y="0"/>
                      <a:pt x="17" y="0"/>
                    </a:cubicBezTo>
                    <a:cubicBezTo>
                      <a:pt x="17" y="0"/>
                      <a:pt x="34" y="0"/>
                      <a:pt x="34"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0"/>
              <p:cNvSpPr/>
              <p:nvPr/>
            </p:nvSpPr>
            <p:spPr>
              <a:xfrm>
                <a:off x="9415415" y="5375228"/>
                <a:ext cx="3003" cy="3003"/>
              </a:xfrm>
              <a:custGeom>
                <a:avLst/>
                <a:gdLst/>
                <a:ahLst/>
                <a:cxnLst/>
                <a:rect l="l" t="t" r="r" b="b"/>
                <a:pathLst>
                  <a:path w="35" h="35" extrusionOk="0">
                    <a:moveTo>
                      <a:pt x="34" y="1"/>
                    </a:moveTo>
                    <a:lnTo>
                      <a:pt x="1" y="1"/>
                    </a:lnTo>
                    <a:cubicBezTo>
                      <a:pt x="1" y="1"/>
                      <a:pt x="1" y="17"/>
                      <a:pt x="1" y="17"/>
                    </a:cubicBezTo>
                    <a:cubicBezTo>
                      <a:pt x="34" y="17"/>
                      <a:pt x="34" y="34"/>
                      <a:pt x="34" y="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0"/>
              <p:cNvSpPr/>
              <p:nvPr/>
            </p:nvSpPr>
            <p:spPr>
              <a:xfrm>
                <a:off x="9243372" y="5393848"/>
                <a:ext cx="1545" cy="1545"/>
              </a:xfrm>
              <a:custGeom>
                <a:avLst/>
                <a:gdLst/>
                <a:ahLst/>
                <a:cxnLst/>
                <a:rect l="l" t="t" r="r" b="b"/>
                <a:pathLst>
                  <a:path w="18" h="18" extrusionOk="0">
                    <a:moveTo>
                      <a:pt x="17" y="1"/>
                    </a:moveTo>
                    <a:lnTo>
                      <a:pt x="1" y="1"/>
                    </a:lnTo>
                    <a:cubicBezTo>
                      <a:pt x="1" y="1"/>
                      <a:pt x="1" y="18"/>
                      <a:pt x="17" y="18"/>
                    </a:cubicBezTo>
                    <a:cubicBezTo>
                      <a:pt x="17" y="1"/>
                      <a:pt x="17" y="1"/>
                      <a:pt x="17"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0"/>
              <p:cNvSpPr/>
              <p:nvPr/>
            </p:nvSpPr>
            <p:spPr>
              <a:xfrm>
                <a:off x="9336559" y="5432546"/>
                <a:ext cx="3003" cy="3003"/>
              </a:xfrm>
              <a:custGeom>
                <a:avLst/>
                <a:gdLst/>
                <a:ahLst/>
                <a:cxnLst/>
                <a:rect l="l" t="t" r="r" b="b"/>
                <a:pathLst>
                  <a:path w="35" h="35" extrusionOk="0">
                    <a:moveTo>
                      <a:pt x="1" y="34"/>
                    </a:moveTo>
                    <a:lnTo>
                      <a:pt x="34" y="34"/>
                    </a:lnTo>
                    <a:lnTo>
                      <a:pt x="34" y="1"/>
                    </a:lnTo>
                    <a:cubicBezTo>
                      <a:pt x="18" y="1"/>
                      <a:pt x="1" y="18"/>
                      <a:pt x="1" y="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0"/>
              <p:cNvSpPr/>
              <p:nvPr/>
            </p:nvSpPr>
            <p:spPr>
              <a:xfrm>
                <a:off x="10118002" y="5452625"/>
                <a:ext cx="1459" cy="1545"/>
              </a:xfrm>
              <a:custGeom>
                <a:avLst/>
                <a:gdLst/>
                <a:ahLst/>
                <a:cxnLst/>
                <a:rect l="l" t="t" r="r" b="b"/>
                <a:pathLst>
                  <a:path w="17" h="18" extrusionOk="0">
                    <a:moveTo>
                      <a:pt x="0" y="18"/>
                    </a:moveTo>
                    <a:cubicBezTo>
                      <a:pt x="17" y="1"/>
                      <a:pt x="17" y="1"/>
                      <a:pt x="0" y="1"/>
                    </a:cubicBezTo>
                    <a:cubicBezTo>
                      <a:pt x="0" y="1"/>
                      <a:pt x="0" y="1"/>
                      <a:pt x="0" y="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0"/>
              <p:cNvSpPr/>
              <p:nvPr/>
            </p:nvSpPr>
            <p:spPr>
              <a:xfrm>
                <a:off x="10221228" y="5289249"/>
                <a:ext cx="4376" cy="5749"/>
              </a:xfrm>
              <a:custGeom>
                <a:avLst/>
                <a:gdLst/>
                <a:ahLst/>
                <a:cxnLst/>
                <a:rect l="l" t="t" r="r" b="b"/>
                <a:pathLst>
                  <a:path w="51" h="67" extrusionOk="0">
                    <a:moveTo>
                      <a:pt x="17" y="67"/>
                    </a:moveTo>
                    <a:cubicBezTo>
                      <a:pt x="33" y="50"/>
                      <a:pt x="50" y="67"/>
                      <a:pt x="50" y="67"/>
                    </a:cubicBezTo>
                    <a:cubicBezTo>
                      <a:pt x="50" y="50"/>
                      <a:pt x="17" y="0"/>
                      <a:pt x="17" y="34"/>
                    </a:cubicBezTo>
                    <a:cubicBezTo>
                      <a:pt x="17" y="34"/>
                      <a:pt x="17" y="34"/>
                      <a:pt x="17" y="34"/>
                    </a:cubicBezTo>
                    <a:cubicBezTo>
                      <a:pt x="17" y="34"/>
                      <a:pt x="0" y="34"/>
                      <a:pt x="0" y="50"/>
                    </a:cubicBezTo>
                    <a:cubicBezTo>
                      <a:pt x="17" y="50"/>
                      <a:pt x="17" y="67"/>
                      <a:pt x="17" y="6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0"/>
              <p:cNvSpPr/>
              <p:nvPr/>
            </p:nvSpPr>
            <p:spPr>
              <a:xfrm>
                <a:off x="10189651" y="5244802"/>
                <a:ext cx="5835" cy="7208"/>
              </a:xfrm>
              <a:custGeom>
                <a:avLst/>
                <a:gdLst/>
                <a:ahLst/>
                <a:cxnLst/>
                <a:rect l="l" t="t" r="r" b="b"/>
                <a:pathLst>
                  <a:path w="68" h="84" extrusionOk="0">
                    <a:moveTo>
                      <a:pt x="34" y="50"/>
                    </a:moveTo>
                    <a:cubicBezTo>
                      <a:pt x="67" y="67"/>
                      <a:pt x="0" y="17"/>
                      <a:pt x="0" y="50"/>
                    </a:cubicBezTo>
                    <a:cubicBezTo>
                      <a:pt x="0" y="50"/>
                      <a:pt x="17" y="67"/>
                      <a:pt x="17" y="84"/>
                    </a:cubicBezTo>
                    <a:lnTo>
                      <a:pt x="34" y="84"/>
                    </a:lnTo>
                    <a:cubicBezTo>
                      <a:pt x="51" y="67"/>
                      <a:pt x="51" y="0"/>
                      <a:pt x="34" y="5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0"/>
              <p:cNvSpPr/>
              <p:nvPr/>
            </p:nvSpPr>
            <p:spPr>
              <a:xfrm>
                <a:off x="10112253" y="5353776"/>
                <a:ext cx="1459" cy="1459"/>
              </a:xfrm>
              <a:custGeom>
                <a:avLst/>
                <a:gdLst/>
                <a:ahLst/>
                <a:cxnLst/>
                <a:rect l="l" t="t" r="r" b="b"/>
                <a:pathLst>
                  <a:path w="17" h="17" extrusionOk="0">
                    <a:moveTo>
                      <a:pt x="0" y="17"/>
                    </a:moveTo>
                    <a:cubicBezTo>
                      <a:pt x="0" y="17"/>
                      <a:pt x="0" y="17"/>
                      <a:pt x="17" y="17"/>
                    </a:cubicBezTo>
                    <a:cubicBezTo>
                      <a:pt x="17" y="0"/>
                      <a:pt x="17" y="0"/>
                      <a:pt x="0"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0"/>
              <p:cNvSpPr/>
              <p:nvPr/>
            </p:nvSpPr>
            <p:spPr>
              <a:xfrm>
                <a:off x="10112253" y="5355149"/>
                <a:ext cx="86" cy="1545"/>
              </a:xfrm>
              <a:custGeom>
                <a:avLst/>
                <a:gdLst/>
                <a:ahLst/>
                <a:cxnLst/>
                <a:rect l="l" t="t" r="r" b="b"/>
                <a:pathLst>
                  <a:path w="1" h="18" extrusionOk="0">
                    <a:moveTo>
                      <a:pt x="0" y="17"/>
                    </a:moveTo>
                    <a:cubicBezTo>
                      <a:pt x="0" y="17"/>
                      <a:pt x="0" y="17"/>
                      <a:pt x="0" y="1"/>
                    </a:cubicBezTo>
                    <a:cubicBezTo>
                      <a:pt x="0" y="17"/>
                      <a:pt x="0" y="17"/>
                      <a:pt x="0"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0"/>
              <p:cNvSpPr/>
              <p:nvPr/>
            </p:nvSpPr>
            <p:spPr>
              <a:xfrm>
                <a:off x="10044809" y="5389557"/>
                <a:ext cx="4376" cy="4376"/>
              </a:xfrm>
              <a:custGeom>
                <a:avLst/>
                <a:gdLst/>
                <a:ahLst/>
                <a:cxnLst/>
                <a:rect l="l" t="t" r="r" b="b"/>
                <a:pathLst>
                  <a:path w="51" h="51" extrusionOk="0">
                    <a:moveTo>
                      <a:pt x="1" y="1"/>
                    </a:moveTo>
                    <a:cubicBezTo>
                      <a:pt x="34" y="1"/>
                      <a:pt x="51" y="34"/>
                      <a:pt x="34" y="51"/>
                    </a:cubicBezTo>
                    <a:cubicBezTo>
                      <a:pt x="18" y="51"/>
                      <a:pt x="18" y="34"/>
                      <a:pt x="1"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0"/>
              <p:cNvSpPr/>
              <p:nvPr/>
            </p:nvSpPr>
            <p:spPr>
              <a:xfrm>
                <a:off x="10021898" y="5624667"/>
                <a:ext cx="5835" cy="5835"/>
              </a:xfrm>
              <a:custGeom>
                <a:avLst/>
                <a:gdLst/>
                <a:ahLst/>
                <a:cxnLst/>
                <a:rect l="l" t="t" r="r" b="b"/>
                <a:pathLst>
                  <a:path w="68" h="68" extrusionOk="0">
                    <a:moveTo>
                      <a:pt x="17" y="34"/>
                    </a:moveTo>
                    <a:cubicBezTo>
                      <a:pt x="34" y="34"/>
                      <a:pt x="51" y="51"/>
                      <a:pt x="51" y="51"/>
                    </a:cubicBezTo>
                    <a:cubicBezTo>
                      <a:pt x="51" y="34"/>
                      <a:pt x="67" y="34"/>
                      <a:pt x="67" y="1"/>
                    </a:cubicBezTo>
                    <a:cubicBezTo>
                      <a:pt x="34" y="1"/>
                      <a:pt x="1" y="68"/>
                      <a:pt x="17" y="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0"/>
              <p:cNvSpPr/>
              <p:nvPr/>
            </p:nvSpPr>
            <p:spPr>
              <a:xfrm>
                <a:off x="10221228" y="5244802"/>
                <a:ext cx="1459" cy="1459"/>
              </a:xfrm>
              <a:custGeom>
                <a:avLst/>
                <a:gdLst/>
                <a:ahLst/>
                <a:cxnLst/>
                <a:rect l="l" t="t" r="r" b="b"/>
                <a:pathLst>
                  <a:path w="17" h="17" extrusionOk="0">
                    <a:moveTo>
                      <a:pt x="17" y="0"/>
                    </a:moveTo>
                    <a:lnTo>
                      <a:pt x="0" y="0"/>
                    </a:lnTo>
                    <a:lnTo>
                      <a:pt x="0" y="17"/>
                    </a:lnTo>
                    <a:cubicBezTo>
                      <a:pt x="0" y="17"/>
                      <a:pt x="0" y="17"/>
                      <a:pt x="17"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0"/>
              <p:cNvSpPr/>
              <p:nvPr/>
            </p:nvSpPr>
            <p:spPr>
              <a:xfrm>
                <a:off x="9554508" y="5389557"/>
                <a:ext cx="4376" cy="3003"/>
              </a:xfrm>
              <a:custGeom>
                <a:avLst/>
                <a:gdLst/>
                <a:ahLst/>
                <a:cxnLst/>
                <a:rect l="l" t="t" r="r" b="b"/>
                <a:pathLst>
                  <a:path w="51" h="35" extrusionOk="0">
                    <a:moveTo>
                      <a:pt x="1" y="34"/>
                    </a:moveTo>
                    <a:cubicBezTo>
                      <a:pt x="34" y="34"/>
                      <a:pt x="51" y="34"/>
                      <a:pt x="51" y="17"/>
                    </a:cubicBezTo>
                    <a:cubicBezTo>
                      <a:pt x="34" y="17"/>
                      <a:pt x="34" y="1"/>
                      <a:pt x="17" y="1"/>
                    </a:cubicBezTo>
                    <a:cubicBezTo>
                      <a:pt x="17" y="17"/>
                      <a:pt x="1" y="17"/>
                      <a:pt x="1" y="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0"/>
              <p:cNvSpPr/>
              <p:nvPr/>
            </p:nvSpPr>
            <p:spPr>
              <a:xfrm>
                <a:off x="9832694" y="5587427"/>
                <a:ext cx="4376" cy="2917"/>
              </a:xfrm>
              <a:custGeom>
                <a:avLst/>
                <a:gdLst/>
                <a:ahLst/>
                <a:cxnLst/>
                <a:rect l="l" t="t" r="r" b="b"/>
                <a:pathLst>
                  <a:path w="51" h="34" extrusionOk="0">
                    <a:moveTo>
                      <a:pt x="0" y="17"/>
                    </a:moveTo>
                    <a:cubicBezTo>
                      <a:pt x="0" y="17"/>
                      <a:pt x="17" y="34"/>
                      <a:pt x="17" y="34"/>
                    </a:cubicBezTo>
                    <a:cubicBezTo>
                      <a:pt x="33" y="34"/>
                      <a:pt x="50" y="17"/>
                      <a:pt x="50" y="1"/>
                    </a:cubicBezTo>
                    <a:cubicBezTo>
                      <a:pt x="33" y="1"/>
                      <a:pt x="0" y="1"/>
                      <a:pt x="0"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0"/>
              <p:cNvSpPr/>
              <p:nvPr/>
            </p:nvSpPr>
            <p:spPr>
              <a:xfrm>
                <a:off x="9861354" y="5644746"/>
                <a:ext cx="2917" cy="4376"/>
              </a:xfrm>
              <a:custGeom>
                <a:avLst/>
                <a:gdLst/>
                <a:ahLst/>
                <a:cxnLst/>
                <a:rect l="l" t="t" r="r" b="b"/>
                <a:pathLst>
                  <a:path w="34" h="51" extrusionOk="0">
                    <a:moveTo>
                      <a:pt x="17" y="51"/>
                    </a:moveTo>
                    <a:cubicBezTo>
                      <a:pt x="34" y="51"/>
                      <a:pt x="34" y="1"/>
                      <a:pt x="17" y="34"/>
                    </a:cubicBezTo>
                    <a:cubicBezTo>
                      <a:pt x="17" y="34"/>
                      <a:pt x="17" y="51"/>
                      <a:pt x="0" y="34"/>
                    </a:cubicBezTo>
                    <a:cubicBezTo>
                      <a:pt x="0" y="51"/>
                      <a:pt x="17" y="51"/>
                      <a:pt x="17" y="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0"/>
              <p:cNvSpPr/>
              <p:nvPr/>
            </p:nvSpPr>
            <p:spPr>
              <a:xfrm>
                <a:off x="9914382" y="5611796"/>
                <a:ext cx="86" cy="86"/>
              </a:xfrm>
              <a:custGeom>
                <a:avLst/>
                <a:gdLst/>
                <a:ahLst/>
                <a:cxnLst/>
                <a:rect l="l" t="t" r="r" b="b"/>
                <a:pathLst>
                  <a:path w="1" h="1" extrusionOk="0">
                    <a:moveTo>
                      <a:pt x="0" y="1"/>
                    </a:moveTo>
                    <a:lnTo>
                      <a:pt x="0" y="1"/>
                    </a:lnTo>
                    <a:lnTo>
                      <a:pt x="0" y="1"/>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0"/>
              <p:cNvSpPr/>
              <p:nvPr/>
            </p:nvSpPr>
            <p:spPr>
              <a:xfrm>
                <a:off x="9779580" y="5337987"/>
                <a:ext cx="3003" cy="2917"/>
              </a:xfrm>
              <a:custGeom>
                <a:avLst/>
                <a:gdLst/>
                <a:ahLst/>
                <a:cxnLst/>
                <a:rect l="l" t="t" r="r" b="b"/>
                <a:pathLst>
                  <a:path w="35" h="34" extrusionOk="0">
                    <a:moveTo>
                      <a:pt x="34" y="0"/>
                    </a:moveTo>
                    <a:cubicBezTo>
                      <a:pt x="17" y="0"/>
                      <a:pt x="1" y="17"/>
                      <a:pt x="1" y="34"/>
                    </a:cubicBezTo>
                    <a:lnTo>
                      <a:pt x="34" y="34"/>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0"/>
              <p:cNvSpPr/>
              <p:nvPr/>
            </p:nvSpPr>
            <p:spPr>
              <a:xfrm>
                <a:off x="9798200" y="5637624"/>
                <a:ext cx="1545" cy="1545"/>
              </a:xfrm>
              <a:custGeom>
                <a:avLst/>
                <a:gdLst/>
                <a:ahLst/>
                <a:cxnLst/>
                <a:rect l="l" t="t" r="r" b="b"/>
                <a:pathLst>
                  <a:path w="18" h="18" extrusionOk="0">
                    <a:moveTo>
                      <a:pt x="1" y="17"/>
                    </a:moveTo>
                    <a:cubicBezTo>
                      <a:pt x="1" y="17"/>
                      <a:pt x="1" y="17"/>
                      <a:pt x="18" y="17"/>
                    </a:cubicBezTo>
                    <a:cubicBezTo>
                      <a:pt x="18" y="17"/>
                      <a:pt x="1" y="0"/>
                      <a:pt x="1"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0"/>
              <p:cNvSpPr/>
              <p:nvPr/>
            </p:nvSpPr>
            <p:spPr>
              <a:xfrm>
                <a:off x="9309358" y="4578084"/>
                <a:ext cx="927665" cy="761370"/>
              </a:xfrm>
              <a:custGeom>
                <a:avLst/>
                <a:gdLst/>
                <a:ahLst/>
                <a:cxnLst/>
                <a:rect l="l" t="t" r="r" b="b"/>
                <a:pathLst>
                  <a:path w="10811" h="8873" extrusionOk="0">
                    <a:moveTo>
                      <a:pt x="4077" y="4261"/>
                    </a:moveTo>
                    <a:lnTo>
                      <a:pt x="4044" y="4261"/>
                    </a:lnTo>
                    <a:cubicBezTo>
                      <a:pt x="4044" y="4278"/>
                      <a:pt x="4044" y="4295"/>
                      <a:pt x="4027" y="4295"/>
                    </a:cubicBezTo>
                    <a:cubicBezTo>
                      <a:pt x="4061" y="4312"/>
                      <a:pt x="4061" y="4278"/>
                      <a:pt x="4077" y="4261"/>
                    </a:cubicBezTo>
                    <a:close/>
                    <a:moveTo>
                      <a:pt x="3793" y="4261"/>
                    </a:moveTo>
                    <a:lnTo>
                      <a:pt x="3777" y="4261"/>
                    </a:lnTo>
                    <a:cubicBezTo>
                      <a:pt x="3777" y="4261"/>
                      <a:pt x="3777" y="4278"/>
                      <a:pt x="3777" y="4278"/>
                    </a:cubicBezTo>
                    <a:cubicBezTo>
                      <a:pt x="3777" y="4261"/>
                      <a:pt x="3793" y="4261"/>
                      <a:pt x="3793" y="4261"/>
                    </a:cubicBezTo>
                    <a:close/>
                    <a:moveTo>
                      <a:pt x="3593" y="5598"/>
                    </a:moveTo>
                    <a:cubicBezTo>
                      <a:pt x="3593" y="5615"/>
                      <a:pt x="3593" y="5631"/>
                      <a:pt x="3593" y="5648"/>
                    </a:cubicBezTo>
                    <a:cubicBezTo>
                      <a:pt x="3609" y="5648"/>
                      <a:pt x="3609" y="5631"/>
                      <a:pt x="3626" y="5631"/>
                    </a:cubicBezTo>
                    <a:cubicBezTo>
                      <a:pt x="3626" y="5615"/>
                      <a:pt x="3626" y="5598"/>
                      <a:pt x="3609" y="5581"/>
                    </a:cubicBezTo>
                    <a:cubicBezTo>
                      <a:pt x="3609" y="5581"/>
                      <a:pt x="3593" y="5581"/>
                      <a:pt x="3593" y="5598"/>
                    </a:cubicBezTo>
                    <a:close/>
                    <a:moveTo>
                      <a:pt x="3543" y="5966"/>
                    </a:moveTo>
                    <a:lnTo>
                      <a:pt x="3543" y="5966"/>
                    </a:lnTo>
                    <a:cubicBezTo>
                      <a:pt x="3559" y="6032"/>
                      <a:pt x="3543" y="6066"/>
                      <a:pt x="3559" y="6099"/>
                    </a:cubicBezTo>
                    <a:cubicBezTo>
                      <a:pt x="3559" y="6066"/>
                      <a:pt x="3593" y="6066"/>
                      <a:pt x="3593" y="6083"/>
                    </a:cubicBezTo>
                    <a:cubicBezTo>
                      <a:pt x="3593" y="6049"/>
                      <a:pt x="3593" y="6016"/>
                      <a:pt x="3593" y="5966"/>
                    </a:cubicBezTo>
                    <a:cubicBezTo>
                      <a:pt x="3559" y="5949"/>
                      <a:pt x="3559" y="5966"/>
                      <a:pt x="3543" y="5966"/>
                    </a:cubicBezTo>
                    <a:close/>
                    <a:moveTo>
                      <a:pt x="1738" y="7804"/>
                    </a:moveTo>
                    <a:cubicBezTo>
                      <a:pt x="1721" y="7820"/>
                      <a:pt x="1688" y="7837"/>
                      <a:pt x="1671" y="7854"/>
                    </a:cubicBezTo>
                    <a:cubicBezTo>
                      <a:pt x="1671" y="7870"/>
                      <a:pt x="1688" y="7887"/>
                      <a:pt x="1705" y="7887"/>
                    </a:cubicBezTo>
                    <a:cubicBezTo>
                      <a:pt x="1755" y="7887"/>
                      <a:pt x="1755" y="7837"/>
                      <a:pt x="1738" y="7804"/>
                    </a:cubicBezTo>
                    <a:close/>
                    <a:moveTo>
                      <a:pt x="6784" y="8004"/>
                    </a:moveTo>
                    <a:lnTo>
                      <a:pt x="6817" y="8004"/>
                    </a:lnTo>
                    <a:lnTo>
                      <a:pt x="6817" y="8004"/>
                    </a:lnTo>
                    <a:lnTo>
                      <a:pt x="6817" y="8004"/>
                    </a:lnTo>
                    <a:lnTo>
                      <a:pt x="7068" y="7954"/>
                    </a:lnTo>
                    <a:cubicBezTo>
                      <a:pt x="7085" y="7904"/>
                      <a:pt x="7068" y="7870"/>
                      <a:pt x="7102" y="7870"/>
                    </a:cubicBezTo>
                    <a:cubicBezTo>
                      <a:pt x="7085" y="7870"/>
                      <a:pt x="7051" y="7837"/>
                      <a:pt x="7051" y="7870"/>
                    </a:cubicBezTo>
                    <a:cubicBezTo>
                      <a:pt x="7051" y="7870"/>
                      <a:pt x="7051" y="7887"/>
                      <a:pt x="7051" y="7904"/>
                    </a:cubicBezTo>
                    <a:cubicBezTo>
                      <a:pt x="7051" y="7870"/>
                      <a:pt x="7035" y="7870"/>
                      <a:pt x="7018" y="7870"/>
                    </a:cubicBezTo>
                    <a:cubicBezTo>
                      <a:pt x="7018" y="7887"/>
                      <a:pt x="7018" y="7904"/>
                      <a:pt x="7001" y="7921"/>
                    </a:cubicBezTo>
                    <a:cubicBezTo>
                      <a:pt x="6985" y="7904"/>
                      <a:pt x="6934" y="7904"/>
                      <a:pt x="6901" y="7904"/>
                    </a:cubicBezTo>
                    <a:cubicBezTo>
                      <a:pt x="6901" y="7904"/>
                      <a:pt x="6918" y="7870"/>
                      <a:pt x="6901" y="7870"/>
                    </a:cubicBezTo>
                    <a:cubicBezTo>
                      <a:pt x="6868" y="7870"/>
                      <a:pt x="6784" y="7887"/>
                      <a:pt x="6784" y="7854"/>
                    </a:cubicBezTo>
                    <a:cubicBezTo>
                      <a:pt x="6784" y="7870"/>
                      <a:pt x="6767" y="7870"/>
                      <a:pt x="6767" y="7887"/>
                    </a:cubicBezTo>
                    <a:cubicBezTo>
                      <a:pt x="6784" y="7921"/>
                      <a:pt x="6817" y="7854"/>
                      <a:pt x="6817" y="7887"/>
                    </a:cubicBezTo>
                    <a:cubicBezTo>
                      <a:pt x="6801" y="7904"/>
                      <a:pt x="6801" y="7954"/>
                      <a:pt x="6767" y="7921"/>
                    </a:cubicBezTo>
                    <a:cubicBezTo>
                      <a:pt x="6767" y="7954"/>
                      <a:pt x="6767" y="7987"/>
                      <a:pt x="6784" y="8004"/>
                    </a:cubicBezTo>
                    <a:close/>
                    <a:moveTo>
                      <a:pt x="7787" y="7837"/>
                    </a:moveTo>
                    <a:lnTo>
                      <a:pt x="7803" y="7837"/>
                    </a:lnTo>
                    <a:lnTo>
                      <a:pt x="7803" y="7837"/>
                    </a:lnTo>
                    <a:cubicBezTo>
                      <a:pt x="7803" y="7837"/>
                      <a:pt x="7803" y="7820"/>
                      <a:pt x="7803" y="7820"/>
                    </a:cubicBezTo>
                    <a:cubicBezTo>
                      <a:pt x="7803" y="7820"/>
                      <a:pt x="7787" y="7820"/>
                      <a:pt x="7787" y="7837"/>
                    </a:cubicBezTo>
                    <a:close/>
                    <a:moveTo>
                      <a:pt x="7820" y="7820"/>
                    </a:moveTo>
                    <a:lnTo>
                      <a:pt x="7904" y="7820"/>
                    </a:lnTo>
                    <a:cubicBezTo>
                      <a:pt x="7887" y="7787"/>
                      <a:pt x="7870" y="7770"/>
                      <a:pt x="7853" y="7770"/>
                    </a:cubicBezTo>
                    <a:cubicBezTo>
                      <a:pt x="7837" y="7804"/>
                      <a:pt x="7837" y="7804"/>
                      <a:pt x="7820" y="7820"/>
                    </a:cubicBezTo>
                    <a:close/>
                    <a:moveTo>
                      <a:pt x="8622" y="7687"/>
                    </a:moveTo>
                    <a:cubicBezTo>
                      <a:pt x="8672" y="7687"/>
                      <a:pt x="8706" y="7670"/>
                      <a:pt x="8756" y="7670"/>
                    </a:cubicBezTo>
                    <a:cubicBezTo>
                      <a:pt x="8789" y="7653"/>
                      <a:pt x="8806" y="7653"/>
                      <a:pt x="8839" y="7653"/>
                    </a:cubicBezTo>
                    <a:cubicBezTo>
                      <a:pt x="8823" y="7603"/>
                      <a:pt x="8823" y="7603"/>
                      <a:pt x="8806" y="7570"/>
                    </a:cubicBezTo>
                    <a:cubicBezTo>
                      <a:pt x="8772" y="7586"/>
                      <a:pt x="8739" y="7603"/>
                      <a:pt x="8739" y="7653"/>
                    </a:cubicBezTo>
                    <a:cubicBezTo>
                      <a:pt x="8722" y="7670"/>
                      <a:pt x="8689" y="7637"/>
                      <a:pt x="8672" y="7637"/>
                    </a:cubicBezTo>
                    <a:cubicBezTo>
                      <a:pt x="8672" y="7637"/>
                      <a:pt x="8689" y="7637"/>
                      <a:pt x="8689" y="7620"/>
                    </a:cubicBezTo>
                    <a:cubicBezTo>
                      <a:pt x="8689" y="7620"/>
                      <a:pt x="8689" y="7586"/>
                      <a:pt x="8672" y="7586"/>
                    </a:cubicBezTo>
                    <a:cubicBezTo>
                      <a:pt x="8689" y="7620"/>
                      <a:pt x="8655" y="7603"/>
                      <a:pt x="8639" y="7603"/>
                    </a:cubicBezTo>
                    <a:cubicBezTo>
                      <a:pt x="8655" y="7586"/>
                      <a:pt x="8639" y="7570"/>
                      <a:pt x="8622" y="7570"/>
                    </a:cubicBezTo>
                    <a:cubicBezTo>
                      <a:pt x="8605" y="7603"/>
                      <a:pt x="8605" y="7653"/>
                      <a:pt x="8622" y="7687"/>
                    </a:cubicBezTo>
                    <a:close/>
                    <a:moveTo>
                      <a:pt x="9424" y="7520"/>
                    </a:moveTo>
                    <a:lnTo>
                      <a:pt x="9424" y="7520"/>
                    </a:lnTo>
                    <a:cubicBezTo>
                      <a:pt x="9424" y="7469"/>
                      <a:pt x="9457" y="7469"/>
                      <a:pt x="9441" y="7419"/>
                    </a:cubicBezTo>
                    <a:cubicBezTo>
                      <a:pt x="9407" y="7403"/>
                      <a:pt x="9391" y="7503"/>
                      <a:pt x="9407" y="7520"/>
                    </a:cubicBezTo>
                    <a:cubicBezTo>
                      <a:pt x="9407" y="7503"/>
                      <a:pt x="9407" y="7520"/>
                      <a:pt x="9424" y="7520"/>
                    </a:cubicBezTo>
                    <a:close/>
                    <a:moveTo>
                      <a:pt x="9858" y="7419"/>
                    </a:moveTo>
                    <a:cubicBezTo>
                      <a:pt x="9875" y="7403"/>
                      <a:pt x="9909" y="7403"/>
                      <a:pt x="9942" y="7386"/>
                    </a:cubicBezTo>
                    <a:cubicBezTo>
                      <a:pt x="9925" y="7286"/>
                      <a:pt x="9858" y="7319"/>
                      <a:pt x="9858" y="7252"/>
                    </a:cubicBezTo>
                    <a:cubicBezTo>
                      <a:pt x="9875" y="7286"/>
                      <a:pt x="9858" y="7302"/>
                      <a:pt x="9825" y="7302"/>
                    </a:cubicBezTo>
                    <a:cubicBezTo>
                      <a:pt x="9842" y="7352"/>
                      <a:pt x="9875" y="7352"/>
                      <a:pt x="9842" y="7403"/>
                    </a:cubicBezTo>
                    <a:cubicBezTo>
                      <a:pt x="9842" y="7403"/>
                      <a:pt x="9842" y="7403"/>
                      <a:pt x="9858" y="7419"/>
                    </a:cubicBezTo>
                    <a:close/>
                    <a:moveTo>
                      <a:pt x="10427" y="7252"/>
                    </a:moveTo>
                    <a:lnTo>
                      <a:pt x="10460" y="7252"/>
                    </a:lnTo>
                    <a:cubicBezTo>
                      <a:pt x="10443" y="7252"/>
                      <a:pt x="10443" y="7252"/>
                      <a:pt x="10427" y="7252"/>
                    </a:cubicBezTo>
                    <a:close/>
                    <a:moveTo>
                      <a:pt x="10794" y="1"/>
                    </a:moveTo>
                    <a:cubicBezTo>
                      <a:pt x="10543" y="1"/>
                      <a:pt x="10276" y="34"/>
                      <a:pt x="10026" y="34"/>
                    </a:cubicBezTo>
                    <a:cubicBezTo>
                      <a:pt x="10042" y="84"/>
                      <a:pt x="10026" y="168"/>
                      <a:pt x="10059" y="168"/>
                    </a:cubicBezTo>
                    <a:cubicBezTo>
                      <a:pt x="10026" y="201"/>
                      <a:pt x="9992" y="151"/>
                      <a:pt x="10009" y="201"/>
                    </a:cubicBezTo>
                    <a:cubicBezTo>
                      <a:pt x="9992" y="168"/>
                      <a:pt x="9959" y="151"/>
                      <a:pt x="9959" y="101"/>
                    </a:cubicBezTo>
                    <a:cubicBezTo>
                      <a:pt x="9925" y="101"/>
                      <a:pt x="9942" y="151"/>
                      <a:pt x="9925" y="151"/>
                    </a:cubicBezTo>
                    <a:cubicBezTo>
                      <a:pt x="9909" y="134"/>
                      <a:pt x="9875" y="134"/>
                      <a:pt x="9892" y="101"/>
                    </a:cubicBezTo>
                    <a:cubicBezTo>
                      <a:pt x="9858" y="101"/>
                      <a:pt x="9875" y="134"/>
                      <a:pt x="9842" y="134"/>
                    </a:cubicBezTo>
                    <a:cubicBezTo>
                      <a:pt x="9842" y="151"/>
                      <a:pt x="9892" y="134"/>
                      <a:pt x="9875" y="168"/>
                    </a:cubicBezTo>
                    <a:cubicBezTo>
                      <a:pt x="9858" y="168"/>
                      <a:pt x="9858" y="185"/>
                      <a:pt x="9842" y="185"/>
                    </a:cubicBezTo>
                    <a:cubicBezTo>
                      <a:pt x="9842" y="168"/>
                      <a:pt x="9825" y="168"/>
                      <a:pt x="9825" y="168"/>
                    </a:cubicBezTo>
                    <a:cubicBezTo>
                      <a:pt x="9792" y="134"/>
                      <a:pt x="9858" y="118"/>
                      <a:pt x="9858" y="68"/>
                    </a:cubicBezTo>
                    <a:cubicBezTo>
                      <a:pt x="9892" y="101"/>
                      <a:pt x="9909" y="51"/>
                      <a:pt x="9925" y="101"/>
                    </a:cubicBezTo>
                    <a:cubicBezTo>
                      <a:pt x="9942" y="51"/>
                      <a:pt x="9959" y="84"/>
                      <a:pt x="9942" y="34"/>
                    </a:cubicBezTo>
                    <a:cubicBezTo>
                      <a:pt x="9925" y="34"/>
                      <a:pt x="9909" y="34"/>
                      <a:pt x="9892" y="34"/>
                    </a:cubicBezTo>
                    <a:cubicBezTo>
                      <a:pt x="9892" y="51"/>
                      <a:pt x="9892" y="51"/>
                      <a:pt x="9892" y="68"/>
                    </a:cubicBezTo>
                    <a:cubicBezTo>
                      <a:pt x="9875" y="68"/>
                      <a:pt x="9875" y="51"/>
                      <a:pt x="9858" y="51"/>
                    </a:cubicBezTo>
                    <a:cubicBezTo>
                      <a:pt x="9858" y="51"/>
                      <a:pt x="9858" y="51"/>
                      <a:pt x="9875" y="34"/>
                    </a:cubicBezTo>
                    <a:cubicBezTo>
                      <a:pt x="9842" y="34"/>
                      <a:pt x="9792" y="34"/>
                      <a:pt x="9758" y="51"/>
                    </a:cubicBezTo>
                    <a:cubicBezTo>
                      <a:pt x="9758" y="51"/>
                      <a:pt x="9758" y="51"/>
                      <a:pt x="9758" y="51"/>
                    </a:cubicBezTo>
                    <a:cubicBezTo>
                      <a:pt x="9758" y="51"/>
                      <a:pt x="9758" y="51"/>
                      <a:pt x="9758" y="51"/>
                    </a:cubicBezTo>
                    <a:cubicBezTo>
                      <a:pt x="9625" y="51"/>
                      <a:pt x="9441" y="51"/>
                      <a:pt x="9240" y="68"/>
                    </a:cubicBezTo>
                    <a:cubicBezTo>
                      <a:pt x="9257" y="84"/>
                      <a:pt x="9257" y="101"/>
                      <a:pt x="9257" y="101"/>
                    </a:cubicBezTo>
                    <a:cubicBezTo>
                      <a:pt x="9257" y="118"/>
                      <a:pt x="9257" y="151"/>
                      <a:pt x="9240" y="134"/>
                    </a:cubicBezTo>
                    <a:cubicBezTo>
                      <a:pt x="9224" y="101"/>
                      <a:pt x="9224" y="101"/>
                      <a:pt x="9240" y="68"/>
                    </a:cubicBezTo>
                    <a:lnTo>
                      <a:pt x="9207" y="84"/>
                    </a:lnTo>
                    <a:cubicBezTo>
                      <a:pt x="9207" y="84"/>
                      <a:pt x="9190" y="101"/>
                      <a:pt x="9190" y="101"/>
                    </a:cubicBezTo>
                    <a:cubicBezTo>
                      <a:pt x="9173" y="101"/>
                      <a:pt x="9173" y="84"/>
                      <a:pt x="9173" y="84"/>
                    </a:cubicBezTo>
                    <a:cubicBezTo>
                      <a:pt x="9123" y="84"/>
                      <a:pt x="9073" y="84"/>
                      <a:pt x="9023" y="84"/>
                    </a:cubicBezTo>
                    <a:cubicBezTo>
                      <a:pt x="9023" y="101"/>
                      <a:pt x="9023" y="101"/>
                      <a:pt x="9023" y="101"/>
                    </a:cubicBezTo>
                    <a:cubicBezTo>
                      <a:pt x="8990" y="101"/>
                      <a:pt x="8990" y="134"/>
                      <a:pt x="8973" y="101"/>
                    </a:cubicBezTo>
                    <a:cubicBezTo>
                      <a:pt x="8973" y="118"/>
                      <a:pt x="8956" y="168"/>
                      <a:pt x="8973" y="168"/>
                    </a:cubicBezTo>
                    <a:cubicBezTo>
                      <a:pt x="8973" y="201"/>
                      <a:pt x="8956" y="134"/>
                      <a:pt x="8956" y="185"/>
                    </a:cubicBezTo>
                    <a:cubicBezTo>
                      <a:pt x="8939" y="185"/>
                      <a:pt x="8956" y="151"/>
                      <a:pt x="8956" y="134"/>
                    </a:cubicBezTo>
                    <a:cubicBezTo>
                      <a:pt x="8923" y="134"/>
                      <a:pt x="8956" y="185"/>
                      <a:pt x="8923" y="168"/>
                    </a:cubicBezTo>
                    <a:cubicBezTo>
                      <a:pt x="8939" y="134"/>
                      <a:pt x="8906" y="134"/>
                      <a:pt x="8906" y="101"/>
                    </a:cubicBezTo>
                    <a:lnTo>
                      <a:pt x="8856" y="101"/>
                    </a:lnTo>
                    <a:cubicBezTo>
                      <a:pt x="8856" y="118"/>
                      <a:pt x="8839" y="134"/>
                      <a:pt x="8839" y="168"/>
                    </a:cubicBezTo>
                    <a:cubicBezTo>
                      <a:pt x="8823" y="134"/>
                      <a:pt x="8806" y="134"/>
                      <a:pt x="8806" y="185"/>
                    </a:cubicBezTo>
                    <a:cubicBezTo>
                      <a:pt x="8806" y="185"/>
                      <a:pt x="8789" y="185"/>
                      <a:pt x="8789" y="168"/>
                    </a:cubicBezTo>
                    <a:cubicBezTo>
                      <a:pt x="8739" y="218"/>
                      <a:pt x="8772" y="285"/>
                      <a:pt x="8739" y="335"/>
                    </a:cubicBezTo>
                    <a:cubicBezTo>
                      <a:pt x="8772" y="335"/>
                      <a:pt x="8789" y="285"/>
                      <a:pt x="8806" y="318"/>
                    </a:cubicBezTo>
                    <a:cubicBezTo>
                      <a:pt x="8823" y="318"/>
                      <a:pt x="8823" y="285"/>
                      <a:pt x="8823" y="268"/>
                    </a:cubicBezTo>
                    <a:cubicBezTo>
                      <a:pt x="8839" y="268"/>
                      <a:pt x="8856" y="268"/>
                      <a:pt x="8856" y="235"/>
                    </a:cubicBezTo>
                    <a:cubicBezTo>
                      <a:pt x="8873" y="251"/>
                      <a:pt x="8873" y="251"/>
                      <a:pt x="8889" y="268"/>
                    </a:cubicBezTo>
                    <a:cubicBezTo>
                      <a:pt x="8889" y="285"/>
                      <a:pt x="8873" y="335"/>
                      <a:pt x="8856" y="368"/>
                    </a:cubicBezTo>
                    <a:cubicBezTo>
                      <a:pt x="8873" y="418"/>
                      <a:pt x="8923" y="368"/>
                      <a:pt x="8889" y="335"/>
                    </a:cubicBezTo>
                    <a:cubicBezTo>
                      <a:pt x="8889" y="318"/>
                      <a:pt x="8923" y="318"/>
                      <a:pt x="8939" y="318"/>
                    </a:cubicBezTo>
                    <a:cubicBezTo>
                      <a:pt x="8923" y="352"/>
                      <a:pt x="8939" y="402"/>
                      <a:pt x="8923" y="418"/>
                    </a:cubicBezTo>
                    <a:cubicBezTo>
                      <a:pt x="8939" y="435"/>
                      <a:pt x="8956" y="435"/>
                      <a:pt x="8956" y="435"/>
                    </a:cubicBezTo>
                    <a:cubicBezTo>
                      <a:pt x="8973" y="435"/>
                      <a:pt x="8956" y="435"/>
                      <a:pt x="8956" y="402"/>
                    </a:cubicBezTo>
                    <a:cubicBezTo>
                      <a:pt x="8956" y="402"/>
                      <a:pt x="8956" y="402"/>
                      <a:pt x="8956" y="402"/>
                    </a:cubicBezTo>
                    <a:lnTo>
                      <a:pt x="8956" y="402"/>
                    </a:lnTo>
                    <a:cubicBezTo>
                      <a:pt x="8973" y="418"/>
                      <a:pt x="9006" y="452"/>
                      <a:pt x="9006" y="502"/>
                    </a:cubicBezTo>
                    <a:cubicBezTo>
                      <a:pt x="8990" y="502"/>
                      <a:pt x="8956" y="485"/>
                      <a:pt x="8956" y="502"/>
                    </a:cubicBezTo>
                    <a:cubicBezTo>
                      <a:pt x="8956" y="535"/>
                      <a:pt x="8973" y="485"/>
                      <a:pt x="8990" y="519"/>
                    </a:cubicBezTo>
                    <a:cubicBezTo>
                      <a:pt x="9006" y="569"/>
                      <a:pt x="8956" y="535"/>
                      <a:pt x="8973" y="569"/>
                    </a:cubicBezTo>
                    <a:cubicBezTo>
                      <a:pt x="8990" y="619"/>
                      <a:pt x="9040" y="569"/>
                      <a:pt x="9073" y="602"/>
                    </a:cubicBezTo>
                    <a:cubicBezTo>
                      <a:pt x="9073" y="535"/>
                      <a:pt x="9090" y="469"/>
                      <a:pt x="9140" y="469"/>
                    </a:cubicBezTo>
                    <a:cubicBezTo>
                      <a:pt x="9140" y="435"/>
                      <a:pt x="9123" y="452"/>
                      <a:pt x="9140" y="435"/>
                    </a:cubicBezTo>
                    <a:cubicBezTo>
                      <a:pt x="9140" y="418"/>
                      <a:pt x="9123" y="435"/>
                      <a:pt x="9107" y="435"/>
                    </a:cubicBezTo>
                    <a:cubicBezTo>
                      <a:pt x="9123" y="368"/>
                      <a:pt x="9123" y="368"/>
                      <a:pt x="9107" y="318"/>
                    </a:cubicBezTo>
                    <a:cubicBezTo>
                      <a:pt x="9157" y="301"/>
                      <a:pt x="9173" y="368"/>
                      <a:pt x="9157" y="402"/>
                    </a:cubicBezTo>
                    <a:cubicBezTo>
                      <a:pt x="9173" y="418"/>
                      <a:pt x="9190" y="402"/>
                      <a:pt x="9224" y="418"/>
                    </a:cubicBezTo>
                    <a:cubicBezTo>
                      <a:pt x="9207" y="452"/>
                      <a:pt x="9173" y="469"/>
                      <a:pt x="9157" y="502"/>
                    </a:cubicBezTo>
                    <a:cubicBezTo>
                      <a:pt x="9173" y="535"/>
                      <a:pt x="9190" y="569"/>
                      <a:pt x="9240" y="552"/>
                    </a:cubicBezTo>
                    <a:cubicBezTo>
                      <a:pt x="9257" y="535"/>
                      <a:pt x="9274" y="502"/>
                      <a:pt x="9274" y="469"/>
                    </a:cubicBezTo>
                    <a:cubicBezTo>
                      <a:pt x="9274" y="469"/>
                      <a:pt x="9307" y="485"/>
                      <a:pt x="9307" y="469"/>
                    </a:cubicBezTo>
                    <a:cubicBezTo>
                      <a:pt x="9324" y="519"/>
                      <a:pt x="9374" y="519"/>
                      <a:pt x="9407" y="469"/>
                    </a:cubicBezTo>
                    <a:cubicBezTo>
                      <a:pt x="9424" y="435"/>
                      <a:pt x="9407" y="619"/>
                      <a:pt x="9340" y="602"/>
                    </a:cubicBezTo>
                    <a:cubicBezTo>
                      <a:pt x="9340" y="619"/>
                      <a:pt x="9374" y="619"/>
                      <a:pt x="9357" y="669"/>
                    </a:cubicBezTo>
                    <a:cubicBezTo>
                      <a:pt x="9357" y="652"/>
                      <a:pt x="9340" y="636"/>
                      <a:pt x="9340" y="636"/>
                    </a:cubicBezTo>
                    <a:cubicBezTo>
                      <a:pt x="9307" y="636"/>
                      <a:pt x="9340" y="652"/>
                      <a:pt x="9340" y="669"/>
                    </a:cubicBezTo>
                    <a:cubicBezTo>
                      <a:pt x="9307" y="702"/>
                      <a:pt x="9324" y="669"/>
                      <a:pt x="9290" y="669"/>
                    </a:cubicBezTo>
                    <a:cubicBezTo>
                      <a:pt x="9274" y="702"/>
                      <a:pt x="9274" y="719"/>
                      <a:pt x="9257" y="736"/>
                    </a:cubicBezTo>
                    <a:cubicBezTo>
                      <a:pt x="9307" y="702"/>
                      <a:pt x="9374" y="769"/>
                      <a:pt x="9357" y="836"/>
                    </a:cubicBezTo>
                    <a:cubicBezTo>
                      <a:pt x="9340" y="803"/>
                      <a:pt x="9307" y="803"/>
                      <a:pt x="9290" y="769"/>
                    </a:cubicBezTo>
                    <a:cubicBezTo>
                      <a:pt x="9257" y="786"/>
                      <a:pt x="9307" y="819"/>
                      <a:pt x="9274" y="836"/>
                    </a:cubicBezTo>
                    <a:cubicBezTo>
                      <a:pt x="9257" y="836"/>
                      <a:pt x="9274" y="786"/>
                      <a:pt x="9257" y="786"/>
                    </a:cubicBezTo>
                    <a:cubicBezTo>
                      <a:pt x="9240" y="786"/>
                      <a:pt x="9240" y="803"/>
                      <a:pt x="9240" y="819"/>
                    </a:cubicBezTo>
                    <a:cubicBezTo>
                      <a:pt x="9224" y="803"/>
                      <a:pt x="9207" y="786"/>
                      <a:pt x="9190" y="736"/>
                    </a:cubicBezTo>
                    <a:cubicBezTo>
                      <a:pt x="9157" y="753"/>
                      <a:pt x="9173" y="786"/>
                      <a:pt x="9157" y="769"/>
                    </a:cubicBezTo>
                    <a:cubicBezTo>
                      <a:pt x="9140" y="803"/>
                      <a:pt x="9173" y="853"/>
                      <a:pt x="9140" y="903"/>
                    </a:cubicBezTo>
                    <a:cubicBezTo>
                      <a:pt x="9173" y="903"/>
                      <a:pt x="9157" y="853"/>
                      <a:pt x="9173" y="853"/>
                    </a:cubicBezTo>
                    <a:cubicBezTo>
                      <a:pt x="9224" y="853"/>
                      <a:pt x="9173" y="886"/>
                      <a:pt x="9190" y="903"/>
                    </a:cubicBezTo>
                    <a:cubicBezTo>
                      <a:pt x="9207" y="870"/>
                      <a:pt x="9224" y="853"/>
                      <a:pt x="9257" y="836"/>
                    </a:cubicBezTo>
                    <a:cubicBezTo>
                      <a:pt x="9274" y="853"/>
                      <a:pt x="9257" y="853"/>
                      <a:pt x="9240" y="853"/>
                    </a:cubicBezTo>
                    <a:cubicBezTo>
                      <a:pt x="9224" y="886"/>
                      <a:pt x="9240" y="886"/>
                      <a:pt x="9240" y="936"/>
                    </a:cubicBezTo>
                    <a:cubicBezTo>
                      <a:pt x="9274" y="953"/>
                      <a:pt x="9290" y="970"/>
                      <a:pt x="9340" y="970"/>
                    </a:cubicBezTo>
                    <a:cubicBezTo>
                      <a:pt x="9357" y="936"/>
                      <a:pt x="9340" y="920"/>
                      <a:pt x="9357" y="886"/>
                    </a:cubicBezTo>
                    <a:cubicBezTo>
                      <a:pt x="9357" y="920"/>
                      <a:pt x="9391" y="903"/>
                      <a:pt x="9424" y="903"/>
                    </a:cubicBezTo>
                    <a:cubicBezTo>
                      <a:pt x="9407" y="886"/>
                      <a:pt x="9407" y="886"/>
                      <a:pt x="9407" y="870"/>
                    </a:cubicBezTo>
                    <a:cubicBezTo>
                      <a:pt x="9391" y="870"/>
                      <a:pt x="9391" y="870"/>
                      <a:pt x="9374" y="886"/>
                    </a:cubicBezTo>
                    <a:cubicBezTo>
                      <a:pt x="9374" y="853"/>
                      <a:pt x="9441" y="870"/>
                      <a:pt x="9441" y="803"/>
                    </a:cubicBezTo>
                    <a:cubicBezTo>
                      <a:pt x="9491" y="803"/>
                      <a:pt x="9441" y="853"/>
                      <a:pt x="9474" y="870"/>
                    </a:cubicBezTo>
                    <a:cubicBezTo>
                      <a:pt x="9457" y="886"/>
                      <a:pt x="9441" y="870"/>
                      <a:pt x="9424" y="903"/>
                    </a:cubicBezTo>
                    <a:cubicBezTo>
                      <a:pt x="9407" y="936"/>
                      <a:pt x="9457" y="936"/>
                      <a:pt x="9424" y="953"/>
                    </a:cubicBezTo>
                    <a:cubicBezTo>
                      <a:pt x="9457" y="936"/>
                      <a:pt x="9491" y="953"/>
                      <a:pt x="9491" y="920"/>
                    </a:cubicBezTo>
                    <a:cubicBezTo>
                      <a:pt x="9524" y="920"/>
                      <a:pt x="9508" y="953"/>
                      <a:pt x="9508" y="970"/>
                    </a:cubicBezTo>
                    <a:cubicBezTo>
                      <a:pt x="9558" y="953"/>
                      <a:pt x="9541" y="987"/>
                      <a:pt x="9558" y="1003"/>
                    </a:cubicBezTo>
                    <a:cubicBezTo>
                      <a:pt x="9574" y="970"/>
                      <a:pt x="9541" y="920"/>
                      <a:pt x="9541" y="870"/>
                    </a:cubicBezTo>
                    <a:cubicBezTo>
                      <a:pt x="9541" y="836"/>
                      <a:pt x="9541" y="903"/>
                      <a:pt x="9508" y="886"/>
                    </a:cubicBezTo>
                    <a:cubicBezTo>
                      <a:pt x="9491" y="870"/>
                      <a:pt x="9491" y="853"/>
                      <a:pt x="9491" y="819"/>
                    </a:cubicBezTo>
                    <a:cubicBezTo>
                      <a:pt x="9541" y="803"/>
                      <a:pt x="9558" y="836"/>
                      <a:pt x="9608" y="853"/>
                    </a:cubicBezTo>
                    <a:cubicBezTo>
                      <a:pt x="9641" y="836"/>
                      <a:pt x="9591" y="753"/>
                      <a:pt x="9625" y="753"/>
                    </a:cubicBezTo>
                    <a:cubicBezTo>
                      <a:pt x="9625" y="736"/>
                      <a:pt x="9608" y="736"/>
                      <a:pt x="9591" y="736"/>
                    </a:cubicBezTo>
                    <a:cubicBezTo>
                      <a:pt x="9608" y="719"/>
                      <a:pt x="9608" y="702"/>
                      <a:pt x="9625" y="702"/>
                    </a:cubicBezTo>
                    <a:cubicBezTo>
                      <a:pt x="9625" y="702"/>
                      <a:pt x="9608" y="686"/>
                      <a:pt x="9608" y="669"/>
                    </a:cubicBezTo>
                    <a:cubicBezTo>
                      <a:pt x="9574" y="686"/>
                      <a:pt x="9574" y="753"/>
                      <a:pt x="9524" y="753"/>
                    </a:cubicBezTo>
                    <a:cubicBezTo>
                      <a:pt x="9508" y="669"/>
                      <a:pt x="9591" y="669"/>
                      <a:pt x="9558" y="586"/>
                    </a:cubicBezTo>
                    <a:cubicBezTo>
                      <a:pt x="9591" y="619"/>
                      <a:pt x="9574" y="552"/>
                      <a:pt x="9591" y="502"/>
                    </a:cubicBezTo>
                    <a:cubicBezTo>
                      <a:pt x="9508" y="469"/>
                      <a:pt x="9608" y="402"/>
                      <a:pt x="9558" y="301"/>
                    </a:cubicBezTo>
                    <a:cubicBezTo>
                      <a:pt x="9558" y="251"/>
                      <a:pt x="9625" y="318"/>
                      <a:pt x="9608" y="235"/>
                    </a:cubicBezTo>
                    <a:cubicBezTo>
                      <a:pt x="9625" y="235"/>
                      <a:pt x="9625" y="251"/>
                      <a:pt x="9641" y="251"/>
                    </a:cubicBezTo>
                    <a:cubicBezTo>
                      <a:pt x="9658" y="235"/>
                      <a:pt x="9658" y="201"/>
                      <a:pt x="9658" y="185"/>
                    </a:cubicBezTo>
                    <a:cubicBezTo>
                      <a:pt x="9691" y="201"/>
                      <a:pt x="9708" y="168"/>
                      <a:pt x="9741" y="201"/>
                    </a:cubicBezTo>
                    <a:cubicBezTo>
                      <a:pt x="9708" y="268"/>
                      <a:pt x="9675" y="301"/>
                      <a:pt x="9641" y="352"/>
                    </a:cubicBezTo>
                    <a:cubicBezTo>
                      <a:pt x="9641" y="368"/>
                      <a:pt x="9658" y="368"/>
                      <a:pt x="9658" y="368"/>
                    </a:cubicBezTo>
                    <a:cubicBezTo>
                      <a:pt x="9691" y="368"/>
                      <a:pt x="9675" y="318"/>
                      <a:pt x="9691" y="301"/>
                    </a:cubicBezTo>
                    <a:cubicBezTo>
                      <a:pt x="9708" y="301"/>
                      <a:pt x="9708" y="352"/>
                      <a:pt x="9725" y="335"/>
                    </a:cubicBezTo>
                    <a:cubicBezTo>
                      <a:pt x="9725" y="352"/>
                      <a:pt x="9708" y="352"/>
                      <a:pt x="9691" y="352"/>
                    </a:cubicBezTo>
                    <a:cubicBezTo>
                      <a:pt x="9708" y="385"/>
                      <a:pt x="9775" y="368"/>
                      <a:pt x="9775" y="402"/>
                    </a:cubicBezTo>
                    <a:cubicBezTo>
                      <a:pt x="9792" y="385"/>
                      <a:pt x="9808" y="368"/>
                      <a:pt x="9808" y="352"/>
                    </a:cubicBezTo>
                    <a:cubicBezTo>
                      <a:pt x="9842" y="352"/>
                      <a:pt x="9825" y="402"/>
                      <a:pt x="9808" y="402"/>
                    </a:cubicBezTo>
                    <a:cubicBezTo>
                      <a:pt x="9792" y="418"/>
                      <a:pt x="9792" y="402"/>
                      <a:pt x="9775" y="402"/>
                    </a:cubicBezTo>
                    <a:cubicBezTo>
                      <a:pt x="9741" y="418"/>
                      <a:pt x="9808" y="435"/>
                      <a:pt x="9758" y="469"/>
                    </a:cubicBezTo>
                    <a:cubicBezTo>
                      <a:pt x="9741" y="452"/>
                      <a:pt x="9741" y="435"/>
                      <a:pt x="9741" y="418"/>
                    </a:cubicBezTo>
                    <a:cubicBezTo>
                      <a:pt x="9708" y="418"/>
                      <a:pt x="9691" y="452"/>
                      <a:pt x="9658" y="418"/>
                    </a:cubicBezTo>
                    <a:cubicBezTo>
                      <a:pt x="9641" y="435"/>
                      <a:pt x="9641" y="502"/>
                      <a:pt x="9591" y="469"/>
                    </a:cubicBezTo>
                    <a:cubicBezTo>
                      <a:pt x="9608" y="535"/>
                      <a:pt x="9641" y="469"/>
                      <a:pt x="9675" y="485"/>
                    </a:cubicBezTo>
                    <a:cubicBezTo>
                      <a:pt x="9658" y="519"/>
                      <a:pt x="9658" y="519"/>
                      <a:pt x="9625" y="535"/>
                    </a:cubicBezTo>
                    <a:cubicBezTo>
                      <a:pt x="9625" y="569"/>
                      <a:pt x="9675" y="552"/>
                      <a:pt x="9658" y="602"/>
                    </a:cubicBezTo>
                    <a:cubicBezTo>
                      <a:pt x="9675" y="586"/>
                      <a:pt x="9708" y="586"/>
                      <a:pt x="9708" y="602"/>
                    </a:cubicBezTo>
                    <a:cubicBezTo>
                      <a:pt x="9708" y="569"/>
                      <a:pt x="9675" y="552"/>
                      <a:pt x="9675" y="519"/>
                    </a:cubicBezTo>
                    <a:cubicBezTo>
                      <a:pt x="9691" y="535"/>
                      <a:pt x="9708" y="586"/>
                      <a:pt x="9708" y="535"/>
                    </a:cubicBezTo>
                    <a:cubicBezTo>
                      <a:pt x="9758" y="569"/>
                      <a:pt x="9741" y="602"/>
                      <a:pt x="9758" y="669"/>
                    </a:cubicBezTo>
                    <a:cubicBezTo>
                      <a:pt x="9758" y="669"/>
                      <a:pt x="9758" y="652"/>
                      <a:pt x="9758" y="636"/>
                    </a:cubicBezTo>
                    <a:cubicBezTo>
                      <a:pt x="9725" y="652"/>
                      <a:pt x="9691" y="686"/>
                      <a:pt x="9691" y="719"/>
                    </a:cubicBezTo>
                    <a:cubicBezTo>
                      <a:pt x="9675" y="719"/>
                      <a:pt x="9675" y="702"/>
                      <a:pt x="9691" y="686"/>
                    </a:cubicBezTo>
                    <a:cubicBezTo>
                      <a:pt x="9641" y="669"/>
                      <a:pt x="9658" y="719"/>
                      <a:pt x="9641" y="736"/>
                    </a:cubicBezTo>
                    <a:cubicBezTo>
                      <a:pt x="9675" y="753"/>
                      <a:pt x="9675" y="769"/>
                      <a:pt x="9691" y="803"/>
                    </a:cubicBezTo>
                    <a:cubicBezTo>
                      <a:pt x="9658" y="819"/>
                      <a:pt x="9625" y="853"/>
                      <a:pt x="9641" y="903"/>
                    </a:cubicBezTo>
                    <a:cubicBezTo>
                      <a:pt x="9675" y="903"/>
                      <a:pt x="9658" y="836"/>
                      <a:pt x="9691" y="836"/>
                    </a:cubicBezTo>
                    <a:cubicBezTo>
                      <a:pt x="9725" y="853"/>
                      <a:pt x="9675" y="870"/>
                      <a:pt x="9675" y="886"/>
                    </a:cubicBezTo>
                    <a:cubicBezTo>
                      <a:pt x="9708" y="886"/>
                      <a:pt x="9758" y="903"/>
                      <a:pt x="9758" y="953"/>
                    </a:cubicBezTo>
                    <a:cubicBezTo>
                      <a:pt x="9775" y="920"/>
                      <a:pt x="9775" y="953"/>
                      <a:pt x="9808" y="953"/>
                    </a:cubicBezTo>
                    <a:cubicBezTo>
                      <a:pt x="9808" y="970"/>
                      <a:pt x="9775" y="970"/>
                      <a:pt x="9775" y="1003"/>
                    </a:cubicBezTo>
                    <a:cubicBezTo>
                      <a:pt x="9808" y="1020"/>
                      <a:pt x="9842" y="987"/>
                      <a:pt x="9875" y="987"/>
                    </a:cubicBezTo>
                    <a:cubicBezTo>
                      <a:pt x="9875" y="1003"/>
                      <a:pt x="9858" y="1003"/>
                      <a:pt x="9875" y="1053"/>
                    </a:cubicBezTo>
                    <a:cubicBezTo>
                      <a:pt x="9858" y="1037"/>
                      <a:pt x="9858" y="1053"/>
                      <a:pt x="9858" y="1053"/>
                    </a:cubicBezTo>
                    <a:cubicBezTo>
                      <a:pt x="9858" y="1070"/>
                      <a:pt x="9858" y="1070"/>
                      <a:pt x="9858" y="1070"/>
                    </a:cubicBezTo>
                    <a:cubicBezTo>
                      <a:pt x="9858" y="1103"/>
                      <a:pt x="9909" y="1070"/>
                      <a:pt x="9909" y="1103"/>
                    </a:cubicBezTo>
                    <a:cubicBezTo>
                      <a:pt x="9925" y="1070"/>
                      <a:pt x="9959" y="1037"/>
                      <a:pt x="10009" y="1070"/>
                    </a:cubicBezTo>
                    <a:cubicBezTo>
                      <a:pt x="10059" y="1070"/>
                      <a:pt x="10059" y="1003"/>
                      <a:pt x="10109" y="1003"/>
                    </a:cubicBezTo>
                    <a:lnTo>
                      <a:pt x="10109" y="870"/>
                    </a:lnTo>
                    <a:cubicBezTo>
                      <a:pt x="10109" y="886"/>
                      <a:pt x="10109" y="903"/>
                      <a:pt x="10126" y="903"/>
                    </a:cubicBezTo>
                    <a:cubicBezTo>
                      <a:pt x="10126" y="920"/>
                      <a:pt x="10126" y="920"/>
                      <a:pt x="10109" y="936"/>
                    </a:cubicBezTo>
                    <a:cubicBezTo>
                      <a:pt x="10159" y="936"/>
                      <a:pt x="10142" y="970"/>
                      <a:pt x="10193" y="1003"/>
                    </a:cubicBezTo>
                    <a:cubicBezTo>
                      <a:pt x="10209" y="1003"/>
                      <a:pt x="10176" y="970"/>
                      <a:pt x="10209" y="953"/>
                    </a:cubicBezTo>
                    <a:cubicBezTo>
                      <a:pt x="10226" y="1003"/>
                      <a:pt x="10276" y="953"/>
                      <a:pt x="10276" y="987"/>
                    </a:cubicBezTo>
                    <a:cubicBezTo>
                      <a:pt x="10276" y="1003"/>
                      <a:pt x="10259" y="987"/>
                      <a:pt x="10243" y="1003"/>
                    </a:cubicBezTo>
                    <a:cubicBezTo>
                      <a:pt x="10243" y="1003"/>
                      <a:pt x="10259" y="1003"/>
                      <a:pt x="10259" y="1037"/>
                    </a:cubicBezTo>
                    <a:cubicBezTo>
                      <a:pt x="10259" y="1037"/>
                      <a:pt x="10226" y="1037"/>
                      <a:pt x="10226" y="1053"/>
                    </a:cubicBezTo>
                    <a:cubicBezTo>
                      <a:pt x="10209" y="1053"/>
                      <a:pt x="10209" y="1037"/>
                      <a:pt x="10226" y="1020"/>
                    </a:cubicBezTo>
                    <a:cubicBezTo>
                      <a:pt x="10193" y="1020"/>
                      <a:pt x="10193" y="1053"/>
                      <a:pt x="10176" y="1070"/>
                    </a:cubicBezTo>
                    <a:cubicBezTo>
                      <a:pt x="10193" y="1070"/>
                      <a:pt x="10193" y="1070"/>
                      <a:pt x="10193" y="1087"/>
                    </a:cubicBezTo>
                    <a:cubicBezTo>
                      <a:pt x="10209" y="1037"/>
                      <a:pt x="10259" y="1087"/>
                      <a:pt x="10276" y="1103"/>
                    </a:cubicBezTo>
                    <a:cubicBezTo>
                      <a:pt x="10326" y="1053"/>
                      <a:pt x="10410" y="1120"/>
                      <a:pt x="10393" y="1187"/>
                    </a:cubicBezTo>
                    <a:cubicBezTo>
                      <a:pt x="10443" y="1187"/>
                      <a:pt x="10443" y="1187"/>
                      <a:pt x="10493" y="1187"/>
                    </a:cubicBezTo>
                    <a:cubicBezTo>
                      <a:pt x="10477" y="1237"/>
                      <a:pt x="10493" y="1237"/>
                      <a:pt x="10527" y="1220"/>
                    </a:cubicBezTo>
                    <a:cubicBezTo>
                      <a:pt x="10510" y="1254"/>
                      <a:pt x="10543" y="1254"/>
                      <a:pt x="10527" y="1271"/>
                    </a:cubicBezTo>
                    <a:lnTo>
                      <a:pt x="10493" y="1271"/>
                    </a:lnTo>
                    <a:cubicBezTo>
                      <a:pt x="10493" y="1287"/>
                      <a:pt x="10543" y="1321"/>
                      <a:pt x="10493" y="1304"/>
                    </a:cubicBezTo>
                    <a:cubicBezTo>
                      <a:pt x="10493" y="1321"/>
                      <a:pt x="10510" y="1321"/>
                      <a:pt x="10510" y="1337"/>
                    </a:cubicBezTo>
                    <a:cubicBezTo>
                      <a:pt x="10543" y="1337"/>
                      <a:pt x="10543" y="1271"/>
                      <a:pt x="10560" y="1304"/>
                    </a:cubicBezTo>
                    <a:cubicBezTo>
                      <a:pt x="10560" y="1271"/>
                      <a:pt x="10594" y="1237"/>
                      <a:pt x="10610" y="1187"/>
                    </a:cubicBezTo>
                    <a:cubicBezTo>
                      <a:pt x="10644" y="1220"/>
                      <a:pt x="10627" y="1220"/>
                      <a:pt x="10627" y="1271"/>
                    </a:cubicBezTo>
                    <a:cubicBezTo>
                      <a:pt x="10677" y="1204"/>
                      <a:pt x="10677" y="1388"/>
                      <a:pt x="10761" y="1371"/>
                    </a:cubicBezTo>
                    <a:cubicBezTo>
                      <a:pt x="10744" y="1388"/>
                      <a:pt x="10761" y="1388"/>
                      <a:pt x="10761" y="1438"/>
                    </a:cubicBezTo>
                    <a:cubicBezTo>
                      <a:pt x="10744" y="1454"/>
                      <a:pt x="10694" y="1438"/>
                      <a:pt x="10677" y="1471"/>
                    </a:cubicBezTo>
                    <a:cubicBezTo>
                      <a:pt x="10694" y="1504"/>
                      <a:pt x="10744" y="1471"/>
                      <a:pt x="10744" y="1504"/>
                    </a:cubicBezTo>
                    <a:cubicBezTo>
                      <a:pt x="10744" y="1571"/>
                      <a:pt x="10727" y="1571"/>
                      <a:pt x="10761" y="1605"/>
                    </a:cubicBezTo>
                    <a:cubicBezTo>
                      <a:pt x="10744" y="1605"/>
                      <a:pt x="10727" y="1605"/>
                      <a:pt x="10727" y="1571"/>
                    </a:cubicBezTo>
                    <a:cubicBezTo>
                      <a:pt x="10694" y="1605"/>
                      <a:pt x="10711" y="1605"/>
                      <a:pt x="10677" y="1638"/>
                    </a:cubicBezTo>
                    <a:cubicBezTo>
                      <a:pt x="10660" y="1638"/>
                      <a:pt x="10660" y="1621"/>
                      <a:pt x="10644" y="1605"/>
                    </a:cubicBezTo>
                    <a:cubicBezTo>
                      <a:pt x="10660" y="1655"/>
                      <a:pt x="10594" y="1688"/>
                      <a:pt x="10577" y="1672"/>
                    </a:cubicBezTo>
                    <a:cubicBezTo>
                      <a:pt x="10577" y="1738"/>
                      <a:pt x="10594" y="1722"/>
                      <a:pt x="10610" y="1772"/>
                    </a:cubicBezTo>
                    <a:lnTo>
                      <a:pt x="10560" y="1772"/>
                    </a:lnTo>
                    <a:cubicBezTo>
                      <a:pt x="10594" y="1738"/>
                      <a:pt x="10543" y="1772"/>
                      <a:pt x="10543" y="1705"/>
                    </a:cubicBezTo>
                    <a:cubicBezTo>
                      <a:pt x="10493" y="1722"/>
                      <a:pt x="10493" y="1688"/>
                      <a:pt x="10460" y="1672"/>
                    </a:cubicBezTo>
                    <a:cubicBezTo>
                      <a:pt x="10477" y="1655"/>
                      <a:pt x="10477" y="1688"/>
                      <a:pt x="10510" y="1672"/>
                    </a:cubicBezTo>
                    <a:cubicBezTo>
                      <a:pt x="10493" y="1638"/>
                      <a:pt x="10443" y="1638"/>
                      <a:pt x="10410" y="1672"/>
                    </a:cubicBezTo>
                    <a:cubicBezTo>
                      <a:pt x="10460" y="1688"/>
                      <a:pt x="10393" y="1655"/>
                      <a:pt x="10410" y="1722"/>
                    </a:cubicBezTo>
                    <a:cubicBezTo>
                      <a:pt x="10410" y="1722"/>
                      <a:pt x="10410" y="1705"/>
                      <a:pt x="10443" y="1705"/>
                    </a:cubicBezTo>
                    <a:cubicBezTo>
                      <a:pt x="10443" y="1722"/>
                      <a:pt x="10427" y="1738"/>
                      <a:pt x="10410" y="1738"/>
                    </a:cubicBezTo>
                    <a:cubicBezTo>
                      <a:pt x="10410" y="1755"/>
                      <a:pt x="10443" y="1755"/>
                      <a:pt x="10443" y="1772"/>
                    </a:cubicBezTo>
                    <a:cubicBezTo>
                      <a:pt x="10427" y="1805"/>
                      <a:pt x="10376" y="1738"/>
                      <a:pt x="10360" y="1805"/>
                    </a:cubicBezTo>
                    <a:cubicBezTo>
                      <a:pt x="10326" y="1789"/>
                      <a:pt x="10243" y="1805"/>
                      <a:pt x="10226" y="1822"/>
                    </a:cubicBezTo>
                    <a:cubicBezTo>
                      <a:pt x="10209" y="1822"/>
                      <a:pt x="10226" y="1772"/>
                      <a:pt x="10176" y="1789"/>
                    </a:cubicBezTo>
                    <a:cubicBezTo>
                      <a:pt x="10193" y="1722"/>
                      <a:pt x="10209" y="1688"/>
                      <a:pt x="10176" y="1655"/>
                    </a:cubicBezTo>
                    <a:cubicBezTo>
                      <a:pt x="10142" y="1705"/>
                      <a:pt x="10176" y="1705"/>
                      <a:pt x="10176" y="1755"/>
                    </a:cubicBezTo>
                    <a:cubicBezTo>
                      <a:pt x="10142" y="1755"/>
                      <a:pt x="10126" y="1755"/>
                      <a:pt x="10092" y="1772"/>
                    </a:cubicBezTo>
                    <a:cubicBezTo>
                      <a:pt x="10092" y="1755"/>
                      <a:pt x="10109" y="1755"/>
                      <a:pt x="10109" y="1755"/>
                    </a:cubicBezTo>
                    <a:cubicBezTo>
                      <a:pt x="10109" y="1738"/>
                      <a:pt x="10092" y="1688"/>
                      <a:pt x="10059" y="1688"/>
                    </a:cubicBezTo>
                    <a:cubicBezTo>
                      <a:pt x="10092" y="1672"/>
                      <a:pt x="10092" y="1638"/>
                      <a:pt x="10109" y="1638"/>
                    </a:cubicBezTo>
                    <a:cubicBezTo>
                      <a:pt x="10109" y="1621"/>
                      <a:pt x="10076" y="1621"/>
                      <a:pt x="10092" y="1588"/>
                    </a:cubicBezTo>
                    <a:cubicBezTo>
                      <a:pt x="10042" y="1588"/>
                      <a:pt x="10009" y="1471"/>
                      <a:pt x="9942" y="1521"/>
                    </a:cubicBezTo>
                    <a:cubicBezTo>
                      <a:pt x="9942" y="1471"/>
                      <a:pt x="9909" y="1521"/>
                      <a:pt x="9942" y="1471"/>
                    </a:cubicBezTo>
                    <a:cubicBezTo>
                      <a:pt x="9909" y="1454"/>
                      <a:pt x="9909" y="1504"/>
                      <a:pt x="9875" y="1504"/>
                    </a:cubicBezTo>
                    <a:cubicBezTo>
                      <a:pt x="9892" y="1438"/>
                      <a:pt x="9858" y="1471"/>
                      <a:pt x="9808" y="1471"/>
                    </a:cubicBezTo>
                    <a:cubicBezTo>
                      <a:pt x="9825" y="1388"/>
                      <a:pt x="9741" y="1421"/>
                      <a:pt x="9758" y="1337"/>
                    </a:cubicBezTo>
                    <a:lnTo>
                      <a:pt x="9825" y="1337"/>
                    </a:lnTo>
                    <a:cubicBezTo>
                      <a:pt x="9792" y="1388"/>
                      <a:pt x="9842" y="1404"/>
                      <a:pt x="9875" y="1404"/>
                    </a:cubicBezTo>
                    <a:cubicBezTo>
                      <a:pt x="9892" y="1304"/>
                      <a:pt x="9975" y="1321"/>
                      <a:pt x="10042" y="1337"/>
                    </a:cubicBezTo>
                    <a:cubicBezTo>
                      <a:pt x="10059" y="1354"/>
                      <a:pt x="10059" y="1371"/>
                      <a:pt x="10059" y="1404"/>
                    </a:cubicBezTo>
                    <a:cubicBezTo>
                      <a:pt x="10042" y="1354"/>
                      <a:pt x="10026" y="1388"/>
                      <a:pt x="9975" y="1371"/>
                    </a:cubicBezTo>
                    <a:cubicBezTo>
                      <a:pt x="9975" y="1421"/>
                      <a:pt x="9992" y="1438"/>
                      <a:pt x="10026" y="1438"/>
                    </a:cubicBezTo>
                    <a:cubicBezTo>
                      <a:pt x="10009" y="1404"/>
                      <a:pt x="10092" y="1421"/>
                      <a:pt x="10092" y="1404"/>
                    </a:cubicBezTo>
                    <a:cubicBezTo>
                      <a:pt x="10109" y="1421"/>
                      <a:pt x="10092" y="1421"/>
                      <a:pt x="10109" y="1421"/>
                    </a:cubicBezTo>
                    <a:cubicBezTo>
                      <a:pt x="10193" y="1454"/>
                      <a:pt x="10109" y="1504"/>
                      <a:pt x="10159" y="1538"/>
                    </a:cubicBezTo>
                    <a:cubicBezTo>
                      <a:pt x="10159" y="1555"/>
                      <a:pt x="10142" y="1538"/>
                      <a:pt x="10126" y="1538"/>
                    </a:cubicBezTo>
                    <a:cubicBezTo>
                      <a:pt x="10142" y="1555"/>
                      <a:pt x="10142" y="1571"/>
                      <a:pt x="10176" y="1571"/>
                    </a:cubicBezTo>
                    <a:cubicBezTo>
                      <a:pt x="10193" y="1571"/>
                      <a:pt x="10176" y="1538"/>
                      <a:pt x="10209" y="1538"/>
                    </a:cubicBezTo>
                    <a:cubicBezTo>
                      <a:pt x="10209" y="1504"/>
                      <a:pt x="10176" y="1488"/>
                      <a:pt x="10209" y="1454"/>
                    </a:cubicBezTo>
                    <a:cubicBezTo>
                      <a:pt x="10243" y="1454"/>
                      <a:pt x="10243" y="1488"/>
                      <a:pt x="10259" y="1504"/>
                    </a:cubicBezTo>
                    <a:cubicBezTo>
                      <a:pt x="10276" y="1504"/>
                      <a:pt x="10360" y="1471"/>
                      <a:pt x="10360" y="1504"/>
                    </a:cubicBezTo>
                    <a:cubicBezTo>
                      <a:pt x="10376" y="1504"/>
                      <a:pt x="10376" y="1471"/>
                      <a:pt x="10393" y="1438"/>
                    </a:cubicBezTo>
                    <a:cubicBezTo>
                      <a:pt x="10410" y="1438"/>
                      <a:pt x="10410" y="1471"/>
                      <a:pt x="10427" y="1471"/>
                    </a:cubicBezTo>
                    <a:cubicBezTo>
                      <a:pt x="10427" y="1504"/>
                      <a:pt x="10410" y="1488"/>
                      <a:pt x="10410" y="1504"/>
                    </a:cubicBezTo>
                    <a:cubicBezTo>
                      <a:pt x="10410" y="1538"/>
                      <a:pt x="10477" y="1504"/>
                      <a:pt x="10427" y="1521"/>
                    </a:cubicBezTo>
                    <a:cubicBezTo>
                      <a:pt x="10460" y="1555"/>
                      <a:pt x="10560" y="1655"/>
                      <a:pt x="10594" y="1605"/>
                    </a:cubicBezTo>
                    <a:cubicBezTo>
                      <a:pt x="10610" y="1605"/>
                      <a:pt x="10594" y="1621"/>
                      <a:pt x="10610" y="1638"/>
                    </a:cubicBezTo>
                    <a:cubicBezTo>
                      <a:pt x="10627" y="1638"/>
                      <a:pt x="10677" y="1538"/>
                      <a:pt x="10610" y="1521"/>
                    </a:cubicBezTo>
                    <a:cubicBezTo>
                      <a:pt x="10627" y="1504"/>
                      <a:pt x="10627" y="1521"/>
                      <a:pt x="10644" y="1521"/>
                    </a:cubicBezTo>
                    <a:cubicBezTo>
                      <a:pt x="10627" y="1488"/>
                      <a:pt x="10610" y="1454"/>
                      <a:pt x="10560" y="1471"/>
                    </a:cubicBezTo>
                    <a:cubicBezTo>
                      <a:pt x="10560" y="1438"/>
                      <a:pt x="10543" y="1388"/>
                      <a:pt x="10560" y="1371"/>
                    </a:cubicBezTo>
                    <a:cubicBezTo>
                      <a:pt x="10543" y="1354"/>
                      <a:pt x="10527" y="1354"/>
                      <a:pt x="10493" y="1354"/>
                    </a:cubicBezTo>
                    <a:cubicBezTo>
                      <a:pt x="10527" y="1421"/>
                      <a:pt x="10443" y="1371"/>
                      <a:pt x="10460" y="1438"/>
                    </a:cubicBezTo>
                    <a:cubicBezTo>
                      <a:pt x="10443" y="1438"/>
                      <a:pt x="10443" y="1404"/>
                      <a:pt x="10427" y="1404"/>
                    </a:cubicBezTo>
                    <a:cubicBezTo>
                      <a:pt x="10393" y="1404"/>
                      <a:pt x="10443" y="1438"/>
                      <a:pt x="10410" y="1438"/>
                    </a:cubicBezTo>
                    <a:cubicBezTo>
                      <a:pt x="10410" y="1438"/>
                      <a:pt x="10393" y="1438"/>
                      <a:pt x="10376" y="1438"/>
                    </a:cubicBezTo>
                    <a:cubicBezTo>
                      <a:pt x="10343" y="1371"/>
                      <a:pt x="10376" y="1287"/>
                      <a:pt x="10293" y="1271"/>
                    </a:cubicBezTo>
                    <a:cubicBezTo>
                      <a:pt x="10326" y="1254"/>
                      <a:pt x="10310" y="1254"/>
                      <a:pt x="10293" y="1204"/>
                    </a:cubicBezTo>
                    <a:cubicBezTo>
                      <a:pt x="10276" y="1220"/>
                      <a:pt x="10276" y="1220"/>
                      <a:pt x="10243" y="1237"/>
                    </a:cubicBezTo>
                    <a:cubicBezTo>
                      <a:pt x="10259" y="1271"/>
                      <a:pt x="10259" y="1321"/>
                      <a:pt x="10293" y="1321"/>
                    </a:cubicBezTo>
                    <a:cubicBezTo>
                      <a:pt x="10276" y="1337"/>
                      <a:pt x="10276" y="1337"/>
                      <a:pt x="10293" y="1371"/>
                    </a:cubicBezTo>
                    <a:cubicBezTo>
                      <a:pt x="10259" y="1337"/>
                      <a:pt x="10259" y="1388"/>
                      <a:pt x="10209" y="1371"/>
                    </a:cubicBezTo>
                    <a:cubicBezTo>
                      <a:pt x="10209" y="1337"/>
                      <a:pt x="10226" y="1337"/>
                      <a:pt x="10226" y="1321"/>
                    </a:cubicBezTo>
                    <a:cubicBezTo>
                      <a:pt x="10209" y="1321"/>
                      <a:pt x="10209" y="1337"/>
                      <a:pt x="10193" y="1337"/>
                    </a:cubicBezTo>
                    <a:cubicBezTo>
                      <a:pt x="10209" y="1287"/>
                      <a:pt x="10176" y="1304"/>
                      <a:pt x="10159" y="1237"/>
                    </a:cubicBezTo>
                    <a:cubicBezTo>
                      <a:pt x="10142" y="1254"/>
                      <a:pt x="10126" y="1254"/>
                      <a:pt x="10126" y="1287"/>
                    </a:cubicBezTo>
                    <a:cubicBezTo>
                      <a:pt x="10092" y="1271"/>
                      <a:pt x="10042" y="1254"/>
                      <a:pt x="10042" y="1187"/>
                    </a:cubicBezTo>
                    <a:cubicBezTo>
                      <a:pt x="10009" y="1187"/>
                      <a:pt x="10026" y="1220"/>
                      <a:pt x="9992" y="1204"/>
                    </a:cubicBezTo>
                    <a:cubicBezTo>
                      <a:pt x="9992" y="1187"/>
                      <a:pt x="9942" y="1170"/>
                      <a:pt x="9975" y="1154"/>
                    </a:cubicBezTo>
                    <a:cubicBezTo>
                      <a:pt x="9959" y="1137"/>
                      <a:pt x="9942" y="1154"/>
                      <a:pt x="9925" y="1137"/>
                    </a:cubicBezTo>
                    <a:cubicBezTo>
                      <a:pt x="9892" y="1137"/>
                      <a:pt x="9875" y="1170"/>
                      <a:pt x="9842" y="1187"/>
                    </a:cubicBezTo>
                    <a:cubicBezTo>
                      <a:pt x="9858" y="1204"/>
                      <a:pt x="9875" y="1187"/>
                      <a:pt x="9909" y="1204"/>
                    </a:cubicBezTo>
                    <a:cubicBezTo>
                      <a:pt x="9909" y="1237"/>
                      <a:pt x="9925" y="1287"/>
                      <a:pt x="9942" y="1271"/>
                    </a:cubicBezTo>
                    <a:cubicBezTo>
                      <a:pt x="9959" y="1304"/>
                      <a:pt x="9875" y="1254"/>
                      <a:pt x="9892" y="1304"/>
                    </a:cubicBezTo>
                    <a:cubicBezTo>
                      <a:pt x="9875" y="1304"/>
                      <a:pt x="9892" y="1254"/>
                      <a:pt x="9909" y="1254"/>
                    </a:cubicBezTo>
                    <a:cubicBezTo>
                      <a:pt x="9909" y="1237"/>
                      <a:pt x="9858" y="1254"/>
                      <a:pt x="9858" y="1237"/>
                    </a:cubicBezTo>
                    <a:cubicBezTo>
                      <a:pt x="9842" y="1237"/>
                      <a:pt x="9858" y="1271"/>
                      <a:pt x="9825" y="1271"/>
                    </a:cubicBezTo>
                    <a:cubicBezTo>
                      <a:pt x="9808" y="1287"/>
                      <a:pt x="9808" y="1220"/>
                      <a:pt x="9808" y="1271"/>
                    </a:cubicBezTo>
                    <a:cubicBezTo>
                      <a:pt x="9775" y="1271"/>
                      <a:pt x="9792" y="1220"/>
                      <a:pt x="9792" y="1204"/>
                    </a:cubicBezTo>
                    <a:cubicBezTo>
                      <a:pt x="9758" y="1237"/>
                      <a:pt x="9741" y="1170"/>
                      <a:pt x="9741" y="1237"/>
                    </a:cubicBezTo>
                    <a:cubicBezTo>
                      <a:pt x="9725" y="1220"/>
                      <a:pt x="9708" y="1204"/>
                      <a:pt x="9708" y="1170"/>
                    </a:cubicBezTo>
                    <a:cubicBezTo>
                      <a:pt x="9758" y="1170"/>
                      <a:pt x="9708" y="1087"/>
                      <a:pt x="9741" y="1053"/>
                    </a:cubicBezTo>
                    <a:cubicBezTo>
                      <a:pt x="9741" y="1053"/>
                      <a:pt x="9641" y="1003"/>
                      <a:pt x="9658" y="1070"/>
                    </a:cubicBezTo>
                    <a:cubicBezTo>
                      <a:pt x="9625" y="1070"/>
                      <a:pt x="9608" y="1053"/>
                      <a:pt x="9591" y="1037"/>
                    </a:cubicBezTo>
                    <a:cubicBezTo>
                      <a:pt x="9558" y="1053"/>
                      <a:pt x="9441" y="1103"/>
                      <a:pt x="9474" y="1204"/>
                    </a:cubicBezTo>
                    <a:cubicBezTo>
                      <a:pt x="9508" y="1220"/>
                      <a:pt x="9524" y="1237"/>
                      <a:pt x="9541" y="1271"/>
                    </a:cubicBezTo>
                    <a:cubicBezTo>
                      <a:pt x="9524" y="1271"/>
                      <a:pt x="9524" y="1254"/>
                      <a:pt x="9491" y="1254"/>
                    </a:cubicBezTo>
                    <a:cubicBezTo>
                      <a:pt x="9524" y="1304"/>
                      <a:pt x="9524" y="1321"/>
                      <a:pt x="9508" y="1371"/>
                    </a:cubicBezTo>
                    <a:cubicBezTo>
                      <a:pt x="9524" y="1388"/>
                      <a:pt x="9591" y="1421"/>
                      <a:pt x="9591" y="1421"/>
                    </a:cubicBezTo>
                    <a:cubicBezTo>
                      <a:pt x="9608" y="1421"/>
                      <a:pt x="9608" y="1371"/>
                      <a:pt x="9608" y="1438"/>
                    </a:cubicBezTo>
                    <a:lnTo>
                      <a:pt x="9658" y="1438"/>
                    </a:lnTo>
                    <a:cubicBezTo>
                      <a:pt x="9641" y="1438"/>
                      <a:pt x="9625" y="1404"/>
                      <a:pt x="9675" y="1404"/>
                    </a:cubicBezTo>
                    <a:cubicBezTo>
                      <a:pt x="9658" y="1404"/>
                      <a:pt x="9641" y="1337"/>
                      <a:pt x="9658" y="1321"/>
                    </a:cubicBezTo>
                    <a:cubicBezTo>
                      <a:pt x="9641" y="1287"/>
                      <a:pt x="9625" y="1371"/>
                      <a:pt x="9608" y="1337"/>
                    </a:cubicBezTo>
                    <a:cubicBezTo>
                      <a:pt x="9591" y="1287"/>
                      <a:pt x="9625" y="1271"/>
                      <a:pt x="9608" y="1237"/>
                    </a:cubicBezTo>
                    <a:cubicBezTo>
                      <a:pt x="9625" y="1254"/>
                      <a:pt x="9658" y="1254"/>
                      <a:pt x="9641" y="1237"/>
                    </a:cubicBezTo>
                    <a:cubicBezTo>
                      <a:pt x="9691" y="1237"/>
                      <a:pt x="9741" y="1404"/>
                      <a:pt x="9741" y="1438"/>
                    </a:cubicBezTo>
                    <a:cubicBezTo>
                      <a:pt x="9741" y="1438"/>
                      <a:pt x="9675" y="1471"/>
                      <a:pt x="9691" y="1438"/>
                    </a:cubicBezTo>
                    <a:cubicBezTo>
                      <a:pt x="9675" y="1438"/>
                      <a:pt x="9675" y="1454"/>
                      <a:pt x="9658" y="1454"/>
                    </a:cubicBezTo>
                    <a:cubicBezTo>
                      <a:pt x="9641" y="1488"/>
                      <a:pt x="9691" y="1471"/>
                      <a:pt x="9675" y="1504"/>
                    </a:cubicBezTo>
                    <a:cubicBezTo>
                      <a:pt x="9641" y="1471"/>
                      <a:pt x="9625" y="1488"/>
                      <a:pt x="9574" y="1488"/>
                    </a:cubicBezTo>
                    <a:cubicBezTo>
                      <a:pt x="9558" y="1538"/>
                      <a:pt x="9541" y="1538"/>
                      <a:pt x="9558" y="1588"/>
                    </a:cubicBezTo>
                    <a:cubicBezTo>
                      <a:pt x="9591" y="1588"/>
                      <a:pt x="9574" y="1588"/>
                      <a:pt x="9608" y="1571"/>
                    </a:cubicBezTo>
                    <a:cubicBezTo>
                      <a:pt x="9608" y="1605"/>
                      <a:pt x="9625" y="1605"/>
                      <a:pt x="9641" y="1621"/>
                    </a:cubicBezTo>
                    <a:cubicBezTo>
                      <a:pt x="9658" y="1621"/>
                      <a:pt x="9625" y="1588"/>
                      <a:pt x="9641" y="1571"/>
                    </a:cubicBezTo>
                    <a:cubicBezTo>
                      <a:pt x="9658" y="1605"/>
                      <a:pt x="9708" y="1555"/>
                      <a:pt x="9725" y="1571"/>
                    </a:cubicBezTo>
                    <a:cubicBezTo>
                      <a:pt x="9741" y="1571"/>
                      <a:pt x="9741" y="1538"/>
                      <a:pt x="9758" y="1521"/>
                    </a:cubicBezTo>
                    <a:cubicBezTo>
                      <a:pt x="9808" y="1555"/>
                      <a:pt x="9792" y="1488"/>
                      <a:pt x="9825" y="1488"/>
                    </a:cubicBezTo>
                    <a:cubicBezTo>
                      <a:pt x="9792" y="1521"/>
                      <a:pt x="9825" y="1538"/>
                      <a:pt x="9842" y="1571"/>
                    </a:cubicBezTo>
                    <a:cubicBezTo>
                      <a:pt x="9875" y="1521"/>
                      <a:pt x="9892" y="1555"/>
                      <a:pt x="9942" y="1538"/>
                    </a:cubicBezTo>
                    <a:cubicBezTo>
                      <a:pt x="9925" y="1588"/>
                      <a:pt x="9959" y="1605"/>
                      <a:pt x="9942" y="1638"/>
                    </a:cubicBezTo>
                    <a:cubicBezTo>
                      <a:pt x="9909" y="1655"/>
                      <a:pt x="9909" y="1655"/>
                      <a:pt x="9875" y="1638"/>
                    </a:cubicBezTo>
                    <a:cubicBezTo>
                      <a:pt x="9842" y="1638"/>
                      <a:pt x="9909" y="1672"/>
                      <a:pt x="9875" y="1672"/>
                    </a:cubicBezTo>
                    <a:cubicBezTo>
                      <a:pt x="9842" y="1638"/>
                      <a:pt x="9825" y="1655"/>
                      <a:pt x="9808" y="1688"/>
                    </a:cubicBezTo>
                    <a:cubicBezTo>
                      <a:pt x="9792" y="1688"/>
                      <a:pt x="9808" y="1672"/>
                      <a:pt x="9808" y="1655"/>
                    </a:cubicBezTo>
                    <a:cubicBezTo>
                      <a:pt x="9725" y="1655"/>
                      <a:pt x="9708" y="1738"/>
                      <a:pt x="9741" y="1789"/>
                    </a:cubicBezTo>
                    <a:cubicBezTo>
                      <a:pt x="9775" y="1755"/>
                      <a:pt x="9758" y="1789"/>
                      <a:pt x="9808" y="1805"/>
                    </a:cubicBezTo>
                    <a:cubicBezTo>
                      <a:pt x="9808" y="1805"/>
                      <a:pt x="9825" y="1805"/>
                      <a:pt x="9825" y="1805"/>
                    </a:cubicBezTo>
                    <a:cubicBezTo>
                      <a:pt x="9825" y="1789"/>
                      <a:pt x="9808" y="1789"/>
                      <a:pt x="9808" y="1772"/>
                    </a:cubicBezTo>
                    <a:cubicBezTo>
                      <a:pt x="9842" y="1772"/>
                      <a:pt x="9858" y="1755"/>
                      <a:pt x="9875" y="1738"/>
                    </a:cubicBezTo>
                    <a:cubicBezTo>
                      <a:pt x="9909" y="1755"/>
                      <a:pt x="9942" y="1772"/>
                      <a:pt x="9992" y="1738"/>
                    </a:cubicBezTo>
                    <a:cubicBezTo>
                      <a:pt x="10009" y="1789"/>
                      <a:pt x="9975" y="1805"/>
                      <a:pt x="9992" y="1839"/>
                    </a:cubicBezTo>
                    <a:cubicBezTo>
                      <a:pt x="10026" y="1839"/>
                      <a:pt x="10042" y="1839"/>
                      <a:pt x="10042" y="1872"/>
                    </a:cubicBezTo>
                    <a:cubicBezTo>
                      <a:pt x="10092" y="1855"/>
                      <a:pt x="10092" y="1822"/>
                      <a:pt x="10159" y="1839"/>
                    </a:cubicBezTo>
                    <a:cubicBezTo>
                      <a:pt x="10142" y="1872"/>
                      <a:pt x="10159" y="1922"/>
                      <a:pt x="10176" y="1889"/>
                    </a:cubicBezTo>
                    <a:cubicBezTo>
                      <a:pt x="10193" y="1922"/>
                      <a:pt x="10109" y="1939"/>
                      <a:pt x="10092" y="1939"/>
                    </a:cubicBezTo>
                    <a:lnTo>
                      <a:pt x="10092" y="1905"/>
                    </a:lnTo>
                    <a:cubicBezTo>
                      <a:pt x="10042" y="1922"/>
                      <a:pt x="10059" y="1889"/>
                      <a:pt x="10009" y="1872"/>
                    </a:cubicBezTo>
                    <a:cubicBezTo>
                      <a:pt x="10026" y="1889"/>
                      <a:pt x="10042" y="1922"/>
                      <a:pt x="10076" y="1939"/>
                    </a:cubicBezTo>
                    <a:cubicBezTo>
                      <a:pt x="10059" y="1956"/>
                      <a:pt x="10042" y="2022"/>
                      <a:pt x="10092" y="2022"/>
                    </a:cubicBezTo>
                    <a:cubicBezTo>
                      <a:pt x="10076" y="2039"/>
                      <a:pt x="10076" y="2039"/>
                      <a:pt x="10059" y="2056"/>
                    </a:cubicBezTo>
                    <a:cubicBezTo>
                      <a:pt x="10076" y="2089"/>
                      <a:pt x="10092" y="2039"/>
                      <a:pt x="10109" y="2073"/>
                    </a:cubicBezTo>
                    <a:cubicBezTo>
                      <a:pt x="10092" y="2123"/>
                      <a:pt x="10142" y="2123"/>
                      <a:pt x="10109" y="2156"/>
                    </a:cubicBezTo>
                    <a:cubicBezTo>
                      <a:pt x="10042" y="2106"/>
                      <a:pt x="10059" y="2206"/>
                      <a:pt x="10009" y="2190"/>
                    </a:cubicBezTo>
                    <a:cubicBezTo>
                      <a:pt x="9992" y="2240"/>
                      <a:pt x="10026" y="2240"/>
                      <a:pt x="10059" y="2240"/>
                    </a:cubicBezTo>
                    <a:cubicBezTo>
                      <a:pt x="10092" y="2190"/>
                      <a:pt x="10142" y="2206"/>
                      <a:pt x="10159" y="2190"/>
                    </a:cubicBezTo>
                    <a:cubicBezTo>
                      <a:pt x="10193" y="2206"/>
                      <a:pt x="10126" y="2240"/>
                      <a:pt x="10176" y="2240"/>
                    </a:cubicBezTo>
                    <a:cubicBezTo>
                      <a:pt x="10159" y="2273"/>
                      <a:pt x="10076" y="2306"/>
                      <a:pt x="10076" y="2240"/>
                    </a:cubicBezTo>
                    <a:cubicBezTo>
                      <a:pt x="10059" y="2256"/>
                      <a:pt x="10076" y="2290"/>
                      <a:pt x="10059" y="2290"/>
                    </a:cubicBezTo>
                    <a:cubicBezTo>
                      <a:pt x="10009" y="2256"/>
                      <a:pt x="9975" y="2357"/>
                      <a:pt x="9909" y="2373"/>
                    </a:cubicBezTo>
                    <a:cubicBezTo>
                      <a:pt x="9925" y="2407"/>
                      <a:pt x="9909" y="2440"/>
                      <a:pt x="9925" y="2474"/>
                    </a:cubicBezTo>
                    <a:cubicBezTo>
                      <a:pt x="9959" y="2457"/>
                      <a:pt x="10042" y="2457"/>
                      <a:pt x="10059" y="2440"/>
                    </a:cubicBezTo>
                    <a:cubicBezTo>
                      <a:pt x="10092" y="2440"/>
                      <a:pt x="10059" y="2423"/>
                      <a:pt x="10059" y="2407"/>
                    </a:cubicBezTo>
                    <a:cubicBezTo>
                      <a:pt x="10092" y="2407"/>
                      <a:pt x="10092" y="2390"/>
                      <a:pt x="10092" y="2373"/>
                    </a:cubicBezTo>
                    <a:cubicBezTo>
                      <a:pt x="10193" y="2373"/>
                      <a:pt x="10193" y="2323"/>
                      <a:pt x="10209" y="2256"/>
                    </a:cubicBezTo>
                    <a:cubicBezTo>
                      <a:pt x="10243" y="2256"/>
                      <a:pt x="10226" y="2273"/>
                      <a:pt x="10226" y="2240"/>
                    </a:cubicBezTo>
                    <a:cubicBezTo>
                      <a:pt x="10243" y="2240"/>
                      <a:pt x="10276" y="2240"/>
                      <a:pt x="10293" y="2273"/>
                    </a:cubicBezTo>
                    <a:cubicBezTo>
                      <a:pt x="10343" y="2223"/>
                      <a:pt x="10427" y="2256"/>
                      <a:pt x="10460" y="2206"/>
                    </a:cubicBezTo>
                    <a:cubicBezTo>
                      <a:pt x="10427" y="2190"/>
                      <a:pt x="10477" y="2173"/>
                      <a:pt x="10493" y="2190"/>
                    </a:cubicBezTo>
                    <a:cubicBezTo>
                      <a:pt x="10510" y="2139"/>
                      <a:pt x="10543" y="2106"/>
                      <a:pt x="10594" y="2073"/>
                    </a:cubicBezTo>
                    <a:cubicBezTo>
                      <a:pt x="10560" y="2022"/>
                      <a:pt x="10577" y="2039"/>
                      <a:pt x="10543" y="1972"/>
                    </a:cubicBezTo>
                    <a:cubicBezTo>
                      <a:pt x="10543" y="1939"/>
                      <a:pt x="10560" y="1922"/>
                      <a:pt x="10577" y="1905"/>
                    </a:cubicBezTo>
                    <a:cubicBezTo>
                      <a:pt x="10610" y="1922"/>
                      <a:pt x="10610" y="1972"/>
                      <a:pt x="10644" y="1972"/>
                    </a:cubicBezTo>
                    <a:cubicBezTo>
                      <a:pt x="10644" y="2006"/>
                      <a:pt x="10627" y="2006"/>
                      <a:pt x="10610" y="2022"/>
                    </a:cubicBezTo>
                    <a:cubicBezTo>
                      <a:pt x="10627" y="2073"/>
                      <a:pt x="10677" y="2006"/>
                      <a:pt x="10677" y="1972"/>
                    </a:cubicBezTo>
                    <a:cubicBezTo>
                      <a:pt x="10677" y="1989"/>
                      <a:pt x="10694" y="2022"/>
                      <a:pt x="10727" y="2006"/>
                    </a:cubicBezTo>
                    <a:cubicBezTo>
                      <a:pt x="10711" y="2006"/>
                      <a:pt x="10711" y="2056"/>
                      <a:pt x="10744" y="2106"/>
                    </a:cubicBezTo>
                    <a:cubicBezTo>
                      <a:pt x="10711" y="2139"/>
                      <a:pt x="10677" y="2089"/>
                      <a:pt x="10677" y="2139"/>
                    </a:cubicBezTo>
                    <a:cubicBezTo>
                      <a:pt x="10644" y="2139"/>
                      <a:pt x="10610" y="2123"/>
                      <a:pt x="10610" y="2089"/>
                    </a:cubicBezTo>
                    <a:cubicBezTo>
                      <a:pt x="10577" y="2156"/>
                      <a:pt x="10560" y="2089"/>
                      <a:pt x="10527" y="2173"/>
                    </a:cubicBezTo>
                    <a:cubicBezTo>
                      <a:pt x="10560" y="2156"/>
                      <a:pt x="10543" y="2223"/>
                      <a:pt x="10510" y="2190"/>
                    </a:cubicBezTo>
                    <a:cubicBezTo>
                      <a:pt x="10543" y="2206"/>
                      <a:pt x="10493" y="2223"/>
                      <a:pt x="10527" y="2223"/>
                    </a:cubicBezTo>
                    <a:cubicBezTo>
                      <a:pt x="10510" y="2273"/>
                      <a:pt x="10493" y="2206"/>
                      <a:pt x="10460" y="2240"/>
                    </a:cubicBezTo>
                    <a:cubicBezTo>
                      <a:pt x="10477" y="2256"/>
                      <a:pt x="10477" y="2256"/>
                      <a:pt x="10493" y="2273"/>
                    </a:cubicBezTo>
                    <a:cubicBezTo>
                      <a:pt x="10493" y="2273"/>
                      <a:pt x="10460" y="2273"/>
                      <a:pt x="10443" y="2290"/>
                    </a:cubicBezTo>
                    <a:cubicBezTo>
                      <a:pt x="10443" y="2323"/>
                      <a:pt x="10477" y="2340"/>
                      <a:pt x="10443" y="2373"/>
                    </a:cubicBezTo>
                    <a:cubicBezTo>
                      <a:pt x="10510" y="2390"/>
                      <a:pt x="10510" y="2440"/>
                      <a:pt x="10510" y="2524"/>
                    </a:cubicBezTo>
                    <a:cubicBezTo>
                      <a:pt x="10493" y="2524"/>
                      <a:pt x="10477" y="2490"/>
                      <a:pt x="10443" y="2507"/>
                    </a:cubicBezTo>
                    <a:cubicBezTo>
                      <a:pt x="10460" y="2457"/>
                      <a:pt x="10410" y="2474"/>
                      <a:pt x="10410" y="2457"/>
                    </a:cubicBezTo>
                    <a:cubicBezTo>
                      <a:pt x="10410" y="2474"/>
                      <a:pt x="10393" y="2557"/>
                      <a:pt x="10343" y="2557"/>
                    </a:cubicBezTo>
                    <a:cubicBezTo>
                      <a:pt x="10376" y="2574"/>
                      <a:pt x="10343" y="2607"/>
                      <a:pt x="10310" y="2607"/>
                    </a:cubicBezTo>
                    <a:cubicBezTo>
                      <a:pt x="10310" y="2657"/>
                      <a:pt x="10360" y="2641"/>
                      <a:pt x="10343" y="2674"/>
                    </a:cubicBezTo>
                    <a:cubicBezTo>
                      <a:pt x="10326" y="2691"/>
                      <a:pt x="10326" y="2657"/>
                      <a:pt x="10293" y="2657"/>
                    </a:cubicBezTo>
                    <a:cubicBezTo>
                      <a:pt x="10293" y="2674"/>
                      <a:pt x="10310" y="2691"/>
                      <a:pt x="10326" y="2691"/>
                    </a:cubicBezTo>
                    <a:cubicBezTo>
                      <a:pt x="10293" y="2691"/>
                      <a:pt x="10259" y="2724"/>
                      <a:pt x="10226" y="2741"/>
                    </a:cubicBezTo>
                    <a:cubicBezTo>
                      <a:pt x="10193" y="2691"/>
                      <a:pt x="10109" y="2741"/>
                      <a:pt x="10092" y="2674"/>
                    </a:cubicBezTo>
                    <a:cubicBezTo>
                      <a:pt x="10076" y="2674"/>
                      <a:pt x="10059" y="2707"/>
                      <a:pt x="10042" y="2691"/>
                    </a:cubicBezTo>
                    <a:cubicBezTo>
                      <a:pt x="10042" y="2741"/>
                      <a:pt x="10026" y="2741"/>
                      <a:pt x="10042" y="2791"/>
                    </a:cubicBezTo>
                    <a:cubicBezTo>
                      <a:pt x="10059" y="2758"/>
                      <a:pt x="10076" y="2758"/>
                      <a:pt x="10059" y="2791"/>
                    </a:cubicBezTo>
                    <a:cubicBezTo>
                      <a:pt x="10076" y="2791"/>
                      <a:pt x="10076" y="2791"/>
                      <a:pt x="10092" y="2808"/>
                    </a:cubicBezTo>
                    <a:cubicBezTo>
                      <a:pt x="10126" y="2741"/>
                      <a:pt x="10176" y="2791"/>
                      <a:pt x="10226" y="2774"/>
                    </a:cubicBezTo>
                    <a:cubicBezTo>
                      <a:pt x="10176" y="2841"/>
                      <a:pt x="10109" y="2891"/>
                      <a:pt x="10042" y="2941"/>
                    </a:cubicBezTo>
                    <a:cubicBezTo>
                      <a:pt x="10042" y="2992"/>
                      <a:pt x="10092" y="2975"/>
                      <a:pt x="10076" y="3025"/>
                    </a:cubicBezTo>
                    <a:cubicBezTo>
                      <a:pt x="10059" y="2975"/>
                      <a:pt x="10026" y="2992"/>
                      <a:pt x="9992" y="2975"/>
                    </a:cubicBezTo>
                    <a:cubicBezTo>
                      <a:pt x="9975" y="2992"/>
                      <a:pt x="9942" y="2992"/>
                      <a:pt x="9942" y="3042"/>
                    </a:cubicBezTo>
                    <a:cubicBezTo>
                      <a:pt x="9892" y="3058"/>
                      <a:pt x="9892" y="3025"/>
                      <a:pt x="9875" y="3008"/>
                    </a:cubicBezTo>
                    <a:cubicBezTo>
                      <a:pt x="9892" y="3058"/>
                      <a:pt x="9909" y="3125"/>
                      <a:pt x="9892" y="3192"/>
                    </a:cubicBezTo>
                    <a:cubicBezTo>
                      <a:pt x="9925" y="3209"/>
                      <a:pt x="9975" y="3142"/>
                      <a:pt x="9975" y="3209"/>
                    </a:cubicBezTo>
                    <a:cubicBezTo>
                      <a:pt x="9992" y="3192"/>
                      <a:pt x="10009" y="3159"/>
                      <a:pt x="10059" y="3175"/>
                    </a:cubicBezTo>
                    <a:cubicBezTo>
                      <a:pt x="10009" y="3092"/>
                      <a:pt x="10059" y="3042"/>
                      <a:pt x="10126" y="3042"/>
                    </a:cubicBezTo>
                    <a:cubicBezTo>
                      <a:pt x="10126" y="3075"/>
                      <a:pt x="10092" y="3075"/>
                      <a:pt x="10109" y="3109"/>
                    </a:cubicBezTo>
                    <a:cubicBezTo>
                      <a:pt x="10126" y="3109"/>
                      <a:pt x="10126" y="3092"/>
                      <a:pt x="10126" y="3075"/>
                    </a:cubicBezTo>
                    <a:cubicBezTo>
                      <a:pt x="10176" y="3109"/>
                      <a:pt x="10092" y="3142"/>
                      <a:pt x="10126" y="3175"/>
                    </a:cubicBezTo>
                    <a:cubicBezTo>
                      <a:pt x="10176" y="3209"/>
                      <a:pt x="10293" y="3209"/>
                      <a:pt x="10293" y="3309"/>
                    </a:cubicBezTo>
                    <a:cubicBezTo>
                      <a:pt x="10310" y="3292"/>
                      <a:pt x="10326" y="3259"/>
                      <a:pt x="10343" y="3242"/>
                    </a:cubicBezTo>
                    <a:cubicBezTo>
                      <a:pt x="10393" y="3242"/>
                      <a:pt x="10360" y="3326"/>
                      <a:pt x="10410" y="3309"/>
                    </a:cubicBezTo>
                    <a:cubicBezTo>
                      <a:pt x="10393" y="3342"/>
                      <a:pt x="10393" y="3376"/>
                      <a:pt x="10343" y="3359"/>
                    </a:cubicBezTo>
                    <a:cubicBezTo>
                      <a:pt x="10293" y="3426"/>
                      <a:pt x="10360" y="3510"/>
                      <a:pt x="10343" y="3543"/>
                    </a:cubicBezTo>
                    <a:cubicBezTo>
                      <a:pt x="10393" y="3560"/>
                      <a:pt x="10393" y="3526"/>
                      <a:pt x="10427" y="3526"/>
                    </a:cubicBezTo>
                    <a:cubicBezTo>
                      <a:pt x="10410" y="3576"/>
                      <a:pt x="10410" y="3593"/>
                      <a:pt x="10443" y="3626"/>
                    </a:cubicBezTo>
                    <a:cubicBezTo>
                      <a:pt x="10443" y="3610"/>
                      <a:pt x="10477" y="3576"/>
                      <a:pt x="10443" y="3576"/>
                    </a:cubicBezTo>
                    <a:cubicBezTo>
                      <a:pt x="10510" y="3593"/>
                      <a:pt x="10477" y="3443"/>
                      <a:pt x="10527" y="3426"/>
                    </a:cubicBezTo>
                    <a:cubicBezTo>
                      <a:pt x="10527" y="3476"/>
                      <a:pt x="10577" y="3493"/>
                      <a:pt x="10527" y="3510"/>
                    </a:cubicBezTo>
                    <a:cubicBezTo>
                      <a:pt x="10577" y="3576"/>
                      <a:pt x="10577" y="3459"/>
                      <a:pt x="10627" y="3459"/>
                    </a:cubicBezTo>
                    <a:cubicBezTo>
                      <a:pt x="10660" y="3443"/>
                      <a:pt x="10644" y="3510"/>
                      <a:pt x="10660" y="3510"/>
                    </a:cubicBezTo>
                    <a:cubicBezTo>
                      <a:pt x="10660" y="3526"/>
                      <a:pt x="10644" y="3526"/>
                      <a:pt x="10644" y="3543"/>
                    </a:cubicBezTo>
                    <a:cubicBezTo>
                      <a:pt x="10627" y="3526"/>
                      <a:pt x="10610" y="3526"/>
                      <a:pt x="10610" y="3510"/>
                    </a:cubicBezTo>
                    <a:cubicBezTo>
                      <a:pt x="10560" y="3543"/>
                      <a:pt x="10610" y="3610"/>
                      <a:pt x="10644" y="3576"/>
                    </a:cubicBezTo>
                    <a:cubicBezTo>
                      <a:pt x="10660" y="3610"/>
                      <a:pt x="10677" y="3643"/>
                      <a:pt x="10660" y="3693"/>
                    </a:cubicBezTo>
                    <a:cubicBezTo>
                      <a:pt x="10727" y="3677"/>
                      <a:pt x="10694" y="3727"/>
                      <a:pt x="10727" y="3760"/>
                    </a:cubicBezTo>
                    <a:cubicBezTo>
                      <a:pt x="10711" y="3794"/>
                      <a:pt x="10677" y="3794"/>
                      <a:pt x="10677" y="3827"/>
                    </a:cubicBezTo>
                    <a:cubicBezTo>
                      <a:pt x="10677" y="3877"/>
                      <a:pt x="10711" y="3810"/>
                      <a:pt x="10711" y="3860"/>
                    </a:cubicBezTo>
                    <a:cubicBezTo>
                      <a:pt x="10677" y="3877"/>
                      <a:pt x="10677" y="3844"/>
                      <a:pt x="10660" y="3860"/>
                    </a:cubicBezTo>
                    <a:cubicBezTo>
                      <a:pt x="10694" y="3911"/>
                      <a:pt x="10761" y="3860"/>
                      <a:pt x="10794" y="3877"/>
                    </a:cubicBezTo>
                    <a:lnTo>
                      <a:pt x="10794" y="3476"/>
                    </a:lnTo>
                    <a:cubicBezTo>
                      <a:pt x="10777" y="3476"/>
                      <a:pt x="10761" y="3493"/>
                      <a:pt x="10727" y="3476"/>
                    </a:cubicBezTo>
                    <a:cubicBezTo>
                      <a:pt x="10744" y="3409"/>
                      <a:pt x="10727" y="3426"/>
                      <a:pt x="10727" y="3376"/>
                    </a:cubicBezTo>
                    <a:cubicBezTo>
                      <a:pt x="10761" y="3376"/>
                      <a:pt x="10727" y="3326"/>
                      <a:pt x="10744" y="3326"/>
                    </a:cubicBezTo>
                    <a:cubicBezTo>
                      <a:pt x="10744" y="3309"/>
                      <a:pt x="10727" y="3342"/>
                      <a:pt x="10711" y="3309"/>
                    </a:cubicBezTo>
                    <a:cubicBezTo>
                      <a:pt x="10727" y="3292"/>
                      <a:pt x="10761" y="3292"/>
                      <a:pt x="10794" y="3292"/>
                    </a:cubicBezTo>
                    <a:cubicBezTo>
                      <a:pt x="10811" y="3309"/>
                      <a:pt x="10794" y="3326"/>
                      <a:pt x="10794" y="3326"/>
                    </a:cubicBezTo>
                    <a:lnTo>
                      <a:pt x="10794" y="3192"/>
                    </a:lnTo>
                    <a:cubicBezTo>
                      <a:pt x="10777" y="3192"/>
                      <a:pt x="10761" y="3192"/>
                      <a:pt x="10744" y="3209"/>
                    </a:cubicBezTo>
                    <a:cubicBezTo>
                      <a:pt x="10744" y="3175"/>
                      <a:pt x="10777" y="3192"/>
                      <a:pt x="10761" y="3142"/>
                    </a:cubicBezTo>
                    <a:cubicBezTo>
                      <a:pt x="10777" y="3159"/>
                      <a:pt x="10794" y="3175"/>
                      <a:pt x="10794" y="3175"/>
                    </a:cubicBezTo>
                    <a:lnTo>
                      <a:pt x="10794" y="2992"/>
                    </a:lnTo>
                    <a:cubicBezTo>
                      <a:pt x="10761" y="2992"/>
                      <a:pt x="10777" y="2941"/>
                      <a:pt x="10727" y="2975"/>
                    </a:cubicBezTo>
                    <a:cubicBezTo>
                      <a:pt x="10711" y="2958"/>
                      <a:pt x="10694" y="2941"/>
                      <a:pt x="10711" y="2908"/>
                    </a:cubicBezTo>
                    <a:cubicBezTo>
                      <a:pt x="10711" y="2908"/>
                      <a:pt x="10677" y="2908"/>
                      <a:pt x="10677" y="2891"/>
                    </a:cubicBezTo>
                    <a:cubicBezTo>
                      <a:pt x="10660" y="2908"/>
                      <a:pt x="10660" y="2925"/>
                      <a:pt x="10644" y="2941"/>
                    </a:cubicBezTo>
                    <a:cubicBezTo>
                      <a:pt x="10660" y="2941"/>
                      <a:pt x="10660" y="2925"/>
                      <a:pt x="10677" y="2908"/>
                    </a:cubicBezTo>
                    <a:cubicBezTo>
                      <a:pt x="10711" y="2958"/>
                      <a:pt x="10644" y="2992"/>
                      <a:pt x="10627" y="3025"/>
                    </a:cubicBezTo>
                    <a:cubicBezTo>
                      <a:pt x="10644" y="3025"/>
                      <a:pt x="10677" y="3025"/>
                      <a:pt x="10711" y="3008"/>
                    </a:cubicBezTo>
                    <a:cubicBezTo>
                      <a:pt x="10660" y="3075"/>
                      <a:pt x="10610" y="3125"/>
                      <a:pt x="10560" y="3092"/>
                    </a:cubicBezTo>
                    <a:cubicBezTo>
                      <a:pt x="10560" y="3075"/>
                      <a:pt x="10543" y="3058"/>
                      <a:pt x="10560" y="3042"/>
                    </a:cubicBezTo>
                    <a:cubicBezTo>
                      <a:pt x="10560" y="3025"/>
                      <a:pt x="10527" y="3025"/>
                      <a:pt x="10510" y="3025"/>
                    </a:cubicBezTo>
                    <a:cubicBezTo>
                      <a:pt x="10510" y="3008"/>
                      <a:pt x="10510" y="3008"/>
                      <a:pt x="10510" y="3025"/>
                    </a:cubicBezTo>
                    <a:cubicBezTo>
                      <a:pt x="10543" y="3025"/>
                      <a:pt x="10543" y="3008"/>
                      <a:pt x="10543" y="2975"/>
                    </a:cubicBezTo>
                    <a:cubicBezTo>
                      <a:pt x="10560" y="2992"/>
                      <a:pt x="10577" y="3008"/>
                      <a:pt x="10577" y="3025"/>
                    </a:cubicBezTo>
                    <a:cubicBezTo>
                      <a:pt x="10594" y="3008"/>
                      <a:pt x="10577" y="3008"/>
                      <a:pt x="10577" y="2975"/>
                    </a:cubicBezTo>
                    <a:cubicBezTo>
                      <a:pt x="10627" y="3008"/>
                      <a:pt x="10610" y="2992"/>
                      <a:pt x="10644" y="2975"/>
                    </a:cubicBezTo>
                    <a:cubicBezTo>
                      <a:pt x="10627" y="2941"/>
                      <a:pt x="10627" y="2891"/>
                      <a:pt x="10610" y="2875"/>
                    </a:cubicBezTo>
                    <a:cubicBezTo>
                      <a:pt x="10594" y="2891"/>
                      <a:pt x="10594" y="2908"/>
                      <a:pt x="10594" y="2908"/>
                    </a:cubicBezTo>
                    <a:cubicBezTo>
                      <a:pt x="10560" y="2925"/>
                      <a:pt x="10577" y="2891"/>
                      <a:pt x="10560" y="2891"/>
                    </a:cubicBezTo>
                    <a:cubicBezTo>
                      <a:pt x="10560" y="2875"/>
                      <a:pt x="10594" y="2875"/>
                      <a:pt x="10610" y="2875"/>
                    </a:cubicBezTo>
                    <a:cubicBezTo>
                      <a:pt x="10610" y="2841"/>
                      <a:pt x="10560" y="2875"/>
                      <a:pt x="10560" y="2841"/>
                    </a:cubicBezTo>
                    <a:cubicBezTo>
                      <a:pt x="10543" y="2858"/>
                      <a:pt x="10577" y="2891"/>
                      <a:pt x="10543" y="2875"/>
                    </a:cubicBezTo>
                    <a:cubicBezTo>
                      <a:pt x="10560" y="2858"/>
                      <a:pt x="10510" y="2808"/>
                      <a:pt x="10493" y="2841"/>
                    </a:cubicBezTo>
                    <a:cubicBezTo>
                      <a:pt x="10493" y="2808"/>
                      <a:pt x="10493" y="2808"/>
                      <a:pt x="10493" y="2774"/>
                    </a:cubicBezTo>
                    <a:cubicBezTo>
                      <a:pt x="10460" y="2758"/>
                      <a:pt x="10427" y="2774"/>
                      <a:pt x="10410" y="2774"/>
                    </a:cubicBezTo>
                    <a:cubicBezTo>
                      <a:pt x="10393" y="2758"/>
                      <a:pt x="10360" y="2707"/>
                      <a:pt x="10343" y="2741"/>
                    </a:cubicBezTo>
                    <a:cubicBezTo>
                      <a:pt x="10326" y="2724"/>
                      <a:pt x="10376" y="2724"/>
                      <a:pt x="10410" y="2707"/>
                    </a:cubicBezTo>
                    <a:cubicBezTo>
                      <a:pt x="10410" y="2691"/>
                      <a:pt x="10393" y="2691"/>
                      <a:pt x="10393" y="2674"/>
                    </a:cubicBezTo>
                    <a:cubicBezTo>
                      <a:pt x="10410" y="2657"/>
                      <a:pt x="10427" y="2641"/>
                      <a:pt x="10460" y="2641"/>
                    </a:cubicBezTo>
                    <a:cubicBezTo>
                      <a:pt x="10477" y="2657"/>
                      <a:pt x="10460" y="2657"/>
                      <a:pt x="10460" y="2674"/>
                    </a:cubicBezTo>
                    <a:cubicBezTo>
                      <a:pt x="10460" y="2657"/>
                      <a:pt x="10477" y="2657"/>
                      <a:pt x="10493" y="2657"/>
                    </a:cubicBezTo>
                    <a:cubicBezTo>
                      <a:pt x="10493" y="2641"/>
                      <a:pt x="10460" y="2624"/>
                      <a:pt x="10493" y="2624"/>
                    </a:cubicBezTo>
                    <a:cubicBezTo>
                      <a:pt x="10510" y="2641"/>
                      <a:pt x="10543" y="2641"/>
                      <a:pt x="10543" y="2691"/>
                    </a:cubicBezTo>
                    <a:cubicBezTo>
                      <a:pt x="10560" y="2674"/>
                      <a:pt x="10577" y="2657"/>
                      <a:pt x="10610" y="2674"/>
                    </a:cubicBezTo>
                    <a:cubicBezTo>
                      <a:pt x="10610" y="2707"/>
                      <a:pt x="10610" y="2724"/>
                      <a:pt x="10594" y="2741"/>
                    </a:cubicBezTo>
                    <a:cubicBezTo>
                      <a:pt x="10610" y="2774"/>
                      <a:pt x="10627" y="2808"/>
                      <a:pt x="10660" y="2791"/>
                    </a:cubicBezTo>
                    <a:cubicBezTo>
                      <a:pt x="10660" y="2808"/>
                      <a:pt x="10660" y="2808"/>
                      <a:pt x="10644" y="2808"/>
                    </a:cubicBezTo>
                    <a:cubicBezTo>
                      <a:pt x="10644" y="2841"/>
                      <a:pt x="10677" y="2824"/>
                      <a:pt x="10644" y="2841"/>
                    </a:cubicBezTo>
                    <a:cubicBezTo>
                      <a:pt x="10677" y="2858"/>
                      <a:pt x="10694" y="2824"/>
                      <a:pt x="10727" y="2841"/>
                    </a:cubicBezTo>
                    <a:cubicBezTo>
                      <a:pt x="10727" y="2875"/>
                      <a:pt x="10761" y="2858"/>
                      <a:pt x="10761" y="2908"/>
                    </a:cubicBezTo>
                    <a:cubicBezTo>
                      <a:pt x="10761" y="2908"/>
                      <a:pt x="10777" y="2908"/>
                      <a:pt x="10794" y="2908"/>
                    </a:cubicBezTo>
                    <a:lnTo>
                      <a:pt x="10794" y="2808"/>
                    </a:lnTo>
                    <a:cubicBezTo>
                      <a:pt x="10794" y="2808"/>
                      <a:pt x="10777" y="2808"/>
                      <a:pt x="10777" y="2808"/>
                    </a:cubicBezTo>
                    <a:cubicBezTo>
                      <a:pt x="10811" y="2758"/>
                      <a:pt x="10711" y="2724"/>
                      <a:pt x="10677" y="2674"/>
                    </a:cubicBezTo>
                    <a:cubicBezTo>
                      <a:pt x="10660" y="2674"/>
                      <a:pt x="10677" y="2607"/>
                      <a:pt x="10627" y="2641"/>
                    </a:cubicBezTo>
                    <a:cubicBezTo>
                      <a:pt x="10660" y="2607"/>
                      <a:pt x="10644" y="2540"/>
                      <a:pt x="10677" y="2524"/>
                    </a:cubicBezTo>
                    <a:cubicBezTo>
                      <a:pt x="10660" y="2490"/>
                      <a:pt x="10627" y="2490"/>
                      <a:pt x="10627" y="2457"/>
                    </a:cubicBezTo>
                    <a:cubicBezTo>
                      <a:pt x="10660" y="2457"/>
                      <a:pt x="10677" y="2423"/>
                      <a:pt x="10694" y="2440"/>
                    </a:cubicBezTo>
                    <a:cubicBezTo>
                      <a:pt x="10694" y="2373"/>
                      <a:pt x="10744" y="2340"/>
                      <a:pt x="10794" y="2323"/>
                    </a:cubicBezTo>
                    <a:lnTo>
                      <a:pt x="10794" y="1722"/>
                    </a:lnTo>
                    <a:cubicBezTo>
                      <a:pt x="10777" y="1705"/>
                      <a:pt x="10777" y="1688"/>
                      <a:pt x="10777" y="1672"/>
                    </a:cubicBezTo>
                    <a:cubicBezTo>
                      <a:pt x="10811" y="1672"/>
                      <a:pt x="10794" y="1655"/>
                      <a:pt x="10777" y="1655"/>
                    </a:cubicBezTo>
                    <a:cubicBezTo>
                      <a:pt x="10777" y="1655"/>
                      <a:pt x="10794" y="1638"/>
                      <a:pt x="10794" y="1638"/>
                    </a:cubicBezTo>
                    <a:lnTo>
                      <a:pt x="10794" y="1621"/>
                    </a:lnTo>
                    <a:cubicBezTo>
                      <a:pt x="10794" y="1621"/>
                      <a:pt x="10794" y="1605"/>
                      <a:pt x="10777" y="1605"/>
                    </a:cubicBezTo>
                    <a:cubicBezTo>
                      <a:pt x="10794" y="1605"/>
                      <a:pt x="10794" y="1605"/>
                      <a:pt x="10794" y="1605"/>
                    </a:cubicBezTo>
                    <a:lnTo>
                      <a:pt x="10794" y="1003"/>
                    </a:lnTo>
                    <a:cubicBezTo>
                      <a:pt x="10761" y="1003"/>
                      <a:pt x="10744" y="987"/>
                      <a:pt x="10711" y="987"/>
                    </a:cubicBezTo>
                    <a:cubicBezTo>
                      <a:pt x="10727" y="953"/>
                      <a:pt x="10761" y="953"/>
                      <a:pt x="10744" y="903"/>
                    </a:cubicBezTo>
                    <a:cubicBezTo>
                      <a:pt x="10761" y="886"/>
                      <a:pt x="10777" y="886"/>
                      <a:pt x="10794" y="903"/>
                    </a:cubicBezTo>
                    <a:lnTo>
                      <a:pt x="10794" y="1"/>
                    </a:lnTo>
                    <a:close/>
                    <a:moveTo>
                      <a:pt x="9992" y="34"/>
                    </a:moveTo>
                    <a:cubicBezTo>
                      <a:pt x="9992" y="51"/>
                      <a:pt x="9992" y="51"/>
                      <a:pt x="9992" y="51"/>
                    </a:cubicBezTo>
                    <a:cubicBezTo>
                      <a:pt x="9975" y="51"/>
                      <a:pt x="9975" y="51"/>
                      <a:pt x="9975" y="34"/>
                    </a:cubicBezTo>
                    <a:close/>
                    <a:moveTo>
                      <a:pt x="8823" y="101"/>
                    </a:moveTo>
                    <a:cubicBezTo>
                      <a:pt x="8823" y="118"/>
                      <a:pt x="8823" y="118"/>
                      <a:pt x="8806" y="118"/>
                    </a:cubicBezTo>
                    <a:cubicBezTo>
                      <a:pt x="8806" y="118"/>
                      <a:pt x="8806" y="118"/>
                      <a:pt x="8789" y="101"/>
                    </a:cubicBezTo>
                    <a:close/>
                    <a:moveTo>
                      <a:pt x="8706" y="118"/>
                    </a:moveTo>
                    <a:lnTo>
                      <a:pt x="8706" y="118"/>
                    </a:lnTo>
                    <a:cubicBezTo>
                      <a:pt x="8706" y="118"/>
                      <a:pt x="8706" y="118"/>
                      <a:pt x="8706" y="118"/>
                    </a:cubicBezTo>
                    <a:close/>
                    <a:moveTo>
                      <a:pt x="8672" y="118"/>
                    </a:moveTo>
                    <a:cubicBezTo>
                      <a:pt x="8672" y="151"/>
                      <a:pt x="8672" y="151"/>
                      <a:pt x="8655" y="185"/>
                    </a:cubicBezTo>
                    <a:cubicBezTo>
                      <a:pt x="8639" y="168"/>
                      <a:pt x="8672" y="151"/>
                      <a:pt x="8639" y="151"/>
                    </a:cubicBezTo>
                    <a:cubicBezTo>
                      <a:pt x="8622" y="218"/>
                      <a:pt x="8622" y="218"/>
                      <a:pt x="8605" y="268"/>
                    </a:cubicBezTo>
                    <a:cubicBezTo>
                      <a:pt x="8622" y="318"/>
                      <a:pt x="8672" y="368"/>
                      <a:pt x="8655" y="435"/>
                    </a:cubicBezTo>
                    <a:cubicBezTo>
                      <a:pt x="8655" y="368"/>
                      <a:pt x="8605" y="385"/>
                      <a:pt x="8605" y="368"/>
                    </a:cubicBezTo>
                    <a:cubicBezTo>
                      <a:pt x="8589" y="452"/>
                      <a:pt x="8538" y="402"/>
                      <a:pt x="8488" y="435"/>
                    </a:cubicBezTo>
                    <a:cubicBezTo>
                      <a:pt x="8488" y="435"/>
                      <a:pt x="8488" y="418"/>
                      <a:pt x="8488" y="418"/>
                    </a:cubicBezTo>
                    <a:cubicBezTo>
                      <a:pt x="8472" y="435"/>
                      <a:pt x="8472" y="418"/>
                      <a:pt x="8455" y="418"/>
                    </a:cubicBezTo>
                    <a:cubicBezTo>
                      <a:pt x="8438" y="469"/>
                      <a:pt x="8455" y="452"/>
                      <a:pt x="8488" y="469"/>
                    </a:cubicBezTo>
                    <a:cubicBezTo>
                      <a:pt x="8455" y="485"/>
                      <a:pt x="8355" y="552"/>
                      <a:pt x="8405" y="602"/>
                    </a:cubicBezTo>
                    <a:cubicBezTo>
                      <a:pt x="8421" y="586"/>
                      <a:pt x="8438" y="602"/>
                      <a:pt x="8438" y="569"/>
                    </a:cubicBezTo>
                    <a:cubicBezTo>
                      <a:pt x="8438" y="552"/>
                      <a:pt x="8421" y="586"/>
                      <a:pt x="8405" y="569"/>
                    </a:cubicBezTo>
                    <a:cubicBezTo>
                      <a:pt x="8421" y="535"/>
                      <a:pt x="8438" y="535"/>
                      <a:pt x="8455" y="519"/>
                    </a:cubicBezTo>
                    <a:cubicBezTo>
                      <a:pt x="8505" y="552"/>
                      <a:pt x="8572" y="602"/>
                      <a:pt x="8605" y="586"/>
                    </a:cubicBezTo>
                    <a:cubicBezTo>
                      <a:pt x="8589" y="619"/>
                      <a:pt x="8622" y="636"/>
                      <a:pt x="8589" y="619"/>
                    </a:cubicBezTo>
                    <a:cubicBezTo>
                      <a:pt x="8572" y="686"/>
                      <a:pt x="8622" y="686"/>
                      <a:pt x="8655" y="702"/>
                    </a:cubicBezTo>
                    <a:cubicBezTo>
                      <a:pt x="8655" y="769"/>
                      <a:pt x="8672" y="786"/>
                      <a:pt x="8706" y="853"/>
                    </a:cubicBezTo>
                    <a:cubicBezTo>
                      <a:pt x="8689" y="836"/>
                      <a:pt x="8672" y="853"/>
                      <a:pt x="8672" y="870"/>
                    </a:cubicBezTo>
                    <a:cubicBezTo>
                      <a:pt x="8706" y="870"/>
                      <a:pt x="8672" y="936"/>
                      <a:pt x="8706" y="936"/>
                    </a:cubicBezTo>
                    <a:cubicBezTo>
                      <a:pt x="8756" y="936"/>
                      <a:pt x="8806" y="1037"/>
                      <a:pt x="8856" y="1087"/>
                    </a:cubicBezTo>
                    <a:cubicBezTo>
                      <a:pt x="8873" y="1070"/>
                      <a:pt x="8856" y="1053"/>
                      <a:pt x="8856" y="1053"/>
                    </a:cubicBezTo>
                    <a:cubicBezTo>
                      <a:pt x="8873" y="1070"/>
                      <a:pt x="8906" y="1070"/>
                      <a:pt x="8906" y="1087"/>
                    </a:cubicBezTo>
                    <a:cubicBezTo>
                      <a:pt x="8923" y="1120"/>
                      <a:pt x="8906" y="1154"/>
                      <a:pt x="8889" y="1170"/>
                    </a:cubicBezTo>
                    <a:cubicBezTo>
                      <a:pt x="8923" y="1220"/>
                      <a:pt x="9006" y="1304"/>
                      <a:pt x="8973" y="1371"/>
                    </a:cubicBezTo>
                    <a:cubicBezTo>
                      <a:pt x="8956" y="1371"/>
                      <a:pt x="8956" y="1287"/>
                      <a:pt x="8956" y="1321"/>
                    </a:cubicBezTo>
                    <a:cubicBezTo>
                      <a:pt x="8956" y="1371"/>
                      <a:pt x="8923" y="1421"/>
                      <a:pt x="8939" y="1438"/>
                    </a:cubicBezTo>
                    <a:cubicBezTo>
                      <a:pt x="8939" y="1421"/>
                      <a:pt x="8956" y="1421"/>
                      <a:pt x="8956" y="1404"/>
                    </a:cubicBezTo>
                    <a:cubicBezTo>
                      <a:pt x="8923" y="1438"/>
                      <a:pt x="8990" y="1504"/>
                      <a:pt x="8973" y="1504"/>
                    </a:cubicBezTo>
                    <a:cubicBezTo>
                      <a:pt x="8956" y="1471"/>
                      <a:pt x="8889" y="1488"/>
                      <a:pt x="8873" y="1521"/>
                    </a:cubicBezTo>
                    <a:cubicBezTo>
                      <a:pt x="8873" y="1488"/>
                      <a:pt x="8806" y="1521"/>
                      <a:pt x="8789" y="1521"/>
                    </a:cubicBezTo>
                    <a:cubicBezTo>
                      <a:pt x="8789" y="1504"/>
                      <a:pt x="8772" y="1471"/>
                      <a:pt x="8772" y="1504"/>
                    </a:cubicBezTo>
                    <a:cubicBezTo>
                      <a:pt x="8772" y="1504"/>
                      <a:pt x="8772" y="1521"/>
                      <a:pt x="8772" y="1538"/>
                    </a:cubicBezTo>
                    <a:cubicBezTo>
                      <a:pt x="8756" y="1521"/>
                      <a:pt x="8756" y="1504"/>
                      <a:pt x="8756" y="1471"/>
                    </a:cubicBezTo>
                    <a:cubicBezTo>
                      <a:pt x="8772" y="1488"/>
                      <a:pt x="8806" y="1454"/>
                      <a:pt x="8772" y="1438"/>
                    </a:cubicBezTo>
                    <a:cubicBezTo>
                      <a:pt x="8739" y="1421"/>
                      <a:pt x="8655" y="1337"/>
                      <a:pt x="8655" y="1271"/>
                    </a:cubicBezTo>
                    <a:cubicBezTo>
                      <a:pt x="8689" y="1254"/>
                      <a:pt x="8672" y="1287"/>
                      <a:pt x="8689" y="1304"/>
                    </a:cubicBezTo>
                    <a:cubicBezTo>
                      <a:pt x="8689" y="1220"/>
                      <a:pt x="8722" y="1204"/>
                      <a:pt x="8706" y="1137"/>
                    </a:cubicBezTo>
                    <a:cubicBezTo>
                      <a:pt x="8706" y="1170"/>
                      <a:pt x="8706" y="1187"/>
                      <a:pt x="8672" y="1187"/>
                    </a:cubicBezTo>
                    <a:cubicBezTo>
                      <a:pt x="8655" y="1103"/>
                      <a:pt x="8572" y="1154"/>
                      <a:pt x="8538" y="1137"/>
                    </a:cubicBezTo>
                    <a:cubicBezTo>
                      <a:pt x="8522" y="1187"/>
                      <a:pt x="8488" y="1120"/>
                      <a:pt x="8455" y="1170"/>
                    </a:cubicBezTo>
                    <a:cubicBezTo>
                      <a:pt x="8472" y="1187"/>
                      <a:pt x="8488" y="1187"/>
                      <a:pt x="8488" y="1204"/>
                    </a:cubicBezTo>
                    <a:cubicBezTo>
                      <a:pt x="8438" y="1237"/>
                      <a:pt x="8421" y="1187"/>
                      <a:pt x="8388" y="1170"/>
                    </a:cubicBezTo>
                    <a:cubicBezTo>
                      <a:pt x="8355" y="1204"/>
                      <a:pt x="8371" y="1204"/>
                      <a:pt x="8388" y="1204"/>
                    </a:cubicBezTo>
                    <a:cubicBezTo>
                      <a:pt x="8371" y="1220"/>
                      <a:pt x="8371" y="1254"/>
                      <a:pt x="8355" y="1271"/>
                    </a:cubicBezTo>
                    <a:cubicBezTo>
                      <a:pt x="8388" y="1220"/>
                      <a:pt x="8305" y="1170"/>
                      <a:pt x="8288" y="1204"/>
                    </a:cubicBezTo>
                    <a:cubicBezTo>
                      <a:pt x="8355" y="1204"/>
                      <a:pt x="8355" y="1354"/>
                      <a:pt x="8321" y="1371"/>
                    </a:cubicBezTo>
                    <a:cubicBezTo>
                      <a:pt x="8321" y="1321"/>
                      <a:pt x="8288" y="1371"/>
                      <a:pt x="8288" y="1337"/>
                    </a:cubicBezTo>
                    <a:cubicBezTo>
                      <a:pt x="8288" y="1287"/>
                      <a:pt x="8254" y="1254"/>
                      <a:pt x="8305" y="1237"/>
                    </a:cubicBezTo>
                    <a:cubicBezTo>
                      <a:pt x="8271" y="1220"/>
                      <a:pt x="8271" y="1187"/>
                      <a:pt x="8254" y="1204"/>
                    </a:cubicBezTo>
                    <a:cubicBezTo>
                      <a:pt x="8271" y="1237"/>
                      <a:pt x="8238" y="1271"/>
                      <a:pt x="8221" y="1287"/>
                    </a:cubicBezTo>
                    <a:cubicBezTo>
                      <a:pt x="8238" y="1287"/>
                      <a:pt x="8254" y="1287"/>
                      <a:pt x="8254" y="1271"/>
                    </a:cubicBezTo>
                    <a:cubicBezTo>
                      <a:pt x="8254" y="1304"/>
                      <a:pt x="8271" y="1304"/>
                      <a:pt x="8271" y="1304"/>
                    </a:cubicBezTo>
                    <a:cubicBezTo>
                      <a:pt x="8254" y="1337"/>
                      <a:pt x="8271" y="1354"/>
                      <a:pt x="8288" y="1371"/>
                    </a:cubicBezTo>
                    <a:cubicBezTo>
                      <a:pt x="8254" y="1354"/>
                      <a:pt x="8288" y="1404"/>
                      <a:pt x="8254" y="1404"/>
                    </a:cubicBezTo>
                    <a:cubicBezTo>
                      <a:pt x="8254" y="1321"/>
                      <a:pt x="8254" y="1421"/>
                      <a:pt x="8204" y="1404"/>
                    </a:cubicBezTo>
                    <a:cubicBezTo>
                      <a:pt x="8204" y="1388"/>
                      <a:pt x="8238" y="1354"/>
                      <a:pt x="8221" y="1354"/>
                    </a:cubicBezTo>
                    <a:cubicBezTo>
                      <a:pt x="8204" y="1388"/>
                      <a:pt x="8171" y="1354"/>
                      <a:pt x="8171" y="1337"/>
                    </a:cubicBezTo>
                    <a:cubicBezTo>
                      <a:pt x="8188" y="1337"/>
                      <a:pt x="8188" y="1287"/>
                      <a:pt x="8154" y="1287"/>
                    </a:cubicBezTo>
                    <a:cubicBezTo>
                      <a:pt x="8121" y="1287"/>
                      <a:pt x="8188" y="1337"/>
                      <a:pt x="8154" y="1337"/>
                    </a:cubicBezTo>
                    <a:cubicBezTo>
                      <a:pt x="8137" y="1287"/>
                      <a:pt x="8154" y="1254"/>
                      <a:pt x="8137" y="1220"/>
                    </a:cubicBezTo>
                    <a:cubicBezTo>
                      <a:pt x="8087" y="1254"/>
                      <a:pt x="8037" y="1187"/>
                      <a:pt x="8020" y="1254"/>
                    </a:cubicBezTo>
                    <a:cubicBezTo>
                      <a:pt x="8004" y="1220"/>
                      <a:pt x="8037" y="1204"/>
                      <a:pt x="8020" y="1204"/>
                    </a:cubicBezTo>
                    <a:cubicBezTo>
                      <a:pt x="7987" y="1271"/>
                      <a:pt x="7987" y="1137"/>
                      <a:pt x="7970" y="1187"/>
                    </a:cubicBezTo>
                    <a:cubicBezTo>
                      <a:pt x="7937" y="1154"/>
                      <a:pt x="7987" y="1220"/>
                      <a:pt x="7970" y="1204"/>
                    </a:cubicBezTo>
                    <a:cubicBezTo>
                      <a:pt x="7937" y="1187"/>
                      <a:pt x="7904" y="1170"/>
                      <a:pt x="7887" y="1137"/>
                    </a:cubicBezTo>
                    <a:cubicBezTo>
                      <a:pt x="7870" y="1187"/>
                      <a:pt x="7853" y="1137"/>
                      <a:pt x="7837" y="1120"/>
                    </a:cubicBezTo>
                    <a:cubicBezTo>
                      <a:pt x="7837" y="1154"/>
                      <a:pt x="7803" y="1220"/>
                      <a:pt x="7753" y="1237"/>
                    </a:cubicBezTo>
                    <a:cubicBezTo>
                      <a:pt x="7787" y="1220"/>
                      <a:pt x="7770" y="1187"/>
                      <a:pt x="7736" y="1204"/>
                    </a:cubicBezTo>
                    <a:cubicBezTo>
                      <a:pt x="7736" y="1254"/>
                      <a:pt x="7770" y="1287"/>
                      <a:pt x="7787" y="1287"/>
                    </a:cubicBezTo>
                    <a:cubicBezTo>
                      <a:pt x="7787" y="1304"/>
                      <a:pt x="7770" y="1304"/>
                      <a:pt x="7753" y="1304"/>
                    </a:cubicBezTo>
                    <a:cubicBezTo>
                      <a:pt x="7753" y="1287"/>
                      <a:pt x="7736" y="1287"/>
                      <a:pt x="7736" y="1271"/>
                    </a:cubicBezTo>
                    <a:cubicBezTo>
                      <a:pt x="7720" y="1287"/>
                      <a:pt x="7703" y="1304"/>
                      <a:pt x="7686" y="1304"/>
                    </a:cubicBezTo>
                    <a:cubicBezTo>
                      <a:pt x="7670" y="1287"/>
                      <a:pt x="7670" y="1271"/>
                      <a:pt x="7636" y="1254"/>
                    </a:cubicBezTo>
                    <a:cubicBezTo>
                      <a:pt x="7636" y="1321"/>
                      <a:pt x="7619" y="1204"/>
                      <a:pt x="7586" y="1254"/>
                    </a:cubicBezTo>
                    <a:cubicBezTo>
                      <a:pt x="7586" y="1220"/>
                      <a:pt x="7586" y="1187"/>
                      <a:pt x="7619" y="1170"/>
                    </a:cubicBezTo>
                    <a:cubicBezTo>
                      <a:pt x="7636" y="1187"/>
                      <a:pt x="7619" y="1204"/>
                      <a:pt x="7636" y="1204"/>
                    </a:cubicBezTo>
                    <a:cubicBezTo>
                      <a:pt x="7636" y="1170"/>
                      <a:pt x="7653" y="1237"/>
                      <a:pt x="7653" y="1204"/>
                    </a:cubicBezTo>
                    <a:cubicBezTo>
                      <a:pt x="7653" y="1170"/>
                      <a:pt x="7603" y="1187"/>
                      <a:pt x="7603" y="1154"/>
                    </a:cubicBezTo>
                    <a:cubicBezTo>
                      <a:pt x="7636" y="1154"/>
                      <a:pt x="7636" y="1170"/>
                      <a:pt x="7653" y="1170"/>
                    </a:cubicBezTo>
                    <a:cubicBezTo>
                      <a:pt x="7670" y="1120"/>
                      <a:pt x="7636" y="1154"/>
                      <a:pt x="7636" y="1137"/>
                    </a:cubicBezTo>
                    <a:cubicBezTo>
                      <a:pt x="7636" y="1137"/>
                      <a:pt x="7636" y="1120"/>
                      <a:pt x="7636" y="1103"/>
                    </a:cubicBezTo>
                    <a:cubicBezTo>
                      <a:pt x="7653" y="1103"/>
                      <a:pt x="7653" y="1120"/>
                      <a:pt x="7670" y="1120"/>
                    </a:cubicBezTo>
                    <a:cubicBezTo>
                      <a:pt x="7670" y="1087"/>
                      <a:pt x="7619" y="1103"/>
                      <a:pt x="7619" y="1070"/>
                    </a:cubicBezTo>
                    <a:cubicBezTo>
                      <a:pt x="7636" y="1037"/>
                      <a:pt x="7636" y="987"/>
                      <a:pt x="7653" y="970"/>
                    </a:cubicBezTo>
                    <a:cubicBezTo>
                      <a:pt x="7703" y="970"/>
                      <a:pt x="7703" y="920"/>
                      <a:pt x="7736" y="970"/>
                    </a:cubicBezTo>
                    <a:cubicBezTo>
                      <a:pt x="7720" y="920"/>
                      <a:pt x="7753" y="953"/>
                      <a:pt x="7770" y="936"/>
                    </a:cubicBezTo>
                    <a:cubicBezTo>
                      <a:pt x="7770" y="903"/>
                      <a:pt x="7770" y="870"/>
                      <a:pt x="7753" y="870"/>
                    </a:cubicBezTo>
                    <a:cubicBezTo>
                      <a:pt x="7720" y="853"/>
                      <a:pt x="7736" y="903"/>
                      <a:pt x="7703" y="903"/>
                    </a:cubicBezTo>
                    <a:cubicBezTo>
                      <a:pt x="7720" y="870"/>
                      <a:pt x="7653" y="836"/>
                      <a:pt x="7619" y="870"/>
                    </a:cubicBezTo>
                    <a:cubicBezTo>
                      <a:pt x="7636" y="870"/>
                      <a:pt x="7636" y="886"/>
                      <a:pt x="7619" y="886"/>
                    </a:cubicBezTo>
                    <a:cubicBezTo>
                      <a:pt x="7619" y="853"/>
                      <a:pt x="7586" y="853"/>
                      <a:pt x="7569" y="819"/>
                    </a:cubicBezTo>
                    <a:cubicBezTo>
                      <a:pt x="7603" y="836"/>
                      <a:pt x="7636" y="803"/>
                      <a:pt x="7670" y="803"/>
                    </a:cubicBezTo>
                    <a:cubicBezTo>
                      <a:pt x="7653" y="753"/>
                      <a:pt x="7636" y="753"/>
                      <a:pt x="7670" y="702"/>
                    </a:cubicBezTo>
                    <a:cubicBezTo>
                      <a:pt x="7670" y="702"/>
                      <a:pt x="7653" y="702"/>
                      <a:pt x="7653" y="686"/>
                    </a:cubicBezTo>
                    <a:cubicBezTo>
                      <a:pt x="7636" y="686"/>
                      <a:pt x="7636" y="702"/>
                      <a:pt x="7636" y="702"/>
                    </a:cubicBezTo>
                    <a:cubicBezTo>
                      <a:pt x="7569" y="636"/>
                      <a:pt x="7686" y="552"/>
                      <a:pt x="7770" y="535"/>
                    </a:cubicBezTo>
                    <a:cubicBezTo>
                      <a:pt x="7770" y="569"/>
                      <a:pt x="7787" y="569"/>
                      <a:pt x="7803" y="569"/>
                    </a:cubicBezTo>
                    <a:cubicBezTo>
                      <a:pt x="7820" y="535"/>
                      <a:pt x="7770" y="569"/>
                      <a:pt x="7787" y="535"/>
                    </a:cubicBezTo>
                    <a:cubicBezTo>
                      <a:pt x="7803" y="535"/>
                      <a:pt x="7803" y="502"/>
                      <a:pt x="7837" y="519"/>
                    </a:cubicBezTo>
                    <a:cubicBezTo>
                      <a:pt x="7853" y="418"/>
                      <a:pt x="7803" y="352"/>
                      <a:pt x="7803" y="285"/>
                    </a:cubicBezTo>
                    <a:cubicBezTo>
                      <a:pt x="7803" y="318"/>
                      <a:pt x="7770" y="301"/>
                      <a:pt x="7753" y="301"/>
                    </a:cubicBezTo>
                    <a:cubicBezTo>
                      <a:pt x="7753" y="335"/>
                      <a:pt x="7736" y="368"/>
                      <a:pt x="7703" y="385"/>
                    </a:cubicBezTo>
                    <a:cubicBezTo>
                      <a:pt x="7720" y="318"/>
                      <a:pt x="7703" y="335"/>
                      <a:pt x="7686" y="301"/>
                    </a:cubicBezTo>
                    <a:cubicBezTo>
                      <a:pt x="7653" y="335"/>
                      <a:pt x="7636" y="301"/>
                      <a:pt x="7619" y="335"/>
                    </a:cubicBezTo>
                    <a:cubicBezTo>
                      <a:pt x="7619" y="368"/>
                      <a:pt x="7636" y="368"/>
                      <a:pt x="7636" y="385"/>
                    </a:cubicBezTo>
                    <a:cubicBezTo>
                      <a:pt x="7619" y="385"/>
                      <a:pt x="7619" y="402"/>
                      <a:pt x="7586" y="402"/>
                    </a:cubicBezTo>
                    <a:cubicBezTo>
                      <a:pt x="7586" y="435"/>
                      <a:pt x="7603" y="435"/>
                      <a:pt x="7603" y="469"/>
                    </a:cubicBezTo>
                    <a:cubicBezTo>
                      <a:pt x="7586" y="469"/>
                      <a:pt x="7553" y="469"/>
                      <a:pt x="7536" y="485"/>
                    </a:cubicBezTo>
                    <a:cubicBezTo>
                      <a:pt x="7553" y="469"/>
                      <a:pt x="7553" y="452"/>
                      <a:pt x="7536" y="452"/>
                    </a:cubicBezTo>
                    <a:cubicBezTo>
                      <a:pt x="7519" y="469"/>
                      <a:pt x="7536" y="469"/>
                      <a:pt x="7536" y="502"/>
                    </a:cubicBezTo>
                    <a:cubicBezTo>
                      <a:pt x="7519" y="469"/>
                      <a:pt x="7503" y="535"/>
                      <a:pt x="7486" y="485"/>
                    </a:cubicBezTo>
                    <a:cubicBezTo>
                      <a:pt x="7503" y="485"/>
                      <a:pt x="7503" y="502"/>
                      <a:pt x="7503" y="485"/>
                    </a:cubicBezTo>
                    <a:cubicBezTo>
                      <a:pt x="7469" y="452"/>
                      <a:pt x="7419" y="552"/>
                      <a:pt x="7335" y="502"/>
                    </a:cubicBezTo>
                    <a:cubicBezTo>
                      <a:pt x="7352" y="485"/>
                      <a:pt x="7386" y="469"/>
                      <a:pt x="7402" y="435"/>
                    </a:cubicBezTo>
                    <a:cubicBezTo>
                      <a:pt x="7386" y="435"/>
                      <a:pt x="7386" y="352"/>
                      <a:pt x="7402" y="368"/>
                    </a:cubicBezTo>
                    <a:cubicBezTo>
                      <a:pt x="7402" y="368"/>
                      <a:pt x="7402" y="385"/>
                      <a:pt x="7419" y="385"/>
                    </a:cubicBezTo>
                    <a:cubicBezTo>
                      <a:pt x="7436" y="335"/>
                      <a:pt x="7402" y="352"/>
                      <a:pt x="7369" y="335"/>
                    </a:cubicBezTo>
                    <a:cubicBezTo>
                      <a:pt x="7386" y="318"/>
                      <a:pt x="7402" y="251"/>
                      <a:pt x="7452" y="268"/>
                    </a:cubicBezTo>
                    <a:cubicBezTo>
                      <a:pt x="7452" y="251"/>
                      <a:pt x="7452" y="251"/>
                      <a:pt x="7452" y="235"/>
                    </a:cubicBezTo>
                    <a:lnTo>
                      <a:pt x="7503" y="235"/>
                    </a:lnTo>
                    <a:cubicBezTo>
                      <a:pt x="7519" y="235"/>
                      <a:pt x="7519" y="235"/>
                      <a:pt x="7536" y="251"/>
                    </a:cubicBezTo>
                    <a:cubicBezTo>
                      <a:pt x="7553" y="235"/>
                      <a:pt x="7553" y="235"/>
                      <a:pt x="7553" y="218"/>
                    </a:cubicBezTo>
                    <a:lnTo>
                      <a:pt x="7636" y="218"/>
                    </a:lnTo>
                    <a:lnTo>
                      <a:pt x="7636" y="251"/>
                    </a:lnTo>
                    <a:cubicBezTo>
                      <a:pt x="7670" y="251"/>
                      <a:pt x="7686" y="218"/>
                      <a:pt x="7703" y="218"/>
                    </a:cubicBezTo>
                    <a:cubicBezTo>
                      <a:pt x="7803" y="201"/>
                      <a:pt x="7920" y="185"/>
                      <a:pt x="8037" y="185"/>
                    </a:cubicBezTo>
                    <a:cubicBezTo>
                      <a:pt x="8037" y="185"/>
                      <a:pt x="8037" y="185"/>
                      <a:pt x="8037" y="185"/>
                    </a:cubicBezTo>
                    <a:cubicBezTo>
                      <a:pt x="8037" y="185"/>
                      <a:pt x="8037" y="185"/>
                      <a:pt x="8037" y="185"/>
                    </a:cubicBezTo>
                    <a:lnTo>
                      <a:pt x="8087" y="168"/>
                    </a:lnTo>
                    <a:cubicBezTo>
                      <a:pt x="8154" y="168"/>
                      <a:pt x="8238" y="151"/>
                      <a:pt x="8338" y="151"/>
                    </a:cubicBezTo>
                    <a:cubicBezTo>
                      <a:pt x="8338" y="218"/>
                      <a:pt x="8288" y="268"/>
                      <a:pt x="8204" y="268"/>
                    </a:cubicBezTo>
                    <a:cubicBezTo>
                      <a:pt x="8204" y="301"/>
                      <a:pt x="8154" y="285"/>
                      <a:pt x="8137" y="335"/>
                    </a:cubicBezTo>
                    <a:cubicBezTo>
                      <a:pt x="8154" y="335"/>
                      <a:pt x="8154" y="352"/>
                      <a:pt x="8154" y="368"/>
                    </a:cubicBezTo>
                    <a:cubicBezTo>
                      <a:pt x="8137" y="368"/>
                      <a:pt x="8137" y="368"/>
                      <a:pt x="8137" y="385"/>
                    </a:cubicBezTo>
                    <a:cubicBezTo>
                      <a:pt x="8137" y="418"/>
                      <a:pt x="8171" y="418"/>
                      <a:pt x="8137" y="485"/>
                    </a:cubicBezTo>
                    <a:cubicBezTo>
                      <a:pt x="8171" y="452"/>
                      <a:pt x="8204" y="485"/>
                      <a:pt x="8221" y="519"/>
                    </a:cubicBezTo>
                    <a:cubicBezTo>
                      <a:pt x="8288" y="519"/>
                      <a:pt x="8288" y="519"/>
                      <a:pt x="8338" y="569"/>
                    </a:cubicBezTo>
                    <a:cubicBezTo>
                      <a:pt x="8321" y="502"/>
                      <a:pt x="8271" y="435"/>
                      <a:pt x="8254" y="435"/>
                    </a:cubicBezTo>
                    <a:cubicBezTo>
                      <a:pt x="8288" y="402"/>
                      <a:pt x="8305" y="335"/>
                      <a:pt x="8371" y="318"/>
                    </a:cubicBezTo>
                    <a:cubicBezTo>
                      <a:pt x="8355" y="251"/>
                      <a:pt x="8371" y="268"/>
                      <a:pt x="8388" y="185"/>
                    </a:cubicBezTo>
                    <a:cubicBezTo>
                      <a:pt x="8355" y="185"/>
                      <a:pt x="8355" y="168"/>
                      <a:pt x="8355" y="151"/>
                    </a:cubicBezTo>
                    <a:cubicBezTo>
                      <a:pt x="8455" y="134"/>
                      <a:pt x="8555" y="134"/>
                      <a:pt x="8672" y="118"/>
                    </a:cubicBezTo>
                    <a:close/>
                    <a:moveTo>
                      <a:pt x="7152" y="268"/>
                    </a:moveTo>
                    <a:cubicBezTo>
                      <a:pt x="7085" y="285"/>
                      <a:pt x="7001" y="285"/>
                      <a:pt x="6918" y="301"/>
                    </a:cubicBezTo>
                    <a:cubicBezTo>
                      <a:pt x="6918" y="318"/>
                      <a:pt x="6934" y="318"/>
                      <a:pt x="6934" y="335"/>
                    </a:cubicBezTo>
                    <a:cubicBezTo>
                      <a:pt x="6951" y="352"/>
                      <a:pt x="7001" y="335"/>
                      <a:pt x="7001" y="385"/>
                    </a:cubicBezTo>
                    <a:cubicBezTo>
                      <a:pt x="7001" y="402"/>
                      <a:pt x="6985" y="418"/>
                      <a:pt x="6985" y="418"/>
                    </a:cubicBezTo>
                    <a:cubicBezTo>
                      <a:pt x="6985" y="402"/>
                      <a:pt x="7018" y="368"/>
                      <a:pt x="6985" y="368"/>
                    </a:cubicBezTo>
                    <a:cubicBezTo>
                      <a:pt x="7001" y="402"/>
                      <a:pt x="6951" y="385"/>
                      <a:pt x="6951" y="402"/>
                    </a:cubicBezTo>
                    <a:cubicBezTo>
                      <a:pt x="6968" y="435"/>
                      <a:pt x="6985" y="502"/>
                      <a:pt x="6968" y="535"/>
                    </a:cubicBezTo>
                    <a:cubicBezTo>
                      <a:pt x="7035" y="502"/>
                      <a:pt x="6985" y="485"/>
                      <a:pt x="6985" y="435"/>
                    </a:cubicBezTo>
                    <a:cubicBezTo>
                      <a:pt x="6985" y="435"/>
                      <a:pt x="7001" y="418"/>
                      <a:pt x="7001" y="418"/>
                    </a:cubicBezTo>
                    <a:cubicBezTo>
                      <a:pt x="7001" y="485"/>
                      <a:pt x="7035" y="469"/>
                      <a:pt x="7051" y="469"/>
                    </a:cubicBezTo>
                    <a:cubicBezTo>
                      <a:pt x="7001" y="485"/>
                      <a:pt x="7018" y="519"/>
                      <a:pt x="7035" y="569"/>
                    </a:cubicBezTo>
                    <a:cubicBezTo>
                      <a:pt x="7085" y="552"/>
                      <a:pt x="7118" y="519"/>
                      <a:pt x="7068" y="485"/>
                    </a:cubicBezTo>
                    <a:cubicBezTo>
                      <a:pt x="7118" y="469"/>
                      <a:pt x="7118" y="402"/>
                      <a:pt x="7102" y="368"/>
                    </a:cubicBezTo>
                    <a:cubicBezTo>
                      <a:pt x="7118" y="368"/>
                      <a:pt x="7118" y="368"/>
                      <a:pt x="7135" y="368"/>
                    </a:cubicBezTo>
                    <a:cubicBezTo>
                      <a:pt x="7135" y="385"/>
                      <a:pt x="7135" y="385"/>
                      <a:pt x="7118" y="402"/>
                    </a:cubicBezTo>
                    <a:cubicBezTo>
                      <a:pt x="7135" y="402"/>
                      <a:pt x="7185" y="368"/>
                      <a:pt x="7168" y="368"/>
                    </a:cubicBezTo>
                    <a:cubicBezTo>
                      <a:pt x="7168" y="368"/>
                      <a:pt x="7168" y="368"/>
                      <a:pt x="7152" y="368"/>
                    </a:cubicBezTo>
                    <a:cubicBezTo>
                      <a:pt x="7135" y="352"/>
                      <a:pt x="7118" y="352"/>
                      <a:pt x="7118" y="318"/>
                    </a:cubicBezTo>
                    <a:cubicBezTo>
                      <a:pt x="7168" y="335"/>
                      <a:pt x="7118" y="301"/>
                      <a:pt x="7118" y="285"/>
                    </a:cubicBezTo>
                    <a:cubicBezTo>
                      <a:pt x="7135" y="285"/>
                      <a:pt x="7152" y="285"/>
                      <a:pt x="7152" y="268"/>
                    </a:cubicBezTo>
                    <a:close/>
                    <a:moveTo>
                      <a:pt x="6767" y="318"/>
                    </a:moveTo>
                    <a:cubicBezTo>
                      <a:pt x="6684" y="335"/>
                      <a:pt x="6600" y="335"/>
                      <a:pt x="6517" y="352"/>
                    </a:cubicBezTo>
                    <a:cubicBezTo>
                      <a:pt x="6533" y="402"/>
                      <a:pt x="6567" y="418"/>
                      <a:pt x="6600" y="435"/>
                    </a:cubicBezTo>
                    <a:cubicBezTo>
                      <a:pt x="6634" y="385"/>
                      <a:pt x="6650" y="385"/>
                      <a:pt x="6701" y="385"/>
                    </a:cubicBezTo>
                    <a:cubicBezTo>
                      <a:pt x="6701" y="368"/>
                      <a:pt x="6701" y="352"/>
                      <a:pt x="6717" y="335"/>
                    </a:cubicBezTo>
                    <a:cubicBezTo>
                      <a:pt x="6734" y="352"/>
                      <a:pt x="6734" y="352"/>
                      <a:pt x="6751" y="368"/>
                    </a:cubicBezTo>
                    <a:cubicBezTo>
                      <a:pt x="6751" y="352"/>
                      <a:pt x="6767" y="335"/>
                      <a:pt x="6767" y="318"/>
                    </a:cubicBezTo>
                    <a:close/>
                    <a:moveTo>
                      <a:pt x="6483" y="352"/>
                    </a:moveTo>
                    <a:lnTo>
                      <a:pt x="6450" y="368"/>
                    </a:lnTo>
                    <a:cubicBezTo>
                      <a:pt x="6433" y="368"/>
                      <a:pt x="6433" y="385"/>
                      <a:pt x="6416" y="385"/>
                    </a:cubicBezTo>
                    <a:lnTo>
                      <a:pt x="6416" y="368"/>
                    </a:lnTo>
                    <a:lnTo>
                      <a:pt x="6333" y="385"/>
                    </a:lnTo>
                    <a:cubicBezTo>
                      <a:pt x="6366" y="418"/>
                      <a:pt x="6416" y="385"/>
                      <a:pt x="6467" y="402"/>
                    </a:cubicBezTo>
                    <a:cubicBezTo>
                      <a:pt x="6483" y="402"/>
                      <a:pt x="6483" y="385"/>
                      <a:pt x="6483" y="352"/>
                    </a:cubicBezTo>
                    <a:close/>
                    <a:moveTo>
                      <a:pt x="5614" y="485"/>
                    </a:moveTo>
                    <a:lnTo>
                      <a:pt x="5548" y="502"/>
                    </a:lnTo>
                    <a:lnTo>
                      <a:pt x="5548" y="519"/>
                    </a:lnTo>
                    <a:cubicBezTo>
                      <a:pt x="5581" y="519"/>
                      <a:pt x="5581" y="485"/>
                      <a:pt x="5614" y="502"/>
                    </a:cubicBezTo>
                    <a:cubicBezTo>
                      <a:pt x="5614" y="502"/>
                      <a:pt x="5614" y="485"/>
                      <a:pt x="5614" y="485"/>
                    </a:cubicBezTo>
                    <a:close/>
                    <a:moveTo>
                      <a:pt x="5180" y="552"/>
                    </a:moveTo>
                    <a:cubicBezTo>
                      <a:pt x="5147" y="569"/>
                      <a:pt x="5096" y="569"/>
                      <a:pt x="5063" y="586"/>
                    </a:cubicBezTo>
                    <a:lnTo>
                      <a:pt x="5063" y="602"/>
                    </a:lnTo>
                    <a:cubicBezTo>
                      <a:pt x="5130" y="619"/>
                      <a:pt x="5147" y="619"/>
                      <a:pt x="5163" y="602"/>
                    </a:cubicBezTo>
                    <a:cubicBezTo>
                      <a:pt x="5147" y="602"/>
                      <a:pt x="5163" y="569"/>
                      <a:pt x="5180" y="569"/>
                    </a:cubicBezTo>
                    <a:cubicBezTo>
                      <a:pt x="5180" y="569"/>
                      <a:pt x="5180" y="569"/>
                      <a:pt x="5197" y="569"/>
                    </a:cubicBezTo>
                    <a:close/>
                    <a:moveTo>
                      <a:pt x="3960" y="786"/>
                    </a:moveTo>
                    <a:lnTo>
                      <a:pt x="3927" y="786"/>
                    </a:lnTo>
                    <a:lnTo>
                      <a:pt x="3960" y="786"/>
                    </a:lnTo>
                    <a:cubicBezTo>
                      <a:pt x="3960" y="786"/>
                      <a:pt x="3960" y="786"/>
                      <a:pt x="3960" y="786"/>
                    </a:cubicBezTo>
                    <a:close/>
                    <a:moveTo>
                      <a:pt x="4879" y="903"/>
                    </a:moveTo>
                    <a:lnTo>
                      <a:pt x="4913" y="903"/>
                    </a:lnTo>
                    <a:cubicBezTo>
                      <a:pt x="4913" y="903"/>
                      <a:pt x="4913" y="886"/>
                      <a:pt x="4913" y="886"/>
                    </a:cubicBezTo>
                    <a:cubicBezTo>
                      <a:pt x="4913" y="903"/>
                      <a:pt x="4913" y="903"/>
                      <a:pt x="4913" y="903"/>
                    </a:cubicBezTo>
                    <a:cubicBezTo>
                      <a:pt x="4929" y="920"/>
                      <a:pt x="4946" y="920"/>
                      <a:pt x="4963" y="920"/>
                    </a:cubicBezTo>
                    <a:cubicBezTo>
                      <a:pt x="4963" y="903"/>
                      <a:pt x="4963" y="886"/>
                      <a:pt x="4963" y="870"/>
                    </a:cubicBezTo>
                    <a:cubicBezTo>
                      <a:pt x="4929" y="870"/>
                      <a:pt x="4913" y="853"/>
                      <a:pt x="4879" y="836"/>
                    </a:cubicBezTo>
                    <a:cubicBezTo>
                      <a:pt x="4879" y="870"/>
                      <a:pt x="4879" y="886"/>
                      <a:pt x="4879" y="903"/>
                    </a:cubicBezTo>
                    <a:close/>
                    <a:moveTo>
                      <a:pt x="5765" y="1137"/>
                    </a:moveTo>
                    <a:lnTo>
                      <a:pt x="5782" y="1137"/>
                    </a:lnTo>
                    <a:cubicBezTo>
                      <a:pt x="5765" y="1137"/>
                      <a:pt x="5765" y="1137"/>
                      <a:pt x="5765" y="1137"/>
                    </a:cubicBezTo>
                    <a:close/>
                    <a:moveTo>
                      <a:pt x="5230" y="2373"/>
                    </a:moveTo>
                    <a:cubicBezTo>
                      <a:pt x="5247" y="2390"/>
                      <a:pt x="5264" y="2390"/>
                      <a:pt x="5264" y="2390"/>
                    </a:cubicBezTo>
                    <a:cubicBezTo>
                      <a:pt x="5264" y="2390"/>
                      <a:pt x="5247" y="2373"/>
                      <a:pt x="5247" y="2357"/>
                    </a:cubicBezTo>
                    <a:cubicBezTo>
                      <a:pt x="5230" y="2373"/>
                      <a:pt x="5230" y="2373"/>
                      <a:pt x="5230" y="2373"/>
                    </a:cubicBezTo>
                    <a:close/>
                    <a:moveTo>
                      <a:pt x="5330" y="2423"/>
                    </a:moveTo>
                    <a:cubicBezTo>
                      <a:pt x="5347" y="2423"/>
                      <a:pt x="5347" y="2423"/>
                      <a:pt x="5364" y="2423"/>
                    </a:cubicBezTo>
                    <a:cubicBezTo>
                      <a:pt x="5364" y="2423"/>
                      <a:pt x="5364" y="2423"/>
                      <a:pt x="5364" y="2407"/>
                    </a:cubicBezTo>
                    <a:cubicBezTo>
                      <a:pt x="5347" y="2423"/>
                      <a:pt x="5347" y="2423"/>
                      <a:pt x="5330" y="2423"/>
                    </a:cubicBezTo>
                    <a:close/>
                    <a:moveTo>
                      <a:pt x="5999" y="2574"/>
                    </a:moveTo>
                    <a:lnTo>
                      <a:pt x="6032" y="2591"/>
                    </a:lnTo>
                    <a:cubicBezTo>
                      <a:pt x="6015" y="2574"/>
                      <a:pt x="6015" y="2557"/>
                      <a:pt x="5999" y="2540"/>
                    </a:cubicBezTo>
                    <a:cubicBezTo>
                      <a:pt x="6015" y="2540"/>
                      <a:pt x="6032" y="2540"/>
                      <a:pt x="6015" y="2540"/>
                    </a:cubicBezTo>
                    <a:cubicBezTo>
                      <a:pt x="5999" y="2540"/>
                      <a:pt x="5999" y="2540"/>
                      <a:pt x="5999" y="2557"/>
                    </a:cubicBezTo>
                    <a:cubicBezTo>
                      <a:pt x="6015" y="2574"/>
                      <a:pt x="6015" y="2574"/>
                      <a:pt x="5999" y="2574"/>
                    </a:cubicBezTo>
                    <a:close/>
                    <a:moveTo>
                      <a:pt x="6868" y="2591"/>
                    </a:moveTo>
                    <a:cubicBezTo>
                      <a:pt x="6884" y="2591"/>
                      <a:pt x="6884" y="2574"/>
                      <a:pt x="6884" y="2574"/>
                    </a:cubicBezTo>
                    <a:cubicBezTo>
                      <a:pt x="6884" y="2490"/>
                      <a:pt x="6734" y="2407"/>
                      <a:pt x="6801" y="2306"/>
                    </a:cubicBezTo>
                    <a:cubicBezTo>
                      <a:pt x="6784" y="2290"/>
                      <a:pt x="6751" y="2256"/>
                      <a:pt x="6767" y="2223"/>
                    </a:cubicBezTo>
                    <a:cubicBezTo>
                      <a:pt x="6734" y="2223"/>
                      <a:pt x="6701" y="2206"/>
                      <a:pt x="6701" y="2139"/>
                    </a:cubicBezTo>
                    <a:cubicBezTo>
                      <a:pt x="6667" y="2139"/>
                      <a:pt x="6667" y="2173"/>
                      <a:pt x="6650" y="2156"/>
                    </a:cubicBezTo>
                    <a:cubicBezTo>
                      <a:pt x="6650" y="2139"/>
                      <a:pt x="6667" y="2106"/>
                      <a:pt x="6667" y="2073"/>
                    </a:cubicBezTo>
                    <a:cubicBezTo>
                      <a:pt x="6667" y="2073"/>
                      <a:pt x="6650" y="2073"/>
                      <a:pt x="6650" y="2073"/>
                    </a:cubicBezTo>
                    <a:cubicBezTo>
                      <a:pt x="6617" y="2089"/>
                      <a:pt x="6634" y="2089"/>
                      <a:pt x="6617" y="2056"/>
                    </a:cubicBezTo>
                    <a:cubicBezTo>
                      <a:pt x="6584" y="2073"/>
                      <a:pt x="6533" y="2089"/>
                      <a:pt x="6533" y="2139"/>
                    </a:cubicBezTo>
                    <a:cubicBezTo>
                      <a:pt x="6634" y="2173"/>
                      <a:pt x="6650" y="2340"/>
                      <a:pt x="6751" y="2423"/>
                    </a:cubicBezTo>
                    <a:cubicBezTo>
                      <a:pt x="6701" y="2423"/>
                      <a:pt x="6751" y="2457"/>
                      <a:pt x="6717" y="2474"/>
                    </a:cubicBezTo>
                    <a:cubicBezTo>
                      <a:pt x="6734" y="2490"/>
                      <a:pt x="6734" y="2507"/>
                      <a:pt x="6717" y="2524"/>
                    </a:cubicBezTo>
                    <a:cubicBezTo>
                      <a:pt x="6784" y="2524"/>
                      <a:pt x="6801" y="2557"/>
                      <a:pt x="6834" y="2574"/>
                    </a:cubicBezTo>
                    <a:cubicBezTo>
                      <a:pt x="6834" y="2540"/>
                      <a:pt x="6868" y="2574"/>
                      <a:pt x="6868" y="2591"/>
                    </a:cubicBezTo>
                    <a:close/>
                    <a:moveTo>
                      <a:pt x="8455" y="2741"/>
                    </a:moveTo>
                    <a:cubicBezTo>
                      <a:pt x="8488" y="2741"/>
                      <a:pt x="8522" y="2741"/>
                      <a:pt x="8555" y="2741"/>
                    </a:cubicBezTo>
                    <a:cubicBezTo>
                      <a:pt x="8605" y="2674"/>
                      <a:pt x="8605" y="2624"/>
                      <a:pt x="8655" y="2557"/>
                    </a:cubicBezTo>
                    <a:cubicBezTo>
                      <a:pt x="8689" y="2524"/>
                      <a:pt x="8722" y="2557"/>
                      <a:pt x="8722" y="2490"/>
                    </a:cubicBezTo>
                    <a:cubicBezTo>
                      <a:pt x="8689" y="2474"/>
                      <a:pt x="8672" y="2457"/>
                      <a:pt x="8655" y="2440"/>
                    </a:cubicBezTo>
                    <a:cubicBezTo>
                      <a:pt x="8639" y="2490"/>
                      <a:pt x="8589" y="2507"/>
                      <a:pt x="8555" y="2490"/>
                    </a:cubicBezTo>
                    <a:cubicBezTo>
                      <a:pt x="8538" y="2557"/>
                      <a:pt x="8505" y="2591"/>
                      <a:pt x="8455" y="2641"/>
                    </a:cubicBezTo>
                    <a:cubicBezTo>
                      <a:pt x="8522" y="2657"/>
                      <a:pt x="8455" y="2707"/>
                      <a:pt x="8455" y="2741"/>
                    </a:cubicBezTo>
                    <a:close/>
                    <a:moveTo>
                      <a:pt x="8739" y="2741"/>
                    </a:moveTo>
                    <a:cubicBezTo>
                      <a:pt x="8739" y="2707"/>
                      <a:pt x="8772" y="2691"/>
                      <a:pt x="8789" y="2707"/>
                    </a:cubicBezTo>
                    <a:cubicBezTo>
                      <a:pt x="8789" y="2724"/>
                      <a:pt x="8789" y="2724"/>
                      <a:pt x="8789" y="2741"/>
                    </a:cubicBezTo>
                    <a:cubicBezTo>
                      <a:pt x="8772" y="2741"/>
                      <a:pt x="8756" y="2741"/>
                      <a:pt x="8739" y="2741"/>
                    </a:cubicBezTo>
                    <a:close/>
                    <a:moveTo>
                      <a:pt x="9107" y="2774"/>
                    </a:moveTo>
                    <a:cubicBezTo>
                      <a:pt x="9107" y="2724"/>
                      <a:pt x="9157" y="2758"/>
                      <a:pt x="9140" y="2724"/>
                    </a:cubicBezTo>
                    <a:cubicBezTo>
                      <a:pt x="9140" y="2707"/>
                      <a:pt x="9123" y="2724"/>
                      <a:pt x="9107" y="2707"/>
                    </a:cubicBezTo>
                    <a:cubicBezTo>
                      <a:pt x="9107" y="2674"/>
                      <a:pt x="9107" y="2641"/>
                      <a:pt x="9123" y="2607"/>
                    </a:cubicBezTo>
                    <a:cubicBezTo>
                      <a:pt x="9140" y="2624"/>
                      <a:pt x="9140" y="2641"/>
                      <a:pt x="9123" y="2641"/>
                    </a:cubicBezTo>
                    <a:cubicBezTo>
                      <a:pt x="9157" y="2641"/>
                      <a:pt x="9207" y="2724"/>
                      <a:pt x="9190" y="2774"/>
                    </a:cubicBezTo>
                    <a:cubicBezTo>
                      <a:pt x="9157" y="2774"/>
                      <a:pt x="9140" y="2774"/>
                      <a:pt x="9107" y="2774"/>
                    </a:cubicBezTo>
                    <a:close/>
                    <a:moveTo>
                      <a:pt x="9541" y="2992"/>
                    </a:moveTo>
                    <a:cubicBezTo>
                      <a:pt x="9558" y="2975"/>
                      <a:pt x="9574" y="2958"/>
                      <a:pt x="9591" y="2975"/>
                    </a:cubicBezTo>
                    <a:cubicBezTo>
                      <a:pt x="9608" y="2958"/>
                      <a:pt x="9608" y="2925"/>
                      <a:pt x="9608" y="2908"/>
                    </a:cubicBezTo>
                    <a:cubicBezTo>
                      <a:pt x="9641" y="2891"/>
                      <a:pt x="9641" y="2925"/>
                      <a:pt x="9675" y="2908"/>
                    </a:cubicBezTo>
                    <a:cubicBezTo>
                      <a:pt x="9658" y="2958"/>
                      <a:pt x="9625" y="2975"/>
                      <a:pt x="9608" y="3008"/>
                    </a:cubicBezTo>
                    <a:cubicBezTo>
                      <a:pt x="9625" y="3025"/>
                      <a:pt x="9641" y="3058"/>
                      <a:pt x="9608" y="3092"/>
                    </a:cubicBezTo>
                    <a:cubicBezTo>
                      <a:pt x="9625" y="3092"/>
                      <a:pt x="9641" y="3075"/>
                      <a:pt x="9658" y="3075"/>
                    </a:cubicBezTo>
                    <a:cubicBezTo>
                      <a:pt x="9641" y="3092"/>
                      <a:pt x="9641" y="3109"/>
                      <a:pt x="9641" y="3125"/>
                    </a:cubicBezTo>
                    <a:cubicBezTo>
                      <a:pt x="9591" y="3109"/>
                      <a:pt x="9608" y="3159"/>
                      <a:pt x="9558" y="3142"/>
                    </a:cubicBezTo>
                    <a:cubicBezTo>
                      <a:pt x="9558" y="3159"/>
                      <a:pt x="9558" y="3159"/>
                      <a:pt x="9574" y="3142"/>
                    </a:cubicBezTo>
                    <a:cubicBezTo>
                      <a:pt x="9574" y="3142"/>
                      <a:pt x="9574" y="3175"/>
                      <a:pt x="9558" y="3192"/>
                    </a:cubicBezTo>
                    <a:cubicBezTo>
                      <a:pt x="9558" y="3125"/>
                      <a:pt x="9558" y="3042"/>
                      <a:pt x="9541" y="2992"/>
                    </a:cubicBezTo>
                    <a:close/>
                    <a:moveTo>
                      <a:pt x="9541" y="3242"/>
                    </a:moveTo>
                    <a:lnTo>
                      <a:pt x="9541" y="3276"/>
                    </a:lnTo>
                    <a:cubicBezTo>
                      <a:pt x="9524" y="3292"/>
                      <a:pt x="9524" y="3292"/>
                      <a:pt x="9524" y="3292"/>
                    </a:cubicBezTo>
                    <a:cubicBezTo>
                      <a:pt x="9524" y="3276"/>
                      <a:pt x="9541" y="3259"/>
                      <a:pt x="9541" y="3242"/>
                    </a:cubicBezTo>
                    <a:close/>
                    <a:moveTo>
                      <a:pt x="7837" y="4078"/>
                    </a:moveTo>
                    <a:cubicBezTo>
                      <a:pt x="7820" y="4094"/>
                      <a:pt x="7803" y="4094"/>
                      <a:pt x="7787" y="4094"/>
                    </a:cubicBezTo>
                    <a:cubicBezTo>
                      <a:pt x="7787" y="4111"/>
                      <a:pt x="7787" y="4128"/>
                      <a:pt x="7803" y="4144"/>
                    </a:cubicBezTo>
                    <a:cubicBezTo>
                      <a:pt x="7820" y="4128"/>
                      <a:pt x="7837" y="4111"/>
                      <a:pt x="7837" y="4078"/>
                    </a:cubicBezTo>
                    <a:close/>
                    <a:moveTo>
                      <a:pt x="7152" y="4178"/>
                    </a:moveTo>
                    <a:cubicBezTo>
                      <a:pt x="7118" y="4178"/>
                      <a:pt x="7085" y="4178"/>
                      <a:pt x="7051" y="4178"/>
                    </a:cubicBezTo>
                    <a:cubicBezTo>
                      <a:pt x="7068" y="4195"/>
                      <a:pt x="7068" y="4228"/>
                      <a:pt x="7068" y="4261"/>
                    </a:cubicBezTo>
                    <a:cubicBezTo>
                      <a:pt x="7085" y="4278"/>
                      <a:pt x="7102" y="4278"/>
                      <a:pt x="7135" y="4278"/>
                    </a:cubicBezTo>
                    <a:cubicBezTo>
                      <a:pt x="7118" y="4228"/>
                      <a:pt x="7135" y="4211"/>
                      <a:pt x="7152" y="4178"/>
                    </a:cubicBezTo>
                    <a:close/>
                    <a:moveTo>
                      <a:pt x="6851" y="4195"/>
                    </a:moveTo>
                    <a:lnTo>
                      <a:pt x="6817" y="4195"/>
                    </a:lnTo>
                    <a:cubicBezTo>
                      <a:pt x="6817" y="4211"/>
                      <a:pt x="6817" y="4211"/>
                      <a:pt x="6817" y="4211"/>
                    </a:cubicBezTo>
                    <a:cubicBezTo>
                      <a:pt x="6851" y="4211"/>
                      <a:pt x="6834" y="4245"/>
                      <a:pt x="6868" y="4211"/>
                    </a:cubicBezTo>
                    <a:cubicBezTo>
                      <a:pt x="6851" y="4211"/>
                      <a:pt x="6851" y="4211"/>
                      <a:pt x="6851" y="4195"/>
                    </a:cubicBezTo>
                    <a:close/>
                    <a:moveTo>
                      <a:pt x="5163" y="4261"/>
                    </a:moveTo>
                    <a:lnTo>
                      <a:pt x="5147" y="4261"/>
                    </a:lnTo>
                    <a:cubicBezTo>
                      <a:pt x="5163" y="4295"/>
                      <a:pt x="5163" y="4328"/>
                      <a:pt x="5197" y="4345"/>
                    </a:cubicBezTo>
                    <a:cubicBezTo>
                      <a:pt x="5180" y="4312"/>
                      <a:pt x="5213" y="4328"/>
                      <a:pt x="5230" y="4295"/>
                    </a:cubicBezTo>
                    <a:cubicBezTo>
                      <a:pt x="5197" y="4295"/>
                      <a:pt x="5163" y="4295"/>
                      <a:pt x="5163" y="4261"/>
                    </a:cubicBezTo>
                    <a:close/>
                    <a:moveTo>
                      <a:pt x="4996" y="4261"/>
                    </a:moveTo>
                    <a:lnTo>
                      <a:pt x="4929" y="4261"/>
                    </a:lnTo>
                    <a:cubicBezTo>
                      <a:pt x="4929" y="4278"/>
                      <a:pt x="4913" y="4312"/>
                      <a:pt x="4929" y="4345"/>
                    </a:cubicBezTo>
                    <a:cubicBezTo>
                      <a:pt x="4946" y="4345"/>
                      <a:pt x="4980" y="4378"/>
                      <a:pt x="4980" y="4345"/>
                    </a:cubicBezTo>
                    <a:cubicBezTo>
                      <a:pt x="4963" y="4328"/>
                      <a:pt x="4980" y="4295"/>
                      <a:pt x="4996" y="4261"/>
                    </a:cubicBezTo>
                    <a:close/>
                    <a:moveTo>
                      <a:pt x="4428" y="4261"/>
                    </a:moveTo>
                    <a:lnTo>
                      <a:pt x="4378" y="4261"/>
                    </a:lnTo>
                    <a:cubicBezTo>
                      <a:pt x="4378" y="4295"/>
                      <a:pt x="4345" y="4312"/>
                      <a:pt x="4361" y="4345"/>
                    </a:cubicBezTo>
                    <a:cubicBezTo>
                      <a:pt x="4378" y="4312"/>
                      <a:pt x="4411" y="4328"/>
                      <a:pt x="4411" y="4328"/>
                    </a:cubicBezTo>
                    <a:cubicBezTo>
                      <a:pt x="4411" y="4345"/>
                      <a:pt x="4361" y="4362"/>
                      <a:pt x="4395" y="4378"/>
                    </a:cubicBezTo>
                    <a:cubicBezTo>
                      <a:pt x="4395" y="4362"/>
                      <a:pt x="4428" y="4378"/>
                      <a:pt x="4445" y="4362"/>
                    </a:cubicBezTo>
                    <a:cubicBezTo>
                      <a:pt x="4428" y="4328"/>
                      <a:pt x="4428" y="4295"/>
                      <a:pt x="4411" y="4278"/>
                    </a:cubicBezTo>
                    <a:cubicBezTo>
                      <a:pt x="4411" y="4278"/>
                      <a:pt x="4428" y="4278"/>
                      <a:pt x="4428" y="4261"/>
                    </a:cubicBezTo>
                    <a:close/>
                    <a:moveTo>
                      <a:pt x="7569" y="636"/>
                    </a:moveTo>
                    <a:cubicBezTo>
                      <a:pt x="7553" y="669"/>
                      <a:pt x="7536" y="686"/>
                      <a:pt x="7536" y="702"/>
                    </a:cubicBezTo>
                    <a:cubicBezTo>
                      <a:pt x="7553" y="702"/>
                      <a:pt x="7569" y="702"/>
                      <a:pt x="7569" y="686"/>
                    </a:cubicBezTo>
                    <a:cubicBezTo>
                      <a:pt x="7553" y="686"/>
                      <a:pt x="7603" y="652"/>
                      <a:pt x="7569" y="636"/>
                    </a:cubicBezTo>
                    <a:close/>
                    <a:moveTo>
                      <a:pt x="7419" y="702"/>
                    </a:moveTo>
                    <a:cubicBezTo>
                      <a:pt x="7402" y="753"/>
                      <a:pt x="7369" y="786"/>
                      <a:pt x="7352" y="836"/>
                    </a:cubicBezTo>
                    <a:cubicBezTo>
                      <a:pt x="7352" y="803"/>
                      <a:pt x="7302" y="836"/>
                      <a:pt x="7285" y="819"/>
                    </a:cubicBezTo>
                    <a:cubicBezTo>
                      <a:pt x="7302" y="819"/>
                      <a:pt x="7302" y="853"/>
                      <a:pt x="7302" y="870"/>
                    </a:cubicBezTo>
                    <a:cubicBezTo>
                      <a:pt x="7319" y="886"/>
                      <a:pt x="7335" y="836"/>
                      <a:pt x="7335" y="870"/>
                    </a:cubicBezTo>
                    <a:cubicBezTo>
                      <a:pt x="7352" y="886"/>
                      <a:pt x="7352" y="920"/>
                      <a:pt x="7369" y="970"/>
                    </a:cubicBezTo>
                    <a:cubicBezTo>
                      <a:pt x="7386" y="970"/>
                      <a:pt x="7419" y="970"/>
                      <a:pt x="7436" y="970"/>
                    </a:cubicBezTo>
                    <a:cubicBezTo>
                      <a:pt x="7436" y="936"/>
                      <a:pt x="7469" y="936"/>
                      <a:pt x="7519" y="920"/>
                    </a:cubicBezTo>
                    <a:cubicBezTo>
                      <a:pt x="7519" y="936"/>
                      <a:pt x="7486" y="953"/>
                      <a:pt x="7519" y="953"/>
                    </a:cubicBezTo>
                    <a:cubicBezTo>
                      <a:pt x="7519" y="920"/>
                      <a:pt x="7553" y="903"/>
                      <a:pt x="7569" y="886"/>
                    </a:cubicBezTo>
                    <a:cubicBezTo>
                      <a:pt x="7569" y="886"/>
                      <a:pt x="7569" y="903"/>
                      <a:pt x="7569" y="886"/>
                    </a:cubicBezTo>
                    <a:cubicBezTo>
                      <a:pt x="7553" y="870"/>
                      <a:pt x="7536" y="903"/>
                      <a:pt x="7536" y="870"/>
                    </a:cubicBezTo>
                    <a:cubicBezTo>
                      <a:pt x="7536" y="836"/>
                      <a:pt x="7553" y="803"/>
                      <a:pt x="7569" y="836"/>
                    </a:cubicBezTo>
                    <a:cubicBezTo>
                      <a:pt x="7569" y="753"/>
                      <a:pt x="7486" y="803"/>
                      <a:pt x="7503" y="702"/>
                    </a:cubicBezTo>
                    <a:cubicBezTo>
                      <a:pt x="7452" y="719"/>
                      <a:pt x="7452" y="736"/>
                      <a:pt x="7419" y="702"/>
                    </a:cubicBezTo>
                    <a:close/>
                    <a:moveTo>
                      <a:pt x="7469" y="920"/>
                    </a:moveTo>
                    <a:cubicBezTo>
                      <a:pt x="7486" y="886"/>
                      <a:pt x="7486" y="870"/>
                      <a:pt x="7469" y="836"/>
                    </a:cubicBezTo>
                    <a:cubicBezTo>
                      <a:pt x="7452" y="870"/>
                      <a:pt x="7402" y="853"/>
                      <a:pt x="7402" y="870"/>
                    </a:cubicBezTo>
                    <a:cubicBezTo>
                      <a:pt x="7452" y="870"/>
                      <a:pt x="7419" y="903"/>
                      <a:pt x="7419" y="920"/>
                    </a:cubicBezTo>
                    <a:cubicBezTo>
                      <a:pt x="7452" y="920"/>
                      <a:pt x="7452" y="886"/>
                      <a:pt x="7469" y="920"/>
                    </a:cubicBezTo>
                    <a:close/>
                    <a:moveTo>
                      <a:pt x="10042" y="3409"/>
                    </a:moveTo>
                    <a:cubicBezTo>
                      <a:pt x="10042" y="3426"/>
                      <a:pt x="10092" y="3476"/>
                      <a:pt x="10042" y="3476"/>
                    </a:cubicBezTo>
                    <a:cubicBezTo>
                      <a:pt x="10059" y="3510"/>
                      <a:pt x="10059" y="3526"/>
                      <a:pt x="10059" y="3543"/>
                    </a:cubicBezTo>
                    <a:cubicBezTo>
                      <a:pt x="10092" y="3510"/>
                      <a:pt x="10109" y="3459"/>
                      <a:pt x="10142" y="3409"/>
                    </a:cubicBezTo>
                    <a:cubicBezTo>
                      <a:pt x="10159" y="3426"/>
                      <a:pt x="10176" y="3426"/>
                      <a:pt x="10176" y="3409"/>
                    </a:cubicBezTo>
                    <a:cubicBezTo>
                      <a:pt x="10209" y="3409"/>
                      <a:pt x="10176" y="3443"/>
                      <a:pt x="10159" y="3443"/>
                    </a:cubicBezTo>
                    <a:cubicBezTo>
                      <a:pt x="10159" y="3493"/>
                      <a:pt x="10209" y="3459"/>
                      <a:pt x="10226" y="3443"/>
                    </a:cubicBezTo>
                    <a:cubicBezTo>
                      <a:pt x="10243" y="3426"/>
                      <a:pt x="10193" y="3409"/>
                      <a:pt x="10226" y="3409"/>
                    </a:cubicBezTo>
                    <a:cubicBezTo>
                      <a:pt x="10209" y="3393"/>
                      <a:pt x="10226" y="3359"/>
                      <a:pt x="10193" y="3359"/>
                    </a:cubicBezTo>
                    <a:cubicBezTo>
                      <a:pt x="10209" y="3326"/>
                      <a:pt x="10209" y="3326"/>
                      <a:pt x="10209" y="3292"/>
                    </a:cubicBezTo>
                    <a:cubicBezTo>
                      <a:pt x="10226" y="3309"/>
                      <a:pt x="10243" y="3276"/>
                      <a:pt x="10276" y="3292"/>
                    </a:cubicBezTo>
                    <a:cubicBezTo>
                      <a:pt x="10276" y="3342"/>
                      <a:pt x="10276" y="3292"/>
                      <a:pt x="10243" y="3309"/>
                    </a:cubicBezTo>
                    <a:cubicBezTo>
                      <a:pt x="10243" y="3342"/>
                      <a:pt x="10259" y="3342"/>
                      <a:pt x="10293" y="3342"/>
                    </a:cubicBezTo>
                    <a:cubicBezTo>
                      <a:pt x="10293" y="3426"/>
                      <a:pt x="10276" y="3426"/>
                      <a:pt x="10326" y="3476"/>
                    </a:cubicBezTo>
                    <a:cubicBezTo>
                      <a:pt x="10293" y="3526"/>
                      <a:pt x="10276" y="3459"/>
                      <a:pt x="10243" y="3459"/>
                    </a:cubicBezTo>
                    <a:cubicBezTo>
                      <a:pt x="10226" y="3459"/>
                      <a:pt x="10259" y="3493"/>
                      <a:pt x="10276" y="3476"/>
                    </a:cubicBezTo>
                    <a:cubicBezTo>
                      <a:pt x="10243" y="3526"/>
                      <a:pt x="10243" y="3510"/>
                      <a:pt x="10193" y="3510"/>
                    </a:cubicBezTo>
                    <a:cubicBezTo>
                      <a:pt x="10176" y="3510"/>
                      <a:pt x="10209" y="3526"/>
                      <a:pt x="10193" y="3560"/>
                    </a:cubicBezTo>
                    <a:cubicBezTo>
                      <a:pt x="10176" y="3560"/>
                      <a:pt x="10176" y="3560"/>
                      <a:pt x="10176" y="3543"/>
                    </a:cubicBezTo>
                    <a:cubicBezTo>
                      <a:pt x="10176" y="3526"/>
                      <a:pt x="10092" y="3626"/>
                      <a:pt x="10092" y="3543"/>
                    </a:cubicBezTo>
                    <a:cubicBezTo>
                      <a:pt x="10059" y="3560"/>
                      <a:pt x="10076" y="3576"/>
                      <a:pt x="10076" y="3610"/>
                    </a:cubicBezTo>
                    <a:cubicBezTo>
                      <a:pt x="10042" y="3593"/>
                      <a:pt x="10042" y="3593"/>
                      <a:pt x="10026" y="3610"/>
                    </a:cubicBezTo>
                    <a:cubicBezTo>
                      <a:pt x="9959" y="3576"/>
                      <a:pt x="9959" y="3426"/>
                      <a:pt x="10042" y="3409"/>
                    </a:cubicBezTo>
                    <a:close/>
                    <a:moveTo>
                      <a:pt x="9675" y="2006"/>
                    </a:moveTo>
                    <a:cubicBezTo>
                      <a:pt x="9658" y="1972"/>
                      <a:pt x="9641" y="2006"/>
                      <a:pt x="9608" y="2006"/>
                    </a:cubicBezTo>
                    <a:cubicBezTo>
                      <a:pt x="9608" y="1956"/>
                      <a:pt x="9641" y="1972"/>
                      <a:pt x="9608" y="1922"/>
                    </a:cubicBezTo>
                    <a:cubicBezTo>
                      <a:pt x="9641" y="1872"/>
                      <a:pt x="9658" y="1939"/>
                      <a:pt x="9691" y="1872"/>
                    </a:cubicBezTo>
                    <a:cubicBezTo>
                      <a:pt x="9708" y="1855"/>
                      <a:pt x="9725" y="1922"/>
                      <a:pt x="9725" y="1872"/>
                    </a:cubicBezTo>
                    <a:cubicBezTo>
                      <a:pt x="9758" y="1889"/>
                      <a:pt x="9691" y="1905"/>
                      <a:pt x="9725" y="1922"/>
                    </a:cubicBezTo>
                    <a:cubicBezTo>
                      <a:pt x="9725" y="1939"/>
                      <a:pt x="9708" y="1922"/>
                      <a:pt x="9708" y="1922"/>
                    </a:cubicBezTo>
                    <a:cubicBezTo>
                      <a:pt x="9708" y="1922"/>
                      <a:pt x="9708" y="1922"/>
                      <a:pt x="9708" y="1939"/>
                    </a:cubicBezTo>
                    <a:cubicBezTo>
                      <a:pt x="9691" y="1889"/>
                      <a:pt x="9691" y="1939"/>
                      <a:pt x="9658" y="1939"/>
                    </a:cubicBezTo>
                    <a:cubicBezTo>
                      <a:pt x="9691" y="1972"/>
                      <a:pt x="9641" y="1956"/>
                      <a:pt x="9675" y="2006"/>
                    </a:cubicBezTo>
                    <a:close/>
                    <a:moveTo>
                      <a:pt x="10644" y="4796"/>
                    </a:moveTo>
                    <a:cubicBezTo>
                      <a:pt x="10694" y="4779"/>
                      <a:pt x="10711" y="4796"/>
                      <a:pt x="10744" y="4813"/>
                    </a:cubicBezTo>
                    <a:cubicBezTo>
                      <a:pt x="10744" y="4763"/>
                      <a:pt x="10727" y="4763"/>
                      <a:pt x="10744" y="4729"/>
                    </a:cubicBezTo>
                    <a:cubicBezTo>
                      <a:pt x="10694" y="4746"/>
                      <a:pt x="10660" y="4763"/>
                      <a:pt x="10644" y="4796"/>
                    </a:cubicBezTo>
                    <a:close/>
                    <a:moveTo>
                      <a:pt x="10226" y="4312"/>
                    </a:moveTo>
                    <a:cubicBezTo>
                      <a:pt x="10226" y="4312"/>
                      <a:pt x="10243" y="4312"/>
                      <a:pt x="10276" y="4312"/>
                    </a:cubicBezTo>
                    <a:cubicBezTo>
                      <a:pt x="10259" y="4378"/>
                      <a:pt x="10276" y="4462"/>
                      <a:pt x="10343" y="4428"/>
                    </a:cubicBezTo>
                    <a:cubicBezTo>
                      <a:pt x="10326" y="4412"/>
                      <a:pt x="10326" y="4395"/>
                      <a:pt x="10326" y="4395"/>
                    </a:cubicBezTo>
                    <a:cubicBezTo>
                      <a:pt x="10343" y="4378"/>
                      <a:pt x="10360" y="4378"/>
                      <a:pt x="10376" y="4362"/>
                    </a:cubicBezTo>
                    <a:cubicBezTo>
                      <a:pt x="10360" y="4428"/>
                      <a:pt x="10460" y="4462"/>
                      <a:pt x="10493" y="4428"/>
                    </a:cubicBezTo>
                    <a:cubicBezTo>
                      <a:pt x="10510" y="4428"/>
                      <a:pt x="10510" y="4462"/>
                      <a:pt x="10543" y="4462"/>
                    </a:cubicBezTo>
                    <a:cubicBezTo>
                      <a:pt x="10543" y="4512"/>
                      <a:pt x="10543" y="4562"/>
                      <a:pt x="10560" y="4596"/>
                    </a:cubicBezTo>
                    <a:cubicBezTo>
                      <a:pt x="10577" y="4579"/>
                      <a:pt x="10610" y="4529"/>
                      <a:pt x="10627" y="4596"/>
                    </a:cubicBezTo>
                    <a:cubicBezTo>
                      <a:pt x="10610" y="4596"/>
                      <a:pt x="10610" y="4579"/>
                      <a:pt x="10594" y="4579"/>
                    </a:cubicBezTo>
                    <a:cubicBezTo>
                      <a:pt x="10577" y="4562"/>
                      <a:pt x="10577" y="4612"/>
                      <a:pt x="10577" y="4612"/>
                    </a:cubicBezTo>
                    <a:cubicBezTo>
                      <a:pt x="10577" y="4612"/>
                      <a:pt x="10543" y="4629"/>
                      <a:pt x="10543" y="4612"/>
                    </a:cubicBezTo>
                    <a:cubicBezTo>
                      <a:pt x="10527" y="4612"/>
                      <a:pt x="10527" y="4629"/>
                      <a:pt x="10527" y="4646"/>
                    </a:cubicBezTo>
                    <a:cubicBezTo>
                      <a:pt x="10543" y="4662"/>
                      <a:pt x="10543" y="4629"/>
                      <a:pt x="10577" y="4646"/>
                    </a:cubicBezTo>
                    <a:cubicBezTo>
                      <a:pt x="10577" y="4679"/>
                      <a:pt x="10527" y="4646"/>
                      <a:pt x="10527" y="4679"/>
                    </a:cubicBezTo>
                    <a:cubicBezTo>
                      <a:pt x="10560" y="4713"/>
                      <a:pt x="10577" y="4763"/>
                      <a:pt x="10610" y="4863"/>
                    </a:cubicBezTo>
                    <a:cubicBezTo>
                      <a:pt x="10627" y="4846"/>
                      <a:pt x="10627" y="4829"/>
                      <a:pt x="10644" y="4813"/>
                    </a:cubicBezTo>
                    <a:cubicBezTo>
                      <a:pt x="10660" y="4813"/>
                      <a:pt x="10660" y="4846"/>
                      <a:pt x="10677" y="4846"/>
                    </a:cubicBezTo>
                    <a:cubicBezTo>
                      <a:pt x="10644" y="4880"/>
                      <a:pt x="10711" y="4913"/>
                      <a:pt x="10677" y="4946"/>
                    </a:cubicBezTo>
                    <a:cubicBezTo>
                      <a:pt x="10694" y="4946"/>
                      <a:pt x="10711" y="4963"/>
                      <a:pt x="10694" y="4980"/>
                    </a:cubicBezTo>
                    <a:cubicBezTo>
                      <a:pt x="10711" y="4980"/>
                      <a:pt x="10711" y="4946"/>
                      <a:pt x="10744" y="4946"/>
                    </a:cubicBezTo>
                    <a:cubicBezTo>
                      <a:pt x="10744" y="4963"/>
                      <a:pt x="10694" y="5063"/>
                      <a:pt x="10761" y="5063"/>
                    </a:cubicBezTo>
                    <a:cubicBezTo>
                      <a:pt x="10744" y="5097"/>
                      <a:pt x="10711" y="5097"/>
                      <a:pt x="10694" y="5130"/>
                    </a:cubicBezTo>
                    <a:cubicBezTo>
                      <a:pt x="10660" y="5097"/>
                      <a:pt x="10627" y="5130"/>
                      <a:pt x="10560" y="5097"/>
                    </a:cubicBezTo>
                    <a:cubicBezTo>
                      <a:pt x="10577" y="5063"/>
                      <a:pt x="10560" y="5047"/>
                      <a:pt x="10543" y="5013"/>
                    </a:cubicBezTo>
                    <a:cubicBezTo>
                      <a:pt x="10543" y="4980"/>
                      <a:pt x="10577" y="4980"/>
                      <a:pt x="10594" y="4946"/>
                    </a:cubicBezTo>
                    <a:cubicBezTo>
                      <a:pt x="10560" y="4946"/>
                      <a:pt x="10577" y="4946"/>
                      <a:pt x="10577" y="4896"/>
                    </a:cubicBezTo>
                    <a:cubicBezTo>
                      <a:pt x="10577" y="4880"/>
                      <a:pt x="10560" y="4913"/>
                      <a:pt x="10560" y="4880"/>
                    </a:cubicBezTo>
                    <a:cubicBezTo>
                      <a:pt x="10543" y="4896"/>
                      <a:pt x="10560" y="4946"/>
                      <a:pt x="10527" y="4913"/>
                    </a:cubicBezTo>
                    <a:cubicBezTo>
                      <a:pt x="10527" y="4930"/>
                      <a:pt x="10527" y="4930"/>
                      <a:pt x="10527" y="4930"/>
                    </a:cubicBezTo>
                    <a:cubicBezTo>
                      <a:pt x="10527" y="4946"/>
                      <a:pt x="10527" y="4946"/>
                      <a:pt x="10543" y="4946"/>
                    </a:cubicBezTo>
                    <a:cubicBezTo>
                      <a:pt x="10527" y="4963"/>
                      <a:pt x="10527" y="4980"/>
                      <a:pt x="10527" y="4997"/>
                    </a:cubicBezTo>
                    <a:cubicBezTo>
                      <a:pt x="10510" y="4980"/>
                      <a:pt x="10460" y="4946"/>
                      <a:pt x="10493" y="4913"/>
                    </a:cubicBezTo>
                    <a:cubicBezTo>
                      <a:pt x="10493" y="4880"/>
                      <a:pt x="10443" y="4896"/>
                      <a:pt x="10443" y="4880"/>
                    </a:cubicBezTo>
                    <a:cubicBezTo>
                      <a:pt x="10443" y="4880"/>
                      <a:pt x="10443" y="4930"/>
                      <a:pt x="10410" y="4896"/>
                    </a:cubicBezTo>
                    <a:cubicBezTo>
                      <a:pt x="10410" y="4880"/>
                      <a:pt x="10427" y="4896"/>
                      <a:pt x="10427" y="4880"/>
                    </a:cubicBezTo>
                    <a:cubicBezTo>
                      <a:pt x="10427" y="4863"/>
                      <a:pt x="10376" y="4896"/>
                      <a:pt x="10393" y="4846"/>
                    </a:cubicBezTo>
                    <a:cubicBezTo>
                      <a:pt x="10360" y="4846"/>
                      <a:pt x="10376" y="4880"/>
                      <a:pt x="10376" y="4896"/>
                    </a:cubicBezTo>
                    <a:cubicBezTo>
                      <a:pt x="10360" y="4913"/>
                      <a:pt x="10343" y="4930"/>
                      <a:pt x="10326" y="4913"/>
                    </a:cubicBezTo>
                    <a:lnTo>
                      <a:pt x="10326" y="4846"/>
                    </a:lnTo>
                    <a:cubicBezTo>
                      <a:pt x="10343" y="4880"/>
                      <a:pt x="10343" y="4863"/>
                      <a:pt x="10360" y="4813"/>
                    </a:cubicBezTo>
                    <a:cubicBezTo>
                      <a:pt x="10393" y="4813"/>
                      <a:pt x="10393" y="4829"/>
                      <a:pt x="10410" y="4829"/>
                    </a:cubicBezTo>
                    <a:cubicBezTo>
                      <a:pt x="10443" y="4813"/>
                      <a:pt x="10393" y="4779"/>
                      <a:pt x="10443" y="4779"/>
                    </a:cubicBezTo>
                    <a:cubicBezTo>
                      <a:pt x="10393" y="4763"/>
                      <a:pt x="10460" y="4729"/>
                      <a:pt x="10410" y="4713"/>
                    </a:cubicBezTo>
                    <a:cubicBezTo>
                      <a:pt x="10427" y="4729"/>
                      <a:pt x="10460" y="4696"/>
                      <a:pt x="10477" y="4713"/>
                    </a:cubicBezTo>
                    <a:cubicBezTo>
                      <a:pt x="10460" y="4662"/>
                      <a:pt x="10460" y="4646"/>
                      <a:pt x="10493" y="4612"/>
                    </a:cubicBezTo>
                    <a:cubicBezTo>
                      <a:pt x="10460" y="4596"/>
                      <a:pt x="10460" y="4596"/>
                      <a:pt x="10427" y="4579"/>
                    </a:cubicBezTo>
                    <a:lnTo>
                      <a:pt x="10427" y="4545"/>
                    </a:lnTo>
                    <a:cubicBezTo>
                      <a:pt x="10427" y="4545"/>
                      <a:pt x="10376" y="4512"/>
                      <a:pt x="10376" y="4545"/>
                    </a:cubicBezTo>
                    <a:cubicBezTo>
                      <a:pt x="10343" y="4529"/>
                      <a:pt x="10393" y="4495"/>
                      <a:pt x="10343" y="4512"/>
                    </a:cubicBezTo>
                    <a:cubicBezTo>
                      <a:pt x="10343" y="4495"/>
                      <a:pt x="10343" y="4462"/>
                      <a:pt x="10326" y="4445"/>
                    </a:cubicBezTo>
                    <a:cubicBezTo>
                      <a:pt x="10310" y="4479"/>
                      <a:pt x="10259" y="4412"/>
                      <a:pt x="10276" y="4445"/>
                    </a:cubicBezTo>
                    <a:cubicBezTo>
                      <a:pt x="10243" y="4445"/>
                      <a:pt x="10226" y="4428"/>
                      <a:pt x="10226" y="4395"/>
                    </a:cubicBezTo>
                    <a:cubicBezTo>
                      <a:pt x="10259" y="4412"/>
                      <a:pt x="10243" y="4378"/>
                      <a:pt x="10259" y="4362"/>
                    </a:cubicBezTo>
                    <a:cubicBezTo>
                      <a:pt x="10226" y="4362"/>
                      <a:pt x="10226" y="4328"/>
                      <a:pt x="10176" y="4312"/>
                    </a:cubicBezTo>
                    <a:cubicBezTo>
                      <a:pt x="10159" y="4278"/>
                      <a:pt x="10176" y="4278"/>
                      <a:pt x="10193" y="4245"/>
                    </a:cubicBezTo>
                    <a:cubicBezTo>
                      <a:pt x="10226" y="4261"/>
                      <a:pt x="10209" y="4312"/>
                      <a:pt x="10226" y="4312"/>
                    </a:cubicBezTo>
                    <a:close/>
                    <a:moveTo>
                      <a:pt x="10560" y="4829"/>
                    </a:moveTo>
                    <a:cubicBezTo>
                      <a:pt x="10560" y="4796"/>
                      <a:pt x="10493" y="4763"/>
                      <a:pt x="10493" y="4813"/>
                    </a:cubicBezTo>
                    <a:cubicBezTo>
                      <a:pt x="10527" y="4796"/>
                      <a:pt x="10527" y="4846"/>
                      <a:pt x="10560" y="4829"/>
                    </a:cubicBezTo>
                    <a:close/>
                    <a:moveTo>
                      <a:pt x="10527" y="3727"/>
                    </a:moveTo>
                    <a:cubicBezTo>
                      <a:pt x="10510" y="3777"/>
                      <a:pt x="10493" y="3810"/>
                      <a:pt x="10477" y="3844"/>
                    </a:cubicBezTo>
                    <a:cubicBezTo>
                      <a:pt x="10477" y="3794"/>
                      <a:pt x="10443" y="3727"/>
                      <a:pt x="10510" y="3693"/>
                    </a:cubicBezTo>
                    <a:cubicBezTo>
                      <a:pt x="10510" y="3710"/>
                      <a:pt x="10527" y="3710"/>
                      <a:pt x="10527" y="3727"/>
                    </a:cubicBezTo>
                    <a:close/>
                    <a:moveTo>
                      <a:pt x="10761" y="5748"/>
                    </a:moveTo>
                    <a:cubicBezTo>
                      <a:pt x="10777" y="5782"/>
                      <a:pt x="10794" y="5799"/>
                      <a:pt x="10794" y="5815"/>
                    </a:cubicBezTo>
                    <a:lnTo>
                      <a:pt x="10794" y="5748"/>
                    </a:lnTo>
                    <a:cubicBezTo>
                      <a:pt x="10777" y="5748"/>
                      <a:pt x="10777" y="5748"/>
                      <a:pt x="10761" y="5748"/>
                    </a:cubicBezTo>
                    <a:close/>
                    <a:moveTo>
                      <a:pt x="10711" y="6266"/>
                    </a:moveTo>
                    <a:cubicBezTo>
                      <a:pt x="10677" y="6333"/>
                      <a:pt x="10644" y="6333"/>
                      <a:pt x="10610" y="6333"/>
                    </a:cubicBezTo>
                    <a:cubicBezTo>
                      <a:pt x="10610" y="6367"/>
                      <a:pt x="10644" y="6367"/>
                      <a:pt x="10660" y="6400"/>
                    </a:cubicBezTo>
                    <a:cubicBezTo>
                      <a:pt x="10660" y="6350"/>
                      <a:pt x="10711" y="6367"/>
                      <a:pt x="10744" y="6367"/>
                    </a:cubicBezTo>
                    <a:cubicBezTo>
                      <a:pt x="10744" y="6333"/>
                      <a:pt x="10744" y="6333"/>
                      <a:pt x="10744" y="6300"/>
                    </a:cubicBezTo>
                    <a:cubicBezTo>
                      <a:pt x="10711" y="6300"/>
                      <a:pt x="10727" y="6283"/>
                      <a:pt x="10711" y="6266"/>
                    </a:cubicBezTo>
                    <a:close/>
                    <a:moveTo>
                      <a:pt x="9792" y="3376"/>
                    </a:moveTo>
                    <a:cubicBezTo>
                      <a:pt x="9808" y="3409"/>
                      <a:pt x="9825" y="3443"/>
                      <a:pt x="9792" y="3459"/>
                    </a:cubicBezTo>
                    <a:cubicBezTo>
                      <a:pt x="9792" y="3493"/>
                      <a:pt x="9825" y="3443"/>
                      <a:pt x="9808" y="3476"/>
                    </a:cubicBezTo>
                    <a:cubicBezTo>
                      <a:pt x="9808" y="3493"/>
                      <a:pt x="9842" y="3476"/>
                      <a:pt x="9842" y="3526"/>
                    </a:cubicBezTo>
                    <a:cubicBezTo>
                      <a:pt x="9858" y="3526"/>
                      <a:pt x="9858" y="3510"/>
                      <a:pt x="9875" y="3510"/>
                    </a:cubicBezTo>
                    <a:cubicBezTo>
                      <a:pt x="9909" y="3526"/>
                      <a:pt x="9842" y="3526"/>
                      <a:pt x="9842" y="3560"/>
                    </a:cubicBezTo>
                    <a:cubicBezTo>
                      <a:pt x="9842" y="3560"/>
                      <a:pt x="9825" y="3543"/>
                      <a:pt x="9825" y="3543"/>
                    </a:cubicBezTo>
                    <a:cubicBezTo>
                      <a:pt x="9825" y="3543"/>
                      <a:pt x="9825" y="3526"/>
                      <a:pt x="9825" y="3510"/>
                    </a:cubicBezTo>
                    <a:cubicBezTo>
                      <a:pt x="9825" y="3510"/>
                      <a:pt x="9808" y="3510"/>
                      <a:pt x="9792" y="3510"/>
                    </a:cubicBezTo>
                    <a:cubicBezTo>
                      <a:pt x="9792" y="3543"/>
                      <a:pt x="9825" y="3526"/>
                      <a:pt x="9808" y="3560"/>
                    </a:cubicBezTo>
                    <a:cubicBezTo>
                      <a:pt x="9775" y="3560"/>
                      <a:pt x="9792" y="3526"/>
                      <a:pt x="9775" y="3510"/>
                    </a:cubicBezTo>
                    <a:cubicBezTo>
                      <a:pt x="9741" y="3526"/>
                      <a:pt x="9758" y="3493"/>
                      <a:pt x="9741" y="3476"/>
                    </a:cubicBezTo>
                    <a:cubicBezTo>
                      <a:pt x="9675" y="3510"/>
                      <a:pt x="9675" y="3476"/>
                      <a:pt x="9675" y="3409"/>
                    </a:cubicBezTo>
                    <a:cubicBezTo>
                      <a:pt x="9691" y="3409"/>
                      <a:pt x="9725" y="3376"/>
                      <a:pt x="9725" y="3409"/>
                    </a:cubicBezTo>
                    <a:cubicBezTo>
                      <a:pt x="9725" y="3393"/>
                      <a:pt x="9741" y="3376"/>
                      <a:pt x="9792" y="3376"/>
                    </a:cubicBezTo>
                    <a:close/>
                    <a:moveTo>
                      <a:pt x="9858" y="2591"/>
                    </a:moveTo>
                    <a:cubicBezTo>
                      <a:pt x="9875" y="2591"/>
                      <a:pt x="9875" y="2657"/>
                      <a:pt x="9858" y="2657"/>
                    </a:cubicBezTo>
                    <a:cubicBezTo>
                      <a:pt x="9858" y="2691"/>
                      <a:pt x="9892" y="2641"/>
                      <a:pt x="9875" y="2674"/>
                    </a:cubicBezTo>
                    <a:cubicBezTo>
                      <a:pt x="9909" y="2674"/>
                      <a:pt x="9909" y="2641"/>
                      <a:pt x="9959" y="2657"/>
                    </a:cubicBezTo>
                    <a:cubicBezTo>
                      <a:pt x="9975" y="2707"/>
                      <a:pt x="9975" y="2724"/>
                      <a:pt x="9959" y="2791"/>
                    </a:cubicBezTo>
                    <a:cubicBezTo>
                      <a:pt x="9942" y="2774"/>
                      <a:pt x="9892" y="2824"/>
                      <a:pt x="9842" y="2808"/>
                    </a:cubicBezTo>
                    <a:cubicBezTo>
                      <a:pt x="9842" y="2758"/>
                      <a:pt x="9875" y="2741"/>
                      <a:pt x="9858" y="2674"/>
                    </a:cubicBezTo>
                    <a:cubicBezTo>
                      <a:pt x="9825" y="2707"/>
                      <a:pt x="9825" y="2657"/>
                      <a:pt x="9808" y="2607"/>
                    </a:cubicBezTo>
                    <a:cubicBezTo>
                      <a:pt x="9842" y="2657"/>
                      <a:pt x="9842" y="2624"/>
                      <a:pt x="9858" y="2591"/>
                    </a:cubicBezTo>
                    <a:close/>
                    <a:moveTo>
                      <a:pt x="10744" y="4228"/>
                    </a:moveTo>
                    <a:cubicBezTo>
                      <a:pt x="10777" y="4245"/>
                      <a:pt x="10794" y="4278"/>
                      <a:pt x="10794" y="4312"/>
                    </a:cubicBezTo>
                    <a:lnTo>
                      <a:pt x="10794" y="4345"/>
                    </a:lnTo>
                    <a:cubicBezTo>
                      <a:pt x="10777" y="4362"/>
                      <a:pt x="10761" y="4328"/>
                      <a:pt x="10761" y="4345"/>
                    </a:cubicBezTo>
                    <a:cubicBezTo>
                      <a:pt x="10744" y="4345"/>
                      <a:pt x="10744" y="4345"/>
                      <a:pt x="10744" y="4312"/>
                    </a:cubicBezTo>
                    <a:cubicBezTo>
                      <a:pt x="10711" y="4328"/>
                      <a:pt x="10677" y="4345"/>
                      <a:pt x="10677" y="4378"/>
                    </a:cubicBezTo>
                    <a:cubicBezTo>
                      <a:pt x="10694" y="4428"/>
                      <a:pt x="10627" y="4362"/>
                      <a:pt x="10577" y="4395"/>
                    </a:cubicBezTo>
                    <a:cubicBezTo>
                      <a:pt x="10560" y="4362"/>
                      <a:pt x="10527" y="4362"/>
                      <a:pt x="10510" y="4312"/>
                    </a:cubicBezTo>
                    <a:cubicBezTo>
                      <a:pt x="10493" y="4328"/>
                      <a:pt x="10527" y="4362"/>
                      <a:pt x="10510" y="4395"/>
                    </a:cubicBezTo>
                    <a:cubicBezTo>
                      <a:pt x="10477" y="4345"/>
                      <a:pt x="10493" y="4328"/>
                      <a:pt x="10493" y="4245"/>
                    </a:cubicBezTo>
                    <a:cubicBezTo>
                      <a:pt x="10493" y="4245"/>
                      <a:pt x="10477" y="4245"/>
                      <a:pt x="10460" y="4245"/>
                    </a:cubicBezTo>
                    <a:cubicBezTo>
                      <a:pt x="10443" y="4295"/>
                      <a:pt x="10410" y="4312"/>
                      <a:pt x="10343" y="4312"/>
                    </a:cubicBezTo>
                    <a:cubicBezTo>
                      <a:pt x="10343" y="4245"/>
                      <a:pt x="10293" y="4295"/>
                      <a:pt x="10276" y="4245"/>
                    </a:cubicBezTo>
                    <a:cubicBezTo>
                      <a:pt x="10360" y="4245"/>
                      <a:pt x="10343" y="4195"/>
                      <a:pt x="10326" y="4128"/>
                    </a:cubicBezTo>
                    <a:cubicBezTo>
                      <a:pt x="10293" y="4128"/>
                      <a:pt x="10293" y="4111"/>
                      <a:pt x="10276" y="4111"/>
                    </a:cubicBezTo>
                    <a:cubicBezTo>
                      <a:pt x="10243" y="4128"/>
                      <a:pt x="10259" y="4178"/>
                      <a:pt x="10226" y="4178"/>
                    </a:cubicBezTo>
                    <a:cubicBezTo>
                      <a:pt x="10226" y="4161"/>
                      <a:pt x="10243" y="4144"/>
                      <a:pt x="10243" y="4111"/>
                    </a:cubicBezTo>
                    <a:cubicBezTo>
                      <a:pt x="10259" y="4061"/>
                      <a:pt x="10209" y="4061"/>
                      <a:pt x="10176" y="4061"/>
                    </a:cubicBezTo>
                    <a:cubicBezTo>
                      <a:pt x="10159" y="4027"/>
                      <a:pt x="10176" y="3994"/>
                      <a:pt x="10159" y="3944"/>
                    </a:cubicBezTo>
                    <a:cubicBezTo>
                      <a:pt x="10126" y="4011"/>
                      <a:pt x="10092" y="3894"/>
                      <a:pt x="10092" y="3977"/>
                    </a:cubicBezTo>
                    <a:cubicBezTo>
                      <a:pt x="10042" y="3977"/>
                      <a:pt x="10059" y="3927"/>
                      <a:pt x="10026" y="3944"/>
                    </a:cubicBezTo>
                    <a:cubicBezTo>
                      <a:pt x="10042" y="3911"/>
                      <a:pt x="10059" y="3927"/>
                      <a:pt x="10109" y="3927"/>
                    </a:cubicBezTo>
                    <a:cubicBezTo>
                      <a:pt x="10109" y="3927"/>
                      <a:pt x="10126" y="3844"/>
                      <a:pt x="10092" y="3827"/>
                    </a:cubicBezTo>
                    <a:cubicBezTo>
                      <a:pt x="10076" y="3777"/>
                      <a:pt x="10109" y="3777"/>
                      <a:pt x="10126" y="3760"/>
                    </a:cubicBezTo>
                    <a:cubicBezTo>
                      <a:pt x="10109" y="3743"/>
                      <a:pt x="10109" y="3727"/>
                      <a:pt x="10126" y="3710"/>
                    </a:cubicBezTo>
                    <a:cubicBezTo>
                      <a:pt x="10126" y="3693"/>
                      <a:pt x="10126" y="3727"/>
                      <a:pt x="10109" y="3710"/>
                    </a:cubicBezTo>
                    <a:cubicBezTo>
                      <a:pt x="10109" y="3693"/>
                      <a:pt x="10142" y="3693"/>
                      <a:pt x="10142" y="3643"/>
                    </a:cubicBezTo>
                    <a:cubicBezTo>
                      <a:pt x="10176" y="3677"/>
                      <a:pt x="10176" y="3626"/>
                      <a:pt x="10176" y="3576"/>
                    </a:cubicBezTo>
                    <a:cubicBezTo>
                      <a:pt x="10226" y="3576"/>
                      <a:pt x="10243" y="3610"/>
                      <a:pt x="10243" y="3560"/>
                    </a:cubicBezTo>
                    <a:cubicBezTo>
                      <a:pt x="10276" y="3576"/>
                      <a:pt x="10243" y="3593"/>
                      <a:pt x="10259" y="3610"/>
                    </a:cubicBezTo>
                    <a:cubicBezTo>
                      <a:pt x="10209" y="3576"/>
                      <a:pt x="10209" y="3660"/>
                      <a:pt x="10193" y="3710"/>
                    </a:cubicBezTo>
                    <a:cubicBezTo>
                      <a:pt x="10226" y="3727"/>
                      <a:pt x="10226" y="3710"/>
                      <a:pt x="10226" y="3777"/>
                    </a:cubicBezTo>
                    <a:cubicBezTo>
                      <a:pt x="10259" y="3777"/>
                      <a:pt x="10259" y="3760"/>
                      <a:pt x="10276" y="3743"/>
                    </a:cubicBezTo>
                    <a:cubicBezTo>
                      <a:pt x="10276" y="3727"/>
                      <a:pt x="10259" y="3727"/>
                      <a:pt x="10243" y="3710"/>
                    </a:cubicBezTo>
                    <a:cubicBezTo>
                      <a:pt x="10243" y="3710"/>
                      <a:pt x="10259" y="3693"/>
                      <a:pt x="10243" y="3660"/>
                    </a:cubicBezTo>
                    <a:cubicBezTo>
                      <a:pt x="10259" y="3643"/>
                      <a:pt x="10259" y="3660"/>
                      <a:pt x="10276" y="3660"/>
                    </a:cubicBezTo>
                    <a:cubicBezTo>
                      <a:pt x="10276" y="3660"/>
                      <a:pt x="10259" y="3626"/>
                      <a:pt x="10293" y="3626"/>
                    </a:cubicBezTo>
                    <a:cubicBezTo>
                      <a:pt x="10226" y="3593"/>
                      <a:pt x="10343" y="3560"/>
                      <a:pt x="10293" y="3510"/>
                    </a:cubicBezTo>
                    <a:cubicBezTo>
                      <a:pt x="10326" y="3476"/>
                      <a:pt x="10326" y="3610"/>
                      <a:pt x="10293" y="3593"/>
                    </a:cubicBezTo>
                    <a:cubicBezTo>
                      <a:pt x="10326" y="3643"/>
                      <a:pt x="10310" y="3743"/>
                      <a:pt x="10360" y="3743"/>
                    </a:cubicBezTo>
                    <a:cubicBezTo>
                      <a:pt x="10393" y="3810"/>
                      <a:pt x="10326" y="3777"/>
                      <a:pt x="10360" y="3827"/>
                    </a:cubicBezTo>
                    <a:cubicBezTo>
                      <a:pt x="10376" y="3827"/>
                      <a:pt x="10393" y="3810"/>
                      <a:pt x="10393" y="3777"/>
                    </a:cubicBezTo>
                    <a:cubicBezTo>
                      <a:pt x="10427" y="3794"/>
                      <a:pt x="10427" y="3827"/>
                      <a:pt x="10460" y="3810"/>
                    </a:cubicBezTo>
                    <a:cubicBezTo>
                      <a:pt x="10443" y="3894"/>
                      <a:pt x="10493" y="3911"/>
                      <a:pt x="10510" y="3860"/>
                    </a:cubicBezTo>
                    <a:cubicBezTo>
                      <a:pt x="10560" y="3894"/>
                      <a:pt x="10560" y="3911"/>
                      <a:pt x="10644" y="3911"/>
                    </a:cubicBezTo>
                    <a:cubicBezTo>
                      <a:pt x="10610" y="3944"/>
                      <a:pt x="10627" y="3977"/>
                      <a:pt x="10594" y="4011"/>
                    </a:cubicBezTo>
                    <a:cubicBezTo>
                      <a:pt x="10627" y="4061"/>
                      <a:pt x="10644" y="3994"/>
                      <a:pt x="10677" y="3994"/>
                    </a:cubicBezTo>
                    <a:cubicBezTo>
                      <a:pt x="10660" y="4027"/>
                      <a:pt x="10644" y="4044"/>
                      <a:pt x="10644" y="4111"/>
                    </a:cubicBezTo>
                    <a:cubicBezTo>
                      <a:pt x="10677" y="4061"/>
                      <a:pt x="10660" y="4128"/>
                      <a:pt x="10694" y="4094"/>
                    </a:cubicBezTo>
                    <a:cubicBezTo>
                      <a:pt x="10694" y="4111"/>
                      <a:pt x="10660" y="4128"/>
                      <a:pt x="10694" y="4144"/>
                    </a:cubicBezTo>
                    <a:cubicBezTo>
                      <a:pt x="10694" y="4144"/>
                      <a:pt x="10660" y="4178"/>
                      <a:pt x="10677" y="4161"/>
                    </a:cubicBezTo>
                    <a:cubicBezTo>
                      <a:pt x="10694" y="4161"/>
                      <a:pt x="10677" y="4178"/>
                      <a:pt x="10677" y="4178"/>
                    </a:cubicBezTo>
                    <a:lnTo>
                      <a:pt x="10677" y="4195"/>
                    </a:lnTo>
                    <a:cubicBezTo>
                      <a:pt x="10660" y="4195"/>
                      <a:pt x="10644" y="4161"/>
                      <a:pt x="10644" y="4128"/>
                    </a:cubicBezTo>
                    <a:cubicBezTo>
                      <a:pt x="10627" y="4144"/>
                      <a:pt x="10627" y="4178"/>
                      <a:pt x="10610" y="4195"/>
                    </a:cubicBezTo>
                    <a:cubicBezTo>
                      <a:pt x="10610" y="4211"/>
                      <a:pt x="10627" y="4211"/>
                      <a:pt x="10627" y="4211"/>
                    </a:cubicBezTo>
                    <a:cubicBezTo>
                      <a:pt x="10644" y="4195"/>
                      <a:pt x="10660" y="4195"/>
                      <a:pt x="10677" y="4211"/>
                    </a:cubicBezTo>
                    <a:cubicBezTo>
                      <a:pt x="10694" y="4211"/>
                      <a:pt x="10694" y="4178"/>
                      <a:pt x="10694" y="4161"/>
                    </a:cubicBezTo>
                    <a:cubicBezTo>
                      <a:pt x="10744" y="4144"/>
                      <a:pt x="10744" y="4195"/>
                      <a:pt x="10794" y="4178"/>
                    </a:cubicBezTo>
                    <a:cubicBezTo>
                      <a:pt x="10777" y="4228"/>
                      <a:pt x="10777" y="4228"/>
                      <a:pt x="10744" y="4228"/>
                    </a:cubicBezTo>
                    <a:close/>
                    <a:moveTo>
                      <a:pt x="10310" y="4044"/>
                    </a:moveTo>
                    <a:cubicBezTo>
                      <a:pt x="10293" y="4044"/>
                      <a:pt x="10293" y="4061"/>
                      <a:pt x="10276" y="4061"/>
                    </a:cubicBezTo>
                    <a:cubicBezTo>
                      <a:pt x="10276" y="4011"/>
                      <a:pt x="10276" y="4027"/>
                      <a:pt x="10276" y="3977"/>
                    </a:cubicBezTo>
                    <a:cubicBezTo>
                      <a:pt x="10243" y="3994"/>
                      <a:pt x="10193" y="3894"/>
                      <a:pt x="10226" y="3844"/>
                    </a:cubicBezTo>
                    <a:cubicBezTo>
                      <a:pt x="10259" y="3844"/>
                      <a:pt x="10276" y="3827"/>
                      <a:pt x="10276" y="3810"/>
                    </a:cubicBezTo>
                    <a:cubicBezTo>
                      <a:pt x="10310" y="3810"/>
                      <a:pt x="10310" y="3844"/>
                      <a:pt x="10343" y="3827"/>
                    </a:cubicBezTo>
                    <a:cubicBezTo>
                      <a:pt x="10326" y="3844"/>
                      <a:pt x="10376" y="3911"/>
                      <a:pt x="10393" y="3894"/>
                    </a:cubicBezTo>
                    <a:cubicBezTo>
                      <a:pt x="10410" y="3894"/>
                      <a:pt x="10410" y="3894"/>
                      <a:pt x="10410" y="3911"/>
                    </a:cubicBezTo>
                    <a:lnTo>
                      <a:pt x="10410" y="3944"/>
                    </a:lnTo>
                    <a:cubicBezTo>
                      <a:pt x="10360" y="3894"/>
                      <a:pt x="10343" y="3994"/>
                      <a:pt x="10310" y="3961"/>
                    </a:cubicBezTo>
                    <a:cubicBezTo>
                      <a:pt x="10310" y="3994"/>
                      <a:pt x="10343" y="4011"/>
                      <a:pt x="10343" y="4027"/>
                    </a:cubicBezTo>
                    <a:cubicBezTo>
                      <a:pt x="10343" y="4044"/>
                      <a:pt x="10310" y="4061"/>
                      <a:pt x="10310" y="4044"/>
                    </a:cubicBezTo>
                    <a:close/>
                    <a:moveTo>
                      <a:pt x="10427" y="4228"/>
                    </a:moveTo>
                    <a:cubicBezTo>
                      <a:pt x="10510" y="4211"/>
                      <a:pt x="10460" y="4111"/>
                      <a:pt x="10376" y="4111"/>
                    </a:cubicBezTo>
                    <a:cubicBezTo>
                      <a:pt x="10376" y="4161"/>
                      <a:pt x="10376" y="4128"/>
                      <a:pt x="10343" y="4111"/>
                    </a:cubicBezTo>
                    <a:cubicBezTo>
                      <a:pt x="10343" y="4144"/>
                      <a:pt x="10376" y="4178"/>
                      <a:pt x="10410" y="4144"/>
                    </a:cubicBezTo>
                    <a:cubicBezTo>
                      <a:pt x="10410" y="4178"/>
                      <a:pt x="10477" y="4211"/>
                      <a:pt x="10427" y="4228"/>
                    </a:cubicBezTo>
                    <a:close/>
                    <a:moveTo>
                      <a:pt x="10744" y="4228"/>
                    </a:moveTo>
                    <a:cubicBezTo>
                      <a:pt x="10744" y="4195"/>
                      <a:pt x="10727" y="4178"/>
                      <a:pt x="10694" y="4178"/>
                    </a:cubicBezTo>
                    <a:cubicBezTo>
                      <a:pt x="10694" y="4228"/>
                      <a:pt x="10711" y="4228"/>
                      <a:pt x="10744" y="4228"/>
                    </a:cubicBezTo>
                    <a:close/>
                    <a:moveTo>
                      <a:pt x="9842" y="3259"/>
                    </a:moveTo>
                    <a:cubicBezTo>
                      <a:pt x="9875" y="3225"/>
                      <a:pt x="9875" y="3259"/>
                      <a:pt x="9909" y="3242"/>
                    </a:cubicBezTo>
                    <a:cubicBezTo>
                      <a:pt x="9892" y="3276"/>
                      <a:pt x="9925" y="3276"/>
                      <a:pt x="9925" y="3309"/>
                    </a:cubicBezTo>
                    <a:cubicBezTo>
                      <a:pt x="9875" y="3326"/>
                      <a:pt x="9875" y="3276"/>
                      <a:pt x="9842" y="3259"/>
                    </a:cubicBezTo>
                    <a:close/>
                    <a:moveTo>
                      <a:pt x="10644" y="4596"/>
                    </a:moveTo>
                    <a:lnTo>
                      <a:pt x="10644" y="4646"/>
                    </a:lnTo>
                    <a:lnTo>
                      <a:pt x="10660" y="4646"/>
                    </a:lnTo>
                    <a:cubicBezTo>
                      <a:pt x="10660" y="4646"/>
                      <a:pt x="10677" y="4646"/>
                      <a:pt x="10677" y="4629"/>
                    </a:cubicBezTo>
                    <a:cubicBezTo>
                      <a:pt x="10644" y="4629"/>
                      <a:pt x="10677" y="4612"/>
                      <a:pt x="10660" y="4596"/>
                    </a:cubicBezTo>
                    <a:cubicBezTo>
                      <a:pt x="10677" y="4596"/>
                      <a:pt x="10694" y="4596"/>
                      <a:pt x="10677" y="4596"/>
                    </a:cubicBezTo>
                    <a:cubicBezTo>
                      <a:pt x="10660" y="4596"/>
                      <a:pt x="10660" y="4596"/>
                      <a:pt x="10644" y="4596"/>
                    </a:cubicBezTo>
                    <a:close/>
                    <a:moveTo>
                      <a:pt x="8037" y="1538"/>
                    </a:moveTo>
                    <a:cubicBezTo>
                      <a:pt x="8004" y="1538"/>
                      <a:pt x="7987" y="1538"/>
                      <a:pt x="7970" y="1555"/>
                    </a:cubicBezTo>
                    <a:lnTo>
                      <a:pt x="7970" y="1605"/>
                    </a:lnTo>
                    <a:cubicBezTo>
                      <a:pt x="7987" y="1588"/>
                      <a:pt x="7987" y="1588"/>
                      <a:pt x="8020" y="1605"/>
                    </a:cubicBezTo>
                    <a:cubicBezTo>
                      <a:pt x="8020" y="1571"/>
                      <a:pt x="8037" y="1571"/>
                      <a:pt x="8037" y="1538"/>
                    </a:cubicBezTo>
                    <a:close/>
                    <a:moveTo>
                      <a:pt x="8455" y="1605"/>
                    </a:moveTo>
                    <a:cubicBezTo>
                      <a:pt x="8421" y="1571"/>
                      <a:pt x="8455" y="1538"/>
                      <a:pt x="8421" y="1504"/>
                    </a:cubicBezTo>
                    <a:cubicBezTo>
                      <a:pt x="8405" y="1538"/>
                      <a:pt x="8421" y="1555"/>
                      <a:pt x="8405" y="1605"/>
                    </a:cubicBezTo>
                    <a:cubicBezTo>
                      <a:pt x="8421" y="1621"/>
                      <a:pt x="8421" y="1588"/>
                      <a:pt x="8455" y="1605"/>
                    </a:cubicBezTo>
                    <a:close/>
                    <a:moveTo>
                      <a:pt x="8472" y="1237"/>
                    </a:moveTo>
                    <a:cubicBezTo>
                      <a:pt x="8438" y="1237"/>
                      <a:pt x="8405" y="1220"/>
                      <a:pt x="8405" y="1254"/>
                    </a:cubicBezTo>
                    <a:cubicBezTo>
                      <a:pt x="8421" y="1271"/>
                      <a:pt x="8472" y="1271"/>
                      <a:pt x="8472" y="1237"/>
                    </a:cubicBezTo>
                    <a:close/>
                    <a:moveTo>
                      <a:pt x="9224" y="1003"/>
                    </a:moveTo>
                    <a:cubicBezTo>
                      <a:pt x="9224" y="1053"/>
                      <a:pt x="9274" y="1020"/>
                      <a:pt x="9240" y="1003"/>
                    </a:cubicBezTo>
                    <a:cubicBezTo>
                      <a:pt x="9240" y="987"/>
                      <a:pt x="9257" y="1003"/>
                      <a:pt x="9274" y="1003"/>
                    </a:cubicBezTo>
                    <a:cubicBezTo>
                      <a:pt x="9274" y="1020"/>
                      <a:pt x="9257" y="1053"/>
                      <a:pt x="9257" y="1070"/>
                    </a:cubicBezTo>
                    <a:cubicBezTo>
                      <a:pt x="9240" y="1070"/>
                      <a:pt x="9257" y="1020"/>
                      <a:pt x="9207" y="1037"/>
                    </a:cubicBezTo>
                    <a:cubicBezTo>
                      <a:pt x="9224" y="1037"/>
                      <a:pt x="9224" y="1020"/>
                      <a:pt x="9224" y="1003"/>
                    </a:cubicBezTo>
                    <a:close/>
                    <a:moveTo>
                      <a:pt x="8355" y="1738"/>
                    </a:moveTo>
                    <a:cubicBezTo>
                      <a:pt x="8355" y="1755"/>
                      <a:pt x="8355" y="1772"/>
                      <a:pt x="8338" y="1789"/>
                    </a:cubicBezTo>
                    <a:cubicBezTo>
                      <a:pt x="8355" y="1789"/>
                      <a:pt x="8371" y="1789"/>
                      <a:pt x="8371" y="1805"/>
                    </a:cubicBezTo>
                    <a:cubicBezTo>
                      <a:pt x="8338" y="1839"/>
                      <a:pt x="8321" y="1905"/>
                      <a:pt x="8355" y="1939"/>
                    </a:cubicBezTo>
                    <a:cubicBezTo>
                      <a:pt x="8355" y="1905"/>
                      <a:pt x="8405" y="1922"/>
                      <a:pt x="8438" y="1939"/>
                    </a:cubicBezTo>
                    <a:cubicBezTo>
                      <a:pt x="8455" y="1872"/>
                      <a:pt x="8438" y="1822"/>
                      <a:pt x="8488" y="1805"/>
                    </a:cubicBezTo>
                    <a:cubicBezTo>
                      <a:pt x="8505" y="1722"/>
                      <a:pt x="8455" y="1705"/>
                      <a:pt x="8388" y="1688"/>
                    </a:cubicBezTo>
                    <a:cubicBezTo>
                      <a:pt x="8405" y="1738"/>
                      <a:pt x="8371" y="1722"/>
                      <a:pt x="8355" y="1738"/>
                    </a:cubicBezTo>
                    <a:close/>
                    <a:moveTo>
                      <a:pt x="8639" y="1371"/>
                    </a:moveTo>
                    <a:cubicBezTo>
                      <a:pt x="8639" y="1354"/>
                      <a:pt x="8672" y="1304"/>
                      <a:pt x="8605" y="1304"/>
                    </a:cubicBezTo>
                    <a:cubicBezTo>
                      <a:pt x="8605" y="1321"/>
                      <a:pt x="8605" y="1354"/>
                      <a:pt x="8605" y="1354"/>
                    </a:cubicBezTo>
                    <a:cubicBezTo>
                      <a:pt x="8605" y="1337"/>
                      <a:pt x="8589" y="1354"/>
                      <a:pt x="8589" y="1371"/>
                    </a:cubicBezTo>
                    <a:cubicBezTo>
                      <a:pt x="8605" y="1354"/>
                      <a:pt x="8605" y="1388"/>
                      <a:pt x="8639" y="1371"/>
                    </a:cubicBezTo>
                    <a:close/>
                    <a:moveTo>
                      <a:pt x="8522" y="2139"/>
                    </a:moveTo>
                    <a:cubicBezTo>
                      <a:pt x="8522" y="2123"/>
                      <a:pt x="8488" y="2123"/>
                      <a:pt x="8472" y="2123"/>
                    </a:cubicBezTo>
                    <a:cubicBezTo>
                      <a:pt x="8472" y="2156"/>
                      <a:pt x="8505" y="2139"/>
                      <a:pt x="8505" y="2173"/>
                    </a:cubicBezTo>
                    <a:cubicBezTo>
                      <a:pt x="8472" y="2190"/>
                      <a:pt x="8488" y="2139"/>
                      <a:pt x="8455" y="2139"/>
                    </a:cubicBezTo>
                    <a:cubicBezTo>
                      <a:pt x="8438" y="2190"/>
                      <a:pt x="8505" y="2190"/>
                      <a:pt x="8472" y="2206"/>
                    </a:cubicBezTo>
                    <a:cubicBezTo>
                      <a:pt x="8455" y="2206"/>
                      <a:pt x="8472" y="2173"/>
                      <a:pt x="8438" y="2173"/>
                    </a:cubicBezTo>
                    <a:cubicBezTo>
                      <a:pt x="8421" y="2190"/>
                      <a:pt x="8455" y="2256"/>
                      <a:pt x="8421" y="2256"/>
                    </a:cubicBezTo>
                    <a:cubicBezTo>
                      <a:pt x="8421" y="2240"/>
                      <a:pt x="8405" y="2223"/>
                      <a:pt x="8388" y="2223"/>
                    </a:cubicBezTo>
                    <a:cubicBezTo>
                      <a:pt x="8405" y="2240"/>
                      <a:pt x="8388" y="2240"/>
                      <a:pt x="8371" y="2256"/>
                    </a:cubicBezTo>
                    <a:cubicBezTo>
                      <a:pt x="8405" y="2256"/>
                      <a:pt x="8421" y="2256"/>
                      <a:pt x="8438" y="2273"/>
                    </a:cubicBezTo>
                    <a:cubicBezTo>
                      <a:pt x="8455" y="2206"/>
                      <a:pt x="8572" y="2223"/>
                      <a:pt x="8555" y="2240"/>
                    </a:cubicBezTo>
                    <a:cubicBezTo>
                      <a:pt x="8622" y="2206"/>
                      <a:pt x="8622" y="2273"/>
                      <a:pt x="8622" y="2273"/>
                    </a:cubicBezTo>
                    <a:cubicBezTo>
                      <a:pt x="8639" y="2240"/>
                      <a:pt x="8639" y="2173"/>
                      <a:pt x="8655" y="2156"/>
                    </a:cubicBezTo>
                    <a:cubicBezTo>
                      <a:pt x="8572" y="2173"/>
                      <a:pt x="8605" y="2073"/>
                      <a:pt x="8538" y="2106"/>
                    </a:cubicBezTo>
                    <a:cubicBezTo>
                      <a:pt x="8538" y="2123"/>
                      <a:pt x="8555" y="2139"/>
                      <a:pt x="8522" y="2139"/>
                    </a:cubicBezTo>
                    <a:close/>
                    <a:moveTo>
                      <a:pt x="8371" y="1504"/>
                    </a:moveTo>
                    <a:cubicBezTo>
                      <a:pt x="8355" y="1471"/>
                      <a:pt x="8338" y="1438"/>
                      <a:pt x="8305" y="1421"/>
                    </a:cubicBezTo>
                    <a:cubicBezTo>
                      <a:pt x="8271" y="1488"/>
                      <a:pt x="8271" y="1454"/>
                      <a:pt x="8254" y="1538"/>
                    </a:cubicBezTo>
                    <a:cubicBezTo>
                      <a:pt x="8288" y="1555"/>
                      <a:pt x="8288" y="1621"/>
                      <a:pt x="8338" y="1638"/>
                    </a:cubicBezTo>
                    <a:cubicBezTo>
                      <a:pt x="8355" y="1605"/>
                      <a:pt x="8355" y="1588"/>
                      <a:pt x="8338" y="1555"/>
                    </a:cubicBezTo>
                    <a:cubicBezTo>
                      <a:pt x="8371" y="1555"/>
                      <a:pt x="8371" y="1588"/>
                      <a:pt x="8371" y="1538"/>
                    </a:cubicBezTo>
                    <a:cubicBezTo>
                      <a:pt x="8371" y="1504"/>
                      <a:pt x="8338" y="1571"/>
                      <a:pt x="8338" y="1538"/>
                    </a:cubicBezTo>
                    <a:cubicBezTo>
                      <a:pt x="8355" y="1538"/>
                      <a:pt x="8338" y="1504"/>
                      <a:pt x="8371" y="1504"/>
                    </a:cubicBezTo>
                    <a:close/>
                    <a:moveTo>
                      <a:pt x="7569" y="1237"/>
                    </a:moveTo>
                    <a:cubicBezTo>
                      <a:pt x="7569" y="1271"/>
                      <a:pt x="7536" y="1287"/>
                      <a:pt x="7519" y="1304"/>
                    </a:cubicBezTo>
                    <a:cubicBezTo>
                      <a:pt x="7519" y="1271"/>
                      <a:pt x="7503" y="1204"/>
                      <a:pt x="7452" y="1204"/>
                    </a:cubicBezTo>
                    <a:cubicBezTo>
                      <a:pt x="7452" y="1254"/>
                      <a:pt x="7419" y="1287"/>
                      <a:pt x="7402" y="1304"/>
                    </a:cubicBezTo>
                    <a:cubicBezTo>
                      <a:pt x="7402" y="1337"/>
                      <a:pt x="7419" y="1304"/>
                      <a:pt x="7436" y="1321"/>
                    </a:cubicBezTo>
                    <a:cubicBezTo>
                      <a:pt x="7402" y="1371"/>
                      <a:pt x="7369" y="1404"/>
                      <a:pt x="7335" y="1404"/>
                    </a:cubicBezTo>
                    <a:cubicBezTo>
                      <a:pt x="7369" y="1454"/>
                      <a:pt x="7285" y="1454"/>
                      <a:pt x="7252" y="1438"/>
                    </a:cubicBezTo>
                    <a:cubicBezTo>
                      <a:pt x="7252" y="1471"/>
                      <a:pt x="7235" y="1488"/>
                      <a:pt x="7218" y="1504"/>
                    </a:cubicBezTo>
                    <a:cubicBezTo>
                      <a:pt x="7235" y="1504"/>
                      <a:pt x="7252" y="1521"/>
                      <a:pt x="7252" y="1538"/>
                    </a:cubicBezTo>
                    <a:cubicBezTo>
                      <a:pt x="7235" y="1538"/>
                      <a:pt x="7235" y="1521"/>
                      <a:pt x="7218" y="1521"/>
                    </a:cubicBezTo>
                    <a:cubicBezTo>
                      <a:pt x="7202" y="1555"/>
                      <a:pt x="7218" y="1555"/>
                      <a:pt x="7218" y="1588"/>
                    </a:cubicBezTo>
                    <a:cubicBezTo>
                      <a:pt x="7202" y="1588"/>
                      <a:pt x="7185" y="1588"/>
                      <a:pt x="7168" y="1605"/>
                    </a:cubicBezTo>
                    <a:cubicBezTo>
                      <a:pt x="7218" y="1621"/>
                      <a:pt x="7218" y="1621"/>
                      <a:pt x="7269" y="1638"/>
                    </a:cubicBezTo>
                    <a:cubicBezTo>
                      <a:pt x="7269" y="1588"/>
                      <a:pt x="7302" y="1521"/>
                      <a:pt x="7335" y="1555"/>
                    </a:cubicBezTo>
                    <a:cubicBezTo>
                      <a:pt x="7319" y="1504"/>
                      <a:pt x="7369" y="1538"/>
                      <a:pt x="7369" y="1504"/>
                    </a:cubicBezTo>
                    <a:cubicBezTo>
                      <a:pt x="7369" y="1504"/>
                      <a:pt x="7352" y="1454"/>
                      <a:pt x="7386" y="1438"/>
                    </a:cubicBezTo>
                    <a:cubicBezTo>
                      <a:pt x="7419" y="1471"/>
                      <a:pt x="7419" y="1404"/>
                      <a:pt x="7436" y="1404"/>
                    </a:cubicBezTo>
                    <a:cubicBezTo>
                      <a:pt x="7436" y="1421"/>
                      <a:pt x="7452" y="1421"/>
                      <a:pt x="7452" y="1438"/>
                    </a:cubicBezTo>
                    <a:cubicBezTo>
                      <a:pt x="7436" y="1438"/>
                      <a:pt x="7436" y="1438"/>
                      <a:pt x="7436" y="1454"/>
                    </a:cubicBezTo>
                    <a:cubicBezTo>
                      <a:pt x="7469" y="1438"/>
                      <a:pt x="7486" y="1421"/>
                      <a:pt x="7519" y="1404"/>
                    </a:cubicBezTo>
                    <a:cubicBezTo>
                      <a:pt x="7519" y="1421"/>
                      <a:pt x="7519" y="1438"/>
                      <a:pt x="7536" y="1438"/>
                    </a:cubicBezTo>
                    <a:cubicBezTo>
                      <a:pt x="7553" y="1421"/>
                      <a:pt x="7586" y="1354"/>
                      <a:pt x="7586" y="1404"/>
                    </a:cubicBezTo>
                    <a:cubicBezTo>
                      <a:pt x="7619" y="1371"/>
                      <a:pt x="7586" y="1354"/>
                      <a:pt x="7569" y="1337"/>
                    </a:cubicBezTo>
                    <a:cubicBezTo>
                      <a:pt x="7569" y="1321"/>
                      <a:pt x="7603" y="1337"/>
                      <a:pt x="7603" y="1304"/>
                    </a:cubicBezTo>
                    <a:cubicBezTo>
                      <a:pt x="7586" y="1287"/>
                      <a:pt x="7586" y="1321"/>
                      <a:pt x="7569" y="1321"/>
                    </a:cubicBezTo>
                    <a:cubicBezTo>
                      <a:pt x="7569" y="1287"/>
                      <a:pt x="7586" y="1237"/>
                      <a:pt x="7569" y="1237"/>
                    </a:cubicBezTo>
                    <a:close/>
                    <a:moveTo>
                      <a:pt x="8204" y="2323"/>
                    </a:moveTo>
                    <a:cubicBezTo>
                      <a:pt x="8188" y="2373"/>
                      <a:pt x="8188" y="2423"/>
                      <a:pt x="8221" y="2440"/>
                    </a:cubicBezTo>
                    <a:cubicBezTo>
                      <a:pt x="8238" y="2423"/>
                      <a:pt x="8188" y="2390"/>
                      <a:pt x="8204" y="2340"/>
                    </a:cubicBezTo>
                    <a:cubicBezTo>
                      <a:pt x="8238" y="2373"/>
                      <a:pt x="8238" y="2273"/>
                      <a:pt x="8271" y="2273"/>
                    </a:cubicBezTo>
                    <a:cubicBezTo>
                      <a:pt x="8221" y="2240"/>
                      <a:pt x="8238" y="2190"/>
                      <a:pt x="8204" y="2139"/>
                    </a:cubicBezTo>
                    <a:cubicBezTo>
                      <a:pt x="8204" y="2173"/>
                      <a:pt x="8238" y="2223"/>
                      <a:pt x="8188" y="2206"/>
                    </a:cubicBezTo>
                    <a:cubicBezTo>
                      <a:pt x="8188" y="2240"/>
                      <a:pt x="8221" y="2256"/>
                      <a:pt x="8221" y="2273"/>
                    </a:cubicBezTo>
                    <a:cubicBezTo>
                      <a:pt x="8204" y="2306"/>
                      <a:pt x="8171" y="2323"/>
                      <a:pt x="8154" y="2340"/>
                    </a:cubicBezTo>
                    <a:cubicBezTo>
                      <a:pt x="8188" y="2357"/>
                      <a:pt x="8188" y="2323"/>
                      <a:pt x="8204" y="2323"/>
                    </a:cubicBezTo>
                    <a:close/>
                    <a:moveTo>
                      <a:pt x="7937" y="1989"/>
                    </a:moveTo>
                    <a:cubicBezTo>
                      <a:pt x="7970" y="1989"/>
                      <a:pt x="7970" y="2039"/>
                      <a:pt x="7970" y="2073"/>
                    </a:cubicBezTo>
                    <a:cubicBezTo>
                      <a:pt x="7987" y="2073"/>
                      <a:pt x="8004" y="2056"/>
                      <a:pt x="8004" y="2073"/>
                    </a:cubicBezTo>
                    <a:cubicBezTo>
                      <a:pt x="8004" y="2089"/>
                      <a:pt x="7987" y="2089"/>
                      <a:pt x="7970" y="2089"/>
                    </a:cubicBezTo>
                    <a:cubicBezTo>
                      <a:pt x="7970" y="2139"/>
                      <a:pt x="8004" y="2106"/>
                      <a:pt x="8020" y="2139"/>
                    </a:cubicBezTo>
                    <a:cubicBezTo>
                      <a:pt x="8020" y="2123"/>
                      <a:pt x="8020" y="2106"/>
                      <a:pt x="8020" y="2106"/>
                    </a:cubicBezTo>
                    <a:cubicBezTo>
                      <a:pt x="8037" y="2089"/>
                      <a:pt x="8054" y="2089"/>
                      <a:pt x="8071" y="2106"/>
                    </a:cubicBezTo>
                    <a:cubicBezTo>
                      <a:pt x="8104" y="2039"/>
                      <a:pt x="8071" y="2039"/>
                      <a:pt x="8087" y="1972"/>
                    </a:cubicBezTo>
                    <a:cubicBezTo>
                      <a:pt x="8054" y="1956"/>
                      <a:pt x="7970" y="1905"/>
                      <a:pt x="7937" y="1989"/>
                    </a:cubicBezTo>
                    <a:close/>
                    <a:moveTo>
                      <a:pt x="7553" y="753"/>
                    </a:moveTo>
                    <a:cubicBezTo>
                      <a:pt x="7586" y="753"/>
                      <a:pt x="7603" y="736"/>
                      <a:pt x="7603" y="702"/>
                    </a:cubicBezTo>
                    <a:cubicBezTo>
                      <a:pt x="7569" y="686"/>
                      <a:pt x="7586" y="753"/>
                      <a:pt x="7553" y="753"/>
                    </a:cubicBezTo>
                    <a:close/>
                    <a:moveTo>
                      <a:pt x="8087" y="2306"/>
                    </a:moveTo>
                    <a:cubicBezTo>
                      <a:pt x="8104" y="2323"/>
                      <a:pt x="8104" y="2323"/>
                      <a:pt x="8137" y="2306"/>
                    </a:cubicBezTo>
                    <a:cubicBezTo>
                      <a:pt x="8104" y="2340"/>
                      <a:pt x="8137" y="2390"/>
                      <a:pt x="8154" y="2357"/>
                    </a:cubicBezTo>
                    <a:cubicBezTo>
                      <a:pt x="8188" y="2390"/>
                      <a:pt x="8121" y="2407"/>
                      <a:pt x="8104" y="2407"/>
                    </a:cubicBezTo>
                    <a:cubicBezTo>
                      <a:pt x="8137" y="2440"/>
                      <a:pt x="8121" y="2507"/>
                      <a:pt x="8154" y="2507"/>
                    </a:cubicBezTo>
                    <a:cubicBezTo>
                      <a:pt x="8154" y="2540"/>
                      <a:pt x="8104" y="2507"/>
                      <a:pt x="8121" y="2557"/>
                    </a:cubicBezTo>
                    <a:cubicBezTo>
                      <a:pt x="8104" y="2557"/>
                      <a:pt x="8087" y="2557"/>
                      <a:pt x="8087" y="2574"/>
                    </a:cubicBezTo>
                    <a:cubicBezTo>
                      <a:pt x="8071" y="2574"/>
                      <a:pt x="8087" y="2524"/>
                      <a:pt x="8087" y="2524"/>
                    </a:cubicBezTo>
                    <a:cubicBezTo>
                      <a:pt x="8037" y="2574"/>
                      <a:pt x="8054" y="2490"/>
                      <a:pt x="7987" y="2524"/>
                    </a:cubicBezTo>
                    <a:cubicBezTo>
                      <a:pt x="8004" y="2507"/>
                      <a:pt x="8004" y="2474"/>
                      <a:pt x="7987" y="2440"/>
                    </a:cubicBezTo>
                    <a:cubicBezTo>
                      <a:pt x="8037" y="2457"/>
                      <a:pt x="8020" y="2373"/>
                      <a:pt x="8071" y="2373"/>
                    </a:cubicBezTo>
                    <a:cubicBezTo>
                      <a:pt x="8071" y="2357"/>
                      <a:pt x="8020" y="2340"/>
                      <a:pt x="8020" y="2373"/>
                    </a:cubicBezTo>
                    <a:cubicBezTo>
                      <a:pt x="8004" y="2357"/>
                      <a:pt x="8020" y="2357"/>
                      <a:pt x="8020" y="2340"/>
                    </a:cubicBezTo>
                    <a:cubicBezTo>
                      <a:pt x="8054" y="2357"/>
                      <a:pt x="8071" y="2340"/>
                      <a:pt x="8087" y="2306"/>
                    </a:cubicBezTo>
                    <a:close/>
                    <a:moveTo>
                      <a:pt x="8772" y="1822"/>
                    </a:moveTo>
                    <a:cubicBezTo>
                      <a:pt x="8772" y="1855"/>
                      <a:pt x="8756" y="1872"/>
                      <a:pt x="8739" y="1872"/>
                    </a:cubicBezTo>
                    <a:cubicBezTo>
                      <a:pt x="8739" y="1839"/>
                      <a:pt x="8739" y="1822"/>
                      <a:pt x="8706" y="1839"/>
                    </a:cubicBezTo>
                    <a:cubicBezTo>
                      <a:pt x="8706" y="1839"/>
                      <a:pt x="8722" y="1839"/>
                      <a:pt x="8722" y="1872"/>
                    </a:cubicBezTo>
                    <a:cubicBezTo>
                      <a:pt x="8706" y="1872"/>
                      <a:pt x="8722" y="1839"/>
                      <a:pt x="8689" y="1839"/>
                    </a:cubicBezTo>
                    <a:cubicBezTo>
                      <a:pt x="8689" y="1839"/>
                      <a:pt x="8706" y="1822"/>
                      <a:pt x="8689" y="1805"/>
                    </a:cubicBezTo>
                    <a:cubicBezTo>
                      <a:pt x="8689" y="1805"/>
                      <a:pt x="8689" y="1805"/>
                      <a:pt x="8689" y="1805"/>
                    </a:cubicBezTo>
                    <a:cubicBezTo>
                      <a:pt x="8706" y="1805"/>
                      <a:pt x="8722" y="1789"/>
                      <a:pt x="8722" y="1772"/>
                    </a:cubicBezTo>
                    <a:cubicBezTo>
                      <a:pt x="8756" y="1772"/>
                      <a:pt x="8722" y="1839"/>
                      <a:pt x="8772" y="1822"/>
                    </a:cubicBezTo>
                    <a:close/>
                    <a:moveTo>
                      <a:pt x="8873" y="602"/>
                    </a:moveTo>
                    <a:cubicBezTo>
                      <a:pt x="8889" y="586"/>
                      <a:pt x="8873" y="552"/>
                      <a:pt x="8906" y="569"/>
                    </a:cubicBezTo>
                    <a:cubicBezTo>
                      <a:pt x="8906" y="586"/>
                      <a:pt x="8906" y="619"/>
                      <a:pt x="8873" y="602"/>
                    </a:cubicBezTo>
                    <a:close/>
                    <a:moveTo>
                      <a:pt x="9123" y="853"/>
                    </a:moveTo>
                    <a:cubicBezTo>
                      <a:pt x="9107" y="853"/>
                      <a:pt x="9123" y="786"/>
                      <a:pt x="9140" y="803"/>
                    </a:cubicBezTo>
                    <a:cubicBezTo>
                      <a:pt x="9140" y="836"/>
                      <a:pt x="9157" y="870"/>
                      <a:pt x="9123" y="870"/>
                    </a:cubicBezTo>
                    <a:cubicBezTo>
                      <a:pt x="9123" y="870"/>
                      <a:pt x="9123" y="853"/>
                      <a:pt x="9123" y="836"/>
                    </a:cubicBezTo>
                    <a:cubicBezTo>
                      <a:pt x="9123" y="836"/>
                      <a:pt x="9123" y="853"/>
                      <a:pt x="9123" y="853"/>
                    </a:cubicBezTo>
                    <a:close/>
                    <a:moveTo>
                      <a:pt x="9207" y="1020"/>
                    </a:moveTo>
                    <a:cubicBezTo>
                      <a:pt x="9173" y="1037"/>
                      <a:pt x="9173" y="1003"/>
                      <a:pt x="9157" y="1003"/>
                    </a:cubicBezTo>
                    <a:cubicBezTo>
                      <a:pt x="9157" y="970"/>
                      <a:pt x="9207" y="987"/>
                      <a:pt x="9207" y="1020"/>
                    </a:cubicBezTo>
                    <a:close/>
                    <a:moveTo>
                      <a:pt x="8672" y="1672"/>
                    </a:moveTo>
                    <a:cubicBezTo>
                      <a:pt x="8672" y="1655"/>
                      <a:pt x="8706" y="1688"/>
                      <a:pt x="8739" y="1672"/>
                    </a:cubicBezTo>
                    <a:cubicBezTo>
                      <a:pt x="8722" y="1705"/>
                      <a:pt x="8722" y="1722"/>
                      <a:pt x="8672" y="1722"/>
                    </a:cubicBezTo>
                    <a:cubicBezTo>
                      <a:pt x="8672" y="1705"/>
                      <a:pt x="8689" y="1688"/>
                      <a:pt x="8672" y="1672"/>
                    </a:cubicBezTo>
                    <a:close/>
                    <a:moveTo>
                      <a:pt x="8839" y="385"/>
                    </a:moveTo>
                    <a:cubicBezTo>
                      <a:pt x="8806" y="385"/>
                      <a:pt x="8823" y="335"/>
                      <a:pt x="8789" y="352"/>
                    </a:cubicBezTo>
                    <a:cubicBezTo>
                      <a:pt x="8772" y="352"/>
                      <a:pt x="8823" y="335"/>
                      <a:pt x="8839" y="335"/>
                    </a:cubicBezTo>
                    <a:cubicBezTo>
                      <a:pt x="8839" y="352"/>
                      <a:pt x="8839" y="368"/>
                      <a:pt x="8839" y="385"/>
                    </a:cubicBezTo>
                    <a:close/>
                    <a:moveTo>
                      <a:pt x="9140" y="1237"/>
                    </a:moveTo>
                    <a:cubicBezTo>
                      <a:pt x="9123" y="1220"/>
                      <a:pt x="9157" y="1204"/>
                      <a:pt x="9173" y="1237"/>
                    </a:cubicBezTo>
                    <a:cubicBezTo>
                      <a:pt x="9190" y="1220"/>
                      <a:pt x="9190" y="1204"/>
                      <a:pt x="9190" y="1170"/>
                    </a:cubicBezTo>
                    <a:cubicBezTo>
                      <a:pt x="9207" y="1220"/>
                      <a:pt x="9240" y="1170"/>
                      <a:pt x="9240" y="1204"/>
                    </a:cubicBezTo>
                    <a:cubicBezTo>
                      <a:pt x="9257" y="1204"/>
                      <a:pt x="9274" y="1187"/>
                      <a:pt x="9274" y="1154"/>
                    </a:cubicBezTo>
                    <a:cubicBezTo>
                      <a:pt x="9324" y="1170"/>
                      <a:pt x="9357" y="1154"/>
                      <a:pt x="9357" y="1103"/>
                    </a:cubicBezTo>
                    <a:cubicBezTo>
                      <a:pt x="9374" y="1103"/>
                      <a:pt x="9374" y="1137"/>
                      <a:pt x="9407" y="1120"/>
                    </a:cubicBezTo>
                    <a:cubicBezTo>
                      <a:pt x="9407" y="1187"/>
                      <a:pt x="9407" y="1237"/>
                      <a:pt x="9407" y="1271"/>
                    </a:cubicBezTo>
                    <a:cubicBezTo>
                      <a:pt x="9424" y="1237"/>
                      <a:pt x="9424" y="1254"/>
                      <a:pt x="9474" y="1254"/>
                    </a:cubicBezTo>
                    <a:cubicBezTo>
                      <a:pt x="9457" y="1304"/>
                      <a:pt x="9491" y="1304"/>
                      <a:pt x="9491" y="1337"/>
                    </a:cubicBezTo>
                    <a:cubicBezTo>
                      <a:pt x="9407" y="1371"/>
                      <a:pt x="9357" y="1337"/>
                      <a:pt x="9290" y="1371"/>
                    </a:cubicBezTo>
                    <a:cubicBezTo>
                      <a:pt x="9240" y="1371"/>
                      <a:pt x="9190" y="1354"/>
                      <a:pt x="9140" y="1321"/>
                    </a:cubicBezTo>
                    <a:cubicBezTo>
                      <a:pt x="9140" y="1304"/>
                      <a:pt x="9173" y="1220"/>
                      <a:pt x="9140" y="1237"/>
                    </a:cubicBezTo>
                    <a:close/>
                    <a:moveTo>
                      <a:pt x="9040" y="903"/>
                    </a:moveTo>
                    <a:cubicBezTo>
                      <a:pt x="9006" y="936"/>
                      <a:pt x="8990" y="920"/>
                      <a:pt x="8939" y="936"/>
                    </a:cubicBezTo>
                    <a:cubicBezTo>
                      <a:pt x="8923" y="953"/>
                      <a:pt x="8990" y="920"/>
                      <a:pt x="8973" y="970"/>
                    </a:cubicBezTo>
                    <a:cubicBezTo>
                      <a:pt x="8873" y="970"/>
                      <a:pt x="8939" y="803"/>
                      <a:pt x="8856" y="836"/>
                    </a:cubicBezTo>
                    <a:cubicBezTo>
                      <a:pt x="8839" y="836"/>
                      <a:pt x="8856" y="870"/>
                      <a:pt x="8839" y="903"/>
                    </a:cubicBezTo>
                    <a:cubicBezTo>
                      <a:pt x="8772" y="886"/>
                      <a:pt x="8772" y="903"/>
                      <a:pt x="8722" y="870"/>
                    </a:cubicBezTo>
                    <a:cubicBezTo>
                      <a:pt x="8722" y="870"/>
                      <a:pt x="8756" y="836"/>
                      <a:pt x="8722" y="836"/>
                    </a:cubicBezTo>
                    <a:cubicBezTo>
                      <a:pt x="8739" y="836"/>
                      <a:pt x="8772" y="803"/>
                      <a:pt x="8839" y="786"/>
                    </a:cubicBezTo>
                    <a:cubicBezTo>
                      <a:pt x="8839" y="803"/>
                      <a:pt x="8823" y="819"/>
                      <a:pt x="8823" y="836"/>
                    </a:cubicBezTo>
                    <a:cubicBezTo>
                      <a:pt x="8839" y="819"/>
                      <a:pt x="8839" y="803"/>
                      <a:pt x="8873" y="803"/>
                    </a:cubicBezTo>
                    <a:cubicBezTo>
                      <a:pt x="8839" y="769"/>
                      <a:pt x="8873" y="753"/>
                      <a:pt x="8873" y="702"/>
                    </a:cubicBezTo>
                    <a:cubicBezTo>
                      <a:pt x="8923" y="719"/>
                      <a:pt x="8923" y="719"/>
                      <a:pt x="8973" y="736"/>
                    </a:cubicBezTo>
                    <a:cubicBezTo>
                      <a:pt x="8990" y="769"/>
                      <a:pt x="8956" y="769"/>
                      <a:pt x="8956" y="786"/>
                    </a:cubicBezTo>
                    <a:cubicBezTo>
                      <a:pt x="8956" y="819"/>
                      <a:pt x="8990" y="769"/>
                      <a:pt x="9006" y="769"/>
                    </a:cubicBezTo>
                    <a:cubicBezTo>
                      <a:pt x="8990" y="769"/>
                      <a:pt x="8990" y="753"/>
                      <a:pt x="8973" y="736"/>
                    </a:cubicBezTo>
                    <a:cubicBezTo>
                      <a:pt x="9006" y="702"/>
                      <a:pt x="9040" y="736"/>
                      <a:pt x="9073" y="753"/>
                    </a:cubicBezTo>
                    <a:cubicBezTo>
                      <a:pt x="9040" y="803"/>
                      <a:pt x="9107" y="786"/>
                      <a:pt x="9090" y="870"/>
                    </a:cubicBezTo>
                    <a:cubicBezTo>
                      <a:pt x="9073" y="853"/>
                      <a:pt x="9073" y="886"/>
                      <a:pt x="9073" y="903"/>
                    </a:cubicBezTo>
                    <a:cubicBezTo>
                      <a:pt x="9040" y="920"/>
                      <a:pt x="9040" y="886"/>
                      <a:pt x="9006" y="886"/>
                    </a:cubicBezTo>
                    <a:cubicBezTo>
                      <a:pt x="9006" y="903"/>
                      <a:pt x="9023" y="903"/>
                      <a:pt x="9040" y="903"/>
                    </a:cubicBezTo>
                    <a:close/>
                    <a:moveTo>
                      <a:pt x="8722" y="1989"/>
                    </a:moveTo>
                    <a:cubicBezTo>
                      <a:pt x="8689" y="1989"/>
                      <a:pt x="8689" y="1972"/>
                      <a:pt x="8672" y="1972"/>
                    </a:cubicBezTo>
                    <a:cubicBezTo>
                      <a:pt x="8672" y="1905"/>
                      <a:pt x="8706" y="1922"/>
                      <a:pt x="8739" y="1872"/>
                    </a:cubicBezTo>
                    <a:cubicBezTo>
                      <a:pt x="8756" y="1889"/>
                      <a:pt x="8772" y="1889"/>
                      <a:pt x="8789" y="1905"/>
                    </a:cubicBezTo>
                    <a:cubicBezTo>
                      <a:pt x="8806" y="1922"/>
                      <a:pt x="8806" y="1905"/>
                      <a:pt x="8806" y="1905"/>
                    </a:cubicBezTo>
                    <a:cubicBezTo>
                      <a:pt x="8823" y="1872"/>
                      <a:pt x="8789" y="1872"/>
                      <a:pt x="8806" y="1839"/>
                    </a:cubicBezTo>
                    <a:cubicBezTo>
                      <a:pt x="8839" y="1855"/>
                      <a:pt x="8906" y="1839"/>
                      <a:pt x="8906" y="1939"/>
                    </a:cubicBezTo>
                    <a:cubicBezTo>
                      <a:pt x="8923" y="1939"/>
                      <a:pt x="8923" y="1905"/>
                      <a:pt x="8939" y="1905"/>
                    </a:cubicBezTo>
                    <a:cubicBezTo>
                      <a:pt x="8956" y="1872"/>
                      <a:pt x="8939" y="1956"/>
                      <a:pt x="8939" y="1972"/>
                    </a:cubicBezTo>
                    <a:cubicBezTo>
                      <a:pt x="8956" y="2006"/>
                      <a:pt x="9006" y="1956"/>
                      <a:pt x="9056" y="1956"/>
                    </a:cubicBezTo>
                    <a:lnTo>
                      <a:pt x="9056" y="1939"/>
                    </a:lnTo>
                    <a:cubicBezTo>
                      <a:pt x="9006" y="1939"/>
                      <a:pt x="8973" y="1839"/>
                      <a:pt x="8906" y="1872"/>
                    </a:cubicBezTo>
                    <a:cubicBezTo>
                      <a:pt x="8906" y="1855"/>
                      <a:pt x="8906" y="1839"/>
                      <a:pt x="8906" y="1855"/>
                    </a:cubicBezTo>
                    <a:cubicBezTo>
                      <a:pt x="8889" y="1822"/>
                      <a:pt x="8889" y="1789"/>
                      <a:pt x="8873" y="1738"/>
                    </a:cubicBezTo>
                    <a:cubicBezTo>
                      <a:pt x="8906" y="1738"/>
                      <a:pt x="8889" y="1688"/>
                      <a:pt x="8906" y="1672"/>
                    </a:cubicBezTo>
                    <a:cubicBezTo>
                      <a:pt x="8939" y="1655"/>
                      <a:pt x="9006" y="1738"/>
                      <a:pt x="9023" y="1705"/>
                    </a:cubicBezTo>
                    <a:cubicBezTo>
                      <a:pt x="9040" y="1705"/>
                      <a:pt x="9040" y="1738"/>
                      <a:pt x="9073" y="1738"/>
                    </a:cubicBezTo>
                    <a:cubicBezTo>
                      <a:pt x="9040" y="1822"/>
                      <a:pt x="9107" y="1755"/>
                      <a:pt x="9090" y="1839"/>
                    </a:cubicBezTo>
                    <a:cubicBezTo>
                      <a:pt x="9107" y="1789"/>
                      <a:pt x="9173" y="1905"/>
                      <a:pt x="9173" y="1839"/>
                    </a:cubicBezTo>
                    <a:cubicBezTo>
                      <a:pt x="9190" y="1805"/>
                      <a:pt x="9207" y="1889"/>
                      <a:pt x="9190" y="1905"/>
                    </a:cubicBezTo>
                    <a:cubicBezTo>
                      <a:pt x="9157" y="1889"/>
                      <a:pt x="9190" y="1889"/>
                      <a:pt x="9173" y="1872"/>
                    </a:cubicBezTo>
                    <a:cubicBezTo>
                      <a:pt x="9157" y="1889"/>
                      <a:pt x="9157" y="1939"/>
                      <a:pt x="9173" y="1972"/>
                    </a:cubicBezTo>
                    <a:cubicBezTo>
                      <a:pt x="9140" y="1972"/>
                      <a:pt x="9140" y="1956"/>
                      <a:pt x="9140" y="1939"/>
                    </a:cubicBezTo>
                    <a:cubicBezTo>
                      <a:pt x="9140" y="1939"/>
                      <a:pt x="9107" y="1939"/>
                      <a:pt x="9107" y="1972"/>
                    </a:cubicBezTo>
                    <a:cubicBezTo>
                      <a:pt x="9090" y="1956"/>
                      <a:pt x="9107" y="1956"/>
                      <a:pt x="9107" y="1939"/>
                    </a:cubicBezTo>
                    <a:cubicBezTo>
                      <a:pt x="9090" y="1956"/>
                      <a:pt x="9056" y="1939"/>
                      <a:pt x="9056" y="1972"/>
                    </a:cubicBezTo>
                    <a:cubicBezTo>
                      <a:pt x="9090" y="1972"/>
                      <a:pt x="9090" y="2022"/>
                      <a:pt x="9073" y="2056"/>
                    </a:cubicBezTo>
                    <a:cubicBezTo>
                      <a:pt x="9073" y="2073"/>
                      <a:pt x="9073" y="2056"/>
                      <a:pt x="9090" y="2056"/>
                    </a:cubicBezTo>
                    <a:cubicBezTo>
                      <a:pt x="9090" y="2073"/>
                      <a:pt x="9107" y="2073"/>
                      <a:pt x="9107" y="2089"/>
                    </a:cubicBezTo>
                    <a:cubicBezTo>
                      <a:pt x="9107" y="2123"/>
                      <a:pt x="9073" y="2123"/>
                      <a:pt x="9090" y="2156"/>
                    </a:cubicBezTo>
                    <a:cubicBezTo>
                      <a:pt x="9090" y="2156"/>
                      <a:pt x="9090" y="2156"/>
                      <a:pt x="9073" y="2156"/>
                    </a:cubicBezTo>
                    <a:cubicBezTo>
                      <a:pt x="9090" y="2223"/>
                      <a:pt x="9190" y="2306"/>
                      <a:pt x="9140" y="2390"/>
                    </a:cubicBezTo>
                    <a:cubicBezTo>
                      <a:pt x="9140" y="2423"/>
                      <a:pt x="9107" y="2390"/>
                      <a:pt x="9090" y="2407"/>
                    </a:cubicBezTo>
                    <a:cubicBezTo>
                      <a:pt x="9073" y="2373"/>
                      <a:pt x="9073" y="2306"/>
                      <a:pt x="9023" y="2340"/>
                    </a:cubicBezTo>
                    <a:cubicBezTo>
                      <a:pt x="9056" y="2290"/>
                      <a:pt x="9006" y="2256"/>
                      <a:pt x="8973" y="2240"/>
                    </a:cubicBezTo>
                    <a:cubicBezTo>
                      <a:pt x="8973" y="2190"/>
                      <a:pt x="8990" y="2173"/>
                      <a:pt x="8956" y="2139"/>
                    </a:cubicBezTo>
                    <a:cubicBezTo>
                      <a:pt x="8939" y="2156"/>
                      <a:pt x="8939" y="2173"/>
                      <a:pt x="8939" y="2190"/>
                    </a:cubicBezTo>
                    <a:cubicBezTo>
                      <a:pt x="8906" y="2190"/>
                      <a:pt x="8906" y="2156"/>
                      <a:pt x="8923" y="2139"/>
                    </a:cubicBezTo>
                    <a:cubicBezTo>
                      <a:pt x="8873" y="2156"/>
                      <a:pt x="8873" y="2123"/>
                      <a:pt x="8856" y="2106"/>
                    </a:cubicBezTo>
                    <a:cubicBezTo>
                      <a:pt x="8823" y="2139"/>
                      <a:pt x="8756" y="2139"/>
                      <a:pt x="8756" y="2206"/>
                    </a:cubicBezTo>
                    <a:cubicBezTo>
                      <a:pt x="8739" y="2206"/>
                      <a:pt x="8739" y="2190"/>
                      <a:pt x="8722" y="2190"/>
                    </a:cubicBezTo>
                    <a:cubicBezTo>
                      <a:pt x="8722" y="2173"/>
                      <a:pt x="8756" y="2123"/>
                      <a:pt x="8706" y="2139"/>
                    </a:cubicBezTo>
                    <a:cubicBezTo>
                      <a:pt x="8689" y="2089"/>
                      <a:pt x="8739" y="2123"/>
                      <a:pt x="8739" y="2073"/>
                    </a:cubicBezTo>
                    <a:cubicBezTo>
                      <a:pt x="8756" y="2089"/>
                      <a:pt x="8739" y="2106"/>
                      <a:pt x="8756" y="2106"/>
                    </a:cubicBezTo>
                    <a:cubicBezTo>
                      <a:pt x="8772" y="2089"/>
                      <a:pt x="8789" y="2056"/>
                      <a:pt x="8789" y="2039"/>
                    </a:cubicBezTo>
                    <a:cubicBezTo>
                      <a:pt x="8839" y="2022"/>
                      <a:pt x="8839" y="2073"/>
                      <a:pt x="8856" y="2073"/>
                    </a:cubicBezTo>
                    <a:cubicBezTo>
                      <a:pt x="8889" y="2073"/>
                      <a:pt x="8856" y="2022"/>
                      <a:pt x="8906" y="2039"/>
                    </a:cubicBezTo>
                    <a:cubicBezTo>
                      <a:pt x="8906" y="2006"/>
                      <a:pt x="8856" y="2006"/>
                      <a:pt x="8839" y="1989"/>
                    </a:cubicBezTo>
                    <a:cubicBezTo>
                      <a:pt x="8839" y="1956"/>
                      <a:pt x="8856" y="1939"/>
                      <a:pt x="8856" y="1905"/>
                    </a:cubicBezTo>
                    <a:cubicBezTo>
                      <a:pt x="8839" y="1922"/>
                      <a:pt x="8823" y="1922"/>
                      <a:pt x="8823" y="1956"/>
                    </a:cubicBezTo>
                    <a:cubicBezTo>
                      <a:pt x="8823" y="1939"/>
                      <a:pt x="8789" y="1905"/>
                      <a:pt x="8789" y="1956"/>
                    </a:cubicBezTo>
                    <a:cubicBezTo>
                      <a:pt x="8772" y="1956"/>
                      <a:pt x="8772" y="1922"/>
                      <a:pt x="8739" y="1922"/>
                    </a:cubicBezTo>
                    <a:cubicBezTo>
                      <a:pt x="8722" y="1939"/>
                      <a:pt x="8739" y="1972"/>
                      <a:pt x="8722" y="1989"/>
                    </a:cubicBezTo>
                    <a:close/>
                    <a:moveTo>
                      <a:pt x="9073" y="2156"/>
                    </a:moveTo>
                    <a:cubicBezTo>
                      <a:pt x="9073" y="2139"/>
                      <a:pt x="9073" y="2139"/>
                      <a:pt x="9073" y="2139"/>
                    </a:cubicBezTo>
                    <a:cubicBezTo>
                      <a:pt x="9090" y="2139"/>
                      <a:pt x="9090" y="2139"/>
                      <a:pt x="9073" y="2156"/>
                    </a:cubicBezTo>
                    <a:close/>
                    <a:moveTo>
                      <a:pt x="8639" y="251"/>
                    </a:moveTo>
                    <a:lnTo>
                      <a:pt x="8639" y="285"/>
                    </a:lnTo>
                    <a:cubicBezTo>
                      <a:pt x="8672" y="285"/>
                      <a:pt x="8706" y="285"/>
                      <a:pt x="8722" y="268"/>
                    </a:cubicBezTo>
                    <a:cubicBezTo>
                      <a:pt x="8722" y="268"/>
                      <a:pt x="8706" y="268"/>
                      <a:pt x="8706" y="251"/>
                    </a:cubicBezTo>
                    <a:cubicBezTo>
                      <a:pt x="8722" y="251"/>
                      <a:pt x="8722" y="235"/>
                      <a:pt x="8722" y="235"/>
                    </a:cubicBezTo>
                    <a:cubicBezTo>
                      <a:pt x="8689" y="235"/>
                      <a:pt x="8672" y="285"/>
                      <a:pt x="8689" y="235"/>
                    </a:cubicBezTo>
                    <a:cubicBezTo>
                      <a:pt x="8655" y="235"/>
                      <a:pt x="8672" y="268"/>
                      <a:pt x="8639" y="251"/>
                    </a:cubicBezTo>
                    <a:close/>
                    <a:moveTo>
                      <a:pt x="8906" y="1204"/>
                    </a:moveTo>
                    <a:cubicBezTo>
                      <a:pt x="8906" y="1170"/>
                      <a:pt x="8906" y="1154"/>
                      <a:pt x="8923" y="1137"/>
                    </a:cubicBezTo>
                    <a:cubicBezTo>
                      <a:pt x="8923" y="1154"/>
                      <a:pt x="8939" y="1154"/>
                      <a:pt x="8956" y="1154"/>
                    </a:cubicBezTo>
                    <a:cubicBezTo>
                      <a:pt x="8923" y="1154"/>
                      <a:pt x="8939" y="1204"/>
                      <a:pt x="8906" y="1204"/>
                    </a:cubicBezTo>
                    <a:close/>
                    <a:moveTo>
                      <a:pt x="8722" y="786"/>
                    </a:moveTo>
                    <a:cubicBezTo>
                      <a:pt x="8689" y="753"/>
                      <a:pt x="8689" y="652"/>
                      <a:pt x="8739" y="636"/>
                    </a:cubicBezTo>
                    <a:cubicBezTo>
                      <a:pt x="8722" y="602"/>
                      <a:pt x="8689" y="602"/>
                      <a:pt x="8672" y="569"/>
                    </a:cubicBezTo>
                    <a:cubicBezTo>
                      <a:pt x="8706" y="552"/>
                      <a:pt x="8722" y="519"/>
                      <a:pt x="8706" y="485"/>
                    </a:cubicBezTo>
                    <a:cubicBezTo>
                      <a:pt x="8722" y="485"/>
                      <a:pt x="8739" y="485"/>
                      <a:pt x="8739" y="469"/>
                    </a:cubicBezTo>
                    <a:cubicBezTo>
                      <a:pt x="8806" y="502"/>
                      <a:pt x="8739" y="602"/>
                      <a:pt x="8772" y="652"/>
                    </a:cubicBezTo>
                    <a:cubicBezTo>
                      <a:pt x="8772" y="652"/>
                      <a:pt x="8772" y="636"/>
                      <a:pt x="8772" y="636"/>
                    </a:cubicBezTo>
                    <a:cubicBezTo>
                      <a:pt x="8772" y="602"/>
                      <a:pt x="8806" y="669"/>
                      <a:pt x="8789" y="602"/>
                    </a:cubicBezTo>
                    <a:cubicBezTo>
                      <a:pt x="8806" y="602"/>
                      <a:pt x="8839" y="586"/>
                      <a:pt x="8839" y="569"/>
                    </a:cubicBezTo>
                    <a:cubicBezTo>
                      <a:pt x="8873" y="569"/>
                      <a:pt x="8823" y="602"/>
                      <a:pt x="8839" y="636"/>
                    </a:cubicBezTo>
                    <a:cubicBezTo>
                      <a:pt x="8823" y="602"/>
                      <a:pt x="8839" y="686"/>
                      <a:pt x="8806" y="636"/>
                    </a:cubicBezTo>
                    <a:cubicBezTo>
                      <a:pt x="8856" y="719"/>
                      <a:pt x="8823" y="786"/>
                      <a:pt x="8722" y="786"/>
                    </a:cubicBezTo>
                    <a:close/>
                    <a:moveTo>
                      <a:pt x="10360" y="318"/>
                    </a:moveTo>
                    <a:cubicBezTo>
                      <a:pt x="10326" y="318"/>
                      <a:pt x="10326" y="268"/>
                      <a:pt x="10360" y="268"/>
                    </a:cubicBezTo>
                    <a:cubicBezTo>
                      <a:pt x="10393" y="301"/>
                      <a:pt x="10360" y="301"/>
                      <a:pt x="10360" y="318"/>
                    </a:cubicBezTo>
                    <a:close/>
                    <a:moveTo>
                      <a:pt x="10293" y="301"/>
                    </a:moveTo>
                    <a:cubicBezTo>
                      <a:pt x="10293" y="301"/>
                      <a:pt x="10293" y="285"/>
                      <a:pt x="10276" y="285"/>
                    </a:cubicBezTo>
                    <a:cubicBezTo>
                      <a:pt x="10276" y="268"/>
                      <a:pt x="10293" y="285"/>
                      <a:pt x="10293" y="268"/>
                    </a:cubicBezTo>
                    <a:cubicBezTo>
                      <a:pt x="10293" y="268"/>
                      <a:pt x="10293" y="268"/>
                      <a:pt x="10293" y="268"/>
                    </a:cubicBezTo>
                    <a:cubicBezTo>
                      <a:pt x="10293" y="235"/>
                      <a:pt x="10326" y="285"/>
                      <a:pt x="10326" y="301"/>
                    </a:cubicBezTo>
                    <a:cubicBezTo>
                      <a:pt x="10326" y="301"/>
                      <a:pt x="10310" y="285"/>
                      <a:pt x="10293" y="301"/>
                    </a:cubicBezTo>
                    <a:close/>
                    <a:moveTo>
                      <a:pt x="8772" y="1037"/>
                    </a:moveTo>
                    <a:cubicBezTo>
                      <a:pt x="8772" y="1070"/>
                      <a:pt x="8756" y="1087"/>
                      <a:pt x="8772" y="1120"/>
                    </a:cubicBezTo>
                    <a:cubicBezTo>
                      <a:pt x="8739" y="1137"/>
                      <a:pt x="8739" y="1087"/>
                      <a:pt x="8722" y="1120"/>
                    </a:cubicBezTo>
                    <a:cubicBezTo>
                      <a:pt x="8689" y="1103"/>
                      <a:pt x="8722" y="1103"/>
                      <a:pt x="8706" y="1053"/>
                    </a:cubicBezTo>
                    <a:cubicBezTo>
                      <a:pt x="8739" y="1053"/>
                      <a:pt x="8722" y="1037"/>
                      <a:pt x="8689" y="1037"/>
                    </a:cubicBezTo>
                    <a:cubicBezTo>
                      <a:pt x="8706" y="1003"/>
                      <a:pt x="8739" y="1037"/>
                      <a:pt x="8772" y="1037"/>
                    </a:cubicBezTo>
                    <a:close/>
                    <a:moveTo>
                      <a:pt x="8706" y="1087"/>
                    </a:moveTo>
                    <a:cubicBezTo>
                      <a:pt x="8672" y="1087"/>
                      <a:pt x="8655" y="1087"/>
                      <a:pt x="8639" y="1053"/>
                    </a:cubicBezTo>
                    <a:cubicBezTo>
                      <a:pt x="8655" y="1103"/>
                      <a:pt x="8689" y="1103"/>
                      <a:pt x="8672" y="1137"/>
                    </a:cubicBezTo>
                    <a:cubicBezTo>
                      <a:pt x="8672" y="1103"/>
                      <a:pt x="8706" y="1137"/>
                      <a:pt x="8706" y="1087"/>
                    </a:cubicBezTo>
                    <a:close/>
                    <a:moveTo>
                      <a:pt x="8655" y="953"/>
                    </a:moveTo>
                    <a:cubicBezTo>
                      <a:pt x="8622" y="953"/>
                      <a:pt x="8622" y="1003"/>
                      <a:pt x="8622" y="1037"/>
                    </a:cubicBezTo>
                    <a:cubicBezTo>
                      <a:pt x="8689" y="1020"/>
                      <a:pt x="8622" y="987"/>
                      <a:pt x="8655" y="953"/>
                    </a:cubicBezTo>
                    <a:close/>
                    <a:moveTo>
                      <a:pt x="9290" y="936"/>
                    </a:moveTo>
                    <a:cubicBezTo>
                      <a:pt x="9324" y="953"/>
                      <a:pt x="9274" y="936"/>
                      <a:pt x="9290" y="903"/>
                    </a:cubicBezTo>
                    <a:cubicBezTo>
                      <a:pt x="9274" y="903"/>
                      <a:pt x="9274" y="903"/>
                      <a:pt x="9274" y="903"/>
                    </a:cubicBezTo>
                    <a:cubicBezTo>
                      <a:pt x="9240" y="886"/>
                      <a:pt x="9290" y="870"/>
                      <a:pt x="9290" y="870"/>
                    </a:cubicBezTo>
                    <a:cubicBezTo>
                      <a:pt x="9324" y="870"/>
                      <a:pt x="9274" y="903"/>
                      <a:pt x="9290" y="936"/>
                    </a:cubicBezTo>
                    <a:close/>
                    <a:moveTo>
                      <a:pt x="9758" y="819"/>
                    </a:moveTo>
                    <a:cubicBezTo>
                      <a:pt x="9741" y="819"/>
                      <a:pt x="9758" y="769"/>
                      <a:pt x="9758" y="736"/>
                    </a:cubicBezTo>
                    <a:cubicBezTo>
                      <a:pt x="9775" y="736"/>
                      <a:pt x="9775" y="803"/>
                      <a:pt x="9758" y="819"/>
                    </a:cubicBezTo>
                    <a:close/>
                    <a:moveTo>
                      <a:pt x="9541" y="1354"/>
                    </a:moveTo>
                    <a:cubicBezTo>
                      <a:pt x="9541" y="1321"/>
                      <a:pt x="9541" y="1287"/>
                      <a:pt x="9591" y="1304"/>
                    </a:cubicBezTo>
                    <a:cubicBezTo>
                      <a:pt x="9591" y="1304"/>
                      <a:pt x="9574" y="1304"/>
                      <a:pt x="9574" y="1304"/>
                    </a:cubicBezTo>
                    <a:cubicBezTo>
                      <a:pt x="9574" y="1321"/>
                      <a:pt x="9574" y="1337"/>
                      <a:pt x="9558" y="1337"/>
                    </a:cubicBezTo>
                    <a:cubicBezTo>
                      <a:pt x="9558" y="1354"/>
                      <a:pt x="9574" y="1337"/>
                      <a:pt x="9591" y="1354"/>
                    </a:cubicBezTo>
                    <a:cubicBezTo>
                      <a:pt x="9574" y="1388"/>
                      <a:pt x="9558" y="1371"/>
                      <a:pt x="9541" y="1354"/>
                    </a:cubicBezTo>
                    <a:close/>
                    <a:moveTo>
                      <a:pt x="10276" y="2223"/>
                    </a:moveTo>
                    <a:lnTo>
                      <a:pt x="10243" y="2223"/>
                    </a:lnTo>
                    <a:cubicBezTo>
                      <a:pt x="10243" y="2206"/>
                      <a:pt x="10243" y="2206"/>
                      <a:pt x="10243" y="2173"/>
                    </a:cubicBezTo>
                    <a:cubicBezTo>
                      <a:pt x="10276" y="2173"/>
                      <a:pt x="10276" y="2190"/>
                      <a:pt x="10276" y="2223"/>
                    </a:cubicBezTo>
                    <a:close/>
                    <a:moveTo>
                      <a:pt x="10209" y="2022"/>
                    </a:moveTo>
                    <a:cubicBezTo>
                      <a:pt x="10176" y="1922"/>
                      <a:pt x="10276" y="1922"/>
                      <a:pt x="10259" y="1839"/>
                    </a:cubicBezTo>
                    <a:cubicBezTo>
                      <a:pt x="10293" y="1905"/>
                      <a:pt x="10326" y="1822"/>
                      <a:pt x="10376" y="1822"/>
                    </a:cubicBezTo>
                    <a:cubicBezTo>
                      <a:pt x="10360" y="1905"/>
                      <a:pt x="10376" y="2006"/>
                      <a:pt x="10310" y="2056"/>
                    </a:cubicBezTo>
                    <a:cubicBezTo>
                      <a:pt x="10259" y="2056"/>
                      <a:pt x="10243" y="2022"/>
                      <a:pt x="10209" y="2022"/>
                    </a:cubicBezTo>
                    <a:close/>
                    <a:moveTo>
                      <a:pt x="10343" y="2123"/>
                    </a:moveTo>
                    <a:cubicBezTo>
                      <a:pt x="10343" y="2123"/>
                      <a:pt x="10343" y="2106"/>
                      <a:pt x="10326" y="2106"/>
                    </a:cubicBezTo>
                    <a:cubicBezTo>
                      <a:pt x="10343" y="2056"/>
                      <a:pt x="10376" y="2039"/>
                      <a:pt x="10443" y="2039"/>
                    </a:cubicBezTo>
                    <a:cubicBezTo>
                      <a:pt x="10427" y="2089"/>
                      <a:pt x="10360" y="2073"/>
                      <a:pt x="10343" y="2123"/>
                    </a:cubicBezTo>
                    <a:close/>
                    <a:moveTo>
                      <a:pt x="10477" y="2089"/>
                    </a:moveTo>
                    <a:cubicBezTo>
                      <a:pt x="10477" y="2089"/>
                      <a:pt x="10477" y="2089"/>
                      <a:pt x="10477" y="2106"/>
                    </a:cubicBezTo>
                    <a:cubicBezTo>
                      <a:pt x="10493" y="2089"/>
                      <a:pt x="10493" y="2073"/>
                      <a:pt x="10510" y="2073"/>
                    </a:cubicBezTo>
                    <a:cubicBezTo>
                      <a:pt x="10510" y="2089"/>
                      <a:pt x="10510" y="2106"/>
                      <a:pt x="10527" y="2106"/>
                    </a:cubicBezTo>
                    <a:cubicBezTo>
                      <a:pt x="10510" y="2123"/>
                      <a:pt x="10477" y="2123"/>
                      <a:pt x="10477" y="2089"/>
                    </a:cubicBezTo>
                    <a:close/>
                    <a:moveTo>
                      <a:pt x="10694" y="1839"/>
                    </a:moveTo>
                    <a:cubicBezTo>
                      <a:pt x="10660" y="1839"/>
                      <a:pt x="10660" y="1789"/>
                      <a:pt x="10610" y="1805"/>
                    </a:cubicBezTo>
                    <a:cubicBezTo>
                      <a:pt x="10627" y="1789"/>
                      <a:pt x="10660" y="1738"/>
                      <a:pt x="10694" y="1772"/>
                    </a:cubicBezTo>
                    <a:cubicBezTo>
                      <a:pt x="10660" y="1805"/>
                      <a:pt x="10694" y="1789"/>
                      <a:pt x="10694" y="1839"/>
                    </a:cubicBezTo>
                    <a:close/>
                    <a:moveTo>
                      <a:pt x="10627" y="1688"/>
                    </a:moveTo>
                    <a:cubicBezTo>
                      <a:pt x="10627" y="1672"/>
                      <a:pt x="10660" y="1705"/>
                      <a:pt x="10677" y="1672"/>
                    </a:cubicBezTo>
                    <a:cubicBezTo>
                      <a:pt x="10677" y="1705"/>
                      <a:pt x="10694" y="1705"/>
                      <a:pt x="10694" y="1722"/>
                    </a:cubicBezTo>
                    <a:cubicBezTo>
                      <a:pt x="10644" y="1722"/>
                      <a:pt x="10644" y="1705"/>
                      <a:pt x="10627" y="1688"/>
                    </a:cubicBezTo>
                    <a:close/>
                    <a:moveTo>
                      <a:pt x="10460" y="3409"/>
                    </a:moveTo>
                    <a:cubicBezTo>
                      <a:pt x="10460" y="3409"/>
                      <a:pt x="10477" y="3409"/>
                      <a:pt x="10477" y="3443"/>
                    </a:cubicBezTo>
                    <a:cubicBezTo>
                      <a:pt x="10460" y="3443"/>
                      <a:pt x="10460" y="3426"/>
                      <a:pt x="10460" y="3426"/>
                    </a:cubicBezTo>
                    <a:cubicBezTo>
                      <a:pt x="10477" y="3459"/>
                      <a:pt x="10460" y="3459"/>
                      <a:pt x="10460" y="3510"/>
                    </a:cubicBezTo>
                    <a:cubicBezTo>
                      <a:pt x="10443" y="3493"/>
                      <a:pt x="10443" y="3443"/>
                      <a:pt x="10410" y="3443"/>
                    </a:cubicBezTo>
                    <a:cubicBezTo>
                      <a:pt x="10427" y="3426"/>
                      <a:pt x="10443" y="3426"/>
                      <a:pt x="10443" y="3393"/>
                    </a:cubicBezTo>
                    <a:cubicBezTo>
                      <a:pt x="10460" y="3409"/>
                      <a:pt x="10460" y="3376"/>
                      <a:pt x="10477" y="3376"/>
                    </a:cubicBezTo>
                    <a:cubicBezTo>
                      <a:pt x="10477" y="3393"/>
                      <a:pt x="10493" y="3409"/>
                      <a:pt x="10493" y="3409"/>
                    </a:cubicBezTo>
                    <a:cubicBezTo>
                      <a:pt x="10493" y="3443"/>
                      <a:pt x="10477" y="3393"/>
                      <a:pt x="10460" y="3409"/>
                    </a:cubicBezTo>
                    <a:close/>
                    <a:moveTo>
                      <a:pt x="10627" y="3175"/>
                    </a:moveTo>
                    <a:cubicBezTo>
                      <a:pt x="10627" y="3225"/>
                      <a:pt x="10660" y="3225"/>
                      <a:pt x="10677" y="3175"/>
                    </a:cubicBezTo>
                    <a:cubicBezTo>
                      <a:pt x="10694" y="3192"/>
                      <a:pt x="10660" y="3242"/>
                      <a:pt x="10660" y="3259"/>
                    </a:cubicBezTo>
                    <a:cubicBezTo>
                      <a:pt x="10610" y="3209"/>
                      <a:pt x="10460" y="3342"/>
                      <a:pt x="10493" y="3242"/>
                    </a:cubicBezTo>
                    <a:cubicBezTo>
                      <a:pt x="10493" y="3242"/>
                      <a:pt x="10477" y="3242"/>
                      <a:pt x="10477" y="3242"/>
                    </a:cubicBezTo>
                    <a:cubicBezTo>
                      <a:pt x="10493" y="3242"/>
                      <a:pt x="10493" y="3242"/>
                      <a:pt x="10493" y="3242"/>
                    </a:cubicBezTo>
                    <a:cubicBezTo>
                      <a:pt x="10493" y="3225"/>
                      <a:pt x="10493" y="3225"/>
                      <a:pt x="10493" y="3209"/>
                    </a:cubicBezTo>
                    <a:cubicBezTo>
                      <a:pt x="10510" y="3209"/>
                      <a:pt x="10493" y="3242"/>
                      <a:pt x="10493" y="3242"/>
                    </a:cubicBezTo>
                    <a:lnTo>
                      <a:pt x="10493" y="3242"/>
                    </a:lnTo>
                    <a:cubicBezTo>
                      <a:pt x="10493" y="3259"/>
                      <a:pt x="10510" y="3242"/>
                      <a:pt x="10510" y="3242"/>
                    </a:cubicBezTo>
                    <a:cubicBezTo>
                      <a:pt x="10543" y="3192"/>
                      <a:pt x="10594" y="3259"/>
                      <a:pt x="10627" y="3175"/>
                    </a:cubicBezTo>
                    <a:close/>
                    <a:moveTo>
                      <a:pt x="10376" y="2908"/>
                    </a:moveTo>
                    <a:cubicBezTo>
                      <a:pt x="10376" y="2908"/>
                      <a:pt x="10360" y="2925"/>
                      <a:pt x="10360" y="2941"/>
                    </a:cubicBezTo>
                    <a:cubicBezTo>
                      <a:pt x="10376" y="2925"/>
                      <a:pt x="10393" y="2908"/>
                      <a:pt x="10410" y="2908"/>
                    </a:cubicBezTo>
                    <a:cubicBezTo>
                      <a:pt x="10410" y="2941"/>
                      <a:pt x="10427" y="2941"/>
                      <a:pt x="10443" y="2941"/>
                    </a:cubicBezTo>
                    <a:cubicBezTo>
                      <a:pt x="10427" y="2975"/>
                      <a:pt x="10427" y="3008"/>
                      <a:pt x="10427" y="3042"/>
                    </a:cubicBezTo>
                    <a:cubicBezTo>
                      <a:pt x="10460" y="3042"/>
                      <a:pt x="10427" y="2992"/>
                      <a:pt x="10443" y="2992"/>
                    </a:cubicBezTo>
                    <a:cubicBezTo>
                      <a:pt x="10477" y="2992"/>
                      <a:pt x="10477" y="3025"/>
                      <a:pt x="10477" y="3058"/>
                    </a:cubicBezTo>
                    <a:cubicBezTo>
                      <a:pt x="10477" y="3058"/>
                      <a:pt x="10493" y="3042"/>
                      <a:pt x="10510" y="3042"/>
                    </a:cubicBezTo>
                    <a:cubicBezTo>
                      <a:pt x="10510" y="3092"/>
                      <a:pt x="10510" y="3092"/>
                      <a:pt x="10460" y="3125"/>
                    </a:cubicBezTo>
                    <a:cubicBezTo>
                      <a:pt x="10427" y="3109"/>
                      <a:pt x="10460" y="3075"/>
                      <a:pt x="10460" y="3075"/>
                    </a:cubicBezTo>
                    <a:cubicBezTo>
                      <a:pt x="10427" y="3025"/>
                      <a:pt x="10376" y="3075"/>
                      <a:pt x="10360" y="3008"/>
                    </a:cubicBezTo>
                    <a:cubicBezTo>
                      <a:pt x="10293" y="2992"/>
                      <a:pt x="10293" y="3042"/>
                      <a:pt x="10243" y="3042"/>
                    </a:cubicBezTo>
                    <a:cubicBezTo>
                      <a:pt x="10226" y="3042"/>
                      <a:pt x="10226" y="3025"/>
                      <a:pt x="10226" y="2992"/>
                    </a:cubicBezTo>
                    <a:cubicBezTo>
                      <a:pt x="10259" y="2992"/>
                      <a:pt x="10259" y="2975"/>
                      <a:pt x="10293" y="2958"/>
                    </a:cubicBezTo>
                    <a:cubicBezTo>
                      <a:pt x="10276" y="2925"/>
                      <a:pt x="10326" y="2941"/>
                      <a:pt x="10326" y="2875"/>
                    </a:cubicBezTo>
                    <a:cubicBezTo>
                      <a:pt x="10360" y="2875"/>
                      <a:pt x="10360" y="2891"/>
                      <a:pt x="10376" y="2908"/>
                    </a:cubicBezTo>
                    <a:close/>
                    <a:moveTo>
                      <a:pt x="10594" y="2591"/>
                    </a:moveTo>
                    <a:cubicBezTo>
                      <a:pt x="10577" y="2591"/>
                      <a:pt x="10577" y="2591"/>
                      <a:pt x="10577" y="2607"/>
                    </a:cubicBezTo>
                    <a:cubicBezTo>
                      <a:pt x="10560" y="2607"/>
                      <a:pt x="10560" y="2574"/>
                      <a:pt x="10527" y="2574"/>
                    </a:cubicBezTo>
                    <a:cubicBezTo>
                      <a:pt x="10543" y="2540"/>
                      <a:pt x="10610" y="2557"/>
                      <a:pt x="10594" y="2591"/>
                    </a:cubicBezTo>
                    <a:close/>
                    <a:moveTo>
                      <a:pt x="10644" y="2407"/>
                    </a:moveTo>
                    <a:cubicBezTo>
                      <a:pt x="10644" y="2407"/>
                      <a:pt x="10560" y="2357"/>
                      <a:pt x="10577" y="2306"/>
                    </a:cubicBezTo>
                    <a:cubicBezTo>
                      <a:pt x="10577" y="2290"/>
                      <a:pt x="10677" y="2256"/>
                      <a:pt x="10711" y="2273"/>
                    </a:cubicBezTo>
                    <a:cubicBezTo>
                      <a:pt x="10711" y="2340"/>
                      <a:pt x="10694" y="2306"/>
                      <a:pt x="10711" y="2340"/>
                    </a:cubicBezTo>
                    <a:cubicBezTo>
                      <a:pt x="10677" y="2340"/>
                      <a:pt x="10677" y="2390"/>
                      <a:pt x="10644" y="2407"/>
                    </a:cubicBezTo>
                    <a:close/>
                    <a:moveTo>
                      <a:pt x="10794" y="2240"/>
                    </a:moveTo>
                    <a:cubicBezTo>
                      <a:pt x="10761" y="2240"/>
                      <a:pt x="10744" y="2223"/>
                      <a:pt x="10744" y="2206"/>
                    </a:cubicBezTo>
                    <a:cubicBezTo>
                      <a:pt x="10761" y="2206"/>
                      <a:pt x="10761" y="2206"/>
                      <a:pt x="10761" y="2206"/>
                    </a:cubicBezTo>
                    <a:cubicBezTo>
                      <a:pt x="10777" y="2206"/>
                      <a:pt x="10761" y="2190"/>
                      <a:pt x="10761" y="2173"/>
                    </a:cubicBezTo>
                    <a:cubicBezTo>
                      <a:pt x="10777" y="2190"/>
                      <a:pt x="10794" y="2206"/>
                      <a:pt x="10794" y="2240"/>
                    </a:cubicBezTo>
                    <a:close/>
                    <a:moveTo>
                      <a:pt x="9808" y="652"/>
                    </a:moveTo>
                    <a:cubicBezTo>
                      <a:pt x="9808" y="652"/>
                      <a:pt x="9808" y="636"/>
                      <a:pt x="9808" y="619"/>
                    </a:cubicBezTo>
                    <a:lnTo>
                      <a:pt x="9792" y="619"/>
                    </a:lnTo>
                    <a:cubicBezTo>
                      <a:pt x="9792" y="602"/>
                      <a:pt x="9808" y="602"/>
                      <a:pt x="9808" y="586"/>
                    </a:cubicBezTo>
                    <a:cubicBezTo>
                      <a:pt x="9842" y="586"/>
                      <a:pt x="9842" y="652"/>
                      <a:pt x="9808" y="652"/>
                    </a:cubicBezTo>
                    <a:close/>
                    <a:moveTo>
                      <a:pt x="10009" y="285"/>
                    </a:moveTo>
                    <a:cubicBezTo>
                      <a:pt x="9975" y="335"/>
                      <a:pt x="9942" y="201"/>
                      <a:pt x="10009" y="218"/>
                    </a:cubicBezTo>
                    <a:cubicBezTo>
                      <a:pt x="9992" y="235"/>
                      <a:pt x="9992" y="251"/>
                      <a:pt x="9992" y="268"/>
                    </a:cubicBezTo>
                    <a:cubicBezTo>
                      <a:pt x="10026" y="268"/>
                      <a:pt x="10042" y="251"/>
                      <a:pt x="10042" y="201"/>
                    </a:cubicBezTo>
                    <a:cubicBezTo>
                      <a:pt x="10059" y="201"/>
                      <a:pt x="10059" y="201"/>
                      <a:pt x="10076" y="201"/>
                    </a:cubicBezTo>
                    <a:cubicBezTo>
                      <a:pt x="10076" y="201"/>
                      <a:pt x="10076" y="201"/>
                      <a:pt x="10059" y="201"/>
                    </a:cubicBezTo>
                    <a:cubicBezTo>
                      <a:pt x="10159" y="218"/>
                      <a:pt x="9975" y="285"/>
                      <a:pt x="10009" y="285"/>
                    </a:cubicBezTo>
                    <a:close/>
                    <a:moveTo>
                      <a:pt x="10159" y="301"/>
                    </a:moveTo>
                    <a:cubicBezTo>
                      <a:pt x="10176" y="352"/>
                      <a:pt x="10176" y="368"/>
                      <a:pt x="10176" y="418"/>
                    </a:cubicBezTo>
                    <a:cubicBezTo>
                      <a:pt x="10142" y="352"/>
                      <a:pt x="10109" y="435"/>
                      <a:pt x="10076" y="452"/>
                    </a:cubicBezTo>
                    <a:cubicBezTo>
                      <a:pt x="10076" y="385"/>
                      <a:pt x="10042" y="435"/>
                      <a:pt x="10009" y="435"/>
                    </a:cubicBezTo>
                    <a:cubicBezTo>
                      <a:pt x="10026" y="385"/>
                      <a:pt x="10059" y="352"/>
                      <a:pt x="10076" y="301"/>
                    </a:cubicBezTo>
                    <a:cubicBezTo>
                      <a:pt x="10092" y="301"/>
                      <a:pt x="10109" y="301"/>
                      <a:pt x="10109" y="285"/>
                    </a:cubicBezTo>
                    <a:cubicBezTo>
                      <a:pt x="10126" y="301"/>
                      <a:pt x="10109" y="301"/>
                      <a:pt x="10109" y="335"/>
                    </a:cubicBezTo>
                    <a:cubicBezTo>
                      <a:pt x="10126" y="318"/>
                      <a:pt x="10126" y="301"/>
                      <a:pt x="10159" y="301"/>
                    </a:cubicBezTo>
                    <a:close/>
                    <a:moveTo>
                      <a:pt x="10109" y="535"/>
                    </a:moveTo>
                    <a:cubicBezTo>
                      <a:pt x="10076" y="535"/>
                      <a:pt x="10059" y="519"/>
                      <a:pt x="10042" y="502"/>
                    </a:cubicBezTo>
                    <a:lnTo>
                      <a:pt x="10042" y="469"/>
                    </a:lnTo>
                    <a:cubicBezTo>
                      <a:pt x="10092" y="452"/>
                      <a:pt x="10092" y="502"/>
                      <a:pt x="10159" y="485"/>
                    </a:cubicBezTo>
                    <a:cubicBezTo>
                      <a:pt x="10159" y="552"/>
                      <a:pt x="10092" y="452"/>
                      <a:pt x="10109" y="535"/>
                    </a:cubicBezTo>
                    <a:close/>
                    <a:moveTo>
                      <a:pt x="9892" y="235"/>
                    </a:moveTo>
                    <a:cubicBezTo>
                      <a:pt x="9875" y="218"/>
                      <a:pt x="9875" y="218"/>
                      <a:pt x="9875" y="235"/>
                    </a:cubicBezTo>
                    <a:cubicBezTo>
                      <a:pt x="9842" y="218"/>
                      <a:pt x="9892" y="185"/>
                      <a:pt x="9892" y="168"/>
                    </a:cubicBezTo>
                    <a:cubicBezTo>
                      <a:pt x="9909" y="168"/>
                      <a:pt x="9892" y="218"/>
                      <a:pt x="9892" y="235"/>
                    </a:cubicBezTo>
                    <a:close/>
                    <a:moveTo>
                      <a:pt x="9892" y="636"/>
                    </a:moveTo>
                    <a:cubicBezTo>
                      <a:pt x="9875" y="652"/>
                      <a:pt x="9875" y="636"/>
                      <a:pt x="9875" y="636"/>
                    </a:cubicBezTo>
                    <a:cubicBezTo>
                      <a:pt x="9858" y="636"/>
                      <a:pt x="9875" y="669"/>
                      <a:pt x="9842" y="652"/>
                    </a:cubicBezTo>
                    <a:cubicBezTo>
                      <a:pt x="9825" y="619"/>
                      <a:pt x="9892" y="602"/>
                      <a:pt x="9892" y="636"/>
                    </a:cubicBezTo>
                    <a:close/>
                    <a:moveTo>
                      <a:pt x="10076" y="753"/>
                    </a:moveTo>
                    <a:cubicBezTo>
                      <a:pt x="10076" y="803"/>
                      <a:pt x="10026" y="736"/>
                      <a:pt x="10042" y="803"/>
                    </a:cubicBezTo>
                    <a:cubicBezTo>
                      <a:pt x="9992" y="803"/>
                      <a:pt x="9992" y="753"/>
                      <a:pt x="9992" y="719"/>
                    </a:cubicBezTo>
                    <a:cubicBezTo>
                      <a:pt x="9942" y="702"/>
                      <a:pt x="9992" y="769"/>
                      <a:pt x="9942" y="753"/>
                    </a:cubicBezTo>
                    <a:cubicBezTo>
                      <a:pt x="9942" y="736"/>
                      <a:pt x="9975" y="686"/>
                      <a:pt x="9925" y="702"/>
                    </a:cubicBezTo>
                    <a:cubicBezTo>
                      <a:pt x="9925" y="669"/>
                      <a:pt x="9975" y="669"/>
                      <a:pt x="9959" y="702"/>
                    </a:cubicBezTo>
                    <a:cubicBezTo>
                      <a:pt x="9992" y="702"/>
                      <a:pt x="9975" y="669"/>
                      <a:pt x="9975" y="636"/>
                    </a:cubicBezTo>
                    <a:cubicBezTo>
                      <a:pt x="9959" y="652"/>
                      <a:pt x="9942" y="686"/>
                      <a:pt x="9909" y="686"/>
                    </a:cubicBezTo>
                    <a:cubicBezTo>
                      <a:pt x="9909" y="702"/>
                      <a:pt x="9942" y="719"/>
                      <a:pt x="9892" y="719"/>
                    </a:cubicBezTo>
                    <a:cubicBezTo>
                      <a:pt x="9909" y="736"/>
                      <a:pt x="9925" y="753"/>
                      <a:pt x="9925" y="769"/>
                    </a:cubicBezTo>
                    <a:cubicBezTo>
                      <a:pt x="9942" y="769"/>
                      <a:pt x="9942" y="769"/>
                      <a:pt x="9959" y="769"/>
                    </a:cubicBezTo>
                    <a:cubicBezTo>
                      <a:pt x="9942" y="803"/>
                      <a:pt x="9992" y="786"/>
                      <a:pt x="10009" y="803"/>
                    </a:cubicBezTo>
                    <a:cubicBezTo>
                      <a:pt x="10009" y="836"/>
                      <a:pt x="9959" y="819"/>
                      <a:pt x="9959" y="853"/>
                    </a:cubicBezTo>
                    <a:cubicBezTo>
                      <a:pt x="9942" y="819"/>
                      <a:pt x="9925" y="853"/>
                      <a:pt x="9925" y="836"/>
                    </a:cubicBezTo>
                    <a:cubicBezTo>
                      <a:pt x="9892" y="836"/>
                      <a:pt x="9909" y="786"/>
                      <a:pt x="9892" y="786"/>
                    </a:cubicBezTo>
                    <a:cubicBezTo>
                      <a:pt x="9892" y="803"/>
                      <a:pt x="9858" y="786"/>
                      <a:pt x="9858" y="819"/>
                    </a:cubicBezTo>
                    <a:cubicBezTo>
                      <a:pt x="9825" y="803"/>
                      <a:pt x="9858" y="769"/>
                      <a:pt x="9892" y="769"/>
                    </a:cubicBezTo>
                    <a:cubicBezTo>
                      <a:pt x="9875" y="736"/>
                      <a:pt x="9858" y="769"/>
                      <a:pt x="9842" y="736"/>
                    </a:cubicBezTo>
                    <a:cubicBezTo>
                      <a:pt x="9842" y="702"/>
                      <a:pt x="9892" y="702"/>
                      <a:pt x="9909" y="686"/>
                    </a:cubicBezTo>
                    <a:cubicBezTo>
                      <a:pt x="9892" y="636"/>
                      <a:pt x="9909" y="636"/>
                      <a:pt x="9892" y="602"/>
                    </a:cubicBezTo>
                    <a:cubicBezTo>
                      <a:pt x="9959" y="619"/>
                      <a:pt x="9942" y="619"/>
                      <a:pt x="9992" y="636"/>
                    </a:cubicBezTo>
                    <a:cubicBezTo>
                      <a:pt x="10009" y="636"/>
                      <a:pt x="9992" y="636"/>
                      <a:pt x="9992" y="602"/>
                    </a:cubicBezTo>
                    <a:cubicBezTo>
                      <a:pt x="10026" y="636"/>
                      <a:pt x="10042" y="602"/>
                      <a:pt x="10059" y="586"/>
                    </a:cubicBezTo>
                    <a:cubicBezTo>
                      <a:pt x="10109" y="586"/>
                      <a:pt x="10109" y="652"/>
                      <a:pt x="10126" y="669"/>
                    </a:cubicBezTo>
                    <a:cubicBezTo>
                      <a:pt x="10109" y="719"/>
                      <a:pt x="10092" y="702"/>
                      <a:pt x="10059" y="719"/>
                    </a:cubicBezTo>
                    <a:cubicBezTo>
                      <a:pt x="10059" y="736"/>
                      <a:pt x="10059" y="753"/>
                      <a:pt x="10076" y="753"/>
                    </a:cubicBezTo>
                    <a:close/>
                    <a:moveTo>
                      <a:pt x="10360" y="769"/>
                    </a:moveTo>
                    <a:cubicBezTo>
                      <a:pt x="10343" y="786"/>
                      <a:pt x="10310" y="736"/>
                      <a:pt x="10326" y="803"/>
                    </a:cubicBezTo>
                    <a:cubicBezTo>
                      <a:pt x="10276" y="769"/>
                      <a:pt x="10243" y="786"/>
                      <a:pt x="10209" y="769"/>
                    </a:cubicBezTo>
                    <a:cubicBezTo>
                      <a:pt x="10209" y="819"/>
                      <a:pt x="10243" y="786"/>
                      <a:pt x="10276" y="786"/>
                    </a:cubicBezTo>
                    <a:cubicBezTo>
                      <a:pt x="10259" y="819"/>
                      <a:pt x="10243" y="836"/>
                      <a:pt x="10243" y="870"/>
                    </a:cubicBezTo>
                    <a:cubicBezTo>
                      <a:pt x="10209" y="870"/>
                      <a:pt x="10176" y="853"/>
                      <a:pt x="10159" y="836"/>
                    </a:cubicBezTo>
                    <a:cubicBezTo>
                      <a:pt x="10126" y="853"/>
                      <a:pt x="10159" y="853"/>
                      <a:pt x="10142" y="870"/>
                    </a:cubicBezTo>
                    <a:cubicBezTo>
                      <a:pt x="10109" y="870"/>
                      <a:pt x="10126" y="853"/>
                      <a:pt x="10126" y="836"/>
                    </a:cubicBezTo>
                    <a:cubicBezTo>
                      <a:pt x="10109" y="836"/>
                      <a:pt x="10126" y="853"/>
                      <a:pt x="10092" y="853"/>
                    </a:cubicBezTo>
                    <a:cubicBezTo>
                      <a:pt x="10109" y="836"/>
                      <a:pt x="10109" y="819"/>
                      <a:pt x="10109" y="786"/>
                    </a:cubicBezTo>
                    <a:cubicBezTo>
                      <a:pt x="10126" y="786"/>
                      <a:pt x="10109" y="819"/>
                      <a:pt x="10142" y="803"/>
                    </a:cubicBezTo>
                    <a:cubicBezTo>
                      <a:pt x="10159" y="803"/>
                      <a:pt x="10126" y="753"/>
                      <a:pt x="10176" y="769"/>
                    </a:cubicBezTo>
                    <a:cubicBezTo>
                      <a:pt x="10176" y="736"/>
                      <a:pt x="10142" y="753"/>
                      <a:pt x="10126" y="753"/>
                    </a:cubicBezTo>
                    <a:cubicBezTo>
                      <a:pt x="10126" y="736"/>
                      <a:pt x="10142" y="736"/>
                      <a:pt x="10142" y="736"/>
                    </a:cubicBezTo>
                    <a:lnTo>
                      <a:pt x="10142" y="719"/>
                    </a:lnTo>
                    <a:cubicBezTo>
                      <a:pt x="10159" y="719"/>
                      <a:pt x="10176" y="753"/>
                      <a:pt x="10176" y="702"/>
                    </a:cubicBezTo>
                    <a:cubicBezTo>
                      <a:pt x="10176" y="702"/>
                      <a:pt x="10176" y="719"/>
                      <a:pt x="10176" y="736"/>
                    </a:cubicBezTo>
                    <a:cubicBezTo>
                      <a:pt x="10176" y="669"/>
                      <a:pt x="10259" y="719"/>
                      <a:pt x="10243" y="636"/>
                    </a:cubicBezTo>
                    <a:cubicBezTo>
                      <a:pt x="10276" y="636"/>
                      <a:pt x="10276" y="669"/>
                      <a:pt x="10276" y="636"/>
                    </a:cubicBezTo>
                    <a:cubicBezTo>
                      <a:pt x="10343" y="636"/>
                      <a:pt x="10293" y="702"/>
                      <a:pt x="10360" y="719"/>
                    </a:cubicBezTo>
                    <a:close/>
                    <a:moveTo>
                      <a:pt x="10727" y="619"/>
                    </a:moveTo>
                    <a:cubicBezTo>
                      <a:pt x="10711" y="669"/>
                      <a:pt x="10694" y="669"/>
                      <a:pt x="10711" y="702"/>
                    </a:cubicBezTo>
                    <a:cubicBezTo>
                      <a:pt x="10694" y="719"/>
                      <a:pt x="10711" y="702"/>
                      <a:pt x="10677" y="702"/>
                    </a:cubicBezTo>
                    <a:cubicBezTo>
                      <a:pt x="10694" y="686"/>
                      <a:pt x="10694" y="602"/>
                      <a:pt x="10727" y="619"/>
                    </a:cubicBezTo>
                    <a:close/>
                    <a:moveTo>
                      <a:pt x="10644" y="586"/>
                    </a:moveTo>
                    <a:cubicBezTo>
                      <a:pt x="10711" y="586"/>
                      <a:pt x="10677" y="636"/>
                      <a:pt x="10677" y="669"/>
                    </a:cubicBezTo>
                    <a:cubicBezTo>
                      <a:pt x="10644" y="652"/>
                      <a:pt x="10644" y="619"/>
                      <a:pt x="10644" y="586"/>
                    </a:cubicBezTo>
                    <a:close/>
                    <a:moveTo>
                      <a:pt x="10644" y="535"/>
                    </a:moveTo>
                    <a:lnTo>
                      <a:pt x="10594" y="535"/>
                    </a:lnTo>
                    <a:cubicBezTo>
                      <a:pt x="10577" y="586"/>
                      <a:pt x="10610" y="586"/>
                      <a:pt x="10594" y="636"/>
                    </a:cubicBezTo>
                    <a:cubicBezTo>
                      <a:pt x="10577" y="619"/>
                      <a:pt x="10594" y="552"/>
                      <a:pt x="10560" y="552"/>
                    </a:cubicBezTo>
                    <a:cubicBezTo>
                      <a:pt x="10560" y="502"/>
                      <a:pt x="10560" y="502"/>
                      <a:pt x="10560" y="452"/>
                    </a:cubicBezTo>
                    <a:cubicBezTo>
                      <a:pt x="10560" y="452"/>
                      <a:pt x="10560" y="469"/>
                      <a:pt x="10560" y="469"/>
                    </a:cubicBezTo>
                    <a:cubicBezTo>
                      <a:pt x="10577" y="485"/>
                      <a:pt x="10577" y="469"/>
                      <a:pt x="10577" y="452"/>
                    </a:cubicBezTo>
                    <a:cubicBezTo>
                      <a:pt x="10627" y="485"/>
                      <a:pt x="10627" y="485"/>
                      <a:pt x="10644" y="535"/>
                    </a:cubicBezTo>
                    <a:close/>
                    <a:moveTo>
                      <a:pt x="10577" y="168"/>
                    </a:moveTo>
                    <a:cubicBezTo>
                      <a:pt x="10594" y="185"/>
                      <a:pt x="10577" y="201"/>
                      <a:pt x="10560" y="201"/>
                    </a:cubicBezTo>
                    <a:cubicBezTo>
                      <a:pt x="10560" y="218"/>
                      <a:pt x="10577" y="218"/>
                      <a:pt x="10577" y="235"/>
                    </a:cubicBezTo>
                    <a:cubicBezTo>
                      <a:pt x="10577" y="251"/>
                      <a:pt x="10560" y="251"/>
                      <a:pt x="10543" y="268"/>
                    </a:cubicBezTo>
                    <a:cubicBezTo>
                      <a:pt x="10577" y="268"/>
                      <a:pt x="10543" y="301"/>
                      <a:pt x="10560" y="318"/>
                    </a:cubicBezTo>
                    <a:cubicBezTo>
                      <a:pt x="10560" y="335"/>
                      <a:pt x="10543" y="335"/>
                      <a:pt x="10543" y="352"/>
                    </a:cubicBezTo>
                    <a:cubicBezTo>
                      <a:pt x="10527" y="352"/>
                      <a:pt x="10510" y="335"/>
                      <a:pt x="10510" y="352"/>
                    </a:cubicBezTo>
                    <a:cubicBezTo>
                      <a:pt x="10510" y="285"/>
                      <a:pt x="10477" y="201"/>
                      <a:pt x="10577" y="168"/>
                    </a:cubicBezTo>
                    <a:close/>
                    <a:moveTo>
                      <a:pt x="10443" y="118"/>
                    </a:moveTo>
                    <a:lnTo>
                      <a:pt x="10510" y="118"/>
                    </a:lnTo>
                    <a:cubicBezTo>
                      <a:pt x="10510" y="151"/>
                      <a:pt x="10477" y="134"/>
                      <a:pt x="10460" y="151"/>
                    </a:cubicBezTo>
                    <a:cubicBezTo>
                      <a:pt x="10460" y="185"/>
                      <a:pt x="10510" y="118"/>
                      <a:pt x="10493" y="168"/>
                    </a:cubicBezTo>
                    <a:cubicBezTo>
                      <a:pt x="10477" y="185"/>
                      <a:pt x="10460" y="168"/>
                      <a:pt x="10443" y="168"/>
                    </a:cubicBezTo>
                    <a:lnTo>
                      <a:pt x="10443" y="118"/>
                    </a:lnTo>
                    <a:close/>
                    <a:moveTo>
                      <a:pt x="10209" y="101"/>
                    </a:moveTo>
                    <a:cubicBezTo>
                      <a:pt x="10226" y="134"/>
                      <a:pt x="10276" y="134"/>
                      <a:pt x="10310" y="101"/>
                    </a:cubicBezTo>
                    <a:cubicBezTo>
                      <a:pt x="10310" y="134"/>
                      <a:pt x="10293" y="134"/>
                      <a:pt x="10293" y="168"/>
                    </a:cubicBezTo>
                    <a:cubicBezTo>
                      <a:pt x="10293" y="185"/>
                      <a:pt x="10310" y="185"/>
                      <a:pt x="10326" y="185"/>
                    </a:cubicBezTo>
                    <a:cubicBezTo>
                      <a:pt x="10343" y="168"/>
                      <a:pt x="10343" y="134"/>
                      <a:pt x="10343" y="101"/>
                    </a:cubicBezTo>
                    <a:cubicBezTo>
                      <a:pt x="10343" y="68"/>
                      <a:pt x="10360" y="168"/>
                      <a:pt x="10360" y="168"/>
                    </a:cubicBezTo>
                    <a:cubicBezTo>
                      <a:pt x="10376" y="151"/>
                      <a:pt x="10410" y="134"/>
                      <a:pt x="10427" y="134"/>
                    </a:cubicBezTo>
                    <a:cubicBezTo>
                      <a:pt x="10427" y="134"/>
                      <a:pt x="10477" y="218"/>
                      <a:pt x="10410" y="201"/>
                    </a:cubicBezTo>
                    <a:cubicBezTo>
                      <a:pt x="10427" y="218"/>
                      <a:pt x="10443" y="201"/>
                      <a:pt x="10443" y="235"/>
                    </a:cubicBezTo>
                    <a:cubicBezTo>
                      <a:pt x="10427" y="251"/>
                      <a:pt x="10410" y="251"/>
                      <a:pt x="10393" y="251"/>
                    </a:cubicBezTo>
                    <a:cubicBezTo>
                      <a:pt x="10410" y="301"/>
                      <a:pt x="10376" y="301"/>
                      <a:pt x="10393" y="368"/>
                    </a:cubicBezTo>
                    <a:cubicBezTo>
                      <a:pt x="10410" y="335"/>
                      <a:pt x="10410" y="318"/>
                      <a:pt x="10443" y="318"/>
                    </a:cubicBezTo>
                    <a:cubicBezTo>
                      <a:pt x="10443" y="285"/>
                      <a:pt x="10410" y="285"/>
                      <a:pt x="10443" y="268"/>
                    </a:cubicBezTo>
                    <a:cubicBezTo>
                      <a:pt x="10460" y="285"/>
                      <a:pt x="10427" y="352"/>
                      <a:pt x="10477" y="335"/>
                    </a:cubicBezTo>
                    <a:cubicBezTo>
                      <a:pt x="10477" y="368"/>
                      <a:pt x="10460" y="418"/>
                      <a:pt x="10443" y="402"/>
                    </a:cubicBezTo>
                    <a:cubicBezTo>
                      <a:pt x="10443" y="418"/>
                      <a:pt x="10443" y="418"/>
                      <a:pt x="10443" y="435"/>
                    </a:cubicBezTo>
                    <a:cubicBezTo>
                      <a:pt x="10460" y="435"/>
                      <a:pt x="10477" y="418"/>
                      <a:pt x="10477" y="385"/>
                    </a:cubicBezTo>
                    <a:cubicBezTo>
                      <a:pt x="10493" y="402"/>
                      <a:pt x="10493" y="435"/>
                      <a:pt x="10510" y="452"/>
                    </a:cubicBezTo>
                    <a:cubicBezTo>
                      <a:pt x="10493" y="469"/>
                      <a:pt x="10493" y="519"/>
                      <a:pt x="10443" y="519"/>
                    </a:cubicBezTo>
                    <a:cubicBezTo>
                      <a:pt x="10460" y="552"/>
                      <a:pt x="10477" y="586"/>
                      <a:pt x="10443" y="602"/>
                    </a:cubicBezTo>
                    <a:cubicBezTo>
                      <a:pt x="10427" y="602"/>
                      <a:pt x="10443" y="586"/>
                      <a:pt x="10443" y="569"/>
                    </a:cubicBezTo>
                    <a:cubicBezTo>
                      <a:pt x="10410" y="569"/>
                      <a:pt x="10427" y="619"/>
                      <a:pt x="10393" y="602"/>
                    </a:cubicBezTo>
                    <a:cubicBezTo>
                      <a:pt x="10393" y="586"/>
                      <a:pt x="10393" y="569"/>
                      <a:pt x="10376" y="552"/>
                    </a:cubicBezTo>
                    <a:cubicBezTo>
                      <a:pt x="10393" y="519"/>
                      <a:pt x="10410" y="552"/>
                      <a:pt x="10410" y="569"/>
                    </a:cubicBezTo>
                    <a:cubicBezTo>
                      <a:pt x="10427" y="552"/>
                      <a:pt x="10427" y="535"/>
                      <a:pt x="10443" y="535"/>
                    </a:cubicBezTo>
                    <a:cubicBezTo>
                      <a:pt x="10427" y="519"/>
                      <a:pt x="10427" y="502"/>
                      <a:pt x="10410" y="502"/>
                    </a:cubicBezTo>
                    <a:cubicBezTo>
                      <a:pt x="10460" y="502"/>
                      <a:pt x="10443" y="452"/>
                      <a:pt x="10427" y="402"/>
                    </a:cubicBezTo>
                    <a:cubicBezTo>
                      <a:pt x="10393" y="435"/>
                      <a:pt x="10427" y="402"/>
                      <a:pt x="10410" y="385"/>
                    </a:cubicBezTo>
                    <a:cubicBezTo>
                      <a:pt x="10393" y="435"/>
                      <a:pt x="10360" y="402"/>
                      <a:pt x="10343" y="368"/>
                    </a:cubicBezTo>
                    <a:cubicBezTo>
                      <a:pt x="10326" y="402"/>
                      <a:pt x="10326" y="435"/>
                      <a:pt x="10276" y="418"/>
                    </a:cubicBezTo>
                    <a:cubicBezTo>
                      <a:pt x="10276" y="402"/>
                      <a:pt x="10243" y="335"/>
                      <a:pt x="10293" y="335"/>
                    </a:cubicBezTo>
                    <a:cubicBezTo>
                      <a:pt x="10293" y="301"/>
                      <a:pt x="10259" y="318"/>
                      <a:pt x="10243" y="318"/>
                    </a:cubicBezTo>
                    <a:cubicBezTo>
                      <a:pt x="10243" y="285"/>
                      <a:pt x="10243" y="251"/>
                      <a:pt x="10259" y="251"/>
                    </a:cubicBezTo>
                    <a:cubicBezTo>
                      <a:pt x="10243" y="218"/>
                      <a:pt x="10193" y="218"/>
                      <a:pt x="10176" y="201"/>
                    </a:cubicBezTo>
                    <a:cubicBezTo>
                      <a:pt x="10176" y="251"/>
                      <a:pt x="10109" y="151"/>
                      <a:pt x="10059" y="185"/>
                    </a:cubicBezTo>
                    <a:cubicBezTo>
                      <a:pt x="10076" y="168"/>
                      <a:pt x="10076" y="151"/>
                      <a:pt x="10076" y="134"/>
                    </a:cubicBezTo>
                    <a:cubicBezTo>
                      <a:pt x="10076" y="134"/>
                      <a:pt x="10092" y="134"/>
                      <a:pt x="10109" y="134"/>
                    </a:cubicBezTo>
                    <a:cubicBezTo>
                      <a:pt x="10109" y="101"/>
                      <a:pt x="10109" y="101"/>
                      <a:pt x="10092" y="101"/>
                    </a:cubicBezTo>
                    <a:cubicBezTo>
                      <a:pt x="10126" y="34"/>
                      <a:pt x="10176" y="185"/>
                      <a:pt x="10209" y="101"/>
                    </a:cubicBezTo>
                    <a:close/>
                    <a:moveTo>
                      <a:pt x="9441" y="335"/>
                    </a:moveTo>
                    <a:cubicBezTo>
                      <a:pt x="9457" y="301"/>
                      <a:pt x="9441" y="268"/>
                      <a:pt x="9457" y="251"/>
                    </a:cubicBezTo>
                    <a:cubicBezTo>
                      <a:pt x="9508" y="251"/>
                      <a:pt x="9424" y="318"/>
                      <a:pt x="9491" y="301"/>
                    </a:cubicBezTo>
                    <a:cubicBezTo>
                      <a:pt x="9474" y="318"/>
                      <a:pt x="9474" y="335"/>
                      <a:pt x="9441" y="335"/>
                    </a:cubicBezTo>
                    <a:close/>
                    <a:moveTo>
                      <a:pt x="9541" y="335"/>
                    </a:moveTo>
                    <a:cubicBezTo>
                      <a:pt x="9508" y="318"/>
                      <a:pt x="9474" y="301"/>
                      <a:pt x="9491" y="268"/>
                    </a:cubicBezTo>
                    <a:cubicBezTo>
                      <a:pt x="9541" y="268"/>
                      <a:pt x="9541" y="251"/>
                      <a:pt x="9574" y="268"/>
                    </a:cubicBezTo>
                    <a:cubicBezTo>
                      <a:pt x="9541" y="285"/>
                      <a:pt x="9541" y="285"/>
                      <a:pt x="9541" y="335"/>
                    </a:cubicBezTo>
                    <a:close/>
                    <a:moveTo>
                      <a:pt x="9391" y="268"/>
                    </a:moveTo>
                    <a:cubicBezTo>
                      <a:pt x="9424" y="251"/>
                      <a:pt x="9424" y="235"/>
                      <a:pt x="9407" y="201"/>
                    </a:cubicBezTo>
                    <a:cubicBezTo>
                      <a:pt x="9441" y="235"/>
                      <a:pt x="9441" y="251"/>
                      <a:pt x="9424" y="301"/>
                    </a:cubicBezTo>
                    <a:cubicBezTo>
                      <a:pt x="9424" y="301"/>
                      <a:pt x="9424" y="285"/>
                      <a:pt x="9424" y="268"/>
                    </a:cubicBezTo>
                    <a:cubicBezTo>
                      <a:pt x="9374" y="251"/>
                      <a:pt x="9357" y="301"/>
                      <a:pt x="9357" y="235"/>
                    </a:cubicBezTo>
                    <a:cubicBezTo>
                      <a:pt x="9340" y="251"/>
                      <a:pt x="9340" y="268"/>
                      <a:pt x="9340" y="285"/>
                    </a:cubicBezTo>
                    <a:cubicBezTo>
                      <a:pt x="9324" y="285"/>
                      <a:pt x="9324" y="251"/>
                      <a:pt x="9307" y="268"/>
                    </a:cubicBezTo>
                    <a:cubicBezTo>
                      <a:pt x="9307" y="235"/>
                      <a:pt x="9340" y="201"/>
                      <a:pt x="9357" y="168"/>
                    </a:cubicBezTo>
                    <a:cubicBezTo>
                      <a:pt x="9374" y="168"/>
                      <a:pt x="9374" y="168"/>
                      <a:pt x="9391" y="168"/>
                    </a:cubicBezTo>
                    <a:cubicBezTo>
                      <a:pt x="9391" y="201"/>
                      <a:pt x="9374" y="201"/>
                      <a:pt x="9357" y="185"/>
                    </a:cubicBezTo>
                    <a:cubicBezTo>
                      <a:pt x="9357" y="218"/>
                      <a:pt x="9407" y="201"/>
                      <a:pt x="9391" y="268"/>
                    </a:cubicBezTo>
                    <a:close/>
                    <a:moveTo>
                      <a:pt x="9290" y="201"/>
                    </a:moveTo>
                    <a:cubicBezTo>
                      <a:pt x="9290" y="218"/>
                      <a:pt x="9257" y="251"/>
                      <a:pt x="9307" y="235"/>
                    </a:cubicBezTo>
                    <a:cubicBezTo>
                      <a:pt x="9290" y="268"/>
                      <a:pt x="9290" y="285"/>
                      <a:pt x="9257" y="285"/>
                    </a:cubicBezTo>
                    <a:cubicBezTo>
                      <a:pt x="9307" y="335"/>
                      <a:pt x="9374" y="268"/>
                      <a:pt x="9424" y="301"/>
                    </a:cubicBezTo>
                    <a:cubicBezTo>
                      <a:pt x="9424" y="301"/>
                      <a:pt x="9424" y="318"/>
                      <a:pt x="9424" y="318"/>
                    </a:cubicBezTo>
                    <a:cubicBezTo>
                      <a:pt x="9424" y="335"/>
                      <a:pt x="9441" y="335"/>
                      <a:pt x="9441" y="335"/>
                    </a:cubicBezTo>
                    <a:cubicBezTo>
                      <a:pt x="9407" y="335"/>
                      <a:pt x="9374" y="402"/>
                      <a:pt x="9324" y="418"/>
                    </a:cubicBezTo>
                    <a:cubicBezTo>
                      <a:pt x="9324" y="435"/>
                      <a:pt x="9357" y="435"/>
                      <a:pt x="9374" y="435"/>
                    </a:cubicBezTo>
                    <a:cubicBezTo>
                      <a:pt x="9374" y="469"/>
                      <a:pt x="9357" y="469"/>
                      <a:pt x="9357" y="485"/>
                    </a:cubicBezTo>
                    <a:cubicBezTo>
                      <a:pt x="9340" y="469"/>
                      <a:pt x="9357" y="452"/>
                      <a:pt x="9324" y="469"/>
                    </a:cubicBezTo>
                    <a:cubicBezTo>
                      <a:pt x="9324" y="435"/>
                      <a:pt x="9324" y="418"/>
                      <a:pt x="9307" y="418"/>
                    </a:cubicBezTo>
                    <a:cubicBezTo>
                      <a:pt x="9290" y="435"/>
                      <a:pt x="9274" y="435"/>
                      <a:pt x="9257" y="452"/>
                    </a:cubicBezTo>
                    <a:cubicBezTo>
                      <a:pt x="9224" y="452"/>
                      <a:pt x="9240" y="368"/>
                      <a:pt x="9274" y="368"/>
                    </a:cubicBezTo>
                    <a:cubicBezTo>
                      <a:pt x="9257" y="352"/>
                      <a:pt x="9207" y="402"/>
                      <a:pt x="9173" y="402"/>
                    </a:cubicBezTo>
                    <a:cubicBezTo>
                      <a:pt x="9157" y="335"/>
                      <a:pt x="9173" y="301"/>
                      <a:pt x="9123" y="285"/>
                    </a:cubicBezTo>
                    <a:cubicBezTo>
                      <a:pt x="9190" y="285"/>
                      <a:pt x="9207" y="151"/>
                      <a:pt x="9290" y="201"/>
                    </a:cubicBezTo>
                    <a:close/>
                    <a:moveTo>
                      <a:pt x="7853" y="1087"/>
                    </a:moveTo>
                    <a:cubicBezTo>
                      <a:pt x="7887" y="1087"/>
                      <a:pt x="7887" y="1070"/>
                      <a:pt x="7887" y="1037"/>
                    </a:cubicBezTo>
                    <a:cubicBezTo>
                      <a:pt x="7853" y="1020"/>
                      <a:pt x="7820" y="1053"/>
                      <a:pt x="7853" y="1087"/>
                    </a:cubicBezTo>
                    <a:close/>
                    <a:moveTo>
                      <a:pt x="7970" y="1103"/>
                    </a:moveTo>
                    <a:cubicBezTo>
                      <a:pt x="8004" y="1103"/>
                      <a:pt x="8004" y="1103"/>
                      <a:pt x="8037" y="1103"/>
                    </a:cubicBezTo>
                    <a:cubicBezTo>
                      <a:pt x="8054" y="1070"/>
                      <a:pt x="8054" y="1053"/>
                      <a:pt x="8037" y="1020"/>
                    </a:cubicBezTo>
                    <a:cubicBezTo>
                      <a:pt x="8004" y="1087"/>
                      <a:pt x="7987" y="1053"/>
                      <a:pt x="7970" y="1103"/>
                    </a:cubicBezTo>
                    <a:close/>
                    <a:moveTo>
                      <a:pt x="8121" y="469"/>
                    </a:moveTo>
                    <a:cubicBezTo>
                      <a:pt x="8121" y="418"/>
                      <a:pt x="8087" y="435"/>
                      <a:pt x="8087" y="402"/>
                    </a:cubicBezTo>
                    <a:cubicBezTo>
                      <a:pt x="8104" y="402"/>
                      <a:pt x="8104" y="402"/>
                      <a:pt x="8104" y="385"/>
                    </a:cubicBezTo>
                    <a:cubicBezTo>
                      <a:pt x="8087" y="368"/>
                      <a:pt x="8071" y="385"/>
                      <a:pt x="8071" y="418"/>
                    </a:cubicBezTo>
                    <a:cubicBezTo>
                      <a:pt x="8087" y="435"/>
                      <a:pt x="8087" y="452"/>
                      <a:pt x="8121" y="469"/>
                    </a:cubicBezTo>
                    <a:close/>
                    <a:moveTo>
                      <a:pt x="8071" y="469"/>
                    </a:moveTo>
                    <a:cubicBezTo>
                      <a:pt x="8071" y="435"/>
                      <a:pt x="8071" y="402"/>
                      <a:pt x="8020" y="402"/>
                    </a:cubicBezTo>
                    <a:cubicBezTo>
                      <a:pt x="8004" y="469"/>
                      <a:pt x="8004" y="485"/>
                      <a:pt x="8037" y="535"/>
                    </a:cubicBezTo>
                    <a:cubicBezTo>
                      <a:pt x="8037" y="535"/>
                      <a:pt x="8037" y="519"/>
                      <a:pt x="8054" y="502"/>
                    </a:cubicBezTo>
                    <a:cubicBezTo>
                      <a:pt x="8071" y="519"/>
                      <a:pt x="8071" y="552"/>
                      <a:pt x="8071" y="569"/>
                    </a:cubicBezTo>
                    <a:cubicBezTo>
                      <a:pt x="8087" y="569"/>
                      <a:pt x="8137" y="569"/>
                      <a:pt x="8104" y="535"/>
                    </a:cubicBezTo>
                    <a:cubicBezTo>
                      <a:pt x="8087" y="569"/>
                      <a:pt x="8104" y="502"/>
                      <a:pt x="8121" y="502"/>
                    </a:cubicBezTo>
                    <a:cubicBezTo>
                      <a:pt x="8121" y="519"/>
                      <a:pt x="8121" y="519"/>
                      <a:pt x="8137" y="502"/>
                    </a:cubicBezTo>
                    <a:cubicBezTo>
                      <a:pt x="8087" y="502"/>
                      <a:pt x="8121" y="469"/>
                      <a:pt x="8087" y="469"/>
                    </a:cubicBezTo>
                    <a:cubicBezTo>
                      <a:pt x="8087" y="469"/>
                      <a:pt x="8037" y="502"/>
                      <a:pt x="8037" y="469"/>
                    </a:cubicBezTo>
                    <a:cubicBezTo>
                      <a:pt x="8054" y="469"/>
                      <a:pt x="8054" y="469"/>
                      <a:pt x="8071" y="469"/>
                    </a:cubicBezTo>
                    <a:close/>
                    <a:moveTo>
                      <a:pt x="8071" y="1170"/>
                    </a:moveTo>
                    <a:cubicBezTo>
                      <a:pt x="8071" y="1154"/>
                      <a:pt x="8087" y="1137"/>
                      <a:pt x="8087" y="1103"/>
                    </a:cubicBezTo>
                    <a:cubicBezTo>
                      <a:pt x="8071" y="1103"/>
                      <a:pt x="8071" y="1087"/>
                      <a:pt x="8054" y="1087"/>
                    </a:cubicBezTo>
                    <a:cubicBezTo>
                      <a:pt x="8054" y="1103"/>
                      <a:pt x="8054" y="1120"/>
                      <a:pt x="8037" y="1120"/>
                    </a:cubicBezTo>
                    <a:cubicBezTo>
                      <a:pt x="8020" y="1103"/>
                      <a:pt x="8004" y="1137"/>
                      <a:pt x="8020" y="1137"/>
                    </a:cubicBezTo>
                    <a:cubicBezTo>
                      <a:pt x="8020" y="1120"/>
                      <a:pt x="8054" y="1137"/>
                      <a:pt x="8071" y="1137"/>
                    </a:cubicBezTo>
                    <a:cubicBezTo>
                      <a:pt x="8054" y="1154"/>
                      <a:pt x="8037" y="1170"/>
                      <a:pt x="8071" y="1170"/>
                    </a:cubicBezTo>
                    <a:close/>
                    <a:moveTo>
                      <a:pt x="8171" y="1037"/>
                    </a:moveTo>
                    <a:cubicBezTo>
                      <a:pt x="8188" y="1003"/>
                      <a:pt x="8188" y="1003"/>
                      <a:pt x="8171" y="970"/>
                    </a:cubicBezTo>
                    <a:cubicBezTo>
                      <a:pt x="8137" y="970"/>
                      <a:pt x="8121" y="953"/>
                      <a:pt x="8104" y="987"/>
                    </a:cubicBezTo>
                    <a:cubicBezTo>
                      <a:pt x="8154" y="1003"/>
                      <a:pt x="8087" y="1053"/>
                      <a:pt x="8104" y="1103"/>
                    </a:cubicBezTo>
                    <a:cubicBezTo>
                      <a:pt x="8154" y="1103"/>
                      <a:pt x="8154" y="1053"/>
                      <a:pt x="8154" y="1103"/>
                    </a:cubicBezTo>
                    <a:cubicBezTo>
                      <a:pt x="8154" y="1103"/>
                      <a:pt x="8171" y="1103"/>
                      <a:pt x="8171" y="1103"/>
                    </a:cubicBezTo>
                    <a:cubicBezTo>
                      <a:pt x="8204" y="1037"/>
                      <a:pt x="8121" y="1037"/>
                      <a:pt x="8154" y="1003"/>
                    </a:cubicBezTo>
                    <a:cubicBezTo>
                      <a:pt x="8171" y="1003"/>
                      <a:pt x="8171" y="1020"/>
                      <a:pt x="8171" y="1037"/>
                    </a:cubicBezTo>
                    <a:close/>
                    <a:moveTo>
                      <a:pt x="8221" y="836"/>
                    </a:moveTo>
                    <a:cubicBezTo>
                      <a:pt x="8221" y="819"/>
                      <a:pt x="8254" y="836"/>
                      <a:pt x="8254" y="803"/>
                    </a:cubicBezTo>
                    <a:cubicBezTo>
                      <a:pt x="8221" y="786"/>
                      <a:pt x="8188" y="836"/>
                      <a:pt x="8221" y="836"/>
                    </a:cubicBezTo>
                    <a:close/>
                    <a:moveTo>
                      <a:pt x="8204" y="753"/>
                    </a:moveTo>
                    <a:cubicBezTo>
                      <a:pt x="8204" y="769"/>
                      <a:pt x="8238" y="719"/>
                      <a:pt x="8254" y="753"/>
                    </a:cubicBezTo>
                    <a:cubicBezTo>
                      <a:pt x="8238" y="686"/>
                      <a:pt x="8204" y="652"/>
                      <a:pt x="8171" y="619"/>
                    </a:cubicBezTo>
                    <a:cubicBezTo>
                      <a:pt x="8154" y="652"/>
                      <a:pt x="8121" y="669"/>
                      <a:pt x="8137" y="686"/>
                    </a:cubicBezTo>
                    <a:cubicBezTo>
                      <a:pt x="8121" y="686"/>
                      <a:pt x="8121" y="652"/>
                      <a:pt x="8104" y="652"/>
                    </a:cubicBezTo>
                    <a:cubicBezTo>
                      <a:pt x="8104" y="686"/>
                      <a:pt x="8087" y="636"/>
                      <a:pt x="8087" y="669"/>
                    </a:cubicBezTo>
                    <a:cubicBezTo>
                      <a:pt x="8121" y="719"/>
                      <a:pt x="8054" y="753"/>
                      <a:pt x="8104" y="786"/>
                    </a:cubicBezTo>
                    <a:cubicBezTo>
                      <a:pt x="8087" y="786"/>
                      <a:pt x="7987" y="786"/>
                      <a:pt x="8037" y="870"/>
                    </a:cubicBezTo>
                    <a:cubicBezTo>
                      <a:pt x="8071" y="819"/>
                      <a:pt x="8171" y="870"/>
                      <a:pt x="8188" y="819"/>
                    </a:cubicBezTo>
                    <a:cubicBezTo>
                      <a:pt x="8154" y="819"/>
                      <a:pt x="8171" y="786"/>
                      <a:pt x="8204" y="753"/>
                    </a:cubicBezTo>
                    <a:close/>
                    <a:moveTo>
                      <a:pt x="8338" y="853"/>
                    </a:moveTo>
                    <a:cubicBezTo>
                      <a:pt x="8321" y="870"/>
                      <a:pt x="8355" y="920"/>
                      <a:pt x="8321" y="920"/>
                    </a:cubicBezTo>
                    <a:cubicBezTo>
                      <a:pt x="8321" y="903"/>
                      <a:pt x="8321" y="886"/>
                      <a:pt x="8305" y="886"/>
                    </a:cubicBezTo>
                    <a:lnTo>
                      <a:pt x="8305" y="920"/>
                    </a:lnTo>
                    <a:cubicBezTo>
                      <a:pt x="8371" y="936"/>
                      <a:pt x="8371" y="886"/>
                      <a:pt x="8388" y="836"/>
                    </a:cubicBezTo>
                    <a:cubicBezTo>
                      <a:pt x="8338" y="836"/>
                      <a:pt x="8355" y="886"/>
                      <a:pt x="8338" y="853"/>
                    </a:cubicBezTo>
                    <a:close/>
                    <a:moveTo>
                      <a:pt x="8305" y="1170"/>
                    </a:moveTo>
                    <a:cubicBezTo>
                      <a:pt x="8288" y="1120"/>
                      <a:pt x="8321" y="1137"/>
                      <a:pt x="8321" y="1087"/>
                    </a:cubicBezTo>
                    <a:cubicBezTo>
                      <a:pt x="8305" y="1087"/>
                      <a:pt x="8288" y="1103"/>
                      <a:pt x="8271" y="1103"/>
                    </a:cubicBezTo>
                    <a:cubicBezTo>
                      <a:pt x="8288" y="1120"/>
                      <a:pt x="8271" y="1170"/>
                      <a:pt x="8305" y="1170"/>
                    </a:cubicBezTo>
                    <a:close/>
                    <a:moveTo>
                      <a:pt x="8438" y="1170"/>
                    </a:moveTo>
                    <a:cubicBezTo>
                      <a:pt x="8438" y="1120"/>
                      <a:pt x="8472" y="1170"/>
                      <a:pt x="8488" y="1137"/>
                    </a:cubicBezTo>
                    <a:cubicBezTo>
                      <a:pt x="8438" y="1137"/>
                      <a:pt x="8472" y="1120"/>
                      <a:pt x="8472" y="1103"/>
                    </a:cubicBezTo>
                    <a:cubicBezTo>
                      <a:pt x="8455" y="1103"/>
                      <a:pt x="8438" y="1103"/>
                      <a:pt x="8438" y="1103"/>
                    </a:cubicBezTo>
                    <a:cubicBezTo>
                      <a:pt x="8455" y="1154"/>
                      <a:pt x="8405" y="1137"/>
                      <a:pt x="8438" y="1170"/>
                    </a:cubicBezTo>
                    <a:close/>
                    <a:moveTo>
                      <a:pt x="8488" y="803"/>
                    </a:moveTo>
                    <a:cubicBezTo>
                      <a:pt x="8505" y="836"/>
                      <a:pt x="8472" y="836"/>
                      <a:pt x="8455" y="853"/>
                    </a:cubicBezTo>
                    <a:cubicBezTo>
                      <a:pt x="8488" y="870"/>
                      <a:pt x="8505" y="920"/>
                      <a:pt x="8538" y="936"/>
                    </a:cubicBezTo>
                    <a:cubicBezTo>
                      <a:pt x="8522" y="886"/>
                      <a:pt x="8572" y="920"/>
                      <a:pt x="8589" y="903"/>
                    </a:cubicBezTo>
                    <a:cubicBezTo>
                      <a:pt x="8589" y="870"/>
                      <a:pt x="8555" y="853"/>
                      <a:pt x="8555" y="853"/>
                    </a:cubicBezTo>
                    <a:cubicBezTo>
                      <a:pt x="8555" y="853"/>
                      <a:pt x="8555" y="836"/>
                      <a:pt x="8555" y="836"/>
                    </a:cubicBezTo>
                    <a:cubicBezTo>
                      <a:pt x="8572" y="836"/>
                      <a:pt x="8589" y="836"/>
                      <a:pt x="8589" y="836"/>
                    </a:cubicBezTo>
                    <a:cubicBezTo>
                      <a:pt x="8589" y="803"/>
                      <a:pt x="8572" y="786"/>
                      <a:pt x="8538" y="769"/>
                    </a:cubicBezTo>
                    <a:cubicBezTo>
                      <a:pt x="8538" y="803"/>
                      <a:pt x="8522" y="819"/>
                      <a:pt x="8488" y="803"/>
                    </a:cubicBezTo>
                    <a:close/>
                    <a:moveTo>
                      <a:pt x="8455" y="1070"/>
                    </a:moveTo>
                    <a:cubicBezTo>
                      <a:pt x="8421" y="1037"/>
                      <a:pt x="8421" y="936"/>
                      <a:pt x="8338" y="970"/>
                    </a:cubicBezTo>
                    <a:cubicBezTo>
                      <a:pt x="8371" y="936"/>
                      <a:pt x="8305" y="953"/>
                      <a:pt x="8305" y="953"/>
                    </a:cubicBezTo>
                    <a:cubicBezTo>
                      <a:pt x="8338" y="1003"/>
                      <a:pt x="8388" y="1087"/>
                      <a:pt x="8455" y="1070"/>
                    </a:cubicBezTo>
                    <a:close/>
                    <a:moveTo>
                      <a:pt x="8438" y="352"/>
                    </a:moveTo>
                    <a:cubicBezTo>
                      <a:pt x="8421" y="318"/>
                      <a:pt x="8438" y="318"/>
                      <a:pt x="8438" y="268"/>
                    </a:cubicBezTo>
                    <a:cubicBezTo>
                      <a:pt x="8405" y="268"/>
                      <a:pt x="8405" y="285"/>
                      <a:pt x="8388" y="318"/>
                    </a:cubicBezTo>
                    <a:cubicBezTo>
                      <a:pt x="8421" y="301"/>
                      <a:pt x="8421" y="385"/>
                      <a:pt x="8438" y="352"/>
                    </a:cubicBezTo>
                    <a:close/>
                    <a:moveTo>
                      <a:pt x="7920" y="318"/>
                    </a:moveTo>
                    <a:cubicBezTo>
                      <a:pt x="7904" y="352"/>
                      <a:pt x="7937" y="368"/>
                      <a:pt x="7920" y="385"/>
                    </a:cubicBezTo>
                    <a:cubicBezTo>
                      <a:pt x="7970" y="385"/>
                      <a:pt x="7937" y="335"/>
                      <a:pt x="7920" y="318"/>
                    </a:cubicBezTo>
                    <a:close/>
                    <a:moveTo>
                      <a:pt x="7887" y="636"/>
                    </a:moveTo>
                    <a:cubicBezTo>
                      <a:pt x="7904" y="702"/>
                      <a:pt x="7837" y="719"/>
                      <a:pt x="7803" y="719"/>
                    </a:cubicBezTo>
                    <a:cubicBezTo>
                      <a:pt x="7837" y="769"/>
                      <a:pt x="7820" y="736"/>
                      <a:pt x="7803" y="786"/>
                    </a:cubicBezTo>
                    <a:cubicBezTo>
                      <a:pt x="7820" y="786"/>
                      <a:pt x="7837" y="786"/>
                      <a:pt x="7853" y="803"/>
                    </a:cubicBezTo>
                    <a:cubicBezTo>
                      <a:pt x="7853" y="819"/>
                      <a:pt x="7853" y="836"/>
                      <a:pt x="7837" y="836"/>
                    </a:cubicBezTo>
                    <a:cubicBezTo>
                      <a:pt x="7837" y="803"/>
                      <a:pt x="7787" y="870"/>
                      <a:pt x="7787" y="886"/>
                    </a:cubicBezTo>
                    <a:cubicBezTo>
                      <a:pt x="7803" y="936"/>
                      <a:pt x="7820" y="903"/>
                      <a:pt x="7837" y="970"/>
                    </a:cubicBezTo>
                    <a:cubicBezTo>
                      <a:pt x="7853" y="886"/>
                      <a:pt x="7920" y="936"/>
                      <a:pt x="7937" y="886"/>
                    </a:cubicBezTo>
                    <a:cubicBezTo>
                      <a:pt x="7937" y="886"/>
                      <a:pt x="7887" y="903"/>
                      <a:pt x="7904" y="870"/>
                    </a:cubicBezTo>
                    <a:cubicBezTo>
                      <a:pt x="7904" y="870"/>
                      <a:pt x="7920" y="870"/>
                      <a:pt x="7920" y="853"/>
                    </a:cubicBezTo>
                    <a:cubicBezTo>
                      <a:pt x="7904" y="819"/>
                      <a:pt x="7887" y="853"/>
                      <a:pt x="7870" y="836"/>
                    </a:cubicBezTo>
                    <a:cubicBezTo>
                      <a:pt x="7920" y="819"/>
                      <a:pt x="7887" y="769"/>
                      <a:pt x="7870" y="753"/>
                    </a:cubicBezTo>
                    <a:cubicBezTo>
                      <a:pt x="7937" y="753"/>
                      <a:pt x="7870" y="652"/>
                      <a:pt x="7920" y="686"/>
                    </a:cubicBezTo>
                    <a:cubicBezTo>
                      <a:pt x="7920" y="652"/>
                      <a:pt x="7904" y="636"/>
                      <a:pt x="7887" y="636"/>
                    </a:cubicBezTo>
                    <a:close/>
                    <a:moveTo>
                      <a:pt x="10560" y="5682"/>
                    </a:moveTo>
                    <a:cubicBezTo>
                      <a:pt x="10627" y="5682"/>
                      <a:pt x="10594" y="5748"/>
                      <a:pt x="10627" y="5765"/>
                    </a:cubicBezTo>
                    <a:cubicBezTo>
                      <a:pt x="10627" y="5748"/>
                      <a:pt x="10627" y="5732"/>
                      <a:pt x="10644" y="5732"/>
                    </a:cubicBezTo>
                    <a:cubicBezTo>
                      <a:pt x="10627" y="5765"/>
                      <a:pt x="10660" y="5765"/>
                      <a:pt x="10660" y="5799"/>
                    </a:cubicBezTo>
                    <a:cubicBezTo>
                      <a:pt x="10677" y="5782"/>
                      <a:pt x="10711" y="5782"/>
                      <a:pt x="10711" y="5748"/>
                    </a:cubicBezTo>
                    <a:cubicBezTo>
                      <a:pt x="10694" y="5732"/>
                      <a:pt x="10677" y="5715"/>
                      <a:pt x="10694" y="5682"/>
                    </a:cubicBezTo>
                    <a:cubicBezTo>
                      <a:pt x="10610" y="5648"/>
                      <a:pt x="10627" y="5631"/>
                      <a:pt x="10560" y="5682"/>
                    </a:cubicBezTo>
                    <a:close/>
                    <a:moveTo>
                      <a:pt x="10560" y="6467"/>
                    </a:moveTo>
                    <a:cubicBezTo>
                      <a:pt x="10577" y="6467"/>
                      <a:pt x="10493" y="6484"/>
                      <a:pt x="10493" y="6517"/>
                    </a:cubicBezTo>
                    <a:cubicBezTo>
                      <a:pt x="10510" y="6517"/>
                      <a:pt x="10493" y="6534"/>
                      <a:pt x="10493" y="6550"/>
                    </a:cubicBezTo>
                    <a:cubicBezTo>
                      <a:pt x="10560" y="6567"/>
                      <a:pt x="10627" y="6567"/>
                      <a:pt x="10644" y="6500"/>
                    </a:cubicBezTo>
                    <a:cubicBezTo>
                      <a:pt x="10610" y="6500"/>
                      <a:pt x="10594" y="6417"/>
                      <a:pt x="10560" y="6467"/>
                    </a:cubicBezTo>
                    <a:close/>
                    <a:moveTo>
                      <a:pt x="10627" y="6149"/>
                    </a:moveTo>
                    <a:cubicBezTo>
                      <a:pt x="10627" y="6149"/>
                      <a:pt x="10610" y="6149"/>
                      <a:pt x="10594" y="6133"/>
                    </a:cubicBezTo>
                    <a:cubicBezTo>
                      <a:pt x="10610" y="6133"/>
                      <a:pt x="10610" y="6133"/>
                      <a:pt x="10594" y="6133"/>
                    </a:cubicBezTo>
                    <a:cubicBezTo>
                      <a:pt x="10594" y="6166"/>
                      <a:pt x="10560" y="6116"/>
                      <a:pt x="10560" y="6149"/>
                    </a:cubicBezTo>
                    <a:cubicBezTo>
                      <a:pt x="10594" y="6133"/>
                      <a:pt x="10577" y="6183"/>
                      <a:pt x="10594" y="6200"/>
                    </a:cubicBezTo>
                    <a:cubicBezTo>
                      <a:pt x="10594" y="6183"/>
                      <a:pt x="10610" y="6183"/>
                      <a:pt x="10610" y="6200"/>
                    </a:cubicBezTo>
                    <a:cubicBezTo>
                      <a:pt x="10594" y="6149"/>
                      <a:pt x="10627" y="6166"/>
                      <a:pt x="10627" y="6149"/>
                    </a:cubicBezTo>
                    <a:close/>
                    <a:moveTo>
                      <a:pt x="9107" y="1404"/>
                    </a:moveTo>
                    <a:cubicBezTo>
                      <a:pt x="9107" y="1371"/>
                      <a:pt x="9107" y="1337"/>
                      <a:pt x="9140" y="1354"/>
                    </a:cubicBezTo>
                    <a:cubicBezTo>
                      <a:pt x="9140" y="1371"/>
                      <a:pt x="9140" y="1404"/>
                      <a:pt x="9107" y="1404"/>
                    </a:cubicBezTo>
                    <a:close/>
                    <a:moveTo>
                      <a:pt x="9290" y="1538"/>
                    </a:moveTo>
                    <a:cubicBezTo>
                      <a:pt x="9274" y="1471"/>
                      <a:pt x="9307" y="1488"/>
                      <a:pt x="9290" y="1438"/>
                    </a:cubicBezTo>
                    <a:cubicBezTo>
                      <a:pt x="9357" y="1471"/>
                      <a:pt x="9424" y="1504"/>
                      <a:pt x="9491" y="1571"/>
                    </a:cubicBezTo>
                    <a:cubicBezTo>
                      <a:pt x="9491" y="1571"/>
                      <a:pt x="9491" y="1571"/>
                      <a:pt x="9491" y="1571"/>
                    </a:cubicBezTo>
                    <a:cubicBezTo>
                      <a:pt x="9474" y="1571"/>
                      <a:pt x="9474" y="1588"/>
                      <a:pt x="9474" y="1621"/>
                    </a:cubicBezTo>
                    <a:cubicBezTo>
                      <a:pt x="9457" y="1605"/>
                      <a:pt x="9441" y="1605"/>
                      <a:pt x="9441" y="1571"/>
                    </a:cubicBezTo>
                    <a:cubicBezTo>
                      <a:pt x="9407" y="1571"/>
                      <a:pt x="9407" y="1605"/>
                      <a:pt x="9407" y="1621"/>
                    </a:cubicBezTo>
                    <a:cubicBezTo>
                      <a:pt x="9407" y="1621"/>
                      <a:pt x="9441" y="1655"/>
                      <a:pt x="9424" y="1688"/>
                    </a:cubicBezTo>
                    <a:cubicBezTo>
                      <a:pt x="9391" y="1688"/>
                      <a:pt x="9374" y="1672"/>
                      <a:pt x="9357" y="1655"/>
                    </a:cubicBezTo>
                    <a:cubicBezTo>
                      <a:pt x="9391" y="1571"/>
                      <a:pt x="9324" y="1571"/>
                      <a:pt x="9290" y="1538"/>
                    </a:cubicBezTo>
                    <a:close/>
                    <a:moveTo>
                      <a:pt x="9558" y="2490"/>
                    </a:moveTo>
                    <a:cubicBezTo>
                      <a:pt x="9574" y="2457"/>
                      <a:pt x="9625" y="2507"/>
                      <a:pt x="9641" y="2540"/>
                    </a:cubicBezTo>
                    <a:cubicBezTo>
                      <a:pt x="9608" y="2574"/>
                      <a:pt x="9608" y="2574"/>
                      <a:pt x="9574" y="2557"/>
                    </a:cubicBezTo>
                    <a:cubicBezTo>
                      <a:pt x="9558" y="2540"/>
                      <a:pt x="9574" y="2490"/>
                      <a:pt x="9558" y="2490"/>
                    </a:cubicBezTo>
                    <a:close/>
                    <a:moveTo>
                      <a:pt x="9524" y="1638"/>
                    </a:moveTo>
                    <a:cubicBezTo>
                      <a:pt x="9541" y="1638"/>
                      <a:pt x="9558" y="1655"/>
                      <a:pt x="9574" y="1672"/>
                    </a:cubicBezTo>
                    <a:cubicBezTo>
                      <a:pt x="9574" y="1722"/>
                      <a:pt x="9541" y="1738"/>
                      <a:pt x="9541" y="1805"/>
                    </a:cubicBezTo>
                    <a:cubicBezTo>
                      <a:pt x="9524" y="1805"/>
                      <a:pt x="9524" y="1755"/>
                      <a:pt x="9508" y="1755"/>
                    </a:cubicBezTo>
                    <a:cubicBezTo>
                      <a:pt x="9508" y="1738"/>
                      <a:pt x="9541" y="1772"/>
                      <a:pt x="9541" y="1738"/>
                    </a:cubicBezTo>
                    <a:cubicBezTo>
                      <a:pt x="9541" y="1705"/>
                      <a:pt x="9524" y="1705"/>
                      <a:pt x="9491" y="1705"/>
                    </a:cubicBezTo>
                    <a:cubicBezTo>
                      <a:pt x="9491" y="1655"/>
                      <a:pt x="9524" y="1672"/>
                      <a:pt x="9524" y="1638"/>
                    </a:cubicBezTo>
                    <a:close/>
                    <a:moveTo>
                      <a:pt x="9090" y="953"/>
                    </a:moveTo>
                    <a:cubicBezTo>
                      <a:pt x="9107" y="953"/>
                      <a:pt x="9107" y="987"/>
                      <a:pt x="9123" y="987"/>
                    </a:cubicBezTo>
                    <a:cubicBezTo>
                      <a:pt x="9107" y="1003"/>
                      <a:pt x="9090" y="1003"/>
                      <a:pt x="9073" y="1003"/>
                    </a:cubicBezTo>
                    <a:cubicBezTo>
                      <a:pt x="9073" y="1020"/>
                      <a:pt x="9073" y="1037"/>
                      <a:pt x="9073" y="1070"/>
                    </a:cubicBezTo>
                    <a:cubicBezTo>
                      <a:pt x="9040" y="1070"/>
                      <a:pt x="9056" y="1037"/>
                      <a:pt x="9040" y="1037"/>
                    </a:cubicBezTo>
                    <a:cubicBezTo>
                      <a:pt x="9006" y="1037"/>
                      <a:pt x="9056" y="1103"/>
                      <a:pt x="9056" y="1087"/>
                    </a:cubicBezTo>
                    <a:cubicBezTo>
                      <a:pt x="9090" y="1103"/>
                      <a:pt x="9040" y="1120"/>
                      <a:pt x="9040" y="1154"/>
                    </a:cubicBezTo>
                    <a:cubicBezTo>
                      <a:pt x="9023" y="1154"/>
                      <a:pt x="9023" y="1137"/>
                      <a:pt x="8990" y="1137"/>
                    </a:cubicBezTo>
                    <a:cubicBezTo>
                      <a:pt x="8990" y="1137"/>
                      <a:pt x="9006" y="1120"/>
                      <a:pt x="9023" y="1120"/>
                    </a:cubicBezTo>
                    <a:cubicBezTo>
                      <a:pt x="9023" y="1087"/>
                      <a:pt x="9006" y="1053"/>
                      <a:pt x="9006" y="1020"/>
                    </a:cubicBezTo>
                    <a:cubicBezTo>
                      <a:pt x="9006" y="1020"/>
                      <a:pt x="9023" y="1003"/>
                      <a:pt x="9023" y="1003"/>
                    </a:cubicBezTo>
                    <a:cubicBezTo>
                      <a:pt x="9040" y="1003"/>
                      <a:pt x="9090" y="1020"/>
                      <a:pt x="9090" y="953"/>
                    </a:cubicBezTo>
                    <a:close/>
                    <a:moveTo>
                      <a:pt x="9006" y="1003"/>
                    </a:moveTo>
                    <a:cubicBezTo>
                      <a:pt x="9023" y="987"/>
                      <a:pt x="9023" y="987"/>
                      <a:pt x="9023" y="1003"/>
                    </a:cubicBezTo>
                    <a:cubicBezTo>
                      <a:pt x="9006" y="1003"/>
                      <a:pt x="9006" y="1003"/>
                      <a:pt x="9006" y="1003"/>
                    </a:cubicBezTo>
                    <a:close/>
                    <a:moveTo>
                      <a:pt x="9006" y="1020"/>
                    </a:moveTo>
                    <a:cubicBezTo>
                      <a:pt x="9006" y="1020"/>
                      <a:pt x="9006" y="1020"/>
                      <a:pt x="9006" y="1003"/>
                    </a:cubicBezTo>
                    <a:cubicBezTo>
                      <a:pt x="9006" y="1020"/>
                      <a:pt x="9006" y="1020"/>
                      <a:pt x="9006" y="1020"/>
                    </a:cubicBezTo>
                    <a:close/>
                    <a:moveTo>
                      <a:pt x="9340" y="5799"/>
                    </a:moveTo>
                    <a:cubicBezTo>
                      <a:pt x="9340" y="5815"/>
                      <a:pt x="9340" y="5849"/>
                      <a:pt x="9357" y="5849"/>
                    </a:cubicBezTo>
                    <a:cubicBezTo>
                      <a:pt x="9374" y="5782"/>
                      <a:pt x="9424" y="5715"/>
                      <a:pt x="9324" y="5698"/>
                    </a:cubicBezTo>
                    <a:cubicBezTo>
                      <a:pt x="9340" y="5732"/>
                      <a:pt x="9274" y="5732"/>
                      <a:pt x="9274" y="5732"/>
                    </a:cubicBezTo>
                    <a:cubicBezTo>
                      <a:pt x="9257" y="5782"/>
                      <a:pt x="9240" y="5782"/>
                      <a:pt x="9257" y="5849"/>
                    </a:cubicBezTo>
                    <a:cubicBezTo>
                      <a:pt x="9307" y="5849"/>
                      <a:pt x="9307" y="5832"/>
                      <a:pt x="9340" y="5799"/>
                    </a:cubicBezTo>
                    <a:close/>
                    <a:moveTo>
                      <a:pt x="10560" y="5264"/>
                    </a:moveTo>
                    <a:cubicBezTo>
                      <a:pt x="10510" y="5297"/>
                      <a:pt x="10493" y="5364"/>
                      <a:pt x="10510" y="5398"/>
                    </a:cubicBezTo>
                    <a:cubicBezTo>
                      <a:pt x="10560" y="5398"/>
                      <a:pt x="10627" y="5431"/>
                      <a:pt x="10627" y="5364"/>
                    </a:cubicBezTo>
                    <a:cubicBezTo>
                      <a:pt x="10577" y="5364"/>
                      <a:pt x="10594" y="5281"/>
                      <a:pt x="10560" y="5264"/>
                    </a:cubicBezTo>
                    <a:close/>
                    <a:moveTo>
                      <a:pt x="10577" y="5949"/>
                    </a:moveTo>
                    <a:cubicBezTo>
                      <a:pt x="10543" y="5949"/>
                      <a:pt x="10510" y="5916"/>
                      <a:pt x="10510" y="5966"/>
                    </a:cubicBezTo>
                    <a:cubicBezTo>
                      <a:pt x="10543" y="5982"/>
                      <a:pt x="10543" y="5982"/>
                      <a:pt x="10577" y="5949"/>
                    </a:cubicBezTo>
                    <a:close/>
                    <a:moveTo>
                      <a:pt x="10527" y="5665"/>
                    </a:moveTo>
                    <a:cubicBezTo>
                      <a:pt x="10527" y="5698"/>
                      <a:pt x="10510" y="5715"/>
                      <a:pt x="10510" y="5748"/>
                    </a:cubicBezTo>
                    <a:cubicBezTo>
                      <a:pt x="10543" y="5748"/>
                      <a:pt x="10560" y="5665"/>
                      <a:pt x="10527" y="5665"/>
                    </a:cubicBezTo>
                    <a:close/>
                    <a:moveTo>
                      <a:pt x="10560" y="6083"/>
                    </a:moveTo>
                    <a:cubicBezTo>
                      <a:pt x="10594" y="6099"/>
                      <a:pt x="10527" y="6083"/>
                      <a:pt x="10560" y="6116"/>
                    </a:cubicBezTo>
                    <a:lnTo>
                      <a:pt x="10527" y="6116"/>
                    </a:lnTo>
                    <a:lnTo>
                      <a:pt x="10527" y="6066"/>
                    </a:lnTo>
                    <a:cubicBezTo>
                      <a:pt x="10543" y="6066"/>
                      <a:pt x="10543" y="6083"/>
                      <a:pt x="10543" y="6099"/>
                    </a:cubicBezTo>
                    <a:cubicBezTo>
                      <a:pt x="10543" y="6083"/>
                      <a:pt x="10560" y="6083"/>
                      <a:pt x="10560" y="6083"/>
                    </a:cubicBezTo>
                    <a:close/>
                    <a:moveTo>
                      <a:pt x="9491" y="3894"/>
                    </a:moveTo>
                    <a:cubicBezTo>
                      <a:pt x="9474" y="3894"/>
                      <a:pt x="9491" y="3877"/>
                      <a:pt x="9474" y="3844"/>
                    </a:cubicBezTo>
                    <a:lnTo>
                      <a:pt x="9524" y="3844"/>
                    </a:lnTo>
                    <a:lnTo>
                      <a:pt x="9524" y="3894"/>
                    </a:lnTo>
                    <a:cubicBezTo>
                      <a:pt x="9508" y="3894"/>
                      <a:pt x="9491" y="3877"/>
                      <a:pt x="9491" y="3894"/>
                    </a:cubicBezTo>
                    <a:close/>
                    <a:moveTo>
                      <a:pt x="9942" y="3693"/>
                    </a:moveTo>
                    <a:cubicBezTo>
                      <a:pt x="9975" y="3677"/>
                      <a:pt x="9992" y="3643"/>
                      <a:pt x="10042" y="3643"/>
                    </a:cubicBezTo>
                    <a:cubicBezTo>
                      <a:pt x="10026" y="3660"/>
                      <a:pt x="10042" y="3677"/>
                      <a:pt x="10059" y="3677"/>
                    </a:cubicBezTo>
                    <a:cubicBezTo>
                      <a:pt x="10026" y="3677"/>
                      <a:pt x="9992" y="3710"/>
                      <a:pt x="9959" y="3693"/>
                    </a:cubicBezTo>
                    <a:cubicBezTo>
                      <a:pt x="10009" y="3760"/>
                      <a:pt x="10009" y="3844"/>
                      <a:pt x="10009" y="3944"/>
                    </a:cubicBezTo>
                    <a:cubicBezTo>
                      <a:pt x="9975" y="3911"/>
                      <a:pt x="9959" y="3894"/>
                      <a:pt x="9909" y="3894"/>
                    </a:cubicBezTo>
                    <a:cubicBezTo>
                      <a:pt x="9925" y="3860"/>
                      <a:pt x="9858" y="3844"/>
                      <a:pt x="9909" y="3844"/>
                    </a:cubicBezTo>
                    <a:cubicBezTo>
                      <a:pt x="9909" y="3810"/>
                      <a:pt x="9858" y="3844"/>
                      <a:pt x="9875" y="3810"/>
                    </a:cubicBezTo>
                    <a:cubicBezTo>
                      <a:pt x="9858" y="3827"/>
                      <a:pt x="9842" y="3860"/>
                      <a:pt x="9825" y="3877"/>
                    </a:cubicBezTo>
                    <a:cubicBezTo>
                      <a:pt x="9825" y="3844"/>
                      <a:pt x="9775" y="3860"/>
                      <a:pt x="9775" y="3827"/>
                    </a:cubicBezTo>
                    <a:cubicBezTo>
                      <a:pt x="9775" y="3827"/>
                      <a:pt x="9775" y="3844"/>
                      <a:pt x="9758" y="3844"/>
                    </a:cubicBezTo>
                    <a:cubicBezTo>
                      <a:pt x="9741" y="3877"/>
                      <a:pt x="9725" y="3911"/>
                      <a:pt x="9708" y="3944"/>
                    </a:cubicBezTo>
                    <a:cubicBezTo>
                      <a:pt x="9691" y="3927"/>
                      <a:pt x="9691" y="3944"/>
                      <a:pt x="9658" y="3944"/>
                    </a:cubicBezTo>
                    <a:cubicBezTo>
                      <a:pt x="9675" y="3977"/>
                      <a:pt x="9691" y="3994"/>
                      <a:pt x="9725" y="4011"/>
                    </a:cubicBezTo>
                    <a:cubicBezTo>
                      <a:pt x="9708" y="4011"/>
                      <a:pt x="9708" y="4027"/>
                      <a:pt x="9708" y="4061"/>
                    </a:cubicBezTo>
                    <a:cubicBezTo>
                      <a:pt x="9708" y="4027"/>
                      <a:pt x="9658" y="4027"/>
                      <a:pt x="9675" y="4061"/>
                    </a:cubicBezTo>
                    <a:cubicBezTo>
                      <a:pt x="9675" y="4094"/>
                      <a:pt x="9675" y="4044"/>
                      <a:pt x="9658" y="4061"/>
                    </a:cubicBezTo>
                    <a:cubicBezTo>
                      <a:pt x="9625" y="4044"/>
                      <a:pt x="9641" y="4094"/>
                      <a:pt x="9641" y="4111"/>
                    </a:cubicBezTo>
                    <a:cubicBezTo>
                      <a:pt x="9641" y="4128"/>
                      <a:pt x="9658" y="4111"/>
                      <a:pt x="9675" y="4111"/>
                    </a:cubicBezTo>
                    <a:cubicBezTo>
                      <a:pt x="9675" y="4144"/>
                      <a:pt x="9641" y="4144"/>
                      <a:pt x="9625" y="4161"/>
                    </a:cubicBezTo>
                    <a:cubicBezTo>
                      <a:pt x="9625" y="4144"/>
                      <a:pt x="9625" y="4111"/>
                      <a:pt x="9574" y="4128"/>
                    </a:cubicBezTo>
                    <a:cubicBezTo>
                      <a:pt x="9574" y="4144"/>
                      <a:pt x="9608" y="4144"/>
                      <a:pt x="9591" y="4178"/>
                    </a:cubicBezTo>
                    <a:cubicBezTo>
                      <a:pt x="9558" y="4178"/>
                      <a:pt x="9591" y="4195"/>
                      <a:pt x="9591" y="4211"/>
                    </a:cubicBezTo>
                    <a:lnTo>
                      <a:pt x="9541" y="4211"/>
                    </a:lnTo>
                    <a:cubicBezTo>
                      <a:pt x="9574" y="4211"/>
                      <a:pt x="9574" y="4161"/>
                      <a:pt x="9541" y="4161"/>
                    </a:cubicBezTo>
                    <a:cubicBezTo>
                      <a:pt x="9524" y="4128"/>
                      <a:pt x="9574" y="4144"/>
                      <a:pt x="9558" y="4094"/>
                    </a:cubicBezTo>
                    <a:cubicBezTo>
                      <a:pt x="9641" y="4144"/>
                      <a:pt x="9641" y="4027"/>
                      <a:pt x="9591" y="3994"/>
                    </a:cubicBezTo>
                    <a:cubicBezTo>
                      <a:pt x="9574" y="4027"/>
                      <a:pt x="9524" y="4011"/>
                      <a:pt x="9541" y="4061"/>
                    </a:cubicBezTo>
                    <a:cubicBezTo>
                      <a:pt x="9491" y="4061"/>
                      <a:pt x="9441" y="4061"/>
                      <a:pt x="9424" y="4094"/>
                    </a:cubicBezTo>
                    <a:cubicBezTo>
                      <a:pt x="9407" y="4094"/>
                      <a:pt x="9424" y="4078"/>
                      <a:pt x="9424" y="4061"/>
                    </a:cubicBezTo>
                    <a:cubicBezTo>
                      <a:pt x="9424" y="4061"/>
                      <a:pt x="9424" y="4061"/>
                      <a:pt x="9441" y="4061"/>
                    </a:cubicBezTo>
                    <a:cubicBezTo>
                      <a:pt x="9424" y="4061"/>
                      <a:pt x="9424" y="4044"/>
                      <a:pt x="9424" y="4011"/>
                    </a:cubicBezTo>
                    <a:cubicBezTo>
                      <a:pt x="9407" y="4094"/>
                      <a:pt x="9340" y="3994"/>
                      <a:pt x="9307" y="4061"/>
                    </a:cubicBezTo>
                    <a:cubicBezTo>
                      <a:pt x="9290" y="4044"/>
                      <a:pt x="9290" y="4011"/>
                      <a:pt x="9274" y="4011"/>
                    </a:cubicBezTo>
                    <a:cubicBezTo>
                      <a:pt x="9274" y="3994"/>
                      <a:pt x="9290" y="3994"/>
                      <a:pt x="9290" y="3977"/>
                    </a:cubicBezTo>
                    <a:cubicBezTo>
                      <a:pt x="9290" y="3961"/>
                      <a:pt x="9274" y="3994"/>
                      <a:pt x="9274" y="3977"/>
                    </a:cubicBezTo>
                    <a:cubicBezTo>
                      <a:pt x="9257" y="3994"/>
                      <a:pt x="9257" y="3994"/>
                      <a:pt x="9257" y="4027"/>
                    </a:cubicBezTo>
                    <a:cubicBezTo>
                      <a:pt x="9240" y="4044"/>
                      <a:pt x="9257" y="3994"/>
                      <a:pt x="9207" y="4011"/>
                    </a:cubicBezTo>
                    <a:cubicBezTo>
                      <a:pt x="9207" y="3994"/>
                      <a:pt x="9224" y="3994"/>
                      <a:pt x="9240" y="3994"/>
                    </a:cubicBezTo>
                    <a:cubicBezTo>
                      <a:pt x="9240" y="3977"/>
                      <a:pt x="9257" y="3927"/>
                      <a:pt x="9240" y="3894"/>
                    </a:cubicBezTo>
                    <a:cubicBezTo>
                      <a:pt x="9224" y="3894"/>
                      <a:pt x="9224" y="3927"/>
                      <a:pt x="9207" y="3911"/>
                    </a:cubicBezTo>
                    <a:cubicBezTo>
                      <a:pt x="9190" y="3944"/>
                      <a:pt x="9224" y="3944"/>
                      <a:pt x="9224" y="3961"/>
                    </a:cubicBezTo>
                    <a:cubicBezTo>
                      <a:pt x="9224" y="3961"/>
                      <a:pt x="9190" y="3961"/>
                      <a:pt x="9140" y="3961"/>
                    </a:cubicBezTo>
                    <a:cubicBezTo>
                      <a:pt x="9140" y="3944"/>
                      <a:pt x="9123" y="3927"/>
                      <a:pt x="9140" y="3877"/>
                    </a:cubicBezTo>
                    <a:cubicBezTo>
                      <a:pt x="9157" y="3894"/>
                      <a:pt x="9157" y="3944"/>
                      <a:pt x="9173" y="3911"/>
                    </a:cubicBezTo>
                    <a:cubicBezTo>
                      <a:pt x="9140" y="3877"/>
                      <a:pt x="9173" y="3844"/>
                      <a:pt x="9140" y="3794"/>
                    </a:cubicBezTo>
                    <a:cubicBezTo>
                      <a:pt x="9173" y="3810"/>
                      <a:pt x="9173" y="3827"/>
                      <a:pt x="9190" y="3777"/>
                    </a:cubicBezTo>
                    <a:cubicBezTo>
                      <a:pt x="9224" y="3777"/>
                      <a:pt x="9224" y="3810"/>
                      <a:pt x="9257" y="3827"/>
                    </a:cubicBezTo>
                    <a:cubicBezTo>
                      <a:pt x="9274" y="3810"/>
                      <a:pt x="9290" y="3794"/>
                      <a:pt x="9340" y="3810"/>
                    </a:cubicBezTo>
                    <a:cubicBezTo>
                      <a:pt x="9340" y="3777"/>
                      <a:pt x="9324" y="3777"/>
                      <a:pt x="9324" y="3743"/>
                    </a:cubicBezTo>
                    <a:cubicBezTo>
                      <a:pt x="9324" y="3710"/>
                      <a:pt x="9274" y="3743"/>
                      <a:pt x="9274" y="3693"/>
                    </a:cubicBezTo>
                    <a:cubicBezTo>
                      <a:pt x="9257" y="3693"/>
                      <a:pt x="9240" y="3727"/>
                      <a:pt x="9240" y="3693"/>
                    </a:cubicBezTo>
                    <a:cubicBezTo>
                      <a:pt x="9274" y="3710"/>
                      <a:pt x="9224" y="3626"/>
                      <a:pt x="9290" y="3626"/>
                    </a:cubicBezTo>
                    <a:cubicBezTo>
                      <a:pt x="9307" y="3660"/>
                      <a:pt x="9324" y="3693"/>
                      <a:pt x="9357" y="3710"/>
                    </a:cubicBezTo>
                    <a:cubicBezTo>
                      <a:pt x="9357" y="3660"/>
                      <a:pt x="9391" y="3677"/>
                      <a:pt x="9407" y="3727"/>
                    </a:cubicBezTo>
                    <a:cubicBezTo>
                      <a:pt x="9424" y="3743"/>
                      <a:pt x="9424" y="3710"/>
                      <a:pt x="9424" y="3693"/>
                    </a:cubicBezTo>
                    <a:cubicBezTo>
                      <a:pt x="9441" y="3727"/>
                      <a:pt x="9457" y="3743"/>
                      <a:pt x="9491" y="3760"/>
                    </a:cubicBezTo>
                    <a:cubicBezTo>
                      <a:pt x="9508" y="3777"/>
                      <a:pt x="9474" y="3760"/>
                      <a:pt x="9457" y="3760"/>
                    </a:cubicBezTo>
                    <a:cubicBezTo>
                      <a:pt x="9457" y="3760"/>
                      <a:pt x="9474" y="3777"/>
                      <a:pt x="9491" y="3777"/>
                    </a:cubicBezTo>
                    <a:cubicBezTo>
                      <a:pt x="9474" y="3777"/>
                      <a:pt x="9474" y="3794"/>
                      <a:pt x="9491" y="3810"/>
                    </a:cubicBezTo>
                    <a:cubicBezTo>
                      <a:pt x="9457" y="3810"/>
                      <a:pt x="9391" y="3860"/>
                      <a:pt x="9374" y="3927"/>
                    </a:cubicBezTo>
                    <a:cubicBezTo>
                      <a:pt x="9391" y="3927"/>
                      <a:pt x="9391" y="3927"/>
                      <a:pt x="9407" y="3911"/>
                    </a:cubicBezTo>
                    <a:cubicBezTo>
                      <a:pt x="9424" y="3911"/>
                      <a:pt x="9424" y="3944"/>
                      <a:pt x="9424" y="3961"/>
                    </a:cubicBezTo>
                    <a:cubicBezTo>
                      <a:pt x="9457" y="3961"/>
                      <a:pt x="9424" y="3894"/>
                      <a:pt x="9474" y="3894"/>
                    </a:cubicBezTo>
                    <a:cubicBezTo>
                      <a:pt x="9474" y="3927"/>
                      <a:pt x="9457" y="3927"/>
                      <a:pt x="9474" y="3944"/>
                    </a:cubicBezTo>
                    <a:cubicBezTo>
                      <a:pt x="9491" y="3927"/>
                      <a:pt x="9541" y="3944"/>
                      <a:pt x="9541" y="3894"/>
                    </a:cubicBezTo>
                    <a:cubicBezTo>
                      <a:pt x="9574" y="3927"/>
                      <a:pt x="9591" y="3911"/>
                      <a:pt x="9608" y="3860"/>
                    </a:cubicBezTo>
                    <a:cubicBezTo>
                      <a:pt x="9591" y="3844"/>
                      <a:pt x="9574" y="3827"/>
                      <a:pt x="9558" y="3827"/>
                    </a:cubicBezTo>
                    <a:cubicBezTo>
                      <a:pt x="9558" y="3810"/>
                      <a:pt x="9591" y="3827"/>
                      <a:pt x="9591" y="3794"/>
                    </a:cubicBezTo>
                    <a:cubicBezTo>
                      <a:pt x="9574" y="3777"/>
                      <a:pt x="9524" y="3794"/>
                      <a:pt x="9524" y="3794"/>
                    </a:cubicBezTo>
                    <a:cubicBezTo>
                      <a:pt x="9524" y="3810"/>
                      <a:pt x="9541" y="3810"/>
                      <a:pt x="9541" y="3827"/>
                    </a:cubicBezTo>
                    <a:cubicBezTo>
                      <a:pt x="9524" y="3827"/>
                      <a:pt x="9474" y="3760"/>
                      <a:pt x="9524" y="3760"/>
                    </a:cubicBezTo>
                    <a:cubicBezTo>
                      <a:pt x="9474" y="3743"/>
                      <a:pt x="9491" y="3660"/>
                      <a:pt x="9508" y="3626"/>
                    </a:cubicBezTo>
                    <a:cubicBezTo>
                      <a:pt x="9524" y="3626"/>
                      <a:pt x="9524" y="3660"/>
                      <a:pt x="9541" y="3660"/>
                    </a:cubicBezTo>
                    <a:cubicBezTo>
                      <a:pt x="9558" y="3643"/>
                      <a:pt x="9541" y="3626"/>
                      <a:pt x="9558" y="3626"/>
                    </a:cubicBezTo>
                    <a:cubicBezTo>
                      <a:pt x="9541" y="3610"/>
                      <a:pt x="9524" y="3610"/>
                      <a:pt x="9541" y="3593"/>
                    </a:cubicBezTo>
                    <a:cubicBezTo>
                      <a:pt x="9558" y="3576"/>
                      <a:pt x="9558" y="3526"/>
                      <a:pt x="9591" y="3510"/>
                    </a:cubicBezTo>
                    <a:cubicBezTo>
                      <a:pt x="9608" y="3543"/>
                      <a:pt x="9625" y="3560"/>
                      <a:pt x="9658" y="3560"/>
                    </a:cubicBezTo>
                    <a:cubicBezTo>
                      <a:pt x="9574" y="3643"/>
                      <a:pt x="9675" y="3677"/>
                      <a:pt x="9675" y="3743"/>
                    </a:cubicBezTo>
                    <a:cubicBezTo>
                      <a:pt x="9675" y="3727"/>
                      <a:pt x="9691" y="3727"/>
                      <a:pt x="9691" y="3743"/>
                    </a:cubicBezTo>
                    <a:cubicBezTo>
                      <a:pt x="9708" y="3727"/>
                      <a:pt x="9725" y="3710"/>
                      <a:pt x="9725" y="3693"/>
                    </a:cubicBezTo>
                    <a:cubicBezTo>
                      <a:pt x="9792" y="3693"/>
                      <a:pt x="9825" y="3693"/>
                      <a:pt x="9842" y="3727"/>
                    </a:cubicBezTo>
                    <a:cubicBezTo>
                      <a:pt x="9858" y="3727"/>
                      <a:pt x="9825" y="3710"/>
                      <a:pt x="9842" y="3693"/>
                    </a:cubicBezTo>
                    <a:cubicBezTo>
                      <a:pt x="9858" y="3677"/>
                      <a:pt x="9875" y="3660"/>
                      <a:pt x="9909" y="3660"/>
                    </a:cubicBezTo>
                    <a:lnTo>
                      <a:pt x="9909" y="3693"/>
                    </a:lnTo>
                    <a:cubicBezTo>
                      <a:pt x="9909" y="3693"/>
                      <a:pt x="9942" y="3660"/>
                      <a:pt x="9942" y="3693"/>
                    </a:cubicBezTo>
                    <a:close/>
                    <a:moveTo>
                      <a:pt x="9023" y="1555"/>
                    </a:moveTo>
                    <a:cubicBezTo>
                      <a:pt x="9023" y="1571"/>
                      <a:pt x="9006" y="1571"/>
                      <a:pt x="8990" y="1571"/>
                    </a:cubicBezTo>
                    <a:cubicBezTo>
                      <a:pt x="8973" y="1555"/>
                      <a:pt x="8973" y="1521"/>
                      <a:pt x="8990" y="1504"/>
                    </a:cubicBezTo>
                    <a:cubicBezTo>
                      <a:pt x="9023" y="1521"/>
                      <a:pt x="8973" y="1538"/>
                      <a:pt x="8990" y="1555"/>
                    </a:cubicBezTo>
                    <a:cubicBezTo>
                      <a:pt x="9040" y="1555"/>
                      <a:pt x="9040" y="1504"/>
                      <a:pt x="9023" y="1471"/>
                    </a:cubicBezTo>
                    <a:cubicBezTo>
                      <a:pt x="9056" y="1471"/>
                      <a:pt x="9056" y="1504"/>
                      <a:pt x="9090" y="1488"/>
                    </a:cubicBezTo>
                    <a:cubicBezTo>
                      <a:pt x="9090" y="1538"/>
                      <a:pt x="9123" y="1571"/>
                      <a:pt x="9123" y="1521"/>
                    </a:cubicBezTo>
                    <a:cubicBezTo>
                      <a:pt x="9157" y="1555"/>
                      <a:pt x="9090" y="1588"/>
                      <a:pt x="9073" y="1621"/>
                    </a:cubicBezTo>
                    <a:cubicBezTo>
                      <a:pt x="9073" y="1638"/>
                      <a:pt x="9073" y="1621"/>
                      <a:pt x="9090" y="1621"/>
                    </a:cubicBezTo>
                    <a:cubicBezTo>
                      <a:pt x="9073" y="1638"/>
                      <a:pt x="9056" y="1655"/>
                      <a:pt x="9056" y="1705"/>
                    </a:cubicBezTo>
                    <a:cubicBezTo>
                      <a:pt x="9023" y="1672"/>
                      <a:pt x="9023" y="1672"/>
                      <a:pt x="9023" y="1621"/>
                    </a:cubicBezTo>
                    <a:cubicBezTo>
                      <a:pt x="9040" y="1621"/>
                      <a:pt x="9040" y="1605"/>
                      <a:pt x="9056" y="1605"/>
                    </a:cubicBezTo>
                    <a:cubicBezTo>
                      <a:pt x="9073" y="1571"/>
                      <a:pt x="9023" y="1605"/>
                      <a:pt x="9023" y="1555"/>
                    </a:cubicBezTo>
                    <a:close/>
                    <a:moveTo>
                      <a:pt x="9257" y="7068"/>
                    </a:moveTo>
                    <a:cubicBezTo>
                      <a:pt x="9290" y="7068"/>
                      <a:pt x="9290" y="7035"/>
                      <a:pt x="9290" y="7002"/>
                    </a:cubicBezTo>
                    <a:cubicBezTo>
                      <a:pt x="9257" y="7002"/>
                      <a:pt x="9257" y="7052"/>
                      <a:pt x="9257" y="7068"/>
                    </a:cubicBezTo>
                    <a:close/>
                    <a:moveTo>
                      <a:pt x="9290" y="6951"/>
                    </a:moveTo>
                    <a:cubicBezTo>
                      <a:pt x="9307" y="6935"/>
                      <a:pt x="9357" y="6985"/>
                      <a:pt x="9374" y="6968"/>
                    </a:cubicBezTo>
                    <a:cubicBezTo>
                      <a:pt x="9340" y="6951"/>
                      <a:pt x="9374" y="6918"/>
                      <a:pt x="9374" y="6901"/>
                    </a:cubicBezTo>
                    <a:cubicBezTo>
                      <a:pt x="9340" y="6885"/>
                      <a:pt x="9324" y="6868"/>
                      <a:pt x="9307" y="6835"/>
                    </a:cubicBezTo>
                    <a:cubicBezTo>
                      <a:pt x="9357" y="6818"/>
                      <a:pt x="9340" y="6868"/>
                      <a:pt x="9357" y="6868"/>
                    </a:cubicBezTo>
                    <a:cubicBezTo>
                      <a:pt x="9357" y="6818"/>
                      <a:pt x="9324" y="6818"/>
                      <a:pt x="9307" y="6768"/>
                    </a:cubicBezTo>
                    <a:cubicBezTo>
                      <a:pt x="9340" y="6768"/>
                      <a:pt x="9340" y="6751"/>
                      <a:pt x="9357" y="6734"/>
                    </a:cubicBezTo>
                    <a:cubicBezTo>
                      <a:pt x="9257" y="6718"/>
                      <a:pt x="9190" y="6718"/>
                      <a:pt x="9090" y="6684"/>
                    </a:cubicBezTo>
                    <a:cubicBezTo>
                      <a:pt x="9090" y="6701"/>
                      <a:pt x="9056" y="6801"/>
                      <a:pt x="9090" y="6801"/>
                    </a:cubicBezTo>
                    <a:cubicBezTo>
                      <a:pt x="9090" y="6784"/>
                      <a:pt x="9090" y="6768"/>
                      <a:pt x="9123" y="6768"/>
                    </a:cubicBezTo>
                    <a:cubicBezTo>
                      <a:pt x="9090" y="6835"/>
                      <a:pt x="9140" y="6835"/>
                      <a:pt x="9107" y="6901"/>
                    </a:cubicBezTo>
                    <a:cubicBezTo>
                      <a:pt x="9123" y="6918"/>
                      <a:pt x="9157" y="6901"/>
                      <a:pt x="9157" y="6935"/>
                    </a:cubicBezTo>
                    <a:cubicBezTo>
                      <a:pt x="9190" y="6951"/>
                      <a:pt x="9190" y="6901"/>
                      <a:pt x="9207" y="6901"/>
                    </a:cubicBezTo>
                    <a:cubicBezTo>
                      <a:pt x="9224" y="6901"/>
                      <a:pt x="9240" y="6901"/>
                      <a:pt x="9257" y="6901"/>
                    </a:cubicBezTo>
                    <a:cubicBezTo>
                      <a:pt x="9274" y="6918"/>
                      <a:pt x="9274" y="6951"/>
                      <a:pt x="9290" y="6951"/>
                    </a:cubicBezTo>
                    <a:close/>
                    <a:moveTo>
                      <a:pt x="9157" y="7185"/>
                    </a:moveTo>
                    <a:cubicBezTo>
                      <a:pt x="9173" y="7119"/>
                      <a:pt x="9173" y="7236"/>
                      <a:pt x="9207" y="7236"/>
                    </a:cubicBezTo>
                    <a:cubicBezTo>
                      <a:pt x="9207" y="7152"/>
                      <a:pt x="9140" y="7119"/>
                      <a:pt x="9173" y="7068"/>
                    </a:cubicBezTo>
                    <a:cubicBezTo>
                      <a:pt x="9123" y="7085"/>
                      <a:pt x="9140" y="7169"/>
                      <a:pt x="9157" y="7185"/>
                    </a:cubicBezTo>
                    <a:close/>
                    <a:moveTo>
                      <a:pt x="3142" y="7653"/>
                    </a:moveTo>
                    <a:cubicBezTo>
                      <a:pt x="3158" y="7653"/>
                      <a:pt x="3158" y="7637"/>
                      <a:pt x="3175" y="7653"/>
                    </a:cubicBezTo>
                    <a:cubicBezTo>
                      <a:pt x="3175" y="7620"/>
                      <a:pt x="3158" y="7603"/>
                      <a:pt x="3192" y="7603"/>
                    </a:cubicBezTo>
                    <a:cubicBezTo>
                      <a:pt x="3208" y="7570"/>
                      <a:pt x="3175" y="7570"/>
                      <a:pt x="3192" y="7536"/>
                    </a:cubicBezTo>
                    <a:cubicBezTo>
                      <a:pt x="3192" y="7536"/>
                      <a:pt x="3192" y="7553"/>
                      <a:pt x="3208" y="7553"/>
                    </a:cubicBezTo>
                    <a:cubicBezTo>
                      <a:pt x="3192" y="7520"/>
                      <a:pt x="3242" y="7520"/>
                      <a:pt x="3208" y="7503"/>
                    </a:cubicBezTo>
                    <a:cubicBezTo>
                      <a:pt x="3175" y="7520"/>
                      <a:pt x="3175" y="7553"/>
                      <a:pt x="3142" y="7520"/>
                    </a:cubicBezTo>
                    <a:cubicBezTo>
                      <a:pt x="3158" y="7553"/>
                      <a:pt x="3142" y="7570"/>
                      <a:pt x="3125" y="7586"/>
                    </a:cubicBezTo>
                    <a:cubicBezTo>
                      <a:pt x="3175" y="7586"/>
                      <a:pt x="3142" y="7603"/>
                      <a:pt x="3158" y="7637"/>
                    </a:cubicBezTo>
                    <a:cubicBezTo>
                      <a:pt x="3158" y="7637"/>
                      <a:pt x="3142" y="7637"/>
                      <a:pt x="3142" y="7653"/>
                    </a:cubicBezTo>
                    <a:close/>
                    <a:moveTo>
                      <a:pt x="7553" y="2641"/>
                    </a:moveTo>
                    <a:cubicBezTo>
                      <a:pt x="7553" y="2674"/>
                      <a:pt x="7586" y="2707"/>
                      <a:pt x="7553" y="2674"/>
                    </a:cubicBezTo>
                    <a:cubicBezTo>
                      <a:pt x="7553" y="2707"/>
                      <a:pt x="7569" y="2707"/>
                      <a:pt x="7569" y="2707"/>
                    </a:cubicBezTo>
                    <a:cubicBezTo>
                      <a:pt x="7569" y="2707"/>
                      <a:pt x="7569" y="2741"/>
                      <a:pt x="7569" y="2741"/>
                    </a:cubicBezTo>
                    <a:cubicBezTo>
                      <a:pt x="7586" y="2724"/>
                      <a:pt x="7603" y="2691"/>
                      <a:pt x="7619" y="2674"/>
                    </a:cubicBezTo>
                    <a:cubicBezTo>
                      <a:pt x="7603" y="2724"/>
                      <a:pt x="7636" y="2674"/>
                      <a:pt x="7670" y="2691"/>
                    </a:cubicBezTo>
                    <a:cubicBezTo>
                      <a:pt x="7653" y="2657"/>
                      <a:pt x="7770" y="2641"/>
                      <a:pt x="7736" y="2507"/>
                    </a:cubicBezTo>
                    <a:cubicBezTo>
                      <a:pt x="7703" y="2507"/>
                      <a:pt x="7703" y="2490"/>
                      <a:pt x="7686" y="2490"/>
                    </a:cubicBezTo>
                    <a:cubicBezTo>
                      <a:pt x="7636" y="2540"/>
                      <a:pt x="7619" y="2624"/>
                      <a:pt x="7553" y="2641"/>
                    </a:cubicBezTo>
                    <a:close/>
                    <a:moveTo>
                      <a:pt x="7720" y="1722"/>
                    </a:moveTo>
                    <a:cubicBezTo>
                      <a:pt x="7720" y="1772"/>
                      <a:pt x="7686" y="1722"/>
                      <a:pt x="7686" y="1738"/>
                    </a:cubicBezTo>
                    <a:cubicBezTo>
                      <a:pt x="7703" y="1839"/>
                      <a:pt x="7787" y="1889"/>
                      <a:pt x="7837" y="1822"/>
                    </a:cubicBezTo>
                    <a:cubicBezTo>
                      <a:pt x="7787" y="1805"/>
                      <a:pt x="7753" y="1755"/>
                      <a:pt x="7720" y="1722"/>
                    </a:cubicBezTo>
                    <a:close/>
                    <a:moveTo>
                      <a:pt x="7870" y="1271"/>
                    </a:moveTo>
                    <a:cubicBezTo>
                      <a:pt x="7904" y="1321"/>
                      <a:pt x="7904" y="1337"/>
                      <a:pt x="7920" y="1388"/>
                    </a:cubicBezTo>
                    <a:cubicBezTo>
                      <a:pt x="7920" y="1337"/>
                      <a:pt x="7987" y="1287"/>
                      <a:pt x="7937" y="1237"/>
                    </a:cubicBezTo>
                    <a:cubicBezTo>
                      <a:pt x="7937" y="1271"/>
                      <a:pt x="7920" y="1287"/>
                      <a:pt x="7870" y="1271"/>
                    </a:cubicBezTo>
                    <a:close/>
                    <a:moveTo>
                      <a:pt x="8221" y="1404"/>
                    </a:moveTo>
                    <a:cubicBezTo>
                      <a:pt x="8238" y="1438"/>
                      <a:pt x="8238" y="1454"/>
                      <a:pt x="8254" y="1454"/>
                    </a:cubicBezTo>
                    <a:cubicBezTo>
                      <a:pt x="8271" y="1438"/>
                      <a:pt x="8254" y="1404"/>
                      <a:pt x="8221" y="1404"/>
                    </a:cubicBezTo>
                    <a:close/>
                    <a:moveTo>
                      <a:pt x="7853" y="2039"/>
                    </a:moveTo>
                    <a:cubicBezTo>
                      <a:pt x="7887" y="2022"/>
                      <a:pt x="7837" y="2123"/>
                      <a:pt x="7887" y="2123"/>
                    </a:cubicBezTo>
                    <a:cubicBezTo>
                      <a:pt x="7870" y="2056"/>
                      <a:pt x="7887" y="2089"/>
                      <a:pt x="7887" y="2022"/>
                    </a:cubicBezTo>
                    <a:cubicBezTo>
                      <a:pt x="7887" y="2006"/>
                      <a:pt x="7820" y="2022"/>
                      <a:pt x="7853" y="2039"/>
                    </a:cubicBezTo>
                    <a:close/>
                    <a:moveTo>
                      <a:pt x="1053" y="4312"/>
                    </a:moveTo>
                    <a:cubicBezTo>
                      <a:pt x="1070" y="4312"/>
                      <a:pt x="1086" y="4228"/>
                      <a:pt x="1070" y="4228"/>
                    </a:cubicBezTo>
                    <a:cubicBezTo>
                      <a:pt x="1070" y="4261"/>
                      <a:pt x="1053" y="4278"/>
                      <a:pt x="1053" y="4312"/>
                    </a:cubicBezTo>
                    <a:close/>
                    <a:moveTo>
                      <a:pt x="3175" y="7185"/>
                    </a:moveTo>
                    <a:cubicBezTo>
                      <a:pt x="3192" y="7135"/>
                      <a:pt x="3158" y="7119"/>
                      <a:pt x="3125" y="7135"/>
                    </a:cubicBezTo>
                    <a:cubicBezTo>
                      <a:pt x="3125" y="7169"/>
                      <a:pt x="3142" y="7185"/>
                      <a:pt x="3175" y="7185"/>
                    </a:cubicBezTo>
                    <a:close/>
                    <a:moveTo>
                      <a:pt x="7870" y="4813"/>
                    </a:moveTo>
                    <a:cubicBezTo>
                      <a:pt x="7837" y="4846"/>
                      <a:pt x="7837" y="4913"/>
                      <a:pt x="7820" y="4963"/>
                    </a:cubicBezTo>
                    <a:cubicBezTo>
                      <a:pt x="7837" y="4963"/>
                      <a:pt x="7837" y="4980"/>
                      <a:pt x="7853" y="4997"/>
                    </a:cubicBezTo>
                    <a:cubicBezTo>
                      <a:pt x="7887" y="4963"/>
                      <a:pt x="7853" y="4913"/>
                      <a:pt x="7887" y="4896"/>
                    </a:cubicBezTo>
                    <a:cubicBezTo>
                      <a:pt x="7837" y="4880"/>
                      <a:pt x="7887" y="4863"/>
                      <a:pt x="7870" y="4813"/>
                    </a:cubicBezTo>
                    <a:close/>
                    <a:moveTo>
                      <a:pt x="6500" y="636"/>
                    </a:moveTo>
                    <a:cubicBezTo>
                      <a:pt x="6533" y="569"/>
                      <a:pt x="6433" y="535"/>
                      <a:pt x="6450" y="535"/>
                    </a:cubicBezTo>
                    <a:cubicBezTo>
                      <a:pt x="6450" y="586"/>
                      <a:pt x="6400" y="652"/>
                      <a:pt x="6500" y="636"/>
                    </a:cubicBezTo>
                    <a:close/>
                    <a:moveTo>
                      <a:pt x="8037" y="4863"/>
                    </a:moveTo>
                    <a:cubicBezTo>
                      <a:pt x="7987" y="4863"/>
                      <a:pt x="7987" y="4896"/>
                      <a:pt x="7954" y="4863"/>
                    </a:cubicBezTo>
                    <a:cubicBezTo>
                      <a:pt x="7954" y="4896"/>
                      <a:pt x="7937" y="4896"/>
                      <a:pt x="7920" y="4946"/>
                    </a:cubicBezTo>
                    <a:cubicBezTo>
                      <a:pt x="7937" y="4946"/>
                      <a:pt x="7954" y="4946"/>
                      <a:pt x="7954" y="4963"/>
                    </a:cubicBezTo>
                    <a:cubicBezTo>
                      <a:pt x="7970" y="4913"/>
                      <a:pt x="8020" y="4863"/>
                      <a:pt x="8054" y="4913"/>
                    </a:cubicBezTo>
                    <a:cubicBezTo>
                      <a:pt x="8071" y="4863"/>
                      <a:pt x="8071" y="4829"/>
                      <a:pt x="8071" y="4779"/>
                    </a:cubicBezTo>
                    <a:cubicBezTo>
                      <a:pt x="8054" y="4796"/>
                      <a:pt x="8020" y="4813"/>
                      <a:pt x="8037" y="4863"/>
                    </a:cubicBezTo>
                    <a:close/>
                    <a:moveTo>
                      <a:pt x="7970" y="4178"/>
                    </a:moveTo>
                    <a:cubicBezTo>
                      <a:pt x="7987" y="4178"/>
                      <a:pt x="8004" y="4195"/>
                      <a:pt x="8004" y="4195"/>
                    </a:cubicBezTo>
                    <a:cubicBezTo>
                      <a:pt x="8004" y="4178"/>
                      <a:pt x="8020" y="4178"/>
                      <a:pt x="8020" y="4144"/>
                    </a:cubicBezTo>
                    <a:cubicBezTo>
                      <a:pt x="7987" y="4144"/>
                      <a:pt x="7954" y="4211"/>
                      <a:pt x="7970" y="4178"/>
                    </a:cubicBezTo>
                    <a:close/>
                    <a:moveTo>
                      <a:pt x="8087" y="4980"/>
                    </a:moveTo>
                    <a:cubicBezTo>
                      <a:pt x="8071" y="5013"/>
                      <a:pt x="8071" y="4963"/>
                      <a:pt x="8054" y="4963"/>
                    </a:cubicBezTo>
                    <a:cubicBezTo>
                      <a:pt x="8054" y="4997"/>
                      <a:pt x="8054" y="4980"/>
                      <a:pt x="8054" y="5030"/>
                    </a:cubicBezTo>
                    <a:lnTo>
                      <a:pt x="8087" y="5030"/>
                    </a:lnTo>
                    <a:cubicBezTo>
                      <a:pt x="8071" y="4997"/>
                      <a:pt x="8104" y="4980"/>
                      <a:pt x="8087" y="4980"/>
                    </a:cubicBezTo>
                    <a:close/>
                    <a:moveTo>
                      <a:pt x="8071" y="4612"/>
                    </a:moveTo>
                    <a:cubicBezTo>
                      <a:pt x="8071" y="4662"/>
                      <a:pt x="8054" y="4696"/>
                      <a:pt x="8071" y="4746"/>
                    </a:cubicBezTo>
                    <a:cubicBezTo>
                      <a:pt x="8087" y="4746"/>
                      <a:pt x="8137" y="4729"/>
                      <a:pt x="8171" y="4713"/>
                    </a:cubicBezTo>
                    <a:cubicBezTo>
                      <a:pt x="8171" y="4662"/>
                      <a:pt x="8171" y="4629"/>
                      <a:pt x="8154" y="4596"/>
                    </a:cubicBezTo>
                    <a:cubicBezTo>
                      <a:pt x="8137" y="4596"/>
                      <a:pt x="8104" y="4612"/>
                      <a:pt x="8071" y="4612"/>
                    </a:cubicBezTo>
                    <a:close/>
                    <a:moveTo>
                      <a:pt x="7937" y="1371"/>
                    </a:moveTo>
                    <a:cubicBezTo>
                      <a:pt x="7937" y="1404"/>
                      <a:pt x="7920" y="1404"/>
                      <a:pt x="7920" y="1404"/>
                    </a:cubicBezTo>
                    <a:cubicBezTo>
                      <a:pt x="7937" y="1421"/>
                      <a:pt x="7920" y="1438"/>
                      <a:pt x="7920" y="1454"/>
                    </a:cubicBezTo>
                    <a:cubicBezTo>
                      <a:pt x="7970" y="1454"/>
                      <a:pt x="7954" y="1404"/>
                      <a:pt x="7937" y="1371"/>
                    </a:cubicBezTo>
                    <a:close/>
                    <a:moveTo>
                      <a:pt x="8154" y="5130"/>
                    </a:moveTo>
                    <a:cubicBezTo>
                      <a:pt x="8171" y="5130"/>
                      <a:pt x="8171" y="5147"/>
                      <a:pt x="8154" y="5164"/>
                    </a:cubicBezTo>
                    <a:cubicBezTo>
                      <a:pt x="8204" y="5164"/>
                      <a:pt x="8154" y="5114"/>
                      <a:pt x="8171" y="5130"/>
                    </a:cubicBezTo>
                    <a:cubicBezTo>
                      <a:pt x="8204" y="5130"/>
                      <a:pt x="8204" y="5147"/>
                      <a:pt x="8221" y="5164"/>
                    </a:cubicBezTo>
                    <a:cubicBezTo>
                      <a:pt x="8204" y="5164"/>
                      <a:pt x="8188" y="5164"/>
                      <a:pt x="8188" y="5180"/>
                    </a:cubicBezTo>
                    <a:lnTo>
                      <a:pt x="8238" y="5180"/>
                    </a:lnTo>
                    <a:cubicBezTo>
                      <a:pt x="8204" y="5080"/>
                      <a:pt x="8221" y="5130"/>
                      <a:pt x="8171" y="5097"/>
                    </a:cubicBezTo>
                    <a:cubicBezTo>
                      <a:pt x="8171" y="5114"/>
                      <a:pt x="8154" y="5114"/>
                      <a:pt x="8154" y="5130"/>
                    </a:cubicBezTo>
                    <a:close/>
                    <a:moveTo>
                      <a:pt x="7269" y="736"/>
                    </a:moveTo>
                    <a:cubicBezTo>
                      <a:pt x="7252" y="702"/>
                      <a:pt x="7302" y="586"/>
                      <a:pt x="7252" y="586"/>
                    </a:cubicBezTo>
                    <a:cubicBezTo>
                      <a:pt x="7269" y="569"/>
                      <a:pt x="7285" y="552"/>
                      <a:pt x="7302" y="552"/>
                    </a:cubicBezTo>
                    <a:cubicBezTo>
                      <a:pt x="7302" y="602"/>
                      <a:pt x="7285" y="652"/>
                      <a:pt x="7269" y="736"/>
                    </a:cubicBezTo>
                    <a:close/>
                    <a:moveTo>
                      <a:pt x="7218" y="1087"/>
                    </a:moveTo>
                    <a:cubicBezTo>
                      <a:pt x="7202" y="1087"/>
                      <a:pt x="7185" y="1087"/>
                      <a:pt x="7185" y="1103"/>
                    </a:cubicBezTo>
                    <a:cubicBezTo>
                      <a:pt x="7235" y="1103"/>
                      <a:pt x="7235" y="1087"/>
                      <a:pt x="7285" y="1087"/>
                    </a:cubicBezTo>
                    <a:cubicBezTo>
                      <a:pt x="7269" y="1120"/>
                      <a:pt x="7302" y="1120"/>
                      <a:pt x="7302" y="1137"/>
                    </a:cubicBezTo>
                    <a:cubicBezTo>
                      <a:pt x="7335" y="1120"/>
                      <a:pt x="7319" y="1087"/>
                      <a:pt x="7352" y="1103"/>
                    </a:cubicBezTo>
                    <a:cubicBezTo>
                      <a:pt x="7352" y="1020"/>
                      <a:pt x="7252" y="1103"/>
                      <a:pt x="7218" y="1037"/>
                    </a:cubicBezTo>
                    <a:cubicBezTo>
                      <a:pt x="7202" y="1053"/>
                      <a:pt x="7235" y="1070"/>
                      <a:pt x="7218" y="1087"/>
                    </a:cubicBezTo>
                    <a:close/>
                    <a:moveTo>
                      <a:pt x="8873" y="2641"/>
                    </a:moveTo>
                    <a:cubicBezTo>
                      <a:pt x="8906" y="2641"/>
                      <a:pt x="8856" y="2691"/>
                      <a:pt x="8856" y="2641"/>
                    </a:cubicBezTo>
                    <a:cubicBezTo>
                      <a:pt x="8839" y="2657"/>
                      <a:pt x="8839" y="2674"/>
                      <a:pt x="8839" y="2691"/>
                    </a:cubicBezTo>
                    <a:cubicBezTo>
                      <a:pt x="8823" y="2691"/>
                      <a:pt x="8806" y="2674"/>
                      <a:pt x="8789" y="2674"/>
                    </a:cubicBezTo>
                    <a:cubicBezTo>
                      <a:pt x="8806" y="2657"/>
                      <a:pt x="8856" y="2641"/>
                      <a:pt x="8873" y="2641"/>
                    </a:cubicBezTo>
                    <a:close/>
                    <a:moveTo>
                      <a:pt x="7352" y="4562"/>
                    </a:moveTo>
                    <a:cubicBezTo>
                      <a:pt x="7335" y="4612"/>
                      <a:pt x="7352" y="4646"/>
                      <a:pt x="7319" y="4646"/>
                    </a:cubicBezTo>
                    <a:cubicBezTo>
                      <a:pt x="7335" y="4679"/>
                      <a:pt x="7285" y="4796"/>
                      <a:pt x="7402" y="4796"/>
                    </a:cubicBezTo>
                    <a:cubicBezTo>
                      <a:pt x="7402" y="4779"/>
                      <a:pt x="7419" y="4729"/>
                      <a:pt x="7402" y="4729"/>
                    </a:cubicBezTo>
                    <a:cubicBezTo>
                      <a:pt x="7386" y="4763"/>
                      <a:pt x="7369" y="4696"/>
                      <a:pt x="7352" y="4679"/>
                    </a:cubicBezTo>
                    <a:cubicBezTo>
                      <a:pt x="7352" y="4646"/>
                      <a:pt x="7402" y="4579"/>
                      <a:pt x="7352" y="4562"/>
                    </a:cubicBezTo>
                    <a:close/>
                    <a:moveTo>
                      <a:pt x="7569" y="4612"/>
                    </a:moveTo>
                    <a:cubicBezTo>
                      <a:pt x="7519" y="4612"/>
                      <a:pt x="7536" y="4679"/>
                      <a:pt x="7553" y="4696"/>
                    </a:cubicBezTo>
                    <a:cubicBezTo>
                      <a:pt x="7553" y="4662"/>
                      <a:pt x="7569" y="4662"/>
                      <a:pt x="7569" y="4612"/>
                    </a:cubicBezTo>
                    <a:close/>
                    <a:moveTo>
                      <a:pt x="7503" y="2039"/>
                    </a:moveTo>
                    <a:cubicBezTo>
                      <a:pt x="7486" y="2022"/>
                      <a:pt x="7452" y="2006"/>
                      <a:pt x="7469" y="1972"/>
                    </a:cubicBezTo>
                    <a:cubicBezTo>
                      <a:pt x="7419" y="1972"/>
                      <a:pt x="7469" y="2089"/>
                      <a:pt x="7503" y="2039"/>
                    </a:cubicBezTo>
                    <a:close/>
                    <a:moveTo>
                      <a:pt x="7519" y="2641"/>
                    </a:moveTo>
                    <a:cubicBezTo>
                      <a:pt x="7569" y="2657"/>
                      <a:pt x="7536" y="2724"/>
                      <a:pt x="7503" y="2707"/>
                    </a:cubicBezTo>
                    <a:cubicBezTo>
                      <a:pt x="7503" y="2674"/>
                      <a:pt x="7519" y="2674"/>
                      <a:pt x="7519" y="2641"/>
                    </a:cubicBezTo>
                    <a:close/>
                    <a:moveTo>
                      <a:pt x="7837" y="4245"/>
                    </a:moveTo>
                    <a:cubicBezTo>
                      <a:pt x="7803" y="4278"/>
                      <a:pt x="7803" y="4312"/>
                      <a:pt x="7787" y="4345"/>
                    </a:cubicBezTo>
                    <a:cubicBezTo>
                      <a:pt x="7820" y="4395"/>
                      <a:pt x="7837" y="4395"/>
                      <a:pt x="7820" y="4462"/>
                    </a:cubicBezTo>
                    <a:cubicBezTo>
                      <a:pt x="7837" y="4445"/>
                      <a:pt x="7870" y="4395"/>
                      <a:pt x="7904" y="4445"/>
                    </a:cubicBezTo>
                    <a:lnTo>
                      <a:pt x="7853" y="4445"/>
                    </a:lnTo>
                    <a:cubicBezTo>
                      <a:pt x="7853" y="4512"/>
                      <a:pt x="7853" y="4529"/>
                      <a:pt x="7853" y="4562"/>
                    </a:cubicBezTo>
                    <a:cubicBezTo>
                      <a:pt x="7904" y="4545"/>
                      <a:pt x="7920" y="4579"/>
                      <a:pt x="7970" y="4579"/>
                    </a:cubicBezTo>
                    <a:cubicBezTo>
                      <a:pt x="7987" y="4545"/>
                      <a:pt x="8004" y="4545"/>
                      <a:pt x="8020" y="4512"/>
                    </a:cubicBezTo>
                    <a:cubicBezTo>
                      <a:pt x="7970" y="4512"/>
                      <a:pt x="7937" y="4512"/>
                      <a:pt x="7987" y="4479"/>
                    </a:cubicBezTo>
                    <a:cubicBezTo>
                      <a:pt x="7970" y="4479"/>
                      <a:pt x="7937" y="4495"/>
                      <a:pt x="7937" y="4479"/>
                    </a:cubicBezTo>
                    <a:cubicBezTo>
                      <a:pt x="7937" y="4428"/>
                      <a:pt x="7937" y="4445"/>
                      <a:pt x="7937" y="4395"/>
                    </a:cubicBezTo>
                    <a:cubicBezTo>
                      <a:pt x="7870" y="4378"/>
                      <a:pt x="7904" y="4295"/>
                      <a:pt x="7837" y="4245"/>
                    </a:cubicBezTo>
                    <a:close/>
                    <a:moveTo>
                      <a:pt x="7920" y="4713"/>
                    </a:moveTo>
                    <a:cubicBezTo>
                      <a:pt x="7904" y="4729"/>
                      <a:pt x="7904" y="4779"/>
                      <a:pt x="7870" y="4796"/>
                    </a:cubicBezTo>
                    <a:cubicBezTo>
                      <a:pt x="7837" y="4796"/>
                      <a:pt x="7853" y="4746"/>
                      <a:pt x="7820" y="4746"/>
                    </a:cubicBezTo>
                    <a:cubicBezTo>
                      <a:pt x="7837" y="4713"/>
                      <a:pt x="7870" y="4696"/>
                      <a:pt x="7870" y="4662"/>
                    </a:cubicBezTo>
                    <a:lnTo>
                      <a:pt x="7904" y="4662"/>
                    </a:lnTo>
                    <a:cubicBezTo>
                      <a:pt x="7887" y="4696"/>
                      <a:pt x="8037" y="4662"/>
                      <a:pt x="8020" y="4729"/>
                    </a:cubicBezTo>
                    <a:cubicBezTo>
                      <a:pt x="8004" y="4729"/>
                      <a:pt x="8004" y="4713"/>
                      <a:pt x="8004" y="4713"/>
                    </a:cubicBezTo>
                    <a:cubicBezTo>
                      <a:pt x="7987" y="4713"/>
                      <a:pt x="7987" y="4729"/>
                      <a:pt x="7987" y="4746"/>
                    </a:cubicBezTo>
                    <a:cubicBezTo>
                      <a:pt x="7970" y="4729"/>
                      <a:pt x="7937" y="4746"/>
                      <a:pt x="7920" y="4713"/>
                    </a:cubicBezTo>
                    <a:close/>
                    <a:moveTo>
                      <a:pt x="10042" y="4863"/>
                    </a:moveTo>
                    <a:lnTo>
                      <a:pt x="10042" y="4896"/>
                    </a:lnTo>
                    <a:lnTo>
                      <a:pt x="10076" y="4896"/>
                    </a:lnTo>
                    <a:cubicBezTo>
                      <a:pt x="10059" y="4863"/>
                      <a:pt x="10092" y="4863"/>
                      <a:pt x="10092" y="4846"/>
                    </a:cubicBezTo>
                    <a:cubicBezTo>
                      <a:pt x="10059" y="4846"/>
                      <a:pt x="10059" y="4863"/>
                      <a:pt x="10042" y="4863"/>
                    </a:cubicBezTo>
                    <a:close/>
                    <a:moveTo>
                      <a:pt x="9825" y="5732"/>
                    </a:moveTo>
                    <a:cubicBezTo>
                      <a:pt x="9825" y="5748"/>
                      <a:pt x="9825" y="5765"/>
                      <a:pt x="9825" y="5765"/>
                    </a:cubicBezTo>
                    <a:cubicBezTo>
                      <a:pt x="9792" y="5799"/>
                      <a:pt x="9842" y="5899"/>
                      <a:pt x="9808" y="5966"/>
                    </a:cubicBezTo>
                    <a:cubicBezTo>
                      <a:pt x="9858" y="5949"/>
                      <a:pt x="9858" y="5982"/>
                      <a:pt x="9825" y="5999"/>
                    </a:cubicBezTo>
                    <a:cubicBezTo>
                      <a:pt x="9858" y="5999"/>
                      <a:pt x="9875" y="5999"/>
                      <a:pt x="9892" y="5966"/>
                    </a:cubicBezTo>
                    <a:cubicBezTo>
                      <a:pt x="9875" y="5966"/>
                      <a:pt x="9858" y="5966"/>
                      <a:pt x="9875" y="5932"/>
                    </a:cubicBezTo>
                    <a:cubicBezTo>
                      <a:pt x="9959" y="5899"/>
                      <a:pt x="10042" y="5865"/>
                      <a:pt x="10026" y="5748"/>
                    </a:cubicBezTo>
                    <a:cubicBezTo>
                      <a:pt x="10042" y="5748"/>
                      <a:pt x="10042" y="5748"/>
                      <a:pt x="10042" y="5765"/>
                    </a:cubicBezTo>
                    <a:cubicBezTo>
                      <a:pt x="10059" y="5715"/>
                      <a:pt x="10009" y="5748"/>
                      <a:pt x="10026" y="5715"/>
                    </a:cubicBezTo>
                    <a:lnTo>
                      <a:pt x="10059" y="5715"/>
                    </a:lnTo>
                    <a:cubicBezTo>
                      <a:pt x="10076" y="5648"/>
                      <a:pt x="10026" y="5665"/>
                      <a:pt x="9975" y="5665"/>
                    </a:cubicBezTo>
                    <a:cubicBezTo>
                      <a:pt x="9975" y="5682"/>
                      <a:pt x="9942" y="5682"/>
                      <a:pt x="9909" y="5698"/>
                    </a:cubicBezTo>
                    <a:cubicBezTo>
                      <a:pt x="9925" y="5682"/>
                      <a:pt x="9909" y="5648"/>
                      <a:pt x="9892" y="5631"/>
                    </a:cubicBezTo>
                    <a:cubicBezTo>
                      <a:pt x="9858" y="5698"/>
                      <a:pt x="9842" y="5598"/>
                      <a:pt x="9808" y="5615"/>
                    </a:cubicBezTo>
                    <a:cubicBezTo>
                      <a:pt x="9808" y="5648"/>
                      <a:pt x="9775" y="5631"/>
                      <a:pt x="9775" y="5665"/>
                    </a:cubicBezTo>
                    <a:cubicBezTo>
                      <a:pt x="9758" y="5631"/>
                      <a:pt x="9708" y="5631"/>
                      <a:pt x="9708" y="5665"/>
                    </a:cubicBezTo>
                    <a:cubicBezTo>
                      <a:pt x="9725" y="5665"/>
                      <a:pt x="9758" y="5648"/>
                      <a:pt x="9775" y="5682"/>
                    </a:cubicBezTo>
                    <a:cubicBezTo>
                      <a:pt x="9775" y="5715"/>
                      <a:pt x="9775" y="5748"/>
                      <a:pt x="9741" y="5765"/>
                    </a:cubicBezTo>
                    <a:cubicBezTo>
                      <a:pt x="9725" y="5748"/>
                      <a:pt x="9691" y="5732"/>
                      <a:pt x="9708" y="5682"/>
                    </a:cubicBezTo>
                    <a:cubicBezTo>
                      <a:pt x="9658" y="5682"/>
                      <a:pt x="9691" y="5748"/>
                      <a:pt x="9641" y="5715"/>
                    </a:cubicBezTo>
                    <a:cubicBezTo>
                      <a:pt x="9608" y="5782"/>
                      <a:pt x="9658" y="5849"/>
                      <a:pt x="9725" y="5832"/>
                    </a:cubicBezTo>
                    <a:cubicBezTo>
                      <a:pt x="9741" y="5782"/>
                      <a:pt x="9775" y="5748"/>
                      <a:pt x="9825" y="5732"/>
                    </a:cubicBezTo>
                    <a:close/>
                    <a:moveTo>
                      <a:pt x="9758" y="6634"/>
                    </a:moveTo>
                    <a:cubicBezTo>
                      <a:pt x="9741" y="6617"/>
                      <a:pt x="9741" y="6601"/>
                      <a:pt x="9741" y="6584"/>
                    </a:cubicBezTo>
                    <a:cubicBezTo>
                      <a:pt x="9725" y="6584"/>
                      <a:pt x="9691" y="6617"/>
                      <a:pt x="9708" y="6617"/>
                    </a:cubicBezTo>
                    <a:cubicBezTo>
                      <a:pt x="9725" y="6567"/>
                      <a:pt x="9741" y="6667"/>
                      <a:pt x="9758" y="6634"/>
                    </a:cubicBezTo>
                    <a:close/>
                    <a:moveTo>
                      <a:pt x="10243" y="5799"/>
                    </a:moveTo>
                    <a:cubicBezTo>
                      <a:pt x="10226" y="5832"/>
                      <a:pt x="10193" y="5799"/>
                      <a:pt x="10209" y="5832"/>
                    </a:cubicBezTo>
                    <a:cubicBezTo>
                      <a:pt x="10193" y="5832"/>
                      <a:pt x="10193" y="5799"/>
                      <a:pt x="10176" y="5799"/>
                    </a:cubicBezTo>
                    <a:cubicBezTo>
                      <a:pt x="10159" y="5815"/>
                      <a:pt x="10159" y="5832"/>
                      <a:pt x="10142" y="5832"/>
                    </a:cubicBezTo>
                    <a:cubicBezTo>
                      <a:pt x="10142" y="5815"/>
                      <a:pt x="10159" y="5815"/>
                      <a:pt x="10159" y="5799"/>
                    </a:cubicBezTo>
                    <a:cubicBezTo>
                      <a:pt x="10126" y="5799"/>
                      <a:pt x="10109" y="5832"/>
                      <a:pt x="10092" y="5865"/>
                    </a:cubicBezTo>
                    <a:cubicBezTo>
                      <a:pt x="10126" y="5849"/>
                      <a:pt x="10176" y="5882"/>
                      <a:pt x="10226" y="5882"/>
                    </a:cubicBezTo>
                    <a:cubicBezTo>
                      <a:pt x="10226" y="5849"/>
                      <a:pt x="10276" y="5832"/>
                      <a:pt x="10243" y="5799"/>
                    </a:cubicBezTo>
                    <a:close/>
                    <a:moveTo>
                      <a:pt x="9591" y="5230"/>
                    </a:moveTo>
                    <a:cubicBezTo>
                      <a:pt x="9608" y="5230"/>
                      <a:pt x="9641" y="5281"/>
                      <a:pt x="9658" y="5247"/>
                    </a:cubicBezTo>
                    <a:cubicBezTo>
                      <a:pt x="9641" y="5247"/>
                      <a:pt x="9641" y="5230"/>
                      <a:pt x="9641" y="5214"/>
                    </a:cubicBezTo>
                    <a:cubicBezTo>
                      <a:pt x="9625" y="5197"/>
                      <a:pt x="9608" y="5197"/>
                      <a:pt x="9591" y="5230"/>
                    </a:cubicBezTo>
                    <a:close/>
                    <a:moveTo>
                      <a:pt x="10092" y="6634"/>
                    </a:moveTo>
                    <a:cubicBezTo>
                      <a:pt x="10092" y="6617"/>
                      <a:pt x="10126" y="6617"/>
                      <a:pt x="10109" y="6601"/>
                    </a:cubicBezTo>
                    <a:cubicBezTo>
                      <a:pt x="10092" y="6617"/>
                      <a:pt x="10076" y="6584"/>
                      <a:pt x="10059" y="6601"/>
                    </a:cubicBezTo>
                    <a:cubicBezTo>
                      <a:pt x="10092" y="6601"/>
                      <a:pt x="10076" y="6634"/>
                      <a:pt x="10092" y="6634"/>
                    </a:cubicBezTo>
                    <a:close/>
                    <a:moveTo>
                      <a:pt x="9691" y="6216"/>
                    </a:moveTo>
                    <a:cubicBezTo>
                      <a:pt x="9708" y="6183"/>
                      <a:pt x="9675" y="6183"/>
                      <a:pt x="9691" y="6166"/>
                    </a:cubicBezTo>
                    <a:cubicBezTo>
                      <a:pt x="9608" y="6149"/>
                      <a:pt x="9608" y="6183"/>
                      <a:pt x="9558" y="6166"/>
                    </a:cubicBezTo>
                    <a:cubicBezTo>
                      <a:pt x="9574" y="6200"/>
                      <a:pt x="9541" y="6233"/>
                      <a:pt x="9558" y="6300"/>
                    </a:cubicBezTo>
                    <a:cubicBezTo>
                      <a:pt x="9591" y="6283"/>
                      <a:pt x="9591" y="6317"/>
                      <a:pt x="9625" y="6333"/>
                    </a:cubicBezTo>
                    <a:cubicBezTo>
                      <a:pt x="9608" y="6283"/>
                      <a:pt x="9675" y="6300"/>
                      <a:pt x="9641" y="6266"/>
                    </a:cubicBezTo>
                    <a:cubicBezTo>
                      <a:pt x="9641" y="6300"/>
                      <a:pt x="9591" y="6317"/>
                      <a:pt x="9591" y="6266"/>
                    </a:cubicBezTo>
                    <a:cubicBezTo>
                      <a:pt x="9641" y="6283"/>
                      <a:pt x="9608" y="6233"/>
                      <a:pt x="9641" y="6233"/>
                    </a:cubicBezTo>
                    <a:cubicBezTo>
                      <a:pt x="9641" y="6250"/>
                      <a:pt x="9658" y="6266"/>
                      <a:pt x="9675" y="6250"/>
                    </a:cubicBezTo>
                    <a:cubicBezTo>
                      <a:pt x="9658" y="6250"/>
                      <a:pt x="9675" y="6200"/>
                      <a:pt x="9691" y="6216"/>
                    </a:cubicBezTo>
                    <a:close/>
                    <a:moveTo>
                      <a:pt x="9558" y="6835"/>
                    </a:moveTo>
                    <a:cubicBezTo>
                      <a:pt x="9574" y="6818"/>
                      <a:pt x="9574" y="6784"/>
                      <a:pt x="9591" y="6768"/>
                    </a:cubicBezTo>
                    <a:cubicBezTo>
                      <a:pt x="9574" y="6751"/>
                      <a:pt x="9524" y="6718"/>
                      <a:pt x="9491" y="6734"/>
                    </a:cubicBezTo>
                    <a:cubicBezTo>
                      <a:pt x="9508" y="6751"/>
                      <a:pt x="9474" y="6801"/>
                      <a:pt x="9474" y="6835"/>
                    </a:cubicBezTo>
                    <a:cubicBezTo>
                      <a:pt x="9508" y="6835"/>
                      <a:pt x="9524" y="6818"/>
                      <a:pt x="9558" y="6835"/>
                    </a:cubicBezTo>
                    <a:close/>
                    <a:moveTo>
                      <a:pt x="9591" y="6868"/>
                    </a:moveTo>
                    <a:cubicBezTo>
                      <a:pt x="9591" y="6901"/>
                      <a:pt x="9541" y="6868"/>
                      <a:pt x="9541" y="6918"/>
                    </a:cubicBezTo>
                    <a:cubicBezTo>
                      <a:pt x="9591" y="6918"/>
                      <a:pt x="9574" y="6901"/>
                      <a:pt x="9591" y="6935"/>
                    </a:cubicBezTo>
                    <a:cubicBezTo>
                      <a:pt x="9591" y="6901"/>
                      <a:pt x="9625" y="6885"/>
                      <a:pt x="9591" y="6868"/>
                    </a:cubicBezTo>
                    <a:close/>
                    <a:moveTo>
                      <a:pt x="10176" y="5180"/>
                    </a:moveTo>
                    <a:cubicBezTo>
                      <a:pt x="10176" y="5197"/>
                      <a:pt x="10159" y="5247"/>
                      <a:pt x="10176" y="5214"/>
                    </a:cubicBezTo>
                    <a:cubicBezTo>
                      <a:pt x="10176" y="5197"/>
                      <a:pt x="10176" y="5197"/>
                      <a:pt x="10193" y="5197"/>
                    </a:cubicBezTo>
                    <a:cubicBezTo>
                      <a:pt x="10209" y="5197"/>
                      <a:pt x="10193" y="5230"/>
                      <a:pt x="10226" y="5230"/>
                    </a:cubicBezTo>
                    <a:cubicBezTo>
                      <a:pt x="10209" y="5197"/>
                      <a:pt x="10193" y="5180"/>
                      <a:pt x="10176" y="5180"/>
                    </a:cubicBezTo>
                    <a:close/>
                    <a:moveTo>
                      <a:pt x="8973" y="2373"/>
                    </a:moveTo>
                    <a:cubicBezTo>
                      <a:pt x="9006" y="2373"/>
                      <a:pt x="9006" y="2390"/>
                      <a:pt x="9006" y="2407"/>
                    </a:cubicBezTo>
                    <a:cubicBezTo>
                      <a:pt x="8990" y="2440"/>
                      <a:pt x="8973" y="2423"/>
                      <a:pt x="8956" y="2407"/>
                    </a:cubicBezTo>
                    <a:cubicBezTo>
                      <a:pt x="8956" y="2407"/>
                      <a:pt x="8973" y="2373"/>
                      <a:pt x="8973" y="2373"/>
                    </a:cubicBezTo>
                    <a:close/>
                    <a:moveTo>
                      <a:pt x="9056" y="3961"/>
                    </a:moveTo>
                    <a:cubicBezTo>
                      <a:pt x="9023" y="3961"/>
                      <a:pt x="9023" y="3977"/>
                      <a:pt x="9006" y="3944"/>
                    </a:cubicBezTo>
                    <a:cubicBezTo>
                      <a:pt x="9006" y="3944"/>
                      <a:pt x="9006" y="3944"/>
                      <a:pt x="9006" y="3944"/>
                    </a:cubicBezTo>
                    <a:cubicBezTo>
                      <a:pt x="9006" y="3961"/>
                      <a:pt x="8990" y="3944"/>
                      <a:pt x="8973" y="3961"/>
                    </a:cubicBezTo>
                    <a:cubicBezTo>
                      <a:pt x="9006" y="3961"/>
                      <a:pt x="9006" y="3977"/>
                      <a:pt x="9006" y="3994"/>
                    </a:cubicBezTo>
                    <a:cubicBezTo>
                      <a:pt x="9006" y="3994"/>
                      <a:pt x="9006" y="4011"/>
                      <a:pt x="9006" y="4011"/>
                    </a:cubicBezTo>
                    <a:cubicBezTo>
                      <a:pt x="9023" y="3994"/>
                      <a:pt x="9023" y="3977"/>
                      <a:pt x="9056" y="3977"/>
                    </a:cubicBezTo>
                    <a:cubicBezTo>
                      <a:pt x="9040" y="4011"/>
                      <a:pt x="9006" y="4044"/>
                      <a:pt x="9023" y="4061"/>
                    </a:cubicBezTo>
                    <a:cubicBezTo>
                      <a:pt x="9040" y="4044"/>
                      <a:pt x="9090" y="4011"/>
                      <a:pt x="9073" y="3977"/>
                    </a:cubicBezTo>
                    <a:cubicBezTo>
                      <a:pt x="9073" y="3994"/>
                      <a:pt x="9056" y="3977"/>
                      <a:pt x="9056" y="3961"/>
                    </a:cubicBezTo>
                    <a:close/>
                    <a:moveTo>
                      <a:pt x="9274" y="4345"/>
                    </a:moveTo>
                    <a:cubicBezTo>
                      <a:pt x="9274" y="4362"/>
                      <a:pt x="9257" y="4362"/>
                      <a:pt x="9257" y="4362"/>
                    </a:cubicBezTo>
                    <a:cubicBezTo>
                      <a:pt x="9357" y="4362"/>
                      <a:pt x="9274" y="4195"/>
                      <a:pt x="9274" y="4211"/>
                    </a:cubicBezTo>
                    <a:cubicBezTo>
                      <a:pt x="9224" y="4245"/>
                      <a:pt x="9240" y="4312"/>
                      <a:pt x="9274" y="4345"/>
                    </a:cubicBezTo>
                    <a:close/>
                    <a:moveTo>
                      <a:pt x="10276" y="5297"/>
                    </a:moveTo>
                    <a:cubicBezTo>
                      <a:pt x="10259" y="5281"/>
                      <a:pt x="10259" y="5264"/>
                      <a:pt x="10226" y="5281"/>
                    </a:cubicBezTo>
                    <a:cubicBezTo>
                      <a:pt x="10209" y="5230"/>
                      <a:pt x="10276" y="5264"/>
                      <a:pt x="10276" y="5230"/>
                    </a:cubicBezTo>
                    <a:cubicBezTo>
                      <a:pt x="10310" y="5247"/>
                      <a:pt x="10276" y="5297"/>
                      <a:pt x="10276" y="5297"/>
                    </a:cubicBezTo>
                    <a:close/>
                    <a:moveTo>
                      <a:pt x="10042" y="4228"/>
                    </a:moveTo>
                    <a:cubicBezTo>
                      <a:pt x="10059" y="4228"/>
                      <a:pt x="10076" y="4261"/>
                      <a:pt x="10076" y="4228"/>
                    </a:cubicBezTo>
                    <a:cubicBezTo>
                      <a:pt x="10059" y="4228"/>
                      <a:pt x="10059" y="4228"/>
                      <a:pt x="10059" y="4211"/>
                    </a:cubicBezTo>
                    <a:cubicBezTo>
                      <a:pt x="10092" y="4211"/>
                      <a:pt x="10092" y="4245"/>
                      <a:pt x="10109" y="4245"/>
                    </a:cubicBezTo>
                    <a:cubicBezTo>
                      <a:pt x="10109" y="4211"/>
                      <a:pt x="10059" y="4211"/>
                      <a:pt x="10092" y="4195"/>
                    </a:cubicBezTo>
                    <a:cubicBezTo>
                      <a:pt x="10092" y="4228"/>
                      <a:pt x="10126" y="4195"/>
                      <a:pt x="10126" y="4178"/>
                    </a:cubicBezTo>
                    <a:cubicBezTo>
                      <a:pt x="10076" y="4178"/>
                      <a:pt x="10042" y="4195"/>
                      <a:pt x="10042" y="4228"/>
                    </a:cubicBezTo>
                    <a:close/>
                    <a:moveTo>
                      <a:pt x="10310" y="6835"/>
                    </a:moveTo>
                    <a:cubicBezTo>
                      <a:pt x="10310" y="6784"/>
                      <a:pt x="10259" y="6784"/>
                      <a:pt x="10243" y="6768"/>
                    </a:cubicBezTo>
                    <a:cubicBezTo>
                      <a:pt x="10226" y="6701"/>
                      <a:pt x="10259" y="6684"/>
                      <a:pt x="10276" y="6651"/>
                    </a:cubicBezTo>
                    <a:cubicBezTo>
                      <a:pt x="10243" y="6651"/>
                      <a:pt x="10226" y="6634"/>
                      <a:pt x="10209" y="6634"/>
                    </a:cubicBezTo>
                    <a:cubicBezTo>
                      <a:pt x="10209" y="6734"/>
                      <a:pt x="10142" y="6751"/>
                      <a:pt x="10126" y="6801"/>
                    </a:cubicBezTo>
                    <a:cubicBezTo>
                      <a:pt x="10142" y="6818"/>
                      <a:pt x="10142" y="6851"/>
                      <a:pt x="10159" y="6868"/>
                    </a:cubicBezTo>
                    <a:cubicBezTo>
                      <a:pt x="10159" y="6851"/>
                      <a:pt x="10159" y="6851"/>
                      <a:pt x="10176" y="6835"/>
                    </a:cubicBezTo>
                    <a:cubicBezTo>
                      <a:pt x="10176" y="6868"/>
                      <a:pt x="10176" y="6885"/>
                      <a:pt x="10176" y="6901"/>
                    </a:cubicBezTo>
                    <a:cubicBezTo>
                      <a:pt x="10193" y="6885"/>
                      <a:pt x="10226" y="6901"/>
                      <a:pt x="10243" y="6868"/>
                    </a:cubicBezTo>
                    <a:cubicBezTo>
                      <a:pt x="10243" y="6885"/>
                      <a:pt x="10243" y="6885"/>
                      <a:pt x="10243" y="6901"/>
                    </a:cubicBezTo>
                    <a:cubicBezTo>
                      <a:pt x="10276" y="6901"/>
                      <a:pt x="10276" y="6835"/>
                      <a:pt x="10310" y="6835"/>
                    </a:cubicBezTo>
                    <a:close/>
                    <a:moveTo>
                      <a:pt x="10176" y="6818"/>
                    </a:moveTo>
                    <a:cubicBezTo>
                      <a:pt x="10176" y="6784"/>
                      <a:pt x="10176" y="6768"/>
                      <a:pt x="10193" y="6768"/>
                    </a:cubicBezTo>
                    <a:cubicBezTo>
                      <a:pt x="10226" y="6768"/>
                      <a:pt x="10226" y="6835"/>
                      <a:pt x="10176" y="6818"/>
                    </a:cubicBezTo>
                    <a:close/>
                    <a:moveTo>
                      <a:pt x="10109" y="5565"/>
                    </a:moveTo>
                    <a:cubicBezTo>
                      <a:pt x="10126" y="5598"/>
                      <a:pt x="10126" y="5682"/>
                      <a:pt x="10159" y="5648"/>
                    </a:cubicBezTo>
                    <a:cubicBezTo>
                      <a:pt x="10126" y="5631"/>
                      <a:pt x="10159" y="5631"/>
                      <a:pt x="10176" y="5615"/>
                    </a:cubicBezTo>
                    <a:cubicBezTo>
                      <a:pt x="10193" y="5565"/>
                      <a:pt x="10126" y="5565"/>
                      <a:pt x="10109" y="5565"/>
                    </a:cubicBezTo>
                    <a:close/>
                    <a:moveTo>
                      <a:pt x="10193" y="4596"/>
                    </a:moveTo>
                    <a:cubicBezTo>
                      <a:pt x="10193" y="4545"/>
                      <a:pt x="10226" y="4612"/>
                      <a:pt x="10226" y="4612"/>
                    </a:cubicBezTo>
                    <a:cubicBezTo>
                      <a:pt x="10243" y="4596"/>
                      <a:pt x="10226" y="4579"/>
                      <a:pt x="10209" y="4562"/>
                    </a:cubicBezTo>
                    <a:cubicBezTo>
                      <a:pt x="10226" y="4562"/>
                      <a:pt x="10226" y="4562"/>
                      <a:pt x="10226" y="4545"/>
                    </a:cubicBezTo>
                    <a:cubicBezTo>
                      <a:pt x="10243" y="4545"/>
                      <a:pt x="10259" y="4562"/>
                      <a:pt x="10276" y="4562"/>
                    </a:cubicBezTo>
                    <a:cubicBezTo>
                      <a:pt x="10259" y="4512"/>
                      <a:pt x="10226" y="4512"/>
                      <a:pt x="10226" y="4462"/>
                    </a:cubicBezTo>
                    <a:cubicBezTo>
                      <a:pt x="10159" y="4495"/>
                      <a:pt x="10193" y="4495"/>
                      <a:pt x="10193" y="4529"/>
                    </a:cubicBezTo>
                    <a:cubicBezTo>
                      <a:pt x="10176" y="4529"/>
                      <a:pt x="10159" y="4596"/>
                      <a:pt x="10193" y="4596"/>
                    </a:cubicBezTo>
                    <a:close/>
                    <a:moveTo>
                      <a:pt x="7954" y="4362"/>
                    </a:moveTo>
                    <a:cubicBezTo>
                      <a:pt x="7920" y="4345"/>
                      <a:pt x="7954" y="4312"/>
                      <a:pt x="7970" y="4278"/>
                    </a:cubicBezTo>
                    <a:cubicBezTo>
                      <a:pt x="7987" y="4295"/>
                      <a:pt x="7954" y="4345"/>
                      <a:pt x="7954" y="4362"/>
                    </a:cubicBezTo>
                    <a:close/>
                    <a:moveTo>
                      <a:pt x="6467" y="6601"/>
                    </a:moveTo>
                    <a:cubicBezTo>
                      <a:pt x="6416" y="6634"/>
                      <a:pt x="6450" y="6584"/>
                      <a:pt x="6416" y="6534"/>
                    </a:cubicBezTo>
                    <a:cubicBezTo>
                      <a:pt x="6366" y="6584"/>
                      <a:pt x="6300" y="6617"/>
                      <a:pt x="6300" y="6701"/>
                    </a:cubicBezTo>
                    <a:cubicBezTo>
                      <a:pt x="6350" y="6701"/>
                      <a:pt x="6350" y="6701"/>
                      <a:pt x="6400" y="6718"/>
                    </a:cubicBezTo>
                    <a:cubicBezTo>
                      <a:pt x="6400" y="6634"/>
                      <a:pt x="6450" y="6667"/>
                      <a:pt x="6467" y="6601"/>
                    </a:cubicBezTo>
                    <a:close/>
                    <a:moveTo>
                      <a:pt x="6233" y="5631"/>
                    </a:moveTo>
                    <a:cubicBezTo>
                      <a:pt x="6166" y="5648"/>
                      <a:pt x="6116" y="5698"/>
                      <a:pt x="6099" y="5631"/>
                    </a:cubicBezTo>
                    <a:cubicBezTo>
                      <a:pt x="6116" y="5615"/>
                      <a:pt x="6149" y="5598"/>
                      <a:pt x="6149" y="5598"/>
                    </a:cubicBezTo>
                    <a:cubicBezTo>
                      <a:pt x="6132" y="5581"/>
                      <a:pt x="6166" y="5565"/>
                      <a:pt x="6149" y="5548"/>
                    </a:cubicBezTo>
                    <a:lnTo>
                      <a:pt x="6116" y="5548"/>
                    </a:lnTo>
                    <a:cubicBezTo>
                      <a:pt x="6116" y="5565"/>
                      <a:pt x="6116" y="5581"/>
                      <a:pt x="6132" y="5598"/>
                    </a:cubicBezTo>
                    <a:cubicBezTo>
                      <a:pt x="6116" y="5581"/>
                      <a:pt x="6099" y="5631"/>
                      <a:pt x="6082" y="5598"/>
                    </a:cubicBezTo>
                    <a:cubicBezTo>
                      <a:pt x="6099" y="5565"/>
                      <a:pt x="6116" y="5548"/>
                      <a:pt x="6132" y="5531"/>
                    </a:cubicBezTo>
                    <a:cubicBezTo>
                      <a:pt x="6099" y="5531"/>
                      <a:pt x="6116" y="5464"/>
                      <a:pt x="6082" y="5464"/>
                    </a:cubicBezTo>
                    <a:cubicBezTo>
                      <a:pt x="6049" y="5531"/>
                      <a:pt x="6015" y="5581"/>
                      <a:pt x="5999" y="5648"/>
                    </a:cubicBezTo>
                    <a:cubicBezTo>
                      <a:pt x="5999" y="5665"/>
                      <a:pt x="6032" y="5665"/>
                      <a:pt x="6032" y="5682"/>
                    </a:cubicBezTo>
                    <a:cubicBezTo>
                      <a:pt x="5999" y="5732"/>
                      <a:pt x="6082" y="5815"/>
                      <a:pt x="6032" y="5865"/>
                    </a:cubicBezTo>
                    <a:cubicBezTo>
                      <a:pt x="6049" y="5865"/>
                      <a:pt x="6066" y="5849"/>
                      <a:pt x="6066" y="5849"/>
                    </a:cubicBezTo>
                    <a:cubicBezTo>
                      <a:pt x="6082" y="5815"/>
                      <a:pt x="6049" y="5832"/>
                      <a:pt x="6049" y="5799"/>
                    </a:cubicBezTo>
                    <a:cubicBezTo>
                      <a:pt x="6099" y="5799"/>
                      <a:pt x="6099" y="5782"/>
                      <a:pt x="6166" y="5782"/>
                    </a:cubicBezTo>
                    <a:cubicBezTo>
                      <a:pt x="6183" y="5748"/>
                      <a:pt x="6132" y="5765"/>
                      <a:pt x="6132" y="5732"/>
                    </a:cubicBezTo>
                    <a:cubicBezTo>
                      <a:pt x="6149" y="5732"/>
                      <a:pt x="6166" y="5732"/>
                      <a:pt x="6166" y="5732"/>
                    </a:cubicBezTo>
                    <a:cubicBezTo>
                      <a:pt x="6216" y="5815"/>
                      <a:pt x="6249" y="5682"/>
                      <a:pt x="6233" y="5631"/>
                    </a:cubicBezTo>
                    <a:close/>
                    <a:moveTo>
                      <a:pt x="6099" y="6667"/>
                    </a:moveTo>
                    <a:cubicBezTo>
                      <a:pt x="6149" y="6651"/>
                      <a:pt x="6132" y="6601"/>
                      <a:pt x="6199" y="6601"/>
                    </a:cubicBezTo>
                    <a:cubicBezTo>
                      <a:pt x="6183" y="6567"/>
                      <a:pt x="6166" y="6567"/>
                      <a:pt x="6149" y="6550"/>
                    </a:cubicBezTo>
                    <a:cubicBezTo>
                      <a:pt x="6149" y="6601"/>
                      <a:pt x="6082" y="6634"/>
                      <a:pt x="6049" y="6667"/>
                    </a:cubicBezTo>
                    <a:cubicBezTo>
                      <a:pt x="6082" y="6667"/>
                      <a:pt x="6132" y="6734"/>
                      <a:pt x="6099" y="6667"/>
                    </a:cubicBezTo>
                    <a:close/>
                    <a:moveTo>
                      <a:pt x="5046" y="6133"/>
                    </a:moveTo>
                    <a:cubicBezTo>
                      <a:pt x="5063" y="6149"/>
                      <a:pt x="5046" y="6149"/>
                      <a:pt x="5046" y="6166"/>
                    </a:cubicBezTo>
                    <a:cubicBezTo>
                      <a:pt x="5063" y="6166"/>
                      <a:pt x="5080" y="6183"/>
                      <a:pt x="5113" y="6183"/>
                    </a:cubicBezTo>
                    <a:cubicBezTo>
                      <a:pt x="5113" y="6133"/>
                      <a:pt x="5030" y="6166"/>
                      <a:pt x="5096" y="6133"/>
                    </a:cubicBezTo>
                    <a:close/>
                    <a:moveTo>
                      <a:pt x="5113" y="5615"/>
                    </a:moveTo>
                    <a:cubicBezTo>
                      <a:pt x="5096" y="5648"/>
                      <a:pt x="5096" y="5581"/>
                      <a:pt x="5080" y="5598"/>
                    </a:cubicBezTo>
                    <a:cubicBezTo>
                      <a:pt x="5080" y="5631"/>
                      <a:pt x="5013" y="5648"/>
                      <a:pt x="5046" y="5698"/>
                    </a:cubicBezTo>
                    <a:cubicBezTo>
                      <a:pt x="5063" y="5665"/>
                      <a:pt x="5130" y="5631"/>
                      <a:pt x="5113" y="5615"/>
                    </a:cubicBezTo>
                    <a:close/>
                    <a:moveTo>
                      <a:pt x="5013" y="4913"/>
                    </a:moveTo>
                    <a:cubicBezTo>
                      <a:pt x="5030" y="4913"/>
                      <a:pt x="5030" y="4896"/>
                      <a:pt x="5046" y="4880"/>
                    </a:cubicBezTo>
                    <a:cubicBezTo>
                      <a:pt x="5046" y="4846"/>
                      <a:pt x="5013" y="4846"/>
                      <a:pt x="5013" y="4829"/>
                    </a:cubicBezTo>
                    <a:cubicBezTo>
                      <a:pt x="4996" y="4863"/>
                      <a:pt x="4980" y="4863"/>
                      <a:pt x="5013" y="4913"/>
                    </a:cubicBezTo>
                    <a:close/>
                    <a:moveTo>
                      <a:pt x="4913" y="5130"/>
                    </a:moveTo>
                    <a:cubicBezTo>
                      <a:pt x="4946" y="5130"/>
                      <a:pt x="4946" y="5097"/>
                      <a:pt x="4963" y="5097"/>
                    </a:cubicBezTo>
                    <a:cubicBezTo>
                      <a:pt x="4913" y="5114"/>
                      <a:pt x="4946" y="5080"/>
                      <a:pt x="4929" y="5063"/>
                    </a:cubicBezTo>
                    <a:cubicBezTo>
                      <a:pt x="4929" y="5080"/>
                      <a:pt x="4929" y="5080"/>
                      <a:pt x="4913" y="5080"/>
                    </a:cubicBezTo>
                    <a:cubicBezTo>
                      <a:pt x="4913" y="5063"/>
                      <a:pt x="4913" y="5063"/>
                      <a:pt x="4913" y="5063"/>
                    </a:cubicBezTo>
                    <a:cubicBezTo>
                      <a:pt x="4896" y="5097"/>
                      <a:pt x="4929" y="5097"/>
                      <a:pt x="4913" y="5130"/>
                    </a:cubicBezTo>
                    <a:close/>
                    <a:moveTo>
                      <a:pt x="6116" y="7870"/>
                    </a:moveTo>
                    <a:cubicBezTo>
                      <a:pt x="6149" y="7904"/>
                      <a:pt x="6166" y="7870"/>
                      <a:pt x="6166" y="7837"/>
                    </a:cubicBezTo>
                    <a:cubicBezTo>
                      <a:pt x="6149" y="7837"/>
                      <a:pt x="6116" y="7837"/>
                      <a:pt x="6116" y="7870"/>
                    </a:cubicBezTo>
                    <a:close/>
                    <a:moveTo>
                      <a:pt x="6132" y="5932"/>
                    </a:moveTo>
                    <a:cubicBezTo>
                      <a:pt x="6132" y="5932"/>
                      <a:pt x="6116" y="5982"/>
                      <a:pt x="6132" y="5982"/>
                    </a:cubicBezTo>
                    <a:cubicBezTo>
                      <a:pt x="6149" y="5966"/>
                      <a:pt x="6166" y="5932"/>
                      <a:pt x="6132" y="5932"/>
                    </a:cubicBezTo>
                    <a:close/>
                    <a:moveTo>
                      <a:pt x="6066" y="5966"/>
                    </a:moveTo>
                    <a:cubicBezTo>
                      <a:pt x="6099" y="5966"/>
                      <a:pt x="6099" y="5932"/>
                      <a:pt x="6116" y="5899"/>
                    </a:cubicBezTo>
                    <a:cubicBezTo>
                      <a:pt x="6099" y="5882"/>
                      <a:pt x="6082" y="5865"/>
                      <a:pt x="6049" y="5865"/>
                    </a:cubicBezTo>
                    <a:cubicBezTo>
                      <a:pt x="6049" y="5899"/>
                      <a:pt x="6066" y="5916"/>
                      <a:pt x="6049" y="5932"/>
                    </a:cubicBezTo>
                    <a:cubicBezTo>
                      <a:pt x="6066" y="5932"/>
                      <a:pt x="6066" y="5949"/>
                      <a:pt x="6066" y="5966"/>
                    </a:cubicBezTo>
                    <a:close/>
                    <a:moveTo>
                      <a:pt x="5665" y="5849"/>
                    </a:moveTo>
                    <a:cubicBezTo>
                      <a:pt x="5665" y="5916"/>
                      <a:pt x="5631" y="5849"/>
                      <a:pt x="5614" y="5865"/>
                    </a:cubicBezTo>
                    <a:cubicBezTo>
                      <a:pt x="5614" y="5899"/>
                      <a:pt x="5614" y="5916"/>
                      <a:pt x="5631" y="5932"/>
                    </a:cubicBezTo>
                    <a:cubicBezTo>
                      <a:pt x="5648" y="5932"/>
                      <a:pt x="5648" y="5916"/>
                      <a:pt x="5665" y="5916"/>
                    </a:cubicBezTo>
                    <a:cubicBezTo>
                      <a:pt x="5648" y="5882"/>
                      <a:pt x="5698" y="5865"/>
                      <a:pt x="5665" y="5849"/>
                    </a:cubicBezTo>
                    <a:close/>
                    <a:moveTo>
                      <a:pt x="6032" y="7553"/>
                    </a:moveTo>
                    <a:cubicBezTo>
                      <a:pt x="6032" y="7520"/>
                      <a:pt x="6032" y="7486"/>
                      <a:pt x="6015" y="7469"/>
                    </a:cubicBezTo>
                    <a:cubicBezTo>
                      <a:pt x="6032" y="7536"/>
                      <a:pt x="5999" y="7486"/>
                      <a:pt x="5965" y="7486"/>
                    </a:cubicBezTo>
                    <a:cubicBezTo>
                      <a:pt x="5949" y="7520"/>
                      <a:pt x="5965" y="7536"/>
                      <a:pt x="5915" y="7536"/>
                    </a:cubicBezTo>
                    <a:cubicBezTo>
                      <a:pt x="5915" y="7536"/>
                      <a:pt x="5899" y="7536"/>
                      <a:pt x="5899" y="7520"/>
                    </a:cubicBezTo>
                    <a:cubicBezTo>
                      <a:pt x="5899" y="7520"/>
                      <a:pt x="5899" y="7503"/>
                      <a:pt x="5899" y="7486"/>
                    </a:cubicBezTo>
                    <a:cubicBezTo>
                      <a:pt x="5882" y="7486"/>
                      <a:pt x="5882" y="7469"/>
                      <a:pt x="5848" y="7469"/>
                    </a:cubicBezTo>
                    <a:cubicBezTo>
                      <a:pt x="5848" y="7486"/>
                      <a:pt x="5848" y="7503"/>
                      <a:pt x="5848" y="7536"/>
                    </a:cubicBezTo>
                    <a:cubicBezTo>
                      <a:pt x="5915" y="7553"/>
                      <a:pt x="5965" y="7620"/>
                      <a:pt x="6032" y="7553"/>
                    </a:cubicBezTo>
                    <a:close/>
                    <a:moveTo>
                      <a:pt x="9725" y="2641"/>
                    </a:moveTo>
                    <a:cubicBezTo>
                      <a:pt x="9775" y="2641"/>
                      <a:pt x="9775" y="2691"/>
                      <a:pt x="9758" y="2724"/>
                    </a:cubicBezTo>
                    <a:cubicBezTo>
                      <a:pt x="9708" y="2724"/>
                      <a:pt x="9708" y="2674"/>
                      <a:pt x="9725" y="2641"/>
                    </a:cubicBezTo>
                    <a:close/>
                    <a:moveTo>
                      <a:pt x="10727" y="1371"/>
                    </a:moveTo>
                    <a:cubicBezTo>
                      <a:pt x="10727" y="1404"/>
                      <a:pt x="10727" y="1438"/>
                      <a:pt x="10694" y="1438"/>
                    </a:cubicBezTo>
                    <a:cubicBezTo>
                      <a:pt x="10694" y="1421"/>
                      <a:pt x="10694" y="1421"/>
                      <a:pt x="10677" y="1404"/>
                    </a:cubicBezTo>
                    <a:cubicBezTo>
                      <a:pt x="10694" y="1404"/>
                      <a:pt x="10694" y="1371"/>
                      <a:pt x="10727" y="1371"/>
                    </a:cubicBezTo>
                    <a:close/>
                    <a:moveTo>
                      <a:pt x="10761" y="2574"/>
                    </a:moveTo>
                    <a:cubicBezTo>
                      <a:pt x="10744" y="2557"/>
                      <a:pt x="10694" y="2591"/>
                      <a:pt x="10727" y="2607"/>
                    </a:cubicBezTo>
                    <a:cubicBezTo>
                      <a:pt x="10711" y="2641"/>
                      <a:pt x="10711" y="2574"/>
                      <a:pt x="10711" y="2540"/>
                    </a:cubicBezTo>
                    <a:cubicBezTo>
                      <a:pt x="10727" y="2540"/>
                      <a:pt x="10761" y="2557"/>
                      <a:pt x="10761" y="2574"/>
                    </a:cubicBezTo>
                    <a:close/>
                    <a:moveTo>
                      <a:pt x="9842" y="1154"/>
                    </a:moveTo>
                    <a:cubicBezTo>
                      <a:pt x="9808" y="1170"/>
                      <a:pt x="9875" y="1103"/>
                      <a:pt x="9825" y="1103"/>
                    </a:cubicBezTo>
                    <a:cubicBezTo>
                      <a:pt x="9825" y="1087"/>
                      <a:pt x="9858" y="1120"/>
                      <a:pt x="9875" y="1103"/>
                    </a:cubicBezTo>
                    <a:cubicBezTo>
                      <a:pt x="9875" y="1137"/>
                      <a:pt x="9842" y="1137"/>
                      <a:pt x="9842" y="1154"/>
                    </a:cubicBezTo>
                    <a:close/>
                    <a:moveTo>
                      <a:pt x="10761" y="2674"/>
                    </a:moveTo>
                    <a:cubicBezTo>
                      <a:pt x="10761" y="2624"/>
                      <a:pt x="10777" y="2607"/>
                      <a:pt x="10794" y="2591"/>
                    </a:cubicBezTo>
                    <a:lnTo>
                      <a:pt x="10794" y="2657"/>
                    </a:lnTo>
                    <a:cubicBezTo>
                      <a:pt x="10794" y="2657"/>
                      <a:pt x="10777" y="2674"/>
                      <a:pt x="10761" y="2674"/>
                    </a:cubicBezTo>
                    <a:close/>
                    <a:moveTo>
                      <a:pt x="9909" y="1371"/>
                    </a:moveTo>
                    <a:cubicBezTo>
                      <a:pt x="9892" y="1337"/>
                      <a:pt x="9975" y="1337"/>
                      <a:pt x="9959" y="1371"/>
                    </a:cubicBezTo>
                    <a:close/>
                    <a:moveTo>
                      <a:pt x="10226" y="1705"/>
                    </a:moveTo>
                    <a:cubicBezTo>
                      <a:pt x="10259" y="1688"/>
                      <a:pt x="10259" y="1722"/>
                      <a:pt x="10276" y="1705"/>
                    </a:cubicBezTo>
                    <a:cubicBezTo>
                      <a:pt x="10276" y="1755"/>
                      <a:pt x="10243" y="1705"/>
                      <a:pt x="10243" y="1738"/>
                    </a:cubicBezTo>
                    <a:cubicBezTo>
                      <a:pt x="10226" y="1738"/>
                      <a:pt x="10226" y="1722"/>
                      <a:pt x="10226" y="1705"/>
                    </a:cubicBezTo>
                    <a:close/>
                    <a:moveTo>
                      <a:pt x="10176" y="1220"/>
                    </a:moveTo>
                    <a:cubicBezTo>
                      <a:pt x="10193" y="1237"/>
                      <a:pt x="10193" y="1237"/>
                      <a:pt x="10209" y="1220"/>
                    </a:cubicBezTo>
                    <a:cubicBezTo>
                      <a:pt x="10176" y="1204"/>
                      <a:pt x="10109" y="1220"/>
                      <a:pt x="10109" y="1137"/>
                    </a:cubicBezTo>
                    <a:cubicBezTo>
                      <a:pt x="10159" y="1120"/>
                      <a:pt x="10159" y="1120"/>
                      <a:pt x="10193" y="1103"/>
                    </a:cubicBezTo>
                    <a:cubicBezTo>
                      <a:pt x="10209" y="1120"/>
                      <a:pt x="10276" y="1137"/>
                      <a:pt x="10293" y="1120"/>
                    </a:cubicBezTo>
                    <a:cubicBezTo>
                      <a:pt x="10310" y="1137"/>
                      <a:pt x="10259" y="1170"/>
                      <a:pt x="10259" y="1220"/>
                    </a:cubicBezTo>
                    <a:cubicBezTo>
                      <a:pt x="10243" y="1220"/>
                      <a:pt x="10259" y="1187"/>
                      <a:pt x="10243" y="1187"/>
                    </a:cubicBezTo>
                    <a:cubicBezTo>
                      <a:pt x="10226" y="1204"/>
                      <a:pt x="10176" y="1304"/>
                      <a:pt x="10176" y="1220"/>
                    </a:cubicBezTo>
                    <a:close/>
                    <a:moveTo>
                      <a:pt x="10293" y="2440"/>
                    </a:moveTo>
                    <a:cubicBezTo>
                      <a:pt x="10310" y="2407"/>
                      <a:pt x="10310" y="2407"/>
                      <a:pt x="10360" y="2407"/>
                    </a:cubicBezTo>
                    <a:cubicBezTo>
                      <a:pt x="10360" y="2373"/>
                      <a:pt x="10343" y="2373"/>
                      <a:pt x="10360" y="2357"/>
                    </a:cubicBezTo>
                    <a:cubicBezTo>
                      <a:pt x="10393" y="2357"/>
                      <a:pt x="10360" y="2407"/>
                      <a:pt x="10360" y="2440"/>
                    </a:cubicBezTo>
                    <a:cubicBezTo>
                      <a:pt x="10360" y="2407"/>
                      <a:pt x="10310" y="2423"/>
                      <a:pt x="10310" y="2457"/>
                    </a:cubicBezTo>
                    <a:cubicBezTo>
                      <a:pt x="10310" y="2507"/>
                      <a:pt x="10326" y="2524"/>
                      <a:pt x="10326" y="2540"/>
                    </a:cubicBezTo>
                    <a:cubicBezTo>
                      <a:pt x="10310" y="2574"/>
                      <a:pt x="10310" y="2507"/>
                      <a:pt x="10293" y="2524"/>
                    </a:cubicBezTo>
                    <a:cubicBezTo>
                      <a:pt x="10276" y="2540"/>
                      <a:pt x="10293" y="2557"/>
                      <a:pt x="10243" y="2574"/>
                    </a:cubicBezTo>
                    <a:cubicBezTo>
                      <a:pt x="10293" y="2641"/>
                      <a:pt x="10209" y="2657"/>
                      <a:pt x="10159" y="2674"/>
                    </a:cubicBezTo>
                    <a:cubicBezTo>
                      <a:pt x="10159" y="2641"/>
                      <a:pt x="10142" y="2607"/>
                      <a:pt x="10126" y="2591"/>
                    </a:cubicBezTo>
                    <a:cubicBezTo>
                      <a:pt x="10159" y="2540"/>
                      <a:pt x="10159" y="2524"/>
                      <a:pt x="10176" y="2440"/>
                    </a:cubicBezTo>
                    <a:cubicBezTo>
                      <a:pt x="10226" y="2440"/>
                      <a:pt x="10276" y="2390"/>
                      <a:pt x="10293" y="2440"/>
                    </a:cubicBezTo>
                    <a:close/>
                    <a:moveTo>
                      <a:pt x="10794" y="4980"/>
                    </a:moveTo>
                    <a:cubicBezTo>
                      <a:pt x="10794" y="4980"/>
                      <a:pt x="10794" y="4980"/>
                      <a:pt x="10794" y="4980"/>
                    </a:cubicBezTo>
                    <a:lnTo>
                      <a:pt x="10794" y="4896"/>
                    </a:lnTo>
                    <a:cubicBezTo>
                      <a:pt x="10761" y="4913"/>
                      <a:pt x="10777" y="4946"/>
                      <a:pt x="10794" y="4980"/>
                    </a:cubicBezTo>
                    <a:close/>
                    <a:moveTo>
                      <a:pt x="10761" y="4395"/>
                    </a:moveTo>
                    <a:lnTo>
                      <a:pt x="10761" y="4395"/>
                    </a:lnTo>
                    <a:cubicBezTo>
                      <a:pt x="10761" y="4378"/>
                      <a:pt x="10761" y="4378"/>
                      <a:pt x="10761" y="4378"/>
                    </a:cubicBezTo>
                    <a:cubicBezTo>
                      <a:pt x="10761" y="4378"/>
                      <a:pt x="10761" y="4378"/>
                      <a:pt x="10761" y="4395"/>
                    </a:cubicBezTo>
                    <a:cubicBezTo>
                      <a:pt x="10761" y="4395"/>
                      <a:pt x="10761" y="4395"/>
                      <a:pt x="10761" y="4395"/>
                    </a:cubicBezTo>
                    <a:cubicBezTo>
                      <a:pt x="10761" y="4395"/>
                      <a:pt x="10761" y="4395"/>
                      <a:pt x="10761" y="4395"/>
                    </a:cubicBezTo>
                    <a:cubicBezTo>
                      <a:pt x="10727" y="4428"/>
                      <a:pt x="10694" y="4479"/>
                      <a:pt x="10627" y="4445"/>
                    </a:cubicBezTo>
                    <a:cubicBezTo>
                      <a:pt x="10627" y="4462"/>
                      <a:pt x="10627" y="4479"/>
                      <a:pt x="10627" y="4479"/>
                    </a:cubicBezTo>
                    <a:cubicBezTo>
                      <a:pt x="10644" y="4495"/>
                      <a:pt x="10660" y="4512"/>
                      <a:pt x="10677" y="4529"/>
                    </a:cubicBezTo>
                    <a:cubicBezTo>
                      <a:pt x="10660" y="4529"/>
                      <a:pt x="10660" y="4545"/>
                      <a:pt x="10644" y="4545"/>
                    </a:cubicBezTo>
                    <a:cubicBezTo>
                      <a:pt x="10644" y="4545"/>
                      <a:pt x="10644" y="4529"/>
                      <a:pt x="10627" y="4529"/>
                    </a:cubicBezTo>
                    <a:cubicBezTo>
                      <a:pt x="10610" y="4612"/>
                      <a:pt x="10727" y="4529"/>
                      <a:pt x="10744" y="4596"/>
                    </a:cubicBezTo>
                    <a:cubicBezTo>
                      <a:pt x="10727" y="4596"/>
                      <a:pt x="10727" y="4612"/>
                      <a:pt x="10727" y="4629"/>
                    </a:cubicBezTo>
                    <a:cubicBezTo>
                      <a:pt x="10744" y="4646"/>
                      <a:pt x="10777" y="4662"/>
                      <a:pt x="10794" y="4679"/>
                    </a:cubicBezTo>
                    <a:lnTo>
                      <a:pt x="10794" y="4362"/>
                    </a:lnTo>
                    <a:cubicBezTo>
                      <a:pt x="10761" y="4362"/>
                      <a:pt x="10744" y="4362"/>
                      <a:pt x="10761" y="4395"/>
                    </a:cubicBezTo>
                    <a:close/>
                    <a:moveTo>
                      <a:pt x="10794" y="4880"/>
                    </a:moveTo>
                    <a:lnTo>
                      <a:pt x="10794" y="4813"/>
                    </a:lnTo>
                    <a:cubicBezTo>
                      <a:pt x="10794" y="4829"/>
                      <a:pt x="10777" y="4863"/>
                      <a:pt x="10794" y="4880"/>
                    </a:cubicBezTo>
                    <a:close/>
                    <a:moveTo>
                      <a:pt x="10794" y="3994"/>
                    </a:moveTo>
                    <a:lnTo>
                      <a:pt x="10794" y="3994"/>
                    </a:lnTo>
                    <a:cubicBezTo>
                      <a:pt x="10794" y="3994"/>
                      <a:pt x="10777" y="3994"/>
                      <a:pt x="10777" y="3977"/>
                    </a:cubicBezTo>
                    <a:cubicBezTo>
                      <a:pt x="10777" y="3994"/>
                      <a:pt x="10794" y="3994"/>
                      <a:pt x="10794" y="3994"/>
                    </a:cubicBezTo>
                    <a:close/>
                    <a:moveTo>
                      <a:pt x="10777" y="3409"/>
                    </a:moveTo>
                    <a:cubicBezTo>
                      <a:pt x="10794" y="3393"/>
                      <a:pt x="10777" y="3393"/>
                      <a:pt x="10777" y="3359"/>
                    </a:cubicBezTo>
                    <a:cubicBezTo>
                      <a:pt x="10777" y="3359"/>
                      <a:pt x="10794" y="3359"/>
                      <a:pt x="10794" y="3359"/>
                    </a:cubicBezTo>
                    <a:lnTo>
                      <a:pt x="10794" y="3426"/>
                    </a:lnTo>
                    <a:cubicBezTo>
                      <a:pt x="10794" y="3426"/>
                      <a:pt x="10777" y="3426"/>
                      <a:pt x="10777" y="3409"/>
                    </a:cubicBezTo>
                    <a:close/>
                    <a:moveTo>
                      <a:pt x="10794" y="6367"/>
                    </a:moveTo>
                    <a:cubicBezTo>
                      <a:pt x="10794" y="6367"/>
                      <a:pt x="10794" y="6367"/>
                      <a:pt x="10794" y="6367"/>
                    </a:cubicBezTo>
                    <a:lnTo>
                      <a:pt x="10794" y="6333"/>
                    </a:lnTo>
                    <a:cubicBezTo>
                      <a:pt x="10794" y="6333"/>
                      <a:pt x="10794" y="6333"/>
                      <a:pt x="10794" y="6333"/>
                    </a:cubicBezTo>
                    <a:close/>
                    <a:moveTo>
                      <a:pt x="9641" y="352"/>
                    </a:moveTo>
                    <a:cubicBezTo>
                      <a:pt x="9608" y="368"/>
                      <a:pt x="9625" y="318"/>
                      <a:pt x="9591" y="335"/>
                    </a:cubicBezTo>
                    <a:cubicBezTo>
                      <a:pt x="9608" y="318"/>
                      <a:pt x="9608" y="318"/>
                      <a:pt x="9608" y="301"/>
                    </a:cubicBezTo>
                    <a:cubicBezTo>
                      <a:pt x="9625" y="301"/>
                      <a:pt x="9625" y="318"/>
                      <a:pt x="9641" y="352"/>
                    </a:cubicBezTo>
                    <a:close/>
                    <a:moveTo>
                      <a:pt x="8572" y="469"/>
                    </a:moveTo>
                    <a:cubicBezTo>
                      <a:pt x="8605" y="485"/>
                      <a:pt x="8622" y="485"/>
                      <a:pt x="8639" y="502"/>
                    </a:cubicBezTo>
                    <a:cubicBezTo>
                      <a:pt x="8655" y="469"/>
                      <a:pt x="8622" y="469"/>
                      <a:pt x="8622" y="452"/>
                    </a:cubicBezTo>
                    <a:cubicBezTo>
                      <a:pt x="8622" y="435"/>
                      <a:pt x="8622" y="435"/>
                      <a:pt x="8622" y="418"/>
                    </a:cubicBezTo>
                    <a:cubicBezTo>
                      <a:pt x="8622" y="418"/>
                      <a:pt x="8589" y="418"/>
                      <a:pt x="8589" y="435"/>
                    </a:cubicBezTo>
                    <a:cubicBezTo>
                      <a:pt x="8639" y="435"/>
                      <a:pt x="8572" y="452"/>
                      <a:pt x="8572" y="469"/>
                    </a:cubicBezTo>
                    <a:close/>
                    <a:moveTo>
                      <a:pt x="10794" y="6801"/>
                    </a:moveTo>
                    <a:lnTo>
                      <a:pt x="10794" y="6734"/>
                    </a:lnTo>
                    <a:cubicBezTo>
                      <a:pt x="10761" y="6751"/>
                      <a:pt x="10744" y="6751"/>
                      <a:pt x="10711" y="6768"/>
                    </a:cubicBezTo>
                    <a:cubicBezTo>
                      <a:pt x="10761" y="6768"/>
                      <a:pt x="10761" y="6784"/>
                      <a:pt x="10794" y="6801"/>
                    </a:cubicBezTo>
                    <a:close/>
                    <a:moveTo>
                      <a:pt x="919" y="8221"/>
                    </a:moveTo>
                    <a:cubicBezTo>
                      <a:pt x="903" y="8238"/>
                      <a:pt x="919" y="8255"/>
                      <a:pt x="919" y="8271"/>
                    </a:cubicBezTo>
                    <a:cubicBezTo>
                      <a:pt x="953" y="8255"/>
                      <a:pt x="969" y="8238"/>
                      <a:pt x="986" y="8221"/>
                    </a:cubicBezTo>
                    <a:cubicBezTo>
                      <a:pt x="953" y="8238"/>
                      <a:pt x="936" y="8238"/>
                      <a:pt x="919" y="8221"/>
                    </a:cubicBezTo>
                    <a:close/>
                    <a:moveTo>
                      <a:pt x="1805" y="4261"/>
                    </a:moveTo>
                    <a:cubicBezTo>
                      <a:pt x="1805" y="4278"/>
                      <a:pt x="1771" y="4278"/>
                      <a:pt x="1771" y="4295"/>
                    </a:cubicBezTo>
                    <a:cubicBezTo>
                      <a:pt x="1788" y="4295"/>
                      <a:pt x="1771" y="4362"/>
                      <a:pt x="1805" y="4378"/>
                    </a:cubicBezTo>
                    <a:cubicBezTo>
                      <a:pt x="1822" y="4312"/>
                      <a:pt x="1805" y="4362"/>
                      <a:pt x="1822" y="4362"/>
                    </a:cubicBezTo>
                    <a:cubicBezTo>
                      <a:pt x="1838" y="4362"/>
                      <a:pt x="1872" y="4312"/>
                      <a:pt x="1872" y="4328"/>
                    </a:cubicBezTo>
                    <a:cubicBezTo>
                      <a:pt x="1872" y="4345"/>
                      <a:pt x="1838" y="4378"/>
                      <a:pt x="1872" y="4378"/>
                    </a:cubicBezTo>
                    <a:cubicBezTo>
                      <a:pt x="1872" y="4328"/>
                      <a:pt x="1905" y="4312"/>
                      <a:pt x="1922" y="4295"/>
                    </a:cubicBezTo>
                    <a:cubicBezTo>
                      <a:pt x="1888" y="4278"/>
                      <a:pt x="1838" y="4312"/>
                      <a:pt x="1805" y="4261"/>
                    </a:cubicBezTo>
                    <a:close/>
                    <a:moveTo>
                      <a:pt x="1220" y="8238"/>
                    </a:moveTo>
                    <a:cubicBezTo>
                      <a:pt x="1237" y="8238"/>
                      <a:pt x="1270" y="8238"/>
                      <a:pt x="1270" y="8205"/>
                    </a:cubicBezTo>
                    <a:cubicBezTo>
                      <a:pt x="1254" y="8205"/>
                      <a:pt x="1254" y="8188"/>
                      <a:pt x="1254" y="8171"/>
                    </a:cubicBezTo>
                    <a:cubicBezTo>
                      <a:pt x="1220" y="8171"/>
                      <a:pt x="1203" y="8205"/>
                      <a:pt x="1220" y="8238"/>
                    </a:cubicBezTo>
                    <a:close/>
                    <a:moveTo>
                      <a:pt x="1437" y="4412"/>
                    </a:moveTo>
                    <a:cubicBezTo>
                      <a:pt x="1421" y="4445"/>
                      <a:pt x="1337" y="4428"/>
                      <a:pt x="1337" y="4445"/>
                    </a:cubicBezTo>
                    <a:cubicBezTo>
                      <a:pt x="1387" y="4545"/>
                      <a:pt x="1404" y="4445"/>
                      <a:pt x="1454" y="4495"/>
                    </a:cubicBezTo>
                    <a:cubicBezTo>
                      <a:pt x="1454" y="4512"/>
                      <a:pt x="1421" y="4512"/>
                      <a:pt x="1421" y="4545"/>
                    </a:cubicBezTo>
                    <a:cubicBezTo>
                      <a:pt x="1454" y="4562"/>
                      <a:pt x="1454" y="4529"/>
                      <a:pt x="1471" y="4512"/>
                    </a:cubicBezTo>
                    <a:cubicBezTo>
                      <a:pt x="1471" y="4462"/>
                      <a:pt x="1504" y="4445"/>
                      <a:pt x="1504" y="4412"/>
                    </a:cubicBezTo>
                    <a:cubicBezTo>
                      <a:pt x="1471" y="4428"/>
                      <a:pt x="1454" y="4462"/>
                      <a:pt x="1437" y="4412"/>
                    </a:cubicBezTo>
                    <a:close/>
                    <a:moveTo>
                      <a:pt x="84" y="8789"/>
                    </a:moveTo>
                    <a:cubicBezTo>
                      <a:pt x="84" y="8806"/>
                      <a:pt x="51" y="8806"/>
                      <a:pt x="34" y="8823"/>
                    </a:cubicBezTo>
                    <a:cubicBezTo>
                      <a:pt x="67" y="8840"/>
                      <a:pt x="0" y="8873"/>
                      <a:pt x="51" y="8873"/>
                    </a:cubicBezTo>
                    <a:cubicBezTo>
                      <a:pt x="67" y="8840"/>
                      <a:pt x="101" y="8856"/>
                      <a:pt x="101" y="8806"/>
                    </a:cubicBezTo>
                    <a:cubicBezTo>
                      <a:pt x="84" y="8806"/>
                      <a:pt x="84" y="8789"/>
                      <a:pt x="84" y="8789"/>
                    </a:cubicBezTo>
                    <a:close/>
                    <a:moveTo>
                      <a:pt x="67" y="8572"/>
                    </a:moveTo>
                    <a:cubicBezTo>
                      <a:pt x="84" y="8572"/>
                      <a:pt x="84" y="8572"/>
                      <a:pt x="117" y="8589"/>
                    </a:cubicBezTo>
                    <a:cubicBezTo>
                      <a:pt x="101" y="8555"/>
                      <a:pt x="117" y="8539"/>
                      <a:pt x="117" y="8539"/>
                    </a:cubicBezTo>
                    <a:cubicBezTo>
                      <a:pt x="117" y="8522"/>
                      <a:pt x="101" y="8522"/>
                      <a:pt x="67" y="8522"/>
                    </a:cubicBezTo>
                    <a:cubicBezTo>
                      <a:pt x="67" y="8555"/>
                      <a:pt x="51" y="8539"/>
                      <a:pt x="67" y="8572"/>
                    </a:cubicBezTo>
                    <a:close/>
                    <a:moveTo>
                      <a:pt x="2206" y="8672"/>
                    </a:moveTo>
                    <a:cubicBezTo>
                      <a:pt x="2223" y="8706"/>
                      <a:pt x="2256" y="8689"/>
                      <a:pt x="2239" y="8639"/>
                    </a:cubicBezTo>
                    <a:cubicBezTo>
                      <a:pt x="2223" y="8656"/>
                      <a:pt x="2206" y="8656"/>
                      <a:pt x="2206" y="8672"/>
                    </a:cubicBezTo>
                    <a:close/>
                    <a:moveTo>
                      <a:pt x="2891" y="4596"/>
                    </a:moveTo>
                    <a:cubicBezTo>
                      <a:pt x="2891" y="4612"/>
                      <a:pt x="2874" y="4612"/>
                      <a:pt x="2874" y="4629"/>
                    </a:cubicBezTo>
                    <a:lnTo>
                      <a:pt x="2908" y="4629"/>
                    </a:lnTo>
                    <a:cubicBezTo>
                      <a:pt x="2908" y="4612"/>
                      <a:pt x="2908" y="4579"/>
                      <a:pt x="2891" y="4596"/>
                    </a:cubicBezTo>
                    <a:close/>
                    <a:moveTo>
                      <a:pt x="1554" y="7937"/>
                    </a:moveTo>
                    <a:cubicBezTo>
                      <a:pt x="1571" y="7937"/>
                      <a:pt x="1604" y="7921"/>
                      <a:pt x="1621" y="7904"/>
                    </a:cubicBezTo>
                    <a:cubicBezTo>
                      <a:pt x="1588" y="7904"/>
                      <a:pt x="1554" y="7887"/>
                      <a:pt x="1554" y="7937"/>
                    </a:cubicBezTo>
                    <a:close/>
                    <a:moveTo>
                      <a:pt x="2390" y="4495"/>
                    </a:moveTo>
                    <a:cubicBezTo>
                      <a:pt x="2323" y="4495"/>
                      <a:pt x="2323" y="4545"/>
                      <a:pt x="2306" y="4562"/>
                    </a:cubicBezTo>
                    <a:cubicBezTo>
                      <a:pt x="2340" y="4545"/>
                      <a:pt x="2356" y="4596"/>
                      <a:pt x="2356" y="4562"/>
                    </a:cubicBezTo>
                    <a:cubicBezTo>
                      <a:pt x="2340" y="4545"/>
                      <a:pt x="2406" y="4545"/>
                      <a:pt x="2423" y="4529"/>
                    </a:cubicBezTo>
                    <a:cubicBezTo>
                      <a:pt x="2390" y="4545"/>
                      <a:pt x="2390" y="4512"/>
                      <a:pt x="2390" y="4495"/>
                    </a:cubicBezTo>
                    <a:close/>
                    <a:moveTo>
                      <a:pt x="9775" y="4729"/>
                    </a:moveTo>
                    <a:cubicBezTo>
                      <a:pt x="9858" y="4545"/>
                      <a:pt x="9725" y="4512"/>
                      <a:pt x="9741" y="4662"/>
                    </a:cubicBezTo>
                    <a:cubicBezTo>
                      <a:pt x="9741" y="4646"/>
                      <a:pt x="9758" y="4646"/>
                      <a:pt x="9758" y="4646"/>
                    </a:cubicBezTo>
                    <a:cubicBezTo>
                      <a:pt x="9775" y="4696"/>
                      <a:pt x="9758" y="4696"/>
                      <a:pt x="9741" y="4729"/>
                    </a:cubicBezTo>
                    <a:close/>
                    <a:moveTo>
                      <a:pt x="9758" y="4328"/>
                    </a:moveTo>
                    <a:cubicBezTo>
                      <a:pt x="9758" y="4345"/>
                      <a:pt x="9758" y="4345"/>
                      <a:pt x="9775" y="4345"/>
                    </a:cubicBezTo>
                    <a:cubicBezTo>
                      <a:pt x="9775" y="4345"/>
                      <a:pt x="9775" y="4278"/>
                      <a:pt x="9741" y="4278"/>
                    </a:cubicBezTo>
                    <a:cubicBezTo>
                      <a:pt x="9741" y="4312"/>
                      <a:pt x="9725" y="4312"/>
                      <a:pt x="9708" y="4312"/>
                    </a:cubicBezTo>
                    <a:cubicBezTo>
                      <a:pt x="9725" y="4345"/>
                      <a:pt x="9741" y="4362"/>
                      <a:pt x="9758" y="4328"/>
                    </a:cubicBezTo>
                    <a:close/>
                    <a:moveTo>
                      <a:pt x="9959" y="4312"/>
                    </a:moveTo>
                    <a:cubicBezTo>
                      <a:pt x="9942" y="4312"/>
                      <a:pt x="9942" y="4295"/>
                      <a:pt x="9909" y="4295"/>
                    </a:cubicBezTo>
                    <a:cubicBezTo>
                      <a:pt x="9909" y="4312"/>
                      <a:pt x="9909" y="4345"/>
                      <a:pt x="9925" y="4345"/>
                    </a:cubicBezTo>
                    <a:cubicBezTo>
                      <a:pt x="9909" y="4312"/>
                      <a:pt x="9959" y="4345"/>
                      <a:pt x="9959" y="4312"/>
                    </a:cubicBezTo>
                    <a:close/>
                    <a:moveTo>
                      <a:pt x="9875" y="4495"/>
                    </a:moveTo>
                    <a:cubicBezTo>
                      <a:pt x="9925" y="4529"/>
                      <a:pt x="9942" y="4479"/>
                      <a:pt x="9942" y="4445"/>
                    </a:cubicBezTo>
                    <a:cubicBezTo>
                      <a:pt x="9925" y="4445"/>
                      <a:pt x="9875" y="4428"/>
                      <a:pt x="9875" y="4445"/>
                    </a:cubicBezTo>
                    <a:cubicBezTo>
                      <a:pt x="9892" y="4462"/>
                      <a:pt x="9909" y="4495"/>
                      <a:pt x="9892" y="4479"/>
                    </a:cubicBezTo>
                    <a:cubicBezTo>
                      <a:pt x="9892" y="4462"/>
                      <a:pt x="9875" y="4479"/>
                      <a:pt x="9875" y="4495"/>
                    </a:cubicBezTo>
                    <a:close/>
                    <a:moveTo>
                      <a:pt x="10159" y="4729"/>
                    </a:moveTo>
                    <a:cubicBezTo>
                      <a:pt x="10176" y="4746"/>
                      <a:pt x="10193" y="4763"/>
                      <a:pt x="10176" y="4796"/>
                    </a:cubicBezTo>
                    <a:cubicBezTo>
                      <a:pt x="10193" y="4796"/>
                      <a:pt x="10209" y="4796"/>
                      <a:pt x="10226" y="4813"/>
                    </a:cubicBezTo>
                    <a:cubicBezTo>
                      <a:pt x="10209" y="4813"/>
                      <a:pt x="10193" y="4829"/>
                      <a:pt x="10193" y="4846"/>
                    </a:cubicBezTo>
                    <a:cubicBezTo>
                      <a:pt x="10226" y="4846"/>
                      <a:pt x="10209" y="4896"/>
                      <a:pt x="10226" y="4913"/>
                    </a:cubicBezTo>
                    <a:cubicBezTo>
                      <a:pt x="10159" y="4913"/>
                      <a:pt x="10193" y="4997"/>
                      <a:pt x="10176" y="5013"/>
                    </a:cubicBezTo>
                    <a:cubicBezTo>
                      <a:pt x="10209" y="4980"/>
                      <a:pt x="10209" y="5030"/>
                      <a:pt x="10243" y="5013"/>
                    </a:cubicBezTo>
                    <a:cubicBezTo>
                      <a:pt x="10209" y="4997"/>
                      <a:pt x="10226" y="4946"/>
                      <a:pt x="10243" y="4930"/>
                    </a:cubicBezTo>
                    <a:cubicBezTo>
                      <a:pt x="10243" y="4963"/>
                      <a:pt x="10293" y="4963"/>
                      <a:pt x="10293" y="4946"/>
                    </a:cubicBezTo>
                    <a:cubicBezTo>
                      <a:pt x="10259" y="4930"/>
                      <a:pt x="10259" y="4880"/>
                      <a:pt x="10243" y="4863"/>
                    </a:cubicBezTo>
                    <a:cubicBezTo>
                      <a:pt x="10276" y="4846"/>
                      <a:pt x="10293" y="4880"/>
                      <a:pt x="10293" y="4863"/>
                    </a:cubicBezTo>
                    <a:cubicBezTo>
                      <a:pt x="10293" y="4846"/>
                      <a:pt x="10276" y="4846"/>
                      <a:pt x="10276" y="4813"/>
                    </a:cubicBezTo>
                    <a:cubicBezTo>
                      <a:pt x="10310" y="4796"/>
                      <a:pt x="10326" y="4746"/>
                      <a:pt x="10343" y="4696"/>
                    </a:cubicBezTo>
                    <a:cubicBezTo>
                      <a:pt x="10293" y="4679"/>
                      <a:pt x="10343" y="4612"/>
                      <a:pt x="10326" y="4612"/>
                    </a:cubicBezTo>
                    <a:cubicBezTo>
                      <a:pt x="10310" y="4629"/>
                      <a:pt x="10293" y="4662"/>
                      <a:pt x="10310" y="4679"/>
                    </a:cubicBezTo>
                    <a:cubicBezTo>
                      <a:pt x="10259" y="4679"/>
                      <a:pt x="10276" y="4729"/>
                      <a:pt x="10243" y="4746"/>
                    </a:cubicBezTo>
                    <a:cubicBezTo>
                      <a:pt x="10243" y="4729"/>
                      <a:pt x="10243" y="4713"/>
                      <a:pt x="10226" y="4696"/>
                    </a:cubicBezTo>
                    <a:cubicBezTo>
                      <a:pt x="10176" y="4679"/>
                      <a:pt x="10193" y="4729"/>
                      <a:pt x="10159" y="4729"/>
                    </a:cubicBezTo>
                    <a:cubicBezTo>
                      <a:pt x="10159" y="4729"/>
                      <a:pt x="10159" y="4713"/>
                      <a:pt x="10159" y="4729"/>
                    </a:cubicBezTo>
                    <a:close/>
                    <a:moveTo>
                      <a:pt x="10109" y="4312"/>
                    </a:moveTo>
                    <a:cubicBezTo>
                      <a:pt x="10126" y="4328"/>
                      <a:pt x="10126" y="4328"/>
                      <a:pt x="10126" y="4345"/>
                    </a:cubicBezTo>
                    <a:cubicBezTo>
                      <a:pt x="10159" y="4345"/>
                      <a:pt x="10176" y="4345"/>
                      <a:pt x="10176" y="4345"/>
                    </a:cubicBezTo>
                    <a:cubicBezTo>
                      <a:pt x="10176" y="4362"/>
                      <a:pt x="10176" y="4378"/>
                      <a:pt x="10159" y="4378"/>
                    </a:cubicBezTo>
                    <a:cubicBezTo>
                      <a:pt x="10142" y="4345"/>
                      <a:pt x="10109" y="4362"/>
                      <a:pt x="10092" y="4328"/>
                    </a:cubicBezTo>
                    <a:cubicBezTo>
                      <a:pt x="10092" y="4362"/>
                      <a:pt x="10109" y="4378"/>
                      <a:pt x="10092" y="4428"/>
                    </a:cubicBezTo>
                    <a:cubicBezTo>
                      <a:pt x="10126" y="4445"/>
                      <a:pt x="10159" y="4428"/>
                      <a:pt x="10176" y="4395"/>
                    </a:cubicBezTo>
                    <a:cubicBezTo>
                      <a:pt x="10176" y="4428"/>
                      <a:pt x="10193" y="4445"/>
                      <a:pt x="10209" y="4445"/>
                    </a:cubicBezTo>
                    <a:cubicBezTo>
                      <a:pt x="10209" y="4445"/>
                      <a:pt x="10209" y="4428"/>
                      <a:pt x="10209" y="4428"/>
                    </a:cubicBezTo>
                    <a:cubicBezTo>
                      <a:pt x="10176" y="4412"/>
                      <a:pt x="10209" y="4378"/>
                      <a:pt x="10193" y="4328"/>
                    </a:cubicBezTo>
                    <a:cubicBezTo>
                      <a:pt x="10159" y="4328"/>
                      <a:pt x="10142" y="4278"/>
                      <a:pt x="10109" y="4312"/>
                    </a:cubicBezTo>
                    <a:close/>
                    <a:moveTo>
                      <a:pt x="10009" y="4412"/>
                    </a:moveTo>
                    <a:cubicBezTo>
                      <a:pt x="10042" y="4479"/>
                      <a:pt x="9942" y="4479"/>
                      <a:pt x="9992" y="4529"/>
                    </a:cubicBezTo>
                    <a:cubicBezTo>
                      <a:pt x="9992" y="4512"/>
                      <a:pt x="9992" y="4495"/>
                      <a:pt x="10009" y="4495"/>
                    </a:cubicBezTo>
                    <a:cubicBezTo>
                      <a:pt x="9992" y="4545"/>
                      <a:pt x="10042" y="4529"/>
                      <a:pt x="10042" y="4596"/>
                    </a:cubicBezTo>
                    <a:cubicBezTo>
                      <a:pt x="10042" y="4596"/>
                      <a:pt x="10059" y="4579"/>
                      <a:pt x="10059" y="4596"/>
                    </a:cubicBezTo>
                    <a:cubicBezTo>
                      <a:pt x="10092" y="4646"/>
                      <a:pt x="10059" y="4545"/>
                      <a:pt x="10042" y="4545"/>
                    </a:cubicBezTo>
                    <a:cubicBezTo>
                      <a:pt x="10076" y="4529"/>
                      <a:pt x="10092" y="4445"/>
                      <a:pt x="10059" y="4412"/>
                    </a:cubicBezTo>
                    <a:cubicBezTo>
                      <a:pt x="10059" y="4428"/>
                      <a:pt x="10026" y="4395"/>
                      <a:pt x="10009" y="4412"/>
                    </a:cubicBezTo>
                    <a:close/>
                    <a:moveTo>
                      <a:pt x="9474" y="4646"/>
                    </a:moveTo>
                    <a:cubicBezTo>
                      <a:pt x="9474" y="4612"/>
                      <a:pt x="9474" y="4629"/>
                      <a:pt x="9474" y="4596"/>
                    </a:cubicBezTo>
                    <a:cubicBezTo>
                      <a:pt x="9441" y="4596"/>
                      <a:pt x="9424" y="4612"/>
                      <a:pt x="9407" y="4612"/>
                    </a:cubicBezTo>
                    <a:cubicBezTo>
                      <a:pt x="9424" y="4629"/>
                      <a:pt x="9441" y="4646"/>
                      <a:pt x="9474" y="4646"/>
                    </a:cubicBezTo>
                    <a:close/>
                    <a:moveTo>
                      <a:pt x="9491" y="4646"/>
                    </a:moveTo>
                    <a:cubicBezTo>
                      <a:pt x="9524" y="4646"/>
                      <a:pt x="9524" y="4662"/>
                      <a:pt x="9524" y="4662"/>
                    </a:cubicBezTo>
                    <a:cubicBezTo>
                      <a:pt x="9524" y="4646"/>
                      <a:pt x="9541" y="4646"/>
                      <a:pt x="9541" y="4629"/>
                    </a:cubicBezTo>
                    <a:cubicBezTo>
                      <a:pt x="9524" y="4629"/>
                      <a:pt x="9541" y="4596"/>
                      <a:pt x="9524" y="4596"/>
                    </a:cubicBezTo>
                    <a:cubicBezTo>
                      <a:pt x="9524" y="4629"/>
                      <a:pt x="9491" y="4612"/>
                      <a:pt x="9491" y="4646"/>
                    </a:cubicBezTo>
                    <a:close/>
                    <a:moveTo>
                      <a:pt x="10410" y="5063"/>
                    </a:moveTo>
                    <a:cubicBezTo>
                      <a:pt x="10393" y="5030"/>
                      <a:pt x="10376" y="4980"/>
                      <a:pt x="10360" y="4963"/>
                    </a:cubicBezTo>
                    <a:cubicBezTo>
                      <a:pt x="10360" y="4980"/>
                      <a:pt x="10343" y="4997"/>
                      <a:pt x="10326" y="4997"/>
                    </a:cubicBezTo>
                    <a:cubicBezTo>
                      <a:pt x="10360" y="5047"/>
                      <a:pt x="10343" y="5080"/>
                      <a:pt x="10393" y="5130"/>
                    </a:cubicBezTo>
                    <a:cubicBezTo>
                      <a:pt x="10393" y="5114"/>
                      <a:pt x="10427" y="5097"/>
                      <a:pt x="10393" y="5080"/>
                    </a:cubicBezTo>
                    <a:cubicBezTo>
                      <a:pt x="10393" y="5097"/>
                      <a:pt x="10376" y="5097"/>
                      <a:pt x="10376" y="5080"/>
                    </a:cubicBezTo>
                    <a:cubicBezTo>
                      <a:pt x="10393" y="5047"/>
                      <a:pt x="10393" y="5063"/>
                      <a:pt x="10410" y="5063"/>
                    </a:cubicBezTo>
                    <a:close/>
                    <a:moveTo>
                      <a:pt x="9307" y="4713"/>
                    </a:moveTo>
                    <a:cubicBezTo>
                      <a:pt x="9307" y="4763"/>
                      <a:pt x="9274" y="4763"/>
                      <a:pt x="9307" y="4796"/>
                    </a:cubicBezTo>
                    <a:cubicBezTo>
                      <a:pt x="9274" y="4813"/>
                      <a:pt x="9257" y="4779"/>
                      <a:pt x="9257" y="4813"/>
                    </a:cubicBezTo>
                    <a:cubicBezTo>
                      <a:pt x="9324" y="4813"/>
                      <a:pt x="9274" y="4880"/>
                      <a:pt x="9290" y="4946"/>
                    </a:cubicBezTo>
                    <a:cubicBezTo>
                      <a:pt x="9340" y="4930"/>
                      <a:pt x="9324" y="4997"/>
                      <a:pt x="9340" y="5030"/>
                    </a:cubicBezTo>
                    <a:cubicBezTo>
                      <a:pt x="9340" y="4997"/>
                      <a:pt x="9374" y="5030"/>
                      <a:pt x="9357" y="5047"/>
                    </a:cubicBezTo>
                    <a:cubicBezTo>
                      <a:pt x="9391" y="5047"/>
                      <a:pt x="9391" y="5030"/>
                      <a:pt x="9424" y="5047"/>
                    </a:cubicBezTo>
                    <a:cubicBezTo>
                      <a:pt x="9424" y="5013"/>
                      <a:pt x="9424" y="4997"/>
                      <a:pt x="9441" y="4997"/>
                    </a:cubicBezTo>
                    <a:cubicBezTo>
                      <a:pt x="9457" y="5013"/>
                      <a:pt x="9457" y="5013"/>
                      <a:pt x="9474" y="5030"/>
                    </a:cubicBezTo>
                    <a:cubicBezTo>
                      <a:pt x="9474" y="5047"/>
                      <a:pt x="9457" y="5047"/>
                      <a:pt x="9441" y="5063"/>
                    </a:cubicBezTo>
                    <a:cubicBezTo>
                      <a:pt x="9457" y="5080"/>
                      <a:pt x="9491" y="5080"/>
                      <a:pt x="9491" y="5063"/>
                    </a:cubicBezTo>
                    <a:cubicBezTo>
                      <a:pt x="9474" y="5047"/>
                      <a:pt x="9524" y="4913"/>
                      <a:pt x="9457" y="4930"/>
                    </a:cubicBezTo>
                    <a:cubicBezTo>
                      <a:pt x="9508" y="4946"/>
                      <a:pt x="9424" y="5013"/>
                      <a:pt x="9407" y="4980"/>
                    </a:cubicBezTo>
                    <a:cubicBezTo>
                      <a:pt x="9407" y="4963"/>
                      <a:pt x="9424" y="4963"/>
                      <a:pt x="9407" y="4946"/>
                    </a:cubicBezTo>
                    <a:cubicBezTo>
                      <a:pt x="9457" y="4963"/>
                      <a:pt x="9424" y="4930"/>
                      <a:pt x="9441" y="4880"/>
                    </a:cubicBezTo>
                    <a:cubicBezTo>
                      <a:pt x="9457" y="4896"/>
                      <a:pt x="9474" y="4880"/>
                      <a:pt x="9474" y="4880"/>
                    </a:cubicBezTo>
                    <a:cubicBezTo>
                      <a:pt x="9474" y="4896"/>
                      <a:pt x="9474" y="4896"/>
                      <a:pt x="9491" y="4913"/>
                    </a:cubicBezTo>
                    <a:cubicBezTo>
                      <a:pt x="9491" y="4829"/>
                      <a:pt x="9441" y="4880"/>
                      <a:pt x="9407" y="4863"/>
                    </a:cubicBezTo>
                    <a:cubicBezTo>
                      <a:pt x="9457" y="4846"/>
                      <a:pt x="9457" y="4779"/>
                      <a:pt x="9491" y="4746"/>
                    </a:cubicBezTo>
                    <a:cubicBezTo>
                      <a:pt x="9474" y="4763"/>
                      <a:pt x="9474" y="4729"/>
                      <a:pt x="9457" y="4713"/>
                    </a:cubicBezTo>
                    <a:cubicBezTo>
                      <a:pt x="9441" y="4746"/>
                      <a:pt x="9457" y="4763"/>
                      <a:pt x="9441" y="4796"/>
                    </a:cubicBezTo>
                    <a:cubicBezTo>
                      <a:pt x="9407" y="4746"/>
                      <a:pt x="9307" y="4779"/>
                      <a:pt x="9307" y="4713"/>
                    </a:cubicBezTo>
                    <a:close/>
                    <a:moveTo>
                      <a:pt x="9825" y="4078"/>
                    </a:moveTo>
                    <a:cubicBezTo>
                      <a:pt x="9842" y="4078"/>
                      <a:pt x="9858" y="4061"/>
                      <a:pt x="9858" y="4027"/>
                    </a:cubicBezTo>
                    <a:cubicBezTo>
                      <a:pt x="9858" y="4011"/>
                      <a:pt x="9808" y="3977"/>
                      <a:pt x="9825" y="4011"/>
                    </a:cubicBezTo>
                    <a:cubicBezTo>
                      <a:pt x="9858" y="4011"/>
                      <a:pt x="9808" y="4027"/>
                      <a:pt x="9825" y="4078"/>
                    </a:cubicBezTo>
                    <a:close/>
                    <a:moveTo>
                      <a:pt x="9524" y="4963"/>
                    </a:moveTo>
                    <a:cubicBezTo>
                      <a:pt x="9558" y="4980"/>
                      <a:pt x="9524" y="5063"/>
                      <a:pt x="9558" y="5063"/>
                    </a:cubicBezTo>
                    <a:cubicBezTo>
                      <a:pt x="9591" y="5047"/>
                      <a:pt x="9574" y="5030"/>
                      <a:pt x="9591" y="5013"/>
                    </a:cubicBezTo>
                    <a:cubicBezTo>
                      <a:pt x="9574" y="5047"/>
                      <a:pt x="9625" y="5030"/>
                      <a:pt x="9625" y="5063"/>
                    </a:cubicBezTo>
                    <a:cubicBezTo>
                      <a:pt x="9625" y="5063"/>
                      <a:pt x="9608" y="5063"/>
                      <a:pt x="9608" y="5063"/>
                    </a:cubicBezTo>
                    <a:cubicBezTo>
                      <a:pt x="9625" y="5080"/>
                      <a:pt x="9658" y="5080"/>
                      <a:pt x="9658" y="5114"/>
                    </a:cubicBezTo>
                    <a:cubicBezTo>
                      <a:pt x="9658" y="5097"/>
                      <a:pt x="9675" y="5080"/>
                      <a:pt x="9708" y="5097"/>
                    </a:cubicBezTo>
                    <a:cubicBezTo>
                      <a:pt x="9675" y="5114"/>
                      <a:pt x="9741" y="5114"/>
                      <a:pt x="9741" y="5164"/>
                    </a:cubicBezTo>
                    <a:cubicBezTo>
                      <a:pt x="9741" y="5180"/>
                      <a:pt x="9725" y="5180"/>
                      <a:pt x="9691" y="5180"/>
                    </a:cubicBezTo>
                    <a:cubicBezTo>
                      <a:pt x="9725" y="5214"/>
                      <a:pt x="9691" y="5230"/>
                      <a:pt x="9708" y="5281"/>
                    </a:cubicBezTo>
                    <a:cubicBezTo>
                      <a:pt x="9658" y="5247"/>
                      <a:pt x="9691" y="5297"/>
                      <a:pt x="9658" y="5314"/>
                    </a:cubicBezTo>
                    <a:cubicBezTo>
                      <a:pt x="9641" y="5297"/>
                      <a:pt x="9658" y="5264"/>
                      <a:pt x="9641" y="5264"/>
                    </a:cubicBezTo>
                    <a:cubicBezTo>
                      <a:pt x="9625" y="5331"/>
                      <a:pt x="9608" y="5314"/>
                      <a:pt x="9625" y="5381"/>
                    </a:cubicBezTo>
                    <a:cubicBezTo>
                      <a:pt x="9658" y="5381"/>
                      <a:pt x="9658" y="5381"/>
                      <a:pt x="9691" y="5414"/>
                    </a:cubicBezTo>
                    <a:cubicBezTo>
                      <a:pt x="9691" y="5364"/>
                      <a:pt x="9741" y="5414"/>
                      <a:pt x="9758" y="5431"/>
                    </a:cubicBezTo>
                    <a:cubicBezTo>
                      <a:pt x="9775" y="5347"/>
                      <a:pt x="9892" y="5431"/>
                      <a:pt x="9925" y="5347"/>
                    </a:cubicBezTo>
                    <a:cubicBezTo>
                      <a:pt x="9909" y="5347"/>
                      <a:pt x="9909" y="5347"/>
                      <a:pt x="9909" y="5347"/>
                    </a:cubicBezTo>
                    <a:cubicBezTo>
                      <a:pt x="9942" y="5314"/>
                      <a:pt x="9959" y="5297"/>
                      <a:pt x="9959" y="5214"/>
                    </a:cubicBezTo>
                    <a:cubicBezTo>
                      <a:pt x="9909" y="5230"/>
                      <a:pt x="9875" y="5180"/>
                      <a:pt x="9858" y="5097"/>
                    </a:cubicBezTo>
                    <a:cubicBezTo>
                      <a:pt x="9875" y="5097"/>
                      <a:pt x="9875" y="5097"/>
                      <a:pt x="9892" y="5114"/>
                    </a:cubicBezTo>
                    <a:cubicBezTo>
                      <a:pt x="9892" y="5080"/>
                      <a:pt x="9875" y="5097"/>
                      <a:pt x="9875" y="5063"/>
                    </a:cubicBezTo>
                    <a:cubicBezTo>
                      <a:pt x="9909" y="5063"/>
                      <a:pt x="9875" y="5047"/>
                      <a:pt x="9892" y="5030"/>
                    </a:cubicBezTo>
                    <a:cubicBezTo>
                      <a:pt x="9858" y="5013"/>
                      <a:pt x="9858" y="5013"/>
                      <a:pt x="9825" y="5013"/>
                    </a:cubicBezTo>
                    <a:cubicBezTo>
                      <a:pt x="9842" y="5047"/>
                      <a:pt x="9808" y="5030"/>
                      <a:pt x="9808" y="5047"/>
                    </a:cubicBezTo>
                    <a:cubicBezTo>
                      <a:pt x="9808" y="5114"/>
                      <a:pt x="9808" y="5114"/>
                      <a:pt x="9792" y="5147"/>
                    </a:cubicBezTo>
                    <a:cubicBezTo>
                      <a:pt x="9792" y="5130"/>
                      <a:pt x="9775" y="5130"/>
                      <a:pt x="9775" y="5130"/>
                    </a:cubicBezTo>
                    <a:cubicBezTo>
                      <a:pt x="9792" y="5114"/>
                      <a:pt x="9792" y="5097"/>
                      <a:pt x="9792" y="5080"/>
                    </a:cubicBezTo>
                    <a:cubicBezTo>
                      <a:pt x="9758" y="5063"/>
                      <a:pt x="9758" y="5080"/>
                      <a:pt x="9741" y="5097"/>
                    </a:cubicBezTo>
                    <a:cubicBezTo>
                      <a:pt x="9725" y="5080"/>
                      <a:pt x="9708" y="5080"/>
                      <a:pt x="9691" y="5063"/>
                    </a:cubicBezTo>
                    <a:cubicBezTo>
                      <a:pt x="9741" y="5063"/>
                      <a:pt x="9658" y="4997"/>
                      <a:pt x="9708" y="4980"/>
                    </a:cubicBezTo>
                    <a:cubicBezTo>
                      <a:pt x="9725" y="4980"/>
                      <a:pt x="9758" y="5013"/>
                      <a:pt x="9758" y="4980"/>
                    </a:cubicBezTo>
                    <a:cubicBezTo>
                      <a:pt x="9725" y="4963"/>
                      <a:pt x="9792" y="4946"/>
                      <a:pt x="9775" y="4913"/>
                    </a:cubicBezTo>
                    <a:cubicBezTo>
                      <a:pt x="9758" y="4913"/>
                      <a:pt x="9758" y="4913"/>
                      <a:pt x="9775" y="4930"/>
                    </a:cubicBezTo>
                    <a:cubicBezTo>
                      <a:pt x="9758" y="4930"/>
                      <a:pt x="9741" y="4930"/>
                      <a:pt x="9741" y="4930"/>
                    </a:cubicBezTo>
                    <a:cubicBezTo>
                      <a:pt x="9758" y="4863"/>
                      <a:pt x="9858" y="4930"/>
                      <a:pt x="9875" y="4930"/>
                    </a:cubicBezTo>
                    <a:cubicBezTo>
                      <a:pt x="9892" y="4930"/>
                      <a:pt x="9842" y="4946"/>
                      <a:pt x="9875" y="4963"/>
                    </a:cubicBezTo>
                    <a:cubicBezTo>
                      <a:pt x="9892" y="4930"/>
                      <a:pt x="9909" y="5013"/>
                      <a:pt x="9942" y="4997"/>
                    </a:cubicBezTo>
                    <a:cubicBezTo>
                      <a:pt x="9942" y="4946"/>
                      <a:pt x="9959" y="4913"/>
                      <a:pt x="9959" y="4863"/>
                    </a:cubicBezTo>
                    <a:cubicBezTo>
                      <a:pt x="10009" y="4863"/>
                      <a:pt x="10009" y="4813"/>
                      <a:pt x="10059" y="4846"/>
                    </a:cubicBezTo>
                    <a:cubicBezTo>
                      <a:pt x="10076" y="4796"/>
                      <a:pt x="10059" y="4763"/>
                      <a:pt x="10092" y="4746"/>
                    </a:cubicBezTo>
                    <a:cubicBezTo>
                      <a:pt x="10076" y="4779"/>
                      <a:pt x="10176" y="4913"/>
                      <a:pt x="10126" y="4796"/>
                    </a:cubicBezTo>
                    <a:cubicBezTo>
                      <a:pt x="10142" y="4813"/>
                      <a:pt x="10159" y="4763"/>
                      <a:pt x="10142" y="4763"/>
                    </a:cubicBezTo>
                    <a:cubicBezTo>
                      <a:pt x="10109" y="4813"/>
                      <a:pt x="10092" y="4679"/>
                      <a:pt x="10042" y="4729"/>
                    </a:cubicBezTo>
                    <a:cubicBezTo>
                      <a:pt x="10042" y="4679"/>
                      <a:pt x="10009" y="4662"/>
                      <a:pt x="10042" y="4629"/>
                    </a:cubicBezTo>
                    <a:cubicBezTo>
                      <a:pt x="9992" y="4629"/>
                      <a:pt x="10026" y="4629"/>
                      <a:pt x="10026" y="4596"/>
                    </a:cubicBezTo>
                    <a:cubicBezTo>
                      <a:pt x="9992" y="4612"/>
                      <a:pt x="10009" y="4579"/>
                      <a:pt x="10009" y="4545"/>
                    </a:cubicBezTo>
                    <a:cubicBezTo>
                      <a:pt x="9959" y="4596"/>
                      <a:pt x="9992" y="4495"/>
                      <a:pt x="9942" y="4529"/>
                    </a:cubicBezTo>
                    <a:cubicBezTo>
                      <a:pt x="9959" y="4529"/>
                      <a:pt x="9959" y="4562"/>
                      <a:pt x="9959" y="4562"/>
                    </a:cubicBezTo>
                    <a:cubicBezTo>
                      <a:pt x="9942" y="4579"/>
                      <a:pt x="9925" y="4596"/>
                      <a:pt x="9942" y="4612"/>
                    </a:cubicBezTo>
                    <a:cubicBezTo>
                      <a:pt x="9909" y="4579"/>
                      <a:pt x="9892" y="4629"/>
                      <a:pt x="9875" y="4596"/>
                    </a:cubicBezTo>
                    <a:cubicBezTo>
                      <a:pt x="9875" y="4596"/>
                      <a:pt x="9825" y="4629"/>
                      <a:pt x="9858" y="4662"/>
                    </a:cubicBezTo>
                    <a:cubicBezTo>
                      <a:pt x="9875" y="4579"/>
                      <a:pt x="9925" y="4713"/>
                      <a:pt x="9959" y="4646"/>
                    </a:cubicBezTo>
                    <a:cubicBezTo>
                      <a:pt x="9942" y="4696"/>
                      <a:pt x="9975" y="4679"/>
                      <a:pt x="9975" y="4679"/>
                    </a:cubicBezTo>
                    <a:cubicBezTo>
                      <a:pt x="10042" y="4779"/>
                      <a:pt x="9925" y="4779"/>
                      <a:pt x="9909" y="4829"/>
                    </a:cubicBezTo>
                    <a:cubicBezTo>
                      <a:pt x="9892" y="4813"/>
                      <a:pt x="9892" y="4846"/>
                      <a:pt x="9858" y="4829"/>
                    </a:cubicBezTo>
                    <a:cubicBezTo>
                      <a:pt x="9858" y="4813"/>
                      <a:pt x="9825" y="4763"/>
                      <a:pt x="9808" y="4779"/>
                    </a:cubicBezTo>
                    <a:cubicBezTo>
                      <a:pt x="9825" y="4796"/>
                      <a:pt x="9825" y="4813"/>
                      <a:pt x="9808" y="4813"/>
                    </a:cubicBezTo>
                    <a:cubicBezTo>
                      <a:pt x="9808" y="4779"/>
                      <a:pt x="9758" y="4779"/>
                      <a:pt x="9758" y="4746"/>
                    </a:cubicBezTo>
                    <a:cubicBezTo>
                      <a:pt x="9775" y="4779"/>
                      <a:pt x="9741" y="4763"/>
                      <a:pt x="9725" y="4763"/>
                    </a:cubicBezTo>
                    <a:cubicBezTo>
                      <a:pt x="9708" y="4729"/>
                      <a:pt x="9758" y="4696"/>
                      <a:pt x="9725" y="4679"/>
                    </a:cubicBezTo>
                    <a:cubicBezTo>
                      <a:pt x="9725" y="4713"/>
                      <a:pt x="9708" y="4713"/>
                      <a:pt x="9691" y="4713"/>
                    </a:cubicBezTo>
                    <a:cubicBezTo>
                      <a:pt x="9691" y="4696"/>
                      <a:pt x="9708" y="4662"/>
                      <a:pt x="9675" y="4662"/>
                    </a:cubicBezTo>
                    <a:cubicBezTo>
                      <a:pt x="9658" y="4662"/>
                      <a:pt x="9675" y="4696"/>
                      <a:pt x="9658" y="4696"/>
                    </a:cubicBezTo>
                    <a:cubicBezTo>
                      <a:pt x="9658" y="4679"/>
                      <a:pt x="9641" y="4679"/>
                      <a:pt x="9641" y="4696"/>
                    </a:cubicBezTo>
                    <a:cubicBezTo>
                      <a:pt x="9691" y="4746"/>
                      <a:pt x="9725" y="4813"/>
                      <a:pt x="9775" y="4863"/>
                    </a:cubicBezTo>
                    <a:cubicBezTo>
                      <a:pt x="9741" y="4863"/>
                      <a:pt x="9725" y="4913"/>
                      <a:pt x="9691" y="4930"/>
                    </a:cubicBezTo>
                    <a:cubicBezTo>
                      <a:pt x="9691" y="4896"/>
                      <a:pt x="9725" y="4896"/>
                      <a:pt x="9725" y="4863"/>
                    </a:cubicBezTo>
                    <a:cubicBezTo>
                      <a:pt x="9625" y="4779"/>
                      <a:pt x="9508" y="4813"/>
                      <a:pt x="9574" y="4963"/>
                    </a:cubicBezTo>
                    <a:cubicBezTo>
                      <a:pt x="9558" y="4980"/>
                      <a:pt x="9541" y="4930"/>
                      <a:pt x="9524" y="4963"/>
                    </a:cubicBezTo>
                    <a:close/>
                    <a:moveTo>
                      <a:pt x="9909" y="5347"/>
                    </a:moveTo>
                    <a:cubicBezTo>
                      <a:pt x="9892" y="5347"/>
                      <a:pt x="9892" y="5381"/>
                      <a:pt x="9892" y="5364"/>
                    </a:cubicBezTo>
                    <a:cubicBezTo>
                      <a:pt x="9892" y="5347"/>
                      <a:pt x="9892" y="5347"/>
                      <a:pt x="9909" y="5347"/>
                    </a:cubicBezTo>
                    <a:close/>
                    <a:moveTo>
                      <a:pt x="9658" y="4946"/>
                    </a:moveTo>
                    <a:cubicBezTo>
                      <a:pt x="9691" y="4946"/>
                      <a:pt x="9641" y="4980"/>
                      <a:pt x="9641" y="4997"/>
                    </a:cubicBezTo>
                    <a:cubicBezTo>
                      <a:pt x="9625" y="4997"/>
                      <a:pt x="9625" y="4963"/>
                      <a:pt x="9625" y="4946"/>
                    </a:cubicBezTo>
                    <a:cubicBezTo>
                      <a:pt x="9641" y="4930"/>
                      <a:pt x="9658" y="4980"/>
                      <a:pt x="9658" y="4946"/>
                    </a:cubicBezTo>
                    <a:close/>
                    <a:moveTo>
                      <a:pt x="9725" y="4261"/>
                    </a:moveTo>
                    <a:cubicBezTo>
                      <a:pt x="9741" y="4261"/>
                      <a:pt x="9808" y="4278"/>
                      <a:pt x="9825" y="4261"/>
                    </a:cubicBezTo>
                    <a:cubicBezTo>
                      <a:pt x="9825" y="4211"/>
                      <a:pt x="9808" y="4195"/>
                      <a:pt x="9792" y="4195"/>
                    </a:cubicBezTo>
                    <a:cubicBezTo>
                      <a:pt x="9775" y="4144"/>
                      <a:pt x="9808" y="4161"/>
                      <a:pt x="9808" y="4111"/>
                    </a:cubicBezTo>
                    <a:cubicBezTo>
                      <a:pt x="9725" y="4061"/>
                      <a:pt x="9708" y="4211"/>
                      <a:pt x="9725" y="4261"/>
                    </a:cubicBezTo>
                    <a:close/>
                    <a:moveTo>
                      <a:pt x="9808" y="6935"/>
                    </a:moveTo>
                    <a:cubicBezTo>
                      <a:pt x="9808" y="6885"/>
                      <a:pt x="9842" y="6901"/>
                      <a:pt x="9842" y="6885"/>
                    </a:cubicBezTo>
                    <a:cubicBezTo>
                      <a:pt x="9825" y="6885"/>
                      <a:pt x="9858" y="6868"/>
                      <a:pt x="9875" y="6868"/>
                    </a:cubicBezTo>
                    <a:cubicBezTo>
                      <a:pt x="9875" y="6835"/>
                      <a:pt x="9858" y="6835"/>
                      <a:pt x="9858" y="6801"/>
                    </a:cubicBezTo>
                    <a:cubicBezTo>
                      <a:pt x="9875" y="6801"/>
                      <a:pt x="9875" y="6818"/>
                      <a:pt x="9909" y="6818"/>
                    </a:cubicBezTo>
                    <a:cubicBezTo>
                      <a:pt x="9892" y="6784"/>
                      <a:pt x="9858" y="6768"/>
                      <a:pt x="9909" y="6751"/>
                    </a:cubicBezTo>
                    <a:cubicBezTo>
                      <a:pt x="9892" y="6751"/>
                      <a:pt x="9892" y="6751"/>
                      <a:pt x="9892" y="6734"/>
                    </a:cubicBezTo>
                    <a:cubicBezTo>
                      <a:pt x="9858" y="6734"/>
                      <a:pt x="9842" y="6751"/>
                      <a:pt x="9825" y="6768"/>
                    </a:cubicBezTo>
                    <a:cubicBezTo>
                      <a:pt x="9825" y="6768"/>
                      <a:pt x="9858" y="6768"/>
                      <a:pt x="9842" y="6801"/>
                    </a:cubicBezTo>
                    <a:cubicBezTo>
                      <a:pt x="9842" y="6784"/>
                      <a:pt x="9808" y="6784"/>
                      <a:pt x="9808" y="6801"/>
                    </a:cubicBezTo>
                    <a:cubicBezTo>
                      <a:pt x="9825" y="6835"/>
                      <a:pt x="9775" y="6885"/>
                      <a:pt x="9808" y="6935"/>
                    </a:cubicBezTo>
                    <a:close/>
                    <a:moveTo>
                      <a:pt x="9808" y="6734"/>
                    </a:moveTo>
                    <a:cubicBezTo>
                      <a:pt x="9741" y="6734"/>
                      <a:pt x="9842" y="6667"/>
                      <a:pt x="9775" y="6667"/>
                    </a:cubicBezTo>
                    <a:cubicBezTo>
                      <a:pt x="9792" y="6651"/>
                      <a:pt x="9825" y="6667"/>
                      <a:pt x="9825" y="6667"/>
                    </a:cubicBezTo>
                    <a:cubicBezTo>
                      <a:pt x="9808" y="6701"/>
                      <a:pt x="9808" y="6701"/>
                      <a:pt x="9808" y="6734"/>
                    </a:cubicBezTo>
                    <a:close/>
                    <a:moveTo>
                      <a:pt x="9808" y="6484"/>
                    </a:moveTo>
                    <a:cubicBezTo>
                      <a:pt x="9808" y="6500"/>
                      <a:pt x="9808" y="6500"/>
                      <a:pt x="9825" y="6500"/>
                    </a:cubicBezTo>
                    <a:cubicBezTo>
                      <a:pt x="9842" y="6467"/>
                      <a:pt x="9792" y="6484"/>
                      <a:pt x="9775" y="6450"/>
                    </a:cubicBezTo>
                    <a:cubicBezTo>
                      <a:pt x="9758" y="6484"/>
                      <a:pt x="9758" y="6517"/>
                      <a:pt x="9758" y="6550"/>
                    </a:cubicBezTo>
                    <a:cubicBezTo>
                      <a:pt x="9808" y="6550"/>
                      <a:pt x="9775" y="6484"/>
                      <a:pt x="9808" y="6484"/>
                    </a:cubicBezTo>
                    <a:close/>
                    <a:moveTo>
                      <a:pt x="9858" y="7068"/>
                    </a:moveTo>
                    <a:cubicBezTo>
                      <a:pt x="9892" y="7052"/>
                      <a:pt x="9909" y="7002"/>
                      <a:pt x="9892" y="7002"/>
                    </a:cubicBezTo>
                    <a:cubicBezTo>
                      <a:pt x="9875" y="7002"/>
                      <a:pt x="9892" y="7002"/>
                      <a:pt x="9875" y="7035"/>
                    </a:cubicBezTo>
                    <a:cubicBezTo>
                      <a:pt x="9875" y="7002"/>
                      <a:pt x="9858" y="6985"/>
                      <a:pt x="9825" y="6968"/>
                    </a:cubicBezTo>
                    <a:cubicBezTo>
                      <a:pt x="9842" y="7002"/>
                      <a:pt x="9808" y="7002"/>
                      <a:pt x="9808" y="7018"/>
                    </a:cubicBezTo>
                    <a:cubicBezTo>
                      <a:pt x="9842" y="7018"/>
                      <a:pt x="9858" y="7035"/>
                      <a:pt x="9858" y="7068"/>
                    </a:cubicBezTo>
                    <a:close/>
                    <a:moveTo>
                      <a:pt x="9123" y="4378"/>
                    </a:moveTo>
                    <a:cubicBezTo>
                      <a:pt x="9157" y="4362"/>
                      <a:pt x="9257" y="4378"/>
                      <a:pt x="9207" y="4428"/>
                    </a:cubicBezTo>
                    <a:cubicBezTo>
                      <a:pt x="9224" y="4462"/>
                      <a:pt x="9240" y="4412"/>
                      <a:pt x="9257" y="4428"/>
                    </a:cubicBezTo>
                    <a:cubicBezTo>
                      <a:pt x="9257" y="4445"/>
                      <a:pt x="9240" y="4479"/>
                      <a:pt x="9274" y="4462"/>
                    </a:cubicBezTo>
                    <a:cubicBezTo>
                      <a:pt x="9274" y="4495"/>
                      <a:pt x="9240" y="4495"/>
                      <a:pt x="9257" y="4529"/>
                    </a:cubicBezTo>
                    <a:cubicBezTo>
                      <a:pt x="9240" y="4545"/>
                      <a:pt x="9240" y="4462"/>
                      <a:pt x="9224" y="4445"/>
                    </a:cubicBezTo>
                    <a:cubicBezTo>
                      <a:pt x="9207" y="4462"/>
                      <a:pt x="9207" y="4462"/>
                      <a:pt x="9190" y="4462"/>
                    </a:cubicBezTo>
                    <a:cubicBezTo>
                      <a:pt x="9240" y="4529"/>
                      <a:pt x="9090" y="4579"/>
                      <a:pt x="9123" y="4629"/>
                    </a:cubicBezTo>
                    <a:cubicBezTo>
                      <a:pt x="9073" y="4629"/>
                      <a:pt x="9090" y="4495"/>
                      <a:pt x="9123" y="4479"/>
                    </a:cubicBezTo>
                    <a:cubicBezTo>
                      <a:pt x="9123" y="4445"/>
                      <a:pt x="9107" y="4428"/>
                      <a:pt x="9123" y="4378"/>
                    </a:cubicBezTo>
                    <a:close/>
                    <a:moveTo>
                      <a:pt x="9892" y="6601"/>
                    </a:moveTo>
                    <a:cubicBezTo>
                      <a:pt x="9858" y="6601"/>
                      <a:pt x="9892" y="6550"/>
                      <a:pt x="9842" y="6567"/>
                    </a:cubicBezTo>
                    <a:cubicBezTo>
                      <a:pt x="9842" y="6534"/>
                      <a:pt x="9892" y="6550"/>
                      <a:pt x="9892" y="6567"/>
                    </a:cubicBezTo>
                    <a:close/>
                    <a:moveTo>
                      <a:pt x="10126" y="7035"/>
                    </a:moveTo>
                    <a:cubicBezTo>
                      <a:pt x="10159" y="7035"/>
                      <a:pt x="10159" y="7002"/>
                      <a:pt x="10193" y="7002"/>
                    </a:cubicBezTo>
                    <a:cubicBezTo>
                      <a:pt x="10193" y="6968"/>
                      <a:pt x="10176" y="6935"/>
                      <a:pt x="10159" y="6935"/>
                    </a:cubicBezTo>
                    <a:cubicBezTo>
                      <a:pt x="10159" y="6951"/>
                      <a:pt x="10142" y="6968"/>
                      <a:pt x="10126" y="6968"/>
                    </a:cubicBezTo>
                    <a:cubicBezTo>
                      <a:pt x="10142" y="6985"/>
                      <a:pt x="10109" y="7018"/>
                      <a:pt x="10126" y="7035"/>
                    </a:cubicBezTo>
                    <a:close/>
                    <a:moveTo>
                      <a:pt x="9942" y="6500"/>
                    </a:moveTo>
                    <a:cubicBezTo>
                      <a:pt x="9975" y="6517"/>
                      <a:pt x="9942" y="6550"/>
                      <a:pt x="9925" y="6567"/>
                    </a:cubicBezTo>
                    <a:cubicBezTo>
                      <a:pt x="9925" y="6601"/>
                      <a:pt x="9959" y="6601"/>
                      <a:pt x="9942" y="6651"/>
                    </a:cubicBezTo>
                    <a:cubicBezTo>
                      <a:pt x="10059" y="6667"/>
                      <a:pt x="9975" y="6484"/>
                      <a:pt x="9942" y="6500"/>
                    </a:cubicBezTo>
                    <a:close/>
                    <a:moveTo>
                      <a:pt x="7686" y="4846"/>
                    </a:moveTo>
                    <a:cubicBezTo>
                      <a:pt x="7736" y="4829"/>
                      <a:pt x="7720" y="4896"/>
                      <a:pt x="7753" y="4913"/>
                    </a:cubicBezTo>
                    <a:cubicBezTo>
                      <a:pt x="7770" y="4863"/>
                      <a:pt x="7736" y="4829"/>
                      <a:pt x="7703" y="4829"/>
                    </a:cubicBezTo>
                    <a:cubicBezTo>
                      <a:pt x="7703" y="4829"/>
                      <a:pt x="7703" y="4829"/>
                      <a:pt x="7686" y="4846"/>
                    </a:cubicBezTo>
                    <a:close/>
                    <a:moveTo>
                      <a:pt x="7636" y="5364"/>
                    </a:moveTo>
                    <a:cubicBezTo>
                      <a:pt x="7619" y="5398"/>
                      <a:pt x="7603" y="5347"/>
                      <a:pt x="7586" y="5398"/>
                    </a:cubicBezTo>
                    <a:cubicBezTo>
                      <a:pt x="7603" y="5414"/>
                      <a:pt x="7636" y="5398"/>
                      <a:pt x="7653" y="5414"/>
                    </a:cubicBezTo>
                    <a:cubicBezTo>
                      <a:pt x="7636" y="5398"/>
                      <a:pt x="7653" y="5364"/>
                      <a:pt x="7636" y="5364"/>
                    </a:cubicBezTo>
                    <a:close/>
                    <a:moveTo>
                      <a:pt x="8037" y="4228"/>
                    </a:moveTo>
                    <a:cubicBezTo>
                      <a:pt x="8037" y="4245"/>
                      <a:pt x="8037" y="4261"/>
                      <a:pt x="8020" y="4261"/>
                    </a:cubicBezTo>
                    <a:cubicBezTo>
                      <a:pt x="8020" y="4211"/>
                      <a:pt x="8037" y="4195"/>
                      <a:pt x="8020" y="4178"/>
                    </a:cubicBezTo>
                    <a:cubicBezTo>
                      <a:pt x="8054" y="4128"/>
                      <a:pt x="8037" y="4228"/>
                      <a:pt x="8054" y="4245"/>
                    </a:cubicBezTo>
                    <a:cubicBezTo>
                      <a:pt x="8037" y="4245"/>
                      <a:pt x="8037" y="4245"/>
                      <a:pt x="8037" y="4228"/>
                    </a:cubicBezTo>
                    <a:close/>
                    <a:moveTo>
                      <a:pt x="7419" y="2223"/>
                    </a:moveTo>
                    <a:cubicBezTo>
                      <a:pt x="7419" y="2223"/>
                      <a:pt x="7419" y="2206"/>
                      <a:pt x="7402" y="2206"/>
                    </a:cubicBezTo>
                    <a:cubicBezTo>
                      <a:pt x="7402" y="2206"/>
                      <a:pt x="7402" y="2206"/>
                      <a:pt x="7402" y="2206"/>
                    </a:cubicBezTo>
                    <a:cubicBezTo>
                      <a:pt x="7402" y="2206"/>
                      <a:pt x="7402" y="2206"/>
                      <a:pt x="7402" y="2206"/>
                    </a:cubicBezTo>
                    <a:cubicBezTo>
                      <a:pt x="7335" y="2156"/>
                      <a:pt x="7269" y="2240"/>
                      <a:pt x="7202" y="2206"/>
                    </a:cubicBezTo>
                    <a:cubicBezTo>
                      <a:pt x="7202" y="2223"/>
                      <a:pt x="7202" y="2240"/>
                      <a:pt x="7185" y="2240"/>
                    </a:cubicBezTo>
                    <a:cubicBezTo>
                      <a:pt x="7235" y="2273"/>
                      <a:pt x="7218" y="2306"/>
                      <a:pt x="7235" y="2357"/>
                    </a:cubicBezTo>
                    <a:cubicBezTo>
                      <a:pt x="7285" y="2357"/>
                      <a:pt x="7285" y="2323"/>
                      <a:pt x="7335" y="2323"/>
                    </a:cubicBezTo>
                    <a:cubicBezTo>
                      <a:pt x="7335" y="2340"/>
                      <a:pt x="7335" y="2340"/>
                      <a:pt x="7335" y="2373"/>
                    </a:cubicBezTo>
                    <a:cubicBezTo>
                      <a:pt x="7402" y="2390"/>
                      <a:pt x="7402" y="2357"/>
                      <a:pt x="7452" y="2390"/>
                    </a:cubicBezTo>
                    <a:cubicBezTo>
                      <a:pt x="7419" y="2340"/>
                      <a:pt x="7469" y="2323"/>
                      <a:pt x="7452" y="2273"/>
                    </a:cubicBezTo>
                    <a:cubicBezTo>
                      <a:pt x="7469" y="2273"/>
                      <a:pt x="7469" y="2290"/>
                      <a:pt x="7486" y="2273"/>
                    </a:cubicBezTo>
                    <a:cubicBezTo>
                      <a:pt x="7469" y="2223"/>
                      <a:pt x="7469" y="2190"/>
                      <a:pt x="7469" y="2106"/>
                    </a:cubicBezTo>
                    <a:lnTo>
                      <a:pt x="7436" y="2106"/>
                    </a:lnTo>
                    <a:cubicBezTo>
                      <a:pt x="7419" y="2156"/>
                      <a:pt x="7486" y="2156"/>
                      <a:pt x="7436" y="2173"/>
                    </a:cubicBezTo>
                    <a:cubicBezTo>
                      <a:pt x="7436" y="2190"/>
                      <a:pt x="7436" y="2223"/>
                      <a:pt x="7419" y="2223"/>
                    </a:cubicBezTo>
                    <a:close/>
                    <a:moveTo>
                      <a:pt x="7402" y="2206"/>
                    </a:moveTo>
                    <a:cubicBezTo>
                      <a:pt x="7402" y="2190"/>
                      <a:pt x="7402" y="2156"/>
                      <a:pt x="7419" y="2156"/>
                    </a:cubicBezTo>
                    <a:cubicBezTo>
                      <a:pt x="7419" y="2139"/>
                      <a:pt x="7402" y="2139"/>
                      <a:pt x="7402" y="2123"/>
                    </a:cubicBezTo>
                    <a:cubicBezTo>
                      <a:pt x="7386" y="2139"/>
                      <a:pt x="7386" y="2156"/>
                      <a:pt x="7369" y="2139"/>
                    </a:cubicBezTo>
                    <a:cubicBezTo>
                      <a:pt x="7369" y="2156"/>
                      <a:pt x="7386" y="2156"/>
                      <a:pt x="7386" y="2156"/>
                    </a:cubicBezTo>
                    <a:cubicBezTo>
                      <a:pt x="7269" y="2223"/>
                      <a:pt x="7269" y="2039"/>
                      <a:pt x="7386" y="2039"/>
                    </a:cubicBezTo>
                    <a:cubicBezTo>
                      <a:pt x="7419" y="2039"/>
                      <a:pt x="7436" y="2089"/>
                      <a:pt x="7452" y="2056"/>
                    </a:cubicBezTo>
                    <a:cubicBezTo>
                      <a:pt x="7469" y="2089"/>
                      <a:pt x="7419" y="2073"/>
                      <a:pt x="7419" y="2089"/>
                    </a:cubicBezTo>
                    <a:cubicBezTo>
                      <a:pt x="7419" y="2139"/>
                      <a:pt x="7436" y="2156"/>
                      <a:pt x="7436" y="2173"/>
                    </a:cubicBezTo>
                    <a:cubicBezTo>
                      <a:pt x="7402" y="2173"/>
                      <a:pt x="7419" y="2206"/>
                      <a:pt x="7402" y="2206"/>
                    </a:cubicBezTo>
                    <a:cubicBezTo>
                      <a:pt x="7402" y="2206"/>
                      <a:pt x="7402" y="2206"/>
                      <a:pt x="7402" y="2206"/>
                    </a:cubicBezTo>
                    <a:close/>
                    <a:moveTo>
                      <a:pt x="7152" y="1304"/>
                    </a:moveTo>
                    <a:cubicBezTo>
                      <a:pt x="7135" y="1304"/>
                      <a:pt x="7135" y="1304"/>
                      <a:pt x="7152" y="1304"/>
                    </a:cubicBezTo>
                    <a:cubicBezTo>
                      <a:pt x="7135" y="1204"/>
                      <a:pt x="7135" y="1237"/>
                      <a:pt x="7185" y="1204"/>
                    </a:cubicBezTo>
                    <a:cubicBezTo>
                      <a:pt x="7235" y="1204"/>
                      <a:pt x="7252" y="1237"/>
                      <a:pt x="7285" y="1204"/>
                    </a:cubicBezTo>
                    <a:cubicBezTo>
                      <a:pt x="7285" y="1220"/>
                      <a:pt x="7285" y="1237"/>
                      <a:pt x="7285" y="1237"/>
                    </a:cubicBezTo>
                    <a:cubicBezTo>
                      <a:pt x="7285" y="1271"/>
                      <a:pt x="7252" y="1254"/>
                      <a:pt x="7252" y="1271"/>
                    </a:cubicBezTo>
                    <a:cubicBezTo>
                      <a:pt x="7269" y="1287"/>
                      <a:pt x="7285" y="1287"/>
                      <a:pt x="7319" y="1287"/>
                    </a:cubicBezTo>
                    <a:cubicBezTo>
                      <a:pt x="7319" y="1304"/>
                      <a:pt x="7252" y="1321"/>
                      <a:pt x="7235" y="1337"/>
                    </a:cubicBezTo>
                    <a:cubicBezTo>
                      <a:pt x="7235" y="1371"/>
                      <a:pt x="7269" y="1321"/>
                      <a:pt x="7269" y="1371"/>
                    </a:cubicBezTo>
                    <a:cubicBezTo>
                      <a:pt x="7252" y="1371"/>
                      <a:pt x="7252" y="1354"/>
                      <a:pt x="7252" y="1354"/>
                    </a:cubicBezTo>
                    <a:cubicBezTo>
                      <a:pt x="7235" y="1371"/>
                      <a:pt x="7235" y="1388"/>
                      <a:pt x="7218" y="1404"/>
                    </a:cubicBezTo>
                    <a:cubicBezTo>
                      <a:pt x="7185" y="1388"/>
                      <a:pt x="7202" y="1371"/>
                      <a:pt x="7152" y="1354"/>
                    </a:cubicBezTo>
                    <a:cubicBezTo>
                      <a:pt x="7168" y="1337"/>
                      <a:pt x="7152" y="1321"/>
                      <a:pt x="7185" y="1321"/>
                    </a:cubicBezTo>
                    <a:cubicBezTo>
                      <a:pt x="7168" y="1304"/>
                      <a:pt x="7168" y="1304"/>
                      <a:pt x="7168" y="1287"/>
                    </a:cubicBezTo>
                    <a:cubicBezTo>
                      <a:pt x="7152" y="1287"/>
                      <a:pt x="7152" y="1304"/>
                      <a:pt x="7152" y="1304"/>
                    </a:cubicBezTo>
                    <a:close/>
                    <a:moveTo>
                      <a:pt x="7486" y="2407"/>
                    </a:moveTo>
                    <a:cubicBezTo>
                      <a:pt x="7486" y="2373"/>
                      <a:pt x="7519" y="2373"/>
                      <a:pt x="7569" y="2373"/>
                    </a:cubicBezTo>
                    <a:cubicBezTo>
                      <a:pt x="7536" y="2440"/>
                      <a:pt x="7603" y="2457"/>
                      <a:pt x="7603" y="2507"/>
                    </a:cubicBezTo>
                    <a:cubicBezTo>
                      <a:pt x="7569" y="2507"/>
                      <a:pt x="7553" y="2490"/>
                      <a:pt x="7519" y="2490"/>
                    </a:cubicBezTo>
                    <a:cubicBezTo>
                      <a:pt x="7519" y="2457"/>
                      <a:pt x="7569" y="2474"/>
                      <a:pt x="7569" y="2457"/>
                    </a:cubicBezTo>
                    <a:cubicBezTo>
                      <a:pt x="7536" y="2457"/>
                      <a:pt x="7503" y="2390"/>
                      <a:pt x="7486" y="2407"/>
                    </a:cubicBezTo>
                    <a:close/>
                    <a:moveTo>
                      <a:pt x="7436" y="1922"/>
                    </a:moveTo>
                    <a:cubicBezTo>
                      <a:pt x="7436" y="1956"/>
                      <a:pt x="7503" y="1905"/>
                      <a:pt x="7452" y="1905"/>
                    </a:cubicBezTo>
                    <a:cubicBezTo>
                      <a:pt x="7469" y="1872"/>
                      <a:pt x="7486" y="1922"/>
                      <a:pt x="7503" y="1905"/>
                    </a:cubicBezTo>
                    <a:cubicBezTo>
                      <a:pt x="7503" y="1922"/>
                      <a:pt x="7469" y="1939"/>
                      <a:pt x="7503" y="1939"/>
                    </a:cubicBezTo>
                    <a:cubicBezTo>
                      <a:pt x="7452" y="1956"/>
                      <a:pt x="7503" y="1956"/>
                      <a:pt x="7503" y="2006"/>
                    </a:cubicBezTo>
                    <a:cubicBezTo>
                      <a:pt x="7486" y="2022"/>
                      <a:pt x="7486" y="1989"/>
                      <a:pt x="7486" y="1972"/>
                    </a:cubicBezTo>
                    <a:cubicBezTo>
                      <a:pt x="7469" y="1956"/>
                      <a:pt x="7452" y="1956"/>
                      <a:pt x="7436" y="1972"/>
                    </a:cubicBezTo>
                    <a:cubicBezTo>
                      <a:pt x="7419" y="1956"/>
                      <a:pt x="7436" y="1939"/>
                      <a:pt x="7436" y="1922"/>
                    </a:cubicBezTo>
                    <a:close/>
                    <a:moveTo>
                      <a:pt x="7503" y="5214"/>
                    </a:moveTo>
                    <a:cubicBezTo>
                      <a:pt x="7536" y="5147"/>
                      <a:pt x="7536" y="5214"/>
                      <a:pt x="7586" y="5164"/>
                    </a:cubicBezTo>
                    <a:cubicBezTo>
                      <a:pt x="7619" y="5180"/>
                      <a:pt x="7653" y="5147"/>
                      <a:pt x="7653" y="5197"/>
                    </a:cubicBezTo>
                    <a:cubicBezTo>
                      <a:pt x="7636" y="5180"/>
                      <a:pt x="7636" y="5197"/>
                      <a:pt x="7619" y="5197"/>
                    </a:cubicBezTo>
                    <a:cubicBezTo>
                      <a:pt x="7636" y="5230"/>
                      <a:pt x="7603" y="5230"/>
                      <a:pt x="7619" y="5247"/>
                    </a:cubicBezTo>
                    <a:cubicBezTo>
                      <a:pt x="7636" y="5197"/>
                      <a:pt x="7653" y="5214"/>
                      <a:pt x="7670" y="5247"/>
                    </a:cubicBezTo>
                    <a:cubicBezTo>
                      <a:pt x="7703" y="5230"/>
                      <a:pt x="7686" y="5197"/>
                      <a:pt x="7703" y="5180"/>
                    </a:cubicBezTo>
                    <a:cubicBezTo>
                      <a:pt x="7736" y="5180"/>
                      <a:pt x="7770" y="5197"/>
                      <a:pt x="7753" y="5164"/>
                    </a:cubicBezTo>
                    <a:cubicBezTo>
                      <a:pt x="7787" y="5147"/>
                      <a:pt x="7820" y="5180"/>
                      <a:pt x="7853" y="5164"/>
                    </a:cubicBezTo>
                    <a:cubicBezTo>
                      <a:pt x="7837" y="5130"/>
                      <a:pt x="7837" y="5164"/>
                      <a:pt x="7803" y="5164"/>
                    </a:cubicBezTo>
                    <a:lnTo>
                      <a:pt x="7803" y="5114"/>
                    </a:lnTo>
                    <a:cubicBezTo>
                      <a:pt x="7853" y="5130"/>
                      <a:pt x="7887" y="5114"/>
                      <a:pt x="7920" y="5097"/>
                    </a:cubicBezTo>
                    <a:cubicBezTo>
                      <a:pt x="7937" y="5130"/>
                      <a:pt x="7970" y="5180"/>
                      <a:pt x="7954" y="5197"/>
                    </a:cubicBezTo>
                    <a:cubicBezTo>
                      <a:pt x="7954" y="5214"/>
                      <a:pt x="7970" y="5214"/>
                      <a:pt x="7970" y="5230"/>
                    </a:cubicBezTo>
                    <a:cubicBezTo>
                      <a:pt x="8004" y="5180"/>
                      <a:pt x="8037" y="5197"/>
                      <a:pt x="8104" y="5197"/>
                    </a:cubicBezTo>
                    <a:cubicBezTo>
                      <a:pt x="8104" y="5264"/>
                      <a:pt x="8104" y="5247"/>
                      <a:pt x="8154" y="5247"/>
                    </a:cubicBezTo>
                    <a:cubicBezTo>
                      <a:pt x="8154" y="5297"/>
                      <a:pt x="8137" y="5331"/>
                      <a:pt x="8137" y="5364"/>
                    </a:cubicBezTo>
                    <a:cubicBezTo>
                      <a:pt x="8104" y="5364"/>
                      <a:pt x="8020" y="5331"/>
                      <a:pt x="8037" y="5398"/>
                    </a:cubicBezTo>
                    <a:cubicBezTo>
                      <a:pt x="7987" y="5381"/>
                      <a:pt x="7970" y="5281"/>
                      <a:pt x="7920" y="5297"/>
                    </a:cubicBezTo>
                    <a:cubicBezTo>
                      <a:pt x="7887" y="5281"/>
                      <a:pt x="7954" y="5264"/>
                      <a:pt x="7937" y="5230"/>
                    </a:cubicBezTo>
                    <a:cubicBezTo>
                      <a:pt x="7920" y="5197"/>
                      <a:pt x="7887" y="5247"/>
                      <a:pt x="7887" y="5197"/>
                    </a:cubicBezTo>
                    <a:cubicBezTo>
                      <a:pt x="7853" y="5214"/>
                      <a:pt x="7853" y="5247"/>
                      <a:pt x="7853" y="5264"/>
                    </a:cubicBezTo>
                    <a:cubicBezTo>
                      <a:pt x="7853" y="5281"/>
                      <a:pt x="7870" y="5281"/>
                      <a:pt x="7870" y="5297"/>
                    </a:cubicBezTo>
                    <a:cubicBezTo>
                      <a:pt x="7887" y="5281"/>
                      <a:pt x="7887" y="5297"/>
                      <a:pt x="7920" y="5297"/>
                    </a:cubicBezTo>
                    <a:cubicBezTo>
                      <a:pt x="7887" y="5314"/>
                      <a:pt x="7904" y="5364"/>
                      <a:pt x="7904" y="5414"/>
                    </a:cubicBezTo>
                    <a:cubicBezTo>
                      <a:pt x="7904" y="5364"/>
                      <a:pt x="7954" y="5431"/>
                      <a:pt x="7954" y="5414"/>
                    </a:cubicBezTo>
                    <a:cubicBezTo>
                      <a:pt x="7970" y="5431"/>
                      <a:pt x="7937" y="5515"/>
                      <a:pt x="7954" y="5548"/>
                    </a:cubicBezTo>
                    <a:cubicBezTo>
                      <a:pt x="7954" y="5498"/>
                      <a:pt x="8037" y="5464"/>
                      <a:pt x="8087" y="5448"/>
                    </a:cubicBezTo>
                    <a:lnTo>
                      <a:pt x="8087" y="5398"/>
                    </a:lnTo>
                    <a:cubicBezTo>
                      <a:pt x="8087" y="5414"/>
                      <a:pt x="8071" y="5414"/>
                      <a:pt x="8071" y="5414"/>
                    </a:cubicBezTo>
                    <a:cubicBezTo>
                      <a:pt x="8087" y="5364"/>
                      <a:pt x="8121" y="5414"/>
                      <a:pt x="8104" y="5464"/>
                    </a:cubicBezTo>
                    <a:cubicBezTo>
                      <a:pt x="8121" y="5448"/>
                      <a:pt x="8154" y="5464"/>
                      <a:pt x="8137" y="5431"/>
                    </a:cubicBezTo>
                    <a:cubicBezTo>
                      <a:pt x="8154" y="5431"/>
                      <a:pt x="8171" y="5481"/>
                      <a:pt x="8171" y="5448"/>
                    </a:cubicBezTo>
                    <a:cubicBezTo>
                      <a:pt x="8204" y="5464"/>
                      <a:pt x="8204" y="5515"/>
                      <a:pt x="8154" y="5498"/>
                    </a:cubicBezTo>
                    <a:cubicBezTo>
                      <a:pt x="8171" y="5481"/>
                      <a:pt x="8171" y="5481"/>
                      <a:pt x="8154" y="5464"/>
                    </a:cubicBezTo>
                    <a:lnTo>
                      <a:pt x="8137" y="5464"/>
                    </a:lnTo>
                    <a:cubicBezTo>
                      <a:pt x="8104" y="5464"/>
                      <a:pt x="8137" y="5531"/>
                      <a:pt x="8104" y="5531"/>
                    </a:cubicBezTo>
                    <a:cubicBezTo>
                      <a:pt x="8020" y="5515"/>
                      <a:pt x="8037" y="5581"/>
                      <a:pt x="7970" y="5598"/>
                    </a:cubicBezTo>
                    <a:cubicBezTo>
                      <a:pt x="7987" y="5615"/>
                      <a:pt x="7954" y="5648"/>
                      <a:pt x="7937" y="5648"/>
                    </a:cubicBezTo>
                    <a:cubicBezTo>
                      <a:pt x="7937" y="5631"/>
                      <a:pt x="7937" y="5631"/>
                      <a:pt x="7937" y="5615"/>
                    </a:cubicBezTo>
                    <a:cubicBezTo>
                      <a:pt x="7920" y="5631"/>
                      <a:pt x="7920" y="5648"/>
                      <a:pt x="7920" y="5665"/>
                    </a:cubicBezTo>
                    <a:cubicBezTo>
                      <a:pt x="7887" y="5648"/>
                      <a:pt x="7853" y="5698"/>
                      <a:pt x="7853" y="5648"/>
                    </a:cubicBezTo>
                    <a:cubicBezTo>
                      <a:pt x="7837" y="5665"/>
                      <a:pt x="7820" y="5682"/>
                      <a:pt x="7820" y="5715"/>
                    </a:cubicBezTo>
                    <a:cubicBezTo>
                      <a:pt x="7803" y="5715"/>
                      <a:pt x="7736" y="5648"/>
                      <a:pt x="7736" y="5715"/>
                    </a:cubicBezTo>
                    <a:cubicBezTo>
                      <a:pt x="7720" y="5698"/>
                      <a:pt x="7720" y="5682"/>
                      <a:pt x="7703" y="5648"/>
                    </a:cubicBezTo>
                    <a:cubicBezTo>
                      <a:pt x="7653" y="5665"/>
                      <a:pt x="7636" y="5665"/>
                      <a:pt x="7619" y="5698"/>
                    </a:cubicBezTo>
                    <a:cubicBezTo>
                      <a:pt x="7619" y="5732"/>
                      <a:pt x="7619" y="5682"/>
                      <a:pt x="7653" y="5698"/>
                    </a:cubicBezTo>
                    <a:cubicBezTo>
                      <a:pt x="7653" y="5715"/>
                      <a:pt x="7636" y="5715"/>
                      <a:pt x="7636" y="5732"/>
                    </a:cubicBezTo>
                    <a:cubicBezTo>
                      <a:pt x="7619" y="5698"/>
                      <a:pt x="7553" y="5732"/>
                      <a:pt x="7553" y="5799"/>
                    </a:cubicBezTo>
                    <a:cubicBezTo>
                      <a:pt x="7553" y="5832"/>
                      <a:pt x="7569" y="5782"/>
                      <a:pt x="7586" y="5799"/>
                    </a:cubicBezTo>
                    <a:cubicBezTo>
                      <a:pt x="7569" y="5799"/>
                      <a:pt x="7569" y="5832"/>
                      <a:pt x="7536" y="5832"/>
                    </a:cubicBezTo>
                    <a:cubicBezTo>
                      <a:pt x="7536" y="5849"/>
                      <a:pt x="7536" y="5865"/>
                      <a:pt x="7553" y="5865"/>
                    </a:cubicBezTo>
                    <a:cubicBezTo>
                      <a:pt x="7519" y="5916"/>
                      <a:pt x="7503" y="5832"/>
                      <a:pt x="7503" y="5799"/>
                    </a:cubicBezTo>
                    <a:cubicBezTo>
                      <a:pt x="7469" y="5815"/>
                      <a:pt x="7452" y="5799"/>
                      <a:pt x="7419" y="5815"/>
                    </a:cubicBezTo>
                    <a:cubicBezTo>
                      <a:pt x="7386" y="5815"/>
                      <a:pt x="7452" y="5765"/>
                      <a:pt x="7402" y="5782"/>
                    </a:cubicBezTo>
                    <a:cubicBezTo>
                      <a:pt x="7402" y="5765"/>
                      <a:pt x="7419" y="5748"/>
                      <a:pt x="7402" y="5748"/>
                    </a:cubicBezTo>
                    <a:cubicBezTo>
                      <a:pt x="7402" y="5715"/>
                      <a:pt x="7436" y="5748"/>
                      <a:pt x="7452" y="5748"/>
                    </a:cubicBezTo>
                    <a:cubicBezTo>
                      <a:pt x="7452" y="5732"/>
                      <a:pt x="7436" y="5682"/>
                      <a:pt x="7469" y="5682"/>
                    </a:cubicBezTo>
                    <a:cubicBezTo>
                      <a:pt x="7469" y="5665"/>
                      <a:pt x="7452" y="5665"/>
                      <a:pt x="7452" y="5665"/>
                    </a:cubicBezTo>
                    <a:cubicBezTo>
                      <a:pt x="7469" y="5615"/>
                      <a:pt x="7469" y="5682"/>
                      <a:pt x="7503" y="5665"/>
                    </a:cubicBezTo>
                    <a:cubicBezTo>
                      <a:pt x="7503" y="5698"/>
                      <a:pt x="7486" y="5698"/>
                      <a:pt x="7503" y="5715"/>
                    </a:cubicBezTo>
                    <a:cubicBezTo>
                      <a:pt x="7503" y="5715"/>
                      <a:pt x="7536" y="5682"/>
                      <a:pt x="7536" y="5715"/>
                    </a:cubicBezTo>
                    <a:cubicBezTo>
                      <a:pt x="7569" y="5698"/>
                      <a:pt x="7586" y="5631"/>
                      <a:pt x="7619" y="5665"/>
                    </a:cubicBezTo>
                    <a:cubicBezTo>
                      <a:pt x="7636" y="5648"/>
                      <a:pt x="7636" y="5631"/>
                      <a:pt x="7636" y="5615"/>
                    </a:cubicBezTo>
                    <a:cubicBezTo>
                      <a:pt x="7619" y="5615"/>
                      <a:pt x="7569" y="5531"/>
                      <a:pt x="7536" y="5598"/>
                    </a:cubicBezTo>
                    <a:cubicBezTo>
                      <a:pt x="7553" y="5531"/>
                      <a:pt x="7536" y="5498"/>
                      <a:pt x="7519" y="5464"/>
                    </a:cubicBezTo>
                    <a:cubicBezTo>
                      <a:pt x="7503" y="5464"/>
                      <a:pt x="7503" y="5481"/>
                      <a:pt x="7519" y="5481"/>
                    </a:cubicBezTo>
                    <a:cubicBezTo>
                      <a:pt x="7452" y="5448"/>
                      <a:pt x="7335" y="5531"/>
                      <a:pt x="7302" y="5381"/>
                    </a:cubicBezTo>
                    <a:cubicBezTo>
                      <a:pt x="7352" y="5331"/>
                      <a:pt x="7352" y="5264"/>
                      <a:pt x="7335" y="5197"/>
                    </a:cubicBezTo>
                    <a:cubicBezTo>
                      <a:pt x="7319" y="5214"/>
                      <a:pt x="7319" y="5230"/>
                      <a:pt x="7319" y="5247"/>
                    </a:cubicBezTo>
                    <a:cubicBezTo>
                      <a:pt x="7285" y="5214"/>
                      <a:pt x="7302" y="5180"/>
                      <a:pt x="7319" y="5147"/>
                    </a:cubicBezTo>
                    <a:cubicBezTo>
                      <a:pt x="7369" y="5197"/>
                      <a:pt x="7335" y="5130"/>
                      <a:pt x="7352" y="5114"/>
                    </a:cubicBezTo>
                    <a:cubicBezTo>
                      <a:pt x="7369" y="5114"/>
                      <a:pt x="7369" y="5147"/>
                      <a:pt x="7386" y="5147"/>
                    </a:cubicBezTo>
                    <a:cubicBezTo>
                      <a:pt x="7386" y="5164"/>
                      <a:pt x="7352" y="5147"/>
                      <a:pt x="7352" y="5180"/>
                    </a:cubicBezTo>
                    <a:cubicBezTo>
                      <a:pt x="7352" y="5180"/>
                      <a:pt x="7369" y="5180"/>
                      <a:pt x="7369" y="5197"/>
                    </a:cubicBezTo>
                    <a:cubicBezTo>
                      <a:pt x="7436" y="5180"/>
                      <a:pt x="7469" y="5164"/>
                      <a:pt x="7503" y="5214"/>
                    </a:cubicBezTo>
                    <a:close/>
                    <a:moveTo>
                      <a:pt x="7670" y="5631"/>
                    </a:moveTo>
                    <a:cubicBezTo>
                      <a:pt x="7686" y="5615"/>
                      <a:pt x="7686" y="5581"/>
                      <a:pt x="7703" y="5565"/>
                    </a:cubicBezTo>
                    <a:cubicBezTo>
                      <a:pt x="7686" y="5565"/>
                      <a:pt x="7686" y="5565"/>
                      <a:pt x="7686" y="5548"/>
                    </a:cubicBezTo>
                    <a:cubicBezTo>
                      <a:pt x="7653" y="5565"/>
                      <a:pt x="7670" y="5598"/>
                      <a:pt x="7636" y="5598"/>
                    </a:cubicBezTo>
                    <a:cubicBezTo>
                      <a:pt x="7653" y="5598"/>
                      <a:pt x="7653" y="5631"/>
                      <a:pt x="7670" y="5631"/>
                    </a:cubicBezTo>
                    <a:close/>
                    <a:moveTo>
                      <a:pt x="7670" y="5264"/>
                    </a:moveTo>
                    <a:cubicBezTo>
                      <a:pt x="7670" y="5281"/>
                      <a:pt x="7670" y="5281"/>
                      <a:pt x="7653" y="5297"/>
                    </a:cubicBezTo>
                    <a:cubicBezTo>
                      <a:pt x="7653" y="5297"/>
                      <a:pt x="7703" y="5297"/>
                      <a:pt x="7703" y="5297"/>
                    </a:cubicBezTo>
                    <a:cubicBezTo>
                      <a:pt x="7720" y="5314"/>
                      <a:pt x="7720" y="5364"/>
                      <a:pt x="7686" y="5431"/>
                    </a:cubicBezTo>
                    <a:cubicBezTo>
                      <a:pt x="7670" y="5398"/>
                      <a:pt x="7670" y="5431"/>
                      <a:pt x="7636" y="5431"/>
                    </a:cubicBezTo>
                    <a:cubicBezTo>
                      <a:pt x="7653" y="5464"/>
                      <a:pt x="7670" y="5414"/>
                      <a:pt x="7686" y="5448"/>
                    </a:cubicBezTo>
                    <a:cubicBezTo>
                      <a:pt x="7703" y="5481"/>
                      <a:pt x="7670" y="5481"/>
                      <a:pt x="7653" y="5498"/>
                    </a:cubicBezTo>
                    <a:cubicBezTo>
                      <a:pt x="7653" y="5464"/>
                      <a:pt x="7619" y="5448"/>
                      <a:pt x="7619" y="5431"/>
                    </a:cubicBezTo>
                    <a:cubicBezTo>
                      <a:pt x="7569" y="5448"/>
                      <a:pt x="7569" y="5398"/>
                      <a:pt x="7536" y="5431"/>
                    </a:cubicBezTo>
                    <a:cubicBezTo>
                      <a:pt x="7536" y="5414"/>
                      <a:pt x="7536" y="5398"/>
                      <a:pt x="7519" y="5414"/>
                    </a:cubicBezTo>
                    <a:cubicBezTo>
                      <a:pt x="7503" y="5398"/>
                      <a:pt x="7536" y="5381"/>
                      <a:pt x="7519" y="5364"/>
                    </a:cubicBezTo>
                    <a:cubicBezTo>
                      <a:pt x="7553" y="5398"/>
                      <a:pt x="7603" y="5297"/>
                      <a:pt x="7619" y="5264"/>
                    </a:cubicBezTo>
                    <a:cubicBezTo>
                      <a:pt x="7653" y="5264"/>
                      <a:pt x="7636" y="5281"/>
                      <a:pt x="7670" y="5264"/>
                    </a:cubicBezTo>
                    <a:close/>
                    <a:moveTo>
                      <a:pt x="9474" y="1638"/>
                    </a:moveTo>
                    <a:cubicBezTo>
                      <a:pt x="9491" y="1688"/>
                      <a:pt x="9474" y="1705"/>
                      <a:pt x="9474" y="1738"/>
                    </a:cubicBezTo>
                    <a:cubicBezTo>
                      <a:pt x="9441" y="1722"/>
                      <a:pt x="9457" y="1672"/>
                      <a:pt x="9441" y="1672"/>
                    </a:cubicBezTo>
                    <a:cubicBezTo>
                      <a:pt x="9441" y="1655"/>
                      <a:pt x="9457" y="1638"/>
                      <a:pt x="9474" y="1638"/>
                    </a:cubicBezTo>
                    <a:close/>
                    <a:moveTo>
                      <a:pt x="9340" y="1638"/>
                    </a:moveTo>
                    <a:cubicBezTo>
                      <a:pt x="9324" y="1655"/>
                      <a:pt x="9340" y="1688"/>
                      <a:pt x="9307" y="1672"/>
                    </a:cubicBezTo>
                    <a:cubicBezTo>
                      <a:pt x="9307" y="1722"/>
                      <a:pt x="9340" y="1705"/>
                      <a:pt x="9324" y="1738"/>
                    </a:cubicBezTo>
                    <a:cubicBezTo>
                      <a:pt x="9340" y="1755"/>
                      <a:pt x="9340" y="1722"/>
                      <a:pt x="9357" y="1705"/>
                    </a:cubicBezTo>
                    <a:cubicBezTo>
                      <a:pt x="9374" y="1722"/>
                      <a:pt x="9391" y="1772"/>
                      <a:pt x="9407" y="1705"/>
                    </a:cubicBezTo>
                    <a:cubicBezTo>
                      <a:pt x="9424" y="1722"/>
                      <a:pt x="9391" y="1772"/>
                      <a:pt x="9374" y="1789"/>
                    </a:cubicBezTo>
                    <a:cubicBezTo>
                      <a:pt x="9391" y="1822"/>
                      <a:pt x="9407" y="1772"/>
                      <a:pt x="9424" y="1805"/>
                    </a:cubicBezTo>
                    <a:cubicBezTo>
                      <a:pt x="9407" y="1872"/>
                      <a:pt x="9357" y="1905"/>
                      <a:pt x="9324" y="1956"/>
                    </a:cubicBezTo>
                    <a:cubicBezTo>
                      <a:pt x="9340" y="1889"/>
                      <a:pt x="9274" y="1889"/>
                      <a:pt x="9257" y="1855"/>
                    </a:cubicBezTo>
                    <a:cubicBezTo>
                      <a:pt x="9240" y="1855"/>
                      <a:pt x="9240" y="1872"/>
                      <a:pt x="9240" y="1889"/>
                    </a:cubicBezTo>
                    <a:cubicBezTo>
                      <a:pt x="9190" y="1855"/>
                      <a:pt x="9240" y="1822"/>
                      <a:pt x="9207" y="1755"/>
                    </a:cubicBezTo>
                    <a:cubicBezTo>
                      <a:pt x="9190" y="1789"/>
                      <a:pt x="9157" y="1772"/>
                      <a:pt x="9157" y="1722"/>
                    </a:cubicBezTo>
                    <a:cubicBezTo>
                      <a:pt x="9123" y="1722"/>
                      <a:pt x="9123" y="1722"/>
                      <a:pt x="9090" y="1722"/>
                    </a:cubicBezTo>
                    <a:cubicBezTo>
                      <a:pt x="9107" y="1655"/>
                      <a:pt x="9207" y="1555"/>
                      <a:pt x="9240" y="1638"/>
                    </a:cubicBezTo>
                    <a:cubicBezTo>
                      <a:pt x="9257" y="1621"/>
                      <a:pt x="9274" y="1621"/>
                      <a:pt x="9290" y="1605"/>
                    </a:cubicBezTo>
                    <a:cubicBezTo>
                      <a:pt x="9290" y="1638"/>
                      <a:pt x="9307" y="1638"/>
                      <a:pt x="9340" y="1638"/>
                    </a:cubicBezTo>
                    <a:close/>
                    <a:moveTo>
                      <a:pt x="9240" y="1805"/>
                    </a:moveTo>
                    <a:cubicBezTo>
                      <a:pt x="9240" y="1772"/>
                      <a:pt x="9257" y="1772"/>
                      <a:pt x="9257" y="1738"/>
                    </a:cubicBezTo>
                    <a:cubicBezTo>
                      <a:pt x="9290" y="1755"/>
                      <a:pt x="9274" y="1805"/>
                      <a:pt x="9240" y="1805"/>
                    </a:cubicBezTo>
                    <a:close/>
                    <a:moveTo>
                      <a:pt x="9658" y="3142"/>
                    </a:moveTo>
                    <a:cubicBezTo>
                      <a:pt x="9658" y="3109"/>
                      <a:pt x="9675" y="3092"/>
                      <a:pt x="9658" y="3075"/>
                    </a:cubicBezTo>
                    <a:cubicBezTo>
                      <a:pt x="9658" y="3058"/>
                      <a:pt x="9691" y="3075"/>
                      <a:pt x="9691" y="3075"/>
                    </a:cubicBezTo>
                    <a:cubicBezTo>
                      <a:pt x="9691" y="3109"/>
                      <a:pt x="9675" y="3142"/>
                      <a:pt x="9658" y="3142"/>
                    </a:cubicBezTo>
                    <a:close/>
                    <a:moveTo>
                      <a:pt x="9474" y="2156"/>
                    </a:moveTo>
                    <a:cubicBezTo>
                      <a:pt x="9441" y="2139"/>
                      <a:pt x="9424" y="2106"/>
                      <a:pt x="9407" y="2073"/>
                    </a:cubicBezTo>
                    <a:cubicBezTo>
                      <a:pt x="9441" y="2022"/>
                      <a:pt x="9474" y="2006"/>
                      <a:pt x="9491" y="1939"/>
                    </a:cubicBezTo>
                    <a:lnTo>
                      <a:pt x="9524" y="1939"/>
                    </a:lnTo>
                    <a:cubicBezTo>
                      <a:pt x="9524" y="1989"/>
                      <a:pt x="9508" y="2022"/>
                      <a:pt x="9474" y="2022"/>
                    </a:cubicBezTo>
                    <a:cubicBezTo>
                      <a:pt x="9474" y="2056"/>
                      <a:pt x="9491" y="2089"/>
                      <a:pt x="9491" y="2123"/>
                    </a:cubicBezTo>
                    <a:cubicBezTo>
                      <a:pt x="9474" y="2123"/>
                      <a:pt x="9474" y="2139"/>
                      <a:pt x="9474" y="2156"/>
                    </a:cubicBezTo>
                    <a:close/>
                    <a:moveTo>
                      <a:pt x="8221" y="2574"/>
                    </a:moveTo>
                    <a:cubicBezTo>
                      <a:pt x="8188" y="2574"/>
                      <a:pt x="8188" y="2574"/>
                      <a:pt x="8171" y="2591"/>
                    </a:cubicBezTo>
                    <a:cubicBezTo>
                      <a:pt x="8204" y="2591"/>
                      <a:pt x="8188" y="2624"/>
                      <a:pt x="8221" y="2607"/>
                    </a:cubicBezTo>
                    <a:close/>
                    <a:moveTo>
                      <a:pt x="7218" y="636"/>
                    </a:moveTo>
                    <a:cubicBezTo>
                      <a:pt x="7152" y="686"/>
                      <a:pt x="7168" y="569"/>
                      <a:pt x="7118" y="602"/>
                    </a:cubicBezTo>
                    <a:cubicBezTo>
                      <a:pt x="7135" y="519"/>
                      <a:pt x="7168" y="619"/>
                      <a:pt x="7185" y="569"/>
                    </a:cubicBezTo>
                    <a:cubicBezTo>
                      <a:pt x="7202" y="586"/>
                      <a:pt x="7218" y="602"/>
                      <a:pt x="7218" y="636"/>
                    </a:cubicBezTo>
                    <a:close/>
                    <a:moveTo>
                      <a:pt x="8338" y="2340"/>
                    </a:moveTo>
                    <a:cubicBezTo>
                      <a:pt x="8338" y="2373"/>
                      <a:pt x="8305" y="2323"/>
                      <a:pt x="8321" y="2306"/>
                    </a:cubicBezTo>
                    <a:lnTo>
                      <a:pt x="8338" y="2306"/>
                    </a:lnTo>
                    <a:cubicBezTo>
                      <a:pt x="8355" y="2290"/>
                      <a:pt x="8338" y="2290"/>
                      <a:pt x="8338" y="2290"/>
                    </a:cubicBezTo>
                    <a:cubicBezTo>
                      <a:pt x="8388" y="2256"/>
                      <a:pt x="8338" y="2357"/>
                      <a:pt x="8338" y="2340"/>
                    </a:cubicBezTo>
                    <a:close/>
                    <a:moveTo>
                      <a:pt x="9374" y="2206"/>
                    </a:moveTo>
                    <a:cubicBezTo>
                      <a:pt x="9424" y="2223"/>
                      <a:pt x="9357" y="2240"/>
                      <a:pt x="9357" y="2256"/>
                    </a:cubicBezTo>
                    <a:cubicBezTo>
                      <a:pt x="9324" y="2240"/>
                      <a:pt x="9374" y="2223"/>
                      <a:pt x="9374" y="2206"/>
                    </a:cubicBezTo>
                    <a:close/>
                    <a:moveTo>
                      <a:pt x="5147" y="4913"/>
                    </a:moveTo>
                    <a:cubicBezTo>
                      <a:pt x="5180" y="4913"/>
                      <a:pt x="5180" y="4896"/>
                      <a:pt x="5197" y="4880"/>
                    </a:cubicBezTo>
                    <a:cubicBezTo>
                      <a:pt x="5163" y="4880"/>
                      <a:pt x="5163" y="4846"/>
                      <a:pt x="5147" y="4863"/>
                    </a:cubicBezTo>
                    <a:cubicBezTo>
                      <a:pt x="5130" y="4880"/>
                      <a:pt x="5113" y="4913"/>
                      <a:pt x="5080" y="4880"/>
                    </a:cubicBezTo>
                    <a:cubicBezTo>
                      <a:pt x="5063" y="4896"/>
                      <a:pt x="5063" y="4946"/>
                      <a:pt x="5096" y="4946"/>
                    </a:cubicBezTo>
                    <a:cubicBezTo>
                      <a:pt x="5113" y="4930"/>
                      <a:pt x="5147" y="4896"/>
                      <a:pt x="5147" y="4863"/>
                    </a:cubicBezTo>
                    <a:cubicBezTo>
                      <a:pt x="5147" y="4880"/>
                      <a:pt x="5180" y="4880"/>
                      <a:pt x="5180" y="4896"/>
                    </a:cubicBezTo>
                    <a:cubicBezTo>
                      <a:pt x="5163" y="4896"/>
                      <a:pt x="5147" y="4880"/>
                      <a:pt x="5147" y="4913"/>
                    </a:cubicBezTo>
                    <a:close/>
                    <a:moveTo>
                      <a:pt x="9775" y="6317"/>
                    </a:moveTo>
                    <a:cubicBezTo>
                      <a:pt x="9775" y="6333"/>
                      <a:pt x="9758" y="6317"/>
                      <a:pt x="9758" y="6333"/>
                    </a:cubicBezTo>
                    <a:cubicBezTo>
                      <a:pt x="9792" y="6350"/>
                      <a:pt x="9725" y="6333"/>
                      <a:pt x="9725" y="6400"/>
                    </a:cubicBezTo>
                    <a:cubicBezTo>
                      <a:pt x="9758" y="6367"/>
                      <a:pt x="9792" y="6417"/>
                      <a:pt x="9825" y="6350"/>
                    </a:cubicBezTo>
                    <a:cubicBezTo>
                      <a:pt x="9808" y="6333"/>
                      <a:pt x="9808" y="6317"/>
                      <a:pt x="9775" y="6317"/>
                    </a:cubicBezTo>
                    <a:close/>
                    <a:moveTo>
                      <a:pt x="6233" y="5431"/>
                    </a:moveTo>
                    <a:cubicBezTo>
                      <a:pt x="6283" y="5448"/>
                      <a:pt x="6283" y="5381"/>
                      <a:pt x="6300" y="5364"/>
                    </a:cubicBezTo>
                    <a:cubicBezTo>
                      <a:pt x="6249" y="5364"/>
                      <a:pt x="6266" y="5431"/>
                      <a:pt x="6233" y="5431"/>
                    </a:cubicBezTo>
                    <a:close/>
                    <a:moveTo>
                      <a:pt x="6199" y="5431"/>
                    </a:moveTo>
                    <a:cubicBezTo>
                      <a:pt x="6233" y="5448"/>
                      <a:pt x="6183" y="5464"/>
                      <a:pt x="6183" y="5498"/>
                    </a:cubicBezTo>
                    <a:cubicBezTo>
                      <a:pt x="6166" y="5481"/>
                      <a:pt x="6166" y="5448"/>
                      <a:pt x="6183" y="5431"/>
                    </a:cubicBezTo>
                    <a:cubicBezTo>
                      <a:pt x="6183" y="5431"/>
                      <a:pt x="6183" y="5448"/>
                      <a:pt x="6183" y="5448"/>
                    </a:cubicBezTo>
                    <a:cubicBezTo>
                      <a:pt x="6183" y="5464"/>
                      <a:pt x="6199" y="5448"/>
                      <a:pt x="6199" y="5431"/>
                    </a:cubicBezTo>
                    <a:close/>
                    <a:moveTo>
                      <a:pt x="6500" y="7319"/>
                    </a:moveTo>
                    <a:cubicBezTo>
                      <a:pt x="6517" y="7319"/>
                      <a:pt x="6517" y="7336"/>
                      <a:pt x="6533" y="7336"/>
                    </a:cubicBezTo>
                    <a:cubicBezTo>
                      <a:pt x="6550" y="7319"/>
                      <a:pt x="6533" y="7286"/>
                      <a:pt x="6584" y="7302"/>
                    </a:cubicBezTo>
                    <a:cubicBezTo>
                      <a:pt x="6567" y="7286"/>
                      <a:pt x="6600" y="7252"/>
                      <a:pt x="6584" y="7219"/>
                    </a:cubicBezTo>
                    <a:cubicBezTo>
                      <a:pt x="6650" y="7185"/>
                      <a:pt x="6617" y="7169"/>
                      <a:pt x="6634" y="7119"/>
                    </a:cubicBezTo>
                    <a:cubicBezTo>
                      <a:pt x="6600" y="7135"/>
                      <a:pt x="6617" y="7085"/>
                      <a:pt x="6617" y="7068"/>
                    </a:cubicBezTo>
                    <a:lnTo>
                      <a:pt x="6584" y="7068"/>
                    </a:lnTo>
                    <a:cubicBezTo>
                      <a:pt x="6584" y="7085"/>
                      <a:pt x="6584" y="7119"/>
                      <a:pt x="6567" y="7119"/>
                    </a:cubicBezTo>
                    <a:cubicBezTo>
                      <a:pt x="6567" y="7102"/>
                      <a:pt x="6567" y="7085"/>
                      <a:pt x="6550" y="7085"/>
                    </a:cubicBezTo>
                    <a:cubicBezTo>
                      <a:pt x="6533" y="7102"/>
                      <a:pt x="6533" y="7119"/>
                      <a:pt x="6517" y="7135"/>
                    </a:cubicBezTo>
                    <a:cubicBezTo>
                      <a:pt x="6517" y="7102"/>
                      <a:pt x="6517" y="7102"/>
                      <a:pt x="6533" y="7085"/>
                    </a:cubicBezTo>
                    <a:cubicBezTo>
                      <a:pt x="6517" y="7085"/>
                      <a:pt x="6500" y="7085"/>
                      <a:pt x="6517" y="7068"/>
                    </a:cubicBezTo>
                    <a:cubicBezTo>
                      <a:pt x="6433" y="7102"/>
                      <a:pt x="6500" y="7135"/>
                      <a:pt x="6450" y="7236"/>
                    </a:cubicBezTo>
                    <a:cubicBezTo>
                      <a:pt x="6483" y="7269"/>
                      <a:pt x="6517" y="7252"/>
                      <a:pt x="6500" y="7319"/>
                    </a:cubicBezTo>
                    <a:close/>
                    <a:moveTo>
                      <a:pt x="6634" y="7971"/>
                    </a:moveTo>
                    <a:cubicBezTo>
                      <a:pt x="6634" y="7971"/>
                      <a:pt x="6634" y="7987"/>
                      <a:pt x="6650" y="7987"/>
                    </a:cubicBezTo>
                    <a:cubicBezTo>
                      <a:pt x="6650" y="7937"/>
                      <a:pt x="6600" y="7971"/>
                      <a:pt x="6584" y="7971"/>
                    </a:cubicBezTo>
                    <a:cubicBezTo>
                      <a:pt x="6617" y="7854"/>
                      <a:pt x="6617" y="7703"/>
                      <a:pt x="6433" y="7753"/>
                    </a:cubicBezTo>
                    <a:cubicBezTo>
                      <a:pt x="6450" y="7804"/>
                      <a:pt x="6433" y="7770"/>
                      <a:pt x="6416" y="7820"/>
                    </a:cubicBezTo>
                    <a:cubicBezTo>
                      <a:pt x="6450" y="7820"/>
                      <a:pt x="6416" y="7904"/>
                      <a:pt x="6450" y="7870"/>
                    </a:cubicBezTo>
                    <a:cubicBezTo>
                      <a:pt x="6450" y="7904"/>
                      <a:pt x="6433" y="7921"/>
                      <a:pt x="6433" y="7954"/>
                    </a:cubicBezTo>
                    <a:cubicBezTo>
                      <a:pt x="6467" y="7971"/>
                      <a:pt x="6483" y="7971"/>
                      <a:pt x="6500" y="7987"/>
                    </a:cubicBezTo>
                    <a:cubicBezTo>
                      <a:pt x="6500" y="7937"/>
                      <a:pt x="6517" y="7987"/>
                      <a:pt x="6550" y="7971"/>
                    </a:cubicBezTo>
                    <a:cubicBezTo>
                      <a:pt x="6550" y="8004"/>
                      <a:pt x="6584" y="8004"/>
                      <a:pt x="6617" y="8021"/>
                    </a:cubicBezTo>
                    <a:cubicBezTo>
                      <a:pt x="6617" y="8004"/>
                      <a:pt x="6617" y="7971"/>
                      <a:pt x="6634" y="7971"/>
                    </a:cubicBezTo>
                    <a:close/>
                    <a:moveTo>
                      <a:pt x="6533" y="7921"/>
                    </a:moveTo>
                    <a:cubicBezTo>
                      <a:pt x="6500" y="7921"/>
                      <a:pt x="6500" y="7887"/>
                      <a:pt x="6467" y="7887"/>
                    </a:cubicBezTo>
                    <a:cubicBezTo>
                      <a:pt x="6467" y="7870"/>
                      <a:pt x="6467" y="7837"/>
                      <a:pt x="6450" y="7837"/>
                    </a:cubicBezTo>
                    <a:cubicBezTo>
                      <a:pt x="6467" y="7820"/>
                      <a:pt x="6517" y="7854"/>
                      <a:pt x="6517" y="7804"/>
                    </a:cubicBezTo>
                    <a:cubicBezTo>
                      <a:pt x="6567" y="7837"/>
                      <a:pt x="6550" y="7770"/>
                      <a:pt x="6584" y="7837"/>
                    </a:cubicBezTo>
                    <a:cubicBezTo>
                      <a:pt x="6550" y="7854"/>
                      <a:pt x="6533" y="7870"/>
                      <a:pt x="6533" y="7921"/>
                    </a:cubicBezTo>
                    <a:close/>
                    <a:moveTo>
                      <a:pt x="6366" y="4763"/>
                    </a:moveTo>
                    <a:cubicBezTo>
                      <a:pt x="6366" y="4729"/>
                      <a:pt x="6366" y="4696"/>
                      <a:pt x="6350" y="4696"/>
                    </a:cubicBezTo>
                    <a:cubicBezTo>
                      <a:pt x="6350" y="4763"/>
                      <a:pt x="6283" y="4713"/>
                      <a:pt x="6249" y="4763"/>
                    </a:cubicBezTo>
                    <a:cubicBezTo>
                      <a:pt x="6249" y="4746"/>
                      <a:pt x="6266" y="4729"/>
                      <a:pt x="6283" y="4713"/>
                    </a:cubicBezTo>
                    <a:cubicBezTo>
                      <a:pt x="6266" y="4729"/>
                      <a:pt x="6216" y="4713"/>
                      <a:pt x="6233" y="4729"/>
                    </a:cubicBezTo>
                    <a:cubicBezTo>
                      <a:pt x="6266" y="4729"/>
                      <a:pt x="6233" y="4763"/>
                      <a:pt x="6216" y="4763"/>
                    </a:cubicBezTo>
                    <a:lnTo>
                      <a:pt x="6216" y="4713"/>
                    </a:lnTo>
                    <a:lnTo>
                      <a:pt x="6183" y="4713"/>
                    </a:lnTo>
                    <a:cubicBezTo>
                      <a:pt x="6183" y="4779"/>
                      <a:pt x="6216" y="4713"/>
                      <a:pt x="6199" y="4796"/>
                    </a:cubicBezTo>
                    <a:cubicBezTo>
                      <a:pt x="6216" y="4779"/>
                      <a:pt x="6233" y="4796"/>
                      <a:pt x="6233" y="4796"/>
                    </a:cubicBezTo>
                    <a:cubicBezTo>
                      <a:pt x="6233" y="4779"/>
                      <a:pt x="6233" y="4763"/>
                      <a:pt x="6249" y="4763"/>
                    </a:cubicBezTo>
                    <a:cubicBezTo>
                      <a:pt x="6266" y="4779"/>
                      <a:pt x="6316" y="4829"/>
                      <a:pt x="6333" y="4813"/>
                    </a:cubicBezTo>
                    <a:cubicBezTo>
                      <a:pt x="6316" y="4813"/>
                      <a:pt x="6333" y="4763"/>
                      <a:pt x="6316" y="4763"/>
                    </a:cubicBezTo>
                    <a:cubicBezTo>
                      <a:pt x="6350" y="4763"/>
                      <a:pt x="6350" y="4746"/>
                      <a:pt x="6350" y="4729"/>
                    </a:cubicBezTo>
                    <a:cubicBezTo>
                      <a:pt x="6350" y="4746"/>
                      <a:pt x="6350" y="4796"/>
                      <a:pt x="6366" y="4763"/>
                    </a:cubicBezTo>
                    <a:close/>
                    <a:moveTo>
                      <a:pt x="6350" y="5114"/>
                    </a:moveTo>
                    <a:cubicBezTo>
                      <a:pt x="6366" y="5130"/>
                      <a:pt x="6333" y="5147"/>
                      <a:pt x="6350" y="5180"/>
                    </a:cubicBezTo>
                    <a:cubicBezTo>
                      <a:pt x="6249" y="5230"/>
                      <a:pt x="6116" y="5230"/>
                      <a:pt x="6082" y="5347"/>
                    </a:cubicBezTo>
                    <a:cubicBezTo>
                      <a:pt x="6049" y="5331"/>
                      <a:pt x="6032" y="5331"/>
                      <a:pt x="5999" y="5364"/>
                    </a:cubicBezTo>
                    <a:cubicBezTo>
                      <a:pt x="5982" y="5314"/>
                      <a:pt x="6032" y="5314"/>
                      <a:pt x="5999" y="5264"/>
                    </a:cubicBezTo>
                    <a:cubicBezTo>
                      <a:pt x="6015" y="5264"/>
                      <a:pt x="6032" y="5247"/>
                      <a:pt x="6032" y="5230"/>
                    </a:cubicBezTo>
                    <a:cubicBezTo>
                      <a:pt x="6032" y="5214"/>
                      <a:pt x="6032" y="5197"/>
                      <a:pt x="6015" y="5197"/>
                    </a:cubicBezTo>
                    <a:cubicBezTo>
                      <a:pt x="6015" y="5197"/>
                      <a:pt x="6015" y="5197"/>
                      <a:pt x="6015" y="5197"/>
                    </a:cubicBezTo>
                    <a:cubicBezTo>
                      <a:pt x="6015" y="5230"/>
                      <a:pt x="5999" y="5197"/>
                      <a:pt x="5999" y="5164"/>
                    </a:cubicBezTo>
                    <a:cubicBezTo>
                      <a:pt x="5982" y="5214"/>
                      <a:pt x="5982" y="5164"/>
                      <a:pt x="5949" y="5164"/>
                    </a:cubicBezTo>
                    <a:cubicBezTo>
                      <a:pt x="5965" y="5130"/>
                      <a:pt x="5999" y="5164"/>
                      <a:pt x="6015" y="5164"/>
                    </a:cubicBezTo>
                    <a:cubicBezTo>
                      <a:pt x="6032" y="5130"/>
                      <a:pt x="6049" y="5130"/>
                      <a:pt x="6082" y="5164"/>
                    </a:cubicBezTo>
                    <a:cubicBezTo>
                      <a:pt x="6099" y="5147"/>
                      <a:pt x="6082" y="5114"/>
                      <a:pt x="6116" y="5130"/>
                    </a:cubicBezTo>
                    <a:cubicBezTo>
                      <a:pt x="6116" y="5147"/>
                      <a:pt x="6116" y="5164"/>
                      <a:pt x="6082" y="5197"/>
                    </a:cubicBezTo>
                    <a:cubicBezTo>
                      <a:pt x="6149" y="5197"/>
                      <a:pt x="6132" y="5130"/>
                      <a:pt x="6149" y="5097"/>
                    </a:cubicBezTo>
                    <a:cubicBezTo>
                      <a:pt x="6132" y="5097"/>
                      <a:pt x="6116" y="5080"/>
                      <a:pt x="6099" y="5063"/>
                    </a:cubicBezTo>
                    <a:cubicBezTo>
                      <a:pt x="6116" y="5030"/>
                      <a:pt x="6099" y="5013"/>
                      <a:pt x="6116" y="4963"/>
                    </a:cubicBezTo>
                    <a:cubicBezTo>
                      <a:pt x="6082" y="4963"/>
                      <a:pt x="6049" y="4980"/>
                      <a:pt x="6066" y="4930"/>
                    </a:cubicBezTo>
                    <a:cubicBezTo>
                      <a:pt x="6082" y="4913"/>
                      <a:pt x="6082" y="4930"/>
                      <a:pt x="6082" y="4963"/>
                    </a:cubicBezTo>
                    <a:cubicBezTo>
                      <a:pt x="6099" y="4946"/>
                      <a:pt x="6116" y="4913"/>
                      <a:pt x="6132" y="4896"/>
                    </a:cubicBezTo>
                    <a:cubicBezTo>
                      <a:pt x="6099" y="4880"/>
                      <a:pt x="6082" y="4846"/>
                      <a:pt x="6049" y="4829"/>
                    </a:cubicBezTo>
                    <a:cubicBezTo>
                      <a:pt x="6066" y="4763"/>
                      <a:pt x="6199" y="4813"/>
                      <a:pt x="6183" y="4796"/>
                    </a:cubicBezTo>
                    <a:cubicBezTo>
                      <a:pt x="6216" y="4829"/>
                      <a:pt x="6249" y="4813"/>
                      <a:pt x="6283" y="4863"/>
                    </a:cubicBezTo>
                    <a:cubicBezTo>
                      <a:pt x="6216" y="4913"/>
                      <a:pt x="6216" y="5047"/>
                      <a:pt x="6183" y="5130"/>
                    </a:cubicBezTo>
                    <a:cubicBezTo>
                      <a:pt x="6183" y="5130"/>
                      <a:pt x="6183" y="5130"/>
                      <a:pt x="6183" y="5147"/>
                    </a:cubicBezTo>
                    <a:cubicBezTo>
                      <a:pt x="6249" y="5147"/>
                      <a:pt x="6283" y="5114"/>
                      <a:pt x="6350" y="5114"/>
                    </a:cubicBezTo>
                    <a:close/>
                    <a:moveTo>
                      <a:pt x="9023" y="7419"/>
                    </a:moveTo>
                    <a:cubicBezTo>
                      <a:pt x="9023" y="7453"/>
                      <a:pt x="8990" y="7386"/>
                      <a:pt x="8973" y="7419"/>
                    </a:cubicBezTo>
                    <a:cubicBezTo>
                      <a:pt x="8990" y="7386"/>
                      <a:pt x="8956" y="7403"/>
                      <a:pt x="8973" y="7369"/>
                    </a:cubicBezTo>
                    <a:cubicBezTo>
                      <a:pt x="8939" y="7369"/>
                      <a:pt x="8889" y="7302"/>
                      <a:pt x="8873" y="7352"/>
                    </a:cubicBezTo>
                    <a:cubicBezTo>
                      <a:pt x="8906" y="7352"/>
                      <a:pt x="8923" y="7369"/>
                      <a:pt x="8906" y="7403"/>
                    </a:cubicBezTo>
                    <a:cubicBezTo>
                      <a:pt x="8939" y="7403"/>
                      <a:pt x="8973" y="7403"/>
                      <a:pt x="8956" y="7436"/>
                    </a:cubicBezTo>
                    <a:cubicBezTo>
                      <a:pt x="8990" y="7453"/>
                      <a:pt x="9023" y="7403"/>
                      <a:pt x="9023" y="7453"/>
                    </a:cubicBezTo>
                    <a:cubicBezTo>
                      <a:pt x="8990" y="7453"/>
                      <a:pt x="9023" y="7469"/>
                      <a:pt x="9006" y="7503"/>
                    </a:cubicBezTo>
                    <a:cubicBezTo>
                      <a:pt x="9040" y="7503"/>
                      <a:pt x="9040" y="7503"/>
                      <a:pt x="9073" y="7503"/>
                    </a:cubicBezTo>
                    <a:cubicBezTo>
                      <a:pt x="9056" y="7469"/>
                      <a:pt x="9056" y="7436"/>
                      <a:pt x="9023" y="7419"/>
                    </a:cubicBezTo>
                    <a:close/>
                    <a:moveTo>
                      <a:pt x="9140" y="6116"/>
                    </a:moveTo>
                    <a:cubicBezTo>
                      <a:pt x="9140" y="6083"/>
                      <a:pt x="9157" y="6083"/>
                      <a:pt x="9157" y="6066"/>
                    </a:cubicBezTo>
                    <a:cubicBezTo>
                      <a:pt x="9123" y="6049"/>
                      <a:pt x="9123" y="6016"/>
                      <a:pt x="9140" y="5982"/>
                    </a:cubicBezTo>
                    <a:cubicBezTo>
                      <a:pt x="9090" y="5966"/>
                      <a:pt x="9090" y="6032"/>
                      <a:pt x="9056" y="6032"/>
                    </a:cubicBezTo>
                    <a:cubicBezTo>
                      <a:pt x="9056" y="6083"/>
                      <a:pt x="9023" y="6133"/>
                      <a:pt x="9006" y="6166"/>
                    </a:cubicBezTo>
                    <a:cubicBezTo>
                      <a:pt x="8990" y="6116"/>
                      <a:pt x="8956" y="6183"/>
                      <a:pt x="8939" y="6166"/>
                    </a:cubicBezTo>
                    <a:cubicBezTo>
                      <a:pt x="8939" y="6200"/>
                      <a:pt x="8906" y="6183"/>
                      <a:pt x="8889" y="6216"/>
                    </a:cubicBezTo>
                    <a:cubicBezTo>
                      <a:pt x="8889" y="6250"/>
                      <a:pt x="8923" y="6300"/>
                      <a:pt x="8906" y="6333"/>
                    </a:cubicBezTo>
                    <a:cubicBezTo>
                      <a:pt x="8939" y="6333"/>
                      <a:pt x="8939" y="6266"/>
                      <a:pt x="8956" y="6300"/>
                    </a:cubicBezTo>
                    <a:cubicBezTo>
                      <a:pt x="8956" y="6250"/>
                      <a:pt x="8923" y="6266"/>
                      <a:pt x="8939" y="6216"/>
                    </a:cubicBezTo>
                    <a:cubicBezTo>
                      <a:pt x="8956" y="6266"/>
                      <a:pt x="9006" y="6183"/>
                      <a:pt x="9056" y="6233"/>
                    </a:cubicBezTo>
                    <a:cubicBezTo>
                      <a:pt x="9040" y="6183"/>
                      <a:pt x="9090" y="6216"/>
                      <a:pt x="9090" y="6200"/>
                    </a:cubicBezTo>
                    <a:cubicBezTo>
                      <a:pt x="9073" y="6183"/>
                      <a:pt x="9073" y="6166"/>
                      <a:pt x="9073" y="6133"/>
                    </a:cubicBezTo>
                    <a:cubicBezTo>
                      <a:pt x="9090" y="6133"/>
                      <a:pt x="9107" y="6116"/>
                      <a:pt x="9140" y="6116"/>
                    </a:cubicBezTo>
                    <a:close/>
                    <a:moveTo>
                      <a:pt x="9524" y="6484"/>
                    </a:moveTo>
                    <a:cubicBezTo>
                      <a:pt x="9508" y="6484"/>
                      <a:pt x="9508" y="6467"/>
                      <a:pt x="9524" y="6467"/>
                    </a:cubicBezTo>
                    <a:cubicBezTo>
                      <a:pt x="9474" y="6450"/>
                      <a:pt x="9441" y="6400"/>
                      <a:pt x="9357" y="6433"/>
                    </a:cubicBezTo>
                    <a:cubicBezTo>
                      <a:pt x="9391" y="6400"/>
                      <a:pt x="9357" y="6367"/>
                      <a:pt x="9374" y="6367"/>
                    </a:cubicBezTo>
                    <a:cubicBezTo>
                      <a:pt x="9391" y="6367"/>
                      <a:pt x="9391" y="6367"/>
                      <a:pt x="9374" y="6383"/>
                    </a:cubicBezTo>
                    <a:cubicBezTo>
                      <a:pt x="9424" y="6333"/>
                      <a:pt x="9508" y="6333"/>
                      <a:pt x="9541" y="6317"/>
                    </a:cubicBezTo>
                    <a:cubicBezTo>
                      <a:pt x="9541" y="6317"/>
                      <a:pt x="9574" y="6367"/>
                      <a:pt x="9574" y="6317"/>
                    </a:cubicBezTo>
                    <a:cubicBezTo>
                      <a:pt x="9591" y="6333"/>
                      <a:pt x="9591" y="6350"/>
                      <a:pt x="9608" y="6350"/>
                    </a:cubicBezTo>
                    <a:cubicBezTo>
                      <a:pt x="9591" y="6367"/>
                      <a:pt x="9591" y="6383"/>
                      <a:pt x="9591" y="6417"/>
                    </a:cubicBezTo>
                    <a:cubicBezTo>
                      <a:pt x="9558" y="6433"/>
                      <a:pt x="9541" y="6450"/>
                      <a:pt x="9524" y="6484"/>
                    </a:cubicBezTo>
                    <a:close/>
                    <a:moveTo>
                      <a:pt x="9307" y="5498"/>
                    </a:moveTo>
                    <a:lnTo>
                      <a:pt x="9307" y="5464"/>
                    </a:lnTo>
                    <a:cubicBezTo>
                      <a:pt x="9340" y="5481"/>
                      <a:pt x="9340" y="5414"/>
                      <a:pt x="9324" y="5431"/>
                    </a:cubicBezTo>
                    <a:cubicBezTo>
                      <a:pt x="9324" y="5464"/>
                      <a:pt x="9290" y="5414"/>
                      <a:pt x="9274" y="5448"/>
                    </a:cubicBezTo>
                    <a:cubicBezTo>
                      <a:pt x="9290" y="5448"/>
                      <a:pt x="9274" y="5464"/>
                      <a:pt x="9274" y="5481"/>
                    </a:cubicBezTo>
                    <a:cubicBezTo>
                      <a:pt x="9307" y="5464"/>
                      <a:pt x="9290" y="5498"/>
                      <a:pt x="9307" y="5498"/>
                    </a:cubicBezTo>
                    <a:close/>
                    <a:moveTo>
                      <a:pt x="9290" y="5431"/>
                    </a:moveTo>
                    <a:cubicBezTo>
                      <a:pt x="9274" y="5398"/>
                      <a:pt x="9207" y="5414"/>
                      <a:pt x="9240" y="5381"/>
                    </a:cubicBezTo>
                    <a:cubicBezTo>
                      <a:pt x="9207" y="5398"/>
                      <a:pt x="9190" y="5364"/>
                      <a:pt x="9157" y="5398"/>
                    </a:cubicBezTo>
                    <a:cubicBezTo>
                      <a:pt x="9140" y="5347"/>
                      <a:pt x="9190" y="5264"/>
                      <a:pt x="9140" y="5264"/>
                    </a:cubicBezTo>
                    <a:cubicBezTo>
                      <a:pt x="9190" y="5230"/>
                      <a:pt x="9240" y="5331"/>
                      <a:pt x="9274" y="5281"/>
                    </a:cubicBezTo>
                    <a:cubicBezTo>
                      <a:pt x="9290" y="5314"/>
                      <a:pt x="9307" y="5331"/>
                      <a:pt x="9307" y="5381"/>
                    </a:cubicBezTo>
                    <a:cubicBezTo>
                      <a:pt x="9290" y="5381"/>
                      <a:pt x="9290" y="5347"/>
                      <a:pt x="9290" y="5364"/>
                    </a:cubicBezTo>
                    <a:cubicBezTo>
                      <a:pt x="9257" y="5364"/>
                      <a:pt x="9274" y="5331"/>
                      <a:pt x="9274" y="5314"/>
                    </a:cubicBezTo>
                    <a:cubicBezTo>
                      <a:pt x="9257" y="5314"/>
                      <a:pt x="9240" y="5314"/>
                      <a:pt x="9240" y="5331"/>
                    </a:cubicBezTo>
                    <a:cubicBezTo>
                      <a:pt x="9257" y="5364"/>
                      <a:pt x="9290" y="5364"/>
                      <a:pt x="9290" y="5431"/>
                    </a:cubicBezTo>
                    <a:close/>
                    <a:moveTo>
                      <a:pt x="8672" y="7469"/>
                    </a:moveTo>
                    <a:cubicBezTo>
                      <a:pt x="8655" y="7419"/>
                      <a:pt x="8639" y="7453"/>
                      <a:pt x="8622" y="7436"/>
                    </a:cubicBezTo>
                    <a:cubicBezTo>
                      <a:pt x="8622" y="7403"/>
                      <a:pt x="8655" y="7403"/>
                      <a:pt x="8655" y="7369"/>
                    </a:cubicBezTo>
                    <a:cubicBezTo>
                      <a:pt x="8622" y="7386"/>
                      <a:pt x="8589" y="7319"/>
                      <a:pt x="8572" y="7386"/>
                    </a:cubicBezTo>
                    <a:cubicBezTo>
                      <a:pt x="8589" y="7386"/>
                      <a:pt x="8605" y="7386"/>
                      <a:pt x="8605" y="7403"/>
                    </a:cubicBezTo>
                    <a:cubicBezTo>
                      <a:pt x="8589" y="7486"/>
                      <a:pt x="8605" y="7386"/>
                      <a:pt x="8572" y="7453"/>
                    </a:cubicBezTo>
                    <a:cubicBezTo>
                      <a:pt x="8572" y="7436"/>
                      <a:pt x="8572" y="7436"/>
                      <a:pt x="8555" y="7436"/>
                    </a:cubicBezTo>
                    <a:cubicBezTo>
                      <a:pt x="8505" y="7486"/>
                      <a:pt x="8622" y="7453"/>
                      <a:pt x="8589" y="7486"/>
                    </a:cubicBezTo>
                    <a:cubicBezTo>
                      <a:pt x="8622" y="7469"/>
                      <a:pt x="8622" y="7469"/>
                      <a:pt x="8672" y="7469"/>
                    </a:cubicBezTo>
                    <a:close/>
                    <a:moveTo>
                      <a:pt x="7636" y="7469"/>
                    </a:moveTo>
                    <a:cubicBezTo>
                      <a:pt x="7636" y="7436"/>
                      <a:pt x="7703" y="7469"/>
                      <a:pt x="7720" y="7453"/>
                    </a:cubicBezTo>
                    <a:cubicBezTo>
                      <a:pt x="7720" y="7419"/>
                      <a:pt x="7686" y="7419"/>
                      <a:pt x="7686" y="7386"/>
                    </a:cubicBezTo>
                    <a:cubicBezTo>
                      <a:pt x="7670" y="7436"/>
                      <a:pt x="7553" y="7386"/>
                      <a:pt x="7586" y="7436"/>
                    </a:cubicBezTo>
                    <a:cubicBezTo>
                      <a:pt x="7569" y="7403"/>
                      <a:pt x="7519" y="7386"/>
                      <a:pt x="7553" y="7336"/>
                    </a:cubicBezTo>
                    <a:cubicBezTo>
                      <a:pt x="7519" y="7369"/>
                      <a:pt x="7519" y="7336"/>
                      <a:pt x="7486" y="7302"/>
                    </a:cubicBezTo>
                    <a:cubicBezTo>
                      <a:pt x="7503" y="7352"/>
                      <a:pt x="7419" y="7336"/>
                      <a:pt x="7452" y="7302"/>
                    </a:cubicBezTo>
                    <a:cubicBezTo>
                      <a:pt x="7452" y="7302"/>
                      <a:pt x="7469" y="7319"/>
                      <a:pt x="7469" y="7302"/>
                    </a:cubicBezTo>
                    <a:cubicBezTo>
                      <a:pt x="7436" y="7286"/>
                      <a:pt x="7469" y="7269"/>
                      <a:pt x="7452" y="7252"/>
                    </a:cubicBezTo>
                    <a:cubicBezTo>
                      <a:pt x="7469" y="7252"/>
                      <a:pt x="7486" y="7185"/>
                      <a:pt x="7469" y="7185"/>
                    </a:cubicBezTo>
                    <a:cubicBezTo>
                      <a:pt x="7452" y="7202"/>
                      <a:pt x="7402" y="7119"/>
                      <a:pt x="7352" y="7169"/>
                    </a:cubicBezTo>
                    <a:cubicBezTo>
                      <a:pt x="7352" y="7152"/>
                      <a:pt x="7369" y="7102"/>
                      <a:pt x="7352" y="7102"/>
                    </a:cubicBezTo>
                    <a:cubicBezTo>
                      <a:pt x="7352" y="7135"/>
                      <a:pt x="7302" y="7102"/>
                      <a:pt x="7302" y="7135"/>
                    </a:cubicBezTo>
                    <a:cubicBezTo>
                      <a:pt x="7352" y="7135"/>
                      <a:pt x="7319" y="7202"/>
                      <a:pt x="7352" y="7236"/>
                    </a:cubicBezTo>
                    <a:cubicBezTo>
                      <a:pt x="7352" y="7202"/>
                      <a:pt x="7319" y="7252"/>
                      <a:pt x="7285" y="7219"/>
                    </a:cubicBezTo>
                    <a:cubicBezTo>
                      <a:pt x="7302" y="7286"/>
                      <a:pt x="7235" y="7219"/>
                      <a:pt x="7235" y="7252"/>
                    </a:cubicBezTo>
                    <a:cubicBezTo>
                      <a:pt x="7269" y="7286"/>
                      <a:pt x="7185" y="7286"/>
                      <a:pt x="7202" y="7336"/>
                    </a:cubicBezTo>
                    <a:cubicBezTo>
                      <a:pt x="7252" y="7302"/>
                      <a:pt x="7235" y="7419"/>
                      <a:pt x="7235" y="7419"/>
                    </a:cubicBezTo>
                    <a:cubicBezTo>
                      <a:pt x="7202" y="7352"/>
                      <a:pt x="7152" y="7419"/>
                      <a:pt x="7102" y="7352"/>
                    </a:cubicBezTo>
                    <a:cubicBezTo>
                      <a:pt x="7068" y="7369"/>
                      <a:pt x="7085" y="7403"/>
                      <a:pt x="7051" y="7386"/>
                    </a:cubicBezTo>
                    <a:lnTo>
                      <a:pt x="7051" y="7419"/>
                    </a:lnTo>
                    <a:cubicBezTo>
                      <a:pt x="7068" y="7419"/>
                      <a:pt x="7085" y="7403"/>
                      <a:pt x="7068" y="7436"/>
                    </a:cubicBezTo>
                    <a:cubicBezTo>
                      <a:pt x="7102" y="7436"/>
                      <a:pt x="7102" y="7403"/>
                      <a:pt x="7118" y="7403"/>
                    </a:cubicBezTo>
                    <a:cubicBezTo>
                      <a:pt x="7135" y="7436"/>
                      <a:pt x="7135" y="7436"/>
                      <a:pt x="7168" y="7436"/>
                    </a:cubicBezTo>
                    <a:cubicBezTo>
                      <a:pt x="7168" y="7486"/>
                      <a:pt x="7152" y="7486"/>
                      <a:pt x="7135" y="7520"/>
                    </a:cubicBezTo>
                    <a:cubicBezTo>
                      <a:pt x="7168" y="7553"/>
                      <a:pt x="7218" y="7553"/>
                      <a:pt x="7269" y="7536"/>
                    </a:cubicBezTo>
                    <a:cubicBezTo>
                      <a:pt x="7269" y="7469"/>
                      <a:pt x="7252" y="7436"/>
                      <a:pt x="7269" y="7403"/>
                    </a:cubicBezTo>
                    <a:cubicBezTo>
                      <a:pt x="7269" y="7453"/>
                      <a:pt x="7319" y="7436"/>
                      <a:pt x="7319" y="7469"/>
                    </a:cubicBezTo>
                    <a:cubicBezTo>
                      <a:pt x="7319" y="7419"/>
                      <a:pt x="7369" y="7453"/>
                      <a:pt x="7386" y="7419"/>
                    </a:cubicBezTo>
                    <a:cubicBezTo>
                      <a:pt x="7352" y="7419"/>
                      <a:pt x="7369" y="7352"/>
                      <a:pt x="7352" y="7352"/>
                    </a:cubicBezTo>
                    <a:cubicBezTo>
                      <a:pt x="7352" y="7403"/>
                      <a:pt x="7335" y="7352"/>
                      <a:pt x="7302" y="7386"/>
                    </a:cubicBezTo>
                    <a:cubicBezTo>
                      <a:pt x="7302" y="7369"/>
                      <a:pt x="7302" y="7352"/>
                      <a:pt x="7302" y="7352"/>
                    </a:cubicBezTo>
                    <a:cubicBezTo>
                      <a:pt x="7335" y="7352"/>
                      <a:pt x="7319" y="7319"/>
                      <a:pt x="7285" y="7336"/>
                    </a:cubicBezTo>
                    <a:cubicBezTo>
                      <a:pt x="7285" y="7319"/>
                      <a:pt x="7285" y="7302"/>
                      <a:pt x="7302" y="7302"/>
                    </a:cubicBezTo>
                    <a:cubicBezTo>
                      <a:pt x="7319" y="7319"/>
                      <a:pt x="7369" y="7319"/>
                      <a:pt x="7352" y="7336"/>
                    </a:cubicBezTo>
                    <a:cubicBezTo>
                      <a:pt x="7369" y="7336"/>
                      <a:pt x="7386" y="7336"/>
                      <a:pt x="7402" y="7336"/>
                    </a:cubicBezTo>
                    <a:cubicBezTo>
                      <a:pt x="7386" y="7369"/>
                      <a:pt x="7419" y="7352"/>
                      <a:pt x="7419" y="7369"/>
                    </a:cubicBezTo>
                    <a:cubicBezTo>
                      <a:pt x="7386" y="7403"/>
                      <a:pt x="7436" y="7453"/>
                      <a:pt x="7402" y="7469"/>
                    </a:cubicBezTo>
                    <a:cubicBezTo>
                      <a:pt x="7419" y="7486"/>
                      <a:pt x="7469" y="7453"/>
                      <a:pt x="7469" y="7486"/>
                    </a:cubicBezTo>
                    <a:cubicBezTo>
                      <a:pt x="7452" y="7486"/>
                      <a:pt x="7452" y="7486"/>
                      <a:pt x="7452" y="7503"/>
                    </a:cubicBezTo>
                    <a:cubicBezTo>
                      <a:pt x="7436" y="7486"/>
                      <a:pt x="7419" y="7503"/>
                      <a:pt x="7402" y="7520"/>
                    </a:cubicBezTo>
                    <a:cubicBezTo>
                      <a:pt x="7402" y="7503"/>
                      <a:pt x="7402" y="7486"/>
                      <a:pt x="7402" y="7486"/>
                    </a:cubicBezTo>
                    <a:cubicBezTo>
                      <a:pt x="7402" y="7520"/>
                      <a:pt x="7369" y="7536"/>
                      <a:pt x="7352" y="7536"/>
                    </a:cubicBezTo>
                    <a:cubicBezTo>
                      <a:pt x="7352" y="7520"/>
                      <a:pt x="7369" y="7486"/>
                      <a:pt x="7352" y="7486"/>
                    </a:cubicBezTo>
                    <a:cubicBezTo>
                      <a:pt x="7335" y="7520"/>
                      <a:pt x="7335" y="7536"/>
                      <a:pt x="7302" y="7520"/>
                    </a:cubicBezTo>
                    <a:cubicBezTo>
                      <a:pt x="7319" y="7586"/>
                      <a:pt x="7386" y="7520"/>
                      <a:pt x="7386" y="7586"/>
                    </a:cubicBezTo>
                    <a:cubicBezTo>
                      <a:pt x="7419" y="7586"/>
                      <a:pt x="7402" y="7553"/>
                      <a:pt x="7436" y="7570"/>
                    </a:cubicBezTo>
                    <a:cubicBezTo>
                      <a:pt x="7452" y="7586"/>
                      <a:pt x="7419" y="7603"/>
                      <a:pt x="7452" y="7620"/>
                    </a:cubicBezTo>
                    <a:cubicBezTo>
                      <a:pt x="7436" y="7553"/>
                      <a:pt x="7469" y="7486"/>
                      <a:pt x="7469" y="7469"/>
                    </a:cubicBezTo>
                    <a:cubicBezTo>
                      <a:pt x="7486" y="7503"/>
                      <a:pt x="7536" y="7453"/>
                      <a:pt x="7553" y="7503"/>
                    </a:cubicBezTo>
                    <a:cubicBezTo>
                      <a:pt x="7553" y="7486"/>
                      <a:pt x="7553" y="7453"/>
                      <a:pt x="7569" y="7453"/>
                    </a:cubicBezTo>
                    <a:cubicBezTo>
                      <a:pt x="7586" y="7453"/>
                      <a:pt x="7619" y="7469"/>
                      <a:pt x="7636" y="7469"/>
                    </a:cubicBezTo>
                    <a:close/>
                    <a:moveTo>
                      <a:pt x="10293" y="4896"/>
                    </a:moveTo>
                    <a:lnTo>
                      <a:pt x="10293" y="4930"/>
                    </a:lnTo>
                    <a:cubicBezTo>
                      <a:pt x="10310" y="4930"/>
                      <a:pt x="10310" y="4946"/>
                      <a:pt x="10326" y="4946"/>
                    </a:cubicBezTo>
                    <a:cubicBezTo>
                      <a:pt x="10326" y="4913"/>
                      <a:pt x="10310" y="4896"/>
                      <a:pt x="10293" y="4896"/>
                    </a:cubicBezTo>
                    <a:close/>
                    <a:moveTo>
                      <a:pt x="3459" y="4779"/>
                    </a:moveTo>
                    <a:cubicBezTo>
                      <a:pt x="3476" y="4713"/>
                      <a:pt x="3359" y="4729"/>
                      <a:pt x="3409" y="4679"/>
                    </a:cubicBezTo>
                    <a:cubicBezTo>
                      <a:pt x="3376" y="4696"/>
                      <a:pt x="3359" y="4679"/>
                      <a:pt x="3342" y="4713"/>
                    </a:cubicBezTo>
                    <a:cubicBezTo>
                      <a:pt x="3342" y="4696"/>
                      <a:pt x="3325" y="4696"/>
                      <a:pt x="3325" y="4679"/>
                    </a:cubicBezTo>
                    <a:cubicBezTo>
                      <a:pt x="3359" y="4662"/>
                      <a:pt x="3309" y="4629"/>
                      <a:pt x="3342" y="4596"/>
                    </a:cubicBezTo>
                    <a:cubicBezTo>
                      <a:pt x="3342" y="4596"/>
                      <a:pt x="3342" y="4646"/>
                      <a:pt x="3359" y="4612"/>
                    </a:cubicBezTo>
                    <a:cubicBezTo>
                      <a:pt x="3325" y="4579"/>
                      <a:pt x="3392" y="4562"/>
                      <a:pt x="3376" y="4512"/>
                    </a:cubicBezTo>
                    <a:cubicBezTo>
                      <a:pt x="3342" y="4512"/>
                      <a:pt x="3342" y="4479"/>
                      <a:pt x="3309" y="4479"/>
                    </a:cubicBezTo>
                    <a:cubicBezTo>
                      <a:pt x="3309" y="4512"/>
                      <a:pt x="3309" y="4579"/>
                      <a:pt x="3275" y="4596"/>
                    </a:cubicBezTo>
                    <a:cubicBezTo>
                      <a:pt x="3325" y="4596"/>
                      <a:pt x="3275" y="4646"/>
                      <a:pt x="3309" y="4662"/>
                    </a:cubicBezTo>
                    <a:cubicBezTo>
                      <a:pt x="3292" y="4662"/>
                      <a:pt x="3275" y="4662"/>
                      <a:pt x="3275" y="4679"/>
                    </a:cubicBezTo>
                    <a:cubicBezTo>
                      <a:pt x="3309" y="4679"/>
                      <a:pt x="3292" y="4713"/>
                      <a:pt x="3309" y="4729"/>
                    </a:cubicBezTo>
                    <a:cubicBezTo>
                      <a:pt x="3342" y="4713"/>
                      <a:pt x="3359" y="4713"/>
                      <a:pt x="3376" y="4746"/>
                    </a:cubicBezTo>
                    <a:cubicBezTo>
                      <a:pt x="3359" y="4746"/>
                      <a:pt x="3359" y="4779"/>
                      <a:pt x="3376" y="4796"/>
                    </a:cubicBezTo>
                    <a:cubicBezTo>
                      <a:pt x="3409" y="4796"/>
                      <a:pt x="3409" y="4763"/>
                      <a:pt x="3459" y="4779"/>
                    </a:cubicBezTo>
                    <a:close/>
                    <a:moveTo>
                      <a:pt x="5464" y="7804"/>
                    </a:moveTo>
                    <a:cubicBezTo>
                      <a:pt x="5481" y="7770"/>
                      <a:pt x="5531" y="7770"/>
                      <a:pt x="5497" y="7720"/>
                    </a:cubicBezTo>
                    <a:cubicBezTo>
                      <a:pt x="5464" y="7703"/>
                      <a:pt x="5447" y="7770"/>
                      <a:pt x="5464" y="7804"/>
                    </a:cubicBezTo>
                    <a:close/>
                    <a:moveTo>
                      <a:pt x="5397" y="6032"/>
                    </a:moveTo>
                    <a:cubicBezTo>
                      <a:pt x="5397" y="6083"/>
                      <a:pt x="5381" y="6066"/>
                      <a:pt x="5364" y="6083"/>
                    </a:cubicBezTo>
                    <a:cubicBezTo>
                      <a:pt x="5330" y="6066"/>
                      <a:pt x="5314" y="6049"/>
                      <a:pt x="5314" y="6016"/>
                    </a:cubicBezTo>
                    <a:cubicBezTo>
                      <a:pt x="5230" y="6016"/>
                      <a:pt x="5297" y="6133"/>
                      <a:pt x="5247" y="6099"/>
                    </a:cubicBezTo>
                    <a:lnTo>
                      <a:pt x="5247" y="6149"/>
                    </a:lnTo>
                    <a:cubicBezTo>
                      <a:pt x="5297" y="6183"/>
                      <a:pt x="5381" y="6183"/>
                      <a:pt x="5381" y="6099"/>
                    </a:cubicBezTo>
                    <a:cubicBezTo>
                      <a:pt x="5431" y="6099"/>
                      <a:pt x="5447" y="6083"/>
                      <a:pt x="5481" y="6066"/>
                    </a:cubicBezTo>
                    <a:cubicBezTo>
                      <a:pt x="5447" y="6032"/>
                      <a:pt x="5447" y="6049"/>
                      <a:pt x="5397" y="6032"/>
                    </a:cubicBezTo>
                    <a:close/>
                    <a:moveTo>
                      <a:pt x="4996" y="5331"/>
                    </a:moveTo>
                    <a:cubicBezTo>
                      <a:pt x="5013" y="5331"/>
                      <a:pt x="5013" y="5331"/>
                      <a:pt x="5030" y="5314"/>
                    </a:cubicBezTo>
                    <a:cubicBezTo>
                      <a:pt x="5046" y="5347"/>
                      <a:pt x="5030" y="5414"/>
                      <a:pt x="4980" y="5398"/>
                    </a:cubicBezTo>
                    <a:lnTo>
                      <a:pt x="4980" y="5364"/>
                    </a:lnTo>
                    <a:cubicBezTo>
                      <a:pt x="4946" y="5347"/>
                      <a:pt x="4980" y="5414"/>
                      <a:pt x="4946" y="5398"/>
                    </a:cubicBezTo>
                    <a:cubicBezTo>
                      <a:pt x="4946" y="5381"/>
                      <a:pt x="4946" y="5381"/>
                      <a:pt x="4963" y="5381"/>
                    </a:cubicBezTo>
                    <a:cubicBezTo>
                      <a:pt x="4879" y="5281"/>
                      <a:pt x="4913" y="5197"/>
                      <a:pt x="4980" y="5130"/>
                    </a:cubicBezTo>
                    <a:cubicBezTo>
                      <a:pt x="4963" y="5197"/>
                      <a:pt x="4980" y="5281"/>
                      <a:pt x="4996" y="5331"/>
                    </a:cubicBezTo>
                    <a:close/>
                    <a:moveTo>
                      <a:pt x="4411" y="4445"/>
                    </a:moveTo>
                    <a:cubicBezTo>
                      <a:pt x="4378" y="4412"/>
                      <a:pt x="4378" y="4495"/>
                      <a:pt x="4328" y="4495"/>
                    </a:cubicBezTo>
                    <a:cubicBezTo>
                      <a:pt x="4328" y="4445"/>
                      <a:pt x="4378" y="4412"/>
                      <a:pt x="4328" y="4395"/>
                    </a:cubicBezTo>
                    <a:cubicBezTo>
                      <a:pt x="4345" y="4445"/>
                      <a:pt x="4311" y="4445"/>
                      <a:pt x="4311" y="4495"/>
                    </a:cubicBezTo>
                    <a:cubicBezTo>
                      <a:pt x="4361" y="4479"/>
                      <a:pt x="4378" y="4545"/>
                      <a:pt x="4345" y="4579"/>
                    </a:cubicBezTo>
                    <a:cubicBezTo>
                      <a:pt x="4395" y="4579"/>
                      <a:pt x="4395" y="4612"/>
                      <a:pt x="4428" y="4612"/>
                    </a:cubicBezTo>
                    <a:cubicBezTo>
                      <a:pt x="4411" y="4562"/>
                      <a:pt x="4411" y="4545"/>
                      <a:pt x="4445" y="4512"/>
                    </a:cubicBezTo>
                    <a:cubicBezTo>
                      <a:pt x="4395" y="4495"/>
                      <a:pt x="4411" y="4512"/>
                      <a:pt x="4411" y="4445"/>
                    </a:cubicBezTo>
                    <a:close/>
                    <a:moveTo>
                      <a:pt x="5481" y="6266"/>
                    </a:moveTo>
                    <a:cubicBezTo>
                      <a:pt x="5497" y="6216"/>
                      <a:pt x="5481" y="6183"/>
                      <a:pt x="5431" y="6149"/>
                    </a:cubicBezTo>
                    <a:cubicBezTo>
                      <a:pt x="5431" y="6116"/>
                      <a:pt x="5464" y="6099"/>
                      <a:pt x="5497" y="6099"/>
                    </a:cubicBezTo>
                    <a:cubicBezTo>
                      <a:pt x="5514" y="6183"/>
                      <a:pt x="5581" y="6083"/>
                      <a:pt x="5614" y="6149"/>
                    </a:cubicBezTo>
                    <a:cubicBezTo>
                      <a:pt x="5581" y="6200"/>
                      <a:pt x="5531" y="6216"/>
                      <a:pt x="5531" y="6300"/>
                    </a:cubicBezTo>
                    <a:cubicBezTo>
                      <a:pt x="5497" y="6300"/>
                      <a:pt x="5514" y="6250"/>
                      <a:pt x="5481" y="6266"/>
                    </a:cubicBezTo>
                    <a:close/>
                    <a:moveTo>
                      <a:pt x="7051" y="686"/>
                    </a:moveTo>
                    <a:cubicBezTo>
                      <a:pt x="7068" y="719"/>
                      <a:pt x="7001" y="686"/>
                      <a:pt x="7018" y="736"/>
                    </a:cubicBezTo>
                    <a:cubicBezTo>
                      <a:pt x="7035" y="719"/>
                      <a:pt x="7051" y="769"/>
                      <a:pt x="7068" y="736"/>
                    </a:cubicBezTo>
                    <a:cubicBezTo>
                      <a:pt x="7035" y="736"/>
                      <a:pt x="7085" y="686"/>
                      <a:pt x="7051" y="686"/>
                    </a:cubicBezTo>
                    <a:close/>
                    <a:moveTo>
                      <a:pt x="4061" y="4946"/>
                    </a:moveTo>
                    <a:cubicBezTo>
                      <a:pt x="4027" y="4930"/>
                      <a:pt x="4010" y="4997"/>
                      <a:pt x="4044" y="4997"/>
                    </a:cubicBezTo>
                    <a:cubicBezTo>
                      <a:pt x="4044" y="4980"/>
                      <a:pt x="4061" y="4980"/>
                      <a:pt x="4061" y="4946"/>
                    </a:cubicBezTo>
                    <a:close/>
                    <a:moveTo>
                      <a:pt x="3994" y="4545"/>
                    </a:moveTo>
                    <a:cubicBezTo>
                      <a:pt x="4044" y="4529"/>
                      <a:pt x="4077" y="4579"/>
                      <a:pt x="4094" y="4495"/>
                    </a:cubicBezTo>
                    <a:cubicBezTo>
                      <a:pt x="4027" y="4495"/>
                      <a:pt x="3994" y="4479"/>
                      <a:pt x="3944" y="4545"/>
                    </a:cubicBezTo>
                    <a:cubicBezTo>
                      <a:pt x="3927" y="4579"/>
                      <a:pt x="3960" y="4612"/>
                      <a:pt x="3944" y="4612"/>
                    </a:cubicBezTo>
                    <a:cubicBezTo>
                      <a:pt x="3944" y="4596"/>
                      <a:pt x="3927" y="4612"/>
                      <a:pt x="3927" y="4612"/>
                    </a:cubicBezTo>
                    <a:lnTo>
                      <a:pt x="3960" y="4612"/>
                    </a:lnTo>
                    <a:cubicBezTo>
                      <a:pt x="3977" y="4596"/>
                      <a:pt x="3960" y="4545"/>
                      <a:pt x="3994" y="4545"/>
                    </a:cubicBezTo>
                    <a:close/>
                    <a:moveTo>
                      <a:pt x="3710" y="6283"/>
                    </a:moveTo>
                    <a:cubicBezTo>
                      <a:pt x="3726" y="6283"/>
                      <a:pt x="3743" y="6300"/>
                      <a:pt x="3777" y="6300"/>
                    </a:cubicBezTo>
                    <a:cubicBezTo>
                      <a:pt x="3777" y="6233"/>
                      <a:pt x="3760" y="6233"/>
                      <a:pt x="3726" y="6200"/>
                    </a:cubicBezTo>
                    <a:cubicBezTo>
                      <a:pt x="3726" y="6233"/>
                      <a:pt x="3693" y="6233"/>
                      <a:pt x="3710" y="6283"/>
                    </a:cubicBezTo>
                    <a:close/>
                    <a:moveTo>
                      <a:pt x="6684" y="1471"/>
                    </a:moveTo>
                    <a:cubicBezTo>
                      <a:pt x="6734" y="1488"/>
                      <a:pt x="6734" y="1421"/>
                      <a:pt x="6784" y="1421"/>
                    </a:cubicBezTo>
                    <a:cubicBezTo>
                      <a:pt x="6784" y="1388"/>
                      <a:pt x="6767" y="1438"/>
                      <a:pt x="6751" y="1421"/>
                    </a:cubicBezTo>
                    <a:cubicBezTo>
                      <a:pt x="6734" y="1404"/>
                      <a:pt x="6751" y="1404"/>
                      <a:pt x="6751" y="1371"/>
                    </a:cubicBezTo>
                    <a:cubicBezTo>
                      <a:pt x="6767" y="1421"/>
                      <a:pt x="6767" y="1371"/>
                      <a:pt x="6801" y="1371"/>
                    </a:cubicBezTo>
                    <a:cubicBezTo>
                      <a:pt x="6767" y="1354"/>
                      <a:pt x="6751" y="1237"/>
                      <a:pt x="6801" y="1237"/>
                    </a:cubicBezTo>
                    <a:cubicBezTo>
                      <a:pt x="6734" y="1170"/>
                      <a:pt x="6650" y="1204"/>
                      <a:pt x="6584" y="1204"/>
                    </a:cubicBezTo>
                    <a:lnTo>
                      <a:pt x="6584" y="1170"/>
                    </a:lnTo>
                    <a:cubicBezTo>
                      <a:pt x="6567" y="1170"/>
                      <a:pt x="6550" y="1187"/>
                      <a:pt x="6533" y="1204"/>
                    </a:cubicBezTo>
                    <a:cubicBezTo>
                      <a:pt x="6533" y="1137"/>
                      <a:pt x="6517" y="1103"/>
                      <a:pt x="6550" y="1037"/>
                    </a:cubicBezTo>
                    <a:cubicBezTo>
                      <a:pt x="6600" y="1070"/>
                      <a:pt x="6667" y="1070"/>
                      <a:pt x="6701" y="1103"/>
                    </a:cubicBezTo>
                    <a:cubicBezTo>
                      <a:pt x="6717" y="1087"/>
                      <a:pt x="6717" y="1053"/>
                      <a:pt x="6751" y="1053"/>
                    </a:cubicBezTo>
                    <a:cubicBezTo>
                      <a:pt x="6734" y="1053"/>
                      <a:pt x="6734" y="1020"/>
                      <a:pt x="6717" y="1003"/>
                    </a:cubicBezTo>
                    <a:cubicBezTo>
                      <a:pt x="6701" y="1020"/>
                      <a:pt x="6701" y="1070"/>
                      <a:pt x="6684" y="1070"/>
                    </a:cubicBezTo>
                    <a:cubicBezTo>
                      <a:pt x="6684" y="1037"/>
                      <a:pt x="6701" y="920"/>
                      <a:pt x="6767" y="920"/>
                    </a:cubicBezTo>
                    <a:cubicBezTo>
                      <a:pt x="6751" y="970"/>
                      <a:pt x="6834" y="920"/>
                      <a:pt x="6817" y="970"/>
                    </a:cubicBezTo>
                    <a:cubicBezTo>
                      <a:pt x="6834" y="970"/>
                      <a:pt x="6901" y="903"/>
                      <a:pt x="6901" y="953"/>
                    </a:cubicBezTo>
                    <a:cubicBezTo>
                      <a:pt x="6934" y="920"/>
                      <a:pt x="6968" y="870"/>
                      <a:pt x="7035" y="870"/>
                    </a:cubicBezTo>
                    <a:cubicBezTo>
                      <a:pt x="7035" y="853"/>
                      <a:pt x="7018" y="836"/>
                      <a:pt x="7035" y="836"/>
                    </a:cubicBezTo>
                    <a:cubicBezTo>
                      <a:pt x="7001" y="819"/>
                      <a:pt x="6918" y="819"/>
                      <a:pt x="6934" y="870"/>
                    </a:cubicBezTo>
                    <a:cubicBezTo>
                      <a:pt x="6918" y="903"/>
                      <a:pt x="6901" y="819"/>
                      <a:pt x="6901" y="786"/>
                    </a:cubicBezTo>
                    <a:cubicBezTo>
                      <a:pt x="6951" y="803"/>
                      <a:pt x="6968" y="853"/>
                      <a:pt x="7001" y="786"/>
                    </a:cubicBezTo>
                    <a:cubicBezTo>
                      <a:pt x="7035" y="786"/>
                      <a:pt x="7035" y="819"/>
                      <a:pt x="7068" y="803"/>
                    </a:cubicBezTo>
                    <a:cubicBezTo>
                      <a:pt x="7035" y="836"/>
                      <a:pt x="7051" y="870"/>
                      <a:pt x="7085" y="836"/>
                    </a:cubicBezTo>
                    <a:cubicBezTo>
                      <a:pt x="7118" y="886"/>
                      <a:pt x="7051" y="886"/>
                      <a:pt x="7068" y="953"/>
                    </a:cubicBezTo>
                    <a:cubicBezTo>
                      <a:pt x="7051" y="936"/>
                      <a:pt x="7001" y="936"/>
                      <a:pt x="6985" y="953"/>
                    </a:cubicBezTo>
                    <a:cubicBezTo>
                      <a:pt x="7001" y="987"/>
                      <a:pt x="7035" y="936"/>
                      <a:pt x="7035" y="987"/>
                    </a:cubicBezTo>
                    <a:cubicBezTo>
                      <a:pt x="7068" y="970"/>
                      <a:pt x="7135" y="936"/>
                      <a:pt x="7152" y="987"/>
                    </a:cubicBezTo>
                    <a:cubicBezTo>
                      <a:pt x="7168" y="970"/>
                      <a:pt x="7185" y="970"/>
                      <a:pt x="7185" y="936"/>
                    </a:cubicBezTo>
                    <a:cubicBezTo>
                      <a:pt x="7202" y="953"/>
                      <a:pt x="7235" y="987"/>
                      <a:pt x="7269" y="1003"/>
                    </a:cubicBezTo>
                    <a:cubicBezTo>
                      <a:pt x="7235" y="987"/>
                      <a:pt x="7202" y="1020"/>
                      <a:pt x="7202" y="1053"/>
                    </a:cubicBezTo>
                    <a:cubicBezTo>
                      <a:pt x="7202" y="1087"/>
                      <a:pt x="7168" y="1053"/>
                      <a:pt x="7168" y="1037"/>
                    </a:cubicBezTo>
                    <a:cubicBezTo>
                      <a:pt x="7135" y="1070"/>
                      <a:pt x="7118" y="1020"/>
                      <a:pt x="7102" y="1070"/>
                    </a:cubicBezTo>
                    <a:cubicBezTo>
                      <a:pt x="7035" y="1070"/>
                      <a:pt x="7001" y="1070"/>
                      <a:pt x="6985" y="1070"/>
                    </a:cubicBezTo>
                    <a:cubicBezTo>
                      <a:pt x="6968" y="1087"/>
                      <a:pt x="6951" y="1120"/>
                      <a:pt x="6985" y="1120"/>
                    </a:cubicBezTo>
                    <a:cubicBezTo>
                      <a:pt x="6951" y="1170"/>
                      <a:pt x="6934" y="1087"/>
                      <a:pt x="6918" y="1170"/>
                    </a:cubicBezTo>
                    <a:cubicBezTo>
                      <a:pt x="6868" y="1154"/>
                      <a:pt x="6851" y="1120"/>
                      <a:pt x="6834" y="1070"/>
                    </a:cubicBezTo>
                    <a:cubicBezTo>
                      <a:pt x="6784" y="1070"/>
                      <a:pt x="6767" y="1103"/>
                      <a:pt x="6717" y="1103"/>
                    </a:cubicBezTo>
                    <a:cubicBezTo>
                      <a:pt x="6717" y="1137"/>
                      <a:pt x="6734" y="1154"/>
                      <a:pt x="6751" y="1120"/>
                    </a:cubicBezTo>
                    <a:cubicBezTo>
                      <a:pt x="6784" y="1204"/>
                      <a:pt x="6884" y="1103"/>
                      <a:pt x="6884" y="1254"/>
                    </a:cubicBezTo>
                    <a:cubicBezTo>
                      <a:pt x="6868" y="1237"/>
                      <a:pt x="6851" y="1237"/>
                      <a:pt x="6834" y="1271"/>
                    </a:cubicBezTo>
                    <a:cubicBezTo>
                      <a:pt x="6834" y="1254"/>
                      <a:pt x="6817" y="1254"/>
                      <a:pt x="6817" y="1237"/>
                    </a:cubicBezTo>
                    <a:cubicBezTo>
                      <a:pt x="6801" y="1237"/>
                      <a:pt x="6801" y="1271"/>
                      <a:pt x="6801" y="1304"/>
                    </a:cubicBezTo>
                    <a:cubicBezTo>
                      <a:pt x="6817" y="1321"/>
                      <a:pt x="6834" y="1321"/>
                      <a:pt x="6851" y="1337"/>
                    </a:cubicBezTo>
                    <a:cubicBezTo>
                      <a:pt x="6834" y="1388"/>
                      <a:pt x="6868" y="1438"/>
                      <a:pt x="6868" y="1538"/>
                    </a:cubicBezTo>
                    <a:cubicBezTo>
                      <a:pt x="6834" y="1521"/>
                      <a:pt x="6817" y="1571"/>
                      <a:pt x="6817" y="1521"/>
                    </a:cubicBezTo>
                    <a:cubicBezTo>
                      <a:pt x="6801" y="1538"/>
                      <a:pt x="6801" y="1555"/>
                      <a:pt x="6801" y="1571"/>
                    </a:cubicBezTo>
                    <a:cubicBezTo>
                      <a:pt x="6834" y="1605"/>
                      <a:pt x="6834" y="1672"/>
                      <a:pt x="6901" y="1672"/>
                    </a:cubicBezTo>
                    <a:cubicBezTo>
                      <a:pt x="6901" y="1722"/>
                      <a:pt x="6968" y="1738"/>
                      <a:pt x="6934" y="1805"/>
                    </a:cubicBezTo>
                    <a:cubicBezTo>
                      <a:pt x="6884" y="1738"/>
                      <a:pt x="6834" y="1772"/>
                      <a:pt x="6834" y="1672"/>
                    </a:cubicBezTo>
                    <a:cubicBezTo>
                      <a:pt x="6751" y="1621"/>
                      <a:pt x="6717" y="1555"/>
                      <a:pt x="6634" y="1504"/>
                    </a:cubicBezTo>
                    <a:cubicBezTo>
                      <a:pt x="6617" y="1504"/>
                      <a:pt x="6617" y="1538"/>
                      <a:pt x="6584" y="1538"/>
                    </a:cubicBezTo>
                    <a:cubicBezTo>
                      <a:pt x="6567" y="1488"/>
                      <a:pt x="6550" y="1438"/>
                      <a:pt x="6517" y="1421"/>
                    </a:cubicBezTo>
                    <a:cubicBezTo>
                      <a:pt x="6533" y="1388"/>
                      <a:pt x="6550" y="1371"/>
                      <a:pt x="6567" y="1337"/>
                    </a:cubicBezTo>
                    <a:cubicBezTo>
                      <a:pt x="6617" y="1371"/>
                      <a:pt x="6667" y="1388"/>
                      <a:pt x="6684" y="1471"/>
                    </a:cubicBezTo>
                    <a:close/>
                    <a:moveTo>
                      <a:pt x="6817" y="469"/>
                    </a:moveTo>
                    <a:cubicBezTo>
                      <a:pt x="6834" y="452"/>
                      <a:pt x="6851" y="435"/>
                      <a:pt x="6851" y="418"/>
                    </a:cubicBezTo>
                    <a:cubicBezTo>
                      <a:pt x="6817" y="418"/>
                      <a:pt x="6817" y="368"/>
                      <a:pt x="6784" y="385"/>
                    </a:cubicBezTo>
                    <a:cubicBezTo>
                      <a:pt x="6784" y="402"/>
                      <a:pt x="6784" y="402"/>
                      <a:pt x="6767" y="418"/>
                    </a:cubicBezTo>
                    <a:cubicBezTo>
                      <a:pt x="6817" y="385"/>
                      <a:pt x="6801" y="435"/>
                      <a:pt x="6817" y="469"/>
                    </a:cubicBezTo>
                    <a:close/>
                    <a:moveTo>
                      <a:pt x="6717" y="669"/>
                    </a:moveTo>
                    <a:cubicBezTo>
                      <a:pt x="6717" y="652"/>
                      <a:pt x="6717" y="619"/>
                      <a:pt x="6751" y="619"/>
                    </a:cubicBezTo>
                    <a:cubicBezTo>
                      <a:pt x="6751" y="619"/>
                      <a:pt x="6767" y="636"/>
                      <a:pt x="6767" y="619"/>
                    </a:cubicBezTo>
                    <a:cubicBezTo>
                      <a:pt x="6734" y="586"/>
                      <a:pt x="6717" y="535"/>
                      <a:pt x="6667" y="519"/>
                    </a:cubicBezTo>
                    <a:cubicBezTo>
                      <a:pt x="6667" y="552"/>
                      <a:pt x="6684" y="569"/>
                      <a:pt x="6667" y="619"/>
                    </a:cubicBezTo>
                    <a:cubicBezTo>
                      <a:pt x="6701" y="619"/>
                      <a:pt x="6701" y="602"/>
                      <a:pt x="6717" y="602"/>
                    </a:cubicBezTo>
                    <a:cubicBezTo>
                      <a:pt x="6701" y="619"/>
                      <a:pt x="6684" y="669"/>
                      <a:pt x="6717" y="669"/>
                    </a:cubicBezTo>
                    <a:close/>
                    <a:moveTo>
                      <a:pt x="6634" y="769"/>
                    </a:moveTo>
                    <a:cubicBezTo>
                      <a:pt x="6634" y="786"/>
                      <a:pt x="6650" y="803"/>
                      <a:pt x="6667" y="803"/>
                    </a:cubicBezTo>
                    <a:cubicBezTo>
                      <a:pt x="6667" y="769"/>
                      <a:pt x="6701" y="786"/>
                      <a:pt x="6717" y="769"/>
                    </a:cubicBezTo>
                    <a:cubicBezTo>
                      <a:pt x="6734" y="769"/>
                      <a:pt x="6717" y="803"/>
                      <a:pt x="6734" y="803"/>
                    </a:cubicBezTo>
                    <a:cubicBezTo>
                      <a:pt x="6767" y="769"/>
                      <a:pt x="6701" y="786"/>
                      <a:pt x="6717" y="736"/>
                    </a:cubicBezTo>
                    <a:cubicBezTo>
                      <a:pt x="6717" y="736"/>
                      <a:pt x="6734" y="753"/>
                      <a:pt x="6751" y="736"/>
                    </a:cubicBezTo>
                    <a:cubicBezTo>
                      <a:pt x="6717" y="719"/>
                      <a:pt x="6667" y="636"/>
                      <a:pt x="6667" y="686"/>
                    </a:cubicBezTo>
                    <a:cubicBezTo>
                      <a:pt x="6667" y="686"/>
                      <a:pt x="6684" y="669"/>
                      <a:pt x="6684" y="669"/>
                    </a:cubicBezTo>
                    <a:cubicBezTo>
                      <a:pt x="6667" y="719"/>
                      <a:pt x="6667" y="719"/>
                      <a:pt x="6701" y="769"/>
                    </a:cubicBezTo>
                    <a:cubicBezTo>
                      <a:pt x="6684" y="753"/>
                      <a:pt x="6650" y="753"/>
                      <a:pt x="6634" y="769"/>
                    </a:cubicBezTo>
                    <a:close/>
                    <a:moveTo>
                      <a:pt x="4645" y="4796"/>
                    </a:moveTo>
                    <a:cubicBezTo>
                      <a:pt x="4645" y="4813"/>
                      <a:pt x="4629" y="4846"/>
                      <a:pt x="4629" y="4863"/>
                    </a:cubicBezTo>
                    <a:cubicBezTo>
                      <a:pt x="4645" y="4880"/>
                      <a:pt x="4679" y="4846"/>
                      <a:pt x="4695" y="4880"/>
                    </a:cubicBezTo>
                    <a:cubicBezTo>
                      <a:pt x="4679" y="4813"/>
                      <a:pt x="4679" y="4829"/>
                      <a:pt x="4645" y="4796"/>
                    </a:cubicBezTo>
                    <a:close/>
                    <a:moveTo>
                      <a:pt x="4746" y="7119"/>
                    </a:moveTo>
                    <a:cubicBezTo>
                      <a:pt x="4746" y="7119"/>
                      <a:pt x="4746" y="7135"/>
                      <a:pt x="4729" y="7135"/>
                    </a:cubicBezTo>
                    <a:cubicBezTo>
                      <a:pt x="4746" y="7185"/>
                      <a:pt x="4695" y="7169"/>
                      <a:pt x="4712" y="7219"/>
                    </a:cubicBezTo>
                    <a:cubicBezTo>
                      <a:pt x="4779" y="7202"/>
                      <a:pt x="4712" y="7169"/>
                      <a:pt x="4796" y="7185"/>
                    </a:cubicBezTo>
                    <a:cubicBezTo>
                      <a:pt x="4779" y="7152"/>
                      <a:pt x="4779" y="7135"/>
                      <a:pt x="4746" y="7119"/>
                    </a:cubicBezTo>
                    <a:close/>
                    <a:moveTo>
                      <a:pt x="3760" y="4596"/>
                    </a:moveTo>
                    <a:cubicBezTo>
                      <a:pt x="3609" y="4596"/>
                      <a:pt x="3760" y="4746"/>
                      <a:pt x="3760" y="4596"/>
                    </a:cubicBezTo>
                    <a:close/>
                    <a:moveTo>
                      <a:pt x="3676" y="4997"/>
                    </a:moveTo>
                    <a:cubicBezTo>
                      <a:pt x="3676" y="4980"/>
                      <a:pt x="3676" y="4946"/>
                      <a:pt x="3643" y="4963"/>
                    </a:cubicBezTo>
                    <a:cubicBezTo>
                      <a:pt x="3643" y="4980"/>
                      <a:pt x="3626" y="4980"/>
                      <a:pt x="3609" y="5013"/>
                    </a:cubicBezTo>
                    <a:cubicBezTo>
                      <a:pt x="3643" y="5013"/>
                      <a:pt x="3643" y="4997"/>
                      <a:pt x="3676" y="4997"/>
                    </a:cubicBezTo>
                    <a:close/>
                    <a:moveTo>
                      <a:pt x="10059" y="6433"/>
                    </a:moveTo>
                    <a:cubicBezTo>
                      <a:pt x="10042" y="6450"/>
                      <a:pt x="9992" y="6433"/>
                      <a:pt x="9992" y="6484"/>
                    </a:cubicBezTo>
                    <a:cubicBezTo>
                      <a:pt x="9975" y="6484"/>
                      <a:pt x="10009" y="6417"/>
                      <a:pt x="9942" y="6433"/>
                    </a:cubicBezTo>
                    <a:cubicBezTo>
                      <a:pt x="9942" y="6417"/>
                      <a:pt x="9959" y="6417"/>
                      <a:pt x="9959" y="6400"/>
                    </a:cubicBezTo>
                    <a:cubicBezTo>
                      <a:pt x="9925" y="6367"/>
                      <a:pt x="9825" y="6400"/>
                      <a:pt x="9825" y="6350"/>
                    </a:cubicBezTo>
                    <a:cubicBezTo>
                      <a:pt x="9842" y="6317"/>
                      <a:pt x="9875" y="6317"/>
                      <a:pt x="9892" y="6300"/>
                    </a:cubicBezTo>
                    <a:cubicBezTo>
                      <a:pt x="9909" y="6317"/>
                      <a:pt x="9925" y="6317"/>
                      <a:pt x="9942" y="6333"/>
                    </a:cubicBezTo>
                    <a:cubicBezTo>
                      <a:pt x="9959" y="6317"/>
                      <a:pt x="9992" y="6317"/>
                      <a:pt x="10026" y="6300"/>
                    </a:cubicBezTo>
                    <a:cubicBezTo>
                      <a:pt x="10026" y="6317"/>
                      <a:pt x="9992" y="6333"/>
                      <a:pt x="10059" y="6333"/>
                    </a:cubicBezTo>
                    <a:cubicBezTo>
                      <a:pt x="10059" y="6383"/>
                      <a:pt x="10042" y="6400"/>
                      <a:pt x="10059" y="6433"/>
                    </a:cubicBezTo>
                    <a:close/>
                    <a:moveTo>
                      <a:pt x="6483" y="7637"/>
                    </a:moveTo>
                    <a:cubicBezTo>
                      <a:pt x="6500" y="7603"/>
                      <a:pt x="6567" y="7553"/>
                      <a:pt x="6533" y="7503"/>
                    </a:cubicBezTo>
                    <a:cubicBezTo>
                      <a:pt x="6517" y="7536"/>
                      <a:pt x="6483" y="7553"/>
                      <a:pt x="6450" y="7603"/>
                    </a:cubicBezTo>
                    <a:cubicBezTo>
                      <a:pt x="6483" y="7586"/>
                      <a:pt x="6450" y="7637"/>
                      <a:pt x="6483" y="7637"/>
                    </a:cubicBezTo>
                    <a:close/>
                    <a:moveTo>
                      <a:pt x="6483" y="6032"/>
                    </a:moveTo>
                    <a:cubicBezTo>
                      <a:pt x="6467" y="5966"/>
                      <a:pt x="6567" y="6016"/>
                      <a:pt x="6533" y="5932"/>
                    </a:cubicBezTo>
                    <a:cubicBezTo>
                      <a:pt x="6500" y="5932"/>
                      <a:pt x="6483" y="5899"/>
                      <a:pt x="6450" y="5899"/>
                    </a:cubicBezTo>
                    <a:cubicBezTo>
                      <a:pt x="6450" y="5932"/>
                      <a:pt x="6450" y="6016"/>
                      <a:pt x="6483" y="6032"/>
                    </a:cubicBezTo>
                    <a:close/>
                    <a:moveTo>
                      <a:pt x="6416" y="4462"/>
                    </a:moveTo>
                    <a:cubicBezTo>
                      <a:pt x="6416" y="4479"/>
                      <a:pt x="6416" y="4495"/>
                      <a:pt x="6433" y="4512"/>
                    </a:cubicBezTo>
                    <a:cubicBezTo>
                      <a:pt x="6450" y="4512"/>
                      <a:pt x="6467" y="4495"/>
                      <a:pt x="6467" y="4462"/>
                    </a:cubicBezTo>
                    <a:cubicBezTo>
                      <a:pt x="6433" y="4462"/>
                      <a:pt x="6433" y="4479"/>
                      <a:pt x="6416" y="4462"/>
                    </a:cubicBezTo>
                    <a:close/>
                    <a:moveTo>
                      <a:pt x="6517" y="5314"/>
                    </a:moveTo>
                    <a:cubicBezTo>
                      <a:pt x="6550" y="5281"/>
                      <a:pt x="6533" y="5230"/>
                      <a:pt x="6550" y="5197"/>
                    </a:cubicBezTo>
                    <a:cubicBezTo>
                      <a:pt x="6567" y="5214"/>
                      <a:pt x="6600" y="5214"/>
                      <a:pt x="6617" y="5230"/>
                    </a:cubicBezTo>
                    <a:cubicBezTo>
                      <a:pt x="6617" y="5214"/>
                      <a:pt x="6617" y="5180"/>
                      <a:pt x="6600" y="5180"/>
                    </a:cubicBezTo>
                    <a:cubicBezTo>
                      <a:pt x="6600" y="5197"/>
                      <a:pt x="6584" y="5164"/>
                      <a:pt x="6584" y="5130"/>
                    </a:cubicBezTo>
                    <a:cubicBezTo>
                      <a:pt x="6567" y="5114"/>
                      <a:pt x="6550" y="5164"/>
                      <a:pt x="6533" y="5130"/>
                    </a:cubicBezTo>
                    <a:cubicBezTo>
                      <a:pt x="6584" y="5114"/>
                      <a:pt x="6517" y="5114"/>
                      <a:pt x="6533" y="5080"/>
                    </a:cubicBezTo>
                    <a:cubicBezTo>
                      <a:pt x="6650" y="5097"/>
                      <a:pt x="6717" y="5013"/>
                      <a:pt x="6717" y="4930"/>
                    </a:cubicBezTo>
                    <a:cubicBezTo>
                      <a:pt x="6701" y="4946"/>
                      <a:pt x="6667" y="4946"/>
                      <a:pt x="6667" y="4946"/>
                    </a:cubicBezTo>
                    <a:cubicBezTo>
                      <a:pt x="6684" y="4863"/>
                      <a:pt x="6667" y="4796"/>
                      <a:pt x="6751" y="4763"/>
                    </a:cubicBezTo>
                    <a:cubicBezTo>
                      <a:pt x="6684" y="4763"/>
                      <a:pt x="6617" y="4846"/>
                      <a:pt x="6567" y="4896"/>
                    </a:cubicBezTo>
                    <a:cubicBezTo>
                      <a:pt x="6617" y="4863"/>
                      <a:pt x="6600" y="4930"/>
                      <a:pt x="6634" y="4946"/>
                    </a:cubicBezTo>
                    <a:cubicBezTo>
                      <a:pt x="6584" y="4980"/>
                      <a:pt x="6550" y="4980"/>
                      <a:pt x="6517" y="5030"/>
                    </a:cubicBezTo>
                    <a:cubicBezTo>
                      <a:pt x="6483" y="4980"/>
                      <a:pt x="6433" y="5063"/>
                      <a:pt x="6416" y="5130"/>
                    </a:cubicBezTo>
                    <a:cubicBezTo>
                      <a:pt x="6500" y="5114"/>
                      <a:pt x="6450" y="5281"/>
                      <a:pt x="6517" y="5314"/>
                    </a:cubicBezTo>
                    <a:close/>
                    <a:moveTo>
                      <a:pt x="7820" y="5849"/>
                    </a:moveTo>
                    <a:cubicBezTo>
                      <a:pt x="7820" y="5882"/>
                      <a:pt x="7820" y="5882"/>
                      <a:pt x="7803" y="5899"/>
                    </a:cubicBezTo>
                    <a:cubicBezTo>
                      <a:pt x="7787" y="5865"/>
                      <a:pt x="7753" y="5932"/>
                      <a:pt x="7736" y="5899"/>
                    </a:cubicBezTo>
                    <a:cubicBezTo>
                      <a:pt x="7736" y="5949"/>
                      <a:pt x="7670" y="5966"/>
                      <a:pt x="7686" y="6032"/>
                    </a:cubicBezTo>
                    <a:cubicBezTo>
                      <a:pt x="7770" y="6032"/>
                      <a:pt x="7803" y="5999"/>
                      <a:pt x="7837" y="5949"/>
                    </a:cubicBezTo>
                    <a:cubicBezTo>
                      <a:pt x="7803" y="5932"/>
                      <a:pt x="7853" y="5882"/>
                      <a:pt x="7820" y="5849"/>
                    </a:cubicBezTo>
                    <a:close/>
                    <a:moveTo>
                      <a:pt x="6483" y="4629"/>
                    </a:moveTo>
                    <a:cubicBezTo>
                      <a:pt x="6467" y="4646"/>
                      <a:pt x="6483" y="4596"/>
                      <a:pt x="6433" y="4612"/>
                    </a:cubicBezTo>
                    <a:cubicBezTo>
                      <a:pt x="6433" y="4629"/>
                      <a:pt x="6416" y="4662"/>
                      <a:pt x="6450" y="4679"/>
                    </a:cubicBezTo>
                    <a:cubicBezTo>
                      <a:pt x="6433" y="4612"/>
                      <a:pt x="6467" y="4662"/>
                      <a:pt x="6483" y="4629"/>
                    </a:cubicBezTo>
                    <a:close/>
                    <a:moveTo>
                      <a:pt x="8188" y="5648"/>
                    </a:moveTo>
                    <a:cubicBezTo>
                      <a:pt x="8154" y="5631"/>
                      <a:pt x="8137" y="5682"/>
                      <a:pt x="8154" y="5698"/>
                    </a:cubicBezTo>
                    <a:cubicBezTo>
                      <a:pt x="8171" y="5682"/>
                      <a:pt x="8188" y="5665"/>
                      <a:pt x="8188" y="5648"/>
                    </a:cubicBezTo>
                    <a:close/>
                    <a:moveTo>
                      <a:pt x="8171" y="5414"/>
                    </a:moveTo>
                    <a:cubicBezTo>
                      <a:pt x="8188" y="5414"/>
                      <a:pt x="8188" y="5431"/>
                      <a:pt x="8204" y="5431"/>
                    </a:cubicBezTo>
                    <a:cubicBezTo>
                      <a:pt x="8204" y="5381"/>
                      <a:pt x="8221" y="5381"/>
                      <a:pt x="8204" y="5331"/>
                    </a:cubicBezTo>
                    <a:cubicBezTo>
                      <a:pt x="8188" y="5347"/>
                      <a:pt x="8154" y="5331"/>
                      <a:pt x="8154" y="5364"/>
                    </a:cubicBezTo>
                    <a:cubicBezTo>
                      <a:pt x="8188" y="5347"/>
                      <a:pt x="8221" y="5398"/>
                      <a:pt x="8171" y="5414"/>
                    </a:cubicBezTo>
                    <a:close/>
                    <a:moveTo>
                      <a:pt x="6550" y="6935"/>
                    </a:moveTo>
                    <a:cubicBezTo>
                      <a:pt x="6550" y="6968"/>
                      <a:pt x="6500" y="6935"/>
                      <a:pt x="6483" y="6968"/>
                    </a:cubicBezTo>
                    <a:cubicBezTo>
                      <a:pt x="6517" y="7052"/>
                      <a:pt x="6584" y="7002"/>
                      <a:pt x="6600" y="6951"/>
                    </a:cubicBezTo>
                    <a:cubicBezTo>
                      <a:pt x="6617" y="6951"/>
                      <a:pt x="6634" y="7002"/>
                      <a:pt x="6634" y="6968"/>
                    </a:cubicBezTo>
                    <a:cubicBezTo>
                      <a:pt x="6617" y="6951"/>
                      <a:pt x="6617" y="6951"/>
                      <a:pt x="6634" y="6935"/>
                    </a:cubicBezTo>
                    <a:cubicBezTo>
                      <a:pt x="6584" y="6918"/>
                      <a:pt x="6567" y="6968"/>
                      <a:pt x="6550" y="6935"/>
                    </a:cubicBezTo>
                    <a:close/>
                    <a:moveTo>
                      <a:pt x="8238" y="7035"/>
                    </a:moveTo>
                    <a:cubicBezTo>
                      <a:pt x="8221" y="7035"/>
                      <a:pt x="8221" y="7035"/>
                      <a:pt x="8221" y="7018"/>
                    </a:cubicBezTo>
                    <a:cubicBezTo>
                      <a:pt x="8188" y="7018"/>
                      <a:pt x="8154" y="7018"/>
                      <a:pt x="8154" y="7068"/>
                    </a:cubicBezTo>
                    <a:cubicBezTo>
                      <a:pt x="8188" y="7085"/>
                      <a:pt x="8188" y="7085"/>
                      <a:pt x="8221" y="7102"/>
                    </a:cubicBezTo>
                    <a:cubicBezTo>
                      <a:pt x="8204" y="7068"/>
                      <a:pt x="8238" y="7068"/>
                      <a:pt x="8238" y="7035"/>
                    </a:cubicBezTo>
                    <a:close/>
                    <a:moveTo>
                      <a:pt x="7820" y="7386"/>
                    </a:moveTo>
                    <a:cubicBezTo>
                      <a:pt x="7803" y="7403"/>
                      <a:pt x="7837" y="7436"/>
                      <a:pt x="7787" y="7453"/>
                    </a:cubicBezTo>
                    <a:cubicBezTo>
                      <a:pt x="7787" y="7436"/>
                      <a:pt x="7803" y="7436"/>
                      <a:pt x="7803" y="7403"/>
                    </a:cubicBezTo>
                    <a:cubicBezTo>
                      <a:pt x="7770" y="7419"/>
                      <a:pt x="7770" y="7369"/>
                      <a:pt x="7736" y="7403"/>
                    </a:cubicBezTo>
                    <a:cubicBezTo>
                      <a:pt x="7770" y="7403"/>
                      <a:pt x="7720" y="7419"/>
                      <a:pt x="7736" y="7453"/>
                    </a:cubicBezTo>
                    <a:cubicBezTo>
                      <a:pt x="7770" y="7486"/>
                      <a:pt x="7787" y="7486"/>
                      <a:pt x="7803" y="7486"/>
                    </a:cubicBezTo>
                    <a:cubicBezTo>
                      <a:pt x="7820" y="7469"/>
                      <a:pt x="7820" y="7436"/>
                      <a:pt x="7837" y="7436"/>
                    </a:cubicBezTo>
                    <a:cubicBezTo>
                      <a:pt x="7837" y="7469"/>
                      <a:pt x="7853" y="7469"/>
                      <a:pt x="7870" y="7486"/>
                    </a:cubicBezTo>
                    <a:cubicBezTo>
                      <a:pt x="7870" y="7469"/>
                      <a:pt x="7870" y="7453"/>
                      <a:pt x="7887" y="7453"/>
                    </a:cubicBezTo>
                    <a:cubicBezTo>
                      <a:pt x="7887" y="7486"/>
                      <a:pt x="7937" y="7503"/>
                      <a:pt x="7970" y="7503"/>
                    </a:cubicBezTo>
                    <a:cubicBezTo>
                      <a:pt x="7970" y="7486"/>
                      <a:pt x="7970" y="7486"/>
                      <a:pt x="7987" y="7469"/>
                    </a:cubicBezTo>
                    <a:cubicBezTo>
                      <a:pt x="7987" y="7503"/>
                      <a:pt x="7987" y="7503"/>
                      <a:pt x="8004" y="7486"/>
                    </a:cubicBezTo>
                    <a:lnTo>
                      <a:pt x="8004" y="7603"/>
                    </a:lnTo>
                    <a:lnTo>
                      <a:pt x="8037" y="7603"/>
                    </a:lnTo>
                    <a:cubicBezTo>
                      <a:pt x="8037" y="7553"/>
                      <a:pt x="8054" y="7453"/>
                      <a:pt x="8071" y="7403"/>
                    </a:cubicBezTo>
                    <a:cubicBezTo>
                      <a:pt x="8004" y="7386"/>
                      <a:pt x="7987" y="7419"/>
                      <a:pt x="7920" y="7369"/>
                    </a:cubicBezTo>
                    <a:cubicBezTo>
                      <a:pt x="7937" y="7369"/>
                      <a:pt x="7937" y="7369"/>
                      <a:pt x="7937" y="7369"/>
                    </a:cubicBezTo>
                    <a:cubicBezTo>
                      <a:pt x="7954" y="7369"/>
                      <a:pt x="7970" y="7386"/>
                      <a:pt x="7970" y="7369"/>
                    </a:cubicBezTo>
                    <a:cubicBezTo>
                      <a:pt x="7954" y="7336"/>
                      <a:pt x="8004" y="7386"/>
                      <a:pt x="7987" y="7336"/>
                    </a:cubicBezTo>
                    <a:cubicBezTo>
                      <a:pt x="7970" y="7319"/>
                      <a:pt x="7954" y="7336"/>
                      <a:pt x="7937" y="7302"/>
                    </a:cubicBezTo>
                    <a:cubicBezTo>
                      <a:pt x="7904" y="7336"/>
                      <a:pt x="7887" y="7386"/>
                      <a:pt x="7937" y="7403"/>
                    </a:cubicBezTo>
                    <a:cubicBezTo>
                      <a:pt x="7904" y="7386"/>
                      <a:pt x="7820" y="7436"/>
                      <a:pt x="7820" y="7386"/>
                    </a:cubicBezTo>
                    <a:close/>
                    <a:moveTo>
                      <a:pt x="8004" y="6868"/>
                    </a:moveTo>
                    <a:cubicBezTo>
                      <a:pt x="7987" y="6835"/>
                      <a:pt x="8020" y="6801"/>
                      <a:pt x="8020" y="6751"/>
                    </a:cubicBezTo>
                    <a:cubicBezTo>
                      <a:pt x="8004" y="6751"/>
                      <a:pt x="7987" y="6684"/>
                      <a:pt x="7970" y="6718"/>
                    </a:cubicBezTo>
                    <a:cubicBezTo>
                      <a:pt x="7954" y="6751"/>
                      <a:pt x="7970" y="6835"/>
                      <a:pt x="7937" y="6885"/>
                    </a:cubicBezTo>
                    <a:cubicBezTo>
                      <a:pt x="7970" y="6885"/>
                      <a:pt x="7987" y="6885"/>
                      <a:pt x="8004" y="6868"/>
                    </a:cubicBezTo>
                    <a:close/>
                    <a:moveTo>
                      <a:pt x="6901" y="7352"/>
                    </a:moveTo>
                    <a:cubicBezTo>
                      <a:pt x="6868" y="7336"/>
                      <a:pt x="6918" y="7369"/>
                      <a:pt x="6884" y="7369"/>
                    </a:cubicBezTo>
                    <a:cubicBezTo>
                      <a:pt x="6884" y="7336"/>
                      <a:pt x="6851" y="7319"/>
                      <a:pt x="6884" y="7302"/>
                    </a:cubicBezTo>
                    <a:cubicBezTo>
                      <a:pt x="6868" y="7302"/>
                      <a:pt x="6868" y="7286"/>
                      <a:pt x="6851" y="7286"/>
                    </a:cubicBezTo>
                    <a:cubicBezTo>
                      <a:pt x="6817" y="7352"/>
                      <a:pt x="6801" y="7419"/>
                      <a:pt x="6817" y="7486"/>
                    </a:cubicBezTo>
                    <a:cubicBezTo>
                      <a:pt x="6901" y="7503"/>
                      <a:pt x="6901" y="7386"/>
                      <a:pt x="6901" y="7352"/>
                    </a:cubicBezTo>
                    <a:close/>
                    <a:moveTo>
                      <a:pt x="6767" y="6868"/>
                    </a:moveTo>
                    <a:cubicBezTo>
                      <a:pt x="6834" y="6885"/>
                      <a:pt x="6801" y="6851"/>
                      <a:pt x="6817" y="6801"/>
                    </a:cubicBezTo>
                    <a:cubicBezTo>
                      <a:pt x="6784" y="6784"/>
                      <a:pt x="6801" y="6818"/>
                      <a:pt x="6767" y="6801"/>
                    </a:cubicBezTo>
                    <a:cubicBezTo>
                      <a:pt x="6767" y="6835"/>
                      <a:pt x="6801" y="6851"/>
                      <a:pt x="6767" y="6868"/>
                    </a:cubicBezTo>
                    <a:close/>
                    <a:moveTo>
                      <a:pt x="6951" y="6701"/>
                    </a:moveTo>
                    <a:cubicBezTo>
                      <a:pt x="6985" y="6701"/>
                      <a:pt x="6985" y="6718"/>
                      <a:pt x="7001" y="6701"/>
                    </a:cubicBezTo>
                    <a:lnTo>
                      <a:pt x="7001" y="6667"/>
                    </a:lnTo>
                    <a:cubicBezTo>
                      <a:pt x="6985" y="6667"/>
                      <a:pt x="6951" y="6667"/>
                      <a:pt x="6951" y="6701"/>
                    </a:cubicBezTo>
                    <a:close/>
                    <a:moveTo>
                      <a:pt x="6834" y="5832"/>
                    </a:moveTo>
                    <a:cubicBezTo>
                      <a:pt x="6851" y="5832"/>
                      <a:pt x="6817" y="5882"/>
                      <a:pt x="6851" y="5899"/>
                    </a:cubicBezTo>
                    <a:cubicBezTo>
                      <a:pt x="6851" y="5865"/>
                      <a:pt x="6868" y="5865"/>
                      <a:pt x="6868" y="5832"/>
                    </a:cubicBezTo>
                    <a:cubicBezTo>
                      <a:pt x="6868" y="5832"/>
                      <a:pt x="6834" y="5815"/>
                      <a:pt x="6834" y="5832"/>
                    </a:cubicBezTo>
                    <a:close/>
                    <a:moveTo>
                      <a:pt x="6985" y="5197"/>
                    </a:moveTo>
                    <a:cubicBezTo>
                      <a:pt x="6985" y="5230"/>
                      <a:pt x="6951" y="5297"/>
                      <a:pt x="6985" y="5281"/>
                    </a:cubicBezTo>
                    <a:cubicBezTo>
                      <a:pt x="6985" y="5247"/>
                      <a:pt x="7001" y="5247"/>
                      <a:pt x="7001" y="5214"/>
                    </a:cubicBezTo>
                    <a:cubicBezTo>
                      <a:pt x="7001" y="5214"/>
                      <a:pt x="6985" y="5214"/>
                      <a:pt x="6985" y="5197"/>
                    </a:cubicBezTo>
                    <a:close/>
                    <a:moveTo>
                      <a:pt x="6817" y="6751"/>
                    </a:moveTo>
                    <a:cubicBezTo>
                      <a:pt x="6834" y="6751"/>
                      <a:pt x="6834" y="6751"/>
                      <a:pt x="6834" y="6734"/>
                    </a:cubicBezTo>
                    <a:cubicBezTo>
                      <a:pt x="6851" y="6768"/>
                      <a:pt x="6851" y="6784"/>
                      <a:pt x="6868" y="6818"/>
                    </a:cubicBezTo>
                    <a:cubicBezTo>
                      <a:pt x="6834" y="6818"/>
                      <a:pt x="6834" y="6784"/>
                      <a:pt x="6817" y="6751"/>
                    </a:cubicBezTo>
                    <a:close/>
                    <a:moveTo>
                      <a:pt x="6801" y="4312"/>
                    </a:moveTo>
                    <a:cubicBezTo>
                      <a:pt x="6767" y="4295"/>
                      <a:pt x="6767" y="4295"/>
                      <a:pt x="6751" y="4278"/>
                    </a:cubicBezTo>
                    <a:cubicBezTo>
                      <a:pt x="6751" y="4312"/>
                      <a:pt x="6734" y="4328"/>
                      <a:pt x="6717" y="4345"/>
                    </a:cubicBezTo>
                    <a:cubicBezTo>
                      <a:pt x="6767" y="4345"/>
                      <a:pt x="6784" y="4328"/>
                      <a:pt x="6801" y="4312"/>
                    </a:cubicBezTo>
                    <a:close/>
                    <a:moveTo>
                      <a:pt x="6767" y="4829"/>
                    </a:moveTo>
                    <a:cubicBezTo>
                      <a:pt x="6817" y="4829"/>
                      <a:pt x="6784" y="4746"/>
                      <a:pt x="6834" y="4796"/>
                    </a:cubicBezTo>
                    <a:cubicBezTo>
                      <a:pt x="6817" y="4713"/>
                      <a:pt x="6834" y="4763"/>
                      <a:pt x="6851" y="4696"/>
                    </a:cubicBezTo>
                    <a:cubicBezTo>
                      <a:pt x="6834" y="4696"/>
                      <a:pt x="6817" y="4696"/>
                      <a:pt x="6817" y="4679"/>
                    </a:cubicBezTo>
                    <a:cubicBezTo>
                      <a:pt x="6817" y="4679"/>
                      <a:pt x="6817" y="4679"/>
                      <a:pt x="6817" y="4679"/>
                    </a:cubicBezTo>
                    <a:cubicBezTo>
                      <a:pt x="6784" y="4696"/>
                      <a:pt x="6767" y="4746"/>
                      <a:pt x="6817" y="4729"/>
                    </a:cubicBezTo>
                    <a:cubicBezTo>
                      <a:pt x="6784" y="4746"/>
                      <a:pt x="6784" y="4796"/>
                      <a:pt x="6767" y="4829"/>
                    </a:cubicBezTo>
                    <a:close/>
                    <a:moveTo>
                      <a:pt x="7102" y="5214"/>
                    </a:moveTo>
                    <a:cubicBezTo>
                      <a:pt x="7051" y="5197"/>
                      <a:pt x="7118" y="5197"/>
                      <a:pt x="7102" y="5164"/>
                    </a:cubicBezTo>
                    <a:cubicBezTo>
                      <a:pt x="7068" y="5197"/>
                      <a:pt x="7051" y="5214"/>
                      <a:pt x="7001" y="5180"/>
                    </a:cubicBezTo>
                    <a:cubicBezTo>
                      <a:pt x="7051" y="5164"/>
                      <a:pt x="7068" y="5130"/>
                      <a:pt x="7118" y="5114"/>
                    </a:cubicBezTo>
                    <a:cubicBezTo>
                      <a:pt x="7152" y="5147"/>
                      <a:pt x="7135" y="5180"/>
                      <a:pt x="7118" y="5230"/>
                    </a:cubicBezTo>
                    <a:cubicBezTo>
                      <a:pt x="7118" y="5230"/>
                      <a:pt x="7102" y="5180"/>
                      <a:pt x="7102" y="5214"/>
                    </a:cubicBezTo>
                    <a:close/>
                    <a:moveTo>
                      <a:pt x="6634" y="2557"/>
                    </a:moveTo>
                    <a:cubicBezTo>
                      <a:pt x="6617" y="2557"/>
                      <a:pt x="6617" y="2524"/>
                      <a:pt x="6617" y="2507"/>
                    </a:cubicBezTo>
                    <a:cubicBezTo>
                      <a:pt x="6650" y="2507"/>
                      <a:pt x="6634" y="2490"/>
                      <a:pt x="6650" y="2507"/>
                    </a:cubicBezTo>
                    <a:cubicBezTo>
                      <a:pt x="6667" y="2540"/>
                      <a:pt x="6634" y="2524"/>
                      <a:pt x="6634" y="2557"/>
                    </a:cubicBezTo>
                    <a:close/>
                    <a:moveTo>
                      <a:pt x="7085" y="7352"/>
                    </a:moveTo>
                    <a:cubicBezTo>
                      <a:pt x="7051" y="7336"/>
                      <a:pt x="7035" y="7319"/>
                      <a:pt x="7035" y="7302"/>
                    </a:cubicBezTo>
                    <a:cubicBezTo>
                      <a:pt x="7035" y="7286"/>
                      <a:pt x="7051" y="7286"/>
                      <a:pt x="7068" y="7286"/>
                    </a:cubicBezTo>
                    <a:cubicBezTo>
                      <a:pt x="7035" y="7269"/>
                      <a:pt x="7085" y="7219"/>
                      <a:pt x="7051" y="7185"/>
                    </a:cubicBezTo>
                    <a:cubicBezTo>
                      <a:pt x="7068" y="7169"/>
                      <a:pt x="7102" y="7236"/>
                      <a:pt x="7068" y="7252"/>
                    </a:cubicBezTo>
                    <a:cubicBezTo>
                      <a:pt x="7068" y="7286"/>
                      <a:pt x="7102" y="7219"/>
                      <a:pt x="7102" y="7269"/>
                    </a:cubicBezTo>
                    <a:cubicBezTo>
                      <a:pt x="7102" y="7269"/>
                      <a:pt x="7102" y="7252"/>
                      <a:pt x="7118" y="7252"/>
                    </a:cubicBezTo>
                    <a:cubicBezTo>
                      <a:pt x="7135" y="7219"/>
                      <a:pt x="7102" y="7302"/>
                      <a:pt x="7118" y="7302"/>
                    </a:cubicBezTo>
                    <a:cubicBezTo>
                      <a:pt x="7102" y="7319"/>
                      <a:pt x="7085" y="7319"/>
                      <a:pt x="7085" y="7352"/>
                    </a:cubicBezTo>
                    <a:close/>
                    <a:moveTo>
                      <a:pt x="7218" y="6801"/>
                    </a:moveTo>
                    <a:cubicBezTo>
                      <a:pt x="7202" y="6784"/>
                      <a:pt x="7185" y="6801"/>
                      <a:pt x="7185" y="6784"/>
                    </a:cubicBezTo>
                    <a:cubicBezTo>
                      <a:pt x="7185" y="6784"/>
                      <a:pt x="7202" y="6784"/>
                      <a:pt x="7185" y="6768"/>
                    </a:cubicBezTo>
                    <a:cubicBezTo>
                      <a:pt x="7168" y="6768"/>
                      <a:pt x="7168" y="6784"/>
                      <a:pt x="7168" y="6818"/>
                    </a:cubicBezTo>
                    <a:cubicBezTo>
                      <a:pt x="7202" y="6801"/>
                      <a:pt x="7202" y="6835"/>
                      <a:pt x="7218" y="6801"/>
                    </a:cubicBezTo>
                    <a:close/>
                    <a:moveTo>
                      <a:pt x="7152" y="5297"/>
                    </a:moveTo>
                    <a:cubicBezTo>
                      <a:pt x="7135" y="5281"/>
                      <a:pt x="7135" y="5281"/>
                      <a:pt x="7118" y="5264"/>
                    </a:cubicBezTo>
                    <a:cubicBezTo>
                      <a:pt x="7118" y="5314"/>
                      <a:pt x="7051" y="5297"/>
                      <a:pt x="7051" y="5364"/>
                    </a:cubicBezTo>
                    <a:cubicBezTo>
                      <a:pt x="7102" y="5347"/>
                      <a:pt x="7102" y="5297"/>
                      <a:pt x="7152" y="5297"/>
                    </a:cubicBezTo>
                    <a:close/>
                    <a:moveTo>
                      <a:pt x="7118" y="6768"/>
                    </a:moveTo>
                    <a:cubicBezTo>
                      <a:pt x="7118" y="6751"/>
                      <a:pt x="7118" y="6751"/>
                      <a:pt x="7118" y="6751"/>
                    </a:cubicBezTo>
                    <a:cubicBezTo>
                      <a:pt x="7102" y="6701"/>
                      <a:pt x="7102" y="6684"/>
                      <a:pt x="7118" y="6634"/>
                    </a:cubicBezTo>
                    <a:cubicBezTo>
                      <a:pt x="7135" y="6667"/>
                      <a:pt x="7135" y="6651"/>
                      <a:pt x="7168" y="6651"/>
                    </a:cubicBezTo>
                    <a:cubicBezTo>
                      <a:pt x="7202" y="6684"/>
                      <a:pt x="7185" y="6734"/>
                      <a:pt x="7168" y="6768"/>
                    </a:cubicBezTo>
                    <a:cubicBezTo>
                      <a:pt x="7135" y="6784"/>
                      <a:pt x="7118" y="6734"/>
                      <a:pt x="7118" y="6768"/>
                    </a:cubicBezTo>
                    <a:close/>
                    <a:moveTo>
                      <a:pt x="7118" y="4829"/>
                    </a:moveTo>
                    <a:cubicBezTo>
                      <a:pt x="7135" y="4829"/>
                      <a:pt x="7102" y="4896"/>
                      <a:pt x="7152" y="4880"/>
                    </a:cubicBezTo>
                    <a:cubicBezTo>
                      <a:pt x="7152" y="4913"/>
                      <a:pt x="7135" y="4946"/>
                      <a:pt x="7118" y="4963"/>
                    </a:cubicBezTo>
                    <a:cubicBezTo>
                      <a:pt x="7051" y="4930"/>
                      <a:pt x="7035" y="4980"/>
                      <a:pt x="7001" y="4963"/>
                    </a:cubicBezTo>
                    <a:cubicBezTo>
                      <a:pt x="6985" y="4980"/>
                      <a:pt x="6968" y="4997"/>
                      <a:pt x="6968" y="5030"/>
                    </a:cubicBezTo>
                    <a:cubicBezTo>
                      <a:pt x="6918" y="4997"/>
                      <a:pt x="6918" y="4963"/>
                      <a:pt x="6851" y="4980"/>
                    </a:cubicBezTo>
                    <a:cubicBezTo>
                      <a:pt x="6868" y="5030"/>
                      <a:pt x="6834" y="4997"/>
                      <a:pt x="6834" y="5047"/>
                    </a:cubicBezTo>
                    <a:cubicBezTo>
                      <a:pt x="6717" y="5013"/>
                      <a:pt x="6767" y="4980"/>
                      <a:pt x="6801" y="4880"/>
                    </a:cubicBezTo>
                    <a:cubicBezTo>
                      <a:pt x="6801" y="4896"/>
                      <a:pt x="6834" y="4913"/>
                      <a:pt x="6817" y="4880"/>
                    </a:cubicBezTo>
                    <a:cubicBezTo>
                      <a:pt x="6834" y="4880"/>
                      <a:pt x="6834" y="4913"/>
                      <a:pt x="6851" y="4913"/>
                    </a:cubicBezTo>
                    <a:cubicBezTo>
                      <a:pt x="6868" y="4896"/>
                      <a:pt x="6868" y="4896"/>
                      <a:pt x="6868" y="4913"/>
                    </a:cubicBezTo>
                    <a:cubicBezTo>
                      <a:pt x="6901" y="4863"/>
                      <a:pt x="6951" y="4863"/>
                      <a:pt x="6951" y="4813"/>
                    </a:cubicBezTo>
                    <a:cubicBezTo>
                      <a:pt x="7001" y="4829"/>
                      <a:pt x="7051" y="4829"/>
                      <a:pt x="7035" y="4763"/>
                    </a:cubicBezTo>
                    <a:cubicBezTo>
                      <a:pt x="7068" y="4779"/>
                      <a:pt x="7085" y="4813"/>
                      <a:pt x="7085" y="4846"/>
                    </a:cubicBezTo>
                    <a:cubicBezTo>
                      <a:pt x="7102" y="4846"/>
                      <a:pt x="7118" y="4846"/>
                      <a:pt x="7118" y="4829"/>
                    </a:cubicBezTo>
                    <a:close/>
                    <a:moveTo>
                      <a:pt x="7102" y="6250"/>
                    </a:moveTo>
                    <a:cubicBezTo>
                      <a:pt x="7085" y="6266"/>
                      <a:pt x="7068" y="6300"/>
                      <a:pt x="7085" y="6333"/>
                    </a:cubicBezTo>
                    <a:cubicBezTo>
                      <a:pt x="7102" y="6300"/>
                      <a:pt x="7118" y="6367"/>
                      <a:pt x="7152" y="6350"/>
                    </a:cubicBezTo>
                    <a:cubicBezTo>
                      <a:pt x="7152" y="6317"/>
                      <a:pt x="7152" y="6283"/>
                      <a:pt x="7185" y="6266"/>
                    </a:cubicBezTo>
                    <a:cubicBezTo>
                      <a:pt x="7218" y="6300"/>
                      <a:pt x="7252" y="6283"/>
                      <a:pt x="7285" y="6250"/>
                    </a:cubicBezTo>
                    <a:cubicBezTo>
                      <a:pt x="7202" y="6166"/>
                      <a:pt x="7218" y="6283"/>
                      <a:pt x="7102" y="6250"/>
                    </a:cubicBezTo>
                    <a:close/>
                    <a:moveTo>
                      <a:pt x="7820" y="7169"/>
                    </a:moveTo>
                    <a:cubicBezTo>
                      <a:pt x="7870" y="7185"/>
                      <a:pt x="7820" y="7185"/>
                      <a:pt x="7820" y="7236"/>
                    </a:cubicBezTo>
                    <a:lnTo>
                      <a:pt x="7870" y="7236"/>
                    </a:lnTo>
                    <a:cubicBezTo>
                      <a:pt x="7904" y="7185"/>
                      <a:pt x="7887" y="7085"/>
                      <a:pt x="7853" y="7102"/>
                    </a:cubicBezTo>
                    <a:cubicBezTo>
                      <a:pt x="7887" y="7119"/>
                      <a:pt x="7853" y="7169"/>
                      <a:pt x="7820" y="7169"/>
                    </a:cubicBezTo>
                    <a:close/>
                    <a:moveTo>
                      <a:pt x="8806" y="4612"/>
                    </a:moveTo>
                    <a:cubicBezTo>
                      <a:pt x="8789" y="4612"/>
                      <a:pt x="8789" y="4596"/>
                      <a:pt x="8789" y="4596"/>
                    </a:cubicBezTo>
                    <a:cubicBezTo>
                      <a:pt x="8706" y="4579"/>
                      <a:pt x="8756" y="4679"/>
                      <a:pt x="8722" y="4713"/>
                    </a:cubicBezTo>
                    <a:cubicBezTo>
                      <a:pt x="8789" y="4729"/>
                      <a:pt x="8756" y="4629"/>
                      <a:pt x="8806" y="4612"/>
                    </a:cubicBezTo>
                    <a:close/>
                    <a:moveTo>
                      <a:pt x="8739" y="4362"/>
                    </a:moveTo>
                    <a:cubicBezTo>
                      <a:pt x="8756" y="4362"/>
                      <a:pt x="8739" y="4395"/>
                      <a:pt x="8756" y="4395"/>
                    </a:cubicBezTo>
                    <a:cubicBezTo>
                      <a:pt x="8772" y="4395"/>
                      <a:pt x="8789" y="4378"/>
                      <a:pt x="8789" y="4362"/>
                    </a:cubicBezTo>
                    <a:cubicBezTo>
                      <a:pt x="8772" y="4395"/>
                      <a:pt x="8756" y="4345"/>
                      <a:pt x="8739" y="4362"/>
                    </a:cubicBezTo>
                    <a:close/>
                    <a:moveTo>
                      <a:pt x="8906" y="4078"/>
                    </a:moveTo>
                    <a:cubicBezTo>
                      <a:pt x="8889" y="4078"/>
                      <a:pt x="8889" y="4061"/>
                      <a:pt x="8889" y="4061"/>
                    </a:cubicBezTo>
                    <a:cubicBezTo>
                      <a:pt x="8873" y="4061"/>
                      <a:pt x="8839" y="4061"/>
                      <a:pt x="8839" y="4094"/>
                    </a:cubicBezTo>
                    <a:cubicBezTo>
                      <a:pt x="8873" y="4094"/>
                      <a:pt x="8889" y="4094"/>
                      <a:pt x="8906" y="4078"/>
                    </a:cubicBezTo>
                    <a:close/>
                    <a:moveTo>
                      <a:pt x="8438" y="7653"/>
                    </a:moveTo>
                    <a:cubicBezTo>
                      <a:pt x="8438" y="7637"/>
                      <a:pt x="8455" y="7653"/>
                      <a:pt x="8455" y="7653"/>
                    </a:cubicBezTo>
                    <a:cubicBezTo>
                      <a:pt x="8455" y="7637"/>
                      <a:pt x="8472" y="7620"/>
                      <a:pt x="8472" y="7620"/>
                    </a:cubicBezTo>
                    <a:cubicBezTo>
                      <a:pt x="8455" y="7620"/>
                      <a:pt x="8438" y="7586"/>
                      <a:pt x="8421" y="7603"/>
                    </a:cubicBezTo>
                    <a:cubicBezTo>
                      <a:pt x="8421" y="7620"/>
                      <a:pt x="8421" y="7637"/>
                      <a:pt x="8438" y="7653"/>
                    </a:cubicBezTo>
                    <a:close/>
                    <a:moveTo>
                      <a:pt x="8321" y="7102"/>
                    </a:moveTo>
                    <a:cubicBezTo>
                      <a:pt x="8321" y="7135"/>
                      <a:pt x="8371" y="7135"/>
                      <a:pt x="8421" y="7119"/>
                    </a:cubicBezTo>
                    <a:cubicBezTo>
                      <a:pt x="8405" y="7052"/>
                      <a:pt x="8371" y="7035"/>
                      <a:pt x="8388" y="6985"/>
                    </a:cubicBezTo>
                    <a:cubicBezTo>
                      <a:pt x="8355" y="7018"/>
                      <a:pt x="8355" y="7068"/>
                      <a:pt x="8321" y="7102"/>
                    </a:cubicBezTo>
                    <a:close/>
                    <a:moveTo>
                      <a:pt x="8990" y="4763"/>
                    </a:moveTo>
                    <a:cubicBezTo>
                      <a:pt x="9006" y="4796"/>
                      <a:pt x="9006" y="4746"/>
                      <a:pt x="9040" y="4763"/>
                    </a:cubicBezTo>
                    <a:cubicBezTo>
                      <a:pt x="9056" y="4729"/>
                      <a:pt x="8990" y="4713"/>
                      <a:pt x="8990" y="4729"/>
                    </a:cubicBezTo>
                    <a:cubicBezTo>
                      <a:pt x="9006" y="4729"/>
                      <a:pt x="9006" y="4746"/>
                      <a:pt x="9006" y="4763"/>
                    </a:cubicBezTo>
                    <a:cubicBezTo>
                      <a:pt x="9006" y="4763"/>
                      <a:pt x="8990" y="4763"/>
                      <a:pt x="8990" y="4763"/>
                    </a:cubicBezTo>
                    <a:close/>
                    <a:moveTo>
                      <a:pt x="8739" y="4713"/>
                    </a:moveTo>
                    <a:lnTo>
                      <a:pt x="8772" y="4713"/>
                    </a:lnTo>
                    <a:cubicBezTo>
                      <a:pt x="8756" y="4729"/>
                      <a:pt x="8756" y="4763"/>
                      <a:pt x="8772" y="4796"/>
                    </a:cubicBezTo>
                    <a:cubicBezTo>
                      <a:pt x="8756" y="4779"/>
                      <a:pt x="8739" y="4746"/>
                      <a:pt x="8739" y="4713"/>
                    </a:cubicBezTo>
                    <a:close/>
                    <a:moveTo>
                      <a:pt x="8923" y="5164"/>
                    </a:moveTo>
                    <a:cubicBezTo>
                      <a:pt x="8939" y="5164"/>
                      <a:pt x="8923" y="5180"/>
                      <a:pt x="8939" y="5197"/>
                    </a:cubicBezTo>
                    <a:cubicBezTo>
                      <a:pt x="8939" y="5164"/>
                      <a:pt x="8973" y="5180"/>
                      <a:pt x="8973" y="5164"/>
                    </a:cubicBezTo>
                    <a:cubicBezTo>
                      <a:pt x="8956" y="5164"/>
                      <a:pt x="8923" y="5130"/>
                      <a:pt x="8923" y="5164"/>
                    </a:cubicBezTo>
                    <a:close/>
                    <a:moveTo>
                      <a:pt x="8956" y="4211"/>
                    </a:moveTo>
                    <a:cubicBezTo>
                      <a:pt x="8939" y="4228"/>
                      <a:pt x="8923" y="4228"/>
                      <a:pt x="8889" y="4228"/>
                    </a:cubicBezTo>
                    <a:lnTo>
                      <a:pt x="8889" y="4295"/>
                    </a:lnTo>
                    <a:cubicBezTo>
                      <a:pt x="8923" y="4261"/>
                      <a:pt x="8956" y="4295"/>
                      <a:pt x="8956" y="4328"/>
                    </a:cubicBezTo>
                    <a:cubicBezTo>
                      <a:pt x="8973" y="4295"/>
                      <a:pt x="8956" y="4295"/>
                      <a:pt x="8939" y="4278"/>
                    </a:cubicBezTo>
                    <a:cubicBezTo>
                      <a:pt x="8956" y="4261"/>
                      <a:pt x="8990" y="4261"/>
                      <a:pt x="8990" y="4261"/>
                    </a:cubicBezTo>
                    <a:cubicBezTo>
                      <a:pt x="8973" y="4245"/>
                      <a:pt x="8990" y="4195"/>
                      <a:pt x="8956" y="4211"/>
                    </a:cubicBezTo>
                    <a:close/>
                    <a:moveTo>
                      <a:pt x="8873" y="5047"/>
                    </a:moveTo>
                    <a:cubicBezTo>
                      <a:pt x="8839" y="5047"/>
                      <a:pt x="8856" y="5080"/>
                      <a:pt x="8823" y="5063"/>
                    </a:cubicBezTo>
                    <a:cubicBezTo>
                      <a:pt x="8823" y="5114"/>
                      <a:pt x="8806" y="5147"/>
                      <a:pt x="8823" y="5197"/>
                    </a:cubicBezTo>
                    <a:cubicBezTo>
                      <a:pt x="8839" y="5164"/>
                      <a:pt x="8823" y="5164"/>
                      <a:pt x="8823" y="5130"/>
                    </a:cubicBezTo>
                    <a:cubicBezTo>
                      <a:pt x="8856" y="5130"/>
                      <a:pt x="8906" y="5080"/>
                      <a:pt x="8873" y="5047"/>
                    </a:cubicBezTo>
                    <a:close/>
                    <a:moveTo>
                      <a:pt x="9006" y="5698"/>
                    </a:moveTo>
                    <a:cubicBezTo>
                      <a:pt x="8973" y="5698"/>
                      <a:pt x="8973" y="5732"/>
                      <a:pt x="8939" y="5732"/>
                    </a:cubicBezTo>
                    <a:cubicBezTo>
                      <a:pt x="8939" y="5715"/>
                      <a:pt x="8939" y="5698"/>
                      <a:pt x="8939" y="5698"/>
                    </a:cubicBezTo>
                    <a:cubicBezTo>
                      <a:pt x="8906" y="5765"/>
                      <a:pt x="9023" y="5748"/>
                      <a:pt x="9006" y="5698"/>
                    </a:cubicBezTo>
                    <a:close/>
                    <a:moveTo>
                      <a:pt x="9023" y="5849"/>
                    </a:moveTo>
                    <a:cubicBezTo>
                      <a:pt x="9023" y="5815"/>
                      <a:pt x="9040" y="5865"/>
                      <a:pt x="9056" y="5865"/>
                    </a:cubicBezTo>
                    <a:cubicBezTo>
                      <a:pt x="9056" y="5832"/>
                      <a:pt x="9073" y="5832"/>
                      <a:pt x="9073" y="5799"/>
                    </a:cubicBezTo>
                    <a:cubicBezTo>
                      <a:pt x="9040" y="5782"/>
                      <a:pt x="9040" y="5832"/>
                      <a:pt x="9006" y="5799"/>
                    </a:cubicBezTo>
                    <a:cubicBezTo>
                      <a:pt x="9006" y="5815"/>
                      <a:pt x="9006" y="5849"/>
                      <a:pt x="9023" y="5849"/>
                    </a:cubicBezTo>
                    <a:close/>
                    <a:moveTo>
                      <a:pt x="8789" y="4829"/>
                    </a:moveTo>
                    <a:cubicBezTo>
                      <a:pt x="8739" y="4813"/>
                      <a:pt x="8706" y="4913"/>
                      <a:pt x="8706" y="4963"/>
                    </a:cubicBezTo>
                    <a:cubicBezTo>
                      <a:pt x="8772" y="4946"/>
                      <a:pt x="8789" y="4896"/>
                      <a:pt x="8789" y="4829"/>
                    </a:cubicBezTo>
                    <a:close/>
                    <a:moveTo>
                      <a:pt x="9173" y="5130"/>
                    </a:moveTo>
                    <a:cubicBezTo>
                      <a:pt x="9190" y="5180"/>
                      <a:pt x="9173" y="5114"/>
                      <a:pt x="9207" y="5130"/>
                    </a:cubicBezTo>
                    <a:cubicBezTo>
                      <a:pt x="9224" y="5097"/>
                      <a:pt x="9190" y="5097"/>
                      <a:pt x="9207" y="5063"/>
                    </a:cubicBezTo>
                    <a:cubicBezTo>
                      <a:pt x="9224" y="5063"/>
                      <a:pt x="9224" y="5063"/>
                      <a:pt x="9207" y="5063"/>
                    </a:cubicBezTo>
                    <a:cubicBezTo>
                      <a:pt x="9224" y="5013"/>
                      <a:pt x="9257" y="5097"/>
                      <a:pt x="9207" y="5080"/>
                    </a:cubicBezTo>
                    <a:cubicBezTo>
                      <a:pt x="9224" y="5114"/>
                      <a:pt x="9240" y="5130"/>
                      <a:pt x="9240" y="5164"/>
                    </a:cubicBezTo>
                    <a:cubicBezTo>
                      <a:pt x="9257" y="5164"/>
                      <a:pt x="9240" y="5114"/>
                      <a:pt x="9274" y="5130"/>
                    </a:cubicBezTo>
                    <a:lnTo>
                      <a:pt x="9274" y="5164"/>
                    </a:lnTo>
                    <a:cubicBezTo>
                      <a:pt x="9224" y="5180"/>
                      <a:pt x="9190" y="5197"/>
                      <a:pt x="9140" y="5197"/>
                    </a:cubicBezTo>
                    <a:cubicBezTo>
                      <a:pt x="9140" y="5197"/>
                      <a:pt x="9140" y="5197"/>
                      <a:pt x="9140" y="5197"/>
                    </a:cubicBezTo>
                    <a:cubicBezTo>
                      <a:pt x="9157" y="5180"/>
                      <a:pt x="9157" y="5147"/>
                      <a:pt x="9173" y="5130"/>
                    </a:cubicBezTo>
                    <a:close/>
                    <a:moveTo>
                      <a:pt x="9574" y="5665"/>
                    </a:moveTo>
                    <a:cubicBezTo>
                      <a:pt x="9558" y="5665"/>
                      <a:pt x="9508" y="5715"/>
                      <a:pt x="9558" y="5732"/>
                    </a:cubicBezTo>
                    <a:cubicBezTo>
                      <a:pt x="9558" y="5782"/>
                      <a:pt x="9508" y="5765"/>
                      <a:pt x="9508" y="5799"/>
                    </a:cubicBezTo>
                    <a:cubicBezTo>
                      <a:pt x="9324" y="5748"/>
                      <a:pt x="9474" y="5615"/>
                      <a:pt x="9474" y="5531"/>
                    </a:cubicBezTo>
                    <a:cubicBezTo>
                      <a:pt x="9508" y="5565"/>
                      <a:pt x="9524" y="5565"/>
                      <a:pt x="9541" y="5565"/>
                    </a:cubicBezTo>
                    <a:cubicBezTo>
                      <a:pt x="9541" y="5581"/>
                      <a:pt x="9524" y="5598"/>
                      <a:pt x="9491" y="5598"/>
                    </a:cubicBezTo>
                    <a:cubicBezTo>
                      <a:pt x="9508" y="5615"/>
                      <a:pt x="9541" y="5598"/>
                      <a:pt x="9541" y="5581"/>
                    </a:cubicBezTo>
                    <a:cubicBezTo>
                      <a:pt x="9558" y="5598"/>
                      <a:pt x="9508" y="5648"/>
                      <a:pt x="9574" y="5665"/>
                    </a:cubicBezTo>
                    <a:close/>
                    <a:moveTo>
                      <a:pt x="9357" y="5297"/>
                    </a:moveTo>
                    <a:cubicBezTo>
                      <a:pt x="9374" y="5281"/>
                      <a:pt x="9424" y="5247"/>
                      <a:pt x="9391" y="5214"/>
                    </a:cubicBezTo>
                    <a:cubicBezTo>
                      <a:pt x="9391" y="5247"/>
                      <a:pt x="9340" y="5281"/>
                      <a:pt x="9357" y="5297"/>
                    </a:cubicBezTo>
                    <a:close/>
                    <a:moveTo>
                      <a:pt x="9457" y="5180"/>
                    </a:moveTo>
                    <a:cubicBezTo>
                      <a:pt x="9457" y="5197"/>
                      <a:pt x="9407" y="5164"/>
                      <a:pt x="9424" y="5214"/>
                    </a:cubicBezTo>
                    <a:cubicBezTo>
                      <a:pt x="9407" y="5214"/>
                      <a:pt x="9391" y="5114"/>
                      <a:pt x="9441" y="5130"/>
                    </a:cubicBezTo>
                    <a:cubicBezTo>
                      <a:pt x="9441" y="5147"/>
                      <a:pt x="9441" y="5164"/>
                      <a:pt x="9457" y="5180"/>
                    </a:cubicBezTo>
                    <a:close/>
                    <a:moveTo>
                      <a:pt x="9407" y="5565"/>
                    </a:moveTo>
                    <a:cubicBezTo>
                      <a:pt x="9407" y="5531"/>
                      <a:pt x="9340" y="5548"/>
                      <a:pt x="9340" y="5448"/>
                    </a:cubicBezTo>
                    <a:cubicBezTo>
                      <a:pt x="9357" y="5464"/>
                      <a:pt x="9357" y="5481"/>
                      <a:pt x="9374" y="5448"/>
                    </a:cubicBezTo>
                    <a:cubicBezTo>
                      <a:pt x="9374" y="5431"/>
                      <a:pt x="9357" y="5431"/>
                      <a:pt x="9357" y="5398"/>
                    </a:cubicBezTo>
                    <a:cubicBezTo>
                      <a:pt x="9391" y="5398"/>
                      <a:pt x="9374" y="5347"/>
                      <a:pt x="9407" y="5364"/>
                    </a:cubicBezTo>
                    <a:cubicBezTo>
                      <a:pt x="9391" y="5398"/>
                      <a:pt x="9407" y="5431"/>
                      <a:pt x="9424" y="5414"/>
                    </a:cubicBezTo>
                    <a:cubicBezTo>
                      <a:pt x="9441" y="5414"/>
                      <a:pt x="9424" y="5448"/>
                      <a:pt x="9407" y="5464"/>
                    </a:cubicBezTo>
                    <a:cubicBezTo>
                      <a:pt x="9407" y="5464"/>
                      <a:pt x="9424" y="5464"/>
                      <a:pt x="9441" y="5464"/>
                    </a:cubicBezTo>
                    <a:cubicBezTo>
                      <a:pt x="9441" y="5498"/>
                      <a:pt x="9407" y="5531"/>
                      <a:pt x="9441" y="5531"/>
                    </a:cubicBezTo>
                    <a:cubicBezTo>
                      <a:pt x="9441" y="5548"/>
                      <a:pt x="9441" y="5565"/>
                      <a:pt x="9407" y="5565"/>
                    </a:cubicBezTo>
                    <a:close/>
                    <a:moveTo>
                      <a:pt x="9391" y="5197"/>
                    </a:moveTo>
                    <a:cubicBezTo>
                      <a:pt x="9391" y="5147"/>
                      <a:pt x="9357" y="5180"/>
                      <a:pt x="9357" y="5164"/>
                    </a:cubicBezTo>
                    <a:cubicBezTo>
                      <a:pt x="9357" y="5197"/>
                      <a:pt x="9307" y="5180"/>
                      <a:pt x="9307" y="5197"/>
                    </a:cubicBezTo>
                    <a:cubicBezTo>
                      <a:pt x="9357" y="5230"/>
                      <a:pt x="9340" y="5147"/>
                      <a:pt x="9391" y="5197"/>
                    </a:cubicBezTo>
                    <a:close/>
                    <a:moveTo>
                      <a:pt x="8538" y="7102"/>
                    </a:moveTo>
                    <a:cubicBezTo>
                      <a:pt x="8522" y="7085"/>
                      <a:pt x="8538" y="7068"/>
                      <a:pt x="8505" y="7052"/>
                    </a:cubicBezTo>
                    <a:cubicBezTo>
                      <a:pt x="8505" y="7068"/>
                      <a:pt x="8488" y="7068"/>
                      <a:pt x="8472" y="7068"/>
                    </a:cubicBezTo>
                    <a:lnTo>
                      <a:pt x="8472" y="7135"/>
                    </a:lnTo>
                    <a:cubicBezTo>
                      <a:pt x="8505" y="7135"/>
                      <a:pt x="8522" y="7135"/>
                      <a:pt x="8538" y="7102"/>
                    </a:cubicBezTo>
                    <a:close/>
                    <a:moveTo>
                      <a:pt x="9190" y="4746"/>
                    </a:moveTo>
                    <a:cubicBezTo>
                      <a:pt x="9173" y="4696"/>
                      <a:pt x="9224" y="4713"/>
                      <a:pt x="9207" y="4662"/>
                    </a:cubicBezTo>
                    <a:cubicBezTo>
                      <a:pt x="9240" y="4662"/>
                      <a:pt x="9224" y="4713"/>
                      <a:pt x="9257" y="4696"/>
                    </a:cubicBezTo>
                    <a:cubicBezTo>
                      <a:pt x="9240" y="4729"/>
                      <a:pt x="9224" y="4746"/>
                      <a:pt x="9190" y="4746"/>
                    </a:cubicBezTo>
                    <a:close/>
                    <a:moveTo>
                      <a:pt x="9508" y="5314"/>
                    </a:moveTo>
                    <a:cubicBezTo>
                      <a:pt x="9541" y="5331"/>
                      <a:pt x="9558" y="5364"/>
                      <a:pt x="9591" y="5364"/>
                    </a:cubicBezTo>
                    <a:cubicBezTo>
                      <a:pt x="9574" y="5381"/>
                      <a:pt x="9574" y="5414"/>
                      <a:pt x="9591" y="5448"/>
                    </a:cubicBezTo>
                    <a:cubicBezTo>
                      <a:pt x="9524" y="5464"/>
                      <a:pt x="9508" y="5381"/>
                      <a:pt x="9474" y="5431"/>
                    </a:cubicBezTo>
                    <a:cubicBezTo>
                      <a:pt x="9457" y="5414"/>
                      <a:pt x="9508" y="5381"/>
                      <a:pt x="9508" y="5364"/>
                    </a:cubicBezTo>
                    <a:cubicBezTo>
                      <a:pt x="9474" y="5314"/>
                      <a:pt x="9457" y="5398"/>
                      <a:pt x="9424" y="5381"/>
                    </a:cubicBezTo>
                    <a:cubicBezTo>
                      <a:pt x="9407" y="5347"/>
                      <a:pt x="9407" y="5364"/>
                      <a:pt x="9424" y="5331"/>
                    </a:cubicBezTo>
                    <a:cubicBezTo>
                      <a:pt x="9424" y="5314"/>
                      <a:pt x="9491" y="5364"/>
                      <a:pt x="9508" y="5314"/>
                    </a:cubicBezTo>
                    <a:close/>
                    <a:moveTo>
                      <a:pt x="8505" y="5698"/>
                    </a:moveTo>
                    <a:cubicBezTo>
                      <a:pt x="8505" y="5698"/>
                      <a:pt x="8488" y="5698"/>
                      <a:pt x="8488" y="5715"/>
                    </a:cubicBezTo>
                    <a:cubicBezTo>
                      <a:pt x="8572" y="5698"/>
                      <a:pt x="8672" y="5732"/>
                      <a:pt x="8739" y="5648"/>
                    </a:cubicBezTo>
                    <a:cubicBezTo>
                      <a:pt x="8722" y="5615"/>
                      <a:pt x="8739" y="5598"/>
                      <a:pt x="8739" y="5565"/>
                    </a:cubicBezTo>
                    <a:cubicBezTo>
                      <a:pt x="8689" y="5581"/>
                      <a:pt x="8672" y="5598"/>
                      <a:pt x="8605" y="5598"/>
                    </a:cubicBezTo>
                    <a:cubicBezTo>
                      <a:pt x="8572" y="5565"/>
                      <a:pt x="8572" y="5565"/>
                      <a:pt x="8572" y="5531"/>
                    </a:cubicBezTo>
                    <a:cubicBezTo>
                      <a:pt x="8639" y="5481"/>
                      <a:pt x="8605" y="5331"/>
                      <a:pt x="8655" y="5264"/>
                    </a:cubicBezTo>
                    <a:cubicBezTo>
                      <a:pt x="8622" y="5264"/>
                      <a:pt x="8639" y="5214"/>
                      <a:pt x="8605" y="5214"/>
                    </a:cubicBezTo>
                    <a:cubicBezTo>
                      <a:pt x="8605" y="5247"/>
                      <a:pt x="8572" y="5314"/>
                      <a:pt x="8605" y="5331"/>
                    </a:cubicBezTo>
                    <a:cubicBezTo>
                      <a:pt x="8538" y="5364"/>
                      <a:pt x="8572" y="5481"/>
                      <a:pt x="8522" y="5531"/>
                    </a:cubicBezTo>
                    <a:cubicBezTo>
                      <a:pt x="8505" y="5531"/>
                      <a:pt x="8505" y="5498"/>
                      <a:pt x="8488" y="5531"/>
                    </a:cubicBezTo>
                    <a:cubicBezTo>
                      <a:pt x="8505" y="5565"/>
                      <a:pt x="8505" y="5581"/>
                      <a:pt x="8522" y="5615"/>
                    </a:cubicBezTo>
                    <a:cubicBezTo>
                      <a:pt x="8522" y="5682"/>
                      <a:pt x="8472" y="5648"/>
                      <a:pt x="8455" y="5665"/>
                    </a:cubicBezTo>
                    <a:cubicBezTo>
                      <a:pt x="8455" y="5682"/>
                      <a:pt x="8538" y="5682"/>
                      <a:pt x="8505" y="5698"/>
                    </a:cubicBezTo>
                    <a:close/>
                    <a:moveTo>
                      <a:pt x="8555" y="5114"/>
                    </a:moveTo>
                    <a:cubicBezTo>
                      <a:pt x="8589" y="5097"/>
                      <a:pt x="8572" y="5147"/>
                      <a:pt x="8605" y="5130"/>
                    </a:cubicBezTo>
                    <a:cubicBezTo>
                      <a:pt x="8605" y="5114"/>
                      <a:pt x="8605" y="5080"/>
                      <a:pt x="8572" y="5080"/>
                    </a:cubicBezTo>
                    <a:cubicBezTo>
                      <a:pt x="8572" y="5097"/>
                      <a:pt x="8555" y="5080"/>
                      <a:pt x="8555" y="5114"/>
                    </a:cubicBezTo>
                    <a:close/>
                    <a:moveTo>
                      <a:pt x="8772" y="4512"/>
                    </a:moveTo>
                    <a:cubicBezTo>
                      <a:pt x="8772" y="4495"/>
                      <a:pt x="8806" y="4445"/>
                      <a:pt x="8789" y="4495"/>
                    </a:cubicBezTo>
                    <a:cubicBezTo>
                      <a:pt x="8806" y="4495"/>
                      <a:pt x="8806" y="4479"/>
                      <a:pt x="8806" y="4479"/>
                    </a:cubicBezTo>
                    <a:cubicBezTo>
                      <a:pt x="8806" y="4428"/>
                      <a:pt x="8806" y="4428"/>
                      <a:pt x="8806" y="4345"/>
                    </a:cubicBezTo>
                    <a:cubicBezTo>
                      <a:pt x="8823" y="4362"/>
                      <a:pt x="8839" y="4345"/>
                      <a:pt x="8839" y="4312"/>
                    </a:cubicBezTo>
                    <a:cubicBezTo>
                      <a:pt x="8873" y="4328"/>
                      <a:pt x="8856" y="4395"/>
                      <a:pt x="8906" y="4395"/>
                    </a:cubicBezTo>
                    <a:cubicBezTo>
                      <a:pt x="8839" y="4412"/>
                      <a:pt x="8823" y="4462"/>
                      <a:pt x="8806" y="4512"/>
                    </a:cubicBezTo>
                    <a:cubicBezTo>
                      <a:pt x="8789" y="4529"/>
                      <a:pt x="8789" y="4495"/>
                      <a:pt x="8772" y="4512"/>
                    </a:cubicBezTo>
                    <a:close/>
                    <a:moveTo>
                      <a:pt x="9090" y="5398"/>
                    </a:moveTo>
                    <a:cubicBezTo>
                      <a:pt x="9090" y="5381"/>
                      <a:pt x="9073" y="5381"/>
                      <a:pt x="9073" y="5364"/>
                    </a:cubicBezTo>
                    <a:cubicBezTo>
                      <a:pt x="9040" y="5347"/>
                      <a:pt x="9023" y="5381"/>
                      <a:pt x="9006" y="5364"/>
                    </a:cubicBezTo>
                    <a:cubicBezTo>
                      <a:pt x="9006" y="5414"/>
                      <a:pt x="9040" y="5364"/>
                      <a:pt x="9056" y="5398"/>
                    </a:cubicBezTo>
                    <a:cubicBezTo>
                      <a:pt x="9023" y="5398"/>
                      <a:pt x="9056" y="5414"/>
                      <a:pt x="9040" y="5431"/>
                    </a:cubicBezTo>
                    <a:cubicBezTo>
                      <a:pt x="9056" y="5448"/>
                      <a:pt x="9073" y="5464"/>
                      <a:pt x="9090" y="5464"/>
                    </a:cubicBezTo>
                    <a:cubicBezTo>
                      <a:pt x="9107" y="5414"/>
                      <a:pt x="9056" y="5448"/>
                      <a:pt x="9056" y="5414"/>
                    </a:cubicBezTo>
                    <a:cubicBezTo>
                      <a:pt x="9073" y="5414"/>
                      <a:pt x="9090" y="5398"/>
                      <a:pt x="9090" y="5398"/>
                    </a:cubicBezTo>
                    <a:close/>
                    <a:moveTo>
                      <a:pt x="9006" y="4696"/>
                    </a:moveTo>
                    <a:cubicBezTo>
                      <a:pt x="8973" y="4646"/>
                      <a:pt x="9023" y="4646"/>
                      <a:pt x="9056" y="4662"/>
                    </a:cubicBezTo>
                    <a:cubicBezTo>
                      <a:pt x="9073" y="4612"/>
                      <a:pt x="9023" y="4612"/>
                      <a:pt x="9040" y="4545"/>
                    </a:cubicBezTo>
                    <a:cubicBezTo>
                      <a:pt x="9006" y="4545"/>
                      <a:pt x="8973" y="4562"/>
                      <a:pt x="8973" y="4596"/>
                    </a:cubicBezTo>
                    <a:cubicBezTo>
                      <a:pt x="9006" y="4612"/>
                      <a:pt x="8990" y="4662"/>
                      <a:pt x="8973" y="4679"/>
                    </a:cubicBezTo>
                    <a:cubicBezTo>
                      <a:pt x="8990" y="4679"/>
                      <a:pt x="8990" y="4696"/>
                      <a:pt x="9006" y="4696"/>
                    </a:cubicBezTo>
                    <a:close/>
                    <a:moveTo>
                      <a:pt x="8622" y="5097"/>
                    </a:moveTo>
                    <a:cubicBezTo>
                      <a:pt x="8639" y="5063"/>
                      <a:pt x="8672" y="5130"/>
                      <a:pt x="8706" y="5130"/>
                    </a:cubicBezTo>
                    <a:cubicBezTo>
                      <a:pt x="8706" y="5147"/>
                      <a:pt x="8689" y="5164"/>
                      <a:pt x="8706" y="5164"/>
                    </a:cubicBezTo>
                    <a:cubicBezTo>
                      <a:pt x="8706" y="5214"/>
                      <a:pt x="8639" y="5180"/>
                      <a:pt x="8639" y="5230"/>
                    </a:cubicBezTo>
                    <a:cubicBezTo>
                      <a:pt x="8589" y="5214"/>
                      <a:pt x="8655" y="5114"/>
                      <a:pt x="8622" y="5097"/>
                    </a:cubicBezTo>
                    <a:close/>
                    <a:moveTo>
                      <a:pt x="8990" y="3977"/>
                    </a:moveTo>
                    <a:cubicBezTo>
                      <a:pt x="8990" y="4011"/>
                      <a:pt x="9006" y="4061"/>
                      <a:pt x="8973" y="4078"/>
                    </a:cubicBezTo>
                    <a:cubicBezTo>
                      <a:pt x="8990" y="4061"/>
                      <a:pt x="9056" y="4128"/>
                      <a:pt x="9056" y="4111"/>
                    </a:cubicBezTo>
                    <a:cubicBezTo>
                      <a:pt x="9107" y="4144"/>
                      <a:pt x="9023" y="4178"/>
                      <a:pt x="9006" y="4211"/>
                    </a:cubicBezTo>
                    <a:cubicBezTo>
                      <a:pt x="8939" y="4161"/>
                      <a:pt x="8990" y="4094"/>
                      <a:pt x="8906" y="4044"/>
                    </a:cubicBezTo>
                    <a:cubicBezTo>
                      <a:pt x="8939" y="3994"/>
                      <a:pt x="8923" y="4011"/>
                      <a:pt x="8939" y="3961"/>
                    </a:cubicBezTo>
                    <a:cubicBezTo>
                      <a:pt x="8973" y="3961"/>
                      <a:pt x="8973" y="3977"/>
                      <a:pt x="8990" y="3977"/>
                    </a:cubicBezTo>
                    <a:close/>
                    <a:moveTo>
                      <a:pt x="8538" y="4579"/>
                    </a:moveTo>
                    <a:cubicBezTo>
                      <a:pt x="8572" y="4529"/>
                      <a:pt x="8605" y="4579"/>
                      <a:pt x="8622" y="4512"/>
                    </a:cubicBezTo>
                    <a:cubicBezTo>
                      <a:pt x="8605" y="4529"/>
                      <a:pt x="8622" y="4479"/>
                      <a:pt x="8622" y="4462"/>
                    </a:cubicBezTo>
                    <a:cubicBezTo>
                      <a:pt x="8622" y="4462"/>
                      <a:pt x="8622" y="4462"/>
                      <a:pt x="8622" y="4445"/>
                    </a:cubicBezTo>
                    <a:cubicBezTo>
                      <a:pt x="8605" y="4462"/>
                      <a:pt x="8605" y="4479"/>
                      <a:pt x="8589" y="4495"/>
                    </a:cubicBezTo>
                    <a:cubicBezTo>
                      <a:pt x="8589" y="4462"/>
                      <a:pt x="8555" y="4479"/>
                      <a:pt x="8555" y="4428"/>
                    </a:cubicBezTo>
                    <a:cubicBezTo>
                      <a:pt x="8538" y="4445"/>
                      <a:pt x="8505" y="4462"/>
                      <a:pt x="8488" y="4479"/>
                    </a:cubicBezTo>
                    <a:cubicBezTo>
                      <a:pt x="8488" y="4479"/>
                      <a:pt x="8488" y="4495"/>
                      <a:pt x="8472" y="4479"/>
                    </a:cubicBezTo>
                    <a:cubicBezTo>
                      <a:pt x="8472" y="4545"/>
                      <a:pt x="8538" y="4529"/>
                      <a:pt x="8538" y="4579"/>
                    </a:cubicBezTo>
                    <a:close/>
                    <a:moveTo>
                      <a:pt x="8605" y="4195"/>
                    </a:moveTo>
                    <a:cubicBezTo>
                      <a:pt x="8589" y="4178"/>
                      <a:pt x="8605" y="4178"/>
                      <a:pt x="8622" y="4161"/>
                    </a:cubicBezTo>
                    <a:cubicBezTo>
                      <a:pt x="8605" y="4144"/>
                      <a:pt x="8572" y="4161"/>
                      <a:pt x="8555" y="4178"/>
                    </a:cubicBezTo>
                    <a:cubicBezTo>
                      <a:pt x="8589" y="4161"/>
                      <a:pt x="8572" y="4195"/>
                      <a:pt x="8605" y="4195"/>
                    </a:cubicBezTo>
                    <a:close/>
                    <a:moveTo>
                      <a:pt x="8622" y="5047"/>
                    </a:moveTo>
                    <a:cubicBezTo>
                      <a:pt x="8639" y="5047"/>
                      <a:pt x="8639" y="5097"/>
                      <a:pt x="8672" y="5080"/>
                    </a:cubicBezTo>
                    <a:cubicBezTo>
                      <a:pt x="8689" y="5030"/>
                      <a:pt x="8639" y="5047"/>
                      <a:pt x="8655" y="4997"/>
                    </a:cubicBezTo>
                    <a:cubicBezTo>
                      <a:pt x="8622" y="4997"/>
                      <a:pt x="8639" y="5047"/>
                      <a:pt x="8622" y="5047"/>
                    </a:cubicBezTo>
                    <a:close/>
                    <a:moveTo>
                      <a:pt x="9140" y="5347"/>
                    </a:moveTo>
                    <a:cubicBezTo>
                      <a:pt x="9140" y="5347"/>
                      <a:pt x="9090" y="5331"/>
                      <a:pt x="9090" y="5364"/>
                    </a:cubicBezTo>
                    <a:cubicBezTo>
                      <a:pt x="9107" y="5364"/>
                      <a:pt x="9123" y="5381"/>
                      <a:pt x="9123" y="5398"/>
                    </a:cubicBezTo>
                    <a:cubicBezTo>
                      <a:pt x="9140" y="5414"/>
                      <a:pt x="9140" y="5381"/>
                      <a:pt x="9140" y="5347"/>
                    </a:cubicBezTo>
                    <a:close/>
                    <a:moveTo>
                      <a:pt x="8555" y="5849"/>
                    </a:moveTo>
                    <a:cubicBezTo>
                      <a:pt x="8572" y="5832"/>
                      <a:pt x="8605" y="5799"/>
                      <a:pt x="8572" y="5782"/>
                    </a:cubicBezTo>
                    <a:cubicBezTo>
                      <a:pt x="8572" y="5782"/>
                      <a:pt x="8572" y="5799"/>
                      <a:pt x="8572" y="5799"/>
                    </a:cubicBezTo>
                    <a:cubicBezTo>
                      <a:pt x="8572" y="5799"/>
                      <a:pt x="8572" y="5782"/>
                      <a:pt x="8555" y="5782"/>
                    </a:cubicBezTo>
                    <a:cubicBezTo>
                      <a:pt x="8555" y="5815"/>
                      <a:pt x="8505" y="5865"/>
                      <a:pt x="8555" y="5882"/>
                    </a:cubicBezTo>
                    <a:close/>
                    <a:moveTo>
                      <a:pt x="8622" y="6634"/>
                    </a:moveTo>
                    <a:cubicBezTo>
                      <a:pt x="8589" y="6634"/>
                      <a:pt x="8589" y="6584"/>
                      <a:pt x="8538" y="6584"/>
                    </a:cubicBezTo>
                    <a:cubicBezTo>
                      <a:pt x="8538" y="6617"/>
                      <a:pt x="8522" y="6634"/>
                      <a:pt x="8505" y="6667"/>
                    </a:cubicBezTo>
                    <a:cubicBezTo>
                      <a:pt x="8555" y="6667"/>
                      <a:pt x="8555" y="6684"/>
                      <a:pt x="8589" y="6701"/>
                    </a:cubicBezTo>
                    <a:cubicBezTo>
                      <a:pt x="8605" y="6684"/>
                      <a:pt x="8639" y="6684"/>
                      <a:pt x="8622" y="6634"/>
                    </a:cubicBezTo>
                    <a:close/>
                    <a:moveTo>
                      <a:pt x="8789" y="5782"/>
                    </a:moveTo>
                    <a:cubicBezTo>
                      <a:pt x="8789" y="5815"/>
                      <a:pt x="8806" y="5849"/>
                      <a:pt x="8789" y="5882"/>
                    </a:cubicBezTo>
                    <a:cubicBezTo>
                      <a:pt x="8823" y="5899"/>
                      <a:pt x="8806" y="5999"/>
                      <a:pt x="8806" y="6032"/>
                    </a:cubicBezTo>
                    <a:cubicBezTo>
                      <a:pt x="8756" y="6016"/>
                      <a:pt x="8756" y="5932"/>
                      <a:pt x="8739" y="5899"/>
                    </a:cubicBezTo>
                    <a:cubicBezTo>
                      <a:pt x="8706" y="5899"/>
                      <a:pt x="8672" y="5916"/>
                      <a:pt x="8672" y="5932"/>
                    </a:cubicBezTo>
                    <a:cubicBezTo>
                      <a:pt x="8639" y="5916"/>
                      <a:pt x="8689" y="5916"/>
                      <a:pt x="8672" y="5865"/>
                    </a:cubicBezTo>
                    <a:cubicBezTo>
                      <a:pt x="8672" y="5849"/>
                      <a:pt x="8672" y="5865"/>
                      <a:pt x="8655" y="5865"/>
                    </a:cubicBezTo>
                    <a:cubicBezTo>
                      <a:pt x="8655" y="5832"/>
                      <a:pt x="8655" y="5832"/>
                      <a:pt x="8622" y="5815"/>
                    </a:cubicBezTo>
                    <a:cubicBezTo>
                      <a:pt x="8639" y="5782"/>
                      <a:pt x="8672" y="5782"/>
                      <a:pt x="8639" y="5748"/>
                    </a:cubicBezTo>
                    <a:cubicBezTo>
                      <a:pt x="8655" y="5765"/>
                      <a:pt x="8739" y="5732"/>
                      <a:pt x="8739" y="5799"/>
                    </a:cubicBezTo>
                    <a:cubicBezTo>
                      <a:pt x="8756" y="5748"/>
                      <a:pt x="8789" y="5799"/>
                      <a:pt x="8789" y="5782"/>
                    </a:cubicBezTo>
                    <a:close/>
                    <a:moveTo>
                      <a:pt x="8973" y="4963"/>
                    </a:moveTo>
                    <a:lnTo>
                      <a:pt x="8973" y="4997"/>
                    </a:lnTo>
                    <a:cubicBezTo>
                      <a:pt x="8939" y="4963"/>
                      <a:pt x="8856" y="5047"/>
                      <a:pt x="8806" y="5013"/>
                    </a:cubicBezTo>
                    <a:cubicBezTo>
                      <a:pt x="8823" y="4980"/>
                      <a:pt x="8856" y="4946"/>
                      <a:pt x="8839" y="4930"/>
                    </a:cubicBezTo>
                    <a:cubicBezTo>
                      <a:pt x="8856" y="4913"/>
                      <a:pt x="8906" y="4913"/>
                      <a:pt x="8939" y="4896"/>
                    </a:cubicBezTo>
                    <a:cubicBezTo>
                      <a:pt x="8939" y="4930"/>
                      <a:pt x="8956" y="4913"/>
                      <a:pt x="8956" y="4930"/>
                    </a:cubicBezTo>
                    <a:cubicBezTo>
                      <a:pt x="8973" y="4980"/>
                      <a:pt x="8939" y="4930"/>
                      <a:pt x="8939" y="4963"/>
                    </a:cubicBezTo>
                    <a:cubicBezTo>
                      <a:pt x="8939" y="4997"/>
                      <a:pt x="8956" y="4946"/>
                      <a:pt x="8973" y="4963"/>
                    </a:cubicBezTo>
                    <a:close/>
                    <a:moveTo>
                      <a:pt x="8488" y="6099"/>
                    </a:moveTo>
                    <a:cubicBezTo>
                      <a:pt x="8488" y="6133"/>
                      <a:pt x="8455" y="6133"/>
                      <a:pt x="8455" y="6183"/>
                    </a:cubicBezTo>
                    <a:cubicBezTo>
                      <a:pt x="8488" y="6166"/>
                      <a:pt x="8505" y="6133"/>
                      <a:pt x="8538" y="6133"/>
                    </a:cubicBezTo>
                    <a:cubicBezTo>
                      <a:pt x="8522" y="6133"/>
                      <a:pt x="8522" y="6116"/>
                      <a:pt x="8505" y="6116"/>
                    </a:cubicBezTo>
                    <a:cubicBezTo>
                      <a:pt x="8505" y="6133"/>
                      <a:pt x="8488" y="6133"/>
                      <a:pt x="8488" y="6116"/>
                    </a:cubicBezTo>
                    <a:cubicBezTo>
                      <a:pt x="8505" y="6116"/>
                      <a:pt x="8505" y="6099"/>
                      <a:pt x="8488" y="6099"/>
                    </a:cubicBezTo>
                    <a:close/>
                    <a:moveTo>
                      <a:pt x="8856" y="6233"/>
                    </a:moveTo>
                    <a:cubicBezTo>
                      <a:pt x="8856" y="6200"/>
                      <a:pt x="8839" y="6149"/>
                      <a:pt x="8823" y="6183"/>
                    </a:cubicBezTo>
                    <a:cubicBezTo>
                      <a:pt x="8839" y="6183"/>
                      <a:pt x="8823" y="6200"/>
                      <a:pt x="8823" y="6216"/>
                    </a:cubicBezTo>
                    <a:cubicBezTo>
                      <a:pt x="8839" y="6216"/>
                      <a:pt x="8839" y="6233"/>
                      <a:pt x="8856" y="6233"/>
                    </a:cubicBezTo>
                    <a:close/>
                    <a:moveTo>
                      <a:pt x="8906" y="5431"/>
                    </a:moveTo>
                    <a:cubicBezTo>
                      <a:pt x="8906" y="5414"/>
                      <a:pt x="8906" y="5414"/>
                      <a:pt x="8906" y="5398"/>
                    </a:cubicBezTo>
                    <a:lnTo>
                      <a:pt x="8939" y="5398"/>
                    </a:lnTo>
                    <a:cubicBezTo>
                      <a:pt x="8939" y="5364"/>
                      <a:pt x="8956" y="5381"/>
                      <a:pt x="8956" y="5364"/>
                    </a:cubicBezTo>
                    <a:cubicBezTo>
                      <a:pt x="8939" y="5347"/>
                      <a:pt x="8906" y="5347"/>
                      <a:pt x="8889" y="5381"/>
                    </a:cubicBezTo>
                    <a:cubicBezTo>
                      <a:pt x="8906" y="5381"/>
                      <a:pt x="8923" y="5364"/>
                      <a:pt x="8923" y="5381"/>
                    </a:cubicBezTo>
                    <a:cubicBezTo>
                      <a:pt x="8906" y="5398"/>
                      <a:pt x="8889" y="5414"/>
                      <a:pt x="8856" y="5431"/>
                    </a:cubicBezTo>
                    <a:cubicBezTo>
                      <a:pt x="8856" y="5414"/>
                      <a:pt x="8873" y="5381"/>
                      <a:pt x="8856" y="5381"/>
                    </a:cubicBezTo>
                    <a:cubicBezTo>
                      <a:pt x="8873" y="5414"/>
                      <a:pt x="8806" y="5381"/>
                      <a:pt x="8806" y="5414"/>
                    </a:cubicBezTo>
                    <a:cubicBezTo>
                      <a:pt x="8823" y="5448"/>
                      <a:pt x="8756" y="5481"/>
                      <a:pt x="8739" y="5531"/>
                    </a:cubicBezTo>
                    <a:cubicBezTo>
                      <a:pt x="8756" y="5531"/>
                      <a:pt x="8789" y="5531"/>
                      <a:pt x="8789" y="5548"/>
                    </a:cubicBezTo>
                    <a:cubicBezTo>
                      <a:pt x="8772" y="5531"/>
                      <a:pt x="8739" y="5581"/>
                      <a:pt x="8772" y="5581"/>
                    </a:cubicBezTo>
                    <a:cubicBezTo>
                      <a:pt x="8789" y="5548"/>
                      <a:pt x="8756" y="5615"/>
                      <a:pt x="8789" y="5615"/>
                    </a:cubicBezTo>
                    <a:cubicBezTo>
                      <a:pt x="8806" y="5581"/>
                      <a:pt x="8806" y="5548"/>
                      <a:pt x="8839" y="5515"/>
                    </a:cubicBezTo>
                    <a:cubicBezTo>
                      <a:pt x="8889" y="5464"/>
                      <a:pt x="8973" y="5431"/>
                      <a:pt x="8906" y="5431"/>
                    </a:cubicBezTo>
                    <a:close/>
                    <a:moveTo>
                      <a:pt x="8923" y="6768"/>
                    </a:moveTo>
                    <a:cubicBezTo>
                      <a:pt x="8923" y="6784"/>
                      <a:pt x="8923" y="6784"/>
                      <a:pt x="8939" y="6768"/>
                    </a:cubicBezTo>
                    <a:cubicBezTo>
                      <a:pt x="8906" y="6768"/>
                      <a:pt x="8923" y="6734"/>
                      <a:pt x="8889" y="6734"/>
                    </a:cubicBezTo>
                    <a:cubicBezTo>
                      <a:pt x="8889" y="6768"/>
                      <a:pt x="8873" y="6768"/>
                      <a:pt x="8889" y="6801"/>
                    </a:cubicBezTo>
                    <a:cubicBezTo>
                      <a:pt x="8923" y="6801"/>
                      <a:pt x="8889" y="6751"/>
                      <a:pt x="8923" y="6768"/>
                    </a:cubicBezTo>
                    <a:close/>
                    <a:moveTo>
                      <a:pt x="8789" y="7403"/>
                    </a:moveTo>
                    <a:cubicBezTo>
                      <a:pt x="8772" y="7436"/>
                      <a:pt x="8772" y="7503"/>
                      <a:pt x="8823" y="7503"/>
                    </a:cubicBezTo>
                    <a:cubicBezTo>
                      <a:pt x="8823" y="7469"/>
                      <a:pt x="8839" y="7469"/>
                      <a:pt x="8839" y="7436"/>
                    </a:cubicBezTo>
                    <a:cubicBezTo>
                      <a:pt x="8772" y="7436"/>
                      <a:pt x="8806" y="7419"/>
                      <a:pt x="8789" y="7403"/>
                    </a:cubicBezTo>
                    <a:close/>
                    <a:moveTo>
                      <a:pt x="8873" y="6684"/>
                    </a:moveTo>
                    <a:cubicBezTo>
                      <a:pt x="8873" y="6684"/>
                      <a:pt x="8873" y="6684"/>
                      <a:pt x="8873" y="6684"/>
                    </a:cubicBezTo>
                    <a:cubicBezTo>
                      <a:pt x="8873" y="6667"/>
                      <a:pt x="8873" y="6667"/>
                      <a:pt x="8873" y="6684"/>
                    </a:cubicBezTo>
                    <a:close/>
                    <a:moveTo>
                      <a:pt x="8689" y="7152"/>
                    </a:moveTo>
                    <a:cubicBezTo>
                      <a:pt x="8639" y="7152"/>
                      <a:pt x="8639" y="7119"/>
                      <a:pt x="8672" y="7102"/>
                    </a:cubicBezTo>
                    <a:cubicBezTo>
                      <a:pt x="8655" y="7085"/>
                      <a:pt x="8622" y="7102"/>
                      <a:pt x="8605" y="7119"/>
                    </a:cubicBezTo>
                    <a:cubicBezTo>
                      <a:pt x="8605" y="7169"/>
                      <a:pt x="8622" y="7202"/>
                      <a:pt x="8672" y="7202"/>
                    </a:cubicBezTo>
                    <a:cubicBezTo>
                      <a:pt x="8655" y="7152"/>
                      <a:pt x="8706" y="7185"/>
                      <a:pt x="8689" y="7152"/>
                    </a:cubicBezTo>
                    <a:close/>
                    <a:moveTo>
                      <a:pt x="8839" y="6617"/>
                    </a:moveTo>
                    <a:cubicBezTo>
                      <a:pt x="8839" y="6634"/>
                      <a:pt x="8839" y="6667"/>
                      <a:pt x="8873" y="6684"/>
                    </a:cubicBezTo>
                    <a:cubicBezTo>
                      <a:pt x="8856" y="6701"/>
                      <a:pt x="8839" y="6784"/>
                      <a:pt x="8789" y="6768"/>
                    </a:cubicBezTo>
                    <a:cubicBezTo>
                      <a:pt x="8772" y="6734"/>
                      <a:pt x="8806" y="6718"/>
                      <a:pt x="8756" y="6734"/>
                    </a:cubicBezTo>
                    <a:cubicBezTo>
                      <a:pt x="8756" y="6684"/>
                      <a:pt x="8772" y="6667"/>
                      <a:pt x="8789" y="6601"/>
                    </a:cubicBezTo>
                    <a:cubicBezTo>
                      <a:pt x="8806" y="6601"/>
                      <a:pt x="8806" y="6617"/>
                      <a:pt x="8839" y="6617"/>
                    </a:cubicBezTo>
                    <a:close/>
                    <a:moveTo>
                      <a:pt x="9107" y="5565"/>
                    </a:moveTo>
                    <a:cubicBezTo>
                      <a:pt x="9107" y="5615"/>
                      <a:pt x="9073" y="5565"/>
                      <a:pt x="9056" y="5598"/>
                    </a:cubicBezTo>
                    <a:cubicBezTo>
                      <a:pt x="9107" y="5631"/>
                      <a:pt x="9056" y="5698"/>
                      <a:pt x="9107" y="5748"/>
                    </a:cubicBezTo>
                    <a:cubicBezTo>
                      <a:pt x="9107" y="5765"/>
                      <a:pt x="9056" y="5748"/>
                      <a:pt x="9073" y="5782"/>
                    </a:cubicBezTo>
                    <a:cubicBezTo>
                      <a:pt x="9056" y="5782"/>
                      <a:pt x="9056" y="5765"/>
                      <a:pt x="9073" y="5765"/>
                    </a:cubicBezTo>
                    <a:cubicBezTo>
                      <a:pt x="9056" y="5698"/>
                      <a:pt x="9040" y="5782"/>
                      <a:pt x="9023" y="5748"/>
                    </a:cubicBezTo>
                    <a:cubicBezTo>
                      <a:pt x="9006" y="5715"/>
                      <a:pt x="9040" y="5648"/>
                      <a:pt x="9006" y="5631"/>
                    </a:cubicBezTo>
                    <a:cubicBezTo>
                      <a:pt x="9023" y="5598"/>
                      <a:pt x="9056" y="5598"/>
                      <a:pt x="9073" y="5565"/>
                    </a:cubicBezTo>
                    <a:cubicBezTo>
                      <a:pt x="9073" y="5565"/>
                      <a:pt x="9090" y="5565"/>
                      <a:pt x="9107" y="5565"/>
                    </a:cubicBezTo>
                    <a:close/>
                    <a:moveTo>
                      <a:pt x="6300" y="2123"/>
                    </a:moveTo>
                    <a:cubicBezTo>
                      <a:pt x="6266" y="2156"/>
                      <a:pt x="6249" y="2173"/>
                      <a:pt x="6233" y="2223"/>
                    </a:cubicBezTo>
                    <a:cubicBezTo>
                      <a:pt x="6249" y="2240"/>
                      <a:pt x="6283" y="2240"/>
                      <a:pt x="6300" y="2273"/>
                    </a:cubicBezTo>
                    <a:cubicBezTo>
                      <a:pt x="6300" y="2273"/>
                      <a:pt x="6300" y="2256"/>
                      <a:pt x="6316" y="2256"/>
                    </a:cubicBezTo>
                    <a:cubicBezTo>
                      <a:pt x="6316" y="2223"/>
                      <a:pt x="6283" y="2206"/>
                      <a:pt x="6316" y="2206"/>
                    </a:cubicBezTo>
                    <a:cubicBezTo>
                      <a:pt x="6300" y="2173"/>
                      <a:pt x="6316" y="2156"/>
                      <a:pt x="6300" y="2123"/>
                    </a:cubicBezTo>
                    <a:close/>
                    <a:moveTo>
                      <a:pt x="6300" y="2591"/>
                    </a:moveTo>
                    <a:cubicBezTo>
                      <a:pt x="6316" y="2591"/>
                      <a:pt x="6300" y="2624"/>
                      <a:pt x="6316" y="2624"/>
                    </a:cubicBezTo>
                    <a:cubicBezTo>
                      <a:pt x="6350" y="2607"/>
                      <a:pt x="6316" y="2557"/>
                      <a:pt x="6300" y="2591"/>
                    </a:cubicBezTo>
                    <a:close/>
                    <a:moveTo>
                      <a:pt x="6550" y="6032"/>
                    </a:moveTo>
                    <a:cubicBezTo>
                      <a:pt x="6550" y="6032"/>
                      <a:pt x="6550" y="6032"/>
                      <a:pt x="6550" y="6032"/>
                    </a:cubicBezTo>
                    <a:cubicBezTo>
                      <a:pt x="6550" y="6016"/>
                      <a:pt x="6550" y="6032"/>
                      <a:pt x="6533" y="6032"/>
                    </a:cubicBezTo>
                    <a:cubicBezTo>
                      <a:pt x="6533" y="5999"/>
                      <a:pt x="6550" y="5999"/>
                      <a:pt x="6584" y="5999"/>
                    </a:cubicBezTo>
                    <a:cubicBezTo>
                      <a:pt x="6584" y="6032"/>
                      <a:pt x="6567" y="6032"/>
                      <a:pt x="6550" y="6032"/>
                    </a:cubicBezTo>
                    <a:close/>
                    <a:moveTo>
                      <a:pt x="5832" y="2039"/>
                    </a:moveTo>
                    <a:cubicBezTo>
                      <a:pt x="5832" y="2006"/>
                      <a:pt x="5798" y="2006"/>
                      <a:pt x="5765" y="2006"/>
                    </a:cubicBezTo>
                    <a:cubicBezTo>
                      <a:pt x="5748" y="2039"/>
                      <a:pt x="5731" y="2073"/>
                      <a:pt x="5748" y="2106"/>
                    </a:cubicBezTo>
                    <a:cubicBezTo>
                      <a:pt x="5782" y="2089"/>
                      <a:pt x="5899" y="2056"/>
                      <a:pt x="5832" y="2006"/>
                    </a:cubicBezTo>
                    <a:cubicBezTo>
                      <a:pt x="5832" y="2022"/>
                      <a:pt x="5832" y="2039"/>
                      <a:pt x="5832" y="2039"/>
                    </a:cubicBezTo>
                    <a:close/>
                    <a:moveTo>
                      <a:pt x="5782" y="870"/>
                    </a:moveTo>
                    <a:cubicBezTo>
                      <a:pt x="5782" y="836"/>
                      <a:pt x="5832" y="836"/>
                      <a:pt x="5832" y="803"/>
                    </a:cubicBezTo>
                    <a:cubicBezTo>
                      <a:pt x="5815" y="786"/>
                      <a:pt x="5815" y="769"/>
                      <a:pt x="5782" y="769"/>
                    </a:cubicBezTo>
                    <a:cubicBezTo>
                      <a:pt x="5765" y="786"/>
                      <a:pt x="5748" y="836"/>
                      <a:pt x="5782" y="870"/>
                    </a:cubicBezTo>
                    <a:close/>
                    <a:moveTo>
                      <a:pt x="6015" y="2323"/>
                    </a:moveTo>
                    <a:cubicBezTo>
                      <a:pt x="5999" y="2273"/>
                      <a:pt x="6049" y="2273"/>
                      <a:pt x="6099" y="2290"/>
                    </a:cubicBezTo>
                    <a:cubicBezTo>
                      <a:pt x="6116" y="2223"/>
                      <a:pt x="6132" y="2123"/>
                      <a:pt x="6166" y="2073"/>
                    </a:cubicBezTo>
                    <a:cubicBezTo>
                      <a:pt x="6149" y="2056"/>
                      <a:pt x="6149" y="2022"/>
                      <a:pt x="6132" y="2006"/>
                    </a:cubicBezTo>
                    <a:cubicBezTo>
                      <a:pt x="6132" y="2039"/>
                      <a:pt x="6116" y="2056"/>
                      <a:pt x="6116" y="2056"/>
                    </a:cubicBezTo>
                    <a:cubicBezTo>
                      <a:pt x="6049" y="1989"/>
                      <a:pt x="6066" y="2073"/>
                      <a:pt x="5999" y="2039"/>
                    </a:cubicBezTo>
                    <a:cubicBezTo>
                      <a:pt x="5999" y="2073"/>
                      <a:pt x="5965" y="2089"/>
                      <a:pt x="5949" y="2106"/>
                    </a:cubicBezTo>
                    <a:cubicBezTo>
                      <a:pt x="5949" y="2173"/>
                      <a:pt x="5982" y="2173"/>
                      <a:pt x="5949" y="2240"/>
                    </a:cubicBezTo>
                    <a:cubicBezTo>
                      <a:pt x="6015" y="2223"/>
                      <a:pt x="5965" y="2323"/>
                      <a:pt x="6015" y="2323"/>
                    </a:cubicBezTo>
                    <a:close/>
                    <a:moveTo>
                      <a:pt x="5330" y="619"/>
                    </a:moveTo>
                    <a:cubicBezTo>
                      <a:pt x="5330" y="652"/>
                      <a:pt x="5347" y="669"/>
                      <a:pt x="5381" y="669"/>
                    </a:cubicBezTo>
                    <a:cubicBezTo>
                      <a:pt x="5364" y="636"/>
                      <a:pt x="5397" y="652"/>
                      <a:pt x="5381" y="619"/>
                    </a:cubicBezTo>
                    <a:close/>
                    <a:moveTo>
                      <a:pt x="5397" y="2073"/>
                    </a:moveTo>
                    <a:cubicBezTo>
                      <a:pt x="5397" y="2056"/>
                      <a:pt x="5364" y="2056"/>
                      <a:pt x="5364" y="2039"/>
                    </a:cubicBezTo>
                    <a:cubicBezTo>
                      <a:pt x="5364" y="2073"/>
                      <a:pt x="5381" y="2073"/>
                      <a:pt x="5364" y="2106"/>
                    </a:cubicBezTo>
                    <a:cubicBezTo>
                      <a:pt x="5397" y="2106"/>
                      <a:pt x="5414" y="2106"/>
                      <a:pt x="5397" y="2073"/>
                    </a:cubicBezTo>
                    <a:close/>
                    <a:moveTo>
                      <a:pt x="5397" y="2106"/>
                    </a:moveTo>
                    <a:cubicBezTo>
                      <a:pt x="5414" y="2056"/>
                      <a:pt x="5497" y="2156"/>
                      <a:pt x="5431" y="2156"/>
                    </a:cubicBezTo>
                    <a:cubicBezTo>
                      <a:pt x="5414" y="2139"/>
                      <a:pt x="5414" y="2106"/>
                      <a:pt x="5397" y="2106"/>
                    </a:cubicBezTo>
                    <a:close/>
                    <a:moveTo>
                      <a:pt x="6300" y="1337"/>
                    </a:moveTo>
                    <a:cubicBezTo>
                      <a:pt x="6300" y="1354"/>
                      <a:pt x="6300" y="1354"/>
                      <a:pt x="6300" y="1371"/>
                    </a:cubicBezTo>
                    <a:cubicBezTo>
                      <a:pt x="6316" y="1371"/>
                      <a:pt x="6316" y="1388"/>
                      <a:pt x="6333" y="1388"/>
                    </a:cubicBezTo>
                    <a:cubicBezTo>
                      <a:pt x="6333" y="1354"/>
                      <a:pt x="6366" y="1371"/>
                      <a:pt x="6350" y="1321"/>
                    </a:cubicBezTo>
                    <a:cubicBezTo>
                      <a:pt x="6333" y="1321"/>
                      <a:pt x="6300" y="1321"/>
                      <a:pt x="6300" y="1337"/>
                    </a:cubicBezTo>
                    <a:close/>
                    <a:moveTo>
                      <a:pt x="6433" y="870"/>
                    </a:moveTo>
                    <a:cubicBezTo>
                      <a:pt x="6433" y="870"/>
                      <a:pt x="6433" y="870"/>
                      <a:pt x="6433" y="870"/>
                    </a:cubicBezTo>
                    <a:cubicBezTo>
                      <a:pt x="6450" y="870"/>
                      <a:pt x="6433" y="886"/>
                      <a:pt x="6450" y="886"/>
                    </a:cubicBezTo>
                    <a:cubicBezTo>
                      <a:pt x="6433" y="836"/>
                      <a:pt x="6467" y="836"/>
                      <a:pt x="6483" y="853"/>
                    </a:cubicBezTo>
                    <a:cubicBezTo>
                      <a:pt x="6483" y="753"/>
                      <a:pt x="6383" y="886"/>
                      <a:pt x="6433" y="870"/>
                    </a:cubicBezTo>
                    <a:close/>
                    <a:moveTo>
                      <a:pt x="6233" y="4512"/>
                    </a:moveTo>
                    <a:cubicBezTo>
                      <a:pt x="6216" y="4479"/>
                      <a:pt x="6233" y="4462"/>
                      <a:pt x="6216" y="4428"/>
                    </a:cubicBezTo>
                    <a:cubicBezTo>
                      <a:pt x="6216" y="4479"/>
                      <a:pt x="6199" y="4395"/>
                      <a:pt x="6183" y="4395"/>
                    </a:cubicBezTo>
                    <a:cubicBezTo>
                      <a:pt x="6183" y="4445"/>
                      <a:pt x="6199" y="4495"/>
                      <a:pt x="6183" y="4529"/>
                    </a:cubicBezTo>
                    <a:cubicBezTo>
                      <a:pt x="6199" y="4562"/>
                      <a:pt x="6216" y="4529"/>
                      <a:pt x="6233" y="4512"/>
                    </a:cubicBezTo>
                    <a:close/>
                    <a:moveTo>
                      <a:pt x="6383" y="1087"/>
                    </a:moveTo>
                    <a:cubicBezTo>
                      <a:pt x="6383" y="1103"/>
                      <a:pt x="6383" y="1103"/>
                      <a:pt x="6400" y="1120"/>
                    </a:cubicBezTo>
                    <a:lnTo>
                      <a:pt x="6433" y="1120"/>
                    </a:lnTo>
                    <a:cubicBezTo>
                      <a:pt x="6416" y="1070"/>
                      <a:pt x="6467" y="1020"/>
                      <a:pt x="6433" y="1003"/>
                    </a:cubicBezTo>
                    <a:cubicBezTo>
                      <a:pt x="6433" y="1020"/>
                      <a:pt x="6433" y="1037"/>
                      <a:pt x="6416" y="1037"/>
                    </a:cubicBezTo>
                    <a:cubicBezTo>
                      <a:pt x="6416" y="1020"/>
                      <a:pt x="6416" y="1003"/>
                      <a:pt x="6416" y="1003"/>
                    </a:cubicBezTo>
                    <a:cubicBezTo>
                      <a:pt x="6400" y="1037"/>
                      <a:pt x="6416" y="1103"/>
                      <a:pt x="6400" y="1103"/>
                    </a:cubicBezTo>
                    <a:cubicBezTo>
                      <a:pt x="6383" y="1120"/>
                      <a:pt x="6400" y="1053"/>
                      <a:pt x="6383" y="1087"/>
                    </a:cubicBezTo>
                    <a:close/>
                    <a:moveTo>
                      <a:pt x="6183" y="1087"/>
                    </a:moveTo>
                    <a:cubicBezTo>
                      <a:pt x="6216" y="1120"/>
                      <a:pt x="6233" y="1154"/>
                      <a:pt x="6300" y="1137"/>
                    </a:cubicBezTo>
                    <a:cubicBezTo>
                      <a:pt x="6300" y="1103"/>
                      <a:pt x="6266" y="1137"/>
                      <a:pt x="6249" y="1103"/>
                    </a:cubicBezTo>
                    <a:cubicBezTo>
                      <a:pt x="6249" y="1087"/>
                      <a:pt x="6249" y="1087"/>
                      <a:pt x="6266" y="1070"/>
                    </a:cubicBezTo>
                    <a:cubicBezTo>
                      <a:pt x="6266" y="1087"/>
                      <a:pt x="6266" y="1103"/>
                      <a:pt x="6283" y="1103"/>
                    </a:cubicBezTo>
                    <a:cubicBezTo>
                      <a:pt x="6283" y="1037"/>
                      <a:pt x="6300" y="987"/>
                      <a:pt x="6283" y="936"/>
                    </a:cubicBezTo>
                    <a:cubicBezTo>
                      <a:pt x="6233" y="953"/>
                      <a:pt x="6132" y="953"/>
                      <a:pt x="6116" y="1003"/>
                    </a:cubicBezTo>
                    <a:cubicBezTo>
                      <a:pt x="6132" y="970"/>
                      <a:pt x="6149" y="1087"/>
                      <a:pt x="6149" y="1070"/>
                    </a:cubicBezTo>
                    <a:cubicBezTo>
                      <a:pt x="6149" y="1087"/>
                      <a:pt x="6183" y="1087"/>
                      <a:pt x="6183" y="1087"/>
                    </a:cubicBezTo>
                    <a:close/>
                    <a:moveTo>
                      <a:pt x="6099" y="4428"/>
                    </a:moveTo>
                    <a:cubicBezTo>
                      <a:pt x="6116" y="4428"/>
                      <a:pt x="6116" y="4378"/>
                      <a:pt x="6099" y="4412"/>
                    </a:cubicBezTo>
                    <a:cubicBezTo>
                      <a:pt x="6099" y="4412"/>
                      <a:pt x="6099" y="4428"/>
                      <a:pt x="6082" y="4428"/>
                    </a:cubicBezTo>
                    <a:cubicBezTo>
                      <a:pt x="6082" y="4428"/>
                      <a:pt x="6082" y="4428"/>
                      <a:pt x="6099" y="4428"/>
                    </a:cubicBezTo>
                    <a:close/>
                    <a:moveTo>
                      <a:pt x="5581" y="2273"/>
                    </a:moveTo>
                    <a:cubicBezTo>
                      <a:pt x="5614" y="2340"/>
                      <a:pt x="5598" y="2407"/>
                      <a:pt x="5564" y="2474"/>
                    </a:cubicBezTo>
                    <a:cubicBezTo>
                      <a:pt x="5614" y="2457"/>
                      <a:pt x="5631" y="2340"/>
                      <a:pt x="5665" y="2390"/>
                    </a:cubicBezTo>
                    <a:cubicBezTo>
                      <a:pt x="5698" y="2323"/>
                      <a:pt x="5715" y="2240"/>
                      <a:pt x="5748" y="2173"/>
                    </a:cubicBezTo>
                    <a:cubicBezTo>
                      <a:pt x="5681" y="2156"/>
                      <a:pt x="5681" y="2206"/>
                      <a:pt x="5631" y="2190"/>
                    </a:cubicBezTo>
                    <a:cubicBezTo>
                      <a:pt x="5631" y="2240"/>
                      <a:pt x="5598" y="2256"/>
                      <a:pt x="5581" y="2273"/>
                    </a:cubicBezTo>
                    <a:close/>
                    <a:moveTo>
                      <a:pt x="6132" y="586"/>
                    </a:moveTo>
                    <a:cubicBezTo>
                      <a:pt x="6132" y="418"/>
                      <a:pt x="6015" y="519"/>
                      <a:pt x="5982" y="602"/>
                    </a:cubicBezTo>
                    <a:cubicBezTo>
                      <a:pt x="6032" y="619"/>
                      <a:pt x="6066" y="569"/>
                      <a:pt x="6132" y="586"/>
                    </a:cubicBezTo>
                    <a:close/>
                    <a:moveTo>
                      <a:pt x="6032" y="753"/>
                    </a:moveTo>
                    <a:cubicBezTo>
                      <a:pt x="6015" y="769"/>
                      <a:pt x="5999" y="786"/>
                      <a:pt x="5999" y="819"/>
                    </a:cubicBezTo>
                    <a:lnTo>
                      <a:pt x="6049" y="819"/>
                    </a:lnTo>
                    <a:cubicBezTo>
                      <a:pt x="6049" y="803"/>
                      <a:pt x="6032" y="803"/>
                      <a:pt x="6032" y="786"/>
                    </a:cubicBezTo>
                    <a:cubicBezTo>
                      <a:pt x="6032" y="769"/>
                      <a:pt x="6049" y="769"/>
                      <a:pt x="6032" y="753"/>
                    </a:cubicBezTo>
                    <a:close/>
                    <a:moveTo>
                      <a:pt x="6066" y="4445"/>
                    </a:moveTo>
                    <a:cubicBezTo>
                      <a:pt x="6066" y="4445"/>
                      <a:pt x="6066" y="4445"/>
                      <a:pt x="6066" y="4445"/>
                    </a:cubicBezTo>
                    <a:cubicBezTo>
                      <a:pt x="6066" y="4428"/>
                      <a:pt x="6049" y="4428"/>
                      <a:pt x="6049" y="4428"/>
                    </a:cubicBezTo>
                    <a:cubicBezTo>
                      <a:pt x="6049" y="4428"/>
                      <a:pt x="6066" y="4412"/>
                      <a:pt x="6066" y="4395"/>
                    </a:cubicBezTo>
                    <a:cubicBezTo>
                      <a:pt x="6066" y="4412"/>
                      <a:pt x="6082" y="4412"/>
                      <a:pt x="6082" y="4428"/>
                    </a:cubicBezTo>
                    <a:cubicBezTo>
                      <a:pt x="6082" y="4428"/>
                      <a:pt x="6082" y="4445"/>
                      <a:pt x="6066" y="4445"/>
                    </a:cubicBezTo>
                    <a:close/>
                    <a:moveTo>
                      <a:pt x="6066" y="2323"/>
                    </a:moveTo>
                    <a:cubicBezTo>
                      <a:pt x="6066" y="2340"/>
                      <a:pt x="6082" y="2340"/>
                      <a:pt x="6082" y="2323"/>
                    </a:cubicBezTo>
                    <a:cubicBezTo>
                      <a:pt x="6099" y="2390"/>
                      <a:pt x="6082" y="2474"/>
                      <a:pt x="6082" y="2507"/>
                    </a:cubicBezTo>
                    <a:cubicBezTo>
                      <a:pt x="6066" y="2524"/>
                      <a:pt x="6049" y="2457"/>
                      <a:pt x="6015" y="2507"/>
                    </a:cubicBezTo>
                    <a:cubicBezTo>
                      <a:pt x="5982" y="2457"/>
                      <a:pt x="6032" y="2373"/>
                      <a:pt x="6066" y="2323"/>
                    </a:cubicBezTo>
                    <a:close/>
                    <a:moveTo>
                      <a:pt x="6600" y="1889"/>
                    </a:moveTo>
                    <a:cubicBezTo>
                      <a:pt x="6600" y="1939"/>
                      <a:pt x="6634" y="2006"/>
                      <a:pt x="6667" y="2006"/>
                    </a:cubicBezTo>
                    <a:cubicBezTo>
                      <a:pt x="6650" y="1989"/>
                      <a:pt x="6667" y="1989"/>
                      <a:pt x="6650" y="1972"/>
                    </a:cubicBezTo>
                    <a:cubicBezTo>
                      <a:pt x="6684" y="1939"/>
                      <a:pt x="6684" y="1922"/>
                      <a:pt x="6684" y="1872"/>
                    </a:cubicBezTo>
                    <a:cubicBezTo>
                      <a:pt x="6667" y="1855"/>
                      <a:pt x="6617" y="1872"/>
                      <a:pt x="6600" y="1889"/>
                    </a:cubicBezTo>
                    <a:close/>
                    <a:moveTo>
                      <a:pt x="7118" y="2073"/>
                    </a:moveTo>
                    <a:cubicBezTo>
                      <a:pt x="7102" y="2039"/>
                      <a:pt x="7135" y="2056"/>
                      <a:pt x="7152" y="2022"/>
                    </a:cubicBezTo>
                    <a:cubicBezTo>
                      <a:pt x="7118" y="2022"/>
                      <a:pt x="7102" y="2022"/>
                      <a:pt x="7102" y="2039"/>
                    </a:cubicBezTo>
                    <a:cubicBezTo>
                      <a:pt x="7118" y="2039"/>
                      <a:pt x="7102" y="2073"/>
                      <a:pt x="7118" y="2073"/>
                    </a:cubicBezTo>
                    <a:close/>
                    <a:moveTo>
                      <a:pt x="6968" y="1271"/>
                    </a:moveTo>
                    <a:cubicBezTo>
                      <a:pt x="6985" y="1254"/>
                      <a:pt x="6985" y="1204"/>
                      <a:pt x="6951" y="1204"/>
                    </a:cubicBezTo>
                    <a:cubicBezTo>
                      <a:pt x="6951" y="1237"/>
                      <a:pt x="6951" y="1254"/>
                      <a:pt x="6968" y="1271"/>
                    </a:cubicBezTo>
                    <a:close/>
                    <a:moveTo>
                      <a:pt x="7102" y="1220"/>
                    </a:moveTo>
                    <a:cubicBezTo>
                      <a:pt x="7085" y="1237"/>
                      <a:pt x="7085" y="1204"/>
                      <a:pt x="7051" y="1204"/>
                    </a:cubicBezTo>
                    <a:cubicBezTo>
                      <a:pt x="7051" y="1220"/>
                      <a:pt x="7051" y="1237"/>
                      <a:pt x="7051" y="1237"/>
                    </a:cubicBezTo>
                    <a:cubicBezTo>
                      <a:pt x="7035" y="1237"/>
                      <a:pt x="7018" y="1220"/>
                      <a:pt x="7018" y="1220"/>
                    </a:cubicBezTo>
                    <a:cubicBezTo>
                      <a:pt x="7018" y="1271"/>
                      <a:pt x="7085" y="1287"/>
                      <a:pt x="7051" y="1237"/>
                    </a:cubicBezTo>
                    <a:cubicBezTo>
                      <a:pt x="7068" y="1237"/>
                      <a:pt x="7102" y="1287"/>
                      <a:pt x="7118" y="1237"/>
                    </a:cubicBezTo>
                    <a:cubicBezTo>
                      <a:pt x="7102" y="1237"/>
                      <a:pt x="7102" y="1237"/>
                      <a:pt x="7102" y="1220"/>
                    </a:cubicBezTo>
                    <a:close/>
                    <a:moveTo>
                      <a:pt x="5798" y="8004"/>
                    </a:moveTo>
                    <a:lnTo>
                      <a:pt x="5798" y="7971"/>
                    </a:lnTo>
                    <a:cubicBezTo>
                      <a:pt x="5815" y="8004"/>
                      <a:pt x="5865" y="7954"/>
                      <a:pt x="5832" y="7937"/>
                    </a:cubicBezTo>
                    <a:cubicBezTo>
                      <a:pt x="5832" y="7971"/>
                      <a:pt x="5815" y="7971"/>
                      <a:pt x="5798" y="7954"/>
                    </a:cubicBezTo>
                    <a:cubicBezTo>
                      <a:pt x="5798" y="7971"/>
                      <a:pt x="5798" y="7987"/>
                      <a:pt x="5798" y="8004"/>
                    </a:cubicBezTo>
                    <a:close/>
                    <a:moveTo>
                      <a:pt x="5899" y="5598"/>
                    </a:moveTo>
                    <a:cubicBezTo>
                      <a:pt x="5882" y="5565"/>
                      <a:pt x="5899" y="5515"/>
                      <a:pt x="5882" y="5515"/>
                    </a:cubicBezTo>
                    <a:cubicBezTo>
                      <a:pt x="5865" y="5548"/>
                      <a:pt x="5815" y="5531"/>
                      <a:pt x="5832" y="5598"/>
                    </a:cubicBezTo>
                    <a:cubicBezTo>
                      <a:pt x="5865" y="5615"/>
                      <a:pt x="5865" y="5598"/>
                      <a:pt x="5899" y="5598"/>
                    </a:cubicBezTo>
                    <a:close/>
                    <a:moveTo>
                      <a:pt x="5798" y="5832"/>
                    </a:moveTo>
                    <a:cubicBezTo>
                      <a:pt x="5782" y="5865"/>
                      <a:pt x="5715" y="5865"/>
                      <a:pt x="5715" y="5882"/>
                    </a:cubicBezTo>
                    <a:cubicBezTo>
                      <a:pt x="5698" y="5849"/>
                      <a:pt x="5698" y="5832"/>
                      <a:pt x="5715" y="5799"/>
                    </a:cubicBezTo>
                    <a:cubicBezTo>
                      <a:pt x="5765" y="5782"/>
                      <a:pt x="5748" y="5832"/>
                      <a:pt x="5798" y="5832"/>
                    </a:cubicBezTo>
                    <a:close/>
                    <a:moveTo>
                      <a:pt x="5899" y="6701"/>
                    </a:moveTo>
                    <a:cubicBezTo>
                      <a:pt x="5899" y="6734"/>
                      <a:pt x="5899" y="6734"/>
                      <a:pt x="5882" y="6734"/>
                    </a:cubicBezTo>
                    <a:cubicBezTo>
                      <a:pt x="5915" y="6768"/>
                      <a:pt x="5915" y="6801"/>
                      <a:pt x="5932" y="6851"/>
                    </a:cubicBezTo>
                    <a:cubicBezTo>
                      <a:pt x="5932" y="6885"/>
                      <a:pt x="5899" y="6868"/>
                      <a:pt x="5882" y="6885"/>
                    </a:cubicBezTo>
                    <a:cubicBezTo>
                      <a:pt x="5915" y="6901"/>
                      <a:pt x="5815" y="6935"/>
                      <a:pt x="5865" y="6968"/>
                    </a:cubicBezTo>
                    <a:cubicBezTo>
                      <a:pt x="5882" y="6951"/>
                      <a:pt x="5899" y="6951"/>
                      <a:pt x="5932" y="6935"/>
                    </a:cubicBezTo>
                    <a:cubicBezTo>
                      <a:pt x="5949" y="6851"/>
                      <a:pt x="6032" y="6851"/>
                      <a:pt x="6032" y="6751"/>
                    </a:cubicBezTo>
                    <a:cubicBezTo>
                      <a:pt x="6032" y="6734"/>
                      <a:pt x="5999" y="6734"/>
                      <a:pt x="5999" y="6734"/>
                    </a:cubicBezTo>
                    <a:cubicBezTo>
                      <a:pt x="5965" y="6784"/>
                      <a:pt x="5915" y="6751"/>
                      <a:pt x="5899" y="6701"/>
                    </a:cubicBezTo>
                    <a:close/>
                    <a:moveTo>
                      <a:pt x="5899" y="5498"/>
                    </a:moveTo>
                    <a:cubicBezTo>
                      <a:pt x="5932" y="5515"/>
                      <a:pt x="5932" y="5498"/>
                      <a:pt x="5949" y="5464"/>
                    </a:cubicBezTo>
                    <a:cubicBezTo>
                      <a:pt x="5915" y="5464"/>
                      <a:pt x="5899" y="5481"/>
                      <a:pt x="5899" y="5498"/>
                    </a:cubicBezTo>
                    <a:close/>
                    <a:moveTo>
                      <a:pt x="7051" y="1438"/>
                    </a:moveTo>
                    <a:cubicBezTo>
                      <a:pt x="7051" y="1438"/>
                      <a:pt x="7051" y="1438"/>
                      <a:pt x="7051" y="1421"/>
                    </a:cubicBezTo>
                    <a:cubicBezTo>
                      <a:pt x="7018" y="1421"/>
                      <a:pt x="6985" y="1471"/>
                      <a:pt x="7035" y="1488"/>
                    </a:cubicBezTo>
                    <a:lnTo>
                      <a:pt x="7035" y="1454"/>
                    </a:lnTo>
                    <a:cubicBezTo>
                      <a:pt x="7035" y="1454"/>
                      <a:pt x="7051" y="1454"/>
                      <a:pt x="7051" y="1438"/>
                    </a:cubicBezTo>
                    <a:close/>
                    <a:moveTo>
                      <a:pt x="7335" y="6901"/>
                    </a:moveTo>
                    <a:cubicBezTo>
                      <a:pt x="7335" y="6951"/>
                      <a:pt x="7302" y="6918"/>
                      <a:pt x="7285" y="6935"/>
                    </a:cubicBezTo>
                    <a:cubicBezTo>
                      <a:pt x="7269" y="6951"/>
                      <a:pt x="7285" y="6968"/>
                      <a:pt x="7302" y="6968"/>
                    </a:cubicBezTo>
                    <a:cubicBezTo>
                      <a:pt x="7269" y="6985"/>
                      <a:pt x="7235" y="7002"/>
                      <a:pt x="7218" y="7035"/>
                    </a:cubicBezTo>
                    <a:cubicBezTo>
                      <a:pt x="7252" y="7085"/>
                      <a:pt x="7285" y="7152"/>
                      <a:pt x="7252" y="7219"/>
                    </a:cubicBezTo>
                    <a:cubicBezTo>
                      <a:pt x="7235" y="7185"/>
                      <a:pt x="7202" y="7119"/>
                      <a:pt x="7152" y="7152"/>
                    </a:cubicBezTo>
                    <a:cubicBezTo>
                      <a:pt x="7152" y="7135"/>
                      <a:pt x="7135" y="7135"/>
                      <a:pt x="7118" y="7102"/>
                    </a:cubicBezTo>
                    <a:cubicBezTo>
                      <a:pt x="7118" y="7068"/>
                      <a:pt x="7152" y="7085"/>
                      <a:pt x="7152" y="7052"/>
                    </a:cubicBezTo>
                    <a:cubicBezTo>
                      <a:pt x="7168" y="7035"/>
                      <a:pt x="7168" y="7068"/>
                      <a:pt x="7185" y="7035"/>
                    </a:cubicBezTo>
                    <a:cubicBezTo>
                      <a:pt x="7185" y="7018"/>
                      <a:pt x="7168" y="7018"/>
                      <a:pt x="7168" y="7035"/>
                    </a:cubicBezTo>
                    <a:cubicBezTo>
                      <a:pt x="7152" y="7018"/>
                      <a:pt x="7185" y="6985"/>
                      <a:pt x="7168" y="6968"/>
                    </a:cubicBezTo>
                    <a:cubicBezTo>
                      <a:pt x="7168" y="6935"/>
                      <a:pt x="7152" y="6918"/>
                      <a:pt x="7118" y="6935"/>
                    </a:cubicBezTo>
                    <a:cubicBezTo>
                      <a:pt x="7118" y="6901"/>
                      <a:pt x="7102" y="6901"/>
                      <a:pt x="7102" y="6885"/>
                    </a:cubicBezTo>
                    <a:cubicBezTo>
                      <a:pt x="7135" y="6868"/>
                      <a:pt x="7202" y="6901"/>
                      <a:pt x="7202" y="6835"/>
                    </a:cubicBezTo>
                    <a:cubicBezTo>
                      <a:pt x="7235" y="6818"/>
                      <a:pt x="7235" y="6851"/>
                      <a:pt x="7252" y="6851"/>
                    </a:cubicBezTo>
                    <a:cubicBezTo>
                      <a:pt x="7252" y="6868"/>
                      <a:pt x="7235" y="6851"/>
                      <a:pt x="7235" y="6851"/>
                    </a:cubicBezTo>
                    <a:cubicBezTo>
                      <a:pt x="7218" y="6835"/>
                      <a:pt x="7235" y="6885"/>
                      <a:pt x="7202" y="6885"/>
                    </a:cubicBezTo>
                    <a:cubicBezTo>
                      <a:pt x="7235" y="6935"/>
                      <a:pt x="7302" y="6885"/>
                      <a:pt x="7335" y="6901"/>
                    </a:cubicBezTo>
                    <a:close/>
                    <a:moveTo>
                      <a:pt x="7102" y="6801"/>
                    </a:moveTo>
                    <a:cubicBezTo>
                      <a:pt x="7035" y="6784"/>
                      <a:pt x="7035" y="6784"/>
                      <a:pt x="6951" y="6768"/>
                    </a:cubicBezTo>
                    <a:cubicBezTo>
                      <a:pt x="6951" y="6818"/>
                      <a:pt x="6918" y="6851"/>
                      <a:pt x="6884" y="6818"/>
                    </a:cubicBezTo>
                    <a:cubicBezTo>
                      <a:pt x="6884" y="6835"/>
                      <a:pt x="6901" y="6851"/>
                      <a:pt x="6884" y="6885"/>
                    </a:cubicBezTo>
                    <a:cubicBezTo>
                      <a:pt x="6918" y="6885"/>
                      <a:pt x="6901" y="6868"/>
                      <a:pt x="6934" y="6868"/>
                    </a:cubicBezTo>
                    <a:cubicBezTo>
                      <a:pt x="6918" y="6885"/>
                      <a:pt x="6934" y="6901"/>
                      <a:pt x="6934" y="6918"/>
                    </a:cubicBezTo>
                    <a:cubicBezTo>
                      <a:pt x="7018" y="6918"/>
                      <a:pt x="7035" y="6885"/>
                      <a:pt x="7102" y="6851"/>
                    </a:cubicBezTo>
                    <a:cubicBezTo>
                      <a:pt x="7085" y="6851"/>
                      <a:pt x="7118" y="6818"/>
                      <a:pt x="7102" y="6801"/>
                    </a:cubicBezTo>
                    <a:close/>
                    <a:moveTo>
                      <a:pt x="7536" y="6801"/>
                    </a:moveTo>
                    <a:cubicBezTo>
                      <a:pt x="7536" y="6784"/>
                      <a:pt x="7553" y="6784"/>
                      <a:pt x="7553" y="6801"/>
                    </a:cubicBezTo>
                    <a:lnTo>
                      <a:pt x="7553" y="6718"/>
                    </a:lnTo>
                    <a:cubicBezTo>
                      <a:pt x="7536" y="6718"/>
                      <a:pt x="7536" y="6718"/>
                      <a:pt x="7536" y="6701"/>
                    </a:cubicBezTo>
                    <a:cubicBezTo>
                      <a:pt x="7486" y="6684"/>
                      <a:pt x="7486" y="6734"/>
                      <a:pt x="7469" y="6701"/>
                    </a:cubicBezTo>
                    <a:lnTo>
                      <a:pt x="7469" y="6751"/>
                    </a:lnTo>
                    <a:cubicBezTo>
                      <a:pt x="7503" y="6718"/>
                      <a:pt x="7519" y="6768"/>
                      <a:pt x="7536" y="6801"/>
                    </a:cubicBezTo>
                    <a:close/>
                    <a:moveTo>
                      <a:pt x="6667" y="5264"/>
                    </a:moveTo>
                    <a:cubicBezTo>
                      <a:pt x="6667" y="5297"/>
                      <a:pt x="6667" y="5331"/>
                      <a:pt x="6701" y="5331"/>
                    </a:cubicBezTo>
                    <a:cubicBezTo>
                      <a:pt x="6701" y="5347"/>
                      <a:pt x="6684" y="5347"/>
                      <a:pt x="6701" y="5381"/>
                    </a:cubicBezTo>
                    <a:cubicBezTo>
                      <a:pt x="6684" y="5381"/>
                      <a:pt x="6684" y="5364"/>
                      <a:pt x="6667" y="5364"/>
                    </a:cubicBezTo>
                    <a:cubicBezTo>
                      <a:pt x="6684" y="5414"/>
                      <a:pt x="6634" y="5414"/>
                      <a:pt x="6600" y="5448"/>
                    </a:cubicBezTo>
                    <a:cubicBezTo>
                      <a:pt x="6617" y="5464"/>
                      <a:pt x="6617" y="5431"/>
                      <a:pt x="6634" y="5464"/>
                    </a:cubicBezTo>
                    <a:cubicBezTo>
                      <a:pt x="6634" y="5498"/>
                      <a:pt x="6650" y="5481"/>
                      <a:pt x="6634" y="5531"/>
                    </a:cubicBezTo>
                    <a:cubicBezTo>
                      <a:pt x="6600" y="5515"/>
                      <a:pt x="6600" y="5481"/>
                      <a:pt x="6584" y="5464"/>
                    </a:cubicBezTo>
                    <a:cubicBezTo>
                      <a:pt x="6584" y="5448"/>
                      <a:pt x="6600" y="5431"/>
                      <a:pt x="6617" y="5414"/>
                    </a:cubicBezTo>
                    <a:cubicBezTo>
                      <a:pt x="6600" y="5398"/>
                      <a:pt x="6584" y="5398"/>
                      <a:pt x="6567" y="5398"/>
                    </a:cubicBezTo>
                    <a:cubicBezTo>
                      <a:pt x="6567" y="5331"/>
                      <a:pt x="6634" y="5331"/>
                      <a:pt x="6634" y="5264"/>
                    </a:cubicBezTo>
                    <a:cubicBezTo>
                      <a:pt x="6650" y="5281"/>
                      <a:pt x="6634" y="5247"/>
                      <a:pt x="6667" y="5264"/>
                    </a:cubicBezTo>
                    <a:close/>
                    <a:moveTo>
                      <a:pt x="7519" y="7302"/>
                    </a:moveTo>
                    <a:cubicBezTo>
                      <a:pt x="7536" y="7286"/>
                      <a:pt x="7536" y="7269"/>
                      <a:pt x="7536" y="7252"/>
                    </a:cubicBezTo>
                    <a:cubicBezTo>
                      <a:pt x="7519" y="7252"/>
                      <a:pt x="7519" y="7269"/>
                      <a:pt x="7486" y="7269"/>
                    </a:cubicBezTo>
                    <a:cubicBezTo>
                      <a:pt x="7503" y="7202"/>
                      <a:pt x="7469" y="7185"/>
                      <a:pt x="7536" y="7169"/>
                    </a:cubicBezTo>
                    <a:cubicBezTo>
                      <a:pt x="7536" y="7185"/>
                      <a:pt x="7553" y="7202"/>
                      <a:pt x="7569" y="7202"/>
                    </a:cubicBezTo>
                    <a:cubicBezTo>
                      <a:pt x="7586" y="7185"/>
                      <a:pt x="7553" y="7185"/>
                      <a:pt x="7569" y="7169"/>
                    </a:cubicBezTo>
                    <a:cubicBezTo>
                      <a:pt x="7653" y="7185"/>
                      <a:pt x="7586" y="7252"/>
                      <a:pt x="7636" y="7302"/>
                    </a:cubicBezTo>
                    <a:cubicBezTo>
                      <a:pt x="7619" y="7286"/>
                      <a:pt x="7553" y="7319"/>
                      <a:pt x="7503" y="7302"/>
                    </a:cubicBezTo>
                    <a:cubicBezTo>
                      <a:pt x="7503" y="7286"/>
                      <a:pt x="7519" y="7302"/>
                      <a:pt x="7519" y="7302"/>
                    </a:cubicBezTo>
                    <a:close/>
                    <a:moveTo>
                      <a:pt x="7018" y="1337"/>
                    </a:moveTo>
                    <a:cubicBezTo>
                      <a:pt x="7018" y="1304"/>
                      <a:pt x="7035" y="1304"/>
                      <a:pt x="7035" y="1271"/>
                    </a:cubicBezTo>
                    <a:cubicBezTo>
                      <a:pt x="6985" y="1254"/>
                      <a:pt x="6985" y="1337"/>
                      <a:pt x="7018" y="1337"/>
                    </a:cubicBezTo>
                    <a:close/>
                    <a:moveTo>
                      <a:pt x="6667" y="7603"/>
                    </a:moveTo>
                    <a:cubicBezTo>
                      <a:pt x="6650" y="7570"/>
                      <a:pt x="6650" y="7570"/>
                      <a:pt x="6667" y="7536"/>
                    </a:cubicBezTo>
                    <a:cubicBezTo>
                      <a:pt x="6600" y="7536"/>
                      <a:pt x="6667" y="7653"/>
                      <a:pt x="6600" y="7637"/>
                    </a:cubicBezTo>
                    <a:cubicBezTo>
                      <a:pt x="6617" y="7653"/>
                      <a:pt x="6634" y="7703"/>
                      <a:pt x="6650" y="7670"/>
                    </a:cubicBezTo>
                    <a:cubicBezTo>
                      <a:pt x="6667" y="7703"/>
                      <a:pt x="6617" y="7670"/>
                      <a:pt x="6617" y="7703"/>
                    </a:cubicBezTo>
                    <a:cubicBezTo>
                      <a:pt x="6584" y="7687"/>
                      <a:pt x="6600" y="7620"/>
                      <a:pt x="6550" y="7603"/>
                    </a:cubicBezTo>
                    <a:cubicBezTo>
                      <a:pt x="6550" y="7553"/>
                      <a:pt x="6584" y="7586"/>
                      <a:pt x="6584" y="7553"/>
                    </a:cubicBezTo>
                    <a:cubicBezTo>
                      <a:pt x="6600" y="7553"/>
                      <a:pt x="6617" y="7586"/>
                      <a:pt x="6634" y="7536"/>
                    </a:cubicBezTo>
                    <a:cubicBezTo>
                      <a:pt x="6617" y="7503"/>
                      <a:pt x="6600" y="7520"/>
                      <a:pt x="6584" y="7536"/>
                    </a:cubicBezTo>
                    <a:cubicBezTo>
                      <a:pt x="6550" y="7536"/>
                      <a:pt x="6584" y="7453"/>
                      <a:pt x="6533" y="7486"/>
                    </a:cubicBezTo>
                    <a:cubicBezTo>
                      <a:pt x="6517" y="7469"/>
                      <a:pt x="6550" y="7403"/>
                      <a:pt x="6533" y="7369"/>
                    </a:cubicBezTo>
                    <a:cubicBezTo>
                      <a:pt x="6567" y="7369"/>
                      <a:pt x="6567" y="7386"/>
                      <a:pt x="6600" y="7386"/>
                    </a:cubicBezTo>
                    <a:cubicBezTo>
                      <a:pt x="6617" y="7403"/>
                      <a:pt x="6617" y="7403"/>
                      <a:pt x="6617" y="7403"/>
                    </a:cubicBezTo>
                    <a:cubicBezTo>
                      <a:pt x="6617" y="7403"/>
                      <a:pt x="6617" y="7403"/>
                      <a:pt x="6617" y="7403"/>
                    </a:cubicBezTo>
                    <a:cubicBezTo>
                      <a:pt x="6617" y="7419"/>
                      <a:pt x="6600" y="7436"/>
                      <a:pt x="6600" y="7419"/>
                    </a:cubicBezTo>
                    <a:cubicBezTo>
                      <a:pt x="6600" y="7419"/>
                      <a:pt x="6600" y="7403"/>
                      <a:pt x="6584" y="7403"/>
                    </a:cubicBezTo>
                    <a:cubicBezTo>
                      <a:pt x="6617" y="7453"/>
                      <a:pt x="6567" y="7453"/>
                      <a:pt x="6567" y="7503"/>
                    </a:cubicBezTo>
                    <a:cubicBezTo>
                      <a:pt x="6600" y="7503"/>
                      <a:pt x="6617" y="7469"/>
                      <a:pt x="6650" y="7486"/>
                    </a:cubicBezTo>
                    <a:cubicBezTo>
                      <a:pt x="6667" y="7436"/>
                      <a:pt x="6584" y="7486"/>
                      <a:pt x="6600" y="7436"/>
                    </a:cubicBezTo>
                    <a:cubicBezTo>
                      <a:pt x="6617" y="7436"/>
                      <a:pt x="6617" y="7453"/>
                      <a:pt x="6634" y="7436"/>
                    </a:cubicBezTo>
                    <a:cubicBezTo>
                      <a:pt x="6600" y="7436"/>
                      <a:pt x="6634" y="7419"/>
                      <a:pt x="6634" y="7419"/>
                    </a:cubicBezTo>
                    <a:cubicBezTo>
                      <a:pt x="6650" y="7436"/>
                      <a:pt x="6667" y="7453"/>
                      <a:pt x="6701" y="7503"/>
                    </a:cubicBezTo>
                    <a:cubicBezTo>
                      <a:pt x="6717" y="7503"/>
                      <a:pt x="6717" y="7453"/>
                      <a:pt x="6717" y="7453"/>
                    </a:cubicBezTo>
                    <a:cubicBezTo>
                      <a:pt x="6734" y="7486"/>
                      <a:pt x="6751" y="7469"/>
                      <a:pt x="6801" y="7469"/>
                    </a:cubicBezTo>
                    <a:cubicBezTo>
                      <a:pt x="6817" y="7486"/>
                      <a:pt x="6801" y="7536"/>
                      <a:pt x="6817" y="7553"/>
                    </a:cubicBezTo>
                    <a:cubicBezTo>
                      <a:pt x="6767" y="7553"/>
                      <a:pt x="6734" y="7570"/>
                      <a:pt x="6667" y="7603"/>
                    </a:cubicBezTo>
                    <a:close/>
                    <a:moveTo>
                      <a:pt x="6985" y="7252"/>
                    </a:moveTo>
                    <a:lnTo>
                      <a:pt x="6985" y="7302"/>
                    </a:lnTo>
                    <a:cubicBezTo>
                      <a:pt x="7001" y="7302"/>
                      <a:pt x="7018" y="7252"/>
                      <a:pt x="7001" y="7252"/>
                    </a:cubicBezTo>
                    <a:cubicBezTo>
                      <a:pt x="7001" y="7269"/>
                      <a:pt x="6985" y="7252"/>
                      <a:pt x="6985" y="7252"/>
                    </a:cubicBezTo>
                    <a:close/>
                    <a:moveTo>
                      <a:pt x="7352" y="6032"/>
                    </a:moveTo>
                    <a:cubicBezTo>
                      <a:pt x="7369" y="6016"/>
                      <a:pt x="7369" y="5999"/>
                      <a:pt x="7369" y="5982"/>
                    </a:cubicBezTo>
                    <a:cubicBezTo>
                      <a:pt x="7369" y="5982"/>
                      <a:pt x="7352" y="5982"/>
                      <a:pt x="7352" y="5966"/>
                    </a:cubicBezTo>
                    <a:cubicBezTo>
                      <a:pt x="7369" y="5966"/>
                      <a:pt x="7369" y="5932"/>
                      <a:pt x="7386" y="5949"/>
                    </a:cubicBezTo>
                    <a:lnTo>
                      <a:pt x="7386" y="5932"/>
                    </a:lnTo>
                    <a:cubicBezTo>
                      <a:pt x="7386" y="5932"/>
                      <a:pt x="7369" y="5916"/>
                      <a:pt x="7369" y="5916"/>
                    </a:cubicBezTo>
                    <a:cubicBezTo>
                      <a:pt x="7369" y="5932"/>
                      <a:pt x="7369" y="5966"/>
                      <a:pt x="7335" y="5932"/>
                    </a:cubicBezTo>
                    <a:lnTo>
                      <a:pt x="7335" y="5999"/>
                    </a:lnTo>
                    <a:cubicBezTo>
                      <a:pt x="7369" y="5982"/>
                      <a:pt x="7335" y="6032"/>
                      <a:pt x="7352" y="6032"/>
                    </a:cubicBezTo>
                    <a:close/>
                    <a:moveTo>
                      <a:pt x="7586" y="6066"/>
                    </a:moveTo>
                    <a:cubicBezTo>
                      <a:pt x="7536" y="6149"/>
                      <a:pt x="7452" y="6066"/>
                      <a:pt x="7369" y="6099"/>
                    </a:cubicBezTo>
                    <a:cubicBezTo>
                      <a:pt x="7352" y="6049"/>
                      <a:pt x="7419" y="5982"/>
                      <a:pt x="7436" y="5966"/>
                    </a:cubicBezTo>
                    <a:cubicBezTo>
                      <a:pt x="7436" y="6016"/>
                      <a:pt x="7503" y="5982"/>
                      <a:pt x="7469" y="6049"/>
                    </a:cubicBezTo>
                    <a:cubicBezTo>
                      <a:pt x="7503" y="6049"/>
                      <a:pt x="7536" y="6066"/>
                      <a:pt x="7519" y="6032"/>
                    </a:cubicBezTo>
                    <a:cubicBezTo>
                      <a:pt x="7536" y="6049"/>
                      <a:pt x="7553" y="6083"/>
                      <a:pt x="7586" y="6066"/>
                    </a:cubicBezTo>
                    <a:close/>
                    <a:moveTo>
                      <a:pt x="7386" y="5765"/>
                    </a:moveTo>
                    <a:lnTo>
                      <a:pt x="7335" y="5765"/>
                    </a:lnTo>
                    <a:lnTo>
                      <a:pt x="7335" y="5815"/>
                    </a:lnTo>
                    <a:cubicBezTo>
                      <a:pt x="7386" y="5815"/>
                      <a:pt x="7352" y="5765"/>
                      <a:pt x="7386" y="5765"/>
                    </a:cubicBezTo>
                    <a:close/>
                    <a:moveTo>
                      <a:pt x="7586" y="5982"/>
                    </a:moveTo>
                    <a:lnTo>
                      <a:pt x="7619" y="5982"/>
                    </a:lnTo>
                    <a:cubicBezTo>
                      <a:pt x="7619" y="5966"/>
                      <a:pt x="7619" y="5949"/>
                      <a:pt x="7619" y="5949"/>
                    </a:cubicBezTo>
                    <a:cubicBezTo>
                      <a:pt x="7619" y="5949"/>
                      <a:pt x="7636" y="5949"/>
                      <a:pt x="7636" y="5932"/>
                    </a:cubicBezTo>
                    <a:cubicBezTo>
                      <a:pt x="7619" y="5932"/>
                      <a:pt x="7603" y="5916"/>
                      <a:pt x="7586" y="5932"/>
                    </a:cubicBezTo>
                    <a:cubicBezTo>
                      <a:pt x="7619" y="5949"/>
                      <a:pt x="7586" y="5966"/>
                      <a:pt x="7586" y="5982"/>
                    </a:cubicBezTo>
                    <a:close/>
                    <a:moveTo>
                      <a:pt x="5748" y="5097"/>
                    </a:moveTo>
                    <a:cubicBezTo>
                      <a:pt x="5765" y="5130"/>
                      <a:pt x="5815" y="5130"/>
                      <a:pt x="5848" y="5164"/>
                    </a:cubicBezTo>
                    <a:cubicBezTo>
                      <a:pt x="5848" y="5130"/>
                      <a:pt x="5848" y="5130"/>
                      <a:pt x="5865" y="5130"/>
                    </a:cubicBezTo>
                    <a:cubicBezTo>
                      <a:pt x="5899" y="5147"/>
                      <a:pt x="5865" y="5164"/>
                      <a:pt x="5899" y="5180"/>
                    </a:cubicBezTo>
                    <a:cubicBezTo>
                      <a:pt x="5899" y="5147"/>
                      <a:pt x="5882" y="5097"/>
                      <a:pt x="5915" y="5097"/>
                    </a:cubicBezTo>
                    <a:cubicBezTo>
                      <a:pt x="5915" y="5114"/>
                      <a:pt x="5899" y="5114"/>
                      <a:pt x="5899" y="5147"/>
                    </a:cubicBezTo>
                    <a:cubicBezTo>
                      <a:pt x="5932" y="5147"/>
                      <a:pt x="5949" y="5130"/>
                      <a:pt x="5949" y="5097"/>
                    </a:cubicBezTo>
                    <a:cubicBezTo>
                      <a:pt x="5899" y="5114"/>
                      <a:pt x="5915" y="5080"/>
                      <a:pt x="5882" y="5063"/>
                    </a:cubicBezTo>
                    <a:cubicBezTo>
                      <a:pt x="5882" y="5080"/>
                      <a:pt x="5882" y="5097"/>
                      <a:pt x="5865" y="5097"/>
                    </a:cubicBezTo>
                    <a:cubicBezTo>
                      <a:pt x="5865" y="5063"/>
                      <a:pt x="5848" y="5063"/>
                      <a:pt x="5865" y="5030"/>
                    </a:cubicBezTo>
                    <a:cubicBezTo>
                      <a:pt x="5832" y="5013"/>
                      <a:pt x="5815" y="4997"/>
                      <a:pt x="5798" y="4946"/>
                    </a:cubicBezTo>
                    <a:cubicBezTo>
                      <a:pt x="5832" y="4930"/>
                      <a:pt x="5848" y="4963"/>
                      <a:pt x="5848" y="4913"/>
                    </a:cubicBezTo>
                    <a:cubicBezTo>
                      <a:pt x="5832" y="4913"/>
                      <a:pt x="5815" y="4913"/>
                      <a:pt x="5815" y="4880"/>
                    </a:cubicBezTo>
                    <a:cubicBezTo>
                      <a:pt x="5865" y="4896"/>
                      <a:pt x="5848" y="4896"/>
                      <a:pt x="5865" y="4863"/>
                    </a:cubicBezTo>
                    <a:cubicBezTo>
                      <a:pt x="5882" y="4846"/>
                      <a:pt x="5882" y="4863"/>
                      <a:pt x="5882" y="4896"/>
                    </a:cubicBezTo>
                    <a:cubicBezTo>
                      <a:pt x="5899" y="4846"/>
                      <a:pt x="5965" y="4880"/>
                      <a:pt x="5949" y="4846"/>
                    </a:cubicBezTo>
                    <a:cubicBezTo>
                      <a:pt x="5915" y="4863"/>
                      <a:pt x="5848" y="4813"/>
                      <a:pt x="5798" y="4829"/>
                    </a:cubicBezTo>
                    <a:cubicBezTo>
                      <a:pt x="5798" y="4880"/>
                      <a:pt x="5765" y="4896"/>
                      <a:pt x="5731" y="4896"/>
                    </a:cubicBezTo>
                    <a:cubicBezTo>
                      <a:pt x="5731" y="4946"/>
                      <a:pt x="5731" y="4980"/>
                      <a:pt x="5681" y="4980"/>
                    </a:cubicBezTo>
                    <a:cubicBezTo>
                      <a:pt x="5681" y="4997"/>
                      <a:pt x="5698" y="4997"/>
                      <a:pt x="5698" y="5013"/>
                    </a:cubicBezTo>
                    <a:cubicBezTo>
                      <a:pt x="5681" y="4997"/>
                      <a:pt x="5681" y="4997"/>
                      <a:pt x="5665" y="5030"/>
                    </a:cubicBezTo>
                    <a:cubicBezTo>
                      <a:pt x="5681" y="5080"/>
                      <a:pt x="5681" y="5063"/>
                      <a:pt x="5681" y="5130"/>
                    </a:cubicBezTo>
                    <a:cubicBezTo>
                      <a:pt x="5715" y="5114"/>
                      <a:pt x="5731" y="5130"/>
                      <a:pt x="5748" y="5097"/>
                    </a:cubicBezTo>
                    <a:close/>
                    <a:moveTo>
                      <a:pt x="5330" y="5414"/>
                    </a:moveTo>
                    <a:cubicBezTo>
                      <a:pt x="5330" y="5381"/>
                      <a:pt x="5347" y="5364"/>
                      <a:pt x="5364" y="5347"/>
                    </a:cubicBezTo>
                    <a:cubicBezTo>
                      <a:pt x="5347" y="5347"/>
                      <a:pt x="5347" y="5331"/>
                      <a:pt x="5347" y="5314"/>
                    </a:cubicBezTo>
                    <a:cubicBezTo>
                      <a:pt x="5314" y="5314"/>
                      <a:pt x="5297" y="5347"/>
                      <a:pt x="5280" y="5381"/>
                    </a:cubicBezTo>
                    <a:cubicBezTo>
                      <a:pt x="5314" y="5381"/>
                      <a:pt x="5314" y="5414"/>
                      <a:pt x="5330" y="5414"/>
                    </a:cubicBezTo>
                    <a:close/>
                    <a:moveTo>
                      <a:pt x="5163" y="803"/>
                    </a:moveTo>
                    <a:cubicBezTo>
                      <a:pt x="5147" y="803"/>
                      <a:pt x="5130" y="819"/>
                      <a:pt x="5130" y="836"/>
                    </a:cubicBezTo>
                    <a:lnTo>
                      <a:pt x="5163" y="836"/>
                    </a:lnTo>
                    <a:close/>
                    <a:moveTo>
                      <a:pt x="5564" y="4412"/>
                    </a:moveTo>
                    <a:cubicBezTo>
                      <a:pt x="5564" y="4395"/>
                      <a:pt x="5581" y="4395"/>
                      <a:pt x="5581" y="4345"/>
                    </a:cubicBezTo>
                    <a:cubicBezTo>
                      <a:pt x="5564" y="4345"/>
                      <a:pt x="5548" y="4395"/>
                      <a:pt x="5564" y="4412"/>
                    </a:cubicBezTo>
                    <a:close/>
                    <a:moveTo>
                      <a:pt x="5497" y="5230"/>
                    </a:moveTo>
                    <a:cubicBezTo>
                      <a:pt x="5514" y="5264"/>
                      <a:pt x="5447" y="5247"/>
                      <a:pt x="5481" y="5264"/>
                    </a:cubicBezTo>
                    <a:cubicBezTo>
                      <a:pt x="5481" y="5264"/>
                      <a:pt x="5481" y="5247"/>
                      <a:pt x="5497" y="5264"/>
                    </a:cubicBezTo>
                    <a:cubicBezTo>
                      <a:pt x="5514" y="5264"/>
                      <a:pt x="5497" y="5281"/>
                      <a:pt x="5514" y="5281"/>
                    </a:cubicBezTo>
                    <a:cubicBezTo>
                      <a:pt x="5531" y="5247"/>
                      <a:pt x="5514" y="5230"/>
                      <a:pt x="5497" y="5230"/>
                    </a:cubicBezTo>
                    <a:close/>
                    <a:moveTo>
                      <a:pt x="5614" y="5314"/>
                    </a:moveTo>
                    <a:cubicBezTo>
                      <a:pt x="5631" y="5297"/>
                      <a:pt x="5614" y="5264"/>
                      <a:pt x="5631" y="5264"/>
                    </a:cubicBezTo>
                    <a:cubicBezTo>
                      <a:pt x="5631" y="5281"/>
                      <a:pt x="5648" y="5281"/>
                      <a:pt x="5648" y="5281"/>
                    </a:cubicBezTo>
                    <a:cubicBezTo>
                      <a:pt x="5648" y="5247"/>
                      <a:pt x="5614" y="5264"/>
                      <a:pt x="5598" y="5230"/>
                    </a:cubicBezTo>
                    <a:cubicBezTo>
                      <a:pt x="5598" y="5264"/>
                      <a:pt x="5581" y="5264"/>
                      <a:pt x="5598" y="5297"/>
                    </a:cubicBezTo>
                    <a:cubicBezTo>
                      <a:pt x="5598" y="5297"/>
                      <a:pt x="5614" y="5314"/>
                      <a:pt x="5614" y="5314"/>
                    </a:cubicBezTo>
                    <a:close/>
                    <a:moveTo>
                      <a:pt x="5598" y="4328"/>
                    </a:moveTo>
                    <a:cubicBezTo>
                      <a:pt x="5631" y="4328"/>
                      <a:pt x="5665" y="4378"/>
                      <a:pt x="5681" y="4295"/>
                    </a:cubicBezTo>
                    <a:cubicBezTo>
                      <a:pt x="5665" y="4295"/>
                      <a:pt x="5648" y="4295"/>
                      <a:pt x="5665" y="4278"/>
                    </a:cubicBezTo>
                    <a:cubicBezTo>
                      <a:pt x="5614" y="4278"/>
                      <a:pt x="5614" y="4295"/>
                      <a:pt x="5598" y="4328"/>
                    </a:cubicBezTo>
                    <a:close/>
                    <a:moveTo>
                      <a:pt x="5347" y="4312"/>
                    </a:moveTo>
                    <a:cubicBezTo>
                      <a:pt x="5347" y="4312"/>
                      <a:pt x="5347" y="4312"/>
                      <a:pt x="5364" y="4312"/>
                    </a:cubicBezTo>
                    <a:cubicBezTo>
                      <a:pt x="5364" y="4312"/>
                      <a:pt x="5347" y="4295"/>
                      <a:pt x="5347" y="4312"/>
                    </a:cubicBezTo>
                    <a:close/>
                    <a:moveTo>
                      <a:pt x="5447" y="5431"/>
                    </a:moveTo>
                    <a:cubicBezTo>
                      <a:pt x="5414" y="5414"/>
                      <a:pt x="5447" y="5398"/>
                      <a:pt x="5481" y="5398"/>
                    </a:cubicBezTo>
                    <a:cubicBezTo>
                      <a:pt x="5447" y="5381"/>
                      <a:pt x="5447" y="5347"/>
                      <a:pt x="5464" y="5331"/>
                    </a:cubicBezTo>
                    <a:cubicBezTo>
                      <a:pt x="5464" y="5331"/>
                      <a:pt x="5481" y="5331"/>
                      <a:pt x="5497" y="5331"/>
                    </a:cubicBezTo>
                    <a:cubicBezTo>
                      <a:pt x="5497" y="5314"/>
                      <a:pt x="5481" y="5314"/>
                      <a:pt x="5481" y="5281"/>
                    </a:cubicBezTo>
                    <a:cubicBezTo>
                      <a:pt x="5531" y="5331"/>
                      <a:pt x="5481" y="5398"/>
                      <a:pt x="5514" y="5448"/>
                    </a:cubicBezTo>
                    <a:cubicBezTo>
                      <a:pt x="5497" y="5448"/>
                      <a:pt x="5447" y="5414"/>
                      <a:pt x="5447" y="5431"/>
                    </a:cubicBezTo>
                    <a:close/>
                    <a:moveTo>
                      <a:pt x="5364" y="4312"/>
                    </a:moveTo>
                    <a:lnTo>
                      <a:pt x="5364" y="4312"/>
                    </a:lnTo>
                    <a:lnTo>
                      <a:pt x="5364" y="4312"/>
                    </a:lnTo>
                    <a:close/>
                    <a:moveTo>
                      <a:pt x="5213" y="5515"/>
                    </a:moveTo>
                    <a:cubicBezTo>
                      <a:pt x="5230" y="5515"/>
                      <a:pt x="5197" y="5531"/>
                      <a:pt x="5197" y="5531"/>
                    </a:cubicBezTo>
                    <a:cubicBezTo>
                      <a:pt x="5230" y="5548"/>
                      <a:pt x="5213" y="5581"/>
                      <a:pt x="5230" y="5598"/>
                    </a:cubicBezTo>
                    <a:cubicBezTo>
                      <a:pt x="5280" y="5565"/>
                      <a:pt x="5330" y="5631"/>
                      <a:pt x="5381" y="5598"/>
                    </a:cubicBezTo>
                    <a:cubicBezTo>
                      <a:pt x="5314" y="5581"/>
                      <a:pt x="5280" y="5531"/>
                      <a:pt x="5264" y="5498"/>
                    </a:cubicBezTo>
                    <a:cubicBezTo>
                      <a:pt x="5247" y="5498"/>
                      <a:pt x="5213" y="5498"/>
                      <a:pt x="5213" y="5515"/>
                    </a:cubicBezTo>
                    <a:close/>
                    <a:moveTo>
                      <a:pt x="5330" y="4930"/>
                    </a:moveTo>
                    <a:cubicBezTo>
                      <a:pt x="5364" y="4913"/>
                      <a:pt x="5364" y="4963"/>
                      <a:pt x="5397" y="4963"/>
                    </a:cubicBezTo>
                    <a:cubicBezTo>
                      <a:pt x="5447" y="4896"/>
                      <a:pt x="5364" y="4863"/>
                      <a:pt x="5364" y="4796"/>
                    </a:cubicBezTo>
                    <a:cubicBezTo>
                      <a:pt x="5330" y="4796"/>
                      <a:pt x="5314" y="4813"/>
                      <a:pt x="5314" y="4829"/>
                    </a:cubicBezTo>
                    <a:cubicBezTo>
                      <a:pt x="5364" y="4829"/>
                      <a:pt x="5347" y="4896"/>
                      <a:pt x="5330" y="4930"/>
                    </a:cubicBezTo>
                    <a:close/>
                    <a:moveTo>
                      <a:pt x="5314" y="5966"/>
                    </a:moveTo>
                    <a:cubicBezTo>
                      <a:pt x="5247" y="6032"/>
                      <a:pt x="5163" y="5949"/>
                      <a:pt x="5180" y="5932"/>
                    </a:cubicBezTo>
                    <a:cubicBezTo>
                      <a:pt x="5163" y="5916"/>
                      <a:pt x="5213" y="5865"/>
                      <a:pt x="5264" y="5882"/>
                    </a:cubicBezTo>
                    <a:cubicBezTo>
                      <a:pt x="5247" y="5932"/>
                      <a:pt x="5297" y="5916"/>
                      <a:pt x="5314" y="5966"/>
                    </a:cubicBezTo>
                    <a:close/>
                    <a:moveTo>
                      <a:pt x="5414" y="4428"/>
                    </a:moveTo>
                    <a:cubicBezTo>
                      <a:pt x="5364" y="4412"/>
                      <a:pt x="5381" y="4362"/>
                      <a:pt x="5364" y="4312"/>
                    </a:cubicBezTo>
                    <a:cubicBezTo>
                      <a:pt x="5381" y="4328"/>
                      <a:pt x="5381" y="4312"/>
                      <a:pt x="5397" y="4312"/>
                    </a:cubicBezTo>
                    <a:cubicBezTo>
                      <a:pt x="5414" y="4345"/>
                      <a:pt x="5431" y="4362"/>
                      <a:pt x="5447" y="4412"/>
                    </a:cubicBezTo>
                    <a:cubicBezTo>
                      <a:pt x="5414" y="4378"/>
                      <a:pt x="5431" y="4412"/>
                      <a:pt x="5414" y="442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0"/>
              <p:cNvSpPr/>
              <p:nvPr/>
            </p:nvSpPr>
            <p:spPr>
              <a:xfrm>
                <a:off x="9412583" y="4126484"/>
                <a:ext cx="824438" cy="511928"/>
              </a:xfrm>
              <a:custGeom>
                <a:avLst/>
                <a:gdLst/>
                <a:ahLst/>
                <a:cxnLst/>
                <a:rect l="l" t="t" r="r" b="b"/>
                <a:pathLst>
                  <a:path w="9608" h="5966" extrusionOk="0">
                    <a:moveTo>
                      <a:pt x="3960" y="1321"/>
                    </a:moveTo>
                    <a:lnTo>
                      <a:pt x="3960" y="1321"/>
                    </a:lnTo>
                    <a:cubicBezTo>
                      <a:pt x="3960" y="1304"/>
                      <a:pt x="3960" y="1304"/>
                      <a:pt x="3960" y="1304"/>
                    </a:cubicBezTo>
                    <a:cubicBezTo>
                      <a:pt x="3960" y="1304"/>
                      <a:pt x="3960" y="1304"/>
                      <a:pt x="3960" y="1321"/>
                    </a:cubicBezTo>
                    <a:close/>
                    <a:moveTo>
                      <a:pt x="4595" y="2674"/>
                    </a:moveTo>
                    <a:cubicBezTo>
                      <a:pt x="4595" y="2674"/>
                      <a:pt x="4595" y="2674"/>
                      <a:pt x="4579" y="2691"/>
                    </a:cubicBezTo>
                    <a:cubicBezTo>
                      <a:pt x="4595" y="2691"/>
                      <a:pt x="4612" y="2691"/>
                      <a:pt x="4595" y="2674"/>
                    </a:cubicBezTo>
                    <a:cubicBezTo>
                      <a:pt x="4595" y="2674"/>
                      <a:pt x="4595" y="2674"/>
                      <a:pt x="4595" y="2674"/>
                    </a:cubicBezTo>
                    <a:close/>
                    <a:moveTo>
                      <a:pt x="4311" y="3142"/>
                    </a:moveTo>
                    <a:cubicBezTo>
                      <a:pt x="4278" y="3158"/>
                      <a:pt x="4261" y="3192"/>
                      <a:pt x="4244" y="3225"/>
                    </a:cubicBezTo>
                    <a:cubicBezTo>
                      <a:pt x="4244" y="3242"/>
                      <a:pt x="4228" y="3275"/>
                      <a:pt x="4228" y="3309"/>
                    </a:cubicBezTo>
                    <a:cubicBezTo>
                      <a:pt x="4294" y="3292"/>
                      <a:pt x="4311" y="3259"/>
                      <a:pt x="4311" y="3142"/>
                    </a:cubicBezTo>
                    <a:cubicBezTo>
                      <a:pt x="4311" y="3142"/>
                      <a:pt x="4311" y="3142"/>
                      <a:pt x="4311" y="3142"/>
                    </a:cubicBezTo>
                    <a:close/>
                    <a:moveTo>
                      <a:pt x="3693" y="3777"/>
                    </a:moveTo>
                    <a:cubicBezTo>
                      <a:pt x="3676" y="3793"/>
                      <a:pt x="3643" y="3810"/>
                      <a:pt x="3626" y="3827"/>
                    </a:cubicBezTo>
                    <a:cubicBezTo>
                      <a:pt x="3643" y="3843"/>
                      <a:pt x="3676" y="3860"/>
                      <a:pt x="3693" y="3877"/>
                    </a:cubicBezTo>
                    <a:cubicBezTo>
                      <a:pt x="3710" y="3860"/>
                      <a:pt x="3710" y="3843"/>
                      <a:pt x="3726" y="3843"/>
                    </a:cubicBezTo>
                    <a:cubicBezTo>
                      <a:pt x="3726" y="3843"/>
                      <a:pt x="3743" y="3843"/>
                      <a:pt x="3743" y="3843"/>
                    </a:cubicBezTo>
                    <a:cubicBezTo>
                      <a:pt x="3726" y="3827"/>
                      <a:pt x="3760" y="3810"/>
                      <a:pt x="3760" y="3777"/>
                    </a:cubicBezTo>
                    <a:cubicBezTo>
                      <a:pt x="3726" y="3777"/>
                      <a:pt x="3710" y="3777"/>
                      <a:pt x="3693" y="3777"/>
                    </a:cubicBezTo>
                    <a:close/>
                    <a:moveTo>
                      <a:pt x="3242" y="4144"/>
                    </a:moveTo>
                    <a:lnTo>
                      <a:pt x="3225" y="4144"/>
                    </a:lnTo>
                    <a:cubicBezTo>
                      <a:pt x="3225" y="4161"/>
                      <a:pt x="3175" y="4211"/>
                      <a:pt x="3158" y="4211"/>
                    </a:cubicBezTo>
                    <a:cubicBezTo>
                      <a:pt x="3192" y="4261"/>
                      <a:pt x="3142" y="4278"/>
                      <a:pt x="3158" y="4311"/>
                    </a:cubicBezTo>
                    <a:cubicBezTo>
                      <a:pt x="3158" y="4278"/>
                      <a:pt x="3208" y="4295"/>
                      <a:pt x="3208" y="4311"/>
                    </a:cubicBezTo>
                    <a:cubicBezTo>
                      <a:pt x="3208" y="4328"/>
                      <a:pt x="3158" y="4345"/>
                      <a:pt x="3192" y="4361"/>
                    </a:cubicBezTo>
                    <a:cubicBezTo>
                      <a:pt x="3192" y="4345"/>
                      <a:pt x="3225" y="4361"/>
                      <a:pt x="3242" y="4345"/>
                    </a:cubicBezTo>
                    <a:cubicBezTo>
                      <a:pt x="3225" y="4311"/>
                      <a:pt x="3225" y="4278"/>
                      <a:pt x="3208" y="4244"/>
                    </a:cubicBezTo>
                    <a:cubicBezTo>
                      <a:pt x="3259" y="4244"/>
                      <a:pt x="3242" y="4178"/>
                      <a:pt x="3309" y="4178"/>
                    </a:cubicBezTo>
                    <a:cubicBezTo>
                      <a:pt x="3275" y="4144"/>
                      <a:pt x="3325" y="4161"/>
                      <a:pt x="3309" y="4111"/>
                    </a:cubicBezTo>
                    <a:cubicBezTo>
                      <a:pt x="3292" y="4128"/>
                      <a:pt x="3259" y="4144"/>
                      <a:pt x="3242" y="4144"/>
                    </a:cubicBezTo>
                    <a:close/>
                    <a:moveTo>
                      <a:pt x="2540" y="4629"/>
                    </a:moveTo>
                    <a:lnTo>
                      <a:pt x="2523" y="4646"/>
                    </a:lnTo>
                    <a:cubicBezTo>
                      <a:pt x="2540" y="4646"/>
                      <a:pt x="2540" y="4629"/>
                      <a:pt x="2540" y="4629"/>
                    </a:cubicBezTo>
                    <a:close/>
                    <a:moveTo>
                      <a:pt x="1421" y="5280"/>
                    </a:moveTo>
                    <a:cubicBezTo>
                      <a:pt x="1404" y="5297"/>
                      <a:pt x="1387" y="5297"/>
                      <a:pt x="1370" y="5314"/>
                    </a:cubicBezTo>
                    <a:cubicBezTo>
                      <a:pt x="1387" y="5347"/>
                      <a:pt x="1354" y="5364"/>
                      <a:pt x="1387" y="5381"/>
                    </a:cubicBezTo>
                    <a:cubicBezTo>
                      <a:pt x="1387" y="5314"/>
                      <a:pt x="1421" y="5314"/>
                      <a:pt x="1454" y="5314"/>
                    </a:cubicBezTo>
                    <a:cubicBezTo>
                      <a:pt x="1437" y="5297"/>
                      <a:pt x="1421" y="5280"/>
                      <a:pt x="1421" y="5280"/>
                    </a:cubicBezTo>
                    <a:close/>
                    <a:moveTo>
                      <a:pt x="1370" y="5314"/>
                    </a:moveTo>
                    <a:cubicBezTo>
                      <a:pt x="1354" y="5347"/>
                      <a:pt x="1337" y="5381"/>
                      <a:pt x="1304" y="5381"/>
                    </a:cubicBezTo>
                    <a:cubicBezTo>
                      <a:pt x="1304" y="5364"/>
                      <a:pt x="1304" y="5347"/>
                      <a:pt x="1304" y="5347"/>
                    </a:cubicBezTo>
                    <a:cubicBezTo>
                      <a:pt x="1320" y="5331"/>
                      <a:pt x="1337" y="5331"/>
                      <a:pt x="1370" y="5314"/>
                    </a:cubicBezTo>
                    <a:close/>
                    <a:moveTo>
                      <a:pt x="4094" y="5331"/>
                    </a:moveTo>
                    <a:lnTo>
                      <a:pt x="4144" y="5331"/>
                    </a:lnTo>
                    <a:cubicBezTo>
                      <a:pt x="4144" y="5331"/>
                      <a:pt x="4144" y="5331"/>
                      <a:pt x="4161" y="5314"/>
                    </a:cubicBezTo>
                    <a:cubicBezTo>
                      <a:pt x="4144" y="5314"/>
                      <a:pt x="4144" y="5297"/>
                      <a:pt x="4144" y="5280"/>
                    </a:cubicBezTo>
                    <a:cubicBezTo>
                      <a:pt x="4111" y="5297"/>
                      <a:pt x="4094" y="5314"/>
                      <a:pt x="4094" y="5331"/>
                    </a:cubicBezTo>
                    <a:close/>
                    <a:moveTo>
                      <a:pt x="4261" y="5314"/>
                    </a:moveTo>
                    <a:lnTo>
                      <a:pt x="4278" y="5314"/>
                    </a:lnTo>
                    <a:cubicBezTo>
                      <a:pt x="4278" y="5314"/>
                      <a:pt x="4261" y="5297"/>
                      <a:pt x="4261" y="5297"/>
                    </a:cubicBezTo>
                    <a:cubicBezTo>
                      <a:pt x="4261" y="5297"/>
                      <a:pt x="4261" y="5314"/>
                      <a:pt x="4261" y="5314"/>
                    </a:cubicBezTo>
                    <a:close/>
                    <a:moveTo>
                      <a:pt x="4294" y="5314"/>
                    </a:moveTo>
                    <a:cubicBezTo>
                      <a:pt x="4294" y="5280"/>
                      <a:pt x="4278" y="5280"/>
                      <a:pt x="4278" y="5247"/>
                    </a:cubicBezTo>
                    <a:cubicBezTo>
                      <a:pt x="4294" y="5264"/>
                      <a:pt x="4294" y="5280"/>
                      <a:pt x="4294" y="5297"/>
                    </a:cubicBezTo>
                    <a:close/>
                    <a:moveTo>
                      <a:pt x="4411" y="5280"/>
                    </a:moveTo>
                    <a:lnTo>
                      <a:pt x="4411" y="5280"/>
                    </a:lnTo>
                    <a:cubicBezTo>
                      <a:pt x="4428" y="5280"/>
                      <a:pt x="4411" y="5247"/>
                      <a:pt x="4428" y="5247"/>
                    </a:cubicBezTo>
                    <a:cubicBezTo>
                      <a:pt x="4428" y="5247"/>
                      <a:pt x="4445" y="5247"/>
                      <a:pt x="4445" y="5247"/>
                    </a:cubicBezTo>
                    <a:cubicBezTo>
                      <a:pt x="4445" y="5214"/>
                      <a:pt x="4411" y="5230"/>
                      <a:pt x="4395" y="5214"/>
                    </a:cubicBezTo>
                    <a:cubicBezTo>
                      <a:pt x="4395" y="5230"/>
                      <a:pt x="4378" y="5247"/>
                      <a:pt x="4395" y="5280"/>
                    </a:cubicBezTo>
                    <a:cubicBezTo>
                      <a:pt x="4395" y="5280"/>
                      <a:pt x="4411" y="5280"/>
                      <a:pt x="4411" y="5280"/>
                    </a:cubicBezTo>
                    <a:close/>
                    <a:moveTo>
                      <a:pt x="4812" y="5230"/>
                    </a:moveTo>
                    <a:cubicBezTo>
                      <a:pt x="4896" y="5214"/>
                      <a:pt x="4963" y="5197"/>
                      <a:pt x="5046" y="5197"/>
                    </a:cubicBezTo>
                    <a:cubicBezTo>
                      <a:pt x="5080" y="5180"/>
                      <a:pt x="5113" y="5163"/>
                      <a:pt x="5147" y="5147"/>
                    </a:cubicBezTo>
                    <a:cubicBezTo>
                      <a:pt x="5130" y="5113"/>
                      <a:pt x="5163" y="5113"/>
                      <a:pt x="5147" y="5080"/>
                    </a:cubicBezTo>
                    <a:cubicBezTo>
                      <a:pt x="5080" y="5097"/>
                      <a:pt x="5046" y="5130"/>
                      <a:pt x="4980" y="5113"/>
                    </a:cubicBezTo>
                    <a:cubicBezTo>
                      <a:pt x="4980" y="5113"/>
                      <a:pt x="4980" y="5113"/>
                      <a:pt x="4980" y="5097"/>
                    </a:cubicBezTo>
                    <a:cubicBezTo>
                      <a:pt x="5013" y="5030"/>
                      <a:pt x="5013" y="4879"/>
                      <a:pt x="5063" y="4829"/>
                    </a:cubicBezTo>
                    <a:cubicBezTo>
                      <a:pt x="5046" y="4779"/>
                      <a:pt x="5013" y="4796"/>
                      <a:pt x="4980" y="4762"/>
                    </a:cubicBezTo>
                    <a:cubicBezTo>
                      <a:pt x="4996" y="4796"/>
                      <a:pt x="4863" y="4746"/>
                      <a:pt x="4846" y="4796"/>
                    </a:cubicBezTo>
                    <a:cubicBezTo>
                      <a:pt x="4879" y="4813"/>
                      <a:pt x="4896" y="4846"/>
                      <a:pt x="4929" y="4879"/>
                    </a:cubicBezTo>
                    <a:cubicBezTo>
                      <a:pt x="4896" y="4896"/>
                      <a:pt x="4896" y="4913"/>
                      <a:pt x="4879" y="4930"/>
                    </a:cubicBezTo>
                    <a:cubicBezTo>
                      <a:pt x="4879" y="4913"/>
                      <a:pt x="4879" y="4896"/>
                      <a:pt x="4863" y="4896"/>
                    </a:cubicBezTo>
                    <a:cubicBezTo>
                      <a:pt x="4846" y="4946"/>
                      <a:pt x="4879" y="4946"/>
                      <a:pt x="4913" y="4930"/>
                    </a:cubicBezTo>
                    <a:cubicBezTo>
                      <a:pt x="4896" y="4980"/>
                      <a:pt x="4913" y="4996"/>
                      <a:pt x="4896" y="5047"/>
                    </a:cubicBezTo>
                    <a:cubicBezTo>
                      <a:pt x="4913" y="5047"/>
                      <a:pt x="4929" y="5063"/>
                      <a:pt x="4946" y="5080"/>
                    </a:cubicBezTo>
                    <a:cubicBezTo>
                      <a:pt x="4929" y="5113"/>
                      <a:pt x="4946" y="5163"/>
                      <a:pt x="4879" y="5163"/>
                    </a:cubicBezTo>
                    <a:cubicBezTo>
                      <a:pt x="4913" y="5147"/>
                      <a:pt x="4913" y="5130"/>
                      <a:pt x="4913" y="5097"/>
                    </a:cubicBezTo>
                    <a:cubicBezTo>
                      <a:pt x="4879" y="5097"/>
                      <a:pt x="4896" y="5130"/>
                      <a:pt x="4879" y="5130"/>
                    </a:cubicBezTo>
                    <a:cubicBezTo>
                      <a:pt x="4846" y="5097"/>
                      <a:pt x="4829" y="5113"/>
                      <a:pt x="4812" y="5147"/>
                    </a:cubicBezTo>
                    <a:cubicBezTo>
                      <a:pt x="4796" y="5130"/>
                      <a:pt x="4762" y="5097"/>
                      <a:pt x="4746" y="5130"/>
                    </a:cubicBezTo>
                    <a:cubicBezTo>
                      <a:pt x="4779" y="5147"/>
                      <a:pt x="4779" y="5180"/>
                      <a:pt x="4796" y="5147"/>
                    </a:cubicBezTo>
                    <a:cubicBezTo>
                      <a:pt x="4796" y="5163"/>
                      <a:pt x="4812" y="5214"/>
                      <a:pt x="4812" y="5180"/>
                    </a:cubicBezTo>
                    <a:cubicBezTo>
                      <a:pt x="4812" y="5180"/>
                      <a:pt x="4812" y="5180"/>
                      <a:pt x="4812" y="5163"/>
                    </a:cubicBezTo>
                    <a:cubicBezTo>
                      <a:pt x="4829" y="5163"/>
                      <a:pt x="4829" y="5180"/>
                      <a:pt x="4829" y="5197"/>
                    </a:cubicBezTo>
                    <a:cubicBezTo>
                      <a:pt x="4829" y="5214"/>
                      <a:pt x="4829" y="5214"/>
                      <a:pt x="4812" y="5230"/>
                    </a:cubicBezTo>
                    <a:close/>
                    <a:moveTo>
                      <a:pt x="5264" y="5163"/>
                    </a:moveTo>
                    <a:cubicBezTo>
                      <a:pt x="5314" y="5163"/>
                      <a:pt x="5347" y="5147"/>
                      <a:pt x="5397" y="5147"/>
                    </a:cubicBezTo>
                    <a:cubicBezTo>
                      <a:pt x="5381" y="5130"/>
                      <a:pt x="5381" y="5113"/>
                      <a:pt x="5381" y="5097"/>
                    </a:cubicBezTo>
                    <a:cubicBezTo>
                      <a:pt x="5364" y="5080"/>
                      <a:pt x="5347" y="5130"/>
                      <a:pt x="5330" y="5097"/>
                    </a:cubicBezTo>
                    <a:cubicBezTo>
                      <a:pt x="5381" y="5097"/>
                      <a:pt x="5314" y="5097"/>
                      <a:pt x="5330" y="5047"/>
                    </a:cubicBezTo>
                    <a:cubicBezTo>
                      <a:pt x="5447" y="5063"/>
                      <a:pt x="5514" y="4980"/>
                      <a:pt x="5514" y="4896"/>
                    </a:cubicBezTo>
                    <a:cubicBezTo>
                      <a:pt x="5498" y="4913"/>
                      <a:pt x="5464" y="4930"/>
                      <a:pt x="5464" y="4913"/>
                    </a:cubicBezTo>
                    <a:cubicBezTo>
                      <a:pt x="5481" y="4846"/>
                      <a:pt x="5464" y="4779"/>
                      <a:pt x="5548" y="4746"/>
                    </a:cubicBezTo>
                    <a:cubicBezTo>
                      <a:pt x="5481" y="4746"/>
                      <a:pt x="5414" y="4829"/>
                      <a:pt x="5364" y="4879"/>
                    </a:cubicBezTo>
                    <a:cubicBezTo>
                      <a:pt x="5414" y="4846"/>
                      <a:pt x="5397" y="4913"/>
                      <a:pt x="5431" y="4913"/>
                    </a:cubicBezTo>
                    <a:cubicBezTo>
                      <a:pt x="5381" y="4963"/>
                      <a:pt x="5347" y="4963"/>
                      <a:pt x="5314" y="5013"/>
                    </a:cubicBezTo>
                    <a:cubicBezTo>
                      <a:pt x="5280" y="4963"/>
                      <a:pt x="5230" y="5030"/>
                      <a:pt x="5213" y="5097"/>
                    </a:cubicBezTo>
                    <a:cubicBezTo>
                      <a:pt x="5247" y="5097"/>
                      <a:pt x="5264" y="5130"/>
                      <a:pt x="5264" y="5163"/>
                    </a:cubicBezTo>
                    <a:close/>
                    <a:moveTo>
                      <a:pt x="6851" y="4996"/>
                    </a:moveTo>
                    <a:lnTo>
                      <a:pt x="6884" y="4996"/>
                    </a:lnTo>
                    <a:cubicBezTo>
                      <a:pt x="6868" y="4963"/>
                      <a:pt x="6901" y="4963"/>
                      <a:pt x="6884" y="4946"/>
                    </a:cubicBezTo>
                    <a:cubicBezTo>
                      <a:pt x="6868" y="4980"/>
                      <a:pt x="6868" y="4930"/>
                      <a:pt x="6851" y="4946"/>
                    </a:cubicBezTo>
                    <a:cubicBezTo>
                      <a:pt x="6851" y="4980"/>
                      <a:pt x="6851" y="4963"/>
                      <a:pt x="6851" y="4996"/>
                    </a:cubicBezTo>
                    <a:close/>
                    <a:moveTo>
                      <a:pt x="7636" y="4930"/>
                    </a:moveTo>
                    <a:cubicBezTo>
                      <a:pt x="7670" y="4930"/>
                      <a:pt x="7703" y="4930"/>
                      <a:pt x="7736" y="4930"/>
                    </a:cubicBezTo>
                    <a:cubicBezTo>
                      <a:pt x="7736" y="4913"/>
                      <a:pt x="7736" y="4913"/>
                      <a:pt x="7753" y="4930"/>
                    </a:cubicBezTo>
                    <a:lnTo>
                      <a:pt x="7753" y="4913"/>
                    </a:lnTo>
                    <a:cubicBezTo>
                      <a:pt x="7753" y="4913"/>
                      <a:pt x="7753" y="4913"/>
                      <a:pt x="7753" y="4913"/>
                    </a:cubicBezTo>
                    <a:cubicBezTo>
                      <a:pt x="7753" y="4896"/>
                      <a:pt x="7736" y="4896"/>
                      <a:pt x="7736" y="4879"/>
                    </a:cubicBezTo>
                    <a:cubicBezTo>
                      <a:pt x="7703" y="4896"/>
                      <a:pt x="7653" y="4879"/>
                      <a:pt x="7636" y="4913"/>
                    </a:cubicBezTo>
                    <a:cubicBezTo>
                      <a:pt x="7636" y="4913"/>
                      <a:pt x="7636" y="4913"/>
                      <a:pt x="7636" y="4930"/>
                    </a:cubicBezTo>
                    <a:close/>
                    <a:moveTo>
                      <a:pt x="8087" y="4913"/>
                    </a:moveTo>
                    <a:cubicBezTo>
                      <a:pt x="8137" y="4896"/>
                      <a:pt x="8188" y="4896"/>
                      <a:pt x="8238" y="4896"/>
                    </a:cubicBezTo>
                    <a:cubicBezTo>
                      <a:pt x="8238" y="4896"/>
                      <a:pt x="8238" y="4879"/>
                      <a:pt x="8238" y="4863"/>
                    </a:cubicBezTo>
                    <a:cubicBezTo>
                      <a:pt x="8254" y="4863"/>
                      <a:pt x="8271" y="4863"/>
                      <a:pt x="8271" y="4846"/>
                    </a:cubicBezTo>
                    <a:cubicBezTo>
                      <a:pt x="8271" y="4863"/>
                      <a:pt x="8271" y="4879"/>
                      <a:pt x="8288" y="4879"/>
                    </a:cubicBezTo>
                    <a:cubicBezTo>
                      <a:pt x="8288" y="4796"/>
                      <a:pt x="8238" y="4863"/>
                      <a:pt x="8204" y="4846"/>
                    </a:cubicBezTo>
                    <a:cubicBezTo>
                      <a:pt x="8254" y="4829"/>
                      <a:pt x="8254" y="4746"/>
                      <a:pt x="8288" y="4712"/>
                    </a:cubicBezTo>
                    <a:cubicBezTo>
                      <a:pt x="8271" y="4729"/>
                      <a:pt x="8271" y="4696"/>
                      <a:pt x="8254" y="4696"/>
                    </a:cubicBezTo>
                    <a:cubicBezTo>
                      <a:pt x="8238" y="4712"/>
                      <a:pt x="8254" y="4746"/>
                      <a:pt x="8238" y="4762"/>
                    </a:cubicBezTo>
                    <a:cubicBezTo>
                      <a:pt x="8204" y="4729"/>
                      <a:pt x="8104" y="4762"/>
                      <a:pt x="8104" y="4679"/>
                    </a:cubicBezTo>
                    <a:cubicBezTo>
                      <a:pt x="8104" y="4729"/>
                      <a:pt x="8071" y="4746"/>
                      <a:pt x="8104" y="4779"/>
                    </a:cubicBezTo>
                    <a:cubicBezTo>
                      <a:pt x="8071" y="4779"/>
                      <a:pt x="8054" y="4746"/>
                      <a:pt x="8054" y="4779"/>
                    </a:cubicBezTo>
                    <a:cubicBezTo>
                      <a:pt x="8121" y="4779"/>
                      <a:pt x="8071" y="4846"/>
                      <a:pt x="8087" y="4913"/>
                    </a:cubicBezTo>
                    <a:close/>
                    <a:moveTo>
                      <a:pt x="8355" y="4896"/>
                    </a:moveTo>
                    <a:cubicBezTo>
                      <a:pt x="8405" y="4896"/>
                      <a:pt x="8455" y="4896"/>
                      <a:pt x="8488" y="4896"/>
                    </a:cubicBezTo>
                    <a:cubicBezTo>
                      <a:pt x="8505" y="4879"/>
                      <a:pt x="8522" y="4863"/>
                      <a:pt x="8522" y="4846"/>
                    </a:cubicBezTo>
                    <a:cubicBezTo>
                      <a:pt x="8438" y="4762"/>
                      <a:pt x="8321" y="4779"/>
                      <a:pt x="8355" y="4896"/>
                    </a:cubicBezTo>
                    <a:close/>
                    <a:moveTo>
                      <a:pt x="8505" y="4896"/>
                    </a:moveTo>
                    <a:cubicBezTo>
                      <a:pt x="8538" y="4863"/>
                      <a:pt x="8538" y="4846"/>
                      <a:pt x="8572" y="4829"/>
                    </a:cubicBezTo>
                    <a:cubicBezTo>
                      <a:pt x="8522" y="4796"/>
                      <a:pt x="8488" y="4712"/>
                      <a:pt x="8438" y="4679"/>
                    </a:cubicBezTo>
                    <a:cubicBezTo>
                      <a:pt x="8438" y="4662"/>
                      <a:pt x="8455" y="4662"/>
                      <a:pt x="8455" y="4679"/>
                    </a:cubicBezTo>
                    <a:cubicBezTo>
                      <a:pt x="8472" y="4679"/>
                      <a:pt x="8455" y="4646"/>
                      <a:pt x="8472" y="4646"/>
                    </a:cubicBezTo>
                    <a:cubicBezTo>
                      <a:pt x="8505" y="4646"/>
                      <a:pt x="8488" y="4662"/>
                      <a:pt x="8488" y="4696"/>
                    </a:cubicBezTo>
                    <a:cubicBezTo>
                      <a:pt x="8505" y="4679"/>
                      <a:pt x="8522" y="4679"/>
                      <a:pt x="8522" y="4662"/>
                    </a:cubicBezTo>
                    <a:cubicBezTo>
                      <a:pt x="8555" y="4679"/>
                      <a:pt x="8505" y="4696"/>
                      <a:pt x="8522" y="4746"/>
                    </a:cubicBezTo>
                    <a:cubicBezTo>
                      <a:pt x="8538" y="4746"/>
                      <a:pt x="8572" y="4746"/>
                      <a:pt x="8555" y="4712"/>
                    </a:cubicBezTo>
                    <a:cubicBezTo>
                      <a:pt x="8572" y="4762"/>
                      <a:pt x="8605" y="4762"/>
                      <a:pt x="8605" y="4796"/>
                    </a:cubicBezTo>
                    <a:cubicBezTo>
                      <a:pt x="8639" y="4796"/>
                      <a:pt x="8639" y="4762"/>
                      <a:pt x="8605" y="4762"/>
                    </a:cubicBezTo>
                    <a:cubicBezTo>
                      <a:pt x="8622" y="4746"/>
                      <a:pt x="8655" y="4779"/>
                      <a:pt x="8655" y="4813"/>
                    </a:cubicBezTo>
                    <a:cubicBezTo>
                      <a:pt x="8689" y="4813"/>
                      <a:pt x="8689" y="4779"/>
                      <a:pt x="8706" y="4813"/>
                    </a:cubicBezTo>
                    <a:cubicBezTo>
                      <a:pt x="8722" y="4762"/>
                      <a:pt x="8839" y="4762"/>
                      <a:pt x="8772" y="4662"/>
                    </a:cubicBezTo>
                    <a:cubicBezTo>
                      <a:pt x="8772" y="4646"/>
                      <a:pt x="8739" y="4662"/>
                      <a:pt x="8756" y="4612"/>
                    </a:cubicBezTo>
                    <a:cubicBezTo>
                      <a:pt x="8722" y="4679"/>
                      <a:pt x="8672" y="4562"/>
                      <a:pt x="8655" y="4646"/>
                    </a:cubicBezTo>
                    <a:cubicBezTo>
                      <a:pt x="8622" y="4612"/>
                      <a:pt x="8672" y="4579"/>
                      <a:pt x="8672" y="4562"/>
                    </a:cubicBezTo>
                    <a:cubicBezTo>
                      <a:pt x="8689" y="4595"/>
                      <a:pt x="8706" y="4562"/>
                      <a:pt x="8739" y="4579"/>
                    </a:cubicBezTo>
                    <a:cubicBezTo>
                      <a:pt x="8722" y="4562"/>
                      <a:pt x="8739" y="4545"/>
                      <a:pt x="8772" y="4545"/>
                    </a:cubicBezTo>
                    <a:cubicBezTo>
                      <a:pt x="8756" y="4529"/>
                      <a:pt x="8756" y="4512"/>
                      <a:pt x="8739" y="4512"/>
                    </a:cubicBezTo>
                    <a:cubicBezTo>
                      <a:pt x="8789" y="4478"/>
                      <a:pt x="8756" y="4562"/>
                      <a:pt x="8806" y="4529"/>
                    </a:cubicBezTo>
                    <a:cubicBezTo>
                      <a:pt x="8806" y="4545"/>
                      <a:pt x="8789" y="4579"/>
                      <a:pt x="8823" y="4579"/>
                    </a:cubicBezTo>
                    <a:cubicBezTo>
                      <a:pt x="8823" y="4595"/>
                      <a:pt x="8789" y="4612"/>
                      <a:pt x="8839" y="4612"/>
                    </a:cubicBezTo>
                    <a:cubicBezTo>
                      <a:pt x="8806" y="4629"/>
                      <a:pt x="8839" y="4646"/>
                      <a:pt x="8839" y="4696"/>
                    </a:cubicBezTo>
                    <a:cubicBezTo>
                      <a:pt x="8906" y="4646"/>
                      <a:pt x="8923" y="4779"/>
                      <a:pt x="8939" y="4729"/>
                    </a:cubicBezTo>
                    <a:cubicBezTo>
                      <a:pt x="8956" y="4729"/>
                      <a:pt x="8939" y="4779"/>
                      <a:pt x="8923" y="4779"/>
                    </a:cubicBezTo>
                    <a:cubicBezTo>
                      <a:pt x="8973" y="4879"/>
                      <a:pt x="8873" y="4762"/>
                      <a:pt x="8889" y="4712"/>
                    </a:cubicBezTo>
                    <a:cubicBezTo>
                      <a:pt x="8856" y="4746"/>
                      <a:pt x="8873" y="4762"/>
                      <a:pt x="8856" y="4813"/>
                    </a:cubicBezTo>
                    <a:cubicBezTo>
                      <a:pt x="8806" y="4779"/>
                      <a:pt x="8806" y="4829"/>
                      <a:pt x="8756" y="4846"/>
                    </a:cubicBezTo>
                    <a:cubicBezTo>
                      <a:pt x="8756" y="4863"/>
                      <a:pt x="8756" y="4863"/>
                      <a:pt x="8756" y="4879"/>
                    </a:cubicBezTo>
                    <a:lnTo>
                      <a:pt x="8639" y="4879"/>
                    </a:lnTo>
                    <a:cubicBezTo>
                      <a:pt x="8605" y="4879"/>
                      <a:pt x="8555" y="4863"/>
                      <a:pt x="8538" y="4896"/>
                    </a:cubicBezTo>
                    <a:close/>
                    <a:moveTo>
                      <a:pt x="8572" y="4896"/>
                    </a:moveTo>
                    <a:lnTo>
                      <a:pt x="8572" y="4896"/>
                    </a:lnTo>
                    <a:lnTo>
                      <a:pt x="8572" y="4879"/>
                    </a:lnTo>
                    <a:cubicBezTo>
                      <a:pt x="8572" y="4879"/>
                      <a:pt x="8572" y="4879"/>
                      <a:pt x="8572" y="4896"/>
                    </a:cubicBezTo>
                    <a:close/>
                    <a:moveTo>
                      <a:pt x="9006" y="4879"/>
                    </a:moveTo>
                    <a:lnTo>
                      <a:pt x="9056" y="4879"/>
                    </a:lnTo>
                    <a:cubicBezTo>
                      <a:pt x="9056" y="4863"/>
                      <a:pt x="9056" y="4846"/>
                      <a:pt x="9040" y="4829"/>
                    </a:cubicBezTo>
                    <a:cubicBezTo>
                      <a:pt x="9073" y="4813"/>
                      <a:pt x="9090" y="4863"/>
                      <a:pt x="9090" y="4829"/>
                    </a:cubicBezTo>
                    <a:cubicBezTo>
                      <a:pt x="9090" y="4813"/>
                      <a:pt x="9073" y="4813"/>
                      <a:pt x="9073" y="4779"/>
                    </a:cubicBezTo>
                    <a:cubicBezTo>
                      <a:pt x="9107" y="4762"/>
                      <a:pt x="9123" y="4712"/>
                      <a:pt x="9140" y="4679"/>
                    </a:cubicBezTo>
                    <a:cubicBezTo>
                      <a:pt x="9090" y="4646"/>
                      <a:pt x="9140" y="4595"/>
                      <a:pt x="9123" y="4579"/>
                    </a:cubicBezTo>
                    <a:cubicBezTo>
                      <a:pt x="9107" y="4612"/>
                      <a:pt x="9090" y="4646"/>
                      <a:pt x="9107" y="4662"/>
                    </a:cubicBezTo>
                    <a:cubicBezTo>
                      <a:pt x="9056" y="4662"/>
                      <a:pt x="9073" y="4712"/>
                      <a:pt x="9040" y="4712"/>
                    </a:cubicBezTo>
                    <a:cubicBezTo>
                      <a:pt x="9040" y="4696"/>
                      <a:pt x="9040" y="4679"/>
                      <a:pt x="9023" y="4679"/>
                    </a:cubicBezTo>
                    <a:cubicBezTo>
                      <a:pt x="8973" y="4662"/>
                      <a:pt x="8990" y="4712"/>
                      <a:pt x="8956" y="4712"/>
                    </a:cubicBezTo>
                    <a:cubicBezTo>
                      <a:pt x="8956" y="4696"/>
                      <a:pt x="8956" y="4696"/>
                      <a:pt x="8956" y="4712"/>
                    </a:cubicBezTo>
                    <a:cubicBezTo>
                      <a:pt x="8973" y="4712"/>
                      <a:pt x="8990" y="4729"/>
                      <a:pt x="8973" y="4779"/>
                    </a:cubicBezTo>
                    <a:cubicBezTo>
                      <a:pt x="8990" y="4779"/>
                      <a:pt x="9006" y="4762"/>
                      <a:pt x="9023" y="4779"/>
                    </a:cubicBezTo>
                    <a:cubicBezTo>
                      <a:pt x="9006" y="4796"/>
                      <a:pt x="8990" y="4796"/>
                      <a:pt x="8990" y="4813"/>
                    </a:cubicBezTo>
                    <a:cubicBezTo>
                      <a:pt x="9023" y="4829"/>
                      <a:pt x="9006" y="4863"/>
                      <a:pt x="9006" y="4879"/>
                    </a:cubicBezTo>
                    <a:close/>
                    <a:moveTo>
                      <a:pt x="9123" y="4879"/>
                    </a:moveTo>
                    <a:lnTo>
                      <a:pt x="9173" y="4879"/>
                    </a:lnTo>
                    <a:cubicBezTo>
                      <a:pt x="9173" y="4863"/>
                      <a:pt x="9157" y="4813"/>
                      <a:pt x="9190" y="4813"/>
                    </a:cubicBezTo>
                    <a:cubicBezTo>
                      <a:pt x="9173" y="4879"/>
                      <a:pt x="9224" y="4829"/>
                      <a:pt x="9224" y="4846"/>
                    </a:cubicBezTo>
                    <a:cubicBezTo>
                      <a:pt x="9224" y="4863"/>
                      <a:pt x="9207" y="4863"/>
                      <a:pt x="9207" y="4879"/>
                    </a:cubicBezTo>
                    <a:lnTo>
                      <a:pt x="9240" y="4879"/>
                    </a:lnTo>
                    <a:cubicBezTo>
                      <a:pt x="9240" y="4863"/>
                      <a:pt x="9240" y="4863"/>
                      <a:pt x="9240" y="4846"/>
                    </a:cubicBezTo>
                    <a:cubicBezTo>
                      <a:pt x="9240" y="4879"/>
                      <a:pt x="9274" y="4863"/>
                      <a:pt x="9290" y="4863"/>
                    </a:cubicBezTo>
                    <a:lnTo>
                      <a:pt x="9357" y="4863"/>
                    </a:lnTo>
                    <a:cubicBezTo>
                      <a:pt x="9357" y="4863"/>
                      <a:pt x="9357" y="4863"/>
                      <a:pt x="9357" y="4863"/>
                    </a:cubicBezTo>
                    <a:cubicBezTo>
                      <a:pt x="9357" y="4863"/>
                      <a:pt x="9357" y="4863"/>
                      <a:pt x="9357" y="4863"/>
                    </a:cubicBezTo>
                    <a:lnTo>
                      <a:pt x="9474" y="4863"/>
                    </a:lnTo>
                    <a:cubicBezTo>
                      <a:pt x="9457" y="4846"/>
                      <a:pt x="9457" y="4829"/>
                      <a:pt x="9474" y="4813"/>
                    </a:cubicBezTo>
                    <a:cubicBezTo>
                      <a:pt x="9457" y="4813"/>
                      <a:pt x="9457" y="4796"/>
                      <a:pt x="9441" y="4779"/>
                    </a:cubicBezTo>
                    <a:cubicBezTo>
                      <a:pt x="9424" y="4796"/>
                      <a:pt x="9424" y="4829"/>
                      <a:pt x="9407" y="4829"/>
                    </a:cubicBezTo>
                    <a:cubicBezTo>
                      <a:pt x="9374" y="4746"/>
                      <a:pt x="9357" y="4696"/>
                      <a:pt x="9324" y="4662"/>
                    </a:cubicBezTo>
                    <a:cubicBezTo>
                      <a:pt x="9324" y="4629"/>
                      <a:pt x="9374" y="4662"/>
                      <a:pt x="9374" y="4612"/>
                    </a:cubicBezTo>
                    <a:cubicBezTo>
                      <a:pt x="9340" y="4612"/>
                      <a:pt x="9340" y="4629"/>
                      <a:pt x="9324" y="4629"/>
                    </a:cubicBezTo>
                    <a:cubicBezTo>
                      <a:pt x="9324" y="4612"/>
                      <a:pt x="9324" y="4595"/>
                      <a:pt x="9340" y="4579"/>
                    </a:cubicBezTo>
                    <a:cubicBezTo>
                      <a:pt x="9340" y="4612"/>
                      <a:pt x="9374" y="4595"/>
                      <a:pt x="9374" y="4595"/>
                    </a:cubicBezTo>
                    <a:cubicBezTo>
                      <a:pt x="9374" y="4579"/>
                      <a:pt x="9374" y="4545"/>
                      <a:pt x="9391" y="4545"/>
                    </a:cubicBezTo>
                    <a:cubicBezTo>
                      <a:pt x="9407" y="4562"/>
                      <a:pt x="9407" y="4562"/>
                      <a:pt x="9424" y="4579"/>
                    </a:cubicBezTo>
                    <a:cubicBezTo>
                      <a:pt x="9407" y="4512"/>
                      <a:pt x="9374" y="4562"/>
                      <a:pt x="9357" y="4579"/>
                    </a:cubicBezTo>
                    <a:cubicBezTo>
                      <a:pt x="9340" y="4529"/>
                      <a:pt x="9340" y="4495"/>
                      <a:pt x="9340" y="4445"/>
                    </a:cubicBezTo>
                    <a:cubicBezTo>
                      <a:pt x="9307" y="4445"/>
                      <a:pt x="9307" y="4412"/>
                      <a:pt x="9290" y="4395"/>
                    </a:cubicBezTo>
                    <a:cubicBezTo>
                      <a:pt x="9257" y="4445"/>
                      <a:pt x="9157" y="4412"/>
                      <a:pt x="9173" y="4345"/>
                    </a:cubicBezTo>
                    <a:cubicBezTo>
                      <a:pt x="9157" y="4345"/>
                      <a:pt x="9140" y="4361"/>
                      <a:pt x="9123" y="4378"/>
                    </a:cubicBezTo>
                    <a:cubicBezTo>
                      <a:pt x="9123" y="4378"/>
                      <a:pt x="9123" y="4378"/>
                      <a:pt x="9140" y="4395"/>
                    </a:cubicBezTo>
                    <a:cubicBezTo>
                      <a:pt x="9073" y="4445"/>
                      <a:pt x="9056" y="4361"/>
                      <a:pt x="9073" y="4278"/>
                    </a:cubicBezTo>
                    <a:cubicBezTo>
                      <a:pt x="9040" y="4278"/>
                      <a:pt x="9023" y="4295"/>
                      <a:pt x="9023" y="4295"/>
                    </a:cubicBezTo>
                    <a:cubicBezTo>
                      <a:pt x="9006" y="4278"/>
                      <a:pt x="9023" y="4228"/>
                      <a:pt x="8990" y="4228"/>
                    </a:cubicBezTo>
                    <a:cubicBezTo>
                      <a:pt x="8973" y="4244"/>
                      <a:pt x="8956" y="4261"/>
                      <a:pt x="8973" y="4295"/>
                    </a:cubicBezTo>
                    <a:cubicBezTo>
                      <a:pt x="9023" y="4295"/>
                      <a:pt x="9023" y="4345"/>
                      <a:pt x="9056" y="4345"/>
                    </a:cubicBezTo>
                    <a:cubicBezTo>
                      <a:pt x="9040" y="4345"/>
                      <a:pt x="9056" y="4378"/>
                      <a:pt x="9023" y="4378"/>
                    </a:cubicBezTo>
                    <a:cubicBezTo>
                      <a:pt x="9023" y="4412"/>
                      <a:pt x="9040" y="4428"/>
                      <a:pt x="9073" y="4428"/>
                    </a:cubicBezTo>
                    <a:cubicBezTo>
                      <a:pt x="9056" y="4378"/>
                      <a:pt x="9107" y="4462"/>
                      <a:pt x="9123" y="4412"/>
                    </a:cubicBezTo>
                    <a:cubicBezTo>
                      <a:pt x="9140" y="4428"/>
                      <a:pt x="9140" y="4462"/>
                      <a:pt x="9140" y="4495"/>
                    </a:cubicBezTo>
                    <a:cubicBezTo>
                      <a:pt x="9190" y="4478"/>
                      <a:pt x="9140" y="4512"/>
                      <a:pt x="9173" y="4529"/>
                    </a:cubicBezTo>
                    <a:cubicBezTo>
                      <a:pt x="9173" y="4495"/>
                      <a:pt x="9224" y="4512"/>
                      <a:pt x="9224" y="4512"/>
                    </a:cubicBezTo>
                    <a:lnTo>
                      <a:pt x="9224" y="4562"/>
                    </a:lnTo>
                    <a:cubicBezTo>
                      <a:pt x="9257" y="4579"/>
                      <a:pt x="9257" y="4579"/>
                      <a:pt x="9290" y="4579"/>
                    </a:cubicBezTo>
                    <a:cubicBezTo>
                      <a:pt x="9257" y="4612"/>
                      <a:pt x="9257" y="4629"/>
                      <a:pt x="9274" y="4679"/>
                    </a:cubicBezTo>
                    <a:cubicBezTo>
                      <a:pt x="9257" y="4679"/>
                      <a:pt x="9224" y="4696"/>
                      <a:pt x="9207" y="4679"/>
                    </a:cubicBezTo>
                    <a:cubicBezTo>
                      <a:pt x="9257" y="4712"/>
                      <a:pt x="9190" y="4746"/>
                      <a:pt x="9240" y="4762"/>
                    </a:cubicBezTo>
                    <a:cubicBezTo>
                      <a:pt x="9190" y="4762"/>
                      <a:pt x="9240" y="4796"/>
                      <a:pt x="9207" y="4813"/>
                    </a:cubicBezTo>
                    <a:cubicBezTo>
                      <a:pt x="9190" y="4813"/>
                      <a:pt x="9190" y="4779"/>
                      <a:pt x="9157" y="4796"/>
                    </a:cubicBezTo>
                    <a:cubicBezTo>
                      <a:pt x="9140" y="4846"/>
                      <a:pt x="9140" y="4863"/>
                      <a:pt x="9123" y="4813"/>
                    </a:cubicBezTo>
                    <a:lnTo>
                      <a:pt x="9123" y="4879"/>
                    </a:lnTo>
                    <a:close/>
                    <a:moveTo>
                      <a:pt x="9591" y="151"/>
                    </a:moveTo>
                    <a:cubicBezTo>
                      <a:pt x="9558" y="134"/>
                      <a:pt x="9541" y="134"/>
                      <a:pt x="9508" y="134"/>
                    </a:cubicBezTo>
                    <a:lnTo>
                      <a:pt x="9290" y="134"/>
                    </a:lnTo>
                    <a:cubicBezTo>
                      <a:pt x="9290" y="134"/>
                      <a:pt x="9290" y="134"/>
                      <a:pt x="9290" y="151"/>
                    </a:cubicBezTo>
                    <a:cubicBezTo>
                      <a:pt x="9274" y="151"/>
                      <a:pt x="9257" y="151"/>
                      <a:pt x="9240" y="134"/>
                    </a:cubicBezTo>
                    <a:lnTo>
                      <a:pt x="9240" y="134"/>
                    </a:lnTo>
                    <a:lnTo>
                      <a:pt x="9224" y="134"/>
                    </a:lnTo>
                    <a:cubicBezTo>
                      <a:pt x="9240" y="151"/>
                      <a:pt x="9257" y="184"/>
                      <a:pt x="9207" y="168"/>
                    </a:cubicBezTo>
                    <a:cubicBezTo>
                      <a:pt x="9224" y="184"/>
                      <a:pt x="9240" y="184"/>
                      <a:pt x="9240" y="218"/>
                    </a:cubicBezTo>
                    <a:cubicBezTo>
                      <a:pt x="9224" y="218"/>
                      <a:pt x="9207" y="234"/>
                      <a:pt x="9190" y="234"/>
                    </a:cubicBezTo>
                    <a:cubicBezTo>
                      <a:pt x="9207" y="268"/>
                      <a:pt x="9173" y="268"/>
                      <a:pt x="9190" y="335"/>
                    </a:cubicBezTo>
                    <a:cubicBezTo>
                      <a:pt x="9207" y="301"/>
                      <a:pt x="9207" y="301"/>
                      <a:pt x="9240" y="301"/>
                    </a:cubicBezTo>
                    <a:cubicBezTo>
                      <a:pt x="9240" y="251"/>
                      <a:pt x="9207" y="251"/>
                      <a:pt x="9240" y="234"/>
                    </a:cubicBezTo>
                    <a:cubicBezTo>
                      <a:pt x="9257" y="251"/>
                      <a:pt x="9224" y="335"/>
                      <a:pt x="9274" y="301"/>
                    </a:cubicBezTo>
                    <a:cubicBezTo>
                      <a:pt x="9274" y="351"/>
                      <a:pt x="9257" y="402"/>
                      <a:pt x="9240" y="385"/>
                    </a:cubicBezTo>
                    <a:cubicBezTo>
                      <a:pt x="9240" y="385"/>
                      <a:pt x="9240" y="402"/>
                      <a:pt x="9240" y="418"/>
                    </a:cubicBezTo>
                    <a:cubicBezTo>
                      <a:pt x="9257" y="402"/>
                      <a:pt x="9274" y="385"/>
                      <a:pt x="9274" y="368"/>
                    </a:cubicBezTo>
                    <a:cubicBezTo>
                      <a:pt x="9290" y="385"/>
                      <a:pt x="9290" y="418"/>
                      <a:pt x="9307" y="435"/>
                    </a:cubicBezTo>
                    <a:cubicBezTo>
                      <a:pt x="9290" y="452"/>
                      <a:pt x="9290" y="502"/>
                      <a:pt x="9240" y="502"/>
                    </a:cubicBezTo>
                    <a:cubicBezTo>
                      <a:pt x="9257" y="535"/>
                      <a:pt x="9274" y="552"/>
                      <a:pt x="9240" y="585"/>
                    </a:cubicBezTo>
                    <a:cubicBezTo>
                      <a:pt x="9224" y="569"/>
                      <a:pt x="9240" y="569"/>
                      <a:pt x="9240" y="552"/>
                    </a:cubicBezTo>
                    <a:cubicBezTo>
                      <a:pt x="9207" y="535"/>
                      <a:pt x="9224" y="602"/>
                      <a:pt x="9190" y="585"/>
                    </a:cubicBezTo>
                    <a:cubicBezTo>
                      <a:pt x="9190" y="569"/>
                      <a:pt x="9190" y="535"/>
                      <a:pt x="9173" y="535"/>
                    </a:cubicBezTo>
                    <a:cubicBezTo>
                      <a:pt x="9190" y="502"/>
                      <a:pt x="9207" y="535"/>
                      <a:pt x="9207" y="535"/>
                    </a:cubicBezTo>
                    <a:cubicBezTo>
                      <a:pt x="9224" y="535"/>
                      <a:pt x="9224" y="518"/>
                      <a:pt x="9240" y="502"/>
                    </a:cubicBezTo>
                    <a:cubicBezTo>
                      <a:pt x="9224" y="502"/>
                      <a:pt x="9224" y="485"/>
                      <a:pt x="9207" y="485"/>
                    </a:cubicBezTo>
                    <a:cubicBezTo>
                      <a:pt x="9257" y="485"/>
                      <a:pt x="9240" y="435"/>
                      <a:pt x="9224" y="385"/>
                    </a:cubicBezTo>
                    <a:cubicBezTo>
                      <a:pt x="9190" y="402"/>
                      <a:pt x="9224" y="385"/>
                      <a:pt x="9207" y="368"/>
                    </a:cubicBezTo>
                    <a:cubicBezTo>
                      <a:pt x="9190" y="402"/>
                      <a:pt x="9157" y="368"/>
                      <a:pt x="9140" y="351"/>
                    </a:cubicBezTo>
                    <a:cubicBezTo>
                      <a:pt x="9123" y="368"/>
                      <a:pt x="9123" y="402"/>
                      <a:pt x="9073" y="402"/>
                    </a:cubicBezTo>
                    <a:cubicBezTo>
                      <a:pt x="9073" y="368"/>
                      <a:pt x="9040" y="301"/>
                      <a:pt x="9090" y="301"/>
                    </a:cubicBezTo>
                    <a:cubicBezTo>
                      <a:pt x="9090" y="285"/>
                      <a:pt x="9056" y="301"/>
                      <a:pt x="9040" y="301"/>
                    </a:cubicBezTo>
                    <a:cubicBezTo>
                      <a:pt x="9040" y="268"/>
                      <a:pt x="9040" y="234"/>
                      <a:pt x="9056" y="234"/>
                    </a:cubicBezTo>
                    <a:cubicBezTo>
                      <a:pt x="9040" y="184"/>
                      <a:pt x="8990" y="201"/>
                      <a:pt x="8973" y="168"/>
                    </a:cubicBezTo>
                    <a:cubicBezTo>
                      <a:pt x="8973" y="234"/>
                      <a:pt x="8906" y="134"/>
                      <a:pt x="8856" y="168"/>
                    </a:cubicBezTo>
                    <a:cubicBezTo>
                      <a:pt x="8873" y="151"/>
                      <a:pt x="8873" y="134"/>
                      <a:pt x="8873" y="117"/>
                    </a:cubicBezTo>
                    <a:lnTo>
                      <a:pt x="8839" y="117"/>
                    </a:lnTo>
                    <a:cubicBezTo>
                      <a:pt x="8839" y="134"/>
                      <a:pt x="8839" y="151"/>
                      <a:pt x="8856" y="151"/>
                    </a:cubicBezTo>
                    <a:cubicBezTo>
                      <a:pt x="8823" y="168"/>
                      <a:pt x="8789" y="117"/>
                      <a:pt x="8806" y="184"/>
                    </a:cubicBezTo>
                    <a:cubicBezTo>
                      <a:pt x="8789" y="168"/>
                      <a:pt x="8772" y="134"/>
                      <a:pt x="8772" y="117"/>
                    </a:cubicBezTo>
                    <a:lnTo>
                      <a:pt x="8722" y="117"/>
                    </a:lnTo>
                    <a:cubicBezTo>
                      <a:pt x="8722" y="117"/>
                      <a:pt x="8722" y="117"/>
                      <a:pt x="8722" y="134"/>
                    </a:cubicBezTo>
                    <a:cubicBezTo>
                      <a:pt x="8706" y="117"/>
                      <a:pt x="8706" y="117"/>
                      <a:pt x="8706" y="117"/>
                    </a:cubicBezTo>
                    <a:lnTo>
                      <a:pt x="8639" y="117"/>
                    </a:lnTo>
                    <a:cubicBezTo>
                      <a:pt x="8655" y="117"/>
                      <a:pt x="8689" y="117"/>
                      <a:pt x="8672" y="151"/>
                    </a:cubicBezTo>
                    <a:cubicBezTo>
                      <a:pt x="8655" y="151"/>
                      <a:pt x="8655" y="168"/>
                      <a:pt x="8639" y="168"/>
                    </a:cubicBezTo>
                    <a:cubicBezTo>
                      <a:pt x="8639" y="134"/>
                      <a:pt x="8622" y="134"/>
                      <a:pt x="8622" y="151"/>
                    </a:cubicBezTo>
                    <a:cubicBezTo>
                      <a:pt x="8622" y="134"/>
                      <a:pt x="8622" y="117"/>
                      <a:pt x="8622" y="117"/>
                    </a:cubicBezTo>
                    <a:lnTo>
                      <a:pt x="8054" y="84"/>
                    </a:lnTo>
                    <a:cubicBezTo>
                      <a:pt x="8054" y="101"/>
                      <a:pt x="8054" y="117"/>
                      <a:pt x="8037" y="117"/>
                    </a:cubicBezTo>
                    <a:cubicBezTo>
                      <a:pt x="8037" y="101"/>
                      <a:pt x="8021" y="101"/>
                      <a:pt x="8021" y="84"/>
                    </a:cubicBezTo>
                    <a:lnTo>
                      <a:pt x="7820" y="84"/>
                    </a:lnTo>
                    <a:lnTo>
                      <a:pt x="7820" y="84"/>
                    </a:lnTo>
                    <a:cubicBezTo>
                      <a:pt x="7787" y="67"/>
                      <a:pt x="7787" y="101"/>
                      <a:pt x="7770" y="84"/>
                    </a:cubicBezTo>
                    <a:cubicBezTo>
                      <a:pt x="7770" y="101"/>
                      <a:pt x="7753" y="134"/>
                      <a:pt x="7770" y="134"/>
                    </a:cubicBezTo>
                    <a:cubicBezTo>
                      <a:pt x="7770" y="168"/>
                      <a:pt x="7753" y="117"/>
                      <a:pt x="7753" y="168"/>
                    </a:cubicBezTo>
                    <a:cubicBezTo>
                      <a:pt x="7736" y="151"/>
                      <a:pt x="7753" y="117"/>
                      <a:pt x="7753" y="117"/>
                    </a:cubicBezTo>
                    <a:cubicBezTo>
                      <a:pt x="7720" y="101"/>
                      <a:pt x="7753" y="151"/>
                      <a:pt x="7720" y="134"/>
                    </a:cubicBezTo>
                    <a:cubicBezTo>
                      <a:pt x="7736" y="101"/>
                      <a:pt x="7720" y="101"/>
                      <a:pt x="7703" y="84"/>
                    </a:cubicBezTo>
                    <a:lnTo>
                      <a:pt x="7653" y="67"/>
                    </a:lnTo>
                    <a:cubicBezTo>
                      <a:pt x="7653" y="101"/>
                      <a:pt x="7636" y="101"/>
                      <a:pt x="7636" y="134"/>
                    </a:cubicBezTo>
                    <a:cubicBezTo>
                      <a:pt x="7620" y="117"/>
                      <a:pt x="7603" y="117"/>
                      <a:pt x="7603" y="168"/>
                    </a:cubicBezTo>
                    <a:cubicBezTo>
                      <a:pt x="7603" y="168"/>
                      <a:pt x="7586" y="168"/>
                      <a:pt x="7586" y="151"/>
                    </a:cubicBezTo>
                    <a:cubicBezTo>
                      <a:pt x="7536" y="201"/>
                      <a:pt x="7569" y="251"/>
                      <a:pt x="7536" y="301"/>
                    </a:cubicBezTo>
                    <a:cubicBezTo>
                      <a:pt x="7569" y="318"/>
                      <a:pt x="7586" y="268"/>
                      <a:pt x="7603" y="301"/>
                    </a:cubicBezTo>
                    <a:cubicBezTo>
                      <a:pt x="7620" y="285"/>
                      <a:pt x="7620" y="268"/>
                      <a:pt x="7620" y="234"/>
                    </a:cubicBezTo>
                    <a:cubicBezTo>
                      <a:pt x="7636" y="234"/>
                      <a:pt x="7653" y="234"/>
                      <a:pt x="7653" y="218"/>
                    </a:cubicBezTo>
                    <a:cubicBezTo>
                      <a:pt x="7670" y="218"/>
                      <a:pt x="7670" y="234"/>
                      <a:pt x="7686" y="234"/>
                    </a:cubicBezTo>
                    <a:cubicBezTo>
                      <a:pt x="7686" y="268"/>
                      <a:pt x="7670" y="318"/>
                      <a:pt x="7653" y="351"/>
                    </a:cubicBezTo>
                    <a:cubicBezTo>
                      <a:pt x="7670" y="402"/>
                      <a:pt x="7720" y="335"/>
                      <a:pt x="7686" y="301"/>
                    </a:cubicBezTo>
                    <a:cubicBezTo>
                      <a:pt x="7686" y="285"/>
                      <a:pt x="7720" y="301"/>
                      <a:pt x="7736" y="301"/>
                    </a:cubicBezTo>
                    <a:cubicBezTo>
                      <a:pt x="7720" y="335"/>
                      <a:pt x="7736" y="368"/>
                      <a:pt x="7720" y="402"/>
                    </a:cubicBezTo>
                    <a:cubicBezTo>
                      <a:pt x="7736" y="402"/>
                      <a:pt x="7753" y="402"/>
                      <a:pt x="7753" y="418"/>
                    </a:cubicBezTo>
                    <a:cubicBezTo>
                      <a:pt x="7770" y="418"/>
                      <a:pt x="7753" y="402"/>
                      <a:pt x="7753" y="385"/>
                    </a:cubicBezTo>
                    <a:cubicBezTo>
                      <a:pt x="7753" y="385"/>
                      <a:pt x="7753" y="385"/>
                      <a:pt x="7753" y="385"/>
                    </a:cubicBezTo>
                    <a:lnTo>
                      <a:pt x="7753" y="385"/>
                    </a:lnTo>
                    <a:cubicBezTo>
                      <a:pt x="7770" y="402"/>
                      <a:pt x="7803" y="435"/>
                      <a:pt x="7803" y="468"/>
                    </a:cubicBezTo>
                    <a:cubicBezTo>
                      <a:pt x="7787" y="485"/>
                      <a:pt x="7753" y="452"/>
                      <a:pt x="7753" y="485"/>
                    </a:cubicBezTo>
                    <a:cubicBezTo>
                      <a:pt x="7753" y="518"/>
                      <a:pt x="7770" y="468"/>
                      <a:pt x="7787" y="502"/>
                    </a:cubicBezTo>
                    <a:cubicBezTo>
                      <a:pt x="7803" y="535"/>
                      <a:pt x="7753" y="518"/>
                      <a:pt x="7770" y="552"/>
                    </a:cubicBezTo>
                    <a:cubicBezTo>
                      <a:pt x="7787" y="585"/>
                      <a:pt x="7837" y="552"/>
                      <a:pt x="7870" y="569"/>
                    </a:cubicBezTo>
                    <a:cubicBezTo>
                      <a:pt x="7870" y="518"/>
                      <a:pt x="7887" y="435"/>
                      <a:pt x="7937" y="435"/>
                    </a:cubicBezTo>
                    <a:cubicBezTo>
                      <a:pt x="7937" y="418"/>
                      <a:pt x="7920" y="435"/>
                      <a:pt x="7937" y="402"/>
                    </a:cubicBezTo>
                    <a:cubicBezTo>
                      <a:pt x="7937" y="385"/>
                      <a:pt x="7920" y="402"/>
                      <a:pt x="7904" y="402"/>
                    </a:cubicBezTo>
                    <a:cubicBezTo>
                      <a:pt x="7920" y="351"/>
                      <a:pt x="7920" y="351"/>
                      <a:pt x="7904" y="301"/>
                    </a:cubicBezTo>
                    <a:cubicBezTo>
                      <a:pt x="7954" y="285"/>
                      <a:pt x="7970" y="335"/>
                      <a:pt x="7954" y="368"/>
                    </a:cubicBezTo>
                    <a:cubicBezTo>
                      <a:pt x="7970" y="385"/>
                      <a:pt x="7987" y="385"/>
                      <a:pt x="8021" y="402"/>
                    </a:cubicBezTo>
                    <a:cubicBezTo>
                      <a:pt x="8004" y="435"/>
                      <a:pt x="7970" y="435"/>
                      <a:pt x="7954" y="485"/>
                    </a:cubicBezTo>
                    <a:cubicBezTo>
                      <a:pt x="7970" y="518"/>
                      <a:pt x="7987" y="535"/>
                      <a:pt x="8037" y="535"/>
                    </a:cubicBezTo>
                    <a:cubicBezTo>
                      <a:pt x="8054" y="502"/>
                      <a:pt x="8071" y="468"/>
                      <a:pt x="8071" y="435"/>
                    </a:cubicBezTo>
                    <a:cubicBezTo>
                      <a:pt x="8071" y="452"/>
                      <a:pt x="8104" y="452"/>
                      <a:pt x="8104" y="435"/>
                    </a:cubicBezTo>
                    <a:cubicBezTo>
                      <a:pt x="8121" y="485"/>
                      <a:pt x="8171" y="485"/>
                      <a:pt x="8204" y="452"/>
                    </a:cubicBezTo>
                    <a:cubicBezTo>
                      <a:pt x="8221" y="418"/>
                      <a:pt x="8204" y="585"/>
                      <a:pt x="8121" y="585"/>
                    </a:cubicBezTo>
                    <a:cubicBezTo>
                      <a:pt x="8137" y="602"/>
                      <a:pt x="8171" y="602"/>
                      <a:pt x="8154" y="635"/>
                    </a:cubicBezTo>
                    <a:cubicBezTo>
                      <a:pt x="8154" y="635"/>
                      <a:pt x="8137" y="619"/>
                      <a:pt x="8121" y="602"/>
                    </a:cubicBezTo>
                    <a:cubicBezTo>
                      <a:pt x="8104" y="602"/>
                      <a:pt x="8137" y="619"/>
                      <a:pt x="8121" y="652"/>
                    </a:cubicBezTo>
                    <a:cubicBezTo>
                      <a:pt x="8104" y="669"/>
                      <a:pt x="8121" y="652"/>
                      <a:pt x="8087" y="652"/>
                    </a:cubicBezTo>
                    <a:cubicBezTo>
                      <a:pt x="8071" y="669"/>
                      <a:pt x="8071" y="702"/>
                      <a:pt x="8054" y="702"/>
                    </a:cubicBezTo>
                    <a:cubicBezTo>
                      <a:pt x="8104" y="669"/>
                      <a:pt x="8171" y="736"/>
                      <a:pt x="8154" y="803"/>
                    </a:cubicBezTo>
                    <a:cubicBezTo>
                      <a:pt x="8121" y="786"/>
                      <a:pt x="8104" y="769"/>
                      <a:pt x="8087" y="736"/>
                    </a:cubicBezTo>
                    <a:cubicBezTo>
                      <a:pt x="8054" y="769"/>
                      <a:pt x="8104" y="803"/>
                      <a:pt x="8071" y="803"/>
                    </a:cubicBezTo>
                    <a:cubicBezTo>
                      <a:pt x="8054" y="803"/>
                      <a:pt x="8071" y="769"/>
                      <a:pt x="8054" y="769"/>
                    </a:cubicBezTo>
                    <a:cubicBezTo>
                      <a:pt x="8037" y="769"/>
                      <a:pt x="8037" y="769"/>
                      <a:pt x="8037" y="803"/>
                    </a:cubicBezTo>
                    <a:cubicBezTo>
                      <a:pt x="8021" y="769"/>
                      <a:pt x="8004" y="752"/>
                      <a:pt x="7987" y="719"/>
                    </a:cubicBezTo>
                    <a:cubicBezTo>
                      <a:pt x="7954" y="736"/>
                      <a:pt x="7970" y="752"/>
                      <a:pt x="7954" y="736"/>
                    </a:cubicBezTo>
                    <a:cubicBezTo>
                      <a:pt x="7937" y="769"/>
                      <a:pt x="7970" y="836"/>
                      <a:pt x="7937" y="869"/>
                    </a:cubicBezTo>
                    <a:cubicBezTo>
                      <a:pt x="7970" y="886"/>
                      <a:pt x="7954" y="836"/>
                      <a:pt x="7970" y="836"/>
                    </a:cubicBezTo>
                    <a:cubicBezTo>
                      <a:pt x="8021" y="819"/>
                      <a:pt x="7970" y="853"/>
                      <a:pt x="7987" y="869"/>
                    </a:cubicBezTo>
                    <a:cubicBezTo>
                      <a:pt x="8004" y="853"/>
                      <a:pt x="8021" y="819"/>
                      <a:pt x="8054" y="819"/>
                    </a:cubicBezTo>
                    <a:cubicBezTo>
                      <a:pt x="8071" y="819"/>
                      <a:pt x="8054" y="836"/>
                      <a:pt x="8037" y="836"/>
                    </a:cubicBezTo>
                    <a:cubicBezTo>
                      <a:pt x="8021" y="853"/>
                      <a:pt x="8037" y="869"/>
                      <a:pt x="8037" y="903"/>
                    </a:cubicBezTo>
                    <a:cubicBezTo>
                      <a:pt x="8071" y="936"/>
                      <a:pt x="8087" y="936"/>
                      <a:pt x="8137" y="936"/>
                    </a:cubicBezTo>
                    <a:cubicBezTo>
                      <a:pt x="8154" y="920"/>
                      <a:pt x="8137" y="886"/>
                      <a:pt x="8154" y="869"/>
                    </a:cubicBezTo>
                    <a:cubicBezTo>
                      <a:pt x="8154" y="886"/>
                      <a:pt x="8188" y="886"/>
                      <a:pt x="8221" y="869"/>
                    </a:cubicBezTo>
                    <a:cubicBezTo>
                      <a:pt x="8204" y="869"/>
                      <a:pt x="8204" y="853"/>
                      <a:pt x="8204" y="836"/>
                    </a:cubicBezTo>
                    <a:cubicBezTo>
                      <a:pt x="8188" y="836"/>
                      <a:pt x="8188" y="853"/>
                      <a:pt x="8171" y="869"/>
                    </a:cubicBezTo>
                    <a:cubicBezTo>
                      <a:pt x="8171" y="819"/>
                      <a:pt x="8238" y="836"/>
                      <a:pt x="8238" y="786"/>
                    </a:cubicBezTo>
                    <a:cubicBezTo>
                      <a:pt x="8288" y="786"/>
                      <a:pt x="8238" y="836"/>
                      <a:pt x="8271" y="853"/>
                    </a:cubicBezTo>
                    <a:cubicBezTo>
                      <a:pt x="8254" y="869"/>
                      <a:pt x="8238" y="853"/>
                      <a:pt x="8221" y="869"/>
                    </a:cubicBezTo>
                    <a:cubicBezTo>
                      <a:pt x="8204" y="903"/>
                      <a:pt x="8254" y="903"/>
                      <a:pt x="8221" y="936"/>
                    </a:cubicBezTo>
                    <a:cubicBezTo>
                      <a:pt x="8254" y="920"/>
                      <a:pt x="8288" y="920"/>
                      <a:pt x="8288" y="903"/>
                    </a:cubicBezTo>
                    <a:cubicBezTo>
                      <a:pt x="8321" y="886"/>
                      <a:pt x="8305" y="936"/>
                      <a:pt x="8305" y="953"/>
                    </a:cubicBezTo>
                    <a:cubicBezTo>
                      <a:pt x="8355" y="936"/>
                      <a:pt x="8338" y="953"/>
                      <a:pt x="8355" y="986"/>
                    </a:cubicBezTo>
                    <a:cubicBezTo>
                      <a:pt x="8371" y="936"/>
                      <a:pt x="8338" y="903"/>
                      <a:pt x="8338" y="853"/>
                    </a:cubicBezTo>
                    <a:cubicBezTo>
                      <a:pt x="8338" y="819"/>
                      <a:pt x="8321" y="869"/>
                      <a:pt x="8305" y="869"/>
                    </a:cubicBezTo>
                    <a:cubicBezTo>
                      <a:pt x="8288" y="853"/>
                      <a:pt x="8288" y="819"/>
                      <a:pt x="8288" y="803"/>
                    </a:cubicBezTo>
                    <a:cubicBezTo>
                      <a:pt x="8338" y="769"/>
                      <a:pt x="8355" y="803"/>
                      <a:pt x="8405" y="836"/>
                    </a:cubicBezTo>
                    <a:cubicBezTo>
                      <a:pt x="8438" y="803"/>
                      <a:pt x="8388" y="736"/>
                      <a:pt x="8422" y="736"/>
                    </a:cubicBezTo>
                    <a:cubicBezTo>
                      <a:pt x="8422" y="719"/>
                      <a:pt x="8405" y="702"/>
                      <a:pt x="8388" y="702"/>
                    </a:cubicBezTo>
                    <a:cubicBezTo>
                      <a:pt x="8405" y="686"/>
                      <a:pt x="8405" y="686"/>
                      <a:pt x="8422" y="686"/>
                    </a:cubicBezTo>
                    <a:cubicBezTo>
                      <a:pt x="8422" y="669"/>
                      <a:pt x="8405" y="652"/>
                      <a:pt x="8405" y="635"/>
                    </a:cubicBezTo>
                    <a:cubicBezTo>
                      <a:pt x="8371" y="669"/>
                      <a:pt x="8371" y="736"/>
                      <a:pt x="8321" y="736"/>
                    </a:cubicBezTo>
                    <a:cubicBezTo>
                      <a:pt x="8305" y="652"/>
                      <a:pt x="8388" y="652"/>
                      <a:pt x="8355" y="569"/>
                    </a:cubicBezTo>
                    <a:cubicBezTo>
                      <a:pt x="8388" y="585"/>
                      <a:pt x="8371" y="518"/>
                      <a:pt x="8388" y="468"/>
                    </a:cubicBezTo>
                    <a:cubicBezTo>
                      <a:pt x="8305" y="452"/>
                      <a:pt x="8405" y="368"/>
                      <a:pt x="8355" y="285"/>
                    </a:cubicBezTo>
                    <a:cubicBezTo>
                      <a:pt x="8355" y="234"/>
                      <a:pt x="8422" y="285"/>
                      <a:pt x="8405" y="218"/>
                    </a:cubicBezTo>
                    <a:cubicBezTo>
                      <a:pt x="8422" y="218"/>
                      <a:pt x="8422" y="218"/>
                      <a:pt x="8438" y="234"/>
                    </a:cubicBezTo>
                    <a:cubicBezTo>
                      <a:pt x="8455" y="218"/>
                      <a:pt x="8455" y="184"/>
                      <a:pt x="8455" y="168"/>
                    </a:cubicBezTo>
                    <a:cubicBezTo>
                      <a:pt x="8488" y="184"/>
                      <a:pt x="8505" y="151"/>
                      <a:pt x="8538" y="168"/>
                    </a:cubicBezTo>
                    <a:cubicBezTo>
                      <a:pt x="8505" y="234"/>
                      <a:pt x="8472" y="285"/>
                      <a:pt x="8438" y="335"/>
                    </a:cubicBezTo>
                    <a:cubicBezTo>
                      <a:pt x="8438" y="335"/>
                      <a:pt x="8455" y="335"/>
                      <a:pt x="8455" y="351"/>
                    </a:cubicBezTo>
                    <a:cubicBezTo>
                      <a:pt x="8488" y="351"/>
                      <a:pt x="8472" y="301"/>
                      <a:pt x="8488" y="285"/>
                    </a:cubicBezTo>
                    <a:cubicBezTo>
                      <a:pt x="8505" y="285"/>
                      <a:pt x="8505" y="318"/>
                      <a:pt x="8522" y="318"/>
                    </a:cubicBezTo>
                    <a:cubicBezTo>
                      <a:pt x="8522" y="335"/>
                      <a:pt x="8505" y="318"/>
                      <a:pt x="8488" y="335"/>
                    </a:cubicBezTo>
                    <a:cubicBezTo>
                      <a:pt x="8505" y="351"/>
                      <a:pt x="8572" y="335"/>
                      <a:pt x="8572" y="368"/>
                    </a:cubicBezTo>
                    <a:cubicBezTo>
                      <a:pt x="8589" y="368"/>
                      <a:pt x="8605" y="351"/>
                      <a:pt x="8605" y="335"/>
                    </a:cubicBezTo>
                    <a:cubicBezTo>
                      <a:pt x="8639" y="335"/>
                      <a:pt x="8622" y="368"/>
                      <a:pt x="8605" y="385"/>
                    </a:cubicBezTo>
                    <a:cubicBezTo>
                      <a:pt x="8589" y="385"/>
                      <a:pt x="8589" y="368"/>
                      <a:pt x="8572" y="368"/>
                    </a:cubicBezTo>
                    <a:cubicBezTo>
                      <a:pt x="8538" y="402"/>
                      <a:pt x="8605" y="418"/>
                      <a:pt x="8555" y="435"/>
                    </a:cubicBezTo>
                    <a:cubicBezTo>
                      <a:pt x="8538" y="435"/>
                      <a:pt x="8538" y="418"/>
                      <a:pt x="8538" y="402"/>
                    </a:cubicBezTo>
                    <a:cubicBezTo>
                      <a:pt x="8505" y="385"/>
                      <a:pt x="8488" y="418"/>
                      <a:pt x="8455" y="402"/>
                    </a:cubicBezTo>
                    <a:cubicBezTo>
                      <a:pt x="8438" y="418"/>
                      <a:pt x="8438" y="468"/>
                      <a:pt x="8388" y="435"/>
                    </a:cubicBezTo>
                    <a:cubicBezTo>
                      <a:pt x="8405" y="502"/>
                      <a:pt x="8438" y="435"/>
                      <a:pt x="8472" y="468"/>
                    </a:cubicBezTo>
                    <a:cubicBezTo>
                      <a:pt x="8455" y="502"/>
                      <a:pt x="8455" y="485"/>
                      <a:pt x="8422" y="502"/>
                    </a:cubicBezTo>
                    <a:cubicBezTo>
                      <a:pt x="8422" y="535"/>
                      <a:pt x="8455" y="535"/>
                      <a:pt x="8455" y="569"/>
                    </a:cubicBezTo>
                    <a:cubicBezTo>
                      <a:pt x="8472" y="552"/>
                      <a:pt x="8505" y="552"/>
                      <a:pt x="8505" y="569"/>
                    </a:cubicBezTo>
                    <a:cubicBezTo>
                      <a:pt x="8505" y="535"/>
                      <a:pt x="8472" y="535"/>
                      <a:pt x="8472" y="502"/>
                    </a:cubicBezTo>
                    <a:cubicBezTo>
                      <a:pt x="8488" y="502"/>
                      <a:pt x="8505" y="552"/>
                      <a:pt x="8505" y="502"/>
                    </a:cubicBezTo>
                    <a:cubicBezTo>
                      <a:pt x="8555" y="535"/>
                      <a:pt x="8538" y="585"/>
                      <a:pt x="8555" y="635"/>
                    </a:cubicBezTo>
                    <a:cubicBezTo>
                      <a:pt x="8555" y="635"/>
                      <a:pt x="8555" y="619"/>
                      <a:pt x="8555" y="619"/>
                    </a:cubicBezTo>
                    <a:cubicBezTo>
                      <a:pt x="8522" y="635"/>
                      <a:pt x="8488" y="652"/>
                      <a:pt x="8488" y="702"/>
                    </a:cubicBezTo>
                    <a:cubicBezTo>
                      <a:pt x="8455" y="686"/>
                      <a:pt x="8472" y="669"/>
                      <a:pt x="8488" y="669"/>
                    </a:cubicBezTo>
                    <a:cubicBezTo>
                      <a:pt x="8438" y="652"/>
                      <a:pt x="8455" y="702"/>
                      <a:pt x="8438" y="702"/>
                    </a:cubicBezTo>
                    <a:cubicBezTo>
                      <a:pt x="8472" y="719"/>
                      <a:pt x="8472" y="736"/>
                      <a:pt x="8488" y="786"/>
                    </a:cubicBezTo>
                    <a:cubicBezTo>
                      <a:pt x="8455" y="786"/>
                      <a:pt x="8422" y="836"/>
                      <a:pt x="8438" y="869"/>
                    </a:cubicBezTo>
                    <a:cubicBezTo>
                      <a:pt x="8472" y="869"/>
                      <a:pt x="8455" y="803"/>
                      <a:pt x="8488" y="803"/>
                    </a:cubicBezTo>
                    <a:cubicBezTo>
                      <a:pt x="8522" y="836"/>
                      <a:pt x="8472" y="836"/>
                      <a:pt x="8472" y="869"/>
                    </a:cubicBezTo>
                    <a:cubicBezTo>
                      <a:pt x="8505" y="869"/>
                      <a:pt x="8555" y="869"/>
                      <a:pt x="8555" y="936"/>
                    </a:cubicBezTo>
                    <a:cubicBezTo>
                      <a:pt x="8572" y="886"/>
                      <a:pt x="8572" y="920"/>
                      <a:pt x="8605" y="936"/>
                    </a:cubicBezTo>
                    <a:cubicBezTo>
                      <a:pt x="8605" y="953"/>
                      <a:pt x="8572" y="936"/>
                      <a:pt x="8572" y="970"/>
                    </a:cubicBezTo>
                    <a:cubicBezTo>
                      <a:pt x="8605" y="1003"/>
                      <a:pt x="8639" y="970"/>
                      <a:pt x="8672" y="970"/>
                    </a:cubicBezTo>
                    <a:cubicBezTo>
                      <a:pt x="8672" y="970"/>
                      <a:pt x="8655" y="986"/>
                      <a:pt x="8672" y="1036"/>
                    </a:cubicBezTo>
                    <a:cubicBezTo>
                      <a:pt x="8655" y="1020"/>
                      <a:pt x="8655" y="1020"/>
                      <a:pt x="8655" y="1036"/>
                    </a:cubicBezTo>
                    <a:cubicBezTo>
                      <a:pt x="8655" y="1036"/>
                      <a:pt x="8655" y="1036"/>
                      <a:pt x="8655" y="1053"/>
                    </a:cubicBezTo>
                    <a:cubicBezTo>
                      <a:pt x="8655" y="1087"/>
                      <a:pt x="8706" y="1036"/>
                      <a:pt x="8706" y="1070"/>
                    </a:cubicBezTo>
                    <a:cubicBezTo>
                      <a:pt x="8722" y="1053"/>
                      <a:pt x="8756" y="1003"/>
                      <a:pt x="8806" y="1053"/>
                    </a:cubicBezTo>
                    <a:cubicBezTo>
                      <a:pt x="8856" y="1053"/>
                      <a:pt x="8856" y="986"/>
                      <a:pt x="8906" y="970"/>
                    </a:cubicBezTo>
                    <a:lnTo>
                      <a:pt x="8906" y="853"/>
                    </a:lnTo>
                    <a:cubicBezTo>
                      <a:pt x="8906" y="853"/>
                      <a:pt x="8906" y="869"/>
                      <a:pt x="8923" y="869"/>
                    </a:cubicBezTo>
                    <a:cubicBezTo>
                      <a:pt x="8923" y="886"/>
                      <a:pt x="8923" y="903"/>
                      <a:pt x="8906" y="903"/>
                    </a:cubicBezTo>
                    <a:cubicBezTo>
                      <a:pt x="8956" y="903"/>
                      <a:pt x="8939" y="953"/>
                      <a:pt x="8990" y="986"/>
                    </a:cubicBezTo>
                    <a:cubicBezTo>
                      <a:pt x="9006" y="986"/>
                      <a:pt x="8973" y="936"/>
                      <a:pt x="9006" y="936"/>
                    </a:cubicBezTo>
                    <a:cubicBezTo>
                      <a:pt x="9023" y="970"/>
                      <a:pt x="9073" y="936"/>
                      <a:pt x="9073" y="970"/>
                    </a:cubicBezTo>
                    <a:cubicBezTo>
                      <a:pt x="9073" y="986"/>
                      <a:pt x="9056" y="953"/>
                      <a:pt x="9040" y="970"/>
                    </a:cubicBezTo>
                    <a:cubicBezTo>
                      <a:pt x="9040" y="986"/>
                      <a:pt x="9056" y="986"/>
                      <a:pt x="9056" y="1003"/>
                    </a:cubicBezTo>
                    <a:cubicBezTo>
                      <a:pt x="9056" y="1020"/>
                      <a:pt x="9023" y="1020"/>
                      <a:pt x="9023" y="1036"/>
                    </a:cubicBezTo>
                    <a:cubicBezTo>
                      <a:pt x="9006" y="1020"/>
                      <a:pt x="9006" y="1020"/>
                      <a:pt x="9023" y="1003"/>
                    </a:cubicBezTo>
                    <a:cubicBezTo>
                      <a:pt x="8990" y="1003"/>
                      <a:pt x="8990" y="1036"/>
                      <a:pt x="8973" y="1053"/>
                    </a:cubicBezTo>
                    <a:cubicBezTo>
                      <a:pt x="8990" y="1036"/>
                      <a:pt x="8990" y="1036"/>
                      <a:pt x="8990" y="1070"/>
                    </a:cubicBezTo>
                    <a:cubicBezTo>
                      <a:pt x="9006" y="1020"/>
                      <a:pt x="9056" y="1070"/>
                      <a:pt x="9073" y="1087"/>
                    </a:cubicBezTo>
                    <a:cubicBezTo>
                      <a:pt x="9123" y="1036"/>
                      <a:pt x="9207" y="1103"/>
                      <a:pt x="9190" y="1170"/>
                    </a:cubicBezTo>
                    <a:cubicBezTo>
                      <a:pt x="9240" y="1153"/>
                      <a:pt x="9240" y="1153"/>
                      <a:pt x="9290" y="1170"/>
                    </a:cubicBezTo>
                    <a:cubicBezTo>
                      <a:pt x="9274" y="1204"/>
                      <a:pt x="9290" y="1220"/>
                      <a:pt x="9324" y="1204"/>
                    </a:cubicBezTo>
                    <a:cubicBezTo>
                      <a:pt x="9307" y="1237"/>
                      <a:pt x="9340" y="1220"/>
                      <a:pt x="9324" y="1254"/>
                    </a:cubicBezTo>
                    <a:lnTo>
                      <a:pt x="9290" y="1254"/>
                    </a:lnTo>
                    <a:cubicBezTo>
                      <a:pt x="9290" y="1254"/>
                      <a:pt x="9340" y="1287"/>
                      <a:pt x="9290" y="1287"/>
                    </a:cubicBezTo>
                    <a:cubicBezTo>
                      <a:pt x="9290" y="1304"/>
                      <a:pt x="9307" y="1287"/>
                      <a:pt x="9307" y="1304"/>
                    </a:cubicBezTo>
                    <a:cubicBezTo>
                      <a:pt x="9340" y="1321"/>
                      <a:pt x="9340" y="1254"/>
                      <a:pt x="9357" y="1287"/>
                    </a:cubicBezTo>
                    <a:cubicBezTo>
                      <a:pt x="9357" y="1254"/>
                      <a:pt x="9391" y="1204"/>
                      <a:pt x="9407" y="1170"/>
                    </a:cubicBezTo>
                    <a:cubicBezTo>
                      <a:pt x="9441" y="1187"/>
                      <a:pt x="9424" y="1204"/>
                      <a:pt x="9424" y="1237"/>
                    </a:cubicBezTo>
                    <a:cubicBezTo>
                      <a:pt x="9474" y="1170"/>
                      <a:pt x="9474" y="1354"/>
                      <a:pt x="9558" y="1337"/>
                    </a:cubicBezTo>
                    <a:cubicBezTo>
                      <a:pt x="9541" y="1371"/>
                      <a:pt x="9558" y="1371"/>
                      <a:pt x="9558" y="1404"/>
                    </a:cubicBezTo>
                    <a:cubicBezTo>
                      <a:pt x="9541" y="1421"/>
                      <a:pt x="9491" y="1421"/>
                      <a:pt x="9474" y="1454"/>
                    </a:cubicBezTo>
                    <a:cubicBezTo>
                      <a:pt x="9491" y="1488"/>
                      <a:pt x="9541" y="1454"/>
                      <a:pt x="9541" y="1471"/>
                    </a:cubicBezTo>
                    <a:cubicBezTo>
                      <a:pt x="9541" y="1538"/>
                      <a:pt x="9524" y="1538"/>
                      <a:pt x="9558" y="1588"/>
                    </a:cubicBezTo>
                    <a:cubicBezTo>
                      <a:pt x="9541" y="1571"/>
                      <a:pt x="9524" y="1571"/>
                      <a:pt x="9524" y="1554"/>
                    </a:cubicBezTo>
                    <a:cubicBezTo>
                      <a:pt x="9491" y="1588"/>
                      <a:pt x="9508" y="1588"/>
                      <a:pt x="9474" y="1621"/>
                    </a:cubicBezTo>
                    <a:cubicBezTo>
                      <a:pt x="9457" y="1621"/>
                      <a:pt x="9457" y="1588"/>
                      <a:pt x="9441" y="1588"/>
                    </a:cubicBezTo>
                    <a:cubicBezTo>
                      <a:pt x="9457" y="1638"/>
                      <a:pt x="9391" y="1655"/>
                      <a:pt x="9374" y="1638"/>
                    </a:cubicBezTo>
                    <a:cubicBezTo>
                      <a:pt x="9357" y="1722"/>
                      <a:pt x="9391" y="1688"/>
                      <a:pt x="9407" y="1738"/>
                    </a:cubicBezTo>
                    <a:lnTo>
                      <a:pt x="9357" y="1738"/>
                    </a:lnTo>
                    <a:cubicBezTo>
                      <a:pt x="9391" y="1705"/>
                      <a:pt x="9340" y="1738"/>
                      <a:pt x="9340" y="1688"/>
                    </a:cubicBezTo>
                    <a:cubicBezTo>
                      <a:pt x="9290" y="1705"/>
                      <a:pt x="9290" y="1671"/>
                      <a:pt x="9257" y="1655"/>
                    </a:cubicBezTo>
                    <a:cubicBezTo>
                      <a:pt x="9274" y="1621"/>
                      <a:pt x="9274" y="1671"/>
                      <a:pt x="9307" y="1655"/>
                    </a:cubicBezTo>
                    <a:cubicBezTo>
                      <a:pt x="9290" y="1621"/>
                      <a:pt x="9240" y="1621"/>
                      <a:pt x="9207" y="1638"/>
                    </a:cubicBezTo>
                    <a:cubicBezTo>
                      <a:pt x="9257" y="1671"/>
                      <a:pt x="9190" y="1638"/>
                      <a:pt x="9207" y="1705"/>
                    </a:cubicBezTo>
                    <a:cubicBezTo>
                      <a:pt x="9207" y="1688"/>
                      <a:pt x="9207" y="1671"/>
                      <a:pt x="9240" y="1671"/>
                    </a:cubicBezTo>
                    <a:cubicBezTo>
                      <a:pt x="9240" y="1705"/>
                      <a:pt x="9224" y="1705"/>
                      <a:pt x="9207" y="1705"/>
                    </a:cubicBezTo>
                    <a:cubicBezTo>
                      <a:pt x="9207" y="1722"/>
                      <a:pt x="9240" y="1722"/>
                      <a:pt x="9240" y="1738"/>
                    </a:cubicBezTo>
                    <a:cubicBezTo>
                      <a:pt x="9207" y="1788"/>
                      <a:pt x="9173" y="1722"/>
                      <a:pt x="9157" y="1788"/>
                    </a:cubicBezTo>
                    <a:cubicBezTo>
                      <a:pt x="9123" y="1755"/>
                      <a:pt x="9040" y="1772"/>
                      <a:pt x="9023" y="1805"/>
                    </a:cubicBezTo>
                    <a:cubicBezTo>
                      <a:pt x="9006" y="1805"/>
                      <a:pt x="9023" y="1755"/>
                      <a:pt x="8973" y="1772"/>
                    </a:cubicBezTo>
                    <a:cubicBezTo>
                      <a:pt x="8990" y="1705"/>
                      <a:pt x="9006" y="1655"/>
                      <a:pt x="8973" y="1638"/>
                    </a:cubicBezTo>
                    <a:cubicBezTo>
                      <a:pt x="8939" y="1671"/>
                      <a:pt x="8973" y="1688"/>
                      <a:pt x="8973" y="1738"/>
                    </a:cubicBezTo>
                    <a:cubicBezTo>
                      <a:pt x="8939" y="1722"/>
                      <a:pt x="8923" y="1738"/>
                      <a:pt x="8889" y="1738"/>
                    </a:cubicBezTo>
                    <a:cubicBezTo>
                      <a:pt x="8889" y="1738"/>
                      <a:pt x="8906" y="1738"/>
                      <a:pt x="8906" y="1738"/>
                    </a:cubicBezTo>
                    <a:cubicBezTo>
                      <a:pt x="8906" y="1705"/>
                      <a:pt x="8889" y="1671"/>
                      <a:pt x="8856" y="1671"/>
                    </a:cubicBezTo>
                    <a:cubicBezTo>
                      <a:pt x="8889" y="1655"/>
                      <a:pt x="8889" y="1621"/>
                      <a:pt x="8906" y="1605"/>
                    </a:cubicBezTo>
                    <a:cubicBezTo>
                      <a:pt x="8906" y="1588"/>
                      <a:pt x="8873" y="1605"/>
                      <a:pt x="8889" y="1571"/>
                    </a:cubicBezTo>
                    <a:cubicBezTo>
                      <a:pt x="8839" y="1571"/>
                      <a:pt x="8806" y="1454"/>
                      <a:pt x="8739" y="1504"/>
                    </a:cubicBezTo>
                    <a:cubicBezTo>
                      <a:pt x="8739" y="1454"/>
                      <a:pt x="8706" y="1488"/>
                      <a:pt x="8739" y="1437"/>
                    </a:cubicBezTo>
                    <a:cubicBezTo>
                      <a:pt x="8706" y="1437"/>
                      <a:pt x="8706" y="1488"/>
                      <a:pt x="8672" y="1471"/>
                    </a:cubicBezTo>
                    <a:cubicBezTo>
                      <a:pt x="8689" y="1421"/>
                      <a:pt x="8655" y="1437"/>
                      <a:pt x="8605" y="1437"/>
                    </a:cubicBezTo>
                    <a:cubicBezTo>
                      <a:pt x="8622" y="1354"/>
                      <a:pt x="8538" y="1387"/>
                      <a:pt x="8555" y="1321"/>
                    </a:cubicBezTo>
                    <a:lnTo>
                      <a:pt x="8622" y="1321"/>
                    </a:lnTo>
                    <a:cubicBezTo>
                      <a:pt x="8589" y="1354"/>
                      <a:pt x="8639" y="1387"/>
                      <a:pt x="8672" y="1371"/>
                    </a:cubicBezTo>
                    <a:cubicBezTo>
                      <a:pt x="8689" y="1270"/>
                      <a:pt x="8772" y="1287"/>
                      <a:pt x="8839" y="1304"/>
                    </a:cubicBezTo>
                    <a:cubicBezTo>
                      <a:pt x="8856" y="1321"/>
                      <a:pt x="8856" y="1354"/>
                      <a:pt x="8856" y="1371"/>
                    </a:cubicBezTo>
                    <a:cubicBezTo>
                      <a:pt x="8839" y="1321"/>
                      <a:pt x="8823" y="1371"/>
                      <a:pt x="8772" y="1354"/>
                    </a:cubicBezTo>
                    <a:cubicBezTo>
                      <a:pt x="8772" y="1387"/>
                      <a:pt x="8789" y="1404"/>
                      <a:pt x="8823" y="1404"/>
                    </a:cubicBezTo>
                    <a:cubicBezTo>
                      <a:pt x="8806" y="1371"/>
                      <a:pt x="8889" y="1387"/>
                      <a:pt x="8889" y="1371"/>
                    </a:cubicBezTo>
                    <a:cubicBezTo>
                      <a:pt x="8906" y="1404"/>
                      <a:pt x="8889" y="1387"/>
                      <a:pt x="8906" y="1404"/>
                    </a:cubicBezTo>
                    <a:cubicBezTo>
                      <a:pt x="8990" y="1421"/>
                      <a:pt x="8906" y="1488"/>
                      <a:pt x="8956" y="1504"/>
                    </a:cubicBezTo>
                    <a:cubicBezTo>
                      <a:pt x="8956" y="1521"/>
                      <a:pt x="8939" y="1521"/>
                      <a:pt x="8923" y="1521"/>
                    </a:cubicBezTo>
                    <a:cubicBezTo>
                      <a:pt x="8939" y="1538"/>
                      <a:pt x="8939" y="1554"/>
                      <a:pt x="8973" y="1554"/>
                    </a:cubicBezTo>
                    <a:cubicBezTo>
                      <a:pt x="8990" y="1554"/>
                      <a:pt x="8973" y="1504"/>
                      <a:pt x="9006" y="1521"/>
                    </a:cubicBezTo>
                    <a:cubicBezTo>
                      <a:pt x="9006" y="1471"/>
                      <a:pt x="8973" y="1454"/>
                      <a:pt x="9006" y="1437"/>
                    </a:cubicBezTo>
                    <a:cubicBezTo>
                      <a:pt x="9040" y="1437"/>
                      <a:pt x="9040" y="1454"/>
                      <a:pt x="9056" y="1471"/>
                    </a:cubicBezTo>
                    <a:cubicBezTo>
                      <a:pt x="9073" y="1471"/>
                      <a:pt x="9157" y="1437"/>
                      <a:pt x="9157" y="1488"/>
                    </a:cubicBezTo>
                    <a:cubicBezTo>
                      <a:pt x="9173" y="1488"/>
                      <a:pt x="9173" y="1437"/>
                      <a:pt x="9190" y="1421"/>
                    </a:cubicBezTo>
                    <a:cubicBezTo>
                      <a:pt x="9207" y="1404"/>
                      <a:pt x="9207" y="1437"/>
                      <a:pt x="9224" y="1437"/>
                    </a:cubicBezTo>
                    <a:cubicBezTo>
                      <a:pt x="9224" y="1471"/>
                      <a:pt x="9207" y="1471"/>
                      <a:pt x="9207" y="1488"/>
                    </a:cubicBezTo>
                    <a:cubicBezTo>
                      <a:pt x="9207" y="1504"/>
                      <a:pt x="9274" y="1471"/>
                      <a:pt x="9224" y="1504"/>
                    </a:cubicBezTo>
                    <a:cubicBezTo>
                      <a:pt x="9257" y="1538"/>
                      <a:pt x="9357" y="1621"/>
                      <a:pt x="9391" y="1571"/>
                    </a:cubicBezTo>
                    <a:cubicBezTo>
                      <a:pt x="9407" y="1588"/>
                      <a:pt x="9391" y="1605"/>
                      <a:pt x="9407" y="1621"/>
                    </a:cubicBezTo>
                    <a:cubicBezTo>
                      <a:pt x="9424" y="1605"/>
                      <a:pt x="9474" y="1504"/>
                      <a:pt x="9407" y="1504"/>
                    </a:cubicBezTo>
                    <a:cubicBezTo>
                      <a:pt x="9424" y="1471"/>
                      <a:pt x="9424" y="1504"/>
                      <a:pt x="9441" y="1504"/>
                    </a:cubicBezTo>
                    <a:cubicBezTo>
                      <a:pt x="9424" y="1454"/>
                      <a:pt x="9407" y="1437"/>
                      <a:pt x="9357" y="1437"/>
                    </a:cubicBezTo>
                    <a:cubicBezTo>
                      <a:pt x="9357" y="1421"/>
                      <a:pt x="9340" y="1354"/>
                      <a:pt x="9357" y="1354"/>
                    </a:cubicBezTo>
                    <a:cubicBezTo>
                      <a:pt x="9340" y="1321"/>
                      <a:pt x="9324" y="1321"/>
                      <a:pt x="9290" y="1337"/>
                    </a:cubicBezTo>
                    <a:cubicBezTo>
                      <a:pt x="9324" y="1404"/>
                      <a:pt x="9240" y="1354"/>
                      <a:pt x="9257" y="1404"/>
                    </a:cubicBezTo>
                    <a:cubicBezTo>
                      <a:pt x="9240" y="1404"/>
                      <a:pt x="9240" y="1371"/>
                      <a:pt x="9224" y="1371"/>
                    </a:cubicBezTo>
                    <a:cubicBezTo>
                      <a:pt x="9190" y="1387"/>
                      <a:pt x="9240" y="1404"/>
                      <a:pt x="9207" y="1421"/>
                    </a:cubicBezTo>
                    <a:cubicBezTo>
                      <a:pt x="9207" y="1404"/>
                      <a:pt x="9190" y="1404"/>
                      <a:pt x="9157" y="1404"/>
                    </a:cubicBezTo>
                    <a:cubicBezTo>
                      <a:pt x="9140" y="1354"/>
                      <a:pt x="9173" y="1270"/>
                      <a:pt x="9090" y="1254"/>
                    </a:cubicBezTo>
                    <a:cubicBezTo>
                      <a:pt x="9123" y="1220"/>
                      <a:pt x="9107" y="1220"/>
                      <a:pt x="9090" y="1187"/>
                    </a:cubicBezTo>
                    <a:cubicBezTo>
                      <a:pt x="9073" y="1187"/>
                      <a:pt x="9073" y="1204"/>
                      <a:pt x="9040" y="1220"/>
                    </a:cubicBezTo>
                    <a:cubicBezTo>
                      <a:pt x="9056" y="1254"/>
                      <a:pt x="9056" y="1287"/>
                      <a:pt x="9090" y="1304"/>
                    </a:cubicBezTo>
                    <a:cubicBezTo>
                      <a:pt x="9073" y="1321"/>
                      <a:pt x="9073" y="1304"/>
                      <a:pt x="9090" y="1337"/>
                    </a:cubicBezTo>
                    <a:cubicBezTo>
                      <a:pt x="9056" y="1321"/>
                      <a:pt x="9056" y="1371"/>
                      <a:pt x="9006" y="1337"/>
                    </a:cubicBezTo>
                    <a:cubicBezTo>
                      <a:pt x="9006" y="1321"/>
                      <a:pt x="9023" y="1304"/>
                      <a:pt x="9023" y="1304"/>
                    </a:cubicBezTo>
                    <a:cubicBezTo>
                      <a:pt x="9006" y="1304"/>
                      <a:pt x="9006" y="1304"/>
                      <a:pt x="8990" y="1304"/>
                    </a:cubicBezTo>
                    <a:cubicBezTo>
                      <a:pt x="9006" y="1270"/>
                      <a:pt x="8973" y="1287"/>
                      <a:pt x="8956" y="1220"/>
                    </a:cubicBezTo>
                    <a:cubicBezTo>
                      <a:pt x="8939" y="1220"/>
                      <a:pt x="8923" y="1237"/>
                      <a:pt x="8923" y="1270"/>
                    </a:cubicBezTo>
                    <a:cubicBezTo>
                      <a:pt x="8889" y="1237"/>
                      <a:pt x="8839" y="1220"/>
                      <a:pt x="8839" y="1170"/>
                    </a:cubicBezTo>
                    <a:cubicBezTo>
                      <a:pt x="8806" y="1170"/>
                      <a:pt x="8823" y="1187"/>
                      <a:pt x="8789" y="1187"/>
                    </a:cubicBezTo>
                    <a:cubicBezTo>
                      <a:pt x="8789" y="1153"/>
                      <a:pt x="8739" y="1153"/>
                      <a:pt x="8772" y="1137"/>
                    </a:cubicBezTo>
                    <a:cubicBezTo>
                      <a:pt x="8756" y="1103"/>
                      <a:pt x="8739" y="1120"/>
                      <a:pt x="8722" y="1103"/>
                    </a:cubicBezTo>
                    <a:cubicBezTo>
                      <a:pt x="8689" y="1120"/>
                      <a:pt x="8672" y="1137"/>
                      <a:pt x="8639" y="1170"/>
                    </a:cubicBezTo>
                    <a:cubicBezTo>
                      <a:pt x="8655" y="1187"/>
                      <a:pt x="8672" y="1153"/>
                      <a:pt x="8706" y="1170"/>
                    </a:cubicBezTo>
                    <a:cubicBezTo>
                      <a:pt x="8706" y="1204"/>
                      <a:pt x="8722" y="1254"/>
                      <a:pt x="8739" y="1237"/>
                    </a:cubicBezTo>
                    <a:cubicBezTo>
                      <a:pt x="8756" y="1287"/>
                      <a:pt x="8672" y="1220"/>
                      <a:pt x="8689" y="1287"/>
                    </a:cubicBezTo>
                    <a:cubicBezTo>
                      <a:pt x="8672" y="1287"/>
                      <a:pt x="8689" y="1220"/>
                      <a:pt x="8706" y="1237"/>
                    </a:cubicBezTo>
                    <a:cubicBezTo>
                      <a:pt x="8706" y="1204"/>
                      <a:pt x="8655" y="1220"/>
                      <a:pt x="8655" y="1204"/>
                    </a:cubicBezTo>
                    <a:cubicBezTo>
                      <a:pt x="8639" y="1204"/>
                      <a:pt x="8655" y="1237"/>
                      <a:pt x="8622" y="1237"/>
                    </a:cubicBezTo>
                    <a:cubicBezTo>
                      <a:pt x="8605" y="1254"/>
                      <a:pt x="8605" y="1187"/>
                      <a:pt x="8605" y="1237"/>
                    </a:cubicBezTo>
                    <a:cubicBezTo>
                      <a:pt x="8572" y="1237"/>
                      <a:pt x="8589" y="1187"/>
                      <a:pt x="8589" y="1170"/>
                    </a:cubicBezTo>
                    <a:cubicBezTo>
                      <a:pt x="8555" y="1220"/>
                      <a:pt x="8538" y="1153"/>
                      <a:pt x="8522" y="1204"/>
                    </a:cubicBezTo>
                    <a:cubicBezTo>
                      <a:pt x="8522" y="1187"/>
                      <a:pt x="8505" y="1187"/>
                      <a:pt x="8505" y="1153"/>
                    </a:cubicBezTo>
                    <a:cubicBezTo>
                      <a:pt x="8555" y="1137"/>
                      <a:pt x="8505" y="1070"/>
                      <a:pt x="8538" y="1036"/>
                    </a:cubicBezTo>
                    <a:cubicBezTo>
                      <a:pt x="8538" y="1020"/>
                      <a:pt x="8438" y="986"/>
                      <a:pt x="8455" y="1053"/>
                    </a:cubicBezTo>
                    <a:cubicBezTo>
                      <a:pt x="8422" y="1053"/>
                      <a:pt x="8405" y="1036"/>
                      <a:pt x="8388" y="1020"/>
                    </a:cubicBezTo>
                    <a:cubicBezTo>
                      <a:pt x="8355" y="1036"/>
                      <a:pt x="8238" y="1087"/>
                      <a:pt x="8271" y="1170"/>
                    </a:cubicBezTo>
                    <a:cubicBezTo>
                      <a:pt x="8288" y="1204"/>
                      <a:pt x="8321" y="1220"/>
                      <a:pt x="8338" y="1254"/>
                    </a:cubicBezTo>
                    <a:cubicBezTo>
                      <a:pt x="8321" y="1254"/>
                      <a:pt x="8321" y="1220"/>
                      <a:pt x="8288" y="1237"/>
                    </a:cubicBezTo>
                    <a:cubicBezTo>
                      <a:pt x="8321" y="1287"/>
                      <a:pt x="8321" y="1304"/>
                      <a:pt x="8305" y="1337"/>
                    </a:cubicBezTo>
                    <a:cubicBezTo>
                      <a:pt x="8321" y="1354"/>
                      <a:pt x="8388" y="1404"/>
                      <a:pt x="8388" y="1404"/>
                    </a:cubicBezTo>
                    <a:cubicBezTo>
                      <a:pt x="8405" y="1387"/>
                      <a:pt x="8405" y="1337"/>
                      <a:pt x="8405" y="1421"/>
                    </a:cubicBezTo>
                    <a:lnTo>
                      <a:pt x="8455" y="1421"/>
                    </a:lnTo>
                    <a:cubicBezTo>
                      <a:pt x="8438" y="1404"/>
                      <a:pt x="8422" y="1371"/>
                      <a:pt x="8472" y="1387"/>
                    </a:cubicBezTo>
                    <a:cubicBezTo>
                      <a:pt x="8455" y="1371"/>
                      <a:pt x="8438" y="1304"/>
                      <a:pt x="8455" y="1304"/>
                    </a:cubicBezTo>
                    <a:cubicBezTo>
                      <a:pt x="8438" y="1270"/>
                      <a:pt x="8422" y="1337"/>
                      <a:pt x="8405" y="1304"/>
                    </a:cubicBezTo>
                    <a:cubicBezTo>
                      <a:pt x="8388" y="1270"/>
                      <a:pt x="8422" y="1254"/>
                      <a:pt x="8405" y="1204"/>
                    </a:cubicBezTo>
                    <a:cubicBezTo>
                      <a:pt x="8422" y="1220"/>
                      <a:pt x="8455" y="1237"/>
                      <a:pt x="8438" y="1204"/>
                    </a:cubicBezTo>
                    <a:cubicBezTo>
                      <a:pt x="8488" y="1204"/>
                      <a:pt x="8538" y="1371"/>
                      <a:pt x="8538" y="1404"/>
                    </a:cubicBezTo>
                    <a:cubicBezTo>
                      <a:pt x="8522" y="1421"/>
                      <a:pt x="8472" y="1437"/>
                      <a:pt x="8488" y="1404"/>
                    </a:cubicBezTo>
                    <a:cubicBezTo>
                      <a:pt x="8472" y="1421"/>
                      <a:pt x="8472" y="1437"/>
                      <a:pt x="8455" y="1437"/>
                    </a:cubicBezTo>
                    <a:cubicBezTo>
                      <a:pt x="8438" y="1471"/>
                      <a:pt x="8488" y="1437"/>
                      <a:pt x="8472" y="1471"/>
                    </a:cubicBezTo>
                    <a:cubicBezTo>
                      <a:pt x="8438" y="1437"/>
                      <a:pt x="8422" y="1471"/>
                      <a:pt x="8371" y="1471"/>
                    </a:cubicBezTo>
                    <a:cubicBezTo>
                      <a:pt x="8355" y="1504"/>
                      <a:pt x="8338" y="1521"/>
                      <a:pt x="8355" y="1571"/>
                    </a:cubicBezTo>
                    <a:cubicBezTo>
                      <a:pt x="8388" y="1554"/>
                      <a:pt x="8371" y="1554"/>
                      <a:pt x="8405" y="1538"/>
                    </a:cubicBezTo>
                    <a:cubicBezTo>
                      <a:pt x="8405" y="1571"/>
                      <a:pt x="8422" y="1588"/>
                      <a:pt x="8438" y="1605"/>
                    </a:cubicBezTo>
                    <a:cubicBezTo>
                      <a:pt x="8455" y="1588"/>
                      <a:pt x="8422" y="1571"/>
                      <a:pt x="8438" y="1538"/>
                    </a:cubicBezTo>
                    <a:cubicBezTo>
                      <a:pt x="8455" y="1588"/>
                      <a:pt x="8505" y="1538"/>
                      <a:pt x="8522" y="1554"/>
                    </a:cubicBezTo>
                    <a:cubicBezTo>
                      <a:pt x="8538" y="1538"/>
                      <a:pt x="8538" y="1504"/>
                      <a:pt x="8555" y="1504"/>
                    </a:cubicBezTo>
                    <a:cubicBezTo>
                      <a:pt x="8605" y="1538"/>
                      <a:pt x="8589" y="1471"/>
                      <a:pt x="8622" y="1471"/>
                    </a:cubicBezTo>
                    <a:cubicBezTo>
                      <a:pt x="8589" y="1488"/>
                      <a:pt x="8622" y="1504"/>
                      <a:pt x="8639" y="1538"/>
                    </a:cubicBezTo>
                    <a:cubicBezTo>
                      <a:pt x="8672" y="1504"/>
                      <a:pt x="8689" y="1521"/>
                      <a:pt x="8739" y="1521"/>
                    </a:cubicBezTo>
                    <a:cubicBezTo>
                      <a:pt x="8722" y="1571"/>
                      <a:pt x="8756" y="1571"/>
                      <a:pt x="8739" y="1621"/>
                    </a:cubicBezTo>
                    <a:cubicBezTo>
                      <a:pt x="8706" y="1621"/>
                      <a:pt x="8706" y="1621"/>
                      <a:pt x="8672" y="1605"/>
                    </a:cubicBezTo>
                    <a:cubicBezTo>
                      <a:pt x="8639" y="1605"/>
                      <a:pt x="8689" y="1638"/>
                      <a:pt x="8672" y="1638"/>
                    </a:cubicBezTo>
                    <a:cubicBezTo>
                      <a:pt x="8639" y="1621"/>
                      <a:pt x="8622" y="1638"/>
                      <a:pt x="8605" y="1671"/>
                    </a:cubicBezTo>
                    <a:cubicBezTo>
                      <a:pt x="8589" y="1655"/>
                      <a:pt x="8605" y="1655"/>
                      <a:pt x="8605" y="1638"/>
                    </a:cubicBezTo>
                    <a:cubicBezTo>
                      <a:pt x="8522" y="1638"/>
                      <a:pt x="8505" y="1705"/>
                      <a:pt x="8522" y="1772"/>
                    </a:cubicBezTo>
                    <a:cubicBezTo>
                      <a:pt x="8572" y="1738"/>
                      <a:pt x="8555" y="1755"/>
                      <a:pt x="8605" y="1788"/>
                    </a:cubicBezTo>
                    <a:cubicBezTo>
                      <a:pt x="8605" y="1788"/>
                      <a:pt x="8622" y="1772"/>
                      <a:pt x="8622" y="1772"/>
                    </a:cubicBezTo>
                    <a:cubicBezTo>
                      <a:pt x="8622" y="1772"/>
                      <a:pt x="8605" y="1772"/>
                      <a:pt x="8605" y="1738"/>
                    </a:cubicBezTo>
                    <a:cubicBezTo>
                      <a:pt x="8639" y="1755"/>
                      <a:pt x="8655" y="1722"/>
                      <a:pt x="8672" y="1705"/>
                    </a:cubicBezTo>
                    <a:cubicBezTo>
                      <a:pt x="8706" y="1722"/>
                      <a:pt x="8739" y="1738"/>
                      <a:pt x="8789" y="1722"/>
                    </a:cubicBezTo>
                    <a:cubicBezTo>
                      <a:pt x="8806" y="1772"/>
                      <a:pt x="8772" y="1788"/>
                      <a:pt x="8789" y="1822"/>
                    </a:cubicBezTo>
                    <a:cubicBezTo>
                      <a:pt x="8823" y="1805"/>
                      <a:pt x="8839" y="1805"/>
                      <a:pt x="8839" y="1838"/>
                    </a:cubicBezTo>
                    <a:cubicBezTo>
                      <a:pt x="8889" y="1822"/>
                      <a:pt x="8889" y="1805"/>
                      <a:pt x="8956" y="1822"/>
                    </a:cubicBezTo>
                    <a:cubicBezTo>
                      <a:pt x="8939" y="1838"/>
                      <a:pt x="8956" y="1889"/>
                      <a:pt x="8973" y="1872"/>
                    </a:cubicBezTo>
                    <a:cubicBezTo>
                      <a:pt x="8990" y="1905"/>
                      <a:pt x="8906" y="1905"/>
                      <a:pt x="8889" y="1922"/>
                    </a:cubicBezTo>
                    <a:lnTo>
                      <a:pt x="8889" y="1872"/>
                    </a:lnTo>
                    <a:cubicBezTo>
                      <a:pt x="8839" y="1905"/>
                      <a:pt x="8856" y="1855"/>
                      <a:pt x="8806" y="1855"/>
                    </a:cubicBezTo>
                    <a:cubicBezTo>
                      <a:pt x="8823" y="1872"/>
                      <a:pt x="8839" y="1905"/>
                      <a:pt x="8873" y="1905"/>
                    </a:cubicBezTo>
                    <a:cubicBezTo>
                      <a:pt x="8856" y="1922"/>
                      <a:pt x="8839" y="2006"/>
                      <a:pt x="8889" y="2006"/>
                    </a:cubicBezTo>
                    <a:cubicBezTo>
                      <a:pt x="8873" y="2006"/>
                      <a:pt x="8856" y="2022"/>
                      <a:pt x="8856" y="2039"/>
                    </a:cubicBezTo>
                    <a:cubicBezTo>
                      <a:pt x="8873" y="2056"/>
                      <a:pt x="8889" y="2022"/>
                      <a:pt x="8906" y="2039"/>
                    </a:cubicBezTo>
                    <a:cubicBezTo>
                      <a:pt x="8889" y="2089"/>
                      <a:pt x="8939" y="2106"/>
                      <a:pt x="8906" y="2139"/>
                    </a:cubicBezTo>
                    <a:cubicBezTo>
                      <a:pt x="8839" y="2072"/>
                      <a:pt x="8856" y="2189"/>
                      <a:pt x="8806" y="2173"/>
                    </a:cubicBezTo>
                    <a:cubicBezTo>
                      <a:pt x="8789" y="2206"/>
                      <a:pt x="8823" y="2206"/>
                      <a:pt x="8856" y="2206"/>
                    </a:cubicBezTo>
                    <a:cubicBezTo>
                      <a:pt x="8889" y="2156"/>
                      <a:pt x="8939" y="2173"/>
                      <a:pt x="8956" y="2173"/>
                    </a:cubicBezTo>
                    <a:cubicBezTo>
                      <a:pt x="8990" y="2173"/>
                      <a:pt x="8923" y="2206"/>
                      <a:pt x="8973" y="2223"/>
                    </a:cubicBezTo>
                    <a:cubicBezTo>
                      <a:pt x="8956" y="2256"/>
                      <a:pt x="8873" y="2273"/>
                      <a:pt x="8873" y="2223"/>
                    </a:cubicBezTo>
                    <a:cubicBezTo>
                      <a:pt x="8856" y="2223"/>
                      <a:pt x="8873" y="2256"/>
                      <a:pt x="8856" y="2273"/>
                    </a:cubicBezTo>
                    <a:cubicBezTo>
                      <a:pt x="8806" y="2223"/>
                      <a:pt x="8772" y="2340"/>
                      <a:pt x="8706" y="2340"/>
                    </a:cubicBezTo>
                    <a:cubicBezTo>
                      <a:pt x="8722" y="2390"/>
                      <a:pt x="8706" y="2407"/>
                      <a:pt x="8722" y="2440"/>
                    </a:cubicBezTo>
                    <a:cubicBezTo>
                      <a:pt x="8756" y="2423"/>
                      <a:pt x="8839" y="2423"/>
                      <a:pt x="8856" y="2423"/>
                    </a:cubicBezTo>
                    <a:cubicBezTo>
                      <a:pt x="8889" y="2423"/>
                      <a:pt x="8856" y="2407"/>
                      <a:pt x="8856" y="2373"/>
                    </a:cubicBezTo>
                    <a:cubicBezTo>
                      <a:pt x="8889" y="2373"/>
                      <a:pt x="8889" y="2373"/>
                      <a:pt x="8889" y="2340"/>
                    </a:cubicBezTo>
                    <a:cubicBezTo>
                      <a:pt x="8990" y="2356"/>
                      <a:pt x="8990" y="2306"/>
                      <a:pt x="9006" y="2239"/>
                    </a:cubicBezTo>
                    <a:cubicBezTo>
                      <a:pt x="9040" y="2239"/>
                      <a:pt x="9023" y="2256"/>
                      <a:pt x="9023" y="2206"/>
                    </a:cubicBezTo>
                    <a:cubicBezTo>
                      <a:pt x="9040" y="2223"/>
                      <a:pt x="9073" y="2206"/>
                      <a:pt x="9090" y="2239"/>
                    </a:cubicBezTo>
                    <a:cubicBezTo>
                      <a:pt x="9140" y="2189"/>
                      <a:pt x="9207" y="2223"/>
                      <a:pt x="9257" y="2189"/>
                    </a:cubicBezTo>
                    <a:cubicBezTo>
                      <a:pt x="9224" y="2156"/>
                      <a:pt x="9274" y="2156"/>
                      <a:pt x="9290" y="2173"/>
                    </a:cubicBezTo>
                    <a:cubicBezTo>
                      <a:pt x="9307" y="2106"/>
                      <a:pt x="9340" y="2089"/>
                      <a:pt x="9391" y="2056"/>
                    </a:cubicBezTo>
                    <a:cubicBezTo>
                      <a:pt x="9357" y="2006"/>
                      <a:pt x="9374" y="2006"/>
                      <a:pt x="9340" y="1955"/>
                    </a:cubicBezTo>
                    <a:cubicBezTo>
                      <a:pt x="9340" y="1905"/>
                      <a:pt x="9357" y="1905"/>
                      <a:pt x="9374" y="1889"/>
                    </a:cubicBezTo>
                    <a:cubicBezTo>
                      <a:pt x="9407" y="1889"/>
                      <a:pt x="9407" y="1939"/>
                      <a:pt x="9441" y="1939"/>
                    </a:cubicBezTo>
                    <a:cubicBezTo>
                      <a:pt x="9441" y="1972"/>
                      <a:pt x="9424" y="1989"/>
                      <a:pt x="9407" y="2006"/>
                    </a:cubicBezTo>
                    <a:cubicBezTo>
                      <a:pt x="9424" y="2039"/>
                      <a:pt x="9474" y="1972"/>
                      <a:pt x="9474" y="1955"/>
                    </a:cubicBezTo>
                    <a:cubicBezTo>
                      <a:pt x="9474" y="1972"/>
                      <a:pt x="9491" y="2006"/>
                      <a:pt x="9524" y="1972"/>
                    </a:cubicBezTo>
                    <a:cubicBezTo>
                      <a:pt x="9508" y="1989"/>
                      <a:pt x="9508" y="2039"/>
                      <a:pt x="9541" y="2072"/>
                    </a:cubicBezTo>
                    <a:cubicBezTo>
                      <a:pt x="9491" y="2106"/>
                      <a:pt x="9474" y="2072"/>
                      <a:pt x="9474" y="2123"/>
                    </a:cubicBezTo>
                    <a:cubicBezTo>
                      <a:pt x="9441" y="2123"/>
                      <a:pt x="9407" y="2106"/>
                      <a:pt x="9407" y="2072"/>
                    </a:cubicBezTo>
                    <a:cubicBezTo>
                      <a:pt x="9374" y="2123"/>
                      <a:pt x="9357" y="2072"/>
                      <a:pt x="9324" y="2139"/>
                    </a:cubicBezTo>
                    <a:cubicBezTo>
                      <a:pt x="9357" y="2139"/>
                      <a:pt x="9340" y="2189"/>
                      <a:pt x="9307" y="2173"/>
                    </a:cubicBezTo>
                    <a:cubicBezTo>
                      <a:pt x="9340" y="2189"/>
                      <a:pt x="9290" y="2206"/>
                      <a:pt x="9324" y="2206"/>
                    </a:cubicBezTo>
                    <a:cubicBezTo>
                      <a:pt x="9307" y="2239"/>
                      <a:pt x="9290" y="2173"/>
                      <a:pt x="9257" y="2206"/>
                    </a:cubicBezTo>
                    <a:cubicBezTo>
                      <a:pt x="9274" y="2223"/>
                      <a:pt x="9274" y="2239"/>
                      <a:pt x="9290" y="2239"/>
                    </a:cubicBezTo>
                    <a:cubicBezTo>
                      <a:pt x="9290" y="2256"/>
                      <a:pt x="9257" y="2239"/>
                      <a:pt x="9240" y="2273"/>
                    </a:cubicBezTo>
                    <a:cubicBezTo>
                      <a:pt x="9240" y="2306"/>
                      <a:pt x="9274" y="2323"/>
                      <a:pt x="9240" y="2340"/>
                    </a:cubicBezTo>
                    <a:cubicBezTo>
                      <a:pt x="9307" y="2373"/>
                      <a:pt x="9307" y="2407"/>
                      <a:pt x="9307" y="2507"/>
                    </a:cubicBezTo>
                    <a:cubicBezTo>
                      <a:pt x="9274" y="2490"/>
                      <a:pt x="9274" y="2473"/>
                      <a:pt x="9240" y="2473"/>
                    </a:cubicBezTo>
                    <a:cubicBezTo>
                      <a:pt x="9257" y="2440"/>
                      <a:pt x="9207" y="2457"/>
                      <a:pt x="9207" y="2440"/>
                    </a:cubicBezTo>
                    <a:cubicBezTo>
                      <a:pt x="9207" y="2440"/>
                      <a:pt x="9190" y="2524"/>
                      <a:pt x="9140" y="2540"/>
                    </a:cubicBezTo>
                    <a:cubicBezTo>
                      <a:pt x="9173" y="2540"/>
                      <a:pt x="9140" y="2590"/>
                      <a:pt x="9107" y="2590"/>
                    </a:cubicBezTo>
                    <a:cubicBezTo>
                      <a:pt x="9107" y="2624"/>
                      <a:pt x="9157" y="2607"/>
                      <a:pt x="9140" y="2657"/>
                    </a:cubicBezTo>
                    <a:cubicBezTo>
                      <a:pt x="9123" y="2657"/>
                      <a:pt x="9123" y="2640"/>
                      <a:pt x="9090" y="2640"/>
                    </a:cubicBezTo>
                    <a:cubicBezTo>
                      <a:pt x="9090" y="2657"/>
                      <a:pt x="9107" y="2657"/>
                      <a:pt x="9123" y="2674"/>
                    </a:cubicBezTo>
                    <a:cubicBezTo>
                      <a:pt x="9090" y="2674"/>
                      <a:pt x="9056" y="2691"/>
                      <a:pt x="9023" y="2724"/>
                    </a:cubicBezTo>
                    <a:cubicBezTo>
                      <a:pt x="8990" y="2657"/>
                      <a:pt x="8906" y="2724"/>
                      <a:pt x="8889" y="2657"/>
                    </a:cubicBezTo>
                    <a:cubicBezTo>
                      <a:pt x="8873" y="2657"/>
                      <a:pt x="8856" y="2674"/>
                      <a:pt x="8839" y="2674"/>
                    </a:cubicBezTo>
                    <a:cubicBezTo>
                      <a:pt x="8839" y="2724"/>
                      <a:pt x="8823" y="2707"/>
                      <a:pt x="8839" y="2774"/>
                    </a:cubicBezTo>
                    <a:cubicBezTo>
                      <a:pt x="8856" y="2741"/>
                      <a:pt x="8873" y="2724"/>
                      <a:pt x="8856" y="2774"/>
                    </a:cubicBezTo>
                    <a:cubicBezTo>
                      <a:pt x="8873" y="2757"/>
                      <a:pt x="8873" y="2774"/>
                      <a:pt x="8889" y="2774"/>
                    </a:cubicBezTo>
                    <a:cubicBezTo>
                      <a:pt x="8923" y="2707"/>
                      <a:pt x="8973" y="2757"/>
                      <a:pt x="9023" y="2757"/>
                    </a:cubicBezTo>
                    <a:cubicBezTo>
                      <a:pt x="8973" y="2824"/>
                      <a:pt x="8906" y="2874"/>
                      <a:pt x="8839" y="2925"/>
                    </a:cubicBezTo>
                    <a:cubicBezTo>
                      <a:pt x="8839" y="2975"/>
                      <a:pt x="8889" y="2941"/>
                      <a:pt x="8873" y="2991"/>
                    </a:cubicBezTo>
                    <a:cubicBezTo>
                      <a:pt x="8856" y="2941"/>
                      <a:pt x="8823" y="2975"/>
                      <a:pt x="8789" y="2941"/>
                    </a:cubicBezTo>
                    <a:cubicBezTo>
                      <a:pt x="8772" y="2958"/>
                      <a:pt x="8722" y="2975"/>
                      <a:pt x="8739" y="3025"/>
                    </a:cubicBezTo>
                    <a:cubicBezTo>
                      <a:pt x="8689" y="3041"/>
                      <a:pt x="8689" y="2991"/>
                      <a:pt x="8672" y="2975"/>
                    </a:cubicBezTo>
                    <a:cubicBezTo>
                      <a:pt x="8689" y="3041"/>
                      <a:pt x="8706" y="3108"/>
                      <a:pt x="8689" y="3175"/>
                    </a:cubicBezTo>
                    <a:cubicBezTo>
                      <a:pt x="8722" y="3175"/>
                      <a:pt x="8772" y="3125"/>
                      <a:pt x="8772" y="3192"/>
                    </a:cubicBezTo>
                    <a:cubicBezTo>
                      <a:pt x="8789" y="3175"/>
                      <a:pt x="8806" y="3142"/>
                      <a:pt x="8856" y="3142"/>
                    </a:cubicBezTo>
                    <a:cubicBezTo>
                      <a:pt x="8806" y="3075"/>
                      <a:pt x="8856" y="3008"/>
                      <a:pt x="8923" y="3025"/>
                    </a:cubicBezTo>
                    <a:cubicBezTo>
                      <a:pt x="8923" y="3041"/>
                      <a:pt x="8889" y="3041"/>
                      <a:pt x="8906" y="3075"/>
                    </a:cubicBezTo>
                    <a:cubicBezTo>
                      <a:pt x="8923" y="3092"/>
                      <a:pt x="8923" y="3075"/>
                      <a:pt x="8923" y="3058"/>
                    </a:cubicBezTo>
                    <a:cubicBezTo>
                      <a:pt x="8973" y="3075"/>
                      <a:pt x="8889" y="3108"/>
                      <a:pt x="8923" y="3158"/>
                    </a:cubicBezTo>
                    <a:cubicBezTo>
                      <a:pt x="8973" y="3175"/>
                      <a:pt x="9090" y="3192"/>
                      <a:pt x="9090" y="3292"/>
                    </a:cubicBezTo>
                    <a:cubicBezTo>
                      <a:pt x="9107" y="3275"/>
                      <a:pt x="9123" y="3242"/>
                      <a:pt x="9140" y="3209"/>
                    </a:cubicBezTo>
                    <a:cubicBezTo>
                      <a:pt x="9190" y="3209"/>
                      <a:pt x="9157" y="3292"/>
                      <a:pt x="9207" y="3275"/>
                    </a:cubicBezTo>
                    <a:cubicBezTo>
                      <a:pt x="9190" y="3309"/>
                      <a:pt x="9190" y="3342"/>
                      <a:pt x="9140" y="3342"/>
                    </a:cubicBezTo>
                    <a:cubicBezTo>
                      <a:pt x="9090" y="3392"/>
                      <a:pt x="9157" y="3476"/>
                      <a:pt x="9140" y="3526"/>
                    </a:cubicBezTo>
                    <a:cubicBezTo>
                      <a:pt x="9190" y="3526"/>
                      <a:pt x="9190" y="3493"/>
                      <a:pt x="9224" y="3509"/>
                    </a:cubicBezTo>
                    <a:cubicBezTo>
                      <a:pt x="9207" y="3543"/>
                      <a:pt x="9207" y="3559"/>
                      <a:pt x="9240" y="3593"/>
                    </a:cubicBezTo>
                    <a:cubicBezTo>
                      <a:pt x="9240" y="3593"/>
                      <a:pt x="9274" y="3543"/>
                      <a:pt x="9240" y="3543"/>
                    </a:cubicBezTo>
                    <a:cubicBezTo>
                      <a:pt x="9307" y="3576"/>
                      <a:pt x="9274" y="3409"/>
                      <a:pt x="9324" y="3392"/>
                    </a:cubicBezTo>
                    <a:cubicBezTo>
                      <a:pt x="9324" y="3442"/>
                      <a:pt x="9374" y="3476"/>
                      <a:pt x="9324" y="3493"/>
                    </a:cubicBezTo>
                    <a:cubicBezTo>
                      <a:pt x="9374" y="3559"/>
                      <a:pt x="9374" y="3426"/>
                      <a:pt x="9424" y="3426"/>
                    </a:cubicBezTo>
                    <a:cubicBezTo>
                      <a:pt x="9457" y="3426"/>
                      <a:pt x="9441" y="3476"/>
                      <a:pt x="9457" y="3476"/>
                    </a:cubicBezTo>
                    <a:cubicBezTo>
                      <a:pt x="9457" y="3493"/>
                      <a:pt x="9441" y="3493"/>
                      <a:pt x="9441" y="3509"/>
                    </a:cubicBezTo>
                    <a:cubicBezTo>
                      <a:pt x="9424" y="3509"/>
                      <a:pt x="9407" y="3509"/>
                      <a:pt x="9407" y="3493"/>
                    </a:cubicBezTo>
                    <a:cubicBezTo>
                      <a:pt x="9357" y="3526"/>
                      <a:pt x="9407" y="3593"/>
                      <a:pt x="9441" y="3543"/>
                    </a:cubicBezTo>
                    <a:cubicBezTo>
                      <a:pt x="9457" y="3576"/>
                      <a:pt x="9474" y="3610"/>
                      <a:pt x="9457" y="3660"/>
                    </a:cubicBezTo>
                    <a:cubicBezTo>
                      <a:pt x="9524" y="3660"/>
                      <a:pt x="9491" y="3693"/>
                      <a:pt x="9524" y="3727"/>
                    </a:cubicBezTo>
                    <a:cubicBezTo>
                      <a:pt x="9508" y="3777"/>
                      <a:pt x="9474" y="3777"/>
                      <a:pt x="9474" y="3810"/>
                    </a:cubicBezTo>
                    <a:cubicBezTo>
                      <a:pt x="9474" y="3860"/>
                      <a:pt x="9508" y="3793"/>
                      <a:pt x="9508" y="3843"/>
                    </a:cubicBezTo>
                    <a:cubicBezTo>
                      <a:pt x="9474" y="3843"/>
                      <a:pt x="9474" y="3827"/>
                      <a:pt x="9457" y="3827"/>
                    </a:cubicBezTo>
                    <a:cubicBezTo>
                      <a:pt x="9491" y="3894"/>
                      <a:pt x="9558" y="3843"/>
                      <a:pt x="9591" y="3843"/>
                    </a:cubicBezTo>
                    <a:lnTo>
                      <a:pt x="9591" y="3442"/>
                    </a:lnTo>
                    <a:cubicBezTo>
                      <a:pt x="9574" y="3459"/>
                      <a:pt x="9558" y="3459"/>
                      <a:pt x="9524" y="3459"/>
                    </a:cubicBezTo>
                    <a:cubicBezTo>
                      <a:pt x="9541" y="3392"/>
                      <a:pt x="9524" y="3409"/>
                      <a:pt x="9524" y="3342"/>
                    </a:cubicBezTo>
                    <a:cubicBezTo>
                      <a:pt x="9558" y="3359"/>
                      <a:pt x="9524" y="3309"/>
                      <a:pt x="9541" y="3309"/>
                    </a:cubicBezTo>
                    <a:cubicBezTo>
                      <a:pt x="9541" y="3275"/>
                      <a:pt x="9524" y="3326"/>
                      <a:pt x="9508" y="3292"/>
                    </a:cubicBezTo>
                    <a:cubicBezTo>
                      <a:pt x="9524" y="3275"/>
                      <a:pt x="9558" y="3275"/>
                      <a:pt x="9591" y="3275"/>
                    </a:cubicBezTo>
                    <a:cubicBezTo>
                      <a:pt x="9608" y="3292"/>
                      <a:pt x="9591" y="3292"/>
                      <a:pt x="9591" y="3309"/>
                    </a:cubicBezTo>
                    <a:lnTo>
                      <a:pt x="9591" y="3175"/>
                    </a:lnTo>
                    <a:cubicBezTo>
                      <a:pt x="9574" y="3175"/>
                      <a:pt x="9558" y="3175"/>
                      <a:pt x="9541" y="3192"/>
                    </a:cubicBezTo>
                    <a:cubicBezTo>
                      <a:pt x="9541" y="3142"/>
                      <a:pt x="9574" y="3175"/>
                      <a:pt x="9558" y="3125"/>
                    </a:cubicBezTo>
                    <a:cubicBezTo>
                      <a:pt x="9574" y="3142"/>
                      <a:pt x="9591" y="3158"/>
                      <a:pt x="9591" y="3158"/>
                    </a:cubicBezTo>
                    <a:lnTo>
                      <a:pt x="9591" y="2975"/>
                    </a:lnTo>
                    <a:cubicBezTo>
                      <a:pt x="9558" y="2958"/>
                      <a:pt x="9574" y="2925"/>
                      <a:pt x="9524" y="2941"/>
                    </a:cubicBezTo>
                    <a:cubicBezTo>
                      <a:pt x="9508" y="2925"/>
                      <a:pt x="9491" y="2908"/>
                      <a:pt x="9508" y="2891"/>
                    </a:cubicBezTo>
                    <a:cubicBezTo>
                      <a:pt x="9508" y="2874"/>
                      <a:pt x="9474" y="2891"/>
                      <a:pt x="9474" y="2874"/>
                    </a:cubicBezTo>
                    <a:cubicBezTo>
                      <a:pt x="9457" y="2874"/>
                      <a:pt x="9457" y="2891"/>
                      <a:pt x="9441" y="2925"/>
                    </a:cubicBezTo>
                    <a:cubicBezTo>
                      <a:pt x="9457" y="2908"/>
                      <a:pt x="9457" y="2908"/>
                      <a:pt x="9474" y="2891"/>
                    </a:cubicBezTo>
                    <a:cubicBezTo>
                      <a:pt x="9491" y="2941"/>
                      <a:pt x="9441" y="2975"/>
                      <a:pt x="9424" y="2991"/>
                    </a:cubicBezTo>
                    <a:cubicBezTo>
                      <a:pt x="9441" y="3008"/>
                      <a:pt x="9474" y="2991"/>
                      <a:pt x="9508" y="2975"/>
                    </a:cubicBezTo>
                    <a:cubicBezTo>
                      <a:pt x="9457" y="3058"/>
                      <a:pt x="9407" y="3108"/>
                      <a:pt x="9357" y="3075"/>
                    </a:cubicBezTo>
                    <a:cubicBezTo>
                      <a:pt x="9357" y="3058"/>
                      <a:pt x="9340" y="3025"/>
                      <a:pt x="9357" y="3025"/>
                    </a:cubicBezTo>
                    <a:cubicBezTo>
                      <a:pt x="9357" y="2991"/>
                      <a:pt x="9324" y="3008"/>
                      <a:pt x="9307" y="3008"/>
                    </a:cubicBezTo>
                    <a:cubicBezTo>
                      <a:pt x="9307" y="2975"/>
                      <a:pt x="9307" y="2975"/>
                      <a:pt x="9307" y="2991"/>
                    </a:cubicBezTo>
                    <a:cubicBezTo>
                      <a:pt x="9340" y="2991"/>
                      <a:pt x="9340" y="2975"/>
                      <a:pt x="9340" y="2958"/>
                    </a:cubicBezTo>
                    <a:cubicBezTo>
                      <a:pt x="9357" y="2975"/>
                      <a:pt x="9374" y="2975"/>
                      <a:pt x="9374" y="2991"/>
                    </a:cubicBezTo>
                    <a:cubicBezTo>
                      <a:pt x="9391" y="2991"/>
                      <a:pt x="9374" y="2975"/>
                      <a:pt x="9374" y="2958"/>
                    </a:cubicBezTo>
                    <a:cubicBezTo>
                      <a:pt x="9424" y="2975"/>
                      <a:pt x="9407" y="2975"/>
                      <a:pt x="9441" y="2941"/>
                    </a:cubicBezTo>
                    <a:cubicBezTo>
                      <a:pt x="9424" y="2925"/>
                      <a:pt x="9424" y="2874"/>
                      <a:pt x="9407" y="2858"/>
                    </a:cubicBezTo>
                    <a:cubicBezTo>
                      <a:pt x="9391" y="2858"/>
                      <a:pt x="9391" y="2874"/>
                      <a:pt x="9391" y="2891"/>
                    </a:cubicBezTo>
                    <a:cubicBezTo>
                      <a:pt x="9357" y="2891"/>
                      <a:pt x="9374" y="2874"/>
                      <a:pt x="9357" y="2874"/>
                    </a:cubicBezTo>
                    <a:cubicBezTo>
                      <a:pt x="9357" y="2858"/>
                      <a:pt x="9391" y="2858"/>
                      <a:pt x="9407" y="2841"/>
                    </a:cubicBezTo>
                    <a:cubicBezTo>
                      <a:pt x="9407" y="2808"/>
                      <a:pt x="9357" y="2858"/>
                      <a:pt x="9357" y="2824"/>
                    </a:cubicBezTo>
                    <a:cubicBezTo>
                      <a:pt x="9340" y="2824"/>
                      <a:pt x="9374" y="2858"/>
                      <a:pt x="9324" y="2858"/>
                    </a:cubicBezTo>
                    <a:cubicBezTo>
                      <a:pt x="9357" y="2824"/>
                      <a:pt x="9307" y="2791"/>
                      <a:pt x="9290" y="2808"/>
                    </a:cubicBezTo>
                    <a:cubicBezTo>
                      <a:pt x="9290" y="2774"/>
                      <a:pt x="9290" y="2791"/>
                      <a:pt x="9290" y="2741"/>
                    </a:cubicBezTo>
                    <a:cubicBezTo>
                      <a:pt x="9257" y="2741"/>
                      <a:pt x="9224" y="2757"/>
                      <a:pt x="9207" y="2757"/>
                    </a:cubicBezTo>
                    <a:cubicBezTo>
                      <a:pt x="9190" y="2741"/>
                      <a:pt x="9157" y="2691"/>
                      <a:pt x="9140" y="2707"/>
                    </a:cubicBezTo>
                    <a:cubicBezTo>
                      <a:pt x="9123" y="2691"/>
                      <a:pt x="9173" y="2691"/>
                      <a:pt x="9207" y="2674"/>
                    </a:cubicBezTo>
                    <a:cubicBezTo>
                      <a:pt x="9207" y="2674"/>
                      <a:pt x="9190" y="2657"/>
                      <a:pt x="9190" y="2657"/>
                    </a:cubicBezTo>
                    <a:cubicBezTo>
                      <a:pt x="9207" y="2624"/>
                      <a:pt x="9224" y="2624"/>
                      <a:pt x="9257" y="2607"/>
                    </a:cubicBezTo>
                    <a:cubicBezTo>
                      <a:pt x="9274" y="2624"/>
                      <a:pt x="9257" y="2624"/>
                      <a:pt x="9257" y="2640"/>
                    </a:cubicBezTo>
                    <a:cubicBezTo>
                      <a:pt x="9257" y="2640"/>
                      <a:pt x="9274" y="2640"/>
                      <a:pt x="9290" y="2640"/>
                    </a:cubicBezTo>
                    <a:cubicBezTo>
                      <a:pt x="9290" y="2624"/>
                      <a:pt x="9257" y="2607"/>
                      <a:pt x="9290" y="2607"/>
                    </a:cubicBezTo>
                    <a:cubicBezTo>
                      <a:pt x="9307" y="2607"/>
                      <a:pt x="9340" y="2624"/>
                      <a:pt x="9324" y="2674"/>
                    </a:cubicBezTo>
                    <a:cubicBezTo>
                      <a:pt x="9357" y="2657"/>
                      <a:pt x="9374" y="2640"/>
                      <a:pt x="9407" y="2640"/>
                    </a:cubicBezTo>
                    <a:cubicBezTo>
                      <a:pt x="9407" y="2674"/>
                      <a:pt x="9407" y="2707"/>
                      <a:pt x="9391" y="2724"/>
                    </a:cubicBezTo>
                    <a:cubicBezTo>
                      <a:pt x="9407" y="2741"/>
                      <a:pt x="9424" y="2774"/>
                      <a:pt x="9457" y="2774"/>
                    </a:cubicBezTo>
                    <a:cubicBezTo>
                      <a:pt x="9457" y="2791"/>
                      <a:pt x="9457" y="2791"/>
                      <a:pt x="9441" y="2791"/>
                    </a:cubicBezTo>
                    <a:cubicBezTo>
                      <a:pt x="9441" y="2808"/>
                      <a:pt x="9474" y="2791"/>
                      <a:pt x="9441" y="2824"/>
                    </a:cubicBezTo>
                    <a:cubicBezTo>
                      <a:pt x="9474" y="2824"/>
                      <a:pt x="9491" y="2808"/>
                      <a:pt x="9524" y="2808"/>
                    </a:cubicBezTo>
                    <a:cubicBezTo>
                      <a:pt x="9524" y="2841"/>
                      <a:pt x="9558" y="2841"/>
                      <a:pt x="9558" y="2874"/>
                    </a:cubicBezTo>
                    <a:cubicBezTo>
                      <a:pt x="9558" y="2874"/>
                      <a:pt x="9574" y="2874"/>
                      <a:pt x="9591" y="2874"/>
                    </a:cubicBezTo>
                    <a:lnTo>
                      <a:pt x="9591" y="2791"/>
                    </a:lnTo>
                    <a:cubicBezTo>
                      <a:pt x="9591" y="2774"/>
                      <a:pt x="9574" y="2774"/>
                      <a:pt x="9574" y="2774"/>
                    </a:cubicBezTo>
                    <a:cubicBezTo>
                      <a:pt x="9608" y="2724"/>
                      <a:pt x="9508" y="2707"/>
                      <a:pt x="9474" y="2657"/>
                    </a:cubicBezTo>
                    <a:cubicBezTo>
                      <a:pt x="9457" y="2640"/>
                      <a:pt x="9474" y="2590"/>
                      <a:pt x="9424" y="2607"/>
                    </a:cubicBezTo>
                    <a:cubicBezTo>
                      <a:pt x="9457" y="2590"/>
                      <a:pt x="9441" y="2507"/>
                      <a:pt x="9474" y="2507"/>
                    </a:cubicBezTo>
                    <a:cubicBezTo>
                      <a:pt x="9457" y="2473"/>
                      <a:pt x="9424" y="2473"/>
                      <a:pt x="9424" y="2440"/>
                    </a:cubicBezTo>
                    <a:cubicBezTo>
                      <a:pt x="9457" y="2440"/>
                      <a:pt x="9474" y="2390"/>
                      <a:pt x="9491" y="2423"/>
                    </a:cubicBezTo>
                    <a:cubicBezTo>
                      <a:pt x="9491" y="2356"/>
                      <a:pt x="9541" y="2323"/>
                      <a:pt x="9591" y="2306"/>
                    </a:cubicBezTo>
                    <a:lnTo>
                      <a:pt x="9591" y="1688"/>
                    </a:lnTo>
                    <a:cubicBezTo>
                      <a:pt x="9574" y="1671"/>
                      <a:pt x="9574" y="1671"/>
                      <a:pt x="9574" y="1638"/>
                    </a:cubicBezTo>
                    <a:cubicBezTo>
                      <a:pt x="9608" y="1638"/>
                      <a:pt x="9591" y="1621"/>
                      <a:pt x="9574" y="1638"/>
                    </a:cubicBezTo>
                    <a:cubicBezTo>
                      <a:pt x="9574" y="1621"/>
                      <a:pt x="9591" y="1621"/>
                      <a:pt x="9591" y="1621"/>
                    </a:cubicBezTo>
                    <a:lnTo>
                      <a:pt x="9591" y="1588"/>
                    </a:lnTo>
                    <a:cubicBezTo>
                      <a:pt x="9591" y="1588"/>
                      <a:pt x="9591" y="1588"/>
                      <a:pt x="9574" y="1588"/>
                    </a:cubicBezTo>
                    <a:cubicBezTo>
                      <a:pt x="9591" y="1588"/>
                      <a:pt x="9591" y="1571"/>
                      <a:pt x="9591" y="1571"/>
                    </a:cubicBezTo>
                    <a:lnTo>
                      <a:pt x="9591" y="986"/>
                    </a:lnTo>
                    <a:cubicBezTo>
                      <a:pt x="9558" y="970"/>
                      <a:pt x="9541" y="970"/>
                      <a:pt x="9508" y="970"/>
                    </a:cubicBezTo>
                    <a:cubicBezTo>
                      <a:pt x="9508" y="920"/>
                      <a:pt x="9558" y="920"/>
                      <a:pt x="9541" y="869"/>
                    </a:cubicBezTo>
                    <a:cubicBezTo>
                      <a:pt x="9558" y="869"/>
                      <a:pt x="9574" y="869"/>
                      <a:pt x="9591" y="869"/>
                    </a:cubicBezTo>
                    <a:lnTo>
                      <a:pt x="9591" y="151"/>
                    </a:lnTo>
                    <a:close/>
                    <a:moveTo>
                      <a:pt x="9274" y="134"/>
                    </a:moveTo>
                    <a:cubicBezTo>
                      <a:pt x="9274" y="134"/>
                      <a:pt x="9257" y="134"/>
                      <a:pt x="9257" y="134"/>
                    </a:cubicBezTo>
                    <a:close/>
                    <a:moveTo>
                      <a:pt x="9190" y="134"/>
                    </a:moveTo>
                    <a:cubicBezTo>
                      <a:pt x="9173" y="134"/>
                      <a:pt x="9157" y="134"/>
                      <a:pt x="9157" y="151"/>
                    </a:cubicBezTo>
                    <a:cubicBezTo>
                      <a:pt x="9157" y="151"/>
                      <a:pt x="9157" y="134"/>
                      <a:pt x="9157" y="134"/>
                    </a:cubicBezTo>
                    <a:close/>
                    <a:moveTo>
                      <a:pt x="9140" y="134"/>
                    </a:moveTo>
                    <a:cubicBezTo>
                      <a:pt x="9123" y="134"/>
                      <a:pt x="9123" y="151"/>
                      <a:pt x="9123" y="168"/>
                    </a:cubicBezTo>
                    <a:cubicBezTo>
                      <a:pt x="9107" y="168"/>
                      <a:pt x="9090" y="151"/>
                      <a:pt x="9090" y="134"/>
                    </a:cubicBezTo>
                    <a:cubicBezTo>
                      <a:pt x="9090" y="134"/>
                      <a:pt x="9090" y="134"/>
                      <a:pt x="9090" y="134"/>
                    </a:cubicBezTo>
                    <a:close/>
                    <a:moveTo>
                      <a:pt x="7620" y="67"/>
                    </a:moveTo>
                    <a:cubicBezTo>
                      <a:pt x="7620" y="84"/>
                      <a:pt x="7620" y="101"/>
                      <a:pt x="7603" y="101"/>
                    </a:cubicBezTo>
                    <a:cubicBezTo>
                      <a:pt x="7603" y="101"/>
                      <a:pt x="7586" y="84"/>
                      <a:pt x="7586" y="67"/>
                    </a:cubicBezTo>
                    <a:close/>
                    <a:moveTo>
                      <a:pt x="7569" y="67"/>
                    </a:moveTo>
                    <a:lnTo>
                      <a:pt x="7569" y="84"/>
                    </a:lnTo>
                    <a:cubicBezTo>
                      <a:pt x="7553" y="84"/>
                      <a:pt x="7553" y="84"/>
                      <a:pt x="7536" y="67"/>
                    </a:cubicBezTo>
                    <a:close/>
                    <a:moveTo>
                      <a:pt x="7503" y="67"/>
                    </a:moveTo>
                    <a:cubicBezTo>
                      <a:pt x="7503" y="84"/>
                      <a:pt x="7519" y="84"/>
                      <a:pt x="7503" y="101"/>
                    </a:cubicBezTo>
                    <a:cubicBezTo>
                      <a:pt x="7486" y="84"/>
                      <a:pt x="7503" y="67"/>
                      <a:pt x="7469" y="67"/>
                    </a:cubicBezTo>
                    <a:cubicBezTo>
                      <a:pt x="7469" y="117"/>
                      <a:pt x="7469" y="134"/>
                      <a:pt x="7452" y="168"/>
                    </a:cubicBezTo>
                    <a:cubicBezTo>
                      <a:pt x="7436" y="134"/>
                      <a:pt x="7469" y="117"/>
                      <a:pt x="7436" y="134"/>
                    </a:cubicBezTo>
                    <a:cubicBezTo>
                      <a:pt x="7419" y="184"/>
                      <a:pt x="7419" y="201"/>
                      <a:pt x="7402" y="251"/>
                    </a:cubicBezTo>
                    <a:cubicBezTo>
                      <a:pt x="7419" y="285"/>
                      <a:pt x="7469" y="351"/>
                      <a:pt x="7452" y="402"/>
                    </a:cubicBezTo>
                    <a:cubicBezTo>
                      <a:pt x="7452" y="351"/>
                      <a:pt x="7402" y="368"/>
                      <a:pt x="7402" y="335"/>
                    </a:cubicBezTo>
                    <a:cubicBezTo>
                      <a:pt x="7386" y="435"/>
                      <a:pt x="7335" y="368"/>
                      <a:pt x="7285" y="418"/>
                    </a:cubicBezTo>
                    <a:cubicBezTo>
                      <a:pt x="7285" y="402"/>
                      <a:pt x="7285" y="402"/>
                      <a:pt x="7285" y="402"/>
                    </a:cubicBezTo>
                    <a:cubicBezTo>
                      <a:pt x="7269" y="402"/>
                      <a:pt x="7269" y="402"/>
                      <a:pt x="7252" y="402"/>
                    </a:cubicBezTo>
                    <a:cubicBezTo>
                      <a:pt x="7235" y="452"/>
                      <a:pt x="7252" y="418"/>
                      <a:pt x="7285" y="435"/>
                    </a:cubicBezTo>
                    <a:cubicBezTo>
                      <a:pt x="7252" y="468"/>
                      <a:pt x="7152" y="535"/>
                      <a:pt x="7202" y="585"/>
                    </a:cubicBezTo>
                    <a:cubicBezTo>
                      <a:pt x="7218" y="569"/>
                      <a:pt x="7235" y="569"/>
                      <a:pt x="7235" y="552"/>
                    </a:cubicBezTo>
                    <a:cubicBezTo>
                      <a:pt x="7235" y="535"/>
                      <a:pt x="7218" y="552"/>
                      <a:pt x="7202" y="535"/>
                    </a:cubicBezTo>
                    <a:cubicBezTo>
                      <a:pt x="7218" y="518"/>
                      <a:pt x="7235" y="502"/>
                      <a:pt x="7252" y="502"/>
                    </a:cubicBezTo>
                    <a:cubicBezTo>
                      <a:pt x="7302" y="535"/>
                      <a:pt x="7369" y="585"/>
                      <a:pt x="7402" y="569"/>
                    </a:cubicBezTo>
                    <a:cubicBezTo>
                      <a:pt x="7386" y="585"/>
                      <a:pt x="7419" y="619"/>
                      <a:pt x="7386" y="602"/>
                    </a:cubicBezTo>
                    <a:cubicBezTo>
                      <a:pt x="7369" y="669"/>
                      <a:pt x="7419" y="669"/>
                      <a:pt x="7452" y="686"/>
                    </a:cubicBezTo>
                    <a:cubicBezTo>
                      <a:pt x="7452" y="736"/>
                      <a:pt x="7469" y="769"/>
                      <a:pt x="7503" y="836"/>
                    </a:cubicBezTo>
                    <a:cubicBezTo>
                      <a:pt x="7486" y="803"/>
                      <a:pt x="7469" y="836"/>
                      <a:pt x="7469" y="853"/>
                    </a:cubicBezTo>
                    <a:cubicBezTo>
                      <a:pt x="7503" y="836"/>
                      <a:pt x="7469" y="903"/>
                      <a:pt x="7503" y="903"/>
                    </a:cubicBezTo>
                    <a:cubicBezTo>
                      <a:pt x="7553" y="920"/>
                      <a:pt x="7603" y="1020"/>
                      <a:pt x="7653" y="1070"/>
                    </a:cubicBezTo>
                    <a:cubicBezTo>
                      <a:pt x="7670" y="1036"/>
                      <a:pt x="7653" y="1036"/>
                      <a:pt x="7653" y="1036"/>
                    </a:cubicBezTo>
                    <a:cubicBezTo>
                      <a:pt x="7670" y="1036"/>
                      <a:pt x="7703" y="1036"/>
                      <a:pt x="7703" y="1070"/>
                    </a:cubicBezTo>
                    <a:cubicBezTo>
                      <a:pt x="7720" y="1103"/>
                      <a:pt x="7703" y="1137"/>
                      <a:pt x="7686" y="1137"/>
                    </a:cubicBezTo>
                    <a:cubicBezTo>
                      <a:pt x="7720" y="1204"/>
                      <a:pt x="7803" y="1287"/>
                      <a:pt x="7770" y="1337"/>
                    </a:cubicBezTo>
                    <a:cubicBezTo>
                      <a:pt x="7753" y="1337"/>
                      <a:pt x="7753" y="1254"/>
                      <a:pt x="7753" y="1304"/>
                    </a:cubicBezTo>
                    <a:cubicBezTo>
                      <a:pt x="7753" y="1354"/>
                      <a:pt x="7720" y="1387"/>
                      <a:pt x="7736" y="1404"/>
                    </a:cubicBezTo>
                    <a:cubicBezTo>
                      <a:pt x="7736" y="1387"/>
                      <a:pt x="7753" y="1387"/>
                      <a:pt x="7753" y="1387"/>
                    </a:cubicBezTo>
                    <a:cubicBezTo>
                      <a:pt x="7720" y="1421"/>
                      <a:pt x="7787" y="1471"/>
                      <a:pt x="7770" y="1488"/>
                    </a:cubicBezTo>
                    <a:cubicBezTo>
                      <a:pt x="7753" y="1454"/>
                      <a:pt x="7686" y="1471"/>
                      <a:pt x="7670" y="1504"/>
                    </a:cubicBezTo>
                    <a:cubicBezTo>
                      <a:pt x="7670" y="1454"/>
                      <a:pt x="7603" y="1488"/>
                      <a:pt x="7586" y="1504"/>
                    </a:cubicBezTo>
                    <a:cubicBezTo>
                      <a:pt x="7586" y="1471"/>
                      <a:pt x="7569" y="1454"/>
                      <a:pt x="7569" y="1471"/>
                    </a:cubicBezTo>
                    <a:cubicBezTo>
                      <a:pt x="7569" y="1471"/>
                      <a:pt x="7569" y="1504"/>
                      <a:pt x="7569" y="1504"/>
                    </a:cubicBezTo>
                    <a:cubicBezTo>
                      <a:pt x="7553" y="1488"/>
                      <a:pt x="7553" y="1471"/>
                      <a:pt x="7553" y="1454"/>
                    </a:cubicBezTo>
                    <a:cubicBezTo>
                      <a:pt x="7569" y="1454"/>
                      <a:pt x="7603" y="1421"/>
                      <a:pt x="7569" y="1421"/>
                    </a:cubicBezTo>
                    <a:cubicBezTo>
                      <a:pt x="7536" y="1404"/>
                      <a:pt x="7452" y="1304"/>
                      <a:pt x="7452" y="1254"/>
                    </a:cubicBezTo>
                    <a:cubicBezTo>
                      <a:pt x="7486" y="1237"/>
                      <a:pt x="7469" y="1254"/>
                      <a:pt x="7486" y="1270"/>
                    </a:cubicBezTo>
                    <a:cubicBezTo>
                      <a:pt x="7486" y="1204"/>
                      <a:pt x="7519" y="1170"/>
                      <a:pt x="7503" y="1120"/>
                    </a:cubicBezTo>
                    <a:cubicBezTo>
                      <a:pt x="7503" y="1137"/>
                      <a:pt x="7503" y="1170"/>
                      <a:pt x="7469" y="1170"/>
                    </a:cubicBezTo>
                    <a:cubicBezTo>
                      <a:pt x="7452" y="1087"/>
                      <a:pt x="7369" y="1137"/>
                      <a:pt x="7335" y="1103"/>
                    </a:cubicBezTo>
                    <a:cubicBezTo>
                      <a:pt x="7319" y="1170"/>
                      <a:pt x="7285" y="1103"/>
                      <a:pt x="7252" y="1153"/>
                    </a:cubicBezTo>
                    <a:cubicBezTo>
                      <a:pt x="7269" y="1153"/>
                      <a:pt x="7285" y="1170"/>
                      <a:pt x="7285" y="1187"/>
                    </a:cubicBezTo>
                    <a:cubicBezTo>
                      <a:pt x="7235" y="1204"/>
                      <a:pt x="7218" y="1170"/>
                      <a:pt x="7185" y="1153"/>
                    </a:cubicBezTo>
                    <a:cubicBezTo>
                      <a:pt x="7152" y="1170"/>
                      <a:pt x="7168" y="1170"/>
                      <a:pt x="7185" y="1187"/>
                    </a:cubicBezTo>
                    <a:cubicBezTo>
                      <a:pt x="7168" y="1187"/>
                      <a:pt x="7168" y="1237"/>
                      <a:pt x="7152" y="1237"/>
                    </a:cubicBezTo>
                    <a:cubicBezTo>
                      <a:pt x="7185" y="1204"/>
                      <a:pt x="7102" y="1137"/>
                      <a:pt x="7085" y="1187"/>
                    </a:cubicBezTo>
                    <a:cubicBezTo>
                      <a:pt x="7152" y="1187"/>
                      <a:pt x="7152" y="1321"/>
                      <a:pt x="7118" y="1337"/>
                    </a:cubicBezTo>
                    <a:cubicBezTo>
                      <a:pt x="7118" y="1304"/>
                      <a:pt x="7085" y="1354"/>
                      <a:pt x="7085" y="1304"/>
                    </a:cubicBezTo>
                    <a:cubicBezTo>
                      <a:pt x="7085" y="1270"/>
                      <a:pt x="7051" y="1220"/>
                      <a:pt x="7102" y="1204"/>
                    </a:cubicBezTo>
                    <a:cubicBezTo>
                      <a:pt x="7068" y="1204"/>
                      <a:pt x="7068" y="1170"/>
                      <a:pt x="7051" y="1170"/>
                    </a:cubicBezTo>
                    <a:cubicBezTo>
                      <a:pt x="7068" y="1204"/>
                      <a:pt x="7035" y="1237"/>
                      <a:pt x="7018" y="1270"/>
                    </a:cubicBezTo>
                    <a:cubicBezTo>
                      <a:pt x="7035" y="1270"/>
                      <a:pt x="7051" y="1254"/>
                      <a:pt x="7051" y="1254"/>
                    </a:cubicBezTo>
                    <a:cubicBezTo>
                      <a:pt x="7051" y="1270"/>
                      <a:pt x="7068" y="1270"/>
                      <a:pt x="7068" y="1287"/>
                    </a:cubicBezTo>
                    <a:cubicBezTo>
                      <a:pt x="7051" y="1304"/>
                      <a:pt x="7068" y="1337"/>
                      <a:pt x="7085" y="1337"/>
                    </a:cubicBezTo>
                    <a:cubicBezTo>
                      <a:pt x="7051" y="1321"/>
                      <a:pt x="7085" y="1371"/>
                      <a:pt x="7051" y="1371"/>
                    </a:cubicBezTo>
                    <a:cubicBezTo>
                      <a:pt x="7051" y="1304"/>
                      <a:pt x="7051" y="1404"/>
                      <a:pt x="7001" y="1371"/>
                    </a:cubicBezTo>
                    <a:cubicBezTo>
                      <a:pt x="7001" y="1354"/>
                      <a:pt x="7035" y="1337"/>
                      <a:pt x="7018" y="1337"/>
                    </a:cubicBezTo>
                    <a:cubicBezTo>
                      <a:pt x="7001" y="1354"/>
                      <a:pt x="6968" y="1337"/>
                      <a:pt x="6968" y="1321"/>
                    </a:cubicBezTo>
                    <a:cubicBezTo>
                      <a:pt x="6985" y="1321"/>
                      <a:pt x="6985" y="1270"/>
                      <a:pt x="6951" y="1270"/>
                    </a:cubicBezTo>
                    <a:cubicBezTo>
                      <a:pt x="6918" y="1270"/>
                      <a:pt x="6985" y="1304"/>
                      <a:pt x="6951" y="1304"/>
                    </a:cubicBezTo>
                    <a:cubicBezTo>
                      <a:pt x="6934" y="1254"/>
                      <a:pt x="6951" y="1237"/>
                      <a:pt x="6934" y="1204"/>
                    </a:cubicBezTo>
                    <a:cubicBezTo>
                      <a:pt x="6884" y="1237"/>
                      <a:pt x="6834" y="1153"/>
                      <a:pt x="6817" y="1237"/>
                    </a:cubicBezTo>
                    <a:cubicBezTo>
                      <a:pt x="6801" y="1204"/>
                      <a:pt x="6834" y="1187"/>
                      <a:pt x="6817" y="1170"/>
                    </a:cubicBezTo>
                    <a:cubicBezTo>
                      <a:pt x="6784" y="1237"/>
                      <a:pt x="6784" y="1120"/>
                      <a:pt x="6767" y="1170"/>
                    </a:cubicBezTo>
                    <a:cubicBezTo>
                      <a:pt x="6734" y="1137"/>
                      <a:pt x="6784" y="1187"/>
                      <a:pt x="6767" y="1187"/>
                    </a:cubicBezTo>
                    <a:cubicBezTo>
                      <a:pt x="6734" y="1170"/>
                      <a:pt x="6701" y="1137"/>
                      <a:pt x="6684" y="1103"/>
                    </a:cubicBezTo>
                    <a:cubicBezTo>
                      <a:pt x="6667" y="1153"/>
                      <a:pt x="6650" y="1103"/>
                      <a:pt x="6634" y="1103"/>
                    </a:cubicBezTo>
                    <a:cubicBezTo>
                      <a:pt x="6634" y="1137"/>
                      <a:pt x="6600" y="1204"/>
                      <a:pt x="6550" y="1220"/>
                    </a:cubicBezTo>
                    <a:cubicBezTo>
                      <a:pt x="6584" y="1204"/>
                      <a:pt x="6567" y="1170"/>
                      <a:pt x="6533" y="1170"/>
                    </a:cubicBezTo>
                    <a:cubicBezTo>
                      <a:pt x="6533" y="1237"/>
                      <a:pt x="6567" y="1254"/>
                      <a:pt x="6584" y="1270"/>
                    </a:cubicBezTo>
                    <a:cubicBezTo>
                      <a:pt x="6584" y="1270"/>
                      <a:pt x="6567" y="1287"/>
                      <a:pt x="6550" y="1287"/>
                    </a:cubicBezTo>
                    <a:cubicBezTo>
                      <a:pt x="6550" y="1254"/>
                      <a:pt x="6533" y="1254"/>
                      <a:pt x="6533" y="1237"/>
                    </a:cubicBezTo>
                    <a:cubicBezTo>
                      <a:pt x="6517" y="1270"/>
                      <a:pt x="6500" y="1270"/>
                      <a:pt x="6483" y="1287"/>
                    </a:cubicBezTo>
                    <a:cubicBezTo>
                      <a:pt x="6467" y="1254"/>
                      <a:pt x="6467" y="1254"/>
                      <a:pt x="6433" y="1237"/>
                    </a:cubicBezTo>
                    <a:cubicBezTo>
                      <a:pt x="6433" y="1287"/>
                      <a:pt x="6416" y="1187"/>
                      <a:pt x="6383" y="1237"/>
                    </a:cubicBezTo>
                    <a:cubicBezTo>
                      <a:pt x="6383" y="1187"/>
                      <a:pt x="6383" y="1170"/>
                      <a:pt x="6416" y="1153"/>
                    </a:cubicBezTo>
                    <a:cubicBezTo>
                      <a:pt x="6433" y="1170"/>
                      <a:pt x="6416" y="1170"/>
                      <a:pt x="6433" y="1187"/>
                    </a:cubicBezTo>
                    <a:cubicBezTo>
                      <a:pt x="6433" y="1153"/>
                      <a:pt x="6450" y="1220"/>
                      <a:pt x="6450" y="1170"/>
                    </a:cubicBezTo>
                    <a:cubicBezTo>
                      <a:pt x="6450" y="1153"/>
                      <a:pt x="6400" y="1153"/>
                      <a:pt x="6400" y="1137"/>
                    </a:cubicBezTo>
                    <a:cubicBezTo>
                      <a:pt x="6433" y="1120"/>
                      <a:pt x="6433" y="1137"/>
                      <a:pt x="6450" y="1137"/>
                    </a:cubicBezTo>
                    <a:cubicBezTo>
                      <a:pt x="6467" y="1103"/>
                      <a:pt x="6433" y="1137"/>
                      <a:pt x="6433" y="1103"/>
                    </a:cubicBezTo>
                    <a:cubicBezTo>
                      <a:pt x="6433" y="1103"/>
                      <a:pt x="6433" y="1103"/>
                      <a:pt x="6433" y="1087"/>
                    </a:cubicBezTo>
                    <a:cubicBezTo>
                      <a:pt x="6450" y="1087"/>
                      <a:pt x="6450" y="1103"/>
                      <a:pt x="6467" y="1103"/>
                    </a:cubicBezTo>
                    <a:cubicBezTo>
                      <a:pt x="6467" y="1053"/>
                      <a:pt x="6416" y="1070"/>
                      <a:pt x="6416" y="1036"/>
                    </a:cubicBezTo>
                    <a:cubicBezTo>
                      <a:pt x="6433" y="1020"/>
                      <a:pt x="6433" y="970"/>
                      <a:pt x="6450" y="936"/>
                    </a:cubicBezTo>
                    <a:cubicBezTo>
                      <a:pt x="6500" y="936"/>
                      <a:pt x="6500" y="903"/>
                      <a:pt x="6533" y="936"/>
                    </a:cubicBezTo>
                    <a:cubicBezTo>
                      <a:pt x="6517" y="903"/>
                      <a:pt x="6550" y="920"/>
                      <a:pt x="6567" y="903"/>
                    </a:cubicBezTo>
                    <a:cubicBezTo>
                      <a:pt x="6567" y="886"/>
                      <a:pt x="6567" y="853"/>
                      <a:pt x="6550" y="836"/>
                    </a:cubicBezTo>
                    <a:cubicBezTo>
                      <a:pt x="6517" y="836"/>
                      <a:pt x="6533" y="886"/>
                      <a:pt x="6500" y="869"/>
                    </a:cubicBezTo>
                    <a:cubicBezTo>
                      <a:pt x="6517" y="836"/>
                      <a:pt x="6450" y="819"/>
                      <a:pt x="6416" y="853"/>
                    </a:cubicBezTo>
                    <a:cubicBezTo>
                      <a:pt x="6433" y="853"/>
                      <a:pt x="6433" y="853"/>
                      <a:pt x="6416" y="869"/>
                    </a:cubicBezTo>
                    <a:cubicBezTo>
                      <a:pt x="6416" y="836"/>
                      <a:pt x="6383" y="836"/>
                      <a:pt x="6366" y="803"/>
                    </a:cubicBezTo>
                    <a:cubicBezTo>
                      <a:pt x="6400" y="803"/>
                      <a:pt x="6433" y="786"/>
                      <a:pt x="6467" y="786"/>
                    </a:cubicBezTo>
                    <a:cubicBezTo>
                      <a:pt x="6450" y="719"/>
                      <a:pt x="6433" y="719"/>
                      <a:pt x="6467" y="669"/>
                    </a:cubicBezTo>
                    <a:cubicBezTo>
                      <a:pt x="6467" y="669"/>
                      <a:pt x="6450" y="669"/>
                      <a:pt x="6450" y="669"/>
                    </a:cubicBezTo>
                    <a:cubicBezTo>
                      <a:pt x="6433" y="652"/>
                      <a:pt x="6433" y="669"/>
                      <a:pt x="6433" y="686"/>
                    </a:cubicBezTo>
                    <a:cubicBezTo>
                      <a:pt x="6366" y="619"/>
                      <a:pt x="6483" y="518"/>
                      <a:pt x="6567" y="518"/>
                    </a:cubicBezTo>
                    <a:cubicBezTo>
                      <a:pt x="6567" y="535"/>
                      <a:pt x="6584" y="552"/>
                      <a:pt x="6600" y="552"/>
                    </a:cubicBezTo>
                    <a:cubicBezTo>
                      <a:pt x="6617" y="518"/>
                      <a:pt x="6567" y="535"/>
                      <a:pt x="6584" y="502"/>
                    </a:cubicBezTo>
                    <a:cubicBezTo>
                      <a:pt x="6600" y="502"/>
                      <a:pt x="6600" y="485"/>
                      <a:pt x="6634" y="502"/>
                    </a:cubicBezTo>
                    <a:cubicBezTo>
                      <a:pt x="6650" y="385"/>
                      <a:pt x="6600" y="318"/>
                      <a:pt x="6600" y="268"/>
                    </a:cubicBezTo>
                    <a:cubicBezTo>
                      <a:pt x="6600" y="301"/>
                      <a:pt x="6567" y="285"/>
                      <a:pt x="6550" y="285"/>
                    </a:cubicBezTo>
                    <a:cubicBezTo>
                      <a:pt x="6550" y="318"/>
                      <a:pt x="6533" y="335"/>
                      <a:pt x="6500" y="368"/>
                    </a:cubicBezTo>
                    <a:cubicBezTo>
                      <a:pt x="6517" y="301"/>
                      <a:pt x="6500" y="318"/>
                      <a:pt x="6483" y="285"/>
                    </a:cubicBezTo>
                    <a:cubicBezTo>
                      <a:pt x="6450" y="301"/>
                      <a:pt x="6433" y="268"/>
                      <a:pt x="6416" y="301"/>
                    </a:cubicBezTo>
                    <a:cubicBezTo>
                      <a:pt x="6416" y="335"/>
                      <a:pt x="6433" y="335"/>
                      <a:pt x="6433" y="368"/>
                    </a:cubicBezTo>
                    <a:cubicBezTo>
                      <a:pt x="6416" y="351"/>
                      <a:pt x="6416" y="385"/>
                      <a:pt x="6383" y="368"/>
                    </a:cubicBezTo>
                    <a:cubicBezTo>
                      <a:pt x="6383" y="418"/>
                      <a:pt x="6400" y="418"/>
                      <a:pt x="6400" y="452"/>
                    </a:cubicBezTo>
                    <a:cubicBezTo>
                      <a:pt x="6383" y="452"/>
                      <a:pt x="6350" y="452"/>
                      <a:pt x="6333" y="468"/>
                    </a:cubicBezTo>
                    <a:cubicBezTo>
                      <a:pt x="6350" y="452"/>
                      <a:pt x="6350" y="435"/>
                      <a:pt x="6333" y="435"/>
                    </a:cubicBezTo>
                    <a:cubicBezTo>
                      <a:pt x="6316" y="452"/>
                      <a:pt x="6333" y="435"/>
                      <a:pt x="6333" y="468"/>
                    </a:cubicBezTo>
                    <a:cubicBezTo>
                      <a:pt x="6316" y="435"/>
                      <a:pt x="6300" y="518"/>
                      <a:pt x="6283" y="468"/>
                    </a:cubicBezTo>
                    <a:cubicBezTo>
                      <a:pt x="6300" y="468"/>
                      <a:pt x="6300" y="485"/>
                      <a:pt x="6300" y="468"/>
                    </a:cubicBezTo>
                    <a:cubicBezTo>
                      <a:pt x="6266" y="418"/>
                      <a:pt x="6216" y="518"/>
                      <a:pt x="6132" y="485"/>
                    </a:cubicBezTo>
                    <a:cubicBezTo>
                      <a:pt x="6149" y="452"/>
                      <a:pt x="6183" y="452"/>
                      <a:pt x="6199" y="418"/>
                    </a:cubicBezTo>
                    <a:cubicBezTo>
                      <a:pt x="6183" y="402"/>
                      <a:pt x="6183" y="335"/>
                      <a:pt x="6199" y="335"/>
                    </a:cubicBezTo>
                    <a:cubicBezTo>
                      <a:pt x="6199" y="335"/>
                      <a:pt x="6199" y="351"/>
                      <a:pt x="6216" y="368"/>
                    </a:cubicBezTo>
                    <a:cubicBezTo>
                      <a:pt x="6233" y="318"/>
                      <a:pt x="6199" y="335"/>
                      <a:pt x="6166" y="301"/>
                    </a:cubicBezTo>
                    <a:cubicBezTo>
                      <a:pt x="6183" y="285"/>
                      <a:pt x="6199" y="234"/>
                      <a:pt x="6249" y="234"/>
                    </a:cubicBezTo>
                    <a:cubicBezTo>
                      <a:pt x="6249" y="218"/>
                      <a:pt x="6249" y="201"/>
                      <a:pt x="6216" y="201"/>
                    </a:cubicBezTo>
                    <a:cubicBezTo>
                      <a:pt x="6233" y="201"/>
                      <a:pt x="6233" y="168"/>
                      <a:pt x="6249" y="168"/>
                    </a:cubicBezTo>
                    <a:cubicBezTo>
                      <a:pt x="6249" y="218"/>
                      <a:pt x="6316" y="201"/>
                      <a:pt x="6333" y="234"/>
                    </a:cubicBezTo>
                    <a:cubicBezTo>
                      <a:pt x="6383" y="184"/>
                      <a:pt x="6366" y="201"/>
                      <a:pt x="6433" y="168"/>
                    </a:cubicBezTo>
                    <a:lnTo>
                      <a:pt x="6433" y="234"/>
                    </a:lnTo>
                    <a:cubicBezTo>
                      <a:pt x="6467" y="218"/>
                      <a:pt x="6483" y="184"/>
                      <a:pt x="6533" y="184"/>
                    </a:cubicBezTo>
                    <a:cubicBezTo>
                      <a:pt x="6517" y="151"/>
                      <a:pt x="6550" y="151"/>
                      <a:pt x="6533" y="117"/>
                    </a:cubicBezTo>
                    <a:cubicBezTo>
                      <a:pt x="6517" y="84"/>
                      <a:pt x="6500" y="51"/>
                      <a:pt x="6500" y="17"/>
                    </a:cubicBezTo>
                    <a:lnTo>
                      <a:pt x="6567" y="34"/>
                    </a:lnTo>
                    <a:cubicBezTo>
                      <a:pt x="6584" y="34"/>
                      <a:pt x="6600" y="34"/>
                      <a:pt x="6600" y="51"/>
                    </a:cubicBezTo>
                    <a:cubicBezTo>
                      <a:pt x="6617" y="51"/>
                      <a:pt x="6617" y="34"/>
                      <a:pt x="6617" y="34"/>
                    </a:cubicBezTo>
                    <a:lnTo>
                      <a:pt x="6667" y="34"/>
                    </a:lnTo>
                    <a:cubicBezTo>
                      <a:pt x="6667" y="34"/>
                      <a:pt x="6667" y="34"/>
                      <a:pt x="6667" y="34"/>
                    </a:cubicBezTo>
                    <a:cubicBezTo>
                      <a:pt x="6667" y="34"/>
                      <a:pt x="6667" y="34"/>
                      <a:pt x="6667" y="34"/>
                    </a:cubicBezTo>
                    <a:cubicBezTo>
                      <a:pt x="6717" y="34"/>
                      <a:pt x="6767" y="34"/>
                      <a:pt x="6817" y="34"/>
                    </a:cubicBezTo>
                    <a:cubicBezTo>
                      <a:pt x="6817" y="51"/>
                      <a:pt x="6817" y="67"/>
                      <a:pt x="6817" y="67"/>
                    </a:cubicBezTo>
                    <a:cubicBezTo>
                      <a:pt x="6801" y="17"/>
                      <a:pt x="6751" y="101"/>
                      <a:pt x="6717" y="101"/>
                    </a:cubicBezTo>
                    <a:cubicBezTo>
                      <a:pt x="6751" y="84"/>
                      <a:pt x="6734" y="134"/>
                      <a:pt x="6751" y="134"/>
                    </a:cubicBezTo>
                    <a:cubicBezTo>
                      <a:pt x="6767" y="117"/>
                      <a:pt x="6767" y="84"/>
                      <a:pt x="6801" y="84"/>
                    </a:cubicBezTo>
                    <a:cubicBezTo>
                      <a:pt x="6817" y="117"/>
                      <a:pt x="6817" y="134"/>
                      <a:pt x="6834" y="168"/>
                    </a:cubicBezTo>
                    <a:cubicBezTo>
                      <a:pt x="6851" y="117"/>
                      <a:pt x="6934" y="101"/>
                      <a:pt x="6918" y="51"/>
                    </a:cubicBezTo>
                    <a:cubicBezTo>
                      <a:pt x="6934" y="51"/>
                      <a:pt x="6934" y="84"/>
                      <a:pt x="6951" y="84"/>
                    </a:cubicBezTo>
                    <a:cubicBezTo>
                      <a:pt x="6951" y="67"/>
                      <a:pt x="6968" y="51"/>
                      <a:pt x="6968" y="34"/>
                    </a:cubicBezTo>
                    <a:lnTo>
                      <a:pt x="6985" y="51"/>
                    </a:lnTo>
                    <a:lnTo>
                      <a:pt x="6985" y="51"/>
                    </a:lnTo>
                    <a:cubicBezTo>
                      <a:pt x="7001" y="51"/>
                      <a:pt x="7001" y="67"/>
                      <a:pt x="7018" y="67"/>
                    </a:cubicBezTo>
                    <a:cubicBezTo>
                      <a:pt x="7018" y="67"/>
                      <a:pt x="7018" y="51"/>
                      <a:pt x="7018" y="51"/>
                    </a:cubicBezTo>
                    <a:cubicBezTo>
                      <a:pt x="7118" y="51"/>
                      <a:pt x="7185" y="51"/>
                      <a:pt x="7235" y="67"/>
                    </a:cubicBezTo>
                    <a:close/>
                    <a:moveTo>
                      <a:pt x="6283" y="17"/>
                    </a:moveTo>
                    <a:cubicBezTo>
                      <a:pt x="6166" y="17"/>
                      <a:pt x="6032" y="17"/>
                      <a:pt x="5932" y="1"/>
                    </a:cubicBezTo>
                    <a:cubicBezTo>
                      <a:pt x="5949" y="34"/>
                      <a:pt x="5949" y="84"/>
                      <a:pt x="5982" y="67"/>
                    </a:cubicBezTo>
                    <a:cubicBezTo>
                      <a:pt x="5999" y="67"/>
                      <a:pt x="5982" y="117"/>
                      <a:pt x="5965" y="151"/>
                    </a:cubicBezTo>
                    <a:cubicBezTo>
                      <a:pt x="5932" y="151"/>
                      <a:pt x="5949" y="101"/>
                      <a:pt x="5965" y="101"/>
                    </a:cubicBezTo>
                    <a:cubicBezTo>
                      <a:pt x="5949" y="67"/>
                      <a:pt x="5932" y="84"/>
                      <a:pt x="5882" y="67"/>
                    </a:cubicBezTo>
                    <a:cubicBezTo>
                      <a:pt x="5882" y="117"/>
                      <a:pt x="5832" y="134"/>
                      <a:pt x="5798" y="134"/>
                    </a:cubicBezTo>
                    <a:cubicBezTo>
                      <a:pt x="5765" y="117"/>
                      <a:pt x="5798" y="101"/>
                      <a:pt x="5798" y="84"/>
                    </a:cubicBezTo>
                    <a:cubicBezTo>
                      <a:pt x="5782" y="84"/>
                      <a:pt x="5782" y="101"/>
                      <a:pt x="5782" y="117"/>
                    </a:cubicBezTo>
                    <a:cubicBezTo>
                      <a:pt x="5765" y="101"/>
                      <a:pt x="5765" y="84"/>
                      <a:pt x="5748" y="101"/>
                    </a:cubicBezTo>
                    <a:cubicBezTo>
                      <a:pt x="5715" y="84"/>
                      <a:pt x="5798" y="67"/>
                      <a:pt x="5748" y="67"/>
                    </a:cubicBezTo>
                    <a:cubicBezTo>
                      <a:pt x="5765" y="51"/>
                      <a:pt x="5765" y="51"/>
                      <a:pt x="5765" y="67"/>
                    </a:cubicBezTo>
                    <a:cubicBezTo>
                      <a:pt x="5782" y="67"/>
                      <a:pt x="5798" y="17"/>
                      <a:pt x="5798" y="67"/>
                    </a:cubicBezTo>
                    <a:cubicBezTo>
                      <a:pt x="5815" y="17"/>
                      <a:pt x="5865" y="34"/>
                      <a:pt x="5865" y="1"/>
                    </a:cubicBezTo>
                    <a:cubicBezTo>
                      <a:pt x="5782" y="1"/>
                      <a:pt x="5698" y="1"/>
                      <a:pt x="5631" y="1"/>
                    </a:cubicBezTo>
                    <a:cubicBezTo>
                      <a:pt x="5631" y="17"/>
                      <a:pt x="5648" y="17"/>
                      <a:pt x="5665" y="34"/>
                    </a:cubicBezTo>
                    <a:cubicBezTo>
                      <a:pt x="5598" y="34"/>
                      <a:pt x="5648" y="67"/>
                      <a:pt x="5631" y="101"/>
                    </a:cubicBezTo>
                    <a:cubicBezTo>
                      <a:pt x="5614" y="67"/>
                      <a:pt x="5598" y="184"/>
                      <a:pt x="5564" y="134"/>
                    </a:cubicBezTo>
                    <a:cubicBezTo>
                      <a:pt x="5564" y="134"/>
                      <a:pt x="5548" y="117"/>
                      <a:pt x="5581" y="101"/>
                    </a:cubicBezTo>
                    <a:cubicBezTo>
                      <a:pt x="5564" y="117"/>
                      <a:pt x="5548" y="67"/>
                      <a:pt x="5548" y="101"/>
                    </a:cubicBezTo>
                    <a:cubicBezTo>
                      <a:pt x="5548" y="101"/>
                      <a:pt x="5548" y="134"/>
                      <a:pt x="5548" y="134"/>
                    </a:cubicBezTo>
                    <a:cubicBezTo>
                      <a:pt x="5498" y="117"/>
                      <a:pt x="5414" y="101"/>
                      <a:pt x="5431" y="51"/>
                    </a:cubicBezTo>
                    <a:cubicBezTo>
                      <a:pt x="5397" y="51"/>
                      <a:pt x="5397" y="67"/>
                      <a:pt x="5381" y="67"/>
                    </a:cubicBezTo>
                    <a:cubicBezTo>
                      <a:pt x="5364" y="34"/>
                      <a:pt x="5347" y="17"/>
                      <a:pt x="5330" y="1"/>
                    </a:cubicBezTo>
                    <a:lnTo>
                      <a:pt x="5297" y="1"/>
                    </a:lnTo>
                    <a:cubicBezTo>
                      <a:pt x="5297" y="17"/>
                      <a:pt x="5297" y="34"/>
                      <a:pt x="5280" y="34"/>
                    </a:cubicBezTo>
                    <a:cubicBezTo>
                      <a:pt x="5264" y="17"/>
                      <a:pt x="5264" y="17"/>
                      <a:pt x="5247" y="1"/>
                    </a:cubicBezTo>
                    <a:lnTo>
                      <a:pt x="5213" y="1"/>
                    </a:lnTo>
                    <a:cubicBezTo>
                      <a:pt x="5213" y="17"/>
                      <a:pt x="5180" y="34"/>
                      <a:pt x="5180" y="67"/>
                    </a:cubicBezTo>
                    <a:cubicBezTo>
                      <a:pt x="5247" y="84"/>
                      <a:pt x="5264" y="184"/>
                      <a:pt x="5264" y="234"/>
                    </a:cubicBezTo>
                    <a:cubicBezTo>
                      <a:pt x="5280" y="201"/>
                      <a:pt x="5314" y="234"/>
                      <a:pt x="5280" y="268"/>
                    </a:cubicBezTo>
                    <a:cubicBezTo>
                      <a:pt x="5314" y="251"/>
                      <a:pt x="5314" y="268"/>
                      <a:pt x="5330" y="268"/>
                    </a:cubicBezTo>
                    <a:cubicBezTo>
                      <a:pt x="5347" y="251"/>
                      <a:pt x="5347" y="218"/>
                      <a:pt x="5347" y="218"/>
                    </a:cubicBezTo>
                    <a:lnTo>
                      <a:pt x="5397" y="218"/>
                    </a:lnTo>
                    <a:cubicBezTo>
                      <a:pt x="5414" y="285"/>
                      <a:pt x="5414" y="351"/>
                      <a:pt x="5330" y="268"/>
                    </a:cubicBezTo>
                    <a:cubicBezTo>
                      <a:pt x="5330" y="285"/>
                      <a:pt x="5330" y="285"/>
                      <a:pt x="5330" y="285"/>
                    </a:cubicBezTo>
                    <a:cubicBezTo>
                      <a:pt x="5314" y="285"/>
                      <a:pt x="5314" y="285"/>
                      <a:pt x="5314" y="301"/>
                    </a:cubicBezTo>
                    <a:cubicBezTo>
                      <a:pt x="5314" y="368"/>
                      <a:pt x="5364" y="385"/>
                      <a:pt x="5397" y="418"/>
                    </a:cubicBezTo>
                    <a:cubicBezTo>
                      <a:pt x="5414" y="368"/>
                      <a:pt x="5447" y="351"/>
                      <a:pt x="5498" y="368"/>
                    </a:cubicBezTo>
                    <a:cubicBezTo>
                      <a:pt x="5498" y="351"/>
                      <a:pt x="5498" y="318"/>
                      <a:pt x="5514" y="318"/>
                    </a:cubicBezTo>
                    <a:cubicBezTo>
                      <a:pt x="5531" y="318"/>
                      <a:pt x="5531" y="335"/>
                      <a:pt x="5548" y="335"/>
                    </a:cubicBezTo>
                    <a:cubicBezTo>
                      <a:pt x="5564" y="268"/>
                      <a:pt x="5581" y="268"/>
                      <a:pt x="5631" y="234"/>
                    </a:cubicBezTo>
                    <a:cubicBezTo>
                      <a:pt x="5631" y="218"/>
                      <a:pt x="5598" y="201"/>
                      <a:pt x="5631" y="201"/>
                    </a:cubicBezTo>
                    <a:cubicBezTo>
                      <a:pt x="5648" y="168"/>
                      <a:pt x="5614" y="184"/>
                      <a:pt x="5614" y="168"/>
                    </a:cubicBezTo>
                    <a:cubicBezTo>
                      <a:pt x="5631" y="168"/>
                      <a:pt x="5631" y="151"/>
                      <a:pt x="5648" y="134"/>
                    </a:cubicBezTo>
                    <a:cubicBezTo>
                      <a:pt x="5648" y="184"/>
                      <a:pt x="5698" y="101"/>
                      <a:pt x="5698" y="168"/>
                    </a:cubicBezTo>
                    <a:cubicBezTo>
                      <a:pt x="5715" y="201"/>
                      <a:pt x="5715" y="251"/>
                      <a:pt x="5681" y="234"/>
                    </a:cubicBezTo>
                    <a:cubicBezTo>
                      <a:pt x="5698" y="251"/>
                      <a:pt x="5715" y="285"/>
                      <a:pt x="5731" y="301"/>
                    </a:cubicBezTo>
                    <a:cubicBezTo>
                      <a:pt x="5748" y="318"/>
                      <a:pt x="5798" y="318"/>
                      <a:pt x="5798" y="368"/>
                    </a:cubicBezTo>
                    <a:cubicBezTo>
                      <a:pt x="5798" y="368"/>
                      <a:pt x="5782" y="385"/>
                      <a:pt x="5782" y="385"/>
                    </a:cubicBezTo>
                    <a:cubicBezTo>
                      <a:pt x="5782" y="385"/>
                      <a:pt x="5815" y="351"/>
                      <a:pt x="5782" y="335"/>
                    </a:cubicBezTo>
                    <a:cubicBezTo>
                      <a:pt x="5798" y="368"/>
                      <a:pt x="5748" y="351"/>
                      <a:pt x="5748" y="385"/>
                    </a:cubicBezTo>
                    <a:cubicBezTo>
                      <a:pt x="5765" y="418"/>
                      <a:pt x="5782" y="468"/>
                      <a:pt x="5765" y="502"/>
                    </a:cubicBezTo>
                    <a:cubicBezTo>
                      <a:pt x="5832" y="485"/>
                      <a:pt x="5782" y="468"/>
                      <a:pt x="5782" y="402"/>
                    </a:cubicBezTo>
                    <a:cubicBezTo>
                      <a:pt x="5782" y="402"/>
                      <a:pt x="5798" y="402"/>
                      <a:pt x="5798" y="385"/>
                    </a:cubicBezTo>
                    <a:cubicBezTo>
                      <a:pt x="5798" y="452"/>
                      <a:pt x="5832" y="435"/>
                      <a:pt x="5848" y="452"/>
                    </a:cubicBezTo>
                    <a:cubicBezTo>
                      <a:pt x="5798" y="468"/>
                      <a:pt x="5815" y="502"/>
                      <a:pt x="5832" y="535"/>
                    </a:cubicBezTo>
                    <a:cubicBezTo>
                      <a:pt x="5882" y="535"/>
                      <a:pt x="5915" y="485"/>
                      <a:pt x="5865" y="468"/>
                    </a:cubicBezTo>
                    <a:cubicBezTo>
                      <a:pt x="5915" y="435"/>
                      <a:pt x="5915" y="385"/>
                      <a:pt x="5899" y="335"/>
                    </a:cubicBezTo>
                    <a:cubicBezTo>
                      <a:pt x="5915" y="335"/>
                      <a:pt x="5915" y="351"/>
                      <a:pt x="5932" y="335"/>
                    </a:cubicBezTo>
                    <a:cubicBezTo>
                      <a:pt x="5932" y="351"/>
                      <a:pt x="5932" y="368"/>
                      <a:pt x="5915" y="368"/>
                    </a:cubicBezTo>
                    <a:cubicBezTo>
                      <a:pt x="5932" y="368"/>
                      <a:pt x="5982" y="351"/>
                      <a:pt x="5965" y="335"/>
                    </a:cubicBezTo>
                    <a:cubicBezTo>
                      <a:pt x="5965" y="351"/>
                      <a:pt x="5965" y="351"/>
                      <a:pt x="5949" y="351"/>
                    </a:cubicBezTo>
                    <a:cubicBezTo>
                      <a:pt x="5932" y="335"/>
                      <a:pt x="5915" y="318"/>
                      <a:pt x="5915" y="301"/>
                    </a:cubicBezTo>
                    <a:cubicBezTo>
                      <a:pt x="5965" y="318"/>
                      <a:pt x="5915" y="285"/>
                      <a:pt x="5915" y="268"/>
                    </a:cubicBezTo>
                    <a:cubicBezTo>
                      <a:pt x="5982" y="268"/>
                      <a:pt x="5965" y="184"/>
                      <a:pt x="6015" y="151"/>
                    </a:cubicBezTo>
                    <a:cubicBezTo>
                      <a:pt x="6015" y="151"/>
                      <a:pt x="6049" y="184"/>
                      <a:pt x="6032" y="151"/>
                    </a:cubicBezTo>
                    <a:cubicBezTo>
                      <a:pt x="5999" y="151"/>
                      <a:pt x="6066" y="151"/>
                      <a:pt x="6066" y="134"/>
                    </a:cubicBezTo>
                    <a:cubicBezTo>
                      <a:pt x="6049" y="101"/>
                      <a:pt x="6049" y="51"/>
                      <a:pt x="6015" y="17"/>
                    </a:cubicBezTo>
                    <a:cubicBezTo>
                      <a:pt x="6066" y="17"/>
                      <a:pt x="6049" y="51"/>
                      <a:pt x="6066" y="51"/>
                    </a:cubicBezTo>
                    <a:cubicBezTo>
                      <a:pt x="6082" y="34"/>
                      <a:pt x="6116" y="34"/>
                      <a:pt x="6132" y="51"/>
                    </a:cubicBezTo>
                    <a:cubicBezTo>
                      <a:pt x="6082" y="67"/>
                      <a:pt x="6199" y="134"/>
                      <a:pt x="6132" y="151"/>
                    </a:cubicBezTo>
                    <a:cubicBezTo>
                      <a:pt x="6149" y="151"/>
                      <a:pt x="6132" y="184"/>
                      <a:pt x="6149" y="184"/>
                    </a:cubicBezTo>
                    <a:cubicBezTo>
                      <a:pt x="6149" y="134"/>
                      <a:pt x="6199" y="84"/>
                      <a:pt x="6216" y="34"/>
                    </a:cubicBezTo>
                    <a:cubicBezTo>
                      <a:pt x="6233" y="51"/>
                      <a:pt x="6266" y="34"/>
                      <a:pt x="6283" y="17"/>
                    </a:cubicBezTo>
                    <a:close/>
                    <a:moveTo>
                      <a:pt x="5598" y="1"/>
                    </a:moveTo>
                    <a:cubicBezTo>
                      <a:pt x="5598" y="17"/>
                      <a:pt x="5598" y="34"/>
                      <a:pt x="5598" y="34"/>
                    </a:cubicBezTo>
                    <a:cubicBezTo>
                      <a:pt x="5598" y="34"/>
                      <a:pt x="5581" y="17"/>
                      <a:pt x="5564" y="34"/>
                    </a:cubicBezTo>
                    <a:cubicBezTo>
                      <a:pt x="5564" y="17"/>
                      <a:pt x="5564" y="1"/>
                      <a:pt x="5564" y="1"/>
                    </a:cubicBezTo>
                    <a:close/>
                    <a:moveTo>
                      <a:pt x="5548" y="1"/>
                    </a:moveTo>
                    <a:cubicBezTo>
                      <a:pt x="5548" y="17"/>
                      <a:pt x="5548" y="51"/>
                      <a:pt x="5581" y="34"/>
                    </a:cubicBezTo>
                    <a:cubicBezTo>
                      <a:pt x="5564" y="51"/>
                      <a:pt x="5498" y="51"/>
                      <a:pt x="5498" y="1"/>
                    </a:cubicBezTo>
                    <a:lnTo>
                      <a:pt x="5514" y="1"/>
                    </a:lnTo>
                    <a:cubicBezTo>
                      <a:pt x="5514" y="1"/>
                      <a:pt x="5531" y="17"/>
                      <a:pt x="5531" y="1"/>
                    </a:cubicBezTo>
                    <a:close/>
                    <a:moveTo>
                      <a:pt x="4645" y="1"/>
                    </a:moveTo>
                    <a:lnTo>
                      <a:pt x="4629" y="1"/>
                    </a:lnTo>
                    <a:cubicBezTo>
                      <a:pt x="4629" y="1"/>
                      <a:pt x="4645" y="1"/>
                      <a:pt x="4645" y="1"/>
                    </a:cubicBezTo>
                    <a:close/>
                    <a:moveTo>
                      <a:pt x="4545" y="1"/>
                    </a:moveTo>
                    <a:lnTo>
                      <a:pt x="4495" y="1"/>
                    </a:lnTo>
                    <a:lnTo>
                      <a:pt x="4478" y="1"/>
                    </a:lnTo>
                    <a:cubicBezTo>
                      <a:pt x="4512" y="1"/>
                      <a:pt x="4545" y="1"/>
                      <a:pt x="4545" y="1"/>
                    </a:cubicBezTo>
                    <a:close/>
                    <a:moveTo>
                      <a:pt x="4462" y="1"/>
                    </a:moveTo>
                    <a:cubicBezTo>
                      <a:pt x="4462" y="17"/>
                      <a:pt x="4462" y="17"/>
                      <a:pt x="4478" y="34"/>
                    </a:cubicBezTo>
                    <a:cubicBezTo>
                      <a:pt x="4495" y="51"/>
                      <a:pt x="4395" y="34"/>
                      <a:pt x="4361" y="67"/>
                    </a:cubicBezTo>
                    <a:cubicBezTo>
                      <a:pt x="4345" y="67"/>
                      <a:pt x="4361" y="17"/>
                      <a:pt x="4345" y="1"/>
                    </a:cubicBezTo>
                    <a:close/>
                    <a:moveTo>
                      <a:pt x="2975" y="51"/>
                    </a:moveTo>
                    <a:lnTo>
                      <a:pt x="2924" y="51"/>
                    </a:lnTo>
                    <a:cubicBezTo>
                      <a:pt x="2924" y="67"/>
                      <a:pt x="2924" y="84"/>
                      <a:pt x="2924" y="101"/>
                    </a:cubicBezTo>
                    <a:cubicBezTo>
                      <a:pt x="2958" y="101"/>
                      <a:pt x="2958" y="67"/>
                      <a:pt x="2975" y="101"/>
                    </a:cubicBezTo>
                    <a:cubicBezTo>
                      <a:pt x="2975" y="84"/>
                      <a:pt x="2975" y="67"/>
                      <a:pt x="2975" y="51"/>
                    </a:cubicBezTo>
                    <a:close/>
                    <a:moveTo>
                      <a:pt x="2440" y="101"/>
                    </a:moveTo>
                    <a:lnTo>
                      <a:pt x="2406" y="101"/>
                    </a:lnTo>
                    <a:cubicBezTo>
                      <a:pt x="2390" y="134"/>
                      <a:pt x="2390" y="168"/>
                      <a:pt x="2373" y="184"/>
                    </a:cubicBezTo>
                    <a:cubicBezTo>
                      <a:pt x="2373" y="168"/>
                      <a:pt x="2356" y="184"/>
                      <a:pt x="2340" y="168"/>
                    </a:cubicBezTo>
                    <a:cubicBezTo>
                      <a:pt x="2356" y="151"/>
                      <a:pt x="2323" y="134"/>
                      <a:pt x="2323" y="101"/>
                    </a:cubicBezTo>
                    <a:cubicBezTo>
                      <a:pt x="2223" y="117"/>
                      <a:pt x="2139" y="134"/>
                      <a:pt x="2056" y="134"/>
                    </a:cubicBezTo>
                    <a:cubicBezTo>
                      <a:pt x="2056" y="168"/>
                      <a:pt x="2056" y="201"/>
                      <a:pt x="2089" y="218"/>
                    </a:cubicBezTo>
                    <a:cubicBezTo>
                      <a:pt x="2089" y="184"/>
                      <a:pt x="2106" y="234"/>
                      <a:pt x="2122" y="218"/>
                    </a:cubicBezTo>
                    <a:cubicBezTo>
                      <a:pt x="2106" y="168"/>
                      <a:pt x="2139" y="151"/>
                      <a:pt x="2173" y="134"/>
                    </a:cubicBezTo>
                    <a:cubicBezTo>
                      <a:pt x="2173" y="201"/>
                      <a:pt x="2256" y="151"/>
                      <a:pt x="2223" y="234"/>
                    </a:cubicBezTo>
                    <a:cubicBezTo>
                      <a:pt x="2239" y="218"/>
                      <a:pt x="2273" y="218"/>
                      <a:pt x="2273" y="268"/>
                    </a:cubicBezTo>
                    <a:cubicBezTo>
                      <a:pt x="2256" y="234"/>
                      <a:pt x="2256" y="268"/>
                      <a:pt x="2223" y="251"/>
                    </a:cubicBezTo>
                    <a:cubicBezTo>
                      <a:pt x="2239" y="285"/>
                      <a:pt x="2306" y="301"/>
                      <a:pt x="2306" y="268"/>
                    </a:cubicBezTo>
                    <a:cubicBezTo>
                      <a:pt x="2323" y="268"/>
                      <a:pt x="2323" y="335"/>
                      <a:pt x="2340" y="301"/>
                    </a:cubicBezTo>
                    <a:cubicBezTo>
                      <a:pt x="2306" y="318"/>
                      <a:pt x="2340" y="268"/>
                      <a:pt x="2340" y="268"/>
                    </a:cubicBezTo>
                    <a:cubicBezTo>
                      <a:pt x="2340" y="301"/>
                      <a:pt x="2390" y="335"/>
                      <a:pt x="2390" y="301"/>
                    </a:cubicBezTo>
                    <a:cubicBezTo>
                      <a:pt x="2390" y="268"/>
                      <a:pt x="2423" y="234"/>
                      <a:pt x="2390" y="184"/>
                    </a:cubicBezTo>
                    <a:cubicBezTo>
                      <a:pt x="2423" y="218"/>
                      <a:pt x="2406" y="151"/>
                      <a:pt x="2440" y="151"/>
                    </a:cubicBezTo>
                    <a:cubicBezTo>
                      <a:pt x="2457" y="184"/>
                      <a:pt x="2440" y="134"/>
                      <a:pt x="2457" y="134"/>
                    </a:cubicBezTo>
                    <a:cubicBezTo>
                      <a:pt x="2457" y="134"/>
                      <a:pt x="2473" y="184"/>
                      <a:pt x="2473" y="168"/>
                    </a:cubicBezTo>
                    <a:cubicBezTo>
                      <a:pt x="2473" y="134"/>
                      <a:pt x="2440" y="117"/>
                      <a:pt x="2440" y="101"/>
                    </a:cubicBezTo>
                    <a:close/>
                    <a:moveTo>
                      <a:pt x="1905" y="168"/>
                    </a:moveTo>
                    <a:lnTo>
                      <a:pt x="1905" y="168"/>
                    </a:lnTo>
                    <a:cubicBezTo>
                      <a:pt x="1905" y="168"/>
                      <a:pt x="1922" y="168"/>
                      <a:pt x="1905" y="168"/>
                    </a:cubicBezTo>
                    <a:close/>
                    <a:moveTo>
                      <a:pt x="1738" y="184"/>
                    </a:moveTo>
                    <a:lnTo>
                      <a:pt x="1721" y="184"/>
                    </a:lnTo>
                    <a:cubicBezTo>
                      <a:pt x="1721" y="201"/>
                      <a:pt x="1721" y="201"/>
                      <a:pt x="1738" y="201"/>
                    </a:cubicBezTo>
                    <a:close/>
                    <a:moveTo>
                      <a:pt x="1554" y="218"/>
                    </a:moveTo>
                    <a:lnTo>
                      <a:pt x="1538" y="218"/>
                    </a:lnTo>
                    <a:cubicBezTo>
                      <a:pt x="1554" y="218"/>
                      <a:pt x="1554" y="218"/>
                      <a:pt x="1554" y="234"/>
                    </a:cubicBezTo>
                    <a:cubicBezTo>
                      <a:pt x="1554" y="218"/>
                      <a:pt x="1554" y="218"/>
                      <a:pt x="1554" y="218"/>
                    </a:cubicBezTo>
                    <a:close/>
                    <a:moveTo>
                      <a:pt x="1320" y="268"/>
                    </a:moveTo>
                    <a:cubicBezTo>
                      <a:pt x="1287" y="268"/>
                      <a:pt x="1270" y="268"/>
                      <a:pt x="1254" y="268"/>
                    </a:cubicBezTo>
                    <a:cubicBezTo>
                      <a:pt x="1270" y="285"/>
                      <a:pt x="1270" y="301"/>
                      <a:pt x="1287" y="301"/>
                    </a:cubicBezTo>
                    <a:cubicBezTo>
                      <a:pt x="1287" y="285"/>
                      <a:pt x="1304" y="268"/>
                      <a:pt x="1320" y="268"/>
                    </a:cubicBezTo>
                    <a:close/>
                    <a:moveTo>
                      <a:pt x="1053" y="318"/>
                    </a:moveTo>
                    <a:cubicBezTo>
                      <a:pt x="1020" y="318"/>
                      <a:pt x="969" y="335"/>
                      <a:pt x="936" y="335"/>
                    </a:cubicBezTo>
                    <a:cubicBezTo>
                      <a:pt x="919" y="385"/>
                      <a:pt x="919" y="418"/>
                      <a:pt x="936" y="468"/>
                    </a:cubicBezTo>
                    <a:lnTo>
                      <a:pt x="869" y="468"/>
                    </a:lnTo>
                    <a:cubicBezTo>
                      <a:pt x="869" y="518"/>
                      <a:pt x="903" y="518"/>
                      <a:pt x="936" y="518"/>
                    </a:cubicBezTo>
                    <a:cubicBezTo>
                      <a:pt x="953" y="485"/>
                      <a:pt x="936" y="468"/>
                      <a:pt x="953" y="435"/>
                    </a:cubicBezTo>
                    <a:cubicBezTo>
                      <a:pt x="1003" y="452"/>
                      <a:pt x="969" y="435"/>
                      <a:pt x="1003" y="435"/>
                    </a:cubicBezTo>
                    <a:cubicBezTo>
                      <a:pt x="1053" y="468"/>
                      <a:pt x="1020" y="535"/>
                      <a:pt x="1036" y="602"/>
                    </a:cubicBezTo>
                    <a:cubicBezTo>
                      <a:pt x="1103" y="602"/>
                      <a:pt x="1153" y="585"/>
                      <a:pt x="1220" y="585"/>
                    </a:cubicBezTo>
                    <a:cubicBezTo>
                      <a:pt x="1170" y="569"/>
                      <a:pt x="1220" y="518"/>
                      <a:pt x="1187" y="518"/>
                    </a:cubicBezTo>
                    <a:cubicBezTo>
                      <a:pt x="1170" y="552"/>
                      <a:pt x="1203" y="569"/>
                      <a:pt x="1187" y="569"/>
                    </a:cubicBezTo>
                    <a:cubicBezTo>
                      <a:pt x="1153" y="569"/>
                      <a:pt x="1170" y="552"/>
                      <a:pt x="1137" y="502"/>
                    </a:cubicBezTo>
                    <a:cubicBezTo>
                      <a:pt x="1137" y="502"/>
                      <a:pt x="1153" y="502"/>
                      <a:pt x="1153" y="502"/>
                    </a:cubicBezTo>
                    <a:cubicBezTo>
                      <a:pt x="1153" y="535"/>
                      <a:pt x="1170" y="468"/>
                      <a:pt x="1187" y="502"/>
                    </a:cubicBezTo>
                    <a:cubicBezTo>
                      <a:pt x="1203" y="468"/>
                      <a:pt x="1220" y="468"/>
                      <a:pt x="1237" y="418"/>
                    </a:cubicBezTo>
                    <a:cubicBezTo>
                      <a:pt x="1137" y="402"/>
                      <a:pt x="1170" y="318"/>
                      <a:pt x="1053" y="351"/>
                    </a:cubicBezTo>
                    <a:cubicBezTo>
                      <a:pt x="1053" y="335"/>
                      <a:pt x="1053" y="318"/>
                      <a:pt x="1053" y="318"/>
                    </a:cubicBezTo>
                    <a:close/>
                    <a:moveTo>
                      <a:pt x="51" y="569"/>
                    </a:moveTo>
                    <a:lnTo>
                      <a:pt x="17" y="585"/>
                    </a:lnTo>
                    <a:cubicBezTo>
                      <a:pt x="0" y="619"/>
                      <a:pt x="0" y="652"/>
                      <a:pt x="17" y="669"/>
                    </a:cubicBezTo>
                    <a:cubicBezTo>
                      <a:pt x="17" y="652"/>
                      <a:pt x="34" y="635"/>
                      <a:pt x="17" y="619"/>
                    </a:cubicBezTo>
                    <a:cubicBezTo>
                      <a:pt x="34" y="619"/>
                      <a:pt x="51" y="602"/>
                      <a:pt x="51" y="569"/>
                    </a:cubicBezTo>
                    <a:close/>
                    <a:moveTo>
                      <a:pt x="6366" y="619"/>
                    </a:moveTo>
                    <a:cubicBezTo>
                      <a:pt x="6350" y="635"/>
                      <a:pt x="6333" y="652"/>
                      <a:pt x="6333" y="669"/>
                    </a:cubicBezTo>
                    <a:cubicBezTo>
                      <a:pt x="6350" y="669"/>
                      <a:pt x="6366" y="669"/>
                      <a:pt x="6366" y="669"/>
                    </a:cubicBezTo>
                    <a:cubicBezTo>
                      <a:pt x="6350" y="669"/>
                      <a:pt x="6400" y="619"/>
                      <a:pt x="6366" y="619"/>
                    </a:cubicBezTo>
                    <a:close/>
                    <a:moveTo>
                      <a:pt x="6216" y="686"/>
                    </a:moveTo>
                    <a:cubicBezTo>
                      <a:pt x="6199" y="719"/>
                      <a:pt x="6166" y="752"/>
                      <a:pt x="6149" y="803"/>
                    </a:cubicBezTo>
                    <a:cubicBezTo>
                      <a:pt x="6149" y="786"/>
                      <a:pt x="6099" y="803"/>
                      <a:pt x="6082" y="803"/>
                    </a:cubicBezTo>
                    <a:cubicBezTo>
                      <a:pt x="6099" y="803"/>
                      <a:pt x="6099" y="819"/>
                      <a:pt x="6099" y="836"/>
                    </a:cubicBezTo>
                    <a:cubicBezTo>
                      <a:pt x="6116" y="853"/>
                      <a:pt x="6132" y="803"/>
                      <a:pt x="6132" y="836"/>
                    </a:cubicBezTo>
                    <a:cubicBezTo>
                      <a:pt x="6149" y="853"/>
                      <a:pt x="6149" y="903"/>
                      <a:pt x="6166" y="936"/>
                    </a:cubicBezTo>
                    <a:cubicBezTo>
                      <a:pt x="6183" y="936"/>
                      <a:pt x="6216" y="936"/>
                      <a:pt x="6233" y="953"/>
                    </a:cubicBezTo>
                    <a:cubicBezTo>
                      <a:pt x="6233" y="903"/>
                      <a:pt x="6266" y="920"/>
                      <a:pt x="6316" y="903"/>
                    </a:cubicBezTo>
                    <a:cubicBezTo>
                      <a:pt x="6316" y="920"/>
                      <a:pt x="6283" y="936"/>
                      <a:pt x="6316" y="936"/>
                    </a:cubicBezTo>
                    <a:cubicBezTo>
                      <a:pt x="6316" y="886"/>
                      <a:pt x="6350" y="886"/>
                      <a:pt x="6366" y="869"/>
                    </a:cubicBezTo>
                    <a:cubicBezTo>
                      <a:pt x="6366" y="869"/>
                      <a:pt x="6366" y="869"/>
                      <a:pt x="6366" y="869"/>
                    </a:cubicBezTo>
                    <a:cubicBezTo>
                      <a:pt x="6350" y="836"/>
                      <a:pt x="6333" y="869"/>
                      <a:pt x="6333" y="836"/>
                    </a:cubicBezTo>
                    <a:cubicBezTo>
                      <a:pt x="6333" y="819"/>
                      <a:pt x="6350" y="786"/>
                      <a:pt x="6366" y="803"/>
                    </a:cubicBezTo>
                    <a:cubicBezTo>
                      <a:pt x="6366" y="719"/>
                      <a:pt x="6283" y="786"/>
                      <a:pt x="6300" y="686"/>
                    </a:cubicBezTo>
                    <a:cubicBezTo>
                      <a:pt x="6249" y="702"/>
                      <a:pt x="6249" y="702"/>
                      <a:pt x="6216" y="686"/>
                    </a:cubicBezTo>
                    <a:close/>
                    <a:moveTo>
                      <a:pt x="6266" y="903"/>
                    </a:moveTo>
                    <a:cubicBezTo>
                      <a:pt x="6283" y="869"/>
                      <a:pt x="6283" y="853"/>
                      <a:pt x="6266" y="819"/>
                    </a:cubicBezTo>
                    <a:cubicBezTo>
                      <a:pt x="6249" y="836"/>
                      <a:pt x="6199" y="819"/>
                      <a:pt x="6199" y="853"/>
                    </a:cubicBezTo>
                    <a:cubicBezTo>
                      <a:pt x="6249" y="853"/>
                      <a:pt x="6216" y="869"/>
                      <a:pt x="6216" y="903"/>
                    </a:cubicBezTo>
                    <a:cubicBezTo>
                      <a:pt x="6249" y="886"/>
                      <a:pt x="6249" y="853"/>
                      <a:pt x="6266" y="903"/>
                    </a:cubicBezTo>
                    <a:close/>
                    <a:moveTo>
                      <a:pt x="1487" y="368"/>
                    </a:moveTo>
                    <a:cubicBezTo>
                      <a:pt x="1487" y="402"/>
                      <a:pt x="1471" y="418"/>
                      <a:pt x="1504" y="435"/>
                    </a:cubicBezTo>
                    <a:cubicBezTo>
                      <a:pt x="1521" y="418"/>
                      <a:pt x="1521" y="385"/>
                      <a:pt x="1554" y="385"/>
                    </a:cubicBezTo>
                    <a:cubicBezTo>
                      <a:pt x="1554" y="452"/>
                      <a:pt x="1588" y="385"/>
                      <a:pt x="1588" y="435"/>
                    </a:cubicBezTo>
                    <a:cubicBezTo>
                      <a:pt x="1604" y="385"/>
                      <a:pt x="1638" y="435"/>
                      <a:pt x="1655" y="402"/>
                    </a:cubicBezTo>
                    <a:cubicBezTo>
                      <a:pt x="1655" y="452"/>
                      <a:pt x="1705" y="418"/>
                      <a:pt x="1755" y="435"/>
                    </a:cubicBezTo>
                    <a:cubicBezTo>
                      <a:pt x="1755" y="402"/>
                      <a:pt x="1772" y="385"/>
                      <a:pt x="1772" y="368"/>
                    </a:cubicBezTo>
                    <a:cubicBezTo>
                      <a:pt x="1788" y="418"/>
                      <a:pt x="1822" y="452"/>
                      <a:pt x="1855" y="468"/>
                    </a:cubicBezTo>
                    <a:cubicBezTo>
                      <a:pt x="1855" y="418"/>
                      <a:pt x="1888" y="468"/>
                      <a:pt x="1905" y="468"/>
                    </a:cubicBezTo>
                    <a:cubicBezTo>
                      <a:pt x="1922" y="435"/>
                      <a:pt x="1939" y="385"/>
                      <a:pt x="1972" y="385"/>
                    </a:cubicBezTo>
                    <a:cubicBezTo>
                      <a:pt x="1955" y="268"/>
                      <a:pt x="1872" y="368"/>
                      <a:pt x="1822" y="301"/>
                    </a:cubicBezTo>
                    <a:cubicBezTo>
                      <a:pt x="1788" y="368"/>
                      <a:pt x="1688" y="351"/>
                      <a:pt x="1621" y="368"/>
                    </a:cubicBezTo>
                    <a:cubicBezTo>
                      <a:pt x="1638" y="351"/>
                      <a:pt x="1638" y="318"/>
                      <a:pt x="1604" y="318"/>
                    </a:cubicBezTo>
                    <a:cubicBezTo>
                      <a:pt x="1604" y="385"/>
                      <a:pt x="1571" y="335"/>
                      <a:pt x="1571" y="385"/>
                    </a:cubicBezTo>
                    <a:cubicBezTo>
                      <a:pt x="1554" y="368"/>
                      <a:pt x="1504" y="368"/>
                      <a:pt x="1487" y="368"/>
                    </a:cubicBezTo>
                    <a:close/>
                    <a:moveTo>
                      <a:pt x="8839" y="3376"/>
                    </a:moveTo>
                    <a:cubicBezTo>
                      <a:pt x="8839" y="3392"/>
                      <a:pt x="8889" y="3459"/>
                      <a:pt x="8839" y="3459"/>
                    </a:cubicBezTo>
                    <a:cubicBezTo>
                      <a:pt x="8856" y="3493"/>
                      <a:pt x="8856" y="3493"/>
                      <a:pt x="8856" y="3526"/>
                    </a:cubicBezTo>
                    <a:cubicBezTo>
                      <a:pt x="8889" y="3476"/>
                      <a:pt x="8906" y="3442"/>
                      <a:pt x="8939" y="3392"/>
                    </a:cubicBezTo>
                    <a:cubicBezTo>
                      <a:pt x="8956" y="3392"/>
                      <a:pt x="8973" y="3392"/>
                      <a:pt x="8973" y="3376"/>
                    </a:cubicBezTo>
                    <a:cubicBezTo>
                      <a:pt x="9006" y="3392"/>
                      <a:pt x="8973" y="3426"/>
                      <a:pt x="8956" y="3426"/>
                    </a:cubicBezTo>
                    <a:cubicBezTo>
                      <a:pt x="8956" y="3459"/>
                      <a:pt x="9006" y="3426"/>
                      <a:pt x="9023" y="3426"/>
                    </a:cubicBezTo>
                    <a:cubicBezTo>
                      <a:pt x="9040" y="3392"/>
                      <a:pt x="8990" y="3376"/>
                      <a:pt x="9023" y="3376"/>
                    </a:cubicBezTo>
                    <a:cubicBezTo>
                      <a:pt x="9006" y="3376"/>
                      <a:pt x="9023" y="3342"/>
                      <a:pt x="8990" y="3342"/>
                    </a:cubicBezTo>
                    <a:cubicBezTo>
                      <a:pt x="9006" y="3309"/>
                      <a:pt x="9006" y="3309"/>
                      <a:pt x="9006" y="3275"/>
                    </a:cubicBezTo>
                    <a:cubicBezTo>
                      <a:pt x="9023" y="3292"/>
                      <a:pt x="9040" y="3242"/>
                      <a:pt x="9073" y="3275"/>
                    </a:cubicBezTo>
                    <a:cubicBezTo>
                      <a:pt x="9073" y="3309"/>
                      <a:pt x="9073" y="3275"/>
                      <a:pt x="9040" y="3275"/>
                    </a:cubicBezTo>
                    <a:cubicBezTo>
                      <a:pt x="9040" y="3309"/>
                      <a:pt x="9056" y="3326"/>
                      <a:pt x="9090" y="3309"/>
                    </a:cubicBezTo>
                    <a:cubicBezTo>
                      <a:pt x="9090" y="3392"/>
                      <a:pt x="9073" y="3409"/>
                      <a:pt x="9123" y="3459"/>
                    </a:cubicBezTo>
                    <a:cubicBezTo>
                      <a:pt x="9090" y="3493"/>
                      <a:pt x="9073" y="3442"/>
                      <a:pt x="9040" y="3442"/>
                    </a:cubicBezTo>
                    <a:cubicBezTo>
                      <a:pt x="9023" y="3442"/>
                      <a:pt x="9056" y="3459"/>
                      <a:pt x="9073" y="3459"/>
                    </a:cubicBezTo>
                    <a:cubicBezTo>
                      <a:pt x="9040" y="3493"/>
                      <a:pt x="9040" y="3493"/>
                      <a:pt x="8990" y="3476"/>
                    </a:cubicBezTo>
                    <a:cubicBezTo>
                      <a:pt x="8973" y="3476"/>
                      <a:pt x="9006" y="3509"/>
                      <a:pt x="8990" y="3543"/>
                    </a:cubicBezTo>
                    <a:cubicBezTo>
                      <a:pt x="8973" y="3543"/>
                      <a:pt x="8973" y="3526"/>
                      <a:pt x="8973" y="3526"/>
                    </a:cubicBezTo>
                    <a:cubicBezTo>
                      <a:pt x="8973" y="3509"/>
                      <a:pt x="8889" y="3610"/>
                      <a:pt x="8889" y="3526"/>
                    </a:cubicBezTo>
                    <a:cubicBezTo>
                      <a:pt x="8856" y="3526"/>
                      <a:pt x="8873" y="3559"/>
                      <a:pt x="8873" y="3576"/>
                    </a:cubicBezTo>
                    <a:cubicBezTo>
                      <a:pt x="8839" y="3576"/>
                      <a:pt x="8839" y="3559"/>
                      <a:pt x="8823" y="3593"/>
                    </a:cubicBezTo>
                    <a:cubicBezTo>
                      <a:pt x="8756" y="3543"/>
                      <a:pt x="8756" y="3392"/>
                      <a:pt x="8839" y="3376"/>
                    </a:cubicBezTo>
                    <a:close/>
                    <a:moveTo>
                      <a:pt x="8472" y="1972"/>
                    </a:moveTo>
                    <a:cubicBezTo>
                      <a:pt x="8455" y="1955"/>
                      <a:pt x="8438" y="1989"/>
                      <a:pt x="8405" y="1972"/>
                    </a:cubicBezTo>
                    <a:cubicBezTo>
                      <a:pt x="8405" y="1922"/>
                      <a:pt x="8438" y="1939"/>
                      <a:pt x="8405" y="1905"/>
                    </a:cubicBezTo>
                    <a:cubicBezTo>
                      <a:pt x="8438" y="1855"/>
                      <a:pt x="8455" y="1905"/>
                      <a:pt x="8488" y="1838"/>
                    </a:cubicBezTo>
                    <a:cubicBezTo>
                      <a:pt x="8505" y="1838"/>
                      <a:pt x="8522" y="1889"/>
                      <a:pt x="8522" y="1838"/>
                    </a:cubicBezTo>
                    <a:cubicBezTo>
                      <a:pt x="8555" y="1855"/>
                      <a:pt x="8488" y="1889"/>
                      <a:pt x="8522" y="1905"/>
                    </a:cubicBezTo>
                    <a:cubicBezTo>
                      <a:pt x="8522" y="1905"/>
                      <a:pt x="8505" y="1905"/>
                      <a:pt x="8505" y="1905"/>
                    </a:cubicBezTo>
                    <a:cubicBezTo>
                      <a:pt x="8505" y="1905"/>
                      <a:pt x="8505" y="1905"/>
                      <a:pt x="8505" y="1905"/>
                    </a:cubicBezTo>
                    <a:cubicBezTo>
                      <a:pt x="8488" y="1872"/>
                      <a:pt x="8488" y="1905"/>
                      <a:pt x="8455" y="1922"/>
                    </a:cubicBezTo>
                    <a:cubicBezTo>
                      <a:pt x="8488" y="1955"/>
                      <a:pt x="8438" y="1939"/>
                      <a:pt x="8472" y="1972"/>
                    </a:cubicBezTo>
                    <a:close/>
                    <a:moveTo>
                      <a:pt x="9441" y="4762"/>
                    </a:moveTo>
                    <a:cubicBezTo>
                      <a:pt x="9457" y="4746"/>
                      <a:pt x="9491" y="4729"/>
                      <a:pt x="9541" y="4712"/>
                    </a:cubicBezTo>
                    <a:cubicBezTo>
                      <a:pt x="9524" y="4746"/>
                      <a:pt x="9541" y="4746"/>
                      <a:pt x="9541" y="4779"/>
                    </a:cubicBezTo>
                    <a:cubicBezTo>
                      <a:pt x="9508" y="4779"/>
                      <a:pt x="9491" y="4762"/>
                      <a:pt x="9441" y="4762"/>
                    </a:cubicBezTo>
                    <a:close/>
                    <a:moveTo>
                      <a:pt x="9357" y="4813"/>
                    </a:moveTo>
                    <a:cubicBezTo>
                      <a:pt x="9324" y="4813"/>
                      <a:pt x="9324" y="4779"/>
                      <a:pt x="9290" y="4779"/>
                    </a:cubicBezTo>
                    <a:cubicBezTo>
                      <a:pt x="9290" y="4746"/>
                      <a:pt x="9357" y="4762"/>
                      <a:pt x="9357" y="4813"/>
                    </a:cubicBezTo>
                    <a:close/>
                    <a:moveTo>
                      <a:pt x="9324" y="3710"/>
                    </a:moveTo>
                    <a:cubicBezTo>
                      <a:pt x="9307" y="3743"/>
                      <a:pt x="9290" y="3777"/>
                      <a:pt x="9274" y="3810"/>
                    </a:cubicBezTo>
                    <a:cubicBezTo>
                      <a:pt x="9274" y="3777"/>
                      <a:pt x="9240" y="3693"/>
                      <a:pt x="9307" y="3676"/>
                    </a:cubicBezTo>
                    <a:cubicBezTo>
                      <a:pt x="9307" y="3693"/>
                      <a:pt x="9324" y="3693"/>
                      <a:pt x="9324" y="3710"/>
                    </a:cubicBezTo>
                    <a:close/>
                    <a:moveTo>
                      <a:pt x="8589" y="3342"/>
                    </a:moveTo>
                    <a:cubicBezTo>
                      <a:pt x="8605" y="3376"/>
                      <a:pt x="8622" y="3409"/>
                      <a:pt x="8589" y="3442"/>
                    </a:cubicBezTo>
                    <a:cubicBezTo>
                      <a:pt x="8589" y="3476"/>
                      <a:pt x="8622" y="3409"/>
                      <a:pt x="8605" y="3459"/>
                    </a:cubicBezTo>
                    <a:cubicBezTo>
                      <a:pt x="8605" y="3476"/>
                      <a:pt x="8639" y="3459"/>
                      <a:pt x="8639" y="3509"/>
                    </a:cubicBezTo>
                    <a:cubicBezTo>
                      <a:pt x="8655" y="3509"/>
                      <a:pt x="8655" y="3493"/>
                      <a:pt x="8672" y="3493"/>
                    </a:cubicBezTo>
                    <a:cubicBezTo>
                      <a:pt x="8706" y="3509"/>
                      <a:pt x="8639" y="3509"/>
                      <a:pt x="8639" y="3543"/>
                    </a:cubicBezTo>
                    <a:cubicBezTo>
                      <a:pt x="8639" y="3526"/>
                      <a:pt x="8622" y="3526"/>
                      <a:pt x="8622" y="3526"/>
                    </a:cubicBezTo>
                    <a:cubicBezTo>
                      <a:pt x="8622" y="3509"/>
                      <a:pt x="8622" y="3509"/>
                      <a:pt x="8622" y="3476"/>
                    </a:cubicBezTo>
                    <a:cubicBezTo>
                      <a:pt x="8622" y="3493"/>
                      <a:pt x="8605" y="3493"/>
                      <a:pt x="8589" y="3493"/>
                    </a:cubicBezTo>
                    <a:cubicBezTo>
                      <a:pt x="8589" y="3509"/>
                      <a:pt x="8622" y="3509"/>
                      <a:pt x="8605" y="3543"/>
                    </a:cubicBezTo>
                    <a:cubicBezTo>
                      <a:pt x="8572" y="3543"/>
                      <a:pt x="8589" y="3509"/>
                      <a:pt x="8572" y="3476"/>
                    </a:cubicBezTo>
                    <a:cubicBezTo>
                      <a:pt x="8538" y="3509"/>
                      <a:pt x="8555" y="3476"/>
                      <a:pt x="8538" y="3442"/>
                    </a:cubicBezTo>
                    <a:cubicBezTo>
                      <a:pt x="8472" y="3493"/>
                      <a:pt x="8472" y="3442"/>
                      <a:pt x="8472" y="3376"/>
                    </a:cubicBezTo>
                    <a:cubicBezTo>
                      <a:pt x="8488" y="3376"/>
                      <a:pt x="8522" y="3359"/>
                      <a:pt x="8522" y="3392"/>
                    </a:cubicBezTo>
                    <a:cubicBezTo>
                      <a:pt x="8522" y="3359"/>
                      <a:pt x="8538" y="3359"/>
                      <a:pt x="8589" y="3342"/>
                    </a:cubicBezTo>
                    <a:close/>
                    <a:moveTo>
                      <a:pt x="8655" y="2574"/>
                    </a:moveTo>
                    <a:cubicBezTo>
                      <a:pt x="8672" y="2574"/>
                      <a:pt x="8672" y="2640"/>
                      <a:pt x="8655" y="2640"/>
                    </a:cubicBezTo>
                    <a:cubicBezTo>
                      <a:pt x="8655" y="2674"/>
                      <a:pt x="8689" y="2607"/>
                      <a:pt x="8672" y="2657"/>
                    </a:cubicBezTo>
                    <a:cubicBezTo>
                      <a:pt x="8706" y="2657"/>
                      <a:pt x="8706" y="2624"/>
                      <a:pt x="8756" y="2640"/>
                    </a:cubicBezTo>
                    <a:cubicBezTo>
                      <a:pt x="8772" y="2691"/>
                      <a:pt x="8772" y="2691"/>
                      <a:pt x="8756" y="2774"/>
                    </a:cubicBezTo>
                    <a:cubicBezTo>
                      <a:pt x="8739" y="2741"/>
                      <a:pt x="8689" y="2808"/>
                      <a:pt x="8639" y="2774"/>
                    </a:cubicBezTo>
                    <a:cubicBezTo>
                      <a:pt x="8639" y="2724"/>
                      <a:pt x="8672" y="2707"/>
                      <a:pt x="8655" y="2657"/>
                    </a:cubicBezTo>
                    <a:cubicBezTo>
                      <a:pt x="8622" y="2691"/>
                      <a:pt x="8622" y="2624"/>
                      <a:pt x="8605" y="2590"/>
                    </a:cubicBezTo>
                    <a:cubicBezTo>
                      <a:pt x="8639" y="2624"/>
                      <a:pt x="8639" y="2590"/>
                      <a:pt x="8655" y="2574"/>
                    </a:cubicBezTo>
                    <a:close/>
                    <a:moveTo>
                      <a:pt x="9541" y="4211"/>
                    </a:moveTo>
                    <a:cubicBezTo>
                      <a:pt x="9574" y="4228"/>
                      <a:pt x="9591" y="4244"/>
                      <a:pt x="9591" y="4295"/>
                    </a:cubicBezTo>
                    <a:lnTo>
                      <a:pt x="9591" y="4328"/>
                    </a:lnTo>
                    <a:cubicBezTo>
                      <a:pt x="9574" y="4345"/>
                      <a:pt x="9558" y="4295"/>
                      <a:pt x="9558" y="4328"/>
                    </a:cubicBezTo>
                    <a:cubicBezTo>
                      <a:pt x="9541" y="4328"/>
                      <a:pt x="9541" y="4311"/>
                      <a:pt x="9541" y="4295"/>
                    </a:cubicBezTo>
                    <a:cubicBezTo>
                      <a:pt x="9508" y="4295"/>
                      <a:pt x="9474" y="4311"/>
                      <a:pt x="9474" y="4345"/>
                    </a:cubicBezTo>
                    <a:cubicBezTo>
                      <a:pt x="9491" y="4395"/>
                      <a:pt x="9424" y="4328"/>
                      <a:pt x="9374" y="4378"/>
                    </a:cubicBezTo>
                    <a:cubicBezTo>
                      <a:pt x="9357" y="4328"/>
                      <a:pt x="9324" y="4345"/>
                      <a:pt x="9307" y="4278"/>
                    </a:cubicBezTo>
                    <a:cubicBezTo>
                      <a:pt x="9290" y="4311"/>
                      <a:pt x="9324" y="4328"/>
                      <a:pt x="9307" y="4378"/>
                    </a:cubicBezTo>
                    <a:cubicBezTo>
                      <a:pt x="9274" y="4328"/>
                      <a:pt x="9290" y="4295"/>
                      <a:pt x="9290" y="4228"/>
                    </a:cubicBezTo>
                    <a:cubicBezTo>
                      <a:pt x="9290" y="4211"/>
                      <a:pt x="9274" y="4211"/>
                      <a:pt x="9257" y="4211"/>
                    </a:cubicBezTo>
                    <a:cubicBezTo>
                      <a:pt x="9240" y="4261"/>
                      <a:pt x="9207" y="4295"/>
                      <a:pt x="9140" y="4278"/>
                    </a:cubicBezTo>
                    <a:cubicBezTo>
                      <a:pt x="9140" y="4228"/>
                      <a:pt x="9090" y="4278"/>
                      <a:pt x="9073" y="4228"/>
                    </a:cubicBezTo>
                    <a:cubicBezTo>
                      <a:pt x="9157" y="4211"/>
                      <a:pt x="9140" y="4161"/>
                      <a:pt x="9123" y="4111"/>
                    </a:cubicBezTo>
                    <a:cubicBezTo>
                      <a:pt x="9090" y="4111"/>
                      <a:pt x="9090" y="4077"/>
                      <a:pt x="9073" y="4077"/>
                    </a:cubicBezTo>
                    <a:cubicBezTo>
                      <a:pt x="9040" y="4111"/>
                      <a:pt x="9056" y="4161"/>
                      <a:pt x="9023" y="4161"/>
                    </a:cubicBezTo>
                    <a:cubicBezTo>
                      <a:pt x="9023" y="4128"/>
                      <a:pt x="9040" y="4111"/>
                      <a:pt x="9040" y="4077"/>
                    </a:cubicBezTo>
                    <a:cubicBezTo>
                      <a:pt x="9056" y="4044"/>
                      <a:pt x="9006" y="4027"/>
                      <a:pt x="8973" y="4044"/>
                    </a:cubicBezTo>
                    <a:cubicBezTo>
                      <a:pt x="8956" y="4011"/>
                      <a:pt x="8973" y="3977"/>
                      <a:pt x="8956" y="3927"/>
                    </a:cubicBezTo>
                    <a:cubicBezTo>
                      <a:pt x="8923" y="3977"/>
                      <a:pt x="8889" y="3877"/>
                      <a:pt x="8889" y="3944"/>
                    </a:cubicBezTo>
                    <a:cubicBezTo>
                      <a:pt x="8839" y="3960"/>
                      <a:pt x="8856" y="3910"/>
                      <a:pt x="8823" y="3910"/>
                    </a:cubicBezTo>
                    <a:cubicBezTo>
                      <a:pt x="8839" y="3894"/>
                      <a:pt x="8856" y="3910"/>
                      <a:pt x="8906" y="3910"/>
                    </a:cubicBezTo>
                    <a:cubicBezTo>
                      <a:pt x="8906" y="3894"/>
                      <a:pt x="8923" y="3810"/>
                      <a:pt x="8889" y="3810"/>
                    </a:cubicBezTo>
                    <a:cubicBezTo>
                      <a:pt x="8873" y="3760"/>
                      <a:pt x="8906" y="3743"/>
                      <a:pt x="8923" y="3743"/>
                    </a:cubicBezTo>
                    <a:cubicBezTo>
                      <a:pt x="8906" y="3727"/>
                      <a:pt x="8906" y="3710"/>
                      <a:pt x="8923" y="3693"/>
                    </a:cubicBezTo>
                    <a:cubicBezTo>
                      <a:pt x="8923" y="3676"/>
                      <a:pt x="8923" y="3693"/>
                      <a:pt x="8906" y="3693"/>
                    </a:cubicBezTo>
                    <a:cubicBezTo>
                      <a:pt x="8906" y="3660"/>
                      <a:pt x="8939" y="3676"/>
                      <a:pt x="8939" y="3626"/>
                    </a:cubicBezTo>
                    <a:cubicBezTo>
                      <a:pt x="8973" y="3660"/>
                      <a:pt x="8973" y="3593"/>
                      <a:pt x="8973" y="3559"/>
                    </a:cubicBezTo>
                    <a:cubicBezTo>
                      <a:pt x="9023" y="3543"/>
                      <a:pt x="9040" y="3593"/>
                      <a:pt x="9040" y="3543"/>
                    </a:cubicBezTo>
                    <a:cubicBezTo>
                      <a:pt x="9073" y="3559"/>
                      <a:pt x="9040" y="3559"/>
                      <a:pt x="9056" y="3593"/>
                    </a:cubicBezTo>
                    <a:cubicBezTo>
                      <a:pt x="9006" y="3543"/>
                      <a:pt x="9006" y="3643"/>
                      <a:pt x="8990" y="3676"/>
                    </a:cubicBezTo>
                    <a:cubicBezTo>
                      <a:pt x="9023" y="3710"/>
                      <a:pt x="9023" y="3693"/>
                      <a:pt x="9023" y="3743"/>
                    </a:cubicBezTo>
                    <a:cubicBezTo>
                      <a:pt x="9056" y="3743"/>
                      <a:pt x="9056" y="3727"/>
                      <a:pt x="9073" y="3710"/>
                    </a:cubicBezTo>
                    <a:cubicBezTo>
                      <a:pt x="9073" y="3693"/>
                      <a:pt x="9056" y="3693"/>
                      <a:pt x="9040" y="3693"/>
                    </a:cubicBezTo>
                    <a:cubicBezTo>
                      <a:pt x="9040" y="3676"/>
                      <a:pt x="9056" y="3660"/>
                      <a:pt x="9040" y="3643"/>
                    </a:cubicBezTo>
                    <a:cubicBezTo>
                      <a:pt x="9056" y="3626"/>
                      <a:pt x="9056" y="3626"/>
                      <a:pt x="9073" y="3643"/>
                    </a:cubicBezTo>
                    <a:cubicBezTo>
                      <a:pt x="9073" y="3626"/>
                      <a:pt x="9056" y="3593"/>
                      <a:pt x="9090" y="3610"/>
                    </a:cubicBezTo>
                    <a:cubicBezTo>
                      <a:pt x="9023" y="3559"/>
                      <a:pt x="9140" y="3526"/>
                      <a:pt x="9090" y="3493"/>
                    </a:cubicBezTo>
                    <a:cubicBezTo>
                      <a:pt x="9123" y="3442"/>
                      <a:pt x="9123" y="3593"/>
                      <a:pt x="9090" y="3576"/>
                    </a:cubicBezTo>
                    <a:cubicBezTo>
                      <a:pt x="9123" y="3626"/>
                      <a:pt x="9107" y="3727"/>
                      <a:pt x="9157" y="3710"/>
                    </a:cubicBezTo>
                    <a:cubicBezTo>
                      <a:pt x="9190" y="3777"/>
                      <a:pt x="9123" y="3760"/>
                      <a:pt x="9157" y="3810"/>
                    </a:cubicBezTo>
                    <a:cubicBezTo>
                      <a:pt x="9173" y="3810"/>
                      <a:pt x="9190" y="3793"/>
                      <a:pt x="9190" y="3760"/>
                    </a:cubicBezTo>
                    <a:cubicBezTo>
                      <a:pt x="9224" y="3777"/>
                      <a:pt x="9224" y="3793"/>
                      <a:pt x="9257" y="3793"/>
                    </a:cubicBezTo>
                    <a:cubicBezTo>
                      <a:pt x="9240" y="3860"/>
                      <a:pt x="9290" y="3877"/>
                      <a:pt x="9307" y="3843"/>
                    </a:cubicBezTo>
                    <a:cubicBezTo>
                      <a:pt x="9357" y="3877"/>
                      <a:pt x="9357" y="3894"/>
                      <a:pt x="9441" y="3894"/>
                    </a:cubicBezTo>
                    <a:cubicBezTo>
                      <a:pt x="9407" y="3927"/>
                      <a:pt x="9424" y="3944"/>
                      <a:pt x="9391" y="3977"/>
                    </a:cubicBezTo>
                    <a:cubicBezTo>
                      <a:pt x="9424" y="4027"/>
                      <a:pt x="9441" y="3977"/>
                      <a:pt x="9474" y="3977"/>
                    </a:cubicBezTo>
                    <a:cubicBezTo>
                      <a:pt x="9457" y="4011"/>
                      <a:pt x="9441" y="4027"/>
                      <a:pt x="9441" y="4077"/>
                    </a:cubicBezTo>
                    <a:cubicBezTo>
                      <a:pt x="9474" y="4044"/>
                      <a:pt x="9457" y="4094"/>
                      <a:pt x="9491" y="4077"/>
                    </a:cubicBezTo>
                    <a:cubicBezTo>
                      <a:pt x="9491" y="4094"/>
                      <a:pt x="9457" y="4111"/>
                      <a:pt x="9491" y="4111"/>
                    </a:cubicBezTo>
                    <a:cubicBezTo>
                      <a:pt x="9491" y="4111"/>
                      <a:pt x="9457" y="4161"/>
                      <a:pt x="9474" y="4144"/>
                    </a:cubicBezTo>
                    <a:cubicBezTo>
                      <a:pt x="9491" y="4144"/>
                      <a:pt x="9474" y="4144"/>
                      <a:pt x="9474" y="4144"/>
                    </a:cubicBezTo>
                    <a:lnTo>
                      <a:pt x="9474" y="4178"/>
                    </a:lnTo>
                    <a:cubicBezTo>
                      <a:pt x="9457" y="4161"/>
                      <a:pt x="9441" y="4144"/>
                      <a:pt x="9441" y="4111"/>
                    </a:cubicBezTo>
                    <a:cubicBezTo>
                      <a:pt x="9424" y="4128"/>
                      <a:pt x="9424" y="4144"/>
                      <a:pt x="9407" y="4178"/>
                    </a:cubicBezTo>
                    <a:cubicBezTo>
                      <a:pt x="9407" y="4178"/>
                      <a:pt x="9424" y="4178"/>
                      <a:pt x="9424" y="4194"/>
                    </a:cubicBezTo>
                    <a:cubicBezTo>
                      <a:pt x="9441" y="4161"/>
                      <a:pt x="9457" y="4161"/>
                      <a:pt x="9474" y="4194"/>
                    </a:cubicBezTo>
                    <a:cubicBezTo>
                      <a:pt x="9491" y="4178"/>
                      <a:pt x="9491" y="4161"/>
                      <a:pt x="9491" y="4144"/>
                    </a:cubicBezTo>
                    <a:cubicBezTo>
                      <a:pt x="9541" y="4128"/>
                      <a:pt x="9541" y="4178"/>
                      <a:pt x="9591" y="4161"/>
                    </a:cubicBezTo>
                    <a:cubicBezTo>
                      <a:pt x="9574" y="4211"/>
                      <a:pt x="9574" y="4194"/>
                      <a:pt x="9541" y="4211"/>
                    </a:cubicBezTo>
                    <a:close/>
                    <a:moveTo>
                      <a:pt x="9107" y="4011"/>
                    </a:moveTo>
                    <a:cubicBezTo>
                      <a:pt x="9090" y="4027"/>
                      <a:pt x="9090" y="4044"/>
                      <a:pt x="9073" y="4044"/>
                    </a:cubicBezTo>
                    <a:cubicBezTo>
                      <a:pt x="9073" y="3994"/>
                      <a:pt x="9073" y="4011"/>
                      <a:pt x="9073" y="3960"/>
                    </a:cubicBezTo>
                    <a:cubicBezTo>
                      <a:pt x="9040" y="3977"/>
                      <a:pt x="8990" y="3877"/>
                      <a:pt x="9023" y="3810"/>
                    </a:cubicBezTo>
                    <a:cubicBezTo>
                      <a:pt x="9056" y="3827"/>
                      <a:pt x="9073" y="3810"/>
                      <a:pt x="9073" y="3793"/>
                    </a:cubicBezTo>
                    <a:cubicBezTo>
                      <a:pt x="9107" y="3777"/>
                      <a:pt x="9107" y="3810"/>
                      <a:pt x="9140" y="3810"/>
                    </a:cubicBezTo>
                    <a:cubicBezTo>
                      <a:pt x="9123" y="3827"/>
                      <a:pt x="9173" y="3894"/>
                      <a:pt x="9190" y="3877"/>
                    </a:cubicBezTo>
                    <a:cubicBezTo>
                      <a:pt x="9207" y="3877"/>
                      <a:pt x="9207" y="3877"/>
                      <a:pt x="9207" y="3877"/>
                    </a:cubicBezTo>
                    <a:lnTo>
                      <a:pt x="9207" y="3910"/>
                    </a:lnTo>
                    <a:cubicBezTo>
                      <a:pt x="9157" y="3877"/>
                      <a:pt x="9140" y="3977"/>
                      <a:pt x="9107" y="3927"/>
                    </a:cubicBezTo>
                    <a:cubicBezTo>
                      <a:pt x="9107" y="3977"/>
                      <a:pt x="9140" y="3977"/>
                      <a:pt x="9140" y="4011"/>
                    </a:cubicBezTo>
                    <a:cubicBezTo>
                      <a:pt x="9140" y="4011"/>
                      <a:pt x="9107" y="4044"/>
                      <a:pt x="9107" y="4011"/>
                    </a:cubicBezTo>
                    <a:close/>
                    <a:moveTo>
                      <a:pt x="9224" y="4211"/>
                    </a:moveTo>
                    <a:cubicBezTo>
                      <a:pt x="9307" y="4178"/>
                      <a:pt x="9257" y="4094"/>
                      <a:pt x="9173" y="4077"/>
                    </a:cubicBezTo>
                    <a:cubicBezTo>
                      <a:pt x="9173" y="4128"/>
                      <a:pt x="9173" y="4111"/>
                      <a:pt x="9140" y="4077"/>
                    </a:cubicBezTo>
                    <a:cubicBezTo>
                      <a:pt x="9140" y="4128"/>
                      <a:pt x="9173" y="4144"/>
                      <a:pt x="9207" y="4128"/>
                    </a:cubicBezTo>
                    <a:cubicBezTo>
                      <a:pt x="9207" y="4161"/>
                      <a:pt x="9274" y="4178"/>
                      <a:pt x="9224" y="4211"/>
                    </a:cubicBezTo>
                    <a:close/>
                    <a:moveTo>
                      <a:pt x="9541" y="4211"/>
                    </a:moveTo>
                    <a:cubicBezTo>
                      <a:pt x="9541" y="4178"/>
                      <a:pt x="9524" y="4161"/>
                      <a:pt x="9491" y="4161"/>
                    </a:cubicBezTo>
                    <a:cubicBezTo>
                      <a:pt x="9491" y="4194"/>
                      <a:pt x="9508" y="4194"/>
                      <a:pt x="9541" y="4211"/>
                    </a:cubicBezTo>
                    <a:close/>
                    <a:moveTo>
                      <a:pt x="8639" y="3242"/>
                    </a:moveTo>
                    <a:cubicBezTo>
                      <a:pt x="8672" y="3209"/>
                      <a:pt x="8672" y="3225"/>
                      <a:pt x="8706" y="3209"/>
                    </a:cubicBezTo>
                    <a:cubicBezTo>
                      <a:pt x="8689" y="3259"/>
                      <a:pt x="8722" y="3259"/>
                      <a:pt x="8722" y="3292"/>
                    </a:cubicBezTo>
                    <a:cubicBezTo>
                      <a:pt x="8672" y="3292"/>
                      <a:pt x="8672" y="3259"/>
                      <a:pt x="8639" y="3242"/>
                    </a:cubicBezTo>
                    <a:close/>
                    <a:moveTo>
                      <a:pt x="9441" y="4579"/>
                    </a:moveTo>
                    <a:cubicBezTo>
                      <a:pt x="9457" y="4579"/>
                      <a:pt x="9457" y="4562"/>
                      <a:pt x="9474" y="4562"/>
                    </a:cubicBezTo>
                    <a:cubicBezTo>
                      <a:pt x="9491" y="4562"/>
                      <a:pt x="9474" y="4579"/>
                      <a:pt x="9457" y="4579"/>
                    </a:cubicBezTo>
                    <a:cubicBezTo>
                      <a:pt x="9474" y="4595"/>
                      <a:pt x="9441" y="4595"/>
                      <a:pt x="9474" y="4612"/>
                    </a:cubicBezTo>
                    <a:cubicBezTo>
                      <a:pt x="9474" y="4612"/>
                      <a:pt x="9457" y="4612"/>
                      <a:pt x="9457" y="4612"/>
                    </a:cubicBezTo>
                    <a:lnTo>
                      <a:pt x="9441" y="4612"/>
                    </a:lnTo>
                    <a:close/>
                    <a:moveTo>
                      <a:pt x="6834" y="1504"/>
                    </a:moveTo>
                    <a:cubicBezTo>
                      <a:pt x="6801" y="1521"/>
                      <a:pt x="6784" y="1521"/>
                      <a:pt x="6767" y="1538"/>
                    </a:cubicBezTo>
                    <a:lnTo>
                      <a:pt x="6767" y="1571"/>
                    </a:lnTo>
                    <a:cubicBezTo>
                      <a:pt x="6784" y="1571"/>
                      <a:pt x="6784" y="1571"/>
                      <a:pt x="6817" y="1588"/>
                    </a:cubicBezTo>
                    <a:cubicBezTo>
                      <a:pt x="6817" y="1554"/>
                      <a:pt x="6834" y="1538"/>
                      <a:pt x="6834" y="1504"/>
                    </a:cubicBezTo>
                    <a:close/>
                    <a:moveTo>
                      <a:pt x="7252" y="1571"/>
                    </a:moveTo>
                    <a:cubicBezTo>
                      <a:pt x="7218" y="1538"/>
                      <a:pt x="7252" y="1521"/>
                      <a:pt x="7218" y="1488"/>
                    </a:cubicBezTo>
                    <a:cubicBezTo>
                      <a:pt x="7202" y="1521"/>
                      <a:pt x="7218" y="1521"/>
                      <a:pt x="7202" y="1571"/>
                    </a:cubicBezTo>
                    <a:cubicBezTo>
                      <a:pt x="7218" y="1605"/>
                      <a:pt x="7218" y="1571"/>
                      <a:pt x="7252" y="1571"/>
                    </a:cubicBezTo>
                    <a:close/>
                    <a:moveTo>
                      <a:pt x="7269" y="1204"/>
                    </a:moveTo>
                    <a:cubicBezTo>
                      <a:pt x="7235" y="1204"/>
                      <a:pt x="7202" y="1204"/>
                      <a:pt x="7202" y="1237"/>
                    </a:cubicBezTo>
                    <a:cubicBezTo>
                      <a:pt x="7218" y="1254"/>
                      <a:pt x="7269" y="1237"/>
                      <a:pt x="7269" y="1204"/>
                    </a:cubicBezTo>
                    <a:close/>
                    <a:moveTo>
                      <a:pt x="8021" y="986"/>
                    </a:moveTo>
                    <a:cubicBezTo>
                      <a:pt x="8021" y="1020"/>
                      <a:pt x="8071" y="986"/>
                      <a:pt x="8037" y="970"/>
                    </a:cubicBezTo>
                    <a:cubicBezTo>
                      <a:pt x="8037" y="953"/>
                      <a:pt x="8054" y="986"/>
                      <a:pt x="8071" y="970"/>
                    </a:cubicBezTo>
                    <a:cubicBezTo>
                      <a:pt x="8071" y="1003"/>
                      <a:pt x="8054" y="1036"/>
                      <a:pt x="8054" y="1053"/>
                    </a:cubicBezTo>
                    <a:cubicBezTo>
                      <a:pt x="8037" y="1053"/>
                      <a:pt x="8054" y="1003"/>
                      <a:pt x="8004" y="1020"/>
                    </a:cubicBezTo>
                    <a:cubicBezTo>
                      <a:pt x="8021" y="1003"/>
                      <a:pt x="8021" y="1003"/>
                      <a:pt x="8021" y="986"/>
                    </a:cubicBezTo>
                    <a:close/>
                    <a:moveTo>
                      <a:pt x="7152" y="1705"/>
                    </a:moveTo>
                    <a:cubicBezTo>
                      <a:pt x="7152" y="1738"/>
                      <a:pt x="7152" y="1755"/>
                      <a:pt x="7135" y="1772"/>
                    </a:cubicBezTo>
                    <a:cubicBezTo>
                      <a:pt x="7152" y="1772"/>
                      <a:pt x="7168" y="1772"/>
                      <a:pt x="7168" y="1772"/>
                    </a:cubicBezTo>
                    <a:cubicBezTo>
                      <a:pt x="7135" y="1805"/>
                      <a:pt x="7118" y="1889"/>
                      <a:pt x="7152" y="1922"/>
                    </a:cubicBezTo>
                    <a:cubicBezTo>
                      <a:pt x="7152" y="1889"/>
                      <a:pt x="7202" y="1889"/>
                      <a:pt x="7235" y="1905"/>
                    </a:cubicBezTo>
                    <a:cubicBezTo>
                      <a:pt x="7252" y="1855"/>
                      <a:pt x="7235" y="1805"/>
                      <a:pt x="7285" y="1772"/>
                    </a:cubicBezTo>
                    <a:cubicBezTo>
                      <a:pt x="7302" y="1688"/>
                      <a:pt x="7252" y="1671"/>
                      <a:pt x="7185" y="1671"/>
                    </a:cubicBezTo>
                    <a:cubicBezTo>
                      <a:pt x="7202" y="1705"/>
                      <a:pt x="7168" y="1688"/>
                      <a:pt x="7152" y="1705"/>
                    </a:cubicBezTo>
                    <a:close/>
                    <a:moveTo>
                      <a:pt x="7436" y="1354"/>
                    </a:moveTo>
                    <a:cubicBezTo>
                      <a:pt x="7436" y="1337"/>
                      <a:pt x="7469" y="1287"/>
                      <a:pt x="7402" y="1287"/>
                    </a:cubicBezTo>
                    <a:cubicBezTo>
                      <a:pt x="7402" y="1304"/>
                      <a:pt x="7402" y="1321"/>
                      <a:pt x="7402" y="1337"/>
                    </a:cubicBezTo>
                    <a:cubicBezTo>
                      <a:pt x="7402" y="1321"/>
                      <a:pt x="7386" y="1321"/>
                      <a:pt x="7386" y="1337"/>
                    </a:cubicBezTo>
                    <a:cubicBezTo>
                      <a:pt x="7402" y="1337"/>
                      <a:pt x="7402" y="1354"/>
                      <a:pt x="7436" y="1354"/>
                    </a:cubicBezTo>
                    <a:close/>
                    <a:moveTo>
                      <a:pt x="7319" y="2123"/>
                    </a:moveTo>
                    <a:cubicBezTo>
                      <a:pt x="7319" y="2106"/>
                      <a:pt x="7285" y="2106"/>
                      <a:pt x="7269" y="2106"/>
                    </a:cubicBezTo>
                    <a:cubicBezTo>
                      <a:pt x="7269" y="2139"/>
                      <a:pt x="7302" y="2123"/>
                      <a:pt x="7302" y="2139"/>
                    </a:cubicBezTo>
                    <a:cubicBezTo>
                      <a:pt x="7269" y="2156"/>
                      <a:pt x="7285" y="2106"/>
                      <a:pt x="7252" y="2123"/>
                    </a:cubicBezTo>
                    <a:cubicBezTo>
                      <a:pt x="7235" y="2173"/>
                      <a:pt x="7302" y="2156"/>
                      <a:pt x="7269" y="2189"/>
                    </a:cubicBezTo>
                    <a:cubicBezTo>
                      <a:pt x="7252" y="2189"/>
                      <a:pt x="7269" y="2156"/>
                      <a:pt x="7235" y="2156"/>
                    </a:cubicBezTo>
                    <a:cubicBezTo>
                      <a:pt x="7218" y="2173"/>
                      <a:pt x="7252" y="2223"/>
                      <a:pt x="7218" y="2239"/>
                    </a:cubicBezTo>
                    <a:cubicBezTo>
                      <a:pt x="7218" y="2223"/>
                      <a:pt x="7202" y="2206"/>
                      <a:pt x="7185" y="2206"/>
                    </a:cubicBezTo>
                    <a:cubicBezTo>
                      <a:pt x="7202" y="2223"/>
                      <a:pt x="7185" y="2223"/>
                      <a:pt x="7168" y="2239"/>
                    </a:cubicBezTo>
                    <a:cubicBezTo>
                      <a:pt x="7202" y="2239"/>
                      <a:pt x="7218" y="2239"/>
                      <a:pt x="7235" y="2239"/>
                    </a:cubicBezTo>
                    <a:cubicBezTo>
                      <a:pt x="7252" y="2189"/>
                      <a:pt x="7369" y="2189"/>
                      <a:pt x="7352" y="2223"/>
                    </a:cubicBezTo>
                    <a:cubicBezTo>
                      <a:pt x="7419" y="2189"/>
                      <a:pt x="7419" y="2256"/>
                      <a:pt x="7419" y="2239"/>
                    </a:cubicBezTo>
                    <a:cubicBezTo>
                      <a:pt x="7436" y="2223"/>
                      <a:pt x="7436" y="2156"/>
                      <a:pt x="7452" y="2139"/>
                    </a:cubicBezTo>
                    <a:cubicBezTo>
                      <a:pt x="7369" y="2139"/>
                      <a:pt x="7402" y="2039"/>
                      <a:pt x="7335" y="2072"/>
                    </a:cubicBezTo>
                    <a:cubicBezTo>
                      <a:pt x="7335" y="2106"/>
                      <a:pt x="7352" y="2106"/>
                      <a:pt x="7319" y="2123"/>
                    </a:cubicBezTo>
                    <a:close/>
                    <a:moveTo>
                      <a:pt x="7168" y="1488"/>
                    </a:moveTo>
                    <a:cubicBezTo>
                      <a:pt x="7152" y="1454"/>
                      <a:pt x="7135" y="1404"/>
                      <a:pt x="7102" y="1404"/>
                    </a:cubicBezTo>
                    <a:cubicBezTo>
                      <a:pt x="7068" y="1471"/>
                      <a:pt x="7068" y="1437"/>
                      <a:pt x="7051" y="1521"/>
                    </a:cubicBezTo>
                    <a:cubicBezTo>
                      <a:pt x="7085" y="1538"/>
                      <a:pt x="7085" y="1588"/>
                      <a:pt x="7135" y="1605"/>
                    </a:cubicBezTo>
                    <a:cubicBezTo>
                      <a:pt x="7152" y="1571"/>
                      <a:pt x="7152" y="1554"/>
                      <a:pt x="7135" y="1538"/>
                    </a:cubicBezTo>
                    <a:cubicBezTo>
                      <a:pt x="7168" y="1521"/>
                      <a:pt x="7168" y="1554"/>
                      <a:pt x="7168" y="1521"/>
                    </a:cubicBezTo>
                    <a:cubicBezTo>
                      <a:pt x="7168" y="1488"/>
                      <a:pt x="7135" y="1554"/>
                      <a:pt x="7135" y="1521"/>
                    </a:cubicBezTo>
                    <a:cubicBezTo>
                      <a:pt x="7152" y="1504"/>
                      <a:pt x="7135" y="1471"/>
                      <a:pt x="7168" y="1488"/>
                    </a:cubicBezTo>
                    <a:close/>
                    <a:moveTo>
                      <a:pt x="6366" y="1204"/>
                    </a:moveTo>
                    <a:cubicBezTo>
                      <a:pt x="6366" y="1254"/>
                      <a:pt x="6333" y="1254"/>
                      <a:pt x="6316" y="1287"/>
                    </a:cubicBezTo>
                    <a:cubicBezTo>
                      <a:pt x="6316" y="1254"/>
                      <a:pt x="6300" y="1187"/>
                      <a:pt x="6249" y="1170"/>
                    </a:cubicBezTo>
                    <a:cubicBezTo>
                      <a:pt x="6249" y="1237"/>
                      <a:pt x="6216" y="1270"/>
                      <a:pt x="6199" y="1287"/>
                    </a:cubicBezTo>
                    <a:cubicBezTo>
                      <a:pt x="6199" y="1304"/>
                      <a:pt x="6216" y="1287"/>
                      <a:pt x="6233" y="1304"/>
                    </a:cubicBezTo>
                    <a:cubicBezTo>
                      <a:pt x="6199" y="1354"/>
                      <a:pt x="6166" y="1387"/>
                      <a:pt x="6132" y="1387"/>
                    </a:cubicBezTo>
                    <a:cubicBezTo>
                      <a:pt x="6166" y="1437"/>
                      <a:pt x="6082" y="1437"/>
                      <a:pt x="6049" y="1404"/>
                    </a:cubicBezTo>
                    <a:cubicBezTo>
                      <a:pt x="6049" y="1454"/>
                      <a:pt x="6032" y="1454"/>
                      <a:pt x="6015" y="1488"/>
                    </a:cubicBezTo>
                    <a:cubicBezTo>
                      <a:pt x="6032" y="1488"/>
                      <a:pt x="6049" y="1488"/>
                      <a:pt x="6049" y="1521"/>
                    </a:cubicBezTo>
                    <a:cubicBezTo>
                      <a:pt x="6032" y="1521"/>
                      <a:pt x="6032" y="1488"/>
                      <a:pt x="6015" y="1504"/>
                    </a:cubicBezTo>
                    <a:cubicBezTo>
                      <a:pt x="5999" y="1538"/>
                      <a:pt x="6015" y="1538"/>
                      <a:pt x="6015" y="1571"/>
                    </a:cubicBezTo>
                    <a:cubicBezTo>
                      <a:pt x="5999" y="1554"/>
                      <a:pt x="5982" y="1571"/>
                      <a:pt x="5965" y="1588"/>
                    </a:cubicBezTo>
                    <a:cubicBezTo>
                      <a:pt x="6015" y="1588"/>
                      <a:pt x="6015" y="1605"/>
                      <a:pt x="6066" y="1605"/>
                    </a:cubicBezTo>
                    <a:cubicBezTo>
                      <a:pt x="6066" y="1571"/>
                      <a:pt x="6099" y="1504"/>
                      <a:pt x="6132" y="1538"/>
                    </a:cubicBezTo>
                    <a:cubicBezTo>
                      <a:pt x="6116" y="1488"/>
                      <a:pt x="6166" y="1504"/>
                      <a:pt x="6166" y="1488"/>
                    </a:cubicBezTo>
                    <a:cubicBezTo>
                      <a:pt x="6166" y="1471"/>
                      <a:pt x="6149" y="1421"/>
                      <a:pt x="6183" y="1404"/>
                    </a:cubicBezTo>
                    <a:cubicBezTo>
                      <a:pt x="6216" y="1454"/>
                      <a:pt x="6216" y="1387"/>
                      <a:pt x="6233" y="1371"/>
                    </a:cubicBezTo>
                    <a:cubicBezTo>
                      <a:pt x="6233" y="1387"/>
                      <a:pt x="6249" y="1404"/>
                      <a:pt x="6249" y="1421"/>
                    </a:cubicBezTo>
                    <a:cubicBezTo>
                      <a:pt x="6233" y="1421"/>
                      <a:pt x="6233" y="1421"/>
                      <a:pt x="6233" y="1437"/>
                    </a:cubicBezTo>
                    <a:cubicBezTo>
                      <a:pt x="6266" y="1421"/>
                      <a:pt x="6283" y="1404"/>
                      <a:pt x="6316" y="1387"/>
                    </a:cubicBezTo>
                    <a:cubicBezTo>
                      <a:pt x="6316" y="1404"/>
                      <a:pt x="6316" y="1421"/>
                      <a:pt x="6333" y="1421"/>
                    </a:cubicBezTo>
                    <a:cubicBezTo>
                      <a:pt x="6350" y="1404"/>
                      <a:pt x="6383" y="1337"/>
                      <a:pt x="6383" y="1371"/>
                    </a:cubicBezTo>
                    <a:cubicBezTo>
                      <a:pt x="6416" y="1354"/>
                      <a:pt x="6383" y="1337"/>
                      <a:pt x="6366" y="1321"/>
                    </a:cubicBezTo>
                    <a:cubicBezTo>
                      <a:pt x="6366" y="1287"/>
                      <a:pt x="6400" y="1304"/>
                      <a:pt x="6400" y="1287"/>
                    </a:cubicBezTo>
                    <a:cubicBezTo>
                      <a:pt x="6383" y="1270"/>
                      <a:pt x="6383" y="1287"/>
                      <a:pt x="6366" y="1304"/>
                    </a:cubicBezTo>
                    <a:cubicBezTo>
                      <a:pt x="6366" y="1270"/>
                      <a:pt x="6383" y="1220"/>
                      <a:pt x="6366" y="1204"/>
                    </a:cubicBezTo>
                    <a:close/>
                    <a:moveTo>
                      <a:pt x="7001" y="2306"/>
                    </a:moveTo>
                    <a:cubicBezTo>
                      <a:pt x="6985" y="2340"/>
                      <a:pt x="6985" y="2407"/>
                      <a:pt x="7018" y="2407"/>
                    </a:cubicBezTo>
                    <a:cubicBezTo>
                      <a:pt x="7035" y="2407"/>
                      <a:pt x="6985" y="2373"/>
                      <a:pt x="7001" y="2323"/>
                    </a:cubicBezTo>
                    <a:cubicBezTo>
                      <a:pt x="7035" y="2356"/>
                      <a:pt x="7035" y="2256"/>
                      <a:pt x="7068" y="2256"/>
                    </a:cubicBezTo>
                    <a:cubicBezTo>
                      <a:pt x="7018" y="2206"/>
                      <a:pt x="7035" y="2173"/>
                      <a:pt x="7001" y="2123"/>
                    </a:cubicBezTo>
                    <a:cubicBezTo>
                      <a:pt x="7001" y="2139"/>
                      <a:pt x="7035" y="2189"/>
                      <a:pt x="6985" y="2189"/>
                    </a:cubicBezTo>
                    <a:cubicBezTo>
                      <a:pt x="6985" y="2223"/>
                      <a:pt x="7018" y="2223"/>
                      <a:pt x="7018" y="2256"/>
                    </a:cubicBezTo>
                    <a:cubicBezTo>
                      <a:pt x="7001" y="2273"/>
                      <a:pt x="6968" y="2290"/>
                      <a:pt x="6951" y="2323"/>
                    </a:cubicBezTo>
                    <a:cubicBezTo>
                      <a:pt x="6985" y="2340"/>
                      <a:pt x="6985" y="2306"/>
                      <a:pt x="7001" y="2306"/>
                    </a:cubicBezTo>
                    <a:close/>
                    <a:moveTo>
                      <a:pt x="6734" y="1972"/>
                    </a:moveTo>
                    <a:cubicBezTo>
                      <a:pt x="6767" y="1972"/>
                      <a:pt x="6767" y="2006"/>
                      <a:pt x="6767" y="2039"/>
                    </a:cubicBezTo>
                    <a:cubicBezTo>
                      <a:pt x="6784" y="2039"/>
                      <a:pt x="6801" y="2039"/>
                      <a:pt x="6801" y="2056"/>
                    </a:cubicBezTo>
                    <a:cubicBezTo>
                      <a:pt x="6801" y="2072"/>
                      <a:pt x="6784" y="2072"/>
                      <a:pt x="6767" y="2072"/>
                    </a:cubicBezTo>
                    <a:cubicBezTo>
                      <a:pt x="6767" y="2123"/>
                      <a:pt x="6801" y="2072"/>
                      <a:pt x="6817" y="2106"/>
                    </a:cubicBezTo>
                    <a:cubicBezTo>
                      <a:pt x="6817" y="2089"/>
                      <a:pt x="6817" y="2089"/>
                      <a:pt x="6817" y="2072"/>
                    </a:cubicBezTo>
                    <a:cubicBezTo>
                      <a:pt x="6834" y="2072"/>
                      <a:pt x="6851" y="2056"/>
                      <a:pt x="6868" y="2089"/>
                    </a:cubicBezTo>
                    <a:cubicBezTo>
                      <a:pt x="6901" y="2006"/>
                      <a:pt x="6868" y="2022"/>
                      <a:pt x="6884" y="1939"/>
                    </a:cubicBezTo>
                    <a:cubicBezTo>
                      <a:pt x="6851" y="1939"/>
                      <a:pt x="6767" y="1889"/>
                      <a:pt x="6734" y="1972"/>
                    </a:cubicBezTo>
                    <a:close/>
                    <a:moveTo>
                      <a:pt x="6350" y="736"/>
                    </a:moveTo>
                    <a:cubicBezTo>
                      <a:pt x="6383" y="736"/>
                      <a:pt x="6400" y="719"/>
                      <a:pt x="6400" y="669"/>
                    </a:cubicBezTo>
                    <a:cubicBezTo>
                      <a:pt x="6366" y="669"/>
                      <a:pt x="6383" y="719"/>
                      <a:pt x="6350" y="736"/>
                    </a:cubicBezTo>
                    <a:close/>
                    <a:moveTo>
                      <a:pt x="6884" y="2273"/>
                    </a:moveTo>
                    <a:cubicBezTo>
                      <a:pt x="6901" y="2290"/>
                      <a:pt x="6901" y="2306"/>
                      <a:pt x="6934" y="2290"/>
                    </a:cubicBezTo>
                    <a:cubicBezTo>
                      <a:pt x="6901" y="2306"/>
                      <a:pt x="6934" y="2356"/>
                      <a:pt x="6951" y="2340"/>
                    </a:cubicBezTo>
                    <a:cubicBezTo>
                      <a:pt x="6985" y="2356"/>
                      <a:pt x="6918" y="2373"/>
                      <a:pt x="6901" y="2390"/>
                    </a:cubicBezTo>
                    <a:cubicBezTo>
                      <a:pt x="6934" y="2407"/>
                      <a:pt x="6918" y="2473"/>
                      <a:pt x="6951" y="2490"/>
                    </a:cubicBezTo>
                    <a:cubicBezTo>
                      <a:pt x="6951" y="2507"/>
                      <a:pt x="6901" y="2490"/>
                      <a:pt x="6918" y="2540"/>
                    </a:cubicBezTo>
                    <a:cubicBezTo>
                      <a:pt x="6901" y="2540"/>
                      <a:pt x="6884" y="2540"/>
                      <a:pt x="6884" y="2540"/>
                    </a:cubicBezTo>
                    <a:cubicBezTo>
                      <a:pt x="6868" y="2540"/>
                      <a:pt x="6884" y="2507"/>
                      <a:pt x="6884" y="2507"/>
                    </a:cubicBezTo>
                    <a:cubicBezTo>
                      <a:pt x="6834" y="2557"/>
                      <a:pt x="6851" y="2473"/>
                      <a:pt x="6784" y="2507"/>
                    </a:cubicBezTo>
                    <a:cubicBezTo>
                      <a:pt x="6801" y="2473"/>
                      <a:pt x="6801" y="2457"/>
                      <a:pt x="6784" y="2423"/>
                    </a:cubicBezTo>
                    <a:cubicBezTo>
                      <a:pt x="6834" y="2423"/>
                      <a:pt x="6817" y="2356"/>
                      <a:pt x="6868" y="2356"/>
                    </a:cubicBezTo>
                    <a:cubicBezTo>
                      <a:pt x="6868" y="2340"/>
                      <a:pt x="6817" y="2323"/>
                      <a:pt x="6817" y="2340"/>
                    </a:cubicBezTo>
                    <a:cubicBezTo>
                      <a:pt x="6801" y="2340"/>
                      <a:pt x="6817" y="2323"/>
                      <a:pt x="6817" y="2306"/>
                    </a:cubicBezTo>
                    <a:cubicBezTo>
                      <a:pt x="6851" y="2340"/>
                      <a:pt x="6868" y="2306"/>
                      <a:pt x="6884" y="2273"/>
                    </a:cubicBezTo>
                    <a:close/>
                    <a:moveTo>
                      <a:pt x="7569" y="1805"/>
                    </a:moveTo>
                    <a:cubicBezTo>
                      <a:pt x="7569" y="1822"/>
                      <a:pt x="7553" y="1838"/>
                      <a:pt x="7536" y="1838"/>
                    </a:cubicBezTo>
                    <a:cubicBezTo>
                      <a:pt x="7536" y="1822"/>
                      <a:pt x="7536" y="1805"/>
                      <a:pt x="7503" y="1805"/>
                    </a:cubicBezTo>
                    <a:cubicBezTo>
                      <a:pt x="7503" y="1822"/>
                      <a:pt x="7519" y="1822"/>
                      <a:pt x="7519" y="1838"/>
                    </a:cubicBezTo>
                    <a:cubicBezTo>
                      <a:pt x="7503" y="1838"/>
                      <a:pt x="7519" y="1805"/>
                      <a:pt x="7486" y="1822"/>
                    </a:cubicBezTo>
                    <a:cubicBezTo>
                      <a:pt x="7486" y="1805"/>
                      <a:pt x="7503" y="1788"/>
                      <a:pt x="7486" y="1788"/>
                    </a:cubicBezTo>
                    <a:cubicBezTo>
                      <a:pt x="7486" y="1772"/>
                      <a:pt x="7486" y="1788"/>
                      <a:pt x="7486" y="1788"/>
                    </a:cubicBezTo>
                    <a:cubicBezTo>
                      <a:pt x="7503" y="1772"/>
                      <a:pt x="7519" y="1772"/>
                      <a:pt x="7519" y="1738"/>
                    </a:cubicBezTo>
                    <a:cubicBezTo>
                      <a:pt x="7553" y="1738"/>
                      <a:pt x="7519" y="1822"/>
                      <a:pt x="7569" y="1805"/>
                    </a:cubicBezTo>
                    <a:close/>
                    <a:moveTo>
                      <a:pt x="7670" y="585"/>
                    </a:moveTo>
                    <a:cubicBezTo>
                      <a:pt x="7686" y="569"/>
                      <a:pt x="7670" y="535"/>
                      <a:pt x="7703" y="535"/>
                    </a:cubicBezTo>
                    <a:cubicBezTo>
                      <a:pt x="7703" y="569"/>
                      <a:pt x="7703" y="585"/>
                      <a:pt x="7670" y="585"/>
                    </a:cubicBezTo>
                    <a:close/>
                    <a:moveTo>
                      <a:pt x="7920" y="836"/>
                    </a:moveTo>
                    <a:cubicBezTo>
                      <a:pt x="7904" y="819"/>
                      <a:pt x="7920" y="769"/>
                      <a:pt x="7937" y="769"/>
                    </a:cubicBezTo>
                    <a:cubicBezTo>
                      <a:pt x="7937" y="819"/>
                      <a:pt x="7954" y="836"/>
                      <a:pt x="7920" y="853"/>
                    </a:cubicBezTo>
                    <a:cubicBezTo>
                      <a:pt x="7920" y="836"/>
                      <a:pt x="7920" y="836"/>
                      <a:pt x="7920" y="819"/>
                    </a:cubicBezTo>
                    <a:cubicBezTo>
                      <a:pt x="7920" y="819"/>
                      <a:pt x="7920" y="819"/>
                      <a:pt x="7920" y="836"/>
                    </a:cubicBezTo>
                    <a:close/>
                    <a:moveTo>
                      <a:pt x="8004" y="1003"/>
                    </a:moveTo>
                    <a:cubicBezTo>
                      <a:pt x="7970" y="1003"/>
                      <a:pt x="7970" y="986"/>
                      <a:pt x="7954" y="970"/>
                    </a:cubicBezTo>
                    <a:cubicBezTo>
                      <a:pt x="7954" y="936"/>
                      <a:pt x="8004" y="953"/>
                      <a:pt x="8004" y="1003"/>
                    </a:cubicBezTo>
                    <a:close/>
                    <a:moveTo>
                      <a:pt x="7469" y="1655"/>
                    </a:moveTo>
                    <a:cubicBezTo>
                      <a:pt x="7469" y="1638"/>
                      <a:pt x="7503" y="1671"/>
                      <a:pt x="7536" y="1655"/>
                    </a:cubicBezTo>
                    <a:cubicBezTo>
                      <a:pt x="7519" y="1688"/>
                      <a:pt x="7519" y="1705"/>
                      <a:pt x="7469" y="1705"/>
                    </a:cubicBezTo>
                    <a:cubicBezTo>
                      <a:pt x="7469" y="1688"/>
                      <a:pt x="7486" y="1655"/>
                      <a:pt x="7469" y="1655"/>
                    </a:cubicBezTo>
                    <a:close/>
                    <a:moveTo>
                      <a:pt x="7636" y="368"/>
                    </a:moveTo>
                    <a:cubicBezTo>
                      <a:pt x="7603" y="368"/>
                      <a:pt x="7620" y="318"/>
                      <a:pt x="7586" y="335"/>
                    </a:cubicBezTo>
                    <a:cubicBezTo>
                      <a:pt x="7569" y="335"/>
                      <a:pt x="7620" y="318"/>
                      <a:pt x="7636" y="318"/>
                    </a:cubicBezTo>
                    <a:cubicBezTo>
                      <a:pt x="7636" y="318"/>
                      <a:pt x="7636" y="335"/>
                      <a:pt x="7636" y="368"/>
                    </a:cubicBezTo>
                    <a:close/>
                    <a:moveTo>
                      <a:pt x="7937" y="1220"/>
                    </a:moveTo>
                    <a:cubicBezTo>
                      <a:pt x="7920" y="1204"/>
                      <a:pt x="7954" y="1170"/>
                      <a:pt x="7970" y="1204"/>
                    </a:cubicBezTo>
                    <a:cubicBezTo>
                      <a:pt x="7987" y="1204"/>
                      <a:pt x="7987" y="1170"/>
                      <a:pt x="7987" y="1153"/>
                    </a:cubicBezTo>
                    <a:cubicBezTo>
                      <a:pt x="8004" y="1187"/>
                      <a:pt x="8037" y="1153"/>
                      <a:pt x="8037" y="1187"/>
                    </a:cubicBezTo>
                    <a:cubicBezTo>
                      <a:pt x="8054" y="1170"/>
                      <a:pt x="8071" y="1170"/>
                      <a:pt x="8071" y="1137"/>
                    </a:cubicBezTo>
                    <a:cubicBezTo>
                      <a:pt x="8121" y="1137"/>
                      <a:pt x="8154" y="1120"/>
                      <a:pt x="8154" y="1087"/>
                    </a:cubicBezTo>
                    <a:cubicBezTo>
                      <a:pt x="8171" y="1070"/>
                      <a:pt x="8171" y="1103"/>
                      <a:pt x="8204" y="1103"/>
                    </a:cubicBezTo>
                    <a:cubicBezTo>
                      <a:pt x="8204" y="1153"/>
                      <a:pt x="8204" y="1204"/>
                      <a:pt x="8204" y="1237"/>
                    </a:cubicBezTo>
                    <a:cubicBezTo>
                      <a:pt x="8221" y="1220"/>
                      <a:pt x="8221" y="1237"/>
                      <a:pt x="8271" y="1237"/>
                    </a:cubicBezTo>
                    <a:cubicBezTo>
                      <a:pt x="8254" y="1270"/>
                      <a:pt x="8288" y="1270"/>
                      <a:pt x="8288" y="1304"/>
                    </a:cubicBezTo>
                    <a:cubicBezTo>
                      <a:pt x="8204" y="1337"/>
                      <a:pt x="8154" y="1321"/>
                      <a:pt x="8087" y="1354"/>
                    </a:cubicBezTo>
                    <a:cubicBezTo>
                      <a:pt x="8037" y="1337"/>
                      <a:pt x="7987" y="1337"/>
                      <a:pt x="7937" y="1304"/>
                    </a:cubicBezTo>
                    <a:cubicBezTo>
                      <a:pt x="7937" y="1287"/>
                      <a:pt x="7970" y="1204"/>
                      <a:pt x="7937" y="1220"/>
                    </a:cubicBezTo>
                    <a:close/>
                    <a:moveTo>
                      <a:pt x="7837" y="886"/>
                    </a:moveTo>
                    <a:cubicBezTo>
                      <a:pt x="7803" y="920"/>
                      <a:pt x="7787" y="886"/>
                      <a:pt x="7736" y="903"/>
                    </a:cubicBezTo>
                    <a:cubicBezTo>
                      <a:pt x="7720" y="936"/>
                      <a:pt x="7787" y="903"/>
                      <a:pt x="7770" y="936"/>
                    </a:cubicBezTo>
                    <a:cubicBezTo>
                      <a:pt x="7670" y="936"/>
                      <a:pt x="7736" y="786"/>
                      <a:pt x="7653" y="803"/>
                    </a:cubicBezTo>
                    <a:cubicBezTo>
                      <a:pt x="7636" y="819"/>
                      <a:pt x="7653" y="853"/>
                      <a:pt x="7636" y="869"/>
                    </a:cubicBezTo>
                    <a:cubicBezTo>
                      <a:pt x="7569" y="869"/>
                      <a:pt x="7569" y="869"/>
                      <a:pt x="7519" y="853"/>
                    </a:cubicBezTo>
                    <a:cubicBezTo>
                      <a:pt x="7519" y="836"/>
                      <a:pt x="7553" y="803"/>
                      <a:pt x="7519" y="803"/>
                    </a:cubicBezTo>
                    <a:cubicBezTo>
                      <a:pt x="7536" y="803"/>
                      <a:pt x="7569" y="769"/>
                      <a:pt x="7636" y="769"/>
                    </a:cubicBezTo>
                    <a:cubicBezTo>
                      <a:pt x="7636" y="786"/>
                      <a:pt x="7620" y="786"/>
                      <a:pt x="7620" y="803"/>
                    </a:cubicBezTo>
                    <a:cubicBezTo>
                      <a:pt x="7636" y="803"/>
                      <a:pt x="7636" y="769"/>
                      <a:pt x="7670" y="786"/>
                    </a:cubicBezTo>
                    <a:cubicBezTo>
                      <a:pt x="7636" y="752"/>
                      <a:pt x="7670" y="719"/>
                      <a:pt x="7670" y="669"/>
                    </a:cubicBezTo>
                    <a:cubicBezTo>
                      <a:pt x="7720" y="686"/>
                      <a:pt x="7720" y="686"/>
                      <a:pt x="7770" y="719"/>
                    </a:cubicBezTo>
                    <a:cubicBezTo>
                      <a:pt x="7787" y="752"/>
                      <a:pt x="7753" y="736"/>
                      <a:pt x="7753" y="769"/>
                    </a:cubicBezTo>
                    <a:cubicBezTo>
                      <a:pt x="7753" y="786"/>
                      <a:pt x="7787" y="752"/>
                      <a:pt x="7803" y="752"/>
                    </a:cubicBezTo>
                    <a:cubicBezTo>
                      <a:pt x="7787" y="736"/>
                      <a:pt x="7787" y="719"/>
                      <a:pt x="7770" y="719"/>
                    </a:cubicBezTo>
                    <a:cubicBezTo>
                      <a:pt x="7803" y="686"/>
                      <a:pt x="7837" y="719"/>
                      <a:pt x="7870" y="736"/>
                    </a:cubicBezTo>
                    <a:cubicBezTo>
                      <a:pt x="7837" y="786"/>
                      <a:pt x="7904" y="769"/>
                      <a:pt x="7887" y="836"/>
                    </a:cubicBezTo>
                    <a:cubicBezTo>
                      <a:pt x="7870" y="836"/>
                      <a:pt x="7870" y="869"/>
                      <a:pt x="7870" y="886"/>
                    </a:cubicBezTo>
                    <a:cubicBezTo>
                      <a:pt x="7837" y="903"/>
                      <a:pt x="7837" y="853"/>
                      <a:pt x="7803" y="869"/>
                    </a:cubicBezTo>
                    <a:cubicBezTo>
                      <a:pt x="7803" y="886"/>
                      <a:pt x="7820" y="886"/>
                      <a:pt x="7837" y="886"/>
                    </a:cubicBezTo>
                    <a:close/>
                    <a:moveTo>
                      <a:pt x="7519" y="1972"/>
                    </a:moveTo>
                    <a:cubicBezTo>
                      <a:pt x="7486" y="1955"/>
                      <a:pt x="7486" y="1939"/>
                      <a:pt x="7469" y="1939"/>
                    </a:cubicBezTo>
                    <a:cubicBezTo>
                      <a:pt x="7469" y="1889"/>
                      <a:pt x="7503" y="1889"/>
                      <a:pt x="7536" y="1855"/>
                    </a:cubicBezTo>
                    <a:cubicBezTo>
                      <a:pt x="7553" y="1855"/>
                      <a:pt x="7569" y="1872"/>
                      <a:pt x="7586" y="1889"/>
                    </a:cubicBezTo>
                    <a:cubicBezTo>
                      <a:pt x="7603" y="1889"/>
                      <a:pt x="7603" y="1872"/>
                      <a:pt x="7603" y="1872"/>
                    </a:cubicBezTo>
                    <a:cubicBezTo>
                      <a:pt x="7620" y="1838"/>
                      <a:pt x="7586" y="1838"/>
                      <a:pt x="7603" y="1805"/>
                    </a:cubicBezTo>
                    <a:cubicBezTo>
                      <a:pt x="7636" y="1838"/>
                      <a:pt x="7703" y="1822"/>
                      <a:pt x="7703" y="1905"/>
                    </a:cubicBezTo>
                    <a:cubicBezTo>
                      <a:pt x="7720" y="1905"/>
                      <a:pt x="7720" y="1889"/>
                      <a:pt x="7736" y="1872"/>
                    </a:cubicBezTo>
                    <a:cubicBezTo>
                      <a:pt x="7753" y="1838"/>
                      <a:pt x="7736" y="1939"/>
                      <a:pt x="7736" y="1955"/>
                    </a:cubicBezTo>
                    <a:cubicBezTo>
                      <a:pt x="7753" y="1972"/>
                      <a:pt x="7803" y="1939"/>
                      <a:pt x="7853" y="1939"/>
                    </a:cubicBezTo>
                    <a:lnTo>
                      <a:pt x="7853" y="1905"/>
                    </a:lnTo>
                    <a:cubicBezTo>
                      <a:pt x="7803" y="1922"/>
                      <a:pt x="7770" y="1822"/>
                      <a:pt x="7703" y="1838"/>
                    </a:cubicBezTo>
                    <a:cubicBezTo>
                      <a:pt x="7703" y="1822"/>
                      <a:pt x="7703" y="1822"/>
                      <a:pt x="7703" y="1838"/>
                    </a:cubicBezTo>
                    <a:cubicBezTo>
                      <a:pt x="7686" y="1788"/>
                      <a:pt x="7686" y="1755"/>
                      <a:pt x="7670" y="1722"/>
                    </a:cubicBezTo>
                    <a:cubicBezTo>
                      <a:pt x="7703" y="1722"/>
                      <a:pt x="7686" y="1671"/>
                      <a:pt x="7703" y="1655"/>
                    </a:cubicBezTo>
                    <a:cubicBezTo>
                      <a:pt x="7736" y="1638"/>
                      <a:pt x="7803" y="1705"/>
                      <a:pt x="7820" y="1671"/>
                    </a:cubicBezTo>
                    <a:cubicBezTo>
                      <a:pt x="7837" y="1688"/>
                      <a:pt x="7837" y="1705"/>
                      <a:pt x="7870" y="1722"/>
                    </a:cubicBezTo>
                    <a:cubicBezTo>
                      <a:pt x="7837" y="1788"/>
                      <a:pt x="7904" y="1722"/>
                      <a:pt x="7887" y="1805"/>
                    </a:cubicBezTo>
                    <a:cubicBezTo>
                      <a:pt x="7904" y="1772"/>
                      <a:pt x="7970" y="1872"/>
                      <a:pt x="7970" y="1805"/>
                    </a:cubicBezTo>
                    <a:cubicBezTo>
                      <a:pt x="7987" y="1772"/>
                      <a:pt x="8004" y="1855"/>
                      <a:pt x="7987" y="1872"/>
                    </a:cubicBezTo>
                    <a:cubicBezTo>
                      <a:pt x="7954" y="1872"/>
                      <a:pt x="7987" y="1855"/>
                      <a:pt x="7970" y="1838"/>
                    </a:cubicBezTo>
                    <a:cubicBezTo>
                      <a:pt x="7954" y="1872"/>
                      <a:pt x="7954" y="1905"/>
                      <a:pt x="7970" y="1939"/>
                    </a:cubicBezTo>
                    <a:cubicBezTo>
                      <a:pt x="7937" y="1939"/>
                      <a:pt x="7937" y="1922"/>
                      <a:pt x="7937" y="1905"/>
                    </a:cubicBezTo>
                    <a:cubicBezTo>
                      <a:pt x="7937" y="1922"/>
                      <a:pt x="7904" y="1922"/>
                      <a:pt x="7904" y="1939"/>
                    </a:cubicBezTo>
                    <a:cubicBezTo>
                      <a:pt x="7887" y="1939"/>
                      <a:pt x="7904" y="1922"/>
                      <a:pt x="7904" y="1905"/>
                    </a:cubicBezTo>
                    <a:cubicBezTo>
                      <a:pt x="7887" y="1922"/>
                      <a:pt x="7853" y="1922"/>
                      <a:pt x="7853" y="1939"/>
                    </a:cubicBezTo>
                    <a:cubicBezTo>
                      <a:pt x="7887" y="1955"/>
                      <a:pt x="7887" y="2006"/>
                      <a:pt x="7870" y="2039"/>
                    </a:cubicBezTo>
                    <a:cubicBezTo>
                      <a:pt x="7870" y="2056"/>
                      <a:pt x="7870" y="2022"/>
                      <a:pt x="7887" y="2039"/>
                    </a:cubicBezTo>
                    <a:cubicBezTo>
                      <a:pt x="7887" y="2056"/>
                      <a:pt x="7904" y="2056"/>
                      <a:pt x="7904" y="2072"/>
                    </a:cubicBezTo>
                    <a:cubicBezTo>
                      <a:pt x="7904" y="2106"/>
                      <a:pt x="7870" y="2089"/>
                      <a:pt x="7887" y="2139"/>
                    </a:cubicBezTo>
                    <a:cubicBezTo>
                      <a:pt x="7887" y="2139"/>
                      <a:pt x="7887" y="2139"/>
                      <a:pt x="7870" y="2139"/>
                    </a:cubicBezTo>
                    <a:cubicBezTo>
                      <a:pt x="7887" y="2206"/>
                      <a:pt x="7987" y="2273"/>
                      <a:pt x="7937" y="2373"/>
                    </a:cubicBezTo>
                    <a:cubicBezTo>
                      <a:pt x="7937" y="2390"/>
                      <a:pt x="7904" y="2373"/>
                      <a:pt x="7887" y="2373"/>
                    </a:cubicBezTo>
                    <a:cubicBezTo>
                      <a:pt x="7870" y="2356"/>
                      <a:pt x="7870" y="2290"/>
                      <a:pt x="7820" y="2306"/>
                    </a:cubicBezTo>
                    <a:cubicBezTo>
                      <a:pt x="7853" y="2256"/>
                      <a:pt x="7803" y="2223"/>
                      <a:pt x="7770" y="2206"/>
                    </a:cubicBezTo>
                    <a:cubicBezTo>
                      <a:pt x="7770" y="2156"/>
                      <a:pt x="7787" y="2156"/>
                      <a:pt x="7753" y="2123"/>
                    </a:cubicBezTo>
                    <a:cubicBezTo>
                      <a:pt x="7736" y="2139"/>
                      <a:pt x="7736" y="2156"/>
                      <a:pt x="7736" y="2173"/>
                    </a:cubicBezTo>
                    <a:cubicBezTo>
                      <a:pt x="7703" y="2156"/>
                      <a:pt x="7703" y="2139"/>
                      <a:pt x="7720" y="2123"/>
                    </a:cubicBezTo>
                    <a:cubicBezTo>
                      <a:pt x="7670" y="2139"/>
                      <a:pt x="7670" y="2106"/>
                      <a:pt x="7653" y="2089"/>
                    </a:cubicBezTo>
                    <a:cubicBezTo>
                      <a:pt x="7620" y="2123"/>
                      <a:pt x="7553" y="2106"/>
                      <a:pt x="7553" y="2173"/>
                    </a:cubicBezTo>
                    <a:cubicBezTo>
                      <a:pt x="7536" y="2173"/>
                      <a:pt x="7536" y="2156"/>
                      <a:pt x="7519" y="2173"/>
                    </a:cubicBezTo>
                    <a:cubicBezTo>
                      <a:pt x="7519" y="2139"/>
                      <a:pt x="7553" y="2106"/>
                      <a:pt x="7503" y="2106"/>
                    </a:cubicBezTo>
                    <a:cubicBezTo>
                      <a:pt x="7486" y="2072"/>
                      <a:pt x="7536" y="2089"/>
                      <a:pt x="7536" y="2056"/>
                    </a:cubicBezTo>
                    <a:cubicBezTo>
                      <a:pt x="7553" y="2056"/>
                      <a:pt x="7536" y="2089"/>
                      <a:pt x="7553" y="2089"/>
                    </a:cubicBezTo>
                    <a:cubicBezTo>
                      <a:pt x="7569" y="2056"/>
                      <a:pt x="7586" y="2039"/>
                      <a:pt x="7586" y="2006"/>
                    </a:cubicBezTo>
                    <a:cubicBezTo>
                      <a:pt x="7636" y="1989"/>
                      <a:pt x="7636" y="2039"/>
                      <a:pt x="7653" y="2056"/>
                    </a:cubicBezTo>
                    <a:cubicBezTo>
                      <a:pt x="7686" y="2056"/>
                      <a:pt x="7653" y="2006"/>
                      <a:pt x="7703" y="2022"/>
                    </a:cubicBezTo>
                    <a:cubicBezTo>
                      <a:pt x="7703" y="1989"/>
                      <a:pt x="7653" y="1989"/>
                      <a:pt x="7636" y="1972"/>
                    </a:cubicBezTo>
                    <a:cubicBezTo>
                      <a:pt x="7636" y="1922"/>
                      <a:pt x="7653" y="1922"/>
                      <a:pt x="7653" y="1889"/>
                    </a:cubicBezTo>
                    <a:cubicBezTo>
                      <a:pt x="7636" y="1905"/>
                      <a:pt x="7620" y="1905"/>
                      <a:pt x="7620" y="1939"/>
                    </a:cubicBezTo>
                    <a:cubicBezTo>
                      <a:pt x="7620" y="1922"/>
                      <a:pt x="7586" y="1889"/>
                      <a:pt x="7586" y="1939"/>
                    </a:cubicBezTo>
                    <a:cubicBezTo>
                      <a:pt x="7569" y="1922"/>
                      <a:pt x="7569" y="1889"/>
                      <a:pt x="7536" y="1905"/>
                    </a:cubicBezTo>
                    <a:cubicBezTo>
                      <a:pt x="7519" y="1922"/>
                      <a:pt x="7536" y="1955"/>
                      <a:pt x="7519" y="1972"/>
                    </a:cubicBezTo>
                    <a:close/>
                    <a:moveTo>
                      <a:pt x="7870" y="2123"/>
                    </a:moveTo>
                    <a:cubicBezTo>
                      <a:pt x="7870" y="2123"/>
                      <a:pt x="7870" y="2123"/>
                      <a:pt x="7870" y="2106"/>
                    </a:cubicBezTo>
                    <a:cubicBezTo>
                      <a:pt x="7887" y="2106"/>
                      <a:pt x="7887" y="2123"/>
                      <a:pt x="7870" y="2123"/>
                    </a:cubicBezTo>
                    <a:close/>
                    <a:moveTo>
                      <a:pt x="7436" y="234"/>
                    </a:moveTo>
                    <a:lnTo>
                      <a:pt x="7436" y="268"/>
                    </a:lnTo>
                    <a:cubicBezTo>
                      <a:pt x="7469" y="251"/>
                      <a:pt x="7503" y="251"/>
                      <a:pt x="7519" y="234"/>
                    </a:cubicBezTo>
                    <a:cubicBezTo>
                      <a:pt x="7519" y="234"/>
                      <a:pt x="7503" y="234"/>
                      <a:pt x="7503" y="234"/>
                    </a:cubicBezTo>
                    <a:cubicBezTo>
                      <a:pt x="7519" y="218"/>
                      <a:pt x="7519" y="218"/>
                      <a:pt x="7519" y="201"/>
                    </a:cubicBezTo>
                    <a:cubicBezTo>
                      <a:pt x="7486" y="201"/>
                      <a:pt x="7469" y="268"/>
                      <a:pt x="7486" y="218"/>
                    </a:cubicBezTo>
                    <a:cubicBezTo>
                      <a:pt x="7452" y="218"/>
                      <a:pt x="7469" y="234"/>
                      <a:pt x="7436" y="234"/>
                    </a:cubicBezTo>
                    <a:close/>
                    <a:moveTo>
                      <a:pt x="7703" y="1170"/>
                    </a:moveTo>
                    <a:cubicBezTo>
                      <a:pt x="7703" y="1153"/>
                      <a:pt x="7703" y="1137"/>
                      <a:pt x="7720" y="1120"/>
                    </a:cubicBezTo>
                    <a:cubicBezTo>
                      <a:pt x="7720" y="1120"/>
                      <a:pt x="7736" y="1137"/>
                      <a:pt x="7753" y="1137"/>
                    </a:cubicBezTo>
                    <a:cubicBezTo>
                      <a:pt x="7720" y="1137"/>
                      <a:pt x="7736" y="1187"/>
                      <a:pt x="7703" y="1170"/>
                    </a:cubicBezTo>
                    <a:close/>
                    <a:moveTo>
                      <a:pt x="7519" y="769"/>
                    </a:moveTo>
                    <a:cubicBezTo>
                      <a:pt x="7486" y="736"/>
                      <a:pt x="7486" y="635"/>
                      <a:pt x="7536" y="619"/>
                    </a:cubicBezTo>
                    <a:cubicBezTo>
                      <a:pt x="7519" y="585"/>
                      <a:pt x="7486" y="585"/>
                      <a:pt x="7469" y="535"/>
                    </a:cubicBezTo>
                    <a:cubicBezTo>
                      <a:pt x="7503" y="535"/>
                      <a:pt x="7519" y="485"/>
                      <a:pt x="7503" y="468"/>
                    </a:cubicBezTo>
                    <a:cubicBezTo>
                      <a:pt x="7519" y="468"/>
                      <a:pt x="7536" y="468"/>
                      <a:pt x="7536" y="452"/>
                    </a:cubicBezTo>
                    <a:cubicBezTo>
                      <a:pt x="7603" y="485"/>
                      <a:pt x="7536" y="585"/>
                      <a:pt x="7569" y="635"/>
                    </a:cubicBezTo>
                    <a:cubicBezTo>
                      <a:pt x="7569" y="619"/>
                      <a:pt x="7569" y="602"/>
                      <a:pt x="7569" y="602"/>
                    </a:cubicBezTo>
                    <a:cubicBezTo>
                      <a:pt x="7569" y="585"/>
                      <a:pt x="7603" y="652"/>
                      <a:pt x="7586" y="585"/>
                    </a:cubicBezTo>
                    <a:cubicBezTo>
                      <a:pt x="7603" y="585"/>
                      <a:pt x="7636" y="569"/>
                      <a:pt x="7636" y="535"/>
                    </a:cubicBezTo>
                    <a:cubicBezTo>
                      <a:pt x="7670" y="552"/>
                      <a:pt x="7620" y="569"/>
                      <a:pt x="7636" y="602"/>
                    </a:cubicBezTo>
                    <a:cubicBezTo>
                      <a:pt x="7620" y="569"/>
                      <a:pt x="7636" y="652"/>
                      <a:pt x="7603" y="602"/>
                    </a:cubicBezTo>
                    <a:cubicBezTo>
                      <a:pt x="7653" y="686"/>
                      <a:pt x="7620" y="752"/>
                      <a:pt x="7519" y="769"/>
                    </a:cubicBezTo>
                    <a:close/>
                    <a:moveTo>
                      <a:pt x="9157" y="301"/>
                    </a:moveTo>
                    <a:cubicBezTo>
                      <a:pt x="9123" y="285"/>
                      <a:pt x="9123" y="234"/>
                      <a:pt x="9157" y="251"/>
                    </a:cubicBezTo>
                    <a:cubicBezTo>
                      <a:pt x="9190" y="268"/>
                      <a:pt x="9157" y="268"/>
                      <a:pt x="9157" y="301"/>
                    </a:cubicBezTo>
                    <a:close/>
                    <a:moveTo>
                      <a:pt x="9090" y="285"/>
                    </a:moveTo>
                    <a:cubicBezTo>
                      <a:pt x="9090" y="285"/>
                      <a:pt x="9090" y="268"/>
                      <a:pt x="9073" y="268"/>
                    </a:cubicBezTo>
                    <a:cubicBezTo>
                      <a:pt x="9073" y="251"/>
                      <a:pt x="9090" y="251"/>
                      <a:pt x="9090" y="251"/>
                    </a:cubicBezTo>
                    <a:cubicBezTo>
                      <a:pt x="9090" y="234"/>
                      <a:pt x="9090" y="234"/>
                      <a:pt x="9090" y="234"/>
                    </a:cubicBezTo>
                    <a:cubicBezTo>
                      <a:pt x="9090" y="218"/>
                      <a:pt x="9123" y="251"/>
                      <a:pt x="9123" y="285"/>
                    </a:cubicBezTo>
                    <a:cubicBezTo>
                      <a:pt x="9123" y="268"/>
                      <a:pt x="9107" y="268"/>
                      <a:pt x="9090" y="285"/>
                    </a:cubicBezTo>
                    <a:close/>
                    <a:moveTo>
                      <a:pt x="7569" y="1020"/>
                    </a:moveTo>
                    <a:cubicBezTo>
                      <a:pt x="7569" y="1036"/>
                      <a:pt x="7553" y="1053"/>
                      <a:pt x="7569" y="1103"/>
                    </a:cubicBezTo>
                    <a:cubicBezTo>
                      <a:pt x="7536" y="1103"/>
                      <a:pt x="7536" y="1070"/>
                      <a:pt x="7519" y="1103"/>
                    </a:cubicBezTo>
                    <a:cubicBezTo>
                      <a:pt x="7486" y="1087"/>
                      <a:pt x="7519" y="1070"/>
                      <a:pt x="7503" y="1036"/>
                    </a:cubicBezTo>
                    <a:cubicBezTo>
                      <a:pt x="7536" y="1036"/>
                      <a:pt x="7519" y="1003"/>
                      <a:pt x="7486" y="1020"/>
                    </a:cubicBezTo>
                    <a:cubicBezTo>
                      <a:pt x="7503" y="986"/>
                      <a:pt x="7536" y="1003"/>
                      <a:pt x="7569" y="1020"/>
                    </a:cubicBezTo>
                    <a:close/>
                    <a:moveTo>
                      <a:pt x="7503" y="1070"/>
                    </a:moveTo>
                    <a:cubicBezTo>
                      <a:pt x="7469" y="1053"/>
                      <a:pt x="7452" y="1053"/>
                      <a:pt x="7436" y="1036"/>
                    </a:cubicBezTo>
                    <a:cubicBezTo>
                      <a:pt x="7452" y="1070"/>
                      <a:pt x="7486" y="1087"/>
                      <a:pt x="7469" y="1120"/>
                    </a:cubicBezTo>
                    <a:cubicBezTo>
                      <a:pt x="7469" y="1087"/>
                      <a:pt x="7503" y="1103"/>
                      <a:pt x="7503" y="1070"/>
                    </a:cubicBezTo>
                    <a:close/>
                    <a:moveTo>
                      <a:pt x="7452" y="936"/>
                    </a:moveTo>
                    <a:cubicBezTo>
                      <a:pt x="7419" y="920"/>
                      <a:pt x="7419" y="970"/>
                      <a:pt x="7419" y="1003"/>
                    </a:cubicBezTo>
                    <a:cubicBezTo>
                      <a:pt x="7486" y="986"/>
                      <a:pt x="7419" y="953"/>
                      <a:pt x="7452" y="936"/>
                    </a:cubicBezTo>
                    <a:close/>
                    <a:moveTo>
                      <a:pt x="8087" y="903"/>
                    </a:moveTo>
                    <a:cubicBezTo>
                      <a:pt x="8121" y="936"/>
                      <a:pt x="8071" y="903"/>
                      <a:pt x="8087" y="869"/>
                    </a:cubicBezTo>
                    <a:cubicBezTo>
                      <a:pt x="8071" y="869"/>
                      <a:pt x="8071" y="886"/>
                      <a:pt x="8071" y="886"/>
                    </a:cubicBezTo>
                    <a:cubicBezTo>
                      <a:pt x="8037" y="869"/>
                      <a:pt x="8087" y="853"/>
                      <a:pt x="8087" y="836"/>
                    </a:cubicBezTo>
                    <a:cubicBezTo>
                      <a:pt x="8121" y="853"/>
                      <a:pt x="8071" y="869"/>
                      <a:pt x="8087" y="903"/>
                    </a:cubicBezTo>
                    <a:close/>
                    <a:moveTo>
                      <a:pt x="8555" y="803"/>
                    </a:moveTo>
                    <a:cubicBezTo>
                      <a:pt x="8538" y="786"/>
                      <a:pt x="8555" y="736"/>
                      <a:pt x="8555" y="719"/>
                    </a:cubicBezTo>
                    <a:cubicBezTo>
                      <a:pt x="8572" y="719"/>
                      <a:pt x="8572" y="786"/>
                      <a:pt x="8555" y="803"/>
                    </a:cubicBezTo>
                    <a:close/>
                    <a:moveTo>
                      <a:pt x="8338" y="1337"/>
                    </a:moveTo>
                    <a:cubicBezTo>
                      <a:pt x="8338" y="1304"/>
                      <a:pt x="8338" y="1270"/>
                      <a:pt x="8388" y="1270"/>
                    </a:cubicBezTo>
                    <a:cubicBezTo>
                      <a:pt x="8388" y="1287"/>
                      <a:pt x="8371" y="1287"/>
                      <a:pt x="8371" y="1287"/>
                    </a:cubicBezTo>
                    <a:cubicBezTo>
                      <a:pt x="8371" y="1304"/>
                      <a:pt x="8371" y="1321"/>
                      <a:pt x="8355" y="1321"/>
                    </a:cubicBezTo>
                    <a:cubicBezTo>
                      <a:pt x="8355" y="1337"/>
                      <a:pt x="8371" y="1321"/>
                      <a:pt x="8388" y="1337"/>
                    </a:cubicBezTo>
                    <a:cubicBezTo>
                      <a:pt x="8371" y="1354"/>
                      <a:pt x="8355" y="1354"/>
                      <a:pt x="8338" y="1337"/>
                    </a:cubicBezTo>
                    <a:close/>
                    <a:moveTo>
                      <a:pt x="9073" y="2206"/>
                    </a:moveTo>
                    <a:lnTo>
                      <a:pt x="9040" y="2206"/>
                    </a:lnTo>
                    <a:cubicBezTo>
                      <a:pt x="9040" y="2189"/>
                      <a:pt x="9040" y="2173"/>
                      <a:pt x="9040" y="2156"/>
                    </a:cubicBezTo>
                    <a:cubicBezTo>
                      <a:pt x="9073" y="2156"/>
                      <a:pt x="9073" y="2173"/>
                      <a:pt x="9073" y="2206"/>
                    </a:cubicBezTo>
                    <a:close/>
                    <a:moveTo>
                      <a:pt x="9006" y="2006"/>
                    </a:moveTo>
                    <a:cubicBezTo>
                      <a:pt x="8973" y="1889"/>
                      <a:pt x="9073" y="1905"/>
                      <a:pt x="9056" y="1805"/>
                    </a:cubicBezTo>
                    <a:cubicBezTo>
                      <a:pt x="9090" y="1889"/>
                      <a:pt x="9123" y="1805"/>
                      <a:pt x="9173" y="1805"/>
                    </a:cubicBezTo>
                    <a:cubicBezTo>
                      <a:pt x="9157" y="1872"/>
                      <a:pt x="9173" y="1972"/>
                      <a:pt x="9107" y="2039"/>
                    </a:cubicBezTo>
                    <a:cubicBezTo>
                      <a:pt x="9056" y="2022"/>
                      <a:pt x="9040" y="1989"/>
                      <a:pt x="9006" y="2006"/>
                    </a:cubicBezTo>
                    <a:close/>
                    <a:moveTo>
                      <a:pt x="9140" y="2106"/>
                    </a:moveTo>
                    <a:cubicBezTo>
                      <a:pt x="9140" y="2089"/>
                      <a:pt x="9140" y="2072"/>
                      <a:pt x="9123" y="2072"/>
                    </a:cubicBezTo>
                    <a:cubicBezTo>
                      <a:pt x="9140" y="2039"/>
                      <a:pt x="9173" y="2022"/>
                      <a:pt x="9240" y="2022"/>
                    </a:cubicBezTo>
                    <a:cubicBezTo>
                      <a:pt x="9224" y="2056"/>
                      <a:pt x="9157" y="2056"/>
                      <a:pt x="9140" y="2106"/>
                    </a:cubicBezTo>
                    <a:close/>
                    <a:moveTo>
                      <a:pt x="9274" y="2072"/>
                    </a:moveTo>
                    <a:cubicBezTo>
                      <a:pt x="9274" y="2056"/>
                      <a:pt x="9274" y="2072"/>
                      <a:pt x="9274" y="2072"/>
                    </a:cubicBezTo>
                    <a:cubicBezTo>
                      <a:pt x="9290" y="2072"/>
                      <a:pt x="9290" y="2056"/>
                      <a:pt x="9307" y="2056"/>
                    </a:cubicBezTo>
                    <a:cubicBezTo>
                      <a:pt x="9307" y="2072"/>
                      <a:pt x="9307" y="2072"/>
                      <a:pt x="9324" y="2072"/>
                    </a:cubicBezTo>
                    <a:cubicBezTo>
                      <a:pt x="9307" y="2106"/>
                      <a:pt x="9274" y="2106"/>
                      <a:pt x="9274" y="2072"/>
                    </a:cubicBezTo>
                    <a:close/>
                    <a:moveTo>
                      <a:pt x="9491" y="1822"/>
                    </a:moveTo>
                    <a:cubicBezTo>
                      <a:pt x="9457" y="1822"/>
                      <a:pt x="9457" y="1755"/>
                      <a:pt x="9407" y="1772"/>
                    </a:cubicBezTo>
                    <a:cubicBezTo>
                      <a:pt x="9424" y="1755"/>
                      <a:pt x="9457" y="1722"/>
                      <a:pt x="9491" y="1738"/>
                    </a:cubicBezTo>
                    <a:cubicBezTo>
                      <a:pt x="9457" y="1788"/>
                      <a:pt x="9491" y="1772"/>
                      <a:pt x="9491" y="1822"/>
                    </a:cubicBezTo>
                    <a:close/>
                    <a:moveTo>
                      <a:pt x="9424" y="1671"/>
                    </a:moveTo>
                    <a:cubicBezTo>
                      <a:pt x="9424" y="1655"/>
                      <a:pt x="9457" y="1671"/>
                      <a:pt x="9474" y="1655"/>
                    </a:cubicBezTo>
                    <a:cubicBezTo>
                      <a:pt x="9474" y="1671"/>
                      <a:pt x="9491" y="1671"/>
                      <a:pt x="9491" y="1705"/>
                    </a:cubicBezTo>
                    <a:cubicBezTo>
                      <a:pt x="9441" y="1705"/>
                      <a:pt x="9441" y="1688"/>
                      <a:pt x="9424" y="1671"/>
                    </a:cubicBezTo>
                    <a:close/>
                    <a:moveTo>
                      <a:pt x="9257" y="3376"/>
                    </a:moveTo>
                    <a:cubicBezTo>
                      <a:pt x="9257" y="3392"/>
                      <a:pt x="9274" y="3392"/>
                      <a:pt x="9274" y="3409"/>
                    </a:cubicBezTo>
                    <a:cubicBezTo>
                      <a:pt x="9257" y="3409"/>
                      <a:pt x="9257" y="3409"/>
                      <a:pt x="9257" y="3409"/>
                    </a:cubicBezTo>
                    <a:cubicBezTo>
                      <a:pt x="9274" y="3442"/>
                      <a:pt x="9257" y="3442"/>
                      <a:pt x="9257" y="3476"/>
                    </a:cubicBezTo>
                    <a:cubicBezTo>
                      <a:pt x="9240" y="3459"/>
                      <a:pt x="9240" y="3426"/>
                      <a:pt x="9207" y="3409"/>
                    </a:cubicBezTo>
                    <a:cubicBezTo>
                      <a:pt x="9224" y="3392"/>
                      <a:pt x="9240" y="3409"/>
                      <a:pt x="9240" y="3376"/>
                    </a:cubicBezTo>
                    <a:cubicBezTo>
                      <a:pt x="9257" y="3376"/>
                      <a:pt x="9257" y="3359"/>
                      <a:pt x="9274" y="3359"/>
                    </a:cubicBezTo>
                    <a:cubicBezTo>
                      <a:pt x="9274" y="3376"/>
                      <a:pt x="9290" y="3376"/>
                      <a:pt x="9290" y="3376"/>
                    </a:cubicBezTo>
                    <a:cubicBezTo>
                      <a:pt x="9290" y="3409"/>
                      <a:pt x="9274" y="3376"/>
                      <a:pt x="9257" y="3376"/>
                    </a:cubicBezTo>
                    <a:close/>
                    <a:moveTo>
                      <a:pt x="9424" y="3158"/>
                    </a:moveTo>
                    <a:cubicBezTo>
                      <a:pt x="9424" y="3192"/>
                      <a:pt x="9457" y="3192"/>
                      <a:pt x="9474" y="3158"/>
                    </a:cubicBezTo>
                    <a:cubicBezTo>
                      <a:pt x="9491" y="3175"/>
                      <a:pt x="9457" y="3225"/>
                      <a:pt x="9457" y="3242"/>
                    </a:cubicBezTo>
                    <a:cubicBezTo>
                      <a:pt x="9407" y="3192"/>
                      <a:pt x="9257" y="3326"/>
                      <a:pt x="9290" y="3209"/>
                    </a:cubicBezTo>
                    <a:cubicBezTo>
                      <a:pt x="9290" y="3209"/>
                      <a:pt x="9274" y="3209"/>
                      <a:pt x="9274" y="3209"/>
                    </a:cubicBezTo>
                    <a:cubicBezTo>
                      <a:pt x="9290" y="3209"/>
                      <a:pt x="9290" y="3209"/>
                      <a:pt x="9290" y="3209"/>
                    </a:cubicBezTo>
                    <a:cubicBezTo>
                      <a:pt x="9290" y="3209"/>
                      <a:pt x="9290" y="3192"/>
                      <a:pt x="9290" y="3175"/>
                    </a:cubicBezTo>
                    <a:cubicBezTo>
                      <a:pt x="9307" y="3175"/>
                      <a:pt x="9290" y="3209"/>
                      <a:pt x="9290" y="3209"/>
                    </a:cubicBezTo>
                    <a:lnTo>
                      <a:pt x="9290" y="3209"/>
                    </a:lnTo>
                    <a:cubicBezTo>
                      <a:pt x="9290" y="3225"/>
                      <a:pt x="9307" y="3225"/>
                      <a:pt x="9307" y="3225"/>
                    </a:cubicBezTo>
                    <a:cubicBezTo>
                      <a:pt x="9340" y="3175"/>
                      <a:pt x="9391" y="3242"/>
                      <a:pt x="9424" y="3158"/>
                    </a:cubicBezTo>
                    <a:close/>
                    <a:moveTo>
                      <a:pt x="9173" y="2874"/>
                    </a:moveTo>
                    <a:cubicBezTo>
                      <a:pt x="9173" y="2891"/>
                      <a:pt x="9157" y="2891"/>
                      <a:pt x="9157" y="2908"/>
                    </a:cubicBezTo>
                    <a:cubicBezTo>
                      <a:pt x="9173" y="2908"/>
                      <a:pt x="9190" y="2874"/>
                      <a:pt x="9207" y="2891"/>
                    </a:cubicBezTo>
                    <a:cubicBezTo>
                      <a:pt x="9207" y="2908"/>
                      <a:pt x="9224" y="2925"/>
                      <a:pt x="9240" y="2925"/>
                    </a:cubicBezTo>
                    <a:cubicBezTo>
                      <a:pt x="9224" y="2958"/>
                      <a:pt x="9224" y="2991"/>
                      <a:pt x="9224" y="3025"/>
                    </a:cubicBezTo>
                    <a:cubicBezTo>
                      <a:pt x="9257" y="3025"/>
                      <a:pt x="9224" y="2975"/>
                      <a:pt x="9240" y="2975"/>
                    </a:cubicBezTo>
                    <a:cubicBezTo>
                      <a:pt x="9274" y="2975"/>
                      <a:pt x="9274" y="3008"/>
                      <a:pt x="9274" y="3041"/>
                    </a:cubicBezTo>
                    <a:cubicBezTo>
                      <a:pt x="9274" y="3025"/>
                      <a:pt x="9290" y="3025"/>
                      <a:pt x="9307" y="3025"/>
                    </a:cubicBezTo>
                    <a:cubicBezTo>
                      <a:pt x="9307" y="3075"/>
                      <a:pt x="9307" y="3058"/>
                      <a:pt x="9257" y="3108"/>
                    </a:cubicBezTo>
                    <a:cubicBezTo>
                      <a:pt x="9224" y="3092"/>
                      <a:pt x="9257" y="3058"/>
                      <a:pt x="9257" y="3041"/>
                    </a:cubicBezTo>
                    <a:cubicBezTo>
                      <a:pt x="9224" y="3008"/>
                      <a:pt x="9173" y="3041"/>
                      <a:pt x="9157" y="2975"/>
                    </a:cubicBezTo>
                    <a:cubicBezTo>
                      <a:pt x="9090" y="2958"/>
                      <a:pt x="9090" y="3008"/>
                      <a:pt x="9040" y="3025"/>
                    </a:cubicBezTo>
                    <a:cubicBezTo>
                      <a:pt x="9023" y="3008"/>
                      <a:pt x="9023" y="2991"/>
                      <a:pt x="9023" y="2975"/>
                    </a:cubicBezTo>
                    <a:cubicBezTo>
                      <a:pt x="9056" y="2975"/>
                      <a:pt x="9056" y="2941"/>
                      <a:pt x="9090" y="2941"/>
                    </a:cubicBezTo>
                    <a:cubicBezTo>
                      <a:pt x="9073" y="2891"/>
                      <a:pt x="9123" y="2925"/>
                      <a:pt x="9123" y="2858"/>
                    </a:cubicBezTo>
                    <a:cubicBezTo>
                      <a:pt x="9157" y="2841"/>
                      <a:pt x="9157" y="2874"/>
                      <a:pt x="9173" y="2874"/>
                    </a:cubicBezTo>
                    <a:close/>
                    <a:moveTo>
                      <a:pt x="9391" y="2574"/>
                    </a:moveTo>
                    <a:cubicBezTo>
                      <a:pt x="9374" y="2574"/>
                      <a:pt x="9374" y="2574"/>
                      <a:pt x="9374" y="2574"/>
                    </a:cubicBezTo>
                    <a:cubicBezTo>
                      <a:pt x="9357" y="2574"/>
                      <a:pt x="9357" y="2557"/>
                      <a:pt x="9324" y="2540"/>
                    </a:cubicBezTo>
                    <a:cubicBezTo>
                      <a:pt x="9340" y="2524"/>
                      <a:pt x="9407" y="2524"/>
                      <a:pt x="9391" y="2574"/>
                    </a:cubicBezTo>
                    <a:close/>
                    <a:moveTo>
                      <a:pt x="9441" y="2373"/>
                    </a:moveTo>
                    <a:cubicBezTo>
                      <a:pt x="9441" y="2373"/>
                      <a:pt x="9357" y="2340"/>
                      <a:pt x="9374" y="2290"/>
                    </a:cubicBezTo>
                    <a:cubicBezTo>
                      <a:pt x="9374" y="2273"/>
                      <a:pt x="9474" y="2223"/>
                      <a:pt x="9508" y="2239"/>
                    </a:cubicBezTo>
                    <a:cubicBezTo>
                      <a:pt x="9508" y="2306"/>
                      <a:pt x="9491" y="2273"/>
                      <a:pt x="9508" y="2323"/>
                    </a:cubicBezTo>
                    <a:cubicBezTo>
                      <a:pt x="9474" y="2323"/>
                      <a:pt x="9474" y="2373"/>
                      <a:pt x="9441" y="2373"/>
                    </a:cubicBezTo>
                    <a:close/>
                    <a:moveTo>
                      <a:pt x="9591" y="2206"/>
                    </a:moveTo>
                    <a:cubicBezTo>
                      <a:pt x="9558" y="2223"/>
                      <a:pt x="9541" y="2206"/>
                      <a:pt x="9541" y="2173"/>
                    </a:cubicBezTo>
                    <a:cubicBezTo>
                      <a:pt x="9558" y="2173"/>
                      <a:pt x="9558" y="2189"/>
                      <a:pt x="9558" y="2189"/>
                    </a:cubicBezTo>
                    <a:cubicBezTo>
                      <a:pt x="9574" y="2189"/>
                      <a:pt x="9558" y="2173"/>
                      <a:pt x="9558" y="2156"/>
                    </a:cubicBezTo>
                    <a:cubicBezTo>
                      <a:pt x="9574" y="2173"/>
                      <a:pt x="9591" y="2189"/>
                      <a:pt x="9591" y="2206"/>
                    </a:cubicBezTo>
                    <a:close/>
                    <a:moveTo>
                      <a:pt x="8605" y="635"/>
                    </a:moveTo>
                    <a:cubicBezTo>
                      <a:pt x="8605" y="619"/>
                      <a:pt x="8605" y="602"/>
                      <a:pt x="8605" y="602"/>
                    </a:cubicBezTo>
                    <a:lnTo>
                      <a:pt x="8589" y="602"/>
                    </a:lnTo>
                    <a:cubicBezTo>
                      <a:pt x="8589" y="585"/>
                      <a:pt x="8605" y="585"/>
                      <a:pt x="8605" y="569"/>
                    </a:cubicBezTo>
                    <a:cubicBezTo>
                      <a:pt x="8639" y="569"/>
                      <a:pt x="8639" y="635"/>
                      <a:pt x="8605" y="635"/>
                    </a:cubicBezTo>
                    <a:close/>
                    <a:moveTo>
                      <a:pt x="8806" y="268"/>
                    </a:moveTo>
                    <a:cubicBezTo>
                      <a:pt x="8772" y="318"/>
                      <a:pt x="8739" y="168"/>
                      <a:pt x="8806" y="201"/>
                    </a:cubicBezTo>
                    <a:cubicBezTo>
                      <a:pt x="8789" y="201"/>
                      <a:pt x="8789" y="218"/>
                      <a:pt x="8789" y="234"/>
                    </a:cubicBezTo>
                    <a:cubicBezTo>
                      <a:pt x="8823" y="251"/>
                      <a:pt x="8839" y="218"/>
                      <a:pt x="8839" y="184"/>
                    </a:cubicBezTo>
                    <a:cubicBezTo>
                      <a:pt x="8856" y="184"/>
                      <a:pt x="8856" y="168"/>
                      <a:pt x="8873" y="168"/>
                    </a:cubicBezTo>
                    <a:cubicBezTo>
                      <a:pt x="8873" y="184"/>
                      <a:pt x="8873" y="184"/>
                      <a:pt x="8856" y="184"/>
                    </a:cubicBezTo>
                    <a:cubicBezTo>
                      <a:pt x="8956" y="201"/>
                      <a:pt x="8772" y="268"/>
                      <a:pt x="8806" y="268"/>
                    </a:cubicBezTo>
                    <a:close/>
                    <a:moveTo>
                      <a:pt x="8956" y="285"/>
                    </a:moveTo>
                    <a:cubicBezTo>
                      <a:pt x="8973" y="335"/>
                      <a:pt x="8973" y="335"/>
                      <a:pt x="8973" y="402"/>
                    </a:cubicBezTo>
                    <a:cubicBezTo>
                      <a:pt x="8939" y="335"/>
                      <a:pt x="8906" y="418"/>
                      <a:pt x="8873" y="435"/>
                    </a:cubicBezTo>
                    <a:cubicBezTo>
                      <a:pt x="8873" y="351"/>
                      <a:pt x="8839" y="402"/>
                      <a:pt x="8806" y="402"/>
                    </a:cubicBezTo>
                    <a:cubicBezTo>
                      <a:pt x="8823" y="351"/>
                      <a:pt x="8856" y="335"/>
                      <a:pt x="8873" y="268"/>
                    </a:cubicBezTo>
                    <a:cubicBezTo>
                      <a:pt x="8889" y="268"/>
                      <a:pt x="8906" y="268"/>
                      <a:pt x="8906" y="268"/>
                    </a:cubicBezTo>
                    <a:cubicBezTo>
                      <a:pt x="8923" y="268"/>
                      <a:pt x="8906" y="285"/>
                      <a:pt x="8906" y="301"/>
                    </a:cubicBezTo>
                    <a:cubicBezTo>
                      <a:pt x="8923" y="285"/>
                      <a:pt x="8923" y="268"/>
                      <a:pt x="8956" y="285"/>
                    </a:cubicBezTo>
                    <a:close/>
                    <a:moveTo>
                      <a:pt x="8906" y="502"/>
                    </a:moveTo>
                    <a:cubicBezTo>
                      <a:pt x="8873" y="502"/>
                      <a:pt x="8856" y="502"/>
                      <a:pt x="8839" y="485"/>
                    </a:cubicBezTo>
                    <a:lnTo>
                      <a:pt x="8839" y="435"/>
                    </a:lnTo>
                    <a:cubicBezTo>
                      <a:pt x="8889" y="435"/>
                      <a:pt x="8889" y="485"/>
                      <a:pt x="8956" y="468"/>
                    </a:cubicBezTo>
                    <a:cubicBezTo>
                      <a:pt x="8956" y="518"/>
                      <a:pt x="8889" y="435"/>
                      <a:pt x="8906" y="502"/>
                    </a:cubicBezTo>
                    <a:close/>
                    <a:moveTo>
                      <a:pt x="8689" y="201"/>
                    </a:moveTo>
                    <a:cubicBezTo>
                      <a:pt x="8672" y="201"/>
                      <a:pt x="8672" y="184"/>
                      <a:pt x="8672" y="201"/>
                    </a:cubicBezTo>
                    <a:cubicBezTo>
                      <a:pt x="8639" y="201"/>
                      <a:pt x="8689" y="151"/>
                      <a:pt x="8689" y="134"/>
                    </a:cubicBezTo>
                    <a:cubicBezTo>
                      <a:pt x="8706" y="151"/>
                      <a:pt x="8689" y="184"/>
                      <a:pt x="8689" y="201"/>
                    </a:cubicBezTo>
                    <a:close/>
                    <a:moveTo>
                      <a:pt x="8689" y="619"/>
                    </a:moveTo>
                    <a:cubicBezTo>
                      <a:pt x="8672" y="619"/>
                      <a:pt x="8672" y="619"/>
                      <a:pt x="8672" y="602"/>
                    </a:cubicBezTo>
                    <a:cubicBezTo>
                      <a:pt x="8655" y="619"/>
                      <a:pt x="8672" y="635"/>
                      <a:pt x="8639" y="635"/>
                    </a:cubicBezTo>
                    <a:cubicBezTo>
                      <a:pt x="8622" y="602"/>
                      <a:pt x="8689" y="569"/>
                      <a:pt x="8689" y="619"/>
                    </a:cubicBezTo>
                    <a:close/>
                    <a:moveTo>
                      <a:pt x="8873" y="736"/>
                    </a:moveTo>
                    <a:cubicBezTo>
                      <a:pt x="8873" y="786"/>
                      <a:pt x="8823" y="702"/>
                      <a:pt x="8839" y="769"/>
                    </a:cubicBezTo>
                    <a:cubicBezTo>
                      <a:pt x="8789" y="769"/>
                      <a:pt x="8789" y="719"/>
                      <a:pt x="8789" y="702"/>
                    </a:cubicBezTo>
                    <a:cubicBezTo>
                      <a:pt x="8739" y="686"/>
                      <a:pt x="8789" y="752"/>
                      <a:pt x="8739" y="736"/>
                    </a:cubicBezTo>
                    <a:cubicBezTo>
                      <a:pt x="8739" y="702"/>
                      <a:pt x="8772" y="669"/>
                      <a:pt x="8722" y="669"/>
                    </a:cubicBezTo>
                    <a:cubicBezTo>
                      <a:pt x="8722" y="635"/>
                      <a:pt x="8772" y="652"/>
                      <a:pt x="8756" y="686"/>
                    </a:cubicBezTo>
                    <a:cubicBezTo>
                      <a:pt x="8789" y="669"/>
                      <a:pt x="8772" y="635"/>
                      <a:pt x="8772" y="619"/>
                    </a:cubicBezTo>
                    <a:cubicBezTo>
                      <a:pt x="8756" y="635"/>
                      <a:pt x="8739" y="652"/>
                      <a:pt x="8706" y="669"/>
                    </a:cubicBezTo>
                    <a:cubicBezTo>
                      <a:pt x="8706" y="686"/>
                      <a:pt x="8739" y="702"/>
                      <a:pt x="8689" y="702"/>
                    </a:cubicBezTo>
                    <a:cubicBezTo>
                      <a:pt x="8706" y="719"/>
                      <a:pt x="8722" y="736"/>
                      <a:pt x="8722" y="752"/>
                    </a:cubicBezTo>
                    <a:cubicBezTo>
                      <a:pt x="8739" y="736"/>
                      <a:pt x="8739" y="736"/>
                      <a:pt x="8756" y="736"/>
                    </a:cubicBezTo>
                    <a:cubicBezTo>
                      <a:pt x="8739" y="786"/>
                      <a:pt x="8789" y="752"/>
                      <a:pt x="8806" y="769"/>
                    </a:cubicBezTo>
                    <a:cubicBezTo>
                      <a:pt x="8806" y="803"/>
                      <a:pt x="8756" y="786"/>
                      <a:pt x="8756" y="836"/>
                    </a:cubicBezTo>
                    <a:cubicBezTo>
                      <a:pt x="8739" y="803"/>
                      <a:pt x="8722" y="819"/>
                      <a:pt x="8722" y="819"/>
                    </a:cubicBezTo>
                    <a:cubicBezTo>
                      <a:pt x="8689" y="819"/>
                      <a:pt x="8706" y="769"/>
                      <a:pt x="8689" y="769"/>
                    </a:cubicBezTo>
                    <a:cubicBezTo>
                      <a:pt x="8689" y="786"/>
                      <a:pt x="8655" y="752"/>
                      <a:pt x="8655" y="803"/>
                    </a:cubicBezTo>
                    <a:cubicBezTo>
                      <a:pt x="8622" y="786"/>
                      <a:pt x="8655" y="736"/>
                      <a:pt x="8689" y="752"/>
                    </a:cubicBezTo>
                    <a:cubicBezTo>
                      <a:pt x="8672" y="719"/>
                      <a:pt x="8655" y="752"/>
                      <a:pt x="8639" y="719"/>
                    </a:cubicBezTo>
                    <a:cubicBezTo>
                      <a:pt x="8639" y="669"/>
                      <a:pt x="8689" y="669"/>
                      <a:pt x="8706" y="669"/>
                    </a:cubicBezTo>
                    <a:cubicBezTo>
                      <a:pt x="8689" y="619"/>
                      <a:pt x="8706" y="619"/>
                      <a:pt x="8689" y="569"/>
                    </a:cubicBezTo>
                    <a:cubicBezTo>
                      <a:pt x="8756" y="602"/>
                      <a:pt x="8739" y="585"/>
                      <a:pt x="8789" y="619"/>
                    </a:cubicBezTo>
                    <a:cubicBezTo>
                      <a:pt x="8806" y="619"/>
                      <a:pt x="8789" y="602"/>
                      <a:pt x="8789" y="585"/>
                    </a:cubicBezTo>
                    <a:cubicBezTo>
                      <a:pt x="8823" y="602"/>
                      <a:pt x="8839" y="585"/>
                      <a:pt x="8856" y="569"/>
                    </a:cubicBezTo>
                    <a:cubicBezTo>
                      <a:pt x="8906" y="569"/>
                      <a:pt x="8906" y="619"/>
                      <a:pt x="8923" y="652"/>
                    </a:cubicBezTo>
                    <a:cubicBezTo>
                      <a:pt x="8906" y="686"/>
                      <a:pt x="8889" y="686"/>
                      <a:pt x="8856" y="702"/>
                    </a:cubicBezTo>
                    <a:cubicBezTo>
                      <a:pt x="8856" y="719"/>
                      <a:pt x="8856" y="719"/>
                      <a:pt x="8873" y="736"/>
                    </a:cubicBezTo>
                    <a:close/>
                    <a:moveTo>
                      <a:pt x="9157" y="736"/>
                    </a:moveTo>
                    <a:cubicBezTo>
                      <a:pt x="9140" y="752"/>
                      <a:pt x="9107" y="719"/>
                      <a:pt x="9123" y="769"/>
                    </a:cubicBezTo>
                    <a:cubicBezTo>
                      <a:pt x="9073" y="736"/>
                      <a:pt x="9040" y="769"/>
                      <a:pt x="9006" y="752"/>
                    </a:cubicBezTo>
                    <a:cubicBezTo>
                      <a:pt x="9006" y="786"/>
                      <a:pt x="9040" y="769"/>
                      <a:pt x="9073" y="769"/>
                    </a:cubicBezTo>
                    <a:cubicBezTo>
                      <a:pt x="9056" y="786"/>
                      <a:pt x="9040" y="819"/>
                      <a:pt x="9040" y="853"/>
                    </a:cubicBezTo>
                    <a:cubicBezTo>
                      <a:pt x="9006" y="836"/>
                      <a:pt x="8973" y="836"/>
                      <a:pt x="8956" y="819"/>
                    </a:cubicBezTo>
                    <a:cubicBezTo>
                      <a:pt x="8923" y="819"/>
                      <a:pt x="8956" y="836"/>
                      <a:pt x="8939" y="853"/>
                    </a:cubicBezTo>
                    <a:cubicBezTo>
                      <a:pt x="8906" y="836"/>
                      <a:pt x="8923" y="836"/>
                      <a:pt x="8923" y="803"/>
                    </a:cubicBezTo>
                    <a:cubicBezTo>
                      <a:pt x="8906" y="803"/>
                      <a:pt x="8923" y="836"/>
                      <a:pt x="8889" y="836"/>
                    </a:cubicBezTo>
                    <a:cubicBezTo>
                      <a:pt x="8906" y="819"/>
                      <a:pt x="8906" y="786"/>
                      <a:pt x="8906" y="769"/>
                    </a:cubicBezTo>
                    <a:cubicBezTo>
                      <a:pt x="8923" y="769"/>
                      <a:pt x="8906" y="803"/>
                      <a:pt x="8939" y="786"/>
                    </a:cubicBezTo>
                    <a:cubicBezTo>
                      <a:pt x="8956" y="786"/>
                      <a:pt x="8923" y="719"/>
                      <a:pt x="8973" y="736"/>
                    </a:cubicBezTo>
                    <a:cubicBezTo>
                      <a:pt x="8973" y="719"/>
                      <a:pt x="8939" y="736"/>
                      <a:pt x="8923" y="736"/>
                    </a:cubicBezTo>
                    <a:cubicBezTo>
                      <a:pt x="8923" y="719"/>
                      <a:pt x="8939" y="719"/>
                      <a:pt x="8939" y="719"/>
                    </a:cubicBezTo>
                    <a:lnTo>
                      <a:pt x="8939" y="702"/>
                    </a:lnTo>
                    <a:cubicBezTo>
                      <a:pt x="8956" y="702"/>
                      <a:pt x="8973" y="719"/>
                      <a:pt x="8973" y="686"/>
                    </a:cubicBezTo>
                    <a:cubicBezTo>
                      <a:pt x="8973" y="686"/>
                      <a:pt x="8973" y="702"/>
                      <a:pt x="8973" y="702"/>
                    </a:cubicBezTo>
                    <a:cubicBezTo>
                      <a:pt x="8973" y="652"/>
                      <a:pt x="9056" y="686"/>
                      <a:pt x="9040" y="619"/>
                    </a:cubicBezTo>
                    <a:cubicBezTo>
                      <a:pt x="9073" y="619"/>
                      <a:pt x="9073" y="652"/>
                      <a:pt x="9073" y="602"/>
                    </a:cubicBezTo>
                    <a:cubicBezTo>
                      <a:pt x="9140" y="619"/>
                      <a:pt x="9090" y="686"/>
                      <a:pt x="9157" y="702"/>
                    </a:cubicBezTo>
                    <a:close/>
                    <a:moveTo>
                      <a:pt x="9524" y="602"/>
                    </a:moveTo>
                    <a:cubicBezTo>
                      <a:pt x="9508" y="635"/>
                      <a:pt x="9491" y="635"/>
                      <a:pt x="9508" y="686"/>
                    </a:cubicBezTo>
                    <a:cubicBezTo>
                      <a:pt x="9491" y="702"/>
                      <a:pt x="9508" y="686"/>
                      <a:pt x="9474" y="686"/>
                    </a:cubicBezTo>
                    <a:cubicBezTo>
                      <a:pt x="9491" y="652"/>
                      <a:pt x="9491" y="569"/>
                      <a:pt x="9524" y="602"/>
                    </a:cubicBezTo>
                    <a:close/>
                    <a:moveTo>
                      <a:pt x="9441" y="569"/>
                    </a:moveTo>
                    <a:cubicBezTo>
                      <a:pt x="9508" y="569"/>
                      <a:pt x="9474" y="602"/>
                      <a:pt x="9474" y="635"/>
                    </a:cubicBezTo>
                    <a:cubicBezTo>
                      <a:pt x="9441" y="635"/>
                      <a:pt x="9441" y="602"/>
                      <a:pt x="9441" y="569"/>
                    </a:cubicBezTo>
                    <a:close/>
                    <a:moveTo>
                      <a:pt x="9441" y="518"/>
                    </a:moveTo>
                    <a:lnTo>
                      <a:pt x="9391" y="518"/>
                    </a:lnTo>
                    <a:cubicBezTo>
                      <a:pt x="9374" y="552"/>
                      <a:pt x="9407" y="552"/>
                      <a:pt x="9391" y="619"/>
                    </a:cubicBezTo>
                    <a:cubicBezTo>
                      <a:pt x="9374" y="585"/>
                      <a:pt x="9391" y="535"/>
                      <a:pt x="9357" y="535"/>
                    </a:cubicBezTo>
                    <a:cubicBezTo>
                      <a:pt x="9357" y="468"/>
                      <a:pt x="9357" y="485"/>
                      <a:pt x="9357" y="435"/>
                    </a:cubicBezTo>
                    <a:cubicBezTo>
                      <a:pt x="9357" y="435"/>
                      <a:pt x="9357" y="435"/>
                      <a:pt x="9357" y="452"/>
                    </a:cubicBezTo>
                    <a:cubicBezTo>
                      <a:pt x="9374" y="452"/>
                      <a:pt x="9374" y="435"/>
                      <a:pt x="9374" y="435"/>
                    </a:cubicBezTo>
                    <a:cubicBezTo>
                      <a:pt x="9424" y="452"/>
                      <a:pt x="9424" y="468"/>
                      <a:pt x="9441" y="518"/>
                    </a:cubicBezTo>
                    <a:close/>
                    <a:moveTo>
                      <a:pt x="9374" y="151"/>
                    </a:moveTo>
                    <a:cubicBezTo>
                      <a:pt x="9391" y="168"/>
                      <a:pt x="9374" y="168"/>
                      <a:pt x="9357" y="168"/>
                    </a:cubicBezTo>
                    <a:cubicBezTo>
                      <a:pt x="9357" y="184"/>
                      <a:pt x="9374" y="201"/>
                      <a:pt x="9374" y="201"/>
                    </a:cubicBezTo>
                    <a:cubicBezTo>
                      <a:pt x="9374" y="218"/>
                      <a:pt x="9357" y="234"/>
                      <a:pt x="9340" y="234"/>
                    </a:cubicBezTo>
                    <a:cubicBezTo>
                      <a:pt x="9374" y="251"/>
                      <a:pt x="9340" y="285"/>
                      <a:pt x="9357" y="301"/>
                    </a:cubicBezTo>
                    <a:cubicBezTo>
                      <a:pt x="9357" y="301"/>
                      <a:pt x="9340" y="301"/>
                      <a:pt x="9340" y="335"/>
                    </a:cubicBezTo>
                    <a:cubicBezTo>
                      <a:pt x="9324" y="318"/>
                      <a:pt x="9307" y="318"/>
                      <a:pt x="9307" y="335"/>
                    </a:cubicBezTo>
                    <a:cubicBezTo>
                      <a:pt x="9307" y="268"/>
                      <a:pt x="9274" y="184"/>
                      <a:pt x="9374" y="151"/>
                    </a:cubicBezTo>
                    <a:close/>
                    <a:moveTo>
                      <a:pt x="8238" y="318"/>
                    </a:moveTo>
                    <a:cubicBezTo>
                      <a:pt x="8254" y="285"/>
                      <a:pt x="8238" y="251"/>
                      <a:pt x="8254" y="234"/>
                    </a:cubicBezTo>
                    <a:cubicBezTo>
                      <a:pt x="8305" y="234"/>
                      <a:pt x="8221" y="285"/>
                      <a:pt x="8288" y="285"/>
                    </a:cubicBezTo>
                    <a:cubicBezTo>
                      <a:pt x="8271" y="301"/>
                      <a:pt x="8271" y="318"/>
                      <a:pt x="8238" y="318"/>
                    </a:cubicBezTo>
                    <a:close/>
                    <a:moveTo>
                      <a:pt x="8338" y="301"/>
                    </a:moveTo>
                    <a:cubicBezTo>
                      <a:pt x="8305" y="301"/>
                      <a:pt x="8271" y="285"/>
                      <a:pt x="8288" y="234"/>
                    </a:cubicBezTo>
                    <a:cubicBezTo>
                      <a:pt x="8338" y="234"/>
                      <a:pt x="8338" y="218"/>
                      <a:pt x="8371" y="234"/>
                    </a:cubicBezTo>
                    <a:cubicBezTo>
                      <a:pt x="8338" y="268"/>
                      <a:pt x="8338" y="251"/>
                      <a:pt x="8338" y="301"/>
                    </a:cubicBezTo>
                    <a:close/>
                    <a:moveTo>
                      <a:pt x="8188" y="234"/>
                    </a:moveTo>
                    <a:cubicBezTo>
                      <a:pt x="8221" y="218"/>
                      <a:pt x="8221" y="218"/>
                      <a:pt x="8204" y="184"/>
                    </a:cubicBezTo>
                    <a:cubicBezTo>
                      <a:pt x="8238" y="201"/>
                      <a:pt x="8238" y="234"/>
                      <a:pt x="8221" y="268"/>
                    </a:cubicBezTo>
                    <a:cubicBezTo>
                      <a:pt x="8221" y="268"/>
                      <a:pt x="8221" y="251"/>
                      <a:pt x="8221" y="251"/>
                    </a:cubicBezTo>
                    <a:cubicBezTo>
                      <a:pt x="8171" y="234"/>
                      <a:pt x="8154" y="268"/>
                      <a:pt x="8154" y="218"/>
                    </a:cubicBezTo>
                    <a:cubicBezTo>
                      <a:pt x="8137" y="218"/>
                      <a:pt x="8137" y="251"/>
                      <a:pt x="8137" y="268"/>
                    </a:cubicBezTo>
                    <a:cubicBezTo>
                      <a:pt x="8121" y="251"/>
                      <a:pt x="8121" y="234"/>
                      <a:pt x="8104" y="234"/>
                    </a:cubicBezTo>
                    <a:cubicBezTo>
                      <a:pt x="8104" y="201"/>
                      <a:pt x="8137" y="168"/>
                      <a:pt x="8154" y="134"/>
                    </a:cubicBezTo>
                    <a:cubicBezTo>
                      <a:pt x="8171" y="151"/>
                      <a:pt x="8171" y="151"/>
                      <a:pt x="8188" y="151"/>
                    </a:cubicBezTo>
                    <a:cubicBezTo>
                      <a:pt x="8188" y="168"/>
                      <a:pt x="8171" y="168"/>
                      <a:pt x="8154" y="168"/>
                    </a:cubicBezTo>
                    <a:cubicBezTo>
                      <a:pt x="8154" y="201"/>
                      <a:pt x="8204" y="184"/>
                      <a:pt x="8188" y="234"/>
                    </a:cubicBezTo>
                    <a:close/>
                    <a:moveTo>
                      <a:pt x="8087" y="184"/>
                    </a:moveTo>
                    <a:cubicBezTo>
                      <a:pt x="8087" y="201"/>
                      <a:pt x="8054" y="218"/>
                      <a:pt x="8104" y="218"/>
                    </a:cubicBezTo>
                    <a:cubicBezTo>
                      <a:pt x="8087" y="234"/>
                      <a:pt x="8087" y="268"/>
                      <a:pt x="8054" y="268"/>
                    </a:cubicBezTo>
                    <a:cubicBezTo>
                      <a:pt x="8104" y="301"/>
                      <a:pt x="8171" y="251"/>
                      <a:pt x="8221" y="285"/>
                    </a:cubicBezTo>
                    <a:cubicBezTo>
                      <a:pt x="8221" y="285"/>
                      <a:pt x="8221" y="285"/>
                      <a:pt x="8221" y="301"/>
                    </a:cubicBezTo>
                    <a:cubicBezTo>
                      <a:pt x="8221" y="301"/>
                      <a:pt x="8238" y="301"/>
                      <a:pt x="8238" y="301"/>
                    </a:cubicBezTo>
                    <a:cubicBezTo>
                      <a:pt x="8204" y="318"/>
                      <a:pt x="8171" y="385"/>
                      <a:pt x="8121" y="402"/>
                    </a:cubicBezTo>
                    <a:cubicBezTo>
                      <a:pt x="8121" y="418"/>
                      <a:pt x="8154" y="402"/>
                      <a:pt x="8171" y="418"/>
                    </a:cubicBezTo>
                    <a:cubicBezTo>
                      <a:pt x="8171" y="435"/>
                      <a:pt x="8154" y="452"/>
                      <a:pt x="8154" y="468"/>
                    </a:cubicBezTo>
                    <a:cubicBezTo>
                      <a:pt x="8137" y="435"/>
                      <a:pt x="8154" y="418"/>
                      <a:pt x="8121" y="435"/>
                    </a:cubicBezTo>
                    <a:cubicBezTo>
                      <a:pt x="8121" y="418"/>
                      <a:pt x="8121" y="402"/>
                      <a:pt x="8104" y="402"/>
                    </a:cubicBezTo>
                    <a:cubicBezTo>
                      <a:pt x="8087" y="418"/>
                      <a:pt x="8071" y="418"/>
                      <a:pt x="8054" y="435"/>
                    </a:cubicBezTo>
                    <a:cubicBezTo>
                      <a:pt x="8021" y="418"/>
                      <a:pt x="8037" y="351"/>
                      <a:pt x="8071" y="351"/>
                    </a:cubicBezTo>
                    <a:cubicBezTo>
                      <a:pt x="8054" y="335"/>
                      <a:pt x="8004" y="368"/>
                      <a:pt x="7970" y="368"/>
                    </a:cubicBezTo>
                    <a:cubicBezTo>
                      <a:pt x="7954" y="301"/>
                      <a:pt x="7970" y="268"/>
                      <a:pt x="7920" y="268"/>
                    </a:cubicBezTo>
                    <a:cubicBezTo>
                      <a:pt x="7987" y="251"/>
                      <a:pt x="8004" y="117"/>
                      <a:pt x="8087" y="184"/>
                    </a:cubicBezTo>
                    <a:close/>
                    <a:moveTo>
                      <a:pt x="6650" y="1070"/>
                    </a:moveTo>
                    <a:cubicBezTo>
                      <a:pt x="6684" y="1070"/>
                      <a:pt x="6684" y="1036"/>
                      <a:pt x="6684" y="1020"/>
                    </a:cubicBezTo>
                    <a:cubicBezTo>
                      <a:pt x="6650" y="986"/>
                      <a:pt x="6617" y="1020"/>
                      <a:pt x="6650" y="1070"/>
                    </a:cubicBezTo>
                    <a:close/>
                    <a:moveTo>
                      <a:pt x="6767" y="1087"/>
                    </a:moveTo>
                    <a:cubicBezTo>
                      <a:pt x="6801" y="1070"/>
                      <a:pt x="6801" y="1087"/>
                      <a:pt x="6834" y="1070"/>
                    </a:cubicBezTo>
                    <a:cubicBezTo>
                      <a:pt x="6851" y="1053"/>
                      <a:pt x="6851" y="1020"/>
                      <a:pt x="6834" y="1003"/>
                    </a:cubicBezTo>
                    <a:cubicBezTo>
                      <a:pt x="6801" y="1070"/>
                      <a:pt x="6784" y="1036"/>
                      <a:pt x="6767" y="1087"/>
                    </a:cubicBezTo>
                    <a:close/>
                    <a:moveTo>
                      <a:pt x="6918" y="435"/>
                    </a:moveTo>
                    <a:cubicBezTo>
                      <a:pt x="6918" y="402"/>
                      <a:pt x="6884" y="402"/>
                      <a:pt x="6884" y="368"/>
                    </a:cubicBezTo>
                    <a:cubicBezTo>
                      <a:pt x="6901" y="368"/>
                      <a:pt x="6901" y="368"/>
                      <a:pt x="6901" y="368"/>
                    </a:cubicBezTo>
                    <a:cubicBezTo>
                      <a:pt x="6884" y="335"/>
                      <a:pt x="6868" y="368"/>
                      <a:pt x="6868" y="402"/>
                    </a:cubicBezTo>
                    <a:cubicBezTo>
                      <a:pt x="6884" y="402"/>
                      <a:pt x="6884" y="435"/>
                      <a:pt x="6918" y="435"/>
                    </a:cubicBezTo>
                    <a:close/>
                    <a:moveTo>
                      <a:pt x="6868" y="452"/>
                    </a:moveTo>
                    <a:cubicBezTo>
                      <a:pt x="6868" y="402"/>
                      <a:pt x="6868" y="385"/>
                      <a:pt x="6817" y="385"/>
                    </a:cubicBezTo>
                    <a:cubicBezTo>
                      <a:pt x="6801" y="435"/>
                      <a:pt x="6801" y="468"/>
                      <a:pt x="6834" y="518"/>
                    </a:cubicBezTo>
                    <a:cubicBezTo>
                      <a:pt x="6834" y="502"/>
                      <a:pt x="6834" y="485"/>
                      <a:pt x="6851" y="485"/>
                    </a:cubicBezTo>
                    <a:cubicBezTo>
                      <a:pt x="6868" y="502"/>
                      <a:pt x="6868" y="518"/>
                      <a:pt x="6868" y="552"/>
                    </a:cubicBezTo>
                    <a:cubicBezTo>
                      <a:pt x="6884" y="535"/>
                      <a:pt x="6934" y="552"/>
                      <a:pt x="6901" y="518"/>
                    </a:cubicBezTo>
                    <a:cubicBezTo>
                      <a:pt x="6884" y="552"/>
                      <a:pt x="6901" y="485"/>
                      <a:pt x="6918" y="485"/>
                    </a:cubicBezTo>
                    <a:cubicBezTo>
                      <a:pt x="6918" y="485"/>
                      <a:pt x="6918" y="502"/>
                      <a:pt x="6934" y="485"/>
                    </a:cubicBezTo>
                    <a:cubicBezTo>
                      <a:pt x="6884" y="468"/>
                      <a:pt x="6918" y="452"/>
                      <a:pt x="6884" y="435"/>
                    </a:cubicBezTo>
                    <a:cubicBezTo>
                      <a:pt x="6884" y="452"/>
                      <a:pt x="6834" y="468"/>
                      <a:pt x="6834" y="452"/>
                    </a:cubicBezTo>
                    <a:cubicBezTo>
                      <a:pt x="6851" y="452"/>
                      <a:pt x="6851" y="435"/>
                      <a:pt x="6868" y="452"/>
                    </a:cubicBezTo>
                    <a:close/>
                    <a:moveTo>
                      <a:pt x="6868" y="1153"/>
                    </a:moveTo>
                    <a:cubicBezTo>
                      <a:pt x="6868" y="1120"/>
                      <a:pt x="6884" y="1120"/>
                      <a:pt x="6884" y="1087"/>
                    </a:cubicBezTo>
                    <a:cubicBezTo>
                      <a:pt x="6868" y="1087"/>
                      <a:pt x="6868" y="1053"/>
                      <a:pt x="6851" y="1070"/>
                    </a:cubicBezTo>
                    <a:cubicBezTo>
                      <a:pt x="6851" y="1070"/>
                      <a:pt x="6851" y="1087"/>
                      <a:pt x="6834" y="1103"/>
                    </a:cubicBezTo>
                    <a:cubicBezTo>
                      <a:pt x="6817" y="1087"/>
                      <a:pt x="6801" y="1120"/>
                      <a:pt x="6817" y="1120"/>
                    </a:cubicBezTo>
                    <a:cubicBezTo>
                      <a:pt x="6817" y="1103"/>
                      <a:pt x="6851" y="1103"/>
                      <a:pt x="6868" y="1103"/>
                    </a:cubicBezTo>
                    <a:cubicBezTo>
                      <a:pt x="6851" y="1120"/>
                      <a:pt x="6834" y="1137"/>
                      <a:pt x="6868" y="1153"/>
                    </a:cubicBezTo>
                    <a:close/>
                    <a:moveTo>
                      <a:pt x="6968" y="1003"/>
                    </a:moveTo>
                    <a:cubicBezTo>
                      <a:pt x="6985" y="970"/>
                      <a:pt x="6985" y="970"/>
                      <a:pt x="6968" y="936"/>
                    </a:cubicBezTo>
                    <a:cubicBezTo>
                      <a:pt x="6934" y="936"/>
                      <a:pt x="6918" y="920"/>
                      <a:pt x="6901" y="970"/>
                    </a:cubicBezTo>
                    <a:cubicBezTo>
                      <a:pt x="6951" y="986"/>
                      <a:pt x="6884" y="1020"/>
                      <a:pt x="6901" y="1070"/>
                    </a:cubicBezTo>
                    <a:cubicBezTo>
                      <a:pt x="6951" y="1070"/>
                      <a:pt x="6951" y="1036"/>
                      <a:pt x="6951" y="1087"/>
                    </a:cubicBezTo>
                    <a:cubicBezTo>
                      <a:pt x="6951" y="1070"/>
                      <a:pt x="6968" y="1070"/>
                      <a:pt x="6968" y="1070"/>
                    </a:cubicBezTo>
                    <a:cubicBezTo>
                      <a:pt x="7001" y="1020"/>
                      <a:pt x="6918" y="1020"/>
                      <a:pt x="6951" y="970"/>
                    </a:cubicBezTo>
                    <a:cubicBezTo>
                      <a:pt x="6968" y="986"/>
                      <a:pt x="6968" y="1003"/>
                      <a:pt x="6968" y="1003"/>
                    </a:cubicBezTo>
                    <a:close/>
                    <a:moveTo>
                      <a:pt x="7018" y="819"/>
                    </a:moveTo>
                    <a:cubicBezTo>
                      <a:pt x="7018" y="803"/>
                      <a:pt x="7051" y="819"/>
                      <a:pt x="7051" y="769"/>
                    </a:cubicBezTo>
                    <a:cubicBezTo>
                      <a:pt x="7018" y="752"/>
                      <a:pt x="6985" y="803"/>
                      <a:pt x="7018" y="819"/>
                    </a:cubicBezTo>
                    <a:close/>
                    <a:moveTo>
                      <a:pt x="7001" y="736"/>
                    </a:moveTo>
                    <a:cubicBezTo>
                      <a:pt x="7001" y="752"/>
                      <a:pt x="7035" y="686"/>
                      <a:pt x="7051" y="736"/>
                    </a:cubicBezTo>
                    <a:cubicBezTo>
                      <a:pt x="7035" y="669"/>
                      <a:pt x="7001" y="619"/>
                      <a:pt x="6968" y="602"/>
                    </a:cubicBezTo>
                    <a:cubicBezTo>
                      <a:pt x="6951" y="619"/>
                      <a:pt x="6918" y="635"/>
                      <a:pt x="6934" y="669"/>
                    </a:cubicBezTo>
                    <a:cubicBezTo>
                      <a:pt x="6918" y="669"/>
                      <a:pt x="6918" y="635"/>
                      <a:pt x="6901" y="635"/>
                    </a:cubicBezTo>
                    <a:cubicBezTo>
                      <a:pt x="6901" y="652"/>
                      <a:pt x="6884" y="619"/>
                      <a:pt x="6884" y="635"/>
                    </a:cubicBezTo>
                    <a:cubicBezTo>
                      <a:pt x="6918" y="686"/>
                      <a:pt x="6851" y="736"/>
                      <a:pt x="6901" y="769"/>
                    </a:cubicBezTo>
                    <a:cubicBezTo>
                      <a:pt x="6884" y="769"/>
                      <a:pt x="6784" y="769"/>
                      <a:pt x="6834" y="836"/>
                    </a:cubicBezTo>
                    <a:cubicBezTo>
                      <a:pt x="6868" y="803"/>
                      <a:pt x="6968" y="853"/>
                      <a:pt x="6985" y="803"/>
                    </a:cubicBezTo>
                    <a:cubicBezTo>
                      <a:pt x="6951" y="803"/>
                      <a:pt x="6968" y="752"/>
                      <a:pt x="7001" y="736"/>
                    </a:cubicBezTo>
                    <a:close/>
                    <a:moveTo>
                      <a:pt x="7018" y="502"/>
                    </a:moveTo>
                    <a:cubicBezTo>
                      <a:pt x="7085" y="485"/>
                      <a:pt x="7085" y="485"/>
                      <a:pt x="7135" y="535"/>
                    </a:cubicBezTo>
                    <a:cubicBezTo>
                      <a:pt x="7118" y="485"/>
                      <a:pt x="7068" y="418"/>
                      <a:pt x="7051" y="402"/>
                    </a:cubicBezTo>
                    <a:cubicBezTo>
                      <a:pt x="7085" y="368"/>
                      <a:pt x="7102" y="301"/>
                      <a:pt x="7168" y="301"/>
                    </a:cubicBezTo>
                    <a:cubicBezTo>
                      <a:pt x="7168" y="234"/>
                      <a:pt x="7168" y="251"/>
                      <a:pt x="7185" y="168"/>
                    </a:cubicBezTo>
                    <a:cubicBezTo>
                      <a:pt x="7135" y="151"/>
                      <a:pt x="7168" y="117"/>
                      <a:pt x="7135" y="117"/>
                    </a:cubicBezTo>
                    <a:cubicBezTo>
                      <a:pt x="7135" y="184"/>
                      <a:pt x="7085" y="234"/>
                      <a:pt x="7001" y="234"/>
                    </a:cubicBezTo>
                    <a:cubicBezTo>
                      <a:pt x="7001" y="285"/>
                      <a:pt x="6951" y="268"/>
                      <a:pt x="6934" y="318"/>
                    </a:cubicBezTo>
                    <a:cubicBezTo>
                      <a:pt x="6951" y="318"/>
                      <a:pt x="6951" y="318"/>
                      <a:pt x="6951" y="335"/>
                    </a:cubicBezTo>
                    <a:cubicBezTo>
                      <a:pt x="6934" y="335"/>
                      <a:pt x="6934" y="351"/>
                      <a:pt x="6934" y="368"/>
                    </a:cubicBezTo>
                    <a:cubicBezTo>
                      <a:pt x="6934" y="385"/>
                      <a:pt x="6968" y="402"/>
                      <a:pt x="6934" y="468"/>
                    </a:cubicBezTo>
                    <a:cubicBezTo>
                      <a:pt x="6968" y="418"/>
                      <a:pt x="7001" y="468"/>
                      <a:pt x="7018" y="502"/>
                    </a:cubicBezTo>
                    <a:close/>
                    <a:moveTo>
                      <a:pt x="7135" y="836"/>
                    </a:moveTo>
                    <a:cubicBezTo>
                      <a:pt x="7118" y="853"/>
                      <a:pt x="7152" y="886"/>
                      <a:pt x="7118" y="903"/>
                    </a:cubicBezTo>
                    <a:cubicBezTo>
                      <a:pt x="7118" y="869"/>
                      <a:pt x="7118" y="853"/>
                      <a:pt x="7102" y="869"/>
                    </a:cubicBezTo>
                    <a:lnTo>
                      <a:pt x="7102" y="903"/>
                    </a:lnTo>
                    <a:cubicBezTo>
                      <a:pt x="7168" y="920"/>
                      <a:pt x="7168" y="869"/>
                      <a:pt x="7185" y="819"/>
                    </a:cubicBezTo>
                    <a:cubicBezTo>
                      <a:pt x="7135" y="803"/>
                      <a:pt x="7152" y="853"/>
                      <a:pt x="7135" y="836"/>
                    </a:cubicBezTo>
                    <a:close/>
                    <a:moveTo>
                      <a:pt x="7102" y="1137"/>
                    </a:moveTo>
                    <a:cubicBezTo>
                      <a:pt x="7085" y="1103"/>
                      <a:pt x="7118" y="1120"/>
                      <a:pt x="7118" y="1070"/>
                    </a:cubicBezTo>
                    <a:cubicBezTo>
                      <a:pt x="7102" y="1053"/>
                      <a:pt x="7085" y="1070"/>
                      <a:pt x="7068" y="1070"/>
                    </a:cubicBezTo>
                    <a:cubicBezTo>
                      <a:pt x="7085" y="1103"/>
                      <a:pt x="7068" y="1137"/>
                      <a:pt x="7102" y="1137"/>
                    </a:cubicBezTo>
                    <a:close/>
                    <a:moveTo>
                      <a:pt x="7235" y="1137"/>
                    </a:moveTo>
                    <a:cubicBezTo>
                      <a:pt x="7235" y="1087"/>
                      <a:pt x="7269" y="1153"/>
                      <a:pt x="7285" y="1103"/>
                    </a:cubicBezTo>
                    <a:cubicBezTo>
                      <a:pt x="7235" y="1103"/>
                      <a:pt x="7269" y="1103"/>
                      <a:pt x="7269" y="1070"/>
                    </a:cubicBezTo>
                    <a:cubicBezTo>
                      <a:pt x="7252" y="1070"/>
                      <a:pt x="7235" y="1070"/>
                      <a:pt x="7235" y="1087"/>
                    </a:cubicBezTo>
                    <a:cubicBezTo>
                      <a:pt x="7252" y="1120"/>
                      <a:pt x="7202" y="1120"/>
                      <a:pt x="7235" y="1137"/>
                    </a:cubicBezTo>
                    <a:close/>
                    <a:moveTo>
                      <a:pt x="7285" y="769"/>
                    </a:moveTo>
                    <a:cubicBezTo>
                      <a:pt x="7302" y="819"/>
                      <a:pt x="7269" y="803"/>
                      <a:pt x="7252" y="836"/>
                    </a:cubicBezTo>
                    <a:cubicBezTo>
                      <a:pt x="7285" y="853"/>
                      <a:pt x="7302" y="886"/>
                      <a:pt x="7335" y="903"/>
                    </a:cubicBezTo>
                    <a:cubicBezTo>
                      <a:pt x="7319" y="869"/>
                      <a:pt x="7369" y="886"/>
                      <a:pt x="7386" y="886"/>
                    </a:cubicBezTo>
                    <a:cubicBezTo>
                      <a:pt x="7386" y="836"/>
                      <a:pt x="7352" y="836"/>
                      <a:pt x="7352" y="836"/>
                    </a:cubicBezTo>
                    <a:cubicBezTo>
                      <a:pt x="7352" y="819"/>
                      <a:pt x="7352" y="819"/>
                      <a:pt x="7352" y="803"/>
                    </a:cubicBezTo>
                    <a:cubicBezTo>
                      <a:pt x="7369" y="803"/>
                      <a:pt x="7386" y="819"/>
                      <a:pt x="7386" y="819"/>
                    </a:cubicBezTo>
                    <a:cubicBezTo>
                      <a:pt x="7386" y="769"/>
                      <a:pt x="7369" y="752"/>
                      <a:pt x="7335" y="752"/>
                    </a:cubicBezTo>
                    <a:cubicBezTo>
                      <a:pt x="7335" y="786"/>
                      <a:pt x="7319" y="786"/>
                      <a:pt x="7285" y="769"/>
                    </a:cubicBezTo>
                    <a:close/>
                    <a:moveTo>
                      <a:pt x="7252" y="1053"/>
                    </a:moveTo>
                    <a:cubicBezTo>
                      <a:pt x="7218" y="1003"/>
                      <a:pt x="7218" y="903"/>
                      <a:pt x="7135" y="936"/>
                    </a:cubicBezTo>
                    <a:cubicBezTo>
                      <a:pt x="7168" y="903"/>
                      <a:pt x="7102" y="920"/>
                      <a:pt x="7102" y="936"/>
                    </a:cubicBezTo>
                    <a:cubicBezTo>
                      <a:pt x="7135" y="986"/>
                      <a:pt x="7185" y="1070"/>
                      <a:pt x="7252" y="1053"/>
                    </a:cubicBezTo>
                    <a:close/>
                    <a:moveTo>
                      <a:pt x="7235" y="335"/>
                    </a:moveTo>
                    <a:cubicBezTo>
                      <a:pt x="7218" y="285"/>
                      <a:pt x="7235" y="301"/>
                      <a:pt x="7235" y="251"/>
                    </a:cubicBezTo>
                    <a:cubicBezTo>
                      <a:pt x="7202" y="234"/>
                      <a:pt x="7202" y="268"/>
                      <a:pt x="7185" y="301"/>
                    </a:cubicBezTo>
                    <a:cubicBezTo>
                      <a:pt x="7218" y="285"/>
                      <a:pt x="7218" y="351"/>
                      <a:pt x="7235" y="335"/>
                    </a:cubicBezTo>
                    <a:close/>
                    <a:moveTo>
                      <a:pt x="6717" y="301"/>
                    </a:moveTo>
                    <a:cubicBezTo>
                      <a:pt x="6701" y="335"/>
                      <a:pt x="6734" y="335"/>
                      <a:pt x="6717" y="368"/>
                    </a:cubicBezTo>
                    <a:cubicBezTo>
                      <a:pt x="6767" y="368"/>
                      <a:pt x="6734" y="301"/>
                      <a:pt x="6717" y="301"/>
                    </a:cubicBezTo>
                    <a:close/>
                    <a:moveTo>
                      <a:pt x="6684" y="619"/>
                    </a:moveTo>
                    <a:cubicBezTo>
                      <a:pt x="6701" y="669"/>
                      <a:pt x="6634" y="686"/>
                      <a:pt x="6600" y="702"/>
                    </a:cubicBezTo>
                    <a:cubicBezTo>
                      <a:pt x="6634" y="736"/>
                      <a:pt x="6617" y="702"/>
                      <a:pt x="6600" y="769"/>
                    </a:cubicBezTo>
                    <a:cubicBezTo>
                      <a:pt x="6617" y="769"/>
                      <a:pt x="6634" y="752"/>
                      <a:pt x="6650" y="769"/>
                    </a:cubicBezTo>
                    <a:cubicBezTo>
                      <a:pt x="6650" y="786"/>
                      <a:pt x="6650" y="819"/>
                      <a:pt x="6634" y="819"/>
                    </a:cubicBezTo>
                    <a:cubicBezTo>
                      <a:pt x="6634" y="769"/>
                      <a:pt x="6584" y="836"/>
                      <a:pt x="6584" y="869"/>
                    </a:cubicBezTo>
                    <a:cubicBezTo>
                      <a:pt x="6600" y="903"/>
                      <a:pt x="6617" y="886"/>
                      <a:pt x="6634" y="936"/>
                    </a:cubicBezTo>
                    <a:cubicBezTo>
                      <a:pt x="6650" y="869"/>
                      <a:pt x="6717" y="903"/>
                      <a:pt x="6734" y="869"/>
                    </a:cubicBezTo>
                    <a:cubicBezTo>
                      <a:pt x="6734" y="853"/>
                      <a:pt x="6684" y="869"/>
                      <a:pt x="6701" y="853"/>
                    </a:cubicBezTo>
                    <a:cubicBezTo>
                      <a:pt x="6701" y="853"/>
                      <a:pt x="6717" y="853"/>
                      <a:pt x="6717" y="836"/>
                    </a:cubicBezTo>
                    <a:cubicBezTo>
                      <a:pt x="6701" y="803"/>
                      <a:pt x="6684" y="836"/>
                      <a:pt x="6667" y="803"/>
                    </a:cubicBezTo>
                    <a:cubicBezTo>
                      <a:pt x="6717" y="786"/>
                      <a:pt x="6684" y="752"/>
                      <a:pt x="6667" y="736"/>
                    </a:cubicBezTo>
                    <a:cubicBezTo>
                      <a:pt x="6734" y="736"/>
                      <a:pt x="6667" y="635"/>
                      <a:pt x="6717" y="669"/>
                    </a:cubicBezTo>
                    <a:cubicBezTo>
                      <a:pt x="6717" y="635"/>
                      <a:pt x="6701" y="619"/>
                      <a:pt x="6684" y="619"/>
                    </a:cubicBezTo>
                    <a:close/>
                    <a:moveTo>
                      <a:pt x="7904" y="1371"/>
                    </a:moveTo>
                    <a:cubicBezTo>
                      <a:pt x="7904" y="1354"/>
                      <a:pt x="7904" y="1321"/>
                      <a:pt x="7937" y="1337"/>
                    </a:cubicBezTo>
                    <a:cubicBezTo>
                      <a:pt x="7937" y="1354"/>
                      <a:pt x="7937" y="1371"/>
                      <a:pt x="7904" y="1371"/>
                    </a:cubicBezTo>
                    <a:close/>
                    <a:moveTo>
                      <a:pt x="8087" y="1504"/>
                    </a:moveTo>
                    <a:cubicBezTo>
                      <a:pt x="8071" y="1454"/>
                      <a:pt x="8104" y="1454"/>
                      <a:pt x="8087" y="1421"/>
                    </a:cubicBezTo>
                    <a:cubicBezTo>
                      <a:pt x="8154" y="1454"/>
                      <a:pt x="8221" y="1471"/>
                      <a:pt x="8288" y="1538"/>
                    </a:cubicBezTo>
                    <a:cubicBezTo>
                      <a:pt x="8288" y="1554"/>
                      <a:pt x="8288" y="1554"/>
                      <a:pt x="8288" y="1538"/>
                    </a:cubicBezTo>
                    <a:cubicBezTo>
                      <a:pt x="8271" y="1538"/>
                      <a:pt x="8271" y="1571"/>
                      <a:pt x="8271" y="1605"/>
                    </a:cubicBezTo>
                    <a:cubicBezTo>
                      <a:pt x="8254" y="1588"/>
                      <a:pt x="8238" y="1588"/>
                      <a:pt x="8238" y="1554"/>
                    </a:cubicBezTo>
                    <a:cubicBezTo>
                      <a:pt x="8204" y="1554"/>
                      <a:pt x="8204" y="1588"/>
                      <a:pt x="8204" y="1605"/>
                    </a:cubicBezTo>
                    <a:cubicBezTo>
                      <a:pt x="8204" y="1588"/>
                      <a:pt x="8238" y="1638"/>
                      <a:pt x="8221" y="1671"/>
                    </a:cubicBezTo>
                    <a:cubicBezTo>
                      <a:pt x="8188" y="1655"/>
                      <a:pt x="8171" y="1638"/>
                      <a:pt x="8154" y="1638"/>
                    </a:cubicBezTo>
                    <a:cubicBezTo>
                      <a:pt x="8188" y="1538"/>
                      <a:pt x="8121" y="1554"/>
                      <a:pt x="8087" y="1504"/>
                    </a:cubicBezTo>
                    <a:close/>
                    <a:moveTo>
                      <a:pt x="8355" y="2473"/>
                    </a:moveTo>
                    <a:cubicBezTo>
                      <a:pt x="8371" y="2440"/>
                      <a:pt x="8422" y="2490"/>
                      <a:pt x="8438" y="2507"/>
                    </a:cubicBezTo>
                    <a:cubicBezTo>
                      <a:pt x="8405" y="2540"/>
                      <a:pt x="8405" y="2540"/>
                      <a:pt x="8371" y="2540"/>
                    </a:cubicBezTo>
                    <a:cubicBezTo>
                      <a:pt x="8355" y="2507"/>
                      <a:pt x="8371" y="2473"/>
                      <a:pt x="8355" y="2473"/>
                    </a:cubicBezTo>
                    <a:close/>
                    <a:moveTo>
                      <a:pt x="8321" y="1605"/>
                    </a:moveTo>
                    <a:cubicBezTo>
                      <a:pt x="8338" y="1621"/>
                      <a:pt x="8355" y="1638"/>
                      <a:pt x="8371" y="1655"/>
                    </a:cubicBezTo>
                    <a:cubicBezTo>
                      <a:pt x="8371" y="1705"/>
                      <a:pt x="8338" y="1722"/>
                      <a:pt x="8338" y="1772"/>
                    </a:cubicBezTo>
                    <a:cubicBezTo>
                      <a:pt x="8321" y="1772"/>
                      <a:pt x="8321" y="1738"/>
                      <a:pt x="8305" y="1738"/>
                    </a:cubicBezTo>
                    <a:cubicBezTo>
                      <a:pt x="8305" y="1705"/>
                      <a:pt x="8338" y="1755"/>
                      <a:pt x="8338" y="1705"/>
                    </a:cubicBezTo>
                    <a:cubicBezTo>
                      <a:pt x="8338" y="1688"/>
                      <a:pt x="8321" y="1688"/>
                      <a:pt x="8288" y="1671"/>
                    </a:cubicBezTo>
                    <a:cubicBezTo>
                      <a:pt x="8288" y="1638"/>
                      <a:pt x="8321" y="1655"/>
                      <a:pt x="8321" y="1605"/>
                    </a:cubicBezTo>
                    <a:close/>
                    <a:moveTo>
                      <a:pt x="7887" y="936"/>
                    </a:moveTo>
                    <a:cubicBezTo>
                      <a:pt x="7904" y="920"/>
                      <a:pt x="7904" y="953"/>
                      <a:pt x="7920" y="970"/>
                    </a:cubicBezTo>
                    <a:cubicBezTo>
                      <a:pt x="7904" y="986"/>
                      <a:pt x="7887" y="986"/>
                      <a:pt x="7870" y="986"/>
                    </a:cubicBezTo>
                    <a:cubicBezTo>
                      <a:pt x="7870" y="1003"/>
                      <a:pt x="7870" y="1020"/>
                      <a:pt x="7870" y="1036"/>
                    </a:cubicBezTo>
                    <a:cubicBezTo>
                      <a:pt x="7837" y="1053"/>
                      <a:pt x="7853" y="1003"/>
                      <a:pt x="7837" y="1003"/>
                    </a:cubicBezTo>
                    <a:cubicBezTo>
                      <a:pt x="7803" y="1020"/>
                      <a:pt x="7853" y="1087"/>
                      <a:pt x="7853" y="1070"/>
                    </a:cubicBezTo>
                    <a:cubicBezTo>
                      <a:pt x="7887" y="1070"/>
                      <a:pt x="7837" y="1103"/>
                      <a:pt x="7837" y="1137"/>
                    </a:cubicBezTo>
                    <a:cubicBezTo>
                      <a:pt x="7820" y="1137"/>
                      <a:pt x="7820" y="1103"/>
                      <a:pt x="7787" y="1120"/>
                    </a:cubicBezTo>
                    <a:cubicBezTo>
                      <a:pt x="7787" y="1103"/>
                      <a:pt x="7803" y="1103"/>
                      <a:pt x="7820" y="1103"/>
                    </a:cubicBezTo>
                    <a:cubicBezTo>
                      <a:pt x="7820" y="1070"/>
                      <a:pt x="7803" y="1020"/>
                      <a:pt x="7803" y="1003"/>
                    </a:cubicBezTo>
                    <a:cubicBezTo>
                      <a:pt x="7803" y="986"/>
                      <a:pt x="7820" y="986"/>
                      <a:pt x="7820" y="970"/>
                    </a:cubicBezTo>
                    <a:cubicBezTo>
                      <a:pt x="7837" y="970"/>
                      <a:pt x="7887" y="1003"/>
                      <a:pt x="7887" y="936"/>
                    </a:cubicBezTo>
                    <a:close/>
                    <a:moveTo>
                      <a:pt x="7803" y="970"/>
                    </a:moveTo>
                    <a:cubicBezTo>
                      <a:pt x="7820" y="970"/>
                      <a:pt x="7820" y="970"/>
                      <a:pt x="7820" y="970"/>
                    </a:cubicBezTo>
                    <a:cubicBezTo>
                      <a:pt x="7803" y="970"/>
                      <a:pt x="7803" y="970"/>
                      <a:pt x="7803" y="970"/>
                    </a:cubicBezTo>
                    <a:close/>
                    <a:moveTo>
                      <a:pt x="7803" y="1003"/>
                    </a:moveTo>
                    <a:cubicBezTo>
                      <a:pt x="7803" y="1003"/>
                      <a:pt x="7803" y="1003"/>
                      <a:pt x="7803" y="986"/>
                    </a:cubicBezTo>
                    <a:cubicBezTo>
                      <a:pt x="7803" y="986"/>
                      <a:pt x="7803" y="986"/>
                      <a:pt x="7803" y="1003"/>
                    </a:cubicBezTo>
                    <a:close/>
                    <a:moveTo>
                      <a:pt x="8288" y="3877"/>
                    </a:moveTo>
                    <a:cubicBezTo>
                      <a:pt x="8271" y="3860"/>
                      <a:pt x="8288" y="3860"/>
                      <a:pt x="8271" y="3827"/>
                    </a:cubicBezTo>
                    <a:lnTo>
                      <a:pt x="8321" y="3827"/>
                    </a:lnTo>
                    <a:lnTo>
                      <a:pt x="8321" y="3877"/>
                    </a:lnTo>
                    <a:cubicBezTo>
                      <a:pt x="8305" y="3860"/>
                      <a:pt x="8288" y="3860"/>
                      <a:pt x="8288" y="3877"/>
                    </a:cubicBezTo>
                    <a:close/>
                    <a:moveTo>
                      <a:pt x="8739" y="3676"/>
                    </a:moveTo>
                    <a:cubicBezTo>
                      <a:pt x="8772" y="3643"/>
                      <a:pt x="8789" y="3626"/>
                      <a:pt x="8839" y="3626"/>
                    </a:cubicBezTo>
                    <a:cubicBezTo>
                      <a:pt x="8823" y="3643"/>
                      <a:pt x="8839" y="3643"/>
                      <a:pt x="8856" y="3643"/>
                    </a:cubicBezTo>
                    <a:cubicBezTo>
                      <a:pt x="8823" y="3660"/>
                      <a:pt x="8789" y="3693"/>
                      <a:pt x="8756" y="3676"/>
                    </a:cubicBezTo>
                    <a:cubicBezTo>
                      <a:pt x="8806" y="3743"/>
                      <a:pt x="8806" y="3827"/>
                      <a:pt x="8806" y="3910"/>
                    </a:cubicBezTo>
                    <a:cubicBezTo>
                      <a:pt x="8772" y="3894"/>
                      <a:pt x="8756" y="3860"/>
                      <a:pt x="8706" y="3877"/>
                    </a:cubicBezTo>
                    <a:cubicBezTo>
                      <a:pt x="8722" y="3843"/>
                      <a:pt x="8655" y="3827"/>
                      <a:pt x="8706" y="3810"/>
                    </a:cubicBezTo>
                    <a:cubicBezTo>
                      <a:pt x="8706" y="3793"/>
                      <a:pt x="8655" y="3827"/>
                      <a:pt x="8672" y="3793"/>
                    </a:cubicBezTo>
                    <a:cubicBezTo>
                      <a:pt x="8655" y="3810"/>
                      <a:pt x="8639" y="3843"/>
                      <a:pt x="8622" y="3843"/>
                    </a:cubicBezTo>
                    <a:cubicBezTo>
                      <a:pt x="8622" y="3810"/>
                      <a:pt x="8572" y="3843"/>
                      <a:pt x="8572" y="3810"/>
                    </a:cubicBezTo>
                    <a:cubicBezTo>
                      <a:pt x="8572" y="3810"/>
                      <a:pt x="8572" y="3810"/>
                      <a:pt x="8555" y="3810"/>
                    </a:cubicBezTo>
                    <a:cubicBezTo>
                      <a:pt x="8538" y="3843"/>
                      <a:pt x="8522" y="3877"/>
                      <a:pt x="8505" y="3910"/>
                    </a:cubicBezTo>
                    <a:cubicBezTo>
                      <a:pt x="8488" y="3894"/>
                      <a:pt x="8488" y="3910"/>
                      <a:pt x="8455" y="3910"/>
                    </a:cubicBezTo>
                    <a:cubicBezTo>
                      <a:pt x="8472" y="3960"/>
                      <a:pt x="8488" y="3977"/>
                      <a:pt x="8522" y="3977"/>
                    </a:cubicBezTo>
                    <a:cubicBezTo>
                      <a:pt x="8505" y="3994"/>
                      <a:pt x="8505" y="4011"/>
                      <a:pt x="8505" y="4027"/>
                    </a:cubicBezTo>
                    <a:cubicBezTo>
                      <a:pt x="8505" y="3994"/>
                      <a:pt x="8455" y="4011"/>
                      <a:pt x="8472" y="4044"/>
                    </a:cubicBezTo>
                    <a:cubicBezTo>
                      <a:pt x="8472" y="4077"/>
                      <a:pt x="8472" y="4027"/>
                      <a:pt x="8455" y="4027"/>
                    </a:cubicBezTo>
                    <a:cubicBezTo>
                      <a:pt x="8422" y="4027"/>
                      <a:pt x="8438" y="4061"/>
                      <a:pt x="8438" y="4077"/>
                    </a:cubicBezTo>
                    <a:cubicBezTo>
                      <a:pt x="8438" y="4094"/>
                      <a:pt x="8455" y="4077"/>
                      <a:pt x="8472" y="4077"/>
                    </a:cubicBezTo>
                    <a:cubicBezTo>
                      <a:pt x="8472" y="4111"/>
                      <a:pt x="8438" y="4128"/>
                      <a:pt x="8422" y="4144"/>
                    </a:cubicBezTo>
                    <a:cubicBezTo>
                      <a:pt x="8422" y="4111"/>
                      <a:pt x="8422" y="4077"/>
                      <a:pt x="8371" y="4111"/>
                    </a:cubicBezTo>
                    <a:cubicBezTo>
                      <a:pt x="8371" y="4128"/>
                      <a:pt x="8405" y="4128"/>
                      <a:pt x="8388" y="4161"/>
                    </a:cubicBezTo>
                    <a:cubicBezTo>
                      <a:pt x="8355" y="4161"/>
                      <a:pt x="8388" y="4178"/>
                      <a:pt x="8388" y="4194"/>
                    </a:cubicBezTo>
                    <a:lnTo>
                      <a:pt x="8338" y="4194"/>
                    </a:lnTo>
                    <a:cubicBezTo>
                      <a:pt x="8371" y="4178"/>
                      <a:pt x="8371" y="4144"/>
                      <a:pt x="8338" y="4144"/>
                    </a:cubicBezTo>
                    <a:cubicBezTo>
                      <a:pt x="8321" y="4094"/>
                      <a:pt x="8371" y="4111"/>
                      <a:pt x="8355" y="4077"/>
                    </a:cubicBezTo>
                    <a:cubicBezTo>
                      <a:pt x="8438" y="4128"/>
                      <a:pt x="8438" y="3994"/>
                      <a:pt x="8388" y="3977"/>
                    </a:cubicBezTo>
                    <a:cubicBezTo>
                      <a:pt x="8371" y="3994"/>
                      <a:pt x="8321" y="3994"/>
                      <a:pt x="8338" y="4044"/>
                    </a:cubicBezTo>
                    <a:cubicBezTo>
                      <a:pt x="8288" y="4044"/>
                      <a:pt x="8238" y="4027"/>
                      <a:pt x="8221" y="4077"/>
                    </a:cubicBezTo>
                    <a:cubicBezTo>
                      <a:pt x="8204" y="4061"/>
                      <a:pt x="8221" y="4044"/>
                      <a:pt x="8221" y="4027"/>
                    </a:cubicBezTo>
                    <a:cubicBezTo>
                      <a:pt x="8221" y="4027"/>
                      <a:pt x="8221" y="4044"/>
                      <a:pt x="8238" y="4044"/>
                    </a:cubicBezTo>
                    <a:cubicBezTo>
                      <a:pt x="8221" y="4027"/>
                      <a:pt x="8221" y="4011"/>
                      <a:pt x="8221" y="3994"/>
                    </a:cubicBezTo>
                    <a:cubicBezTo>
                      <a:pt x="8204" y="4077"/>
                      <a:pt x="8137" y="3977"/>
                      <a:pt x="8104" y="4027"/>
                    </a:cubicBezTo>
                    <a:cubicBezTo>
                      <a:pt x="8087" y="4011"/>
                      <a:pt x="8087" y="3994"/>
                      <a:pt x="8071" y="3977"/>
                    </a:cubicBezTo>
                    <a:cubicBezTo>
                      <a:pt x="8071" y="3977"/>
                      <a:pt x="8087" y="3977"/>
                      <a:pt x="8087" y="3960"/>
                    </a:cubicBezTo>
                    <a:cubicBezTo>
                      <a:pt x="8087" y="3944"/>
                      <a:pt x="8071" y="3977"/>
                      <a:pt x="8071" y="3944"/>
                    </a:cubicBezTo>
                    <a:cubicBezTo>
                      <a:pt x="8054" y="3960"/>
                      <a:pt x="8054" y="3977"/>
                      <a:pt x="8054" y="4011"/>
                    </a:cubicBezTo>
                    <a:cubicBezTo>
                      <a:pt x="8037" y="4011"/>
                      <a:pt x="8054" y="3960"/>
                      <a:pt x="8004" y="3977"/>
                    </a:cubicBezTo>
                    <a:cubicBezTo>
                      <a:pt x="8004" y="3977"/>
                      <a:pt x="8021" y="3977"/>
                      <a:pt x="8037" y="3977"/>
                    </a:cubicBezTo>
                    <a:cubicBezTo>
                      <a:pt x="8037" y="3944"/>
                      <a:pt x="8054" y="3894"/>
                      <a:pt x="8037" y="3877"/>
                    </a:cubicBezTo>
                    <a:cubicBezTo>
                      <a:pt x="8021" y="3877"/>
                      <a:pt x="8021" y="3894"/>
                      <a:pt x="8004" y="3894"/>
                    </a:cubicBezTo>
                    <a:cubicBezTo>
                      <a:pt x="7987" y="3927"/>
                      <a:pt x="8021" y="3910"/>
                      <a:pt x="8021" y="3944"/>
                    </a:cubicBezTo>
                    <a:cubicBezTo>
                      <a:pt x="8021" y="3944"/>
                      <a:pt x="7987" y="3927"/>
                      <a:pt x="7937" y="3944"/>
                    </a:cubicBezTo>
                    <a:cubicBezTo>
                      <a:pt x="7937" y="3910"/>
                      <a:pt x="7920" y="3894"/>
                      <a:pt x="7937" y="3860"/>
                    </a:cubicBezTo>
                    <a:cubicBezTo>
                      <a:pt x="7954" y="3877"/>
                      <a:pt x="7954" y="3910"/>
                      <a:pt x="7970" y="3877"/>
                    </a:cubicBezTo>
                    <a:cubicBezTo>
                      <a:pt x="7937" y="3860"/>
                      <a:pt x="7970" y="3810"/>
                      <a:pt x="7937" y="3777"/>
                    </a:cubicBezTo>
                    <a:cubicBezTo>
                      <a:pt x="7970" y="3793"/>
                      <a:pt x="7970" y="3793"/>
                      <a:pt x="7987" y="3760"/>
                    </a:cubicBezTo>
                    <a:cubicBezTo>
                      <a:pt x="8021" y="3760"/>
                      <a:pt x="8021" y="3793"/>
                      <a:pt x="8054" y="3810"/>
                    </a:cubicBezTo>
                    <a:cubicBezTo>
                      <a:pt x="8071" y="3793"/>
                      <a:pt x="8087" y="3777"/>
                      <a:pt x="8137" y="3777"/>
                    </a:cubicBezTo>
                    <a:cubicBezTo>
                      <a:pt x="8137" y="3760"/>
                      <a:pt x="8121" y="3760"/>
                      <a:pt x="8121" y="3727"/>
                    </a:cubicBezTo>
                    <a:cubicBezTo>
                      <a:pt x="8121" y="3693"/>
                      <a:pt x="8071" y="3727"/>
                      <a:pt x="8071" y="3676"/>
                    </a:cubicBezTo>
                    <a:cubicBezTo>
                      <a:pt x="8054" y="3660"/>
                      <a:pt x="8037" y="3710"/>
                      <a:pt x="8037" y="3660"/>
                    </a:cubicBezTo>
                    <a:cubicBezTo>
                      <a:pt x="8071" y="3693"/>
                      <a:pt x="8021" y="3593"/>
                      <a:pt x="8087" y="3610"/>
                    </a:cubicBezTo>
                    <a:cubicBezTo>
                      <a:pt x="8104" y="3643"/>
                      <a:pt x="8121" y="3676"/>
                      <a:pt x="8154" y="3676"/>
                    </a:cubicBezTo>
                    <a:cubicBezTo>
                      <a:pt x="8154" y="3626"/>
                      <a:pt x="8188" y="3660"/>
                      <a:pt x="8204" y="3710"/>
                    </a:cubicBezTo>
                    <a:cubicBezTo>
                      <a:pt x="8221" y="3710"/>
                      <a:pt x="8221" y="3676"/>
                      <a:pt x="8221" y="3676"/>
                    </a:cubicBezTo>
                    <a:cubicBezTo>
                      <a:pt x="8238" y="3693"/>
                      <a:pt x="8254" y="3727"/>
                      <a:pt x="8288" y="3727"/>
                    </a:cubicBezTo>
                    <a:cubicBezTo>
                      <a:pt x="8305" y="3743"/>
                      <a:pt x="8271" y="3727"/>
                      <a:pt x="8254" y="3727"/>
                    </a:cubicBezTo>
                    <a:cubicBezTo>
                      <a:pt x="8254" y="3743"/>
                      <a:pt x="8271" y="3743"/>
                      <a:pt x="8288" y="3743"/>
                    </a:cubicBezTo>
                    <a:cubicBezTo>
                      <a:pt x="8271" y="3760"/>
                      <a:pt x="8271" y="3760"/>
                      <a:pt x="8288" y="3777"/>
                    </a:cubicBezTo>
                    <a:cubicBezTo>
                      <a:pt x="8254" y="3793"/>
                      <a:pt x="8188" y="3843"/>
                      <a:pt x="8171" y="3910"/>
                    </a:cubicBezTo>
                    <a:cubicBezTo>
                      <a:pt x="8188" y="3910"/>
                      <a:pt x="8188" y="3894"/>
                      <a:pt x="8204" y="3877"/>
                    </a:cubicBezTo>
                    <a:cubicBezTo>
                      <a:pt x="8221" y="3894"/>
                      <a:pt x="8221" y="3910"/>
                      <a:pt x="8221" y="3927"/>
                    </a:cubicBezTo>
                    <a:cubicBezTo>
                      <a:pt x="8254" y="3927"/>
                      <a:pt x="8221" y="3860"/>
                      <a:pt x="8271" y="3877"/>
                    </a:cubicBezTo>
                    <a:cubicBezTo>
                      <a:pt x="8271" y="3910"/>
                      <a:pt x="8254" y="3894"/>
                      <a:pt x="8271" y="3910"/>
                    </a:cubicBezTo>
                    <a:cubicBezTo>
                      <a:pt x="8288" y="3910"/>
                      <a:pt x="8338" y="3910"/>
                      <a:pt x="8338" y="3877"/>
                    </a:cubicBezTo>
                    <a:cubicBezTo>
                      <a:pt x="8371" y="3910"/>
                      <a:pt x="8388" y="3877"/>
                      <a:pt x="8405" y="3843"/>
                    </a:cubicBezTo>
                    <a:cubicBezTo>
                      <a:pt x="8388" y="3810"/>
                      <a:pt x="8371" y="3810"/>
                      <a:pt x="8355" y="3810"/>
                    </a:cubicBezTo>
                    <a:cubicBezTo>
                      <a:pt x="8355" y="3777"/>
                      <a:pt x="8388" y="3793"/>
                      <a:pt x="8388" y="3777"/>
                    </a:cubicBezTo>
                    <a:cubicBezTo>
                      <a:pt x="8371" y="3743"/>
                      <a:pt x="8321" y="3760"/>
                      <a:pt x="8321" y="3777"/>
                    </a:cubicBezTo>
                    <a:cubicBezTo>
                      <a:pt x="8321" y="3777"/>
                      <a:pt x="8338" y="3777"/>
                      <a:pt x="8338" y="3810"/>
                    </a:cubicBezTo>
                    <a:cubicBezTo>
                      <a:pt x="8321" y="3810"/>
                      <a:pt x="8271" y="3743"/>
                      <a:pt x="8321" y="3743"/>
                    </a:cubicBezTo>
                    <a:cubicBezTo>
                      <a:pt x="8271" y="3727"/>
                      <a:pt x="8288" y="3643"/>
                      <a:pt x="8305" y="3610"/>
                    </a:cubicBezTo>
                    <a:cubicBezTo>
                      <a:pt x="8321" y="3610"/>
                      <a:pt x="8321" y="3626"/>
                      <a:pt x="8338" y="3626"/>
                    </a:cubicBezTo>
                    <a:cubicBezTo>
                      <a:pt x="8355" y="3626"/>
                      <a:pt x="8338" y="3593"/>
                      <a:pt x="8355" y="3593"/>
                    </a:cubicBezTo>
                    <a:cubicBezTo>
                      <a:pt x="8338" y="3576"/>
                      <a:pt x="8321" y="3576"/>
                      <a:pt x="8338" y="3559"/>
                    </a:cubicBezTo>
                    <a:cubicBezTo>
                      <a:pt x="8355" y="3559"/>
                      <a:pt x="8355" y="3509"/>
                      <a:pt x="8388" y="3493"/>
                    </a:cubicBezTo>
                    <a:cubicBezTo>
                      <a:pt x="8405" y="3509"/>
                      <a:pt x="8422" y="3526"/>
                      <a:pt x="8455" y="3543"/>
                    </a:cubicBezTo>
                    <a:cubicBezTo>
                      <a:pt x="8371" y="3610"/>
                      <a:pt x="8472" y="3643"/>
                      <a:pt x="8472" y="3710"/>
                    </a:cubicBezTo>
                    <a:cubicBezTo>
                      <a:pt x="8472" y="3710"/>
                      <a:pt x="8488" y="3710"/>
                      <a:pt x="8488" y="3710"/>
                    </a:cubicBezTo>
                    <a:cubicBezTo>
                      <a:pt x="8505" y="3710"/>
                      <a:pt x="8522" y="3676"/>
                      <a:pt x="8522" y="3660"/>
                    </a:cubicBezTo>
                    <a:cubicBezTo>
                      <a:pt x="8589" y="3660"/>
                      <a:pt x="8622" y="3676"/>
                      <a:pt x="8639" y="3710"/>
                    </a:cubicBezTo>
                    <a:cubicBezTo>
                      <a:pt x="8655" y="3710"/>
                      <a:pt x="8622" y="3693"/>
                      <a:pt x="8639" y="3660"/>
                    </a:cubicBezTo>
                    <a:cubicBezTo>
                      <a:pt x="8655" y="3660"/>
                      <a:pt x="8672" y="3643"/>
                      <a:pt x="8706" y="3643"/>
                    </a:cubicBezTo>
                    <a:lnTo>
                      <a:pt x="8706" y="3676"/>
                    </a:lnTo>
                    <a:cubicBezTo>
                      <a:pt x="8706" y="3660"/>
                      <a:pt x="8739" y="3643"/>
                      <a:pt x="8739" y="3676"/>
                    </a:cubicBezTo>
                    <a:close/>
                    <a:moveTo>
                      <a:pt x="7820" y="1538"/>
                    </a:moveTo>
                    <a:cubicBezTo>
                      <a:pt x="7820" y="1538"/>
                      <a:pt x="7803" y="1538"/>
                      <a:pt x="7787" y="1538"/>
                    </a:cubicBezTo>
                    <a:cubicBezTo>
                      <a:pt x="7770" y="1521"/>
                      <a:pt x="7770" y="1504"/>
                      <a:pt x="7787" y="1488"/>
                    </a:cubicBezTo>
                    <a:cubicBezTo>
                      <a:pt x="7820" y="1488"/>
                      <a:pt x="7770" y="1504"/>
                      <a:pt x="7787" y="1538"/>
                    </a:cubicBezTo>
                    <a:cubicBezTo>
                      <a:pt x="7837" y="1538"/>
                      <a:pt x="7837" y="1488"/>
                      <a:pt x="7820" y="1454"/>
                    </a:cubicBezTo>
                    <a:cubicBezTo>
                      <a:pt x="7853" y="1437"/>
                      <a:pt x="7853" y="1471"/>
                      <a:pt x="7887" y="1471"/>
                    </a:cubicBezTo>
                    <a:cubicBezTo>
                      <a:pt x="7887" y="1504"/>
                      <a:pt x="7920" y="1538"/>
                      <a:pt x="7920" y="1504"/>
                    </a:cubicBezTo>
                    <a:cubicBezTo>
                      <a:pt x="7954" y="1538"/>
                      <a:pt x="7887" y="1571"/>
                      <a:pt x="7870" y="1605"/>
                    </a:cubicBezTo>
                    <a:cubicBezTo>
                      <a:pt x="7870" y="1621"/>
                      <a:pt x="7870" y="1588"/>
                      <a:pt x="7887" y="1605"/>
                    </a:cubicBezTo>
                    <a:cubicBezTo>
                      <a:pt x="7870" y="1621"/>
                      <a:pt x="7853" y="1638"/>
                      <a:pt x="7853" y="1671"/>
                    </a:cubicBezTo>
                    <a:cubicBezTo>
                      <a:pt x="7820" y="1655"/>
                      <a:pt x="7820" y="1638"/>
                      <a:pt x="7820" y="1605"/>
                    </a:cubicBezTo>
                    <a:cubicBezTo>
                      <a:pt x="7837" y="1605"/>
                      <a:pt x="7837" y="1588"/>
                      <a:pt x="7853" y="1588"/>
                    </a:cubicBezTo>
                    <a:cubicBezTo>
                      <a:pt x="7870" y="1554"/>
                      <a:pt x="7820" y="1571"/>
                      <a:pt x="7820" y="1538"/>
                    </a:cubicBezTo>
                    <a:close/>
                    <a:moveTo>
                      <a:pt x="5899" y="218"/>
                    </a:moveTo>
                    <a:cubicBezTo>
                      <a:pt x="5899" y="218"/>
                      <a:pt x="5899" y="201"/>
                      <a:pt x="5899" y="201"/>
                    </a:cubicBezTo>
                    <a:lnTo>
                      <a:pt x="5848" y="201"/>
                    </a:lnTo>
                    <a:cubicBezTo>
                      <a:pt x="5865" y="218"/>
                      <a:pt x="5848" y="201"/>
                      <a:pt x="5832" y="234"/>
                    </a:cubicBezTo>
                    <a:cubicBezTo>
                      <a:pt x="5798" y="184"/>
                      <a:pt x="5832" y="234"/>
                      <a:pt x="5798" y="234"/>
                    </a:cubicBezTo>
                    <a:cubicBezTo>
                      <a:pt x="5782" y="184"/>
                      <a:pt x="5848" y="168"/>
                      <a:pt x="5832" y="168"/>
                    </a:cubicBezTo>
                    <a:cubicBezTo>
                      <a:pt x="5832" y="134"/>
                      <a:pt x="5899" y="201"/>
                      <a:pt x="5899" y="151"/>
                    </a:cubicBezTo>
                    <a:cubicBezTo>
                      <a:pt x="5915" y="151"/>
                      <a:pt x="5899" y="201"/>
                      <a:pt x="5899" y="218"/>
                    </a:cubicBezTo>
                    <a:close/>
                    <a:moveTo>
                      <a:pt x="6350" y="2624"/>
                    </a:moveTo>
                    <a:cubicBezTo>
                      <a:pt x="6350" y="2640"/>
                      <a:pt x="6383" y="2674"/>
                      <a:pt x="6350" y="2657"/>
                    </a:cubicBezTo>
                    <a:cubicBezTo>
                      <a:pt x="6350" y="2674"/>
                      <a:pt x="6366" y="2674"/>
                      <a:pt x="6366" y="2691"/>
                    </a:cubicBezTo>
                    <a:cubicBezTo>
                      <a:pt x="6366" y="2691"/>
                      <a:pt x="6366" y="2707"/>
                      <a:pt x="6366" y="2707"/>
                    </a:cubicBezTo>
                    <a:cubicBezTo>
                      <a:pt x="6383" y="2707"/>
                      <a:pt x="6400" y="2674"/>
                      <a:pt x="6416" y="2657"/>
                    </a:cubicBezTo>
                    <a:cubicBezTo>
                      <a:pt x="6400" y="2707"/>
                      <a:pt x="6433" y="2657"/>
                      <a:pt x="6467" y="2674"/>
                    </a:cubicBezTo>
                    <a:cubicBezTo>
                      <a:pt x="6450" y="2624"/>
                      <a:pt x="6567" y="2607"/>
                      <a:pt x="6533" y="2473"/>
                    </a:cubicBezTo>
                    <a:cubicBezTo>
                      <a:pt x="6500" y="2490"/>
                      <a:pt x="6500" y="2457"/>
                      <a:pt x="6483" y="2473"/>
                    </a:cubicBezTo>
                    <a:cubicBezTo>
                      <a:pt x="6433" y="2524"/>
                      <a:pt x="6416" y="2590"/>
                      <a:pt x="6350" y="2624"/>
                    </a:cubicBezTo>
                    <a:close/>
                    <a:moveTo>
                      <a:pt x="6517" y="1705"/>
                    </a:moveTo>
                    <a:cubicBezTo>
                      <a:pt x="6517" y="1755"/>
                      <a:pt x="6483" y="1688"/>
                      <a:pt x="6483" y="1722"/>
                    </a:cubicBezTo>
                    <a:cubicBezTo>
                      <a:pt x="6500" y="1805"/>
                      <a:pt x="6584" y="1855"/>
                      <a:pt x="6634" y="1805"/>
                    </a:cubicBezTo>
                    <a:cubicBezTo>
                      <a:pt x="6584" y="1788"/>
                      <a:pt x="6550" y="1738"/>
                      <a:pt x="6517" y="1705"/>
                    </a:cubicBezTo>
                    <a:close/>
                    <a:moveTo>
                      <a:pt x="6667" y="1254"/>
                    </a:moveTo>
                    <a:cubicBezTo>
                      <a:pt x="6701" y="1304"/>
                      <a:pt x="6701" y="1321"/>
                      <a:pt x="6717" y="1371"/>
                    </a:cubicBezTo>
                    <a:cubicBezTo>
                      <a:pt x="6717" y="1321"/>
                      <a:pt x="6784" y="1270"/>
                      <a:pt x="6734" y="1220"/>
                    </a:cubicBezTo>
                    <a:cubicBezTo>
                      <a:pt x="6734" y="1254"/>
                      <a:pt x="6717" y="1254"/>
                      <a:pt x="6667" y="1254"/>
                    </a:cubicBezTo>
                    <a:close/>
                    <a:moveTo>
                      <a:pt x="7018" y="1387"/>
                    </a:moveTo>
                    <a:cubicBezTo>
                      <a:pt x="7035" y="1404"/>
                      <a:pt x="7035" y="1437"/>
                      <a:pt x="7051" y="1437"/>
                    </a:cubicBezTo>
                    <a:cubicBezTo>
                      <a:pt x="7068" y="1404"/>
                      <a:pt x="7051" y="1387"/>
                      <a:pt x="7018" y="1387"/>
                    </a:cubicBezTo>
                    <a:close/>
                    <a:moveTo>
                      <a:pt x="6834" y="2841"/>
                    </a:moveTo>
                    <a:cubicBezTo>
                      <a:pt x="6834" y="2808"/>
                      <a:pt x="6801" y="2791"/>
                      <a:pt x="6784" y="2774"/>
                    </a:cubicBezTo>
                    <a:cubicBezTo>
                      <a:pt x="6784" y="2808"/>
                      <a:pt x="6767" y="2824"/>
                      <a:pt x="6767" y="2858"/>
                    </a:cubicBezTo>
                    <a:cubicBezTo>
                      <a:pt x="6784" y="2858"/>
                      <a:pt x="6784" y="2841"/>
                      <a:pt x="6801" y="2841"/>
                    </a:cubicBezTo>
                    <a:cubicBezTo>
                      <a:pt x="6767" y="2891"/>
                      <a:pt x="6834" y="2891"/>
                      <a:pt x="6834" y="2891"/>
                    </a:cubicBezTo>
                    <a:cubicBezTo>
                      <a:pt x="6817" y="2891"/>
                      <a:pt x="6834" y="2925"/>
                      <a:pt x="6834" y="2941"/>
                    </a:cubicBezTo>
                    <a:cubicBezTo>
                      <a:pt x="6868" y="2958"/>
                      <a:pt x="6985" y="2958"/>
                      <a:pt x="7001" y="2858"/>
                    </a:cubicBezTo>
                    <a:cubicBezTo>
                      <a:pt x="6934" y="2858"/>
                      <a:pt x="6901" y="2791"/>
                      <a:pt x="6834" y="2841"/>
                    </a:cubicBezTo>
                    <a:close/>
                    <a:moveTo>
                      <a:pt x="6617" y="3743"/>
                    </a:moveTo>
                    <a:cubicBezTo>
                      <a:pt x="6650" y="3727"/>
                      <a:pt x="6617" y="3793"/>
                      <a:pt x="6650" y="3777"/>
                    </a:cubicBezTo>
                    <a:cubicBezTo>
                      <a:pt x="6650" y="3727"/>
                      <a:pt x="6650" y="3760"/>
                      <a:pt x="6684" y="3777"/>
                    </a:cubicBezTo>
                    <a:cubicBezTo>
                      <a:pt x="6684" y="3760"/>
                      <a:pt x="6701" y="3760"/>
                      <a:pt x="6701" y="3743"/>
                    </a:cubicBezTo>
                    <a:cubicBezTo>
                      <a:pt x="6684" y="3743"/>
                      <a:pt x="6634" y="3710"/>
                      <a:pt x="6617" y="3743"/>
                    </a:cubicBezTo>
                    <a:close/>
                    <a:moveTo>
                      <a:pt x="6650" y="2006"/>
                    </a:moveTo>
                    <a:cubicBezTo>
                      <a:pt x="6684" y="1989"/>
                      <a:pt x="6634" y="2089"/>
                      <a:pt x="6684" y="2106"/>
                    </a:cubicBezTo>
                    <a:cubicBezTo>
                      <a:pt x="6667" y="2039"/>
                      <a:pt x="6684" y="2072"/>
                      <a:pt x="6684" y="2006"/>
                    </a:cubicBezTo>
                    <a:cubicBezTo>
                      <a:pt x="6684" y="1972"/>
                      <a:pt x="6617" y="1989"/>
                      <a:pt x="6650" y="2006"/>
                    </a:cubicBezTo>
                    <a:close/>
                    <a:moveTo>
                      <a:pt x="7352" y="2473"/>
                    </a:moveTo>
                    <a:cubicBezTo>
                      <a:pt x="7335" y="2540"/>
                      <a:pt x="7302" y="2557"/>
                      <a:pt x="7252" y="2624"/>
                    </a:cubicBezTo>
                    <a:cubicBezTo>
                      <a:pt x="7319" y="2640"/>
                      <a:pt x="7252" y="2674"/>
                      <a:pt x="7252" y="2707"/>
                    </a:cubicBezTo>
                    <a:cubicBezTo>
                      <a:pt x="7269" y="2707"/>
                      <a:pt x="7285" y="2707"/>
                      <a:pt x="7285" y="2741"/>
                    </a:cubicBezTo>
                    <a:cubicBezTo>
                      <a:pt x="7319" y="2724"/>
                      <a:pt x="7302" y="2724"/>
                      <a:pt x="7335" y="2741"/>
                    </a:cubicBezTo>
                    <a:cubicBezTo>
                      <a:pt x="7402" y="2674"/>
                      <a:pt x="7386" y="2607"/>
                      <a:pt x="7452" y="2540"/>
                    </a:cubicBezTo>
                    <a:cubicBezTo>
                      <a:pt x="7486" y="2507"/>
                      <a:pt x="7519" y="2540"/>
                      <a:pt x="7519" y="2473"/>
                    </a:cubicBezTo>
                    <a:cubicBezTo>
                      <a:pt x="7486" y="2457"/>
                      <a:pt x="7469" y="2440"/>
                      <a:pt x="7452" y="2423"/>
                    </a:cubicBezTo>
                    <a:cubicBezTo>
                      <a:pt x="7436" y="2457"/>
                      <a:pt x="7386" y="2490"/>
                      <a:pt x="7352" y="2473"/>
                    </a:cubicBezTo>
                    <a:close/>
                    <a:moveTo>
                      <a:pt x="1588" y="5414"/>
                    </a:moveTo>
                    <a:cubicBezTo>
                      <a:pt x="1588" y="5381"/>
                      <a:pt x="1621" y="5431"/>
                      <a:pt x="1655" y="5414"/>
                    </a:cubicBezTo>
                    <a:cubicBezTo>
                      <a:pt x="1655" y="5347"/>
                      <a:pt x="1671" y="5347"/>
                      <a:pt x="1688" y="5280"/>
                    </a:cubicBezTo>
                    <a:cubicBezTo>
                      <a:pt x="1571" y="5264"/>
                      <a:pt x="1521" y="5397"/>
                      <a:pt x="1588" y="5414"/>
                    </a:cubicBezTo>
                    <a:close/>
                    <a:moveTo>
                      <a:pt x="6667" y="4779"/>
                    </a:moveTo>
                    <a:cubicBezTo>
                      <a:pt x="6634" y="4813"/>
                      <a:pt x="6634" y="4896"/>
                      <a:pt x="6617" y="4946"/>
                    </a:cubicBezTo>
                    <a:cubicBezTo>
                      <a:pt x="6634" y="4946"/>
                      <a:pt x="6634" y="4963"/>
                      <a:pt x="6650" y="4963"/>
                    </a:cubicBezTo>
                    <a:cubicBezTo>
                      <a:pt x="6684" y="4946"/>
                      <a:pt x="6650" y="4896"/>
                      <a:pt x="6684" y="4863"/>
                    </a:cubicBezTo>
                    <a:cubicBezTo>
                      <a:pt x="6634" y="4846"/>
                      <a:pt x="6684" y="4829"/>
                      <a:pt x="6667" y="4779"/>
                    </a:cubicBezTo>
                    <a:close/>
                    <a:moveTo>
                      <a:pt x="5297" y="602"/>
                    </a:moveTo>
                    <a:cubicBezTo>
                      <a:pt x="5197" y="635"/>
                      <a:pt x="5247" y="552"/>
                      <a:pt x="5247" y="518"/>
                    </a:cubicBezTo>
                    <a:cubicBezTo>
                      <a:pt x="5230" y="502"/>
                      <a:pt x="5330" y="552"/>
                      <a:pt x="5297" y="602"/>
                    </a:cubicBezTo>
                    <a:close/>
                    <a:moveTo>
                      <a:pt x="6834" y="4829"/>
                    </a:moveTo>
                    <a:cubicBezTo>
                      <a:pt x="6784" y="4829"/>
                      <a:pt x="6784" y="4863"/>
                      <a:pt x="6751" y="4829"/>
                    </a:cubicBezTo>
                    <a:cubicBezTo>
                      <a:pt x="6751" y="4863"/>
                      <a:pt x="6734" y="4879"/>
                      <a:pt x="6717" y="4913"/>
                    </a:cubicBezTo>
                    <a:cubicBezTo>
                      <a:pt x="6734" y="4913"/>
                      <a:pt x="6751" y="4930"/>
                      <a:pt x="6751" y="4930"/>
                    </a:cubicBezTo>
                    <a:cubicBezTo>
                      <a:pt x="6767" y="4896"/>
                      <a:pt x="6817" y="4846"/>
                      <a:pt x="6851" y="4879"/>
                    </a:cubicBezTo>
                    <a:cubicBezTo>
                      <a:pt x="6868" y="4846"/>
                      <a:pt x="6868" y="4796"/>
                      <a:pt x="6868" y="4746"/>
                    </a:cubicBezTo>
                    <a:cubicBezTo>
                      <a:pt x="6851" y="4779"/>
                      <a:pt x="6817" y="4779"/>
                      <a:pt x="6834" y="4829"/>
                    </a:cubicBezTo>
                    <a:close/>
                    <a:moveTo>
                      <a:pt x="6767" y="4161"/>
                    </a:moveTo>
                    <a:cubicBezTo>
                      <a:pt x="6784" y="4161"/>
                      <a:pt x="6801" y="4161"/>
                      <a:pt x="6801" y="4178"/>
                    </a:cubicBezTo>
                    <a:cubicBezTo>
                      <a:pt x="6801" y="4161"/>
                      <a:pt x="6817" y="4144"/>
                      <a:pt x="6817" y="4128"/>
                    </a:cubicBezTo>
                    <a:cubicBezTo>
                      <a:pt x="6784" y="4128"/>
                      <a:pt x="6751" y="4194"/>
                      <a:pt x="6767" y="4161"/>
                    </a:cubicBezTo>
                    <a:close/>
                    <a:moveTo>
                      <a:pt x="6751" y="3459"/>
                    </a:moveTo>
                    <a:cubicBezTo>
                      <a:pt x="6751" y="3493"/>
                      <a:pt x="6751" y="3509"/>
                      <a:pt x="6767" y="3509"/>
                    </a:cubicBezTo>
                    <a:cubicBezTo>
                      <a:pt x="6784" y="3509"/>
                      <a:pt x="6784" y="3493"/>
                      <a:pt x="6801" y="3509"/>
                    </a:cubicBezTo>
                    <a:cubicBezTo>
                      <a:pt x="6801" y="3476"/>
                      <a:pt x="6784" y="3476"/>
                      <a:pt x="6801" y="3459"/>
                    </a:cubicBezTo>
                    <a:cubicBezTo>
                      <a:pt x="6767" y="3459"/>
                      <a:pt x="6784" y="3459"/>
                      <a:pt x="6751" y="3459"/>
                    </a:cubicBezTo>
                    <a:close/>
                    <a:moveTo>
                      <a:pt x="6868" y="4595"/>
                    </a:moveTo>
                    <a:cubicBezTo>
                      <a:pt x="6868" y="4646"/>
                      <a:pt x="6851" y="4679"/>
                      <a:pt x="6868" y="4712"/>
                    </a:cubicBezTo>
                    <a:cubicBezTo>
                      <a:pt x="6884" y="4729"/>
                      <a:pt x="6934" y="4712"/>
                      <a:pt x="6968" y="4679"/>
                    </a:cubicBezTo>
                    <a:cubicBezTo>
                      <a:pt x="6968" y="4629"/>
                      <a:pt x="6968" y="4595"/>
                      <a:pt x="6951" y="4579"/>
                    </a:cubicBezTo>
                    <a:cubicBezTo>
                      <a:pt x="6934" y="4579"/>
                      <a:pt x="6901" y="4595"/>
                      <a:pt x="6868" y="4595"/>
                    </a:cubicBezTo>
                    <a:close/>
                    <a:moveTo>
                      <a:pt x="7553" y="2741"/>
                    </a:moveTo>
                    <a:cubicBezTo>
                      <a:pt x="7519" y="2707"/>
                      <a:pt x="7569" y="2674"/>
                      <a:pt x="7586" y="2691"/>
                    </a:cubicBezTo>
                    <a:cubicBezTo>
                      <a:pt x="7586" y="2724"/>
                      <a:pt x="7569" y="2741"/>
                      <a:pt x="7553" y="2741"/>
                    </a:cubicBezTo>
                    <a:close/>
                    <a:moveTo>
                      <a:pt x="7536" y="2908"/>
                    </a:moveTo>
                    <a:cubicBezTo>
                      <a:pt x="7569" y="2925"/>
                      <a:pt x="7586" y="2908"/>
                      <a:pt x="7586" y="2925"/>
                    </a:cubicBezTo>
                    <a:cubicBezTo>
                      <a:pt x="7620" y="2941"/>
                      <a:pt x="7569" y="2925"/>
                      <a:pt x="7569" y="2975"/>
                    </a:cubicBezTo>
                    <a:cubicBezTo>
                      <a:pt x="7553" y="2958"/>
                      <a:pt x="7553" y="2925"/>
                      <a:pt x="7519" y="2958"/>
                    </a:cubicBezTo>
                    <a:cubicBezTo>
                      <a:pt x="7486" y="2941"/>
                      <a:pt x="7536" y="2925"/>
                      <a:pt x="7536" y="2908"/>
                    </a:cubicBezTo>
                    <a:close/>
                    <a:moveTo>
                      <a:pt x="7469" y="2858"/>
                    </a:moveTo>
                    <a:cubicBezTo>
                      <a:pt x="7469" y="2841"/>
                      <a:pt x="7536" y="2808"/>
                      <a:pt x="7569" y="2808"/>
                    </a:cubicBezTo>
                    <a:cubicBezTo>
                      <a:pt x="7553" y="2858"/>
                      <a:pt x="7503" y="2858"/>
                      <a:pt x="7486" y="2891"/>
                    </a:cubicBezTo>
                    <a:cubicBezTo>
                      <a:pt x="7469" y="2891"/>
                      <a:pt x="7503" y="2841"/>
                      <a:pt x="7469" y="2858"/>
                    </a:cubicBezTo>
                    <a:close/>
                    <a:moveTo>
                      <a:pt x="7386" y="3693"/>
                    </a:moveTo>
                    <a:cubicBezTo>
                      <a:pt x="7402" y="3643"/>
                      <a:pt x="7419" y="3626"/>
                      <a:pt x="7436" y="3593"/>
                    </a:cubicBezTo>
                    <a:cubicBezTo>
                      <a:pt x="7452" y="3626"/>
                      <a:pt x="7452" y="3610"/>
                      <a:pt x="7486" y="3610"/>
                    </a:cubicBezTo>
                    <a:cubicBezTo>
                      <a:pt x="7436" y="3593"/>
                      <a:pt x="7503" y="3509"/>
                      <a:pt x="7452" y="3493"/>
                    </a:cubicBezTo>
                    <a:cubicBezTo>
                      <a:pt x="7469" y="3459"/>
                      <a:pt x="7486" y="3476"/>
                      <a:pt x="7486" y="3442"/>
                    </a:cubicBezTo>
                    <a:cubicBezTo>
                      <a:pt x="7536" y="3442"/>
                      <a:pt x="7569" y="3459"/>
                      <a:pt x="7586" y="3442"/>
                    </a:cubicBezTo>
                    <a:cubicBezTo>
                      <a:pt x="7603" y="3476"/>
                      <a:pt x="7586" y="3543"/>
                      <a:pt x="7620" y="3626"/>
                    </a:cubicBezTo>
                    <a:cubicBezTo>
                      <a:pt x="7569" y="3593"/>
                      <a:pt x="7620" y="3676"/>
                      <a:pt x="7603" y="3693"/>
                    </a:cubicBezTo>
                    <a:cubicBezTo>
                      <a:pt x="7620" y="3727"/>
                      <a:pt x="7636" y="3693"/>
                      <a:pt x="7653" y="3710"/>
                    </a:cubicBezTo>
                    <a:cubicBezTo>
                      <a:pt x="7636" y="3727"/>
                      <a:pt x="7603" y="3727"/>
                      <a:pt x="7603" y="3760"/>
                    </a:cubicBezTo>
                    <a:cubicBezTo>
                      <a:pt x="7586" y="3743"/>
                      <a:pt x="7569" y="3727"/>
                      <a:pt x="7569" y="3777"/>
                    </a:cubicBezTo>
                    <a:cubicBezTo>
                      <a:pt x="7553" y="3777"/>
                      <a:pt x="7553" y="3760"/>
                      <a:pt x="7536" y="3760"/>
                    </a:cubicBezTo>
                    <a:cubicBezTo>
                      <a:pt x="7519" y="3727"/>
                      <a:pt x="7553" y="3727"/>
                      <a:pt x="7536" y="3693"/>
                    </a:cubicBezTo>
                    <a:lnTo>
                      <a:pt x="7586" y="3693"/>
                    </a:lnTo>
                    <a:cubicBezTo>
                      <a:pt x="7603" y="3660"/>
                      <a:pt x="7536" y="3660"/>
                      <a:pt x="7586" y="3660"/>
                    </a:cubicBezTo>
                    <a:cubicBezTo>
                      <a:pt x="7586" y="3626"/>
                      <a:pt x="7553" y="3626"/>
                      <a:pt x="7519" y="3626"/>
                    </a:cubicBezTo>
                    <a:cubicBezTo>
                      <a:pt x="7519" y="3643"/>
                      <a:pt x="7536" y="3643"/>
                      <a:pt x="7536" y="3643"/>
                    </a:cubicBezTo>
                    <a:cubicBezTo>
                      <a:pt x="7536" y="3676"/>
                      <a:pt x="7469" y="3710"/>
                      <a:pt x="7519" y="3743"/>
                    </a:cubicBezTo>
                    <a:cubicBezTo>
                      <a:pt x="7519" y="3827"/>
                      <a:pt x="7452" y="3727"/>
                      <a:pt x="7452" y="3793"/>
                    </a:cubicBezTo>
                    <a:cubicBezTo>
                      <a:pt x="7402" y="3760"/>
                      <a:pt x="7352" y="3810"/>
                      <a:pt x="7302" y="3743"/>
                    </a:cubicBezTo>
                    <a:cubicBezTo>
                      <a:pt x="7285" y="3760"/>
                      <a:pt x="7269" y="3760"/>
                      <a:pt x="7269" y="3793"/>
                    </a:cubicBezTo>
                    <a:cubicBezTo>
                      <a:pt x="7235" y="3760"/>
                      <a:pt x="7285" y="3743"/>
                      <a:pt x="7285" y="3710"/>
                    </a:cubicBezTo>
                    <a:cubicBezTo>
                      <a:pt x="7319" y="3710"/>
                      <a:pt x="7352" y="3676"/>
                      <a:pt x="7386" y="3693"/>
                    </a:cubicBezTo>
                    <a:close/>
                    <a:moveTo>
                      <a:pt x="6734" y="1354"/>
                    </a:moveTo>
                    <a:cubicBezTo>
                      <a:pt x="6734" y="1371"/>
                      <a:pt x="6717" y="1371"/>
                      <a:pt x="6717" y="1387"/>
                    </a:cubicBezTo>
                    <a:cubicBezTo>
                      <a:pt x="6734" y="1387"/>
                      <a:pt x="6717" y="1404"/>
                      <a:pt x="6717" y="1437"/>
                    </a:cubicBezTo>
                    <a:cubicBezTo>
                      <a:pt x="6767" y="1421"/>
                      <a:pt x="6751" y="1371"/>
                      <a:pt x="6734" y="1354"/>
                    </a:cubicBezTo>
                    <a:close/>
                    <a:moveTo>
                      <a:pt x="5915" y="3810"/>
                    </a:moveTo>
                    <a:cubicBezTo>
                      <a:pt x="5949" y="3827"/>
                      <a:pt x="5949" y="3860"/>
                      <a:pt x="5949" y="3877"/>
                    </a:cubicBezTo>
                    <a:cubicBezTo>
                      <a:pt x="5965" y="3860"/>
                      <a:pt x="5965" y="3827"/>
                      <a:pt x="5999" y="3827"/>
                    </a:cubicBezTo>
                    <a:cubicBezTo>
                      <a:pt x="5999" y="3827"/>
                      <a:pt x="6015" y="3843"/>
                      <a:pt x="6015" y="3827"/>
                    </a:cubicBezTo>
                    <a:cubicBezTo>
                      <a:pt x="5982" y="3793"/>
                      <a:pt x="5932" y="3793"/>
                      <a:pt x="5915" y="3810"/>
                    </a:cubicBezTo>
                    <a:close/>
                    <a:moveTo>
                      <a:pt x="6066" y="702"/>
                    </a:moveTo>
                    <a:cubicBezTo>
                      <a:pt x="6049" y="669"/>
                      <a:pt x="6099" y="552"/>
                      <a:pt x="6049" y="569"/>
                    </a:cubicBezTo>
                    <a:cubicBezTo>
                      <a:pt x="6066" y="552"/>
                      <a:pt x="6082" y="535"/>
                      <a:pt x="6099" y="535"/>
                    </a:cubicBezTo>
                    <a:cubicBezTo>
                      <a:pt x="6099" y="585"/>
                      <a:pt x="6082" y="619"/>
                      <a:pt x="6066" y="702"/>
                    </a:cubicBezTo>
                    <a:close/>
                    <a:moveTo>
                      <a:pt x="6015" y="1070"/>
                    </a:moveTo>
                    <a:cubicBezTo>
                      <a:pt x="5999" y="1070"/>
                      <a:pt x="5982" y="1070"/>
                      <a:pt x="5982" y="1070"/>
                    </a:cubicBezTo>
                    <a:cubicBezTo>
                      <a:pt x="6032" y="1087"/>
                      <a:pt x="6032" y="1053"/>
                      <a:pt x="6082" y="1070"/>
                    </a:cubicBezTo>
                    <a:cubicBezTo>
                      <a:pt x="6066" y="1103"/>
                      <a:pt x="6099" y="1103"/>
                      <a:pt x="6099" y="1103"/>
                    </a:cubicBezTo>
                    <a:cubicBezTo>
                      <a:pt x="6132" y="1087"/>
                      <a:pt x="6116" y="1070"/>
                      <a:pt x="6149" y="1087"/>
                    </a:cubicBezTo>
                    <a:cubicBezTo>
                      <a:pt x="6149" y="1003"/>
                      <a:pt x="6049" y="1087"/>
                      <a:pt x="6015" y="1020"/>
                    </a:cubicBezTo>
                    <a:cubicBezTo>
                      <a:pt x="5999" y="1036"/>
                      <a:pt x="6032" y="1053"/>
                      <a:pt x="6015" y="1070"/>
                    </a:cubicBezTo>
                    <a:close/>
                    <a:moveTo>
                      <a:pt x="5832" y="2824"/>
                    </a:moveTo>
                    <a:cubicBezTo>
                      <a:pt x="5882" y="2824"/>
                      <a:pt x="5832" y="2891"/>
                      <a:pt x="5865" y="2908"/>
                    </a:cubicBezTo>
                    <a:cubicBezTo>
                      <a:pt x="5865" y="2891"/>
                      <a:pt x="5899" y="2908"/>
                      <a:pt x="5865" y="2925"/>
                    </a:cubicBezTo>
                    <a:cubicBezTo>
                      <a:pt x="5915" y="2941"/>
                      <a:pt x="5915" y="2958"/>
                      <a:pt x="5965" y="2975"/>
                    </a:cubicBezTo>
                    <a:cubicBezTo>
                      <a:pt x="5932" y="2874"/>
                      <a:pt x="5865" y="2858"/>
                      <a:pt x="5832" y="2774"/>
                    </a:cubicBezTo>
                    <a:cubicBezTo>
                      <a:pt x="5832" y="2791"/>
                      <a:pt x="5815" y="2808"/>
                      <a:pt x="5832" y="2824"/>
                    </a:cubicBezTo>
                    <a:close/>
                    <a:moveTo>
                      <a:pt x="5230" y="2858"/>
                    </a:moveTo>
                    <a:cubicBezTo>
                      <a:pt x="5230" y="2891"/>
                      <a:pt x="5247" y="2891"/>
                      <a:pt x="5264" y="2908"/>
                    </a:cubicBezTo>
                    <a:cubicBezTo>
                      <a:pt x="5264" y="2874"/>
                      <a:pt x="5314" y="2908"/>
                      <a:pt x="5314" y="2874"/>
                    </a:cubicBezTo>
                    <a:cubicBezTo>
                      <a:pt x="5264" y="2824"/>
                      <a:pt x="5280" y="2891"/>
                      <a:pt x="5230" y="2858"/>
                    </a:cubicBezTo>
                    <a:close/>
                    <a:moveTo>
                      <a:pt x="5280" y="2674"/>
                    </a:moveTo>
                    <a:cubicBezTo>
                      <a:pt x="5247" y="2674"/>
                      <a:pt x="5230" y="2707"/>
                      <a:pt x="5197" y="2691"/>
                    </a:cubicBezTo>
                    <a:lnTo>
                      <a:pt x="5197" y="2741"/>
                    </a:lnTo>
                    <a:cubicBezTo>
                      <a:pt x="5230" y="2741"/>
                      <a:pt x="5314" y="2774"/>
                      <a:pt x="5314" y="2707"/>
                    </a:cubicBezTo>
                    <a:cubicBezTo>
                      <a:pt x="5314" y="2691"/>
                      <a:pt x="5264" y="2724"/>
                      <a:pt x="5280" y="2674"/>
                    </a:cubicBezTo>
                    <a:close/>
                    <a:moveTo>
                      <a:pt x="5280" y="2958"/>
                    </a:moveTo>
                    <a:cubicBezTo>
                      <a:pt x="5297" y="2991"/>
                      <a:pt x="5264" y="3008"/>
                      <a:pt x="5280" y="3041"/>
                    </a:cubicBezTo>
                    <a:cubicBezTo>
                      <a:pt x="5347" y="3058"/>
                      <a:pt x="5314" y="2925"/>
                      <a:pt x="5381" y="2975"/>
                    </a:cubicBezTo>
                    <a:cubicBezTo>
                      <a:pt x="5397" y="2941"/>
                      <a:pt x="5347" y="2975"/>
                      <a:pt x="5347" y="2941"/>
                    </a:cubicBezTo>
                    <a:cubicBezTo>
                      <a:pt x="5364" y="2941"/>
                      <a:pt x="5364" y="2941"/>
                      <a:pt x="5347" y="2941"/>
                    </a:cubicBezTo>
                    <a:cubicBezTo>
                      <a:pt x="5330" y="2941"/>
                      <a:pt x="5314" y="3008"/>
                      <a:pt x="5280" y="2958"/>
                    </a:cubicBezTo>
                    <a:close/>
                    <a:moveTo>
                      <a:pt x="7670" y="2607"/>
                    </a:moveTo>
                    <a:cubicBezTo>
                      <a:pt x="7703" y="2607"/>
                      <a:pt x="7653" y="2657"/>
                      <a:pt x="7653" y="2624"/>
                    </a:cubicBezTo>
                    <a:cubicBezTo>
                      <a:pt x="7636" y="2624"/>
                      <a:pt x="7636" y="2657"/>
                      <a:pt x="7636" y="2674"/>
                    </a:cubicBezTo>
                    <a:cubicBezTo>
                      <a:pt x="7620" y="2657"/>
                      <a:pt x="7603" y="2657"/>
                      <a:pt x="7586" y="2657"/>
                    </a:cubicBezTo>
                    <a:cubicBezTo>
                      <a:pt x="7603" y="2624"/>
                      <a:pt x="7653" y="2624"/>
                      <a:pt x="7670" y="2607"/>
                    </a:cubicBezTo>
                    <a:close/>
                    <a:moveTo>
                      <a:pt x="6366" y="2941"/>
                    </a:moveTo>
                    <a:cubicBezTo>
                      <a:pt x="6300" y="2958"/>
                      <a:pt x="6283" y="2908"/>
                      <a:pt x="6233" y="2908"/>
                    </a:cubicBezTo>
                    <a:cubicBezTo>
                      <a:pt x="6233" y="2941"/>
                      <a:pt x="6233" y="2941"/>
                      <a:pt x="6233" y="2975"/>
                    </a:cubicBezTo>
                    <a:cubicBezTo>
                      <a:pt x="6266" y="2991"/>
                      <a:pt x="6249" y="2941"/>
                      <a:pt x="6283" y="2941"/>
                    </a:cubicBezTo>
                    <a:cubicBezTo>
                      <a:pt x="6283" y="2975"/>
                      <a:pt x="6249" y="2958"/>
                      <a:pt x="6266" y="2991"/>
                    </a:cubicBezTo>
                    <a:cubicBezTo>
                      <a:pt x="6316" y="2991"/>
                      <a:pt x="6350" y="2991"/>
                      <a:pt x="6366" y="2958"/>
                    </a:cubicBezTo>
                    <a:cubicBezTo>
                      <a:pt x="6366" y="2958"/>
                      <a:pt x="6366" y="2941"/>
                      <a:pt x="6366" y="2941"/>
                    </a:cubicBezTo>
                    <a:close/>
                    <a:moveTo>
                      <a:pt x="6333" y="3392"/>
                    </a:moveTo>
                    <a:cubicBezTo>
                      <a:pt x="6300" y="3409"/>
                      <a:pt x="6300" y="3359"/>
                      <a:pt x="6266" y="3376"/>
                    </a:cubicBezTo>
                    <a:cubicBezTo>
                      <a:pt x="6266" y="3409"/>
                      <a:pt x="6249" y="3409"/>
                      <a:pt x="6249" y="3442"/>
                    </a:cubicBezTo>
                    <a:cubicBezTo>
                      <a:pt x="6300" y="3442"/>
                      <a:pt x="6300" y="3409"/>
                      <a:pt x="6333" y="3392"/>
                    </a:cubicBezTo>
                    <a:close/>
                    <a:moveTo>
                      <a:pt x="6149" y="4545"/>
                    </a:moveTo>
                    <a:cubicBezTo>
                      <a:pt x="6132" y="4595"/>
                      <a:pt x="6149" y="4629"/>
                      <a:pt x="6116" y="4612"/>
                    </a:cubicBezTo>
                    <a:cubicBezTo>
                      <a:pt x="6132" y="4662"/>
                      <a:pt x="6082" y="4779"/>
                      <a:pt x="6199" y="4762"/>
                    </a:cubicBezTo>
                    <a:cubicBezTo>
                      <a:pt x="6199" y="4746"/>
                      <a:pt x="6216" y="4712"/>
                      <a:pt x="6199" y="4712"/>
                    </a:cubicBezTo>
                    <a:cubicBezTo>
                      <a:pt x="6183" y="4746"/>
                      <a:pt x="6166" y="4679"/>
                      <a:pt x="6149" y="4662"/>
                    </a:cubicBezTo>
                    <a:cubicBezTo>
                      <a:pt x="6149" y="4612"/>
                      <a:pt x="6199" y="4562"/>
                      <a:pt x="6149" y="4545"/>
                    </a:cubicBezTo>
                    <a:close/>
                    <a:moveTo>
                      <a:pt x="6366" y="4595"/>
                    </a:moveTo>
                    <a:cubicBezTo>
                      <a:pt x="6316" y="4595"/>
                      <a:pt x="6333" y="4646"/>
                      <a:pt x="6350" y="4662"/>
                    </a:cubicBezTo>
                    <a:cubicBezTo>
                      <a:pt x="6350" y="4629"/>
                      <a:pt x="6366" y="4629"/>
                      <a:pt x="6366" y="4595"/>
                    </a:cubicBezTo>
                    <a:close/>
                    <a:moveTo>
                      <a:pt x="6300" y="2006"/>
                    </a:moveTo>
                    <a:cubicBezTo>
                      <a:pt x="6283" y="1989"/>
                      <a:pt x="6249" y="1972"/>
                      <a:pt x="6266" y="1955"/>
                    </a:cubicBezTo>
                    <a:cubicBezTo>
                      <a:pt x="6216" y="1955"/>
                      <a:pt x="6266" y="2056"/>
                      <a:pt x="6300" y="2006"/>
                    </a:cubicBezTo>
                    <a:close/>
                    <a:moveTo>
                      <a:pt x="6316" y="2624"/>
                    </a:moveTo>
                    <a:cubicBezTo>
                      <a:pt x="6366" y="2640"/>
                      <a:pt x="6333" y="2707"/>
                      <a:pt x="6300" y="2674"/>
                    </a:cubicBezTo>
                    <a:cubicBezTo>
                      <a:pt x="6300" y="2657"/>
                      <a:pt x="6316" y="2640"/>
                      <a:pt x="6316" y="2624"/>
                    </a:cubicBezTo>
                    <a:close/>
                    <a:moveTo>
                      <a:pt x="6634" y="4211"/>
                    </a:moveTo>
                    <a:cubicBezTo>
                      <a:pt x="6600" y="4261"/>
                      <a:pt x="6600" y="4278"/>
                      <a:pt x="6584" y="4328"/>
                    </a:cubicBezTo>
                    <a:cubicBezTo>
                      <a:pt x="6617" y="4361"/>
                      <a:pt x="6634" y="4361"/>
                      <a:pt x="6617" y="4445"/>
                    </a:cubicBezTo>
                    <a:cubicBezTo>
                      <a:pt x="6634" y="4428"/>
                      <a:pt x="6667" y="4378"/>
                      <a:pt x="6701" y="4412"/>
                    </a:cubicBezTo>
                    <a:lnTo>
                      <a:pt x="6650" y="4412"/>
                    </a:lnTo>
                    <a:cubicBezTo>
                      <a:pt x="6650" y="4478"/>
                      <a:pt x="6650" y="4495"/>
                      <a:pt x="6650" y="4545"/>
                    </a:cubicBezTo>
                    <a:cubicBezTo>
                      <a:pt x="6701" y="4529"/>
                      <a:pt x="6717" y="4545"/>
                      <a:pt x="6767" y="4545"/>
                    </a:cubicBezTo>
                    <a:cubicBezTo>
                      <a:pt x="6784" y="4529"/>
                      <a:pt x="6801" y="4512"/>
                      <a:pt x="6817" y="4478"/>
                    </a:cubicBezTo>
                    <a:cubicBezTo>
                      <a:pt x="6767" y="4478"/>
                      <a:pt x="6734" y="4478"/>
                      <a:pt x="6784" y="4462"/>
                    </a:cubicBezTo>
                    <a:cubicBezTo>
                      <a:pt x="6767" y="4462"/>
                      <a:pt x="6734" y="4478"/>
                      <a:pt x="6734" y="4445"/>
                    </a:cubicBezTo>
                    <a:cubicBezTo>
                      <a:pt x="6734" y="4412"/>
                      <a:pt x="6734" y="4412"/>
                      <a:pt x="6734" y="4378"/>
                    </a:cubicBezTo>
                    <a:cubicBezTo>
                      <a:pt x="6667" y="4345"/>
                      <a:pt x="6701" y="4261"/>
                      <a:pt x="6634" y="4211"/>
                    </a:cubicBezTo>
                    <a:close/>
                    <a:moveTo>
                      <a:pt x="6717" y="4696"/>
                    </a:moveTo>
                    <a:cubicBezTo>
                      <a:pt x="6701" y="4696"/>
                      <a:pt x="6701" y="4762"/>
                      <a:pt x="6667" y="4762"/>
                    </a:cubicBezTo>
                    <a:cubicBezTo>
                      <a:pt x="6634" y="4762"/>
                      <a:pt x="6650" y="4712"/>
                      <a:pt x="6617" y="4712"/>
                    </a:cubicBezTo>
                    <a:cubicBezTo>
                      <a:pt x="6634" y="4696"/>
                      <a:pt x="6667" y="4679"/>
                      <a:pt x="6667" y="4629"/>
                    </a:cubicBezTo>
                    <a:lnTo>
                      <a:pt x="6701" y="4629"/>
                    </a:lnTo>
                    <a:cubicBezTo>
                      <a:pt x="6684" y="4679"/>
                      <a:pt x="6834" y="4629"/>
                      <a:pt x="6817" y="4712"/>
                    </a:cubicBezTo>
                    <a:cubicBezTo>
                      <a:pt x="6801" y="4712"/>
                      <a:pt x="6801" y="4696"/>
                      <a:pt x="6801" y="4679"/>
                    </a:cubicBezTo>
                    <a:cubicBezTo>
                      <a:pt x="6784" y="4696"/>
                      <a:pt x="6784" y="4696"/>
                      <a:pt x="6784" y="4712"/>
                    </a:cubicBezTo>
                    <a:cubicBezTo>
                      <a:pt x="6767" y="4696"/>
                      <a:pt x="6734" y="4729"/>
                      <a:pt x="6717" y="4696"/>
                    </a:cubicBezTo>
                    <a:close/>
                    <a:moveTo>
                      <a:pt x="8839" y="4829"/>
                    </a:moveTo>
                    <a:lnTo>
                      <a:pt x="8839" y="4879"/>
                    </a:lnTo>
                    <a:lnTo>
                      <a:pt x="8873" y="4879"/>
                    </a:lnTo>
                    <a:cubicBezTo>
                      <a:pt x="8856" y="4846"/>
                      <a:pt x="8889" y="4846"/>
                      <a:pt x="8889" y="4813"/>
                    </a:cubicBezTo>
                    <a:cubicBezTo>
                      <a:pt x="8856" y="4813"/>
                      <a:pt x="8856" y="4846"/>
                      <a:pt x="8839" y="4829"/>
                    </a:cubicBezTo>
                    <a:close/>
                    <a:moveTo>
                      <a:pt x="7770" y="2340"/>
                    </a:moveTo>
                    <a:cubicBezTo>
                      <a:pt x="7803" y="2340"/>
                      <a:pt x="7803" y="2356"/>
                      <a:pt x="7803" y="2390"/>
                    </a:cubicBezTo>
                    <a:cubicBezTo>
                      <a:pt x="7787" y="2407"/>
                      <a:pt x="7770" y="2390"/>
                      <a:pt x="7753" y="2390"/>
                    </a:cubicBezTo>
                    <a:cubicBezTo>
                      <a:pt x="7753" y="2373"/>
                      <a:pt x="7770" y="2356"/>
                      <a:pt x="7770" y="2340"/>
                    </a:cubicBezTo>
                    <a:close/>
                    <a:moveTo>
                      <a:pt x="7853" y="3944"/>
                    </a:moveTo>
                    <a:cubicBezTo>
                      <a:pt x="7820" y="3944"/>
                      <a:pt x="7820" y="3960"/>
                      <a:pt x="7803" y="3927"/>
                    </a:cubicBezTo>
                    <a:cubicBezTo>
                      <a:pt x="7803" y="3927"/>
                      <a:pt x="7803" y="3910"/>
                      <a:pt x="7803" y="3910"/>
                    </a:cubicBezTo>
                    <a:cubicBezTo>
                      <a:pt x="7803" y="3927"/>
                      <a:pt x="7787" y="3927"/>
                      <a:pt x="7770" y="3944"/>
                    </a:cubicBezTo>
                    <a:cubicBezTo>
                      <a:pt x="7803" y="3944"/>
                      <a:pt x="7803" y="3944"/>
                      <a:pt x="7803" y="3977"/>
                    </a:cubicBezTo>
                    <a:cubicBezTo>
                      <a:pt x="7803" y="3977"/>
                      <a:pt x="7803" y="3977"/>
                      <a:pt x="7803" y="3977"/>
                    </a:cubicBezTo>
                    <a:cubicBezTo>
                      <a:pt x="7820" y="3960"/>
                      <a:pt x="7820" y="3944"/>
                      <a:pt x="7853" y="3944"/>
                    </a:cubicBezTo>
                    <a:cubicBezTo>
                      <a:pt x="7837" y="3977"/>
                      <a:pt x="7803" y="4011"/>
                      <a:pt x="7820" y="4044"/>
                    </a:cubicBezTo>
                    <a:cubicBezTo>
                      <a:pt x="7837" y="4027"/>
                      <a:pt x="7887" y="3994"/>
                      <a:pt x="7870" y="3944"/>
                    </a:cubicBezTo>
                    <a:cubicBezTo>
                      <a:pt x="7870" y="3960"/>
                      <a:pt x="7853" y="3960"/>
                      <a:pt x="7853" y="3944"/>
                    </a:cubicBezTo>
                    <a:close/>
                    <a:moveTo>
                      <a:pt x="7770" y="2941"/>
                    </a:moveTo>
                    <a:cubicBezTo>
                      <a:pt x="7803" y="2908"/>
                      <a:pt x="7837" y="2975"/>
                      <a:pt x="7853" y="2941"/>
                    </a:cubicBezTo>
                    <a:cubicBezTo>
                      <a:pt x="7853" y="2975"/>
                      <a:pt x="7820" y="2991"/>
                      <a:pt x="7770" y="3008"/>
                    </a:cubicBezTo>
                    <a:cubicBezTo>
                      <a:pt x="7770" y="3008"/>
                      <a:pt x="7770" y="3008"/>
                      <a:pt x="7753" y="3008"/>
                    </a:cubicBezTo>
                    <a:cubicBezTo>
                      <a:pt x="7753" y="2975"/>
                      <a:pt x="7770" y="2958"/>
                      <a:pt x="7770" y="2941"/>
                    </a:cubicBezTo>
                    <a:close/>
                    <a:moveTo>
                      <a:pt x="7970" y="3058"/>
                    </a:moveTo>
                    <a:cubicBezTo>
                      <a:pt x="7970" y="3075"/>
                      <a:pt x="7970" y="3142"/>
                      <a:pt x="7920" y="3125"/>
                    </a:cubicBezTo>
                    <a:cubicBezTo>
                      <a:pt x="7937" y="3108"/>
                      <a:pt x="7937" y="3075"/>
                      <a:pt x="7970" y="3058"/>
                    </a:cubicBezTo>
                    <a:close/>
                    <a:moveTo>
                      <a:pt x="7770" y="3476"/>
                    </a:moveTo>
                    <a:cubicBezTo>
                      <a:pt x="7736" y="3476"/>
                      <a:pt x="7787" y="3459"/>
                      <a:pt x="7770" y="3442"/>
                    </a:cubicBezTo>
                    <a:cubicBezTo>
                      <a:pt x="7787" y="3459"/>
                      <a:pt x="7820" y="3459"/>
                      <a:pt x="7803" y="3509"/>
                    </a:cubicBezTo>
                    <a:cubicBezTo>
                      <a:pt x="7770" y="3526"/>
                      <a:pt x="7787" y="3442"/>
                      <a:pt x="7770" y="3476"/>
                    </a:cubicBezTo>
                    <a:close/>
                    <a:moveTo>
                      <a:pt x="8071" y="4328"/>
                    </a:moveTo>
                    <a:cubicBezTo>
                      <a:pt x="8071" y="4328"/>
                      <a:pt x="8054" y="4328"/>
                      <a:pt x="8054" y="4345"/>
                    </a:cubicBezTo>
                    <a:cubicBezTo>
                      <a:pt x="8154" y="4345"/>
                      <a:pt x="8071" y="4178"/>
                      <a:pt x="8071" y="4178"/>
                    </a:cubicBezTo>
                    <a:cubicBezTo>
                      <a:pt x="8021" y="4228"/>
                      <a:pt x="8037" y="4278"/>
                      <a:pt x="8071" y="4328"/>
                    </a:cubicBezTo>
                    <a:close/>
                    <a:moveTo>
                      <a:pt x="7803" y="3643"/>
                    </a:moveTo>
                    <a:cubicBezTo>
                      <a:pt x="7770" y="3610"/>
                      <a:pt x="7770" y="3610"/>
                      <a:pt x="7736" y="3593"/>
                    </a:cubicBezTo>
                    <a:cubicBezTo>
                      <a:pt x="7753" y="3559"/>
                      <a:pt x="7770" y="3509"/>
                      <a:pt x="7820" y="3509"/>
                    </a:cubicBezTo>
                    <a:cubicBezTo>
                      <a:pt x="7820" y="3543"/>
                      <a:pt x="7837" y="3543"/>
                      <a:pt x="7820" y="3576"/>
                    </a:cubicBezTo>
                    <a:cubicBezTo>
                      <a:pt x="7787" y="3559"/>
                      <a:pt x="7787" y="3610"/>
                      <a:pt x="7803" y="3643"/>
                    </a:cubicBezTo>
                    <a:close/>
                    <a:moveTo>
                      <a:pt x="7686" y="3125"/>
                    </a:moveTo>
                    <a:cubicBezTo>
                      <a:pt x="7720" y="3175"/>
                      <a:pt x="7686" y="3125"/>
                      <a:pt x="7753" y="3142"/>
                    </a:cubicBezTo>
                    <a:cubicBezTo>
                      <a:pt x="7736" y="3175"/>
                      <a:pt x="7703" y="3192"/>
                      <a:pt x="7686" y="3209"/>
                    </a:cubicBezTo>
                    <a:cubicBezTo>
                      <a:pt x="7653" y="3192"/>
                      <a:pt x="7670" y="3158"/>
                      <a:pt x="7686" y="3125"/>
                    </a:cubicBezTo>
                    <a:close/>
                    <a:moveTo>
                      <a:pt x="8839" y="4211"/>
                    </a:moveTo>
                    <a:cubicBezTo>
                      <a:pt x="8856" y="4194"/>
                      <a:pt x="8873" y="4244"/>
                      <a:pt x="8873" y="4211"/>
                    </a:cubicBezTo>
                    <a:cubicBezTo>
                      <a:pt x="8856" y="4211"/>
                      <a:pt x="8856" y="4211"/>
                      <a:pt x="8856" y="4194"/>
                    </a:cubicBezTo>
                    <a:cubicBezTo>
                      <a:pt x="8889" y="4178"/>
                      <a:pt x="8889" y="4211"/>
                      <a:pt x="8906" y="4211"/>
                    </a:cubicBezTo>
                    <a:cubicBezTo>
                      <a:pt x="8906" y="4194"/>
                      <a:pt x="8856" y="4178"/>
                      <a:pt x="8889" y="4178"/>
                    </a:cubicBezTo>
                    <a:cubicBezTo>
                      <a:pt x="8889" y="4194"/>
                      <a:pt x="8923" y="4178"/>
                      <a:pt x="8923" y="4161"/>
                    </a:cubicBezTo>
                    <a:cubicBezTo>
                      <a:pt x="8873" y="4161"/>
                      <a:pt x="8839" y="4178"/>
                      <a:pt x="8839" y="4211"/>
                    </a:cubicBezTo>
                    <a:close/>
                    <a:moveTo>
                      <a:pt x="8990" y="4579"/>
                    </a:moveTo>
                    <a:cubicBezTo>
                      <a:pt x="8990" y="4512"/>
                      <a:pt x="9023" y="4579"/>
                      <a:pt x="9023" y="4595"/>
                    </a:cubicBezTo>
                    <a:cubicBezTo>
                      <a:pt x="9040" y="4579"/>
                      <a:pt x="9023" y="4562"/>
                      <a:pt x="9006" y="4545"/>
                    </a:cubicBezTo>
                    <a:cubicBezTo>
                      <a:pt x="9023" y="4545"/>
                      <a:pt x="9023" y="4529"/>
                      <a:pt x="9023" y="4529"/>
                    </a:cubicBezTo>
                    <a:cubicBezTo>
                      <a:pt x="9040" y="4529"/>
                      <a:pt x="9056" y="4545"/>
                      <a:pt x="9073" y="4545"/>
                    </a:cubicBezTo>
                    <a:cubicBezTo>
                      <a:pt x="9056" y="4478"/>
                      <a:pt x="9023" y="4478"/>
                      <a:pt x="9023" y="4445"/>
                    </a:cubicBezTo>
                    <a:cubicBezTo>
                      <a:pt x="8956" y="4462"/>
                      <a:pt x="8990" y="4478"/>
                      <a:pt x="8990" y="4512"/>
                    </a:cubicBezTo>
                    <a:cubicBezTo>
                      <a:pt x="8973" y="4512"/>
                      <a:pt x="8956" y="4579"/>
                      <a:pt x="8990" y="4579"/>
                    </a:cubicBezTo>
                    <a:close/>
                    <a:moveTo>
                      <a:pt x="6751" y="4345"/>
                    </a:moveTo>
                    <a:cubicBezTo>
                      <a:pt x="6717" y="4311"/>
                      <a:pt x="6751" y="4278"/>
                      <a:pt x="6767" y="4261"/>
                    </a:cubicBezTo>
                    <a:cubicBezTo>
                      <a:pt x="6784" y="4278"/>
                      <a:pt x="6751" y="4311"/>
                      <a:pt x="6751" y="4345"/>
                    </a:cubicBezTo>
                    <a:close/>
                    <a:moveTo>
                      <a:pt x="3810" y="4879"/>
                    </a:moveTo>
                    <a:cubicBezTo>
                      <a:pt x="3827" y="4896"/>
                      <a:pt x="3827" y="4863"/>
                      <a:pt x="3843" y="4863"/>
                    </a:cubicBezTo>
                    <a:cubicBezTo>
                      <a:pt x="3843" y="4829"/>
                      <a:pt x="3810" y="4813"/>
                      <a:pt x="3810" y="4796"/>
                    </a:cubicBezTo>
                    <a:cubicBezTo>
                      <a:pt x="3793" y="4846"/>
                      <a:pt x="3777" y="4846"/>
                      <a:pt x="3810" y="4879"/>
                    </a:cubicBezTo>
                    <a:close/>
                    <a:moveTo>
                      <a:pt x="3710" y="5097"/>
                    </a:moveTo>
                    <a:cubicBezTo>
                      <a:pt x="3743" y="5097"/>
                      <a:pt x="3743" y="5080"/>
                      <a:pt x="3760" y="5063"/>
                    </a:cubicBezTo>
                    <a:cubicBezTo>
                      <a:pt x="3710" y="5080"/>
                      <a:pt x="3743" y="5063"/>
                      <a:pt x="3726" y="5047"/>
                    </a:cubicBezTo>
                    <a:cubicBezTo>
                      <a:pt x="3726" y="5047"/>
                      <a:pt x="3726" y="5063"/>
                      <a:pt x="3710" y="5047"/>
                    </a:cubicBezTo>
                    <a:cubicBezTo>
                      <a:pt x="3710" y="5047"/>
                      <a:pt x="3710" y="5030"/>
                      <a:pt x="3710" y="5030"/>
                    </a:cubicBezTo>
                    <a:cubicBezTo>
                      <a:pt x="3693" y="5063"/>
                      <a:pt x="3726" y="5063"/>
                      <a:pt x="3710" y="5097"/>
                    </a:cubicBezTo>
                    <a:close/>
                    <a:moveTo>
                      <a:pt x="3676" y="1070"/>
                    </a:moveTo>
                    <a:cubicBezTo>
                      <a:pt x="3660" y="1036"/>
                      <a:pt x="3676" y="1020"/>
                      <a:pt x="3660" y="1003"/>
                    </a:cubicBezTo>
                    <a:cubicBezTo>
                      <a:pt x="3660" y="1020"/>
                      <a:pt x="3626" y="1020"/>
                      <a:pt x="3609" y="1036"/>
                    </a:cubicBezTo>
                    <a:cubicBezTo>
                      <a:pt x="3609" y="1053"/>
                      <a:pt x="3626" y="1053"/>
                      <a:pt x="3609" y="1070"/>
                    </a:cubicBezTo>
                    <a:cubicBezTo>
                      <a:pt x="3660" y="1070"/>
                      <a:pt x="3660" y="1070"/>
                      <a:pt x="3676" y="1070"/>
                    </a:cubicBezTo>
                    <a:close/>
                    <a:moveTo>
                      <a:pt x="3760" y="3960"/>
                    </a:moveTo>
                    <a:cubicBezTo>
                      <a:pt x="3743" y="3960"/>
                      <a:pt x="3743" y="3927"/>
                      <a:pt x="3743" y="3910"/>
                    </a:cubicBezTo>
                    <a:cubicBezTo>
                      <a:pt x="3726" y="3944"/>
                      <a:pt x="3660" y="3910"/>
                      <a:pt x="3660" y="3927"/>
                    </a:cubicBezTo>
                    <a:cubicBezTo>
                      <a:pt x="3676" y="3927"/>
                      <a:pt x="3626" y="3960"/>
                      <a:pt x="3643" y="4011"/>
                    </a:cubicBezTo>
                    <a:cubicBezTo>
                      <a:pt x="3660" y="3994"/>
                      <a:pt x="3676" y="4011"/>
                      <a:pt x="3676" y="4011"/>
                    </a:cubicBezTo>
                    <a:cubicBezTo>
                      <a:pt x="3693" y="3960"/>
                      <a:pt x="3726" y="3994"/>
                      <a:pt x="3760" y="3960"/>
                    </a:cubicBezTo>
                    <a:close/>
                    <a:moveTo>
                      <a:pt x="5113" y="351"/>
                    </a:moveTo>
                    <a:cubicBezTo>
                      <a:pt x="5147" y="285"/>
                      <a:pt x="5046" y="318"/>
                      <a:pt x="5080" y="234"/>
                    </a:cubicBezTo>
                    <a:cubicBezTo>
                      <a:pt x="5113" y="234"/>
                      <a:pt x="5097" y="201"/>
                      <a:pt x="5130" y="201"/>
                    </a:cubicBezTo>
                    <a:cubicBezTo>
                      <a:pt x="5130" y="285"/>
                      <a:pt x="5230" y="268"/>
                      <a:pt x="5213" y="368"/>
                    </a:cubicBezTo>
                    <a:cubicBezTo>
                      <a:pt x="5247" y="368"/>
                      <a:pt x="5230" y="301"/>
                      <a:pt x="5280" y="301"/>
                    </a:cubicBezTo>
                    <a:cubicBezTo>
                      <a:pt x="5297" y="335"/>
                      <a:pt x="5280" y="368"/>
                      <a:pt x="5264" y="385"/>
                    </a:cubicBezTo>
                    <a:cubicBezTo>
                      <a:pt x="5213" y="351"/>
                      <a:pt x="5147" y="402"/>
                      <a:pt x="5113" y="351"/>
                    </a:cubicBezTo>
                    <a:close/>
                    <a:moveTo>
                      <a:pt x="8522" y="2624"/>
                    </a:moveTo>
                    <a:cubicBezTo>
                      <a:pt x="8572" y="2624"/>
                      <a:pt x="8572" y="2674"/>
                      <a:pt x="8555" y="2707"/>
                    </a:cubicBezTo>
                    <a:cubicBezTo>
                      <a:pt x="8505" y="2707"/>
                      <a:pt x="8505" y="2657"/>
                      <a:pt x="8522" y="2624"/>
                    </a:cubicBezTo>
                    <a:close/>
                    <a:moveTo>
                      <a:pt x="9524" y="1337"/>
                    </a:moveTo>
                    <a:cubicBezTo>
                      <a:pt x="9524" y="1371"/>
                      <a:pt x="9524" y="1421"/>
                      <a:pt x="9491" y="1404"/>
                    </a:cubicBezTo>
                    <a:cubicBezTo>
                      <a:pt x="9491" y="1387"/>
                      <a:pt x="9491" y="1387"/>
                      <a:pt x="9474" y="1387"/>
                    </a:cubicBezTo>
                    <a:cubicBezTo>
                      <a:pt x="9491" y="1371"/>
                      <a:pt x="9491" y="1337"/>
                      <a:pt x="9524" y="1337"/>
                    </a:cubicBezTo>
                    <a:close/>
                    <a:moveTo>
                      <a:pt x="9558" y="2557"/>
                    </a:moveTo>
                    <a:cubicBezTo>
                      <a:pt x="9541" y="2524"/>
                      <a:pt x="9491" y="2557"/>
                      <a:pt x="9524" y="2574"/>
                    </a:cubicBezTo>
                    <a:cubicBezTo>
                      <a:pt x="9508" y="2607"/>
                      <a:pt x="9508" y="2540"/>
                      <a:pt x="9508" y="2507"/>
                    </a:cubicBezTo>
                    <a:cubicBezTo>
                      <a:pt x="9524" y="2524"/>
                      <a:pt x="9558" y="2524"/>
                      <a:pt x="9558" y="2557"/>
                    </a:cubicBezTo>
                    <a:close/>
                    <a:moveTo>
                      <a:pt x="8639" y="1137"/>
                    </a:moveTo>
                    <a:cubicBezTo>
                      <a:pt x="8605" y="1153"/>
                      <a:pt x="8672" y="1087"/>
                      <a:pt x="8622" y="1087"/>
                    </a:cubicBezTo>
                    <a:cubicBezTo>
                      <a:pt x="8622" y="1053"/>
                      <a:pt x="8655" y="1103"/>
                      <a:pt x="8672" y="1087"/>
                    </a:cubicBezTo>
                    <a:cubicBezTo>
                      <a:pt x="8672" y="1103"/>
                      <a:pt x="8639" y="1103"/>
                      <a:pt x="8639" y="1137"/>
                    </a:cubicBezTo>
                    <a:close/>
                    <a:moveTo>
                      <a:pt x="9558" y="2640"/>
                    </a:moveTo>
                    <a:cubicBezTo>
                      <a:pt x="9558" y="2607"/>
                      <a:pt x="9574" y="2574"/>
                      <a:pt x="9591" y="2574"/>
                    </a:cubicBezTo>
                    <a:lnTo>
                      <a:pt x="9591" y="2624"/>
                    </a:lnTo>
                    <a:cubicBezTo>
                      <a:pt x="9591" y="2640"/>
                      <a:pt x="9574" y="2640"/>
                      <a:pt x="9558" y="2640"/>
                    </a:cubicBezTo>
                    <a:close/>
                    <a:moveTo>
                      <a:pt x="8706" y="1354"/>
                    </a:moveTo>
                    <a:cubicBezTo>
                      <a:pt x="8689" y="1321"/>
                      <a:pt x="8772" y="1321"/>
                      <a:pt x="8756" y="1354"/>
                    </a:cubicBezTo>
                    <a:close/>
                    <a:moveTo>
                      <a:pt x="9023" y="1671"/>
                    </a:moveTo>
                    <a:cubicBezTo>
                      <a:pt x="9056" y="1671"/>
                      <a:pt x="9056" y="1688"/>
                      <a:pt x="9073" y="1688"/>
                    </a:cubicBezTo>
                    <a:cubicBezTo>
                      <a:pt x="9073" y="1738"/>
                      <a:pt x="9040" y="1671"/>
                      <a:pt x="9040" y="1705"/>
                    </a:cubicBezTo>
                    <a:cubicBezTo>
                      <a:pt x="9023" y="1705"/>
                      <a:pt x="9023" y="1688"/>
                      <a:pt x="9023" y="1671"/>
                    </a:cubicBezTo>
                    <a:close/>
                    <a:moveTo>
                      <a:pt x="8973" y="1204"/>
                    </a:moveTo>
                    <a:cubicBezTo>
                      <a:pt x="8990" y="1204"/>
                      <a:pt x="8990" y="1204"/>
                      <a:pt x="9006" y="1204"/>
                    </a:cubicBezTo>
                    <a:cubicBezTo>
                      <a:pt x="8973" y="1187"/>
                      <a:pt x="8906" y="1204"/>
                      <a:pt x="8906" y="1120"/>
                    </a:cubicBezTo>
                    <a:cubicBezTo>
                      <a:pt x="8956" y="1087"/>
                      <a:pt x="8956" y="1103"/>
                      <a:pt x="8990" y="1070"/>
                    </a:cubicBezTo>
                    <a:cubicBezTo>
                      <a:pt x="9006" y="1103"/>
                      <a:pt x="9073" y="1120"/>
                      <a:pt x="9090" y="1103"/>
                    </a:cubicBezTo>
                    <a:cubicBezTo>
                      <a:pt x="9107" y="1120"/>
                      <a:pt x="9056" y="1153"/>
                      <a:pt x="9056" y="1204"/>
                    </a:cubicBezTo>
                    <a:cubicBezTo>
                      <a:pt x="9040" y="1187"/>
                      <a:pt x="9056" y="1170"/>
                      <a:pt x="9040" y="1170"/>
                    </a:cubicBezTo>
                    <a:cubicBezTo>
                      <a:pt x="9023" y="1187"/>
                      <a:pt x="8973" y="1287"/>
                      <a:pt x="8973" y="1204"/>
                    </a:cubicBezTo>
                    <a:close/>
                    <a:moveTo>
                      <a:pt x="9090" y="2407"/>
                    </a:moveTo>
                    <a:cubicBezTo>
                      <a:pt x="9107" y="2373"/>
                      <a:pt x="9107" y="2390"/>
                      <a:pt x="9157" y="2390"/>
                    </a:cubicBezTo>
                    <a:cubicBezTo>
                      <a:pt x="9157" y="2356"/>
                      <a:pt x="9140" y="2340"/>
                      <a:pt x="9157" y="2340"/>
                    </a:cubicBezTo>
                    <a:cubicBezTo>
                      <a:pt x="9190" y="2323"/>
                      <a:pt x="9157" y="2390"/>
                      <a:pt x="9157" y="2423"/>
                    </a:cubicBezTo>
                    <a:cubicBezTo>
                      <a:pt x="9157" y="2390"/>
                      <a:pt x="9107" y="2407"/>
                      <a:pt x="9107" y="2440"/>
                    </a:cubicBezTo>
                    <a:cubicBezTo>
                      <a:pt x="9107" y="2473"/>
                      <a:pt x="9123" y="2490"/>
                      <a:pt x="9123" y="2507"/>
                    </a:cubicBezTo>
                    <a:cubicBezTo>
                      <a:pt x="9107" y="2557"/>
                      <a:pt x="9107" y="2490"/>
                      <a:pt x="9090" y="2507"/>
                    </a:cubicBezTo>
                    <a:cubicBezTo>
                      <a:pt x="9073" y="2507"/>
                      <a:pt x="9090" y="2540"/>
                      <a:pt x="9040" y="2540"/>
                    </a:cubicBezTo>
                    <a:cubicBezTo>
                      <a:pt x="9090" y="2624"/>
                      <a:pt x="9006" y="2640"/>
                      <a:pt x="8956" y="2640"/>
                    </a:cubicBezTo>
                    <a:cubicBezTo>
                      <a:pt x="8956" y="2607"/>
                      <a:pt x="8939" y="2590"/>
                      <a:pt x="8923" y="2574"/>
                    </a:cubicBezTo>
                    <a:cubicBezTo>
                      <a:pt x="8956" y="2507"/>
                      <a:pt x="8956" y="2490"/>
                      <a:pt x="8973" y="2407"/>
                    </a:cubicBezTo>
                    <a:cubicBezTo>
                      <a:pt x="9023" y="2423"/>
                      <a:pt x="9073" y="2373"/>
                      <a:pt x="9090" y="2407"/>
                    </a:cubicBezTo>
                    <a:close/>
                    <a:moveTo>
                      <a:pt x="9558" y="4361"/>
                    </a:moveTo>
                    <a:cubicBezTo>
                      <a:pt x="9541" y="4328"/>
                      <a:pt x="9558" y="4345"/>
                      <a:pt x="9591" y="4345"/>
                    </a:cubicBezTo>
                    <a:lnTo>
                      <a:pt x="9591" y="4646"/>
                    </a:lnTo>
                    <a:cubicBezTo>
                      <a:pt x="9574" y="4646"/>
                      <a:pt x="9541" y="4629"/>
                      <a:pt x="9524" y="4612"/>
                    </a:cubicBezTo>
                    <a:cubicBezTo>
                      <a:pt x="9524" y="4595"/>
                      <a:pt x="9524" y="4579"/>
                      <a:pt x="9541" y="4579"/>
                    </a:cubicBezTo>
                    <a:cubicBezTo>
                      <a:pt x="9524" y="4512"/>
                      <a:pt x="9407" y="4579"/>
                      <a:pt x="9424" y="4512"/>
                    </a:cubicBezTo>
                    <a:cubicBezTo>
                      <a:pt x="9441" y="4512"/>
                      <a:pt x="9441" y="4529"/>
                      <a:pt x="9441" y="4529"/>
                    </a:cubicBezTo>
                    <a:cubicBezTo>
                      <a:pt x="9457" y="4529"/>
                      <a:pt x="9457" y="4512"/>
                      <a:pt x="9474" y="4512"/>
                    </a:cubicBezTo>
                    <a:cubicBezTo>
                      <a:pt x="9457" y="4495"/>
                      <a:pt x="9441" y="4462"/>
                      <a:pt x="9424" y="4462"/>
                    </a:cubicBezTo>
                    <a:cubicBezTo>
                      <a:pt x="9424" y="4462"/>
                      <a:pt x="9424" y="4445"/>
                      <a:pt x="9424" y="4428"/>
                    </a:cubicBezTo>
                    <a:cubicBezTo>
                      <a:pt x="9491" y="4445"/>
                      <a:pt x="9524" y="4412"/>
                      <a:pt x="9558" y="4361"/>
                    </a:cubicBezTo>
                    <a:cubicBezTo>
                      <a:pt x="9558" y="4378"/>
                      <a:pt x="9558" y="4378"/>
                      <a:pt x="9558" y="4378"/>
                    </a:cubicBezTo>
                    <a:cubicBezTo>
                      <a:pt x="9558" y="4378"/>
                      <a:pt x="9558" y="4361"/>
                      <a:pt x="9558" y="4361"/>
                    </a:cubicBezTo>
                    <a:cubicBezTo>
                      <a:pt x="9558" y="4361"/>
                      <a:pt x="9558" y="4361"/>
                      <a:pt x="9558" y="4345"/>
                    </a:cubicBezTo>
                    <a:cubicBezTo>
                      <a:pt x="9558" y="4345"/>
                      <a:pt x="9558" y="4361"/>
                      <a:pt x="9558" y="4361"/>
                    </a:cubicBezTo>
                    <a:close/>
                    <a:moveTo>
                      <a:pt x="9591" y="4846"/>
                    </a:moveTo>
                    <a:lnTo>
                      <a:pt x="9591" y="4796"/>
                    </a:lnTo>
                    <a:cubicBezTo>
                      <a:pt x="9591" y="4813"/>
                      <a:pt x="9574" y="4829"/>
                      <a:pt x="9591" y="4846"/>
                    </a:cubicBezTo>
                    <a:close/>
                    <a:moveTo>
                      <a:pt x="9591" y="3977"/>
                    </a:moveTo>
                    <a:lnTo>
                      <a:pt x="9591" y="3960"/>
                    </a:lnTo>
                    <a:cubicBezTo>
                      <a:pt x="9591" y="3960"/>
                      <a:pt x="9574" y="3960"/>
                      <a:pt x="9574" y="3960"/>
                    </a:cubicBezTo>
                    <a:cubicBezTo>
                      <a:pt x="9574" y="3960"/>
                      <a:pt x="9591" y="3977"/>
                      <a:pt x="9591" y="3977"/>
                    </a:cubicBezTo>
                    <a:close/>
                    <a:moveTo>
                      <a:pt x="9574" y="3392"/>
                    </a:moveTo>
                    <a:cubicBezTo>
                      <a:pt x="9591" y="3376"/>
                      <a:pt x="9574" y="3376"/>
                      <a:pt x="9574" y="3342"/>
                    </a:cubicBezTo>
                    <a:cubicBezTo>
                      <a:pt x="9574" y="3342"/>
                      <a:pt x="9591" y="3342"/>
                      <a:pt x="9591" y="3326"/>
                    </a:cubicBezTo>
                    <a:lnTo>
                      <a:pt x="9591" y="3409"/>
                    </a:lnTo>
                    <a:cubicBezTo>
                      <a:pt x="9591" y="3409"/>
                      <a:pt x="9574" y="3392"/>
                      <a:pt x="9574" y="3392"/>
                    </a:cubicBezTo>
                    <a:close/>
                    <a:moveTo>
                      <a:pt x="8438" y="335"/>
                    </a:moveTo>
                    <a:cubicBezTo>
                      <a:pt x="8405" y="335"/>
                      <a:pt x="8422" y="285"/>
                      <a:pt x="8388" y="301"/>
                    </a:cubicBezTo>
                    <a:cubicBezTo>
                      <a:pt x="8405" y="301"/>
                      <a:pt x="8405" y="285"/>
                      <a:pt x="8405" y="268"/>
                    </a:cubicBezTo>
                    <a:cubicBezTo>
                      <a:pt x="8422" y="285"/>
                      <a:pt x="8422" y="301"/>
                      <a:pt x="8438" y="335"/>
                    </a:cubicBezTo>
                    <a:close/>
                    <a:moveTo>
                      <a:pt x="7369" y="452"/>
                    </a:moveTo>
                    <a:cubicBezTo>
                      <a:pt x="7402" y="452"/>
                      <a:pt x="7419" y="468"/>
                      <a:pt x="7436" y="468"/>
                    </a:cubicBezTo>
                    <a:cubicBezTo>
                      <a:pt x="7452" y="435"/>
                      <a:pt x="7419" y="452"/>
                      <a:pt x="7419" y="435"/>
                    </a:cubicBezTo>
                    <a:cubicBezTo>
                      <a:pt x="7419" y="418"/>
                      <a:pt x="7419" y="402"/>
                      <a:pt x="7419" y="402"/>
                    </a:cubicBezTo>
                    <a:cubicBezTo>
                      <a:pt x="7419" y="402"/>
                      <a:pt x="7386" y="385"/>
                      <a:pt x="7386" y="402"/>
                    </a:cubicBezTo>
                    <a:cubicBezTo>
                      <a:pt x="7436" y="402"/>
                      <a:pt x="7369" y="435"/>
                      <a:pt x="7369" y="452"/>
                    </a:cubicBezTo>
                    <a:close/>
                    <a:moveTo>
                      <a:pt x="268" y="5932"/>
                    </a:moveTo>
                    <a:cubicBezTo>
                      <a:pt x="284" y="5932"/>
                      <a:pt x="284" y="5949"/>
                      <a:pt x="284" y="5949"/>
                    </a:cubicBezTo>
                    <a:cubicBezTo>
                      <a:pt x="318" y="5965"/>
                      <a:pt x="318" y="5949"/>
                      <a:pt x="318" y="5915"/>
                    </a:cubicBezTo>
                    <a:cubicBezTo>
                      <a:pt x="284" y="5915"/>
                      <a:pt x="284" y="5865"/>
                      <a:pt x="268" y="5915"/>
                    </a:cubicBezTo>
                    <a:cubicBezTo>
                      <a:pt x="318" y="5915"/>
                      <a:pt x="284" y="5915"/>
                      <a:pt x="268" y="5932"/>
                    </a:cubicBezTo>
                    <a:close/>
                    <a:moveTo>
                      <a:pt x="1621" y="602"/>
                    </a:moveTo>
                    <a:cubicBezTo>
                      <a:pt x="1604" y="569"/>
                      <a:pt x="1604" y="552"/>
                      <a:pt x="1571" y="535"/>
                    </a:cubicBezTo>
                    <a:cubicBezTo>
                      <a:pt x="1571" y="569"/>
                      <a:pt x="1588" y="602"/>
                      <a:pt x="1621" y="602"/>
                    </a:cubicBezTo>
                    <a:close/>
                    <a:moveTo>
                      <a:pt x="1538" y="819"/>
                    </a:moveTo>
                    <a:cubicBezTo>
                      <a:pt x="1588" y="819"/>
                      <a:pt x="1571" y="786"/>
                      <a:pt x="1588" y="769"/>
                    </a:cubicBezTo>
                    <a:cubicBezTo>
                      <a:pt x="1554" y="769"/>
                      <a:pt x="1554" y="803"/>
                      <a:pt x="1538" y="819"/>
                    </a:cubicBezTo>
                    <a:close/>
                    <a:moveTo>
                      <a:pt x="1521" y="5314"/>
                    </a:moveTo>
                    <a:cubicBezTo>
                      <a:pt x="1588" y="5280"/>
                      <a:pt x="1571" y="5331"/>
                      <a:pt x="1504" y="5331"/>
                    </a:cubicBezTo>
                    <a:cubicBezTo>
                      <a:pt x="1504" y="5297"/>
                      <a:pt x="1504" y="5297"/>
                      <a:pt x="1504" y="5264"/>
                    </a:cubicBezTo>
                    <a:cubicBezTo>
                      <a:pt x="1521" y="5264"/>
                      <a:pt x="1521" y="5280"/>
                      <a:pt x="1521" y="5314"/>
                    </a:cubicBezTo>
                    <a:close/>
                    <a:moveTo>
                      <a:pt x="1872" y="5247"/>
                    </a:moveTo>
                    <a:cubicBezTo>
                      <a:pt x="1888" y="5247"/>
                      <a:pt x="1922" y="5247"/>
                      <a:pt x="1905" y="5214"/>
                    </a:cubicBezTo>
                    <a:cubicBezTo>
                      <a:pt x="1888" y="5214"/>
                      <a:pt x="1872" y="5214"/>
                      <a:pt x="1872" y="5247"/>
                    </a:cubicBezTo>
                    <a:close/>
                    <a:moveTo>
                      <a:pt x="1788" y="5364"/>
                    </a:moveTo>
                    <a:cubicBezTo>
                      <a:pt x="1788" y="5397"/>
                      <a:pt x="1788" y="5381"/>
                      <a:pt x="1772" y="5414"/>
                    </a:cubicBezTo>
                    <a:cubicBezTo>
                      <a:pt x="1772" y="5431"/>
                      <a:pt x="1788" y="5431"/>
                      <a:pt x="1772" y="5448"/>
                    </a:cubicBezTo>
                    <a:lnTo>
                      <a:pt x="1822" y="5448"/>
                    </a:lnTo>
                    <a:cubicBezTo>
                      <a:pt x="1822" y="5431"/>
                      <a:pt x="1838" y="5414"/>
                      <a:pt x="1838" y="5414"/>
                    </a:cubicBezTo>
                    <a:cubicBezTo>
                      <a:pt x="1805" y="5414"/>
                      <a:pt x="1822" y="5364"/>
                      <a:pt x="1788" y="5364"/>
                    </a:cubicBezTo>
                    <a:close/>
                    <a:moveTo>
                      <a:pt x="886" y="5681"/>
                    </a:moveTo>
                    <a:cubicBezTo>
                      <a:pt x="903" y="5648"/>
                      <a:pt x="919" y="5631"/>
                      <a:pt x="886" y="5615"/>
                    </a:cubicBezTo>
                    <a:cubicBezTo>
                      <a:pt x="886" y="5631"/>
                      <a:pt x="869" y="5631"/>
                      <a:pt x="869" y="5648"/>
                    </a:cubicBezTo>
                    <a:cubicBezTo>
                      <a:pt x="886" y="5648"/>
                      <a:pt x="869" y="5681"/>
                      <a:pt x="886" y="5681"/>
                    </a:cubicBezTo>
                    <a:close/>
                    <a:moveTo>
                      <a:pt x="1454" y="5364"/>
                    </a:moveTo>
                    <a:cubicBezTo>
                      <a:pt x="1471" y="5331"/>
                      <a:pt x="1471" y="5347"/>
                      <a:pt x="1504" y="5347"/>
                    </a:cubicBezTo>
                    <a:cubicBezTo>
                      <a:pt x="1471" y="5414"/>
                      <a:pt x="1504" y="5431"/>
                      <a:pt x="1504" y="5481"/>
                    </a:cubicBezTo>
                    <a:cubicBezTo>
                      <a:pt x="1437" y="5481"/>
                      <a:pt x="1487" y="5397"/>
                      <a:pt x="1454" y="5364"/>
                    </a:cubicBezTo>
                    <a:close/>
                    <a:moveTo>
                      <a:pt x="8572" y="4712"/>
                    </a:moveTo>
                    <a:cubicBezTo>
                      <a:pt x="8655" y="4512"/>
                      <a:pt x="8522" y="4495"/>
                      <a:pt x="8538" y="4646"/>
                    </a:cubicBezTo>
                    <a:cubicBezTo>
                      <a:pt x="8538" y="4629"/>
                      <a:pt x="8555" y="4629"/>
                      <a:pt x="8555" y="4612"/>
                    </a:cubicBezTo>
                    <a:cubicBezTo>
                      <a:pt x="8572" y="4662"/>
                      <a:pt x="8555" y="4679"/>
                      <a:pt x="8538" y="4712"/>
                    </a:cubicBezTo>
                    <a:lnTo>
                      <a:pt x="8572" y="4712"/>
                    </a:lnTo>
                    <a:close/>
                    <a:moveTo>
                      <a:pt x="8555" y="4311"/>
                    </a:moveTo>
                    <a:cubicBezTo>
                      <a:pt x="8555" y="4311"/>
                      <a:pt x="8555" y="4328"/>
                      <a:pt x="8572" y="4328"/>
                    </a:cubicBezTo>
                    <a:cubicBezTo>
                      <a:pt x="8572" y="4311"/>
                      <a:pt x="8572" y="4261"/>
                      <a:pt x="8538" y="4261"/>
                    </a:cubicBezTo>
                    <a:cubicBezTo>
                      <a:pt x="8538" y="4278"/>
                      <a:pt x="8522" y="4295"/>
                      <a:pt x="8505" y="4278"/>
                    </a:cubicBezTo>
                    <a:cubicBezTo>
                      <a:pt x="8522" y="4328"/>
                      <a:pt x="8538" y="4328"/>
                      <a:pt x="8555" y="4311"/>
                    </a:cubicBezTo>
                    <a:close/>
                    <a:moveTo>
                      <a:pt x="8756" y="4295"/>
                    </a:moveTo>
                    <a:cubicBezTo>
                      <a:pt x="8739" y="4295"/>
                      <a:pt x="8739" y="4261"/>
                      <a:pt x="8706" y="4278"/>
                    </a:cubicBezTo>
                    <a:cubicBezTo>
                      <a:pt x="8706" y="4295"/>
                      <a:pt x="8706" y="4311"/>
                      <a:pt x="8722" y="4311"/>
                    </a:cubicBezTo>
                    <a:cubicBezTo>
                      <a:pt x="8706" y="4295"/>
                      <a:pt x="8756" y="4328"/>
                      <a:pt x="8756" y="4295"/>
                    </a:cubicBezTo>
                    <a:close/>
                    <a:moveTo>
                      <a:pt x="8672" y="4478"/>
                    </a:moveTo>
                    <a:cubicBezTo>
                      <a:pt x="8722" y="4512"/>
                      <a:pt x="8739" y="4445"/>
                      <a:pt x="8739" y="4412"/>
                    </a:cubicBezTo>
                    <a:cubicBezTo>
                      <a:pt x="8722" y="4428"/>
                      <a:pt x="8672" y="4412"/>
                      <a:pt x="8672" y="4428"/>
                    </a:cubicBezTo>
                    <a:cubicBezTo>
                      <a:pt x="8689" y="4428"/>
                      <a:pt x="8706" y="4462"/>
                      <a:pt x="8689" y="4462"/>
                    </a:cubicBezTo>
                    <a:cubicBezTo>
                      <a:pt x="8689" y="4445"/>
                      <a:pt x="8672" y="4462"/>
                      <a:pt x="8672" y="4478"/>
                    </a:cubicBezTo>
                    <a:close/>
                    <a:moveTo>
                      <a:pt x="8906" y="4295"/>
                    </a:moveTo>
                    <a:cubicBezTo>
                      <a:pt x="8939" y="4244"/>
                      <a:pt x="8956" y="4295"/>
                      <a:pt x="8990" y="4311"/>
                    </a:cubicBezTo>
                    <a:cubicBezTo>
                      <a:pt x="9006" y="4345"/>
                      <a:pt x="8973" y="4395"/>
                      <a:pt x="9006" y="4395"/>
                    </a:cubicBezTo>
                    <a:cubicBezTo>
                      <a:pt x="9006" y="4412"/>
                      <a:pt x="9006" y="4412"/>
                      <a:pt x="9006" y="4428"/>
                    </a:cubicBezTo>
                    <a:cubicBezTo>
                      <a:pt x="8990" y="4412"/>
                      <a:pt x="8973" y="4395"/>
                      <a:pt x="8973" y="4378"/>
                    </a:cubicBezTo>
                    <a:cubicBezTo>
                      <a:pt x="8956" y="4395"/>
                      <a:pt x="8923" y="4412"/>
                      <a:pt x="8873" y="4395"/>
                    </a:cubicBezTo>
                    <a:cubicBezTo>
                      <a:pt x="8906" y="4361"/>
                      <a:pt x="8889" y="4345"/>
                      <a:pt x="8873" y="4311"/>
                    </a:cubicBezTo>
                    <a:cubicBezTo>
                      <a:pt x="8906" y="4345"/>
                      <a:pt x="8939" y="4328"/>
                      <a:pt x="8956" y="4345"/>
                    </a:cubicBezTo>
                    <a:cubicBezTo>
                      <a:pt x="8973" y="4345"/>
                      <a:pt x="8973" y="4328"/>
                      <a:pt x="8973" y="4328"/>
                    </a:cubicBezTo>
                    <a:cubicBezTo>
                      <a:pt x="8973" y="4311"/>
                      <a:pt x="8956" y="4328"/>
                      <a:pt x="8923" y="4311"/>
                    </a:cubicBezTo>
                    <a:cubicBezTo>
                      <a:pt x="8923" y="4311"/>
                      <a:pt x="8923" y="4295"/>
                      <a:pt x="8906" y="4295"/>
                    </a:cubicBezTo>
                    <a:close/>
                    <a:moveTo>
                      <a:pt x="8806" y="4378"/>
                    </a:moveTo>
                    <a:cubicBezTo>
                      <a:pt x="8839" y="4445"/>
                      <a:pt x="8739" y="4445"/>
                      <a:pt x="8789" y="4512"/>
                    </a:cubicBezTo>
                    <a:cubicBezTo>
                      <a:pt x="8789" y="4495"/>
                      <a:pt x="8789" y="4478"/>
                      <a:pt x="8806" y="4478"/>
                    </a:cubicBezTo>
                    <a:cubicBezTo>
                      <a:pt x="8789" y="4529"/>
                      <a:pt x="8839" y="4512"/>
                      <a:pt x="8839" y="4562"/>
                    </a:cubicBezTo>
                    <a:cubicBezTo>
                      <a:pt x="8839" y="4562"/>
                      <a:pt x="8856" y="4562"/>
                      <a:pt x="8856" y="4579"/>
                    </a:cubicBezTo>
                    <a:cubicBezTo>
                      <a:pt x="8889" y="4629"/>
                      <a:pt x="8856" y="4512"/>
                      <a:pt x="8839" y="4512"/>
                    </a:cubicBezTo>
                    <a:cubicBezTo>
                      <a:pt x="8873" y="4512"/>
                      <a:pt x="8889" y="4412"/>
                      <a:pt x="8856" y="4378"/>
                    </a:cubicBezTo>
                    <a:cubicBezTo>
                      <a:pt x="8856" y="4412"/>
                      <a:pt x="8823" y="4378"/>
                      <a:pt x="8806" y="4378"/>
                    </a:cubicBezTo>
                    <a:close/>
                    <a:moveTo>
                      <a:pt x="8271" y="4612"/>
                    </a:moveTo>
                    <a:cubicBezTo>
                      <a:pt x="8271" y="4579"/>
                      <a:pt x="8271" y="4595"/>
                      <a:pt x="8271" y="4562"/>
                    </a:cubicBezTo>
                    <a:cubicBezTo>
                      <a:pt x="8238" y="4562"/>
                      <a:pt x="8221" y="4579"/>
                      <a:pt x="8204" y="4595"/>
                    </a:cubicBezTo>
                    <a:cubicBezTo>
                      <a:pt x="8221" y="4612"/>
                      <a:pt x="8238" y="4629"/>
                      <a:pt x="8271" y="4612"/>
                    </a:cubicBezTo>
                    <a:close/>
                    <a:moveTo>
                      <a:pt x="8288" y="4612"/>
                    </a:moveTo>
                    <a:cubicBezTo>
                      <a:pt x="8321" y="4612"/>
                      <a:pt x="8321" y="4629"/>
                      <a:pt x="8321" y="4646"/>
                    </a:cubicBezTo>
                    <a:cubicBezTo>
                      <a:pt x="8321" y="4612"/>
                      <a:pt x="8338" y="4612"/>
                      <a:pt x="8338" y="4612"/>
                    </a:cubicBezTo>
                    <a:cubicBezTo>
                      <a:pt x="8321" y="4612"/>
                      <a:pt x="8338" y="4579"/>
                      <a:pt x="8321" y="4579"/>
                    </a:cubicBezTo>
                    <a:cubicBezTo>
                      <a:pt x="8321" y="4612"/>
                      <a:pt x="8288" y="4579"/>
                      <a:pt x="8288" y="4612"/>
                    </a:cubicBezTo>
                    <a:close/>
                    <a:moveTo>
                      <a:pt x="8622" y="4044"/>
                    </a:moveTo>
                    <a:cubicBezTo>
                      <a:pt x="8639" y="4044"/>
                      <a:pt x="8655" y="4027"/>
                      <a:pt x="8655" y="4011"/>
                    </a:cubicBezTo>
                    <a:cubicBezTo>
                      <a:pt x="8655" y="3977"/>
                      <a:pt x="8605" y="3960"/>
                      <a:pt x="8622" y="3977"/>
                    </a:cubicBezTo>
                    <a:cubicBezTo>
                      <a:pt x="8655" y="3994"/>
                      <a:pt x="8605" y="4011"/>
                      <a:pt x="8622" y="4044"/>
                    </a:cubicBezTo>
                    <a:close/>
                    <a:moveTo>
                      <a:pt x="8522" y="4228"/>
                    </a:moveTo>
                    <a:cubicBezTo>
                      <a:pt x="8538" y="4244"/>
                      <a:pt x="8605" y="4261"/>
                      <a:pt x="8622" y="4244"/>
                    </a:cubicBezTo>
                    <a:cubicBezTo>
                      <a:pt x="8622" y="4194"/>
                      <a:pt x="8605" y="4178"/>
                      <a:pt x="8589" y="4178"/>
                    </a:cubicBezTo>
                    <a:cubicBezTo>
                      <a:pt x="8572" y="4128"/>
                      <a:pt x="8605" y="4128"/>
                      <a:pt x="8605" y="4094"/>
                    </a:cubicBezTo>
                    <a:cubicBezTo>
                      <a:pt x="8522" y="4027"/>
                      <a:pt x="8505" y="4178"/>
                      <a:pt x="8522" y="4228"/>
                    </a:cubicBezTo>
                    <a:close/>
                    <a:moveTo>
                      <a:pt x="7920" y="4361"/>
                    </a:moveTo>
                    <a:cubicBezTo>
                      <a:pt x="7954" y="4328"/>
                      <a:pt x="8054" y="4361"/>
                      <a:pt x="8004" y="4412"/>
                    </a:cubicBezTo>
                    <a:cubicBezTo>
                      <a:pt x="8021" y="4428"/>
                      <a:pt x="8037" y="4395"/>
                      <a:pt x="8054" y="4412"/>
                    </a:cubicBezTo>
                    <a:cubicBezTo>
                      <a:pt x="8054" y="4412"/>
                      <a:pt x="8037" y="4445"/>
                      <a:pt x="8071" y="4445"/>
                    </a:cubicBezTo>
                    <a:cubicBezTo>
                      <a:pt x="8071" y="4478"/>
                      <a:pt x="8037" y="4462"/>
                      <a:pt x="8054" y="4512"/>
                    </a:cubicBezTo>
                    <a:cubicBezTo>
                      <a:pt x="8037" y="4512"/>
                      <a:pt x="8037" y="4445"/>
                      <a:pt x="8021" y="4428"/>
                    </a:cubicBezTo>
                    <a:cubicBezTo>
                      <a:pt x="8004" y="4428"/>
                      <a:pt x="8004" y="4445"/>
                      <a:pt x="7987" y="4445"/>
                    </a:cubicBezTo>
                    <a:cubicBezTo>
                      <a:pt x="8037" y="4495"/>
                      <a:pt x="7887" y="4545"/>
                      <a:pt x="7920" y="4612"/>
                    </a:cubicBezTo>
                    <a:cubicBezTo>
                      <a:pt x="7870" y="4612"/>
                      <a:pt x="7887" y="4462"/>
                      <a:pt x="7920" y="4445"/>
                    </a:cubicBezTo>
                    <a:cubicBezTo>
                      <a:pt x="7920" y="4428"/>
                      <a:pt x="7904" y="4395"/>
                      <a:pt x="7920" y="4361"/>
                    </a:cubicBezTo>
                    <a:close/>
                    <a:moveTo>
                      <a:pt x="3777" y="51"/>
                    </a:moveTo>
                    <a:cubicBezTo>
                      <a:pt x="3810" y="51"/>
                      <a:pt x="3827" y="101"/>
                      <a:pt x="3843" y="51"/>
                    </a:cubicBezTo>
                    <a:cubicBezTo>
                      <a:pt x="3827" y="34"/>
                      <a:pt x="3810" y="51"/>
                      <a:pt x="3810" y="34"/>
                    </a:cubicBezTo>
                    <a:cubicBezTo>
                      <a:pt x="3810" y="34"/>
                      <a:pt x="3810" y="17"/>
                      <a:pt x="3810" y="17"/>
                    </a:cubicBezTo>
                    <a:cubicBezTo>
                      <a:pt x="3793" y="17"/>
                      <a:pt x="3793" y="34"/>
                      <a:pt x="3793" y="34"/>
                    </a:cubicBezTo>
                    <a:cubicBezTo>
                      <a:pt x="3793" y="17"/>
                      <a:pt x="3777" y="17"/>
                      <a:pt x="3777" y="34"/>
                    </a:cubicBezTo>
                    <a:cubicBezTo>
                      <a:pt x="3793" y="34"/>
                      <a:pt x="3793" y="34"/>
                      <a:pt x="3793" y="34"/>
                    </a:cubicBezTo>
                    <a:cubicBezTo>
                      <a:pt x="3793" y="34"/>
                      <a:pt x="3777" y="34"/>
                      <a:pt x="3777" y="51"/>
                    </a:cubicBezTo>
                    <a:close/>
                    <a:moveTo>
                      <a:pt x="6416" y="3025"/>
                    </a:moveTo>
                    <a:cubicBezTo>
                      <a:pt x="6416" y="3008"/>
                      <a:pt x="6416" y="3008"/>
                      <a:pt x="6416" y="3008"/>
                    </a:cubicBezTo>
                    <a:cubicBezTo>
                      <a:pt x="6416" y="3041"/>
                      <a:pt x="6433" y="3041"/>
                      <a:pt x="6433" y="3075"/>
                    </a:cubicBezTo>
                    <a:cubicBezTo>
                      <a:pt x="6483" y="3092"/>
                      <a:pt x="6500" y="3058"/>
                      <a:pt x="6500" y="3041"/>
                    </a:cubicBezTo>
                    <a:cubicBezTo>
                      <a:pt x="6483" y="3025"/>
                      <a:pt x="6467" y="3008"/>
                      <a:pt x="6433" y="3008"/>
                    </a:cubicBezTo>
                    <a:cubicBezTo>
                      <a:pt x="6433" y="3008"/>
                      <a:pt x="6433" y="3025"/>
                      <a:pt x="6416" y="3025"/>
                    </a:cubicBezTo>
                    <a:close/>
                    <a:moveTo>
                      <a:pt x="6483" y="4813"/>
                    </a:moveTo>
                    <a:cubicBezTo>
                      <a:pt x="6533" y="4813"/>
                      <a:pt x="6517" y="4879"/>
                      <a:pt x="6550" y="4879"/>
                    </a:cubicBezTo>
                    <a:cubicBezTo>
                      <a:pt x="6567" y="4829"/>
                      <a:pt x="6533" y="4813"/>
                      <a:pt x="6500" y="4796"/>
                    </a:cubicBezTo>
                    <a:cubicBezTo>
                      <a:pt x="6500" y="4796"/>
                      <a:pt x="6500" y="4813"/>
                      <a:pt x="6483" y="4813"/>
                    </a:cubicBezTo>
                    <a:close/>
                    <a:moveTo>
                      <a:pt x="6834" y="4211"/>
                    </a:moveTo>
                    <a:cubicBezTo>
                      <a:pt x="6834" y="4211"/>
                      <a:pt x="6834" y="4228"/>
                      <a:pt x="6817" y="4228"/>
                    </a:cubicBezTo>
                    <a:cubicBezTo>
                      <a:pt x="6817" y="4178"/>
                      <a:pt x="6834" y="4178"/>
                      <a:pt x="6817" y="4144"/>
                    </a:cubicBezTo>
                    <a:cubicBezTo>
                      <a:pt x="6851" y="4111"/>
                      <a:pt x="6834" y="4194"/>
                      <a:pt x="6851" y="4211"/>
                    </a:cubicBezTo>
                    <a:cubicBezTo>
                      <a:pt x="6834" y="4228"/>
                      <a:pt x="6834" y="4211"/>
                      <a:pt x="6834" y="4211"/>
                    </a:cubicBezTo>
                    <a:close/>
                    <a:moveTo>
                      <a:pt x="6500" y="3309"/>
                    </a:moveTo>
                    <a:cubicBezTo>
                      <a:pt x="6467" y="3292"/>
                      <a:pt x="6450" y="3376"/>
                      <a:pt x="6467" y="3392"/>
                    </a:cubicBezTo>
                    <a:cubicBezTo>
                      <a:pt x="6483" y="3359"/>
                      <a:pt x="6517" y="3409"/>
                      <a:pt x="6533" y="3359"/>
                    </a:cubicBezTo>
                    <a:cubicBezTo>
                      <a:pt x="6483" y="3359"/>
                      <a:pt x="6517" y="3326"/>
                      <a:pt x="6500" y="3309"/>
                    </a:cubicBezTo>
                    <a:close/>
                    <a:moveTo>
                      <a:pt x="8004" y="3409"/>
                    </a:moveTo>
                    <a:cubicBezTo>
                      <a:pt x="7987" y="3392"/>
                      <a:pt x="7970" y="3376"/>
                      <a:pt x="7970" y="3409"/>
                    </a:cubicBezTo>
                    <a:cubicBezTo>
                      <a:pt x="8004" y="3442"/>
                      <a:pt x="7970" y="3426"/>
                      <a:pt x="7954" y="3459"/>
                    </a:cubicBezTo>
                    <a:cubicBezTo>
                      <a:pt x="7954" y="3476"/>
                      <a:pt x="7970" y="3476"/>
                      <a:pt x="7970" y="3476"/>
                    </a:cubicBezTo>
                    <a:cubicBezTo>
                      <a:pt x="7987" y="3509"/>
                      <a:pt x="7954" y="3493"/>
                      <a:pt x="7970" y="3526"/>
                    </a:cubicBezTo>
                    <a:cubicBezTo>
                      <a:pt x="7954" y="3526"/>
                      <a:pt x="7954" y="3493"/>
                      <a:pt x="7970" y="3493"/>
                    </a:cubicBezTo>
                    <a:cubicBezTo>
                      <a:pt x="7904" y="3442"/>
                      <a:pt x="7954" y="3342"/>
                      <a:pt x="8004" y="3376"/>
                    </a:cubicBezTo>
                    <a:cubicBezTo>
                      <a:pt x="8021" y="3392"/>
                      <a:pt x="8004" y="3392"/>
                      <a:pt x="8004" y="3409"/>
                    </a:cubicBezTo>
                    <a:close/>
                    <a:moveTo>
                      <a:pt x="6600" y="4061"/>
                    </a:moveTo>
                    <a:cubicBezTo>
                      <a:pt x="6600" y="4044"/>
                      <a:pt x="6584" y="4027"/>
                      <a:pt x="6567" y="4027"/>
                    </a:cubicBezTo>
                    <a:cubicBezTo>
                      <a:pt x="6584" y="4061"/>
                      <a:pt x="6584" y="4094"/>
                      <a:pt x="6600" y="4111"/>
                    </a:cubicBezTo>
                    <a:cubicBezTo>
                      <a:pt x="6634" y="4094"/>
                      <a:pt x="6650" y="3994"/>
                      <a:pt x="6600" y="4027"/>
                    </a:cubicBezTo>
                    <a:cubicBezTo>
                      <a:pt x="6617" y="4027"/>
                      <a:pt x="6617" y="4061"/>
                      <a:pt x="6600" y="4061"/>
                    </a:cubicBezTo>
                    <a:close/>
                    <a:moveTo>
                      <a:pt x="6216" y="2206"/>
                    </a:moveTo>
                    <a:cubicBezTo>
                      <a:pt x="6216" y="2189"/>
                      <a:pt x="6216" y="2189"/>
                      <a:pt x="6199" y="2173"/>
                    </a:cubicBezTo>
                    <a:cubicBezTo>
                      <a:pt x="6199" y="2173"/>
                      <a:pt x="6199" y="2173"/>
                      <a:pt x="6199" y="2173"/>
                    </a:cubicBezTo>
                    <a:cubicBezTo>
                      <a:pt x="6199" y="2173"/>
                      <a:pt x="6199" y="2173"/>
                      <a:pt x="6199" y="2173"/>
                    </a:cubicBezTo>
                    <a:cubicBezTo>
                      <a:pt x="6132" y="2139"/>
                      <a:pt x="6066" y="2223"/>
                      <a:pt x="5999" y="2173"/>
                    </a:cubicBezTo>
                    <a:cubicBezTo>
                      <a:pt x="5999" y="2189"/>
                      <a:pt x="5999" y="2206"/>
                      <a:pt x="5982" y="2223"/>
                    </a:cubicBezTo>
                    <a:cubicBezTo>
                      <a:pt x="6032" y="2239"/>
                      <a:pt x="6015" y="2290"/>
                      <a:pt x="6032" y="2340"/>
                    </a:cubicBezTo>
                    <a:cubicBezTo>
                      <a:pt x="6082" y="2340"/>
                      <a:pt x="6082" y="2306"/>
                      <a:pt x="6132" y="2306"/>
                    </a:cubicBezTo>
                    <a:cubicBezTo>
                      <a:pt x="6132" y="2323"/>
                      <a:pt x="6132" y="2323"/>
                      <a:pt x="6132" y="2340"/>
                    </a:cubicBezTo>
                    <a:cubicBezTo>
                      <a:pt x="6199" y="2356"/>
                      <a:pt x="6199" y="2323"/>
                      <a:pt x="6249" y="2373"/>
                    </a:cubicBezTo>
                    <a:cubicBezTo>
                      <a:pt x="6216" y="2323"/>
                      <a:pt x="6266" y="2306"/>
                      <a:pt x="6249" y="2239"/>
                    </a:cubicBezTo>
                    <a:cubicBezTo>
                      <a:pt x="6266" y="2239"/>
                      <a:pt x="6266" y="2256"/>
                      <a:pt x="6283" y="2256"/>
                    </a:cubicBezTo>
                    <a:cubicBezTo>
                      <a:pt x="6266" y="2189"/>
                      <a:pt x="6266" y="2156"/>
                      <a:pt x="6266" y="2089"/>
                    </a:cubicBezTo>
                    <a:lnTo>
                      <a:pt x="6233" y="2089"/>
                    </a:lnTo>
                    <a:cubicBezTo>
                      <a:pt x="6216" y="2123"/>
                      <a:pt x="6283" y="2139"/>
                      <a:pt x="6233" y="2156"/>
                    </a:cubicBezTo>
                    <a:cubicBezTo>
                      <a:pt x="6233" y="2173"/>
                      <a:pt x="6233" y="2189"/>
                      <a:pt x="6216" y="2206"/>
                    </a:cubicBezTo>
                    <a:close/>
                    <a:moveTo>
                      <a:pt x="7001" y="3543"/>
                    </a:moveTo>
                    <a:cubicBezTo>
                      <a:pt x="7068" y="3526"/>
                      <a:pt x="7202" y="3576"/>
                      <a:pt x="7252" y="3509"/>
                    </a:cubicBezTo>
                    <a:cubicBezTo>
                      <a:pt x="7218" y="3509"/>
                      <a:pt x="7252" y="3493"/>
                      <a:pt x="7235" y="3476"/>
                    </a:cubicBezTo>
                    <a:cubicBezTo>
                      <a:pt x="7218" y="3509"/>
                      <a:pt x="7202" y="3526"/>
                      <a:pt x="7185" y="3543"/>
                    </a:cubicBezTo>
                    <a:cubicBezTo>
                      <a:pt x="7185" y="3509"/>
                      <a:pt x="7202" y="3493"/>
                      <a:pt x="7185" y="3476"/>
                    </a:cubicBezTo>
                    <a:cubicBezTo>
                      <a:pt x="7168" y="3493"/>
                      <a:pt x="7152" y="3476"/>
                      <a:pt x="7135" y="3509"/>
                    </a:cubicBezTo>
                    <a:cubicBezTo>
                      <a:pt x="7135" y="3493"/>
                      <a:pt x="7152" y="3476"/>
                      <a:pt x="7135" y="3476"/>
                    </a:cubicBezTo>
                    <a:cubicBezTo>
                      <a:pt x="7135" y="3476"/>
                      <a:pt x="7135" y="3509"/>
                      <a:pt x="7118" y="3509"/>
                    </a:cubicBezTo>
                    <a:cubicBezTo>
                      <a:pt x="7118" y="3476"/>
                      <a:pt x="7118" y="3476"/>
                      <a:pt x="7102" y="3442"/>
                    </a:cubicBezTo>
                    <a:cubicBezTo>
                      <a:pt x="7068" y="3459"/>
                      <a:pt x="7051" y="3476"/>
                      <a:pt x="7018" y="3476"/>
                    </a:cubicBezTo>
                    <a:cubicBezTo>
                      <a:pt x="7018" y="3509"/>
                      <a:pt x="7018" y="3543"/>
                      <a:pt x="7001" y="3543"/>
                    </a:cubicBezTo>
                    <a:close/>
                    <a:moveTo>
                      <a:pt x="6199" y="2173"/>
                    </a:moveTo>
                    <a:cubicBezTo>
                      <a:pt x="6199" y="2156"/>
                      <a:pt x="6199" y="2139"/>
                      <a:pt x="6216" y="2139"/>
                    </a:cubicBezTo>
                    <a:cubicBezTo>
                      <a:pt x="6216" y="2123"/>
                      <a:pt x="6199" y="2123"/>
                      <a:pt x="6199" y="2106"/>
                    </a:cubicBezTo>
                    <a:cubicBezTo>
                      <a:pt x="6183" y="2106"/>
                      <a:pt x="6183" y="2123"/>
                      <a:pt x="6166" y="2123"/>
                    </a:cubicBezTo>
                    <a:cubicBezTo>
                      <a:pt x="6166" y="2139"/>
                      <a:pt x="6183" y="2139"/>
                      <a:pt x="6183" y="2139"/>
                    </a:cubicBezTo>
                    <a:cubicBezTo>
                      <a:pt x="6066" y="2189"/>
                      <a:pt x="6066" y="2022"/>
                      <a:pt x="6183" y="2006"/>
                    </a:cubicBezTo>
                    <a:cubicBezTo>
                      <a:pt x="6216" y="2006"/>
                      <a:pt x="6233" y="2056"/>
                      <a:pt x="6249" y="2039"/>
                    </a:cubicBezTo>
                    <a:cubicBezTo>
                      <a:pt x="6266" y="2072"/>
                      <a:pt x="6216" y="2056"/>
                      <a:pt x="6216" y="2072"/>
                    </a:cubicBezTo>
                    <a:cubicBezTo>
                      <a:pt x="6216" y="2106"/>
                      <a:pt x="6233" y="2123"/>
                      <a:pt x="6233" y="2156"/>
                    </a:cubicBezTo>
                    <a:cubicBezTo>
                      <a:pt x="6199" y="2139"/>
                      <a:pt x="6216" y="2173"/>
                      <a:pt x="6199" y="2173"/>
                    </a:cubicBezTo>
                    <a:cubicBezTo>
                      <a:pt x="6199" y="2173"/>
                      <a:pt x="6199" y="2173"/>
                      <a:pt x="6199" y="2173"/>
                    </a:cubicBezTo>
                    <a:close/>
                    <a:moveTo>
                      <a:pt x="6416" y="3693"/>
                    </a:moveTo>
                    <a:cubicBezTo>
                      <a:pt x="6416" y="3676"/>
                      <a:pt x="6416" y="3693"/>
                      <a:pt x="6433" y="3693"/>
                    </a:cubicBezTo>
                    <a:cubicBezTo>
                      <a:pt x="6433" y="3676"/>
                      <a:pt x="6450" y="3676"/>
                      <a:pt x="6450" y="3660"/>
                    </a:cubicBezTo>
                    <a:cubicBezTo>
                      <a:pt x="6433" y="3660"/>
                      <a:pt x="6433" y="3643"/>
                      <a:pt x="6416" y="3643"/>
                    </a:cubicBezTo>
                    <a:cubicBezTo>
                      <a:pt x="6416" y="3676"/>
                      <a:pt x="6383" y="3693"/>
                      <a:pt x="6416" y="3693"/>
                    </a:cubicBezTo>
                    <a:close/>
                    <a:moveTo>
                      <a:pt x="5949" y="1287"/>
                    </a:moveTo>
                    <a:cubicBezTo>
                      <a:pt x="5932" y="1287"/>
                      <a:pt x="5932" y="1270"/>
                      <a:pt x="5949" y="1270"/>
                    </a:cubicBezTo>
                    <a:cubicBezTo>
                      <a:pt x="5932" y="1170"/>
                      <a:pt x="5932" y="1220"/>
                      <a:pt x="5982" y="1170"/>
                    </a:cubicBezTo>
                    <a:cubicBezTo>
                      <a:pt x="6032" y="1170"/>
                      <a:pt x="6049" y="1220"/>
                      <a:pt x="6082" y="1187"/>
                    </a:cubicBezTo>
                    <a:cubicBezTo>
                      <a:pt x="6082" y="1204"/>
                      <a:pt x="6082" y="1220"/>
                      <a:pt x="6082" y="1220"/>
                    </a:cubicBezTo>
                    <a:cubicBezTo>
                      <a:pt x="6082" y="1237"/>
                      <a:pt x="6049" y="1220"/>
                      <a:pt x="6049" y="1237"/>
                    </a:cubicBezTo>
                    <a:cubicBezTo>
                      <a:pt x="6066" y="1270"/>
                      <a:pt x="6082" y="1270"/>
                      <a:pt x="6116" y="1270"/>
                    </a:cubicBezTo>
                    <a:cubicBezTo>
                      <a:pt x="6116" y="1270"/>
                      <a:pt x="6049" y="1304"/>
                      <a:pt x="6032" y="1321"/>
                    </a:cubicBezTo>
                    <a:cubicBezTo>
                      <a:pt x="6032" y="1354"/>
                      <a:pt x="6066" y="1287"/>
                      <a:pt x="6066" y="1337"/>
                    </a:cubicBezTo>
                    <a:cubicBezTo>
                      <a:pt x="6049" y="1337"/>
                      <a:pt x="6049" y="1337"/>
                      <a:pt x="6049" y="1337"/>
                    </a:cubicBezTo>
                    <a:cubicBezTo>
                      <a:pt x="6032" y="1337"/>
                      <a:pt x="6032" y="1371"/>
                      <a:pt x="6015" y="1387"/>
                    </a:cubicBezTo>
                    <a:cubicBezTo>
                      <a:pt x="5982" y="1354"/>
                      <a:pt x="5999" y="1337"/>
                      <a:pt x="5949" y="1337"/>
                    </a:cubicBezTo>
                    <a:cubicBezTo>
                      <a:pt x="5965" y="1321"/>
                      <a:pt x="5949" y="1287"/>
                      <a:pt x="5982" y="1304"/>
                    </a:cubicBezTo>
                    <a:cubicBezTo>
                      <a:pt x="5965" y="1287"/>
                      <a:pt x="5965" y="1287"/>
                      <a:pt x="5965" y="1270"/>
                    </a:cubicBezTo>
                    <a:cubicBezTo>
                      <a:pt x="5949" y="1270"/>
                      <a:pt x="5949" y="1270"/>
                      <a:pt x="5949" y="1287"/>
                    </a:cubicBezTo>
                    <a:close/>
                    <a:moveTo>
                      <a:pt x="6283" y="2390"/>
                    </a:moveTo>
                    <a:cubicBezTo>
                      <a:pt x="6283" y="2340"/>
                      <a:pt x="6316" y="2356"/>
                      <a:pt x="6366" y="2356"/>
                    </a:cubicBezTo>
                    <a:cubicBezTo>
                      <a:pt x="6333" y="2423"/>
                      <a:pt x="6400" y="2440"/>
                      <a:pt x="6400" y="2473"/>
                    </a:cubicBezTo>
                    <a:cubicBezTo>
                      <a:pt x="6366" y="2490"/>
                      <a:pt x="6350" y="2457"/>
                      <a:pt x="6316" y="2473"/>
                    </a:cubicBezTo>
                    <a:cubicBezTo>
                      <a:pt x="6316" y="2440"/>
                      <a:pt x="6366" y="2457"/>
                      <a:pt x="6366" y="2440"/>
                    </a:cubicBezTo>
                    <a:cubicBezTo>
                      <a:pt x="6333" y="2423"/>
                      <a:pt x="6300" y="2373"/>
                      <a:pt x="6283" y="2390"/>
                    </a:cubicBezTo>
                    <a:close/>
                    <a:moveTo>
                      <a:pt x="6233" y="1905"/>
                    </a:moveTo>
                    <a:cubicBezTo>
                      <a:pt x="6233" y="1922"/>
                      <a:pt x="6300" y="1889"/>
                      <a:pt x="6249" y="1889"/>
                    </a:cubicBezTo>
                    <a:cubicBezTo>
                      <a:pt x="6266" y="1855"/>
                      <a:pt x="6283" y="1905"/>
                      <a:pt x="6300" y="1889"/>
                    </a:cubicBezTo>
                    <a:cubicBezTo>
                      <a:pt x="6300" y="1905"/>
                      <a:pt x="6266" y="1905"/>
                      <a:pt x="6300" y="1922"/>
                    </a:cubicBezTo>
                    <a:cubicBezTo>
                      <a:pt x="6249" y="1922"/>
                      <a:pt x="6300" y="1939"/>
                      <a:pt x="6300" y="1989"/>
                    </a:cubicBezTo>
                    <a:cubicBezTo>
                      <a:pt x="6283" y="1989"/>
                      <a:pt x="6283" y="1972"/>
                      <a:pt x="6283" y="1955"/>
                    </a:cubicBezTo>
                    <a:cubicBezTo>
                      <a:pt x="6266" y="1922"/>
                      <a:pt x="6249" y="1939"/>
                      <a:pt x="6233" y="1939"/>
                    </a:cubicBezTo>
                    <a:cubicBezTo>
                      <a:pt x="6216" y="1922"/>
                      <a:pt x="6233" y="1922"/>
                      <a:pt x="6233" y="1905"/>
                    </a:cubicBezTo>
                    <a:close/>
                    <a:moveTo>
                      <a:pt x="8271" y="1621"/>
                    </a:moveTo>
                    <a:cubicBezTo>
                      <a:pt x="8288" y="1655"/>
                      <a:pt x="8271" y="1671"/>
                      <a:pt x="8271" y="1705"/>
                    </a:cubicBezTo>
                    <a:cubicBezTo>
                      <a:pt x="8238" y="1705"/>
                      <a:pt x="8254" y="1638"/>
                      <a:pt x="8238" y="1638"/>
                    </a:cubicBezTo>
                    <a:cubicBezTo>
                      <a:pt x="8238" y="1621"/>
                      <a:pt x="8254" y="1621"/>
                      <a:pt x="8271" y="1621"/>
                    </a:cubicBezTo>
                    <a:close/>
                    <a:moveTo>
                      <a:pt x="8137" y="1621"/>
                    </a:moveTo>
                    <a:cubicBezTo>
                      <a:pt x="8121" y="1638"/>
                      <a:pt x="8137" y="1655"/>
                      <a:pt x="8104" y="1655"/>
                    </a:cubicBezTo>
                    <a:cubicBezTo>
                      <a:pt x="8104" y="1688"/>
                      <a:pt x="8137" y="1688"/>
                      <a:pt x="8121" y="1722"/>
                    </a:cubicBezTo>
                    <a:cubicBezTo>
                      <a:pt x="8137" y="1722"/>
                      <a:pt x="8137" y="1705"/>
                      <a:pt x="8154" y="1688"/>
                    </a:cubicBezTo>
                    <a:cubicBezTo>
                      <a:pt x="8171" y="1705"/>
                      <a:pt x="8188" y="1738"/>
                      <a:pt x="8204" y="1688"/>
                    </a:cubicBezTo>
                    <a:cubicBezTo>
                      <a:pt x="8221" y="1705"/>
                      <a:pt x="8188" y="1738"/>
                      <a:pt x="8171" y="1772"/>
                    </a:cubicBezTo>
                    <a:cubicBezTo>
                      <a:pt x="8188" y="1788"/>
                      <a:pt x="8204" y="1755"/>
                      <a:pt x="8221" y="1772"/>
                    </a:cubicBezTo>
                    <a:cubicBezTo>
                      <a:pt x="8204" y="1838"/>
                      <a:pt x="8154" y="1889"/>
                      <a:pt x="8121" y="1939"/>
                    </a:cubicBezTo>
                    <a:cubicBezTo>
                      <a:pt x="8137" y="1855"/>
                      <a:pt x="8071" y="1872"/>
                      <a:pt x="8054" y="1838"/>
                    </a:cubicBezTo>
                    <a:cubicBezTo>
                      <a:pt x="8037" y="1838"/>
                      <a:pt x="8037" y="1838"/>
                      <a:pt x="8037" y="1872"/>
                    </a:cubicBezTo>
                    <a:cubicBezTo>
                      <a:pt x="7987" y="1822"/>
                      <a:pt x="8037" y="1805"/>
                      <a:pt x="8004" y="1738"/>
                    </a:cubicBezTo>
                    <a:cubicBezTo>
                      <a:pt x="7987" y="1755"/>
                      <a:pt x="7954" y="1738"/>
                      <a:pt x="7954" y="1705"/>
                    </a:cubicBezTo>
                    <a:cubicBezTo>
                      <a:pt x="7920" y="1688"/>
                      <a:pt x="7920" y="1688"/>
                      <a:pt x="7887" y="1705"/>
                    </a:cubicBezTo>
                    <a:cubicBezTo>
                      <a:pt x="7904" y="1638"/>
                      <a:pt x="8004" y="1538"/>
                      <a:pt x="8037" y="1621"/>
                    </a:cubicBezTo>
                    <a:cubicBezTo>
                      <a:pt x="8054" y="1605"/>
                      <a:pt x="8071" y="1605"/>
                      <a:pt x="8087" y="1588"/>
                    </a:cubicBezTo>
                    <a:cubicBezTo>
                      <a:pt x="8087" y="1605"/>
                      <a:pt x="8104" y="1621"/>
                      <a:pt x="8137" y="1621"/>
                    </a:cubicBezTo>
                    <a:close/>
                    <a:moveTo>
                      <a:pt x="8037" y="1772"/>
                    </a:moveTo>
                    <a:cubicBezTo>
                      <a:pt x="8037" y="1755"/>
                      <a:pt x="8054" y="1738"/>
                      <a:pt x="8054" y="1705"/>
                    </a:cubicBezTo>
                    <a:cubicBezTo>
                      <a:pt x="8087" y="1722"/>
                      <a:pt x="8071" y="1772"/>
                      <a:pt x="8037" y="1772"/>
                    </a:cubicBezTo>
                    <a:close/>
                    <a:moveTo>
                      <a:pt x="8455" y="3108"/>
                    </a:moveTo>
                    <a:cubicBezTo>
                      <a:pt x="8455" y="3075"/>
                      <a:pt x="8472" y="3075"/>
                      <a:pt x="8455" y="3058"/>
                    </a:cubicBezTo>
                    <a:cubicBezTo>
                      <a:pt x="8455" y="3025"/>
                      <a:pt x="8488" y="3058"/>
                      <a:pt x="8488" y="3058"/>
                    </a:cubicBezTo>
                    <a:cubicBezTo>
                      <a:pt x="8488" y="3092"/>
                      <a:pt x="8472" y="3108"/>
                      <a:pt x="8455" y="3108"/>
                    </a:cubicBezTo>
                    <a:close/>
                    <a:moveTo>
                      <a:pt x="8271" y="2139"/>
                    </a:moveTo>
                    <a:cubicBezTo>
                      <a:pt x="8238" y="2106"/>
                      <a:pt x="8221" y="2072"/>
                      <a:pt x="8204" y="2056"/>
                    </a:cubicBezTo>
                    <a:cubicBezTo>
                      <a:pt x="8238" y="2006"/>
                      <a:pt x="8271" y="1972"/>
                      <a:pt x="8288" y="1905"/>
                    </a:cubicBezTo>
                    <a:lnTo>
                      <a:pt x="8321" y="1905"/>
                    </a:lnTo>
                    <a:cubicBezTo>
                      <a:pt x="8321" y="1955"/>
                      <a:pt x="8305" y="2006"/>
                      <a:pt x="8271" y="2006"/>
                    </a:cubicBezTo>
                    <a:cubicBezTo>
                      <a:pt x="8271" y="2022"/>
                      <a:pt x="8288" y="2056"/>
                      <a:pt x="8288" y="2106"/>
                    </a:cubicBezTo>
                    <a:cubicBezTo>
                      <a:pt x="8271" y="2089"/>
                      <a:pt x="8271" y="2123"/>
                      <a:pt x="8271" y="2139"/>
                    </a:cubicBezTo>
                    <a:close/>
                    <a:moveTo>
                      <a:pt x="7018" y="2540"/>
                    </a:moveTo>
                    <a:cubicBezTo>
                      <a:pt x="6985" y="2540"/>
                      <a:pt x="6985" y="2540"/>
                      <a:pt x="6968" y="2574"/>
                    </a:cubicBezTo>
                    <a:cubicBezTo>
                      <a:pt x="7001" y="2574"/>
                      <a:pt x="6985" y="2590"/>
                      <a:pt x="7018" y="2590"/>
                    </a:cubicBezTo>
                    <a:close/>
                    <a:moveTo>
                      <a:pt x="8121" y="3309"/>
                    </a:moveTo>
                    <a:cubicBezTo>
                      <a:pt x="8154" y="3309"/>
                      <a:pt x="8121" y="3376"/>
                      <a:pt x="8171" y="3376"/>
                    </a:cubicBezTo>
                    <a:cubicBezTo>
                      <a:pt x="8154" y="3359"/>
                      <a:pt x="8171" y="3359"/>
                      <a:pt x="8171" y="3342"/>
                    </a:cubicBezTo>
                    <a:cubicBezTo>
                      <a:pt x="8204" y="3342"/>
                      <a:pt x="8137" y="3359"/>
                      <a:pt x="8188" y="3359"/>
                    </a:cubicBezTo>
                    <a:cubicBezTo>
                      <a:pt x="8171" y="3426"/>
                      <a:pt x="8121" y="3376"/>
                      <a:pt x="8071" y="3409"/>
                    </a:cubicBezTo>
                    <a:cubicBezTo>
                      <a:pt x="8054" y="3409"/>
                      <a:pt x="8037" y="3376"/>
                      <a:pt x="8037" y="3342"/>
                    </a:cubicBezTo>
                    <a:cubicBezTo>
                      <a:pt x="8087" y="3376"/>
                      <a:pt x="8104" y="3342"/>
                      <a:pt x="8121" y="3309"/>
                    </a:cubicBezTo>
                    <a:close/>
                    <a:moveTo>
                      <a:pt x="8472" y="2891"/>
                    </a:moveTo>
                    <a:cubicBezTo>
                      <a:pt x="8455" y="2941"/>
                      <a:pt x="8422" y="2941"/>
                      <a:pt x="8405" y="2975"/>
                    </a:cubicBezTo>
                    <a:cubicBezTo>
                      <a:pt x="8422" y="3008"/>
                      <a:pt x="8438" y="3041"/>
                      <a:pt x="8405" y="3075"/>
                    </a:cubicBezTo>
                    <a:cubicBezTo>
                      <a:pt x="8422" y="3075"/>
                      <a:pt x="8438" y="3058"/>
                      <a:pt x="8455" y="3058"/>
                    </a:cubicBezTo>
                    <a:cubicBezTo>
                      <a:pt x="8438" y="3075"/>
                      <a:pt x="8438" y="3075"/>
                      <a:pt x="8438" y="3108"/>
                    </a:cubicBezTo>
                    <a:cubicBezTo>
                      <a:pt x="8388" y="3075"/>
                      <a:pt x="8405" y="3142"/>
                      <a:pt x="8355" y="3108"/>
                    </a:cubicBezTo>
                    <a:cubicBezTo>
                      <a:pt x="8355" y="3142"/>
                      <a:pt x="8355" y="3142"/>
                      <a:pt x="8371" y="3125"/>
                    </a:cubicBezTo>
                    <a:cubicBezTo>
                      <a:pt x="8388" y="3125"/>
                      <a:pt x="8355" y="3175"/>
                      <a:pt x="8338" y="3158"/>
                    </a:cubicBezTo>
                    <a:lnTo>
                      <a:pt x="8338" y="3259"/>
                    </a:lnTo>
                    <a:cubicBezTo>
                      <a:pt x="8321" y="3275"/>
                      <a:pt x="8288" y="3275"/>
                      <a:pt x="8288" y="3309"/>
                    </a:cubicBezTo>
                    <a:cubicBezTo>
                      <a:pt x="8288" y="3309"/>
                      <a:pt x="8221" y="3175"/>
                      <a:pt x="8171" y="3142"/>
                    </a:cubicBezTo>
                    <a:cubicBezTo>
                      <a:pt x="8188" y="3125"/>
                      <a:pt x="8204" y="3142"/>
                      <a:pt x="8204" y="3092"/>
                    </a:cubicBezTo>
                    <a:cubicBezTo>
                      <a:pt x="8221" y="3092"/>
                      <a:pt x="8238" y="3092"/>
                      <a:pt x="8238" y="3125"/>
                    </a:cubicBezTo>
                    <a:cubicBezTo>
                      <a:pt x="8271" y="3125"/>
                      <a:pt x="8221" y="3108"/>
                      <a:pt x="8238" y="3075"/>
                    </a:cubicBezTo>
                    <a:cubicBezTo>
                      <a:pt x="8254" y="3075"/>
                      <a:pt x="8338" y="3058"/>
                      <a:pt x="8338" y="3008"/>
                    </a:cubicBezTo>
                    <a:cubicBezTo>
                      <a:pt x="8321" y="2958"/>
                      <a:pt x="8305" y="3008"/>
                      <a:pt x="8288" y="2975"/>
                    </a:cubicBezTo>
                    <a:cubicBezTo>
                      <a:pt x="8271" y="2958"/>
                      <a:pt x="8305" y="2958"/>
                      <a:pt x="8305" y="2941"/>
                    </a:cubicBezTo>
                    <a:cubicBezTo>
                      <a:pt x="8321" y="2991"/>
                      <a:pt x="8371" y="2925"/>
                      <a:pt x="8388" y="2941"/>
                    </a:cubicBezTo>
                    <a:cubicBezTo>
                      <a:pt x="8405" y="2925"/>
                      <a:pt x="8405" y="2908"/>
                      <a:pt x="8405" y="2874"/>
                    </a:cubicBezTo>
                    <a:cubicBezTo>
                      <a:pt x="8438" y="2874"/>
                      <a:pt x="8438" y="2891"/>
                      <a:pt x="8472" y="2891"/>
                    </a:cubicBezTo>
                    <a:close/>
                    <a:moveTo>
                      <a:pt x="6015" y="602"/>
                    </a:moveTo>
                    <a:cubicBezTo>
                      <a:pt x="5949" y="652"/>
                      <a:pt x="5965" y="552"/>
                      <a:pt x="5915" y="585"/>
                    </a:cubicBezTo>
                    <a:cubicBezTo>
                      <a:pt x="5932" y="502"/>
                      <a:pt x="5965" y="602"/>
                      <a:pt x="5982" y="552"/>
                    </a:cubicBezTo>
                    <a:cubicBezTo>
                      <a:pt x="5999" y="552"/>
                      <a:pt x="6015" y="585"/>
                      <a:pt x="6015" y="602"/>
                    </a:cubicBezTo>
                    <a:close/>
                    <a:moveTo>
                      <a:pt x="7252" y="3075"/>
                    </a:moveTo>
                    <a:cubicBezTo>
                      <a:pt x="7269" y="3025"/>
                      <a:pt x="7285" y="3125"/>
                      <a:pt x="7302" y="3075"/>
                    </a:cubicBezTo>
                    <a:cubicBezTo>
                      <a:pt x="7319" y="3025"/>
                      <a:pt x="7302" y="2908"/>
                      <a:pt x="7335" y="2841"/>
                    </a:cubicBezTo>
                    <a:cubicBezTo>
                      <a:pt x="7302" y="2858"/>
                      <a:pt x="7285" y="2841"/>
                      <a:pt x="7269" y="2858"/>
                    </a:cubicBezTo>
                    <a:cubicBezTo>
                      <a:pt x="7319" y="2858"/>
                      <a:pt x="7252" y="2925"/>
                      <a:pt x="7302" y="2941"/>
                    </a:cubicBezTo>
                    <a:cubicBezTo>
                      <a:pt x="7252" y="2958"/>
                      <a:pt x="7235" y="3041"/>
                      <a:pt x="7252" y="3075"/>
                    </a:cubicBezTo>
                    <a:close/>
                    <a:moveTo>
                      <a:pt x="7920" y="2590"/>
                    </a:moveTo>
                    <a:cubicBezTo>
                      <a:pt x="7937" y="2590"/>
                      <a:pt x="7937" y="2607"/>
                      <a:pt x="7920" y="2607"/>
                    </a:cubicBezTo>
                    <a:cubicBezTo>
                      <a:pt x="7954" y="2624"/>
                      <a:pt x="8021" y="2724"/>
                      <a:pt x="7970" y="2774"/>
                    </a:cubicBezTo>
                    <a:cubicBezTo>
                      <a:pt x="8004" y="2791"/>
                      <a:pt x="7987" y="2824"/>
                      <a:pt x="8004" y="2841"/>
                    </a:cubicBezTo>
                    <a:cubicBezTo>
                      <a:pt x="8004" y="2858"/>
                      <a:pt x="7970" y="2858"/>
                      <a:pt x="7954" y="2858"/>
                    </a:cubicBezTo>
                    <a:cubicBezTo>
                      <a:pt x="7987" y="2824"/>
                      <a:pt x="7920" y="2791"/>
                      <a:pt x="7904" y="2741"/>
                    </a:cubicBezTo>
                    <a:cubicBezTo>
                      <a:pt x="7887" y="2707"/>
                      <a:pt x="7954" y="2741"/>
                      <a:pt x="7937" y="2707"/>
                    </a:cubicBezTo>
                    <a:cubicBezTo>
                      <a:pt x="7937" y="2691"/>
                      <a:pt x="7920" y="2691"/>
                      <a:pt x="7904" y="2691"/>
                    </a:cubicBezTo>
                    <a:cubicBezTo>
                      <a:pt x="7904" y="2640"/>
                      <a:pt x="7904" y="2607"/>
                      <a:pt x="7920" y="2590"/>
                    </a:cubicBezTo>
                    <a:close/>
                    <a:moveTo>
                      <a:pt x="7135" y="2323"/>
                    </a:moveTo>
                    <a:cubicBezTo>
                      <a:pt x="7135" y="2356"/>
                      <a:pt x="7102" y="2306"/>
                      <a:pt x="7118" y="2273"/>
                    </a:cubicBezTo>
                    <a:lnTo>
                      <a:pt x="7135" y="2273"/>
                    </a:lnTo>
                    <a:cubicBezTo>
                      <a:pt x="7152" y="2273"/>
                      <a:pt x="7135" y="2273"/>
                      <a:pt x="7135" y="2273"/>
                    </a:cubicBezTo>
                    <a:cubicBezTo>
                      <a:pt x="7185" y="2223"/>
                      <a:pt x="7135" y="2340"/>
                      <a:pt x="7135" y="2323"/>
                    </a:cubicBezTo>
                    <a:close/>
                    <a:moveTo>
                      <a:pt x="7235" y="3259"/>
                    </a:moveTo>
                    <a:cubicBezTo>
                      <a:pt x="7218" y="3242"/>
                      <a:pt x="7218" y="3225"/>
                      <a:pt x="7202" y="3225"/>
                    </a:cubicBezTo>
                    <a:cubicBezTo>
                      <a:pt x="7202" y="3259"/>
                      <a:pt x="7202" y="3242"/>
                      <a:pt x="7202" y="3275"/>
                    </a:cubicBezTo>
                    <a:cubicBezTo>
                      <a:pt x="7235" y="3292"/>
                      <a:pt x="7235" y="3259"/>
                      <a:pt x="7252" y="3259"/>
                    </a:cubicBezTo>
                    <a:cubicBezTo>
                      <a:pt x="7252" y="3326"/>
                      <a:pt x="7335" y="3359"/>
                      <a:pt x="7335" y="3459"/>
                    </a:cubicBezTo>
                    <a:cubicBezTo>
                      <a:pt x="7369" y="3442"/>
                      <a:pt x="7335" y="3493"/>
                      <a:pt x="7352" y="3493"/>
                    </a:cubicBezTo>
                    <a:cubicBezTo>
                      <a:pt x="7386" y="3442"/>
                      <a:pt x="7335" y="3342"/>
                      <a:pt x="7369" y="3292"/>
                    </a:cubicBezTo>
                    <a:cubicBezTo>
                      <a:pt x="7352" y="3275"/>
                      <a:pt x="7335" y="3275"/>
                      <a:pt x="7335" y="3209"/>
                    </a:cubicBezTo>
                    <a:cubicBezTo>
                      <a:pt x="7302" y="3209"/>
                      <a:pt x="7319" y="3158"/>
                      <a:pt x="7302" y="3175"/>
                    </a:cubicBezTo>
                    <a:cubicBezTo>
                      <a:pt x="7285" y="3192"/>
                      <a:pt x="7285" y="3209"/>
                      <a:pt x="7252" y="3209"/>
                    </a:cubicBezTo>
                    <a:cubicBezTo>
                      <a:pt x="7252" y="3225"/>
                      <a:pt x="7269" y="3225"/>
                      <a:pt x="7269" y="3242"/>
                    </a:cubicBezTo>
                    <a:cubicBezTo>
                      <a:pt x="7235" y="3225"/>
                      <a:pt x="7252" y="3259"/>
                      <a:pt x="7235" y="3259"/>
                    </a:cubicBezTo>
                    <a:close/>
                    <a:moveTo>
                      <a:pt x="7486" y="3342"/>
                    </a:moveTo>
                    <a:cubicBezTo>
                      <a:pt x="7469" y="3326"/>
                      <a:pt x="7469" y="3292"/>
                      <a:pt x="7452" y="3275"/>
                    </a:cubicBezTo>
                    <a:cubicBezTo>
                      <a:pt x="7452" y="3259"/>
                      <a:pt x="7469" y="3242"/>
                      <a:pt x="7469" y="3209"/>
                    </a:cubicBezTo>
                    <a:cubicBezTo>
                      <a:pt x="7469" y="3209"/>
                      <a:pt x="7469" y="3209"/>
                      <a:pt x="7469" y="3209"/>
                    </a:cubicBezTo>
                    <a:cubicBezTo>
                      <a:pt x="7486" y="3209"/>
                      <a:pt x="7486" y="3192"/>
                      <a:pt x="7486" y="3175"/>
                    </a:cubicBezTo>
                    <a:cubicBezTo>
                      <a:pt x="7486" y="3175"/>
                      <a:pt x="7486" y="3192"/>
                      <a:pt x="7486" y="3209"/>
                    </a:cubicBezTo>
                    <a:cubicBezTo>
                      <a:pt x="7519" y="3259"/>
                      <a:pt x="7536" y="3225"/>
                      <a:pt x="7536" y="3309"/>
                    </a:cubicBezTo>
                    <a:cubicBezTo>
                      <a:pt x="7519" y="3309"/>
                      <a:pt x="7503" y="3309"/>
                      <a:pt x="7503" y="3342"/>
                    </a:cubicBezTo>
                    <a:cubicBezTo>
                      <a:pt x="7503" y="3326"/>
                      <a:pt x="7486" y="3326"/>
                      <a:pt x="7486" y="3342"/>
                    </a:cubicBezTo>
                    <a:close/>
                    <a:moveTo>
                      <a:pt x="7870" y="3125"/>
                    </a:moveTo>
                    <a:cubicBezTo>
                      <a:pt x="7870" y="3108"/>
                      <a:pt x="7870" y="3108"/>
                      <a:pt x="7887" y="3108"/>
                    </a:cubicBezTo>
                    <a:cubicBezTo>
                      <a:pt x="7887" y="3092"/>
                      <a:pt x="7887" y="3075"/>
                      <a:pt x="7887" y="3058"/>
                    </a:cubicBezTo>
                    <a:cubicBezTo>
                      <a:pt x="7920" y="3058"/>
                      <a:pt x="7904" y="3142"/>
                      <a:pt x="7870" y="3125"/>
                    </a:cubicBezTo>
                    <a:close/>
                    <a:moveTo>
                      <a:pt x="8171" y="2173"/>
                    </a:moveTo>
                    <a:cubicBezTo>
                      <a:pt x="8221" y="2206"/>
                      <a:pt x="8154" y="2223"/>
                      <a:pt x="8154" y="2239"/>
                    </a:cubicBezTo>
                    <a:cubicBezTo>
                      <a:pt x="8121" y="2206"/>
                      <a:pt x="8171" y="2206"/>
                      <a:pt x="8171" y="2173"/>
                    </a:cubicBezTo>
                    <a:close/>
                    <a:moveTo>
                      <a:pt x="3877" y="4178"/>
                    </a:moveTo>
                    <a:cubicBezTo>
                      <a:pt x="3860" y="4161"/>
                      <a:pt x="3810" y="4111"/>
                      <a:pt x="3777" y="4144"/>
                    </a:cubicBezTo>
                    <a:cubicBezTo>
                      <a:pt x="3793" y="4161"/>
                      <a:pt x="3777" y="4161"/>
                      <a:pt x="3777" y="4144"/>
                    </a:cubicBezTo>
                    <a:cubicBezTo>
                      <a:pt x="3760" y="4178"/>
                      <a:pt x="3810" y="4178"/>
                      <a:pt x="3777" y="4194"/>
                    </a:cubicBezTo>
                    <a:cubicBezTo>
                      <a:pt x="3760" y="4161"/>
                      <a:pt x="3726" y="4211"/>
                      <a:pt x="3710" y="4228"/>
                    </a:cubicBezTo>
                    <a:cubicBezTo>
                      <a:pt x="3743" y="4228"/>
                      <a:pt x="3710" y="4278"/>
                      <a:pt x="3726" y="4311"/>
                    </a:cubicBezTo>
                    <a:cubicBezTo>
                      <a:pt x="3743" y="4328"/>
                      <a:pt x="3777" y="4345"/>
                      <a:pt x="3777" y="4328"/>
                    </a:cubicBezTo>
                    <a:cubicBezTo>
                      <a:pt x="3760" y="4261"/>
                      <a:pt x="3810" y="4211"/>
                      <a:pt x="3843" y="4161"/>
                    </a:cubicBezTo>
                    <a:cubicBezTo>
                      <a:pt x="3843" y="4178"/>
                      <a:pt x="3877" y="4194"/>
                      <a:pt x="3877" y="4178"/>
                    </a:cubicBezTo>
                    <a:close/>
                    <a:moveTo>
                      <a:pt x="3944" y="4879"/>
                    </a:moveTo>
                    <a:cubicBezTo>
                      <a:pt x="3977" y="4896"/>
                      <a:pt x="3977" y="4863"/>
                      <a:pt x="3994" y="4846"/>
                    </a:cubicBezTo>
                    <a:cubicBezTo>
                      <a:pt x="3960" y="4846"/>
                      <a:pt x="3960" y="4829"/>
                      <a:pt x="3944" y="4829"/>
                    </a:cubicBezTo>
                    <a:cubicBezTo>
                      <a:pt x="3927" y="4863"/>
                      <a:pt x="3910" y="4879"/>
                      <a:pt x="3877" y="4863"/>
                    </a:cubicBezTo>
                    <a:cubicBezTo>
                      <a:pt x="3860" y="4879"/>
                      <a:pt x="3860" y="4913"/>
                      <a:pt x="3893" y="4913"/>
                    </a:cubicBezTo>
                    <a:cubicBezTo>
                      <a:pt x="3910" y="4896"/>
                      <a:pt x="3944" y="4879"/>
                      <a:pt x="3944" y="4846"/>
                    </a:cubicBezTo>
                    <a:cubicBezTo>
                      <a:pt x="3944" y="4863"/>
                      <a:pt x="3977" y="4846"/>
                      <a:pt x="3977" y="4863"/>
                    </a:cubicBezTo>
                    <a:cubicBezTo>
                      <a:pt x="3960" y="4863"/>
                      <a:pt x="3944" y="4863"/>
                      <a:pt x="3944" y="4879"/>
                    </a:cubicBezTo>
                    <a:close/>
                    <a:moveTo>
                      <a:pt x="3693" y="1003"/>
                    </a:moveTo>
                    <a:cubicBezTo>
                      <a:pt x="3693" y="986"/>
                      <a:pt x="3693" y="986"/>
                      <a:pt x="3676" y="986"/>
                    </a:cubicBezTo>
                    <a:cubicBezTo>
                      <a:pt x="3693" y="970"/>
                      <a:pt x="3726" y="970"/>
                      <a:pt x="3726" y="986"/>
                    </a:cubicBezTo>
                    <a:cubicBezTo>
                      <a:pt x="3743" y="953"/>
                      <a:pt x="3777" y="986"/>
                      <a:pt x="3777" y="936"/>
                    </a:cubicBezTo>
                    <a:lnTo>
                      <a:pt x="3810" y="936"/>
                    </a:lnTo>
                    <a:cubicBezTo>
                      <a:pt x="3810" y="953"/>
                      <a:pt x="3810" y="970"/>
                      <a:pt x="3810" y="986"/>
                    </a:cubicBezTo>
                    <a:cubicBezTo>
                      <a:pt x="3793" y="953"/>
                      <a:pt x="3743" y="970"/>
                      <a:pt x="3760" y="1020"/>
                    </a:cubicBezTo>
                    <a:cubicBezTo>
                      <a:pt x="3726" y="986"/>
                      <a:pt x="3726" y="1003"/>
                      <a:pt x="3693" y="1003"/>
                    </a:cubicBezTo>
                    <a:close/>
                    <a:moveTo>
                      <a:pt x="3676" y="1003"/>
                    </a:moveTo>
                    <a:cubicBezTo>
                      <a:pt x="3676" y="1036"/>
                      <a:pt x="3643" y="970"/>
                      <a:pt x="3626" y="986"/>
                    </a:cubicBezTo>
                    <a:cubicBezTo>
                      <a:pt x="3626" y="953"/>
                      <a:pt x="3676" y="986"/>
                      <a:pt x="3660" y="953"/>
                    </a:cubicBezTo>
                    <a:cubicBezTo>
                      <a:pt x="3676" y="953"/>
                      <a:pt x="3660" y="1003"/>
                      <a:pt x="3676" y="1003"/>
                    </a:cubicBezTo>
                    <a:close/>
                    <a:moveTo>
                      <a:pt x="5163" y="4746"/>
                    </a:moveTo>
                    <a:cubicBezTo>
                      <a:pt x="5147" y="4779"/>
                      <a:pt x="5147" y="4729"/>
                      <a:pt x="5147" y="4712"/>
                    </a:cubicBezTo>
                    <a:cubicBezTo>
                      <a:pt x="5147" y="4712"/>
                      <a:pt x="5147" y="4729"/>
                      <a:pt x="5113" y="4729"/>
                    </a:cubicBezTo>
                    <a:cubicBezTo>
                      <a:pt x="5130" y="4746"/>
                      <a:pt x="5113" y="4796"/>
                      <a:pt x="5130" y="4779"/>
                    </a:cubicBezTo>
                    <a:cubicBezTo>
                      <a:pt x="5113" y="4813"/>
                      <a:pt x="5063" y="4762"/>
                      <a:pt x="5046" y="4746"/>
                    </a:cubicBezTo>
                    <a:cubicBezTo>
                      <a:pt x="5030" y="4729"/>
                      <a:pt x="5030" y="4762"/>
                      <a:pt x="5030" y="4779"/>
                    </a:cubicBezTo>
                    <a:cubicBezTo>
                      <a:pt x="5030" y="4762"/>
                      <a:pt x="5013" y="4762"/>
                      <a:pt x="4996" y="4762"/>
                    </a:cubicBezTo>
                    <a:cubicBezTo>
                      <a:pt x="5013" y="4696"/>
                      <a:pt x="4980" y="4746"/>
                      <a:pt x="4980" y="4696"/>
                    </a:cubicBezTo>
                    <a:lnTo>
                      <a:pt x="5013" y="4696"/>
                    </a:lnTo>
                    <a:lnTo>
                      <a:pt x="5013" y="4746"/>
                    </a:lnTo>
                    <a:cubicBezTo>
                      <a:pt x="5030" y="4746"/>
                      <a:pt x="5063" y="4696"/>
                      <a:pt x="5030" y="4712"/>
                    </a:cubicBezTo>
                    <a:cubicBezTo>
                      <a:pt x="5013" y="4679"/>
                      <a:pt x="5063" y="4696"/>
                      <a:pt x="5063" y="4696"/>
                    </a:cubicBezTo>
                    <a:cubicBezTo>
                      <a:pt x="5063" y="4712"/>
                      <a:pt x="5046" y="4712"/>
                      <a:pt x="5046" y="4729"/>
                    </a:cubicBezTo>
                    <a:cubicBezTo>
                      <a:pt x="5080" y="4679"/>
                      <a:pt x="5147" y="4729"/>
                      <a:pt x="5147" y="4662"/>
                    </a:cubicBezTo>
                    <a:cubicBezTo>
                      <a:pt x="5163" y="4679"/>
                      <a:pt x="5163" y="4712"/>
                      <a:pt x="5163" y="4746"/>
                    </a:cubicBezTo>
                    <a:close/>
                    <a:moveTo>
                      <a:pt x="3793" y="5314"/>
                    </a:moveTo>
                    <a:cubicBezTo>
                      <a:pt x="3810" y="5314"/>
                      <a:pt x="3810" y="5297"/>
                      <a:pt x="3827" y="5280"/>
                    </a:cubicBezTo>
                    <a:cubicBezTo>
                      <a:pt x="3843" y="5314"/>
                      <a:pt x="3827" y="5397"/>
                      <a:pt x="3777" y="5381"/>
                    </a:cubicBezTo>
                    <a:lnTo>
                      <a:pt x="3777" y="5331"/>
                    </a:lnTo>
                    <a:cubicBezTo>
                      <a:pt x="3743" y="5331"/>
                      <a:pt x="3777" y="5381"/>
                      <a:pt x="3743" y="5364"/>
                    </a:cubicBezTo>
                    <a:cubicBezTo>
                      <a:pt x="3743" y="5364"/>
                      <a:pt x="3743" y="5347"/>
                      <a:pt x="3760" y="5347"/>
                    </a:cubicBezTo>
                    <a:cubicBezTo>
                      <a:pt x="3676" y="5247"/>
                      <a:pt x="3710" y="5163"/>
                      <a:pt x="3777" y="5097"/>
                    </a:cubicBezTo>
                    <a:cubicBezTo>
                      <a:pt x="3760" y="5180"/>
                      <a:pt x="3777" y="5264"/>
                      <a:pt x="3793" y="5314"/>
                    </a:cubicBezTo>
                    <a:close/>
                    <a:moveTo>
                      <a:pt x="3208" y="4428"/>
                    </a:moveTo>
                    <a:cubicBezTo>
                      <a:pt x="3175" y="4378"/>
                      <a:pt x="3175" y="4462"/>
                      <a:pt x="3125" y="4462"/>
                    </a:cubicBezTo>
                    <a:cubicBezTo>
                      <a:pt x="3125" y="4428"/>
                      <a:pt x="3175" y="4378"/>
                      <a:pt x="3125" y="4378"/>
                    </a:cubicBezTo>
                    <a:cubicBezTo>
                      <a:pt x="3142" y="4412"/>
                      <a:pt x="3108" y="4412"/>
                      <a:pt x="3108" y="4462"/>
                    </a:cubicBezTo>
                    <a:cubicBezTo>
                      <a:pt x="3158" y="4462"/>
                      <a:pt x="3175" y="4512"/>
                      <a:pt x="3142" y="4545"/>
                    </a:cubicBezTo>
                    <a:cubicBezTo>
                      <a:pt x="3192" y="4562"/>
                      <a:pt x="3192" y="4579"/>
                      <a:pt x="3225" y="4595"/>
                    </a:cubicBezTo>
                    <a:cubicBezTo>
                      <a:pt x="3208" y="4545"/>
                      <a:pt x="3208" y="4512"/>
                      <a:pt x="3242" y="4478"/>
                    </a:cubicBezTo>
                    <a:cubicBezTo>
                      <a:pt x="3192" y="4462"/>
                      <a:pt x="3208" y="4478"/>
                      <a:pt x="3208" y="4428"/>
                    </a:cubicBezTo>
                    <a:close/>
                    <a:moveTo>
                      <a:pt x="2624" y="635"/>
                    </a:moveTo>
                    <a:cubicBezTo>
                      <a:pt x="2657" y="619"/>
                      <a:pt x="2624" y="635"/>
                      <a:pt x="2624" y="669"/>
                    </a:cubicBezTo>
                    <a:cubicBezTo>
                      <a:pt x="2640" y="669"/>
                      <a:pt x="2640" y="652"/>
                      <a:pt x="2657" y="635"/>
                    </a:cubicBezTo>
                    <a:cubicBezTo>
                      <a:pt x="2674" y="652"/>
                      <a:pt x="2690" y="719"/>
                      <a:pt x="2690" y="702"/>
                    </a:cubicBezTo>
                    <a:cubicBezTo>
                      <a:pt x="2690" y="669"/>
                      <a:pt x="2674" y="669"/>
                      <a:pt x="2690" y="652"/>
                    </a:cubicBezTo>
                    <a:cubicBezTo>
                      <a:pt x="2674" y="652"/>
                      <a:pt x="2674" y="619"/>
                      <a:pt x="2657" y="619"/>
                    </a:cubicBezTo>
                    <a:cubicBezTo>
                      <a:pt x="2657" y="585"/>
                      <a:pt x="2707" y="619"/>
                      <a:pt x="2674" y="602"/>
                    </a:cubicBezTo>
                    <a:cubicBezTo>
                      <a:pt x="2674" y="569"/>
                      <a:pt x="2657" y="602"/>
                      <a:pt x="2640" y="585"/>
                    </a:cubicBezTo>
                    <a:cubicBezTo>
                      <a:pt x="2657" y="635"/>
                      <a:pt x="2624" y="585"/>
                      <a:pt x="2624" y="635"/>
                    </a:cubicBezTo>
                    <a:close/>
                    <a:moveTo>
                      <a:pt x="2858" y="652"/>
                    </a:moveTo>
                    <a:cubicBezTo>
                      <a:pt x="2891" y="652"/>
                      <a:pt x="2991" y="635"/>
                      <a:pt x="2975" y="602"/>
                    </a:cubicBezTo>
                    <a:cubicBezTo>
                      <a:pt x="2958" y="602"/>
                      <a:pt x="2891" y="569"/>
                      <a:pt x="2858" y="569"/>
                    </a:cubicBezTo>
                    <a:cubicBezTo>
                      <a:pt x="2858" y="602"/>
                      <a:pt x="2841" y="619"/>
                      <a:pt x="2858" y="652"/>
                    </a:cubicBezTo>
                    <a:close/>
                    <a:moveTo>
                      <a:pt x="5848" y="669"/>
                    </a:moveTo>
                    <a:cubicBezTo>
                      <a:pt x="5865" y="702"/>
                      <a:pt x="5798" y="669"/>
                      <a:pt x="5815" y="702"/>
                    </a:cubicBezTo>
                    <a:cubicBezTo>
                      <a:pt x="5832" y="702"/>
                      <a:pt x="5848" y="736"/>
                      <a:pt x="5865" y="702"/>
                    </a:cubicBezTo>
                    <a:cubicBezTo>
                      <a:pt x="5832" y="702"/>
                      <a:pt x="5882" y="669"/>
                      <a:pt x="5848" y="669"/>
                    </a:cubicBezTo>
                    <a:close/>
                    <a:moveTo>
                      <a:pt x="3459" y="151"/>
                    </a:moveTo>
                    <a:cubicBezTo>
                      <a:pt x="3492" y="134"/>
                      <a:pt x="3476" y="184"/>
                      <a:pt x="3492" y="201"/>
                    </a:cubicBezTo>
                    <a:cubicBezTo>
                      <a:pt x="3526" y="184"/>
                      <a:pt x="3543" y="168"/>
                      <a:pt x="3559" y="134"/>
                    </a:cubicBezTo>
                    <a:cubicBezTo>
                      <a:pt x="3509" y="117"/>
                      <a:pt x="3509" y="117"/>
                      <a:pt x="3476" y="84"/>
                    </a:cubicBezTo>
                    <a:cubicBezTo>
                      <a:pt x="3476" y="117"/>
                      <a:pt x="3459" y="117"/>
                      <a:pt x="3459" y="151"/>
                    </a:cubicBezTo>
                    <a:close/>
                    <a:moveTo>
                      <a:pt x="3492" y="335"/>
                    </a:moveTo>
                    <a:cubicBezTo>
                      <a:pt x="3509" y="301"/>
                      <a:pt x="3492" y="318"/>
                      <a:pt x="3492" y="285"/>
                    </a:cubicBezTo>
                    <a:cubicBezTo>
                      <a:pt x="3509" y="285"/>
                      <a:pt x="3526" y="285"/>
                      <a:pt x="3526" y="268"/>
                    </a:cubicBezTo>
                    <a:cubicBezTo>
                      <a:pt x="3509" y="268"/>
                      <a:pt x="3492" y="251"/>
                      <a:pt x="3492" y="251"/>
                    </a:cubicBezTo>
                    <a:cubicBezTo>
                      <a:pt x="3492" y="285"/>
                      <a:pt x="3476" y="285"/>
                      <a:pt x="3476" y="301"/>
                    </a:cubicBezTo>
                    <a:cubicBezTo>
                      <a:pt x="3476" y="301"/>
                      <a:pt x="3492" y="318"/>
                      <a:pt x="3492" y="335"/>
                    </a:cubicBezTo>
                    <a:close/>
                    <a:moveTo>
                      <a:pt x="2858" y="4913"/>
                    </a:moveTo>
                    <a:cubicBezTo>
                      <a:pt x="2824" y="4913"/>
                      <a:pt x="2807" y="4963"/>
                      <a:pt x="2841" y="4980"/>
                    </a:cubicBezTo>
                    <a:cubicBezTo>
                      <a:pt x="2841" y="4946"/>
                      <a:pt x="2858" y="4946"/>
                      <a:pt x="2858" y="4913"/>
                    </a:cubicBezTo>
                    <a:close/>
                    <a:moveTo>
                      <a:pt x="2791" y="4512"/>
                    </a:moveTo>
                    <a:cubicBezTo>
                      <a:pt x="2841" y="4495"/>
                      <a:pt x="2874" y="4562"/>
                      <a:pt x="2891" y="4478"/>
                    </a:cubicBezTo>
                    <a:cubicBezTo>
                      <a:pt x="2824" y="4462"/>
                      <a:pt x="2791" y="4462"/>
                      <a:pt x="2741" y="4529"/>
                    </a:cubicBezTo>
                    <a:cubicBezTo>
                      <a:pt x="2724" y="4562"/>
                      <a:pt x="2757" y="4579"/>
                      <a:pt x="2741" y="4579"/>
                    </a:cubicBezTo>
                    <a:cubicBezTo>
                      <a:pt x="2741" y="4562"/>
                      <a:pt x="2724" y="4579"/>
                      <a:pt x="2724" y="4595"/>
                    </a:cubicBezTo>
                    <a:lnTo>
                      <a:pt x="2757" y="4595"/>
                    </a:lnTo>
                    <a:cubicBezTo>
                      <a:pt x="2774" y="4579"/>
                      <a:pt x="2757" y="4529"/>
                      <a:pt x="2791" y="4512"/>
                    </a:cubicBezTo>
                    <a:close/>
                    <a:moveTo>
                      <a:pt x="5481" y="1437"/>
                    </a:moveTo>
                    <a:cubicBezTo>
                      <a:pt x="5531" y="1454"/>
                      <a:pt x="5531" y="1404"/>
                      <a:pt x="5581" y="1404"/>
                    </a:cubicBezTo>
                    <a:cubicBezTo>
                      <a:pt x="5581" y="1371"/>
                      <a:pt x="5564" y="1404"/>
                      <a:pt x="5548" y="1404"/>
                    </a:cubicBezTo>
                    <a:cubicBezTo>
                      <a:pt x="5531" y="1371"/>
                      <a:pt x="5548" y="1371"/>
                      <a:pt x="5548" y="1354"/>
                    </a:cubicBezTo>
                    <a:cubicBezTo>
                      <a:pt x="5564" y="1387"/>
                      <a:pt x="5564" y="1354"/>
                      <a:pt x="5598" y="1354"/>
                    </a:cubicBezTo>
                    <a:cubicBezTo>
                      <a:pt x="5564" y="1321"/>
                      <a:pt x="5548" y="1220"/>
                      <a:pt x="5598" y="1220"/>
                    </a:cubicBezTo>
                    <a:cubicBezTo>
                      <a:pt x="5531" y="1153"/>
                      <a:pt x="5447" y="1170"/>
                      <a:pt x="5381" y="1187"/>
                    </a:cubicBezTo>
                    <a:lnTo>
                      <a:pt x="5381" y="1137"/>
                    </a:lnTo>
                    <a:cubicBezTo>
                      <a:pt x="5364" y="1153"/>
                      <a:pt x="5347" y="1153"/>
                      <a:pt x="5330" y="1170"/>
                    </a:cubicBezTo>
                    <a:cubicBezTo>
                      <a:pt x="5330" y="1120"/>
                      <a:pt x="5314" y="1070"/>
                      <a:pt x="5347" y="1020"/>
                    </a:cubicBezTo>
                    <a:cubicBezTo>
                      <a:pt x="5397" y="1036"/>
                      <a:pt x="5464" y="1036"/>
                      <a:pt x="5498" y="1070"/>
                    </a:cubicBezTo>
                    <a:cubicBezTo>
                      <a:pt x="5514" y="1053"/>
                      <a:pt x="5514" y="1020"/>
                      <a:pt x="5548" y="1036"/>
                    </a:cubicBezTo>
                    <a:cubicBezTo>
                      <a:pt x="5531" y="1020"/>
                      <a:pt x="5531" y="1003"/>
                      <a:pt x="5514" y="986"/>
                    </a:cubicBezTo>
                    <a:cubicBezTo>
                      <a:pt x="5498" y="1003"/>
                      <a:pt x="5498" y="1036"/>
                      <a:pt x="5481" y="1053"/>
                    </a:cubicBezTo>
                    <a:cubicBezTo>
                      <a:pt x="5481" y="1003"/>
                      <a:pt x="5498" y="886"/>
                      <a:pt x="5564" y="903"/>
                    </a:cubicBezTo>
                    <a:cubicBezTo>
                      <a:pt x="5548" y="936"/>
                      <a:pt x="5631" y="886"/>
                      <a:pt x="5614" y="936"/>
                    </a:cubicBezTo>
                    <a:cubicBezTo>
                      <a:pt x="5631" y="953"/>
                      <a:pt x="5698" y="886"/>
                      <a:pt x="5698" y="936"/>
                    </a:cubicBezTo>
                    <a:cubicBezTo>
                      <a:pt x="5731" y="903"/>
                      <a:pt x="5765" y="853"/>
                      <a:pt x="5832" y="836"/>
                    </a:cubicBezTo>
                    <a:cubicBezTo>
                      <a:pt x="5832" y="836"/>
                      <a:pt x="5815" y="819"/>
                      <a:pt x="5832" y="819"/>
                    </a:cubicBezTo>
                    <a:cubicBezTo>
                      <a:pt x="5798" y="786"/>
                      <a:pt x="5715" y="786"/>
                      <a:pt x="5731" y="836"/>
                    </a:cubicBezTo>
                    <a:cubicBezTo>
                      <a:pt x="5715" y="869"/>
                      <a:pt x="5698" y="803"/>
                      <a:pt x="5698" y="769"/>
                    </a:cubicBezTo>
                    <a:cubicBezTo>
                      <a:pt x="5748" y="786"/>
                      <a:pt x="5765" y="819"/>
                      <a:pt x="5798" y="769"/>
                    </a:cubicBezTo>
                    <a:cubicBezTo>
                      <a:pt x="5832" y="752"/>
                      <a:pt x="5832" y="786"/>
                      <a:pt x="5865" y="786"/>
                    </a:cubicBezTo>
                    <a:cubicBezTo>
                      <a:pt x="5832" y="819"/>
                      <a:pt x="5848" y="836"/>
                      <a:pt x="5882" y="819"/>
                    </a:cubicBezTo>
                    <a:cubicBezTo>
                      <a:pt x="5915" y="869"/>
                      <a:pt x="5848" y="853"/>
                      <a:pt x="5865" y="936"/>
                    </a:cubicBezTo>
                    <a:cubicBezTo>
                      <a:pt x="5848" y="920"/>
                      <a:pt x="5798" y="920"/>
                      <a:pt x="5782" y="936"/>
                    </a:cubicBezTo>
                    <a:cubicBezTo>
                      <a:pt x="5798" y="953"/>
                      <a:pt x="5832" y="920"/>
                      <a:pt x="5832" y="970"/>
                    </a:cubicBezTo>
                    <a:cubicBezTo>
                      <a:pt x="5865" y="953"/>
                      <a:pt x="5932" y="920"/>
                      <a:pt x="5949" y="970"/>
                    </a:cubicBezTo>
                    <a:cubicBezTo>
                      <a:pt x="5965" y="936"/>
                      <a:pt x="5982" y="936"/>
                      <a:pt x="5982" y="903"/>
                    </a:cubicBezTo>
                    <a:cubicBezTo>
                      <a:pt x="5999" y="936"/>
                      <a:pt x="6032" y="970"/>
                      <a:pt x="6066" y="986"/>
                    </a:cubicBezTo>
                    <a:cubicBezTo>
                      <a:pt x="6032" y="970"/>
                      <a:pt x="5999" y="986"/>
                      <a:pt x="5999" y="1036"/>
                    </a:cubicBezTo>
                    <a:cubicBezTo>
                      <a:pt x="5999" y="1053"/>
                      <a:pt x="5965" y="1036"/>
                      <a:pt x="5965" y="1003"/>
                    </a:cubicBezTo>
                    <a:cubicBezTo>
                      <a:pt x="5932" y="1053"/>
                      <a:pt x="5915" y="1003"/>
                      <a:pt x="5899" y="1053"/>
                    </a:cubicBezTo>
                    <a:cubicBezTo>
                      <a:pt x="5832" y="1036"/>
                      <a:pt x="5798" y="1053"/>
                      <a:pt x="5782" y="1053"/>
                    </a:cubicBezTo>
                    <a:cubicBezTo>
                      <a:pt x="5765" y="1053"/>
                      <a:pt x="5748" y="1103"/>
                      <a:pt x="5782" y="1103"/>
                    </a:cubicBezTo>
                    <a:cubicBezTo>
                      <a:pt x="5748" y="1137"/>
                      <a:pt x="5731" y="1070"/>
                      <a:pt x="5715" y="1137"/>
                    </a:cubicBezTo>
                    <a:cubicBezTo>
                      <a:pt x="5665" y="1137"/>
                      <a:pt x="5648" y="1087"/>
                      <a:pt x="5631" y="1053"/>
                    </a:cubicBezTo>
                    <a:cubicBezTo>
                      <a:pt x="5581" y="1053"/>
                      <a:pt x="5564" y="1087"/>
                      <a:pt x="5514" y="1087"/>
                    </a:cubicBezTo>
                    <a:cubicBezTo>
                      <a:pt x="5514" y="1120"/>
                      <a:pt x="5531" y="1120"/>
                      <a:pt x="5548" y="1103"/>
                    </a:cubicBezTo>
                    <a:cubicBezTo>
                      <a:pt x="5581" y="1187"/>
                      <a:pt x="5681" y="1087"/>
                      <a:pt x="5681" y="1237"/>
                    </a:cubicBezTo>
                    <a:cubicBezTo>
                      <a:pt x="5665" y="1220"/>
                      <a:pt x="5648" y="1220"/>
                      <a:pt x="5631" y="1237"/>
                    </a:cubicBezTo>
                    <a:cubicBezTo>
                      <a:pt x="5631" y="1237"/>
                      <a:pt x="5614" y="1220"/>
                      <a:pt x="5614" y="1204"/>
                    </a:cubicBezTo>
                    <a:cubicBezTo>
                      <a:pt x="5598" y="1204"/>
                      <a:pt x="5598" y="1237"/>
                      <a:pt x="5598" y="1270"/>
                    </a:cubicBezTo>
                    <a:cubicBezTo>
                      <a:pt x="5614" y="1287"/>
                      <a:pt x="5631" y="1287"/>
                      <a:pt x="5648" y="1304"/>
                    </a:cubicBezTo>
                    <a:cubicBezTo>
                      <a:pt x="5631" y="1371"/>
                      <a:pt x="5665" y="1421"/>
                      <a:pt x="5665" y="1504"/>
                    </a:cubicBezTo>
                    <a:cubicBezTo>
                      <a:pt x="5631" y="1488"/>
                      <a:pt x="5614" y="1554"/>
                      <a:pt x="5614" y="1504"/>
                    </a:cubicBezTo>
                    <a:cubicBezTo>
                      <a:pt x="5598" y="1504"/>
                      <a:pt x="5598" y="1538"/>
                      <a:pt x="5598" y="1554"/>
                    </a:cubicBezTo>
                    <a:cubicBezTo>
                      <a:pt x="5631" y="1588"/>
                      <a:pt x="5631" y="1655"/>
                      <a:pt x="5698" y="1638"/>
                    </a:cubicBezTo>
                    <a:cubicBezTo>
                      <a:pt x="5698" y="1705"/>
                      <a:pt x="5765" y="1722"/>
                      <a:pt x="5731" y="1772"/>
                    </a:cubicBezTo>
                    <a:cubicBezTo>
                      <a:pt x="5681" y="1722"/>
                      <a:pt x="5631" y="1755"/>
                      <a:pt x="5631" y="1638"/>
                    </a:cubicBezTo>
                    <a:cubicBezTo>
                      <a:pt x="5548" y="1605"/>
                      <a:pt x="5514" y="1521"/>
                      <a:pt x="5431" y="1471"/>
                    </a:cubicBezTo>
                    <a:cubicBezTo>
                      <a:pt x="5414" y="1488"/>
                      <a:pt x="5414" y="1504"/>
                      <a:pt x="5381" y="1504"/>
                    </a:cubicBezTo>
                    <a:cubicBezTo>
                      <a:pt x="5364" y="1454"/>
                      <a:pt x="5347" y="1421"/>
                      <a:pt x="5314" y="1404"/>
                    </a:cubicBezTo>
                    <a:cubicBezTo>
                      <a:pt x="5330" y="1354"/>
                      <a:pt x="5347" y="1337"/>
                      <a:pt x="5364" y="1321"/>
                    </a:cubicBezTo>
                    <a:cubicBezTo>
                      <a:pt x="5414" y="1354"/>
                      <a:pt x="5464" y="1371"/>
                      <a:pt x="5481" y="1437"/>
                    </a:cubicBezTo>
                    <a:close/>
                    <a:moveTo>
                      <a:pt x="5614" y="435"/>
                    </a:moveTo>
                    <a:cubicBezTo>
                      <a:pt x="5598" y="418"/>
                      <a:pt x="5614" y="368"/>
                      <a:pt x="5564" y="402"/>
                    </a:cubicBezTo>
                    <a:cubicBezTo>
                      <a:pt x="5581" y="385"/>
                      <a:pt x="5581" y="368"/>
                      <a:pt x="5581" y="368"/>
                    </a:cubicBezTo>
                    <a:cubicBezTo>
                      <a:pt x="5614" y="351"/>
                      <a:pt x="5614" y="385"/>
                      <a:pt x="5648" y="402"/>
                    </a:cubicBezTo>
                    <a:cubicBezTo>
                      <a:pt x="5648" y="418"/>
                      <a:pt x="5631" y="418"/>
                      <a:pt x="5614" y="435"/>
                    </a:cubicBezTo>
                    <a:close/>
                    <a:moveTo>
                      <a:pt x="5514" y="652"/>
                    </a:moveTo>
                    <a:cubicBezTo>
                      <a:pt x="5481" y="652"/>
                      <a:pt x="5498" y="585"/>
                      <a:pt x="5514" y="585"/>
                    </a:cubicBezTo>
                    <a:cubicBezTo>
                      <a:pt x="5498" y="585"/>
                      <a:pt x="5498" y="602"/>
                      <a:pt x="5464" y="602"/>
                    </a:cubicBezTo>
                    <a:cubicBezTo>
                      <a:pt x="5481" y="552"/>
                      <a:pt x="5464" y="535"/>
                      <a:pt x="5464" y="502"/>
                    </a:cubicBezTo>
                    <a:cubicBezTo>
                      <a:pt x="5514" y="502"/>
                      <a:pt x="5531" y="569"/>
                      <a:pt x="5564" y="602"/>
                    </a:cubicBezTo>
                    <a:cubicBezTo>
                      <a:pt x="5564" y="602"/>
                      <a:pt x="5548" y="602"/>
                      <a:pt x="5548" y="602"/>
                    </a:cubicBezTo>
                    <a:cubicBezTo>
                      <a:pt x="5514" y="585"/>
                      <a:pt x="5514" y="619"/>
                      <a:pt x="5514" y="652"/>
                    </a:cubicBezTo>
                    <a:close/>
                    <a:moveTo>
                      <a:pt x="5431" y="736"/>
                    </a:moveTo>
                    <a:cubicBezTo>
                      <a:pt x="5431" y="769"/>
                      <a:pt x="5447" y="769"/>
                      <a:pt x="5464" y="769"/>
                    </a:cubicBezTo>
                    <a:cubicBezTo>
                      <a:pt x="5464" y="736"/>
                      <a:pt x="5498" y="752"/>
                      <a:pt x="5514" y="736"/>
                    </a:cubicBezTo>
                    <a:cubicBezTo>
                      <a:pt x="5531" y="752"/>
                      <a:pt x="5514" y="786"/>
                      <a:pt x="5531" y="786"/>
                    </a:cubicBezTo>
                    <a:cubicBezTo>
                      <a:pt x="5564" y="736"/>
                      <a:pt x="5498" y="752"/>
                      <a:pt x="5514" y="702"/>
                    </a:cubicBezTo>
                    <a:cubicBezTo>
                      <a:pt x="5514" y="702"/>
                      <a:pt x="5531" y="719"/>
                      <a:pt x="5548" y="702"/>
                    </a:cubicBezTo>
                    <a:cubicBezTo>
                      <a:pt x="5514" y="702"/>
                      <a:pt x="5464" y="602"/>
                      <a:pt x="5464" y="669"/>
                    </a:cubicBezTo>
                    <a:cubicBezTo>
                      <a:pt x="5464" y="652"/>
                      <a:pt x="5481" y="652"/>
                      <a:pt x="5481" y="652"/>
                    </a:cubicBezTo>
                    <a:cubicBezTo>
                      <a:pt x="5464" y="702"/>
                      <a:pt x="5464" y="702"/>
                      <a:pt x="5498" y="736"/>
                    </a:cubicBezTo>
                    <a:cubicBezTo>
                      <a:pt x="5481" y="719"/>
                      <a:pt x="5447" y="719"/>
                      <a:pt x="5431" y="736"/>
                    </a:cubicBezTo>
                    <a:close/>
                    <a:moveTo>
                      <a:pt x="3442" y="4779"/>
                    </a:moveTo>
                    <a:cubicBezTo>
                      <a:pt x="3442" y="4796"/>
                      <a:pt x="3426" y="4813"/>
                      <a:pt x="3426" y="4846"/>
                    </a:cubicBezTo>
                    <a:cubicBezTo>
                      <a:pt x="3442" y="4863"/>
                      <a:pt x="3476" y="4829"/>
                      <a:pt x="3492" y="4846"/>
                    </a:cubicBezTo>
                    <a:cubicBezTo>
                      <a:pt x="3476" y="4796"/>
                      <a:pt x="3476" y="4796"/>
                      <a:pt x="3442" y="4779"/>
                    </a:cubicBezTo>
                    <a:close/>
                    <a:moveTo>
                      <a:pt x="2640" y="686"/>
                    </a:moveTo>
                    <a:cubicBezTo>
                      <a:pt x="2657" y="719"/>
                      <a:pt x="2624" y="702"/>
                      <a:pt x="2624" y="736"/>
                    </a:cubicBezTo>
                    <a:cubicBezTo>
                      <a:pt x="2624" y="719"/>
                      <a:pt x="2607" y="669"/>
                      <a:pt x="2590" y="635"/>
                    </a:cubicBezTo>
                    <a:cubicBezTo>
                      <a:pt x="2624" y="652"/>
                      <a:pt x="2607" y="686"/>
                      <a:pt x="2640" y="686"/>
                    </a:cubicBezTo>
                    <a:close/>
                    <a:moveTo>
                      <a:pt x="2690" y="635"/>
                    </a:moveTo>
                    <a:cubicBezTo>
                      <a:pt x="2707" y="602"/>
                      <a:pt x="2707" y="585"/>
                      <a:pt x="2741" y="585"/>
                    </a:cubicBezTo>
                    <a:cubicBezTo>
                      <a:pt x="2741" y="619"/>
                      <a:pt x="2774" y="619"/>
                      <a:pt x="2774" y="669"/>
                    </a:cubicBezTo>
                    <a:cubicBezTo>
                      <a:pt x="2741" y="669"/>
                      <a:pt x="2774" y="752"/>
                      <a:pt x="2741" y="786"/>
                    </a:cubicBezTo>
                    <a:cubicBezTo>
                      <a:pt x="2690" y="752"/>
                      <a:pt x="2741" y="619"/>
                      <a:pt x="2690" y="635"/>
                    </a:cubicBezTo>
                    <a:close/>
                    <a:moveTo>
                      <a:pt x="3041" y="602"/>
                    </a:moveTo>
                    <a:cubicBezTo>
                      <a:pt x="3058" y="619"/>
                      <a:pt x="3058" y="619"/>
                      <a:pt x="3058" y="635"/>
                    </a:cubicBezTo>
                    <a:cubicBezTo>
                      <a:pt x="3058" y="635"/>
                      <a:pt x="3041" y="635"/>
                      <a:pt x="3041" y="652"/>
                    </a:cubicBezTo>
                    <a:cubicBezTo>
                      <a:pt x="3091" y="619"/>
                      <a:pt x="3091" y="669"/>
                      <a:pt x="3125" y="635"/>
                    </a:cubicBezTo>
                    <a:cubicBezTo>
                      <a:pt x="3108" y="619"/>
                      <a:pt x="3075" y="569"/>
                      <a:pt x="3041" y="602"/>
                    </a:cubicBezTo>
                    <a:close/>
                    <a:moveTo>
                      <a:pt x="3242" y="301"/>
                    </a:moveTo>
                    <a:cubicBezTo>
                      <a:pt x="3275" y="318"/>
                      <a:pt x="3292" y="285"/>
                      <a:pt x="3309" y="301"/>
                    </a:cubicBezTo>
                    <a:cubicBezTo>
                      <a:pt x="3292" y="268"/>
                      <a:pt x="3342" y="268"/>
                      <a:pt x="3325" y="234"/>
                    </a:cubicBezTo>
                    <a:cubicBezTo>
                      <a:pt x="3309" y="234"/>
                      <a:pt x="3259" y="234"/>
                      <a:pt x="3242" y="268"/>
                    </a:cubicBezTo>
                    <a:cubicBezTo>
                      <a:pt x="3242" y="268"/>
                      <a:pt x="3242" y="285"/>
                      <a:pt x="3242" y="301"/>
                    </a:cubicBezTo>
                    <a:close/>
                    <a:moveTo>
                      <a:pt x="3208" y="903"/>
                    </a:moveTo>
                    <a:cubicBezTo>
                      <a:pt x="3208" y="903"/>
                      <a:pt x="3192" y="903"/>
                      <a:pt x="3192" y="903"/>
                    </a:cubicBezTo>
                    <a:cubicBezTo>
                      <a:pt x="3175" y="970"/>
                      <a:pt x="3275" y="936"/>
                      <a:pt x="3225" y="986"/>
                    </a:cubicBezTo>
                    <a:cubicBezTo>
                      <a:pt x="3292" y="970"/>
                      <a:pt x="3275" y="986"/>
                      <a:pt x="3325" y="970"/>
                    </a:cubicBezTo>
                    <a:cubicBezTo>
                      <a:pt x="3309" y="970"/>
                      <a:pt x="3325" y="953"/>
                      <a:pt x="3325" y="936"/>
                    </a:cubicBezTo>
                    <a:cubicBezTo>
                      <a:pt x="3275" y="953"/>
                      <a:pt x="3259" y="936"/>
                      <a:pt x="3225" y="920"/>
                    </a:cubicBezTo>
                    <a:cubicBezTo>
                      <a:pt x="3242" y="886"/>
                      <a:pt x="3242" y="869"/>
                      <a:pt x="3242" y="836"/>
                    </a:cubicBezTo>
                    <a:cubicBezTo>
                      <a:pt x="3208" y="836"/>
                      <a:pt x="3208" y="853"/>
                      <a:pt x="3192" y="853"/>
                    </a:cubicBezTo>
                    <a:cubicBezTo>
                      <a:pt x="3175" y="886"/>
                      <a:pt x="3225" y="869"/>
                      <a:pt x="3208" y="903"/>
                    </a:cubicBezTo>
                    <a:close/>
                    <a:moveTo>
                      <a:pt x="2473" y="4980"/>
                    </a:moveTo>
                    <a:cubicBezTo>
                      <a:pt x="2473" y="4946"/>
                      <a:pt x="2473" y="4930"/>
                      <a:pt x="2440" y="4930"/>
                    </a:cubicBezTo>
                    <a:cubicBezTo>
                      <a:pt x="2440" y="4946"/>
                      <a:pt x="2423" y="4963"/>
                      <a:pt x="2406" y="4980"/>
                    </a:cubicBezTo>
                    <a:cubicBezTo>
                      <a:pt x="2440" y="4980"/>
                      <a:pt x="2440" y="4963"/>
                      <a:pt x="2473" y="4980"/>
                    </a:cubicBezTo>
                    <a:close/>
                    <a:moveTo>
                      <a:pt x="2356" y="5631"/>
                    </a:moveTo>
                    <a:cubicBezTo>
                      <a:pt x="2390" y="5631"/>
                      <a:pt x="2406" y="5615"/>
                      <a:pt x="2423" y="5615"/>
                    </a:cubicBezTo>
                    <a:cubicBezTo>
                      <a:pt x="2423" y="5581"/>
                      <a:pt x="2423" y="5564"/>
                      <a:pt x="2406" y="5548"/>
                    </a:cubicBezTo>
                    <a:cubicBezTo>
                      <a:pt x="2390" y="5564"/>
                      <a:pt x="2373" y="5581"/>
                      <a:pt x="2340" y="5564"/>
                    </a:cubicBezTo>
                    <a:cubicBezTo>
                      <a:pt x="2340" y="5598"/>
                      <a:pt x="2340" y="5615"/>
                      <a:pt x="2356" y="5631"/>
                    </a:cubicBezTo>
                    <a:close/>
                    <a:moveTo>
                      <a:pt x="2574" y="268"/>
                    </a:moveTo>
                    <a:cubicBezTo>
                      <a:pt x="2540" y="285"/>
                      <a:pt x="2540" y="251"/>
                      <a:pt x="2507" y="251"/>
                    </a:cubicBezTo>
                    <a:cubicBezTo>
                      <a:pt x="2507" y="285"/>
                      <a:pt x="2574" y="335"/>
                      <a:pt x="2574" y="268"/>
                    </a:cubicBezTo>
                    <a:close/>
                    <a:moveTo>
                      <a:pt x="5213" y="4445"/>
                    </a:moveTo>
                    <a:cubicBezTo>
                      <a:pt x="5213" y="4462"/>
                      <a:pt x="5213" y="4478"/>
                      <a:pt x="5230" y="4478"/>
                    </a:cubicBezTo>
                    <a:cubicBezTo>
                      <a:pt x="5247" y="4495"/>
                      <a:pt x="5264" y="4462"/>
                      <a:pt x="5264" y="4445"/>
                    </a:cubicBezTo>
                    <a:cubicBezTo>
                      <a:pt x="5230" y="4445"/>
                      <a:pt x="5230" y="4462"/>
                      <a:pt x="5213" y="4445"/>
                    </a:cubicBezTo>
                    <a:close/>
                    <a:moveTo>
                      <a:pt x="5280" y="4612"/>
                    </a:moveTo>
                    <a:cubicBezTo>
                      <a:pt x="5264" y="4612"/>
                      <a:pt x="5280" y="4562"/>
                      <a:pt x="5230" y="4579"/>
                    </a:cubicBezTo>
                    <a:cubicBezTo>
                      <a:pt x="5230" y="4612"/>
                      <a:pt x="5213" y="4646"/>
                      <a:pt x="5247" y="4646"/>
                    </a:cubicBezTo>
                    <a:cubicBezTo>
                      <a:pt x="5230" y="4579"/>
                      <a:pt x="5264" y="4629"/>
                      <a:pt x="5280" y="4612"/>
                    </a:cubicBezTo>
                    <a:close/>
                    <a:moveTo>
                      <a:pt x="5614" y="4194"/>
                    </a:moveTo>
                    <a:cubicBezTo>
                      <a:pt x="5648" y="4194"/>
                      <a:pt x="5631" y="4211"/>
                      <a:pt x="5665" y="4194"/>
                    </a:cubicBezTo>
                    <a:cubicBezTo>
                      <a:pt x="5631" y="4161"/>
                      <a:pt x="5665" y="4144"/>
                      <a:pt x="5631" y="4111"/>
                    </a:cubicBezTo>
                    <a:cubicBezTo>
                      <a:pt x="5631" y="4144"/>
                      <a:pt x="5614" y="4161"/>
                      <a:pt x="5614" y="4194"/>
                    </a:cubicBezTo>
                    <a:close/>
                    <a:moveTo>
                      <a:pt x="5598" y="4278"/>
                    </a:moveTo>
                    <a:cubicBezTo>
                      <a:pt x="5564" y="4278"/>
                      <a:pt x="5564" y="4278"/>
                      <a:pt x="5548" y="4244"/>
                    </a:cubicBezTo>
                    <a:cubicBezTo>
                      <a:pt x="5548" y="4278"/>
                      <a:pt x="5531" y="4311"/>
                      <a:pt x="5514" y="4328"/>
                    </a:cubicBezTo>
                    <a:cubicBezTo>
                      <a:pt x="5564" y="4311"/>
                      <a:pt x="5581" y="4295"/>
                      <a:pt x="5598" y="4278"/>
                    </a:cubicBezTo>
                    <a:close/>
                    <a:moveTo>
                      <a:pt x="5548" y="3225"/>
                    </a:moveTo>
                    <a:cubicBezTo>
                      <a:pt x="5531" y="3275"/>
                      <a:pt x="5581" y="3275"/>
                      <a:pt x="5548" y="3292"/>
                    </a:cubicBezTo>
                    <a:cubicBezTo>
                      <a:pt x="5581" y="3309"/>
                      <a:pt x="5614" y="3292"/>
                      <a:pt x="5631" y="3309"/>
                    </a:cubicBezTo>
                    <a:cubicBezTo>
                      <a:pt x="5614" y="3309"/>
                      <a:pt x="5614" y="3309"/>
                      <a:pt x="5614" y="3326"/>
                    </a:cubicBezTo>
                    <a:cubicBezTo>
                      <a:pt x="5648" y="3292"/>
                      <a:pt x="5631" y="3392"/>
                      <a:pt x="5648" y="3359"/>
                    </a:cubicBezTo>
                    <a:cubicBezTo>
                      <a:pt x="5648" y="3326"/>
                      <a:pt x="5665" y="3326"/>
                      <a:pt x="5681" y="3342"/>
                    </a:cubicBezTo>
                    <a:cubicBezTo>
                      <a:pt x="5665" y="3275"/>
                      <a:pt x="5715" y="3342"/>
                      <a:pt x="5715" y="3309"/>
                    </a:cubicBezTo>
                    <a:cubicBezTo>
                      <a:pt x="5698" y="3259"/>
                      <a:pt x="5681" y="3192"/>
                      <a:pt x="5614" y="3175"/>
                    </a:cubicBezTo>
                    <a:cubicBezTo>
                      <a:pt x="5631" y="3225"/>
                      <a:pt x="5598" y="3158"/>
                      <a:pt x="5598" y="3209"/>
                    </a:cubicBezTo>
                    <a:cubicBezTo>
                      <a:pt x="5614" y="3225"/>
                      <a:pt x="5548" y="3275"/>
                      <a:pt x="5548" y="3225"/>
                    </a:cubicBezTo>
                    <a:close/>
                    <a:moveTo>
                      <a:pt x="5498" y="2975"/>
                    </a:moveTo>
                    <a:cubicBezTo>
                      <a:pt x="5447" y="2991"/>
                      <a:pt x="5464" y="2958"/>
                      <a:pt x="5447" y="2941"/>
                    </a:cubicBezTo>
                    <a:cubicBezTo>
                      <a:pt x="5431" y="2958"/>
                      <a:pt x="5431" y="2975"/>
                      <a:pt x="5447" y="2958"/>
                    </a:cubicBezTo>
                    <a:cubicBezTo>
                      <a:pt x="5464" y="2975"/>
                      <a:pt x="5464" y="2991"/>
                      <a:pt x="5464" y="3008"/>
                    </a:cubicBezTo>
                    <a:cubicBezTo>
                      <a:pt x="5481" y="3008"/>
                      <a:pt x="5498" y="3025"/>
                      <a:pt x="5498" y="3008"/>
                    </a:cubicBezTo>
                    <a:cubicBezTo>
                      <a:pt x="5498" y="2991"/>
                      <a:pt x="5481" y="3008"/>
                      <a:pt x="5481" y="2991"/>
                    </a:cubicBezTo>
                    <a:cubicBezTo>
                      <a:pt x="5481" y="2991"/>
                      <a:pt x="5498" y="2975"/>
                      <a:pt x="5498" y="2975"/>
                    </a:cubicBezTo>
                    <a:close/>
                    <a:moveTo>
                      <a:pt x="5581" y="3075"/>
                    </a:moveTo>
                    <a:cubicBezTo>
                      <a:pt x="5548" y="3175"/>
                      <a:pt x="5531" y="3209"/>
                      <a:pt x="5447" y="3209"/>
                    </a:cubicBezTo>
                    <a:cubicBezTo>
                      <a:pt x="5464" y="3175"/>
                      <a:pt x="5464" y="3142"/>
                      <a:pt x="5447" y="3125"/>
                    </a:cubicBezTo>
                    <a:cubicBezTo>
                      <a:pt x="5447" y="3041"/>
                      <a:pt x="5531" y="3075"/>
                      <a:pt x="5514" y="3041"/>
                    </a:cubicBezTo>
                    <a:cubicBezTo>
                      <a:pt x="5514" y="3025"/>
                      <a:pt x="5531" y="3025"/>
                      <a:pt x="5531" y="3008"/>
                    </a:cubicBezTo>
                    <a:cubicBezTo>
                      <a:pt x="5548" y="3008"/>
                      <a:pt x="5531" y="3041"/>
                      <a:pt x="5548" y="3041"/>
                    </a:cubicBezTo>
                    <a:cubicBezTo>
                      <a:pt x="5514" y="3041"/>
                      <a:pt x="5531" y="3058"/>
                      <a:pt x="5581" y="3075"/>
                    </a:cubicBezTo>
                    <a:close/>
                    <a:moveTo>
                      <a:pt x="5681" y="3877"/>
                    </a:moveTo>
                    <a:cubicBezTo>
                      <a:pt x="5681" y="3843"/>
                      <a:pt x="5698" y="3843"/>
                      <a:pt x="5681" y="3827"/>
                    </a:cubicBezTo>
                    <a:cubicBezTo>
                      <a:pt x="5631" y="3877"/>
                      <a:pt x="5648" y="3877"/>
                      <a:pt x="5631" y="3944"/>
                    </a:cubicBezTo>
                    <a:lnTo>
                      <a:pt x="5665" y="3944"/>
                    </a:lnTo>
                    <a:cubicBezTo>
                      <a:pt x="5631" y="3894"/>
                      <a:pt x="5665" y="3927"/>
                      <a:pt x="5698" y="3894"/>
                    </a:cubicBezTo>
                    <a:cubicBezTo>
                      <a:pt x="5681" y="3894"/>
                      <a:pt x="5648" y="3894"/>
                      <a:pt x="5648" y="3877"/>
                    </a:cubicBezTo>
                    <a:cubicBezTo>
                      <a:pt x="5665" y="3860"/>
                      <a:pt x="5665" y="3877"/>
                      <a:pt x="5681" y="3877"/>
                    </a:cubicBezTo>
                    <a:close/>
                    <a:moveTo>
                      <a:pt x="5564" y="4796"/>
                    </a:moveTo>
                    <a:cubicBezTo>
                      <a:pt x="5614" y="4813"/>
                      <a:pt x="5581" y="4729"/>
                      <a:pt x="5631" y="4762"/>
                    </a:cubicBezTo>
                    <a:cubicBezTo>
                      <a:pt x="5614" y="4679"/>
                      <a:pt x="5631" y="4729"/>
                      <a:pt x="5648" y="4679"/>
                    </a:cubicBezTo>
                    <a:cubicBezTo>
                      <a:pt x="5631" y="4679"/>
                      <a:pt x="5614" y="4679"/>
                      <a:pt x="5614" y="4662"/>
                    </a:cubicBezTo>
                    <a:cubicBezTo>
                      <a:pt x="5614" y="4662"/>
                      <a:pt x="5614" y="4662"/>
                      <a:pt x="5614" y="4646"/>
                    </a:cubicBezTo>
                    <a:cubicBezTo>
                      <a:pt x="5581" y="4662"/>
                      <a:pt x="5564" y="4712"/>
                      <a:pt x="5614" y="4712"/>
                    </a:cubicBezTo>
                    <a:cubicBezTo>
                      <a:pt x="5581" y="4712"/>
                      <a:pt x="5581" y="4779"/>
                      <a:pt x="5564" y="4796"/>
                    </a:cubicBezTo>
                    <a:close/>
                    <a:moveTo>
                      <a:pt x="5665" y="3543"/>
                    </a:moveTo>
                    <a:cubicBezTo>
                      <a:pt x="5782" y="3593"/>
                      <a:pt x="5698" y="3693"/>
                      <a:pt x="5681" y="3777"/>
                    </a:cubicBezTo>
                    <a:cubicBezTo>
                      <a:pt x="5681" y="3810"/>
                      <a:pt x="5698" y="3760"/>
                      <a:pt x="5698" y="3810"/>
                    </a:cubicBezTo>
                    <a:cubicBezTo>
                      <a:pt x="5715" y="3793"/>
                      <a:pt x="5715" y="3777"/>
                      <a:pt x="5731" y="3793"/>
                    </a:cubicBezTo>
                    <a:cubicBezTo>
                      <a:pt x="5681" y="3860"/>
                      <a:pt x="5631" y="3760"/>
                      <a:pt x="5598" y="3810"/>
                    </a:cubicBezTo>
                    <a:cubicBezTo>
                      <a:pt x="5581" y="3777"/>
                      <a:pt x="5598" y="3760"/>
                      <a:pt x="5564" y="3727"/>
                    </a:cubicBezTo>
                    <a:cubicBezTo>
                      <a:pt x="5581" y="3693"/>
                      <a:pt x="5614" y="3743"/>
                      <a:pt x="5614" y="3743"/>
                    </a:cubicBezTo>
                    <a:cubicBezTo>
                      <a:pt x="5631" y="3727"/>
                      <a:pt x="5631" y="3727"/>
                      <a:pt x="5648" y="3727"/>
                    </a:cubicBezTo>
                    <a:cubicBezTo>
                      <a:pt x="5648" y="3693"/>
                      <a:pt x="5665" y="3610"/>
                      <a:pt x="5614" y="3610"/>
                    </a:cubicBezTo>
                    <a:cubicBezTo>
                      <a:pt x="5614" y="3526"/>
                      <a:pt x="5681" y="3610"/>
                      <a:pt x="5665" y="3543"/>
                    </a:cubicBezTo>
                    <a:close/>
                    <a:moveTo>
                      <a:pt x="5798" y="3960"/>
                    </a:moveTo>
                    <a:cubicBezTo>
                      <a:pt x="5815" y="3994"/>
                      <a:pt x="5765" y="3960"/>
                      <a:pt x="5782" y="3994"/>
                    </a:cubicBezTo>
                    <a:cubicBezTo>
                      <a:pt x="5782" y="3994"/>
                      <a:pt x="5798" y="4061"/>
                      <a:pt x="5815" y="4011"/>
                    </a:cubicBezTo>
                    <a:cubicBezTo>
                      <a:pt x="5782" y="3994"/>
                      <a:pt x="5848" y="3977"/>
                      <a:pt x="5865" y="3977"/>
                    </a:cubicBezTo>
                    <a:cubicBezTo>
                      <a:pt x="5865" y="3977"/>
                      <a:pt x="5865" y="3994"/>
                      <a:pt x="5882" y="4011"/>
                    </a:cubicBezTo>
                    <a:cubicBezTo>
                      <a:pt x="5882" y="3944"/>
                      <a:pt x="5848" y="3960"/>
                      <a:pt x="5798" y="3960"/>
                    </a:cubicBezTo>
                    <a:close/>
                    <a:moveTo>
                      <a:pt x="5848" y="3894"/>
                    </a:moveTo>
                    <a:cubicBezTo>
                      <a:pt x="5865" y="3860"/>
                      <a:pt x="5915" y="3877"/>
                      <a:pt x="5932" y="3894"/>
                    </a:cubicBezTo>
                    <a:cubicBezTo>
                      <a:pt x="5882" y="3927"/>
                      <a:pt x="5932" y="3927"/>
                      <a:pt x="5899" y="3960"/>
                    </a:cubicBezTo>
                    <a:cubicBezTo>
                      <a:pt x="5882" y="3960"/>
                      <a:pt x="5848" y="3960"/>
                      <a:pt x="5848" y="3927"/>
                    </a:cubicBezTo>
                    <a:cubicBezTo>
                      <a:pt x="5882" y="3927"/>
                      <a:pt x="5865" y="3910"/>
                      <a:pt x="5882" y="3910"/>
                    </a:cubicBezTo>
                    <a:cubicBezTo>
                      <a:pt x="5882" y="3877"/>
                      <a:pt x="5865" y="3910"/>
                      <a:pt x="5848" y="3894"/>
                    </a:cubicBezTo>
                    <a:close/>
                    <a:moveTo>
                      <a:pt x="5798" y="4111"/>
                    </a:moveTo>
                    <a:cubicBezTo>
                      <a:pt x="5765" y="4094"/>
                      <a:pt x="5782" y="4011"/>
                      <a:pt x="5832" y="4044"/>
                    </a:cubicBezTo>
                    <a:cubicBezTo>
                      <a:pt x="5798" y="4077"/>
                      <a:pt x="5848" y="4111"/>
                      <a:pt x="5832" y="4128"/>
                    </a:cubicBezTo>
                    <a:cubicBezTo>
                      <a:pt x="5815" y="4128"/>
                      <a:pt x="5798" y="4077"/>
                      <a:pt x="5798" y="4111"/>
                    </a:cubicBezTo>
                    <a:close/>
                    <a:moveTo>
                      <a:pt x="5447" y="2757"/>
                    </a:moveTo>
                    <a:cubicBezTo>
                      <a:pt x="5431" y="2724"/>
                      <a:pt x="5481" y="2691"/>
                      <a:pt x="5447" y="2674"/>
                    </a:cubicBezTo>
                    <a:cubicBezTo>
                      <a:pt x="5447" y="2674"/>
                      <a:pt x="5447" y="2674"/>
                      <a:pt x="5447" y="2674"/>
                    </a:cubicBezTo>
                    <a:cubicBezTo>
                      <a:pt x="5447" y="2674"/>
                      <a:pt x="5447" y="2674"/>
                      <a:pt x="5447" y="2657"/>
                    </a:cubicBezTo>
                    <a:cubicBezTo>
                      <a:pt x="5414" y="2657"/>
                      <a:pt x="5397" y="2674"/>
                      <a:pt x="5381" y="2707"/>
                    </a:cubicBezTo>
                    <a:cubicBezTo>
                      <a:pt x="5447" y="2691"/>
                      <a:pt x="5414" y="2724"/>
                      <a:pt x="5447" y="2757"/>
                    </a:cubicBezTo>
                    <a:close/>
                    <a:moveTo>
                      <a:pt x="5431" y="2540"/>
                    </a:moveTo>
                    <a:cubicBezTo>
                      <a:pt x="5431" y="2507"/>
                      <a:pt x="5464" y="2507"/>
                      <a:pt x="5447" y="2473"/>
                    </a:cubicBezTo>
                    <a:cubicBezTo>
                      <a:pt x="5431" y="2457"/>
                      <a:pt x="5447" y="2473"/>
                      <a:pt x="5414" y="2473"/>
                    </a:cubicBezTo>
                    <a:cubicBezTo>
                      <a:pt x="5414" y="2507"/>
                      <a:pt x="5414" y="2524"/>
                      <a:pt x="5431" y="2540"/>
                    </a:cubicBezTo>
                    <a:close/>
                    <a:moveTo>
                      <a:pt x="5681" y="2607"/>
                    </a:moveTo>
                    <a:cubicBezTo>
                      <a:pt x="5698" y="2590"/>
                      <a:pt x="5698" y="2624"/>
                      <a:pt x="5698" y="2624"/>
                    </a:cubicBezTo>
                    <a:cubicBezTo>
                      <a:pt x="5698" y="2590"/>
                      <a:pt x="5731" y="2590"/>
                      <a:pt x="5698" y="2574"/>
                    </a:cubicBezTo>
                    <a:cubicBezTo>
                      <a:pt x="5681" y="2574"/>
                      <a:pt x="5681" y="2574"/>
                      <a:pt x="5681" y="2607"/>
                    </a:cubicBezTo>
                    <a:close/>
                    <a:moveTo>
                      <a:pt x="5748" y="3025"/>
                    </a:moveTo>
                    <a:cubicBezTo>
                      <a:pt x="5715" y="3008"/>
                      <a:pt x="5748" y="2991"/>
                      <a:pt x="5748" y="2975"/>
                    </a:cubicBezTo>
                    <a:cubicBezTo>
                      <a:pt x="5798" y="2958"/>
                      <a:pt x="5832" y="2975"/>
                      <a:pt x="5832" y="3041"/>
                    </a:cubicBezTo>
                    <a:cubicBezTo>
                      <a:pt x="5815" y="3041"/>
                      <a:pt x="5798" y="3041"/>
                      <a:pt x="5798" y="3058"/>
                    </a:cubicBezTo>
                    <a:cubicBezTo>
                      <a:pt x="5765" y="3075"/>
                      <a:pt x="5765" y="2991"/>
                      <a:pt x="5748" y="3025"/>
                    </a:cubicBezTo>
                    <a:close/>
                    <a:moveTo>
                      <a:pt x="5848" y="4077"/>
                    </a:moveTo>
                    <a:cubicBezTo>
                      <a:pt x="5832" y="4128"/>
                      <a:pt x="5882" y="4161"/>
                      <a:pt x="5865" y="4244"/>
                    </a:cubicBezTo>
                    <a:cubicBezTo>
                      <a:pt x="5882" y="4261"/>
                      <a:pt x="5899" y="4244"/>
                      <a:pt x="5932" y="4244"/>
                    </a:cubicBezTo>
                    <a:cubicBezTo>
                      <a:pt x="5899" y="4178"/>
                      <a:pt x="5965" y="4161"/>
                      <a:pt x="5949" y="4077"/>
                    </a:cubicBezTo>
                    <a:cubicBezTo>
                      <a:pt x="5882" y="4061"/>
                      <a:pt x="5899" y="4111"/>
                      <a:pt x="5848" y="4077"/>
                    </a:cubicBezTo>
                    <a:close/>
                    <a:moveTo>
                      <a:pt x="5915" y="4813"/>
                    </a:moveTo>
                    <a:cubicBezTo>
                      <a:pt x="5932" y="4813"/>
                      <a:pt x="5899" y="4879"/>
                      <a:pt x="5949" y="4846"/>
                    </a:cubicBezTo>
                    <a:cubicBezTo>
                      <a:pt x="5949" y="4879"/>
                      <a:pt x="5932" y="4913"/>
                      <a:pt x="5915" y="4946"/>
                    </a:cubicBezTo>
                    <a:cubicBezTo>
                      <a:pt x="5848" y="4913"/>
                      <a:pt x="5832" y="4946"/>
                      <a:pt x="5798" y="4930"/>
                    </a:cubicBezTo>
                    <a:cubicBezTo>
                      <a:pt x="5782" y="4946"/>
                      <a:pt x="5765" y="4963"/>
                      <a:pt x="5765" y="4996"/>
                    </a:cubicBezTo>
                    <a:cubicBezTo>
                      <a:pt x="5715" y="4980"/>
                      <a:pt x="5715" y="4946"/>
                      <a:pt x="5648" y="4946"/>
                    </a:cubicBezTo>
                    <a:cubicBezTo>
                      <a:pt x="5665" y="4996"/>
                      <a:pt x="5631" y="4980"/>
                      <a:pt x="5631" y="5013"/>
                    </a:cubicBezTo>
                    <a:cubicBezTo>
                      <a:pt x="5514" y="4980"/>
                      <a:pt x="5564" y="4946"/>
                      <a:pt x="5598" y="4863"/>
                    </a:cubicBezTo>
                    <a:cubicBezTo>
                      <a:pt x="5598" y="4863"/>
                      <a:pt x="5631" y="4896"/>
                      <a:pt x="5614" y="4846"/>
                    </a:cubicBezTo>
                    <a:cubicBezTo>
                      <a:pt x="5631" y="4846"/>
                      <a:pt x="5631" y="4896"/>
                      <a:pt x="5648" y="4879"/>
                    </a:cubicBezTo>
                    <a:cubicBezTo>
                      <a:pt x="5665" y="4879"/>
                      <a:pt x="5665" y="4879"/>
                      <a:pt x="5665" y="4879"/>
                    </a:cubicBezTo>
                    <a:cubicBezTo>
                      <a:pt x="5698" y="4846"/>
                      <a:pt x="5748" y="4846"/>
                      <a:pt x="5748" y="4779"/>
                    </a:cubicBezTo>
                    <a:cubicBezTo>
                      <a:pt x="5798" y="4796"/>
                      <a:pt x="5848" y="4813"/>
                      <a:pt x="5832" y="4746"/>
                    </a:cubicBezTo>
                    <a:cubicBezTo>
                      <a:pt x="5865" y="4762"/>
                      <a:pt x="5882" y="4779"/>
                      <a:pt x="5882" y="4813"/>
                    </a:cubicBezTo>
                    <a:cubicBezTo>
                      <a:pt x="5899" y="4813"/>
                      <a:pt x="5915" y="4829"/>
                      <a:pt x="5915" y="4813"/>
                    </a:cubicBezTo>
                    <a:close/>
                    <a:moveTo>
                      <a:pt x="7603" y="4579"/>
                    </a:moveTo>
                    <a:cubicBezTo>
                      <a:pt x="7586" y="4579"/>
                      <a:pt x="7586" y="4579"/>
                      <a:pt x="7586" y="4562"/>
                    </a:cubicBezTo>
                    <a:cubicBezTo>
                      <a:pt x="7503" y="4562"/>
                      <a:pt x="7553" y="4662"/>
                      <a:pt x="7519" y="4679"/>
                    </a:cubicBezTo>
                    <a:cubicBezTo>
                      <a:pt x="7586" y="4712"/>
                      <a:pt x="7553" y="4612"/>
                      <a:pt x="7603" y="4579"/>
                    </a:cubicBezTo>
                    <a:close/>
                    <a:moveTo>
                      <a:pt x="7536" y="4345"/>
                    </a:moveTo>
                    <a:cubicBezTo>
                      <a:pt x="7553" y="4345"/>
                      <a:pt x="7536" y="4361"/>
                      <a:pt x="7553" y="4378"/>
                    </a:cubicBezTo>
                    <a:cubicBezTo>
                      <a:pt x="7569" y="4378"/>
                      <a:pt x="7586" y="4361"/>
                      <a:pt x="7586" y="4345"/>
                    </a:cubicBezTo>
                    <a:cubicBezTo>
                      <a:pt x="7569" y="4361"/>
                      <a:pt x="7553" y="4311"/>
                      <a:pt x="7536" y="4345"/>
                    </a:cubicBezTo>
                    <a:close/>
                    <a:moveTo>
                      <a:pt x="7703" y="4044"/>
                    </a:moveTo>
                    <a:cubicBezTo>
                      <a:pt x="7686" y="4044"/>
                      <a:pt x="7686" y="4044"/>
                      <a:pt x="7686" y="4027"/>
                    </a:cubicBezTo>
                    <a:cubicBezTo>
                      <a:pt x="7670" y="4027"/>
                      <a:pt x="7636" y="4044"/>
                      <a:pt x="7636" y="4077"/>
                    </a:cubicBezTo>
                    <a:cubicBezTo>
                      <a:pt x="7670" y="4077"/>
                      <a:pt x="7686" y="4077"/>
                      <a:pt x="7703" y="4044"/>
                    </a:cubicBezTo>
                    <a:close/>
                    <a:moveTo>
                      <a:pt x="7636" y="3660"/>
                    </a:moveTo>
                    <a:cubicBezTo>
                      <a:pt x="7636" y="3643"/>
                      <a:pt x="7653" y="3643"/>
                      <a:pt x="7653" y="3610"/>
                    </a:cubicBezTo>
                    <a:cubicBezTo>
                      <a:pt x="7670" y="3626"/>
                      <a:pt x="7686" y="3626"/>
                      <a:pt x="7686" y="3660"/>
                    </a:cubicBezTo>
                    <a:cubicBezTo>
                      <a:pt x="7670" y="3660"/>
                      <a:pt x="7670" y="3660"/>
                      <a:pt x="7670" y="3643"/>
                    </a:cubicBezTo>
                    <a:cubicBezTo>
                      <a:pt x="7653" y="3660"/>
                      <a:pt x="7653" y="3676"/>
                      <a:pt x="7653" y="3676"/>
                    </a:cubicBezTo>
                    <a:cubicBezTo>
                      <a:pt x="7636" y="3676"/>
                      <a:pt x="7636" y="3660"/>
                      <a:pt x="7636" y="3660"/>
                    </a:cubicBezTo>
                    <a:close/>
                    <a:moveTo>
                      <a:pt x="7787" y="4746"/>
                    </a:moveTo>
                    <a:cubicBezTo>
                      <a:pt x="7803" y="4762"/>
                      <a:pt x="7803" y="4729"/>
                      <a:pt x="7837" y="4729"/>
                    </a:cubicBezTo>
                    <a:cubicBezTo>
                      <a:pt x="7853" y="4696"/>
                      <a:pt x="7787" y="4679"/>
                      <a:pt x="7787" y="4712"/>
                    </a:cubicBezTo>
                    <a:cubicBezTo>
                      <a:pt x="7803" y="4712"/>
                      <a:pt x="7803" y="4712"/>
                      <a:pt x="7803" y="4729"/>
                    </a:cubicBezTo>
                    <a:cubicBezTo>
                      <a:pt x="7803" y="4729"/>
                      <a:pt x="7787" y="4729"/>
                      <a:pt x="7787" y="4746"/>
                    </a:cubicBezTo>
                    <a:close/>
                    <a:moveTo>
                      <a:pt x="7536" y="4696"/>
                    </a:moveTo>
                    <a:lnTo>
                      <a:pt x="7569" y="4696"/>
                    </a:lnTo>
                    <a:cubicBezTo>
                      <a:pt x="7553" y="4712"/>
                      <a:pt x="7553" y="4729"/>
                      <a:pt x="7569" y="4762"/>
                    </a:cubicBezTo>
                    <a:cubicBezTo>
                      <a:pt x="7553" y="4746"/>
                      <a:pt x="7536" y="4729"/>
                      <a:pt x="7536" y="4696"/>
                    </a:cubicBezTo>
                    <a:close/>
                    <a:moveTo>
                      <a:pt x="7753" y="4178"/>
                    </a:moveTo>
                    <a:cubicBezTo>
                      <a:pt x="7736" y="4211"/>
                      <a:pt x="7720" y="4211"/>
                      <a:pt x="7686" y="4211"/>
                    </a:cubicBezTo>
                    <a:lnTo>
                      <a:pt x="7686" y="4278"/>
                    </a:lnTo>
                    <a:cubicBezTo>
                      <a:pt x="7720" y="4228"/>
                      <a:pt x="7753" y="4261"/>
                      <a:pt x="7753" y="4295"/>
                    </a:cubicBezTo>
                    <a:cubicBezTo>
                      <a:pt x="7770" y="4278"/>
                      <a:pt x="7753" y="4261"/>
                      <a:pt x="7736" y="4244"/>
                    </a:cubicBezTo>
                    <a:cubicBezTo>
                      <a:pt x="7753" y="4228"/>
                      <a:pt x="7787" y="4244"/>
                      <a:pt x="7787" y="4228"/>
                    </a:cubicBezTo>
                    <a:cubicBezTo>
                      <a:pt x="7770" y="4228"/>
                      <a:pt x="7787" y="4178"/>
                      <a:pt x="7753" y="4178"/>
                    </a:cubicBezTo>
                    <a:close/>
                    <a:moveTo>
                      <a:pt x="7670" y="3342"/>
                    </a:moveTo>
                    <a:cubicBezTo>
                      <a:pt x="7720" y="3326"/>
                      <a:pt x="7720" y="3392"/>
                      <a:pt x="7703" y="3442"/>
                    </a:cubicBezTo>
                    <a:cubicBezTo>
                      <a:pt x="7670" y="3426"/>
                      <a:pt x="7686" y="3392"/>
                      <a:pt x="7670" y="3342"/>
                    </a:cubicBezTo>
                    <a:close/>
                    <a:moveTo>
                      <a:pt x="7586" y="4813"/>
                    </a:moveTo>
                    <a:cubicBezTo>
                      <a:pt x="7536" y="4779"/>
                      <a:pt x="7503" y="4879"/>
                      <a:pt x="7503" y="4930"/>
                    </a:cubicBezTo>
                    <a:cubicBezTo>
                      <a:pt x="7569" y="4930"/>
                      <a:pt x="7586" y="4863"/>
                      <a:pt x="7586" y="4813"/>
                    </a:cubicBezTo>
                    <a:close/>
                    <a:moveTo>
                      <a:pt x="7987" y="4712"/>
                    </a:moveTo>
                    <a:cubicBezTo>
                      <a:pt x="7970" y="4662"/>
                      <a:pt x="8021" y="4679"/>
                      <a:pt x="8004" y="4646"/>
                    </a:cubicBezTo>
                    <a:cubicBezTo>
                      <a:pt x="8037" y="4629"/>
                      <a:pt x="8021" y="4679"/>
                      <a:pt x="8054" y="4679"/>
                    </a:cubicBezTo>
                    <a:cubicBezTo>
                      <a:pt x="8037" y="4696"/>
                      <a:pt x="8021" y="4712"/>
                      <a:pt x="7987" y="4712"/>
                    </a:cubicBezTo>
                    <a:close/>
                    <a:moveTo>
                      <a:pt x="7569" y="4478"/>
                    </a:moveTo>
                    <a:cubicBezTo>
                      <a:pt x="7569" y="4478"/>
                      <a:pt x="7603" y="4428"/>
                      <a:pt x="7586" y="4478"/>
                    </a:cubicBezTo>
                    <a:cubicBezTo>
                      <a:pt x="7603" y="4478"/>
                      <a:pt x="7603" y="4462"/>
                      <a:pt x="7603" y="4462"/>
                    </a:cubicBezTo>
                    <a:cubicBezTo>
                      <a:pt x="7603" y="4412"/>
                      <a:pt x="7603" y="4395"/>
                      <a:pt x="7603" y="4328"/>
                    </a:cubicBezTo>
                    <a:cubicBezTo>
                      <a:pt x="7620" y="4328"/>
                      <a:pt x="7636" y="4311"/>
                      <a:pt x="7636" y="4295"/>
                    </a:cubicBezTo>
                    <a:cubicBezTo>
                      <a:pt x="7670" y="4311"/>
                      <a:pt x="7653" y="4378"/>
                      <a:pt x="7703" y="4378"/>
                    </a:cubicBezTo>
                    <a:cubicBezTo>
                      <a:pt x="7636" y="4378"/>
                      <a:pt x="7620" y="4428"/>
                      <a:pt x="7603" y="4495"/>
                    </a:cubicBezTo>
                    <a:cubicBezTo>
                      <a:pt x="7586" y="4495"/>
                      <a:pt x="7586" y="4478"/>
                      <a:pt x="7569" y="4478"/>
                    </a:cubicBezTo>
                    <a:close/>
                    <a:moveTo>
                      <a:pt x="7803" y="4679"/>
                    </a:moveTo>
                    <a:cubicBezTo>
                      <a:pt x="7770" y="4629"/>
                      <a:pt x="7820" y="4629"/>
                      <a:pt x="7853" y="4646"/>
                    </a:cubicBezTo>
                    <a:cubicBezTo>
                      <a:pt x="7870" y="4595"/>
                      <a:pt x="7820" y="4579"/>
                      <a:pt x="7837" y="4512"/>
                    </a:cubicBezTo>
                    <a:cubicBezTo>
                      <a:pt x="7803" y="4529"/>
                      <a:pt x="7770" y="4545"/>
                      <a:pt x="7770" y="4579"/>
                    </a:cubicBezTo>
                    <a:cubicBezTo>
                      <a:pt x="7803" y="4579"/>
                      <a:pt x="7787" y="4646"/>
                      <a:pt x="7770" y="4646"/>
                    </a:cubicBezTo>
                    <a:cubicBezTo>
                      <a:pt x="7787" y="4646"/>
                      <a:pt x="7787" y="4662"/>
                      <a:pt x="7803" y="4679"/>
                    </a:cubicBezTo>
                    <a:close/>
                    <a:moveTo>
                      <a:pt x="7787" y="3944"/>
                    </a:moveTo>
                    <a:cubicBezTo>
                      <a:pt x="7787" y="3994"/>
                      <a:pt x="7803" y="4044"/>
                      <a:pt x="7770" y="4044"/>
                    </a:cubicBezTo>
                    <a:cubicBezTo>
                      <a:pt x="7787" y="4027"/>
                      <a:pt x="7853" y="4111"/>
                      <a:pt x="7853" y="4077"/>
                    </a:cubicBezTo>
                    <a:cubicBezTo>
                      <a:pt x="7904" y="4111"/>
                      <a:pt x="7820" y="4144"/>
                      <a:pt x="7803" y="4194"/>
                    </a:cubicBezTo>
                    <a:cubicBezTo>
                      <a:pt x="7736" y="4128"/>
                      <a:pt x="7787" y="4061"/>
                      <a:pt x="7703" y="4011"/>
                    </a:cubicBezTo>
                    <a:cubicBezTo>
                      <a:pt x="7736" y="3960"/>
                      <a:pt x="7720" y="3994"/>
                      <a:pt x="7736" y="3944"/>
                    </a:cubicBezTo>
                    <a:cubicBezTo>
                      <a:pt x="7770" y="3927"/>
                      <a:pt x="7770" y="3960"/>
                      <a:pt x="7787" y="3944"/>
                    </a:cubicBezTo>
                    <a:close/>
                    <a:moveTo>
                      <a:pt x="7335" y="4545"/>
                    </a:moveTo>
                    <a:cubicBezTo>
                      <a:pt x="7369" y="4512"/>
                      <a:pt x="7402" y="4545"/>
                      <a:pt x="7419" y="4495"/>
                    </a:cubicBezTo>
                    <a:cubicBezTo>
                      <a:pt x="7402" y="4495"/>
                      <a:pt x="7419" y="4462"/>
                      <a:pt x="7419" y="4445"/>
                    </a:cubicBezTo>
                    <a:cubicBezTo>
                      <a:pt x="7419" y="4445"/>
                      <a:pt x="7419" y="4428"/>
                      <a:pt x="7419" y="4428"/>
                    </a:cubicBezTo>
                    <a:cubicBezTo>
                      <a:pt x="7402" y="4445"/>
                      <a:pt x="7402" y="4462"/>
                      <a:pt x="7386" y="4462"/>
                    </a:cubicBezTo>
                    <a:cubicBezTo>
                      <a:pt x="7386" y="4445"/>
                      <a:pt x="7352" y="4445"/>
                      <a:pt x="7352" y="4412"/>
                    </a:cubicBezTo>
                    <a:cubicBezTo>
                      <a:pt x="7335" y="4428"/>
                      <a:pt x="7302" y="4428"/>
                      <a:pt x="7285" y="4445"/>
                    </a:cubicBezTo>
                    <a:cubicBezTo>
                      <a:pt x="7285" y="4445"/>
                      <a:pt x="7285" y="4462"/>
                      <a:pt x="7269" y="4462"/>
                    </a:cubicBezTo>
                    <a:cubicBezTo>
                      <a:pt x="7269" y="4512"/>
                      <a:pt x="7335" y="4512"/>
                      <a:pt x="7335" y="4545"/>
                    </a:cubicBezTo>
                    <a:close/>
                    <a:moveTo>
                      <a:pt x="7402" y="4178"/>
                    </a:moveTo>
                    <a:cubicBezTo>
                      <a:pt x="7386" y="4144"/>
                      <a:pt x="7402" y="4144"/>
                      <a:pt x="7419" y="4144"/>
                    </a:cubicBezTo>
                    <a:cubicBezTo>
                      <a:pt x="7402" y="4128"/>
                      <a:pt x="7369" y="4128"/>
                      <a:pt x="7352" y="4144"/>
                    </a:cubicBezTo>
                    <a:cubicBezTo>
                      <a:pt x="7386" y="4144"/>
                      <a:pt x="7369" y="4178"/>
                      <a:pt x="7402" y="4178"/>
                    </a:cubicBezTo>
                    <a:close/>
                    <a:moveTo>
                      <a:pt x="3944" y="268"/>
                    </a:moveTo>
                    <a:cubicBezTo>
                      <a:pt x="3927" y="234"/>
                      <a:pt x="3960" y="234"/>
                      <a:pt x="3960" y="234"/>
                    </a:cubicBezTo>
                    <a:cubicBezTo>
                      <a:pt x="3960" y="184"/>
                      <a:pt x="3960" y="201"/>
                      <a:pt x="3977" y="168"/>
                    </a:cubicBezTo>
                    <a:cubicBezTo>
                      <a:pt x="3910" y="168"/>
                      <a:pt x="3877" y="184"/>
                      <a:pt x="3860" y="251"/>
                    </a:cubicBezTo>
                    <a:cubicBezTo>
                      <a:pt x="3910" y="251"/>
                      <a:pt x="3910" y="234"/>
                      <a:pt x="3944" y="268"/>
                    </a:cubicBezTo>
                    <a:close/>
                    <a:moveTo>
                      <a:pt x="5097" y="2106"/>
                    </a:moveTo>
                    <a:cubicBezTo>
                      <a:pt x="5063" y="2139"/>
                      <a:pt x="5046" y="2139"/>
                      <a:pt x="5030" y="2206"/>
                    </a:cubicBezTo>
                    <a:cubicBezTo>
                      <a:pt x="5046" y="2223"/>
                      <a:pt x="5080" y="2223"/>
                      <a:pt x="5097" y="2256"/>
                    </a:cubicBezTo>
                    <a:cubicBezTo>
                      <a:pt x="5097" y="2239"/>
                      <a:pt x="5097" y="2223"/>
                      <a:pt x="5113" y="2239"/>
                    </a:cubicBezTo>
                    <a:cubicBezTo>
                      <a:pt x="5113" y="2206"/>
                      <a:pt x="5080" y="2173"/>
                      <a:pt x="5113" y="2173"/>
                    </a:cubicBezTo>
                    <a:cubicBezTo>
                      <a:pt x="5097" y="2156"/>
                      <a:pt x="5113" y="2123"/>
                      <a:pt x="5097" y="2106"/>
                    </a:cubicBezTo>
                    <a:close/>
                    <a:moveTo>
                      <a:pt x="5097" y="2574"/>
                    </a:moveTo>
                    <a:cubicBezTo>
                      <a:pt x="5113" y="2574"/>
                      <a:pt x="5097" y="2607"/>
                      <a:pt x="5113" y="2607"/>
                    </a:cubicBezTo>
                    <a:cubicBezTo>
                      <a:pt x="5147" y="2574"/>
                      <a:pt x="5113" y="2540"/>
                      <a:pt x="5097" y="2574"/>
                    </a:cubicBezTo>
                    <a:close/>
                    <a:moveTo>
                      <a:pt x="4779" y="2574"/>
                    </a:moveTo>
                    <a:cubicBezTo>
                      <a:pt x="4812" y="2574"/>
                      <a:pt x="4846" y="2624"/>
                      <a:pt x="4863" y="2590"/>
                    </a:cubicBezTo>
                    <a:cubicBezTo>
                      <a:pt x="4829" y="2574"/>
                      <a:pt x="4812" y="2540"/>
                      <a:pt x="4796" y="2524"/>
                    </a:cubicBezTo>
                    <a:cubicBezTo>
                      <a:pt x="4812" y="2524"/>
                      <a:pt x="4829" y="2524"/>
                      <a:pt x="4812" y="2507"/>
                    </a:cubicBezTo>
                    <a:cubicBezTo>
                      <a:pt x="4796" y="2507"/>
                      <a:pt x="4796" y="2524"/>
                      <a:pt x="4796" y="2540"/>
                    </a:cubicBezTo>
                    <a:cubicBezTo>
                      <a:pt x="4829" y="2557"/>
                      <a:pt x="4779" y="2557"/>
                      <a:pt x="4779" y="2574"/>
                    </a:cubicBezTo>
                    <a:close/>
                    <a:moveTo>
                      <a:pt x="4963" y="2624"/>
                    </a:moveTo>
                    <a:cubicBezTo>
                      <a:pt x="4963" y="2640"/>
                      <a:pt x="4946" y="2640"/>
                      <a:pt x="4946" y="2674"/>
                    </a:cubicBezTo>
                    <a:cubicBezTo>
                      <a:pt x="4980" y="2674"/>
                      <a:pt x="5046" y="2707"/>
                      <a:pt x="5097" y="2741"/>
                    </a:cubicBezTo>
                    <a:cubicBezTo>
                      <a:pt x="5113" y="2674"/>
                      <a:pt x="5113" y="2707"/>
                      <a:pt x="5147" y="2724"/>
                    </a:cubicBezTo>
                    <a:lnTo>
                      <a:pt x="5147" y="2674"/>
                    </a:lnTo>
                    <a:cubicBezTo>
                      <a:pt x="5097" y="2691"/>
                      <a:pt x="5080" y="2640"/>
                      <a:pt x="5046" y="2674"/>
                    </a:cubicBezTo>
                    <a:cubicBezTo>
                      <a:pt x="5046" y="2640"/>
                      <a:pt x="5046" y="2640"/>
                      <a:pt x="5030" y="2657"/>
                    </a:cubicBezTo>
                    <a:cubicBezTo>
                      <a:pt x="5030" y="2640"/>
                      <a:pt x="5030" y="2624"/>
                      <a:pt x="5013" y="2607"/>
                    </a:cubicBezTo>
                    <a:cubicBezTo>
                      <a:pt x="5013" y="2640"/>
                      <a:pt x="4980" y="2657"/>
                      <a:pt x="4963" y="2624"/>
                    </a:cubicBezTo>
                    <a:close/>
                    <a:moveTo>
                      <a:pt x="4863" y="3643"/>
                    </a:moveTo>
                    <a:cubicBezTo>
                      <a:pt x="4896" y="3660"/>
                      <a:pt x="4896" y="3660"/>
                      <a:pt x="4913" y="3660"/>
                    </a:cubicBezTo>
                    <a:cubicBezTo>
                      <a:pt x="4896" y="3660"/>
                      <a:pt x="4896" y="3693"/>
                      <a:pt x="4879" y="3710"/>
                    </a:cubicBezTo>
                    <a:cubicBezTo>
                      <a:pt x="4879" y="3693"/>
                      <a:pt x="4863" y="3676"/>
                      <a:pt x="4846" y="3676"/>
                    </a:cubicBezTo>
                    <a:cubicBezTo>
                      <a:pt x="4829" y="3693"/>
                      <a:pt x="4812" y="3693"/>
                      <a:pt x="4812" y="3710"/>
                    </a:cubicBezTo>
                    <a:cubicBezTo>
                      <a:pt x="4863" y="3710"/>
                      <a:pt x="4896" y="3710"/>
                      <a:pt x="4913" y="3727"/>
                    </a:cubicBezTo>
                    <a:cubicBezTo>
                      <a:pt x="4929" y="3676"/>
                      <a:pt x="4980" y="3710"/>
                      <a:pt x="4980" y="3676"/>
                    </a:cubicBezTo>
                    <a:cubicBezTo>
                      <a:pt x="4980" y="3643"/>
                      <a:pt x="4963" y="3693"/>
                      <a:pt x="4946" y="3676"/>
                    </a:cubicBezTo>
                    <a:cubicBezTo>
                      <a:pt x="4913" y="3660"/>
                      <a:pt x="4963" y="3643"/>
                      <a:pt x="4929" y="3593"/>
                    </a:cubicBezTo>
                    <a:lnTo>
                      <a:pt x="4963" y="3593"/>
                    </a:lnTo>
                    <a:lnTo>
                      <a:pt x="4963" y="3543"/>
                    </a:lnTo>
                    <a:cubicBezTo>
                      <a:pt x="4929" y="3576"/>
                      <a:pt x="4863" y="3576"/>
                      <a:pt x="4863" y="3643"/>
                    </a:cubicBezTo>
                    <a:close/>
                    <a:moveTo>
                      <a:pt x="4879" y="2941"/>
                    </a:moveTo>
                    <a:cubicBezTo>
                      <a:pt x="4879" y="2975"/>
                      <a:pt x="4863" y="3008"/>
                      <a:pt x="4863" y="3058"/>
                    </a:cubicBezTo>
                    <a:cubicBezTo>
                      <a:pt x="4879" y="3092"/>
                      <a:pt x="4913" y="3075"/>
                      <a:pt x="4946" y="3041"/>
                    </a:cubicBezTo>
                    <a:cubicBezTo>
                      <a:pt x="4913" y="3041"/>
                      <a:pt x="4946" y="3008"/>
                      <a:pt x="4946" y="3008"/>
                    </a:cubicBezTo>
                    <a:cubicBezTo>
                      <a:pt x="4913" y="2991"/>
                      <a:pt x="4879" y="2975"/>
                      <a:pt x="4879" y="2941"/>
                    </a:cubicBezTo>
                    <a:close/>
                    <a:moveTo>
                      <a:pt x="5080" y="3392"/>
                    </a:moveTo>
                    <a:cubicBezTo>
                      <a:pt x="5046" y="3376"/>
                      <a:pt x="5013" y="3426"/>
                      <a:pt x="4996" y="3442"/>
                    </a:cubicBezTo>
                    <a:cubicBezTo>
                      <a:pt x="5030" y="3442"/>
                      <a:pt x="5063" y="3426"/>
                      <a:pt x="5080" y="3392"/>
                    </a:cubicBezTo>
                    <a:close/>
                    <a:moveTo>
                      <a:pt x="4662" y="3559"/>
                    </a:moveTo>
                    <a:cubicBezTo>
                      <a:pt x="4662" y="3509"/>
                      <a:pt x="4612" y="3526"/>
                      <a:pt x="4612" y="3476"/>
                    </a:cubicBezTo>
                    <a:cubicBezTo>
                      <a:pt x="4595" y="3509"/>
                      <a:pt x="4612" y="3559"/>
                      <a:pt x="4662" y="3559"/>
                    </a:cubicBezTo>
                    <a:close/>
                    <a:moveTo>
                      <a:pt x="4545" y="3710"/>
                    </a:moveTo>
                    <a:cubicBezTo>
                      <a:pt x="4545" y="3710"/>
                      <a:pt x="4562" y="3710"/>
                      <a:pt x="4545" y="3727"/>
                    </a:cubicBezTo>
                    <a:cubicBezTo>
                      <a:pt x="4579" y="3727"/>
                      <a:pt x="4595" y="3710"/>
                      <a:pt x="4595" y="3676"/>
                    </a:cubicBezTo>
                    <a:cubicBezTo>
                      <a:pt x="4579" y="3693"/>
                      <a:pt x="4545" y="3693"/>
                      <a:pt x="4545" y="3710"/>
                    </a:cubicBezTo>
                    <a:close/>
                    <a:moveTo>
                      <a:pt x="4579" y="836"/>
                    </a:moveTo>
                    <a:cubicBezTo>
                      <a:pt x="4579" y="803"/>
                      <a:pt x="4629" y="819"/>
                      <a:pt x="4629" y="769"/>
                    </a:cubicBezTo>
                    <a:cubicBezTo>
                      <a:pt x="4612" y="752"/>
                      <a:pt x="4612" y="736"/>
                      <a:pt x="4579" y="736"/>
                    </a:cubicBezTo>
                    <a:cubicBezTo>
                      <a:pt x="4562" y="769"/>
                      <a:pt x="4545" y="803"/>
                      <a:pt x="4579" y="836"/>
                    </a:cubicBezTo>
                    <a:close/>
                    <a:moveTo>
                      <a:pt x="4812" y="2306"/>
                    </a:moveTo>
                    <a:cubicBezTo>
                      <a:pt x="4796" y="2256"/>
                      <a:pt x="4846" y="2256"/>
                      <a:pt x="4896" y="2273"/>
                    </a:cubicBezTo>
                    <a:cubicBezTo>
                      <a:pt x="4913" y="2189"/>
                      <a:pt x="4929" y="2089"/>
                      <a:pt x="4963" y="2039"/>
                    </a:cubicBezTo>
                    <a:cubicBezTo>
                      <a:pt x="4946" y="2039"/>
                      <a:pt x="4946" y="2006"/>
                      <a:pt x="4929" y="1989"/>
                    </a:cubicBezTo>
                    <a:cubicBezTo>
                      <a:pt x="4929" y="2006"/>
                      <a:pt x="4913" y="2022"/>
                      <a:pt x="4913" y="2039"/>
                    </a:cubicBezTo>
                    <a:cubicBezTo>
                      <a:pt x="4846" y="1955"/>
                      <a:pt x="4863" y="2056"/>
                      <a:pt x="4796" y="2022"/>
                    </a:cubicBezTo>
                    <a:cubicBezTo>
                      <a:pt x="4796" y="2056"/>
                      <a:pt x="4762" y="2056"/>
                      <a:pt x="4746" y="2072"/>
                    </a:cubicBezTo>
                    <a:cubicBezTo>
                      <a:pt x="4746" y="2156"/>
                      <a:pt x="4779" y="2156"/>
                      <a:pt x="4746" y="2206"/>
                    </a:cubicBezTo>
                    <a:cubicBezTo>
                      <a:pt x="4812" y="2206"/>
                      <a:pt x="4762" y="2306"/>
                      <a:pt x="4812" y="2306"/>
                    </a:cubicBezTo>
                    <a:close/>
                    <a:moveTo>
                      <a:pt x="4679" y="3526"/>
                    </a:moveTo>
                    <a:cubicBezTo>
                      <a:pt x="4712" y="3526"/>
                      <a:pt x="4712" y="3559"/>
                      <a:pt x="4712" y="3593"/>
                    </a:cubicBezTo>
                    <a:cubicBezTo>
                      <a:pt x="4696" y="3610"/>
                      <a:pt x="4679" y="3543"/>
                      <a:pt x="4645" y="3593"/>
                    </a:cubicBezTo>
                    <a:cubicBezTo>
                      <a:pt x="4629" y="3593"/>
                      <a:pt x="4629" y="3559"/>
                      <a:pt x="4612" y="3576"/>
                    </a:cubicBezTo>
                    <a:cubicBezTo>
                      <a:pt x="4629" y="3559"/>
                      <a:pt x="4679" y="3593"/>
                      <a:pt x="4679" y="3526"/>
                    </a:cubicBezTo>
                    <a:close/>
                    <a:moveTo>
                      <a:pt x="4127" y="602"/>
                    </a:moveTo>
                    <a:cubicBezTo>
                      <a:pt x="4127" y="635"/>
                      <a:pt x="4144" y="652"/>
                      <a:pt x="4178" y="652"/>
                    </a:cubicBezTo>
                    <a:cubicBezTo>
                      <a:pt x="4161" y="619"/>
                      <a:pt x="4194" y="619"/>
                      <a:pt x="4178" y="602"/>
                    </a:cubicBezTo>
                    <a:close/>
                    <a:moveTo>
                      <a:pt x="4111" y="4144"/>
                    </a:moveTo>
                    <a:cubicBezTo>
                      <a:pt x="4127" y="4111"/>
                      <a:pt x="4127" y="4194"/>
                      <a:pt x="4161" y="4178"/>
                    </a:cubicBezTo>
                    <a:cubicBezTo>
                      <a:pt x="4194" y="4178"/>
                      <a:pt x="4194" y="4144"/>
                      <a:pt x="4194" y="4111"/>
                    </a:cubicBezTo>
                    <a:cubicBezTo>
                      <a:pt x="4161" y="4077"/>
                      <a:pt x="4094" y="4144"/>
                      <a:pt x="4111" y="4144"/>
                    </a:cubicBezTo>
                    <a:close/>
                    <a:moveTo>
                      <a:pt x="5113" y="1538"/>
                    </a:moveTo>
                    <a:lnTo>
                      <a:pt x="5113" y="1588"/>
                    </a:lnTo>
                    <a:cubicBezTo>
                      <a:pt x="5130" y="1605"/>
                      <a:pt x="5163" y="1588"/>
                      <a:pt x="5163" y="1605"/>
                    </a:cubicBezTo>
                    <a:cubicBezTo>
                      <a:pt x="5163" y="1638"/>
                      <a:pt x="5163" y="1655"/>
                      <a:pt x="5147" y="1671"/>
                    </a:cubicBezTo>
                    <a:cubicBezTo>
                      <a:pt x="5163" y="1688"/>
                      <a:pt x="5163" y="1655"/>
                      <a:pt x="5197" y="1671"/>
                    </a:cubicBezTo>
                    <a:cubicBezTo>
                      <a:pt x="5197" y="1605"/>
                      <a:pt x="5180" y="1588"/>
                      <a:pt x="5163" y="1538"/>
                    </a:cubicBezTo>
                    <a:cubicBezTo>
                      <a:pt x="5147" y="1554"/>
                      <a:pt x="5147" y="1521"/>
                      <a:pt x="5113" y="1538"/>
                    </a:cubicBezTo>
                    <a:close/>
                    <a:moveTo>
                      <a:pt x="5030" y="34"/>
                    </a:moveTo>
                    <a:cubicBezTo>
                      <a:pt x="5046" y="67"/>
                      <a:pt x="5013" y="67"/>
                      <a:pt x="5013" y="101"/>
                    </a:cubicBezTo>
                    <a:cubicBezTo>
                      <a:pt x="5046" y="84"/>
                      <a:pt x="5013" y="134"/>
                      <a:pt x="5046" y="134"/>
                    </a:cubicBezTo>
                    <a:cubicBezTo>
                      <a:pt x="5046" y="117"/>
                      <a:pt x="5046" y="151"/>
                      <a:pt x="5063" y="151"/>
                    </a:cubicBezTo>
                    <a:cubicBezTo>
                      <a:pt x="5063" y="101"/>
                      <a:pt x="5030" y="84"/>
                      <a:pt x="5063" y="67"/>
                    </a:cubicBezTo>
                    <a:cubicBezTo>
                      <a:pt x="5030" y="84"/>
                      <a:pt x="5063" y="17"/>
                      <a:pt x="5030" y="34"/>
                    </a:cubicBezTo>
                    <a:close/>
                    <a:moveTo>
                      <a:pt x="4478" y="335"/>
                    </a:moveTo>
                    <a:cubicBezTo>
                      <a:pt x="4512" y="335"/>
                      <a:pt x="4562" y="351"/>
                      <a:pt x="4562" y="301"/>
                    </a:cubicBezTo>
                    <a:cubicBezTo>
                      <a:pt x="4545" y="285"/>
                      <a:pt x="4528" y="285"/>
                      <a:pt x="4512" y="285"/>
                    </a:cubicBezTo>
                    <a:cubicBezTo>
                      <a:pt x="4512" y="318"/>
                      <a:pt x="4478" y="301"/>
                      <a:pt x="4478" y="335"/>
                    </a:cubicBezTo>
                    <a:close/>
                    <a:moveTo>
                      <a:pt x="4228" y="4044"/>
                    </a:moveTo>
                    <a:cubicBezTo>
                      <a:pt x="4244" y="4027"/>
                      <a:pt x="4261" y="4027"/>
                      <a:pt x="4278" y="3994"/>
                    </a:cubicBezTo>
                    <a:cubicBezTo>
                      <a:pt x="4244" y="3960"/>
                      <a:pt x="4211" y="4044"/>
                      <a:pt x="4228" y="4044"/>
                    </a:cubicBezTo>
                    <a:close/>
                    <a:moveTo>
                      <a:pt x="5097" y="1321"/>
                    </a:moveTo>
                    <a:cubicBezTo>
                      <a:pt x="5097" y="1321"/>
                      <a:pt x="5097" y="1337"/>
                      <a:pt x="5097" y="1337"/>
                    </a:cubicBezTo>
                    <a:cubicBezTo>
                      <a:pt x="5113" y="1354"/>
                      <a:pt x="5113" y="1354"/>
                      <a:pt x="5130" y="1371"/>
                    </a:cubicBezTo>
                    <a:cubicBezTo>
                      <a:pt x="5130" y="1337"/>
                      <a:pt x="5163" y="1337"/>
                      <a:pt x="5147" y="1304"/>
                    </a:cubicBezTo>
                    <a:cubicBezTo>
                      <a:pt x="5130" y="1304"/>
                      <a:pt x="5097" y="1287"/>
                      <a:pt x="5097" y="1321"/>
                    </a:cubicBezTo>
                    <a:close/>
                    <a:moveTo>
                      <a:pt x="4345" y="368"/>
                    </a:moveTo>
                    <a:cubicBezTo>
                      <a:pt x="4361" y="318"/>
                      <a:pt x="4328" y="368"/>
                      <a:pt x="4328" y="335"/>
                    </a:cubicBezTo>
                    <a:cubicBezTo>
                      <a:pt x="4328" y="318"/>
                      <a:pt x="4345" y="318"/>
                      <a:pt x="4345" y="301"/>
                    </a:cubicBezTo>
                    <a:cubicBezTo>
                      <a:pt x="4311" y="301"/>
                      <a:pt x="4311" y="335"/>
                      <a:pt x="4311" y="368"/>
                    </a:cubicBezTo>
                    <a:lnTo>
                      <a:pt x="4345" y="368"/>
                    </a:lnTo>
                    <a:close/>
                    <a:moveTo>
                      <a:pt x="4712" y="3125"/>
                    </a:moveTo>
                    <a:cubicBezTo>
                      <a:pt x="4729" y="3125"/>
                      <a:pt x="4746" y="3158"/>
                      <a:pt x="4762" y="3142"/>
                    </a:cubicBezTo>
                    <a:cubicBezTo>
                      <a:pt x="4729" y="3142"/>
                      <a:pt x="4746" y="3108"/>
                      <a:pt x="4762" y="3125"/>
                    </a:cubicBezTo>
                    <a:cubicBezTo>
                      <a:pt x="4762" y="3108"/>
                      <a:pt x="4779" y="3092"/>
                      <a:pt x="4762" y="3075"/>
                    </a:cubicBezTo>
                    <a:cubicBezTo>
                      <a:pt x="4762" y="3125"/>
                      <a:pt x="4729" y="3041"/>
                      <a:pt x="4712" y="3075"/>
                    </a:cubicBezTo>
                    <a:cubicBezTo>
                      <a:pt x="4762" y="3075"/>
                      <a:pt x="4696" y="3108"/>
                      <a:pt x="4712" y="3125"/>
                    </a:cubicBezTo>
                    <a:close/>
                    <a:moveTo>
                      <a:pt x="5147" y="3326"/>
                    </a:moveTo>
                    <a:cubicBezTo>
                      <a:pt x="5147" y="3326"/>
                      <a:pt x="5147" y="3359"/>
                      <a:pt x="5147" y="3359"/>
                    </a:cubicBezTo>
                    <a:cubicBezTo>
                      <a:pt x="5130" y="3359"/>
                      <a:pt x="5130" y="3359"/>
                      <a:pt x="5130" y="3376"/>
                    </a:cubicBezTo>
                    <a:cubicBezTo>
                      <a:pt x="5163" y="3359"/>
                      <a:pt x="5163" y="3392"/>
                      <a:pt x="5197" y="3409"/>
                    </a:cubicBezTo>
                    <a:cubicBezTo>
                      <a:pt x="5197" y="3392"/>
                      <a:pt x="5213" y="3392"/>
                      <a:pt x="5213" y="3376"/>
                    </a:cubicBezTo>
                    <a:cubicBezTo>
                      <a:pt x="5213" y="3326"/>
                      <a:pt x="5180" y="3275"/>
                      <a:pt x="5147" y="3326"/>
                    </a:cubicBezTo>
                    <a:close/>
                    <a:moveTo>
                      <a:pt x="5197" y="3676"/>
                    </a:moveTo>
                    <a:cubicBezTo>
                      <a:pt x="5247" y="3676"/>
                      <a:pt x="5247" y="3643"/>
                      <a:pt x="5264" y="3626"/>
                    </a:cubicBezTo>
                    <a:cubicBezTo>
                      <a:pt x="5247" y="3626"/>
                      <a:pt x="5247" y="3610"/>
                      <a:pt x="5230" y="3610"/>
                    </a:cubicBezTo>
                    <a:cubicBezTo>
                      <a:pt x="5230" y="3643"/>
                      <a:pt x="5197" y="3643"/>
                      <a:pt x="5197" y="3676"/>
                    </a:cubicBezTo>
                    <a:close/>
                    <a:moveTo>
                      <a:pt x="5230" y="853"/>
                    </a:moveTo>
                    <a:cubicBezTo>
                      <a:pt x="5230" y="836"/>
                      <a:pt x="5230" y="836"/>
                      <a:pt x="5230" y="836"/>
                    </a:cubicBezTo>
                    <a:cubicBezTo>
                      <a:pt x="5247" y="853"/>
                      <a:pt x="5230" y="869"/>
                      <a:pt x="5247" y="869"/>
                    </a:cubicBezTo>
                    <a:cubicBezTo>
                      <a:pt x="5230" y="819"/>
                      <a:pt x="5264" y="803"/>
                      <a:pt x="5280" y="836"/>
                    </a:cubicBezTo>
                    <a:cubicBezTo>
                      <a:pt x="5280" y="736"/>
                      <a:pt x="5180" y="869"/>
                      <a:pt x="5230" y="853"/>
                    </a:cubicBezTo>
                    <a:close/>
                    <a:moveTo>
                      <a:pt x="5113" y="4194"/>
                    </a:moveTo>
                    <a:lnTo>
                      <a:pt x="5113" y="4111"/>
                    </a:lnTo>
                    <a:cubicBezTo>
                      <a:pt x="5097" y="4111"/>
                      <a:pt x="5063" y="4111"/>
                      <a:pt x="5063" y="4144"/>
                    </a:cubicBezTo>
                    <a:cubicBezTo>
                      <a:pt x="5080" y="4161"/>
                      <a:pt x="5080" y="4178"/>
                      <a:pt x="5063" y="4194"/>
                    </a:cubicBezTo>
                    <a:cubicBezTo>
                      <a:pt x="5097" y="4211"/>
                      <a:pt x="5097" y="4178"/>
                      <a:pt x="5113" y="4194"/>
                    </a:cubicBezTo>
                    <a:close/>
                    <a:moveTo>
                      <a:pt x="5030" y="4495"/>
                    </a:moveTo>
                    <a:cubicBezTo>
                      <a:pt x="5013" y="4462"/>
                      <a:pt x="5030" y="4428"/>
                      <a:pt x="5013" y="4395"/>
                    </a:cubicBezTo>
                    <a:cubicBezTo>
                      <a:pt x="5013" y="4445"/>
                      <a:pt x="4996" y="4361"/>
                      <a:pt x="4980" y="4378"/>
                    </a:cubicBezTo>
                    <a:cubicBezTo>
                      <a:pt x="4980" y="4412"/>
                      <a:pt x="4996" y="4462"/>
                      <a:pt x="4980" y="4512"/>
                    </a:cubicBezTo>
                    <a:cubicBezTo>
                      <a:pt x="4996" y="4529"/>
                      <a:pt x="5013" y="4512"/>
                      <a:pt x="5030" y="4495"/>
                    </a:cubicBezTo>
                    <a:close/>
                    <a:moveTo>
                      <a:pt x="5180" y="1070"/>
                    </a:moveTo>
                    <a:cubicBezTo>
                      <a:pt x="5180" y="1070"/>
                      <a:pt x="5180" y="1087"/>
                      <a:pt x="5197" y="1103"/>
                    </a:cubicBezTo>
                    <a:lnTo>
                      <a:pt x="5230" y="1103"/>
                    </a:lnTo>
                    <a:cubicBezTo>
                      <a:pt x="5213" y="1053"/>
                      <a:pt x="5264" y="1003"/>
                      <a:pt x="5230" y="986"/>
                    </a:cubicBezTo>
                    <a:cubicBezTo>
                      <a:pt x="5230" y="986"/>
                      <a:pt x="5230" y="1003"/>
                      <a:pt x="5213" y="1003"/>
                    </a:cubicBezTo>
                    <a:cubicBezTo>
                      <a:pt x="5213" y="1003"/>
                      <a:pt x="5213" y="986"/>
                      <a:pt x="5213" y="986"/>
                    </a:cubicBezTo>
                    <a:cubicBezTo>
                      <a:pt x="5197" y="1020"/>
                      <a:pt x="5213" y="1070"/>
                      <a:pt x="5197" y="1087"/>
                    </a:cubicBezTo>
                    <a:cubicBezTo>
                      <a:pt x="5180" y="1103"/>
                      <a:pt x="5197" y="1020"/>
                      <a:pt x="5180" y="1070"/>
                    </a:cubicBezTo>
                    <a:close/>
                    <a:moveTo>
                      <a:pt x="4963" y="3977"/>
                    </a:moveTo>
                    <a:cubicBezTo>
                      <a:pt x="4946" y="3977"/>
                      <a:pt x="4980" y="3927"/>
                      <a:pt x="4980" y="3910"/>
                    </a:cubicBezTo>
                    <a:cubicBezTo>
                      <a:pt x="4913" y="3977"/>
                      <a:pt x="4863" y="3894"/>
                      <a:pt x="4829" y="3944"/>
                    </a:cubicBezTo>
                    <a:cubicBezTo>
                      <a:pt x="4796" y="3910"/>
                      <a:pt x="4829" y="3894"/>
                      <a:pt x="4812" y="3843"/>
                    </a:cubicBezTo>
                    <a:cubicBezTo>
                      <a:pt x="4879" y="3810"/>
                      <a:pt x="4896" y="3777"/>
                      <a:pt x="4963" y="3760"/>
                    </a:cubicBezTo>
                    <a:cubicBezTo>
                      <a:pt x="4963" y="3743"/>
                      <a:pt x="4946" y="3743"/>
                      <a:pt x="4946" y="3727"/>
                    </a:cubicBezTo>
                    <a:cubicBezTo>
                      <a:pt x="4946" y="3710"/>
                      <a:pt x="4996" y="3777"/>
                      <a:pt x="4996" y="3710"/>
                    </a:cubicBezTo>
                    <a:cubicBezTo>
                      <a:pt x="5013" y="3727"/>
                      <a:pt x="5046" y="3693"/>
                      <a:pt x="5080" y="3710"/>
                    </a:cubicBezTo>
                    <a:cubicBezTo>
                      <a:pt x="5080" y="3727"/>
                      <a:pt x="5097" y="3727"/>
                      <a:pt x="5097" y="3760"/>
                    </a:cubicBezTo>
                    <a:cubicBezTo>
                      <a:pt x="5097" y="3760"/>
                      <a:pt x="5097" y="3743"/>
                      <a:pt x="5097" y="3743"/>
                    </a:cubicBezTo>
                    <a:cubicBezTo>
                      <a:pt x="5046" y="3727"/>
                      <a:pt x="5063" y="3843"/>
                      <a:pt x="5030" y="3810"/>
                    </a:cubicBezTo>
                    <a:cubicBezTo>
                      <a:pt x="5063" y="3860"/>
                      <a:pt x="5130" y="3860"/>
                      <a:pt x="5163" y="3810"/>
                    </a:cubicBezTo>
                    <a:cubicBezTo>
                      <a:pt x="5180" y="3843"/>
                      <a:pt x="5113" y="3843"/>
                      <a:pt x="5147" y="3877"/>
                    </a:cubicBezTo>
                    <a:cubicBezTo>
                      <a:pt x="5130" y="3877"/>
                      <a:pt x="5130" y="3894"/>
                      <a:pt x="5130" y="3910"/>
                    </a:cubicBezTo>
                    <a:cubicBezTo>
                      <a:pt x="5113" y="3910"/>
                      <a:pt x="5097" y="3910"/>
                      <a:pt x="5080" y="3894"/>
                    </a:cubicBezTo>
                    <a:cubicBezTo>
                      <a:pt x="5063" y="3944"/>
                      <a:pt x="5013" y="3944"/>
                      <a:pt x="5030" y="3994"/>
                    </a:cubicBezTo>
                    <a:cubicBezTo>
                      <a:pt x="5013" y="3994"/>
                      <a:pt x="4996" y="3994"/>
                      <a:pt x="4996" y="4011"/>
                    </a:cubicBezTo>
                    <a:cubicBezTo>
                      <a:pt x="4980" y="4011"/>
                      <a:pt x="4980" y="3944"/>
                      <a:pt x="4963" y="3977"/>
                    </a:cubicBezTo>
                    <a:close/>
                    <a:moveTo>
                      <a:pt x="4278" y="1304"/>
                    </a:moveTo>
                    <a:cubicBezTo>
                      <a:pt x="4278" y="1237"/>
                      <a:pt x="4345" y="1187"/>
                      <a:pt x="4311" y="1137"/>
                    </a:cubicBezTo>
                    <a:cubicBezTo>
                      <a:pt x="4311" y="1153"/>
                      <a:pt x="4294" y="1153"/>
                      <a:pt x="4278" y="1153"/>
                    </a:cubicBezTo>
                    <a:cubicBezTo>
                      <a:pt x="4278" y="1204"/>
                      <a:pt x="4244" y="1254"/>
                      <a:pt x="4228" y="1237"/>
                    </a:cubicBezTo>
                    <a:cubicBezTo>
                      <a:pt x="4228" y="1254"/>
                      <a:pt x="4211" y="1254"/>
                      <a:pt x="4211" y="1287"/>
                    </a:cubicBezTo>
                    <a:cubicBezTo>
                      <a:pt x="4244" y="1304"/>
                      <a:pt x="4261" y="1270"/>
                      <a:pt x="4278" y="1304"/>
                    </a:cubicBezTo>
                    <a:close/>
                    <a:moveTo>
                      <a:pt x="3960" y="569"/>
                    </a:moveTo>
                    <a:cubicBezTo>
                      <a:pt x="3944" y="569"/>
                      <a:pt x="3960" y="535"/>
                      <a:pt x="3977" y="535"/>
                    </a:cubicBezTo>
                    <a:cubicBezTo>
                      <a:pt x="3977" y="552"/>
                      <a:pt x="3977" y="552"/>
                      <a:pt x="3994" y="535"/>
                    </a:cubicBezTo>
                    <a:cubicBezTo>
                      <a:pt x="3977" y="518"/>
                      <a:pt x="3927" y="452"/>
                      <a:pt x="3944" y="402"/>
                    </a:cubicBezTo>
                    <a:cubicBezTo>
                      <a:pt x="3910" y="435"/>
                      <a:pt x="3910" y="435"/>
                      <a:pt x="3910" y="485"/>
                    </a:cubicBezTo>
                    <a:cubicBezTo>
                      <a:pt x="3893" y="485"/>
                      <a:pt x="3877" y="502"/>
                      <a:pt x="3860" y="518"/>
                    </a:cubicBezTo>
                    <a:lnTo>
                      <a:pt x="3860" y="585"/>
                    </a:lnTo>
                    <a:cubicBezTo>
                      <a:pt x="3927" y="585"/>
                      <a:pt x="3944" y="585"/>
                      <a:pt x="3960" y="569"/>
                    </a:cubicBezTo>
                    <a:close/>
                    <a:moveTo>
                      <a:pt x="5097" y="184"/>
                    </a:moveTo>
                    <a:cubicBezTo>
                      <a:pt x="5113" y="168"/>
                      <a:pt x="5113" y="101"/>
                      <a:pt x="5080" y="134"/>
                    </a:cubicBezTo>
                    <a:cubicBezTo>
                      <a:pt x="5097" y="134"/>
                      <a:pt x="5063" y="184"/>
                      <a:pt x="5097" y="184"/>
                    </a:cubicBezTo>
                    <a:close/>
                    <a:moveTo>
                      <a:pt x="4980" y="1070"/>
                    </a:moveTo>
                    <a:cubicBezTo>
                      <a:pt x="5013" y="1103"/>
                      <a:pt x="5030" y="1120"/>
                      <a:pt x="5097" y="1120"/>
                    </a:cubicBezTo>
                    <a:cubicBezTo>
                      <a:pt x="5097" y="1070"/>
                      <a:pt x="5063" y="1120"/>
                      <a:pt x="5046" y="1070"/>
                    </a:cubicBezTo>
                    <a:cubicBezTo>
                      <a:pt x="5046" y="1070"/>
                      <a:pt x="5046" y="1053"/>
                      <a:pt x="5063" y="1053"/>
                    </a:cubicBezTo>
                    <a:cubicBezTo>
                      <a:pt x="5063" y="1053"/>
                      <a:pt x="5063" y="1070"/>
                      <a:pt x="5080" y="1070"/>
                    </a:cubicBezTo>
                    <a:cubicBezTo>
                      <a:pt x="5080" y="1020"/>
                      <a:pt x="5097" y="970"/>
                      <a:pt x="5080" y="903"/>
                    </a:cubicBezTo>
                    <a:cubicBezTo>
                      <a:pt x="5030" y="920"/>
                      <a:pt x="4929" y="920"/>
                      <a:pt x="4913" y="970"/>
                    </a:cubicBezTo>
                    <a:cubicBezTo>
                      <a:pt x="4929" y="936"/>
                      <a:pt x="4946" y="1070"/>
                      <a:pt x="4946" y="1053"/>
                    </a:cubicBezTo>
                    <a:cubicBezTo>
                      <a:pt x="4946" y="1053"/>
                      <a:pt x="4980" y="1053"/>
                      <a:pt x="4980" y="1070"/>
                    </a:cubicBezTo>
                    <a:close/>
                    <a:moveTo>
                      <a:pt x="4896" y="4412"/>
                    </a:moveTo>
                    <a:cubicBezTo>
                      <a:pt x="4913" y="4395"/>
                      <a:pt x="4913" y="4345"/>
                      <a:pt x="4896" y="4378"/>
                    </a:cubicBezTo>
                    <a:cubicBezTo>
                      <a:pt x="4896" y="4395"/>
                      <a:pt x="4896" y="4395"/>
                      <a:pt x="4879" y="4395"/>
                    </a:cubicBezTo>
                    <a:cubicBezTo>
                      <a:pt x="4879" y="4395"/>
                      <a:pt x="4879" y="4412"/>
                      <a:pt x="4896" y="4412"/>
                    </a:cubicBezTo>
                    <a:close/>
                    <a:moveTo>
                      <a:pt x="4929" y="569"/>
                    </a:moveTo>
                    <a:cubicBezTo>
                      <a:pt x="4929" y="385"/>
                      <a:pt x="4812" y="485"/>
                      <a:pt x="4779" y="569"/>
                    </a:cubicBezTo>
                    <a:cubicBezTo>
                      <a:pt x="4829" y="585"/>
                      <a:pt x="4863" y="552"/>
                      <a:pt x="4929" y="569"/>
                    </a:cubicBezTo>
                    <a:close/>
                    <a:moveTo>
                      <a:pt x="4846" y="17"/>
                    </a:moveTo>
                    <a:cubicBezTo>
                      <a:pt x="4829" y="34"/>
                      <a:pt x="4779" y="1"/>
                      <a:pt x="4779" y="51"/>
                    </a:cubicBezTo>
                    <a:cubicBezTo>
                      <a:pt x="4812" y="34"/>
                      <a:pt x="4812" y="84"/>
                      <a:pt x="4846" y="84"/>
                    </a:cubicBezTo>
                    <a:cubicBezTo>
                      <a:pt x="4863" y="67"/>
                      <a:pt x="4846" y="51"/>
                      <a:pt x="4846" y="17"/>
                    </a:cubicBezTo>
                    <a:close/>
                    <a:moveTo>
                      <a:pt x="4913" y="251"/>
                    </a:moveTo>
                    <a:cubicBezTo>
                      <a:pt x="4929" y="218"/>
                      <a:pt x="4963" y="218"/>
                      <a:pt x="4963" y="218"/>
                    </a:cubicBezTo>
                    <a:cubicBezTo>
                      <a:pt x="4946" y="218"/>
                      <a:pt x="4963" y="201"/>
                      <a:pt x="4963" y="184"/>
                    </a:cubicBezTo>
                    <a:cubicBezTo>
                      <a:pt x="4929" y="168"/>
                      <a:pt x="4913" y="168"/>
                      <a:pt x="4879" y="201"/>
                    </a:cubicBezTo>
                    <a:cubicBezTo>
                      <a:pt x="4879" y="234"/>
                      <a:pt x="4896" y="234"/>
                      <a:pt x="4913" y="251"/>
                    </a:cubicBezTo>
                    <a:close/>
                    <a:moveTo>
                      <a:pt x="4829" y="736"/>
                    </a:moveTo>
                    <a:cubicBezTo>
                      <a:pt x="4812" y="752"/>
                      <a:pt x="4796" y="769"/>
                      <a:pt x="4796" y="803"/>
                    </a:cubicBezTo>
                    <a:lnTo>
                      <a:pt x="4846" y="803"/>
                    </a:lnTo>
                    <a:cubicBezTo>
                      <a:pt x="4846" y="769"/>
                      <a:pt x="4829" y="769"/>
                      <a:pt x="4829" y="769"/>
                    </a:cubicBezTo>
                    <a:cubicBezTo>
                      <a:pt x="4829" y="752"/>
                      <a:pt x="4846" y="736"/>
                      <a:pt x="4829" y="736"/>
                    </a:cubicBezTo>
                    <a:close/>
                    <a:moveTo>
                      <a:pt x="4645" y="1354"/>
                    </a:moveTo>
                    <a:cubicBezTo>
                      <a:pt x="4645" y="1387"/>
                      <a:pt x="4679" y="1404"/>
                      <a:pt x="4645" y="1437"/>
                    </a:cubicBezTo>
                    <a:cubicBezTo>
                      <a:pt x="4662" y="1437"/>
                      <a:pt x="4679" y="1421"/>
                      <a:pt x="4696" y="1421"/>
                    </a:cubicBezTo>
                    <a:cubicBezTo>
                      <a:pt x="4679" y="1488"/>
                      <a:pt x="4679" y="1504"/>
                      <a:pt x="4679" y="1571"/>
                    </a:cubicBezTo>
                    <a:cubicBezTo>
                      <a:pt x="4696" y="1588"/>
                      <a:pt x="4729" y="1588"/>
                      <a:pt x="4746" y="1605"/>
                    </a:cubicBezTo>
                    <a:cubicBezTo>
                      <a:pt x="4762" y="1571"/>
                      <a:pt x="4762" y="1538"/>
                      <a:pt x="4796" y="1521"/>
                    </a:cubicBezTo>
                    <a:cubicBezTo>
                      <a:pt x="4829" y="1521"/>
                      <a:pt x="4779" y="1638"/>
                      <a:pt x="4812" y="1638"/>
                    </a:cubicBezTo>
                    <a:cubicBezTo>
                      <a:pt x="4812" y="1621"/>
                      <a:pt x="4812" y="1588"/>
                      <a:pt x="4812" y="1588"/>
                    </a:cubicBezTo>
                    <a:lnTo>
                      <a:pt x="4846" y="1588"/>
                    </a:lnTo>
                    <a:cubicBezTo>
                      <a:pt x="4846" y="1588"/>
                      <a:pt x="4812" y="1655"/>
                      <a:pt x="4829" y="1621"/>
                    </a:cubicBezTo>
                    <a:cubicBezTo>
                      <a:pt x="4846" y="1588"/>
                      <a:pt x="4896" y="1605"/>
                      <a:pt x="4863" y="1638"/>
                    </a:cubicBezTo>
                    <a:cubicBezTo>
                      <a:pt x="4896" y="1655"/>
                      <a:pt x="4896" y="1605"/>
                      <a:pt x="4929" y="1621"/>
                    </a:cubicBezTo>
                    <a:cubicBezTo>
                      <a:pt x="4946" y="1538"/>
                      <a:pt x="4913" y="1538"/>
                      <a:pt x="4896" y="1488"/>
                    </a:cubicBezTo>
                    <a:cubicBezTo>
                      <a:pt x="4796" y="1554"/>
                      <a:pt x="4712" y="1488"/>
                      <a:pt x="4712" y="1371"/>
                    </a:cubicBezTo>
                    <a:cubicBezTo>
                      <a:pt x="4679" y="1371"/>
                      <a:pt x="4679" y="1371"/>
                      <a:pt x="4645" y="1354"/>
                    </a:cubicBezTo>
                    <a:close/>
                    <a:moveTo>
                      <a:pt x="4144" y="368"/>
                    </a:moveTo>
                    <a:cubicBezTo>
                      <a:pt x="4144" y="318"/>
                      <a:pt x="4127" y="301"/>
                      <a:pt x="4111" y="285"/>
                    </a:cubicBezTo>
                    <a:cubicBezTo>
                      <a:pt x="4111" y="301"/>
                      <a:pt x="4094" y="285"/>
                      <a:pt x="4077" y="285"/>
                    </a:cubicBezTo>
                    <a:cubicBezTo>
                      <a:pt x="4094" y="301"/>
                      <a:pt x="4077" y="318"/>
                      <a:pt x="4077" y="335"/>
                    </a:cubicBezTo>
                    <a:cubicBezTo>
                      <a:pt x="4111" y="351"/>
                      <a:pt x="4111" y="385"/>
                      <a:pt x="4144" y="368"/>
                    </a:cubicBezTo>
                    <a:close/>
                    <a:moveTo>
                      <a:pt x="4395" y="3960"/>
                    </a:moveTo>
                    <a:cubicBezTo>
                      <a:pt x="4428" y="3977"/>
                      <a:pt x="4395" y="4011"/>
                      <a:pt x="4395" y="4027"/>
                    </a:cubicBezTo>
                    <a:cubicBezTo>
                      <a:pt x="4411" y="4044"/>
                      <a:pt x="4445" y="4044"/>
                      <a:pt x="4478" y="4044"/>
                    </a:cubicBezTo>
                    <a:cubicBezTo>
                      <a:pt x="4495" y="4011"/>
                      <a:pt x="4545" y="3960"/>
                      <a:pt x="4579" y="3994"/>
                    </a:cubicBezTo>
                    <a:cubicBezTo>
                      <a:pt x="4562" y="3910"/>
                      <a:pt x="4712" y="3977"/>
                      <a:pt x="4712" y="3910"/>
                    </a:cubicBezTo>
                    <a:cubicBezTo>
                      <a:pt x="4645" y="3894"/>
                      <a:pt x="4612" y="3894"/>
                      <a:pt x="4562" y="3843"/>
                    </a:cubicBezTo>
                    <a:cubicBezTo>
                      <a:pt x="4528" y="3827"/>
                      <a:pt x="4528" y="3894"/>
                      <a:pt x="4495" y="3877"/>
                    </a:cubicBezTo>
                    <a:cubicBezTo>
                      <a:pt x="4478" y="3894"/>
                      <a:pt x="4495" y="3827"/>
                      <a:pt x="4462" y="3843"/>
                    </a:cubicBezTo>
                    <a:cubicBezTo>
                      <a:pt x="4462" y="3877"/>
                      <a:pt x="4462" y="3894"/>
                      <a:pt x="4411" y="3877"/>
                    </a:cubicBezTo>
                    <a:cubicBezTo>
                      <a:pt x="4428" y="3910"/>
                      <a:pt x="4411" y="3977"/>
                      <a:pt x="4395" y="3960"/>
                    </a:cubicBezTo>
                    <a:close/>
                    <a:moveTo>
                      <a:pt x="4462" y="4111"/>
                    </a:moveTo>
                    <a:cubicBezTo>
                      <a:pt x="4462" y="4144"/>
                      <a:pt x="4445" y="4161"/>
                      <a:pt x="4462" y="4178"/>
                    </a:cubicBezTo>
                    <a:cubicBezTo>
                      <a:pt x="4512" y="4194"/>
                      <a:pt x="4478" y="4111"/>
                      <a:pt x="4462" y="4111"/>
                    </a:cubicBezTo>
                    <a:close/>
                    <a:moveTo>
                      <a:pt x="4512" y="1387"/>
                    </a:moveTo>
                    <a:cubicBezTo>
                      <a:pt x="4545" y="1337"/>
                      <a:pt x="4595" y="1270"/>
                      <a:pt x="4629" y="1287"/>
                    </a:cubicBezTo>
                    <a:cubicBezTo>
                      <a:pt x="4595" y="1270"/>
                      <a:pt x="4645" y="1170"/>
                      <a:pt x="4579" y="1220"/>
                    </a:cubicBezTo>
                    <a:cubicBezTo>
                      <a:pt x="4579" y="1170"/>
                      <a:pt x="4612" y="1103"/>
                      <a:pt x="4545" y="1103"/>
                    </a:cubicBezTo>
                    <a:cubicBezTo>
                      <a:pt x="4562" y="1153"/>
                      <a:pt x="4512" y="1170"/>
                      <a:pt x="4462" y="1204"/>
                    </a:cubicBezTo>
                    <a:cubicBezTo>
                      <a:pt x="4478" y="1304"/>
                      <a:pt x="4428" y="1304"/>
                      <a:pt x="4428" y="1371"/>
                    </a:cubicBezTo>
                    <a:cubicBezTo>
                      <a:pt x="4445" y="1387"/>
                      <a:pt x="4495" y="1337"/>
                      <a:pt x="4512" y="1387"/>
                    </a:cubicBezTo>
                    <a:close/>
                    <a:moveTo>
                      <a:pt x="4863" y="4428"/>
                    </a:moveTo>
                    <a:cubicBezTo>
                      <a:pt x="4863" y="4428"/>
                      <a:pt x="4863" y="4412"/>
                      <a:pt x="4863" y="4412"/>
                    </a:cubicBezTo>
                    <a:cubicBezTo>
                      <a:pt x="4863" y="4412"/>
                      <a:pt x="4846" y="4412"/>
                      <a:pt x="4846" y="4412"/>
                    </a:cubicBezTo>
                    <a:cubicBezTo>
                      <a:pt x="4846" y="4395"/>
                      <a:pt x="4863" y="4395"/>
                      <a:pt x="4863" y="4378"/>
                    </a:cubicBezTo>
                    <a:cubicBezTo>
                      <a:pt x="4863" y="4378"/>
                      <a:pt x="4879" y="4378"/>
                      <a:pt x="4879" y="4395"/>
                    </a:cubicBezTo>
                    <a:cubicBezTo>
                      <a:pt x="4879" y="4412"/>
                      <a:pt x="4879" y="4412"/>
                      <a:pt x="4863" y="4428"/>
                    </a:cubicBezTo>
                    <a:close/>
                    <a:moveTo>
                      <a:pt x="4395" y="402"/>
                    </a:moveTo>
                    <a:cubicBezTo>
                      <a:pt x="4378" y="435"/>
                      <a:pt x="4361" y="418"/>
                      <a:pt x="4345" y="418"/>
                    </a:cubicBezTo>
                    <a:lnTo>
                      <a:pt x="4345" y="502"/>
                    </a:lnTo>
                    <a:cubicBezTo>
                      <a:pt x="4361" y="502"/>
                      <a:pt x="4378" y="468"/>
                      <a:pt x="4411" y="468"/>
                    </a:cubicBezTo>
                    <a:cubicBezTo>
                      <a:pt x="4411" y="435"/>
                      <a:pt x="4395" y="452"/>
                      <a:pt x="4395" y="435"/>
                    </a:cubicBezTo>
                    <a:cubicBezTo>
                      <a:pt x="4395" y="435"/>
                      <a:pt x="4395" y="402"/>
                      <a:pt x="4395" y="402"/>
                    </a:cubicBezTo>
                    <a:close/>
                    <a:moveTo>
                      <a:pt x="4662" y="3292"/>
                    </a:moveTo>
                    <a:lnTo>
                      <a:pt x="4629" y="3292"/>
                    </a:lnTo>
                    <a:cubicBezTo>
                      <a:pt x="4612" y="3326"/>
                      <a:pt x="4645" y="3392"/>
                      <a:pt x="4679" y="3342"/>
                    </a:cubicBezTo>
                    <a:cubicBezTo>
                      <a:pt x="4645" y="3342"/>
                      <a:pt x="4662" y="3309"/>
                      <a:pt x="4662" y="3292"/>
                    </a:cubicBezTo>
                    <a:close/>
                    <a:moveTo>
                      <a:pt x="4863" y="2306"/>
                    </a:moveTo>
                    <a:cubicBezTo>
                      <a:pt x="4863" y="2306"/>
                      <a:pt x="4879" y="2306"/>
                      <a:pt x="4879" y="2306"/>
                    </a:cubicBezTo>
                    <a:cubicBezTo>
                      <a:pt x="4896" y="2356"/>
                      <a:pt x="4879" y="2440"/>
                      <a:pt x="4879" y="2473"/>
                    </a:cubicBezTo>
                    <a:cubicBezTo>
                      <a:pt x="4863" y="2507"/>
                      <a:pt x="4846" y="2423"/>
                      <a:pt x="4812" y="2473"/>
                    </a:cubicBezTo>
                    <a:cubicBezTo>
                      <a:pt x="4779" y="2440"/>
                      <a:pt x="4829" y="2356"/>
                      <a:pt x="4863" y="2306"/>
                    </a:cubicBezTo>
                    <a:close/>
                    <a:moveTo>
                      <a:pt x="5330" y="2123"/>
                    </a:moveTo>
                    <a:cubicBezTo>
                      <a:pt x="5330" y="2072"/>
                      <a:pt x="5381" y="2056"/>
                      <a:pt x="5414" y="2039"/>
                    </a:cubicBezTo>
                    <a:cubicBezTo>
                      <a:pt x="5431" y="2072"/>
                      <a:pt x="5414" y="2056"/>
                      <a:pt x="5447" y="2039"/>
                    </a:cubicBezTo>
                    <a:cubicBezTo>
                      <a:pt x="5447" y="2056"/>
                      <a:pt x="5464" y="2056"/>
                      <a:pt x="5464" y="2056"/>
                    </a:cubicBezTo>
                    <a:cubicBezTo>
                      <a:pt x="5464" y="2072"/>
                      <a:pt x="5447" y="2106"/>
                      <a:pt x="5447" y="2139"/>
                    </a:cubicBezTo>
                    <a:cubicBezTo>
                      <a:pt x="5464" y="2139"/>
                      <a:pt x="5464" y="2106"/>
                      <a:pt x="5498" y="2123"/>
                    </a:cubicBezTo>
                    <a:cubicBezTo>
                      <a:pt x="5498" y="2189"/>
                      <a:pt x="5531" y="2206"/>
                      <a:pt x="5564" y="2206"/>
                    </a:cubicBezTo>
                    <a:cubicBezTo>
                      <a:pt x="5548" y="2223"/>
                      <a:pt x="5581" y="2256"/>
                      <a:pt x="5598" y="2273"/>
                    </a:cubicBezTo>
                    <a:cubicBezTo>
                      <a:pt x="5531" y="2390"/>
                      <a:pt x="5698" y="2473"/>
                      <a:pt x="5681" y="2574"/>
                    </a:cubicBezTo>
                    <a:cubicBezTo>
                      <a:pt x="5665" y="2557"/>
                      <a:pt x="5631" y="2507"/>
                      <a:pt x="5631" y="2557"/>
                    </a:cubicBezTo>
                    <a:cubicBezTo>
                      <a:pt x="5598" y="2540"/>
                      <a:pt x="5581" y="2490"/>
                      <a:pt x="5514" y="2507"/>
                    </a:cubicBezTo>
                    <a:cubicBezTo>
                      <a:pt x="5531" y="2490"/>
                      <a:pt x="5531" y="2473"/>
                      <a:pt x="5514" y="2457"/>
                    </a:cubicBezTo>
                    <a:cubicBezTo>
                      <a:pt x="5548" y="2440"/>
                      <a:pt x="5498" y="2390"/>
                      <a:pt x="5548" y="2407"/>
                    </a:cubicBezTo>
                    <a:cubicBezTo>
                      <a:pt x="5447" y="2306"/>
                      <a:pt x="5431" y="2156"/>
                      <a:pt x="5330" y="2123"/>
                    </a:cubicBezTo>
                    <a:close/>
                    <a:moveTo>
                      <a:pt x="5715" y="2640"/>
                    </a:moveTo>
                    <a:cubicBezTo>
                      <a:pt x="5715" y="2607"/>
                      <a:pt x="5765" y="2674"/>
                      <a:pt x="5748" y="2640"/>
                    </a:cubicBezTo>
                    <a:cubicBezTo>
                      <a:pt x="5765" y="2657"/>
                      <a:pt x="5748" y="2691"/>
                      <a:pt x="5798" y="2691"/>
                    </a:cubicBezTo>
                    <a:cubicBezTo>
                      <a:pt x="5798" y="2707"/>
                      <a:pt x="5798" y="2724"/>
                      <a:pt x="5782" y="2741"/>
                    </a:cubicBezTo>
                    <a:cubicBezTo>
                      <a:pt x="5748" y="2741"/>
                      <a:pt x="5748" y="2657"/>
                      <a:pt x="5715" y="2640"/>
                    </a:cubicBezTo>
                    <a:close/>
                    <a:moveTo>
                      <a:pt x="5397" y="1872"/>
                    </a:moveTo>
                    <a:cubicBezTo>
                      <a:pt x="5397" y="1922"/>
                      <a:pt x="5431" y="1989"/>
                      <a:pt x="5464" y="1972"/>
                    </a:cubicBezTo>
                    <a:cubicBezTo>
                      <a:pt x="5447" y="1972"/>
                      <a:pt x="5464" y="1955"/>
                      <a:pt x="5447" y="1939"/>
                    </a:cubicBezTo>
                    <a:cubicBezTo>
                      <a:pt x="5481" y="1905"/>
                      <a:pt x="5481" y="1905"/>
                      <a:pt x="5481" y="1838"/>
                    </a:cubicBezTo>
                    <a:cubicBezTo>
                      <a:pt x="5464" y="1822"/>
                      <a:pt x="5414" y="1855"/>
                      <a:pt x="5397" y="1872"/>
                    </a:cubicBezTo>
                    <a:close/>
                    <a:moveTo>
                      <a:pt x="5197" y="3927"/>
                    </a:moveTo>
                    <a:cubicBezTo>
                      <a:pt x="5247" y="3927"/>
                      <a:pt x="5364" y="3894"/>
                      <a:pt x="5280" y="3877"/>
                    </a:cubicBezTo>
                    <a:cubicBezTo>
                      <a:pt x="5280" y="3827"/>
                      <a:pt x="5330" y="3877"/>
                      <a:pt x="5330" y="3810"/>
                    </a:cubicBezTo>
                    <a:cubicBezTo>
                      <a:pt x="5364" y="3827"/>
                      <a:pt x="5347" y="3827"/>
                      <a:pt x="5347" y="3793"/>
                    </a:cubicBezTo>
                    <a:cubicBezTo>
                      <a:pt x="5364" y="3793"/>
                      <a:pt x="5381" y="3793"/>
                      <a:pt x="5381" y="3810"/>
                    </a:cubicBezTo>
                    <a:cubicBezTo>
                      <a:pt x="5397" y="3810"/>
                      <a:pt x="5364" y="3777"/>
                      <a:pt x="5364" y="3777"/>
                    </a:cubicBezTo>
                    <a:cubicBezTo>
                      <a:pt x="5364" y="3743"/>
                      <a:pt x="5397" y="3760"/>
                      <a:pt x="5397" y="3727"/>
                    </a:cubicBezTo>
                    <a:cubicBezTo>
                      <a:pt x="5431" y="3743"/>
                      <a:pt x="5431" y="3743"/>
                      <a:pt x="5464" y="3710"/>
                    </a:cubicBezTo>
                    <a:cubicBezTo>
                      <a:pt x="5481" y="3727"/>
                      <a:pt x="5531" y="3760"/>
                      <a:pt x="5514" y="3810"/>
                    </a:cubicBezTo>
                    <a:cubicBezTo>
                      <a:pt x="5481" y="3743"/>
                      <a:pt x="5431" y="3860"/>
                      <a:pt x="5397" y="3843"/>
                    </a:cubicBezTo>
                    <a:cubicBezTo>
                      <a:pt x="5431" y="3860"/>
                      <a:pt x="5414" y="3877"/>
                      <a:pt x="5431" y="3910"/>
                    </a:cubicBezTo>
                    <a:cubicBezTo>
                      <a:pt x="5464" y="3927"/>
                      <a:pt x="5464" y="3894"/>
                      <a:pt x="5481" y="3910"/>
                    </a:cubicBezTo>
                    <a:cubicBezTo>
                      <a:pt x="5464" y="3944"/>
                      <a:pt x="5498" y="3927"/>
                      <a:pt x="5498" y="3977"/>
                    </a:cubicBezTo>
                    <a:cubicBezTo>
                      <a:pt x="5447" y="3944"/>
                      <a:pt x="5397" y="3927"/>
                      <a:pt x="5330" y="3927"/>
                    </a:cubicBezTo>
                    <a:cubicBezTo>
                      <a:pt x="5330" y="3994"/>
                      <a:pt x="5297" y="4011"/>
                      <a:pt x="5314" y="4094"/>
                    </a:cubicBezTo>
                    <a:cubicBezTo>
                      <a:pt x="5247" y="4011"/>
                      <a:pt x="5197" y="4144"/>
                      <a:pt x="5130" y="4144"/>
                    </a:cubicBezTo>
                    <a:cubicBezTo>
                      <a:pt x="5147" y="4111"/>
                      <a:pt x="5113" y="4111"/>
                      <a:pt x="5097" y="4094"/>
                    </a:cubicBezTo>
                    <a:cubicBezTo>
                      <a:pt x="5080" y="4094"/>
                      <a:pt x="5147" y="4094"/>
                      <a:pt x="5147" y="4044"/>
                    </a:cubicBezTo>
                    <a:cubicBezTo>
                      <a:pt x="5163" y="4094"/>
                      <a:pt x="5180" y="4027"/>
                      <a:pt x="5197" y="4077"/>
                    </a:cubicBezTo>
                    <a:cubicBezTo>
                      <a:pt x="5213" y="4061"/>
                      <a:pt x="5197" y="4044"/>
                      <a:pt x="5213" y="4061"/>
                    </a:cubicBezTo>
                    <a:cubicBezTo>
                      <a:pt x="5230" y="4027"/>
                      <a:pt x="5180" y="4044"/>
                      <a:pt x="5197" y="4011"/>
                    </a:cubicBezTo>
                    <a:cubicBezTo>
                      <a:pt x="5197" y="4011"/>
                      <a:pt x="5213" y="4011"/>
                      <a:pt x="5213" y="4011"/>
                    </a:cubicBezTo>
                    <a:cubicBezTo>
                      <a:pt x="5180" y="3994"/>
                      <a:pt x="5247" y="3927"/>
                      <a:pt x="5197" y="3927"/>
                    </a:cubicBezTo>
                    <a:close/>
                    <a:moveTo>
                      <a:pt x="5915" y="2056"/>
                    </a:moveTo>
                    <a:cubicBezTo>
                      <a:pt x="5899" y="2022"/>
                      <a:pt x="5932" y="2022"/>
                      <a:pt x="5949" y="2006"/>
                    </a:cubicBezTo>
                    <a:cubicBezTo>
                      <a:pt x="5915" y="2006"/>
                      <a:pt x="5899" y="2006"/>
                      <a:pt x="5899" y="2022"/>
                    </a:cubicBezTo>
                    <a:cubicBezTo>
                      <a:pt x="5915" y="2022"/>
                      <a:pt x="5899" y="2056"/>
                      <a:pt x="5915" y="2056"/>
                    </a:cubicBezTo>
                    <a:close/>
                    <a:moveTo>
                      <a:pt x="5765" y="1237"/>
                    </a:moveTo>
                    <a:cubicBezTo>
                      <a:pt x="5782" y="1220"/>
                      <a:pt x="5782" y="1170"/>
                      <a:pt x="5748" y="1170"/>
                    </a:cubicBezTo>
                    <a:cubicBezTo>
                      <a:pt x="5748" y="1204"/>
                      <a:pt x="5748" y="1237"/>
                      <a:pt x="5765" y="1237"/>
                    </a:cubicBezTo>
                    <a:close/>
                    <a:moveTo>
                      <a:pt x="5899" y="1204"/>
                    </a:moveTo>
                    <a:cubicBezTo>
                      <a:pt x="5882" y="1204"/>
                      <a:pt x="5882" y="1187"/>
                      <a:pt x="5848" y="1187"/>
                    </a:cubicBezTo>
                    <a:cubicBezTo>
                      <a:pt x="5848" y="1187"/>
                      <a:pt x="5848" y="1204"/>
                      <a:pt x="5848" y="1204"/>
                    </a:cubicBezTo>
                    <a:cubicBezTo>
                      <a:pt x="5832" y="1204"/>
                      <a:pt x="5815" y="1204"/>
                      <a:pt x="5815" y="1204"/>
                    </a:cubicBezTo>
                    <a:cubicBezTo>
                      <a:pt x="5815" y="1254"/>
                      <a:pt x="5882" y="1270"/>
                      <a:pt x="5848" y="1220"/>
                    </a:cubicBezTo>
                    <a:cubicBezTo>
                      <a:pt x="5865" y="1220"/>
                      <a:pt x="5899" y="1270"/>
                      <a:pt x="5915" y="1220"/>
                    </a:cubicBezTo>
                    <a:cubicBezTo>
                      <a:pt x="5899" y="1220"/>
                      <a:pt x="5899" y="1204"/>
                      <a:pt x="5899" y="1204"/>
                    </a:cubicBezTo>
                    <a:close/>
                    <a:moveTo>
                      <a:pt x="5498" y="3977"/>
                    </a:moveTo>
                    <a:lnTo>
                      <a:pt x="5498" y="3977"/>
                    </a:lnTo>
                    <a:lnTo>
                      <a:pt x="5498" y="3977"/>
                    </a:lnTo>
                    <a:close/>
                    <a:moveTo>
                      <a:pt x="5498" y="3977"/>
                    </a:moveTo>
                    <a:cubicBezTo>
                      <a:pt x="5514" y="3977"/>
                      <a:pt x="5514" y="3977"/>
                      <a:pt x="5531" y="3977"/>
                    </a:cubicBezTo>
                    <a:cubicBezTo>
                      <a:pt x="5531" y="3927"/>
                      <a:pt x="5498" y="3944"/>
                      <a:pt x="5498" y="3977"/>
                    </a:cubicBezTo>
                    <a:close/>
                    <a:moveTo>
                      <a:pt x="5848" y="1421"/>
                    </a:moveTo>
                    <a:cubicBezTo>
                      <a:pt x="5848" y="1421"/>
                      <a:pt x="5848" y="1404"/>
                      <a:pt x="5848" y="1404"/>
                    </a:cubicBezTo>
                    <a:cubicBezTo>
                      <a:pt x="5815" y="1404"/>
                      <a:pt x="5782" y="1454"/>
                      <a:pt x="5832" y="1471"/>
                    </a:cubicBezTo>
                    <a:lnTo>
                      <a:pt x="5832" y="1437"/>
                    </a:lnTo>
                    <a:cubicBezTo>
                      <a:pt x="5832" y="1421"/>
                      <a:pt x="5848" y="1437"/>
                      <a:pt x="5848" y="1421"/>
                    </a:cubicBezTo>
                    <a:close/>
                    <a:moveTo>
                      <a:pt x="5815" y="1304"/>
                    </a:moveTo>
                    <a:cubicBezTo>
                      <a:pt x="5815" y="1287"/>
                      <a:pt x="5832" y="1287"/>
                      <a:pt x="5832" y="1254"/>
                    </a:cubicBezTo>
                    <a:cubicBezTo>
                      <a:pt x="5782" y="1237"/>
                      <a:pt x="5782" y="1304"/>
                      <a:pt x="5815" y="1304"/>
                    </a:cubicBezTo>
                    <a:close/>
                    <a:moveTo>
                      <a:pt x="5848" y="3860"/>
                    </a:moveTo>
                    <a:cubicBezTo>
                      <a:pt x="5848" y="3843"/>
                      <a:pt x="5848" y="3827"/>
                      <a:pt x="5865" y="3827"/>
                    </a:cubicBezTo>
                    <a:cubicBezTo>
                      <a:pt x="5865" y="3877"/>
                      <a:pt x="5899" y="3810"/>
                      <a:pt x="5865" y="3860"/>
                    </a:cubicBezTo>
                    <a:cubicBezTo>
                      <a:pt x="5882" y="3860"/>
                      <a:pt x="5915" y="3860"/>
                      <a:pt x="5915" y="3843"/>
                    </a:cubicBezTo>
                    <a:cubicBezTo>
                      <a:pt x="5865" y="3860"/>
                      <a:pt x="5915" y="3760"/>
                      <a:pt x="5865" y="3777"/>
                    </a:cubicBezTo>
                    <a:cubicBezTo>
                      <a:pt x="5865" y="3810"/>
                      <a:pt x="5848" y="3810"/>
                      <a:pt x="5832" y="3810"/>
                    </a:cubicBezTo>
                    <a:cubicBezTo>
                      <a:pt x="5832" y="3827"/>
                      <a:pt x="5815" y="3860"/>
                      <a:pt x="5848" y="3860"/>
                    </a:cubicBezTo>
                    <a:close/>
                    <a:moveTo>
                      <a:pt x="5681" y="2774"/>
                    </a:moveTo>
                    <a:cubicBezTo>
                      <a:pt x="5698" y="2824"/>
                      <a:pt x="5765" y="2858"/>
                      <a:pt x="5815" y="2824"/>
                    </a:cubicBezTo>
                    <a:lnTo>
                      <a:pt x="5782" y="2824"/>
                    </a:lnTo>
                    <a:cubicBezTo>
                      <a:pt x="5782" y="2808"/>
                      <a:pt x="5798" y="2808"/>
                      <a:pt x="5798" y="2791"/>
                    </a:cubicBezTo>
                    <a:cubicBezTo>
                      <a:pt x="5765" y="2791"/>
                      <a:pt x="5748" y="2791"/>
                      <a:pt x="5731" y="2808"/>
                    </a:cubicBezTo>
                    <a:lnTo>
                      <a:pt x="5731" y="2774"/>
                    </a:lnTo>
                    <a:cubicBezTo>
                      <a:pt x="5715" y="2774"/>
                      <a:pt x="5681" y="2757"/>
                      <a:pt x="5681" y="2774"/>
                    </a:cubicBezTo>
                    <a:close/>
                    <a:moveTo>
                      <a:pt x="3743" y="318"/>
                    </a:moveTo>
                    <a:cubicBezTo>
                      <a:pt x="3743" y="301"/>
                      <a:pt x="3760" y="285"/>
                      <a:pt x="3777" y="285"/>
                    </a:cubicBezTo>
                    <a:cubicBezTo>
                      <a:pt x="3760" y="318"/>
                      <a:pt x="3827" y="351"/>
                      <a:pt x="3810" y="335"/>
                    </a:cubicBezTo>
                    <a:cubicBezTo>
                      <a:pt x="3777" y="318"/>
                      <a:pt x="3810" y="285"/>
                      <a:pt x="3827" y="301"/>
                    </a:cubicBezTo>
                    <a:cubicBezTo>
                      <a:pt x="3827" y="268"/>
                      <a:pt x="3827" y="234"/>
                      <a:pt x="3827" y="234"/>
                    </a:cubicBezTo>
                    <a:cubicBezTo>
                      <a:pt x="3810" y="218"/>
                      <a:pt x="3760" y="268"/>
                      <a:pt x="3760" y="234"/>
                    </a:cubicBezTo>
                    <a:cubicBezTo>
                      <a:pt x="3743" y="234"/>
                      <a:pt x="3726" y="251"/>
                      <a:pt x="3710" y="268"/>
                    </a:cubicBezTo>
                    <a:cubicBezTo>
                      <a:pt x="3760" y="234"/>
                      <a:pt x="3710" y="318"/>
                      <a:pt x="3743" y="318"/>
                    </a:cubicBezTo>
                    <a:close/>
                    <a:moveTo>
                      <a:pt x="3710" y="869"/>
                    </a:moveTo>
                    <a:cubicBezTo>
                      <a:pt x="3710" y="886"/>
                      <a:pt x="3710" y="903"/>
                      <a:pt x="3726" y="920"/>
                    </a:cubicBezTo>
                    <a:cubicBezTo>
                      <a:pt x="3743" y="920"/>
                      <a:pt x="3760" y="920"/>
                      <a:pt x="3760" y="936"/>
                    </a:cubicBezTo>
                    <a:cubicBezTo>
                      <a:pt x="3777" y="903"/>
                      <a:pt x="3760" y="886"/>
                      <a:pt x="3760" y="836"/>
                    </a:cubicBezTo>
                    <a:cubicBezTo>
                      <a:pt x="3726" y="853"/>
                      <a:pt x="3710" y="819"/>
                      <a:pt x="3676" y="819"/>
                    </a:cubicBezTo>
                    <a:cubicBezTo>
                      <a:pt x="3676" y="853"/>
                      <a:pt x="3676" y="886"/>
                      <a:pt x="3693" y="903"/>
                    </a:cubicBezTo>
                    <a:cubicBezTo>
                      <a:pt x="3710" y="903"/>
                      <a:pt x="3693" y="869"/>
                      <a:pt x="3710" y="869"/>
                    </a:cubicBezTo>
                    <a:close/>
                    <a:moveTo>
                      <a:pt x="4545" y="5080"/>
                    </a:moveTo>
                    <a:cubicBezTo>
                      <a:pt x="4528" y="5113"/>
                      <a:pt x="4512" y="5080"/>
                      <a:pt x="4478" y="5097"/>
                    </a:cubicBezTo>
                    <a:cubicBezTo>
                      <a:pt x="4478" y="5047"/>
                      <a:pt x="4478" y="5063"/>
                      <a:pt x="4462" y="4996"/>
                    </a:cubicBezTo>
                    <a:cubicBezTo>
                      <a:pt x="4478" y="4980"/>
                      <a:pt x="4478" y="4980"/>
                      <a:pt x="4495" y="4980"/>
                    </a:cubicBezTo>
                    <a:cubicBezTo>
                      <a:pt x="4495" y="4980"/>
                      <a:pt x="4478" y="4963"/>
                      <a:pt x="4478" y="4946"/>
                    </a:cubicBezTo>
                    <a:cubicBezTo>
                      <a:pt x="4528" y="4946"/>
                      <a:pt x="4528" y="4913"/>
                      <a:pt x="4528" y="4879"/>
                    </a:cubicBezTo>
                    <a:cubicBezTo>
                      <a:pt x="4562" y="4879"/>
                      <a:pt x="4595" y="4863"/>
                      <a:pt x="4595" y="4813"/>
                    </a:cubicBezTo>
                    <a:cubicBezTo>
                      <a:pt x="4645" y="4796"/>
                      <a:pt x="4712" y="4829"/>
                      <a:pt x="4746" y="4813"/>
                    </a:cubicBezTo>
                    <a:cubicBezTo>
                      <a:pt x="4762" y="4863"/>
                      <a:pt x="4696" y="4829"/>
                      <a:pt x="4679" y="4863"/>
                    </a:cubicBezTo>
                    <a:cubicBezTo>
                      <a:pt x="4679" y="4846"/>
                      <a:pt x="4679" y="4829"/>
                      <a:pt x="4662" y="4829"/>
                    </a:cubicBezTo>
                    <a:cubicBezTo>
                      <a:pt x="4645" y="4879"/>
                      <a:pt x="4662" y="4879"/>
                      <a:pt x="4612" y="4846"/>
                    </a:cubicBezTo>
                    <a:cubicBezTo>
                      <a:pt x="4612" y="4879"/>
                      <a:pt x="4629" y="4896"/>
                      <a:pt x="4645" y="4879"/>
                    </a:cubicBezTo>
                    <a:cubicBezTo>
                      <a:pt x="4645" y="4930"/>
                      <a:pt x="4629" y="4896"/>
                      <a:pt x="4595" y="4913"/>
                    </a:cubicBezTo>
                    <a:cubicBezTo>
                      <a:pt x="4612" y="4963"/>
                      <a:pt x="4629" y="4996"/>
                      <a:pt x="4662" y="4996"/>
                    </a:cubicBezTo>
                    <a:cubicBezTo>
                      <a:pt x="4645" y="5030"/>
                      <a:pt x="4662" y="5030"/>
                      <a:pt x="4662" y="5080"/>
                    </a:cubicBezTo>
                    <a:cubicBezTo>
                      <a:pt x="4679" y="5063"/>
                      <a:pt x="4679" y="5063"/>
                      <a:pt x="4679" y="5047"/>
                    </a:cubicBezTo>
                    <a:cubicBezTo>
                      <a:pt x="4712" y="5047"/>
                      <a:pt x="4696" y="5080"/>
                      <a:pt x="4746" y="5080"/>
                    </a:cubicBezTo>
                    <a:cubicBezTo>
                      <a:pt x="4746" y="5113"/>
                      <a:pt x="4729" y="5130"/>
                      <a:pt x="4696" y="5113"/>
                    </a:cubicBezTo>
                    <a:cubicBezTo>
                      <a:pt x="4696" y="5097"/>
                      <a:pt x="4712" y="5097"/>
                      <a:pt x="4712" y="5080"/>
                    </a:cubicBezTo>
                    <a:cubicBezTo>
                      <a:pt x="4679" y="5063"/>
                      <a:pt x="4696" y="5130"/>
                      <a:pt x="4696" y="5147"/>
                    </a:cubicBezTo>
                    <a:cubicBezTo>
                      <a:pt x="4662" y="5147"/>
                      <a:pt x="4696" y="5113"/>
                      <a:pt x="4662" y="5097"/>
                    </a:cubicBezTo>
                    <a:cubicBezTo>
                      <a:pt x="4645" y="5097"/>
                      <a:pt x="4645" y="5113"/>
                      <a:pt x="4645" y="5130"/>
                    </a:cubicBezTo>
                    <a:cubicBezTo>
                      <a:pt x="4612" y="5113"/>
                      <a:pt x="4562" y="5097"/>
                      <a:pt x="4545" y="5080"/>
                    </a:cubicBezTo>
                    <a:close/>
                    <a:moveTo>
                      <a:pt x="3877" y="1170"/>
                    </a:moveTo>
                    <a:cubicBezTo>
                      <a:pt x="3843" y="1204"/>
                      <a:pt x="3827" y="1187"/>
                      <a:pt x="3810" y="1204"/>
                    </a:cubicBezTo>
                    <a:cubicBezTo>
                      <a:pt x="3810" y="1204"/>
                      <a:pt x="3810" y="1204"/>
                      <a:pt x="3810" y="1220"/>
                    </a:cubicBezTo>
                    <a:cubicBezTo>
                      <a:pt x="3843" y="1220"/>
                      <a:pt x="3877" y="1220"/>
                      <a:pt x="3877" y="1237"/>
                    </a:cubicBezTo>
                    <a:cubicBezTo>
                      <a:pt x="3877" y="1237"/>
                      <a:pt x="3877" y="1220"/>
                      <a:pt x="3893" y="1237"/>
                    </a:cubicBezTo>
                    <a:cubicBezTo>
                      <a:pt x="3893" y="1237"/>
                      <a:pt x="3893" y="1237"/>
                      <a:pt x="3893" y="1220"/>
                    </a:cubicBezTo>
                    <a:cubicBezTo>
                      <a:pt x="3877" y="1220"/>
                      <a:pt x="3877" y="1187"/>
                      <a:pt x="3877" y="1170"/>
                    </a:cubicBezTo>
                    <a:close/>
                    <a:moveTo>
                      <a:pt x="4010" y="4094"/>
                    </a:moveTo>
                    <a:cubicBezTo>
                      <a:pt x="3994" y="4128"/>
                      <a:pt x="3977" y="4128"/>
                      <a:pt x="3944" y="4111"/>
                    </a:cubicBezTo>
                    <a:cubicBezTo>
                      <a:pt x="3944" y="4161"/>
                      <a:pt x="3910" y="4178"/>
                      <a:pt x="3910" y="4211"/>
                    </a:cubicBezTo>
                    <a:cubicBezTo>
                      <a:pt x="3960" y="4228"/>
                      <a:pt x="3944" y="4278"/>
                      <a:pt x="3994" y="4328"/>
                    </a:cubicBezTo>
                    <a:cubicBezTo>
                      <a:pt x="3977" y="4295"/>
                      <a:pt x="4010" y="4311"/>
                      <a:pt x="4027" y="4278"/>
                    </a:cubicBezTo>
                    <a:cubicBezTo>
                      <a:pt x="3977" y="4278"/>
                      <a:pt x="3960" y="4261"/>
                      <a:pt x="3960" y="4211"/>
                    </a:cubicBezTo>
                    <a:cubicBezTo>
                      <a:pt x="4010" y="4228"/>
                      <a:pt x="4010" y="4178"/>
                      <a:pt x="4027" y="4178"/>
                    </a:cubicBezTo>
                    <a:cubicBezTo>
                      <a:pt x="3977" y="4161"/>
                      <a:pt x="4044" y="4111"/>
                      <a:pt x="4010" y="4094"/>
                    </a:cubicBezTo>
                    <a:close/>
                    <a:moveTo>
                      <a:pt x="3960" y="786"/>
                    </a:moveTo>
                    <a:cubicBezTo>
                      <a:pt x="3944" y="786"/>
                      <a:pt x="3927" y="786"/>
                      <a:pt x="3927" y="819"/>
                    </a:cubicBezTo>
                    <a:lnTo>
                      <a:pt x="3960" y="819"/>
                    </a:lnTo>
                    <a:close/>
                    <a:moveTo>
                      <a:pt x="4010" y="3710"/>
                    </a:moveTo>
                    <a:lnTo>
                      <a:pt x="3960" y="3710"/>
                    </a:lnTo>
                    <a:cubicBezTo>
                      <a:pt x="3994" y="3760"/>
                      <a:pt x="3960" y="3793"/>
                      <a:pt x="3994" y="3810"/>
                    </a:cubicBezTo>
                    <a:cubicBezTo>
                      <a:pt x="4010" y="3777"/>
                      <a:pt x="3994" y="3860"/>
                      <a:pt x="4027" y="3843"/>
                    </a:cubicBezTo>
                    <a:cubicBezTo>
                      <a:pt x="4044" y="3827"/>
                      <a:pt x="4044" y="3793"/>
                      <a:pt x="4061" y="3777"/>
                    </a:cubicBezTo>
                    <a:cubicBezTo>
                      <a:pt x="4027" y="3777"/>
                      <a:pt x="4010" y="3743"/>
                      <a:pt x="4010" y="3710"/>
                    </a:cubicBezTo>
                    <a:close/>
                    <a:moveTo>
                      <a:pt x="4411" y="3543"/>
                    </a:moveTo>
                    <a:cubicBezTo>
                      <a:pt x="4411" y="3526"/>
                      <a:pt x="4428" y="3459"/>
                      <a:pt x="4378" y="3476"/>
                    </a:cubicBezTo>
                    <a:cubicBezTo>
                      <a:pt x="4361" y="3493"/>
                      <a:pt x="4361" y="3559"/>
                      <a:pt x="4411" y="3543"/>
                    </a:cubicBezTo>
                    <a:close/>
                    <a:moveTo>
                      <a:pt x="4361" y="4378"/>
                    </a:moveTo>
                    <a:cubicBezTo>
                      <a:pt x="4361" y="4361"/>
                      <a:pt x="4378" y="4361"/>
                      <a:pt x="4378" y="4328"/>
                    </a:cubicBezTo>
                    <a:cubicBezTo>
                      <a:pt x="4361" y="4328"/>
                      <a:pt x="4345" y="4378"/>
                      <a:pt x="4361" y="4378"/>
                    </a:cubicBezTo>
                    <a:close/>
                    <a:moveTo>
                      <a:pt x="4294" y="5197"/>
                    </a:moveTo>
                    <a:cubicBezTo>
                      <a:pt x="4311" y="5230"/>
                      <a:pt x="4244" y="5214"/>
                      <a:pt x="4278" y="5247"/>
                    </a:cubicBezTo>
                    <a:cubicBezTo>
                      <a:pt x="4278" y="5230"/>
                      <a:pt x="4278" y="5230"/>
                      <a:pt x="4294" y="5230"/>
                    </a:cubicBezTo>
                    <a:cubicBezTo>
                      <a:pt x="4311" y="5230"/>
                      <a:pt x="4294" y="5264"/>
                      <a:pt x="4311" y="5247"/>
                    </a:cubicBezTo>
                    <a:cubicBezTo>
                      <a:pt x="4328" y="5230"/>
                      <a:pt x="4311" y="5214"/>
                      <a:pt x="4294" y="5197"/>
                    </a:cubicBezTo>
                    <a:close/>
                    <a:moveTo>
                      <a:pt x="4311" y="1287"/>
                    </a:moveTo>
                    <a:cubicBezTo>
                      <a:pt x="4294" y="1270"/>
                      <a:pt x="4328" y="1237"/>
                      <a:pt x="4328" y="1204"/>
                    </a:cubicBezTo>
                    <a:cubicBezTo>
                      <a:pt x="4361" y="1220"/>
                      <a:pt x="4361" y="1237"/>
                      <a:pt x="4361" y="1270"/>
                    </a:cubicBezTo>
                    <a:cubicBezTo>
                      <a:pt x="4328" y="1254"/>
                      <a:pt x="4328" y="1254"/>
                      <a:pt x="4311" y="1287"/>
                    </a:cubicBezTo>
                    <a:close/>
                    <a:moveTo>
                      <a:pt x="4395" y="4311"/>
                    </a:moveTo>
                    <a:cubicBezTo>
                      <a:pt x="4428" y="4311"/>
                      <a:pt x="4462" y="4345"/>
                      <a:pt x="4478" y="4278"/>
                    </a:cubicBezTo>
                    <a:cubicBezTo>
                      <a:pt x="4462" y="4278"/>
                      <a:pt x="4445" y="4261"/>
                      <a:pt x="4462" y="4244"/>
                    </a:cubicBezTo>
                    <a:cubicBezTo>
                      <a:pt x="4411" y="4261"/>
                      <a:pt x="4411" y="4261"/>
                      <a:pt x="4395" y="4311"/>
                    </a:cubicBezTo>
                    <a:close/>
                    <a:moveTo>
                      <a:pt x="4144" y="4278"/>
                    </a:moveTo>
                    <a:cubicBezTo>
                      <a:pt x="4144" y="4295"/>
                      <a:pt x="4144" y="4295"/>
                      <a:pt x="4161" y="4295"/>
                    </a:cubicBezTo>
                    <a:cubicBezTo>
                      <a:pt x="4161" y="4278"/>
                      <a:pt x="4144" y="4261"/>
                      <a:pt x="4144" y="4278"/>
                    </a:cubicBezTo>
                    <a:close/>
                    <a:moveTo>
                      <a:pt x="4161" y="4295"/>
                    </a:moveTo>
                    <a:lnTo>
                      <a:pt x="4161" y="4295"/>
                    </a:lnTo>
                    <a:lnTo>
                      <a:pt x="4161" y="4295"/>
                    </a:lnTo>
                    <a:close/>
                    <a:moveTo>
                      <a:pt x="4127" y="4913"/>
                    </a:moveTo>
                    <a:cubicBezTo>
                      <a:pt x="4161" y="4896"/>
                      <a:pt x="4161" y="4930"/>
                      <a:pt x="4194" y="4930"/>
                    </a:cubicBezTo>
                    <a:cubicBezTo>
                      <a:pt x="4244" y="4879"/>
                      <a:pt x="4161" y="4829"/>
                      <a:pt x="4161" y="4779"/>
                    </a:cubicBezTo>
                    <a:cubicBezTo>
                      <a:pt x="4127" y="4762"/>
                      <a:pt x="4111" y="4796"/>
                      <a:pt x="4111" y="4813"/>
                    </a:cubicBezTo>
                    <a:cubicBezTo>
                      <a:pt x="4161" y="4813"/>
                      <a:pt x="4144" y="4879"/>
                      <a:pt x="4127" y="4913"/>
                    </a:cubicBezTo>
                    <a:close/>
                    <a:moveTo>
                      <a:pt x="4211" y="4412"/>
                    </a:moveTo>
                    <a:cubicBezTo>
                      <a:pt x="4161" y="4395"/>
                      <a:pt x="4178" y="4328"/>
                      <a:pt x="4161" y="4295"/>
                    </a:cubicBezTo>
                    <a:cubicBezTo>
                      <a:pt x="4178" y="4295"/>
                      <a:pt x="4178" y="4278"/>
                      <a:pt x="4194" y="4278"/>
                    </a:cubicBezTo>
                    <a:cubicBezTo>
                      <a:pt x="4211" y="4328"/>
                      <a:pt x="4228" y="4328"/>
                      <a:pt x="4244" y="4378"/>
                    </a:cubicBezTo>
                    <a:cubicBezTo>
                      <a:pt x="4211" y="4361"/>
                      <a:pt x="4228" y="4378"/>
                      <a:pt x="4211" y="441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0"/>
              <p:cNvSpPr/>
              <p:nvPr/>
            </p:nvSpPr>
            <p:spPr>
              <a:xfrm>
                <a:off x="8407527" y="4097825"/>
                <a:ext cx="911962" cy="334134"/>
              </a:xfrm>
              <a:custGeom>
                <a:avLst/>
                <a:gdLst/>
                <a:ahLst/>
                <a:cxnLst/>
                <a:rect l="l" t="t" r="r" b="b"/>
                <a:pathLst>
                  <a:path w="10628" h="3894" extrusionOk="0">
                    <a:moveTo>
                      <a:pt x="3844" y="953"/>
                    </a:moveTo>
                    <a:lnTo>
                      <a:pt x="3860" y="969"/>
                    </a:lnTo>
                    <a:cubicBezTo>
                      <a:pt x="3860" y="953"/>
                      <a:pt x="3877" y="953"/>
                      <a:pt x="3877" y="919"/>
                    </a:cubicBezTo>
                    <a:cubicBezTo>
                      <a:pt x="3844" y="919"/>
                      <a:pt x="3844" y="886"/>
                      <a:pt x="3827" y="869"/>
                    </a:cubicBezTo>
                    <a:cubicBezTo>
                      <a:pt x="3827" y="903"/>
                      <a:pt x="3844" y="936"/>
                      <a:pt x="3844" y="953"/>
                    </a:cubicBezTo>
                    <a:close/>
                    <a:moveTo>
                      <a:pt x="886" y="3559"/>
                    </a:moveTo>
                    <a:cubicBezTo>
                      <a:pt x="886" y="3576"/>
                      <a:pt x="870" y="3576"/>
                      <a:pt x="853" y="3576"/>
                    </a:cubicBezTo>
                    <a:cubicBezTo>
                      <a:pt x="836" y="3626"/>
                      <a:pt x="803" y="3676"/>
                      <a:pt x="870" y="3676"/>
                    </a:cubicBezTo>
                    <a:cubicBezTo>
                      <a:pt x="853" y="3626"/>
                      <a:pt x="870" y="3593"/>
                      <a:pt x="886" y="3559"/>
                    </a:cubicBezTo>
                    <a:close/>
                    <a:moveTo>
                      <a:pt x="51" y="3810"/>
                    </a:moveTo>
                    <a:cubicBezTo>
                      <a:pt x="34" y="3827"/>
                      <a:pt x="17" y="3827"/>
                      <a:pt x="1" y="3827"/>
                    </a:cubicBezTo>
                    <a:cubicBezTo>
                      <a:pt x="17" y="3843"/>
                      <a:pt x="17" y="3843"/>
                      <a:pt x="17" y="3860"/>
                    </a:cubicBezTo>
                    <a:cubicBezTo>
                      <a:pt x="34" y="3877"/>
                      <a:pt x="51" y="3877"/>
                      <a:pt x="68" y="3893"/>
                    </a:cubicBezTo>
                    <a:lnTo>
                      <a:pt x="84" y="3893"/>
                    </a:lnTo>
                    <a:cubicBezTo>
                      <a:pt x="84" y="3860"/>
                      <a:pt x="68" y="3843"/>
                      <a:pt x="51" y="3810"/>
                    </a:cubicBezTo>
                    <a:close/>
                    <a:moveTo>
                      <a:pt x="6834" y="1872"/>
                    </a:moveTo>
                    <a:lnTo>
                      <a:pt x="6834" y="1855"/>
                    </a:lnTo>
                    <a:lnTo>
                      <a:pt x="6868" y="1855"/>
                    </a:lnTo>
                    <a:cubicBezTo>
                      <a:pt x="6851" y="1822"/>
                      <a:pt x="6834" y="1805"/>
                      <a:pt x="6818" y="1788"/>
                    </a:cubicBezTo>
                    <a:cubicBezTo>
                      <a:pt x="6818" y="1771"/>
                      <a:pt x="6818" y="1738"/>
                      <a:pt x="6834" y="1738"/>
                    </a:cubicBezTo>
                    <a:cubicBezTo>
                      <a:pt x="6834" y="1788"/>
                      <a:pt x="6868" y="1738"/>
                      <a:pt x="6885" y="1738"/>
                    </a:cubicBezTo>
                    <a:cubicBezTo>
                      <a:pt x="6901" y="1655"/>
                      <a:pt x="6868" y="1604"/>
                      <a:pt x="6885" y="1538"/>
                    </a:cubicBezTo>
                    <a:cubicBezTo>
                      <a:pt x="6868" y="1538"/>
                      <a:pt x="6834" y="1538"/>
                      <a:pt x="6834" y="1504"/>
                    </a:cubicBezTo>
                    <a:cubicBezTo>
                      <a:pt x="6834" y="1487"/>
                      <a:pt x="6818" y="1454"/>
                      <a:pt x="6851" y="1437"/>
                    </a:cubicBezTo>
                    <a:cubicBezTo>
                      <a:pt x="6851" y="1471"/>
                      <a:pt x="6851" y="1471"/>
                      <a:pt x="6868" y="1471"/>
                    </a:cubicBezTo>
                    <a:cubicBezTo>
                      <a:pt x="6868" y="1454"/>
                      <a:pt x="6901" y="1454"/>
                      <a:pt x="6901" y="1471"/>
                    </a:cubicBezTo>
                    <a:cubicBezTo>
                      <a:pt x="6901" y="1320"/>
                      <a:pt x="6801" y="1421"/>
                      <a:pt x="6768" y="1337"/>
                    </a:cubicBezTo>
                    <a:cubicBezTo>
                      <a:pt x="6768" y="1370"/>
                      <a:pt x="6734" y="1354"/>
                      <a:pt x="6734" y="1320"/>
                    </a:cubicBezTo>
                    <a:cubicBezTo>
                      <a:pt x="6801" y="1320"/>
                      <a:pt x="6818" y="1287"/>
                      <a:pt x="6851" y="1287"/>
                    </a:cubicBezTo>
                    <a:cubicBezTo>
                      <a:pt x="6885" y="1320"/>
                      <a:pt x="6901" y="1370"/>
                      <a:pt x="6951" y="1370"/>
                    </a:cubicBezTo>
                    <a:cubicBezTo>
                      <a:pt x="6968" y="1304"/>
                      <a:pt x="6985" y="1387"/>
                      <a:pt x="7018" y="1337"/>
                    </a:cubicBezTo>
                    <a:cubicBezTo>
                      <a:pt x="6985" y="1337"/>
                      <a:pt x="7002" y="1287"/>
                      <a:pt x="7018" y="1287"/>
                    </a:cubicBezTo>
                    <a:cubicBezTo>
                      <a:pt x="7035" y="1287"/>
                      <a:pt x="7068" y="1287"/>
                      <a:pt x="7119" y="1287"/>
                    </a:cubicBezTo>
                    <a:cubicBezTo>
                      <a:pt x="7135" y="1237"/>
                      <a:pt x="7152" y="1287"/>
                      <a:pt x="7202" y="1237"/>
                    </a:cubicBezTo>
                    <a:cubicBezTo>
                      <a:pt x="7185" y="1270"/>
                      <a:pt x="7219" y="1287"/>
                      <a:pt x="7235" y="1270"/>
                    </a:cubicBezTo>
                    <a:cubicBezTo>
                      <a:pt x="7235" y="1237"/>
                      <a:pt x="7269" y="1203"/>
                      <a:pt x="7286" y="1220"/>
                    </a:cubicBezTo>
                    <a:cubicBezTo>
                      <a:pt x="7252" y="1203"/>
                      <a:pt x="7235" y="1170"/>
                      <a:pt x="7219" y="1137"/>
                    </a:cubicBezTo>
                    <a:cubicBezTo>
                      <a:pt x="7219" y="1187"/>
                      <a:pt x="7185" y="1187"/>
                      <a:pt x="7185" y="1203"/>
                    </a:cubicBezTo>
                    <a:cubicBezTo>
                      <a:pt x="7152" y="1153"/>
                      <a:pt x="7102" y="1187"/>
                      <a:pt x="7068" y="1203"/>
                    </a:cubicBezTo>
                    <a:cubicBezTo>
                      <a:pt x="7068" y="1153"/>
                      <a:pt x="7035" y="1187"/>
                      <a:pt x="7018" y="1170"/>
                    </a:cubicBezTo>
                    <a:cubicBezTo>
                      <a:pt x="7035" y="1153"/>
                      <a:pt x="7085" y="1153"/>
                      <a:pt x="7102" y="1170"/>
                    </a:cubicBezTo>
                    <a:cubicBezTo>
                      <a:pt x="7085" y="1086"/>
                      <a:pt x="7135" y="1103"/>
                      <a:pt x="7119" y="1053"/>
                    </a:cubicBezTo>
                    <a:cubicBezTo>
                      <a:pt x="7085" y="1070"/>
                      <a:pt x="7068" y="1053"/>
                      <a:pt x="7102" y="1020"/>
                    </a:cubicBezTo>
                    <a:cubicBezTo>
                      <a:pt x="7052" y="1036"/>
                      <a:pt x="7052" y="1003"/>
                      <a:pt x="7018" y="1003"/>
                    </a:cubicBezTo>
                    <a:cubicBezTo>
                      <a:pt x="7002" y="1070"/>
                      <a:pt x="6985" y="1020"/>
                      <a:pt x="6935" y="1003"/>
                    </a:cubicBezTo>
                    <a:cubicBezTo>
                      <a:pt x="6935" y="1036"/>
                      <a:pt x="6951" y="1103"/>
                      <a:pt x="6968" y="1070"/>
                    </a:cubicBezTo>
                    <a:cubicBezTo>
                      <a:pt x="6951" y="1036"/>
                      <a:pt x="7035" y="1020"/>
                      <a:pt x="7068" y="1053"/>
                    </a:cubicBezTo>
                    <a:cubicBezTo>
                      <a:pt x="7052" y="1053"/>
                      <a:pt x="7052" y="1070"/>
                      <a:pt x="7068" y="1070"/>
                    </a:cubicBezTo>
                    <a:cubicBezTo>
                      <a:pt x="7002" y="1086"/>
                      <a:pt x="6968" y="1137"/>
                      <a:pt x="6935" y="1170"/>
                    </a:cubicBezTo>
                    <a:cubicBezTo>
                      <a:pt x="6935" y="1120"/>
                      <a:pt x="6868" y="1187"/>
                      <a:pt x="6834" y="1170"/>
                    </a:cubicBezTo>
                    <a:cubicBezTo>
                      <a:pt x="6851" y="1137"/>
                      <a:pt x="6784" y="1187"/>
                      <a:pt x="6801" y="1137"/>
                    </a:cubicBezTo>
                    <a:cubicBezTo>
                      <a:pt x="6734" y="1137"/>
                      <a:pt x="6701" y="1237"/>
                      <a:pt x="6718" y="1287"/>
                    </a:cubicBezTo>
                    <a:cubicBezTo>
                      <a:pt x="6734" y="1270"/>
                      <a:pt x="6734" y="1237"/>
                      <a:pt x="6734" y="1220"/>
                    </a:cubicBezTo>
                    <a:cubicBezTo>
                      <a:pt x="6751" y="1237"/>
                      <a:pt x="6751" y="1254"/>
                      <a:pt x="6768" y="1270"/>
                    </a:cubicBezTo>
                    <a:cubicBezTo>
                      <a:pt x="6734" y="1254"/>
                      <a:pt x="6734" y="1287"/>
                      <a:pt x="6718" y="1304"/>
                    </a:cubicBezTo>
                    <a:cubicBezTo>
                      <a:pt x="6684" y="1270"/>
                      <a:pt x="6617" y="1270"/>
                      <a:pt x="6584" y="1254"/>
                    </a:cubicBezTo>
                    <a:cubicBezTo>
                      <a:pt x="6550" y="1320"/>
                      <a:pt x="6550" y="1354"/>
                      <a:pt x="6567" y="1404"/>
                    </a:cubicBezTo>
                    <a:cubicBezTo>
                      <a:pt x="6584" y="1404"/>
                      <a:pt x="6601" y="1387"/>
                      <a:pt x="6601" y="1370"/>
                    </a:cubicBezTo>
                    <a:lnTo>
                      <a:pt x="6601" y="1421"/>
                    </a:lnTo>
                    <a:cubicBezTo>
                      <a:pt x="6684" y="1421"/>
                      <a:pt x="6768" y="1387"/>
                      <a:pt x="6834" y="1454"/>
                    </a:cubicBezTo>
                    <a:cubicBezTo>
                      <a:pt x="6784" y="1454"/>
                      <a:pt x="6801" y="1571"/>
                      <a:pt x="6834" y="1588"/>
                    </a:cubicBezTo>
                    <a:cubicBezTo>
                      <a:pt x="6784" y="1588"/>
                      <a:pt x="6801" y="1638"/>
                      <a:pt x="6784" y="1588"/>
                    </a:cubicBezTo>
                    <a:cubicBezTo>
                      <a:pt x="6784" y="1604"/>
                      <a:pt x="6768" y="1621"/>
                      <a:pt x="6768" y="1638"/>
                    </a:cubicBezTo>
                    <a:cubicBezTo>
                      <a:pt x="6784" y="1638"/>
                      <a:pt x="6801" y="1604"/>
                      <a:pt x="6818" y="1638"/>
                    </a:cubicBezTo>
                    <a:cubicBezTo>
                      <a:pt x="6768" y="1638"/>
                      <a:pt x="6768" y="1688"/>
                      <a:pt x="6718" y="1671"/>
                    </a:cubicBezTo>
                    <a:cubicBezTo>
                      <a:pt x="6684" y="1604"/>
                      <a:pt x="6651" y="1588"/>
                      <a:pt x="6601" y="1554"/>
                    </a:cubicBezTo>
                    <a:cubicBezTo>
                      <a:pt x="6584" y="1588"/>
                      <a:pt x="6550" y="1604"/>
                      <a:pt x="6550" y="1638"/>
                    </a:cubicBezTo>
                    <a:cubicBezTo>
                      <a:pt x="6584" y="1655"/>
                      <a:pt x="6601" y="1705"/>
                      <a:pt x="6617" y="1738"/>
                    </a:cubicBezTo>
                    <a:cubicBezTo>
                      <a:pt x="6651" y="1755"/>
                      <a:pt x="6651" y="1721"/>
                      <a:pt x="6667" y="1705"/>
                    </a:cubicBezTo>
                    <a:cubicBezTo>
                      <a:pt x="6734" y="1755"/>
                      <a:pt x="6768" y="1822"/>
                      <a:pt x="6834" y="1872"/>
                    </a:cubicBezTo>
                    <a:close/>
                    <a:moveTo>
                      <a:pt x="7286" y="1655"/>
                    </a:moveTo>
                    <a:lnTo>
                      <a:pt x="7286" y="1638"/>
                    </a:lnTo>
                    <a:lnTo>
                      <a:pt x="7286" y="1655"/>
                    </a:lnTo>
                    <a:close/>
                    <a:moveTo>
                      <a:pt x="7419" y="1588"/>
                    </a:moveTo>
                    <a:cubicBezTo>
                      <a:pt x="7486" y="1571"/>
                      <a:pt x="7536" y="1538"/>
                      <a:pt x="7603" y="1521"/>
                    </a:cubicBezTo>
                    <a:cubicBezTo>
                      <a:pt x="7603" y="1487"/>
                      <a:pt x="7603" y="1454"/>
                      <a:pt x="7586" y="1437"/>
                    </a:cubicBezTo>
                    <a:cubicBezTo>
                      <a:pt x="7586" y="1487"/>
                      <a:pt x="7570" y="1487"/>
                      <a:pt x="7553" y="1521"/>
                    </a:cubicBezTo>
                    <a:cubicBezTo>
                      <a:pt x="7553" y="1487"/>
                      <a:pt x="7536" y="1421"/>
                      <a:pt x="7469" y="1404"/>
                    </a:cubicBezTo>
                    <a:cubicBezTo>
                      <a:pt x="7469" y="1471"/>
                      <a:pt x="7453" y="1504"/>
                      <a:pt x="7436" y="1521"/>
                    </a:cubicBezTo>
                    <a:cubicBezTo>
                      <a:pt x="7436" y="1538"/>
                      <a:pt x="7453" y="1521"/>
                      <a:pt x="7453" y="1538"/>
                    </a:cubicBezTo>
                    <a:cubicBezTo>
                      <a:pt x="7453" y="1554"/>
                      <a:pt x="7436" y="1571"/>
                      <a:pt x="7419" y="1588"/>
                    </a:cubicBezTo>
                    <a:close/>
                    <a:moveTo>
                      <a:pt x="7687" y="1487"/>
                    </a:moveTo>
                    <a:cubicBezTo>
                      <a:pt x="7687" y="1471"/>
                      <a:pt x="7687" y="1471"/>
                      <a:pt x="7670" y="1471"/>
                    </a:cubicBezTo>
                    <a:cubicBezTo>
                      <a:pt x="7670" y="1521"/>
                      <a:pt x="7653" y="1421"/>
                      <a:pt x="7620" y="1471"/>
                    </a:cubicBezTo>
                    <a:cubicBezTo>
                      <a:pt x="7620" y="1421"/>
                      <a:pt x="7603" y="1404"/>
                      <a:pt x="7637" y="1387"/>
                    </a:cubicBezTo>
                    <a:cubicBezTo>
                      <a:pt x="7670" y="1404"/>
                      <a:pt x="7653" y="1404"/>
                      <a:pt x="7653" y="1421"/>
                    </a:cubicBezTo>
                    <a:cubicBezTo>
                      <a:pt x="7653" y="1387"/>
                      <a:pt x="7687" y="1454"/>
                      <a:pt x="7687" y="1404"/>
                    </a:cubicBezTo>
                    <a:cubicBezTo>
                      <a:pt x="7670" y="1387"/>
                      <a:pt x="7637" y="1404"/>
                      <a:pt x="7637" y="1370"/>
                    </a:cubicBezTo>
                    <a:cubicBezTo>
                      <a:pt x="7653" y="1354"/>
                      <a:pt x="7670" y="1370"/>
                      <a:pt x="7687" y="1370"/>
                    </a:cubicBezTo>
                    <a:cubicBezTo>
                      <a:pt x="7703" y="1337"/>
                      <a:pt x="7653" y="1370"/>
                      <a:pt x="7653" y="1354"/>
                    </a:cubicBezTo>
                    <a:cubicBezTo>
                      <a:pt x="7670" y="1337"/>
                      <a:pt x="7670" y="1337"/>
                      <a:pt x="7653" y="1320"/>
                    </a:cubicBezTo>
                    <a:cubicBezTo>
                      <a:pt x="7687" y="1320"/>
                      <a:pt x="7687" y="1337"/>
                      <a:pt x="7703" y="1337"/>
                    </a:cubicBezTo>
                    <a:cubicBezTo>
                      <a:pt x="7703" y="1304"/>
                      <a:pt x="7653" y="1304"/>
                      <a:pt x="7637" y="1270"/>
                    </a:cubicBezTo>
                    <a:cubicBezTo>
                      <a:pt x="7670" y="1254"/>
                      <a:pt x="7670" y="1203"/>
                      <a:pt x="7687" y="1170"/>
                    </a:cubicBezTo>
                    <a:cubicBezTo>
                      <a:pt x="7737" y="1187"/>
                      <a:pt x="7737" y="1137"/>
                      <a:pt x="7753" y="1170"/>
                    </a:cubicBezTo>
                    <a:cubicBezTo>
                      <a:pt x="7753" y="1137"/>
                      <a:pt x="7787" y="1170"/>
                      <a:pt x="7804" y="1137"/>
                    </a:cubicBezTo>
                    <a:cubicBezTo>
                      <a:pt x="7804" y="1120"/>
                      <a:pt x="7804" y="1086"/>
                      <a:pt x="7787" y="1070"/>
                    </a:cubicBezTo>
                    <a:cubicBezTo>
                      <a:pt x="7753" y="1070"/>
                      <a:pt x="7770" y="1120"/>
                      <a:pt x="7737" y="1103"/>
                    </a:cubicBezTo>
                    <a:cubicBezTo>
                      <a:pt x="7753" y="1070"/>
                      <a:pt x="7670" y="1053"/>
                      <a:pt x="7653" y="1086"/>
                    </a:cubicBezTo>
                    <a:cubicBezTo>
                      <a:pt x="7653" y="1086"/>
                      <a:pt x="7670" y="1103"/>
                      <a:pt x="7653" y="1103"/>
                    </a:cubicBezTo>
                    <a:cubicBezTo>
                      <a:pt x="7637" y="1070"/>
                      <a:pt x="7603" y="1070"/>
                      <a:pt x="7603" y="1036"/>
                    </a:cubicBezTo>
                    <a:cubicBezTo>
                      <a:pt x="7637" y="1053"/>
                      <a:pt x="7670" y="1020"/>
                      <a:pt x="7703" y="1020"/>
                    </a:cubicBezTo>
                    <a:cubicBezTo>
                      <a:pt x="7670" y="953"/>
                      <a:pt x="7670" y="969"/>
                      <a:pt x="7703" y="903"/>
                    </a:cubicBezTo>
                    <a:cubicBezTo>
                      <a:pt x="7687" y="903"/>
                      <a:pt x="7687" y="903"/>
                      <a:pt x="7687" y="903"/>
                    </a:cubicBezTo>
                    <a:cubicBezTo>
                      <a:pt x="7670" y="903"/>
                      <a:pt x="7670" y="919"/>
                      <a:pt x="7653" y="919"/>
                    </a:cubicBezTo>
                    <a:cubicBezTo>
                      <a:pt x="7603" y="852"/>
                      <a:pt x="7720" y="769"/>
                      <a:pt x="7804" y="752"/>
                    </a:cubicBezTo>
                    <a:cubicBezTo>
                      <a:pt x="7804" y="786"/>
                      <a:pt x="7820" y="786"/>
                      <a:pt x="7837" y="786"/>
                    </a:cubicBezTo>
                    <a:cubicBezTo>
                      <a:pt x="7854" y="752"/>
                      <a:pt x="7804" y="786"/>
                      <a:pt x="7820" y="736"/>
                    </a:cubicBezTo>
                    <a:cubicBezTo>
                      <a:pt x="7837" y="752"/>
                      <a:pt x="7837" y="719"/>
                      <a:pt x="7870" y="736"/>
                    </a:cubicBezTo>
                    <a:cubicBezTo>
                      <a:pt x="7887" y="635"/>
                      <a:pt x="7837" y="568"/>
                      <a:pt x="7820" y="502"/>
                    </a:cubicBezTo>
                    <a:cubicBezTo>
                      <a:pt x="7837" y="535"/>
                      <a:pt x="7804" y="518"/>
                      <a:pt x="7787" y="518"/>
                    </a:cubicBezTo>
                    <a:cubicBezTo>
                      <a:pt x="7770" y="552"/>
                      <a:pt x="7770" y="585"/>
                      <a:pt x="7737" y="602"/>
                    </a:cubicBezTo>
                    <a:cubicBezTo>
                      <a:pt x="7753" y="535"/>
                      <a:pt x="7720" y="552"/>
                      <a:pt x="7703" y="518"/>
                    </a:cubicBezTo>
                    <a:cubicBezTo>
                      <a:pt x="7687" y="552"/>
                      <a:pt x="7670" y="502"/>
                      <a:pt x="7653" y="535"/>
                    </a:cubicBezTo>
                    <a:cubicBezTo>
                      <a:pt x="7637" y="585"/>
                      <a:pt x="7670" y="585"/>
                      <a:pt x="7670" y="602"/>
                    </a:cubicBezTo>
                    <a:cubicBezTo>
                      <a:pt x="7653" y="585"/>
                      <a:pt x="7653" y="619"/>
                      <a:pt x="7620" y="602"/>
                    </a:cubicBezTo>
                    <a:cubicBezTo>
                      <a:pt x="7620" y="652"/>
                      <a:pt x="7637" y="652"/>
                      <a:pt x="7637" y="685"/>
                    </a:cubicBezTo>
                    <a:cubicBezTo>
                      <a:pt x="7603" y="685"/>
                      <a:pt x="7586" y="685"/>
                      <a:pt x="7570" y="702"/>
                    </a:cubicBezTo>
                    <a:cubicBezTo>
                      <a:pt x="7586" y="685"/>
                      <a:pt x="7586" y="669"/>
                      <a:pt x="7570" y="669"/>
                    </a:cubicBezTo>
                    <a:cubicBezTo>
                      <a:pt x="7553" y="685"/>
                      <a:pt x="7570" y="685"/>
                      <a:pt x="7570" y="702"/>
                    </a:cubicBezTo>
                    <a:cubicBezTo>
                      <a:pt x="7536" y="685"/>
                      <a:pt x="7520" y="752"/>
                      <a:pt x="7520" y="702"/>
                    </a:cubicBezTo>
                    <a:cubicBezTo>
                      <a:pt x="7520" y="702"/>
                      <a:pt x="7536" y="719"/>
                      <a:pt x="7536" y="702"/>
                    </a:cubicBezTo>
                    <a:cubicBezTo>
                      <a:pt x="7503" y="669"/>
                      <a:pt x="7436" y="769"/>
                      <a:pt x="7369" y="719"/>
                    </a:cubicBezTo>
                    <a:cubicBezTo>
                      <a:pt x="7386" y="685"/>
                      <a:pt x="7419" y="685"/>
                      <a:pt x="7436" y="652"/>
                    </a:cubicBezTo>
                    <a:cubicBezTo>
                      <a:pt x="7419" y="652"/>
                      <a:pt x="7419" y="568"/>
                      <a:pt x="7419" y="568"/>
                    </a:cubicBezTo>
                    <a:cubicBezTo>
                      <a:pt x="7436" y="568"/>
                      <a:pt x="7436" y="602"/>
                      <a:pt x="7453" y="602"/>
                    </a:cubicBezTo>
                    <a:cubicBezTo>
                      <a:pt x="7469" y="552"/>
                      <a:pt x="7419" y="568"/>
                      <a:pt x="7403" y="535"/>
                    </a:cubicBezTo>
                    <a:cubicBezTo>
                      <a:pt x="7419" y="518"/>
                      <a:pt x="7436" y="468"/>
                      <a:pt x="7486" y="468"/>
                    </a:cubicBezTo>
                    <a:cubicBezTo>
                      <a:pt x="7486" y="468"/>
                      <a:pt x="7486" y="451"/>
                      <a:pt x="7453" y="435"/>
                    </a:cubicBezTo>
                    <a:cubicBezTo>
                      <a:pt x="7469" y="435"/>
                      <a:pt x="7469" y="418"/>
                      <a:pt x="7469" y="401"/>
                    </a:cubicBezTo>
                    <a:cubicBezTo>
                      <a:pt x="7486" y="451"/>
                      <a:pt x="7536" y="435"/>
                      <a:pt x="7570" y="468"/>
                    </a:cubicBezTo>
                    <a:cubicBezTo>
                      <a:pt x="7603" y="418"/>
                      <a:pt x="7603" y="451"/>
                      <a:pt x="7653" y="401"/>
                    </a:cubicBezTo>
                    <a:lnTo>
                      <a:pt x="7653" y="468"/>
                    </a:lnTo>
                    <a:cubicBezTo>
                      <a:pt x="7703" y="468"/>
                      <a:pt x="7720" y="418"/>
                      <a:pt x="7753" y="418"/>
                    </a:cubicBezTo>
                    <a:cubicBezTo>
                      <a:pt x="7753" y="385"/>
                      <a:pt x="7770" y="385"/>
                      <a:pt x="7770" y="351"/>
                    </a:cubicBezTo>
                    <a:cubicBezTo>
                      <a:pt x="7720" y="268"/>
                      <a:pt x="7720" y="184"/>
                      <a:pt x="7637" y="134"/>
                    </a:cubicBezTo>
                    <a:cubicBezTo>
                      <a:pt x="7670" y="117"/>
                      <a:pt x="7687" y="101"/>
                      <a:pt x="7670" y="67"/>
                    </a:cubicBezTo>
                    <a:lnTo>
                      <a:pt x="7737" y="67"/>
                    </a:lnTo>
                    <a:cubicBezTo>
                      <a:pt x="7737" y="101"/>
                      <a:pt x="7753" y="101"/>
                      <a:pt x="7737" y="134"/>
                    </a:cubicBezTo>
                    <a:cubicBezTo>
                      <a:pt x="7770" y="134"/>
                      <a:pt x="7787" y="151"/>
                      <a:pt x="7770" y="167"/>
                    </a:cubicBezTo>
                    <a:cubicBezTo>
                      <a:pt x="7753" y="167"/>
                      <a:pt x="7770" y="151"/>
                      <a:pt x="7753" y="151"/>
                    </a:cubicBezTo>
                    <a:cubicBezTo>
                      <a:pt x="7753" y="234"/>
                      <a:pt x="7804" y="251"/>
                      <a:pt x="7837" y="284"/>
                    </a:cubicBezTo>
                    <a:cubicBezTo>
                      <a:pt x="7854" y="284"/>
                      <a:pt x="7854" y="234"/>
                      <a:pt x="7870" y="234"/>
                    </a:cubicBezTo>
                    <a:cubicBezTo>
                      <a:pt x="7887" y="234"/>
                      <a:pt x="7904" y="251"/>
                      <a:pt x="7887" y="268"/>
                    </a:cubicBezTo>
                    <a:cubicBezTo>
                      <a:pt x="7921" y="251"/>
                      <a:pt x="7971" y="251"/>
                      <a:pt x="8004" y="234"/>
                    </a:cubicBezTo>
                    <a:cubicBezTo>
                      <a:pt x="8004" y="201"/>
                      <a:pt x="7971" y="234"/>
                      <a:pt x="7987" y="184"/>
                    </a:cubicBezTo>
                    <a:cubicBezTo>
                      <a:pt x="8004" y="167"/>
                      <a:pt x="8004" y="151"/>
                      <a:pt x="8021" y="134"/>
                    </a:cubicBezTo>
                    <a:cubicBezTo>
                      <a:pt x="8021" y="151"/>
                      <a:pt x="8038" y="151"/>
                      <a:pt x="8038" y="151"/>
                    </a:cubicBezTo>
                    <a:cubicBezTo>
                      <a:pt x="8038" y="184"/>
                      <a:pt x="8021" y="184"/>
                      <a:pt x="8038" y="201"/>
                    </a:cubicBezTo>
                    <a:cubicBezTo>
                      <a:pt x="8071" y="218"/>
                      <a:pt x="8054" y="184"/>
                      <a:pt x="8088" y="184"/>
                    </a:cubicBezTo>
                    <a:cubicBezTo>
                      <a:pt x="8071" y="201"/>
                      <a:pt x="8054" y="201"/>
                      <a:pt x="8071" y="234"/>
                    </a:cubicBezTo>
                    <a:cubicBezTo>
                      <a:pt x="8121" y="218"/>
                      <a:pt x="8121" y="151"/>
                      <a:pt x="8154" y="101"/>
                    </a:cubicBezTo>
                    <a:cubicBezTo>
                      <a:pt x="8154" y="101"/>
                      <a:pt x="8154" y="101"/>
                      <a:pt x="8138" y="101"/>
                    </a:cubicBezTo>
                    <a:cubicBezTo>
                      <a:pt x="8188" y="101"/>
                      <a:pt x="8238" y="101"/>
                      <a:pt x="8288" y="117"/>
                    </a:cubicBezTo>
                    <a:cubicBezTo>
                      <a:pt x="8288" y="167"/>
                      <a:pt x="8288" y="218"/>
                      <a:pt x="8255" y="251"/>
                    </a:cubicBezTo>
                    <a:cubicBezTo>
                      <a:pt x="8255" y="234"/>
                      <a:pt x="8255" y="218"/>
                      <a:pt x="8238" y="218"/>
                    </a:cubicBezTo>
                    <a:cubicBezTo>
                      <a:pt x="8221" y="234"/>
                      <a:pt x="8221" y="251"/>
                      <a:pt x="8221" y="284"/>
                    </a:cubicBezTo>
                    <a:cubicBezTo>
                      <a:pt x="8238" y="284"/>
                      <a:pt x="8238" y="301"/>
                      <a:pt x="8238" y="301"/>
                    </a:cubicBezTo>
                    <a:cubicBezTo>
                      <a:pt x="8255" y="251"/>
                      <a:pt x="8338" y="218"/>
                      <a:pt x="8372" y="268"/>
                    </a:cubicBezTo>
                    <a:cubicBezTo>
                      <a:pt x="8388" y="251"/>
                      <a:pt x="8405" y="251"/>
                      <a:pt x="8439" y="234"/>
                    </a:cubicBezTo>
                    <a:cubicBezTo>
                      <a:pt x="8422" y="218"/>
                      <a:pt x="8439" y="184"/>
                      <a:pt x="8405" y="151"/>
                    </a:cubicBezTo>
                    <a:cubicBezTo>
                      <a:pt x="8388" y="151"/>
                      <a:pt x="8388" y="184"/>
                      <a:pt x="8372" y="167"/>
                    </a:cubicBezTo>
                    <a:cubicBezTo>
                      <a:pt x="8372" y="151"/>
                      <a:pt x="8388" y="167"/>
                      <a:pt x="8388" y="134"/>
                    </a:cubicBezTo>
                    <a:cubicBezTo>
                      <a:pt x="8372" y="134"/>
                      <a:pt x="8355" y="117"/>
                      <a:pt x="8355" y="117"/>
                    </a:cubicBezTo>
                    <a:cubicBezTo>
                      <a:pt x="8372" y="117"/>
                      <a:pt x="8405" y="117"/>
                      <a:pt x="8422" y="117"/>
                    </a:cubicBezTo>
                    <a:cubicBezTo>
                      <a:pt x="8422" y="184"/>
                      <a:pt x="8472" y="218"/>
                      <a:pt x="8522" y="151"/>
                    </a:cubicBezTo>
                    <a:cubicBezTo>
                      <a:pt x="8522" y="151"/>
                      <a:pt x="8522" y="134"/>
                      <a:pt x="8522" y="134"/>
                    </a:cubicBezTo>
                    <a:cubicBezTo>
                      <a:pt x="8572" y="134"/>
                      <a:pt x="8622" y="151"/>
                      <a:pt x="8672" y="151"/>
                    </a:cubicBezTo>
                    <a:cubicBezTo>
                      <a:pt x="8689" y="184"/>
                      <a:pt x="8689" y="218"/>
                      <a:pt x="8723" y="234"/>
                    </a:cubicBezTo>
                    <a:cubicBezTo>
                      <a:pt x="8723" y="218"/>
                      <a:pt x="8689" y="201"/>
                      <a:pt x="8723" y="184"/>
                    </a:cubicBezTo>
                    <a:cubicBezTo>
                      <a:pt x="8723" y="218"/>
                      <a:pt x="8723" y="251"/>
                      <a:pt x="8756" y="251"/>
                    </a:cubicBezTo>
                    <a:cubicBezTo>
                      <a:pt x="8773" y="201"/>
                      <a:pt x="8773" y="234"/>
                      <a:pt x="8789" y="201"/>
                    </a:cubicBezTo>
                    <a:cubicBezTo>
                      <a:pt x="8789" y="201"/>
                      <a:pt x="8789" y="234"/>
                      <a:pt x="8806" y="234"/>
                    </a:cubicBezTo>
                    <a:cubicBezTo>
                      <a:pt x="8840" y="151"/>
                      <a:pt x="8823" y="284"/>
                      <a:pt x="8856" y="268"/>
                    </a:cubicBezTo>
                    <a:cubicBezTo>
                      <a:pt x="8840" y="268"/>
                      <a:pt x="8873" y="335"/>
                      <a:pt x="8840" y="335"/>
                    </a:cubicBezTo>
                    <a:cubicBezTo>
                      <a:pt x="8806" y="335"/>
                      <a:pt x="8789" y="234"/>
                      <a:pt x="8806" y="318"/>
                    </a:cubicBezTo>
                    <a:cubicBezTo>
                      <a:pt x="8773" y="318"/>
                      <a:pt x="8756" y="284"/>
                      <a:pt x="8739" y="268"/>
                    </a:cubicBezTo>
                    <a:cubicBezTo>
                      <a:pt x="8706" y="301"/>
                      <a:pt x="8756" y="318"/>
                      <a:pt x="8739" y="335"/>
                    </a:cubicBezTo>
                    <a:cubicBezTo>
                      <a:pt x="8723" y="335"/>
                      <a:pt x="8723" y="301"/>
                      <a:pt x="8706" y="301"/>
                    </a:cubicBezTo>
                    <a:cubicBezTo>
                      <a:pt x="8706" y="351"/>
                      <a:pt x="8706" y="368"/>
                      <a:pt x="8672" y="401"/>
                    </a:cubicBezTo>
                    <a:cubicBezTo>
                      <a:pt x="8672" y="368"/>
                      <a:pt x="8706" y="368"/>
                      <a:pt x="8672" y="368"/>
                    </a:cubicBezTo>
                    <a:cubicBezTo>
                      <a:pt x="8656" y="418"/>
                      <a:pt x="8656" y="435"/>
                      <a:pt x="8622" y="485"/>
                    </a:cubicBezTo>
                    <a:cubicBezTo>
                      <a:pt x="8656" y="535"/>
                      <a:pt x="8706" y="585"/>
                      <a:pt x="8672" y="635"/>
                    </a:cubicBezTo>
                    <a:cubicBezTo>
                      <a:pt x="8689" y="585"/>
                      <a:pt x="8639" y="602"/>
                      <a:pt x="8622" y="568"/>
                    </a:cubicBezTo>
                    <a:cubicBezTo>
                      <a:pt x="8622" y="669"/>
                      <a:pt x="8572" y="619"/>
                      <a:pt x="8505" y="652"/>
                    </a:cubicBezTo>
                    <a:cubicBezTo>
                      <a:pt x="8505" y="635"/>
                      <a:pt x="8522" y="635"/>
                      <a:pt x="8505" y="635"/>
                    </a:cubicBezTo>
                    <a:cubicBezTo>
                      <a:pt x="8505" y="652"/>
                      <a:pt x="8505" y="635"/>
                      <a:pt x="8489" y="635"/>
                    </a:cubicBezTo>
                    <a:cubicBezTo>
                      <a:pt x="8472" y="685"/>
                      <a:pt x="8489" y="652"/>
                      <a:pt x="8505" y="669"/>
                    </a:cubicBezTo>
                    <a:cubicBezTo>
                      <a:pt x="8472" y="702"/>
                      <a:pt x="8388" y="769"/>
                      <a:pt x="8439" y="819"/>
                    </a:cubicBezTo>
                    <a:cubicBezTo>
                      <a:pt x="8439" y="802"/>
                      <a:pt x="8472" y="819"/>
                      <a:pt x="8455" y="786"/>
                    </a:cubicBezTo>
                    <a:cubicBezTo>
                      <a:pt x="8455" y="769"/>
                      <a:pt x="8439" y="802"/>
                      <a:pt x="8439" y="769"/>
                    </a:cubicBezTo>
                    <a:cubicBezTo>
                      <a:pt x="8455" y="752"/>
                      <a:pt x="8472" y="736"/>
                      <a:pt x="8489" y="736"/>
                    </a:cubicBezTo>
                    <a:cubicBezTo>
                      <a:pt x="8522" y="769"/>
                      <a:pt x="8606" y="819"/>
                      <a:pt x="8639" y="802"/>
                    </a:cubicBezTo>
                    <a:cubicBezTo>
                      <a:pt x="8622" y="836"/>
                      <a:pt x="8656" y="852"/>
                      <a:pt x="8622" y="836"/>
                    </a:cubicBezTo>
                    <a:cubicBezTo>
                      <a:pt x="8606" y="903"/>
                      <a:pt x="8639" y="903"/>
                      <a:pt x="8672" y="919"/>
                    </a:cubicBezTo>
                    <a:cubicBezTo>
                      <a:pt x="8689" y="969"/>
                      <a:pt x="8706" y="1003"/>
                      <a:pt x="8739" y="1070"/>
                    </a:cubicBezTo>
                    <a:cubicBezTo>
                      <a:pt x="8706" y="1036"/>
                      <a:pt x="8706" y="1070"/>
                      <a:pt x="8689" y="1086"/>
                    </a:cubicBezTo>
                    <a:cubicBezTo>
                      <a:pt x="8739" y="1086"/>
                      <a:pt x="8706" y="1137"/>
                      <a:pt x="8739" y="1137"/>
                    </a:cubicBezTo>
                    <a:cubicBezTo>
                      <a:pt x="8756" y="1153"/>
                      <a:pt x="8773" y="1153"/>
                      <a:pt x="8789" y="1170"/>
                    </a:cubicBezTo>
                    <a:cubicBezTo>
                      <a:pt x="8739" y="1187"/>
                      <a:pt x="8706" y="1187"/>
                      <a:pt x="8672" y="1203"/>
                    </a:cubicBezTo>
                    <a:cubicBezTo>
                      <a:pt x="8672" y="1187"/>
                      <a:pt x="8672" y="1170"/>
                      <a:pt x="8689" y="1170"/>
                    </a:cubicBezTo>
                    <a:cubicBezTo>
                      <a:pt x="8656" y="1170"/>
                      <a:pt x="8656" y="1187"/>
                      <a:pt x="8656" y="1203"/>
                    </a:cubicBezTo>
                    <a:cubicBezTo>
                      <a:pt x="8589" y="1220"/>
                      <a:pt x="8522" y="1237"/>
                      <a:pt x="8455" y="1254"/>
                    </a:cubicBezTo>
                    <a:cubicBezTo>
                      <a:pt x="8439" y="1203"/>
                      <a:pt x="8422" y="1153"/>
                      <a:pt x="8372" y="1170"/>
                    </a:cubicBezTo>
                    <a:cubicBezTo>
                      <a:pt x="8405" y="1137"/>
                      <a:pt x="8338" y="1170"/>
                      <a:pt x="8338" y="1170"/>
                    </a:cubicBezTo>
                    <a:cubicBezTo>
                      <a:pt x="8355" y="1203"/>
                      <a:pt x="8372" y="1237"/>
                      <a:pt x="8405" y="1270"/>
                    </a:cubicBezTo>
                    <a:cubicBezTo>
                      <a:pt x="8338" y="1287"/>
                      <a:pt x="8271" y="1304"/>
                      <a:pt x="8188" y="1320"/>
                    </a:cubicBezTo>
                    <a:cubicBezTo>
                      <a:pt x="8171" y="1337"/>
                      <a:pt x="8138" y="1337"/>
                      <a:pt x="8104" y="1354"/>
                    </a:cubicBezTo>
                    <a:cubicBezTo>
                      <a:pt x="8121" y="1337"/>
                      <a:pt x="8121" y="1337"/>
                      <a:pt x="8121" y="1320"/>
                    </a:cubicBezTo>
                    <a:cubicBezTo>
                      <a:pt x="8104" y="1320"/>
                      <a:pt x="8104" y="1287"/>
                      <a:pt x="8088" y="1304"/>
                    </a:cubicBezTo>
                    <a:cubicBezTo>
                      <a:pt x="8071" y="1320"/>
                      <a:pt x="8088" y="1337"/>
                      <a:pt x="8071" y="1337"/>
                    </a:cubicBezTo>
                    <a:cubicBezTo>
                      <a:pt x="8054" y="1320"/>
                      <a:pt x="8021" y="1354"/>
                      <a:pt x="8054" y="1354"/>
                    </a:cubicBezTo>
                    <a:cubicBezTo>
                      <a:pt x="8054" y="1337"/>
                      <a:pt x="8071" y="1354"/>
                      <a:pt x="8088" y="1354"/>
                    </a:cubicBezTo>
                    <a:cubicBezTo>
                      <a:pt x="8088" y="1354"/>
                      <a:pt x="8088" y="1354"/>
                      <a:pt x="8088" y="1354"/>
                    </a:cubicBezTo>
                    <a:cubicBezTo>
                      <a:pt x="8038" y="1370"/>
                      <a:pt x="8004" y="1387"/>
                      <a:pt x="7954" y="1404"/>
                    </a:cubicBezTo>
                    <a:cubicBezTo>
                      <a:pt x="7937" y="1387"/>
                      <a:pt x="7921" y="1370"/>
                      <a:pt x="7921" y="1354"/>
                    </a:cubicBezTo>
                    <a:cubicBezTo>
                      <a:pt x="7904" y="1387"/>
                      <a:pt x="7887" y="1337"/>
                      <a:pt x="7870" y="1337"/>
                    </a:cubicBezTo>
                    <a:cubicBezTo>
                      <a:pt x="7870" y="1370"/>
                      <a:pt x="7837" y="1421"/>
                      <a:pt x="7804" y="1437"/>
                    </a:cubicBezTo>
                    <a:lnTo>
                      <a:pt x="7787" y="1454"/>
                    </a:lnTo>
                    <a:cubicBezTo>
                      <a:pt x="7804" y="1437"/>
                      <a:pt x="7787" y="1404"/>
                      <a:pt x="7753" y="1421"/>
                    </a:cubicBezTo>
                    <a:cubicBezTo>
                      <a:pt x="7753" y="1437"/>
                      <a:pt x="7770" y="1437"/>
                      <a:pt x="7770" y="1454"/>
                    </a:cubicBezTo>
                    <a:cubicBezTo>
                      <a:pt x="7737" y="1471"/>
                      <a:pt x="7720" y="1471"/>
                      <a:pt x="7687" y="1487"/>
                    </a:cubicBezTo>
                    <a:close/>
                    <a:moveTo>
                      <a:pt x="8940" y="1137"/>
                    </a:moveTo>
                    <a:cubicBezTo>
                      <a:pt x="8973" y="1120"/>
                      <a:pt x="9007" y="1120"/>
                      <a:pt x="9040" y="1120"/>
                    </a:cubicBezTo>
                    <a:cubicBezTo>
                      <a:pt x="9040" y="1103"/>
                      <a:pt x="9040" y="1103"/>
                      <a:pt x="9040" y="1103"/>
                    </a:cubicBezTo>
                    <a:cubicBezTo>
                      <a:pt x="9057" y="1103"/>
                      <a:pt x="9057" y="1103"/>
                      <a:pt x="9057" y="1103"/>
                    </a:cubicBezTo>
                    <a:lnTo>
                      <a:pt x="9107" y="1103"/>
                    </a:lnTo>
                    <a:cubicBezTo>
                      <a:pt x="9107" y="1086"/>
                      <a:pt x="9107" y="1070"/>
                      <a:pt x="9124" y="1070"/>
                    </a:cubicBezTo>
                    <a:cubicBezTo>
                      <a:pt x="9140" y="1003"/>
                      <a:pt x="9073" y="1020"/>
                      <a:pt x="9090" y="969"/>
                    </a:cubicBezTo>
                    <a:cubicBezTo>
                      <a:pt x="9073" y="953"/>
                      <a:pt x="9040" y="919"/>
                      <a:pt x="9007" y="953"/>
                    </a:cubicBezTo>
                    <a:cubicBezTo>
                      <a:pt x="9023" y="953"/>
                      <a:pt x="9023" y="986"/>
                      <a:pt x="9023" y="986"/>
                    </a:cubicBezTo>
                    <a:cubicBezTo>
                      <a:pt x="9023" y="986"/>
                      <a:pt x="8990" y="1020"/>
                      <a:pt x="8990" y="1003"/>
                    </a:cubicBezTo>
                    <a:cubicBezTo>
                      <a:pt x="8990" y="969"/>
                      <a:pt x="9023" y="986"/>
                      <a:pt x="9007" y="953"/>
                    </a:cubicBezTo>
                    <a:cubicBezTo>
                      <a:pt x="8956" y="936"/>
                      <a:pt x="8956" y="919"/>
                      <a:pt x="8906" y="903"/>
                    </a:cubicBezTo>
                    <a:cubicBezTo>
                      <a:pt x="8906" y="953"/>
                      <a:pt x="8856" y="986"/>
                      <a:pt x="8906" y="1020"/>
                    </a:cubicBezTo>
                    <a:cubicBezTo>
                      <a:pt x="8873" y="1020"/>
                      <a:pt x="8873" y="1036"/>
                      <a:pt x="8856" y="1036"/>
                    </a:cubicBezTo>
                    <a:cubicBezTo>
                      <a:pt x="8856" y="1036"/>
                      <a:pt x="8873" y="1020"/>
                      <a:pt x="8856" y="1003"/>
                    </a:cubicBezTo>
                    <a:cubicBezTo>
                      <a:pt x="8806" y="1003"/>
                      <a:pt x="8773" y="1036"/>
                      <a:pt x="8756" y="1036"/>
                    </a:cubicBezTo>
                    <a:cubicBezTo>
                      <a:pt x="8773" y="1053"/>
                      <a:pt x="8756" y="1086"/>
                      <a:pt x="8756" y="1086"/>
                    </a:cubicBezTo>
                    <a:cubicBezTo>
                      <a:pt x="8789" y="1120"/>
                      <a:pt x="8806" y="1103"/>
                      <a:pt x="8856" y="1103"/>
                    </a:cubicBezTo>
                    <a:cubicBezTo>
                      <a:pt x="8873" y="1086"/>
                      <a:pt x="8873" y="1053"/>
                      <a:pt x="8873" y="1036"/>
                    </a:cubicBezTo>
                    <a:cubicBezTo>
                      <a:pt x="8940" y="1036"/>
                      <a:pt x="8923" y="1086"/>
                      <a:pt x="8940" y="1137"/>
                    </a:cubicBezTo>
                    <a:close/>
                    <a:moveTo>
                      <a:pt x="9140" y="1086"/>
                    </a:moveTo>
                    <a:cubicBezTo>
                      <a:pt x="9157" y="1086"/>
                      <a:pt x="9157" y="1070"/>
                      <a:pt x="9157" y="1053"/>
                    </a:cubicBezTo>
                    <a:cubicBezTo>
                      <a:pt x="9140" y="1053"/>
                      <a:pt x="9140" y="1053"/>
                      <a:pt x="9140" y="1070"/>
                    </a:cubicBezTo>
                    <a:cubicBezTo>
                      <a:pt x="9140" y="1070"/>
                      <a:pt x="9140" y="1003"/>
                      <a:pt x="9174" y="1003"/>
                    </a:cubicBezTo>
                    <a:cubicBezTo>
                      <a:pt x="9157" y="1053"/>
                      <a:pt x="9190" y="1070"/>
                      <a:pt x="9157" y="1086"/>
                    </a:cubicBezTo>
                    <a:close/>
                    <a:moveTo>
                      <a:pt x="9190" y="1086"/>
                    </a:moveTo>
                    <a:lnTo>
                      <a:pt x="9190" y="1070"/>
                    </a:lnTo>
                    <a:cubicBezTo>
                      <a:pt x="9190" y="1070"/>
                      <a:pt x="9190" y="1070"/>
                      <a:pt x="9207" y="1070"/>
                    </a:cubicBezTo>
                    <a:cubicBezTo>
                      <a:pt x="9224" y="1070"/>
                      <a:pt x="9224" y="1070"/>
                      <a:pt x="9224" y="1070"/>
                    </a:cubicBezTo>
                    <a:lnTo>
                      <a:pt x="9257" y="1053"/>
                    </a:lnTo>
                    <a:cubicBezTo>
                      <a:pt x="9274" y="1053"/>
                      <a:pt x="9274" y="1053"/>
                      <a:pt x="9274" y="1053"/>
                    </a:cubicBezTo>
                    <a:cubicBezTo>
                      <a:pt x="9291" y="1053"/>
                      <a:pt x="9291" y="1053"/>
                      <a:pt x="9291" y="1053"/>
                    </a:cubicBezTo>
                    <a:lnTo>
                      <a:pt x="9374" y="1036"/>
                    </a:lnTo>
                    <a:cubicBezTo>
                      <a:pt x="9357" y="1020"/>
                      <a:pt x="9324" y="1003"/>
                      <a:pt x="9324" y="969"/>
                    </a:cubicBezTo>
                    <a:cubicBezTo>
                      <a:pt x="9291" y="1003"/>
                      <a:pt x="9341" y="1036"/>
                      <a:pt x="9307" y="1036"/>
                    </a:cubicBezTo>
                    <a:cubicBezTo>
                      <a:pt x="9291" y="1036"/>
                      <a:pt x="9291" y="1003"/>
                      <a:pt x="9274" y="1003"/>
                    </a:cubicBezTo>
                    <a:cubicBezTo>
                      <a:pt x="9274" y="1003"/>
                      <a:pt x="9257" y="1020"/>
                      <a:pt x="9257" y="1036"/>
                    </a:cubicBezTo>
                    <a:cubicBezTo>
                      <a:pt x="9241" y="1003"/>
                      <a:pt x="9224" y="986"/>
                      <a:pt x="9224" y="953"/>
                    </a:cubicBezTo>
                    <a:cubicBezTo>
                      <a:pt x="9190" y="969"/>
                      <a:pt x="9207" y="986"/>
                      <a:pt x="9190" y="969"/>
                    </a:cubicBezTo>
                    <a:cubicBezTo>
                      <a:pt x="9174" y="1003"/>
                      <a:pt x="9190" y="1036"/>
                      <a:pt x="9190" y="1086"/>
                    </a:cubicBezTo>
                    <a:close/>
                    <a:moveTo>
                      <a:pt x="9374" y="1036"/>
                    </a:moveTo>
                    <a:cubicBezTo>
                      <a:pt x="9474" y="1020"/>
                      <a:pt x="9558" y="1003"/>
                      <a:pt x="9642" y="986"/>
                    </a:cubicBezTo>
                    <a:cubicBezTo>
                      <a:pt x="9642" y="969"/>
                      <a:pt x="9642" y="969"/>
                      <a:pt x="9658" y="969"/>
                    </a:cubicBezTo>
                    <a:cubicBezTo>
                      <a:pt x="9642" y="953"/>
                      <a:pt x="9642" y="936"/>
                      <a:pt x="9625" y="936"/>
                    </a:cubicBezTo>
                    <a:cubicBezTo>
                      <a:pt x="9625" y="936"/>
                      <a:pt x="9642" y="919"/>
                      <a:pt x="9658" y="919"/>
                    </a:cubicBezTo>
                    <a:cubicBezTo>
                      <a:pt x="9642" y="919"/>
                      <a:pt x="9642" y="903"/>
                      <a:pt x="9642" y="869"/>
                    </a:cubicBezTo>
                    <a:cubicBezTo>
                      <a:pt x="9608" y="903"/>
                      <a:pt x="9608" y="969"/>
                      <a:pt x="9541" y="969"/>
                    </a:cubicBezTo>
                    <a:cubicBezTo>
                      <a:pt x="9541" y="886"/>
                      <a:pt x="9625" y="886"/>
                      <a:pt x="9591" y="802"/>
                    </a:cubicBezTo>
                    <a:cubicBezTo>
                      <a:pt x="9625" y="819"/>
                      <a:pt x="9591" y="752"/>
                      <a:pt x="9608" y="702"/>
                    </a:cubicBezTo>
                    <a:cubicBezTo>
                      <a:pt x="9525" y="685"/>
                      <a:pt x="9625" y="602"/>
                      <a:pt x="9591" y="518"/>
                    </a:cubicBezTo>
                    <a:cubicBezTo>
                      <a:pt x="9591" y="468"/>
                      <a:pt x="9642" y="535"/>
                      <a:pt x="9642" y="451"/>
                    </a:cubicBezTo>
                    <a:cubicBezTo>
                      <a:pt x="9658" y="451"/>
                      <a:pt x="9658" y="468"/>
                      <a:pt x="9675" y="468"/>
                    </a:cubicBezTo>
                    <a:cubicBezTo>
                      <a:pt x="9692" y="451"/>
                      <a:pt x="9675" y="418"/>
                      <a:pt x="9692" y="401"/>
                    </a:cubicBezTo>
                    <a:cubicBezTo>
                      <a:pt x="9725" y="418"/>
                      <a:pt x="9742" y="385"/>
                      <a:pt x="9775" y="401"/>
                    </a:cubicBezTo>
                    <a:cubicBezTo>
                      <a:pt x="9742" y="468"/>
                      <a:pt x="9708" y="518"/>
                      <a:pt x="9675" y="568"/>
                    </a:cubicBezTo>
                    <a:cubicBezTo>
                      <a:pt x="9675" y="568"/>
                      <a:pt x="9692" y="568"/>
                      <a:pt x="9692" y="585"/>
                    </a:cubicBezTo>
                    <a:cubicBezTo>
                      <a:pt x="9725" y="585"/>
                      <a:pt x="9708" y="535"/>
                      <a:pt x="9725" y="518"/>
                    </a:cubicBezTo>
                    <a:cubicBezTo>
                      <a:pt x="9742" y="518"/>
                      <a:pt x="9725" y="552"/>
                      <a:pt x="9758" y="552"/>
                    </a:cubicBezTo>
                    <a:cubicBezTo>
                      <a:pt x="9742" y="568"/>
                      <a:pt x="9725" y="568"/>
                      <a:pt x="9725" y="568"/>
                    </a:cubicBezTo>
                    <a:cubicBezTo>
                      <a:pt x="9742" y="602"/>
                      <a:pt x="9792" y="568"/>
                      <a:pt x="9809" y="602"/>
                    </a:cubicBezTo>
                    <a:cubicBezTo>
                      <a:pt x="9825" y="602"/>
                      <a:pt x="9825" y="585"/>
                      <a:pt x="9842" y="568"/>
                    </a:cubicBezTo>
                    <a:cubicBezTo>
                      <a:pt x="9859" y="568"/>
                      <a:pt x="9842" y="619"/>
                      <a:pt x="9842" y="619"/>
                    </a:cubicBezTo>
                    <a:cubicBezTo>
                      <a:pt x="9825" y="619"/>
                      <a:pt x="9809" y="619"/>
                      <a:pt x="9792" y="602"/>
                    </a:cubicBezTo>
                    <a:cubicBezTo>
                      <a:pt x="9775" y="635"/>
                      <a:pt x="9825" y="652"/>
                      <a:pt x="9792" y="669"/>
                    </a:cubicBezTo>
                    <a:cubicBezTo>
                      <a:pt x="9775" y="669"/>
                      <a:pt x="9775" y="652"/>
                      <a:pt x="9775" y="635"/>
                    </a:cubicBezTo>
                    <a:cubicBezTo>
                      <a:pt x="9742" y="619"/>
                      <a:pt x="9708" y="652"/>
                      <a:pt x="9692" y="635"/>
                    </a:cubicBezTo>
                    <a:cubicBezTo>
                      <a:pt x="9675" y="652"/>
                      <a:pt x="9675" y="702"/>
                      <a:pt x="9608" y="669"/>
                    </a:cubicBezTo>
                    <a:cubicBezTo>
                      <a:pt x="9625" y="736"/>
                      <a:pt x="9675" y="669"/>
                      <a:pt x="9708" y="702"/>
                    </a:cubicBezTo>
                    <a:cubicBezTo>
                      <a:pt x="9692" y="736"/>
                      <a:pt x="9692" y="719"/>
                      <a:pt x="9658" y="736"/>
                    </a:cubicBezTo>
                    <a:cubicBezTo>
                      <a:pt x="9658" y="769"/>
                      <a:pt x="9692" y="769"/>
                      <a:pt x="9692" y="802"/>
                    </a:cubicBezTo>
                    <a:cubicBezTo>
                      <a:pt x="9708" y="802"/>
                      <a:pt x="9725" y="802"/>
                      <a:pt x="9742" y="802"/>
                    </a:cubicBezTo>
                    <a:cubicBezTo>
                      <a:pt x="9742" y="769"/>
                      <a:pt x="9708" y="769"/>
                      <a:pt x="9708" y="736"/>
                    </a:cubicBezTo>
                    <a:cubicBezTo>
                      <a:pt x="9708" y="736"/>
                      <a:pt x="9742" y="786"/>
                      <a:pt x="9742" y="736"/>
                    </a:cubicBezTo>
                    <a:cubicBezTo>
                      <a:pt x="9775" y="786"/>
                      <a:pt x="9758" y="819"/>
                      <a:pt x="9792" y="869"/>
                    </a:cubicBezTo>
                    <a:cubicBezTo>
                      <a:pt x="9775" y="869"/>
                      <a:pt x="9775" y="869"/>
                      <a:pt x="9775" y="852"/>
                    </a:cubicBezTo>
                    <a:cubicBezTo>
                      <a:pt x="9742" y="869"/>
                      <a:pt x="9725" y="886"/>
                      <a:pt x="9708" y="936"/>
                    </a:cubicBezTo>
                    <a:cubicBezTo>
                      <a:pt x="9692" y="919"/>
                      <a:pt x="9708" y="919"/>
                      <a:pt x="9708" y="903"/>
                    </a:cubicBezTo>
                    <a:cubicBezTo>
                      <a:pt x="9675" y="886"/>
                      <a:pt x="9692" y="936"/>
                      <a:pt x="9675" y="936"/>
                    </a:cubicBezTo>
                    <a:cubicBezTo>
                      <a:pt x="9675" y="953"/>
                      <a:pt x="9692" y="953"/>
                      <a:pt x="9692" y="969"/>
                    </a:cubicBezTo>
                    <a:lnTo>
                      <a:pt x="9892" y="919"/>
                    </a:lnTo>
                    <a:cubicBezTo>
                      <a:pt x="9892" y="919"/>
                      <a:pt x="9926" y="903"/>
                      <a:pt x="9942" y="903"/>
                    </a:cubicBezTo>
                    <a:cubicBezTo>
                      <a:pt x="9926" y="852"/>
                      <a:pt x="9942" y="852"/>
                      <a:pt x="9926" y="802"/>
                    </a:cubicBezTo>
                    <a:cubicBezTo>
                      <a:pt x="9992" y="836"/>
                      <a:pt x="9976" y="819"/>
                      <a:pt x="10026" y="852"/>
                    </a:cubicBezTo>
                    <a:cubicBezTo>
                      <a:pt x="10043" y="852"/>
                      <a:pt x="10026" y="836"/>
                      <a:pt x="10026" y="819"/>
                    </a:cubicBezTo>
                    <a:cubicBezTo>
                      <a:pt x="10059" y="836"/>
                      <a:pt x="10059" y="819"/>
                      <a:pt x="10076" y="802"/>
                    </a:cubicBezTo>
                    <a:cubicBezTo>
                      <a:pt x="10126" y="802"/>
                      <a:pt x="10126" y="836"/>
                      <a:pt x="10143" y="869"/>
                    </a:cubicBezTo>
                    <a:cubicBezTo>
                      <a:pt x="10210" y="852"/>
                      <a:pt x="10276" y="836"/>
                      <a:pt x="10360" y="819"/>
                    </a:cubicBezTo>
                    <a:cubicBezTo>
                      <a:pt x="10377" y="819"/>
                      <a:pt x="10393" y="819"/>
                      <a:pt x="10427" y="802"/>
                    </a:cubicBezTo>
                    <a:cubicBezTo>
                      <a:pt x="10427" y="786"/>
                      <a:pt x="10410" y="769"/>
                      <a:pt x="10410" y="769"/>
                    </a:cubicBezTo>
                    <a:cubicBezTo>
                      <a:pt x="10410" y="736"/>
                      <a:pt x="10444" y="769"/>
                      <a:pt x="10444" y="769"/>
                    </a:cubicBezTo>
                    <a:cubicBezTo>
                      <a:pt x="10460" y="769"/>
                      <a:pt x="10460" y="752"/>
                      <a:pt x="10460" y="736"/>
                    </a:cubicBezTo>
                    <a:cubicBezTo>
                      <a:pt x="10460" y="736"/>
                      <a:pt x="10460" y="719"/>
                      <a:pt x="10444" y="719"/>
                    </a:cubicBezTo>
                    <a:cubicBezTo>
                      <a:pt x="10477" y="719"/>
                      <a:pt x="10477" y="702"/>
                      <a:pt x="10460" y="669"/>
                    </a:cubicBezTo>
                    <a:cubicBezTo>
                      <a:pt x="10427" y="652"/>
                      <a:pt x="10393" y="635"/>
                      <a:pt x="10343" y="619"/>
                    </a:cubicBezTo>
                    <a:cubicBezTo>
                      <a:pt x="10343" y="635"/>
                      <a:pt x="10327" y="635"/>
                      <a:pt x="10310" y="635"/>
                    </a:cubicBezTo>
                    <a:cubicBezTo>
                      <a:pt x="10310" y="619"/>
                      <a:pt x="10310" y="619"/>
                      <a:pt x="10293" y="602"/>
                    </a:cubicBezTo>
                    <a:cubicBezTo>
                      <a:pt x="10276" y="585"/>
                      <a:pt x="10226" y="568"/>
                      <a:pt x="10210" y="552"/>
                    </a:cubicBezTo>
                    <a:cubicBezTo>
                      <a:pt x="10210" y="585"/>
                      <a:pt x="10210" y="602"/>
                      <a:pt x="10193" y="635"/>
                    </a:cubicBezTo>
                    <a:cubicBezTo>
                      <a:pt x="10159" y="568"/>
                      <a:pt x="10126" y="652"/>
                      <a:pt x="10109" y="669"/>
                    </a:cubicBezTo>
                    <a:cubicBezTo>
                      <a:pt x="10109" y="585"/>
                      <a:pt x="10076" y="635"/>
                      <a:pt x="10043" y="635"/>
                    </a:cubicBezTo>
                    <a:cubicBezTo>
                      <a:pt x="10059" y="585"/>
                      <a:pt x="10093" y="568"/>
                      <a:pt x="10109" y="518"/>
                    </a:cubicBezTo>
                    <a:lnTo>
                      <a:pt x="10043" y="485"/>
                    </a:lnTo>
                    <a:cubicBezTo>
                      <a:pt x="10026" y="502"/>
                      <a:pt x="10026" y="502"/>
                      <a:pt x="10026" y="502"/>
                    </a:cubicBezTo>
                    <a:cubicBezTo>
                      <a:pt x="10026" y="518"/>
                      <a:pt x="10009" y="502"/>
                      <a:pt x="10009" y="468"/>
                    </a:cubicBezTo>
                    <a:cubicBezTo>
                      <a:pt x="9976" y="451"/>
                      <a:pt x="9942" y="451"/>
                      <a:pt x="9909" y="435"/>
                    </a:cubicBezTo>
                    <a:cubicBezTo>
                      <a:pt x="9909" y="435"/>
                      <a:pt x="9909" y="435"/>
                      <a:pt x="9909" y="435"/>
                    </a:cubicBezTo>
                    <a:cubicBezTo>
                      <a:pt x="9909" y="435"/>
                      <a:pt x="9892" y="435"/>
                      <a:pt x="9892" y="435"/>
                    </a:cubicBezTo>
                    <a:cubicBezTo>
                      <a:pt x="9892" y="435"/>
                      <a:pt x="9892" y="435"/>
                      <a:pt x="9892" y="418"/>
                    </a:cubicBezTo>
                    <a:cubicBezTo>
                      <a:pt x="9859" y="401"/>
                      <a:pt x="9825" y="401"/>
                      <a:pt x="9792" y="385"/>
                    </a:cubicBezTo>
                    <a:cubicBezTo>
                      <a:pt x="9525" y="301"/>
                      <a:pt x="9307" y="251"/>
                      <a:pt x="9040" y="201"/>
                    </a:cubicBezTo>
                    <a:cubicBezTo>
                      <a:pt x="9007" y="234"/>
                      <a:pt x="9073" y="284"/>
                      <a:pt x="9023" y="268"/>
                    </a:cubicBezTo>
                    <a:cubicBezTo>
                      <a:pt x="9023" y="284"/>
                      <a:pt x="9057" y="284"/>
                      <a:pt x="9040" y="318"/>
                    </a:cubicBezTo>
                    <a:cubicBezTo>
                      <a:pt x="9023" y="318"/>
                      <a:pt x="9023" y="335"/>
                      <a:pt x="9007" y="318"/>
                    </a:cubicBezTo>
                    <a:cubicBezTo>
                      <a:pt x="9007" y="335"/>
                      <a:pt x="8990" y="385"/>
                      <a:pt x="9007" y="368"/>
                    </a:cubicBezTo>
                    <a:cubicBezTo>
                      <a:pt x="9007" y="401"/>
                      <a:pt x="8990" y="351"/>
                      <a:pt x="8990" y="401"/>
                    </a:cubicBezTo>
                    <a:cubicBezTo>
                      <a:pt x="8956" y="401"/>
                      <a:pt x="8990" y="368"/>
                      <a:pt x="8990" y="351"/>
                    </a:cubicBezTo>
                    <a:cubicBezTo>
                      <a:pt x="8956" y="335"/>
                      <a:pt x="8973" y="385"/>
                      <a:pt x="8956" y="368"/>
                    </a:cubicBezTo>
                    <a:cubicBezTo>
                      <a:pt x="8973" y="335"/>
                      <a:pt x="8923" y="335"/>
                      <a:pt x="8923" y="284"/>
                    </a:cubicBezTo>
                    <a:cubicBezTo>
                      <a:pt x="8906" y="318"/>
                      <a:pt x="8906" y="284"/>
                      <a:pt x="8873" y="268"/>
                    </a:cubicBezTo>
                    <a:cubicBezTo>
                      <a:pt x="8890" y="335"/>
                      <a:pt x="8873" y="335"/>
                      <a:pt x="8856" y="368"/>
                    </a:cubicBezTo>
                    <a:cubicBezTo>
                      <a:pt x="8840" y="351"/>
                      <a:pt x="8840" y="351"/>
                      <a:pt x="8840" y="401"/>
                    </a:cubicBezTo>
                    <a:cubicBezTo>
                      <a:pt x="8823" y="401"/>
                      <a:pt x="8806" y="401"/>
                      <a:pt x="8806" y="385"/>
                    </a:cubicBezTo>
                    <a:cubicBezTo>
                      <a:pt x="8756" y="435"/>
                      <a:pt x="8806" y="502"/>
                      <a:pt x="8773" y="535"/>
                    </a:cubicBezTo>
                    <a:cubicBezTo>
                      <a:pt x="8806" y="552"/>
                      <a:pt x="8823" y="502"/>
                      <a:pt x="8840" y="535"/>
                    </a:cubicBezTo>
                    <a:cubicBezTo>
                      <a:pt x="8856" y="535"/>
                      <a:pt x="8856" y="502"/>
                      <a:pt x="8856" y="468"/>
                    </a:cubicBezTo>
                    <a:cubicBezTo>
                      <a:pt x="8873" y="485"/>
                      <a:pt x="8890" y="468"/>
                      <a:pt x="8873" y="451"/>
                    </a:cubicBezTo>
                    <a:cubicBezTo>
                      <a:pt x="8890" y="451"/>
                      <a:pt x="8906" y="468"/>
                      <a:pt x="8923" y="468"/>
                    </a:cubicBezTo>
                    <a:cubicBezTo>
                      <a:pt x="8906" y="502"/>
                      <a:pt x="8906" y="552"/>
                      <a:pt x="8873" y="585"/>
                    </a:cubicBezTo>
                    <a:cubicBezTo>
                      <a:pt x="8890" y="635"/>
                      <a:pt x="8956" y="568"/>
                      <a:pt x="8923" y="535"/>
                    </a:cubicBezTo>
                    <a:cubicBezTo>
                      <a:pt x="8923" y="535"/>
                      <a:pt x="8940" y="535"/>
                      <a:pt x="8956" y="535"/>
                    </a:cubicBezTo>
                    <a:cubicBezTo>
                      <a:pt x="8956" y="568"/>
                      <a:pt x="8973" y="619"/>
                      <a:pt x="8956" y="635"/>
                    </a:cubicBezTo>
                    <a:cubicBezTo>
                      <a:pt x="8956" y="635"/>
                      <a:pt x="8973" y="635"/>
                      <a:pt x="8990" y="652"/>
                    </a:cubicBezTo>
                    <a:cubicBezTo>
                      <a:pt x="9007" y="652"/>
                      <a:pt x="8990" y="635"/>
                      <a:pt x="8990" y="619"/>
                    </a:cubicBezTo>
                    <a:cubicBezTo>
                      <a:pt x="8990" y="619"/>
                      <a:pt x="8990" y="619"/>
                      <a:pt x="8990" y="619"/>
                    </a:cubicBezTo>
                    <a:cubicBezTo>
                      <a:pt x="8990" y="619"/>
                      <a:pt x="8990" y="619"/>
                      <a:pt x="8990" y="619"/>
                    </a:cubicBezTo>
                    <a:cubicBezTo>
                      <a:pt x="9007" y="635"/>
                      <a:pt x="9040" y="669"/>
                      <a:pt x="9023" y="702"/>
                    </a:cubicBezTo>
                    <a:cubicBezTo>
                      <a:pt x="9007" y="719"/>
                      <a:pt x="8973" y="702"/>
                      <a:pt x="8973" y="719"/>
                    </a:cubicBezTo>
                    <a:cubicBezTo>
                      <a:pt x="8990" y="752"/>
                      <a:pt x="9007" y="702"/>
                      <a:pt x="9023" y="736"/>
                    </a:cubicBezTo>
                    <a:cubicBezTo>
                      <a:pt x="9040" y="769"/>
                      <a:pt x="8990" y="752"/>
                      <a:pt x="9007" y="786"/>
                    </a:cubicBezTo>
                    <a:cubicBezTo>
                      <a:pt x="9023" y="836"/>
                      <a:pt x="9073" y="786"/>
                      <a:pt x="9090" y="802"/>
                    </a:cubicBezTo>
                    <a:cubicBezTo>
                      <a:pt x="9107" y="752"/>
                      <a:pt x="9107" y="685"/>
                      <a:pt x="9174" y="669"/>
                    </a:cubicBezTo>
                    <a:cubicBezTo>
                      <a:pt x="9174" y="652"/>
                      <a:pt x="9140" y="669"/>
                      <a:pt x="9157" y="635"/>
                    </a:cubicBezTo>
                    <a:cubicBezTo>
                      <a:pt x="9157" y="619"/>
                      <a:pt x="9157" y="652"/>
                      <a:pt x="9140" y="635"/>
                    </a:cubicBezTo>
                    <a:cubicBezTo>
                      <a:pt x="9140" y="585"/>
                      <a:pt x="9157" y="585"/>
                      <a:pt x="9140" y="535"/>
                    </a:cubicBezTo>
                    <a:cubicBezTo>
                      <a:pt x="9174" y="518"/>
                      <a:pt x="9207" y="585"/>
                      <a:pt x="9190" y="602"/>
                    </a:cubicBezTo>
                    <a:cubicBezTo>
                      <a:pt x="9207" y="619"/>
                      <a:pt x="9224" y="619"/>
                      <a:pt x="9257" y="635"/>
                    </a:cubicBezTo>
                    <a:cubicBezTo>
                      <a:pt x="9241" y="669"/>
                      <a:pt x="9190" y="685"/>
                      <a:pt x="9190" y="719"/>
                    </a:cubicBezTo>
                    <a:cubicBezTo>
                      <a:pt x="9190" y="752"/>
                      <a:pt x="9224" y="769"/>
                      <a:pt x="9274" y="769"/>
                    </a:cubicBezTo>
                    <a:cubicBezTo>
                      <a:pt x="9291" y="752"/>
                      <a:pt x="9291" y="719"/>
                      <a:pt x="9307" y="685"/>
                    </a:cubicBezTo>
                    <a:cubicBezTo>
                      <a:pt x="9307" y="685"/>
                      <a:pt x="9324" y="702"/>
                      <a:pt x="9324" y="685"/>
                    </a:cubicBezTo>
                    <a:cubicBezTo>
                      <a:pt x="9341" y="736"/>
                      <a:pt x="9408" y="719"/>
                      <a:pt x="9424" y="685"/>
                    </a:cubicBezTo>
                    <a:cubicBezTo>
                      <a:pt x="9441" y="652"/>
                      <a:pt x="9424" y="819"/>
                      <a:pt x="9357" y="819"/>
                    </a:cubicBezTo>
                    <a:cubicBezTo>
                      <a:pt x="9374" y="836"/>
                      <a:pt x="9408" y="836"/>
                      <a:pt x="9391" y="869"/>
                    </a:cubicBezTo>
                    <a:cubicBezTo>
                      <a:pt x="9374" y="869"/>
                      <a:pt x="9374" y="852"/>
                      <a:pt x="9357" y="836"/>
                    </a:cubicBezTo>
                    <a:cubicBezTo>
                      <a:pt x="9341" y="852"/>
                      <a:pt x="9374" y="869"/>
                      <a:pt x="9357" y="886"/>
                    </a:cubicBezTo>
                    <a:cubicBezTo>
                      <a:pt x="9341" y="903"/>
                      <a:pt x="9341" y="886"/>
                      <a:pt x="9324" y="886"/>
                    </a:cubicBezTo>
                    <a:cubicBezTo>
                      <a:pt x="9307" y="903"/>
                      <a:pt x="9307" y="936"/>
                      <a:pt x="9274" y="936"/>
                    </a:cubicBezTo>
                    <a:cubicBezTo>
                      <a:pt x="9324" y="919"/>
                      <a:pt x="9391" y="969"/>
                      <a:pt x="9374" y="1036"/>
                    </a:cubicBezTo>
                    <a:close/>
                    <a:moveTo>
                      <a:pt x="9942" y="919"/>
                    </a:moveTo>
                    <a:cubicBezTo>
                      <a:pt x="9942" y="903"/>
                      <a:pt x="9942" y="903"/>
                      <a:pt x="9942" y="903"/>
                    </a:cubicBezTo>
                    <a:cubicBezTo>
                      <a:pt x="9976" y="903"/>
                      <a:pt x="9976" y="869"/>
                      <a:pt x="10009" y="852"/>
                    </a:cubicBezTo>
                    <a:cubicBezTo>
                      <a:pt x="10009" y="869"/>
                      <a:pt x="10009" y="886"/>
                      <a:pt x="10009" y="903"/>
                    </a:cubicBezTo>
                    <a:lnTo>
                      <a:pt x="9992" y="903"/>
                    </a:lnTo>
                    <a:cubicBezTo>
                      <a:pt x="9992" y="886"/>
                      <a:pt x="9959" y="886"/>
                      <a:pt x="9959" y="903"/>
                    </a:cubicBezTo>
                    <a:close/>
                    <a:moveTo>
                      <a:pt x="10444" y="802"/>
                    </a:moveTo>
                    <a:cubicBezTo>
                      <a:pt x="10460" y="802"/>
                      <a:pt x="10460" y="786"/>
                      <a:pt x="10477" y="786"/>
                    </a:cubicBezTo>
                    <a:cubicBezTo>
                      <a:pt x="10477" y="786"/>
                      <a:pt x="10477" y="802"/>
                      <a:pt x="10460" y="802"/>
                    </a:cubicBezTo>
                    <a:close/>
                    <a:moveTo>
                      <a:pt x="10494" y="802"/>
                    </a:moveTo>
                    <a:cubicBezTo>
                      <a:pt x="10527" y="786"/>
                      <a:pt x="10561" y="786"/>
                      <a:pt x="10594" y="769"/>
                    </a:cubicBezTo>
                    <a:cubicBezTo>
                      <a:pt x="10594" y="769"/>
                      <a:pt x="10594" y="769"/>
                      <a:pt x="10577" y="769"/>
                    </a:cubicBezTo>
                    <a:cubicBezTo>
                      <a:pt x="10577" y="736"/>
                      <a:pt x="10577" y="736"/>
                      <a:pt x="10577" y="719"/>
                    </a:cubicBezTo>
                    <a:cubicBezTo>
                      <a:pt x="10561" y="702"/>
                      <a:pt x="10544" y="702"/>
                      <a:pt x="10527" y="685"/>
                    </a:cubicBezTo>
                    <a:cubicBezTo>
                      <a:pt x="10510" y="719"/>
                      <a:pt x="10494" y="736"/>
                      <a:pt x="10477" y="736"/>
                    </a:cubicBezTo>
                    <a:cubicBezTo>
                      <a:pt x="10477" y="752"/>
                      <a:pt x="10494" y="786"/>
                      <a:pt x="10494" y="802"/>
                    </a:cubicBezTo>
                    <a:close/>
                    <a:moveTo>
                      <a:pt x="10611" y="769"/>
                    </a:moveTo>
                    <a:cubicBezTo>
                      <a:pt x="10627" y="752"/>
                      <a:pt x="10627" y="752"/>
                      <a:pt x="10627" y="752"/>
                    </a:cubicBezTo>
                    <a:lnTo>
                      <a:pt x="10627" y="752"/>
                    </a:lnTo>
                    <a:cubicBezTo>
                      <a:pt x="10627" y="752"/>
                      <a:pt x="10611" y="752"/>
                      <a:pt x="10611" y="769"/>
                    </a:cubicBezTo>
                    <a:close/>
                    <a:moveTo>
                      <a:pt x="10143" y="535"/>
                    </a:moveTo>
                    <a:cubicBezTo>
                      <a:pt x="10143" y="535"/>
                      <a:pt x="10143" y="535"/>
                      <a:pt x="10143" y="535"/>
                    </a:cubicBezTo>
                    <a:cubicBezTo>
                      <a:pt x="10143" y="535"/>
                      <a:pt x="10143" y="535"/>
                      <a:pt x="10143" y="535"/>
                    </a:cubicBezTo>
                    <a:close/>
                    <a:moveTo>
                      <a:pt x="8990" y="201"/>
                    </a:moveTo>
                    <a:cubicBezTo>
                      <a:pt x="8990" y="218"/>
                      <a:pt x="9023" y="201"/>
                      <a:pt x="9023" y="234"/>
                    </a:cubicBezTo>
                    <a:cubicBezTo>
                      <a:pt x="8990" y="234"/>
                      <a:pt x="9007" y="201"/>
                      <a:pt x="8973" y="201"/>
                    </a:cubicBezTo>
                    <a:cubicBezTo>
                      <a:pt x="8973" y="234"/>
                      <a:pt x="8940" y="218"/>
                      <a:pt x="8956" y="251"/>
                    </a:cubicBezTo>
                    <a:cubicBezTo>
                      <a:pt x="8973" y="251"/>
                      <a:pt x="8990" y="234"/>
                      <a:pt x="9007" y="251"/>
                    </a:cubicBezTo>
                    <a:cubicBezTo>
                      <a:pt x="8990" y="284"/>
                      <a:pt x="8923" y="284"/>
                      <a:pt x="8906" y="268"/>
                    </a:cubicBezTo>
                    <a:cubicBezTo>
                      <a:pt x="8940" y="251"/>
                      <a:pt x="8923" y="218"/>
                      <a:pt x="8923" y="184"/>
                    </a:cubicBezTo>
                    <a:cubicBezTo>
                      <a:pt x="8940" y="184"/>
                      <a:pt x="8973" y="184"/>
                      <a:pt x="8990" y="201"/>
                    </a:cubicBezTo>
                    <a:close/>
                    <a:moveTo>
                      <a:pt x="8121" y="101"/>
                    </a:moveTo>
                    <a:cubicBezTo>
                      <a:pt x="8104" y="101"/>
                      <a:pt x="8071" y="101"/>
                      <a:pt x="8054" y="84"/>
                    </a:cubicBezTo>
                    <a:cubicBezTo>
                      <a:pt x="8071" y="101"/>
                      <a:pt x="8088" y="101"/>
                      <a:pt x="8088" y="117"/>
                    </a:cubicBezTo>
                    <a:cubicBezTo>
                      <a:pt x="8104" y="117"/>
                      <a:pt x="8121" y="101"/>
                      <a:pt x="8121" y="101"/>
                    </a:cubicBezTo>
                    <a:close/>
                    <a:moveTo>
                      <a:pt x="7536" y="50"/>
                    </a:moveTo>
                    <a:cubicBezTo>
                      <a:pt x="7503" y="50"/>
                      <a:pt x="7453" y="50"/>
                      <a:pt x="7403" y="50"/>
                    </a:cubicBezTo>
                    <a:lnTo>
                      <a:pt x="7403" y="50"/>
                    </a:lnTo>
                    <a:cubicBezTo>
                      <a:pt x="7436" y="67"/>
                      <a:pt x="7536" y="101"/>
                      <a:pt x="7536" y="50"/>
                    </a:cubicBezTo>
                    <a:close/>
                    <a:moveTo>
                      <a:pt x="7169" y="34"/>
                    </a:moveTo>
                    <a:cubicBezTo>
                      <a:pt x="7135" y="34"/>
                      <a:pt x="7119" y="34"/>
                      <a:pt x="7085" y="34"/>
                    </a:cubicBezTo>
                    <a:cubicBezTo>
                      <a:pt x="7085" y="50"/>
                      <a:pt x="7085" y="67"/>
                      <a:pt x="7068" y="67"/>
                    </a:cubicBezTo>
                    <a:cubicBezTo>
                      <a:pt x="7102" y="84"/>
                      <a:pt x="7119" y="67"/>
                      <a:pt x="7119" y="117"/>
                    </a:cubicBezTo>
                    <a:cubicBezTo>
                      <a:pt x="7102" y="117"/>
                      <a:pt x="7102" y="101"/>
                      <a:pt x="7085" y="101"/>
                    </a:cubicBezTo>
                    <a:cubicBezTo>
                      <a:pt x="7085" y="134"/>
                      <a:pt x="7102" y="134"/>
                      <a:pt x="7102" y="134"/>
                    </a:cubicBezTo>
                    <a:cubicBezTo>
                      <a:pt x="7068" y="167"/>
                      <a:pt x="7068" y="84"/>
                      <a:pt x="7052" y="134"/>
                    </a:cubicBezTo>
                    <a:cubicBezTo>
                      <a:pt x="7068" y="134"/>
                      <a:pt x="7068" y="151"/>
                      <a:pt x="7068" y="184"/>
                    </a:cubicBezTo>
                    <a:cubicBezTo>
                      <a:pt x="7035" y="167"/>
                      <a:pt x="7052" y="184"/>
                      <a:pt x="7068" y="218"/>
                    </a:cubicBezTo>
                    <a:cubicBezTo>
                      <a:pt x="7052" y="218"/>
                      <a:pt x="7052" y="234"/>
                      <a:pt x="7052" y="234"/>
                    </a:cubicBezTo>
                    <a:cubicBezTo>
                      <a:pt x="7035" y="218"/>
                      <a:pt x="7018" y="201"/>
                      <a:pt x="7002" y="184"/>
                    </a:cubicBezTo>
                    <a:cubicBezTo>
                      <a:pt x="6985" y="201"/>
                      <a:pt x="7002" y="234"/>
                      <a:pt x="6985" y="234"/>
                    </a:cubicBezTo>
                    <a:cubicBezTo>
                      <a:pt x="6985" y="201"/>
                      <a:pt x="6968" y="184"/>
                      <a:pt x="6968" y="151"/>
                    </a:cubicBezTo>
                    <a:cubicBezTo>
                      <a:pt x="7002" y="151"/>
                      <a:pt x="7002" y="134"/>
                      <a:pt x="7018" y="151"/>
                    </a:cubicBezTo>
                    <a:cubicBezTo>
                      <a:pt x="7018" y="134"/>
                      <a:pt x="7018" y="117"/>
                      <a:pt x="7018" y="101"/>
                    </a:cubicBezTo>
                    <a:cubicBezTo>
                      <a:pt x="6935" y="167"/>
                      <a:pt x="6935" y="84"/>
                      <a:pt x="6851" y="67"/>
                    </a:cubicBezTo>
                    <a:cubicBezTo>
                      <a:pt x="6885" y="84"/>
                      <a:pt x="6751" y="167"/>
                      <a:pt x="6718" y="101"/>
                    </a:cubicBezTo>
                    <a:cubicBezTo>
                      <a:pt x="6684" y="134"/>
                      <a:pt x="6701" y="151"/>
                      <a:pt x="6718" y="184"/>
                    </a:cubicBezTo>
                    <a:cubicBezTo>
                      <a:pt x="6734" y="184"/>
                      <a:pt x="6734" y="167"/>
                      <a:pt x="6734" y="167"/>
                    </a:cubicBezTo>
                    <a:cubicBezTo>
                      <a:pt x="6768" y="167"/>
                      <a:pt x="6734" y="218"/>
                      <a:pt x="6768" y="218"/>
                    </a:cubicBezTo>
                    <a:cubicBezTo>
                      <a:pt x="6768" y="201"/>
                      <a:pt x="6801" y="251"/>
                      <a:pt x="6818" y="201"/>
                    </a:cubicBezTo>
                    <a:cubicBezTo>
                      <a:pt x="6818" y="234"/>
                      <a:pt x="6801" y="234"/>
                      <a:pt x="6801" y="268"/>
                    </a:cubicBezTo>
                    <a:cubicBezTo>
                      <a:pt x="6818" y="268"/>
                      <a:pt x="6818" y="268"/>
                      <a:pt x="6834" y="268"/>
                    </a:cubicBezTo>
                    <a:cubicBezTo>
                      <a:pt x="6834" y="251"/>
                      <a:pt x="6818" y="218"/>
                      <a:pt x="6834" y="218"/>
                    </a:cubicBezTo>
                    <a:cubicBezTo>
                      <a:pt x="6868" y="218"/>
                      <a:pt x="6868" y="268"/>
                      <a:pt x="6885" y="268"/>
                    </a:cubicBezTo>
                    <a:cubicBezTo>
                      <a:pt x="6834" y="268"/>
                      <a:pt x="6868" y="318"/>
                      <a:pt x="6868" y="335"/>
                    </a:cubicBezTo>
                    <a:cubicBezTo>
                      <a:pt x="6851" y="318"/>
                      <a:pt x="6818" y="418"/>
                      <a:pt x="6784" y="368"/>
                    </a:cubicBezTo>
                    <a:cubicBezTo>
                      <a:pt x="6801" y="368"/>
                      <a:pt x="6784" y="351"/>
                      <a:pt x="6818" y="335"/>
                    </a:cubicBezTo>
                    <a:cubicBezTo>
                      <a:pt x="6784" y="351"/>
                      <a:pt x="6784" y="301"/>
                      <a:pt x="6768" y="335"/>
                    </a:cubicBezTo>
                    <a:cubicBezTo>
                      <a:pt x="6784" y="335"/>
                      <a:pt x="6784" y="368"/>
                      <a:pt x="6768" y="368"/>
                    </a:cubicBezTo>
                    <a:cubicBezTo>
                      <a:pt x="6734" y="351"/>
                      <a:pt x="6651" y="335"/>
                      <a:pt x="6651" y="284"/>
                    </a:cubicBezTo>
                    <a:cubicBezTo>
                      <a:pt x="6634" y="284"/>
                      <a:pt x="6634" y="301"/>
                      <a:pt x="6601" y="301"/>
                    </a:cubicBezTo>
                    <a:cubicBezTo>
                      <a:pt x="6601" y="251"/>
                      <a:pt x="6567" y="234"/>
                      <a:pt x="6534" y="234"/>
                    </a:cubicBezTo>
                    <a:cubicBezTo>
                      <a:pt x="6534" y="234"/>
                      <a:pt x="6534" y="268"/>
                      <a:pt x="6500" y="268"/>
                    </a:cubicBezTo>
                    <a:cubicBezTo>
                      <a:pt x="6500" y="251"/>
                      <a:pt x="6484" y="234"/>
                      <a:pt x="6467" y="218"/>
                    </a:cubicBezTo>
                    <a:cubicBezTo>
                      <a:pt x="6450" y="251"/>
                      <a:pt x="6417" y="251"/>
                      <a:pt x="6417" y="301"/>
                    </a:cubicBezTo>
                    <a:cubicBezTo>
                      <a:pt x="6467" y="318"/>
                      <a:pt x="6484" y="418"/>
                      <a:pt x="6484" y="468"/>
                    </a:cubicBezTo>
                    <a:cubicBezTo>
                      <a:pt x="6517" y="451"/>
                      <a:pt x="6534" y="468"/>
                      <a:pt x="6517" y="502"/>
                    </a:cubicBezTo>
                    <a:cubicBezTo>
                      <a:pt x="6550" y="485"/>
                      <a:pt x="6550" y="518"/>
                      <a:pt x="6567" y="502"/>
                    </a:cubicBezTo>
                    <a:cubicBezTo>
                      <a:pt x="6567" y="485"/>
                      <a:pt x="6567" y="468"/>
                      <a:pt x="6584" y="451"/>
                    </a:cubicBezTo>
                    <a:lnTo>
                      <a:pt x="6617" y="451"/>
                    </a:lnTo>
                    <a:cubicBezTo>
                      <a:pt x="6651" y="518"/>
                      <a:pt x="6651" y="585"/>
                      <a:pt x="6567" y="502"/>
                    </a:cubicBezTo>
                    <a:cubicBezTo>
                      <a:pt x="6567" y="518"/>
                      <a:pt x="6567" y="518"/>
                      <a:pt x="6550" y="518"/>
                    </a:cubicBezTo>
                    <a:cubicBezTo>
                      <a:pt x="6550" y="518"/>
                      <a:pt x="6550" y="518"/>
                      <a:pt x="6550" y="535"/>
                    </a:cubicBezTo>
                    <a:cubicBezTo>
                      <a:pt x="6534" y="602"/>
                      <a:pt x="6601" y="619"/>
                      <a:pt x="6634" y="652"/>
                    </a:cubicBezTo>
                    <a:cubicBezTo>
                      <a:pt x="6651" y="602"/>
                      <a:pt x="6684" y="585"/>
                      <a:pt x="6734" y="602"/>
                    </a:cubicBezTo>
                    <a:cubicBezTo>
                      <a:pt x="6734" y="585"/>
                      <a:pt x="6734" y="552"/>
                      <a:pt x="6751" y="552"/>
                    </a:cubicBezTo>
                    <a:cubicBezTo>
                      <a:pt x="6751" y="552"/>
                      <a:pt x="6768" y="568"/>
                      <a:pt x="6784" y="568"/>
                    </a:cubicBezTo>
                    <a:cubicBezTo>
                      <a:pt x="6801" y="518"/>
                      <a:pt x="6818" y="502"/>
                      <a:pt x="6868" y="468"/>
                    </a:cubicBezTo>
                    <a:cubicBezTo>
                      <a:pt x="6868" y="451"/>
                      <a:pt x="6834" y="435"/>
                      <a:pt x="6868" y="435"/>
                    </a:cubicBezTo>
                    <a:cubicBezTo>
                      <a:pt x="6885" y="418"/>
                      <a:pt x="6851" y="418"/>
                      <a:pt x="6851" y="401"/>
                    </a:cubicBezTo>
                    <a:cubicBezTo>
                      <a:pt x="6868" y="401"/>
                      <a:pt x="6868" y="385"/>
                      <a:pt x="6885" y="368"/>
                    </a:cubicBezTo>
                    <a:cubicBezTo>
                      <a:pt x="6885" y="418"/>
                      <a:pt x="6918" y="351"/>
                      <a:pt x="6935" y="401"/>
                    </a:cubicBezTo>
                    <a:cubicBezTo>
                      <a:pt x="6935" y="451"/>
                      <a:pt x="6935" y="485"/>
                      <a:pt x="6918" y="468"/>
                    </a:cubicBezTo>
                    <a:cubicBezTo>
                      <a:pt x="6935" y="485"/>
                      <a:pt x="6951" y="518"/>
                      <a:pt x="6951" y="535"/>
                    </a:cubicBezTo>
                    <a:cubicBezTo>
                      <a:pt x="6985" y="552"/>
                      <a:pt x="7035" y="552"/>
                      <a:pt x="7035" y="602"/>
                    </a:cubicBezTo>
                    <a:cubicBezTo>
                      <a:pt x="7035" y="619"/>
                      <a:pt x="7018" y="619"/>
                      <a:pt x="7002" y="635"/>
                    </a:cubicBezTo>
                    <a:cubicBezTo>
                      <a:pt x="7002" y="619"/>
                      <a:pt x="7052" y="585"/>
                      <a:pt x="7018" y="568"/>
                    </a:cubicBezTo>
                    <a:cubicBezTo>
                      <a:pt x="7018" y="619"/>
                      <a:pt x="6985" y="585"/>
                      <a:pt x="6985" y="619"/>
                    </a:cubicBezTo>
                    <a:cubicBezTo>
                      <a:pt x="7002" y="652"/>
                      <a:pt x="7018" y="719"/>
                      <a:pt x="7002" y="736"/>
                    </a:cubicBezTo>
                    <a:cubicBezTo>
                      <a:pt x="7052" y="719"/>
                      <a:pt x="7018" y="702"/>
                      <a:pt x="7002" y="635"/>
                    </a:cubicBezTo>
                    <a:cubicBezTo>
                      <a:pt x="7018" y="635"/>
                      <a:pt x="7035" y="635"/>
                      <a:pt x="7035" y="635"/>
                    </a:cubicBezTo>
                    <a:cubicBezTo>
                      <a:pt x="7035" y="702"/>
                      <a:pt x="7068" y="669"/>
                      <a:pt x="7085" y="685"/>
                    </a:cubicBezTo>
                    <a:cubicBezTo>
                      <a:pt x="7018" y="702"/>
                      <a:pt x="7035" y="736"/>
                      <a:pt x="7068" y="769"/>
                    </a:cubicBezTo>
                    <a:cubicBezTo>
                      <a:pt x="7119" y="769"/>
                      <a:pt x="7135" y="736"/>
                      <a:pt x="7102" y="702"/>
                    </a:cubicBezTo>
                    <a:cubicBezTo>
                      <a:pt x="7135" y="685"/>
                      <a:pt x="7135" y="619"/>
                      <a:pt x="7135" y="568"/>
                    </a:cubicBezTo>
                    <a:cubicBezTo>
                      <a:pt x="7152" y="585"/>
                      <a:pt x="7152" y="585"/>
                      <a:pt x="7169" y="568"/>
                    </a:cubicBezTo>
                    <a:cubicBezTo>
                      <a:pt x="7169" y="585"/>
                      <a:pt x="7152" y="602"/>
                      <a:pt x="7152" y="602"/>
                    </a:cubicBezTo>
                    <a:cubicBezTo>
                      <a:pt x="7169" y="602"/>
                      <a:pt x="7219" y="585"/>
                      <a:pt x="7185" y="568"/>
                    </a:cubicBezTo>
                    <a:cubicBezTo>
                      <a:pt x="7185" y="585"/>
                      <a:pt x="7185" y="585"/>
                      <a:pt x="7185" y="585"/>
                    </a:cubicBezTo>
                    <a:cubicBezTo>
                      <a:pt x="7169" y="568"/>
                      <a:pt x="7152" y="552"/>
                      <a:pt x="7152" y="535"/>
                    </a:cubicBezTo>
                    <a:cubicBezTo>
                      <a:pt x="7185" y="552"/>
                      <a:pt x="7152" y="518"/>
                      <a:pt x="7152" y="502"/>
                    </a:cubicBezTo>
                    <a:cubicBezTo>
                      <a:pt x="7219" y="502"/>
                      <a:pt x="7202" y="418"/>
                      <a:pt x="7235" y="385"/>
                    </a:cubicBezTo>
                    <a:cubicBezTo>
                      <a:pt x="7235" y="401"/>
                      <a:pt x="7269" y="418"/>
                      <a:pt x="7269" y="401"/>
                    </a:cubicBezTo>
                    <a:cubicBezTo>
                      <a:pt x="7235" y="385"/>
                      <a:pt x="7302" y="401"/>
                      <a:pt x="7286" y="368"/>
                    </a:cubicBezTo>
                    <a:cubicBezTo>
                      <a:pt x="7269" y="351"/>
                      <a:pt x="7286" y="284"/>
                      <a:pt x="7252" y="268"/>
                    </a:cubicBezTo>
                    <a:cubicBezTo>
                      <a:pt x="7302" y="251"/>
                      <a:pt x="7286" y="284"/>
                      <a:pt x="7286" y="301"/>
                    </a:cubicBezTo>
                    <a:cubicBezTo>
                      <a:pt x="7319" y="284"/>
                      <a:pt x="7352" y="268"/>
                      <a:pt x="7369" y="301"/>
                    </a:cubicBezTo>
                    <a:cubicBezTo>
                      <a:pt x="7319" y="301"/>
                      <a:pt x="7419" y="368"/>
                      <a:pt x="7352" y="385"/>
                    </a:cubicBezTo>
                    <a:cubicBezTo>
                      <a:pt x="7369" y="385"/>
                      <a:pt x="7369" y="418"/>
                      <a:pt x="7386" y="418"/>
                    </a:cubicBezTo>
                    <a:cubicBezTo>
                      <a:pt x="7386" y="368"/>
                      <a:pt x="7419" y="335"/>
                      <a:pt x="7453" y="268"/>
                    </a:cubicBezTo>
                    <a:cubicBezTo>
                      <a:pt x="7469" y="301"/>
                      <a:pt x="7503" y="268"/>
                      <a:pt x="7520" y="234"/>
                    </a:cubicBezTo>
                    <a:cubicBezTo>
                      <a:pt x="7503" y="218"/>
                      <a:pt x="7469" y="201"/>
                      <a:pt x="7469" y="167"/>
                    </a:cubicBezTo>
                    <a:cubicBezTo>
                      <a:pt x="7436" y="218"/>
                      <a:pt x="7403" y="167"/>
                      <a:pt x="7403" y="117"/>
                    </a:cubicBezTo>
                    <a:cubicBezTo>
                      <a:pt x="7369" y="117"/>
                      <a:pt x="7319" y="134"/>
                      <a:pt x="7269" y="134"/>
                    </a:cubicBezTo>
                    <a:cubicBezTo>
                      <a:pt x="7269" y="117"/>
                      <a:pt x="7269" y="101"/>
                      <a:pt x="7286" y="101"/>
                    </a:cubicBezTo>
                    <a:cubicBezTo>
                      <a:pt x="7252" y="101"/>
                      <a:pt x="7235" y="134"/>
                      <a:pt x="7202" y="151"/>
                    </a:cubicBezTo>
                    <a:cubicBezTo>
                      <a:pt x="7169" y="134"/>
                      <a:pt x="7235" y="50"/>
                      <a:pt x="7185" y="67"/>
                    </a:cubicBezTo>
                    <a:cubicBezTo>
                      <a:pt x="7202" y="67"/>
                      <a:pt x="7169" y="84"/>
                      <a:pt x="7169" y="101"/>
                    </a:cubicBezTo>
                    <a:cubicBezTo>
                      <a:pt x="7152" y="67"/>
                      <a:pt x="7169" y="67"/>
                      <a:pt x="7169" y="34"/>
                    </a:cubicBezTo>
                    <a:close/>
                    <a:moveTo>
                      <a:pt x="6834" y="34"/>
                    </a:moveTo>
                    <a:cubicBezTo>
                      <a:pt x="6834" y="50"/>
                      <a:pt x="6834" y="67"/>
                      <a:pt x="6834" y="67"/>
                    </a:cubicBezTo>
                    <a:cubicBezTo>
                      <a:pt x="6818" y="101"/>
                      <a:pt x="6818" y="34"/>
                      <a:pt x="6801" y="34"/>
                    </a:cubicBezTo>
                    <a:cubicBezTo>
                      <a:pt x="6768" y="67"/>
                      <a:pt x="6734" y="34"/>
                      <a:pt x="6718" y="17"/>
                    </a:cubicBezTo>
                    <a:cubicBezTo>
                      <a:pt x="6751" y="34"/>
                      <a:pt x="6801" y="34"/>
                      <a:pt x="6834" y="34"/>
                    </a:cubicBezTo>
                    <a:close/>
                    <a:moveTo>
                      <a:pt x="6684" y="17"/>
                    </a:moveTo>
                    <a:lnTo>
                      <a:pt x="6667" y="17"/>
                    </a:lnTo>
                    <a:lnTo>
                      <a:pt x="6667" y="34"/>
                    </a:lnTo>
                    <a:cubicBezTo>
                      <a:pt x="6667" y="34"/>
                      <a:pt x="6684" y="17"/>
                      <a:pt x="6684" y="17"/>
                    </a:cubicBezTo>
                    <a:close/>
                    <a:moveTo>
                      <a:pt x="6584" y="17"/>
                    </a:moveTo>
                    <a:cubicBezTo>
                      <a:pt x="6584" y="50"/>
                      <a:pt x="6601" y="67"/>
                      <a:pt x="6601" y="101"/>
                    </a:cubicBezTo>
                    <a:cubicBezTo>
                      <a:pt x="6550" y="84"/>
                      <a:pt x="6517" y="101"/>
                      <a:pt x="6500" y="67"/>
                    </a:cubicBezTo>
                    <a:cubicBezTo>
                      <a:pt x="6517" y="50"/>
                      <a:pt x="6517" y="34"/>
                      <a:pt x="6517" y="17"/>
                    </a:cubicBezTo>
                    <a:close/>
                    <a:moveTo>
                      <a:pt x="6417" y="17"/>
                    </a:moveTo>
                    <a:lnTo>
                      <a:pt x="6417" y="34"/>
                    </a:lnTo>
                    <a:cubicBezTo>
                      <a:pt x="6450" y="50"/>
                      <a:pt x="6450" y="0"/>
                      <a:pt x="6484" y="34"/>
                    </a:cubicBezTo>
                    <a:cubicBezTo>
                      <a:pt x="6467" y="50"/>
                      <a:pt x="6433" y="50"/>
                      <a:pt x="6417" y="84"/>
                    </a:cubicBezTo>
                    <a:cubicBezTo>
                      <a:pt x="6383" y="50"/>
                      <a:pt x="6367" y="50"/>
                      <a:pt x="6317" y="67"/>
                    </a:cubicBezTo>
                    <a:cubicBezTo>
                      <a:pt x="6317" y="50"/>
                      <a:pt x="6317" y="34"/>
                      <a:pt x="6317" y="34"/>
                    </a:cubicBezTo>
                    <a:cubicBezTo>
                      <a:pt x="6317" y="17"/>
                      <a:pt x="6333" y="17"/>
                      <a:pt x="6333" y="17"/>
                    </a:cubicBezTo>
                    <a:close/>
                    <a:moveTo>
                      <a:pt x="4245" y="50"/>
                    </a:moveTo>
                    <a:lnTo>
                      <a:pt x="4245" y="50"/>
                    </a:lnTo>
                    <a:lnTo>
                      <a:pt x="4245" y="50"/>
                    </a:lnTo>
                    <a:close/>
                    <a:moveTo>
                      <a:pt x="4178" y="50"/>
                    </a:moveTo>
                    <a:lnTo>
                      <a:pt x="4161" y="50"/>
                    </a:lnTo>
                    <a:cubicBezTo>
                      <a:pt x="4161" y="50"/>
                      <a:pt x="4161" y="67"/>
                      <a:pt x="4178" y="67"/>
                    </a:cubicBezTo>
                    <a:cubicBezTo>
                      <a:pt x="4178" y="67"/>
                      <a:pt x="4178" y="50"/>
                      <a:pt x="4178" y="50"/>
                    </a:cubicBezTo>
                    <a:close/>
                    <a:moveTo>
                      <a:pt x="4144" y="50"/>
                    </a:moveTo>
                    <a:lnTo>
                      <a:pt x="4044" y="67"/>
                    </a:lnTo>
                    <a:cubicBezTo>
                      <a:pt x="4044" y="84"/>
                      <a:pt x="4078" y="67"/>
                      <a:pt x="4044" y="101"/>
                    </a:cubicBezTo>
                    <a:cubicBezTo>
                      <a:pt x="4094" y="84"/>
                      <a:pt x="4111" y="117"/>
                      <a:pt x="4128" y="134"/>
                    </a:cubicBezTo>
                    <a:cubicBezTo>
                      <a:pt x="4128" y="117"/>
                      <a:pt x="4128" y="117"/>
                      <a:pt x="4128" y="101"/>
                    </a:cubicBezTo>
                    <a:cubicBezTo>
                      <a:pt x="4128" y="101"/>
                      <a:pt x="4111" y="101"/>
                      <a:pt x="4111" y="67"/>
                    </a:cubicBezTo>
                    <a:cubicBezTo>
                      <a:pt x="4128" y="50"/>
                      <a:pt x="4144" y="84"/>
                      <a:pt x="4144" y="67"/>
                    </a:cubicBezTo>
                    <a:cubicBezTo>
                      <a:pt x="4144" y="67"/>
                      <a:pt x="4144" y="67"/>
                      <a:pt x="4144" y="50"/>
                    </a:cubicBezTo>
                    <a:close/>
                    <a:moveTo>
                      <a:pt x="3961" y="67"/>
                    </a:moveTo>
                    <a:lnTo>
                      <a:pt x="3927" y="67"/>
                    </a:lnTo>
                    <a:cubicBezTo>
                      <a:pt x="3944" y="67"/>
                      <a:pt x="3961" y="84"/>
                      <a:pt x="3961" y="84"/>
                    </a:cubicBezTo>
                    <a:cubicBezTo>
                      <a:pt x="3961" y="84"/>
                      <a:pt x="3961" y="67"/>
                      <a:pt x="3961" y="67"/>
                    </a:cubicBezTo>
                    <a:close/>
                    <a:moveTo>
                      <a:pt x="3860" y="67"/>
                    </a:moveTo>
                    <a:lnTo>
                      <a:pt x="3827" y="67"/>
                    </a:lnTo>
                    <a:cubicBezTo>
                      <a:pt x="3827" y="84"/>
                      <a:pt x="3827" y="84"/>
                      <a:pt x="3810" y="67"/>
                    </a:cubicBezTo>
                    <a:lnTo>
                      <a:pt x="3810" y="67"/>
                    </a:lnTo>
                    <a:cubicBezTo>
                      <a:pt x="3794" y="84"/>
                      <a:pt x="3827" y="117"/>
                      <a:pt x="3844" y="134"/>
                    </a:cubicBezTo>
                    <a:cubicBezTo>
                      <a:pt x="3860" y="117"/>
                      <a:pt x="3877" y="84"/>
                      <a:pt x="3860" y="67"/>
                    </a:cubicBezTo>
                    <a:close/>
                    <a:moveTo>
                      <a:pt x="3493" y="84"/>
                    </a:moveTo>
                    <a:cubicBezTo>
                      <a:pt x="3393" y="84"/>
                      <a:pt x="3292" y="84"/>
                      <a:pt x="3192" y="101"/>
                    </a:cubicBezTo>
                    <a:cubicBezTo>
                      <a:pt x="3242" y="167"/>
                      <a:pt x="3342" y="167"/>
                      <a:pt x="3426" y="134"/>
                    </a:cubicBezTo>
                    <a:cubicBezTo>
                      <a:pt x="3426" y="167"/>
                      <a:pt x="3459" y="151"/>
                      <a:pt x="3476" y="167"/>
                    </a:cubicBezTo>
                    <a:cubicBezTo>
                      <a:pt x="3476" y="167"/>
                      <a:pt x="3476" y="151"/>
                      <a:pt x="3476" y="151"/>
                    </a:cubicBezTo>
                    <a:cubicBezTo>
                      <a:pt x="3493" y="117"/>
                      <a:pt x="3443" y="151"/>
                      <a:pt x="3459" y="101"/>
                    </a:cubicBezTo>
                    <a:cubicBezTo>
                      <a:pt x="3476" y="101"/>
                      <a:pt x="3476" y="117"/>
                      <a:pt x="3493" y="117"/>
                    </a:cubicBezTo>
                    <a:cubicBezTo>
                      <a:pt x="3493" y="101"/>
                      <a:pt x="3493" y="101"/>
                      <a:pt x="3493" y="84"/>
                    </a:cubicBezTo>
                    <a:close/>
                    <a:moveTo>
                      <a:pt x="3075" y="101"/>
                    </a:moveTo>
                    <a:cubicBezTo>
                      <a:pt x="3008" y="101"/>
                      <a:pt x="2941" y="117"/>
                      <a:pt x="2891" y="117"/>
                    </a:cubicBezTo>
                    <a:cubicBezTo>
                      <a:pt x="2891" y="134"/>
                      <a:pt x="2908" y="151"/>
                      <a:pt x="2925" y="167"/>
                    </a:cubicBezTo>
                    <a:cubicBezTo>
                      <a:pt x="2925" y="151"/>
                      <a:pt x="2941" y="134"/>
                      <a:pt x="2958" y="134"/>
                    </a:cubicBezTo>
                    <a:cubicBezTo>
                      <a:pt x="2941" y="167"/>
                      <a:pt x="2992" y="151"/>
                      <a:pt x="3008" y="167"/>
                    </a:cubicBezTo>
                    <a:cubicBezTo>
                      <a:pt x="3008" y="134"/>
                      <a:pt x="3058" y="184"/>
                      <a:pt x="3058" y="167"/>
                    </a:cubicBezTo>
                    <a:cubicBezTo>
                      <a:pt x="3042" y="134"/>
                      <a:pt x="3125" y="117"/>
                      <a:pt x="3125" y="134"/>
                    </a:cubicBezTo>
                    <a:cubicBezTo>
                      <a:pt x="3125" y="67"/>
                      <a:pt x="3058" y="151"/>
                      <a:pt x="3075" y="117"/>
                    </a:cubicBezTo>
                    <a:cubicBezTo>
                      <a:pt x="3075" y="117"/>
                      <a:pt x="3075" y="101"/>
                      <a:pt x="3075" y="101"/>
                    </a:cubicBezTo>
                    <a:close/>
                    <a:moveTo>
                      <a:pt x="2841" y="117"/>
                    </a:moveTo>
                    <a:lnTo>
                      <a:pt x="2791" y="117"/>
                    </a:lnTo>
                    <a:cubicBezTo>
                      <a:pt x="2774" y="134"/>
                      <a:pt x="2774" y="151"/>
                      <a:pt x="2774" y="167"/>
                    </a:cubicBezTo>
                    <a:lnTo>
                      <a:pt x="2841" y="167"/>
                    </a:lnTo>
                    <a:cubicBezTo>
                      <a:pt x="2841" y="151"/>
                      <a:pt x="2841" y="134"/>
                      <a:pt x="2841" y="117"/>
                    </a:cubicBezTo>
                    <a:close/>
                    <a:moveTo>
                      <a:pt x="2741" y="301"/>
                    </a:moveTo>
                    <a:lnTo>
                      <a:pt x="2758" y="318"/>
                    </a:lnTo>
                    <a:cubicBezTo>
                      <a:pt x="2741" y="301"/>
                      <a:pt x="2741" y="301"/>
                      <a:pt x="2741" y="301"/>
                    </a:cubicBezTo>
                    <a:close/>
                    <a:moveTo>
                      <a:pt x="2841" y="335"/>
                    </a:moveTo>
                    <a:lnTo>
                      <a:pt x="2875" y="335"/>
                    </a:lnTo>
                    <a:cubicBezTo>
                      <a:pt x="2875" y="335"/>
                      <a:pt x="2875" y="318"/>
                      <a:pt x="2875" y="301"/>
                    </a:cubicBezTo>
                    <a:cubicBezTo>
                      <a:pt x="2858" y="301"/>
                      <a:pt x="2841" y="318"/>
                      <a:pt x="2841" y="335"/>
                    </a:cubicBezTo>
                    <a:close/>
                    <a:moveTo>
                      <a:pt x="7586" y="852"/>
                    </a:moveTo>
                    <a:cubicBezTo>
                      <a:pt x="7586" y="886"/>
                      <a:pt x="7570" y="886"/>
                      <a:pt x="7570" y="903"/>
                    </a:cubicBezTo>
                    <a:cubicBezTo>
                      <a:pt x="7570" y="903"/>
                      <a:pt x="7603" y="919"/>
                      <a:pt x="7603" y="903"/>
                    </a:cubicBezTo>
                    <a:cubicBezTo>
                      <a:pt x="7570" y="903"/>
                      <a:pt x="7620" y="852"/>
                      <a:pt x="7586" y="852"/>
                    </a:cubicBezTo>
                    <a:close/>
                    <a:moveTo>
                      <a:pt x="3142" y="251"/>
                    </a:moveTo>
                    <a:cubicBezTo>
                      <a:pt x="3142" y="301"/>
                      <a:pt x="3108" y="301"/>
                      <a:pt x="3092" y="335"/>
                    </a:cubicBezTo>
                    <a:cubicBezTo>
                      <a:pt x="3159" y="318"/>
                      <a:pt x="3092" y="368"/>
                      <a:pt x="3092" y="368"/>
                    </a:cubicBezTo>
                    <a:cubicBezTo>
                      <a:pt x="3108" y="385"/>
                      <a:pt x="3159" y="418"/>
                      <a:pt x="3142" y="401"/>
                    </a:cubicBezTo>
                    <a:cubicBezTo>
                      <a:pt x="3125" y="335"/>
                      <a:pt x="3159" y="335"/>
                      <a:pt x="3175" y="301"/>
                    </a:cubicBezTo>
                    <a:cubicBezTo>
                      <a:pt x="3125" y="301"/>
                      <a:pt x="3142" y="284"/>
                      <a:pt x="3142" y="251"/>
                    </a:cubicBezTo>
                    <a:close/>
                    <a:moveTo>
                      <a:pt x="7453" y="919"/>
                    </a:moveTo>
                    <a:cubicBezTo>
                      <a:pt x="7419" y="969"/>
                      <a:pt x="7386" y="986"/>
                      <a:pt x="7369" y="1036"/>
                    </a:cubicBezTo>
                    <a:cubicBezTo>
                      <a:pt x="7386" y="1020"/>
                      <a:pt x="7319" y="1053"/>
                      <a:pt x="7319" y="1036"/>
                    </a:cubicBezTo>
                    <a:cubicBezTo>
                      <a:pt x="7336" y="1036"/>
                      <a:pt x="7319" y="1053"/>
                      <a:pt x="7336" y="1070"/>
                    </a:cubicBezTo>
                    <a:cubicBezTo>
                      <a:pt x="7352" y="1086"/>
                      <a:pt x="7369" y="1053"/>
                      <a:pt x="7369" y="1070"/>
                    </a:cubicBezTo>
                    <a:cubicBezTo>
                      <a:pt x="7369" y="1103"/>
                      <a:pt x="7386" y="1137"/>
                      <a:pt x="7403" y="1170"/>
                    </a:cubicBezTo>
                    <a:cubicBezTo>
                      <a:pt x="7419" y="1170"/>
                      <a:pt x="7436" y="1170"/>
                      <a:pt x="7453" y="1187"/>
                    </a:cubicBezTo>
                    <a:cubicBezTo>
                      <a:pt x="7469" y="1137"/>
                      <a:pt x="7503" y="1153"/>
                      <a:pt x="7536" y="1137"/>
                    </a:cubicBezTo>
                    <a:cubicBezTo>
                      <a:pt x="7553" y="1153"/>
                      <a:pt x="7520" y="1170"/>
                      <a:pt x="7553" y="1170"/>
                    </a:cubicBezTo>
                    <a:cubicBezTo>
                      <a:pt x="7553" y="1120"/>
                      <a:pt x="7570" y="1120"/>
                      <a:pt x="7586" y="1103"/>
                    </a:cubicBezTo>
                    <a:cubicBezTo>
                      <a:pt x="7586" y="1103"/>
                      <a:pt x="7603" y="1120"/>
                      <a:pt x="7603" y="1103"/>
                    </a:cubicBezTo>
                    <a:cubicBezTo>
                      <a:pt x="7586" y="1086"/>
                      <a:pt x="7570" y="1120"/>
                      <a:pt x="7570" y="1070"/>
                    </a:cubicBezTo>
                    <a:cubicBezTo>
                      <a:pt x="7570" y="1053"/>
                      <a:pt x="7570" y="1020"/>
                      <a:pt x="7586" y="1036"/>
                    </a:cubicBezTo>
                    <a:cubicBezTo>
                      <a:pt x="7586" y="953"/>
                      <a:pt x="7520" y="1020"/>
                      <a:pt x="7536" y="919"/>
                    </a:cubicBezTo>
                    <a:cubicBezTo>
                      <a:pt x="7486" y="936"/>
                      <a:pt x="7469" y="936"/>
                      <a:pt x="7453" y="919"/>
                    </a:cubicBezTo>
                    <a:close/>
                    <a:moveTo>
                      <a:pt x="7503" y="1137"/>
                    </a:moveTo>
                    <a:cubicBezTo>
                      <a:pt x="7520" y="1103"/>
                      <a:pt x="7520" y="1086"/>
                      <a:pt x="7503" y="1053"/>
                    </a:cubicBezTo>
                    <a:cubicBezTo>
                      <a:pt x="7469" y="1086"/>
                      <a:pt x="7436" y="1053"/>
                      <a:pt x="7436" y="1086"/>
                    </a:cubicBezTo>
                    <a:cubicBezTo>
                      <a:pt x="7469" y="1086"/>
                      <a:pt x="7436" y="1120"/>
                      <a:pt x="7453" y="1137"/>
                    </a:cubicBezTo>
                    <a:cubicBezTo>
                      <a:pt x="7469" y="1137"/>
                      <a:pt x="7486" y="1086"/>
                      <a:pt x="7503" y="1137"/>
                    </a:cubicBezTo>
                    <a:close/>
                    <a:moveTo>
                      <a:pt x="7586" y="969"/>
                    </a:moveTo>
                    <a:cubicBezTo>
                      <a:pt x="7620" y="969"/>
                      <a:pt x="7637" y="953"/>
                      <a:pt x="7637" y="903"/>
                    </a:cubicBezTo>
                    <a:cubicBezTo>
                      <a:pt x="7586" y="903"/>
                      <a:pt x="7603" y="953"/>
                      <a:pt x="7586" y="969"/>
                    </a:cubicBezTo>
                    <a:close/>
                    <a:moveTo>
                      <a:pt x="8906" y="819"/>
                    </a:moveTo>
                    <a:cubicBezTo>
                      <a:pt x="8906" y="802"/>
                      <a:pt x="8906" y="769"/>
                      <a:pt x="8940" y="769"/>
                    </a:cubicBezTo>
                    <a:cubicBezTo>
                      <a:pt x="8940" y="802"/>
                      <a:pt x="8940" y="836"/>
                      <a:pt x="8906" y="819"/>
                    </a:cubicBezTo>
                    <a:close/>
                    <a:moveTo>
                      <a:pt x="8856" y="602"/>
                    </a:moveTo>
                    <a:cubicBezTo>
                      <a:pt x="8856" y="585"/>
                      <a:pt x="8856" y="568"/>
                      <a:pt x="8873" y="552"/>
                    </a:cubicBezTo>
                    <a:cubicBezTo>
                      <a:pt x="8840" y="552"/>
                      <a:pt x="8806" y="568"/>
                      <a:pt x="8823" y="568"/>
                    </a:cubicBezTo>
                    <a:cubicBezTo>
                      <a:pt x="8856" y="552"/>
                      <a:pt x="8840" y="602"/>
                      <a:pt x="8856" y="602"/>
                    </a:cubicBezTo>
                    <a:close/>
                    <a:moveTo>
                      <a:pt x="8672" y="468"/>
                    </a:moveTo>
                    <a:lnTo>
                      <a:pt x="8672" y="502"/>
                    </a:lnTo>
                    <a:cubicBezTo>
                      <a:pt x="8706" y="502"/>
                      <a:pt x="8739" y="485"/>
                      <a:pt x="8756" y="468"/>
                    </a:cubicBezTo>
                    <a:cubicBezTo>
                      <a:pt x="8739" y="468"/>
                      <a:pt x="8739" y="468"/>
                      <a:pt x="8739" y="468"/>
                    </a:cubicBezTo>
                    <a:cubicBezTo>
                      <a:pt x="8739" y="468"/>
                      <a:pt x="8739" y="451"/>
                      <a:pt x="8739" y="435"/>
                    </a:cubicBezTo>
                    <a:cubicBezTo>
                      <a:pt x="8723" y="435"/>
                      <a:pt x="8706" y="502"/>
                      <a:pt x="8723" y="451"/>
                    </a:cubicBezTo>
                    <a:cubicBezTo>
                      <a:pt x="8689" y="451"/>
                      <a:pt x="8689" y="468"/>
                      <a:pt x="8672" y="468"/>
                    </a:cubicBezTo>
                    <a:close/>
                    <a:moveTo>
                      <a:pt x="8756" y="1003"/>
                    </a:moveTo>
                    <a:cubicBezTo>
                      <a:pt x="8840" y="1003"/>
                      <a:pt x="8873" y="919"/>
                      <a:pt x="8840" y="836"/>
                    </a:cubicBezTo>
                    <a:cubicBezTo>
                      <a:pt x="8873" y="903"/>
                      <a:pt x="8840" y="819"/>
                      <a:pt x="8873" y="836"/>
                    </a:cubicBezTo>
                    <a:cubicBezTo>
                      <a:pt x="8856" y="819"/>
                      <a:pt x="8890" y="786"/>
                      <a:pt x="8873" y="769"/>
                    </a:cubicBezTo>
                    <a:cubicBezTo>
                      <a:pt x="8856" y="802"/>
                      <a:pt x="8840" y="819"/>
                      <a:pt x="8806" y="819"/>
                    </a:cubicBezTo>
                    <a:cubicBezTo>
                      <a:pt x="8823" y="886"/>
                      <a:pt x="8806" y="819"/>
                      <a:pt x="8789" y="836"/>
                    </a:cubicBezTo>
                    <a:cubicBezTo>
                      <a:pt x="8806" y="836"/>
                      <a:pt x="8806" y="869"/>
                      <a:pt x="8789" y="869"/>
                    </a:cubicBezTo>
                    <a:cubicBezTo>
                      <a:pt x="8773" y="819"/>
                      <a:pt x="8840" y="719"/>
                      <a:pt x="8773" y="685"/>
                    </a:cubicBezTo>
                    <a:cubicBezTo>
                      <a:pt x="8773" y="702"/>
                      <a:pt x="8756" y="702"/>
                      <a:pt x="8739" y="702"/>
                    </a:cubicBezTo>
                    <a:cubicBezTo>
                      <a:pt x="8739" y="736"/>
                      <a:pt x="8739" y="769"/>
                      <a:pt x="8706" y="769"/>
                    </a:cubicBezTo>
                    <a:cubicBezTo>
                      <a:pt x="8706" y="819"/>
                      <a:pt x="8756" y="819"/>
                      <a:pt x="8756" y="852"/>
                    </a:cubicBezTo>
                    <a:cubicBezTo>
                      <a:pt x="8706" y="869"/>
                      <a:pt x="8723" y="969"/>
                      <a:pt x="8756" y="1003"/>
                    </a:cubicBezTo>
                    <a:close/>
                    <a:moveTo>
                      <a:pt x="9825" y="869"/>
                    </a:moveTo>
                    <a:cubicBezTo>
                      <a:pt x="9842" y="852"/>
                      <a:pt x="9842" y="852"/>
                      <a:pt x="9842" y="836"/>
                    </a:cubicBezTo>
                    <a:lnTo>
                      <a:pt x="9825" y="836"/>
                    </a:lnTo>
                    <a:cubicBezTo>
                      <a:pt x="9825" y="819"/>
                      <a:pt x="9842" y="819"/>
                      <a:pt x="9842" y="802"/>
                    </a:cubicBezTo>
                    <a:cubicBezTo>
                      <a:pt x="9875" y="802"/>
                      <a:pt x="9859" y="869"/>
                      <a:pt x="9825" y="869"/>
                    </a:cubicBezTo>
                    <a:close/>
                    <a:moveTo>
                      <a:pt x="10143" y="736"/>
                    </a:moveTo>
                    <a:cubicBezTo>
                      <a:pt x="10109" y="736"/>
                      <a:pt x="10093" y="736"/>
                      <a:pt x="10059" y="719"/>
                    </a:cubicBezTo>
                    <a:lnTo>
                      <a:pt x="10059" y="669"/>
                    </a:lnTo>
                    <a:cubicBezTo>
                      <a:pt x="10126" y="669"/>
                      <a:pt x="10126" y="719"/>
                      <a:pt x="10193" y="702"/>
                    </a:cubicBezTo>
                    <a:cubicBezTo>
                      <a:pt x="10193" y="752"/>
                      <a:pt x="10126" y="669"/>
                      <a:pt x="10143" y="736"/>
                    </a:cubicBezTo>
                    <a:close/>
                    <a:moveTo>
                      <a:pt x="9909" y="852"/>
                    </a:moveTo>
                    <a:cubicBezTo>
                      <a:pt x="9909" y="852"/>
                      <a:pt x="9909" y="852"/>
                      <a:pt x="9909" y="836"/>
                    </a:cubicBezTo>
                    <a:cubicBezTo>
                      <a:pt x="9892" y="852"/>
                      <a:pt x="9892" y="886"/>
                      <a:pt x="9875" y="869"/>
                    </a:cubicBezTo>
                    <a:cubicBezTo>
                      <a:pt x="9859" y="836"/>
                      <a:pt x="9926" y="819"/>
                      <a:pt x="9909" y="852"/>
                    </a:cubicBezTo>
                    <a:close/>
                    <a:moveTo>
                      <a:pt x="9474" y="552"/>
                    </a:moveTo>
                    <a:cubicBezTo>
                      <a:pt x="9474" y="518"/>
                      <a:pt x="9474" y="485"/>
                      <a:pt x="9491" y="468"/>
                    </a:cubicBezTo>
                    <a:cubicBezTo>
                      <a:pt x="9541" y="468"/>
                      <a:pt x="9441" y="518"/>
                      <a:pt x="9508" y="518"/>
                    </a:cubicBezTo>
                    <a:cubicBezTo>
                      <a:pt x="9508" y="535"/>
                      <a:pt x="9508" y="552"/>
                      <a:pt x="9474" y="552"/>
                    </a:cubicBezTo>
                    <a:close/>
                    <a:moveTo>
                      <a:pt x="9575" y="535"/>
                    </a:moveTo>
                    <a:cubicBezTo>
                      <a:pt x="9541" y="535"/>
                      <a:pt x="9508" y="518"/>
                      <a:pt x="9525" y="468"/>
                    </a:cubicBezTo>
                    <a:cubicBezTo>
                      <a:pt x="9575" y="485"/>
                      <a:pt x="9558" y="468"/>
                      <a:pt x="9591" y="468"/>
                    </a:cubicBezTo>
                    <a:cubicBezTo>
                      <a:pt x="9575" y="502"/>
                      <a:pt x="9558" y="502"/>
                      <a:pt x="9575" y="535"/>
                    </a:cubicBezTo>
                    <a:close/>
                    <a:moveTo>
                      <a:pt x="9424" y="468"/>
                    </a:moveTo>
                    <a:cubicBezTo>
                      <a:pt x="9441" y="468"/>
                      <a:pt x="9441" y="451"/>
                      <a:pt x="9441" y="418"/>
                    </a:cubicBezTo>
                    <a:cubicBezTo>
                      <a:pt x="9474" y="435"/>
                      <a:pt x="9458" y="468"/>
                      <a:pt x="9458" y="502"/>
                    </a:cubicBezTo>
                    <a:cubicBezTo>
                      <a:pt x="9441" y="502"/>
                      <a:pt x="9458" y="502"/>
                      <a:pt x="9441" y="485"/>
                    </a:cubicBezTo>
                    <a:cubicBezTo>
                      <a:pt x="9408" y="468"/>
                      <a:pt x="9374" y="518"/>
                      <a:pt x="9374" y="451"/>
                    </a:cubicBezTo>
                    <a:cubicBezTo>
                      <a:pt x="9374" y="451"/>
                      <a:pt x="9374" y="485"/>
                      <a:pt x="9374" y="502"/>
                    </a:cubicBezTo>
                    <a:cubicBezTo>
                      <a:pt x="9357" y="485"/>
                      <a:pt x="9357" y="468"/>
                      <a:pt x="9341" y="468"/>
                    </a:cubicBezTo>
                    <a:cubicBezTo>
                      <a:pt x="9341" y="435"/>
                      <a:pt x="9357" y="418"/>
                      <a:pt x="9391" y="368"/>
                    </a:cubicBezTo>
                    <a:cubicBezTo>
                      <a:pt x="9391" y="385"/>
                      <a:pt x="9408" y="385"/>
                      <a:pt x="9424" y="385"/>
                    </a:cubicBezTo>
                    <a:cubicBezTo>
                      <a:pt x="9408" y="401"/>
                      <a:pt x="9408" y="418"/>
                      <a:pt x="9391" y="401"/>
                    </a:cubicBezTo>
                    <a:cubicBezTo>
                      <a:pt x="9391" y="435"/>
                      <a:pt x="9441" y="418"/>
                      <a:pt x="9424" y="468"/>
                    </a:cubicBezTo>
                    <a:close/>
                    <a:moveTo>
                      <a:pt x="9257" y="234"/>
                    </a:moveTo>
                    <a:cubicBezTo>
                      <a:pt x="9274" y="268"/>
                      <a:pt x="9291" y="301"/>
                      <a:pt x="9291" y="318"/>
                    </a:cubicBezTo>
                    <a:cubicBezTo>
                      <a:pt x="9274" y="335"/>
                      <a:pt x="9291" y="368"/>
                      <a:pt x="9257" y="351"/>
                    </a:cubicBezTo>
                    <a:cubicBezTo>
                      <a:pt x="9257" y="301"/>
                      <a:pt x="9257" y="318"/>
                      <a:pt x="9257" y="268"/>
                    </a:cubicBezTo>
                    <a:cubicBezTo>
                      <a:pt x="9241" y="284"/>
                      <a:pt x="9224" y="284"/>
                      <a:pt x="9224" y="318"/>
                    </a:cubicBezTo>
                    <a:cubicBezTo>
                      <a:pt x="9190" y="301"/>
                      <a:pt x="9224" y="251"/>
                      <a:pt x="9257" y="234"/>
                    </a:cubicBezTo>
                    <a:close/>
                    <a:moveTo>
                      <a:pt x="9307" y="418"/>
                    </a:moveTo>
                    <a:cubicBezTo>
                      <a:pt x="9324" y="435"/>
                      <a:pt x="9274" y="468"/>
                      <a:pt x="9324" y="451"/>
                    </a:cubicBezTo>
                    <a:cubicBezTo>
                      <a:pt x="9324" y="485"/>
                      <a:pt x="9307" y="502"/>
                      <a:pt x="9274" y="502"/>
                    </a:cubicBezTo>
                    <a:cubicBezTo>
                      <a:pt x="9324" y="552"/>
                      <a:pt x="9408" y="485"/>
                      <a:pt x="9441" y="518"/>
                    </a:cubicBezTo>
                    <a:cubicBezTo>
                      <a:pt x="9458" y="518"/>
                      <a:pt x="9458" y="518"/>
                      <a:pt x="9458" y="535"/>
                    </a:cubicBezTo>
                    <a:cubicBezTo>
                      <a:pt x="9458" y="535"/>
                      <a:pt x="9458" y="535"/>
                      <a:pt x="9474" y="535"/>
                    </a:cubicBezTo>
                    <a:cubicBezTo>
                      <a:pt x="9424" y="552"/>
                      <a:pt x="9391" y="619"/>
                      <a:pt x="9357" y="635"/>
                    </a:cubicBezTo>
                    <a:cubicBezTo>
                      <a:pt x="9357" y="652"/>
                      <a:pt x="9374" y="652"/>
                      <a:pt x="9391" y="652"/>
                    </a:cubicBezTo>
                    <a:cubicBezTo>
                      <a:pt x="9408" y="669"/>
                      <a:pt x="9391" y="685"/>
                      <a:pt x="9391" y="702"/>
                    </a:cubicBezTo>
                    <a:cubicBezTo>
                      <a:pt x="9374" y="685"/>
                      <a:pt x="9391" y="652"/>
                      <a:pt x="9357" y="669"/>
                    </a:cubicBezTo>
                    <a:cubicBezTo>
                      <a:pt x="9357" y="652"/>
                      <a:pt x="9341" y="635"/>
                      <a:pt x="9324" y="635"/>
                    </a:cubicBezTo>
                    <a:cubicBezTo>
                      <a:pt x="9324" y="652"/>
                      <a:pt x="9307" y="652"/>
                      <a:pt x="9291" y="669"/>
                    </a:cubicBezTo>
                    <a:cubicBezTo>
                      <a:pt x="9257" y="652"/>
                      <a:pt x="9274" y="585"/>
                      <a:pt x="9307" y="585"/>
                    </a:cubicBezTo>
                    <a:cubicBezTo>
                      <a:pt x="9274" y="568"/>
                      <a:pt x="9241" y="602"/>
                      <a:pt x="9207" y="602"/>
                    </a:cubicBezTo>
                    <a:cubicBezTo>
                      <a:pt x="9190" y="535"/>
                      <a:pt x="9207" y="502"/>
                      <a:pt x="9140" y="502"/>
                    </a:cubicBezTo>
                    <a:cubicBezTo>
                      <a:pt x="9224" y="502"/>
                      <a:pt x="9241" y="351"/>
                      <a:pt x="9307" y="418"/>
                    </a:cubicBezTo>
                    <a:close/>
                    <a:moveTo>
                      <a:pt x="7870" y="1304"/>
                    </a:moveTo>
                    <a:cubicBezTo>
                      <a:pt x="7904" y="1304"/>
                      <a:pt x="7904" y="1287"/>
                      <a:pt x="7921" y="1254"/>
                    </a:cubicBezTo>
                    <a:cubicBezTo>
                      <a:pt x="7887" y="1220"/>
                      <a:pt x="7854" y="1270"/>
                      <a:pt x="7870" y="1304"/>
                    </a:cubicBezTo>
                    <a:close/>
                    <a:moveTo>
                      <a:pt x="7987" y="1320"/>
                    </a:moveTo>
                    <a:cubicBezTo>
                      <a:pt x="8021" y="1320"/>
                      <a:pt x="8021" y="1320"/>
                      <a:pt x="8071" y="1304"/>
                    </a:cubicBezTo>
                    <a:cubicBezTo>
                      <a:pt x="8071" y="1287"/>
                      <a:pt x="8071" y="1254"/>
                      <a:pt x="8054" y="1237"/>
                    </a:cubicBezTo>
                    <a:cubicBezTo>
                      <a:pt x="8038" y="1304"/>
                      <a:pt x="8021" y="1270"/>
                      <a:pt x="7987" y="1320"/>
                    </a:cubicBezTo>
                    <a:close/>
                    <a:moveTo>
                      <a:pt x="8154" y="669"/>
                    </a:moveTo>
                    <a:cubicBezTo>
                      <a:pt x="8154" y="635"/>
                      <a:pt x="8121" y="635"/>
                      <a:pt x="8121" y="602"/>
                    </a:cubicBezTo>
                    <a:cubicBezTo>
                      <a:pt x="8121" y="602"/>
                      <a:pt x="8138" y="602"/>
                      <a:pt x="8138" y="602"/>
                    </a:cubicBezTo>
                    <a:cubicBezTo>
                      <a:pt x="8121" y="585"/>
                      <a:pt x="8088" y="602"/>
                      <a:pt x="8088" y="635"/>
                    </a:cubicBezTo>
                    <a:cubicBezTo>
                      <a:pt x="8104" y="652"/>
                      <a:pt x="8121" y="669"/>
                      <a:pt x="8154" y="669"/>
                    </a:cubicBezTo>
                    <a:close/>
                    <a:moveTo>
                      <a:pt x="8088" y="685"/>
                    </a:moveTo>
                    <a:cubicBezTo>
                      <a:pt x="8104" y="635"/>
                      <a:pt x="8104" y="619"/>
                      <a:pt x="8054" y="619"/>
                    </a:cubicBezTo>
                    <a:cubicBezTo>
                      <a:pt x="8038" y="685"/>
                      <a:pt x="8038" y="702"/>
                      <a:pt x="8054" y="752"/>
                    </a:cubicBezTo>
                    <a:cubicBezTo>
                      <a:pt x="8071" y="736"/>
                      <a:pt x="8071" y="736"/>
                      <a:pt x="8088" y="719"/>
                    </a:cubicBezTo>
                    <a:cubicBezTo>
                      <a:pt x="8088" y="736"/>
                      <a:pt x="8088" y="752"/>
                      <a:pt x="8088" y="786"/>
                    </a:cubicBezTo>
                    <a:cubicBezTo>
                      <a:pt x="8104" y="786"/>
                      <a:pt x="8154" y="786"/>
                      <a:pt x="8138" y="752"/>
                    </a:cubicBezTo>
                    <a:cubicBezTo>
                      <a:pt x="8121" y="786"/>
                      <a:pt x="8138" y="719"/>
                      <a:pt x="8154" y="719"/>
                    </a:cubicBezTo>
                    <a:cubicBezTo>
                      <a:pt x="8154" y="719"/>
                      <a:pt x="8154" y="736"/>
                      <a:pt x="8154" y="719"/>
                    </a:cubicBezTo>
                    <a:cubicBezTo>
                      <a:pt x="8121" y="719"/>
                      <a:pt x="8154" y="685"/>
                      <a:pt x="8121" y="669"/>
                    </a:cubicBezTo>
                    <a:cubicBezTo>
                      <a:pt x="8104" y="685"/>
                      <a:pt x="8071" y="719"/>
                      <a:pt x="8054" y="685"/>
                    </a:cubicBezTo>
                    <a:cubicBezTo>
                      <a:pt x="8071" y="685"/>
                      <a:pt x="8071" y="669"/>
                      <a:pt x="8088" y="685"/>
                    </a:cubicBezTo>
                    <a:close/>
                    <a:moveTo>
                      <a:pt x="8205" y="1237"/>
                    </a:moveTo>
                    <a:cubicBezTo>
                      <a:pt x="8221" y="1220"/>
                      <a:pt x="8221" y="1203"/>
                      <a:pt x="8205" y="1170"/>
                    </a:cubicBezTo>
                    <a:cubicBezTo>
                      <a:pt x="8171" y="1170"/>
                      <a:pt x="8154" y="1153"/>
                      <a:pt x="8138" y="1203"/>
                    </a:cubicBezTo>
                    <a:cubicBezTo>
                      <a:pt x="8171" y="1220"/>
                      <a:pt x="8121" y="1270"/>
                      <a:pt x="8138" y="1304"/>
                    </a:cubicBezTo>
                    <a:cubicBezTo>
                      <a:pt x="8188" y="1304"/>
                      <a:pt x="8188" y="1270"/>
                      <a:pt x="8188" y="1320"/>
                    </a:cubicBezTo>
                    <a:cubicBezTo>
                      <a:pt x="8188" y="1320"/>
                      <a:pt x="8188" y="1304"/>
                      <a:pt x="8205" y="1304"/>
                    </a:cubicBezTo>
                    <a:cubicBezTo>
                      <a:pt x="8221" y="1254"/>
                      <a:pt x="8154" y="1254"/>
                      <a:pt x="8188" y="1203"/>
                    </a:cubicBezTo>
                    <a:cubicBezTo>
                      <a:pt x="8188" y="1220"/>
                      <a:pt x="8205" y="1237"/>
                      <a:pt x="8205" y="1237"/>
                    </a:cubicBezTo>
                    <a:close/>
                    <a:moveTo>
                      <a:pt x="8238" y="1053"/>
                    </a:moveTo>
                    <a:cubicBezTo>
                      <a:pt x="8255" y="1036"/>
                      <a:pt x="8288" y="1053"/>
                      <a:pt x="8271" y="1003"/>
                    </a:cubicBezTo>
                    <a:cubicBezTo>
                      <a:pt x="8238" y="1003"/>
                      <a:pt x="8221" y="1036"/>
                      <a:pt x="8238" y="1053"/>
                    </a:cubicBezTo>
                    <a:close/>
                    <a:moveTo>
                      <a:pt x="8221" y="969"/>
                    </a:moveTo>
                    <a:cubicBezTo>
                      <a:pt x="8221" y="986"/>
                      <a:pt x="8271" y="936"/>
                      <a:pt x="8288" y="969"/>
                    </a:cubicBezTo>
                    <a:cubicBezTo>
                      <a:pt x="8271" y="903"/>
                      <a:pt x="8238" y="869"/>
                      <a:pt x="8205" y="836"/>
                    </a:cubicBezTo>
                    <a:cubicBezTo>
                      <a:pt x="8188" y="852"/>
                      <a:pt x="8154" y="869"/>
                      <a:pt x="8154" y="903"/>
                    </a:cubicBezTo>
                    <a:cubicBezTo>
                      <a:pt x="8138" y="903"/>
                      <a:pt x="8154" y="869"/>
                      <a:pt x="8138" y="869"/>
                    </a:cubicBezTo>
                    <a:cubicBezTo>
                      <a:pt x="8138" y="886"/>
                      <a:pt x="8121" y="852"/>
                      <a:pt x="8104" y="869"/>
                    </a:cubicBezTo>
                    <a:cubicBezTo>
                      <a:pt x="8154" y="919"/>
                      <a:pt x="8088" y="969"/>
                      <a:pt x="8138" y="1003"/>
                    </a:cubicBezTo>
                    <a:cubicBezTo>
                      <a:pt x="8104" y="1003"/>
                      <a:pt x="8021" y="1003"/>
                      <a:pt x="8071" y="1070"/>
                    </a:cubicBezTo>
                    <a:cubicBezTo>
                      <a:pt x="8088" y="1036"/>
                      <a:pt x="8205" y="1086"/>
                      <a:pt x="8221" y="1036"/>
                    </a:cubicBezTo>
                    <a:cubicBezTo>
                      <a:pt x="8188" y="1036"/>
                      <a:pt x="8205" y="986"/>
                      <a:pt x="8221" y="969"/>
                    </a:cubicBezTo>
                    <a:close/>
                    <a:moveTo>
                      <a:pt x="8255" y="736"/>
                    </a:moveTo>
                    <a:cubicBezTo>
                      <a:pt x="8322" y="719"/>
                      <a:pt x="8305" y="736"/>
                      <a:pt x="8372" y="769"/>
                    </a:cubicBezTo>
                    <a:cubicBezTo>
                      <a:pt x="8355" y="719"/>
                      <a:pt x="8305" y="652"/>
                      <a:pt x="8271" y="635"/>
                    </a:cubicBezTo>
                    <a:cubicBezTo>
                      <a:pt x="8322" y="602"/>
                      <a:pt x="8338" y="552"/>
                      <a:pt x="8388" y="535"/>
                    </a:cubicBezTo>
                    <a:cubicBezTo>
                      <a:pt x="8388" y="468"/>
                      <a:pt x="8405" y="485"/>
                      <a:pt x="8405" y="401"/>
                    </a:cubicBezTo>
                    <a:cubicBezTo>
                      <a:pt x="8372" y="385"/>
                      <a:pt x="8388" y="351"/>
                      <a:pt x="8372" y="351"/>
                    </a:cubicBezTo>
                    <a:cubicBezTo>
                      <a:pt x="8372" y="418"/>
                      <a:pt x="8305" y="485"/>
                      <a:pt x="8221" y="468"/>
                    </a:cubicBezTo>
                    <a:cubicBezTo>
                      <a:pt x="8238" y="518"/>
                      <a:pt x="8188" y="502"/>
                      <a:pt x="8154" y="552"/>
                    </a:cubicBezTo>
                    <a:cubicBezTo>
                      <a:pt x="8171" y="552"/>
                      <a:pt x="8188" y="568"/>
                      <a:pt x="8188" y="568"/>
                    </a:cubicBezTo>
                    <a:cubicBezTo>
                      <a:pt x="8171" y="568"/>
                      <a:pt x="8154" y="585"/>
                      <a:pt x="8154" y="602"/>
                    </a:cubicBezTo>
                    <a:cubicBezTo>
                      <a:pt x="8171" y="635"/>
                      <a:pt x="8188" y="635"/>
                      <a:pt x="8171" y="702"/>
                    </a:cubicBezTo>
                    <a:cubicBezTo>
                      <a:pt x="8205" y="669"/>
                      <a:pt x="8238" y="702"/>
                      <a:pt x="8255" y="736"/>
                    </a:cubicBezTo>
                    <a:close/>
                    <a:moveTo>
                      <a:pt x="8372" y="1070"/>
                    </a:moveTo>
                    <a:cubicBezTo>
                      <a:pt x="8355" y="1086"/>
                      <a:pt x="8372" y="1137"/>
                      <a:pt x="8355" y="1137"/>
                    </a:cubicBezTo>
                    <a:cubicBezTo>
                      <a:pt x="8355" y="1103"/>
                      <a:pt x="8338" y="1103"/>
                      <a:pt x="8322" y="1103"/>
                    </a:cubicBezTo>
                    <a:lnTo>
                      <a:pt x="8322" y="1137"/>
                    </a:lnTo>
                    <a:cubicBezTo>
                      <a:pt x="8405" y="1153"/>
                      <a:pt x="8405" y="1103"/>
                      <a:pt x="8405" y="1053"/>
                    </a:cubicBezTo>
                    <a:cubicBezTo>
                      <a:pt x="8372" y="1036"/>
                      <a:pt x="8388" y="1103"/>
                      <a:pt x="8372" y="1070"/>
                    </a:cubicBezTo>
                    <a:close/>
                    <a:moveTo>
                      <a:pt x="8522" y="1003"/>
                    </a:moveTo>
                    <a:cubicBezTo>
                      <a:pt x="8522" y="1053"/>
                      <a:pt x="8505" y="1053"/>
                      <a:pt x="8489" y="1070"/>
                    </a:cubicBezTo>
                    <a:cubicBezTo>
                      <a:pt x="8522" y="1086"/>
                      <a:pt x="8522" y="1120"/>
                      <a:pt x="8555" y="1137"/>
                    </a:cubicBezTo>
                    <a:cubicBezTo>
                      <a:pt x="8555" y="1103"/>
                      <a:pt x="8606" y="1137"/>
                      <a:pt x="8622" y="1120"/>
                    </a:cubicBezTo>
                    <a:cubicBezTo>
                      <a:pt x="8622" y="1070"/>
                      <a:pt x="8589" y="1070"/>
                      <a:pt x="8572" y="1070"/>
                    </a:cubicBezTo>
                    <a:cubicBezTo>
                      <a:pt x="8589" y="1070"/>
                      <a:pt x="8589" y="1053"/>
                      <a:pt x="8589" y="1036"/>
                    </a:cubicBezTo>
                    <a:cubicBezTo>
                      <a:pt x="8606" y="1036"/>
                      <a:pt x="8606" y="1053"/>
                      <a:pt x="8622" y="1053"/>
                    </a:cubicBezTo>
                    <a:cubicBezTo>
                      <a:pt x="8622" y="1020"/>
                      <a:pt x="8606" y="1003"/>
                      <a:pt x="8572" y="986"/>
                    </a:cubicBezTo>
                    <a:cubicBezTo>
                      <a:pt x="8555" y="1020"/>
                      <a:pt x="8555" y="1020"/>
                      <a:pt x="8522" y="1003"/>
                    </a:cubicBezTo>
                    <a:close/>
                    <a:moveTo>
                      <a:pt x="8455" y="568"/>
                    </a:moveTo>
                    <a:cubicBezTo>
                      <a:pt x="8455" y="535"/>
                      <a:pt x="8472" y="535"/>
                      <a:pt x="8455" y="485"/>
                    </a:cubicBezTo>
                    <a:cubicBezTo>
                      <a:pt x="8422" y="485"/>
                      <a:pt x="8422" y="502"/>
                      <a:pt x="8422" y="535"/>
                    </a:cubicBezTo>
                    <a:cubicBezTo>
                      <a:pt x="8455" y="518"/>
                      <a:pt x="8455" y="585"/>
                      <a:pt x="8455" y="568"/>
                    </a:cubicBezTo>
                    <a:close/>
                    <a:moveTo>
                      <a:pt x="8038" y="301"/>
                    </a:moveTo>
                    <a:cubicBezTo>
                      <a:pt x="8021" y="268"/>
                      <a:pt x="7987" y="335"/>
                      <a:pt x="7954" y="335"/>
                    </a:cubicBezTo>
                    <a:cubicBezTo>
                      <a:pt x="7987" y="318"/>
                      <a:pt x="7954" y="368"/>
                      <a:pt x="7987" y="368"/>
                    </a:cubicBezTo>
                    <a:cubicBezTo>
                      <a:pt x="8004" y="351"/>
                      <a:pt x="8004" y="335"/>
                      <a:pt x="8038" y="318"/>
                    </a:cubicBezTo>
                    <a:cubicBezTo>
                      <a:pt x="8054" y="351"/>
                      <a:pt x="8054" y="368"/>
                      <a:pt x="8054" y="401"/>
                    </a:cubicBezTo>
                    <a:cubicBezTo>
                      <a:pt x="8088" y="351"/>
                      <a:pt x="8154" y="335"/>
                      <a:pt x="8154" y="284"/>
                    </a:cubicBezTo>
                    <a:cubicBezTo>
                      <a:pt x="8171" y="284"/>
                      <a:pt x="8154" y="318"/>
                      <a:pt x="8171" y="318"/>
                    </a:cubicBezTo>
                    <a:cubicBezTo>
                      <a:pt x="8205" y="284"/>
                      <a:pt x="8188" y="234"/>
                      <a:pt x="8138" y="218"/>
                    </a:cubicBezTo>
                    <a:cubicBezTo>
                      <a:pt x="8121" y="234"/>
                      <a:pt x="8138" y="268"/>
                      <a:pt x="8121" y="268"/>
                    </a:cubicBezTo>
                    <a:cubicBezTo>
                      <a:pt x="8121" y="268"/>
                      <a:pt x="8121" y="251"/>
                      <a:pt x="8104" y="234"/>
                    </a:cubicBezTo>
                    <a:cubicBezTo>
                      <a:pt x="8104" y="284"/>
                      <a:pt x="8088" y="251"/>
                      <a:pt x="8054" y="268"/>
                    </a:cubicBezTo>
                    <a:cubicBezTo>
                      <a:pt x="8054" y="268"/>
                      <a:pt x="8054" y="301"/>
                      <a:pt x="8038" y="301"/>
                    </a:cubicBezTo>
                    <a:close/>
                    <a:moveTo>
                      <a:pt x="7937" y="535"/>
                    </a:moveTo>
                    <a:cubicBezTo>
                      <a:pt x="7937" y="568"/>
                      <a:pt x="7971" y="568"/>
                      <a:pt x="7937" y="602"/>
                    </a:cubicBezTo>
                    <a:cubicBezTo>
                      <a:pt x="7987" y="602"/>
                      <a:pt x="7954" y="552"/>
                      <a:pt x="7937" y="535"/>
                    </a:cubicBezTo>
                    <a:close/>
                    <a:moveTo>
                      <a:pt x="7921" y="852"/>
                    </a:moveTo>
                    <a:cubicBezTo>
                      <a:pt x="7937" y="903"/>
                      <a:pt x="7854" y="919"/>
                      <a:pt x="7837" y="936"/>
                    </a:cubicBezTo>
                    <a:cubicBezTo>
                      <a:pt x="7854" y="969"/>
                      <a:pt x="7837" y="953"/>
                      <a:pt x="7837" y="1003"/>
                    </a:cubicBezTo>
                    <a:cubicBezTo>
                      <a:pt x="7854" y="1003"/>
                      <a:pt x="7870" y="1003"/>
                      <a:pt x="7870" y="1003"/>
                    </a:cubicBezTo>
                    <a:cubicBezTo>
                      <a:pt x="7870" y="1020"/>
                      <a:pt x="7870" y="1053"/>
                      <a:pt x="7870" y="1053"/>
                    </a:cubicBezTo>
                    <a:cubicBezTo>
                      <a:pt x="7870" y="1020"/>
                      <a:pt x="7804" y="1070"/>
                      <a:pt x="7804" y="1103"/>
                    </a:cubicBezTo>
                    <a:cubicBezTo>
                      <a:pt x="7820" y="1153"/>
                      <a:pt x="7854" y="1120"/>
                      <a:pt x="7870" y="1170"/>
                    </a:cubicBezTo>
                    <a:cubicBezTo>
                      <a:pt x="7870" y="1103"/>
                      <a:pt x="7937" y="1153"/>
                      <a:pt x="7971" y="1103"/>
                    </a:cubicBezTo>
                    <a:cubicBezTo>
                      <a:pt x="7954" y="1086"/>
                      <a:pt x="7921" y="1120"/>
                      <a:pt x="7921" y="1086"/>
                    </a:cubicBezTo>
                    <a:cubicBezTo>
                      <a:pt x="7937" y="1086"/>
                      <a:pt x="7954" y="1086"/>
                      <a:pt x="7937" y="1070"/>
                    </a:cubicBezTo>
                    <a:cubicBezTo>
                      <a:pt x="7937" y="1036"/>
                      <a:pt x="7921" y="1070"/>
                      <a:pt x="7904" y="1036"/>
                    </a:cubicBezTo>
                    <a:cubicBezTo>
                      <a:pt x="7937" y="1020"/>
                      <a:pt x="7904" y="986"/>
                      <a:pt x="7887" y="969"/>
                    </a:cubicBezTo>
                    <a:cubicBezTo>
                      <a:pt x="7954" y="969"/>
                      <a:pt x="7904" y="869"/>
                      <a:pt x="7954" y="903"/>
                    </a:cubicBezTo>
                    <a:cubicBezTo>
                      <a:pt x="7954" y="869"/>
                      <a:pt x="7937" y="852"/>
                      <a:pt x="7921" y="852"/>
                    </a:cubicBezTo>
                    <a:close/>
                    <a:moveTo>
                      <a:pt x="6818" y="268"/>
                    </a:moveTo>
                    <a:cubicBezTo>
                      <a:pt x="6801" y="284"/>
                      <a:pt x="6718" y="284"/>
                      <a:pt x="6734" y="234"/>
                    </a:cubicBezTo>
                    <a:cubicBezTo>
                      <a:pt x="6734" y="234"/>
                      <a:pt x="6768" y="251"/>
                      <a:pt x="6768" y="234"/>
                    </a:cubicBezTo>
                    <a:cubicBezTo>
                      <a:pt x="6784" y="234"/>
                      <a:pt x="6768" y="284"/>
                      <a:pt x="6818" y="268"/>
                    </a:cubicBezTo>
                    <a:close/>
                    <a:moveTo>
                      <a:pt x="7135" y="451"/>
                    </a:moveTo>
                    <a:cubicBezTo>
                      <a:pt x="7119" y="451"/>
                      <a:pt x="7119" y="435"/>
                      <a:pt x="7119" y="435"/>
                    </a:cubicBezTo>
                    <a:lnTo>
                      <a:pt x="7068" y="435"/>
                    </a:lnTo>
                    <a:cubicBezTo>
                      <a:pt x="7102" y="451"/>
                      <a:pt x="7085" y="435"/>
                      <a:pt x="7068" y="468"/>
                    </a:cubicBezTo>
                    <a:cubicBezTo>
                      <a:pt x="7035" y="418"/>
                      <a:pt x="7052" y="485"/>
                      <a:pt x="7018" y="468"/>
                    </a:cubicBezTo>
                    <a:cubicBezTo>
                      <a:pt x="7002" y="418"/>
                      <a:pt x="7068" y="418"/>
                      <a:pt x="7052" y="401"/>
                    </a:cubicBezTo>
                    <a:cubicBezTo>
                      <a:pt x="7068" y="368"/>
                      <a:pt x="7119" y="435"/>
                      <a:pt x="7119" y="385"/>
                    </a:cubicBezTo>
                    <a:cubicBezTo>
                      <a:pt x="7152" y="385"/>
                      <a:pt x="7135" y="435"/>
                      <a:pt x="7135" y="451"/>
                    </a:cubicBezTo>
                    <a:close/>
                    <a:moveTo>
                      <a:pt x="6985" y="301"/>
                    </a:moveTo>
                    <a:cubicBezTo>
                      <a:pt x="6985" y="284"/>
                      <a:pt x="7002" y="284"/>
                      <a:pt x="7002" y="301"/>
                    </a:cubicBezTo>
                    <a:cubicBezTo>
                      <a:pt x="7018" y="301"/>
                      <a:pt x="7035" y="251"/>
                      <a:pt x="7018" y="301"/>
                    </a:cubicBezTo>
                    <a:cubicBezTo>
                      <a:pt x="7035" y="251"/>
                      <a:pt x="7119" y="284"/>
                      <a:pt x="7102" y="234"/>
                    </a:cubicBezTo>
                    <a:cubicBezTo>
                      <a:pt x="7185" y="201"/>
                      <a:pt x="7169" y="335"/>
                      <a:pt x="7219" y="301"/>
                    </a:cubicBezTo>
                    <a:cubicBezTo>
                      <a:pt x="7219" y="301"/>
                      <a:pt x="7219" y="351"/>
                      <a:pt x="7185" y="385"/>
                    </a:cubicBezTo>
                    <a:cubicBezTo>
                      <a:pt x="7169" y="385"/>
                      <a:pt x="7185" y="335"/>
                      <a:pt x="7185" y="335"/>
                    </a:cubicBezTo>
                    <a:cubicBezTo>
                      <a:pt x="7185" y="301"/>
                      <a:pt x="7152" y="318"/>
                      <a:pt x="7119" y="301"/>
                    </a:cubicBezTo>
                    <a:cubicBezTo>
                      <a:pt x="7119" y="351"/>
                      <a:pt x="7052" y="385"/>
                      <a:pt x="7018" y="368"/>
                    </a:cubicBezTo>
                    <a:cubicBezTo>
                      <a:pt x="7002" y="351"/>
                      <a:pt x="7035" y="335"/>
                      <a:pt x="7018" y="318"/>
                    </a:cubicBezTo>
                    <a:cubicBezTo>
                      <a:pt x="7018" y="318"/>
                      <a:pt x="7002" y="335"/>
                      <a:pt x="7002" y="351"/>
                    </a:cubicBezTo>
                    <a:cubicBezTo>
                      <a:pt x="7002" y="351"/>
                      <a:pt x="6985" y="318"/>
                      <a:pt x="6985" y="335"/>
                    </a:cubicBezTo>
                    <a:cubicBezTo>
                      <a:pt x="6951" y="335"/>
                      <a:pt x="7018" y="318"/>
                      <a:pt x="6985" y="301"/>
                    </a:cubicBezTo>
                    <a:close/>
                    <a:moveTo>
                      <a:pt x="3426" y="335"/>
                    </a:moveTo>
                    <a:cubicBezTo>
                      <a:pt x="3426" y="335"/>
                      <a:pt x="3443" y="318"/>
                      <a:pt x="3426" y="301"/>
                    </a:cubicBezTo>
                    <a:cubicBezTo>
                      <a:pt x="3426" y="318"/>
                      <a:pt x="3426" y="318"/>
                      <a:pt x="3409" y="301"/>
                    </a:cubicBezTo>
                    <a:cubicBezTo>
                      <a:pt x="3393" y="318"/>
                      <a:pt x="3426" y="335"/>
                      <a:pt x="3393" y="335"/>
                    </a:cubicBezTo>
                    <a:cubicBezTo>
                      <a:pt x="3393" y="301"/>
                      <a:pt x="3359" y="318"/>
                      <a:pt x="3359" y="351"/>
                    </a:cubicBezTo>
                    <a:cubicBezTo>
                      <a:pt x="3359" y="318"/>
                      <a:pt x="3326" y="318"/>
                      <a:pt x="3309" y="301"/>
                    </a:cubicBezTo>
                    <a:cubicBezTo>
                      <a:pt x="3276" y="351"/>
                      <a:pt x="3276" y="418"/>
                      <a:pt x="3309" y="451"/>
                    </a:cubicBezTo>
                    <a:cubicBezTo>
                      <a:pt x="3309" y="418"/>
                      <a:pt x="3326" y="468"/>
                      <a:pt x="3359" y="451"/>
                    </a:cubicBezTo>
                    <a:cubicBezTo>
                      <a:pt x="3342" y="418"/>
                      <a:pt x="3376" y="385"/>
                      <a:pt x="3393" y="368"/>
                    </a:cubicBezTo>
                    <a:cubicBezTo>
                      <a:pt x="3393" y="435"/>
                      <a:pt x="3476" y="401"/>
                      <a:pt x="3443" y="468"/>
                    </a:cubicBezTo>
                    <a:cubicBezTo>
                      <a:pt x="3476" y="468"/>
                      <a:pt x="3509" y="468"/>
                      <a:pt x="3493" y="502"/>
                    </a:cubicBezTo>
                    <a:cubicBezTo>
                      <a:pt x="3476" y="485"/>
                      <a:pt x="3476" y="502"/>
                      <a:pt x="3459" y="485"/>
                    </a:cubicBezTo>
                    <a:cubicBezTo>
                      <a:pt x="3459" y="518"/>
                      <a:pt x="3526" y="535"/>
                      <a:pt x="3543" y="502"/>
                    </a:cubicBezTo>
                    <a:cubicBezTo>
                      <a:pt x="3543" y="518"/>
                      <a:pt x="3560" y="585"/>
                      <a:pt x="3576" y="535"/>
                    </a:cubicBezTo>
                    <a:cubicBezTo>
                      <a:pt x="3543" y="552"/>
                      <a:pt x="3560" y="518"/>
                      <a:pt x="3576" y="502"/>
                    </a:cubicBezTo>
                    <a:cubicBezTo>
                      <a:pt x="3576" y="535"/>
                      <a:pt x="3610" y="568"/>
                      <a:pt x="3626" y="535"/>
                    </a:cubicBezTo>
                    <a:cubicBezTo>
                      <a:pt x="3610" y="518"/>
                      <a:pt x="3643" y="485"/>
                      <a:pt x="3626" y="418"/>
                    </a:cubicBezTo>
                    <a:cubicBezTo>
                      <a:pt x="3643" y="451"/>
                      <a:pt x="3643" y="385"/>
                      <a:pt x="3660" y="385"/>
                    </a:cubicBezTo>
                    <a:cubicBezTo>
                      <a:pt x="3693" y="418"/>
                      <a:pt x="3660" y="368"/>
                      <a:pt x="3677" y="368"/>
                    </a:cubicBezTo>
                    <a:cubicBezTo>
                      <a:pt x="3677" y="385"/>
                      <a:pt x="3693" y="418"/>
                      <a:pt x="3710" y="401"/>
                    </a:cubicBezTo>
                    <a:cubicBezTo>
                      <a:pt x="3693" y="368"/>
                      <a:pt x="3677" y="351"/>
                      <a:pt x="3660" y="335"/>
                    </a:cubicBezTo>
                    <a:cubicBezTo>
                      <a:pt x="3677" y="335"/>
                      <a:pt x="3677" y="318"/>
                      <a:pt x="3660" y="318"/>
                    </a:cubicBezTo>
                    <a:cubicBezTo>
                      <a:pt x="3660" y="335"/>
                      <a:pt x="3643" y="335"/>
                      <a:pt x="3643" y="318"/>
                    </a:cubicBezTo>
                    <a:cubicBezTo>
                      <a:pt x="3626" y="351"/>
                      <a:pt x="3626" y="401"/>
                      <a:pt x="3610" y="418"/>
                    </a:cubicBezTo>
                    <a:cubicBezTo>
                      <a:pt x="3593" y="401"/>
                      <a:pt x="3593" y="418"/>
                      <a:pt x="3560" y="401"/>
                    </a:cubicBezTo>
                    <a:cubicBezTo>
                      <a:pt x="3593" y="385"/>
                      <a:pt x="3543" y="351"/>
                      <a:pt x="3543" y="318"/>
                    </a:cubicBezTo>
                    <a:cubicBezTo>
                      <a:pt x="3493" y="318"/>
                      <a:pt x="3459" y="335"/>
                      <a:pt x="3426" y="335"/>
                    </a:cubicBezTo>
                    <a:close/>
                    <a:moveTo>
                      <a:pt x="6534" y="836"/>
                    </a:moveTo>
                    <a:cubicBezTo>
                      <a:pt x="6433" y="869"/>
                      <a:pt x="6484" y="802"/>
                      <a:pt x="6484" y="752"/>
                    </a:cubicBezTo>
                    <a:cubicBezTo>
                      <a:pt x="6467" y="736"/>
                      <a:pt x="6567" y="786"/>
                      <a:pt x="6534" y="836"/>
                    </a:cubicBezTo>
                    <a:close/>
                    <a:moveTo>
                      <a:pt x="7302" y="936"/>
                    </a:moveTo>
                    <a:cubicBezTo>
                      <a:pt x="7269" y="919"/>
                      <a:pt x="7319" y="802"/>
                      <a:pt x="7286" y="802"/>
                    </a:cubicBezTo>
                    <a:cubicBezTo>
                      <a:pt x="7302" y="786"/>
                      <a:pt x="7302" y="769"/>
                      <a:pt x="7336" y="769"/>
                    </a:cubicBezTo>
                    <a:cubicBezTo>
                      <a:pt x="7336" y="819"/>
                      <a:pt x="7302" y="869"/>
                      <a:pt x="7302" y="936"/>
                    </a:cubicBezTo>
                    <a:close/>
                    <a:moveTo>
                      <a:pt x="7235" y="1304"/>
                    </a:moveTo>
                    <a:cubicBezTo>
                      <a:pt x="7269" y="1287"/>
                      <a:pt x="7219" y="1270"/>
                      <a:pt x="7252" y="1254"/>
                    </a:cubicBezTo>
                    <a:cubicBezTo>
                      <a:pt x="7286" y="1320"/>
                      <a:pt x="7386" y="1237"/>
                      <a:pt x="7386" y="1320"/>
                    </a:cubicBezTo>
                    <a:cubicBezTo>
                      <a:pt x="7352" y="1304"/>
                      <a:pt x="7352" y="1320"/>
                      <a:pt x="7336" y="1354"/>
                    </a:cubicBezTo>
                    <a:cubicBezTo>
                      <a:pt x="7319" y="1337"/>
                      <a:pt x="7302" y="1337"/>
                      <a:pt x="7302" y="1304"/>
                    </a:cubicBezTo>
                    <a:cubicBezTo>
                      <a:pt x="7269" y="1287"/>
                      <a:pt x="7252" y="1320"/>
                      <a:pt x="7219" y="1304"/>
                    </a:cubicBezTo>
                    <a:cubicBezTo>
                      <a:pt x="7219" y="1304"/>
                      <a:pt x="7235" y="1304"/>
                      <a:pt x="7235" y="1304"/>
                    </a:cubicBezTo>
                    <a:close/>
                    <a:moveTo>
                      <a:pt x="4913" y="1304"/>
                    </a:moveTo>
                    <a:cubicBezTo>
                      <a:pt x="4896" y="1270"/>
                      <a:pt x="4913" y="1270"/>
                      <a:pt x="4880" y="1237"/>
                    </a:cubicBezTo>
                    <a:cubicBezTo>
                      <a:pt x="4880" y="1270"/>
                      <a:pt x="4846" y="1254"/>
                      <a:pt x="4846" y="1270"/>
                    </a:cubicBezTo>
                    <a:cubicBezTo>
                      <a:pt x="4846" y="1304"/>
                      <a:pt x="4863" y="1287"/>
                      <a:pt x="4846" y="1304"/>
                    </a:cubicBezTo>
                    <a:cubicBezTo>
                      <a:pt x="4896" y="1304"/>
                      <a:pt x="4896" y="1304"/>
                      <a:pt x="4913" y="1304"/>
                    </a:cubicBezTo>
                    <a:close/>
                    <a:moveTo>
                      <a:pt x="4796" y="1655"/>
                    </a:moveTo>
                    <a:cubicBezTo>
                      <a:pt x="4813" y="1721"/>
                      <a:pt x="4846" y="1671"/>
                      <a:pt x="4863" y="1638"/>
                    </a:cubicBezTo>
                    <a:cubicBezTo>
                      <a:pt x="4829" y="1638"/>
                      <a:pt x="4829" y="1671"/>
                      <a:pt x="4796" y="1655"/>
                    </a:cubicBezTo>
                    <a:close/>
                    <a:moveTo>
                      <a:pt x="6350" y="585"/>
                    </a:moveTo>
                    <a:cubicBezTo>
                      <a:pt x="6383" y="518"/>
                      <a:pt x="6283" y="552"/>
                      <a:pt x="6300" y="468"/>
                    </a:cubicBezTo>
                    <a:cubicBezTo>
                      <a:pt x="6333" y="485"/>
                      <a:pt x="6333" y="435"/>
                      <a:pt x="6367" y="435"/>
                    </a:cubicBezTo>
                    <a:cubicBezTo>
                      <a:pt x="6350" y="535"/>
                      <a:pt x="6450" y="502"/>
                      <a:pt x="6450" y="602"/>
                    </a:cubicBezTo>
                    <a:cubicBezTo>
                      <a:pt x="6484" y="602"/>
                      <a:pt x="6467" y="535"/>
                      <a:pt x="6500" y="535"/>
                    </a:cubicBezTo>
                    <a:cubicBezTo>
                      <a:pt x="6534" y="568"/>
                      <a:pt x="6517" y="602"/>
                      <a:pt x="6500" y="619"/>
                    </a:cubicBezTo>
                    <a:cubicBezTo>
                      <a:pt x="6450" y="585"/>
                      <a:pt x="6383" y="635"/>
                      <a:pt x="6350" y="585"/>
                    </a:cubicBezTo>
                    <a:close/>
                    <a:moveTo>
                      <a:pt x="9658" y="568"/>
                    </a:moveTo>
                    <a:cubicBezTo>
                      <a:pt x="9625" y="585"/>
                      <a:pt x="9658" y="535"/>
                      <a:pt x="9625" y="535"/>
                    </a:cubicBezTo>
                    <a:cubicBezTo>
                      <a:pt x="9625" y="535"/>
                      <a:pt x="9642" y="518"/>
                      <a:pt x="9642" y="502"/>
                    </a:cubicBezTo>
                    <a:cubicBezTo>
                      <a:pt x="9658" y="518"/>
                      <a:pt x="9658" y="535"/>
                      <a:pt x="9658" y="568"/>
                    </a:cubicBezTo>
                    <a:close/>
                    <a:moveTo>
                      <a:pt x="8606" y="685"/>
                    </a:moveTo>
                    <a:cubicBezTo>
                      <a:pt x="8622" y="702"/>
                      <a:pt x="8639" y="702"/>
                      <a:pt x="8672" y="702"/>
                    </a:cubicBezTo>
                    <a:cubicBezTo>
                      <a:pt x="8672" y="669"/>
                      <a:pt x="8656" y="685"/>
                      <a:pt x="8639" y="669"/>
                    </a:cubicBezTo>
                    <a:cubicBezTo>
                      <a:pt x="8639" y="652"/>
                      <a:pt x="8656" y="635"/>
                      <a:pt x="8656" y="635"/>
                    </a:cubicBezTo>
                    <a:cubicBezTo>
                      <a:pt x="8639" y="635"/>
                      <a:pt x="8622" y="635"/>
                      <a:pt x="8622" y="635"/>
                    </a:cubicBezTo>
                    <a:cubicBezTo>
                      <a:pt x="8656" y="635"/>
                      <a:pt x="8606" y="669"/>
                      <a:pt x="8606" y="685"/>
                    </a:cubicBezTo>
                    <a:close/>
                    <a:moveTo>
                      <a:pt x="2507" y="3275"/>
                    </a:moveTo>
                    <a:cubicBezTo>
                      <a:pt x="2557" y="3275"/>
                      <a:pt x="2574" y="3242"/>
                      <a:pt x="2591" y="3225"/>
                    </a:cubicBezTo>
                    <a:cubicBezTo>
                      <a:pt x="2574" y="3225"/>
                      <a:pt x="2607" y="3158"/>
                      <a:pt x="2574" y="3158"/>
                    </a:cubicBezTo>
                    <a:cubicBezTo>
                      <a:pt x="2574" y="3192"/>
                      <a:pt x="2574" y="3175"/>
                      <a:pt x="2574" y="3208"/>
                    </a:cubicBezTo>
                    <a:cubicBezTo>
                      <a:pt x="2557" y="3225"/>
                      <a:pt x="2507" y="3225"/>
                      <a:pt x="2507" y="3275"/>
                    </a:cubicBezTo>
                    <a:close/>
                    <a:moveTo>
                      <a:pt x="2741" y="3125"/>
                    </a:moveTo>
                    <a:cubicBezTo>
                      <a:pt x="2724" y="3142"/>
                      <a:pt x="2741" y="3158"/>
                      <a:pt x="2741" y="3192"/>
                    </a:cubicBezTo>
                    <a:cubicBezTo>
                      <a:pt x="2707" y="3192"/>
                      <a:pt x="2691" y="3192"/>
                      <a:pt x="2691" y="3225"/>
                    </a:cubicBezTo>
                    <a:cubicBezTo>
                      <a:pt x="2707" y="3225"/>
                      <a:pt x="2691" y="3259"/>
                      <a:pt x="2707" y="3259"/>
                    </a:cubicBezTo>
                    <a:cubicBezTo>
                      <a:pt x="2758" y="3242"/>
                      <a:pt x="2774" y="3158"/>
                      <a:pt x="2741" y="3125"/>
                    </a:cubicBezTo>
                    <a:close/>
                    <a:moveTo>
                      <a:pt x="5013" y="284"/>
                    </a:moveTo>
                    <a:cubicBezTo>
                      <a:pt x="5047" y="284"/>
                      <a:pt x="5063" y="335"/>
                      <a:pt x="5063" y="284"/>
                    </a:cubicBezTo>
                    <a:cubicBezTo>
                      <a:pt x="5063" y="268"/>
                      <a:pt x="5030" y="284"/>
                      <a:pt x="5030" y="268"/>
                    </a:cubicBezTo>
                    <a:cubicBezTo>
                      <a:pt x="5030" y="268"/>
                      <a:pt x="5047" y="251"/>
                      <a:pt x="5030" y="251"/>
                    </a:cubicBezTo>
                    <a:cubicBezTo>
                      <a:pt x="5030" y="251"/>
                      <a:pt x="5030" y="268"/>
                      <a:pt x="5030" y="268"/>
                    </a:cubicBezTo>
                    <a:cubicBezTo>
                      <a:pt x="5030" y="251"/>
                      <a:pt x="5013" y="251"/>
                      <a:pt x="5013" y="268"/>
                    </a:cubicBezTo>
                    <a:cubicBezTo>
                      <a:pt x="5013" y="268"/>
                      <a:pt x="5030" y="268"/>
                      <a:pt x="5030" y="268"/>
                    </a:cubicBezTo>
                    <a:cubicBezTo>
                      <a:pt x="5013" y="268"/>
                      <a:pt x="5013" y="284"/>
                      <a:pt x="5013" y="284"/>
                    </a:cubicBezTo>
                    <a:close/>
                    <a:moveTo>
                      <a:pt x="7169" y="1521"/>
                    </a:moveTo>
                    <a:cubicBezTo>
                      <a:pt x="7169" y="1521"/>
                      <a:pt x="7169" y="1504"/>
                      <a:pt x="7169" y="1504"/>
                    </a:cubicBezTo>
                    <a:cubicBezTo>
                      <a:pt x="7152" y="1421"/>
                      <a:pt x="7169" y="1454"/>
                      <a:pt x="7219" y="1404"/>
                    </a:cubicBezTo>
                    <a:cubicBezTo>
                      <a:pt x="7269" y="1421"/>
                      <a:pt x="7286" y="1454"/>
                      <a:pt x="7302" y="1421"/>
                    </a:cubicBezTo>
                    <a:cubicBezTo>
                      <a:pt x="7302" y="1437"/>
                      <a:pt x="7302" y="1454"/>
                      <a:pt x="7319" y="1454"/>
                    </a:cubicBezTo>
                    <a:cubicBezTo>
                      <a:pt x="7319" y="1471"/>
                      <a:pt x="7286" y="1471"/>
                      <a:pt x="7286" y="1471"/>
                    </a:cubicBezTo>
                    <a:cubicBezTo>
                      <a:pt x="7286" y="1504"/>
                      <a:pt x="7319" y="1504"/>
                      <a:pt x="7352" y="1504"/>
                    </a:cubicBezTo>
                    <a:cubicBezTo>
                      <a:pt x="7352" y="1521"/>
                      <a:pt x="7286" y="1538"/>
                      <a:pt x="7252" y="1554"/>
                    </a:cubicBezTo>
                    <a:cubicBezTo>
                      <a:pt x="7252" y="1588"/>
                      <a:pt x="7302" y="1521"/>
                      <a:pt x="7286" y="1588"/>
                    </a:cubicBezTo>
                    <a:cubicBezTo>
                      <a:pt x="7286" y="1588"/>
                      <a:pt x="7286" y="1571"/>
                      <a:pt x="7286" y="1571"/>
                    </a:cubicBezTo>
                    <a:cubicBezTo>
                      <a:pt x="7252" y="1571"/>
                      <a:pt x="7252" y="1604"/>
                      <a:pt x="7235" y="1621"/>
                    </a:cubicBezTo>
                    <a:cubicBezTo>
                      <a:pt x="7219" y="1604"/>
                      <a:pt x="7235" y="1588"/>
                      <a:pt x="7185" y="1571"/>
                    </a:cubicBezTo>
                    <a:cubicBezTo>
                      <a:pt x="7185" y="1554"/>
                      <a:pt x="7185" y="1521"/>
                      <a:pt x="7219" y="1538"/>
                    </a:cubicBezTo>
                    <a:cubicBezTo>
                      <a:pt x="7202" y="1521"/>
                      <a:pt x="7185" y="1521"/>
                      <a:pt x="7185" y="1504"/>
                    </a:cubicBezTo>
                    <a:cubicBezTo>
                      <a:pt x="7185" y="1504"/>
                      <a:pt x="7169" y="1504"/>
                      <a:pt x="7169" y="1521"/>
                    </a:cubicBezTo>
                    <a:close/>
                    <a:moveTo>
                      <a:pt x="7235" y="836"/>
                    </a:moveTo>
                    <a:cubicBezTo>
                      <a:pt x="7169" y="886"/>
                      <a:pt x="7185" y="786"/>
                      <a:pt x="7152" y="819"/>
                    </a:cubicBezTo>
                    <a:cubicBezTo>
                      <a:pt x="7169" y="736"/>
                      <a:pt x="7202" y="836"/>
                      <a:pt x="7219" y="786"/>
                    </a:cubicBezTo>
                    <a:cubicBezTo>
                      <a:pt x="7235" y="802"/>
                      <a:pt x="7235" y="819"/>
                      <a:pt x="7235" y="836"/>
                    </a:cubicBezTo>
                    <a:close/>
                    <a:moveTo>
                      <a:pt x="4930" y="1638"/>
                    </a:moveTo>
                    <a:cubicBezTo>
                      <a:pt x="4930" y="1705"/>
                      <a:pt x="4913" y="1721"/>
                      <a:pt x="4880" y="1738"/>
                    </a:cubicBezTo>
                    <a:cubicBezTo>
                      <a:pt x="4880" y="1705"/>
                      <a:pt x="4863" y="1705"/>
                      <a:pt x="4846" y="1688"/>
                    </a:cubicBezTo>
                    <a:cubicBezTo>
                      <a:pt x="4863" y="1671"/>
                      <a:pt x="4863" y="1621"/>
                      <a:pt x="4880" y="1604"/>
                    </a:cubicBezTo>
                    <a:cubicBezTo>
                      <a:pt x="4896" y="1621"/>
                      <a:pt x="4896" y="1655"/>
                      <a:pt x="4930" y="1638"/>
                    </a:cubicBezTo>
                    <a:close/>
                    <a:moveTo>
                      <a:pt x="4930" y="1237"/>
                    </a:moveTo>
                    <a:cubicBezTo>
                      <a:pt x="4930" y="1220"/>
                      <a:pt x="4913" y="1220"/>
                      <a:pt x="4913" y="1220"/>
                    </a:cubicBezTo>
                    <a:cubicBezTo>
                      <a:pt x="4930" y="1203"/>
                      <a:pt x="4946" y="1220"/>
                      <a:pt x="4963" y="1220"/>
                    </a:cubicBezTo>
                    <a:cubicBezTo>
                      <a:pt x="4980" y="1187"/>
                      <a:pt x="5013" y="1237"/>
                      <a:pt x="4997" y="1170"/>
                    </a:cubicBezTo>
                    <a:lnTo>
                      <a:pt x="5047" y="1170"/>
                    </a:lnTo>
                    <a:cubicBezTo>
                      <a:pt x="5047" y="1187"/>
                      <a:pt x="5047" y="1203"/>
                      <a:pt x="5030" y="1220"/>
                    </a:cubicBezTo>
                    <a:cubicBezTo>
                      <a:pt x="5013" y="1187"/>
                      <a:pt x="4980" y="1203"/>
                      <a:pt x="4980" y="1254"/>
                    </a:cubicBezTo>
                    <a:cubicBezTo>
                      <a:pt x="4963" y="1237"/>
                      <a:pt x="4963" y="1237"/>
                      <a:pt x="4930" y="1237"/>
                    </a:cubicBezTo>
                    <a:close/>
                    <a:moveTo>
                      <a:pt x="4913" y="1237"/>
                    </a:moveTo>
                    <a:cubicBezTo>
                      <a:pt x="4896" y="1270"/>
                      <a:pt x="4880" y="1220"/>
                      <a:pt x="4863" y="1220"/>
                    </a:cubicBezTo>
                    <a:cubicBezTo>
                      <a:pt x="4846" y="1203"/>
                      <a:pt x="4896" y="1237"/>
                      <a:pt x="4880" y="1187"/>
                    </a:cubicBezTo>
                    <a:cubicBezTo>
                      <a:pt x="4913" y="1187"/>
                      <a:pt x="4896" y="1237"/>
                      <a:pt x="4913" y="1237"/>
                    </a:cubicBezTo>
                    <a:close/>
                    <a:moveTo>
                      <a:pt x="3844" y="869"/>
                    </a:moveTo>
                    <a:cubicBezTo>
                      <a:pt x="3860" y="819"/>
                      <a:pt x="3894" y="886"/>
                      <a:pt x="3877" y="819"/>
                    </a:cubicBezTo>
                    <a:cubicBezTo>
                      <a:pt x="3877" y="852"/>
                      <a:pt x="3910" y="802"/>
                      <a:pt x="3910" y="836"/>
                    </a:cubicBezTo>
                    <a:cubicBezTo>
                      <a:pt x="3944" y="852"/>
                      <a:pt x="3894" y="819"/>
                      <a:pt x="3894" y="852"/>
                    </a:cubicBezTo>
                    <a:cubicBezTo>
                      <a:pt x="3910" y="869"/>
                      <a:pt x="3910" y="886"/>
                      <a:pt x="3927" y="886"/>
                    </a:cubicBezTo>
                    <a:cubicBezTo>
                      <a:pt x="3910" y="903"/>
                      <a:pt x="3927" y="903"/>
                      <a:pt x="3927" y="936"/>
                    </a:cubicBezTo>
                    <a:cubicBezTo>
                      <a:pt x="3927" y="953"/>
                      <a:pt x="3894" y="886"/>
                      <a:pt x="3894" y="869"/>
                    </a:cubicBezTo>
                    <a:cubicBezTo>
                      <a:pt x="3877" y="886"/>
                      <a:pt x="3877" y="903"/>
                      <a:pt x="3860" y="903"/>
                    </a:cubicBezTo>
                    <a:cubicBezTo>
                      <a:pt x="3860" y="869"/>
                      <a:pt x="3894" y="869"/>
                      <a:pt x="3844" y="869"/>
                    </a:cubicBezTo>
                    <a:close/>
                    <a:moveTo>
                      <a:pt x="3743" y="2122"/>
                    </a:moveTo>
                    <a:cubicBezTo>
                      <a:pt x="3760" y="2089"/>
                      <a:pt x="3727" y="2106"/>
                      <a:pt x="3727" y="2089"/>
                    </a:cubicBezTo>
                    <a:cubicBezTo>
                      <a:pt x="3727" y="2072"/>
                      <a:pt x="3743" y="2072"/>
                      <a:pt x="3743" y="2072"/>
                    </a:cubicBezTo>
                    <a:cubicBezTo>
                      <a:pt x="3710" y="2039"/>
                      <a:pt x="3710" y="2089"/>
                      <a:pt x="3710" y="2122"/>
                    </a:cubicBezTo>
                    <a:lnTo>
                      <a:pt x="3743" y="2122"/>
                    </a:lnTo>
                    <a:close/>
                    <a:moveTo>
                      <a:pt x="4178" y="101"/>
                    </a:moveTo>
                    <a:cubicBezTo>
                      <a:pt x="4195" y="117"/>
                      <a:pt x="4178" y="134"/>
                      <a:pt x="4211" y="134"/>
                    </a:cubicBezTo>
                    <a:cubicBezTo>
                      <a:pt x="4178" y="201"/>
                      <a:pt x="4211" y="251"/>
                      <a:pt x="4195" y="335"/>
                    </a:cubicBezTo>
                    <a:cubicBezTo>
                      <a:pt x="4178" y="318"/>
                      <a:pt x="4178" y="335"/>
                      <a:pt x="4161" y="335"/>
                    </a:cubicBezTo>
                    <a:cubicBezTo>
                      <a:pt x="4144" y="268"/>
                      <a:pt x="4144" y="218"/>
                      <a:pt x="4111" y="201"/>
                    </a:cubicBezTo>
                    <a:cubicBezTo>
                      <a:pt x="4111" y="201"/>
                      <a:pt x="4111" y="184"/>
                      <a:pt x="4111" y="167"/>
                    </a:cubicBezTo>
                    <a:cubicBezTo>
                      <a:pt x="4144" y="151"/>
                      <a:pt x="4161" y="151"/>
                      <a:pt x="4178" y="101"/>
                    </a:cubicBezTo>
                    <a:close/>
                    <a:moveTo>
                      <a:pt x="4211" y="2273"/>
                    </a:moveTo>
                    <a:cubicBezTo>
                      <a:pt x="4195" y="2289"/>
                      <a:pt x="4178" y="2273"/>
                      <a:pt x="4178" y="2273"/>
                    </a:cubicBezTo>
                    <a:cubicBezTo>
                      <a:pt x="4178" y="2323"/>
                      <a:pt x="4144" y="2256"/>
                      <a:pt x="4161" y="2306"/>
                    </a:cubicBezTo>
                    <a:cubicBezTo>
                      <a:pt x="4178" y="2306"/>
                      <a:pt x="4195" y="2340"/>
                      <a:pt x="4178" y="2356"/>
                    </a:cubicBezTo>
                    <a:cubicBezTo>
                      <a:pt x="4178" y="2356"/>
                      <a:pt x="4195" y="2356"/>
                      <a:pt x="4211" y="2356"/>
                    </a:cubicBezTo>
                    <a:cubicBezTo>
                      <a:pt x="4195" y="2323"/>
                      <a:pt x="4228" y="2323"/>
                      <a:pt x="4211" y="2273"/>
                    </a:cubicBezTo>
                    <a:close/>
                    <a:moveTo>
                      <a:pt x="4178" y="1922"/>
                    </a:moveTo>
                    <a:cubicBezTo>
                      <a:pt x="4144" y="1905"/>
                      <a:pt x="4144" y="1955"/>
                      <a:pt x="4111" y="1939"/>
                    </a:cubicBezTo>
                    <a:cubicBezTo>
                      <a:pt x="4111" y="1955"/>
                      <a:pt x="4094" y="1989"/>
                      <a:pt x="4128" y="1989"/>
                    </a:cubicBezTo>
                    <a:cubicBezTo>
                      <a:pt x="4128" y="1955"/>
                      <a:pt x="4161" y="1955"/>
                      <a:pt x="4178" y="1972"/>
                    </a:cubicBezTo>
                    <a:lnTo>
                      <a:pt x="4178" y="1922"/>
                    </a:lnTo>
                    <a:close/>
                    <a:moveTo>
                      <a:pt x="3493" y="2406"/>
                    </a:moveTo>
                    <a:cubicBezTo>
                      <a:pt x="3509" y="2440"/>
                      <a:pt x="3476" y="2423"/>
                      <a:pt x="3476" y="2457"/>
                    </a:cubicBezTo>
                    <a:cubicBezTo>
                      <a:pt x="3509" y="2490"/>
                      <a:pt x="3526" y="2406"/>
                      <a:pt x="3493" y="2406"/>
                    </a:cubicBezTo>
                    <a:close/>
                    <a:moveTo>
                      <a:pt x="3493" y="2908"/>
                    </a:moveTo>
                    <a:cubicBezTo>
                      <a:pt x="3493" y="2891"/>
                      <a:pt x="3543" y="2874"/>
                      <a:pt x="3509" y="2858"/>
                    </a:cubicBezTo>
                    <a:cubicBezTo>
                      <a:pt x="3509" y="2874"/>
                      <a:pt x="3509" y="2874"/>
                      <a:pt x="3493" y="2874"/>
                    </a:cubicBezTo>
                    <a:cubicBezTo>
                      <a:pt x="3493" y="2858"/>
                      <a:pt x="3493" y="2858"/>
                      <a:pt x="3493" y="2858"/>
                    </a:cubicBezTo>
                    <a:cubicBezTo>
                      <a:pt x="3476" y="2858"/>
                      <a:pt x="3459" y="2908"/>
                      <a:pt x="3493" y="2908"/>
                    </a:cubicBezTo>
                    <a:close/>
                    <a:moveTo>
                      <a:pt x="4078" y="886"/>
                    </a:moveTo>
                    <a:cubicBezTo>
                      <a:pt x="4128" y="886"/>
                      <a:pt x="4211" y="869"/>
                      <a:pt x="4195" y="836"/>
                    </a:cubicBezTo>
                    <a:cubicBezTo>
                      <a:pt x="4195" y="852"/>
                      <a:pt x="4128" y="819"/>
                      <a:pt x="4094" y="802"/>
                    </a:cubicBezTo>
                    <a:cubicBezTo>
                      <a:pt x="4094" y="836"/>
                      <a:pt x="4061" y="852"/>
                      <a:pt x="4078" y="886"/>
                    </a:cubicBezTo>
                    <a:close/>
                    <a:moveTo>
                      <a:pt x="7085" y="903"/>
                    </a:moveTo>
                    <a:cubicBezTo>
                      <a:pt x="7085" y="936"/>
                      <a:pt x="7035" y="903"/>
                      <a:pt x="7052" y="936"/>
                    </a:cubicBezTo>
                    <a:cubicBezTo>
                      <a:pt x="7068" y="936"/>
                      <a:pt x="7085" y="969"/>
                      <a:pt x="7085" y="936"/>
                    </a:cubicBezTo>
                    <a:cubicBezTo>
                      <a:pt x="7052" y="936"/>
                      <a:pt x="7119" y="903"/>
                      <a:pt x="7085" y="903"/>
                    </a:cubicBezTo>
                    <a:close/>
                    <a:moveTo>
                      <a:pt x="4562" y="1905"/>
                    </a:moveTo>
                    <a:cubicBezTo>
                      <a:pt x="4562" y="1872"/>
                      <a:pt x="4529" y="1855"/>
                      <a:pt x="4529" y="1838"/>
                    </a:cubicBezTo>
                    <a:cubicBezTo>
                      <a:pt x="4495" y="1872"/>
                      <a:pt x="4512" y="1872"/>
                      <a:pt x="4512" y="1922"/>
                    </a:cubicBezTo>
                    <a:cubicBezTo>
                      <a:pt x="4529" y="1905"/>
                      <a:pt x="4529" y="1922"/>
                      <a:pt x="4545" y="1922"/>
                    </a:cubicBezTo>
                    <a:cubicBezTo>
                      <a:pt x="4562" y="1922"/>
                      <a:pt x="4562" y="1905"/>
                      <a:pt x="4562" y="1905"/>
                    </a:cubicBezTo>
                    <a:close/>
                    <a:moveTo>
                      <a:pt x="4696" y="385"/>
                    </a:moveTo>
                    <a:cubicBezTo>
                      <a:pt x="4729" y="368"/>
                      <a:pt x="4696" y="418"/>
                      <a:pt x="4713" y="435"/>
                    </a:cubicBezTo>
                    <a:cubicBezTo>
                      <a:pt x="4763" y="435"/>
                      <a:pt x="4779" y="401"/>
                      <a:pt x="4796" y="368"/>
                    </a:cubicBezTo>
                    <a:cubicBezTo>
                      <a:pt x="4746" y="351"/>
                      <a:pt x="4729" y="351"/>
                      <a:pt x="4696" y="318"/>
                    </a:cubicBezTo>
                    <a:cubicBezTo>
                      <a:pt x="4713" y="351"/>
                      <a:pt x="4679" y="351"/>
                      <a:pt x="4696" y="385"/>
                    </a:cubicBezTo>
                    <a:close/>
                    <a:moveTo>
                      <a:pt x="4729" y="568"/>
                    </a:moveTo>
                    <a:cubicBezTo>
                      <a:pt x="4746" y="535"/>
                      <a:pt x="4729" y="552"/>
                      <a:pt x="4729" y="518"/>
                    </a:cubicBezTo>
                    <a:cubicBezTo>
                      <a:pt x="4746" y="518"/>
                      <a:pt x="4746" y="518"/>
                      <a:pt x="4746" y="502"/>
                    </a:cubicBezTo>
                    <a:cubicBezTo>
                      <a:pt x="4729" y="502"/>
                      <a:pt x="4729" y="485"/>
                      <a:pt x="4713" y="485"/>
                    </a:cubicBezTo>
                    <a:cubicBezTo>
                      <a:pt x="4729" y="518"/>
                      <a:pt x="4696" y="518"/>
                      <a:pt x="4696" y="535"/>
                    </a:cubicBezTo>
                    <a:cubicBezTo>
                      <a:pt x="4713" y="552"/>
                      <a:pt x="4713" y="568"/>
                      <a:pt x="4729" y="568"/>
                    </a:cubicBezTo>
                    <a:close/>
                    <a:moveTo>
                      <a:pt x="4713" y="2557"/>
                    </a:moveTo>
                    <a:cubicBezTo>
                      <a:pt x="4679" y="2557"/>
                      <a:pt x="4662" y="2557"/>
                      <a:pt x="4646" y="2573"/>
                    </a:cubicBezTo>
                    <a:cubicBezTo>
                      <a:pt x="4662" y="2573"/>
                      <a:pt x="4679" y="2590"/>
                      <a:pt x="4696" y="2607"/>
                    </a:cubicBezTo>
                    <a:cubicBezTo>
                      <a:pt x="4696" y="2590"/>
                      <a:pt x="4713" y="2590"/>
                      <a:pt x="4713" y="2557"/>
                    </a:cubicBezTo>
                    <a:close/>
                    <a:moveTo>
                      <a:pt x="6851" y="669"/>
                    </a:moveTo>
                    <a:cubicBezTo>
                      <a:pt x="6834" y="652"/>
                      <a:pt x="6851" y="602"/>
                      <a:pt x="6801" y="635"/>
                    </a:cubicBezTo>
                    <a:cubicBezTo>
                      <a:pt x="6801" y="619"/>
                      <a:pt x="6818" y="619"/>
                      <a:pt x="6818" y="602"/>
                    </a:cubicBezTo>
                    <a:cubicBezTo>
                      <a:pt x="6851" y="585"/>
                      <a:pt x="6851" y="635"/>
                      <a:pt x="6885" y="635"/>
                    </a:cubicBezTo>
                    <a:cubicBezTo>
                      <a:pt x="6868" y="652"/>
                      <a:pt x="6851" y="669"/>
                      <a:pt x="6851" y="669"/>
                    </a:cubicBezTo>
                    <a:close/>
                    <a:moveTo>
                      <a:pt x="6734" y="886"/>
                    </a:moveTo>
                    <a:cubicBezTo>
                      <a:pt x="6718" y="886"/>
                      <a:pt x="6734" y="836"/>
                      <a:pt x="6734" y="819"/>
                    </a:cubicBezTo>
                    <a:cubicBezTo>
                      <a:pt x="6718" y="819"/>
                      <a:pt x="6718" y="836"/>
                      <a:pt x="6701" y="836"/>
                    </a:cubicBezTo>
                    <a:cubicBezTo>
                      <a:pt x="6718" y="786"/>
                      <a:pt x="6701" y="769"/>
                      <a:pt x="6701" y="736"/>
                    </a:cubicBezTo>
                    <a:cubicBezTo>
                      <a:pt x="6751" y="752"/>
                      <a:pt x="6751" y="802"/>
                      <a:pt x="6784" y="836"/>
                    </a:cubicBezTo>
                    <a:cubicBezTo>
                      <a:pt x="6784" y="852"/>
                      <a:pt x="6784" y="836"/>
                      <a:pt x="6784" y="836"/>
                    </a:cubicBezTo>
                    <a:cubicBezTo>
                      <a:pt x="6751" y="836"/>
                      <a:pt x="6751" y="869"/>
                      <a:pt x="6734" y="886"/>
                    </a:cubicBezTo>
                    <a:close/>
                    <a:moveTo>
                      <a:pt x="6667" y="969"/>
                    </a:moveTo>
                    <a:cubicBezTo>
                      <a:pt x="6684" y="969"/>
                      <a:pt x="6718" y="969"/>
                      <a:pt x="6718" y="969"/>
                    </a:cubicBezTo>
                    <a:cubicBezTo>
                      <a:pt x="6701" y="936"/>
                      <a:pt x="6684" y="936"/>
                      <a:pt x="6718" y="886"/>
                    </a:cubicBezTo>
                    <a:cubicBezTo>
                      <a:pt x="6701" y="886"/>
                      <a:pt x="6701" y="886"/>
                      <a:pt x="6701" y="903"/>
                    </a:cubicBezTo>
                    <a:cubicBezTo>
                      <a:pt x="6701" y="852"/>
                      <a:pt x="6751" y="936"/>
                      <a:pt x="6768" y="936"/>
                    </a:cubicBezTo>
                    <a:cubicBezTo>
                      <a:pt x="6768" y="969"/>
                      <a:pt x="6751" y="953"/>
                      <a:pt x="6734" y="936"/>
                    </a:cubicBezTo>
                    <a:cubicBezTo>
                      <a:pt x="6734" y="986"/>
                      <a:pt x="6801" y="986"/>
                      <a:pt x="6768" y="1020"/>
                    </a:cubicBezTo>
                    <a:cubicBezTo>
                      <a:pt x="6751" y="1020"/>
                      <a:pt x="6751" y="986"/>
                      <a:pt x="6734" y="969"/>
                    </a:cubicBezTo>
                    <a:cubicBezTo>
                      <a:pt x="6734" y="1003"/>
                      <a:pt x="6701" y="969"/>
                      <a:pt x="6701" y="1003"/>
                    </a:cubicBezTo>
                    <a:cubicBezTo>
                      <a:pt x="6684" y="1020"/>
                      <a:pt x="6667" y="1003"/>
                      <a:pt x="6667" y="969"/>
                    </a:cubicBezTo>
                    <a:close/>
                    <a:moveTo>
                      <a:pt x="3927" y="869"/>
                    </a:moveTo>
                    <a:cubicBezTo>
                      <a:pt x="3977" y="869"/>
                      <a:pt x="3927" y="986"/>
                      <a:pt x="3977" y="1020"/>
                    </a:cubicBezTo>
                    <a:cubicBezTo>
                      <a:pt x="4011" y="986"/>
                      <a:pt x="3977" y="903"/>
                      <a:pt x="4011" y="903"/>
                    </a:cubicBezTo>
                    <a:cubicBezTo>
                      <a:pt x="4011" y="869"/>
                      <a:pt x="3961" y="869"/>
                      <a:pt x="3961" y="819"/>
                    </a:cubicBezTo>
                    <a:cubicBezTo>
                      <a:pt x="3944" y="819"/>
                      <a:pt x="3927" y="836"/>
                      <a:pt x="3927" y="869"/>
                    </a:cubicBezTo>
                    <a:close/>
                    <a:moveTo>
                      <a:pt x="4412" y="2039"/>
                    </a:moveTo>
                    <a:cubicBezTo>
                      <a:pt x="4428" y="2039"/>
                      <a:pt x="4428" y="2039"/>
                      <a:pt x="4445" y="2039"/>
                    </a:cubicBezTo>
                    <a:lnTo>
                      <a:pt x="4395" y="2039"/>
                    </a:lnTo>
                    <a:lnTo>
                      <a:pt x="4395" y="2089"/>
                    </a:lnTo>
                    <a:cubicBezTo>
                      <a:pt x="4428" y="2106"/>
                      <a:pt x="4395" y="2039"/>
                      <a:pt x="4412" y="2039"/>
                    </a:cubicBezTo>
                    <a:close/>
                    <a:moveTo>
                      <a:pt x="4278" y="836"/>
                    </a:moveTo>
                    <a:cubicBezTo>
                      <a:pt x="4278" y="852"/>
                      <a:pt x="4295" y="852"/>
                      <a:pt x="4295" y="869"/>
                    </a:cubicBezTo>
                    <a:cubicBezTo>
                      <a:pt x="4278" y="886"/>
                      <a:pt x="4278" y="869"/>
                      <a:pt x="4278" y="886"/>
                    </a:cubicBezTo>
                    <a:cubicBezTo>
                      <a:pt x="4311" y="852"/>
                      <a:pt x="4328" y="903"/>
                      <a:pt x="4362" y="869"/>
                    </a:cubicBezTo>
                    <a:cubicBezTo>
                      <a:pt x="4328" y="852"/>
                      <a:pt x="4295" y="802"/>
                      <a:pt x="4278" y="836"/>
                    </a:cubicBezTo>
                    <a:close/>
                    <a:moveTo>
                      <a:pt x="4261" y="2440"/>
                    </a:moveTo>
                    <a:lnTo>
                      <a:pt x="4261" y="2423"/>
                    </a:lnTo>
                    <a:cubicBezTo>
                      <a:pt x="4261" y="2390"/>
                      <a:pt x="4311" y="2423"/>
                      <a:pt x="4295" y="2390"/>
                    </a:cubicBezTo>
                    <a:cubicBezTo>
                      <a:pt x="4278" y="2373"/>
                      <a:pt x="4278" y="2356"/>
                      <a:pt x="4261" y="2340"/>
                    </a:cubicBezTo>
                    <a:cubicBezTo>
                      <a:pt x="4261" y="2373"/>
                      <a:pt x="4228" y="2423"/>
                      <a:pt x="4261" y="2440"/>
                    </a:cubicBezTo>
                    <a:close/>
                    <a:moveTo>
                      <a:pt x="4479" y="535"/>
                    </a:moveTo>
                    <a:cubicBezTo>
                      <a:pt x="4512" y="552"/>
                      <a:pt x="4529" y="518"/>
                      <a:pt x="4545" y="535"/>
                    </a:cubicBezTo>
                    <a:cubicBezTo>
                      <a:pt x="4529" y="502"/>
                      <a:pt x="4562" y="502"/>
                      <a:pt x="4562" y="468"/>
                    </a:cubicBezTo>
                    <a:cubicBezTo>
                      <a:pt x="4529" y="468"/>
                      <a:pt x="4495" y="468"/>
                      <a:pt x="4462" y="502"/>
                    </a:cubicBezTo>
                    <a:cubicBezTo>
                      <a:pt x="4479" y="518"/>
                      <a:pt x="4479" y="518"/>
                      <a:pt x="4479" y="535"/>
                    </a:cubicBezTo>
                    <a:close/>
                    <a:moveTo>
                      <a:pt x="4445" y="1137"/>
                    </a:moveTo>
                    <a:cubicBezTo>
                      <a:pt x="4428" y="1153"/>
                      <a:pt x="4428" y="1137"/>
                      <a:pt x="4412" y="1137"/>
                    </a:cubicBezTo>
                    <a:cubicBezTo>
                      <a:pt x="4412" y="1203"/>
                      <a:pt x="4512" y="1170"/>
                      <a:pt x="4462" y="1220"/>
                    </a:cubicBezTo>
                    <a:cubicBezTo>
                      <a:pt x="4512" y="1203"/>
                      <a:pt x="4512" y="1220"/>
                      <a:pt x="4545" y="1203"/>
                    </a:cubicBezTo>
                    <a:cubicBezTo>
                      <a:pt x="4545" y="1203"/>
                      <a:pt x="4562" y="1203"/>
                      <a:pt x="4545" y="1170"/>
                    </a:cubicBezTo>
                    <a:cubicBezTo>
                      <a:pt x="4512" y="1187"/>
                      <a:pt x="4495" y="1170"/>
                      <a:pt x="4462" y="1153"/>
                    </a:cubicBezTo>
                    <a:cubicBezTo>
                      <a:pt x="4462" y="1120"/>
                      <a:pt x="4479" y="1103"/>
                      <a:pt x="4462" y="1070"/>
                    </a:cubicBezTo>
                    <a:cubicBezTo>
                      <a:pt x="4445" y="1070"/>
                      <a:pt x="4445" y="1086"/>
                      <a:pt x="4412" y="1086"/>
                    </a:cubicBezTo>
                    <a:cubicBezTo>
                      <a:pt x="4412" y="1120"/>
                      <a:pt x="4462" y="1103"/>
                      <a:pt x="4445" y="1137"/>
                    </a:cubicBezTo>
                    <a:close/>
                    <a:moveTo>
                      <a:pt x="4345" y="2106"/>
                    </a:moveTo>
                    <a:cubicBezTo>
                      <a:pt x="4362" y="2139"/>
                      <a:pt x="4295" y="2139"/>
                      <a:pt x="4328" y="2156"/>
                    </a:cubicBezTo>
                    <a:cubicBezTo>
                      <a:pt x="4362" y="2139"/>
                      <a:pt x="4311" y="2189"/>
                      <a:pt x="4345" y="2189"/>
                    </a:cubicBezTo>
                    <a:cubicBezTo>
                      <a:pt x="4362" y="2172"/>
                      <a:pt x="4345" y="2223"/>
                      <a:pt x="4378" y="2239"/>
                    </a:cubicBezTo>
                    <a:cubicBezTo>
                      <a:pt x="4378" y="2206"/>
                      <a:pt x="4412" y="2223"/>
                      <a:pt x="4428" y="2223"/>
                    </a:cubicBezTo>
                    <a:cubicBezTo>
                      <a:pt x="4428" y="2172"/>
                      <a:pt x="4445" y="2172"/>
                      <a:pt x="4412" y="2156"/>
                    </a:cubicBezTo>
                    <a:cubicBezTo>
                      <a:pt x="4395" y="2139"/>
                      <a:pt x="4395" y="2172"/>
                      <a:pt x="4362" y="2156"/>
                    </a:cubicBezTo>
                    <a:cubicBezTo>
                      <a:pt x="4362" y="2139"/>
                      <a:pt x="4362" y="2122"/>
                      <a:pt x="4345" y="2106"/>
                    </a:cubicBezTo>
                    <a:close/>
                    <a:moveTo>
                      <a:pt x="3610" y="2457"/>
                    </a:moveTo>
                    <a:cubicBezTo>
                      <a:pt x="3610" y="2457"/>
                      <a:pt x="3593" y="2457"/>
                      <a:pt x="3593" y="2490"/>
                    </a:cubicBezTo>
                    <a:cubicBezTo>
                      <a:pt x="3610" y="2473"/>
                      <a:pt x="3626" y="2523"/>
                      <a:pt x="3610" y="2540"/>
                    </a:cubicBezTo>
                    <a:cubicBezTo>
                      <a:pt x="3643" y="2557"/>
                      <a:pt x="3610" y="2590"/>
                      <a:pt x="3643" y="2607"/>
                    </a:cubicBezTo>
                    <a:cubicBezTo>
                      <a:pt x="3643" y="2590"/>
                      <a:pt x="3643" y="2590"/>
                      <a:pt x="3660" y="2590"/>
                    </a:cubicBezTo>
                    <a:cubicBezTo>
                      <a:pt x="3677" y="2590"/>
                      <a:pt x="3677" y="2590"/>
                      <a:pt x="3677" y="2573"/>
                    </a:cubicBezTo>
                    <a:cubicBezTo>
                      <a:pt x="3643" y="2557"/>
                      <a:pt x="3643" y="2540"/>
                      <a:pt x="3660" y="2490"/>
                    </a:cubicBezTo>
                    <a:cubicBezTo>
                      <a:pt x="3626" y="2490"/>
                      <a:pt x="3626" y="2473"/>
                      <a:pt x="3610" y="2457"/>
                    </a:cubicBezTo>
                    <a:close/>
                    <a:moveTo>
                      <a:pt x="3727" y="2557"/>
                    </a:moveTo>
                    <a:cubicBezTo>
                      <a:pt x="3777" y="2573"/>
                      <a:pt x="3794" y="2624"/>
                      <a:pt x="3794" y="2674"/>
                    </a:cubicBezTo>
                    <a:cubicBezTo>
                      <a:pt x="3760" y="2674"/>
                      <a:pt x="3760" y="2707"/>
                      <a:pt x="3727" y="2707"/>
                    </a:cubicBezTo>
                    <a:cubicBezTo>
                      <a:pt x="3727" y="2724"/>
                      <a:pt x="3743" y="2724"/>
                      <a:pt x="3743" y="2757"/>
                    </a:cubicBezTo>
                    <a:cubicBezTo>
                      <a:pt x="3777" y="2741"/>
                      <a:pt x="3760" y="2674"/>
                      <a:pt x="3810" y="2707"/>
                    </a:cubicBezTo>
                    <a:cubicBezTo>
                      <a:pt x="3777" y="2724"/>
                      <a:pt x="3777" y="2757"/>
                      <a:pt x="3794" y="2774"/>
                    </a:cubicBezTo>
                    <a:cubicBezTo>
                      <a:pt x="3760" y="2791"/>
                      <a:pt x="3743" y="2841"/>
                      <a:pt x="3677" y="2824"/>
                    </a:cubicBezTo>
                    <a:cubicBezTo>
                      <a:pt x="3677" y="2807"/>
                      <a:pt x="3643" y="2757"/>
                      <a:pt x="3626" y="2757"/>
                    </a:cubicBezTo>
                    <a:cubicBezTo>
                      <a:pt x="3660" y="2707"/>
                      <a:pt x="3677" y="2607"/>
                      <a:pt x="3727" y="2557"/>
                    </a:cubicBezTo>
                    <a:close/>
                    <a:moveTo>
                      <a:pt x="3844" y="2106"/>
                    </a:moveTo>
                    <a:cubicBezTo>
                      <a:pt x="3860" y="2072"/>
                      <a:pt x="3910" y="2072"/>
                      <a:pt x="3860" y="2039"/>
                    </a:cubicBezTo>
                    <a:cubicBezTo>
                      <a:pt x="3877" y="2039"/>
                      <a:pt x="3910" y="2039"/>
                      <a:pt x="3944" y="2039"/>
                    </a:cubicBezTo>
                    <a:cubicBezTo>
                      <a:pt x="3944" y="2005"/>
                      <a:pt x="3944" y="1989"/>
                      <a:pt x="3944" y="1972"/>
                    </a:cubicBezTo>
                    <a:cubicBezTo>
                      <a:pt x="3927" y="1955"/>
                      <a:pt x="3894" y="1922"/>
                      <a:pt x="3877" y="1955"/>
                    </a:cubicBezTo>
                    <a:cubicBezTo>
                      <a:pt x="3894" y="1955"/>
                      <a:pt x="3910" y="1955"/>
                      <a:pt x="3910" y="1972"/>
                    </a:cubicBezTo>
                    <a:cubicBezTo>
                      <a:pt x="3877" y="1972"/>
                      <a:pt x="3877" y="2039"/>
                      <a:pt x="3844" y="2005"/>
                    </a:cubicBezTo>
                    <a:cubicBezTo>
                      <a:pt x="3860" y="2056"/>
                      <a:pt x="3827" y="2056"/>
                      <a:pt x="3810" y="2089"/>
                    </a:cubicBezTo>
                    <a:cubicBezTo>
                      <a:pt x="3844" y="2089"/>
                      <a:pt x="3827" y="2106"/>
                      <a:pt x="3844" y="2106"/>
                    </a:cubicBezTo>
                    <a:close/>
                    <a:moveTo>
                      <a:pt x="3810" y="502"/>
                    </a:moveTo>
                    <a:cubicBezTo>
                      <a:pt x="3760" y="518"/>
                      <a:pt x="3777" y="485"/>
                      <a:pt x="3743" y="485"/>
                    </a:cubicBezTo>
                    <a:cubicBezTo>
                      <a:pt x="3743" y="518"/>
                      <a:pt x="3810" y="568"/>
                      <a:pt x="3810" y="502"/>
                    </a:cubicBezTo>
                    <a:close/>
                    <a:moveTo>
                      <a:pt x="3677" y="2340"/>
                    </a:moveTo>
                    <a:cubicBezTo>
                      <a:pt x="3693" y="2373"/>
                      <a:pt x="3626" y="2340"/>
                      <a:pt x="3626" y="2373"/>
                    </a:cubicBezTo>
                    <a:cubicBezTo>
                      <a:pt x="3626" y="2390"/>
                      <a:pt x="3626" y="2406"/>
                      <a:pt x="3643" y="2423"/>
                    </a:cubicBezTo>
                    <a:cubicBezTo>
                      <a:pt x="3677" y="2406"/>
                      <a:pt x="3660" y="2390"/>
                      <a:pt x="3710" y="2390"/>
                    </a:cubicBezTo>
                    <a:cubicBezTo>
                      <a:pt x="3710" y="2356"/>
                      <a:pt x="3693" y="2373"/>
                      <a:pt x="3710" y="2356"/>
                    </a:cubicBezTo>
                    <a:cubicBezTo>
                      <a:pt x="3693" y="2323"/>
                      <a:pt x="3643" y="2356"/>
                      <a:pt x="3677" y="2340"/>
                    </a:cubicBezTo>
                    <a:close/>
                    <a:moveTo>
                      <a:pt x="5164" y="502"/>
                    </a:moveTo>
                    <a:cubicBezTo>
                      <a:pt x="5164" y="468"/>
                      <a:pt x="5197" y="468"/>
                      <a:pt x="5197" y="468"/>
                    </a:cubicBezTo>
                    <a:cubicBezTo>
                      <a:pt x="5180" y="435"/>
                      <a:pt x="5197" y="435"/>
                      <a:pt x="5214" y="401"/>
                    </a:cubicBezTo>
                    <a:cubicBezTo>
                      <a:pt x="5147" y="401"/>
                      <a:pt x="5114" y="418"/>
                      <a:pt x="5097" y="485"/>
                    </a:cubicBezTo>
                    <a:cubicBezTo>
                      <a:pt x="5130" y="485"/>
                      <a:pt x="5147" y="468"/>
                      <a:pt x="5164" y="502"/>
                    </a:cubicBezTo>
                    <a:close/>
                    <a:moveTo>
                      <a:pt x="5849" y="2256"/>
                    </a:moveTo>
                    <a:cubicBezTo>
                      <a:pt x="5865" y="2206"/>
                      <a:pt x="5815" y="2223"/>
                      <a:pt x="5799" y="2223"/>
                    </a:cubicBezTo>
                    <a:cubicBezTo>
                      <a:pt x="5765" y="2256"/>
                      <a:pt x="5748" y="2289"/>
                      <a:pt x="5782" y="2323"/>
                    </a:cubicBezTo>
                    <a:cubicBezTo>
                      <a:pt x="5815" y="2306"/>
                      <a:pt x="5916" y="2273"/>
                      <a:pt x="5865" y="2223"/>
                    </a:cubicBezTo>
                    <a:cubicBezTo>
                      <a:pt x="5865" y="2239"/>
                      <a:pt x="5865" y="2256"/>
                      <a:pt x="5849" y="2256"/>
                    </a:cubicBezTo>
                    <a:close/>
                    <a:moveTo>
                      <a:pt x="5799" y="1070"/>
                    </a:moveTo>
                    <a:cubicBezTo>
                      <a:pt x="5815" y="1053"/>
                      <a:pt x="5865" y="1053"/>
                      <a:pt x="5865" y="1003"/>
                    </a:cubicBezTo>
                    <a:cubicBezTo>
                      <a:pt x="5849" y="1003"/>
                      <a:pt x="5832" y="986"/>
                      <a:pt x="5815" y="969"/>
                    </a:cubicBezTo>
                    <a:cubicBezTo>
                      <a:pt x="5799" y="1003"/>
                      <a:pt x="5765" y="1053"/>
                      <a:pt x="5799" y="1070"/>
                    </a:cubicBezTo>
                    <a:close/>
                    <a:moveTo>
                      <a:pt x="5364" y="836"/>
                    </a:moveTo>
                    <a:cubicBezTo>
                      <a:pt x="5364" y="869"/>
                      <a:pt x="5381" y="886"/>
                      <a:pt x="5398" y="886"/>
                    </a:cubicBezTo>
                    <a:cubicBezTo>
                      <a:pt x="5398" y="852"/>
                      <a:pt x="5414" y="852"/>
                      <a:pt x="5414" y="836"/>
                    </a:cubicBezTo>
                    <a:close/>
                    <a:moveTo>
                      <a:pt x="5364" y="1805"/>
                    </a:moveTo>
                    <a:cubicBezTo>
                      <a:pt x="5398" y="1805"/>
                      <a:pt x="5398" y="1755"/>
                      <a:pt x="5398" y="1738"/>
                    </a:cubicBezTo>
                    <a:cubicBezTo>
                      <a:pt x="5381" y="1738"/>
                      <a:pt x="5331" y="1688"/>
                      <a:pt x="5347" y="1721"/>
                    </a:cubicBezTo>
                    <a:cubicBezTo>
                      <a:pt x="5381" y="1738"/>
                      <a:pt x="5331" y="1788"/>
                      <a:pt x="5364" y="1805"/>
                    </a:cubicBezTo>
                    <a:close/>
                    <a:moveTo>
                      <a:pt x="5431" y="2273"/>
                    </a:moveTo>
                    <a:cubicBezTo>
                      <a:pt x="5431" y="2273"/>
                      <a:pt x="5398" y="2273"/>
                      <a:pt x="5398" y="2256"/>
                    </a:cubicBezTo>
                    <a:cubicBezTo>
                      <a:pt x="5381" y="2289"/>
                      <a:pt x="5414" y="2289"/>
                      <a:pt x="5398" y="2323"/>
                    </a:cubicBezTo>
                    <a:cubicBezTo>
                      <a:pt x="5414" y="2323"/>
                      <a:pt x="5431" y="2306"/>
                      <a:pt x="5431" y="2273"/>
                    </a:cubicBezTo>
                    <a:close/>
                    <a:moveTo>
                      <a:pt x="6350" y="1771"/>
                    </a:moveTo>
                    <a:lnTo>
                      <a:pt x="6350" y="1822"/>
                    </a:lnTo>
                    <a:cubicBezTo>
                      <a:pt x="6350" y="1838"/>
                      <a:pt x="6400" y="1822"/>
                      <a:pt x="6400" y="1838"/>
                    </a:cubicBezTo>
                    <a:cubicBezTo>
                      <a:pt x="6400" y="1888"/>
                      <a:pt x="6383" y="1888"/>
                      <a:pt x="6367" y="1922"/>
                    </a:cubicBezTo>
                    <a:cubicBezTo>
                      <a:pt x="6400" y="1922"/>
                      <a:pt x="6400" y="1905"/>
                      <a:pt x="6417" y="1905"/>
                    </a:cubicBezTo>
                    <a:cubicBezTo>
                      <a:pt x="6433" y="1838"/>
                      <a:pt x="6400" y="1822"/>
                      <a:pt x="6400" y="1771"/>
                    </a:cubicBezTo>
                    <a:cubicBezTo>
                      <a:pt x="6367" y="1788"/>
                      <a:pt x="6367" y="1771"/>
                      <a:pt x="6350" y="1771"/>
                    </a:cubicBezTo>
                    <a:close/>
                    <a:moveTo>
                      <a:pt x="5431" y="2323"/>
                    </a:moveTo>
                    <a:cubicBezTo>
                      <a:pt x="5431" y="2273"/>
                      <a:pt x="5531" y="2373"/>
                      <a:pt x="5448" y="2373"/>
                    </a:cubicBezTo>
                    <a:cubicBezTo>
                      <a:pt x="5448" y="2356"/>
                      <a:pt x="5448" y="2323"/>
                      <a:pt x="5431" y="2323"/>
                    </a:cubicBezTo>
                    <a:close/>
                    <a:moveTo>
                      <a:pt x="5431" y="134"/>
                    </a:moveTo>
                    <a:cubicBezTo>
                      <a:pt x="5431" y="101"/>
                      <a:pt x="5448" y="50"/>
                      <a:pt x="5414" y="50"/>
                    </a:cubicBezTo>
                    <a:cubicBezTo>
                      <a:pt x="5398" y="67"/>
                      <a:pt x="5398" y="50"/>
                      <a:pt x="5381" y="67"/>
                    </a:cubicBezTo>
                    <a:cubicBezTo>
                      <a:pt x="5381" y="101"/>
                      <a:pt x="5364" y="134"/>
                      <a:pt x="5381" y="134"/>
                    </a:cubicBezTo>
                    <a:cubicBezTo>
                      <a:pt x="5414" y="134"/>
                      <a:pt x="5398" y="117"/>
                      <a:pt x="5431" y="134"/>
                    </a:cubicBezTo>
                    <a:close/>
                    <a:moveTo>
                      <a:pt x="6266" y="268"/>
                    </a:moveTo>
                    <a:cubicBezTo>
                      <a:pt x="6266" y="318"/>
                      <a:pt x="6250" y="301"/>
                      <a:pt x="6250" y="335"/>
                    </a:cubicBezTo>
                    <a:cubicBezTo>
                      <a:pt x="6283" y="318"/>
                      <a:pt x="6250" y="385"/>
                      <a:pt x="6266" y="368"/>
                    </a:cubicBezTo>
                    <a:cubicBezTo>
                      <a:pt x="6283" y="351"/>
                      <a:pt x="6283" y="385"/>
                      <a:pt x="6300" y="385"/>
                    </a:cubicBezTo>
                    <a:cubicBezTo>
                      <a:pt x="6300" y="335"/>
                      <a:pt x="6250" y="335"/>
                      <a:pt x="6300" y="301"/>
                    </a:cubicBezTo>
                    <a:cubicBezTo>
                      <a:pt x="6250" y="318"/>
                      <a:pt x="6283" y="268"/>
                      <a:pt x="6266" y="268"/>
                    </a:cubicBezTo>
                    <a:close/>
                    <a:moveTo>
                      <a:pt x="5715" y="568"/>
                    </a:moveTo>
                    <a:cubicBezTo>
                      <a:pt x="5748" y="568"/>
                      <a:pt x="5799" y="585"/>
                      <a:pt x="5799" y="535"/>
                    </a:cubicBezTo>
                    <a:cubicBezTo>
                      <a:pt x="5782" y="518"/>
                      <a:pt x="5765" y="518"/>
                      <a:pt x="5732" y="518"/>
                    </a:cubicBezTo>
                    <a:cubicBezTo>
                      <a:pt x="5748" y="552"/>
                      <a:pt x="5698" y="535"/>
                      <a:pt x="5715" y="568"/>
                    </a:cubicBezTo>
                    <a:close/>
                    <a:moveTo>
                      <a:pt x="6317" y="1554"/>
                    </a:moveTo>
                    <a:cubicBezTo>
                      <a:pt x="6333" y="1554"/>
                      <a:pt x="6333" y="1571"/>
                      <a:pt x="6317" y="1588"/>
                    </a:cubicBezTo>
                    <a:cubicBezTo>
                      <a:pt x="6333" y="1588"/>
                      <a:pt x="6350" y="1588"/>
                      <a:pt x="6367" y="1604"/>
                    </a:cubicBezTo>
                    <a:cubicBezTo>
                      <a:pt x="6367" y="1571"/>
                      <a:pt x="6400" y="1588"/>
                      <a:pt x="6383" y="1538"/>
                    </a:cubicBezTo>
                    <a:cubicBezTo>
                      <a:pt x="6350" y="1538"/>
                      <a:pt x="6317" y="1521"/>
                      <a:pt x="6317" y="1554"/>
                    </a:cubicBezTo>
                    <a:close/>
                    <a:moveTo>
                      <a:pt x="5581" y="602"/>
                    </a:moveTo>
                    <a:cubicBezTo>
                      <a:pt x="5581" y="552"/>
                      <a:pt x="5565" y="602"/>
                      <a:pt x="5565" y="568"/>
                    </a:cubicBezTo>
                    <a:cubicBezTo>
                      <a:pt x="5565" y="552"/>
                      <a:pt x="5581" y="552"/>
                      <a:pt x="5581" y="535"/>
                    </a:cubicBezTo>
                    <a:cubicBezTo>
                      <a:pt x="5548" y="535"/>
                      <a:pt x="5548" y="568"/>
                      <a:pt x="5548" y="602"/>
                    </a:cubicBezTo>
                    <a:close/>
                    <a:moveTo>
                      <a:pt x="6467" y="1086"/>
                    </a:moveTo>
                    <a:cubicBezTo>
                      <a:pt x="6467" y="1086"/>
                      <a:pt x="6467" y="1070"/>
                      <a:pt x="6467" y="1070"/>
                    </a:cubicBezTo>
                    <a:cubicBezTo>
                      <a:pt x="6467" y="1086"/>
                      <a:pt x="6467" y="1103"/>
                      <a:pt x="6484" y="1103"/>
                    </a:cubicBezTo>
                    <a:cubicBezTo>
                      <a:pt x="6467" y="1053"/>
                      <a:pt x="6500" y="1036"/>
                      <a:pt x="6517" y="1070"/>
                    </a:cubicBezTo>
                    <a:cubicBezTo>
                      <a:pt x="6517" y="969"/>
                      <a:pt x="6417" y="1103"/>
                      <a:pt x="6467" y="1086"/>
                    </a:cubicBezTo>
                    <a:close/>
                    <a:moveTo>
                      <a:pt x="6417" y="1304"/>
                    </a:moveTo>
                    <a:cubicBezTo>
                      <a:pt x="6417" y="1320"/>
                      <a:pt x="6417" y="1320"/>
                      <a:pt x="6417" y="1337"/>
                    </a:cubicBezTo>
                    <a:lnTo>
                      <a:pt x="6467" y="1337"/>
                    </a:lnTo>
                    <a:cubicBezTo>
                      <a:pt x="6450" y="1287"/>
                      <a:pt x="6500" y="1237"/>
                      <a:pt x="6467" y="1220"/>
                    </a:cubicBezTo>
                    <a:cubicBezTo>
                      <a:pt x="6450" y="1237"/>
                      <a:pt x="6450" y="1237"/>
                      <a:pt x="6450" y="1237"/>
                    </a:cubicBezTo>
                    <a:cubicBezTo>
                      <a:pt x="6450" y="1237"/>
                      <a:pt x="6450" y="1220"/>
                      <a:pt x="6433" y="1220"/>
                    </a:cubicBezTo>
                    <a:cubicBezTo>
                      <a:pt x="6433" y="1254"/>
                      <a:pt x="6450" y="1304"/>
                      <a:pt x="6433" y="1320"/>
                    </a:cubicBezTo>
                    <a:cubicBezTo>
                      <a:pt x="6417" y="1337"/>
                      <a:pt x="6417" y="1254"/>
                      <a:pt x="6417" y="1304"/>
                    </a:cubicBezTo>
                    <a:close/>
                    <a:moveTo>
                      <a:pt x="5715" y="167"/>
                    </a:moveTo>
                    <a:cubicBezTo>
                      <a:pt x="5732" y="201"/>
                      <a:pt x="5748" y="201"/>
                      <a:pt x="5715" y="234"/>
                    </a:cubicBezTo>
                    <a:cubicBezTo>
                      <a:pt x="5799" y="251"/>
                      <a:pt x="5799" y="234"/>
                      <a:pt x="5849" y="201"/>
                    </a:cubicBezTo>
                    <a:cubicBezTo>
                      <a:pt x="5832" y="218"/>
                      <a:pt x="5865" y="251"/>
                      <a:pt x="5882" y="234"/>
                    </a:cubicBezTo>
                    <a:cubicBezTo>
                      <a:pt x="5849" y="201"/>
                      <a:pt x="5966" y="201"/>
                      <a:pt x="5932" y="151"/>
                    </a:cubicBezTo>
                    <a:cubicBezTo>
                      <a:pt x="5916" y="167"/>
                      <a:pt x="5899" y="167"/>
                      <a:pt x="5899" y="184"/>
                    </a:cubicBezTo>
                    <a:cubicBezTo>
                      <a:pt x="5899" y="151"/>
                      <a:pt x="5882" y="134"/>
                      <a:pt x="5865" y="117"/>
                    </a:cubicBezTo>
                    <a:cubicBezTo>
                      <a:pt x="5865" y="167"/>
                      <a:pt x="5815" y="134"/>
                      <a:pt x="5782" y="134"/>
                    </a:cubicBezTo>
                    <a:cubicBezTo>
                      <a:pt x="5765" y="167"/>
                      <a:pt x="5765" y="184"/>
                      <a:pt x="5715" y="167"/>
                    </a:cubicBezTo>
                    <a:close/>
                    <a:moveTo>
                      <a:pt x="5515" y="1538"/>
                    </a:moveTo>
                    <a:cubicBezTo>
                      <a:pt x="5515" y="1487"/>
                      <a:pt x="5581" y="1437"/>
                      <a:pt x="5548" y="1370"/>
                    </a:cubicBezTo>
                    <a:cubicBezTo>
                      <a:pt x="5548" y="1387"/>
                      <a:pt x="5531" y="1387"/>
                      <a:pt x="5515" y="1387"/>
                    </a:cubicBezTo>
                    <a:cubicBezTo>
                      <a:pt x="5515" y="1437"/>
                      <a:pt x="5481" y="1487"/>
                      <a:pt x="5448" y="1471"/>
                    </a:cubicBezTo>
                    <a:cubicBezTo>
                      <a:pt x="5464" y="1504"/>
                      <a:pt x="5431" y="1504"/>
                      <a:pt x="5448" y="1521"/>
                    </a:cubicBezTo>
                    <a:cubicBezTo>
                      <a:pt x="5464" y="1538"/>
                      <a:pt x="5481" y="1504"/>
                      <a:pt x="5515" y="1538"/>
                    </a:cubicBezTo>
                    <a:close/>
                    <a:moveTo>
                      <a:pt x="5598" y="301"/>
                    </a:moveTo>
                    <a:cubicBezTo>
                      <a:pt x="5565" y="301"/>
                      <a:pt x="5598" y="218"/>
                      <a:pt x="5565" y="234"/>
                    </a:cubicBezTo>
                    <a:cubicBezTo>
                      <a:pt x="5581" y="184"/>
                      <a:pt x="5665" y="201"/>
                      <a:pt x="5682" y="167"/>
                    </a:cubicBezTo>
                    <a:cubicBezTo>
                      <a:pt x="5732" y="201"/>
                      <a:pt x="5648" y="251"/>
                      <a:pt x="5715" y="268"/>
                    </a:cubicBezTo>
                    <a:cubicBezTo>
                      <a:pt x="5732" y="284"/>
                      <a:pt x="5631" y="268"/>
                      <a:pt x="5598" y="301"/>
                    </a:cubicBezTo>
                    <a:close/>
                    <a:moveTo>
                      <a:pt x="5197" y="802"/>
                    </a:moveTo>
                    <a:cubicBezTo>
                      <a:pt x="5180" y="802"/>
                      <a:pt x="5197" y="769"/>
                      <a:pt x="5214" y="769"/>
                    </a:cubicBezTo>
                    <a:cubicBezTo>
                      <a:pt x="5214" y="786"/>
                      <a:pt x="5214" y="786"/>
                      <a:pt x="5214" y="769"/>
                    </a:cubicBezTo>
                    <a:cubicBezTo>
                      <a:pt x="5197" y="752"/>
                      <a:pt x="5164" y="685"/>
                      <a:pt x="5180" y="635"/>
                    </a:cubicBezTo>
                    <a:cubicBezTo>
                      <a:pt x="5147" y="669"/>
                      <a:pt x="5147" y="685"/>
                      <a:pt x="5147" y="719"/>
                    </a:cubicBezTo>
                    <a:cubicBezTo>
                      <a:pt x="5114" y="736"/>
                      <a:pt x="5114" y="752"/>
                      <a:pt x="5097" y="752"/>
                    </a:cubicBezTo>
                    <a:lnTo>
                      <a:pt x="5097" y="819"/>
                    </a:lnTo>
                    <a:cubicBezTo>
                      <a:pt x="5164" y="819"/>
                      <a:pt x="5164" y="819"/>
                      <a:pt x="5197" y="802"/>
                    </a:cubicBezTo>
                    <a:close/>
                    <a:moveTo>
                      <a:pt x="6333" y="418"/>
                    </a:moveTo>
                    <a:cubicBezTo>
                      <a:pt x="6350" y="401"/>
                      <a:pt x="6333" y="335"/>
                      <a:pt x="6317" y="368"/>
                    </a:cubicBezTo>
                    <a:cubicBezTo>
                      <a:pt x="6333" y="368"/>
                      <a:pt x="6300" y="418"/>
                      <a:pt x="6333" y="418"/>
                    </a:cubicBezTo>
                    <a:close/>
                    <a:moveTo>
                      <a:pt x="6216" y="1304"/>
                    </a:moveTo>
                    <a:cubicBezTo>
                      <a:pt x="6250" y="1337"/>
                      <a:pt x="6266" y="1370"/>
                      <a:pt x="6333" y="1354"/>
                    </a:cubicBezTo>
                    <a:cubicBezTo>
                      <a:pt x="6333" y="1320"/>
                      <a:pt x="6283" y="1354"/>
                      <a:pt x="6266" y="1304"/>
                    </a:cubicBezTo>
                    <a:cubicBezTo>
                      <a:pt x="6266" y="1304"/>
                      <a:pt x="6283" y="1287"/>
                      <a:pt x="6300" y="1287"/>
                    </a:cubicBezTo>
                    <a:cubicBezTo>
                      <a:pt x="6300" y="1304"/>
                      <a:pt x="6300" y="1304"/>
                      <a:pt x="6300" y="1304"/>
                    </a:cubicBezTo>
                    <a:cubicBezTo>
                      <a:pt x="6317" y="1254"/>
                      <a:pt x="6333" y="1203"/>
                      <a:pt x="6300" y="1137"/>
                    </a:cubicBezTo>
                    <a:cubicBezTo>
                      <a:pt x="6250" y="1153"/>
                      <a:pt x="6166" y="1153"/>
                      <a:pt x="6149" y="1203"/>
                    </a:cubicBezTo>
                    <a:cubicBezTo>
                      <a:pt x="6149" y="1170"/>
                      <a:pt x="6183" y="1304"/>
                      <a:pt x="6183" y="1287"/>
                    </a:cubicBezTo>
                    <a:cubicBezTo>
                      <a:pt x="6183" y="1287"/>
                      <a:pt x="6200" y="1287"/>
                      <a:pt x="6216" y="1304"/>
                    </a:cubicBezTo>
                    <a:close/>
                    <a:moveTo>
                      <a:pt x="6166" y="802"/>
                    </a:moveTo>
                    <a:cubicBezTo>
                      <a:pt x="6166" y="619"/>
                      <a:pt x="6032" y="719"/>
                      <a:pt x="6016" y="802"/>
                    </a:cubicBezTo>
                    <a:cubicBezTo>
                      <a:pt x="6049" y="836"/>
                      <a:pt x="6083" y="786"/>
                      <a:pt x="6166" y="802"/>
                    </a:cubicBezTo>
                    <a:close/>
                    <a:moveTo>
                      <a:pt x="6083" y="251"/>
                    </a:moveTo>
                    <a:cubicBezTo>
                      <a:pt x="6066" y="268"/>
                      <a:pt x="5999" y="251"/>
                      <a:pt x="6016" y="284"/>
                    </a:cubicBezTo>
                    <a:cubicBezTo>
                      <a:pt x="6049" y="284"/>
                      <a:pt x="6049" y="318"/>
                      <a:pt x="6083" y="318"/>
                    </a:cubicBezTo>
                    <a:cubicBezTo>
                      <a:pt x="6099" y="301"/>
                      <a:pt x="6066" y="284"/>
                      <a:pt x="6083" y="251"/>
                    </a:cubicBezTo>
                    <a:close/>
                    <a:moveTo>
                      <a:pt x="6149" y="485"/>
                    </a:moveTo>
                    <a:cubicBezTo>
                      <a:pt x="6166" y="451"/>
                      <a:pt x="6183" y="468"/>
                      <a:pt x="6200" y="451"/>
                    </a:cubicBezTo>
                    <a:cubicBezTo>
                      <a:pt x="6183" y="451"/>
                      <a:pt x="6200" y="435"/>
                      <a:pt x="6200" y="418"/>
                    </a:cubicBezTo>
                    <a:cubicBezTo>
                      <a:pt x="6149" y="418"/>
                      <a:pt x="6149" y="418"/>
                      <a:pt x="6116" y="435"/>
                    </a:cubicBezTo>
                    <a:cubicBezTo>
                      <a:pt x="6116" y="468"/>
                      <a:pt x="6133" y="485"/>
                      <a:pt x="6149" y="485"/>
                    </a:cubicBezTo>
                    <a:close/>
                    <a:moveTo>
                      <a:pt x="6066" y="969"/>
                    </a:moveTo>
                    <a:cubicBezTo>
                      <a:pt x="6049" y="986"/>
                      <a:pt x="6032" y="1003"/>
                      <a:pt x="6032" y="1036"/>
                    </a:cubicBezTo>
                    <a:lnTo>
                      <a:pt x="6083" y="1036"/>
                    </a:lnTo>
                    <a:cubicBezTo>
                      <a:pt x="6083" y="1003"/>
                      <a:pt x="6066" y="1003"/>
                      <a:pt x="6066" y="1003"/>
                    </a:cubicBezTo>
                    <a:cubicBezTo>
                      <a:pt x="6066" y="986"/>
                      <a:pt x="6083" y="969"/>
                      <a:pt x="6066" y="969"/>
                    </a:cubicBezTo>
                    <a:close/>
                    <a:moveTo>
                      <a:pt x="5882" y="1588"/>
                    </a:moveTo>
                    <a:cubicBezTo>
                      <a:pt x="5882" y="1621"/>
                      <a:pt x="5899" y="1638"/>
                      <a:pt x="5882" y="1671"/>
                    </a:cubicBezTo>
                    <a:cubicBezTo>
                      <a:pt x="5899" y="1671"/>
                      <a:pt x="5899" y="1655"/>
                      <a:pt x="5916" y="1655"/>
                    </a:cubicBezTo>
                    <a:cubicBezTo>
                      <a:pt x="5899" y="1721"/>
                      <a:pt x="5916" y="1755"/>
                      <a:pt x="5916" y="1805"/>
                    </a:cubicBezTo>
                    <a:cubicBezTo>
                      <a:pt x="5932" y="1822"/>
                      <a:pt x="5949" y="1838"/>
                      <a:pt x="5966" y="1838"/>
                    </a:cubicBezTo>
                    <a:cubicBezTo>
                      <a:pt x="5982" y="1822"/>
                      <a:pt x="5999" y="1788"/>
                      <a:pt x="6016" y="1755"/>
                    </a:cubicBezTo>
                    <a:cubicBezTo>
                      <a:pt x="6066" y="1755"/>
                      <a:pt x="5999" y="1888"/>
                      <a:pt x="6032" y="1872"/>
                    </a:cubicBezTo>
                    <a:cubicBezTo>
                      <a:pt x="6032" y="1855"/>
                      <a:pt x="6032" y="1822"/>
                      <a:pt x="6049" y="1822"/>
                    </a:cubicBezTo>
                    <a:lnTo>
                      <a:pt x="6083" y="1822"/>
                    </a:lnTo>
                    <a:cubicBezTo>
                      <a:pt x="6066" y="1822"/>
                      <a:pt x="6049" y="1888"/>
                      <a:pt x="6066" y="1855"/>
                    </a:cubicBezTo>
                    <a:cubicBezTo>
                      <a:pt x="6083" y="1838"/>
                      <a:pt x="6116" y="1855"/>
                      <a:pt x="6099" y="1872"/>
                    </a:cubicBezTo>
                    <a:cubicBezTo>
                      <a:pt x="6133" y="1888"/>
                      <a:pt x="6116" y="1838"/>
                      <a:pt x="6149" y="1855"/>
                    </a:cubicBezTo>
                    <a:cubicBezTo>
                      <a:pt x="6166" y="1771"/>
                      <a:pt x="6149" y="1771"/>
                      <a:pt x="6133" y="1721"/>
                    </a:cubicBezTo>
                    <a:cubicBezTo>
                      <a:pt x="6032" y="1788"/>
                      <a:pt x="5949" y="1738"/>
                      <a:pt x="5949" y="1604"/>
                    </a:cubicBezTo>
                    <a:cubicBezTo>
                      <a:pt x="5899" y="1604"/>
                      <a:pt x="5899" y="1621"/>
                      <a:pt x="5882" y="1588"/>
                    </a:cubicBezTo>
                    <a:close/>
                    <a:moveTo>
                      <a:pt x="5381" y="602"/>
                    </a:moveTo>
                    <a:cubicBezTo>
                      <a:pt x="5381" y="568"/>
                      <a:pt x="5364" y="535"/>
                      <a:pt x="5347" y="518"/>
                    </a:cubicBezTo>
                    <a:cubicBezTo>
                      <a:pt x="5347" y="535"/>
                      <a:pt x="5331" y="535"/>
                      <a:pt x="5314" y="518"/>
                    </a:cubicBezTo>
                    <a:cubicBezTo>
                      <a:pt x="5314" y="552"/>
                      <a:pt x="5314" y="568"/>
                      <a:pt x="5314" y="568"/>
                    </a:cubicBezTo>
                    <a:cubicBezTo>
                      <a:pt x="5331" y="585"/>
                      <a:pt x="5347" y="619"/>
                      <a:pt x="5381" y="602"/>
                    </a:cubicBezTo>
                    <a:close/>
                    <a:moveTo>
                      <a:pt x="5732" y="1621"/>
                    </a:moveTo>
                    <a:cubicBezTo>
                      <a:pt x="5765" y="1571"/>
                      <a:pt x="5815" y="1521"/>
                      <a:pt x="5865" y="1521"/>
                    </a:cubicBezTo>
                    <a:cubicBezTo>
                      <a:pt x="5832" y="1504"/>
                      <a:pt x="5882" y="1404"/>
                      <a:pt x="5815" y="1454"/>
                    </a:cubicBezTo>
                    <a:cubicBezTo>
                      <a:pt x="5815" y="1404"/>
                      <a:pt x="5832" y="1337"/>
                      <a:pt x="5782" y="1354"/>
                    </a:cubicBezTo>
                    <a:cubicBezTo>
                      <a:pt x="5799" y="1387"/>
                      <a:pt x="5732" y="1404"/>
                      <a:pt x="5698" y="1437"/>
                    </a:cubicBezTo>
                    <a:cubicBezTo>
                      <a:pt x="5698" y="1538"/>
                      <a:pt x="5665" y="1538"/>
                      <a:pt x="5665" y="1604"/>
                    </a:cubicBezTo>
                    <a:cubicBezTo>
                      <a:pt x="5682" y="1638"/>
                      <a:pt x="5732" y="1588"/>
                      <a:pt x="5732" y="1621"/>
                    </a:cubicBezTo>
                    <a:close/>
                    <a:moveTo>
                      <a:pt x="5615" y="635"/>
                    </a:moveTo>
                    <a:cubicBezTo>
                      <a:pt x="5598" y="669"/>
                      <a:pt x="5598" y="652"/>
                      <a:pt x="5565" y="652"/>
                    </a:cubicBezTo>
                    <a:lnTo>
                      <a:pt x="5565" y="736"/>
                    </a:lnTo>
                    <a:cubicBezTo>
                      <a:pt x="5598" y="736"/>
                      <a:pt x="5598" y="702"/>
                      <a:pt x="5631" y="702"/>
                    </a:cubicBezTo>
                    <a:cubicBezTo>
                      <a:pt x="5648" y="669"/>
                      <a:pt x="5615" y="685"/>
                      <a:pt x="5615" y="669"/>
                    </a:cubicBezTo>
                    <a:cubicBezTo>
                      <a:pt x="5631" y="669"/>
                      <a:pt x="5631" y="652"/>
                      <a:pt x="5615" y="635"/>
                    </a:cubicBezTo>
                    <a:close/>
                    <a:moveTo>
                      <a:pt x="7002" y="1471"/>
                    </a:moveTo>
                    <a:cubicBezTo>
                      <a:pt x="6985" y="1471"/>
                      <a:pt x="6968" y="1437"/>
                      <a:pt x="6968" y="1404"/>
                    </a:cubicBezTo>
                    <a:cubicBezTo>
                      <a:pt x="7002" y="1404"/>
                      <a:pt x="7002" y="1471"/>
                      <a:pt x="7002" y="1471"/>
                    </a:cubicBezTo>
                    <a:close/>
                    <a:moveTo>
                      <a:pt x="7135" y="1437"/>
                    </a:moveTo>
                    <a:cubicBezTo>
                      <a:pt x="7135" y="1454"/>
                      <a:pt x="7135" y="1454"/>
                      <a:pt x="7135" y="1454"/>
                    </a:cubicBezTo>
                    <a:cubicBezTo>
                      <a:pt x="7135" y="1504"/>
                      <a:pt x="7102" y="1454"/>
                      <a:pt x="7068" y="1454"/>
                    </a:cubicBezTo>
                    <a:cubicBezTo>
                      <a:pt x="7119" y="1504"/>
                      <a:pt x="7035" y="1487"/>
                      <a:pt x="7052" y="1437"/>
                    </a:cubicBezTo>
                    <a:cubicBezTo>
                      <a:pt x="7052" y="1437"/>
                      <a:pt x="7068" y="1437"/>
                      <a:pt x="7068" y="1437"/>
                    </a:cubicBezTo>
                    <a:cubicBezTo>
                      <a:pt x="7085" y="1437"/>
                      <a:pt x="7085" y="1437"/>
                      <a:pt x="7085" y="1421"/>
                    </a:cubicBezTo>
                    <a:cubicBezTo>
                      <a:pt x="7102" y="1421"/>
                      <a:pt x="7102" y="1437"/>
                      <a:pt x="7135" y="1437"/>
                    </a:cubicBezTo>
                    <a:close/>
                    <a:moveTo>
                      <a:pt x="7085" y="1655"/>
                    </a:moveTo>
                    <a:cubicBezTo>
                      <a:pt x="7085" y="1671"/>
                      <a:pt x="7068" y="1671"/>
                      <a:pt x="7052" y="1671"/>
                    </a:cubicBezTo>
                    <a:lnTo>
                      <a:pt x="7052" y="1705"/>
                    </a:lnTo>
                    <a:cubicBezTo>
                      <a:pt x="7018" y="1688"/>
                      <a:pt x="7052" y="1638"/>
                      <a:pt x="7068" y="1638"/>
                    </a:cubicBezTo>
                    <a:cubicBezTo>
                      <a:pt x="7068" y="1655"/>
                      <a:pt x="7068" y="1655"/>
                      <a:pt x="7085" y="1655"/>
                    </a:cubicBezTo>
                    <a:close/>
                    <a:moveTo>
                      <a:pt x="7052" y="1538"/>
                    </a:moveTo>
                    <a:cubicBezTo>
                      <a:pt x="7018" y="1554"/>
                      <a:pt x="7018" y="1471"/>
                      <a:pt x="7052" y="1487"/>
                    </a:cubicBezTo>
                    <a:cubicBezTo>
                      <a:pt x="7068" y="1521"/>
                      <a:pt x="7035" y="1521"/>
                      <a:pt x="7052" y="1538"/>
                    </a:cubicBezTo>
                    <a:close/>
                    <a:moveTo>
                      <a:pt x="4980" y="552"/>
                    </a:moveTo>
                    <a:cubicBezTo>
                      <a:pt x="4980" y="535"/>
                      <a:pt x="4980" y="518"/>
                      <a:pt x="5013" y="518"/>
                    </a:cubicBezTo>
                    <a:cubicBezTo>
                      <a:pt x="4997" y="568"/>
                      <a:pt x="5047" y="585"/>
                      <a:pt x="5030" y="568"/>
                    </a:cubicBezTo>
                    <a:cubicBezTo>
                      <a:pt x="4997" y="552"/>
                      <a:pt x="5030" y="518"/>
                      <a:pt x="5063" y="535"/>
                    </a:cubicBezTo>
                    <a:cubicBezTo>
                      <a:pt x="5047" y="502"/>
                      <a:pt x="5063" y="468"/>
                      <a:pt x="5047" y="468"/>
                    </a:cubicBezTo>
                    <a:cubicBezTo>
                      <a:pt x="5047" y="451"/>
                      <a:pt x="4997" y="518"/>
                      <a:pt x="4997" y="468"/>
                    </a:cubicBezTo>
                    <a:cubicBezTo>
                      <a:pt x="4963" y="468"/>
                      <a:pt x="4946" y="485"/>
                      <a:pt x="4930" y="502"/>
                    </a:cubicBezTo>
                    <a:cubicBezTo>
                      <a:pt x="4980" y="468"/>
                      <a:pt x="4946" y="552"/>
                      <a:pt x="4980" y="552"/>
                    </a:cubicBezTo>
                    <a:close/>
                    <a:moveTo>
                      <a:pt x="4946" y="1103"/>
                    </a:moveTo>
                    <a:cubicBezTo>
                      <a:pt x="4946" y="1120"/>
                      <a:pt x="4946" y="1137"/>
                      <a:pt x="4946" y="1153"/>
                    </a:cubicBezTo>
                    <a:cubicBezTo>
                      <a:pt x="4963" y="1153"/>
                      <a:pt x="4980" y="1153"/>
                      <a:pt x="4997" y="1170"/>
                    </a:cubicBezTo>
                    <a:cubicBezTo>
                      <a:pt x="5013" y="1137"/>
                      <a:pt x="4997" y="1120"/>
                      <a:pt x="4997" y="1070"/>
                    </a:cubicBezTo>
                    <a:cubicBezTo>
                      <a:pt x="4946" y="1086"/>
                      <a:pt x="4946" y="1053"/>
                      <a:pt x="4913" y="1053"/>
                    </a:cubicBezTo>
                    <a:cubicBezTo>
                      <a:pt x="4896" y="1086"/>
                      <a:pt x="4896" y="1120"/>
                      <a:pt x="4930" y="1137"/>
                    </a:cubicBezTo>
                    <a:cubicBezTo>
                      <a:pt x="4946" y="1137"/>
                      <a:pt x="4930" y="1103"/>
                      <a:pt x="4946" y="1103"/>
                    </a:cubicBezTo>
                    <a:close/>
                    <a:moveTo>
                      <a:pt x="4946" y="1638"/>
                    </a:moveTo>
                    <a:cubicBezTo>
                      <a:pt x="4997" y="1604"/>
                      <a:pt x="4997" y="1638"/>
                      <a:pt x="5013" y="1655"/>
                    </a:cubicBezTo>
                    <a:cubicBezTo>
                      <a:pt x="5030" y="1621"/>
                      <a:pt x="4980" y="1604"/>
                      <a:pt x="5013" y="1604"/>
                    </a:cubicBezTo>
                    <a:cubicBezTo>
                      <a:pt x="5030" y="1638"/>
                      <a:pt x="5047" y="1588"/>
                      <a:pt x="5097" y="1604"/>
                    </a:cubicBezTo>
                    <a:cubicBezTo>
                      <a:pt x="5097" y="1604"/>
                      <a:pt x="5114" y="1588"/>
                      <a:pt x="5114" y="1571"/>
                    </a:cubicBezTo>
                    <a:cubicBezTo>
                      <a:pt x="5097" y="1554"/>
                      <a:pt x="5080" y="1554"/>
                      <a:pt x="5063" y="1554"/>
                    </a:cubicBezTo>
                    <a:cubicBezTo>
                      <a:pt x="5030" y="1621"/>
                      <a:pt x="4946" y="1554"/>
                      <a:pt x="4946" y="1638"/>
                    </a:cubicBezTo>
                    <a:close/>
                    <a:moveTo>
                      <a:pt x="5097" y="1404"/>
                    </a:moveTo>
                    <a:cubicBezTo>
                      <a:pt x="5063" y="1437"/>
                      <a:pt x="5063" y="1421"/>
                      <a:pt x="5030" y="1437"/>
                    </a:cubicBezTo>
                    <a:cubicBezTo>
                      <a:pt x="5047" y="1437"/>
                      <a:pt x="5047" y="1437"/>
                      <a:pt x="5047" y="1454"/>
                    </a:cubicBezTo>
                    <a:cubicBezTo>
                      <a:pt x="5080" y="1454"/>
                      <a:pt x="5097" y="1454"/>
                      <a:pt x="5114" y="1471"/>
                    </a:cubicBezTo>
                    <a:cubicBezTo>
                      <a:pt x="5114" y="1471"/>
                      <a:pt x="5114" y="1471"/>
                      <a:pt x="5114" y="1471"/>
                    </a:cubicBezTo>
                    <a:cubicBezTo>
                      <a:pt x="5130" y="1471"/>
                      <a:pt x="5130" y="1471"/>
                      <a:pt x="5130" y="1454"/>
                    </a:cubicBezTo>
                    <a:cubicBezTo>
                      <a:pt x="5114" y="1454"/>
                      <a:pt x="5114" y="1421"/>
                      <a:pt x="5097" y="1404"/>
                    </a:cubicBezTo>
                    <a:close/>
                    <a:moveTo>
                      <a:pt x="4946" y="1922"/>
                    </a:moveTo>
                    <a:cubicBezTo>
                      <a:pt x="4980" y="1905"/>
                      <a:pt x="4980" y="1939"/>
                      <a:pt x="5030" y="1922"/>
                    </a:cubicBezTo>
                    <a:cubicBezTo>
                      <a:pt x="5013" y="1888"/>
                      <a:pt x="5030" y="1888"/>
                      <a:pt x="5047" y="1872"/>
                    </a:cubicBezTo>
                    <a:cubicBezTo>
                      <a:pt x="5013" y="1855"/>
                      <a:pt x="4997" y="1822"/>
                      <a:pt x="4946" y="1805"/>
                    </a:cubicBezTo>
                    <a:cubicBezTo>
                      <a:pt x="4946" y="1855"/>
                      <a:pt x="4930" y="1872"/>
                      <a:pt x="4946" y="1922"/>
                    </a:cubicBezTo>
                    <a:close/>
                    <a:moveTo>
                      <a:pt x="5197" y="1604"/>
                    </a:moveTo>
                    <a:lnTo>
                      <a:pt x="5197" y="1588"/>
                    </a:lnTo>
                    <a:cubicBezTo>
                      <a:pt x="5197" y="1571"/>
                      <a:pt x="5214" y="1571"/>
                      <a:pt x="5214" y="1571"/>
                    </a:cubicBezTo>
                    <a:cubicBezTo>
                      <a:pt x="5197" y="1571"/>
                      <a:pt x="5180" y="1554"/>
                      <a:pt x="5197" y="1538"/>
                    </a:cubicBezTo>
                    <a:cubicBezTo>
                      <a:pt x="5180" y="1554"/>
                      <a:pt x="5130" y="1538"/>
                      <a:pt x="5114" y="1571"/>
                    </a:cubicBezTo>
                    <a:cubicBezTo>
                      <a:pt x="5147" y="1588"/>
                      <a:pt x="5180" y="1571"/>
                      <a:pt x="5197" y="1604"/>
                    </a:cubicBezTo>
                    <a:close/>
                    <a:moveTo>
                      <a:pt x="5197" y="1020"/>
                    </a:moveTo>
                    <a:cubicBezTo>
                      <a:pt x="5180" y="1020"/>
                      <a:pt x="5164" y="1020"/>
                      <a:pt x="5164" y="1053"/>
                    </a:cubicBezTo>
                    <a:lnTo>
                      <a:pt x="5197" y="1053"/>
                    </a:lnTo>
                    <a:close/>
                    <a:moveTo>
                      <a:pt x="5548" y="1521"/>
                    </a:moveTo>
                    <a:cubicBezTo>
                      <a:pt x="5515" y="1504"/>
                      <a:pt x="5548" y="1471"/>
                      <a:pt x="5565" y="1437"/>
                    </a:cubicBezTo>
                    <a:cubicBezTo>
                      <a:pt x="5581" y="1454"/>
                      <a:pt x="5598" y="1471"/>
                      <a:pt x="5598" y="1504"/>
                    </a:cubicBezTo>
                    <a:cubicBezTo>
                      <a:pt x="5565" y="1487"/>
                      <a:pt x="5565" y="1487"/>
                      <a:pt x="5548" y="152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0"/>
              <p:cNvSpPr/>
              <p:nvPr/>
            </p:nvSpPr>
            <p:spPr>
              <a:xfrm>
                <a:off x="6744418" y="5254841"/>
                <a:ext cx="1059637" cy="174961"/>
              </a:xfrm>
              <a:custGeom>
                <a:avLst/>
                <a:gdLst/>
                <a:ahLst/>
                <a:cxnLst/>
                <a:rect l="l" t="t" r="r" b="b"/>
                <a:pathLst>
                  <a:path w="12349" h="2039" extrusionOk="0">
                    <a:moveTo>
                      <a:pt x="1" y="2039"/>
                    </a:moveTo>
                    <a:lnTo>
                      <a:pt x="17" y="2039"/>
                    </a:lnTo>
                    <a:cubicBezTo>
                      <a:pt x="17" y="2039"/>
                      <a:pt x="17" y="2039"/>
                      <a:pt x="1" y="2039"/>
                    </a:cubicBezTo>
                    <a:close/>
                    <a:moveTo>
                      <a:pt x="84" y="2039"/>
                    </a:moveTo>
                    <a:lnTo>
                      <a:pt x="84" y="2039"/>
                    </a:lnTo>
                    <a:cubicBezTo>
                      <a:pt x="101" y="2022"/>
                      <a:pt x="101" y="2005"/>
                      <a:pt x="84" y="1988"/>
                    </a:cubicBezTo>
                    <a:cubicBezTo>
                      <a:pt x="68" y="1988"/>
                      <a:pt x="51" y="2005"/>
                      <a:pt x="51" y="2022"/>
                    </a:cubicBezTo>
                    <a:cubicBezTo>
                      <a:pt x="51" y="2005"/>
                      <a:pt x="101" y="2022"/>
                      <a:pt x="84" y="2039"/>
                    </a:cubicBezTo>
                    <a:close/>
                    <a:moveTo>
                      <a:pt x="151" y="2039"/>
                    </a:moveTo>
                    <a:cubicBezTo>
                      <a:pt x="151" y="2005"/>
                      <a:pt x="151" y="1988"/>
                      <a:pt x="134" y="1972"/>
                    </a:cubicBezTo>
                    <a:cubicBezTo>
                      <a:pt x="134" y="1938"/>
                      <a:pt x="168" y="1938"/>
                      <a:pt x="168" y="1905"/>
                    </a:cubicBezTo>
                    <a:cubicBezTo>
                      <a:pt x="134" y="1905"/>
                      <a:pt x="134" y="1871"/>
                      <a:pt x="118" y="1888"/>
                    </a:cubicBezTo>
                    <a:cubicBezTo>
                      <a:pt x="101" y="1821"/>
                      <a:pt x="51" y="1788"/>
                      <a:pt x="1" y="1771"/>
                    </a:cubicBezTo>
                    <a:lnTo>
                      <a:pt x="1" y="1220"/>
                    </a:lnTo>
                    <a:cubicBezTo>
                      <a:pt x="51" y="1220"/>
                      <a:pt x="84" y="1220"/>
                      <a:pt x="118" y="1220"/>
                    </a:cubicBezTo>
                    <a:cubicBezTo>
                      <a:pt x="134" y="1253"/>
                      <a:pt x="118" y="1237"/>
                      <a:pt x="118" y="1287"/>
                    </a:cubicBezTo>
                    <a:cubicBezTo>
                      <a:pt x="151" y="1287"/>
                      <a:pt x="134" y="1237"/>
                      <a:pt x="185" y="1253"/>
                    </a:cubicBezTo>
                    <a:cubicBezTo>
                      <a:pt x="185" y="1237"/>
                      <a:pt x="185" y="1237"/>
                      <a:pt x="168" y="1220"/>
                    </a:cubicBezTo>
                    <a:cubicBezTo>
                      <a:pt x="218" y="1220"/>
                      <a:pt x="285" y="1220"/>
                      <a:pt x="335" y="1220"/>
                    </a:cubicBezTo>
                    <a:lnTo>
                      <a:pt x="352" y="1220"/>
                    </a:lnTo>
                    <a:cubicBezTo>
                      <a:pt x="385" y="1253"/>
                      <a:pt x="418" y="1186"/>
                      <a:pt x="452" y="1253"/>
                    </a:cubicBezTo>
                    <a:cubicBezTo>
                      <a:pt x="469" y="1220"/>
                      <a:pt x="569" y="1253"/>
                      <a:pt x="569" y="1270"/>
                    </a:cubicBezTo>
                    <a:cubicBezTo>
                      <a:pt x="602" y="1270"/>
                      <a:pt x="586" y="1220"/>
                      <a:pt x="619" y="1237"/>
                    </a:cubicBezTo>
                    <a:cubicBezTo>
                      <a:pt x="619" y="1220"/>
                      <a:pt x="619" y="1220"/>
                      <a:pt x="619" y="1203"/>
                    </a:cubicBezTo>
                    <a:lnTo>
                      <a:pt x="636" y="1203"/>
                    </a:lnTo>
                    <a:lnTo>
                      <a:pt x="636" y="1203"/>
                    </a:lnTo>
                    <a:cubicBezTo>
                      <a:pt x="669" y="1203"/>
                      <a:pt x="686" y="1203"/>
                      <a:pt x="703" y="1220"/>
                    </a:cubicBezTo>
                    <a:cubicBezTo>
                      <a:pt x="703" y="1203"/>
                      <a:pt x="703" y="1203"/>
                      <a:pt x="686" y="1203"/>
                    </a:cubicBezTo>
                    <a:lnTo>
                      <a:pt x="686" y="1203"/>
                    </a:lnTo>
                    <a:cubicBezTo>
                      <a:pt x="736" y="1203"/>
                      <a:pt x="769" y="1203"/>
                      <a:pt x="803" y="1203"/>
                    </a:cubicBezTo>
                    <a:cubicBezTo>
                      <a:pt x="803" y="1237"/>
                      <a:pt x="819" y="1253"/>
                      <a:pt x="803" y="1287"/>
                    </a:cubicBezTo>
                    <a:cubicBezTo>
                      <a:pt x="769" y="1287"/>
                      <a:pt x="769" y="1287"/>
                      <a:pt x="753" y="1320"/>
                    </a:cubicBezTo>
                    <a:cubicBezTo>
                      <a:pt x="703" y="1303"/>
                      <a:pt x="703" y="1270"/>
                      <a:pt x="652" y="1287"/>
                    </a:cubicBezTo>
                    <a:cubicBezTo>
                      <a:pt x="652" y="1320"/>
                      <a:pt x="636" y="1370"/>
                      <a:pt x="636" y="1337"/>
                    </a:cubicBezTo>
                    <a:cubicBezTo>
                      <a:pt x="602" y="1370"/>
                      <a:pt x="686" y="1387"/>
                      <a:pt x="719" y="1387"/>
                    </a:cubicBezTo>
                    <a:lnTo>
                      <a:pt x="719" y="1354"/>
                    </a:lnTo>
                    <a:cubicBezTo>
                      <a:pt x="769" y="1370"/>
                      <a:pt x="753" y="1337"/>
                      <a:pt x="803" y="1320"/>
                    </a:cubicBezTo>
                    <a:cubicBezTo>
                      <a:pt x="769" y="1337"/>
                      <a:pt x="769" y="1370"/>
                      <a:pt x="719" y="1387"/>
                    </a:cubicBezTo>
                    <a:cubicBezTo>
                      <a:pt x="753" y="1404"/>
                      <a:pt x="753" y="1470"/>
                      <a:pt x="719" y="1470"/>
                    </a:cubicBezTo>
                    <a:cubicBezTo>
                      <a:pt x="719" y="1487"/>
                      <a:pt x="736" y="1487"/>
                      <a:pt x="736" y="1504"/>
                    </a:cubicBezTo>
                    <a:cubicBezTo>
                      <a:pt x="719" y="1537"/>
                      <a:pt x="703" y="1487"/>
                      <a:pt x="703" y="1521"/>
                    </a:cubicBezTo>
                    <a:cubicBezTo>
                      <a:pt x="703" y="1571"/>
                      <a:pt x="669" y="1571"/>
                      <a:pt x="686" y="1604"/>
                    </a:cubicBezTo>
                    <a:cubicBezTo>
                      <a:pt x="753" y="1554"/>
                      <a:pt x="753" y="1654"/>
                      <a:pt x="803" y="1638"/>
                    </a:cubicBezTo>
                    <a:cubicBezTo>
                      <a:pt x="803" y="1688"/>
                      <a:pt x="769" y="1688"/>
                      <a:pt x="736" y="1688"/>
                    </a:cubicBezTo>
                    <a:cubicBezTo>
                      <a:pt x="719" y="1638"/>
                      <a:pt x="669" y="1654"/>
                      <a:pt x="652" y="1638"/>
                    </a:cubicBezTo>
                    <a:cubicBezTo>
                      <a:pt x="602" y="1654"/>
                      <a:pt x="669" y="1688"/>
                      <a:pt x="636" y="1688"/>
                    </a:cubicBezTo>
                    <a:cubicBezTo>
                      <a:pt x="652" y="1721"/>
                      <a:pt x="736" y="1755"/>
                      <a:pt x="719" y="1688"/>
                    </a:cubicBezTo>
                    <a:cubicBezTo>
                      <a:pt x="753" y="1688"/>
                      <a:pt x="736" y="1738"/>
                      <a:pt x="753" y="1738"/>
                    </a:cubicBezTo>
                    <a:cubicBezTo>
                      <a:pt x="786" y="1704"/>
                      <a:pt x="819" y="1805"/>
                      <a:pt x="886" y="1821"/>
                    </a:cubicBezTo>
                    <a:cubicBezTo>
                      <a:pt x="870" y="1855"/>
                      <a:pt x="903" y="1888"/>
                      <a:pt x="886" y="1922"/>
                    </a:cubicBezTo>
                    <a:cubicBezTo>
                      <a:pt x="836" y="1905"/>
                      <a:pt x="753" y="1905"/>
                      <a:pt x="736" y="1888"/>
                    </a:cubicBezTo>
                    <a:cubicBezTo>
                      <a:pt x="719" y="1888"/>
                      <a:pt x="753" y="1871"/>
                      <a:pt x="736" y="1855"/>
                    </a:cubicBezTo>
                    <a:cubicBezTo>
                      <a:pt x="719" y="1855"/>
                      <a:pt x="703" y="1838"/>
                      <a:pt x="703" y="1821"/>
                    </a:cubicBezTo>
                    <a:cubicBezTo>
                      <a:pt x="619" y="1821"/>
                      <a:pt x="619" y="1771"/>
                      <a:pt x="602" y="1704"/>
                    </a:cubicBezTo>
                    <a:cubicBezTo>
                      <a:pt x="569" y="1704"/>
                      <a:pt x="569" y="1721"/>
                      <a:pt x="586" y="1688"/>
                    </a:cubicBezTo>
                    <a:cubicBezTo>
                      <a:pt x="569" y="1688"/>
                      <a:pt x="519" y="1688"/>
                      <a:pt x="502" y="1721"/>
                    </a:cubicBezTo>
                    <a:cubicBezTo>
                      <a:pt x="452" y="1671"/>
                      <a:pt x="385" y="1704"/>
                      <a:pt x="335" y="1654"/>
                    </a:cubicBezTo>
                    <a:cubicBezTo>
                      <a:pt x="368" y="1638"/>
                      <a:pt x="318" y="1621"/>
                      <a:pt x="301" y="1638"/>
                    </a:cubicBezTo>
                    <a:cubicBezTo>
                      <a:pt x="301" y="1587"/>
                      <a:pt x="268" y="1554"/>
                      <a:pt x="201" y="1521"/>
                    </a:cubicBezTo>
                    <a:cubicBezTo>
                      <a:pt x="235" y="1470"/>
                      <a:pt x="218" y="1487"/>
                      <a:pt x="251" y="1420"/>
                    </a:cubicBezTo>
                    <a:cubicBezTo>
                      <a:pt x="268" y="1387"/>
                      <a:pt x="235" y="1370"/>
                      <a:pt x="218" y="1354"/>
                    </a:cubicBezTo>
                    <a:cubicBezTo>
                      <a:pt x="185" y="1370"/>
                      <a:pt x="185" y="1404"/>
                      <a:pt x="151" y="1420"/>
                    </a:cubicBezTo>
                    <a:cubicBezTo>
                      <a:pt x="151" y="1454"/>
                      <a:pt x="185" y="1454"/>
                      <a:pt x="201" y="1470"/>
                    </a:cubicBezTo>
                    <a:cubicBezTo>
                      <a:pt x="168" y="1521"/>
                      <a:pt x="134" y="1454"/>
                      <a:pt x="118" y="1420"/>
                    </a:cubicBezTo>
                    <a:cubicBezTo>
                      <a:pt x="118" y="1437"/>
                      <a:pt x="118" y="1470"/>
                      <a:pt x="68" y="1454"/>
                    </a:cubicBezTo>
                    <a:cubicBezTo>
                      <a:pt x="84" y="1454"/>
                      <a:pt x="84" y="1504"/>
                      <a:pt x="68" y="1554"/>
                    </a:cubicBezTo>
                    <a:cubicBezTo>
                      <a:pt x="101" y="1587"/>
                      <a:pt x="118" y="1537"/>
                      <a:pt x="118" y="1587"/>
                    </a:cubicBezTo>
                    <a:cubicBezTo>
                      <a:pt x="151" y="1587"/>
                      <a:pt x="185" y="1571"/>
                      <a:pt x="185" y="1537"/>
                    </a:cubicBezTo>
                    <a:cubicBezTo>
                      <a:pt x="218" y="1604"/>
                      <a:pt x="251" y="1537"/>
                      <a:pt x="268" y="1621"/>
                    </a:cubicBezTo>
                    <a:cubicBezTo>
                      <a:pt x="235" y="1604"/>
                      <a:pt x="251" y="1671"/>
                      <a:pt x="285" y="1638"/>
                    </a:cubicBezTo>
                    <a:cubicBezTo>
                      <a:pt x="268" y="1654"/>
                      <a:pt x="301" y="1671"/>
                      <a:pt x="268" y="1671"/>
                    </a:cubicBezTo>
                    <a:cubicBezTo>
                      <a:pt x="285" y="1721"/>
                      <a:pt x="301" y="1654"/>
                      <a:pt x="335" y="1688"/>
                    </a:cubicBezTo>
                    <a:cubicBezTo>
                      <a:pt x="335" y="1704"/>
                      <a:pt x="318" y="1704"/>
                      <a:pt x="301" y="1721"/>
                    </a:cubicBezTo>
                    <a:cubicBezTo>
                      <a:pt x="318" y="1721"/>
                      <a:pt x="335" y="1704"/>
                      <a:pt x="352" y="1738"/>
                    </a:cubicBezTo>
                    <a:cubicBezTo>
                      <a:pt x="352" y="1771"/>
                      <a:pt x="335" y="1788"/>
                      <a:pt x="352" y="1821"/>
                    </a:cubicBezTo>
                    <a:cubicBezTo>
                      <a:pt x="285" y="1838"/>
                      <a:pt x="285" y="1888"/>
                      <a:pt x="285" y="1972"/>
                    </a:cubicBezTo>
                    <a:cubicBezTo>
                      <a:pt x="318" y="1972"/>
                      <a:pt x="318" y="1938"/>
                      <a:pt x="368" y="1955"/>
                    </a:cubicBezTo>
                    <a:cubicBezTo>
                      <a:pt x="352" y="1905"/>
                      <a:pt x="385" y="1922"/>
                      <a:pt x="402" y="1905"/>
                    </a:cubicBezTo>
                    <a:cubicBezTo>
                      <a:pt x="385" y="1922"/>
                      <a:pt x="402" y="2005"/>
                      <a:pt x="469" y="2005"/>
                    </a:cubicBezTo>
                    <a:cubicBezTo>
                      <a:pt x="452" y="2005"/>
                      <a:pt x="452" y="2022"/>
                      <a:pt x="452" y="2022"/>
                    </a:cubicBezTo>
                    <a:cubicBezTo>
                      <a:pt x="385" y="2022"/>
                      <a:pt x="318" y="2022"/>
                      <a:pt x="251" y="2039"/>
                    </a:cubicBezTo>
                    <a:cubicBezTo>
                      <a:pt x="251" y="2022"/>
                      <a:pt x="251" y="2022"/>
                      <a:pt x="268" y="2022"/>
                    </a:cubicBezTo>
                    <a:cubicBezTo>
                      <a:pt x="251" y="1988"/>
                      <a:pt x="201" y="2005"/>
                      <a:pt x="201" y="2039"/>
                    </a:cubicBezTo>
                    <a:close/>
                    <a:moveTo>
                      <a:pt x="535" y="2005"/>
                    </a:moveTo>
                    <a:cubicBezTo>
                      <a:pt x="586" y="2005"/>
                      <a:pt x="619" y="2005"/>
                      <a:pt x="652" y="2005"/>
                    </a:cubicBezTo>
                    <a:cubicBezTo>
                      <a:pt x="636" y="1972"/>
                      <a:pt x="636" y="1938"/>
                      <a:pt x="636" y="1888"/>
                    </a:cubicBezTo>
                    <a:cubicBezTo>
                      <a:pt x="586" y="1888"/>
                      <a:pt x="535" y="1838"/>
                      <a:pt x="502" y="1888"/>
                    </a:cubicBezTo>
                    <a:cubicBezTo>
                      <a:pt x="485" y="1838"/>
                      <a:pt x="485" y="1855"/>
                      <a:pt x="452" y="1855"/>
                    </a:cubicBezTo>
                    <a:cubicBezTo>
                      <a:pt x="452" y="1821"/>
                      <a:pt x="452" y="1821"/>
                      <a:pt x="452" y="1805"/>
                    </a:cubicBezTo>
                    <a:cubicBezTo>
                      <a:pt x="402" y="1805"/>
                      <a:pt x="452" y="1855"/>
                      <a:pt x="435" y="1888"/>
                    </a:cubicBezTo>
                    <a:cubicBezTo>
                      <a:pt x="452" y="1855"/>
                      <a:pt x="485" y="1871"/>
                      <a:pt x="485" y="1905"/>
                    </a:cubicBezTo>
                    <a:cubicBezTo>
                      <a:pt x="485" y="1955"/>
                      <a:pt x="485" y="1972"/>
                      <a:pt x="469" y="1988"/>
                    </a:cubicBezTo>
                    <a:cubicBezTo>
                      <a:pt x="485" y="2022"/>
                      <a:pt x="485" y="1955"/>
                      <a:pt x="519" y="1972"/>
                    </a:cubicBezTo>
                    <a:cubicBezTo>
                      <a:pt x="519" y="1972"/>
                      <a:pt x="519" y="2005"/>
                      <a:pt x="535" y="2005"/>
                    </a:cubicBezTo>
                    <a:close/>
                    <a:moveTo>
                      <a:pt x="1170" y="1972"/>
                    </a:moveTo>
                    <a:cubicBezTo>
                      <a:pt x="1187" y="1972"/>
                      <a:pt x="1220" y="1972"/>
                      <a:pt x="1237" y="1972"/>
                    </a:cubicBezTo>
                    <a:cubicBezTo>
                      <a:pt x="1237" y="1955"/>
                      <a:pt x="1237" y="1938"/>
                      <a:pt x="1237" y="1938"/>
                    </a:cubicBezTo>
                    <a:cubicBezTo>
                      <a:pt x="1220" y="1922"/>
                      <a:pt x="1204" y="1938"/>
                      <a:pt x="1170" y="1972"/>
                    </a:cubicBezTo>
                    <a:close/>
                    <a:moveTo>
                      <a:pt x="2591" y="1855"/>
                    </a:moveTo>
                    <a:lnTo>
                      <a:pt x="2607" y="1855"/>
                    </a:lnTo>
                    <a:cubicBezTo>
                      <a:pt x="2607" y="1821"/>
                      <a:pt x="2607" y="1805"/>
                      <a:pt x="2607" y="1771"/>
                    </a:cubicBezTo>
                    <a:cubicBezTo>
                      <a:pt x="2624" y="1771"/>
                      <a:pt x="2607" y="1805"/>
                      <a:pt x="2641" y="1788"/>
                    </a:cubicBezTo>
                    <a:cubicBezTo>
                      <a:pt x="2624" y="1771"/>
                      <a:pt x="2607" y="1755"/>
                      <a:pt x="2591" y="1721"/>
                    </a:cubicBezTo>
                    <a:cubicBezTo>
                      <a:pt x="2591" y="1704"/>
                      <a:pt x="2607" y="1688"/>
                      <a:pt x="2607" y="1654"/>
                    </a:cubicBezTo>
                    <a:cubicBezTo>
                      <a:pt x="2574" y="1671"/>
                      <a:pt x="2607" y="1604"/>
                      <a:pt x="2607" y="1587"/>
                    </a:cubicBezTo>
                    <a:cubicBezTo>
                      <a:pt x="2557" y="1638"/>
                      <a:pt x="2574" y="1688"/>
                      <a:pt x="2540" y="1721"/>
                    </a:cubicBezTo>
                    <a:cubicBezTo>
                      <a:pt x="2574" y="1721"/>
                      <a:pt x="2557" y="1821"/>
                      <a:pt x="2591" y="1788"/>
                    </a:cubicBezTo>
                    <a:cubicBezTo>
                      <a:pt x="2607" y="1821"/>
                      <a:pt x="2591" y="1838"/>
                      <a:pt x="2591" y="1855"/>
                    </a:cubicBezTo>
                    <a:close/>
                    <a:moveTo>
                      <a:pt x="2674" y="1838"/>
                    </a:moveTo>
                    <a:cubicBezTo>
                      <a:pt x="2657" y="1838"/>
                      <a:pt x="2641" y="1821"/>
                      <a:pt x="2657" y="1805"/>
                    </a:cubicBezTo>
                    <a:cubicBezTo>
                      <a:pt x="2657" y="1838"/>
                      <a:pt x="2708" y="1788"/>
                      <a:pt x="2674" y="1755"/>
                    </a:cubicBezTo>
                    <a:cubicBezTo>
                      <a:pt x="2708" y="1771"/>
                      <a:pt x="2691" y="1771"/>
                      <a:pt x="2724" y="1755"/>
                    </a:cubicBezTo>
                    <a:cubicBezTo>
                      <a:pt x="2724" y="1788"/>
                      <a:pt x="2741" y="1805"/>
                      <a:pt x="2774" y="1788"/>
                    </a:cubicBezTo>
                    <a:cubicBezTo>
                      <a:pt x="2774" y="1805"/>
                      <a:pt x="2791" y="1805"/>
                      <a:pt x="2774" y="1821"/>
                    </a:cubicBezTo>
                    <a:cubicBezTo>
                      <a:pt x="2774" y="1788"/>
                      <a:pt x="2741" y="1805"/>
                      <a:pt x="2741" y="1821"/>
                    </a:cubicBezTo>
                    <a:cubicBezTo>
                      <a:pt x="2758" y="1821"/>
                      <a:pt x="2758" y="1838"/>
                      <a:pt x="2758" y="1838"/>
                    </a:cubicBezTo>
                    <a:close/>
                    <a:moveTo>
                      <a:pt x="3359" y="1771"/>
                    </a:moveTo>
                    <a:cubicBezTo>
                      <a:pt x="3426" y="1771"/>
                      <a:pt x="3510" y="1771"/>
                      <a:pt x="3576" y="1755"/>
                    </a:cubicBezTo>
                    <a:cubicBezTo>
                      <a:pt x="3576" y="1721"/>
                      <a:pt x="3576" y="1704"/>
                      <a:pt x="3610" y="1688"/>
                    </a:cubicBezTo>
                    <a:cubicBezTo>
                      <a:pt x="3610" y="1688"/>
                      <a:pt x="3593" y="1671"/>
                      <a:pt x="3593" y="1654"/>
                    </a:cubicBezTo>
                    <a:cubicBezTo>
                      <a:pt x="3526" y="1688"/>
                      <a:pt x="3459" y="1604"/>
                      <a:pt x="3409" y="1638"/>
                    </a:cubicBezTo>
                    <a:cubicBezTo>
                      <a:pt x="3409" y="1654"/>
                      <a:pt x="3409" y="1654"/>
                      <a:pt x="3409" y="1654"/>
                    </a:cubicBezTo>
                    <a:cubicBezTo>
                      <a:pt x="3393" y="1654"/>
                      <a:pt x="3393" y="1654"/>
                      <a:pt x="3393" y="1654"/>
                    </a:cubicBezTo>
                    <a:cubicBezTo>
                      <a:pt x="3393" y="1654"/>
                      <a:pt x="3376" y="1671"/>
                      <a:pt x="3376" y="1671"/>
                    </a:cubicBezTo>
                    <a:cubicBezTo>
                      <a:pt x="3359" y="1671"/>
                      <a:pt x="3359" y="1638"/>
                      <a:pt x="3359" y="1621"/>
                    </a:cubicBezTo>
                    <a:cubicBezTo>
                      <a:pt x="3326" y="1604"/>
                      <a:pt x="3376" y="1604"/>
                      <a:pt x="3359" y="1554"/>
                    </a:cubicBezTo>
                    <a:lnTo>
                      <a:pt x="3326" y="1554"/>
                    </a:lnTo>
                    <a:cubicBezTo>
                      <a:pt x="3326" y="1638"/>
                      <a:pt x="3326" y="1671"/>
                      <a:pt x="3309" y="1721"/>
                    </a:cubicBezTo>
                    <a:cubicBezTo>
                      <a:pt x="3326" y="1738"/>
                      <a:pt x="3326" y="1721"/>
                      <a:pt x="3342" y="1721"/>
                    </a:cubicBezTo>
                    <a:cubicBezTo>
                      <a:pt x="3342" y="1738"/>
                      <a:pt x="3342" y="1755"/>
                      <a:pt x="3359" y="1771"/>
                    </a:cubicBezTo>
                    <a:close/>
                    <a:moveTo>
                      <a:pt x="4028" y="1704"/>
                    </a:moveTo>
                    <a:cubicBezTo>
                      <a:pt x="4078" y="1704"/>
                      <a:pt x="4128" y="1704"/>
                      <a:pt x="4178" y="1688"/>
                    </a:cubicBezTo>
                    <a:cubicBezTo>
                      <a:pt x="4195" y="1638"/>
                      <a:pt x="4228" y="1604"/>
                      <a:pt x="4278" y="1587"/>
                    </a:cubicBezTo>
                    <a:cubicBezTo>
                      <a:pt x="4261" y="1537"/>
                      <a:pt x="4228" y="1521"/>
                      <a:pt x="4178" y="1504"/>
                    </a:cubicBezTo>
                    <a:cubicBezTo>
                      <a:pt x="4161" y="1537"/>
                      <a:pt x="4178" y="1537"/>
                      <a:pt x="4144" y="1521"/>
                    </a:cubicBezTo>
                    <a:cubicBezTo>
                      <a:pt x="4144" y="1521"/>
                      <a:pt x="4128" y="1521"/>
                      <a:pt x="4128" y="1521"/>
                    </a:cubicBezTo>
                    <a:cubicBezTo>
                      <a:pt x="4144" y="1554"/>
                      <a:pt x="4144" y="1587"/>
                      <a:pt x="4161" y="1604"/>
                    </a:cubicBezTo>
                    <a:cubicBezTo>
                      <a:pt x="4128" y="1621"/>
                      <a:pt x="4128" y="1587"/>
                      <a:pt x="4094" y="1587"/>
                    </a:cubicBezTo>
                    <a:cubicBezTo>
                      <a:pt x="4111" y="1654"/>
                      <a:pt x="4078" y="1671"/>
                      <a:pt x="4028" y="1671"/>
                    </a:cubicBezTo>
                    <a:cubicBezTo>
                      <a:pt x="4044" y="1688"/>
                      <a:pt x="4044" y="1688"/>
                      <a:pt x="4028" y="1704"/>
                    </a:cubicBezTo>
                    <a:close/>
                    <a:moveTo>
                      <a:pt x="4495" y="1654"/>
                    </a:moveTo>
                    <a:lnTo>
                      <a:pt x="4562" y="1638"/>
                    </a:lnTo>
                    <a:cubicBezTo>
                      <a:pt x="4545" y="1604"/>
                      <a:pt x="4529" y="1604"/>
                      <a:pt x="4495" y="1571"/>
                    </a:cubicBezTo>
                    <a:cubicBezTo>
                      <a:pt x="4479" y="1604"/>
                      <a:pt x="4512" y="1621"/>
                      <a:pt x="4479" y="1654"/>
                    </a:cubicBezTo>
                    <a:cubicBezTo>
                      <a:pt x="4495" y="1654"/>
                      <a:pt x="4495" y="1654"/>
                      <a:pt x="4495" y="1654"/>
                    </a:cubicBezTo>
                    <a:close/>
                    <a:moveTo>
                      <a:pt x="4679" y="1638"/>
                    </a:moveTo>
                    <a:cubicBezTo>
                      <a:pt x="4729" y="1621"/>
                      <a:pt x="4796" y="1621"/>
                      <a:pt x="4846" y="1621"/>
                    </a:cubicBezTo>
                    <a:cubicBezTo>
                      <a:pt x="4846" y="1604"/>
                      <a:pt x="4846" y="1587"/>
                      <a:pt x="4846" y="1554"/>
                    </a:cubicBezTo>
                    <a:cubicBezTo>
                      <a:pt x="4830" y="1537"/>
                      <a:pt x="4813" y="1521"/>
                      <a:pt x="4796" y="1487"/>
                    </a:cubicBezTo>
                    <a:cubicBezTo>
                      <a:pt x="4729" y="1521"/>
                      <a:pt x="4746" y="1437"/>
                      <a:pt x="4696" y="1504"/>
                    </a:cubicBezTo>
                    <a:cubicBezTo>
                      <a:pt x="4679" y="1504"/>
                      <a:pt x="4679" y="1487"/>
                      <a:pt x="4679" y="1454"/>
                    </a:cubicBezTo>
                    <a:cubicBezTo>
                      <a:pt x="4662" y="1470"/>
                      <a:pt x="4662" y="1504"/>
                      <a:pt x="4629" y="1521"/>
                    </a:cubicBezTo>
                    <a:cubicBezTo>
                      <a:pt x="4662" y="1537"/>
                      <a:pt x="4679" y="1587"/>
                      <a:pt x="4679" y="1638"/>
                    </a:cubicBezTo>
                    <a:close/>
                    <a:moveTo>
                      <a:pt x="5381" y="1554"/>
                    </a:moveTo>
                    <a:lnTo>
                      <a:pt x="5398" y="1537"/>
                    </a:lnTo>
                    <a:cubicBezTo>
                      <a:pt x="5398" y="1537"/>
                      <a:pt x="5381" y="1537"/>
                      <a:pt x="5381" y="1554"/>
                    </a:cubicBezTo>
                    <a:close/>
                    <a:moveTo>
                      <a:pt x="5398" y="1537"/>
                    </a:moveTo>
                    <a:cubicBezTo>
                      <a:pt x="5398" y="1537"/>
                      <a:pt x="5398" y="1521"/>
                      <a:pt x="5398" y="1521"/>
                    </a:cubicBezTo>
                    <a:cubicBezTo>
                      <a:pt x="5414" y="1504"/>
                      <a:pt x="5431" y="1504"/>
                      <a:pt x="5431" y="1487"/>
                    </a:cubicBezTo>
                    <a:cubicBezTo>
                      <a:pt x="5448" y="1504"/>
                      <a:pt x="5414" y="1521"/>
                      <a:pt x="5431" y="1537"/>
                    </a:cubicBezTo>
                    <a:close/>
                    <a:moveTo>
                      <a:pt x="6400" y="1404"/>
                    </a:moveTo>
                    <a:cubicBezTo>
                      <a:pt x="6434" y="1404"/>
                      <a:pt x="6450" y="1404"/>
                      <a:pt x="6484" y="1387"/>
                    </a:cubicBezTo>
                    <a:cubicBezTo>
                      <a:pt x="6484" y="1387"/>
                      <a:pt x="6484" y="1387"/>
                      <a:pt x="6500" y="1387"/>
                    </a:cubicBezTo>
                    <a:lnTo>
                      <a:pt x="6500" y="1387"/>
                    </a:lnTo>
                    <a:cubicBezTo>
                      <a:pt x="6517" y="1370"/>
                      <a:pt x="6467" y="1370"/>
                      <a:pt x="6484" y="1354"/>
                    </a:cubicBezTo>
                    <a:cubicBezTo>
                      <a:pt x="6467" y="1354"/>
                      <a:pt x="6467" y="1370"/>
                      <a:pt x="6467" y="1387"/>
                    </a:cubicBezTo>
                    <a:cubicBezTo>
                      <a:pt x="6434" y="1404"/>
                      <a:pt x="6450" y="1370"/>
                      <a:pt x="6417" y="1387"/>
                    </a:cubicBezTo>
                    <a:cubicBezTo>
                      <a:pt x="6400" y="1387"/>
                      <a:pt x="6400" y="1404"/>
                      <a:pt x="6400" y="1404"/>
                    </a:cubicBezTo>
                    <a:close/>
                    <a:moveTo>
                      <a:pt x="6968" y="1320"/>
                    </a:moveTo>
                    <a:lnTo>
                      <a:pt x="7018" y="1320"/>
                    </a:lnTo>
                    <a:cubicBezTo>
                      <a:pt x="7002" y="1287"/>
                      <a:pt x="6968" y="1287"/>
                      <a:pt x="6985" y="1237"/>
                    </a:cubicBezTo>
                    <a:cubicBezTo>
                      <a:pt x="6952" y="1270"/>
                      <a:pt x="6952" y="1203"/>
                      <a:pt x="6918" y="1203"/>
                    </a:cubicBezTo>
                    <a:cubicBezTo>
                      <a:pt x="6918" y="1186"/>
                      <a:pt x="6935" y="1186"/>
                      <a:pt x="6952" y="1186"/>
                    </a:cubicBezTo>
                    <a:cubicBezTo>
                      <a:pt x="6935" y="1153"/>
                      <a:pt x="6901" y="1203"/>
                      <a:pt x="6885" y="1203"/>
                    </a:cubicBezTo>
                    <a:cubicBezTo>
                      <a:pt x="6901" y="1220"/>
                      <a:pt x="6885" y="1237"/>
                      <a:pt x="6885" y="1270"/>
                    </a:cubicBezTo>
                    <a:cubicBezTo>
                      <a:pt x="6918" y="1270"/>
                      <a:pt x="6952" y="1270"/>
                      <a:pt x="6968" y="1287"/>
                    </a:cubicBezTo>
                    <a:cubicBezTo>
                      <a:pt x="6935" y="1287"/>
                      <a:pt x="6952" y="1303"/>
                      <a:pt x="6968" y="1320"/>
                    </a:cubicBezTo>
                    <a:close/>
                    <a:moveTo>
                      <a:pt x="7085" y="1303"/>
                    </a:moveTo>
                    <a:lnTo>
                      <a:pt x="7119" y="1303"/>
                    </a:lnTo>
                    <a:cubicBezTo>
                      <a:pt x="7102" y="1287"/>
                      <a:pt x="7102" y="1287"/>
                      <a:pt x="7085" y="1303"/>
                    </a:cubicBezTo>
                    <a:close/>
                    <a:moveTo>
                      <a:pt x="7570" y="1220"/>
                    </a:moveTo>
                    <a:lnTo>
                      <a:pt x="7570" y="1220"/>
                    </a:lnTo>
                    <a:cubicBezTo>
                      <a:pt x="7603" y="1203"/>
                      <a:pt x="7586" y="1170"/>
                      <a:pt x="7570" y="1153"/>
                    </a:cubicBezTo>
                    <a:cubicBezTo>
                      <a:pt x="7536" y="1153"/>
                      <a:pt x="7553" y="1186"/>
                      <a:pt x="7553" y="1220"/>
                    </a:cubicBezTo>
                    <a:cubicBezTo>
                      <a:pt x="7553" y="1220"/>
                      <a:pt x="7570" y="1220"/>
                      <a:pt x="7570" y="1220"/>
                    </a:cubicBezTo>
                    <a:close/>
                    <a:moveTo>
                      <a:pt x="10644" y="635"/>
                    </a:moveTo>
                    <a:lnTo>
                      <a:pt x="10661" y="635"/>
                    </a:lnTo>
                    <a:cubicBezTo>
                      <a:pt x="10678" y="618"/>
                      <a:pt x="10678" y="602"/>
                      <a:pt x="10661" y="618"/>
                    </a:cubicBezTo>
                    <a:cubicBezTo>
                      <a:pt x="10661" y="585"/>
                      <a:pt x="10678" y="602"/>
                      <a:pt x="10728" y="585"/>
                    </a:cubicBezTo>
                    <a:cubicBezTo>
                      <a:pt x="10728" y="552"/>
                      <a:pt x="10761" y="535"/>
                      <a:pt x="10778" y="518"/>
                    </a:cubicBezTo>
                    <a:cubicBezTo>
                      <a:pt x="10728" y="435"/>
                      <a:pt x="10611" y="451"/>
                      <a:pt x="10577" y="368"/>
                    </a:cubicBezTo>
                    <a:cubicBezTo>
                      <a:pt x="10561" y="384"/>
                      <a:pt x="10510" y="384"/>
                      <a:pt x="10510" y="334"/>
                    </a:cubicBezTo>
                    <a:cubicBezTo>
                      <a:pt x="10494" y="368"/>
                      <a:pt x="10460" y="384"/>
                      <a:pt x="10494" y="418"/>
                    </a:cubicBezTo>
                    <a:cubicBezTo>
                      <a:pt x="10494" y="418"/>
                      <a:pt x="10494" y="401"/>
                      <a:pt x="10494" y="384"/>
                    </a:cubicBezTo>
                    <a:cubicBezTo>
                      <a:pt x="10527" y="451"/>
                      <a:pt x="10544" y="552"/>
                      <a:pt x="10544" y="585"/>
                    </a:cubicBezTo>
                    <a:cubicBezTo>
                      <a:pt x="10577" y="652"/>
                      <a:pt x="10627" y="602"/>
                      <a:pt x="10644" y="635"/>
                    </a:cubicBezTo>
                    <a:close/>
                    <a:moveTo>
                      <a:pt x="11847" y="0"/>
                    </a:moveTo>
                    <a:lnTo>
                      <a:pt x="11764" y="17"/>
                    </a:lnTo>
                    <a:cubicBezTo>
                      <a:pt x="11780" y="17"/>
                      <a:pt x="11797" y="34"/>
                      <a:pt x="11797" y="50"/>
                    </a:cubicBezTo>
                    <a:lnTo>
                      <a:pt x="11830" y="50"/>
                    </a:lnTo>
                    <a:cubicBezTo>
                      <a:pt x="11830" y="34"/>
                      <a:pt x="11847" y="17"/>
                      <a:pt x="11847" y="34"/>
                    </a:cubicBezTo>
                    <a:cubicBezTo>
                      <a:pt x="11864" y="17"/>
                      <a:pt x="11847" y="17"/>
                      <a:pt x="11847" y="0"/>
                    </a:cubicBezTo>
                    <a:close/>
                    <a:moveTo>
                      <a:pt x="7302" y="735"/>
                    </a:moveTo>
                    <a:cubicBezTo>
                      <a:pt x="7252" y="735"/>
                      <a:pt x="7219" y="752"/>
                      <a:pt x="7169" y="752"/>
                    </a:cubicBezTo>
                    <a:cubicBezTo>
                      <a:pt x="7152" y="769"/>
                      <a:pt x="7152" y="785"/>
                      <a:pt x="7152" y="819"/>
                    </a:cubicBezTo>
                    <a:cubicBezTo>
                      <a:pt x="7219" y="819"/>
                      <a:pt x="7269" y="802"/>
                      <a:pt x="7319" y="785"/>
                    </a:cubicBezTo>
                    <a:cubicBezTo>
                      <a:pt x="7286" y="769"/>
                      <a:pt x="7302" y="752"/>
                      <a:pt x="7302" y="735"/>
                    </a:cubicBezTo>
                    <a:close/>
                    <a:moveTo>
                      <a:pt x="5999" y="886"/>
                    </a:moveTo>
                    <a:lnTo>
                      <a:pt x="5982" y="886"/>
                    </a:lnTo>
                    <a:cubicBezTo>
                      <a:pt x="5999" y="919"/>
                      <a:pt x="6033" y="936"/>
                      <a:pt x="6033" y="886"/>
                    </a:cubicBezTo>
                    <a:cubicBezTo>
                      <a:pt x="6016" y="902"/>
                      <a:pt x="6016" y="886"/>
                      <a:pt x="5999" y="886"/>
                    </a:cubicBezTo>
                    <a:close/>
                    <a:moveTo>
                      <a:pt x="5966" y="886"/>
                    </a:moveTo>
                    <a:cubicBezTo>
                      <a:pt x="5966" y="902"/>
                      <a:pt x="5982" y="919"/>
                      <a:pt x="5982" y="919"/>
                    </a:cubicBezTo>
                    <a:cubicBezTo>
                      <a:pt x="5982" y="953"/>
                      <a:pt x="5949" y="936"/>
                      <a:pt x="5949" y="986"/>
                    </a:cubicBezTo>
                    <a:cubicBezTo>
                      <a:pt x="5932" y="969"/>
                      <a:pt x="5899" y="953"/>
                      <a:pt x="5899" y="902"/>
                    </a:cubicBezTo>
                    <a:close/>
                    <a:moveTo>
                      <a:pt x="4913" y="1003"/>
                    </a:moveTo>
                    <a:cubicBezTo>
                      <a:pt x="4880" y="1003"/>
                      <a:pt x="4846" y="1003"/>
                      <a:pt x="4813" y="1003"/>
                    </a:cubicBezTo>
                    <a:cubicBezTo>
                      <a:pt x="4830" y="1036"/>
                      <a:pt x="4846" y="1053"/>
                      <a:pt x="4863" y="1086"/>
                    </a:cubicBezTo>
                    <a:cubicBezTo>
                      <a:pt x="4880" y="1069"/>
                      <a:pt x="4896" y="1053"/>
                      <a:pt x="4913" y="1053"/>
                    </a:cubicBezTo>
                    <a:cubicBezTo>
                      <a:pt x="4913" y="1019"/>
                      <a:pt x="4913" y="1003"/>
                      <a:pt x="4913" y="1003"/>
                    </a:cubicBezTo>
                    <a:close/>
                    <a:moveTo>
                      <a:pt x="4796" y="1003"/>
                    </a:moveTo>
                    <a:cubicBezTo>
                      <a:pt x="4763" y="1003"/>
                      <a:pt x="4713" y="1019"/>
                      <a:pt x="4679" y="1019"/>
                    </a:cubicBezTo>
                    <a:cubicBezTo>
                      <a:pt x="4662" y="1036"/>
                      <a:pt x="4662" y="1053"/>
                      <a:pt x="4679" y="1086"/>
                    </a:cubicBezTo>
                    <a:cubicBezTo>
                      <a:pt x="4713" y="1086"/>
                      <a:pt x="4696" y="1120"/>
                      <a:pt x="4729" y="1120"/>
                    </a:cubicBezTo>
                    <a:cubicBezTo>
                      <a:pt x="4713" y="1086"/>
                      <a:pt x="4746" y="1069"/>
                      <a:pt x="4763" y="1086"/>
                    </a:cubicBezTo>
                    <a:cubicBezTo>
                      <a:pt x="4779" y="1120"/>
                      <a:pt x="4763" y="1069"/>
                      <a:pt x="4746" y="1053"/>
                    </a:cubicBezTo>
                    <a:lnTo>
                      <a:pt x="4779" y="1053"/>
                    </a:lnTo>
                    <a:cubicBezTo>
                      <a:pt x="4796" y="1069"/>
                      <a:pt x="4796" y="1086"/>
                      <a:pt x="4796" y="1103"/>
                    </a:cubicBezTo>
                    <a:cubicBezTo>
                      <a:pt x="4813" y="1120"/>
                      <a:pt x="4779" y="1036"/>
                      <a:pt x="4796" y="1003"/>
                    </a:cubicBezTo>
                    <a:close/>
                    <a:moveTo>
                      <a:pt x="4479" y="1036"/>
                    </a:moveTo>
                    <a:lnTo>
                      <a:pt x="4429" y="1036"/>
                    </a:lnTo>
                    <a:cubicBezTo>
                      <a:pt x="4412" y="1069"/>
                      <a:pt x="4412" y="1086"/>
                      <a:pt x="4412" y="1136"/>
                    </a:cubicBezTo>
                    <a:cubicBezTo>
                      <a:pt x="4429" y="1136"/>
                      <a:pt x="4429" y="1153"/>
                      <a:pt x="4462" y="1153"/>
                    </a:cubicBezTo>
                    <a:cubicBezTo>
                      <a:pt x="4445" y="1120"/>
                      <a:pt x="4429" y="1120"/>
                      <a:pt x="4429" y="1086"/>
                    </a:cubicBezTo>
                    <a:cubicBezTo>
                      <a:pt x="4429" y="1053"/>
                      <a:pt x="4479" y="1069"/>
                      <a:pt x="4479" y="1053"/>
                    </a:cubicBezTo>
                    <a:lnTo>
                      <a:pt x="4479" y="1036"/>
                    </a:lnTo>
                    <a:close/>
                    <a:moveTo>
                      <a:pt x="4044" y="1069"/>
                    </a:moveTo>
                    <a:lnTo>
                      <a:pt x="3977" y="1069"/>
                    </a:lnTo>
                    <a:cubicBezTo>
                      <a:pt x="3961" y="1103"/>
                      <a:pt x="3944" y="1120"/>
                      <a:pt x="3911" y="1120"/>
                    </a:cubicBezTo>
                    <a:cubicBezTo>
                      <a:pt x="3911" y="1170"/>
                      <a:pt x="3844" y="1186"/>
                      <a:pt x="3860" y="1253"/>
                    </a:cubicBezTo>
                    <a:cubicBezTo>
                      <a:pt x="3911" y="1203"/>
                      <a:pt x="3961" y="1220"/>
                      <a:pt x="3977" y="1120"/>
                    </a:cubicBezTo>
                    <a:cubicBezTo>
                      <a:pt x="3994" y="1103"/>
                      <a:pt x="4011" y="1086"/>
                      <a:pt x="4044" y="1069"/>
                    </a:cubicBezTo>
                    <a:close/>
                    <a:moveTo>
                      <a:pt x="2407" y="1153"/>
                    </a:moveTo>
                    <a:lnTo>
                      <a:pt x="2357" y="1153"/>
                    </a:lnTo>
                    <a:cubicBezTo>
                      <a:pt x="2323" y="1170"/>
                      <a:pt x="2307" y="1186"/>
                      <a:pt x="2307" y="1253"/>
                    </a:cubicBezTo>
                    <a:cubicBezTo>
                      <a:pt x="2373" y="1270"/>
                      <a:pt x="2357" y="1320"/>
                      <a:pt x="2373" y="1387"/>
                    </a:cubicBezTo>
                    <a:cubicBezTo>
                      <a:pt x="2390" y="1370"/>
                      <a:pt x="2440" y="1354"/>
                      <a:pt x="2440" y="1387"/>
                    </a:cubicBezTo>
                    <a:cubicBezTo>
                      <a:pt x="2474" y="1354"/>
                      <a:pt x="2474" y="1287"/>
                      <a:pt x="2423" y="1253"/>
                    </a:cubicBezTo>
                    <a:cubicBezTo>
                      <a:pt x="2423" y="1237"/>
                      <a:pt x="2440" y="1237"/>
                      <a:pt x="2457" y="1237"/>
                    </a:cubicBezTo>
                    <a:cubicBezTo>
                      <a:pt x="2457" y="1220"/>
                      <a:pt x="2440" y="1203"/>
                      <a:pt x="2440" y="1186"/>
                    </a:cubicBezTo>
                    <a:cubicBezTo>
                      <a:pt x="2440" y="1170"/>
                      <a:pt x="2407" y="1170"/>
                      <a:pt x="2407" y="1153"/>
                    </a:cubicBezTo>
                    <a:close/>
                    <a:moveTo>
                      <a:pt x="2123" y="1170"/>
                    </a:moveTo>
                    <a:lnTo>
                      <a:pt x="2089" y="1170"/>
                    </a:lnTo>
                    <a:cubicBezTo>
                      <a:pt x="2106" y="1170"/>
                      <a:pt x="2106" y="1170"/>
                      <a:pt x="2123" y="1170"/>
                    </a:cubicBezTo>
                    <a:close/>
                    <a:moveTo>
                      <a:pt x="1906" y="1170"/>
                    </a:moveTo>
                    <a:cubicBezTo>
                      <a:pt x="1855" y="1170"/>
                      <a:pt x="1805" y="1186"/>
                      <a:pt x="1755" y="1186"/>
                    </a:cubicBezTo>
                    <a:cubicBezTo>
                      <a:pt x="1738" y="1186"/>
                      <a:pt x="1738" y="1186"/>
                      <a:pt x="1738" y="1186"/>
                    </a:cubicBezTo>
                    <a:cubicBezTo>
                      <a:pt x="1755" y="1270"/>
                      <a:pt x="1705" y="1203"/>
                      <a:pt x="1722" y="1287"/>
                    </a:cubicBezTo>
                    <a:cubicBezTo>
                      <a:pt x="1688" y="1237"/>
                      <a:pt x="1638" y="1337"/>
                      <a:pt x="1638" y="1287"/>
                    </a:cubicBezTo>
                    <a:cubicBezTo>
                      <a:pt x="1621" y="1253"/>
                      <a:pt x="1588" y="1320"/>
                      <a:pt x="1621" y="1354"/>
                    </a:cubicBezTo>
                    <a:cubicBezTo>
                      <a:pt x="1638" y="1337"/>
                      <a:pt x="1605" y="1337"/>
                      <a:pt x="1621" y="1320"/>
                    </a:cubicBezTo>
                    <a:cubicBezTo>
                      <a:pt x="1638" y="1337"/>
                      <a:pt x="1655" y="1387"/>
                      <a:pt x="1638" y="1420"/>
                    </a:cubicBezTo>
                    <a:cubicBezTo>
                      <a:pt x="1655" y="1420"/>
                      <a:pt x="1672" y="1404"/>
                      <a:pt x="1655" y="1387"/>
                    </a:cubicBezTo>
                    <a:cubicBezTo>
                      <a:pt x="1672" y="1387"/>
                      <a:pt x="1688" y="1387"/>
                      <a:pt x="1688" y="1420"/>
                    </a:cubicBezTo>
                    <a:cubicBezTo>
                      <a:pt x="1705" y="1404"/>
                      <a:pt x="1688" y="1404"/>
                      <a:pt x="1688" y="1387"/>
                    </a:cubicBezTo>
                    <a:cubicBezTo>
                      <a:pt x="1705" y="1404"/>
                      <a:pt x="1738" y="1387"/>
                      <a:pt x="1738" y="1420"/>
                    </a:cubicBezTo>
                    <a:cubicBezTo>
                      <a:pt x="1705" y="1420"/>
                      <a:pt x="1722" y="1470"/>
                      <a:pt x="1738" y="1504"/>
                    </a:cubicBezTo>
                    <a:cubicBezTo>
                      <a:pt x="1722" y="1521"/>
                      <a:pt x="1722" y="1504"/>
                      <a:pt x="1705" y="1504"/>
                    </a:cubicBezTo>
                    <a:cubicBezTo>
                      <a:pt x="1705" y="1521"/>
                      <a:pt x="1688" y="1521"/>
                      <a:pt x="1688" y="1537"/>
                    </a:cubicBezTo>
                    <a:cubicBezTo>
                      <a:pt x="1705" y="1571"/>
                      <a:pt x="1722" y="1571"/>
                      <a:pt x="1705" y="1604"/>
                    </a:cubicBezTo>
                    <a:cubicBezTo>
                      <a:pt x="1722" y="1604"/>
                      <a:pt x="1722" y="1604"/>
                      <a:pt x="1722" y="1604"/>
                    </a:cubicBezTo>
                    <a:cubicBezTo>
                      <a:pt x="1705" y="1671"/>
                      <a:pt x="1621" y="1755"/>
                      <a:pt x="1655" y="1838"/>
                    </a:cubicBezTo>
                    <a:cubicBezTo>
                      <a:pt x="1655" y="1855"/>
                      <a:pt x="1688" y="1838"/>
                      <a:pt x="1722" y="1855"/>
                    </a:cubicBezTo>
                    <a:cubicBezTo>
                      <a:pt x="1738" y="1821"/>
                      <a:pt x="1738" y="1755"/>
                      <a:pt x="1772" y="1788"/>
                    </a:cubicBezTo>
                    <a:cubicBezTo>
                      <a:pt x="1755" y="1738"/>
                      <a:pt x="1805" y="1704"/>
                      <a:pt x="1839" y="1688"/>
                    </a:cubicBezTo>
                    <a:cubicBezTo>
                      <a:pt x="1839" y="1638"/>
                      <a:pt x="1805" y="1621"/>
                      <a:pt x="1839" y="1587"/>
                    </a:cubicBezTo>
                    <a:cubicBezTo>
                      <a:pt x="1855" y="1604"/>
                      <a:pt x="1855" y="1621"/>
                      <a:pt x="1872" y="1638"/>
                    </a:cubicBezTo>
                    <a:cubicBezTo>
                      <a:pt x="1889" y="1638"/>
                      <a:pt x="1889" y="1604"/>
                      <a:pt x="1872" y="1587"/>
                    </a:cubicBezTo>
                    <a:cubicBezTo>
                      <a:pt x="1922" y="1604"/>
                      <a:pt x="1922" y="1571"/>
                      <a:pt x="1956" y="1554"/>
                    </a:cubicBezTo>
                    <a:cubicBezTo>
                      <a:pt x="1989" y="1587"/>
                      <a:pt x="2039" y="1587"/>
                      <a:pt x="2039" y="1654"/>
                    </a:cubicBezTo>
                    <a:cubicBezTo>
                      <a:pt x="2056" y="1654"/>
                      <a:pt x="2073" y="1638"/>
                      <a:pt x="2089" y="1638"/>
                    </a:cubicBezTo>
                    <a:cubicBezTo>
                      <a:pt x="2089" y="1621"/>
                      <a:pt x="2056" y="1571"/>
                      <a:pt x="2089" y="1587"/>
                    </a:cubicBezTo>
                    <a:cubicBezTo>
                      <a:pt x="2106" y="1537"/>
                      <a:pt x="2056" y="1571"/>
                      <a:pt x="2073" y="1521"/>
                    </a:cubicBezTo>
                    <a:cubicBezTo>
                      <a:pt x="2056" y="1537"/>
                      <a:pt x="2056" y="1554"/>
                      <a:pt x="2039" y="1554"/>
                    </a:cubicBezTo>
                    <a:cubicBezTo>
                      <a:pt x="2039" y="1537"/>
                      <a:pt x="2022" y="1504"/>
                      <a:pt x="2006" y="1487"/>
                    </a:cubicBezTo>
                    <a:cubicBezTo>
                      <a:pt x="1956" y="1470"/>
                      <a:pt x="1972" y="1521"/>
                      <a:pt x="1939" y="1521"/>
                    </a:cubicBezTo>
                    <a:cubicBezTo>
                      <a:pt x="1922" y="1521"/>
                      <a:pt x="1939" y="1470"/>
                      <a:pt x="1906" y="1487"/>
                    </a:cubicBezTo>
                    <a:cubicBezTo>
                      <a:pt x="1906" y="1454"/>
                      <a:pt x="1939" y="1454"/>
                      <a:pt x="1956" y="1437"/>
                    </a:cubicBezTo>
                    <a:cubicBezTo>
                      <a:pt x="1972" y="1404"/>
                      <a:pt x="1956" y="1387"/>
                      <a:pt x="1956" y="1354"/>
                    </a:cubicBezTo>
                    <a:cubicBezTo>
                      <a:pt x="1956" y="1370"/>
                      <a:pt x="1972" y="1370"/>
                      <a:pt x="1972" y="1404"/>
                    </a:cubicBezTo>
                    <a:cubicBezTo>
                      <a:pt x="1989" y="1387"/>
                      <a:pt x="2022" y="1354"/>
                      <a:pt x="2022" y="1404"/>
                    </a:cubicBezTo>
                    <a:cubicBezTo>
                      <a:pt x="2039" y="1404"/>
                      <a:pt x="2022" y="1354"/>
                      <a:pt x="2056" y="1370"/>
                    </a:cubicBezTo>
                    <a:cubicBezTo>
                      <a:pt x="2073" y="1387"/>
                      <a:pt x="2073" y="1420"/>
                      <a:pt x="2089" y="1437"/>
                    </a:cubicBezTo>
                    <a:cubicBezTo>
                      <a:pt x="2106" y="1437"/>
                      <a:pt x="2106" y="1420"/>
                      <a:pt x="2139" y="1420"/>
                    </a:cubicBezTo>
                    <a:cubicBezTo>
                      <a:pt x="2139" y="1354"/>
                      <a:pt x="2089" y="1370"/>
                      <a:pt x="2073" y="1320"/>
                    </a:cubicBezTo>
                    <a:cubicBezTo>
                      <a:pt x="2039" y="1337"/>
                      <a:pt x="2022" y="1337"/>
                      <a:pt x="2022" y="1354"/>
                    </a:cubicBezTo>
                    <a:cubicBezTo>
                      <a:pt x="2006" y="1370"/>
                      <a:pt x="2006" y="1354"/>
                      <a:pt x="1989" y="1354"/>
                    </a:cubicBezTo>
                    <a:cubicBezTo>
                      <a:pt x="1989" y="1320"/>
                      <a:pt x="2006" y="1320"/>
                      <a:pt x="2006" y="1287"/>
                    </a:cubicBezTo>
                    <a:cubicBezTo>
                      <a:pt x="1972" y="1303"/>
                      <a:pt x="1906" y="1287"/>
                      <a:pt x="1906" y="1387"/>
                    </a:cubicBezTo>
                    <a:cubicBezTo>
                      <a:pt x="1872" y="1387"/>
                      <a:pt x="1872" y="1354"/>
                      <a:pt x="1855" y="1354"/>
                    </a:cubicBezTo>
                    <a:cubicBezTo>
                      <a:pt x="1839" y="1320"/>
                      <a:pt x="1872" y="1404"/>
                      <a:pt x="1872" y="1420"/>
                    </a:cubicBezTo>
                    <a:cubicBezTo>
                      <a:pt x="1839" y="1454"/>
                      <a:pt x="1805" y="1404"/>
                      <a:pt x="1755" y="1404"/>
                    </a:cubicBezTo>
                    <a:lnTo>
                      <a:pt x="1755" y="1387"/>
                    </a:lnTo>
                    <a:cubicBezTo>
                      <a:pt x="1805" y="1387"/>
                      <a:pt x="1822" y="1287"/>
                      <a:pt x="1906" y="1320"/>
                    </a:cubicBezTo>
                    <a:cubicBezTo>
                      <a:pt x="1889" y="1303"/>
                      <a:pt x="1889" y="1287"/>
                      <a:pt x="1906" y="1303"/>
                    </a:cubicBezTo>
                    <a:cubicBezTo>
                      <a:pt x="1906" y="1270"/>
                      <a:pt x="1922" y="1237"/>
                      <a:pt x="1922" y="1186"/>
                    </a:cubicBezTo>
                    <a:cubicBezTo>
                      <a:pt x="1922" y="1186"/>
                      <a:pt x="1906" y="1186"/>
                      <a:pt x="1906" y="1170"/>
                    </a:cubicBezTo>
                    <a:close/>
                    <a:moveTo>
                      <a:pt x="1638" y="1186"/>
                    </a:moveTo>
                    <a:cubicBezTo>
                      <a:pt x="1638" y="1220"/>
                      <a:pt x="1605" y="1220"/>
                      <a:pt x="1588" y="1203"/>
                    </a:cubicBezTo>
                    <a:cubicBezTo>
                      <a:pt x="1571" y="1270"/>
                      <a:pt x="1605" y="1303"/>
                      <a:pt x="1571" y="1337"/>
                    </a:cubicBezTo>
                    <a:cubicBezTo>
                      <a:pt x="1571" y="1320"/>
                      <a:pt x="1555" y="1303"/>
                      <a:pt x="1555" y="1303"/>
                    </a:cubicBezTo>
                    <a:cubicBezTo>
                      <a:pt x="1521" y="1337"/>
                      <a:pt x="1471" y="1337"/>
                      <a:pt x="1488" y="1404"/>
                    </a:cubicBezTo>
                    <a:cubicBezTo>
                      <a:pt x="1438" y="1354"/>
                      <a:pt x="1404" y="1320"/>
                      <a:pt x="1388" y="1253"/>
                    </a:cubicBezTo>
                    <a:cubicBezTo>
                      <a:pt x="1388" y="1220"/>
                      <a:pt x="1404" y="1270"/>
                      <a:pt x="1421" y="1237"/>
                    </a:cubicBezTo>
                    <a:cubicBezTo>
                      <a:pt x="1421" y="1220"/>
                      <a:pt x="1404" y="1203"/>
                      <a:pt x="1404" y="1186"/>
                    </a:cubicBezTo>
                    <a:cubicBezTo>
                      <a:pt x="1421" y="1186"/>
                      <a:pt x="1438" y="1186"/>
                      <a:pt x="1471" y="1186"/>
                    </a:cubicBezTo>
                    <a:cubicBezTo>
                      <a:pt x="1471" y="1186"/>
                      <a:pt x="1471" y="1203"/>
                      <a:pt x="1488" y="1186"/>
                    </a:cubicBezTo>
                    <a:lnTo>
                      <a:pt x="1471" y="1186"/>
                    </a:lnTo>
                    <a:lnTo>
                      <a:pt x="1538" y="1186"/>
                    </a:lnTo>
                    <a:cubicBezTo>
                      <a:pt x="1505" y="1203"/>
                      <a:pt x="1538" y="1253"/>
                      <a:pt x="1571" y="1253"/>
                    </a:cubicBezTo>
                    <a:cubicBezTo>
                      <a:pt x="1571" y="1220"/>
                      <a:pt x="1538" y="1220"/>
                      <a:pt x="1538" y="1186"/>
                    </a:cubicBezTo>
                    <a:cubicBezTo>
                      <a:pt x="1571" y="1186"/>
                      <a:pt x="1605" y="1186"/>
                      <a:pt x="1638" y="1186"/>
                    </a:cubicBezTo>
                    <a:close/>
                    <a:moveTo>
                      <a:pt x="1271" y="1186"/>
                    </a:moveTo>
                    <a:lnTo>
                      <a:pt x="1254" y="1186"/>
                    </a:lnTo>
                    <a:cubicBezTo>
                      <a:pt x="1254" y="1203"/>
                      <a:pt x="1254" y="1220"/>
                      <a:pt x="1254" y="1253"/>
                    </a:cubicBezTo>
                    <a:cubicBezTo>
                      <a:pt x="1287" y="1253"/>
                      <a:pt x="1271" y="1203"/>
                      <a:pt x="1287" y="1203"/>
                    </a:cubicBezTo>
                    <a:cubicBezTo>
                      <a:pt x="1287" y="1186"/>
                      <a:pt x="1271" y="1203"/>
                      <a:pt x="1271" y="1186"/>
                    </a:cubicBezTo>
                    <a:close/>
                    <a:moveTo>
                      <a:pt x="1087" y="1186"/>
                    </a:moveTo>
                    <a:cubicBezTo>
                      <a:pt x="1037" y="1186"/>
                      <a:pt x="987" y="1186"/>
                      <a:pt x="953" y="1186"/>
                    </a:cubicBezTo>
                    <a:cubicBezTo>
                      <a:pt x="953" y="1203"/>
                      <a:pt x="970" y="1220"/>
                      <a:pt x="987" y="1220"/>
                    </a:cubicBezTo>
                    <a:cubicBezTo>
                      <a:pt x="987" y="1237"/>
                      <a:pt x="970" y="1237"/>
                      <a:pt x="970" y="1253"/>
                    </a:cubicBezTo>
                    <a:cubicBezTo>
                      <a:pt x="987" y="1253"/>
                      <a:pt x="987" y="1253"/>
                      <a:pt x="1003" y="1253"/>
                    </a:cubicBezTo>
                    <a:cubicBezTo>
                      <a:pt x="1037" y="1237"/>
                      <a:pt x="1037" y="1203"/>
                      <a:pt x="1070" y="1237"/>
                    </a:cubicBezTo>
                    <a:cubicBezTo>
                      <a:pt x="1070" y="1220"/>
                      <a:pt x="1087" y="1203"/>
                      <a:pt x="1087" y="1186"/>
                    </a:cubicBezTo>
                    <a:close/>
                    <a:moveTo>
                      <a:pt x="903" y="1186"/>
                    </a:moveTo>
                    <a:cubicBezTo>
                      <a:pt x="870" y="1203"/>
                      <a:pt x="836" y="1203"/>
                      <a:pt x="819" y="1203"/>
                    </a:cubicBezTo>
                    <a:cubicBezTo>
                      <a:pt x="836" y="1203"/>
                      <a:pt x="870" y="1203"/>
                      <a:pt x="903" y="1186"/>
                    </a:cubicBezTo>
                    <a:close/>
                    <a:moveTo>
                      <a:pt x="1120" y="1454"/>
                    </a:moveTo>
                    <a:cubicBezTo>
                      <a:pt x="1154" y="1404"/>
                      <a:pt x="1120" y="1420"/>
                      <a:pt x="1154" y="1387"/>
                    </a:cubicBezTo>
                    <a:cubicBezTo>
                      <a:pt x="1120" y="1370"/>
                      <a:pt x="1104" y="1337"/>
                      <a:pt x="1104" y="1387"/>
                    </a:cubicBezTo>
                    <a:cubicBezTo>
                      <a:pt x="1104" y="1370"/>
                      <a:pt x="1104" y="1370"/>
                      <a:pt x="1087" y="1370"/>
                    </a:cubicBezTo>
                    <a:cubicBezTo>
                      <a:pt x="1087" y="1370"/>
                      <a:pt x="1087" y="1387"/>
                      <a:pt x="1087" y="1370"/>
                    </a:cubicBezTo>
                    <a:cubicBezTo>
                      <a:pt x="1120" y="1354"/>
                      <a:pt x="1037" y="1337"/>
                      <a:pt x="1087" y="1320"/>
                    </a:cubicBezTo>
                    <a:cubicBezTo>
                      <a:pt x="1087" y="1370"/>
                      <a:pt x="1087" y="1303"/>
                      <a:pt x="1120" y="1320"/>
                    </a:cubicBezTo>
                    <a:cubicBezTo>
                      <a:pt x="1137" y="1387"/>
                      <a:pt x="1154" y="1320"/>
                      <a:pt x="1187" y="1370"/>
                    </a:cubicBezTo>
                    <a:cubicBezTo>
                      <a:pt x="1170" y="1420"/>
                      <a:pt x="1204" y="1404"/>
                      <a:pt x="1204" y="1454"/>
                    </a:cubicBezTo>
                    <a:cubicBezTo>
                      <a:pt x="1154" y="1454"/>
                      <a:pt x="1154" y="1420"/>
                      <a:pt x="1120" y="1454"/>
                    </a:cubicBezTo>
                    <a:close/>
                    <a:moveTo>
                      <a:pt x="2273" y="1587"/>
                    </a:moveTo>
                    <a:cubicBezTo>
                      <a:pt x="2290" y="1571"/>
                      <a:pt x="2307" y="1571"/>
                      <a:pt x="2323" y="1571"/>
                    </a:cubicBezTo>
                    <a:cubicBezTo>
                      <a:pt x="2340" y="1604"/>
                      <a:pt x="2290" y="1587"/>
                      <a:pt x="2307" y="1621"/>
                    </a:cubicBezTo>
                    <a:cubicBezTo>
                      <a:pt x="2340" y="1638"/>
                      <a:pt x="2323" y="1587"/>
                      <a:pt x="2357" y="1587"/>
                    </a:cubicBezTo>
                    <a:cubicBezTo>
                      <a:pt x="2373" y="1638"/>
                      <a:pt x="2290" y="1638"/>
                      <a:pt x="2323" y="1654"/>
                    </a:cubicBezTo>
                    <a:cubicBezTo>
                      <a:pt x="2357" y="1654"/>
                      <a:pt x="2340" y="1621"/>
                      <a:pt x="2357" y="1621"/>
                    </a:cubicBezTo>
                    <a:cubicBezTo>
                      <a:pt x="2373" y="1638"/>
                      <a:pt x="2357" y="1704"/>
                      <a:pt x="2373" y="1704"/>
                    </a:cubicBezTo>
                    <a:cubicBezTo>
                      <a:pt x="2390" y="1688"/>
                      <a:pt x="2390" y="1671"/>
                      <a:pt x="2407" y="1671"/>
                    </a:cubicBezTo>
                    <a:cubicBezTo>
                      <a:pt x="2407" y="1688"/>
                      <a:pt x="2423" y="1688"/>
                      <a:pt x="2423" y="1704"/>
                    </a:cubicBezTo>
                    <a:cubicBezTo>
                      <a:pt x="2407" y="1704"/>
                      <a:pt x="2373" y="1704"/>
                      <a:pt x="2373" y="1721"/>
                    </a:cubicBezTo>
                    <a:cubicBezTo>
                      <a:pt x="2340" y="1654"/>
                      <a:pt x="2223" y="1671"/>
                      <a:pt x="2240" y="1688"/>
                    </a:cubicBezTo>
                    <a:cubicBezTo>
                      <a:pt x="2190" y="1654"/>
                      <a:pt x="2190" y="1721"/>
                      <a:pt x="2190" y="1721"/>
                    </a:cubicBezTo>
                    <a:cubicBezTo>
                      <a:pt x="2156" y="1688"/>
                      <a:pt x="2173" y="1621"/>
                      <a:pt x="2139" y="1604"/>
                    </a:cubicBezTo>
                    <a:cubicBezTo>
                      <a:pt x="2223" y="1621"/>
                      <a:pt x="2190" y="1521"/>
                      <a:pt x="2273" y="1554"/>
                    </a:cubicBezTo>
                    <a:cubicBezTo>
                      <a:pt x="2273" y="1571"/>
                      <a:pt x="2256" y="1587"/>
                      <a:pt x="2273" y="1587"/>
                    </a:cubicBezTo>
                    <a:close/>
                    <a:moveTo>
                      <a:pt x="2858" y="1437"/>
                    </a:moveTo>
                    <a:cubicBezTo>
                      <a:pt x="2824" y="1437"/>
                      <a:pt x="2841" y="1487"/>
                      <a:pt x="2841" y="1521"/>
                    </a:cubicBezTo>
                    <a:cubicBezTo>
                      <a:pt x="2824" y="1521"/>
                      <a:pt x="2808" y="1504"/>
                      <a:pt x="2791" y="1521"/>
                    </a:cubicBezTo>
                    <a:cubicBezTo>
                      <a:pt x="2808" y="1537"/>
                      <a:pt x="2824" y="1537"/>
                      <a:pt x="2841" y="1537"/>
                    </a:cubicBezTo>
                    <a:cubicBezTo>
                      <a:pt x="2841" y="1587"/>
                      <a:pt x="2808" y="1554"/>
                      <a:pt x="2774" y="1587"/>
                    </a:cubicBezTo>
                    <a:cubicBezTo>
                      <a:pt x="2774" y="1571"/>
                      <a:pt x="2791" y="1554"/>
                      <a:pt x="2791" y="1554"/>
                    </a:cubicBezTo>
                    <a:cubicBezTo>
                      <a:pt x="2758" y="1537"/>
                      <a:pt x="2758" y="1537"/>
                      <a:pt x="2741" y="1554"/>
                    </a:cubicBezTo>
                    <a:cubicBezTo>
                      <a:pt x="2691" y="1487"/>
                      <a:pt x="2741" y="1487"/>
                      <a:pt x="2708" y="1420"/>
                    </a:cubicBezTo>
                    <a:cubicBezTo>
                      <a:pt x="2758" y="1404"/>
                      <a:pt x="2824" y="1354"/>
                      <a:pt x="2858" y="1437"/>
                    </a:cubicBezTo>
                    <a:close/>
                    <a:moveTo>
                      <a:pt x="2039" y="1270"/>
                    </a:moveTo>
                    <a:cubicBezTo>
                      <a:pt x="2089" y="1287"/>
                      <a:pt x="2056" y="1220"/>
                      <a:pt x="2089" y="1220"/>
                    </a:cubicBezTo>
                    <a:cubicBezTo>
                      <a:pt x="2089" y="1237"/>
                      <a:pt x="2089" y="1253"/>
                      <a:pt x="2106" y="1253"/>
                    </a:cubicBezTo>
                    <a:cubicBezTo>
                      <a:pt x="2106" y="1253"/>
                      <a:pt x="2106" y="1253"/>
                      <a:pt x="2123" y="1253"/>
                    </a:cubicBezTo>
                    <a:cubicBezTo>
                      <a:pt x="2106" y="1270"/>
                      <a:pt x="2106" y="1287"/>
                      <a:pt x="2123" y="1287"/>
                    </a:cubicBezTo>
                    <a:cubicBezTo>
                      <a:pt x="2089" y="1287"/>
                      <a:pt x="2089" y="1320"/>
                      <a:pt x="2073" y="1320"/>
                    </a:cubicBezTo>
                    <a:cubicBezTo>
                      <a:pt x="2073" y="1287"/>
                      <a:pt x="2089" y="1287"/>
                      <a:pt x="2089" y="1287"/>
                    </a:cubicBezTo>
                    <a:cubicBezTo>
                      <a:pt x="2073" y="1270"/>
                      <a:pt x="2056" y="1287"/>
                      <a:pt x="2073" y="1320"/>
                    </a:cubicBezTo>
                    <a:cubicBezTo>
                      <a:pt x="2039" y="1320"/>
                      <a:pt x="2039" y="1303"/>
                      <a:pt x="2039" y="1270"/>
                    </a:cubicBezTo>
                    <a:close/>
                    <a:moveTo>
                      <a:pt x="1722" y="1604"/>
                    </a:moveTo>
                    <a:cubicBezTo>
                      <a:pt x="1722" y="1587"/>
                      <a:pt x="1705" y="1587"/>
                      <a:pt x="1722" y="1587"/>
                    </a:cubicBezTo>
                    <a:cubicBezTo>
                      <a:pt x="1722" y="1587"/>
                      <a:pt x="1722" y="1587"/>
                      <a:pt x="1722" y="1604"/>
                    </a:cubicBezTo>
                    <a:close/>
                    <a:moveTo>
                      <a:pt x="519" y="1671"/>
                    </a:moveTo>
                    <a:lnTo>
                      <a:pt x="569" y="1671"/>
                    </a:lnTo>
                    <a:cubicBezTo>
                      <a:pt x="552" y="1654"/>
                      <a:pt x="552" y="1654"/>
                      <a:pt x="552" y="1621"/>
                    </a:cubicBezTo>
                    <a:cubicBezTo>
                      <a:pt x="519" y="1621"/>
                      <a:pt x="519" y="1638"/>
                      <a:pt x="519" y="1671"/>
                    </a:cubicBezTo>
                    <a:close/>
                    <a:moveTo>
                      <a:pt x="602" y="1470"/>
                    </a:moveTo>
                    <a:cubicBezTo>
                      <a:pt x="619" y="1370"/>
                      <a:pt x="519" y="1370"/>
                      <a:pt x="535" y="1287"/>
                    </a:cubicBezTo>
                    <a:cubicBezTo>
                      <a:pt x="502" y="1354"/>
                      <a:pt x="485" y="1270"/>
                      <a:pt x="418" y="1270"/>
                    </a:cubicBezTo>
                    <a:cubicBezTo>
                      <a:pt x="435" y="1354"/>
                      <a:pt x="435" y="1454"/>
                      <a:pt x="485" y="1504"/>
                    </a:cubicBezTo>
                    <a:cubicBezTo>
                      <a:pt x="535" y="1504"/>
                      <a:pt x="552" y="1470"/>
                      <a:pt x="602" y="1470"/>
                    </a:cubicBezTo>
                    <a:close/>
                    <a:moveTo>
                      <a:pt x="452" y="1571"/>
                    </a:moveTo>
                    <a:cubicBezTo>
                      <a:pt x="469" y="1571"/>
                      <a:pt x="469" y="1554"/>
                      <a:pt x="469" y="1554"/>
                    </a:cubicBezTo>
                    <a:cubicBezTo>
                      <a:pt x="452" y="1504"/>
                      <a:pt x="418" y="1487"/>
                      <a:pt x="368" y="1487"/>
                    </a:cubicBezTo>
                    <a:cubicBezTo>
                      <a:pt x="385" y="1537"/>
                      <a:pt x="435" y="1521"/>
                      <a:pt x="452" y="1571"/>
                    </a:cubicBezTo>
                    <a:close/>
                    <a:moveTo>
                      <a:pt x="335" y="1537"/>
                    </a:moveTo>
                    <a:cubicBezTo>
                      <a:pt x="318" y="1537"/>
                      <a:pt x="318" y="1537"/>
                      <a:pt x="318" y="1554"/>
                    </a:cubicBezTo>
                    <a:cubicBezTo>
                      <a:pt x="301" y="1537"/>
                      <a:pt x="301" y="1521"/>
                      <a:pt x="285" y="1521"/>
                    </a:cubicBezTo>
                    <a:cubicBezTo>
                      <a:pt x="285" y="1537"/>
                      <a:pt x="285" y="1554"/>
                      <a:pt x="285" y="1554"/>
                    </a:cubicBezTo>
                    <a:cubicBezTo>
                      <a:pt x="285" y="1571"/>
                      <a:pt x="335" y="1571"/>
                      <a:pt x="335" y="1537"/>
                    </a:cubicBezTo>
                    <a:close/>
                    <a:moveTo>
                      <a:pt x="151" y="1855"/>
                    </a:moveTo>
                    <a:cubicBezTo>
                      <a:pt x="168" y="1855"/>
                      <a:pt x="251" y="1805"/>
                      <a:pt x="235" y="1755"/>
                    </a:cubicBezTo>
                    <a:cubicBezTo>
                      <a:pt x="218" y="1738"/>
                      <a:pt x="118" y="1704"/>
                      <a:pt x="101" y="1721"/>
                    </a:cubicBezTo>
                    <a:cubicBezTo>
                      <a:pt x="101" y="1788"/>
                      <a:pt x="118" y="1755"/>
                      <a:pt x="84" y="1788"/>
                    </a:cubicBezTo>
                    <a:cubicBezTo>
                      <a:pt x="134" y="1788"/>
                      <a:pt x="134" y="1838"/>
                      <a:pt x="151" y="1855"/>
                    </a:cubicBezTo>
                    <a:close/>
                    <a:moveTo>
                      <a:pt x="17" y="1688"/>
                    </a:moveTo>
                    <a:cubicBezTo>
                      <a:pt x="34" y="1688"/>
                      <a:pt x="51" y="1671"/>
                      <a:pt x="51" y="1654"/>
                    </a:cubicBezTo>
                    <a:cubicBezTo>
                      <a:pt x="51" y="1654"/>
                      <a:pt x="51" y="1654"/>
                      <a:pt x="51" y="1654"/>
                    </a:cubicBezTo>
                    <a:cubicBezTo>
                      <a:pt x="34" y="1654"/>
                      <a:pt x="34" y="1638"/>
                      <a:pt x="34" y="1621"/>
                    </a:cubicBezTo>
                    <a:cubicBezTo>
                      <a:pt x="17" y="1638"/>
                      <a:pt x="17" y="1654"/>
                      <a:pt x="17" y="1688"/>
                    </a:cubicBezTo>
                    <a:close/>
                    <a:moveTo>
                      <a:pt x="11195" y="251"/>
                    </a:moveTo>
                    <a:cubicBezTo>
                      <a:pt x="11229" y="267"/>
                      <a:pt x="11279" y="217"/>
                      <a:pt x="11296" y="251"/>
                    </a:cubicBezTo>
                    <a:cubicBezTo>
                      <a:pt x="11279" y="284"/>
                      <a:pt x="11279" y="267"/>
                      <a:pt x="11262" y="301"/>
                    </a:cubicBezTo>
                    <a:cubicBezTo>
                      <a:pt x="11262" y="301"/>
                      <a:pt x="11279" y="301"/>
                      <a:pt x="11279" y="318"/>
                    </a:cubicBezTo>
                    <a:cubicBezTo>
                      <a:pt x="11279" y="318"/>
                      <a:pt x="11262" y="318"/>
                      <a:pt x="11262" y="318"/>
                    </a:cubicBezTo>
                    <a:lnTo>
                      <a:pt x="11246" y="318"/>
                    </a:lnTo>
                    <a:cubicBezTo>
                      <a:pt x="11279" y="251"/>
                      <a:pt x="11212" y="284"/>
                      <a:pt x="11195" y="251"/>
                    </a:cubicBezTo>
                    <a:close/>
                    <a:moveTo>
                      <a:pt x="11162" y="384"/>
                    </a:moveTo>
                    <a:lnTo>
                      <a:pt x="11129" y="384"/>
                    </a:lnTo>
                    <a:cubicBezTo>
                      <a:pt x="11129" y="368"/>
                      <a:pt x="11095" y="351"/>
                      <a:pt x="11129" y="351"/>
                    </a:cubicBezTo>
                    <a:cubicBezTo>
                      <a:pt x="11129" y="384"/>
                      <a:pt x="11162" y="368"/>
                      <a:pt x="11162" y="384"/>
                    </a:cubicBezTo>
                    <a:close/>
                    <a:moveTo>
                      <a:pt x="10911" y="468"/>
                    </a:moveTo>
                    <a:lnTo>
                      <a:pt x="10911" y="384"/>
                    </a:lnTo>
                    <a:cubicBezTo>
                      <a:pt x="10945" y="401"/>
                      <a:pt x="10945" y="368"/>
                      <a:pt x="10962" y="351"/>
                    </a:cubicBezTo>
                    <a:lnTo>
                      <a:pt x="10928" y="351"/>
                    </a:lnTo>
                    <a:cubicBezTo>
                      <a:pt x="10928" y="334"/>
                      <a:pt x="10945" y="318"/>
                      <a:pt x="10962" y="318"/>
                    </a:cubicBezTo>
                    <a:cubicBezTo>
                      <a:pt x="10962" y="334"/>
                      <a:pt x="10995" y="334"/>
                      <a:pt x="11012" y="351"/>
                    </a:cubicBezTo>
                    <a:cubicBezTo>
                      <a:pt x="10978" y="351"/>
                      <a:pt x="10978" y="368"/>
                      <a:pt x="10962" y="384"/>
                    </a:cubicBezTo>
                    <a:cubicBezTo>
                      <a:pt x="11045" y="418"/>
                      <a:pt x="10962" y="501"/>
                      <a:pt x="10911" y="468"/>
                    </a:cubicBezTo>
                    <a:close/>
                    <a:moveTo>
                      <a:pt x="9909" y="702"/>
                    </a:moveTo>
                    <a:cubicBezTo>
                      <a:pt x="9892" y="702"/>
                      <a:pt x="9892" y="719"/>
                      <a:pt x="9876" y="719"/>
                    </a:cubicBezTo>
                    <a:lnTo>
                      <a:pt x="9876" y="668"/>
                    </a:lnTo>
                    <a:lnTo>
                      <a:pt x="9909" y="668"/>
                    </a:lnTo>
                    <a:cubicBezTo>
                      <a:pt x="9909" y="668"/>
                      <a:pt x="9909" y="685"/>
                      <a:pt x="9909" y="702"/>
                    </a:cubicBezTo>
                    <a:close/>
                    <a:moveTo>
                      <a:pt x="11129" y="301"/>
                    </a:moveTo>
                    <a:cubicBezTo>
                      <a:pt x="11112" y="284"/>
                      <a:pt x="11112" y="284"/>
                      <a:pt x="11129" y="251"/>
                    </a:cubicBezTo>
                    <a:cubicBezTo>
                      <a:pt x="11079" y="217"/>
                      <a:pt x="11045" y="267"/>
                      <a:pt x="11028" y="217"/>
                    </a:cubicBezTo>
                    <a:cubicBezTo>
                      <a:pt x="10995" y="234"/>
                      <a:pt x="11028" y="251"/>
                      <a:pt x="11028" y="267"/>
                    </a:cubicBezTo>
                    <a:cubicBezTo>
                      <a:pt x="11045" y="251"/>
                      <a:pt x="11095" y="251"/>
                      <a:pt x="11079" y="318"/>
                    </a:cubicBezTo>
                    <a:cubicBezTo>
                      <a:pt x="11112" y="318"/>
                      <a:pt x="11112" y="301"/>
                      <a:pt x="11129" y="301"/>
                    </a:cubicBezTo>
                    <a:close/>
                    <a:moveTo>
                      <a:pt x="3075" y="1170"/>
                    </a:moveTo>
                    <a:cubicBezTo>
                      <a:pt x="3075" y="1220"/>
                      <a:pt x="3109" y="1170"/>
                      <a:pt x="3125" y="1186"/>
                    </a:cubicBezTo>
                    <a:cubicBezTo>
                      <a:pt x="3109" y="1287"/>
                      <a:pt x="3008" y="1337"/>
                      <a:pt x="2958" y="1270"/>
                    </a:cubicBezTo>
                    <a:cubicBezTo>
                      <a:pt x="3025" y="1253"/>
                      <a:pt x="3042" y="1203"/>
                      <a:pt x="3075" y="1170"/>
                    </a:cubicBezTo>
                    <a:close/>
                    <a:moveTo>
                      <a:pt x="2941" y="1487"/>
                    </a:moveTo>
                    <a:cubicBezTo>
                      <a:pt x="2925" y="1470"/>
                      <a:pt x="2975" y="1571"/>
                      <a:pt x="2908" y="1571"/>
                    </a:cubicBezTo>
                    <a:cubicBezTo>
                      <a:pt x="2941" y="1504"/>
                      <a:pt x="2908" y="1537"/>
                      <a:pt x="2908" y="1470"/>
                    </a:cubicBezTo>
                    <a:cubicBezTo>
                      <a:pt x="2925" y="1454"/>
                      <a:pt x="2975" y="1470"/>
                      <a:pt x="2941" y="1487"/>
                    </a:cubicBezTo>
                    <a:close/>
                    <a:moveTo>
                      <a:pt x="3309" y="1487"/>
                    </a:moveTo>
                    <a:cubicBezTo>
                      <a:pt x="3326" y="1470"/>
                      <a:pt x="3342" y="1454"/>
                      <a:pt x="3326" y="1420"/>
                    </a:cubicBezTo>
                    <a:cubicBezTo>
                      <a:pt x="3376" y="1420"/>
                      <a:pt x="3326" y="1537"/>
                      <a:pt x="3309" y="1487"/>
                    </a:cubicBezTo>
                    <a:close/>
                    <a:moveTo>
                      <a:pt x="1822" y="1821"/>
                    </a:moveTo>
                    <a:cubicBezTo>
                      <a:pt x="1839" y="1821"/>
                      <a:pt x="1839" y="1855"/>
                      <a:pt x="1855" y="1855"/>
                    </a:cubicBezTo>
                    <a:cubicBezTo>
                      <a:pt x="1822" y="1871"/>
                      <a:pt x="1805" y="1888"/>
                      <a:pt x="1789" y="1855"/>
                    </a:cubicBezTo>
                    <a:cubicBezTo>
                      <a:pt x="1789" y="1838"/>
                      <a:pt x="1789" y="1821"/>
                      <a:pt x="1822" y="1821"/>
                    </a:cubicBezTo>
                    <a:close/>
                    <a:moveTo>
                      <a:pt x="12248" y="117"/>
                    </a:moveTo>
                    <a:cubicBezTo>
                      <a:pt x="12282" y="117"/>
                      <a:pt x="12282" y="134"/>
                      <a:pt x="12298" y="117"/>
                    </a:cubicBezTo>
                    <a:cubicBezTo>
                      <a:pt x="12298" y="167"/>
                      <a:pt x="12332" y="184"/>
                      <a:pt x="12348" y="217"/>
                    </a:cubicBezTo>
                    <a:cubicBezTo>
                      <a:pt x="12332" y="217"/>
                      <a:pt x="12332" y="234"/>
                      <a:pt x="12315" y="251"/>
                    </a:cubicBezTo>
                    <a:cubicBezTo>
                      <a:pt x="12298" y="217"/>
                      <a:pt x="12215" y="217"/>
                      <a:pt x="12198" y="201"/>
                    </a:cubicBezTo>
                    <a:cubicBezTo>
                      <a:pt x="12198" y="201"/>
                      <a:pt x="12215" y="184"/>
                      <a:pt x="12198" y="184"/>
                    </a:cubicBezTo>
                    <a:cubicBezTo>
                      <a:pt x="12231" y="167"/>
                      <a:pt x="12265" y="201"/>
                      <a:pt x="12265" y="184"/>
                    </a:cubicBezTo>
                    <a:cubicBezTo>
                      <a:pt x="12265" y="151"/>
                      <a:pt x="12248" y="151"/>
                      <a:pt x="12248" y="117"/>
                    </a:cubicBezTo>
                    <a:close/>
                    <a:moveTo>
                      <a:pt x="12181" y="284"/>
                    </a:moveTo>
                    <a:cubicBezTo>
                      <a:pt x="12165" y="267"/>
                      <a:pt x="12148" y="318"/>
                      <a:pt x="12131" y="284"/>
                    </a:cubicBezTo>
                    <a:cubicBezTo>
                      <a:pt x="12181" y="284"/>
                      <a:pt x="12131" y="251"/>
                      <a:pt x="12131" y="251"/>
                    </a:cubicBezTo>
                    <a:cubicBezTo>
                      <a:pt x="12131" y="251"/>
                      <a:pt x="12148" y="234"/>
                      <a:pt x="12148" y="217"/>
                    </a:cubicBezTo>
                    <a:cubicBezTo>
                      <a:pt x="12181" y="234"/>
                      <a:pt x="12198" y="234"/>
                      <a:pt x="12165" y="251"/>
                    </a:cubicBezTo>
                    <a:cubicBezTo>
                      <a:pt x="12181" y="251"/>
                      <a:pt x="12198" y="267"/>
                      <a:pt x="12181" y="284"/>
                    </a:cubicBezTo>
                    <a:close/>
                    <a:moveTo>
                      <a:pt x="9023" y="886"/>
                    </a:moveTo>
                    <a:cubicBezTo>
                      <a:pt x="9057" y="886"/>
                      <a:pt x="9073" y="886"/>
                      <a:pt x="9090" y="886"/>
                    </a:cubicBezTo>
                    <a:lnTo>
                      <a:pt x="9090" y="919"/>
                    </a:lnTo>
                    <a:cubicBezTo>
                      <a:pt x="9073" y="953"/>
                      <a:pt x="9023" y="936"/>
                      <a:pt x="9023" y="886"/>
                    </a:cubicBezTo>
                    <a:close/>
                    <a:moveTo>
                      <a:pt x="11012" y="368"/>
                    </a:moveTo>
                    <a:cubicBezTo>
                      <a:pt x="10995" y="368"/>
                      <a:pt x="10995" y="401"/>
                      <a:pt x="10995" y="418"/>
                    </a:cubicBezTo>
                    <a:cubicBezTo>
                      <a:pt x="11012" y="418"/>
                      <a:pt x="11045" y="418"/>
                      <a:pt x="11045" y="384"/>
                    </a:cubicBezTo>
                    <a:cubicBezTo>
                      <a:pt x="11028" y="401"/>
                      <a:pt x="11012" y="401"/>
                      <a:pt x="11012" y="368"/>
                    </a:cubicBezTo>
                    <a:close/>
                    <a:moveTo>
                      <a:pt x="10962" y="234"/>
                    </a:moveTo>
                    <a:cubicBezTo>
                      <a:pt x="10962" y="234"/>
                      <a:pt x="10962" y="217"/>
                      <a:pt x="10978" y="217"/>
                    </a:cubicBezTo>
                    <a:cubicBezTo>
                      <a:pt x="10978" y="234"/>
                      <a:pt x="10978" y="267"/>
                      <a:pt x="11012" y="251"/>
                    </a:cubicBezTo>
                    <a:cubicBezTo>
                      <a:pt x="11028" y="284"/>
                      <a:pt x="10995" y="284"/>
                      <a:pt x="10978" y="284"/>
                    </a:cubicBezTo>
                    <a:cubicBezTo>
                      <a:pt x="10995" y="251"/>
                      <a:pt x="10962" y="267"/>
                      <a:pt x="10962" y="234"/>
                    </a:cubicBezTo>
                    <a:close/>
                    <a:moveTo>
                      <a:pt x="10895" y="217"/>
                    </a:moveTo>
                    <a:cubicBezTo>
                      <a:pt x="10878" y="217"/>
                      <a:pt x="10895" y="251"/>
                      <a:pt x="10895" y="251"/>
                    </a:cubicBezTo>
                    <a:cubicBezTo>
                      <a:pt x="10895" y="251"/>
                      <a:pt x="10878" y="251"/>
                      <a:pt x="10878" y="284"/>
                    </a:cubicBezTo>
                    <a:cubicBezTo>
                      <a:pt x="10895" y="267"/>
                      <a:pt x="10928" y="284"/>
                      <a:pt x="10928" y="318"/>
                    </a:cubicBezTo>
                    <a:cubicBezTo>
                      <a:pt x="10945" y="301"/>
                      <a:pt x="10962" y="301"/>
                      <a:pt x="10962" y="251"/>
                    </a:cubicBezTo>
                    <a:cubicBezTo>
                      <a:pt x="10945" y="234"/>
                      <a:pt x="10895" y="267"/>
                      <a:pt x="10895" y="217"/>
                    </a:cubicBezTo>
                    <a:close/>
                    <a:moveTo>
                      <a:pt x="7854" y="836"/>
                    </a:moveTo>
                    <a:cubicBezTo>
                      <a:pt x="7887" y="852"/>
                      <a:pt x="7937" y="836"/>
                      <a:pt x="7954" y="886"/>
                    </a:cubicBezTo>
                    <a:cubicBezTo>
                      <a:pt x="7971" y="886"/>
                      <a:pt x="8088" y="802"/>
                      <a:pt x="8088" y="919"/>
                    </a:cubicBezTo>
                    <a:cubicBezTo>
                      <a:pt x="8054" y="936"/>
                      <a:pt x="8088" y="969"/>
                      <a:pt x="8088" y="986"/>
                    </a:cubicBezTo>
                    <a:cubicBezTo>
                      <a:pt x="8054" y="1036"/>
                      <a:pt x="8021" y="1086"/>
                      <a:pt x="7971" y="1153"/>
                    </a:cubicBezTo>
                    <a:cubicBezTo>
                      <a:pt x="7971" y="1120"/>
                      <a:pt x="7937" y="1136"/>
                      <a:pt x="7921" y="1136"/>
                    </a:cubicBezTo>
                    <a:cubicBezTo>
                      <a:pt x="7921" y="1069"/>
                      <a:pt x="7954" y="1069"/>
                      <a:pt x="7954" y="1003"/>
                    </a:cubicBezTo>
                    <a:cubicBezTo>
                      <a:pt x="7971" y="969"/>
                      <a:pt x="7971" y="1036"/>
                      <a:pt x="7987" y="1003"/>
                    </a:cubicBezTo>
                    <a:cubicBezTo>
                      <a:pt x="7954" y="986"/>
                      <a:pt x="7987" y="953"/>
                      <a:pt x="7954" y="936"/>
                    </a:cubicBezTo>
                    <a:cubicBezTo>
                      <a:pt x="7921" y="986"/>
                      <a:pt x="7870" y="902"/>
                      <a:pt x="7804" y="919"/>
                    </a:cubicBezTo>
                    <a:cubicBezTo>
                      <a:pt x="7820" y="869"/>
                      <a:pt x="7870" y="902"/>
                      <a:pt x="7854" y="836"/>
                    </a:cubicBezTo>
                    <a:close/>
                    <a:moveTo>
                      <a:pt x="8539" y="719"/>
                    </a:moveTo>
                    <a:cubicBezTo>
                      <a:pt x="8522" y="635"/>
                      <a:pt x="8606" y="652"/>
                      <a:pt x="8622" y="702"/>
                    </a:cubicBezTo>
                    <a:cubicBezTo>
                      <a:pt x="8572" y="702"/>
                      <a:pt x="8606" y="735"/>
                      <a:pt x="8539" y="719"/>
                    </a:cubicBezTo>
                    <a:close/>
                    <a:moveTo>
                      <a:pt x="8806" y="919"/>
                    </a:moveTo>
                    <a:cubicBezTo>
                      <a:pt x="8789" y="919"/>
                      <a:pt x="8789" y="953"/>
                      <a:pt x="8773" y="953"/>
                    </a:cubicBezTo>
                    <a:cubicBezTo>
                      <a:pt x="8756" y="919"/>
                      <a:pt x="8756" y="902"/>
                      <a:pt x="8739" y="852"/>
                    </a:cubicBezTo>
                    <a:cubicBezTo>
                      <a:pt x="8773" y="869"/>
                      <a:pt x="8789" y="886"/>
                      <a:pt x="8823" y="886"/>
                    </a:cubicBezTo>
                    <a:cubicBezTo>
                      <a:pt x="8773" y="886"/>
                      <a:pt x="8789" y="919"/>
                      <a:pt x="8806" y="919"/>
                    </a:cubicBezTo>
                    <a:close/>
                    <a:moveTo>
                      <a:pt x="8288" y="886"/>
                    </a:moveTo>
                    <a:cubicBezTo>
                      <a:pt x="8271" y="886"/>
                      <a:pt x="8238" y="886"/>
                      <a:pt x="8238" y="869"/>
                    </a:cubicBezTo>
                    <a:cubicBezTo>
                      <a:pt x="8255" y="869"/>
                      <a:pt x="8255" y="852"/>
                      <a:pt x="8271" y="852"/>
                    </a:cubicBezTo>
                    <a:cubicBezTo>
                      <a:pt x="8271" y="869"/>
                      <a:pt x="8288" y="869"/>
                      <a:pt x="8288" y="886"/>
                    </a:cubicBezTo>
                    <a:close/>
                    <a:moveTo>
                      <a:pt x="8271" y="852"/>
                    </a:moveTo>
                    <a:cubicBezTo>
                      <a:pt x="8271" y="819"/>
                      <a:pt x="8238" y="819"/>
                      <a:pt x="8221" y="819"/>
                    </a:cubicBezTo>
                    <a:cubicBezTo>
                      <a:pt x="8221" y="802"/>
                      <a:pt x="8238" y="802"/>
                      <a:pt x="8255" y="802"/>
                    </a:cubicBezTo>
                    <a:cubicBezTo>
                      <a:pt x="8238" y="769"/>
                      <a:pt x="8205" y="769"/>
                      <a:pt x="8188" y="785"/>
                    </a:cubicBezTo>
                    <a:cubicBezTo>
                      <a:pt x="8171" y="819"/>
                      <a:pt x="8188" y="836"/>
                      <a:pt x="8188" y="852"/>
                    </a:cubicBezTo>
                    <a:cubicBezTo>
                      <a:pt x="8221" y="869"/>
                      <a:pt x="8238" y="852"/>
                      <a:pt x="8271" y="852"/>
                    </a:cubicBezTo>
                    <a:close/>
                    <a:moveTo>
                      <a:pt x="8372" y="752"/>
                    </a:moveTo>
                    <a:cubicBezTo>
                      <a:pt x="8338" y="752"/>
                      <a:pt x="8355" y="785"/>
                      <a:pt x="8338" y="785"/>
                    </a:cubicBezTo>
                    <a:cubicBezTo>
                      <a:pt x="8305" y="769"/>
                      <a:pt x="8338" y="735"/>
                      <a:pt x="8305" y="719"/>
                    </a:cubicBezTo>
                    <a:cubicBezTo>
                      <a:pt x="8322" y="719"/>
                      <a:pt x="8322" y="702"/>
                      <a:pt x="8355" y="702"/>
                    </a:cubicBezTo>
                    <a:cubicBezTo>
                      <a:pt x="8355" y="735"/>
                      <a:pt x="8338" y="735"/>
                      <a:pt x="8372" y="752"/>
                    </a:cubicBezTo>
                    <a:close/>
                    <a:moveTo>
                      <a:pt x="3409" y="1638"/>
                    </a:moveTo>
                    <a:cubicBezTo>
                      <a:pt x="3393" y="1654"/>
                      <a:pt x="3393" y="1654"/>
                      <a:pt x="3393" y="1654"/>
                    </a:cubicBezTo>
                    <a:cubicBezTo>
                      <a:pt x="3376" y="1654"/>
                      <a:pt x="3393" y="1621"/>
                      <a:pt x="3359" y="1621"/>
                    </a:cubicBezTo>
                    <a:cubicBezTo>
                      <a:pt x="3376" y="1604"/>
                      <a:pt x="3393" y="1587"/>
                      <a:pt x="3393" y="1537"/>
                    </a:cubicBezTo>
                    <a:cubicBezTo>
                      <a:pt x="3376" y="1521"/>
                      <a:pt x="3342" y="1537"/>
                      <a:pt x="3342" y="1504"/>
                    </a:cubicBezTo>
                    <a:cubicBezTo>
                      <a:pt x="3376" y="1537"/>
                      <a:pt x="3393" y="1487"/>
                      <a:pt x="3409" y="1487"/>
                    </a:cubicBezTo>
                    <a:cubicBezTo>
                      <a:pt x="3543" y="1487"/>
                      <a:pt x="3526" y="1671"/>
                      <a:pt x="3409" y="1604"/>
                    </a:cubicBezTo>
                    <a:cubicBezTo>
                      <a:pt x="3426" y="1604"/>
                      <a:pt x="3426" y="1604"/>
                      <a:pt x="3426" y="1587"/>
                    </a:cubicBezTo>
                    <a:cubicBezTo>
                      <a:pt x="3409" y="1604"/>
                      <a:pt x="3409" y="1571"/>
                      <a:pt x="3409" y="1571"/>
                    </a:cubicBezTo>
                    <a:cubicBezTo>
                      <a:pt x="3409" y="1587"/>
                      <a:pt x="3393" y="1587"/>
                      <a:pt x="3393" y="1604"/>
                    </a:cubicBezTo>
                    <a:cubicBezTo>
                      <a:pt x="3393" y="1604"/>
                      <a:pt x="3393" y="1638"/>
                      <a:pt x="3409" y="1638"/>
                    </a:cubicBezTo>
                    <a:close/>
                    <a:moveTo>
                      <a:pt x="3359" y="1370"/>
                    </a:moveTo>
                    <a:cubicBezTo>
                      <a:pt x="3359" y="1387"/>
                      <a:pt x="3309" y="1354"/>
                      <a:pt x="3342" y="1354"/>
                    </a:cubicBezTo>
                    <a:cubicBezTo>
                      <a:pt x="3342" y="1320"/>
                      <a:pt x="3326" y="1370"/>
                      <a:pt x="3292" y="1354"/>
                    </a:cubicBezTo>
                    <a:cubicBezTo>
                      <a:pt x="3292" y="1370"/>
                      <a:pt x="3342" y="1387"/>
                      <a:pt x="3309" y="1387"/>
                    </a:cubicBezTo>
                    <a:cubicBezTo>
                      <a:pt x="3342" y="1404"/>
                      <a:pt x="3292" y="1404"/>
                      <a:pt x="3292" y="1454"/>
                    </a:cubicBezTo>
                    <a:cubicBezTo>
                      <a:pt x="3326" y="1470"/>
                      <a:pt x="3309" y="1437"/>
                      <a:pt x="3309" y="1420"/>
                    </a:cubicBezTo>
                    <a:cubicBezTo>
                      <a:pt x="3326" y="1404"/>
                      <a:pt x="3342" y="1404"/>
                      <a:pt x="3376" y="1420"/>
                    </a:cubicBezTo>
                    <a:cubicBezTo>
                      <a:pt x="3376" y="1387"/>
                      <a:pt x="3359" y="1387"/>
                      <a:pt x="3359" y="1370"/>
                    </a:cubicBezTo>
                    <a:close/>
                    <a:moveTo>
                      <a:pt x="1337" y="1604"/>
                    </a:moveTo>
                    <a:cubicBezTo>
                      <a:pt x="1354" y="1587"/>
                      <a:pt x="1371" y="1554"/>
                      <a:pt x="1388" y="1521"/>
                    </a:cubicBezTo>
                    <a:cubicBezTo>
                      <a:pt x="1371" y="1470"/>
                      <a:pt x="1321" y="1454"/>
                      <a:pt x="1321" y="1387"/>
                    </a:cubicBezTo>
                    <a:lnTo>
                      <a:pt x="1271" y="1387"/>
                    </a:lnTo>
                    <a:cubicBezTo>
                      <a:pt x="1271" y="1437"/>
                      <a:pt x="1287" y="1470"/>
                      <a:pt x="1337" y="1470"/>
                    </a:cubicBezTo>
                    <a:cubicBezTo>
                      <a:pt x="1321" y="1504"/>
                      <a:pt x="1304" y="1537"/>
                      <a:pt x="1304" y="1571"/>
                    </a:cubicBezTo>
                    <a:cubicBezTo>
                      <a:pt x="1337" y="1571"/>
                      <a:pt x="1321" y="1587"/>
                      <a:pt x="1337" y="1604"/>
                    </a:cubicBezTo>
                    <a:close/>
                    <a:moveTo>
                      <a:pt x="2457" y="1788"/>
                    </a:moveTo>
                    <a:cubicBezTo>
                      <a:pt x="2474" y="1821"/>
                      <a:pt x="2490" y="1771"/>
                      <a:pt x="2490" y="1755"/>
                    </a:cubicBezTo>
                    <a:lnTo>
                      <a:pt x="2457" y="1755"/>
                    </a:lnTo>
                    <a:cubicBezTo>
                      <a:pt x="2457" y="1738"/>
                      <a:pt x="2457" y="1738"/>
                      <a:pt x="2474" y="1738"/>
                    </a:cubicBezTo>
                    <a:cubicBezTo>
                      <a:pt x="2423" y="1704"/>
                      <a:pt x="2474" y="1805"/>
                      <a:pt x="2457" y="1788"/>
                    </a:cubicBezTo>
                    <a:close/>
                    <a:moveTo>
                      <a:pt x="1421" y="1654"/>
                    </a:moveTo>
                    <a:cubicBezTo>
                      <a:pt x="1421" y="1671"/>
                      <a:pt x="1488" y="1688"/>
                      <a:pt x="1454" y="1704"/>
                    </a:cubicBezTo>
                    <a:cubicBezTo>
                      <a:pt x="1438" y="1688"/>
                      <a:pt x="1388" y="1671"/>
                      <a:pt x="1421" y="1654"/>
                    </a:cubicBezTo>
                    <a:close/>
                    <a:moveTo>
                      <a:pt x="7503" y="819"/>
                    </a:moveTo>
                    <a:cubicBezTo>
                      <a:pt x="7503" y="819"/>
                      <a:pt x="7503" y="802"/>
                      <a:pt x="7486" y="785"/>
                    </a:cubicBezTo>
                    <a:cubicBezTo>
                      <a:pt x="7486" y="802"/>
                      <a:pt x="7469" y="802"/>
                      <a:pt x="7469" y="785"/>
                    </a:cubicBezTo>
                    <a:cubicBezTo>
                      <a:pt x="7486" y="785"/>
                      <a:pt x="7486" y="769"/>
                      <a:pt x="7469" y="752"/>
                    </a:cubicBezTo>
                    <a:cubicBezTo>
                      <a:pt x="7503" y="752"/>
                      <a:pt x="7536" y="802"/>
                      <a:pt x="7503" y="819"/>
                    </a:cubicBezTo>
                    <a:close/>
                    <a:moveTo>
                      <a:pt x="6651" y="1153"/>
                    </a:moveTo>
                    <a:cubicBezTo>
                      <a:pt x="6684" y="1136"/>
                      <a:pt x="6684" y="1186"/>
                      <a:pt x="6718" y="1170"/>
                    </a:cubicBezTo>
                    <a:cubicBezTo>
                      <a:pt x="6734" y="1203"/>
                      <a:pt x="6734" y="1220"/>
                      <a:pt x="6701" y="1220"/>
                    </a:cubicBezTo>
                    <a:cubicBezTo>
                      <a:pt x="6701" y="1186"/>
                      <a:pt x="6667" y="1203"/>
                      <a:pt x="6651" y="1203"/>
                    </a:cubicBezTo>
                    <a:lnTo>
                      <a:pt x="6651" y="1153"/>
                    </a:lnTo>
                    <a:close/>
                    <a:moveTo>
                      <a:pt x="7436" y="752"/>
                    </a:moveTo>
                    <a:cubicBezTo>
                      <a:pt x="7436" y="769"/>
                      <a:pt x="7453" y="785"/>
                      <a:pt x="7453" y="819"/>
                    </a:cubicBezTo>
                    <a:cubicBezTo>
                      <a:pt x="7419" y="802"/>
                      <a:pt x="7436" y="819"/>
                      <a:pt x="7419" y="836"/>
                    </a:cubicBezTo>
                    <a:cubicBezTo>
                      <a:pt x="7403" y="802"/>
                      <a:pt x="7369" y="769"/>
                      <a:pt x="7386" y="752"/>
                    </a:cubicBezTo>
                    <a:cubicBezTo>
                      <a:pt x="7403" y="769"/>
                      <a:pt x="7436" y="769"/>
                      <a:pt x="7436" y="752"/>
                    </a:cubicBezTo>
                    <a:close/>
                    <a:moveTo>
                      <a:pt x="6266" y="1136"/>
                    </a:moveTo>
                    <a:cubicBezTo>
                      <a:pt x="6266" y="1103"/>
                      <a:pt x="6300" y="1086"/>
                      <a:pt x="6300" y="1069"/>
                    </a:cubicBezTo>
                    <a:cubicBezTo>
                      <a:pt x="6333" y="1103"/>
                      <a:pt x="6317" y="1103"/>
                      <a:pt x="6333" y="1153"/>
                    </a:cubicBezTo>
                    <a:cubicBezTo>
                      <a:pt x="6300" y="1136"/>
                      <a:pt x="6300" y="1170"/>
                      <a:pt x="6283" y="1153"/>
                    </a:cubicBezTo>
                    <a:cubicBezTo>
                      <a:pt x="6266" y="1153"/>
                      <a:pt x="6283" y="1136"/>
                      <a:pt x="6266" y="1136"/>
                    </a:cubicBezTo>
                    <a:close/>
                    <a:moveTo>
                      <a:pt x="6417" y="1287"/>
                    </a:moveTo>
                    <a:cubicBezTo>
                      <a:pt x="6400" y="1287"/>
                      <a:pt x="6400" y="1287"/>
                      <a:pt x="6400" y="1270"/>
                    </a:cubicBezTo>
                    <a:lnTo>
                      <a:pt x="6450" y="1270"/>
                    </a:lnTo>
                    <a:lnTo>
                      <a:pt x="6450" y="1320"/>
                    </a:lnTo>
                    <a:cubicBezTo>
                      <a:pt x="6400" y="1337"/>
                      <a:pt x="6434" y="1270"/>
                      <a:pt x="6417" y="1287"/>
                    </a:cubicBezTo>
                    <a:close/>
                    <a:moveTo>
                      <a:pt x="4980" y="1487"/>
                    </a:moveTo>
                    <a:cubicBezTo>
                      <a:pt x="4963" y="1454"/>
                      <a:pt x="5013" y="1454"/>
                      <a:pt x="5030" y="1454"/>
                    </a:cubicBezTo>
                    <a:cubicBezTo>
                      <a:pt x="5063" y="1487"/>
                      <a:pt x="5080" y="1521"/>
                      <a:pt x="5047" y="1554"/>
                    </a:cubicBezTo>
                    <a:cubicBezTo>
                      <a:pt x="5013" y="1537"/>
                      <a:pt x="4913" y="1504"/>
                      <a:pt x="4963" y="1454"/>
                    </a:cubicBezTo>
                    <a:cubicBezTo>
                      <a:pt x="4963" y="1470"/>
                      <a:pt x="4963" y="1487"/>
                      <a:pt x="4980" y="1487"/>
                    </a:cubicBezTo>
                    <a:close/>
                    <a:moveTo>
                      <a:pt x="5464" y="1036"/>
                    </a:moveTo>
                    <a:cubicBezTo>
                      <a:pt x="5431" y="1036"/>
                      <a:pt x="5431" y="1003"/>
                      <a:pt x="5431" y="969"/>
                    </a:cubicBezTo>
                    <a:cubicBezTo>
                      <a:pt x="5448" y="986"/>
                      <a:pt x="5498" y="919"/>
                      <a:pt x="5481" y="953"/>
                    </a:cubicBezTo>
                    <a:cubicBezTo>
                      <a:pt x="5448" y="969"/>
                      <a:pt x="5498" y="1019"/>
                      <a:pt x="5464" y="1036"/>
                    </a:cubicBezTo>
                    <a:close/>
                    <a:moveTo>
                      <a:pt x="4211" y="1337"/>
                    </a:moveTo>
                    <a:cubicBezTo>
                      <a:pt x="4195" y="1387"/>
                      <a:pt x="4161" y="1454"/>
                      <a:pt x="4144" y="1454"/>
                    </a:cubicBezTo>
                    <a:cubicBezTo>
                      <a:pt x="4144" y="1437"/>
                      <a:pt x="4128" y="1437"/>
                      <a:pt x="4161" y="1420"/>
                    </a:cubicBezTo>
                    <a:cubicBezTo>
                      <a:pt x="4128" y="1387"/>
                      <a:pt x="4128" y="1370"/>
                      <a:pt x="4111" y="1320"/>
                    </a:cubicBezTo>
                    <a:cubicBezTo>
                      <a:pt x="4144" y="1303"/>
                      <a:pt x="4178" y="1320"/>
                      <a:pt x="4211" y="1337"/>
                    </a:cubicBezTo>
                    <a:close/>
                    <a:moveTo>
                      <a:pt x="3693" y="1521"/>
                    </a:moveTo>
                    <a:cubicBezTo>
                      <a:pt x="3693" y="1487"/>
                      <a:pt x="3660" y="1504"/>
                      <a:pt x="3660" y="1470"/>
                    </a:cubicBezTo>
                    <a:cubicBezTo>
                      <a:pt x="3677" y="1470"/>
                      <a:pt x="3693" y="1470"/>
                      <a:pt x="3710" y="1487"/>
                    </a:cubicBezTo>
                    <a:cubicBezTo>
                      <a:pt x="3693" y="1487"/>
                      <a:pt x="3710" y="1521"/>
                      <a:pt x="3693" y="1521"/>
                    </a:cubicBezTo>
                    <a:close/>
                    <a:moveTo>
                      <a:pt x="5882" y="1153"/>
                    </a:moveTo>
                    <a:cubicBezTo>
                      <a:pt x="5849" y="1153"/>
                      <a:pt x="5849" y="1170"/>
                      <a:pt x="5815" y="1153"/>
                    </a:cubicBezTo>
                    <a:cubicBezTo>
                      <a:pt x="5815" y="1136"/>
                      <a:pt x="5799" y="1120"/>
                      <a:pt x="5782" y="1103"/>
                    </a:cubicBezTo>
                    <a:cubicBezTo>
                      <a:pt x="5815" y="1086"/>
                      <a:pt x="5832" y="1053"/>
                      <a:pt x="5882" y="1053"/>
                    </a:cubicBezTo>
                    <a:cubicBezTo>
                      <a:pt x="5899" y="1086"/>
                      <a:pt x="5899" y="1103"/>
                      <a:pt x="5882" y="1153"/>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0"/>
              <p:cNvSpPr/>
              <p:nvPr/>
            </p:nvSpPr>
            <p:spPr>
              <a:xfrm>
                <a:off x="6562335" y="5360726"/>
                <a:ext cx="46851" cy="53286"/>
              </a:xfrm>
              <a:custGeom>
                <a:avLst/>
                <a:gdLst/>
                <a:ahLst/>
                <a:cxnLst/>
                <a:rect l="l" t="t" r="r" b="b"/>
                <a:pathLst>
                  <a:path w="546" h="621" extrusionOk="0">
                    <a:moveTo>
                      <a:pt x="284" y="112"/>
                    </a:moveTo>
                    <a:cubicBezTo>
                      <a:pt x="283" y="112"/>
                      <a:pt x="281" y="115"/>
                      <a:pt x="280" y="120"/>
                    </a:cubicBezTo>
                    <a:lnTo>
                      <a:pt x="280" y="120"/>
                    </a:lnTo>
                    <a:cubicBezTo>
                      <a:pt x="281" y="120"/>
                      <a:pt x="283" y="120"/>
                      <a:pt x="285" y="120"/>
                    </a:cubicBezTo>
                    <a:cubicBezTo>
                      <a:pt x="285" y="114"/>
                      <a:pt x="284" y="112"/>
                      <a:pt x="284" y="112"/>
                    </a:cubicBezTo>
                    <a:close/>
                    <a:moveTo>
                      <a:pt x="417" y="1"/>
                    </a:moveTo>
                    <a:cubicBezTo>
                      <a:pt x="413" y="1"/>
                      <a:pt x="407" y="3"/>
                      <a:pt x="402" y="3"/>
                    </a:cubicBezTo>
                    <a:lnTo>
                      <a:pt x="218" y="3"/>
                    </a:lnTo>
                    <a:cubicBezTo>
                      <a:pt x="218" y="19"/>
                      <a:pt x="235" y="53"/>
                      <a:pt x="235" y="69"/>
                    </a:cubicBezTo>
                    <a:cubicBezTo>
                      <a:pt x="235" y="65"/>
                      <a:pt x="236" y="62"/>
                      <a:pt x="238" y="62"/>
                    </a:cubicBezTo>
                    <a:cubicBezTo>
                      <a:pt x="242" y="62"/>
                      <a:pt x="246" y="74"/>
                      <a:pt x="235" y="86"/>
                    </a:cubicBezTo>
                    <a:cubicBezTo>
                      <a:pt x="247" y="81"/>
                      <a:pt x="257" y="79"/>
                      <a:pt x="267" y="79"/>
                    </a:cubicBezTo>
                    <a:cubicBezTo>
                      <a:pt x="324" y="79"/>
                      <a:pt x="342" y="153"/>
                      <a:pt x="385" y="153"/>
                    </a:cubicBezTo>
                    <a:lnTo>
                      <a:pt x="385" y="170"/>
                    </a:lnTo>
                    <a:cubicBezTo>
                      <a:pt x="347" y="170"/>
                      <a:pt x="319" y="198"/>
                      <a:pt x="293" y="198"/>
                    </a:cubicBezTo>
                    <a:cubicBezTo>
                      <a:pt x="285" y="198"/>
                      <a:pt x="276" y="195"/>
                      <a:pt x="268" y="186"/>
                    </a:cubicBezTo>
                    <a:cubicBezTo>
                      <a:pt x="268" y="176"/>
                      <a:pt x="275" y="138"/>
                      <a:pt x="280" y="120"/>
                    </a:cubicBezTo>
                    <a:lnTo>
                      <a:pt x="280" y="120"/>
                    </a:lnTo>
                    <a:cubicBezTo>
                      <a:pt x="265" y="126"/>
                      <a:pt x="250" y="153"/>
                      <a:pt x="235" y="153"/>
                    </a:cubicBezTo>
                    <a:cubicBezTo>
                      <a:pt x="235" y="53"/>
                      <a:pt x="168" y="69"/>
                      <a:pt x="134" y="53"/>
                    </a:cubicBezTo>
                    <a:lnTo>
                      <a:pt x="134" y="53"/>
                    </a:lnTo>
                    <a:cubicBezTo>
                      <a:pt x="134" y="86"/>
                      <a:pt x="151" y="86"/>
                      <a:pt x="151" y="120"/>
                    </a:cubicBezTo>
                    <a:cubicBezTo>
                      <a:pt x="140" y="120"/>
                      <a:pt x="136" y="127"/>
                      <a:pt x="130" y="127"/>
                    </a:cubicBezTo>
                    <a:cubicBezTo>
                      <a:pt x="127" y="127"/>
                      <a:pt x="123" y="125"/>
                      <a:pt x="118" y="120"/>
                    </a:cubicBezTo>
                    <a:cubicBezTo>
                      <a:pt x="118" y="103"/>
                      <a:pt x="84" y="103"/>
                      <a:pt x="68" y="86"/>
                    </a:cubicBezTo>
                    <a:cubicBezTo>
                      <a:pt x="34" y="136"/>
                      <a:pt x="1" y="120"/>
                      <a:pt x="1" y="186"/>
                    </a:cubicBezTo>
                    <a:cubicBezTo>
                      <a:pt x="34" y="186"/>
                      <a:pt x="34" y="203"/>
                      <a:pt x="51" y="203"/>
                    </a:cubicBezTo>
                    <a:cubicBezTo>
                      <a:pt x="68" y="186"/>
                      <a:pt x="68" y="153"/>
                      <a:pt x="84" y="136"/>
                    </a:cubicBezTo>
                    <a:cubicBezTo>
                      <a:pt x="89" y="134"/>
                      <a:pt x="93" y="133"/>
                      <a:pt x="96" y="133"/>
                    </a:cubicBezTo>
                    <a:cubicBezTo>
                      <a:pt x="114" y="133"/>
                      <a:pt x="103" y="170"/>
                      <a:pt x="118" y="170"/>
                    </a:cubicBezTo>
                    <a:cubicBezTo>
                      <a:pt x="118" y="150"/>
                      <a:pt x="123" y="143"/>
                      <a:pt x="130" y="143"/>
                    </a:cubicBezTo>
                    <a:cubicBezTo>
                      <a:pt x="141" y="143"/>
                      <a:pt x="158" y="160"/>
                      <a:pt x="168" y="170"/>
                    </a:cubicBezTo>
                    <a:cubicBezTo>
                      <a:pt x="151" y="136"/>
                      <a:pt x="185" y="136"/>
                      <a:pt x="185" y="120"/>
                    </a:cubicBezTo>
                    <a:lnTo>
                      <a:pt x="185" y="120"/>
                    </a:lnTo>
                    <a:cubicBezTo>
                      <a:pt x="185" y="153"/>
                      <a:pt x="168" y="170"/>
                      <a:pt x="185" y="203"/>
                    </a:cubicBezTo>
                    <a:cubicBezTo>
                      <a:pt x="201" y="220"/>
                      <a:pt x="235" y="220"/>
                      <a:pt x="235" y="253"/>
                    </a:cubicBezTo>
                    <a:cubicBezTo>
                      <a:pt x="230" y="251"/>
                      <a:pt x="226" y="250"/>
                      <a:pt x="223" y="250"/>
                    </a:cubicBezTo>
                    <a:cubicBezTo>
                      <a:pt x="205" y="250"/>
                      <a:pt x="216" y="287"/>
                      <a:pt x="201" y="287"/>
                    </a:cubicBezTo>
                    <a:cubicBezTo>
                      <a:pt x="173" y="287"/>
                      <a:pt x="181" y="250"/>
                      <a:pt x="152" y="250"/>
                    </a:cubicBezTo>
                    <a:cubicBezTo>
                      <a:pt x="147" y="250"/>
                      <a:pt x="142" y="251"/>
                      <a:pt x="134" y="253"/>
                    </a:cubicBezTo>
                    <a:cubicBezTo>
                      <a:pt x="118" y="270"/>
                      <a:pt x="101" y="303"/>
                      <a:pt x="84" y="320"/>
                    </a:cubicBezTo>
                    <a:cubicBezTo>
                      <a:pt x="68" y="320"/>
                      <a:pt x="84" y="303"/>
                      <a:pt x="68" y="287"/>
                    </a:cubicBezTo>
                    <a:lnTo>
                      <a:pt x="68" y="287"/>
                    </a:lnTo>
                    <a:cubicBezTo>
                      <a:pt x="84" y="337"/>
                      <a:pt x="34" y="303"/>
                      <a:pt x="34" y="353"/>
                    </a:cubicBezTo>
                    <a:cubicBezTo>
                      <a:pt x="41" y="351"/>
                      <a:pt x="47" y="350"/>
                      <a:pt x="51" y="350"/>
                    </a:cubicBezTo>
                    <a:cubicBezTo>
                      <a:pt x="76" y="350"/>
                      <a:pt x="51" y="389"/>
                      <a:pt x="51" y="404"/>
                    </a:cubicBezTo>
                    <a:cubicBezTo>
                      <a:pt x="68" y="404"/>
                      <a:pt x="68" y="420"/>
                      <a:pt x="84" y="420"/>
                    </a:cubicBezTo>
                    <a:cubicBezTo>
                      <a:pt x="101" y="353"/>
                      <a:pt x="151" y="353"/>
                      <a:pt x="185" y="320"/>
                    </a:cubicBezTo>
                    <a:cubicBezTo>
                      <a:pt x="212" y="334"/>
                      <a:pt x="217" y="358"/>
                      <a:pt x="235" y="358"/>
                    </a:cubicBezTo>
                    <a:cubicBezTo>
                      <a:pt x="240" y="358"/>
                      <a:pt x="245" y="357"/>
                      <a:pt x="251" y="353"/>
                    </a:cubicBezTo>
                    <a:cubicBezTo>
                      <a:pt x="251" y="370"/>
                      <a:pt x="251" y="404"/>
                      <a:pt x="268" y="404"/>
                    </a:cubicBezTo>
                    <a:cubicBezTo>
                      <a:pt x="285" y="387"/>
                      <a:pt x="285" y="370"/>
                      <a:pt x="302" y="353"/>
                    </a:cubicBezTo>
                    <a:cubicBezTo>
                      <a:pt x="318" y="387"/>
                      <a:pt x="302" y="404"/>
                      <a:pt x="302" y="454"/>
                    </a:cubicBezTo>
                    <a:cubicBezTo>
                      <a:pt x="335" y="470"/>
                      <a:pt x="385" y="504"/>
                      <a:pt x="368" y="554"/>
                    </a:cubicBezTo>
                    <a:cubicBezTo>
                      <a:pt x="375" y="548"/>
                      <a:pt x="380" y="545"/>
                      <a:pt x="384" y="545"/>
                    </a:cubicBezTo>
                    <a:cubicBezTo>
                      <a:pt x="402" y="545"/>
                      <a:pt x="405" y="594"/>
                      <a:pt x="418" y="621"/>
                    </a:cubicBezTo>
                    <a:cubicBezTo>
                      <a:pt x="422" y="617"/>
                      <a:pt x="428" y="616"/>
                      <a:pt x="434" y="616"/>
                    </a:cubicBezTo>
                    <a:cubicBezTo>
                      <a:pt x="445" y="616"/>
                      <a:pt x="459" y="620"/>
                      <a:pt x="469" y="620"/>
                    </a:cubicBezTo>
                    <a:cubicBezTo>
                      <a:pt x="478" y="620"/>
                      <a:pt x="485" y="616"/>
                      <a:pt x="485" y="604"/>
                    </a:cubicBezTo>
                    <a:cubicBezTo>
                      <a:pt x="519" y="521"/>
                      <a:pt x="435" y="437"/>
                      <a:pt x="418" y="370"/>
                    </a:cubicBezTo>
                    <a:lnTo>
                      <a:pt x="435" y="370"/>
                    </a:lnTo>
                    <a:cubicBezTo>
                      <a:pt x="418" y="337"/>
                      <a:pt x="435" y="337"/>
                      <a:pt x="435" y="303"/>
                    </a:cubicBezTo>
                    <a:cubicBezTo>
                      <a:pt x="435" y="287"/>
                      <a:pt x="435" y="287"/>
                      <a:pt x="435" y="270"/>
                    </a:cubicBezTo>
                    <a:cubicBezTo>
                      <a:pt x="424" y="270"/>
                      <a:pt x="413" y="277"/>
                      <a:pt x="407" y="277"/>
                    </a:cubicBezTo>
                    <a:cubicBezTo>
                      <a:pt x="404" y="277"/>
                      <a:pt x="402" y="275"/>
                      <a:pt x="402" y="270"/>
                    </a:cubicBezTo>
                    <a:cubicBezTo>
                      <a:pt x="418" y="236"/>
                      <a:pt x="435" y="186"/>
                      <a:pt x="402" y="186"/>
                    </a:cubicBezTo>
                    <a:cubicBezTo>
                      <a:pt x="402" y="153"/>
                      <a:pt x="435" y="170"/>
                      <a:pt x="435" y="153"/>
                    </a:cubicBezTo>
                    <a:cubicBezTo>
                      <a:pt x="452" y="170"/>
                      <a:pt x="435" y="170"/>
                      <a:pt x="435" y="186"/>
                    </a:cubicBezTo>
                    <a:cubicBezTo>
                      <a:pt x="452" y="153"/>
                      <a:pt x="469" y="153"/>
                      <a:pt x="485" y="153"/>
                    </a:cubicBezTo>
                    <a:cubicBezTo>
                      <a:pt x="469" y="170"/>
                      <a:pt x="469" y="186"/>
                      <a:pt x="502" y="186"/>
                    </a:cubicBezTo>
                    <a:cubicBezTo>
                      <a:pt x="485" y="153"/>
                      <a:pt x="502" y="103"/>
                      <a:pt x="519" y="86"/>
                    </a:cubicBezTo>
                    <a:lnTo>
                      <a:pt x="519" y="86"/>
                    </a:lnTo>
                    <a:cubicBezTo>
                      <a:pt x="535" y="103"/>
                      <a:pt x="502" y="103"/>
                      <a:pt x="519" y="120"/>
                    </a:cubicBezTo>
                    <a:cubicBezTo>
                      <a:pt x="546" y="92"/>
                      <a:pt x="529" y="44"/>
                      <a:pt x="513" y="44"/>
                    </a:cubicBezTo>
                    <a:cubicBezTo>
                      <a:pt x="509" y="44"/>
                      <a:pt x="505" y="46"/>
                      <a:pt x="502" y="53"/>
                    </a:cubicBezTo>
                    <a:cubicBezTo>
                      <a:pt x="502" y="68"/>
                      <a:pt x="498" y="74"/>
                      <a:pt x="493" y="74"/>
                    </a:cubicBezTo>
                    <a:cubicBezTo>
                      <a:pt x="478" y="74"/>
                      <a:pt x="450" y="40"/>
                      <a:pt x="432" y="40"/>
                    </a:cubicBezTo>
                    <a:cubicBezTo>
                      <a:pt x="426" y="40"/>
                      <a:pt x="422" y="43"/>
                      <a:pt x="418" y="53"/>
                    </a:cubicBezTo>
                    <a:cubicBezTo>
                      <a:pt x="430" y="8"/>
                      <a:pt x="426" y="1"/>
                      <a:pt x="417"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0"/>
              <p:cNvSpPr/>
              <p:nvPr/>
            </p:nvSpPr>
            <p:spPr>
              <a:xfrm>
                <a:off x="6378880" y="5383808"/>
                <a:ext cx="31577" cy="45993"/>
              </a:xfrm>
              <a:custGeom>
                <a:avLst/>
                <a:gdLst/>
                <a:ahLst/>
                <a:cxnLst/>
                <a:rect l="l" t="t" r="r" b="b"/>
                <a:pathLst>
                  <a:path w="368" h="536" extrusionOk="0">
                    <a:moveTo>
                      <a:pt x="84" y="1"/>
                    </a:moveTo>
                    <a:cubicBezTo>
                      <a:pt x="50" y="18"/>
                      <a:pt x="17" y="34"/>
                      <a:pt x="0" y="84"/>
                    </a:cubicBezTo>
                    <a:cubicBezTo>
                      <a:pt x="117" y="118"/>
                      <a:pt x="134" y="285"/>
                      <a:pt x="234" y="368"/>
                    </a:cubicBezTo>
                    <a:cubicBezTo>
                      <a:pt x="184" y="368"/>
                      <a:pt x="217" y="402"/>
                      <a:pt x="184" y="419"/>
                    </a:cubicBezTo>
                    <a:cubicBezTo>
                      <a:pt x="201" y="435"/>
                      <a:pt x="217" y="452"/>
                      <a:pt x="201" y="469"/>
                    </a:cubicBezTo>
                    <a:cubicBezTo>
                      <a:pt x="208" y="466"/>
                      <a:pt x="214" y="465"/>
                      <a:pt x="220" y="465"/>
                    </a:cubicBezTo>
                    <a:cubicBezTo>
                      <a:pt x="256" y="465"/>
                      <a:pt x="272" y="504"/>
                      <a:pt x="301" y="519"/>
                    </a:cubicBezTo>
                    <a:cubicBezTo>
                      <a:pt x="306" y="509"/>
                      <a:pt x="311" y="505"/>
                      <a:pt x="316" y="505"/>
                    </a:cubicBezTo>
                    <a:cubicBezTo>
                      <a:pt x="328" y="505"/>
                      <a:pt x="339" y="524"/>
                      <a:pt x="351" y="536"/>
                    </a:cubicBezTo>
                    <a:cubicBezTo>
                      <a:pt x="368" y="435"/>
                      <a:pt x="217" y="368"/>
                      <a:pt x="267" y="252"/>
                    </a:cubicBezTo>
                    <a:cubicBezTo>
                      <a:pt x="251" y="235"/>
                      <a:pt x="234" y="201"/>
                      <a:pt x="251" y="168"/>
                    </a:cubicBezTo>
                    <a:cubicBezTo>
                      <a:pt x="201" y="168"/>
                      <a:pt x="167" y="151"/>
                      <a:pt x="184" y="84"/>
                    </a:cubicBezTo>
                    <a:cubicBezTo>
                      <a:pt x="157" y="84"/>
                      <a:pt x="152" y="106"/>
                      <a:pt x="134" y="106"/>
                    </a:cubicBezTo>
                    <a:cubicBezTo>
                      <a:pt x="129" y="106"/>
                      <a:pt x="124" y="104"/>
                      <a:pt x="117" y="101"/>
                    </a:cubicBezTo>
                    <a:cubicBezTo>
                      <a:pt x="134" y="84"/>
                      <a:pt x="134" y="51"/>
                      <a:pt x="150" y="18"/>
                    </a:cubicBezTo>
                    <a:lnTo>
                      <a:pt x="134" y="18"/>
                    </a:lnTo>
                    <a:cubicBezTo>
                      <a:pt x="120" y="25"/>
                      <a:pt x="115" y="29"/>
                      <a:pt x="111" y="29"/>
                    </a:cubicBezTo>
                    <a:cubicBezTo>
                      <a:pt x="106" y="29"/>
                      <a:pt x="103" y="20"/>
                      <a:pt x="84"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0"/>
              <p:cNvSpPr/>
              <p:nvPr/>
            </p:nvSpPr>
            <p:spPr>
              <a:xfrm>
                <a:off x="6668478" y="5359439"/>
                <a:ext cx="76025" cy="73194"/>
              </a:xfrm>
              <a:custGeom>
                <a:avLst/>
                <a:gdLst/>
                <a:ahLst/>
                <a:cxnLst/>
                <a:rect l="l" t="t" r="r" b="b"/>
                <a:pathLst>
                  <a:path w="886" h="853" extrusionOk="0">
                    <a:moveTo>
                      <a:pt x="468" y="51"/>
                    </a:moveTo>
                    <a:cubicBezTo>
                      <a:pt x="468" y="135"/>
                      <a:pt x="468" y="235"/>
                      <a:pt x="401" y="285"/>
                    </a:cubicBezTo>
                    <a:cubicBezTo>
                      <a:pt x="368" y="285"/>
                      <a:pt x="351" y="251"/>
                      <a:pt x="301" y="251"/>
                    </a:cubicBezTo>
                    <a:cubicBezTo>
                      <a:pt x="284" y="151"/>
                      <a:pt x="384" y="151"/>
                      <a:pt x="351" y="68"/>
                    </a:cubicBezTo>
                    <a:lnTo>
                      <a:pt x="351" y="68"/>
                    </a:lnTo>
                    <a:cubicBezTo>
                      <a:pt x="365" y="87"/>
                      <a:pt x="377" y="94"/>
                      <a:pt x="387" y="94"/>
                    </a:cubicBezTo>
                    <a:cubicBezTo>
                      <a:pt x="413" y="94"/>
                      <a:pt x="432" y="51"/>
                      <a:pt x="468" y="51"/>
                    </a:cubicBezTo>
                    <a:close/>
                    <a:moveTo>
                      <a:pt x="618" y="302"/>
                    </a:moveTo>
                    <a:cubicBezTo>
                      <a:pt x="618" y="318"/>
                      <a:pt x="618" y="335"/>
                      <a:pt x="618" y="335"/>
                    </a:cubicBezTo>
                    <a:cubicBezTo>
                      <a:pt x="618" y="342"/>
                      <a:pt x="610" y="346"/>
                      <a:pt x="600" y="346"/>
                    </a:cubicBezTo>
                    <a:cubicBezTo>
                      <a:pt x="585" y="346"/>
                      <a:pt x="568" y="338"/>
                      <a:pt x="568" y="318"/>
                    </a:cubicBezTo>
                    <a:cubicBezTo>
                      <a:pt x="585" y="318"/>
                      <a:pt x="585" y="318"/>
                      <a:pt x="585" y="335"/>
                    </a:cubicBezTo>
                    <a:cubicBezTo>
                      <a:pt x="602" y="318"/>
                      <a:pt x="602" y="302"/>
                      <a:pt x="618" y="302"/>
                    </a:cubicBezTo>
                    <a:close/>
                    <a:moveTo>
                      <a:pt x="535" y="268"/>
                    </a:moveTo>
                    <a:cubicBezTo>
                      <a:pt x="518" y="318"/>
                      <a:pt x="468" y="302"/>
                      <a:pt x="451" y="352"/>
                    </a:cubicBezTo>
                    <a:cubicBezTo>
                      <a:pt x="435" y="352"/>
                      <a:pt x="435" y="335"/>
                      <a:pt x="435" y="335"/>
                    </a:cubicBezTo>
                    <a:cubicBezTo>
                      <a:pt x="451" y="285"/>
                      <a:pt x="485" y="268"/>
                      <a:pt x="535" y="268"/>
                    </a:cubicBezTo>
                    <a:close/>
                    <a:moveTo>
                      <a:pt x="351" y="402"/>
                    </a:moveTo>
                    <a:cubicBezTo>
                      <a:pt x="368" y="402"/>
                      <a:pt x="384" y="419"/>
                      <a:pt x="384" y="452"/>
                    </a:cubicBezTo>
                    <a:lnTo>
                      <a:pt x="334" y="452"/>
                    </a:lnTo>
                    <a:cubicBezTo>
                      <a:pt x="351" y="435"/>
                      <a:pt x="351" y="435"/>
                      <a:pt x="351" y="402"/>
                    </a:cubicBezTo>
                    <a:close/>
                    <a:moveTo>
                      <a:pt x="783" y="498"/>
                    </a:moveTo>
                    <a:cubicBezTo>
                      <a:pt x="792" y="498"/>
                      <a:pt x="799" y="499"/>
                      <a:pt x="802" y="502"/>
                    </a:cubicBezTo>
                    <a:cubicBezTo>
                      <a:pt x="802" y="569"/>
                      <a:pt x="785" y="536"/>
                      <a:pt x="819" y="569"/>
                    </a:cubicBezTo>
                    <a:cubicBezTo>
                      <a:pt x="769" y="569"/>
                      <a:pt x="769" y="619"/>
                      <a:pt x="752" y="636"/>
                    </a:cubicBezTo>
                    <a:cubicBezTo>
                      <a:pt x="735" y="636"/>
                      <a:pt x="652" y="586"/>
                      <a:pt x="669" y="536"/>
                    </a:cubicBezTo>
                    <a:cubicBezTo>
                      <a:pt x="669" y="522"/>
                      <a:pt x="745" y="498"/>
                      <a:pt x="783" y="498"/>
                    </a:cubicBezTo>
                    <a:close/>
                    <a:moveTo>
                      <a:pt x="501" y="686"/>
                    </a:moveTo>
                    <a:lnTo>
                      <a:pt x="501" y="686"/>
                    </a:lnTo>
                    <a:cubicBezTo>
                      <a:pt x="501" y="689"/>
                      <a:pt x="503" y="691"/>
                      <a:pt x="505" y="692"/>
                    </a:cubicBezTo>
                    <a:lnTo>
                      <a:pt x="505" y="692"/>
                    </a:lnTo>
                    <a:cubicBezTo>
                      <a:pt x="504" y="689"/>
                      <a:pt x="503" y="687"/>
                      <a:pt x="501" y="686"/>
                    </a:cubicBezTo>
                    <a:close/>
                    <a:moveTo>
                      <a:pt x="656" y="785"/>
                    </a:moveTo>
                    <a:cubicBezTo>
                      <a:pt x="674" y="785"/>
                      <a:pt x="696" y="799"/>
                      <a:pt x="685" y="820"/>
                    </a:cubicBezTo>
                    <a:cubicBezTo>
                      <a:pt x="685" y="820"/>
                      <a:pt x="669" y="820"/>
                      <a:pt x="669" y="836"/>
                    </a:cubicBezTo>
                    <a:cubicBezTo>
                      <a:pt x="652" y="836"/>
                      <a:pt x="652" y="803"/>
                      <a:pt x="635" y="803"/>
                    </a:cubicBezTo>
                    <a:cubicBezTo>
                      <a:pt x="635" y="790"/>
                      <a:pt x="645" y="785"/>
                      <a:pt x="656" y="785"/>
                    </a:cubicBezTo>
                    <a:close/>
                    <a:moveTo>
                      <a:pt x="100" y="1"/>
                    </a:moveTo>
                    <a:cubicBezTo>
                      <a:pt x="84" y="34"/>
                      <a:pt x="84" y="51"/>
                      <a:pt x="100" y="68"/>
                    </a:cubicBezTo>
                    <a:cubicBezTo>
                      <a:pt x="117" y="68"/>
                      <a:pt x="134" y="68"/>
                      <a:pt x="151" y="101"/>
                    </a:cubicBezTo>
                    <a:cubicBezTo>
                      <a:pt x="178" y="88"/>
                      <a:pt x="194" y="63"/>
                      <a:pt x="225" y="63"/>
                    </a:cubicBezTo>
                    <a:cubicBezTo>
                      <a:pt x="233" y="63"/>
                      <a:pt x="241" y="65"/>
                      <a:pt x="251" y="68"/>
                    </a:cubicBezTo>
                    <a:cubicBezTo>
                      <a:pt x="251" y="93"/>
                      <a:pt x="261" y="129"/>
                      <a:pt x="265" y="129"/>
                    </a:cubicBezTo>
                    <a:cubicBezTo>
                      <a:pt x="267" y="129"/>
                      <a:pt x="268" y="126"/>
                      <a:pt x="268" y="118"/>
                    </a:cubicBezTo>
                    <a:lnTo>
                      <a:pt x="268" y="118"/>
                    </a:lnTo>
                    <a:cubicBezTo>
                      <a:pt x="284" y="151"/>
                      <a:pt x="217" y="168"/>
                      <a:pt x="184" y="168"/>
                    </a:cubicBezTo>
                    <a:lnTo>
                      <a:pt x="184" y="135"/>
                    </a:lnTo>
                    <a:cubicBezTo>
                      <a:pt x="174" y="138"/>
                      <a:pt x="167" y="139"/>
                      <a:pt x="162" y="139"/>
                    </a:cubicBezTo>
                    <a:cubicBezTo>
                      <a:pt x="138" y="139"/>
                      <a:pt x="141" y="115"/>
                      <a:pt x="100" y="101"/>
                    </a:cubicBezTo>
                    <a:lnTo>
                      <a:pt x="100" y="101"/>
                    </a:lnTo>
                    <a:cubicBezTo>
                      <a:pt x="134" y="118"/>
                      <a:pt x="134" y="151"/>
                      <a:pt x="167" y="168"/>
                    </a:cubicBezTo>
                    <a:cubicBezTo>
                      <a:pt x="151" y="185"/>
                      <a:pt x="151" y="251"/>
                      <a:pt x="184" y="251"/>
                    </a:cubicBezTo>
                    <a:cubicBezTo>
                      <a:pt x="184" y="268"/>
                      <a:pt x="167" y="268"/>
                      <a:pt x="167" y="285"/>
                    </a:cubicBezTo>
                    <a:cubicBezTo>
                      <a:pt x="167" y="294"/>
                      <a:pt x="169" y="297"/>
                      <a:pt x="171" y="297"/>
                    </a:cubicBezTo>
                    <a:cubicBezTo>
                      <a:pt x="174" y="297"/>
                      <a:pt x="180" y="290"/>
                      <a:pt x="187" y="290"/>
                    </a:cubicBezTo>
                    <a:cubicBezTo>
                      <a:pt x="191" y="290"/>
                      <a:pt x="196" y="292"/>
                      <a:pt x="201" y="302"/>
                    </a:cubicBezTo>
                    <a:cubicBezTo>
                      <a:pt x="184" y="352"/>
                      <a:pt x="234" y="352"/>
                      <a:pt x="217" y="385"/>
                    </a:cubicBezTo>
                    <a:cubicBezTo>
                      <a:pt x="200" y="375"/>
                      <a:pt x="188" y="371"/>
                      <a:pt x="177" y="371"/>
                    </a:cubicBezTo>
                    <a:cubicBezTo>
                      <a:pt x="142" y="371"/>
                      <a:pt x="140" y="420"/>
                      <a:pt x="111" y="420"/>
                    </a:cubicBezTo>
                    <a:cubicBezTo>
                      <a:pt x="108" y="420"/>
                      <a:pt x="104" y="420"/>
                      <a:pt x="100" y="419"/>
                    </a:cubicBezTo>
                    <a:lnTo>
                      <a:pt x="100" y="419"/>
                    </a:lnTo>
                    <a:cubicBezTo>
                      <a:pt x="100" y="469"/>
                      <a:pt x="134" y="469"/>
                      <a:pt x="167" y="469"/>
                    </a:cubicBezTo>
                    <a:cubicBezTo>
                      <a:pt x="184" y="419"/>
                      <a:pt x="234" y="435"/>
                      <a:pt x="251" y="419"/>
                    </a:cubicBezTo>
                    <a:lnTo>
                      <a:pt x="251" y="419"/>
                    </a:lnTo>
                    <a:cubicBezTo>
                      <a:pt x="301" y="435"/>
                      <a:pt x="217" y="469"/>
                      <a:pt x="268" y="469"/>
                    </a:cubicBezTo>
                    <a:cubicBezTo>
                      <a:pt x="258" y="488"/>
                      <a:pt x="226" y="507"/>
                      <a:pt x="201" y="507"/>
                    </a:cubicBezTo>
                    <a:cubicBezTo>
                      <a:pt x="182" y="507"/>
                      <a:pt x="167" y="497"/>
                      <a:pt x="167" y="469"/>
                    </a:cubicBezTo>
                    <a:cubicBezTo>
                      <a:pt x="151" y="469"/>
                      <a:pt x="167" y="519"/>
                      <a:pt x="151" y="519"/>
                    </a:cubicBezTo>
                    <a:cubicBezTo>
                      <a:pt x="143" y="514"/>
                      <a:pt x="137" y="512"/>
                      <a:pt x="131" y="512"/>
                    </a:cubicBezTo>
                    <a:cubicBezTo>
                      <a:pt x="94" y="512"/>
                      <a:pt x="72" y="588"/>
                      <a:pt x="0" y="602"/>
                    </a:cubicBezTo>
                    <a:cubicBezTo>
                      <a:pt x="17" y="636"/>
                      <a:pt x="0" y="669"/>
                      <a:pt x="17" y="703"/>
                    </a:cubicBezTo>
                    <a:cubicBezTo>
                      <a:pt x="50" y="686"/>
                      <a:pt x="151" y="686"/>
                      <a:pt x="167" y="669"/>
                    </a:cubicBezTo>
                    <a:cubicBezTo>
                      <a:pt x="184" y="669"/>
                      <a:pt x="151" y="652"/>
                      <a:pt x="167" y="636"/>
                    </a:cubicBezTo>
                    <a:cubicBezTo>
                      <a:pt x="184" y="636"/>
                      <a:pt x="201" y="619"/>
                      <a:pt x="201" y="602"/>
                    </a:cubicBezTo>
                    <a:cubicBezTo>
                      <a:pt x="284" y="602"/>
                      <a:pt x="284" y="552"/>
                      <a:pt x="301" y="485"/>
                    </a:cubicBezTo>
                    <a:cubicBezTo>
                      <a:pt x="318" y="485"/>
                      <a:pt x="322" y="490"/>
                      <a:pt x="322" y="490"/>
                    </a:cubicBezTo>
                    <a:cubicBezTo>
                      <a:pt x="322" y="490"/>
                      <a:pt x="318" y="485"/>
                      <a:pt x="318" y="469"/>
                    </a:cubicBezTo>
                    <a:cubicBezTo>
                      <a:pt x="334" y="469"/>
                      <a:pt x="384" y="469"/>
                      <a:pt x="401" y="502"/>
                    </a:cubicBezTo>
                    <a:cubicBezTo>
                      <a:pt x="451" y="452"/>
                      <a:pt x="518" y="485"/>
                      <a:pt x="568" y="435"/>
                    </a:cubicBezTo>
                    <a:cubicBezTo>
                      <a:pt x="533" y="423"/>
                      <a:pt x="548" y="412"/>
                      <a:pt x="571" y="412"/>
                    </a:cubicBezTo>
                    <a:cubicBezTo>
                      <a:pt x="581" y="412"/>
                      <a:pt x="592" y="414"/>
                      <a:pt x="602" y="419"/>
                    </a:cubicBezTo>
                    <a:cubicBezTo>
                      <a:pt x="602" y="368"/>
                      <a:pt x="635" y="335"/>
                      <a:pt x="685" y="302"/>
                    </a:cubicBezTo>
                    <a:cubicBezTo>
                      <a:pt x="669" y="251"/>
                      <a:pt x="669" y="268"/>
                      <a:pt x="635" y="201"/>
                    </a:cubicBezTo>
                    <a:cubicBezTo>
                      <a:pt x="635" y="168"/>
                      <a:pt x="669" y="151"/>
                      <a:pt x="685" y="135"/>
                    </a:cubicBezTo>
                    <a:cubicBezTo>
                      <a:pt x="719" y="151"/>
                      <a:pt x="719" y="185"/>
                      <a:pt x="752" y="201"/>
                    </a:cubicBezTo>
                    <a:cubicBezTo>
                      <a:pt x="752" y="235"/>
                      <a:pt x="719" y="235"/>
                      <a:pt x="702" y="251"/>
                    </a:cubicBezTo>
                    <a:cubicBezTo>
                      <a:pt x="706" y="264"/>
                      <a:pt x="713" y="270"/>
                      <a:pt x="720" y="270"/>
                    </a:cubicBezTo>
                    <a:cubicBezTo>
                      <a:pt x="742" y="270"/>
                      <a:pt x="773" y="226"/>
                      <a:pt x="785" y="201"/>
                    </a:cubicBezTo>
                    <a:cubicBezTo>
                      <a:pt x="785" y="215"/>
                      <a:pt x="785" y="239"/>
                      <a:pt x="812" y="239"/>
                    </a:cubicBezTo>
                    <a:cubicBezTo>
                      <a:pt x="815" y="239"/>
                      <a:pt x="819" y="239"/>
                      <a:pt x="824" y="238"/>
                    </a:cubicBezTo>
                    <a:lnTo>
                      <a:pt x="824" y="238"/>
                    </a:lnTo>
                    <a:cubicBezTo>
                      <a:pt x="807" y="250"/>
                      <a:pt x="821" y="292"/>
                      <a:pt x="836" y="335"/>
                    </a:cubicBezTo>
                    <a:cubicBezTo>
                      <a:pt x="826" y="345"/>
                      <a:pt x="816" y="348"/>
                      <a:pt x="807" y="348"/>
                    </a:cubicBezTo>
                    <a:cubicBezTo>
                      <a:pt x="798" y="348"/>
                      <a:pt x="790" y="345"/>
                      <a:pt x="786" y="345"/>
                    </a:cubicBezTo>
                    <a:cubicBezTo>
                      <a:pt x="780" y="345"/>
                      <a:pt x="779" y="349"/>
                      <a:pt x="785" y="368"/>
                    </a:cubicBezTo>
                    <a:cubicBezTo>
                      <a:pt x="752" y="368"/>
                      <a:pt x="719" y="352"/>
                      <a:pt x="719" y="318"/>
                    </a:cubicBezTo>
                    <a:cubicBezTo>
                      <a:pt x="685" y="385"/>
                      <a:pt x="652" y="318"/>
                      <a:pt x="635" y="402"/>
                    </a:cubicBezTo>
                    <a:cubicBezTo>
                      <a:pt x="639" y="400"/>
                      <a:pt x="642" y="399"/>
                      <a:pt x="645" y="399"/>
                    </a:cubicBezTo>
                    <a:cubicBezTo>
                      <a:pt x="660" y="399"/>
                      <a:pt x="654" y="428"/>
                      <a:pt x="637" y="428"/>
                    </a:cubicBezTo>
                    <a:cubicBezTo>
                      <a:pt x="631" y="428"/>
                      <a:pt x="625" y="425"/>
                      <a:pt x="618" y="419"/>
                    </a:cubicBezTo>
                    <a:lnTo>
                      <a:pt x="618" y="419"/>
                    </a:lnTo>
                    <a:cubicBezTo>
                      <a:pt x="635" y="435"/>
                      <a:pt x="602" y="452"/>
                      <a:pt x="635" y="452"/>
                    </a:cubicBezTo>
                    <a:cubicBezTo>
                      <a:pt x="630" y="467"/>
                      <a:pt x="624" y="471"/>
                      <a:pt x="617" y="471"/>
                    </a:cubicBezTo>
                    <a:cubicBezTo>
                      <a:pt x="605" y="471"/>
                      <a:pt x="592" y="459"/>
                      <a:pt x="581" y="459"/>
                    </a:cubicBezTo>
                    <a:cubicBezTo>
                      <a:pt x="576" y="459"/>
                      <a:pt x="572" y="461"/>
                      <a:pt x="568" y="469"/>
                    </a:cubicBezTo>
                    <a:cubicBezTo>
                      <a:pt x="568" y="485"/>
                      <a:pt x="585" y="485"/>
                      <a:pt x="602" y="502"/>
                    </a:cubicBezTo>
                    <a:cubicBezTo>
                      <a:pt x="593" y="502"/>
                      <a:pt x="581" y="498"/>
                      <a:pt x="570" y="498"/>
                    </a:cubicBezTo>
                    <a:cubicBezTo>
                      <a:pt x="560" y="498"/>
                      <a:pt x="552" y="502"/>
                      <a:pt x="552" y="519"/>
                    </a:cubicBezTo>
                    <a:cubicBezTo>
                      <a:pt x="535" y="552"/>
                      <a:pt x="568" y="569"/>
                      <a:pt x="552" y="602"/>
                    </a:cubicBezTo>
                    <a:cubicBezTo>
                      <a:pt x="602" y="619"/>
                      <a:pt x="618" y="669"/>
                      <a:pt x="618" y="753"/>
                    </a:cubicBezTo>
                    <a:cubicBezTo>
                      <a:pt x="592" y="753"/>
                      <a:pt x="586" y="731"/>
                      <a:pt x="560" y="731"/>
                    </a:cubicBezTo>
                    <a:cubicBezTo>
                      <a:pt x="553" y="731"/>
                      <a:pt x="545" y="733"/>
                      <a:pt x="535" y="736"/>
                    </a:cubicBezTo>
                    <a:cubicBezTo>
                      <a:pt x="549" y="694"/>
                      <a:pt x="516" y="699"/>
                      <a:pt x="505" y="692"/>
                    </a:cubicBezTo>
                    <a:lnTo>
                      <a:pt x="505" y="692"/>
                    </a:lnTo>
                    <a:cubicBezTo>
                      <a:pt x="515" y="717"/>
                      <a:pt x="495" y="786"/>
                      <a:pt x="435" y="786"/>
                    </a:cubicBezTo>
                    <a:cubicBezTo>
                      <a:pt x="468" y="803"/>
                      <a:pt x="435" y="836"/>
                      <a:pt x="401" y="836"/>
                    </a:cubicBezTo>
                    <a:cubicBezTo>
                      <a:pt x="401" y="853"/>
                      <a:pt x="401" y="853"/>
                      <a:pt x="401" y="853"/>
                    </a:cubicBezTo>
                    <a:cubicBezTo>
                      <a:pt x="518" y="853"/>
                      <a:pt x="635" y="836"/>
                      <a:pt x="735" y="836"/>
                    </a:cubicBezTo>
                    <a:cubicBezTo>
                      <a:pt x="752" y="803"/>
                      <a:pt x="752" y="769"/>
                      <a:pt x="769" y="753"/>
                    </a:cubicBezTo>
                    <a:cubicBezTo>
                      <a:pt x="769" y="719"/>
                      <a:pt x="735" y="719"/>
                      <a:pt x="735" y="686"/>
                    </a:cubicBezTo>
                    <a:cubicBezTo>
                      <a:pt x="749" y="686"/>
                      <a:pt x="762" y="665"/>
                      <a:pt x="775" y="665"/>
                    </a:cubicBezTo>
                    <a:cubicBezTo>
                      <a:pt x="779" y="665"/>
                      <a:pt x="782" y="666"/>
                      <a:pt x="785" y="669"/>
                    </a:cubicBezTo>
                    <a:cubicBezTo>
                      <a:pt x="802" y="602"/>
                      <a:pt x="852" y="569"/>
                      <a:pt x="886" y="552"/>
                    </a:cubicBezTo>
                    <a:lnTo>
                      <a:pt x="886" y="1"/>
                    </a:lnTo>
                    <a:lnTo>
                      <a:pt x="785" y="1"/>
                    </a:lnTo>
                    <a:cubicBezTo>
                      <a:pt x="769" y="34"/>
                      <a:pt x="785" y="18"/>
                      <a:pt x="785" y="68"/>
                    </a:cubicBezTo>
                    <a:cubicBezTo>
                      <a:pt x="757" y="68"/>
                      <a:pt x="765" y="31"/>
                      <a:pt x="736" y="31"/>
                    </a:cubicBezTo>
                    <a:cubicBezTo>
                      <a:pt x="732" y="31"/>
                      <a:pt x="726" y="32"/>
                      <a:pt x="719" y="34"/>
                    </a:cubicBezTo>
                    <a:cubicBezTo>
                      <a:pt x="719" y="18"/>
                      <a:pt x="719" y="18"/>
                      <a:pt x="735" y="1"/>
                    </a:cubicBezTo>
                    <a:lnTo>
                      <a:pt x="535" y="1"/>
                    </a:lnTo>
                    <a:cubicBezTo>
                      <a:pt x="531" y="8"/>
                      <a:pt x="526" y="11"/>
                      <a:pt x="521" y="11"/>
                    </a:cubicBezTo>
                    <a:cubicBezTo>
                      <a:pt x="512" y="11"/>
                      <a:pt x="500" y="3"/>
                      <a:pt x="488" y="3"/>
                    </a:cubicBezTo>
                    <a:cubicBezTo>
                      <a:pt x="476" y="3"/>
                      <a:pt x="464" y="10"/>
                      <a:pt x="451" y="34"/>
                    </a:cubicBezTo>
                    <a:cubicBezTo>
                      <a:pt x="446" y="24"/>
                      <a:pt x="433" y="20"/>
                      <a:pt x="417" y="20"/>
                    </a:cubicBezTo>
                    <a:cubicBezTo>
                      <a:pt x="382" y="20"/>
                      <a:pt x="334" y="39"/>
                      <a:pt x="334" y="51"/>
                    </a:cubicBezTo>
                    <a:cubicBezTo>
                      <a:pt x="306" y="51"/>
                      <a:pt x="314" y="14"/>
                      <a:pt x="296" y="14"/>
                    </a:cubicBezTo>
                    <a:cubicBezTo>
                      <a:pt x="293" y="14"/>
                      <a:pt x="289" y="15"/>
                      <a:pt x="284" y="18"/>
                    </a:cubicBezTo>
                    <a:lnTo>
                      <a:pt x="284" y="1"/>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0"/>
              <p:cNvSpPr/>
              <p:nvPr/>
            </p:nvSpPr>
            <p:spPr>
              <a:xfrm>
                <a:off x="6652690" y="5434005"/>
                <a:ext cx="2917" cy="1545"/>
              </a:xfrm>
              <a:custGeom>
                <a:avLst/>
                <a:gdLst/>
                <a:ahLst/>
                <a:cxnLst/>
                <a:rect l="l" t="t" r="r" b="b"/>
                <a:pathLst>
                  <a:path w="34" h="18" extrusionOk="0">
                    <a:moveTo>
                      <a:pt x="0" y="17"/>
                    </a:moveTo>
                    <a:lnTo>
                      <a:pt x="34" y="17"/>
                    </a:lnTo>
                    <a:cubicBezTo>
                      <a:pt x="34" y="17"/>
                      <a:pt x="17" y="1"/>
                      <a:pt x="0" y="1"/>
                    </a:cubicBezTo>
                    <a:cubicBezTo>
                      <a:pt x="0" y="17"/>
                      <a:pt x="0" y="17"/>
                      <a:pt x="0"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0"/>
              <p:cNvSpPr/>
              <p:nvPr/>
            </p:nvSpPr>
            <p:spPr>
              <a:xfrm>
                <a:off x="6744418" y="5429715"/>
                <a:ext cx="86" cy="1545"/>
              </a:xfrm>
              <a:custGeom>
                <a:avLst/>
                <a:gdLst/>
                <a:ahLst/>
                <a:cxnLst/>
                <a:rect l="l" t="t" r="r" b="b"/>
                <a:pathLst>
                  <a:path w="1" h="18" extrusionOk="0">
                    <a:moveTo>
                      <a:pt x="1" y="17"/>
                    </a:moveTo>
                    <a:lnTo>
                      <a:pt x="1" y="17"/>
                    </a:lnTo>
                    <a:lnTo>
                      <a:pt x="1" y="1"/>
                    </a:lnTo>
                    <a:cubicBezTo>
                      <a:pt x="1" y="1"/>
                      <a:pt x="1" y="1"/>
                      <a:pt x="1"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0"/>
              <p:cNvSpPr/>
              <p:nvPr/>
            </p:nvSpPr>
            <p:spPr>
              <a:xfrm>
                <a:off x="6656980" y="5359439"/>
                <a:ext cx="5835" cy="3003"/>
              </a:xfrm>
              <a:custGeom>
                <a:avLst/>
                <a:gdLst/>
                <a:ahLst/>
                <a:cxnLst/>
                <a:rect l="l" t="t" r="r" b="b"/>
                <a:pathLst>
                  <a:path w="68" h="35" extrusionOk="0">
                    <a:moveTo>
                      <a:pt x="51" y="1"/>
                    </a:moveTo>
                    <a:lnTo>
                      <a:pt x="1" y="1"/>
                    </a:lnTo>
                    <a:cubicBezTo>
                      <a:pt x="1" y="18"/>
                      <a:pt x="17" y="34"/>
                      <a:pt x="34" y="34"/>
                    </a:cubicBezTo>
                    <a:cubicBezTo>
                      <a:pt x="34" y="34"/>
                      <a:pt x="51" y="34"/>
                      <a:pt x="67" y="34"/>
                    </a:cubicBezTo>
                    <a:cubicBezTo>
                      <a:pt x="51" y="18"/>
                      <a:pt x="51" y="18"/>
                      <a:pt x="51"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0"/>
              <p:cNvSpPr/>
              <p:nvPr/>
            </p:nvSpPr>
            <p:spPr>
              <a:xfrm>
                <a:off x="6654149" y="5359439"/>
                <a:ext cx="1459" cy="1545"/>
              </a:xfrm>
              <a:custGeom>
                <a:avLst/>
                <a:gdLst/>
                <a:ahLst/>
                <a:cxnLst/>
                <a:rect l="l" t="t" r="r" b="b"/>
                <a:pathLst>
                  <a:path w="17" h="18" extrusionOk="0">
                    <a:moveTo>
                      <a:pt x="17" y="1"/>
                    </a:moveTo>
                    <a:lnTo>
                      <a:pt x="0" y="1"/>
                    </a:lnTo>
                    <a:cubicBezTo>
                      <a:pt x="0" y="18"/>
                      <a:pt x="0" y="18"/>
                      <a:pt x="0" y="18"/>
                    </a:cubicBezTo>
                    <a:cubicBezTo>
                      <a:pt x="0" y="18"/>
                      <a:pt x="17" y="18"/>
                      <a:pt x="17"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0"/>
              <p:cNvSpPr/>
              <p:nvPr/>
            </p:nvSpPr>
            <p:spPr>
              <a:xfrm>
                <a:off x="6636902" y="5360898"/>
                <a:ext cx="1545" cy="1545"/>
              </a:xfrm>
              <a:custGeom>
                <a:avLst/>
                <a:gdLst/>
                <a:ahLst/>
                <a:cxnLst/>
                <a:rect l="l" t="t" r="r" b="b"/>
                <a:pathLst>
                  <a:path w="18" h="18" extrusionOk="0">
                    <a:moveTo>
                      <a:pt x="17" y="1"/>
                    </a:moveTo>
                    <a:lnTo>
                      <a:pt x="1" y="1"/>
                    </a:lnTo>
                    <a:cubicBezTo>
                      <a:pt x="1" y="1"/>
                      <a:pt x="1" y="17"/>
                      <a:pt x="17" y="17"/>
                    </a:cubicBezTo>
                    <a:cubicBezTo>
                      <a:pt x="17" y="1"/>
                      <a:pt x="17" y="1"/>
                      <a:pt x="17"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0"/>
              <p:cNvSpPr/>
              <p:nvPr/>
            </p:nvSpPr>
            <p:spPr>
              <a:xfrm>
                <a:off x="6410371" y="5359439"/>
                <a:ext cx="4376" cy="3003"/>
              </a:xfrm>
              <a:custGeom>
                <a:avLst/>
                <a:gdLst/>
                <a:ahLst/>
                <a:cxnLst/>
                <a:rect l="l" t="t" r="r" b="b"/>
                <a:pathLst>
                  <a:path w="51" h="35" extrusionOk="0">
                    <a:moveTo>
                      <a:pt x="51" y="1"/>
                    </a:moveTo>
                    <a:lnTo>
                      <a:pt x="1" y="1"/>
                    </a:lnTo>
                    <a:cubicBezTo>
                      <a:pt x="17" y="1"/>
                      <a:pt x="34" y="18"/>
                      <a:pt x="51" y="34"/>
                    </a:cubicBezTo>
                    <a:cubicBezTo>
                      <a:pt x="51" y="18"/>
                      <a:pt x="51" y="1"/>
                      <a:pt x="51"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0"/>
              <p:cNvSpPr/>
              <p:nvPr/>
            </p:nvSpPr>
            <p:spPr>
              <a:xfrm>
                <a:off x="6205379" y="5353776"/>
                <a:ext cx="1545" cy="86"/>
              </a:xfrm>
              <a:custGeom>
                <a:avLst/>
                <a:gdLst/>
                <a:ahLst/>
                <a:cxnLst/>
                <a:rect l="l" t="t" r="r" b="b"/>
                <a:pathLst>
                  <a:path w="18" h="1" extrusionOk="0">
                    <a:moveTo>
                      <a:pt x="17" y="0"/>
                    </a:moveTo>
                    <a:lnTo>
                      <a:pt x="0" y="0"/>
                    </a:lnTo>
                    <a:cubicBezTo>
                      <a:pt x="0" y="0"/>
                      <a:pt x="17" y="0"/>
                      <a:pt x="17" y="0"/>
                    </a:cubicBezTo>
                    <a:cubicBezTo>
                      <a:pt x="17" y="0"/>
                      <a:pt x="17" y="0"/>
                      <a:pt x="17"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0"/>
              <p:cNvSpPr/>
              <p:nvPr/>
            </p:nvSpPr>
            <p:spPr>
              <a:xfrm>
                <a:off x="5991719" y="5336529"/>
                <a:ext cx="1545" cy="86"/>
              </a:xfrm>
              <a:custGeom>
                <a:avLst/>
                <a:gdLst/>
                <a:ahLst/>
                <a:cxnLst/>
                <a:rect l="l" t="t" r="r" b="b"/>
                <a:pathLst>
                  <a:path w="18" h="1" extrusionOk="0">
                    <a:moveTo>
                      <a:pt x="17" y="1"/>
                    </a:moveTo>
                    <a:lnTo>
                      <a:pt x="1" y="1"/>
                    </a:lnTo>
                    <a:cubicBezTo>
                      <a:pt x="1" y="1"/>
                      <a:pt x="1" y="1"/>
                      <a:pt x="17"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0"/>
              <p:cNvSpPr/>
              <p:nvPr/>
            </p:nvSpPr>
            <p:spPr>
              <a:xfrm>
                <a:off x="5965891" y="5333697"/>
                <a:ext cx="4462" cy="1459"/>
              </a:xfrm>
              <a:custGeom>
                <a:avLst/>
                <a:gdLst/>
                <a:ahLst/>
                <a:cxnLst/>
                <a:rect l="l" t="t" r="r" b="b"/>
                <a:pathLst>
                  <a:path w="52" h="17" extrusionOk="0">
                    <a:moveTo>
                      <a:pt x="51" y="17"/>
                    </a:moveTo>
                    <a:lnTo>
                      <a:pt x="1" y="0"/>
                    </a:lnTo>
                    <a:cubicBezTo>
                      <a:pt x="18" y="17"/>
                      <a:pt x="34" y="17"/>
                      <a:pt x="51"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0"/>
              <p:cNvSpPr/>
              <p:nvPr/>
            </p:nvSpPr>
            <p:spPr>
              <a:xfrm>
                <a:off x="5583107" y="5563058"/>
                <a:ext cx="1545" cy="86"/>
              </a:xfrm>
              <a:custGeom>
                <a:avLst/>
                <a:gdLst/>
                <a:ahLst/>
                <a:cxnLst/>
                <a:rect l="l" t="t" r="r" b="b"/>
                <a:pathLst>
                  <a:path w="18" h="1" extrusionOk="0">
                    <a:moveTo>
                      <a:pt x="1" y="0"/>
                    </a:moveTo>
                    <a:cubicBezTo>
                      <a:pt x="1" y="0"/>
                      <a:pt x="18" y="0"/>
                      <a:pt x="18"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0"/>
              <p:cNvSpPr/>
              <p:nvPr/>
            </p:nvSpPr>
            <p:spPr>
              <a:xfrm>
                <a:off x="6598203" y="5391016"/>
                <a:ext cx="1545" cy="1545"/>
              </a:xfrm>
              <a:custGeom>
                <a:avLst/>
                <a:gdLst/>
                <a:ahLst/>
                <a:cxnLst/>
                <a:rect l="l" t="t" r="r" b="b"/>
                <a:pathLst>
                  <a:path w="18" h="18" extrusionOk="0">
                    <a:moveTo>
                      <a:pt x="0" y="17"/>
                    </a:moveTo>
                    <a:cubicBezTo>
                      <a:pt x="0" y="0"/>
                      <a:pt x="17" y="0"/>
                      <a:pt x="0" y="0"/>
                    </a:cubicBezTo>
                    <a:cubicBezTo>
                      <a:pt x="0" y="0"/>
                      <a:pt x="0" y="0"/>
                      <a:pt x="0"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0"/>
              <p:cNvSpPr/>
              <p:nvPr/>
            </p:nvSpPr>
            <p:spPr>
              <a:xfrm>
                <a:off x="6741586" y="5393848"/>
                <a:ext cx="2917" cy="5835"/>
              </a:xfrm>
              <a:custGeom>
                <a:avLst/>
                <a:gdLst/>
                <a:ahLst/>
                <a:cxnLst/>
                <a:rect l="l" t="t" r="r" b="b"/>
                <a:pathLst>
                  <a:path w="34" h="68" extrusionOk="0">
                    <a:moveTo>
                      <a:pt x="34" y="68"/>
                    </a:moveTo>
                    <a:cubicBezTo>
                      <a:pt x="34" y="34"/>
                      <a:pt x="34" y="18"/>
                      <a:pt x="17" y="1"/>
                    </a:cubicBezTo>
                    <a:cubicBezTo>
                      <a:pt x="17" y="18"/>
                      <a:pt x="17" y="34"/>
                      <a:pt x="0" y="34"/>
                    </a:cubicBezTo>
                    <a:cubicBezTo>
                      <a:pt x="0" y="34"/>
                      <a:pt x="0" y="34"/>
                      <a:pt x="0" y="34"/>
                    </a:cubicBezTo>
                    <a:cubicBezTo>
                      <a:pt x="0" y="51"/>
                      <a:pt x="0" y="68"/>
                      <a:pt x="34" y="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0"/>
              <p:cNvSpPr/>
              <p:nvPr/>
            </p:nvSpPr>
            <p:spPr>
              <a:xfrm>
                <a:off x="6113565" y="5434005"/>
                <a:ext cx="5835" cy="4376"/>
              </a:xfrm>
              <a:custGeom>
                <a:avLst/>
                <a:gdLst/>
                <a:ahLst/>
                <a:cxnLst/>
                <a:rect l="l" t="t" r="r" b="b"/>
                <a:pathLst>
                  <a:path w="68" h="51" extrusionOk="0">
                    <a:moveTo>
                      <a:pt x="34" y="51"/>
                    </a:moveTo>
                    <a:cubicBezTo>
                      <a:pt x="18" y="34"/>
                      <a:pt x="68" y="17"/>
                      <a:pt x="51" y="1"/>
                    </a:cubicBezTo>
                    <a:cubicBezTo>
                      <a:pt x="51" y="17"/>
                      <a:pt x="51" y="17"/>
                      <a:pt x="34" y="17"/>
                    </a:cubicBezTo>
                    <a:cubicBezTo>
                      <a:pt x="34" y="17"/>
                      <a:pt x="34" y="1"/>
                      <a:pt x="34" y="1"/>
                    </a:cubicBezTo>
                    <a:cubicBezTo>
                      <a:pt x="18" y="1"/>
                      <a:pt x="1" y="51"/>
                      <a:pt x="34" y="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0"/>
              <p:cNvSpPr/>
              <p:nvPr/>
            </p:nvSpPr>
            <p:spPr>
              <a:xfrm>
                <a:off x="4552308" y="5508571"/>
                <a:ext cx="25914" cy="37326"/>
              </a:xfrm>
              <a:custGeom>
                <a:avLst/>
                <a:gdLst/>
                <a:ahLst/>
                <a:cxnLst/>
                <a:rect l="l" t="t" r="r" b="b"/>
                <a:pathLst>
                  <a:path w="302" h="435" extrusionOk="0">
                    <a:moveTo>
                      <a:pt x="67" y="1"/>
                    </a:moveTo>
                    <a:cubicBezTo>
                      <a:pt x="34" y="1"/>
                      <a:pt x="34" y="17"/>
                      <a:pt x="0" y="17"/>
                    </a:cubicBezTo>
                    <a:cubicBezTo>
                      <a:pt x="0" y="67"/>
                      <a:pt x="50" y="67"/>
                      <a:pt x="67" y="101"/>
                    </a:cubicBezTo>
                    <a:cubicBezTo>
                      <a:pt x="50" y="134"/>
                      <a:pt x="34" y="168"/>
                      <a:pt x="67" y="201"/>
                    </a:cubicBezTo>
                    <a:cubicBezTo>
                      <a:pt x="34" y="201"/>
                      <a:pt x="34" y="184"/>
                      <a:pt x="17" y="184"/>
                    </a:cubicBezTo>
                    <a:lnTo>
                      <a:pt x="17" y="184"/>
                    </a:lnTo>
                    <a:cubicBezTo>
                      <a:pt x="34" y="184"/>
                      <a:pt x="34" y="201"/>
                      <a:pt x="34" y="234"/>
                    </a:cubicBezTo>
                    <a:cubicBezTo>
                      <a:pt x="44" y="227"/>
                      <a:pt x="52" y="225"/>
                      <a:pt x="58" y="225"/>
                    </a:cubicBezTo>
                    <a:cubicBezTo>
                      <a:pt x="74" y="225"/>
                      <a:pt x="77" y="244"/>
                      <a:pt x="93" y="244"/>
                    </a:cubicBezTo>
                    <a:cubicBezTo>
                      <a:pt x="99" y="244"/>
                      <a:pt x="107" y="242"/>
                      <a:pt x="117" y="234"/>
                    </a:cubicBezTo>
                    <a:lnTo>
                      <a:pt x="117" y="234"/>
                    </a:lnTo>
                    <a:cubicBezTo>
                      <a:pt x="117" y="246"/>
                      <a:pt x="109" y="258"/>
                      <a:pt x="104" y="258"/>
                    </a:cubicBezTo>
                    <a:cubicBezTo>
                      <a:pt x="102" y="258"/>
                      <a:pt x="101" y="256"/>
                      <a:pt x="101" y="251"/>
                    </a:cubicBezTo>
                    <a:cubicBezTo>
                      <a:pt x="86" y="251"/>
                      <a:pt x="109" y="288"/>
                      <a:pt x="126" y="288"/>
                    </a:cubicBezTo>
                    <a:cubicBezTo>
                      <a:pt x="129" y="288"/>
                      <a:pt x="132" y="287"/>
                      <a:pt x="134" y="285"/>
                    </a:cubicBezTo>
                    <a:lnTo>
                      <a:pt x="134" y="385"/>
                    </a:lnTo>
                    <a:cubicBezTo>
                      <a:pt x="151" y="402"/>
                      <a:pt x="184" y="402"/>
                      <a:pt x="184" y="435"/>
                    </a:cubicBezTo>
                    <a:cubicBezTo>
                      <a:pt x="184" y="435"/>
                      <a:pt x="251" y="301"/>
                      <a:pt x="301" y="268"/>
                    </a:cubicBezTo>
                    <a:cubicBezTo>
                      <a:pt x="268" y="251"/>
                      <a:pt x="268" y="268"/>
                      <a:pt x="268" y="218"/>
                    </a:cubicBezTo>
                    <a:cubicBezTo>
                      <a:pt x="251" y="218"/>
                      <a:pt x="234" y="218"/>
                      <a:pt x="234" y="251"/>
                    </a:cubicBezTo>
                    <a:cubicBezTo>
                      <a:pt x="201" y="234"/>
                      <a:pt x="251" y="218"/>
                      <a:pt x="234" y="201"/>
                    </a:cubicBezTo>
                    <a:cubicBezTo>
                      <a:pt x="218" y="201"/>
                      <a:pt x="134" y="184"/>
                      <a:pt x="134" y="134"/>
                    </a:cubicBezTo>
                    <a:cubicBezTo>
                      <a:pt x="140" y="115"/>
                      <a:pt x="147" y="110"/>
                      <a:pt x="153" y="110"/>
                    </a:cubicBezTo>
                    <a:cubicBezTo>
                      <a:pt x="159" y="110"/>
                      <a:pt x="164" y="113"/>
                      <a:pt x="169" y="113"/>
                    </a:cubicBezTo>
                    <a:cubicBezTo>
                      <a:pt x="174" y="113"/>
                      <a:pt x="179" y="111"/>
                      <a:pt x="184" y="101"/>
                    </a:cubicBezTo>
                    <a:cubicBezTo>
                      <a:pt x="201" y="67"/>
                      <a:pt x="167" y="84"/>
                      <a:pt x="167" y="67"/>
                    </a:cubicBezTo>
                    <a:cubicBezTo>
                      <a:pt x="163" y="82"/>
                      <a:pt x="155" y="86"/>
                      <a:pt x="147" y="86"/>
                    </a:cubicBezTo>
                    <a:cubicBezTo>
                      <a:pt x="129" y="86"/>
                      <a:pt x="105" y="65"/>
                      <a:pt x="91" y="65"/>
                    </a:cubicBezTo>
                    <a:cubicBezTo>
                      <a:pt x="88" y="65"/>
                      <a:pt x="86" y="65"/>
                      <a:pt x="84" y="67"/>
                    </a:cubicBezTo>
                    <a:cubicBezTo>
                      <a:pt x="67" y="51"/>
                      <a:pt x="67" y="34"/>
                      <a:pt x="67"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0"/>
              <p:cNvSpPr/>
              <p:nvPr/>
            </p:nvSpPr>
            <p:spPr>
              <a:xfrm>
                <a:off x="4804667" y="5580220"/>
                <a:ext cx="38785" cy="37412"/>
              </a:xfrm>
              <a:custGeom>
                <a:avLst/>
                <a:gdLst/>
                <a:ahLst/>
                <a:cxnLst/>
                <a:rect l="l" t="t" r="r" b="b"/>
                <a:pathLst>
                  <a:path w="452" h="436" extrusionOk="0">
                    <a:moveTo>
                      <a:pt x="67" y="1"/>
                    </a:moveTo>
                    <a:cubicBezTo>
                      <a:pt x="50" y="18"/>
                      <a:pt x="0" y="51"/>
                      <a:pt x="17" y="101"/>
                    </a:cubicBezTo>
                    <a:cubicBezTo>
                      <a:pt x="24" y="86"/>
                      <a:pt x="33" y="80"/>
                      <a:pt x="42" y="80"/>
                    </a:cubicBezTo>
                    <a:cubicBezTo>
                      <a:pt x="69" y="80"/>
                      <a:pt x="102" y="136"/>
                      <a:pt x="127" y="136"/>
                    </a:cubicBezTo>
                    <a:cubicBezTo>
                      <a:pt x="129" y="136"/>
                      <a:pt x="131" y="136"/>
                      <a:pt x="134" y="135"/>
                    </a:cubicBezTo>
                    <a:lnTo>
                      <a:pt x="134" y="135"/>
                    </a:lnTo>
                    <a:cubicBezTo>
                      <a:pt x="100" y="151"/>
                      <a:pt x="117" y="168"/>
                      <a:pt x="100" y="201"/>
                    </a:cubicBezTo>
                    <a:cubicBezTo>
                      <a:pt x="93" y="205"/>
                      <a:pt x="88" y="206"/>
                      <a:pt x="83" y="206"/>
                    </a:cubicBezTo>
                    <a:cubicBezTo>
                      <a:pt x="71" y="206"/>
                      <a:pt x="66" y="197"/>
                      <a:pt x="59" y="197"/>
                    </a:cubicBezTo>
                    <a:cubicBezTo>
                      <a:pt x="56" y="197"/>
                      <a:pt x="54" y="198"/>
                      <a:pt x="50" y="201"/>
                    </a:cubicBezTo>
                    <a:cubicBezTo>
                      <a:pt x="67" y="235"/>
                      <a:pt x="33" y="218"/>
                      <a:pt x="33" y="268"/>
                    </a:cubicBezTo>
                    <a:cubicBezTo>
                      <a:pt x="84" y="235"/>
                      <a:pt x="134" y="218"/>
                      <a:pt x="201" y="218"/>
                    </a:cubicBezTo>
                    <a:cubicBezTo>
                      <a:pt x="201" y="285"/>
                      <a:pt x="234" y="302"/>
                      <a:pt x="217" y="385"/>
                    </a:cubicBezTo>
                    <a:cubicBezTo>
                      <a:pt x="233" y="365"/>
                      <a:pt x="248" y="358"/>
                      <a:pt x="263" y="358"/>
                    </a:cubicBezTo>
                    <a:cubicBezTo>
                      <a:pt x="309" y="358"/>
                      <a:pt x="350" y="435"/>
                      <a:pt x="401" y="435"/>
                    </a:cubicBezTo>
                    <a:cubicBezTo>
                      <a:pt x="384" y="402"/>
                      <a:pt x="418" y="402"/>
                      <a:pt x="434" y="385"/>
                    </a:cubicBezTo>
                    <a:cubicBezTo>
                      <a:pt x="451" y="385"/>
                      <a:pt x="384" y="385"/>
                      <a:pt x="384" y="335"/>
                    </a:cubicBezTo>
                    <a:cubicBezTo>
                      <a:pt x="379" y="351"/>
                      <a:pt x="374" y="355"/>
                      <a:pt x="369" y="355"/>
                    </a:cubicBezTo>
                    <a:cubicBezTo>
                      <a:pt x="362" y="355"/>
                      <a:pt x="356" y="349"/>
                      <a:pt x="350" y="349"/>
                    </a:cubicBezTo>
                    <a:cubicBezTo>
                      <a:pt x="345" y="349"/>
                      <a:pt x="339" y="353"/>
                      <a:pt x="334" y="369"/>
                    </a:cubicBezTo>
                    <a:cubicBezTo>
                      <a:pt x="322" y="357"/>
                      <a:pt x="327" y="345"/>
                      <a:pt x="325" y="345"/>
                    </a:cubicBezTo>
                    <a:lnTo>
                      <a:pt x="325" y="345"/>
                    </a:lnTo>
                    <a:cubicBezTo>
                      <a:pt x="324" y="345"/>
                      <a:pt x="322" y="347"/>
                      <a:pt x="318" y="352"/>
                    </a:cubicBezTo>
                    <a:cubicBezTo>
                      <a:pt x="301" y="302"/>
                      <a:pt x="351" y="335"/>
                      <a:pt x="334" y="302"/>
                    </a:cubicBezTo>
                    <a:cubicBezTo>
                      <a:pt x="334" y="296"/>
                      <a:pt x="332" y="294"/>
                      <a:pt x="330" y="294"/>
                    </a:cubicBezTo>
                    <a:cubicBezTo>
                      <a:pt x="328" y="294"/>
                      <a:pt x="326" y="295"/>
                      <a:pt x="324" y="297"/>
                    </a:cubicBezTo>
                    <a:lnTo>
                      <a:pt x="324" y="297"/>
                    </a:lnTo>
                    <a:cubicBezTo>
                      <a:pt x="341" y="274"/>
                      <a:pt x="288" y="218"/>
                      <a:pt x="334" y="218"/>
                    </a:cubicBezTo>
                    <a:cubicBezTo>
                      <a:pt x="284" y="218"/>
                      <a:pt x="167" y="185"/>
                      <a:pt x="251" y="168"/>
                    </a:cubicBezTo>
                    <a:cubicBezTo>
                      <a:pt x="251" y="118"/>
                      <a:pt x="201" y="168"/>
                      <a:pt x="201" y="101"/>
                    </a:cubicBezTo>
                    <a:cubicBezTo>
                      <a:pt x="187" y="108"/>
                      <a:pt x="181" y="112"/>
                      <a:pt x="180" y="112"/>
                    </a:cubicBezTo>
                    <a:cubicBezTo>
                      <a:pt x="178" y="112"/>
                      <a:pt x="184" y="104"/>
                      <a:pt x="184" y="85"/>
                    </a:cubicBezTo>
                    <a:cubicBezTo>
                      <a:pt x="167" y="85"/>
                      <a:pt x="150" y="85"/>
                      <a:pt x="150" y="101"/>
                    </a:cubicBezTo>
                    <a:cubicBezTo>
                      <a:pt x="134" y="101"/>
                      <a:pt x="167" y="68"/>
                      <a:pt x="167" y="68"/>
                    </a:cubicBezTo>
                    <a:cubicBezTo>
                      <a:pt x="167" y="34"/>
                      <a:pt x="134" y="51"/>
                      <a:pt x="134" y="18"/>
                    </a:cubicBezTo>
                    <a:cubicBezTo>
                      <a:pt x="120" y="25"/>
                      <a:pt x="112" y="29"/>
                      <a:pt x="105" y="29"/>
                    </a:cubicBezTo>
                    <a:cubicBezTo>
                      <a:pt x="95" y="29"/>
                      <a:pt x="86" y="21"/>
                      <a:pt x="67"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0"/>
              <p:cNvSpPr/>
              <p:nvPr/>
            </p:nvSpPr>
            <p:spPr>
              <a:xfrm>
                <a:off x="4790251" y="5436922"/>
                <a:ext cx="31663" cy="45907"/>
              </a:xfrm>
              <a:custGeom>
                <a:avLst/>
                <a:gdLst/>
                <a:ahLst/>
                <a:cxnLst/>
                <a:rect l="l" t="t" r="r" b="b"/>
                <a:pathLst>
                  <a:path w="369" h="535" extrusionOk="0">
                    <a:moveTo>
                      <a:pt x="252" y="0"/>
                    </a:moveTo>
                    <a:cubicBezTo>
                      <a:pt x="252" y="17"/>
                      <a:pt x="235" y="17"/>
                      <a:pt x="218" y="17"/>
                    </a:cubicBezTo>
                    <a:cubicBezTo>
                      <a:pt x="235" y="34"/>
                      <a:pt x="235" y="67"/>
                      <a:pt x="252" y="100"/>
                    </a:cubicBezTo>
                    <a:cubicBezTo>
                      <a:pt x="225" y="100"/>
                      <a:pt x="230" y="79"/>
                      <a:pt x="216" y="79"/>
                    </a:cubicBezTo>
                    <a:cubicBezTo>
                      <a:pt x="213" y="79"/>
                      <a:pt x="208" y="80"/>
                      <a:pt x="201" y="84"/>
                    </a:cubicBezTo>
                    <a:cubicBezTo>
                      <a:pt x="201" y="150"/>
                      <a:pt x="168" y="167"/>
                      <a:pt x="135" y="167"/>
                    </a:cubicBezTo>
                    <a:cubicBezTo>
                      <a:pt x="151" y="184"/>
                      <a:pt x="118" y="217"/>
                      <a:pt x="101" y="234"/>
                    </a:cubicBezTo>
                    <a:cubicBezTo>
                      <a:pt x="168" y="351"/>
                      <a:pt x="1" y="418"/>
                      <a:pt x="18" y="535"/>
                    </a:cubicBezTo>
                    <a:cubicBezTo>
                      <a:pt x="29" y="523"/>
                      <a:pt x="48" y="496"/>
                      <a:pt x="59" y="496"/>
                    </a:cubicBezTo>
                    <a:cubicBezTo>
                      <a:pt x="64" y="496"/>
                      <a:pt x="68" y="502"/>
                      <a:pt x="68" y="518"/>
                    </a:cubicBezTo>
                    <a:cubicBezTo>
                      <a:pt x="95" y="491"/>
                      <a:pt x="111" y="464"/>
                      <a:pt x="153" y="464"/>
                    </a:cubicBezTo>
                    <a:cubicBezTo>
                      <a:pt x="162" y="464"/>
                      <a:pt x="172" y="465"/>
                      <a:pt x="185" y="468"/>
                    </a:cubicBezTo>
                    <a:cubicBezTo>
                      <a:pt x="168" y="451"/>
                      <a:pt x="168" y="435"/>
                      <a:pt x="185" y="418"/>
                    </a:cubicBezTo>
                    <a:cubicBezTo>
                      <a:pt x="156" y="403"/>
                      <a:pt x="189" y="364"/>
                      <a:pt x="167" y="364"/>
                    </a:cubicBezTo>
                    <a:cubicBezTo>
                      <a:pt x="163" y="364"/>
                      <a:pt x="158" y="365"/>
                      <a:pt x="151" y="368"/>
                    </a:cubicBezTo>
                    <a:cubicBezTo>
                      <a:pt x="252" y="267"/>
                      <a:pt x="268" y="117"/>
                      <a:pt x="369" y="84"/>
                    </a:cubicBezTo>
                    <a:cubicBezTo>
                      <a:pt x="369" y="34"/>
                      <a:pt x="318" y="17"/>
                      <a:pt x="285" y="0"/>
                    </a:cubicBezTo>
                    <a:cubicBezTo>
                      <a:pt x="278" y="14"/>
                      <a:pt x="277" y="19"/>
                      <a:pt x="275" y="19"/>
                    </a:cubicBezTo>
                    <a:cubicBezTo>
                      <a:pt x="273" y="19"/>
                      <a:pt x="271" y="10"/>
                      <a:pt x="252"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0"/>
              <p:cNvSpPr/>
              <p:nvPr/>
            </p:nvSpPr>
            <p:spPr>
              <a:xfrm>
                <a:off x="4519359" y="5561599"/>
                <a:ext cx="80316" cy="60323"/>
              </a:xfrm>
              <a:custGeom>
                <a:avLst/>
                <a:gdLst/>
                <a:ahLst/>
                <a:cxnLst/>
                <a:rect l="l" t="t" r="r" b="b"/>
                <a:pathLst>
                  <a:path w="936" h="703" extrusionOk="0">
                    <a:moveTo>
                      <a:pt x="834" y="482"/>
                    </a:moveTo>
                    <a:cubicBezTo>
                      <a:pt x="829" y="482"/>
                      <a:pt x="825" y="483"/>
                      <a:pt x="822" y="485"/>
                    </a:cubicBezTo>
                    <a:lnTo>
                      <a:pt x="852" y="485"/>
                    </a:lnTo>
                    <a:cubicBezTo>
                      <a:pt x="845" y="483"/>
                      <a:pt x="839" y="482"/>
                      <a:pt x="834" y="482"/>
                    </a:cubicBezTo>
                    <a:close/>
                    <a:moveTo>
                      <a:pt x="468" y="1"/>
                    </a:moveTo>
                    <a:cubicBezTo>
                      <a:pt x="451" y="17"/>
                      <a:pt x="434" y="34"/>
                      <a:pt x="401" y="51"/>
                    </a:cubicBezTo>
                    <a:cubicBezTo>
                      <a:pt x="485" y="118"/>
                      <a:pt x="384" y="151"/>
                      <a:pt x="384" y="218"/>
                    </a:cubicBezTo>
                    <a:cubicBezTo>
                      <a:pt x="373" y="218"/>
                      <a:pt x="369" y="211"/>
                      <a:pt x="368" y="211"/>
                    </a:cubicBezTo>
                    <a:cubicBezTo>
                      <a:pt x="368" y="211"/>
                      <a:pt x="368" y="212"/>
                      <a:pt x="368" y="218"/>
                    </a:cubicBezTo>
                    <a:cubicBezTo>
                      <a:pt x="351" y="218"/>
                      <a:pt x="334" y="185"/>
                      <a:pt x="334" y="168"/>
                    </a:cubicBezTo>
                    <a:cubicBezTo>
                      <a:pt x="267" y="168"/>
                      <a:pt x="234" y="185"/>
                      <a:pt x="217" y="218"/>
                    </a:cubicBezTo>
                    <a:cubicBezTo>
                      <a:pt x="201" y="201"/>
                      <a:pt x="234" y="185"/>
                      <a:pt x="217" y="168"/>
                    </a:cubicBezTo>
                    <a:cubicBezTo>
                      <a:pt x="184" y="168"/>
                      <a:pt x="184" y="151"/>
                      <a:pt x="150" y="151"/>
                    </a:cubicBezTo>
                    <a:lnTo>
                      <a:pt x="150" y="185"/>
                    </a:lnTo>
                    <a:cubicBezTo>
                      <a:pt x="150" y="175"/>
                      <a:pt x="139" y="165"/>
                      <a:pt x="130" y="165"/>
                    </a:cubicBezTo>
                    <a:cubicBezTo>
                      <a:pt x="123" y="165"/>
                      <a:pt x="117" y="170"/>
                      <a:pt x="117" y="185"/>
                    </a:cubicBezTo>
                    <a:cubicBezTo>
                      <a:pt x="90" y="157"/>
                      <a:pt x="74" y="130"/>
                      <a:pt x="41" y="130"/>
                    </a:cubicBezTo>
                    <a:cubicBezTo>
                      <a:pt x="34" y="130"/>
                      <a:pt x="26" y="131"/>
                      <a:pt x="17" y="134"/>
                    </a:cubicBezTo>
                    <a:cubicBezTo>
                      <a:pt x="17" y="151"/>
                      <a:pt x="17" y="151"/>
                      <a:pt x="0" y="151"/>
                    </a:cubicBezTo>
                    <a:cubicBezTo>
                      <a:pt x="27" y="165"/>
                      <a:pt x="54" y="189"/>
                      <a:pt x="72" y="189"/>
                    </a:cubicBezTo>
                    <a:cubicBezTo>
                      <a:pt x="77" y="189"/>
                      <a:pt x="80" y="188"/>
                      <a:pt x="84" y="185"/>
                    </a:cubicBezTo>
                    <a:lnTo>
                      <a:pt x="84" y="185"/>
                    </a:lnTo>
                    <a:cubicBezTo>
                      <a:pt x="50" y="251"/>
                      <a:pt x="50" y="335"/>
                      <a:pt x="50" y="418"/>
                    </a:cubicBezTo>
                    <a:cubicBezTo>
                      <a:pt x="64" y="405"/>
                      <a:pt x="88" y="381"/>
                      <a:pt x="124" y="381"/>
                    </a:cubicBezTo>
                    <a:cubicBezTo>
                      <a:pt x="132" y="381"/>
                      <a:pt x="141" y="382"/>
                      <a:pt x="150" y="385"/>
                    </a:cubicBezTo>
                    <a:cubicBezTo>
                      <a:pt x="134" y="335"/>
                      <a:pt x="201" y="318"/>
                      <a:pt x="150" y="318"/>
                    </a:cubicBezTo>
                    <a:cubicBezTo>
                      <a:pt x="150" y="309"/>
                      <a:pt x="154" y="306"/>
                      <a:pt x="159" y="306"/>
                    </a:cubicBezTo>
                    <a:cubicBezTo>
                      <a:pt x="168" y="306"/>
                      <a:pt x="180" y="314"/>
                      <a:pt x="185" y="314"/>
                    </a:cubicBezTo>
                    <a:cubicBezTo>
                      <a:pt x="188" y="314"/>
                      <a:pt x="188" y="311"/>
                      <a:pt x="184" y="302"/>
                    </a:cubicBezTo>
                    <a:lnTo>
                      <a:pt x="184" y="302"/>
                    </a:lnTo>
                    <a:cubicBezTo>
                      <a:pt x="201" y="318"/>
                      <a:pt x="217" y="352"/>
                      <a:pt x="234" y="352"/>
                    </a:cubicBezTo>
                    <a:cubicBezTo>
                      <a:pt x="234" y="335"/>
                      <a:pt x="246" y="335"/>
                      <a:pt x="259" y="335"/>
                    </a:cubicBezTo>
                    <a:cubicBezTo>
                      <a:pt x="272" y="335"/>
                      <a:pt x="284" y="335"/>
                      <a:pt x="284" y="318"/>
                    </a:cubicBezTo>
                    <a:lnTo>
                      <a:pt x="301" y="318"/>
                    </a:lnTo>
                    <a:cubicBezTo>
                      <a:pt x="317" y="352"/>
                      <a:pt x="334" y="385"/>
                      <a:pt x="351" y="418"/>
                    </a:cubicBezTo>
                    <a:cubicBezTo>
                      <a:pt x="356" y="413"/>
                      <a:pt x="360" y="411"/>
                      <a:pt x="364" y="411"/>
                    </a:cubicBezTo>
                    <a:cubicBezTo>
                      <a:pt x="371" y="411"/>
                      <a:pt x="379" y="418"/>
                      <a:pt x="401" y="418"/>
                    </a:cubicBezTo>
                    <a:cubicBezTo>
                      <a:pt x="384" y="469"/>
                      <a:pt x="368" y="485"/>
                      <a:pt x="334" y="485"/>
                    </a:cubicBezTo>
                    <a:cubicBezTo>
                      <a:pt x="351" y="502"/>
                      <a:pt x="351" y="519"/>
                      <a:pt x="351" y="535"/>
                    </a:cubicBezTo>
                    <a:cubicBezTo>
                      <a:pt x="351" y="523"/>
                      <a:pt x="358" y="517"/>
                      <a:pt x="365" y="517"/>
                    </a:cubicBezTo>
                    <a:cubicBezTo>
                      <a:pt x="377" y="517"/>
                      <a:pt x="388" y="531"/>
                      <a:pt x="368" y="552"/>
                    </a:cubicBezTo>
                    <a:cubicBezTo>
                      <a:pt x="372" y="560"/>
                      <a:pt x="375" y="564"/>
                      <a:pt x="378" y="564"/>
                    </a:cubicBezTo>
                    <a:cubicBezTo>
                      <a:pt x="385" y="564"/>
                      <a:pt x="389" y="535"/>
                      <a:pt x="401" y="535"/>
                    </a:cubicBezTo>
                    <a:cubicBezTo>
                      <a:pt x="418" y="535"/>
                      <a:pt x="401" y="569"/>
                      <a:pt x="418" y="586"/>
                    </a:cubicBezTo>
                    <a:cubicBezTo>
                      <a:pt x="418" y="591"/>
                      <a:pt x="416" y="593"/>
                      <a:pt x="413" y="593"/>
                    </a:cubicBezTo>
                    <a:cubicBezTo>
                      <a:pt x="407" y="593"/>
                      <a:pt x="395" y="586"/>
                      <a:pt x="384" y="586"/>
                    </a:cubicBezTo>
                    <a:cubicBezTo>
                      <a:pt x="384" y="619"/>
                      <a:pt x="418" y="636"/>
                      <a:pt x="434" y="652"/>
                    </a:cubicBezTo>
                    <a:cubicBezTo>
                      <a:pt x="434" y="629"/>
                      <a:pt x="434" y="605"/>
                      <a:pt x="452" y="605"/>
                    </a:cubicBezTo>
                    <a:cubicBezTo>
                      <a:pt x="460" y="605"/>
                      <a:pt x="470" y="609"/>
                      <a:pt x="485" y="619"/>
                    </a:cubicBezTo>
                    <a:cubicBezTo>
                      <a:pt x="485" y="636"/>
                      <a:pt x="451" y="636"/>
                      <a:pt x="468" y="669"/>
                    </a:cubicBezTo>
                    <a:cubicBezTo>
                      <a:pt x="501" y="669"/>
                      <a:pt x="468" y="686"/>
                      <a:pt x="468" y="703"/>
                    </a:cubicBezTo>
                    <a:lnTo>
                      <a:pt x="518" y="703"/>
                    </a:lnTo>
                    <a:cubicBezTo>
                      <a:pt x="485" y="686"/>
                      <a:pt x="485" y="652"/>
                      <a:pt x="518" y="652"/>
                    </a:cubicBezTo>
                    <a:cubicBezTo>
                      <a:pt x="535" y="602"/>
                      <a:pt x="485" y="619"/>
                      <a:pt x="485" y="586"/>
                    </a:cubicBezTo>
                    <a:cubicBezTo>
                      <a:pt x="474" y="593"/>
                      <a:pt x="465" y="597"/>
                      <a:pt x="458" y="597"/>
                    </a:cubicBezTo>
                    <a:cubicBezTo>
                      <a:pt x="419" y="597"/>
                      <a:pt x="426" y="499"/>
                      <a:pt x="468" y="485"/>
                    </a:cubicBezTo>
                    <a:cubicBezTo>
                      <a:pt x="485" y="502"/>
                      <a:pt x="518" y="502"/>
                      <a:pt x="518" y="552"/>
                    </a:cubicBezTo>
                    <a:cubicBezTo>
                      <a:pt x="538" y="552"/>
                      <a:pt x="558" y="549"/>
                      <a:pt x="576" y="549"/>
                    </a:cubicBezTo>
                    <a:cubicBezTo>
                      <a:pt x="603" y="549"/>
                      <a:pt x="625" y="555"/>
                      <a:pt x="635" y="586"/>
                    </a:cubicBezTo>
                    <a:cubicBezTo>
                      <a:pt x="635" y="569"/>
                      <a:pt x="635" y="552"/>
                      <a:pt x="635" y="535"/>
                    </a:cubicBezTo>
                    <a:cubicBezTo>
                      <a:pt x="635" y="535"/>
                      <a:pt x="635" y="552"/>
                      <a:pt x="618" y="552"/>
                    </a:cubicBezTo>
                    <a:cubicBezTo>
                      <a:pt x="635" y="535"/>
                      <a:pt x="635" y="519"/>
                      <a:pt x="635" y="502"/>
                    </a:cubicBezTo>
                    <a:cubicBezTo>
                      <a:pt x="640" y="529"/>
                      <a:pt x="651" y="537"/>
                      <a:pt x="664" y="537"/>
                    </a:cubicBezTo>
                    <a:cubicBezTo>
                      <a:pt x="682" y="537"/>
                      <a:pt x="706" y="521"/>
                      <a:pt x="726" y="521"/>
                    </a:cubicBezTo>
                    <a:cubicBezTo>
                      <a:pt x="736" y="521"/>
                      <a:pt x="745" y="524"/>
                      <a:pt x="752" y="535"/>
                    </a:cubicBezTo>
                    <a:cubicBezTo>
                      <a:pt x="769" y="519"/>
                      <a:pt x="769" y="502"/>
                      <a:pt x="785" y="485"/>
                    </a:cubicBezTo>
                    <a:cubicBezTo>
                      <a:pt x="785" y="485"/>
                      <a:pt x="769" y="485"/>
                      <a:pt x="769" y="469"/>
                    </a:cubicBezTo>
                    <a:cubicBezTo>
                      <a:pt x="769" y="465"/>
                      <a:pt x="769" y="464"/>
                      <a:pt x="771" y="464"/>
                    </a:cubicBezTo>
                    <a:cubicBezTo>
                      <a:pt x="773" y="464"/>
                      <a:pt x="777" y="467"/>
                      <a:pt x="780" y="467"/>
                    </a:cubicBezTo>
                    <a:cubicBezTo>
                      <a:pt x="783" y="467"/>
                      <a:pt x="785" y="464"/>
                      <a:pt x="785" y="452"/>
                    </a:cubicBezTo>
                    <a:cubicBezTo>
                      <a:pt x="802" y="469"/>
                      <a:pt x="802" y="485"/>
                      <a:pt x="802" y="519"/>
                    </a:cubicBezTo>
                    <a:cubicBezTo>
                      <a:pt x="814" y="519"/>
                      <a:pt x="809" y="494"/>
                      <a:pt x="822" y="485"/>
                    </a:cubicBezTo>
                    <a:lnTo>
                      <a:pt x="819" y="485"/>
                    </a:lnTo>
                    <a:cubicBezTo>
                      <a:pt x="819" y="452"/>
                      <a:pt x="802" y="402"/>
                      <a:pt x="819" y="385"/>
                    </a:cubicBezTo>
                    <a:cubicBezTo>
                      <a:pt x="835" y="385"/>
                      <a:pt x="835" y="402"/>
                      <a:pt x="852" y="402"/>
                    </a:cubicBezTo>
                    <a:cubicBezTo>
                      <a:pt x="869" y="435"/>
                      <a:pt x="835" y="418"/>
                      <a:pt x="835" y="452"/>
                    </a:cubicBezTo>
                    <a:cubicBezTo>
                      <a:pt x="835" y="452"/>
                      <a:pt x="850" y="444"/>
                      <a:pt x="875" y="444"/>
                    </a:cubicBezTo>
                    <a:cubicBezTo>
                      <a:pt x="887" y="444"/>
                      <a:pt x="902" y="446"/>
                      <a:pt x="919" y="452"/>
                    </a:cubicBezTo>
                    <a:cubicBezTo>
                      <a:pt x="919" y="418"/>
                      <a:pt x="936" y="402"/>
                      <a:pt x="919" y="368"/>
                    </a:cubicBezTo>
                    <a:cubicBezTo>
                      <a:pt x="907" y="380"/>
                      <a:pt x="904" y="399"/>
                      <a:pt x="897" y="399"/>
                    </a:cubicBezTo>
                    <a:cubicBezTo>
                      <a:pt x="894" y="399"/>
                      <a:pt x="891" y="395"/>
                      <a:pt x="886" y="385"/>
                    </a:cubicBezTo>
                    <a:cubicBezTo>
                      <a:pt x="919" y="368"/>
                      <a:pt x="886" y="318"/>
                      <a:pt x="919" y="285"/>
                    </a:cubicBezTo>
                    <a:lnTo>
                      <a:pt x="919" y="285"/>
                    </a:lnTo>
                    <a:cubicBezTo>
                      <a:pt x="905" y="292"/>
                      <a:pt x="897" y="296"/>
                      <a:pt x="891" y="296"/>
                    </a:cubicBezTo>
                    <a:cubicBezTo>
                      <a:pt x="883" y="296"/>
                      <a:pt x="879" y="288"/>
                      <a:pt x="869" y="268"/>
                    </a:cubicBezTo>
                    <a:cubicBezTo>
                      <a:pt x="835" y="268"/>
                      <a:pt x="819" y="302"/>
                      <a:pt x="802" y="318"/>
                    </a:cubicBezTo>
                    <a:cubicBezTo>
                      <a:pt x="785" y="302"/>
                      <a:pt x="769" y="285"/>
                      <a:pt x="719" y="285"/>
                    </a:cubicBezTo>
                    <a:cubicBezTo>
                      <a:pt x="719" y="268"/>
                      <a:pt x="735" y="268"/>
                      <a:pt x="735" y="235"/>
                    </a:cubicBezTo>
                    <a:cubicBezTo>
                      <a:pt x="735" y="201"/>
                      <a:pt x="785" y="218"/>
                      <a:pt x="769" y="185"/>
                    </a:cubicBezTo>
                    <a:cubicBezTo>
                      <a:pt x="774" y="182"/>
                      <a:pt x="779" y="181"/>
                      <a:pt x="783" y="181"/>
                    </a:cubicBezTo>
                    <a:cubicBezTo>
                      <a:pt x="797" y="181"/>
                      <a:pt x="807" y="191"/>
                      <a:pt x="812" y="191"/>
                    </a:cubicBezTo>
                    <a:cubicBezTo>
                      <a:pt x="817" y="191"/>
                      <a:pt x="819" y="186"/>
                      <a:pt x="819" y="168"/>
                    </a:cubicBezTo>
                    <a:lnTo>
                      <a:pt x="819" y="168"/>
                    </a:lnTo>
                    <a:cubicBezTo>
                      <a:pt x="812" y="173"/>
                      <a:pt x="807" y="175"/>
                      <a:pt x="804" y="175"/>
                    </a:cubicBezTo>
                    <a:cubicBezTo>
                      <a:pt x="787" y="175"/>
                      <a:pt x="819" y="116"/>
                      <a:pt x="782" y="116"/>
                    </a:cubicBezTo>
                    <a:cubicBezTo>
                      <a:pt x="778" y="116"/>
                      <a:pt x="774" y="116"/>
                      <a:pt x="769" y="118"/>
                    </a:cubicBezTo>
                    <a:cubicBezTo>
                      <a:pt x="752" y="151"/>
                      <a:pt x="735" y="185"/>
                      <a:pt x="702" y="185"/>
                    </a:cubicBezTo>
                    <a:cubicBezTo>
                      <a:pt x="702" y="167"/>
                      <a:pt x="698" y="160"/>
                      <a:pt x="692" y="160"/>
                    </a:cubicBezTo>
                    <a:cubicBezTo>
                      <a:pt x="681" y="160"/>
                      <a:pt x="663" y="185"/>
                      <a:pt x="652" y="218"/>
                    </a:cubicBezTo>
                    <a:cubicBezTo>
                      <a:pt x="635" y="218"/>
                      <a:pt x="635" y="185"/>
                      <a:pt x="635" y="185"/>
                    </a:cubicBezTo>
                    <a:cubicBezTo>
                      <a:pt x="618" y="201"/>
                      <a:pt x="602" y="235"/>
                      <a:pt x="568" y="235"/>
                    </a:cubicBezTo>
                    <a:cubicBezTo>
                      <a:pt x="563" y="240"/>
                      <a:pt x="563" y="242"/>
                      <a:pt x="566" y="242"/>
                    </a:cubicBezTo>
                    <a:cubicBezTo>
                      <a:pt x="572" y="242"/>
                      <a:pt x="590" y="235"/>
                      <a:pt x="602" y="235"/>
                    </a:cubicBezTo>
                    <a:cubicBezTo>
                      <a:pt x="585" y="251"/>
                      <a:pt x="585" y="251"/>
                      <a:pt x="568" y="251"/>
                    </a:cubicBezTo>
                    <a:cubicBezTo>
                      <a:pt x="585" y="268"/>
                      <a:pt x="585" y="268"/>
                      <a:pt x="568" y="285"/>
                    </a:cubicBezTo>
                    <a:cubicBezTo>
                      <a:pt x="602" y="302"/>
                      <a:pt x="668" y="352"/>
                      <a:pt x="685" y="418"/>
                    </a:cubicBezTo>
                    <a:cubicBezTo>
                      <a:pt x="668" y="418"/>
                      <a:pt x="652" y="402"/>
                      <a:pt x="652" y="385"/>
                    </a:cubicBezTo>
                    <a:cubicBezTo>
                      <a:pt x="635" y="402"/>
                      <a:pt x="635" y="418"/>
                      <a:pt x="635" y="435"/>
                    </a:cubicBezTo>
                    <a:cubicBezTo>
                      <a:pt x="605" y="435"/>
                      <a:pt x="628" y="382"/>
                      <a:pt x="599" y="382"/>
                    </a:cubicBezTo>
                    <a:cubicBezTo>
                      <a:pt x="595" y="382"/>
                      <a:pt x="590" y="383"/>
                      <a:pt x="585" y="385"/>
                    </a:cubicBezTo>
                    <a:cubicBezTo>
                      <a:pt x="585" y="402"/>
                      <a:pt x="602" y="402"/>
                      <a:pt x="585" y="418"/>
                    </a:cubicBezTo>
                    <a:cubicBezTo>
                      <a:pt x="568" y="418"/>
                      <a:pt x="518" y="418"/>
                      <a:pt x="518" y="385"/>
                    </a:cubicBezTo>
                    <a:cubicBezTo>
                      <a:pt x="508" y="395"/>
                      <a:pt x="500" y="399"/>
                      <a:pt x="493" y="399"/>
                    </a:cubicBezTo>
                    <a:cubicBezTo>
                      <a:pt x="475" y="399"/>
                      <a:pt x="463" y="375"/>
                      <a:pt x="451" y="352"/>
                    </a:cubicBezTo>
                    <a:cubicBezTo>
                      <a:pt x="468" y="318"/>
                      <a:pt x="485" y="318"/>
                      <a:pt x="501" y="318"/>
                    </a:cubicBezTo>
                    <a:cubicBezTo>
                      <a:pt x="501" y="285"/>
                      <a:pt x="468" y="302"/>
                      <a:pt x="468" y="285"/>
                    </a:cubicBezTo>
                    <a:cubicBezTo>
                      <a:pt x="475" y="271"/>
                      <a:pt x="485" y="266"/>
                      <a:pt x="495" y="266"/>
                    </a:cubicBezTo>
                    <a:cubicBezTo>
                      <a:pt x="510" y="266"/>
                      <a:pt x="525" y="275"/>
                      <a:pt x="535" y="285"/>
                    </a:cubicBezTo>
                    <a:cubicBezTo>
                      <a:pt x="518" y="285"/>
                      <a:pt x="501" y="285"/>
                      <a:pt x="518" y="318"/>
                    </a:cubicBezTo>
                    <a:cubicBezTo>
                      <a:pt x="535" y="318"/>
                      <a:pt x="568" y="251"/>
                      <a:pt x="535" y="251"/>
                    </a:cubicBezTo>
                    <a:cubicBezTo>
                      <a:pt x="568" y="235"/>
                      <a:pt x="568" y="151"/>
                      <a:pt x="535" y="118"/>
                    </a:cubicBezTo>
                    <a:cubicBezTo>
                      <a:pt x="535" y="118"/>
                      <a:pt x="535" y="134"/>
                      <a:pt x="518" y="134"/>
                    </a:cubicBezTo>
                    <a:cubicBezTo>
                      <a:pt x="501" y="134"/>
                      <a:pt x="518" y="101"/>
                      <a:pt x="501" y="101"/>
                    </a:cubicBezTo>
                    <a:cubicBezTo>
                      <a:pt x="501" y="84"/>
                      <a:pt x="518" y="84"/>
                      <a:pt x="518" y="68"/>
                    </a:cubicBezTo>
                    <a:cubicBezTo>
                      <a:pt x="485" y="51"/>
                      <a:pt x="501" y="17"/>
                      <a:pt x="468"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0"/>
              <p:cNvSpPr/>
              <p:nvPr/>
            </p:nvSpPr>
            <p:spPr>
              <a:xfrm>
                <a:off x="4592638" y="5403715"/>
                <a:ext cx="45735" cy="62554"/>
              </a:xfrm>
              <a:custGeom>
                <a:avLst/>
                <a:gdLst/>
                <a:ahLst/>
                <a:cxnLst/>
                <a:rect l="l" t="t" r="r" b="b"/>
                <a:pathLst>
                  <a:path w="533" h="729" extrusionOk="0">
                    <a:moveTo>
                      <a:pt x="286" y="0"/>
                    </a:moveTo>
                    <a:cubicBezTo>
                      <a:pt x="259" y="0"/>
                      <a:pt x="221" y="29"/>
                      <a:pt x="198" y="29"/>
                    </a:cubicBezTo>
                    <a:cubicBezTo>
                      <a:pt x="191" y="29"/>
                      <a:pt x="185" y="26"/>
                      <a:pt x="182" y="20"/>
                    </a:cubicBezTo>
                    <a:cubicBezTo>
                      <a:pt x="165" y="36"/>
                      <a:pt x="165" y="53"/>
                      <a:pt x="132" y="70"/>
                    </a:cubicBezTo>
                    <a:cubicBezTo>
                      <a:pt x="149" y="136"/>
                      <a:pt x="98" y="70"/>
                      <a:pt x="115" y="153"/>
                    </a:cubicBezTo>
                    <a:cubicBezTo>
                      <a:pt x="113" y="148"/>
                      <a:pt x="109" y="146"/>
                      <a:pt x="105" y="146"/>
                    </a:cubicBezTo>
                    <a:cubicBezTo>
                      <a:pt x="87" y="146"/>
                      <a:pt x="59" y="177"/>
                      <a:pt x="43" y="177"/>
                    </a:cubicBezTo>
                    <a:cubicBezTo>
                      <a:pt x="36" y="177"/>
                      <a:pt x="32" y="171"/>
                      <a:pt x="32" y="153"/>
                    </a:cubicBezTo>
                    <a:cubicBezTo>
                      <a:pt x="29" y="148"/>
                      <a:pt x="26" y="145"/>
                      <a:pt x="24" y="145"/>
                    </a:cubicBezTo>
                    <a:cubicBezTo>
                      <a:pt x="10" y="145"/>
                      <a:pt x="1" y="206"/>
                      <a:pt x="15" y="220"/>
                    </a:cubicBezTo>
                    <a:cubicBezTo>
                      <a:pt x="48" y="220"/>
                      <a:pt x="15" y="203"/>
                      <a:pt x="32" y="187"/>
                    </a:cubicBezTo>
                    <a:lnTo>
                      <a:pt x="32" y="187"/>
                    </a:lnTo>
                    <a:cubicBezTo>
                      <a:pt x="48" y="220"/>
                      <a:pt x="48" y="253"/>
                      <a:pt x="32" y="287"/>
                    </a:cubicBezTo>
                    <a:cubicBezTo>
                      <a:pt x="65" y="287"/>
                      <a:pt x="65" y="270"/>
                      <a:pt x="65" y="253"/>
                    </a:cubicBezTo>
                    <a:cubicBezTo>
                      <a:pt x="65" y="270"/>
                      <a:pt x="98" y="270"/>
                      <a:pt x="98" y="287"/>
                    </a:cubicBezTo>
                    <a:cubicBezTo>
                      <a:pt x="115" y="287"/>
                      <a:pt x="98" y="270"/>
                      <a:pt x="98" y="253"/>
                    </a:cubicBezTo>
                    <a:lnTo>
                      <a:pt x="98" y="253"/>
                    </a:lnTo>
                    <a:cubicBezTo>
                      <a:pt x="115" y="270"/>
                      <a:pt x="149" y="270"/>
                      <a:pt x="149" y="287"/>
                    </a:cubicBezTo>
                    <a:lnTo>
                      <a:pt x="149" y="253"/>
                    </a:lnTo>
                    <a:cubicBezTo>
                      <a:pt x="152" y="255"/>
                      <a:pt x="156" y="255"/>
                      <a:pt x="160" y="255"/>
                    </a:cubicBezTo>
                    <a:cubicBezTo>
                      <a:pt x="198" y="255"/>
                      <a:pt x="218" y="185"/>
                      <a:pt x="281" y="185"/>
                    </a:cubicBezTo>
                    <a:cubicBezTo>
                      <a:pt x="286" y="185"/>
                      <a:pt x="292" y="185"/>
                      <a:pt x="299" y="187"/>
                    </a:cubicBezTo>
                    <a:cubicBezTo>
                      <a:pt x="316" y="136"/>
                      <a:pt x="316" y="103"/>
                      <a:pt x="332" y="70"/>
                    </a:cubicBezTo>
                    <a:cubicBezTo>
                      <a:pt x="299" y="70"/>
                      <a:pt x="316" y="20"/>
                      <a:pt x="299" y="3"/>
                    </a:cubicBezTo>
                    <a:cubicBezTo>
                      <a:pt x="295" y="1"/>
                      <a:pt x="291" y="0"/>
                      <a:pt x="286" y="0"/>
                    </a:cubicBezTo>
                    <a:close/>
                    <a:moveTo>
                      <a:pt x="399" y="153"/>
                    </a:moveTo>
                    <a:cubicBezTo>
                      <a:pt x="366" y="187"/>
                      <a:pt x="299" y="170"/>
                      <a:pt x="299" y="253"/>
                    </a:cubicBezTo>
                    <a:cubicBezTo>
                      <a:pt x="282" y="253"/>
                      <a:pt x="282" y="237"/>
                      <a:pt x="266" y="220"/>
                    </a:cubicBezTo>
                    <a:cubicBezTo>
                      <a:pt x="263" y="215"/>
                      <a:pt x="261" y="213"/>
                      <a:pt x="260" y="213"/>
                    </a:cubicBezTo>
                    <a:cubicBezTo>
                      <a:pt x="253" y="213"/>
                      <a:pt x="266" y="289"/>
                      <a:pt x="266" y="304"/>
                    </a:cubicBezTo>
                    <a:cubicBezTo>
                      <a:pt x="262" y="307"/>
                      <a:pt x="257" y="308"/>
                      <a:pt x="252" y="308"/>
                    </a:cubicBezTo>
                    <a:cubicBezTo>
                      <a:pt x="229" y="308"/>
                      <a:pt x="189" y="287"/>
                      <a:pt x="149" y="287"/>
                    </a:cubicBezTo>
                    <a:cubicBezTo>
                      <a:pt x="98" y="304"/>
                      <a:pt x="115" y="354"/>
                      <a:pt x="132" y="387"/>
                    </a:cubicBezTo>
                    <a:cubicBezTo>
                      <a:pt x="132" y="391"/>
                      <a:pt x="131" y="392"/>
                      <a:pt x="130" y="392"/>
                    </a:cubicBezTo>
                    <a:cubicBezTo>
                      <a:pt x="126" y="392"/>
                      <a:pt x="118" y="382"/>
                      <a:pt x="109" y="382"/>
                    </a:cubicBezTo>
                    <a:cubicBezTo>
                      <a:pt x="105" y="382"/>
                      <a:pt x="102" y="384"/>
                      <a:pt x="98" y="387"/>
                    </a:cubicBezTo>
                    <a:cubicBezTo>
                      <a:pt x="115" y="404"/>
                      <a:pt x="98" y="404"/>
                      <a:pt x="98" y="421"/>
                    </a:cubicBezTo>
                    <a:cubicBezTo>
                      <a:pt x="98" y="454"/>
                      <a:pt x="132" y="437"/>
                      <a:pt x="98" y="487"/>
                    </a:cubicBezTo>
                    <a:lnTo>
                      <a:pt x="115" y="487"/>
                    </a:lnTo>
                    <a:cubicBezTo>
                      <a:pt x="98" y="554"/>
                      <a:pt x="15" y="621"/>
                      <a:pt x="65" y="721"/>
                    </a:cubicBezTo>
                    <a:cubicBezTo>
                      <a:pt x="65" y="727"/>
                      <a:pt x="69" y="729"/>
                      <a:pt x="74" y="729"/>
                    </a:cubicBezTo>
                    <a:cubicBezTo>
                      <a:pt x="85" y="729"/>
                      <a:pt x="104" y="721"/>
                      <a:pt x="115" y="721"/>
                    </a:cubicBezTo>
                    <a:cubicBezTo>
                      <a:pt x="130" y="692"/>
                      <a:pt x="132" y="651"/>
                      <a:pt x="164" y="651"/>
                    </a:cubicBezTo>
                    <a:cubicBezTo>
                      <a:pt x="169" y="651"/>
                      <a:pt x="175" y="652"/>
                      <a:pt x="182" y="654"/>
                    </a:cubicBezTo>
                    <a:cubicBezTo>
                      <a:pt x="149" y="604"/>
                      <a:pt x="199" y="571"/>
                      <a:pt x="232" y="554"/>
                    </a:cubicBezTo>
                    <a:cubicBezTo>
                      <a:pt x="232" y="504"/>
                      <a:pt x="215" y="487"/>
                      <a:pt x="249" y="471"/>
                    </a:cubicBezTo>
                    <a:cubicBezTo>
                      <a:pt x="266" y="487"/>
                      <a:pt x="266" y="504"/>
                      <a:pt x="266" y="521"/>
                    </a:cubicBezTo>
                    <a:cubicBezTo>
                      <a:pt x="299" y="504"/>
                      <a:pt x="299" y="487"/>
                      <a:pt x="282" y="471"/>
                    </a:cubicBezTo>
                    <a:lnTo>
                      <a:pt x="282" y="471"/>
                    </a:lnTo>
                    <a:cubicBezTo>
                      <a:pt x="289" y="473"/>
                      <a:pt x="296" y="474"/>
                      <a:pt x="301" y="474"/>
                    </a:cubicBezTo>
                    <a:cubicBezTo>
                      <a:pt x="333" y="474"/>
                      <a:pt x="335" y="437"/>
                      <a:pt x="349" y="437"/>
                    </a:cubicBezTo>
                    <a:cubicBezTo>
                      <a:pt x="382" y="471"/>
                      <a:pt x="449" y="454"/>
                      <a:pt x="449" y="521"/>
                    </a:cubicBezTo>
                    <a:cubicBezTo>
                      <a:pt x="460" y="521"/>
                      <a:pt x="464" y="513"/>
                      <a:pt x="470" y="513"/>
                    </a:cubicBezTo>
                    <a:cubicBezTo>
                      <a:pt x="473" y="513"/>
                      <a:pt x="477" y="515"/>
                      <a:pt x="483" y="521"/>
                    </a:cubicBezTo>
                    <a:cubicBezTo>
                      <a:pt x="483" y="487"/>
                      <a:pt x="449" y="454"/>
                      <a:pt x="499" y="454"/>
                    </a:cubicBezTo>
                    <a:cubicBezTo>
                      <a:pt x="499" y="421"/>
                      <a:pt x="466" y="437"/>
                      <a:pt x="466" y="404"/>
                    </a:cubicBezTo>
                    <a:cubicBezTo>
                      <a:pt x="449" y="404"/>
                      <a:pt x="466" y="437"/>
                      <a:pt x="449" y="437"/>
                    </a:cubicBezTo>
                    <a:cubicBezTo>
                      <a:pt x="433" y="404"/>
                      <a:pt x="416" y="387"/>
                      <a:pt x="416" y="354"/>
                    </a:cubicBezTo>
                    <a:cubicBezTo>
                      <a:pt x="409" y="351"/>
                      <a:pt x="403" y="350"/>
                      <a:pt x="398" y="350"/>
                    </a:cubicBezTo>
                    <a:cubicBezTo>
                      <a:pt x="365" y="350"/>
                      <a:pt x="363" y="389"/>
                      <a:pt x="349" y="404"/>
                    </a:cubicBezTo>
                    <a:cubicBezTo>
                      <a:pt x="320" y="404"/>
                      <a:pt x="329" y="367"/>
                      <a:pt x="310" y="367"/>
                    </a:cubicBezTo>
                    <a:cubicBezTo>
                      <a:pt x="307" y="367"/>
                      <a:pt x="304" y="368"/>
                      <a:pt x="299" y="370"/>
                    </a:cubicBezTo>
                    <a:cubicBezTo>
                      <a:pt x="299" y="320"/>
                      <a:pt x="332" y="337"/>
                      <a:pt x="366" y="320"/>
                    </a:cubicBezTo>
                    <a:cubicBezTo>
                      <a:pt x="366" y="270"/>
                      <a:pt x="349" y="253"/>
                      <a:pt x="349" y="237"/>
                    </a:cubicBezTo>
                    <a:lnTo>
                      <a:pt x="349" y="237"/>
                    </a:lnTo>
                    <a:cubicBezTo>
                      <a:pt x="366" y="253"/>
                      <a:pt x="382" y="253"/>
                      <a:pt x="382" y="287"/>
                    </a:cubicBezTo>
                    <a:cubicBezTo>
                      <a:pt x="382" y="277"/>
                      <a:pt x="395" y="260"/>
                      <a:pt x="404" y="260"/>
                    </a:cubicBezTo>
                    <a:cubicBezTo>
                      <a:pt x="411" y="260"/>
                      <a:pt x="416" y="267"/>
                      <a:pt x="416" y="287"/>
                    </a:cubicBezTo>
                    <a:cubicBezTo>
                      <a:pt x="429" y="273"/>
                      <a:pt x="432" y="249"/>
                      <a:pt x="450" y="249"/>
                    </a:cubicBezTo>
                    <a:cubicBezTo>
                      <a:pt x="454" y="249"/>
                      <a:pt x="460" y="250"/>
                      <a:pt x="466" y="253"/>
                    </a:cubicBezTo>
                    <a:cubicBezTo>
                      <a:pt x="483" y="253"/>
                      <a:pt x="466" y="287"/>
                      <a:pt x="483" y="320"/>
                    </a:cubicBezTo>
                    <a:cubicBezTo>
                      <a:pt x="499" y="304"/>
                      <a:pt x="516" y="287"/>
                      <a:pt x="533" y="287"/>
                    </a:cubicBezTo>
                    <a:cubicBezTo>
                      <a:pt x="533" y="237"/>
                      <a:pt x="499" y="237"/>
                      <a:pt x="466" y="203"/>
                    </a:cubicBezTo>
                    <a:cubicBezTo>
                      <a:pt x="449" y="203"/>
                      <a:pt x="433" y="220"/>
                      <a:pt x="416" y="237"/>
                    </a:cubicBezTo>
                    <a:cubicBezTo>
                      <a:pt x="399" y="237"/>
                      <a:pt x="399" y="220"/>
                      <a:pt x="382" y="220"/>
                    </a:cubicBezTo>
                    <a:cubicBezTo>
                      <a:pt x="382" y="187"/>
                      <a:pt x="399" y="187"/>
                      <a:pt x="399" y="153"/>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0"/>
              <p:cNvSpPr/>
              <p:nvPr/>
            </p:nvSpPr>
            <p:spPr>
              <a:xfrm>
                <a:off x="4728642" y="5362357"/>
                <a:ext cx="38785" cy="37326"/>
              </a:xfrm>
              <a:custGeom>
                <a:avLst/>
                <a:gdLst/>
                <a:ahLst/>
                <a:cxnLst/>
                <a:rect l="l" t="t" r="r" b="b"/>
                <a:pathLst>
                  <a:path w="452" h="435" extrusionOk="0">
                    <a:moveTo>
                      <a:pt x="168" y="0"/>
                    </a:moveTo>
                    <a:cubicBezTo>
                      <a:pt x="117" y="0"/>
                      <a:pt x="101" y="84"/>
                      <a:pt x="101" y="117"/>
                    </a:cubicBezTo>
                    <a:cubicBezTo>
                      <a:pt x="84" y="84"/>
                      <a:pt x="51" y="67"/>
                      <a:pt x="51" y="34"/>
                    </a:cubicBezTo>
                    <a:cubicBezTo>
                      <a:pt x="34" y="50"/>
                      <a:pt x="51" y="101"/>
                      <a:pt x="51" y="117"/>
                    </a:cubicBezTo>
                    <a:cubicBezTo>
                      <a:pt x="39" y="117"/>
                      <a:pt x="36" y="110"/>
                      <a:pt x="30" y="110"/>
                    </a:cubicBezTo>
                    <a:cubicBezTo>
                      <a:pt x="26" y="110"/>
                      <a:pt x="23" y="112"/>
                      <a:pt x="17" y="117"/>
                    </a:cubicBezTo>
                    <a:cubicBezTo>
                      <a:pt x="17" y="134"/>
                      <a:pt x="51" y="117"/>
                      <a:pt x="51" y="151"/>
                    </a:cubicBezTo>
                    <a:cubicBezTo>
                      <a:pt x="34" y="167"/>
                      <a:pt x="0" y="184"/>
                      <a:pt x="34" y="201"/>
                    </a:cubicBezTo>
                    <a:cubicBezTo>
                      <a:pt x="34" y="194"/>
                      <a:pt x="35" y="192"/>
                      <a:pt x="37" y="192"/>
                    </a:cubicBezTo>
                    <a:cubicBezTo>
                      <a:pt x="46" y="192"/>
                      <a:pt x="71" y="237"/>
                      <a:pt x="84" y="251"/>
                    </a:cubicBezTo>
                    <a:cubicBezTo>
                      <a:pt x="101" y="251"/>
                      <a:pt x="101" y="234"/>
                      <a:pt x="101" y="217"/>
                    </a:cubicBezTo>
                    <a:cubicBezTo>
                      <a:pt x="134" y="234"/>
                      <a:pt x="151" y="251"/>
                      <a:pt x="184" y="268"/>
                    </a:cubicBezTo>
                    <a:cubicBezTo>
                      <a:pt x="184" y="251"/>
                      <a:pt x="184" y="251"/>
                      <a:pt x="168" y="251"/>
                    </a:cubicBezTo>
                    <a:cubicBezTo>
                      <a:pt x="168" y="234"/>
                      <a:pt x="184" y="217"/>
                      <a:pt x="184" y="201"/>
                    </a:cubicBezTo>
                    <a:cubicBezTo>
                      <a:pt x="197" y="213"/>
                      <a:pt x="200" y="253"/>
                      <a:pt x="214" y="253"/>
                    </a:cubicBezTo>
                    <a:cubicBezTo>
                      <a:pt x="219" y="253"/>
                      <a:pt x="226" y="247"/>
                      <a:pt x="234" y="234"/>
                    </a:cubicBezTo>
                    <a:cubicBezTo>
                      <a:pt x="268" y="251"/>
                      <a:pt x="251" y="301"/>
                      <a:pt x="251" y="318"/>
                    </a:cubicBezTo>
                    <a:cubicBezTo>
                      <a:pt x="251" y="334"/>
                      <a:pt x="301" y="318"/>
                      <a:pt x="285" y="368"/>
                    </a:cubicBezTo>
                    <a:cubicBezTo>
                      <a:pt x="291" y="361"/>
                      <a:pt x="297" y="359"/>
                      <a:pt x="303" y="359"/>
                    </a:cubicBezTo>
                    <a:cubicBezTo>
                      <a:pt x="329" y="359"/>
                      <a:pt x="351" y="408"/>
                      <a:pt x="351" y="435"/>
                    </a:cubicBezTo>
                    <a:cubicBezTo>
                      <a:pt x="401" y="435"/>
                      <a:pt x="401" y="418"/>
                      <a:pt x="452" y="418"/>
                    </a:cubicBezTo>
                    <a:cubicBezTo>
                      <a:pt x="440" y="406"/>
                      <a:pt x="428" y="394"/>
                      <a:pt x="416" y="394"/>
                    </a:cubicBezTo>
                    <a:cubicBezTo>
                      <a:pt x="411" y="394"/>
                      <a:pt x="406" y="396"/>
                      <a:pt x="401" y="401"/>
                    </a:cubicBezTo>
                    <a:cubicBezTo>
                      <a:pt x="401" y="368"/>
                      <a:pt x="418" y="368"/>
                      <a:pt x="401" y="318"/>
                    </a:cubicBezTo>
                    <a:cubicBezTo>
                      <a:pt x="385" y="318"/>
                      <a:pt x="385" y="351"/>
                      <a:pt x="368" y="351"/>
                    </a:cubicBezTo>
                    <a:cubicBezTo>
                      <a:pt x="368" y="318"/>
                      <a:pt x="385" y="318"/>
                      <a:pt x="401" y="318"/>
                    </a:cubicBezTo>
                    <a:cubicBezTo>
                      <a:pt x="385" y="284"/>
                      <a:pt x="368" y="284"/>
                      <a:pt x="368" y="234"/>
                    </a:cubicBezTo>
                    <a:cubicBezTo>
                      <a:pt x="353" y="249"/>
                      <a:pt x="328" y="257"/>
                      <a:pt x="308" y="257"/>
                    </a:cubicBezTo>
                    <a:cubicBezTo>
                      <a:pt x="283" y="257"/>
                      <a:pt x="266" y="245"/>
                      <a:pt x="285" y="217"/>
                    </a:cubicBezTo>
                    <a:cubicBezTo>
                      <a:pt x="251" y="217"/>
                      <a:pt x="218" y="167"/>
                      <a:pt x="184" y="117"/>
                    </a:cubicBezTo>
                    <a:cubicBezTo>
                      <a:pt x="188" y="114"/>
                      <a:pt x="191" y="112"/>
                      <a:pt x="195" y="112"/>
                    </a:cubicBezTo>
                    <a:cubicBezTo>
                      <a:pt x="204" y="112"/>
                      <a:pt x="212" y="122"/>
                      <a:pt x="216" y="122"/>
                    </a:cubicBezTo>
                    <a:cubicBezTo>
                      <a:pt x="217" y="122"/>
                      <a:pt x="218" y="121"/>
                      <a:pt x="218" y="117"/>
                    </a:cubicBezTo>
                    <a:cubicBezTo>
                      <a:pt x="201" y="101"/>
                      <a:pt x="168" y="67"/>
                      <a:pt x="168"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0"/>
              <p:cNvSpPr/>
              <p:nvPr/>
            </p:nvSpPr>
            <p:spPr>
              <a:xfrm>
                <a:off x="5300716" y="5266253"/>
                <a:ext cx="45907" cy="43333"/>
              </a:xfrm>
              <a:custGeom>
                <a:avLst/>
                <a:gdLst/>
                <a:ahLst/>
                <a:cxnLst/>
                <a:rect l="l" t="t" r="r" b="b"/>
                <a:pathLst>
                  <a:path w="535" h="505" extrusionOk="0">
                    <a:moveTo>
                      <a:pt x="443" y="164"/>
                    </a:moveTo>
                    <a:cubicBezTo>
                      <a:pt x="430" y="164"/>
                      <a:pt x="418" y="168"/>
                      <a:pt x="418" y="168"/>
                    </a:cubicBezTo>
                    <a:cubicBezTo>
                      <a:pt x="443" y="168"/>
                      <a:pt x="440" y="196"/>
                      <a:pt x="451" y="196"/>
                    </a:cubicBezTo>
                    <a:cubicBezTo>
                      <a:pt x="454" y="196"/>
                      <a:pt x="460" y="193"/>
                      <a:pt x="468" y="185"/>
                    </a:cubicBezTo>
                    <a:cubicBezTo>
                      <a:pt x="468" y="168"/>
                      <a:pt x="456" y="164"/>
                      <a:pt x="443" y="164"/>
                    </a:cubicBezTo>
                    <a:close/>
                    <a:moveTo>
                      <a:pt x="406" y="371"/>
                    </a:moveTo>
                    <a:cubicBezTo>
                      <a:pt x="407" y="374"/>
                      <a:pt x="411" y="378"/>
                      <a:pt x="418" y="385"/>
                    </a:cubicBezTo>
                    <a:cubicBezTo>
                      <a:pt x="414" y="379"/>
                      <a:pt x="410" y="375"/>
                      <a:pt x="406" y="371"/>
                    </a:cubicBezTo>
                    <a:close/>
                    <a:moveTo>
                      <a:pt x="34" y="1"/>
                    </a:moveTo>
                    <a:cubicBezTo>
                      <a:pt x="17" y="18"/>
                      <a:pt x="17" y="18"/>
                      <a:pt x="17" y="34"/>
                    </a:cubicBezTo>
                    <a:cubicBezTo>
                      <a:pt x="34" y="51"/>
                      <a:pt x="17" y="51"/>
                      <a:pt x="34" y="84"/>
                    </a:cubicBezTo>
                    <a:cubicBezTo>
                      <a:pt x="34" y="93"/>
                      <a:pt x="25" y="93"/>
                      <a:pt x="17" y="93"/>
                    </a:cubicBezTo>
                    <a:cubicBezTo>
                      <a:pt x="9" y="93"/>
                      <a:pt x="0" y="93"/>
                      <a:pt x="0" y="101"/>
                    </a:cubicBezTo>
                    <a:cubicBezTo>
                      <a:pt x="0" y="134"/>
                      <a:pt x="0" y="134"/>
                      <a:pt x="0" y="168"/>
                    </a:cubicBezTo>
                    <a:cubicBezTo>
                      <a:pt x="34" y="168"/>
                      <a:pt x="34" y="151"/>
                      <a:pt x="67" y="151"/>
                    </a:cubicBezTo>
                    <a:lnTo>
                      <a:pt x="67" y="101"/>
                    </a:lnTo>
                    <a:cubicBezTo>
                      <a:pt x="67" y="146"/>
                      <a:pt x="97" y="168"/>
                      <a:pt x="121" y="168"/>
                    </a:cubicBezTo>
                    <a:cubicBezTo>
                      <a:pt x="134" y="168"/>
                      <a:pt x="145" y="162"/>
                      <a:pt x="151" y="151"/>
                    </a:cubicBezTo>
                    <a:cubicBezTo>
                      <a:pt x="184" y="151"/>
                      <a:pt x="167" y="201"/>
                      <a:pt x="184" y="201"/>
                    </a:cubicBezTo>
                    <a:cubicBezTo>
                      <a:pt x="188" y="205"/>
                      <a:pt x="191" y="206"/>
                      <a:pt x="195" y="206"/>
                    </a:cubicBezTo>
                    <a:cubicBezTo>
                      <a:pt x="205" y="206"/>
                      <a:pt x="216" y="196"/>
                      <a:pt x="232" y="196"/>
                    </a:cubicBezTo>
                    <a:cubicBezTo>
                      <a:pt x="237" y="196"/>
                      <a:pt x="244" y="198"/>
                      <a:pt x="251" y="201"/>
                    </a:cubicBezTo>
                    <a:cubicBezTo>
                      <a:pt x="268" y="218"/>
                      <a:pt x="284" y="235"/>
                      <a:pt x="268" y="268"/>
                    </a:cubicBezTo>
                    <a:cubicBezTo>
                      <a:pt x="287" y="278"/>
                      <a:pt x="295" y="287"/>
                      <a:pt x="302" y="287"/>
                    </a:cubicBezTo>
                    <a:cubicBezTo>
                      <a:pt x="307" y="287"/>
                      <a:pt x="311" y="282"/>
                      <a:pt x="318" y="268"/>
                    </a:cubicBezTo>
                    <a:cubicBezTo>
                      <a:pt x="332" y="357"/>
                      <a:pt x="373" y="341"/>
                      <a:pt x="406" y="371"/>
                    </a:cubicBezTo>
                    <a:lnTo>
                      <a:pt x="406" y="371"/>
                    </a:lnTo>
                    <a:cubicBezTo>
                      <a:pt x="404" y="366"/>
                      <a:pt x="408" y="362"/>
                      <a:pt x="418" y="352"/>
                    </a:cubicBezTo>
                    <a:cubicBezTo>
                      <a:pt x="435" y="352"/>
                      <a:pt x="435" y="385"/>
                      <a:pt x="435" y="419"/>
                    </a:cubicBezTo>
                    <a:cubicBezTo>
                      <a:pt x="418" y="419"/>
                      <a:pt x="418" y="435"/>
                      <a:pt x="401" y="435"/>
                    </a:cubicBezTo>
                    <a:cubicBezTo>
                      <a:pt x="401" y="469"/>
                      <a:pt x="401" y="485"/>
                      <a:pt x="418" y="502"/>
                    </a:cubicBezTo>
                    <a:cubicBezTo>
                      <a:pt x="423" y="504"/>
                      <a:pt x="429" y="505"/>
                      <a:pt x="433" y="505"/>
                    </a:cubicBezTo>
                    <a:cubicBezTo>
                      <a:pt x="472" y="505"/>
                      <a:pt x="488" y="452"/>
                      <a:pt x="518" y="452"/>
                    </a:cubicBezTo>
                    <a:cubicBezTo>
                      <a:pt x="535" y="419"/>
                      <a:pt x="485" y="402"/>
                      <a:pt x="518" y="402"/>
                    </a:cubicBezTo>
                    <a:cubicBezTo>
                      <a:pt x="507" y="396"/>
                      <a:pt x="500" y="396"/>
                      <a:pt x="495" y="396"/>
                    </a:cubicBezTo>
                    <a:cubicBezTo>
                      <a:pt x="485" y="396"/>
                      <a:pt x="485" y="396"/>
                      <a:pt x="485" y="352"/>
                    </a:cubicBezTo>
                    <a:cubicBezTo>
                      <a:pt x="468" y="368"/>
                      <a:pt x="468" y="368"/>
                      <a:pt x="435" y="368"/>
                    </a:cubicBezTo>
                    <a:cubicBezTo>
                      <a:pt x="435" y="352"/>
                      <a:pt x="451" y="352"/>
                      <a:pt x="468" y="352"/>
                    </a:cubicBezTo>
                    <a:cubicBezTo>
                      <a:pt x="435" y="335"/>
                      <a:pt x="418" y="302"/>
                      <a:pt x="385" y="285"/>
                    </a:cubicBezTo>
                    <a:cubicBezTo>
                      <a:pt x="418" y="235"/>
                      <a:pt x="385" y="218"/>
                      <a:pt x="418" y="168"/>
                    </a:cubicBezTo>
                    <a:cubicBezTo>
                      <a:pt x="385" y="134"/>
                      <a:pt x="468" y="101"/>
                      <a:pt x="485" y="84"/>
                    </a:cubicBezTo>
                    <a:cubicBezTo>
                      <a:pt x="468" y="51"/>
                      <a:pt x="468" y="34"/>
                      <a:pt x="468" y="18"/>
                    </a:cubicBezTo>
                    <a:cubicBezTo>
                      <a:pt x="351" y="1"/>
                      <a:pt x="217" y="1"/>
                      <a:pt x="100" y="1"/>
                    </a:cubicBezTo>
                    <a:cubicBezTo>
                      <a:pt x="117" y="1"/>
                      <a:pt x="117" y="18"/>
                      <a:pt x="117" y="34"/>
                    </a:cubicBezTo>
                    <a:cubicBezTo>
                      <a:pt x="112" y="40"/>
                      <a:pt x="108" y="42"/>
                      <a:pt x="104" y="42"/>
                    </a:cubicBezTo>
                    <a:cubicBezTo>
                      <a:pt x="97" y="42"/>
                      <a:pt x="89" y="34"/>
                      <a:pt x="67" y="34"/>
                    </a:cubicBezTo>
                    <a:cubicBezTo>
                      <a:pt x="67" y="18"/>
                      <a:pt x="67" y="18"/>
                      <a:pt x="67"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0"/>
              <p:cNvSpPr/>
              <p:nvPr/>
            </p:nvSpPr>
            <p:spPr>
              <a:xfrm>
                <a:off x="5259100" y="5266167"/>
                <a:ext cx="21623" cy="53286"/>
              </a:xfrm>
              <a:custGeom>
                <a:avLst/>
                <a:gdLst/>
                <a:ahLst/>
                <a:cxnLst/>
                <a:rect l="l" t="t" r="r" b="b"/>
                <a:pathLst>
                  <a:path w="252" h="621" extrusionOk="0">
                    <a:moveTo>
                      <a:pt x="29" y="1"/>
                    </a:moveTo>
                    <a:cubicBezTo>
                      <a:pt x="25" y="1"/>
                      <a:pt x="21" y="1"/>
                      <a:pt x="17" y="2"/>
                    </a:cubicBezTo>
                    <a:cubicBezTo>
                      <a:pt x="34" y="19"/>
                      <a:pt x="1" y="52"/>
                      <a:pt x="17" y="85"/>
                    </a:cubicBezTo>
                    <a:cubicBezTo>
                      <a:pt x="24" y="82"/>
                      <a:pt x="29" y="81"/>
                      <a:pt x="34" y="81"/>
                    </a:cubicBezTo>
                    <a:cubicBezTo>
                      <a:pt x="52" y="81"/>
                      <a:pt x="57" y="102"/>
                      <a:pt x="84" y="102"/>
                    </a:cubicBezTo>
                    <a:cubicBezTo>
                      <a:pt x="51" y="202"/>
                      <a:pt x="134" y="286"/>
                      <a:pt x="151" y="386"/>
                    </a:cubicBezTo>
                    <a:cubicBezTo>
                      <a:pt x="168" y="436"/>
                      <a:pt x="151" y="553"/>
                      <a:pt x="218" y="570"/>
                    </a:cubicBezTo>
                    <a:cubicBezTo>
                      <a:pt x="201" y="587"/>
                      <a:pt x="218" y="587"/>
                      <a:pt x="218" y="620"/>
                    </a:cubicBezTo>
                    <a:cubicBezTo>
                      <a:pt x="251" y="520"/>
                      <a:pt x="118" y="286"/>
                      <a:pt x="218" y="269"/>
                    </a:cubicBezTo>
                    <a:cubicBezTo>
                      <a:pt x="235" y="219"/>
                      <a:pt x="168" y="186"/>
                      <a:pt x="151" y="119"/>
                    </a:cubicBezTo>
                    <a:cubicBezTo>
                      <a:pt x="141" y="128"/>
                      <a:pt x="134" y="132"/>
                      <a:pt x="128" y="132"/>
                    </a:cubicBezTo>
                    <a:cubicBezTo>
                      <a:pt x="93" y="132"/>
                      <a:pt x="102" y="1"/>
                      <a:pt x="29"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0"/>
              <p:cNvSpPr/>
              <p:nvPr/>
            </p:nvSpPr>
            <p:spPr>
              <a:xfrm>
                <a:off x="5109968" y="5287791"/>
                <a:ext cx="43161" cy="14416"/>
              </a:xfrm>
              <a:custGeom>
                <a:avLst/>
                <a:gdLst/>
                <a:ahLst/>
                <a:cxnLst/>
                <a:rect l="l" t="t" r="r" b="b"/>
                <a:pathLst>
                  <a:path w="503" h="168" extrusionOk="0">
                    <a:moveTo>
                      <a:pt x="151" y="0"/>
                    </a:moveTo>
                    <a:cubicBezTo>
                      <a:pt x="136" y="21"/>
                      <a:pt x="117" y="26"/>
                      <a:pt x="98" y="26"/>
                    </a:cubicBezTo>
                    <a:cubicBezTo>
                      <a:pt x="83" y="26"/>
                      <a:pt x="68" y="23"/>
                      <a:pt x="54" y="23"/>
                    </a:cubicBezTo>
                    <a:cubicBezTo>
                      <a:pt x="29" y="23"/>
                      <a:pt x="8" y="32"/>
                      <a:pt x="1" y="84"/>
                    </a:cubicBezTo>
                    <a:cubicBezTo>
                      <a:pt x="34" y="84"/>
                      <a:pt x="51" y="134"/>
                      <a:pt x="68" y="168"/>
                    </a:cubicBezTo>
                    <a:cubicBezTo>
                      <a:pt x="79" y="168"/>
                      <a:pt x="98" y="145"/>
                      <a:pt x="109" y="145"/>
                    </a:cubicBezTo>
                    <a:cubicBezTo>
                      <a:pt x="114" y="145"/>
                      <a:pt x="118" y="151"/>
                      <a:pt x="118" y="168"/>
                    </a:cubicBezTo>
                    <a:cubicBezTo>
                      <a:pt x="151" y="151"/>
                      <a:pt x="185" y="117"/>
                      <a:pt x="201" y="67"/>
                    </a:cubicBezTo>
                    <a:cubicBezTo>
                      <a:pt x="201" y="84"/>
                      <a:pt x="218" y="101"/>
                      <a:pt x="218" y="117"/>
                    </a:cubicBezTo>
                    <a:cubicBezTo>
                      <a:pt x="226" y="115"/>
                      <a:pt x="234" y="114"/>
                      <a:pt x="242" y="114"/>
                    </a:cubicBezTo>
                    <a:cubicBezTo>
                      <a:pt x="262" y="114"/>
                      <a:pt x="280" y="120"/>
                      <a:pt x="294" y="120"/>
                    </a:cubicBezTo>
                    <a:cubicBezTo>
                      <a:pt x="309" y="120"/>
                      <a:pt x="318" y="113"/>
                      <a:pt x="318" y="84"/>
                    </a:cubicBezTo>
                    <a:cubicBezTo>
                      <a:pt x="325" y="103"/>
                      <a:pt x="334" y="108"/>
                      <a:pt x="343" y="108"/>
                    </a:cubicBezTo>
                    <a:cubicBezTo>
                      <a:pt x="351" y="108"/>
                      <a:pt x="359" y="105"/>
                      <a:pt x="367" y="105"/>
                    </a:cubicBezTo>
                    <a:cubicBezTo>
                      <a:pt x="374" y="105"/>
                      <a:pt x="380" y="107"/>
                      <a:pt x="385" y="117"/>
                    </a:cubicBezTo>
                    <a:cubicBezTo>
                      <a:pt x="385" y="107"/>
                      <a:pt x="388" y="105"/>
                      <a:pt x="392" y="105"/>
                    </a:cubicBezTo>
                    <a:cubicBezTo>
                      <a:pt x="397" y="105"/>
                      <a:pt x="402" y="108"/>
                      <a:pt x="407" y="108"/>
                    </a:cubicBezTo>
                    <a:cubicBezTo>
                      <a:pt x="414" y="108"/>
                      <a:pt x="419" y="103"/>
                      <a:pt x="419" y="84"/>
                    </a:cubicBezTo>
                    <a:cubicBezTo>
                      <a:pt x="452" y="84"/>
                      <a:pt x="452" y="117"/>
                      <a:pt x="469" y="134"/>
                    </a:cubicBezTo>
                    <a:cubicBezTo>
                      <a:pt x="502" y="117"/>
                      <a:pt x="486" y="101"/>
                      <a:pt x="486" y="51"/>
                    </a:cubicBezTo>
                    <a:lnTo>
                      <a:pt x="486" y="51"/>
                    </a:lnTo>
                    <a:cubicBezTo>
                      <a:pt x="452" y="67"/>
                      <a:pt x="419" y="67"/>
                      <a:pt x="402" y="84"/>
                    </a:cubicBezTo>
                    <a:cubicBezTo>
                      <a:pt x="402" y="34"/>
                      <a:pt x="369" y="84"/>
                      <a:pt x="352" y="17"/>
                    </a:cubicBezTo>
                    <a:cubicBezTo>
                      <a:pt x="335" y="17"/>
                      <a:pt x="335" y="51"/>
                      <a:pt x="352" y="51"/>
                    </a:cubicBezTo>
                    <a:cubicBezTo>
                      <a:pt x="330" y="51"/>
                      <a:pt x="304" y="52"/>
                      <a:pt x="278" y="52"/>
                    </a:cubicBezTo>
                    <a:cubicBezTo>
                      <a:pt x="226" y="52"/>
                      <a:pt x="174" y="45"/>
                      <a:pt x="151"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0"/>
              <p:cNvSpPr/>
              <p:nvPr/>
            </p:nvSpPr>
            <p:spPr>
              <a:xfrm>
                <a:off x="5066978" y="5267712"/>
                <a:ext cx="37412" cy="21366"/>
              </a:xfrm>
              <a:custGeom>
                <a:avLst/>
                <a:gdLst/>
                <a:ahLst/>
                <a:cxnLst/>
                <a:rect l="l" t="t" r="r" b="b"/>
                <a:pathLst>
                  <a:path w="436" h="249" extrusionOk="0">
                    <a:moveTo>
                      <a:pt x="149" y="234"/>
                    </a:moveTo>
                    <a:cubicBezTo>
                      <a:pt x="149" y="235"/>
                      <a:pt x="149" y="236"/>
                      <a:pt x="148" y="236"/>
                    </a:cubicBezTo>
                    <a:lnTo>
                      <a:pt x="148" y="236"/>
                    </a:lnTo>
                    <a:cubicBezTo>
                      <a:pt x="149" y="236"/>
                      <a:pt x="149" y="235"/>
                      <a:pt x="149" y="234"/>
                    </a:cubicBezTo>
                    <a:close/>
                    <a:moveTo>
                      <a:pt x="134" y="234"/>
                    </a:moveTo>
                    <a:cubicBezTo>
                      <a:pt x="138" y="241"/>
                      <a:pt x="140" y="244"/>
                      <a:pt x="143" y="244"/>
                    </a:cubicBezTo>
                    <a:cubicBezTo>
                      <a:pt x="145" y="244"/>
                      <a:pt x="147" y="241"/>
                      <a:pt x="148" y="236"/>
                    </a:cubicBezTo>
                    <a:lnTo>
                      <a:pt x="148" y="236"/>
                    </a:lnTo>
                    <a:cubicBezTo>
                      <a:pt x="148" y="237"/>
                      <a:pt x="147" y="238"/>
                      <a:pt x="145" y="238"/>
                    </a:cubicBezTo>
                    <a:cubicBezTo>
                      <a:pt x="143" y="238"/>
                      <a:pt x="139" y="237"/>
                      <a:pt x="134" y="234"/>
                    </a:cubicBezTo>
                    <a:close/>
                    <a:moveTo>
                      <a:pt x="268" y="1"/>
                    </a:moveTo>
                    <a:cubicBezTo>
                      <a:pt x="251" y="17"/>
                      <a:pt x="268" y="17"/>
                      <a:pt x="268" y="34"/>
                    </a:cubicBezTo>
                    <a:cubicBezTo>
                      <a:pt x="241" y="34"/>
                      <a:pt x="225" y="13"/>
                      <a:pt x="194" y="13"/>
                    </a:cubicBezTo>
                    <a:cubicBezTo>
                      <a:pt x="187" y="13"/>
                      <a:pt x="178" y="14"/>
                      <a:pt x="168" y="17"/>
                    </a:cubicBezTo>
                    <a:cubicBezTo>
                      <a:pt x="168" y="51"/>
                      <a:pt x="118" y="84"/>
                      <a:pt x="134" y="101"/>
                    </a:cubicBezTo>
                    <a:cubicBezTo>
                      <a:pt x="126" y="109"/>
                      <a:pt x="118" y="109"/>
                      <a:pt x="111" y="109"/>
                    </a:cubicBezTo>
                    <a:cubicBezTo>
                      <a:pt x="105" y="109"/>
                      <a:pt x="101" y="109"/>
                      <a:pt x="101" y="117"/>
                    </a:cubicBezTo>
                    <a:cubicBezTo>
                      <a:pt x="84" y="101"/>
                      <a:pt x="84" y="51"/>
                      <a:pt x="68" y="17"/>
                    </a:cubicBezTo>
                    <a:cubicBezTo>
                      <a:pt x="68" y="17"/>
                      <a:pt x="53" y="25"/>
                      <a:pt x="43" y="25"/>
                    </a:cubicBezTo>
                    <a:cubicBezTo>
                      <a:pt x="38" y="25"/>
                      <a:pt x="34" y="23"/>
                      <a:pt x="34" y="17"/>
                    </a:cubicBezTo>
                    <a:cubicBezTo>
                      <a:pt x="34" y="51"/>
                      <a:pt x="1" y="67"/>
                      <a:pt x="1" y="84"/>
                    </a:cubicBezTo>
                    <a:cubicBezTo>
                      <a:pt x="1" y="92"/>
                      <a:pt x="2" y="96"/>
                      <a:pt x="3" y="96"/>
                    </a:cubicBezTo>
                    <a:cubicBezTo>
                      <a:pt x="8" y="96"/>
                      <a:pt x="17" y="67"/>
                      <a:pt x="17" y="67"/>
                    </a:cubicBezTo>
                    <a:cubicBezTo>
                      <a:pt x="30" y="67"/>
                      <a:pt x="24" y="96"/>
                      <a:pt x="27" y="96"/>
                    </a:cubicBezTo>
                    <a:cubicBezTo>
                      <a:pt x="28" y="96"/>
                      <a:pt x="30" y="92"/>
                      <a:pt x="34" y="84"/>
                    </a:cubicBezTo>
                    <a:cubicBezTo>
                      <a:pt x="61" y="84"/>
                      <a:pt x="56" y="127"/>
                      <a:pt x="69" y="127"/>
                    </a:cubicBezTo>
                    <a:cubicBezTo>
                      <a:pt x="73" y="127"/>
                      <a:pt x="78" y="124"/>
                      <a:pt x="84" y="117"/>
                    </a:cubicBezTo>
                    <a:lnTo>
                      <a:pt x="84" y="117"/>
                    </a:lnTo>
                    <a:cubicBezTo>
                      <a:pt x="51" y="168"/>
                      <a:pt x="84" y="201"/>
                      <a:pt x="84" y="234"/>
                    </a:cubicBezTo>
                    <a:cubicBezTo>
                      <a:pt x="84" y="244"/>
                      <a:pt x="89" y="248"/>
                      <a:pt x="95" y="248"/>
                    </a:cubicBezTo>
                    <a:cubicBezTo>
                      <a:pt x="109" y="248"/>
                      <a:pt x="134" y="225"/>
                      <a:pt x="134" y="201"/>
                    </a:cubicBezTo>
                    <a:cubicBezTo>
                      <a:pt x="134" y="201"/>
                      <a:pt x="151" y="225"/>
                      <a:pt x="149" y="234"/>
                    </a:cubicBezTo>
                    <a:lnTo>
                      <a:pt x="149" y="234"/>
                    </a:lnTo>
                    <a:cubicBezTo>
                      <a:pt x="154" y="220"/>
                      <a:pt x="158" y="194"/>
                      <a:pt x="168" y="184"/>
                    </a:cubicBezTo>
                    <a:cubicBezTo>
                      <a:pt x="168" y="201"/>
                      <a:pt x="185" y="209"/>
                      <a:pt x="203" y="209"/>
                    </a:cubicBezTo>
                    <a:cubicBezTo>
                      <a:pt x="222" y="209"/>
                      <a:pt x="243" y="201"/>
                      <a:pt x="251" y="184"/>
                    </a:cubicBezTo>
                    <a:lnTo>
                      <a:pt x="251" y="184"/>
                    </a:lnTo>
                    <a:cubicBezTo>
                      <a:pt x="244" y="188"/>
                      <a:pt x="239" y="189"/>
                      <a:pt x="234" y="189"/>
                    </a:cubicBezTo>
                    <a:cubicBezTo>
                      <a:pt x="222" y="189"/>
                      <a:pt x="217" y="179"/>
                      <a:pt x="210" y="179"/>
                    </a:cubicBezTo>
                    <a:cubicBezTo>
                      <a:pt x="208" y="179"/>
                      <a:pt x="205" y="181"/>
                      <a:pt x="201" y="184"/>
                    </a:cubicBezTo>
                    <a:cubicBezTo>
                      <a:pt x="201" y="151"/>
                      <a:pt x="235" y="151"/>
                      <a:pt x="251" y="151"/>
                    </a:cubicBezTo>
                    <a:cubicBezTo>
                      <a:pt x="218" y="84"/>
                      <a:pt x="301" y="134"/>
                      <a:pt x="301" y="67"/>
                    </a:cubicBezTo>
                    <a:cubicBezTo>
                      <a:pt x="335" y="84"/>
                      <a:pt x="368" y="101"/>
                      <a:pt x="352" y="151"/>
                    </a:cubicBezTo>
                    <a:cubicBezTo>
                      <a:pt x="354" y="153"/>
                      <a:pt x="357" y="154"/>
                      <a:pt x="359" y="154"/>
                    </a:cubicBezTo>
                    <a:cubicBezTo>
                      <a:pt x="369" y="154"/>
                      <a:pt x="377" y="139"/>
                      <a:pt x="382" y="139"/>
                    </a:cubicBezTo>
                    <a:cubicBezTo>
                      <a:pt x="384" y="139"/>
                      <a:pt x="385" y="142"/>
                      <a:pt x="385" y="151"/>
                    </a:cubicBezTo>
                    <a:cubicBezTo>
                      <a:pt x="435" y="101"/>
                      <a:pt x="435" y="51"/>
                      <a:pt x="402" y="1"/>
                    </a:cubicBezTo>
                    <a:cubicBezTo>
                      <a:pt x="368" y="1"/>
                      <a:pt x="352" y="1"/>
                      <a:pt x="352" y="51"/>
                    </a:cubicBezTo>
                    <a:cubicBezTo>
                      <a:pt x="352" y="30"/>
                      <a:pt x="339" y="16"/>
                      <a:pt x="325" y="16"/>
                    </a:cubicBezTo>
                    <a:cubicBezTo>
                      <a:pt x="317" y="16"/>
                      <a:pt x="308" y="21"/>
                      <a:pt x="301" y="34"/>
                    </a:cubicBezTo>
                    <a:cubicBezTo>
                      <a:pt x="285" y="34"/>
                      <a:pt x="318" y="17"/>
                      <a:pt x="301" y="1"/>
                    </a:cubicBezTo>
                    <a:lnTo>
                      <a:pt x="301" y="1"/>
                    </a:lnTo>
                    <a:cubicBezTo>
                      <a:pt x="293" y="9"/>
                      <a:pt x="285" y="13"/>
                      <a:pt x="278" y="13"/>
                    </a:cubicBezTo>
                    <a:cubicBezTo>
                      <a:pt x="272" y="13"/>
                      <a:pt x="268" y="9"/>
                      <a:pt x="268"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0"/>
              <p:cNvSpPr/>
              <p:nvPr/>
            </p:nvSpPr>
            <p:spPr>
              <a:xfrm>
                <a:off x="5173121" y="5279639"/>
                <a:ext cx="40158" cy="33208"/>
              </a:xfrm>
              <a:custGeom>
                <a:avLst/>
                <a:gdLst/>
                <a:ahLst/>
                <a:cxnLst/>
                <a:rect l="l" t="t" r="r" b="b"/>
                <a:pathLst>
                  <a:path w="468" h="387" extrusionOk="0">
                    <a:moveTo>
                      <a:pt x="293" y="1"/>
                    </a:moveTo>
                    <a:cubicBezTo>
                      <a:pt x="246" y="1"/>
                      <a:pt x="195" y="65"/>
                      <a:pt x="184" y="146"/>
                    </a:cubicBezTo>
                    <a:cubicBezTo>
                      <a:pt x="165" y="140"/>
                      <a:pt x="150" y="138"/>
                      <a:pt x="137" y="138"/>
                    </a:cubicBezTo>
                    <a:cubicBezTo>
                      <a:pt x="74" y="138"/>
                      <a:pt x="84" y="198"/>
                      <a:pt x="0" y="212"/>
                    </a:cubicBezTo>
                    <a:cubicBezTo>
                      <a:pt x="17" y="263"/>
                      <a:pt x="34" y="263"/>
                      <a:pt x="50" y="296"/>
                    </a:cubicBezTo>
                    <a:cubicBezTo>
                      <a:pt x="54" y="289"/>
                      <a:pt x="57" y="286"/>
                      <a:pt x="61" y="286"/>
                    </a:cubicBezTo>
                    <a:cubicBezTo>
                      <a:pt x="70" y="286"/>
                      <a:pt x="78" y="306"/>
                      <a:pt x="82" y="306"/>
                    </a:cubicBezTo>
                    <a:cubicBezTo>
                      <a:pt x="83" y="306"/>
                      <a:pt x="84" y="303"/>
                      <a:pt x="84" y="296"/>
                    </a:cubicBezTo>
                    <a:lnTo>
                      <a:pt x="100" y="296"/>
                    </a:lnTo>
                    <a:cubicBezTo>
                      <a:pt x="67" y="346"/>
                      <a:pt x="84" y="363"/>
                      <a:pt x="50" y="363"/>
                    </a:cubicBezTo>
                    <a:cubicBezTo>
                      <a:pt x="34" y="363"/>
                      <a:pt x="67" y="329"/>
                      <a:pt x="50" y="313"/>
                    </a:cubicBezTo>
                    <a:cubicBezTo>
                      <a:pt x="17" y="313"/>
                      <a:pt x="67" y="363"/>
                      <a:pt x="17" y="379"/>
                    </a:cubicBezTo>
                    <a:cubicBezTo>
                      <a:pt x="61" y="379"/>
                      <a:pt x="99" y="387"/>
                      <a:pt x="138" y="387"/>
                    </a:cubicBezTo>
                    <a:cubicBezTo>
                      <a:pt x="158" y="387"/>
                      <a:pt x="178" y="385"/>
                      <a:pt x="201" y="379"/>
                    </a:cubicBezTo>
                    <a:cubicBezTo>
                      <a:pt x="217" y="313"/>
                      <a:pt x="184" y="263"/>
                      <a:pt x="234" y="212"/>
                    </a:cubicBezTo>
                    <a:cubicBezTo>
                      <a:pt x="258" y="224"/>
                      <a:pt x="248" y="236"/>
                      <a:pt x="258" y="236"/>
                    </a:cubicBezTo>
                    <a:cubicBezTo>
                      <a:pt x="262" y="236"/>
                      <a:pt x="270" y="234"/>
                      <a:pt x="284" y="229"/>
                    </a:cubicBezTo>
                    <a:cubicBezTo>
                      <a:pt x="301" y="263"/>
                      <a:pt x="284" y="279"/>
                      <a:pt x="301" y="313"/>
                    </a:cubicBezTo>
                    <a:cubicBezTo>
                      <a:pt x="334" y="313"/>
                      <a:pt x="368" y="313"/>
                      <a:pt x="368" y="263"/>
                    </a:cubicBezTo>
                    <a:lnTo>
                      <a:pt x="301" y="263"/>
                    </a:lnTo>
                    <a:cubicBezTo>
                      <a:pt x="318" y="196"/>
                      <a:pt x="301" y="146"/>
                      <a:pt x="284" y="95"/>
                    </a:cubicBezTo>
                    <a:cubicBezTo>
                      <a:pt x="284" y="95"/>
                      <a:pt x="297" y="91"/>
                      <a:pt x="309" y="91"/>
                    </a:cubicBezTo>
                    <a:cubicBezTo>
                      <a:pt x="322" y="91"/>
                      <a:pt x="334" y="95"/>
                      <a:pt x="334" y="112"/>
                    </a:cubicBezTo>
                    <a:cubicBezTo>
                      <a:pt x="351" y="112"/>
                      <a:pt x="351" y="95"/>
                      <a:pt x="351" y="79"/>
                    </a:cubicBezTo>
                    <a:cubicBezTo>
                      <a:pt x="378" y="106"/>
                      <a:pt x="390" y="123"/>
                      <a:pt x="406" y="123"/>
                    </a:cubicBezTo>
                    <a:cubicBezTo>
                      <a:pt x="420" y="123"/>
                      <a:pt x="437" y="110"/>
                      <a:pt x="468" y="79"/>
                    </a:cubicBezTo>
                    <a:cubicBezTo>
                      <a:pt x="401" y="79"/>
                      <a:pt x="435" y="12"/>
                      <a:pt x="351" y="12"/>
                    </a:cubicBezTo>
                    <a:cubicBezTo>
                      <a:pt x="368" y="29"/>
                      <a:pt x="368" y="29"/>
                      <a:pt x="351" y="45"/>
                    </a:cubicBezTo>
                    <a:cubicBezTo>
                      <a:pt x="335" y="14"/>
                      <a:pt x="315" y="1"/>
                      <a:pt x="293"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0"/>
              <p:cNvSpPr/>
              <p:nvPr/>
            </p:nvSpPr>
            <p:spPr>
              <a:xfrm>
                <a:off x="4609627" y="5293540"/>
                <a:ext cx="123391" cy="97563"/>
              </a:xfrm>
              <a:custGeom>
                <a:avLst/>
                <a:gdLst/>
                <a:ahLst/>
                <a:cxnLst/>
                <a:rect l="l" t="t" r="r" b="b"/>
                <a:pathLst>
                  <a:path w="1438" h="1137" extrusionOk="0">
                    <a:moveTo>
                      <a:pt x="1222" y="152"/>
                    </a:moveTo>
                    <a:cubicBezTo>
                      <a:pt x="1236" y="168"/>
                      <a:pt x="1220" y="184"/>
                      <a:pt x="1204" y="184"/>
                    </a:cubicBezTo>
                    <a:cubicBezTo>
                      <a:pt x="1192" y="160"/>
                      <a:pt x="1215" y="162"/>
                      <a:pt x="1222" y="152"/>
                    </a:cubicBezTo>
                    <a:close/>
                    <a:moveTo>
                      <a:pt x="766" y="398"/>
                    </a:moveTo>
                    <a:cubicBezTo>
                      <a:pt x="794" y="398"/>
                      <a:pt x="815" y="437"/>
                      <a:pt x="786" y="451"/>
                    </a:cubicBezTo>
                    <a:cubicBezTo>
                      <a:pt x="786" y="435"/>
                      <a:pt x="736" y="451"/>
                      <a:pt x="753" y="401"/>
                    </a:cubicBezTo>
                    <a:cubicBezTo>
                      <a:pt x="757" y="399"/>
                      <a:pt x="762" y="398"/>
                      <a:pt x="766" y="398"/>
                    </a:cubicBezTo>
                    <a:close/>
                    <a:moveTo>
                      <a:pt x="836" y="217"/>
                    </a:moveTo>
                    <a:cubicBezTo>
                      <a:pt x="853" y="251"/>
                      <a:pt x="886" y="268"/>
                      <a:pt x="870" y="284"/>
                    </a:cubicBezTo>
                    <a:cubicBezTo>
                      <a:pt x="886" y="284"/>
                      <a:pt x="886" y="268"/>
                      <a:pt x="903" y="268"/>
                    </a:cubicBezTo>
                    <a:cubicBezTo>
                      <a:pt x="903" y="271"/>
                      <a:pt x="903" y="272"/>
                      <a:pt x="903" y="272"/>
                    </a:cubicBezTo>
                    <a:cubicBezTo>
                      <a:pt x="904" y="272"/>
                      <a:pt x="905" y="263"/>
                      <a:pt x="911" y="263"/>
                    </a:cubicBezTo>
                    <a:cubicBezTo>
                      <a:pt x="913" y="263"/>
                      <a:pt x="916" y="264"/>
                      <a:pt x="920" y="268"/>
                    </a:cubicBezTo>
                    <a:cubicBezTo>
                      <a:pt x="886" y="318"/>
                      <a:pt x="953" y="368"/>
                      <a:pt x="903" y="385"/>
                    </a:cubicBezTo>
                    <a:cubicBezTo>
                      <a:pt x="920" y="401"/>
                      <a:pt x="1020" y="401"/>
                      <a:pt x="970" y="468"/>
                    </a:cubicBezTo>
                    <a:cubicBezTo>
                      <a:pt x="953" y="451"/>
                      <a:pt x="920" y="451"/>
                      <a:pt x="888" y="451"/>
                    </a:cubicBezTo>
                    <a:cubicBezTo>
                      <a:pt x="857" y="451"/>
                      <a:pt x="828" y="451"/>
                      <a:pt x="819" y="435"/>
                    </a:cubicBezTo>
                    <a:cubicBezTo>
                      <a:pt x="853" y="435"/>
                      <a:pt x="819" y="385"/>
                      <a:pt x="803" y="351"/>
                    </a:cubicBezTo>
                    <a:cubicBezTo>
                      <a:pt x="803" y="358"/>
                      <a:pt x="801" y="361"/>
                      <a:pt x="799" y="361"/>
                    </a:cubicBezTo>
                    <a:cubicBezTo>
                      <a:pt x="792" y="361"/>
                      <a:pt x="777" y="342"/>
                      <a:pt x="765" y="342"/>
                    </a:cubicBezTo>
                    <a:cubicBezTo>
                      <a:pt x="760" y="342"/>
                      <a:pt x="756" y="344"/>
                      <a:pt x="753" y="351"/>
                    </a:cubicBezTo>
                    <a:cubicBezTo>
                      <a:pt x="769" y="301"/>
                      <a:pt x="803" y="251"/>
                      <a:pt x="836" y="217"/>
                    </a:cubicBezTo>
                    <a:close/>
                    <a:moveTo>
                      <a:pt x="469" y="385"/>
                    </a:moveTo>
                    <a:cubicBezTo>
                      <a:pt x="469" y="404"/>
                      <a:pt x="474" y="412"/>
                      <a:pt x="486" y="412"/>
                    </a:cubicBezTo>
                    <a:cubicBezTo>
                      <a:pt x="494" y="412"/>
                      <a:pt x="505" y="408"/>
                      <a:pt x="519" y="401"/>
                    </a:cubicBezTo>
                    <a:lnTo>
                      <a:pt x="519" y="401"/>
                    </a:lnTo>
                    <a:cubicBezTo>
                      <a:pt x="502" y="451"/>
                      <a:pt x="535" y="435"/>
                      <a:pt x="552" y="451"/>
                    </a:cubicBezTo>
                    <a:cubicBezTo>
                      <a:pt x="519" y="485"/>
                      <a:pt x="502" y="518"/>
                      <a:pt x="469" y="535"/>
                    </a:cubicBezTo>
                    <a:cubicBezTo>
                      <a:pt x="477" y="518"/>
                      <a:pt x="469" y="514"/>
                      <a:pt x="456" y="514"/>
                    </a:cubicBezTo>
                    <a:cubicBezTo>
                      <a:pt x="443" y="514"/>
                      <a:pt x="427" y="518"/>
                      <a:pt x="418" y="518"/>
                    </a:cubicBezTo>
                    <a:cubicBezTo>
                      <a:pt x="418" y="468"/>
                      <a:pt x="452" y="468"/>
                      <a:pt x="452" y="451"/>
                    </a:cubicBezTo>
                    <a:cubicBezTo>
                      <a:pt x="452" y="451"/>
                      <a:pt x="452" y="451"/>
                      <a:pt x="452" y="435"/>
                    </a:cubicBezTo>
                    <a:cubicBezTo>
                      <a:pt x="435" y="435"/>
                      <a:pt x="418" y="435"/>
                      <a:pt x="418" y="451"/>
                    </a:cubicBezTo>
                    <a:cubicBezTo>
                      <a:pt x="418" y="401"/>
                      <a:pt x="435" y="385"/>
                      <a:pt x="469" y="385"/>
                    </a:cubicBezTo>
                    <a:close/>
                    <a:moveTo>
                      <a:pt x="637" y="448"/>
                    </a:moveTo>
                    <a:cubicBezTo>
                      <a:pt x="656" y="448"/>
                      <a:pt x="657" y="463"/>
                      <a:pt x="661" y="463"/>
                    </a:cubicBezTo>
                    <a:cubicBezTo>
                      <a:pt x="663" y="463"/>
                      <a:pt x="665" y="460"/>
                      <a:pt x="669" y="451"/>
                    </a:cubicBezTo>
                    <a:lnTo>
                      <a:pt x="669" y="451"/>
                    </a:lnTo>
                    <a:cubicBezTo>
                      <a:pt x="669" y="485"/>
                      <a:pt x="652" y="518"/>
                      <a:pt x="686" y="535"/>
                    </a:cubicBezTo>
                    <a:cubicBezTo>
                      <a:pt x="686" y="510"/>
                      <a:pt x="686" y="495"/>
                      <a:pt x="692" y="495"/>
                    </a:cubicBezTo>
                    <a:cubicBezTo>
                      <a:pt x="695" y="495"/>
                      <a:pt x="698" y="497"/>
                      <a:pt x="702" y="502"/>
                    </a:cubicBezTo>
                    <a:lnTo>
                      <a:pt x="702" y="535"/>
                    </a:lnTo>
                    <a:cubicBezTo>
                      <a:pt x="693" y="537"/>
                      <a:pt x="686" y="538"/>
                      <a:pt x="679" y="538"/>
                    </a:cubicBezTo>
                    <a:cubicBezTo>
                      <a:pt x="635" y="538"/>
                      <a:pt x="633" y="495"/>
                      <a:pt x="619" y="451"/>
                    </a:cubicBezTo>
                    <a:cubicBezTo>
                      <a:pt x="626" y="449"/>
                      <a:pt x="632" y="448"/>
                      <a:pt x="637" y="448"/>
                    </a:cubicBezTo>
                    <a:close/>
                    <a:moveTo>
                      <a:pt x="1120" y="251"/>
                    </a:moveTo>
                    <a:cubicBezTo>
                      <a:pt x="1103" y="301"/>
                      <a:pt x="1170" y="318"/>
                      <a:pt x="1204" y="334"/>
                    </a:cubicBezTo>
                    <a:cubicBezTo>
                      <a:pt x="1170" y="368"/>
                      <a:pt x="1187" y="334"/>
                      <a:pt x="1204" y="401"/>
                    </a:cubicBezTo>
                    <a:cubicBezTo>
                      <a:pt x="1193" y="401"/>
                      <a:pt x="1181" y="394"/>
                      <a:pt x="1170" y="394"/>
                    </a:cubicBezTo>
                    <a:cubicBezTo>
                      <a:pt x="1165" y="394"/>
                      <a:pt x="1159" y="396"/>
                      <a:pt x="1154" y="401"/>
                    </a:cubicBezTo>
                    <a:cubicBezTo>
                      <a:pt x="1154" y="418"/>
                      <a:pt x="1154" y="451"/>
                      <a:pt x="1170" y="451"/>
                    </a:cubicBezTo>
                    <a:cubicBezTo>
                      <a:pt x="1170" y="439"/>
                      <a:pt x="1174" y="433"/>
                      <a:pt x="1178" y="433"/>
                    </a:cubicBezTo>
                    <a:cubicBezTo>
                      <a:pt x="1193" y="433"/>
                      <a:pt x="1220" y="477"/>
                      <a:pt x="1220" y="502"/>
                    </a:cubicBezTo>
                    <a:cubicBezTo>
                      <a:pt x="1204" y="535"/>
                      <a:pt x="1187" y="518"/>
                      <a:pt x="1170" y="568"/>
                    </a:cubicBezTo>
                    <a:cubicBezTo>
                      <a:pt x="1154" y="502"/>
                      <a:pt x="1087" y="535"/>
                      <a:pt x="1070" y="502"/>
                    </a:cubicBezTo>
                    <a:cubicBezTo>
                      <a:pt x="1070" y="493"/>
                      <a:pt x="1083" y="493"/>
                      <a:pt x="1093" y="493"/>
                    </a:cubicBezTo>
                    <a:cubicBezTo>
                      <a:pt x="1103" y="493"/>
                      <a:pt x="1112" y="493"/>
                      <a:pt x="1103" y="485"/>
                    </a:cubicBezTo>
                    <a:cubicBezTo>
                      <a:pt x="1103" y="485"/>
                      <a:pt x="1087" y="485"/>
                      <a:pt x="1087" y="451"/>
                    </a:cubicBezTo>
                    <a:cubicBezTo>
                      <a:pt x="1091" y="442"/>
                      <a:pt x="1096" y="439"/>
                      <a:pt x="1101" y="439"/>
                    </a:cubicBezTo>
                    <a:cubicBezTo>
                      <a:pt x="1108" y="439"/>
                      <a:pt x="1116" y="447"/>
                      <a:pt x="1123" y="447"/>
                    </a:cubicBezTo>
                    <a:cubicBezTo>
                      <a:pt x="1128" y="447"/>
                      <a:pt x="1132" y="444"/>
                      <a:pt x="1137" y="435"/>
                    </a:cubicBezTo>
                    <a:cubicBezTo>
                      <a:pt x="1087" y="418"/>
                      <a:pt x="1120" y="385"/>
                      <a:pt x="1137" y="368"/>
                    </a:cubicBezTo>
                    <a:cubicBezTo>
                      <a:pt x="1075" y="368"/>
                      <a:pt x="1127" y="282"/>
                      <a:pt x="1096" y="282"/>
                    </a:cubicBezTo>
                    <a:cubicBezTo>
                      <a:pt x="1094" y="282"/>
                      <a:pt x="1091" y="283"/>
                      <a:pt x="1087" y="284"/>
                    </a:cubicBezTo>
                    <a:cubicBezTo>
                      <a:pt x="1087" y="268"/>
                      <a:pt x="1103" y="251"/>
                      <a:pt x="1120" y="251"/>
                    </a:cubicBezTo>
                    <a:close/>
                    <a:moveTo>
                      <a:pt x="363" y="565"/>
                    </a:moveTo>
                    <a:cubicBezTo>
                      <a:pt x="385" y="565"/>
                      <a:pt x="385" y="606"/>
                      <a:pt x="385" y="635"/>
                    </a:cubicBezTo>
                    <a:cubicBezTo>
                      <a:pt x="318" y="618"/>
                      <a:pt x="385" y="585"/>
                      <a:pt x="352" y="568"/>
                    </a:cubicBezTo>
                    <a:cubicBezTo>
                      <a:pt x="356" y="566"/>
                      <a:pt x="360" y="565"/>
                      <a:pt x="363" y="565"/>
                    </a:cubicBezTo>
                    <a:close/>
                    <a:moveTo>
                      <a:pt x="668" y="549"/>
                    </a:moveTo>
                    <a:cubicBezTo>
                      <a:pt x="680" y="549"/>
                      <a:pt x="702" y="559"/>
                      <a:pt x="702" y="568"/>
                    </a:cubicBezTo>
                    <a:cubicBezTo>
                      <a:pt x="672" y="614"/>
                      <a:pt x="628" y="687"/>
                      <a:pt x="569" y="687"/>
                    </a:cubicBezTo>
                    <a:cubicBezTo>
                      <a:pt x="564" y="687"/>
                      <a:pt x="558" y="687"/>
                      <a:pt x="552" y="685"/>
                    </a:cubicBezTo>
                    <a:cubicBezTo>
                      <a:pt x="581" y="642"/>
                      <a:pt x="585" y="562"/>
                      <a:pt x="639" y="562"/>
                    </a:cubicBezTo>
                    <a:cubicBezTo>
                      <a:pt x="648" y="562"/>
                      <a:pt x="657" y="564"/>
                      <a:pt x="669" y="568"/>
                    </a:cubicBezTo>
                    <a:cubicBezTo>
                      <a:pt x="655" y="554"/>
                      <a:pt x="659" y="549"/>
                      <a:pt x="668" y="549"/>
                    </a:cubicBezTo>
                    <a:close/>
                    <a:moveTo>
                      <a:pt x="1148" y="638"/>
                    </a:moveTo>
                    <a:cubicBezTo>
                      <a:pt x="1167" y="638"/>
                      <a:pt x="1177" y="662"/>
                      <a:pt x="1154" y="685"/>
                    </a:cubicBezTo>
                    <a:cubicBezTo>
                      <a:pt x="1147" y="689"/>
                      <a:pt x="1142" y="690"/>
                      <a:pt x="1138" y="690"/>
                    </a:cubicBezTo>
                    <a:cubicBezTo>
                      <a:pt x="1120" y="690"/>
                      <a:pt x="1120" y="665"/>
                      <a:pt x="1120" y="652"/>
                    </a:cubicBezTo>
                    <a:cubicBezTo>
                      <a:pt x="1130" y="642"/>
                      <a:pt x="1140" y="638"/>
                      <a:pt x="1148" y="638"/>
                    </a:cubicBezTo>
                    <a:close/>
                    <a:moveTo>
                      <a:pt x="866" y="566"/>
                    </a:moveTo>
                    <a:cubicBezTo>
                      <a:pt x="883" y="566"/>
                      <a:pt x="893" y="572"/>
                      <a:pt x="903" y="602"/>
                    </a:cubicBezTo>
                    <a:cubicBezTo>
                      <a:pt x="853" y="618"/>
                      <a:pt x="920" y="652"/>
                      <a:pt x="903" y="702"/>
                    </a:cubicBezTo>
                    <a:cubicBezTo>
                      <a:pt x="874" y="702"/>
                      <a:pt x="862" y="691"/>
                      <a:pt x="857" y="691"/>
                    </a:cubicBezTo>
                    <a:cubicBezTo>
                      <a:pt x="853" y="691"/>
                      <a:pt x="853" y="697"/>
                      <a:pt x="853" y="719"/>
                    </a:cubicBezTo>
                    <a:cubicBezTo>
                      <a:pt x="853" y="702"/>
                      <a:pt x="836" y="702"/>
                      <a:pt x="819" y="702"/>
                    </a:cubicBezTo>
                    <a:cubicBezTo>
                      <a:pt x="803" y="652"/>
                      <a:pt x="886" y="635"/>
                      <a:pt x="853" y="602"/>
                    </a:cubicBezTo>
                    <a:lnTo>
                      <a:pt x="853" y="602"/>
                    </a:lnTo>
                    <a:cubicBezTo>
                      <a:pt x="836" y="618"/>
                      <a:pt x="836" y="635"/>
                      <a:pt x="819" y="635"/>
                    </a:cubicBezTo>
                    <a:cubicBezTo>
                      <a:pt x="819" y="602"/>
                      <a:pt x="819" y="602"/>
                      <a:pt x="819" y="568"/>
                    </a:cubicBezTo>
                    <a:cubicBezTo>
                      <a:pt x="839" y="568"/>
                      <a:pt x="854" y="566"/>
                      <a:pt x="866" y="566"/>
                    </a:cubicBezTo>
                    <a:close/>
                    <a:moveTo>
                      <a:pt x="970" y="618"/>
                    </a:moveTo>
                    <a:cubicBezTo>
                      <a:pt x="1003" y="702"/>
                      <a:pt x="1020" y="652"/>
                      <a:pt x="1037" y="719"/>
                    </a:cubicBezTo>
                    <a:cubicBezTo>
                      <a:pt x="1020" y="710"/>
                      <a:pt x="1012" y="710"/>
                      <a:pt x="1003" y="710"/>
                    </a:cubicBezTo>
                    <a:cubicBezTo>
                      <a:pt x="995" y="710"/>
                      <a:pt x="986" y="710"/>
                      <a:pt x="970" y="702"/>
                    </a:cubicBezTo>
                    <a:cubicBezTo>
                      <a:pt x="953" y="685"/>
                      <a:pt x="953" y="652"/>
                      <a:pt x="970" y="618"/>
                    </a:cubicBezTo>
                    <a:close/>
                    <a:moveTo>
                      <a:pt x="281" y="633"/>
                    </a:moveTo>
                    <a:cubicBezTo>
                      <a:pt x="292" y="633"/>
                      <a:pt x="301" y="638"/>
                      <a:pt x="301" y="652"/>
                    </a:cubicBezTo>
                    <a:cubicBezTo>
                      <a:pt x="298" y="649"/>
                      <a:pt x="295" y="647"/>
                      <a:pt x="292" y="647"/>
                    </a:cubicBezTo>
                    <a:cubicBezTo>
                      <a:pt x="280" y="647"/>
                      <a:pt x="275" y="669"/>
                      <a:pt x="301" y="669"/>
                    </a:cubicBezTo>
                    <a:cubicBezTo>
                      <a:pt x="285" y="702"/>
                      <a:pt x="301" y="719"/>
                      <a:pt x="285" y="735"/>
                    </a:cubicBezTo>
                    <a:cubicBezTo>
                      <a:pt x="279" y="724"/>
                      <a:pt x="274" y="721"/>
                      <a:pt x="268" y="721"/>
                    </a:cubicBezTo>
                    <a:cubicBezTo>
                      <a:pt x="257" y="721"/>
                      <a:pt x="246" y="735"/>
                      <a:pt x="235" y="735"/>
                    </a:cubicBezTo>
                    <a:cubicBezTo>
                      <a:pt x="251" y="685"/>
                      <a:pt x="235" y="669"/>
                      <a:pt x="235" y="652"/>
                    </a:cubicBezTo>
                    <a:cubicBezTo>
                      <a:pt x="244" y="642"/>
                      <a:pt x="265" y="633"/>
                      <a:pt x="281" y="633"/>
                    </a:cubicBezTo>
                    <a:close/>
                    <a:moveTo>
                      <a:pt x="368" y="669"/>
                    </a:moveTo>
                    <a:lnTo>
                      <a:pt x="368" y="669"/>
                    </a:lnTo>
                    <a:cubicBezTo>
                      <a:pt x="355" y="696"/>
                      <a:pt x="330" y="712"/>
                      <a:pt x="330" y="736"/>
                    </a:cubicBezTo>
                    <a:lnTo>
                      <a:pt x="330" y="736"/>
                    </a:lnTo>
                    <a:cubicBezTo>
                      <a:pt x="321" y="723"/>
                      <a:pt x="301" y="724"/>
                      <a:pt x="301" y="685"/>
                    </a:cubicBezTo>
                    <a:cubicBezTo>
                      <a:pt x="335" y="685"/>
                      <a:pt x="352" y="685"/>
                      <a:pt x="368" y="669"/>
                    </a:cubicBezTo>
                    <a:close/>
                    <a:moveTo>
                      <a:pt x="535" y="702"/>
                    </a:moveTo>
                    <a:cubicBezTo>
                      <a:pt x="552" y="702"/>
                      <a:pt x="569" y="702"/>
                      <a:pt x="569" y="719"/>
                    </a:cubicBezTo>
                    <a:cubicBezTo>
                      <a:pt x="552" y="752"/>
                      <a:pt x="602" y="752"/>
                      <a:pt x="569" y="769"/>
                    </a:cubicBezTo>
                    <a:cubicBezTo>
                      <a:pt x="569" y="753"/>
                      <a:pt x="566" y="749"/>
                      <a:pt x="561" y="749"/>
                    </a:cubicBezTo>
                    <a:cubicBezTo>
                      <a:pt x="555" y="749"/>
                      <a:pt x="546" y="755"/>
                      <a:pt x="538" y="755"/>
                    </a:cubicBezTo>
                    <a:cubicBezTo>
                      <a:pt x="531" y="755"/>
                      <a:pt x="524" y="751"/>
                      <a:pt x="519" y="735"/>
                    </a:cubicBezTo>
                    <a:cubicBezTo>
                      <a:pt x="569" y="735"/>
                      <a:pt x="535" y="735"/>
                      <a:pt x="535" y="702"/>
                    </a:cubicBezTo>
                    <a:close/>
                    <a:moveTo>
                      <a:pt x="702" y="695"/>
                    </a:moveTo>
                    <a:cubicBezTo>
                      <a:pt x="714" y="695"/>
                      <a:pt x="725" y="702"/>
                      <a:pt x="736" y="702"/>
                    </a:cubicBezTo>
                    <a:cubicBezTo>
                      <a:pt x="719" y="735"/>
                      <a:pt x="736" y="769"/>
                      <a:pt x="702" y="769"/>
                    </a:cubicBezTo>
                    <a:cubicBezTo>
                      <a:pt x="719" y="735"/>
                      <a:pt x="686" y="735"/>
                      <a:pt x="686" y="702"/>
                    </a:cubicBezTo>
                    <a:cubicBezTo>
                      <a:pt x="691" y="696"/>
                      <a:pt x="697" y="695"/>
                      <a:pt x="702" y="695"/>
                    </a:cubicBezTo>
                    <a:close/>
                    <a:moveTo>
                      <a:pt x="938" y="697"/>
                    </a:moveTo>
                    <a:cubicBezTo>
                      <a:pt x="942" y="697"/>
                      <a:pt x="946" y="699"/>
                      <a:pt x="953" y="702"/>
                    </a:cubicBezTo>
                    <a:cubicBezTo>
                      <a:pt x="953" y="702"/>
                      <a:pt x="953" y="719"/>
                      <a:pt x="970" y="719"/>
                    </a:cubicBezTo>
                    <a:cubicBezTo>
                      <a:pt x="986" y="719"/>
                      <a:pt x="1003" y="752"/>
                      <a:pt x="986" y="752"/>
                    </a:cubicBezTo>
                    <a:cubicBezTo>
                      <a:pt x="986" y="735"/>
                      <a:pt x="953" y="735"/>
                      <a:pt x="936" y="735"/>
                    </a:cubicBezTo>
                    <a:cubicBezTo>
                      <a:pt x="953" y="752"/>
                      <a:pt x="970" y="769"/>
                      <a:pt x="936" y="786"/>
                    </a:cubicBezTo>
                    <a:cubicBezTo>
                      <a:pt x="936" y="752"/>
                      <a:pt x="920" y="752"/>
                      <a:pt x="920" y="719"/>
                    </a:cubicBezTo>
                    <a:cubicBezTo>
                      <a:pt x="933" y="719"/>
                      <a:pt x="925" y="697"/>
                      <a:pt x="938" y="697"/>
                    </a:cubicBezTo>
                    <a:close/>
                    <a:moveTo>
                      <a:pt x="860" y="904"/>
                    </a:moveTo>
                    <a:lnTo>
                      <a:pt x="860" y="904"/>
                    </a:lnTo>
                    <a:cubicBezTo>
                      <a:pt x="860" y="907"/>
                      <a:pt x="859" y="910"/>
                      <a:pt x="859" y="913"/>
                    </a:cubicBezTo>
                    <a:lnTo>
                      <a:pt x="859" y="913"/>
                    </a:lnTo>
                    <a:cubicBezTo>
                      <a:pt x="862" y="909"/>
                      <a:pt x="864" y="905"/>
                      <a:pt x="860" y="904"/>
                    </a:cubicBezTo>
                    <a:close/>
                    <a:moveTo>
                      <a:pt x="859" y="913"/>
                    </a:moveTo>
                    <a:cubicBezTo>
                      <a:pt x="850" y="923"/>
                      <a:pt x="832" y="936"/>
                      <a:pt x="853" y="936"/>
                    </a:cubicBezTo>
                    <a:cubicBezTo>
                      <a:pt x="856" y="927"/>
                      <a:pt x="858" y="920"/>
                      <a:pt x="859" y="913"/>
                    </a:cubicBezTo>
                    <a:close/>
                    <a:moveTo>
                      <a:pt x="729" y="966"/>
                    </a:moveTo>
                    <a:cubicBezTo>
                      <a:pt x="726" y="966"/>
                      <a:pt x="723" y="967"/>
                      <a:pt x="719" y="969"/>
                    </a:cubicBezTo>
                    <a:cubicBezTo>
                      <a:pt x="722" y="969"/>
                      <a:pt x="726" y="968"/>
                      <a:pt x="729" y="966"/>
                    </a:cubicBezTo>
                    <a:close/>
                    <a:moveTo>
                      <a:pt x="1170" y="0"/>
                    </a:moveTo>
                    <a:lnTo>
                      <a:pt x="1170" y="0"/>
                    </a:lnTo>
                    <a:cubicBezTo>
                      <a:pt x="1120" y="17"/>
                      <a:pt x="1053" y="17"/>
                      <a:pt x="986" y="34"/>
                    </a:cubicBezTo>
                    <a:cubicBezTo>
                      <a:pt x="1003" y="84"/>
                      <a:pt x="1003" y="101"/>
                      <a:pt x="970" y="151"/>
                    </a:cubicBezTo>
                    <a:cubicBezTo>
                      <a:pt x="970" y="134"/>
                      <a:pt x="970" y="117"/>
                      <a:pt x="953" y="117"/>
                    </a:cubicBezTo>
                    <a:cubicBezTo>
                      <a:pt x="936" y="134"/>
                      <a:pt x="936" y="151"/>
                      <a:pt x="953" y="184"/>
                    </a:cubicBezTo>
                    <a:cubicBezTo>
                      <a:pt x="920" y="168"/>
                      <a:pt x="871" y="184"/>
                      <a:pt x="902" y="152"/>
                    </a:cubicBezTo>
                    <a:lnTo>
                      <a:pt x="902" y="152"/>
                    </a:lnTo>
                    <a:cubicBezTo>
                      <a:pt x="902" y="157"/>
                      <a:pt x="903" y="160"/>
                      <a:pt x="903" y="160"/>
                    </a:cubicBezTo>
                    <a:cubicBezTo>
                      <a:pt x="903" y="160"/>
                      <a:pt x="903" y="157"/>
                      <a:pt x="903" y="151"/>
                    </a:cubicBezTo>
                    <a:lnTo>
                      <a:pt x="903" y="151"/>
                    </a:lnTo>
                    <a:cubicBezTo>
                      <a:pt x="903" y="151"/>
                      <a:pt x="902" y="152"/>
                      <a:pt x="902" y="152"/>
                    </a:cubicBezTo>
                    <a:lnTo>
                      <a:pt x="902" y="152"/>
                    </a:lnTo>
                    <a:cubicBezTo>
                      <a:pt x="900" y="140"/>
                      <a:pt x="896" y="117"/>
                      <a:pt x="886" y="117"/>
                    </a:cubicBezTo>
                    <a:cubicBezTo>
                      <a:pt x="886" y="117"/>
                      <a:pt x="886" y="125"/>
                      <a:pt x="881" y="125"/>
                    </a:cubicBezTo>
                    <a:cubicBezTo>
                      <a:pt x="879" y="125"/>
                      <a:pt x="875" y="123"/>
                      <a:pt x="870" y="117"/>
                    </a:cubicBezTo>
                    <a:cubicBezTo>
                      <a:pt x="920" y="101"/>
                      <a:pt x="886" y="84"/>
                      <a:pt x="920" y="67"/>
                    </a:cubicBezTo>
                    <a:cubicBezTo>
                      <a:pt x="920" y="79"/>
                      <a:pt x="945" y="91"/>
                      <a:pt x="959" y="91"/>
                    </a:cubicBezTo>
                    <a:cubicBezTo>
                      <a:pt x="965" y="91"/>
                      <a:pt x="970" y="89"/>
                      <a:pt x="970" y="84"/>
                    </a:cubicBezTo>
                    <a:cubicBezTo>
                      <a:pt x="959" y="84"/>
                      <a:pt x="955" y="76"/>
                      <a:pt x="954" y="76"/>
                    </a:cubicBezTo>
                    <a:cubicBezTo>
                      <a:pt x="953" y="76"/>
                      <a:pt x="953" y="78"/>
                      <a:pt x="953" y="84"/>
                    </a:cubicBezTo>
                    <a:cubicBezTo>
                      <a:pt x="936" y="67"/>
                      <a:pt x="936" y="50"/>
                      <a:pt x="936" y="50"/>
                    </a:cubicBezTo>
                    <a:lnTo>
                      <a:pt x="920" y="50"/>
                    </a:lnTo>
                    <a:cubicBezTo>
                      <a:pt x="903" y="67"/>
                      <a:pt x="903" y="67"/>
                      <a:pt x="886" y="67"/>
                    </a:cubicBezTo>
                    <a:cubicBezTo>
                      <a:pt x="886" y="67"/>
                      <a:pt x="886" y="67"/>
                      <a:pt x="886" y="50"/>
                    </a:cubicBezTo>
                    <a:lnTo>
                      <a:pt x="853" y="67"/>
                    </a:lnTo>
                    <a:cubicBezTo>
                      <a:pt x="853" y="67"/>
                      <a:pt x="870" y="84"/>
                      <a:pt x="870" y="101"/>
                    </a:cubicBezTo>
                    <a:cubicBezTo>
                      <a:pt x="858" y="83"/>
                      <a:pt x="846" y="76"/>
                      <a:pt x="835" y="76"/>
                    </a:cubicBezTo>
                    <a:cubicBezTo>
                      <a:pt x="815" y="76"/>
                      <a:pt x="797" y="101"/>
                      <a:pt x="786" y="134"/>
                    </a:cubicBezTo>
                    <a:cubicBezTo>
                      <a:pt x="762" y="128"/>
                      <a:pt x="746" y="124"/>
                      <a:pt x="734" y="124"/>
                    </a:cubicBezTo>
                    <a:cubicBezTo>
                      <a:pt x="712" y="124"/>
                      <a:pt x="701" y="136"/>
                      <a:pt x="669" y="167"/>
                    </a:cubicBezTo>
                    <a:cubicBezTo>
                      <a:pt x="686" y="151"/>
                      <a:pt x="686" y="117"/>
                      <a:pt x="702" y="101"/>
                    </a:cubicBezTo>
                    <a:lnTo>
                      <a:pt x="702" y="101"/>
                    </a:lnTo>
                    <a:cubicBezTo>
                      <a:pt x="669" y="117"/>
                      <a:pt x="619" y="117"/>
                      <a:pt x="585" y="134"/>
                    </a:cubicBezTo>
                    <a:cubicBezTo>
                      <a:pt x="602" y="151"/>
                      <a:pt x="619" y="184"/>
                      <a:pt x="585" y="217"/>
                    </a:cubicBezTo>
                    <a:cubicBezTo>
                      <a:pt x="585" y="201"/>
                      <a:pt x="569" y="201"/>
                      <a:pt x="569" y="184"/>
                    </a:cubicBezTo>
                    <a:cubicBezTo>
                      <a:pt x="569" y="176"/>
                      <a:pt x="573" y="176"/>
                      <a:pt x="577" y="176"/>
                    </a:cubicBezTo>
                    <a:cubicBezTo>
                      <a:pt x="581" y="176"/>
                      <a:pt x="585" y="176"/>
                      <a:pt x="585" y="167"/>
                    </a:cubicBezTo>
                    <a:cubicBezTo>
                      <a:pt x="585" y="151"/>
                      <a:pt x="569" y="151"/>
                      <a:pt x="552" y="134"/>
                    </a:cubicBezTo>
                    <a:lnTo>
                      <a:pt x="535" y="151"/>
                    </a:lnTo>
                    <a:cubicBezTo>
                      <a:pt x="494" y="178"/>
                      <a:pt x="442" y="205"/>
                      <a:pt x="416" y="205"/>
                    </a:cubicBezTo>
                    <a:cubicBezTo>
                      <a:pt x="410" y="205"/>
                      <a:pt x="405" y="204"/>
                      <a:pt x="402" y="201"/>
                    </a:cubicBezTo>
                    <a:lnTo>
                      <a:pt x="402" y="201"/>
                    </a:lnTo>
                    <a:cubicBezTo>
                      <a:pt x="415" y="214"/>
                      <a:pt x="396" y="239"/>
                      <a:pt x="406" y="239"/>
                    </a:cubicBezTo>
                    <a:cubicBezTo>
                      <a:pt x="408" y="239"/>
                      <a:pt x="412" y="237"/>
                      <a:pt x="418" y="234"/>
                    </a:cubicBezTo>
                    <a:lnTo>
                      <a:pt x="418" y="234"/>
                    </a:lnTo>
                    <a:cubicBezTo>
                      <a:pt x="435" y="301"/>
                      <a:pt x="385" y="301"/>
                      <a:pt x="352" y="318"/>
                    </a:cubicBezTo>
                    <a:cubicBezTo>
                      <a:pt x="352" y="368"/>
                      <a:pt x="335" y="401"/>
                      <a:pt x="301" y="451"/>
                    </a:cubicBezTo>
                    <a:cubicBezTo>
                      <a:pt x="306" y="447"/>
                      <a:pt x="310" y="445"/>
                      <a:pt x="315" y="445"/>
                    </a:cubicBezTo>
                    <a:cubicBezTo>
                      <a:pt x="326" y="445"/>
                      <a:pt x="335" y="460"/>
                      <a:pt x="335" y="485"/>
                    </a:cubicBezTo>
                    <a:cubicBezTo>
                      <a:pt x="331" y="483"/>
                      <a:pt x="328" y="482"/>
                      <a:pt x="326" y="482"/>
                    </a:cubicBezTo>
                    <a:cubicBezTo>
                      <a:pt x="308" y="482"/>
                      <a:pt x="331" y="535"/>
                      <a:pt x="301" y="535"/>
                    </a:cubicBezTo>
                    <a:cubicBezTo>
                      <a:pt x="251" y="535"/>
                      <a:pt x="201" y="652"/>
                      <a:pt x="151" y="702"/>
                    </a:cubicBezTo>
                    <a:cubicBezTo>
                      <a:pt x="134" y="669"/>
                      <a:pt x="151" y="669"/>
                      <a:pt x="151" y="669"/>
                    </a:cubicBezTo>
                    <a:cubicBezTo>
                      <a:pt x="134" y="669"/>
                      <a:pt x="101" y="669"/>
                      <a:pt x="101" y="702"/>
                    </a:cubicBezTo>
                    <a:cubicBezTo>
                      <a:pt x="84" y="735"/>
                      <a:pt x="101" y="769"/>
                      <a:pt x="118" y="769"/>
                    </a:cubicBezTo>
                    <a:cubicBezTo>
                      <a:pt x="84" y="836"/>
                      <a:pt x="1" y="919"/>
                      <a:pt x="34" y="969"/>
                    </a:cubicBezTo>
                    <a:cubicBezTo>
                      <a:pt x="48" y="969"/>
                      <a:pt x="39" y="911"/>
                      <a:pt x="45" y="911"/>
                    </a:cubicBezTo>
                    <a:cubicBezTo>
                      <a:pt x="46" y="911"/>
                      <a:pt x="48" y="914"/>
                      <a:pt x="51" y="919"/>
                    </a:cubicBezTo>
                    <a:cubicBezTo>
                      <a:pt x="34" y="969"/>
                      <a:pt x="84" y="1019"/>
                      <a:pt x="68" y="1036"/>
                    </a:cubicBezTo>
                    <a:cubicBezTo>
                      <a:pt x="68" y="1019"/>
                      <a:pt x="51" y="1019"/>
                      <a:pt x="51" y="1019"/>
                    </a:cubicBezTo>
                    <a:lnTo>
                      <a:pt x="51" y="1019"/>
                    </a:lnTo>
                    <a:cubicBezTo>
                      <a:pt x="84" y="1053"/>
                      <a:pt x="17" y="1103"/>
                      <a:pt x="34" y="1120"/>
                    </a:cubicBezTo>
                    <a:cubicBezTo>
                      <a:pt x="41" y="1106"/>
                      <a:pt x="57" y="1100"/>
                      <a:pt x="75" y="1100"/>
                    </a:cubicBezTo>
                    <a:cubicBezTo>
                      <a:pt x="98" y="1100"/>
                      <a:pt x="125" y="1110"/>
                      <a:pt x="134" y="1120"/>
                    </a:cubicBezTo>
                    <a:cubicBezTo>
                      <a:pt x="134" y="1109"/>
                      <a:pt x="142" y="1105"/>
                      <a:pt x="152" y="1105"/>
                    </a:cubicBezTo>
                    <a:cubicBezTo>
                      <a:pt x="173" y="1105"/>
                      <a:pt x="207" y="1120"/>
                      <a:pt x="218" y="1120"/>
                    </a:cubicBezTo>
                    <a:cubicBezTo>
                      <a:pt x="218" y="1108"/>
                      <a:pt x="226" y="1096"/>
                      <a:pt x="231" y="1096"/>
                    </a:cubicBezTo>
                    <a:cubicBezTo>
                      <a:pt x="233" y="1096"/>
                      <a:pt x="235" y="1098"/>
                      <a:pt x="235" y="1103"/>
                    </a:cubicBezTo>
                    <a:cubicBezTo>
                      <a:pt x="235" y="1103"/>
                      <a:pt x="235" y="1136"/>
                      <a:pt x="235" y="1136"/>
                    </a:cubicBezTo>
                    <a:cubicBezTo>
                      <a:pt x="251" y="1120"/>
                      <a:pt x="251" y="1103"/>
                      <a:pt x="251" y="1086"/>
                    </a:cubicBezTo>
                    <a:cubicBezTo>
                      <a:pt x="235" y="1086"/>
                      <a:pt x="201" y="1053"/>
                      <a:pt x="235" y="1053"/>
                    </a:cubicBezTo>
                    <a:cubicBezTo>
                      <a:pt x="268" y="1036"/>
                      <a:pt x="352" y="936"/>
                      <a:pt x="352" y="886"/>
                    </a:cubicBezTo>
                    <a:cubicBezTo>
                      <a:pt x="342" y="881"/>
                      <a:pt x="336" y="879"/>
                      <a:pt x="333" y="879"/>
                    </a:cubicBezTo>
                    <a:cubicBezTo>
                      <a:pt x="324" y="879"/>
                      <a:pt x="325" y="891"/>
                      <a:pt x="301" y="903"/>
                    </a:cubicBezTo>
                    <a:cubicBezTo>
                      <a:pt x="318" y="819"/>
                      <a:pt x="285" y="802"/>
                      <a:pt x="301" y="752"/>
                    </a:cubicBezTo>
                    <a:lnTo>
                      <a:pt x="301" y="752"/>
                    </a:lnTo>
                    <a:cubicBezTo>
                      <a:pt x="301" y="769"/>
                      <a:pt x="301" y="802"/>
                      <a:pt x="335" y="802"/>
                    </a:cubicBezTo>
                    <a:cubicBezTo>
                      <a:pt x="352" y="719"/>
                      <a:pt x="435" y="769"/>
                      <a:pt x="469" y="735"/>
                    </a:cubicBezTo>
                    <a:cubicBezTo>
                      <a:pt x="477" y="761"/>
                      <a:pt x="489" y="761"/>
                      <a:pt x="504" y="761"/>
                    </a:cubicBezTo>
                    <a:cubicBezTo>
                      <a:pt x="519" y="761"/>
                      <a:pt x="535" y="761"/>
                      <a:pt x="552" y="786"/>
                    </a:cubicBezTo>
                    <a:cubicBezTo>
                      <a:pt x="535" y="786"/>
                      <a:pt x="519" y="802"/>
                      <a:pt x="519" y="819"/>
                    </a:cubicBezTo>
                    <a:cubicBezTo>
                      <a:pt x="528" y="822"/>
                      <a:pt x="537" y="824"/>
                      <a:pt x="544" y="824"/>
                    </a:cubicBezTo>
                    <a:cubicBezTo>
                      <a:pt x="576" y="824"/>
                      <a:pt x="592" y="799"/>
                      <a:pt x="619" y="786"/>
                    </a:cubicBezTo>
                    <a:cubicBezTo>
                      <a:pt x="652" y="802"/>
                      <a:pt x="636" y="802"/>
                      <a:pt x="619" y="819"/>
                    </a:cubicBezTo>
                    <a:cubicBezTo>
                      <a:pt x="636" y="819"/>
                      <a:pt x="636" y="869"/>
                      <a:pt x="652" y="869"/>
                    </a:cubicBezTo>
                    <a:cubicBezTo>
                      <a:pt x="627" y="844"/>
                      <a:pt x="667" y="801"/>
                      <a:pt x="696" y="801"/>
                    </a:cubicBezTo>
                    <a:cubicBezTo>
                      <a:pt x="706" y="801"/>
                      <a:pt x="715" y="806"/>
                      <a:pt x="719" y="819"/>
                    </a:cubicBezTo>
                    <a:cubicBezTo>
                      <a:pt x="652" y="819"/>
                      <a:pt x="652" y="953"/>
                      <a:pt x="686" y="969"/>
                    </a:cubicBezTo>
                    <a:cubicBezTo>
                      <a:pt x="686" y="959"/>
                      <a:pt x="689" y="957"/>
                      <a:pt x="693" y="957"/>
                    </a:cubicBezTo>
                    <a:cubicBezTo>
                      <a:pt x="697" y="957"/>
                      <a:pt x="703" y="960"/>
                      <a:pt x="708" y="960"/>
                    </a:cubicBezTo>
                    <a:cubicBezTo>
                      <a:pt x="714" y="960"/>
                      <a:pt x="719" y="955"/>
                      <a:pt x="719" y="936"/>
                    </a:cubicBezTo>
                    <a:cubicBezTo>
                      <a:pt x="719" y="903"/>
                      <a:pt x="753" y="852"/>
                      <a:pt x="702" y="836"/>
                    </a:cubicBezTo>
                    <a:cubicBezTo>
                      <a:pt x="736" y="836"/>
                      <a:pt x="736" y="802"/>
                      <a:pt x="753" y="802"/>
                    </a:cubicBezTo>
                    <a:cubicBezTo>
                      <a:pt x="736" y="836"/>
                      <a:pt x="769" y="869"/>
                      <a:pt x="786" y="903"/>
                    </a:cubicBezTo>
                    <a:cubicBezTo>
                      <a:pt x="769" y="903"/>
                      <a:pt x="753" y="886"/>
                      <a:pt x="753" y="886"/>
                    </a:cubicBezTo>
                    <a:cubicBezTo>
                      <a:pt x="753" y="903"/>
                      <a:pt x="736" y="903"/>
                      <a:pt x="736" y="919"/>
                    </a:cubicBezTo>
                    <a:cubicBezTo>
                      <a:pt x="749" y="933"/>
                      <a:pt x="741" y="957"/>
                      <a:pt x="729" y="966"/>
                    </a:cubicBezTo>
                    <a:lnTo>
                      <a:pt x="729" y="966"/>
                    </a:lnTo>
                    <a:cubicBezTo>
                      <a:pt x="729" y="966"/>
                      <a:pt x="729" y="966"/>
                      <a:pt x="730" y="966"/>
                    </a:cubicBezTo>
                    <a:cubicBezTo>
                      <a:pt x="744" y="966"/>
                      <a:pt x="724" y="1003"/>
                      <a:pt x="753" y="1003"/>
                    </a:cubicBezTo>
                    <a:cubicBezTo>
                      <a:pt x="753" y="983"/>
                      <a:pt x="753" y="976"/>
                      <a:pt x="754" y="976"/>
                    </a:cubicBezTo>
                    <a:cubicBezTo>
                      <a:pt x="756" y="976"/>
                      <a:pt x="765" y="1005"/>
                      <a:pt x="790" y="1005"/>
                    </a:cubicBezTo>
                    <a:cubicBezTo>
                      <a:pt x="794" y="1005"/>
                      <a:pt x="798" y="1004"/>
                      <a:pt x="803" y="1003"/>
                    </a:cubicBezTo>
                    <a:cubicBezTo>
                      <a:pt x="803" y="986"/>
                      <a:pt x="769" y="969"/>
                      <a:pt x="786" y="969"/>
                    </a:cubicBezTo>
                    <a:cubicBezTo>
                      <a:pt x="791" y="974"/>
                      <a:pt x="797" y="976"/>
                      <a:pt x="804" y="976"/>
                    </a:cubicBezTo>
                    <a:cubicBezTo>
                      <a:pt x="819" y="976"/>
                      <a:pt x="836" y="964"/>
                      <a:pt x="836" y="953"/>
                    </a:cubicBezTo>
                    <a:cubicBezTo>
                      <a:pt x="819" y="936"/>
                      <a:pt x="819" y="903"/>
                      <a:pt x="853" y="903"/>
                    </a:cubicBezTo>
                    <a:cubicBezTo>
                      <a:pt x="856" y="903"/>
                      <a:pt x="859" y="903"/>
                      <a:pt x="860" y="904"/>
                    </a:cubicBezTo>
                    <a:lnTo>
                      <a:pt x="860" y="904"/>
                    </a:lnTo>
                    <a:cubicBezTo>
                      <a:pt x="863" y="876"/>
                      <a:pt x="857" y="861"/>
                      <a:pt x="870" y="836"/>
                    </a:cubicBezTo>
                    <a:cubicBezTo>
                      <a:pt x="879" y="842"/>
                      <a:pt x="888" y="844"/>
                      <a:pt x="897" y="844"/>
                    </a:cubicBezTo>
                    <a:cubicBezTo>
                      <a:pt x="919" y="844"/>
                      <a:pt x="940" y="831"/>
                      <a:pt x="957" y="831"/>
                    </a:cubicBezTo>
                    <a:cubicBezTo>
                      <a:pt x="970" y="831"/>
                      <a:pt x="980" y="839"/>
                      <a:pt x="986" y="869"/>
                    </a:cubicBezTo>
                    <a:cubicBezTo>
                      <a:pt x="1003" y="836"/>
                      <a:pt x="970" y="819"/>
                      <a:pt x="986" y="802"/>
                    </a:cubicBezTo>
                    <a:lnTo>
                      <a:pt x="986" y="802"/>
                    </a:lnTo>
                    <a:cubicBezTo>
                      <a:pt x="994" y="818"/>
                      <a:pt x="1000" y="823"/>
                      <a:pt x="1005" y="823"/>
                    </a:cubicBezTo>
                    <a:cubicBezTo>
                      <a:pt x="1017" y="823"/>
                      <a:pt x="1022" y="789"/>
                      <a:pt x="1029" y="789"/>
                    </a:cubicBezTo>
                    <a:cubicBezTo>
                      <a:pt x="1031" y="789"/>
                      <a:pt x="1033" y="793"/>
                      <a:pt x="1037" y="802"/>
                    </a:cubicBezTo>
                    <a:cubicBezTo>
                      <a:pt x="1045" y="794"/>
                      <a:pt x="1048" y="791"/>
                      <a:pt x="1048" y="791"/>
                    </a:cubicBezTo>
                    <a:lnTo>
                      <a:pt x="1048" y="791"/>
                    </a:lnTo>
                    <a:cubicBezTo>
                      <a:pt x="1049" y="791"/>
                      <a:pt x="1024" y="819"/>
                      <a:pt x="1037" y="819"/>
                    </a:cubicBezTo>
                    <a:cubicBezTo>
                      <a:pt x="1070" y="802"/>
                      <a:pt x="1103" y="769"/>
                      <a:pt x="1120" y="735"/>
                    </a:cubicBezTo>
                    <a:cubicBezTo>
                      <a:pt x="1126" y="752"/>
                      <a:pt x="1131" y="758"/>
                      <a:pt x="1137" y="758"/>
                    </a:cubicBezTo>
                    <a:cubicBezTo>
                      <a:pt x="1148" y="758"/>
                      <a:pt x="1159" y="735"/>
                      <a:pt x="1170" y="735"/>
                    </a:cubicBezTo>
                    <a:cubicBezTo>
                      <a:pt x="1170" y="769"/>
                      <a:pt x="1204" y="836"/>
                      <a:pt x="1254" y="852"/>
                    </a:cubicBezTo>
                    <a:cubicBezTo>
                      <a:pt x="1220" y="836"/>
                      <a:pt x="1237" y="802"/>
                      <a:pt x="1271" y="802"/>
                    </a:cubicBezTo>
                    <a:cubicBezTo>
                      <a:pt x="1271" y="869"/>
                      <a:pt x="1237" y="886"/>
                      <a:pt x="1220" y="903"/>
                    </a:cubicBezTo>
                    <a:cubicBezTo>
                      <a:pt x="1220" y="903"/>
                      <a:pt x="1237" y="919"/>
                      <a:pt x="1254" y="919"/>
                    </a:cubicBezTo>
                    <a:cubicBezTo>
                      <a:pt x="1254" y="886"/>
                      <a:pt x="1271" y="886"/>
                      <a:pt x="1271" y="869"/>
                    </a:cubicBezTo>
                    <a:cubicBezTo>
                      <a:pt x="1287" y="903"/>
                      <a:pt x="1304" y="903"/>
                      <a:pt x="1321" y="919"/>
                    </a:cubicBezTo>
                    <a:cubicBezTo>
                      <a:pt x="1337" y="886"/>
                      <a:pt x="1337" y="886"/>
                      <a:pt x="1371" y="869"/>
                    </a:cubicBezTo>
                    <a:cubicBezTo>
                      <a:pt x="1371" y="880"/>
                      <a:pt x="1372" y="884"/>
                      <a:pt x="1373" y="884"/>
                    </a:cubicBezTo>
                    <a:cubicBezTo>
                      <a:pt x="1377" y="884"/>
                      <a:pt x="1387" y="855"/>
                      <a:pt x="1402" y="855"/>
                    </a:cubicBezTo>
                    <a:cubicBezTo>
                      <a:pt x="1408" y="855"/>
                      <a:pt x="1414" y="859"/>
                      <a:pt x="1421" y="869"/>
                    </a:cubicBezTo>
                    <a:cubicBezTo>
                      <a:pt x="1421" y="819"/>
                      <a:pt x="1421" y="802"/>
                      <a:pt x="1387" y="786"/>
                    </a:cubicBezTo>
                    <a:cubicBezTo>
                      <a:pt x="1371" y="802"/>
                      <a:pt x="1387" y="802"/>
                      <a:pt x="1371" y="819"/>
                    </a:cubicBezTo>
                    <a:cubicBezTo>
                      <a:pt x="1371" y="812"/>
                      <a:pt x="1370" y="809"/>
                      <a:pt x="1369" y="809"/>
                    </a:cubicBezTo>
                    <a:cubicBezTo>
                      <a:pt x="1365" y="809"/>
                      <a:pt x="1359" y="822"/>
                      <a:pt x="1352" y="822"/>
                    </a:cubicBezTo>
                    <a:cubicBezTo>
                      <a:pt x="1347" y="822"/>
                      <a:pt x="1342" y="817"/>
                      <a:pt x="1337" y="802"/>
                    </a:cubicBezTo>
                    <a:cubicBezTo>
                      <a:pt x="1354" y="786"/>
                      <a:pt x="1404" y="786"/>
                      <a:pt x="1404" y="769"/>
                    </a:cubicBezTo>
                    <a:cubicBezTo>
                      <a:pt x="1393" y="763"/>
                      <a:pt x="1386" y="761"/>
                      <a:pt x="1379" y="761"/>
                    </a:cubicBezTo>
                    <a:cubicBezTo>
                      <a:pt x="1367" y="761"/>
                      <a:pt x="1360" y="769"/>
                      <a:pt x="1337" y="769"/>
                    </a:cubicBezTo>
                    <a:cubicBezTo>
                      <a:pt x="1337" y="752"/>
                      <a:pt x="1346" y="752"/>
                      <a:pt x="1354" y="752"/>
                    </a:cubicBezTo>
                    <a:cubicBezTo>
                      <a:pt x="1362" y="752"/>
                      <a:pt x="1371" y="752"/>
                      <a:pt x="1371" y="735"/>
                    </a:cubicBezTo>
                    <a:cubicBezTo>
                      <a:pt x="1371" y="735"/>
                      <a:pt x="1371" y="719"/>
                      <a:pt x="1371" y="719"/>
                    </a:cubicBezTo>
                    <a:cubicBezTo>
                      <a:pt x="1354" y="719"/>
                      <a:pt x="1354" y="735"/>
                      <a:pt x="1337" y="735"/>
                    </a:cubicBezTo>
                    <a:cubicBezTo>
                      <a:pt x="1337" y="685"/>
                      <a:pt x="1387" y="702"/>
                      <a:pt x="1387" y="669"/>
                    </a:cubicBezTo>
                    <a:cubicBezTo>
                      <a:pt x="1371" y="652"/>
                      <a:pt x="1371" y="602"/>
                      <a:pt x="1337" y="568"/>
                    </a:cubicBezTo>
                    <a:cubicBezTo>
                      <a:pt x="1315" y="568"/>
                      <a:pt x="1308" y="554"/>
                      <a:pt x="1295" y="554"/>
                    </a:cubicBezTo>
                    <a:cubicBezTo>
                      <a:pt x="1289" y="554"/>
                      <a:pt x="1282" y="557"/>
                      <a:pt x="1271" y="568"/>
                    </a:cubicBezTo>
                    <a:cubicBezTo>
                      <a:pt x="1287" y="535"/>
                      <a:pt x="1237" y="552"/>
                      <a:pt x="1237" y="535"/>
                    </a:cubicBezTo>
                    <a:cubicBezTo>
                      <a:pt x="1237" y="518"/>
                      <a:pt x="1237" y="485"/>
                      <a:pt x="1254" y="468"/>
                    </a:cubicBezTo>
                    <a:cubicBezTo>
                      <a:pt x="1282" y="468"/>
                      <a:pt x="1274" y="505"/>
                      <a:pt x="1292" y="505"/>
                    </a:cubicBezTo>
                    <a:cubicBezTo>
                      <a:pt x="1295" y="505"/>
                      <a:pt x="1299" y="504"/>
                      <a:pt x="1304" y="502"/>
                    </a:cubicBezTo>
                    <a:cubicBezTo>
                      <a:pt x="1294" y="481"/>
                      <a:pt x="1315" y="467"/>
                      <a:pt x="1341" y="467"/>
                    </a:cubicBezTo>
                    <a:cubicBezTo>
                      <a:pt x="1357" y="467"/>
                      <a:pt x="1375" y="472"/>
                      <a:pt x="1387" y="485"/>
                    </a:cubicBezTo>
                    <a:cubicBezTo>
                      <a:pt x="1371" y="485"/>
                      <a:pt x="1371" y="485"/>
                      <a:pt x="1387" y="502"/>
                    </a:cubicBezTo>
                    <a:cubicBezTo>
                      <a:pt x="1387" y="468"/>
                      <a:pt x="1421" y="468"/>
                      <a:pt x="1438" y="435"/>
                    </a:cubicBezTo>
                    <a:cubicBezTo>
                      <a:pt x="1404" y="435"/>
                      <a:pt x="1371" y="418"/>
                      <a:pt x="1337" y="418"/>
                    </a:cubicBezTo>
                    <a:cubicBezTo>
                      <a:pt x="1354" y="351"/>
                      <a:pt x="1371" y="351"/>
                      <a:pt x="1337" y="301"/>
                    </a:cubicBezTo>
                    <a:cubicBezTo>
                      <a:pt x="1347" y="296"/>
                      <a:pt x="1354" y="294"/>
                      <a:pt x="1359" y="294"/>
                    </a:cubicBezTo>
                    <a:cubicBezTo>
                      <a:pt x="1371" y="294"/>
                      <a:pt x="1371" y="306"/>
                      <a:pt x="1371" y="318"/>
                    </a:cubicBezTo>
                    <a:cubicBezTo>
                      <a:pt x="1437" y="251"/>
                      <a:pt x="1322" y="152"/>
                      <a:pt x="1223" y="151"/>
                    </a:cubicBezTo>
                    <a:lnTo>
                      <a:pt x="1223" y="151"/>
                    </a:lnTo>
                    <a:cubicBezTo>
                      <a:pt x="1225" y="147"/>
                      <a:pt x="1224" y="142"/>
                      <a:pt x="1220" y="134"/>
                    </a:cubicBezTo>
                    <a:cubicBezTo>
                      <a:pt x="1198" y="134"/>
                      <a:pt x="1198" y="127"/>
                      <a:pt x="1191" y="127"/>
                    </a:cubicBezTo>
                    <a:cubicBezTo>
                      <a:pt x="1187" y="127"/>
                      <a:pt x="1181" y="128"/>
                      <a:pt x="1170" y="134"/>
                    </a:cubicBezTo>
                    <a:cubicBezTo>
                      <a:pt x="1154" y="84"/>
                      <a:pt x="1170" y="34"/>
                      <a:pt x="1170"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0"/>
              <p:cNvSpPr/>
              <p:nvPr/>
            </p:nvSpPr>
            <p:spPr>
              <a:xfrm>
                <a:off x="4758760" y="5327519"/>
                <a:ext cx="64613" cy="86494"/>
              </a:xfrm>
              <a:custGeom>
                <a:avLst/>
                <a:gdLst/>
                <a:ahLst/>
                <a:cxnLst/>
                <a:rect l="l" t="t" r="r" b="b"/>
                <a:pathLst>
                  <a:path w="753" h="1008" extrusionOk="0">
                    <a:moveTo>
                      <a:pt x="251" y="1"/>
                    </a:moveTo>
                    <a:cubicBezTo>
                      <a:pt x="233" y="1"/>
                      <a:pt x="228" y="22"/>
                      <a:pt x="201" y="22"/>
                    </a:cubicBezTo>
                    <a:cubicBezTo>
                      <a:pt x="225" y="46"/>
                      <a:pt x="214" y="62"/>
                      <a:pt x="200" y="62"/>
                    </a:cubicBezTo>
                    <a:cubicBezTo>
                      <a:pt x="194" y="62"/>
                      <a:pt x="189" y="60"/>
                      <a:pt x="184" y="55"/>
                    </a:cubicBezTo>
                    <a:lnTo>
                      <a:pt x="184" y="55"/>
                    </a:lnTo>
                    <a:cubicBezTo>
                      <a:pt x="151" y="106"/>
                      <a:pt x="218" y="89"/>
                      <a:pt x="201" y="172"/>
                    </a:cubicBezTo>
                    <a:cubicBezTo>
                      <a:pt x="209" y="164"/>
                      <a:pt x="226" y="160"/>
                      <a:pt x="243" y="160"/>
                    </a:cubicBezTo>
                    <a:cubicBezTo>
                      <a:pt x="259" y="160"/>
                      <a:pt x="276" y="164"/>
                      <a:pt x="284" y="172"/>
                    </a:cubicBezTo>
                    <a:cubicBezTo>
                      <a:pt x="280" y="177"/>
                      <a:pt x="275" y="178"/>
                      <a:pt x="270" y="178"/>
                    </a:cubicBezTo>
                    <a:cubicBezTo>
                      <a:pt x="264" y="178"/>
                      <a:pt x="258" y="177"/>
                      <a:pt x="253" y="177"/>
                    </a:cubicBezTo>
                    <a:cubicBezTo>
                      <a:pt x="243" y="177"/>
                      <a:pt x="234" y="181"/>
                      <a:pt x="234" y="206"/>
                    </a:cubicBezTo>
                    <a:cubicBezTo>
                      <a:pt x="214" y="196"/>
                      <a:pt x="181" y="179"/>
                      <a:pt x="155" y="179"/>
                    </a:cubicBezTo>
                    <a:cubicBezTo>
                      <a:pt x="138" y="179"/>
                      <a:pt x="124" y="186"/>
                      <a:pt x="117" y="206"/>
                    </a:cubicBezTo>
                    <a:cubicBezTo>
                      <a:pt x="101" y="172"/>
                      <a:pt x="84" y="172"/>
                      <a:pt x="84" y="139"/>
                    </a:cubicBezTo>
                    <a:cubicBezTo>
                      <a:pt x="67" y="172"/>
                      <a:pt x="34" y="206"/>
                      <a:pt x="0" y="222"/>
                    </a:cubicBezTo>
                    <a:cubicBezTo>
                      <a:pt x="9" y="218"/>
                      <a:pt x="17" y="216"/>
                      <a:pt x="25" y="216"/>
                    </a:cubicBezTo>
                    <a:cubicBezTo>
                      <a:pt x="48" y="216"/>
                      <a:pt x="67" y="235"/>
                      <a:pt x="67" y="273"/>
                    </a:cubicBezTo>
                    <a:cubicBezTo>
                      <a:pt x="67" y="277"/>
                      <a:pt x="70" y="279"/>
                      <a:pt x="73" y="279"/>
                    </a:cubicBezTo>
                    <a:cubicBezTo>
                      <a:pt x="83" y="279"/>
                      <a:pt x="101" y="264"/>
                      <a:pt x="101" y="239"/>
                    </a:cubicBezTo>
                    <a:cubicBezTo>
                      <a:pt x="117" y="264"/>
                      <a:pt x="130" y="264"/>
                      <a:pt x="140" y="264"/>
                    </a:cubicBezTo>
                    <a:cubicBezTo>
                      <a:pt x="151" y="264"/>
                      <a:pt x="159" y="264"/>
                      <a:pt x="167" y="289"/>
                    </a:cubicBezTo>
                    <a:cubicBezTo>
                      <a:pt x="190" y="284"/>
                      <a:pt x="208" y="282"/>
                      <a:pt x="224" y="282"/>
                    </a:cubicBezTo>
                    <a:cubicBezTo>
                      <a:pt x="255" y="282"/>
                      <a:pt x="273" y="289"/>
                      <a:pt x="284" y="289"/>
                    </a:cubicBezTo>
                    <a:cubicBezTo>
                      <a:pt x="284" y="289"/>
                      <a:pt x="309" y="326"/>
                      <a:pt x="295" y="326"/>
                    </a:cubicBezTo>
                    <a:cubicBezTo>
                      <a:pt x="293" y="326"/>
                      <a:pt x="289" y="325"/>
                      <a:pt x="284" y="323"/>
                    </a:cubicBezTo>
                    <a:lnTo>
                      <a:pt x="284" y="323"/>
                    </a:lnTo>
                    <a:cubicBezTo>
                      <a:pt x="296" y="339"/>
                      <a:pt x="305" y="343"/>
                      <a:pt x="313" y="343"/>
                    </a:cubicBezTo>
                    <a:cubicBezTo>
                      <a:pt x="319" y="343"/>
                      <a:pt x="325" y="341"/>
                      <a:pt x="330" y="341"/>
                    </a:cubicBezTo>
                    <a:cubicBezTo>
                      <a:pt x="338" y="341"/>
                      <a:pt x="345" y="346"/>
                      <a:pt x="351" y="373"/>
                    </a:cubicBezTo>
                    <a:cubicBezTo>
                      <a:pt x="401" y="373"/>
                      <a:pt x="418" y="323"/>
                      <a:pt x="435" y="289"/>
                    </a:cubicBezTo>
                    <a:cubicBezTo>
                      <a:pt x="485" y="289"/>
                      <a:pt x="502" y="323"/>
                      <a:pt x="552" y="323"/>
                    </a:cubicBezTo>
                    <a:cubicBezTo>
                      <a:pt x="552" y="342"/>
                      <a:pt x="546" y="350"/>
                      <a:pt x="538" y="350"/>
                    </a:cubicBezTo>
                    <a:cubicBezTo>
                      <a:pt x="532" y="350"/>
                      <a:pt x="525" y="346"/>
                      <a:pt x="518" y="339"/>
                    </a:cubicBezTo>
                    <a:cubicBezTo>
                      <a:pt x="485" y="423"/>
                      <a:pt x="385" y="323"/>
                      <a:pt x="385" y="473"/>
                    </a:cubicBezTo>
                    <a:cubicBezTo>
                      <a:pt x="393" y="465"/>
                      <a:pt x="401" y="461"/>
                      <a:pt x="410" y="461"/>
                    </a:cubicBezTo>
                    <a:cubicBezTo>
                      <a:pt x="418" y="461"/>
                      <a:pt x="426" y="465"/>
                      <a:pt x="435" y="473"/>
                    </a:cubicBezTo>
                    <a:cubicBezTo>
                      <a:pt x="435" y="473"/>
                      <a:pt x="451" y="456"/>
                      <a:pt x="451" y="440"/>
                    </a:cubicBezTo>
                    <a:cubicBezTo>
                      <a:pt x="468" y="440"/>
                      <a:pt x="468" y="473"/>
                      <a:pt x="468" y="507"/>
                    </a:cubicBezTo>
                    <a:cubicBezTo>
                      <a:pt x="451" y="523"/>
                      <a:pt x="435" y="523"/>
                      <a:pt x="418" y="540"/>
                    </a:cubicBezTo>
                    <a:cubicBezTo>
                      <a:pt x="435" y="607"/>
                      <a:pt x="401" y="657"/>
                      <a:pt x="401" y="740"/>
                    </a:cubicBezTo>
                    <a:cubicBezTo>
                      <a:pt x="406" y="738"/>
                      <a:pt x="411" y="737"/>
                      <a:pt x="415" y="737"/>
                    </a:cubicBezTo>
                    <a:cubicBezTo>
                      <a:pt x="432" y="737"/>
                      <a:pt x="443" y="752"/>
                      <a:pt x="448" y="752"/>
                    </a:cubicBezTo>
                    <a:cubicBezTo>
                      <a:pt x="450" y="752"/>
                      <a:pt x="451" y="749"/>
                      <a:pt x="451" y="740"/>
                    </a:cubicBezTo>
                    <a:cubicBezTo>
                      <a:pt x="468" y="740"/>
                      <a:pt x="468" y="774"/>
                      <a:pt x="468" y="791"/>
                    </a:cubicBezTo>
                    <a:cubicBezTo>
                      <a:pt x="438" y="820"/>
                      <a:pt x="435" y="877"/>
                      <a:pt x="387" y="877"/>
                    </a:cubicBezTo>
                    <a:cubicBezTo>
                      <a:pt x="382" y="877"/>
                      <a:pt x="375" y="876"/>
                      <a:pt x="368" y="874"/>
                    </a:cubicBezTo>
                    <a:cubicBezTo>
                      <a:pt x="368" y="941"/>
                      <a:pt x="301" y="958"/>
                      <a:pt x="335" y="1008"/>
                    </a:cubicBezTo>
                    <a:cubicBezTo>
                      <a:pt x="385" y="958"/>
                      <a:pt x="435" y="991"/>
                      <a:pt x="435" y="874"/>
                    </a:cubicBezTo>
                    <a:cubicBezTo>
                      <a:pt x="502" y="841"/>
                      <a:pt x="552" y="757"/>
                      <a:pt x="635" y="707"/>
                    </a:cubicBezTo>
                    <a:cubicBezTo>
                      <a:pt x="652" y="724"/>
                      <a:pt x="652" y="740"/>
                      <a:pt x="685" y="740"/>
                    </a:cubicBezTo>
                    <a:cubicBezTo>
                      <a:pt x="702" y="690"/>
                      <a:pt x="719" y="657"/>
                      <a:pt x="752" y="640"/>
                    </a:cubicBezTo>
                    <a:cubicBezTo>
                      <a:pt x="736" y="590"/>
                      <a:pt x="719" y="573"/>
                      <a:pt x="702" y="557"/>
                    </a:cubicBezTo>
                    <a:cubicBezTo>
                      <a:pt x="652" y="590"/>
                      <a:pt x="602" y="607"/>
                      <a:pt x="585" y="674"/>
                    </a:cubicBezTo>
                    <a:cubicBezTo>
                      <a:pt x="578" y="676"/>
                      <a:pt x="572" y="677"/>
                      <a:pt x="566" y="677"/>
                    </a:cubicBezTo>
                    <a:cubicBezTo>
                      <a:pt x="534" y="677"/>
                      <a:pt x="528" y="640"/>
                      <a:pt x="485" y="640"/>
                    </a:cubicBezTo>
                    <a:cubicBezTo>
                      <a:pt x="485" y="629"/>
                      <a:pt x="487" y="625"/>
                      <a:pt x="490" y="625"/>
                    </a:cubicBezTo>
                    <a:cubicBezTo>
                      <a:pt x="496" y="625"/>
                      <a:pt x="507" y="640"/>
                      <a:pt x="518" y="640"/>
                    </a:cubicBezTo>
                    <a:cubicBezTo>
                      <a:pt x="518" y="607"/>
                      <a:pt x="518" y="607"/>
                      <a:pt x="518" y="590"/>
                    </a:cubicBezTo>
                    <a:cubicBezTo>
                      <a:pt x="510" y="599"/>
                      <a:pt x="504" y="602"/>
                      <a:pt x="501" y="602"/>
                    </a:cubicBezTo>
                    <a:cubicBezTo>
                      <a:pt x="492" y="602"/>
                      <a:pt x="492" y="587"/>
                      <a:pt x="480" y="587"/>
                    </a:cubicBezTo>
                    <a:cubicBezTo>
                      <a:pt x="477" y="587"/>
                      <a:pt x="473" y="588"/>
                      <a:pt x="468" y="590"/>
                    </a:cubicBezTo>
                    <a:cubicBezTo>
                      <a:pt x="502" y="557"/>
                      <a:pt x="518" y="456"/>
                      <a:pt x="468" y="456"/>
                    </a:cubicBezTo>
                    <a:cubicBezTo>
                      <a:pt x="505" y="419"/>
                      <a:pt x="547" y="408"/>
                      <a:pt x="589" y="408"/>
                    </a:cubicBezTo>
                    <a:cubicBezTo>
                      <a:pt x="622" y="408"/>
                      <a:pt x="656" y="416"/>
                      <a:pt x="685" y="423"/>
                    </a:cubicBezTo>
                    <a:lnTo>
                      <a:pt x="685" y="373"/>
                    </a:lnTo>
                    <a:cubicBezTo>
                      <a:pt x="702" y="390"/>
                      <a:pt x="719" y="390"/>
                      <a:pt x="736" y="406"/>
                    </a:cubicBezTo>
                    <a:cubicBezTo>
                      <a:pt x="736" y="339"/>
                      <a:pt x="752" y="306"/>
                      <a:pt x="719" y="256"/>
                    </a:cubicBezTo>
                    <a:cubicBezTo>
                      <a:pt x="669" y="273"/>
                      <a:pt x="602" y="273"/>
                      <a:pt x="568" y="306"/>
                    </a:cubicBezTo>
                    <a:cubicBezTo>
                      <a:pt x="555" y="293"/>
                      <a:pt x="552" y="268"/>
                      <a:pt x="534" y="268"/>
                    </a:cubicBezTo>
                    <a:cubicBezTo>
                      <a:pt x="530" y="268"/>
                      <a:pt x="525" y="269"/>
                      <a:pt x="518" y="273"/>
                    </a:cubicBezTo>
                    <a:cubicBezTo>
                      <a:pt x="535" y="256"/>
                      <a:pt x="535" y="239"/>
                      <a:pt x="552" y="222"/>
                    </a:cubicBezTo>
                    <a:cubicBezTo>
                      <a:pt x="568" y="239"/>
                      <a:pt x="568" y="273"/>
                      <a:pt x="585" y="289"/>
                    </a:cubicBezTo>
                    <a:cubicBezTo>
                      <a:pt x="585" y="242"/>
                      <a:pt x="571" y="137"/>
                      <a:pt x="514" y="137"/>
                    </a:cubicBezTo>
                    <a:cubicBezTo>
                      <a:pt x="510" y="137"/>
                      <a:pt x="506" y="138"/>
                      <a:pt x="502" y="139"/>
                    </a:cubicBezTo>
                    <a:cubicBezTo>
                      <a:pt x="507" y="149"/>
                      <a:pt x="503" y="151"/>
                      <a:pt x="495" y="151"/>
                    </a:cubicBezTo>
                    <a:cubicBezTo>
                      <a:pt x="487" y="151"/>
                      <a:pt x="475" y="149"/>
                      <a:pt x="466" y="149"/>
                    </a:cubicBezTo>
                    <a:cubicBezTo>
                      <a:pt x="454" y="149"/>
                      <a:pt x="445" y="153"/>
                      <a:pt x="451" y="172"/>
                    </a:cubicBezTo>
                    <a:cubicBezTo>
                      <a:pt x="450" y="174"/>
                      <a:pt x="447" y="175"/>
                      <a:pt x="444" y="175"/>
                    </a:cubicBezTo>
                    <a:cubicBezTo>
                      <a:pt x="428" y="175"/>
                      <a:pt x="398" y="153"/>
                      <a:pt x="381" y="153"/>
                    </a:cubicBezTo>
                    <a:cubicBezTo>
                      <a:pt x="373" y="153"/>
                      <a:pt x="368" y="158"/>
                      <a:pt x="368" y="172"/>
                    </a:cubicBezTo>
                    <a:cubicBezTo>
                      <a:pt x="335" y="139"/>
                      <a:pt x="301" y="89"/>
                      <a:pt x="234" y="72"/>
                    </a:cubicBezTo>
                    <a:cubicBezTo>
                      <a:pt x="234" y="72"/>
                      <a:pt x="251" y="55"/>
                      <a:pt x="234" y="55"/>
                    </a:cubicBezTo>
                    <a:cubicBezTo>
                      <a:pt x="249" y="40"/>
                      <a:pt x="274" y="32"/>
                      <a:pt x="296" y="32"/>
                    </a:cubicBezTo>
                    <a:cubicBezTo>
                      <a:pt x="323" y="32"/>
                      <a:pt x="344" y="45"/>
                      <a:pt x="335" y="72"/>
                    </a:cubicBezTo>
                    <a:cubicBezTo>
                      <a:pt x="338" y="78"/>
                      <a:pt x="341" y="81"/>
                      <a:pt x="344" y="81"/>
                    </a:cubicBezTo>
                    <a:cubicBezTo>
                      <a:pt x="356" y="81"/>
                      <a:pt x="365" y="32"/>
                      <a:pt x="351" y="5"/>
                    </a:cubicBezTo>
                    <a:cubicBezTo>
                      <a:pt x="329" y="5"/>
                      <a:pt x="314" y="28"/>
                      <a:pt x="297" y="28"/>
                    </a:cubicBezTo>
                    <a:cubicBezTo>
                      <a:pt x="288" y="28"/>
                      <a:pt x="279" y="22"/>
                      <a:pt x="268" y="5"/>
                    </a:cubicBezTo>
                    <a:cubicBezTo>
                      <a:pt x="261" y="2"/>
                      <a:pt x="256" y="1"/>
                      <a:pt x="251"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0"/>
              <p:cNvSpPr/>
              <p:nvPr/>
            </p:nvSpPr>
            <p:spPr>
              <a:xfrm>
                <a:off x="4485379" y="5560741"/>
                <a:ext cx="36897" cy="68732"/>
              </a:xfrm>
              <a:custGeom>
                <a:avLst/>
                <a:gdLst/>
                <a:ahLst/>
                <a:cxnLst/>
                <a:rect l="l" t="t" r="r" b="b"/>
                <a:pathLst>
                  <a:path w="430" h="801" extrusionOk="0">
                    <a:moveTo>
                      <a:pt x="162" y="307"/>
                    </a:moveTo>
                    <a:cubicBezTo>
                      <a:pt x="167" y="307"/>
                      <a:pt x="172" y="308"/>
                      <a:pt x="179" y="312"/>
                    </a:cubicBezTo>
                    <a:cubicBezTo>
                      <a:pt x="179" y="328"/>
                      <a:pt x="196" y="328"/>
                      <a:pt x="229" y="328"/>
                    </a:cubicBezTo>
                    <a:cubicBezTo>
                      <a:pt x="260" y="390"/>
                      <a:pt x="219" y="480"/>
                      <a:pt x="187" y="480"/>
                    </a:cubicBezTo>
                    <a:cubicBezTo>
                      <a:pt x="184" y="480"/>
                      <a:pt x="181" y="480"/>
                      <a:pt x="179" y="479"/>
                    </a:cubicBezTo>
                    <a:cubicBezTo>
                      <a:pt x="179" y="512"/>
                      <a:pt x="179" y="512"/>
                      <a:pt x="179" y="562"/>
                    </a:cubicBezTo>
                    <a:cubicBezTo>
                      <a:pt x="162" y="562"/>
                      <a:pt x="162" y="545"/>
                      <a:pt x="145" y="529"/>
                    </a:cubicBezTo>
                    <a:cubicBezTo>
                      <a:pt x="145" y="540"/>
                      <a:pt x="142" y="544"/>
                      <a:pt x="137" y="544"/>
                    </a:cubicBezTo>
                    <a:cubicBezTo>
                      <a:pt x="127" y="544"/>
                      <a:pt x="112" y="529"/>
                      <a:pt x="112" y="529"/>
                    </a:cubicBezTo>
                    <a:cubicBezTo>
                      <a:pt x="112" y="495"/>
                      <a:pt x="145" y="495"/>
                      <a:pt x="145" y="445"/>
                    </a:cubicBezTo>
                    <a:lnTo>
                      <a:pt x="145" y="445"/>
                    </a:lnTo>
                    <a:cubicBezTo>
                      <a:pt x="138" y="456"/>
                      <a:pt x="132" y="459"/>
                      <a:pt x="126" y="459"/>
                    </a:cubicBezTo>
                    <a:cubicBezTo>
                      <a:pt x="108" y="459"/>
                      <a:pt x="92" y="422"/>
                      <a:pt x="65" y="422"/>
                    </a:cubicBezTo>
                    <a:cubicBezTo>
                      <a:pt x="59" y="422"/>
                      <a:pt x="53" y="424"/>
                      <a:pt x="45" y="428"/>
                    </a:cubicBezTo>
                    <a:lnTo>
                      <a:pt x="45" y="395"/>
                    </a:lnTo>
                    <a:cubicBezTo>
                      <a:pt x="45" y="395"/>
                      <a:pt x="45" y="388"/>
                      <a:pt x="50" y="388"/>
                    </a:cubicBezTo>
                    <a:cubicBezTo>
                      <a:pt x="53" y="388"/>
                      <a:pt x="56" y="389"/>
                      <a:pt x="62" y="395"/>
                    </a:cubicBezTo>
                    <a:cubicBezTo>
                      <a:pt x="64" y="397"/>
                      <a:pt x="66" y="398"/>
                      <a:pt x="68" y="398"/>
                    </a:cubicBezTo>
                    <a:cubicBezTo>
                      <a:pt x="89" y="398"/>
                      <a:pt x="127" y="343"/>
                      <a:pt x="112" y="328"/>
                    </a:cubicBezTo>
                    <a:cubicBezTo>
                      <a:pt x="139" y="328"/>
                      <a:pt x="144" y="307"/>
                      <a:pt x="162" y="307"/>
                    </a:cubicBezTo>
                    <a:close/>
                    <a:moveTo>
                      <a:pt x="150" y="0"/>
                    </a:moveTo>
                    <a:cubicBezTo>
                      <a:pt x="131" y="0"/>
                      <a:pt x="133" y="96"/>
                      <a:pt x="157" y="96"/>
                    </a:cubicBezTo>
                    <a:cubicBezTo>
                      <a:pt x="159" y="96"/>
                      <a:pt x="160" y="95"/>
                      <a:pt x="162" y="94"/>
                    </a:cubicBezTo>
                    <a:lnTo>
                      <a:pt x="162" y="94"/>
                    </a:lnTo>
                    <a:cubicBezTo>
                      <a:pt x="131" y="141"/>
                      <a:pt x="143" y="230"/>
                      <a:pt x="106" y="230"/>
                    </a:cubicBezTo>
                    <a:cubicBezTo>
                      <a:pt x="102" y="230"/>
                      <a:pt x="99" y="229"/>
                      <a:pt x="95" y="228"/>
                    </a:cubicBezTo>
                    <a:lnTo>
                      <a:pt x="95" y="228"/>
                    </a:lnTo>
                    <a:cubicBezTo>
                      <a:pt x="62" y="295"/>
                      <a:pt x="129" y="278"/>
                      <a:pt x="95" y="328"/>
                    </a:cubicBezTo>
                    <a:cubicBezTo>
                      <a:pt x="79" y="328"/>
                      <a:pt x="62" y="312"/>
                      <a:pt x="62" y="278"/>
                    </a:cubicBezTo>
                    <a:cubicBezTo>
                      <a:pt x="28" y="295"/>
                      <a:pt x="28" y="312"/>
                      <a:pt x="12" y="312"/>
                    </a:cubicBezTo>
                    <a:lnTo>
                      <a:pt x="12" y="629"/>
                    </a:lnTo>
                    <a:cubicBezTo>
                      <a:pt x="28" y="612"/>
                      <a:pt x="45" y="596"/>
                      <a:pt x="79" y="596"/>
                    </a:cubicBezTo>
                    <a:cubicBezTo>
                      <a:pt x="79" y="618"/>
                      <a:pt x="79" y="627"/>
                      <a:pt x="82" y="627"/>
                    </a:cubicBezTo>
                    <a:cubicBezTo>
                      <a:pt x="85" y="627"/>
                      <a:pt x="94" y="614"/>
                      <a:pt x="112" y="596"/>
                    </a:cubicBezTo>
                    <a:lnTo>
                      <a:pt x="112" y="596"/>
                    </a:lnTo>
                    <a:cubicBezTo>
                      <a:pt x="112" y="633"/>
                      <a:pt x="93" y="652"/>
                      <a:pt x="70" y="652"/>
                    </a:cubicBezTo>
                    <a:cubicBezTo>
                      <a:pt x="62" y="652"/>
                      <a:pt x="54" y="650"/>
                      <a:pt x="45" y="646"/>
                    </a:cubicBezTo>
                    <a:cubicBezTo>
                      <a:pt x="45" y="673"/>
                      <a:pt x="0" y="689"/>
                      <a:pt x="12" y="713"/>
                    </a:cubicBezTo>
                    <a:lnTo>
                      <a:pt x="12" y="713"/>
                    </a:lnTo>
                    <a:lnTo>
                      <a:pt x="12" y="746"/>
                    </a:lnTo>
                    <a:cubicBezTo>
                      <a:pt x="25" y="773"/>
                      <a:pt x="50" y="801"/>
                      <a:pt x="86" y="801"/>
                    </a:cubicBezTo>
                    <a:cubicBezTo>
                      <a:pt x="94" y="801"/>
                      <a:pt x="103" y="799"/>
                      <a:pt x="112" y="796"/>
                    </a:cubicBezTo>
                    <a:cubicBezTo>
                      <a:pt x="112" y="771"/>
                      <a:pt x="125" y="771"/>
                      <a:pt x="139" y="771"/>
                    </a:cubicBezTo>
                    <a:cubicBezTo>
                      <a:pt x="154" y="771"/>
                      <a:pt x="170" y="771"/>
                      <a:pt x="179" y="746"/>
                    </a:cubicBezTo>
                    <a:cubicBezTo>
                      <a:pt x="95" y="729"/>
                      <a:pt x="112" y="679"/>
                      <a:pt x="129" y="629"/>
                    </a:cubicBezTo>
                    <a:cubicBezTo>
                      <a:pt x="162" y="629"/>
                      <a:pt x="162" y="596"/>
                      <a:pt x="179" y="596"/>
                    </a:cubicBezTo>
                    <a:cubicBezTo>
                      <a:pt x="196" y="629"/>
                      <a:pt x="196" y="679"/>
                      <a:pt x="229" y="679"/>
                    </a:cubicBezTo>
                    <a:cubicBezTo>
                      <a:pt x="229" y="646"/>
                      <a:pt x="212" y="629"/>
                      <a:pt x="212" y="596"/>
                    </a:cubicBezTo>
                    <a:cubicBezTo>
                      <a:pt x="200" y="571"/>
                      <a:pt x="224" y="556"/>
                      <a:pt x="250" y="556"/>
                    </a:cubicBezTo>
                    <a:cubicBezTo>
                      <a:pt x="260" y="556"/>
                      <a:pt x="270" y="558"/>
                      <a:pt x="279" y="562"/>
                    </a:cubicBezTo>
                    <a:cubicBezTo>
                      <a:pt x="296" y="529"/>
                      <a:pt x="279" y="495"/>
                      <a:pt x="296" y="445"/>
                    </a:cubicBezTo>
                    <a:cubicBezTo>
                      <a:pt x="303" y="456"/>
                      <a:pt x="310" y="460"/>
                      <a:pt x="317" y="460"/>
                    </a:cubicBezTo>
                    <a:cubicBezTo>
                      <a:pt x="334" y="460"/>
                      <a:pt x="348" y="438"/>
                      <a:pt x="356" y="438"/>
                    </a:cubicBezTo>
                    <a:cubicBezTo>
                      <a:pt x="360" y="438"/>
                      <a:pt x="363" y="444"/>
                      <a:pt x="363" y="462"/>
                    </a:cubicBezTo>
                    <a:cubicBezTo>
                      <a:pt x="370" y="464"/>
                      <a:pt x="376" y="465"/>
                      <a:pt x="380" y="465"/>
                    </a:cubicBezTo>
                    <a:cubicBezTo>
                      <a:pt x="409" y="465"/>
                      <a:pt x="401" y="428"/>
                      <a:pt x="429" y="428"/>
                    </a:cubicBezTo>
                    <a:cubicBezTo>
                      <a:pt x="424" y="417"/>
                      <a:pt x="418" y="414"/>
                      <a:pt x="412" y="414"/>
                    </a:cubicBezTo>
                    <a:cubicBezTo>
                      <a:pt x="398" y="414"/>
                      <a:pt x="379" y="428"/>
                      <a:pt x="346" y="428"/>
                    </a:cubicBezTo>
                    <a:cubicBezTo>
                      <a:pt x="346" y="412"/>
                      <a:pt x="329" y="328"/>
                      <a:pt x="363" y="328"/>
                    </a:cubicBezTo>
                    <a:cubicBezTo>
                      <a:pt x="379" y="278"/>
                      <a:pt x="346" y="261"/>
                      <a:pt x="329" y="261"/>
                    </a:cubicBezTo>
                    <a:cubicBezTo>
                      <a:pt x="346" y="245"/>
                      <a:pt x="346" y="228"/>
                      <a:pt x="329" y="211"/>
                    </a:cubicBezTo>
                    <a:cubicBezTo>
                      <a:pt x="329" y="206"/>
                      <a:pt x="329" y="204"/>
                      <a:pt x="330" y="204"/>
                    </a:cubicBezTo>
                    <a:cubicBezTo>
                      <a:pt x="331" y="204"/>
                      <a:pt x="335" y="211"/>
                      <a:pt x="346" y="211"/>
                    </a:cubicBezTo>
                    <a:cubicBezTo>
                      <a:pt x="346" y="178"/>
                      <a:pt x="312" y="195"/>
                      <a:pt x="312" y="144"/>
                    </a:cubicBezTo>
                    <a:cubicBezTo>
                      <a:pt x="306" y="151"/>
                      <a:pt x="301" y="154"/>
                      <a:pt x="297" y="154"/>
                    </a:cubicBezTo>
                    <a:cubicBezTo>
                      <a:pt x="279" y="154"/>
                      <a:pt x="279" y="105"/>
                      <a:pt x="279" y="78"/>
                    </a:cubicBezTo>
                    <a:cubicBezTo>
                      <a:pt x="271" y="75"/>
                      <a:pt x="264" y="74"/>
                      <a:pt x="258" y="74"/>
                    </a:cubicBezTo>
                    <a:cubicBezTo>
                      <a:pt x="238" y="74"/>
                      <a:pt x="226" y="84"/>
                      <a:pt x="219" y="84"/>
                    </a:cubicBezTo>
                    <a:cubicBezTo>
                      <a:pt x="214" y="84"/>
                      <a:pt x="212" y="79"/>
                      <a:pt x="212" y="61"/>
                    </a:cubicBezTo>
                    <a:cubicBezTo>
                      <a:pt x="179" y="78"/>
                      <a:pt x="212" y="78"/>
                      <a:pt x="196" y="111"/>
                    </a:cubicBezTo>
                    <a:cubicBezTo>
                      <a:pt x="205" y="101"/>
                      <a:pt x="213" y="97"/>
                      <a:pt x="220" y="97"/>
                    </a:cubicBezTo>
                    <a:cubicBezTo>
                      <a:pt x="246" y="97"/>
                      <a:pt x="249" y="168"/>
                      <a:pt x="262" y="195"/>
                    </a:cubicBezTo>
                    <a:cubicBezTo>
                      <a:pt x="229" y="228"/>
                      <a:pt x="229" y="211"/>
                      <a:pt x="229" y="261"/>
                    </a:cubicBezTo>
                    <a:cubicBezTo>
                      <a:pt x="196" y="261"/>
                      <a:pt x="196" y="245"/>
                      <a:pt x="179" y="228"/>
                    </a:cubicBezTo>
                    <a:cubicBezTo>
                      <a:pt x="179" y="211"/>
                      <a:pt x="196" y="211"/>
                      <a:pt x="212" y="211"/>
                    </a:cubicBezTo>
                    <a:cubicBezTo>
                      <a:pt x="212" y="195"/>
                      <a:pt x="196" y="178"/>
                      <a:pt x="212" y="161"/>
                    </a:cubicBezTo>
                    <a:cubicBezTo>
                      <a:pt x="204" y="153"/>
                      <a:pt x="200" y="149"/>
                      <a:pt x="196" y="149"/>
                    </a:cubicBezTo>
                    <a:cubicBezTo>
                      <a:pt x="191" y="149"/>
                      <a:pt x="187" y="153"/>
                      <a:pt x="179" y="161"/>
                    </a:cubicBezTo>
                    <a:cubicBezTo>
                      <a:pt x="179" y="148"/>
                      <a:pt x="190" y="123"/>
                      <a:pt x="176" y="123"/>
                    </a:cubicBezTo>
                    <a:cubicBezTo>
                      <a:pt x="173" y="123"/>
                      <a:pt x="168" y="125"/>
                      <a:pt x="162" y="128"/>
                    </a:cubicBezTo>
                    <a:cubicBezTo>
                      <a:pt x="229" y="78"/>
                      <a:pt x="112" y="44"/>
                      <a:pt x="162" y="11"/>
                    </a:cubicBezTo>
                    <a:cubicBezTo>
                      <a:pt x="157" y="4"/>
                      <a:pt x="153" y="0"/>
                      <a:pt x="150"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0"/>
              <p:cNvSpPr/>
              <p:nvPr/>
            </p:nvSpPr>
            <p:spPr>
              <a:xfrm>
                <a:off x="4484950" y="5471331"/>
                <a:ext cx="50197" cy="98936"/>
              </a:xfrm>
              <a:custGeom>
                <a:avLst/>
                <a:gdLst/>
                <a:ahLst/>
                <a:cxnLst/>
                <a:rect l="l" t="t" r="r" b="b"/>
                <a:pathLst>
                  <a:path w="585" h="1153" extrusionOk="0">
                    <a:moveTo>
                      <a:pt x="17" y="485"/>
                    </a:moveTo>
                    <a:lnTo>
                      <a:pt x="17" y="535"/>
                    </a:lnTo>
                    <a:cubicBezTo>
                      <a:pt x="33" y="535"/>
                      <a:pt x="0" y="585"/>
                      <a:pt x="33" y="585"/>
                    </a:cubicBezTo>
                    <a:cubicBezTo>
                      <a:pt x="33" y="535"/>
                      <a:pt x="33" y="518"/>
                      <a:pt x="17" y="485"/>
                    </a:cubicBezTo>
                    <a:close/>
                    <a:moveTo>
                      <a:pt x="50" y="0"/>
                    </a:moveTo>
                    <a:cubicBezTo>
                      <a:pt x="50" y="17"/>
                      <a:pt x="0" y="0"/>
                      <a:pt x="17" y="34"/>
                    </a:cubicBezTo>
                    <a:lnTo>
                      <a:pt x="17" y="167"/>
                    </a:lnTo>
                    <a:cubicBezTo>
                      <a:pt x="33" y="184"/>
                      <a:pt x="50" y="201"/>
                      <a:pt x="67" y="217"/>
                    </a:cubicBezTo>
                    <a:cubicBezTo>
                      <a:pt x="67" y="217"/>
                      <a:pt x="50" y="234"/>
                      <a:pt x="50" y="234"/>
                    </a:cubicBezTo>
                    <a:cubicBezTo>
                      <a:pt x="84" y="251"/>
                      <a:pt x="134" y="251"/>
                      <a:pt x="117" y="267"/>
                    </a:cubicBezTo>
                    <a:cubicBezTo>
                      <a:pt x="115" y="265"/>
                      <a:pt x="112" y="264"/>
                      <a:pt x="109" y="264"/>
                    </a:cubicBezTo>
                    <a:cubicBezTo>
                      <a:pt x="91" y="264"/>
                      <a:pt x="65" y="303"/>
                      <a:pt x="50" y="318"/>
                    </a:cubicBezTo>
                    <a:cubicBezTo>
                      <a:pt x="33" y="318"/>
                      <a:pt x="33" y="301"/>
                      <a:pt x="17" y="301"/>
                    </a:cubicBezTo>
                    <a:lnTo>
                      <a:pt x="17" y="485"/>
                    </a:lnTo>
                    <a:cubicBezTo>
                      <a:pt x="33" y="485"/>
                      <a:pt x="50" y="468"/>
                      <a:pt x="50" y="451"/>
                    </a:cubicBezTo>
                    <a:cubicBezTo>
                      <a:pt x="53" y="448"/>
                      <a:pt x="57" y="447"/>
                      <a:pt x="60" y="447"/>
                    </a:cubicBezTo>
                    <a:cubicBezTo>
                      <a:pt x="74" y="447"/>
                      <a:pt x="87" y="468"/>
                      <a:pt x="100" y="468"/>
                    </a:cubicBezTo>
                    <a:cubicBezTo>
                      <a:pt x="100" y="451"/>
                      <a:pt x="84" y="451"/>
                      <a:pt x="84" y="435"/>
                    </a:cubicBezTo>
                    <a:cubicBezTo>
                      <a:pt x="97" y="435"/>
                      <a:pt x="100" y="413"/>
                      <a:pt x="117" y="413"/>
                    </a:cubicBezTo>
                    <a:cubicBezTo>
                      <a:pt x="122" y="413"/>
                      <a:pt x="127" y="414"/>
                      <a:pt x="134" y="418"/>
                    </a:cubicBezTo>
                    <a:cubicBezTo>
                      <a:pt x="134" y="485"/>
                      <a:pt x="184" y="451"/>
                      <a:pt x="167" y="501"/>
                    </a:cubicBezTo>
                    <a:cubicBezTo>
                      <a:pt x="201" y="501"/>
                      <a:pt x="201" y="535"/>
                      <a:pt x="234" y="535"/>
                    </a:cubicBezTo>
                    <a:cubicBezTo>
                      <a:pt x="234" y="552"/>
                      <a:pt x="234" y="568"/>
                      <a:pt x="217" y="585"/>
                    </a:cubicBezTo>
                    <a:cubicBezTo>
                      <a:pt x="174" y="571"/>
                      <a:pt x="168" y="531"/>
                      <a:pt x="125" y="531"/>
                    </a:cubicBezTo>
                    <a:cubicBezTo>
                      <a:pt x="118" y="531"/>
                      <a:pt x="110" y="532"/>
                      <a:pt x="100" y="535"/>
                    </a:cubicBezTo>
                    <a:cubicBezTo>
                      <a:pt x="84" y="602"/>
                      <a:pt x="50" y="568"/>
                      <a:pt x="17" y="602"/>
                    </a:cubicBezTo>
                    <a:lnTo>
                      <a:pt x="17" y="618"/>
                    </a:lnTo>
                    <a:cubicBezTo>
                      <a:pt x="17" y="635"/>
                      <a:pt x="17" y="652"/>
                      <a:pt x="17" y="652"/>
                    </a:cubicBezTo>
                    <a:lnTo>
                      <a:pt x="17" y="936"/>
                    </a:lnTo>
                    <a:cubicBezTo>
                      <a:pt x="17" y="969"/>
                      <a:pt x="33" y="953"/>
                      <a:pt x="50" y="969"/>
                    </a:cubicBezTo>
                    <a:cubicBezTo>
                      <a:pt x="17" y="986"/>
                      <a:pt x="17" y="1019"/>
                      <a:pt x="17" y="1036"/>
                    </a:cubicBezTo>
                    <a:lnTo>
                      <a:pt x="17" y="1136"/>
                    </a:lnTo>
                    <a:cubicBezTo>
                      <a:pt x="17" y="1153"/>
                      <a:pt x="17" y="1153"/>
                      <a:pt x="17" y="1153"/>
                    </a:cubicBezTo>
                    <a:cubicBezTo>
                      <a:pt x="50" y="1120"/>
                      <a:pt x="50" y="1103"/>
                      <a:pt x="33" y="1069"/>
                    </a:cubicBezTo>
                    <a:cubicBezTo>
                      <a:pt x="40" y="1066"/>
                      <a:pt x="45" y="1065"/>
                      <a:pt x="50" y="1065"/>
                    </a:cubicBezTo>
                    <a:cubicBezTo>
                      <a:pt x="69" y="1065"/>
                      <a:pt x="77" y="1086"/>
                      <a:pt x="117" y="1086"/>
                    </a:cubicBezTo>
                    <a:cubicBezTo>
                      <a:pt x="100" y="1036"/>
                      <a:pt x="167" y="953"/>
                      <a:pt x="117" y="902"/>
                    </a:cubicBezTo>
                    <a:cubicBezTo>
                      <a:pt x="67" y="902"/>
                      <a:pt x="67" y="869"/>
                      <a:pt x="50" y="836"/>
                    </a:cubicBezTo>
                    <a:lnTo>
                      <a:pt x="50" y="836"/>
                    </a:lnTo>
                    <a:cubicBezTo>
                      <a:pt x="55" y="837"/>
                      <a:pt x="59" y="838"/>
                      <a:pt x="62" y="838"/>
                    </a:cubicBezTo>
                    <a:cubicBezTo>
                      <a:pt x="95" y="838"/>
                      <a:pt x="71" y="769"/>
                      <a:pt x="117" y="769"/>
                    </a:cubicBezTo>
                    <a:cubicBezTo>
                      <a:pt x="134" y="802"/>
                      <a:pt x="150" y="836"/>
                      <a:pt x="167" y="852"/>
                    </a:cubicBezTo>
                    <a:cubicBezTo>
                      <a:pt x="167" y="752"/>
                      <a:pt x="284" y="735"/>
                      <a:pt x="334" y="719"/>
                    </a:cubicBezTo>
                    <a:cubicBezTo>
                      <a:pt x="368" y="668"/>
                      <a:pt x="284" y="635"/>
                      <a:pt x="334" y="618"/>
                    </a:cubicBezTo>
                    <a:lnTo>
                      <a:pt x="334" y="618"/>
                    </a:lnTo>
                    <a:cubicBezTo>
                      <a:pt x="334" y="635"/>
                      <a:pt x="334" y="635"/>
                      <a:pt x="351" y="635"/>
                    </a:cubicBezTo>
                    <a:cubicBezTo>
                      <a:pt x="368" y="602"/>
                      <a:pt x="334" y="602"/>
                      <a:pt x="334" y="585"/>
                    </a:cubicBezTo>
                    <a:cubicBezTo>
                      <a:pt x="341" y="583"/>
                      <a:pt x="348" y="582"/>
                      <a:pt x="355" y="582"/>
                    </a:cubicBezTo>
                    <a:cubicBezTo>
                      <a:pt x="411" y="582"/>
                      <a:pt x="446" y="642"/>
                      <a:pt x="401" y="702"/>
                    </a:cubicBezTo>
                    <a:cubicBezTo>
                      <a:pt x="451" y="702"/>
                      <a:pt x="468" y="735"/>
                      <a:pt x="485" y="752"/>
                    </a:cubicBezTo>
                    <a:cubicBezTo>
                      <a:pt x="485" y="725"/>
                      <a:pt x="493" y="717"/>
                      <a:pt x="504" y="717"/>
                    </a:cubicBezTo>
                    <a:cubicBezTo>
                      <a:pt x="522" y="717"/>
                      <a:pt x="548" y="735"/>
                      <a:pt x="568" y="735"/>
                    </a:cubicBezTo>
                    <a:cubicBezTo>
                      <a:pt x="551" y="668"/>
                      <a:pt x="568" y="602"/>
                      <a:pt x="585" y="535"/>
                    </a:cubicBezTo>
                    <a:lnTo>
                      <a:pt x="585" y="535"/>
                    </a:lnTo>
                    <a:cubicBezTo>
                      <a:pt x="568" y="552"/>
                      <a:pt x="568" y="585"/>
                      <a:pt x="518" y="585"/>
                    </a:cubicBezTo>
                    <a:cubicBezTo>
                      <a:pt x="535" y="535"/>
                      <a:pt x="501" y="518"/>
                      <a:pt x="468" y="501"/>
                    </a:cubicBezTo>
                    <a:cubicBezTo>
                      <a:pt x="434" y="535"/>
                      <a:pt x="401" y="501"/>
                      <a:pt x="384" y="552"/>
                    </a:cubicBezTo>
                    <a:cubicBezTo>
                      <a:pt x="368" y="501"/>
                      <a:pt x="418" y="535"/>
                      <a:pt x="418" y="485"/>
                    </a:cubicBezTo>
                    <a:cubicBezTo>
                      <a:pt x="351" y="435"/>
                      <a:pt x="284" y="384"/>
                      <a:pt x="234" y="318"/>
                    </a:cubicBezTo>
                    <a:cubicBezTo>
                      <a:pt x="264" y="318"/>
                      <a:pt x="294" y="300"/>
                      <a:pt x="321" y="300"/>
                    </a:cubicBezTo>
                    <a:cubicBezTo>
                      <a:pt x="338" y="300"/>
                      <a:pt x="354" y="308"/>
                      <a:pt x="368" y="334"/>
                    </a:cubicBezTo>
                    <a:cubicBezTo>
                      <a:pt x="379" y="334"/>
                      <a:pt x="382" y="327"/>
                      <a:pt x="389" y="327"/>
                    </a:cubicBezTo>
                    <a:cubicBezTo>
                      <a:pt x="392" y="327"/>
                      <a:pt x="395" y="329"/>
                      <a:pt x="401" y="334"/>
                    </a:cubicBezTo>
                    <a:cubicBezTo>
                      <a:pt x="393" y="312"/>
                      <a:pt x="393" y="303"/>
                      <a:pt x="396" y="303"/>
                    </a:cubicBezTo>
                    <a:cubicBezTo>
                      <a:pt x="399" y="303"/>
                      <a:pt x="409" y="316"/>
                      <a:pt x="418" y="334"/>
                    </a:cubicBezTo>
                    <a:cubicBezTo>
                      <a:pt x="434" y="267"/>
                      <a:pt x="418" y="284"/>
                      <a:pt x="418" y="234"/>
                    </a:cubicBezTo>
                    <a:cubicBezTo>
                      <a:pt x="401" y="234"/>
                      <a:pt x="384" y="217"/>
                      <a:pt x="368" y="217"/>
                    </a:cubicBezTo>
                    <a:cubicBezTo>
                      <a:pt x="359" y="251"/>
                      <a:pt x="334" y="251"/>
                      <a:pt x="307" y="251"/>
                    </a:cubicBezTo>
                    <a:cubicBezTo>
                      <a:pt x="280" y="251"/>
                      <a:pt x="251" y="251"/>
                      <a:pt x="234" y="284"/>
                    </a:cubicBezTo>
                    <a:cubicBezTo>
                      <a:pt x="217" y="251"/>
                      <a:pt x="167" y="234"/>
                      <a:pt x="134" y="234"/>
                    </a:cubicBezTo>
                    <a:cubicBezTo>
                      <a:pt x="150" y="217"/>
                      <a:pt x="167" y="217"/>
                      <a:pt x="167" y="201"/>
                    </a:cubicBezTo>
                    <a:cubicBezTo>
                      <a:pt x="134" y="201"/>
                      <a:pt x="134" y="217"/>
                      <a:pt x="117" y="217"/>
                    </a:cubicBezTo>
                    <a:cubicBezTo>
                      <a:pt x="100" y="167"/>
                      <a:pt x="150" y="184"/>
                      <a:pt x="150" y="151"/>
                    </a:cubicBezTo>
                    <a:cubicBezTo>
                      <a:pt x="117" y="134"/>
                      <a:pt x="84" y="100"/>
                      <a:pt x="117" y="100"/>
                    </a:cubicBezTo>
                    <a:cubicBezTo>
                      <a:pt x="67" y="84"/>
                      <a:pt x="50" y="0"/>
                      <a:pt x="50"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0"/>
              <p:cNvSpPr/>
              <p:nvPr/>
            </p:nvSpPr>
            <p:spPr>
              <a:xfrm>
                <a:off x="4484950" y="5348885"/>
                <a:ext cx="87524" cy="122533"/>
              </a:xfrm>
              <a:custGeom>
                <a:avLst/>
                <a:gdLst/>
                <a:ahLst/>
                <a:cxnLst/>
                <a:rect l="l" t="t" r="r" b="b"/>
                <a:pathLst>
                  <a:path w="1020" h="1428" extrusionOk="0">
                    <a:moveTo>
                      <a:pt x="869" y="258"/>
                    </a:moveTo>
                    <a:cubicBezTo>
                      <a:pt x="919" y="258"/>
                      <a:pt x="919" y="291"/>
                      <a:pt x="919" y="324"/>
                    </a:cubicBezTo>
                    <a:cubicBezTo>
                      <a:pt x="911" y="333"/>
                      <a:pt x="902" y="337"/>
                      <a:pt x="894" y="337"/>
                    </a:cubicBezTo>
                    <a:cubicBezTo>
                      <a:pt x="886" y="337"/>
                      <a:pt x="877" y="333"/>
                      <a:pt x="869" y="324"/>
                    </a:cubicBezTo>
                    <a:cubicBezTo>
                      <a:pt x="877" y="316"/>
                      <a:pt x="886" y="316"/>
                      <a:pt x="892" y="316"/>
                    </a:cubicBezTo>
                    <a:cubicBezTo>
                      <a:pt x="898" y="316"/>
                      <a:pt x="902" y="316"/>
                      <a:pt x="902" y="308"/>
                    </a:cubicBezTo>
                    <a:cubicBezTo>
                      <a:pt x="886" y="291"/>
                      <a:pt x="886" y="291"/>
                      <a:pt x="886" y="274"/>
                    </a:cubicBezTo>
                    <a:cubicBezTo>
                      <a:pt x="886" y="274"/>
                      <a:pt x="869" y="274"/>
                      <a:pt x="869" y="258"/>
                    </a:cubicBezTo>
                    <a:close/>
                    <a:moveTo>
                      <a:pt x="17" y="479"/>
                    </a:moveTo>
                    <a:lnTo>
                      <a:pt x="17" y="508"/>
                    </a:lnTo>
                    <a:cubicBezTo>
                      <a:pt x="17" y="491"/>
                      <a:pt x="33" y="491"/>
                      <a:pt x="33" y="491"/>
                    </a:cubicBezTo>
                    <a:cubicBezTo>
                      <a:pt x="24" y="485"/>
                      <a:pt x="19" y="482"/>
                      <a:pt x="17" y="479"/>
                    </a:cubicBezTo>
                    <a:close/>
                    <a:moveTo>
                      <a:pt x="17" y="608"/>
                    </a:moveTo>
                    <a:lnTo>
                      <a:pt x="17" y="659"/>
                    </a:lnTo>
                    <a:cubicBezTo>
                      <a:pt x="50" y="659"/>
                      <a:pt x="50" y="675"/>
                      <a:pt x="50" y="692"/>
                    </a:cubicBezTo>
                    <a:cubicBezTo>
                      <a:pt x="67" y="625"/>
                      <a:pt x="0" y="659"/>
                      <a:pt x="50" y="625"/>
                    </a:cubicBezTo>
                    <a:cubicBezTo>
                      <a:pt x="33" y="625"/>
                      <a:pt x="17" y="608"/>
                      <a:pt x="17" y="608"/>
                    </a:cubicBezTo>
                    <a:close/>
                    <a:moveTo>
                      <a:pt x="17" y="659"/>
                    </a:moveTo>
                    <a:lnTo>
                      <a:pt x="17" y="725"/>
                    </a:lnTo>
                    <a:cubicBezTo>
                      <a:pt x="17" y="709"/>
                      <a:pt x="50" y="709"/>
                      <a:pt x="50" y="692"/>
                    </a:cubicBezTo>
                    <a:cubicBezTo>
                      <a:pt x="33" y="692"/>
                      <a:pt x="17" y="692"/>
                      <a:pt x="17" y="659"/>
                    </a:cubicBezTo>
                    <a:close/>
                    <a:moveTo>
                      <a:pt x="84" y="792"/>
                    </a:moveTo>
                    <a:cubicBezTo>
                      <a:pt x="117" y="792"/>
                      <a:pt x="143" y="829"/>
                      <a:pt x="166" y="829"/>
                    </a:cubicBezTo>
                    <a:cubicBezTo>
                      <a:pt x="178" y="829"/>
                      <a:pt x="189" y="820"/>
                      <a:pt x="201" y="792"/>
                    </a:cubicBezTo>
                    <a:lnTo>
                      <a:pt x="201" y="792"/>
                    </a:lnTo>
                    <a:cubicBezTo>
                      <a:pt x="184" y="892"/>
                      <a:pt x="284" y="876"/>
                      <a:pt x="251" y="993"/>
                    </a:cubicBezTo>
                    <a:cubicBezTo>
                      <a:pt x="241" y="990"/>
                      <a:pt x="233" y="988"/>
                      <a:pt x="227" y="988"/>
                    </a:cubicBezTo>
                    <a:cubicBezTo>
                      <a:pt x="199" y="988"/>
                      <a:pt x="191" y="1013"/>
                      <a:pt x="150" y="1026"/>
                    </a:cubicBezTo>
                    <a:cubicBezTo>
                      <a:pt x="84" y="959"/>
                      <a:pt x="100" y="859"/>
                      <a:pt x="84" y="792"/>
                    </a:cubicBezTo>
                    <a:close/>
                    <a:moveTo>
                      <a:pt x="217" y="1143"/>
                    </a:moveTo>
                    <a:cubicBezTo>
                      <a:pt x="201" y="1160"/>
                      <a:pt x="217" y="1176"/>
                      <a:pt x="217" y="1193"/>
                    </a:cubicBezTo>
                    <a:lnTo>
                      <a:pt x="184" y="1193"/>
                    </a:lnTo>
                    <a:cubicBezTo>
                      <a:pt x="184" y="1160"/>
                      <a:pt x="184" y="1143"/>
                      <a:pt x="217" y="1143"/>
                    </a:cubicBezTo>
                    <a:close/>
                    <a:moveTo>
                      <a:pt x="773" y="0"/>
                    </a:moveTo>
                    <a:cubicBezTo>
                      <a:pt x="748" y="0"/>
                      <a:pt x="718" y="14"/>
                      <a:pt x="718" y="24"/>
                    </a:cubicBezTo>
                    <a:cubicBezTo>
                      <a:pt x="752" y="57"/>
                      <a:pt x="702" y="124"/>
                      <a:pt x="752" y="141"/>
                    </a:cubicBezTo>
                    <a:cubicBezTo>
                      <a:pt x="752" y="174"/>
                      <a:pt x="735" y="174"/>
                      <a:pt x="735" y="191"/>
                    </a:cubicBezTo>
                    <a:cubicBezTo>
                      <a:pt x="730" y="175"/>
                      <a:pt x="725" y="171"/>
                      <a:pt x="719" y="171"/>
                    </a:cubicBezTo>
                    <a:cubicBezTo>
                      <a:pt x="712" y="171"/>
                      <a:pt x="705" y="177"/>
                      <a:pt x="695" y="177"/>
                    </a:cubicBezTo>
                    <a:cubicBezTo>
                      <a:pt x="688" y="177"/>
                      <a:pt x="679" y="173"/>
                      <a:pt x="668" y="157"/>
                    </a:cubicBezTo>
                    <a:lnTo>
                      <a:pt x="668" y="157"/>
                    </a:lnTo>
                    <a:cubicBezTo>
                      <a:pt x="668" y="174"/>
                      <a:pt x="685" y="224"/>
                      <a:pt x="652" y="224"/>
                    </a:cubicBezTo>
                    <a:cubicBezTo>
                      <a:pt x="652" y="210"/>
                      <a:pt x="652" y="205"/>
                      <a:pt x="651" y="205"/>
                    </a:cubicBezTo>
                    <a:cubicBezTo>
                      <a:pt x="650" y="205"/>
                      <a:pt x="648" y="227"/>
                      <a:pt x="640" y="227"/>
                    </a:cubicBezTo>
                    <a:cubicBezTo>
                      <a:pt x="639" y="227"/>
                      <a:pt x="637" y="226"/>
                      <a:pt x="635" y="224"/>
                    </a:cubicBezTo>
                    <a:cubicBezTo>
                      <a:pt x="602" y="224"/>
                      <a:pt x="618" y="191"/>
                      <a:pt x="602" y="191"/>
                    </a:cubicBezTo>
                    <a:cubicBezTo>
                      <a:pt x="602" y="207"/>
                      <a:pt x="551" y="191"/>
                      <a:pt x="551" y="224"/>
                    </a:cubicBezTo>
                    <a:cubicBezTo>
                      <a:pt x="553" y="222"/>
                      <a:pt x="555" y="221"/>
                      <a:pt x="557" y="221"/>
                    </a:cubicBezTo>
                    <a:cubicBezTo>
                      <a:pt x="571" y="221"/>
                      <a:pt x="583" y="274"/>
                      <a:pt x="568" y="274"/>
                    </a:cubicBezTo>
                    <a:cubicBezTo>
                      <a:pt x="576" y="241"/>
                      <a:pt x="560" y="237"/>
                      <a:pt x="543" y="237"/>
                    </a:cubicBezTo>
                    <a:cubicBezTo>
                      <a:pt x="537" y="237"/>
                      <a:pt x="532" y="237"/>
                      <a:pt x="527" y="237"/>
                    </a:cubicBezTo>
                    <a:cubicBezTo>
                      <a:pt x="518" y="237"/>
                      <a:pt x="512" y="235"/>
                      <a:pt x="518" y="224"/>
                    </a:cubicBezTo>
                    <a:lnTo>
                      <a:pt x="518" y="224"/>
                    </a:lnTo>
                    <a:cubicBezTo>
                      <a:pt x="520" y="226"/>
                      <a:pt x="523" y="227"/>
                      <a:pt x="525" y="227"/>
                    </a:cubicBezTo>
                    <a:cubicBezTo>
                      <a:pt x="539" y="227"/>
                      <a:pt x="551" y="186"/>
                      <a:pt x="551" y="157"/>
                    </a:cubicBezTo>
                    <a:cubicBezTo>
                      <a:pt x="558" y="154"/>
                      <a:pt x="565" y="152"/>
                      <a:pt x="571" y="152"/>
                    </a:cubicBezTo>
                    <a:cubicBezTo>
                      <a:pt x="586" y="152"/>
                      <a:pt x="597" y="162"/>
                      <a:pt x="607" y="162"/>
                    </a:cubicBezTo>
                    <a:cubicBezTo>
                      <a:pt x="611" y="162"/>
                      <a:pt x="615" y="161"/>
                      <a:pt x="618" y="157"/>
                    </a:cubicBezTo>
                    <a:cubicBezTo>
                      <a:pt x="585" y="124"/>
                      <a:pt x="568" y="107"/>
                      <a:pt x="535" y="90"/>
                    </a:cubicBezTo>
                    <a:cubicBezTo>
                      <a:pt x="518" y="107"/>
                      <a:pt x="501" y="90"/>
                      <a:pt x="485" y="124"/>
                    </a:cubicBezTo>
                    <a:cubicBezTo>
                      <a:pt x="518" y="141"/>
                      <a:pt x="451" y="141"/>
                      <a:pt x="468" y="174"/>
                    </a:cubicBezTo>
                    <a:cubicBezTo>
                      <a:pt x="434" y="174"/>
                      <a:pt x="451" y="157"/>
                      <a:pt x="418" y="157"/>
                    </a:cubicBezTo>
                    <a:cubicBezTo>
                      <a:pt x="418" y="207"/>
                      <a:pt x="368" y="224"/>
                      <a:pt x="334" y="258"/>
                    </a:cubicBezTo>
                    <a:cubicBezTo>
                      <a:pt x="334" y="224"/>
                      <a:pt x="317" y="207"/>
                      <a:pt x="301" y="207"/>
                    </a:cubicBezTo>
                    <a:cubicBezTo>
                      <a:pt x="284" y="274"/>
                      <a:pt x="251" y="258"/>
                      <a:pt x="267" y="291"/>
                    </a:cubicBezTo>
                    <a:lnTo>
                      <a:pt x="234" y="291"/>
                    </a:lnTo>
                    <a:cubicBezTo>
                      <a:pt x="234" y="291"/>
                      <a:pt x="251" y="308"/>
                      <a:pt x="251" y="324"/>
                    </a:cubicBezTo>
                    <a:cubicBezTo>
                      <a:pt x="238" y="333"/>
                      <a:pt x="228" y="336"/>
                      <a:pt x="220" y="336"/>
                    </a:cubicBezTo>
                    <a:cubicBezTo>
                      <a:pt x="203" y="336"/>
                      <a:pt x="195" y="321"/>
                      <a:pt x="180" y="321"/>
                    </a:cubicBezTo>
                    <a:cubicBezTo>
                      <a:pt x="176" y="321"/>
                      <a:pt x="172" y="322"/>
                      <a:pt x="167" y="324"/>
                    </a:cubicBezTo>
                    <a:cubicBezTo>
                      <a:pt x="184" y="291"/>
                      <a:pt x="184" y="308"/>
                      <a:pt x="167" y="291"/>
                    </a:cubicBezTo>
                    <a:cubicBezTo>
                      <a:pt x="201" y="274"/>
                      <a:pt x="201" y="241"/>
                      <a:pt x="217" y="207"/>
                    </a:cubicBezTo>
                    <a:cubicBezTo>
                      <a:pt x="201" y="191"/>
                      <a:pt x="184" y="191"/>
                      <a:pt x="184" y="174"/>
                    </a:cubicBezTo>
                    <a:lnTo>
                      <a:pt x="150" y="191"/>
                    </a:lnTo>
                    <a:cubicBezTo>
                      <a:pt x="150" y="207"/>
                      <a:pt x="134" y="207"/>
                      <a:pt x="167" y="241"/>
                    </a:cubicBezTo>
                    <a:cubicBezTo>
                      <a:pt x="84" y="258"/>
                      <a:pt x="117" y="341"/>
                      <a:pt x="100" y="391"/>
                    </a:cubicBezTo>
                    <a:cubicBezTo>
                      <a:pt x="67" y="391"/>
                      <a:pt x="50" y="391"/>
                      <a:pt x="50" y="408"/>
                    </a:cubicBezTo>
                    <a:cubicBezTo>
                      <a:pt x="17" y="391"/>
                      <a:pt x="67" y="374"/>
                      <a:pt x="33" y="358"/>
                    </a:cubicBezTo>
                    <a:cubicBezTo>
                      <a:pt x="17" y="358"/>
                      <a:pt x="17" y="391"/>
                      <a:pt x="17" y="391"/>
                    </a:cubicBezTo>
                    <a:lnTo>
                      <a:pt x="17" y="476"/>
                    </a:lnTo>
                    <a:lnTo>
                      <a:pt x="17" y="476"/>
                    </a:lnTo>
                    <a:cubicBezTo>
                      <a:pt x="17" y="476"/>
                      <a:pt x="17" y="476"/>
                      <a:pt x="17" y="476"/>
                    </a:cubicBezTo>
                    <a:cubicBezTo>
                      <a:pt x="14" y="476"/>
                      <a:pt x="14" y="477"/>
                      <a:pt x="17" y="479"/>
                    </a:cubicBezTo>
                    <a:lnTo>
                      <a:pt x="17" y="479"/>
                    </a:lnTo>
                    <a:lnTo>
                      <a:pt x="17" y="476"/>
                    </a:lnTo>
                    <a:lnTo>
                      <a:pt x="17" y="476"/>
                    </a:lnTo>
                    <a:cubicBezTo>
                      <a:pt x="21" y="476"/>
                      <a:pt x="34" y="480"/>
                      <a:pt x="42" y="480"/>
                    </a:cubicBezTo>
                    <a:cubicBezTo>
                      <a:pt x="47" y="480"/>
                      <a:pt x="50" y="479"/>
                      <a:pt x="50" y="475"/>
                    </a:cubicBezTo>
                    <a:cubicBezTo>
                      <a:pt x="50" y="458"/>
                      <a:pt x="33" y="458"/>
                      <a:pt x="33" y="425"/>
                    </a:cubicBezTo>
                    <a:cubicBezTo>
                      <a:pt x="47" y="425"/>
                      <a:pt x="49" y="403"/>
                      <a:pt x="59" y="403"/>
                    </a:cubicBezTo>
                    <a:cubicBezTo>
                      <a:pt x="61" y="403"/>
                      <a:pt x="64" y="405"/>
                      <a:pt x="67" y="408"/>
                    </a:cubicBezTo>
                    <a:cubicBezTo>
                      <a:pt x="84" y="425"/>
                      <a:pt x="84" y="475"/>
                      <a:pt x="100" y="475"/>
                    </a:cubicBezTo>
                    <a:cubicBezTo>
                      <a:pt x="100" y="453"/>
                      <a:pt x="116" y="447"/>
                      <a:pt x="134" y="447"/>
                    </a:cubicBezTo>
                    <a:cubicBezTo>
                      <a:pt x="160" y="447"/>
                      <a:pt x="191" y="458"/>
                      <a:pt x="201" y="458"/>
                    </a:cubicBezTo>
                    <a:cubicBezTo>
                      <a:pt x="217" y="441"/>
                      <a:pt x="217" y="425"/>
                      <a:pt x="251" y="425"/>
                    </a:cubicBezTo>
                    <a:cubicBezTo>
                      <a:pt x="284" y="441"/>
                      <a:pt x="251" y="458"/>
                      <a:pt x="251" y="508"/>
                    </a:cubicBezTo>
                    <a:cubicBezTo>
                      <a:pt x="255" y="506"/>
                      <a:pt x="259" y="505"/>
                      <a:pt x="262" y="505"/>
                    </a:cubicBezTo>
                    <a:cubicBezTo>
                      <a:pt x="280" y="505"/>
                      <a:pt x="270" y="542"/>
                      <a:pt x="284" y="542"/>
                    </a:cubicBezTo>
                    <a:cubicBezTo>
                      <a:pt x="317" y="542"/>
                      <a:pt x="317" y="525"/>
                      <a:pt x="334" y="508"/>
                    </a:cubicBezTo>
                    <a:cubicBezTo>
                      <a:pt x="317" y="508"/>
                      <a:pt x="301" y="508"/>
                      <a:pt x="301" y="491"/>
                    </a:cubicBezTo>
                    <a:cubicBezTo>
                      <a:pt x="351" y="475"/>
                      <a:pt x="267" y="408"/>
                      <a:pt x="351" y="391"/>
                    </a:cubicBezTo>
                    <a:cubicBezTo>
                      <a:pt x="368" y="374"/>
                      <a:pt x="351" y="391"/>
                      <a:pt x="368" y="358"/>
                    </a:cubicBezTo>
                    <a:cubicBezTo>
                      <a:pt x="368" y="374"/>
                      <a:pt x="451" y="358"/>
                      <a:pt x="434" y="391"/>
                    </a:cubicBezTo>
                    <a:cubicBezTo>
                      <a:pt x="468" y="391"/>
                      <a:pt x="485" y="374"/>
                      <a:pt x="485" y="341"/>
                    </a:cubicBezTo>
                    <a:lnTo>
                      <a:pt x="485" y="341"/>
                    </a:lnTo>
                    <a:cubicBezTo>
                      <a:pt x="477" y="344"/>
                      <a:pt x="470" y="345"/>
                      <a:pt x="464" y="345"/>
                    </a:cubicBezTo>
                    <a:cubicBezTo>
                      <a:pt x="444" y="345"/>
                      <a:pt x="431" y="335"/>
                      <a:pt x="420" y="335"/>
                    </a:cubicBezTo>
                    <a:cubicBezTo>
                      <a:pt x="413" y="335"/>
                      <a:pt x="407" y="340"/>
                      <a:pt x="401" y="358"/>
                    </a:cubicBezTo>
                    <a:cubicBezTo>
                      <a:pt x="401" y="341"/>
                      <a:pt x="401" y="308"/>
                      <a:pt x="418" y="291"/>
                    </a:cubicBezTo>
                    <a:cubicBezTo>
                      <a:pt x="443" y="285"/>
                      <a:pt x="471" y="278"/>
                      <a:pt x="496" y="278"/>
                    </a:cubicBezTo>
                    <a:cubicBezTo>
                      <a:pt x="538" y="278"/>
                      <a:pt x="574" y="295"/>
                      <a:pt x="585" y="358"/>
                    </a:cubicBezTo>
                    <a:cubicBezTo>
                      <a:pt x="591" y="361"/>
                      <a:pt x="598" y="362"/>
                      <a:pt x="604" y="362"/>
                    </a:cubicBezTo>
                    <a:cubicBezTo>
                      <a:pt x="634" y="362"/>
                      <a:pt x="662" y="335"/>
                      <a:pt x="635" y="308"/>
                    </a:cubicBezTo>
                    <a:lnTo>
                      <a:pt x="702" y="308"/>
                    </a:lnTo>
                    <a:cubicBezTo>
                      <a:pt x="718" y="374"/>
                      <a:pt x="635" y="341"/>
                      <a:pt x="652" y="425"/>
                    </a:cubicBezTo>
                    <a:cubicBezTo>
                      <a:pt x="632" y="425"/>
                      <a:pt x="614" y="422"/>
                      <a:pt x="602" y="422"/>
                    </a:cubicBezTo>
                    <a:cubicBezTo>
                      <a:pt x="583" y="422"/>
                      <a:pt x="575" y="428"/>
                      <a:pt x="585" y="458"/>
                    </a:cubicBezTo>
                    <a:cubicBezTo>
                      <a:pt x="580" y="460"/>
                      <a:pt x="576" y="461"/>
                      <a:pt x="572" y="461"/>
                    </a:cubicBezTo>
                    <a:cubicBezTo>
                      <a:pt x="551" y="461"/>
                      <a:pt x="547" y="425"/>
                      <a:pt x="518" y="425"/>
                    </a:cubicBezTo>
                    <a:cubicBezTo>
                      <a:pt x="551" y="475"/>
                      <a:pt x="518" y="441"/>
                      <a:pt x="518" y="491"/>
                    </a:cubicBezTo>
                    <a:cubicBezTo>
                      <a:pt x="506" y="483"/>
                      <a:pt x="495" y="479"/>
                      <a:pt x="485" y="479"/>
                    </a:cubicBezTo>
                    <a:cubicBezTo>
                      <a:pt x="439" y="479"/>
                      <a:pt x="409" y="558"/>
                      <a:pt x="368" y="558"/>
                    </a:cubicBezTo>
                    <a:cubicBezTo>
                      <a:pt x="384" y="592"/>
                      <a:pt x="351" y="575"/>
                      <a:pt x="351" y="592"/>
                    </a:cubicBezTo>
                    <a:cubicBezTo>
                      <a:pt x="384" y="592"/>
                      <a:pt x="368" y="642"/>
                      <a:pt x="401" y="659"/>
                    </a:cubicBezTo>
                    <a:cubicBezTo>
                      <a:pt x="368" y="659"/>
                      <a:pt x="351" y="691"/>
                      <a:pt x="351" y="724"/>
                    </a:cubicBezTo>
                    <a:lnTo>
                      <a:pt x="351" y="724"/>
                    </a:lnTo>
                    <a:cubicBezTo>
                      <a:pt x="337" y="722"/>
                      <a:pt x="326" y="718"/>
                      <a:pt x="313" y="718"/>
                    </a:cubicBezTo>
                    <a:cubicBezTo>
                      <a:pt x="304" y="718"/>
                      <a:pt x="295" y="720"/>
                      <a:pt x="284" y="725"/>
                    </a:cubicBezTo>
                    <a:cubicBezTo>
                      <a:pt x="284" y="675"/>
                      <a:pt x="317" y="659"/>
                      <a:pt x="284" y="625"/>
                    </a:cubicBezTo>
                    <a:cubicBezTo>
                      <a:pt x="251" y="642"/>
                      <a:pt x="267" y="675"/>
                      <a:pt x="284" y="759"/>
                    </a:cubicBezTo>
                    <a:cubicBezTo>
                      <a:pt x="277" y="756"/>
                      <a:pt x="271" y="755"/>
                      <a:pt x="266" y="755"/>
                    </a:cubicBezTo>
                    <a:cubicBezTo>
                      <a:pt x="238" y="755"/>
                      <a:pt x="248" y="792"/>
                      <a:pt x="234" y="792"/>
                    </a:cubicBezTo>
                    <a:cubicBezTo>
                      <a:pt x="224" y="772"/>
                      <a:pt x="188" y="757"/>
                      <a:pt x="154" y="757"/>
                    </a:cubicBezTo>
                    <a:cubicBezTo>
                      <a:pt x="133" y="757"/>
                      <a:pt x="113" y="763"/>
                      <a:pt x="100" y="775"/>
                    </a:cubicBezTo>
                    <a:cubicBezTo>
                      <a:pt x="92" y="742"/>
                      <a:pt x="79" y="738"/>
                      <a:pt x="65" y="738"/>
                    </a:cubicBezTo>
                    <a:cubicBezTo>
                      <a:pt x="60" y="738"/>
                      <a:pt x="55" y="738"/>
                      <a:pt x="50" y="738"/>
                    </a:cubicBezTo>
                    <a:cubicBezTo>
                      <a:pt x="39" y="738"/>
                      <a:pt x="28" y="737"/>
                      <a:pt x="17" y="725"/>
                    </a:cubicBezTo>
                    <a:lnTo>
                      <a:pt x="17" y="1009"/>
                    </a:lnTo>
                    <a:cubicBezTo>
                      <a:pt x="84" y="1009"/>
                      <a:pt x="117" y="1026"/>
                      <a:pt x="134" y="1060"/>
                    </a:cubicBezTo>
                    <a:cubicBezTo>
                      <a:pt x="117" y="1060"/>
                      <a:pt x="117" y="1076"/>
                      <a:pt x="117" y="1093"/>
                    </a:cubicBezTo>
                    <a:cubicBezTo>
                      <a:pt x="100" y="1043"/>
                      <a:pt x="33" y="1043"/>
                      <a:pt x="17" y="1009"/>
                    </a:cubicBezTo>
                    <a:lnTo>
                      <a:pt x="17" y="1193"/>
                    </a:lnTo>
                    <a:cubicBezTo>
                      <a:pt x="50" y="1210"/>
                      <a:pt x="117" y="1193"/>
                      <a:pt x="167" y="1227"/>
                    </a:cubicBezTo>
                    <a:cubicBezTo>
                      <a:pt x="184" y="1193"/>
                      <a:pt x="217" y="1210"/>
                      <a:pt x="234" y="1193"/>
                    </a:cubicBezTo>
                    <a:lnTo>
                      <a:pt x="234" y="1193"/>
                    </a:lnTo>
                    <a:cubicBezTo>
                      <a:pt x="234" y="1223"/>
                      <a:pt x="228" y="1229"/>
                      <a:pt x="230" y="1229"/>
                    </a:cubicBezTo>
                    <a:cubicBezTo>
                      <a:pt x="232" y="1229"/>
                      <a:pt x="237" y="1227"/>
                      <a:pt x="251" y="1227"/>
                    </a:cubicBezTo>
                    <a:cubicBezTo>
                      <a:pt x="265" y="1285"/>
                      <a:pt x="267" y="1330"/>
                      <a:pt x="333" y="1330"/>
                    </a:cubicBezTo>
                    <a:cubicBezTo>
                      <a:pt x="343" y="1330"/>
                      <a:pt x="354" y="1329"/>
                      <a:pt x="368" y="1327"/>
                    </a:cubicBezTo>
                    <a:cubicBezTo>
                      <a:pt x="368" y="1360"/>
                      <a:pt x="368" y="1360"/>
                      <a:pt x="401" y="1360"/>
                    </a:cubicBezTo>
                    <a:cubicBezTo>
                      <a:pt x="401" y="1394"/>
                      <a:pt x="368" y="1410"/>
                      <a:pt x="401" y="1410"/>
                    </a:cubicBezTo>
                    <a:cubicBezTo>
                      <a:pt x="418" y="1410"/>
                      <a:pt x="501" y="1410"/>
                      <a:pt x="535" y="1427"/>
                    </a:cubicBezTo>
                    <a:cubicBezTo>
                      <a:pt x="551" y="1394"/>
                      <a:pt x="535" y="1377"/>
                      <a:pt x="551" y="1327"/>
                    </a:cubicBezTo>
                    <a:cubicBezTo>
                      <a:pt x="498" y="1313"/>
                      <a:pt x="466" y="1246"/>
                      <a:pt x="429" y="1246"/>
                    </a:cubicBezTo>
                    <a:cubicBezTo>
                      <a:pt x="420" y="1246"/>
                      <a:pt x="411" y="1250"/>
                      <a:pt x="401" y="1260"/>
                    </a:cubicBezTo>
                    <a:cubicBezTo>
                      <a:pt x="384" y="1243"/>
                      <a:pt x="401" y="1210"/>
                      <a:pt x="384" y="1210"/>
                    </a:cubicBezTo>
                    <a:cubicBezTo>
                      <a:pt x="384" y="1233"/>
                      <a:pt x="367" y="1242"/>
                      <a:pt x="347" y="1242"/>
                    </a:cubicBezTo>
                    <a:cubicBezTo>
                      <a:pt x="323" y="1242"/>
                      <a:pt x="293" y="1228"/>
                      <a:pt x="284" y="1210"/>
                    </a:cubicBezTo>
                    <a:cubicBezTo>
                      <a:pt x="334" y="1193"/>
                      <a:pt x="267" y="1160"/>
                      <a:pt x="301" y="1160"/>
                    </a:cubicBezTo>
                    <a:cubicBezTo>
                      <a:pt x="307" y="1160"/>
                      <a:pt x="319" y="1157"/>
                      <a:pt x="334" y="1157"/>
                    </a:cubicBezTo>
                    <a:cubicBezTo>
                      <a:pt x="355" y="1157"/>
                      <a:pt x="381" y="1163"/>
                      <a:pt x="401" y="1193"/>
                    </a:cubicBezTo>
                    <a:cubicBezTo>
                      <a:pt x="434" y="1193"/>
                      <a:pt x="468" y="1193"/>
                      <a:pt x="451" y="1160"/>
                    </a:cubicBezTo>
                    <a:lnTo>
                      <a:pt x="451" y="1160"/>
                    </a:lnTo>
                    <a:cubicBezTo>
                      <a:pt x="448" y="1161"/>
                      <a:pt x="445" y="1161"/>
                      <a:pt x="442" y="1161"/>
                    </a:cubicBezTo>
                    <a:cubicBezTo>
                      <a:pt x="412" y="1161"/>
                      <a:pt x="411" y="1106"/>
                      <a:pt x="385" y="1106"/>
                    </a:cubicBezTo>
                    <a:cubicBezTo>
                      <a:pt x="377" y="1106"/>
                      <a:pt x="366" y="1111"/>
                      <a:pt x="351" y="1126"/>
                    </a:cubicBezTo>
                    <a:cubicBezTo>
                      <a:pt x="317" y="1093"/>
                      <a:pt x="368" y="1076"/>
                      <a:pt x="351" y="1026"/>
                    </a:cubicBezTo>
                    <a:cubicBezTo>
                      <a:pt x="354" y="1023"/>
                      <a:pt x="358" y="1021"/>
                      <a:pt x="362" y="1021"/>
                    </a:cubicBezTo>
                    <a:cubicBezTo>
                      <a:pt x="371" y="1021"/>
                      <a:pt x="381" y="1031"/>
                      <a:pt x="390" y="1031"/>
                    </a:cubicBezTo>
                    <a:cubicBezTo>
                      <a:pt x="394" y="1031"/>
                      <a:pt x="398" y="1030"/>
                      <a:pt x="401" y="1026"/>
                    </a:cubicBezTo>
                    <a:cubicBezTo>
                      <a:pt x="401" y="1009"/>
                      <a:pt x="384" y="993"/>
                      <a:pt x="368" y="993"/>
                    </a:cubicBezTo>
                    <a:cubicBezTo>
                      <a:pt x="418" y="993"/>
                      <a:pt x="401" y="909"/>
                      <a:pt x="384" y="892"/>
                    </a:cubicBezTo>
                    <a:cubicBezTo>
                      <a:pt x="418" y="892"/>
                      <a:pt x="434" y="859"/>
                      <a:pt x="451" y="842"/>
                    </a:cubicBezTo>
                    <a:cubicBezTo>
                      <a:pt x="414" y="842"/>
                      <a:pt x="414" y="871"/>
                      <a:pt x="395" y="871"/>
                    </a:cubicBezTo>
                    <a:cubicBezTo>
                      <a:pt x="389" y="871"/>
                      <a:pt x="380" y="867"/>
                      <a:pt x="368" y="859"/>
                    </a:cubicBezTo>
                    <a:lnTo>
                      <a:pt x="368" y="909"/>
                    </a:lnTo>
                    <a:cubicBezTo>
                      <a:pt x="351" y="892"/>
                      <a:pt x="267" y="892"/>
                      <a:pt x="284" y="859"/>
                    </a:cubicBezTo>
                    <a:lnTo>
                      <a:pt x="284" y="859"/>
                    </a:lnTo>
                    <a:cubicBezTo>
                      <a:pt x="286" y="861"/>
                      <a:pt x="289" y="862"/>
                      <a:pt x="291" y="862"/>
                    </a:cubicBezTo>
                    <a:cubicBezTo>
                      <a:pt x="305" y="862"/>
                      <a:pt x="315" y="823"/>
                      <a:pt x="301" y="809"/>
                    </a:cubicBezTo>
                    <a:cubicBezTo>
                      <a:pt x="320" y="804"/>
                      <a:pt x="334" y="802"/>
                      <a:pt x="345" y="802"/>
                    </a:cubicBezTo>
                    <a:cubicBezTo>
                      <a:pt x="372" y="802"/>
                      <a:pt x="382" y="814"/>
                      <a:pt x="418" y="826"/>
                    </a:cubicBezTo>
                    <a:cubicBezTo>
                      <a:pt x="418" y="806"/>
                      <a:pt x="423" y="798"/>
                      <a:pt x="435" y="798"/>
                    </a:cubicBezTo>
                    <a:cubicBezTo>
                      <a:pt x="443" y="798"/>
                      <a:pt x="454" y="802"/>
                      <a:pt x="468" y="809"/>
                    </a:cubicBezTo>
                    <a:cubicBezTo>
                      <a:pt x="485" y="775"/>
                      <a:pt x="451" y="759"/>
                      <a:pt x="468" y="709"/>
                    </a:cubicBezTo>
                    <a:lnTo>
                      <a:pt x="468" y="709"/>
                    </a:lnTo>
                    <a:cubicBezTo>
                      <a:pt x="483" y="714"/>
                      <a:pt x="496" y="716"/>
                      <a:pt x="508" y="716"/>
                    </a:cubicBezTo>
                    <a:cubicBezTo>
                      <a:pt x="538" y="716"/>
                      <a:pt x="561" y="704"/>
                      <a:pt x="585" y="692"/>
                    </a:cubicBezTo>
                    <a:cubicBezTo>
                      <a:pt x="602" y="709"/>
                      <a:pt x="618" y="725"/>
                      <a:pt x="652" y="725"/>
                    </a:cubicBezTo>
                    <a:cubicBezTo>
                      <a:pt x="652" y="759"/>
                      <a:pt x="635" y="759"/>
                      <a:pt x="635" y="759"/>
                    </a:cubicBezTo>
                    <a:cubicBezTo>
                      <a:pt x="635" y="759"/>
                      <a:pt x="652" y="775"/>
                      <a:pt x="652" y="775"/>
                    </a:cubicBezTo>
                    <a:cubicBezTo>
                      <a:pt x="683" y="755"/>
                      <a:pt x="688" y="741"/>
                      <a:pt x="696" y="741"/>
                    </a:cubicBezTo>
                    <a:cubicBezTo>
                      <a:pt x="700" y="741"/>
                      <a:pt x="706" y="746"/>
                      <a:pt x="718" y="759"/>
                    </a:cubicBezTo>
                    <a:cubicBezTo>
                      <a:pt x="752" y="692"/>
                      <a:pt x="735" y="625"/>
                      <a:pt x="652" y="625"/>
                    </a:cubicBezTo>
                    <a:cubicBezTo>
                      <a:pt x="652" y="642"/>
                      <a:pt x="668" y="642"/>
                      <a:pt x="652" y="659"/>
                    </a:cubicBezTo>
                    <a:cubicBezTo>
                      <a:pt x="640" y="635"/>
                      <a:pt x="628" y="611"/>
                      <a:pt x="610" y="611"/>
                    </a:cubicBezTo>
                    <a:cubicBezTo>
                      <a:pt x="603" y="611"/>
                      <a:pt x="595" y="615"/>
                      <a:pt x="585" y="625"/>
                    </a:cubicBezTo>
                    <a:cubicBezTo>
                      <a:pt x="568" y="625"/>
                      <a:pt x="618" y="592"/>
                      <a:pt x="585" y="592"/>
                    </a:cubicBezTo>
                    <a:cubicBezTo>
                      <a:pt x="551" y="608"/>
                      <a:pt x="551" y="608"/>
                      <a:pt x="518" y="608"/>
                    </a:cubicBezTo>
                    <a:cubicBezTo>
                      <a:pt x="501" y="558"/>
                      <a:pt x="535" y="558"/>
                      <a:pt x="518" y="508"/>
                    </a:cubicBezTo>
                    <a:cubicBezTo>
                      <a:pt x="543" y="508"/>
                      <a:pt x="560" y="504"/>
                      <a:pt x="574" y="504"/>
                    </a:cubicBezTo>
                    <a:cubicBezTo>
                      <a:pt x="589" y="504"/>
                      <a:pt x="602" y="508"/>
                      <a:pt x="618" y="525"/>
                    </a:cubicBezTo>
                    <a:cubicBezTo>
                      <a:pt x="635" y="491"/>
                      <a:pt x="668" y="475"/>
                      <a:pt x="635" y="458"/>
                    </a:cubicBezTo>
                    <a:cubicBezTo>
                      <a:pt x="662" y="458"/>
                      <a:pt x="667" y="501"/>
                      <a:pt x="685" y="501"/>
                    </a:cubicBezTo>
                    <a:cubicBezTo>
                      <a:pt x="690" y="501"/>
                      <a:pt x="695" y="498"/>
                      <a:pt x="702" y="491"/>
                    </a:cubicBezTo>
                    <a:cubicBezTo>
                      <a:pt x="718" y="491"/>
                      <a:pt x="718" y="525"/>
                      <a:pt x="735" y="542"/>
                    </a:cubicBezTo>
                    <a:cubicBezTo>
                      <a:pt x="738" y="539"/>
                      <a:pt x="741" y="538"/>
                      <a:pt x="745" y="538"/>
                    </a:cubicBezTo>
                    <a:cubicBezTo>
                      <a:pt x="758" y="538"/>
                      <a:pt x="776" y="548"/>
                      <a:pt x="791" y="548"/>
                    </a:cubicBezTo>
                    <a:cubicBezTo>
                      <a:pt x="803" y="548"/>
                      <a:pt x="813" y="543"/>
                      <a:pt x="819" y="525"/>
                    </a:cubicBezTo>
                    <a:lnTo>
                      <a:pt x="819" y="525"/>
                    </a:lnTo>
                    <a:cubicBezTo>
                      <a:pt x="835" y="558"/>
                      <a:pt x="802" y="575"/>
                      <a:pt x="819" y="592"/>
                    </a:cubicBezTo>
                    <a:cubicBezTo>
                      <a:pt x="835" y="575"/>
                      <a:pt x="852" y="558"/>
                      <a:pt x="852" y="525"/>
                    </a:cubicBezTo>
                    <a:cubicBezTo>
                      <a:pt x="886" y="542"/>
                      <a:pt x="869" y="542"/>
                      <a:pt x="902" y="558"/>
                    </a:cubicBezTo>
                    <a:cubicBezTo>
                      <a:pt x="919" y="508"/>
                      <a:pt x="902" y="491"/>
                      <a:pt x="886" y="458"/>
                    </a:cubicBezTo>
                    <a:cubicBezTo>
                      <a:pt x="852" y="458"/>
                      <a:pt x="834" y="443"/>
                      <a:pt x="815" y="443"/>
                    </a:cubicBezTo>
                    <a:cubicBezTo>
                      <a:pt x="806" y="443"/>
                      <a:pt x="796" y="447"/>
                      <a:pt x="785" y="458"/>
                    </a:cubicBezTo>
                    <a:cubicBezTo>
                      <a:pt x="777" y="441"/>
                      <a:pt x="785" y="441"/>
                      <a:pt x="794" y="441"/>
                    </a:cubicBezTo>
                    <a:cubicBezTo>
                      <a:pt x="802" y="441"/>
                      <a:pt x="810" y="441"/>
                      <a:pt x="802" y="425"/>
                    </a:cubicBezTo>
                    <a:cubicBezTo>
                      <a:pt x="785" y="425"/>
                      <a:pt x="785" y="408"/>
                      <a:pt x="769" y="391"/>
                    </a:cubicBezTo>
                    <a:lnTo>
                      <a:pt x="769" y="391"/>
                    </a:lnTo>
                    <a:cubicBezTo>
                      <a:pt x="776" y="405"/>
                      <a:pt x="768" y="410"/>
                      <a:pt x="756" y="410"/>
                    </a:cubicBezTo>
                    <a:cubicBezTo>
                      <a:pt x="741" y="410"/>
                      <a:pt x="718" y="401"/>
                      <a:pt x="718" y="391"/>
                    </a:cubicBezTo>
                    <a:cubicBezTo>
                      <a:pt x="718" y="358"/>
                      <a:pt x="769" y="191"/>
                      <a:pt x="819" y="191"/>
                    </a:cubicBezTo>
                    <a:cubicBezTo>
                      <a:pt x="812" y="205"/>
                      <a:pt x="814" y="210"/>
                      <a:pt x="819" y="210"/>
                    </a:cubicBezTo>
                    <a:cubicBezTo>
                      <a:pt x="827" y="210"/>
                      <a:pt x="843" y="200"/>
                      <a:pt x="852" y="191"/>
                    </a:cubicBezTo>
                    <a:lnTo>
                      <a:pt x="852" y="191"/>
                    </a:lnTo>
                    <a:cubicBezTo>
                      <a:pt x="835" y="241"/>
                      <a:pt x="869" y="241"/>
                      <a:pt x="852" y="291"/>
                    </a:cubicBezTo>
                    <a:cubicBezTo>
                      <a:pt x="849" y="298"/>
                      <a:pt x="845" y="301"/>
                      <a:pt x="842" y="301"/>
                    </a:cubicBezTo>
                    <a:cubicBezTo>
                      <a:pt x="832" y="301"/>
                      <a:pt x="822" y="281"/>
                      <a:pt x="813" y="281"/>
                    </a:cubicBezTo>
                    <a:cubicBezTo>
                      <a:pt x="809" y="281"/>
                      <a:pt x="806" y="284"/>
                      <a:pt x="802" y="291"/>
                    </a:cubicBezTo>
                    <a:cubicBezTo>
                      <a:pt x="819" y="291"/>
                      <a:pt x="802" y="358"/>
                      <a:pt x="785" y="374"/>
                    </a:cubicBezTo>
                    <a:cubicBezTo>
                      <a:pt x="795" y="371"/>
                      <a:pt x="802" y="370"/>
                      <a:pt x="807" y="370"/>
                    </a:cubicBezTo>
                    <a:cubicBezTo>
                      <a:pt x="829" y="370"/>
                      <a:pt x="816" y="394"/>
                      <a:pt x="802" y="408"/>
                    </a:cubicBezTo>
                    <a:lnTo>
                      <a:pt x="852" y="408"/>
                    </a:lnTo>
                    <a:cubicBezTo>
                      <a:pt x="852" y="372"/>
                      <a:pt x="852" y="361"/>
                      <a:pt x="853" y="361"/>
                    </a:cubicBezTo>
                    <a:cubicBezTo>
                      <a:pt x="855" y="361"/>
                      <a:pt x="859" y="382"/>
                      <a:pt x="869" y="391"/>
                    </a:cubicBezTo>
                    <a:cubicBezTo>
                      <a:pt x="869" y="374"/>
                      <a:pt x="936" y="341"/>
                      <a:pt x="952" y="324"/>
                    </a:cubicBezTo>
                    <a:cubicBezTo>
                      <a:pt x="936" y="274"/>
                      <a:pt x="936" y="274"/>
                      <a:pt x="969" y="224"/>
                    </a:cubicBezTo>
                    <a:cubicBezTo>
                      <a:pt x="962" y="221"/>
                      <a:pt x="957" y="219"/>
                      <a:pt x="953" y="219"/>
                    </a:cubicBezTo>
                    <a:cubicBezTo>
                      <a:pt x="935" y="219"/>
                      <a:pt x="932" y="241"/>
                      <a:pt x="919" y="241"/>
                    </a:cubicBezTo>
                    <a:cubicBezTo>
                      <a:pt x="936" y="207"/>
                      <a:pt x="952" y="191"/>
                      <a:pt x="986" y="157"/>
                    </a:cubicBezTo>
                    <a:cubicBezTo>
                      <a:pt x="1019" y="57"/>
                      <a:pt x="902" y="24"/>
                      <a:pt x="869" y="7"/>
                    </a:cubicBezTo>
                    <a:cubicBezTo>
                      <a:pt x="852" y="24"/>
                      <a:pt x="835" y="40"/>
                      <a:pt x="802" y="40"/>
                    </a:cubicBezTo>
                    <a:cubicBezTo>
                      <a:pt x="810" y="10"/>
                      <a:pt x="793" y="0"/>
                      <a:pt x="773"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0"/>
              <p:cNvSpPr/>
              <p:nvPr/>
            </p:nvSpPr>
            <p:spPr>
              <a:xfrm>
                <a:off x="5023989" y="5267712"/>
                <a:ext cx="4376" cy="2917"/>
              </a:xfrm>
              <a:custGeom>
                <a:avLst/>
                <a:gdLst/>
                <a:ahLst/>
                <a:cxnLst/>
                <a:rect l="l" t="t" r="r" b="b"/>
                <a:pathLst>
                  <a:path w="51" h="34" extrusionOk="0">
                    <a:moveTo>
                      <a:pt x="51" y="1"/>
                    </a:moveTo>
                    <a:lnTo>
                      <a:pt x="0" y="1"/>
                    </a:lnTo>
                    <a:cubicBezTo>
                      <a:pt x="0" y="17"/>
                      <a:pt x="0" y="17"/>
                      <a:pt x="0" y="17"/>
                    </a:cubicBezTo>
                    <a:cubicBezTo>
                      <a:pt x="17" y="1"/>
                      <a:pt x="17" y="34"/>
                      <a:pt x="51" y="17"/>
                    </a:cubicBezTo>
                    <a:cubicBezTo>
                      <a:pt x="51" y="17"/>
                      <a:pt x="51" y="17"/>
                      <a:pt x="51"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0"/>
              <p:cNvSpPr/>
              <p:nvPr/>
            </p:nvSpPr>
            <p:spPr>
              <a:xfrm>
                <a:off x="4720061" y="5292081"/>
                <a:ext cx="1459" cy="86"/>
              </a:xfrm>
              <a:custGeom>
                <a:avLst/>
                <a:gdLst/>
                <a:ahLst/>
                <a:cxnLst/>
                <a:rect l="l" t="t" r="r" b="b"/>
                <a:pathLst>
                  <a:path w="17" h="1" extrusionOk="0">
                    <a:moveTo>
                      <a:pt x="17" y="1"/>
                    </a:moveTo>
                    <a:lnTo>
                      <a:pt x="0" y="1"/>
                    </a:lnTo>
                    <a:cubicBezTo>
                      <a:pt x="0" y="1"/>
                      <a:pt x="17" y="1"/>
                      <a:pt x="17" y="1"/>
                    </a:cubicBezTo>
                    <a:cubicBezTo>
                      <a:pt x="17" y="1"/>
                      <a:pt x="17" y="1"/>
                      <a:pt x="17"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0"/>
              <p:cNvSpPr/>
              <p:nvPr/>
            </p:nvSpPr>
            <p:spPr>
              <a:xfrm>
                <a:off x="4539352" y="5343737"/>
                <a:ext cx="4462" cy="2917"/>
              </a:xfrm>
              <a:custGeom>
                <a:avLst/>
                <a:gdLst/>
                <a:ahLst/>
                <a:cxnLst/>
                <a:rect l="l" t="t" r="r" b="b"/>
                <a:pathLst>
                  <a:path w="52" h="34" extrusionOk="0">
                    <a:moveTo>
                      <a:pt x="51" y="0"/>
                    </a:moveTo>
                    <a:cubicBezTo>
                      <a:pt x="34" y="17"/>
                      <a:pt x="18" y="17"/>
                      <a:pt x="1" y="17"/>
                    </a:cubicBezTo>
                    <a:cubicBezTo>
                      <a:pt x="18" y="33"/>
                      <a:pt x="34" y="33"/>
                      <a:pt x="51" y="17"/>
                    </a:cubicBezTo>
                    <a:cubicBezTo>
                      <a:pt x="51" y="17"/>
                      <a:pt x="51" y="0"/>
                      <a:pt x="51"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0"/>
              <p:cNvSpPr/>
              <p:nvPr/>
            </p:nvSpPr>
            <p:spPr>
              <a:xfrm>
                <a:off x="4502111" y="5362357"/>
                <a:ext cx="1545" cy="2917"/>
              </a:xfrm>
              <a:custGeom>
                <a:avLst/>
                <a:gdLst/>
                <a:ahLst/>
                <a:cxnLst/>
                <a:rect l="l" t="t" r="r" b="b"/>
                <a:pathLst>
                  <a:path w="18" h="34" extrusionOk="0">
                    <a:moveTo>
                      <a:pt x="17" y="0"/>
                    </a:moveTo>
                    <a:lnTo>
                      <a:pt x="1" y="17"/>
                    </a:lnTo>
                    <a:cubicBezTo>
                      <a:pt x="1" y="17"/>
                      <a:pt x="1" y="17"/>
                      <a:pt x="1" y="34"/>
                    </a:cubicBezTo>
                    <a:cubicBezTo>
                      <a:pt x="1" y="17"/>
                      <a:pt x="1" y="17"/>
                      <a:pt x="17"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0"/>
              <p:cNvSpPr/>
              <p:nvPr/>
            </p:nvSpPr>
            <p:spPr>
              <a:xfrm>
                <a:off x="4486323" y="5455543"/>
                <a:ext cx="86" cy="2917"/>
              </a:xfrm>
              <a:custGeom>
                <a:avLst/>
                <a:gdLst/>
                <a:ahLst/>
                <a:cxnLst/>
                <a:rect l="l" t="t" r="r" b="b"/>
                <a:pathLst>
                  <a:path w="1" h="34" extrusionOk="0">
                    <a:moveTo>
                      <a:pt x="1" y="0"/>
                    </a:moveTo>
                    <a:cubicBezTo>
                      <a:pt x="1" y="0"/>
                      <a:pt x="1" y="0"/>
                      <a:pt x="1" y="17"/>
                    </a:cubicBezTo>
                    <a:cubicBezTo>
                      <a:pt x="1" y="17"/>
                      <a:pt x="1" y="34"/>
                      <a:pt x="1" y="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0"/>
              <p:cNvSpPr/>
              <p:nvPr/>
            </p:nvSpPr>
            <p:spPr>
              <a:xfrm>
                <a:off x="4486323" y="5462664"/>
                <a:ext cx="86" cy="86"/>
              </a:xfrm>
              <a:custGeom>
                <a:avLst/>
                <a:gdLst/>
                <a:ahLst/>
                <a:cxnLst/>
                <a:rect l="l" t="t" r="r" b="b"/>
                <a:pathLst>
                  <a:path w="1" h="1" extrusionOk="0">
                    <a:moveTo>
                      <a:pt x="1" y="1"/>
                    </a:moveTo>
                    <a:cubicBezTo>
                      <a:pt x="1" y="1"/>
                      <a:pt x="1" y="1"/>
                      <a:pt x="1" y="1"/>
                    </a:cubicBezTo>
                    <a:lnTo>
                      <a:pt x="1" y="1"/>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0"/>
              <p:cNvSpPr/>
              <p:nvPr/>
            </p:nvSpPr>
            <p:spPr>
              <a:xfrm>
                <a:off x="4602505" y="5442586"/>
                <a:ext cx="1459" cy="1545"/>
              </a:xfrm>
              <a:custGeom>
                <a:avLst/>
                <a:gdLst/>
                <a:ahLst/>
                <a:cxnLst/>
                <a:rect l="l" t="t" r="r" b="b"/>
                <a:pathLst>
                  <a:path w="17" h="18" extrusionOk="0">
                    <a:moveTo>
                      <a:pt x="17" y="18"/>
                    </a:moveTo>
                    <a:cubicBezTo>
                      <a:pt x="0" y="18"/>
                      <a:pt x="0" y="1"/>
                      <a:pt x="17" y="1"/>
                    </a:cubicBezTo>
                    <a:cubicBezTo>
                      <a:pt x="17" y="18"/>
                      <a:pt x="17" y="18"/>
                      <a:pt x="17" y="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0"/>
              <p:cNvSpPr/>
              <p:nvPr/>
            </p:nvSpPr>
            <p:spPr>
              <a:xfrm>
                <a:off x="4608169" y="5345109"/>
                <a:ext cx="1545" cy="86"/>
              </a:xfrm>
              <a:custGeom>
                <a:avLst/>
                <a:gdLst/>
                <a:ahLst/>
                <a:cxnLst/>
                <a:rect l="l" t="t" r="r" b="b"/>
                <a:pathLst>
                  <a:path w="18" h="1" extrusionOk="0">
                    <a:moveTo>
                      <a:pt x="18" y="1"/>
                    </a:moveTo>
                    <a:cubicBezTo>
                      <a:pt x="18" y="1"/>
                      <a:pt x="1" y="1"/>
                      <a:pt x="1" y="1"/>
                    </a:cubicBezTo>
                    <a:cubicBezTo>
                      <a:pt x="1" y="1"/>
                      <a:pt x="1" y="1"/>
                      <a:pt x="18"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0"/>
              <p:cNvSpPr/>
              <p:nvPr/>
            </p:nvSpPr>
            <p:spPr>
              <a:xfrm>
                <a:off x="4609627" y="5346568"/>
                <a:ext cx="86" cy="1545"/>
              </a:xfrm>
              <a:custGeom>
                <a:avLst/>
                <a:gdLst/>
                <a:ahLst/>
                <a:cxnLst/>
                <a:rect l="l" t="t" r="r" b="b"/>
                <a:pathLst>
                  <a:path w="1" h="18" extrusionOk="0">
                    <a:moveTo>
                      <a:pt x="1" y="17"/>
                    </a:moveTo>
                    <a:cubicBezTo>
                      <a:pt x="1" y="0"/>
                      <a:pt x="1" y="0"/>
                      <a:pt x="1" y="0"/>
                    </a:cubicBezTo>
                    <a:cubicBezTo>
                      <a:pt x="1" y="17"/>
                      <a:pt x="1" y="17"/>
                      <a:pt x="1"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0"/>
              <p:cNvSpPr/>
              <p:nvPr/>
            </p:nvSpPr>
            <p:spPr>
              <a:xfrm>
                <a:off x="4672696" y="5380977"/>
                <a:ext cx="4376" cy="4376"/>
              </a:xfrm>
              <a:custGeom>
                <a:avLst/>
                <a:gdLst/>
                <a:ahLst/>
                <a:cxnLst/>
                <a:rect l="l" t="t" r="r" b="b"/>
                <a:pathLst>
                  <a:path w="51" h="51" extrusionOk="0">
                    <a:moveTo>
                      <a:pt x="51" y="0"/>
                    </a:moveTo>
                    <a:cubicBezTo>
                      <a:pt x="18" y="0"/>
                      <a:pt x="1" y="17"/>
                      <a:pt x="18" y="51"/>
                    </a:cubicBezTo>
                    <a:cubicBezTo>
                      <a:pt x="34" y="51"/>
                      <a:pt x="34" y="17"/>
                      <a:pt x="51"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0"/>
              <p:cNvSpPr/>
              <p:nvPr/>
            </p:nvSpPr>
            <p:spPr>
              <a:xfrm>
                <a:off x="4694233" y="5616087"/>
                <a:ext cx="5835" cy="5835"/>
              </a:xfrm>
              <a:custGeom>
                <a:avLst/>
                <a:gdLst/>
                <a:ahLst/>
                <a:cxnLst/>
                <a:rect l="l" t="t" r="r" b="b"/>
                <a:pathLst>
                  <a:path w="68" h="68" extrusionOk="0">
                    <a:moveTo>
                      <a:pt x="51" y="34"/>
                    </a:moveTo>
                    <a:cubicBezTo>
                      <a:pt x="34" y="34"/>
                      <a:pt x="17" y="34"/>
                      <a:pt x="17" y="51"/>
                    </a:cubicBezTo>
                    <a:cubicBezTo>
                      <a:pt x="17" y="34"/>
                      <a:pt x="0" y="17"/>
                      <a:pt x="0" y="1"/>
                    </a:cubicBezTo>
                    <a:cubicBezTo>
                      <a:pt x="34" y="1"/>
                      <a:pt x="67" y="68"/>
                      <a:pt x="51" y="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0"/>
              <p:cNvSpPr/>
              <p:nvPr/>
            </p:nvSpPr>
            <p:spPr>
              <a:xfrm>
                <a:off x="5474132" y="5471331"/>
                <a:ext cx="1545" cy="86"/>
              </a:xfrm>
              <a:custGeom>
                <a:avLst/>
                <a:gdLst/>
                <a:ahLst/>
                <a:cxnLst/>
                <a:rect l="l" t="t" r="r" b="b"/>
                <a:pathLst>
                  <a:path w="18" h="1" extrusionOk="0">
                    <a:moveTo>
                      <a:pt x="18" y="0"/>
                    </a:moveTo>
                    <a:lnTo>
                      <a:pt x="18" y="0"/>
                    </a:lnTo>
                    <a:lnTo>
                      <a:pt x="1" y="0"/>
                    </a:lnTo>
                    <a:cubicBezTo>
                      <a:pt x="1" y="0"/>
                      <a:pt x="1" y="0"/>
                      <a:pt x="18"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0"/>
              <p:cNvSpPr/>
              <p:nvPr/>
            </p:nvSpPr>
            <p:spPr>
              <a:xfrm>
                <a:off x="5231899" y="5570266"/>
                <a:ext cx="4376" cy="4376"/>
              </a:xfrm>
              <a:custGeom>
                <a:avLst/>
                <a:gdLst/>
                <a:ahLst/>
                <a:cxnLst/>
                <a:rect l="l" t="t" r="r" b="b"/>
                <a:pathLst>
                  <a:path w="51" h="51" extrusionOk="0">
                    <a:moveTo>
                      <a:pt x="17" y="0"/>
                    </a:moveTo>
                    <a:cubicBezTo>
                      <a:pt x="17" y="0"/>
                      <a:pt x="17" y="17"/>
                      <a:pt x="34" y="17"/>
                    </a:cubicBezTo>
                    <a:cubicBezTo>
                      <a:pt x="50" y="17"/>
                      <a:pt x="50" y="17"/>
                      <a:pt x="50" y="17"/>
                    </a:cubicBezTo>
                    <a:cubicBezTo>
                      <a:pt x="50" y="33"/>
                      <a:pt x="34" y="50"/>
                      <a:pt x="17" y="50"/>
                    </a:cubicBezTo>
                    <a:cubicBezTo>
                      <a:pt x="17" y="17"/>
                      <a:pt x="0" y="17"/>
                      <a:pt x="17"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0"/>
              <p:cNvSpPr/>
              <p:nvPr/>
            </p:nvSpPr>
            <p:spPr>
              <a:xfrm>
                <a:off x="5081308" y="5485661"/>
                <a:ext cx="5835" cy="5835"/>
              </a:xfrm>
              <a:custGeom>
                <a:avLst/>
                <a:gdLst/>
                <a:ahLst/>
                <a:cxnLst/>
                <a:rect l="l" t="t" r="r" b="b"/>
                <a:pathLst>
                  <a:path w="68" h="68" extrusionOk="0">
                    <a:moveTo>
                      <a:pt x="51" y="67"/>
                    </a:moveTo>
                    <a:cubicBezTo>
                      <a:pt x="51" y="34"/>
                      <a:pt x="1" y="34"/>
                      <a:pt x="34" y="17"/>
                    </a:cubicBezTo>
                    <a:cubicBezTo>
                      <a:pt x="34" y="17"/>
                      <a:pt x="34" y="34"/>
                      <a:pt x="34" y="34"/>
                    </a:cubicBezTo>
                    <a:cubicBezTo>
                      <a:pt x="34" y="17"/>
                      <a:pt x="34" y="0"/>
                      <a:pt x="51" y="0"/>
                    </a:cubicBezTo>
                    <a:cubicBezTo>
                      <a:pt x="51" y="17"/>
                      <a:pt x="68" y="50"/>
                      <a:pt x="51" y="6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0"/>
              <p:cNvSpPr/>
              <p:nvPr/>
            </p:nvSpPr>
            <p:spPr>
              <a:xfrm>
                <a:off x="5059856" y="5653413"/>
                <a:ext cx="12957" cy="14416"/>
              </a:xfrm>
              <a:custGeom>
                <a:avLst/>
                <a:gdLst/>
                <a:ahLst/>
                <a:cxnLst/>
                <a:rect l="l" t="t" r="r" b="b"/>
                <a:pathLst>
                  <a:path w="151" h="168" extrusionOk="0">
                    <a:moveTo>
                      <a:pt x="0" y="17"/>
                    </a:moveTo>
                    <a:cubicBezTo>
                      <a:pt x="151" y="0"/>
                      <a:pt x="0" y="167"/>
                      <a:pt x="0"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0"/>
              <p:cNvSpPr/>
              <p:nvPr/>
            </p:nvSpPr>
            <p:spPr>
              <a:xfrm>
                <a:off x="4884896" y="5577388"/>
                <a:ext cx="4376" cy="4376"/>
              </a:xfrm>
              <a:custGeom>
                <a:avLst/>
                <a:gdLst/>
                <a:ahLst/>
                <a:cxnLst/>
                <a:rect l="l" t="t" r="r" b="b"/>
                <a:pathLst>
                  <a:path w="51" h="51" extrusionOk="0">
                    <a:moveTo>
                      <a:pt x="51" y="34"/>
                    </a:moveTo>
                    <a:cubicBezTo>
                      <a:pt x="51" y="34"/>
                      <a:pt x="34" y="34"/>
                      <a:pt x="34" y="51"/>
                    </a:cubicBezTo>
                    <a:cubicBezTo>
                      <a:pt x="17" y="51"/>
                      <a:pt x="1" y="34"/>
                      <a:pt x="1" y="1"/>
                    </a:cubicBezTo>
                    <a:cubicBezTo>
                      <a:pt x="17" y="17"/>
                      <a:pt x="51" y="17"/>
                      <a:pt x="51" y="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0"/>
              <p:cNvSpPr/>
              <p:nvPr/>
            </p:nvSpPr>
            <p:spPr>
              <a:xfrm>
                <a:off x="4857695" y="5634707"/>
                <a:ext cx="2917" cy="5835"/>
              </a:xfrm>
              <a:custGeom>
                <a:avLst/>
                <a:gdLst/>
                <a:ahLst/>
                <a:cxnLst/>
                <a:rect l="l" t="t" r="r" b="b"/>
                <a:pathLst>
                  <a:path w="34" h="68" extrusionOk="0">
                    <a:moveTo>
                      <a:pt x="17" y="68"/>
                    </a:moveTo>
                    <a:cubicBezTo>
                      <a:pt x="0" y="51"/>
                      <a:pt x="0" y="1"/>
                      <a:pt x="17" y="34"/>
                    </a:cubicBezTo>
                    <a:cubicBezTo>
                      <a:pt x="17" y="51"/>
                      <a:pt x="17" y="51"/>
                      <a:pt x="34" y="51"/>
                    </a:cubicBezTo>
                    <a:cubicBezTo>
                      <a:pt x="34" y="51"/>
                      <a:pt x="17" y="68"/>
                      <a:pt x="17" y="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0"/>
              <p:cNvSpPr/>
              <p:nvPr/>
            </p:nvSpPr>
            <p:spPr>
              <a:xfrm>
                <a:off x="4860527" y="5637624"/>
                <a:ext cx="3003" cy="4376"/>
              </a:xfrm>
              <a:custGeom>
                <a:avLst/>
                <a:gdLst/>
                <a:ahLst/>
                <a:cxnLst/>
                <a:rect l="l" t="t" r="r" b="b"/>
                <a:pathLst>
                  <a:path w="35" h="51" extrusionOk="0">
                    <a:moveTo>
                      <a:pt x="17" y="50"/>
                    </a:moveTo>
                    <a:cubicBezTo>
                      <a:pt x="17" y="50"/>
                      <a:pt x="17" y="34"/>
                      <a:pt x="17" y="34"/>
                    </a:cubicBezTo>
                    <a:cubicBezTo>
                      <a:pt x="17" y="34"/>
                      <a:pt x="17" y="34"/>
                      <a:pt x="34" y="34"/>
                    </a:cubicBezTo>
                    <a:cubicBezTo>
                      <a:pt x="34" y="17"/>
                      <a:pt x="17" y="17"/>
                      <a:pt x="17" y="0"/>
                    </a:cubicBezTo>
                    <a:cubicBezTo>
                      <a:pt x="17" y="0"/>
                      <a:pt x="1" y="0"/>
                      <a:pt x="1" y="17"/>
                    </a:cubicBezTo>
                    <a:cubicBezTo>
                      <a:pt x="1" y="17"/>
                      <a:pt x="1" y="34"/>
                      <a:pt x="17" y="5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0"/>
              <p:cNvSpPr/>
              <p:nvPr/>
            </p:nvSpPr>
            <p:spPr>
              <a:xfrm>
                <a:off x="4807498" y="5603216"/>
                <a:ext cx="86" cy="86"/>
              </a:xfrm>
              <a:custGeom>
                <a:avLst/>
                <a:gdLst/>
                <a:ahLst/>
                <a:cxnLst/>
                <a:rect l="l" t="t" r="r" b="b"/>
                <a:pathLst>
                  <a:path w="1" h="1" extrusionOk="0">
                    <a:moveTo>
                      <a:pt x="0" y="0"/>
                    </a:moveTo>
                    <a:lnTo>
                      <a:pt x="0" y="0"/>
                    </a:lnTo>
                    <a:lnTo>
                      <a:pt x="0" y="0"/>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0"/>
              <p:cNvSpPr/>
              <p:nvPr/>
            </p:nvSpPr>
            <p:spPr>
              <a:xfrm>
                <a:off x="4939383" y="5329321"/>
                <a:ext cx="3003" cy="3003"/>
              </a:xfrm>
              <a:custGeom>
                <a:avLst/>
                <a:gdLst/>
                <a:ahLst/>
                <a:cxnLst/>
                <a:rect l="l" t="t" r="r" b="b"/>
                <a:pathLst>
                  <a:path w="35" h="35" extrusionOk="0">
                    <a:moveTo>
                      <a:pt x="1" y="1"/>
                    </a:moveTo>
                    <a:cubicBezTo>
                      <a:pt x="17" y="1"/>
                      <a:pt x="34" y="1"/>
                      <a:pt x="34" y="34"/>
                    </a:cubicBezTo>
                    <a:lnTo>
                      <a:pt x="1" y="34"/>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0"/>
              <p:cNvSpPr/>
              <p:nvPr/>
            </p:nvSpPr>
            <p:spPr>
              <a:xfrm>
                <a:off x="4922222" y="5627585"/>
                <a:ext cx="1459" cy="2917"/>
              </a:xfrm>
              <a:custGeom>
                <a:avLst/>
                <a:gdLst/>
                <a:ahLst/>
                <a:cxnLst/>
                <a:rect l="l" t="t" r="r" b="b"/>
                <a:pathLst>
                  <a:path w="17" h="34" extrusionOk="0">
                    <a:moveTo>
                      <a:pt x="17" y="17"/>
                    </a:moveTo>
                    <a:cubicBezTo>
                      <a:pt x="17" y="34"/>
                      <a:pt x="17" y="34"/>
                      <a:pt x="0" y="34"/>
                    </a:cubicBezTo>
                    <a:cubicBezTo>
                      <a:pt x="0" y="17"/>
                      <a:pt x="17" y="0"/>
                      <a:pt x="17"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0"/>
              <p:cNvSpPr/>
              <p:nvPr/>
            </p:nvSpPr>
            <p:spPr>
              <a:xfrm>
                <a:off x="5735071" y="4823234"/>
                <a:ext cx="1149992" cy="120560"/>
              </a:xfrm>
              <a:custGeom>
                <a:avLst/>
                <a:gdLst/>
                <a:ahLst/>
                <a:cxnLst/>
                <a:rect l="l" t="t" r="r" b="b"/>
                <a:pathLst>
                  <a:path w="13402" h="1405" extrusionOk="0">
                    <a:moveTo>
                      <a:pt x="235" y="335"/>
                    </a:moveTo>
                    <a:cubicBezTo>
                      <a:pt x="252" y="318"/>
                      <a:pt x="268" y="335"/>
                      <a:pt x="285" y="352"/>
                    </a:cubicBezTo>
                    <a:cubicBezTo>
                      <a:pt x="285" y="302"/>
                      <a:pt x="285" y="318"/>
                      <a:pt x="285" y="285"/>
                    </a:cubicBezTo>
                    <a:lnTo>
                      <a:pt x="235" y="285"/>
                    </a:lnTo>
                    <a:cubicBezTo>
                      <a:pt x="235" y="285"/>
                      <a:pt x="218" y="335"/>
                      <a:pt x="235" y="335"/>
                    </a:cubicBezTo>
                    <a:close/>
                    <a:moveTo>
                      <a:pt x="2407" y="1204"/>
                    </a:moveTo>
                    <a:lnTo>
                      <a:pt x="2474" y="1204"/>
                    </a:lnTo>
                    <a:cubicBezTo>
                      <a:pt x="2474" y="1170"/>
                      <a:pt x="2457" y="1170"/>
                      <a:pt x="2440" y="1154"/>
                    </a:cubicBezTo>
                    <a:cubicBezTo>
                      <a:pt x="2440" y="1187"/>
                      <a:pt x="2424" y="1187"/>
                      <a:pt x="2407" y="1204"/>
                    </a:cubicBezTo>
                    <a:close/>
                    <a:moveTo>
                      <a:pt x="2825" y="1237"/>
                    </a:moveTo>
                    <a:lnTo>
                      <a:pt x="2925" y="1237"/>
                    </a:lnTo>
                    <a:lnTo>
                      <a:pt x="2925" y="1237"/>
                    </a:lnTo>
                    <a:lnTo>
                      <a:pt x="2925" y="1237"/>
                    </a:lnTo>
                    <a:lnTo>
                      <a:pt x="2942" y="1237"/>
                    </a:lnTo>
                    <a:cubicBezTo>
                      <a:pt x="2925" y="1221"/>
                      <a:pt x="2925" y="1204"/>
                      <a:pt x="2908" y="1187"/>
                    </a:cubicBezTo>
                    <a:cubicBezTo>
                      <a:pt x="2891" y="1237"/>
                      <a:pt x="2858" y="1237"/>
                      <a:pt x="2825" y="1221"/>
                    </a:cubicBezTo>
                    <a:cubicBezTo>
                      <a:pt x="2825" y="1221"/>
                      <a:pt x="2825" y="1221"/>
                      <a:pt x="2825" y="1237"/>
                    </a:cubicBezTo>
                    <a:close/>
                    <a:moveTo>
                      <a:pt x="5181" y="1371"/>
                    </a:moveTo>
                    <a:cubicBezTo>
                      <a:pt x="5214" y="1388"/>
                      <a:pt x="5247" y="1388"/>
                      <a:pt x="5298" y="1388"/>
                    </a:cubicBezTo>
                    <a:cubicBezTo>
                      <a:pt x="5314" y="1388"/>
                      <a:pt x="5348" y="1388"/>
                      <a:pt x="5364" y="1371"/>
                    </a:cubicBezTo>
                    <a:cubicBezTo>
                      <a:pt x="5348" y="1221"/>
                      <a:pt x="5364" y="1304"/>
                      <a:pt x="5298" y="1254"/>
                    </a:cubicBezTo>
                    <a:cubicBezTo>
                      <a:pt x="5264" y="1321"/>
                      <a:pt x="5231" y="1321"/>
                      <a:pt x="5181" y="1354"/>
                    </a:cubicBezTo>
                    <a:cubicBezTo>
                      <a:pt x="5197" y="1354"/>
                      <a:pt x="5181" y="1371"/>
                      <a:pt x="5181" y="1371"/>
                    </a:cubicBezTo>
                    <a:close/>
                    <a:moveTo>
                      <a:pt x="8823" y="1404"/>
                    </a:moveTo>
                    <a:lnTo>
                      <a:pt x="8856" y="1404"/>
                    </a:lnTo>
                    <a:cubicBezTo>
                      <a:pt x="8856" y="1404"/>
                      <a:pt x="8856" y="1404"/>
                      <a:pt x="8856" y="1388"/>
                    </a:cubicBezTo>
                    <a:cubicBezTo>
                      <a:pt x="8856" y="1388"/>
                      <a:pt x="8873" y="1371"/>
                      <a:pt x="8873" y="1371"/>
                    </a:cubicBezTo>
                    <a:cubicBezTo>
                      <a:pt x="8873" y="1388"/>
                      <a:pt x="8873" y="1388"/>
                      <a:pt x="8890" y="1388"/>
                    </a:cubicBezTo>
                    <a:cubicBezTo>
                      <a:pt x="8890" y="1338"/>
                      <a:pt x="8923" y="1287"/>
                      <a:pt x="8890" y="1221"/>
                    </a:cubicBezTo>
                    <a:cubicBezTo>
                      <a:pt x="8840" y="1237"/>
                      <a:pt x="8739" y="1237"/>
                      <a:pt x="8723" y="1287"/>
                    </a:cubicBezTo>
                    <a:cubicBezTo>
                      <a:pt x="8739" y="1254"/>
                      <a:pt x="8773" y="1388"/>
                      <a:pt x="8756" y="1371"/>
                    </a:cubicBezTo>
                    <a:cubicBezTo>
                      <a:pt x="8756" y="1371"/>
                      <a:pt x="8790" y="1371"/>
                      <a:pt x="8790" y="1388"/>
                    </a:cubicBezTo>
                    <a:cubicBezTo>
                      <a:pt x="8806" y="1388"/>
                      <a:pt x="8823" y="1404"/>
                      <a:pt x="8823" y="1404"/>
                    </a:cubicBezTo>
                    <a:close/>
                    <a:moveTo>
                      <a:pt x="8990" y="1404"/>
                    </a:moveTo>
                    <a:lnTo>
                      <a:pt x="9007" y="1404"/>
                    </a:lnTo>
                    <a:cubicBezTo>
                      <a:pt x="9007" y="1388"/>
                      <a:pt x="9007" y="1354"/>
                      <a:pt x="8990" y="1388"/>
                    </a:cubicBezTo>
                    <a:cubicBezTo>
                      <a:pt x="8990" y="1388"/>
                      <a:pt x="8990" y="1404"/>
                      <a:pt x="8990" y="1404"/>
                    </a:cubicBezTo>
                    <a:close/>
                    <a:moveTo>
                      <a:pt x="9024" y="1404"/>
                    </a:moveTo>
                    <a:lnTo>
                      <a:pt x="9040" y="1404"/>
                    </a:lnTo>
                    <a:cubicBezTo>
                      <a:pt x="9040" y="1371"/>
                      <a:pt x="9074" y="1321"/>
                      <a:pt x="9040" y="1304"/>
                    </a:cubicBezTo>
                    <a:cubicBezTo>
                      <a:pt x="9040" y="1321"/>
                      <a:pt x="9040" y="1321"/>
                      <a:pt x="9040" y="1321"/>
                    </a:cubicBezTo>
                    <a:cubicBezTo>
                      <a:pt x="9024" y="1321"/>
                      <a:pt x="9040" y="1304"/>
                      <a:pt x="9024" y="1304"/>
                    </a:cubicBezTo>
                    <a:cubicBezTo>
                      <a:pt x="9024" y="1338"/>
                      <a:pt x="9040" y="1388"/>
                      <a:pt x="9024" y="1404"/>
                    </a:cubicBezTo>
                    <a:close/>
                    <a:moveTo>
                      <a:pt x="9140" y="1404"/>
                    </a:moveTo>
                    <a:cubicBezTo>
                      <a:pt x="9191" y="1404"/>
                      <a:pt x="9257" y="1388"/>
                      <a:pt x="9308" y="1388"/>
                    </a:cubicBezTo>
                    <a:cubicBezTo>
                      <a:pt x="9274" y="1354"/>
                      <a:pt x="9207" y="1354"/>
                      <a:pt x="9157" y="1338"/>
                    </a:cubicBezTo>
                    <a:cubicBezTo>
                      <a:pt x="9140" y="1354"/>
                      <a:pt x="9140" y="1388"/>
                      <a:pt x="9140" y="1404"/>
                    </a:cubicBezTo>
                    <a:close/>
                    <a:moveTo>
                      <a:pt x="9308" y="1388"/>
                    </a:moveTo>
                    <a:cubicBezTo>
                      <a:pt x="9324" y="1371"/>
                      <a:pt x="9324" y="1338"/>
                      <a:pt x="9358" y="1354"/>
                    </a:cubicBezTo>
                    <a:cubicBezTo>
                      <a:pt x="9341" y="1338"/>
                      <a:pt x="9341" y="1321"/>
                      <a:pt x="9324" y="1304"/>
                    </a:cubicBezTo>
                    <a:cubicBezTo>
                      <a:pt x="9308" y="1321"/>
                      <a:pt x="9308" y="1354"/>
                      <a:pt x="9291" y="1371"/>
                    </a:cubicBezTo>
                    <a:cubicBezTo>
                      <a:pt x="9291" y="1321"/>
                      <a:pt x="9308" y="1221"/>
                      <a:pt x="9391" y="1221"/>
                    </a:cubicBezTo>
                    <a:cubicBezTo>
                      <a:pt x="9374" y="1271"/>
                      <a:pt x="9441" y="1221"/>
                      <a:pt x="9425" y="1254"/>
                    </a:cubicBezTo>
                    <a:cubicBezTo>
                      <a:pt x="9458" y="1271"/>
                      <a:pt x="9508" y="1204"/>
                      <a:pt x="9508" y="1254"/>
                    </a:cubicBezTo>
                    <a:cubicBezTo>
                      <a:pt x="9558" y="1221"/>
                      <a:pt x="9592" y="1170"/>
                      <a:pt x="9642" y="1154"/>
                    </a:cubicBezTo>
                    <a:cubicBezTo>
                      <a:pt x="9642" y="1154"/>
                      <a:pt x="9642" y="1137"/>
                      <a:pt x="9642" y="1137"/>
                    </a:cubicBezTo>
                    <a:cubicBezTo>
                      <a:pt x="9608" y="1104"/>
                      <a:pt x="9542" y="1120"/>
                      <a:pt x="9558" y="1154"/>
                    </a:cubicBezTo>
                    <a:cubicBezTo>
                      <a:pt x="9525" y="1187"/>
                      <a:pt x="9525" y="1120"/>
                      <a:pt x="9525" y="1087"/>
                    </a:cubicBezTo>
                    <a:cubicBezTo>
                      <a:pt x="9558" y="1104"/>
                      <a:pt x="9592" y="1137"/>
                      <a:pt x="9608" y="1087"/>
                    </a:cubicBezTo>
                    <a:cubicBezTo>
                      <a:pt x="9642" y="1087"/>
                      <a:pt x="9642" y="1120"/>
                      <a:pt x="9675" y="1104"/>
                    </a:cubicBezTo>
                    <a:cubicBezTo>
                      <a:pt x="9658" y="1137"/>
                      <a:pt x="9675" y="1154"/>
                      <a:pt x="9692" y="1137"/>
                    </a:cubicBezTo>
                    <a:cubicBezTo>
                      <a:pt x="9725" y="1187"/>
                      <a:pt x="9675" y="1170"/>
                      <a:pt x="9675" y="1254"/>
                    </a:cubicBezTo>
                    <a:cubicBezTo>
                      <a:pt x="9658" y="1237"/>
                      <a:pt x="9608" y="1237"/>
                      <a:pt x="9592" y="1254"/>
                    </a:cubicBezTo>
                    <a:cubicBezTo>
                      <a:pt x="9625" y="1271"/>
                      <a:pt x="9642" y="1237"/>
                      <a:pt x="9642" y="1287"/>
                    </a:cubicBezTo>
                    <a:cubicBezTo>
                      <a:pt x="9675" y="1271"/>
                      <a:pt x="9742" y="1237"/>
                      <a:pt x="9759" y="1287"/>
                    </a:cubicBezTo>
                    <a:cubicBezTo>
                      <a:pt x="9775" y="1271"/>
                      <a:pt x="9809" y="1271"/>
                      <a:pt x="9792" y="1221"/>
                    </a:cubicBezTo>
                    <a:cubicBezTo>
                      <a:pt x="9826" y="1254"/>
                      <a:pt x="9842" y="1287"/>
                      <a:pt x="9876" y="1304"/>
                    </a:cubicBezTo>
                    <a:cubicBezTo>
                      <a:pt x="9859" y="1287"/>
                      <a:pt x="9809" y="1321"/>
                      <a:pt x="9809" y="1354"/>
                    </a:cubicBezTo>
                    <a:cubicBezTo>
                      <a:pt x="9809" y="1371"/>
                      <a:pt x="9775" y="1354"/>
                      <a:pt x="9792" y="1321"/>
                    </a:cubicBezTo>
                    <a:cubicBezTo>
                      <a:pt x="9742" y="1371"/>
                      <a:pt x="9725" y="1321"/>
                      <a:pt x="9709" y="1371"/>
                    </a:cubicBezTo>
                    <a:lnTo>
                      <a:pt x="9692" y="1371"/>
                    </a:lnTo>
                    <a:cubicBezTo>
                      <a:pt x="9642" y="1371"/>
                      <a:pt x="9625" y="1371"/>
                      <a:pt x="9592" y="1371"/>
                    </a:cubicBezTo>
                    <a:cubicBezTo>
                      <a:pt x="9592" y="1371"/>
                      <a:pt x="9592" y="1371"/>
                      <a:pt x="9592" y="1371"/>
                    </a:cubicBezTo>
                    <a:cubicBezTo>
                      <a:pt x="9542" y="1388"/>
                      <a:pt x="9491" y="1388"/>
                      <a:pt x="9441" y="1388"/>
                    </a:cubicBezTo>
                    <a:cubicBezTo>
                      <a:pt x="9441" y="1388"/>
                      <a:pt x="9441" y="1371"/>
                      <a:pt x="9441" y="1371"/>
                    </a:cubicBezTo>
                    <a:cubicBezTo>
                      <a:pt x="9425" y="1371"/>
                      <a:pt x="9408" y="1371"/>
                      <a:pt x="9391" y="1388"/>
                    </a:cubicBezTo>
                    <a:cubicBezTo>
                      <a:pt x="9358" y="1388"/>
                      <a:pt x="9341" y="1388"/>
                      <a:pt x="9308" y="1388"/>
                    </a:cubicBezTo>
                    <a:close/>
                    <a:moveTo>
                      <a:pt x="9826" y="1371"/>
                    </a:moveTo>
                    <a:lnTo>
                      <a:pt x="9859" y="1354"/>
                    </a:lnTo>
                    <a:cubicBezTo>
                      <a:pt x="9842" y="1354"/>
                      <a:pt x="9842" y="1354"/>
                      <a:pt x="9826" y="1338"/>
                    </a:cubicBezTo>
                    <a:cubicBezTo>
                      <a:pt x="9826" y="1354"/>
                      <a:pt x="9826" y="1354"/>
                      <a:pt x="9826" y="1371"/>
                    </a:cubicBezTo>
                    <a:close/>
                    <a:moveTo>
                      <a:pt x="10243" y="1338"/>
                    </a:moveTo>
                    <a:cubicBezTo>
                      <a:pt x="10410" y="1321"/>
                      <a:pt x="10577" y="1304"/>
                      <a:pt x="10728" y="1287"/>
                    </a:cubicBezTo>
                    <a:cubicBezTo>
                      <a:pt x="10728" y="1287"/>
                      <a:pt x="10728" y="1287"/>
                      <a:pt x="10728" y="1287"/>
                    </a:cubicBezTo>
                    <a:cubicBezTo>
                      <a:pt x="10745" y="1237"/>
                      <a:pt x="10745" y="1254"/>
                      <a:pt x="10795" y="1254"/>
                    </a:cubicBezTo>
                    <a:cubicBezTo>
                      <a:pt x="10795" y="1271"/>
                      <a:pt x="10795" y="1287"/>
                      <a:pt x="10795" y="1287"/>
                    </a:cubicBezTo>
                    <a:cubicBezTo>
                      <a:pt x="10845" y="1287"/>
                      <a:pt x="10895" y="1287"/>
                      <a:pt x="10928" y="1271"/>
                    </a:cubicBezTo>
                    <a:cubicBezTo>
                      <a:pt x="10928" y="1271"/>
                      <a:pt x="10928" y="1254"/>
                      <a:pt x="10912" y="1254"/>
                    </a:cubicBezTo>
                    <a:cubicBezTo>
                      <a:pt x="10912" y="1237"/>
                      <a:pt x="10978" y="1221"/>
                      <a:pt x="10962" y="1254"/>
                    </a:cubicBezTo>
                    <a:cubicBezTo>
                      <a:pt x="10978" y="1254"/>
                      <a:pt x="10995" y="1254"/>
                      <a:pt x="11012" y="1271"/>
                    </a:cubicBezTo>
                    <a:cubicBezTo>
                      <a:pt x="11129" y="1254"/>
                      <a:pt x="11229" y="1254"/>
                      <a:pt x="11346" y="1237"/>
                    </a:cubicBezTo>
                    <a:cubicBezTo>
                      <a:pt x="11329" y="1237"/>
                      <a:pt x="11329" y="1221"/>
                      <a:pt x="11313" y="1221"/>
                    </a:cubicBezTo>
                    <a:cubicBezTo>
                      <a:pt x="11296" y="1221"/>
                      <a:pt x="11313" y="1170"/>
                      <a:pt x="11279" y="1170"/>
                    </a:cubicBezTo>
                    <a:cubicBezTo>
                      <a:pt x="11279" y="1154"/>
                      <a:pt x="11296" y="1120"/>
                      <a:pt x="11313" y="1154"/>
                    </a:cubicBezTo>
                    <a:cubicBezTo>
                      <a:pt x="11279" y="1087"/>
                      <a:pt x="11262" y="1054"/>
                      <a:pt x="11262" y="1003"/>
                    </a:cubicBezTo>
                    <a:cubicBezTo>
                      <a:pt x="11229" y="987"/>
                      <a:pt x="11179" y="987"/>
                      <a:pt x="11196" y="920"/>
                    </a:cubicBezTo>
                    <a:cubicBezTo>
                      <a:pt x="11229" y="937"/>
                      <a:pt x="11212" y="920"/>
                      <a:pt x="11229" y="886"/>
                    </a:cubicBezTo>
                    <a:cubicBezTo>
                      <a:pt x="11196" y="903"/>
                      <a:pt x="11112" y="853"/>
                      <a:pt x="11079" y="820"/>
                    </a:cubicBezTo>
                    <a:cubicBezTo>
                      <a:pt x="11062" y="820"/>
                      <a:pt x="11029" y="836"/>
                      <a:pt x="11029" y="853"/>
                    </a:cubicBezTo>
                    <a:cubicBezTo>
                      <a:pt x="11029" y="870"/>
                      <a:pt x="11045" y="853"/>
                      <a:pt x="11045" y="870"/>
                    </a:cubicBezTo>
                    <a:cubicBezTo>
                      <a:pt x="11045" y="903"/>
                      <a:pt x="11029" y="886"/>
                      <a:pt x="11029" y="903"/>
                    </a:cubicBezTo>
                    <a:cubicBezTo>
                      <a:pt x="10978" y="853"/>
                      <a:pt x="11062" y="786"/>
                      <a:pt x="11095" y="753"/>
                    </a:cubicBezTo>
                    <a:cubicBezTo>
                      <a:pt x="11079" y="736"/>
                      <a:pt x="11062" y="769"/>
                      <a:pt x="11079" y="719"/>
                    </a:cubicBezTo>
                    <a:cubicBezTo>
                      <a:pt x="11079" y="719"/>
                      <a:pt x="11095" y="736"/>
                      <a:pt x="11095" y="719"/>
                    </a:cubicBezTo>
                    <a:cubicBezTo>
                      <a:pt x="11112" y="719"/>
                      <a:pt x="11095" y="719"/>
                      <a:pt x="11095" y="736"/>
                    </a:cubicBezTo>
                    <a:cubicBezTo>
                      <a:pt x="11162" y="686"/>
                      <a:pt x="11212" y="753"/>
                      <a:pt x="11212" y="653"/>
                    </a:cubicBezTo>
                    <a:cubicBezTo>
                      <a:pt x="11229" y="686"/>
                      <a:pt x="11279" y="669"/>
                      <a:pt x="11262" y="719"/>
                    </a:cubicBezTo>
                    <a:cubicBezTo>
                      <a:pt x="11279" y="686"/>
                      <a:pt x="11262" y="653"/>
                      <a:pt x="11246" y="619"/>
                    </a:cubicBezTo>
                    <a:lnTo>
                      <a:pt x="11079" y="619"/>
                    </a:lnTo>
                    <a:cubicBezTo>
                      <a:pt x="11062" y="636"/>
                      <a:pt x="11045" y="636"/>
                      <a:pt x="11045" y="636"/>
                    </a:cubicBezTo>
                    <a:cubicBezTo>
                      <a:pt x="11045" y="636"/>
                      <a:pt x="11045" y="636"/>
                      <a:pt x="11045" y="653"/>
                    </a:cubicBezTo>
                    <a:cubicBezTo>
                      <a:pt x="11045" y="669"/>
                      <a:pt x="11029" y="653"/>
                      <a:pt x="11029" y="636"/>
                    </a:cubicBezTo>
                    <a:cubicBezTo>
                      <a:pt x="10995" y="653"/>
                      <a:pt x="10962" y="653"/>
                      <a:pt x="10912" y="653"/>
                    </a:cubicBezTo>
                    <a:cubicBezTo>
                      <a:pt x="10895" y="686"/>
                      <a:pt x="10878" y="703"/>
                      <a:pt x="10861" y="719"/>
                    </a:cubicBezTo>
                    <a:cubicBezTo>
                      <a:pt x="10878" y="736"/>
                      <a:pt x="10928" y="803"/>
                      <a:pt x="10945" y="853"/>
                    </a:cubicBezTo>
                    <a:cubicBezTo>
                      <a:pt x="10895" y="820"/>
                      <a:pt x="10912" y="803"/>
                      <a:pt x="10845" y="820"/>
                    </a:cubicBezTo>
                    <a:cubicBezTo>
                      <a:pt x="10811" y="786"/>
                      <a:pt x="10778" y="753"/>
                      <a:pt x="10745" y="786"/>
                    </a:cubicBezTo>
                    <a:cubicBezTo>
                      <a:pt x="10778" y="719"/>
                      <a:pt x="10761" y="719"/>
                      <a:pt x="10745" y="686"/>
                    </a:cubicBezTo>
                    <a:lnTo>
                      <a:pt x="10728" y="686"/>
                    </a:lnTo>
                    <a:cubicBezTo>
                      <a:pt x="10711" y="686"/>
                      <a:pt x="10711" y="686"/>
                      <a:pt x="10694" y="686"/>
                    </a:cubicBezTo>
                    <a:cubicBezTo>
                      <a:pt x="10711" y="719"/>
                      <a:pt x="10745" y="719"/>
                      <a:pt x="10728" y="753"/>
                    </a:cubicBezTo>
                    <a:cubicBezTo>
                      <a:pt x="10711" y="753"/>
                      <a:pt x="10694" y="736"/>
                      <a:pt x="10678" y="719"/>
                    </a:cubicBezTo>
                    <a:cubicBezTo>
                      <a:pt x="10678" y="703"/>
                      <a:pt x="10678" y="703"/>
                      <a:pt x="10678" y="686"/>
                    </a:cubicBezTo>
                    <a:cubicBezTo>
                      <a:pt x="10611" y="703"/>
                      <a:pt x="10527" y="703"/>
                      <a:pt x="10444" y="703"/>
                    </a:cubicBezTo>
                    <a:cubicBezTo>
                      <a:pt x="10460" y="736"/>
                      <a:pt x="10460" y="769"/>
                      <a:pt x="10444" y="820"/>
                    </a:cubicBezTo>
                    <a:cubicBezTo>
                      <a:pt x="10427" y="803"/>
                      <a:pt x="10427" y="836"/>
                      <a:pt x="10394" y="820"/>
                    </a:cubicBezTo>
                    <a:cubicBezTo>
                      <a:pt x="10394" y="870"/>
                      <a:pt x="10427" y="836"/>
                      <a:pt x="10427" y="870"/>
                    </a:cubicBezTo>
                    <a:cubicBezTo>
                      <a:pt x="10394" y="870"/>
                      <a:pt x="10394" y="853"/>
                      <a:pt x="10394" y="836"/>
                    </a:cubicBezTo>
                    <a:cubicBezTo>
                      <a:pt x="10293" y="853"/>
                      <a:pt x="10193" y="937"/>
                      <a:pt x="10243" y="1003"/>
                    </a:cubicBezTo>
                    <a:cubicBezTo>
                      <a:pt x="10260" y="1003"/>
                      <a:pt x="10260" y="987"/>
                      <a:pt x="10277" y="987"/>
                    </a:cubicBezTo>
                    <a:cubicBezTo>
                      <a:pt x="10277" y="987"/>
                      <a:pt x="10277" y="987"/>
                      <a:pt x="10277" y="987"/>
                    </a:cubicBezTo>
                    <a:cubicBezTo>
                      <a:pt x="10260" y="1054"/>
                      <a:pt x="10260" y="1037"/>
                      <a:pt x="10277" y="1104"/>
                    </a:cubicBezTo>
                    <a:cubicBezTo>
                      <a:pt x="10243" y="1104"/>
                      <a:pt x="10210" y="1120"/>
                      <a:pt x="10193" y="1120"/>
                    </a:cubicBezTo>
                    <a:cubicBezTo>
                      <a:pt x="10193" y="1154"/>
                      <a:pt x="10227" y="1154"/>
                      <a:pt x="10227" y="1187"/>
                    </a:cubicBezTo>
                    <a:cubicBezTo>
                      <a:pt x="10243" y="1187"/>
                      <a:pt x="10243" y="1170"/>
                      <a:pt x="10227" y="1170"/>
                    </a:cubicBezTo>
                    <a:cubicBezTo>
                      <a:pt x="10260" y="1137"/>
                      <a:pt x="10344" y="1154"/>
                      <a:pt x="10327" y="1187"/>
                    </a:cubicBezTo>
                    <a:cubicBezTo>
                      <a:pt x="10360" y="1204"/>
                      <a:pt x="10327" y="1154"/>
                      <a:pt x="10377" y="1154"/>
                    </a:cubicBezTo>
                    <a:cubicBezTo>
                      <a:pt x="10377" y="1170"/>
                      <a:pt x="10377" y="1204"/>
                      <a:pt x="10377" y="1221"/>
                    </a:cubicBezTo>
                    <a:cubicBezTo>
                      <a:pt x="10377" y="1237"/>
                      <a:pt x="10327" y="1221"/>
                      <a:pt x="10344" y="1254"/>
                    </a:cubicBezTo>
                    <a:cubicBezTo>
                      <a:pt x="10310" y="1221"/>
                      <a:pt x="10310" y="1254"/>
                      <a:pt x="10277" y="1254"/>
                    </a:cubicBezTo>
                    <a:cubicBezTo>
                      <a:pt x="10260" y="1271"/>
                      <a:pt x="10243" y="1304"/>
                      <a:pt x="10243" y="1338"/>
                    </a:cubicBezTo>
                    <a:close/>
                    <a:moveTo>
                      <a:pt x="11530" y="1221"/>
                    </a:moveTo>
                    <a:cubicBezTo>
                      <a:pt x="11513" y="1170"/>
                      <a:pt x="11530" y="1120"/>
                      <a:pt x="11463" y="1120"/>
                    </a:cubicBezTo>
                    <a:cubicBezTo>
                      <a:pt x="11446" y="1137"/>
                      <a:pt x="11463" y="1170"/>
                      <a:pt x="11446" y="1187"/>
                    </a:cubicBezTo>
                    <a:cubicBezTo>
                      <a:pt x="11396" y="1187"/>
                      <a:pt x="11379" y="1204"/>
                      <a:pt x="11346" y="1170"/>
                    </a:cubicBezTo>
                    <a:cubicBezTo>
                      <a:pt x="11346" y="1170"/>
                      <a:pt x="11363" y="1137"/>
                      <a:pt x="11346" y="1120"/>
                    </a:cubicBezTo>
                    <a:cubicBezTo>
                      <a:pt x="11346" y="1120"/>
                      <a:pt x="11396" y="1087"/>
                      <a:pt x="11446" y="1087"/>
                    </a:cubicBezTo>
                    <a:cubicBezTo>
                      <a:pt x="11446" y="1104"/>
                      <a:pt x="11446" y="1120"/>
                      <a:pt x="11430" y="1120"/>
                    </a:cubicBezTo>
                    <a:cubicBezTo>
                      <a:pt x="11446" y="1120"/>
                      <a:pt x="11446" y="1104"/>
                      <a:pt x="11480" y="1104"/>
                    </a:cubicBezTo>
                    <a:cubicBezTo>
                      <a:pt x="11446" y="1070"/>
                      <a:pt x="11496" y="1037"/>
                      <a:pt x="11480" y="987"/>
                    </a:cubicBezTo>
                    <a:cubicBezTo>
                      <a:pt x="11530" y="1003"/>
                      <a:pt x="11547" y="1020"/>
                      <a:pt x="11597" y="1037"/>
                    </a:cubicBezTo>
                    <a:cubicBezTo>
                      <a:pt x="11597" y="1070"/>
                      <a:pt x="11580" y="1054"/>
                      <a:pt x="11580" y="1087"/>
                    </a:cubicBezTo>
                    <a:cubicBezTo>
                      <a:pt x="11580" y="1104"/>
                      <a:pt x="11597" y="1070"/>
                      <a:pt x="11613" y="1070"/>
                    </a:cubicBezTo>
                    <a:cubicBezTo>
                      <a:pt x="11597" y="1070"/>
                      <a:pt x="11613" y="1037"/>
                      <a:pt x="11597" y="1037"/>
                    </a:cubicBezTo>
                    <a:cubicBezTo>
                      <a:pt x="11613" y="1003"/>
                      <a:pt x="11647" y="1037"/>
                      <a:pt x="11680" y="1054"/>
                    </a:cubicBezTo>
                    <a:cubicBezTo>
                      <a:pt x="11647" y="1104"/>
                      <a:pt x="11730" y="1087"/>
                      <a:pt x="11714" y="1154"/>
                    </a:cubicBezTo>
                    <a:cubicBezTo>
                      <a:pt x="11680" y="1154"/>
                      <a:pt x="11680" y="1170"/>
                      <a:pt x="11680" y="1187"/>
                    </a:cubicBezTo>
                    <a:lnTo>
                      <a:pt x="11647" y="1204"/>
                    </a:lnTo>
                    <a:cubicBezTo>
                      <a:pt x="11647" y="1187"/>
                      <a:pt x="11630" y="1187"/>
                      <a:pt x="11613" y="1187"/>
                    </a:cubicBezTo>
                    <a:cubicBezTo>
                      <a:pt x="11613" y="1187"/>
                      <a:pt x="11613" y="1204"/>
                      <a:pt x="11630" y="1204"/>
                    </a:cubicBezTo>
                    <a:cubicBezTo>
                      <a:pt x="11597" y="1204"/>
                      <a:pt x="11563" y="1204"/>
                      <a:pt x="11530" y="1221"/>
                    </a:cubicBezTo>
                    <a:close/>
                    <a:moveTo>
                      <a:pt x="11764" y="1187"/>
                    </a:moveTo>
                    <a:lnTo>
                      <a:pt x="11780" y="1187"/>
                    </a:lnTo>
                    <a:cubicBezTo>
                      <a:pt x="11780" y="1170"/>
                      <a:pt x="11780" y="1154"/>
                      <a:pt x="11780" y="1154"/>
                    </a:cubicBezTo>
                    <a:cubicBezTo>
                      <a:pt x="11814" y="1154"/>
                      <a:pt x="11797" y="1154"/>
                      <a:pt x="11797" y="1170"/>
                    </a:cubicBezTo>
                    <a:lnTo>
                      <a:pt x="11814" y="1170"/>
                    </a:lnTo>
                    <a:cubicBezTo>
                      <a:pt x="11831" y="1154"/>
                      <a:pt x="11847" y="1137"/>
                      <a:pt x="11864" y="1137"/>
                    </a:cubicBezTo>
                    <a:cubicBezTo>
                      <a:pt x="11881" y="1137"/>
                      <a:pt x="11864" y="1154"/>
                      <a:pt x="11864" y="1154"/>
                    </a:cubicBezTo>
                    <a:cubicBezTo>
                      <a:pt x="11847" y="1154"/>
                      <a:pt x="11847" y="1170"/>
                      <a:pt x="11847" y="1170"/>
                    </a:cubicBezTo>
                    <a:lnTo>
                      <a:pt x="11897" y="1170"/>
                    </a:lnTo>
                    <a:cubicBezTo>
                      <a:pt x="11897" y="1154"/>
                      <a:pt x="11897" y="1154"/>
                      <a:pt x="11897" y="1154"/>
                    </a:cubicBezTo>
                    <a:cubicBezTo>
                      <a:pt x="11897" y="1154"/>
                      <a:pt x="11914" y="1154"/>
                      <a:pt x="11914" y="1170"/>
                    </a:cubicBezTo>
                    <a:cubicBezTo>
                      <a:pt x="11948" y="1154"/>
                      <a:pt x="11981" y="1154"/>
                      <a:pt x="12031" y="1154"/>
                    </a:cubicBezTo>
                    <a:cubicBezTo>
                      <a:pt x="12048" y="1137"/>
                      <a:pt x="12048" y="1120"/>
                      <a:pt x="12064" y="1104"/>
                    </a:cubicBezTo>
                    <a:cubicBezTo>
                      <a:pt x="12081" y="1104"/>
                      <a:pt x="12081" y="1120"/>
                      <a:pt x="12064" y="1137"/>
                    </a:cubicBezTo>
                    <a:lnTo>
                      <a:pt x="12115" y="1137"/>
                    </a:lnTo>
                    <a:cubicBezTo>
                      <a:pt x="12115" y="1120"/>
                      <a:pt x="12115" y="1120"/>
                      <a:pt x="12115" y="1120"/>
                    </a:cubicBezTo>
                    <a:cubicBezTo>
                      <a:pt x="12131" y="1104"/>
                      <a:pt x="12148" y="1104"/>
                      <a:pt x="12181" y="1120"/>
                    </a:cubicBezTo>
                    <a:lnTo>
                      <a:pt x="12232" y="1120"/>
                    </a:lnTo>
                    <a:cubicBezTo>
                      <a:pt x="12232" y="1087"/>
                      <a:pt x="12215" y="1054"/>
                      <a:pt x="12232" y="1054"/>
                    </a:cubicBezTo>
                    <a:cubicBezTo>
                      <a:pt x="12232" y="1037"/>
                      <a:pt x="12232" y="1020"/>
                      <a:pt x="12215" y="1020"/>
                    </a:cubicBezTo>
                    <a:cubicBezTo>
                      <a:pt x="12215" y="1020"/>
                      <a:pt x="12215" y="1003"/>
                      <a:pt x="12232" y="1003"/>
                    </a:cubicBezTo>
                    <a:cubicBezTo>
                      <a:pt x="12232" y="987"/>
                      <a:pt x="12232" y="987"/>
                      <a:pt x="12232" y="953"/>
                    </a:cubicBezTo>
                    <a:cubicBezTo>
                      <a:pt x="12181" y="987"/>
                      <a:pt x="12181" y="1054"/>
                      <a:pt x="12131" y="1054"/>
                    </a:cubicBezTo>
                    <a:cubicBezTo>
                      <a:pt x="12131" y="970"/>
                      <a:pt x="12198" y="970"/>
                      <a:pt x="12165" y="886"/>
                    </a:cubicBezTo>
                    <a:cubicBezTo>
                      <a:pt x="12215" y="903"/>
                      <a:pt x="12181" y="836"/>
                      <a:pt x="12198" y="786"/>
                    </a:cubicBezTo>
                    <a:cubicBezTo>
                      <a:pt x="12115" y="769"/>
                      <a:pt x="12215" y="686"/>
                      <a:pt x="12165" y="602"/>
                    </a:cubicBezTo>
                    <a:cubicBezTo>
                      <a:pt x="12165" y="602"/>
                      <a:pt x="12165" y="602"/>
                      <a:pt x="12165" y="602"/>
                    </a:cubicBezTo>
                    <a:lnTo>
                      <a:pt x="12148" y="602"/>
                    </a:lnTo>
                    <a:cubicBezTo>
                      <a:pt x="12148" y="602"/>
                      <a:pt x="12148" y="619"/>
                      <a:pt x="12165" y="619"/>
                    </a:cubicBezTo>
                    <a:cubicBezTo>
                      <a:pt x="12131" y="619"/>
                      <a:pt x="12115" y="619"/>
                      <a:pt x="12115" y="602"/>
                    </a:cubicBezTo>
                    <a:lnTo>
                      <a:pt x="12081" y="602"/>
                    </a:lnTo>
                    <a:cubicBezTo>
                      <a:pt x="12081" y="602"/>
                      <a:pt x="12081" y="602"/>
                      <a:pt x="12098" y="602"/>
                    </a:cubicBezTo>
                    <a:cubicBezTo>
                      <a:pt x="12098" y="619"/>
                      <a:pt x="12081" y="636"/>
                      <a:pt x="12064" y="636"/>
                    </a:cubicBezTo>
                    <a:cubicBezTo>
                      <a:pt x="12064" y="619"/>
                      <a:pt x="12064" y="619"/>
                      <a:pt x="12064" y="602"/>
                    </a:cubicBezTo>
                    <a:lnTo>
                      <a:pt x="12031" y="602"/>
                    </a:lnTo>
                    <a:lnTo>
                      <a:pt x="12031" y="602"/>
                    </a:lnTo>
                    <a:cubicBezTo>
                      <a:pt x="12048" y="602"/>
                      <a:pt x="12048" y="602"/>
                      <a:pt x="12048" y="619"/>
                    </a:cubicBezTo>
                    <a:cubicBezTo>
                      <a:pt x="12048" y="619"/>
                      <a:pt x="12048" y="619"/>
                      <a:pt x="12048" y="619"/>
                    </a:cubicBezTo>
                    <a:cubicBezTo>
                      <a:pt x="12014" y="636"/>
                      <a:pt x="11981" y="703"/>
                      <a:pt x="11931" y="719"/>
                    </a:cubicBezTo>
                    <a:cubicBezTo>
                      <a:pt x="11948" y="736"/>
                      <a:pt x="11964" y="736"/>
                      <a:pt x="11981" y="736"/>
                    </a:cubicBezTo>
                    <a:cubicBezTo>
                      <a:pt x="11981" y="753"/>
                      <a:pt x="11981" y="769"/>
                      <a:pt x="11981" y="786"/>
                    </a:cubicBezTo>
                    <a:cubicBezTo>
                      <a:pt x="11948" y="769"/>
                      <a:pt x="11964" y="736"/>
                      <a:pt x="11931" y="753"/>
                    </a:cubicBezTo>
                    <a:cubicBezTo>
                      <a:pt x="11931" y="736"/>
                      <a:pt x="11931" y="719"/>
                      <a:pt x="11914" y="719"/>
                    </a:cubicBezTo>
                    <a:cubicBezTo>
                      <a:pt x="11914" y="736"/>
                      <a:pt x="11881" y="736"/>
                      <a:pt x="11881" y="753"/>
                    </a:cubicBezTo>
                    <a:cubicBezTo>
                      <a:pt x="11847" y="736"/>
                      <a:pt x="11864" y="669"/>
                      <a:pt x="11881" y="669"/>
                    </a:cubicBezTo>
                    <a:cubicBezTo>
                      <a:pt x="11864" y="653"/>
                      <a:pt x="11814" y="686"/>
                      <a:pt x="11780" y="686"/>
                    </a:cubicBezTo>
                    <a:cubicBezTo>
                      <a:pt x="11780" y="653"/>
                      <a:pt x="11780" y="619"/>
                      <a:pt x="11780" y="602"/>
                    </a:cubicBezTo>
                    <a:lnTo>
                      <a:pt x="11530" y="619"/>
                    </a:lnTo>
                    <a:cubicBezTo>
                      <a:pt x="11530" y="619"/>
                      <a:pt x="11547" y="619"/>
                      <a:pt x="11547" y="619"/>
                    </a:cubicBezTo>
                    <a:cubicBezTo>
                      <a:pt x="11547" y="653"/>
                      <a:pt x="11547" y="703"/>
                      <a:pt x="11530" y="719"/>
                    </a:cubicBezTo>
                    <a:cubicBezTo>
                      <a:pt x="11547" y="719"/>
                      <a:pt x="11563" y="719"/>
                      <a:pt x="11580" y="736"/>
                    </a:cubicBezTo>
                    <a:cubicBezTo>
                      <a:pt x="11580" y="736"/>
                      <a:pt x="11563" y="719"/>
                      <a:pt x="11580" y="703"/>
                    </a:cubicBezTo>
                    <a:cubicBezTo>
                      <a:pt x="11563" y="703"/>
                      <a:pt x="11563" y="703"/>
                      <a:pt x="11580" y="703"/>
                    </a:cubicBezTo>
                    <a:cubicBezTo>
                      <a:pt x="11580" y="703"/>
                      <a:pt x="11580" y="703"/>
                      <a:pt x="11580" y="703"/>
                    </a:cubicBezTo>
                    <a:cubicBezTo>
                      <a:pt x="11580" y="719"/>
                      <a:pt x="11630" y="753"/>
                      <a:pt x="11613" y="786"/>
                    </a:cubicBezTo>
                    <a:cubicBezTo>
                      <a:pt x="11597" y="803"/>
                      <a:pt x="11563" y="786"/>
                      <a:pt x="11563" y="803"/>
                    </a:cubicBezTo>
                    <a:cubicBezTo>
                      <a:pt x="11580" y="836"/>
                      <a:pt x="11597" y="786"/>
                      <a:pt x="11597" y="820"/>
                    </a:cubicBezTo>
                    <a:cubicBezTo>
                      <a:pt x="11613" y="853"/>
                      <a:pt x="11580" y="836"/>
                      <a:pt x="11580" y="870"/>
                    </a:cubicBezTo>
                    <a:cubicBezTo>
                      <a:pt x="11613" y="920"/>
                      <a:pt x="11647" y="870"/>
                      <a:pt x="11680" y="886"/>
                    </a:cubicBezTo>
                    <a:cubicBezTo>
                      <a:pt x="11697" y="836"/>
                      <a:pt x="11697" y="769"/>
                      <a:pt x="11764" y="753"/>
                    </a:cubicBezTo>
                    <a:cubicBezTo>
                      <a:pt x="11747" y="736"/>
                      <a:pt x="11730" y="753"/>
                      <a:pt x="11747" y="719"/>
                    </a:cubicBezTo>
                    <a:cubicBezTo>
                      <a:pt x="11747" y="703"/>
                      <a:pt x="11730" y="736"/>
                      <a:pt x="11714" y="719"/>
                    </a:cubicBezTo>
                    <a:cubicBezTo>
                      <a:pt x="11730" y="669"/>
                      <a:pt x="11747" y="669"/>
                      <a:pt x="11714" y="619"/>
                    </a:cubicBezTo>
                    <a:cubicBezTo>
                      <a:pt x="11764" y="602"/>
                      <a:pt x="11797" y="669"/>
                      <a:pt x="11764" y="686"/>
                    </a:cubicBezTo>
                    <a:cubicBezTo>
                      <a:pt x="11780" y="703"/>
                      <a:pt x="11814" y="703"/>
                      <a:pt x="11831" y="719"/>
                    </a:cubicBezTo>
                    <a:cubicBezTo>
                      <a:pt x="11814" y="753"/>
                      <a:pt x="11780" y="753"/>
                      <a:pt x="11764" y="803"/>
                    </a:cubicBezTo>
                    <a:cubicBezTo>
                      <a:pt x="11780" y="836"/>
                      <a:pt x="11814" y="853"/>
                      <a:pt x="11864" y="853"/>
                    </a:cubicBezTo>
                    <a:cubicBezTo>
                      <a:pt x="11881" y="836"/>
                      <a:pt x="11881" y="803"/>
                      <a:pt x="11881" y="753"/>
                    </a:cubicBezTo>
                    <a:cubicBezTo>
                      <a:pt x="11897" y="769"/>
                      <a:pt x="11914" y="769"/>
                      <a:pt x="11914" y="753"/>
                    </a:cubicBezTo>
                    <a:cubicBezTo>
                      <a:pt x="11931" y="820"/>
                      <a:pt x="11981" y="803"/>
                      <a:pt x="12014" y="769"/>
                    </a:cubicBezTo>
                    <a:cubicBezTo>
                      <a:pt x="12031" y="736"/>
                      <a:pt x="12014" y="903"/>
                      <a:pt x="11948" y="903"/>
                    </a:cubicBezTo>
                    <a:cubicBezTo>
                      <a:pt x="11948" y="920"/>
                      <a:pt x="11981" y="920"/>
                      <a:pt x="11981" y="953"/>
                    </a:cubicBezTo>
                    <a:cubicBezTo>
                      <a:pt x="11964" y="953"/>
                      <a:pt x="11948" y="937"/>
                      <a:pt x="11948" y="920"/>
                    </a:cubicBezTo>
                    <a:cubicBezTo>
                      <a:pt x="11914" y="937"/>
                      <a:pt x="11964" y="953"/>
                      <a:pt x="11948" y="970"/>
                    </a:cubicBezTo>
                    <a:cubicBezTo>
                      <a:pt x="11931" y="987"/>
                      <a:pt x="11931" y="970"/>
                      <a:pt x="11897" y="970"/>
                    </a:cubicBezTo>
                    <a:cubicBezTo>
                      <a:pt x="11897" y="987"/>
                      <a:pt x="11881" y="1020"/>
                      <a:pt x="11864" y="1020"/>
                    </a:cubicBezTo>
                    <a:cubicBezTo>
                      <a:pt x="11914" y="987"/>
                      <a:pt x="11981" y="1054"/>
                      <a:pt x="11964" y="1120"/>
                    </a:cubicBezTo>
                    <a:cubicBezTo>
                      <a:pt x="11948" y="1104"/>
                      <a:pt x="11914" y="1104"/>
                      <a:pt x="11897" y="1054"/>
                    </a:cubicBezTo>
                    <a:cubicBezTo>
                      <a:pt x="11881" y="1087"/>
                      <a:pt x="11914" y="1120"/>
                      <a:pt x="11881" y="1120"/>
                    </a:cubicBezTo>
                    <a:cubicBezTo>
                      <a:pt x="11864" y="1120"/>
                      <a:pt x="11881" y="1087"/>
                      <a:pt x="11864" y="1087"/>
                    </a:cubicBezTo>
                    <a:cubicBezTo>
                      <a:pt x="11847" y="1087"/>
                      <a:pt x="11847" y="1104"/>
                      <a:pt x="11847" y="1120"/>
                    </a:cubicBezTo>
                    <a:cubicBezTo>
                      <a:pt x="11831" y="1087"/>
                      <a:pt x="11814" y="1070"/>
                      <a:pt x="11814" y="1037"/>
                    </a:cubicBezTo>
                    <a:cubicBezTo>
                      <a:pt x="11780" y="1054"/>
                      <a:pt x="11797" y="1070"/>
                      <a:pt x="11764" y="1054"/>
                    </a:cubicBezTo>
                    <a:cubicBezTo>
                      <a:pt x="11764" y="1087"/>
                      <a:pt x="11780" y="1137"/>
                      <a:pt x="11764" y="1187"/>
                    </a:cubicBezTo>
                    <a:close/>
                    <a:moveTo>
                      <a:pt x="12298" y="1104"/>
                    </a:moveTo>
                    <a:cubicBezTo>
                      <a:pt x="12282" y="1054"/>
                      <a:pt x="12282" y="1054"/>
                      <a:pt x="12248" y="1020"/>
                    </a:cubicBezTo>
                    <a:cubicBezTo>
                      <a:pt x="12282" y="1020"/>
                      <a:pt x="12265" y="970"/>
                      <a:pt x="12298" y="987"/>
                    </a:cubicBezTo>
                    <a:cubicBezTo>
                      <a:pt x="12298" y="1003"/>
                      <a:pt x="12282" y="1003"/>
                      <a:pt x="12298" y="1020"/>
                    </a:cubicBezTo>
                    <a:cubicBezTo>
                      <a:pt x="12298" y="970"/>
                      <a:pt x="12332" y="953"/>
                      <a:pt x="12365" y="937"/>
                    </a:cubicBezTo>
                    <a:cubicBezTo>
                      <a:pt x="12365" y="953"/>
                      <a:pt x="12365" y="953"/>
                      <a:pt x="12365" y="953"/>
                    </a:cubicBezTo>
                    <a:cubicBezTo>
                      <a:pt x="12349" y="903"/>
                      <a:pt x="12365" y="870"/>
                      <a:pt x="12332" y="820"/>
                    </a:cubicBezTo>
                    <a:cubicBezTo>
                      <a:pt x="12332" y="870"/>
                      <a:pt x="12298" y="820"/>
                      <a:pt x="12282" y="820"/>
                    </a:cubicBezTo>
                    <a:cubicBezTo>
                      <a:pt x="12282" y="853"/>
                      <a:pt x="12315" y="853"/>
                      <a:pt x="12332" y="886"/>
                    </a:cubicBezTo>
                    <a:cubicBezTo>
                      <a:pt x="12315" y="886"/>
                      <a:pt x="12282" y="886"/>
                      <a:pt x="12282" y="886"/>
                    </a:cubicBezTo>
                    <a:cubicBezTo>
                      <a:pt x="12282" y="853"/>
                      <a:pt x="12248" y="853"/>
                      <a:pt x="12232" y="820"/>
                    </a:cubicBezTo>
                    <a:cubicBezTo>
                      <a:pt x="12265" y="803"/>
                      <a:pt x="12265" y="820"/>
                      <a:pt x="12282" y="786"/>
                    </a:cubicBezTo>
                    <a:cubicBezTo>
                      <a:pt x="12248" y="753"/>
                      <a:pt x="12215" y="820"/>
                      <a:pt x="12198" y="753"/>
                    </a:cubicBezTo>
                    <a:cubicBezTo>
                      <a:pt x="12248" y="786"/>
                      <a:pt x="12248" y="736"/>
                      <a:pt x="12282" y="719"/>
                    </a:cubicBezTo>
                    <a:cubicBezTo>
                      <a:pt x="12282" y="719"/>
                      <a:pt x="12298" y="719"/>
                      <a:pt x="12298" y="719"/>
                    </a:cubicBezTo>
                    <a:cubicBezTo>
                      <a:pt x="12382" y="803"/>
                      <a:pt x="12532" y="803"/>
                      <a:pt x="12683" y="820"/>
                    </a:cubicBezTo>
                    <a:cubicBezTo>
                      <a:pt x="12800" y="836"/>
                      <a:pt x="12900" y="853"/>
                      <a:pt x="13000" y="853"/>
                    </a:cubicBezTo>
                    <a:cubicBezTo>
                      <a:pt x="13000" y="870"/>
                      <a:pt x="13000" y="886"/>
                      <a:pt x="13000" y="903"/>
                    </a:cubicBezTo>
                    <a:cubicBezTo>
                      <a:pt x="13050" y="920"/>
                      <a:pt x="13017" y="870"/>
                      <a:pt x="13050" y="870"/>
                    </a:cubicBezTo>
                    <a:cubicBezTo>
                      <a:pt x="13050" y="886"/>
                      <a:pt x="13034" y="903"/>
                      <a:pt x="13050" y="903"/>
                    </a:cubicBezTo>
                    <a:cubicBezTo>
                      <a:pt x="13067" y="886"/>
                      <a:pt x="13084" y="870"/>
                      <a:pt x="13067" y="853"/>
                    </a:cubicBezTo>
                    <a:cubicBezTo>
                      <a:pt x="13117" y="853"/>
                      <a:pt x="13151" y="870"/>
                      <a:pt x="13184" y="870"/>
                    </a:cubicBezTo>
                    <a:cubicBezTo>
                      <a:pt x="13201" y="886"/>
                      <a:pt x="13201" y="920"/>
                      <a:pt x="13217" y="937"/>
                    </a:cubicBezTo>
                    <a:cubicBezTo>
                      <a:pt x="13117" y="953"/>
                      <a:pt x="13034" y="970"/>
                      <a:pt x="12933" y="987"/>
                    </a:cubicBezTo>
                    <a:cubicBezTo>
                      <a:pt x="12933" y="970"/>
                      <a:pt x="12933" y="937"/>
                      <a:pt x="12883" y="920"/>
                    </a:cubicBezTo>
                    <a:cubicBezTo>
                      <a:pt x="12900" y="970"/>
                      <a:pt x="12883" y="937"/>
                      <a:pt x="12867" y="937"/>
                    </a:cubicBezTo>
                    <a:cubicBezTo>
                      <a:pt x="12883" y="1003"/>
                      <a:pt x="12800" y="970"/>
                      <a:pt x="12800" y="1020"/>
                    </a:cubicBezTo>
                    <a:lnTo>
                      <a:pt x="12800" y="1020"/>
                    </a:lnTo>
                    <a:cubicBezTo>
                      <a:pt x="12800" y="1020"/>
                      <a:pt x="12783" y="1003"/>
                      <a:pt x="12783" y="1003"/>
                    </a:cubicBezTo>
                    <a:cubicBezTo>
                      <a:pt x="12783" y="1020"/>
                      <a:pt x="12783" y="1020"/>
                      <a:pt x="12783" y="1020"/>
                    </a:cubicBezTo>
                    <a:lnTo>
                      <a:pt x="12766" y="1020"/>
                    </a:lnTo>
                    <a:cubicBezTo>
                      <a:pt x="12766" y="1020"/>
                      <a:pt x="12750" y="1020"/>
                      <a:pt x="12750" y="1020"/>
                    </a:cubicBezTo>
                    <a:lnTo>
                      <a:pt x="12750" y="1020"/>
                    </a:lnTo>
                    <a:cubicBezTo>
                      <a:pt x="12733" y="1037"/>
                      <a:pt x="12699" y="1037"/>
                      <a:pt x="12666" y="1037"/>
                    </a:cubicBezTo>
                    <a:cubicBezTo>
                      <a:pt x="12666" y="1037"/>
                      <a:pt x="12666" y="1020"/>
                      <a:pt x="12666" y="1020"/>
                    </a:cubicBezTo>
                    <a:cubicBezTo>
                      <a:pt x="12716" y="1003"/>
                      <a:pt x="12716" y="1003"/>
                      <a:pt x="12750" y="970"/>
                    </a:cubicBezTo>
                    <a:cubicBezTo>
                      <a:pt x="12716" y="953"/>
                      <a:pt x="12716" y="886"/>
                      <a:pt x="12666" y="886"/>
                    </a:cubicBezTo>
                    <a:cubicBezTo>
                      <a:pt x="12649" y="903"/>
                      <a:pt x="12633" y="920"/>
                      <a:pt x="12616" y="903"/>
                    </a:cubicBezTo>
                    <a:cubicBezTo>
                      <a:pt x="12599" y="920"/>
                      <a:pt x="12616" y="937"/>
                      <a:pt x="12616" y="937"/>
                    </a:cubicBezTo>
                    <a:cubicBezTo>
                      <a:pt x="12566" y="903"/>
                      <a:pt x="12566" y="920"/>
                      <a:pt x="12516" y="886"/>
                    </a:cubicBezTo>
                    <a:cubicBezTo>
                      <a:pt x="12516" y="937"/>
                      <a:pt x="12516" y="937"/>
                      <a:pt x="12516" y="987"/>
                    </a:cubicBezTo>
                    <a:cubicBezTo>
                      <a:pt x="12499" y="1003"/>
                      <a:pt x="12466" y="1003"/>
                      <a:pt x="12466" y="1037"/>
                    </a:cubicBezTo>
                    <a:cubicBezTo>
                      <a:pt x="12482" y="1070"/>
                      <a:pt x="12482" y="1037"/>
                      <a:pt x="12499" y="1070"/>
                    </a:cubicBezTo>
                    <a:cubicBezTo>
                      <a:pt x="12482" y="1070"/>
                      <a:pt x="12482" y="1070"/>
                      <a:pt x="12466" y="1070"/>
                    </a:cubicBezTo>
                    <a:cubicBezTo>
                      <a:pt x="12432" y="1087"/>
                      <a:pt x="12415" y="1087"/>
                      <a:pt x="12382" y="1087"/>
                    </a:cubicBezTo>
                    <a:cubicBezTo>
                      <a:pt x="12382" y="1070"/>
                      <a:pt x="12382" y="1037"/>
                      <a:pt x="12365" y="1037"/>
                    </a:cubicBezTo>
                    <a:cubicBezTo>
                      <a:pt x="12365" y="1054"/>
                      <a:pt x="12365" y="1070"/>
                      <a:pt x="12365" y="1104"/>
                    </a:cubicBezTo>
                    <a:close/>
                    <a:moveTo>
                      <a:pt x="12532" y="1070"/>
                    </a:moveTo>
                    <a:lnTo>
                      <a:pt x="12549" y="1070"/>
                    </a:lnTo>
                    <a:cubicBezTo>
                      <a:pt x="12566" y="1054"/>
                      <a:pt x="12566" y="1054"/>
                      <a:pt x="12566" y="1054"/>
                    </a:cubicBezTo>
                    <a:lnTo>
                      <a:pt x="12616" y="1054"/>
                    </a:lnTo>
                    <a:cubicBezTo>
                      <a:pt x="12599" y="1037"/>
                      <a:pt x="12599" y="1020"/>
                      <a:pt x="12599" y="1020"/>
                    </a:cubicBezTo>
                    <a:cubicBezTo>
                      <a:pt x="12566" y="1003"/>
                      <a:pt x="12599" y="1070"/>
                      <a:pt x="12566" y="1054"/>
                    </a:cubicBezTo>
                    <a:cubicBezTo>
                      <a:pt x="12566" y="1037"/>
                      <a:pt x="12582" y="987"/>
                      <a:pt x="12532" y="987"/>
                    </a:cubicBezTo>
                    <a:cubicBezTo>
                      <a:pt x="12549" y="953"/>
                      <a:pt x="12582" y="970"/>
                      <a:pt x="12582" y="1003"/>
                    </a:cubicBezTo>
                    <a:cubicBezTo>
                      <a:pt x="12616" y="1003"/>
                      <a:pt x="12599" y="970"/>
                      <a:pt x="12582" y="937"/>
                    </a:cubicBezTo>
                    <a:cubicBezTo>
                      <a:pt x="12566" y="953"/>
                      <a:pt x="12549" y="970"/>
                      <a:pt x="12516" y="987"/>
                    </a:cubicBezTo>
                    <a:cubicBezTo>
                      <a:pt x="12516" y="1003"/>
                      <a:pt x="12549" y="1020"/>
                      <a:pt x="12516" y="1020"/>
                    </a:cubicBezTo>
                    <a:cubicBezTo>
                      <a:pt x="12516" y="1037"/>
                      <a:pt x="12532" y="1054"/>
                      <a:pt x="12532" y="1070"/>
                    </a:cubicBezTo>
                    <a:close/>
                    <a:moveTo>
                      <a:pt x="13217" y="937"/>
                    </a:moveTo>
                    <a:lnTo>
                      <a:pt x="13268" y="920"/>
                    </a:lnTo>
                    <a:cubicBezTo>
                      <a:pt x="13268" y="920"/>
                      <a:pt x="13268" y="903"/>
                      <a:pt x="13268" y="886"/>
                    </a:cubicBezTo>
                    <a:cubicBezTo>
                      <a:pt x="13301" y="886"/>
                      <a:pt x="13301" y="903"/>
                      <a:pt x="13301" y="920"/>
                    </a:cubicBezTo>
                    <a:lnTo>
                      <a:pt x="13318" y="920"/>
                    </a:lnTo>
                    <a:cubicBezTo>
                      <a:pt x="13318" y="920"/>
                      <a:pt x="13318" y="920"/>
                      <a:pt x="13334" y="920"/>
                    </a:cubicBezTo>
                    <a:cubicBezTo>
                      <a:pt x="13351" y="903"/>
                      <a:pt x="13384" y="903"/>
                      <a:pt x="13401" y="886"/>
                    </a:cubicBezTo>
                    <a:lnTo>
                      <a:pt x="13401" y="870"/>
                    </a:lnTo>
                    <a:cubicBezTo>
                      <a:pt x="13334" y="870"/>
                      <a:pt x="13268" y="870"/>
                      <a:pt x="13201" y="870"/>
                    </a:cubicBezTo>
                    <a:cubicBezTo>
                      <a:pt x="13201" y="886"/>
                      <a:pt x="13217" y="886"/>
                      <a:pt x="13217" y="937"/>
                    </a:cubicBezTo>
                    <a:close/>
                    <a:moveTo>
                      <a:pt x="13034" y="853"/>
                    </a:moveTo>
                    <a:lnTo>
                      <a:pt x="13017" y="853"/>
                    </a:lnTo>
                    <a:cubicBezTo>
                      <a:pt x="13017" y="853"/>
                      <a:pt x="13034" y="853"/>
                      <a:pt x="13034" y="853"/>
                    </a:cubicBezTo>
                    <a:cubicBezTo>
                      <a:pt x="13034" y="853"/>
                      <a:pt x="13034" y="853"/>
                      <a:pt x="13034" y="853"/>
                    </a:cubicBezTo>
                    <a:close/>
                    <a:moveTo>
                      <a:pt x="12265" y="653"/>
                    </a:moveTo>
                    <a:cubicBezTo>
                      <a:pt x="12265" y="653"/>
                      <a:pt x="12265" y="653"/>
                      <a:pt x="12265" y="636"/>
                    </a:cubicBezTo>
                    <a:lnTo>
                      <a:pt x="12248" y="653"/>
                    </a:lnTo>
                    <a:cubicBezTo>
                      <a:pt x="12265" y="653"/>
                      <a:pt x="12265" y="653"/>
                      <a:pt x="12265" y="653"/>
                    </a:cubicBezTo>
                    <a:close/>
                    <a:moveTo>
                      <a:pt x="12232" y="602"/>
                    </a:moveTo>
                    <a:cubicBezTo>
                      <a:pt x="12232" y="602"/>
                      <a:pt x="12248" y="619"/>
                      <a:pt x="12248" y="653"/>
                    </a:cubicBezTo>
                    <a:cubicBezTo>
                      <a:pt x="12215" y="669"/>
                      <a:pt x="12232" y="619"/>
                      <a:pt x="12215" y="619"/>
                    </a:cubicBezTo>
                    <a:cubicBezTo>
                      <a:pt x="12215" y="619"/>
                      <a:pt x="12215" y="602"/>
                      <a:pt x="12215" y="602"/>
                    </a:cubicBezTo>
                    <a:close/>
                    <a:moveTo>
                      <a:pt x="11513" y="619"/>
                    </a:moveTo>
                    <a:cubicBezTo>
                      <a:pt x="11513" y="619"/>
                      <a:pt x="11513" y="619"/>
                      <a:pt x="11496" y="619"/>
                    </a:cubicBezTo>
                    <a:cubicBezTo>
                      <a:pt x="11530" y="653"/>
                      <a:pt x="11480" y="719"/>
                      <a:pt x="11463" y="669"/>
                    </a:cubicBezTo>
                    <a:cubicBezTo>
                      <a:pt x="11480" y="653"/>
                      <a:pt x="11480" y="636"/>
                      <a:pt x="11496" y="619"/>
                    </a:cubicBezTo>
                    <a:close/>
                    <a:moveTo>
                      <a:pt x="11379" y="619"/>
                    </a:moveTo>
                    <a:lnTo>
                      <a:pt x="11363" y="619"/>
                    </a:lnTo>
                    <a:cubicBezTo>
                      <a:pt x="11363" y="619"/>
                      <a:pt x="11363" y="619"/>
                      <a:pt x="11363" y="619"/>
                    </a:cubicBezTo>
                    <a:cubicBezTo>
                      <a:pt x="11363" y="636"/>
                      <a:pt x="11379" y="619"/>
                      <a:pt x="11379" y="619"/>
                    </a:cubicBezTo>
                    <a:close/>
                    <a:moveTo>
                      <a:pt x="10210" y="719"/>
                    </a:moveTo>
                    <a:cubicBezTo>
                      <a:pt x="10210" y="736"/>
                      <a:pt x="10210" y="753"/>
                      <a:pt x="10210" y="769"/>
                    </a:cubicBezTo>
                    <a:cubicBezTo>
                      <a:pt x="10193" y="769"/>
                      <a:pt x="10160" y="769"/>
                      <a:pt x="10160" y="786"/>
                    </a:cubicBezTo>
                    <a:cubicBezTo>
                      <a:pt x="10160" y="769"/>
                      <a:pt x="10160" y="753"/>
                      <a:pt x="10143" y="753"/>
                    </a:cubicBezTo>
                    <a:cubicBezTo>
                      <a:pt x="10126" y="769"/>
                      <a:pt x="10143" y="769"/>
                      <a:pt x="10143" y="786"/>
                    </a:cubicBezTo>
                    <a:cubicBezTo>
                      <a:pt x="10126" y="769"/>
                      <a:pt x="10110" y="836"/>
                      <a:pt x="10093" y="786"/>
                    </a:cubicBezTo>
                    <a:cubicBezTo>
                      <a:pt x="10110" y="786"/>
                      <a:pt x="10110" y="803"/>
                      <a:pt x="10110" y="786"/>
                    </a:cubicBezTo>
                    <a:cubicBezTo>
                      <a:pt x="10076" y="753"/>
                      <a:pt x="10026" y="853"/>
                      <a:pt x="9943" y="803"/>
                    </a:cubicBezTo>
                    <a:cubicBezTo>
                      <a:pt x="9959" y="769"/>
                      <a:pt x="9993" y="769"/>
                      <a:pt x="10026" y="736"/>
                    </a:cubicBezTo>
                    <a:cubicBezTo>
                      <a:pt x="10009" y="736"/>
                      <a:pt x="10009" y="736"/>
                      <a:pt x="10009" y="736"/>
                    </a:cubicBezTo>
                    <a:cubicBezTo>
                      <a:pt x="10076" y="719"/>
                      <a:pt x="10143" y="719"/>
                      <a:pt x="10210" y="719"/>
                    </a:cubicBezTo>
                    <a:close/>
                    <a:moveTo>
                      <a:pt x="9725" y="736"/>
                    </a:moveTo>
                    <a:cubicBezTo>
                      <a:pt x="9692" y="736"/>
                      <a:pt x="9658" y="736"/>
                      <a:pt x="9625" y="736"/>
                    </a:cubicBezTo>
                    <a:cubicBezTo>
                      <a:pt x="9625" y="769"/>
                      <a:pt x="9658" y="753"/>
                      <a:pt x="9675" y="769"/>
                    </a:cubicBezTo>
                    <a:cubicBezTo>
                      <a:pt x="9608" y="786"/>
                      <a:pt x="9625" y="820"/>
                      <a:pt x="9642" y="853"/>
                    </a:cubicBezTo>
                    <a:cubicBezTo>
                      <a:pt x="9709" y="853"/>
                      <a:pt x="9725" y="820"/>
                      <a:pt x="9692" y="786"/>
                    </a:cubicBezTo>
                    <a:cubicBezTo>
                      <a:pt x="9709" y="769"/>
                      <a:pt x="9709" y="753"/>
                      <a:pt x="9725" y="736"/>
                    </a:cubicBezTo>
                    <a:close/>
                    <a:moveTo>
                      <a:pt x="9592" y="736"/>
                    </a:moveTo>
                    <a:cubicBezTo>
                      <a:pt x="9608" y="786"/>
                      <a:pt x="9642" y="803"/>
                      <a:pt x="9575" y="820"/>
                    </a:cubicBezTo>
                    <a:cubicBezTo>
                      <a:pt x="9592" y="803"/>
                      <a:pt x="9592" y="769"/>
                      <a:pt x="9575" y="736"/>
                    </a:cubicBezTo>
                    <a:close/>
                    <a:moveTo>
                      <a:pt x="9458" y="736"/>
                    </a:moveTo>
                    <a:lnTo>
                      <a:pt x="9425" y="736"/>
                    </a:lnTo>
                    <a:cubicBezTo>
                      <a:pt x="9425" y="736"/>
                      <a:pt x="9425" y="753"/>
                      <a:pt x="9425" y="753"/>
                    </a:cubicBezTo>
                    <a:cubicBezTo>
                      <a:pt x="9441" y="753"/>
                      <a:pt x="9441" y="753"/>
                      <a:pt x="9458" y="736"/>
                    </a:cubicBezTo>
                    <a:close/>
                    <a:moveTo>
                      <a:pt x="9224" y="736"/>
                    </a:moveTo>
                    <a:lnTo>
                      <a:pt x="9207" y="736"/>
                    </a:lnTo>
                    <a:lnTo>
                      <a:pt x="9224" y="736"/>
                    </a:lnTo>
                    <a:close/>
                    <a:moveTo>
                      <a:pt x="6200" y="602"/>
                    </a:moveTo>
                    <a:lnTo>
                      <a:pt x="6166" y="602"/>
                    </a:lnTo>
                    <a:cubicBezTo>
                      <a:pt x="6166" y="636"/>
                      <a:pt x="6200" y="653"/>
                      <a:pt x="6216" y="619"/>
                    </a:cubicBezTo>
                    <a:cubicBezTo>
                      <a:pt x="6200" y="619"/>
                      <a:pt x="6200" y="619"/>
                      <a:pt x="6200" y="602"/>
                    </a:cubicBezTo>
                    <a:close/>
                    <a:moveTo>
                      <a:pt x="6150" y="602"/>
                    </a:moveTo>
                    <a:lnTo>
                      <a:pt x="6133" y="602"/>
                    </a:lnTo>
                    <a:cubicBezTo>
                      <a:pt x="6133" y="619"/>
                      <a:pt x="6150" y="653"/>
                      <a:pt x="6166" y="619"/>
                    </a:cubicBezTo>
                    <a:cubicBezTo>
                      <a:pt x="6133" y="636"/>
                      <a:pt x="6133" y="619"/>
                      <a:pt x="6150" y="602"/>
                    </a:cubicBezTo>
                    <a:close/>
                    <a:moveTo>
                      <a:pt x="6100" y="602"/>
                    </a:moveTo>
                    <a:lnTo>
                      <a:pt x="6066" y="602"/>
                    </a:lnTo>
                    <a:cubicBezTo>
                      <a:pt x="6083" y="602"/>
                      <a:pt x="6100" y="602"/>
                      <a:pt x="6100" y="602"/>
                    </a:cubicBezTo>
                    <a:close/>
                    <a:moveTo>
                      <a:pt x="5381" y="519"/>
                    </a:moveTo>
                    <a:cubicBezTo>
                      <a:pt x="5348" y="519"/>
                      <a:pt x="5298" y="519"/>
                      <a:pt x="5264" y="519"/>
                    </a:cubicBezTo>
                    <a:cubicBezTo>
                      <a:pt x="5264" y="536"/>
                      <a:pt x="5247" y="536"/>
                      <a:pt x="5214" y="536"/>
                    </a:cubicBezTo>
                    <a:cubicBezTo>
                      <a:pt x="5214" y="519"/>
                      <a:pt x="5214" y="519"/>
                      <a:pt x="5231" y="502"/>
                    </a:cubicBezTo>
                    <a:cubicBezTo>
                      <a:pt x="5181" y="502"/>
                      <a:pt x="5147" y="502"/>
                      <a:pt x="5114" y="485"/>
                    </a:cubicBezTo>
                    <a:cubicBezTo>
                      <a:pt x="5114" y="502"/>
                      <a:pt x="5114" y="502"/>
                      <a:pt x="5097" y="502"/>
                    </a:cubicBezTo>
                    <a:cubicBezTo>
                      <a:pt x="5097" y="502"/>
                      <a:pt x="5080" y="502"/>
                      <a:pt x="5080" y="485"/>
                    </a:cubicBezTo>
                    <a:lnTo>
                      <a:pt x="5047" y="485"/>
                    </a:lnTo>
                    <a:cubicBezTo>
                      <a:pt x="5030" y="552"/>
                      <a:pt x="5047" y="586"/>
                      <a:pt x="5097" y="619"/>
                    </a:cubicBezTo>
                    <a:cubicBezTo>
                      <a:pt x="5097" y="569"/>
                      <a:pt x="5147" y="586"/>
                      <a:pt x="5147" y="552"/>
                    </a:cubicBezTo>
                    <a:cubicBezTo>
                      <a:pt x="5231" y="602"/>
                      <a:pt x="5264" y="469"/>
                      <a:pt x="5364" y="552"/>
                    </a:cubicBezTo>
                    <a:cubicBezTo>
                      <a:pt x="5364" y="536"/>
                      <a:pt x="5381" y="536"/>
                      <a:pt x="5381" y="519"/>
                    </a:cubicBezTo>
                    <a:close/>
                    <a:moveTo>
                      <a:pt x="4830" y="452"/>
                    </a:moveTo>
                    <a:lnTo>
                      <a:pt x="4813" y="452"/>
                    </a:lnTo>
                    <a:cubicBezTo>
                      <a:pt x="4813" y="452"/>
                      <a:pt x="4813" y="452"/>
                      <a:pt x="4830" y="452"/>
                    </a:cubicBezTo>
                    <a:cubicBezTo>
                      <a:pt x="4830" y="452"/>
                      <a:pt x="4830" y="452"/>
                      <a:pt x="4830" y="452"/>
                    </a:cubicBezTo>
                    <a:close/>
                    <a:moveTo>
                      <a:pt x="4295" y="385"/>
                    </a:moveTo>
                    <a:lnTo>
                      <a:pt x="4228" y="368"/>
                    </a:lnTo>
                    <a:cubicBezTo>
                      <a:pt x="4211" y="385"/>
                      <a:pt x="4195" y="402"/>
                      <a:pt x="4178" y="402"/>
                    </a:cubicBezTo>
                    <a:cubicBezTo>
                      <a:pt x="4178" y="385"/>
                      <a:pt x="4178" y="368"/>
                      <a:pt x="4195" y="368"/>
                    </a:cubicBezTo>
                    <a:lnTo>
                      <a:pt x="4128" y="352"/>
                    </a:lnTo>
                    <a:cubicBezTo>
                      <a:pt x="4128" y="385"/>
                      <a:pt x="4111" y="402"/>
                      <a:pt x="4145" y="435"/>
                    </a:cubicBezTo>
                    <a:cubicBezTo>
                      <a:pt x="4128" y="435"/>
                      <a:pt x="4111" y="435"/>
                      <a:pt x="4111" y="452"/>
                    </a:cubicBezTo>
                    <a:cubicBezTo>
                      <a:pt x="4111" y="469"/>
                      <a:pt x="4128" y="469"/>
                      <a:pt x="4111" y="502"/>
                    </a:cubicBezTo>
                    <a:cubicBezTo>
                      <a:pt x="4145" y="502"/>
                      <a:pt x="4161" y="519"/>
                      <a:pt x="4178" y="519"/>
                    </a:cubicBezTo>
                    <a:cubicBezTo>
                      <a:pt x="4195" y="502"/>
                      <a:pt x="4195" y="485"/>
                      <a:pt x="4211" y="469"/>
                    </a:cubicBezTo>
                    <a:cubicBezTo>
                      <a:pt x="4211" y="485"/>
                      <a:pt x="4228" y="502"/>
                      <a:pt x="4228" y="502"/>
                    </a:cubicBezTo>
                    <a:cubicBezTo>
                      <a:pt x="4228" y="452"/>
                      <a:pt x="4262" y="435"/>
                      <a:pt x="4211" y="419"/>
                    </a:cubicBezTo>
                    <a:cubicBezTo>
                      <a:pt x="4262" y="435"/>
                      <a:pt x="4262" y="368"/>
                      <a:pt x="4278" y="419"/>
                    </a:cubicBezTo>
                    <a:cubicBezTo>
                      <a:pt x="4295" y="402"/>
                      <a:pt x="4295" y="385"/>
                      <a:pt x="4295" y="385"/>
                    </a:cubicBezTo>
                    <a:close/>
                    <a:moveTo>
                      <a:pt x="3493" y="252"/>
                    </a:moveTo>
                    <a:lnTo>
                      <a:pt x="3343" y="218"/>
                    </a:lnTo>
                    <a:lnTo>
                      <a:pt x="3343" y="218"/>
                    </a:lnTo>
                    <a:cubicBezTo>
                      <a:pt x="3343" y="235"/>
                      <a:pt x="3343" y="252"/>
                      <a:pt x="3359" y="268"/>
                    </a:cubicBezTo>
                    <a:cubicBezTo>
                      <a:pt x="3309" y="318"/>
                      <a:pt x="3259" y="285"/>
                      <a:pt x="3276" y="318"/>
                    </a:cubicBezTo>
                    <a:cubicBezTo>
                      <a:pt x="3259" y="318"/>
                      <a:pt x="3259" y="302"/>
                      <a:pt x="3242" y="302"/>
                    </a:cubicBezTo>
                    <a:cubicBezTo>
                      <a:pt x="3242" y="318"/>
                      <a:pt x="3242" y="335"/>
                      <a:pt x="3226" y="335"/>
                    </a:cubicBezTo>
                    <a:cubicBezTo>
                      <a:pt x="3209" y="318"/>
                      <a:pt x="3159" y="335"/>
                      <a:pt x="3159" y="318"/>
                    </a:cubicBezTo>
                    <a:cubicBezTo>
                      <a:pt x="3159" y="302"/>
                      <a:pt x="3159" y="285"/>
                      <a:pt x="3159" y="268"/>
                    </a:cubicBezTo>
                    <a:cubicBezTo>
                      <a:pt x="3176" y="252"/>
                      <a:pt x="3192" y="235"/>
                      <a:pt x="3192" y="201"/>
                    </a:cubicBezTo>
                    <a:lnTo>
                      <a:pt x="3125" y="185"/>
                    </a:lnTo>
                    <a:lnTo>
                      <a:pt x="3125" y="185"/>
                    </a:lnTo>
                    <a:cubicBezTo>
                      <a:pt x="3125" y="185"/>
                      <a:pt x="3125" y="185"/>
                      <a:pt x="3125" y="185"/>
                    </a:cubicBezTo>
                    <a:lnTo>
                      <a:pt x="3109" y="185"/>
                    </a:lnTo>
                    <a:cubicBezTo>
                      <a:pt x="3092" y="185"/>
                      <a:pt x="3092" y="235"/>
                      <a:pt x="3059" y="201"/>
                    </a:cubicBezTo>
                    <a:cubicBezTo>
                      <a:pt x="3059" y="218"/>
                      <a:pt x="3042" y="235"/>
                      <a:pt x="3025" y="252"/>
                    </a:cubicBezTo>
                    <a:cubicBezTo>
                      <a:pt x="3042" y="252"/>
                      <a:pt x="3075" y="285"/>
                      <a:pt x="3059" y="318"/>
                    </a:cubicBezTo>
                    <a:cubicBezTo>
                      <a:pt x="3025" y="318"/>
                      <a:pt x="3025" y="285"/>
                      <a:pt x="3042" y="252"/>
                    </a:cubicBezTo>
                    <a:cubicBezTo>
                      <a:pt x="2992" y="285"/>
                      <a:pt x="2992" y="252"/>
                      <a:pt x="2958" y="268"/>
                    </a:cubicBezTo>
                    <a:cubicBezTo>
                      <a:pt x="2975" y="385"/>
                      <a:pt x="3059" y="285"/>
                      <a:pt x="3125" y="352"/>
                    </a:cubicBezTo>
                    <a:cubicBezTo>
                      <a:pt x="3075" y="368"/>
                      <a:pt x="3109" y="419"/>
                      <a:pt x="3092" y="452"/>
                    </a:cubicBezTo>
                    <a:cubicBezTo>
                      <a:pt x="3109" y="485"/>
                      <a:pt x="3176" y="502"/>
                      <a:pt x="3159" y="552"/>
                    </a:cubicBezTo>
                    <a:cubicBezTo>
                      <a:pt x="3142" y="536"/>
                      <a:pt x="3092" y="519"/>
                      <a:pt x="3109" y="552"/>
                    </a:cubicBezTo>
                    <a:cubicBezTo>
                      <a:pt x="3125" y="586"/>
                      <a:pt x="3109" y="536"/>
                      <a:pt x="3142" y="552"/>
                    </a:cubicBezTo>
                    <a:cubicBezTo>
                      <a:pt x="3176" y="586"/>
                      <a:pt x="3142" y="619"/>
                      <a:pt x="3176" y="653"/>
                    </a:cubicBezTo>
                    <a:cubicBezTo>
                      <a:pt x="3142" y="669"/>
                      <a:pt x="3125" y="703"/>
                      <a:pt x="3109" y="719"/>
                    </a:cubicBezTo>
                    <a:cubicBezTo>
                      <a:pt x="3109" y="719"/>
                      <a:pt x="3125" y="719"/>
                      <a:pt x="3125" y="736"/>
                    </a:cubicBezTo>
                    <a:cubicBezTo>
                      <a:pt x="3092" y="753"/>
                      <a:pt x="3109" y="753"/>
                      <a:pt x="3092" y="719"/>
                    </a:cubicBezTo>
                    <a:cubicBezTo>
                      <a:pt x="3075" y="786"/>
                      <a:pt x="3075" y="753"/>
                      <a:pt x="3042" y="769"/>
                    </a:cubicBezTo>
                    <a:cubicBezTo>
                      <a:pt x="3075" y="786"/>
                      <a:pt x="3042" y="786"/>
                      <a:pt x="3042" y="820"/>
                    </a:cubicBezTo>
                    <a:cubicBezTo>
                      <a:pt x="3075" y="836"/>
                      <a:pt x="3092" y="886"/>
                      <a:pt x="3159" y="870"/>
                    </a:cubicBezTo>
                    <a:cubicBezTo>
                      <a:pt x="3159" y="853"/>
                      <a:pt x="3159" y="836"/>
                      <a:pt x="3159" y="803"/>
                    </a:cubicBezTo>
                    <a:cubicBezTo>
                      <a:pt x="3142" y="803"/>
                      <a:pt x="3142" y="786"/>
                      <a:pt x="3125" y="786"/>
                    </a:cubicBezTo>
                    <a:cubicBezTo>
                      <a:pt x="3125" y="753"/>
                      <a:pt x="3125" y="736"/>
                      <a:pt x="3159" y="719"/>
                    </a:cubicBezTo>
                    <a:cubicBezTo>
                      <a:pt x="3159" y="736"/>
                      <a:pt x="3159" y="753"/>
                      <a:pt x="3159" y="753"/>
                    </a:cubicBezTo>
                    <a:cubicBezTo>
                      <a:pt x="3192" y="703"/>
                      <a:pt x="3242" y="736"/>
                      <a:pt x="3242" y="653"/>
                    </a:cubicBezTo>
                    <a:cubicBezTo>
                      <a:pt x="3259" y="669"/>
                      <a:pt x="3259" y="653"/>
                      <a:pt x="3292" y="653"/>
                    </a:cubicBezTo>
                    <a:cubicBezTo>
                      <a:pt x="3276" y="602"/>
                      <a:pt x="3309" y="586"/>
                      <a:pt x="3326" y="569"/>
                    </a:cubicBezTo>
                    <a:cubicBezTo>
                      <a:pt x="3359" y="569"/>
                      <a:pt x="3359" y="586"/>
                      <a:pt x="3393" y="586"/>
                    </a:cubicBezTo>
                    <a:cubicBezTo>
                      <a:pt x="3409" y="569"/>
                      <a:pt x="3393" y="536"/>
                      <a:pt x="3409" y="519"/>
                    </a:cubicBezTo>
                    <a:cubicBezTo>
                      <a:pt x="3426" y="552"/>
                      <a:pt x="3493" y="536"/>
                      <a:pt x="3510" y="485"/>
                    </a:cubicBezTo>
                    <a:lnTo>
                      <a:pt x="3510" y="519"/>
                    </a:lnTo>
                    <a:cubicBezTo>
                      <a:pt x="3526" y="519"/>
                      <a:pt x="3543" y="552"/>
                      <a:pt x="3577" y="536"/>
                    </a:cubicBezTo>
                    <a:cubicBezTo>
                      <a:pt x="3560" y="502"/>
                      <a:pt x="3560" y="502"/>
                      <a:pt x="3577" y="469"/>
                    </a:cubicBezTo>
                    <a:cubicBezTo>
                      <a:pt x="3560" y="452"/>
                      <a:pt x="3526" y="469"/>
                      <a:pt x="3526" y="452"/>
                    </a:cubicBezTo>
                    <a:cubicBezTo>
                      <a:pt x="3543" y="419"/>
                      <a:pt x="3526" y="419"/>
                      <a:pt x="3560" y="402"/>
                    </a:cubicBezTo>
                    <a:cubicBezTo>
                      <a:pt x="3526" y="368"/>
                      <a:pt x="3493" y="302"/>
                      <a:pt x="3493" y="252"/>
                    </a:cubicBezTo>
                    <a:close/>
                    <a:moveTo>
                      <a:pt x="2574" y="84"/>
                    </a:moveTo>
                    <a:cubicBezTo>
                      <a:pt x="2440" y="68"/>
                      <a:pt x="2323" y="51"/>
                      <a:pt x="2206" y="18"/>
                    </a:cubicBezTo>
                    <a:lnTo>
                      <a:pt x="2173" y="18"/>
                    </a:lnTo>
                    <a:cubicBezTo>
                      <a:pt x="2156" y="51"/>
                      <a:pt x="2123" y="68"/>
                      <a:pt x="2089" y="51"/>
                    </a:cubicBezTo>
                    <a:cubicBezTo>
                      <a:pt x="2056" y="84"/>
                      <a:pt x="2006" y="151"/>
                      <a:pt x="2039" y="235"/>
                    </a:cubicBezTo>
                    <a:cubicBezTo>
                      <a:pt x="2106" y="168"/>
                      <a:pt x="2223" y="135"/>
                      <a:pt x="2323" y="118"/>
                    </a:cubicBezTo>
                    <a:cubicBezTo>
                      <a:pt x="2323" y="201"/>
                      <a:pt x="2357" y="235"/>
                      <a:pt x="2424" y="218"/>
                    </a:cubicBezTo>
                    <a:cubicBezTo>
                      <a:pt x="2440" y="151"/>
                      <a:pt x="2507" y="168"/>
                      <a:pt x="2574" y="185"/>
                    </a:cubicBezTo>
                    <a:cubicBezTo>
                      <a:pt x="2574" y="151"/>
                      <a:pt x="2591" y="151"/>
                      <a:pt x="2591" y="135"/>
                    </a:cubicBezTo>
                    <a:cubicBezTo>
                      <a:pt x="2591" y="118"/>
                      <a:pt x="2557" y="135"/>
                      <a:pt x="2557" y="118"/>
                    </a:cubicBezTo>
                    <a:cubicBezTo>
                      <a:pt x="2557" y="101"/>
                      <a:pt x="2557" y="101"/>
                      <a:pt x="2574" y="84"/>
                    </a:cubicBezTo>
                    <a:close/>
                    <a:moveTo>
                      <a:pt x="1054" y="1070"/>
                    </a:moveTo>
                    <a:lnTo>
                      <a:pt x="1120" y="1070"/>
                    </a:lnTo>
                    <a:cubicBezTo>
                      <a:pt x="1154" y="1070"/>
                      <a:pt x="1204" y="1070"/>
                      <a:pt x="1221" y="1054"/>
                    </a:cubicBezTo>
                    <a:cubicBezTo>
                      <a:pt x="1204" y="1054"/>
                      <a:pt x="1204" y="1037"/>
                      <a:pt x="1204" y="1020"/>
                    </a:cubicBezTo>
                    <a:cubicBezTo>
                      <a:pt x="1187" y="1020"/>
                      <a:pt x="1154" y="1054"/>
                      <a:pt x="1154" y="1020"/>
                    </a:cubicBezTo>
                    <a:cubicBezTo>
                      <a:pt x="1137" y="987"/>
                      <a:pt x="1171" y="987"/>
                      <a:pt x="1154" y="953"/>
                    </a:cubicBezTo>
                    <a:cubicBezTo>
                      <a:pt x="1137" y="953"/>
                      <a:pt x="1137" y="987"/>
                      <a:pt x="1120" y="953"/>
                    </a:cubicBezTo>
                    <a:cubicBezTo>
                      <a:pt x="1104" y="1003"/>
                      <a:pt x="1070" y="1037"/>
                      <a:pt x="1054" y="1070"/>
                    </a:cubicBezTo>
                    <a:close/>
                    <a:moveTo>
                      <a:pt x="1237" y="1087"/>
                    </a:moveTo>
                    <a:lnTo>
                      <a:pt x="1271" y="1087"/>
                    </a:lnTo>
                    <a:cubicBezTo>
                      <a:pt x="1271" y="1087"/>
                      <a:pt x="1271" y="1087"/>
                      <a:pt x="1271" y="1070"/>
                    </a:cubicBezTo>
                    <a:cubicBezTo>
                      <a:pt x="1254" y="1070"/>
                      <a:pt x="1237" y="1087"/>
                      <a:pt x="1237" y="1087"/>
                    </a:cubicBezTo>
                    <a:close/>
                    <a:moveTo>
                      <a:pt x="10176" y="937"/>
                    </a:moveTo>
                    <a:cubicBezTo>
                      <a:pt x="10210" y="937"/>
                      <a:pt x="10160" y="987"/>
                      <a:pt x="10193" y="987"/>
                    </a:cubicBezTo>
                    <a:cubicBezTo>
                      <a:pt x="10176" y="1003"/>
                      <a:pt x="10160" y="987"/>
                      <a:pt x="10143" y="987"/>
                    </a:cubicBezTo>
                    <a:cubicBezTo>
                      <a:pt x="10160" y="970"/>
                      <a:pt x="10176" y="953"/>
                      <a:pt x="10176" y="937"/>
                    </a:cubicBezTo>
                    <a:close/>
                    <a:moveTo>
                      <a:pt x="118" y="218"/>
                    </a:moveTo>
                    <a:cubicBezTo>
                      <a:pt x="101" y="185"/>
                      <a:pt x="84" y="235"/>
                      <a:pt x="34" y="218"/>
                    </a:cubicBezTo>
                    <a:cubicBezTo>
                      <a:pt x="34" y="252"/>
                      <a:pt x="18" y="268"/>
                      <a:pt x="1" y="285"/>
                    </a:cubicBezTo>
                    <a:cubicBezTo>
                      <a:pt x="18" y="285"/>
                      <a:pt x="18" y="285"/>
                      <a:pt x="34" y="285"/>
                    </a:cubicBezTo>
                    <a:cubicBezTo>
                      <a:pt x="51" y="218"/>
                      <a:pt x="84" y="268"/>
                      <a:pt x="118" y="218"/>
                    </a:cubicBezTo>
                    <a:close/>
                    <a:moveTo>
                      <a:pt x="101" y="285"/>
                    </a:moveTo>
                    <a:cubicBezTo>
                      <a:pt x="101" y="285"/>
                      <a:pt x="135" y="302"/>
                      <a:pt x="118" y="268"/>
                    </a:cubicBezTo>
                    <a:cubicBezTo>
                      <a:pt x="151" y="285"/>
                      <a:pt x="185" y="285"/>
                      <a:pt x="201" y="318"/>
                    </a:cubicBezTo>
                    <a:cubicBezTo>
                      <a:pt x="168" y="335"/>
                      <a:pt x="84" y="352"/>
                      <a:pt x="101" y="285"/>
                    </a:cubicBezTo>
                    <a:close/>
                    <a:moveTo>
                      <a:pt x="185" y="552"/>
                    </a:moveTo>
                    <a:cubicBezTo>
                      <a:pt x="201" y="536"/>
                      <a:pt x="218" y="536"/>
                      <a:pt x="252" y="536"/>
                    </a:cubicBezTo>
                    <a:cubicBezTo>
                      <a:pt x="252" y="469"/>
                      <a:pt x="218" y="469"/>
                      <a:pt x="185" y="452"/>
                    </a:cubicBezTo>
                    <a:cubicBezTo>
                      <a:pt x="185" y="469"/>
                      <a:pt x="168" y="469"/>
                      <a:pt x="151" y="469"/>
                    </a:cubicBezTo>
                    <a:lnTo>
                      <a:pt x="151" y="519"/>
                    </a:lnTo>
                    <a:cubicBezTo>
                      <a:pt x="201" y="485"/>
                      <a:pt x="168" y="552"/>
                      <a:pt x="185" y="552"/>
                    </a:cubicBezTo>
                    <a:close/>
                    <a:moveTo>
                      <a:pt x="10026" y="1003"/>
                    </a:moveTo>
                    <a:cubicBezTo>
                      <a:pt x="10059" y="1020"/>
                      <a:pt x="10059" y="1020"/>
                      <a:pt x="10110" y="1003"/>
                    </a:cubicBezTo>
                    <a:cubicBezTo>
                      <a:pt x="10110" y="1104"/>
                      <a:pt x="10176" y="1037"/>
                      <a:pt x="10176" y="1120"/>
                    </a:cubicBezTo>
                    <a:cubicBezTo>
                      <a:pt x="10160" y="1104"/>
                      <a:pt x="10143" y="1137"/>
                      <a:pt x="10143" y="1154"/>
                    </a:cubicBezTo>
                    <a:cubicBezTo>
                      <a:pt x="10160" y="1204"/>
                      <a:pt x="10160" y="1170"/>
                      <a:pt x="10193" y="1187"/>
                    </a:cubicBezTo>
                    <a:cubicBezTo>
                      <a:pt x="10176" y="1204"/>
                      <a:pt x="10176" y="1187"/>
                      <a:pt x="10176" y="1187"/>
                    </a:cubicBezTo>
                    <a:cubicBezTo>
                      <a:pt x="10160" y="1204"/>
                      <a:pt x="10143" y="1204"/>
                      <a:pt x="10143" y="1254"/>
                    </a:cubicBezTo>
                    <a:cubicBezTo>
                      <a:pt x="10093" y="1254"/>
                      <a:pt x="10126" y="1237"/>
                      <a:pt x="10126" y="1221"/>
                    </a:cubicBezTo>
                    <a:cubicBezTo>
                      <a:pt x="10076" y="1237"/>
                      <a:pt x="10043" y="1221"/>
                      <a:pt x="10043" y="1271"/>
                    </a:cubicBezTo>
                    <a:cubicBezTo>
                      <a:pt x="10026" y="1254"/>
                      <a:pt x="10009" y="1254"/>
                      <a:pt x="9976" y="1254"/>
                    </a:cubicBezTo>
                    <a:cubicBezTo>
                      <a:pt x="9959" y="1221"/>
                      <a:pt x="9959" y="1187"/>
                      <a:pt x="9959" y="1154"/>
                    </a:cubicBezTo>
                    <a:cubicBezTo>
                      <a:pt x="9943" y="1137"/>
                      <a:pt x="9943" y="1170"/>
                      <a:pt x="9909" y="1154"/>
                    </a:cubicBezTo>
                    <a:cubicBezTo>
                      <a:pt x="9909" y="1137"/>
                      <a:pt x="9909" y="1120"/>
                      <a:pt x="9909" y="1120"/>
                    </a:cubicBezTo>
                    <a:cubicBezTo>
                      <a:pt x="9909" y="1137"/>
                      <a:pt x="9959" y="1104"/>
                      <a:pt x="9959" y="1120"/>
                    </a:cubicBezTo>
                    <a:cubicBezTo>
                      <a:pt x="9976" y="1070"/>
                      <a:pt x="10009" y="1054"/>
                      <a:pt x="10026" y="1003"/>
                    </a:cubicBezTo>
                    <a:close/>
                    <a:moveTo>
                      <a:pt x="10093" y="1221"/>
                    </a:moveTo>
                    <a:cubicBezTo>
                      <a:pt x="10093" y="1187"/>
                      <a:pt x="10093" y="1170"/>
                      <a:pt x="10093" y="1137"/>
                    </a:cubicBezTo>
                    <a:cubicBezTo>
                      <a:pt x="10059" y="1170"/>
                      <a:pt x="10026" y="1137"/>
                      <a:pt x="10026" y="1170"/>
                    </a:cubicBezTo>
                    <a:cubicBezTo>
                      <a:pt x="10059" y="1170"/>
                      <a:pt x="10026" y="1204"/>
                      <a:pt x="10026" y="1221"/>
                    </a:cubicBezTo>
                    <a:cubicBezTo>
                      <a:pt x="10059" y="1204"/>
                      <a:pt x="10076" y="1170"/>
                      <a:pt x="10093" y="1221"/>
                    </a:cubicBezTo>
                    <a:close/>
                    <a:moveTo>
                      <a:pt x="5298" y="686"/>
                    </a:moveTo>
                    <a:cubicBezTo>
                      <a:pt x="5331" y="686"/>
                      <a:pt x="5364" y="686"/>
                      <a:pt x="5381" y="703"/>
                    </a:cubicBezTo>
                    <a:cubicBezTo>
                      <a:pt x="5398" y="653"/>
                      <a:pt x="5431" y="703"/>
                      <a:pt x="5431" y="636"/>
                    </a:cubicBezTo>
                    <a:cubicBezTo>
                      <a:pt x="5448" y="636"/>
                      <a:pt x="5448" y="669"/>
                      <a:pt x="5431" y="686"/>
                    </a:cubicBezTo>
                    <a:cubicBezTo>
                      <a:pt x="5498" y="669"/>
                      <a:pt x="5598" y="686"/>
                      <a:pt x="5632" y="619"/>
                    </a:cubicBezTo>
                    <a:cubicBezTo>
                      <a:pt x="5682" y="686"/>
                      <a:pt x="5782" y="602"/>
                      <a:pt x="5782" y="703"/>
                    </a:cubicBezTo>
                    <a:cubicBezTo>
                      <a:pt x="5749" y="703"/>
                      <a:pt x="5749" y="753"/>
                      <a:pt x="5715" y="786"/>
                    </a:cubicBezTo>
                    <a:cubicBezTo>
                      <a:pt x="5699" y="786"/>
                      <a:pt x="5665" y="753"/>
                      <a:pt x="5665" y="786"/>
                    </a:cubicBezTo>
                    <a:cubicBezTo>
                      <a:pt x="5632" y="786"/>
                      <a:pt x="5598" y="736"/>
                      <a:pt x="5598" y="686"/>
                    </a:cubicBezTo>
                    <a:cubicBezTo>
                      <a:pt x="5582" y="719"/>
                      <a:pt x="5565" y="719"/>
                      <a:pt x="5565" y="753"/>
                    </a:cubicBezTo>
                    <a:cubicBezTo>
                      <a:pt x="5515" y="736"/>
                      <a:pt x="5465" y="769"/>
                      <a:pt x="5465" y="719"/>
                    </a:cubicBezTo>
                    <a:cubicBezTo>
                      <a:pt x="5448" y="753"/>
                      <a:pt x="5414" y="719"/>
                      <a:pt x="5414" y="753"/>
                    </a:cubicBezTo>
                    <a:cubicBezTo>
                      <a:pt x="5398" y="703"/>
                      <a:pt x="5364" y="769"/>
                      <a:pt x="5364" y="703"/>
                    </a:cubicBezTo>
                    <a:cubicBezTo>
                      <a:pt x="5348" y="703"/>
                      <a:pt x="5331" y="736"/>
                      <a:pt x="5314" y="753"/>
                    </a:cubicBezTo>
                    <a:cubicBezTo>
                      <a:pt x="5298" y="736"/>
                      <a:pt x="5314" y="736"/>
                      <a:pt x="5298" y="686"/>
                    </a:cubicBezTo>
                    <a:close/>
                    <a:moveTo>
                      <a:pt x="586" y="402"/>
                    </a:moveTo>
                    <a:cubicBezTo>
                      <a:pt x="619" y="402"/>
                      <a:pt x="619" y="419"/>
                      <a:pt x="636" y="419"/>
                    </a:cubicBezTo>
                    <a:cubicBezTo>
                      <a:pt x="686" y="352"/>
                      <a:pt x="719" y="385"/>
                      <a:pt x="769" y="318"/>
                    </a:cubicBezTo>
                    <a:cubicBezTo>
                      <a:pt x="753" y="302"/>
                      <a:pt x="736" y="335"/>
                      <a:pt x="719" y="335"/>
                    </a:cubicBezTo>
                    <a:cubicBezTo>
                      <a:pt x="703" y="302"/>
                      <a:pt x="669" y="285"/>
                      <a:pt x="619" y="285"/>
                    </a:cubicBezTo>
                    <a:cubicBezTo>
                      <a:pt x="619" y="352"/>
                      <a:pt x="602" y="302"/>
                      <a:pt x="569" y="318"/>
                    </a:cubicBezTo>
                    <a:cubicBezTo>
                      <a:pt x="569" y="335"/>
                      <a:pt x="602" y="352"/>
                      <a:pt x="586" y="402"/>
                    </a:cubicBezTo>
                    <a:close/>
                    <a:moveTo>
                      <a:pt x="10160" y="1054"/>
                    </a:moveTo>
                    <a:cubicBezTo>
                      <a:pt x="10193" y="1037"/>
                      <a:pt x="10176" y="987"/>
                      <a:pt x="10210" y="987"/>
                    </a:cubicBezTo>
                    <a:cubicBezTo>
                      <a:pt x="10227" y="1037"/>
                      <a:pt x="10193" y="1054"/>
                      <a:pt x="10160" y="1054"/>
                    </a:cubicBezTo>
                    <a:close/>
                    <a:moveTo>
                      <a:pt x="11480" y="903"/>
                    </a:moveTo>
                    <a:cubicBezTo>
                      <a:pt x="11513" y="920"/>
                      <a:pt x="11513" y="886"/>
                      <a:pt x="11530" y="853"/>
                    </a:cubicBezTo>
                    <a:cubicBezTo>
                      <a:pt x="11496" y="853"/>
                      <a:pt x="11496" y="886"/>
                      <a:pt x="11480" y="903"/>
                    </a:cubicBezTo>
                    <a:close/>
                    <a:moveTo>
                      <a:pt x="11730" y="1154"/>
                    </a:moveTo>
                    <a:cubicBezTo>
                      <a:pt x="11730" y="1137"/>
                      <a:pt x="11730" y="1137"/>
                      <a:pt x="11730" y="1137"/>
                    </a:cubicBezTo>
                    <a:cubicBezTo>
                      <a:pt x="11747" y="1154"/>
                      <a:pt x="11730" y="1170"/>
                      <a:pt x="11730" y="1170"/>
                    </a:cubicBezTo>
                    <a:cubicBezTo>
                      <a:pt x="11780" y="1170"/>
                      <a:pt x="11747" y="1137"/>
                      <a:pt x="11764" y="1087"/>
                    </a:cubicBezTo>
                    <a:cubicBezTo>
                      <a:pt x="11730" y="1087"/>
                      <a:pt x="11714" y="1154"/>
                      <a:pt x="11730" y="1154"/>
                    </a:cubicBezTo>
                    <a:close/>
                    <a:moveTo>
                      <a:pt x="11446" y="686"/>
                    </a:moveTo>
                    <a:cubicBezTo>
                      <a:pt x="11446" y="669"/>
                      <a:pt x="11446" y="653"/>
                      <a:pt x="11463" y="636"/>
                    </a:cubicBezTo>
                    <a:cubicBezTo>
                      <a:pt x="11430" y="636"/>
                      <a:pt x="11379" y="653"/>
                      <a:pt x="11413" y="653"/>
                    </a:cubicBezTo>
                    <a:cubicBezTo>
                      <a:pt x="11430" y="636"/>
                      <a:pt x="11413" y="686"/>
                      <a:pt x="11446" y="686"/>
                    </a:cubicBezTo>
                    <a:close/>
                    <a:moveTo>
                      <a:pt x="11346" y="1087"/>
                    </a:moveTo>
                    <a:cubicBezTo>
                      <a:pt x="11313" y="1054"/>
                      <a:pt x="11296" y="953"/>
                      <a:pt x="11346" y="937"/>
                    </a:cubicBezTo>
                    <a:cubicBezTo>
                      <a:pt x="11346" y="903"/>
                      <a:pt x="11296" y="903"/>
                      <a:pt x="11296" y="853"/>
                    </a:cubicBezTo>
                    <a:cubicBezTo>
                      <a:pt x="11329" y="853"/>
                      <a:pt x="11329" y="820"/>
                      <a:pt x="11313" y="786"/>
                    </a:cubicBezTo>
                    <a:cubicBezTo>
                      <a:pt x="11329" y="786"/>
                      <a:pt x="11363" y="786"/>
                      <a:pt x="11363" y="769"/>
                    </a:cubicBezTo>
                    <a:cubicBezTo>
                      <a:pt x="11413" y="803"/>
                      <a:pt x="11346" y="903"/>
                      <a:pt x="11379" y="953"/>
                    </a:cubicBezTo>
                    <a:cubicBezTo>
                      <a:pt x="11396" y="953"/>
                      <a:pt x="11379" y="920"/>
                      <a:pt x="11379" y="920"/>
                    </a:cubicBezTo>
                    <a:cubicBezTo>
                      <a:pt x="11396" y="903"/>
                      <a:pt x="11413" y="970"/>
                      <a:pt x="11396" y="903"/>
                    </a:cubicBezTo>
                    <a:cubicBezTo>
                      <a:pt x="11430" y="903"/>
                      <a:pt x="11446" y="886"/>
                      <a:pt x="11463" y="853"/>
                    </a:cubicBezTo>
                    <a:cubicBezTo>
                      <a:pt x="11480" y="870"/>
                      <a:pt x="11446" y="886"/>
                      <a:pt x="11463" y="920"/>
                    </a:cubicBezTo>
                    <a:cubicBezTo>
                      <a:pt x="11430" y="886"/>
                      <a:pt x="11446" y="987"/>
                      <a:pt x="11413" y="920"/>
                    </a:cubicBezTo>
                    <a:cubicBezTo>
                      <a:pt x="11463" y="1003"/>
                      <a:pt x="11430" y="1087"/>
                      <a:pt x="11346" y="1087"/>
                    </a:cubicBezTo>
                    <a:close/>
                    <a:moveTo>
                      <a:pt x="12415" y="953"/>
                    </a:moveTo>
                    <a:cubicBezTo>
                      <a:pt x="12449" y="953"/>
                      <a:pt x="12449" y="886"/>
                      <a:pt x="12415" y="886"/>
                    </a:cubicBezTo>
                    <a:cubicBezTo>
                      <a:pt x="12432" y="903"/>
                      <a:pt x="12415" y="903"/>
                      <a:pt x="12399" y="920"/>
                    </a:cubicBezTo>
                    <a:lnTo>
                      <a:pt x="12415" y="920"/>
                    </a:lnTo>
                    <a:cubicBezTo>
                      <a:pt x="12415" y="937"/>
                      <a:pt x="12415" y="937"/>
                      <a:pt x="12415" y="953"/>
                    </a:cubicBezTo>
                    <a:close/>
                    <a:moveTo>
                      <a:pt x="12499" y="937"/>
                    </a:moveTo>
                    <a:cubicBezTo>
                      <a:pt x="12499" y="886"/>
                      <a:pt x="12449" y="920"/>
                      <a:pt x="12449" y="953"/>
                    </a:cubicBezTo>
                    <a:cubicBezTo>
                      <a:pt x="12482" y="970"/>
                      <a:pt x="12482" y="937"/>
                      <a:pt x="12499" y="920"/>
                    </a:cubicBezTo>
                    <a:cubicBezTo>
                      <a:pt x="12499" y="937"/>
                      <a:pt x="12499" y="937"/>
                      <a:pt x="12499" y="937"/>
                    </a:cubicBezTo>
                    <a:close/>
                    <a:moveTo>
                      <a:pt x="10678" y="769"/>
                    </a:moveTo>
                    <a:cubicBezTo>
                      <a:pt x="10661" y="753"/>
                      <a:pt x="10661" y="769"/>
                      <a:pt x="10644" y="769"/>
                    </a:cubicBezTo>
                    <a:cubicBezTo>
                      <a:pt x="10644" y="803"/>
                      <a:pt x="10694" y="769"/>
                      <a:pt x="10711" y="753"/>
                    </a:cubicBezTo>
                    <a:cubicBezTo>
                      <a:pt x="10728" y="769"/>
                      <a:pt x="10694" y="803"/>
                      <a:pt x="10745" y="803"/>
                    </a:cubicBezTo>
                    <a:cubicBezTo>
                      <a:pt x="10745" y="820"/>
                      <a:pt x="10728" y="803"/>
                      <a:pt x="10728" y="803"/>
                    </a:cubicBezTo>
                    <a:cubicBezTo>
                      <a:pt x="10711" y="803"/>
                      <a:pt x="10711" y="870"/>
                      <a:pt x="10728" y="836"/>
                    </a:cubicBezTo>
                    <a:cubicBezTo>
                      <a:pt x="10745" y="870"/>
                      <a:pt x="10694" y="870"/>
                      <a:pt x="10678" y="870"/>
                    </a:cubicBezTo>
                    <a:cubicBezTo>
                      <a:pt x="10678" y="836"/>
                      <a:pt x="10678" y="820"/>
                      <a:pt x="10661" y="803"/>
                    </a:cubicBezTo>
                    <a:cubicBezTo>
                      <a:pt x="10661" y="820"/>
                      <a:pt x="10644" y="820"/>
                      <a:pt x="10644" y="836"/>
                    </a:cubicBezTo>
                    <a:cubicBezTo>
                      <a:pt x="10611" y="786"/>
                      <a:pt x="10611" y="769"/>
                      <a:pt x="10628" y="703"/>
                    </a:cubicBezTo>
                    <a:cubicBezTo>
                      <a:pt x="10678" y="703"/>
                      <a:pt x="10678" y="719"/>
                      <a:pt x="10678" y="769"/>
                    </a:cubicBezTo>
                    <a:close/>
                    <a:moveTo>
                      <a:pt x="10828" y="1137"/>
                    </a:moveTo>
                    <a:cubicBezTo>
                      <a:pt x="10811" y="1120"/>
                      <a:pt x="10828" y="1087"/>
                      <a:pt x="10861" y="1087"/>
                    </a:cubicBezTo>
                    <a:cubicBezTo>
                      <a:pt x="10878" y="1137"/>
                      <a:pt x="10828" y="1120"/>
                      <a:pt x="10828" y="1137"/>
                    </a:cubicBezTo>
                    <a:close/>
                    <a:moveTo>
                      <a:pt x="10811" y="1054"/>
                    </a:moveTo>
                    <a:cubicBezTo>
                      <a:pt x="10795" y="1070"/>
                      <a:pt x="10761" y="1120"/>
                      <a:pt x="10795" y="1120"/>
                    </a:cubicBezTo>
                    <a:cubicBezTo>
                      <a:pt x="10778" y="1170"/>
                      <a:pt x="10678" y="1120"/>
                      <a:pt x="10661" y="1154"/>
                    </a:cubicBezTo>
                    <a:cubicBezTo>
                      <a:pt x="10611" y="1087"/>
                      <a:pt x="10694" y="1087"/>
                      <a:pt x="10728" y="1087"/>
                    </a:cubicBezTo>
                    <a:cubicBezTo>
                      <a:pt x="10661" y="1054"/>
                      <a:pt x="10728" y="1003"/>
                      <a:pt x="10694" y="953"/>
                    </a:cubicBezTo>
                    <a:cubicBezTo>
                      <a:pt x="10711" y="937"/>
                      <a:pt x="10711" y="970"/>
                      <a:pt x="10728" y="953"/>
                    </a:cubicBezTo>
                    <a:cubicBezTo>
                      <a:pt x="10745" y="953"/>
                      <a:pt x="10728" y="987"/>
                      <a:pt x="10745" y="987"/>
                    </a:cubicBezTo>
                    <a:cubicBezTo>
                      <a:pt x="10745" y="953"/>
                      <a:pt x="10761" y="937"/>
                      <a:pt x="10778" y="920"/>
                    </a:cubicBezTo>
                    <a:cubicBezTo>
                      <a:pt x="10828" y="953"/>
                      <a:pt x="10861" y="987"/>
                      <a:pt x="10861" y="1054"/>
                    </a:cubicBezTo>
                    <a:cubicBezTo>
                      <a:pt x="10845" y="1020"/>
                      <a:pt x="10811" y="1070"/>
                      <a:pt x="10811" y="1054"/>
                    </a:cubicBezTo>
                    <a:close/>
                    <a:moveTo>
                      <a:pt x="10945" y="1154"/>
                    </a:moveTo>
                    <a:cubicBezTo>
                      <a:pt x="10978" y="1187"/>
                      <a:pt x="10962" y="1120"/>
                      <a:pt x="10995" y="1137"/>
                    </a:cubicBezTo>
                    <a:cubicBezTo>
                      <a:pt x="10978" y="1187"/>
                      <a:pt x="10995" y="1237"/>
                      <a:pt x="10912" y="1221"/>
                    </a:cubicBezTo>
                    <a:lnTo>
                      <a:pt x="10912" y="1187"/>
                    </a:lnTo>
                    <a:cubicBezTo>
                      <a:pt x="10928" y="1187"/>
                      <a:pt x="10945" y="1187"/>
                      <a:pt x="10945" y="1221"/>
                    </a:cubicBezTo>
                    <a:cubicBezTo>
                      <a:pt x="10962" y="1221"/>
                      <a:pt x="10945" y="1170"/>
                      <a:pt x="10945" y="1154"/>
                    </a:cubicBezTo>
                    <a:close/>
                    <a:moveTo>
                      <a:pt x="11112" y="1087"/>
                    </a:moveTo>
                    <a:cubicBezTo>
                      <a:pt x="11129" y="1104"/>
                      <a:pt x="11146" y="1104"/>
                      <a:pt x="11146" y="1070"/>
                    </a:cubicBezTo>
                    <a:cubicBezTo>
                      <a:pt x="11179" y="1087"/>
                      <a:pt x="11196" y="1104"/>
                      <a:pt x="11196" y="1137"/>
                    </a:cubicBezTo>
                    <a:cubicBezTo>
                      <a:pt x="11196" y="1137"/>
                      <a:pt x="11179" y="1120"/>
                      <a:pt x="11179" y="1120"/>
                    </a:cubicBezTo>
                    <a:cubicBezTo>
                      <a:pt x="11179" y="1137"/>
                      <a:pt x="11162" y="1154"/>
                      <a:pt x="11162" y="1154"/>
                    </a:cubicBezTo>
                    <a:cubicBezTo>
                      <a:pt x="11179" y="1154"/>
                      <a:pt x="11196" y="1154"/>
                      <a:pt x="11196" y="1204"/>
                    </a:cubicBezTo>
                    <a:cubicBezTo>
                      <a:pt x="11179" y="1221"/>
                      <a:pt x="11129" y="1187"/>
                      <a:pt x="11146" y="1221"/>
                    </a:cubicBezTo>
                    <a:cubicBezTo>
                      <a:pt x="11112" y="1204"/>
                      <a:pt x="11095" y="1170"/>
                      <a:pt x="11079" y="1154"/>
                    </a:cubicBezTo>
                    <a:cubicBezTo>
                      <a:pt x="11079" y="1137"/>
                      <a:pt x="11112" y="1137"/>
                      <a:pt x="11112" y="1087"/>
                    </a:cubicBezTo>
                    <a:close/>
                    <a:moveTo>
                      <a:pt x="10494" y="937"/>
                    </a:moveTo>
                    <a:cubicBezTo>
                      <a:pt x="10527" y="937"/>
                      <a:pt x="10527" y="953"/>
                      <a:pt x="10544" y="987"/>
                    </a:cubicBezTo>
                    <a:cubicBezTo>
                      <a:pt x="10494" y="953"/>
                      <a:pt x="10544" y="1054"/>
                      <a:pt x="10477" y="1054"/>
                    </a:cubicBezTo>
                    <a:cubicBezTo>
                      <a:pt x="10494" y="1070"/>
                      <a:pt x="10527" y="1104"/>
                      <a:pt x="10494" y="1120"/>
                    </a:cubicBezTo>
                    <a:cubicBezTo>
                      <a:pt x="10511" y="1154"/>
                      <a:pt x="10511" y="1120"/>
                      <a:pt x="10527" y="1154"/>
                    </a:cubicBezTo>
                    <a:cubicBezTo>
                      <a:pt x="10527" y="1170"/>
                      <a:pt x="10527" y="1170"/>
                      <a:pt x="10511" y="1170"/>
                    </a:cubicBezTo>
                    <a:cubicBezTo>
                      <a:pt x="10511" y="1204"/>
                      <a:pt x="10544" y="1170"/>
                      <a:pt x="10561" y="1187"/>
                    </a:cubicBezTo>
                    <a:cubicBezTo>
                      <a:pt x="10527" y="1237"/>
                      <a:pt x="10460" y="1187"/>
                      <a:pt x="10444" y="1254"/>
                    </a:cubicBezTo>
                    <a:cubicBezTo>
                      <a:pt x="10427" y="1204"/>
                      <a:pt x="10410" y="1237"/>
                      <a:pt x="10394" y="1187"/>
                    </a:cubicBezTo>
                    <a:cubicBezTo>
                      <a:pt x="10394" y="1154"/>
                      <a:pt x="10444" y="1087"/>
                      <a:pt x="10444" y="1137"/>
                    </a:cubicBezTo>
                    <a:cubicBezTo>
                      <a:pt x="10460" y="1137"/>
                      <a:pt x="10460" y="1104"/>
                      <a:pt x="10460" y="1087"/>
                    </a:cubicBezTo>
                    <a:cubicBezTo>
                      <a:pt x="10460" y="1087"/>
                      <a:pt x="10427" y="1087"/>
                      <a:pt x="10427" y="1087"/>
                    </a:cubicBezTo>
                    <a:cubicBezTo>
                      <a:pt x="10427" y="1037"/>
                      <a:pt x="10444" y="1054"/>
                      <a:pt x="10427" y="1020"/>
                    </a:cubicBezTo>
                    <a:cubicBezTo>
                      <a:pt x="10444" y="1003"/>
                      <a:pt x="10527" y="987"/>
                      <a:pt x="10494" y="937"/>
                    </a:cubicBezTo>
                    <a:close/>
                    <a:moveTo>
                      <a:pt x="2206" y="1087"/>
                    </a:moveTo>
                    <a:cubicBezTo>
                      <a:pt x="2173" y="1104"/>
                      <a:pt x="2140" y="1070"/>
                      <a:pt x="2123" y="1087"/>
                    </a:cubicBezTo>
                    <a:cubicBezTo>
                      <a:pt x="2140" y="1137"/>
                      <a:pt x="2123" y="1120"/>
                      <a:pt x="2156" y="1154"/>
                    </a:cubicBezTo>
                    <a:cubicBezTo>
                      <a:pt x="2156" y="1154"/>
                      <a:pt x="2140" y="1154"/>
                      <a:pt x="2140" y="1154"/>
                    </a:cubicBezTo>
                    <a:cubicBezTo>
                      <a:pt x="2140" y="1154"/>
                      <a:pt x="2140" y="1170"/>
                      <a:pt x="2140" y="1170"/>
                    </a:cubicBezTo>
                    <a:lnTo>
                      <a:pt x="2173" y="1170"/>
                    </a:lnTo>
                    <a:cubicBezTo>
                      <a:pt x="2140" y="1104"/>
                      <a:pt x="2190" y="1137"/>
                      <a:pt x="2206" y="1087"/>
                    </a:cubicBezTo>
                    <a:close/>
                    <a:moveTo>
                      <a:pt x="2173" y="385"/>
                    </a:moveTo>
                    <a:cubicBezTo>
                      <a:pt x="2173" y="318"/>
                      <a:pt x="2273" y="368"/>
                      <a:pt x="2290" y="318"/>
                    </a:cubicBezTo>
                    <a:cubicBezTo>
                      <a:pt x="2257" y="335"/>
                      <a:pt x="2273" y="285"/>
                      <a:pt x="2257" y="252"/>
                    </a:cubicBezTo>
                    <a:cubicBezTo>
                      <a:pt x="2223" y="302"/>
                      <a:pt x="2206" y="302"/>
                      <a:pt x="2156" y="335"/>
                    </a:cubicBezTo>
                    <a:cubicBezTo>
                      <a:pt x="2173" y="335"/>
                      <a:pt x="2123" y="368"/>
                      <a:pt x="2173" y="385"/>
                    </a:cubicBezTo>
                    <a:close/>
                    <a:moveTo>
                      <a:pt x="2039" y="385"/>
                    </a:moveTo>
                    <a:cubicBezTo>
                      <a:pt x="2089" y="402"/>
                      <a:pt x="2056" y="385"/>
                      <a:pt x="2073" y="352"/>
                    </a:cubicBezTo>
                    <a:cubicBezTo>
                      <a:pt x="2089" y="352"/>
                      <a:pt x="2123" y="385"/>
                      <a:pt x="2123" y="352"/>
                    </a:cubicBezTo>
                    <a:cubicBezTo>
                      <a:pt x="2156" y="385"/>
                      <a:pt x="2089" y="419"/>
                      <a:pt x="2056" y="402"/>
                    </a:cubicBezTo>
                    <a:cubicBezTo>
                      <a:pt x="2056" y="435"/>
                      <a:pt x="2073" y="419"/>
                      <a:pt x="2089" y="419"/>
                    </a:cubicBezTo>
                    <a:cubicBezTo>
                      <a:pt x="2089" y="452"/>
                      <a:pt x="2123" y="452"/>
                      <a:pt x="2123" y="485"/>
                    </a:cubicBezTo>
                    <a:cubicBezTo>
                      <a:pt x="2089" y="485"/>
                      <a:pt x="2089" y="519"/>
                      <a:pt x="2073" y="519"/>
                    </a:cubicBezTo>
                    <a:cubicBezTo>
                      <a:pt x="2056" y="485"/>
                      <a:pt x="2039" y="452"/>
                      <a:pt x="2039" y="385"/>
                    </a:cubicBezTo>
                    <a:close/>
                    <a:moveTo>
                      <a:pt x="3560" y="753"/>
                    </a:moveTo>
                    <a:cubicBezTo>
                      <a:pt x="3577" y="753"/>
                      <a:pt x="3577" y="719"/>
                      <a:pt x="3593" y="703"/>
                    </a:cubicBezTo>
                    <a:cubicBezTo>
                      <a:pt x="3593" y="703"/>
                      <a:pt x="3610" y="719"/>
                      <a:pt x="3627" y="719"/>
                    </a:cubicBezTo>
                    <a:cubicBezTo>
                      <a:pt x="3610" y="753"/>
                      <a:pt x="3560" y="753"/>
                      <a:pt x="3593" y="786"/>
                    </a:cubicBezTo>
                    <a:cubicBezTo>
                      <a:pt x="3577" y="786"/>
                      <a:pt x="3577" y="753"/>
                      <a:pt x="3560" y="786"/>
                    </a:cubicBezTo>
                    <a:cubicBezTo>
                      <a:pt x="3543" y="786"/>
                      <a:pt x="3543" y="769"/>
                      <a:pt x="3526" y="736"/>
                    </a:cubicBezTo>
                    <a:cubicBezTo>
                      <a:pt x="3526" y="753"/>
                      <a:pt x="3510" y="753"/>
                      <a:pt x="3510" y="769"/>
                    </a:cubicBezTo>
                    <a:cubicBezTo>
                      <a:pt x="3493" y="769"/>
                      <a:pt x="3510" y="736"/>
                      <a:pt x="3510" y="719"/>
                    </a:cubicBezTo>
                    <a:cubicBezTo>
                      <a:pt x="3543" y="719"/>
                      <a:pt x="3543" y="736"/>
                      <a:pt x="3560" y="753"/>
                    </a:cubicBezTo>
                    <a:close/>
                    <a:moveTo>
                      <a:pt x="2290" y="1154"/>
                    </a:moveTo>
                    <a:cubicBezTo>
                      <a:pt x="2307" y="1120"/>
                      <a:pt x="2307" y="1137"/>
                      <a:pt x="2290" y="1104"/>
                    </a:cubicBezTo>
                    <a:cubicBezTo>
                      <a:pt x="2323" y="1070"/>
                      <a:pt x="2374" y="1120"/>
                      <a:pt x="2390" y="1070"/>
                    </a:cubicBezTo>
                    <a:cubicBezTo>
                      <a:pt x="2424" y="1087"/>
                      <a:pt x="2374" y="1104"/>
                      <a:pt x="2390" y="1120"/>
                    </a:cubicBezTo>
                    <a:cubicBezTo>
                      <a:pt x="2374" y="1104"/>
                      <a:pt x="2323" y="1104"/>
                      <a:pt x="2323" y="1154"/>
                    </a:cubicBezTo>
                    <a:cubicBezTo>
                      <a:pt x="2307" y="1170"/>
                      <a:pt x="2307" y="1154"/>
                      <a:pt x="2290" y="1154"/>
                    </a:cubicBezTo>
                    <a:close/>
                    <a:moveTo>
                      <a:pt x="2374" y="469"/>
                    </a:moveTo>
                    <a:cubicBezTo>
                      <a:pt x="2457" y="485"/>
                      <a:pt x="2474" y="352"/>
                      <a:pt x="2440" y="318"/>
                    </a:cubicBezTo>
                    <a:cubicBezTo>
                      <a:pt x="2407" y="335"/>
                      <a:pt x="2457" y="368"/>
                      <a:pt x="2424" y="368"/>
                    </a:cubicBezTo>
                    <a:cubicBezTo>
                      <a:pt x="2407" y="368"/>
                      <a:pt x="2424" y="335"/>
                      <a:pt x="2390" y="318"/>
                    </a:cubicBezTo>
                    <a:cubicBezTo>
                      <a:pt x="2407" y="368"/>
                      <a:pt x="2374" y="402"/>
                      <a:pt x="2374" y="469"/>
                    </a:cubicBezTo>
                    <a:close/>
                    <a:moveTo>
                      <a:pt x="2658" y="419"/>
                    </a:moveTo>
                    <a:cubicBezTo>
                      <a:pt x="2691" y="402"/>
                      <a:pt x="2641" y="402"/>
                      <a:pt x="2641" y="368"/>
                    </a:cubicBezTo>
                    <a:cubicBezTo>
                      <a:pt x="2691" y="402"/>
                      <a:pt x="2708" y="335"/>
                      <a:pt x="2758" y="368"/>
                    </a:cubicBezTo>
                    <a:cubicBezTo>
                      <a:pt x="2758" y="368"/>
                      <a:pt x="2741" y="352"/>
                      <a:pt x="2758" y="335"/>
                    </a:cubicBezTo>
                    <a:cubicBezTo>
                      <a:pt x="2775" y="352"/>
                      <a:pt x="2775" y="318"/>
                      <a:pt x="2808" y="318"/>
                    </a:cubicBezTo>
                    <a:cubicBezTo>
                      <a:pt x="2808" y="368"/>
                      <a:pt x="2825" y="352"/>
                      <a:pt x="2858" y="352"/>
                    </a:cubicBezTo>
                    <a:cubicBezTo>
                      <a:pt x="2808" y="385"/>
                      <a:pt x="2758" y="419"/>
                      <a:pt x="2724" y="469"/>
                    </a:cubicBezTo>
                    <a:cubicBezTo>
                      <a:pt x="2724" y="502"/>
                      <a:pt x="2758" y="485"/>
                      <a:pt x="2758" y="519"/>
                    </a:cubicBezTo>
                    <a:cubicBezTo>
                      <a:pt x="2741" y="502"/>
                      <a:pt x="2724" y="536"/>
                      <a:pt x="2708" y="536"/>
                    </a:cubicBezTo>
                    <a:cubicBezTo>
                      <a:pt x="2691" y="586"/>
                      <a:pt x="2708" y="602"/>
                      <a:pt x="2724" y="636"/>
                    </a:cubicBezTo>
                    <a:cubicBezTo>
                      <a:pt x="2724" y="636"/>
                      <a:pt x="2724" y="619"/>
                      <a:pt x="2758" y="619"/>
                    </a:cubicBezTo>
                    <a:cubicBezTo>
                      <a:pt x="2741" y="653"/>
                      <a:pt x="2708" y="669"/>
                      <a:pt x="2691" y="719"/>
                    </a:cubicBezTo>
                    <a:cubicBezTo>
                      <a:pt x="2658" y="686"/>
                      <a:pt x="2591" y="703"/>
                      <a:pt x="2607" y="653"/>
                    </a:cubicBezTo>
                    <a:cubicBezTo>
                      <a:pt x="2574" y="653"/>
                      <a:pt x="2557" y="686"/>
                      <a:pt x="2557" y="719"/>
                    </a:cubicBezTo>
                    <a:cubicBezTo>
                      <a:pt x="2524" y="719"/>
                      <a:pt x="2541" y="669"/>
                      <a:pt x="2507" y="686"/>
                    </a:cubicBezTo>
                    <a:cubicBezTo>
                      <a:pt x="2507" y="653"/>
                      <a:pt x="2507" y="669"/>
                      <a:pt x="2507" y="636"/>
                    </a:cubicBezTo>
                    <a:cubicBezTo>
                      <a:pt x="2490" y="653"/>
                      <a:pt x="2490" y="653"/>
                      <a:pt x="2490" y="619"/>
                    </a:cubicBezTo>
                    <a:cubicBezTo>
                      <a:pt x="2474" y="636"/>
                      <a:pt x="2457" y="653"/>
                      <a:pt x="2440" y="653"/>
                    </a:cubicBezTo>
                    <a:cubicBezTo>
                      <a:pt x="2440" y="619"/>
                      <a:pt x="2457" y="619"/>
                      <a:pt x="2424" y="586"/>
                    </a:cubicBezTo>
                    <a:cubicBezTo>
                      <a:pt x="2457" y="586"/>
                      <a:pt x="2507" y="569"/>
                      <a:pt x="2524" y="586"/>
                    </a:cubicBezTo>
                    <a:cubicBezTo>
                      <a:pt x="2541" y="569"/>
                      <a:pt x="2557" y="536"/>
                      <a:pt x="2557" y="519"/>
                    </a:cubicBezTo>
                    <a:cubicBezTo>
                      <a:pt x="2557" y="502"/>
                      <a:pt x="2541" y="502"/>
                      <a:pt x="2524" y="502"/>
                    </a:cubicBezTo>
                    <a:cubicBezTo>
                      <a:pt x="2557" y="419"/>
                      <a:pt x="2457" y="435"/>
                      <a:pt x="2474" y="352"/>
                    </a:cubicBezTo>
                    <a:cubicBezTo>
                      <a:pt x="2490" y="335"/>
                      <a:pt x="2490" y="335"/>
                      <a:pt x="2524" y="352"/>
                    </a:cubicBezTo>
                    <a:cubicBezTo>
                      <a:pt x="2507" y="368"/>
                      <a:pt x="2507" y="368"/>
                      <a:pt x="2507" y="352"/>
                    </a:cubicBezTo>
                    <a:cubicBezTo>
                      <a:pt x="2490" y="368"/>
                      <a:pt x="2507" y="385"/>
                      <a:pt x="2507" y="385"/>
                    </a:cubicBezTo>
                    <a:cubicBezTo>
                      <a:pt x="2541" y="352"/>
                      <a:pt x="2607" y="368"/>
                      <a:pt x="2658" y="419"/>
                    </a:cubicBezTo>
                    <a:close/>
                    <a:moveTo>
                      <a:pt x="2357" y="636"/>
                    </a:moveTo>
                    <a:cubicBezTo>
                      <a:pt x="2374" y="586"/>
                      <a:pt x="2323" y="569"/>
                      <a:pt x="2307" y="586"/>
                    </a:cubicBezTo>
                    <a:cubicBezTo>
                      <a:pt x="2323" y="602"/>
                      <a:pt x="2323" y="636"/>
                      <a:pt x="2357" y="636"/>
                    </a:cubicBezTo>
                    <a:close/>
                    <a:moveTo>
                      <a:pt x="9107" y="920"/>
                    </a:moveTo>
                    <a:cubicBezTo>
                      <a:pt x="9157" y="870"/>
                      <a:pt x="9040" y="820"/>
                      <a:pt x="9057" y="836"/>
                    </a:cubicBezTo>
                    <a:cubicBezTo>
                      <a:pt x="9074" y="886"/>
                      <a:pt x="9007" y="953"/>
                      <a:pt x="9107" y="920"/>
                    </a:cubicBezTo>
                    <a:close/>
                    <a:moveTo>
                      <a:pt x="9876" y="1020"/>
                    </a:moveTo>
                    <a:cubicBezTo>
                      <a:pt x="9892" y="953"/>
                      <a:pt x="9909" y="903"/>
                      <a:pt x="9909" y="853"/>
                    </a:cubicBezTo>
                    <a:cubicBezTo>
                      <a:pt x="9892" y="853"/>
                      <a:pt x="9876" y="870"/>
                      <a:pt x="9859" y="886"/>
                    </a:cubicBezTo>
                    <a:cubicBezTo>
                      <a:pt x="9909" y="886"/>
                      <a:pt x="9859" y="1003"/>
                      <a:pt x="9876" y="1020"/>
                    </a:cubicBezTo>
                    <a:close/>
                    <a:moveTo>
                      <a:pt x="7503" y="1388"/>
                    </a:moveTo>
                    <a:cubicBezTo>
                      <a:pt x="7486" y="1354"/>
                      <a:pt x="7503" y="1354"/>
                      <a:pt x="7470" y="1321"/>
                    </a:cubicBezTo>
                    <a:cubicBezTo>
                      <a:pt x="7470" y="1354"/>
                      <a:pt x="7436" y="1338"/>
                      <a:pt x="7436" y="1354"/>
                    </a:cubicBezTo>
                    <a:cubicBezTo>
                      <a:pt x="7436" y="1388"/>
                      <a:pt x="7453" y="1371"/>
                      <a:pt x="7436" y="1388"/>
                    </a:cubicBezTo>
                    <a:cubicBezTo>
                      <a:pt x="7470" y="1388"/>
                      <a:pt x="7470" y="1388"/>
                      <a:pt x="7503" y="1388"/>
                    </a:cubicBezTo>
                    <a:close/>
                    <a:moveTo>
                      <a:pt x="1404" y="636"/>
                    </a:moveTo>
                    <a:cubicBezTo>
                      <a:pt x="1404" y="602"/>
                      <a:pt x="1455" y="602"/>
                      <a:pt x="1471" y="569"/>
                    </a:cubicBezTo>
                    <a:lnTo>
                      <a:pt x="1404" y="569"/>
                    </a:lnTo>
                    <a:cubicBezTo>
                      <a:pt x="1404" y="569"/>
                      <a:pt x="1404" y="552"/>
                      <a:pt x="1404" y="552"/>
                    </a:cubicBezTo>
                    <a:cubicBezTo>
                      <a:pt x="1388" y="586"/>
                      <a:pt x="1354" y="602"/>
                      <a:pt x="1404" y="636"/>
                    </a:cubicBezTo>
                    <a:close/>
                    <a:moveTo>
                      <a:pt x="1455" y="552"/>
                    </a:moveTo>
                    <a:cubicBezTo>
                      <a:pt x="1471" y="502"/>
                      <a:pt x="1404" y="502"/>
                      <a:pt x="1438" y="419"/>
                    </a:cubicBezTo>
                    <a:cubicBezTo>
                      <a:pt x="1471" y="402"/>
                      <a:pt x="1488" y="435"/>
                      <a:pt x="1505" y="419"/>
                    </a:cubicBezTo>
                    <a:cubicBezTo>
                      <a:pt x="1521" y="435"/>
                      <a:pt x="1505" y="435"/>
                      <a:pt x="1521" y="469"/>
                    </a:cubicBezTo>
                    <a:cubicBezTo>
                      <a:pt x="1521" y="469"/>
                      <a:pt x="1538" y="452"/>
                      <a:pt x="1538" y="452"/>
                    </a:cubicBezTo>
                    <a:cubicBezTo>
                      <a:pt x="1555" y="452"/>
                      <a:pt x="1538" y="502"/>
                      <a:pt x="1572" y="485"/>
                    </a:cubicBezTo>
                    <a:cubicBezTo>
                      <a:pt x="1538" y="552"/>
                      <a:pt x="1521" y="519"/>
                      <a:pt x="1455" y="552"/>
                    </a:cubicBezTo>
                    <a:close/>
                    <a:moveTo>
                      <a:pt x="1572" y="886"/>
                    </a:moveTo>
                    <a:cubicBezTo>
                      <a:pt x="1572" y="870"/>
                      <a:pt x="1588" y="886"/>
                      <a:pt x="1572" y="903"/>
                    </a:cubicBezTo>
                    <a:lnTo>
                      <a:pt x="1622" y="903"/>
                    </a:lnTo>
                    <a:cubicBezTo>
                      <a:pt x="1638" y="820"/>
                      <a:pt x="1789" y="836"/>
                      <a:pt x="1772" y="719"/>
                    </a:cubicBezTo>
                    <a:cubicBezTo>
                      <a:pt x="1755" y="769"/>
                      <a:pt x="1739" y="686"/>
                      <a:pt x="1688" y="719"/>
                    </a:cubicBezTo>
                    <a:cubicBezTo>
                      <a:pt x="1672" y="736"/>
                      <a:pt x="1705" y="786"/>
                      <a:pt x="1672" y="786"/>
                    </a:cubicBezTo>
                    <a:cubicBezTo>
                      <a:pt x="1638" y="736"/>
                      <a:pt x="1622" y="820"/>
                      <a:pt x="1605" y="820"/>
                    </a:cubicBezTo>
                    <a:cubicBezTo>
                      <a:pt x="1605" y="820"/>
                      <a:pt x="1622" y="769"/>
                      <a:pt x="1588" y="786"/>
                    </a:cubicBezTo>
                    <a:cubicBezTo>
                      <a:pt x="1605" y="853"/>
                      <a:pt x="1538" y="853"/>
                      <a:pt x="1572" y="886"/>
                    </a:cubicBezTo>
                    <a:close/>
                    <a:moveTo>
                      <a:pt x="1070" y="435"/>
                    </a:moveTo>
                    <a:cubicBezTo>
                      <a:pt x="1087" y="469"/>
                      <a:pt x="1070" y="469"/>
                      <a:pt x="1070" y="519"/>
                    </a:cubicBezTo>
                    <a:cubicBezTo>
                      <a:pt x="1120" y="552"/>
                      <a:pt x="1171" y="452"/>
                      <a:pt x="1154" y="402"/>
                    </a:cubicBezTo>
                    <a:cubicBezTo>
                      <a:pt x="1154" y="435"/>
                      <a:pt x="1154" y="368"/>
                      <a:pt x="1137" y="385"/>
                    </a:cubicBezTo>
                    <a:cubicBezTo>
                      <a:pt x="1104" y="402"/>
                      <a:pt x="1137" y="402"/>
                      <a:pt x="1120" y="419"/>
                    </a:cubicBezTo>
                    <a:cubicBezTo>
                      <a:pt x="1104" y="385"/>
                      <a:pt x="1087" y="368"/>
                      <a:pt x="1054" y="352"/>
                    </a:cubicBezTo>
                    <a:cubicBezTo>
                      <a:pt x="1037" y="368"/>
                      <a:pt x="1020" y="385"/>
                      <a:pt x="1020" y="402"/>
                    </a:cubicBezTo>
                    <a:cubicBezTo>
                      <a:pt x="1054" y="385"/>
                      <a:pt x="1037" y="469"/>
                      <a:pt x="1070" y="435"/>
                    </a:cubicBezTo>
                    <a:close/>
                    <a:moveTo>
                      <a:pt x="1455" y="268"/>
                    </a:moveTo>
                    <a:cubicBezTo>
                      <a:pt x="1471" y="285"/>
                      <a:pt x="1488" y="285"/>
                      <a:pt x="1505" y="285"/>
                    </a:cubicBezTo>
                    <a:cubicBezTo>
                      <a:pt x="1538" y="268"/>
                      <a:pt x="1521" y="252"/>
                      <a:pt x="1505" y="218"/>
                    </a:cubicBezTo>
                    <a:cubicBezTo>
                      <a:pt x="1488" y="201"/>
                      <a:pt x="1488" y="235"/>
                      <a:pt x="1488" y="218"/>
                    </a:cubicBezTo>
                    <a:cubicBezTo>
                      <a:pt x="1488" y="201"/>
                      <a:pt x="1505" y="168"/>
                      <a:pt x="1488" y="151"/>
                    </a:cubicBezTo>
                    <a:cubicBezTo>
                      <a:pt x="1488" y="218"/>
                      <a:pt x="1438" y="201"/>
                      <a:pt x="1455" y="268"/>
                    </a:cubicBezTo>
                    <a:close/>
                    <a:moveTo>
                      <a:pt x="1271" y="736"/>
                    </a:moveTo>
                    <a:cubicBezTo>
                      <a:pt x="1304" y="769"/>
                      <a:pt x="1221" y="769"/>
                      <a:pt x="1187" y="769"/>
                    </a:cubicBezTo>
                    <a:cubicBezTo>
                      <a:pt x="1154" y="719"/>
                      <a:pt x="1221" y="636"/>
                      <a:pt x="1254" y="686"/>
                    </a:cubicBezTo>
                    <a:cubicBezTo>
                      <a:pt x="1271" y="653"/>
                      <a:pt x="1287" y="636"/>
                      <a:pt x="1287" y="602"/>
                    </a:cubicBezTo>
                    <a:cubicBezTo>
                      <a:pt x="1304" y="619"/>
                      <a:pt x="1321" y="619"/>
                      <a:pt x="1321" y="602"/>
                    </a:cubicBezTo>
                    <a:cubicBezTo>
                      <a:pt x="1338" y="636"/>
                      <a:pt x="1321" y="636"/>
                      <a:pt x="1371" y="619"/>
                    </a:cubicBezTo>
                    <a:cubicBezTo>
                      <a:pt x="1371" y="636"/>
                      <a:pt x="1371" y="653"/>
                      <a:pt x="1388" y="653"/>
                    </a:cubicBezTo>
                    <a:cubicBezTo>
                      <a:pt x="1371" y="669"/>
                      <a:pt x="1354" y="669"/>
                      <a:pt x="1388" y="686"/>
                    </a:cubicBezTo>
                    <a:cubicBezTo>
                      <a:pt x="1354" y="736"/>
                      <a:pt x="1338" y="736"/>
                      <a:pt x="1271" y="736"/>
                    </a:cubicBezTo>
                    <a:close/>
                    <a:moveTo>
                      <a:pt x="1104" y="168"/>
                    </a:moveTo>
                    <a:cubicBezTo>
                      <a:pt x="1120" y="118"/>
                      <a:pt x="1137" y="118"/>
                      <a:pt x="1104" y="68"/>
                    </a:cubicBezTo>
                    <a:cubicBezTo>
                      <a:pt x="1087" y="84"/>
                      <a:pt x="1070" y="101"/>
                      <a:pt x="1037" y="101"/>
                    </a:cubicBezTo>
                    <a:cubicBezTo>
                      <a:pt x="1037" y="151"/>
                      <a:pt x="1054" y="168"/>
                      <a:pt x="1104" y="168"/>
                    </a:cubicBezTo>
                    <a:close/>
                    <a:moveTo>
                      <a:pt x="1371" y="769"/>
                    </a:moveTo>
                    <a:cubicBezTo>
                      <a:pt x="1388" y="786"/>
                      <a:pt x="1438" y="786"/>
                      <a:pt x="1455" y="786"/>
                    </a:cubicBezTo>
                    <a:cubicBezTo>
                      <a:pt x="1471" y="753"/>
                      <a:pt x="1471" y="736"/>
                      <a:pt x="1455" y="703"/>
                    </a:cubicBezTo>
                    <a:cubicBezTo>
                      <a:pt x="1404" y="703"/>
                      <a:pt x="1388" y="736"/>
                      <a:pt x="1371" y="769"/>
                    </a:cubicBezTo>
                    <a:close/>
                    <a:moveTo>
                      <a:pt x="1538" y="586"/>
                    </a:moveTo>
                    <a:cubicBezTo>
                      <a:pt x="1521" y="619"/>
                      <a:pt x="1521" y="636"/>
                      <a:pt x="1555" y="619"/>
                    </a:cubicBezTo>
                    <a:cubicBezTo>
                      <a:pt x="1555" y="602"/>
                      <a:pt x="1555" y="586"/>
                      <a:pt x="1555" y="586"/>
                    </a:cubicBezTo>
                    <a:close/>
                    <a:moveTo>
                      <a:pt x="786" y="34"/>
                    </a:moveTo>
                    <a:cubicBezTo>
                      <a:pt x="769" y="34"/>
                      <a:pt x="769" y="18"/>
                      <a:pt x="769" y="18"/>
                    </a:cubicBezTo>
                    <a:lnTo>
                      <a:pt x="669" y="18"/>
                    </a:lnTo>
                    <a:cubicBezTo>
                      <a:pt x="669" y="34"/>
                      <a:pt x="653" y="34"/>
                      <a:pt x="653" y="51"/>
                    </a:cubicBezTo>
                    <a:cubicBezTo>
                      <a:pt x="703" y="84"/>
                      <a:pt x="736" y="1"/>
                      <a:pt x="786" y="34"/>
                    </a:cubicBezTo>
                    <a:close/>
                    <a:moveTo>
                      <a:pt x="11196" y="769"/>
                    </a:moveTo>
                    <a:cubicBezTo>
                      <a:pt x="11196" y="753"/>
                      <a:pt x="11246" y="719"/>
                      <a:pt x="11196" y="719"/>
                    </a:cubicBezTo>
                    <a:cubicBezTo>
                      <a:pt x="11212" y="719"/>
                      <a:pt x="11229" y="719"/>
                      <a:pt x="11246" y="719"/>
                    </a:cubicBezTo>
                    <a:cubicBezTo>
                      <a:pt x="11229" y="719"/>
                      <a:pt x="11229" y="736"/>
                      <a:pt x="11229" y="753"/>
                    </a:cubicBezTo>
                    <a:cubicBezTo>
                      <a:pt x="11229" y="769"/>
                      <a:pt x="11262" y="753"/>
                      <a:pt x="11246" y="786"/>
                    </a:cubicBezTo>
                    <a:cubicBezTo>
                      <a:pt x="11229" y="786"/>
                      <a:pt x="11212" y="786"/>
                      <a:pt x="11196" y="769"/>
                    </a:cubicBezTo>
                    <a:close/>
                    <a:moveTo>
                      <a:pt x="736" y="619"/>
                    </a:moveTo>
                    <a:cubicBezTo>
                      <a:pt x="753" y="669"/>
                      <a:pt x="786" y="636"/>
                      <a:pt x="786" y="719"/>
                    </a:cubicBezTo>
                    <a:cubicBezTo>
                      <a:pt x="820" y="719"/>
                      <a:pt x="820" y="686"/>
                      <a:pt x="853" y="686"/>
                    </a:cubicBezTo>
                    <a:cubicBezTo>
                      <a:pt x="853" y="636"/>
                      <a:pt x="836" y="602"/>
                      <a:pt x="836" y="569"/>
                    </a:cubicBezTo>
                    <a:cubicBezTo>
                      <a:pt x="786" y="569"/>
                      <a:pt x="719" y="619"/>
                      <a:pt x="736" y="619"/>
                    </a:cubicBezTo>
                    <a:close/>
                    <a:moveTo>
                      <a:pt x="1956" y="753"/>
                    </a:moveTo>
                    <a:cubicBezTo>
                      <a:pt x="1956" y="753"/>
                      <a:pt x="1956" y="753"/>
                      <a:pt x="1956" y="736"/>
                    </a:cubicBezTo>
                    <a:cubicBezTo>
                      <a:pt x="1889" y="736"/>
                      <a:pt x="1889" y="853"/>
                      <a:pt x="1889" y="870"/>
                    </a:cubicBezTo>
                    <a:cubicBezTo>
                      <a:pt x="1906" y="836"/>
                      <a:pt x="1906" y="870"/>
                      <a:pt x="1939" y="853"/>
                    </a:cubicBezTo>
                    <a:cubicBezTo>
                      <a:pt x="1939" y="820"/>
                      <a:pt x="1973" y="820"/>
                      <a:pt x="1973" y="769"/>
                    </a:cubicBezTo>
                    <a:cubicBezTo>
                      <a:pt x="1973" y="769"/>
                      <a:pt x="1973" y="753"/>
                      <a:pt x="1956" y="753"/>
                    </a:cubicBezTo>
                    <a:cubicBezTo>
                      <a:pt x="1956" y="753"/>
                      <a:pt x="1956" y="769"/>
                      <a:pt x="1956" y="753"/>
                    </a:cubicBezTo>
                    <a:close/>
                    <a:moveTo>
                      <a:pt x="1805" y="502"/>
                    </a:moveTo>
                    <a:cubicBezTo>
                      <a:pt x="1822" y="469"/>
                      <a:pt x="1856" y="502"/>
                      <a:pt x="1872" y="502"/>
                    </a:cubicBezTo>
                    <a:cubicBezTo>
                      <a:pt x="1889" y="452"/>
                      <a:pt x="1973" y="519"/>
                      <a:pt x="1956" y="385"/>
                    </a:cubicBezTo>
                    <a:cubicBezTo>
                      <a:pt x="1939" y="402"/>
                      <a:pt x="1922" y="385"/>
                      <a:pt x="1906" y="385"/>
                    </a:cubicBezTo>
                    <a:cubicBezTo>
                      <a:pt x="1922" y="435"/>
                      <a:pt x="1889" y="452"/>
                      <a:pt x="1856" y="419"/>
                    </a:cubicBezTo>
                    <a:cubicBezTo>
                      <a:pt x="1856" y="452"/>
                      <a:pt x="1889" y="469"/>
                      <a:pt x="1856" y="469"/>
                    </a:cubicBezTo>
                    <a:cubicBezTo>
                      <a:pt x="1856" y="452"/>
                      <a:pt x="1805" y="485"/>
                      <a:pt x="1805" y="485"/>
                    </a:cubicBezTo>
                    <a:cubicBezTo>
                      <a:pt x="1822" y="469"/>
                      <a:pt x="1789" y="536"/>
                      <a:pt x="1805" y="502"/>
                    </a:cubicBezTo>
                    <a:close/>
                    <a:moveTo>
                      <a:pt x="3476" y="352"/>
                    </a:moveTo>
                    <a:cubicBezTo>
                      <a:pt x="3493" y="352"/>
                      <a:pt x="3493" y="368"/>
                      <a:pt x="3493" y="402"/>
                    </a:cubicBezTo>
                    <a:cubicBezTo>
                      <a:pt x="3476" y="402"/>
                      <a:pt x="3460" y="419"/>
                      <a:pt x="3443" y="402"/>
                    </a:cubicBezTo>
                    <a:cubicBezTo>
                      <a:pt x="3443" y="368"/>
                      <a:pt x="3476" y="385"/>
                      <a:pt x="3476" y="352"/>
                    </a:cubicBezTo>
                    <a:close/>
                    <a:moveTo>
                      <a:pt x="4328" y="1204"/>
                    </a:moveTo>
                    <a:cubicBezTo>
                      <a:pt x="4328" y="1237"/>
                      <a:pt x="4295" y="1237"/>
                      <a:pt x="4312" y="1287"/>
                    </a:cubicBezTo>
                    <a:cubicBezTo>
                      <a:pt x="4345" y="1304"/>
                      <a:pt x="4379" y="1287"/>
                      <a:pt x="4395" y="1254"/>
                    </a:cubicBezTo>
                    <a:cubicBezTo>
                      <a:pt x="4379" y="1237"/>
                      <a:pt x="4362" y="1221"/>
                      <a:pt x="4328" y="1204"/>
                    </a:cubicBezTo>
                    <a:close/>
                    <a:moveTo>
                      <a:pt x="3827" y="987"/>
                    </a:moveTo>
                    <a:cubicBezTo>
                      <a:pt x="3827" y="970"/>
                      <a:pt x="3844" y="953"/>
                      <a:pt x="3827" y="937"/>
                    </a:cubicBezTo>
                    <a:cubicBezTo>
                      <a:pt x="3894" y="920"/>
                      <a:pt x="3877" y="820"/>
                      <a:pt x="3894" y="753"/>
                    </a:cubicBezTo>
                    <a:cubicBezTo>
                      <a:pt x="3911" y="653"/>
                      <a:pt x="3994" y="586"/>
                      <a:pt x="3961" y="485"/>
                    </a:cubicBezTo>
                    <a:cubicBezTo>
                      <a:pt x="3994" y="469"/>
                      <a:pt x="3994" y="452"/>
                      <a:pt x="4028" y="452"/>
                    </a:cubicBezTo>
                    <a:cubicBezTo>
                      <a:pt x="4061" y="419"/>
                      <a:pt x="4011" y="385"/>
                      <a:pt x="4028" y="368"/>
                    </a:cubicBezTo>
                    <a:cubicBezTo>
                      <a:pt x="3944" y="368"/>
                      <a:pt x="3961" y="569"/>
                      <a:pt x="3894" y="485"/>
                    </a:cubicBezTo>
                    <a:cubicBezTo>
                      <a:pt x="3877" y="552"/>
                      <a:pt x="3810" y="602"/>
                      <a:pt x="3844" y="653"/>
                    </a:cubicBezTo>
                    <a:cubicBezTo>
                      <a:pt x="3927" y="653"/>
                      <a:pt x="3794" y="903"/>
                      <a:pt x="3827" y="987"/>
                    </a:cubicBezTo>
                    <a:close/>
                    <a:moveTo>
                      <a:pt x="2440" y="1087"/>
                    </a:moveTo>
                    <a:cubicBezTo>
                      <a:pt x="2440" y="1070"/>
                      <a:pt x="2440" y="1070"/>
                      <a:pt x="2440" y="1070"/>
                    </a:cubicBezTo>
                    <a:cubicBezTo>
                      <a:pt x="2424" y="1087"/>
                      <a:pt x="2424" y="1120"/>
                      <a:pt x="2407" y="1104"/>
                    </a:cubicBezTo>
                    <a:cubicBezTo>
                      <a:pt x="2390" y="1137"/>
                      <a:pt x="2424" y="1120"/>
                      <a:pt x="2424" y="1137"/>
                    </a:cubicBezTo>
                    <a:cubicBezTo>
                      <a:pt x="2407" y="1104"/>
                      <a:pt x="2457" y="1120"/>
                      <a:pt x="2440" y="1087"/>
                    </a:cubicBezTo>
                    <a:close/>
                    <a:moveTo>
                      <a:pt x="2524" y="1070"/>
                    </a:moveTo>
                    <a:cubicBezTo>
                      <a:pt x="2524" y="1070"/>
                      <a:pt x="2524" y="1087"/>
                      <a:pt x="2524" y="1087"/>
                    </a:cubicBezTo>
                    <a:cubicBezTo>
                      <a:pt x="2524" y="1104"/>
                      <a:pt x="2541" y="1104"/>
                      <a:pt x="2541" y="1120"/>
                    </a:cubicBezTo>
                    <a:cubicBezTo>
                      <a:pt x="2524" y="1104"/>
                      <a:pt x="2490" y="1137"/>
                      <a:pt x="2490" y="1170"/>
                    </a:cubicBezTo>
                    <a:cubicBezTo>
                      <a:pt x="2474" y="1154"/>
                      <a:pt x="2457" y="1137"/>
                      <a:pt x="2457" y="1104"/>
                    </a:cubicBezTo>
                    <a:cubicBezTo>
                      <a:pt x="2474" y="1087"/>
                      <a:pt x="2507" y="1120"/>
                      <a:pt x="2524" y="1070"/>
                    </a:cubicBezTo>
                    <a:close/>
                    <a:moveTo>
                      <a:pt x="2925" y="285"/>
                    </a:moveTo>
                    <a:cubicBezTo>
                      <a:pt x="2908" y="268"/>
                      <a:pt x="2891" y="268"/>
                      <a:pt x="2891" y="252"/>
                    </a:cubicBezTo>
                    <a:cubicBezTo>
                      <a:pt x="2875" y="252"/>
                      <a:pt x="2875" y="268"/>
                      <a:pt x="2841" y="252"/>
                    </a:cubicBezTo>
                    <a:cubicBezTo>
                      <a:pt x="2858" y="268"/>
                      <a:pt x="2841" y="268"/>
                      <a:pt x="2841" y="285"/>
                    </a:cubicBezTo>
                    <a:cubicBezTo>
                      <a:pt x="2858" y="302"/>
                      <a:pt x="2875" y="318"/>
                      <a:pt x="2891" y="318"/>
                    </a:cubicBezTo>
                    <a:cubicBezTo>
                      <a:pt x="2891" y="285"/>
                      <a:pt x="2908" y="302"/>
                      <a:pt x="2925" y="285"/>
                    </a:cubicBezTo>
                    <a:close/>
                    <a:moveTo>
                      <a:pt x="3059" y="469"/>
                    </a:moveTo>
                    <a:cubicBezTo>
                      <a:pt x="3042" y="502"/>
                      <a:pt x="3025" y="552"/>
                      <a:pt x="2992" y="519"/>
                    </a:cubicBezTo>
                    <a:cubicBezTo>
                      <a:pt x="2992" y="519"/>
                      <a:pt x="2992" y="536"/>
                      <a:pt x="2992" y="552"/>
                    </a:cubicBezTo>
                    <a:cubicBezTo>
                      <a:pt x="2958" y="552"/>
                      <a:pt x="2975" y="502"/>
                      <a:pt x="2992" y="502"/>
                    </a:cubicBezTo>
                    <a:cubicBezTo>
                      <a:pt x="2992" y="502"/>
                      <a:pt x="3042" y="519"/>
                      <a:pt x="3042" y="485"/>
                    </a:cubicBezTo>
                    <a:cubicBezTo>
                      <a:pt x="3025" y="469"/>
                      <a:pt x="3025" y="502"/>
                      <a:pt x="3008" y="485"/>
                    </a:cubicBezTo>
                    <a:cubicBezTo>
                      <a:pt x="3008" y="485"/>
                      <a:pt x="3025" y="485"/>
                      <a:pt x="3025" y="452"/>
                    </a:cubicBezTo>
                    <a:cubicBezTo>
                      <a:pt x="3025" y="469"/>
                      <a:pt x="3042" y="469"/>
                      <a:pt x="3059" y="469"/>
                    </a:cubicBezTo>
                    <a:close/>
                    <a:moveTo>
                      <a:pt x="5431" y="920"/>
                    </a:moveTo>
                    <a:cubicBezTo>
                      <a:pt x="5431" y="886"/>
                      <a:pt x="5414" y="870"/>
                      <a:pt x="5381" y="853"/>
                    </a:cubicBezTo>
                    <a:cubicBezTo>
                      <a:pt x="5398" y="903"/>
                      <a:pt x="5398" y="920"/>
                      <a:pt x="5431" y="920"/>
                    </a:cubicBezTo>
                    <a:close/>
                    <a:moveTo>
                      <a:pt x="5364" y="1137"/>
                    </a:moveTo>
                    <a:cubicBezTo>
                      <a:pt x="5398" y="1154"/>
                      <a:pt x="5398" y="1104"/>
                      <a:pt x="5414" y="1087"/>
                    </a:cubicBezTo>
                    <a:cubicBezTo>
                      <a:pt x="5364" y="1087"/>
                      <a:pt x="5364" y="1120"/>
                      <a:pt x="5364" y="1137"/>
                    </a:cubicBezTo>
                    <a:close/>
                    <a:moveTo>
                      <a:pt x="4930" y="586"/>
                    </a:moveTo>
                    <a:cubicBezTo>
                      <a:pt x="4963" y="602"/>
                      <a:pt x="4980" y="552"/>
                      <a:pt x="4947" y="536"/>
                    </a:cubicBezTo>
                    <a:cubicBezTo>
                      <a:pt x="4947" y="552"/>
                      <a:pt x="4930" y="536"/>
                      <a:pt x="4913" y="536"/>
                    </a:cubicBezTo>
                    <a:cubicBezTo>
                      <a:pt x="4913" y="569"/>
                      <a:pt x="4947" y="569"/>
                      <a:pt x="4930" y="586"/>
                    </a:cubicBezTo>
                    <a:close/>
                    <a:moveTo>
                      <a:pt x="4713" y="602"/>
                    </a:moveTo>
                    <a:cubicBezTo>
                      <a:pt x="4663" y="653"/>
                      <a:pt x="4646" y="669"/>
                      <a:pt x="4596" y="602"/>
                    </a:cubicBezTo>
                    <a:cubicBezTo>
                      <a:pt x="4663" y="619"/>
                      <a:pt x="4612" y="536"/>
                      <a:pt x="4696" y="536"/>
                    </a:cubicBezTo>
                    <a:cubicBezTo>
                      <a:pt x="4679" y="552"/>
                      <a:pt x="4679" y="569"/>
                      <a:pt x="4696" y="586"/>
                    </a:cubicBezTo>
                    <a:cubicBezTo>
                      <a:pt x="4746" y="469"/>
                      <a:pt x="4863" y="552"/>
                      <a:pt x="4863" y="669"/>
                    </a:cubicBezTo>
                    <a:cubicBezTo>
                      <a:pt x="4980" y="653"/>
                      <a:pt x="4947" y="719"/>
                      <a:pt x="5047" y="736"/>
                    </a:cubicBezTo>
                    <a:cubicBezTo>
                      <a:pt x="5030" y="786"/>
                      <a:pt x="5013" y="786"/>
                      <a:pt x="5013" y="820"/>
                    </a:cubicBezTo>
                    <a:cubicBezTo>
                      <a:pt x="4980" y="803"/>
                      <a:pt x="4980" y="870"/>
                      <a:pt x="4963" y="820"/>
                    </a:cubicBezTo>
                    <a:cubicBezTo>
                      <a:pt x="4963" y="820"/>
                      <a:pt x="4963" y="820"/>
                      <a:pt x="4947" y="820"/>
                    </a:cubicBezTo>
                    <a:cubicBezTo>
                      <a:pt x="4980" y="870"/>
                      <a:pt x="4963" y="886"/>
                      <a:pt x="4997" y="886"/>
                    </a:cubicBezTo>
                    <a:cubicBezTo>
                      <a:pt x="5013" y="886"/>
                      <a:pt x="4980" y="870"/>
                      <a:pt x="4997" y="836"/>
                    </a:cubicBezTo>
                    <a:cubicBezTo>
                      <a:pt x="5030" y="853"/>
                      <a:pt x="4997" y="886"/>
                      <a:pt x="5030" y="903"/>
                    </a:cubicBezTo>
                    <a:cubicBezTo>
                      <a:pt x="4963" y="903"/>
                      <a:pt x="4913" y="920"/>
                      <a:pt x="4846" y="920"/>
                    </a:cubicBezTo>
                    <a:cubicBezTo>
                      <a:pt x="4830" y="853"/>
                      <a:pt x="4863" y="803"/>
                      <a:pt x="4830" y="753"/>
                    </a:cubicBezTo>
                    <a:cubicBezTo>
                      <a:pt x="4796" y="753"/>
                      <a:pt x="4813" y="786"/>
                      <a:pt x="4780" y="753"/>
                    </a:cubicBezTo>
                    <a:cubicBezTo>
                      <a:pt x="4746" y="786"/>
                      <a:pt x="4763" y="803"/>
                      <a:pt x="4746" y="836"/>
                    </a:cubicBezTo>
                    <a:cubicBezTo>
                      <a:pt x="4713" y="836"/>
                      <a:pt x="4679" y="836"/>
                      <a:pt x="4679" y="786"/>
                    </a:cubicBezTo>
                    <a:lnTo>
                      <a:pt x="4746" y="786"/>
                    </a:lnTo>
                    <a:cubicBezTo>
                      <a:pt x="4729" y="719"/>
                      <a:pt x="4746" y="669"/>
                      <a:pt x="4780" y="619"/>
                    </a:cubicBezTo>
                    <a:cubicBezTo>
                      <a:pt x="4763" y="619"/>
                      <a:pt x="4729" y="602"/>
                      <a:pt x="4713" y="636"/>
                    </a:cubicBezTo>
                    <a:cubicBezTo>
                      <a:pt x="4696" y="636"/>
                      <a:pt x="4713" y="619"/>
                      <a:pt x="4713" y="602"/>
                    </a:cubicBezTo>
                    <a:close/>
                    <a:moveTo>
                      <a:pt x="9826" y="920"/>
                    </a:moveTo>
                    <a:cubicBezTo>
                      <a:pt x="9826" y="903"/>
                      <a:pt x="9826" y="886"/>
                      <a:pt x="9809" y="870"/>
                    </a:cubicBezTo>
                    <a:cubicBezTo>
                      <a:pt x="9792" y="920"/>
                      <a:pt x="9742" y="820"/>
                      <a:pt x="9742" y="903"/>
                    </a:cubicBezTo>
                    <a:cubicBezTo>
                      <a:pt x="9775" y="870"/>
                      <a:pt x="9759" y="970"/>
                      <a:pt x="9826" y="920"/>
                    </a:cubicBezTo>
                    <a:close/>
                    <a:moveTo>
                      <a:pt x="7503" y="1321"/>
                    </a:moveTo>
                    <a:cubicBezTo>
                      <a:pt x="7520" y="1304"/>
                      <a:pt x="7503" y="1304"/>
                      <a:pt x="7486" y="1304"/>
                    </a:cubicBezTo>
                    <a:cubicBezTo>
                      <a:pt x="7503" y="1287"/>
                      <a:pt x="7536" y="1304"/>
                      <a:pt x="7553" y="1304"/>
                    </a:cubicBezTo>
                    <a:cubicBezTo>
                      <a:pt x="7553" y="1271"/>
                      <a:pt x="7587" y="1304"/>
                      <a:pt x="7587" y="1254"/>
                    </a:cubicBezTo>
                    <a:lnTo>
                      <a:pt x="7620" y="1254"/>
                    </a:lnTo>
                    <a:cubicBezTo>
                      <a:pt x="7637" y="1271"/>
                      <a:pt x="7620" y="1287"/>
                      <a:pt x="7620" y="1304"/>
                    </a:cubicBezTo>
                    <a:cubicBezTo>
                      <a:pt x="7603" y="1271"/>
                      <a:pt x="7553" y="1287"/>
                      <a:pt x="7570" y="1338"/>
                    </a:cubicBezTo>
                    <a:cubicBezTo>
                      <a:pt x="7536" y="1321"/>
                      <a:pt x="7553" y="1321"/>
                      <a:pt x="7503" y="1321"/>
                    </a:cubicBezTo>
                    <a:close/>
                    <a:moveTo>
                      <a:pt x="7503" y="1321"/>
                    </a:moveTo>
                    <a:cubicBezTo>
                      <a:pt x="7486" y="1354"/>
                      <a:pt x="7470" y="1304"/>
                      <a:pt x="7436" y="1304"/>
                    </a:cubicBezTo>
                    <a:cubicBezTo>
                      <a:pt x="7436" y="1287"/>
                      <a:pt x="7486" y="1304"/>
                      <a:pt x="7470" y="1271"/>
                    </a:cubicBezTo>
                    <a:cubicBezTo>
                      <a:pt x="7486" y="1271"/>
                      <a:pt x="7470" y="1321"/>
                      <a:pt x="7503" y="1321"/>
                    </a:cubicBezTo>
                    <a:close/>
                    <a:moveTo>
                      <a:pt x="6434" y="953"/>
                    </a:moveTo>
                    <a:cubicBezTo>
                      <a:pt x="6467" y="953"/>
                      <a:pt x="6434" y="953"/>
                      <a:pt x="6450" y="987"/>
                    </a:cubicBezTo>
                    <a:cubicBezTo>
                      <a:pt x="6467" y="987"/>
                      <a:pt x="6467" y="970"/>
                      <a:pt x="6467" y="953"/>
                    </a:cubicBezTo>
                    <a:cubicBezTo>
                      <a:pt x="6484" y="970"/>
                      <a:pt x="6501" y="1037"/>
                      <a:pt x="6517" y="1020"/>
                    </a:cubicBezTo>
                    <a:cubicBezTo>
                      <a:pt x="6517" y="987"/>
                      <a:pt x="6501" y="987"/>
                      <a:pt x="6517" y="970"/>
                    </a:cubicBezTo>
                    <a:cubicBezTo>
                      <a:pt x="6484" y="970"/>
                      <a:pt x="6484" y="953"/>
                      <a:pt x="6467" y="937"/>
                    </a:cubicBezTo>
                    <a:cubicBezTo>
                      <a:pt x="6467" y="903"/>
                      <a:pt x="6517" y="937"/>
                      <a:pt x="6501" y="920"/>
                    </a:cubicBezTo>
                    <a:cubicBezTo>
                      <a:pt x="6484" y="886"/>
                      <a:pt x="6467" y="937"/>
                      <a:pt x="6450" y="903"/>
                    </a:cubicBezTo>
                    <a:cubicBezTo>
                      <a:pt x="6467" y="953"/>
                      <a:pt x="6450" y="903"/>
                      <a:pt x="6434" y="953"/>
                    </a:cubicBezTo>
                    <a:close/>
                    <a:moveTo>
                      <a:pt x="6668" y="970"/>
                    </a:moveTo>
                    <a:cubicBezTo>
                      <a:pt x="6718" y="970"/>
                      <a:pt x="6801" y="953"/>
                      <a:pt x="6785" y="920"/>
                    </a:cubicBezTo>
                    <a:cubicBezTo>
                      <a:pt x="6768" y="937"/>
                      <a:pt x="6718" y="886"/>
                      <a:pt x="6684" y="886"/>
                    </a:cubicBezTo>
                    <a:cubicBezTo>
                      <a:pt x="6668" y="920"/>
                      <a:pt x="6651" y="937"/>
                      <a:pt x="6668" y="970"/>
                    </a:cubicBezTo>
                    <a:close/>
                    <a:moveTo>
                      <a:pt x="9675" y="987"/>
                    </a:moveTo>
                    <a:cubicBezTo>
                      <a:pt x="9675" y="1020"/>
                      <a:pt x="9625" y="987"/>
                      <a:pt x="9625" y="1020"/>
                    </a:cubicBezTo>
                    <a:cubicBezTo>
                      <a:pt x="9642" y="1020"/>
                      <a:pt x="9675" y="1054"/>
                      <a:pt x="9675" y="1020"/>
                    </a:cubicBezTo>
                    <a:cubicBezTo>
                      <a:pt x="9642" y="1020"/>
                      <a:pt x="9709" y="987"/>
                      <a:pt x="9675" y="987"/>
                    </a:cubicBezTo>
                    <a:close/>
                    <a:moveTo>
                      <a:pt x="9324" y="970"/>
                    </a:moveTo>
                    <a:cubicBezTo>
                      <a:pt x="9324" y="937"/>
                      <a:pt x="9341" y="920"/>
                      <a:pt x="9358" y="920"/>
                    </a:cubicBezTo>
                    <a:cubicBezTo>
                      <a:pt x="9358" y="920"/>
                      <a:pt x="9374" y="937"/>
                      <a:pt x="9374" y="920"/>
                    </a:cubicBezTo>
                    <a:cubicBezTo>
                      <a:pt x="9341" y="886"/>
                      <a:pt x="9324" y="820"/>
                      <a:pt x="9274" y="820"/>
                    </a:cubicBezTo>
                    <a:cubicBezTo>
                      <a:pt x="9274" y="853"/>
                      <a:pt x="9291" y="870"/>
                      <a:pt x="9291" y="920"/>
                    </a:cubicBezTo>
                    <a:cubicBezTo>
                      <a:pt x="9308" y="920"/>
                      <a:pt x="9308" y="903"/>
                      <a:pt x="9324" y="903"/>
                    </a:cubicBezTo>
                    <a:cubicBezTo>
                      <a:pt x="9324" y="920"/>
                      <a:pt x="9308" y="970"/>
                      <a:pt x="9324" y="970"/>
                    </a:cubicBezTo>
                    <a:close/>
                    <a:moveTo>
                      <a:pt x="9241" y="1054"/>
                    </a:moveTo>
                    <a:cubicBezTo>
                      <a:pt x="9241" y="1087"/>
                      <a:pt x="9257" y="1104"/>
                      <a:pt x="9291" y="1087"/>
                    </a:cubicBezTo>
                    <a:cubicBezTo>
                      <a:pt x="9274" y="1054"/>
                      <a:pt x="9324" y="1087"/>
                      <a:pt x="9324" y="1054"/>
                    </a:cubicBezTo>
                    <a:cubicBezTo>
                      <a:pt x="9341" y="1070"/>
                      <a:pt x="9324" y="1104"/>
                      <a:pt x="9341" y="1104"/>
                    </a:cubicBezTo>
                    <a:cubicBezTo>
                      <a:pt x="9374" y="1070"/>
                      <a:pt x="9308" y="1070"/>
                      <a:pt x="9324" y="1020"/>
                    </a:cubicBezTo>
                    <a:cubicBezTo>
                      <a:pt x="9341" y="1037"/>
                      <a:pt x="9341" y="1054"/>
                      <a:pt x="9358" y="1020"/>
                    </a:cubicBezTo>
                    <a:cubicBezTo>
                      <a:pt x="9324" y="1020"/>
                      <a:pt x="9274" y="937"/>
                      <a:pt x="9291" y="987"/>
                    </a:cubicBezTo>
                    <a:cubicBezTo>
                      <a:pt x="9291" y="970"/>
                      <a:pt x="9291" y="970"/>
                      <a:pt x="9291" y="970"/>
                    </a:cubicBezTo>
                    <a:cubicBezTo>
                      <a:pt x="9274" y="1020"/>
                      <a:pt x="9291" y="1020"/>
                      <a:pt x="9308" y="1054"/>
                    </a:cubicBezTo>
                    <a:cubicBezTo>
                      <a:pt x="9291" y="1054"/>
                      <a:pt x="9257" y="1054"/>
                      <a:pt x="9241" y="1054"/>
                    </a:cubicBezTo>
                    <a:close/>
                    <a:moveTo>
                      <a:pt x="6467" y="1003"/>
                    </a:moveTo>
                    <a:cubicBezTo>
                      <a:pt x="6467" y="1037"/>
                      <a:pt x="6434" y="1037"/>
                      <a:pt x="6434" y="1054"/>
                    </a:cubicBezTo>
                    <a:cubicBezTo>
                      <a:pt x="6434" y="1037"/>
                      <a:pt x="6417" y="987"/>
                      <a:pt x="6400" y="953"/>
                    </a:cubicBezTo>
                    <a:cubicBezTo>
                      <a:pt x="6434" y="970"/>
                      <a:pt x="6434" y="1003"/>
                      <a:pt x="6467" y="1003"/>
                    </a:cubicBezTo>
                    <a:close/>
                    <a:moveTo>
                      <a:pt x="6517" y="953"/>
                    </a:moveTo>
                    <a:cubicBezTo>
                      <a:pt x="6517" y="920"/>
                      <a:pt x="6534" y="903"/>
                      <a:pt x="6551" y="903"/>
                    </a:cubicBezTo>
                    <a:cubicBezTo>
                      <a:pt x="6551" y="953"/>
                      <a:pt x="6584" y="953"/>
                      <a:pt x="6584" y="987"/>
                    </a:cubicBezTo>
                    <a:cubicBezTo>
                      <a:pt x="6567" y="987"/>
                      <a:pt x="6584" y="1070"/>
                      <a:pt x="6567" y="1104"/>
                    </a:cubicBezTo>
                    <a:cubicBezTo>
                      <a:pt x="6501" y="1070"/>
                      <a:pt x="6551" y="953"/>
                      <a:pt x="6517" y="953"/>
                    </a:cubicBezTo>
                    <a:close/>
                    <a:moveTo>
                      <a:pt x="6851" y="920"/>
                    </a:moveTo>
                    <a:cubicBezTo>
                      <a:pt x="6868" y="937"/>
                      <a:pt x="6868" y="937"/>
                      <a:pt x="6868" y="953"/>
                    </a:cubicBezTo>
                    <a:cubicBezTo>
                      <a:pt x="6868" y="970"/>
                      <a:pt x="6851" y="953"/>
                      <a:pt x="6851" y="970"/>
                    </a:cubicBezTo>
                    <a:cubicBezTo>
                      <a:pt x="6902" y="937"/>
                      <a:pt x="6918" y="987"/>
                      <a:pt x="6935" y="953"/>
                    </a:cubicBezTo>
                    <a:cubicBezTo>
                      <a:pt x="6918" y="937"/>
                      <a:pt x="6885" y="886"/>
                      <a:pt x="6851" y="920"/>
                    </a:cubicBezTo>
                    <a:close/>
                    <a:moveTo>
                      <a:pt x="7035" y="1221"/>
                    </a:moveTo>
                    <a:cubicBezTo>
                      <a:pt x="7019" y="1237"/>
                      <a:pt x="7002" y="1221"/>
                      <a:pt x="7002" y="1221"/>
                    </a:cubicBezTo>
                    <a:cubicBezTo>
                      <a:pt x="7002" y="1287"/>
                      <a:pt x="7085" y="1254"/>
                      <a:pt x="7035" y="1304"/>
                    </a:cubicBezTo>
                    <a:cubicBezTo>
                      <a:pt x="7102" y="1287"/>
                      <a:pt x="7102" y="1304"/>
                      <a:pt x="7135" y="1287"/>
                    </a:cubicBezTo>
                    <a:cubicBezTo>
                      <a:pt x="7119" y="1287"/>
                      <a:pt x="7135" y="1287"/>
                      <a:pt x="7135" y="1254"/>
                    </a:cubicBezTo>
                    <a:cubicBezTo>
                      <a:pt x="7085" y="1271"/>
                      <a:pt x="7085" y="1254"/>
                      <a:pt x="7035" y="1237"/>
                    </a:cubicBezTo>
                    <a:cubicBezTo>
                      <a:pt x="7052" y="1204"/>
                      <a:pt x="7069" y="1187"/>
                      <a:pt x="7052" y="1154"/>
                    </a:cubicBezTo>
                    <a:cubicBezTo>
                      <a:pt x="7019" y="1154"/>
                      <a:pt x="7019" y="1170"/>
                      <a:pt x="7002" y="1170"/>
                    </a:cubicBezTo>
                    <a:cubicBezTo>
                      <a:pt x="6985" y="1204"/>
                      <a:pt x="7035" y="1187"/>
                      <a:pt x="7035" y="1221"/>
                    </a:cubicBezTo>
                    <a:close/>
                    <a:moveTo>
                      <a:pt x="8389" y="1154"/>
                    </a:moveTo>
                    <a:cubicBezTo>
                      <a:pt x="8405" y="1137"/>
                      <a:pt x="8439" y="1137"/>
                      <a:pt x="8439" y="1087"/>
                    </a:cubicBezTo>
                    <a:cubicBezTo>
                      <a:pt x="8439" y="1087"/>
                      <a:pt x="8422" y="1054"/>
                      <a:pt x="8405" y="1054"/>
                    </a:cubicBezTo>
                    <a:cubicBezTo>
                      <a:pt x="8372" y="1087"/>
                      <a:pt x="8355" y="1137"/>
                      <a:pt x="8389" y="1154"/>
                    </a:cubicBezTo>
                    <a:close/>
                    <a:moveTo>
                      <a:pt x="7954" y="920"/>
                    </a:moveTo>
                    <a:cubicBezTo>
                      <a:pt x="7937" y="953"/>
                      <a:pt x="7954" y="970"/>
                      <a:pt x="7988" y="970"/>
                    </a:cubicBezTo>
                    <a:cubicBezTo>
                      <a:pt x="7988" y="937"/>
                      <a:pt x="8004" y="937"/>
                      <a:pt x="8004" y="920"/>
                    </a:cubicBezTo>
                    <a:close/>
                    <a:moveTo>
                      <a:pt x="9040" y="1170"/>
                    </a:moveTo>
                    <a:cubicBezTo>
                      <a:pt x="9040" y="1170"/>
                      <a:pt x="9040" y="1154"/>
                      <a:pt x="9057" y="1154"/>
                    </a:cubicBezTo>
                    <a:cubicBezTo>
                      <a:pt x="9057" y="1170"/>
                      <a:pt x="9057" y="1187"/>
                      <a:pt x="9057" y="1187"/>
                    </a:cubicBezTo>
                    <a:cubicBezTo>
                      <a:pt x="9057" y="1137"/>
                      <a:pt x="9090" y="1120"/>
                      <a:pt x="9107" y="1154"/>
                    </a:cubicBezTo>
                    <a:cubicBezTo>
                      <a:pt x="9090" y="1054"/>
                      <a:pt x="9007" y="1187"/>
                      <a:pt x="9040" y="1170"/>
                    </a:cubicBezTo>
                    <a:close/>
                    <a:moveTo>
                      <a:pt x="7787" y="886"/>
                    </a:moveTo>
                    <a:cubicBezTo>
                      <a:pt x="7754" y="886"/>
                      <a:pt x="7787" y="853"/>
                      <a:pt x="7787" y="853"/>
                    </a:cubicBezTo>
                    <a:cubicBezTo>
                      <a:pt x="7787" y="870"/>
                      <a:pt x="7804" y="870"/>
                      <a:pt x="7804" y="853"/>
                    </a:cubicBezTo>
                    <a:cubicBezTo>
                      <a:pt x="7787" y="836"/>
                      <a:pt x="7754" y="769"/>
                      <a:pt x="7770" y="719"/>
                    </a:cubicBezTo>
                    <a:cubicBezTo>
                      <a:pt x="7737" y="753"/>
                      <a:pt x="7720" y="769"/>
                      <a:pt x="7720" y="803"/>
                    </a:cubicBezTo>
                    <a:cubicBezTo>
                      <a:pt x="7704" y="803"/>
                      <a:pt x="7687" y="836"/>
                      <a:pt x="7670" y="836"/>
                    </a:cubicBezTo>
                    <a:lnTo>
                      <a:pt x="7670" y="903"/>
                    </a:lnTo>
                    <a:cubicBezTo>
                      <a:pt x="7737" y="903"/>
                      <a:pt x="7754" y="903"/>
                      <a:pt x="7787" y="886"/>
                    </a:cubicBezTo>
                    <a:close/>
                    <a:moveTo>
                      <a:pt x="8756" y="886"/>
                    </a:moveTo>
                    <a:cubicBezTo>
                      <a:pt x="8756" y="703"/>
                      <a:pt x="8623" y="803"/>
                      <a:pt x="8589" y="886"/>
                    </a:cubicBezTo>
                    <a:cubicBezTo>
                      <a:pt x="8639" y="920"/>
                      <a:pt x="8673" y="870"/>
                      <a:pt x="8756" y="886"/>
                    </a:cubicBezTo>
                    <a:close/>
                    <a:moveTo>
                      <a:pt x="8639" y="1054"/>
                    </a:moveTo>
                    <a:cubicBezTo>
                      <a:pt x="8639" y="1070"/>
                      <a:pt x="8606" y="1087"/>
                      <a:pt x="8606" y="1120"/>
                    </a:cubicBezTo>
                    <a:lnTo>
                      <a:pt x="8656" y="1120"/>
                    </a:lnTo>
                    <a:cubicBezTo>
                      <a:pt x="8673" y="1087"/>
                      <a:pt x="8656" y="1087"/>
                      <a:pt x="8639" y="1087"/>
                    </a:cubicBezTo>
                    <a:cubicBezTo>
                      <a:pt x="8639" y="1070"/>
                      <a:pt x="8656" y="1054"/>
                      <a:pt x="8639" y="1054"/>
                    </a:cubicBezTo>
                    <a:close/>
                    <a:moveTo>
                      <a:pt x="8205" y="719"/>
                    </a:moveTo>
                    <a:cubicBezTo>
                      <a:pt x="8188" y="753"/>
                      <a:pt x="8171" y="736"/>
                      <a:pt x="8155" y="736"/>
                    </a:cubicBezTo>
                    <a:lnTo>
                      <a:pt x="8155" y="820"/>
                    </a:lnTo>
                    <a:cubicBezTo>
                      <a:pt x="8188" y="820"/>
                      <a:pt x="8188" y="786"/>
                      <a:pt x="8222" y="786"/>
                    </a:cubicBezTo>
                    <a:cubicBezTo>
                      <a:pt x="8238" y="753"/>
                      <a:pt x="8205" y="769"/>
                      <a:pt x="8205" y="753"/>
                    </a:cubicBezTo>
                    <a:cubicBezTo>
                      <a:pt x="8205" y="753"/>
                      <a:pt x="8222" y="736"/>
                      <a:pt x="8205" y="719"/>
                    </a:cubicBezTo>
                    <a:close/>
                    <a:moveTo>
                      <a:pt x="7520" y="1187"/>
                    </a:moveTo>
                    <a:cubicBezTo>
                      <a:pt x="7520" y="1204"/>
                      <a:pt x="7536" y="1221"/>
                      <a:pt x="7536" y="1237"/>
                    </a:cubicBezTo>
                    <a:cubicBezTo>
                      <a:pt x="7553" y="1237"/>
                      <a:pt x="7570" y="1237"/>
                      <a:pt x="7570" y="1254"/>
                    </a:cubicBezTo>
                    <a:cubicBezTo>
                      <a:pt x="7587" y="1221"/>
                      <a:pt x="7570" y="1204"/>
                      <a:pt x="7570" y="1154"/>
                    </a:cubicBezTo>
                    <a:cubicBezTo>
                      <a:pt x="7536" y="1170"/>
                      <a:pt x="7536" y="1137"/>
                      <a:pt x="7503" y="1137"/>
                    </a:cubicBezTo>
                    <a:cubicBezTo>
                      <a:pt x="7486" y="1170"/>
                      <a:pt x="7486" y="1204"/>
                      <a:pt x="7503" y="1221"/>
                    </a:cubicBezTo>
                    <a:cubicBezTo>
                      <a:pt x="7520" y="1221"/>
                      <a:pt x="7503" y="1187"/>
                      <a:pt x="7520" y="1187"/>
                    </a:cubicBezTo>
                    <a:close/>
                    <a:moveTo>
                      <a:pt x="7787" y="1104"/>
                    </a:moveTo>
                    <a:cubicBezTo>
                      <a:pt x="7754" y="1104"/>
                      <a:pt x="7737" y="1104"/>
                      <a:pt x="7737" y="1137"/>
                    </a:cubicBezTo>
                    <a:lnTo>
                      <a:pt x="7787" y="1137"/>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0"/>
              <p:cNvSpPr/>
              <p:nvPr/>
            </p:nvSpPr>
            <p:spPr>
              <a:xfrm>
                <a:off x="4484950" y="4687059"/>
                <a:ext cx="1088211" cy="632401"/>
              </a:xfrm>
              <a:custGeom>
                <a:avLst/>
                <a:gdLst/>
                <a:ahLst/>
                <a:cxnLst/>
                <a:rect l="l" t="t" r="r" b="b"/>
                <a:pathLst>
                  <a:path w="12682" h="7370" extrusionOk="0">
                    <a:moveTo>
                      <a:pt x="10276" y="585"/>
                    </a:moveTo>
                    <a:lnTo>
                      <a:pt x="10176" y="569"/>
                    </a:lnTo>
                    <a:cubicBezTo>
                      <a:pt x="10176" y="585"/>
                      <a:pt x="10176" y="619"/>
                      <a:pt x="10176" y="635"/>
                    </a:cubicBezTo>
                    <a:cubicBezTo>
                      <a:pt x="10242" y="635"/>
                      <a:pt x="10242" y="602"/>
                      <a:pt x="10276" y="585"/>
                    </a:cubicBezTo>
                    <a:close/>
                    <a:moveTo>
                      <a:pt x="9825" y="519"/>
                    </a:moveTo>
                    <a:lnTo>
                      <a:pt x="9825" y="519"/>
                    </a:lnTo>
                    <a:cubicBezTo>
                      <a:pt x="9825" y="519"/>
                      <a:pt x="9825" y="519"/>
                      <a:pt x="9825" y="535"/>
                    </a:cubicBezTo>
                    <a:cubicBezTo>
                      <a:pt x="9825" y="535"/>
                      <a:pt x="9825" y="519"/>
                      <a:pt x="9825" y="519"/>
                    </a:cubicBezTo>
                    <a:close/>
                    <a:moveTo>
                      <a:pt x="9791" y="519"/>
                    </a:moveTo>
                    <a:lnTo>
                      <a:pt x="9791" y="519"/>
                    </a:lnTo>
                    <a:lnTo>
                      <a:pt x="9775" y="519"/>
                    </a:lnTo>
                    <a:cubicBezTo>
                      <a:pt x="9775" y="519"/>
                      <a:pt x="9775" y="519"/>
                      <a:pt x="9775" y="519"/>
                    </a:cubicBezTo>
                    <a:lnTo>
                      <a:pt x="9741" y="502"/>
                    </a:lnTo>
                    <a:cubicBezTo>
                      <a:pt x="9758" y="519"/>
                      <a:pt x="9758" y="519"/>
                      <a:pt x="9741" y="552"/>
                    </a:cubicBezTo>
                    <a:cubicBezTo>
                      <a:pt x="9758" y="535"/>
                      <a:pt x="9758" y="519"/>
                      <a:pt x="9775" y="552"/>
                    </a:cubicBezTo>
                    <a:cubicBezTo>
                      <a:pt x="9791" y="552"/>
                      <a:pt x="9791" y="535"/>
                      <a:pt x="9791" y="519"/>
                    </a:cubicBezTo>
                    <a:close/>
                    <a:moveTo>
                      <a:pt x="9474" y="468"/>
                    </a:moveTo>
                    <a:lnTo>
                      <a:pt x="9424" y="468"/>
                    </a:lnTo>
                    <a:cubicBezTo>
                      <a:pt x="9440" y="485"/>
                      <a:pt x="9440" y="502"/>
                      <a:pt x="9440" y="519"/>
                    </a:cubicBezTo>
                    <a:cubicBezTo>
                      <a:pt x="9457" y="569"/>
                      <a:pt x="9440" y="686"/>
                      <a:pt x="9507" y="702"/>
                    </a:cubicBezTo>
                    <a:cubicBezTo>
                      <a:pt x="9490" y="719"/>
                      <a:pt x="9507" y="719"/>
                      <a:pt x="9507" y="752"/>
                    </a:cubicBezTo>
                    <a:cubicBezTo>
                      <a:pt x="9524" y="686"/>
                      <a:pt x="9474" y="552"/>
                      <a:pt x="9474" y="468"/>
                    </a:cubicBezTo>
                    <a:close/>
                    <a:moveTo>
                      <a:pt x="8722" y="385"/>
                    </a:moveTo>
                    <a:lnTo>
                      <a:pt x="8638" y="368"/>
                    </a:lnTo>
                    <a:cubicBezTo>
                      <a:pt x="8672" y="402"/>
                      <a:pt x="8688" y="418"/>
                      <a:pt x="8722" y="385"/>
                    </a:cubicBezTo>
                    <a:close/>
                    <a:moveTo>
                      <a:pt x="8622" y="368"/>
                    </a:moveTo>
                    <a:cubicBezTo>
                      <a:pt x="8622" y="385"/>
                      <a:pt x="8622" y="385"/>
                      <a:pt x="8622" y="402"/>
                    </a:cubicBezTo>
                    <a:cubicBezTo>
                      <a:pt x="8622" y="351"/>
                      <a:pt x="8572" y="385"/>
                      <a:pt x="8555" y="385"/>
                    </a:cubicBezTo>
                    <a:cubicBezTo>
                      <a:pt x="8588" y="435"/>
                      <a:pt x="8605" y="485"/>
                      <a:pt x="8588" y="552"/>
                    </a:cubicBezTo>
                    <a:lnTo>
                      <a:pt x="8655" y="552"/>
                    </a:lnTo>
                    <a:cubicBezTo>
                      <a:pt x="8655" y="585"/>
                      <a:pt x="8622" y="602"/>
                      <a:pt x="8588" y="602"/>
                    </a:cubicBezTo>
                    <a:cubicBezTo>
                      <a:pt x="8572" y="569"/>
                      <a:pt x="8588" y="535"/>
                      <a:pt x="8555" y="519"/>
                    </a:cubicBezTo>
                    <a:cubicBezTo>
                      <a:pt x="8521" y="535"/>
                      <a:pt x="8538" y="519"/>
                      <a:pt x="8505" y="502"/>
                    </a:cubicBezTo>
                    <a:cubicBezTo>
                      <a:pt x="8471" y="552"/>
                      <a:pt x="8505" y="602"/>
                      <a:pt x="8488" y="669"/>
                    </a:cubicBezTo>
                    <a:cubicBezTo>
                      <a:pt x="8421" y="669"/>
                      <a:pt x="8371" y="669"/>
                      <a:pt x="8304" y="669"/>
                    </a:cubicBezTo>
                    <a:cubicBezTo>
                      <a:pt x="8338" y="652"/>
                      <a:pt x="8304" y="602"/>
                      <a:pt x="8338" y="602"/>
                    </a:cubicBezTo>
                    <a:cubicBezTo>
                      <a:pt x="8354" y="619"/>
                      <a:pt x="8321" y="652"/>
                      <a:pt x="8338" y="652"/>
                    </a:cubicBezTo>
                    <a:cubicBezTo>
                      <a:pt x="8371" y="652"/>
                      <a:pt x="8354" y="635"/>
                      <a:pt x="8388" y="585"/>
                    </a:cubicBezTo>
                    <a:cubicBezTo>
                      <a:pt x="8371" y="585"/>
                      <a:pt x="8371" y="569"/>
                      <a:pt x="8371" y="569"/>
                    </a:cubicBezTo>
                    <a:cubicBezTo>
                      <a:pt x="8354" y="619"/>
                      <a:pt x="8354" y="552"/>
                      <a:pt x="8321" y="585"/>
                    </a:cubicBezTo>
                    <a:cubicBezTo>
                      <a:pt x="8321" y="535"/>
                      <a:pt x="8304" y="552"/>
                      <a:pt x="8287" y="502"/>
                    </a:cubicBezTo>
                    <a:cubicBezTo>
                      <a:pt x="8388" y="485"/>
                      <a:pt x="8354" y="402"/>
                      <a:pt x="8471" y="435"/>
                    </a:cubicBezTo>
                    <a:cubicBezTo>
                      <a:pt x="8471" y="402"/>
                      <a:pt x="8471" y="368"/>
                      <a:pt x="8488" y="351"/>
                    </a:cubicBezTo>
                    <a:cubicBezTo>
                      <a:pt x="8538" y="351"/>
                      <a:pt x="8588" y="368"/>
                      <a:pt x="8622" y="368"/>
                    </a:cubicBezTo>
                    <a:close/>
                    <a:moveTo>
                      <a:pt x="8404" y="351"/>
                    </a:moveTo>
                    <a:lnTo>
                      <a:pt x="8388" y="335"/>
                    </a:lnTo>
                    <a:cubicBezTo>
                      <a:pt x="8388" y="351"/>
                      <a:pt x="8388" y="351"/>
                      <a:pt x="8404" y="351"/>
                    </a:cubicBezTo>
                    <a:cubicBezTo>
                      <a:pt x="8404" y="351"/>
                      <a:pt x="8404" y="351"/>
                      <a:pt x="8404" y="351"/>
                    </a:cubicBezTo>
                    <a:close/>
                    <a:moveTo>
                      <a:pt x="8287" y="335"/>
                    </a:moveTo>
                    <a:lnTo>
                      <a:pt x="8187" y="318"/>
                    </a:lnTo>
                    <a:cubicBezTo>
                      <a:pt x="8187" y="335"/>
                      <a:pt x="8237" y="335"/>
                      <a:pt x="8237" y="385"/>
                    </a:cubicBezTo>
                    <a:cubicBezTo>
                      <a:pt x="8254" y="368"/>
                      <a:pt x="8271" y="351"/>
                      <a:pt x="8287" y="335"/>
                    </a:cubicBezTo>
                    <a:close/>
                    <a:moveTo>
                      <a:pt x="8187" y="318"/>
                    </a:moveTo>
                    <a:lnTo>
                      <a:pt x="8104" y="318"/>
                    </a:lnTo>
                    <a:cubicBezTo>
                      <a:pt x="8137" y="318"/>
                      <a:pt x="8154" y="335"/>
                      <a:pt x="8187" y="318"/>
                    </a:cubicBezTo>
                    <a:close/>
                    <a:moveTo>
                      <a:pt x="7970" y="301"/>
                    </a:moveTo>
                    <a:lnTo>
                      <a:pt x="7970" y="301"/>
                    </a:lnTo>
                    <a:cubicBezTo>
                      <a:pt x="7970" y="301"/>
                      <a:pt x="7970" y="301"/>
                      <a:pt x="7970" y="301"/>
                    </a:cubicBezTo>
                    <a:cubicBezTo>
                      <a:pt x="7970" y="301"/>
                      <a:pt x="7970" y="301"/>
                      <a:pt x="7970" y="301"/>
                    </a:cubicBezTo>
                    <a:close/>
                    <a:moveTo>
                      <a:pt x="7469" y="251"/>
                    </a:moveTo>
                    <a:lnTo>
                      <a:pt x="7385" y="234"/>
                    </a:lnTo>
                    <a:cubicBezTo>
                      <a:pt x="7402" y="251"/>
                      <a:pt x="7402" y="268"/>
                      <a:pt x="7402" y="301"/>
                    </a:cubicBezTo>
                    <a:cubicBezTo>
                      <a:pt x="7419" y="301"/>
                      <a:pt x="7435" y="268"/>
                      <a:pt x="7435" y="301"/>
                    </a:cubicBezTo>
                    <a:cubicBezTo>
                      <a:pt x="7452" y="285"/>
                      <a:pt x="7469" y="268"/>
                      <a:pt x="7469" y="251"/>
                    </a:cubicBezTo>
                    <a:close/>
                    <a:moveTo>
                      <a:pt x="7352" y="234"/>
                    </a:moveTo>
                    <a:lnTo>
                      <a:pt x="7185" y="218"/>
                    </a:lnTo>
                    <a:cubicBezTo>
                      <a:pt x="7185" y="234"/>
                      <a:pt x="7185" y="234"/>
                      <a:pt x="7185" y="251"/>
                    </a:cubicBezTo>
                    <a:cubicBezTo>
                      <a:pt x="7168" y="268"/>
                      <a:pt x="7151" y="251"/>
                      <a:pt x="7151" y="268"/>
                    </a:cubicBezTo>
                    <a:cubicBezTo>
                      <a:pt x="7135" y="251"/>
                      <a:pt x="7135" y="234"/>
                      <a:pt x="7135" y="218"/>
                    </a:cubicBezTo>
                    <a:lnTo>
                      <a:pt x="7068" y="218"/>
                    </a:lnTo>
                    <a:cubicBezTo>
                      <a:pt x="7084" y="234"/>
                      <a:pt x="7068" y="251"/>
                      <a:pt x="7084" y="234"/>
                    </a:cubicBezTo>
                    <a:cubicBezTo>
                      <a:pt x="7101" y="234"/>
                      <a:pt x="7101" y="285"/>
                      <a:pt x="7118" y="268"/>
                    </a:cubicBezTo>
                    <a:cubicBezTo>
                      <a:pt x="7101" y="318"/>
                      <a:pt x="7135" y="351"/>
                      <a:pt x="7118" y="385"/>
                    </a:cubicBezTo>
                    <a:cubicBezTo>
                      <a:pt x="7135" y="402"/>
                      <a:pt x="7185" y="385"/>
                      <a:pt x="7168" y="351"/>
                    </a:cubicBezTo>
                    <a:cubicBezTo>
                      <a:pt x="7185" y="351"/>
                      <a:pt x="7201" y="385"/>
                      <a:pt x="7168" y="385"/>
                    </a:cubicBezTo>
                    <a:cubicBezTo>
                      <a:pt x="7201" y="418"/>
                      <a:pt x="7201" y="351"/>
                      <a:pt x="7218" y="335"/>
                    </a:cubicBezTo>
                    <a:cubicBezTo>
                      <a:pt x="7218" y="368"/>
                      <a:pt x="7285" y="368"/>
                      <a:pt x="7285" y="335"/>
                    </a:cubicBezTo>
                    <a:cubicBezTo>
                      <a:pt x="7268" y="351"/>
                      <a:pt x="7268" y="318"/>
                      <a:pt x="7252" y="335"/>
                    </a:cubicBezTo>
                    <a:cubicBezTo>
                      <a:pt x="7252" y="301"/>
                      <a:pt x="7268" y="301"/>
                      <a:pt x="7302" y="301"/>
                    </a:cubicBezTo>
                    <a:cubicBezTo>
                      <a:pt x="7268" y="251"/>
                      <a:pt x="7335" y="268"/>
                      <a:pt x="7352" y="234"/>
                    </a:cubicBezTo>
                    <a:close/>
                    <a:moveTo>
                      <a:pt x="7068" y="218"/>
                    </a:moveTo>
                    <a:cubicBezTo>
                      <a:pt x="7068" y="234"/>
                      <a:pt x="7051" y="268"/>
                      <a:pt x="7051" y="234"/>
                    </a:cubicBezTo>
                    <a:cubicBezTo>
                      <a:pt x="7051" y="234"/>
                      <a:pt x="7051" y="218"/>
                      <a:pt x="7068" y="218"/>
                    </a:cubicBezTo>
                    <a:close/>
                    <a:moveTo>
                      <a:pt x="6600" y="168"/>
                    </a:moveTo>
                    <a:lnTo>
                      <a:pt x="6566" y="168"/>
                    </a:lnTo>
                    <a:cubicBezTo>
                      <a:pt x="6583" y="168"/>
                      <a:pt x="6583" y="168"/>
                      <a:pt x="6600" y="168"/>
                    </a:cubicBezTo>
                    <a:close/>
                    <a:moveTo>
                      <a:pt x="6550" y="168"/>
                    </a:moveTo>
                    <a:lnTo>
                      <a:pt x="6550" y="168"/>
                    </a:lnTo>
                    <a:lnTo>
                      <a:pt x="6550" y="168"/>
                    </a:lnTo>
                    <a:cubicBezTo>
                      <a:pt x="6550" y="168"/>
                      <a:pt x="6550" y="168"/>
                      <a:pt x="6550" y="168"/>
                    </a:cubicBezTo>
                    <a:close/>
                    <a:moveTo>
                      <a:pt x="5714" y="101"/>
                    </a:moveTo>
                    <a:lnTo>
                      <a:pt x="5714" y="101"/>
                    </a:lnTo>
                    <a:cubicBezTo>
                      <a:pt x="5714" y="101"/>
                      <a:pt x="5714" y="101"/>
                      <a:pt x="5714" y="101"/>
                    </a:cubicBezTo>
                    <a:cubicBezTo>
                      <a:pt x="5714" y="118"/>
                      <a:pt x="5681" y="118"/>
                      <a:pt x="5681" y="134"/>
                    </a:cubicBezTo>
                    <a:cubicBezTo>
                      <a:pt x="5698" y="168"/>
                      <a:pt x="5714" y="118"/>
                      <a:pt x="5731" y="134"/>
                    </a:cubicBezTo>
                    <a:cubicBezTo>
                      <a:pt x="5748" y="118"/>
                      <a:pt x="5731" y="118"/>
                      <a:pt x="5731" y="118"/>
                    </a:cubicBezTo>
                    <a:cubicBezTo>
                      <a:pt x="5731" y="101"/>
                      <a:pt x="5731" y="101"/>
                      <a:pt x="5731" y="101"/>
                    </a:cubicBezTo>
                    <a:cubicBezTo>
                      <a:pt x="5731" y="84"/>
                      <a:pt x="5731" y="101"/>
                      <a:pt x="5731" y="101"/>
                    </a:cubicBezTo>
                    <a:cubicBezTo>
                      <a:pt x="5714" y="101"/>
                      <a:pt x="5714" y="101"/>
                      <a:pt x="5714" y="101"/>
                    </a:cubicBezTo>
                    <a:close/>
                    <a:moveTo>
                      <a:pt x="5180" y="67"/>
                    </a:moveTo>
                    <a:cubicBezTo>
                      <a:pt x="5146" y="51"/>
                      <a:pt x="5096" y="51"/>
                      <a:pt x="5046" y="51"/>
                    </a:cubicBezTo>
                    <a:cubicBezTo>
                      <a:pt x="5063" y="67"/>
                      <a:pt x="5079" y="101"/>
                      <a:pt x="5029" y="101"/>
                    </a:cubicBezTo>
                    <a:cubicBezTo>
                      <a:pt x="5029" y="118"/>
                      <a:pt x="5130" y="118"/>
                      <a:pt x="5146" y="134"/>
                    </a:cubicBezTo>
                    <a:cubicBezTo>
                      <a:pt x="5196" y="151"/>
                      <a:pt x="5146" y="67"/>
                      <a:pt x="5196" y="67"/>
                    </a:cubicBezTo>
                    <a:cubicBezTo>
                      <a:pt x="5196" y="67"/>
                      <a:pt x="5180" y="67"/>
                      <a:pt x="5180" y="67"/>
                    </a:cubicBezTo>
                    <a:close/>
                    <a:moveTo>
                      <a:pt x="5013" y="51"/>
                    </a:moveTo>
                    <a:cubicBezTo>
                      <a:pt x="5013" y="51"/>
                      <a:pt x="5029" y="67"/>
                      <a:pt x="5029" y="84"/>
                    </a:cubicBezTo>
                    <a:cubicBezTo>
                      <a:pt x="4962" y="84"/>
                      <a:pt x="4962" y="84"/>
                      <a:pt x="4929" y="51"/>
                    </a:cubicBezTo>
                    <a:lnTo>
                      <a:pt x="4946" y="51"/>
                    </a:lnTo>
                    <a:cubicBezTo>
                      <a:pt x="4962" y="51"/>
                      <a:pt x="4996" y="51"/>
                      <a:pt x="5013" y="51"/>
                    </a:cubicBezTo>
                    <a:close/>
                    <a:moveTo>
                      <a:pt x="4912" y="51"/>
                    </a:moveTo>
                    <a:lnTo>
                      <a:pt x="4862" y="51"/>
                    </a:lnTo>
                    <a:cubicBezTo>
                      <a:pt x="4879" y="51"/>
                      <a:pt x="4879" y="67"/>
                      <a:pt x="4862" y="67"/>
                    </a:cubicBezTo>
                    <a:cubicBezTo>
                      <a:pt x="4879" y="101"/>
                      <a:pt x="4896" y="67"/>
                      <a:pt x="4912" y="51"/>
                    </a:cubicBezTo>
                    <a:close/>
                    <a:moveTo>
                      <a:pt x="4044" y="17"/>
                    </a:moveTo>
                    <a:lnTo>
                      <a:pt x="4010" y="17"/>
                    </a:lnTo>
                    <a:cubicBezTo>
                      <a:pt x="4027" y="17"/>
                      <a:pt x="4027" y="34"/>
                      <a:pt x="4044" y="34"/>
                    </a:cubicBezTo>
                    <a:cubicBezTo>
                      <a:pt x="4044" y="17"/>
                      <a:pt x="4044" y="17"/>
                      <a:pt x="4044" y="17"/>
                    </a:cubicBezTo>
                    <a:close/>
                    <a:moveTo>
                      <a:pt x="4010" y="17"/>
                    </a:moveTo>
                    <a:cubicBezTo>
                      <a:pt x="3993" y="34"/>
                      <a:pt x="4010" y="51"/>
                      <a:pt x="3993" y="67"/>
                    </a:cubicBezTo>
                    <a:cubicBezTo>
                      <a:pt x="3977" y="34"/>
                      <a:pt x="3943" y="101"/>
                      <a:pt x="3943" y="51"/>
                    </a:cubicBezTo>
                    <a:cubicBezTo>
                      <a:pt x="3943" y="67"/>
                      <a:pt x="3960" y="67"/>
                      <a:pt x="3943" y="101"/>
                    </a:cubicBezTo>
                    <a:cubicBezTo>
                      <a:pt x="3943" y="101"/>
                      <a:pt x="3927" y="118"/>
                      <a:pt x="3927" y="118"/>
                    </a:cubicBezTo>
                    <a:cubicBezTo>
                      <a:pt x="3910" y="101"/>
                      <a:pt x="3927" y="51"/>
                      <a:pt x="3910" y="67"/>
                    </a:cubicBezTo>
                    <a:cubicBezTo>
                      <a:pt x="3893" y="67"/>
                      <a:pt x="3893" y="101"/>
                      <a:pt x="3860" y="101"/>
                    </a:cubicBezTo>
                    <a:cubicBezTo>
                      <a:pt x="3910" y="101"/>
                      <a:pt x="3876" y="151"/>
                      <a:pt x="3876" y="184"/>
                    </a:cubicBezTo>
                    <a:cubicBezTo>
                      <a:pt x="3910" y="151"/>
                      <a:pt x="3927" y="251"/>
                      <a:pt x="3960" y="218"/>
                    </a:cubicBezTo>
                    <a:cubicBezTo>
                      <a:pt x="3943" y="201"/>
                      <a:pt x="3960" y="201"/>
                      <a:pt x="3943" y="184"/>
                    </a:cubicBezTo>
                    <a:cubicBezTo>
                      <a:pt x="3960" y="201"/>
                      <a:pt x="3977" y="151"/>
                      <a:pt x="3977" y="184"/>
                    </a:cubicBezTo>
                    <a:cubicBezTo>
                      <a:pt x="3960" y="184"/>
                      <a:pt x="3960" y="218"/>
                      <a:pt x="3977" y="218"/>
                    </a:cubicBezTo>
                    <a:cubicBezTo>
                      <a:pt x="4027" y="201"/>
                      <a:pt x="4110" y="168"/>
                      <a:pt x="4094" y="134"/>
                    </a:cubicBezTo>
                    <a:cubicBezTo>
                      <a:pt x="4127" y="118"/>
                      <a:pt x="4110" y="151"/>
                      <a:pt x="4144" y="134"/>
                    </a:cubicBezTo>
                    <a:cubicBezTo>
                      <a:pt x="4160" y="84"/>
                      <a:pt x="4194" y="67"/>
                      <a:pt x="4211" y="67"/>
                    </a:cubicBezTo>
                    <a:cubicBezTo>
                      <a:pt x="4227" y="84"/>
                      <a:pt x="4211" y="118"/>
                      <a:pt x="4244" y="101"/>
                    </a:cubicBezTo>
                    <a:cubicBezTo>
                      <a:pt x="4261" y="84"/>
                      <a:pt x="4277" y="67"/>
                      <a:pt x="4294" y="67"/>
                    </a:cubicBezTo>
                    <a:cubicBezTo>
                      <a:pt x="4294" y="101"/>
                      <a:pt x="4328" y="101"/>
                      <a:pt x="4328" y="134"/>
                    </a:cubicBezTo>
                    <a:cubicBezTo>
                      <a:pt x="4277" y="151"/>
                      <a:pt x="4261" y="268"/>
                      <a:pt x="4261" y="301"/>
                    </a:cubicBezTo>
                    <a:cubicBezTo>
                      <a:pt x="4227" y="285"/>
                      <a:pt x="4211" y="301"/>
                      <a:pt x="4227" y="335"/>
                    </a:cubicBezTo>
                    <a:cubicBezTo>
                      <a:pt x="4211" y="335"/>
                      <a:pt x="4211" y="351"/>
                      <a:pt x="4177" y="351"/>
                    </a:cubicBezTo>
                    <a:cubicBezTo>
                      <a:pt x="4177" y="335"/>
                      <a:pt x="4177" y="301"/>
                      <a:pt x="4160" y="301"/>
                    </a:cubicBezTo>
                    <a:lnTo>
                      <a:pt x="4127" y="301"/>
                    </a:lnTo>
                    <a:cubicBezTo>
                      <a:pt x="4094" y="351"/>
                      <a:pt x="4110" y="418"/>
                      <a:pt x="4177" y="351"/>
                    </a:cubicBezTo>
                    <a:cubicBezTo>
                      <a:pt x="4194" y="351"/>
                      <a:pt x="4194" y="368"/>
                      <a:pt x="4194" y="368"/>
                    </a:cubicBezTo>
                    <a:cubicBezTo>
                      <a:pt x="4194" y="368"/>
                      <a:pt x="4211" y="368"/>
                      <a:pt x="4211" y="368"/>
                    </a:cubicBezTo>
                    <a:cubicBezTo>
                      <a:pt x="4211" y="452"/>
                      <a:pt x="4160" y="452"/>
                      <a:pt x="4110" y="502"/>
                    </a:cubicBezTo>
                    <a:cubicBezTo>
                      <a:pt x="4094" y="452"/>
                      <a:pt x="4060" y="435"/>
                      <a:pt x="4027" y="435"/>
                    </a:cubicBezTo>
                    <a:cubicBezTo>
                      <a:pt x="4010" y="418"/>
                      <a:pt x="4027" y="402"/>
                      <a:pt x="4010" y="402"/>
                    </a:cubicBezTo>
                    <a:cubicBezTo>
                      <a:pt x="3993" y="402"/>
                      <a:pt x="3977" y="418"/>
                      <a:pt x="3977" y="418"/>
                    </a:cubicBezTo>
                    <a:cubicBezTo>
                      <a:pt x="3943" y="351"/>
                      <a:pt x="3943" y="351"/>
                      <a:pt x="3893" y="318"/>
                    </a:cubicBezTo>
                    <a:cubicBezTo>
                      <a:pt x="3893" y="285"/>
                      <a:pt x="3927" y="285"/>
                      <a:pt x="3876" y="285"/>
                    </a:cubicBezTo>
                    <a:cubicBezTo>
                      <a:pt x="3876" y="251"/>
                      <a:pt x="3893" y="268"/>
                      <a:pt x="3910" y="234"/>
                    </a:cubicBezTo>
                    <a:cubicBezTo>
                      <a:pt x="3876" y="234"/>
                      <a:pt x="3876" y="218"/>
                      <a:pt x="3876" y="218"/>
                    </a:cubicBezTo>
                    <a:cubicBezTo>
                      <a:pt x="3876" y="268"/>
                      <a:pt x="3826" y="184"/>
                      <a:pt x="3810" y="234"/>
                    </a:cubicBezTo>
                    <a:cubicBezTo>
                      <a:pt x="3810" y="285"/>
                      <a:pt x="3810" y="318"/>
                      <a:pt x="3826" y="318"/>
                    </a:cubicBezTo>
                    <a:cubicBezTo>
                      <a:pt x="3810" y="335"/>
                      <a:pt x="3810" y="351"/>
                      <a:pt x="3793" y="385"/>
                    </a:cubicBezTo>
                    <a:cubicBezTo>
                      <a:pt x="3759" y="402"/>
                      <a:pt x="3726" y="402"/>
                      <a:pt x="3709" y="435"/>
                    </a:cubicBezTo>
                    <a:cubicBezTo>
                      <a:pt x="3726" y="452"/>
                      <a:pt x="3726" y="468"/>
                      <a:pt x="3743" y="468"/>
                    </a:cubicBezTo>
                    <a:cubicBezTo>
                      <a:pt x="3743" y="452"/>
                      <a:pt x="3709" y="435"/>
                      <a:pt x="3743" y="418"/>
                    </a:cubicBezTo>
                    <a:cubicBezTo>
                      <a:pt x="3726" y="452"/>
                      <a:pt x="3759" y="435"/>
                      <a:pt x="3759" y="468"/>
                    </a:cubicBezTo>
                    <a:cubicBezTo>
                      <a:pt x="3759" y="485"/>
                      <a:pt x="3743" y="552"/>
                      <a:pt x="3759" y="585"/>
                    </a:cubicBezTo>
                    <a:cubicBezTo>
                      <a:pt x="3693" y="552"/>
                      <a:pt x="3743" y="535"/>
                      <a:pt x="3743" y="485"/>
                    </a:cubicBezTo>
                    <a:cubicBezTo>
                      <a:pt x="3726" y="485"/>
                      <a:pt x="3726" y="485"/>
                      <a:pt x="3709" y="468"/>
                    </a:cubicBezTo>
                    <a:cubicBezTo>
                      <a:pt x="3726" y="535"/>
                      <a:pt x="3693" y="519"/>
                      <a:pt x="3659" y="535"/>
                    </a:cubicBezTo>
                    <a:cubicBezTo>
                      <a:pt x="3726" y="552"/>
                      <a:pt x="3709" y="569"/>
                      <a:pt x="3693" y="619"/>
                    </a:cubicBezTo>
                    <a:cubicBezTo>
                      <a:pt x="3626" y="602"/>
                      <a:pt x="3609" y="569"/>
                      <a:pt x="3642" y="535"/>
                    </a:cubicBezTo>
                    <a:cubicBezTo>
                      <a:pt x="3609" y="519"/>
                      <a:pt x="3609" y="468"/>
                      <a:pt x="3626" y="418"/>
                    </a:cubicBezTo>
                    <a:cubicBezTo>
                      <a:pt x="3609" y="418"/>
                      <a:pt x="3609" y="435"/>
                      <a:pt x="3592" y="418"/>
                    </a:cubicBezTo>
                    <a:cubicBezTo>
                      <a:pt x="3592" y="435"/>
                      <a:pt x="3592" y="435"/>
                      <a:pt x="3592" y="452"/>
                    </a:cubicBezTo>
                    <a:cubicBezTo>
                      <a:pt x="3576" y="452"/>
                      <a:pt x="3542" y="435"/>
                      <a:pt x="3559" y="418"/>
                    </a:cubicBezTo>
                    <a:cubicBezTo>
                      <a:pt x="3559" y="418"/>
                      <a:pt x="3559" y="435"/>
                      <a:pt x="3576" y="435"/>
                    </a:cubicBezTo>
                    <a:cubicBezTo>
                      <a:pt x="3576" y="418"/>
                      <a:pt x="3592" y="402"/>
                      <a:pt x="3592" y="368"/>
                    </a:cubicBezTo>
                    <a:cubicBezTo>
                      <a:pt x="3559" y="385"/>
                      <a:pt x="3592" y="368"/>
                      <a:pt x="3592" y="335"/>
                    </a:cubicBezTo>
                    <a:cubicBezTo>
                      <a:pt x="3542" y="335"/>
                      <a:pt x="3542" y="251"/>
                      <a:pt x="3509" y="234"/>
                    </a:cubicBezTo>
                    <a:cubicBezTo>
                      <a:pt x="3509" y="234"/>
                      <a:pt x="3475" y="268"/>
                      <a:pt x="3475" y="234"/>
                    </a:cubicBezTo>
                    <a:cubicBezTo>
                      <a:pt x="3526" y="218"/>
                      <a:pt x="3459" y="234"/>
                      <a:pt x="3459" y="218"/>
                    </a:cubicBezTo>
                    <a:cubicBezTo>
                      <a:pt x="3475" y="184"/>
                      <a:pt x="3459" y="134"/>
                      <a:pt x="3509" y="101"/>
                    </a:cubicBezTo>
                    <a:cubicBezTo>
                      <a:pt x="3459" y="101"/>
                      <a:pt x="3475" y="134"/>
                      <a:pt x="3459" y="134"/>
                    </a:cubicBezTo>
                    <a:cubicBezTo>
                      <a:pt x="3442" y="118"/>
                      <a:pt x="3409" y="118"/>
                      <a:pt x="3392" y="134"/>
                    </a:cubicBezTo>
                    <a:cubicBezTo>
                      <a:pt x="3442" y="151"/>
                      <a:pt x="3325" y="218"/>
                      <a:pt x="3392" y="234"/>
                    </a:cubicBezTo>
                    <a:cubicBezTo>
                      <a:pt x="3375" y="234"/>
                      <a:pt x="3392" y="268"/>
                      <a:pt x="3358" y="268"/>
                    </a:cubicBezTo>
                    <a:cubicBezTo>
                      <a:pt x="3358" y="201"/>
                      <a:pt x="3325" y="168"/>
                      <a:pt x="3308" y="118"/>
                    </a:cubicBezTo>
                    <a:cubicBezTo>
                      <a:pt x="3292" y="134"/>
                      <a:pt x="3241" y="101"/>
                      <a:pt x="3225" y="84"/>
                    </a:cubicBezTo>
                    <a:cubicBezTo>
                      <a:pt x="3258" y="67"/>
                      <a:pt x="3275" y="51"/>
                      <a:pt x="3292" y="1"/>
                    </a:cubicBezTo>
                    <a:cubicBezTo>
                      <a:pt x="3308" y="51"/>
                      <a:pt x="3325" y="34"/>
                      <a:pt x="3342" y="1"/>
                    </a:cubicBezTo>
                    <a:lnTo>
                      <a:pt x="3576" y="1"/>
                    </a:lnTo>
                    <a:cubicBezTo>
                      <a:pt x="3609" y="1"/>
                      <a:pt x="3642" y="1"/>
                      <a:pt x="3676" y="1"/>
                    </a:cubicBezTo>
                    <a:cubicBezTo>
                      <a:pt x="3676" y="1"/>
                      <a:pt x="3676" y="17"/>
                      <a:pt x="3676" y="34"/>
                    </a:cubicBezTo>
                    <a:cubicBezTo>
                      <a:pt x="3726" y="1"/>
                      <a:pt x="3693" y="34"/>
                      <a:pt x="3693" y="67"/>
                    </a:cubicBezTo>
                    <a:cubicBezTo>
                      <a:pt x="3693" y="67"/>
                      <a:pt x="3693" y="67"/>
                      <a:pt x="3709" y="67"/>
                    </a:cubicBezTo>
                    <a:cubicBezTo>
                      <a:pt x="3709" y="51"/>
                      <a:pt x="3726" y="34"/>
                      <a:pt x="3743" y="34"/>
                    </a:cubicBezTo>
                    <a:cubicBezTo>
                      <a:pt x="3759" y="34"/>
                      <a:pt x="3743" y="67"/>
                      <a:pt x="3759" y="67"/>
                    </a:cubicBezTo>
                    <a:cubicBezTo>
                      <a:pt x="3776" y="51"/>
                      <a:pt x="3793" y="34"/>
                      <a:pt x="3793" y="1"/>
                    </a:cubicBezTo>
                    <a:cubicBezTo>
                      <a:pt x="3860" y="1"/>
                      <a:pt x="3927" y="1"/>
                      <a:pt x="4010" y="17"/>
                    </a:cubicBezTo>
                    <a:close/>
                    <a:moveTo>
                      <a:pt x="3074" y="1"/>
                    </a:moveTo>
                    <a:lnTo>
                      <a:pt x="3008" y="1"/>
                    </a:lnTo>
                    <a:cubicBezTo>
                      <a:pt x="3008" y="67"/>
                      <a:pt x="2957" y="101"/>
                      <a:pt x="2907" y="134"/>
                    </a:cubicBezTo>
                    <a:cubicBezTo>
                      <a:pt x="2891" y="118"/>
                      <a:pt x="2907" y="84"/>
                      <a:pt x="2874" y="67"/>
                    </a:cubicBezTo>
                    <a:cubicBezTo>
                      <a:pt x="2857" y="67"/>
                      <a:pt x="2857" y="84"/>
                      <a:pt x="2857" y="118"/>
                    </a:cubicBezTo>
                    <a:cubicBezTo>
                      <a:pt x="2840" y="84"/>
                      <a:pt x="2790" y="101"/>
                      <a:pt x="2757" y="84"/>
                    </a:cubicBezTo>
                    <a:cubicBezTo>
                      <a:pt x="2740" y="51"/>
                      <a:pt x="2790" y="67"/>
                      <a:pt x="2774" y="34"/>
                    </a:cubicBezTo>
                    <a:cubicBezTo>
                      <a:pt x="2757" y="17"/>
                      <a:pt x="2757" y="17"/>
                      <a:pt x="2740" y="1"/>
                    </a:cubicBezTo>
                    <a:lnTo>
                      <a:pt x="2707" y="1"/>
                    </a:lnTo>
                    <a:cubicBezTo>
                      <a:pt x="2707" y="17"/>
                      <a:pt x="2724" y="34"/>
                      <a:pt x="2707" y="51"/>
                    </a:cubicBezTo>
                    <a:cubicBezTo>
                      <a:pt x="2690" y="51"/>
                      <a:pt x="2690" y="34"/>
                      <a:pt x="2673" y="34"/>
                    </a:cubicBezTo>
                    <a:cubicBezTo>
                      <a:pt x="2673" y="51"/>
                      <a:pt x="2707" y="51"/>
                      <a:pt x="2673" y="67"/>
                    </a:cubicBezTo>
                    <a:cubicBezTo>
                      <a:pt x="2657" y="67"/>
                      <a:pt x="2640" y="34"/>
                      <a:pt x="2623" y="1"/>
                    </a:cubicBezTo>
                    <a:cubicBezTo>
                      <a:pt x="2573" y="1"/>
                      <a:pt x="2506" y="1"/>
                      <a:pt x="2456" y="1"/>
                    </a:cubicBezTo>
                    <a:cubicBezTo>
                      <a:pt x="2456" y="34"/>
                      <a:pt x="2473" y="67"/>
                      <a:pt x="2490" y="101"/>
                    </a:cubicBezTo>
                    <a:cubicBezTo>
                      <a:pt x="2490" y="67"/>
                      <a:pt x="2490" y="51"/>
                      <a:pt x="2523" y="67"/>
                    </a:cubicBezTo>
                    <a:cubicBezTo>
                      <a:pt x="2540" y="67"/>
                      <a:pt x="2540" y="101"/>
                      <a:pt x="2540" y="134"/>
                    </a:cubicBezTo>
                    <a:cubicBezTo>
                      <a:pt x="2523" y="118"/>
                      <a:pt x="2523" y="134"/>
                      <a:pt x="2506" y="151"/>
                    </a:cubicBezTo>
                    <a:cubicBezTo>
                      <a:pt x="2490" y="84"/>
                      <a:pt x="2406" y="67"/>
                      <a:pt x="2389" y="101"/>
                    </a:cubicBezTo>
                    <a:cubicBezTo>
                      <a:pt x="2356" y="101"/>
                      <a:pt x="2339" y="84"/>
                      <a:pt x="2323" y="67"/>
                    </a:cubicBezTo>
                    <a:cubicBezTo>
                      <a:pt x="2339" y="51"/>
                      <a:pt x="2323" y="34"/>
                      <a:pt x="2323" y="1"/>
                    </a:cubicBezTo>
                    <a:lnTo>
                      <a:pt x="2323" y="1"/>
                    </a:lnTo>
                    <a:cubicBezTo>
                      <a:pt x="2306" y="34"/>
                      <a:pt x="2272" y="51"/>
                      <a:pt x="2239" y="17"/>
                    </a:cubicBezTo>
                    <a:cubicBezTo>
                      <a:pt x="2189" y="17"/>
                      <a:pt x="2122" y="17"/>
                      <a:pt x="2072" y="17"/>
                    </a:cubicBezTo>
                    <a:cubicBezTo>
                      <a:pt x="2055" y="51"/>
                      <a:pt x="2055" y="67"/>
                      <a:pt x="2038" y="84"/>
                    </a:cubicBezTo>
                    <a:cubicBezTo>
                      <a:pt x="2022" y="67"/>
                      <a:pt x="2072" y="34"/>
                      <a:pt x="2038" y="34"/>
                    </a:cubicBezTo>
                    <a:cubicBezTo>
                      <a:pt x="2022" y="51"/>
                      <a:pt x="2022" y="84"/>
                      <a:pt x="2005" y="101"/>
                    </a:cubicBezTo>
                    <a:cubicBezTo>
                      <a:pt x="1972" y="51"/>
                      <a:pt x="1972" y="84"/>
                      <a:pt x="1972" y="34"/>
                    </a:cubicBezTo>
                    <a:cubicBezTo>
                      <a:pt x="1955" y="51"/>
                      <a:pt x="1972" y="84"/>
                      <a:pt x="1955" y="84"/>
                    </a:cubicBezTo>
                    <a:cubicBezTo>
                      <a:pt x="1922" y="1"/>
                      <a:pt x="1922" y="118"/>
                      <a:pt x="1888" y="118"/>
                    </a:cubicBezTo>
                    <a:cubicBezTo>
                      <a:pt x="1922" y="118"/>
                      <a:pt x="1888" y="184"/>
                      <a:pt x="1905" y="168"/>
                    </a:cubicBezTo>
                    <a:cubicBezTo>
                      <a:pt x="1938" y="168"/>
                      <a:pt x="1955" y="84"/>
                      <a:pt x="1955" y="168"/>
                    </a:cubicBezTo>
                    <a:cubicBezTo>
                      <a:pt x="1988" y="151"/>
                      <a:pt x="1988" y="134"/>
                      <a:pt x="2022" y="118"/>
                    </a:cubicBezTo>
                    <a:cubicBezTo>
                      <a:pt x="2038" y="151"/>
                      <a:pt x="2005" y="151"/>
                      <a:pt x="2022" y="168"/>
                    </a:cubicBezTo>
                    <a:cubicBezTo>
                      <a:pt x="2038" y="168"/>
                      <a:pt x="2022" y="151"/>
                      <a:pt x="2038" y="151"/>
                    </a:cubicBezTo>
                    <a:cubicBezTo>
                      <a:pt x="2055" y="201"/>
                      <a:pt x="2038" y="201"/>
                      <a:pt x="2072" y="234"/>
                    </a:cubicBezTo>
                    <a:cubicBezTo>
                      <a:pt x="2089" y="218"/>
                      <a:pt x="2055" y="201"/>
                      <a:pt x="2089" y="201"/>
                    </a:cubicBezTo>
                    <a:cubicBezTo>
                      <a:pt x="2105" y="268"/>
                      <a:pt x="2105" y="268"/>
                      <a:pt x="2122" y="335"/>
                    </a:cubicBezTo>
                    <a:cubicBezTo>
                      <a:pt x="2089" y="368"/>
                      <a:pt x="2038" y="418"/>
                      <a:pt x="2072" y="485"/>
                    </a:cubicBezTo>
                    <a:cubicBezTo>
                      <a:pt x="2055" y="435"/>
                      <a:pt x="2105" y="435"/>
                      <a:pt x="2122" y="418"/>
                    </a:cubicBezTo>
                    <a:cubicBezTo>
                      <a:pt x="2122" y="502"/>
                      <a:pt x="2172" y="452"/>
                      <a:pt x="2239" y="502"/>
                    </a:cubicBezTo>
                    <a:cubicBezTo>
                      <a:pt x="2239" y="485"/>
                      <a:pt x="2222" y="485"/>
                      <a:pt x="2239" y="468"/>
                    </a:cubicBezTo>
                    <a:cubicBezTo>
                      <a:pt x="2239" y="485"/>
                      <a:pt x="2256" y="485"/>
                      <a:pt x="2256" y="468"/>
                    </a:cubicBezTo>
                    <a:cubicBezTo>
                      <a:pt x="2272" y="519"/>
                      <a:pt x="2256" y="502"/>
                      <a:pt x="2239" y="519"/>
                    </a:cubicBezTo>
                    <a:cubicBezTo>
                      <a:pt x="2272" y="535"/>
                      <a:pt x="2356" y="602"/>
                      <a:pt x="2306" y="669"/>
                    </a:cubicBezTo>
                    <a:cubicBezTo>
                      <a:pt x="2306" y="652"/>
                      <a:pt x="2289" y="652"/>
                      <a:pt x="2289" y="635"/>
                    </a:cubicBezTo>
                    <a:cubicBezTo>
                      <a:pt x="2289" y="602"/>
                      <a:pt x="2306" y="635"/>
                      <a:pt x="2306" y="619"/>
                    </a:cubicBezTo>
                    <a:cubicBezTo>
                      <a:pt x="2306" y="585"/>
                      <a:pt x="2272" y="585"/>
                      <a:pt x="2256" y="569"/>
                    </a:cubicBezTo>
                    <a:cubicBezTo>
                      <a:pt x="2222" y="619"/>
                      <a:pt x="2139" y="652"/>
                      <a:pt x="2122" y="635"/>
                    </a:cubicBezTo>
                    <a:cubicBezTo>
                      <a:pt x="2122" y="669"/>
                      <a:pt x="2105" y="686"/>
                      <a:pt x="2139" y="669"/>
                    </a:cubicBezTo>
                    <a:cubicBezTo>
                      <a:pt x="2155" y="736"/>
                      <a:pt x="2105" y="752"/>
                      <a:pt x="2072" y="769"/>
                    </a:cubicBezTo>
                    <a:cubicBezTo>
                      <a:pt x="2072" y="786"/>
                      <a:pt x="2072" y="803"/>
                      <a:pt x="2055" y="819"/>
                    </a:cubicBezTo>
                    <a:cubicBezTo>
                      <a:pt x="2206" y="819"/>
                      <a:pt x="2373" y="819"/>
                      <a:pt x="2540" y="836"/>
                    </a:cubicBezTo>
                    <a:cubicBezTo>
                      <a:pt x="2540" y="819"/>
                      <a:pt x="2523" y="819"/>
                      <a:pt x="2523" y="803"/>
                    </a:cubicBezTo>
                    <a:cubicBezTo>
                      <a:pt x="2523" y="819"/>
                      <a:pt x="2490" y="769"/>
                      <a:pt x="2473" y="803"/>
                    </a:cubicBezTo>
                    <a:cubicBezTo>
                      <a:pt x="2473" y="736"/>
                      <a:pt x="2506" y="702"/>
                      <a:pt x="2556" y="669"/>
                    </a:cubicBezTo>
                    <a:cubicBezTo>
                      <a:pt x="2573" y="702"/>
                      <a:pt x="2590" y="719"/>
                      <a:pt x="2590" y="736"/>
                    </a:cubicBezTo>
                    <a:cubicBezTo>
                      <a:pt x="2607" y="736"/>
                      <a:pt x="2590" y="702"/>
                      <a:pt x="2607" y="702"/>
                    </a:cubicBezTo>
                    <a:cubicBezTo>
                      <a:pt x="2623" y="736"/>
                      <a:pt x="2623" y="686"/>
                      <a:pt x="2640" y="719"/>
                    </a:cubicBezTo>
                    <a:cubicBezTo>
                      <a:pt x="2607" y="769"/>
                      <a:pt x="2673" y="803"/>
                      <a:pt x="2607" y="836"/>
                    </a:cubicBezTo>
                    <a:lnTo>
                      <a:pt x="2607" y="836"/>
                    </a:lnTo>
                    <a:lnTo>
                      <a:pt x="2623" y="836"/>
                    </a:lnTo>
                    <a:cubicBezTo>
                      <a:pt x="2690" y="853"/>
                      <a:pt x="2757" y="853"/>
                      <a:pt x="2824" y="853"/>
                    </a:cubicBezTo>
                    <a:cubicBezTo>
                      <a:pt x="2840" y="836"/>
                      <a:pt x="2840" y="819"/>
                      <a:pt x="2857" y="803"/>
                    </a:cubicBezTo>
                    <a:cubicBezTo>
                      <a:pt x="2790" y="819"/>
                      <a:pt x="2840" y="719"/>
                      <a:pt x="2790" y="736"/>
                    </a:cubicBezTo>
                    <a:cubicBezTo>
                      <a:pt x="2807" y="719"/>
                      <a:pt x="2807" y="702"/>
                      <a:pt x="2840" y="702"/>
                    </a:cubicBezTo>
                    <a:cubicBezTo>
                      <a:pt x="2807" y="752"/>
                      <a:pt x="2891" y="769"/>
                      <a:pt x="2907" y="769"/>
                    </a:cubicBezTo>
                    <a:cubicBezTo>
                      <a:pt x="2891" y="819"/>
                      <a:pt x="2907" y="786"/>
                      <a:pt x="2907" y="836"/>
                    </a:cubicBezTo>
                    <a:cubicBezTo>
                      <a:pt x="2907" y="836"/>
                      <a:pt x="2874" y="836"/>
                      <a:pt x="2874" y="853"/>
                    </a:cubicBezTo>
                    <a:lnTo>
                      <a:pt x="2874" y="869"/>
                    </a:lnTo>
                    <a:cubicBezTo>
                      <a:pt x="2974" y="869"/>
                      <a:pt x="3058" y="886"/>
                      <a:pt x="3141" y="886"/>
                    </a:cubicBezTo>
                    <a:cubicBezTo>
                      <a:pt x="3141" y="886"/>
                      <a:pt x="3141" y="886"/>
                      <a:pt x="3141" y="869"/>
                    </a:cubicBezTo>
                    <a:cubicBezTo>
                      <a:pt x="3125" y="886"/>
                      <a:pt x="3091" y="853"/>
                      <a:pt x="3058" y="869"/>
                    </a:cubicBezTo>
                    <a:cubicBezTo>
                      <a:pt x="3074" y="803"/>
                      <a:pt x="3074" y="803"/>
                      <a:pt x="3058" y="752"/>
                    </a:cubicBezTo>
                    <a:cubicBezTo>
                      <a:pt x="3058" y="752"/>
                      <a:pt x="3058" y="752"/>
                      <a:pt x="3058" y="736"/>
                    </a:cubicBezTo>
                    <a:cubicBezTo>
                      <a:pt x="3074" y="736"/>
                      <a:pt x="3074" y="752"/>
                      <a:pt x="3091" y="769"/>
                    </a:cubicBezTo>
                    <a:cubicBezTo>
                      <a:pt x="3141" y="702"/>
                      <a:pt x="3041" y="602"/>
                      <a:pt x="2941" y="602"/>
                    </a:cubicBezTo>
                    <a:cubicBezTo>
                      <a:pt x="2941" y="619"/>
                      <a:pt x="2941" y="635"/>
                      <a:pt x="2907" y="635"/>
                    </a:cubicBezTo>
                    <a:cubicBezTo>
                      <a:pt x="2907" y="585"/>
                      <a:pt x="2941" y="619"/>
                      <a:pt x="2941" y="585"/>
                    </a:cubicBezTo>
                    <a:cubicBezTo>
                      <a:pt x="2907" y="585"/>
                      <a:pt x="2907" y="569"/>
                      <a:pt x="2891" y="569"/>
                    </a:cubicBezTo>
                    <a:cubicBezTo>
                      <a:pt x="2874" y="468"/>
                      <a:pt x="2907" y="402"/>
                      <a:pt x="2924" y="335"/>
                    </a:cubicBezTo>
                    <a:cubicBezTo>
                      <a:pt x="2907" y="368"/>
                      <a:pt x="2941" y="351"/>
                      <a:pt x="2957" y="368"/>
                    </a:cubicBezTo>
                    <a:cubicBezTo>
                      <a:pt x="2974" y="402"/>
                      <a:pt x="2974" y="418"/>
                      <a:pt x="3024" y="435"/>
                    </a:cubicBezTo>
                    <a:cubicBezTo>
                      <a:pt x="3008" y="385"/>
                      <a:pt x="3024" y="402"/>
                      <a:pt x="3041" y="368"/>
                    </a:cubicBezTo>
                    <a:cubicBezTo>
                      <a:pt x="3058" y="385"/>
                      <a:pt x="3091" y="351"/>
                      <a:pt x="3108" y="385"/>
                    </a:cubicBezTo>
                    <a:cubicBezTo>
                      <a:pt x="3108" y="418"/>
                      <a:pt x="3091" y="418"/>
                      <a:pt x="3074" y="435"/>
                    </a:cubicBezTo>
                    <a:cubicBezTo>
                      <a:pt x="3108" y="435"/>
                      <a:pt x="3108" y="468"/>
                      <a:pt x="3125" y="452"/>
                    </a:cubicBezTo>
                    <a:cubicBezTo>
                      <a:pt x="3141" y="485"/>
                      <a:pt x="3108" y="502"/>
                      <a:pt x="3125" y="535"/>
                    </a:cubicBezTo>
                    <a:cubicBezTo>
                      <a:pt x="3141" y="535"/>
                      <a:pt x="3175" y="535"/>
                      <a:pt x="3175" y="535"/>
                    </a:cubicBezTo>
                    <a:cubicBezTo>
                      <a:pt x="3175" y="519"/>
                      <a:pt x="3175" y="519"/>
                      <a:pt x="3191" y="502"/>
                    </a:cubicBezTo>
                    <a:cubicBezTo>
                      <a:pt x="3208" y="535"/>
                      <a:pt x="3191" y="519"/>
                      <a:pt x="3191" y="552"/>
                    </a:cubicBezTo>
                    <a:cubicBezTo>
                      <a:pt x="3208" y="519"/>
                      <a:pt x="3225" y="585"/>
                      <a:pt x="3241" y="535"/>
                    </a:cubicBezTo>
                    <a:cubicBezTo>
                      <a:pt x="3225" y="535"/>
                      <a:pt x="3225" y="552"/>
                      <a:pt x="3225" y="535"/>
                    </a:cubicBezTo>
                    <a:cubicBezTo>
                      <a:pt x="3258" y="502"/>
                      <a:pt x="3308" y="602"/>
                      <a:pt x="3392" y="569"/>
                    </a:cubicBezTo>
                    <a:cubicBezTo>
                      <a:pt x="3375" y="535"/>
                      <a:pt x="3342" y="519"/>
                      <a:pt x="3308" y="502"/>
                    </a:cubicBezTo>
                    <a:cubicBezTo>
                      <a:pt x="3325" y="485"/>
                      <a:pt x="3342" y="418"/>
                      <a:pt x="3325" y="418"/>
                    </a:cubicBezTo>
                    <a:cubicBezTo>
                      <a:pt x="3308" y="418"/>
                      <a:pt x="3308" y="435"/>
                      <a:pt x="3308" y="435"/>
                    </a:cubicBezTo>
                    <a:cubicBezTo>
                      <a:pt x="3275" y="402"/>
                      <a:pt x="3325" y="402"/>
                      <a:pt x="3342" y="385"/>
                    </a:cubicBezTo>
                    <a:cubicBezTo>
                      <a:pt x="3342" y="368"/>
                      <a:pt x="3325" y="301"/>
                      <a:pt x="3275" y="318"/>
                    </a:cubicBezTo>
                    <a:cubicBezTo>
                      <a:pt x="3275" y="301"/>
                      <a:pt x="3275" y="285"/>
                      <a:pt x="3292" y="268"/>
                    </a:cubicBezTo>
                    <a:cubicBezTo>
                      <a:pt x="3275" y="268"/>
                      <a:pt x="3292" y="251"/>
                      <a:pt x="3275" y="251"/>
                    </a:cubicBezTo>
                    <a:cubicBezTo>
                      <a:pt x="3275" y="301"/>
                      <a:pt x="3208" y="285"/>
                      <a:pt x="3191" y="301"/>
                    </a:cubicBezTo>
                    <a:cubicBezTo>
                      <a:pt x="3141" y="251"/>
                      <a:pt x="3141" y="285"/>
                      <a:pt x="3091" y="251"/>
                    </a:cubicBezTo>
                    <a:lnTo>
                      <a:pt x="3091" y="301"/>
                    </a:lnTo>
                    <a:cubicBezTo>
                      <a:pt x="3041" y="301"/>
                      <a:pt x="3041" y="251"/>
                      <a:pt x="2991" y="268"/>
                    </a:cubicBezTo>
                    <a:cubicBezTo>
                      <a:pt x="3008" y="234"/>
                      <a:pt x="2974" y="234"/>
                      <a:pt x="2991" y="201"/>
                    </a:cubicBezTo>
                    <a:cubicBezTo>
                      <a:pt x="3024" y="118"/>
                      <a:pt x="3024" y="51"/>
                      <a:pt x="3074" y="1"/>
                    </a:cubicBezTo>
                    <a:close/>
                    <a:moveTo>
                      <a:pt x="2991" y="1"/>
                    </a:moveTo>
                    <a:cubicBezTo>
                      <a:pt x="2991" y="1"/>
                      <a:pt x="2991" y="17"/>
                      <a:pt x="2974" y="17"/>
                    </a:cubicBezTo>
                    <a:cubicBezTo>
                      <a:pt x="2974" y="17"/>
                      <a:pt x="2974" y="1"/>
                      <a:pt x="2974" y="1"/>
                    </a:cubicBezTo>
                    <a:close/>
                    <a:moveTo>
                      <a:pt x="2389" y="1"/>
                    </a:moveTo>
                    <a:cubicBezTo>
                      <a:pt x="2389" y="17"/>
                      <a:pt x="2389" y="17"/>
                      <a:pt x="2389" y="17"/>
                    </a:cubicBezTo>
                    <a:cubicBezTo>
                      <a:pt x="2373" y="17"/>
                      <a:pt x="2373" y="17"/>
                      <a:pt x="2373" y="1"/>
                    </a:cubicBezTo>
                    <a:close/>
                    <a:moveTo>
                      <a:pt x="1838" y="34"/>
                    </a:moveTo>
                    <a:cubicBezTo>
                      <a:pt x="1805" y="34"/>
                      <a:pt x="1788" y="34"/>
                      <a:pt x="1754" y="34"/>
                    </a:cubicBezTo>
                    <a:cubicBezTo>
                      <a:pt x="1754" y="51"/>
                      <a:pt x="1721" y="34"/>
                      <a:pt x="1738" y="67"/>
                    </a:cubicBezTo>
                    <a:cubicBezTo>
                      <a:pt x="1771" y="84"/>
                      <a:pt x="1754" y="34"/>
                      <a:pt x="1788" y="51"/>
                    </a:cubicBezTo>
                    <a:cubicBezTo>
                      <a:pt x="1788" y="67"/>
                      <a:pt x="1805" y="67"/>
                      <a:pt x="1805" y="101"/>
                    </a:cubicBezTo>
                    <a:cubicBezTo>
                      <a:pt x="1771" y="84"/>
                      <a:pt x="1754" y="84"/>
                      <a:pt x="1738" y="101"/>
                    </a:cubicBezTo>
                    <a:cubicBezTo>
                      <a:pt x="1754" y="134"/>
                      <a:pt x="1821" y="134"/>
                      <a:pt x="1838" y="101"/>
                    </a:cubicBezTo>
                    <a:cubicBezTo>
                      <a:pt x="1821" y="84"/>
                      <a:pt x="1838" y="67"/>
                      <a:pt x="1838" y="34"/>
                    </a:cubicBezTo>
                    <a:close/>
                    <a:moveTo>
                      <a:pt x="1704" y="51"/>
                    </a:moveTo>
                    <a:cubicBezTo>
                      <a:pt x="1738" y="67"/>
                      <a:pt x="1688" y="118"/>
                      <a:pt x="1738" y="101"/>
                    </a:cubicBezTo>
                    <a:cubicBezTo>
                      <a:pt x="1738" y="134"/>
                      <a:pt x="1704" y="118"/>
                      <a:pt x="1704" y="168"/>
                    </a:cubicBezTo>
                    <a:cubicBezTo>
                      <a:pt x="1738" y="151"/>
                      <a:pt x="1738" y="184"/>
                      <a:pt x="1754" y="168"/>
                    </a:cubicBezTo>
                    <a:cubicBezTo>
                      <a:pt x="1754" y="184"/>
                      <a:pt x="1771" y="218"/>
                      <a:pt x="1738" y="218"/>
                    </a:cubicBezTo>
                    <a:cubicBezTo>
                      <a:pt x="1738" y="251"/>
                      <a:pt x="1771" y="184"/>
                      <a:pt x="1771" y="234"/>
                    </a:cubicBezTo>
                    <a:cubicBezTo>
                      <a:pt x="1788" y="234"/>
                      <a:pt x="1771" y="201"/>
                      <a:pt x="1771" y="201"/>
                    </a:cubicBezTo>
                    <a:cubicBezTo>
                      <a:pt x="1788" y="184"/>
                      <a:pt x="1771" y="234"/>
                      <a:pt x="1805" y="218"/>
                    </a:cubicBezTo>
                    <a:cubicBezTo>
                      <a:pt x="1771" y="168"/>
                      <a:pt x="1821" y="184"/>
                      <a:pt x="1821" y="134"/>
                    </a:cubicBezTo>
                    <a:cubicBezTo>
                      <a:pt x="1838" y="151"/>
                      <a:pt x="1855" y="118"/>
                      <a:pt x="1871" y="118"/>
                    </a:cubicBezTo>
                    <a:cubicBezTo>
                      <a:pt x="1855" y="184"/>
                      <a:pt x="1871" y="168"/>
                      <a:pt x="1888" y="218"/>
                    </a:cubicBezTo>
                    <a:cubicBezTo>
                      <a:pt x="1905" y="184"/>
                      <a:pt x="1905" y="201"/>
                      <a:pt x="1905" y="234"/>
                    </a:cubicBezTo>
                    <a:cubicBezTo>
                      <a:pt x="1922" y="234"/>
                      <a:pt x="1938" y="234"/>
                      <a:pt x="1938" y="234"/>
                    </a:cubicBezTo>
                    <a:cubicBezTo>
                      <a:pt x="1988" y="268"/>
                      <a:pt x="1955" y="335"/>
                      <a:pt x="1972" y="385"/>
                    </a:cubicBezTo>
                    <a:cubicBezTo>
                      <a:pt x="1955" y="385"/>
                      <a:pt x="1938" y="335"/>
                      <a:pt x="1922" y="368"/>
                    </a:cubicBezTo>
                    <a:cubicBezTo>
                      <a:pt x="1905" y="368"/>
                      <a:pt x="1905" y="351"/>
                      <a:pt x="1905" y="318"/>
                    </a:cubicBezTo>
                    <a:cubicBezTo>
                      <a:pt x="1871" y="318"/>
                      <a:pt x="1871" y="318"/>
                      <a:pt x="1871" y="301"/>
                    </a:cubicBezTo>
                    <a:cubicBezTo>
                      <a:pt x="1855" y="301"/>
                      <a:pt x="1838" y="318"/>
                      <a:pt x="1838" y="318"/>
                    </a:cubicBezTo>
                    <a:cubicBezTo>
                      <a:pt x="1838" y="335"/>
                      <a:pt x="1838" y="402"/>
                      <a:pt x="1871" y="435"/>
                    </a:cubicBezTo>
                    <a:cubicBezTo>
                      <a:pt x="1855" y="485"/>
                      <a:pt x="1805" y="418"/>
                      <a:pt x="1838" y="385"/>
                    </a:cubicBezTo>
                    <a:cubicBezTo>
                      <a:pt x="1821" y="368"/>
                      <a:pt x="1805" y="368"/>
                      <a:pt x="1788" y="368"/>
                    </a:cubicBezTo>
                    <a:cubicBezTo>
                      <a:pt x="1788" y="402"/>
                      <a:pt x="1788" y="452"/>
                      <a:pt x="1805" y="468"/>
                    </a:cubicBezTo>
                    <a:cubicBezTo>
                      <a:pt x="1788" y="485"/>
                      <a:pt x="1771" y="485"/>
                      <a:pt x="1771" y="502"/>
                    </a:cubicBezTo>
                    <a:cubicBezTo>
                      <a:pt x="1754" y="485"/>
                      <a:pt x="1771" y="485"/>
                      <a:pt x="1771" y="468"/>
                    </a:cubicBezTo>
                    <a:cubicBezTo>
                      <a:pt x="1771" y="452"/>
                      <a:pt x="1771" y="452"/>
                      <a:pt x="1771" y="468"/>
                    </a:cubicBezTo>
                    <a:cubicBezTo>
                      <a:pt x="1771" y="468"/>
                      <a:pt x="1754" y="468"/>
                      <a:pt x="1771" y="468"/>
                    </a:cubicBezTo>
                    <a:cubicBezTo>
                      <a:pt x="1754" y="468"/>
                      <a:pt x="1704" y="502"/>
                      <a:pt x="1721" y="552"/>
                    </a:cubicBezTo>
                    <a:cubicBezTo>
                      <a:pt x="1738" y="552"/>
                      <a:pt x="1771" y="535"/>
                      <a:pt x="1771" y="569"/>
                    </a:cubicBezTo>
                    <a:cubicBezTo>
                      <a:pt x="1771" y="585"/>
                      <a:pt x="1754" y="552"/>
                      <a:pt x="1738" y="569"/>
                    </a:cubicBezTo>
                    <a:cubicBezTo>
                      <a:pt x="1721" y="619"/>
                      <a:pt x="1754" y="602"/>
                      <a:pt x="1754" y="635"/>
                    </a:cubicBezTo>
                    <a:cubicBezTo>
                      <a:pt x="1721" y="669"/>
                      <a:pt x="1688" y="619"/>
                      <a:pt x="1654" y="652"/>
                    </a:cubicBezTo>
                    <a:cubicBezTo>
                      <a:pt x="1637" y="585"/>
                      <a:pt x="1637" y="519"/>
                      <a:pt x="1571" y="519"/>
                    </a:cubicBezTo>
                    <a:cubicBezTo>
                      <a:pt x="1587" y="502"/>
                      <a:pt x="1604" y="502"/>
                      <a:pt x="1587" y="485"/>
                    </a:cubicBezTo>
                    <a:cubicBezTo>
                      <a:pt x="1587" y="468"/>
                      <a:pt x="1604" y="485"/>
                      <a:pt x="1621" y="485"/>
                    </a:cubicBezTo>
                    <a:cubicBezTo>
                      <a:pt x="1604" y="418"/>
                      <a:pt x="1587" y="418"/>
                      <a:pt x="1621" y="368"/>
                    </a:cubicBezTo>
                    <a:cubicBezTo>
                      <a:pt x="1571" y="351"/>
                      <a:pt x="1537" y="418"/>
                      <a:pt x="1571" y="452"/>
                    </a:cubicBezTo>
                    <a:cubicBezTo>
                      <a:pt x="1554" y="468"/>
                      <a:pt x="1537" y="452"/>
                      <a:pt x="1504" y="468"/>
                    </a:cubicBezTo>
                    <a:cubicBezTo>
                      <a:pt x="1521" y="502"/>
                      <a:pt x="1554" y="519"/>
                      <a:pt x="1571" y="569"/>
                    </a:cubicBezTo>
                    <a:cubicBezTo>
                      <a:pt x="1554" y="602"/>
                      <a:pt x="1521" y="619"/>
                      <a:pt x="1487" y="602"/>
                    </a:cubicBezTo>
                    <a:cubicBezTo>
                      <a:pt x="1454" y="585"/>
                      <a:pt x="1454" y="552"/>
                      <a:pt x="1454" y="519"/>
                    </a:cubicBezTo>
                    <a:cubicBezTo>
                      <a:pt x="1437" y="519"/>
                      <a:pt x="1420" y="535"/>
                      <a:pt x="1420" y="519"/>
                    </a:cubicBezTo>
                    <a:cubicBezTo>
                      <a:pt x="1404" y="569"/>
                      <a:pt x="1353" y="569"/>
                      <a:pt x="1320" y="535"/>
                    </a:cubicBezTo>
                    <a:cubicBezTo>
                      <a:pt x="1303" y="502"/>
                      <a:pt x="1320" y="669"/>
                      <a:pt x="1387" y="669"/>
                    </a:cubicBezTo>
                    <a:cubicBezTo>
                      <a:pt x="1387" y="686"/>
                      <a:pt x="1353" y="669"/>
                      <a:pt x="1370" y="719"/>
                    </a:cubicBezTo>
                    <a:cubicBezTo>
                      <a:pt x="1370" y="702"/>
                      <a:pt x="1387" y="702"/>
                      <a:pt x="1387" y="686"/>
                    </a:cubicBezTo>
                    <a:cubicBezTo>
                      <a:pt x="1420" y="686"/>
                      <a:pt x="1370" y="702"/>
                      <a:pt x="1387" y="736"/>
                    </a:cubicBezTo>
                    <a:cubicBezTo>
                      <a:pt x="1404" y="752"/>
                      <a:pt x="1404" y="719"/>
                      <a:pt x="1437" y="736"/>
                    </a:cubicBezTo>
                    <a:cubicBezTo>
                      <a:pt x="1437" y="752"/>
                      <a:pt x="1454" y="769"/>
                      <a:pt x="1470" y="786"/>
                    </a:cubicBezTo>
                    <a:cubicBezTo>
                      <a:pt x="1437" y="769"/>
                      <a:pt x="1387" y="786"/>
                      <a:pt x="1370" y="819"/>
                    </a:cubicBezTo>
                    <a:cubicBezTo>
                      <a:pt x="1287" y="819"/>
                      <a:pt x="1186" y="836"/>
                      <a:pt x="1103" y="836"/>
                    </a:cubicBezTo>
                    <a:cubicBezTo>
                      <a:pt x="1120" y="819"/>
                      <a:pt x="1120" y="803"/>
                      <a:pt x="1103" y="803"/>
                    </a:cubicBezTo>
                    <a:cubicBezTo>
                      <a:pt x="1103" y="786"/>
                      <a:pt x="1103" y="786"/>
                      <a:pt x="1120" y="786"/>
                    </a:cubicBezTo>
                    <a:cubicBezTo>
                      <a:pt x="1120" y="769"/>
                      <a:pt x="1120" y="752"/>
                      <a:pt x="1103" y="769"/>
                    </a:cubicBezTo>
                    <a:cubicBezTo>
                      <a:pt x="1103" y="752"/>
                      <a:pt x="1103" y="736"/>
                      <a:pt x="1103" y="719"/>
                    </a:cubicBezTo>
                    <a:cubicBezTo>
                      <a:pt x="1153" y="736"/>
                      <a:pt x="1153" y="803"/>
                      <a:pt x="1203" y="803"/>
                    </a:cubicBezTo>
                    <a:cubicBezTo>
                      <a:pt x="1203" y="719"/>
                      <a:pt x="1136" y="719"/>
                      <a:pt x="1170" y="635"/>
                    </a:cubicBezTo>
                    <a:cubicBezTo>
                      <a:pt x="1120" y="669"/>
                      <a:pt x="1153" y="602"/>
                      <a:pt x="1136" y="552"/>
                    </a:cubicBezTo>
                    <a:cubicBezTo>
                      <a:pt x="1220" y="519"/>
                      <a:pt x="1120" y="452"/>
                      <a:pt x="1170" y="351"/>
                    </a:cubicBezTo>
                    <a:cubicBezTo>
                      <a:pt x="1153" y="301"/>
                      <a:pt x="1103" y="368"/>
                      <a:pt x="1120" y="285"/>
                    </a:cubicBezTo>
                    <a:cubicBezTo>
                      <a:pt x="1103" y="285"/>
                      <a:pt x="1086" y="301"/>
                      <a:pt x="1086" y="301"/>
                    </a:cubicBezTo>
                    <a:cubicBezTo>
                      <a:pt x="1069" y="285"/>
                      <a:pt x="1069" y="251"/>
                      <a:pt x="1053" y="234"/>
                    </a:cubicBezTo>
                    <a:cubicBezTo>
                      <a:pt x="1036" y="268"/>
                      <a:pt x="1003" y="218"/>
                      <a:pt x="986" y="251"/>
                    </a:cubicBezTo>
                    <a:cubicBezTo>
                      <a:pt x="1019" y="318"/>
                      <a:pt x="1053" y="351"/>
                      <a:pt x="1086" y="402"/>
                    </a:cubicBezTo>
                    <a:cubicBezTo>
                      <a:pt x="1069" y="418"/>
                      <a:pt x="1053" y="418"/>
                      <a:pt x="1053" y="435"/>
                    </a:cubicBezTo>
                    <a:cubicBezTo>
                      <a:pt x="1036" y="418"/>
                      <a:pt x="1053" y="368"/>
                      <a:pt x="1036" y="368"/>
                    </a:cubicBezTo>
                    <a:cubicBezTo>
                      <a:pt x="1019" y="368"/>
                      <a:pt x="1019" y="402"/>
                      <a:pt x="1003" y="385"/>
                    </a:cubicBezTo>
                    <a:cubicBezTo>
                      <a:pt x="1003" y="402"/>
                      <a:pt x="1019" y="402"/>
                      <a:pt x="1036" y="402"/>
                    </a:cubicBezTo>
                    <a:cubicBezTo>
                      <a:pt x="1019" y="435"/>
                      <a:pt x="952" y="418"/>
                      <a:pt x="936" y="452"/>
                    </a:cubicBezTo>
                    <a:cubicBezTo>
                      <a:pt x="936" y="435"/>
                      <a:pt x="919" y="418"/>
                      <a:pt x="919" y="402"/>
                    </a:cubicBezTo>
                    <a:cubicBezTo>
                      <a:pt x="886" y="402"/>
                      <a:pt x="902" y="452"/>
                      <a:pt x="919" y="452"/>
                    </a:cubicBezTo>
                    <a:cubicBezTo>
                      <a:pt x="936" y="468"/>
                      <a:pt x="936" y="452"/>
                      <a:pt x="952" y="452"/>
                    </a:cubicBezTo>
                    <a:cubicBezTo>
                      <a:pt x="969" y="468"/>
                      <a:pt x="919" y="485"/>
                      <a:pt x="969" y="519"/>
                    </a:cubicBezTo>
                    <a:cubicBezTo>
                      <a:pt x="969" y="502"/>
                      <a:pt x="986" y="485"/>
                      <a:pt x="986" y="468"/>
                    </a:cubicBezTo>
                    <a:cubicBezTo>
                      <a:pt x="1019" y="468"/>
                      <a:pt x="1036" y="502"/>
                      <a:pt x="1053" y="468"/>
                    </a:cubicBezTo>
                    <a:cubicBezTo>
                      <a:pt x="1086" y="485"/>
                      <a:pt x="1086" y="552"/>
                      <a:pt x="1136" y="519"/>
                    </a:cubicBezTo>
                    <a:cubicBezTo>
                      <a:pt x="1120" y="585"/>
                      <a:pt x="1086" y="519"/>
                      <a:pt x="1053" y="535"/>
                    </a:cubicBezTo>
                    <a:cubicBezTo>
                      <a:pt x="1069" y="585"/>
                      <a:pt x="1069" y="569"/>
                      <a:pt x="1103" y="585"/>
                    </a:cubicBezTo>
                    <a:cubicBezTo>
                      <a:pt x="1086" y="619"/>
                      <a:pt x="1053" y="602"/>
                      <a:pt x="1053" y="652"/>
                    </a:cubicBezTo>
                    <a:cubicBezTo>
                      <a:pt x="1053" y="635"/>
                      <a:pt x="1019" y="635"/>
                      <a:pt x="1003" y="652"/>
                    </a:cubicBezTo>
                    <a:cubicBezTo>
                      <a:pt x="1019" y="619"/>
                      <a:pt x="1053" y="602"/>
                      <a:pt x="1053" y="569"/>
                    </a:cubicBezTo>
                    <a:cubicBezTo>
                      <a:pt x="1036" y="585"/>
                      <a:pt x="1003" y="635"/>
                      <a:pt x="1003" y="585"/>
                    </a:cubicBezTo>
                    <a:cubicBezTo>
                      <a:pt x="969" y="619"/>
                      <a:pt x="986" y="652"/>
                      <a:pt x="969" y="719"/>
                    </a:cubicBezTo>
                    <a:cubicBezTo>
                      <a:pt x="969" y="719"/>
                      <a:pt x="969" y="702"/>
                      <a:pt x="969" y="702"/>
                    </a:cubicBezTo>
                    <a:cubicBezTo>
                      <a:pt x="1003" y="702"/>
                      <a:pt x="1036" y="736"/>
                      <a:pt x="1036" y="769"/>
                    </a:cubicBezTo>
                    <a:cubicBezTo>
                      <a:pt x="1053" y="769"/>
                      <a:pt x="1036" y="752"/>
                      <a:pt x="1036" y="736"/>
                    </a:cubicBezTo>
                    <a:cubicBezTo>
                      <a:pt x="1069" y="736"/>
                      <a:pt x="1053" y="769"/>
                      <a:pt x="1086" y="786"/>
                    </a:cubicBezTo>
                    <a:cubicBezTo>
                      <a:pt x="1053" y="803"/>
                      <a:pt x="1053" y="819"/>
                      <a:pt x="1036" y="853"/>
                    </a:cubicBezTo>
                    <a:lnTo>
                      <a:pt x="969" y="853"/>
                    </a:lnTo>
                    <a:cubicBezTo>
                      <a:pt x="969" y="836"/>
                      <a:pt x="969" y="803"/>
                      <a:pt x="969" y="803"/>
                    </a:cubicBezTo>
                    <a:cubicBezTo>
                      <a:pt x="952" y="803"/>
                      <a:pt x="952" y="836"/>
                      <a:pt x="952" y="853"/>
                    </a:cubicBezTo>
                    <a:lnTo>
                      <a:pt x="869" y="869"/>
                    </a:lnTo>
                    <a:cubicBezTo>
                      <a:pt x="902" y="853"/>
                      <a:pt x="869" y="819"/>
                      <a:pt x="835" y="836"/>
                    </a:cubicBezTo>
                    <a:cubicBezTo>
                      <a:pt x="852" y="786"/>
                      <a:pt x="852" y="836"/>
                      <a:pt x="869" y="803"/>
                    </a:cubicBezTo>
                    <a:cubicBezTo>
                      <a:pt x="869" y="752"/>
                      <a:pt x="835" y="752"/>
                      <a:pt x="819" y="736"/>
                    </a:cubicBezTo>
                    <a:cubicBezTo>
                      <a:pt x="819" y="686"/>
                      <a:pt x="819" y="686"/>
                      <a:pt x="819" y="652"/>
                    </a:cubicBezTo>
                    <a:cubicBezTo>
                      <a:pt x="769" y="669"/>
                      <a:pt x="769" y="669"/>
                      <a:pt x="718" y="702"/>
                    </a:cubicBezTo>
                    <a:cubicBezTo>
                      <a:pt x="718" y="686"/>
                      <a:pt x="735" y="686"/>
                      <a:pt x="718" y="669"/>
                    </a:cubicBezTo>
                    <a:cubicBezTo>
                      <a:pt x="702" y="686"/>
                      <a:pt x="685" y="669"/>
                      <a:pt x="668" y="635"/>
                    </a:cubicBezTo>
                    <a:cubicBezTo>
                      <a:pt x="618" y="635"/>
                      <a:pt x="618" y="702"/>
                      <a:pt x="585" y="736"/>
                    </a:cubicBezTo>
                    <a:cubicBezTo>
                      <a:pt x="618" y="769"/>
                      <a:pt x="618" y="752"/>
                      <a:pt x="668" y="769"/>
                    </a:cubicBezTo>
                    <a:cubicBezTo>
                      <a:pt x="668" y="786"/>
                      <a:pt x="668" y="803"/>
                      <a:pt x="652" y="803"/>
                    </a:cubicBezTo>
                    <a:cubicBezTo>
                      <a:pt x="652" y="853"/>
                      <a:pt x="702" y="786"/>
                      <a:pt x="685" y="853"/>
                    </a:cubicBezTo>
                    <a:cubicBezTo>
                      <a:pt x="718" y="853"/>
                      <a:pt x="718" y="803"/>
                      <a:pt x="735" y="769"/>
                    </a:cubicBezTo>
                    <a:cubicBezTo>
                      <a:pt x="769" y="752"/>
                      <a:pt x="735" y="819"/>
                      <a:pt x="769" y="803"/>
                    </a:cubicBezTo>
                    <a:cubicBezTo>
                      <a:pt x="769" y="786"/>
                      <a:pt x="752" y="752"/>
                      <a:pt x="802" y="752"/>
                    </a:cubicBezTo>
                    <a:cubicBezTo>
                      <a:pt x="802" y="719"/>
                      <a:pt x="752" y="719"/>
                      <a:pt x="752" y="769"/>
                    </a:cubicBezTo>
                    <a:cubicBezTo>
                      <a:pt x="718" y="752"/>
                      <a:pt x="735" y="719"/>
                      <a:pt x="752" y="702"/>
                    </a:cubicBezTo>
                    <a:cubicBezTo>
                      <a:pt x="769" y="702"/>
                      <a:pt x="785" y="736"/>
                      <a:pt x="819" y="736"/>
                    </a:cubicBezTo>
                    <a:cubicBezTo>
                      <a:pt x="819" y="769"/>
                      <a:pt x="785" y="769"/>
                      <a:pt x="819" y="769"/>
                    </a:cubicBezTo>
                    <a:cubicBezTo>
                      <a:pt x="819" y="786"/>
                      <a:pt x="802" y="803"/>
                      <a:pt x="802" y="836"/>
                    </a:cubicBezTo>
                    <a:cubicBezTo>
                      <a:pt x="785" y="819"/>
                      <a:pt x="769" y="819"/>
                      <a:pt x="752" y="819"/>
                    </a:cubicBezTo>
                    <a:cubicBezTo>
                      <a:pt x="785" y="869"/>
                      <a:pt x="735" y="836"/>
                      <a:pt x="718" y="853"/>
                    </a:cubicBezTo>
                    <a:cubicBezTo>
                      <a:pt x="718" y="869"/>
                      <a:pt x="752" y="869"/>
                      <a:pt x="752" y="886"/>
                    </a:cubicBezTo>
                    <a:cubicBezTo>
                      <a:pt x="718" y="886"/>
                      <a:pt x="668" y="903"/>
                      <a:pt x="635" y="903"/>
                    </a:cubicBezTo>
                    <a:lnTo>
                      <a:pt x="635" y="903"/>
                    </a:lnTo>
                    <a:cubicBezTo>
                      <a:pt x="618" y="886"/>
                      <a:pt x="618" y="869"/>
                      <a:pt x="618" y="836"/>
                    </a:cubicBezTo>
                    <a:cubicBezTo>
                      <a:pt x="602" y="836"/>
                      <a:pt x="618" y="869"/>
                      <a:pt x="585" y="869"/>
                    </a:cubicBezTo>
                    <a:cubicBezTo>
                      <a:pt x="568" y="853"/>
                      <a:pt x="602" y="803"/>
                      <a:pt x="535" y="819"/>
                    </a:cubicBezTo>
                    <a:cubicBezTo>
                      <a:pt x="535" y="786"/>
                      <a:pt x="568" y="819"/>
                      <a:pt x="585" y="803"/>
                    </a:cubicBezTo>
                    <a:cubicBezTo>
                      <a:pt x="585" y="803"/>
                      <a:pt x="585" y="803"/>
                      <a:pt x="585" y="803"/>
                    </a:cubicBezTo>
                    <a:lnTo>
                      <a:pt x="585" y="769"/>
                    </a:lnTo>
                    <a:cubicBezTo>
                      <a:pt x="568" y="786"/>
                      <a:pt x="551" y="803"/>
                      <a:pt x="551" y="769"/>
                    </a:cubicBezTo>
                    <a:cubicBezTo>
                      <a:pt x="535" y="769"/>
                      <a:pt x="551" y="769"/>
                      <a:pt x="535" y="786"/>
                    </a:cubicBezTo>
                    <a:cubicBezTo>
                      <a:pt x="551" y="719"/>
                      <a:pt x="451" y="769"/>
                      <a:pt x="468" y="702"/>
                    </a:cubicBezTo>
                    <a:cubicBezTo>
                      <a:pt x="451" y="686"/>
                      <a:pt x="434" y="719"/>
                      <a:pt x="451" y="686"/>
                    </a:cubicBezTo>
                    <a:cubicBezTo>
                      <a:pt x="368" y="686"/>
                      <a:pt x="418" y="769"/>
                      <a:pt x="351" y="769"/>
                    </a:cubicBezTo>
                    <a:lnTo>
                      <a:pt x="351" y="819"/>
                    </a:lnTo>
                    <a:cubicBezTo>
                      <a:pt x="384" y="836"/>
                      <a:pt x="401" y="786"/>
                      <a:pt x="401" y="853"/>
                    </a:cubicBezTo>
                    <a:cubicBezTo>
                      <a:pt x="434" y="819"/>
                      <a:pt x="485" y="853"/>
                      <a:pt x="518" y="836"/>
                    </a:cubicBezTo>
                    <a:cubicBezTo>
                      <a:pt x="501" y="869"/>
                      <a:pt x="468" y="836"/>
                      <a:pt x="451" y="836"/>
                    </a:cubicBezTo>
                    <a:cubicBezTo>
                      <a:pt x="468" y="869"/>
                      <a:pt x="468" y="903"/>
                      <a:pt x="485" y="936"/>
                    </a:cubicBezTo>
                    <a:cubicBezTo>
                      <a:pt x="518" y="920"/>
                      <a:pt x="535" y="903"/>
                      <a:pt x="568" y="903"/>
                    </a:cubicBezTo>
                    <a:cubicBezTo>
                      <a:pt x="585" y="903"/>
                      <a:pt x="568" y="903"/>
                      <a:pt x="568" y="920"/>
                    </a:cubicBezTo>
                    <a:cubicBezTo>
                      <a:pt x="334" y="970"/>
                      <a:pt x="150" y="1020"/>
                      <a:pt x="17" y="1070"/>
                    </a:cubicBezTo>
                    <a:lnTo>
                      <a:pt x="17" y="1036"/>
                    </a:lnTo>
                    <a:lnTo>
                      <a:pt x="17" y="1036"/>
                    </a:lnTo>
                    <a:cubicBezTo>
                      <a:pt x="17" y="1036"/>
                      <a:pt x="17" y="1036"/>
                      <a:pt x="17" y="1036"/>
                    </a:cubicBezTo>
                    <a:lnTo>
                      <a:pt x="17" y="769"/>
                    </a:lnTo>
                    <a:cubicBezTo>
                      <a:pt x="17" y="769"/>
                      <a:pt x="17" y="752"/>
                      <a:pt x="50" y="769"/>
                    </a:cubicBezTo>
                    <a:cubicBezTo>
                      <a:pt x="33" y="736"/>
                      <a:pt x="33" y="669"/>
                      <a:pt x="17" y="669"/>
                    </a:cubicBezTo>
                    <a:lnTo>
                      <a:pt x="17" y="318"/>
                    </a:lnTo>
                    <a:cubicBezTo>
                      <a:pt x="50" y="301"/>
                      <a:pt x="100" y="301"/>
                      <a:pt x="134" y="285"/>
                    </a:cubicBezTo>
                    <a:cubicBezTo>
                      <a:pt x="150" y="301"/>
                      <a:pt x="167" y="301"/>
                      <a:pt x="184" y="318"/>
                    </a:cubicBezTo>
                    <a:cubicBezTo>
                      <a:pt x="150" y="318"/>
                      <a:pt x="184" y="351"/>
                      <a:pt x="167" y="368"/>
                    </a:cubicBezTo>
                    <a:cubicBezTo>
                      <a:pt x="167" y="385"/>
                      <a:pt x="184" y="385"/>
                      <a:pt x="184" y="402"/>
                    </a:cubicBezTo>
                    <a:cubicBezTo>
                      <a:pt x="184" y="402"/>
                      <a:pt x="201" y="385"/>
                      <a:pt x="217" y="402"/>
                    </a:cubicBezTo>
                    <a:cubicBezTo>
                      <a:pt x="201" y="368"/>
                      <a:pt x="217" y="301"/>
                      <a:pt x="201" y="268"/>
                    </a:cubicBezTo>
                    <a:cubicBezTo>
                      <a:pt x="234" y="268"/>
                      <a:pt x="251" y="251"/>
                      <a:pt x="284" y="251"/>
                    </a:cubicBezTo>
                    <a:cubicBezTo>
                      <a:pt x="284" y="251"/>
                      <a:pt x="284" y="251"/>
                      <a:pt x="301" y="251"/>
                    </a:cubicBezTo>
                    <a:cubicBezTo>
                      <a:pt x="301" y="268"/>
                      <a:pt x="284" y="251"/>
                      <a:pt x="284" y="285"/>
                    </a:cubicBezTo>
                    <a:cubicBezTo>
                      <a:pt x="301" y="301"/>
                      <a:pt x="317" y="301"/>
                      <a:pt x="334" y="301"/>
                    </a:cubicBezTo>
                    <a:cubicBezTo>
                      <a:pt x="301" y="351"/>
                      <a:pt x="351" y="351"/>
                      <a:pt x="334" y="418"/>
                    </a:cubicBezTo>
                    <a:cubicBezTo>
                      <a:pt x="301" y="385"/>
                      <a:pt x="317" y="368"/>
                      <a:pt x="284" y="368"/>
                    </a:cubicBezTo>
                    <a:cubicBezTo>
                      <a:pt x="284" y="335"/>
                      <a:pt x="301" y="335"/>
                      <a:pt x="284" y="318"/>
                    </a:cubicBezTo>
                    <a:cubicBezTo>
                      <a:pt x="267" y="335"/>
                      <a:pt x="301" y="402"/>
                      <a:pt x="234" y="385"/>
                    </a:cubicBezTo>
                    <a:cubicBezTo>
                      <a:pt x="234" y="418"/>
                      <a:pt x="267" y="485"/>
                      <a:pt x="284" y="452"/>
                    </a:cubicBezTo>
                    <a:cubicBezTo>
                      <a:pt x="284" y="468"/>
                      <a:pt x="284" y="485"/>
                      <a:pt x="284" y="502"/>
                    </a:cubicBezTo>
                    <a:cubicBezTo>
                      <a:pt x="251" y="485"/>
                      <a:pt x="251" y="468"/>
                      <a:pt x="251" y="435"/>
                    </a:cubicBezTo>
                    <a:cubicBezTo>
                      <a:pt x="234" y="452"/>
                      <a:pt x="234" y="485"/>
                      <a:pt x="217" y="502"/>
                    </a:cubicBezTo>
                    <a:cubicBezTo>
                      <a:pt x="234" y="519"/>
                      <a:pt x="234" y="569"/>
                      <a:pt x="284" y="569"/>
                    </a:cubicBezTo>
                    <a:cubicBezTo>
                      <a:pt x="267" y="602"/>
                      <a:pt x="251" y="635"/>
                      <a:pt x="284" y="669"/>
                    </a:cubicBezTo>
                    <a:cubicBezTo>
                      <a:pt x="301" y="652"/>
                      <a:pt x="284" y="635"/>
                      <a:pt x="284" y="635"/>
                    </a:cubicBezTo>
                    <a:cubicBezTo>
                      <a:pt x="317" y="619"/>
                      <a:pt x="284" y="669"/>
                      <a:pt x="334" y="669"/>
                    </a:cubicBezTo>
                    <a:cubicBezTo>
                      <a:pt x="334" y="635"/>
                      <a:pt x="334" y="619"/>
                      <a:pt x="351" y="602"/>
                    </a:cubicBezTo>
                    <a:cubicBezTo>
                      <a:pt x="334" y="569"/>
                      <a:pt x="317" y="602"/>
                      <a:pt x="301" y="619"/>
                    </a:cubicBezTo>
                    <a:cubicBezTo>
                      <a:pt x="301" y="602"/>
                      <a:pt x="284" y="602"/>
                      <a:pt x="284" y="585"/>
                    </a:cubicBezTo>
                    <a:cubicBezTo>
                      <a:pt x="284" y="569"/>
                      <a:pt x="301" y="569"/>
                      <a:pt x="301" y="552"/>
                    </a:cubicBezTo>
                    <a:cubicBezTo>
                      <a:pt x="267" y="569"/>
                      <a:pt x="284" y="519"/>
                      <a:pt x="301" y="452"/>
                    </a:cubicBezTo>
                    <a:cubicBezTo>
                      <a:pt x="334" y="485"/>
                      <a:pt x="301" y="452"/>
                      <a:pt x="317" y="435"/>
                    </a:cubicBezTo>
                    <a:cubicBezTo>
                      <a:pt x="334" y="485"/>
                      <a:pt x="368" y="452"/>
                      <a:pt x="384" y="435"/>
                    </a:cubicBezTo>
                    <a:cubicBezTo>
                      <a:pt x="401" y="452"/>
                      <a:pt x="401" y="485"/>
                      <a:pt x="451" y="468"/>
                    </a:cubicBezTo>
                    <a:cubicBezTo>
                      <a:pt x="451" y="452"/>
                      <a:pt x="485" y="385"/>
                      <a:pt x="418" y="385"/>
                    </a:cubicBezTo>
                    <a:cubicBezTo>
                      <a:pt x="418" y="351"/>
                      <a:pt x="468" y="385"/>
                      <a:pt x="485" y="368"/>
                    </a:cubicBezTo>
                    <a:cubicBezTo>
                      <a:pt x="485" y="335"/>
                      <a:pt x="485" y="301"/>
                      <a:pt x="468" y="301"/>
                    </a:cubicBezTo>
                    <a:cubicBezTo>
                      <a:pt x="468" y="268"/>
                      <a:pt x="535" y="268"/>
                      <a:pt x="551" y="251"/>
                    </a:cubicBezTo>
                    <a:cubicBezTo>
                      <a:pt x="551" y="301"/>
                      <a:pt x="618" y="201"/>
                      <a:pt x="652" y="234"/>
                    </a:cubicBezTo>
                    <a:cubicBezTo>
                      <a:pt x="652" y="234"/>
                      <a:pt x="652" y="218"/>
                      <a:pt x="652" y="184"/>
                    </a:cubicBezTo>
                    <a:cubicBezTo>
                      <a:pt x="635" y="184"/>
                      <a:pt x="618" y="184"/>
                      <a:pt x="602" y="184"/>
                    </a:cubicBezTo>
                    <a:lnTo>
                      <a:pt x="602" y="184"/>
                    </a:lnTo>
                    <a:cubicBezTo>
                      <a:pt x="635" y="168"/>
                      <a:pt x="668" y="168"/>
                      <a:pt x="685" y="168"/>
                    </a:cubicBezTo>
                    <a:cubicBezTo>
                      <a:pt x="685" y="201"/>
                      <a:pt x="685" y="218"/>
                      <a:pt x="668" y="218"/>
                    </a:cubicBezTo>
                    <a:cubicBezTo>
                      <a:pt x="702" y="251"/>
                      <a:pt x="735" y="201"/>
                      <a:pt x="718" y="251"/>
                    </a:cubicBezTo>
                    <a:cubicBezTo>
                      <a:pt x="735" y="234"/>
                      <a:pt x="752" y="201"/>
                      <a:pt x="769" y="151"/>
                    </a:cubicBezTo>
                    <a:lnTo>
                      <a:pt x="769" y="151"/>
                    </a:lnTo>
                    <a:cubicBezTo>
                      <a:pt x="785" y="168"/>
                      <a:pt x="785" y="201"/>
                      <a:pt x="802" y="201"/>
                    </a:cubicBezTo>
                    <a:cubicBezTo>
                      <a:pt x="819" y="184"/>
                      <a:pt x="835" y="184"/>
                      <a:pt x="835" y="151"/>
                    </a:cubicBezTo>
                    <a:cubicBezTo>
                      <a:pt x="852" y="151"/>
                      <a:pt x="852" y="184"/>
                      <a:pt x="886" y="184"/>
                    </a:cubicBezTo>
                    <a:cubicBezTo>
                      <a:pt x="869" y="201"/>
                      <a:pt x="835" y="184"/>
                      <a:pt x="852" y="218"/>
                    </a:cubicBezTo>
                    <a:cubicBezTo>
                      <a:pt x="869" y="218"/>
                      <a:pt x="869" y="234"/>
                      <a:pt x="886" y="234"/>
                    </a:cubicBezTo>
                    <a:cubicBezTo>
                      <a:pt x="886" y="218"/>
                      <a:pt x="886" y="218"/>
                      <a:pt x="886" y="218"/>
                    </a:cubicBezTo>
                    <a:cubicBezTo>
                      <a:pt x="919" y="184"/>
                      <a:pt x="886" y="168"/>
                      <a:pt x="869" y="134"/>
                    </a:cubicBezTo>
                    <a:cubicBezTo>
                      <a:pt x="1053" y="118"/>
                      <a:pt x="1236" y="84"/>
                      <a:pt x="1404" y="67"/>
                    </a:cubicBezTo>
                    <a:cubicBezTo>
                      <a:pt x="1404" y="67"/>
                      <a:pt x="1404" y="84"/>
                      <a:pt x="1404" y="84"/>
                    </a:cubicBezTo>
                    <a:cubicBezTo>
                      <a:pt x="1420" y="84"/>
                      <a:pt x="1420" y="67"/>
                      <a:pt x="1420" y="67"/>
                    </a:cubicBezTo>
                    <a:lnTo>
                      <a:pt x="1437" y="67"/>
                    </a:lnTo>
                    <a:cubicBezTo>
                      <a:pt x="1454" y="67"/>
                      <a:pt x="1470" y="84"/>
                      <a:pt x="1504" y="67"/>
                    </a:cubicBezTo>
                    <a:cubicBezTo>
                      <a:pt x="1504" y="67"/>
                      <a:pt x="1504" y="67"/>
                      <a:pt x="1504" y="67"/>
                    </a:cubicBezTo>
                    <a:cubicBezTo>
                      <a:pt x="1571" y="51"/>
                      <a:pt x="1637" y="51"/>
                      <a:pt x="1704" y="51"/>
                    </a:cubicBezTo>
                    <a:close/>
                    <a:moveTo>
                      <a:pt x="1554" y="819"/>
                    </a:moveTo>
                    <a:cubicBezTo>
                      <a:pt x="1554" y="803"/>
                      <a:pt x="1537" y="803"/>
                      <a:pt x="1521" y="803"/>
                    </a:cubicBezTo>
                    <a:cubicBezTo>
                      <a:pt x="1521" y="803"/>
                      <a:pt x="1521" y="803"/>
                      <a:pt x="1521" y="819"/>
                    </a:cubicBezTo>
                    <a:close/>
                    <a:moveTo>
                      <a:pt x="1437" y="819"/>
                    </a:moveTo>
                    <a:lnTo>
                      <a:pt x="1437" y="819"/>
                    </a:lnTo>
                    <a:lnTo>
                      <a:pt x="1437" y="819"/>
                    </a:lnTo>
                    <a:close/>
                    <a:moveTo>
                      <a:pt x="802" y="151"/>
                    </a:moveTo>
                    <a:lnTo>
                      <a:pt x="802" y="151"/>
                    </a:lnTo>
                    <a:lnTo>
                      <a:pt x="802" y="151"/>
                    </a:lnTo>
                    <a:close/>
                    <a:moveTo>
                      <a:pt x="434" y="218"/>
                    </a:moveTo>
                    <a:cubicBezTo>
                      <a:pt x="418" y="218"/>
                      <a:pt x="401" y="218"/>
                      <a:pt x="401" y="218"/>
                    </a:cubicBezTo>
                    <a:cubicBezTo>
                      <a:pt x="401" y="234"/>
                      <a:pt x="401" y="234"/>
                      <a:pt x="401" y="234"/>
                    </a:cubicBezTo>
                    <a:cubicBezTo>
                      <a:pt x="418" y="234"/>
                      <a:pt x="434" y="234"/>
                      <a:pt x="434" y="218"/>
                    </a:cubicBezTo>
                    <a:close/>
                    <a:moveTo>
                      <a:pt x="17" y="702"/>
                    </a:moveTo>
                    <a:lnTo>
                      <a:pt x="17" y="752"/>
                    </a:lnTo>
                    <a:cubicBezTo>
                      <a:pt x="17" y="736"/>
                      <a:pt x="17" y="719"/>
                      <a:pt x="17" y="702"/>
                    </a:cubicBezTo>
                    <a:close/>
                    <a:moveTo>
                      <a:pt x="167" y="2156"/>
                    </a:moveTo>
                    <a:cubicBezTo>
                      <a:pt x="201" y="2173"/>
                      <a:pt x="217" y="2206"/>
                      <a:pt x="234" y="2240"/>
                    </a:cubicBezTo>
                    <a:cubicBezTo>
                      <a:pt x="251" y="2223"/>
                      <a:pt x="301" y="2240"/>
                      <a:pt x="251" y="2273"/>
                    </a:cubicBezTo>
                    <a:cubicBezTo>
                      <a:pt x="301" y="2306"/>
                      <a:pt x="384" y="2273"/>
                      <a:pt x="418" y="2323"/>
                    </a:cubicBezTo>
                    <a:cubicBezTo>
                      <a:pt x="451" y="2290"/>
                      <a:pt x="485" y="2306"/>
                      <a:pt x="501" y="2290"/>
                    </a:cubicBezTo>
                    <a:cubicBezTo>
                      <a:pt x="501" y="2323"/>
                      <a:pt x="485" y="2323"/>
                      <a:pt x="518" y="2306"/>
                    </a:cubicBezTo>
                    <a:cubicBezTo>
                      <a:pt x="535" y="2390"/>
                      <a:pt x="535" y="2423"/>
                      <a:pt x="635" y="2423"/>
                    </a:cubicBezTo>
                    <a:cubicBezTo>
                      <a:pt x="635" y="2440"/>
                      <a:pt x="635" y="2457"/>
                      <a:pt x="652" y="2457"/>
                    </a:cubicBezTo>
                    <a:cubicBezTo>
                      <a:pt x="668" y="2473"/>
                      <a:pt x="635" y="2507"/>
                      <a:pt x="652" y="2507"/>
                    </a:cubicBezTo>
                    <a:cubicBezTo>
                      <a:pt x="668" y="2507"/>
                      <a:pt x="769" y="2507"/>
                      <a:pt x="802" y="2524"/>
                    </a:cubicBezTo>
                    <a:cubicBezTo>
                      <a:pt x="819" y="2490"/>
                      <a:pt x="802" y="2457"/>
                      <a:pt x="819" y="2423"/>
                    </a:cubicBezTo>
                    <a:cubicBezTo>
                      <a:pt x="735" y="2407"/>
                      <a:pt x="718" y="2306"/>
                      <a:pt x="668" y="2340"/>
                    </a:cubicBezTo>
                    <a:cubicBezTo>
                      <a:pt x="652" y="2340"/>
                      <a:pt x="668" y="2306"/>
                      <a:pt x="652" y="2306"/>
                    </a:cubicBezTo>
                    <a:cubicBezTo>
                      <a:pt x="652" y="2356"/>
                      <a:pt x="568" y="2340"/>
                      <a:pt x="551" y="2306"/>
                    </a:cubicBezTo>
                    <a:cubicBezTo>
                      <a:pt x="602" y="2290"/>
                      <a:pt x="518" y="2256"/>
                      <a:pt x="568" y="2240"/>
                    </a:cubicBezTo>
                    <a:cubicBezTo>
                      <a:pt x="585" y="2256"/>
                      <a:pt x="635" y="2240"/>
                      <a:pt x="652" y="2290"/>
                    </a:cubicBezTo>
                    <a:cubicBezTo>
                      <a:pt x="702" y="2290"/>
                      <a:pt x="718" y="2290"/>
                      <a:pt x="718" y="2240"/>
                    </a:cubicBezTo>
                    <a:cubicBezTo>
                      <a:pt x="668" y="2256"/>
                      <a:pt x="685" y="2156"/>
                      <a:pt x="618" y="2206"/>
                    </a:cubicBezTo>
                    <a:cubicBezTo>
                      <a:pt x="585" y="2189"/>
                      <a:pt x="635" y="2173"/>
                      <a:pt x="618" y="2123"/>
                    </a:cubicBezTo>
                    <a:cubicBezTo>
                      <a:pt x="635" y="2089"/>
                      <a:pt x="652" y="2139"/>
                      <a:pt x="652" y="2106"/>
                    </a:cubicBezTo>
                    <a:cubicBezTo>
                      <a:pt x="652" y="2089"/>
                      <a:pt x="635" y="2089"/>
                      <a:pt x="635" y="2072"/>
                    </a:cubicBezTo>
                    <a:cubicBezTo>
                      <a:pt x="685" y="2072"/>
                      <a:pt x="668" y="2006"/>
                      <a:pt x="652" y="1989"/>
                    </a:cubicBezTo>
                    <a:cubicBezTo>
                      <a:pt x="685" y="1989"/>
                      <a:pt x="685" y="1955"/>
                      <a:pt x="718" y="1939"/>
                    </a:cubicBezTo>
                    <a:cubicBezTo>
                      <a:pt x="668" y="1939"/>
                      <a:pt x="685" y="1972"/>
                      <a:pt x="635" y="1955"/>
                    </a:cubicBezTo>
                    <a:lnTo>
                      <a:pt x="635" y="2006"/>
                    </a:lnTo>
                    <a:cubicBezTo>
                      <a:pt x="618" y="1989"/>
                      <a:pt x="568" y="1989"/>
                      <a:pt x="551" y="1955"/>
                    </a:cubicBezTo>
                    <a:lnTo>
                      <a:pt x="501" y="1989"/>
                    </a:lnTo>
                    <a:cubicBezTo>
                      <a:pt x="518" y="2006"/>
                      <a:pt x="535" y="2022"/>
                      <a:pt x="518" y="2072"/>
                    </a:cubicBezTo>
                    <a:cubicBezTo>
                      <a:pt x="468" y="2072"/>
                      <a:pt x="451" y="2106"/>
                      <a:pt x="418" y="2106"/>
                    </a:cubicBezTo>
                    <a:cubicBezTo>
                      <a:pt x="384" y="2089"/>
                      <a:pt x="384" y="2072"/>
                      <a:pt x="368" y="2039"/>
                    </a:cubicBezTo>
                    <a:lnTo>
                      <a:pt x="301" y="2089"/>
                    </a:lnTo>
                    <a:lnTo>
                      <a:pt x="234" y="2123"/>
                    </a:lnTo>
                    <a:close/>
                    <a:moveTo>
                      <a:pt x="17" y="2240"/>
                    </a:moveTo>
                    <a:lnTo>
                      <a:pt x="134" y="2173"/>
                    </a:lnTo>
                    <a:cubicBezTo>
                      <a:pt x="150" y="2189"/>
                      <a:pt x="167" y="2156"/>
                      <a:pt x="184" y="2223"/>
                    </a:cubicBezTo>
                    <a:cubicBezTo>
                      <a:pt x="167" y="2223"/>
                      <a:pt x="167" y="2273"/>
                      <a:pt x="217" y="2240"/>
                    </a:cubicBezTo>
                    <a:cubicBezTo>
                      <a:pt x="184" y="2256"/>
                      <a:pt x="234" y="2273"/>
                      <a:pt x="184" y="2273"/>
                    </a:cubicBezTo>
                    <a:cubicBezTo>
                      <a:pt x="217" y="2323"/>
                      <a:pt x="234" y="2256"/>
                      <a:pt x="251" y="2290"/>
                    </a:cubicBezTo>
                    <a:cubicBezTo>
                      <a:pt x="251" y="2306"/>
                      <a:pt x="251" y="2323"/>
                      <a:pt x="234" y="2323"/>
                    </a:cubicBezTo>
                    <a:cubicBezTo>
                      <a:pt x="234" y="2340"/>
                      <a:pt x="267" y="2323"/>
                      <a:pt x="284" y="2340"/>
                    </a:cubicBezTo>
                    <a:cubicBezTo>
                      <a:pt x="284" y="2373"/>
                      <a:pt x="251" y="2390"/>
                      <a:pt x="284" y="2423"/>
                    </a:cubicBezTo>
                    <a:cubicBezTo>
                      <a:pt x="217" y="2457"/>
                      <a:pt x="201" y="2490"/>
                      <a:pt x="217" y="2574"/>
                    </a:cubicBezTo>
                    <a:cubicBezTo>
                      <a:pt x="234" y="2574"/>
                      <a:pt x="251" y="2540"/>
                      <a:pt x="284" y="2557"/>
                    </a:cubicBezTo>
                    <a:cubicBezTo>
                      <a:pt x="267" y="2507"/>
                      <a:pt x="317" y="2540"/>
                      <a:pt x="317" y="2507"/>
                    </a:cubicBezTo>
                    <a:cubicBezTo>
                      <a:pt x="317" y="2524"/>
                      <a:pt x="317" y="2607"/>
                      <a:pt x="384" y="2607"/>
                    </a:cubicBezTo>
                    <a:cubicBezTo>
                      <a:pt x="351" y="2624"/>
                      <a:pt x="384" y="2657"/>
                      <a:pt x="418" y="2674"/>
                    </a:cubicBezTo>
                    <a:cubicBezTo>
                      <a:pt x="418" y="2707"/>
                      <a:pt x="368" y="2691"/>
                      <a:pt x="368" y="2741"/>
                    </a:cubicBezTo>
                    <a:cubicBezTo>
                      <a:pt x="401" y="2741"/>
                      <a:pt x="401" y="2724"/>
                      <a:pt x="418" y="2707"/>
                    </a:cubicBezTo>
                    <a:cubicBezTo>
                      <a:pt x="418" y="2724"/>
                      <a:pt x="418" y="2741"/>
                      <a:pt x="401" y="2741"/>
                    </a:cubicBezTo>
                    <a:cubicBezTo>
                      <a:pt x="434" y="2741"/>
                      <a:pt x="468" y="2774"/>
                      <a:pt x="501" y="2808"/>
                    </a:cubicBezTo>
                    <a:cubicBezTo>
                      <a:pt x="535" y="2741"/>
                      <a:pt x="602" y="2791"/>
                      <a:pt x="635" y="2741"/>
                    </a:cubicBezTo>
                    <a:cubicBezTo>
                      <a:pt x="652" y="2741"/>
                      <a:pt x="652" y="2757"/>
                      <a:pt x="685" y="2741"/>
                    </a:cubicBezTo>
                    <a:cubicBezTo>
                      <a:pt x="685" y="2791"/>
                      <a:pt x="702" y="2791"/>
                      <a:pt x="685" y="2841"/>
                    </a:cubicBezTo>
                    <a:cubicBezTo>
                      <a:pt x="668" y="2808"/>
                      <a:pt x="635" y="2808"/>
                      <a:pt x="652" y="2841"/>
                    </a:cubicBezTo>
                    <a:cubicBezTo>
                      <a:pt x="652" y="2841"/>
                      <a:pt x="635" y="2841"/>
                      <a:pt x="635" y="2858"/>
                    </a:cubicBezTo>
                    <a:cubicBezTo>
                      <a:pt x="585" y="2791"/>
                      <a:pt x="535" y="2841"/>
                      <a:pt x="501" y="2841"/>
                    </a:cubicBezTo>
                    <a:cubicBezTo>
                      <a:pt x="551" y="2908"/>
                      <a:pt x="618" y="2941"/>
                      <a:pt x="685" y="3008"/>
                    </a:cubicBezTo>
                    <a:cubicBezTo>
                      <a:pt x="685" y="3042"/>
                      <a:pt x="635" y="3025"/>
                      <a:pt x="652" y="3075"/>
                    </a:cubicBezTo>
                    <a:cubicBezTo>
                      <a:pt x="668" y="3025"/>
                      <a:pt x="702" y="3058"/>
                      <a:pt x="735" y="3025"/>
                    </a:cubicBezTo>
                    <a:cubicBezTo>
                      <a:pt x="752" y="3042"/>
                      <a:pt x="785" y="3042"/>
                      <a:pt x="785" y="3108"/>
                    </a:cubicBezTo>
                    <a:cubicBezTo>
                      <a:pt x="819" y="3108"/>
                      <a:pt x="819" y="3075"/>
                      <a:pt x="852" y="3058"/>
                    </a:cubicBezTo>
                    <a:cubicBezTo>
                      <a:pt x="835" y="3125"/>
                      <a:pt x="819" y="3175"/>
                      <a:pt x="835" y="3242"/>
                    </a:cubicBezTo>
                    <a:cubicBezTo>
                      <a:pt x="802" y="3259"/>
                      <a:pt x="752" y="3209"/>
                      <a:pt x="752" y="3275"/>
                    </a:cubicBezTo>
                    <a:cubicBezTo>
                      <a:pt x="735" y="3242"/>
                      <a:pt x="718" y="3209"/>
                      <a:pt x="668" y="3225"/>
                    </a:cubicBezTo>
                    <a:cubicBezTo>
                      <a:pt x="718" y="3158"/>
                      <a:pt x="668" y="3092"/>
                      <a:pt x="602" y="3108"/>
                    </a:cubicBezTo>
                    <a:cubicBezTo>
                      <a:pt x="602" y="3125"/>
                      <a:pt x="635" y="3125"/>
                      <a:pt x="618" y="3158"/>
                    </a:cubicBezTo>
                    <a:cubicBezTo>
                      <a:pt x="602" y="3158"/>
                      <a:pt x="602" y="3158"/>
                      <a:pt x="602" y="3142"/>
                    </a:cubicBezTo>
                    <a:cubicBezTo>
                      <a:pt x="551" y="3158"/>
                      <a:pt x="635" y="3192"/>
                      <a:pt x="602" y="3242"/>
                    </a:cubicBezTo>
                    <a:cubicBezTo>
                      <a:pt x="551" y="3259"/>
                      <a:pt x="434" y="3275"/>
                      <a:pt x="434" y="3376"/>
                    </a:cubicBezTo>
                    <a:cubicBezTo>
                      <a:pt x="401" y="3359"/>
                      <a:pt x="401" y="3309"/>
                      <a:pt x="368" y="3292"/>
                    </a:cubicBezTo>
                    <a:cubicBezTo>
                      <a:pt x="317" y="3292"/>
                      <a:pt x="368" y="3376"/>
                      <a:pt x="317" y="3359"/>
                    </a:cubicBezTo>
                    <a:cubicBezTo>
                      <a:pt x="317" y="3392"/>
                      <a:pt x="334" y="3426"/>
                      <a:pt x="368" y="3409"/>
                    </a:cubicBezTo>
                    <a:cubicBezTo>
                      <a:pt x="418" y="3476"/>
                      <a:pt x="351" y="3559"/>
                      <a:pt x="368" y="3610"/>
                    </a:cubicBezTo>
                    <a:cubicBezTo>
                      <a:pt x="334" y="3610"/>
                      <a:pt x="334" y="3576"/>
                      <a:pt x="301" y="3576"/>
                    </a:cubicBezTo>
                    <a:cubicBezTo>
                      <a:pt x="317" y="3626"/>
                      <a:pt x="317" y="3643"/>
                      <a:pt x="284" y="3676"/>
                    </a:cubicBezTo>
                    <a:cubicBezTo>
                      <a:pt x="284" y="3676"/>
                      <a:pt x="251" y="3626"/>
                      <a:pt x="284" y="3626"/>
                    </a:cubicBezTo>
                    <a:cubicBezTo>
                      <a:pt x="217" y="3660"/>
                      <a:pt x="251" y="3493"/>
                      <a:pt x="201" y="3476"/>
                    </a:cubicBezTo>
                    <a:cubicBezTo>
                      <a:pt x="201" y="3526"/>
                      <a:pt x="150" y="3543"/>
                      <a:pt x="184" y="3576"/>
                    </a:cubicBezTo>
                    <a:cubicBezTo>
                      <a:pt x="134" y="3643"/>
                      <a:pt x="134" y="3509"/>
                      <a:pt x="100" y="3509"/>
                    </a:cubicBezTo>
                    <a:cubicBezTo>
                      <a:pt x="67" y="3493"/>
                      <a:pt x="84" y="3559"/>
                      <a:pt x="67" y="3559"/>
                    </a:cubicBezTo>
                    <a:cubicBezTo>
                      <a:pt x="67" y="3576"/>
                      <a:pt x="84" y="3576"/>
                      <a:pt x="84" y="3593"/>
                    </a:cubicBezTo>
                    <a:cubicBezTo>
                      <a:pt x="84" y="3576"/>
                      <a:pt x="117" y="3593"/>
                      <a:pt x="117" y="3576"/>
                    </a:cubicBezTo>
                    <a:cubicBezTo>
                      <a:pt x="167" y="3593"/>
                      <a:pt x="100" y="3660"/>
                      <a:pt x="84" y="3626"/>
                    </a:cubicBezTo>
                    <a:cubicBezTo>
                      <a:pt x="67" y="3660"/>
                      <a:pt x="50" y="3693"/>
                      <a:pt x="67" y="3743"/>
                    </a:cubicBezTo>
                    <a:cubicBezTo>
                      <a:pt x="17" y="3727"/>
                      <a:pt x="33" y="3777"/>
                      <a:pt x="17" y="3793"/>
                    </a:cubicBezTo>
                    <a:lnTo>
                      <a:pt x="17" y="3376"/>
                    </a:lnTo>
                    <a:cubicBezTo>
                      <a:pt x="17" y="3376"/>
                      <a:pt x="17" y="3376"/>
                      <a:pt x="17" y="3376"/>
                    </a:cubicBezTo>
                    <a:cubicBezTo>
                      <a:pt x="17" y="3376"/>
                      <a:pt x="17" y="3376"/>
                      <a:pt x="17" y="3359"/>
                    </a:cubicBezTo>
                    <a:lnTo>
                      <a:pt x="17" y="3008"/>
                    </a:lnTo>
                    <a:cubicBezTo>
                      <a:pt x="17" y="2991"/>
                      <a:pt x="33" y="2991"/>
                      <a:pt x="17" y="2975"/>
                    </a:cubicBezTo>
                    <a:cubicBezTo>
                      <a:pt x="17" y="2958"/>
                      <a:pt x="50" y="2958"/>
                      <a:pt x="50" y="2941"/>
                    </a:cubicBezTo>
                    <a:cubicBezTo>
                      <a:pt x="67" y="2958"/>
                      <a:pt x="67" y="2975"/>
                      <a:pt x="67" y="3008"/>
                    </a:cubicBezTo>
                    <a:cubicBezTo>
                      <a:pt x="67" y="2991"/>
                      <a:pt x="50" y="2975"/>
                      <a:pt x="50" y="2975"/>
                    </a:cubicBezTo>
                    <a:cubicBezTo>
                      <a:pt x="17" y="3008"/>
                      <a:pt x="84" y="3042"/>
                      <a:pt x="100" y="3075"/>
                    </a:cubicBezTo>
                    <a:cubicBezTo>
                      <a:pt x="67" y="3092"/>
                      <a:pt x="50" y="3075"/>
                      <a:pt x="17" y="3058"/>
                    </a:cubicBezTo>
                    <a:cubicBezTo>
                      <a:pt x="67" y="3125"/>
                      <a:pt x="117" y="3175"/>
                      <a:pt x="167" y="3142"/>
                    </a:cubicBezTo>
                    <a:cubicBezTo>
                      <a:pt x="167" y="3125"/>
                      <a:pt x="167" y="3108"/>
                      <a:pt x="167" y="3108"/>
                    </a:cubicBezTo>
                    <a:cubicBezTo>
                      <a:pt x="167" y="3075"/>
                      <a:pt x="201" y="3075"/>
                      <a:pt x="217" y="3075"/>
                    </a:cubicBezTo>
                    <a:cubicBezTo>
                      <a:pt x="217" y="3058"/>
                      <a:pt x="217" y="3058"/>
                      <a:pt x="217" y="3075"/>
                    </a:cubicBezTo>
                    <a:cubicBezTo>
                      <a:pt x="184" y="3075"/>
                      <a:pt x="184" y="3058"/>
                      <a:pt x="184" y="3042"/>
                    </a:cubicBezTo>
                    <a:cubicBezTo>
                      <a:pt x="167" y="3042"/>
                      <a:pt x="150" y="3058"/>
                      <a:pt x="134" y="3075"/>
                    </a:cubicBezTo>
                    <a:cubicBezTo>
                      <a:pt x="134" y="3058"/>
                      <a:pt x="150" y="3058"/>
                      <a:pt x="134" y="3042"/>
                    </a:cubicBezTo>
                    <a:cubicBezTo>
                      <a:pt x="100" y="3058"/>
                      <a:pt x="117" y="3058"/>
                      <a:pt x="67" y="3025"/>
                    </a:cubicBezTo>
                    <a:cubicBezTo>
                      <a:pt x="84" y="2991"/>
                      <a:pt x="100" y="2958"/>
                      <a:pt x="117" y="2941"/>
                    </a:cubicBezTo>
                    <a:cubicBezTo>
                      <a:pt x="134" y="2941"/>
                      <a:pt x="134" y="2958"/>
                      <a:pt x="134" y="2975"/>
                    </a:cubicBezTo>
                    <a:cubicBezTo>
                      <a:pt x="150" y="2975"/>
                      <a:pt x="150" y="2941"/>
                      <a:pt x="167" y="2941"/>
                    </a:cubicBezTo>
                    <a:cubicBezTo>
                      <a:pt x="167" y="2925"/>
                      <a:pt x="134" y="2925"/>
                      <a:pt x="117" y="2925"/>
                    </a:cubicBezTo>
                    <a:cubicBezTo>
                      <a:pt x="117" y="2891"/>
                      <a:pt x="167" y="2925"/>
                      <a:pt x="167" y="2908"/>
                    </a:cubicBezTo>
                    <a:cubicBezTo>
                      <a:pt x="184" y="2908"/>
                      <a:pt x="150" y="2941"/>
                      <a:pt x="184" y="2941"/>
                    </a:cubicBezTo>
                    <a:cubicBezTo>
                      <a:pt x="167" y="2908"/>
                      <a:pt x="217" y="2874"/>
                      <a:pt x="234" y="2891"/>
                    </a:cubicBezTo>
                    <a:cubicBezTo>
                      <a:pt x="234" y="2858"/>
                      <a:pt x="234" y="2874"/>
                      <a:pt x="234" y="2824"/>
                    </a:cubicBezTo>
                    <a:cubicBezTo>
                      <a:pt x="267" y="2824"/>
                      <a:pt x="301" y="2824"/>
                      <a:pt x="317" y="2841"/>
                    </a:cubicBezTo>
                    <a:cubicBezTo>
                      <a:pt x="334" y="2808"/>
                      <a:pt x="368" y="2774"/>
                      <a:pt x="384" y="2791"/>
                    </a:cubicBezTo>
                    <a:cubicBezTo>
                      <a:pt x="384" y="2774"/>
                      <a:pt x="351" y="2774"/>
                      <a:pt x="317" y="2757"/>
                    </a:cubicBezTo>
                    <a:cubicBezTo>
                      <a:pt x="317" y="2741"/>
                      <a:pt x="317" y="2741"/>
                      <a:pt x="334" y="2741"/>
                    </a:cubicBezTo>
                    <a:cubicBezTo>
                      <a:pt x="317" y="2707"/>
                      <a:pt x="301" y="2691"/>
                      <a:pt x="251" y="2691"/>
                    </a:cubicBezTo>
                    <a:cubicBezTo>
                      <a:pt x="251" y="2707"/>
                      <a:pt x="267" y="2707"/>
                      <a:pt x="267" y="2724"/>
                    </a:cubicBezTo>
                    <a:cubicBezTo>
                      <a:pt x="267" y="2707"/>
                      <a:pt x="251" y="2707"/>
                      <a:pt x="234" y="2707"/>
                    </a:cubicBezTo>
                    <a:cubicBezTo>
                      <a:pt x="217" y="2691"/>
                      <a:pt x="267" y="2691"/>
                      <a:pt x="234" y="2674"/>
                    </a:cubicBezTo>
                    <a:cubicBezTo>
                      <a:pt x="217" y="2691"/>
                      <a:pt x="184" y="2707"/>
                      <a:pt x="184" y="2741"/>
                    </a:cubicBezTo>
                    <a:cubicBezTo>
                      <a:pt x="167" y="2741"/>
                      <a:pt x="150" y="2724"/>
                      <a:pt x="117" y="2724"/>
                    </a:cubicBezTo>
                    <a:cubicBezTo>
                      <a:pt x="117" y="2757"/>
                      <a:pt x="117" y="2791"/>
                      <a:pt x="134" y="2808"/>
                    </a:cubicBezTo>
                    <a:cubicBezTo>
                      <a:pt x="117" y="2824"/>
                      <a:pt x="100" y="2858"/>
                      <a:pt x="67" y="2841"/>
                    </a:cubicBezTo>
                    <a:cubicBezTo>
                      <a:pt x="67" y="2858"/>
                      <a:pt x="67" y="2874"/>
                      <a:pt x="84" y="2874"/>
                    </a:cubicBezTo>
                    <a:cubicBezTo>
                      <a:pt x="67" y="2891"/>
                      <a:pt x="50" y="2874"/>
                      <a:pt x="67" y="2908"/>
                    </a:cubicBezTo>
                    <a:cubicBezTo>
                      <a:pt x="50" y="2908"/>
                      <a:pt x="33" y="2891"/>
                      <a:pt x="17" y="2891"/>
                    </a:cubicBezTo>
                    <a:lnTo>
                      <a:pt x="17" y="2774"/>
                    </a:lnTo>
                    <a:cubicBezTo>
                      <a:pt x="33" y="2757"/>
                      <a:pt x="50" y="2757"/>
                      <a:pt x="50" y="2741"/>
                    </a:cubicBezTo>
                    <a:cubicBezTo>
                      <a:pt x="67" y="2724"/>
                      <a:pt x="33" y="2674"/>
                      <a:pt x="100" y="2691"/>
                    </a:cubicBezTo>
                    <a:cubicBezTo>
                      <a:pt x="67" y="2674"/>
                      <a:pt x="84" y="2590"/>
                      <a:pt x="50" y="2574"/>
                    </a:cubicBezTo>
                    <a:cubicBezTo>
                      <a:pt x="67" y="2557"/>
                      <a:pt x="100" y="2557"/>
                      <a:pt x="100" y="2507"/>
                    </a:cubicBezTo>
                    <a:cubicBezTo>
                      <a:pt x="67" y="2524"/>
                      <a:pt x="50" y="2473"/>
                      <a:pt x="33" y="2507"/>
                    </a:cubicBezTo>
                    <a:cubicBezTo>
                      <a:pt x="33" y="2473"/>
                      <a:pt x="17" y="2457"/>
                      <a:pt x="17" y="2440"/>
                    </a:cubicBezTo>
                    <a:lnTo>
                      <a:pt x="17" y="2407"/>
                    </a:lnTo>
                    <a:cubicBezTo>
                      <a:pt x="50" y="2407"/>
                      <a:pt x="50" y="2457"/>
                      <a:pt x="67" y="2457"/>
                    </a:cubicBezTo>
                    <a:cubicBezTo>
                      <a:pt x="84" y="2457"/>
                      <a:pt x="167" y="2407"/>
                      <a:pt x="150" y="2373"/>
                    </a:cubicBezTo>
                    <a:cubicBezTo>
                      <a:pt x="150" y="2356"/>
                      <a:pt x="33" y="2306"/>
                      <a:pt x="17" y="2323"/>
                    </a:cubicBezTo>
                    <a:cubicBezTo>
                      <a:pt x="17" y="2390"/>
                      <a:pt x="33" y="2356"/>
                      <a:pt x="17" y="2390"/>
                    </a:cubicBezTo>
                    <a:lnTo>
                      <a:pt x="17" y="2240"/>
                    </a:lnTo>
                    <a:close/>
                    <a:moveTo>
                      <a:pt x="17" y="2590"/>
                    </a:moveTo>
                    <a:lnTo>
                      <a:pt x="17" y="2657"/>
                    </a:lnTo>
                    <a:cubicBezTo>
                      <a:pt x="17" y="2641"/>
                      <a:pt x="17" y="2607"/>
                      <a:pt x="17" y="2590"/>
                    </a:cubicBezTo>
                    <a:close/>
                    <a:moveTo>
                      <a:pt x="17" y="3827"/>
                    </a:moveTo>
                    <a:lnTo>
                      <a:pt x="17" y="3944"/>
                    </a:lnTo>
                    <a:cubicBezTo>
                      <a:pt x="33" y="3944"/>
                      <a:pt x="50" y="3927"/>
                      <a:pt x="67" y="3910"/>
                    </a:cubicBezTo>
                    <a:cubicBezTo>
                      <a:pt x="33" y="3894"/>
                      <a:pt x="50" y="3927"/>
                      <a:pt x="17" y="3910"/>
                    </a:cubicBezTo>
                    <a:cubicBezTo>
                      <a:pt x="0" y="3877"/>
                      <a:pt x="50" y="3927"/>
                      <a:pt x="50" y="3877"/>
                    </a:cubicBezTo>
                    <a:cubicBezTo>
                      <a:pt x="50" y="3860"/>
                      <a:pt x="17" y="3860"/>
                      <a:pt x="17" y="3827"/>
                    </a:cubicBezTo>
                    <a:close/>
                    <a:moveTo>
                      <a:pt x="17" y="4211"/>
                    </a:moveTo>
                    <a:lnTo>
                      <a:pt x="17" y="4245"/>
                    </a:lnTo>
                    <a:cubicBezTo>
                      <a:pt x="17" y="4245"/>
                      <a:pt x="17" y="4245"/>
                      <a:pt x="17" y="4245"/>
                    </a:cubicBezTo>
                    <a:cubicBezTo>
                      <a:pt x="33" y="4261"/>
                      <a:pt x="17" y="4278"/>
                      <a:pt x="17" y="4278"/>
                    </a:cubicBezTo>
                    <a:lnTo>
                      <a:pt x="17" y="4378"/>
                    </a:lnTo>
                    <a:cubicBezTo>
                      <a:pt x="33" y="4395"/>
                      <a:pt x="50" y="4395"/>
                      <a:pt x="50" y="4428"/>
                    </a:cubicBezTo>
                    <a:cubicBezTo>
                      <a:pt x="33" y="4478"/>
                      <a:pt x="100" y="4412"/>
                      <a:pt x="150" y="4445"/>
                    </a:cubicBezTo>
                    <a:cubicBezTo>
                      <a:pt x="167" y="4412"/>
                      <a:pt x="201" y="4412"/>
                      <a:pt x="217" y="4361"/>
                    </a:cubicBezTo>
                    <a:cubicBezTo>
                      <a:pt x="234" y="4395"/>
                      <a:pt x="201" y="4412"/>
                      <a:pt x="217" y="4445"/>
                    </a:cubicBezTo>
                    <a:cubicBezTo>
                      <a:pt x="251" y="4395"/>
                      <a:pt x="234" y="4378"/>
                      <a:pt x="234" y="4311"/>
                    </a:cubicBezTo>
                    <a:cubicBezTo>
                      <a:pt x="234" y="4295"/>
                      <a:pt x="251" y="4295"/>
                      <a:pt x="267" y="4295"/>
                    </a:cubicBezTo>
                    <a:cubicBezTo>
                      <a:pt x="284" y="4345"/>
                      <a:pt x="317" y="4361"/>
                      <a:pt x="368" y="4361"/>
                    </a:cubicBezTo>
                    <a:cubicBezTo>
                      <a:pt x="384" y="4311"/>
                      <a:pt x="434" y="4345"/>
                      <a:pt x="451" y="4311"/>
                    </a:cubicBezTo>
                    <a:cubicBezTo>
                      <a:pt x="368" y="4295"/>
                      <a:pt x="368" y="4245"/>
                      <a:pt x="401" y="4178"/>
                    </a:cubicBezTo>
                    <a:cubicBezTo>
                      <a:pt x="434" y="4194"/>
                      <a:pt x="434" y="4161"/>
                      <a:pt x="451" y="4161"/>
                    </a:cubicBezTo>
                    <a:cubicBezTo>
                      <a:pt x="468" y="4178"/>
                      <a:pt x="468" y="4228"/>
                      <a:pt x="501" y="4245"/>
                    </a:cubicBezTo>
                    <a:cubicBezTo>
                      <a:pt x="501" y="4211"/>
                      <a:pt x="485" y="4194"/>
                      <a:pt x="468" y="4161"/>
                    </a:cubicBezTo>
                    <a:cubicBezTo>
                      <a:pt x="468" y="4111"/>
                      <a:pt x="501" y="4111"/>
                      <a:pt x="551" y="4111"/>
                    </a:cubicBezTo>
                    <a:cubicBezTo>
                      <a:pt x="568" y="4077"/>
                      <a:pt x="551" y="4044"/>
                      <a:pt x="568" y="4011"/>
                    </a:cubicBezTo>
                    <a:cubicBezTo>
                      <a:pt x="602" y="4061"/>
                      <a:pt x="635" y="3960"/>
                      <a:pt x="635" y="4027"/>
                    </a:cubicBezTo>
                    <a:cubicBezTo>
                      <a:pt x="668" y="4027"/>
                      <a:pt x="668" y="3994"/>
                      <a:pt x="702" y="3994"/>
                    </a:cubicBezTo>
                    <a:cubicBezTo>
                      <a:pt x="668" y="3960"/>
                      <a:pt x="668" y="3994"/>
                      <a:pt x="618" y="3977"/>
                    </a:cubicBezTo>
                    <a:cubicBezTo>
                      <a:pt x="618" y="3977"/>
                      <a:pt x="602" y="3894"/>
                      <a:pt x="635" y="3877"/>
                    </a:cubicBezTo>
                    <a:cubicBezTo>
                      <a:pt x="652" y="3827"/>
                      <a:pt x="618" y="3827"/>
                      <a:pt x="585" y="3810"/>
                    </a:cubicBezTo>
                    <a:cubicBezTo>
                      <a:pt x="618" y="3793"/>
                      <a:pt x="618" y="3793"/>
                      <a:pt x="585" y="3777"/>
                    </a:cubicBezTo>
                    <a:cubicBezTo>
                      <a:pt x="602" y="3760"/>
                      <a:pt x="602" y="3777"/>
                      <a:pt x="618" y="3777"/>
                    </a:cubicBezTo>
                    <a:cubicBezTo>
                      <a:pt x="618" y="3743"/>
                      <a:pt x="568" y="3743"/>
                      <a:pt x="585" y="3710"/>
                    </a:cubicBezTo>
                    <a:cubicBezTo>
                      <a:pt x="551" y="3727"/>
                      <a:pt x="551" y="3676"/>
                      <a:pt x="551" y="3643"/>
                    </a:cubicBezTo>
                    <a:cubicBezTo>
                      <a:pt x="501" y="3626"/>
                      <a:pt x="485" y="3660"/>
                      <a:pt x="468" y="3610"/>
                    </a:cubicBezTo>
                    <a:cubicBezTo>
                      <a:pt x="451" y="3626"/>
                      <a:pt x="485" y="3643"/>
                      <a:pt x="468" y="3676"/>
                    </a:cubicBezTo>
                    <a:cubicBezTo>
                      <a:pt x="518" y="3626"/>
                      <a:pt x="518" y="3727"/>
                      <a:pt x="535" y="3760"/>
                    </a:cubicBezTo>
                    <a:cubicBezTo>
                      <a:pt x="501" y="3777"/>
                      <a:pt x="501" y="3777"/>
                      <a:pt x="485" y="3827"/>
                    </a:cubicBezTo>
                    <a:cubicBezTo>
                      <a:pt x="468" y="3827"/>
                      <a:pt x="451" y="3810"/>
                      <a:pt x="451" y="3793"/>
                    </a:cubicBezTo>
                    <a:cubicBezTo>
                      <a:pt x="451" y="3777"/>
                      <a:pt x="468" y="3777"/>
                      <a:pt x="485" y="3777"/>
                    </a:cubicBezTo>
                    <a:cubicBezTo>
                      <a:pt x="468" y="3760"/>
                      <a:pt x="468" y="3743"/>
                      <a:pt x="468" y="3710"/>
                    </a:cubicBezTo>
                    <a:cubicBezTo>
                      <a:pt x="468" y="3710"/>
                      <a:pt x="451" y="3710"/>
                      <a:pt x="451" y="3710"/>
                    </a:cubicBezTo>
                    <a:cubicBezTo>
                      <a:pt x="451" y="3710"/>
                      <a:pt x="468" y="3676"/>
                      <a:pt x="434" y="3676"/>
                    </a:cubicBezTo>
                    <a:cubicBezTo>
                      <a:pt x="501" y="3643"/>
                      <a:pt x="368" y="3610"/>
                      <a:pt x="434" y="3576"/>
                    </a:cubicBezTo>
                    <a:cubicBezTo>
                      <a:pt x="401" y="3526"/>
                      <a:pt x="401" y="3676"/>
                      <a:pt x="418" y="3643"/>
                    </a:cubicBezTo>
                    <a:cubicBezTo>
                      <a:pt x="401" y="3710"/>
                      <a:pt x="401" y="3810"/>
                      <a:pt x="368" y="3793"/>
                    </a:cubicBezTo>
                    <a:cubicBezTo>
                      <a:pt x="334" y="3860"/>
                      <a:pt x="401" y="3827"/>
                      <a:pt x="368" y="3877"/>
                    </a:cubicBezTo>
                    <a:cubicBezTo>
                      <a:pt x="334" y="3894"/>
                      <a:pt x="334" y="3860"/>
                      <a:pt x="334" y="3844"/>
                    </a:cubicBezTo>
                    <a:cubicBezTo>
                      <a:pt x="301" y="3844"/>
                      <a:pt x="301" y="3877"/>
                      <a:pt x="267" y="3877"/>
                    </a:cubicBezTo>
                    <a:cubicBezTo>
                      <a:pt x="284" y="3944"/>
                      <a:pt x="217" y="3960"/>
                      <a:pt x="217" y="3910"/>
                    </a:cubicBezTo>
                    <a:cubicBezTo>
                      <a:pt x="167" y="3944"/>
                      <a:pt x="150" y="3977"/>
                      <a:pt x="84" y="3977"/>
                    </a:cubicBezTo>
                    <a:cubicBezTo>
                      <a:pt x="117" y="3994"/>
                      <a:pt x="100" y="4027"/>
                      <a:pt x="134" y="4061"/>
                    </a:cubicBezTo>
                    <a:cubicBezTo>
                      <a:pt x="100" y="4111"/>
                      <a:pt x="84" y="4044"/>
                      <a:pt x="50" y="4044"/>
                    </a:cubicBezTo>
                    <a:cubicBezTo>
                      <a:pt x="67" y="4094"/>
                      <a:pt x="84" y="4111"/>
                      <a:pt x="67" y="4161"/>
                    </a:cubicBezTo>
                    <a:cubicBezTo>
                      <a:pt x="50" y="4128"/>
                      <a:pt x="67" y="4178"/>
                      <a:pt x="17" y="4144"/>
                    </a:cubicBezTo>
                    <a:cubicBezTo>
                      <a:pt x="33" y="4178"/>
                      <a:pt x="50" y="4178"/>
                      <a:pt x="17" y="4194"/>
                    </a:cubicBezTo>
                    <a:cubicBezTo>
                      <a:pt x="33" y="4194"/>
                      <a:pt x="67" y="4245"/>
                      <a:pt x="50" y="4211"/>
                    </a:cubicBezTo>
                    <a:cubicBezTo>
                      <a:pt x="33" y="4228"/>
                      <a:pt x="33" y="4228"/>
                      <a:pt x="50" y="4228"/>
                    </a:cubicBezTo>
                    <a:lnTo>
                      <a:pt x="50" y="4245"/>
                    </a:lnTo>
                    <a:cubicBezTo>
                      <a:pt x="67" y="4245"/>
                      <a:pt x="84" y="4228"/>
                      <a:pt x="67" y="4178"/>
                    </a:cubicBezTo>
                    <a:cubicBezTo>
                      <a:pt x="84" y="4194"/>
                      <a:pt x="100" y="4228"/>
                      <a:pt x="117" y="4245"/>
                    </a:cubicBezTo>
                    <a:cubicBezTo>
                      <a:pt x="117" y="4261"/>
                      <a:pt x="100" y="4261"/>
                      <a:pt x="100" y="4278"/>
                    </a:cubicBezTo>
                    <a:cubicBezTo>
                      <a:pt x="84" y="4245"/>
                      <a:pt x="50" y="4245"/>
                      <a:pt x="50" y="4278"/>
                    </a:cubicBezTo>
                    <a:cubicBezTo>
                      <a:pt x="33" y="4261"/>
                      <a:pt x="33" y="4245"/>
                      <a:pt x="17" y="4211"/>
                    </a:cubicBezTo>
                    <a:cubicBezTo>
                      <a:pt x="17" y="4211"/>
                      <a:pt x="17" y="4211"/>
                      <a:pt x="17" y="4211"/>
                    </a:cubicBezTo>
                    <a:close/>
                    <a:moveTo>
                      <a:pt x="17" y="4495"/>
                    </a:moveTo>
                    <a:lnTo>
                      <a:pt x="17" y="4629"/>
                    </a:lnTo>
                    <a:cubicBezTo>
                      <a:pt x="50" y="4612"/>
                      <a:pt x="117" y="4646"/>
                      <a:pt x="100" y="4579"/>
                    </a:cubicBezTo>
                    <a:cubicBezTo>
                      <a:pt x="84" y="4579"/>
                      <a:pt x="84" y="4595"/>
                      <a:pt x="84" y="4612"/>
                    </a:cubicBezTo>
                    <a:cubicBezTo>
                      <a:pt x="67" y="4595"/>
                      <a:pt x="67" y="4595"/>
                      <a:pt x="50" y="4579"/>
                    </a:cubicBezTo>
                    <a:cubicBezTo>
                      <a:pt x="67" y="4562"/>
                      <a:pt x="84" y="4545"/>
                      <a:pt x="100" y="4545"/>
                    </a:cubicBezTo>
                    <a:cubicBezTo>
                      <a:pt x="100" y="4529"/>
                      <a:pt x="84" y="4529"/>
                      <a:pt x="100" y="4512"/>
                    </a:cubicBezTo>
                    <a:cubicBezTo>
                      <a:pt x="50" y="4512"/>
                      <a:pt x="33" y="4512"/>
                      <a:pt x="17" y="4495"/>
                    </a:cubicBezTo>
                    <a:close/>
                    <a:moveTo>
                      <a:pt x="17" y="4796"/>
                    </a:moveTo>
                    <a:lnTo>
                      <a:pt x="17" y="4846"/>
                    </a:lnTo>
                    <a:cubicBezTo>
                      <a:pt x="33" y="4846"/>
                      <a:pt x="50" y="4846"/>
                      <a:pt x="67" y="4846"/>
                    </a:cubicBezTo>
                    <a:cubicBezTo>
                      <a:pt x="67" y="4829"/>
                      <a:pt x="33" y="4813"/>
                      <a:pt x="17" y="4796"/>
                    </a:cubicBezTo>
                    <a:close/>
                    <a:moveTo>
                      <a:pt x="17" y="5030"/>
                    </a:moveTo>
                    <a:cubicBezTo>
                      <a:pt x="17" y="5030"/>
                      <a:pt x="17" y="5030"/>
                      <a:pt x="17" y="5030"/>
                    </a:cubicBezTo>
                    <a:cubicBezTo>
                      <a:pt x="17" y="5013"/>
                      <a:pt x="33" y="5013"/>
                      <a:pt x="50" y="4996"/>
                    </a:cubicBezTo>
                    <a:cubicBezTo>
                      <a:pt x="17" y="4980"/>
                      <a:pt x="84" y="4946"/>
                      <a:pt x="50" y="4896"/>
                    </a:cubicBezTo>
                    <a:cubicBezTo>
                      <a:pt x="67" y="4896"/>
                      <a:pt x="67" y="4879"/>
                      <a:pt x="84" y="4863"/>
                    </a:cubicBezTo>
                    <a:cubicBezTo>
                      <a:pt x="100" y="4879"/>
                      <a:pt x="84" y="4913"/>
                      <a:pt x="117" y="4913"/>
                    </a:cubicBezTo>
                    <a:cubicBezTo>
                      <a:pt x="150" y="4813"/>
                      <a:pt x="167" y="4762"/>
                      <a:pt x="184" y="4746"/>
                    </a:cubicBezTo>
                    <a:cubicBezTo>
                      <a:pt x="201" y="4712"/>
                      <a:pt x="134" y="4746"/>
                      <a:pt x="150" y="4696"/>
                    </a:cubicBezTo>
                    <a:cubicBezTo>
                      <a:pt x="184" y="4696"/>
                      <a:pt x="184" y="4712"/>
                      <a:pt x="201" y="4712"/>
                    </a:cubicBezTo>
                    <a:cubicBezTo>
                      <a:pt x="201" y="4679"/>
                      <a:pt x="201" y="4662"/>
                      <a:pt x="184" y="4662"/>
                    </a:cubicBezTo>
                    <a:cubicBezTo>
                      <a:pt x="184" y="4696"/>
                      <a:pt x="150" y="4679"/>
                      <a:pt x="134" y="4679"/>
                    </a:cubicBezTo>
                    <a:cubicBezTo>
                      <a:pt x="150" y="4662"/>
                      <a:pt x="150" y="4629"/>
                      <a:pt x="134" y="4629"/>
                    </a:cubicBezTo>
                    <a:cubicBezTo>
                      <a:pt x="117" y="4629"/>
                      <a:pt x="117" y="4646"/>
                      <a:pt x="100" y="4646"/>
                    </a:cubicBezTo>
                    <a:cubicBezTo>
                      <a:pt x="100" y="4579"/>
                      <a:pt x="150" y="4629"/>
                      <a:pt x="167" y="4646"/>
                    </a:cubicBezTo>
                    <a:cubicBezTo>
                      <a:pt x="184" y="4612"/>
                      <a:pt x="184" y="4579"/>
                      <a:pt x="184" y="4512"/>
                    </a:cubicBezTo>
                    <a:cubicBezTo>
                      <a:pt x="217" y="4529"/>
                      <a:pt x="217" y="4478"/>
                      <a:pt x="234" y="4478"/>
                    </a:cubicBezTo>
                    <a:cubicBezTo>
                      <a:pt x="267" y="4512"/>
                      <a:pt x="368" y="4495"/>
                      <a:pt x="351" y="4412"/>
                    </a:cubicBezTo>
                    <a:cubicBezTo>
                      <a:pt x="368" y="4428"/>
                      <a:pt x="384" y="4445"/>
                      <a:pt x="401" y="4445"/>
                    </a:cubicBezTo>
                    <a:cubicBezTo>
                      <a:pt x="401" y="4462"/>
                      <a:pt x="384" y="4462"/>
                      <a:pt x="384" y="4478"/>
                    </a:cubicBezTo>
                    <a:cubicBezTo>
                      <a:pt x="451" y="4512"/>
                      <a:pt x="468" y="4428"/>
                      <a:pt x="451" y="4361"/>
                    </a:cubicBezTo>
                    <a:cubicBezTo>
                      <a:pt x="485" y="4361"/>
                      <a:pt x="485" y="4361"/>
                      <a:pt x="501" y="4378"/>
                    </a:cubicBezTo>
                    <a:cubicBezTo>
                      <a:pt x="518" y="4361"/>
                      <a:pt x="501" y="4311"/>
                      <a:pt x="535" y="4311"/>
                    </a:cubicBezTo>
                    <a:cubicBezTo>
                      <a:pt x="535" y="4328"/>
                      <a:pt x="551" y="4328"/>
                      <a:pt x="551" y="4378"/>
                    </a:cubicBezTo>
                    <a:cubicBezTo>
                      <a:pt x="501" y="4378"/>
                      <a:pt x="501" y="4428"/>
                      <a:pt x="468" y="4412"/>
                    </a:cubicBezTo>
                    <a:cubicBezTo>
                      <a:pt x="468" y="4428"/>
                      <a:pt x="468" y="4462"/>
                      <a:pt x="485" y="4445"/>
                    </a:cubicBezTo>
                    <a:cubicBezTo>
                      <a:pt x="501" y="4495"/>
                      <a:pt x="485" y="4512"/>
                      <a:pt x="451" y="4512"/>
                    </a:cubicBezTo>
                    <a:cubicBezTo>
                      <a:pt x="468" y="4462"/>
                      <a:pt x="418" y="4545"/>
                      <a:pt x="401" y="4495"/>
                    </a:cubicBezTo>
                    <a:cubicBezTo>
                      <a:pt x="384" y="4512"/>
                      <a:pt x="384" y="4545"/>
                      <a:pt x="384" y="4579"/>
                    </a:cubicBezTo>
                    <a:cubicBezTo>
                      <a:pt x="334" y="4545"/>
                      <a:pt x="384" y="4579"/>
                      <a:pt x="351" y="4612"/>
                    </a:cubicBezTo>
                    <a:cubicBezTo>
                      <a:pt x="351" y="4562"/>
                      <a:pt x="301" y="4595"/>
                      <a:pt x="301" y="4595"/>
                    </a:cubicBezTo>
                    <a:lnTo>
                      <a:pt x="301" y="4646"/>
                    </a:lnTo>
                    <a:cubicBezTo>
                      <a:pt x="267" y="4662"/>
                      <a:pt x="267" y="4646"/>
                      <a:pt x="234" y="4662"/>
                    </a:cubicBezTo>
                    <a:cubicBezTo>
                      <a:pt x="267" y="4696"/>
                      <a:pt x="251" y="4712"/>
                      <a:pt x="234" y="4762"/>
                    </a:cubicBezTo>
                    <a:cubicBezTo>
                      <a:pt x="267" y="4746"/>
                      <a:pt x="301" y="4779"/>
                      <a:pt x="317" y="4762"/>
                    </a:cubicBezTo>
                    <a:cubicBezTo>
                      <a:pt x="267" y="4796"/>
                      <a:pt x="334" y="4829"/>
                      <a:pt x="284" y="4846"/>
                    </a:cubicBezTo>
                    <a:cubicBezTo>
                      <a:pt x="334" y="4829"/>
                      <a:pt x="284" y="4879"/>
                      <a:pt x="301" y="4879"/>
                    </a:cubicBezTo>
                    <a:cubicBezTo>
                      <a:pt x="334" y="4896"/>
                      <a:pt x="334" y="4863"/>
                      <a:pt x="351" y="4879"/>
                    </a:cubicBezTo>
                    <a:cubicBezTo>
                      <a:pt x="368" y="4913"/>
                      <a:pt x="384" y="4946"/>
                      <a:pt x="401" y="4896"/>
                    </a:cubicBezTo>
                    <a:lnTo>
                      <a:pt x="401" y="4963"/>
                    </a:lnTo>
                    <a:cubicBezTo>
                      <a:pt x="368" y="4980"/>
                      <a:pt x="368" y="4963"/>
                      <a:pt x="351" y="4946"/>
                    </a:cubicBezTo>
                    <a:cubicBezTo>
                      <a:pt x="334" y="4930"/>
                      <a:pt x="351" y="4896"/>
                      <a:pt x="334" y="4896"/>
                    </a:cubicBezTo>
                    <a:cubicBezTo>
                      <a:pt x="351" y="4963"/>
                      <a:pt x="301" y="4913"/>
                      <a:pt x="301" y="4930"/>
                    </a:cubicBezTo>
                    <a:cubicBezTo>
                      <a:pt x="301" y="4946"/>
                      <a:pt x="317" y="4946"/>
                      <a:pt x="317" y="4946"/>
                    </a:cubicBezTo>
                    <a:cubicBezTo>
                      <a:pt x="284" y="4980"/>
                      <a:pt x="284" y="4946"/>
                      <a:pt x="284" y="4930"/>
                    </a:cubicBezTo>
                    <a:cubicBezTo>
                      <a:pt x="267" y="4963"/>
                      <a:pt x="217" y="4930"/>
                      <a:pt x="234" y="4963"/>
                    </a:cubicBezTo>
                    <a:cubicBezTo>
                      <a:pt x="251" y="4996"/>
                      <a:pt x="217" y="5047"/>
                      <a:pt x="201" y="5047"/>
                    </a:cubicBezTo>
                    <a:cubicBezTo>
                      <a:pt x="184" y="5047"/>
                      <a:pt x="184" y="5013"/>
                      <a:pt x="184" y="4996"/>
                    </a:cubicBezTo>
                    <a:cubicBezTo>
                      <a:pt x="184" y="4996"/>
                      <a:pt x="201" y="4996"/>
                      <a:pt x="201" y="4980"/>
                    </a:cubicBezTo>
                    <a:cubicBezTo>
                      <a:pt x="184" y="4980"/>
                      <a:pt x="184" y="4980"/>
                      <a:pt x="184" y="4963"/>
                    </a:cubicBezTo>
                    <a:cubicBezTo>
                      <a:pt x="167" y="4996"/>
                      <a:pt x="184" y="4946"/>
                      <a:pt x="167" y="4946"/>
                    </a:cubicBezTo>
                    <a:cubicBezTo>
                      <a:pt x="150" y="4963"/>
                      <a:pt x="150" y="4930"/>
                      <a:pt x="134" y="4946"/>
                    </a:cubicBezTo>
                    <a:cubicBezTo>
                      <a:pt x="150" y="5013"/>
                      <a:pt x="167" y="4996"/>
                      <a:pt x="134" y="5013"/>
                    </a:cubicBezTo>
                    <a:cubicBezTo>
                      <a:pt x="150" y="5030"/>
                      <a:pt x="167" y="5030"/>
                      <a:pt x="184" y="5063"/>
                    </a:cubicBezTo>
                    <a:cubicBezTo>
                      <a:pt x="167" y="5097"/>
                      <a:pt x="150" y="5113"/>
                      <a:pt x="167" y="5147"/>
                    </a:cubicBezTo>
                    <a:cubicBezTo>
                      <a:pt x="100" y="5180"/>
                      <a:pt x="67" y="5147"/>
                      <a:pt x="17" y="5180"/>
                    </a:cubicBezTo>
                    <a:cubicBezTo>
                      <a:pt x="17" y="5180"/>
                      <a:pt x="17" y="5180"/>
                      <a:pt x="17" y="5163"/>
                    </a:cubicBezTo>
                    <a:lnTo>
                      <a:pt x="17" y="5030"/>
                    </a:lnTo>
                    <a:close/>
                    <a:moveTo>
                      <a:pt x="17" y="6333"/>
                    </a:moveTo>
                    <a:lnTo>
                      <a:pt x="17" y="6417"/>
                    </a:lnTo>
                    <a:cubicBezTo>
                      <a:pt x="33" y="6417"/>
                      <a:pt x="67" y="6417"/>
                      <a:pt x="67" y="6450"/>
                    </a:cubicBezTo>
                    <a:cubicBezTo>
                      <a:pt x="84" y="6433"/>
                      <a:pt x="100" y="6417"/>
                      <a:pt x="117" y="6383"/>
                    </a:cubicBezTo>
                    <a:cubicBezTo>
                      <a:pt x="84" y="6383"/>
                      <a:pt x="50" y="6383"/>
                      <a:pt x="17" y="6316"/>
                    </a:cubicBezTo>
                    <a:cubicBezTo>
                      <a:pt x="17" y="6316"/>
                      <a:pt x="17" y="6316"/>
                      <a:pt x="17" y="6333"/>
                    </a:cubicBezTo>
                    <a:close/>
                    <a:moveTo>
                      <a:pt x="17" y="6818"/>
                    </a:moveTo>
                    <a:lnTo>
                      <a:pt x="17" y="6818"/>
                    </a:lnTo>
                    <a:lnTo>
                      <a:pt x="17" y="6818"/>
                    </a:lnTo>
                    <a:close/>
                    <a:moveTo>
                      <a:pt x="1353" y="6951"/>
                    </a:moveTo>
                    <a:cubicBezTo>
                      <a:pt x="1437" y="6918"/>
                      <a:pt x="1537" y="6901"/>
                      <a:pt x="1621" y="6868"/>
                    </a:cubicBezTo>
                    <a:cubicBezTo>
                      <a:pt x="1621" y="6851"/>
                      <a:pt x="1621" y="6834"/>
                      <a:pt x="1604" y="6818"/>
                    </a:cubicBezTo>
                    <a:cubicBezTo>
                      <a:pt x="1621" y="6818"/>
                      <a:pt x="1621" y="6851"/>
                      <a:pt x="1637" y="6851"/>
                    </a:cubicBezTo>
                    <a:cubicBezTo>
                      <a:pt x="1671" y="6851"/>
                      <a:pt x="1637" y="6768"/>
                      <a:pt x="1621" y="6734"/>
                    </a:cubicBezTo>
                    <a:cubicBezTo>
                      <a:pt x="1537" y="6768"/>
                      <a:pt x="1470" y="6768"/>
                      <a:pt x="1370" y="6784"/>
                    </a:cubicBezTo>
                    <a:cubicBezTo>
                      <a:pt x="1387" y="6801"/>
                      <a:pt x="1387" y="6834"/>
                      <a:pt x="1404" y="6818"/>
                    </a:cubicBezTo>
                    <a:cubicBezTo>
                      <a:pt x="1404" y="6868"/>
                      <a:pt x="1370" y="6868"/>
                      <a:pt x="1370" y="6918"/>
                    </a:cubicBezTo>
                    <a:cubicBezTo>
                      <a:pt x="1387" y="6918"/>
                      <a:pt x="1370" y="6868"/>
                      <a:pt x="1404" y="6884"/>
                    </a:cubicBezTo>
                    <a:cubicBezTo>
                      <a:pt x="1404" y="6918"/>
                      <a:pt x="1370" y="6935"/>
                      <a:pt x="1353" y="6951"/>
                    </a:cubicBezTo>
                    <a:cubicBezTo>
                      <a:pt x="1353" y="6951"/>
                      <a:pt x="1353" y="6951"/>
                      <a:pt x="1353" y="6951"/>
                    </a:cubicBezTo>
                    <a:close/>
                    <a:moveTo>
                      <a:pt x="1805" y="6818"/>
                    </a:moveTo>
                    <a:lnTo>
                      <a:pt x="1838" y="6801"/>
                    </a:lnTo>
                    <a:cubicBezTo>
                      <a:pt x="1838" y="6801"/>
                      <a:pt x="1838" y="6801"/>
                      <a:pt x="1838" y="6784"/>
                    </a:cubicBezTo>
                    <a:cubicBezTo>
                      <a:pt x="1805" y="6784"/>
                      <a:pt x="1805" y="6801"/>
                      <a:pt x="1805" y="6818"/>
                    </a:cubicBezTo>
                    <a:close/>
                    <a:moveTo>
                      <a:pt x="1888" y="6784"/>
                    </a:moveTo>
                    <a:cubicBezTo>
                      <a:pt x="1905" y="6784"/>
                      <a:pt x="1938" y="6784"/>
                      <a:pt x="1972" y="6768"/>
                    </a:cubicBezTo>
                    <a:cubicBezTo>
                      <a:pt x="1955" y="6734"/>
                      <a:pt x="1955" y="6717"/>
                      <a:pt x="1938" y="6651"/>
                    </a:cubicBezTo>
                    <a:cubicBezTo>
                      <a:pt x="1922" y="6651"/>
                      <a:pt x="1922" y="6684"/>
                      <a:pt x="1888" y="6667"/>
                    </a:cubicBezTo>
                    <a:cubicBezTo>
                      <a:pt x="1871" y="6701"/>
                      <a:pt x="1871" y="6734"/>
                      <a:pt x="1855" y="6734"/>
                    </a:cubicBezTo>
                    <a:cubicBezTo>
                      <a:pt x="1855" y="6751"/>
                      <a:pt x="1871" y="6768"/>
                      <a:pt x="1888" y="6784"/>
                    </a:cubicBezTo>
                    <a:close/>
                    <a:moveTo>
                      <a:pt x="2105" y="6734"/>
                    </a:moveTo>
                    <a:cubicBezTo>
                      <a:pt x="2139" y="6717"/>
                      <a:pt x="2172" y="6717"/>
                      <a:pt x="2206" y="6717"/>
                    </a:cubicBezTo>
                    <a:cubicBezTo>
                      <a:pt x="2206" y="6684"/>
                      <a:pt x="2189" y="6667"/>
                      <a:pt x="2189" y="6634"/>
                    </a:cubicBezTo>
                    <a:cubicBezTo>
                      <a:pt x="2139" y="6651"/>
                      <a:pt x="2139" y="6684"/>
                      <a:pt x="2089" y="6684"/>
                    </a:cubicBezTo>
                    <a:cubicBezTo>
                      <a:pt x="2089" y="6717"/>
                      <a:pt x="2105" y="6717"/>
                      <a:pt x="2105" y="6734"/>
                    </a:cubicBezTo>
                    <a:close/>
                    <a:moveTo>
                      <a:pt x="6951" y="6300"/>
                    </a:moveTo>
                    <a:cubicBezTo>
                      <a:pt x="6968" y="6300"/>
                      <a:pt x="7001" y="6300"/>
                      <a:pt x="7018" y="6283"/>
                    </a:cubicBezTo>
                    <a:cubicBezTo>
                      <a:pt x="7001" y="6283"/>
                      <a:pt x="6984" y="6283"/>
                      <a:pt x="6984" y="6250"/>
                    </a:cubicBezTo>
                    <a:cubicBezTo>
                      <a:pt x="6968" y="6266"/>
                      <a:pt x="6968" y="6283"/>
                      <a:pt x="6951" y="6300"/>
                    </a:cubicBezTo>
                    <a:close/>
                    <a:moveTo>
                      <a:pt x="12632" y="6183"/>
                    </a:moveTo>
                    <a:lnTo>
                      <a:pt x="12565" y="6166"/>
                    </a:lnTo>
                    <a:cubicBezTo>
                      <a:pt x="12548" y="6199"/>
                      <a:pt x="12565" y="6250"/>
                      <a:pt x="12582" y="6283"/>
                    </a:cubicBezTo>
                    <a:cubicBezTo>
                      <a:pt x="12632" y="6266"/>
                      <a:pt x="12632" y="6233"/>
                      <a:pt x="12632" y="6183"/>
                    </a:cubicBezTo>
                    <a:close/>
                    <a:moveTo>
                      <a:pt x="12097" y="6032"/>
                    </a:moveTo>
                    <a:lnTo>
                      <a:pt x="12047" y="6016"/>
                    </a:lnTo>
                    <a:cubicBezTo>
                      <a:pt x="12047" y="6066"/>
                      <a:pt x="12064" y="6099"/>
                      <a:pt x="12064" y="6166"/>
                    </a:cubicBezTo>
                    <a:cubicBezTo>
                      <a:pt x="12097" y="6133"/>
                      <a:pt x="12064" y="6066"/>
                      <a:pt x="12097" y="6032"/>
                    </a:cubicBezTo>
                    <a:close/>
                    <a:moveTo>
                      <a:pt x="11044" y="5732"/>
                    </a:moveTo>
                    <a:lnTo>
                      <a:pt x="11028" y="5732"/>
                    </a:lnTo>
                    <a:cubicBezTo>
                      <a:pt x="11028" y="5732"/>
                      <a:pt x="11028" y="5732"/>
                      <a:pt x="11044" y="5732"/>
                    </a:cubicBezTo>
                    <a:close/>
                    <a:moveTo>
                      <a:pt x="8973" y="5163"/>
                    </a:moveTo>
                    <a:cubicBezTo>
                      <a:pt x="8922" y="5147"/>
                      <a:pt x="8872" y="5147"/>
                      <a:pt x="8822" y="5130"/>
                    </a:cubicBezTo>
                    <a:lnTo>
                      <a:pt x="8822" y="5130"/>
                    </a:lnTo>
                    <a:cubicBezTo>
                      <a:pt x="8839" y="5147"/>
                      <a:pt x="8872" y="5163"/>
                      <a:pt x="8889" y="5163"/>
                    </a:cubicBezTo>
                    <a:cubicBezTo>
                      <a:pt x="8906" y="5180"/>
                      <a:pt x="8889" y="5180"/>
                      <a:pt x="8872" y="5180"/>
                    </a:cubicBezTo>
                    <a:cubicBezTo>
                      <a:pt x="8889" y="5214"/>
                      <a:pt x="8906" y="5214"/>
                      <a:pt x="8906" y="5230"/>
                    </a:cubicBezTo>
                    <a:cubicBezTo>
                      <a:pt x="8956" y="5230"/>
                      <a:pt x="8956" y="5197"/>
                      <a:pt x="8939" y="5180"/>
                    </a:cubicBezTo>
                    <a:cubicBezTo>
                      <a:pt x="8956" y="5180"/>
                      <a:pt x="8956" y="5180"/>
                      <a:pt x="8973" y="5163"/>
                    </a:cubicBezTo>
                    <a:close/>
                    <a:moveTo>
                      <a:pt x="7886" y="4896"/>
                    </a:moveTo>
                    <a:lnTo>
                      <a:pt x="7853" y="4896"/>
                    </a:lnTo>
                    <a:cubicBezTo>
                      <a:pt x="7836" y="4896"/>
                      <a:pt x="7836" y="4930"/>
                      <a:pt x="7836" y="4946"/>
                    </a:cubicBezTo>
                    <a:cubicBezTo>
                      <a:pt x="7836" y="4963"/>
                      <a:pt x="7853" y="4963"/>
                      <a:pt x="7853" y="4980"/>
                    </a:cubicBezTo>
                    <a:cubicBezTo>
                      <a:pt x="7886" y="4980"/>
                      <a:pt x="7886" y="4946"/>
                      <a:pt x="7903" y="4930"/>
                    </a:cubicBezTo>
                    <a:cubicBezTo>
                      <a:pt x="7903" y="4913"/>
                      <a:pt x="7903" y="4913"/>
                      <a:pt x="7886" y="4896"/>
                    </a:cubicBezTo>
                    <a:close/>
                    <a:moveTo>
                      <a:pt x="7369" y="4779"/>
                    </a:moveTo>
                    <a:lnTo>
                      <a:pt x="7318" y="4762"/>
                    </a:lnTo>
                    <a:cubicBezTo>
                      <a:pt x="7302" y="4779"/>
                      <a:pt x="7252" y="4779"/>
                      <a:pt x="7268" y="4829"/>
                    </a:cubicBezTo>
                    <a:cubicBezTo>
                      <a:pt x="7318" y="4829"/>
                      <a:pt x="7318" y="4846"/>
                      <a:pt x="7352" y="4846"/>
                    </a:cubicBezTo>
                    <a:cubicBezTo>
                      <a:pt x="7369" y="4846"/>
                      <a:pt x="7369" y="4796"/>
                      <a:pt x="7335" y="4796"/>
                    </a:cubicBezTo>
                    <a:cubicBezTo>
                      <a:pt x="7352" y="4779"/>
                      <a:pt x="7352" y="4779"/>
                      <a:pt x="7369" y="4779"/>
                    </a:cubicBezTo>
                    <a:close/>
                    <a:moveTo>
                      <a:pt x="7018" y="4696"/>
                    </a:moveTo>
                    <a:lnTo>
                      <a:pt x="6968" y="4696"/>
                    </a:lnTo>
                    <a:cubicBezTo>
                      <a:pt x="6984" y="4729"/>
                      <a:pt x="7001" y="4712"/>
                      <a:pt x="7018" y="4696"/>
                    </a:cubicBezTo>
                    <a:close/>
                    <a:moveTo>
                      <a:pt x="6800" y="4662"/>
                    </a:moveTo>
                    <a:lnTo>
                      <a:pt x="6784" y="4662"/>
                    </a:lnTo>
                    <a:cubicBezTo>
                      <a:pt x="6784" y="4662"/>
                      <a:pt x="6784" y="4662"/>
                      <a:pt x="6784" y="4662"/>
                    </a:cubicBezTo>
                    <a:cubicBezTo>
                      <a:pt x="6784" y="4662"/>
                      <a:pt x="6784" y="4662"/>
                      <a:pt x="6784" y="4662"/>
                    </a:cubicBezTo>
                    <a:lnTo>
                      <a:pt x="6750" y="4662"/>
                    </a:lnTo>
                    <a:cubicBezTo>
                      <a:pt x="6750" y="4662"/>
                      <a:pt x="6767" y="4662"/>
                      <a:pt x="6767" y="4679"/>
                    </a:cubicBezTo>
                    <a:lnTo>
                      <a:pt x="6800" y="4679"/>
                    </a:lnTo>
                    <a:cubicBezTo>
                      <a:pt x="6800" y="4679"/>
                      <a:pt x="6800" y="4662"/>
                      <a:pt x="6800" y="4662"/>
                    </a:cubicBezTo>
                    <a:close/>
                    <a:moveTo>
                      <a:pt x="6366" y="4595"/>
                    </a:moveTo>
                    <a:lnTo>
                      <a:pt x="6299" y="4579"/>
                    </a:lnTo>
                    <a:cubicBezTo>
                      <a:pt x="6316" y="4612"/>
                      <a:pt x="6299" y="4629"/>
                      <a:pt x="6299" y="4679"/>
                    </a:cubicBezTo>
                    <a:cubicBezTo>
                      <a:pt x="6316" y="4662"/>
                      <a:pt x="6333" y="4629"/>
                      <a:pt x="6366" y="4629"/>
                    </a:cubicBezTo>
                    <a:cubicBezTo>
                      <a:pt x="6366" y="4612"/>
                      <a:pt x="6366" y="4595"/>
                      <a:pt x="6366" y="4595"/>
                    </a:cubicBezTo>
                    <a:close/>
                    <a:moveTo>
                      <a:pt x="5363" y="4395"/>
                    </a:moveTo>
                    <a:cubicBezTo>
                      <a:pt x="5347" y="4395"/>
                      <a:pt x="5330" y="4378"/>
                      <a:pt x="5330" y="4378"/>
                    </a:cubicBezTo>
                    <a:cubicBezTo>
                      <a:pt x="5330" y="4378"/>
                      <a:pt x="5330" y="4361"/>
                      <a:pt x="5330" y="4361"/>
                    </a:cubicBezTo>
                    <a:lnTo>
                      <a:pt x="5330" y="4361"/>
                    </a:lnTo>
                    <a:cubicBezTo>
                      <a:pt x="5297" y="4395"/>
                      <a:pt x="5297" y="4412"/>
                      <a:pt x="5280" y="4462"/>
                    </a:cubicBezTo>
                    <a:cubicBezTo>
                      <a:pt x="5313" y="4445"/>
                      <a:pt x="5297" y="4462"/>
                      <a:pt x="5313" y="4478"/>
                    </a:cubicBezTo>
                    <a:cubicBezTo>
                      <a:pt x="5363" y="4478"/>
                      <a:pt x="5347" y="4428"/>
                      <a:pt x="5363" y="4395"/>
                    </a:cubicBezTo>
                    <a:close/>
                    <a:moveTo>
                      <a:pt x="5531" y="4295"/>
                    </a:moveTo>
                    <a:cubicBezTo>
                      <a:pt x="5547" y="4295"/>
                      <a:pt x="5564" y="4295"/>
                      <a:pt x="5581" y="4295"/>
                    </a:cubicBezTo>
                    <a:lnTo>
                      <a:pt x="5597" y="4295"/>
                    </a:lnTo>
                    <a:cubicBezTo>
                      <a:pt x="5597" y="4295"/>
                      <a:pt x="5614" y="4295"/>
                      <a:pt x="5614" y="4278"/>
                    </a:cubicBezTo>
                    <a:cubicBezTo>
                      <a:pt x="5597" y="4245"/>
                      <a:pt x="5581" y="4245"/>
                      <a:pt x="5581" y="4194"/>
                    </a:cubicBezTo>
                    <a:cubicBezTo>
                      <a:pt x="5547" y="4211"/>
                      <a:pt x="5531" y="4194"/>
                      <a:pt x="5497" y="4178"/>
                    </a:cubicBezTo>
                    <a:cubicBezTo>
                      <a:pt x="5480" y="4194"/>
                      <a:pt x="5547" y="4245"/>
                      <a:pt x="5497" y="4245"/>
                    </a:cubicBezTo>
                    <a:cubicBezTo>
                      <a:pt x="5514" y="4261"/>
                      <a:pt x="5514" y="4295"/>
                      <a:pt x="5531" y="4295"/>
                    </a:cubicBezTo>
                    <a:close/>
                    <a:moveTo>
                      <a:pt x="5714" y="4295"/>
                    </a:moveTo>
                    <a:cubicBezTo>
                      <a:pt x="5748" y="4295"/>
                      <a:pt x="5781" y="4295"/>
                      <a:pt x="5815" y="4295"/>
                    </a:cubicBezTo>
                    <a:cubicBezTo>
                      <a:pt x="5798" y="4278"/>
                      <a:pt x="5764" y="4245"/>
                      <a:pt x="5731" y="4278"/>
                    </a:cubicBezTo>
                    <a:cubicBezTo>
                      <a:pt x="5714" y="4261"/>
                      <a:pt x="5764" y="4261"/>
                      <a:pt x="5748" y="4228"/>
                    </a:cubicBezTo>
                    <a:cubicBezTo>
                      <a:pt x="5731" y="4245"/>
                      <a:pt x="5731" y="4228"/>
                      <a:pt x="5731" y="4228"/>
                    </a:cubicBezTo>
                    <a:cubicBezTo>
                      <a:pt x="5714" y="4194"/>
                      <a:pt x="5664" y="4228"/>
                      <a:pt x="5648" y="4245"/>
                    </a:cubicBezTo>
                    <a:cubicBezTo>
                      <a:pt x="5648" y="4278"/>
                      <a:pt x="5681" y="4261"/>
                      <a:pt x="5681" y="4245"/>
                    </a:cubicBezTo>
                    <a:cubicBezTo>
                      <a:pt x="5681" y="4261"/>
                      <a:pt x="5698" y="4278"/>
                      <a:pt x="5714" y="4295"/>
                    </a:cubicBezTo>
                    <a:close/>
                    <a:moveTo>
                      <a:pt x="6316" y="4328"/>
                    </a:moveTo>
                    <a:lnTo>
                      <a:pt x="6349" y="4328"/>
                    </a:lnTo>
                    <a:cubicBezTo>
                      <a:pt x="6349" y="4328"/>
                      <a:pt x="6349" y="4311"/>
                      <a:pt x="6366" y="4295"/>
                    </a:cubicBezTo>
                    <a:cubicBezTo>
                      <a:pt x="6366" y="4295"/>
                      <a:pt x="6349" y="4295"/>
                      <a:pt x="6349" y="4295"/>
                    </a:cubicBezTo>
                    <a:lnTo>
                      <a:pt x="6249" y="4261"/>
                    </a:lnTo>
                    <a:cubicBezTo>
                      <a:pt x="6266" y="4278"/>
                      <a:pt x="6282" y="4328"/>
                      <a:pt x="6316" y="4328"/>
                    </a:cubicBezTo>
                    <a:close/>
                    <a:moveTo>
                      <a:pt x="9073" y="4829"/>
                    </a:moveTo>
                    <a:lnTo>
                      <a:pt x="9073" y="4829"/>
                    </a:lnTo>
                    <a:lnTo>
                      <a:pt x="9089" y="4829"/>
                    </a:lnTo>
                    <a:lnTo>
                      <a:pt x="9073" y="4829"/>
                    </a:lnTo>
                    <a:close/>
                    <a:moveTo>
                      <a:pt x="6683" y="4345"/>
                    </a:moveTo>
                    <a:lnTo>
                      <a:pt x="6667" y="4345"/>
                    </a:lnTo>
                    <a:cubicBezTo>
                      <a:pt x="6667" y="4345"/>
                      <a:pt x="6683" y="4361"/>
                      <a:pt x="6700" y="4345"/>
                    </a:cubicBezTo>
                    <a:cubicBezTo>
                      <a:pt x="6700" y="4345"/>
                      <a:pt x="6700" y="4345"/>
                      <a:pt x="6683" y="4345"/>
                    </a:cubicBezTo>
                    <a:close/>
                    <a:moveTo>
                      <a:pt x="6533" y="4311"/>
                    </a:moveTo>
                    <a:lnTo>
                      <a:pt x="6516" y="4311"/>
                    </a:lnTo>
                    <a:cubicBezTo>
                      <a:pt x="6516" y="4311"/>
                      <a:pt x="6533" y="4311"/>
                      <a:pt x="6533" y="4311"/>
                    </a:cubicBezTo>
                    <a:close/>
                    <a:moveTo>
                      <a:pt x="5297" y="4111"/>
                    </a:moveTo>
                    <a:lnTo>
                      <a:pt x="5280" y="4111"/>
                    </a:lnTo>
                    <a:cubicBezTo>
                      <a:pt x="5280" y="4111"/>
                      <a:pt x="5280" y="4111"/>
                      <a:pt x="5297" y="4128"/>
                    </a:cubicBezTo>
                    <a:cubicBezTo>
                      <a:pt x="5297" y="4128"/>
                      <a:pt x="5297" y="4111"/>
                      <a:pt x="5297" y="4111"/>
                    </a:cubicBezTo>
                    <a:close/>
                    <a:moveTo>
                      <a:pt x="5113" y="4077"/>
                    </a:moveTo>
                    <a:cubicBezTo>
                      <a:pt x="5063" y="4061"/>
                      <a:pt x="4996" y="4061"/>
                      <a:pt x="4946" y="4044"/>
                    </a:cubicBezTo>
                    <a:cubicBezTo>
                      <a:pt x="4946" y="4044"/>
                      <a:pt x="4946" y="4061"/>
                      <a:pt x="4946" y="4077"/>
                    </a:cubicBezTo>
                    <a:cubicBezTo>
                      <a:pt x="4979" y="4044"/>
                      <a:pt x="5029" y="4077"/>
                      <a:pt x="5029" y="4111"/>
                    </a:cubicBezTo>
                    <a:cubicBezTo>
                      <a:pt x="5079" y="4128"/>
                      <a:pt x="5113" y="4111"/>
                      <a:pt x="5130" y="4111"/>
                    </a:cubicBezTo>
                    <a:cubicBezTo>
                      <a:pt x="5130" y="4094"/>
                      <a:pt x="5130" y="4094"/>
                      <a:pt x="5113" y="4077"/>
                    </a:cubicBezTo>
                    <a:close/>
                    <a:moveTo>
                      <a:pt x="4695" y="3994"/>
                    </a:moveTo>
                    <a:cubicBezTo>
                      <a:pt x="4595" y="3977"/>
                      <a:pt x="4478" y="3960"/>
                      <a:pt x="4378" y="3944"/>
                    </a:cubicBezTo>
                    <a:cubicBezTo>
                      <a:pt x="4378" y="3944"/>
                      <a:pt x="4378" y="3944"/>
                      <a:pt x="4378" y="3960"/>
                    </a:cubicBezTo>
                    <a:cubicBezTo>
                      <a:pt x="4394" y="3960"/>
                      <a:pt x="4394" y="3977"/>
                      <a:pt x="4394" y="3977"/>
                    </a:cubicBezTo>
                    <a:cubicBezTo>
                      <a:pt x="4411" y="3994"/>
                      <a:pt x="4428" y="3977"/>
                      <a:pt x="4445" y="3977"/>
                    </a:cubicBezTo>
                    <a:cubicBezTo>
                      <a:pt x="4445" y="4027"/>
                      <a:pt x="4511" y="4027"/>
                      <a:pt x="4495" y="4077"/>
                    </a:cubicBezTo>
                    <a:cubicBezTo>
                      <a:pt x="4511" y="4077"/>
                      <a:pt x="4511" y="4077"/>
                      <a:pt x="4511" y="4077"/>
                    </a:cubicBezTo>
                    <a:cubicBezTo>
                      <a:pt x="4545" y="4094"/>
                      <a:pt x="4545" y="4027"/>
                      <a:pt x="4561" y="4061"/>
                    </a:cubicBezTo>
                    <a:cubicBezTo>
                      <a:pt x="4578" y="4044"/>
                      <a:pt x="4545" y="4011"/>
                      <a:pt x="4545" y="3994"/>
                    </a:cubicBezTo>
                    <a:cubicBezTo>
                      <a:pt x="4595" y="4044"/>
                      <a:pt x="4645" y="3977"/>
                      <a:pt x="4695" y="4027"/>
                    </a:cubicBezTo>
                    <a:cubicBezTo>
                      <a:pt x="4695" y="4027"/>
                      <a:pt x="4695" y="4011"/>
                      <a:pt x="4695" y="3994"/>
                    </a:cubicBezTo>
                    <a:close/>
                    <a:moveTo>
                      <a:pt x="4194" y="3894"/>
                    </a:moveTo>
                    <a:cubicBezTo>
                      <a:pt x="4194" y="3944"/>
                      <a:pt x="4227" y="3894"/>
                      <a:pt x="4244" y="3944"/>
                    </a:cubicBezTo>
                    <a:cubicBezTo>
                      <a:pt x="4160" y="3960"/>
                      <a:pt x="4277" y="3994"/>
                      <a:pt x="4328" y="4011"/>
                    </a:cubicBezTo>
                    <a:cubicBezTo>
                      <a:pt x="4277" y="4011"/>
                      <a:pt x="4328" y="4077"/>
                      <a:pt x="4311" y="4094"/>
                    </a:cubicBezTo>
                    <a:cubicBezTo>
                      <a:pt x="4311" y="4094"/>
                      <a:pt x="4311" y="4077"/>
                      <a:pt x="4328" y="4077"/>
                    </a:cubicBezTo>
                    <a:cubicBezTo>
                      <a:pt x="4344" y="4128"/>
                      <a:pt x="4294" y="4094"/>
                      <a:pt x="4311" y="4144"/>
                    </a:cubicBezTo>
                    <a:cubicBezTo>
                      <a:pt x="4328" y="4111"/>
                      <a:pt x="4311" y="4144"/>
                      <a:pt x="4328" y="4144"/>
                    </a:cubicBezTo>
                    <a:cubicBezTo>
                      <a:pt x="4344" y="4094"/>
                      <a:pt x="4361" y="4178"/>
                      <a:pt x="4378" y="4128"/>
                    </a:cubicBezTo>
                    <a:cubicBezTo>
                      <a:pt x="4378" y="4178"/>
                      <a:pt x="4445" y="4161"/>
                      <a:pt x="4428" y="4178"/>
                    </a:cubicBezTo>
                    <a:cubicBezTo>
                      <a:pt x="4411" y="4194"/>
                      <a:pt x="4378" y="4194"/>
                      <a:pt x="4394" y="4228"/>
                    </a:cubicBezTo>
                    <a:cubicBezTo>
                      <a:pt x="4328" y="4228"/>
                      <a:pt x="4277" y="4094"/>
                      <a:pt x="4211" y="4178"/>
                    </a:cubicBezTo>
                    <a:cubicBezTo>
                      <a:pt x="4211" y="4077"/>
                      <a:pt x="4194" y="4077"/>
                      <a:pt x="4177" y="4011"/>
                    </a:cubicBezTo>
                    <a:cubicBezTo>
                      <a:pt x="4127" y="4011"/>
                      <a:pt x="4077" y="4027"/>
                      <a:pt x="4027" y="4044"/>
                    </a:cubicBezTo>
                    <a:cubicBezTo>
                      <a:pt x="4027" y="4011"/>
                      <a:pt x="4060" y="4027"/>
                      <a:pt x="4044" y="3977"/>
                    </a:cubicBezTo>
                    <a:cubicBezTo>
                      <a:pt x="4060" y="3977"/>
                      <a:pt x="4060" y="4011"/>
                      <a:pt x="4094" y="3994"/>
                    </a:cubicBezTo>
                    <a:cubicBezTo>
                      <a:pt x="4094" y="3944"/>
                      <a:pt x="4094" y="3944"/>
                      <a:pt x="4110" y="3910"/>
                    </a:cubicBezTo>
                    <a:cubicBezTo>
                      <a:pt x="4077" y="3927"/>
                      <a:pt x="4044" y="3827"/>
                      <a:pt x="4010" y="3877"/>
                    </a:cubicBezTo>
                    <a:cubicBezTo>
                      <a:pt x="4010" y="3877"/>
                      <a:pt x="3993" y="3860"/>
                      <a:pt x="4010" y="3844"/>
                    </a:cubicBezTo>
                    <a:cubicBezTo>
                      <a:pt x="4044" y="3860"/>
                      <a:pt x="4094" y="3877"/>
                      <a:pt x="4127" y="3877"/>
                    </a:cubicBezTo>
                    <a:cubicBezTo>
                      <a:pt x="4127" y="3894"/>
                      <a:pt x="4144" y="3894"/>
                      <a:pt x="4144" y="3894"/>
                    </a:cubicBezTo>
                    <a:cubicBezTo>
                      <a:pt x="4144" y="3894"/>
                      <a:pt x="4144" y="3894"/>
                      <a:pt x="4144" y="3894"/>
                    </a:cubicBezTo>
                    <a:lnTo>
                      <a:pt x="4177" y="3894"/>
                    </a:lnTo>
                    <a:cubicBezTo>
                      <a:pt x="4160" y="3910"/>
                      <a:pt x="4160" y="3894"/>
                      <a:pt x="4194" y="3894"/>
                    </a:cubicBezTo>
                    <a:close/>
                    <a:moveTo>
                      <a:pt x="3927" y="3827"/>
                    </a:moveTo>
                    <a:cubicBezTo>
                      <a:pt x="3893" y="3827"/>
                      <a:pt x="3860" y="3810"/>
                      <a:pt x="3826" y="3810"/>
                    </a:cubicBezTo>
                    <a:cubicBezTo>
                      <a:pt x="3826" y="3827"/>
                      <a:pt x="3843" y="3844"/>
                      <a:pt x="3843" y="3860"/>
                    </a:cubicBezTo>
                    <a:cubicBezTo>
                      <a:pt x="3843" y="3894"/>
                      <a:pt x="3810" y="3827"/>
                      <a:pt x="3826" y="3877"/>
                    </a:cubicBezTo>
                    <a:cubicBezTo>
                      <a:pt x="3810" y="3877"/>
                      <a:pt x="3810" y="3844"/>
                      <a:pt x="3793" y="3877"/>
                    </a:cubicBezTo>
                    <a:cubicBezTo>
                      <a:pt x="3843" y="3927"/>
                      <a:pt x="3876" y="3844"/>
                      <a:pt x="3927" y="3877"/>
                    </a:cubicBezTo>
                    <a:cubicBezTo>
                      <a:pt x="3943" y="3860"/>
                      <a:pt x="3927" y="3844"/>
                      <a:pt x="3927" y="3827"/>
                    </a:cubicBezTo>
                    <a:close/>
                    <a:moveTo>
                      <a:pt x="3058" y="3426"/>
                    </a:moveTo>
                    <a:cubicBezTo>
                      <a:pt x="3041" y="3409"/>
                      <a:pt x="3041" y="3392"/>
                      <a:pt x="3024" y="3376"/>
                    </a:cubicBezTo>
                    <a:lnTo>
                      <a:pt x="3024" y="3376"/>
                    </a:lnTo>
                    <a:cubicBezTo>
                      <a:pt x="3008" y="3409"/>
                      <a:pt x="3041" y="3426"/>
                      <a:pt x="2991" y="3443"/>
                    </a:cubicBezTo>
                    <a:cubicBezTo>
                      <a:pt x="3008" y="3493"/>
                      <a:pt x="3024" y="3443"/>
                      <a:pt x="3058" y="3476"/>
                    </a:cubicBezTo>
                    <a:cubicBezTo>
                      <a:pt x="3058" y="3459"/>
                      <a:pt x="3058" y="3443"/>
                      <a:pt x="3058" y="3426"/>
                    </a:cubicBezTo>
                    <a:close/>
                    <a:moveTo>
                      <a:pt x="3125" y="2757"/>
                    </a:moveTo>
                    <a:cubicBezTo>
                      <a:pt x="3141" y="2741"/>
                      <a:pt x="3158" y="2724"/>
                      <a:pt x="3175" y="2707"/>
                    </a:cubicBezTo>
                    <a:cubicBezTo>
                      <a:pt x="3175" y="2707"/>
                      <a:pt x="3175" y="2707"/>
                      <a:pt x="3175" y="2707"/>
                    </a:cubicBezTo>
                    <a:cubicBezTo>
                      <a:pt x="3108" y="2674"/>
                      <a:pt x="3074" y="2607"/>
                      <a:pt x="3041" y="2540"/>
                    </a:cubicBezTo>
                    <a:cubicBezTo>
                      <a:pt x="3024" y="2540"/>
                      <a:pt x="3024" y="2574"/>
                      <a:pt x="2991" y="2557"/>
                    </a:cubicBezTo>
                    <a:cubicBezTo>
                      <a:pt x="2957" y="2691"/>
                      <a:pt x="3058" y="2707"/>
                      <a:pt x="3058" y="2741"/>
                    </a:cubicBezTo>
                    <a:cubicBezTo>
                      <a:pt x="3074" y="2724"/>
                      <a:pt x="3125" y="2774"/>
                      <a:pt x="3108" y="2741"/>
                    </a:cubicBezTo>
                    <a:cubicBezTo>
                      <a:pt x="3108" y="2741"/>
                      <a:pt x="3125" y="2741"/>
                      <a:pt x="3125" y="2757"/>
                    </a:cubicBezTo>
                    <a:close/>
                    <a:moveTo>
                      <a:pt x="3943" y="2340"/>
                    </a:moveTo>
                    <a:cubicBezTo>
                      <a:pt x="3993" y="2323"/>
                      <a:pt x="4044" y="2306"/>
                      <a:pt x="4094" y="2290"/>
                    </a:cubicBezTo>
                    <a:cubicBezTo>
                      <a:pt x="4127" y="2256"/>
                      <a:pt x="4144" y="2223"/>
                      <a:pt x="4194" y="2206"/>
                    </a:cubicBezTo>
                    <a:cubicBezTo>
                      <a:pt x="4177" y="2156"/>
                      <a:pt x="4144" y="2139"/>
                      <a:pt x="4110" y="2106"/>
                    </a:cubicBezTo>
                    <a:cubicBezTo>
                      <a:pt x="4077" y="2139"/>
                      <a:pt x="4110" y="2139"/>
                      <a:pt x="4060" y="2123"/>
                    </a:cubicBezTo>
                    <a:cubicBezTo>
                      <a:pt x="4060" y="2139"/>
                      <a:pt x="4060" y="2123"/>
                      <a:pt x="4044" y="2139"/>
                    </a:cubicBezTo>
                    <a:cubicBezTo>
                      <a:pt x="4060" y="2156"/>
                      <a:pt x="4060" y="2189"/>
                      <a:pt x="4077" y="2206"/>
                    </a:cubicBezTo>
                    <a:cubicBezTo>
                      <a:pt x="4044" y="2223"/>
                      <a:pt x="4044" y="2189"/>
                      <a:pt x="4027" y="2206"/>
                    </a:cubicBezTo>
                    <a:cubicBezTo>
                      <a:pt x="4027" y="2256"/>
                      <a:pt x="3993" y="2273"/>
                      <a:pt x="3943" y="2273"/>
                    </a:cubicBezTo>
                    <a:cubicBezTo>
                      <a:pt x="3960" y="2290"/>
                      <a:pt x="3960" y="2306"/>
                      <a:pt x="3943" y="2340"/>
                    </a:cubicBezTo>
                    <a:close/>
                    <a:moveTo>
                      <a:pt x="4411" y="2240"/>
                    </a:moveTo>
                    <a:cubicBezTo>
                      <a:pt x="4428" y="2223"/>
                      <a:pt x="4445" y="2223"/>
                      <a:pt x="4461" y="2223"/>
                    </a:cubicBezTo>
                    <a:cubicBezTo>
                      <a:pt x="4461" y="2206"/>
                      <a:pt x="4445" y="2206"/>
                      <a:pt x="4428" y="2173"/>
                    </a:cubicBezTo>
                    <a:cubicBezTo>
                      <a:pt x="4411" y="2189"/>
                      <a:pt x="4411" y="2206"/>
                      <a:pt x="4411" y="2240"/>
                    </a:cubicBezTo>
                    <a:close/>
                    <a:moveTo>
                      <a:pt x="4595" y="2206"/>
                    </a:moveTo>
                    <a:cubicBezTo>
                      <a:pt x="4645" y="2189"/>
                      <a:pt x="4712" y="2189"/>
                      <a:pt x="4762" y="2189"/>
                    </a:cubicBezTo>
                    <a:cubicBezTo>
                      <a:pt x="4779" y="2173"/>
                      <a:pt x="4779" y="2173"/>
                      <a:pt x="4779" y="2156"/>
                    </a:cubicBezTo>
                    <a:cubicBezTo>
                      <a:pt x="4745" y="2139"/>
                      <a:pt x="4729" y="2123"/>
                      <a:pt x="4729" y="2106"/>
                    </a:cubicBezTo>
                    <a:cubicBezTo>
                      <a:pt x="4662" y="2123"/>
                      <a:pt x="4678" y="2039"/>
                      <a:pt x="4612" y="2106"/>
                    </a:cubicBezTo>
                    <a:cubicBezTo>
                      <a:pt x="4595" y="2106"/>
                      <a:pt x="4595" y="2089"/>
                      <a:pt x="4595" y="2072"/>
                    </a:cubicBezTo>
                    <a:cubicBezTo>
                      <a:pt x="4578" y="2089"/>
                      <a:pt x="4578" y="2106"/>
                      <a:pt x="4561" y="2123"/>
                    </a:cubicBezTo>
                    <a:cubicBezTo>
                      <a:pt x="4578" y="2139"/>
                      <a:pt x="4578" y="2173"/>
                      <a:pt x="4595" y="2206"/>
                    </a:cubicBezTo>
                    <a:close/>
                    <a:moveTo>
                      <a:pt x="4962" y="2156"/>
                    </a:moveTo>
                    <a:lnTo>
                      <a:pt x="4979" y="2156"/>
                    </a:lnTo>
                    <a:cubicBezTo>
                      <a:pt x="4996" y="2123"/>
                      <a:pt x="4979" y="2089"/>
                      <a:pt x="4962" y="2056"/>
                    </a:cubicBezTo>
                    <a:cubicBezTo>
                      <a:pt x="4929" y="2056"/>
                      <a:pt x="4896" y="2056"/>
                      <a:pt x="4896" y="2106"/>
                    </a:cubicBezTo>
                    <a:cubicBezTo>
                      <a:pt x="4879" y="2106"/>
                      <a:pt x="4896" y="2072"/>
                      <a:pt x="4896" y="2072"/>
                    </a:cubicBezTo>
                    <a:cubicBezTo>
                      <a:pt x="4846" y="2106"/>
                      <a:pt x="4912" y="2139"/>
                      <a:pt x="4962" y="2156"/>
                    </a:cubicBezTo>
                    <a:close/>
                    <a:moveTo>
                      <a:pt x="5313" y="2123"/>
                    </a:moveTo>
                    <a:lnTo>
                      <a:pt x="5347" y="2123"/>
                    </a:lnTo>
                    <a:cubicBezTo>
                      <a:pt x="5347" y="2123"/>
                      <a:pt x="5363" y="2106"/>
                      <a:pt x="5363" y="2089"/>
                    </a:cubicBezTo>
                    <a:cubicBezTo>
                      <a:pt x="5347" y="2106"/>
                      <a:pt x="5330" y="2106"/>
                      <a:pt x="5313" y="2123"/>
                    </a:cubicBezTo>
                    <a:cubicBezTo>
                      <a:pt x="5313" y="2123"/>
                      <a:pt x="5313" y="2123"/>
                      <a:pt x="5313" y="2123"/>
                    </a:cubicBezTo>
                    <a:close/>
                    <a:moveTo>
                      <a:pt x="3158" y="702"/>
                    </a:moveTo>
                    <a:cubicBezTo>
                      <a:pt x="3158" y="719"/>
                      <a:pt x="3175" y="736"/>
                      <a:pt x="3191" y="752"/>
                    </a:cubicBezTo>
                    <a:cubicBezTo>
                      <a:pt x="3175" y="752"/>
                      <a:pt x="3158" y="752"/>
                      <a:pt x="3141" y="736"/>
                    </a:cubicBezTo>
                    <a:cubicBezTo>
                      <a:pt x="3175" y="752"/>
                      <a:pt x="3125" y="702"/>
                      <a:pt x="3158" y="702"/>
                    </a:cubicBezTo>
                    <a:close/>
                    <a:moveTo>
                      <a:pt x="3308" y="769"/>
                    </a:moveTo>
                    <a:cubicBezTo>
                      <a:pt x="3325" y="803"/>
                      <a:pt x="3358" y="836"/>
                      <a:pt x="3375" y="886"/>
                    </a:cubicBezTo>
                    <a:cubicBezTo>
                      <a:pt x="3375" y="853"/>
                      <a:pt x="3425" y="886"/>
                      <a:pt x="3425" y="869"/>
                    </a:cubicBezTo>
                    <a:cubicBezTo>
                      <a:pt x="3425" y="869"/>
                      <a:pt x="3425" y="903"/>
                      <a:pt x="3425" y="920"/>
                    </a:cubicBezTo>
                    <a:cubicBezTo>
                      <a:pt x="3409" y="936"/>
                      <a:pt x="3392" y="886"/>
                      <a:pt x="3392" y="920"/>
                    </a:cubicBezTo>
                    <a:lnTo>
                      <a:pt x="3392" y="920"/>
                    </a:lnTo>
                    <a:lnTo>
                      <a:pt x="3258" y="903"/>
                    </a:lnTo>
                    <a:cubicBezTo>
                      <a:pt x="3258" y="903"/>
                      <a:pt x="3258" y="903"/>
                      <a:pt x="3241" y="903"/>
                    </a:cubicBezTo>
                    <a:lnTo>
                      <a:pt x="3241" y="903"/>
                    </a:lnTo>
                    <a:lnTo>
                      <a:pt x="3191" y="903"/>
                    </a:lnTo>
                    <a:cubicBezTo>
                      <a:pt x="3175" y="886"/>
                      <a:pt x="3175" y="869"/>
                      <a:pt x="3158" y="886"/>
                    </a:cubicBezTo>
                    <a:cubicBezTo>
                      <a:pt x="3158" y="803"/>
                      <a:pt x="3225" y="853"/>
                      <a:pt x="3225" y="769"/>
                    </a:cubicBezTo>
                    <a:cubicBezTo>
                      <a:pt x="3275" y="786"/>
                      <a:pt x="3275" y="786"/>
                      <a:pt x="3308" y="769"/>
                    </a:cubicBezTo>
                    <a:close/>
                    <a:moveTo>
                      <a:pt x="8037" y="435"/>
                    </a:moveTo>
                    <a:cubicBezTo>
                      <a:pt x="8020" y="485"/>
                      <a:pt x="8037" y="502"/>
                      <a:pt x="8020" y="519"/>
                    </a:cubicBezTo>
                    <a:cubicBezTo>
                      <a:pt x="8003" y="502"/>
                      <a:pt x="7987" y="468"/>
                      <a:pt x="7970" y="468"/>
                    </a:cubicBezTo>
                    <a:cubicBezTo>
                      <a:pt x="7970" y="519"/>
                      <a:pt x="7937" y="468"/>
                      <a:pt x="7920" y="502"/>
                    </a:cubicBezTo>
                    <a:cubicBezTo>
                      <a:pt x="7920" y="468"/>
                      <a:pt x="7886" y="502"/>
                      <a:pt x="7870" y="468"/>
                    </a:cubicBezTo>
                    <a:cubicBezTo>
                      <a:pt x="7870" y="519"/>
                      <a:pt x="7820" y="485"/>
                      <a:pt x="7770" y="502"/>
                    </a:cubicBezTo>
                    <a:cubicBezTo>
                      <a:pt x="7770" y="485"/>
                      <a:pt x="7753" y="468"/>
                      <a:pt x="7736" y="452"/>
                    </a:cubicBezTo>
                    <a:cubicBezTo>
                      <a:pt x="7736" y="502"/>
                      <a:pt x="7703" y="535"/>
                      <a:pt x="7669" y="552"/>
                    </a:cubicBezTo>
                    <a:cubicBezTo>
                      <a:pt x="7669" y="502"/>
                      <a:pt x="7636" y="535"/>
                      <a:pt x="7619" y="535"/>
                    </a:cubicBezTo>
                    <a:cubicBezTo>
                      <a:pt x="7602" y="502"/>
                      <a:pt x="7586" y="468"/>
                      <a:pt x="7552" y="468"/>
                    </a:cubicBezTo>
                    <a:cubicBezTo>
                      <a:pt x="7569" y="351"/>
                      <a:pt x="7653" y="435"/>
                      <a:pt x="7703" y="385"/>
                    </a:cubicBezTo>
                    <a:cubicBezTo>
                      <a:pt x="7736" y="452"/>
                      <a:pt x="7836" y="435"/>
                      <a:pt x="7903" y="435"/>
                    </a:cubicBezTo>
                    <a:cubicBezTo>
                      <a:pt x="7886" y="418"/>
                      <a:pt x="7886" y="402"/>
                      <a:pt x="7903" y="402"/>
                    </a:cubicBezTo>
                    <a:cubicBezTo>
                      <a:pt x="7903" y="452"/>
                      <a:pt x="7937" y="418"/>
                      <a:pt x="7953" y="468"/>
                    </a:cubicBezTo>
                    <a:cubicBezTo>
                      <a:pt x="7970" y="452"/>
                      <a:pt x="8003" y="452"/>
                      <a:pt x="8037" y="435"/>
                    </a:cubicBezTo>
                    <a:close/>
                    <a:moveTo>
                      <a:pt x="685" y="3459"/>
                    </a:moveTo>
                    <a:cubicBezTo>
                      <a:pt x="668" y="3476"/>
                      <a:pt x="635" y="3543"/>
                      <a:pt x="685" y="3543"/>
                    </a:cubicBezTo>
                    <a:cubicBezTo>
                      <a:pt x="668" y="3559"/>
                      <a:pt x="652" y="3576"/>
                      <a:pt x="668" y="3610"/>
                    </a:cubicBezTo>
                    <a:cubicBezTo>
                      <a:pt x="635" y="3559"/>
                      <a:pt x="602" y="3526"/>
                      <a:pt x="585" y="3476"/>
                    </a:cubicBezTo>
                    <a:cubicBezTo>
                      <a:pt x="568" y="3476"/>
                      <a:pt x="551" y="3476"/>
                      <a:pt x="551" y="3459"/>
                    </a:cubicBezTo>
                    <a:cubicBezTo>
                      <a:pt x="518" y="3476"/>
                      <a:pt x="535" y="3493"/>
                      <a:pt x="568" y="3509"/>
                    </a:cubicBezTo>
                    <a:cubicBezTo>
                      <a:pt x="551" y="3543"/>
                      <a:pt x="518" y="3509"/>
                      <a:pt x="485" y="3509"/>
                    </a:cubicBezTo>
                    <a:cubicBezTo>
                      <a:pt x="485" y="3476"/>
                      <a:pt x="535" y="3459"/>
                      <a:pt x="485" y="3459"/>
                    </a:cubicBezTo>
                    <a:cubicBezTo>
                      <a:pt x="501" y="3443"/>
                      <a:pt x="501" y="3409"/>
                      <a:pt x="535" y="3409"/>
                    </a:cubicBezTo>
                    <a:cubicBezTo>
                      <a:pt x="518" y="3392"/>
                      <a:pt x="518" y="3376"/>
                      <a:pt x="518" y="3342"/>
                    </a:cubicBezTo>
                    <a:cubicBezTo>
                      <a:pt x="501" y="3359"/>
                      <a:pt x="485" y="3326"/>
                      <a:pt x="451" y="3342"/>
                    </a:cubicBezTo>
                    <a:cubicBezTo>
                      <a:pt x="434" y="3392"/>
                      <a:pt x="451" y="3359"/>
                      <a:pt x="468" y="3359"/>
                    </a:cubicBezTo>
                    <a:cubicBezTo>
                      <a:pt x="468" y="3392"/>
                      <a:pt x="451" y="3392"/>
                      <a:pt x="434" y="3392"/>
                    </a:cubicBezTo>
                    <a:cubicBezTo>
                      <a:pt x="434" y="3476"/>
                      <a:pt x="451" y="3476"/>
                      <a:pt x="401" y="3543"/>
                    </a:cubicBezTo>
                    <a:cubicBezTo>
                      <a:pt x="434" y="3576"/>
                      <a:pt x="451" y="3509"/>
                      <a:pt x="468" y="3509"/>
                    </a:cubicBezTo>
                    <a:cubicBezTo>
                      <a:pt x="501" y="3509"/>
                      <a:pt x="468" y="3543"/>
                      <a:pt x="451" y="3543"/>
                    </a:cubicBezTo>
                    <a:cubicBezTo>
                      <a:pt x="485" y="3576"/>
                      <a:pt x="485" y="3559"/>
                      <a:pt x="535" y="3559"/>
                    </a:cubicBezTo>
                    <a:cubicBezTo>
                      <a:pt x="551" y="3559"/>
                      <a:pt x="518" y="3593"/>
                      <a:pt x="535" y="3610"/>
                    </a:cubicBezTo>
                    <a:cubicBezTo>
                      <a:pt x="551" y="3626"/>
                      <a:pt x="551" y="3610"/>
                      <a:pt x="535" y="3610"/>
                    </a:cubicBezTo>
                    <a:cubicBezTo>
                      <a:pt x="551" y="3576"/>
                      <a:pt x="635" y="3676"/>
                      <a:pt x="635" y="3610"/>
                    </a:cubicBezTo>
                    <a:cubicBezTo>
                      <a:pt x="668" y="3610"/>
                      <a:pt x="652" y="3626"/>
                      <a:pt x="652" y="3660"/>
                    </a:cubicBezTo>
                    <a:cubicBezTo>
                      <a:pt x="668" y="3660"/>
                      <a:pt x="685" y="3643"/>
                      <a:pt x="702" y="3676"/>
                    </a:cubicBezTo>
                    <a:cubicBezTo>
                      <a:pt x="752" y="3626"/>
                      <a:pt x="769" y="3476"/>
                      <a:pt x="685" y="3459"/>
                    </a:cubicBezTo>
                    <a:close/>
                    <a:moveTo>
                      <a:pt x="1053" y="2056"/>
                    </a:moveTo>
                    <a:cubicBezTo>
                      <a:pt x="1069" y="2006"/>
                      <a:pt x="1036" y="2022"/>
                      <a:pt x="1069" y="2006"/>
                    </a:cubicBezTo>
                    <a:cubicBezTo>
                      <a:pt x="1036" y="1989"/>
                      <a:pt x="1019" y="1955"/>
                      <a:pt x="1019" y="1989"/>
                    </a:cubicBezTo>
                    <a:cubicBezTo>
                      <a:pt x="1019" y="1989"/>
                      <a:pt x="1019" y="1972"/>
                      <a:pt x="1003" y="1972"/>
                    </a:cubicBezTo>
                    <a:cubicBezTo>
                      <a:pt x="1003" y="1989"/>
                      <a:pt x="1003" y="1989"/>
                      <a:pt x="1003" y="1972"/>
                    </a:cubicBezTo>
                    <a:cubicBezTo>
                      <a:pt x="1036" y="1972"/>
                      <a:pt x="952" y="1939"/>
                      <a:pt x="1003" y="1922"/>
                    </a:cubicBezTo>
                    <a:cubicBezTo>
                      <a:pt x="1003" y="1972"/>
                      <a:pt x="1019" y="1905"/>
                      <a:pt x="1036" y="1922"/>
                    </a:cubicBezTo>
                    <a:cubicBezTo>
                      <a:pt x="1053" y="1989"/>
                      <a:pt x="1086" y="1922"/>
                      <a:pt x="1103" y="1972"/>
                    </a:cubicBezTo>
                    <a:cubicBezTo>
                      <a:pt x="1086" y="2022"/>
                      <a:pt x="1120" y="2006"/>
                      <a:pt x="1120" y="2056"/>
                    </a:cubicBezTo>
                    <a:cubicBezTo>
                      <a:pt x="1086" y="2072"/>
                      <a:pt x="1069" y="2022"/>
                      <a:pt x="1053" y="2056"/>
                    </a:cubicBezTo>
                    <a:close/>
                    <a:moveTo>
                      <a:pt x="167" y="4879"/>
                    </a:moveTo>
                    <a:cubicBezTo>
                      <a:pt x="201" y="4896"/>
                      <a:pt x="201" y="4846"/>
                      <a:pt x="234" y="4863"/>
                    </a:cubicBezTo>
                    <a:cubicBezTo>
                      <a:pt x="217" y="4829"/>
                      <a:pt x="167" y="4846"/>
                      <a:pt x="167" y="4879"/>
                    </a:cubicBezTo>
                    <a:close/>
                    <a:moveTo>
                      <a:pt x="201" y="3777"/>
                    </a:moveTo>
                    <a:cubicBezTo>
                      <a:pt x="217" y="3827"/>
                      <a:pt x="234" y="3860"/>
                      <a:pt x="251" y="3894"/>
                    </a:cubicBezTo>
                    <a:cubicBezTo>
                      <a:pt x="234" y="3844"/>
                      <a:pt x="284" y="3777"/>
                      <a:pt x="217" y="3743"/>
                    </a:cubicBezTo>
                    <a:cubicBezTo>
                      <a:pt x="217" y="3760"/>
                      <a:pt x="201" y="3760"/>
                      <a:pt x="201" y="3777"/>
                    </a:cubicBezTo>
                    <a:close/>
                    <a:moveTo>
                      <a:pt x="936" y="3426"/>
                    </a:moveTo>
                    <a:cubicBezTo>
                      <a:pt x="919" y="3459"/>
                      <a:pt x="902" y="3493"/>
                      <a:pt x="936" y="3509"/>
                    </a:cubicBezTo>
                    <a:cubicBezTo>
                      <a:pt x="936" y="3543"/>
                      <a:pt x="902" y="3493"/>
                      <a:pt x="919" y="3543"/>
                    </a:cubicBezTo>
                    <a:cubicBezTo>
                      <a:pt x="902" y="3559"/>
                      <a:pt x="869" y="3526"/>
                      <a:pt x="886" y="3576"/>
                    </a:cubicBezTo>
                    <a:cubicBezTo>
                      <a:pt x="869" y="3576"/>
                      <a:pt x="869" y="3576"/>
                      <a:pt x="852" y="3576"/>
                    </a:cubicBezTo>
                    <a:cubicBezTo>
                      <a:pt x="819" y="3576"/>
                      <a:pt x="886" y="3593"/>
                      <a:pt x="869" y="3610"/>
                    </a:cubicBezTo>
                    <a:cubicBezTo>
                      <a:pt x="886" y="3610"/>
                      <a:pt x="886" y="3610"/>
                      <a:pt x="902" y="3610"/>
                    </a:cubicBezTo>
                    <a:cubicBezTo>
                      <a:pt x="902" y="3593"/>
                      <a:pt x="886" y="3576"/>
                      <a:pt x="886" y="3559"/>
                    </a:cubicBezTo>
                    <a:cubicBezTo>
                      <a:pt x="902" y="3576"/>
                      <a:pt x="919" y="3576"/>
                      <a:pt x="936" y="3576"/>
                    </a:cubicBezTo>
                    <a:cubicBezTo>
                      <a:pt x="936" y="3593"/>
                      <a:pt x="902" y="3593"/>
                      <a:pt x="919" y="3610"/>
                    </a:cubicBezTo>
                    <a:cubicBezTo>
                      <a:pt x="936" y="3626"/>
                      <a:pt x="936" y="3576"/>
                      <a:pt x="936" y="3559"/>
                    </a:cubicBezTo>
                    <a:cubicBezTo>
                      <a:pt x="986" y="3576"/>
                      <a:pt x="969" y="3559"/>
                      <a:pt x="986" y="3526"/>
                    </a:cubicBezTo>
                    <a:cubicBezTo>
                      <a:pt x="1053" y="3559"/>
                      <a:pt x="1053" y="3526"/>
                      <a:pt x="1053" y="3459"/>
                    </a:cubicBezTo>
                    <a:cubicBezTo>
                      <a:pt x="1036" y="3459"/>
                      <a:pt x="1003" y="3426"/>
                      <a:pt x="1003" y="3476"/>
                    </a:cubicBezTo>
                    <a:cubicBezTo>
                      <a:pt x="1003" y="3443"/>
                      <a:pt x="986" y="3426"/>
                      <a:pt x="936" y="3426"/>
                    </a:cubicBezTo>
                    <a:close/>
                    <a:moveTo>
                      <a:pt x="869" y="2641"/>
                    </a:moveTo>
                    <a:cubicBezTo>
                      <a:pt x="852" y="2641"/>
                      <a:pt x="852" y="2707"/>
                      <a:pt x="869" y="2707"/>
                    </a:cubicBezTo>
                    <a:cubicBezTo>
                      <a:pt x="869" y="2741"/>
                      <a:pt x="835" y="2691"/>
                      <a:pt x="852" y="2741"/>
                    </a:cubicBezTo>
                    <a:cubicBezTo>
                      <a:pt x="819" y="2724"/>
                      <a:pt x="802" y="2707"/>
                      <a:pt x="769" y="2707"/>
                    </a:cubicBezTo>
                    <a:cubicBezTo>
                      <a:pt x="752" y="2774"/>
                      <a:pt x="752" y="2774"/>
                      <a:pt x="752" y="2841"/>
                    </a:cubicBezTo>
                    <a:cubicBezTo>
                      <a:pt x="785" y="2824"/>
                      <a:pt x="819" y="2874"/>
                      <a:pt x="869" y="2858"/>
                    </a:cubicBezTo>
                    <a:cubicBezTo>
                      <a:pt x="886" y="2808"/>
                      <a:pt x="852" y="2791"/>
                      <a:pt x="869" y="2741"/>
                    </a:cubicBezTo>
                    <a:cubicBezTo>
                      <a:pt x="902" y="2757"/>
                      <a:pt x="902" y="2707"/>
                      <a:pt x="919" y="2674"/>
                    </a:cubicBezTo>
                    <a:cubicBezTo>
                      <a:pt x="886" y="2707"/>
                      <a:pt x="886" y="2674"/>
                      <a:pt x="869" y="2641"/>
                    </a:cubicBezTo>
                    <a:close/>
                    <a:moveTo>
                      <a:pt x="418" y="4094"/>
                    </a:moveTo>
                    <a:cubicBezTo>
                      <a:pt x="418" y="4128"/>
                      <a:pt x="384" y="4094"/>
                      <a:pt x="384" y="4077"/>
                    </a:cubicBezTo>
                    <a:cubicBezTo>
                      <a:pt x="384" y="4061"/>
                      <a:pt x="418" y="4061"/>
                      <a:pt x="418" y="4011"/>
                    </a:cubicBezTo>
                    <a:cubicBezTo>
                      <a:pt x="368" y="4044"/>
                      <a:pt x="351" y="3944"/>
                      <a:pt x="317" y="3994"/>
                    </a:cubicBezTo>
                    <a:lnTo>
                      <a:pt x="317" y="3960"/>
                    </a:lnTo>
                    <a:cubicBezTo>
                      <a:pt x="317" y="3960"/>
                      <a:pt x="317" y="3944"/>
                      <a:pt x="334" y="3944"/>
                    </a:cubicBezTo>
                    <a:cubicBezTo>
                      <a:pt x="334" y="3977"/>
                      <a:pt x="384" y="3894"/>
                      <a:pt x="368" y="3877"/>
                    </a:cubicBezTo>
                    <a:cubicBezTo>
                      <a:pt x="401" y="3894"/>
                      <a:pt x="418" y="3860"/>
                      <a:pt x="451" y="3877"/>
                    </a:cubicBezTo>
                    <a:cubicBezTo>
                      <a:pt x="451" y="3894"/>
                      <a:pt x="468" y="3894"/>
                      <a:pt x="501" y="3894"/>
                    </a:cubicBezTo>
                    <a:cubicBezTo>
                      <a:pt x="535" y="3960"/>
                      <a:pt x="485" y="4044"/>
                      <a:pt x="451" y="4044"/>
                    </a:cubicBezTo>
                    <a:cubicBezTo>
                      <a:pt x="451" y="4077"/>
                      <a:pt x="451" y="4077"/>
                      <a:pt x="451" y="4111"/>
                    </a:cubicBezTo>
                    <a:cubicBezTo>
                      <a:pt x="418" y="4128"/>
                      <a:pt x="418" y="4111"/>
                      <a:pt x="418" y="4094"/>
                    </a:cubicBezTo>
                    <a:close/>
                    <a:moveTo>
                      <a:pt x="301" y="4278"/>
                    </a:moveTo>
                    <a:cubicBezTo>
                      <a:pt x="217" y="4261"/>
                      <a:pt x="267" y="4161"/>
                      <a:pt x="351" y="4161"/>
                    </a:cubicBezTo>
                    <a:cubicBezTo>
                      <a:pt x="351" y="4211"/>
                      <a:pt x="351" y="4178"/>
                      <a:pt x="384" y="4161"/>
                    </a:cubicBezTo>
                    <a:cubicBezTo>
                      <a:pt x="384" y="4194"/>
                      <a:pt x="334" y="4228"/>
                      <a:pt x="317" y="4211"/>
                    </a:cubicBezTo>
                    <a:cubicBezTo>
                      <a:pt x="317" y="4245"/>
                      <a:pt x="251" y="4261"/>
                      <a:pt x="301" y="4278"/>
                    </a:cubicBezTo>
                    <a:close/>
                    <a:moveTo>
                      <a:pt x="869" y="3309"/>
                    </a:moveTo>
                    <a:cubicBezTo>
                      <a:pt x="852" y="3275"/>
                      <a:pt x="852" y="3309"/>
                      <a:pt x="819" y="3292"/>
                    </a:cubicBezTo>
                    <a:cubicBezTo>
                      <a:pt x="819" y="3326"/>
                      <a:pt x="802" y="3342"/>
                      <a:pt x="802" y="3376"/>
                    </a:cubicBezTo>
                    <a:cubicBezTo>
                      <a:pt x="852" y="3376"/>
                      <a:pt x="852" y="3326"/>
                      <a:pt x="869" y="3309"/>
                    </a:cubicBezTo>
                    <a:close/>
                    <a:moveTo>
                      <a:pt x="84" y="4646"/>
                    </a:moveTo>
                    <a:lnTo>
                      <a:pt x="84" y="4696"/>
                    </a:lnTo>
                    <a:lnTo>
                      <a:pt x="67" y="4696"/>
                    </a:lnTo>
                    <a:cubicBezTo>
                      <a:pt x="50" y="4696"/>
                      <a:pt x="50" y="4696"/>
                      <a:pt x="50" y="4679"/>
                    </a:cubicBezTo>
                    <a:cubicBezTo>
                      <a:pt x="84" y="4679"/>
                      <a:pt x="33" y="4662"/>
                      <a:pt x="67" y="4646"/>
                    </a:cubicBezTo>
                    <a:cubicBezTo>
                      <a:pt x="50" y="4646"/>
                      <a:pt x="33" y="4646"/>
                      <a:pt x="50" y="4646"/>
                    </a:cubicBezTo>
                    <a:cubicBezTo>
                      <a:pt x="67" y="4646"/>
                      <a:pt x="67" y="4662"/>
                      <a:pt x="84" y="4646"/>
                    </a:cubicBezTo>
                    <a:close/>
                    <a:moveTo>
                      <a:pt x="2373" y="1788"/>
                    </a:moveTo>
                    <a:cubicBezTo>
                      <a:pt x="2373" y="1822"/>
                      <a:pt x="2373" y="1839"/>
                      <a:pt x="2373" y="1839"/>
                    </a:cubicBezTo>
                    <a:cubicBezTo>
                      <a:pt x="2373" y="1839"/>
                      <a:pt x="2356" y="1839"/>
                      <a:pt x="2356" y="1855"/>
                    </a:cubicBezTo>
                    <a:cubicBezTo>
                      <a:pt x="2389" y="1889"/>
                      <a:pt x="2406" y="1955"/>
                      <a:pt x="2373" y="2006"/>
                    </a:cubicBezTo>
                    <a:cubicBezTo>
                      <a:pt x="2356" y="1955"/>
                      <a:pt x="2306" y="1972"/>
                      <a:pt x="2289" y="1989"/>
                    </a:cubicBezTo>
                    <a:cubicBezTo>
                      <a:pt x="2272" y="1939"/>
                      <a:pt x="2289" y="1872"/>
                      <a:pt x="2239" y="1855"/>
                    </a:cubicBezTo>
                    <a:cubicBezTo>
                      <a:pt x="2222" y="1822"/>
                      <a:pt x="2239" y="1805"/>
                      <a:pt x="2239" y="1788"/>
                    </a:cubicBezTo>
                    <a:close/>
                    <a:moveTo>
                      <a:pt x="2206" y="2206"/>
                    </a:moveTo>
                    <a:cubicBezTo>
                      <a:pt x="2206" y="2173"/>
                      <a:pt x="2222" y="2173"/>
                      <a:pt x="2256" y="2173"/>
                    </a:cubicBezTo>
                    <a:cubicBezTo>
                      <a:pt x="2256" y="2206"/>
                      <a:pt x="2222" y="2189"/>
                      <a:pt x="2222" y="2223"/>
                    </a:cubicBezTo>
                    <a:cubicBezTo>
                      <a:pt x="2256" y="2240"/>
                      <a:pt x="2239" y="2189"/>
                      <a:pt x="2272" y="2206"/>
                    </a:cubicBezTo>
                    <a:cubicBezTo>
                      <a:pt x="2289" y="2240"/>
                      <a:pt x="2222" y="2240"/>
                      <a:pt x="2256" y="2273"/>
                    </a:cubicBezTo>
                    <a:cubicBezTo>
                      <a:pt x="2272" y="2273"/>
                      <a:pt x="2256" y="2223"/>
                      <a:pt x="2272" y="2240"/>
                    </a:cubicBezTo>
                    <a:cubicBezTo>
                      <a:pt x="2306" y="2240"/>
                      <a:pt x="2272" y="2306"/>
                      <a:pt x="2306" y="2306"/>
                    </a:cubicBezTo>
                    <a:cubicBezTo>
                      <a:pt x="2306" y="2290"/>
                      <a:pt x="2323" y="2290"/>
                      <a:pt x="2323" y="2273"/>
                    </a:cubicBezTo>
                    <a:cubicBezTo>
                      <a:pt x="2323" y="2306"/>
                      <a:pt x="2339" y="2306"/>
                      <a:pt x="2356" y="2306"/>
                    </a:cubicBezTo>
                    <a:cubicBezTo>
                      <a:pt x="2323" y="2306"/>
                      <a:pt x="2306" y="2306"/>
                      <a:pt x="2289" y="2323"/>
                    </a:cubicBezTo>
                    <a:cubicBezTo>
                      <a:pt x="2272" y="2273"/>
                      <a:pt x="2139" y="2273"/>
                      <a:pt x="2155" y="2306"/>
                    </a:cubicBezTo>
                    <a:cubicBezTo>
                      <a:pt x="2105" y="2256"/>
                      <a:pt x="2105" y="2323"/>
                      <a:pt x="2105" y="2323"/>
                    </a:cubicBezTo>
                    <a:cubicBezTo>
                      <a:pt x="2089" y="2290"/>
                      <a:pt x="2089" y="2240"/>
                      <a:pt x="2072" y="2206"/>
                    </a:cubicBezTo>
                    <a:cubicBezTo>
                      <a:pt x="2139" y="2223"/>
                      <a:pt x="2122" y="2123"/>
                      <a:pt x="2189" y="2156"/>
                    </a:cubicBezTo>
                    <a:cubicBezTo>
                      <a:pt x="2189" y="2189"/>
                      <a:pt x="2172" y="2189"/>
                      <a:pt x="2206" y="2206"/>
                    </a:cubicBezTo>
                    <a:close/>
                    <a:moveTo>
                      <a:pt x="2523" y="2373"/>
                    </a:moveTo>
                    <a:cubicBezTo>
                      <a:pt x="2523" y="2423"/>
                      <a:pt x="2540" y="2490"/>
                      <a:pt x="2506" y="2490"/>
                    </a:cubicBezTo>
                    <a:cubicBezTo>
                      <a:pt x="2490" y="2473"/>
                      <a:pt x="2523" y="2440"/>
                      <a:pt x="2523" y="2407"/>
                    </a:cubicBezTo>
                    <a:cubicBezTo>
                      <a:pt x="2473" y="2440"/>
                      <a:pt x="2490" y="2340"/>
                      <a:pt x="2456" y="2340"/>
                    </a:cubicBezTo>
                    <a:cubicBezTo>
                      <a:pt x="2490" y="2290"/>
                      <a:pt x="2490" y="2256"/>
                      <a:pt x="2523" y="2206"/>
                    </a:cubicBezTo>
                    <a:cubicBezTo>
                      <a:pt x="2523" y="2223"/>
                      <a:pt x="2490" y="2273"/>
                      <a:pt x="2540" y="2273"/>
                    </a:cubicBezTo>
                    <a:cubicBezTo>
                      <a:pt x="2540" y="2306"/>
                      <a:pt x="2506" y="2306"/>
                      <a:pt x="2506" y="2340"/>
                    </a:cubicBezTo>
                    <a:cubicBezTo>
                      <a:pt x="2523" y="2356"/>
                      <a:pt x="2556" y="2373"/>
                      <a:pt x="2556" y="2407"/>
                    </a:cubicBezTo>
                    <a:cubicBezTo>
                      <a:pt x="2540" y="2407"/>
                      <a:pt x="2540" y="2390"/>
                      <a:pt x="2523" y="2373"/>
                    </a:cubicBezTo>
                    <a:close/>
                    <a:moveTo>
                      <a:pt x="2774" y="2039"/>
                    </a:moveTo>
                    <a:cubicBezTo>
                      <a:pt x="2757" y="2039"/>
                      <a:pt x="2757" y="2089"/>
                      <a:pt x="2757" y="2123"/>
                    </a:cubicBezTo>
                    <a:cubicBezTo>
                      <a:pt x="2740" y="2123"/>
                      <a:pt x="2724" y="2123"/>
                      <a:pt x="2724" y="2139"/>
                    </a:cubicBezTo>
                    <a:cubicBezTo>
                      <a:pt x="2724" y="2156"/>
                      <a:pt x="2740" y="2139"/>
                      <a:pt x="2757" y="2139"/>
                    </a:cubicBezTo>
                    <a:cubicBezTo>
                      <a:pt x="2757" y="2206"/>
                      <a:pt x="2724" y="2156"/>
                      <a:pt x="2707" y="2189"/>
                    </a:cubicBezTo>
                    <a:cubicBezTo>
                      <a:pt x="2707" y="2173"/>
                      <a:pt x="2707" y="2156"/>
                      <a:pt x="2707" y="2156"/>
                    </a:cubicBezTo>
                    <a:cubicBezTo>
                      <a:pt x="2673" y="2139"/>
                      <a:pt x="2673" y="2139"/>
                      <a:pt x="2657" y="2173"/>
                    </a:cubicBezTo>
                    <a:cubicBezTo>
                      <a:pt x="2607" y="2089"/>
                      <a:pt x="2657" y="2089"/>
                      <a:pt x="2640" y="2022"/>
                    </a:cubicBezTo>
                    <a:cubicBezTo>
                      <a:pt x="2673" y="2022"/>
                      <a:pt x="2740" y="1955"/>
                      <a:pt x="2774" y="2039"/>
                    </a:cubicBezTo>
                    <a:close/>
                    <a:moveTo>
                      <a:pt x="3175" y="803"/>
                    </a:moveTo>
                    <a:cubicBezTo>
                      <a:pt x="3141" y="803"/>
                      <a:pt x="3108" y="803"/>
                      <a:pt x="3125" y="752"/>
                    </a:cubicBezTo>
                    <a:cubicBezTo>
                      <a:pt x="3158" y="752"/>
                      <a:pt x="3141" y="803"/>
                      <a:pt x="3175" y="803"/>
                    </a:cubicBezTo>
                    <a:close/>
                    <a:moveTo>
                      <a:pt x="2640" y="2356"/>
                    </a:moveTo>
                    <a:cubicBezTo>
                      <a:pt x="2623" y="2373"/>
                      <a:pt x="2623" y="2373"/>
                      <a:pt x="2590" y="2373"/>
                    </a:cubicBezTo>
                    <a:cubicBezTo>
                      <a:pt x="2623" y="2390"/>
                      <a:pt x="2590" y="2440"/>
                      <a:pt x="2573" y="2407"/>
                    </a:cubicBezTo>
                    <a:cubicBezTo>
                      <a:pt x="2540" y="2440"/>
                      <a:pt x="2607" y="2457"/>
                      <a:pt x="2607" y="2473"/>
                    </a:cubicBezTo>
                    <a:cubicBezTo>
                      <a:pt x="2590" y="2490"/>
                      <a:pt x="2607" y="2557"/>
                      <a:pt x="2573" y="2574"/>
                    </a:cubicBezTo>
                    <a:cubicBezTo>
                      <a:pt x="2573" y="2590"/>
                      <a:pt x="2623" y="2574"/>
                      <a:pt x="2607" y="2607"/>
                    </a:cubicBezTo>
                    <a:cubicBezTo>
                      <a:pt x="2623" y="2607"/>
                      <a:pt x="2623" y="2607"/>
                      <a:pt x="2640" y="2624"/>
                    </a:cubicBezTo>
                    <a:cubicBezTo>
                      <a:pt x="2657" y="2624"/>
                      <a:pt x="2640" y="2590"/>
                      <a:pt x="2640" y="2574"/>
                    </a:cubicBezTo>
                    <a:cubicBezTo>
                      <a:pt x="2673" y="2624"/>
                      <a:pt x="2673" y="2557"/>
                      <a:pt x="2740" y="2574"/>
                    </a:cubicBezTo>
                    <a:cubicBezTo>
                      <a:pt x="2724" y="2557"/>
                      <a:pt x="2724" y="2540"/>
                      <a:pt x="2724" y="2507"/>
                    </a:cubicBezTo>
                    <a:cubicBezTo>
                      <a:pt x="2690" y="2507"/>
                      <a:pt x="2707" y="2423"/>
                      <a:pt x="2657" y="2440"/>
                    </a:cubicBezTo>
                    <a:cubicBezTo>
                      <a:pt x="2657" y="2423"/>
                      <a:pt x="2690" y="2390"/>
                      <a:pt x="2707" y="2423"/>
                    </a:cubicBezTo>
                    <a:cubicBezTo>
                      <a:pt x="2707" y="2423"/>
                      <a:pt x="2690" y="2407"/>
                      <a:pt x="2707" y="2390"/>
                    </a:cubicBezTo>
                    <a:cubicBezTo>
                      <a:pt x="2673" y="2407"/>
                      <a:pt x="2657" y="2390"/>
                      <a:pt x="2640" y="2356"/>
                    </a:cubicBezTo>
                    <a:close/>
                    <a:moveTo>
                      <a:pt x="1955" y="1872"/>
                    </a:moveTo>
                    <a:cubicBezTo>
                      <a:pt x="2005" y="1889"/>
                      <a:pt x="1972" y="1822"/>
                      <a:pt x="2005" y="1822"/>
                    </a:cubicBezTo>
                    <a:cubicBezTo>
                      <a:pt x="2005" y="1839"/>
                      <a:pt x="2005" y="1855"/>
                      <a:pt x="2022" y="1872"/>
                    </a:cubicBezTo>
                    <a:cubicBezTo>
                      <a:pt x="2022" y="1855"/>
                      <a:pt x="2038" y="1855"/>
                      <a:pt x="2038" y="1872"/>
                    </a:cubicBezTo>
                    <a:cubicBezTo>
                      <a:pt x="2022" y="1872"/>
                      <a:pt x="2022" y="1889"/>
                      <a:pt x="2038" y="1905"/>
                    </a:cubicBezTo>
                    <a:cubicBezTo>
                      <a:pt x="2005" y="1889"/>
                      <a:pt x="2022" y="1922"/>
                      <a:pt x="2005" y="1922"/>
                    </a:cubicBezTo>
                    <a:cubicBezTo>
                      <a:pt x="1988" y="1905"/>
                      <a:pt x="2005" y="1905"/>
                      <a:pt x="2022" y="1889"/>
                    </a:cubicBezTo>
                    <a:cubicBezTo>
                      <a:pt x="1988" y="1889"/>
                      <a:pt x="1988" y="1889"/>
                      <a:pt x="1988" y="1922"/>
                    </a:cubicBezTo>
                    <a:cubicBezTo>
                      <a:pt x="1955" y="1922"/>
                      <a:pt x="1955" y="1905"/>
                      <a:pt x="1955" y="1872"/>
                    </a:cubicBezTo>
                    <a:close/>
                    <a:moveTo>
                      <a:pt x="1855" y="669"/>
                    </a:moveTo>
                    <a:cubicBezTo>
                      <a:pt x="1838" y="652"/>
                      <a:pt x="1838" y="619"/>
                      <a:pt x="1805" y="619"/>
                    </a:cubicBezTo>
                    <a:cubicBezTo>
                      <a:pt x="1821" y="635"/>
                      <a:pt x="1821" y="669"/>
                      <a:pt x="1855" y="669"/>
                    </a:cubicBezTo>
                    <a:close/>
                    <a:moveTo>
                      <a:pt x="1888" y="435"/>
                    </a:moveTo>
                    <a:cubicBezTo>
                      <a:pt x="1888" y="418"/>
                      <a:pt x="1888" y="402"/>
                      <a:pt x="1888" y="402"/>
                    </a:cubicBezTo>
                    <a:cubicBezTo>
                      <a:pt x="1905" y="385"/>
                      <a:pt x="1955" y="418"/>
                      <a:pt x="1922" y="402"/>
                    </a:cubicBezTo>
                    <a:cubicBezTo>
                      <a:pt x="1905" y="402"/>
                      <a:pt x="1922" y="435"/>
                      <a:pt x="1888" y="435"/>
                    </a:cubicBezTo>
                    <a:close/>
                    <a:moveTo>
                      <a:pt x="1654" y="819"/>
                    </a:moveTo>
                    <a:lnTo>
                      <a:pt x="1738" y="819"/>
                    </a:lnTo>
                    <a:cubicBezTo>
                      <a:pt x="1738" y="803"/>
                      <a:pt x="1738" y="803"/>
                      <a:pt x="1738" y="803"/>
                    </a:cubicBezTo>
                    <a:cubicBezTo>
                      <a:pt x="1721" y="752"/>
                      <a:pt x="1688" y="786"/>
                      <a:pt x="1654" y="803"/>
                    </a:cubicBezTo>
                    <a:close/>
                    <a:moveTo>
                      <a:pt x="1738" y="819"/>
                    </a:moveTo>
                    <a:lnTo>
                      <a:pt x="1855" y="803"/>
                    </a:lnTo>
                    <a:cubicBezTo>
                      <a:pt x="1855" y="786"/>
                      <a:pt x="1855" y="769"/>
                      <a:pt x="1855" y="752"/>
                    </a:cubicBezTo>
                    <a:cubicBezTo>
                      <a:pt x="1805" y="769"/>
                      <a:pt x="1788" y="769"/>
                      <a:pt x="1738" y="803"/>
                    </a:cubicBezTo>
                    <a:cubicBezTo>
                      <a:pt x="1738" y="803"/>
                      <a:pt x="1738" y="803"/>
                      <a:pt x="1738" y="819"/>
                    </a:cubicBezTo>
                    <a:close/>
                    <a:moveTo>
                      <a:pt x="2005" y="2039"/>
                    </a:moveTo>
                    <a:cubicBezTo>
                      <a:pt x="2022" y="2039"/>
                      <a:pt x="2038" y="2022"/>
                      <a:pt x="2055" y="2022"/>
                    </a:cubicBezTo>
                    <a:cubicBezTo>
                      <a:pt x="2055" y="1972"/>
                      <a:pt x="2022" y="1972"/>
                      <a:pt x="1988" y="1939"/>
                    </a:cubicBezTo>
                    <a:cubicBezTo>
                      <a:pt x="1972" y="1939"/>
                      <a:pt x="1955" y="1955"/>
                      <a:pt x="1938" y="1972"/>
                    </a:cubicBezTo>
                    <a:cubicBezTo>
                      <a:pt x="1922" y="1972"/>
                      <a:pt x="1922" y="1955"/>
                      <a:pt x="1905" y="1955"/>
                    </a:cubicBezTo>
                    <a:cubicBezTo>
                      <a:pt x="1905" y="1922"/>
                      <a:pt x="1922" y="1922"/>
                      <a:pt x="1922" y="1889"/>
                    </a:cubicBezTo>
                    <a:cubicBezTo>
                      <a:pt x="1888" y="1905"/>
                      <a:pt x="1821" y="1905"/>
                      <a:pt x="1821" y="1989"/>
                    </a:cubicBezTo>
                    <a:cubicBezTo>
                      <a:pt x="1805" y="1989"/>
                      <a:pt x="1788" y="1972"/>
                      <a:pt x="1788" y="1955"/>
                    </a:cubicBezTo>
                    <a:cubicBezTo>
                      <a:pt x="1771" y="1922"/>
                      <a:pt x="1788" y="2022"/>
                      <a:pt x="1788" y="2039"/>
                    </a:cubicBezTo>
                    <a:cubicBezTo>
                      <a:pt x="1771" y="2056"/>
                      <a:pt x="1721" y="2022"/>
                      <a:pt x="1671" y="2006"/>
                    </a:cubicBezTo>
                    <a:lnTo>
                      <a:pt x="1671" y="1989"/>
                    </a:lnTo>
                    <a:cubicBezTo>
                      <a:pt x="1721" y="2006"/>
                      <a:pt x="1738" y="1905"/>
                      <a:pt x="1821" y="1922"/>
                    </a:cubicBezTo>
                    <a:cubicBezTo>
                      <a:pt x="1805" y="1905"/>
                      <a:pt x="1821" y="1889"/>
                      <a:pt x="1821" y="1905"/>
                    </a:cubicBezTo>
                    <a:cubicBezTo>
                      <a:pt x="1838" y="1872"/>
                      <a:pt x="1838" y="1839"/>
                      <a:pt x="1855" y="1805"/>
                    </a:cubicBezTo>
                    <a:lnTo>
                      <a:pt x="1654" y="1805"/>
                    </a:lnTo>
                    <a:cubicBezTo>
                      <a:pt x="1671" y="1872"/>
                      <a:pt x="1621" y="1805"/>
                      <a:pt x="1637" y="1889"/>
                    </a:cubicBezTo>
                    <a:cubicBezTo>
                      <a:pt x="1621" y="1855"/>
                      <a:pt x="1554" y="1955"/>
                      <a:pt x="1554" y="1889"/>
                    </a:cubicBezTo>
                    <a:cubicBezTo>
                      <a:pt x="1537" y="1855"/>
                      <a:pt x="1504" y="1939"/>
                      <a:pt x="1537" y="1955"/>
                    </a:cubicBezTo>
                    <a:cubicBezTo>
                      <a:pt x="1554" y="1955"/>
                      <a:pt x="1521" y="1939"/>
                      <a:pt x="1554" y="1922"/>
                    </a:cubicBezTo>
                    <a:cubicBezTo>
                      <a:pt x="1571" y="1955"/>
                      <a:pt x="1571" y="1989"/>
                      <a:pt x="1554" y="2022"/>
                    </a:cubicBezTo>
                    <a:cubicBezTo>
                      <a:pt x="1587" y="2022"/>
                      <a:pt x="1587" y="2006"/>
                      <a:pt x="1571" y="1989"/>
                    </a:cubicBezTo>
                    <a:cubicBezTo>
                      <a:pt x="1587" y="2006"/>
                      <a:pt x="1621" y="2006"/>
                      <a:pt x="1621" y="2022"/>
                    </a:cubicBezTo>
                    <a:cubicBezTo>
                      <a:pt x="1637" y="2022"/>
                      <a:pt x="1604" y="2006"/>
                      <a:pt x="1621" y="1989"/>
                    </a:cubicBezTo>
                    <a:cubicBezTo>
                      <a:pt x="1621" y="2006"/>
                      <a:pt x="1671" y="1989"/>
                      <a:pt x="1671" y="2022"/>
                    </a:cubicBezTo>
                    <a:cubicBezTo>
                      <a:pt x="1621" y="2022"/>
                      <a:pt x="1637" y="2072"/>
                      <a:pt x="1654" y="2106"/>
                    </a:cubicBezTo>
                    <a:cubicBezTo>
                      <a:pt x="1654" y="2123"/>
                      <a:pt x="1637" y="2106"/>
                      <a:pt x="1621" y="2106"/>
                    </a:cubicBezTo>
                    <a:cubicBezTo>
                      <a:pt x="1621" y="2123"/>
                      <a:pt x="1621" y="2123"/>
                      <a:pt x="1621" y="2139"/>
                    </a:cubicBezTo>
                    <a:cubicBezTo>
                      <a:pt x="1621" y="2173"/>
                      <a:pt x="1637" y="2173"/>
                      <a:pt x="1621" y="2206"/>
                    </a:cubicBezTo>
                    <a:cubicBezTo>
                      <a:pt x="1637" y="2206"/>
                      <a:pt x="1637" y="2206"/>
                      <a:pt x="1637" y="2206"/>
                    </a:cubicBezTo>
                    <a:cubicBezTo>
                      <a:pt x="1621" y="2290"/>
                      <a:pt x="1537" y="2356"/>
                      <a:pt x="1571" y="2440"/>
                    </a:cubicBezTo>
                    <a:cubicBezTo>
                      <a:pt x="1571" y="2473"/>
                      <a:pt x="1621" y="2457"/>
                      <a:pt x="1637" y="2457"/>
                    </a:cubicBezTo>
                    <a:cubicBezTo>
                      <a:pt x="1654" y="2423"/>
                      <a:pt x="1654" y="2373"/>
                      <a:pt x="1688" y="2390"/>
                    </a:cubicBezTo>
                    <a:cubicBezTo>
                      <a:pt x="1671" y="2340"/>
                      <a:pt x="1721" y="2306"/>
                      <a:pt x="1754" y="2290"/>
                    </a:cubicBezTo>
                    <a:cubicBezTo>
                      <a:pt x="1754" y="2240"/>
                      <a:pt x="1738" y="2223"/>
                      <a:pt x="1771" y="2206"/>
                    </a:cubicBezTo>
                    <a:cubicBezTo>
                      <a:pt x="1771" y="2206"/>
                      <a:pt x="1788" y="2223"/>
                      <a:pt x="1788" y="2240"/>
                    </a:cubicBezTo>
                    <a:cubicBezTo>
                      <a:pt x="1821" y="2240"/>
                      <a:pt x="1821" y="2223"/>
                      <a:pt x="1805" y="2206"/>
                    </a:cubicBezTo>
                    <a:cubicBezTo>
                      <a:pt x="1838" y="2206"/>
                      <a:pt x="1855" y="2173"/>
                      <a:pt x="1871" y="2173"/>
                    </a:cubicBezTo>
                    <a:cubicBezTo>
                      <a:pt x="1905" y="2189"/>
                      <a:pt x="1972" y="2189"/>
                      <a:pt x="1972" y="2256"/>
                    </a:cubicBezTo>
                    <a:cubicBezTo>
                      <a:pt x="1988" y="2256"/>
                      <a:pt x="1988" y="2240"/>
                      <a:pt x="2005" y="2240"/>
                    </a:cubicBezTo>
                    <a:cubicBezTo>
                      <a:pt x="2005" y="2223"/>
                      <a:pt x="1972" y="2189"/>
                      <a:pt x="2022" y="2189"/>
                    </a:cubicBezTo>
                    <a:cubicBezTo>
                      <a:pt x="2022" y="2139"/>
                      <a:pt x="1988" y="2173"/>
                      <a:pt x="1988" y="2139"/>
                    </a:cubicBezTo>
                    <a:cubicBezTo>
                      <a:pt x="1972" y="2139"/>
                      <a:pt x="1988" y="2173"/>
                      <a:pt x="1972" y="2173"/>
                    </a:cubicBezTo>
                    <a:cubicBezTo>
                      <a:pt x="1955" y="2139"/>
                      <a:pt x="1938" y="2123"/>
                      <a:pt x="1922" y="2089"/>
                    </a:cubicBezTo>
                    <a:cubicBezTo>
                      <a:pt x="1871" y="2072"/>
                      <a:pt x="1888" y="2123"/>
                      <a:pt x="1855" y="2139"/>
                    </a:cubicBezTo>
                    <a:cubicBezTo>
                      <a:pt x="1838" y="2123"/>
                      <a:pt x="1855" y="2089"/>
                      <a:pt x="1821" y="2106"/>
                    </a:cubicBezTo>
                    <a:cubicBezTo>
                      <a:pt x="1821" y="2056"/>
                      <a:pt x="1855" y="2056"/>
                      <a:pt x="1888" y="2039"/>
                    </a:cubicBezTo>
                    <a:cubicBezTo>
                      <a:pt x="1888" y="2006"/>
                      <a:pt x="1871" y="1989"/>
                      <a:pt x="1871" y="1972"/>
                    </a:cubicBezTo>
                    <a:cubicBezTo>
                      <a:pt x="1871" y="1989"/>
                      <a:pt x="1905" y="1989"/>
                      <a:pt x="1905" y="2006"/>
                    </a:cubicBezTo>
                    <a:cubicBezTo>
                      <a:pt x="1905" y="2006"/>
                      <a:pt x="1938" y="1972"/>
                      <a:pt x="1938" y="2006"/>
                    </a:cubicBezTo>
                    <a:cubicBezTo>
                      <a:pt x="1955" y="2006"/>
                      <a:pt x="1938" y="1972"/>
                      <a:pt x="1972" y="1972"/>
                    </a:cubicBezTo>
                    <a:cubicBezTo>
                      <a:pt x="1988" y="1989"/>
                      <a:pt x="1988" y="2022"/>
                      <a:pt x="2005" y="2039"/>
                    </a:cubicBezTo>
                    <a:close/>
                    <a:moveTo>
                      <a:pt x="1637" y="2206"/>
                    </a:moveTo>
                    <a:cubicBezTo>
                      <a:pt x="1637" y="2206"/>
                      <a:pt x="1637" y="2189"/>
                      <a:pt x="1637" y="2189"/>
                    </a:cubicBezTo>
                    <a:cubicBezTo>
                      <a:pt x="1637" y="2189"/>
                      <a:pt x="1637" y="2206"/>
                      <a:pt x="1637" y="2206"/>
                    </a:cubicBezTo>
                    <a:close/>
                    <a:moveTo>
                      <a:pt x="2089" y="301"/>
                    </a:moveTo>
                    <a:lnTo>
                      <a:pt x="2089" y="335"/>
                    </a:lnTo>
                    <a:cubicBezTo>
                      <a:pt x="2055" y="335"/>
                      <a:pt x="2022" y="335"/>
                      <a:pt x="2005" y="318"/>
                    </a:cubicBezTo>
                    <a:cubicBezTo>
                      <a:pt x="2005" y="318"/>
                      <a:pt x="2022" y="318"/>
                      <a:pt x="2022" y="301"/>
                    </a:cubicBezTo>
                    <a:cubicBezTo>
                      <a:pt x="2005" y="301"/>
                      <a:pt x="2005" y="301"/>
                      <a:pt x="2005" y="285"/>
                    </a:cubicBezTo>
                    <a:cubicBezTo>
                      <a:pt x="2038" y="285"/>
                      <a:pt x="2055" y="351"/>
                      <a:pt x="2038" y="301"/>
                    </a:cubicBezTo>
                    <a:cubicBezTo>
                      <a:pt x="2055" y="285"/>
                      <a:pt x="2055" y="318"/>
                      <a:pt x="2089" y="301"/>
                    </a:cubicBezTo>
                    <a:close/>
                    <a:moveTo>
                      <a:pt x="1922" y="819"/>
                    </a:moveTo>
                    <a:cubicBezTo>
                      <a:pt x="1888" y="786"/>
                      <a:pt x="1888" y="736"/>
                      <a:pt x="1922" y="686"/>
                    </a:cubicBezTo>
                    <a:cubicBezTo>
                      <a:pt x="1888" y="736"/>
                      <a:pt x="1905" y="652"/>
                      <a:pt x="1871" y="686"/>
                    </a:cubicBezTo>
                    <a:cubicBezTo>
                      <a:pt x="1888" y="652"/>
                      <a:pt x="1855" y="635"/>
                      <a:pt x="1871" y="619"/>
                    </a:cubicBezTo>
                    <a:cubicBezTo>
                      <a:pt x="1888" y="652"/>
                      <a:pt x="1905" y="652"/>
                      <a:pt x="1938" y="669"/>
                    </a:cubicBezTo>
                    <a:cubicBezTo>
                      <a:pt x="1922" y="719"/>
                      <a:pt x="1938" y="669"/>
                      <a:pt x="1955" y="686"/>
                    </a:cubicBezTo>
                    <a:cubicBezTo>
                      <a:pt x="1955" y="686"/>
                      <a:pt x="1938" y="702"/>
                      <a:pt x="1955" y="702"/>
                    </a:cubicBezTo>
                    <a:cubicBezTo>
                      <a:pt x="1988" y="652"/>
                      <a:pt x="1922" y="569"/>
                      <a:pt x="1972" y="535"/>
                    </a:cubicBezTo>
                    <a:cubicBezTo>
                      <a:pt x="1972" y="552"/>
                      <a:pt x="2005" y="535"/>
                      <a:pt x="2022" y="535"/>
                    </a:cubicBezTo>
                    <a:cubicBezTo>
                      <a:pt x="2005" y="569"/>
                      <a:pt x="2005" y="602"/>
                      <a:pt x="2038" y="619"/>
                    </a:cubicBezTo>
                    <a:cubicBezTo>
                      <a:pt x="2038" y="652"/>
                      <a:pt x="2005" y="652"/>
                      <a:pt x="1988" y="702"/>
                    </a:cubicBezTo>
                    <a:cubicBezTo>
                      <a:pt x="2022" y="702"/>
                      <a:pt x="2038" y="769"/>
                      <a:pt x="2022" y="819"/>
                    </a:cubicBezTo>
                    <a:close/>
                    <a:moveTo>
                      <a:pt x="368" y="368"/>
                    </a:moveTo>
                    <a:cubicBezTo>
                      <a:pt x="401" y="368"/>
                      <a:pt x="384" y="318"/>
                      <a:pt x="351" y="335"/>
                    </a:cubicBezTo>
                    <a:cubicBezTo>
                      <a:pt x="334" y="351"/>
                      <a:pt x="368" y="351"/>
                      <a:pt x="368" y="368"/>
                    </a:cubicBezTo>
                    <a:close/>
                    <a:moveTo>
                      <a:pt x="418" y="368"/>
                    </a:moveTo>
                    <a:cubicBezTo>
                      <a:pt x="434" y="351"/>
                      <a:pt x="434" y="335"/>
                      <a:pt x="451" y="335"/>
                    </a:cubicBezTo>
                    <a:cubicBezTo>
                      <a:pt x="451" y="335"/>
                      <a:pt x="434" y="335"/>
                      <a:pt x="418" y="335"/>
                    </a:cubicBezTo>
                    <a:cubicBezTo>
                      <a:pt x="418" y="318"/>
                      <a:pt x="434" y="318"/>
                      <a:pt x="434" y="318"/>
                    </a:cubicBezTo>
                    <a:cubicBezTo>
                      <a:pt x="418" y="301"/>
                      <a:pt x="384" y="335"/>
                      <a:pt x="401" y="368"/>
                    </a:cubicBezTo>
                    <a:cubicBezTo>
                      <a:pt x="401" y="351"/>
                      <a:pt x="418" y="351"/>
                      <a:pt x="418" y="368"/>
                    </a:cubicBezTo>
                    <a:close/>
                    <a:moveTo>
                      <a:pt x="451" y="2273"/>
                    </a:moveTo>
                    <a:cubicBezTo>
                      <a:pt x="434" y="2256"/>
                      <a:pt x="451" y="2223"/>
                      <a:pt x="468" y="2240"/>
                    </a:cubicBezTo>
                    <a:cubicBezTo>
                      <a:pt x="468" y="2256"/>
                      <a:pt x="468" y="2273"/>
                      <a:pt x="485" y="2273"/>
                    </a:cubicBezTo>
                    <a:close/>
                    <a:moveTo>
                      <a:pt x="368" y="2173"/>
                    </a:moveTo>
                    <a:cubicBezTo>
                      <a:pt x="368" y="2139"/>
                      <a:pt x="301" y="2139"/>
                      <a:pt x="284" y="2106"/>
                    </a:cubicBezTo>
                    <a:cubicBezTo>
                      <a:pt x="334" y="2089"/>
                      <a:pt x="384" y="2123"/>
                      <a:pt x="401" y="2156"/>
                    </a:cubicBezTo>
                    <a:cubicBezTo>
                      <a:pt x="384" y="2156"/>
                      <a:pt x="384" y="2173"/>
                      <a:pt x="368" y="2173"/>
                    </a:cubicBezTo>
                    <a:close/>
                    <a:moveTo>
                      <a:pt x="251" y="2139"/>
                    </a:moveTo>
                    <a:cubicBezTo>
                      <a:pt x="251" y="2189"/>
                      <a:pt x="217" y="2173"/>
                      <a:pt x="201" y="2156"/>
                    </a:cubicBezTo>
                    <a:cubicBezTo>
                      <a:pt x="201" y="2156"/>
                      <a:pt x="217" y="2139"/>
                      <a:pt x="217" y="2139"/>
                    </a:cubicBezTo>
                    <a:cubicBezTo>
                      <a:pt x="234" y="2123"/>
                      <a:pt x="234" y="2156"/>
                      <a:pt x="234" y="2156"/>
                    </a:cubicBezTo>
                    <a:cubicBezTo>
                      <a:pt x="234" y="2156"/>
                      <a:pt x="234" y="2139"/>
                      <a:pt x="251" y="2139"/>
                    </a:cubicBezTo>
                    <a:close/>
                    <a:moveTo>
                      <a:pt x="267" y="3459"/>
                    </a:moveTo>
                    <a:cubicBezTo>
                      <a:pt x="267" y="3476"/>
                      <a:pt x="251" y="3476"/>
                      <a:pt x="251" y="3493"/>
                    </a:cubicBezTo>
                    <a:cubicBezTo>
                      <a:pt x="251" y="3493"/>
                      <a:pt x="251" y="3476"/>
                      <a:pt x="267" y="3476"/>
                    </a:cubicBezTo>
                    <a:cubicBezTo>
                      <a:pt x="251" y="3509"/>
                      <a:pt x="267" y="3526"/>
                      <a:pt x="267" y="3559"/>
                    </a:cubicBezTo>
                    <a:cubicBezTo>
                      <a:pt x="284" y="3543"/>
                      <a:pt x="284" y="3493"/>
                      <a:pt x="301" y="3493"/>
                    </a:cubicBezTo>
                    <a:cubicBezTo>
                      <a:pt x="301" y="3476"/>
                      <a:pt x="284" y="3476"/>
                      <a:pt x="284" y="3443"/>
                    </a:cubicBezTo>
                    <a:cubicBezTo>
                      <a:pt x="267" y="3459"/>
                      <a:pt x="267" y="3426"/>
                      <a:pt x="234" y="3443"/>
                    </a:cubicBezTo>
                    <a:cubicBezTo>
                      <a:pt x="234" y="3443"/>
                      <a:pt x="234" y="3459"/>
                      <a:pt x="234" y="3459"/>
                    </a:cubicBezTo>
                    <a:cubicBezTo>
                      <a:pt x="234" y="3493"/>
                      <a:pt x="251" y="3443"/>
                      <a:pt x="267" y="3459"/>
                    </a:cubicBezTo>
                    <a:close/>
                    <a:moveTo>
                      <a:pt x="100" y="3242"/>
                    </a:moveTo>
                    <a:cubicBezTo>
                      <a:pt x="100" y="3275"/>
                      <a:pt x="67" y="3275"/>
                      <a:pt x="50" y="3242"/>
                    </a:cubicBezTo>
                    <a:cubicBezTo>
                      <a:pt x="33" y="3242"/>
                      <a:pt x="67" y="3292"/>
                      <a:pt x="67" y="3309"/>
                    </a:cubicBezTo>
                    <a:cubicBezTo>
                      <a:pt x="117" y="3275"/>
                      <a:pt x="251" y="3392"/>
                      <a:pt x="234" y="3292"/>
                    </a:cubicBezTo>
                    <a:cubicBezTo>
                      <a:pt x="234" y="3292"/>
                      <a:pt x="234" y="3292"/>
                      <a:pt x="234" y="3292"/>
                    </a:cubicBezTo>
                    <a:cubicBezTo>
                      <a:pt x="234" y="3292"/>
                      <a:pt x="234" y="3292"/>
                      <a:pt x="234" y="3292"/>
                    </a:cubicBezTo>
                    <a:cubicBezTo>
                      <a:pt x="234" y="3275"/>
                      <a:pt x="234" y="3275"/>
                      <a:pt x="234" y="3259"/>
                    </a:cubicBezTo>
                    <a:cubicBezTo>
                      <a:pt x="217" y="3259"/>
                      <a:pt x="234" y="3292"/>
                      <a:pt x="234" y="3292"/>
                    </a:cubicBezTo>
                    <a:cubicBezTo>
                      <a:pt x="234" y="3292"/>
                      <a:pt x="234" y="3292"/>
                      <a:pt x="234" y="3292"/>
                    </a:cubicBezTo>
                    <a:cubicBezTo>
                      <a:pt x="234" y="3309"/>
                      <a:pt x="217" y="3309"/>
                      <a:pt x="217" y="3309"/>
                    </a:cubicBezTo>
                    <a:cubicBezTo>
                      <a:pt x="184" y="3259"/>
                      <a:pt x="134" y="3309"/>
                      <a:pt x="100" y="3242"/>
                    </a:cubicBezTo>
                    <a:close/>
                    <a:moveTo>
                      <a:pt x="351" y="2958"/>
                    </a:moveTo>
                    <a:cubicBezTo>
                      <a:pt x="351" y="2975"/>
                      <a:pt x="351" y="2975"/>
                      <a:pt x="351" y="2991"/>
                    </a:cubicBezTo>
                    <a:cubicBezTo>
                      <a:pt x="351" y="2975"/>
                      <a:pt x="334" y="2958"/>
                      <a:pt x="301" y="2975"/>
                    </a:cubicBezTo>
                    <a:cubicBezTo>
                      <a:pt x="301" y="2991"/>
                      <a:pt x="301" y="2991"/>
                      <a:pt x="284" y="3008"/>
                    </a:cubicBezTo>
                    <a:cubicBezTo>
                      <a:pt x="301" y="3025"/>
                      <a:pt x="301" y="3058"/>
                      <a:pt x="301" y="3108"/>
                    </a:cubicBezTo>
                    <a:cubicBezTo>
                      <a:pt x="267" y="3108"/>
                      <a:pt x="301" y="3042"/>
                      <a:pt x="284" y="3042"/>
                    </a:cubicBezTo>
                    <a:cubicBezTo>
                      <a:pt x="251" y="3042"/>
                      <a:pt x="251" y="3092"/>
                      <a:pt x="251" y="3108"/>
                    </a:cubicBezTo>
                    <a:cubicBezTo>
                      <a:pt x="234" y="3108"/>
                      <a:pt x="234" y="3108"/>
                      <a:pt x="217" y="3108"/>
                    </a:cubicBezTo>
                    <a:cubicBezTo>
                      <a:pt x="217" y="3158"/>
                      <a:pt x="217" y="3142"/>
                      <a:pt x="267" y="3175"/>
                    </a:cubicBezTo>
                    <a:cubicBezTo>
                      <a:pt x="301" y="3175"/>
                      <a:pt x="267" y="3142"/>
                      <a:pt x="267" y="3125"/>
                    </a:cubicBezTo>
                    <a:cubicBezTo>
                      <a:pt x="301" y="3075"/>
                      <a:pt x="351" y="3125"/>
                      <a:pt x="351" y="3058"/>
                    </a:cubicBezTo>
                    <a:cubicBezTo>
                      <a:pt x="418" y="3042"/>
                      <a:pt x="434" y="3092"/>
                      <a:pt x="485" y="3108"/>
                    </a:cubicBezTo>
                    <a:cubicBezTo>
                      <a:pt x="485" y="3092"/>
                      <a:pt x="501" y="3075"/>
                      <a:pt x="485" y="3042"/>
                    </a:cubicBezTo>
                    <a:cubicBezTo>
                      <a:pt x="468" y="3042"/>
                      <a:pt x="468" y="3025"/>
                      <a:pt x="418" y="3008"/>
                    </a:cubicBezTo>
                    <a:cubicBezTo>
                      <a:pt x="451" y="2975"/>
                      <a:pt x="401" y="2991"/>
                      <a:pt x="401" y="2941"/>
                    </a:cubicBezTo>
                    <a:cubicBezTo>
                      <a:pt x="368" y="2925"/>
                      <a:pt x="368" y="2941"/>
                      <a:pt x="351" y="2958"/>
                    </a:cubicBezTo>
                    <a:close/>
                    <a:moveTo>
                      <a:pt x="134" y="2641"/>
                    </a:moveTo>
                    <a:cubicBezTo>
                      <a:pt x="150" y="2641"/>
                      <a:pt x="150" y="2657"/>
                      <a:pt x="150" y="2657"/>
                    </a:cubicBezTo>
                    <a:cubicBezTo>
                      <a:pt x="167" y="2657"/>
                      <a:pt x="167" y="2624"/>
                      <a:pt x="184" y="2624"/>
                    </a:cubicBezTo>
                    <a:cubicBezTo>
                      <a:pt x="184" y="2607"/>
                      <a:pt x="117" y="2607"/>
                      <a:pt x="134" y="2641"/>
                    </a:cubicBezTo>
                    <a:close/>
                    <a:moveTo>
                      <a:pt x="919" y="702"/>
                    </a:moveTo>
                    <a:cubicBezTo>
                      <a:pt x="919" y="702"/>
                      <a:pt x="919" y="686"/>
                      <a:pt x="919" y="669"/>
                    </a:cubicBezTo>
                    <a:lnTo>
                      <a:pt x="936" y="669"/>
                    </a:lnTo>
                    <a:cubicBezTo>
                      <a:pt x="919" y="669"/>
                      <a:pt x="902" y="669"/>
                      <a:pt x="919" y="635"/>
                    </a:cubicBezTo>
                    <a:cubicBezTo>
                      <a:pt x="886" y="635"/>
                      <a:pt x="886" y="719"/>
                      <a:pt x="919" y="702"/>
                    </a:cubicBezTo>
                    <a:close/>
                    <a:moveTo>
                      <a:pt x="718" y="335"/>
                    </a:moveTo>
                    <a:cubicBezTo>
                      <a:pt x="735" y="385"/>
                      <a:pt x="769" y="251"/>
                      <a:pt x="718" y="268"/>
                    </a:cubicBezTo>
                    <a:cubicBezTo>
                      <a:pt x="718" y="285"/>
                      <a:pt x="735" y="301"/>
                      <a:pt x="735" y="318"/>
                    </a:cubicBezTo>
                    <a:cubicBezTo>
                      <a:pt x="685" y="318"/>
                      <a:pt x="685" y="301"/>
                      <a:pt x="685" y="268"/>
                    </a:cubicBezTo>
                    <a:cubicBezTo>
                      <a:pt x="668" y="268"/>
                      <a:pt x="668" y="251"/>
                      <a:pt x="652" y="251"/>
                    </a:cubicBezTo>
                    <a:cubicBezTo>
                      <a:pt x="652" y="251"/>
                      <a:pt x="652" y="268"/>
                      <a:pt x="652" y="268"/>
                    </a:cubicBezTo>
                    <a:cubicBezTo>
                      <a:pt x="568" y="268"/>
                      <a:pt x="752" y="335"/>
                      <a:pt x="718" y="335"/>
                    </a:cubicBezTo>
                    <a:close/>
                    <a:moveTo>
                      <a:pt x="568" y="368"/>
                    </a:moveTo>
                    <a:cubicBezTo>
                      <a:pt x="551" y="402"/>
                      <a:pt x="535" y="418"/>
                      <a:pt x="551" y="468"/>
                    </a:cubicBezTo>
                    <a:cubicBezTo>
                      <a:pt x="585" y="402"/>
                      <a:pt x="618" y="485"/>
                      <a:pt x="652" y="502"/>
                    </a:cubicBezTo>
                    <a:cubicBezTo>
                      <a:pt x="635" y="435"/>
                      <a:pt x="685" y="485"/>
                      <a:pt x="702" y="485"/>
                    </a:cubicBezTo>
                    <a:cubicBezTo>
                      <a:pt x="702" y="435"/>
                      <a:pt x="652" y="402"/>
                      <a:pt x="652" y="351"/>
                    </a:cubicBezTo>
                    <a:cubicBezTo>
                      <a:pt x="635" y="351"/>
                      <a:pt x="618" y="351"/>
                      <a:pt x="618" y="335"/>
                    </a:cubicBezTo>
                    <a:cubicBezTo>
                      <a:pt x="585" y="351"/>
                      <a:pt x="602" y="351"/>
                      <a:pt x="618" y="385"/>
                    </a:cubicBezTo>
                    <a:cubicBezTo>
                      <a:pt x="602" y="368"/>
                      <a:pt x="585" y="351"/>
                      <a:pt x="568" y="368"/>
                    </a:cubicBezTo>
                    <a:close/>
                    <a:moveTo>
                      <a:pt x="618" y="585"/>
                    </a:moveTo>
                    <a:cubicBezTo>
                      <a:pt x="635" y="585"/>
                      <a:pt x="668" y="569"/>
                      <a:pt x="685" y="569"/>
                    </a:cubicBezTo>
                    <a:lnTo>
                      <a:pt x="685" y="519"/>
                    </a:lnTo>
                    <a:cubicBezTo>
                      <a:pt x="635" y="502"/>
                      <a:pt x="618" y="552"/>
                      <a:pt x="568" y="535"/>
                    </a:cubicBezTo>
                    <a:cubicBezTo>
                      <a:pt x="551" y="602"/>
                      <a:pt x="635" y="519"/>
                      <a:pt x="618" y="585"/>
                    </a:cubicBezTo>
                    <a:close/>
                    <a:moveTo>
                      <a:pt x="835" y="285"/>
                    </a:moveTo>
                    <a:cubicBezTo>
                      <a:pt x="835" y="268"/>
                      <a:pt x="852" y="268"/>
                      <a:pt x="852" y="285"/>
                    </a:cubicBezTo>
                    <a:cubicBezTo>
                      <a:pt x="869" y="268"/>
                      <a:pt x="835" y="234"/>
                      <a:pt x="835" y="218"/>
                    </a:cubicBezTo>
                    <a:cubicBezTo>
                      <a:pt x="802" y="234"/>
                      <a:pt x="835" y="268"/>
                      <a:pt x="835" y="285"/>
                    </a:cubicBezTo>
                    <a:close/>
                    <a:moveTo>
                      <a:pt x="835" y="702"/>
                    </a:moveTo>
                    <a:cubicBezTo>
                      <a:pt x="835" y="702"/>
                      <a:pt x="835" y="686"/>
                      <a:pt x="852" y="686"/>
                    </a:cubicBezTo>
                    <a:cubicBezTo>
                      <a:pt x="852" y="686"/>
                      <a:pt x="852" y="719"/>
                      <a:pt x="886" y="702"/>
                    </a:cubicBezTo>
                    <a:cubicBezTo>
                      <a:pt x="886" y="686"/>
                      <a:pt x="835" y="652"/>
                      <a:pt x="835" y="702"/>
                    </a:cubicBezTo>
                    <a:close/>
                    <a:moveTo>
                      <a:pt x="819" y="869"/>
                    </a:moveTo>
                    <a:lnTo>
                      <a:pt x="869" y="869"/>
                    </a:lnTo>
                    <a:cubicBezTo>
                      <a:pt x="869" y="836"/>
                      <a:pt x="835" y="853"/>
                      <a:pt x="819" y="836"/>
                    </a:cubicBezTo>
                    <a:cubicBezTo>
                      <a:pt x="819" y="836"/>
                      <a:pt x="819" y="869"/>
                      <a:pt x="819" y="869"/>
                    </a:cubicBezTo>
                    <a:close/>
                    <a:moveTo>
                      <a:pt x="602" y="920"/>
                    </a:moveTo>
                    <a:lnTo>
                      <a:pt x="618" y="903"/>
                    </a:lnTo>
                    <a:cubicBezTo>
                      <a:pt x="602" y="903"/>
                      <a:pt x="602" y="886"/>
                      <a:pt x="585" y="886"/>
                    </a:cubicBezTo>
                    <a:cubicBezTo>
                      <a:pt x="585" y="903"/>
                      <a:pt x="602" y="903"/>
                      <a:pt x="602" y="920"/>
                    </a:cubicBezTo>
                    <a:close/>
                    <a:moveTo>
                      <a:pt x="67" y="635"/>
                    </a:moveTo>
                    <a:cubicBezTo>
                      <a:pt x="17" y="635"/>
                      <a:pt x="50" y="686"/>
                      <a:pt x="50" y="719"/>
                    </a:cubicBezTo>
                    <a:cubicBezTo>
                      <a:pt x="67" y="702"/>
                      <a:pt x="67" y="669"/>
                      <a:pt x="67" y="635"/>
                    </a:cubicBezTo>
                    <a:close/>
                    <a:moveTo>
                      <a:pt x="84" y="602"/>
                    </a:moveTo>
                    <a:lnTo>
                      <a:pt x="134" y="602"/>
                    </a:lnTo>
                    <a:cubicBezTo>
                      <a:pt x="150" y="635"/>
                      <a:pt x="117" y="635"/>
                      <a:pt x="117" y="702"/>
                    </a:cubicBezTo>
                    <a:cubicBezTo>
                      <a:pt x="150" y="669"/>
                      <a:pt x="134" y="602"/>
                      <a:pt x="167" y="602"/>
                    </a:cubicBezTo>
                    <a:cubicBezTo>
                      <a:pt x="167" y="552"/>
                      <a:pt x="167" y="552"/>
                      <a:pt x="167" y="502"/>
                    </a:cubicBezTo>
                    <a:cubicBezTo>
                      <a:pt x="167" y="502"/>
                      <a:pt x="167" y="519"/>
                      <a:pt x="167" y="535"/>
                    </a:cubicBezTo>
                    <a:cubicBezTo>
                      <a:pt x="150" y="535"/>
                      <a:pt x="134" y="519"/>
                      <a:pt x="134" y="502"/>
                    </a:cubicBezTo>
                    <a:cubicBezTo>
                      <a:pt x="100" y="535"/>
                      <a:pt x="100" y="552"/>
                      <a:pt x="84" y="602"/>
                    </a:cubicBezTo>
                    <a:close/>
                    <a:moveTo>
                      <a:pt x="1270" y="402"/>
                    </a:moveTo>
                    <a:cubicBezTo>
                      <a:pt x="1270" y="368"/>
                      <a:pt x="1287" y="318"/>
                      <a:pt x="1270" y="301"/>
                    </a:cubicBezTo>
                    <a:cubicBezTo>
                      <a:pt x="1220" y="318"/>
                      <a:pt x="1303" y="368"/>
                      <a:pt x="1236" y="368"/>
                    </a:cubicBezTo>
                    <a:cubicBezTo>
                      <a:pt x="1236" y="385"/>
                      <a:pt x="1253" y="402"/>
                      <a:pt x="1270" y="402"/>
                    </a:cubicBezTo>
                    <a:close/>
                    <a:moveTo>
                      <a:pt x="1170" y="385"/>
                    </a:moveTo>
                    <a:cubicBezTo>
                      <a:pt x="1220" y="385"/>
                      <a:pt x="1253" y="351"/>
                      <a:pt x="1220" y="318"/>
                    </a:cubicBezTo>
                    <a:cubicBezTo>
                      <a:pt x="1186" y="318"/>
                      <a:pt x="1186" y="301"/>
                      <a:pt x="1153" y="318"/>
                    </a:cubicBezTo>
                    <a:cubicBezTo>
                      <a:pt x="1186" y="335"/>
                      <a:pt x="1186" y="335"/>
                      <a:pt x="1170" y="385"/>
                    </a:cubicBezTo>
                    <a:close/>
                    <a:moveTo>
                      <a:pt x="1337" y="318"/>
                    </a:moveTo>
                    <a:cubicBezTo>
                      <a:pt x="1303" y="301"/>
                      <a:pt x="1303" y="301"/>
                      <a:pt x="1320" y="268"/>
                    </a:cubicBezTo>
                    <a:cubicBezTo>
                      <a:pt x="1287" y="285"/>
                      <a:pt x="1287" y="318"/>
                      <a:pt x="1287" y="351"/>
                    </a:cubicBezTo>
                    <a:cubicBezTo>
                      <a:pt x="1303" y="351"/>
                      <a:pt x="1303" y="335"/>
                      <a:pt x="1303" y="335"/>
                    </a:cubicBezTo>
                    <a:cubicBezTo>
                      <a:pt x="1337" y="318"/>
                      <a:pt x="1370" y="351"/>
                      <a:pt x="1370" y="301"/>
                    </a:cubicBezTo>
                    <a:cubicBezTo>
                      <a:pt x="1387" y="301"/>
                      <a:pt x="1387" y="318"/>
                      <a:pt x="1387" y="335"/>
                    </a:cubicBezTo>
                    <a:cubicBezTo>
                      <a:pt x="1387" y="335"/>
                      <a:pt x="1387" y="318"/>
                      <a:pt x="1404" y="318"/>
                    </a:cubicBezTo>
                    <a:cubicBezTo>
                      <a:pt x="1404" y="285"/>
                      <a:pt x="1387" y="251"/>
                      <a:pt x="1370" y="218"/>
                    </a:cubicBezTo>
                    <a:cubicBezTo>
                      <a:pt x="1353" y="218"/>
                      <a:pt x="1353" y="234"/>
                      <a:pt x="1337" y="234"/>
                    </a:cubicBezTo>
                    <a:cubicBezTo>
                      <a:pt x="1337" y="251"/>
                      <a:pt x="1353" y="251"/>
                      <a:pt x="1370" y="234"/>
                    </a:cubicBezTo>
                    <a:cubicBezTo>
                      <a:pt x="1353" y="268"/>
                      <a:pt x="1320" y="268"/>
                      <a:pt x="1337" y="318"/>
                    </a:cubicBezTo>
                    <a:close/>
                    <a:moveTo>
                      <a:pt x="1487" y="84"/>
                    </a:moveTo>
                    <a:cubicBezTo>
                      <a:pt x="1487" y="101"/>
                      <a:pt x="1470" y="151"/>
                      <a:pt x="1454" y="168"/>
                    </a:cubicBezTo>
                    <a:cubicBezTo>
                      <a:pt x="1470" y="168"/>
                      <a:pt x="1470" y="201"/>
                      <a:pt x="1487" y="201"/>
                    </a:cubicBezTo>
                    <a:cubicBezTo>
                      <a:pt x="1487" y="151"/>
                      <a:pt x="1487" y="168"/>
                      <a:pt x="1487" y="118"/>
                    </a:cubicBezTo>
                    <a:cubicBezTo>
                      <a:pt x="1521" y="118"/>
                      <a:pt x="1521" y="134"/>
                      <a:pt x="1521" y="168"/>
                    </a:cubicBezTo>
                    <a:cubicBezTo>
                      <a:pt x="1571" y="151"/>
                      <a:pt x="1521" y="84"/>
                      <a:pt x="1487" y="84"/>
                    </a:cubicBezTo>
                    <a:close/>
                    <a:moveTo>
                      <a:pt x="1437" y="268"/>
                    </a:moveTo>
                    <a:cubicBezTo>
                      <a:pt x="1420" y="268"/>
                      <a:pt x="1470" y="301"/>
                      <a:pt x="1420" y="301"/>
                    </a:cubicBezTo>
                    <a:cubicBezTo>
                      <a:pt x="1420" y="318"/>
                      <a:pt x="1437" y="335"/>
                      <a:pt x="1470" y="335"/>
                    </a:cubicBezTo>
                    <a:cubicBezTo>
                      <a:pt x="1420" y="385"/>
                      <a:pt x="1337" y="318"/>
                      <a:pt x="1303" y="368"/>
                    </a:cubicBezTo>
                    <a:cubicBezTo>
                      <a:pt x="1303" y="351"/>
                      <a:pt x="1287" y="368"/>
                      <a:pt x="1287" y="368"/>
                    </a:cubicBezTo>
                    <a:cubicBezTo>
                      <a:pt x="1303" y="385"/>
                      <a:pt x="1287" y="385"/>
                      <a:pt x="1287" y="385"/>
                    </a:cubicBezTo>
                    <a:cubicBezTo>
                      <a:pt x="1320" y="402"/>
                      <a:pt x="1353" y="468"/>
                      <a:pt x="1404" y="468"/>
                    </a:cubicBezTo>
                    <a:cubicBezTo>
                      <a:pt x="1387" y="485"/>
                      <a:pt x="1370" y="485"/>
                      <a:pt x="1353" y="502"/>
                    </a:cubicBezTo>
                    <a:cubicBezTo>
                      <a:pt x="1353" y="519"/>
                      <a:pt x="1353" y="519"/>
                      <a:pt x="1370" y="535"/>
                    </a:cubicBezTo>
                    <a:cubicBezTo>
                      <a:pt x="1387" y="519"/>
                      <a:pt x="1370" y="502"/>
                      <a:pt x="1404" y="519"/>
                    </a:cubicBezTo>
                    <a:cubicBezTo>
                      <a:pt x="1404" y="485"/>
                      <a:pt x="1404" y="468"/>
                      <a:pt x="1420" y="468"/>
                    </a:cubicBezTo>
                    <a:cubicBezTo>
                      <a:pt x="1420" y="485"/>
                      <a:pt x="1454" y="485"/>
                      <a:pt x="1454" y="502"/>
                    </a:cubicBezTo>
                    <a:cubicBezTo>
                      <a:pt x="1504" y="502"/>
                      <a:pt x="1470" y="435"/>
                      <a:pt x="1454" y="435"/>
                    </a:cubicBezTo>
                    <a:cubicBezTo>
                      <a:pt x="1470" y="402"/>
                      <a:pt x="1521" y="452"/>
                      <a:pt x="1554" y="452"/>
                    </a:cubicBezTo>
                    <a:cubicBezTo>
                      <a:pt x="1571" y="385"/>
                      <a:pt x="1554" y="351"/>
                      <a:pt x="1604" y="335"/>
                    </a:cubicBezTo>
                    <a:cubicBezTo>
                      <a:pt x="1537" y="335"/>
                      <a:pt x="1504" y="201"/>
                      <a:pt x="1437" y="268"/>
                    </a:cubicBezTo>
                    <a:close/>
                    <a:moveTo>
                      <a:pt x="2607" y="519"/>
                    </a:moveTo>
                    <a:cubicBezTo>
                      <a:pt x="2590" y="468"/>
                      <a:pt x="2623" y="485"/>
                      <a:pt x="2640" y="452"/>
                    </a:cubicBezTo>
                    <a:cubicBezTo>
                      <a:pt x="2623" y="452"/>
                      <a:pt x="2607" y="452"/>
                      <a:pt x="2607" y="435"/>
                    </a:cubicBezTo>
                    <a:cubicBezTo>
                      <a:pt x="2623" y="418"/>
                      <a:pt x="2657" y="452"/>
                      <a:pt x="2657" y="468"/>
                    </a:cubicBezTo>
                    <a:cubicBezTo>
                      <a:pt x="2640" y="485"/>
                      <a:pt x="2623" y="519"/>
                      <a:pt x="2607" y="519"/>
                    </a:cubicBezTo>
                    <a:close/>
                    <a:moveTo>
                      <a:pt x="2657" y="535"/>
                    </a:moveTo>
                    <a:cubicBezTo>
                      <a:pt x="2657" y="485"/>
                      <a:pt x="2657" y="468"/>
                      <a:pt x="2707" y="468"/>
                    </a:cubicBezTo>
                    <a:cubicBezTo>
                      <a:pt x="2724" y="519"/>
                      <a:pt x="2724" y="535"/>
                      <a:pt x="2690" y="602"/>
                    </a:cubicBezTo>
                    <a:cubicBezTo>
                      <a:pt x="2690" y="585"/>
                      <a:pt x="2673" y="569"/>
                      <a:pt x="2673" y="569"/>
                    </a:cubicBezTo>
                    <a:cubicBezTo>
                      <a:pt x="2657" y="569"/>
                      <a:pt x="2657" y="602"/>
                      <a:pt x="2657" y="635"/>
                    </a:cubicBezTo>
                    <a:cubicBezTo>
                      <a:pt x="2640" y="619"/>
                      <a:pt x="2590" y="635"/>
                      <a:pt x="2607" y="602"/>
                    </a:cubicBezTo>
                    <a:cubicBezTo>
                      <a:pt x="2623" y="635"/>
                      <a:pt x="2623" y="552"/>
                      <a:pt x="2607" y="569"/>
                    </a:cubicBezTo>
                    <a:cubicBezTo>
                      <a:pt x="2607" y="569"/>
                      <a:pt x="2590" y="569"/>
                      <a:pt x="2590" y="569"/>
                    </a:cubicBezTo>
                    <a:cubicBezTo>
                      <a:pt x="2640" y="552"/>
                      <a:pt x="2607" y="535"/>
                      <a:pt x="2640" y="519"/>
                    </a:cubicBezTo>
                    <a:cubicBezTo>
                      <a:pt x="2640" y="535"/>
                      <a:pt x="2690" y="552"/>
                      <a:pt x="2690" y="535"/>
                    </a:cubicBezTo>
                    <a:cubicBezTo>
                      <a:pt x="2673" y="519"/>
                      <a:pt x="2673" y="519"/>
                      <a:pt x="2657" y="535"/>
                    </a:cubicBezTo>
                    <a:close/>
                    <a:moveTo>
                      <a:pt x="2490" y="569"/>
                    </a:moveTo>
                    <a:cubicBezTo>
                      <a:pt x="2423" y="569"/>
                      <a:pt x="2439" y="569"/>
                      <a:pt x="2389" y="619"/>
                    </a:cubicBezTo>
                    <a:cubicBezTo>
                      <a:pt x="2406" y="552"/>
                      <a:pt x="2456" y="502"/>
                      <a:pt x="2473" y="485"/>
                    </a:cubicBezTo>
                    <a:cubicBezTo>
                      <a:pt x="2439" y="452"/>
                      <a:pt x="2423" y="385"/>
                      <a:pt x="2356" y="368"/>
                    </a:cubicBezTo>
                    <a:cubicBezTo>
                      <a:pt x="2356" y="301"/>
                      <a:pt x="2356" y="318"/>
                      <a:pt x="2339" y="234"/>
                    </a:cubicBezTo>
                    <a:cubicBezTo>
                      <a:pt x="2389" y="234"/>
                      <a:pt x="2356" y="201"/>
                      <a:pt x="2389" y="201"/>
                    </a:cubicBezTo>
                    <a:cubicBezTo>
                      <a:pt x="2389" y="268"/>
                      <a:pt x="2439" y="318"/>
                      <a:pt x="2523" y="318"/>
                    </a:cubicBezTo>
                    <a:cubicBezTo>
                      <a:pt x="2523" y="368"/>
                      <a:pt x="2573" y="335"/>
                      <a:pt x="2590" y="402"/>
                    </a:cubicBezTo>
                    <a:cubicBezTo>
                      <a:pt x="2573" y="402"/>
                      <a:pt x="2573" y="402"/>
                      <a:pt x="2556" y="418"/>
                    </a:cubicBezTo>
                    <a:cubicBezTo>
                      <a:pt x="2573" y="418"/>
                      <a:pt x="2590" y="418"/>
                      <a:pt x="2590" y="435"/>
                    </a:cubicBezTo>
                    <a:cubicBezTo>
                      <a:pt x="2573" y="468"/>
                      <a:pt x="2556" y="468"/>
                      <a:pt x="2590" y="535"/>
                    </a:cubicBezTo>
                    <a:cubicBezTo>
                      <a:pt x="2556" y="502"/>
                      <a:pt x="2523" y="535"/>
                      <a:pt x="2490" y="569"/>
                    </a:cubicBezTo>
                    <a:close/>
                    <a:moveTo>
                      <a:pt x="2289" y="402"/>
                    </a:moveTo>
                    <a:cubicBezTo>
                      <a:pt x="2306" y="368"/>
                      <a:pt x="2289" y="368"/>
                      <a:pt x="2289" y="335"/>
                    </a:cubicBezTo>
                    <a:cubicBezTo>
                      <a:pt x="2323" y="318"/>
                      <a:pt x="2323" y="351"/>
                      <a:pt x="2323" y="368"/>
                    </a:cubicBezTo>
                    <a:cubicBezTo>
                      <a:pt x="2306" y="368"/>
                      <a:pt x="2306" y="435"/>
                      <a:pt x="2289" y="402"/>
                    </a:cubicBezTo>
                    <a:close/>
                    <a:moveTo>
                      <a:pt x="2707" y="151"/>
                    </a:moveTo>
                    <a:cubicBezTo>
                      <a:pt x="2724" y="101"/>
                      <a:pt x="2774" y="184"/>
                      <a:pt x="2790" y="168"/>
                    </a:cubicBezTo>
                    <a:cubicBezTo>
                      <a:pt x="2774" y="168"/>
                      <a:pt x="2790" y="218"/>
                      <a:pt x="2774" y="218"/>
                    </a:cubicBezTo>
                    <a:cubicBezTo>
                      <a:pt x="2757" y="201"/>
                      <a:pt x="2740" y="168"/>
                      <a:pt x="2724" y="168"/>
                    </a:cubicBezTo>
                    <a:cubicBezTo>
                      <a:pt x="2707" y="184"/>
                      <a:pt x="2707" y="218"/>
                      <a:pt x="2690" y="234"/>
                    </a:cubicBezTo>
                    <a:cubicBezTo>
                      <a:pt x="2673" y="184"/>
                      <a:pt x="2590" y="184"/>
                      <a:pt x="2607" y="134"/>
                    </a:cubicBezTo>
                    <a:cubicBezTo>
                      <a:pt x="2573" y="118"/>
                      <a:pt x="2590" y="151"/>
                      <a:pt x="2573" y="168"/>
                    </a:cubicBezTo>
                    <a:cubicBezTo>
                      <a:pt x="2540" y="118"/>
                      <a:pt x="2573" y="67"/>
                      <a:pt x="2607" y="67"/>
                    </a:cubicBezTo>
                    <a:cubicBezTo>
                      <a:pt x="2623" y="67"/>
                      <a:pt x="2607" y="118"/>
                      <a:pt x="2640" y="118"/>
                    </a:cubicBezTo>
                    <a:cubicBezTo>
                      <a:pt x="2640" y="101"/>
                      <a:pt x="2623" y="84"/>
                      <a:pt x="2640" y="84"/>
                    </a:cubicBezTo>
                    <a:cubicBezTo>
                      <a:pt x="2640" y="118"/>
                      <a:pt x="2657" y="84"/>
                      <a:pt x="2690" y="101"/>
                    </a:cubicBezTo>
                    <a:cubicBezTo>
                      <a:pt x="2707" y="118"/>
                      <a:pt x="2690" y="151"/>
                      <a:pt x="2707" y="151"/>
                    </a:cubicBezTo>
                    <a:close/>
                    <a:moveTo>
                      <a:pt x="2807" y="368"/>
                    </a:moveTo>
                    <a:cubicBezTo>
                      <a:pt x="2807" y="402"/>
                      <a:pt x="2790" y="418"/>
                      <a:pt x="2807" y="435"/>
                    </a:cubicBezTo>
                    <a:cubicBezTo>
                      <a:pt x="2757" y="435"/>
                      <a:pt x="2790" y="385"/>
                      <a:pt x="2807" y="368"/>
                    </a:cubicBezTo>
                    <a:close/>
                    <a:moveTo>
                      <a:pt x="167" y="5732"/>
                    </a:moveTo>
                    <a:cubicBezTo>
                      <a:pt x="100" y="5732"/>
                      <a:pt x="134" y="5798"/>
                      <a:pt x="100" y="5815"/>
                    </a:cubicBezTo>
                    <a:cubicBezTo>
                      <a:pt x="100" y="5798"/>
                      <a:pt x="100" y="5782"/>
                      <a:pt x="84" y="5782"/>
                    </a:cubicBezTo>
                    <a:cubicBezTo>
                      <a:pt x="84" y="5832"/>
                      <a:pt x="67" y="5815"/>
                      <a:pt x="67" y="5849"/>
                    </a:cubicBezTo>
                    <a:cubicBezTo>
                      <a:pt x="33" y="5832"/>
                      <a:pt x="17" y="5832"/>
                      <a:pt x="17" y="5798"/>
                    </a:cubicBezTo>
                    <a:cubicBezTo>
                      <a:pt x="33" y="5782"/>
                      <a:pt x="33" y="5765"/>
                      <a:pt x="33" y="5732"/>
                    </a:cubicBezTo>
                    <a:cubicBezTo>
                      <a:pt x="117" y="5715"/>
                      <a:pt x="100" y="5681"/>
                      <a:pt x="167" y="5732"/>
                    </a:cubicBezTo>
                    <a:close/>
                    <a:moveTo>
                      <a:pt x="167" y="6517"/>
                    </a:moveTo>
                    <a:cubicBezTo>
                      <a:pt x="150" y="6534"/>
                      <a:pt x="234" y="6534"/>
                      <a:pt x="234" y="6567"/>
                    </a:cubicBezTo>
                    <a:cubicBezTo>
                      <a:pt x="217" y="6567"/>
                      <a:pt x="217" y="6600"/>
                      <a:pt x="234" y="6600"/>
                    </a:cubicBezTo>
                    <a:cubicBezTo>
                      <a:pt x="167" y="6617"/>
                      <a:pt x="84" y="6617"/>
                      <a:pt x="67" y="6550"/>
                    </a:cubicBezTo>
                    <a:cubicBezTo>
                      <a:pt x="100" y="6550"/>
                      <a:pt x="117" y="6467"/>
                      <a:pt x="167" y="6517"/>
                    </a:cubicBezTo>
                    <a:close/>
                    <a:moveTo>
                      <a:pt x="100" y="6199"/>
                    </a:moveTo>
                    <a:cubicBezTo>
                      <a:pt x="100" y="6199"/>
                      <a:pt x="117" y="6199"/>
                      <a:pt x="117" y="6183"/>
                    </a:cubicBezTo>
                    <a:cubicBezTo>
                      <a:pt x="117" y="6183"/>
                      <a:pt x="117" y="6183"/>
                      <a:pt x="117" y="6183"/>
                    </a:cubicBezTo>
                    <a:cubicBezTo>
                      <a:pt x="117" y="6233"/>
                      <a:pt x="150" y="6166"/>
                      <a:pt x="167" y="6199"/>
                    </a:cubicBezTo>
                    <a:cubicBezTo>
                      <a:pt x="134" y="6183"/>
                      <a:pt x="150" y="6233"/>
                      <a:pt x="134" y="6250"/>
                    </a:cubicBezTo>
                    <a:cubicBezTo>
                      <a:pt x="134" y="6233"/>
                      <a:pt x="117" y="6233"/>
                      <a:pt x="117" y="6250"/>
                    </a:cubicBezTo>
                    <a:cubicBezTo>
                      <a:pt x="117" y="6216"/>
                      <a:pt x="100" y="6216"/>
                      <a:pt x="100" y="6199"/>
                    </a:cubicBezTo>
                    <a:close/>
                    <a:moveTo>
                      <a:pt x="1170" y="2540"/>
                    </a:moveTo>
                    <a:cubicBezTo>
                      <a:pt x="1153" y="2540"/>
                      <a:pt x="1170" y="2590"/>
                      <a:pt x="1153" y="2607"/>
                    </a:cubicBezTo>
                    <a:cubicBezTo>
                      <a:pt x="1120" y="2624"/>
                      <a:pt x="1103" y="2624"/>
                      <a:pt x="1086" y="2590"/>
                    </a:cubicBezTo>
                    <a:cubicBezTo>
                      <a:pt x="1103" y="2557"/>
                      <a:pt x="1153" y="2524"/>
                      <a:pt x="1170" y="2540"/>
                    </a:cubicBezTo>
                    <a:close/>
                    <a:moveTo>
                      <a:pt x="1186" y="1839"/>
                    </a:moveTo>
                    <a:cubicBezTo>
                      <a:pt x="1186" y="1855"/>
                      <a:pt x="1186" y="1855"/>
                      <a:pt x="1170" y="1855"/>
                    </a:cubicBezTo>
                    <a:lnTo>
                      <a:pt x="1170" y="1839"/>
                    </a:lnTo>
                    <a:close/>
                    <a:moveTo>
                      <a:pt x="1387" y="5849"/>
                    </a:moveTo>
                    <a:cubicBezTo>
                      <a:pt x="1387" y="5865"/>
                      <a:pt x="1387" y="5899"/>
                      <a:pt x="1370" y="5899"/>
                    </a:cubicBezTo>
                    <a:cubicBezTo>
                      <a:pt x="1353" y="5832"/>
                      <a:pt x="1303" y="5782"/>
                      <a:pt x="1387" y="5748"/>
                    </a:cubicBezTo>
                    <a:cubicBezTo>
                      <a:pt x="1387" y="5798"/>
                      <a:pt x="1437" y="5782"/>
                      <a:pt x="1454" y="5782"/>
                    </a:cubicBezTo>
                    <a:cubicBezTo>
                      <a:pt x="1470" y="5832"/>
                      <a:pt x="1487" y="5832"/>
                      <a:pt x="1470" y="5899"/>
                    </a:cubicBezTo>
                    <a:cubicBezTo>
                      <a:pt x="1420" y="5899"/>
                      <a:pt x="1420" y="5882"/>
                      <a:pt x="1387" y="5849"/>
                    </a:cubicBezTo>
                    <a:close/>
                    <a:moveTo>
                      <a:pt x="167" y="5314"/>
                    </a:moveTo>
                    <a:cubicBezTo>
                      <a:pt x="217" y="5347"/>
                      <a:pt x="234" y="5414"/>
                      <a:pt x="217" y="5448"/>
                    </a:cubicBezTo>
                    <a:cubicBezTo>
                      <a:pt x="167" y="5464"/>
                      <a:pt x="100" y="5481"/>
                      <a:pt x="100" y="5414"/>
                    </a:cubicBezTo>
                    <a:cubicBezTo>
                      <a:pt x="134" y="5414"/>
                      <a:pt x="134" y="5347"/>
                      <a:pt x="167" y="5314"/>
                    </a:cubicBezTo>
                    <a:close/>
                    <a:moveTo>
                      <a:pt x="150" y="5999"/>
                    </a:moveTo>
                    <a:cubicBezTo>
                      <a:pt x="184" y="6016"/>
                      <a:pt x="217" y="5966"/>
                      <a:pt x="217" y="6016"/>
                    </a:cubicBezTo>
                    <a:cubicBezTo>
                      <a:pt x="184" y="6032"/>
                      <a:pt x="184" y="6032"/>
                      <a:pt x="150" y="5999"/>
                    </a:cubicBezTo>
                    <a:close/>
                    <a:moveTo>
                      <a:pt x="201" y="5715"/>
                    </a:moveTo>
                    <a:cubicBezTo>
                      <a:pt x="201" y="5748"/>
                      <a:pt x="217" y="5765"/>
                      <a:pt x="217" y="5798"/>
                    </a:cubicBezTo>
                    <a:cubicBezTo>
                      <a:pt x="184" y="5798"/>
                      <a:pt x="167" y="5732"/>
                      <a:pt x="201" y="5715"/>
                    </a:cubicBezTo>
                    <a:close/>
                    <a:moveTo>
                      <a:pt x="167" y="6133"/>
                    </a:moveTo>
                    <a:cubicBezTo>
                      <a:pt x="134" y="6149"/>
                      <a:pt x="184" y="6133"/>
                      <a:pt x="167" y="6166"/>
                    </a:cubicBezTo>
                    <a:lnTo>
                      <a:pt x="201" y="6166"/>
                    </a:lnTo>
                    <a:lnTo>
                      <a:pt x="201" y="6116"/>
                    </a:lnTo>
                    <a:cubicBezTo>
                      <a:pt x="184" y="6116"/>
                      <a:pt x="184" y="6133"/>
                      <a:pt x="184" y="6149"/>
                    </a:cubicBezTo>
                    <a:cubicBezTo>
                      <a:pt x="167" y="6149"/>
                      <a:pt x="167" y="6133"/>
                      <a:pt x="167" y="6133"/>
                    </a:cubicBezTo>
                    <a:close/>
                    <a:moveTo>
                      <a:pt x="1236" y="3944"/>
                    </a:moveTo>
                    <a:cubicBezTo>
                      <a:pt x="1236" y="3927"/>
                      <a:pt x="1220" y="3944"/>
                      <a:pt x="1203" y="3944"/>
                    </a:cubicBezTo>
                    <a:lnTo>
                      <a:pt x="1203" y="3910"/>
                    </a:lnTo>
                    <a:lnTo>
                      <a:pt x="1253" y="3910"/>
                    </a:lnTo>
                    <a:cubicBezTo>
                      <a:pt x="1236" y="3927"/>
                      <a:pt x="1253" y="3944"/>
                      <a:pt x="1236" y="3944"/>
                    </a:cubicBezTo>
                    <a:close/>
                    <a:moveTo>
                      <a:pt x="769" y="3743"/>
                    </a:moveTo>
                    <a:cubicBezTo>
                      <a:pt x="752" y="3727"/>
                      <a:pt x="735" y="3693"/>
                      <a:pt x="685" y="3710"/>
                    </a:cubicBezTo>
                    <a:cubicBezTo>
                      <a:pt x="685" y="3727"/>
                      <a:pt x="685" y="3727"/>
                      <a:pt x="668" y="3727"/>
                    </a:cubicBezTo>
                    <a:cubicBezTo>
                      <a:pt x="702" y="3727"/>
                      <a:pt x="735" y="3760"/>
                      <a:pt x="752" y="3743"/>
                    </a:cubicBezTo>
                    <a:cubicBezTo>
                      <a:pt x="718" y="3810"/>
                      <a:pt x="718" y="3894"/>
                      <a:pt x="718" y="3994"/>
                    </a:cubicBezTo>
                    <a:cubicBezTo>
                      <a:pt x="735" y="3960"/>
                      <a:pt x="769" y="3944"/>
                      <a:pt x="819" y="3944"/>
                    </a:cubicBezTo>
                    <a:cubicBezTo>
                      <a:pt x="802" y="3910"/>
                      <a:pt x="869" y="3894"/>
                      <a:pt x="819" y="3894"/>
                    </a:cubicBezTo>
                    <a:cubicBezTo>
                      <a:pt x="802" y="3860"/>
                      <a:pt x="869" y="3894"/>
                      <a:pt x="852" y="3877"/>
                    </a:cubicBezTo>
                    <a:cubicBezTo>
                      <a:pt x="869" y="3894"/>
                      <a:pt x="869" y="3910"/>
                      <a:pt x="886" y="3927"/>
                    </a:cubicBezTo>
                    <a:cubicBezTo>
                      <a:pt x="902" y="3894"/>
                      <a:pt x="952" y="3927"/>
                      <a:pt x="936" y="3877"/>
                    </a:cubicBezTo>
                    <a:cubicBezTo>
                      <a:pt x="952" y="3894"/>
                      <a:pt x="952" y="3894"/>
                      <a:pt x="969" y="3894"/>
                    </a:cubicBezTo>
                    <a:cubicBezTo>
                      <a:pt x="969" y="3927"/>
                      <a:pt x="986" y="3960"/>
                      <a:pt x="1003" y="3994"/>
                    </a:cubicBezTo>
                    <a:cubicBezTo>
                      <a:pt x="1036" y="3977"/>
                      <a:pt x="1036" y="3994"/>
                      <a:pt x="1053" y="3994"/>
                    </a:cubicBezTo>
                    <a:cubicBezTo>
                      <a:pt x="1053" y="4044"/>
                      <a:pt x="1036" y="4061"/>
                      <a:pt x="1003" y="4061"/>
                    </a:cubicBezTo>
                    <a:cubicBezTo>
                      <a:pt x="1003" y="4077"/>
                      <a:pt x="1019" y="4094"/>
                      <a:pt x="1003" y="4111"/>
                    </a:cubicBezTo>
                    <a:cubicBezTo>
                      <a:pt x="1019" y="4077"/>
                      <a:pt x="1069" y="4077"/>
                      <a:pt x="1036" y="4111"/>
                    </a:cubicBezTo>
                    <a:cubicBezTo>
                      <a:pt x="1053" y="4144"/>
                      <a:pt x="1053" y="4094"/>
                      <a:pt x="1069" y="4111"/>
                    </a:cubicBezTo>
                    <a:cubicBezTo>
                      <a:pt x="1086" y="4111"/>
                      <a:pt x="1069" y="4144"/>
                      <a:pt x="1086" y="4161"/>
                    </a:cubicBezTo>
                    <a:cubicBezTo>
                      <a:pt x="1069" y="4178"/>
                      <a:pt x="1069" y="4161"/>
                      <a:pt x="1053" y="4161"/>
                    </a:cubicBezTo>
                    <a:cubicBezTo>
                      <a:pt x="1053" y="4194"/>
                      <a:pt x="1086" y="4194"/>
                      <a:pt x="1103" y="4211"/>
                    </a:cubicBezTo>
                    <a:cubicBezTo>
                      <a:pt x="1103" y="4194"/>
                      <a:pt x="1103" y="4161"/>
                      <a:pt x="1153" y="4178"/>
                    </a:cubicBezTo>
                    <a:cubicBezTo>
                      <a:pt x="1136" y="4211"/>
                      <a:pt x="1120" y="4211"/>
                      <a:pt x="1136" y="4245"/>
                    </a:cubicBezTo>
                    <a:cubicBezTo>
                      <a:pt x="1170" y="4245"/>
                      <a:pt x="1136" y="4245"/>
                      <a:pt x="1136" y="4278"/>
                    </a:cubicBezTo>
                    <a:lnTo>
                      <a:pt x="1170" y="4278"/>
                    </a:lnTo>
                    <a:cubicBezTo>
                      <a:pt x="1153" y="4261"/>
                      <a:pt x="1153" y="4228"/>
                      <a:pt x="1186" y="4211"/>
                    </a:cubicBezTo>
                    <a:cubicBezTo>
                      <a:pt x="1186" y="4178"/>
                      <a:pt x="1153" y="4194"/>
                      <a:pt x="1153" y="4144"/>
                    </a:cubicBezTo>
                    <a:cubicBezTo>
                      <a:pt x="1086" y="4211"/>
                      <a:pt x="1069" y="4077"/>
                      <a:pt x="1136" y="4044"/>
                    </a:cubicBezTo>
                    <a:cubicBezTo>
                      <a:pt x="1153" y="4077"/>
                      <a:pt x="1186" y="4077"/>
                      <a:pt x="1186" y="4111"/>
                    </a:cubicBezTo>
                    <a:cubicBezTo>
                      <a:pt x="1236" y="4111"/>
                      <a:pt x="1287" y="4111"/>
                      <a:pt x="1287" y="4144"/>
                    </a:cubicBezTo>
                    <a:cubicBezTo>
                      <a:pt x="1303" y="4144"/>
                      <a:pt x="1303" y="4128"/>
                      <a:pt x="1303" y="4111"/>
                    </a:cubicBezTo>
                    <a:cubicBezTo>
                      <a:pt x="1303" y="4111"/>
                      <a:pt x="1287" y="4111"/>
                      <a:pt x="1287" y="4111"/>
                    </a:cubicBezTo>
                    <a:cubicBezTo>
                      <a:pt x="1287" y="4111"/>
                      <a:pt x="1287" y="4094"/>
                      <a:pt x="1287" y="4077"/>
                    </a:cubicBezTo>
                    <a:cubicBezTo>
                      <a:pt x="1320" y="4144"/>
                      <a:pt x="1387" y="4044"/>
                      <a:pt x="1420" y="4111"/>
                    </a:cubicBezTo>
                    <a:cubicBezTo>
                      <a:pt x="1437" y="4094"/>
                      <a:pt x="1437" y="4077"/>
                      <a:pt x="1454" y="4061"/>
                    </a:cubicBezTo>
                    <a:cubicBezTo>
                      <a:pt x="1454" y="4044"/>
                      <a:pt x="1437" y="4061"/>
                      <a:pt x="1437" y="4044"/>
                    </a:cubicBezTo>
                    <a:cubicBezTo>
                      <a:pt x="1437" y="4027"/>
                      <a:pt x="1454" y="4044"/>
                      <a:pt x="1454" y="4027"/>
                    </a:cubicBezTo>
                    <a:cubicBezTo>
                      <a:pt x="1470" y="4044"/>
                      <a:pt x="1470" y="4061"/>
                      <a:pt x="1454" y="4077"/>
                    </a:cubicBezTo>
                    <a:cubicBezTo>
                      <a:pt x="1487" y="4094"/>
                      <a:pt x="1470" y="4044"/>
                      <a:pt x="1504" y="4061"/>
                    </a:cubicBezTo>
                    <a:cubicBezTo>
                      <a:pt x="1504" y="4044"/>
                      <a:pt x="1504" y="4061"/>
                      <a:pt x="1487" y="4044"/>
                    </a:cubicBezTo>
                    <a:cubicBezTo>
                      <a:pt x="1470" y="4027"/>
                      <a:pt x="1454" y="3977"/>
                      <a:pt x="1487" y="3944"/>
                    </a:cubicBezTo>
                    <a:cubicBezTo>
                      <a:pt x="1504" y="3944"/>
                      <a:pt x="1487" y="3977"/>
                      <a:pt x="1521" y="3977"/>
                    </a:cubicBezTo>
                    <a:cubicBezTo>
                      <a:pt x="1521" y="4011"/>
                      <a:pt x="1504" y="3994"/>
                      <a:pt x="1504" y="4011"/>
                    </a:cubicBezTo>
                    <a:cubicBezTo>
                      <a:pt x="1504" y="4011"/>
                      <a:pt x="1537" y="4011"/>
                      <a:pt x="1571" y="4011"/>
                    </a:cubicBezTo>
                    <a:cubicBezTo>
                      <a:pt x="1587" y="3994"/>
                      <a:pt x="1587" y="3977"/>
                      <a:pt x="1587" y="3944"/>
                    </a:cubicBezTo>
                    <a:cubicBezTo>
                      <a:pt x="1571" y="3944"/>
                      <a:pt x="1571" y="3994"/>
                      <a:pt x="1554" y="3960"/>
                    </a:cubicBezTo>
                    <a:cubicBezTo>
                      <a:pt x="1571" y="3944"/>
                      <a:pt x="1554" y="3894"/>
                      <a:pt x="1571" y="3844"/>
                    </a:cubicBezTo>
                    <a:cubicBezTo>
                      <a:pt x="1554" y="3877"/>
                      <a:pt x="1554" y="3877"/>
                      <a:pt x="1537" y="3844"/>
                    </a:cubicBezTo>
                    <a:cubicBezTo>
                      <a:pt x="1504" y="3844"/>
                      <a:pt x="1487" y="3860"/>
                      <a:pt x="1470" y="3877"/>
                    </a:cubicBezTo>
                    <a:cubicBezTo>
                      <a:pt x="1454" y="3860"/>
                      <a:pt x="1420" y="3844"/>
                      <a:pt x="1387" y="3860"/>
                    </a:cubicBezTo>
                    <a:cubicBezTo>
                      <a:pt x="1370" y="3827"/>
                      <a:pt x="1404" y="3844"/>
                      <a:pt x="1387" y="3810"/>
                    </a:cubicBezTo>
                    <a:cubicBezTo>
                      <a:pt x="1387" y="3760"/>
                      <a:pt x="1454" y="3793"/>
                      <a:pt x="1437" y="3743"/>
                    </a:cubicBezTo>
                    <a:cubicBezTo>
                      <a:pt x="1454" y="3743"/>
                      <a:pt x="1487" y="3777"/>
                      <a:pt x="1487" y="3743"/>
                    </a:cubicBezTo>
                    <a:cubicBezTo>
                      <a:pt x="1437" y="3760"/>
                      <a:pt x="1487" y="3676"/>
                      <a:pt x="1437" y="3676"/>
                    </a:cubicBezTo>
                    <a:cubicBezTo>
                      <a:pt x="1420" y="3710"/>
                      <a:pt x="1404" y="3743"/>
                      <a:pt x="1370" y="3760"/>
                    </a:cubicBezTo>
                    <a:cubicBezTo>
                      <a:pt x="1370" y="3710"/>
                      <a:pt x="1337" y="3727"/>
                      <a:pt x="1320" y="3777"/>
                    </a:cubicBezTo>
                    <a:cubicBezTo>
                      <a:pt x="1303" y="3793"/>
                      <a:pt x="1303" y="3760"/>
                      <a:pt x="1287" y="3743"/>
                    </a:cubicBezTo>
                    <a:cubicBezTo>
                      <a:pt x="1270" y="3777"/>
                      <a:pt x="1270" y="3793"/>
                      <a:pt x="1236" y="3810"/>
                    </a:cubicBezTo>
                    <a:cubicBezTo>
                      <a:pt x="1203" y="3827"/>
                      <a:pt x="1253" y="3810"/>
                      <a:pt x="1270" y="3810"/>
                    </a:cubicBezTo>
                    <a:cubicBezTo>
                      <a:pt x="1253" y="3810"/>
                      <a:pt x="1253" y="3827"/>
                      <a:pt x="1236" y="3827"/>
                    </a:cubicBezTo>
                    <a:cubicBezTo>
                      <a:pt x="1253" y="3827"/>
                      <a:pt x="1253" y="3844"/>
                      <a:pt x="1220" y="3860"/>
                    </a:cubicBezTo>
                    <a:cubicBezTo>
                      <a:pt x="1270" y="3860"/>
                      <a:pt x="1337" y="3910"/>
                      <a:pt x="1337" y="3977"/>
                    </a:cubicBezTo>
                    <a:cubicBezTo>
                      <a:pt x="1320" y="3994"/>
                      <a:pt x="1320" y="3977"/>
                      <a:pt x="1320" y="3960"/>
                    </a:cubicBezTo>
                    <a:cubicBezTo>
                      <a:pt x="1303" y="3960"/>
                      <a:pt x="1303" y="3994"/>
                      <a:pt x="1287" y="4011"/>
                    </a:cubicBezTo>
                    <a:cubicBezTo>
                      <a:pt x="1253" y="4011"/>
                      <a:pt x="1287" y="3944"/>
                      <a:pt x="1253" y="3944"/>
                    </a:cubicBezTo>
                    <a:cubicBezTo>
                      <a:pt x="1253" y="3977"/>
                      <a:pt x="1270" y="3977"/>
                      <a:pt x="1253" y="3994"/>
                    </a:cubicBezTo>
                    <a:cubicBezTo>
                      <a:pt x="1220" y="3994"/>
                      <a:pt x="1186" y="3994"/>
                      <a:pt x="1186" y="3944"/>
                    </a:cubicBezTo>
                    <a:cubicBezTo>
                      <a:pt x="1153" y="3977"/>
                      <a:pt x="1136" y="3960"/>
                      <a:pt x="1120" y="3910"/>
                    </a:cubicBezTo>
                    <a:cubicBezTo>
                      <a:pt x="1120" y="3894"/>
                      <a:pt x="1136" y="3894"/>
                      <a:pt x="1170" y="3877"/>
                    </a:cubicBezTo>
                    <a:cubicBezTo>
                      <a:pt x="1170" y="3860"/>
                      <a:pt x="1136" y="3877"/>
                      <a:pt x="1136" y="3844"/>
                    </a:cubicBezTo>
                    <a:cubicBezTo>
                      <a:pt x="1136" y="3827"/>
                      <a:pt x="1186" y="3844"/>
                      <a:pt x="1203" y="3844"/>
                    </a:cubicBezTo>
                    <a:cubicBezTo>
                      <a:pt x="1186" y="3860"/>
                      <a:pt x="1170" y="3860"/>
                      <a:pt x="1170" y="3877"/>
                    </a:cubicBezTo>
                    <a:cubicBezTo>
                      <a:pt x="1203" y="3877"/>
                      <a:pt x="1236" y="3810"/>
                      <a:pt x="1203" y="3810"/>
                    </a:cubicBezTo>
                    <a:cubicBezTo>
                      <a:pt x="1236" y="3793"/>
                      <a:pt x="1220" y="3710"/>
                      <a:pt x="1203" y="3676"/>
                    </a:cubicBezTo>
                    <a:cubicBezTo>
                      <a:pt x="1203" y="3676"/>
                      <a:pt x="1203" y="3710"/>
                      <a:pt x="1186" y="3710"/>
                    </a:cubicBezTo>
                    <a:cubicBezTo>
                      <a:pt x="1170" y="3710"/>
                      <a:pt x="1186" y="3676"/>
                      <a:pt x="1170" y="3676"/>
                    </a:cubicBezTo>
                    <a:cubicBezTo>
                      <a:pt x="1170" y="3660"/>
                      <a:pt x="1186" y="3660"/>
                      <a:pt x="1186" y="3643"/>
                    </a:cubicBezTo>
                    <a:cubicBezTo>
                      <a:pt x="1153" y="3626"/>
                      <a:pt x="1170" y="3576"/>
                      <a:pt x="1136" y="3576"/>
                    </a:cubicBezTo>
                    <a:cubicBezTo>
                      <a:pt x="1120" y="3593"/>
                      <a:pt x="1103" y="3610"/>
                      <a:pt x="1069" y="3610"/>
                    </a:cubicBezTo>
                    <a:cubicBezTo>
                      <a:pt x="1136" y="3693"/>
                      <a:pt x="1036" y="3727"/>
                      <a:pt x="1053" y="3793"/>
                    </a:cubicBezTo>
                    <a:cubicBezTo>
                      <a:pt x="1036" y="3793"/>
                      <a:pt x="1036" y="3777"/>
                      <a:pt x="1036" y="3793"/>
                    </a:cubicBezTo>
                    <a:cubicBezTo>
                      <a:pt x="1003" y="3777"/>
                      <a:pt x="1003" y="3760"/>
                      <a:pt x="986" y="3743"/>
                    </a:cubicBezTo>
                    <a:cubicBezTo>
                      <a:pt x="936" y="3743"/>
                      <a:pt x="902" y="3743"/>
                      <a:pt x="886" y="3777"/>
                    </a:cubicBezTo>
                    <a:cubicBezTo>
                      <a:pt x="852" y="3777"/>
                      <a:pt x="902" y="3760"/>
                      <a:pt x="886" y="3743"/>
                    </a:cubicBezTo>
                    <a:cubicBezTo>
                      <a:pt x="852" y="3743"/>
                      <a:pt x="835" y="3710"/>
                      <a:pt x="819" y="3710"/>
                    </a:cubicBezTo>
                    <a:lnTo>
                      <a:pt x="819" y="3743"/>
                    </a:lnTo>
                    <a:cubicBezTo>
                      <a:pt x="802" y="3743"/>
                      <a:pt x="785" y="3727"/>
                      <a:pt x="769" y="3743"/>
                    </a:cubicBezTo>
                    <a:close/>
                    <a:moveTo>
                      <a:pt x="11128" y="853"/>
                    </a:moveTo>
                    <a:cubicBezTo>
                      <a:pt x="11161" y="869"/>
                      <a:pt x="11195" y="819"/>
                      <a:pt x="11211" y="853"/>
                    </a:cubicBezTo>
                    <a:cubicBezTo>
                      <a:pt x="11195" y="886"/>
                      <a:pt x="11211" y="886"/>
                      <a:pt x="11178" y="903"/>
                    </a:cubicBezTo>
                    <a:cubicBezTo>
                      <a:pt x="11195" y="903"/>
                      <a:pt x="11195" y="903"/>
                      <a:pt x="11195" y="920"/>
                    </a:cubicBezTo>
                    <a:cubicBezTo>
                      <a:pt x="11195" y="920"/>
                      <a:pt x="11195" y="920"/>
                      <a:pt x="11195" y="936"/>
                    </a:cubicBezTo>
                    <a:lnTo>
                      <a:pt x="11161" y="936"/>
                    </a:lnTo>
                    <a:cubicBezTo>
                      <a:pt x="11195" y="869"/>
                      <a:pt x="11145" y="886"/>
                      <a:pt x="11128" y="853"/>
                    </a:cubicBezTo>
                    <a:close/>
                    <a:moveTo>
                      <a:pt x="11078" y="1003"/>
                    </a:moveTo>
                    <a:lnTo>
                      <a:pt x="11044" y="1003"/>
                    </a:lnTo>
                    <a:cubicBezTo>
                      <a:pt x="11044" y="970"/>
                      <a:pt x="11028" y="953"/>
                      <a:pt x="11044" y="953"/>
                    </a:cubicBezTo>
                    <a:cubicBezTo>
                      <a:pt x="11044" y="986"/>
                      <a:pt x="11078" y="970"/>
                      <a:pt x="11078" y="1003"/>
                    </a:cubicBezTo>
                    <a:close/>
                    <a:moveTo>
                      <a:pt x="10827" y="1070"/>
                    </a:moveTo>
                    <a:lnTo>
                      <a:pt x="10827" y="1003"/>
                    </a:lnTo>
                    <a:cubicBezTo>
                      <a:pt x="10861" y="1003"/>
                      <a:pt x="10877" y="986"/>
                      <a:pt x="10894" y="970"/>
                    </a:cubicBezTo>
                    <a:lnTo>
                      <a:pt x="10861" y="970"/>
                    </a:lnTo>
                    <a:cubicBezTo>
                      <a:pt x="10861" y="936"/>
                      <a:pt x="10877" y="936"/>
                      <a:pt x="10894" y="920"/>
                    </a:cubicBezTo>
                    <a:cubicBezTo>
                      <a:pt x="10894" y="936"/>
                      <a:pt x="10911" y="936"/>
                      <a:pt x="10927" y="970"/>
                    </a:cubicBezTo>
                    <a:cubicBezTo>
                      <a:pt x="10894" y="953"/>
                      <a:pt x="10894" y="986"/>
                      <a:pt x="10894" y="1003"/>
                    </a:cubicBezTo>
                    <a:cubicBezTo>
                      <a:pt x="10961" y="1036"/>
                      <a:pt x="10877" y="1120"/>
                      <a:pt x="10827" y="1070"/>
                    </a:cubicBezTo>
                    <a:close/>
                    <a:moveTo>
                      <a:pt x="9825" y="1304"/>
                    </a:moveTo>
                    <a:cubicBezTo>
                      <a:pt x="9808" y="1304"/>
                      <a:pt x="9808" y="1321"/>
                      <a:pt x="9808" y="1337"/>
                    </a:cubicBezTo>
                    <a:lnTo>
                      <a:pt x="9808" y="1270"/>
                    </a:lnTo>
                    <a:lnTo>
                      <a:pt x="9825" y="1270"/>
                    </a:lnTo>
                    <a:cubicBezTo>
                      <a:pt x="9841" y="1270"/>
                      <a:pt x="9825" y="1287"/>
                      <a:pt x="9825" y="1304"/>
                    </a:cubicBezTo>
                    <a:close/>
                    <a:moveTo>
                      <a:pt x="9674" y="1855"/>
                    </a:moveTo>
                    <a:cubicBezTo>
                      <a:pt x="9641" y="1872"/>
                      <a:pt x="9641" y="1855"/>
                      <a:pt x="9591" y="1855"/>
                    </a:cubicBezTo>
                    <a:cubicBezTo>
                      <a:pt x="9591" y="1822"/>
                      <a:pt x="9591" y="1839"/>
                      <a:pt x="9591" y="1805"/>
                    </a:cubicBezTo>
                    <a:cubicBezTo>
                      <a:pt x="9541" y="1822"/>
                      <a:pt x="9591" y="1772"/>
                      <a:pt x="9557" y="1755"/>
                    </a:cubicBezTo>
                    <a:cubicBezTo>
                      <a:pt x="9557" y="1755"/>
                      <a:pt x="9557" y="1772"/>
                      <a:pt x="9541" y="1772"/>
                    </a:cubicBezTo>
                    <a:cubicBezTo>
                      <a:pt x="9541" y="1755"/>
                      <a:pt x="9557" y="1722"/>
                      <a:pt x="9574" y="1738"/>
                    </a:cubicBezTo>
                    <a:cubicBezTo>
                      <a:pt x="9591" y="1755"/>
                      <a:pt x="9624" y="1805"/>
                      <a:pt x="9691" y="1805"/>
                    </a:cubicBezTo>
                    <a:cubicBezTo>
                      <a:pt x="9691" y="1822"/>
                      <a:pt x="9674" y="1822"/>
                      <a:pt x="9674" y="1855"/>
                    </a:cubicBezTo>
                    <a:close/>
                    <a:moveTo>
                      <a:pt x="11044" y="903"/>
                    </a:moveTo>
                    <a:cubicBezTo>
                      <a:pt x="11028" y="886"/>
                      <a:pt x="11028" y="903"/>
                      <a:pt x="11044" y="869"/>
                    </a:cubicBezTo>
                    <a:cubicBezTo>
                      <a:pt x="11011" y="836"/>
                      <a:pt x="10961" y="869"/>
                      <a:pt x="10944" y="836"/>
                    </a:cubicBezTo>
                    <a:cubicBezTo>
                      <a:pt x="10911" y="836"/>
                      <a:pt x="10961" y="853"/>
                      <a:pt x="10944" y="869"/>
                    </a:cubicBezTo>
                    <a:cubicBezTo>
                      <a:pt x="10961" y="853"/>
                      <a:pt x="11011" y="869"/>
                      <a:pt x="11011" y="920"/>
                    </a:cubicBezTo>
                    <a:cubicBezTo>
                      <a:pt x="11028" y="920"/>
                      <a:pt x="11028" y="903"/>
                      <a:pt x="11044" y="903"/>
                    </a:cubicBezTo>
                    <a:close/>
                    <a:moveTo>
                      <a:pt x="3943" y="118"/>
                    </a:moveTo>
                    <a:cubicBezTo>
                      <a:pt x="3960" y="134"/>
                      <a:pt x="4027" y="118"/>
                      <a:pt x="4027" y="67"/>
                    </a:cubicBezTo>
                    <a:cubicBezTo>
                      <a:pt x="4010" y="67"/>
                      <a:pt x="3977" y="101"/>
                      <a:pt x="3977" y="67"/>
                    </a:cubicBezTo>
                    <a:cubicBezTo>
                      <a:pt x="3960" y="84"/>
                      <a:pt x="3977" y="134"/>
                      <a:pt x="3943" y="118"/>
                    </a:cubicBezTo>
                    <a:close/>
                    <a:moveTo>
                      <a:pt x="3626" y="301"/>
                    </a:moveTo>
                    <a:cubicBezTo>
                      <a:pt x="3626" y="301"/>
                      <a:pt x="3626" y="285"/>
                      <a:pt x="3626" y="268"/>
                    </a:cubicBezTo>
                    <a:lnTo>
                      <a:pt x="3676" y="268"/>
                    </a:lnTo>
                    <a:cubicBezTo>
                      <a:pt x="3642" y="301"/>
                      <a:pt x="3676" y="285"/>
                      <a:pt x="3693" y="301"/>
                    </a:cubicBezTo>
                    <a:cubicBezTo>
                      <a:pt x="3726" y="251"/>
                      <a:pt x="3693" y="318"/>
                      <a:pt x="3726" y="318"/>
                    </a:cubicBezTo>
                    <a:cubicBezTo>
                      <a:pt x="3743" y="268"/>
                      <a:pt x="3676" y="251"/>
                      <a:pt x="3693" y="234"/>
                    </a:cubicBezTo>
                    <a:cubicBezTo>
                      <a:pt x="3693" y="218"/>
                      <a:pt x="3626" y="268"/>
                      <a:pt x="3626" y="234"/>
                    </a:cubicBezTo>
                    <a:cubicBezTo>
                      <a:pt x="3609" y="234"/>
                      <a:pt x="3626" y="268"/>
                      <a:pt x="3626" y="301"/>
                    </a:cubicBezTo>
                    <a:close/>
                    <a:moveTo>
                      <a:pt x="3759" y="134"/>
                    </a:moveTo>
                    <a:cubicBezTo>
                      <a:pt x="3759" y="118"/>
                      <a:pt x="3759" y="134"/>
                      <a:pt x="3759" y="134"/>
                    </a:cubicBezTo>
                    <a:cubicBezTo>
                      <a:pt x="3743" y="134"/>
                      <a:pt x="3726" y="84"/>
                      <a:pt x="3726" y="134"/>
                    </a:cubicBezTo>
                    <a:cubicBezTo>
                      <a:pt x="3709" y="84"/>
                      <a:pt x="3642" y="134"/>
                      <a:pt x="3642" y="67"/>
                    </a:cubicBezTo>
                    <a:cubicBezTo>
                      <a:pt x="3576" y="51"/>
                      <a:pt x="3592" y="184"/>
                      <a:pt x="3526" y="134"/>
                    </a:cubicBezTo>
                    <a:cubicBezTo>
                      <a:pt x="3526" y="151"/>
                      <a:pt x="3542" y="201"/>
                      <a:pt x="3559" y="234"/>
                    </a:cubicBezTo>
                    <a:cubicBezTo>
                      <a:pt x="3576" y="218"/>
                      <a:pt x="3559" y="184"/>
                      <a:pt x="3559" y="168"/>
                    </a:cubicBezTo>
                    <a:cubicBezTo>
                      <a:pt x="3576" y="134"/>
                      <a:pt x="3592" y="151"/>
                      <a:pt x="3642" y="151"/>
                    </a:cubicBezTo>
                    <a:cubicBezTo>
                      <a:pt x="3642" y="184"/>
                      <a:pt x="3693" y="218"/>
                      <a:pt x="3726" y="201"/>
                    </a:cubicBezTo>
                    <a:cubicBezTo>
                      <a:pt x="3759" y="201"/>
                      <a:pt x="3709" y="184"/>
                      <a:pt x="3726" y="168"/>
                    </a:cubicBezTo>
                    <a:cubicBezTo>
                      <a:pt x="3743" y="168"/>
                      <a:pt x="3743" y="168"/>
                      <a:pt x="3743" y="201"/>
                    </a:cubicBezTo>
                    <a:cubicBezTo>
                      <a:pt x="3759" y="184"/>
                      <a:pt x="3759" y="168"/>
                      <a:pt x="3759" y="184"/>
                    </a:cubicBezTo>
                    <a:cubicBezTo>
                      <a:pt x="3810" y="168"/>
                      <a:pt x="3726" y="151"/>
                      <a:pt x="3759" y="134"/>
                    </a:cubicBezTo>
                    <a:close/>
                    <a:moveTo>
                      <a:pt x="3008" y="1788"/>
                    </a:moveTo>
                    <a:cubicBezTo>
                      <a:pt x="3008" y="1822"/>
                      <a:pt x="3024" y="1772"/>
                      <a:pt x="3041" y="1805"/>
                    </a:cubicBezTo>
                    <a:cubicBezTo>
                      <a:pt x="3024" y="1889"/>
                      <a:pt x="2924" y="1939"/>
                      <a:pt x="2891" y="1872"/>
                    </a:cubicBezTo>
                    <a:cubicBezTo>
                      <a:pt x="2941" y="1872"/>
                      <a:pt x="2957" y="1822"/>
                      <a:pt x="2991" y="1788"/>
                    </a:cubicBezTo>
                    <a:close/>
                    <a:moveTo>
                      <a:pt x="2673" y="2908"/>
                    </a:moveTo>
                    <a:cubicBezTo>
                      <a:pt x="2690" y="2874"/>
                      <a:pt x="2724" y="2874"/>
                      <a:pt x="2740" y="2858"/>
                    </a:cubicBezTo>
                    <a:cubicBezTo>
                      <a:pt x="2740" y="2891"/>
                      <a:pt x="2757" y="2908"/>
                      <a:pt x="2757" y="2941"/>
                    </a:cubicBezTo>
                    <a:cubicBezTo>
                      <a:pt x="2740" y="2941"/>
                      <a:pt x="2740" y="2925"/>
                      <a:pt x="2724" y="2925"/>
                    </a:cubicBezTo>
                    <a:cubicBezTo>
                      <a:pt x="2740" y="2958"/>
                      <a:pt x="2690" y="2958"/>
                      <a:pt x="2673" y="2975"/>
                    </a:cubicBezTo>
                    <a:cubicBezTo>
                      <a:pt x="2690" y="2975"/>
                      <a:pt x="2690" y="2991"/>
                      <a:pt x="2690" y="3008"/>
                    </a:cubicBezTo>
                    <a:cubicBezTo>
                      <a:pt x="2640" y="3042"/>
                      <a:pt x="2523" y="3025"/>
                      <a:pt x="2523" y="2941"/>
                    </a:cubicBezTo>
                    <a:cubicBezTo>
                      <a:pt x="2590" y="2925"/>
                      <a:pt x="2623" y="2858"/>
                      <a:pt x="2673" y="2908"/>
                    </a:cubicBezTo>
                    <a:close/>
                    <a:moveTo>
                      <a:pt x="2891" y="3810"/>
                    </a:moveTo>
                    <a:cubicBezTo>
                      <a:pt x="2874" y="3810"/>
                      <a:pt x="2907" y="3877"/>
                      <a:pt x="2874" y="3860"/>
                    </a:cubicBezTo>
                    <a:cubicBezTo>
                      <a:pt x="2874" y="3810"/>
                      <a:pt x="2874" y="3827"/>
                      <a:pt x="2840" y="3860"/>
                    </a:cubicBezTo>
                    <a:cubicBezTo>
                      <a:pt x="2840" y="3844"/>
                      <a:pt x="2824" y="3844"/>
                      <a:pt x="2824" y="3827"/>
                    </a:cubicBezTo>
                    <a:cubicBezTo>
                      <a:pt x="2840" y="3827"/>
                      <a:pt x="2874" y="3793"/>
                      <a:pt x="2891" y="3810"/>
                    </a:cubicBezTo>
                    <a:close/>
                    <a:moveTo>
                      <a:pt x="2874" y="2089"/>
                    </a:moveTo>
                    <a:cubicBezTo>
                      <a:pt x="2840" y="2072"/>
                      <a:pt x="2891" y="2173"/>
                      <a:pt x="2840" y="2173"/>
                    </a:cubicBezTo>
                    <a:cubicBezTo>
                      <a:pt x="2857" y="2123"/>
                      <a:pt x="2840" y="2139"/>
                      <a:pt x="2840" y="2072"/>
                    </a:cubicBezTo>
                    <a:cubicBezTo>
                      <a:pt x="2840" y="2056"/>
                      <a:pt x="2907" y="2072"/>
                      <a:pt x="2874" y="2089"/>
                    </a:cubicBezTo>
                    <a:close/>
                    <a:moveTo>
                      <a:pt x="7485" y="1772"/>
                    </a:moveTo>
                    <a:cubicBezTo>
                      <a:pt x="7502" y="1788"/>
                      <a:pt x="7519" y="1822"/>
                      <a:pt x="7485" y="1839"/>
                    </a:cubicBezTo>
                    <a:cubicBezTo>
                      <a:pt x="7485" y="1822"/>
                      <a:pt x="7485" y="1822"/>
                      <a:pt x="7469" y="1822"/>
                    </a:cubicBezTo>
                    <a:cubicBezTo>
                      <a:pt x="7469" y="1788"/>
                      <a:pt x="7469" y="1772"/>
                      <a:pt x="7485" y="1772"/>
                    </a:cubicBezTo>
                    <a:close/>
                    <a:moveTo>
                      <a:pt x="2155" y="2540"/>
                    </a:moveTo>
                    <a:cubicBezTo>
                      <a:pt x="2189" y="2607"/>
                      <a:pt x="2222" y="2641"/>
                      <a:pt x="2256" y="2707"/>
                    </a:cubicBezTo>
                    <a:cubicBezTo>
                      <a:pt x="2206" y="2707"/>
                      <a:pt x="2272" y="2757"/>
                      <a:pt x="2256" y="2791"/>
                    </a:cubicBezTo>
                    <a:cubicBezTo>
                      <a:pt x="2239" y="2791"/>
                      <a:pt x="2222" y="2791"/>
                      <a:pt x="2239" y="2808"/>
                    </a:cubicBezTo>
                    <a:cubicBezTo>
                      <a:pt x="2206" y="2808"/>
                      <a:pt x="2206" y="2808"/>
                      <a:pt x="2189" y="2808"/>
                    </a:cubicBezTo>
                    <a:cubicBezTo>
                      <a:pt x="2122" y="2757"/>
                      <a:pt x="2122" y="2674"/>
                      <a:pt x="2072" y="2607"/>
                    </a:cubicBezTo>
                    <a:cubicBezTo>
                      <a:pt x="2038" y="2590"/>
                      <a:pt x="2005" y="2607"/>
                      <a:pt x="2005" y="2540"/>
                    </a:cubicBezTo>
                    <a:cubicBezTo>
                      <a:pt x="2022" y="2524"/>
                      <a:pt x="2038" y="2507"/>
                      <a:pt x="2072" y="2507"/>
                    </a:cubicBezTo>
                    <a:cubicBezTo>
                      <a:pt x="2089" y="2540"/>
                      <a:pt x="2122" y="2557"/>
                      <a:pt x="2155" y="2540"/>
                    </a:cubicBezTo>
                    <a:close/>
                    <a:moveTo>
                      <a:pt x="8137" y="5448"/>
                    </a:moveTo>
                    <a:cubicBezTo>
                      <a:pt x="8137" y="5381"/>
                      <a:pt x="8104" y="5397"/>
                      <a:pt x="8070" y="5381"/>
                    </a:cubicBezTo>
                    <a:cubicBezTo>
                      <a:pt x="8104" y="5364"/>
                      <a:pt x="8087" y="5364"/>
                      <a:pt x="8104" y="5314"/>
                    </a:cubicBezTo>
                    <a:cubicBezTo>
                      <a:pt x="8120" y="5347"/>
                      <a:pt x="8137" y="5297"/>
                      <a:pt x="8154" y="5280"/>
                    </a:cubicBezTo>
                    <a:cubicBezTo>
                      <a:pt x="8171" y="5314"/>
                      <a:pt x="8154" y="5314"/>
                      <a:pt x="8137" y="5331"/>
                    </a:cubicBezTo>
                    <a:cubicBezTo>
                      <a:pt x="8154" y="5347"/>
                      <a:pt x="8154" y="5364"/>
                      <a:pt x="8154" y="5364"/>
                    </a:cubicBezTo>
                    <a:cubicBezTo>
                      <a:pt x="8187" y="5381"/>
                      <a:pt x="8187" y="5364"/>
                      <a:pt x="8237" y="5364"/>
                    </a:cubicBezTo>
                    <a:cubicBezTo>
                      <a:pt x="8221" y="5397"/>
                      <a:pt x="8237" y="5414"/>
                      <a:pt x="8237" y="5414"/>
                    </a:cubicBezTo>
                    <a:cubicBezTo>
                      <a:pt x="8221" y="5414"/>
                      <a:pt x="8221" y="5431"/>
                      <a:pt x="8221" y="5448"/>
                    </a:cubicBezTo>
                    <a:cubicBezTo>
                      <a:pt x="8171" y="5448"/>
                      <a:pt x="8154" y="5431"/>
                      <a:pt x="8154" y="5381"/>
                    </a:cubicBezTo>
                    <a:cubicBezTo>
                      <a:pt x="8137" y="5414"/>
                      <a:pt x="8171" y="5448"/>
                      <a:pt x="8137" y="5448"/>
                    </a:cubicBezTo>
                    <a:close/>
                    <a:moveTo>
                      <a:pt x="7920" y="5498"/>
                    </a:moveTo>
                    <a:cubicBezTo>
                      <a:pt x="7937" y="5464"/>
                      <a:pt x="7903" y="5498"/>
                      <a:pt x="7870" y="5498"/>
                    </a:cubicBezTo>
                    <a:cubicBezTo>
                      <a:pt x="7870" y="5431"/>
                      <a:pt x="7853" y="5414"/>
                      <a:pt x="7836" y="5347"/>
                    </a:cubicBezTo>
                    <a:cubicBezTo>
                      <a:pt x="7937" y="5331"/>
                      <a:pt x="8003" y="5481"/>
                      <a:pt x="7920" y="5498"/>
                    </a:cubicBezTo>
                    <a:close/>
                    <a:moveTo>
                      <a:pt x="2840" y="4863"/>
                    </a:moveTo>
                    <a:cubicBezTo>
                      <a:pt x="2891" y="4896"/>
                      <a:pt x="2874" y="4963"/>
                      <a:pt x="2891" y="5013"/>
                    </a:cubicBezTo>
                    <a:cubicBezTo>
                      <a:pt x="2874" y="5030"/>
                      <a:pt x="2874" y="5030"/>
                      <a:pt x="2874" y="5047"/>
                    </a:cubicBezTo>
                    <a:cubicBezTo>
                      <a:pt x="2840" y="5013"/>
                      <a:pt x="2874" y="4963"/>
                      <a:pt x="2840" y="4946"/>
                    </a:cubicBezTo>
                    <a:cubicBezTo>
                      <a:pt x="2891" y="4930"/>
                      <a:pt x="2840" y="4913"/>
                      <a:pt x="2840" y="4863"/>
                    </a:cubicBezTo>
                    <a:close/>
                    <a:moveTo>
                      <a:pt x="4227" y="686"/>
                    </a:moveTo>
                    <a:cubicBezTo>
                      <a:pt x="4328" y="719"/>
                      <a:pt x="4261" y="635"/>
                      <a:pt x="4277" y="602"/>
                    </a:cubicBezTo>
                    <a:cubicBezTo>
                      <a:pt x="4294" y="585"/>
                      <a:pt x="4194" y="619"/>
                      <a:pt x="4227" y="686"/>
                    </a:cubicBezTo>
                    <a:close/>
                    <a:moveTo>
                      <a:pt x="2690" y="4913"/>
                    </a:moveTo>
                    <a:cubicBezTo>
                      <a:pt x="2740" y="4913"/>
                      <a:pt x="2740" y="4946"/>
                      <a:pt x="2774" y="4913"/>
                    </a:cubicBezTo>
                    <a:cubicBezTo>
                      <a:pt x="2774" y="4946"/>
                      <a:pt x="2790" y="4946"/>
                      <a:pt x="2790" y="4996"/>
                    </a:cubicBezTo>
                    <a:cubicBezTo>
                      <a:pt x="2790" y="4996"/>
                      <a:pt x="2774" y="4996"/>
                      <a:pt x="2774" y="5013"/>
                    </a:cubicBezTo>
                    <a:cubicBezTo>
                      <a:pt x="2757" y="4963"/>
                      <a:pt x="2707" y="4913"/>
                      <a:pt x="2673" y="4963"/>
                    </a:cubicBezTo>
                    <a:cubicBezTo>
                      <a:pt x="2657" y="4913"/>
                      <a:pt x="2640" y="4879"/>
                      <a:pt x="2657" y="4829"/>
                    </a:cubicBezTo>
                    <a:cubicBezTo>
                      <a:pt x="2673" y="4863"/>
                      <a:pt x="2707" y="4863"/>
                      <a:pt x="2690" y="4913"/>
                    </a:cubicBezTo>
                    <a:close/>
                    <a:moveTo>
                      <a:pt x="2757" y="4245"/>
                    </a:moveTo>
                    <a:cubicBezTo>
                      <a:pt x="2740" y="4245"/>
                      <a:pt x="2724" y="4245"/>
                      <a:pt x="2724" y="4245"/>
                    </a:cubicBezTo>
                    <a:cubicBezTo>
                      <a:pt x="2724" y="4228"/>
                      <a:pt x="2707" y="4228"/>
                      <a:pt x="2707" y="4211"/>
                    </a:cubicBezTo>
                    <a:cubicBezTo>
                      <a:pt x="2724" y="4211"/>
                      <a:pt x="2774" y="4261"/>
                      <a:pt x="2757" y="4245"/>
                    </a:cubicBezTo>
                    <a:close/>
                    <a:moveTo>
                      <a:pt x="2640" y="5030"/>
                    </a:moveTo>
                    <a:cubicBezTo>
                      <a:pt x="2640" y="5063"/>
                      <a:pt x="2657" y="5013"/>
                      <a:pt x="2673" y="5013"/>
                    </a:cubicBezTo>
                    <a:cubicBezTo>
                      <a:pt x="2657" y="5063"/>
                      <a:pt x="2657" y="5047"/>
                      <a:pt x="2673" y="5080"/>
                    </a:cubicBezTo>
                    <a:lnTo>
                      <a:pt x="2640" y="5080"/>
                    </a:lnTo>
                    <a:cubicBezTo>
                      <a:pt x="2657" y="5047"/>
                      <a:pt x="2623" y="5030"/>
                      <a:pt x="2640" y="5030"/>
                    </a:cubicBezTo>
                    <a:close/>
                    <a:moveTo>
                      <a:pt x="2774" y="3543"/>
                    </a:moveTo>
                    <a:cubicBezTo>
                      <a:pt x="2774" y="3559"/>
                      <a:pt x="2774" y="3576"/>
                      <a:pt x="2757" y="3593"/>
                    </a:cubicBezTo>
                    <a:cubicBezTo>
                      <a:pt x="2740" y="3593"/>
                      <a:pt x="2740" y="3576"/>
                      <a:pt x="2724" y="3593"/>
                    </a:cubicBezTo>
                    <a:cubicBezTo>
                      <a:pt x="2707" y="3559"/>
                      <a:pt x="2740" y="3559"/>
                      <a:pt x="2724" y="3543"/>
                    </a:cubicBezTo>
                    <a:cubicBezTo>
                      <a:pt x="2757" y="3543"/>
                      <a:pt x="2740" y="3543"/>
                      <a:pt x="2774" y="3543"/>
                    </a:cubicBezTo>
                    <a:close/>
                    <a:moveTo>
                      <a:pt x="2657" y="4679"/>
                    </a:moveTo>
                    <a:cubicBezTo>
                      <a:pt x="2657" y="4712"/>
                      <a:pt x="2673" y="4762"/>
                      <a:pt x="2657" y="4796"/>
                    </a:cubicBezTo>
                    <a:cubicBezTo>
                      <a:pt x="2623" y="4796"/>
                      <a:pt x="2573" y="4779"/>
                      <a:pt x="2556" y="4762"/>
                    </a:cubicBezTo>
                    <a:cubicBezTo>
                      <a:pt x="2556" y="4712"/>
                      <a:pt x="2556" y="4679"/>
                      <a:pt x="2556" y="4646"/>
                    </a:cubicBezTo>
                    <a:cubicBezTo>
                      <a:pt x="2573" y="4646"/>
                      <a:pt x="2623" y="4662"/>
                      <a:pt x="2657" y="4679"/>
                    </a:cubicBezTo>
                    <a:close/>
                    <a:moveTo>
                      <a:pt x="1972" y="2808"/>
                    </a:moveTo>
                    <a:cubicBezTo>
                      <a:pt x="1938" y="2808"/>
                      <a:pt x="1922" y="2791"/>
                      <a:pt x="1922" y="2774"/>
                    </a:cubicBezTo>
                    <a:cubicBezTo>
                      <a:pt x="1955" y="2741"/>
                      <a:pt x="1988" y="2774"/>
                      <a:pt x="1972" y="2808"/>
                    </a:cubicBezTo>
                    <a:close/>
                    <a:moveTo>
                      <a:pt x="1988" y="2991"/>
                    </a:moveTo>
                    <a:cubicBezTo>
                      <a:pt x="1988" y="3008"/>
                      <a:pt x="2022" y="3025"/>
                      <a:pt x="2005" y="3042"/>
                    </a:cubicBezTo>
                    <a:cubicBezTo>
                      <a:pt x="1972" y="2991"/>
                      <a:pt x="1972" y="3042"/>
                      <a:pt x="1955" y="3042"/>
                    </a:cubicBezTo>
                    <a:cubicBezTo>
                      <a:pt x="1955" y="2991"/>
                      <a:pt x="1905" y="3008"/>
                      <a:pt x="1922" y="3008"/>
                    </a:cubicBezTo>
                    <a:cubicBezTo>
                      <a:pt x="1938" y="2991"/>
                      <a:pt x="1955" y="3008"/>
                      <a:pt x="1988" y="2991"/>
                    </a:cubicBezTo>
                    <a:close/>
                    <a:moveTo>
                      <a:pt x="2055" y="2941"/>
                    </a:moveTo>
                    <a:cubicBezTo>
                      <a:pt x="2022" y="2925"/>
                      <a:pt x="2055" y="2975"/>
                      <a:pt x="2022" y="2975"/>
                    </a:cubicBezTo>
                    <a:cubicBezTo>
                      <a:pt x="2005" y="2941"/>
                      <a:pt x="1955" y="2941"/>
                      <a:pt x="1955" y="2891"/>
                    </a:cubicBezTo>
                    <a:cubicBezTo>
                      <a:pt x="1988" y="2874"/>
                      <a:pt x="2055" y="2908"/>
                      <a:pt x="2055" y="2941"/>
                    </a:cubicBezTo>
                    <a:close/>
                    <a:moveTo>
                      <a:pt x="2139" y="3777"/>
                    </a:moveTo>
                    <a:cubicBezTo>
                      <a:pt x="2172" y="3760"/>
                      <a:pt x="2206" y="3793"/>
                      <a:pt x="2239" y="3777"/>
                    </a:cubicBezTo>
                    <a:cubicBezTo>
                      <a:pt x="2222" y="3827"/>
                      <a:pt x="2289" y="3844"/>
                      <a:pt x="2256" y="3877"/>
                    </a:cubicBezTo>
                    <a:cubicBezTo>
                      <a:pt x="2256" y="3844"/>
                      <a:pt x="2239" y="3844"/>
                      <a:pt x="2222" y="3827"/>
                    </a:cubicBezTo>
                    <a:cubicBezTo>
                      <a:pt x="2172" y="3894"/>
                      <a:pt x="2122" y="3844"/>
                      <a:pt x="2072" y="3877"/>
                    </a:cubicBezTo>
                    <a:cubicBezTo>
                      <a:pt x="2072" y="3793"/>
                      <a:pt x="2005" y="3910"/>
                      <a:pt x="2005" y="3827"/>
                    </a:cubicBezTo>
                    <a:cubicBezTo>
                      <a:pt x="2038" y="3793"/>
                      <a:pt x="1988" y="3760"/>
                      <a:pt x="1972" y="3710"/>
                    </a:cubicBezTo>
                    <a:cubicBezTo>
                      <a:pt x="1988" y="3710"/>
                      <a:pt x="2005" y="3710"/>
                      <a:pt x="2005" y="3710"/>
                    </a:cubicBezTo>
                    <a:cubicBezTo>
                      <a:pt x="1955" y="3710"/>
                      <a:pt x="1938" y="3710"/>
                      <a:pt x="1922" y="3743"/>
                    </a:cubicBezTo>
                    <a:cubicBezTo>
                      <a:pt x="1972" y="3743"/>
                      <a:pt x="1922" y="3743"/>
                      <a:pt x="1922" y="3777"/>
                    </a:cubicBezTo>
                    <a:lnTo>
                      <a:pt x="1972" y="3777"/>
                    </a:lnTo>
                    <a:cubicBezTo>
                      <a:pt x="1972" y="3810"/>
                      <a:pt x="1988" y="3810"/>
                      <a:pt x="1988" y="3844"/>
                    </a:cubicBezTo>
                    <a:cubicBezTo>
                      <a:pt x="1972" y="3844"/>
                      <a:pt x="1972" y="3844"/>
                      <a:pt x="1955" y="3844"/>
                    </a:cubicBezTo>
                    <a:cubicBezTo>
                      <a:pt x="1955" y="3793"/>
                      <a:pt x="1938" y="3827"/>
                      <a:pt x="1922" y="3844"/>
                    </a:cubicBezTo>
                    <a:cubicBezTo>
                      <a:pt x="1905" y="3810"/>
                      <a:pt x="1888" y="3793"/>
                      <a:pt x="1871" y="3793"/>
                    </a:cubicBezTo>
                    <a:cubicBezTo>
                      <a:pt x="1888" y="3777"/>
                      <a:pt x="1905" y="3810"/>
                      <a:pt x="1922" y="3777"/>
                    </a:cubicBezTo>
                    <a:cubicBezTo>
                      <a:pt x="1888" y="3760"/>
                      <a:pt x="1938" y="3676"/>
                      <a:pt x="1905" y="3710"/>
                    </a:cubicBezTo>
                    <a:cubicBezTo>
                      <a:pt x="1938" y="3626"/>
                      <a:pt x="1922" y="3559"/>
                      <a:pt x="1922" y="3509"/>
                    </a:cubicBezTo>
                    <a:cubicBezTo>
                      <a:pt x="1938" y="3526"/>
                      <a:pt x="1972" y="3509"/>
                      <a:pt x="2022" y="3509"/>
                    </a:cubicBezTo>
                    <a:cubicBezTo>
                      <a:pt x="2022" y="3543"/>
                      <a:pt x="2055" y="3543"/>
                      <a:pt x="2072" y="3576"/>
                    </a:cubicBezTo>
                    <a:cubicBezTo>
                      <a:pt x="2022" y="3593"/>
                      <a:pt x="2072" y="3660"/>
                      <a:pt x="2038" y="3676"/>
                    </a:cubicBezTo>
                    <a:cubicBezTo>
                      <a:pt x="2072" y="3693"/>
                      <a:pt x="2072" y="3693"/>
                      <a:pt x="2089" y="3676"/>
                    </a:cubicBezTo>
                    <a:cubicBezTo>
                      <a:pt x="2105" y="3710"/>
                      <a:pt x="2122" y="3727"/>
                      <a:pt x="2139" y="3777"/>
                    </a:cubicBezTo>
                    <a:close/>
                    <a:moveTo>
                      <a:pt x="2573" y="5180"/>
                    </a:moveTo>
                    <a:cubicBezTo>
                      <a:pt x="2556" y="5180"/>
                      <a:pt x="2556" y="5197"/>
                      <a:pt x="2556" y="5214"/>
                    </a:cubicBezTo>
                    <a:cubicBezTo>
                      <a:pt x="2523" y="5214"/>
                      <a:pt x="2573" y="5180"/>
                      <a:pt x="2540" y="5180"/>
                    </a:cubicBezTo>
                    <a:cubicBezTo>
                      <a:pt x="2523" y="5180"/>
                      <a:pt x="2506" y="5197"/>
                      <a:pt x="2506" y="5214"/>
                    </a:cubicBezTo>
                    <a:cubicBezTo>
                      <a:pt x="2523" y="5230"/>
                      <a:pt x="2540" y="5214"/>
                      <a:pt x="2540" y="5230"/>
                    </a:cubicBezTo>
                    <a:lnTo>
                      <a:pt x="2490" y="5230"/>
                    </a:lnTo>
                    <a:cubicBezTo>
                      <a:pt x="2523" y="5130"/>
                      <a:pt x="2490" y="5180"/>
                      <a:pt x="2556" y="5147"/>
                    </a:cubicBezTo>
                    <a:cubicBezTo>
                      <a:pt x="2556" y="5163"/>
                      <a:pt x="2573" y="5163"/>
                      <a:pt x="2573" y="5180"/>
                    </a:cubicBezTo>
                    <a:close/>
                    <a:moveTo>
                      <a:pt x="3592" y="3877"/>
                    </a:moveTo>
                    <a:cubicBezTo>
                      <a:pt x="3576" y="3910"/>
                      <a:pt x="3576" y="3944"/>
                      <a:pt x="3576" y="3944"/>
                    </a:cubicBezTo>
                    <a:cubicBezTo>
                      <a:pt x="3559" y="3927"/>
                      <a:pt x="3542" y="3910"/>
                      <a:pt x="3526" y="3910"/>
                    </a:cubicBezTo>
                    <a:cubicBezTo>
                      <a:pt x="3526" y="3910"/>
                      <a:pt x="3509" y="3910"/>
                      <a:pt x="3509" y="3910"/>
                    </a:cubicBezTo>
                    <a:cubicBezTo>
                      <a:pt x="3526" y="3877"/>
                      <a:pt x="3592" y="3860"/>
                      <a:pt x="3592" y="3877"/>
                    </a:cubicBezTo>
                    <a:close/>
                    <a:moveTo>
                      <a:pt x="3459" y="786"/>
                    </a:moveTo>
                    <a:cubicBezTo>
                      <a:pt x="3475" y="752"/>
                      <a:pt x="3425" y="635"/>
                      <a:pt x="3475" y="635"/>
                    </a:cubicBezTo>
                    <a:cubicBezTo>
                      <a:pt x="3459" y="635"/>
                      <a:pt x="3442" y="619"/>
                      <a:pt x="3425" y="602"/>
                    </a:cubicBezTo>
                    <a:cubicBezTo>
                      <a:pt x="3425" y="669"/>
                      <a:pt x="3442" y="702"/>
                      <a:pt x="3459" y="786"/>
                    </a:cubicBezTo>
                    <a:close/>
                    <a:moveTo>
                      <a:pt x="1855" y="2691"/>
                    </a:moveTo>
                    <a:cubicBezTo>
                      <a:pt x="1821" y="2691"/>
                      <a:pt x="1855" y="2741"/>
                      <a:pt x="1855" y="2707"/>
                    </a:cubicBezTo>
                    <a:cubicBezTo>
                      <a:pt x="1888" y="2707"/>
                      <a:pt x="1888" y="2724"/>
                      <a:pt x="1888" y="2741"/>
                    </a:cubicBezTo>
                    <a:cubicBezTo>
                      <a:pt x="1905" y="2741"/>
                      <a:pt x="1905" y="2741"/>
                      <a:pt x="1922" y="2741"/>
                    </a:cubicBezTo>
                    <a:cubicBezTo>
                      <a:pt x="1905" y="2707"/>
                      <a:pt x="1855" y="2691"/>
                      <a:pt x="1855" y="2691"/>
                    </a:cubicBezTo>
                    <a:close/>
                    <a:moveTo>
                      <a:pt x="3375" y="4612"/>
                    </a:moveTo>
                    <a:cubicBezTo>
                      <a:pt x="3392" y="4679"/>
                      <a:pt x="3375" y="4696"/>
                      <a:pt x="3409" y="4696"/>
                    </a:cubicBezTo>
                    <a:cubicBezTo>
                      <a:pt x="3392" y="4746"/>
                      <a:pt x="3442" y="4846"/>
                      <a:pt x="3325" y="4846"/>
                    </a:cubicBezTo>
                    <a:cubicBezTo>
                      <a:pt x="3325" y="4829"/>
                      <a:pt x="3292" y="4779"/>
                      <a:pt x="3308" y="4779"/>
                    </a:cubicBezTo>
                    <a:cubicBezTo>
                      <a:pt x="3342" y="4813"/>
                      <a:pt x="3358" y="4746"/>
                      <a:pt x="3375" y="4746"/>
                    </a:cubicBezTo>
                    <a:cubicBezTo>
                      <a:pt x="3375" y="4696"/>
                      <a:pt x="3325" y="4629"/>
                      <a:pt x="3375" y="4612"/>
                    </a:cubicBezTo>
                    <a:close/>
                    <a:moveTo>
                      <a:pt x="3158" y="4679"/>
                    </a:moveTo>
                    <a:cubicBezTo>
                      <a:pt x="3208" y="4662"/>
                      <a:pt x="3191" y="4729"/>
                      <a:pt x="3175" y="4746"/>
                    </a:cubicBezTo>
                    <a:cubicBezTo>
                      <a:pt x="3175" y="4712"/>
                      <a:pt x="3158" y="4712"/>
                      <a:pt x="3158" y="4679"/>
                    </a:cubicBezTo>
                    <a:close/>
                    <a:moveTo>
                      <a:pt x="3225" y="2089"/>
                    </a:moveTo>
                    <a:cubicBezTo>
                      <a:pt x="3241" y="2072"/>
                      <a:pt x="3258" y="2056"/>
                      <a:pt x="3241" y="2039"/>
                    </a:cubicBezTo>
                    <a:cubicBezTo>
                      <a:pt x="3292" y="2022"/>
                      <a:pt x="3258" y="2139"/>
                      <a:pt x="3225" y="2089"/>
                    </a:cubicBezTo>
                    <a:close/>
                    <a:moveTo>
                      <a:pt x="2891" y="4295"/>
                    </a:moveTo>
                    <a:cubicBezTo>
                      <a:pt x="2924" y="4328"/>
                      <a:pt x="2924" y="4361"/>
                      <a:pt x="2941" y="4412"/>
                    </a:cubicBezTo>
                    <a:cubicBezTo>
                      <a:pt x="2907" y="4445"/>
                      <a:pt x="2891" y="4445"/>
                      <a:pt x="2907" y="4512"/>
                    </a:cubicBezTo>
                    <a:cubicBezTo>
                      <a:pt x="2891" y="4495"/>
                      <a:pt x="2857" y="4445"/>
                      <a:pt x="2824" y="4495"/>
                    </a:cubicBezTo>
                    <a:lnTo>
                      <a:pt x="2874" y="4495"/>
                    </a:lnTo>
                    <a:cubicBezTo>
                      <a:pt x="2874" y="4562"/>
                      <a:pt x="2874" y="4579"/>
                      <a:pt x="2874" y="4612"/>
                    </a:cubicBezTo>
                    <a:cubicBezTo>
                      <a:pt x="2824" y="4595"/>
                      <a:pt x="2790" y="4629"/>
                      <a:pt x="2757" y="4629"/>
                    </a:cubicBezTo>
                    <a:cubicBezTo>
                      <a:pt x="2740" y="4612"/>
                      <a:pt x="2724" y="4595"/>
                      <a:pt x="2707" y="4562"/>
                    </a:cubicBezTo>
                    <a:cubicBezTo>
                      <a:pt x="2757" y="4562"/>
                      <a:pt x="2790" y="4562"/>
                      <a:pt x="2740" y="4545"/>
                    </a:cubicBezTo>
                    <a:cubicBezTo>
                      <a:pt x="2757" y="4529"/>
                      <a:pt x="2790" y="4545"/>
                      <a:pt x="2790" y="4529"/>
                    </a:cubicBezTo>
                    <a:cubicBezTo>
                      <a:pt x="2790" y="4478"/>
                      <a:pt x="2790" y="4495"/>
                      <a:pt x="2790" y="4445"/>
                    </a:cubicBezTo>
                    <a:cubicBezTo>
                      <a:pt x="2857" y="4428"/>
                      <a:pt x="2824" y="4345"/>
                      <a:pt x="2891" y="4295"/>
                    </a:cubicBezTo>
                    <a:close/>
                    <a:moveTo>
                      <a:pt x="2790" y="4779"/>
                    </a:moveTo>
                    <a:cubicBezTo>
                      <a:pt x="2824" y="4779"/>
                      <a:pt x="2824" y="4829"/>
                      <a:pt x="2840" y="4846"/>
                    </a:cubicBezTo>
                    <a:cubicBezTo>
                      <a:pt x="2874" y="4846"/>
                      <a:pt x="2874" y="4796"/>
                      <a:pt x="2907" y="4796"/>
                    </a:cubicBezTo>
                    <a:cubicBezTo>
                      <a:pt x="2891" y="4762"/>
                      <a:pt x="2857" y="4762"/>
                      <a:pt x="2857" y="4712"/>
                    </a:cubicBezTo>
                    <a:lnTo>
                      <a:pt x="2824" y="4712"/>
                    </a:lnTo>
                    <a:cubicBezTo>
                      <a:pt x="2840" y="4746"/>
                      <a:pt x="2690" y="4712"/>
                      <a:pt x="2707" y="4779"/>
                    </a:cubicBezTo>
                    <a:cubicBezTo>
                      <a:pt x="2724" y="4779"/>
                      <a:pt x="2724" y="4779"/>
                      <a:pt x="2724" y="4762"/>
                    </a:cubicBezTo>
                    <a:cubicBezTo>
                      <a:pt x="2724" y="4762"/>
                      <a:pt x="2740" y="4779"/>
                      <a:pt x="2740" y="4796"/>
                    </a:cubicBezTo>
                    <a:cubicBezTo>
                      <a:pt x="2740" y="4779"/>
                      <a:pt x="2790" y="4796"/>
                      <a:pt x="2790" y="4779"/>
                    </a:cubicBezTo>
                    <a:close/>
                    <a:moveTo>
                      <a:pt x="685" y="4913"/>
                    </a:moveTo>
                    <a:lnTo>
                      <a:pt x="685" y="4946"/>
                    </a:lnTo>
                    <a:lnTo>
                      <a:pt x="652" y="4946"/>
                    </a:lnTo>
                    <a:cubicBezTo>
                      <a:pt x="652" y="4930"/>
                      <a:pt x="635" y="4930"/>
                      <a:pt x="635" y="4896"/>
                    </a:cubicBezTo>
                    <a:cubicBezTo>
                      <a:pt x="668" y="4896"/>
                      <a:pt x="668" y="4913"/>
                      <a:pt x="685" y="4913"/>
                    </a:cubicBezTo>
                    <a:close/>
                    <a:moveTo>
                      <a:pt x="902" y="5782"/>
                    </a:moveTo>
                    <a:cubicBezTo>
                      <a:pt x="902" y="5798"/>
                      <a:pt x="902" y="5815"/>
                      <a:pt x="886" y="5815"/>
                    </a:cubicBezTo>
                    <a:cubicBezTo>
                      <a:pt x="936" y="5849"/>
                      <a:pt x="886" y="5966"/>
                      <a:pt x="919" y="6016"/>
                    </a:cubicBezTo>
                    <a:cubicBezTo>
                      <a:pt x="869" y="5999"/>
                      <a:pt x="852" y="6032"/>
                      <a:pt x="886" y="6049"/>
                    </a:cubicBezTo>
                    <a:cubicBezTo>
                      <a:pt x="869" y="6049"/>
                      <a:pt x="835" y="6049"/>
                      <a:pt x="835" y="6016"/>
                    </a:cubicBezTo>
                    <a:cubicBezTo>
                      <a:pt x="852" y="6032"/>
                      <a:pt x="852" y="6016"/>
                      <a:pt x="852" y="5982"/>
                    </a:cubicBezTo>
                    <a:cubicBezTo>
                      <a:pt x="769" y="5966"/>
                      <a:pt x="685" y="5915"/>
                      <a:pt x="702" y="5798"/>
                    </a:cubicBezTo>
                    <a:cubicBezTo>
                      <a:pt x="685" y="5798"/>
                      <a:pt x="685" y="5815"/>
                      <a:pt x="685" y="5815"/>
                    </a:cubicBezTo>
                    <a:cubicBezTo>
                      <a:pt x="668" y="5782"/>
                      <a:pt x="718" y="5798"/>
                      <a:pt x="702" y="5765"/>
                    </a:cubicBezTo>
                    <a:lnTo>
                      <a:pt x="652" y="5765"/>
                    </a:lnTo>
                    <a:cubicBezTo>
                      <a:pt x="652" y="5715"/>
                      <a:pt x="702" y="5715"/>
                      <a:pt x="752" y="5715"/>
                    </a:cubicBezTo>
                    <a:cubicBezTo>
                      <a:pt x="752" y="5732"/>
                      <a:pt x="785" y="5732"/>
                      <a:pt x="819" y="5748"/>
                    </a:cubicBezTo>
                    <a:cubicBezTo>
                      <a:pt x="802" y="5732"/>
                      <a:pt x="819" y="5698"/>
                      <a:pt x="835" y="5681"/>
                    </a:cubicBezTo>
                    <a:cubicBezTo>
                      <a:pt x="869" y="5748"/>
                      <a:pt x="886" y="5665"/>
                      <a:pt x="919" y="5665"/>
                    </a:cubicBezTo>
                    <a:cubicBezTo>
                      <a:pt x="919" y="5698"/>
                      <a:pt x="952" y="5698"/>
                      <a:pt x="952" y="5715"/>
                    </a:cubicBezTo>
                    <a:cubicBezTo>
                      <a:pt x="969" y="5681"/>
                      <a:pt x="1019" y="5681"/>
                      <a:pt x="1019" y="5715"/>
                    </a:cubicBezTo>
                    <a:cubicBezTo>
                      <a:pt x="1003" y="5715"/>
                      <a:pt x="969" y="5698"/>
                      <a:pt x="952" y="5732"/>
                    </a:cubicBezTo>
                    <a:cubicBezTo>
                      <a:pt x="952" y="5782"/>
                      <a:pt x="952" y="5798"/>
                      <a:pt x="986" y="5815"/>
                    </a:cubicBezTo>
                    <a:cubicBezTo>
                      <a:pt x="1003" y="5798"/>
                      <a:pt x="1036" y="5782"/>
                      <a:pt x="1019" y="5732"/>
                    </a:cubicBezTo>
                    <a:cubicBezTo>
                      <a:pt x="1053" y="5748"/>
                      <a:pt x="1019" y="5798"/>
                      <a:pt x="1086" y="5765"/>
                    </a:cubicBezTo>
                    <a:cubicBezTo>
                      <a:pt x="1120" y="5832"/>
                      <a:pt x="1069" y="5899"/>
                      <a:pt x="986" y="5882"/>
                    </a:cubicBezTo>
                    <a:cubicBezTo>
                      <a:pt x="986" y="5832"/>
                      <a:pt x="936" y="5815"/>
                      <a:pt x="902" y="5782"/>
                    </a:cubicBezTo>
                    <a:close/>
                    <a:moveTo>
                      <a:pt x="969" y="6684"/>
                    </a:moveTo>
                    <a:cubicBezTo>
                      <a:pt x="986" y="6684"/>
                      <a:pt x="986" y="6651"/>
                      <a:pt x="986" y="6634"/>
                    </a:cubicBezTo>
                    <a:cubicBezTo>
                      <a:pt x="1003" y="6634"/>
                      <a:pt x="1036" y="6667"/>
                      <a:pt x="1003" y="6667"/>
                    </a:cubicBezTo>
                    <a:cubicBezTo>
                      <a:pt x="1003" y="6634"/>
                      <a:pt x="986" y="6734"/>
                      <a:pt x="969" y="6684"/>
                    </a:cubicBezTo>
                    <a:close/>
                    <a:moveTo>
                      <a:pt x="468" y="5849"/>
                    </a:moveTo>
                    <a:cubicBezTo>
                      <a:pt x="501" y="5899"/>
                      <a:pt x="518" y="5849"/>
                      <a:pt x="518" y="5882"/>
                    </a:cubicBezTo>
                    <a:cubicBezTo>
                      <a:pt x="535" y="5882"/>
                      <a:pt x="535" y="5865"/>
                      <a:pt x="535" y="5849"/>
                    </a:cubicBezTo>
                    <a:cubicBezTo>
                      <a:pt x="551" y="5865"/>
                      <a:pt x="551" y="5899"/>
                      <a:pt x="585" y="5882"/>
                    </a:cubicBezTo>
                    <a:cubicBezTo>
                      <a:pt x="585" y="5882"/>
                      <a:pt x="568" y="5865"/>
                      <a:pt x="568" y="5849"/>
                    </a:cubicBezTo>
                    <a:cubicBezTo>
                      <a:pt x="602" y="5849"/>
                      <a:pt x="618" y="5882"/>
                      <a:pt x="635" y="5915"/>
                    </a:cubicBezTo>
                    <a:cubicBezTo>
                      <a:pt x="585" y="5915"/>
                      <a:pt x="551" y="5932"/>
                      <a:pt x="485" y="5932"/>
                    </a:cubicBezTo>
                    <a:cubicBezTo>
                      <a:pt x="501" y="5899"/>
                      <a:pt x="451" y="5882"/>
                      <a:pt x="468" y="5849"/>
                    </a:cubicBezTo>
                    <a:close/>
                    <a:moveTo>
                      <a:pt x="1120" y="5280"/>
                    </a:moveTo>
                    <a:cubicBezTo>
                      <a:pt x="1103" y="5280"/>
                      <a:pt x="1086" y="5331"/>
                      <a:pt x="1069" y="5297"/>
                    </a:cubicBezTo>
                    <a:cubicBezTo>
                      <a:pt x="1086" y="5297"/>
                      <a:pt x="1086" y="5280"/>
                      <a:pt x="1086" y="5264"/>
                    </a:cubicBezTo>
                    <a:cubicBezTo>
                      <a:pt x="1103" y="5264"/>
                      <a:pt x="1120" y="5247"/>
                      <a:pt x="1120" y="5280"/>
                    </a:cubicBezTo>
                    <a:close/>
                    <a:moveTo>
                      <a:pt x="635" y="6684"/>
                    </a:moveTo>
                    <a:cubicBezTo>
                      <a:pt x="635" y="6667"/>
                      <a:pt x="602" y="6684"/>
                      <a:pt x="618" y="6651"/>
                    </a:cubicBezTo>
                    <a:cubicBezTo>
                      <a:pt x="635" y="6667"/>
                      <a:pt x="652" y="6634"/>
                      <a:pt x="652" y="6651"/>
                    </a:cubicBezTo>
                    <a:cubicBezTo>
                      <a:pt x="635" y="6651"/>
                      <a:pt x="652" y="6684"/>
                      <a:pt x="635" y="6684"/>
                    </a:cubicBezTo>
                    <a:close/>
                    <a:moveTo>
                      <a:pt x="1036" y="6266"/>
                    </a:moveTo>
                    <a:cubicBezTo>
                      <a:pt x="1019" y="6233"/>
                      <a:pt x="1036" y="6233"/>
                      <a:pt x="1036" y="6216"/>
                    </a:cubicBezTo>
                    <a:cubicBezTo>
                      <a:pt x="1103" y="6216"/>
                      <a:pt x="1103" y="6250"/>
                      <a:pt x="1170" y="6216"/>
                    </a:cubicBezTo>
                    <a:cubicBezTo>
                      <a:pt x="1153" y="6266"/>
                      <a:pt x="1186" y="6300"/>
                      <a:pt x="1170" y="6350"/>
                    </a:cubicBezTo>
                    <a:cubicBezTo>
                      <a:pt x="1136" y="6333"/>
                      <a:pt x="1120" y="6367"/>
                      <a:pt x="1103" y="6383"/>
                    </a:cubicBezTo>
                    <a:cubicBezTo>
                      <a:pt x="1120" y="6350"/>
                      <a:pt x="1053" y="6350"/>
                      <a:pt x="1086" y="6316"/>
                    </a:cubicBezTo>
                    <a:cubicBezTo>
                      <a:pt x="1086" y="6350"/>
                      <a:pt x="1120" y="6367"/>
                      <a:pt x="1136" y="6316"/>
                    </a:cubicBezTo>
                    <a:cubicBezTo>
                      <a:pt x="1086" y="6333"/>
                      <a:pt x="1103" y="6300"/>
                      <a:pt x="1086" y="6283"/>
                    </a:cubicBezTo>
                    <a:cubicBezTo>
                      <a:pt x="1069" y="6316"/>
                      <a:pt x="1069" y="6316"/>
                      <a:pt x="1053" y="6300"/>
                    </a:cubicBezTo>
                    <a:cubicBezTo>
                      <a:pt x="1069" y="6300"/>
                      <a:pt x="1053" y="6266"/>
                      <a:pt x="1036" y="6266"/>
                    </a:cubicBezTo>
                    <a:close/>
                    <a:moveTo>
                      <a:pt x="1170" y="6884"/>
                    </a:moveTo>
                    <a:cubicBezTo>
                      <a:pt x="1153" y="6884"/>
                      <a:pt x="1153" y="6834"/>
                      <a:pt x="1136" y="6818"/>
                    </a:cubicBezTo>
                    <a:cubicBezTo>
                      <a:pt x="1153" y="6801"/>
                      <a:pt x="1203" y="6768"/>
                      <a:pt x="1220" y="6784"/>
                    </a:cubicBezTo>
                    <a:cubicBezTo>
                      <a:pt x="1220" y="6801"/>
                      <a:pt x="1253" y="6851"/>
                      <a:pt x="1253" y="6884"/>
                    </a:cubicBezTo>
                    <a:cubicBezTo>
                      <a:pt x="1220" y="6901"/>
                      <a:pt x="1203" y="6868"/>
                      <a:pt x="1170" y="6884"/>
                    </a:cubicBezTo>
                    <a:close/>
                    <a:moveTo>
                      <a:pt x="1120" y="6918"/>
                    </a:moveTo>
                    <a:cubicBezTo>
                      <a:pt x="1136" y="6951"/>
                      <a:pt x="1186" y="6918"/>
                      <a:pt x="1170" y="6968"/>
                    </a:cubicBezTo>
                    <a:cubicBezTo>
                      <a:pt x="1136" y="6968"/>
                      <a:pt x="1153" y="6951"/>
                      <a:pt x="1120" y="6985"/>
                    </a:cubicBezTo>
                    <a:cubicBezTo>
                      <a:pt x="1136" y="6968"/>
                      <a:pt x="1103" y="6935"/>
                      <a:pt x="1120" y="6918"/>
                    </a:cubicBezTo>
                    <a:close/>
                    <a:moveTo>
                      <a:pt x="551" y="5230"/>
                    </a:moveTo>
                    <a:cubicBezTo>
                      <a:pt x="551" y="5247"/>
                      <a:pt x="568" y="5297"/>
                      <a:pt x="551" y="5264"/>
                    </a:cubicBezTo>
                    <a:cubicBezTo>
                      <a:pt x="551" y="5247"/>
                      <a:pt x="535" y="5247"/>
                      <a:pt x="535" y="5247"/>
                    </a:cubicBezTo>
                    <a:cubicBezTo>
                      <a:pt x="518" y="5247"/>
                      <a:pt x="535" y="5280"/>
                      <a:pt x="501" y="5280"/>
                    </a:cubicBezTo>
                    <a:cubicBezTo>
                      <a:pt x="501" y="5247"/>
                      <a:pt x="535" y="5247"/>
                      <a:pt x="551" y="5230"/>
                    </a:cubicBezTo>
                    <a:close/>
                    <a:moveTo>
                      <a:pt x="1738" y="2423"/>
                    </a:moveTo>
                    <a:cubicBezTo>
                      <a:pt x="1754" y="2440"/>
                      <a:pt x="1771" y="2457"/>
                      <a:pt x="1771" y="2473"/>
                    </a:cubicBezTo>
                    <a:cubicBezTo>
                      <a:pt x="1754" y="2473"/>
                      <a:pt x="1738" y="2490"/>
                      <a:pt x="1721" y="2473"/>
                    </a:cubicBezTo>
                    <a:cubicBezTo>
                      <a:pt x="1704" y="2440"/>
                      <a:pt x="1721" y="2423"/>
                      <a:pt x="1738" y="2423"/>
                    </a:cubicBezTo>
                    <a:close/>
                    <a:moveTo>
                      <a:pt x="1671" y="4011"/>
                    </a:moveTo>
                    <a:cubicBezTo>
                      <a:pt x="1704" y="4011"/>
                      <a:pt x="1704" y="4044"/>
                      <a:pt x="1721" y="4011"/>
                    </a:cubicBezTo>
                    <a:cubicBezTo>
                      <a:pt x="1721" y="4011"/>
                      <a:pt x="1704" y="3994"/>
                      <a:pt x="1721" y="3994"/>
                    </a:cubicBezTo>
                    <a:cubicBezTo>
                      <a:pt x="1721" y="4011"/>
                      <a:pt x="1738" y="4011"/>
                      <a:pt x="1738" y="4011"/>
                    </a:cubicBezTo>
                    <a:cubicBezTo>
                      <a:pt x="1721" y="4011"/>
                      <a:pt x="1704" y="4027"/>
                      <a:pt x="1721" y="4044"/>
                    </a:cubicBezTo>
                    <a:cubicBezTo>
                      <a:pt x="1721" y="4044"/>
                      <a:pt x="1721" y="4061"/>
                      <a:pt x="1721" y="4061"/>
                    </a:cubicBezTo>
                    <a:cubicBezTo>
                      <a:pt x="1704" y="4044"/>
                      <a:pt x="1704" y="4027"/>
                      <a:pt x="1671" y="4027"/>
                    </a:cubicBezTo>
                    <a:cubicBezTo>
                      <a:pt x="1671" y="4061"/>
                      <a:pt x="1721" y="4094"/>
                      <a:pt x="1704" y="4111"/>
                    </a:cubicBezTo>
                    <a:cubicBezTo>
                      <a:pt x="1688" y="4094"/>
                      <a:pt x="1637" y="4061"/>
                      <a:pt x="1654" y="4027"/>
                    </a:cubicBezTo>
                    <a:cubicBezTo>
                      <a:pt x="1654" y="4044"/>
                      <a:pt x="1671" y="4044"/>
                      <a:pt x="1671" y="4011"/>
                    </a:cubicBezTo>
                    <a:close/>
                    <a:moveTo>
                      <a:pt x="1754" y="3008"/>
                    </a:moveTo>
                    <a:cubicBezTo>
                      <a:pt x="1754" y="3042"/>
                      <a:pt x="1771" y="3042"/>
                      <a:pt x="1771" y="3075"/>
                    </a:cubicBezTo>
                    <a:cubicBezTo>
                      <a:pt x="1754" y="3075"/>
                      <a:pt x="1738" y="3075"/>
                      <a:pt x="1738" y="3092"/>
                    </a:cubicBezTo>
                    <a:cubicBezTo>
                      <a:pt x="1704" y="3058"/>
                      <a:pt x="1654" y="3058"/>
                      <a:pt x="1671" y="3025"/>
                    </a:cubicBezTo>
                    <a:cubicBezTo>
                      <a:pt x="1688" y="3058"/>
                      <a:pt x="1704" y="2991"/>
                      <a:pt x="1754" y="3008"/>
                    </a:cubicBezTo>
                    <a:close/>
                    <a:moveTo>
                      <a:pt x="1554" y="3142"/>
                    </a:moveTo>
                    <a:cubicBezTo>
                      <a:pt x="1571" y="3158"/>
                      <a:pt x="1587" y="3192"/>
                      <a:pt x="1604" y="3209"/>
                    </a:cubicBezTo>
                    <a:cubicBezTo>
                      <a:pt x="1554" y="3209"/>
                      <a:pt x="1537" y="3142"/>
                      <a:pt x="1554" y="3142"/>
                    </a:cubicBezTo>
                    <a:close/>
                    <a:moveTo>
                      <a:pt x="1754" y="3559"/>
                    </a:moveTo>
                    <a:cubicBezTo>
                      <a:pt x="1738" y="3509"/>
                      <a:pt x="1738" y="3593"/>
                      <a:pt x="1721" y="3576"/>
                    </a:cubicBezTo>
                    <a:cubicBezTo>
                      <a:pt x="1704" y="3543"/>
                      <a:pt x="1738" y="3543"/>
                      <a:pt x="1754" y="3509"/>
                    </a:cubicBezTo>
                    <a:cubicBezTo>
                      <a:pt x="1738" y="3543"/>
                      <a:pt x="1771" y="3559"/>
                      <a:pt x="1754" y="3559"/>
                    </a:cubicBezTo>
                    <a:close/>
                    <a:moveTo>
                      <a:pt x="1454" y="4412"/>
                    </a:moveTo>
                    <a:cubicBezTo>
                      <a:pt x="1454" y="4412"/>
                      <a:pt x="1470" y="4412"/>
                      <a:pt x="1470" y="4412"/>
                    </a:cubicBezTo>
                    <a:cubicBezTo>
                      <a:pt x="1370" y="4412"/>
                      <a:pt x="1454" y="4245"/>
                      <a:pt x="1454" y="4261"/>
                    </a:cubicBezTo>
                    <a:cubicBezTo>
                      <a:pt x="1487" y="4295"/>
                      <a:pt x="1470" y="4361"/>
                      <a:pt x="1454" y="4412"/>
                    </a:cubicBezTo>
                    <a:close/>
                    <a:moveTo>
                      <a:pt x="1721" y="3710"/>
                    </a:moveTo>
                    <a:cubicBezTo>
                      <a:pt x="1754" y="3693"/>
                      <a:pt x="1754" y="3693"/>
                      <a:pt x="1788" y="3676"/>
                    </a:cubicBezTo>
                    <a:cubicBezTo>
                      <a:pt x="1771" y="3626"/>
                      <a:pt x="1754" y="3593"/>
                      <a:pt x="1704" y="3593"/>
                    </a:cubicBezTo>
                    <a:cubicBezTo>
                      <a:pt x="1704" y="3626"/>
                      <a:pt x="1688" y="3626"/>
                      <a:pt x="1688" y="3643"/>
                    </a:cubicBezTo>
                    <a:cubicBezTo>
                      <a:pt x="1738" y="3643"/>
                      <a:pt x="1738" y="3693"/>
                      <a:pt x="1721" y="3710"/>
                    </a:cubicBezTo>
                    <a:close/>
                    <a:moveTo>
                      <a:pt x="451" y="5347"/>
                    </a:moveTo>
                    <a:cubicBezTo>
                      <a:pt x="468" y="5347"/>
                      <a:pt x="468" y="5331"/>
                      <a:pt x="501" y="5331"/>
                    </a:cubicBezTo>
                    <a:cubicBezTo>
                      <a:pt x="518" y="5280"/>
                      <a:pt x="451" y="5314"/>
                      <a:pt x="451" y="5280"/>
                    </a:cubicBezTo>
                    <a:cubicBezTo>
                      <a:pt x="418" y="5297"/>
                      <a:pt x="451" y="5347"/>
                      <a:pt x="451" y="5347"/>
                    </a:cubicBezTo>
                    <a:close/>
                    <a:moveTo>
                      <a:pt x="1838" y="3209"/>
                    </a:moveTo>
                    <a:cubicBezTo>
                      <a:pt x="1838" y="3225"/>
                      <a:pt x="1855" y="3275"/>
                      <a:pt x="1838" y="3292"/>
                    </a:cubicBezTo>
                    <a:cubicBezTo>
                      <a:pt x="1805" y="3259"/>
                      <a:pt x="1771" y="3259"/>
                      <a:pt x="1771" y="3209"/>
                    </a:cubicBezTo>
                    <a:cubicBezTo>
                      <a:pt x="1838" y="3209"/>
                      <a:pt x="1788" y="3259"/>
                      <a:pt x="1838" y="3209"/>
                    </a:cubicBezTo>
                    <a:close/>
                    <a:moveTo>
                      <a:pt x="685" y="4278"/>
                    </a:moveTo>
                    <a:cubicBezTo>
                      <a:pt x="668" y="4278"/>
                      <a:pt x="652" y="4311"/>
                      <a:pt x="652" y="4278"/>
                    </a:cubicBezTo>
                    <a:cubicBezTo>
                      <a:pt x="652" y="4278"/>
                      <a:pt x="668" y="4278"/>
                      <a:pt x="668" y="4278"/>
                    </a:cubicBezTo>
                    <a:cubicBezTo>
                      <a:pt x="635" y="4261"/>
                      <a:pt x="635" y="4295"/>
                      <a:pt x="618" y="4295"/>
                    </a:cubicBezTo>
                    <a:cubicBezTo>
                      <a:pt x="602" y="4261"/>
                      <a:pt x="652" y="4261"/>
                      <a:pt x="635" y="4245"/>
                    </a:cubicBezTo>
                    <a:cubicBezTo>
                      <a:pt x="635" y="4278"/>
                      <a:pt x="585" y="4245"/>
                      <a:pt x="585" y="4245"/>
                    </a:cubicBezTo>
                    <a:cubicBezTo>
                      <a:pt x="635" y="4228"/>
                      <a:pt x="668" y="4245"/>
                      <a:pt x="685" y="4278"/>
                    </a:cubicBezTo>
                    <a:close/>
                    <a:moveTo>
                      <a:pt x="418" y="6884"/>
                    </a:moveTo>
                    <a:cubicBezTo>
                      <a:pt x="418" y="6834"/>
                      <a:pt x="468" y="6834"/>
                      <a:pt x="485" y="6818"/>
                    </a:cubicBezTo>
                    <a:cubicBezTo>
                      <a:pt x="501" y="6751"/>
                      <a:pt x="468" y="6734"/>
                      <a:pt x="451" y="6701"/>
                    </a:cubicBezTo>
                    <a:cubicBezTo>
                      <a:pt x="485" y="6701"/>
                      <a:pt x="485" y="6684"/>
                      <a:pt x="518" y="6684"/>
                    </a:cubicBezTo>
                    <a:cubicBezTo>
                      <a:pt x="518" y="6784"/>
                      <a:pt x="585" y="6801"/>
                      <a:pt x="602" y="6851"/>
                    </a:cubicBezTo>
                    <a:cubicBezTo>
                      <a:pt x="585" y="6868"/>
                      <a:pt x="585" y="6901"/>
                      <a:pt x="568" y="6918"/>
                    </a:cubicBezTo>
                    <a:cubicBezTo>
                      <a:pt x="568" y="6901"/>
                      <a:pt x="568" y="6901"/>
                      <a:pt x="551" y="6884"/>
                    </a:cubicBezTo>
                    <a:cubicBezTo>
                      <a:pt x="551" y="6935"/>
                      <a:pt x="551" y="6935"/>
                      <a:pt x="535" y="6951"/>
                    </a:cubicBezTo>
                    <a:cubicBezTo>
                      <a:pt x="518" y="6935"/>
                      <a:pt x="501" y="6951"/>
                      <a:pt x="468" y="6918"/>
                    </a:cubicBezTo>
                    <a:cubicBezTo>
                      <a:pt x="468" y="6935"/>
                      <a:pt x="485" y="6935"/>
                      <a:pt x="485" y="6951"/>
                    </a:cubicBezTo>
                    <a:cubicBezTo>
                      <a:pt x="451" y="6951"/>
                      <a:pt x="451" y="6901"/>
                      <a:pt x="418" y="6884"/>
                    </a:cubicBezTo>
                    <a:close/>
                    <a:moveTo>
                      <a:pt x="535" y="6868"/>
                    </a:moveTo>
                    <a:cubicBezTo>
                      <a:pt x="551" y="6851"/>
                      <a:pt x="535" y="6834"/>
                      <a:pt x="535" y="6818"/>
                    </a:cubicBezTo>
                    <a:cubicBezTo>
                      <a:pt x="501" y="6818"/>
                      <a:pt x="501" y="6884"/>
                      <a:pt x="535" y="6868"/>
                    </a:cubicBezTo>
                    <a:close/>
                    <a:moveTo>
                      <a:pt x="618" y="5615"/>
                    </a:moveTo>
                    <a:cubicBezTo>
                      <a:pt x="602" y="5648"/>
                      <a:pt x="602" y="5732"/>
                      <a:pt x="568" y="5698"/>
                    </a:cubicBezTo>
                    <a:cubicBezTo>
                      <a:pt x="585" y="5681"/>
                      <a:pt x="568" y="5681"/>
                      <a:pt x="535" y="5665"/>
                    </a:cubicBezTo>
                    <a:cubicBezTo>
                      <a:pt x="535" y="5615"/>
                      <a:pt x="602" y="5615"/>
                      <a:pt x="618" y="5615"/>
                    </a:cubicBezTo>
                    <a:close/>
                    <a:moveTo>
                      <a:pt x="535" y="4646"/>
                    </a:moveTo>
                    <a:cubicBezTo>
                      <a:pt x="568" y="4646"/>
                      <a:pt x="551" y="4579"/>
                      <a:pt x="518" y="4579"/>
                    </a:cubicBezTo>
                    <a:cubicBezTo>
                      <a:pt x="518" y="4545"/>
                      <a:pt x="568" y="4545"/>
                      <a:pt x="501" y="4512"/>
                    </a:cubicBezTo>
                    <a:cubicBezTo>
                      <a:pt x="501" y="4562"/>
                      <a:pt x="468" y="4562"/>
                      <a:pt x="451" y="4612"/>
                    </a:cubicBezTo>
                    <a:cubicBezTo>
                      <a:pt x="468" y="4612"/>
                      <a:pt x="468" y="4612"/>
                      <a:pt x="485" y="4612"/>
                    </a:cubicBezTo>
                    <a:cubicBezTo>
                      <a:pt x="501" y="4612"/>
                      <a:pt x="501" y="4612"/>
                      <a:pt x="518" y="4612"/>
                    </a:cubicBezTo>
                    <a:cubicBezTo>
                      <a:pt x="501" y="4629"/>
                      <a:pt x="468" y="4646"/>
                      <a:pt x="485" y="4679"/>
                    </a:cubicBezTo>
                    <a:cubicBezTo>
                      <a:pt x="501" y="4662"/>
                      <a:pt x="518" y="4595"/>
                      <a:pt x="535" y="4646"/>
                    </a:cubicBezTo>
                    <a:close/>
                    <a:moveTo>
                      <a:pt x="2774" y="4412"/>
                    </a:moveTo>
                    <a:cubicBezTo>
                      <a:pt x="2807" y="4395"/>
                      <a:pt x="2757" y="4361"/>
                      <a:pt x="2757" y="4345"/>
                    </a:cubicBezTo>
                    <a:cubicBezTo>
                      <a:pt x="2740" y="4361"/>
                      <a:pt x="2774" y="4395"/>
                      <a:pt x="2774" y="4412"/>
                    </a:cubicBezTo>
                    <a:close/>
                    <a:moveTo>
                      <a:pt x="4495" y="5681"/>
                    </a:moveTo>
                    <a:cubicBezTo>
                      <a:pt x="4545" y="5698"/>
                      <a:pt x="4595" y="5748"/>
                      <a:pt x="4628" y="5681"/>
                    </a:cubicBezTo>
                    <a:cubicBezTo>
                      <a:pt x="4612" y="5665"/>
                      <a:pt x="4578" y="5648"/>
                      <a:pt x="4561" y="5648"/>
                    </a:cubicBezTo>
                    <a:cubicBezTo>
                      <a:pt x="4595" y="5631"/>
                      <a:pt x="4561" y="5615"/>
                      <a:pt x="4561" y="5598"/>
                    </a:cubicBezTo>
                    <a:lnTo>
                      <a:pt x="4612" y="5598"/>
                    </a:lnTo>
                    <a:cubicBezTo>
                      <a:pt x="4612" y="5615"/>
                      <a:pt x="4612" y="5631"/>
                      <a:pt x="4595" y="5648"/>
                    </a:cubicBezTo>
                    <a:cubicBezTo>
                      <a:pt x="4612" y="5631"/>
                      <a:pt x="4628" y="5681"/>
                      <a:pt x="4628" y="5648"/>
                    </a:cubicBezTo>
                    <a:cubicBezTo>
                      <a:pt x="4628" y="5615"/>
                      <a:pt x="4612" y="5598"/>
                      <a:pt x="4595" y="5581"/>
                    </a:cubicBezTo>
                    <a:cubicBezTo>
                      <a:pt x="4628" y="5581"/>
                      <a:pt x="4612" y="5514"/>
                      <a:pt x="4645" y="5514"/>
                    </a:cubicBezTo>
                    <a:cubicBezTo>
                      <a:pt x="4678" y="5581"/>
                      <a:pt x="4695" y="5648"/>
                      <a:pt x="4729" y="5698"/>
                    </a:cubicBezTo>
                    <a:cubicBezTo>
                      <a:pt x="4729" y="5715"/>
                      <a:pt x="4695" y="5715"/>
                      <a:pt x="4678" y="5732"/>
                    </a:cubicBezTo>
                    <a:cubicBezTo>
                      <a:pt x="4729" y="5782"/>
                      <a:pt x="4645" y="5882"/>
                      <a:pt x="4695" y="5915"/>
                    </a:cubicBezTo>
                    <a:cubicBezTo>
                      <a:pt x="4678" y="5915"/>
                      <a:pt x="4662" y="5915"/>
                      <a:pt x="4662" y="5899"/>
                    </a:cubicBezTo>
                    <a:cubicBezTo>
                      <a:pt x="4645" y="5865"/>
                      <a:pt x="4678" y="5882"/>
                      <a:pt x="4678" y="5849"/>
                    </a:cubicBezTo>
                    <a:cubicBezTo>
                      <a:pt x="4612" y="5849"/>
                      <a:pt x="4628" y="5832"/>
                      <a:pt x="4561" y="5832"/>
                    </a:cubicBezTo>
                    <a:cubicBezTo>
                      <a:pt x="4545" y="5798"/>
                      <a:pt x="4595" y="5815"/>
                      <a:pt x="4578" y="5782"/>
                    </a:cubicBezTo>
                    <a:cubicBezTo>
                      <a:pt x="4578" y="5782"/>
                      <a:pt x="4561" y="5782"/>
                      <a:pt x="4561" y="5782"/>
                    </a:cubicBezTo>
                    <a:cubicBezTo>
                      <a:pt x="4511" y="5865"/>
                      <a:pt x="4461" y="5732"/>
                      <a:pt x="4495" y="5681"/>
                    </a:cubicBezTo>
                    <a:close/>
                    <a:moveTo>
                      <a:pt x="5664" y="6183"/>
                    </a:moveTo>
                    <a:cubicBezTo>
                      <a:pt x="5664" y="6199"/>
                      <a:pt x="5681" y="6199"/>
                      <a:pt x="5681" y="6216"/>
                    </a:cubicBezTo>
                    <a:cubicBezTo>
                      <a:pt x="5664" y="6233"/>
                      <a:pt x="5648" y="6233"/>
                      <a:pt x="5614" y="6233"/>
                    </a:cubicBezTo>
                    <a:cubicBezTo>
                      <a:pt x="5614" y="6183"/>
                      <a:pt x="5698" y="6216"/>
                      <a:pt x="5631" y="6183"/>
                    </a:cubicBezTo>
                    <a:close/>
                    <a:moveTo>
                      <a:pt x="5614" y="5665"/>
                    </a:moveTo>
                    <a:cubicBezTo>
                      <a:pt x="5614" y="5698"/>
                      <a:pt x="5614" y="5631"/>
                      <a:pt x="5648" y="5648"/>
                    </a:cubicBezTo>
                    <a:cubicBezTo>
                      <a:pt x="5648" y="5681"/>
                      <a:pt x="5714" y="5715"/>
                      <a:pt x="5681" y="5748"/>
                    </a:cubicBezTo>
                    <a:cubicBezTo>
                      <a:pt x="5664" y="5715"/>
                      <a:pt x="5597" y="5698"/>
                      <a:pt x="5614" y="5665"/>
                    </a:cubicBezTo>
                    <a:close/>
                    <a:moveTo>
                      <a:pt x="5714" y="4963"/>
                    </a:moveTo>
                    <a:cubicBezTo>
                      <a:pt x="5698" y="4980"/>
                      <a:pt x="5698" y="4946"/>
                      <a:pt x="5681" y="4946"/>
                    </a:cubicBezTo>
                    <a:cubicBezTo>
                      <a:pt x="5681" y="4913"/>
                      <a:pt x="5714" y="4896"/>
                      <a:pt x="5714" y="4879"/>
                    </a:cubicBezTo>
                    <a:cubicBezTo>
                      <a:pt x="5731" y="4930"/>
                      <a:pt x="5731" y="4930"/>
                      <a:pt x="5714" y="4963"/>
                    </a:cubicBezTo>
                    <a:close/>
                    <a:moveTo>
                      <a:pt x="5815" y="5180"/>
                    </a:moveTo>
                    <a:cubicBezTo>
                      <a:pt x="5781" y="5180"/>
                      <a:pt x="5781" y="5163"/>
                      <a:pt x="5764" y="5147"/>
                    </a:cubicBezTo>
                    <a:cubicBezTo>
                      <a:pt x="5815" y="5163"/>
                      <a:pt x="5781" y="5147"/>
                      <a:pt x="5798" y="5113"/>
                    </a:cubicBezTo>
                    <a:cubicBezTo>
                      <a:pt x="5798" y="5130"/>
                      <a:pt x="5798" y="5130"/>
                      <a:pt x="5815" y="5130"/>
                    </a:cubicBezTo>
                    <a:cubicBezTo>
                      <a:pt x="5815" y="5130"/>
                      <a:pt x="5815" y="5113"/>
                      <a:pt x="5815" y="5113"/>
                    </a:cubicBezTo>
                    <a:cubicBezTo>
                      <a:pt x="5831" y="5147"/>
                      <a:pt x="5798" y="5147"/>
                      <a:pt x="5815" y="5180"/>
                    </a:cubicBezTo>
                    <a:close/>
                    <a:moveTo>
                      <a:pt x="5831" y="1137"/>
                    </a:moveTo>
                    <a:cubicBezTo>
                      <a:pt x="5848" y="1103"/>
                      <a:pt x="5848" y="1103"/>
                      <a:pt x="5865" y="1087"/>
                    </a:cubicBezTo>
                    <a:cubicBezTo>
                      <a:pt x="5865" y="1103"/>
                      <a:pt x="5898" y="1087"/>
                      <a:pt x="5898" y="1103"/>
                    </a:cubicBezTo>
                    <a:cubicBezTo>
                      <a:pt x="5898" y="1137"/>
                      <a:pt x="5881" y="1137"/>
                      <a:pt x="5898" y="1153"/>
                    </a:cubicBezTo>
                    <a:cubicBezTo>
                      <a:pt x="5865" y="1153"/>
                      <a:pt x="5865" y="1153"/>
                      <a:pt x="5831" y="1137"/>
                    </a:cubicBezTo>
                    <a:close/>
                    <a:moveTo>
                      <a:pt x="5948" y="1504"/>
                    </a:moveTo>
                    <a:cubicBezTo>
                      <a:pt x="5948" y="1554"/>
                      <a:pt x="5898" y="1521"/>
                      <a:pt x="5898" y="1488"/>
                    </a:cubicBezTo>
                    <a:cubicBezTo>
                      <a:pt x="5915" y="1488"/>
                      <a:pt x="5932" y="1504"/>
                      <a:pt x="5948" y="1504"/>
                    </a:cubicBezTo>
                    <a:close/>
                    <a:moveTo>
                      <a:pt x="4578" y="5982"/>
                    </a:moveTo>
                    <a:cubicBezTo>
                      <a:pt x="4595" y="5982"/>
                      <a:pt x="4612" y="6032"/>
                      <a:pt x="4578" y="6032"/>
                    </a:cubicBezTo>
                    <a:cubicBezTo>
                      <a:pt x="4578" y="6016"/>
                      <a:pt x="4545" y="5982"/>
                      <a:pt x="4578" y="5982"/>
                    </a:cubicBezTo>
                    <a:close/>
                    <a:moveTo>
                      <a:pt x="4394" y="435"/>
                    </a:moveTo>
                    <a:cubicBezTo>
                      <a:pt x="4378" y="368"/>
                      <a:pt x="4478" y="402"/>
                      <a:pt x="4445" y="301"/>
                    </a:cubicBezTo>
                    <a:cubicBezTo>
                      <a:pt x="4411" y="318"/>
                      <a:pt x="4411" y="285"/>
                      <a:pt x="4394" y="285"/>
                    </a:cubicBezTo>
                    <a:cubicBezTo>
                      <a:pt x="4394" y="368"/>
                      <a:pt x="4294" y="351"/>
                      <a:pt x="4294" y="435"/>
                    </a:cubicBezTo>
                    <a:cubicBezTo>
                      <a:pt x="4261" y="435"/>
                      <a:pt x="4294" y="368"/>
                      <a:pt x="4244" y="385"/>
                    </a:cubicBezTo>
                    <a:cubicBezTo>
                      <a:pt x="4227" y="402"/>
                      <a:pt x="4244" y="452"/>
                      <a:pt x="4261" y="468"/>
                    </a:cubicBezTo>
                    <a:cubicBezTo>
                      <a:pt x="4311" y="435"/>
                      <a:pt x="4361" y="485"/>
                      <a:pt x="4394" y="435"/>
                    </a:cubicBezTo>
                    <a:close/>
                    <a:moveTo>
                      <a:pt x="4662" y="6016"/>
                    </a:moveTo>
                    <a:cubicBezTo>
                      <a:pt x="4628" y="6016"/>
                      <a:pt x="4612" y="5999"/>
                      <a:pt x="4612" y="5949"/>
                    </a:cubicBezTo>
                    <a:cubicBezTo>
                      <a:pt x="4628" y="5949"/>
                      <a:pt x="4645" y="5915"/>
                      <a:pt x="4678" y="5915"/>
                    </a:cubicBezTo>
                    <a:cubicBezTo>
                      <a:pt x="4678" y="5949"/>
                      <a:pt x="4662" y="5966"/>
                      <a:pt x="4678" y="5982"/>
                    </a:cubicBezTo>
                    <a:cubicBezTo>
                      <a:pt x="4662" y="5982"/>
                      <a:pt x="4645" y="5999"/>
                      <a:pt x="4662" y="6016"/>
                    </a:cubicBezTo>
                    <a:close/>
                    <a:moveTo>
                      <a:pt x="5063" y="5899"/>
                    </a:moveTo>
                    <a:cubicBezTo>
                      <a:pt x="5063" y="5966"/>
                      <a:pt x="5079" y="5899"/>
                      <a:pt x="5096" y="5915"/>
                    </a:cubicBezTo>
                    <a:cubicBezTo>
                      <a:pt x="5113" y="5949"/>
                      <a:pt x="5096" y="5966"/>
                      <a:pt x="5096" y="5982"/>
                    </a:cubicBezTo>
                    <a:cubicBezTo>
                      <a:pt x="5079" y="5982"/>
                      <a:pt x="5079" y="5966"/>
                      <a:pt x="5063" y="5966"/>
                    </a:cubicBezTo>
                    <a:cubicBezTo>
                      <a:pt x="5063" y="5932"/>
                      <a:pt x="5029" y="5915"/>
                      <a:pt x="5063" y="5899"/>
                    </a:cubicBezTo>
                    <a:close/>
                    <a:moveTo>
                      <a:pt x="1003" y="2707"/>
                    </a:moveTo>
                    <a:cubicBezTo>
                      <a:pt x="1019" y="2741"/>
                      <a:pt x="1003" y="2791"/>
                      <a:pt x="969" y="2774"/>
                    </a:cubicBezTo>
                    <a:cubicBezTo>
                      <a:pt x="952" y="2757"/>
                      <a:pt x="952" y="2691"/>
                      <a:pt x="1003" y="2707"/>
                    </a:cubicBezTo>
                    <a:close/>
                    <a:moveTo>
                      <a:pt x="12331" y="1972"/>
                    </a:moveTo>
                    <a:cubicBezTo>
                      <a:pt x="12298" y="1989"/>
                      <a:pt x="12314" y="2039"/>
                      <a:pt x="12298" y="2039"/>
                    </a:cubicBezTo>
                    <a:cubicBezTo>
                      <a:pt x="12247" y="2022"/>
                      <a:pt x="12214" y="1922"/>
                      <a:pt x="12247" y="1872"/>
                    </a:cubicBezTo>
                    <a:cubicBezTo>
                      <a:pt x="12181" y="1905"/>
                      <a:pt x="12264" y="1872"/>
                      <a:pt x="12197" y="1872"/>
                    </a:cubicBezTo>
                    <a:cubicBezTo>
                      <a:pt x="12214" y="1805"/>
                      <a:pt x="12197" y="1755"/>
                      <a:pt x="12231" y="1722"/>
                    </a:cubicBezTo>
                    <a:cubicBezTo>
                      <a:pt x="12231" y="1772"/>
                      <a:pt x="12298" y="1722"/>
                      <a:pt x="12298" y="1738"/>
                    </a:cubicBezTo>
                    <a:cubicBezTo>
                      <a:pt x="12314" y="1788"/>
                      <a:pt x="12398" y="1889"/>
                      <a:pt x="12348" y="2006"/>
                    </a:cubicBezTo>
                    <a:cubicBezTo>
                      <a:pt x="12331" y="2006"/>
                      <a:pt x="12331" y="1989"/>
                      <a:pt x="12331" y="1972"/>
                    </a:cubicBezTo>
                    <a:close/>
                    <a:moveTo>
                      <a:pt x="12331" y="2139"/>
                    </a:moveTo>
                    <a:cubicBezTo>
                      <a:pt x="12331" y="2106"/>
                      <a:pt x="12364" y="2106"/>
                      <a:pt x="12381" y="2089"/>
                    </a:cubicBezTo>
                    <a:cubicBezTo>
                      <a:pt x="12381" y="2139"/>
                      <a:pt x="12364" y="2139"/>
                      <a:pt x="12331" y="2139"/>
                    </a:cubicBezTo>
                    <a:close/>
                    <a:moveTo>
                      <a:pt x="12047" y="6166"/>
                    </a:moveTo>
                    <a:cubicBezTo>
                      <a:pt x="12030" y="6183"/>
                      <a:pt x="12013" y="6183"/>
                      <a:pt x="12013" y="6216"/>
                    </a:cubicBezTo>
                    <a:cubicBezTo>
                      <a:pt x="11963" y="6233"/>
                      <a:pt x="11947" y="6199"/>
                      <a:pt x="11947" y="6149"/>
                    </a:cubicBezTo>
                    <a:cubicBezTo>
                      <a:pt x="11980" y="6183"/>
                      <a:pt x="12013" y="6149"/>
                      <a:pt x="12047" y="6166"/>
                    </a:cubicBezTo>
                    <a:close/>
                    <a:moveTo>
                      <a:pt x="12247" y="1571"/>
                    </a:moveTo>
                    <a:cubicBezTo>
                      <a:pt x="12231" y="1538"/>
                      <a:pt x="12214" y="1571"/>
                      <a:pt x="12181" y="1554"/>
                    </a:cubicBezTo>
                    <a:cubicBezTo>
                      <a:pt x="12181" y="1538"/>
                      <a:pt x="12181" y="1521"/>
                      <a:pt x="12164" y="1504"/>
                    </a:cubicBezTo>
                    <a:cubicBezTo>
                      <a:pt x="12197" y="1554"/>
                      <a:pt x="12264" y="1504"/>
                      <a:pt x="12247" y="1571"/>
                    </a:cubicBezTo>
                    <a:close/>
                    <a:moveTo>
                      <a:pt x="12197" y="1103"/>
                    </a:moveTo>
                    <a:cubicBezTo>
                      <a:pt x="12130" y="1137"/>
                      <a:pt x="12231" y="1137"/>
                      <a:pt x="12197" y="1170"/>
                    </a:cubicBezTo>
                    <a:cubicBezTo>
                      <a:pt x="12181" y="1153"/>
                      <a:pt x="12147" y="1120"/>
                      <a:pt x="12130" y="1070"/>
                    </a:cubicBezTo>
                    <a:cubicBezTo>
                      <a:pt x="12164" y="1070"/>
                      <a:pt x="12181" y="1070"/>
                      <a:pt x="12197" y="1103"/>
                    </a:cubicBezTo>
                    <a:close/>
                    <a:moveTo>
                      <a:pt x="12231" y="1237"/>
                    </a:moveTo>
                    <a:cubicBezTo>
                      <a:pt x="12214" y="1204"/>
                      <a:pt x="12197" y="1270"/>
                      <a:pt x="12181" y="1270"/>
                    </a:cubicBezTo>
                    <a:cubicBezTo>
                      <a:pt x="12197" y="1237"/>
                      <a:pt x="12164" y="1204"/>
                      <a:pt x="12197" y="1187"/>
                    </a:cubicBezTo>
                    <a:cubicBezTo>
                      <a:pt x="12197" y="1204"/>
                      <a:pt x="12214" y="1187"/>
                      <a:pt x="12214" y="1187"/>
                    </a:cubicBezTo>
                    <a:cubicBezTo>
                      <a:pt x="12197" y="1220"/>
                      <a:pt x="12247" y="1220"/>
                      <a:pt x="12231" y="1237"/>
                    </a:cubicBezTo>
                    <a:close/>
                    <a:moveTo>
                      <a:pt x="12197" y="1571"/>
                    </a:moveTo>
                    <a:cubicBezTo>
                      <a:pt x="12197" y="1655"/>
                      <a:pt x="12247" y="1621"/>
                      <a:pt x="12214" y="1688"/>
                    </a:cubicBezTo>
                    <a:cubicBezTo>
                      <a:pt x="12231" y="1671"/>
                      <a:pt x="12231" y="1688"/>
                      <a:pt x="12281" y="1671"/>
                    </a:cubicBezTo>
                    <a:cubicBezTo>
                      <a:pt x="12247" y="1638"/>
                      <a:pt x="12247" y="1638"/>
                      <a:pt x="12281" y="1605"/>
                    </a:cubicBezTo>
                    <a:cubicBezTo>
                      <a:pt x="12264" y="1571"/>
                      <a:pt x="12247" y="1621"/>
                      <a:pt x="12197" y="1571"/>
                    </a:cubicBezTo>
                    <a:close/>
                    <a:moveTo>
                      <a:pt x="12147" y="936"/>
                    </a:moveTo>
                    <a:cubicBezTo>
                      <a:pt x="12130" y="936"/>
                      <a:pt x="12097" y="936"/>
                      <a:pt x="12080" y="920"/>
                    </a:cubicBezTo>
                    <a:cubicBezTo>
                      <a:pt x="12097" y="920"/>
                      <a:pt x="12114" y="920"/>
                      <a:pt x="12114" y="903"/>
                    </a:cubicBezTo>
                    <a:cubicBezTo>
                      <a:pt x="12130" y="903"/>
                      <a:pt x="12147" y="903"/>
                      <a:pt x="12147" y="936"/>
                    </a:cubicBezTo>
                    <a:close/>
                    <a:moveTo>
                      <a:pt x="12231" y="1454"/>
                    </a:moveTo>
                    <a:cubicBezTo>
                      <a:pt x="12214" y="1454"/>
                      <a:pt x="12197" y="1454"/>
                      <a:pt x="12197" y="1437"/>
                    </a:cubicBezTo>
                    <a:cubicBezTo>
                      <a:pt x="12181" y="1454"/>
                      <a:pt x="12181" y="1471"/>
                      <a:pt x="12181" y="1504"/>
                    </a:cubicBezTo>
                    <a:cubicBezTo>
                      <a:pt x="12231" y="1504"/>
                      <a:pt x="12231" y="1488"/>
                      <a:pt x="12231" y="1454"/>
                    </a:cubicBezTo>
                    <a:close/>
                    <a:moveTo>
                      <a:pt x="12247" y="1387"/>
                    </a:moveTo>
                    <a:cubicBezTo>
                      <a:pt x="12231" y="1371"/>
                      <a:pt x="12231" y="1421"/>
                      <a:pt x="12197" y="1404"/>
                    </a:cubicBezTo>
                    <a:cubicBezTo>
                      <a:pt x="12197" y="1371"/>
                      <a:pt x="12231" y="1371"/>
                      <a:pt x="12181" y="1337"/>
                    </a:cubicBezTo>
                    <a:cubicBezTo>
                      <a:pt x="12214" y="1337"/>
                      <a:pt x="12231" y="1354"/>
                      <a:pt x="12247" y="1337"/>
                    </a:cubicBezTo>
                    <a:cubicBezTo>
                      <a:pt x="12247" y="1354"/>
                      <a:pt x="12264" y="1354"/>
                      <a:pt x="12247" y="1387"/>
                    </a:cubicBezTo>
                    <a:close/>
                    <a:moveTo>
                      <a:pt x="11947" y="1387"/>
                    </a:moveTo>
                    <a:cubicBezTo>
                      <a:pt x="11913" y="1387"/>
                      <a:pt x="11963" y="1437"/>
                      <a:pt x="11947" y="1437"/>
                    </a:cubicBezTo>
                    <a:cubicBezTo>
                      <a:pt x="11930" y="1421"/>
                      <a:pt x="11913" y="1421"/>
                      <a:pt x="11880" y="1421"/>
                    </a:cubicBezTo>
                    <a:cubicBezTo>
                      <a:pt x="11897" y="1471"/>
                      <a:pt x="11880" y="1504"/>
                      <a:pt x="11830" y="1521"/>
                    </a:cubicBezTo>
                    <a:cubicBezTo>
                      <a:pt x="11830" y="1471"/>
                      <a:pt x="11813" y="1437"/>
                      <a:pt x="11813" y="1404"/>
                    </a:cubicBezTo>
                    <a:cubicBezTo>
                      <a:pt x="11846" y="1421"/>
                      <a:pt x="11813" y="1354"/>
                      <a:pt x="11830" y="1371"/>
                    </a:cubicBezTo>
                    <a:cubicBezTo>
                      <a:pt x="11830" y="1387"/>
                      <a:pt x="11830" y="1421"/>
                      <a:pt x="11863" y="1404"/>
                    </a:cubicBezTo>
                    <a:cubicBezTo>
                      <a:pt x="11830" y="1354"/>
                      <a:pt x="11947" y="1321"/>
                      <a:pt x="11947" y="1387"/>
                    </a:cubicBezTo>
                    <a:close/>
                    <a:moveTo>
                      <a:pt x="11830" y="1605"/>
                    </a:moveTo>
                    <a:cubicBezTo>
                      <a:pt x="11830" y="1605"/>
                      <a:pt x="11830" y="1588"/>
                      <a:pt x="11813" y="1605"/>
                    </a:cubicBezTo>
                    <a:cubicBezTo>
                      <a:pt x="11813" y="1571"/>
                      <a:pt x="11846" y="1538"/>
                      <a:pt x="11846" y="1554"/>
                    </a:cubicBezTo>
                    <a:cubicBezTo>
                      <a:pt x="11830" y="1554"/>
                      <a:pt x="11880" y="1605"/>
                      <a:pt x="11830" y="1605"/>
                    </a:cubicBezTo>
                    <a:close/>
                    <a:moveTo>
                      <a:pt x="12114" y="886"/>
                    </a:moveTo>
                    <a:cubicBezTo>
                      <a:pt x="12114" y="869"/>
                      <a:pt x="12097" y="869"/>
                      <a:pt x="12080" y="869"/>
                    </a:cubicBezTo>
                    <a:cubicBezTo>
                      <a:pt x="12114" y="853"/>
                      <a:pt x="12097" y="836"/>
                      <a:pt x="12064" y="836"/>
                    </a:cubicBezTo>
                    <a:cubicBezTo>
                      <a:pt x="12080" y="853"/>
                      <a:pt x="12064" y="853"/>
                      <a:pt x="12047" y="853"/>
                    </a:cubicBezTo>
                    <a:cubicBezTo>
                      <a:pt x="12047" y="869"/>
                      <a:pt x="12097" y="886"/>
                      <a:pt x="12064" y="886"/>
                    </a:cubicBezTo>
                    <a:cubicBezTo>
                      <a:pt x="12064" y="920"/>
                      <a:pt x="12080" y="869"/>
                      <a:pt x="12114" y="886"/>
                    </a:cubicBezTo>
                    <a:close/>
                    <a:moveTo>
                      <a:pt x="418" y="2490"/>
                    </a:moveTo>
                    <a:cubicBezTo>
                      <a:pt x="451" y="2440"/>
                      <a:pt x="501" y="2490"/>
                      <a:pt x="551" y="2490"/>
                    </a:cubicBezTo>
                    <a:cubicBezTo>
                      <a:pt x="568" y="2574"/>
                      <a:pt x="568" y="2590"/>
                      <a:pt x="602" y="2641"/>
                    </a:cubicBezTo>
                    <a:cubicBezTo>
                      <a:pt x="585" y="2674"/>
                      <a:pt x="568" y="2691"/>
                      <a:pt x="568" y="2724"/>
                    </a:cubicBezTo>
                    <a:cubicBezTo>
                      <a:pt x="501" y="2707"/>
                      <a:pt x="418" y="2707"/>
                      <a:pt x="468" y="2624"/>
                    </a:cubicBezTo>
                    <a:cubicBezTo>
                      <a:pt x="434" y="2624"/>
                      <a:pt x="451" y="2590"/>
                      <a:pt x="434" y="2574"/>
                    </a:cubicBezTo>
                    <a:cubicBezTo>
                      <a:pt x="418" y="2557"/>
                      <a:pt x="418" y="2624"/>
                      <a:pt x="401" y="2590"/>
                    </a:cubicBezTo>
                    <a:cubicBezTo>
                      <a:pt x="401" y="2574"/>
                      <a:pt x="418" y="2557"/>
                      <a:pt x="418" y="2507"/>
                    </a:cubicBezTo>
                    <a:cubicBezTo>
                      <a:pt x="401" y="2473"/>
                      <a:pt x="368" y="2473"/>
                      <a:pt x="351" y="2507"/>
                    </a:cubicBezTo>
                    <a:cubicBezTo>
                      <a:pt x="368" y="2457"/>
                      <a:pt x="334" y="2407"/>
                      <a:pt x="368" y="2407"/>
                    </a:cubicBezTo>
                    <a:cubicBezTo>
                      <a:pt x="384" y="2423"/>
                      <a:pt x="368" y="2440"/>
                      <a:pt x="368" y="2473"/>
                    </a:cubicBezTo>
                    <a:cubicBezTo>
                      <a:pt x="418" y="2457"/>
                      <a:pt x="401" y="2457"/>
                      <a:pt x="418" y="2490"/>
                    </a:cubicBezTo>
                    <a:close/>
                    <a:moveTo>
                      <a:pt x="1086" y="402"/>
                    </a:moveTo>
                    <a:cubicBezTo>
                      <a:pt x="1120" y="418"/>
                      <a:pt x="1103" y="368"/>
                      <a:pt x="1136" y="385"/>
                    </a:cubicBezTo>
                    <a:cubicBezTo>
                      <a:pt x="1120" y="368"/>
                      <a:pt x="1120" y="368"/>
                      <a:pt x="1120" y="351"/>
                    </a:cubicBezTo>
                    <a:cubicBezTo>
                      <a:pt x="1103" y="351"/>
                      <a:pt x="1086" y="385"/>
                      <a:pt x="1086" y="402"/>
                    </a:cubicBezTo>
                    <a:close/>
                    <a:moveTo>
                      <a:pt x="2139" y="535"/>
                    </a:moveTo>
                    <a:cubicBezTo>
                      <a:pt x="2122" y="535"/>
                      <a:pt x="2105" y="552"/>
                      <a:pt x="2089" y="552"/>
                    </a:cubicBezTo>
                    <a:cubicBezTo>
                      <a:pt x="2072" y="519"/>
                      <a:pt x="2105" y="519"/>
                      <a:pt x="2105" y="502"/>
                    </a:cubicBezTo>
                    <a:cubicBezTo>
                      <a:pt x="2105" y="485"/>
                      <a:pt x="2105" y="485"/>
                      <a:pt x="2089" y="468"/>
                    </a:cubicBezTo>
                    <a:cubicBezTo>
                      <a:pt x="2105" y="468"/>
                      <a:pt x="2139" y="468"/>
                      <a:pt x="2139" y="485"/>
                    </a:cubicBezTo>
                    <a:cubicBezTo>
                      <a:pt x="2089" y="485"/>
                      <a:pt x="2139" y="502"/>
                      <a:pt x="2139" y="535"/>
                    </a:cubicBezTo>
                    <a:close/>
                    <a:moveTo>
                      <a:pt x="12515" y="1989"/>
                    </a:moveTo>
                    <a:cubicBezTo>
                      <a:pt x="12548" y="1989"/>
                      <a:pt x="12548" y="2006"/>
                      <a:pt x="12582" y="1989"/>
                    </a:cubicBezTo>
                    <a:cubicBezTo>
                      <a:pt x="12582" y="2056"/>
                      <a:pt x="12615" y="2056"/>
                      <a:pt x="12632" y="2139"/>
                    </a:cubicBezTo>
                    <a:cubicBezTo>
                      <a:pt x="12615" y="2123"/>
                      <a:pt x="12498" y="2123"/>
                      <a:pt x="12498" y="2006"/>
                    </a:cubicBezTo>
                    <a:cubicBezTo>
                      <a:pt x="12498" y="2006"/>
                      <a:pt x="12515" y="2006"/>
                      <a:pt x="12515" y="1989"/>
                    </a:cubicBezTo>
                    <a:close/>
                    <a:moveTo>
                      <a:pt x="12598" y="1304"/>
                    </a:moveTo>
                    <a:cubicBezTo>
                      <a:pt x="12632" y="1304"/>
                      <a:pt x="12615" y="1287"/>
                      <a:pt x="12665" y="1270"/>
                    </a:cubicBezTo>
                    <a:cubicBezTo>
                      <a:pt x="12682" y="1287"/>
                      <a:pt x="12682" y="1321"/>
                      <a:pt x="12665" y="1337"/>
                    </a:cubicBezTo>
                    <a:lnTo>
                      <a:pt x="12632" y="1337"/>
                    </a:lnTo>
                    <a:cubicBezTo>
                      <a:pt x="12615" y="1321"/>
                      <a:pt x="12615" y="1321"/>
                      <a:pt x="12598" y="1304"/>
                    </a:cubicBezTo>
                    <a:close/>
                    <a:moveTo>
                      <a:pt x="12682" y="2173"/>
                    </a:moveTo>
                    <a:cubicBezTo>
                      <a:pt x="12648" y="2173"/>
                      <a:pt x="12632" y="2139"/>
                      <a:pt x="12648" y="2106"/>
                    </a:cubicBezTo>
                    <a:cubicBezTo>
                      <a:pt x="12682" y="2106"/>
                      <a:pt x="12682" y="2139"/>
                      <a:pt x="12682" y="2173"/>
                    </a:cubicBezTo>
                    <a:close/>
                    <a:moveTo>
                      <a:pt x="8956" y="1488"/>
                    </a:moveTo>
                    <a:cubicBezTo>
                      <a:pt x="8973" y="1488"/>
                      <a:pt x="9006" y="1488"/>
                      <a:pt x="9006" y="1504"/>
                    </a:cubicBezTo>
                    <a:lnTo>
                      <a:pt x="9006" y="1538"/>
                    </a:lnTo>
                    <a:cubicBezTo>
                      <a:pt x="8989" y="1554"/>
                      <a:pt x="8939" y="1538"/>
                      <a:pt x="8956" y="1488"/>
                    </a:cubicBezTo>
                    <a:close/>
                    <a:moveTo>
                      <a:pt x="9006" y="970"/>
                    </a:moveTo>
                    <a:cubicBezTo>
                      <a:pt x="9006" y="1003"/>
                      <a:pt x="9039" y="1003"/>
                      <a:pt x="9023" y="1036"/>
                    </a:cubicBezTo>
                    <a:cubicBezTo>
                      <a:pt x="8989" y="1053"/>
                      <a:pt x="8956" y="1053"/>
                      <a:pt x="8939" y="1020"/>
                    </a:cubicBezTo>
                    <a:cubicBezTo>
                      <a:pt x="8956" y="986"/>
                      <a:pt x="8973" y="970"/>
                      <a:pt x="9006" y="970"/>
                    </a:cubicBezTo>
                    <a:close/>
                    <a:moveTo>
                      <a:pt x="9240" y="6016"/>
                    </a:moveTo>
                    <a:cubicBezTo>
                      <a:pt x="9240" y="6016"/>
                      <a:pt x="9240" y="6016"/>
                      <a:pt x="9240" y="6032"/>
                    </a:cubicBezTo>
                    <a:cubicBezTo>
                      <a:pt x="9206" y="6032"/>
                      <a:pt x="9206" y="6016"/>
                      <a:pt x="9206" y="5982"/>
                    </a:cubicBezTo>
                    <a:cubicBezTo>
                      <a:pt x="9223" y="5999"/>
                      <a:pt x="9240" y="5932"/>
                      <a:pt x="9240" y="5982"/>
                    </a:cubicBezTo>
                    <a:cubicBezTo>
                      <a:pt x="9206" y="5999"/>
                      <a:pt x="9240" y="5999"/>
                      <a:pt x="9240" y="6016"/>
                    </a:cubicBezTo>
                    <a:close/>
                    <a:moveTo>
                      <a:pt x="10927" y="970"/>
                    </a:moveTo>
                    <a:cubicBezTo>
                      <a:pt x="10911" y="970"/>
                      <a:pt x="10911" y="1003"/>
                      <a:pt x="10911" y="1036"/>
                    </a:cubicBezTo>
                    <a:cubicBezTo>
                      <a:pt x="10944" y="1036"/>
                      <a:pt x="10961" y="1020"/>
                      <a:pt x="10961" y="1003"/>
                    </a:cubicBezTo>
                    <a:cubicBezTo>
                      <a:pt x="10944" y="1020"/>
                      <a:pt x="10927" y="1003"/>
                      <a:pt x="10927" y="970"/>
                    </a:cubicBezTo>
                    <a:close/>
                    <a:moveTo>
                      <a:pt x="10543" y="2106"/>
                    </a:moveTo>
                    <a:cubicBezTo>
                      <a:pt x="10493" y="2106"/>
                      <a:pt x="10443" y="2106"/>
                      <a:pt x="10443" y="2056"/>
                    </a:cubicBezTo>
                    <a:cubicBezTo>
                      <a:pt x="10460" y="2056"/>
                      <a:pt x="10460" y="2022"/>
                      <a:pt x="10493" y="2039"/>
                    </a:cubicBezTo>
                    <a:cubicBezTo>
                      <a:pt x="10493" y="2072"/>
                      <a:pt x="10543" y="2072"/>
                      <a:pt x="10543" y="2106"/>
                    </a:cubicBezTo>
                    <a:close/>
                    <a:moveTo>
                      <a:pt x="10510" y="970"/>
                    </a:moveTo>
                    <a:cubicBezTo>
                      <a:pt x="10526" y="1070"/>
                      <a:pt x="10643" y="1053"/>
                      <a:pt x="10694" y="1120"/>
                    </a:cubicBezTo>
                    <a:cubicBezTo>
                      <a:pt x="10677" y="1137"/>
                      <a:pt x="10660" y="1153"/>
                      <a:pt x="10660" y="1204"/>
                    </a:cubicBezTo>
                    <a:cubicBezTo>
                      <a:pt x="10610" y="1204"/>
                      <a:pt x="10593" y="1187"/>
                      <a:pt x="10577" y="1220"/>
                    </a:cubicBezTo>
                    <a:cubicBezTo>
                      <a:pt x="10610" y="1204"/>
                      <a:pt x="10577" y="1270"/>
                      <a:pt x="10577" y="1270"/>
                    </a:cubicBezTo>
                    <a:cubicBezTo>
                      <a:pt x="10560" y="1187"/>
                      <a:pt x="10510" y="1254"/>
                      <a:pt x="10460" y="1204"/>
                    </a:cubicBezTo>
                    <a:cubicBezTo>
                      <a:pt x="10476" y="1153"/>
                      <a:pt x="10460" y="1053"/>
                      <a:pt x="10409" y="1003"/>
                    </a:cubicBezTo>
                    <a:cubicBezTo>
                      <a:pt x="10409" y="1003"/>
                      <a:pt x="10426" y="1020"/>
                      <a:pt x="10409" y="1036"/>
                    </a:cubicBezTo>
                    <a:cubicBezTo>
                      <a:pt x="10393" y="986"/>
                      <a:pt x="10409" y="970"/>
                      <a:pt x="10426" y="936"/>
                    </a:cubicBezTo>
                    <a:cubicBezTo>
                      <a:pt x="10443" y="986"/>
                      <a:pt x="10476" y="1003"/>
                      <a:pt x="10510" y="970"/>
                    </a:cubicBezTo>
                    <a:close/>
                    <a:moveTo>
                      <a:pt x="10894" y="836"/>
                    </a:moveTo>
                    <a:cubicBezTo>
                      <a:pt x="10894" y="836"/>
                      <a:pt x="10894" y="819"/>
                      <a:pt x="10894" y="836"/>
                    </a:cubicBezTo>
                    <a:cubicBezTo>
                      <a:pt x="10911" y="853"/>
                      <a:pt x="10911" y="869"/>
                      <a:pt x="10927" y="869"/>
                    </a:cubicBezTo>
                    <a:cubicBezTo>
                      <a:pt x="10944" y="886"/>
                      <a:pt x="10911" y="886"/>
                      <a:pt x="10911" y="903"/>
                    </a:cubicBezTo>
                    <a:cubicBezTo>
                      <a:pt x="10927" y="853"/>
                      <a:pt x="10877" y="869"/>
                      <a:pt x="10894" y="836"/>
                    </a:cubicBezTo>
                    <a:close/>
                    <a:moveTo>
                      <a:pt x="10727" y="2006"/>
                    </a:moveTo>
                    <a:lnTo>
                      <a:pt x="10727" y="1955"/>
                    </a:lnTo>
                    <a:cubicBezTo>
                      <a:pt x="10744" y="1955"/>
                      <a:pt x="10794" y="2006"/>
                      <a:pt x="10777" y="2022"/>
                    </a:cubicBezTo>
                    <a:cubicBezTo>
                      <a:pt x="10760" y="2006"/>
                      <a:pt x="10744" y="2022"/>
                      <a:pt x="10727" y="2006"/>
                    </a:cubicBezTo>
                    <a:close/>
                    <a:moveTo>
                      <a:pt x="10810" y="836"/>
                    </a:moveTo>
                    <a:cubicBezTo>
                      <a:pt x="10810" y="836"/>
                      <a:pt x="10810" y="853"/>
                      <a:pt x="10810" y="853"/>
                    </a:cubicBezTo>
                    <a:cubicBezTo>
                      <a:pt x="10810" y="869"/>
                      <a:pt x="10794" y="869"/>
                      <a:pt x="10794" y="886"/>
                    </a:cubicBezTo>
                    <a:cubicBezTo>
                      <a:pt x="10810" y="869"/>
                      <a:pt x="10844" y="886"/>
                      <a:pt x="10844" y="936"/>
                    </a:cubicBezTo>
                    <a:cubicBezTo>
                      <a:pt x="10861" y="903"/>
                      <a:pt x="10877" y="903"/>
                      <a:pt x="10877" y="869"/>
                    </a:cubicBezTo>
                    <a:cubicBezTo>
                      <a:pt x="10861" y="853"/>
                      <a:pt x="10827" y="886"/>
                      <a:pt x="10810" y="836"/>
                    </a:cubicBezTo>
                    <a:close/>
                    <a:moveTo>
                      <a:pt x="10276" y="1488"/>
                    </a:moveTo>
                    <a:cubicBezTo>
                      <a:pt x="10276" y="1454"/>
                      <a:pt x="10226" y="1471"/>
                      <a:pt x="10226" y="1437"/>
                    </a:cubicBezTo>
                    <a:cubicBezTo>
                      <a:pt x="10242" y="1437"/>
                      <a:pt x="10259" y="1437"/>
                      <a:pt x="10276" y="1437"/>
                    </a:cubicBezTo>
                    <a:cubicBezTo>
                      <a:pt x="10259" y="1471"/>
                      <a:pt x="10309" y="1471"/>
                      <a:pt x="10276" y="1488"/>
                    </a:cubicBezTo>
                    <a:close/>
                    <a:moveTo>
                      <a:pt x="10159" y="1822"/>
                    </a:moveTo>
                    <a:cubicBezTo>
                      <a:pt x="10159" y="1788"/>
                      <a:pt x="10125" y="1788"/>
                      <a:pt x="10125" y="1772"/>
                    </a:cubicBezTo>
                    <a:cubicBezTo>
                      <a:pt x="10159" y="1738"/>
                      <a:pt x="10176" y="1788"/>
                      <a:pt x="10192" y="1805"/>
                    </a:cubicBezTo>
                    <a:cubicBezTo>
                      <a:pt x="10159" y="1788"/>
                      <a:pt x="10176" y="1822"/>
                      <a:pt x="10159" y="1822"/>
                    </a:cubicBezTo>
                    <a:close/>
                    <a:moveTo>
                      <a:pt x="7903" y="686"/>
                    </a:moveTo>
                    <a:cubicBezTo>
                      <a:pt x="7920" y="652"/>
                      <a:pt x="7920" y="619"/>
                      <a:pt x="7953" y="619"/>
                    </a:cubicBezTo>
                    <a:cubicBezTo>
                      <a:pt x="7953" y="652"/>
                      <a:pt x="7937" y="686"/>
                      <a:pt x="7903" y="686"/>
                    </a:cubicBezTo>
                    <a:close/>
                    <a:moveTo>
                      <a:pt x="7770" y="1437"/>
                    </a:moveTo>
                    <a:cubicBezTo>
                      <a:pt x="7803" y="1454"/>
                      <a:pt x="7870" y="1437"/>
                      <a:pt x="7870" y="1488"/>
                    </a:cubicBezTo>
                    <a:cubicBezTo>
                      <a:pt x="7886" y="1488"/>
                      <a:pt x="8020" y="1404"/>
                      <a:pt x="8020" y="1521"/>
                    </a:cubicBezTo>
                    <a:cubicBezTo>
                      <a:pt x="7987" y="1538"/>
                      <a:pt x="8003" y="1571"/>
                      <a:pt x="8020" y="1605"/>
                    </a:cubicBezTo>
                    <a:cubicBezTo>
                      <a:pt x="7970" y="1655"/>
                      <a:pt x="7937" y="1705"/>
                      <a:pt x="7903" y="1755"/>
                    </a:cubicBezTo>
                    <a:cubicBezTo>
                      <a:pt x="7903" y="1738"/>
                      <a:pt x="7870" y="1755"/>
                      <a:pt x="7853" y="1738"/>
                    </a:cubicBezTo>
                    <a:cubicBezTo>
                      <a:pt x="7836" y="1671"/>
                      <a:pt x="7870" y="1671"/>
                      <a:pt x="7870" y="1605"/>
                    </a:cubicBezTo>
                    <a:cubicBezTo>
                      <a:pt x="7886" y="1571"/>
                      <a:pt x="7903" y="1638"/>
                      <a:pt x="7903" y="1605"/>
                    </a:cubicBezTo>
                    <a:cubicBezTo>
                      <a:pt x="7870" y="1588"/>
                      <a:pt x="7920" y="1554"/>
                      <a:pt x="7870" y="1538"/>
                    </a:cubicBezTo>
                    <a:cubicBezTo>
                      <a:pt x="7853" y="1588"/>
                      <a:pt x="7803" y="1504"/>
                      <a:pt x="7736" y="1521"/>
                    </a:cubicBezTo>
                    <a:cubicBezTo>
                      <a:pt x="7736" y="1488"/>
                      <a:pt x="7786" y="1504"/>
                      <a:pt x="7770" y="1437"/>
                    </a:cubicBezTo>
                    <a:close/>
                    <a:moveTo>
                      <a:pt x="7970" y="903"/>
                    </a:moveTo>
                    <a:cubicBezTo>
                      <a:pt x="7937" y="903"/>
                      <a:pt x="7937" y="869"/>
                      <a:pt x="7920" y="853"/>
                    </a:cubicBezTo>
                    <a:cubicBezTo>
                      <a:pt x="7970" y="836"/>
                      <a:pt x="7970" y="869"/>
                      <a:pt x="7970" y="903"/>
                    </a:cubicBezTo>
                    <a:close/>
                    <a:moveTo>
                      <a:pt x="8154" y="5280"/>
                    </a:moveTo>
                    <a:cubicBezTo>
                      <a:pt x="8187" y="5264"/>
                      <a:pt x="8187" y="5247"/>
                      <a:pt x="8187" y="5297"/>
                    </a:cubicBezTo>
                    <a:cubicBezTo>
                      <a:pt x="8221" y="5280"/>
                      <a:pt x="8221" y="5280"/>
                      <a:pt x="8237" y="5214"/>
                    </a:cubicBezTo>
                    <a:cubicBezTo>
                      <a:pt x="8254" y="5230"/>
                      <a:pt x="8254" y="5230"/>
                      <a:pt x="8271" y="5230"/>
                    </a:cubicBezTo>
                    <a:cubicBezTo>
                      <a:pt x="8271" y="5197"/>
                      <a:pt x="8287" y="5214"/>
                      <a:pt x="8271" y="5180"/>
                    </a:cubicBezTo>
                    <a:cubicBezTo>
                      <a:pt x="8287" y="5180"/>
                      <a:pt x="8287" y="5197"/>
                      <a:pt x="8287" y="5214"/>
                    </a:cubicBezTo>
                    <a:cubicBezTo>
                      <a:pt x="8287" y="5163"/>
                      <a:pt x="8304" y="5080"/>
                      <a:pt x="8254" y="5080"/>
                    </a:cubicBezTo>
                    <a:cubicBezTo>
                      <a:pt x="8254" y="5147"/>
                      <a:pt x="8187" y="5113"/>
                      <a:pt x="8204" y="5197"/>
                    </a:cubicBezTo>
                    <a:cubicBezTo>
                      <a:pt x="8187" y="5163"/>
                      <a:pt x="8171" y="5163"/>
                      <a:pt x="8137" y="5163"/>
                    </a:cubicBezTo>
                    <a:cubicBezTo>
                      <a:pt x="8154" y="5197"/>
                      <a:pt x="8137" y="5264"/>
                      <a:pt x="8154" y="5280"/>
                    </a:cubicBezTo>
                    <a:close/>
                    <a:moveTo>
                      <a:pt x="8003" y="5397"/>
                    </a:moveTo>
                    <a:cubicBezTo>
                      <a:pt x="7937" y="5364"/>
                      <a:pt x="7953" y="5414"/>
                      <a:pt x="8020" y="5414"/>
                    </a:cubicBezTo>
                    <a:cubicBezTo>
                      <a:pt x="8003" y="5381"/>
                      <a:pt x="8020" y="5364"/>
                      <a:pt x="8020" y="5347"/>
                    </a:cubicBezTo>
                    <a:cubicBezTo>
                      <a:pt x="7987" y="5331"/>
                      <a:pt x="7987" y="5364"/>
                      <a:pt x="8003" y="5397"/>
                    </a:cubicBezTo>
                    <a:close/>
                    <a:moveTo>
                      <a:pt x="8404" y="5414"/>
                    </a:moveTo>
                    <a:cubicBezTo>
                      <a:pt x="8404" y="5448"/>
                      <a:pt x="8404" y="5481"/>
                      <a:pt x="8371" y="5481"/>
                    </a:cubicBezTo>
                    <a:cubicBezTo>
                      <a:pt x="8371" y="5448"/>
                      <a:pt x="8354" y="5481"/>
                      <a:pt x="8338" y="5464"/>
                    </a:cubicBezTo>
                    <a:lnTo>
                      <a:pt x="8338" y="5414"/>
                    </a:lnTo>
                    <a:cubicBezTo>
                      <a:pt x="8388" y="5397"/>
                      <a:pt x="8321" y="5431"/>
                      <a:pt x="8354" y="5431"/>
                    </a:cubicBezTo>
                    <a:cubicBezTo>
                      <a:pt x="8388" y="5431"/>
                      <a:pt x="8354" y="5347"/>
                      <a:pt x="8388" y="5314"/>
                    </a:cubicBezTo>
                    <a:cubicBezTo>
                      <a:pt x="8404" y="5381"/>
                      <a:pt x="8521" y="5448"/>
                      <a:pt x="8488" y="5481"/>
                    </a:cubicBezTo>
                    <a:cubicBezTo>
                      <a:pt x="8455" y="5431"/>
                      <a:pt x="8421" y="5464"/>
                      <a:pt x="8404" y="5414"/>
                    </a:cubicBezTo>
                    <a:close/>
                    <a:moveTo>
                      <a:pt x="7653" y="5314"/>
                    </a:moveTo>
                    <a:cubicBezTo>
                      <a:pt x="7636" y="5331"/>
                      <a:pt x="7602" y="5331"/>
                      <a:pt x="7619" y="5280"/>
                    </a:cubicBezTo>
                    <a:cubicBezTo>
                      <a:pt x="7636" y="5297"/>
                      <a:pt x="7653" y="5297"/>
                      <a:pt x="7653" y="5314"/>
                    </a:cubicBezTo>
                    <a:close/>
                    <a:moveTo>
                      <a:pt x="8455" y="1337"/>
                    </a:moveTo>
                    <a:cubicBezTo>
                      <a:pt x="8438" y="1237"/>
                      <a:pt x="8521" y="1254"/>
                      <a:pt x="8538" y="1304"/>
                    </a:cubicBezTo>
                    <a:cubicBezTo>
                      <a:pt x="8488" y="1304"/>
                      <a:pt x="8521" y="1354"/>
                      <a:pt x="8455" y="1337"/>
                    </a:cubicBezTo>
                    <a:close/>
                    <a:moveTo>
                      <a:pt x="7820" y="5113"/>
                    </a:moveTo>
                    <a:cubicBezTo>
                      <a:pt x="7803" y="5147"/>
                      <a:pt x="7853" y="5113"/>
                      <a:pt x="7836" y="5147"/>
                    </a:cubicBezTo>
                    <a:cubicBezTo>
                      <a:pt x="7820" y="5147"/>
                      <a:pt x="7820" y="5163"/>
                      <a:pt x="7803" y="5163"/>
                    </a:cubicBezTo>
                    <a:cubicBezTo>
                      <a:pt x="7803" y="5130"/>
                      <a:pt x="7803" y="5113"/>
                      <a:pt x="7820" y="5113"/>
                    </a:cubicBezTo>
                    <a:close/>
                    <a:moveTo>
                      <a:pt x="7736" y="5448"/>
                    </a:moveTo>
                    <a:cubicBezTo>
                      <a:pt x="7736" y="5481"/>
                      <a:pt x="7736" y="5464"/>
                      <a:pt x="7753" y="5498"/>
                    </a:cubicBezTo>
                    <a:cubicBezTo>
                      <a:pt x="7736" y="5498"/>
                      <a:pt x="7736" y="5514"/>
                      <a:pt x="7736" y="5514"/>
                    </a:cubicBezTo>
                    <a:lnTo>
                      <a:pt x="7686" y="5514"/>
                    </a:lnTo>
                    <a:cubicBezTo>
                      <a:pt x="7686" y="5514"/>
                      <a:pt x="7686" y="5498"/>
                      <a:pt x="7686" y="5481"/>
                    </a:cubicBezTo>
                    <a:cubicBezTo>
                      <a:pt x="7719" y="5498"/>
                      <a:pt x="7686" y="5431"/>
                      <a:pt x="7736" y="5448"/>
                    </a:cubicBezTo>
                    <a:close/>
                    <a:moveTo>
                      <a:pt x="7719" y="2089"/>
                    </a:moveTo>
                    <a:cubicBezTo>
                      <a:pt x="7686" y="2089"/>
                      <a:pt x="7686" y="2072"/>
                      <a:pt x="7669" y="2072"/>
                    </a:cubicBezTo>
                    <a:cubicBezTo>
                      <a:pt x="7669" y="2072"/>
                      <a:pt x="7669" y="2089"/>
                      <a:pt x="7653" y="2089"/>
                    </a:cubicBezTo>
                    <a:cubicBezTo>
                      <a:pt x="7669" y="2056"/>
                      <a:pt x="7719" y="2056"/>
                      <a:pt x="7686" y="2006"/>
                    </a:cubicBezTo>
                    <a:lnTo>
                      <a:pt x="7736" y="2006"/>
                    </a:lnTo>
                    <a:cubicBezTo>
                      <a:pt x="7736" y="2089"/>
                      <a:pt x="7703" y="2022"/>
                      <a:pt x="7719" y="2089"/>
                    </a:cubicBezTo>
                    <a:close/>
                    <a:moveTo>
                      <a:pt x="7753" y="5097"/>
                    </a:moveTo>
                    <a:cubicBezTo>
                      <a:pt x="7770" y="5097"/>
                      <a:pt x="7786" y="5113"/>
                      <a:pt x="7786" y="5147"/>
                    </a:cubicBezTo>
                    <a:cubicBezTo>
                      <a:pt x="7770" y="5130"/>
                      <a:pt x="7770" y="5163"/>
                      <a:pt x="7753" y="5163"/>
                    </a:cubicBezTo>
                    <a:cubicBezTo>
                      <a:pt x="7753" y="5130"/>
                      <a:pt x="7770" y="5130"/>
                      <a:pt x="7753" y="5097"/>
                    </a:cubicBezTo>
                    <a:close/>
                    <a:moveTo>
                      <a:pt x="8722" y="1538"/>
                    </a:moveTo>
                    <a:cubicBezTo>
                      <a:pt x="8705" y="1521"/>
                      <a:pt x="8722" y="1571"/>
                      <a:pt x="8705" y="1571"/>
                    </a:cubicBezTo>
                    <a:cubicBezTo>
                      <a:pt x="8672" y="1521"/>
                      <a:pt x="8672" y="1504"/>
                      <a:pt x="8672" y="1471"/>
                    </a:cubicBezTo>
                    <a:cubicBezTo>
                      <a:pt x="8688" y="1471"/>
                      <a:pt x="8722" y="1488"/>
                      <a:pt x="8739" y="1504"/>
                    </a:cubicBezTo>
                    <a:cubicBezTo>
                      <a:pt x="8705" y="1504"/>
                      <a:pt x="8705" y="1521"/>
                      <a:pt x="8722" y="1538"/>
                    </a:cubicBezTo>
                    <a:close/>
                    <a:moveTo>
                      <a:pt x="8254" y="1822"/>
                    </a:moveTo>
                    <a:cubicBezTo>
                      <a:pt x="8237" y="1822"/>
                      <a:pt x="8237" y="1855"/>
                      <a:pt x="8204" y="1839"/>
                    </a:cubicBezTo>
                    <a:cubicBezTo>
                      <a:pt x="8204" y="1805"/>
                      <a:pt x="8237" y="1805"/>
                      <a:pt x="8254" y="1822"/>
                    </a:cubicBezTo>
                    <a:close/>
                    <a:moveTo>
                      <a:pt x="8638" y="5748"/>
                    </a:moveTo>
                    <a:cubicBezTo>
                      <a:pt x="8622" y="5732"/>
                      <a:pt x="8605" y="5715"/>
                      <a:pt x="8638" y="5681"/>
                    </a:cubicBezTo>
                    <a:cubicBezTo>
                      <a:pt x="8622" y="5715"/>
                      <a:pt x="8638" y="5715"/>
                      <a:pt x="8655" y="5715"/>
                    </a:cubicBezTo>
                    <a:cubicBezTo>
                      <a:pt x="8638" y="5715"/>
                      <a:pt x="8638" y="5748"/>
                      <a:pt x="8638" y="5748"/>
                    </a:cubicBezTo>
                    <a:close/>
                    <a:moveTo>
                      <a:pt x="8204" y="1504"/>
                    </a:moveTo>
                    <a:cubicBezTo>
                      <a:pt x="8187" y="1504"/>
                      <a:pt x="8171" y="1504"/>
                      <a:pt x="8154" y="1471"/>
                    </a:cubicBezTo>
                    <a:cubicBezTo>
                      <a:pt x="8187" y="1471"/>
                      <a:pt x="8187" y="1471"/>
                      <a:pt x="8204" y="1471"/>
                    </a:cubicBezTo>
                    <a:cubicBezTo>
                      <a:pt x="8204" y="1471"/>
                      <a:pt x="8221" y="1488"/>
                      <a:pt x="8204" y="1504"/>
                    </a:cubicBezTo>
                    <a:close/>
                    <a:moveTo>
                      <a:pt x="8171" y="1170"/>
                    </a:moveTo>
                    <a:cubicBezTo>
                      <a:pt x="8137" y="1170"/>
                      <a:pt x="8104" y="1153"/>
                      <a:pt x="8087" y="1187"/>
                    </a:cubicBezTo>
                    <a:cubicBezTo>
                      <a:pt x="8087" y="1120"/>
                      <a:pt x="8003" y="1153"/>
                      <a:pt x="7970" y="1137"/>
                    </a:cubicBezTo>
                    <a:cubicBezTo>
                      <a:pt x="7987" y="986"/>
                      <a:pt x="7970" y="1070"/>
                      <a:pt x="8037" y="1020"/>
                    </a:cubicBezTo>
                    <a:cubicBezTo>
                      <a:pt x="8070" y="1087"/>
                      <a:pt x="8104" y="1087"/>
                      <a:pt x="8154" y="1103"/>
                    </a:cubicBezTo>
                    <a:cubicBezTo>
                      <a:pt x="8137" y="1120"/>
                      <a:pt x="8171" y="1137"/>
                      <a:pt x="8171" y="1170"/>
                    </a:cubicBezTo>
                    <a:close/>
                    <a:moveTo>
                      <a:pt x="8070" y="5448"/>
                    </a:moveTo>
                    <a:cubicBezTo>
                      <a:pt x="8054" y="5414"/>
                      <a:pt x="8054" y="5431"/>
                      <a:pt x="8020" y="5431"/>
                    </a:cubicBezTo>
                    <a:cubicBezTo>
                      <a:pt x="8037" y="5481"/>
                      <a:pt x="8003" y="5514"/>
                      <a:pt x="8020" y="5548"/>
                    </a:cubicBezTo>
                    <a:cubicBezTo>
                      <a:pt x="8087" y="5548"/>
                      <a:pt x="8037" y="5481"/>
                      <a:pt x="8070" y="5448"/>
                    </a:cubicBezTo>
                    <a:close/>
                    <a:moveTo>
                      <a:pt x="8187" y="1454"/>
                    </a:moveTo>
                    <a:cubicBezTo>
                      <a:pt x="8187" y="1421"/>
                      <a:pt x="8154" y="1437"/>
                      <a:pt x="8137" y="1421"/>
                    </a:cubicBezTo>
                    <a:cubicBezTo>
                      <a:pt x="8137" y="1404"/>
                      <a:pt x="8171" y="1404"/>
                      <a:pt x="8187" y="1404"/>
                    </a:cubicBezTo>
                    <a:cubicBezTo>
                      <a:pt x="8154" y="1387"/>
                      <a:pt x="8137" y="1371"/>
                      <a:pt x="8104" y="1387"/>
                    </a:cubicBezTo>
                    <a:cubicBezTo>
                      <a:pt x="8104" y="1421"/>
                      <a:pt x="8104" y="1437"/>
                      <a:pt x="8120" y="1471"/>
                    </a:cubicBezTo>
                    <a:cubicBezTo>
                      <a:pt x="8154" y="1471"/>
                      <a:pt x="8171" y="1454"/>
                      <a:pt x="8187" y="1454"/>
                    </a:cubicBezTo>
                    <a:close/>
                    <a:moveTo>
                      <a:pt x="8287" y="1371"/>
                    </a:moveTo>
                    <a:cubicBezTo>
                      <a:pt x="8271" y="1354"/>
                      <a:pt x="8271" y="1404"/>
                      <a:pt x="8254" y="1404"/>
                    </a:cubicBezTo>
                    <a:cubicBezTo>
                      <a:pt x="8237" y="1371"/>
                      <a:pt x="8254" y="1337"/>
                      <a:pt x="8221" y="1321"/>
                    </a:cubicBezTo>
                    <a:cubicBezTo>
                      <a:pt x="8237" y="1321"/>
                      <a:pt x="8254" y="1304"/>
                      <a:pt x="8271" y="1304"/>
                    </a:cubicBezTo>
                    <a:cubicBezTo>
                      <a:pt x="8271" y="1354"/>
                      <a:pt x="8271" y="1337"/>
                      <a:pt x="8287" y="1371"/>
                    </a:cubicBezTo>
                    <a:close/>
                    <a:moveTo>
                      <a:pt x="936" y="4779"/>
                    </a:moveTo>
                    <a:cubicBezTo>
                      <a:pt x="869" y="4595"/>
                      <a:pt x="1003" y="4562"/>
                      <a:pt x="986" y="4712"/>
                    </a:cubicBezTo>
                    <a:cubicBezTo>
                      <a:pt x="986" y="4712"/>
                      <a:pt x="969" y="4696"/>
                      <a:pt x="969" y="4696"/>
                    </a:cubicBezTo>
                    <a:cubicBezTo>
                      <a:pt x="952" y="4746"/>
                      <a:pt x="952" y="4746"/>
                      <a:pt x="986" y="4779"/>
                    </a:cubicBezTo>
                    <a:close/>
                    <a:moveTo>
                      <a:pt x="969" y="4378"/>
                    </a:moveTo>
                    <a:cubicBezTo>
                      <a:pt x="952" y="4395"/>
                      <a:pt x="969" y="4412"/>
                      <a:pt x="952" y="4412"/>
                    </a:cubicBezTo>
                    <a:cubicBezTo>
                      <a:pt x="936" y="4395"/>
                      <a:pt x="952" y="4328"/>
                      <a:pt x="986" y="4345"/>
                    </a:cubicBezTo>
                    <a:cubicBezTo>
                      <a:pt x="986" y="4361"/>
                      <a:pt x="986" y="4361"/>
                      <a:pt x="1003" y="4361"/>
                    </a:cubicBezTo>
                    <a:cubicBezTo>
                      <a:pt x="1003" y="4412"/>
                      <a:pt x="986" y="4412"/>
                      <a:pt x="969" y="4378"/>
                    </a:cubicBezTo>
                    <a:close/>
                    <a:moveTo>
                      <a:pt x="769" y="4378"/>
                    </a:moveTo>
                    <a:cubicBezTo>
                      <a:pt x="785" y="4361"/>
                      <a:pt x="785" y="4345"/>
                      <a:pt x="819" y="4345"/>
                    </a:cubicBezTo>
                    <a:cubicBezTo>
                      <a:pt x="819" y="4361"/>
                      <a:pt x="819" y="4395"/>
                      <a:pt x="802" y="4395"/>
                    </a:cubicBezTo>
                    <a:cubicBezTo>
                      <a:pt x="819" y="4361"/>
                      <a:pt x="752" y="4412"/>
                      <a:pt x="769" y="4378"/>
                    </a:cubicBezTo>
                    <a:close/>
                    <a:moveTo>
                      <a:pt x="852" y="4545"/>
                    </a:moveTo>
                    <a:cubicBezTo>
                      <a:pt x="802" y="4595"/>
                      <a:pt x="785" y="4529"/>
                      <a:pt x="785" y="4495"/>
                    </a:cubicBezTo>
                    <a:cubicBezTo>
                      <a:pt x="802" y="4495"/>
                      <a:pt x="835" y="4478"/>
                      <a:pt x="852" y="4512"/>
                    </a:cubicBezTo>
                    <a:cubicBezTo>
                      <a:pt x="835" y="4512"/>
                      <a:pt x="819" y="4545"/>
                      <a:pt x="835" y="4545"/>
                    </a:cubicBezTo>
                    <a:cubicBezTo>
                      <a:pt x="835" y="4529"/>
                      <a:pt x="852" y="4545"/>
                      <a:pt x="852" y="4545"/>
                    </a:cubicBezTo>
                    <a:close/>
                    <a:moveTo>
                      <a:pt x="568" y="4779"/>
                    </a:moveTo>
                    <a:cubicBezTo>
                      <a:pt x="568" y="4779"/>
                      <a:pt x="568" y="4779"/>
                      <a:pt x="568" y="4779"/>
                    </a:cubicBezTo>
                    <a:cubicBezTo>
                      <a:pt x="535" y="4779"/>
                      <a:pt x="535" y="4729"/>
                      <a:pt x="485" y="4746"/>
                    </a:cubicBezTo>
                    <a:cubicBezTo>
                      <a:pt x="485" y="4762"/>
                      <a:pt x="485" y="4779"/>
                      <a:pt x="485" y="4796"/>
                    </a:cubicBezTo>
                    <a:cubicBezTo>
                      <a:pt x="451" y="4779"/>
                      <a:pt x="451" y="4746"/>
                      <a:pt x="418" y="4746"/>
                    </a:cubicBezTo>
                    <a:cubicBezTo>
                      <a:pt x="434" y="4712"/>
                      <a:pt x="418" y="4696"/>
                      <a:pt x="401" y="4662"/>
                    </a:cubicBezTo>
                    <a:cubicBezTo>
                      <a:pt x="384" y="4679"/>
                      <a:pt x="418" y="4729"/>
                      <a:pt x="384" y="4746"/>
                    </a:cubicBezTo>
                    <a:cubicBezTo>
                      <a:pt x="401" y="4796"/>
                      <a:pt x="418" y="4846"/>
                      <a:pt x="451" y="4863"/>
                    </a:cubicBezTo>
                    <a:cubicBezTo>
                      <a:pt x="451" y="4896"/>
                      <a:pt x="434" y="4896"/>
                      <a:pt x="418" y="4913"/>
                    </a:cubicBezTo>
                    <a:cubicBezTo>
                      <a:pt x="434" y="4946"/>
                      <a:pt x="451" y="4896"/>
                      <a:pt x="468" y="4913"/>
                    </a:cubicBezTo>
                    <a:cubicBezTo>
                      <a:pt x="451" y="4946"/>
                      <a:pt x="451" y="4980"/>
                      <a:pt x="418" y="4996"/>
                    </a:cubicBezTo>
                    <a:cubicBezTo>
                      <a:pt x="418" y="5013"/>
                      <a:pt x="485" y="5013"/>
                      <a:pt x="468" y="4980"/>
                    </a:cubicBezTo>
                    <a:cubicBezTo>
                      <a:pt x="501" y="4996"/>
                      <a:pt x="518" y="5047"/>
                      <a:pt x="485" y="5063"/>
                    </a:cubicBezTo>
                    <a:cubicBezTo>
                      <a:pt x="501" y="5097"/>
                      <a:pt x="518" y="5047"/>
                      <a:pt x="551" y="5063"/>
                    </a:cubicBezTo>
                    <a:cubicBezTo>
                      <a:pt x="535" y="5047"/>
                      <a:pt x="551" y="4963"/>
                      <a:pt x="501" y="4963"/>
                    </a:cubicBezTo>
                    <a:cubicBezTo>
                      <a:pt x="518" y="4946"/>
                      <a:pt x="485" y="4896"/>
                      <a:pt x="535" y="4896"/>
                    </a:cubicBezTo>
                    <a:cubicBezTo>
                      <a:pt x="518" y="4879"/>
                      <a:pt x="518" y="4863"/>
                      <a:pt x="501" y="4863"/>
                    </a:cubicBezTo>
                    <a:cubicBezTo>
                      <a:pt x="501" y="4846"/>
                      <a:pt x="535" y="4863"/>
                      <a:pt x="535" y="4846"/>
                    </a:cubicBezTo>
                    <a:cubicBezTo>
                      <a:pt x="535" y="4813"/>
                      <a:pt x="551" y="4796"/>
                      <a:pt x="568" y="4779"/>
                    </a:cubicBezTo>
                    <a:close/>
                    <a:moveTo>
                      <a:pt x="618" y="4378"/>
                    </a:moveTo>
                    <a:cubicBezTo>
                      <a:pt x="602" y="4378"/>
                      <a:pt x="602" y="4378"/>
                      <a:pt x="602" y="4395"/>
                    </a:cubicBezTo>
                    <a:cubicBezTo>
                      <a:pt x="568" y="4395"/>
                      <a:pt x="551" y="4395"/>
                      <a:pt x="535" y="4412"/>
                    </a:cubicBezTo>
                    <a:cubicBezTo>
                      <a:pt x="551" y="4412"/>
                      <a:pt x="551" y="4428"/>
                      <a:pt x="568" y="4428"/>
                    </a:cubicBezTo>
                    <a:cubicBezTo>
                      <a:pt x="585" y="4395"/>
                      <a:pt x="602" y="4412"/>
                      <a:pt x="635" y="4378"/>
                    </a:cubicBezTo>
                    <a:cubicBezTo>
                      <a:pt x="618" y="4428"/>
                      <a:pt x="618" y="4428"/>
                      <a:pt x="635" y="4478"/>
                    </a:cubicBezTo>
                    <a:cubicBezTo>
                      <a:pt x="602" y="4495"/>
                      <a:pt x="568" y="4478"/>
                      <a:pt x="535" y="4445"/>
                    </a:cubicBezTo>
                    <a:cubicBezTo>
                      <a:pt x="535" y="4478"/>
                      <a:pt x="535" y="4495"/>
                      <a:pt x="518" y="4512"/>
                    </a:cubicBezTo>
                    <a:cubicBezTo>
                      <a:pt x="518" y="4495"/>
                      <a:pt x="518" y="4478"/>
                      <a:pt x="518" y="4478"/>
                    </a:cubicBezTo>
                    <a:cubicBezTo>
                      <a:pt x="551" y="4462"/>
                      <a:pt x="518" y="4428"/>
                      <a:pt x="535" y="4378"/>
                    </a:cubicBezTo>
                    <a:cubicBezTo>
                      <a:pt x="568" y="4378"/>
                      <a:pt x="585" y="4328"/>
                      <a:pt x="618" y="4378"/>
                    </a:cubicBezTo>
                    <a:close/>
                    <a:moveTo>
                      <a:pt x="718" y="4462"/>
                    </a:moveTo>
                    <a:cubicBezTo>
                      <a:pt x="685" y="4529"/>
                      <a:pt x="769" y="4529"/>
                      <a:pt x="735" y="4579"/>
                    </a:cubicBezTo>
                    <a:cubicBezTo>
                      <a:pt x="735" y="4562"/>
                      <a:pt x="735" y="4562"/>
                      <a:pt x="718" y="4545"/>
                    </a:cubicBezTo>
                    <a:cubicBezTo>
                      <a:pt x="735" y="4612"/>
                      <a:pt x="685" y="4595"/>
                      <a:pt x="685" y="4646"/>
                    </a:cubicBezTo>
                    <a:cubicBezTo>
                      <a:pt x="685" y="4646"/>
                      <a:pt x="668" y="4646"/>
                      <a:pt x="652" y="4646"/>
                    </a:cubicBezTo>
                    <a:cubicBezTo>
                      <a:pt x="635" y="4696"/>
                      <a:pt x="668" y="4595"/>
                      <a:pt x="685" y="4595"/>
                    </a:cubicBezTo>
                    <a:cubicBezTo>
                      <a:pt x="635" y="4595"/>
                      <a:pt x="618" y="4495"/>
                      <a:pt x="652" y="4462"/>
                    </a:cubicBezTo>
                    <a:cubicBezTo>
                      <a:pt x="668" y="4478"/>
                      <a:pt x="685" y="4445"/>
                      <a:pt x="718" y="4462"/>
                    </a:cubicBezTo>
                    <a:close/>
                    <a:moveTo>
                      <a:pt x="1253" y="4696"/>
                    </a:moveTo>
                    <a:cubicBezTo>
                      <a:pt x="1253" y="4662"/>
                      <a:pt x="1253" y="4679"/>
                      <a:pt x="1253" y="4646"/>
                    </a:cubicBezTo>
                    <a:cubicBezTo>
                      <a:pt x="1287" y="4646"/>
                      <a:pt x="1287" y="4662"/>
                      <a:pt x="1320" y="4679"/>
                    </a:cubicBezTo>
                    <a:cubicBezTo>
                      <a:pt x="1303" y="4679"/>
                      <a:pt x="1287" y="4712"/>
                      <a:pt x="1253" y="4696"/>
                    </a:cubicBezTo>
                    <a:close/>
                    <a:moveTo>
                      <a:pt x="1220" y="4696"/>
                    </a:moveTo>
                    <a:cubicBezTo>
                      <a:pt x="1203" y="4696"/>
                      <a:pt x="1203" y="4712"/>
                      <a:pt x="1203" y="4712"/>
                    </a:cubicBezTo>
                    <a:cubicBezTo>
                      <a:pt x="1203" y="4696"/>
                      <a:pt x="1186" y="4696"/>
                      <a:pt x="1170" y="4679"/>
                    </a:cubicBezTo>
                    <a:cubicBezTo>
                      <a:pt x="1203" y="4696"/>
                      <a:pt x="1186" y="4646"/>
                      <a:pt x="1203" y="4646"/>
                    </a:cubicBezTo>
                    <a:cubicBezTo>
                      <a:pt x="1186" y="4696"/>
                      <a:pt x="1236" y="4662"/>
                      <a:pt x="1220" y="4696"/>
                    </a:cubicBezTo>
                    <a:close/>
                    <a:moveTo>
                      <a:pt x="317" y="5113"/>
                    </a:moveTo>
                    <a:cubicBezTo>
                      <a:pt x="334" y="5130"/>
                      <a:pt x="334" y="5097"/>
                      <a:pt x="351" y="5130"/>
                    </a:cubicBezTo>
                    <a:cubicBezTo>
                      <a:pt x="351" y="5147"/>
                      <a:pt x="334" y="5147"/>
                      <a:pt x="334" y="5130"/>
                    </a:cubicBezTo>
                    <a:cubicBezTo>
                      <a:pt x="301" y="5147"/>
                      <a:pt x="334" y="5180"/>
                      <a:pt x="334" y="5180"/>
                    </a:cubicBezTo>
                    <a:cubicBezTo>
                      <a:pt x="368" y="5130"/>
                      <a:pt x="368" y="5113"/>
                      <a:pt x="401" y="5047"/>
                    </a:cubicBezTo>
                    <a:cubicBezTo>
                      <a:pt x="384" y="5047"/>
                      <a:pt x="368" y="5030"/>
                      <a:pt x="368" y="5013"/>
                    </a:cubicBezTo>
                    <a:cubicBezTo>
                      <a:pt x="334" y="5047"/>
                      <a:pt x="334" y="5080"/>
                      <a:pt x="317" y="5113"/>
                    </a:cubicBezTo>
                    <a:close/>
                    <a:moveTo>
                      <a:pt x="1420" y="4762"/>
                    </a:moveTo>
                    <a:cubicBezTo>
                      <a:pt x="1420" y="4813"/>
                      <a:pt x="1454" y="4829"/>
                      <a:pt x="1420" y="4846"/>
                    </a:cubicBezTo>
                    <a:cubicBezTo>
                      <a:pt x="1454" y="4863"/>
                      <a:pt x="1454" y="4829"/>
                      <a:pt x="1470" y="4863"/>
                    </a:cubicBezTo>
                    <a:cubicBezTo>
                      <a:pt x="1404" y="4863"/>
                      <a:pt x="1454" y="4930"/>
                      <a:pt x="1437" y="4996"/>
                    </a:cubicBezTo>
                    <a:cubicBezTo>
                      <a:pt x="1387" y="4996"/>
                      <a:pt x="1404" y="5047"/>
                      <a:pt x="1387" y="5080"/>
                    </a:cubicBezTo>
                    <a:cubicBezTo>
                      <a:pt x="1370" y="5047"/>
                      <a:pt x="1353" y="5097"/>
                      <a:pt x="1370" y="5097"/>
                    </a:cubicBezTo>
                    <a:cubicBezTo>
                      <a:pt x="1320" y="5097"/>
                      <a:pt x="1337" y="5097"/>
                      <a:pt x="1287" y="5097"/>
                    </a:cubicBezTo>
                    <a:cubicBezTo>
                      <a:pt x="1303" y="5080"/>
                      <a:pt x="1287" y="5063"/>
                      <a:pt x="1270" y="5047"/>
                    </a:cubicBezTo>
                    <a:cubicBezTo>
                      <a:pt x="1270" y="5063"/>
                      <a:pt x="1253" y="5080"/>
                      <a:pt x="1253" y="5080"/>
                    </a:cubicBezTo>
                    <a:cubicBezTo>
                      <a:pt x="1253" y="5097"/>
                      <a:pt x="1270" y="5113"/>
                      <a:pt x="1270" y="5113"/>
                    </a:cubicBezTo>
                    <a:cubicBezTo>
                      <a:pt x="1253" y="5130"/>
                      <a:pt x="1236" y="5130"/>
                      <a:pt x="1220" y="5113"/>
                    </a:cubicBezTo>
                    <a:cubicBezTo>
                      <a:pt x="1236" y="5097"/>
                      <a:pt x="1186" y="4963"/>
                      <a:pt x="1270" y="4980"/>
                    </a:cubicBezTo>
                    <a:cubicBezTo>
                      <a:pt x="1220" y="4996"/>
                      <a:pt x="1303" y="5063"/>
                      <a:pt x="1320" y="5030"/>
                    </a:cubicBezTo>
                    <a:cubicBezTo>
                      <a:pt x="1320" y="5013"/>
                      <a:pt x="1287" y="5030"/>
                      <a:pt x="1320" y="4996"/>
                    </a:cubicBezTo>
                    <a:cubicBezTo>
                      <a:pt x="1270" y="5013"/>
                      <a:pt x="1287" y="4980"/>
                      <a:pt x="1287" y="4946"/>
                    </a:cubicBezTo>
                    <a:cubicBezTo>
                      <a:pt x="1270" y="4946"/>
                      <a:pt x="1253" y="4946"/>
                      <a:pt x="1236" y="4930"/>
                    </a:cubicBezTo>
                    <a:cubicBezTo>
                      <a:pt x="1253" y="4946"/>
                      <a:pt x="1253" y="4963"/>
                      <a:pt x="1236" y="4963"/>
                    </a:cubicBezTo>
                    <a:cubicBezTo>
                      <a:pt x="1236" y="4879"/>
                      <a:pt x="1287" y="4930"/>
                      <a:pt x="1320" y="4913"/>
                    </a:cubicBezTo>
                    <a:cubicBezTo>
                      <a:pt x="1270" y="4896"/>
                      <a:pt x="1270" y="4829"/>
                      <a:pt x="1220" y="4796"/>
                    </a:cubicBezTo>
                    <a:cubicBezTo>
                      <a:pt x="1253" y="4813"/>
                      <a:pt x="1253" y="4779"/>
                      <a:pt x="1270" y="4779"/>
                    </a:cubicBezTo>
                    <a:cubicBezTo>
                      <a:pt x="1287" y="4796"/>
                      <a:pt x="1253" y="4813"/>
                      <a:pt x="1287" y="4846"/>
                    </a:cubicBezTo>
                    <a:cubicBezTo>
                      <a:pt x="1320" y="4796"/>
                      <a:pt x="1420" y="4846"/>
                      <a:pt x="1420" y="4762"/>
                    </a:cubicBezTo>
                    <a:close/>
                    <a:moveTo>
                      <a:pt x="902" y="4128"/>
                    </a:moveTo>
                    <a:cubicBezTo>
                      <a:pt x="886" y="4128"/>
                      <a:pt x="869" y="4111"/>
                      <a:pt x="869" y="4077"/>
                    </a:cubicBezTo>
                    <a:cubicBezTo>
                      <a:pt x="852" y="4061"/>
                      <a:pt x="919" y="4044"/>
                      <a:pt x="886" y="4061"/>
                    </a:cubicBezTo>
                    <a:cubicBezTo>
                      <a:pt x="869" y="4077"/>
                      <a:pt x="919" y="4094"/>
                      <a:pt x="902" y="4128"/>
                    </a:cubicBezTo>
                    <a:close/>
                    <a:moveTo>
                      <a:pt x="1203" y="5013"/>
                    </a:moveTo>
                    <a:cubicBezTo>
                      <a:pt x="1186" y="4980"/>
                      <a:pt x="1170" y="5030"/>
                      <a:pt x="1153" y="5013"/>
                    </a:cubicBezTo>
                    <a:cubicBezTo>
                      <a:pt x="1220" y="4879"/>
                      <a:pt x="1086" y="4829"/>
                      <a:pt x="986" y="4913"/>
                    </a:cubicBezTo>
                    <a:cubicBezTo>
                      <a:pt x="986" y="4946"/>
                      <a:pt x="1036" y="4946"/>
                      <a:pt x="1036" y="4980"/>
                    </a:cubicBezTo>
                    <a:cubicBezTo>
                      <a:pt x="1003" y="4963"/>
                      <a:pt x="986" y="4930"/>
                      <a:pt x="952" y="4913"/>
                    </a:cubicBezTo>
                    <a:cubicBezTo>
                      <a:pt x="1003" y="4863"/>
                      <a:pt x="1019" y="4796"/>
                      <a:pt x="1086" y="4746"/>
                    </a:cubicBezTo>
                    <a:cubicBezTo>
                      <a:pt x="1086" y="4746"/>
                      <a:pt x="1069" y="4746"/>
                      <a:pt x="1069" y="4746"/>
                    </a:cubicBezTo>
                    <a:cubicBezTo>
                      <a:pt x="1053" y="4746"/>
                      <a:pt x="1069" y="4712"/>
                      <a:pt x="1053" y="4712"/>
                    </a:cubicBezTo>
                    <a:cubicBezTo>
                      <a:pt x="1019" y="4729"/>
                      <a:pt x="1019" y="4746"/>
                      <a:pt x="1036" y="4779"/>
                    </a:cubicBezTo>
                    <a:cubicBezTo>
                      <a:pt x="1019" y="4762"/>
                      <a:pt x="986" y="4762"/>
                      <a:pt x="986" y="4746"/>
                    </a:cubicBezTo>
                    <a:cubicBezTo>
                      <a:pt x="969" y="4746"/>
                      <a:pt x="1019" y="4779"/>
                      <a:pt x="1003" y="4813"/>
                    </a:cubicBezTo>
                    <a:cubicBezTo>
                      <a:pt x="986" y="4813"/>
                      <a:pt x="952" y="4829"/>
                      <a:pt x="969" y="4796"/>
                    </a:cubicBezTo>
                    <a:cubicBezTo>
                      <a:pt x="952" y="4829"/>
                      <a:pt x="919" y="4846"/>
                      <a:pt x="919" y="4879"/>
                    </a:cubicBezTo>
                    <a:cubicBezTo>
                      <a:pt x="886" y="4879"/>
                      <a:pt x="886" y="4846"/>
                      <a:pt x="919" y="4846"/>
                    </a:cubicBezTo>
                    <a:cubicBezTo>
                      <a:pt x="902" y="4813"/>
                      <a:pt x="869" y="4863"/>
                      <a:pt x="869" y="4879"/>
                    </a:cubicBezTo>
                    <a:cubicBezTo>
                      <a:pt x="835" y="4896"/>
                      <a:pt x="835" y="4863"/>
                      <a:pt x="819" y="4879"/>
                    </a:cubicBezTo>
                    <a:cubicBezTo>
                      <a:pt x="802" y="4846"/>
                      <a:pt x="685" y="4829"/>
                      <a:pt x="752" y="4746"/>
                    </a:cubicBezTo>
                    <a:cubicBezTo>
                      <a:pt x="752" y="4729"/>
                      <a:pt x="785" y="4746"/>
                      <a:pt x="769" y="4696"/>
                    </a:cubicBezTo>
                    <a:cubicBezTo>
                      <a:pt x="802" y="4762"/>
                      <a:pt x="852" y="4629"/>
                      <a:pt x="869" y="4712"/>
                    </a:cubicBezTo>
                    <a:cubicBezTo>
                      <a:pt x="902" y="4696"/>
                      <a:pt x="852" y="4662"/>
                      <a:pt x="852" y="4646"/>
                    </a:cubicBezTo>
                    <a:cubicBezTo>
                      <a:pt x="835" y="4679"/>
                      <a:pt x="819" y="4629"/>
                      <a:pt x="785" y="4662"/>
                    </a:cubicBezTo>
                    <a:cubicBezTo>
                      <a:pt x="802" y="4646"/>
                      <a:pt x="785" y="4629"/>
                      <a:pt x="752" y="4612"/>
                    </a:cubicBezTo>
                    <a:cubicBezTo>
                      <a:pt x="769" y="4612"/>
                      <a:pt x="769" y="4595"/>
                      <a:pt x="769" y="4579"/>
                    </a:cubicBezTo>
                    <a:cubicBezTo>
                      <a:pt x="735" y="4562"/>
                      <a:pt x="752" y="4646"/>
                      <a:pt x="718" y="4612"/>
                    </a:cubicBezTo>
                    <a:cubicBezTo>
                      <a:pt x="718" y="4629"/>
                      <a:pt x="735" y="4662"/>
                      <a:pt x="702" y="4646"/>
                    </a:cubicBezTo>
                    <a:cubicBezTo>
                      <a:pt x="685" y="4679"/>
                      <a:pt x="718" y="4696"/>
                      <a:pt x="685" y="4679"/>
                    </a:cubicBezTo>
                    <a:cubicBezTo>
                      <a:pt x="718" y="4712"/>
                      <a:pt x="685" y="4729"/>
                      <a:pt x="685" y="4779"/>
                    </a:cubicBezTo>
                    <a:cubicBezTo>
                      <a:pt x="618" y="4729"/>
                      <a:pt x="602" y="4863"/>
                      <a:pt x="585" y="4813"/>
                    </a:cubicBezTo>
                    <a:cubicBezTo>
                      <a:pt x="551" y="4813"/>
                      <a:pt x="585" y="4863"/>
                      <a:pt x="602" y="4846"/>
                    </a:cubicBezTo>
                    <a:cubicBezTo>
                      <a:pt x="551" y="4963"/>
                      <a:pt x="635" y="4846"/>
                      <a:pt x="635" y="4796"/>
                    </a:cubicBezTo>
                    <a:cubicBezTo>
                      <a:pt x="652" y="4829"/>
                      <a:pt x="635" y="4846"/>
                      <a:pt x="652" y="4896"/>
                    </a:cubicBezTo>
                    <a:cubicBezTo>
                      <a:pt x="702" y="4863"/>
                      <a:pt x="702" y="4913"/>
                      <a:pt x="769" y="4913"/>
                    </a:cubicBezTo>
                    <a:cubicBezTo>
                      <a:pt x="769" y="4963"/>
                      <a:pt x="785" y="4996"/>
                      <a:pt x="769" y="5047"/>
                    </a:cubicBezTo>
                    <a:cubicBezTo>
                      <a:pt x="819" y="5063"/>
                      <a:pt x="835" y="4980"/>
                      <a:pt x="852" y="5013"/>
                    </a:cubicBezTo>
                    <a:cubicBezTo>
                      <a:pt x="886" y="4996"/>
                      <a:pt x="835" y="4996"/>
                      <a:pt x="852" y="4980"/>
                    </a:cubicBezTo>
                    <a:cubicBezTo>
                      <a:pt x="852" y="4980"/>
                      <a:pt x="952" y="4930"/>
                      <a:pt x="986" y="4980"/>
                    </a:cubicBezTo>
                    <a:cubicBezTo>
                      <a:pt x="986" y="4996"/>
                      <a:pt x="969" y="4980"/>
                      <a:pt x="952" y="4980"/>
                    </a:cubicBezTo>
                    <a:cubicBezTo>
                      <a:pt x="969" y="4980"/>
                      <a:pt x="952" y="4963"/>
                      <a:pt x="936" y="4963"/>
                    </a:cubicBezTo>
                    <a:cubicBezTo>
                      <a:pt x="936" y="5013"/>
                      <a:pt x="1003" y="5013"/>
                      <a:pt x="969" y="5030"/>
                    </a:cubicBezTo>
                    <a:cubicBezTo>
                      <a:pt x="969" y="5063"/>
                      <a:pt x="1003" y="5030"/>
                      <a:pt x="1003" y="5030"/>
                    </a:cubicBezTo>
                    <a:cubicBezTo>
                      <a:pt x="1053" y="5047"/>
                      <a:pt x="986" y="5113"/>
                      <a:pt x="1036" y="5113"/>
                    </a:cubicBezTo>
                    <a:cubicBezTo>
                      <a:pt x="1019" y="5147"/>
                      <a:pt x="1003" y="5147"/>
                      <a:pt x="986" y="5147"/>
                    </a:cubicBezTo>
                    <a:cubicBezTo>
                      <a:pt x="969" y="5147"/>
                      <a:pt x="969" y="5130"/>
                      <a:pt x="936" y="5130"/>
                    </a:cubicBezTo>
                    <a:cubicBezTo>
                      <a:pt x="936" y="5147"/>
                      <a:pt x="936" y="5163"/>
                      <a:pt x="936" y="5180"/>
                    </a:cubicBezTo>
                    <a:cubicBezTo>
                      <a:pt x="936" y="5180"/>
                      <a:pt x="936" y="5180"/>
                      <a:pt x="936" y="5197"/>
                    </a:cubicBezTo>
                    <a:cubicBezTo>
                      <a:pt x="919" y="5180"/>
                      <a:pt x="919" y="5163"/>
                      <a:pt x="919" y="5097"/>
                    </a:cubicBezTo>
                    <a:cubicBezTo>
                      <a:pt x="919" y="5080"/>
                      <a:pt x="886" y="5097"/>
                      <a:pt x="886" y="5063"/>
                    </a:cubicBezTo>
                    <a:cubicBezTo>
                      <a:pt x="869" y="5080"/>
                      <a:pt x="869" y="5080"/>
                      <a:pt x="819" y="5080"/>
                    </a:cubicBezTo>
                    <a:cubicBezTo>
                      <a:pt x="835" y="5113"/>
                      <a:pt x="802" y="5130"/>
                      <a:pt x="852" y="5113"/>
                    </a:cubicBezTo>
                    <a:cubicBezTo>
                      <a:pt x="852" y="5147"/>
                      <a:pt x="819" y="5130"/>
                      <a:pt x="835" y="5163"/>
                    </a:cubicBezTo>
                    <a:cubicBezTo>
                      <a:pt x="835" y="5163"/>
                      <a:pt x="852" y="5147"/>
                      <a:pt x="869" y="5147"/>
                    </a:cubicBezTo>
                    <a:cubicBezTo>
                      <a:pt x="852" y="5230"/>
                      <a:pt x="802" y="5280"/>
                      <a:pt x="752" y="5280"/>
                    </a:cubicBezTo>
                    <a:cubicBezTo>
                      <a:pt x="769" y="5347"/>
                      <a:pt x="785" y="5364"/>
                      <a:pt x="819" y="5397"/>
                    </a:cubicBezTo>
                    <a:cubicBezTo>
                      <a:pt x="819" y="5397"/>
                      <a:pt x="819" y="5397"/>
                      <a:pt x="802" y="5397"/>
                    </a:cubicBezTo>
                    <a:cubicBezTo>
                      <a:pt x="819" y="5481"/>
                      <a:pt x="936" y="5397"/>
                      <a:pt x="969" y="5481"/>
                    </a:cubicBezTo>
                    <a:cubicBezTo>
                      <a:pt x="986" y="5464"/>
                      <a:pt x="1036" y="5431"/>
                      <a:pt x="1036" y="5464"/>
                    </a:cubicBezTo>
                    <a:cubicBezTo>
                      <a:pt x="1053" y="5431"/>
                      <a:pt x="1069" y="5448"/>
                      <a:pt x="1103" y="5431"/>
                    </a:cubicBezTo>
                    <a:cubicBezTo>
                      <a:pt x="1103" y="5364"/>
                      <a:pt x="1086" y="5381"/>
                      <a:pt x="1086" y="5314"/>
                    </a:cubicBezTo>
                    <a:cubicBezTo>
                      <a:pt x="1069" y="5331"/>
                      <a:pt x="1086" y="5364"/>
                      <a:pt x="1069" y="5364"/>
                    </a:cubicBezTo>
                    <a:cubicBezTo>
                      <a:pt x="1036" y="5364"/>
                      <a:pt x="1069" y="5297"/>
                      <a:pt x="1019" y="5331"/>
                    </a:cubicBezTo>
                    <a:cubicBezTo>
                      <a:pt x="1036" y="5280"/>
                      <a:pt x="1003" y="5264"/>
                      <a:pt x="1036" y="5230"/>
                    </a:cubicBezTo>
                    <a:cubicBezTo>
                      <a:pt x="1003" y="5230"/>
                      <a:pt x="986" y="5230"/>
                      <a:pt x="986" y="5214"/>
                    </a:cubicBezTo>
                    <a:cubicBezTo>
                      <a:pt x="969" y="5163"/>
                      <a:pt x="1053" y="5180"/>
                      <a:pt x="1019" y="5147"/>
                    </a:cubicBezTo>
                    <a:cubicBezTo>
                      <a:pt x="1036" y="5147"/>
                      <a:pt x="1053" y="5147"/>
                      <a:pt x="1053" y="5163"/>
                    </a:cubicBezTo>
                    <a:cubicBezTo>
                      <a:pt x="1069" y="5147"/>
                      <a:pt x="1086" y="5130"/>
                      <a:pt x="1120" y="5113"/>
                    </a:cubicBezTo>
                    <a:cubicBezTo>
                      <a:pt x="1120" y="5113"/>
                      <a:pt x="1103" y="5113"/>
                      <a:pt x="1103" y="5113"/>
                    </a:cubicBezTo>
                    <a:cubicBezTo>
                      <a:pt x="1103" y="5080"/>
                      <a:pt x="1136" y="5097"/>
                      <a:pt x="1136" y="5063"/>
                    </a:cubicBezTo>
                    <a:cubicBezTo>
                      <a:pt x="1153" y="5080"/>
                      <a:pt x="1136" y="5097"/>
                      <a:pt x="1170" y="5113"/>
                    </a:cubicBezTo>
                    <a:cubicBezTo>
                      <a:pt x="1203" y="5113"/>
                      <a:pt x="1170" y="5030"/>
                      <a:pt x="1203" y="5013"/>
                    </a:cubicBezTo>
                    <a:close/>
                    <a:moveTo>
                      <a:pt x="819" y="5397"/>
                    </a:moveTo>
                    <a:cubicBezTo>
                      <a:pt x="819" y="5397"/>
                      <a:pt x="835" y="5414"/>
                      <a:pt x="835" y="5414"/>
                    </a:cubicBezTo>
                    <a:cubicBezTo>
                      <a:pt x="819" y="5431"/>
                      <a:pt x="835" y="5414"/>
                      <a:pt x="819" y="5397"/>
                    </a:cubicBezTo>
                    <a:close/>
                    <a:moveTo>
                      <a:pt x="1053" y="4996"/>
                    </a:moveTo>
                    <a:cubicBezTo>
                      <a:pt x="1069" y="5030"/>
                      <a:pt x="1086" y="4980"/>
                      <a:pt x="1103" y="4996"/>
                    </a:cubicBezTo>
                    <a:cubicBezTo>
                      <a:pt x="1086" y="5013"/>
                      <a:pt x="1086" y="5047"/>
                      <a:pt x="1086" y="5047"/>
                    </a:cubicBezTo>
                    <a:cubicBezTo>
                      <a:pt x="1086" y="5030"/>
                      <a:pt x="1036" y="5013"/>
                      <a:pt x="1053" y="4996"/>
                    </a:cubicBezTo>
                    <a:close/>
                    <a:moveTo>
                      <a:pt x="1003" y="4311"/>
                    </a:moveTo>
                    <a:cubicBezTo>
                      <a:pt x="969" y="4311"/>
                      <a:pt x="919" y="4328"/>
                      <a:pt x="886" y="4311"/>
                    </a:cubicBezTo>
                    <a:cubicBezTo>
                      <a:pt x="902" y="4278"/>
                      <a:pt x="919" y="4261"/>
                      <a:pt x="936" y="4245"/>
                    </a:cubicBezTo>
                    <a:cubicBezTo>
                      <a:pt x="936" y="4211"/>
                      <a:pt x="919" y="4211"/>
                      <a:pt x="919" y="4178"/>
                    </a:cubicBezTo>
                    <a:cubicBezTo>
                      <a:pt x="1003" y="4111"/>
                      <a:pt x="1019" y="4261"/>
                      <a:pt x="1003" y="4311"/>
                    </a:cubicBezTo>
                    <a:close/>
                    <a:moveTo>
                      <a:pt x="919" y="6985"/>
                    </a:moveTo>
                    <a:cubicBezTo>
                      <a:pt x="919" y="6935"/>
                      <a:pt x="886" y="6968"/>
                      <a:pt x="869" y="6935"/>
                    </a:cubicBezTo>
                    <a:cubicBezTo>
                      <a:pt x="902" y="6935"/>
                      <a:pt x="852" y="6918"/>
                      <a:pt x="852" y="6918"/>
                    </a:cubicBezTo>
                    <a:cubicBezTo>
                      <a:pt x="852" y="6884"/>
                      <a:pt x="869" y="6884"/>
                      <a:pt x="869" y="6851"/>
                    </a:cubicBezTo>
                    <a:cubicBezTo>
                      <a:pt x="835" y="6851"/>
                      <a:pt x="835" y="6884"/>
                      <a:pt x="819" y="6868"/>
                    </a:cubicBezTo>
                    <a:cubicBezTo>
                      <a:pt x="819" y="6834"/>
                      <a:pt x="869" y="6818"/>
                      <a:pt x="819" y="6801"/>
                    </a:cubicBezTo>
                    <a:cubicBezTo>
                      <a:pt x="819" y="6801"/>
                      <a:pt x="835" y="6801"/>
                      <a:pt x="835" y="6784"/>
                    </a:cubicBezTo>
                    <a:cubicBezTo>
                      <a:pt x="852" y="6784"/>
                      <a:pt x="886" y="6801"/>
                      <a:pt x="902" y="6818"/>
                    </a:cubicBezTo>
                    <a:cubicBezTo>
                      <a:pt x="902" y="6834"/>
                      <a:pt x="869" y="6818"/>
                      <a:pt x="869" y="6851"/>
                    </a:cubicBezTo>
                    <a:cubicBezTo>
                      <a:pt x="886" y="6834"/>
                      <a:pt x="902" y="6834"/>
                      <a:pt x="919" y="6851"/>
                    </a:cubicBezTo>
                    <a:cubicBezTo>
                      <a:pt x="902" y="6884"/>
                      <a:pt x="936" y="6935"/>
                      <a:pt x="919" y="6985"/>
                    </a:cubicBezTo>
                    <a:close/>
                    <a:moveTo>
                      <a:pt x="919" y="6784"/>
                    </a:moveTo>
                    <a:cubicBezTo>
                      <a:pt x="986" y="6784"/>
                      <a:pt x="886" y="6734"/>
                      <a:pt x="936" y="6717"/>
                    </a:cubicBezTo>
                    <a:cubicBezTo>
                      <a:pt x="936" y="6701"/>
                      <a:pt x="902" y="6717"/>
                      <a:pt x="886" y="6717"/>
                    </a:cubicBezTo>
                    <a:cubicBezTo>
                      <a:pt x="919" y="6751"/>
                      <a:pt x="919" y="6768"/>
                      <a:pt x="919" y="6784"/>
                    </a:cubicBezTo>
                    <a:close/>
                    <a:moveTo>
                      <a:pt x="919" y="6534"/>
                    </a:moveTo>
                    <a:cubicBezTo>
                      <a:pt x="919" y="6550"/>
                      <a:pt x="902" y="6567"/>
                      <a:pt x="886" y="6550"/>
                    </a:cubicBezTo>
                    <a:cubicBezTo>
                      <a:pt x="886" y="6517"/>
                      <a:pt x="936" y="6534"/>
                      <a:pt x="936" y="6500"/>
                    </a:cubicBezTo>
                    <a:cubicBezTo>
                      <a:pt x="969" y="6534"/>
                      <a:pt x="969" y="6567"/>
                      <a:pt x="969" y="6600"/>
                    </a:cubicBezTo>
                    <a:cubicBezTo>
                      <a:pt x="919" y="6600"/>
                      <a:pt x="952" y="6534"/>
                      <a:pt x="919" y="6534"/>
                    </a:cubicBezTo>
                    <a:close/>
                    <a:moveTo>
                      <a:pt x="869" y="7118"/>
                    </a:moveTo>
                    <a:cubicBezTo>
                      <a:pt x="835" y="7118"/>
                      <a:pt x="819" y="7052"/>
                      <a:pt x="819" y="7052"/>
                    </a:cubicBezTo>
                    <a:cubicBezTo>
                      <a:pt x="852" y="7052"/>
                      <a:pt x="819" y="7052"/>
                      <a:pt x="852" y="7085"/>
                    </a:cubicBezTo>
                    <a:cubicBezTo>
                      <a:pt x="852" y="7052"/>
                      <a:pt x="869" y="7035"/>
                      <a:pt x="886" y="7018"/>
                    </a:cubicBezTo>
                    <a:cubicBezTo>
                      <a:pt x="886" y="7052"/>
                      <a:pt x="919" y="7052"/>
                      <a:pt x="919" y="7068"/>
                    </a:cubicBezTo>
                    <a:cubicBezTo>
                      <a:pt x="886" y="7085"/>
                      <a:pt x="869" y="7085"/>
                      <a:pt x="869" y="7118"/>
                    </a:cubicBezTo>
                    <a:close/>
                    <a:moveTo>
                      <a:pt x="1604" y="4445"/>
                    </a:moveTo>
                    <a:cubicBezTo>
                      <a:pt x="1571" y="4412"/>
                      <a:pt x="1470" y="4428"/>
                      <a:pt x="1504" y="4478"/>
                    </a:cubicBezTo>
                    <a:cubicBezTo>
                      <a:pt x="1504" y="4512"/>
                      <a:pt x="1487" y="4478"/>
                      <a:pt x="1454" y="4478"/>
                    </a:cubicBezTo>
                    <a:cubicBezTo>
                      <a:pt x="1470" y="4495"/>
                      <a:pt x="1487" y="4529"/>
                      <a:pt x="1454" y="4512"/>
                    </a:cubicBezTo>
                    <a:cubicBezTo>
                      <a:pt x="1454" y="4545"/>
                      <a:pt x="1487" y="4545"/>
                      <a:pt x="1470" y="4579"/>
                    </a:cubicBezTo>
                    <a:cubicBezTo>
                      <a:pt x="1470" y="4595"/>
                      <a:pt x="1487" y="4512"/>
                      <a:pt x="1504" y="4512"/>
                    </a:cubicBezTo>
                    <a:cubicBezTo>
                      <a:pt x="1521" y="4512"/>
                      <a:pt x="1521" y="4512"/>
                      <a:pt x="1521" y="4512"/>
                    </a:cubicBezTo>
                    <a:cubicBezTo>
                      <a:pt x="1487" y="4579"/>
                      <a:pt x="1621" y="4629"/>
                      <a:pt x="1604" y="4679"/>
                    </a:cubicBezTo>
                    <a:cubicBezTo>
                      <a:pt x="1654" y="4696"/>
                      <a:pt x="1637" y="4545"/>
                      <a:pt x="1604" y="4529"/>
                    </a:cubicBezTo>
                    <a:cubicBezTo>
                      <a:pt x="1604" y="4495"/>
                      <a:pt x="1604" y="4478"/>
                      <a:pt x="1604" y="4445"/>
                    </a:cubicBezTo>
                    <a:close/>
                    <a:moveTo>
                      <a:pt x="819" y="6651"/>
                    </a:moveTo>
                    <a:cubicBezTo>
                      <a:pt x="852" y="6651"/>
                      <a:pt x="835" y="6600"/>
                      <a:pt x="869" y="6617"/>
                    </a:cubicBezTo>
                    <a:cubicBezTo>
                      <a:pt x="886" y="6600"/>
                      <a:pt x="835" y="6600"/>
                      <a:pt x="819" y="6617"/>
                    </a:cubicBezTo>
                    <a:close/>
                    <a:moveTo>
                      <a:pt x="585" y="7085"/>
                    </a:moveTo>
                    <a:cubicBezTo>
                      <a:pt x="568" y="7085"/>
                      <a:pt x="568" y="7052"/>
                      <a:pt x="535" y="7052"/>
                    </a:cubicBezTo>
                    <a:cubicBezTo>
                      <a:pt x="535" y="7018"/>
                      <a:pt x="535" y="6985"/>
                      <a:pt x="568" y="7001"/>
                    </a:cubicBezTo>
                    <a:cubicBezTo>
                      <a:pt x="568" y="7018"/>
                      <a:pt x="585" y="7018"/>
                      <a:pt x="602" y="7018"/>
                    </a:cubicBezTo>
                    <a:cubicBezTo>
                      <a:pt x="585" y="7052"/>
                      <a:pt x="602" y="7085"/>
                      <a:pt x="585" y="7085"/>
                    </a:cubicBezTo>
                    <a:close/>
                    <a:moveTo>
                      <a:pt x="769" y="6550"/>
                    </a:moveTo>
                    <a:cubicBezTo>
                      <a:pt x="752" y="6584"/>
                      <a:pt x="785" y="6600"/>
                      <a:pt x="802" y="6617"/>
                    </a:cubicBezTo>
                    <a:cubicBezTo>
                      <a:pt x="802" y="6667"/>
                      <a:pt x="769" y="6651"/>
                      <a:pt x="769" y="6701"/>
                    </a:cubicBezTo>
                    <a:cubicBezTo>
                      <a:pt x="668" y="6717"/>
                      <a:pt x="735" y="6534"/>
                      <a:pt x="769" y="6550"/>
                    </a:cubicBezTo>
                    <a:close/>
                    <a:moveTo>
                      <a:pt x="251" y="7319"/>
                    </a:moveTo>
                    <a:cubicBezTo>
                      <a:pt x="284" y="7285"/>
                      <a:pt x="301" y="7336"/>
                      <a:pt x="334" y="7352"/>
                    </a:cubicBezTo>
                    <a:cubicBezTo>
                      <a:pt x="284" y="7336"/>
                      <a:pt x="267" y="7369"/>
                      <a:pt x="251" y="7319"/>
                    </a:cubicBezTo>
                    <a:close/>
                    <a:moveTo>
                      <a:pt x="3041" y="4896"/>
                    </a:moveTo>
                    <a:cubicBezTo>
                      <a:pt x="2974" y="4879"/>
                      <a:pt x="3008" y="4963"/>
                      <a:pt x="2957" y="4963"/>
                    </a:cubicBezTo>
                    <a:cubicBezTo>
                      <a:pt x="2957" y="4913"/>
                      <a:pt x="2991" y="4896"/>
                      <a:pt x="3008" y="4879"/>
                    </a:cubicBezTo>
                    <a:cubicBezTo>
                      <a:pt x="3024" y="4879"/>
                      <a:pt x="3024" y="4879"/>
                      <a:pt x="3041" y="4896"/>
                    </a:cubicBezTo>
                    <a:close/>
                    <a:moveTo>
                      <a:pt x="3091" y="5414"/>
                    </a:moveTo>
                    <a:cubicBezTo>
                      <a:pt x="3108" y="5448"/>
                      <a:pt x="3125" y="5397"/>
                      <a:pt x="3125" y="5448"/>
                    </a:cubicBezTo>
                    <a:cubicBezTo>
                      <a:pt x="3108" y="5464"/>
                      <a:pt x="3091" y="5448"/>
                      <a:pt x="3074" y="5464"/>
                    </a:cubicBezTo>
                    <a:cubicBezTo>
                      <a:pt x="3091" y="5464"/>
                      <a:pt x="3074" y="5431"/>
                      <a:pt x="3091" y="5414"/>
                    </a:cubicBezTo>
                    <a:close/>
                    <a:moveTo>
                      <a:pt x="2673" y="4278"/>
                    </a:moveTo>
                    <a:cubicBezTo>
                      <a:pt x="2690" y="4295"/>
                      <a:pt x="2690" y="4311"/>
                      <a:pt x="2707" y="4311"/>
                    </a:cubicBezTo>
                    <a:cubicBezTo>
                      <a:pt x="2707" y="4261"/>
                      <a:pt x="2690" y="4261"/>
                      <a:pt x="2707" y="4228"/>
                    </a:cubicBezTo>
                    <a:cubicBezTo>
                      <a:pt x="2673" y="4194"/>
                      <a:pt x="2690" y="4278"/>
                      <a:pt x="2673" y="4295"/>
                    </a:cubicBezTo>
                    <a:cubicBezTo>
                      <a:pt x="2673" y="4295"/>
                      <a:pt x="2673" y="4295"/>
                      <a:pt x="2673" y="4278"/>
                    </a:cubicBezTo>
                    <a:close/>
                    <a:moveTo>
                      <a:pt x="1521" y="3493"/>
                    </a:moveTo>
                    <a:cubicBezTo>
                      <a:pt x="1521" y="3476"/>
                      <a:pt x="1504" y="3476"/>
                      <a:pt x="1504" y="3443"/>
                    </a:cubicBezTo>
                    <a:cubicBezTo>
                      <a:pt x="1571" y="3426"/>
                      <a:pt x="1621" y="3526"/>
                      <a:pt x="1554" y="3576"/>
                    </a:cubicBezTo>
                    <a:cubicBezTo>
                      <a:pt x="1571" y="3576"/>
                      <a:pt x="1571" y="3610"/>
                      <a:pt x="1554" y="3610"/>
                    </a:cubicBezTo>
                    <a:cubicBezTo>
                      <a:pt x="1554" y="3576"/>
                      <a:pt x="1537" y="3576"/>
                      <a:pt x="1554" y="3543"/>
                    </a:cubicBezTo>
                    <a:cubicBezTo>
                      <a:pt x="1554" y="3543"/>
                      <a:pt x="1571" y="3543"/>
                      <a:pt x="1571" y="3543"/>
                    </a:cubicBezTo>
                    <a:cubicBezTo>
                      <a:pt x="1554" y="3509"/>
                      <a:pt x="1521" y="3509"/>
                      <a:pt x="1554" y="3493"/>
                    </a:cubicBezTo>
                    <a:cubicBezTo>
                      <a:pt x="1554" y="3459"/>
                      <a:pt x="1521" y="3476"/>
                      <a:pt x="1521" y="3493"/>
                    </a:cubicBezTo>
                    <a:close/>
                    <a:moveTo>
                      <a:pt x="2924" y="4144"/>
                    </a:moveTo>
                    <a:cubicBezTo>
                      <a:pt x="2924" y="4111"/>
                      <a:pt x="2941" y="4111"/>
                      <a:pt x="2957" y="4111"/>
                    </a:cubicBezTo>
                    <a:cubicBezTo>
                      <a:pt x="2941" y="4128"/>
                      <a:pt x="2941" y="4161"/>
                      <a:pt x="2924" y="4194"/>
                    </a:cubicBezTo>
                    <a:cubicBezTo>
                      <a:pt x="2874" y="4178"/>
                      <a:pt x="2857" y="4077"/>
                      <a:pt x="2924" y="4111"/>
                    </a:cubicBezTo>
                    <a:cubicBezTo>
                      <a:pt x="2907" y="4111"/>
                      <a:pt x="2907" y="4144"/>
                      <a:pt x="2924" y="4144"/>
                    </a:cubicBezTo>
                    <a:close/>
                    <a:moveTo>
                      <a:pt x="3292" y="2273"/>
                    </a:moveTo>
                    <a:cubicBezTo>
                      <a:pt x="3308" y="2273"/>
                      <a:pt x="3308" y="2256"/>
                      <a:pt x="3325" y="2256"/>
                    </a:cubicBezTo>
                    <a:cubicBezTo>
                      <a:pt x="3325" y="2256"/>
                      <a:pt x="3325" y="2256"/>
                      <a:pt x="3325" y="2256"/>
                    </a:cubicBezTo>
                    <a:cubicBezTo>
                      <a:pt x="3325" y="2256"/>
                      <a:pt x="3325" y="2256"/>
                      <a:pt x="3325" y="2256"/>
                    </a:cubicBezTo>
                    <a:cubicBezTo>
                      <a:pt x="3392" y="2206"/>
                      <a:pt x="3459" y="2290"/>
                      <a:pt x="3526" y="2256"/>
                    </a:cubicBezTo>
                    <a:cubicBezTo>
                      <a:pt x="3526" y="2273"/>
                      <a:pt x="3526" y="2290"/>
                      <a:pt x="3526" y="2306"/>
                    </a:cubicBezTo>
                    <a:cubicBezTo>
                      <a:pt x="3492" y="2323"/>
                      <a:pt x="3509" y="2356"/>
                      <a:pt x="3475" y="2407"/>
                    </a:cubicBezTo>
                    <a:cubicBezTo>
                      <a:pt x="3442" y="2407"/>
                      <a:pt x="3442" y="2373"/>
                      <a:pt x="3392" y="2373"/>
                    </a:cubicBezTo>
                    <a:cubicBezTo>
                      <a:pt x="3392" y="2390"/>
                      <a:pt x="3375" y="2407"/>
                      <a:pt x="3392" y="2423"/>
                    </a:cubicBezTo>
                    <a:cubicBezTo>
                      <a:pt x="3308" y="2440"/>
                      <a:pt x="3325" y="2407"/>
                      <a:pt x="3275" y="2440"/>
                    </a:cubicBezTo>
                    <a:cubicBezTo>
                      <a:pt x="3292" y="2407"/>
                      <a:pt x="3258" y="2373"/>
                      <a:pt x="3275" y="2323"/>
                    </a:cubicBezTo>
                    <a:cubicBezTo>
                      <a:pt x="3258" y="2323"/>
                      <a:pt x="3258" y="2340"/>
                      <a:pt x="3241" y="2340"/>
                    </a:cubicBezTo>
                    <a:cubicBezTo>
                      <a:pt x="3241" y="2273"/>
                      <a:pt x="3258" y="2240"/>
                      <a:pt x="3241" y="2173"/>
                    </a:cubicBezTo>
                    <a:lnTo>
                      <a:pt x="3292" y="2173"/>
                    </a:lnTo>
                    <a:cubicBezTo>
                      <a:pt x="3292" y="2206"/>
                      <a:pt x="3241" y="2223"/>
                      <a:pt x="3292" y="2240"/>
                    </a:cubicBezTo>
                    <a:cubicBezTo>
                      <a:pt x="3292" y="2256"/>
                      <a:pt x="3275" y="2273"/>
                      <a:pt x="3292" y="2273"/>
                    </a:cubicBezTo>
                    <a:close/>
                    <a:moveTo>
                      <a:pt x="2523" y="3626"/>
                    </a:moveTo>
                    <a:cubicBezTo>
                      <a:pt x="2506" y="3610"/>
                      <a:pt x="2506" y="3593"/>
                      <a:pt x="2506" y="3543"/>
                    </a:cubicBezTo>
                    <a:cubicBezTo>
                      <a:pt x="2456" y="3559"/>
                      <a:pt x="2456" y="3543"/>
                      <a:pt x="2423" y="3509"/>
                    </a:cubicBezTo>
                    <a:cubicBezTo>
                      <a:pt x="2406" y="3559"/>
                      <a:pt x="2406" y="3559"/>
                      <a:pt x="2389" y="3576"/>
                    </a:cubicBezTo>
                    <a:cubicBezTo>
                      <a:pt x="2389" y="3576"/>
                      <a:pt x="2389" y="3559"/>
                      <a:pt x="2389" y="3543"/>
                    </a:cubicBezTo>
                    <a:cubicBezTo>
                      <a:pt x="2373" y="3543"/>
                      <a:pt x="2373" y="3576"/>
                      <a:pt x="2373" y="3576"/>
                    </a:cubicBezTo>
                    <a:cubicBezTo>
                      <a:pt x="2356" y="3559"/>
                      <a:pt x="2339" y="3576"/>
                      <a:pt x="2339" y="3559"/>
                    </a:cubicBezTo>
                    <a:cubicBezTo>
                      <a:pt x="2323" y="3576"/>
                      <a:pt x="2339" y="3576"/>
                      <a:pt x="2339" y="3610"/>
                    </a:cubicBezTo>
                    <a:cubicBezTo>
                      <a:pt x="2306" y="3610"/>
                      <a:pt x="2306" y="3576"/>
                      <a:pt x="2289" y="3559"/>
                    </a:cubicBezTo>
                    <a:cubicBezTo>
                      <a:pt x="2272" y="3559"/>
                      <a:pt x="2306" y="3593"/>
                      <a:pt x="2272" y="3593"/>
                    </a:cubicBezTo>
                    <a:cubicBezTo>
                      <a:pt x="2323" y="3643"/>
                      <a:pt x="2456" y="3610"/>
                      <a:pt x="2523" y="3626"/>
                    </a:cubicBezTo>
                    <a:close/>
                    <a:moveTo>
                      <a:pt x="3325" y="2256"/>
                    </a:moveTo>
                    <a:cubicBezTo>
                      <a:pt x="3308" y="2240"/>
                      <a:pt x="3325" y="2206"/>
                      <a:pt x="3308" y="2206"/>
                    </a:cubicBezTo>
                    <a:cubicBezTo>
                      <a:pt x="3308" y="2206"/>
                      <a:pt x="3325" y="2206"/>
                      <a:pt x="3325" y="2173"/>
                    </a:cubicBezTo>
                    <a:cubicBezTo>
                      <a:pt x="3342" y="2189"/>
                      <a:pt x="3342" y="2206"/>
                      <a:pt x="3358" y="2206"/>
                    </a:cubicBezTo>
                    <a:cubicBezTo>
                      <a:pt x="3358" y="2206"/>
                      <a:pt x="3342" y="2206"/>
                      <a:pt x="3342" y="2206"/>
                    </a:cubicBezTo>
                    <a:cubicBezTo>
                      <a:pt x="3459" y="2273"/>
                      <a:pt x="3459" y="2089"/>
                      <a:pt x="3342" y="2089"/>
                    </a:cubicBezTo>
                    <a:cubicBezTo>
                      <a:pt x="3308" y="2089"/>
                      <a:pt x="3292" y="2139"/>
                      <a:pt x="3275" y="2106"/>
                    </a:cubicBezTo>
                    <a:cubicBezTo>
                      <a:pt x="3258" y="2139"/>
                      <a:pt x="3292" y="2123"/>
                      <a:pt x="3308" y="2139"/>
                    </a:cubicBezTo>
                    <a:cubicBezTo>
                      <a:pt x="3308" y="2189"/>
                      <a:pt x="3292" y="2206"/>
                      <a:pt x="3292" y="2240"/>
                    </a:cubicBezTo>
                    <a:cubicBezTo>
                      <a:pt x="3308" y="2223"/>
                      <a:pt x="3292" y="2256"/>
                      <a:pt x="3325" y="2256"/>
                    </a:cubicBezTo>
                    <a:cubicBezTo>
                      <a:pt x="3325" y="2256"/>
                      <a:pt x="3325" y="2256"/>
                      <a:pt x="3325" y="2256"/>
                    </a:cubicBezTo>
                    <a:close/>
                    <a:moveTo>
                      <a:pt x="3108" y="3777"/>
                    </a:moveTo>
                    <a:cubicBezTo>
                      <a:pt x="3108" y="3760"/>
                      <a:pt x="3091" y="3777"/>
                      <a:pt x="3074" y="3777"/>
                    </a:cubicBezTo>
                    <a:cubicBezTo>
                      <a:pt x="3074" y="3760"/>
                      <a:pt x="3074" y="3743"/>
                      <a:pt x="3074" y="3743"/>
                    </a:cubicBezTo>
                    <a:cubicBezTo>
                      <a:pt x="3091" y="3727"/>
                      <a:pt x="3091" y="3727"/>
                      <a:pt x="3108" y="3727"/>
                    </a:cubicBezTo>
                    <a:cubicBezTo>
                      <a:pt x="3091" y="3760"/>
                      <a:pt x="3141" y="3777"/>
                      <a:pt x="3108" y="3777"/>
                    </a:cubicBezTo>
                    <a:close/>
                    <a:moveTo>
                      <a:pt x="3241" y="2473"/>
                    </a:moveTo>
                    <a:cubicBezTo>
                      <a:pt x="3225" y="2440"/>
                      <a:pt x="3191" y="2507"/>
                      <a:pt x="3158" y="2507"/>
                    </a:cubicBezTo>
                    <a:cubicBezTo>
                      <a:pt x="3158" y="2540"/>
                      <a:pt x="3208" y="2507"/>
                      <a:pt x="3191" y="2540"/>
                    </a:cubicBezTo>
                    <a:cubicBezTo>
                      <a:pt x="3175" y="2540"/>
                      <a:pt x="3158" y="2574"/>
                      <a:pt x="3125" y="2557"/>
                    </a:cubicBezTo>
                    <a:cubicBezTo>
                      <a:pt x="3125" y="2507"/>
                      <a:pt x="3191" y="2490"/>
                      <a:pt x="3158" y="2440"/>
                    </a:cubicBezTo>
                    <a:cubicBezTo>
                      <a:pt x="3208" y="2440"/>
                      <a:pt x="3241" y="2423"/>
                      <a:pt x="3241" y="2473"/>
                    </a:cubicBezTo>
                    <a:close/>
                    <a:moveTo>
                      <a:pt x="3292" y="1972"/>
                    </a:moveTo>
                    <a:cubicBezTo>
                      <a:pt x="3275" y="2006"/>
                      <a:pt x="3225" y="1955"/>
                      <a:pt x="3275" y="1972"/>
                    </a:cubicBezTo>
                    <a:cubicBezTo>
                      <a:pt x="3258" y="1939"/>
                      <a:pt x="3241" y="1989"/>
                      <a:pt x="3225" y="1972"/>
                    </a:cubicBezTo>
                    <a:cubicBezTo>
                      <a:pt x="3225" y="1972"/>
                      <a:pt x="3258" y="1989"/>
                      <a:pt x="3225" y="2006"/>
                    </a:cubicBezTo>
                    <a:cubicBezTo>
                      <a:pt x="3275" y="2006"/>
                      <a:pt x="3208" y="2006"/>
                      <a:pt x="3225" y="2072"/>
                    </a:cubicBezTo>
                    <a:cubicBezTo>
                      <a:pt x="3241" y="2072"/>
                      <a:pt x="3241" y="2056"/>
                      <a:pt x="3241" y="2039"/>
                    </a:cubicBezTo>
                    <a:cubicBezTo>
                      <a:pt x="3258" y="2006"/>
                      <a:pt x="3275" y="2006"/>
                      <a:pt x="3292" y="2022"/>
                    </a:cubicBezTo>
                    <a:cubicBezTo>
                      <a:pt x="3292" y="2006"/>
                      <a:pt x="3292" y="2006"/>
                      <a:pt x="3292" y="1972"/>
                    </a:cubicBezTo>
                    <a:close/>
                    <a:moveTo>
                      <a:pt x="3225" y="5264"/>
                    </a:moveTo>
                    <a:cubicBezTo>
                      <a:pt x="3175" y="5214"/>
                      <a:pt x="3175" y="5264"/>
                      <a:pt x="3125" y="5214"/>
                    </a:cubicBezTo>
                    <a:cubicBezTo>
                      <a:pt x="3108" y="5247"/>
                      <a:pt x="3074" y="5197"/>
                      <a:pt x="3074" y="5247"/>
                    </a:cubicBezTo>
                    <a:cubicBezTo>
                      <a:pt x="3091" y="5230"/>
                      <a:pt x="3091" y="5247"/>
                      <a:pt x="3108" y="5247"/>
                    </a:cubicBezTo>
                    <a:cubicBezTo>
                      <a:pt x="3091" y="5280"/>
                      <a:pt x="3125" y="5280"/>
                      <a:pt x="3108" y="5297"/>
                    </a:cubicBezTo>
                    <a:cubicBezTo>
                      <a:pt x="3091" y="5247"/>
                      <a:pt x="3074" y="5280"/>
                      <a:pt x="3058" y="5297"/>
                    </a:cubicBezTo>
                    <a:cubicBezTo>
                      <a:pt x="3024" y="5297"/>
                      <a:pt x="3041" y="5247"/>
                      <a:pt x="3008" y="5230"/>
                    </a:cubicBezTo>
                    <a:cubicBezTo>
                      <a:pt x="2991" y="5230"/>
                      <a:pt x="2957" y="5247"/>
                      <a:pt x="2957" y="5214"/>
                    </a:cubicBezTo>
                    <a:cubicBezTo>
                      <a:pt x="2941" y="5214"/>
                      <a:pt x="2907" y="5230"/>
                      <a:pt x="2874" y="5214"/>
                    </a:cubicBezTo>
                    <a:cubicBezTo>
                      <a:pt x="2874" y="5180"/>
                      <a:pt x="2891" y="5230"/>
                      <a:pt x="2907" y="5214"/>
                    </a:cubicBezTo>
                    <a:lnTo>
                      <a:pt x="2907" y="5163"/>
                    </a:lnTo>
                    <a:cubicBezTo>
                      <a:pt x="2874" y="5180"/>
                      <a:pt x="2840" y="5163"/>
                      <a:pt x="2790" y="5147"/>
                    </a:cubicBezTo>
                    <a:cubicBezTo>
                      <a:pt x="2790" y="5180"/>
                      <a:pt x="2757" y="5230"/>
                      <a:pt x="2774" y="5247"/>
                    </a:cubicBezTo>
                    <a:cubicBezTo>
                      <a:pt x="2774" y="5264"/>
                      <a:pt x="2757" y="5264"/>
                      <a:pt x="2757" y="5280"/>
                    </a:cubicBezTo>
                    <a:cubicBezTo>
                      <a:pt x="2724" y="5230"/>
                      <a:pt x="2673" y="5247"/>
                      <a:pt x="2623" y="5247"/>
                    </a:cubicBezTo>
                    <a:cubicBezTo>
                      <a:pt x="2623" y="5314"/>
                      <a:pt x="2607" y="5314"/>
                      <a:pt x="2573" y="5297"/>
                    </a:cubicBezTo>
                    <a:cubicBezTo>
                      <a:pt x="2573" y="5347"/>
                      <a:pt x="2590" y="5381"/>
                      <a:pt x="2590" y="5414"/>
                    </a:cubicBezTo>
                    <a:cubicBezTo>
                      <a:pt x="2623" y="5414"/>
                      <a:pt x="2707" y="5397"/>
                      <a:pt x="2673" y="5448"/>
                    </a:cubicBezTo>
                    <a:cubicBezTo>
                      <a:pt x="2740" y="5448"/>
                      <a:pt x="2757" y="5331"/>
                      <a:pt x="2790" y="5347"/>
                    </a:cubicBezTo>
                    <a:cubicBezTo>
                      <a:pt x="2824" y="5331"/>
                      <a:pt x="2774" y="5314"/>
                      <a:pt x="2790" y="5280"/>
                    </a:cubicBezTo>
                    <a:cubicBezTo>
                      <a:pt x="2807" y="5247"/>
                      <a:pt x="2840" y="5297"/>
                      <a:pt x="2840" y="5247"/>
                    </a:cubicBezTo>
                    <a:cubicBezTo>
                      <a:pt x="2874" y="5264"/>
                      <a:pt x="2874" y="5297"/>
                      <a:pt x="2874" y="5314"/>
                    </a:cubicBezTo>
                    <a:cubicBezTo>
                      <a:pt x="2874" y="5331"/>
                      <a:pt x="2857" y="5331"/>
                      <a:pt x="2857" y="5347"/>
                    </a:cubicBezTo>
                    <a:cubicBezTo>
                      <a:pt x="2840" y="5331"/>
                      <a:pt x="2840" y="5347"/>
                      <a:pt x="2807" y="5347"/>
                    </a:cubicBezTo>
                    <a:cubicBezTo>
                      <a:pt x="2840" y="5364"/>
                      <a:pt x="2824" y="5431"/>
                      <a:pt x="2824" y="5464"/>
                    </a:cubicBezTo>
                    <a:cubicBezTo>
                      <a:pt x="2807" y="5414"/>
                      <a:pt x="2774" y="5481"/>
                      <a:pt x="2774" y="5464"/>
                    </a:cubicBezTo>
                    <a:cubicBezTo>
                      <a:pt x="2757" y="5498"/>
                      <a:pt x="2790" y="5581"/>
                      <a:pt x="2774" y="5598"/>
                    </a:cubicBezTo>
                    <a:cubicBezTo>
                      <a:pt x="2774" y="5548"/>
                      <a:pt x="2690" y="5514"/>
                      <a:pt x="2640" y="5498"/>
                    </a:cubicBezTo>
                    <a:lnTo>
                      <a:pt x="2640" y="5448"/>
                    </a:lnTo>
                    <a:cubicBezTo>
                      <a:pt x="2640" y="5464"/>
                      <a:pt x="2640" y="5464"/>
                      <a:pt x="2657" y="5464"/>
                    </a:cubicBezTo>
                    <a:cubicBezTo>
                      <a:pt x="2640" y="5414"/>
                      <a:pt x="2607" y="5481"/>
                      <a:pt x="2607" y="5514"/>
                    </a:cubicBezTo>
                    <a:cubicBezTo>
                      <a:pt x="2607" y="5514"/>
                      <a:pt x="2573" y="5514"/>
                      <a:pt x="2590" y="5481"/>
                    </a:cubicBezTo>
                    <a:cubicBezTo>
                      <a:pt x="2573" y="5481"/>
                      <a:pt x="2556" y="5531"/>
                      <a:pt x="2540" y="5498"/>
                    </a:cubicBezTo>
                    <a:cubicBezTo>
                      <a:pt x="2523" y="5514"/>
                      <a:pt x="2523" y="5565"/>
                      <a:pt x="2556" y="5548"/>
                    </a:cubicBezTo>
                    <a:cubicBezTo>
                      <a:pt x="2556" y="5548"/>
                      <a:pt x="2556" y="5531"/>
                      <a:pt x="2556" y="5514"/>
                    </a:cubicBezTo>
                    <a:lnTo>
                      <a:pt x="2590" y="5514"/>
                    </a:lnTo>
                    <a:cubicBezTo>
                      <a:pt x="2607" y="5531"/>
                      <a:pt x="2590" y="5581"/>
                      <a:pt x="2607" y="5581"/>
                    </a:cubicBezTo>
                    <a:cubicBezTo>
                      <a:pt x="2690" y="5565"/>
                      <a:pt x="2690" y="5631"/>
                      <a:pt x="2757" y="5648"/>
                    </a:cubicBezTo>
                    <a:cubicBezTo>
                      <a:pt x="2740" y="5665"/>
                      <a:pt x="2757" y="5698"/>
                      <a:pt x="2790" y="5715"/>
                    </a:cubicBezTo>
                    <a:cubicBezTo>
                      <a:pt x="2790" y="5698"/>
                      <a:pt x="2774" y="5698"/>
                      <a:pt x="2774" y="5681"/>
                    </a:cubicBezTo>
                    <a:cubicBezTo>
                      <a:pt x="2790" y="5681"/>
                      <a:pt x="2807" y="5698"/>
                      <a:pt x="2790" y="5715"/>
                    </a:cubicBezTo>
                    <a:cubicBezTo>
                      <a:pt x="2840" y="5715"/>
                      <a:pt x="2874" y="5765"/>
                      <a:pt x="2874" y="5698"/>
                    </a:cubicBezTo>
                    <a:cubicBezTo>
                      <a:pt x="2891" y="5715"/>
                      <a:pt x="2907" y="5732"/>
                      <a:pt x="2907" y="5765"/>
                    </a:cubicBezTo>
                    <a:cubicBezTo>
                      <a:pt x="2924" y="5782"/>
                      <a:pt x="2991" y="5698"/>
                      <a:pt x="2991" y="5782"/>
                    </a:cubicBezTo>
                    <a:cubicBezTo>
                      <a:pt x="3008" y="5765"/>
                      <a:pt x="3008" y="5732"/>
                      <a:pt x="3008" y="5698"/>
                    </a:cubicBezTo>
                    <a:cubicBezTo>
                      <a:pt x="3074" y="5715"/>
                      <a:pt x="3091" y="5732"/>
                      <a:pt x="3108" y="5748"/>
                    </a:cubicBezTo>
                    <a:cubicBezTo>
                      <a:pt x="3108" y="5782"/>
                      <a:pt x="3091" y="5732"/>
                      <a:pt x="3074" y="5748"/>
                    </a:cubicBezTo>
                    <a:cubicBezTo>
                      <a:pt x="3074" y="5765"/>
                      <a:pt x="3091" y="5765"/>
                      <a:pt x="3074" y="5782"/>
                    </a:cubicBezTo>
                    <a:cubicBezTo>
                      <a:pt x="3091" y="5748"/>
                      <a:pt x="3175" y="5798"/>
                      <a:pt x="3175" y="5849"/>
                    </a:cubicBezTo>
                    <a:cubicBezTo>
                      <a:pt x="3158" y="5882"/>
                      <a:pt x="3141" y="5832"/>
                      <a:pt x="3125" y="5849"/>
                    </a:cubicBezTo>
                    <a:cubicBezTo>
                      <a:pt x="3158" y="5865"/>
                      <a:pt x="3158" y="5882"/>
                      <a:pt x="3191" y="5882"/>
                    </a:cubicBezTo>
                    <a:cubicBezTo>
                      <a:pt x="3175" y="5899"/>
                      <a:pt x="3191" y="5915"/>
                      <a:pt x="3175" y="5915"/>
                    </a:cubicBezTo>
                    <a:cubicBezTo>
                      <a:pt x="3208" y="5966"/>
                      <a:pt x="3208" y="5882"/>
                      <a:pt x="3225" y="5849"/>
                    </a:cubicBezTo>
                    <a:cubicBezTo>
                      <a:pt x="3258" y="5865"/>
                      <a:pt x="3275" y="5849"/>
                      <a:pt x="3292" y="5865"/>
                    </a:cubicBezTo>
                    <a:cubicBezTo>
                      <a:pt x="3325" y="5865"/>
                      <a:pt x="3275" y="5832"/>
                      <a:pt x="3308" y="5832"/>
                    </a:cubicBezTo>
                    <a:cubicBezTo>
                      <a:pt x="3325" y="5815"/>
                      <a:pt x="3292" y="5798"/>
                      <a:pt x="3308" y="5798"/>
                    </a:cubicBezTo>
                    <a:cubicBezTo>
                      <a:pt x="3308" y="5765"/>
                      <a:pt x="3275" y="5798"/>
                      <a:pt x="3275" y="5798"/>
                    </a:cubicBezTo>
                    <a:cubicBezTo>
                      <a:pt x="3275" y="5798"/>
                      <a:pt x="3275" y="5732"/>
                      <a:pt x="3241" y="5732"/>
                    </a:cubicBezTo>
                    <a:cubicBezTo>
                      <a:pt x="3258" y="5715"/>
                      <a:pt x="3258" y="5715"/>
                      <a:pt x="3275" y="5715"/>
                    </a:cubicBezTo>
                    <a:cubicBezTo>
                      <a:pt x="3258" y="5681"/>
                      <a:pt x="3258" y="5732"/>
                      <a:pt x="3225" y="5715"/>
                    </a:cubicBezTo>
                    <a:cubicBezTo>
                      <a:pt x="3225" y="5748"/>
                      <a:pt x="3241" y="5748"/>
                      <a:pt x="3225" y="5765"/>
                    </a:cubicBezTo>
                    <a:cubicBezTo>
                      <a:pt x="3208" y="5765"/>
                      <a:pt x="3175" y="5732"/>
                      <a:pt x="3175" y="5765"/>
                    </a:cubicBezTo>
                    <a:cubicBezTo>
                      <a:pt x="3158" y="5748"/>
                      <a:pt x="3125" y="5681"/>
                      <a:pt x="3108" y="5715"/>
                    </a:cubicBezTo>
                    <a:cubicBezTo>
                      <a:pt x="3091" y="5698"/>
                      <a:pt x="3091" y="5681"/>
                      <a:pt x="3074" y="5665"/>
                    </a:cubicBezTo>
                    <a:cubicBezTo>
                      <a:pt x="3108" y="5665"/>
                      <a:pt x="3158" y="5598"/>
                      <a:pt x="3175" y="5648"/>
                    </a:cubicBezTo>
                    <a:cubicBezTo>
                      <a:pt x="3175" y="5598"/>
                      <a:pt x="3191" y="5548"/>
                      <a:pt x="3208" y="5514"/>
                    </a:cubicBezTo>
                    <a:cubicBezTo>
                      <a:pt x="3225" y="5531"/>
                      <a:pt x="3208" y="5531"/>
                      <a:pt x="3208" y="5531"/>
                    </a:cubicBezTo>
                    <a:cubicBezTo>
                      <a:pt x="3258" y="5514"/>
                      <a:pt x="3392" y="5598"/>
                      <a:pt x="3425" y="5448"/>
                    </a:cubicBezTo>
                    <a:cubicBezTo>
                      <a:pt x="3375" y="5381"/>
                      <a:pt x="3375" y="5314"/>
                      <a:pt x="3392" y="5247"/>
                    </a:cubicBezTo>
                    <a:cubicBezTo>
                      <a:pt x="3392" y="5264"/>
                      <a:pt x="3409" y="5280"/>
                      <a:pt x="3409" y="5297"/>
                    </a:cubicBezTo>
                    <a:cubicBezTo>
                      <a:pt x="3442" y="5264"/>
                      <a:pt x="3409" y="5230"/>
                      <a:pt x="3409" y="5197"/>
                    </a:cubicBezTo>
                    <a:cubicBezTo>
                      <a:pt x="3358" y="5247"/>
                      <a:pt x="3392" y="5180"/>
                      <a:pt x="3358" y="5163"/>
                    </a:cubicBezTo>
                    <a:cubicBezTo>
                      <a:pt x="3342" y="5163"/>
                      <a:pt x="3358" y="5197"/>
                      <a:pt x="3342" y="5197"/>
                    </a:cubicBezTo>
                    <a:cubicBezTo>
                      <a:pt x="3342" y="5214"/>
                      <a:pt x="3375" y="5214"/>
                      <a:pt x="3358" y="5230"/>
                    </a:cubicBezTo>
                    <a:cubicBezTo>
                      <a:pt x="3358" y="5247"/>
                      <a:pt x="3358" y="5247"/>
                      <a:pt x="3358" y="5247"/>
                    </a:cubicBezTo>
                    <a:cubicBezTo>
                      <a:pt x="3292" y="5230"/>
                      <a:pt x="3258" y="5214"/>
                      <a:pt x="3225" y="5264"/>
                    </a:cubicBezTo>
                    <a:close/>
                    <a:moveTo>
                      <a:pt x="3058" y="5681"/>
                    </a:moveTo>
                    <a:cubicBezTo>
                      <a:pt x="3041" y="5665"/>
                      <a:pt x="3041" y="5631"/>
                      <a:pt x="3024" y="5615"/>
                    </a:cubicBezTo>
                    <a:cubicBezTo>
                      <a:pt x="3024" y="5615"/>
                      <a:pt x="3041" y="5615"/>
                      <a:pt x="3041" y="5598"/>
                    </a:cubicBezTo>
                    <a:cubicBezTo>
                      <a:pt x="3074" y="5615"/>
                      <a:pt x="3058" y="5648"/>
                      <a:pt x="3091" y="5648"/>
                    </a:cubicBezTo>
                    <a:cubicBezTo>
                      <a:pt x="3074" y="5648"/>
                      <a:pt x="3074" y="5681"/>
                      <a:pt x="3058" y="5681"/>
                    </a:cubicBezTo>
                    <a:close/>
                    <a:moveTo>
                      <a:pt x="3058" y="5314"/>
                    </a:moveTo>
                    <a:cubicBezTo>
                      <a:pt x="3058" y="5331"/>
                      <a:pt x="3058" y="5347"/>
                      <a:pt x="3074" y="5347"/>
                    </a:cubicBezTo>
                    <a:cubicBezTo>
                      <a:pt x="3074" y="5347"/>
                      <a:pt x="3024" y="5347"/>
                      <a:pt x="3024" y="5347"/>
                    </a:cubicBezTo>
                    <a:cubicBezTo>
                      <a:pt x="2991" y="5364"/>
                      <a:pt x="3008" y="5414"/>
                      <a:pt x="3041" y="5481"/>
                    </a:cubicBezTo>
                    <a:cubicBezTo>
                      <a:pt x="3058" y="5448"/>
                      <a:pt x="3058" y="5498"/>
                      <a:pt x="3074" y="5481"/>
                    </a:cubicBezTo>
                    <a:cubicBezTo>
                      <a:pt x="3074" y="5514"/>
                      <a:pt x="3041" y="5464"/>
                      <a:pt x="3041" y="5498"/>
                    </a:cubicBezTo>
                    <a:cubicBezTo>
                      <a:pt x="3024" y="5531"/>
                      <a:pt x="3058" y="5531"/>
                      <a:pt x="3058" y="5548"/>
                    </a:cubicBezTo>
                    <a:cubicBezTo>
                      <a:pt x="3074" y="5531"/>
                      <a:pt x="3091" y="5514"/>
                      <a:pt x="3108" y="5481"/>
                    </a:cubicBezTo>
                    <a:cubicBezTo>
                      <a:pt x="3158" y="5498"/>
                      <a:pt x="3158" y="5448"/>
                      <a:pt x="3191" y="5481"/>
                    </a:cubicBezTo>
                    <a:cubicBezTo>
                      <a:pt x="3191" y="5464"/>
                      <a:pt x="3191" y="5448"/>
                      <a:pt x="3191" y="5464"/>
                    </a:cubicBezTo>
                    <a:cubicBezTo>
                      <a:pt x="3225" y="5464"/>
                      <a:pt x="3191" y="5448"/>
                      <a:pt x="3191" y="5414"/>
                    </a:cubicBezTo>
                    <a:cubicBezTo>
                      <a:pt x="3175" y="5464"/>
                      <a:pt x="3125" y="5364"/>
                      <a:pt x="3108" y="5314"/>
                    </a:cubicBezTo>
                    <a:cubicBezTo>
                      <a:pt x="3074" y="5314"/>
                      <a:pt x="3091" y="5347"/>
                      <a:pt x="3058" y="5314"/>
                    </a:cubicBezTo>
                    <a:close/>
                    <a:moveTo>
                      <a:pt x="1554" y="1822"/>
                    </a:moveTo>
                    <a:cubicBezTo>
                      <a:pt x="1537" y="1822"/>
                      <a:pt x="1537" y="1822"/>
                      <a:pt x="1521" y="1822"/>
                    </a:cubicBezTo>
                    <a:close/>
                    <a:moveTo>
                      <a:pt x="1504" y="1822"/>
                    </a:moveTo>
                    <a:cubicBezTo>
                      <a:pt x="1487" y="1889"/>
                      <a:pt x="1521" y="1905"/>
                      <a:pt x="1487" y="1939"/>
                    </a:cubicBezTo>
                    <a:cubicBezTo>
                      <a:pt x="1487" y="1922"/>
                      <a:pt x="1487" y="1922"/>
                      <a:pt x="1470" y="1905"/>
                    </a:cubicBezTo>
                    <a:cubicBezTo>
                      <a:pt x="1454" y="1955"/>
                      <a:pt x="1387" y="1939"/>
                      <a:pt x="1404" y="2006"/>
                    </a:cubicBezTo>
                    <a:cubicBezTo>
                      <a:pt x="1353" y="1972"/>
                      <a:pt x="1320" y="1922"/>
                      <a:pt x="1303" y="1855"/>
                    </a:cubicBezTo>
                    <a:cubicBezTo>
                      <a:pt x="1320" y="1822"/>
                      <a:pt x="1337" y="1872"/>
                      <a:pt x="1337" y="1839"/>
                    </a:cubicBezTo>
                    <a:lnTo>
                      <a:pt x="1337" y="1839"/>
                    </a:lnTo>
                    <a:lnTo>
                      <a:pt x="1454" y="1822"/>
                    </a:lnTo>
                    <a:cubicBezTo>
                      <a:pt x="1454" y="1839"/>
                      <a:pt x="1470" y="1855"/>
                      <a:pt x="1487" y="1855"/>
                    </a:cubicBezTo>
                    <a:cubicBezTo>
                      <a:pt x="1487" y="1839"/>
                      <a:pt x="1487" y="1839"/>
                      <a:pt x="1470" y="1822"/>
                    </a:cubicBezTo>
                    <a:close/>
                    <a:moveTo>
                      <a:pt x="1069" y="3192"/>
                    </a:moveTo>
                    <a:cubicBezTo>
                      <a:pt x="1036" y="3192"/>
                      <a:pt x="1036" y="3158"/>
                      <a:pt x="1036" y="3142"/>
                    </a:cubicBezTo>
                    <a:cubicBezTo>
                      <a:pt x="1036" y="3125"/>
                      <a:pt x="1069" y="3108"/>
                      <a:pt x="1069" y="3142"/>
                    </a:cubicBezTo>
                    <a:cubicBezTo>
                      <a:pt x="1053" y="3158"/>
                      <a:pt x="1069" y="3158"/>
                      <a:pt x="1069" y="3192"/>
                    </a:cubicBezTo>
                    <a:close/>
                    <a:moveTo>
                      <a:pt x="1253" y="2206"/>
                    </a:moveTo>
                    <a:cubicBezTo>
                      <a:pt x="1270" y="2189"/>
                      <a:pt x="1287" y="2156"/>
                      <a:pt x="1320" y="2139"/>
                    </a:cubicBezTo>
                    <a:cubicBezTo>
                      <a:pt x="1287" y="2072"/>
                      <a:pt x="1253" y="2056"/>
                      <a:pt x="1236" y="1989"/>
                    </a:cubicBezTo>
                    <a:lnTo>
                      <a:pt x="1203" y="1989"/>
                    </a:lnTo>
                    <a:cubicBezTo>
                      <a:pt x="1203" y="2039"/>
                      <a:pt x="1203" y="2072"/>
                      <a:pt x="1253" y="2072"/>
                    </a:cubicBezTo>
                    <a:cubicBezTo>
                      <a:pt x="1236" y="2106"/>
                      <a:pt x="1236" y="2139"/>
                      <a:pt x="1220" y="2173"/>
                    </a:cubicBezTo>
                    <a:cubicBezTo>
                      <a:pt x="1253" y="2173"/>
                      <a:pt x="1236" y="2206"/>
                      <a:pt x="1253" y="2206"/>
                    </a:cubicBezTo>
                    <a:close/>
                    <a:moveTo>
                      <a:pt x="2506" y="2624"/>
                    </a:moveTo>
                    <a:cubicBezTo>
                      <a:pt x="2523" y="2624"/>
                      <a:pt x="2540" y="2624"/>
                      <a:pt x="2540" y="2641"/>
                    </a:cubicBezTo>
                    <a:cubicBezTo>
                      <a:pt x="2523" y="2641"/>
                      <a:pt x="2540" y="2674"/>
                      <a:pt x="2506" y="2674"/>
                    </a:cubicBezTo>
                    <a:close/>
                    <a:moveTo>
                      <a:pt x="1404" y="3376"/>
                    </a:moveTo>
                    <a:cubicBezTo>
                      <a:pt x="1420" y="3409"/>
                      <a:pt x="1437" y="3459"/>
                      <a:pt x="1487" y="3426"/>
                    </a:cubicBezTo>
                    <a:cubicBezTo>
                      <a:pt x="1487" y="3459"/>
                      <a:pt x="1470" y="3476"/>
                      <a:pt x="1454" y="3493"/>
                    </a:cubicBezTo>
                    <a:cubicBezTo>
                      <a:pt x="1404" y="3459"/>
                      <a:pt x="1353" y="3493"/>
                      <a:pt x="1337" y="3443"/>
                    </a:cubicBezTo>
                    <a:cubicBezTo>
                      <a:pt x="1370" y="3443"/>
                      <a:pt x="1320" y="3409"/>
                      <a:pt x="1353" y="3409"/>
                    </a:cubicBezTo>
                    <a:cubicBezTo>
                      <a:pt x="1353" y="3426"/>
                      <a:pt x="1370" y="3426"/>
                      <a:pt x="1353" y="3443"/>
                    </a:cubicBezTo>
                    <a:cubicBezTo>
                      <a:pt x="1387" y="3459"/>
                      <a:pt x="1370" y="3392"/>
                      <a:pt x="1404" y="3376"/>
                    </a:cubicBezTo>
                    <a:close/>
                    <a:moveTo>
                      <a:pt x="1053" y="2975"/>
                    </a:moveTo>
                    <a:cubicBezTo>
                      <a:pt x="1053" y="3008"/>
                      <a:pt x="1103" y="3025"/>
                      <a:pt x="1120" y="3058"/>
                    </a:cubicBezTo>
                    <a:cubicBezTo>
                      <a:pt x="1103" y="3092"/>
                      <a:pt x="1069" y="3125"/>
                      <a:pt x="1103" y="3142"/>
                    </a:cubicBezTo>
                    <a:cubicBezTo>
                      <a:pt x="1086" y="3142"/>
                      <a:pt x="1086" y="3142"/>
                      <a:pt x="1069" y="3142"/>
                    </a:cubicBezTo>
                    <a:cubicBezTo>
                      <a:pt x="1069" y="3142"/>
                      <a:pt x="1086" y="3158"/>
                      <a:pt x="1086" y="3175"/>
                    </a:cubicBezTo>
                    <a:cubicBezTo>
                      <a:pt x="1136" y="3158"/>
                      <a:pt x="1120" y="3209"/>
                      <a:pt x="1170" y="3192"/>
                    </a:cubicBezTo>
                    <a:cubicBezTo>
                      <a:pt x="1170" y="3209"/>
                      <a:pt x="1153" y="3209"/>
                      <a:pt x="1153" y="3209"/>
                    </a:cubicBezTo>
                    <a:cubicBezTo>
                      <a:pt x="1136" y="3209"/>
                      <a:pt x="1153" y="3259"/>
                      <a:pt x="1186" y="3242"/>
                    </a:cubicBezTo>
                    <a:lnTo>
                      <a:pt x="1186" y="3342"/>
                    </a:lnTo>
                    <a:cubicBezTo>
                      <a:pt x="1203" y="3342"/>
                      <a:pt x="1220" y="3359"/>
                      <a:pt x="1236" y="3376"/>
                    </a:cubicBezTo>
                    <a:cubicBezTo>
                      <a:pt x="1236" y="3392"/>
                      <a:pt x="1287" y="3242"/>
                      <a:pt x="1337" y="3209"/>
                    </a:cubicBezTo>
                    <a:cubicBezTo>
                      <a:pt x="1320" y="3209"/>
                      <a:pt x="1303" y="3225"/>
                      <a:pt x="1320" y="3175"/>
                    </a:cubicBezTo>
                    <a:cubicBezTo>
                      <a:pt x="1303" y="3158"/>
                      <a:pt x="1287" y="3175"/>
                      <a:pt x="1287" y="3209"/>
                    </a:cubicBezTo>
                    <a:cubicBezTo>
                      <a:pt x="1253" y="3192"/>
                      <a:pt x="1287" y="3175"/>
                      <a:pt x="1287" y="3158"/>
                    </a:cubicBezTo>
                    <a:cubicBezTo>
                      <a:pt x="1253" y="3158"/>
                      <a:pt x="1186" y="3125"/>
                      <a:pt x="1170" y="3075"/>
                    </a:cubicBezTo>
                    <a:cubicBezTo>
                      <a:pt x="1186" y="3042"/>
                      <a:pt x="1220" y="3075"/>
                      <a:pt x="1236" y="3058"/>
                    </a:cubicBezTo>
                    <a:cubicBezTo>
                      <a:pt x="1236" y="3025"/>
                      <a:pt x="1220" y="3042"/>
                      <a:pt x="1220" y="3008"/>
                    </a:cubicBezTo>
                    <a:cubicBezTo>
                      <a:pt x="1203" y="3075"/>
                      <a:pt x="1153" y="3008"/>
                      <a:pt x="1136" y="3025"/>
                    </a:cubicBezTo>
                    <a:cubicBezTo>
                      <a:pt x="1120" y="3008"/>
                      <a:pt x="1120" y="2991"/>
                      <a:pt x="1103" y="2958"/>
                    </a:cubicBezTo>
                    <a:cubicBezTo>
                      <a:pt x="1086" y="2958"/>
                      <a:pt x="1086" y="2975"/>
                      <a:pt x="1053" y="2975"/>
                    </a:cubicBezTo>
                    <a:close/>
                    <a:moveTo>
                      <a:pt x="3509" y="686"/>
                    </a:moveTo>
                    <a:cubicBezTo>
                      <a:pt x="3576" y="736"/>
                      <a:pt x="3559" y="635"/>
                      <a:pt x="3592" y="669"/>
                    </a:cubicBezTo>
                    <a:cubicBezTo>
                      <a:pt x="3592" y="569"/>
                      <a:pt x="3542" y="669"/>
                      <a:pt x="3526" y="635"/>
                    </a:cubicBezTo>
                    <a:cubicBezTo>
                      <a:pt x="3509" y="635"/>
                      <a:pt x="3509" y="652"/>
                      <a:pt x="3509" y="686"/>
                    </a:cubicBezTo>
                    <a:close/>
                    <a:moveTo>
                      <a:pt x="2272" y="3142"/>
                    </a:moveTo>
                    <a:cubicBezTo>
                      <a:pt x="2256" y="3108"/>
                      <a:pt x="2239" y="3209"/>
                      <a:pt x="2206" y="3158"/>
                    </a:cubicBezTo>
                    <a:cubicBezTo>
                      <a:pt x="2206" y="3092"/>
                      <a:pt x="2222" y="2975"/>
                      <a:pt x="2189" y="2925"/>
                    </a:cubicBezTo>
                    <a:cubicBezTo>
                      <a:pt x="2222" y="2941"/>
                      <a:pt x="2239" y="2925"/>
                      <a:pt x="2256" y="2941"/>
                    </a:cubicBezTo>
                    <a:cubicBezTo>
                      <a:pt x="2206" y="2941"/>
                      <a:pt x="2256" y="3008"/>
                      <a:pt x="2222" y="3025"/>
                    </a:cubicBezTo>
                    <a:cubicBezTo>
                      <a:pt x="2272" y="3042"/>
                      <a:pt x="2289" y="3108"/>
                      <a:pt x="2272" y="3142"/>
                    </a:cubicBezTo>
                    <a:close/>
                    <a:moveTo>
                      <a:pt x="1604" y="2674"/>
                    </a:moveTo>
                    <a:cubicBezTo>
                      <a:pt x="1604" y="2691"/>
                      <a:pt x="1621" y="2724"/>
                      <a:pt x="1621" y="2774"/>
                    </a:cubicBezTo>
                    <a:cubicBezTo>
                      <a:pt x="1604" y="2774"/>
                      <a:pt x="1587" y="2757"/>
                      <a:pt x="1571" y="2774"/>
                    </a:cubicBezTo>
                    <a:cubicBezTo>
                      <a:pt x="1571" y="2808"/>
                      <a:pt x="1621" y="2791"/>
                      <a:pt x="1621" y="2824"/>
                    </a:cubicBezTo>
                    <a:cubicBezTo>
                      <a:pt x="1604" y="2874"/>
                      <a:pt x="1537" y="2908"/>
                      <a:pt x="1571" y="2941"/>
                    </a:cubicBezTo>
                    <a:cubicBezTo>
                      <a:pt x="1537" y="2941"/>
                      <a:pt x="1521" y="2941"/>
                      <a:pt x="1521" y="2908"/>
                    </a:cubicBezTo>
                    <a:cubicBezTo>
                      <a:pt x="1521" y="2908"/>
                      <a:pt x="1521" y="2874"/>
                      <a:pt x="1554" y="2858"/>
                    </a:cubicBezTo>
                    <a:cubicBezTo>
                      <a:pt x="1487" y="2808"/>
                      <a:pt x="1571" y="2707"/>
                      <a:pt x="1604" y="2691"/>
                    </a:cubicBezTo>
                    <a:cubicBezTo>
                      <a:pt x="1587" y="2691"/>
                      <a:pt x="1587" y="2674"/>
                      <a:pt x="1604" y="2674"/>
                    </a:cubicBezTo>
                    <a:close/>
                    <a:moveTo>
                      <a:pt x="2373" y="2407"/>
                    </a:moveTo>
                    <a:cubicBezTo>
                      <a:pt x="2389" y="2440"/>
                      <a:pt x="2406" y="2390"/>
                      <a:pt x="2406" y="2356"/>
                    </a:cubicBezTo>
                    <a:lnTo>
                      <a:pt x="2373" y="2356"/>
                    </a:lnTo>
                    <a:cubicBezTo>
                      <a:pt x="2373" y="2340"/>
                      <a:pt x="2389" y="2340"/>
                      <a:pt x="2389" y="2340"/>
                    </a:cubicBezTo>
                    <a:cubicBezTo>
                      <a:pt x="2339" y="2306"/>
                      <a:pt x="2389" y="2407"/>
                      <a:pt x="2373" y="2407"/>
                    </a:cubicBezTo>
                    <a:close/>
                    <a:moveTo>
                      <a:pt x="2289" y="3342"/>
                    </a:moveTo>
                    <a:cubicBezTo>
                      <a:pt x="2272" y="3326"/>
                      <a:pt x="2289" y="3309"/>
                      <a:pt x="2256" y="3309"/>
                    </a:cubicBezTo>
                    <a:cubicBezTo>
                      <a:pt x="2256" y="3309"/>
                      <a:pt x="2256" y="3292"/>
                      <a:pt x="2256" y="3275"/>
                    </a:cubicBezTo>
                    <a:cubicBezTo>
                      <a:pt x="2239" y="3275"/>
                      <a:pt x="2222" y="3259"/>
                      <a:pt x="2222" y="3242"/>
                    </a:cubicBezTo>
                    <a:cubicBezTo>
                      <a:pt x="2189" y="3242"/>
                      <a:pt x="2222" y="3292"/>
                      <a:pt x="2189" y="3275"/>
                    </a:cubicBezTo>
                    <a:cubicBezTo>
                      <a:pt x="2189" y="3342"/>
                      <a:pt x="2155" y="3359"/>
                      <a:pt x="2139" y="3376"/>
                    </a:cubicBezTo>
                    <a:cubicBezTo>
                      <a:pt x="2189" y="3426"/>
                      <a:pt x="2139" y="3526"/>
                      <a:pt x="2155" y="3576"/>
                    </a:cubicBezTo>
                    <a:cubicBezTo>
                      <a:pt x="2189" y="3576"/>
                      <a:pt x="2155" y="3526"/>
                      <a:pt x="2189" y="3543"/>
                    </a:cubicBezTo>
                    <a:cubicBezTo>
                      <a:pt x="2189" y="3443"/>
                      <a:pt x="2256" y="3392"/>
                      <a:pt x="2256" y="3342"/>
                    </a:cubicBezTo>
                    <a:cubicBezTo>
                      <a:pt x="2289" y="3342"/>
                      <a:pt x="2289" y="3359"/>
                      <a:pt x="2323" y="3359"/>
                    </a:cubicBezTo>
                    <a:cubicBezTo>
                      <a:pt x="2323" y="3326"/>
                      <a:pt x="2323" y="3342"/>
                      <a:pt x="2323" y="3309"/>
                    </a:cubicBezTo>
                    <a:cubicBezTo>
                      <a:pt x="2306" y="3309"/>
                      <a:pt x="2289" y="3326"/>
                      <a:pt x="2289" y="3342"/>
                    </a:cubicBezTo>
                    <a:close/>
                    <a:moveTo>
                      <a:pt x="2038" y="3409"/>
                    </a:moveTo>
                    <a:cubicBezTo>
                      <a:pt x="2038" y="3409"/>
                      <a:pt x="2022" y="3409"/>
                      <a:pt x="2022" y="3409"/>
                    </a:cubicBezTo>
                    <a:cubicBezTo>
                      <a:pt x="2022" y="3392"/>
                      <a:pt x="2005" y="3392"/>
                      <a:pt x="1988" y="3392"/>
                    </a:cubicBezTo>
                    <a:cubicBezTo>
                      <a:pt x="1988" y="3309"/>
                      <a:pt x="1988" y="3342"/>
                      <a:pt x="2022" y="3275"/>
                    </a:cubicBezTo>
                    <a:cubicBezTo>
                      <a:pt x="2022" y="3275"/>
                      <a:pt x="2022" y="3259"/>
                      <a:pt x="2038" y="3259"/>
                    </a:cubicBezTo>
                    <a:cubicBezTo>
                      <a:pt x="2038" y="3275"/>
                      <a:pt x="2038" y="3292"/>
                      <a:pt x="2038" y="3292"/>
                    </a:cubicBezTo>
                    <a:cubicBezTo>
                      <a:pt x="2038" y="3292"/>
                      <a:pt x="2055" y="3275"/>
                      <a:pt x="2055" y="3275"/>
                    </a:cubicBezTo>
                    <a:cubicBezTo>
                      <a:pt x="2055" y="3326"/>
                      <a:pt x="2055" y="3342"/>
                      <a:pt x="2072" y="3359"/>
                    </a:cubicBezTo>
                    <a:cubicBezTo>
                      <a:pt x="2055" y="3376"/>
                      <a:pt x="2055" y="3409"/>
                      <a:pt x="2038" y="3409"/>
                    </a:cubicBezTo>
                    <a:close/>
                    <a:moveTo>
                      <a:pt x="1654" y="3209"/>
                    </a:moveTo>
                    <a:cubicBezTo>
                      <a:pt x="1654" y="3192"/>
                      <a:pt x="1637" y="3175"/>
                      <a:pt x="1621" y="3175"/>
                    </a:cubicBezTo>
                    <a:cubicBezTo>
                      <a:pt x="1637" y="3175"/>
                      <a:pt x="1637" y="3158"/>
                      <a:pt x="1637" y="3142"/>
                    </a:cubicBezTo>
                    <a:cubicBezTo>
                      <a:pt x="1604" y="3142"/>
                      <a:pt x="1621" y="3225"/>
                      <a:pt x="1654" y="3209"/>
                    </a:cubicBezTo>
                    <a:close/>
                    <a:moveTo>
                      <a:pt x="1337" y="2256"/>
                    </a:moveTo>
                    <a:cubicBezTo>
                      <a:pt x="1337" y="2273"/>
                      <a:pt x="1404" y="2290"/>
                      <a:pt x="1370" y="2306"/>
                    </a:cubicBezTo>
                    <a:cubicBezTo>
                      <a:pt x="1353" y="2306"/>
                      <a:pt x="1303" y="2290"/>
                      <a:pt x="1337" y="2256"/>
                    </a:cubicBezTo>
                    <a:close/>
                    <a:moveTo>
                      <a:pt x="5581" y="4963"/>
                    </a:moveTo>
                    <a:cubicBezTo>
                      <a:pt x="5547" y="4980"/>
                      <a:pt x="5547" y="4946"/>
                      <a:pt x="5531" y="4930"/>
                    </a:cubicBezTo>
                    <a:cubicBezTo>
                      <a:pt x="5547" y="4930"/>
                      <a:pt x="5564" y="4913"/>
                      <a:pt x="5581" y="4913"/>
                    </a:cubicBezTo>
                    <a:cubicBezTo>
                      <a:pt x="5597" y="4930"/>
                      <a:pt x="5597" y="4963"/>
                      <a:pt x="5648" y="4946"/>
                    </a:cubicBezTo>
                    <a:cubicBezTo>
                      <a:pt x="5648" y="4963"/>
                      <a:pt x="5664" y="4996"/>
                      <a:pt x="5631" y="4996"/>
                    </a:cubicBezTo>
                    <a:cubicBezTo>
                      <a:pt x="5614" y="4980"/>
                      <a:pt x="5581" y="4946"/>
                      <a:pt x="5581" y="4913"/>
                    </a:cubicBezTo>
                    <a:cubicBezTo>
                      <a:pt x="5581" y="4946"/>
                      <a:pt x="5547" y="4930"/>
                      <a:pt x="5547" y="4946"/>
                    </a:cubicBezTo>
                    <a:cubicBezTo>
                      <a:pt x="5564" y="4946"/>
                      <a:pt x="5581" y="4946"/>
                      <a:pt x="5581" y="4963"/>
                    </a:cubicBezTo>
                    <a:close/>
                    <a:moveTo>
                      <a:pt x="936" y="6367"/>
                    </a:moveTo>
                    <a:cubicBezTo>
                      <a:pt x="952" y="6383"/>
                      <a:pt x="952" y="6367"/>
                      <a:pt x="969" y="6383"/>
                    </a:cubicBezTo>
                    <a:cubicBezTo>
                      <a:pt x="936" y="6400"/>
                      <a:pt x="1003" y="6400"/>
                      <a:pt x="986" y="6450"/>
                    </a:cubicBezTo>
                    <a:cubicBezTo>
                      <a:pt x="969" y="6417"/>
                      <a:pt x="936" y="6467"/>
                      <a:pt x="902" y="6400"/>
                    </a:cubicBezTo>
                    <a:cubicBezTo>
                      <a:pt x="919" y="6383"/>
                      <a:pt x="919" y="6367"/>
                      <a:pt x="936" y="6367"/>
                    </a:cubicBezTo>
                    <a:close/>
                    <a:moveTo>
                      <a:pt x="5815" y="1488"/>
                    </a:moveTo>
                    <a:cubicBezTo>
                      <a:pt x="5815" y="1538"/>
                      <a:pt x="5848" y="1571"/>
                      <a:pt x="5881" y="1588"/>
                    </a:cubicBezTo>
                    <a:cubicBezTo>
                      <a:pt x="5865" y="1538"/>
                      <a:pt x="5898" y="1554"/>
                      <a:pt x="5898" y="1538"/>
                    </a:cubicBezTo>
                    <a:cubicBezTo>
                      <a:pt x="5881" y="1504"/>
                      <a:pt x="5881" y="1454"/>
                      <a:pt x="5865" y="1437"/>
                    </a:cubicBezTo>
                    <a:cubicBezTo>
                      <a:pt x="5848" y="1454"/>
                      <a:pt x="5865" y="1504"/>
                      <a:pt x="5815" y="1488"/>
                    </a:cubicBezTo>
                    <a:close/>
                    <a:moveTo>
                      <a:pt x="5831" y="1087"/>
                    </a:moveTo>
                    <a:cubicBezTo>
                      <a:pt x="5815" y="1070"/>
                      <a:pt x="5831" y="1070"/>
                      <a:pt x="5848" y="1070"/>
                    </a:cubicBezTo>
                    <a:cubicBezTo>
                      <a:pt x="5831" y="1053"/>
                      <a:pt x="5798" y="1053"/>
                      <a:pt x="5781" y="1070"/>
                    </a:cubicBezTo>
                    <a:cubicBezTo>
                      <a:pt x="5781" y="1036"/>
                      <a:pt x="5748" y="1070"/>
                      <a:pt x="5748" y="1003"/>
                    </a:cubicBezTo>
                    <a:lnTo>
                      <a:pt x="5714" y="1003"/>
                    </a:lnTo>
                    <a:cubicBezTo>
                      <a:pt x="5714" y="1036"/>
                      <a:pt x="5714" y="1053"/>
                      <a:pt x="5714" y="1070"/>
                    </a:cubicBezTo>
                    <a:cubicBezTo>
                      <a:pt x="5731" y="1020"/>
                      <a:pt x="5781" y="1053"/>
                      <a:pt x="5764" y="1103"/>
                    </a:cubicBezTo>
                    <a:cubicBezTo>
                      <a:pt x="5798" y="1070"/>
                      <a:pt x="5781" y="1087"/>
                      <a:pt x="5831" y="1087"/>
                    </a:cubicBezTo>
                    <a:close/>
                    <a:moveTo>
                      <a:pt x="5831" y="1070"/>
                    </a:moveTo>
                    <a:cubicBezTo>
                      <a:pt x="5848" y="1103"/>
                      <a:pt x="5865" y="1053"/>
                      <a:pt x="5898" y="1070"/>
                    </a:cubicBezTo>
                    <a:cubicBezTo>
                      <a:pt x="5898" y="1036"/>
                      <a:pt x="5848" y="1070"/>
                      <a:pt x="5865" y="1036"/>
                    </a:cubicBezTo>
                    <a:cubicBezTo>
                      <a:pt x="5848" y="1036"/>
                      <a:pt x="5865" y="1087"/>
                      <a:pt x="5831" y="1070"/>
                    </a:cubicBezTo>
                    <a:close/>
                    <a:moveTo>
                      <a:pt x="4495" y="5481"/>
                    </a:moveTo>
                    <a:cubicBezTo>
                      <a:pt x="4428" y="5498"/>
                      <a:pt x="4445" y="5431"/>
                      <a:pt x="4428" y="5414"/>
                    </a:cubicBezTo>
                    <a:cubicBezTo>
                      <a:pt x="4478" y="5414"/>
                      <a:pt x="4461" y="5481"/>
                      <a:pt x="4495" y="5481"/>
                    </a:cubicBezTo>
                    <a:close/>
                    <a:moveTo>
                      <a:pt x="4528" y="5481"/>
                    </a:moveTo>
                    <a:cubicBezTo>
                      <a:pt x="4495" y="5498"/>
                      <a:pt x="4545" y="5514"/>
                      <a:pt x="4545" y="5548"/>
                    </a:cubicBezTo>
                    <a:cubicBezTo>
                      <a:pt x="4561" y="5548"/>
                      <a:pt x="4561" y="5498"/>
                      <a:pt x="4545" y="5481"/>
                    </a:cubicBezTo>
                    <a:cubicBezTo>
                      <a:pt x="4528" y="5498"/>
                      <a:pt x="4545" y="5498"/>
                      <a:pt x="4545" y="5498"/>
                    </a:cubicBezTo>
                    <a:cubicBezTo>
                      <a:pt x="4545" y="5514"/>
                      <a:pt x="4528" y="5498"/>
                      <a:pt x="4528" y="5481"/>
                    </a:cubicBezTo>
                    <a:close/>
                    <a:moveTo>
                      <a:pt x="4361" y="4813"/>
                    </a:moveTo>
                    <a:cubicBezTo>
                      <a:pt x="4361" y="4779"/>
                      <a:pt x="4361" y="4746"/>
                      <a:pt x="4378" y="4746"/>
                    </a:cubicBezTo>
                    <a:cubicBezTo>
                      <a:pt x="4378" y="4813"/>
                      <a:pt x="4445" y="4762"/>
                      <a:pt x="4461" y="4813"/>
                    </a:cubicBezTo>
                    <a:cubicBezTo>
                      <a:pt x="4461" y="4796"/>
                      <a:pt x="4445" y="4796"/>
                      <a:pt x="4445" y="4779"/>
                    </a:cubicBezTo>
                    <a:cubicBezTo>
                      <a:pt x="4461" y="4779"/>
                      <a:pt x="4495" y="4762"/>
                      <a:pt x="4495" y="4779"/>
                    </a:cubicBezTo>
                    <a:cubicBezTo>
                      <a:pt x="4461" y="4779"/>
                      <a:pt x="4495" y="4813"/>
                      <a:pt x="4511" y="4813"/>
                    </a:cubicBezTo>
                    <a:lnTo>
                      <a:pt x="4511" y="4779"/>
                    </a:lnTo>
                    <a:lnTo>
                      <a:pt x="4545" y="4779"/>
                    </a:lnTo>
                    <a:cubicBezTo>
                      <a:pt x="4545" y="4829"/>
                      <a:pt x="4511" y="4779"/>
                      <a:pt x="4511" y="4846"/>
                    </a:cubicBezTo>
                    <a:cubicBezTo>
                      <a:pt x="4511" y="4846"/>
                      <a:pt x="4495" y="4846"/>
                      <a:pt x="4495" y="4846"/>
                    </a:cubicBezTo>
                    <a:cubicBezTo>
                      <a:pt x="4495" y="4829"/>
                      <a:pt x="4495" y="4813"/>
                      <a:pt x="4461" y="4813"/>
                    </a:cubicBezTo>
                    <a:cubicBezTo>
                      <a:pt x="4461" y="4846"/>
                      <a:pt x="4411" y="4896"/>
                      <a:pt x="4394" y="4863"/>
                    </a:cubicBezTo>
                    <a:cubicBezTo>
                      <a:pt x="4411" y="4863"/>
                      <a:pt x="4394" y="4829"/>
                      <a:pt x="4394" y="4813"/>
                    </a:cubicBezTo>
                    <a:cubicBezTo>
                      <a:pt x="4378" y="4813"/>
                      <a:pt x="4378" y="4796"/>
                      <a:pt x="4378" y="4779"/>
                    </a:cubicBezTo>
                    <a:cubicBezTo>
                      <a:pt x="4378" y="4796"/>
                      <a:pt x="4378" y="4863"/>
                      <a:pt x="4361" y="4813"/>
                    </a:cubicBezTo>
                    <a:close/>
                    <a:moveTo>
                      <a:pt x="4378" y="5163"/>
                    </a:moveTo>
                    <a:cubicBezTo>
                      <a:pt x="4361" y="5180"/>
                      <a:pt x="4394" y="5197"/>
                      <a:pt x="4378" y="5230"/>
                    </a:cubicBezTo>
                    <a:cubicBezTo>
                      <a:pt x="4461" y="5280"/>
                      <a:pt x="4595" y="5280"/>
                      <a:pt x="4628" y="5397"/>
                    </a:cubicBezTo>
                    <a:cubicBezTo>
                      <a:pt x="4678" y="5381"/>
                      <a:pt x="4695" y="5397"/>
                      <a:pt x="4729" y="5414"/>
                    </a:cubicBezTo>
                    <a:cubicBezTo>
                      <a:pt x="4729" y="5364"/>
                      <a:pt x="4695" y="5364"/>
                      <a:pt x="4729" y="5314"/>
                    </a:cubicBezTo>
                    <a:cubicBezTo>
                      <a:pt x="4712" y="5314"/>
                      <a:pt x="4695" y="5297"/>
                      <a:pt x="4678" y="5280"/>
                    </a:cubicBezTo>
                    <a:cubicBezTo>
                      <a:pt x="4695" y="5264"/>
                      <a:pt x="4695" y="5247"/>
                      <a:pt x="4712" y="5247"/>
                    </a:cubicBezTo>
                    <a:cubicBezTo>
                      <a:pt x="4712" y="5247"/>
                      <a:pt x="4712" y="5247"/>
                      <a:pt x="4695" y="5247"/>
                    </a:cubicBezTo>
                    <a:cubicBezTo>
                      <a:pt x="4712" y="5297"/>
                      <a:pt x="4729" y="5247"/>
                      <a:pt x="4729" y="5214"/>
                    </a:cubicBezTo>
                    <a:cubicBezTo>
                      <a:pt x="4745" y="5264"/>
                      <a:pt x="4745" y="5214"/>
                      <a:pt x="4779" y="5214"/>
                    </a:cubicBezTo>
                    <a:cubicBezTo>
                      <a:pt x="4762" y="5180"/>
                      <a:pt x="4712" y="5214"/>
                      <a:pt x="4695" y="5214"/>
                    </a:cubicBezTo>
                    <a:cubicBezTo>
                      <a:pt x="4678" y="5197"/>
                      <a:pt x="4678" y="5180"/>
                      <a:pt x="4628" y="5214"/>
                    </a:cubicBezTo>
                    <a:cubicBezTo>
                      <a:pt x="4612" y="5214"/>
                      <a:pt x="4645" y="5163"/>
                      <a:pt x="4612" y="5180"/>
                    </a:cubicBezTo>
                    <a:cubicBezTo>
                      <a:pt x="4612" y="5197"/>
                      <a:pt x="4612" y="5214"/>
                      <a:pt x="4628" y="5247"/>
                    </a:cubicBezTo>
                    <a:cubicBezTo>
                      <a:pt x="4578" y="5247"/>
                      <a:pt x="4595" y="5197"/>
                      <a:pt x="4561" y="5147"/>
                    </a:cubicBezTo>
                    <a:cubicBezTo>
                      <a:pt x="4578" y="5147"/>
                      <a:pt x="4612" y="5130"/>
                      <a:pt x="4628" y="5113"/>
                    </a:cubicBezTo>
                    <a:cubicBezTo>
                      <a:pt x="4612" y="5080"/>
                      <a:pt x="4628" y="5063"/>
                      <a:pt x="4612" y="5013"/>
                    </a:cubicBezTo>
                    <a:cubicBezTo>
                      <a:pt x="4645" y="5013"/>
                      <a:pt x="4662" y="5030"/>
                      <a:pt x="4662" y="4980"/>
                    </a:cubicBezTo>
                    <a:cubicBezTo>
                      <a:pt x="4645" y="4963"/>
                      <a:pt x="4645" y="4996"/>
                      <a:pt x="4645" y="5013"/>
                    </a:cubicBezTo>
                    <a:cubicBezTo>
                      <a:pt x="4628" y="4996"/>
                      <a:pt x="4612" y="4963"/>
                      <a:pt x="4595" y="4946"/>
                    </a:cubicBezTo>
                    <a:cubicBezTo>
                      <a:pt x="4628" y="4930"/>
                      <a:pt x="4645" y="4896"/>
                      <a:pt x="4678" y="4879"/>
                    </a:cubicBezTo>
                    <a:cubicBezTo>
                      <a:pt x="4645" y="4829"/>
                      <a:pt x="4528" y="4879"/>
                      <a:pt x="4545" y="4846"/>
                    </a:cubicBezTo>
                    <a:cubicBezTo>
                      <a:pt x="4511" y="4879"/>
                      <a:pt x="4478" y="4863"/>
                      <a:pt x="4445" y="4913"/>
                    </a:cubicBezTo>
                    <a:cubicBezTo>
                      <a:pt x="4511" y="4963"/>
                      <a:pt x="4495" y="5097"/>
                      <a:pt x="4545" y="5180"/>
                    </a:cubicBezTo>
                    <a:cubicBezTo>
                      <a:pt x="4545" y="5180"/>
                      <a:pt x="4545" y="5180"/>
                      <a:pt x="4545" y="5197"/>
                    </a:cubicBezTo>
                    <a:cubicBezTo>
                      <a:pt x="4478" y="5197"/>
                      <a:pt x="4428" y="5180"/>
                      <a:pt x="4378" y="5163"/>
                    </a:cubicBezTo>
                    <a:close/>
                    <a:moveTo>
                      <a:pt x="1587" y="6166"/>
                    </a:moveTo>
                    <a:cubicBezTo>
                      <a:pt x="1587" y="6133"/>
                      <a:pt x="1571" y="6133"/>
                      <a:pt x="1571" y="6116"/>
                    </a:cubicBezTo>
                    <a:cubicBezTo>
                      <a:pt x="1604" y="6116"/>
                      <a:pt x="1604" y="6066"/>
                      <a:pt x="1587" y="6032"/>
                    </a:cubicBezTo>
                    <a:cubicBezTo>
                      <a:pt x="1637" y="6032"/>
                      <a:pt x="1637" y="6082"/>
                      <a:pt x="1671" y="6082"/>
                    </a:cubicBezTo>
                    <a:cubicBezTo>
                      <a:pt x="1671" y="6133"/>
                      <a:pt x="1704" y="6183"/>
                      <a:pt x="1721" y="6216"/>
                    </a:cubicBezTo>
                    <a:cubicBezTo>
                      <a:pt x="1738" y="6166"/>
                      <a:pt x="1771" y="6250"/>
                      <a:pt x="1788" y="6216"/>
                    </a:cubicBezTo>
                    <a:cubicBezTo>
                      <a:pt x="1788" y="6266"/>
                      <a:pt x="1805" y="6233"/>
                      <a:pt x="1838" y="6266"/>
                    </a:cubicBezTo>
                    <a:cubicBezTo>
                      <a:pt x="1821" y="6300"/>
                      <a:pt x="1805" y="6367"/>
                      <a:pt x="1821" y="6383"/>
                    </a:cubicBezTo>
                    <a:cubicBezTo>
                      <a:pt x="1788" y="6383"/>
                      <a:pt x="1788" y="6316"/>
                      <a:pt x="1771" y="6350"/>
                    </a:cubicBezTo>
                    <a:cubicBezTo>
                      <a:pt x="1754" y="6300"/>
                      <a:pt x="1805" y="6316"/>
                      <a:pt x="1788" y="6266"/>
                    </a:cubicBezTo>
                    <a:cubicBezTo>
                      <a:pt x="1754" y="6316"/>
                      <a:pt x="1704" y="6233"/>
                      <a:pt x="1671" y="6283"/>
                    </a:cubicBezTo>
                    <a:cubicBezTo>
                      <a:pt x="1688" y="6233"/>
                      <a:pt x="1637" y="6266"/>
                      <a:pt x="1637" y="6250"/>
                    </a:cubicBezTo>
                    <a:cubicBezTo>
                      <a:pt x="1654" y="6250"/>
                      <a:pt x="1654" y="6216"/>
                      <a:pt x="1654" y="6183"/>
                    </a:cubicBezTo>
                    <a:cubicBezTo>
                      <a:pt x="1637" y="6183"/>
                      <a:pt x="1621" y="6166"/>
                      <a:pt x="1587" y="6166"/>
                    </a:cubicBezTo>
                    <a:close/>
                    <a:moveTo>
                      <a:pt x="1203" y="6534"/>
                    </a:moveTo>
                    <a:cubicBezTo>
                      <a:pt x="1220" y="6534"/>
                      <a:pt x="1203" y="6517"/>
                      <a:pt x="1203" y="6517"/>
                    </a:cubicBezTo>
                    <a:cubicBezTo>
                      <a:pt x="1253" y="6500"/>
                      <a:pt x="1270" y="6467"/>
                      <a:pt x="1370" y="6483"/>
                    </a:cubicBezTo>
                    <a:cubicBezTo>
                      <a:pt x="1320" y="6467"/>
                      <a:pt x="1370" y="6433"/>
                      <a:pt x="1353" y="6417"/>
                    </a:cubicBezTo>
                    <a:cubicBezTo>
                      <a:pt x="1320" y="6417"/>
                      <a:pt x="1337" y="6417"/>
                      <a:pt x="1337" y="6433"/>
                    </a:cubicBezTo>
                    <a:cubicBezTo>
                      <a:pt x="1303" y="6383"/>
                      <a:pt x="1220" y="6383"/>
                      <a:pt x="1186" y="6367"/>
                    </a:cubicBezTo>
                    <a:cubicBezTo>
                      <a:pt x="1186" y="6383"/>
                      <a:pt x="1153" y="6417"/>
                      <a:pt x="1153" y="6367"/>
                    </a:cubicBezTo>
                    <a:cubicBezTo>
                      <a:pt x="1136" y="6383"/>
                      <a:pt x="1136" y="6400"/>
                      <a:pt x="1103" y="6400"/>
                    </a:cubicBezTo>
                    <a:cubicBezTo>
                      <a:pt x="1120" y="6417"/>
                      <a:pt x="1136" y="6433"/>
                      <a:pt x="1120" y="6467"/>
                    </a:cubicBezTo>
                    <a:cubicBezTo>
                      <a:pt x="1153" y="6483"/>
                      <a:pt x="1186" y="6500"/>
                      <a:pt x="1203" y="6534"/>
                    </a:cubicBezTo>
                    <a:close/>
                    <a:moveTo>
                      <a:pt x="1404" y="5548"/>
                    </a:moveTo>
                    <a:lnTo>
                      <a:pt x="1404" y="5514"/>
                    </a:lnTo>
                    <a:cubicBezTo>
                      <a:pt x="1387" y="5531"/>
                      <a:pt x="1387" y="5481"/>
                      <a:pt x="1404" y="5481"/>
                    </a:cubicBezTo>
                    <a:cubicBezTo>
                      <a:pt x="1404" y="5531"/>
                      <a:pt x="1437" y="5464"/>
                      <a:pt x="1454" y="5498"/>
                    </a:cubicBezTo>
                    <a:cubicBezTo>
                      <a:pt x="1437" y="5498"/>
                      <a:pt x="1437" y="5531"/>
                      <a:pt x="1454" y="5531"/>
                    </a:cubicBezTo>
                    <a:cubicBezTo>
                      <a:pt x="1420" y="5531"/>
                      <a:pt x="1437" y="5548"/>
                      <a:pt x="1404" y="5548"/>
                    </a:cubicBezTo>
                    <a:close/>
                    <a:moveTo>
                      <a:pt x="1437" y="5481"/>
                    </a:moveTo>
                    <a:cubicBezTo>
                      <a:pt x="1454" y="5448"/>
                      <a:pt x="1521" y="5464"/>
                      <a:pt x="1487" y="5431"/>
                    </a:cubicBezTo>
                    <a:cubicBezTo>
                      <a:pt x="1521" y="5464"/>
                      <a:pt x="1537" y="5414"/>
                      <a:pt x="1571" y="5448"/>
                    </a:cubicBezTo>
                    <a:cubicBezTo>
                      <a:pt x="1571" y="5397"/>
                      <a:pt x="1521" y="5331"/>
                      <a:pt x="1587" y="5314"/>
                    </a:cubicBezTo>
                    <a:cubicBezTo>
                      <a:pt x="1537" y="5280"/>
                      <a:pt x="1487" y="5381"/>
                      <a:pt x="1454" y="5331"/>
                    </a:cubicBezTo>
                    <a:cubicBezTo>
                      <a:pt x="1437" y="5364"/>
                      <a:pt x="1420" y="5397"/>
                      <a:pt x="1420" y="5431"/>
                    </a:cubicBezTo>
                    <a:cubicBezTo>
                      <a:pt x="1437" y="5431"/>
                      <a:pt x="1437" y="5397"/>
                      <a:pt x="1437" y="5414"/>
                    </a:cubicBezTo>
                    <a:cubicBezTo>
                      <a:pt x="1454" y="5431"/>
                      <a:pt x="1437" y="5381"/>
                      <a:pt x="1454" y="5364"/>
                    </a:cubicBezTo>
                    <a:cubicBezTo>
                      <a:pt x="1470" y="5364"/>
                      <a:pt x="1470" y="5381"/>
                      <a:pt x="1487" y="5381"/>
                    </a:cubicBezTo>
                    <a:cubicBezTo>
                      <a:pt x="1470" y="5414"/>
                      <a:pt x="1437" y="5431"/>
                      <a:pt x="1437" y="5481"/>
                    </a:cubicBezTo>
                    <a:close/>
                    <a:moveTo>
                      <a:pt x="434" y="4946"/>
                    </a:moveTo>
                    <a:cubicBezTo>
                      <a:pt x="418" y="4963"/>
                      <a:pt x="401" y="4980"/>
                      <a:pt x="401" y="4996"/>
                    </a:cubicBezTo>
                    <a:cubicBezTo>
                      <a:pt x="418" y="4996"/>
                      <a:pt x="418" y="4980"/>
                      <a:pt x="434" y="4980"/>
                    </a:cubicBezTo>
                    <a:close/>
                    <a:moveTo>
                      <a:pt x="7435" y="1437"/>
                    </a:moveTo>
                    <a:cubicBezTo>
                      <a:pt x="7419" y="1421"/>
                      <a:pt x="7419" y="1404"/>
                      <a:pt x="7402" y="1404"/>
                    </a:cubicBezTo>
                    <a:cubicBezTo>
                      <a:pt x="7402" y="1404"/>
                      <a:pt x="7385" y="1404"/>
                      <a:pt x="7385" y="1404"/>
                    </a:cubicBezTo>
                    <a:cubicBezTo>
                      <a:pt x="7402" y="1387"/>
                      <a:pt x="7402" y="1387"/>
                      <a:pt x="7402" y="1371"/>
                    </a:cubicBezTo>
                    <a:cubicBezTo>
                      <a:pt x="7419" y="1371"/>
                      <a:pt x="7452" y="1421"/>
                      <a:pt x="7435" y="1437"/>
                    </a:cubicBezTo>
                    <a:close/>
                    <a:moveTo>
                      <a:pt x="5313" y="6082"/>
                    </a:moveTo>
                    <a:cubicBezTo>
                      <a:pt x="5330" y="6133"/>
                      <a:pt x="5330" y="6116"/>
                      <a:pt x="5363" y="6133"/>
                    </a:cubicBezTo>
                    <a:cubicBezTo>
                      <a:pt x="5397" y="6116"/>
                      <a:pt x="5414" y="6099"/>
                      <a:pt x="5414" y="6066"/>
                    </a:cubicBezTo>
                    <a:cubicBezTo>
                      <a:pt x="5497" y="6066"/>
                      <a:pt x="5430" y="6183"/>
                      <a:pt x="5480" y="6149"/>
                    </a:cubicBezTo>
                    <a:lnTo>
                      <a:pt x="5480" y="6199"/>
                    </a:lnTo>
                    <a:cubicBezTo>
                      <a:pt x="5430" y="6250"/>
                      <a:pt x="5330" y="6233"/>
                      <a:pt x="5347" y="6149"/>
                    </a:cubicBezTo>
                    <a:cubicBezTo>
                      <a:pt x="5297" y="6166"/>
                      <a:pt x="5280" y="6133"/>
                      <a:pt x="5247" y="6116"/>
                    </a:cubicBezTo>
                    <a:cubicBezTo>
                      <a:pt x="5280" y="6099"/>
                      <a:pt x="5280" y="6099"/>
                      <a:pt x="5313" y="6082"/>
                    </a:cubicBezTo>
                    <a:close/>
                    <a:moveTo>
                      <a:pt x="5731" y="5381"/>
                    </a:moveTo>
                    <a:cubicBezTo>
                      <a:pt x="5714" y="5381"/>
                      <a:pt x="5698" y="5381"/>
                      <a:pt x="5698" y="5364"/>
                    </a:cubicBezTo>
                    <a:cubicBezTo>
                      <a:pt x="5681" y="5397"/>
                      <a:pt x="5698" y="5464"/>
                      <a:pt x="5748" y="5448"/>
                    </a:cubicBezTo>
                    <a:lnTo>
                      <a:pt x="5748" y="5414"/>
                    </a:lnTo>
                    <a:cubicBezTo>
                      <a:pt x="5764" y="5397"/>
                      <a:pt x="5748" y="5464"/>
                      <a:pt x="5781" y="5448"/>
                    </a:cubicBezTo>
                    <a:cubicBezTo>
                      <a:pt x="5781" y="5431"/>
                      <a:pt x="5781" y="5431"/>
                      <a:pt x="5764" y="5431"/>
                    </a:cubicBezTo>
                    <a:cubicBezTo>
                      <a:pt x="5848" y="5331"/>
                      <a:pt x="5815" y="5247"/>
                      <a:pt x="5748" y="5180"/>
                    </a:cubicBezTo>
                    <a:cubicBezTo>
                      <a:pt x="5748" y="5247"/>
                      <a:pt x="5748" y="5331"/>
                      <a:pt x="5731" y="5381"/>
                    </a:cubicBezTo>
                    <a:close/>
                    <a:moveTo>
                      <a:pt x="6901" y="702"/>
                    </a:moveTo>
                    <a:cubicBezTo>
                      <a:pt x="6867" y="702"/>
                      <a:pt x="6901" y="719"/>
                      <a:pt x="6884" y="736"/>
                    </a:cubicBezTo>
                    <a:cubicBezTo>
                      <a:pt x="6867" y="736"/>
                      <a:pt x="6867" y="719"/>
                      <a:pt x="6867" y="719"/>
                    </a:cubicBezTo>
                    <a:cubicBezTo>
                      <a:pt x="6851" y="736"/>
                      <a:pt x="6834" y="786"/>
                      <a:pt x="6817" y="769"/>
                    </a:cubicBezTo>
                    <a:cubicBezTo>
                      <a:pt x="6817" y="736"/>
                      <a:pt x="6834" y="752"/>
                      <a:pt x="6817" y="736"/>
                    </a:cubicBezTo>
                    <a:cubicBezTo>
                      <a:pt x="6851" y="736"/>
                      <a:pt x="6851" y="702"/>
                      <a:pt x="6867" y="702"/>
                    </a:cubicBezTo>
                    <a:cubicBezTo>
                      <a:pt x="6867" y="652"/>
                      <a:pt x="6817" y="702"/>
                      <a:pt x="6851" y="669"/>
                    </a:cubicBezTo>
                    <a:cubicBezTo>
                      <a:pt x="6851" y="652"/>
                      <a:pt x="6867" y="686"/>
                      <a:pt x="6884" y="669"/>
                    </a:cubicBezTo>
                    <a:cubicBezTo>
                      <a:pt x="6867" y="719"/>
                      <a:pt x="6884" y="669"/>
                      <a:pt x="6901" y="702"/>
                    </a:cubicBezTo>
                    <a:close/>
                    <a:moveTo>
                      <a:pt x="7285" y="1270"/>
                    </a:moveTo>
                    <a:cubicBezTo>
                      <a:pt x="7285" y="1270"/>
                      <a:pt x="7285" y="1254"/>
                      <a:pt x="7285" y="1270"/>
                    </a:cubicBezTo>
                    <a:cubicBezTo>
                      <a:pt x="7268" y="1287"/>
                      <a:pt x="7268" y="1337"/>
                      <a:pt x="7235" y="1321"/>
                    </a:cubicBezTo>
                    <a:cubicBezTo>
                      <a:pt x="7235" y="1371"/>
                      <a:pt x="7201" y="1371"/>
                      <a:pt x="7235" y="1387"/>
                    </a:cubicBezTo>
                    <a:cubicBezTo>
                      <a:pt x="7185" y="1404"/>
                      <a:pt x="7135" y="1421"/>
                      <a:pt x="7068" y="1421"/>
                    </a:cubicBezTo>
                    <a:cubicBezTo>
                      <a:pt x="7084" y="1304"/>
                      <a:pt x="7168" y="1304"/>
                      <a:pt x="7185" y="1220"/>
                    </a:cubicBezTo>
                    <a:cubicBezTo>
                      <a:pt x="7218" y="1220"/>
                      <a:pt x="7218" y="1204"/>
                      <a:pt x="7252" y="1204"/>
                    </a:cubicBezTo>
                    <a:cubicBezTo>
                      <a:pt x="7235" y="1270"/>
                      <a:pt x="7302" y="1237"/>
                      <a:pt x="7285" y="1270"/>
                    </a:cubicBezTo>
                    <a:close/>
                    <a:moveTo>
                      <a:pt x="7001" y="1972"/>
                    </a:moveTo>
                    <a:cubicBezTo>
                      <a:pt x="7001" y="1922"/>
                      <a:pt x="7018" y="1939"/>
                      <a:pt x="7034" y="1922"/>
                    </a:cubicBezTo>
                    <a:cubicBezTo>
                      <a:pt x="7018" y="1922"/>
                      <a:pt x="7001" y="1922"/>
                      <a:pt x="7001" y="1905"/>
                    </a:cubicBezTo>
                    <a:cubicBezTo>
                      <a:pt x="7034" y="1872"/>
                      <a:pt x="7034" y="1922"/>
                      <a:pt x="7034" y="1972"/>
                    </a:cubicBezTo>
                    <a:lnTo>
                      <a:pt x="7001" y="1972"/>
                    </a:lnTo>
                    <a:close/>
                    <a:moveTo>
                      <a:pt x="7452" y="1939"/>
                    </a:moveTo>
                    <a:cubicBezTo>
                      <a:pt x="7419" y="1972"/>
                      <a:pt x="7352" y="1989"/>
                      <a:pt x="7369" y="2022"/>
                    </a:cubicBezTo>
                    <a:cubicBezTo>
                      <a:pt x="7352" y="2022"/>
                      <a:pt x="7335" y="2022"/>
                      <a:pt x="7335" y="2039"/>
                    </a:cubicBezTo>
                    <a:cubicBezTo>
                      <a:pt x="7335" y="2006"/>
                      <a:pt x="7318" y="2006"/>
                      <a:pt x="7318" y="1972"/>
                    </a:cubicBezTo>
                    <a:cubicBezTo>
                      <a:pt x="7318" y="1972"/>
                      <a:pt x="7335" y="1989"/>
                      <a:pt x="7335" y="1989"/>
                    </a:cubicBezTo>
                    <a:cubicBezTo>
                      <a:pt x="7335" y="1972"/>
                      <a:pt x="7335" y="1955"/>
                      <a:pt x="7352" y="1939"/>
                    </a:cubicBezTo>
                    <a:cubicBezTo>
                      <a:pt x="7302" y="1939"/>
                      <a:pt x="7302" y="1939"/>
                      <a:pt x="7302" y="1889"/>
                    </a:cubicBezTo>
                    <a:cubicBezTo>
                      <a:pt x="7335" y="1872"/>
                      <a:pt x="7318" y="1922"/>
                      <a:pt x="7335" y="1922"/>
                    </a:cubicBezTo>
                    <a:cubicBezTo>
                      <a:pt x="7335" y="1889"/>
                      <a:pt x="7352" y="1905"/>
                      <a:pt x="7352" y="1872"/>
                    </a:cubicBezTo>
                    <a:cubicBezTo>
                      <a:pt x="7385" y="1889"/>
                      <a:pt x="7419" y="1889"/>
                      <a:pt x="7452" y="1905"/>
                    </a:cubicBezTo>
                    <a:lnTo>
                      <a:pt x="7452" y="1939"/>
                    </a:lnTo>
                    <a:close/>
                    <a:moveTo>
                      <a:pt x="6566" y="1755"/>
                    </a:moveTo>
                    <a:cubicBezTo>
                      <a:pt x="6617" y="1738"/>
                      <a:pt x="6600" y="1788"/>
                      <a:pt x="6650" y="1772"/>
                    </a:cubicBezTo>
                    <a:cubicBezTo>
                      <a:pt x="6650" y="1805"/>
                      <a:pt x="6650" y="1839"/>
                      <a:pt x="6633" y="1839"/>
                    </a:cubicBezTo>
                    <a:cubicBezTo>
                      <a:pt x="6633" y="1788"/>
                      <a:pt x="6600" y="1805"/>
                      <a:pt x="6566" y="1805"/>
                    </a:cubicBezTo>
                    <a:close/>
                    <a:moveTo>
                      <a:pt x="7218" y="5932"/>
                    </a:moveTo>
                    <a:cubicBezTo>
                      <a:pt x="7185" y="5932"/>
                      <a:pt x="7168" y="5882"/>
                      <a:pt x="7218" y="5882"/>
                    </a:cubicBezTo>
                    <a:cubicBezTo>
                      <a:pt x="7218" y="5899"/>
                      <a:pt x="7218" y="5915"/>
                      <a:pt x="7218" y="5932"/>
                    </a:cubicBezTo>
                    <a:close/>
                    <a:moveTo>
                      <a:pt x="7352" y="1354"/>
                    </a:moveTo>
                    <a:cubicBezTo>
                      <a:pt x="7352" y="1387"/>
                      <a:pt x="7318" y="1371"/>
                      <a:pt x="7302" y="1354"/>
                    </a:cubicBezTo>
                    <a:cubicBezTo>
                      <a:pt x="7285" y="1371"/>
                      <a:pt x="7335" y="1421"/>
                      <a:pt x="7335" y="1437"/>
                    </a:cubicBezTo>
                    <a:cubicBezTo>
                      <a:pt x="7369" y="1421"/>
                      <a:pt x="7335" y="1404"/>
                      <a:pt x="7385" y="1421"/>
                    </a:cubicBezTo>
                    <a:cubicBezTo>
                      <a:pt x="7369" y="1404"/>
                      <a:pt x="7369" y="1387"/>
                      <a:pt x="7352" y="1354"/>
                    </a:cubicBezTo>
                    <a:close/>
                    <a:moveTo>
                      <a:pt x="5247" y="6316"/>
                    </a:moveTo>
                    <a:cubicBezTo>
                      <a:pt x="5213" y="6266"/>
                      <a:pt x="5247" y="6250"/>
                      <a:pt x="5297" y="6199"/>
                    </a:cubicBezTo>
                    <a:cubicBezTo>
                      <a:pt x="5297" y="6166"/>
                      <a:pt x="5263" y="6166"/>
                      <a:pt x="5230" y="6149"/>
                    </a:cubicBezTo>
                    <a:cubicBezTo>
                      <a:pt x="5213" y="6233"/>
                      <a:pt x="5146" y="6149"/>
                      <a:pt x="5113" y="6199"/>
                    </a:cubicBezTo>
                    <a:cubicBezTo>
                      <a:pt x="5130" y="6250"/>
                      <a:pt x="5196" y="6266"/>
                      <a:pt x="5196" y="6350"/>
                    </a:cubicBezTo>
                    <a:cubicBezTo>
                      <a:pt x="5213" y="6350"/>
                      <a:pt x="5213" y="6316"/>
                      <a:pt x="5247" y="6316"/>
                    </a:cubicBezTo>
                    <a:close/>
                    <a:moveTo>
                      <a:pt x="6667" y="736"/>
                    </a:moveTo>
                    <a:cubicBezTo>
                      <a:pt x="6617" y="719"/>
                      <a:pt x="6533" y="719"/>
                      <a:pt x="6550" y="686"/>
                    </a:cubicBezTo>
                    <a:cubicBezTo>
                      <a:pt x="6566" y="686"/>
                      <a:pt x="6617" y="652"/>
                      <a:pt x="6650" y="635"/>
                    </a:cubicBezTo>
                    <a:cubicBezTo>
                      <a:pt x="6667" y="686"/>
                      <a:pt x="6683" y="686"/>
                      <a:pt x="6667" y="736"/>
                    </a:cubicBezTo>
                    <a:close/>
                    <a:moveTo>
                      <a:pt x="3676" y="736"/>
                    </a:moveTo>
                    <a:cubicBezTo>
                      <a:pt x="3659" y="769"/>
                      <a:pt x="3709" y="752"/>
                      <a:pt x="3709" y="786"/>
                    </a:cubicBezTo>
                    <a:cubicBezTo>
                      <a:pt x="3693" y="786"/>
                      <a:pt x="3659" y="819"/>
                      <a:pt x="3659" y="786"/>
                    </a:cubicBezTo>
                    <a:cubicBezTo>
                      <a:pt x="3693" y="786"/>
                      <a:pt x="3626" y="736"/>
                      <a:pt x="3676" y="736"/>
                    </a:cubicBezTo>
                    <a:close/>
                    <a:moveTo>
                      <a:pt x="6182" y="1738"/>
                    </a:moveTo>
                    <a:cubicBezTo>
                      <a:pt x="6182" y="1705"/>
                      <a:pt x="6216" y="1705"/>
                      <a:pt x="6232" y="1671"/>
                    </a:cubicBezTo>
                    <a:cubicBezTo>
                      <a:pt x="6249" y="1705"/>
                      <a:pt x="6232" y="1722"/>
                      <a:pt x="6249" y="1755"/>
                    </a:cubicBezTo>
                    <a:cubicBezTo>
                      <a:pt x="6216" y="1738"/>
                      <a:pt x="6216" y="1772"/>
                      <a:pt x="6199" y="1772"/>
                    </a:cubicBezTo>
                    <a:cubicBezTo>
                      <a:pt x="6199" y="1755"/>
                      <a:pt x="6199" y="1738"/>
                      <a:pt x="6182" y="1738"/>
                    </a:cubicBezTo>
                    <a:close/>
                    <a:moveTo>
                      <a:pt x="6065" y="234"/>
                    </a:moveTo>
                    <a:cubicBezTo>
                      <a:pt x="6032" y="218"/>
                      <a:pt x="6049" y="268"/>
                      <a:pt x="6032" y="268"/>
                    </a:cubicBezTo>
                    <a:cubicBezTo>
                      <a:pt x="5998" y="268"/>
                      <a:pt x="5982" y="251"/>
                      <a:pt x="5965" y="218"/>
                    </a:cubicBezTo>
                    <a:cubicBezTo>
                      <a:pt x="5998" y="201"/>
                      <a:pt x="6015" y="201"/>
                      <a:pt x="6049" y="168"/>
                    </a:cubicBezTo>
                    <a:cubicBezTo>
                      <a:pt x="6049" y="201"/>
                      <a:pt x="6065" y="201"/>
                      <a:pt x="6065" y="234"/>
                    </a:cubicBezTo>
                    <a:close/>
                    <a:moveTo>
                      <a:pt x="6015" y="402"/>
                    </a:moveTo>
                    <a:cubicBezTo>
                      <a:pt x="5998" y="385"/>
                      <a:pt x="6015" y="385"/>
                      <a:pt x="6015" y="368"/>
                    </a:cubicBezTo>
                    <a:cubicBezTo>
                      <a:pt x="6015" y="368"/>
                      <a:pt x="5998" y="351"/>
                      <a:pt x="5998" y="335"/>
                    </a:cubicBezTo>
                    <a:cubicBezTo>
                      <a:pt x="6015" y="335"/>
                      <a:pt x="6032" y="335"/>
                      <a:pt x="6032" y="335"/>
                    </a:cubicBezTo>
                    <a:cubicBezTo>
                      <a:pt x="6015" y="368"/>
                      <a:pt x="6049" y="368"/>
                      <a:pt x="6049" y="385"/>
                    </a:cubicBezTo>
                    <a:cubicBezTo>
                      <a:pt x="6032" y="385"/>
                      <a:pt x="6032" y="402"/>
                      <a:pt x="6015" y="402"/>
                    </a:cubicBezTo>
                    <a:close/>
                    <a:moveTo>
                      <a:pt x="6650" y="4996"/>
                    </a:moveTo>
                    <a:cubicBezTo>
                      <a:pt x="6700" y="4980"/>
                      <a:pt x="6717" y="5047"/>
                      <a:pt x="6683" y="5047"/>
                    </a:cubicBezTo>
                    <a:cubicBezTo>
                      <a:pt x="6667" y="5030"/>
                      <a:pt x="6650" y="5030"/>
                      <a:pt x="6650" y="4996"/>
                    </a:cubicBezTo>
                    <a:close/>
                    <a:moveTo>
                      <a:pt x="3876" y="1788"/>
                    </a:moveTo>
                    <a:cubicBezTo>
                      <a:pt x="3860" y="1822"/>
                      <a:pt x="3826" y="1822"/>
                      <a:pt x="3793" y="1855"/>
                    </a:cubicBezTo>
                    <a:cubicBezTo>
                      <a:pt x="3776" y="1822"/>
                      <a:pt x="3793" y="1805"/>
                      <a:pt x="3793" y="1788"/>
                    </a:cubicBezTo>
                    <a:close/>
                    <a:moveTo>
                      <a:pt x="3659" y="953"/>
                    </a:moveTo>
                    <a:cubicBezTo>
                      <a:pt x="3642" y="936"/>
                      <a:pt x="3626" y="936"/>
                      <a:pt x="3642" y="903"/>
                    </a:cubicBezTo>
                    <a:cubicBezTo>
                      <a:pt x="3659" y="920"/>
                      <a:pt x="3693" y="886"/>
                      <a:pt x="3659" y="869"/>
                    </a:cubicBezTo>
                    <a:cubicBezTo>
                      <a:pt x="3693" y="869"/>
                      <a:pt x="3693" y="836"/>
                      <a:pt x="3726" y="836"/>
                    </a:cubicBezTo>
                    <a:cubicBezTo>
                      <a:pt x="3743" y="903"/>
                      <a:pt x="3776" y="853"/>
                      <a:pt x="3810" y="836"/>
                    </a:cubicBezTo>
                    <a:cubicBezTo>
                      <a:pt x="3810" y="869"/>
                      <a:pt x="3810" y="953"/>
                      <a:pt x="3793" y="920"/>
                    </a:cubicBezTo>
                    <a:cubicBezTo>
                      <a:pt x="3793" y="869"/>
                      <a:pt x="3726" y="869"/>
                      <a:pt x="3693" y="903"/>
                    </a:cubicBezTo>
                    <a:cubicBezTo>
                      <a:pt x="3693" y="903"/>
                      <a:pt x="3693" y="903"/>
                      <a:pt x="3693" y="920"/>
                    </a:cubicBezTo>
                    <a:cubicBezTo>
                      <a:pt x="3743" y="920"/>
                      <a:pt x="3759" y="953"/>
                      <a:pt x="3793" y="986"/>
                    </a:cubicBezTo>
                    <a:close/>
                    <a:moveTo>
                      <a:pt x="3910" y="1003"/>
                    </a:moveTo>
                    <a:cubicBezTo>
                      <a:pt x="3910" y="986"/>
                      <a:pt x="3960" y="1020"/>
                      <a:pt x="3943" y="970"/>
                    </a:cubicBezTo>
                    <a:cubicBezTo>
                      <a:pt x="3977" y="970"/>
                      <a:pt x="4010" y="1003"/>
                      <a:pt x="4027" y="1020"/>
                    </a:cubicBezTo>
                    <a:close/>
                    <a:moveTo>
                      <a:pt x="3910" y="519"/>
                    </a:moveTo>
                    <a:cubicBezTo>
                      <a:pt x="3927" y="485"/>
                      <a:pt x="3910" y="435"/>
                      <a:pt x="3943" y="468"/>
                    </a:cubicBezTo>
                    <a:cubicBezTo>
                      <a:pt x="3943" y="468"/>
                      <a:pt x="3943" y="452"/>
                      <a:pt x="3943" y="435"/>
                    </a:cubicBezTo>
                    <a:cubicBezTo>
                      <a:pt x="3893" y="435"/>
                      <a:pt x="3910" y="468"/>
                      <a:pt x="3876" y="468"/>
                    </a:cubicBezTo>
                    <a:cubicBezTo>
                      <a:pt x="3876" y="502"/>
                      <a:pt x="3893" y="502"/>
                      <a:pt x="3910" y="519"/>
                    </a:cubicBezTo>
                    <a:close/>
                    <a:moveTo>
                      <a:pt x="4010" y="736"/>
                    </a:moveTo>
                    <a:cubicBezTo>
                      <a:pt x="4027" y="719"/>
                      <a:pt x="4010" y="669"/>
                      <a:pt x="4010" y="669"/>
                    </a:cubicBezTo>
                    <a:cubicBezTo>
                      <a:pt x="4027" y="669"/>
                      <a:pt x="4027" y="669"/>
                      <a:pt x="4044" y="669"/>
                    </a:cubicBezTo>
                    <a:cubicBezTo>
                      <a:pt x="4044" y="635"/>
                      <a:pt x="4060" y="602"/>
                      <a:pt x="4060" y="569"/>
                    </a:cubicBezTo>
                    <a:cubicBezTo>
                      <a:pt x="4010" y="585"/>
                      <a:pt x="3993" y="635"/>
                      <a:pt x="3960" y="669"/>
                    </a:cubicBezTo>
                    <a:cubicBezTo>
                      <a:pt x="3960" y="686"/>
                      <a:pt x="3977" y="686"/>
                      <a:pt x="3977" y="669"/>
                    </a:cubicBezTo>
                    <a:cubicBezTo>
                      <a:pt x="3993" y="669"/>
                      <a:pt x="4010" y="702"/>
                      <a:pt x="4010" y="736"/>
                    </a:cubicBezTo>
                    <a:close/>
                    <a:moveTo>
                      <a:pt x="4094" y="819"/>
                    </a:moveTo>
                    <a:cubicBezTo>
                      <a:pt x="4094" y="853"/>
                      <a:pt x="4077" y="853"/>
                      <a:pt x="4044" y="853"/>
                    </a:cubicBezTo>
                    <a:cubicBezTo>
                      <a:pt x="4060" y="819"/>
                      <a:pt x="4010" y="836"/>
                      <a:pt x="4010" y="819"/>
                    </a:cubicBezTo>
                    <a:cubicBezTo>
                      <a:pt x="3993" y="819"/>
                      <a:pt x="4010" y="853"/>
                      <a:pt x="3993" y="869"/>
                    </a:cubicBezTo>
                    <a:cubicBezTo>
                      <a:pt x="3960" y="819"/>
                      <a:pt x="4027" y="836"/>
                      <a:pt x="4010" y="786"/>
                    </a:cubicBezTo>
                    <a:cubicBezTo>
                      <a:pt x="3993" y="786"/>
                      <a:pt x="3993" y="803"/>
                      <a:pt x="3977" y="786"/>
                    </a:cubicBezTo>
                    <a:cubicBezTo>
                      <a:pt x="4010" y="769"/>
                      <a:pt x="4060" y="686"/>
                      <a:pt x="4044" y="736"/>
                    </a:cubicBezTo>
                    <a:cubicBezTo>
                      <a:pt x="4044" y="736"/>
                      <a:pt x="4044" y="736"/>
                      <a:pt x="4044" y="736"/>
                    </a:cubicBezTo>
                    <a:cubicBezTo>
                      <a:pt x="4060" y="786"/>
                      <a:pt x="4060" y="786"/>
                      <a:pt x="4027" y="819"/>
                    </a:cubicBezTo>
                    <a:cubicBezTo>
                      <a:pt x="4044" y="803"/>
                      <a:pt x="4077" y="803"/>
                      <a:pt x="4094" y="819"/>
                    </a:cubicBezTo>
                    <a:close/>
                    <a:moveTo>
                      <a:pt x="6065" y="4846"/>
                    </a:moveTo>
                    <a:cubicBezTo>
                      <a:pt x="6082" y="4863"/>
                      <a:pt x="6099" y="4896"/>
                      <a:pt x="6099" y="4913"/>
                    </a:cubicBezTo>
                    <a:cubicBezTo>
                      <a:pt x="6082" y="4946"/>
                      <a:pt x="6049" y="4896"/>
                      <a:pt x="6015" y="4930"/>
                    </a:cubicBezTo>
                    <a:cubicBezTo>
                      <a:pt x="6049" y="4863"/>
                      <a:pt x="6049" y="4879"/>
                      <a:pt x="6065" y="4846"/>
                    </a:cubicBezTo>
                    <a:close/>
                    <a:moveTo>
                      <a:pt x="6867" y="769"/>
                    </a:moveTo>
                    <a:cubicBezTo>
                      <a:pt x="6867" y="786"/>
                      <a:pt x="6901" y="786"/>
                      <a:pt x="6901" y="819"/>
                    </a:cubicBezTo>
                    <a:cubicBezTo>
                      <a:pt x="6901" y="786"/>
                      <a:pt x="6917" y="752"/>
                      <a:pt x="6934" y="719"/>
                    </a:cubicBezTo>
                    <a:cubicBezTo>
                      <a:pt x="6901" y="719"/>
                      <a:pt x="6901" y="769"/>
                      <a:pt x="6867" y="769"/>
                    </a:cubicBezTo>
                    <a:close/>
                    <a:moveTo>
                      <a:pt x="6817" y="702"/>
                    </a:moveTo>
                    <a:cubicBezTo>
                      <a:pt x="6817" y="686"/>
                      <a:pt x="6800" y="669"/>
                      <a:pt x="6784" y="669"/>
                    </a:cubicBezTo>
                    <a:cubicBezTo>
                      <a:pt x="6784" y="702"/>
                      <a:pt x="6750" y="702"/>
                      <a:pt x="6750" y="736"/>
                    </a:cubicBezTo>
                    <a:cubicBezTo>
                      <a:pt x="6767" y="736"/>
                      <a:pt x="6750" y="836"/>
                      <a:pt x="6767" y="869"/>
                    </a:cubicBezTo>
                    <a:cubicBezTo>
                      <a:pt x="6834" y="836"/>
                      <a:pt x="6784" y="702"/>
                      <a:pt x="6817" y="702"/>
                    </a:cubicBezTo>
                    <a:close/>
                    <a:moveTo>
                      <a:pt x="6333" y="1889"/>
                    </a:moveTo>
                    <a:cubicBezTo>
                      <a:pt x="6333" y="1889"/>
                      <a:pt x="6316" y="1889"/>
                      <a:pt x="6316" y="1872"/>
                    </a:cubicBezTo>
                    <a:lnTo>
                      <a:pt x="6366" y="1872"/>
                    </a:lnTo>
                    <a:lnTo>
                      <a:pt x="6366" y="1922"/>
                    </a:lnTo>
                    <a:cubicBezTo>
                      <a:pt x="6333" y="1939"/>
                      <a:pt x="6366" y="1889"/>
                      <a:pt x="6333" y="1889"/>
                    </a:cubicBezTo>
                    <a:close/>
                    <a:moveTo>
                      <a:pt x="6483" y="686"/>
                    </a:moveTo>
                    <a:cubicBezTo>
                      <a:pt x="6466" y="686"/>
                      <a:pt x="6466" y="702"/>
                      <a:pt x="6466" y="719"/>
                    </a:cubicBezTo>
                    <a:cubicBezTo>
                      <a:pt x="6466" y="719"/>
                      <a:pt x="6483" y="719"/>
                      <a:pt x="6483" y="736"/>
                    </a:cubicBezTo>
                    <a:cubicBezTo>
                      <a:pt x="6433" y="702"/>
                      <a:pt x="6416" y="752"/>
                      <a:pt x="6399" y="702"/>
                    </a:cubicBezTo>
                    <a:cubicBezTo>
                      <a:pt x="6416" y="702"/>
                      <a:pt x="6450" y="652"/>
                      <a:pt x="6483" y="686"/>
                    </a:cubicBezTo>
                    <a:close/>
                    <a:moveTo>
                      <a:pt x="6282" y="385"/>
                    </a:moveTo>
                    <a:cubicBezTo>
                      <a:pt x="6232" y="385"/>
                      <a:pt x="6216" y="368"/>
                      <a:pt x="6216" y="385"/>
                    </a:cubicBezTo>
                    <a:cubicBezTo>
                      <a:pt x="6216" y="335"/>
                      <a:pt x="6182" y="351"/>
                      <a:pt x="6182" y="318"/>
                    </a:cubicBezTo>
                    <a:cubicBezTo>
                      <a:pt x="6216" y="301"/>
                      <a:pt x="6249" y="318"/>
                      <a:pt x="6282" y="351"/>
                    </a:cubicBezTo>
                    <a:cubicBezTo>
                      <a:pt x="6266" y="351"/>
                      <a:pt x="6282" y="368"/>
                      <a:pt x="6282" y="385"/>
                    </a:cubicBezTo>
                    <a:close/>
                    <a:moveTo>
                      <a:pt x="6299" y="986"/>
                    </a:moveTo>
                    <a:cubicBezTo>
                      <a:pt x="6316" y="986"/>
                      <a:pt x="6333" y="986"/>
                      <a:pt x="6333" y="970"/>
                    </a:cubicBezTo>
                    <a:cubicBezTo>
                      <a:pt x="6333" y="1053"/>
                      <a:pt x="6249" y="1020"/>
                      <a:pt x="6299" y="1070"/>
                    </a:cubicBezTo>
                    <a:cubicBezTo>
                      <a:pt x="6232" y="1053"/>
                      <a:pt x="6232" y="1053"/>
                      <a:pt x="6199" y="1053"/>
                    </a:cubicBezTo>
                    <a:cubicBezTo>
                      <a:pt x="6216" y="1053"/>
                      <a:pt x="6199" y="1036"/>
                      <a:pt x="6199" y="1020"/>
                    </a:cubicBezTo>
                    <a:cubicBezTo>
                      <a:pt x="6249" y="1036"/>
                      <a:pt x="6249" y="1020"/>
                      <a:pt x="6299" y="1003"/>
                    </a:cubicBezTo>
                    <a:cubicBezTo>
                      <a:pt x="6282" y="970"/>
                      <a:pt x="6266" y="953"/>
                      <a:pt x="6282" y="920"/>
                    </a:cubicBezTo>
                    <a:cubicBezTo>
                      <a:pt x="6316" y="903"/>
                      <a:pt x="6316" y="936"/>
                      <a:pt x="6333" y="936"/>
                    </a:cubicBezTo>
                    <a:cubicBezTo>
                      <a:pt x="6349" y="970"/>
                      <a:pt x="6299" y="936"/>
                      <a:pt x="6299" y="986"/>
                    </a:cubicBezTo>
                    <a:close/>
                    <a:moveTo>
                      <a:pt x="6399" y="1955"/>
                    </a:moveTo>
                    <a:cubicBezTo>
                      <a:pt x="6383" y="1989"/>
                      <a:pt x="6450" y="1989"/>
                      <a:pt x="6416" y="2006"/>
                    </a:cubicBezTo>
                    <a:cubicBezTo>
                      <a:pt x="6383" y="1972"/>
                      <a:pt x="6433" y="2022"/>
                      <a:pt x="6416" y="2039"/>
                    </a:cubicBezTo>
                    <a:cubicBezTo>
                      <a:pt x="6383" y="2022"/>
                      <a:pt x="6399" y="2056"/>
                      <a:pt x="6366" y="2072"/>
                    </a:cubicBezTo>
                    <a:cubicBezTo>
                      <a:pt x="6366" y="2039"/>
                      <a:pt x="6349" y="2056"/>
                      <a:pt x="6333" y="2072"/>
                    </a:cubicBezTo>
                    <a:cubicBezTo>
                      <a:pt x="6333" y="2022"/>
                      <a:pt x="6316" y="2022"/>
                      <a:pt x="6333" y="1989"/>
                    </a:cubicBezTo>
                    <a:cubicBezTo>
                      <a:pt x="6366" y="1972"/>
                      <a:pt x="6366" y="2006"/>
                      <a:pt x="6399" y="2006"/>
                    </a:cubicBezTo>
                    <a:cubicBezTo>
                      <a:pt x="6399" y="1989"/>
                      <a:pt x="6383" y="1955"/>
                      <a:pt x="6399" y="1955"/>
                    </a:cubicBezTo>
                    <a:close/>
                    <a:moveTo>
                      <a:pt x="7135" y="6016"/>
                    </a:moveTo>
                    <a:cubicBezTo>
                      <a:pt x="7168" y="6016"/>
                      <a:pt x="7168" y="6032"/>
                      <a:pt x="7185" y="6016"/>
                    </a:cubicBezTo>
                    <a:cubicBezTo>
                      <a:pt x="7168" y="6082"/>
                      <a:pt x="7185" y="6116"/>
                      <a:pt x="7168" y="6149"/>
                    </a:cubicBezTo>
                    <a:cubicBezTo>
                      <a:pt x="7168" y="6133"/>
                      <a:pt x="7135" y="6116"/>
                      <a:pt x="7118" y="6133"/>
                    </a:cubicBezTo>
                    <a:cubicBezTo>
                      <a:pt x="7135" y="6099"/>
                      <a:pt x="7135" y="6066"/>
                      <a:pt x="7135" y="6016"/>
                    </a:cubicBezTo>
                    <a:close/>
                    <a:moveTo>
                      <a:pt x="7051" y="5047"/>
                    </a:moveTo>
                    <a:cubicBezTo>
                      <a:pt x="7051" y="5030"/>
                      <a:pt x="7051" y="5013"/>
                      <a:pt x="7084" y="5013"/>
                    </a:cubicBezTo>
                    <a:cubicBezTo>
                      <a:pt x="7084" y="5030"/>
                      <a:pt x="7101" y="5047"/>
                      <a:pt x="7101" y="5063"/>
                    </a:cubicBezTo>
                    <a:cubicBezTo>
                      <a:pt x="7084" y="5063"/>
                      <a:pt x="7084" y="5047"/>
                      <a:pt x="7051" y="5047"/>
                    </a:cubicBezTo>
                    <a:close/>
                    <a:moveTo>
                      <a:pt x="6901" y="1955"/>
                    </a:moveTo>
                    <a:cubicBezTo>
                      <a:pt x="6884" y="1922"/>
                      <a:pt x="6834" y="1905"/>
                      <a:pt x="6884" y="1889"/>
                    </a:cubicBezTo>
                    <a:cubicBezTo>
                      <a:pt x="6867" y="1889"/>
                      <a:pt x="6851" y="1872"/>
                      <a:pt x="6817" y="1872"/>
                    </a:cubicBezTo>
                    <a:cubicBezTo>
                      <a:pt x="6817" y="1855"/>
                      <a:pt x="6817" y="1822"/>
                      <a:pt x="6800" y="1805"/>
                    </a:cubicBezTo>
                    <a:cubicBezTo>
                      <a:pt x="6817" y="1805"/>
                      <a:pt x="6851" y="1772"/>
                      <a:pt x="6867" y="1805"/>
                    </a:cubicBezTo>
                    <a:cubicBezTo>
                      <a:pt x="6851" y="1805"/>
                      <a:pt x="6834" y="1788"/>
                      <a:pt x="6834" y="1805"/>
                    </a:cubicBezTo>
                    <a:cubicBezTo>
                      <a:pt x="6867" y="1805"/>
                      <a:pt x="6867" y="1872"/>
                      <a:pt x="6901" y="1839"/>
                    </a:cubicBezTo>
                    <a:cubicBezTo>
                      <a:pt x="6901" y="1905"/>
                      <a:pt x="6934" y="1889"/>
                      <a:pt x="6934" y="1939"/>
                    </a:cubicBezTo>
                    <a:cubicBezTo>
                      <a:pt x="6917" y="1922"/>
                      <a:pt x="6917" y="1955"/>
                      <a:pt x="6901" y="1955"/>
                    </a:cubicBezTo>
                    <a:close/>
                    <a:moveTo>
                      <a:pt x="7168" y="5715"/>
                    </a:moveTo>
                    <a:cubicBezTo>
                      <a:pt x="7135" y="5715"/>
                      <a:pt x="7118" y="5698"/>
                      <a:pt x="7101" y="5681"/>
                    </a:cubicBezTo>
                    <a:cubicBezTo>
                      <a:pt x="7101" y="5665"/>
                      <a:pt x="7101" y="5648"/>
                      <a:pt x="7101" y="5631"/>
                    </a:cubicBezTo>
                    <a:cubicBezTo>
                      <a:pt x="7135" y="5648"/>
                      <a:pt x="7135" y="5665"/>
                      <a:pt x="7168" y="5648"/>
                    </a:cubicBezTo>
                    <a:cubicBezTo>
                      <a:pt x="7168" y="5665"/>
                      <a:pt x="7168" y="5698"/>
                      <a:pt x="7168" y="5715"/>
                    </a:cubicBezTo>
                    <a:close/>
                    <a:moveTo>
                      <a:pt x="6951" y="351"/>
                    </a:moveTo>
                    <a:cubicBezTo>
                      <a:pt x="6984" y="368"/>
                      <a:pt x="6984" y="318"/>
                      <a:pt x="7001" y="335"/>
                    </a:cubicBezTo>
                    <a:cubicBezTo>
                      <a:pt x="7018" y="368"/>
                      <a:pt x="6951" y="418"/>
                      <a:pt x="6951" y="351"/>
                    </a:cubicBezTo>
                    <a:close/>
                    <a:moveTo>
                      <a:pt x="668" y="6483"/>
                    </a:moveTo>
                    <a:cubicBezTo>
                      <a:pt x="685" y="6500"/>
                      <a:pt x="735" y="6483"/>
                      <a:pt x="735" y="6534"/>
                    </a:cubicBezTo>
                    <a:cubicBezTo>
                      <a:pt x="752" y="6534"/>
                      <a:pt x="702" y="6467"/>
                      <a:pt x="769" y="6500"/>
                    </a:cubicBezTo>
                    <a:cubicBezTo>
                      <a:pt x="785" y="6467"/>
                      <a:pt x="769" y="6467"/>
                      <a:pt x="769" y="6450"/>
                    </a:cubicBezTo>
                    <a:cubicBezTo>
                      <a:pt x="802" y="6417"/>
                      <a:pt x="886" y="6450"/>
                      <a:pt x="902" y="6400"/>
                    </a:cubicBezTo>
                    <a:cubicBezTo>
                      <a:pt x="886" y="6383"/>
                      <a:pt x="852" y="6367"/>
                      <a:pt x="835" y="6350"/>
                    </a:cubicBezTo>
                    <a:cubicBezTo>
                      <a:pt x="819" y="6367"/>
                      <a:pt x="785" y="6367"/>
                      <a:pt x="785" y="6383"/>
                    </a:cubicBezTo>
                    <a:cubicBezTo>
                      <a:pt x="752" y="6383"/>
                      <a:pt x="735" y="6367"/>
                      <a:pt x="702" y="6350"/>
                    </a:cubicBezTo>
                    <a:cubicBezTo>
                      <a:pt x="702" y="6367"/>
                      <a:pt x="718" y="6400"/>
                      <a:pt x="652" y="6383"/>
                    </a:cubicBezTo>
                    <a:cubicBezTo>
                      <a:pt x="652" y="6433"/>
                      <a:pt x="668" y="6467"/>
                      <a:pt x="668" y="6483"/>
                    </a:cubicBezTo>
                    <a:close/>
                    <a:moveTo>
                      <a:pt x="4227" y="6082"/>
                    </a:moveTo>
                    <a:cubicBezTo>
                      <a:pt x="4261" y="6016"/>
                      <a:pt x="4160" y="6066"/>
                      <a:pt x="4177" y="5982"/>
                    </a:cubicBezTo>
                    <a:cubicBezTo>
                      <a:pt x="4227" y="5982"/>
                      <a:pt x="4227" y="5949"/>
                      <a:pt x="4277" y="5949"/>
                    </a:cubicBezTo>
                    <a:cubicBezTo>
                      <a:pt x="4277" y="5982"/>
                      <a:pt x="4277" y="6066"/>
                      <a:pt x="4227" y="6082"/>
                    </a:cubicBezTo>
                    <a:close/>
                    <a:moveTo>
                      <a:pt x="4311" y="4512"/>
                    </a:moveTo>
                    <a:cubicBezTo>
                      <a:pt x="4311" y="4545"/>
                      <a:pt x="4294" y="4545"/>
                      <a:pt x="4294" y="4562"/>
                    </a:cubicBezTo>
                    <a:cubicBezTo>
                      <a:pt x="4261" y="4562"/>
                      <a:pt x="4261" y="4545"/>
                      <a:pt x="4261" y="4512"/>
                    </a:cubicBezTo>
                    <a:cubicBezTo>
                      <a:pt x="4294" y="4512"/>
                      <a:pt x="4277" y="4545"/>
                      <a:pt x="4311" y="4512"/>
                    </a:cubicBezTo>
                    <a:close/>
                    <a:moveTo>
                      <a:pt x="4211" y="5364"/>
                    </a:moveTo>
                    <a:cubicBezTo>
                      <a:pt x="4160" y="5331"/>
                      <a:pt x="4194" y="5280"/>
                      <a:pt x="4160" y="5247"/>
                    </a:cubicBezTo>
                    <a:cubicBezTo>
                      <a:pt x="4160" y="5264"/>
                      <a:pt x="4127" y="5264"/>
                      <a:pt x="4110" y="5280"/>
                    </a:cubicBezTo>
                    <a:cubicBezTo>
                      <a:pt x="4110" y="5264"/>
                      <a:pt x="4110" y="5230"/>
                      <a:pt x="4110" y="5230"/>
                    </a:cubicBezTo>
                    <a:cubicBezTo>
                      <a:pt x="4110" y="5247"/>
                      <a:pt x="4144" y="5214"/>
                      <a:pt x="4144" y="5180"/>
                    </a:cubicBezTo>
                    <a:cubicBezTo>
                      <a:pt x="4160" y="5163"/>
                      <a:pt x="4177" y="5214"/>
                      <a:pt x="4177" y="5180"/>
                    </a:cubicBezTo>
                    <a:cubicBezTo>
                      <a:pt x="4144" y="5180"/>
                      <a:pt x="4211" y="5163"/>
                      <a:pt x="4177" y="5130"/>
                    </a:cubicBezTo>
                    <a:cubicBezTo>
                      <a:pt x="4077" y="5147"/>
                      <a:pt x="3993" y="5063"/>
                      <a:pt x="4010" y="4980"/>
                    </a:cubicBezTo>
                    <a:cubicBezTo>
                      <a:pt x="4027" y="4996"/>
                      <a:pt x="4044" y="4996"/>
                      <a:pt x="4060" y="4996"/>
                    </a:cubicBezTo>
                    <a:cubicBezTo>
                      <a:pt x="4044" y="4913"/>
                      <a:pt x="4060" y="4863"/>
                      <a:pt x="3977" y="4813"/>
                    </a:cubicBezTo>
                    <a:cubicBezTo>
                      <a:pt x="4044" y="4813"/>
                      <a:pt x="4110" y="4896"/>
                      <a:pt x="4160" y="4946"/>
                    </a:cubicBezTo>
                    <a:cubicBezTo>
                      <a:pt x="4110" y="4930"/>
                      <a:pt x="4127" y="4996"/>
                      <a:pt x="4094" y="4996"/>
                    </a:cubicBezTo>
                    <a:cubicBezTo>
                      <a:pt x="4144" y="5030"/>
                      <a:pt x="4177" y="5030"/>
                      <a:pt x="4211" y="5080"/>
                    </a:cubicBezTo>
                    <a:cubicBezTo>
                      <a:pt x="4244" y="5047"/>
                      <a:pt x="4294" y="5113"/>
                      <a:pt x="4311" y="5180"/>
                    </a:cubicBezTo>
                    <a:cubicBezTo>
                      <a:pt x="4227" y="5180"/>
                      <a:pt x="4277" y="5331"/>
                      <a:pt x="4211" y="5364"/>
                    </a:cubicBezTo>
                    <a:close/>
                    <a:moveTo>
                      <a:pt x="2891" y="5899"/>
                    </a:moveTo>
                    <a:cubicBezTo>
                      <a:pt x="2907" y="5932"/>
                      <a:pt x="2907" y="5932"/>
                      <a:pt x="2924" y="5949"/>
                    </a:cubicBezTo>
                    <a:cubicBezTo>
                      <a:pt x="2941" y="5915"/>
                      <a:pt x="2974" y="5982"/>
                      <a:pt x="2991" y="5949"/>
                    </a:cubicBezTo>
                    <a:cubicBezTo>
                      <a:pt x="2991" y="6016"/>
                      <a:pt x="3058" y="6016"/>
                      <a:pt x="3041" y="6082"/>
                    </a:cubicBezTo>
                    <a:cubicBezTo>
                      <a:pt x="2957" y="6082"/>
                      <a:pt x="2924" y="6049"/>
                      <a:pt x="2891" y="5999"/>
                    </a:cubicBezTo>
                    <a:cubicBezTo>
                      <a:pt x="2924" y="5982"/>
                      <a:pt x="2857" y="5932"/>
                      <a:pt x="2891" y="5899"/>
                    </a:cubicBezTo>
                    <a:close/>
                    <a:moveTo>
                      <a:pt x="4227" y="4679"/>
                    </a:moveTo>
                    <a:cubicBezTo>
                      <a:pt x="4261" y="4696"/>
                      <a:pt x="4244" y="4646"/>
                      <a:pt x="4277" y="4662"/>
                    </a:cubicBezTo>
                    <a:cubicBezTo>
                      <a:pt x="4294" y="4696"/>
                      <a:pt x="4311" y="4729"/>
                      <a:pt x="4277" y="4729"/>
                    </a:cubicBezTo>
                    <a:cubicBezTo>
                      <a:pt x="4294" y="4662"/>
                      <a:pt x="4244" y="4712"/>
                      <a:pt x="4227" y="4679"/>
                    </a:cubicBezTo>
                    <a:close/>
                    <a:moveTo>
                      <a:pt x="2540" y="5698"/>
                    </a:moveTo>
                    <a:cubicBezTo>
                      <a:pt x="2573" y="5681"/>
                      <a:pt x="2590" y="5748"/>
                      <a:pt x="2556" y="5748"/>
                    </a:cubicBezTo>
                    <a:cubicBezTo>
                      <a:pt x="2556" y="5732"/>
                      <a:pt x="2540" y="5732"/>
                      <a:pt x="2540" y="5698"/>
                    </a:cubicBezTo>
                    <a:close/>
                    <a:moveTo>
                      <a:pt x="2540" y="5464"/>
                    </a:moveTo>
                    <a:cubicBezTo>
                      <a:pt x="2523" y="5464"/>
                      <a:pt x="2540" y="5481"/>
                      <a:pt x="2523" y="5481"/>
                    </a:cubicBezTo>
                    <a:cubicBezTo>
                      <a:pt x="2523" y="5448"/>
                      <a:pt x="2490" y="5431"/>
                      <a:pt x="2523" y="5381"/>
                    </a:cubicBezTo>
                    <a:cubicBezTo>
                      <a:pt x="2540" y="5397"/>
                      <a:pt x="2556" y="5397"/>
                      <a:pt x="2573" y="5414"/>
                    </a:cubicBezTo>
                    <a:cubicBezTo>
                      <a:pt x="2540" y="5414"/>
                      <a:pt x="2506" y="5448"/>
                      <a:pt x="2540" y="5464"/>
                    </a:cubicBezTo>
                    <a:close/>
                    <a:moveTo>
                      <a:pt x="3893" y="5882"/>
                    </a:moveTo>
                    <a:cubicBezTo>
                      <a:pt x="3876" y="5899"/>
                      <a:pt x="3893" y="5932"/>
                      <a:pt x="3876" y="5949"/>
                    </a:cubicBezTo>
                    <a:cubicBezTo>
                      <a:pt x="3876" y="5932"/>
                      <a:pt x="3860" y="5915"/>
                      <a:pt x="3860" y="5882"/>
                    </a:cubicBezTo>
                    <a:cubicBezTo>
                      <a:pt x="3860" y="5882"/>
                      <a:pt x="3893" y="5865"/>
                      <a:pt x="3893" y="5882"/>
                    </a:cubicBezTo>
                    <a:close/>
                    <a:moveTo>
                      <a:pt x="3743" y="5247"/>
                    </a:moveTo>
                    <a:cubicBezTo>
                      <a:pt x="3743" y="5280"/>
                      <a:pt x="3776" y="5347"/>
                      <a:pt x="3743" y="5331"/>
                    </a:cubicBezTo>
                    <a:cubicBezTo>
                      <a:pt x="3743" y="5297"/>
                      <a:pt x="3726" y="5297"/>
                      <a:pt x="3709" y="5264"/>
                    </a:cubicBezTo>
                    <a:cubicBezTo>
                      <a:pt x="3726" y="5264"/>
                      <a:pt x="3743" y="5264"/>
                      <a:pt x="3743" y="5247"/>
                    </a:cubicBezTo>
                    <a:close/>
                    <a:moveTo>
                      <a:pt x="3910" y="4278"/>
                    </a:moveTo>
                    <a:cubicBezTo>
                      <a:pt x="3876" y="4278"/>
                      <a:pt x="3876" y="4295"/>
                      <a:pt x="3860" y="4278"/>
                    </a:cubicBezTo>
                    <a:cubicBezTo>
                      <a:pt x="3893" y="4245"/>
                      <a:pt x="3860" y="4228"/>
                      <a:pt x="3893" y="4194"/>
                    </a:cubicBezTo>
                    <a:cubicBezTo>
                      <a:pt x="3893" y="4228"/>
                      <a:pt x="3910" y="4228"/>
                      <a:pt x="3910" y="4278"/>
                    </a:cubicBezTo>
                    <a:close/>
                    <a:moveTo>
                      <a:pt x="3927" y="4361"/>
                    </a:moveTo>
                    <a:cubicBezTo>
                      <a:pt x="3960" y="4361"/>
                      <a:pt x="3943" y="4345"/>
                      <a:pt x="3977" y="4328"/>
                    </a:cubicBezTo>
                    <a:cubicBezTo>
                      <a:pt x="3977" y="4361"/>
                      <a:pt x="3993" y="4378"/>
                      <a:pt x="3993" y="4412"/>
                    </a:cubicBezTo>
                    <a:cubicBezTo>
                      <a:pt x="3960" y="4395"/>
                      <a:pt x="3943" y="4378"/>
                      <a:pt x="3927" y="4361"/>
                    </a:cubicBezTo>
                    <a:close/>
                    <a:moveTo>
                      <a:pt x="3826" y="3944"/>
                    </a:moveTo>
                    <a:cubicBezTo>
                      <a:pt x="3843" y="3927"/>
                      <a:pt x="3810" y="3927"/>
                      <a:pt x="3826" y="3910"/>
                    </a:cubicBezTo>
                    <a:cubicBezTo>
                      <a:pt x="3893" y="3944"/>
                      <a:pt x="3876" y="3944"/>
                      <a:pt x="3893" y="4027"/>
                    </a:cubicBezTo>
                    <a:lnTo>
                      <a:pt x="3860" y="4027"/>
                    </a:lnTo>
                    <a:cubicBezTo>
                      <a:pt x="3876" y="3977"/>
                      <a:pt x="3843" y="4011"/>
                      <a:pt x="3826" y="3977"/>
                    </a:cubicBezTo>
                    <a:cubicBezTo>
                      <a:pt x="3843" y="3960"/>
                      <a:pt x="3860" y="3960"/>
                      <a:pt x="3876" y="3944"/>
                    </a:cubicBezTo>
                    <a:cubicBezTo>
                      <a:pt x="3860" y="3927"/>
                      <a:pt x="3860" y="3944"/>
                      <a:pt x="3826" y="3944"/>
                    </a:cubicBezTo>
                    <a:close/>
                    <a:moveTo>
                      <a:pt x="3960" y="4879"/>
                    </a:moveTo>
                    <a:cubicBezTo>
                      <a:pt x="3910" y="4879"/>
                      <a:pt x="3943" y="4796"/>
                      <a:pt x="3893" y="4846"/>
                    </a:cubicBezTo>
                    <a:cubicBezTo>
                      <a:pt x="3910" y="4762"/>
                      <a:pt x="3893" y="4813"/>
                      <a:pt x="3876" y="4746"/>
                    </a:cubicBezTo>
                    <a:cubicBezTo>
                      <a:pt x="3893" y="4746"/>
                      <a:pt x="3910" y="4762"/>
                      <a:pt x="3910" y="4746"/>
                    </a:cubicBezTo>
                    <a:cubicBezTo>
                      <a:pt x="3910" y="4746"/>
                      <a:pt x="3893" y="4746"/>
                      <a:pt x="3910" y="4729"/>
                    </a:cubicBezTo>
                    <a:cubicBezTo>
                      <a:pt x="3943" y="4746"/>
                      <a:pt x="3943" y="4796"/>
                      <a:pt x="3910" y="4779"/>
                    </a:cubicBezTo>
                    <a:cubicBezTo>
                      <a:pt x="3943" y="4796"/>
                      <a:pt x="3943" y="4846"/>
                      <a:pt x="3960" y="4879"/>
                    </a:cubicBezTo>
                    <a:close/>
                    <a:moveTo>
                      <a:pt x="3626" y="5264"/>
                    </a:moveTo>
                    <a:cubicBezTo>
                      <a:pt x="3659" y="5247"/>
                      <a:pt x="3609" y="5247"/>
                      <a:pt x="3626" y="5214"/>
                    </a:cubicBezTo>
                    <a:cubicBezTo>
                      <a:pt x="3659" y="5247"/>
                      <a:pt x="3676" y="5264"/>
                      <a:pt x="3709" y="5230"/>
                    </a:cubicBezTo>
                    <a:cubicBezTo>
                      <a:pt x="3676" y="5214"/>
                      <a:pt x="3642" y="5180"/>
                      <a:pt x="3609" y="5163"/>
                    </a:cubicBezTo>
                    <a:cubicBezTo>
                      <a:pt x="3576" y="5197"/>
                      <a:pt x="3592" y="5230"/>
                      <a:pt x="3592" y="5280"/>
                    </a:cubicBezTo>
                    <a:cubicBezTo>
                      <a:pt x="3609" y="5280"/>
                      <a:pt x="3626" y="5230"/>
                      <a:pt x="3626" y="5264"/>
                    </a:cubicBezTo>
                    <a:close/>
                    <a:moveTo>
                      <a:pt x="3709" y="4044"/>
                    </a:moveTo>
                    <a:cubicBezTo>
                      <a:pt x="3709" y="4077"/>
                      <a:pt x="3743" y="4044"/>
                      <a:pt x="3743" y="4077"/>
                    </a:cubicBezTo>
                    <a:cubicBezTo>
                      <a:pt x="3726" y="4077"/>
                      <a:pt x="3726" y="4128"/>
                      <a:pt x="3709" y="4094"/>
                    </a:cubicBezTo>
                    <a:cubicBezTo>
                      <a:pt x="3726" y="4077"/>
                      <a:pt x="3676" y="4061"/>
                      <a:pt x="3659" y="4044"/>
                    </a:cubicBezTo>
                    <a:cubicBezTo>
                      <a:pt x="3659" y="4061"/>
                      <a:pt x="3642" y="4077"/>
                      <a:pt x="3642" y="4077"/>
                    </a:cubicBezTo>
                    <a:cubicBezTo>
                      <a:pt x="3626" y="4027"/>
                      <a:pt x="3676" y="4044"/>
                      <a:pt x="3709" y="4044"/>
                    </a:cubicBezTo>
                    <a:close/>
                    <a:moveTo>
                      <a:pt x="3676" y="3977"/>
                    </a:moveTo>
                    <a:cubicBezTo>
                      <a:pt x="3659" y="3944"/>
                      <a:pt x="3609" y="3960"/>
                      <a:pt x="3592" y="3977"/>
                    </a:cubicBezTo>
                    <a:cubicBezTo>
                      <a:pt x="3626" y="4011"/>
                      <a:pt x="3592" y="4011"/>
                      <a:pt x="3626" y="4044"/>
                    </a:cubicBezTo>
                    <a:cubicBezTo>
                      <a:pt x="3642" y="4044"/>
                      <a:pt x="3676" y="4044"/>
                      <a:pt x="3676" y="4011"/>
                    </a:cubicBezTo>
                    <a:cubicBezTo>
                      <a:pt x="3642" y="4011"/>
                      <a:pt x="3659" y="3977"/>
                      <a:pt x="3642" y="3977"/>
                    </a:cubicBezTo>
                    <a:cubicBezTo>
                      <a:pt x="3642" y="3960"/>
                      <a:pt x="3659" y="3994"/>
                      <a:pt x="3676" y="3977"/>
                    </a:cubicBezTo>
                    <a:close/>
                    <a:moveTo>
                      <a:pt x="3726" y="4194"/>
                    </a:moveTo>
                    <a:cubicBezTo>
                      <a:pt x="3743" y="4178"/>
                      <a:pt x="3743" y="4094"/>
                      <a:pt x="3693" y="4111"/>
                    </a:cubicBezTo>
                    <a:cubicBezTo>
                      <a:pt x="3726" y="4144"/>
                      <a:pt x="3676" y="4178"/>
                      <a:pt x="3693" y="4211"/>
                    </a:cubicBezTo>
                    <a:cubicBezTo>
                      <a:pt x="3709" y="4211"/>
                      <a:pt x="3709" y="4161"/>
                      <a:pt x="3726" y="4194"/>
                    </a:cubicBezTo>
                    <a:close/>
                    <a:moveTo>
                      <a:pt x="3676" y="4161"/>
                    </a:moveTo>
                    <a:cubicBezTo>
                      <a:pt x="3693" y="4211"/>
                      <a:pt x="3642" y="4245"/>
                      <a:pt x="3659" y="4311"/>
                    </a:cubicBezTo>
                    <a:cubicBezTo>
                      <a:pt x="3642" y="4328"/>
                      <a:pt x="3609" y="4328"/>
                      <a:pt x="3592" y="4328"/>
                    </a:cubicBezTo>
                    <a:cubicBezTo>
                      <a:pt x="3609" y="4261"/>
                      <a:pt x="3559" y="4245"/>
                      <a:pt x="3576" y="4161"/>
                    </a:cubicBezTo>
                    <a:cubicBezTo>
                      <a:pt x="3626" y="4144"/>
                      <a:pt x="3626" y="4194"/>
                      <a:pt x="3676" y="4161"/>
                    </a:cubicBezTo>
                    <a:close/>
                    <a:moveTo>
                      <a:pt x="3576" y="5347"/>
                    </a:moveTo>
                    <a:cubicBezTo>
                      <a:pt x="3592" y="5331"/>
                      <a:pt x="3592" y="5331"/>
                      <a:pt x="3609" y="5314"/>
                    </a:cubicBezTo>
                    <a:cubicBezTo>
                      <a:pt x="3609" y="5381"/>
                      <a:pt x="3676" y="5364"/>
                      <a:pt x="3676" y="5414"/>
                    </a:cubicBezTo>
                    <a:cubicBezTo>
                      <a:pt x="3609" y="5414"/>
                      <a:pt x="3626" y="5347"/>
                      <a:pt x="3576" y="5347"/>
                    </a:cubicBezTo>
                    <a:close/>
                    <a:moveTo>
                      <a:pt x="3609" y="4879"/>
                    </a:moveTo>
                    <a:cubicBezTo>
                      <a:pt x="3592" y="4896"/>
                      <a:pt x="3609" y="4946"/>
                      <a:pt x="3576" y="4930"/>
                    </a:cubicBezTo>
                    <a:cubicBezTo>
                      <a:pt x="3576" y="4963"/>
                      <a:pt x="3592" y="4996"/>
                      <a:pt x="3592" y="5013"/>
                    </a:cubicBezTo>
                    <a:cubicBezTo>
                      <a:pt x="3676" y="4996"/>
                      <a:pt x="3676" y="5030"/>
                      <a:pt x="3726" y="5013"/>
                    </a:cubicBezTo>
                    <a:cubicBezTo>
                      <a:pt x="3743" y="5030"/>
                      <a:pt x="3743" y="5047"/>
                      <a:pt x="3759" y="5080"/>
                    </a:cubicBezTo>
                    <a:cubicBezTo>
                      <a:pt x="3810" y="5063"/>
                      <a:pt x="3810" y="5030"/>
                      <a:pt x="3876" y="5030"/>
                    </a:cubicBezTo>
                    <a:cubicBezTo>
                      <a:pt x="3843" y="5080"/>
                      <a:pt x="3893" y="5047"/>
                      <a:pt x="3893" y="5097"/>
                    </a:cubicBezTo>
                    <a:cubicBezTo>
                      <a:pt x="3993" y="5063"/>
                      <a:pt x="3960" y="5030"/>
                      <a:pt x="3927" y="4946"/>
                    </a:cubicBezTo>
                    <a:cubicBezTo>
                      <a:pt x="3927" y="4946"/>
                      <a:pt x="3893" y="4963"/>
                      <a:pt x="3910" y="4930"/>
                    </a:cubicBezTo>
                    <a:cubicBezTo>
                      <a:pt x="3876" y="4930"/>
                      <a:pt x="3893" y="4963"/>
                      <a:pt x="3876" y="4963"/>
                    </a:cubicBezTo>
                    <a:cubicBezTo>
                      <a:pt x="3860" y="4963"/>
                      <a:pt x="3860" y="4946"/>
                      <a:pt x="3860" y="4963"/>
                    </a:cubicBezTo>
                    <a:cubicBezTo>
                      <a:pt x="3826" y="4930"/>
                      <a:pt x="3776" y="4930"/>
                      <a:pt x="3759" y="4863"/>
                    </a:cubicBezTo>
                    <a:cubicBezTo>
                      <a:pt x="3726" y="4879"/>
                      <a:pt x="3676" y="4879"/>
                      <a:pt x="3693" y="4813"/>
                    </a:cubicBezTo>
                    <a:cubicBezTo>
                      <a:pt x="3659" y="4829"/>
                      <a:pt x="3642" y="4863"/>
                      <a:pt x="3642" y="4896"/>
                    </a:cubicBezTo>
                    <a:cubicBezTo>
                      <a:pt x="3626" y="4896"/>
                      <a:pt x="3609" y="4896"/>
                      <a:pt x="3609" y="4879"/>
                    </a:cubicBezTo>
                    <a:close/>
                    <a:moveTo>
                      <a:pt x="3626" y="6300"/>
                    </a:moveTo>
                    <a:cubicBezTo>
                      <a:pt x="3642" y="6333"/>
                      <a:pt x="3659" y="6350"/>
                      <a:pt x="3642" y="6383"/>
                    </a:cubicBezTo>
                    <a:cubicBezTo>
                      <a:pt x="3626" y="6350"/>
                      <a:pt x="3609" y="6417"/>
                      <a:pt x="3576" y="6400"/>
                    </a:cubicBezTo>
                    <a:cubicBezTo>
                      <a:pt x="3559" y="6383"/>
                      <a:pt x="3576" y="6333"/>
                      <a:pt x="3542" y="6316"/>
                    </a:cubicBezTo>
                    <a:cubicBezTo>
                      <a:pt x="3509" y="6350"/>
                      <a:pt x="3459" y="6333"/>
                      <a:pt x="3425" y="6300"/>
                    </a:cubicBezTo>
                    <a:cubicBezTo>
                      <a:pt x="3526" y="6233"/>
                      <a:pt x="3509" y="6333"/>
                      <a:pt x="3626" y="6300"/>
                    </a:cubicBezTo>
                    <a:close/>
                    <a:moveTo>
                      <a:pt x="1922" y="4662"/>
                    </a:moveTo>
                    <a:cubicBezTo>
                      <a:pt x="1922" y="4662"/>
                      <a:pt x="1938" y="4646"/>
                      <a:pt x="1922" y="4646"/>
                    </a:cubicBezTo>
                    <a:cubicBezTo>
                      <a:pt x="2005" y="4629"/>
                      <a:pt x="1972" y="4746"/>
                      <a:pt x="2005" y="4762"/>
                    </a:cubicBezTo>
                    <a:cubicBezTo>
                      <a:pt x="1938" y="4796"/>
                      <a:pt x="1972" y="4679"/>
                      <a:pt x="1922" y="4662"/>
                    </a:cubicBezTo>
                    <a:close/>
                    <a:moveTo>
                      <a:pt x="1988" y="4412"/>
                    </a:moveTo>
                    <a:cubicBezTo>
                      <a:pt x="1972" y="4428"/>
                      <a:pt x="1972" y="4445"/>
                      <a:pt x="1972" y="4445"/>
                    </a:cubicBezTo>
                    <a:cubicBezTo>
                      <a:pt x="1938" y="4445"/>
                      <a:pt x="1938" y="4428"/>
                      <a:pt x="1922" y="4412"/>
                    </a:cubicBezTo>
                    <a:cubicBezTo>
                      <a:pt x="1955" y="4445"/>
                      <a:pt x="1972" y="4395"/>
                      <a:pt x="1988" y="4412"/>
                    </a:cubicBezTo>
                    <a:close/>
                    <a:moveTo>
                      <a:pt x="1821" y="4128"/>
                    </a:moveTo>
                    <a:cubicBezTo>
                      <a:pt x="1821" y="4128"/>
                      <a:pt x="1838" y="4111"/>
                      <a:pt x="1838" y="4111"/>
                    </a:cubicBezTo>
                    <a:cubicBezTo>
                      <a:pt x="1855" y="4111"/>
                      <a:pt x="1888" y="4111"/>
                      <a:pt x="1888" y="4144"/>
                    </a:cubicBezTo>
                    <a:cubicBezTo>
                      <a:pt x="1855" y="4161"/>
                      <a:pt x="1838" y="4144"/>
                      <a:pt x="1821" y="4128"/>
                    </a:cubicBezTo>
                    <a:close/>
                    <a:moveTo>
                      <a:pt x="1888" y="3743"/>
                    </a:moveTo>
                    <a:cubicBezTo>
                      <a:pt x="1888" y="3727"/>
                      <a:pt x="1871" y="3710"/>
                      <a:pt x="1855" y="3693"/>
                    </a:cubicBezTo>
                    <a:cubicBezTo>
                      <a:pt x="1838" y="3710"/>
                      <a:pt x="1821" y="3710"/>
                      <a:pt x="1838" y="3743"/>
                    </a:cubicBezTo>
                    <a:cubicBezTo>
                      <a:pt x="1838" y="3743"/>
                      <a:pt x="1855" y="3743"/>
                      <a:pt x="1855" y="3727"/>
                    </a:cubicBezTo>
                    <a:cubicBezTo>
                      <a:pt x="1855" y="3743"/>
                      <a:pt x="1871" y="3743"/>
                      <a:pt x="1871" y="3760"/>
                    </a:cubicBezTo>
                    <a:cubicBezTo>
                      <a:pt x="1888" y="3760"/>
                      <a:pt x="1871" y="3743"/>
                      <a:pt x="1888" y="3743"/>
                    </a:cubicBezTo>
                    <a:close/>
                    <a:moveTo>
                      <a:pt x="1738" y="4813"/>
                    </a:moveTo>
                    <a:cubicBezTo>
                      <a:pt x="1704" y="4846"/>
                      <a:pt x="1721" y="4796"/>
                      <a:pt x="1688" y="4813"/>
                    </a:cubicBezTo>
                    <a:cubicBezTo>
                      <a:pt x="1671" y="4779"/>
                      <a:pt x="1721" y="4762"/>
                      <a:pt x="1738" y="4779"/>
                    </a:cubicBezTo>
                    <a:cubicBezTo>
                      <a:pt x="1721" y="4796"/>
                      <a:pt x="1721" y="4796"/>
                      <a:pt x="1721" y="4813"/>
                    </a:cubicBezTo>
                    <a:cubicBezTo>
                      <a:pt x="1721" y="4813"/>
                      <a:pt x="1738" y="4813"/>
                      <a:pt x="1738" y="4813"/>
                    </a:cubicBezTo>
                    <a:close/>
                    <a:moveTo>
                      <a:pt x="1972" y="4779"/>
                    </a:moveTo>
                    <a:lnTo>
                      <a:pt x="1955" y="4779"/>
                    </a:lnTo>
                    <a:cubicBezTo>
                      <a:pt x="1955" y="4796"/>
                      <a:pt x="1955" y="4813"/>
                      <a:pt x="1955" y="4846"/>
                    </a:cubicBezTo>
                    <a:cubicBezTo>
                      <a:pt x="1972" y="4829"/>
                      <a:pt x="1972" y="4796"/>
                      <a:pt x="1972" y="4779"/>
                    </a:cubicBezTo>
                    <a:close/>
                    <a:moveTo>
                      <a:pt x="1805" y="5214"/>
                    </a:moveTo>
                    <a:cubicBezTo>
                      <a:pt x="1788" y="5214"/>
                      <a:pt x="1788" y="5247"/>
                      <a:pt x="1788" y="5247"/>
                    </a:cubicBezTo>
                    <a:cubicBezTo>
                      <a:pt x="1788" y="5230"/>
                      <a:pt x="1754" y="5230"/>
                      <a:pt x="1754" y="5214"/>
                    </a:cubicBezTo>
                    <a:cubicBezTo>
                      <a:pt x="1771" y="5214"/>
                      <a:pt x="1788" y="5180"/>
                      <a:pt x="1805" y="5214"/>
                    </a:cubicBezTo>
                    <a:close/>
                    <a:moveTo>
                      <a:pt x="1771" y="4261"/>
                    </a:moveTo>
                    <a:cubicBezTo>
                      <a:pt x="1788" y="4278"/>
                      <a:pt x="1805" y="4295"/>
                      <a:pt x="1838" y="4278"/>
                    </a:cubicBezTo>
                    <a:lnTo>
                      <a:pt x="1838" y="4345"/>
                    </a:lnTo>
                    <a:cubicBezTo>
                      <a:pt x="1805" y="4311"/>
                      <a:pt x="1771" y="4345"/>
                      <a:pt x="1771" y="4378"/>
                    </a:cubicBezTo>
                    <a:cubicBezTo>
                      <a:pt x="1754" y="4345"/>
                      <a:pt x="1771" y="4345"/>
                      <a:pt x="1788" y="4328"/>
                    </a:cubicBezTo>
                    <a:cubicBezTo>
                      <a:pt x="1771" y="4311"/>
                      <a:pt x="1738" y="4311"/>
                      <a:pt x="1738" y="4311"/>
                    </a:cubicBezTo>
                    <a:cubicBezTo>
                      <a:pt x="1754" y="4295"/>
                      <a:pt x="1738" y="4245"/>
                      <a:pt x="1771" y="4261"/>
                    </a:cubicBezTo>
                    <a:close/>
                    <a:moveTo>
                      <a:pt x="1855" y="5097"/>
                    </a:moveTo>
                    <a:cubicBezTo>
                      <a:pt x="1871" y="5097"/>
                      <a:pt x="1871" y="5147"/>
                      <a:pt x="1905" y="5113"/>
                    </a:cubicBezTo>
                    <a:cubicBezTo>
                      <a:pt x="1905" y="5163"/>
                      <a:pt x="1922" y="5197"/>
                      <a:pt x="1905" y="5247"/>
                    </a:cubicBezTo>
                    <a:cubicBezTo>
                      <a:pt x="1888" y="5230"/>
                      <a:pt x="1905" y="5230"/>
                      <a:pt x="1905" y="5180"/>
                    </a:cubicBezTo>
                    <a:cubicBezTo>
                      <a:pt x="1855" y="5180"/>
                      <a:pt x="1821" y="5147"/>
                      <a:pt x="1855" y="5097"/>
                    </a:cubicBezTo>
                    <a:close/>
                    <a:moveTo>
                      <a:pt x="1855" y="3409"/>
                    </a:moveTo>
                    <a:cubicBezTo>
                      <a:pt x="1838" y="3476"/>
                      <a:pt x="1855" y="3493"/>
                      <a:pt x="1805" y="3509"/>
                    </a:cubicBezTo>
                    <a:cubicBezTo>
                      <a:pt x="1788" y="3476"/>
                      <a:pt x="1788" y="3409"/>
                      <a:pt x="1855" y="3409"/>
                    </a:cubicBezTo>
                    <a:close/>
                    <a:moveTo>
                      <a:pt x="1721" y="5748"/>
                    </a:moveTo>
                    <a:cubicBezTo>
                      <a:pt x="1738" y="5748"/>
                      <a:pt x="1754" y="5782"/>
                      <a:pt x="1788" y="5782"/>
                    </a:cubicBezTo>
                    <a:cubicBezTo>
                      <a:pt x="1788" y="5765"/>
                      <a:pt x="1788" y="5748"/>
                      <a:pt x="1788" y="5748"/>
                    </a:cubicBezTo>
                    <a:cubicBezTo>
                      <a:pt x="1805" y="5815"/>
                      <a:pt x="1704" y="5798"/>
                      <a:pt x="1721" y="5748"/>
                    </a:cubicBezTo>
                    <a:close/>
                    <a:moveTo>
                      <a:pt x="1704" y="5899"/>
                    </a:moveTo>
                    <a:cubicBezTo>
                      <a:pt x="1704" y="5865"/>
                      <a:pt x="1688" y="5915"/>
                      <a:pt x="1671" y="5915"/>
                    </a:cubicBezTo>
                    <a:cubicBezTo>
                      <a:pt x="1671" y="5882"/>
                      <a:pt x="1637" y="5882"/>
                      <a:pt x="1637" y="5849"/>
                    </a:cubicBezTo>
                    <a:cubicBezTo>
                      <a:pt x="1688" y="5832"/>
                      <a:pt x="1688" y="5882"/>
                      <a:pt x="1721" y="5849"/>
                    </a:cubicBezTo>
                    <a:cubicBezTo>
                      <a:pt x="1704" y="5865"/>
                      <a:pt x="1721" y="5899"/>
                      <a:pt x="1704" y="5899"/>
                    </a:cubicBezTo>
                    <a:close/>
                    <a:moveTo>
                      <a:pt x="1938" y="4879"/>
                    </a:moveTo>
                    <a:cubicBezTo>
                      <a:pt x="1988" y="4863"/>
                      <a:pt x="2022" y="4963"/>
                      <a:pt x="2022" y="5013"/>
                    </a:cubicBezTo>
                    <a:cubicBezTo>
                      <a:pt x="1938" y="5013"/>
                      <a:pt x="1938" y="4946"/>
                      <a:pt x="1938" y="4879"/>
                    </a:cubicBezTo>
                    <a:close/>
                    <a:moveTo>
                      <a:pt x="1554" y="5180"/>
                    </a:moveTo>
                    <a:cubicBezTo>
                      <a:pt x="1537" y="5230"/>
                      <a:pt x="1554" y="5163"/>
                      <a:pt x="1504" y="5180"/>
                    </a:cubicBezTo>
                    <a:cubicBezTo>
                      <a:pt x="1504" y="5147"/>
                      <a:pt x="1521" y="5147"/>
                      <a:pt x="1521" y="5113"/>
                    </a:cubicBezTo>
                    <a:cubicBezTo>
                      <a:pt x="1504" y="5130"/>
                      <a:pt x="1504" y="5113"/>
                      <a:pt x="1504" y="5113"/>
                    </a:cubicBezTo>
                    <a:cubicBezTo>
                      <a:pt x="1504" y="5080"/>
                      <a:pt x="1470" y="5147"/>
                      <a:pt x="1504" y="5130"/>
                    </a:cubicBezTo>
                    <a:cubicBezTo>
                      <a:pt x="1504" y="5163"/>
                      <a:pt x="1487" y="5180"/>
                      <a:pt x="1487" y="5214"/>
                    </a:cubicBezTo>
                    <a:cubicBezTo>
                      <a:pt x="1470" y="5214"/>
                      <a:pt x="1487" y="5163"/>
                      <a:pt x="1454" y="5180"/>
                    </a:cubicBezTo>
                    <a:lnTo>
                      <a:pt x="1454" y="5214"/>
                    </a:lnTo>
                    <a:cubicBezTo>
                      <a:pt x="1504" y="5230"/>
                      <a:pt x="1537" y="5247"/>
                      <a:pt x="1587" y="5247"/>
                    </a:cubicBezTo>
                    <a:cubicBezTo>
                      <a:pt x="1587" y="5247"/>
                      <a:pt x="1587" y="5247"/>
                      <a:pt x="1571" y="5247"/>
                    </a:cubicBezTo>
                    <a:cubicBezTo>
                      <a:pt x="1571" y="5230"/>
                      <a:pt x="1571" y="5214"/>
                      <a:pt x="1554" y="5180"/>
                    </a:cubicBezTo>
                    <a:close/>
                    <a:moveTo>
                      <a:pt x="1153" y="5715"/>
                    </a:moveTo>
                    <a:cubicBezTo>
                      <a:pt x="1170" y="5715"/>
                      <a:pt x="1220" y="5782"/>
                      <a:pt x="1170" y="5782"/>
                    </a:cubicBezTo>
                    <a:cubicBezTo>
                      <a:pt x="1170" y="5832"/>
                      <a:pt x="1220" y="5815"/>
                      <a:pt x="1220" y="5849"/>
                    </a:cubicBezTo>
                    <a:cubicBezTo>
                      <a:pt x="1404" y="5815"/>
                      <a:pt x="1253" y="5681"/>
                      <a:pt x="1236" y="5581"/>
                    </a:cubicBezTo>
                    <a:cubicBezTo>
                      <a:pt x="1220" y="5615"/>
                      <a:pt x="1203" y="5615"/>
                      <a:pt x="1186" y="5615"/>
                    </a:cubicBezTo>
                    <a:cubicBezTo>
                      <a:pt x="1186" y="5648"/>
                      <a:pt x="1203" y="5648"/>
                      <a:pt x="1220" y="5648"/>
                    </a:cubicBezTo>
                    <a:cubicBezTo>
                      <a:pt x="1220" y="5665"/>
                      <a:pt x="1186" y="5648"/>
                      <a:pt x="1186" y="5631"/>
                    </a:cubicBezTo>
                    <a:cubicBezTo>
                      <a:pt x="1170" y="5648"/>
                      <a:pt x="1220" y="5715"/>
                      <a:pt x="1153" y="5715"/>
                    </a:cubicBezTo>
                    <a:close/>
                    <a:moveTo>
                      <a:pt x="1370" y="5347"/>
                    </a:moveTo>
                    <a:cubicBezTo>
                      <a:pt x="1353" y="5331"/>
                      <a:pt x="1303" y="5297"/>
                      <a:pt x="1337" y="5264"/>
                    </a:cubicBezTo>
                    <a:cubicBezTo>
                      <a:pt x="1337" y="5297"/>
                      <a:pt x="1387" y="5331"/>
                      <a:pt x="1370" y="5347"/>
                    </a:cubicBezTo>
                    <a:close/>
                    <a:moveTo>
                      <a:pt x="1270" y="5230"/>
                    </a:moveTo>
                    <a:cubicBezTo>
                      <a:pt x="1253" y="5264"/>
                      <a:pt x="1303" y="5230"/>
                      <a:pt x="1287" y="5264"/>
                    </a:cubicBezTo>
                    <a:cubicBezTo>
                      <a:pt x="1320" y="5264"/>
                      <a:pt x="1320" y="5180"/>
                      <a:pt x="1287" y="5180"/>
                    </a:cubicBezTo>
                    <a:cubicBezTo>
                      <a:pt x="1287" y="5214"/>
                      <a:pt x="1270" y="5230"/>
                      <a:pt x="1270" y="5230"/>
                    </a:cubicBezTo>
                    <a:close/>
                    <a:moveTo>
                      <a:pt x="1320" y="5615"/>
                    </a:moveTo>
                    <a:cubicBezTo>
                      <a:pt x="1320" y="5581"/>
                      <a:pt x="1387" y="5598"/>
                      <a:pt x="1387" y="5498"/>
                    </a:cubicBezTo>
                    <a:cubicBezTo>
                      <a:pt x="1353" y="5514"/>
                      <a:pt x="1353" y="5531"/>
                      <a:pt x="1337" y="5498"/>
                    </a:cubicBezTo>
                    <a:cubicBezTo>
                      <a:pt x="1353" y="5481"/>
                      <a:pt x="1370" y="5481"/>
                      <a:pt x="1370" y="5448"/>
                    </a:cubicBezTo>
                    <a:cubicBezTo>
                      <a:pt x="1337" y="5464"/>
                      <a:pt x="1353" y="5414"/>
                      <a:pt x="1320" y="5414"/>
                    </a:cubicBezTo>
                    <a:cubicBezTo>
                      <a:pt x="1320" y="5448"/>
                      <a:pt x="1303" y="5498"/>
                      <a:pt x="1303" y="5464"/>
                    </a:cubicBezTo>
                    <a:cubicBezTo>
                      <a:pt x="1287" y="5464"/>
                      <a:pt x="1303" y="5514"/>
                      <a:pt x="1320" y="5514"/>
                    </a:cubicBezTo>
                    <a:cubicBezTo>
                      <a:pt x="1320" y="5531"/>
                      <a:pt x="1303" y="5514"/>
                      <a:pt x="1287" y="5514"/>
                    </a:cubicBezTo>
                    <a:cubicBezTo>
                      <a:pt x="1287" y="5548"/>
                      <a:pt x="1320" y="5581"/>
                      <a:pt x="1270" y="5581"/>
                    </a:cubicBezTo>
                    <a:cubicBezTo>
                      <a:pt x="1287" y="5598"/>
                      <a:pt x="1287" y="5631"/>
                      <a:pt x="1320" y="5615"/>
                    </a:cubicBezTo>
                    <a:close/>
                    <a:moveTo>
                      <a:pt x="1337" y="5247"/>
                    </a:moveTo>
                    <a:cubicBezTo>
                      <a:pt x="1320" y="5214"/>
                      <a:pt x="1370" y="5230"/>
                      <a:pt x="1370" y="5214"/>
                    </a:cubicBezTo>
                    <a:cubicBezTo>
                      <a:pt x="1353" y="5264"/>
                      <a:pt x="1420" y="5230"/>
                      <a:pt x="1420" y="5247"/>
                    </a:cubicBezTo>
                    <a:cubicBezTo>
                      <a:pt x="1370" y="5280"/>
                      <a:pt x="1387" y="5214"/>
                      <a:pt x="1337" y="5247"/>
                    </a:cubicBezTo>
                    <a:close/>
                    <a:moveTo>
                      <a:pt x="1521" y="4796"/>
                    </a:moveTo>
                    <a:cubicBezTo>
                      <a:pt x="1537" y="4746"/>
                      <a:pt x="1504" y="4762"/>
                      <a:pt x="1504" y="4712"/>
                    </a:cubicBezTo>
                    <a:cubicBezTo>
                      <a:pt x="1470" y="4712"/>
                      <a:pt x="1504" y="4762"/>
                      <a:pt x="1454" y="4746"/>
                    </a:cubicBezTo>
                    <a:cubicBezTo>
                      <a:pt x="1470" y="4779"/>
                      <a:pt x="1487" y="4796"/>
                      <a:pt x="1521" y="4796"/>
                    </a:cubicBezTo>
                    <a:close/>
                    <a:moveTo>
                      <a:pt x="1220" y="5364"/>
                    </a:moveTo>
                    <a:cubicBezTo>
                      <a:pt x="1220" y="5414"/>
                      <a:pt x="1287" y="5381"/>
                      <a:pt x="1303" y="5381"/>
                    </a:cubicBezTo>
                    <a:cubicBezTo>
                      <a:pt x="1303" y="5414"/>
                      <a:pt x="1303" y="5397"/>
                      <a:pt x="1303" y="5431"/>
                    </a:cubicBezTo>
                    <a:cubicBezTo>
                      <a:pt x="1253" y="5448"/>
                      <a:pt x="1253" y="5381"/>
                      <a:pt x="1220" y="5414"/>
                    </a:cubicBezTo>
                    <a:cubicBezTo>
                      <a:pt x="1220" y="5431"/>
                      <a:pt x="1270" y="5464"/>
                      <a:pt x="1236" y="5481"/>
                    </a:cubicBezTo>
                    <a:cubicBezTo>
                      <a:pt x="1220" y="5431"/>
                      <a:pt x="1203" y="5531"/>
                      <a:pt x="1136" y="5498"/>
                    </a:cubicBezTo>
                    <a:cubicBezTo>
                      <a:pt x="1153" y="5464"/>
                      <a:pt x="1153" y="5448"/>
                      <a:pt x="1120" y="5414"/>
                    </a:cubicBezTo>
                    <a:cubicBezTo>
                      <a:pt x="1170" y="5414"/>
                      <a:pt x="1186" y="5381"/>
                      <a:pt x="1220" y="5364"/>
                    </a:cubicBezTo>
                    <a:close/>
                    <a:moveTo>
                      <a:pt x="2222" y="5748"/>
                    </a:moveTo>
                    <a:cubicBezTo>
                      <a:pt x="2222" y="5748"/>
                      <a:pt x="2239" y="5748"/>
                      <a:pt x="2239" y="5765"/>
                    </a:cubicBezTo>
                    <a:cubicBezTo>
                      <a:pt x="2139" y="5748"/>
                      <a:pt x="2055" y="5782"/>
                      <a:pt x="1988" y="5698"/>
                    </a:cubicBezTo>
                    <a:cubicBezTo>
                      <a:pt x="2005" y="5665"/>
                      <a:pt x="1988" y="5648"/>
                      <a:pt x="1988" y="5615"/>
                    </a:cubicBezTo>
                    <a:cubicBezTo>
                      <a:pt x="2038" y="5631"/>
                      <a:pt x="2055" y="5648"/>
                      <a:pt x="2122" y="5648"/>
                    </a:cubicBezTo>
                    <a:cubicBezTo>
                      <a:pt x="2155" y="5615"/>
                      <a:pt x="2155" y="5615"/>
                      <a:pt x="2155" y="5581"/>
                    </a:cubicBezTo>
                    <a:cubicBezTo>
                      <a:pt x="2089" y="5531"/>
                      <a:pt x="2122" y="5381"/>
                      <a:pt x="2072" y="5314"/>
                    </a:cubicBezTo>
                    <a:cubicBezTo>
                      <a:pt x="2089" y="5314"/>
                      <a:pt x="2089" y="5280"/>
                      <a:pt x="2122" y="5280"/>
                    </a:cubicBezTo>
                    <a:cubicBezTo>
                      <a:pt x="2122" y="5314"/>
                      <a:pt x="2139" y="5364"/>
                      <a:pt x="2122" y="5381"/>
                    </a:cubicBezTo>
                    <a:cubicBezTo>
                      <a:pt x="2189" y="5414"/>
                      <a:pt x="2155" y="5548"/>
                      <a:pt x="2206" y="5581"/>
                    </a:cubicBezTo>
                    <a:cubicBezTo>
                      <a:pt x="2206" y="5581"/>
                      <a:pt x="2222" y="5548"/>
                      <a:pt x="2239" y="5581"/>
                    </a:cubicBezTo>
                    <a:cubicBezTo>
                      <a:pt x="2222" y="5615"/>
                      <a:pt x="2206" y="5648"/>
                      <a:pt x="2206" y="5665"/>
                    </a:cubicBezTo>
                    <a:cubicBezTo>
                      <a:pt x="2206" y="5732"/>
                      <a:pt x="2256" y="5698"/>
                      <a:pt x="2272" y="5715"/>
                    </a:cubicBezTo>
                    <a:cubicBezTo>
                      <a:pt x="2272" y="5748"/>
                      <a:pt x="2189" y="5732"/>
                      <a:pt x="2222" y="5748"/>
                    </a:cubicBezTo>
                    <a:close/>
                    <a:moveTo>
                      <a:pt x="2172" y="5163"/>
                    </a:moveTo>
                    <a:cubicBezTo>
                      <a:pt x="2139" y="5163"/>
                      <a:pt x="2155" y="5197"/>
                      <a:pt x="2122" y="5180"/>
                    </a:cubicBezTo>
                    <a:cubicBezTo>
                      <a:pt x="2122" y="5163"/>
                      <a:pt x="2122" y="5130"/>
                      <a:pt x="2139" y="5130"/>
                    </a:cubicBezTo>
                    <a:cubicBezTo>
                      <a:pt x="2139" y="5147"/>
                      <a:pt x="2172" y="5147"/>
                      <a:pt x="2172" y="5163"/>
                    </a:cubicBezTo>
                    <a:close/>
                    <a:moveTo>
                      <a:pt x="1955" y="4562"/>
                    </a:moveTo>
                    <a:cubicBezTo>
                      <a:pt x="1955" y="4545"/>
                      <a:pt x="1922" y="4512"/>
                      <a:pt x="1922" y="4545"/>
                    </a:cubicBezTo>
                    <a:cubicBezTo>
                      <a:pt x="1922" y="4545"/>
                      <a:pt x="1922" y="4545"/>
                      <a:pt x="1905" y="4545"/>
                    </a:cubicBezTo>
                    <a:cubicBezTo>
                      <a:pt x="1922" y="4495"/>
                      <a:pt x="1922" y="4478"/>
                      <a:pt x="1922" y="4412"/>
                    </a:cubicBezTo>
                    <a:cubicBezTo>
                      <a:pt x="1905" y="4412"/>
                      <a:pt x="1888" y="4395"/>
                      <a:pt x="1888" y="4378"/>
                    </a:cubicBezTo>
                    <a:cubicBezTo>
                      <a:pt x="1855" y="4378"/>
                      <a:pt x="1871" y="4445"/>
                      <a:pt x="1821" y="4445"/>
                    </a:cubicBezTo>
                    <a:cubicBezTo>
                      <a:pt x="1871" y="4462"/>
                      <a:pt x="1905" y="4512"/>
                      <a:pt x="1905" y="4579"/>
                    </a:cubicBezTo>
                    <a:cubicBezTo>
                      <a:pt x="1938" y="4579"/>
                      <a:pt x="1938" y="4562"/>
                      <a:pt x="1955" y="4562"/>
                    </a:cubicBezTo>
                    <a:close/>
                    <a:moveTo>
                      <a:pt x="1621" y="5448"/>
                    </a:moveTo>
                    <a:cubicBezTo>
                      <a:pt x="1637" y="5431"/>
                      <a:pt x="1654" y="5431"/>
                      <a:pt x="1637" y="5414"/>
                    </a:cubicBezTo>
                    <a:cubicBezTo>
                      <a:pt x="1671" y="5414"/>
                      <a:pt x="1688" y="5431"/>
                      <a:pt x="1721" y="5414"/>
                    </a:cubicBezTo>
                    <a:cubicBezTo>
                      <a:pt x="1721" y="5464"/>
                      <a:pt x="1671" y="5431"/>
                      <a:pt x="1671" y="5448"/>
                    </a:cubicBezTo>
                    <a:cubicBezTo>
                      <a:pt x="1704" y="5448"/>
                      <a:pt x="1654" y="5481"/>
                      <a:pt x="1688" y="5481"/>
                    </a:cubicBezTo>
                    <a:cubicBezTo>
                      <a:pt x="1671" y="5498"/>
                      <a:pt x="1654" y="5514"/>
                      <a:pt x="1621" y="5514"/>
                    </a:cubicBezTo>
                    <a:cubicBezTo>
                      <a:pt x="1604" y="5464"/>
                      <a:pt x="1671" y="5498"/>
                      <a:pt x="1671" y="5464"/>
                    </a:cubicBezTo>
                    <a:cubicBezTo>
                      <a:pt x="1654" y="5464"/>
                      <a:pt x="1637" y="5464"/>
                      <a:pt x="1621" y="5448"/>
                    </a:cubicBezTo>
                    <a:close/>
                    <a:moveTo>
                      <a:pt x="1721" y="4746"/>
                    </a:moveTo>
                    <a:cubicBezTo>
                      <a:pt x="1754" y="4712"/>
                      <a:pt x="1704" y="4696"/>
                      <a:pt x="1671" y="4712"/>
                    </a:cubicBezTo>
                    <a:cubicBezTo>
                      <a:pt x="1654" y="4662"/>
                      <a:pt x="1688" y="4662"/>
                      <a:pt x="1688" y="4595"/>
                    </a:cubicBezTo>
                    <a:cubicBezTo>
                      <a:pt x="1721" y="4612"/>
                      <a:pt x="1738" y="4612"/>
                      <a:pt x="1754" y="4646"/>
                    </a:cubicBezTo>
                    <a:cubicBezTo>
                      <a:pt x="1721" y="4662"/>
                      <a:pt x="1738" y="4729"/>
                      <a:pt x="1754" y="4729"/>
                    </a:cubicBezTo>
                    <a:cubicBezTo>
                      <a:pt x="1738" y="4729"/>
                      <a:pt x="1738" y="4746"/>
                      <a:pt x="1721" y="4746"/>
                    </a:cubicBezTo>
                    <a:close/>
                    <a:moveTo>
                      <a:pt x="2105" y="5147"/>
                    </a:moveTo>
                    <a:cubicBezTo>
                      <a:pt x="2089" y="5130"/>
                      <a:pt x="2055" y="5180"/>
                      <a:pt x="2022" y="5180"/>
                    </a:cubicBezTo>
                    <a:cubicBezTo>
                      <a:pt x="2022" y="5197"/>
                      <a:pt x="2038" y="5214"/>
                      <a:pt x="2022" y="5214"/>
                    </a:cubicBezTo>
                    <a:cubicBezTo>
                      <a:pt x="2005" y="5264"/>
                      <a:pt x="2089" y="5230"/>
                      <a:pt x="2089" y="5280"/>
                    </a:cubicBezTo>
                    <a:cubicBezTo>
                      <a:pt x="2139" y="5264"/>
                      <a:pt x="2072" y="5163"/>
                      <a:pt x="2105" y="5147"/>
                    </a:cubicBezTo>
                    <a:close/>
                    <a:moveTo>
                      <a:pt x="1738" y="4027"/>
                    </a:moveTo>
                    <a:cubicBezTo>
                      <a:pt x="1738" y="4061"/>
                      <a:pt x="1721" y="4111"/>
                      <a:pt x="1754" y="4128"/>
                    </a:cubicBezTo>
                    <a:cubicBezTo>
                      <a:pt x="1738" y="4111"/>
                      <a:pt x="1671" y="4178"/>
                      <a:pt x="1671" y="4161"/>
                    </a:cubicBezTo>
                    <a:cubicBezTo>
                      <a:pt x="1621" y="4194"/>
                      <a:pt x="1704" y="4228"/>
                      <a:pt x="1721" y="4278"/>
                    </a:cubicBezTo>
                    <a:cubicBezTo>
                      <a:pt x="1788" y="4211"/>
                      <a:pt x="1738" y="4144"/>
                      <a:pt x="1805" y="4094"/>
                    </a:cubicBezTo>
                    <a:cubicBezTo>
                      <a:pt x="1788" y="4044"/>
                      <a:pt x="1805" y="4061"/>
                      <a:pt x="1788" y="4011"/>
                    </a:cubicBezTo>
                    <a:cubicBezTo>
                      <a:pt x="1754" y="4011"/>
                      <a:pt x="1754" y="4027"/>
                      <a:pt x="1738" y="4027"/>
                    </a:cubicBezTo>
                    <a:close/>
                    <a:moveTo>
                      <a:pt x="2189" y="4629"/>
                    </a:moveTo>
                    <a:cubicBezTo>
                      <a:pt x="2155" y="4595"/>
                      <a:pt x="2122" y="4629"/>
                      <a:pt x="2089" y="4579"/>
                    </a:cubicBezTo>
                    <a:cubicBezTo>
                      <a:pt x="2122" y="4579"/>
                      <a:pt x="2105" y="4529"/>
                      <a:pt x="2105" y="4512"/>
                    </a:cubicBezTo>
                    <a:cubicBezTo>
                      <a:pt x="2105" y="4512"/>
                      <a:pt x="2089" y="4512"/>
                      <a:pt x="2105" y="4512"/>
                    </a:cubicBezTo>
                    <a:cubicBezTo>
                      <a:pt x="2105" y="4529"/>
                      <a:pt x="2122" y="4529"/>
                      <a:pt x="2139" y="4545"/>
                    </a:cubicBezTo>
                    <a:cubicBezTo>
                      <a:pt x="2139" y="4529"/>
                      <a:pt x="2172" y="4529"/>
                      <a:pt x="2155" y="4478"/>
                    </a:cubicBezTo>
                    <a:cubicBezTo>
                      <a:pt x="2189" y="4495"/>
                      <a:pt x="2222" y="4512"/>
                      <a:pt x="2239" y="4529"/>
                    </a:cubicBezTo>
                    <a:cubicBezTo>
                      <a:pt x="2239" y="4529"/>
                      <a:pt x="2239" y="4545"/>
                      <a:pt x="2256" y="4545"/>
                    </a:cubicBezTo>
                    <a:cubicBezTo>
                      <a:pt x="2239" y="4595"/>
                      <a:pt x="2189" y="4579"/>
                      <a:pt x="2189" y="4629"/>
                    </a:cubicBezTo>
                    <a:close/>
                    <a:moveTo>
                      <a:pt x="2122" y="4245"/>
                    </a:moveTo>
                    <a:cubicBezTo>
                      <a:pt x="2122" y="4228"/>
                      <a:pt x="2105" y="4228"/>
                      <a:pt x="2105" y="4211"/>
                    </a:cubicBezTo>
                    <a:cubicBezTo>
                      <a:pt x="2122" y="4194"/>
                      <a:pt x="2155" y="4211"/>
                      <a:pt x="2155" y="4228"/>
                    </a:cubicBezTo>
                    <a:cubicBezTo>
                      <a:pt x="2139" y="4228"/>
                      <a:pt x="2139" y="4245"/>
                      <a:pt x="2122" y="4245"/>
                    </a:cubicBezTo>
                    <a:close/>
                    <a:moveTo>
                      <a:pt x="5581" y="335"/>
                    </a:moveTo>
                    <a:cubicBezTo>
                      <a:pt x="5597" y="301"/>
                      <a:pt x="5564" y="318"/>
                      <a:pt x="5547" y="301"/>
                    </a:cubicBezTo>
                    <a:cubicBezTo>
                      <a:pt x="5564" y="268"/>
                      <a:pt x="5564" y="268"/>
                      <a:pt x="5547" y="251"/>
                    </a:cubicBezTo>
                    <a:cubicBezTo>
                      <a:pt x="5597" y="234"/>
                      <a:pt x="5631" y="268"/>
                      <a:pt x="5664" y="335"/>
                    </a:cubicBezTo>
                    <a:cubicBezTo>
                      <a:pt x="5614" y="335"/>
                      <a:pt x="5597" y="301"/>
                      <a:pt x="5581" y="335"/>
                    </a:cubicBezTo>
                    <a:close/>
                    <a:moveTo>
                      <a:pt x="2105" y="5097"/>
                    </a:moveTo>
                    <a:cubicBezTo>
                      <a:pt x="2089" y="5113"/>
                      <a:pt x="2089" y="5147"/>
                      <a:pt x="2038" y="5130"/>
                    </a:cubicBezTo>
                    <a:cubicBezTo>
                      <a:pt x="2038" y="5080"/>
                      <a:pt x="2072" y="5097"/>
                      <a:pt x="2072" y="5047"/>
                    </a:cubicBezTo>
                    <a:cubicBezTo>
                      <a:pt x="2089" y="5047"/>
                      <a:pt x="2089" y="5097"/>
                      <a:pt x="2105" y="5097"/>
                    </a:cubicBezTo>
                    <a:close/>
                    <a:moveTo>
                      <a:pt x="1571" y="5397"/>
                    </a:moveTo>
                    <a:cubicBezTo>
                      <a:pt x="1587" y="5397"/>
                      <a:pt x="1621" y="5381"/>
                      <a:pt x="1621" y="5414"/>
                    </a:cubicBezTo>
                    <a:cubicBezTo>
                      <a:pt x="1604" y="5414"/>
                      <a:pt x="1604" y="5431"/>
                      <a:pt x="1604" y="5448"/>
                    </a:cubicBezTo>
                    <a:cubicBezTo>
                      <a:pt x="1571" y="5464"/>
                      <a:pt x="1571" y="5431"/>
                      <a:pt x="1571" y="5397"/>
                    </a:cubicBezTo>
                    <a:close/>
                    <a:moveTo>
                      <a:pt x="2172" y="5899"/>
                    </a:moveTo>
                    <a:cubicBezTo>
                      <a:pt x="2139" y="5899"/>
                      <a:pt x="2105" y="5849"/>
                      <a:pt x="2139" y="5832"/>
                    </a:cubicBezTo>
                    <a:cubicBezTo>
                      <a:pt x="2139" y="5849"/>
                      <a:pt x="2139" y="5849"/>
                      <a:pt x="2155" y="5849"/>
                    </a:cubicBezTo>
                    <a:cubicBezTo>
                      <a:pt x="2155" y="5849"/>
                      <a:pt x="2155" y="5832"/>
                      <a:pt x="2155" y="5832"/>
                    </a:cubicBezTo>
                    <a:cubicBezTo>
                      <a:pt x="2172" y="5865"/>
                      <a:pt x="2222" y="5915"/>
                      <a:pt x="2172" y="5932"/>
                    </a:cubicBezTo>
                    <a:close/>
                    <a:moveTo>
                      <a:pt x="1938" y="5832"/>
                    </a:moveTo>
                    <a:cubicBezTo>
                      <a:pt x="1938" y="5865"/>
                      <a:pt x="1905" y="5899"/>
                      <a:pt x="1938" y="5932"/>
                    </a:cubicBezTo>
                    <a:cubicBezTo>
                      <a:pt x="1905" y="5949"/>
                      <a:pt x="1922" y="6049"/>
                      <a:pt x="1922" y="6082"/>
                    </a:cubicBezTo>
                    <a:cubicBezTo>
                      <a:pt x="1972" y="6066"/>
                      <a:pt x="1972" y="5999"/>
                      <a:pt x="1972" y="5949"/>
                    </a:cubicBezTo>
                    <a:cubicBezTo>
                      <a:pt x="2005" y="5966"/>
                      <a:pt x="2038" y="5966"/>
                      <a:pt x="2055" y="5982"/>
                    </a:cubicBezTo>
                    <a:cubicBezTo>
                      <a:pt x="2089" y="5966"/>
                      <a:pt x="2022" y="5966"/>
                      <a:pt x="2038" y="5915"/>
                    </a:cubicBezTo>
                    <a:cubicBezTo>
                      <a:pt x="2055" y="5899"/>
                      <a:pt x="2055" y="5932"/>
                      <a:pt x="2072" y="5915"/>
                    </a:cubicBezTo>
                    <a:cubicBezTo>
                      <a:pt x="2055" y="5882"/>
                      <a:pt x="2072" y="5882"/>
                      <a:pt x="2105" y="5865"/>
                    </a:cubicBezTo>
                    <a:cubicBezTo>
                      <a:pt x="2089" y="5832"/>
                      <a:pt x="2055" y="5849"/>
                      <a:pt x="2089" y="5798"/>
                    </a:cubicBezTo>
                    <a:cubicBezTo>
                      <a:pt x="2072" y="5815"/>
                      <a:pt x="1988" y="5782"/>
                      <a:pt x="1988" y="5849"/>
                    </a:cubicBezTo>
                    <a:cubicBezTo>
                      <a:pt x="1972" y="5798"/>
                      <a:pt x="1938" y="5849"/>
                      <a:pt x="1938" y="5832"/>
                    </a:cubicBezTo>
                    <a:close/>
                    <a:moveTo>
                      <a:pt x="1738" y="5013"/>
                    </a:moveTo>
                    <a:lnTo>
                      <a:pt x="1738" y="5047"/>
                    </a:lnTo>
                    <a:cubicBezTo>
                      <a:pt x="1788" y="5013"/>
                      <a:pt x="1871" y="5113"/>
                      <a:pt x="1905" y="5063"/>
                    </a:cubicBezTo>
                    <a:cubicBezTo>
                      <a:pt x="1905" y="5047"/>
                      <a:pt x="1871" y="4996"/>
                      <a:pt x="1888" y="4980"/>
                    </a:cubicBezTo>
                    <a:cubicBezTo>
                      <a:pt x="1871" y="4963"/>
                      <a:pt x="1821" y="4963"/>
                      <a:pt x="1788" y="4946"/>
                    </a:cubicBezTo>
                    <a:cubicBezTo>
                      <a:pt x="1788" y="4980"/>
                      <a:pt x="1771" y="4963"/>
                      <a:pt x="1771" y="4980"/>
                    </a:cubicBezTo>
                    <a:cubicBezTo>
                      <a:pt x="1754" y="5030"/>
                      <a:pt x="1788" y="4980"/>
                      <a:pt x="1788" y="5013"/>
                    </a:cubicBezTo>
                    <a:cubicBezTo>
                      <a:pt x="1771" y="5047"/>
                      <a:pt x="1754" y="4996"/>
                      <a:pt x="1738" y="5013"/>
                    </a:cubicBezTo>
                    <a:close/>
                    <a:moveTo>
                      <a:pt x="2239" y="6149"/>
                    </a:moveTo>
                    <a:cubicBezTo>
                      <a:pt x="2239" y="6183"/>
                      <a:pt x="2272" y="6199"/>
                      <a:pt x="2256" y="6233"/>
                    </a:cubicBezTo>
                    <a:cubicBezTo>
                      <a:pt x="2239" y="6216"/>
                      <a:pt x="2222" y="6183"/>
                      <a:pt x="2189" y="6183"/>
                    </a:cubicBezTo>
                    <a:cubicBezTo>
                      <a:pt x="2206" y="6183"/>
                      <a:pt x="2206" y="6166"/>
                      <a:pt x="2206" y="6166"/>
                    </a:cubicBezTo>
                    <a:cubicBezTo>
                      <a:pt x="2206" y="6183"/>
                      <a:pt x="2222" y="6183"/>
                      <a:pt x="2239" y="6166"/>
                    </a:cubicBezTo>
                    <a:cubicBezTo>
                      <a:pt x="2222" y="6166"/>
                      <a:pt x="2222" y="6166"/>
                      <a:pt x="2239" y="6149"/>
                    </a:cubicBezTo>
                    <a:close/>
                    <a:moveTo>
                      <a:pt x="1855" y="6283"/>
                    </a:moveTo>
                    <a:cubicBezTo>
                      <a:pt x="1855" y="6266"/>
                      <a:pt x="1888" y="6199"/>
                      <a:pt x="1905" y="6233"/>
                    </a:cubicBezTo>
                    <a:cubicBezTo>
                      <a:pt x="1888" y="6233"/>
                      <a:pt x="1888" y="6266"/>
                      <a:pt x="1905" y="6266"/>
                    </a:cubicBezTo>
                    <a:cubicBezTo>
                      <a:pt x="1888" y="6266"/>
                      <a:pt x="1888" y="6283"/>
                      <a:pt x="1855" y="6283"/>
                    </a:cubicBezTo>
                    <a:close/>
                    <a:moveTo>
                      <a:pt x="1805" y="5481"/>
                    </a:moveTo>
                    <a:cubicBezTo>
                      <a:pt x="1805" y="5481"/>
                      <a:pt x="1821" y="5481"/>
                      <a:pt x="1821" y="5448"/>
                    </a:cubicBezTo>
                    <a:lnTo>
                      <a:pt x="1788" y="5448"/>
                    </a:lnTo>
                    <a:cubicBezTo>
                      <a:pt x="1788" y="5431"/>
                      <a:pt x="1771" y="5431"/>
                      <a:pt x="1771" y="5414"/>
                    </a:cubicBezTo>
                    <a:cubicBezTo>
                      <a:pt x="1788" y="5397"/>
                      <a:pt x="1821" y="5397"/>
                      <a:pt x="1838" y="5431"/>
                    </a:cubicBezTo>
                    <a:cubicBezTo>
                      <a:pt x="1821" y="5431"/>
                      <a:pt x="1805" y="5414"/>
                      <a:pt x="1805" y="5431"/>
                    </a:cubicBezTo>
                    <a:cubicBezTo>
                      <a:pt x="1821" y="5448"/>
                      <a:pt x="1838" y="5464"/>
                      <a:pt x="1855" y="5481"/>
                    </a:cubicBezTo>
                    <a:cubicBezTo>
                      <a:pt x="1855" y="5464"/>
                      <a:pt x="1855" y="5431"/>
                      <a:pt x="1871" y="5431"/>
                    </a:cubicBezTo>
                    <a:cubicBezTo>
                      <a:pt x="1855" y="5481"/>
                      <a:pt x="1905" y="5431"/>
                      <a:pt x="1905" y="5464"/>
                    </a:cubicBezTo>
                    <a:cubicBezTo>
                      <a:pt x="1905" y="5498"/>
                      <a:pt x="1955" y="5531"/>
                      <a:pt x="1972" y="5581"/>
                    </a:cubicBezTo>
                    <a:cubicBezTo>
                      <a:pt x="1972" y="5598"/>
                      <a:pt x="1938" y="5581"/>
                      <a:pt x="1938" y="5598"/>
                    </a:cubicBezTo>
                    <a:cubicBezTo>
                      <a:pt x="1955" y="5598"/>
                      <a:pt x="1988" y="5631"/>
                      <a:pt x="1955" y="5631"/>
                    </a:cubicBezTo>
                    <a:cubicBezTo>
                      <a:pt x="1938" y="5598"/>
                      <a:pt x="1972" y="5665"/>
                      <a:pt x="1938" y="5665"/>
                    </a:cubicBezTo>
                    <a:cubicBezTo>
                      <a:pt x="1922" y="5631"/>
                      <a:pt x="1922" y="5598"/>
                      <a:pt x="1871" y="5565"/>
                    </a:cubicBezTo>
                    <a:cubicBezTo>
                      <a:pt x="1838" y="5531"/>
                      <a:pt x="1754" y="5481"/>
                      <a:pt x="1805" y="5481"/>
                    </a:cubicBezTo>
                    <a:close/>
                    <a:moveTo>
                      <a:pt x="1855" y="6734"/>
                    </a:moveTo>
                    <a:cubicBezTo>
                      <a:pt x="1855" y="6734"/>
                      <a:pt x="1855" y="6734"/>
                      <a:pt x="1855" y="6734"/>
                    </a:cubicBezTo>
                    <a:cubicBezTo>
                      <a:pt x="1855" y="6717"/>
                      <a:pt x="1855" y="6717"/>
                      <a:pt x="1855" y="6734"/>
                    </a:cubicBezTo>
                    <a:close/>
                    <a:moveTo>
                      <a:pt x="1621" y="5615"/>
                    </a:moveTo>
                    <a:cubicBezTo>
                      <a:pt x="1621" y="5665"/>
                      <a:pt x="1654" y="5615"/>
                      <a:pt x="1671" y="5648"/>
                    </a:cubicBezTo>
                    <a:cubicBezTo>
                      <a:pt x="1621" y="5681"/>
                      <a:pt x="1671" y="5765"/>
                      <a:pt x="1621" y="5798"/>
                    </a:cubicBezTo>
                    <a:cubicBezTo>
                      <a:pt x="1621" y="5815"/>
                      <a:pt x="1654" y="5798"/>
                      <a:pt x="1654" y="5832"/>
                    </a:cubicBezTo>
                    <a:cubicBezTo>
                      <a:pt x="1671" y="5832"/>
                      <a:pt x="1654" y="5815"/>
                      <a:pt x="1654" y="5815"/>
                    </a:cubicBezTo>
                    <a:cubicBezTo>
                      <a:pt x="1654" y="5748"/>
                      <a:pt x="1688" y="5832"/>
                      <a:pt x="1704" y="5798"/>
                    </a:cubicBezTo>
                    <a:cubicBezTo>
                      <a:pt x="1704" y="5765"/>
                      <a:pt x="1688" y="5698"/>
                      <a:pt x="1721" y="5681"/>
                    </a:cubicBezTo>
                    <a:cubicBezTo>
                      <a:pt x="1704" y="5648"/>
                      <a:pt x="1671" y="5648"/>
                      <a:pt x="1654" y="5615"/>
                    </a:cubicBezTo>
                    <a:cubicBezTo>
                      <a:pt x="1654" y="5615"/>
                      <a:pt x="1637" y="5615"/>
                      <a:pt x="1621" y="5615"/>
                    </a:cubicBezTo>
                    <a:close/>
                    <a:moveTo>
                      <a:pt x="4177" y="6082"/>
                    </a:moveTo>
                    <a:cubicBezTo>
                      <a:pt x="4177" y="6082"/>
                      <a:pt x="4177" y="6082"/>
                      <a:pt x="4160" y="6082"/>
                    </a:cubicBezTo>
                    <a:cubicBezTo>
                      <a:pt x="4177" y="6066"/>
                      <a:pt x="4177" y="6082"/>
                      <a:pt x="4194" y="6082"/>
                    </a:cubicBezTo>
                    <a:cubicBezTo>
                      <a:pt x="4194" y="6049"/>
                      <a:pt x="4177" y="6049"/>
                      <a:pt x="4144" y="6049"/>
                    </a:cubicBezTo>
                    <a:cubicBezTo>
                      <a:pt x="4144" y="6082"/>
                      <a:pt x="4160" y="6099"/>
                      <a:pt x="4177" y="6082"/>
                    </a:cubicBezTo>
                    <a:close/>
                    <a:moveTo>
                      <a:pt x="4946" y="920"/>
                    </a:moveTo>
                    <a:cubicBezTo>
                      <a:pt x="4929" y="886"/>
                      <a:pt x="4896" y="886"/>
                      <a:pt x="4896" y="853"/>
                    </a:cubicBezTo>
                    <a:cubicBezTo>
                      <a:pt x="4896" y="836"/>
                      <a:pt x="4912" y="819"/>
                      <a:pt x="4946" y="819"/>
                    </a:cubicBezTo>
                    <a:cubicBezTo>
                      <a:pt x="4962" y="853"/>
                      <a:pt x="4979" y="886"/>
                      <a:pt x="4946" y="920"/>
                    </a:cubicBezTo>
                    <a:close/>
                    <a:moveTo>
                      <a:pt x="5380" y="669"/>
                    </a:moveTo>
                    <a:cubicBezTo>
                      <a:pt x="5397" y="702"/>
                      <a:pt x="5380" y="719"/>
                      <a:pt x="5347" y="736"/>
                    </a:cubicBezTo>
                    <a:cubicBezTo>
                      <a:pt x="5363" y="702"/>
                      <a:pt x="5330" y="702"/>
                      <a:pt x="5330" y="669"/>
                    </a:cubicBezTo>
                    <a:close/>
                    <a:moveTo>
                      <a:pt x="5414" y="4211"/>
                    </a:moveTo>
                    <a:cubicBezTo>
                      <a:pt x="5397" y="4194"/>
                      <a:pt x="5397" y="4278"/>
                      <a:pt x="5363" y="4261"/>
                    </a:cubicBezTo>
                    <a:cubicBezTo>
                      <a:pt x="5330" y="4261"/>
                      <a:pt x="5330" y="4211"/>
                      <a:pt x="5313" y="4178"/>
                    </a:cubicBezTo>
                    <a:cubicBezTo>
                      <a:pt x="5347" y="4161"/>
                      <a:pt x="5430" y="4211"/>
                      <a:pt x="5414" y="4211"/>
                    </a:cubicBezTo>
                    <a:close/>
                    <a:moveTo>
                      <a:pt x="4495" y="101"/>
                    </a:moveTo>
                    <a:cubicBezTo>
                      <a:pt x="4478" y="151"/>
                      <a:pt x="4511" y="151"/>
                      <a:pt x="4511" y="184"/>
                    </a:cubicBezTo>
                    <a:cubicBezTo>
                      <a:pt x="4478" y="168"/>
                      <a:pt x="4495" y="218"/>
                      <a:pt x="4478" y="218"/>
                    </a:cubicBezTo>
                    <a:cubicBezTo>
                      <a:pt x="4478" y="201"/>
                      <a:pt x="4461" y="218"/>
                      <a:pt x="4461" y="234"/>
                    </a:cubicBezTo>
                    <a:cubicBezTo>
                      <a:pt x="4461" y="184"/>
                      <a:pt x="4495" y="168"/>
                      <a:pt x="4461" y="134"/>
                    </a:cubicBezTo>
                    <a:cubicBezTo>
                      <a:pt x="4495" y="151"/>
                      <a:pt x="4461" y="101"/>
                      <a:pt x="4495" y="101"/>
                    </a:cubicBezTo>
                    <a:close/>
                    <a:moveTo>
                      <a:pt x="5029" y="418"/>
                    </a:moveTo>
                    <a:cubicBezTo>
                      <a:pt x="4996" y="418"/>
                      <a:pt x="4946" y="435"/>
                      <a:pt x="4962" y="385"/>
                    </a:cubicBezTo>
                    <a:cubicBezTo>
                      <a:pt x="4962" y="368"/>
                      <a:pt x="4996" y="368"/>
                      <a:pt x="5013" y="368"/>
                    </a:cubicBezTo>
                    <a:cubicBezTo>
                      <a:pt x="5013" y="402"/>
                      <a:pt x="5046" y="368"/>
                      <a:pt x="5029" y="418"/>
                    </a:cubicBezTo>
                    <a:close/>
                    <a:moveTo>
                      <a:pt x="5180" y="435"/>
                    </a:moveTo>
                    <a:cubicBezTo>
                      <a:pt x="5163" y="385"/>
                      <a:pt x="5196" y="452"/>
                      <a:pt x="5196" y="418"/>
                    </a:cubicBezTo>
                    <a:cubicBezTo>
                      <a:pt x="5196" y="402"/>
                      <a:pt x="5180" y="402"/>
                      <a:pt x="5180" y="385"/>
                    </a:cubicBezTo>
                    <a:cubicBezTo>
                      <a:pt x="5196" y="385"/>
                      <a:pt x="5196" y="402"/>
                      <a:pt x="5196" y="435"/>
                    </a:cubicBezTo>
                    <a:close/>
                    <a:moveTo>
                      <a:pt x="4294" y="936"/>
                    </a:moveTo>
                    <a:cubicBezTo>
                      <a:pt x="4294" y="920"/>
                      <a:pt x="4294" y="920"/>
                      <a:pt x="4277" y="920"/>
                    </a:cubicBezTo>
                    <a:cubicBezTo>
                      <a:pt x="4277" y="920"/>
                      <a:pt x="4277" y="936"/>
                      <a:pt x="4277" y="936"/>
                    </a:cubicBezTo>
                    <a:cubicBezTo>
                      <a:pt x="4294" y="903"/>
                      <a:pt x="4261" y="886"/>
                      <a:pt x="4227" y="903"/>
                    </a:cubicBezTo>
                    <a:cubicBezTo>
                      <a:pt x="4244" y="803"/>
                      <a:pt x="4328" y="953"/>
                      <a:pt x="4294" y="936"/>
                    </a:cubicBezTo>
                    <a:close/>
                    <a:moveTo>
                      <a:pt x="4394" y="4278"/>
                    </a:moveTo>
                    <a:cubicBezTo>
                      <a:pt x="4411" y="4245"/>
                      <a:pt x="4428" y="4278"/>
                      <a:pt x="4461" y="4278"/>
                    </a:cubicBezTo>
                    <a:cubicBezTo>
                      <a:pt x="4445" y="4245"/>
                      <a:pt x="4428" y="4228"/>
                      <a:pt x="4461" y="4211"/>
                    </a:cubicBezTo>
                    <a:cubicBezTo>
                      <a:pt x="4461" y="4194"/>
                      <a:pt x="4428" y="4194"/>
                      <a:pt x="4394" y="4194"/>
                    </a:cubicBezTo>
                    <a:close/>
                    <a:moveTo>
                      <a:pt x="4495" y="4579"/>
                    </a:moveTo>
                    <a:cubicBezTo>
                      <a:pt x="4511" y="4545"/>
                      <a:pt x="4495" y="4512"/>
                      <a:pt x="4511" y="4478"/>
                    </a:cubicBezTo>
                    <a:cubicBezTo>
                      <a:pt x="4511" y="4529"/>
                      <a:pt x="4528" y="4445"/>
                      <a:pt x="4545" y="4445"/>
                    </a:cubicBezTo>
                    <a:cubicBezTo>
                      <a:pt x="4545" y="4495"/>
                      <a:pt x="4528" y="4545"/>
                      <a:pt x="4545" y="4579"/>
                    </a:cubicBezTo>
                    <a:cubicBezTo>
                      <a:pt x="4528" y="4612"/>
                      <a:pt x="4511" y="4595"/>
                      <a:pt x="4495" y="4579"/>
                    </a:cubicBezTo>
                    <a:close/>
                    <a:moveTo>
                      <a:pt x="4277" y="1087"/>
                    </a:moveTo>
                    <a:cubicBezTo>
                      <a:pt x="4277" y="1070"/>
                      <a:pt x="4277" y="1070"/>
                      <a:pt x="4294" y="1070"/>
                    </a:cubicBezTo>
                    <a:cubicBezTo>
                      <a:pt x="4294" y="1070"/>
                      <a:pt x="4294" y="1087"/>
                      <a:pt x="4311" y="1087"/>
                    </a:cubicBezTo>
                    <a:cubicBezTo>
                      <a:pt x="4311" y="1070"/>
                      <a:pt x="4311" y="1070"/>
                      <a:pt x="4311" y="1070"/>
                    </a:cubicBezTo>
                    <a:cubicBezTo>
                      <a:pt x="4311" y="1070"/>
                      <a:pt x="4311" y="1087"/>
                      <a:pt x="4311" y="1103"/>
                    </a:cubicBezTo>
                    <a:close/>
                    <a:moveTo>
                      <a:pt x="5247" y="1371"/>
                    </a:moveTo>
                    <a:cubicBezTo>
                      <a:pt x="5230" y="1321"/>
                      <a:pt x="5180" y="1270"/>
                      <a:pt x="5196" y="1220"/>
                    </a:cubicBezTo>
                    <a:cubicBezTo>
                      <a:pt x="5196" y="1237"/>
                      <a:pt x="5230" y="1237"/>
                      <a:pt x="5247" y="1237"/>
                    </a:cubicBezTo>
                    <a:cubicBezTo>
                      <a:pt x="5247" y="1270"/>
                      <a:pt x="5280" y="1321"/>
                      <a:pt x="5297" y="1304"/>
                    </a:cubicBezTo>
                    <a:cubicBezTo>
                      <a:pt x="5297" y="1337"/>
                      <a:pt x="5313" y="1337"/>
                      <a:pt x="5313" y="1371"/>
                    </a:cubicBezTo>
                    <a:cubicBezTo>
                      <a:pt x="5280" y="1387"/>
                      <a:pt x="5263" y="1354"/>
                      <a:pt x="5247" y="1371"/>
                    </a:cubicBezTo>
                    <a:close/>
                    <a:moveTo>
                      <a:pt x="5547" y="652"/>
                    </a:moveTo>
                    <a:cubicBezTo>
                      <a:pt x="5581" y="652"/>
                      <a:pt x="5547" y="619"/>
                      <a:pt x="5547" y="619"/>
                    </a:cubicBezTo>
                    <a:cubicBezTo>
                      <a:pt x="5547" y="619"/>
                      <a:pt x="5531" y="635"/>
                      <a:pt x="5531" y="619"/>
                    </a:cubicBezTo>
                    <a:cubicBezTo>
                      <a:pt x="5547" y="585"/>
                      <a:pt x="5581" y="535"/>
                      <a:pt x="5581" y="485"/>
                    </a:cubicBezTo>
                    <a:cubicBezTo>
                      <a:pt x="5597" y="519"/>
                      <a:pt x="5614" y="519"/>
                      <a:pt x="5614" y="569"/>
                    </a:cubicBezTo>
                    <a:cubicBezTo>
                      <a:pt x="5631" y="569"/>
                      <a:pt x="5648" y="585"/>
                      <a:pt x="5664" y="602"/>
                    </a:cubicBezTo>
                    <a:lnTo>
                      <a:pt x="5664" y="669"/>
                    </a:lnTo>
                    <a:cubicBezTo>
                      <a:pt x="5597" y="669"/>
                      <a:pt x="5581" y="669"/>
                      <a:pt x="5547" y="652"/>
                    </a:cubicBezTo>
                    <a:close/>
                    <a:moveTo>
                      <a:pt x="4428" y="268"/>
                    </a:moveTo>
                    <a:cubicBezTo>
                      <a:pt x="4411" y="234"/>
                      <a:pt x="4411" y="184"/>
                      <a:pt x="4445" y="218"/>
                    </a:cubicBezTo>
                    <a:cubicBezTo>
                      <a:pt x="4428" y="218"/>
                      <a:pt x="4461" y="268"/>
                      <a:pt x="4428" y="268"/>
                    </a:cubicBezTo>
                    <a:close/>
                    <a:moveTo>
                      <a:pt x="4545" y="1137"/>
                    </a:moveTo>
                    <a:lnTo>
                      <a:pt x="4528" y="1153"/>
                    </a:lnTo>
                    <a:lnTo>
                      <a:pt x="4478" y="1137"/>
                    </a:lnTo>
                    <a:lnTo>
                      <a:pt x="4461" y="1137"/>
                    </a:lnTo>
                    <a:lnTo>
                      <a:pt x="4461" y="1137"/>
                    </a:lnTo>
                    <a:lnTo>
                      <a:pt x="4445" y="1137"/>
                    </a:lnTo>
                    <a:cubicBezTo>
                      <a:pt x="4428" y="1087"/>
                      <a:pt x="4428" y="1036"/>
                      <a:pt x="4445" y="986"/>
                    </a:cubicBezTo>
                    <a:cubicBezTo>
                      <a:pt x="4495" y="1003"/>
                      <a:pt x="4595" y="1003"/>
                      <a:pt x="4612" y="1053"/>
                    </a:cubicBezTo>
                    <a:cubicBezTo>
                      <a:pt x="4595" y="1020"/>
                      <a:pt x="4561" y="1137"/>
                      <a:pt x="4578" y="1137"/>
                    </a:cubicBezTo>
                    <a:cubicBezTo>
                      <a:pt x="4578" y="1137"/>
                      <a:pt x="4545" y="1137"/>
                      <a:pt x="4545" y="1137"/>
                    </a:cubicBezTo>
                    <a:close/>
                    <a:moveTo>
                      <a:pt x="4628" y="4478"/>
                    </a:moveTo>
                    <a:cubicBezTo>
                      <a:pt x="4612" y="4478"/>
                      <a:pt x="4612" y="4428"/>
                      <a:pt x="4628" y="4462"/>
                    </a:cubicBezTo>
                    <a:cubicBezTo>
                      <a:pt x="4628" y="4462"/>
                      <a:pt x="4628" y="4478"/>
                      <a:pt x="4628" y="4478"/>
                    </a:cubicBezTo>
                    <a:cubicBezTo>
                      <a:pt x="4628" y="4478"/>
                      <a:pt x="4628" y="4478"/>
                      <a:pt x="4628" y="4478"/>
                    </a:cubicBezTo>
                    <a:close/>
                    <a:moveTo>
                      <a:pt x="4578" y="635"/>
                    </a:moveTo>
                    <a:cubicBezTo>
                      <a:pt x="4578" y="468"/>
                      <a:pt x="4712" y="569"/>
                      <a:pt x="4745" y="652"/>
                    </a:cubicBezTo>
                    <a:cubicBezTo>
                      <a:pt x="4695" y="669"/>
                      <a:pt x="4662" y="635"/>
                      <a:pt x="4578" y="635"/>
                    </a:cubicBezTo>
                    <a:close/>
                    <a:moveTo>
                      <a:pt x="4678" y="101"/>
                    </a:moveTo>
                    <a:cubicBezTo>
                      <a:pt x="4695" y="118"/>
                      <a:pt x="4745" y="84"/>
                      <a:pt x="4745" y="134"/>
                    </a:cubicBezTo>
                    <a:cubicBezTo>
                      <a:pt x="4712" y="118"/>
                      <a:pt x="4695" y="151"/>
                      <a:pt x="4678" y="168"/>
                    </a:cubicBezTo>
                    <a:cubicBezTo>
                      <a:pt x="4662" y="134"/>
                      <a:pt x="4678" y="134"/>
                      <a:pt x="4678" y="101"/>
                    </a:cubicBezTo>
                    <a:close/>
                    <a:moveTo>
                      <a:pt x="4612" y="335"/>
                    </a:moveTo>
                    <a:cubicBezTo>
                      <a:pt x="4595" y="301"/>
                      <a:pt x="4561" y="301"/>
                      <a:pt x="4561" y="301"/>
                    </a:cubicBezTo>
                    <a:cubicBezTo>
                      <a:pt x="4578" y="285"/>
                      <a:pt x="4561" y="285"/>
                      <a:pt x="4561" y="268"/>
                    </a:cubicBezTo>
                    <a:cubicBezTo>
                      <a:pt x="4595" y="251"/>
                      <a:pt x="4612" y="251"/>
                      <a:pt x="4628" y="268"/>
                    </a:cubicBezTo>
                    <a:cubicBezTo>
                      <a:pt x="4645" y="301"/>
                      <a:pt x="4628" y="318"/>
                      <a:pt x="4612" y="335"/>
                    </a:cubicBezTo>
                    <a:close/>
                    <a:moveTo>
                      <a:pt x="4695" y="803"/>
                    </a:moveTo>
                    <a:cubicBezTo>
                      <a:pt x="4695" y="836"/>
                      <a:pt x="4729" y="836"/>
                      <a:pt x="4729" y="869"/>
                    </a:cubicBezTo>
                    <a:lnTo>
                      <a:pt x="4678" y="869"/>
                    </a:lnTo>
                    <a:cubicBezTo>
                      <a:pt x="4678" y="853"/>
                      <a:pt x="4695" y="853"/>
                      <a:pt x="4695" y="836"/>
                    </a:cubicBezTo>
                    <a:cubicBezTo>
                      <a:pt x="4695" y="819"/>
                      <a:pt x="4678" y="819"/>
                      <a:pt x="4695" y="803"/>
                    </a:cubicBezTo>
                    <a:close/>
                    <a:moveTo>
                      <a:pt x="5380" y="435"/>
                    </a:moveTo>
                    <a:cubicBezTo>
                      <a:pt x="5380" y="402"/>
                      <a:pt x="5397" y="385"/>
                      <a:pt x="5414" y="368"/>
                    </a:cubicBezTo>
                    <a:cubicBezTo>
                      <a:pt x="5414" y="385"/>
                      <a:pt x="5430" y="368"/>
                      <a:pt x="5430" y="368"/>
                    </a:cubicBezTo>
                    <a:cubicBezTo>
                      <a:pt x="5430" y="385"/>
                      <a:pt x="5430" y="402"/>
                      <a:pt x="5447" y="418"/>
                    </a:cubicBezTo>
                    <a:cubicBezTo>
                      <a:pt x="5414" y="418"/>
                      <a:pt x="5414" y="468"/>
                      <a:pt x="5380" y="435"/>
                    </a:cubicBezTo>
                    <a:close/>
                    <a:moveTo>
                      <a:pt x="5063" y="4194"/>
                    </a:moveTo>
                    <a:cubicBezTo>
                      <a:pt x="5063" y="4228"/>
                      <a:pt x="5079" y="4245"/>
                      <a:pt x="5063" y="4261"/>
                    </a:cubicBezTo>
                    <a:cubicBezTo>
                      <a:pt x="5013" y="4261"/>
                      <a:pt x="5046" y="4194"/>
                      <a:pt x="5063" y="4194"/>
                    </a:cubicBezTo>
                    <a:close/>
                    <a:moveTo>
                      <a:pt x="4912" y="1287"/>
                    </a:moveTo>
                    <a:cubicBezTo>
                      <a:pt x="4912" y="1270"/>
                      <a:pt x="4912" y="1270"/>
                      <a:pt x="4946" y="1304"/>
                    </a:cubicBezTo>
                    <a:cubicBezTo>
                      <a:pt x="4929" y="1254"/>
                      <a:pt x="4912" y="1187"/>
                      <a:pt x="4979" y="1187"/>
                    </a:cubicBezTo>
                    <a:cubicBezTo>
                      <a:pt x="4962" y="1220"/>
                      <a:pt x="5013" y="1254"/>
                      <a:pt x="5063" y="1287"/>
                    </a:cubicBezTo>
                    <a:cubicBezTo>
                      <a:pt x="5046" y="1321"/>
                      <a:pt x="5063" y="1337"/>
                      <a:pt x="5063" y="1354"/>
                    </a:cubicBezTo>
                    <a:cubicBezTo>
                      <a:pt x="5013" y="1337"/>
                      <a:pt x="4962" y="1304"/>
                      <a:pt x="4912" y="1287"/>
                    </a:cubicBezTo>
                    <a:close/>
                    <a:moveTo>
                      <a:pt x="4662" y="4512"/>
                    </a:moveTo>
                    <a:cubicBezTo>
                      <a:pt x="4662" y="4512"/>
                      <a:pt x="4662" y="4495"/>
                      <a:pt x="4662" y="4495"/>
                    </a:cubicBezTo>
                    <a:cubicBezTo>
                      <a:pt x="4662" y="4478"/>
                      <a:pt x="4662" y="4495"/>
                      <a:pt x="4678" y="4478"/>
                    </a:cubicBezTo>
                    <a:cubicBezTo>
                      <a:pt x="4662" y="4478"/>
                      <a:pt x="4662" y="4462"/>
                      <a:pt x="4662" y="4445"/>
                    </a:cubicBezTo>
                    <a:cubicBezTo>
                      <a:pt x="4662" y="4462"/>
                      <a:pt x="4645" y="4462"/>
                      <a:pt x="4628" y="4478"/>
                    </a:cubicBezTo>
                    <a:cubicBezTo>
                      <a:pt x="4645" y="4478"/>
                      <a:pt x="4645" y="4495"/>
                      <a:pt x="4662" y="4512"/>
                    </a:cubicBezTo>
                    <a:close/>
                    <a:moveTo>
                      <a:pt x="5130" y="485"/>
                    </a:moveTo>
                    <a:cubicBezTo>
                      <a:pt x="5146" y="502"/>
                      <a:pt x="5163" y="502"/>
                      <a:pt x="5180" y="502"/>
                    </a:cubicBezTo>
                    <a:lnTo>
                      <a:pt x="5180" y="569"/>
                    </a:lnTo>
                    <a:cubicBezTo>
                      <a:pt x="5146" y="569"/>
                      <a:pt x="5146" y="535"/>
                      <a:pt x="5113" y="552"/>
                    </a:cubicBezTo>
                    <a:cubicBezTo>
                      <a:pt x="5096" y="519"/>
                      <a:pt x="5130" y="519"/>
                      <a:pt x="5130" y="502"/>
                    </a:cubicBezTo>
                    <a:cubicBezTo>
                      <a:pt x="5130" y="502"/>
                      <a:pt x="5113" y="485"/>
                      <a:pt x="5130" y="485"/>
                    </a:cubicBezTo>
                    <a:close/>
                    <a:moveTo>
                      <a:pt x="4127" y="1939"/>
                    </a:moveTo>
                    <a:cubicBezTo>
                      <a:pt x="4127" y="1989"/>
                      <a:pt x="4077" y="2072"/>
                      <a:pt x="4060" y="2056"/>
                    </a:cubicBezTo>
                    <a:cubicBezTo>
                      <a:pt x="4077" y="2039"/>
                      <a:pt x="4060" y="2039"/>
                      <a:pt x="4077" y="2022"/>
                    </a:cubicBezTo>
                    <a:cubicBezTo>
                      <a:pt x="4044" y="1989"/>
                      <a:pt x="4044" y="1972"/>
                      <a:pt x="4044" y="1922"/>
                    </a:cubicBezTo>
                    <a:cubicBezTo>
                      <a:pt x="4060" y="1905"/>
                      <a:pt x="4110" y="1922"/>
                      <a:pt x="4127" y="1939"/>
                    </a:cubicBezTo>
                    <a:close/>
                    <a:moveTo>
                      <a:pt x="3609" y="2139"/>
                    </a:moveTo>
                    <a:cubicBezTo>
                      <a:pt x="3609" y="2106"/>
                      <a:pt x="3576" y="2106"/>
                      <a:pt x="3576" y="2072"/>
                    </a:cubicBezTo>
                    <a:cubicBezTo>
                      <a:pt x="3609" y="2072"/>
                      <a:pt x="3626" y="2089"/>
                      <a:pt x="3626" y="2106"/>
                    </a:cubicBezTo>
                    <a:cubicBezTo>
                      <a:pt x="3609" y="2106"/>
                      <a:pt x="3626" y="2139"/>
                      <a:pt x="3609" y="2139"/>
                    </a:cubicBezTo>
                    <a:close/>
                    <a:moveTo>
                      <a:pt x="4027" y="4044"/>
                    </a:moveTo>
                    <a:lnTo>
                      <a:pt x="4027" y="4044"/>
                    </a:lnTo>
                    <a:cubicBezTo>
                      <a:pt x="4027" y="4044"/>
                      <a:pt x="4027" y="4044"/>
                      <a:pt x="4027" y="4044"/>
                    </a:cubicBezTo>
                    <a:close/>
                    <a:moveTo>
                      <a:pt x="4829" y="5648"/>
                    </a:moveTo>
                    <a:cubicBezTo>
                      <a:pt x="4829" y="5615"/>
                      <a:pt x="4812" y="5565"/>
                      <a:pt x="4846" y="5565"/>
                    </a:cubicBezTo>
                    <a:cubicBezTo>
                      <a:pt x="4862" y="5598"/>
                      <a:pt x="4896" y="5598"/>
                      <a:pt x="4896" y="5648"/>
                    </a:cubicBezTo>
                    <a:cubicBezTo>
                      <a:pt x="4862" y="5665"/>
                      <a:pt x="4846" y="5648"/>
                      <a:pt x="4829" y="5648"/>
                    </a:cubicBezTo>
                    <a:close/>
                    <a:moveTo>
                      <a:pt x="4929" y="5882"/>
                    </a:moveTo>
                    <a:cubicBezTo>
                      <a:pt x="4946" y="5915"/>
                      <a:pt x="4996" y="5915"/>
                      <a:pt x="5013" y="5932"/>
                    </a:cubicBezTo>
                    <a:cubicBezTo>
                      <a:pt x="5029" y="5899"/>
                      <a:pt x="5029" y="5882"/>
                      <a:pt x="5013" y="5849"/>
                    </a:cubicBezTo>
                    <a:cubicBezTo>
                      <a:pt x="4962" y="5832"/>
                      <a:pt x="4979" y="5899"/>
                      <a:pt x="4929" y="5882"/>
                    </a:cubicBezTo>
                    <a:close/>
                    <a:moveTo>
                      <a:pt x="4829" y="5548"/>
                    </a:moveTo>
                    <a:cubicBezTo>
                      <a:pt x="4795" y="5565"/>
                      <a:pt x="4779" y="5548"/>
                      <a:pt x="4779" y="5514"/>
                    </a:cubicBezTo>
                    <a:cubicBezTo>
                      <a:pt x="4812" y="5514"/>
                      <a:pt x="4829" y="5531"/>
                      <a:pt x="4829" y="5548"/>
                    </a:cubicBezTo>
                    <a:close/>
                    <a:moveTo>
                      <a:pt x="4027" y="4044"/>
                    </a:moveTo>
                    <a:cubicBezTo>
                      <a:pt x="4027" y="4027"/>
                      <a:pt x="3993" y="3994"/>
                      <a:pt x="3993" y="4061"/>
                    </a:cubicBezTo>
                    <a:cubicBezTo>
                      <a:pt x="3993" y="4061"/>
                      <a:pt x="4010" y="4061"/>
                      <a:pt x="4027" y="4044"/>
                    </a:cubicBezTo>
                    <a:close/>
                    <a:moveTo>
                      <a:pt x="4060" y="5314"/>
                    </a:moveTo>
                    <a:cubicBezTo>
                      <a:pt x="4060" y="5364"/>
                      <a:pt x="4060" y="5381"/>
                      <a:pt x="4027" y="5381"/>
                    </a:cubicBezTo>
                    <a:cubicBezTo>
                      <a:pt x="4010" y="5397"/>
                      <a:pt x="4044" y="5397"/>
                      <a:pt x="4027" y="5431"/>
                    </a:cubicBezTo>
                    <a:cubicBezTo>
                      <a:pt x="4044" y="5431"/>
                      <a:pt x="4044" y="5414"/>
                      <a:pt x="4060" y="5414"/>
                    </a:cubicBezTo>
                    <a:cubicBezTo>
                      <a:pt x="4027" y="5481"/>
                      <a:pt x="4094" y="5464"/>
                      <a:pt x="4110" y="5498"/>
                    </a:cubicBezTo>
                    <a:cubicBezTo>
                      <a:pt x="4110" y="5531"/>
                      <a:pt x="4094" y="5481"/>
                      <a:pt x="4094" y="5514"/>
                    </a:cubicBezTo>
                    <a:cubicBezTo>
                      <a:pt x="4094" y="5548"/>
                      <a:pt x="4077" y="5548"/>
                      <a:pt x="4094" y="5581"/>
                    </a:cubicBezTo>
                    <a:cubicBezTo>
                      <a:pt x="4110" y="5581"/>
                      <a:pt x="4110" y="5531"/>
                      <a:pt x="4144" y="5514"/>
                    </a:cubicBezTo>
                    <a:cubicBezTo>
                      <a:pt x="4144" y="5498"/>
                      <a:pt x="4127" y="5481"/>
                      <a:pt x="4110" y="5464"/>
                    </a:cubicBezTo>
                    <a:cubicBezTo>
                      <a:pt x="4110" y="5448"/>
                      <a:pt x="4144" y="5448"/>
                      <a:pt x="4160" y="5448"/>
                    </a:cubicBezTo>
                    <a:cubicBezTo>
                      <a:pt x="4160" y="5381"/>
                      <a:pt x="4094" y="5381"/>
                      <a:pt x="4094" y="5314"/>
                    </a:cubicBezTo>
                    <a:cubicBezTo>
                      <a:pt x="4077" y="5331"/>
                      <a:pt x="4077" y="5314"/>
                      <a:pt x="4060" y="5314"/>
                    </a:cubicBezTo>
                    <a:close/>
                    <a:moveTo>
                      <a:pt x="3676" y="3944"/>
                    </a:moveTo>
                    <a:cubicBezTo>
                      <a:pt x="3676" y="3927"/>
                      <a:pt x="3676" y="3910"/>
                      <a:pt x="3659" y="3910"/>
                    </a:cubicBezTo>
                    <a:cubicBezTo>
                      <a:pt x="3659" y="3944"/>
                      <a:pt x="3626" y="3894"/>
                      <a:pt x="3642" y="3944"/>
                    </a:cubicBezTo>
                    <a:cubicBezTo>
                      <a:pt x="3626" y="3944"/>
                      <a:pt x="3609" y="3944"/>
                      <a:pt x="3609" y="3927"/>
                    </a:cubicBezTo>
                    <a:cubicBezTo>
                      <a:pt x="3659" y="3944"/>
                      <a:pt x="3609" y="3844"/>
                      <a:pt x="3659" y="3860"/>
                    </a:cubicBezTo>
                    <a:cubicBezTo>
                      <a:pt x="3659" y="3877"/>
                      <a:pt x="3676" y="3894"/>
                      <a:pt x="3693" y="3877"/>
                    </a:cubicBezTo>
                    <a:cubicBezTo>
                      <a:pt x="3676" y="3894"/>
                      <a:pt x="3693" y="3944"/>
                      <a:pt x="3676" y="3944"/>
                    </a:cubicBezTo>
                    <a:close/>
                    <a:moveTo>
                      <a:pt x="3358" y="6082"/>
                    </a:moveTo>
                    <a:cubicBezTo>
                      <a:pt x="3358" y="6082"/>
                      <a:pt x="3358" y="6066"/>
                      <a:pt x="3358" y="6032"/>
                    </a:cubicBezTo>
                    <a:cubicBezTo>
                      <a:pt x="3358" y="6032"/>
                      <a:pt x="3375" y="6032"/>
                      <a:pt x="3375" y="6016"/>
                    </a:cubicBezTo>
                    <a:cubicBezTo>
                      <a:pt x="3358" y="6016"/>
                      <a:pt x="3358" y="5999"/>
                      <a:pt x="3342" y="5999"/>
                    </a:cubicBezTo>
                    <a:lnTo>
                      <a:pt x="3342" y="5982"/>
                    </a:lnTo>
                    <a:cubicBezTo>
                      <a:pt x="3342" y="5982"/>
                      <a:pt x="3342" y="5966"/>
                      <a:pt x="3358" y="5966"/>
                    </a:cubicBezTo>
                    <a:cubicBezTo>
                      <a:pt x="3358" y="5999"/>
                      <a:pt x="3358" y="6016"/>
                      <a:pt x="3392" y="5982"/>
                    </a:cubicBezTo>
                    <a:lnTo>
                      <a:pt x="3392" y="6049"/>
                    </a:lnTo>
                    <a:cubicBezTo>
                      <a:pt x="3358" y="6032"/>
                      <a:pt x="3392" y="6099"/>
                      <a:pt x="3358" y="6082"/>
                    </a:cubicBezTo>
                    <a:close/>
                    <a:moveTo>
                      <a:pt x="3125" y="6116"/>
                    </a:moveTo>
                    <a:cubicBezTo>
                      <a:pt x="3175" y="6216"/>
                      <a:pt x="3258" y="6133"/>
                      <a:pt x="3358" y="6149"/>
                    </a:cubicBezTo>
                    <a:cubicBezTo>
                      <a:pt x="3375" y="6099"/>
                      <a:pt x="3308" y="6049"/>
                      <a:pt x="3292" y="6016"/>
                    </a:cubicBezTo>
                    <a:cubicBezTo>
                      <a:pt x="3292" y="6066"/>
                      <a:pt x="3208" y="6049"/>
                      <a:pt x="3241" y="6099"/>
                    </a:cubicBezTo>
                    <a:cubicBezTo>
                      <a:pt x="3225" y="6099"/>
                      <a:pt x="3191" y="6116"/>
                      <a:pt x="3191" y="6082"/>
                    </a:cubicBezTo>
                    <a:cubicBezTo>
                      <a:pt x="3175" y="6099"/>
                      <a:pt x="3158" y="6133"/>
                      <a:pt x="3125" y="6116"/>
                    </a:cubicBezTo>
                    <a:close/>
                    <a:moveTo>
                      <a:pt x="3342" y="5815"/>
                    </a:moveTo>
                    <a:lnTo>
                      <a:pt x="3392" y="5815"/>
                    </a:lnTo>
                    <a:lnTo>
                      <a:pt x="3392" y="5865"/>
                    </a:lnTo>
                    <a:cubicBezTo>
                      <a:pt x="3342" y="5865"/>
                      <a:pt x="3375" y="5815"/>
                      <a:pt x="3342" y="5815"/>
                    </a:cubicBezTo>
                    <a:close/>
                    <a:moveTo>
                      <a:pt x="3125" y="6032"/>
                    </a:moveTo>
                    <a:lnTo>
                      <a:pt x="3108" y="6032"/>
                    </a:lnTo>
                    <a:cubicBezTo>
                      <a:pt x="3108" y="6016"/>
                      <a:pt x="3108" y="6016"/>
                      <a:pt x="3108" y="5999"/>
                    </a:cubicBezTo>
                    <a:cubicBezTo>
                      <a:pt x="3108" y="5999"/>
                      <a:pt x="3091" y="5999"/>
                      <a:pt x="3091" y="5982"/>
                    </a:cubicBezTo>
                    <a:cubicBezTo>
                      <a:pt x="3091" y="5982"/>
                      <a:pt x="3125" y="5966"/>
                      <a:pt x="3125" y="5982"/>
                    </a:cubicBezTo>
                    <a:cubicBezTo>
                      <a:pt x="3108" y="5999"/>
                      <a:pt x="3141" y="6016"/>
                      <a:pt x="3125" y="6032"/>
                    </a:cubicBezTo>
                    <a:close/>
                    <a:moveTo>
                      <a:pt x="5781" y="402"/>
                    </a:moveTo>
                    <a:cubicBezTo>
                      <a:pt x="5764" y="385"/>
                      <a:pt x="5764" y="351"/>
                      <a:pt x="5731" y="368"/>
                    </a:cubicBezTo>
                    <a:cubicBezTo>
                      <a:pt x="5764" y="402"/>
                      <a:pt x="5698" y="435"/>
                      <a:pt x="5714" y="402"/>
                    </a:cubicBezTo>
                    <a:cubicBezTo>
                      <a:pt x="5748" y="385"/>
                      <a:pt x="5714" y="351"/>
                      <a:pt x="5698" y="368"/>
                    </a:cubicBezTo>
                    <a:cubicBezTo>
                      <a:pt x="5698" y="335"/>
                      <a:pt x="5698" y="318"/>
                      <a:pt x="5698" y="301"/>
                    </a:cubicBezTo>
                    <a:cubicBezTo>
                      <a:pt x="5698" y="301"/>
                      <a:pt x="5764" y="351"/>
                      <a:pt x="5764" y="301"/>
                    </a:cubicBezTo>
                    <a:cubicBezTo>
                      <a:pt x="5781" y="318"/>
                      <a:pt x="5798" y="318"/>
                      <a:pt x="5815" y="335"/>
                    </a:cubicBezTo>
                    <a:cubicBezTo>
                      <a:pt x="5764" y="318"/>
                      <a:pt x="5798" y="385"/>
                      <a:pt x="5781" y="402"/>
                    </a:cubicBezTo>
                    <a:close/>
                    <a:moveTo>
                      <a:pt x="5815" y="936"/>
                    </a:moveTo>
                    <a:cubicBezTo>
                      <a:pt x="5815" y="970"/>
                      <a:pt x="5798" y="986"/>
                      <a:pt x="5798" y="1003"/>
                    </a:cubicBezTo>
                    <a:cubicBezTo>
                      <a:pt x="5781" y="1003"/>
                      <a:pt x="5764" y="1003"/>
                      <a:pt x="5764" y="1003"/>
                    </a:cubicBezTo>
                    <a:cubicBezTo>
                      <a:pt x="5748" y="970"/>
                      <a:pt x="5764" y="970"/>
                      <a:pt x="5764" y="920"/>
                    </a:cubicBezTo>
                    <a:cubicBezTo>
                      <a:pt x="5798" y="936"/>
                      <a:pt x="5815" y="903"/>
                      <a:pt x="5831" y="903"/>
                    </a:cubicBezTo>
                    <a:cubicBezTo>
                      <a:pt x="5848" y="936"/>
                      <a:pt x="5848" y="953"/>
                      <a:pt x="5831" y="986"/>
                    </a:cubicBezTo>
                    <a:cubicBezTo>
                      <a:pt x="5815" y="986"/>
                      <a:pt x="5831" y="936"/>
                      <a:pt x="5815" y="936"/>
                    </a:cubicBezTo>
                    <a:close/>
                    <a:moveTo>
                      <a:pt x="5798" y="1471"/>
                    </a:moveTo>
                    <a:cubicBezTo>
                      <a:pt x="5764" y="1437"/>
                      <a:pt x="5764" y="1488"/>
                      <a:pt x="5731" y="1504"/>
                    </a:cubicBezTo>
                    <a:cubicBezTo>
                      <a:pt x="5731" y="1471"/>
                      <a:pt x="5764" y="1454"/>
                      <a:pt x="5731" y="1437"/>
                    </a:cubicBezTo>
                    <a:cubicBezTo>
                      <a:pt x="5731" y="1471"/>
                      <a:pt x="5698" y="1421"/>
                      <a:pt x="5648" y="1454"/>
                    </a:cubicBezTo>
                    <a:cubicBezTo>
                      <a:pt x="5648" y="1437"/>
                      <a:pt x="5631" y="1437"/>
                      <a:pt x="5648" y="1404"/>
                    </a:cubicBezTo>
                    <a:cubicBezTo>
                      <a:pt x="5648" y="1404"/>
                      <a:pt x="5664" y="1387"/>
                      <a:pt x="5681" y="1404"/>
                    </a:cubicBezTo>
                    <a:cubicBezTo>
                      <a:pt x="5714" y="1454"/>
                      <a:pt x="5815" y="1387"/>
                      <a:pt x="5798" y="1471"/>
                    </a:cubicBezTo>
                    <a:close/>
                    <a:moveTo>
                      <a:pt x="4962" y="5147"/>
                    </a:moveTo>
                    <a:cubicBezTo>
                      <a:pt x="4962" y="5180"/>
                      <a:pt x="4912" y="5180"/>
                      <a:pt x="4879" y="5214"/>
                    </a:cubicBezTo>
                    <a:cubicBezTo>
                      <a:pt x="4879" y="5197"/>
                      <a:pt x="4879" y="5180"/>
                      <a:pt x="4862" y="5180"/>
                    </a:cubicBezTo>
                    <a:cubicBezTo>
                      <a:pt x="4829" y="5197"/>
                      <a:pt x="4862" y="5214"/>
                      <a:pt x="4829" y="5230"/>
                    </a:cubicBezTo>
                    <a:cubicBezTo>
                      <a:pt x="4829" y="5214"/>
                      <a:pt x="4846" y="5147"/>
                      <a:pt x="4812" y="5147"/>
                    </a:cubicBezTo>
                    <a:cubicBezTo>
                      <a:pt x="4812" y="5163"/>
                      <a:pt x="4829" y="5180"/>
                      <a:pt x="4812" y="5197"/>
                    </a:cubicBezTo>
                    <a:cubicBezTo>
                      <a:pt x="4795" y="5197"/>
                      <a:pt x="4779" y="5197"/>
                      <a:pt x="4779" y="5147"/>
                    </a:cubicBezTo>
                    <a:cubicBezTo>
                      <a:pt x="4812" y="5163"/>
                      <a:pt x="4812" y="5130"/>
                      <a:pt x="4846" y="5113"/>
                    </a:cubicBezTo>
                    <a:cubicBezTo>
                      <a:pt x="4846" y="5147"/>
                      <a:pt x="4846" y="5147"/>
                      <a:pt x="4862" y="5147"/>
                    </a:cubicBezTo>
                    <a:cubicBezTo>
                      <a:pt x="4862" y="5113"/>
                      <a:pt x="4879" y="5113"/>
                      <a:pt x="4862" y="5080"/>
                    </a:cubicBezTo>
                    <a:cubicBezTo>
                      <a:pt x="4896" y="5063"/>
                      <a:pt x="4896" y="5047"/>
                      <a:pt x="4912" y="4996"/>
                    </a:cubicBezTo>
                    <a:cubicBezTo>
                      <a:pt x="4896" y="4980"/>
                      <a:pt x="4879" y="5013"/>
                      <a:pt x="4862" y="4963"/>
                    </a:cubicBezTo>
                    <a:cubicBezTo>
                      <a:pt x="4896" y="4963"/>
                      <a:pt x="4912" y="4963"/>
                      <a:pt x="4912" y="4930"/>
                    </a:cubicBezTo>
                    <a:cubicBezTo>
                      <a:pt x="4846" y="4946"/>
                      <a:pt x="4879" y="4963"/>
                      <a:pt x="4862" y="4913"/>
                    </a:cubicBezTo>
                    <a:cubicBezTo>
                      <a:pt x="4846" y="4913"/>
                      <a:pt x="4829" y="4913"/>
                      <a:pt x="4846" y="4946"/>
                    </a:cubicBezTo>
                    <a:cubicBezTo>
                      <a:pt x="4829" y="4896"/>
                      <a:pt x="4762" y="4930"/>
                      <a:pt x="4779" y="4896"/>
                    </a:cubicBezTo>
                    <a:cubicBezTo>
                      <a:pt x="4812" y="4913"/>
                      <a:pt x="4862" y="4863"/>
                      <a:pt x="4929" y="4879"/>
                    </a:cubicBezTo>
                    <a:cubicBezTo>
                      <a:pt x="4929" y="4946"/>
                      <a:pt x="4962" y="4946"/>
                      <a:pt x="4996" y="4946"/>
                    </a:cubicBezTo>
                    <a:cubicBezTo>
                      <a:pt x="4979" y="4996"/>
                      <a:pt x="4996" y="5030"/>
                      <a:pt x="5029" y="5030"/>
                    </a:cubicBezTo>
                    <a:cubicBezTo>
                      <a:pt x="5029" y="5047"/>
                      <a:pt x="5029" y="5063"/>
                      <a:pt x="5029" y="5063"/>
                    </a:cubicBezTo>
                    <a:cubicBezTo>
                      <a:pt x="5046" y="5047"/>
                      <a:pt x="5046" y="5047"/>
                      <a:pt x="5063" y="5080"/>
                    </a:cubicBezTo>
                    <a:cubicBezTo>
                      <a:pt x="5046" y="5130"/>
                      <a:pt x="5046" y="5113"/>
                      <a:pt x="5029" y="5180"/>
                    </a:cubicBezTo>
                    <a:cubicBezTo>
                      <a:pt x="4996" y="5163"/>
                      <a:pt x="4996" y="5180"/>
                      <a:pt x="4962" y="5147"/>
                    </a:cubicBezTo>
                    <a:close/>
                    <a:moveTo>
                      <a:pt x="5648" y="1254"/>
                    </a:moveTo>
                    <a:cubicBezTo>
                      <a:pt x="5681" y="1270"/>
                      <a:pt x="5698" y="1254"/>
                      <a:pt x="5714" y="1270"/>
                    </a:cubicBezTo>
                    <a:cubicBezTo>
                      <a:pt x="5714" y="1270"/>
                      <a:pt x="5714" y="1287"/>
                      <a:pt x="5714" y="1304"/>
                    </a:cubicBezTo>
                    <a:cubicBezTo>
                      <a:pt x="5681" y="1287"/>
                      <a:pt x="5648" y="1304"/>
                      <a:pt x="5648" y="1321"/>
                    </a:cubicBezTo>
                    <a:cubicBezTo>
                      <a:pt x="5648" y="1321"/>
                      <a:pt x="5648" y="1304"/>
                      <a:pt x="5631" y="1304"/>
                    </a:cubicBezTo>
                    <a:cubicBezTo>
                      <a:pt x="5631" y="1304"/>
                      <a:pt x="5614" y="1304"/>
                      <a:pt x="5614" y="1304"/>
                    </a:cubicBezTo>
                    <a:cubicBezTo>
                      <a:pt x="5648" y="1287"/>
                      <a:pt x="5648" y="1270"/>
                      <a:pt x="5648" y="1254"/>
                    </a:cubicBezTo>
                    <a:close/>
                    <a:moveTo>
                      <a:pt x="5815" y="1755"/>
                    </a:moveTo>
                    <a:cubicBezTo>
                      <a:pt x="5781" y="1755"/>
                      <a:pt x="5764" y="1772"/>
                      <a:pt x="5731" y="1772"/>
                    </a:cubicBezTo>
                    <a:cubicBezTo>
                      <a:pt x="5731" y="1738"/>
                      <a:pt x="5714" y="1738"/>
                      <a:pt x="5714" y="1705"/>
                    </a:cubicBezTo>
                    <a:cubicBezTo>
                      <a:pt x="5748" y="1688"/>
                      <a:pt x="5748" y="1655"/>
                      <a:pt x="5798" y="1655"/>
                    </a:cubicBezTo>
                    <a:cubicBezTo>
                      <a:pt x="5815" y="1688"/>
                      <a:pt x="5815" y="1705"/>
                      <a:pt x="5815" y="1755"/>
                    </a:cubicBezTo>
                    <a:close/>
                    <a:moveTo>
                      <a:pt x="5397" y="5464"/>
                    </a:moveTo>
                    <a:cubicBezTo>
                      <a:pt x="5397" y="5431"/>
                      <a:pt x="5380" y="5414"/>
                      <a:pt x="5363" y="5397"/>
                    </a:cubicBezTo>
                    <a:cubicBezTo>
                      <a:pt x="5380" y="5397"/>
                      <a:pt x="5380" y="5381"/>
                      <a:pt x="5380" y="5364"/>
                    </a:cubicBezTo>
                    <a:cubicBezTo>
                      <a:pt x="5414" y="5381"/>
                      <a:pt x="5430" y="5397"/>
                      <a:pt x="5430" y="5431"/>
                    </a:cubicBezTo>
                    <a:cubicBezTo>
                      <a:pt x="5414" y="5431"/>
                      <a:pt x="5414" y="5464"/>
                      <a:pt x="5397" y="5464"/>
                    </a:cubicBezTo>
                    <a:close/>
                    <a:moveTo>
                      <a:pt x="5547" y="1437"/>
                    </a:moveTo>
                    <a:lnTo>
                      <a:pt x="5547" y="1421"/>
                    </a:lnTo>
                    <a:cubicBezTo>
                      <a:pt x="5547" y="1421"/>
                      <a:pt x="5547" y="1421"/>
                      <a:pt x="5547" y="1404"/>
                    </a:cubicBezTo>
                    <a:cubicBezTo>
                      <a:pt x="5564" y="1404"/>
                      <a:pt x="5564" y="1404"/>
                      <a:pt x="5547" y="1387"/>
                    </a:cubicBezTo>
                    <a:cubicBezTo>
                      <a:pt x="5564" y="1404"/>
                      <a:pt x="5614" y="1387"/>
                      <a:pt x="5631" y="1404"/>
                    </a:cubicBezTo>
                    <a:cubicBezTo>
                      <a:pt x="5614" y="1421"/>
                      <a:pt x="5564" y="1421"/>
                      <a:pt x="5547" y="1437"/>
                    </a:cubicBezTo>
                    <a:close/>
                    <a:moveTo>
                      <a:pt x="5547" y="869"/>
                    </a:moveTo>
                    <a:cubicBezTo>
                      <a:pt x="5581" y="853"/>
                      <a:pt x="5597" y="869"/>
                      <a:pt x="5597" y="903"/>
                    </a:cubicBezTo>
                    <a:lnTo>
                      <a:pt x="5547" y="903"/>
                    </a:lnTo>
                    <a:close/>
                    <a:moveTo>
                      <a:pt x="5163" y="4462"/>
                    </a:moveTo>
                    <a:cubicBezTo>
                      <a:pt x="5163" y="4445"/>
                      <a:pt x="5130" y="4445"/>
                      <a:pt x="5146" y="4412"/>
                    </a:cubicBezTo>
                    <a:cubicBezTo>
                      <a:pt x="5163" y="4395"/>
                      <a:pt x="5180" y="4462"/>
                      <a:pt x="5163" y="4462"/>
                    </a:cubicBezTo>
                    <a:close/>
                    <a:moveTo>
                      <a:pt x="5213" y="5280"/>
                    </a:moveTo>
                    <a:cubicBezTo>
                      <a:pt x="5213" y="5314"/>
                      <a:pt x="5280" y="5297"/>
                      <a:pt x="5247" y="5314"/>
                    </a:cubicBezTo>
                    <a:cubicBezTo>
                      <a:pt x="5247" y="5314"/>
                      <a:pt x="5247" y="5314"/>
                      <a:pt x="5230" y="5314"/>
                    </a:cubicBezTo>
                    <a:cubicBezTo>
                      <a:pt x="5213" y="5314"/>
                      <a:pt x="5230" y="5331"/>
                      <a:pt x="5196" y="5331"/>
                    </a:cubicBezTo>
                    <a:cubicBezTo>
                      <a:pt x="5196" y="5297"/>
                      <a:pt x="5213" y="5280"/>
                      <a:pt x="5213" y="5280"/>
                    </a:cubicBezTo>
                    <a:close/>
                    <a:moveTo>
                      <a:pt x="5213" y="1371"/>
                    </a:moveTo>
                    <a:cubicBezTo>
                      <a:pt x="5230" y="1354"/>
                      <a:pt x="5196" y="1304"/>
                      <a:pt x="5196" y="1287"/>
                    </a:cubicBezTo>
                    <a:cubicBezTo>
                      <a:pt x="5163" y="1287"/>
                      <a:pt x="5146" y="1321"/>
                      <a:pt x="5146" y="1354"/>
                    </a:cubicBezTo>
                    <a:cubicBezTo>
                      <a:pt x="5196" y="1337"/>
                      <a:pt x="5180" y="1321"/>
                      <a:pt x="5213" y="1371"/>
                    </a:cubicBezTo>
                    <a:close/>
                    <a:moveTo>
                      <a:pt x="5096" y="5364"/>
                    </a:moveTo>
                    <a:cubicBezTo>
                      <a:pt x="5096" y="5364"/>
                      <a:pt x="5096" y="5331"/>
                      <a:pt x="5079" y="5314"/>
                    </a:cubicBezTo>
                    <a:cubicBezTo>
                      <a:pt x="5079" y="5331"/>
                      <a:pt x="5079" y="5331"/>
                      <a:pt x="5079" y="5331"/>
                    </a:cubicBezTo>
                    <a:cubicBezTo>
                      <a:pt x="5079" y="5297"/>
                      <a:pt x="5113" y="5314"/>
                      <a:pt x="5130" y="5280"/>
                    </a:cubicBezTo>
                    <a:cubicBezTo>
                      <a:pt x="5130" y="5314"/>
                      <a:pt x="5146" y="5314"/>
                      <a:pt x="5130" y="5347"/>
                    </a:cubicBezTo>
                    <a:cubicBezTo>
                      <a:pt x="5113" y="5347"/>
                      <a:pt x="5113" y="5364"/>
                      <a:pt x="5096" y="5364"/>
                    </a:cubicBezTo>
                    <a:close/>
                    <a:moveTo>
                      <a:pt x="5130" y="4378"/>
                    </a:moveTo>
                    <a:cubicBezTo>
                      <a:pt x="5079" y="4395"/>
                      <a:pt x="5046" y="4428"/>
                      <a:pt x="5046" y="4345"/>
                    </a:cubicBezTo>
                    <a:cubicBezTo>
                      <a:pt x="5063" y="4345"/>
                      <a:pt x="5063" y="4345"/>
                      <a:pt x="5063" y="4328"/>
                    </a:cubicBezTo>
                    <a:cubicBezTo>
                      <a:pt x="5096" y="4328"/>
                      <a:pt x="5113" y="4345"/>
                      <a:pt x="5130" y="4378"/>
                    </a:cubicBezTo>
                    <a:close/>
                    <a:moveTo>
                      <a:pt x="5280" y="5481"/>
                    </a:moveTo>
                    <a:cubicBezTo>
                      <a:pt x="5313" y="5464"/>
                      <a:pt x="5263" y="5448"/>
                      <a:pt x="5247" y="5448"/>
                    </a:cubicBezTo>
                    <a:cubicBezTo>
                      <a:pt x="5263" y="5431"/>
                      <a:pt x="5280" y="5414"/>
                      <a:pt x="5263" y="5381"/>
                    </a:cubicBezTo>
                    <a:cubicBezTo>
                      <a:pt x="5247" y="5381"/>
                      <a:pt x="5247" y="5381"/>
                      <a:pt x="5230" y="5381"/>
                    </a:cubicBezTo>
                    <a:cubicBezTo>
                      <a:pt x="5230" y="5364"/>
                      <a:pt x="5247" y="5364"/>
                      <a:pt x="5247" y="5331"/>
                    </a:cubicBezTo>
                    <a:cubicBezTo>
                      <a:pt x="5196" y="5397"/>
                      <a:pt x="5247" y="5448"/>
                      <a:pt x="5213" y="5498"/>
                    </a:cubicBezTo>
                    <a:cubicBezTo>
                      <a:pt x="5230" y="5498"/>
                      <a:pt x="5280" y="5464"/>
                      <a:pt x="5280" y="5481"/>
                    </a:cubicBezTo>
                    <a:close/>
                    <a:moveTo>
                      <a:pt x="5514" y="5565"/>
                    </a:moveTo>
                    <a:cubicBezTo>
                      <a:pt x="5497" y="5565"/>
                      <a:pt x="5514" y="5581"/>
                      <a:pt x="5531" y="5581"/>
                    </a:cubicBezTo>
                    <a:cubicBezTo>
                      <a:pt x="5497" y="5598"/>
                      <a:pt x="5514" y="5631"/>
                      <a:pt x="5497" y="5648"/>
                    </a:cubicBezTo>
                    <a:cubicBezTo>
                      <a:pt x="5447" y="5615"/>
                      <a:pt x="5380" y="5681"/>
                      <a:pt x="5347" y="5648"/>
                    </a:cubicBezTo>
                    <a:cubicBezTo>
                      <a:pt x="5414" y="5631"/>
                      <a:pt x="5430" y="5598"/>
                      <a:pt x="5464" y="5548"/>
                    </a:cubicBezTo>
                    <a:cubicBezTo>
                      <a:pt x="5480" y="5548"/>
                      <a:pt x="5514" y="5548"/>
                      <a:pt x="5514" y="5565"/>
                    </a:cubicBezTo>
                    <a:close/>
                    <a:moveTo>
                      <a:pt x="5397" y="4980"/>
                    </a:moveTo>
                    <a:cubicBezTo>
                      <a:pt x="5363" y="4980"/>
                      <a:pt x="5363" y="5013"/>
                      <a:pt x="5330" y="5013"/>
                    </a:cubicBezTo>
                    <a:cubicBezTo>
                      <a:pt x="5280" y="4946"/>
                      <a:pt x="5363" y="4913"/>
                      <a:pt x="5363" y="4846"/>
                    </a:cubicBezTo>
                    <a:cubicBezTo>
                      <a:pt x="5397" y="4846"/>
                      <a:pt x="5414" y="4863"/>
                      <a:pt x="5414" y="4879"/>
                    </a:cubicBezTo>
                    <a:cubicBezTo>
                      <a:pt x="5363" y="4879"/>
                      <a:pt x="5380" y="4963"/>
                      <a:pt x="5397" y="4980"/>
                    </a:cubicBezTo>
                    <a:close/>
                    <a:moveTo>
                      <a:pt x="5414" y="6016"/>
                    </a:moveTo>
                    <a:cubicBezTo>
                      <a:pt x="5480" y="6082"/>
                      <a:pt x="5564" y="5999"/>
                      <a:pt x="5547" y="5982"/>
                    </a:cubicBezTo>
                    <a:cubicBezTo>
                      <a:pt x="5564" y="5966"/>
                      <a:pt x="5514" y="5932"/>
                      <a:pt x="5464" y="5932"/>
                    </a:cubicBezTo>
                    <a:cubicBezTo>
                      <a:pt x="5464" y="5982"/>
                      <a:pt x="5414" y="5982"/>
                      <a:pt x="5414" y="6016"/>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0"/>
              <p:cNvSpPr/>
              <p:nvPr/>
            </p:nvSpPr>
            <p:spPr>
              <a:xfrm>
                <a:off x="6393210" y="4334394"/>
                <a:ext cx="923375" cy="109061"/>
              </a:xfrm>
              <a:custGeom>
                <a:avLst/>
                <a:gdLst/>
                <a:ahLst/>
                <a:cxnLst/>
                <a:rect l="l" t="t" r="r" b="b"/>
                <a:pathLst>
                  <a:path w="10761" h="1271" extrusionOk="0">
                    <a:moveTo>
                      <a:pt x="10092" y="435"/>
                    </a:moveTo>
                    <a:cubicBezTo>
                      <a:pt x="10092" y="351"/>
                      <a:pt x="10092" y="268"/>
                      <a:pt x="10126" y="167"/>
                    </a:cubicBezTo>
                    <a:cubicBezTo>
                      <a:pt x="10109" y="151"/>
                      <a:pt x="10075" y="151"/>
                      <a:pt x="10042" y="134"/>
                    </a:cubicBezTo>
                    <a:cubicBezTo>
                      <a:pt x="10059" y="101"/>
                      <a:pt x="10059" y="84"/>
                      <a:pt x="10059" y="84"/>
                    </a:cubicBezTo>
                    <a:cubicBezTo>
                      <a:pt x="10042" y="50"/>
                      <a:pt x="10009" y="50"/>
                      <a:pt x="9992" y="17"/>
                    </a:cubicBezTo>
                    <a:lnTo>
                      <a:pt x="9992" y="17"/>
                    </a:lnTo>
                    <a:cubicBezTo>
                      <a:pt x="9992" y="101"/>
                      <a:pt x="9925" y="67"/>
                      <a:pt x="9892" y="84"/>
                    </a:cubicBezTo>
                    <a:cubicBezTo>
                      <a:pt x="9925" y="151"/>
                      <a:pt x="9875" y="217"/>
                      <a:pt x="9841" y="251"/>
                    </a:cubicBezTo>
                    <a:cubicBezTo>
                      <a:pt x="9875" y="284"/>
                      <a:pt x="9858" y="284"/>
                      <a:pt x="9858" y="301"/>
                    </a:cubicBezTo>
                    <a:cubicBezTo>
                      <a:pt x="9858" y="318"/>
                      <a:pt x="9825" y="318"/>
                      <a:pt x="9825" y="318"/>
                    </a:cubicBezTo>
                    <a:cubicBezTo>
                      <a:pt x="9841" y="351"/>
                      <a:pt x="9841" y="368"/>
                      <a:pt x="9825" y="385"/>
                    </a:cubicBezTo>
                    <a:cubicBezTo>
                      <a:pt x="9858" y="401"/>
                      <a:pt x="9858" y="385"/>
                      <a:pt x="9892" y="385"/>
                    </a:cubicBezTo>
                    <a:lnTo>
                      <a:pt x="9892" y="334"/>
                    </a:lnTo>
                    <a:cubicBezTo>
                      <a:pt x="9908" y="401"/>
                      <a:pt x="9975" y="418"/>
                      <a:pt x="9992" y="385"/>
                    </a:cubicBezTo>
                    <a:cubicBezTo>
                      <a:pt x="10009" y="385"/>
                      <a:pt x="9992" y="435"/>
                      <a:pt x="10009" y="435"/>
                    </a:cubicBezTo>
                    <a:cubicBezTo>
                      <a:pt x="10042" y="451"/>
                      <a:pt x="10042" y="418"/>
                      <a:pt x="10075" y="418"/>
                    </a:cubicBezTo>
                    <a:cubicBezTo>
                      <a:pt x="10092" y="435"/>
                      <a:pt x="10092" y="435"/>
                      <a:pt x="10092" y="435"/>
                    </a:cubicBezTo>
                    <a:close/>
                    <a:moveTo>
                      <a:pt x="10192" y="17"/>
                    </a:moveTo>
                    <a:cubicBezTo>
                      <a:pt x="10192" y="17"/>
                      <a:pt x="10192" y="17"/>
                      <a:pt x="10192" y="0"/>
                    </a:cubicBezTo>
                    <a:lnTo>
                      <a:pt x="10176" y="17"/>
                    </a:lnTo>
                    <a:cubicBezTo>
                      <a:pt x="10176" y="17"/>
                      <a:pt x="10176" y="17"/>
                      <a:pt x="10192" y="17"/>
                    </a:cubicBezTo>
                    <a:close/>
                    <a:moveTo>
                      <a:pt x="9407" y="67"/>
                    </a:moveTo>
                    <a:lnTo>
                      <a:pt x="9340" y="67"/>
                    </a:lnTo>
                    <a:cubicBezTo>
                      <a:pt x="9340" y="84"/>
                      <a:pt x="9340" y="84"/>
                      <a:pt x="9340" y="84"/>
                    </a:cubicBezTo>
                    <a:cubicBezTo>
                      <a:pt x="9374" y="84"/>
                      <a:pt x="9374" y="117"/>
                      <a:pt x="9407" y="101"/>
                    </a:cubicBezTo>
                    <a:cubicBezTo>
                      <a:pt x="9407" y="84"/>
                      <a:pt x="9407" y="84"/>
                      <a:pt x="9407" y="67"/>
                    </a:cubicBezTo>
                    <a:close/>
                    <a:moveTo>
                      <a:pt x="9340" y="84"/>
                    </a:moveTo>
                    <a:cubicBezTo>
                      <a:pt x="9290" y="84"/>
                      <a:pt x="9240" y="84"/>
                      <a:pt x="9190" y="84"/>
                    </a:cubicBezTo>
                    <a:cubicBezTo>
                      <a:pt x="9190" y="134"/>
                      <a:pt x="9156" y="134"/>
                      <a:pt x="9207" y="151"/>
                    </a:cubicBezTo>
                    <a:cubicBezTo>
                      <a:pt x="9190" y="217"/>
                      <a:pt x="9223" y="201"/>
                      <a:pt x="9223" y="268"/>
                    </a:cubicBezTo>
                    <a:cubicBezTo>
                      <a:pt x="9190" y="251"/>
                      <a:pt x="9173" y="217"/>
                      <a:pt x="9156" y="201"/>
                    </a:cubicBezTo>
                    <a:cubicBezTo>
                      <a:pt x="9123" y="201"/>
                      <a:pt x="9123" y="201"/>
                      <a:pt x="9090" y="201"/>
                    </a:cubicBezTo>
                    <a:cubicBezTo>
                      <a:pt x="9090" y="234"/>
                      <a:pt x="9106" y="234"/>
                      <a:pt x="9106" y="268"/>
                    </a:cubicBezTo>
                    <a:cubicBezTo>
                      <a:pt x="9140" y="217"/>
                      <a:pt x="9140" y="301"/>
                      <a:pt x="9190" y="284"/>
                    </a:cubicBezTo>
                    <a:cubicBezTo>
                      <a:pt x="9140" y="301"/>
                      <a:pt x="9156" y="301"/>
                      <a:pt x="9156" y="351"/>
                    </a:cubicBezTo>
                    <a:cubicBezTo>
                      <a:pt x="9173" y="351"/>
                      <a:pt x="9190" y="334"/>
                      <a:pt x="9190" y="318"/>
                    </a:cubicBezTo>
                    <a:cubicBezTo>
                      <a:pt x="9207" y="334"/>
                      <a:pt x="9207" y="368"/>
                      <a:pt x="9223" y="385"/>
                    </a:cubicBezTo>
                    <a:cubicBezTo>
                      <a:pt x="9240" y="368"/>
                      <a:pt x="9240" y="351"/>
                      <a:pt x="9273" y="351"/>
                    </a:cubicBezTo>
                    <a:cubicBezTo>
                      <a:pt x="9273" y="334"/>
                      <a:pt x="9290" y="334"/>
                      <a:pt x="9290" y="301"/>
                    </a:cubicBezTo>
                    <a:cubicBezTo>
                      <a:pt x="9273" y="301"/>
                      <a:pt x="9273" y="284"/>
                      <a:pt x="9257" y="301"/>
                    </a:cubicBezTo>
                    <a:cubicBezTo>
                      <a:pt x="9307" y="234"/>
                      <a:pt x="9240" y="184"/>
                      <a:pt x="9273" y="117"/>
                    </a:cubicBezTo>
                    <a:cubicBezTo>
                      <a:pt x="9290" y="117"/>
                      <a:pt x="9290" y="117"/>
                      <a:pt x="9290" y="117"/>
                    </a:cubicBezTo>
                    <a:cubicBezTo>
                      <a:pt x="9290" y="117"/>
                      <a:pt x="9290" y="117"/>
                      <a:pt x="9290" y="101"/>
                    </a:cubicBezTo>
                    <a:cubicBezTo>
                      <a:pt x="9290" y="101"/>
                      <a:pt x="9340" y="84"/>
                      <a:pt x="9340" y="84"/>
                    </a:cubicBezTo>
                    <a:close/>
                    <a:moveTo>
                      <a:pt x="8839" y="117"/>
                    </a:moveTo>
                    <a:lnTo>
                      <a:pt x="8839" y="117"/>
                    </a:lnTo>
                    <a:cubicBezTo>
                      <a:pt x="8822" y="134"/>
                      <a:pt x="8806" y="134"/>
                      <a:pt x="8822" y="151"/>
                    </a:cubicBezTo>
                    <a:cubicBezTo>
                      <a:pt x="8822" y="151"/>
                      <a:pt x="8822" y="151"/>
                      <a:pt x="8822" y="151"/>
                    </a:cubicBezTo>
                    <a:cubicBezTo>
                      <a:pt x="8839" y="151"/>
                      <a:pt x="8856" y="184"/>
                      <a:pt x="8889" y="184"/>
                    </a:cubicBezTo>
                    <a:cubicBezTo>
                      <a:pt x="8906" y="167"/>
                      <a:pt x="8939" y="167"/>
                      <a:pt x="8923" y="117"/>
                    </a:cubicBezTo>
                    <a:cubicBezTo>
                      <a:pt x="8889" y="101"/>
                      <a:pt x="8872" y="134"/>
                      <a:pt x="8839" y="117"/>
                    </a:cubicBezTo>
                    <a:close/>
                    <a:moveTo>
                      <a:pt x="6667" y="184"/>
                    </a:moveTo>
                    <a:lnTo>
                      <a:pt x="6617" y="184"/>
                    </a:lnTo>
                    <a:cubicBezTo>
                      <a:pt x="6617" y="217"/>
                      <a:pt x="6617" y="234"/>
                      <a:pt x="6617" y="268"/>
                    </a:cubicBezTo>
                    <a:cubicBezTo>
                      <a:pt x="6633" y="251"/>
                      <a:pt x="6633" y="284"/>
                      <a:pt x="6667" y="268"/>
                    </a:cubicBezTo>
                    <a:cubicBezTo>
                      <a:pt x="6667" y="234"/>
                      <a:pt x="6667" y="217"/>
                      <a:pt x="6667" y="184"/>
                    </a:cubicBezTo>
                    <a:close/>
                    <a:moveTo>
                      <a:pt x="5798" y="201"/>
                    </a:moveTo>
                    <a:lnTo>
                      <a:pt x="5798" y="201"/>
                    </a:lnTo>
                    <a:cubicBezTo>
                      <a:pt x="5798" y="201"/>
                      <a:pt x="5798" y="201"/>
                      <a:pt x="5798" y="201"/>
                    </a:cubicBezTo>
                    <a:cubicBezTo>
                      <a:pt x="5781" y="201"/>
                      <a:pt x="5781" y="201"/>
                      <a:pt x="5781" y="201"/>
                    </a:cubicBezTo>
                    <a:lnTo>
                      <a:pt x="5781" y="201"/>
                    </a:lnTo>
                    <a:cubicBezTo>
                      <a:pt x="5781" y="201"/>
                      <a:pt x="5781" y="201"/>
                      <a:pt x="5781" y="201"/>
                    </a:cubicBezTo>
                    <a:cubicBezTo>
                      <a:pt x="5781" y="217"/>
                      <a:pt x="5748" y="217"/>
                      <a:pt x="5748" y="217"/>
                    </a:cubicBezTo>
                    <a:cubicBezTo>
                      <a:pt x="5748" y="268"/>
                      <a:pt x="5781" y="217"/>
                      <a:pt x="5798" y="217"/>
                    </a:cubicBezTo>
                    <a:cubicBezTo>
                      <a:pt x="5798" y="217"/>
                      <a:pt x="5798" y="217"/>
                      <a:pt x="5798" y="217"/>
                    </a:cubicBezTo>
                    <a:cubicBezTo>
                      <a:pt x="5798" y="201"/>
                      <a:pt x="5798" y="201"/>
                      <a:pt x="5798" y="201"/>
                    </a:cubicBezTo>
                    <a:cubicBezTo>
                      <a:pt x="5798" y="201"/>
                      <a:pt x="5798" y="201"/>
                      <a:pt x="5798" y="201"/>
                    </a:cubicBezTo>
                    <a:close/>
                    <a:moveTo>
                      <a:pt x="5230" y="201"/>
                    </a:moveTo>
                    <a:lnTo>
                      <a:pt x="5113" y="201"/>
                    </a:lnTo>
                    <a:cubicBezTo>
                      <a:pt x="5113" y="201"/>
                      <a:pt x="5096" y="201"/>
                      <a:pt x="5096" y="201"/>
                    </a:cubicBezTo>
                    <a:cubicBezTo>
                      <a:pt x="5080" y="217"/>
                      <a:pt x="5197" y="217"/>
                      <a:pt x="5213" y="234"/>
                    </a:cubicBezTo>
                    <a:cubicBezTo>
                      <a:pt x="5230" y="234"/>
                      <a:pt x="5230" y="217"/>
                      <a:pt x="5230" y="201"/>
                    </a:cubicBezTo>
                    <a:close/>
                    <a:moveTo>
                      <a:pt x="4796" y="201"/>
                    </a:moveTo>
                    <a:lnTo>
                      <a:pt x="4745" y="201"/>
                    </a:lnTo>
                    <a:cubicBezTo>
                      <a:pt x="4745" y="234"/>
                      <a:pt x="4729" y="234"/>
                      <a:pt x="4745" y="251"/>
                    </a:cubicBezTo>
                    <a:cubicBezTo>
                      <a:pt x="4762" y="251"/>
                      <a:pt x="4762" y="217"/>
                      <a:pt x="4812" y="217"/>
                    </a:cubicBezTo>
                    <a:cubicBezTo>
                      <a:pt x="4812" y="217"/>
                      <a:pt x="4796" y="201"/>
                      <a:pt x="4796" y="201"/>
                    </a:cubicBezTo>
                    <a:close/>
                    <a:moveTo>
                      <a:pt x="4378" y="201"/>
                    </a:moveTo>
                    <a:lnTo>
                      <a:pt x="4311" y="201"/>
                    </a:lnTo>
                    <a:lnTo>
                      <a:pt x="4311" y="201"/>
                    </a:lnTo>
                    <a:cubicBezTo>
                      <a:pt x="4294" y="201"/>
                      <a:pt x="4294" y="201"/>
                      <a:pt x="4294" y="201"/>
                    </a:cubicBezTo>
                    <a:lnTo>
                      <a:pt x="4227" y="201"/>
                    </a:lnTo>
                    <a:cubicBezTo>
                      <a:pt x="4211" y="217"/>
                      <a:pt x="4211" y="217"/>
                      <a:pt x="4211" y="234"/>
                    </a:cubicBezTo>
                    <a:cubicBezTo>
                      <a:pt x="4177" y="251"/>
                      <a:pt x="4177" y="217"/>
                      <a:pt x="4161" y="217"/>
                    </a:cubicBezTo>
                    <a:cubicBezTo>
                      <a:pt x="4177" y="268"/>
                      <a:pt x="4094" y="301"/>
                      <a:pt x="4044" y="318"/>
                    </a:cubicBezTo>
                    <a:cubicBezTo>
                      <a:pt x="4027" y="318"/>
                      <a:pt x="4027" y="284"/>
                      <a:pt x="4044" y="284"/>
                    </a:cubicBezTo>
                    <a:cubicBezTo>
                      <a:pt x="4044" y="251"/>
                      <a:pt x="4027" y="284"/>
                      <a:pt x="4010" y="284"/>
                    </a:cubicBezTo>
                    <a:cubicBezTo>
                      <a:pt x="4027" y="301"/>
                      <a:pt x="4010" y="301"/>
                      <a:pt x="4027" y="318"/>
                    </a:cubicBezTo>
                    <a:cubicBezTo>
                      <a:pt x="3993" y="351"/>
                      <a:pt x="3977" y="251"/>
                      <a:pt x="3943" y="284"/>
                    </a:cubicBezTo>
                    <a:cubicBezTo>
                      <a:pt x="3943" y="251"/>
                      <a:pt x="3977" y="201"/>
                      <a:pt x="3927" y="201"/>
                    </a:cubicBezTo>
                    <a:cubicBezTo>
                      <a:pt x="3927" y="201"/>
                      <a:pt x="3943" y="201"/>
                      <a:pt x="3943" y="201"/>
                    </a:cubicBezTo>
                    <a:cubicBezTo>
                      <a:pt x="3860" y="201"/>
                      <a:pt x="3793" y="201"/>
                      <a:pt x="3709" y="184"/>
                    </a:cubicBezTo>
                    <a:cubicBezTo>
                      <a:pt x="3726" y="217"/>
                      <a:pt x="3776" y="201"/>
                      <a:pt x="3793" y="234"/>
                    </a:cubicBezTo>
                    <a:cubicBezTo>
                      <a:pt x="3793" y="184"/>
                      <a:pt x="3810" y="234"/>
                      <a:pt x="3826" y="234"/>
                    </a:cubicBezTo>
                    <a:cubicBezTo>
                      <a:pt x="3826" y="234"/>
                      <a:pt x="3826" y="217"/>
                      <a:pt x="3826" y="234"/>
                    </a:cubicBezTo>
                    <a:cubicBezTo>
                      <a:pt x="3793" y="251"/>
                      <a:pt x="3877" y="268"/>
                      <a:pt x="3826" y="284"/>
                    </a:cubicBezTo>
                    <a:cubicBezTo>
                      <a:pt x="3826" y="268"/>
                      <a:pt x="3826" y="284"/>
                      <a:pt x="3810" y="301"/>
                    </a:cubicBezTo>
                    <a:cubicBezTo>
                      <a:pt x="3810" y="268"/>
                      <a:pt x="3810" y="268"/>
                      <a:pt x="3793" y="251"/>
                    </a:cubicBezTo>
                    <a:cubicBezTo>
                      <a:pt x="3776" y="284"/>
                      <a:pt x="3826" y="301"/>
                      <a:pt x="3793" y="301"/>
                    </a:cubicBezTo>
                    <a:cubicBezTo>
                      <a:pt x="3760" y="318"/>
                      <a:pt x="3693" y="284"/>
                      <a:pt x="3709" y="251"/>
                    </a:cubicBezTo>
                    <a:cubicBezTo>
                      <a:pt x="3659" y="251"/>
                      <a:pt x="3643" y="234"/>
                      <a:pt x="3626" y="268"/>
                    </a:cubicBezTo>
                    <a:cubicBezTo>
                      <a:pt x="3626" y="284"/>
                      <a:pt x="3643" y="318"/>
                      <a:pt x="3626" y="318"/>
                    </a:cubicBezTo>
                    <a:cubicBezTo>
                      <a:pt x="3609" y="301"/>
                      <a:pt x="3592" y="251"/>
                      <a:pt x="3592" y="234"/>
                    </a:cubicBezTo>
                    <a:cubicBezTo>
                      <a:pt x="3626" y="268"/>
                      <a:pt x="3643" y="217"/>
                      <a:pt x="3659" y="184"/>
                    </a:cubicBezTo>
                    <a:cubicBezTo>
                      <a:pt x="3526" y="184"/>
                      <a:pt x="3409" y="184"/>
                      <a:pt x="3292" y="184"/>
                    </a:cubicBezTo>
                    <a:lnTo>
                      <a:pt x="3292" y="184"/>
                    </a:lnTo>
                    <a:cubicBezTo>
                      <a:pt x="3308" y="201"/>
                      <a:pt x="3342" y="234"/>
                      <a:pt x="3375" y="217"/>
                    </a:cubicBezTo>
                    <a:cubicBezTo>
                      <a:pt x="3392" y="268"/>
                      <a:pt x="3425" y="301"/>
                      <a:pt x="3425" y="351"/>
                    </a:cubicBezTo>
                    <a:cubicBezTo>
                      <a:pt x="3459" y="368"/>
                      <a:pt x="3442" y="334"/>
                      <a:pt x="3459" y="318"/>
                    </a:cubicBezTo>
                    <a:cubicBezTo>
                      <a:pt x="3392" y="318"/>
                      <a:pt x="3509" y="251"/>
                      <a:pt x="3442" y="234"/>
                    </a:cubicBezTo>
                    <a:cubicBezTo>
                      <a:pt x="3459" y="217"/>
                      <a:pt x="3509" y="217"/>
                      <a:pt x="3526" y="234"/>
                    </a:cubicBezTo>
                    <a:cubicBezTo>
                      <a:pt x="3542" y="234"/>
                      <a:pt x="3526" y="201"/>
                      <a:pt x="3559" y="201"/>
                    </a:cubicBezTo>
                    <a:cubicBezTo>
                      <a:pt x="3526" y="234"/>
                      <a:pt x="3542" y="284"/>
                      <a:pt x="3526" y="318"/>
                    </a:cubicBezTo>
                    <a:cubicBezTo>
                      <a:pt x="3509" y="334"/>
                      <a:pt x="3576" y="318"/>
                      <a:pt x="3542" y="334"/>
                    </a:cubicBezTo>
                    <a:cubicBezTo>
                      <a:pt x="3542" y="351"/>
                      <a:pt x="3576" y="334"/>
                      <a:pt x="3576" y="318"/>
                    </a:cubicBezTo>
                    <a:cubicBezTo>
                      <a:pt x="3609" y="351"/>
                      <a:pt x="3592" y="435"/>
                      <a:pt x="3659" y="435"/>
                    </a:cubicBezTo>
                    <a:cubicBezTo>
                      <a:pt x="3659" y="468"/>
                      <a:pt x="3626" y="485"/>
                      <a:pt x="3659" y="468"/>
                    </a:cubicBezTo>
                    <a:cubicBezTo>
                      <a:pt x="3659" y="502"/>
                      <a:pt x="3643" y="502"/>
                      <a:pt x="3626" y="518"/>
                    </a:cubicBezTo>
                    <a:cubicBezTo>
                      <a:pt x="3626" y="535"/>
                      <a:pt x="3626" y="518"/>
                      <a:pt x="3626" y="518"/>
                    </a:cubicBezTo>
                    <a:cubicBezTo>
                      <a:pt x="3592" y="518"/>
                      <a:pt x="3643" y="552"/>
                      <a:pt x="3659" y="552"/>
                    </a:cubicBezTo>
                    <a:cubicBezTo>
                      <a:pt x="3659" y="535"/>
                      <a:pt x="3659" y="535"/>
                      <a:pt x="3659" y="518"/>
                    </a:cubicBezTo>
                    <a:cubicBezTo>
                      <a:pt x="3659" y="535"/>
                      <a:pt x="3676" y="518"/>
                      <a:pt x="3676" y="518"/>
                    </a:cubicBezTo>
                    <a:cubicBezTo>
                      <a:pt x="3676" y="535"/>
                      <a:pt x="3676" y="568"/>
                      <a:pt x="3676" y="585"/>
                    </a:cubicBezTo>
                    <a:lnTo>
                      <a:pt x="3776" y="602"/>
                    </a:lnTo>
                    <a:cubicBezTo>
                      <a:pt x="3776" y="602"/>
                      <a:pt x="3776" y="585"/>
                      <a:pt x="3776" y="568"/>
                    </a:cubicBezTo>
                    <a:cubicBezTo>
                      <a:pt x="3793" y="568"/>
                      <a:pt x="3793" y="585"/>
                      <a:pt x="3810" y="585"/>
                    </a:cubicBezTo>
                    <a:cubicBezTo>
                      <a:pt x="3810" y="585"/>
                      <a:pt x="3810" y="602"/>
                      <a:pt x="3810" y="602"/>
                    </a:cubicBezTo>
                    <a:lnTo>
                      <a:pt x="3810" y="602"/>
                    </a:lnTo>
                    <a:cubicBezTo>
                      <a:pt x="3826" y="585"/>
                      <a:pt x="3826" y="568"/>
                      <a:pt x="3826" y="552"/>
                    </a:cubicBezTo>
                    <a:cubicBezTo>
                      <a:pt x="3826" y="535"/>
                      <a:pt x="3793" y="552"/>
                      <a:pt x="3793" y="518"/>
                    </a:cubicBezTo>
                    <a:cubicBezTo>
                      <a:pt x="3776" y="535"/>
                      <a:pt x="3810" y="552"/>
                      <a:pt x="3810" y="568"/>
                    </a:cubicBezTo>
                    <a:cubicBezTo>
                      <a:pt x="3793" y="568"/>
                      <a:pt x="3793" y="552"/>
                      <a:pt x="3776" y="535"/>
                    </a:cubicBezTo>
                    <a:cubicBezTo>
                      <a:pt x="3793" y="502"/>
                      <a:pt x="3826" y="502"/>
                      <a:pt x="3860" y="485"/>
                    </a:cubicBezTo>
                    <a:cubicBezTo>
                      <a:pt x="3860" y="451"/>
                      <a:pt x="3877" y="435"/>
                      <a:pt x="3893" y="418"/>
                    </a:cubicBezTo>
                    <a:cubicBezTo>
                      <a:pt x="3877" y="418"/>
                      <a:pt x="3877" y="385"/>
                      <a:pt x="3877" y="334"/>
                    </a:cubicBezTo>
                    <a:cubicBezTo>
                      <a:pt x="3893" y="284"/>
                      <a:pt x="3943" y="368"/>
                      <a:pt x="3943" y="318"/>
                    </a:cubicBezTo>
                    <a:cubicBezTo>
                      <a:pt x="3943" y="318"/>
                      <a:pt x="3943" y="334"/>
                      <a:pt x="3960" y="334"/>
                    </a:cubicBezTo>
                    <a:cubicBezTo>
                      <a:pt x="3960" y="351"/>
                      <a:pt x="3943" y="351"/>
                      <a:pt x="3943" y="385"/>
                    </a:cubicBezTo>
                    <a:cubicBezTo>
                      <a:pt x="3977" y="385"/>
                      <a:pt x="3943" y="385"/>
                      <a:pt x="3960" y="418"/>
                    </a:cubicBezTo>
                    <a:cubicBezTo>
                      <a:pt x="4010" y="451"/>
                      <a:pt x="4010" y="451"/>
                      <a:pt x="4027" y="518"/>
                    </a:cubicBezTo>
                    <a:cubicBezTo>
                      <a:pt x="4044" y="502"/>
                      <a:pt x="4060" y="502"/>
                      <a:pt x="4077" y="485"/>
                    </a:cubicBezTo>
                    <a:cubicBezTo>
                      <a:pt x="4094" y="502"/>
                      <a:pt x="4077" y="518"/>
                      <a:pt x="4077" y="535"/>
                    </a:cubicBezTo>
                    <a:cubicBezTo>
                      <a:pt x="4127" y="535"/>
                      <a:pt x="4161" y="552"/>
                      <a:pt x="4177" y="585"/>
                    </a:cubicBezTo>
                    <a:cubicBezTo>
                      <a:pt x="4227" y="552"/>
                      <a:pt x="4278" y="552"/>
                      <a:pt x="4261" y="468"/>
                    </a:cubicBezTo>
                    <a:cubicBezTo>
                      <a:pt x="4278" y="468"/>
                      <a:pt x="4261" y="451"/>
                      <a:pt x="4261" y="451"/>
                    </a:cubicBezTo>
                    <a:cubicBezTo>
                      <a:pt x="4244" y="468"/>
                      <a:pt x="4244" y="451"/>
                      <a:pt x="4244" y="451"/>
                    </a:cubicBezTo>
                    <a:cubicBezTo>
                      <a:pt x="4177" y="518"/>
                      <a:pt x="4161" y="451"/>
                      <a:pt x="4194" y="385"/>
                    </a:cubicBezTo>
                    <a:lnTo>
                      <a:pt x="4227" y="385"/>
                    </a:lnTo>
                    <a:cubicBezTo>
                      <a:pt x="4244" y="401"/>
                      <a:pt x="4244" y="435"/>
                      <a:pt x="4244" y="451"/>
                    </a:cubicBezTo>
                    <a:cubicBezTo>
                      <a:pt x="4278" y="451"/>
                      <a:pt x="4278" y="435"/>
                      <a:pt x="4294" y="435"/>
                    </a:cubicBezTo>
                    <a:cubicBezTo>
                      <a:pt x="4278" y="401"/>
                      <a:pt x="4294" y="385"/>
                      <a:pt x="4328" y="401"/>
                    </a:cubicBezTo>
                    <a:cubicBezTo>
                      <a:pt x="4328" y="368"/>
                      <a:pt x="4344" y="251"/>
                      <a:pt x="4394" y="234"/>
                    </a:cubicBezTo>
                    <a:cubicBezTo>
                      <a:pt x="4394" y="217"/>
                      <a:pt x="4394" y="217"/>
                      <a:pt x="4378" y="201"/>
                    </a:cubicBezTo>
                    <a:close/>
                    <a:moveTo>
                      <a:pt x="4077" y="201"/>
                    </a:moveTo>
                    <a:cubicBezTo>
                      <a:pt x="4060" y="217"/>
                      <a:pt x="4010" y="217"/>
                      <a:pt x="4010" y="217"/>
                    </a:cubicBezTo>
                    <a:cubicBezTo>
                      <a:pt x="4027" y="217"/>
                      <a:pt x="4027" y="217"/>
                      <a:pt x="4027" y="201"/>
                    </a:cubicBezTo>
                    <a:close/>
                    <a:moveTo>
                      <a:pt x="4010" y="201"/>
                    </a:moveTo>
                    <a:cubicBezTo>
                      <a:pt x="4010" y="201"/>
                      <a:pt x="4010" y="201"/>
                      <a:pt x="4010" y="201"/>
                    </a:cubicBezTo>
                    <a:cubicBezTo>
                      <a:pt x="3993" y="201"/>
                      <a:pt x="3993" y="201"/>
                      <a:pt x="3993" y="217"/>
                    </a:cubicBezTo>
                    <a:cubicBezTo>
                      <a:pt x="3977" y="217"/>
                      <a:pt x="3977" y="201"/>
                      <a:pt x="3977" y="201"/>
                    </a:cubicBezTo>
                    <a:close/>
                    <a:moveTo>
                      <a:pt x="3091" y="167"/>
                    </a:moveTo>
                    <a:cubicBezTo>
                      <a:pt x="3091" y="217"/>
                      <a:pt x="3075" y="251"/>
                      <a:pt x="3041" y="301"/>
                    </a:cubicBezTo>
                    <a:cubicBezTo>
                      <a:pt x="3041" y="334"/>
                      <a:pt x="3058" y="318"/>
                      <a:pt x="3058" y="368"/>
                    </a:cubicBezTo>
                    <a:cubicBezTo>
                      <a:pt x="3091" y="351"/>
                      <a:pt x="3108" y="401"/>
                      <a:pt x="3158" y="401"/>
                    </a:cubicBezTo>
                    <a:lnTo>
                      <a:pt x="3158" y="351"/>
                    </a:lnTo>
                    <a:cubicBezTo>
                      <a:pt x="3208" y="385"/>
                      <a:pt x="3208" y="351"/>
                      <a:pt x="3258" y="401"/>
                    </a:cubicBezTo>
                    <a:cubicBezTo>
                      <a:pt x="3275" y="368"/>
                      <a:pt x="3325" y="385"/>
                      <a:pt x="3342" y="351"/>
                    </a:cubicBezTo>
                    <a:cubicBezTo>
                      <a:pt x="3359" y="351"/>
                      <a:pt x="3342" y="368"/>
                      <a:pt x="3359" y="368"/>
                    </a:cubicBezTo>
                    <a:cubicBezTo>
                      <a:pt x="3342" y="385"/>
                      <a:pt x="3342" y="401"/>
                      <a:pt x="3325" y="418"/>
                    </a:cubicBezTo>
                    <a:cubicBezTo>
                      <a:pt x="3392" y="401"/>
                      <a:pt x="3409" y="468"/>
                      <a:pt x="3409" y="485"/>
                    </a:cubicBezTo>
                    <a:cubicBezTo>
                      <a:pt x="3392" y="502"/>
                      <a:pt x="3342" y="485"/>
                      <a:pt x="3375" y="535"/>
                    </a:cubicBezTo>
                    <a:cubicBezTo>
                      <a:pt x="3375" y="535"/>
                      <a:pt x="3375" y="518"/>
                      <a:pt x="3392" y="518"/>
                    </a:cubicBezTo>
                    <a:cubicBezTo>
                      <a:pt x="3392" y="518"/>
                      <a:pt x="3392" y="535"/>
                      <a:pt x="3392" y="568"/>
                    </a:cubicBezTo>
                    <a:cubicBezTo>
                      <a:pt x="3308" y="552"/>
                      <a:pt x="3225" y="535"/>
                      <a:pt x="3141" y="535"/>
                    </a:cubicBezTo>
                    <a:cubicBezTo>
                      <a:pt x="3158" y="518"/>
                      <a:pt x="3175" y="518"/>
                      <a:pt x="3158" y="485"/>
                    </a:cubicBezTo>
                    <a:cubicBezTo>
                      <a:pt x="3141" y="451"/>
                      <a:pt x="3125" y="485"/>
                      <a:pt x="3108" y="468"/>
                    </a:cubicBezTo>
                    <a:cubicBezTo>
                      <a:pt x="3091" y="485"/>
                      <a:pt x="3075" y="485"/>
                      <a:pt x="3091" y="518"/>
                    </a:cubicBezTo>
                    <a:lnTo>
                      <a:pt x="3058" y="518"/>
                    </a:lnTo>
                    <a:cubicBezTo>
                      <a:pt x="3041" y="502"/>
                      <a:pt x="3041" y="485"/>
                      <a:pt x="3024" y="468"/>
                    </a:cubicBezTo>
                    <a:cubicBezTo>
                      <a:pt x="3008" y="451"/>
                      <a:pt x="2974" y="468"/>
                      <a:pt x="2991" y="435"/>
                    </a:cubicBezTo>
                    <a:cubicBezTo>
                      <a:pt x="2991" y="468"/>
                      <a:pt x="2974" y="485"/>
                      <a:pt x="2974" y="518"/>
                    </a:cubicBezTo>
                    <a:lnTo>
                      <a:pt x="2874" y="502"/>
                    </a:lnTo>
                    <a:cubicBezTo>
                      <a:pt x="2874" y="485"/>
                      <a:pt x="2874" y="485"/>
                      <a:pt x="2874" y="468"/>
                    </a:cubicBezTo>
                    <a:cubicBezTo>
                      <a:pt x="2874" y="485"/>
                      <a:pt x="2857" y="485"/>
                      <a:pt x="2857" y="502"/>
                    </a:cubicBezTo>
                    <a:cubicBezTo>
                      <a:pt x="2790" y="485"/>
                      <a:pt x="2740" y="485"/>
                      <a:pt x="2690" y="485"/>
                    </a:cubicBezTo>
                    <a:lnTo>
                      <a:pt x="2640" y="468"/>
                    </a:lnTo>
                    <a:cubicBezTo>
                      <a:pt x="2623" y="451"/>
                      <a:pt x="2590" y="451"/>
                      <a:pt x="2590" y="418"/>
                    </a:cubicBezTo>
                    <a:cubicBezTo>
                      <a:pt x="2506" y="418"/>
                      <a:pt x="2456" y="368"/>
                      <a:pt x="2456" y="301"/>
                    </a:cubicBezTo>
                    <a:cubicBezTo>
                      <a:pt x="2423" y="301"/>
                      <a:pt x="2440" y="334"/>
                      <a:pt x="2406" y="334"/>
                    </a:cubicBezTo>
                    <a:cubicBezTo>
                      <a:pt x="2406" y="401"/>
                      <a:pt x="2423" y="401"/>
                      <a:pt x="2423" y="451"/>
                    </a:cubicBezTo>
                    <a:lnTo>
                      <a:pt x="2389" y="435"/>
                    </a:lnTo>
                    <a:cubicBezTo>
                      <a:pt x="2389" y="435"/>
                      <a:pt x="2373" y="418"/>
                      <a:pt x="2356" y="418"/>
                    </a:cubicBezTo>
                    <a:cubicBezTo>
                      <a:pt x="2356" y="435"/>
                      <a:pt x="2356" y="435"/>
                      <a:pt x="2356" y="435"/>
                    </a:cubicBezTo>
                    <a:lnTo>
                      <a:pt x="2189" y="418"/>
                    </a:lnTo>
                    <a:cubicBezTo>
                      <a:pt x="2156" y="368"/>
                      <a:pt x="2156" y="351"/>
                      <a:pt x="2156" y="301"/>
                    </a:cubicBezTo>
                    <a:cubicBezTo>
                      <a:pt x="2105" y="301"/>
                      <a:pt x="2139" y="318"/>
                      <a:pt x="2139" y="334"/>
                    </a:cubicBezTo>
                    <a:cubicBezTo>
                      <a:pt x="2105" y="301"/>
                      <a:pt x="2122" y="301"/>
                      <a:pt x="2105" y="251"/>
                    </a:cubicBezTo>
                    <a:cubicBezTo>
                      <a:pt x="2089" y="234"/>
                      <a:pt x="2089" y="268"/>
                      <a:pt x="2089" y="268"/>
                    </a:cubicBezTo>
                    <a:cubicBezTo>
                      <a:pt x="2055" y="251"/>
                      <a:pt x="2105" y="251"/>
                      <a:pt x="2089" y="217"/>
                    </a:cubicBezTo>
                    <a:cubicBezTo>
                      <a:pt x="2055" y="234"/>
                      <a:pt x="2039" y="251"/>
                      <a:pt x="2005" y="268"/>
                    </a:cubicBezTo>
                    <a:cubicBezTo>
                      <a:pt x="2022" y="184"/>
                      <a:pt x="2005" y="268"/>
                      <a:pt x="1972" y="268"/>
                    </a:cubicBezTo>
                    <a:cubicBezTo>
                      <a:pt x="1938" y="284"/>
                      <a:pt x="1988" y="217"/>
                      <a:pt x="1955" y="217"/>
                    </a:cubicBezTo>
                    <a:cubicBezTo>
                      <a:pt x="1972" y="217"/>
                      <a:pt x="1972" y="184"/>
                      <a:pt x="1988" y="167"/>
                    </a:cubicBezTo>
                    <a:lnTo>
                      <a:pt x="2005" y="167"/>
                    </a:lnTo>
                    <a:cubicBezTo>
                      <a:pt x="2005" y="167"/>
                      <a:pt x="2005" y="167"/>
                      <a:pt x="2005" y="184"/>
                    </a:cubicBezTo>
                    <a:cubicBezTo>
                      <a:pt x="2022" y="184"/>
                      <a:pt x="2022" y="167"/>
                      <a:pt x="2022" y="167"/>
                    </a:cubicBezTo>
                    <a:lnTo>
                      <a:pt x="2039" y="167"/>
                    </a:lnTo>
                    <a:cubicBezTo>
                      <a:pt x="2039" y="167"/>
                      <a:pt x="2055" y="167"/>
                      <a:pt x="2055" y="201"/>
                    </a:cubicBezTo>
                    <a:cubicBezTo>
                      <a:pt x="2072" y="184"/>
                      <a:pt x="2089" y="184"/>
                      <a:pt x="2089" y="167"/>
                    </a:cubicBezTo>
                    <a:lnTo>
                      <a:pt x="2105" y="167"/>
                    </a:lnTo>
                    <a:cubicBezTo>
                      <a:pt x="2105" y="167"/>
                      <a:pt x="2105" y="184"/>
                      <a:pt x="2105" y="184"/>
                    </a:cubicBezTo>
                    <a:cubicBezTo>
                      <a:pt x="2105" y="184"/>
                      <a:pt x="2105" y="167"/>
                      <a:pt x="2122" y="167"/>
                    </a:cubicBezTo>
                    <a:cubicBezTo>
                      <a:pt x="2139" y="167"/>
                      <a:pt x="2172" y="167"/>
                      <a:pt x="2206" y="167"/>
                    </a:cubicBezTo>
                    <a:lnTo>
                      <a:pt x="2389" y="167"/>
                    </a:lnTo>
                    <a:cubicBezTo>
                      <a:pt x="2389" y="167"/>
                      <a:pt x="2389" y="167"/>
                      <a:pt x="2389" y="167"/>
                    </a:cubicBezTo>
                    <a:cubicBezTo>
                      <a:pt x="2406" y="184"/>
                      <a:pt x="2423" y="201"/>
                      <a:pt x="2456" y="201"/>
                    </a:cubicBezTo>
                    <a:cubicBezTo>
                      <a:pt x="2473" y="167"/>
                      <a:pt x="2557" y="184"/>
                      <a:pt x="2573" y="251"/>
                    </a:cubicBezTo>
                    <a:cubicBezTo>
                      <a:pt x="2573" y="234"/>
                      <a:pt x="2573" y="217"/>
                      <a:pt x="2607" y="217"/>
                    </a:cubicBezTo>
                    <a:cubicBezTo>
                      <a:pt x="2607" y="201"/>
                      <a:pt x="2590" y="184"/>
                      <a:pt x="2590" y="167"/>
                    </a:cubicBezTo>
                    <a:lnTo>
                      <a:pt x="2657" y="167"/>
                    </a:lnTo>
                    <a:cubicBezTo>
                      <a:pt x="2623" y="184"/>
                      <a:pt x="2607" y="234"/>
                      <a:pt x="2640" y="251"/>
                    </a:cubicBezTo>
                    <a:cubicBezTo>
                      <a:pt x="2657" y="251"/>
                      <a:pt x="2640" y="217"/>
                      <a:pt x="2674" y="234"/>
                    </a:cubicBezTo>
                    <a:cubicBezTo>
                      <a:pt x="2657" y="284"/>
                      <a:pt x="2740" y="284"/>
                      <a:pt x="2757" y="334"/>
                    </a:cubicBezTo>
                    <a:cubicBezTo>
                      <a:pt x="2757" y="318"/>
                      <a:pt x="2757" y="284"/>
                      <a:pt x="2790" y="251"/>
                    </a:cubicBezTo>
                    <a:cubicBezTo>
                      <a:pt x="2807" y="268"/>
                      <a:pt x="2824" y="301"/>
                      <a:pt x="2841" y="318"/>
                    </a:cubicBezTo>
                    <a:cubicBezTo>
                      <a:pt x="2857" y="318"/>
                      <a:pt x="2841" y="268"/>
                      <a:pt x="2857" y="268"/>
                    </a:cubicBezTo>
                    <a:cubicBezTo>
                      <a:pt x="2841" y="284"/>
                      <a:pt x="2790" y="201"/>
                      <a:pt x="2774" y="251"/>
                    </a:cubicBezTo>
                    <a:cubicBezTo>
                      <a:pt x="2757" y="251"/>
                      <a:pt x="2774" y="217"/>
                      <a:pt x="2757" y="201"/>
                    </a:cubicBezTo>
                    <a:cubicBezTo>
                      <a:pt x="2724" y="184"/>
                      <a:pt x="2707" y="217"/>
                      <a:pt x="2707" y="184"/>
                    </a:cubicBezTo>
                    <a:cubicBezTo>
                      <a:pt x="2690" y="184"/>
                      <a:pt x="2690" y="201"/>
                      <a:pt x="2690" y="217"/>
                    </a:cubicBezTo>
                    <a:cubicBezTo>
                      <a:pt x="2674" y="217"/>
                      <a:pt x="2690" y="184"/>
                      <a:pt x="2690" y="167"/>
                    </a:cubicBezTo>
                    <a:lnTo>
                      <a:pt x="2740" y="167"/>
                    </a:lnTo>
                    <a:lnTo>
                      <a:pt x="2740" y="167"/>
                    </a:lnTo>
                    <a:lnTo>
                      <a:pt x="2740" y="167"/>
                    </a:lnTo>
                    <a:lnTo>
                      <a:pt x="2807" y="167"/>
                    </a:lnTo>
                    <a:cubicBezTo>
                      <a:pt x="2807" y="167"/>
                      <a:pt x="2807" y="184"/>
                      <a:pt x="2807" y="184"/>
                    </a:cubicBezTo>
                    <a:cubicBezTo>
                      <a:pt x="2841" y="201"/>
                      <a:pt x="2891" y="184"/>
                      <a:pt x="2924" y="217"/>
                    </a:cubicBezTo>
                    <a:cubicBezTo>
                      <a:pt x="2924" y="201"/>
                      <a:pt x="2924" y="184"/>
                      <a:pt x="2941" y="167"/>
                    </a:cubicBezTo>
                    <a:lnTo>
                      <a:pt x="2941" y="167"/>
                    </a:lnTo>
                    <a:cubicBezTo>
                      <a:pt x="2958" y="184"/>
                      <a:pt x="2958" y="217"/>
                      <a:pt x="2974" y="217"/>
                    </a:cubicBezTo>
                    <a:cubicBezTo>
                      <a:pt x="2991" y="217"/>
                      <a:pt x="3024" y="201"/>
                      <a:pt x="3041" y="167"/>
                    </a:cubicBezTo>
                    <a:close/>
                    <a:moveTo>
                      <a:pt x="2557" y="167"/>
                    </a:moveTo>
                    <a:lnTo>
                      <a:pt x="2540" y="167"/>
                    </a:lnTo>
                    <a:cubicBezTo>
                      <a:pt x="2540" y="167"/>
                      <a:pt x="2557" y="184"/>
                      <a:pt x="2557" y="201"/>
                    </a:cubicBezTo>
                    <a:cubicBezTo>
                      <a:pt x="2557" y="184"/>
                      <a:pt x="2557" y="167"/>
                      <a:pt x="2557" y="167"/>
                    </a:cubicBezTo>
                    <a:close/>
                    <a:moveTo>
                      <a:pt x="1888" y="167"/>
                    </a:moveTo>
                    <a:lnTo>
                      <a:pt x="1855" y="151"/>
                    </a:lnTo>
                    <a:cubicBezTo>
                      <a:pt x="1855" y="167"/>
                      <a:pt x="1872" y="167"/>
                      <a:pt x="1872" y="201"/>
                    </a:cubicBezTo>
                    <a:cubicBezTo>
                      <a:pt x="1838" y="184"/>
                      <a:pt x="1821" y="184"/>
                      <a:pt x="1805" y="201"/>
                    </a:cubicBezTo>
                    <a:cubicBezTo>
                      <a:pt x="1821" y="217"/>
                      <a:pt x="1888" y="234"/>
                      <a:pt x="1905" y="201"/>
                    </a:cubicBezTo>
                    <a:cubicBezTo>
                      <a:pt x="1888" y="184"/>
                      <a:pt x="1888" y="184"/>
                      <a:pt x="1888" y="167"/>
                    </a:cubicBezTo>
                    <a:close/>
                    <a:moveTo>
                      <a:pt x="1821" y="151"/>
                    </a:moveTo>
                    <a:cubicBezTo>
                      <a:pt x="1821" y="167"/>
                      <a:pt x="1821" y="167"/>
                      <a:pt x="1805" y="167"/>
                    </a:cubicBezTo>
                    <a:cubicBezTo>
                      <a:pt x="1788" y="167"/>
                      <a:pt x="1788" y="167"/>
                      <a:pt x="1788" y="151"/>
                    </a:cubicBezTo>
                    <a:close/>
                    <a:moveTo>
                      <a:pt x="1788" y="151"/>
                    </a:moveTo>
                    <a:cubicBezTo>
                      <a:pt x="1704" y="151"/>
                      <a:pt x="1638" y="151"/>
                      <a:pt x="1554" y="151"/>
                    </a:cubicBezTo>
                    <a:cubicBezTo>
                      <a:pt x="1554" y="151"/>
                      <a:pt x="1554" y="167"/>
                      <a:pt x="1554" y="167"/>
                    </a:cubicBezTo>
                    <a:cubicBezTo>
                      <a:pt x="1521" y="201"/>
                      <a:pt x="1487" y="134"/>
                      <a:pt x="1470" y="201"/>
                    </a:cubicBezTo>
                    <a:cubicBezTo>
                      <a:pt x="1470" y="151"/>
                      <a:pt x="1454" y="184"/>
                      <a:pt x="1437" y="151"/>
                    </a:cubicBezTo>
                    <a:lnTo>
                      <a:pt x="1404" y="151"/>
                    </a:lnTo>
                    <a:cubicBezTo>
                      <a:pt x="1370" y="151"/>
                      <a:pt x="1354" y="167"/>
                      <a:pt x="1337" y="134"/>
                    </a:cubicBezTo>
                    <a:lnTo>
                      <a:pt x="1337" y="134"/>
                    </a:lnTo>
                    <a:lnTo>
                      <a:pt x="1337" y="167"/>
                    </a:lnTo>
                    <a:cubicBezTo>
                      <a:pt x="1287" y="134"/>
                      <a:pt x="1303" y="167"/>
                      <a:pt x="1253" y="167"/>
                    </a:cubicBezTo>
                    <a:cubicBezTo>
                      <a:pt x="1253" y="167"/>
                      <a:pt x="1237" y="151"/>
                      <a:pt x="1237" y="134"/>
                    </a:cubicBezTo>
                    <a:cubicBezTo>
                      <a:pt x="1186" y="134"/>
                      <a:pt x="1136" y="134"/>
                      <a:pt x="1086" y="134"/>
                    </a:cubicBezTo>
                    <a:cubicBezTo>
                      <a:pt x="1086" y="151"/>
                      <a:pt x="1103" y="201"/>
                      <a:pt x="1069" y="201"/>
                    </a:cubicBezTo>
                    <a:cubicBezTo>
                      <a:pt x="1069" y="134"/>
                      <a:pt x="1036" y="201"/>
                      <a:pt x="1019" y="201"/>
                    </a:cubicBezTo>
                    <a:cubicBezTo>
                      <a:pt x="1036" y="167"/>
                      <a:pt x="1036" y="151"/>
                      <a:pt x="1003" y="134"/>
                    </a:cubicBezTo>
                    <a:lnTo>
                      <a:pt x="1003" y="134"/>
                    </a:lnTo>
                    <a:cubicBezTo>
                      <a:pt x="1019" y="167"/>
                      <a:pt x="869" y="117"/>
                      <a:pt x="936" y="201"/>
                    </a:cubicBezTo>
                    <a:cubicBezTo>
                      <a:pt x="902" y="201"/>
                      <a:pt x="902" y="217"/>
                      <a:pt x="886" y="217"/>
                    </a:cubicBezTo>
                    <a:cubicBezTo>
                      <a:pt x="902" y="184"/>
                      <a:pt x="869" y="184"/>
                      <a:pt x="886" y="151"/>
                    </a:cubicBezTo>
                    <a:cubicBezTo>
                      <a:pt x="902" y="151"/>
                      <a:pt x="919" y="167"/>
                      <a:pt x="936" y="134"/>
                    </a:cubicBezTo>
                    <a:cubicBezTo>
                      <a:pt x="618" y="134"/>
                      <a:pt x="301" y="101"/>
                      <a:pt x="0" y="101"/>
                    </a:cubicBezTo>
                    <a:lnTo>
                      <a:pt x="0" y="117"/>
                    </a:lnTo>
                    <a:cubicBezTo>
                      <a:pt x="134" y="151"/>
                      <a:pt x="418" y="184"/>
                      <a:pt x="752" y="234"/>
                    </a:cubicBezTo>
                    <a:cubicBezTo>
                      <a:pt x="769" y="184"/>
                      <a:pt x="769" y="151"/>
                      <a:pt x="819" y="151"/>
                    </a:cubicBezTo>
                    <a:cubicBezTo>
                      <a:pt x="802" y="167"/>
                      <a:pt x="819" y="184"/>
                      <a:pt x="785" y="184"/>
                    </a:cubicBezTo>
                    <a:cubicBezTo>
                      <a:pt x="785" y="184"/>
                      <a:pt x="785" y="201"/>
                      <a:pt x="802" y="201"/>
                    </a:cubicBezTo>
                    <a:cubicBezTo>
                      <a:pt x="819" y="201"/>
                      <a:pt x="819" y="167"/>
                      <a:pt x="836" y="184"/>
                    </a:cubicBezTo>
                    <a:cubicBezTo>
                      <a:pt x="836" y="251"/>
                      <a:pt x="836" y="201"/>
                      <a:pt x="852" y="251"/>
                    </a:cubicBezTo>
                    <a:lnTo>
                      <a:pt x="869" y="251"/>
                    </a:lnTo>
                    <a:cubicBezTo>
                      <a:pt x="869" y="217"/>
                      <a:pt x="902" y="251"/>
                      <a:pt x="936" y="217"/>
                    </a:cubicBezTo>
                    <a:cubicBezTo>
                      <a:pt x="919" y="234"/>
                      <a:pt x="936" y="251"/>
                      <a:pt x="936" y="251"/>
                    </a:cubicBezTo>
                    <a:cubicBezTo>
                      <a:pt x="1103" y="284"/>
                      <a:pt x="1253" y="301"/>
                      <a:pt x="1420" y="318"/>
                    </a:cubicBezTo>
                    <a:cubicBezTo>
                      <a:pt x="1420" y="318"/>
                      <a:pt x="1420" y="318"/>
                      <a:pt x="1420" y="318"/>
                    </a:cubicBezTo>
                    <a:lnTo>
                      <a:pt x="1437" y="318"/>
                    </a:lnTo>
                    <a:cubicBezTo>
                      <a:pt x="1638" y="351"/>
                      <a:pt x="1855" y="368"/>
                      <a:pt x="2039" y="401"/>
                    </a:cubicBezTo>
                    <a:cubicBezTo>
                      <a:pt x="2039" y="368"/>
                      <a:pt x="2022" y="351"/>
                      <a:pt x="2005" y="334"/>
                    </a:cubicBezTo>
                    <a:cubicBezTo>
                      <a:pt x="2005" y="334"/>
                      <a:pt x="1988" y="334"/>
                      <a:pt x="1972" y="334"/>
                    </a:cubicBezTo>
                    <a:cubicBezTo>
                      <a:pt x="1972" y="301"/>
                      <a:pt x="1972" y="284"/>
                      <a:pt x="1955" y="318"/>
                    </a:cubicBezTo>
                    <a:cubicBezTo>
                      <a:pt x="1938" y="268"/>
                      <a:pt x="1922" y="284"/>
                      <a:pt x="1938" y="217"/>
                    </a:cubicBezTo>
                    <a:cubicBezTo>
                      <a:pt x="1922" y="217"/>
                      <a:pt x="1905" y="251"/>
                      <a:pt x="1888" y="234"/>
                    </a:cubicBezTo>
                    <a:cubicBezTo>
                      <a:pt x="1888" y="284"/>
                      <a:pt x="1838" y="268"/>
                      <a:pt x="1872" y="318"/>
                    </a:cubicBezTo>
                    <a:cubicBezTo>
                      <a:pt x="1838" y="334"/>
                      <a:pt x="1855" y="284"/>
                      <a:pt x="1821" y="301"/>
                    </a:cubicBezTo>
                    <a:cubicBezTo>
                      <a:pt x="1821" y="301"/>
                      <a:pt x="1855" y="334"/>
                      <a:pt x="1821" y="334"/>
                    </a:cubicBezTo>
                    <a:cubicBezTo>
                      <a:pt x="1838" y="284"/>
                      <a:pt x="1805" y="351"/>
                      <a:pt x="1805" y="318"/>
                    </a:cubicBezTo>
                    <a:cubicBezTo>
                      <a:pt x="1821" y="318"/>
                      <a:pt x="1805" y="284"/>
                      <a:pt x="1821" y="268"/>
                    </a:cubicBezTo>
                    <a:cubicBezTo>
                      <a:pt x="1805" y="284"/>
                      <a:pt x="1805" y="251"/>
                      <a:pt x="1771" y="268"/>
                    </a:cubicBezTo>
                    <a:cubicBezTo>
                      <a:pt x="1771" y="217"/>
                      <a:pt x="1788" y="234"/>
                      <a:pt x="1805" y="201"/>
                    </a:cubicBezTo>
                    <a:cubicBezTo>
                      <a:pt x="1755" y="217"/>
                      <a:pt x="1788" y="184"/>
                      <a:pt x="1788" y="151"/>
                    </a:cubicBezTo>
                    <a:close/>
                    <a:moveTo>
                      <a:pt x="1287" y="134"/>
                    </a:moveTo>
                    <a:cubicBezTo>
                      <a:pt x="1287" y="151"/>
                      <a:pt x="1270" y="151"/>
                      <a:pt x="1270" y="151"/>
                    </a:cubicBezTo>
                    <a:cubicBezTo>
                      <a:pt x="1270" y="151"/>
                      <a:pt x="1270" y="151"/>
                      <a:pt x="1253" y="134"/>
                    </a:cubicBezTo>
                    <a:close/>
                    <a:moveTo>
                      <a:pt x="1086" y="134"/>
                    </a:moveTo>
                    <a:cubicBezTo>
                      <a:pt x="1053" y="151"/>
                      <a:pt x="1053" y="117"/>
                      <a:pt x="1053" y="151"/>
                    </a:cubicBezTo>
                    <a:cubicBezTo>
                      <a:pt x="1036" y="151"/>
                      <a:pt x="1036" y="151"/>
                      <a:pt x="1036" y="134"/>
                    </a:cubicBezTo>
                    <a:lnTo>
                      <a:pt x="1053" y="134"/>
                    </a:lnTo>
                    <a:close/>
                    <a:moveTo>
                      <a:pt x="902" y="251"/>
                    </a:moveTo>
                    <a:lnTo>
                      <a:pt x="902" y="251"/>
                    </a:lnTo>
                    <a:cubicBezTo>
                      <a:pt x="902" y="251"/>
                      <a:pt x="902" y="251"/>
                      <a:pt x="919" y="251"/>
                    </a:cubicBezTo>
                    <a:close/>
                    <a:moveTo>
                      <a:pt x="2072" y="401"/>
                    </a:moveTo>
                    <a:lnTo>
                      <a:pt x="2105" y="401"/>
                    </a:lnTo>
                    <a:cubicBezTo>
                      <a:pt x="2089" y="401"/>
                      <a:pt x="2089" y="385"/>
                      <a:pt x="2072" y="385"/>
                    </a:cubicBezTo>
                    <a:cubicBezTo>
                      <a:pt x="2072" y="385"/>
                      <a:pt x="2072" y="401"/>
                      <a:pt x="2072" y="401"/>
                    </a:cubicBezTo>
                    <a:close/>
                    <a:moveTo>
                      <a:pt x="2105" y="401"/>
                    </a:moveTo>
                    <a:lnTo>
                      <a:pt x="2156" y="418"/>
                    </a:lnTo>
                    <a:lnTo>
                      <a:pt x="2156" y="401"/>
                    </a:lnTo>
                    <a:cubicBezTo>
                      <a:pt x="2122" y="418"/>
                      <a:pt x="2122" y="385"/>
                      <a:pt x="2105" y="401"/>
                    </a:cubicBezTo>
                    <a:close/>
                    <a:moveTo>
                      <a:pt x="4645" y="702"/>
                    </a:moveTo>
                    <a:lnTo>
                      <a:pt x="4779" y="702"/>
                    </a:lnTo>
                    <a:cubicBezTo>
                      <a:pt x="4745" y="652"/>
                      <a:pt x="4662" y="602"/>
                      <a:pt x="4645" y="702"/>
                    </a:cubicBezTo>
                    <a:close/>
                    <a:moveTo>
                      <a:pt x="5397" y="769"/>
                    </a:moveTo>
                    <a:lnTo>
                      <a:pt x="5447" y="786"/>
                    </a:lnTo>
                    <a:cubicBezTo>
                      <a:pt x="5447" y="769"/>
                      <a:pt x="5447" y="769"/>
                      <a:pt x="5447" y="769"/>
                    </a:cubicBezTo>
                    <a:lnTo>
                      <a:pt x="5397" y="769"/>
                    </a:lnTo>
                    <a:close/>
                    <a:moveTo>
                      <a:pt x="6817" y="903"/>
                    </a:moveTo>
                    <a:lnTo>
                      <a:pt x="6867" y="903"/>
                    </a:lnTo>
                    <a:cubicBezTo>
                      <a:pt x="6867" y="852"/>
                      <a:pt x="6851" y="802"/>
                      <a:pt x="6884" y="802"/>
                    </a:cubicBezTo>
                    <a:cubicBezTo>
                      <a:pt x="6884" y="786"/>
                      <a:pt x="6867" y="769"/>
                      <a:pt x="6851" y="769"/>
                    </a:cubicBezTo>
                    <a:cubicBezTo>
                      <a:pt x="6851" y="802"/>
                      <a:pt x="6817" y="802"/>
                      <a:pt x="6801" y="836"/>
                    </a:cubicBezTo>
                    <a:cubicBezTo>
                      <a:pt x="6817" y="836"/>
                      <a:pt x="6817" y="869"/>
                      <a:pt x="6817" y="903"/>
                    </a:cubicBezTo>
                    <a:close/>
                    <a:moveTo>
                      <a:pt x="6968" y="919"/>
                    </a:moveTo>
                    <a:lnTo>
                      <a:pt x="6968" y="919"/>
                    </a:lnTo>
                    <a:cubicBezTo>
                      <a:pt x="6968" y="886"/>
                      <a:pt x="6934" y="886"/>
                      <a:pt x="6934" y="869"/>
                    </a:cubicBezTo>
                    <a:cubicBezTo>
                      <a:pt x="6968" y="869"/>
                      <a:pt x="6968" y="819"/>
                      <a:pt x="7001" y="819"/>
                    </a:cubicBezTo>
                    <a:cubicBezTo>
                      <a:pt x="6984" y="852"/>
                      <a:pt x="6968" y="886"/>
                      <a:pt x="6968" y="919"/>
                    </a:cubicBezTo>
                    <a:close/>
                    <a:moveTo>
                      <a:pt x="9023" y="1103"/>
                    </a:moveTo>
                    <a:lnTo>
                      <a:pt x="9090" y="1103"/>
                    </a:lnTo>
                    <a:cubicBezTo>
                      <a:pt x="9073" y="1086"/>
                      <a:pt x="9073" y="1086"/>
                      <a:pt x="9073" y="1070"/>
                    </a:cubicBezTo>
                    <a:cubicBezTo>
                      <a:pt x="9039" y="1070"/>
                      <a:pt x="9023" y="1086"/>
                      <a:pt x="9023" y="1103"/>
                    </a:cubicBezTo>
                    <a:close/>
                    <a:moveTo>
                      <a:pt x="10527" y="1237"/>
                    </a:moveTo>
                    <a:cubicBezTo>
                      <a:pt x="10593" y="1253"/>
                      <a:pt x="10660" y="1253"/>
                      <a:pt x="10727" y="1270"/>
                    </a:cubicBezTo>
                    <a:cubicBezTo>
                      <a:pt x="10727" y="1253"/>
                      <a:pt x="10744" y="1237"/>
                      <a:pt x="10760" y="1220"/>
                    </a:cubicBezTo>
                    <a:cubicBezTo>
                      <a:pt x="10710" y="1153"/>
                      <a:pt x="10593" y="1153"/>
                      <a:pt x="10577" y="1070"/>
                    </a:cubicBezTo>
                    <a:cubicBezTo>
                      <a:pt x="10543" y="1103"/>
                      <a:pt x="10510" y="1086"/>
                      <a:pt x="10493" y="1036"/>
                    </a:cubicBezTo>
                    <a:cubicBezTo>
                      <a:pt x="10476" y="1070"/>
                      <a:pt x="10460" y="1086"/>
                      <a:pt x="10476" y="1136"/>
                    </a:cubicBezTo>
                    <a:cubicBezTo>
                      <a:pt x="10476" y="1120"/>
                      <a:pt x="10476" y="1103"/>
                      <a:pt x="10476" y="1103"/>
                    </a:cubicBezTo>
                    <a:cubicBezTo>
                      <a:pt x="10510" y="1136"/>
                      <a:pt x="10527" y="1187"/>
                      <a:pt x="10527" y="1237"/>
                    </a:cubicBezTo>
                    <a:close/>
                    <a:moveTo>
                      <a:pt x="7686" y="184"/>
                    </a:moveTo>
                    <a:cubicBezTo>
                      <a:pt x="7669" y="234"/>
                      <a:pt x="7720" y="234"/>
                      <a:pt x="7720" y="284"/>
                    </a:cubicBezTo>
                    <a:cubicBezTo>
                      <a:pt x="7653" y="251"/>
                      <a:pt x="7720" y="318"/>
                      <a:pt x="7720" y="318"/>
                    </a:cubicBezTo>
                    <a:cubicBezTo>
                      <a:pt x="7720" y="318"/>
                      <a:pt x="7653" y="351"/>
                      <a:pt x="7686" y="334"/>
                    </a:cubicBezTo>
                    <a:cubicBezTo>
                      <a:pt x="7686" y="284"/>
                      <a:pt x="7653" y="268"/>
                      <a:pt x="7636" y="251"/>
                    </a:cubicBezTo>
                    <a:cubicBezTo>
                      <a:pt x="7686" y="234"/>
                      <a:pt x="7669" y="234"/>
                      <a:pt x="7686" y="184"/>
                    </a:cubicBezTo>
                    <a:close/>
                    <a:moveTo>
                      <a:pt x="7853" y="368"/>
                    </a:moveTo>
                    <a:cubicBezTo>
                      <a:pt x="7853" y="334"/>
                      <a:pt x="7836" y="334"/>
                      <a:pt x="7853" y="318"/>
                    </a:cubicBezTo>
                    <a:cubicBezTo>
                      <a:pt x="7887" y="301"/>
                      <a:pt x="7870" y="351"/>
                      <a:pt x="7903" y="334"/>
                    </a:cubicBezTo>
                    <a:cubicBezTo>
                      <a:pt x="7903" y="334"/>
                      <a:pt x="7903" y="318"/>
                      <a:pt x="7920" y="318"/>
                    </a:cubicBezTo>
                    <a:lnTo>
                      <a:pt x="7920" y="351"/>
                    </a:lnTo>
                    <a:cubicBezTo>
                      <a:pt x="7870" y="334"/>
                      <a:pt x="7887" y="368"/>
                      <a:pt x="7853" y="368"/>
                    </a:cubicBezTo>
                    <a:close/>
                    <a:moveTo>
                      <a:pt x="7970" y="368"/>
                    </a:moveTo>
                    <a:cubicBezTo>
                      <a:pt x="7953" y="318"/>
                      <a:pt x="7937" y="318"/>
                      <a:pt x="7937" y="234"/>
                    </a:cubicBezTo>
                    <a:cubicBezTo>
                      <a:pt x="7987" y="251"/>
                      <a:pt x="7987" y="318"/>
                      <a:pt x="8004" y="334"/>
                    </a:cubicBezTo>
                    <a:cubicBezTo>
                      <a:pt x="7987" y="334"/>
                      <a:pt x="8004" y="385"/>
                      <a:pt x="7970" y="368"/>
                    </a:cubicBezTo>
                    <a:close/>
                    <a:moveTo>
                      <a:pt x="8288" y="485"/>
                    </a:moveTo>
                    <a:cubicBezTo>
                      <a:pt x="8354" y="435"/>
                      <a:pt x="8371" y="401"/>
                      <a:pt x="8338" y="318"/>
                    </a:cubicBezTo>
                    <a:cubicBezTo>
                      <a:pt x="8321" y="334"/>
                      <a:pt x="8321" y="351"/>
                      <a:pt x="8288" y="368"/>
                    </a:cubicBezTo>
                    <a:cubicBezTo>
                      <a:pt x="8254" y="301"/>
                      <a:pt x="8187" y="368"/>
                      <a:pt x="8171" y="284"/>
                    </a:cubicBezTo>
                    <a:cubicBezTo>
                      <a:pt x="8121" y="301"/>
                      <a:pt x="8104" y="268"/>
                      <a:pt x="8070" y="251"/>
                    </a:cubicBezTo>
                    <a:cubicBezTo>
                      <a:pt x="8054" y="251"/>
                      <a:pt x="8070" y="251"/>
                      <a:pt x="8070" y="251"/>
                    </a:cubicBezTo>
                    <a:cubicBezTo>
                      <a:pt x="8070" y="268"/>
                      <a:pt x="8054" y="268"/>
                      <a:pt x="8054" y="268"/>
                    </a:cubicBezTo>
                    <a:cubicBezTo>
                      <a:pt x="8037" y="318"/>
                      <a:pt x="8070" y="318"/>
                      <a:pt x="8054" y="368"/>
                    </a:cubicBezTo>
                    <a:cubicBezTo>
                      <a:pt x="8037" y="351"/>
                      <a:pt x="8037" y="334"/>
                      <a:pt x="8037" y="318"/>
                    </a:cubicBezTo>
                    <a:cubicBezTo>
                      <a:pt x="7987" y="334"/>
                      <a:pt x="8020" y="385"/>
                      <a:pt x="8037" y="401"/>
                    </a:cubicBezTo>
                    <a:cubicBezTo>
                      <a:pt x="8137" y="334"/>
                      <a:pt x="8171" y="451"/>
                      <a:pt x="8254" y="418"/>
                    </a:cubicBezTo>
                    <a:cubicBezTo>
                      <a:pt x="8254" y="435"/>
                      <a:pt x="8304" y="435"/>
                      <a:pt x="8288" y="485"/>
                    </a:cubicBezTo>
                    <a:close/>
                    <a:moveTo>
                      <a:pt x="8121" y="351"/>
                    </a:moveTo>
                    <a:cubicBezTo>
                      <a:pt x="8154" y="318"/>
                      <a:pt x="8187" y="368"/>
                      <a:pt x="8187" y="401"/>
                    </a:cubicBezTo>
                    <a:cubicBezTo>
                      <a:pt x="8154" y="401"/>
                      <a:pt x="8137" y="385"/>
                      <a:pt x="8121" y="351"/>
                    </a:cubicBezTo>
                    <a:close/>
                    <a:moveTo>
                      <a:pt x="8104" y="535"/>
                    </a:moveTo>
                    <a:cubicBezTo>
                      <a:pt x="8087" y="585"/>
                      <a:pt x="8104" y="602"/>
                      <a:pt x="8070" y="618"/>
                    </a:cubicBezTo>
                    <a:cubicBezTo>
                      <a:pt x="8054" y="602"/>
                      <a:pt x="8054" y="568"/>
                      <a:pt x="8037" y="568"/>
                    </a:cubicBezTo>
                    <a:cubicBezTo>
                      <a:pt x="8037" y="618"/>
                      <a:pt x="8004" y="568"/>
                      <a:pt x="7987" y="602"/>
                    </a:cubicBezTo>
                    <a:cubicBezTo>
                      <a:pt x="7987" y="568"/>
                      <a:pt x="7953" y="602"/>
                      <a:pt x="7937" y="568"/>
                    </a:cubicBezTo>
                    <a:cubicBezTo>
                      <a:pt x="7920" y="618"/>
                      <a:pt x="7887" y="585"/>
                      <a:pt x="7836" y="602"/>
                    </a:cubicBezTo>
                    <a:cubicBezTo>
                      <a:pt x="7836" y="585"/>
                      <a:pt x="7820" y="568"/>
                      <a:pt x="7803" y="552"/>
                    </a:cubicBezTo>
                    <a:cubicBezTo>
                      <a:pt x="7786" y="602"/>
                      <a:pt x="7770" y="635"/>
                      <a:pt x="7720" y="652"/>
                    </a:cubicBezTo>
                    <a:cubicBezTo>
                      <a:pt x="7736" y="602"/>
                      <a:pt x="7703" y="635"/>
                      <a:pt x="7686" y="635"/>
                    </a:cubicBezTo>
                    <a:cubicBezTo>
                      <a:pt x="7653" y="602"/>
                      <a:pt x="7653" y="568"/>
                      <a:pt x="7603" y="568"/>
                    </a:cubicBezTo>
                    <a:cubicBezTo>
                      <a:pt x="7619" y="451"/>
                      <a:pt x="7720" y="535"/>
                      <a:pt x="7770" y="485"/>
                    </a:cubicBezTo>
                    <a:cubicBezTo>
                      <a:pt x="7803" y="552"/>
                      <a:pt x="7887" y="535"/>
                      <a:pt x="7953" y="535"/>
                    </a:cubicBezTo>
                    <a:cubicBezTo>
                      <a:pt x="7953" y="518"/>
                      <a:pt x="7953" y="502"/>
                      <a:pt x="7970" y="502"/>
                    </a:cubicBezTo>
                    <a:cubicBezTo>
                      <a:pt x="7970" y="552"/>
                      <a:pt x="8004" y="502"/>
                      <a:pt x="8020" y="568"/>
                    </a:cubicBezTo>
                    <a:cubicBezTo>
                      <a:pt x="8037" y="535"/>
                      <a:pt x="8070" y="552"/>
                      <a:pt x="8104" y="535"/>
                    </a:cubicBezTo>
                    <a:close/>
                    <a:moveTo>
                      <a:pt x="1554" y="184"/>
                    </a:moveTo>
                    <a:cubicBezTo>
                      <a:pt x="1587" y="184"/>
                      <a:pt x="1638" y="251"/>
                      <a:pt x="1587" y="251"/>
                    </a:cubicBezTo>
                    <a:cubicBezTo>
                      <a:pt x="1587" y="234"/>
                      <a:pt x="1571" y="217"/>
                      <a:pt x="1554" y="217"/>
                    </a:cubicBezTo>
                    <a:cubicBezTo>
                      <a:pt x="1554" y="251"/>
                      <a:pt x="1554" y="251"/>
                      <a:pt x="1554" y="301"/>
                    </a:cubicBezTo>
                    <a:cubicBezTo>
                      <a:pt x="1521" y="301"/>
                      <a:pt x="1537" y="268"/>
                      <a:pt x="1521" y="251"/>
                    </a:cubicBezTo>
                    <a:cubicBezTo>
                      <a:pt x="1537" y="251"/>
                      <a:pt x="1554" y="201"/>
                      <a:pt x="1554" y="184"/>
                    </a:cubicBezTo>
                    <a:close/>
                    <a:moveTo>
                      <a:pt x="9841" y="618"/>
                    </a:moveTo>
                    <a:cubicBezTo>
                      <a:pt x="9858" y="602"/>
                      <a:pt x="9858" y="585"/>
                      <a:pt x="9892" y="585"/>
                    </a:cubicBezTo>
                    <a:cubicBezTo>
                      <a:pt x="9892" y="585"/>
                      <a:pt x="9908" y="618"/>
                      <a:pt x="9892" y="635"/>
                    </a:cubicBezTo>
                    <a:cubicBezTo>
                      <a:pt x="9875" y="618"/>
                      <a:pt x="9875" y="602"/>
                      <a:pt x="9858" y="602"/>
                    </a:cubicBezTo>
                    <a:cubicBezTo>
                      <a:pt x="9858" y="618"/>
                      <a:pt x="9858" y="635"/>
                      <a:pt x="9841" y="652"/>
                    </a:cubicBezTo>
                    <a:cubicBezTo>
                      <a:pt x="9825" y="618"/>
                      <a:pt x="9808" y="635"/>
                      <a:pt x="9791" y="652"/>
                    </a:cubicBezTo>
                    <a:cubicBezTo>
                      <a:pt x="9841" y="602"/>
                      <a:pt x="9791" y="618"/>
                      <a:pt x="9775" y="568"/>
                    </a:cubicBezTo>
                    <a:cubicBezTo>
                      <a:pt x="9791" y="568"/>
                      <a:pt x="9791" y="568"/>
                      <a:pt x="9808" y="568"/>
                    </a:cubicBezTo>
                    <a:cubicBezTo>
                      <a:pt x="9825" y="585"/>
                      <a:pt x="9825" y="602"/>
                      <a:pt x="9841" y="618"/>
                    </a:cubicBezTo>
                    <a:close/>
                    <a:moveTo>
                      <a:pt x="3676" y="401"/>
                    </a:moveTo>
                    <a:cubicBezTo>
                      <a:pt x="3693" y="368"/>
                      <a:pt x="3676" y="334"/>
                      <a:pt x="3693" y="318"/>
                    </a:cubicBezTo>
                    <a:cubicBezTo>
                      <a:pt x="3693" y="368"/>
                      <a:pt x="3760" y="318"/>
                      <a:pt x="3760" y="334"/>
                    </a:cubicBezTo>
                    <a:cubicBezTo>
                      <a:pt x="3743" y="351"/>
                      <a:pt x="3810" y="368"/>
                      <a:pt x="3793" y="418"/>
                    </a:cubicBezTo>
                    <a:cubicBezTo>
                      <a:pt x="3760" y="418"/>
                      <a:pt x="3793" y="351"/>
                      <a:pt x="3743" y="401"/>
                    </a:cubicBezTo>
                    <a:cubicBezTo>
                      <a:pt x="3726" y="385"/>
                      <a:pt x="3709" y="401"/>
                      <a:pt x="3743" y="368"/>
                    </a:cubicBezTo>
                    <a:lnTo>
                      <a:pt x="3693" y="368"/>
                    </a:lnTo>
                    <a:cubicBezTo>
                      <a:pt x="3693" y="385"/>
                      <a:pt x="3693" y="385"/>
                      <a:pt x="3676" y="401"/>
                    </a:cubicBezTo>
                    <a:close/>
                    <a:moveTo>
                      <a:pt x="7385" y="284"/>
                    </a:moveTo>
                    <a:cubicBezTo>
                      <a:pt x="7385" y="268"/>
                      <a:pt x="7369" y="251"/>
                      <a:pt x="7385" y="251"/>
                    </a:cubicBezTo>
                    <a:cubicBezTo>
                      <a:pt x="7385" y="268"/>
                      <a:pt x="7402" y="251"/>
                      <a:pt x="7402" y="251"/>
                    </a:cubicBezTo>
                    <a:cubicBezTo>
                      <a:pt x="7419" y="268"/>
                      <a:pt x="7385" y="268"/>
                      <a:pt x="7419" y="284"/>
                    </a:cubicBezTo>
                    <a:cubicBezTo>
                      <a:pt x="7435" y="251"/>
                      <a:pt x="7452" y="268"/>
                      <a:pt x="7469" y="301"/>
                    </a:cubicBezTo>
                    <a:cubicBezTo>
                      <a:pt x="7452" y="251"/>
                      <a:pt x="7486" y="251"/>
                      <a:pt x="7519" y="251"/>
                    </a:cubicBezTo>
                    <a:cubicBezTo>
                      <a:pt x="7536" y="301"/>
                      <a:pt x="7552" y="351"/>
                      <a:pt x="7502" y="385"/>
                    </a:cubicBezTo>
                    <a:cubicBezTo>
                      <a:pt x="7502" y="368"/>
                      <a:pt x="7486" y="401"/>
                      <a:pt x="7469" y="385"/>
                    </a:cubicBezTo>
                    <a:cubicBezTo>
                      <a:pt x="7486" y="351"/>
                      <a:pt x="7452" y="334"/>
                      <a:pt x="7419" y="318"/>
                    </a:cubicBezTo>
                    <a:cubicBezTo>
                      <a:pt x="7419" y="385"/>
                      <a:pt x="7335" y="334"/>
                      <a:pt x="7369" y="401"/>
                    </a:cubicBezTo>
                    <a:cubicBezTo>
                      <a:pt x="7335" y="401"/>
                      <a:pt x="7318" y="401"/>
                      <a:pt x="7318" y="435"/>
                    </a:cubicBezTo>
                    <a:cubicBezTo>
                      <a:pt x="7335" y="418"/>
                      <a:pt x="7335" y="451"/>
                      <a:pt x="7352" y="418"/>
                    </a:cubicBezTo>
                    <a:cubicBezTo>
                      <a:pt x="7352" y="468"/>
                      <a:pt x="7285" y="468"/>
                      <a:pt x="7285" y="435"/>
                    </a:cubicBezTo>
                    <a:cubicBezTo>
                      <a:pt x="7268" y="451"/>
                      <a:pt x="7252" y="518"/>
                      <a:pt x="7235" y="485"/>
                    </a:cubicBezTo>
                    <a:cubicBezTo>
                      <a:pt x="7268" y="485"/>
                      <a:pt x="7252" y="451"/>
                      <a:pt x="7235" y="451"/>
                    </a:cubicBezTo>
                    <a:cubicBezTo>
                      <a:pt x="7252" y="485"/>
                      <a:pt x="7202" y="502"/>
                      <a:pt x="7185" y="485"/>
                    </a:cubicBezTo>
                    <a:cubicBezTo>
                      <a:pt x="7202" y="451"/>
                      <a:pt x="7168" y="418"/>
                      <a:pt x="7185" y="351"/>
                    </a:cubicBezTo>
                    <a:cubicBezTo>
                      <a:pt x="7168" y="385"/>
                      <a:pt x="7168" y="334"/>
                      <a:pt x="7151" y="318"/>
                    </a:cubicBezTo>
                    <a:cubicBezTo>
                      <a:pt x="7118" y="368"/>
                      <a:pt x="7151" y="301"/>
                      <a:pt x="7135" y="301"/>
                    </a:cubicBezTo>
                    <a:cubicBezTo>
                      <a:pt x="7135" y="318"/>
                      <a:pt x="7118" y="368"/>
                      <a:pt x="7118" y="334"/>
                    </a:cubicBezTo>
                    <a:cubicBezTo>
                      <a:pt x="7118" y="301"/>
                      <a:pt x="7135" y="301"/>
                      <a:pt x="7151" y="268"/>
                    </a:cubicBezTo>
                    <a:cubicBezTo>
                      <a:pt x="7151" y="268"/>
                      <a:pt x="7135" y="268"/>
                      <a:pt x="7151" y="251"/>
                    </a:cubicBezTo>
                    <a:cubicBezTo>
                      <a:pt x="7151" y="284"/>
                      <a:pt x="7168" y="268"/>
                      <a:pt x="7185" y="251"/>
                    </a:cubicBezTo>
                    <a:cubicBezTo>
                      <a:pt x="7185" y="284"/>
                      <a:pt x="7185" y="334"/>
                      <a:pt x="7202" y="351"/>
                    </a:cubicBezTo>
                    <a:cubicBezTo>
                      <a:pt x="7218" y="334"/>
                      <a:pt x="7218" y="368"/>
                      <a:pt x="7252" y="351"/>
                    </a:cubicBezTo>
                    <a:cubicBezTo>
                      <a:pt x="7235" y="318"/>
                      <a:pt x="7268" y="301"/>
                      <a:pt x="7285" y="251"/>
                    </a:cubicBezTo>
                    <a:cubicBezTo>
                      <a:pt x="7335" y="251"/>
                      <a:pt x="7352" y="268"/>
                      <a:pt x="7385" y="284"/>
                    </a:cubicBezTo>
                    <a:close/>
                    <a:moveTo>
                      <a:pt x="4461" y="535"/>
                    </a:moveTo>
                    <a:cubicBezTo>
                      <a:pt x="4428" y="585"/>
                      <a:pt x="4361" y="535"/>
                      <a:pt x="4311" y="568"/>
                    </a:cubicBezTo>
                    <a:cubicBezTo>
                      <a:pt x="4311" y="552"/>
                      <a:pt x="4294" y="502"/>
                      <a:pt x="4311" y="485"/>
                    </a:cubicBezTo>
                    <a:cubicBezTo>
                      <a:pt x="4344" y="468"/>
                      <a:pt x="4328" y="535"/>
                      <a:pt x="4361" y="535"/>
                    </a:cubicBezTo>
                    <a:cubicBezTo>
                      <a:pt x="4361" y="451"/>
                      <a:pt x="4461" y="468"/>
                      <a:pt x="4461" y="385"/>
                    </a:cubicBezTo>
                    <a:cubicBezTo>
                      <a:pt x="4478" y="385"/>
                      <a:pt x="4478" y="418"/>
                      <a:pt x="4511" y="401"/>
                    </a:cubicBezTo>
                    <a:cubicBezTo>
                      <a:pt x="4545" y="485"/>
                      <a:pt x="4428" y="468"/>
                      <a:pt x="4461" y="535"/>
                    </a:cubicBezTo>
                    <a:close/>
                    <a:moveTo>
                      <a:pt x="9925" y="201"/>
                    </a:moveTo>
                    <a:cubicBezTo>
                      <a:pt x="9925" y="234"/>
                      <a:pt x="9958" y="234"/>
                      <a:pt x="9958" y="251"/>
                    </a:cubicBezTo>
                    <a:cubicBezTo>
                      <a:pt x="9942" y="284"/>
                      <a:pt x="9925" y="268"/>
                      <a:pt x="9908" y="251"/>
                    </a:cubicBezTo>
                    <a:cubicBezTo>
                      <a:pt x="9908" y="234"/>
                      <a:pt x="9908" y="201"/>
                      <a:pt x="9925" y="201"/>
                    </a:cubicBezTo>
                    <a:close/>
                    <a:moveTo>
                      <a:pt x="9574" y="852"/>
                    </a:moveTo>
                    <a:cubicBezTo>
                      <a:pt x="9574" y="819"/>
                      <a:pt x="9557" y="819"/>
                      <a:pt x="9574" y="802"/>
                    </a:cubicBezTo>
                    <a:cubicBezTo>
                      <a:pt x="9507" y="769"/>
                      <a:pt x="9507" y="669"/>
                      <a:pt x="9507" y="618"/>
                    </a:cubicBezTo>
                    <a:cubicBezTo>
                      <a:pt x="9491" y="518"/>
                      <a:pt x="9407" y="435"/>
                      <a:pt x="9440" y="334"/>
                    </a:cubicBezTo>
                    <a:cubicBezTo>
                      <a:pt x="9407" y="318"/>
                      <a:pt x="9407" y="301"/>
                      <a:pt x="9374" y="301"/>
                    </a:cubicBezTo>
                    <a:cubicBezTo>
                      <a:pt x="9340" y="284"/>
                      <a:pt x="9390" y="251"/>
                      <a:pt x="9374" y="234"/>
                    </a:cubicBezTo>
                    <a:cubicBezTo>
                      <a:pt x="9457" y="217"/>
                      <a:pt x="9440" y="418"/>
                      <a:pt x="9507" y="351"/>
                    </a:cubicBezTo>
                    <a:cubicBezTo>
                      <a:pt x="9524" y="418"/>
                      <a:pt x="9591" y="451"/>
                      <a:pt x="9557" y="502"/>
                    </a:cubicBezTo>
                    <a:cubicBezTo>
                      <a:pt x="9474" y="502"/>
                      <a:pt x="9591" y="752"/>
                      <a:pt x="9574" y="852"/>
                    </a:cubicBezTo>
                    <a:close/>
                    <a:moveTo>
                      <a:pt x="8522" y="284"/>
                    </a:moveTo>
                    <a:lnTo>
                      <a:pt x="8555" y="284"/>
                    </a:lnTo>
                    <a:cubicBezTo>
                      <a:pt x="8555" y="268"/>
                      <a:pt x="8572" y="251"/>
                      <a:pt x="8572" y="251"/>
                    </a:cubicBezTo>
                    <a:cubicBezTo>
                      <a:pt x="8588" y="268"/>
                      <a:pt x="8605" y="301"/>
                      <a:pt x="8572" y="318"/>
                    </a:cubicBezTo>
                    <a:cubicBezTo>
                      <a:pt x="8588" y="268"/>
                      <a:pt x="8538" y="318"/>
                      <a:pt x="8522" y="284"/>
                    </a:cubicBezTo>
                    <a:close/>
                    <a:moveTo>
                      <a:pt x="7970" y="786"/>
                    </a:moveTo>
                    <a:cubicBezTo>
                      <a:pt x="7970" y="752"/>
                      <a:pt x="7987" y="719"/>
                      <a:pt x="8004" y="719"/>
                    </a:cubicBezTo>
                    <a:cubicBezTo>
                      <a:pt x="8004" y="752"/>
                      <a:pt x="8004" y="769"/>
                      <a:pt x="7970" y="786"/>
                    </a:cubicBezTo>
                    <a:close/>
                    <a:moveTo>
                      <a:pt x="8037" y="1003"/>
                    </a:moveTo>
                    <a:cubicBezTo>
                      <a:pt x="8004" y="1003"/>
                      <a:pt x="8004" y="969"/>
                      <a:pt x="7987" y="953"/>
                    </a:cubicBezTo>
                    <a:cubicBezTo>
                      <a:pt x="8020" y="936"/>
                      <a:pt x="8020" y="969"/>
                      <a:pt x="8037" y="1003"/>
                    </a:cubicBezTo>
                    <a:close/>
                    <a:moveTo>
                      <a:pt x="8471" y="451"/>
                    </a:moveTo>
                    <a:cubicBezTo>
                      <a:pt x="8438" y="468"/>
                      <a:pt x="8421" y="401"/>
                      <a:pt x="8455" y="401"/>
                    </a:cubicBezTo>
                    <a:cubicBezTo>
                      <a:pt x="8455" y="418"/>
                      <a:pt x="8455" y="385"/>
                      <a:pt x="8471" y="401"/>
                    </a:cubicBezTo>
                    <a:cubicBezTo>
                      <a:pt x="8488" y="435"/>
                      <a:pt x="8438" y="418"/>
                      <a:pt x="8471" y="451"/>
                    </a:cubicBezTo>
                    <a:close/>
                    <a:moveTo>
                      <a:pt x="8689" y="468"/>
                    </a:moveTo>
                    <a:cubicBezTo>
                      <a:pt x="8689" y="468"/>
                      <a:pt x="8689" y="485"/>
                      <a:pt x="8689" y="502"/>
                    </a:cubicBezTo>
                    <a:cubicBezTo>
                      <a:pt x="8672" y="451"/>
                      <a:pt x="8622" y="485"/>
                      <a:pt x="8622" y="485"/>
                    </a:cubicBezTo>
                    <a:cubicBezTo>
                      <a:pt x="8655" y="535"/>
                      <a:pt x="8655" y="585"/>
                      <a:pt x="8655" y="652"/>
                    </a:cubicBezTo>
                    <a:lnTo>
                      <a:pt x="8705" y="652"/>
                    </a:lnTo>
                    <a:cubicBezTo>
                      <a:pt x="8705" y="685"/>
                      <a:pt x="8689" y="702"/>
                      <a:pt x="8638" y="702"/>
                    </a:cubicBezTo>
                    <a:cubicBezTo>
                      <a:pt x="8638" y="669"/>
                      <a:pt x="8655" y="635"/>
                      <a:pt x="8622" y="618"/>
                    </a:cubicBezTo>
                    <a:cubicBezTo>
                      <a:pt x="8588" y="635"/>
                      <a:pt x="8605" y="602"/>
                      <a:pt x="8572" y="602"/>
                    </a:cubicBezTo>
                    <a:cubicBezTo>
                      <a:pt x="8538" y="652"/>
                      <a:pt x="8555" y="702"/>
                      <a:pt x="8555" y="769"/>
                    </a:cubicBezTo>
                    <a:cubicBezTo>
                      <a:pt x="8488" y="769"/>
                      <a:pt x="8438" y="769"/>
                      <a:pt x="8371" y="769"/>
                    </a:cubicBezTo>
                    <a:cubicBezTo>
                      <a:pt x="8405" y="752"/>
                      <a:pt x="8371" y="702"/>
                      <a:pt x="8405" y="702"/>
                    </a:cubicBezTo>
                    <a:cubicBezTo>
                      <a:pt x="8421" y="719"/>
                      <a:pt x="8371" y="752"/>
                      <a:pt x="8405" y="752"/>
                    </a:cubicBezTo>
                    <a:cubicBezTo>
                      <a:pt x="8438" y="752"/>
                      <a:pt x="8421" y="735"/>
                      <a:pt x="8455" y="685"/>
                    </a:cubicBezTo>
                    <a:cubicBezTo>
                      <a:pt x="8438" y="685"/>
                      <a:pt x="8438" y="669"/>
                      <a:pt x="8438" y="669"/>
                    </a:cubicBezTo>
                    <a:cubicBezTo>
                      <a:pt x="8421" y="719"/>
                      <a:pt x="8421" y="652"/>
                      <a:pt x="8388" y="685"/>
                    </a:cubicBezTo>
                    <a:cubicBezTo>
                      <a:pt x="8371" y="635"/>
                      <a:pt x="8371" y="652"/>
                      <a:pt x="8354" y="602"/>
                    </a:cubicBezTo>
                    <a:cubicBezTo>
                      <a:pt x="8455" y="568"/>
                      <a:pt x="8421" y="502"/>
                      <a:pt x="8522" y="535"/>
                    </a:cubicBezTo>
                    <a:cubicBezTo>
                      <a:pt x="8538" y="418"/>
                      <a:pt x="8638" y="334"/>
                      <a:pt x="8705" y="435"/>
                    </a:cubicBezTo>
                    <a:cubicBezTo>
                      <a:pt x="8722" y="418"/>
                      <a:pt x="8722" y="401"/>
                      <a:pt x="8705" y="401"/>
                    </a:cubicBezTo>
                    <a:cubicBezTo>
                      <a:pt x="8772" y="401"/>
                      <a:pt x="8739" y="468"/>
                      <a:pt x="8806" y="468"/>
                    </a:cubicBezTo>
                    <a:cubicBezTo>
                      <a:pt x="8755" y="518"/>
                      <a:pt x="8739" y="502"/>
                      <a:pt x="8689" y="468"/>
                    </a:cubicBezTo>
                    <a:close/>
                    <a:moveTo>
                      <a:pt x="6968" y="802"/>
                    </a:moveTo>
                    <a:cubicBezTo>
                      <a:pt x="6934" y="802"/>
                      <a:pt x="6968" y="819"/>
                      <a:pt x="6951" y="836"/>
                    </a:cubicBezTo>
                    <a:cubicBezTo>
                      <a:pt x="6934" y="836"/>
                      <a:pt x="6934" y="819"/>
                      <a:pt x="6934" y="819"/>
                    </a:cubicBezTo>
                    <a:cubicBezTo>
                      <a:pt x="6917" y="836"/>
                      <a:pt x="6884" y="886"/>
                      <a:pt x="6884" y="869"/>
                    </a:cubicBezTo>
                    <a:cubicBezTo>
                      <a:pt x="6884" y="836"/>
                      <a:pt x="6901" y="852"/>
                      <a:pt x="6884" y="836"/>
                    </a:cubicBezTo>
                    <a:cubicBezTo>
                      <a:pt x="6917" y="836"/>
                      <a:pt x="6917" y="802"/>
                      <a:pt x="6934" y="802"/>
                    </a:cubicBezTo>
                    <a:cubicBezTo>
                      <a:pt x="6934" y="752"/>
                      <a:pt x="6884" y="786"/>
                      <a:pt x="6901" y="769"/>
                    </a:cubicBezTo>
                    <a:cubicBezTo>
                      <a:pt x="6901" y="752"/>
                      <a:pt x="6934" y="786"/>
                      <a:pt x="6951" y="769"/>
                    </a:cubicBezTo>
                    <a:cubicBezTo>
                      <a:pt x="6934" y="819"/>
                      <a:pt x="6951" y="769"/>
                      <a:pt x="6968" y="802"/>
                    </a:cubicBezTo>
                    <a:close/>
                    <a:moveTo>
                      <a:pt x="6734" y="836"/>
                    </a:moveTo>
                    <a:cubicBezTo>
                      <a:pt x="6684" y="819"/>
                      <a:pt x="6600" y="819"/>
                      <a:pt x="6617" y="786"/>
                    </a:cubicBezTo>
                    <a:cubicBezTo>
                      <a:pt x="6633" y="786"/>
                      <a:pt x="6684" y="752"/>
                      <a:pt x="6717" y="735"/>
                    </a:cubicBezTo>
                    <a:cubicBezTo>
                      <a:pt x="6734" y="786"/>
                      <a:pt x="6750" y="786"/>
                      <a:pt x="6734" y="836"/>
                    </a:cubicBezTo>
                    <a:close/>
                    <a:moveTo>
                      <a:pt x="6132" y="318"/>
                    </a:moveTo>
                    <a:cubicBezTo>
                      <a:pt x="6099" y="318"/>
                      <a:pt x="6115" y="368"/>
                      <a:pt x="6099" y="368"/>
                    </a:cubicBezTo>
                    <a:cubicBezTo>
                      <a:pt x="6065" y="368"/>
                      <a:pt x="6032" y="351"/>
                      <a:pt x="6032" y="318"/>
                    </a:cubicBezTo>
                    <a:cubicBezTo>
                      <a:pt x="6065" y="301"/>
                      <a:pt x="6082" y="301"/>
                      <a:pt x="6115" y="251"/>
                    </a:cubicBezTo>
                    <a:cubicBezTo>
                      <a:pt x="6115" y="301"/>
                      <a:pt x="6132" y="284"/>
                      <a:pt x="6132" y="318"/>
                    </a:cubicBezTo>
                    <a:close/>
                    <a:moveTo>
                      <a:pt x="6082" y="502"/>
                    </a:moveTo>
                    <a:cubicBezTo>
                      <a:pt x="6065" y="485"/>
                      <a:pt x="6082" y="485"/>
                      <a:pt x="6082" y="468"/>
                    </a:cubicBezTo>
                    <a:cubicBezTo>
                      <a:pt x="6082" y="451"/>
                      <a:pt x="6065" y="451"/>
                      <a:pt x="6065" y="435"/>
                    </a:cubicBezTo>
                    <a:cubicBezTo>
                      <a:pt x="6082" y="435"/>
                      <a:pt x="6082" y="435"/>
                      <a:pt x="6099" y="435"/>
                    </a:cubicBezTo>
                    <a:cubicBezTo>
                      <a:pt x="6082" y="468"/>
                      <a:pt x="6115" y="468"/>
                      <a:pt x="6115" y="485"/>
                    </a:cubicBezTo>
                    <a:cubicBezTo>
                      <a:pt x="6099" y="485"/>
                      <a:pt x="6099" y="502"/>
                      <a:pt x="6082" y="502"/>
                    </a:cubicBezTo>
                    <a:close/>
                    <a:moveTo>
                      <a:pt x="3960" y="618"/>
                    </a:moveTo>
                    <a:cubicBezTo>
                      <a:pt x="3960" y="602"/>
                      <a:pt x="3943" y="602"/>
                      <a:pt x="3943" y="568"/>
                    </a:cubicBezTo>
                    <a:cubicBezTo>
                      <a:pt x="3960" y="568"/>
                      <a:pt x="3960" y="535"/>
                      <a:pt x="4010" y="535"/>
                    </a:cubicBezTo>
                    <a:cubicBezTo>
                      <a:pt x="4010" y="552"/>
                      <a:pt x="4010" y="568"/>
                      <a:pt x="4010" y="568"/>
                    </a:cubicBezTo>
                    <a:cubicBezTo>
                      <a:pt x="3977" y="535"/>
                      <a:pt x="3977" y="585"/>
                      <a:pt x="3960" y="618"/>
                    </a:cubicBezTo>
                    <a:close/>
                    <a:moveTo>
                      <a:pt x="6550" y="786"/>
                    </a:moveTo>
                    <a:cubicBezTo>
                      <a:pt x="6533" y="786"/>
                      <a:pt x="6533" y="802"/>
                      <a:pt x="6533" y="819"/>
                    </a:cubicBezTo>
                    <a:cubicBezTo>
                      <a:pt x="6533" y="819"/>
                      <a:pt x="6550" y="819"/>
                      <a:pt x="6550" y="836"/>
                    </a:cubicBezTo>
                    <a:cubicBezTo>
                      <a:pt x="6500" y="786"/>
                      <a:pt x="6483" y="852"/>
                      <a:pt x="6450" y="802"/>
                    </a:cubicBezTo>
                    <a:cubicBezTo>
                      <a:pt x="6483" y="802"/>
                      <a:pt x="6516" y="752"/>
                      <a:pt x="6550" y="786"/>
                    </a:cubicBezTo>
                    <a:close/>
                    <a:moveTo>
                      <a:pt x="6333" y="485"/>
                    </a:moveTo>
                    <a:cubicBezTo>
                      <a:pt x="6299" y="485"/>
                      <a:pt x="6283" y="468"/>
                      <a:pt x="6266" y="485"/>
                    </a:cubicBezTo>
                    <a:cubicBezTo>
                      <a:pt x="6283" y="435"/>
                      <a:pt x="6249" y="451"/>
                      <a:pt x="6249" y="418"/>
                    </a:cubicBezTo>
                    <a:cubicBezTo>
                      <a:pt x="6283" y="401"/>
                      <a:pt x="6316" y="418"/>
                      <a:pt x="6349" y="451"/>
                    </a:cubicBezTo>
                    <a:cubicBezTo>
                      <a:pt x="6333" y="451"/>
                      <a:pt x="6333" y="468"/>
                      <a:pt x="6333" y="485"/>
                    </a:cubicBezTo>
                    <a:close/>
                    <a:moveTo>
                      <a:pt x="7018" y="451"/>
                    </a:moveTo>
                    <a:cubicBezTo>
                      <a:pt x="7051" y="468"/>
                      <a:pt x="7034" y="418"/>
                      <a:pt x="7068" y="418"/>
                    </a:cubicBezTo>
                    <a:cubicBezTo>
                      <a:pt x="7068" y="468"/>
                      <a:pt x="7018" y="502"/>
                      <a:pt x="7018" y="451"/>
                    </a:cubicBezTo>
                    <a:close/>
                    <a:moveTo>
                      <a:pt x="5648" y="435"/>
                    </a:moveTo>
                    <a:cubicBezTo>
                      <a:pt x="5648" y="401"/>
                      <a:pt x="5631" y="418"/>
                      <a:pt x="5614" y="401"/>
                    </a:cubicBezTo>
                    <a:cubicBezTo>
                      <a:pt x="5631" y="368"/>
                      <a:pt x="5614" y="368"/>
                      <a:pt x="5614" y="351"/>
                    </a:cubicBezTo>
                    <a:cubicBezTo>
                      <a:pt x="5664" y="334"/>
                      <a:pt x="5698" y="368"/>
                      <a:pt x="5731" y="435"/>
                    </a:cubicBezTo>
                    <a:cubicBezTo>
                      <a:pt x="5681" y="435"/>
                      <a:pt x="5664" y="401"/>
                      <a:pt x="5648" y="435"/>
                    </a:cubicBezTo>
                    <a:close/>
                    <a:moveTo>
                      <a:pt x="4545" y="201"/>
                    </a:moveTo>
                    <a:cubicBezTo>
                      <a:pt x="4545" y="251"/>
                      <a:pt x="4578" y="251"/>
                      <a:pt x="4578" y="284"/>
                    </a:cubicBezTo>
                    <a:cubicBezTo>
                      <a:pt x="4545" y="268"/>
                      <a:pt x="4562" y="318"/>
                      <a:pt x="4545" y="318"/>
                    </a:cubicBezTo>
                    <a:cubicBezTo>
                      <a:pt x="4545" y="301"/>
                      <a:pt x="4528" y="318"/>
                      <a:pt x="4528" y="318"/>
                    </a:cubicBezTo>
                    <a:cubicBezTo>
                      <a:pt x="4528" y="284"/>
                      <a:pt x="4562" y="268"/>
                      <a:pt x="4528" y="234"/>
                    </a:cubicBezTo>
                    <a:cubicBezTo>
                      <a:pt x="4562" y="251"/>
                      <a:pt x="4528" y="201"/>
                      <a:pt x="4545" y="201"/>
                    </a:cubicBezTo>
                    <a:close/>
                    <a:moveTo>
                      <a:pt x="5096" y="518"/>
                    </a:moveTo>
                    <a:cubicBezTo>
                      <a:pt x="5063" y="518"/>
                      <a:pt x="5013" y="535"/>
                      <a:pt x="5013" y="485"/>
                    </a:cubicBezTo>
                    <a:cubicBezTo>
                      <a:pt x="5029" y="468"/>
                      <a:pt x="5063" y="468"/>
                      <a:pt x="5080" y="468"/>
                    </a:cubicBezTo>
                    <a:cubicBezTo>
                      <a:pt x="5080" y="502"/>
                      <a:pt x="5113" y="468"/>
                      <a:pt x="5096" y="518"/>
                    </a:cubicBezTo>
                    <a:close/>
                    <a:moveTo>
                      <a:pt x="5230" y="535"/>
                    </a:moveTo>
                    <a:cubicBezTo>
                      <a:pt x="5230" y="485"/>
                      <a:pt x="5263" y="552"/>
                      <a:pt x="5263" y="518"/>
                    </a:cubicBezTo>
                    <a:cubicBezTo>
                      <a:pt x="5247" y="502"/>
                      <a:pt x="5247" y="502"/>
                      <a:pt x="5230" y="485"/>
                    </a:cubicBezTo>
                    <a:cubicBezTo>
                      <a:pt x="5263" y="485"/>
                      <a:pt x="5263" y="502"/>
                      <a:pt x="5263" y="535"/>
                    </a:cubicBezTo>
                    <a:close/>
                    <a:moveTo>
                      <a:pt x="5614" y="752"/>
                    </a:moveTo>
                    <a:cubicBezTo>
                      <a:pt x="5648" y="752"/>
                      <a:pt x="5614" y="719"/>
                      <a:pt x="5614" y="719"/>
                    </a:cubicBezTo>
                    <a:cubicBezTo>
                      <a:pt x="5614" y="719"/>
                      <a:pt x="5598" y="735"/>
                      <a:pt x="5598" y="719"/>
                    </a:cubicBezTo>
                    <a:cubicBezTo>
                      <a:pt x="5614" y="685"/>
                      <a:pt x="5648" y="635"/>
                      <a:pt x="5631" y="585"/>
                    </a:cubicBezTo>
                    <a:cubicBezTo>
                      <a:pt x="5664" y="602"/>
                      <a:pt x="5681" y="618"/>
                      <a:pt x="5681" y="669"/>
                    </a:cubicBezTo>
                    <a:cubicBezTo>
                      <a:pt x="5698" y="669"/>
                      <a:pt x="5714" y="685"/>
                      <a:pt x="5731" y="702"/>
                    </a:cubicBezTo>
                    <a:lnTo>
                      <a:pt x="5731" y="769"/>
                    </a:lnTo>
                    <a:cubicBezTo>
                      <a:pt x="5664" y="769"/>
                      <a:pt x="5648" y="769"/>
                      <a:pt x="5614" y="752"/>
                    </a:cubicBezTo>
                    <a:close/>
                    <a:moveTo>
                      <a:pt x="4478" y="368"/>
                    </a:moveTo>
                    <a:cubicBezTo>
                      <a:pt x="4461" y="334"/>
                      <a:pt x="4478" y="284"/>
                      <a:pt x="4495" y="318"/>
                    </a:cubicBezTo>
                    <a:cubicBezTo>
                      <a:pt x="4478" y="318"/>
                      <a:pt x="4528" y="351"/>
                      <a:pt x="4478" y="368"/>
                    </a:cubicBezTo>
                    <a:close/>
                    <a:moveTo>
                      <a:pt x="4662" y="418"/>
                    </a:moveTo>
                    <a:cubicBezTo>
                      <a:pt x="4662" y="401"/>
                      <a:pt x="4628" y="401"/>
                      <a:pt x="4628" y="385"/>
                    </a:cubicBezTo>
                    <a:cubicBezTo>
                      <a:pt x="4645" y="385"/>
                      <a:pt x="4612" y="385"/>
                      <a:pt x="4628" y="368"/>
                    </a:cubicBezTo>
                    <a:cubicBezTo>
                      <a:pt x="4662" y="351"/>
                      <a:pt x="4662" y="351"/>
                      <a:pt x="4695" y="368"/>
                    </a:cubicBezTo>
                    <a:cubicBezTo>
                      <a:pt x="4695" y="401"/>
                      <a:pt x="4679" y="418"/>
                      <a:pt x="4662" y="418"/>
                    </a:cubicBezTo>
                    <a:close/>
                    <a:moveTo>
                      <a:pt x="5447" y="535"/>
                    </a:moveTo>
                    <a:cubicBezTo>
                      <a:pt x="5447" y="502"/>
                      <a:pt x="5447" y="485"/>
                      <a:pt x="5464" y="468"/>
                    </a:cubicBezTo>
                    <a:cubicBezTo>
                      <a:pt x="5481" y="485"/>
                      <a:pt x="5497" y="468"/>
                      <a:pt x="5497" y="468"/>
                    </a:cubicBezTo>
                    <a:cubicBezTo>
                      <a:pt x="5497" y="485"/>
                      <a:pt x="5497" y="502"/>
                      <a:pt x="5514" y="518"/>
                    </a:cubicBezTo>
                    <a:cubicBezTo>
                      <a:pt x="5481" y="518"/>
                      <a:pt x="5481" y="552"/>
                      <a:pt x="5447" y="535"/>
                    </a:cubicBezTo>
                    <a:close/>
                    <a:moveTo>
                      <a:pt x="5197" y="585"/>
                    </a:moveTo>
                    <a:cubicBezTo>
                      <a:pt x="5213" y="602"/>
                      <a:pt x="5213" y="602"/>
                      <a:pt x="5247" y="602"/>
                    </a:cubicBezTo>
                    <a:lnTo>
                      <a:pt x="5247" y="669"/>
                    </a:lnTo>
                    <a:cubicBezTo>
                      <a:pt x="5213" y="669"/>
                      <a:pt x="5213" y="635"/>
                      <a:pt x="5180" y="652"/>
                    </a:cubicBezTo>
                    <a:cubicBezTo>
                      <a:pt x="5163" y="618"/>
                      <a:pt x="5197" y="618"/>
                      <a:pt x="5197" y="602"/>
                    </a:cubicBezTo>
                    <a:cubicBezTo>
                      <a:pt x="5180" y="602"/>
                      <a:pt x="5180" y="585"/>
                      <a:pt x="5197" y="585"/>
                    </a:cubicBezTo>
                    <a:close/>
                    <a:moveTo>
                      <a:pt x="5848" y="502"/>
                    </a:moveTo>
                    <a:cubicBezTo>
                      <a:pt x="5831" y="485"/>
                      <a:pt x="5831" y="451"/>
                      <a:pt x="5798" y="468"/>
                    </a:cubicBezTo>
                    <a:cubicBezTo>
                      <a:pt x="5831" y="502"/>
                      <a:pt x="5765" y="535"/>
                      <a:pt x="5781" y="502"/>
                    </a:cubicBezTo>
                    <a:cubicBezTo>
                      <a:pt x="5815" y="485"/>
                      <a:pt x="5781" y="451"/>
                      <a:pt x="5748" y="468"/>
                    </a:cubicBezTo>
                    <a:cubicBezTo>
                      <a:pt x="5765" y="435"/>
                      <a:pt x="5748" y="418"/>
                      <a:pt x="5765" y="401"/>
                    </a:cubicBezTo>
                    <a:cubicBezTo>
                      <a:pt x="5765" y="401"/>
                      <a:pt x="5815" y="451"/>
                      <a:pt x="5815" y="401"/>
                    </a:cubicBezTo>
                    <a:cubicBezTo>
                      <a:pt x="5848" y="418"/>
                      <a:pt x="5865" y="418"/>
                      <a:pt x="5882" y="435"/>
                    </a:cubicBezTo>
                    <a:cubicBezTo>
                      <a:pt x="5831" y="418"/>
                      <a:pt x="5865" y="485"/>
                      <a:pt x="5848" y="50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0"/>
              <p:cNvSpPr/>
              <p:nvPr/>
            </p:nvSpPr>
            <p:spPr>
              <a:xfrm>
                <a:off x="6003217" y="4367343"/>
                <a:ext cx="1149906" cy="100481"/>
              </a:xfrm>
              <a:custGeom>
                <a:avLst/>
                <a:gdLst/>
                <a:ahLst/>
                <a:cxnLst/>
                <a:rect l="l" t="t" r="r" b="b"/>
                <a:pathLst>
                  <a:path w="13401" h="1171" extrusionOk="0">
                    <a:moveTo>
                      <a:pt x="234" y="351"/>
                    </a:moveTo>
                    <a:cubicBezTo>
                      <a:pt x="251" y="335"/>
                      <a:pt x="268" y="335"/>
                      <a:pt x="284" y="351"/>
                    </a:cubicBezTo>
                    <a:cubicBezTo>
                      <a:pt x="284" y="318"/>
                      <a:pt x="284" y="318"/>
                      <a:pt x="284" y="285"/>
                    </a:cubicBezTo>
                    <a:lnTo>
                      <a:pt x="234" y="285"/>
                    </a:lnTo>
                    <a:cubicBezTo>
                      <a:pt x="234" y="301"/>
                      <a:pt x="218" y="335"/>
                      <a:pt x="234" y="351"/>
                    </a:cubicBezTo>
                    <a:close/>
                    <a:moveTo>
                      <a:pt x="1187" y="769"/>
                    </a:moveTo>
                    <a:lnTo>
                      <a:pt x="1237" y="769"/>
                    </a:lnTo>
                    <a:cubicBezTo>
                      <a:pt x="1270" y="769"/>
                      <a:pt x="1287" y="769"/>
                      <a:pt x="1270" y="752"/>
                    </a:cubicBezTo>
                    <a:cubicBezTo>
                      <a:pt x="1337" y="736"/>
                      <a:pt x="1354" y="736"/>
                      <a:pt x="1387" y="702"/>
                    </a:cubicBezTo>
                    <a:cubicBezTo>
                      <a:pt x="1354" y="669"/>
                      <a:pt x="1371" y="669"/>
                      <a:pt x="1387" y="669"/>
                    </a:cubicBezTo>
                    <a:cubicBezTo>
                      <a:pt x="1371" y="652"/>
                      <a:pt x="1371" y="652"/>
                      <a:pt x="1371" y="635"/>
                    </a:cubicBezTo>
                    <a:cubicBezTo>
                      <a:pt x="1337" y="635"/>
                      <a:pt x="1337" y="652"/>
                      <a:pt x="1320" y="619"/>
                    </a:cubicBezTo>
                    <a:cubicBezTo>
                      <a:pt x="1320" y="619"/>
                      <a:pt x="1304" y="619"/>
                      <a:pt x="1304" y="619"/>
                    </a:cubicBezTo>
                    <a:cubicBezTo>
                      <a:pt x="1287" y="652"/>
                      <a:pt x="1270" y="669"/>
                      <a:pt x="1254" y="686"/>
                    </a:cubicBezTo>
                    <a:cubicBezTo>
                      <a:pt x="1220" y="652"/>
                      <a:pt x="1170" y="719"/>
                      <a:pt x="1187" y="769"/>
                    </a:cubicBezTo>
                    <a:close/>
                    <a:moveTo>
                      <a:pt x="1421" y="786"/>
                    </a:moveTo>
                    <a:cubicBezTo>
                      <a:pt x="1404" y="786"/>
                      <a:pt x="1387" y="786"/>
                      <a:pt x="1371" y="786"/>
                    </a:cubicBezTo>
                    <a:cubicBezTo>
                      <a:pt x="1387" y="736"/>
                      <a:pt x="1404" y="702"/>
                      <a:pt x="1454" y="719"/>
                    </a:cubicBezTo>
                    <a:cubicBezTo>
                      <a:pt x="1471" y="752"/>
                      <a:pt x="1471" y="752"/>
                      <a:pt x="1454" y="803"/>
                    </a:cubicBezTo>
                    <a:close/>
                    <a:moveTo>
                      <a:pt x="1588" y="803"/>
                    </a:moveTo>
                    <a:lnTo>
                      <a:pt x="1604" y="803"/>
                    </a:lnTo>
                    <a:cubicBezTo>
                      <a:pt x="1604" y="803"/>
                      <a:pt x="1604" y="786"/>
                      <a:pt x="1588" y="786"/>
                    </a:cubicBezTo>
                    <a:cubicBezTo>
                      <a:pt x="1588" y="803"/>
                      <a:pt x="1588" y="803"/>
                      <a:pt x="1588" y="803"/>
                    </a:cubicBezTo>
                    <a:close/>
                    <a:moveTo>
                      <a:pt x="1621" y="819"/>
                    </a:moveTo>
                    <a:cubicBezTo>
                      <a:pt x="1655" y="819"/>
                      <a:pt x="1688" y="819"/>
                      <a:pt x="1721" y="819"/>
                    </a:cubicBezTo>
                    <a:cubicBezTo>
                      <a:pt x="1755" y="803"/>
                      <a:pt x="1772" y="786"/>
                      <a:pt x="1772" y="736"/>
                    </a:cubicBezTo>
                    <a:cubicBezTo>
                      <a:pt x="1772" y="769"/>
                      <a:pt x="1738" y="702"/>
                      <a:pt x="1705" y="736"/>
                    </a:cubicBezTo>
                    <a:cubicBezTo>
                      <a:pt x="1688" y="736"/>
                      <a:pt x="1705" y="786"/>
                      <a:pt x="1671" y="786"/>
                    </a:cubicBezTo>
                    <a:cubicBezTo>
                      <a:pt x="1655" y="769"/>
                      <a:pt x="1638" y="786"/>
                      <a:pt x="1621" y="819"/>
                    </a:cubicBezTo>
                    <a:close/>
                    <a:moveTo>
                      <a:pt x="1888" y="836"/>
                    </a:moveTo>
                    <a:lnTo>
                      <a:pt x="1955" y="836"/>
                    </a:lnTo>
                    <a:cubicBezTo>
                      <a:pt x="1955" y="819"/>
                      <a:pt x="1972" y="803"/>
                      <a:pt x="1989" y="786"/>
                    </a:cubicBezTo>
                    <a:cubicBezTo>
                      <a:pt x="1972" y="786"/>
                      <a:pt x="1972" y="752"/>
                      <a:pt x="1955" y="752"/>
                    </a:cubicBezTo>
                    <a:cubicBezTo>
                      <a:pt x="1955" y="769"/>
                      <a:pt x="1955" y="769"/>
                      <a:pt x="1955" y="752"/>
                    </a:cubicBezTo>
                    <a:cubicBezTo>
                      <a:pt x="1955" y="752"/>
                      <a:pt x="1955" y="752"/>
                      <a:pt x="1955" y="752"/>
                    </a:cubicBezTo>
                    <a:cubicBezTo>
                      <a:pt x="1922" y="752"/>
                      <a:pt x="1905" y="803"/>
                      <a:pt x="1888" y="836"/>
                    </a:cubicBezTo>
                    <a:close/>
                    <a:moveTo>
                      <a:pt x="3827" y="986"/>
                    </a:moveTo>
                    <a:lnTo>
                      <a:pt x="3827" y="986"/>
                    </a:lnTo>
                    <a:cubicBezTo>
                      <a:pt x="3827" y="970"/>
                      <a:pt x="3843" y="970"/>
                      <a:pt x="3827" y="953"/>
                    </a:cubicBezTo>
                    <a:cubicBezTo>
                      <a:pt x="3894" y="936"/>
                      <a:pt x="3894" y="819"/>
                      <a:pt x="3894" y="769"/>
                    </a:cubicBezTo>
                    <a:cubicBezTo>
                      <a:pt x="3910" y="669"/>
                      <a:pt x="3994" y="585"/>
                      <a:pt x="3960" y="485"/>
                    </a:cubicBezTo>
                    <a:cubicBezTo>
                      <a:pt x="3994" y="468"/>
                      <a:pt x="3994" y="452"/>
                      <a:pt x="4027" y="452"/>
                    </a:cubicBezTo>
                    <a:cubicBezTo>
                      <a:pt x="4061" y="435"/>
                      <a:pt x="4010" y="402"/>
                      <a:pt x="4027" y="385"/>
                    </a:cubicBezTo>
                    <a:cubicBezTo>
                      <a:pt x="3944" y="368"/>
                      <a:pt x="3960" y="569"/>
                      <a:pt x="3894" y="502"/>
                    </a:cubicBezTo>
                    <a:cubicBezTo>
                      <a:pt x="3877" y="569"/>
                      <a:pt x="3810" y="602"/>
                      <a:pt x="3843" y="652"/>
                    </a:cubicBezTo>
                    <a:cubicBezTo>
                      <a:pt x="3927" y="652"/>
                      <a:pt x="3810" y="886"/>
                      <a:pt x="3827" y="986"/>
                    </a:cubicBezTo>
                    <a:close/>
                    <a:moveTo>
                      <a:pt x="8388" y="1153"/>
                    </a:moveTo>
                    <a:lnTo>
                      <a:pt x="8388" y="1153"/>
                    </a:lnTo>
                    <a:cubicBezTo>
                      <a:pt x="8405" y="1137"/>
                      <a:pt x="8438" y="1137"/>
                      <a:pt x="8455" y="1103"/>
                    </a:cubicBezTo>
                    <a:cubicBezTo>
                      <a:pt x="8438" y="1087"/>
                      <a:pt x="8422" y="1070"/>
                      <a:pt x="8405" y="1070"/>
                    </a:cubicBezTo>
                    <a:cubicBezTo>
                      <a:pt x="8371" y="1087"/>
                      <a:pt x="8355" y="1137"/>
                      <a:pt x="8388" y="1153"/>
                    </a:cubicBezTo>
                    <a:close/>
                    <a:moveTo>
                      <a:pt x="9040" y="1170"/>
                    </a:moveTo>
                    <a:lnTo>
                      <a:pt x="9056" y="1170"/>
                    </a:lnTo>
                    <a:cubicBezTo>
                      <a:pt x="9073" y="1137"/>
                      <a:pt x="9090" y="1137"/>
                      <a:pt x="9107" y="1153"/>
                    </a:cubicBezTo>
                    <a:cubicBezTo>
                      <a:pt x="9107" y="1087"/>
                      <a:pt x="9056" y="1137"/>
                      <a:pt x="9040" y="1170"/>
                    </a:cubicBezTo>
                    <a:close/>
                    <a:moveTo>
                      <a:pt x="9524" y="1170"/>
                    </a:moveTo>
                    <a:lnTo>
                      <a:pt x="9558" y="1170"/>
                    </a:lnTo>
                    <a:cubicBezTo>
                      <a:pt x="9541" y="1120"/>
                      <a:pt x="9608" y="1120"/>
                      <a:pt x="9641" y="1153"/>
                    </a:cubicBezTo>
                    <a:cubicBezTo>
                      <a:pt x="9641" y="1153"/>
                      <a:pt x="9641" y="1153"/>
                      <a:pt x="9641" y="1170"/>
                    </a:cubicBezTo>
                    <a:lnTo>
                      <a:pt x="9708" y="1170"/>
                    </a:lnTo>
                    <a:cubicBezTo>
                      <a:pt x="9708" y="1153"/>
                      <a:pt x="9708" y="1153"/>
                      <a:pt x="9691" y="1153"/>
                    </a:cubicBezTo>
                    <a:cubicBezTo>
                      <a:pt x="9675" y="1170"/>
                      <a:pt x="9658" y="1137"/>
                      <a:pt x="9675" y="1120"/>
                    </a:cubicBezTo>
                    <a:cubicBezTo>
                      <a:pt x="9641" y="1120"/>
                      <a:pt x="9641" y="1087"/>
                      <a:pt x="9608" y="1087"/>
                    </a:cubicBezTo>
                    <a:cubicBezTo>
                      <a:pt x="9591" y="1153"/>
                      <a:pt x="9558" y="1103"/>
                      <a:pt x="9524" y="1087"/>
                    </a:cubicBezTo>
                    <a:cubicBezTo>
                      <a:pt x="9524" y="1103"/>
                      <a:pt x="9524" y="1153"/>
                      <a:pt x="9524" y="1170"/>
                    </a:cubicBezTo>
                    <a:close/>
                    <a:moveTo>
                      <a:pt x="9909" y="1170"/>
                    </a:moveTo>
                    <a:lnTo>
                      <a:pt x="9942" y="1170"/>
                    </a:lnTo>
                    <a:cubicBezTo>
                      <a:pt x="9942" y="1153"/>
                      <a:pt x="9942" y="1153"/>
                      <a:pt x="9959" y="1170"/>
                    </a:cubicBezTo>
                    <a:lnTo>
                      <a:pt x="10026" y="1170"/>
                    </a:lnTo>
                    <a:cubicBezTo>
                      <a:pt x="10042" y="1153"/>
                      <a:pt x="10076" y="1170"/>
                      <a:pt x="10092" y="1153"/>
                    </a:cubicBezTo>
                    <a:cubicBezTo>
                      <a:pt x="10092" y="1153"/>
                      <a:pt x="10092" y="1153"/>
                      <a:pt x="10092" y="1170"/>
                    </a:cubicBezTo>
                    <a:lnTo>
                      <a:pt x="10143" y="1170"/>
                    </a:lnTo>
                    <a:cubicBezTo>
                      <a:pt x="10159" y="1137"/>
                      <a:pt x="10159" y="1120"/>
                      <a:pt x="10176" y="1137"/>
                    </a:cubicBezTo>
                    <a:cubicBezTo>
                      <a:pt x="10176" y="1053"/>
                      <a:pt x="10109" y="1103"/>
                      <a:pt x="10126" y="1020"/>
                    </a:cubicBezTo>
                    <a:cubicBezTo>
                      <a:pt x="10059" y="1036"/>
                      <a:pt x="10059" y="1036"/>
                      <a:pt x="10026" y="1020"/>
                    </a:cubicBezTo>
                    <a:cubicBezTo>
                      <a:pt x="10009" y="1053"/>
                      <a:pt x="9975" y="1087"/>
                      <a:pt x="9959" y="1137"/>
                    </a:cubicBezTo>
                    <a:cubicBezTo>
                      <a:pt x="9959" y="1103"/>
                      <a:pt x="9909" y="1137"/>
                      <a:pt x="9909" y="1120"/>
                    </a:cubicBezTo>
                    <a:cubicBezTo>
                      <a:pt x="9909" y="1120"/>
                      <a:pt x="9909" y="1153"/>
                      <a:pt x="9909" y="1170"/>
                    </a:cubicBezTo>
                    <a:close/>
                    <a:moveTo>
                      <a:pt x="10209" y="1170"/>
                    </a:moveTo>
                    <a:lnTo>
                      <a:pt x="10259" y="1170"/>
                    </a:lnTo>
                    <a:cubicBezTo>
                      <a:pt x="10276" y="1153"/>
                      <a:pt x="10276" y="1153"/>
                      <a:pt x="10293" y="1170"/>
                    </a:cubicBezTo>
                    <a:lnTo>
                      <a:pt x="10410" y="1153"/>
                    </a:lnTo>
                    <a:cubicBezTo>
                      <a:pt x="10427" y="1137"/>
                      <a:pt x="10443" y="1120"/>
                      <a:pt x="10443" y="1153"/>
                    </a:cubicBezTo>
                    <a:cubicBezTo>
                      <a:pt x="10460" y="1137"/>
                      <a:pt x="10460" y="1120"/>
                      <a:pt x="10460" y="1103"/>
                    </a:cubicBezTo>
                    <a:cubicBezTo>
                      <a:pt x="10460" y="1087"/>
                      <a:pt x="10443" y="1087"/>
                      <a:pt x="10427" y="1087"/>
                    </a:cubicBezTo>
                    <a:cubicBezTo>
                      <a:pt x="10427" y="1036"/>
                      <a:pt x="10443" y="1070"/>
                      <a:pt x="10427" y="1020"/>
                    </a:cubicBezTo>
                    <a:cubicBezTo>
                      <a:pt x="10443" y="1020"/>
                      <a:pt x="10527" y="1003"/>
                      <a:pt x="10493" y="953"/>
                    </a:cubicBezTo>
                    <a:cubicBezTo>
                      <a:pt x="10527" y="953"/>
                      <a:pt x="10544" y="970"/>
                      <a:pt x="10544" y="986"/>
                    </a:cubicBezTo>
                    <a:cubicBezTo>
                      <a:pt x="10493" y="953"/>
                      <a:pt x="10544" y="1070"/>
                      <a:pt x="10477" y="1053"/>
                    </a:cubicBezTo>
                    <a:cubicBezTo>
                      <a:pt x="10493" y="1087"/>
                      <a:pt x="10527" y="1120"/>
                      <a:pt x="10493" y="1137"/>
                    </a:cubicBezTo>
                    <a:cubicBezTo>
                      <a:pt x="10510" y="1153"/>
                      <a:pt x="10510" y="1120"/>
                      <a:pt x="10527" y="1153"/>
                    </a:cubicBezTo>
                    <a:cubicBezTo>
                      <a:pt x="10527" y="1153"/>
                      <a:pt x="10527" y="1153"/>
                      <a:pt x="10527" y="1153"/>
                    </a:cubicBezTo>
                    <a:lnTo>
                      <a:pt x="10644" y="1153"/>
                    </a:lnTo>
                    <a:cubicBezTo>
                      <a:pt x="10610" y="1087"/>
                      <a:pt x="10694" y="1103"/>
                      <a:pt x="10727" y="1087"/>
                    </a:cubicBezTo>
                    <a:cubicBezTo>
                      <a:pt x="10677" y="1053"/>
                      <a:pt x="10727" y="1020"/>
                      <a:pt x="10694" y="970"/>
                    </a:cubicBezTo>
                    <a:cubicBezTo>
                      <a:pt x="10711" y="936"/>
                      <a:pt x="10711" y="986"/>
                      <a:pt x="10727" y="953"/>
                    </a:cubicBezTo>
                    <a:cubicBezTo>
                      <a:pt x="10744" y="953"/>
                      <a:pt x="10727" y="986"/>
                      <a:pt x="10744" y="986"/>
                    </a:cubicBezTo>
                    <a:cubicBezTo>
                      <a:pt x="10744" y="970"/>
                      <a:pt x="10761" y="953"/>
                      <a:pt x="10777" y="920"/>
                    </a:cubicBezTo>
                    <a:cubicBezTo>
                      <a:pt x="10828" y="953"/>
                      <a:pt x="10861" y="986"/>
                      <a:pt x="10878" y="1053"/>
                    </a:cubicBezTo>
                    <a:cubicBezTo>
                      <a:pt x="10844" y="1020"/>
                      <a:pt x="10811" y="1070"/>
                      <a:pt x="10811" y="1053"/>
                    </a:cubicBezTo>
                    <a:cubicBezTo>
                      <a:pt x="10794" y="1087"/>
                      <a:pt x="10761" y="1120"/>
                      <a:pt x="10794" y="1120"/>
                    </a:cubicBezTo>
                    <a:cubicBezTo>
                      <a:pt x="10777" y="1170"/>
                      <a:pt x="10694" y="1137"/>
                      <a:pt x="10660" y="1153"/>
                    </a:cubicBezTo>
                    <a:cubicBezTo>
                      <a:pt x="10761" y="1153"/>
                      <a:pt x="10861" y="1153"/>
                      <a:pt x="10961" y="1153"/>
                    </a:cubicBezTo>
                    <a:cubicBezTo>
                      <a:pt x="10978" y="1153"/>
                      <a:pt x="10978" y="1137"/>
                      <a:pt x="10995" y="1153"/>
                    </a:cubicBezTo>
                    <a:cubicBezTo>
                      <a:pt x="10995" y="1153"/>
                      <a:pt x="10995" y="1153"/>
                      <a:pt x="10995" y="1153"/>
                    </a:cubicBezTo>
                    <a:lnTo>
                      <a:pt x="11078" y="1153"/>
                    </a:lnTo>
                    <a:cubicBezTo>
                      <a:pt x="11095" y="1137"/>
                      <a:pt x="11112" y="1137"/>
                      <a:pt x="11112" y="1103"/>
                    </a:cubicBezTo>
                    <a:cubicBezTo>
                      <a:pt x="11128" y="1120"/>
                      <a:pt x="11145" y="1120"/>
                      <a:pt x="11162" y="1087"/>
                    </a:cubicBezTo>
                    <a:cubicBezTo>
                      <a:pt x="11178" y="1087"/>
                      <a:pt x="11195" y="1103"/>
                      <a:pt x="11195" y="1153"/>
                    </a:cubicBezTo>
                    <a:cubicBezTo>
                      <a:pt x="11195" y="1137"/>
                      <a:pt x="11178" y="1137"/>
                      <a:pt x="11178" y="1137"/>
                    </a:cubicBezTo>
                    <a:cubicBezTo>
                      <a:pt x="11178" y="1137"/>
                      <a:pt x="11178" y="1153"/>
                      <a:pt x="11178" y="1153"/>
                    </a:cubicBezTo>
                    <a:lnTo>
                      <a:pt x="11295" y="1153"/>
                    </a:lnTo>
                    <a:cubicBezTo>
                      <a:pt x="11295" y="1153"/>
                      <a:pt x="11312" y="1153"/>
                      <a:pt x="11312" y="1153"/>
                    </a:cubicBezTo>
                    <a:lnTo>
                      <a:pt x="11312" y="1153"/>
                    </a:lnTo>
                    <a:cubicBezTo>
                      <a:pt x="11279" y="1087"/>
                      <a:pt x="11262" y="1070"/>
                      <a:pt x="11262" y="1020"/>
                    </a:cubicBezTo>
                    <a:cubicBezTo>
                      <a:pt x="11229" y="1003"/>
                      <a:pt x="11195" y="986"/>
                      <a:pt x="11195" y="920"/>
                    </a:cubicBezTo>
                    <a:cubicBezTo>
                      <a:pt x="11229" y="936"/>
                      <a:pt x="11212" y="920"/>
                      <a:pt x="11229" y="886"/>
                    </a:cubicBezTo>
                    <a:lnTo>
                      <a:pt x="11212" y="886"/>
                    </a:lnTo>
                    <a:cubicBezTo>
                      <a:pt x="11195" y="903"/>
                      <a:pt x="11195" y="886"/>
                      <a:pt x="11178" y="886"/>
                    </a:cubicBezTo>
                    <a:lnTo>
                      <a:pt x="11045" y="886"/>
                    </a:lnTo>
                    <a:cubicBezTo>
                      <a:pt x="11045" y="903"/>
                      <a:pt x="11028" y="903"/>
                      <a:pt x="11028" y="920"/>
                    </a:cubicBezTo>
                    <a:cubicBezTo>
                      <a:pt x="11011" y="903"/>
                      <a:pt x="11011" y="886"/>
                      <a:pt x="11011" y="886"/>
                    </a:cubicBezTo>
                    <a:cubicBezTo>
                      <a:pt x="10911" y="869"/>
                      <a:pt x="10811" y="869"/>
                      <a:pt x="10727" y="853"/>
                    </a:cubicBezTo>
                    <a:cubicBezTo>
                      <a:pt x="10727" y="869"/>
                      <a:pt x="10694" y="869"/>
                      <a:pt x="10677" y="886"/>
                    </a:cubicBezTo>
                    <a:cubicBezTo>
                      <a:pt x="10677" y="869"/>
                      <a:pt x="10677" y="853"/>
                      <a:pt x="10677" y="853"/>
                    </a:cubicBezTo>
                    <a:lnTo>
                      <a:pt x="10410" y="836"/>
                    </a:lnTo>
                    <a:cubicBezTo>
                      <a:pt x="10410" y="836"/>
                      <a:pt x="10410" y="836"/>
                      <a:pt x="10393" y="836"/>
                    </a:cubicBezTo>
                    <a:cubicBezTo>
                      <a:pt x="10393" y="869"/>
                      <a:pt x="10427" y="836"/>
                      <a:pt x="10427" y="886"/>
                    </a:cubicBezTo>
                    <a:cubicBezTo>
                      <a:pt x="10393" y="886"/>
                      <a:pt x="10393" y="869"/>
                      <a:pt x="10393" y="853"/>
                    </a:cubicBezTo>
                    <a:cubicBezTo>
                      <a:pt x="10293" y="853"/>
                      <a:pt x="10193" y="936"/>
                      <a:pt x="10243" y="1020"/>
                    </a:cubicBezTo>
                    <a:cubicBezTo>
                      <a:pt x="10259" y="1003"/>
                      <a:pt x="10259" y="986"/>
                      <a:pt x="10276" y="986"/>
                    </a:cubicBezTo>
                    <a:cubicBezTo>
                      <a:pt x="10276" y="1003"/>
                      <a:pt x="10276" y="1003"/>
                      <a:pt x="10276" y="1003"/>
                    </a:cubicBezTo>
                    <a:cubicBezTo>
                      <a:pt x="10259" y="1053"/>
                      <a:pt x="10259" y="1053"/>
                      <a:pt x="10276" y="1120"/>
                    </a:cubicBezTo>
                    <a:cubicBezTo>
                      <a:pt x="10243" y="1103"/>
                      <a:pt x="10209" y="1137"/>
                      <a:pt x="10193" y="1120"/>
                    </a:cubicBezTo>
                    <a:cubicBezTo>
                      <a:pt x="10193" y="1137"/>
                      <a:pt x="10209" y="1153"/>
                      <a:pt x="10209" y="1170"/>
                    </a:cubicBezTo>
                    <a:close/>
                    <a:moveTo>
                      <a:pt x="11346" y="1153"/>
                    </a:moveTo>
                    <a:lnTo>
                      <a:pt x="11462" y="1153"/>
                    </a:lnTo>
                    <a:cubicBezTo>
                      <a:pt x="11462" y="1137"/>
                      <a:pt x="11462" y="1137"/>
                      <a:pt x="11462" y="1137"/>
                    </a:cubicBezTo>
                    <a:cubicBezTo>
                      <a:pt x="11496" y="1137"/>
                      <a:pt x="11496" y="1137"/>
                      <a:pt x="11513" y="1153"/>
                    </a:cubicBezTo>
                    <a:cubicBezTo>
                      <a:pt x="11579" y="1137"/>
                      <a:pt x="11646" y="1137"/>
                      <a:pt x="11713" y="1137"/>
                    </a:cubicBezTo>
                    <a:cubicBezTo>
                      <a:pt x="11713" y="1103"/>
                      <a:pt x="11663" y="1103"/>
                      <a:pt x="11680" y="1053"/>
                    </a:cubicBezTo>
                    <a:cubicBezTo>
                      <a:pt x="11646" y="1036"/>
                      <a:pt x="11613" y="1003"/>
                      <a:pt x="11596" y="1053"/>
                    </a:cubicBezTo>
                    <a:cubicBezTo>
                      <a:pt x="11613" y="1053"/>
                      <a:pt x="11596" y="1070"/>
                      <a:pt x="11613" y="1087"/>
                    </a:cubicBezTo>
                    <a:cubicBezTo>
                      <a:pt x="11596" y="1070"/>
                      <a:pt x="11579" y="1120"/>
                      <a:pt x="11579" y="1087"/>
                    </a:cubicBezTo>
                    <a:cubicBezTo>
                      <a:pt x="11579" y="1070"/>
                      <a:pt x="11596" y="1070"/>
                      <a:pt x="11596" y="1053"/>
                    </a:cubicBezTo>
                    <a:cubicBezTo>
                      <a:pt x="11546" y="1020"/>
                      <a:pt x="11546" y="1020"/>
                      <a:pt x="11479" y="1003"/>
                    </a:cubicBezTo>
                    <a:cubicBezTo>
                      <a:pt x="11496" y="1053"/>
                      <a:pt x="11446" y="1070"/>
                      <a:pt x="11479" y="1120"/>
                    </a:cubicBezTo>
                    <a:cubicBezTo>
                      <a:pt x="11462" y="1103"/>
                      <a:pt x="11462" y="1137"/>
                      <a:pt x="11429" y="1137"/>
                    </a:cubicBezTo>
                    <a:cubicBezTo>
                      <a:pt x="11446" y="1120"/>
                      <a:pt x="11446" y="1120"/>
                      <a:pt x="11446" y="1087"/>
                    </a:cubicBezTo>
                    <a:cubicBezTo>
                      <a:pt x="11396" y="1103"/>
                      <a:pt x="11346" y="1137"/>
                      <a:pt x="11346" y="1137"/>
                    </a:cubicBezTo>
                    <a:cubicBezTo>
                      <a:pt x="11346" y="1137"/>
                      <a:pt x="11346" y="1137"/>
                      <a:pt x="11346" y="1153"/>
                    </a:cubicBezTo>
                    <a:close/>
                    <a:moveTo>
                      <a:pt x="11730" y="1137"/>
                    </a:moveTo>
                    <a:lnTo>
                      <a:pt x="11763" y="1137"/>
                    </a:lnTo>
                    <a:cubicBezTo>
                      <a:pt x="11747" y="1137"/>
                      <a:pt x="11747" y="1120"/>
                      <a:pt x="11763" y="1103"/>
                    </a:cubicBezTo>
                    <a:cubicBezTo>
                      <a:pt x="11747" y="1087"/>
                      <a:pt x="11730" y="1120"/>
                      <a:pt x="11730" y="1137"/>
                    </a:cubicBezTo>
                    <a:close/>
                    <a:moveTo>
                      <a:pt x="11763" y="1137"/>
                    </a:moveTo>
                    <a:cubicBezTo>
                      <a:pt x="11863" y="1137"/>
                      <a:pt x="11964" y="1137"/>
                      <a:pt x="12047" y="1137"/>
                    </a:cubicBezTo>
                    <a:cubicBezTo>
                      <a:pt x="12064" y="1120"/>
                      <a:pt x="12064" y="1120"/>
                      <a:pt x="12064" y="1120"/>
                    </a:cubicBezTo>
                    <a:cubicBezTo>
                      <a:pt x="12081" y="1120"/>
                      <a:pt x="12081" y="1120"/>
                      <a:pt x="12081" y="1137"/>
                    </a:cubicBezTo>
                    <a:lnTo>
                      <a:pt x="12114" y="1137"/>
                    </a:lnTo>
                    <a:lnTo>
                      <a:pt x="12114" y="1120"/>
                    </a:lnTo>
                    <a:cubicBezTo>
                      <a:pt x="12131" y="1103"/>
                      <a:pt x="12164" y="1120"/>
                      <a:pt x="12181" y="1137"/>
                    </a:cubicBezTo>
                    <a:lnTo>
                      <a:pt x="12231" y="1120"/>
                    </a:lnTo>
                    <a:cubicBezTo>
                      <a:pt x="12231" y="1103"/>
                      <a:pt x="12214" y="1053"/>
                      <a:pt x="12231" y="1053"/>
                    </a:cubicBezTo>
                    <a:cubicBezTo>
                      <a:pt x="12231" y="1036"/>
                      <a:pt x="12231" y="1036"/>
                      <a:pt x="12214" y="1036"/>
                    </a:cubicBezTo>
                    <a:cubicBezTo>
                      <a:pt x="12214" y="1020"/>
                      <a:pt x="12214" y="1003"/>
                      <a:pt x="12231" y="1020"/>
                    </a:cubicBezTo>
                    <a:cubicBezTo>
                      <a:pt x="12231" y="1003"/>
                      <a:pt x="12231" y="986"/>
                      <a:pt x="12231" y="970"/>
                    </a:cubicBezTo>
                    <a:cubicBezTo>
                      <a:pt x="12181" y="986"/>
                      <a:pt x="12181" y="1053"/>
                      <a:pt x="12131" y="1053"/>
                    </a:cubicBezTo>
                    <a:cubicBezTo>
                      <a:pt x="12131" y="1003"/>
                      <a:pt x="12148" y="986"/>
                      <a:pt x="12164" y="970"/>
                    </a:cubicBezTo>
                    <a:cubicBezTo>
                      <a:pt x="12097" y="953"/>
                      <a:pt x="12047" y="953"/>
                      <a:pt x="11980" y="953"/>
                    </a:cubicBezTo>
                    <a:cubicBezTo>
                      <a:pt x="11980" y="953"/>
                      <a:pt x="11980" y="953"/>
                      <a:pt x="11980" y="970"/>
                    </a:cubicBezTo>
                    <a:cubicBezTo>
                      <a:pt x="11964" y="953"/>
                      <a:pt x="11964" y="953"/>
                      <a:pt x="11964" y="953"/>
                    </a:cubicBezTo>
                    <a:lnTo>
                      <a:pt x="11947" y="953"/>
                    </a:lnTo>
                    <a:cubicBezTo>
                      <a:pt x="11947" y="953"/>
                      <a:pt x="11947" y="970"/>
                      <a:pt x="11947" y="986"/>
                    </a:cubicBezTo>
                    <a:cubicBezTo>
                      <a:pt x="11930" y="1003"/>
                      <a:pt x="11930" y="970"/>
                      <a:pt x="11914" y="986"/>
                    </a:cubicBezTo>
                    <a:cubicBezTo>
                      <a:pt x="11897" y="1003"/>
                      <a:pt x="11880" y="1020"/>
                      <a:pt x="11863" y="1036"/>
                    </a:cubicBezTo>
                    <a:cubicBezTo>
                      <a:pt x="11914" y="1003"/>
                      <a:pt x="11980" y="1070"/>
                      <a:pt x="11964" y="1137"/>
                    </a:cubicBezTo>
                    <a:cubicBezTo>
                      <a:pt x="11947" y="1103"/>
                      <a:pt x="11914" y="1103"/>
                      <a:pt x="11914" y="1070"/>
                    </a:cubicBezTo>
                    <a:cubicBezTo>
                      <a:pt x="11880" y="1087"/>
                      <a:pt x="11914" y="1120"/>
                      <a:pt x="11880" y="1137"/>
                    </a:cubicBezTo>
                    <a:cubicBezTo>
                      <a:pt x="11863" y="1137"/>
                      <a:pt x="11880" y="1103"/>
                      <a:pt x="11863" y="1087"/>
                    </a:cubicBezTo>
                    <a:cubicBezTo>
                      <a:pt x="11847" y="1087"/>
                      <a:pt x="11847" y="1103"/>
                      <a:pt x="11847" y="1120"/>
                    </a:cubicBezTo>
                    <a:cubicBezTo>
                      <a:pt x="11830" y="1103"/>
                      <a:pt x="11813" y="1087"/>
                      <a:pt x="11813" y="1053"/>
                    </a:cubicBezTo>
                    <a:cubicBezTo>
                      <a:pt x="11780" y="1053"/>
                      <a:pt x="11797" y="1087"/>
                      <a:pt x="11763" y="1070"/>
                    </a:cubicBezTo>
                    <a:cubicBezTo>
                      <a:pt x="11763" y="1087"/>
                      <a:pt x="11763" y="1120"/>
                      <a:pt x="11763" y="1137"/>
                    </a:cubicBezTo>
                    <a:close/>
                    <a:moveTo>
                      <a:pt x="12281" y="1120"/>
                    </a:moveTo>
                    <a:cubicBezTo>
                      <a:pt x="12348" y="1120"/>
                      <a:pt x="12398" y="1120"/>
                      <a:pt x="12465" y="1120"/>
                    </a:cubicBezTo>
                    <a:cubicBezTo>
                      <a:pt x="12432" y="1103"/>
                      <a:pt x="12465" y="1070"/>
                      <a:pt x="12498" y="1087"/>
                    </a:cubicBezTo>
                    <a:cubicBezTo>
                      <a:pt x="12498" y="1036"/>
                      <a:pt x="12482" y="1087"/>
                      <a:pt x="12465" y="1053"/>
                    </a:cubicBezTo>
                    <a:cubicBezTo>
                      <a:pt x="12465" y="1003"/>
                      <a:pt x="12498" y="1003"/>
                      <a:pt x="12515" y="986"/>
                    </a:cubicBezTo>
                    <a:lnTo>
                      <a:pt x="12515" y="986"/>
                    </a:lnTo>
                    <a:cubicBezTo>
                      <a:pt x="12448" y="986"/>
                      <a:pt x="12381" y="970"/>
                      <a:pt x="12315" y="970"/>
                    </a:cubicBezTo>
                    <a:cubicBezTo>
                      <a:pt x="12315" y="986"/>
                      <a:pt x="12298" y="1003"/>
                      <a:pt x="12298" y="1020"/>
                    </a:cubicBezTo>
                    <a:cubicBezTo>
                      <a:pt x="12281" y="1020"/>
                      <a:pt x="12298" y="1003"/>
                      <a:pt x="12298" y="986"/>
                    </a:cubicBezTo>
                    <a:cubicBezTo>
                      <a:pt x="12265" y="970"/>
                      <a:pt x="12281" y="1020"/>
                      <a:pt x="12265" y="1036"/>
                    </a:cubicBezTo>
                    <a:cubicBezTo>
                      <a:pt x="12281" y="1053"/>
                      <a:pt x="12298" y="1070"/>
                      <a:pt x="12315" y="1120"/>
                    </a:cubicBezTo>
                    <a:cubicBezTo>
                      <a:pt x="12298" y="1120"/>
                      <a:pt x="12281" y="1120"/>
                      <a:pt x="12281" y="1120"/>
                    </a:cubicBezTo>
                    <a:close/>
                    <a:moveTo>
                      <a:pt x="12465" y="1120"/>
                    </a:moveTo>
                    <a:cubicBezTo>
                      <a:pt x="12465" y="1087"/>
                      <a:pt x="12498" y="1103"/>
                      <a:pt x="12515" y="1087"/>
                    </a:cubicBezTo>
                    <a:cubicBezTo>
                      <a:pt x="12515" y="1087"/>
                      <a:pt x="12515" y="1103"/>
                      <a:pt x="12515" y="1120"/>
                    </a:cubicBezTo>
                    <a:close/>
                    <a:moveTo>
                      <a:pt x="12615" y="1120"/>
                    </a:moveTo>
                    <a:cubicBezTo>
                      <a:pt x="12615" y="1120"/>
                      <a:pt x="12615" y="1103"/>
                      <a:pt x="12615" y="1103"/>
                    </a:cubicBezTo>
                    <a:cubicBezTo>
                      <a:pt x="12599" y="1087"/>
                      <a:pt x="12549" y="1120"/>
                      <a:pt x="12582" y="1070"/>
                    </a:cubicBezTo>
                    <a:cubicBezTo>
                      <a:pt x="12565" y="1070"/>
                      <a:pt x="12549" y="1070"/>
                      <a:pt x="12549" y="1087"/>
                    </a:cubicBezTo>
                    <a:cubicBezTo>
                      <a:pt x="12532" y="1053"/>
                      <a:pt x="12515" y="1036"/>
                      <a:pt x="12515" y="1020"/>
                    </a:cubicBezTo>
                    <a:cubicBezTo>
                      <a:pt x="12549" y="1020"/>
                      <a:pt x="12515" y="1020"/>
                      <a:pt x="12515" y="986"/>
                    </a:cubicBezTo>
                    <a:cubicBezTo>
                      <a:pt x="12532" y="986"/>
                      <a:pt x="12532" y="986"/>
                      <a:pt x="12532" y="986"/>
                    </a:cubicBezTo>
                    <a:lnTo>
                      <a:pt x="12549" y="986"/>
                    </a:lnTo>
                    <a:cubicBezTo>
                      <a:pt x="12549" y="986"/>
                      <a:pt x="12549" y="1003"/>
                      <a:pt x="12549" y="1003"/>
                    </a:cubicBezTo>
                    <a:cubicBezTo>
                      <a:pt x="12582" y="1003"/>
                      <a:pt x="12565" y="1036"/>
                      <a:pt x="12565" y="1053"/>
                    </a:cubicBezTo>
                    <a:cubicBezTo>
                      <a:pt x="12599" y="1070"/>
                      <a:pt x="12565" y="1003"/>
                      <a:pt x="12599" y="1020"/>
                    </a:cubicBezTo>
                    <a:cubicBezTo>
                      <a:pt x="12615" y="1053"/>
                      <a:pt x="12615" y="1103"/>
                      <a:pt x="12649" y="1103"/>
                    </a:cubicBezTo>
                    <a:cubicBezTo>
                      <a:pt x="12632" y="1036"/>
                      <a:pt x="12682" y="1103"/>
                      <a:pt x="12682" y="1053"/>
                    </a:cubicBezTo>
                    <a:cubicBezTo>
                      <a:pt x="12682" y="1053"/>
                      <a:pt x="12666" y="1036"/>
                      <a:pt x="12666" y="1020"/>
                    </a:cubicBezTo>
                    <a:cubicBezTo>
                      <a:pt x="12699" y="1003"/>
                      <a:pt x="12716" y="1020"/>
                      <a:pt x="12732" y="1003"/>
                    </a:cubicBezTo>
                    <a:lnTo>
                      <a:pt x="12799" y="1003"/>
                    </a:lnTo>
                    <a:cubicBezTo>
                      <a:pt x="12799" y="1003"/>
                      <a:pt x="12799" y="1020"/>
                      <a:pt x="12799" y="1036"/>
                    </a:cubicBezTo>
                    <a:cubicBezTo>
                      <a:pt x="12799" y="1020"/>
                      <a:pt x="12799" y="1020"/>
                      <a:pt x="12782" y="1020"/>
                    </a:cubicBezTo>
                    <a:cubicBezTo>
                      <a:pt x="12799" y="1053"/>
                      <a:pt x="12766" y="1036"/>
                      <a:pt x="12749" y="1020"/>
                    </a:cubicBezTo>
                    <a:lnTo>
                      <a:pt x="12749" y="1053"/>
                    </a:lnTo>
                    <a:cubicBezTo>
                      <a:pt x="12749" y="1053"/>
                      <a:pt x="12749" y="1053"/>
                      <a:pt x="12749" y="1053"/>
                    </a:cubicBezTo>
                    <a:cubicBezTo>
                      <a:pt x="12766" y="1070"/>
                      <a:pt x="12799" y="1036"/>
                      <a:pt x="12799" y="1070"/>
                    </a:cubicBezTo>
                    <a:cubicBezTo>
                      <a:pt x="12732" y="1053"/>
                      <a:pt x="12766" y="1103"/>
                      <a:pt x="12749" y="1120"/>
                    </a:cubicBezTo>
                    <a:lnTo>
                      <a:pt x="12749" y="1120"/>
                    </a:lnTo>
                    <a:lnTo>
                      <a:pt x="12732" y="1120"/>
                    </a:lnTo>
                    <a:cubicBezTo>
                      <a:pt x="12732" y="1103"/>
                      <a:pt x="12732" y="1087"/>
                      <a:pt x="12716" y="1087"/>
                    </a:cubicBezTo>
                    <a:cubicBezTo>
                      <a:pt x="12716" y="1103"/>
                      <a:pt x="12716" y="1103"/>
                      <a:pt x="12716" y="1120"/>
                    </a:cubicBezTo>
                    <a:close/>
                    <a:moveTo>
                      <a:pt x="12883" y="1103"/>
                    </a:moveTo>
                    <a:cubicBezTo>
                      <a:pt x="13067" y="1103"/>
                      <a:pt x="13234" y="1103"/>
                      <a:pt x="13401" y="1087"/>
                    </a:cubicBezTo>
                    <a:lnTo>
                      <a:pt x="13401" y="1036"/>
                    </a:lnTo>
                    <a:cubicBezTo>
                      <a:pt x="13250" y="1036"/>
                      <a:pt x="13100" y="1020"/>
                      <a:pt x="12950" y="1020"/>
                    </a:cubicBezTo>
                    <a:cubicBezTo>
                      <a:pt x="12966" y="1020"/>
                      <a:pt x="12966" y="1020"/>
                      <a:pt x="12983" y="1020"/>
                    </a:cubicBezTo>
                    <a:lnTo>
                      <a:pt x="12983" y="1070"/>
                    </a:lnTo>
                    <a:cubicBezTo>
                      <a:pt x="12950" y="1087"/>
                      <a:pt x="12933" y="1036"/>
                      <a:pt x="12933" y="1103"/>
                    </a:cubicBezTo>
                    <a:cubicBezTo>
                      <a:pt x="12899" y="1070"/>
                      <a:pt x="12849" y="1103"/>
                      <a:pt x="12833" y="1087"/>
                    </a:cubicBezTo>
                    <a:cubicBezTo>
                      <a:pt x="12833" y="1120"/>
                      <a:pt x="12866" y="1087"/>
                      <a:pt x="12883" y="1087"/>
                    </a:cubicBezTo>
                    <a:cubicBezTo>
                      <a:pt x="12883" y="1103"/>
                      <a:pt x="12883" y="1103"/>
                      <a:pt x="12883" y="1103"/>
                    </a:cubicBezTo>
                    <a:close/>
                    <a:moveTo>
                      <a:pt x="12599" y="986"/>
                    </a:moveTo>
                    <a:lnTo>
                      <a:pt x="12582" y="986"/>
                    </a:lnTo>
                    <a:cubicBezTo>
                      <a:pt x="12582" y="1003"/>
                      <a:pt x="12582" y="1003"/>
                      <a:pt x="12582" y="1020"/>
                    </a:cubicBezTo>
                    <a:cubicBezTo>
                      <a:pt x="12599" y="1003"/>
                      <a:pt x="12599" y="1003"/>
                      <a:pt x="12599" y="986"/>
                    </a:cubicBezTo>
                    <a:close/>
                    <a:moveTo>
                      <a:pt x="11462" y="920"/>
                    </a:moveTo>
                    <a:cubicBezTo>
                      <a:pt x="11446" y="920"/>
                      <a:pt x="11446" y="920"/>
                      <a:pt x="11462" y="936"/>
                    </a:cubicBezTo>
                    <a:cubicBezTo>
                      <a:pt x="11429" y="903"/>
                      <a:pt x="11446" y="986"/>
                      <a:pt x="11412" y="936"/>
                    </a:cubicBezTo>
                    <a:cubicBezTo>
                      <a:pt x="11462" y="1020"/>
                      <a:pt x="11429" y="1087"/>
                      <a:pt x="11346" y="1087"/>
                    </a:cubicBezTo>
                    <a:cubicBezTo>
                      <a:pt x="11312" y="1070"/>
                      <a:pt x="11295" y="953"/>
                      <a:pt x="11346" y="936"/>
                    </a:cubicBezTo>
                    <a:cubicBezTo>
                      <a:pt x="11346" y="920"/>
                      <a:pt x="11329" y="920"/>
                      <a:pt x="11312" y="903"/>
                    </a:cubicBezTo>
                    <a:lnTo>
                      <a:pt x="11379" y="903"/>
                    </a:lnTo>
                    <a:cubicBezTo>
                      <a:pt x="11379" y="920"/>
                      <a:pt x="11379" y="936"/>
                      <a:pt x="11379" y="953"/>
                    </a:cubicBezTo>
                    <a:cubicBezTo>
                      <a:pt x="11396" y="953"/>
                      <a:pt x="11396" y="936"/>
                      <a:pt x="11379" y="936"/>
                    </a:cubicBezTo>
                    <a:cubicBezTo>
                      <a:pt x="11396" y="903"/>
                      <a:pt x="11412" y="970"/>
                      <a:pt x="11396" y="920"/>
                    </a:cubicBezTo>
                    <a:cubicBezTo>
                      <a:pt x="11396" y="903"/>
                      <a:pt x="11412" y="903"/>
                      <a:pt x="11412" y="903"/>
                    </a:cubicBezTo>
                    <a:close/>
                    <a:moveTo>
                      <a:pt x="10109" y="803"/>
                    </a:moveTo>
                    <a:lnTo>
                      <a:pt x="10109" y="803"/>
                    </a:lnTo>
                    <a:cubicBezTo>
                      <a:pt x="10109" y="803"/>
                      <a:pt x="10109" y="803"/>
                      <a:pt x="10109" y="803"/>
                    </a:cubicBezTo>
                    <a:close/>
                    <a:moveTo>
                      <a:pt x="10042" y="803"/>
                    </a:moveTo>
                    <a:lnTo>
                      <a:pt x="10042" y="803"/>
                    </a:lnTo>
                    <a:lnTo>
                      <a:pt x="9959" y="803"/>
                    </a:lnTo>
                    <a:cubicBezTo>
                      <a:pt x="9959" y="803"/>
                      <a:pt x="9959" y="803"/>
                      <a:pt x="9959" y="819"/>
                    </a:cubicBezTo>
                    <a:cubicBezTo>
                      <a:pt x="9992" y="836"/>
                      <a:pt x="10026" y="819"/>
                      <a:pt x="10042" y="803"/>
                    </a:cubicBezTo>
                    <a:close/>
                    <a:moveTo>
                      <a:pt x="9708" y="786"/>
                    </a:moveTo>
                    <a:lnTo>
                      <a:pt x="9658" y="769"/>
                    </a:lnTo>
                    <a:cubicBezTo>
                      <a:pt x="9658" y="769"/>
                      <a:pt x="9675" y="769"/>
                      <a:pt x="9675" y="786"/>
                    </a:cubicBezTo>
                    <a:cubicBezTo>
                      <a:pt x="9608" y="786"/>
                      <a:pt x="9625" y="819"/>
                      <a:pt x="9641" y="869"/>
                    </a:cubicBezTo>
                    <a:cubicBezTo>
                      <a:pt x="9708" y="853"/>
                      <a:pt x="9725" y="819"/>
                      <a:pt x="9691" y="786"/>
                    </a:cubicBezTo>
                    <a:cubicBezTo>
                      <a:pt x="9691" y="786"/>
                      <a:pt x="9691" y="786"/>
                      <a:pt x="9708" y="786"/>
                    </a:cubicBezTo>
                    <a:close/>
                    <a:moveTo>
                      <a:pt x="9608" y="769"/>
                    </a:moveTo>
                    <a:cubicBezTo>
                      <a:pt x="9608" y="803"/>
                      <a:pt x="9625" y="819"/>
                      <a:pt x="9574" y="836"/>
                    </a:cubicBezTo>
                    <a:cubicBezTo>
                      <a:pt x="9591" y="819"/>
                      <a:pt x="9591" y="786"/>
                      <a:pt x="9591" y="769"/>
                    </a:cubicBezTo>
                    <a:close/>
                    <a:moveTo>
                      <a:pt x="9441" y="752"/>
                    </a:moveTo>
                    <a:lnTo>
                      <a:pt x="9424" y="752"/>
                    </a:lnTo>
                    <a:cubicBezTo>
                      <a:pt x="9424" y="752"/>
                      <a:pt x="9424" y="769"/>
                      <a:pt x="9441" y="769"/>
                    </a:cubicBezTo>
                    <a:cubicBezTo>
                      <a:pt x="9441" y="769"/>
                      <a:pt x="9441" y="752"/>
                      <a:pt x="9441" y="752"/>
                    </a:cubicBezTo>
                    <a:close/>
                    <a:moveTo>
                      <a:pt x="9224" y="736"/>
                    </a:moveTo>
                    <a:lnTo>
                      <a:pt x="9207" y="736"/>
                    </a:lnTo>
                    <a:cubicBezTo>
                      <a:pt x="9207" y="736"/>
                      <a:pt x="9224" y="736"/>
                      <a:pt x="9224" y="752"/>
                    </a:cubicBezTo>
                    <a:close/>
                    <a:moveTo>
                      <a:pt x="8371" y="652"/>
                    </a:moveTo>
                    <a:lnTo>
                      <a:pt x="8305" y="652"/>
                    </a:lnTo>
                    <a:cubicBezTo>
                      <a:pt x="8305" y="652"/>
                      <a:pt x="8305" y="652"/>
                      <a:pt x="8305" y="669"/>
                    </a:cubicBezTo>
                    <a:cubicBezTo>
                      <a:pt x="8321" y="669"/>
                      <a:pt x="8355" y="669"/>
                      <a:pt x="8371" y="652"/>
                    </a:cubicBezTo>
                    <a:close/>
                    <a:moveTo>
                      <a:pt x="8171" y="635"/>
                    </a:moveTo>
                    <a:lnTo>
                      <a:pt x="8154" y="635"/>
                    </a:lnTo>
                    <a:cubicBezTo>
                      <a:pt x="8137" y="635"/>
                      <a:pt x="8137" y="669"/>
                      <a:pt x="8137" y="686"/>
                    </a:cubicBezTo>
                    <a:lnTo>
                      <a:pt x="8171" y="686"/>
                    </a:lnTo>
                    <a:cubicBezTo>
                      <a:pt x="8171" y="635"/>
                      <a:pt x="8137" y="702"/>
                      <a:pt x="8137" y="669"/>
                    </a:cubicBezTo>
                    <a:cubicBezTo>
                      <a:pt x="8154" y="652"/>
                      <a:pt x="8154" y="652"/>
                      <a:pt x="8171" y="635"/>
                    </a:cubicBezTo>
                    <a:close/>
                    <a:moveTo>
                      <a:pt x="7636" y="585"/>
                    </a:moveTo>
                    <a:lnTo>
                      <a:pt x="7603" y="569"/>
                    </a:lnTo>
                    <a:cubicBezTo>
                      <a:pt x="7586" y="569"/>
                      <a:pt x="7586" y="569"/>
                      <a:pt x="7586" y="569"/>
                    </a:cubicBezTo>
                    <a:lnTo>
                      <a:pt x="7553" y="569"/>
                    </a:lnTo>
                    <a:cubicBezTo>
                      <a:pt x="7536" y="569"/>
                      <a:pt x="7536" y="585"/>
                      <a:pt x="7519" y="585"/>
                    </a:cubicBezTo>
                    <a:cubicBezTo>
                      <a:pt x="7569" y="569"/>
                      <a:pt x="7536" y="635"/>
                      <a:pt x="7553" y="652"/>
                    </a:cubicBezTo>
                    <a:cubicBezTo>
                      <a:pt x="7569" y="635"/>
                      <a:pt x="7569" y="602"/>
                      <a:pt x="7603" y="619"/>
                    </a:cubicBezTo>
                    <a:cubicBezTo>
                      <a:pt x="7569" y="652"/>
                      <a:pt x="7636" y="686"/>
                      <a:pt x="7620" y="652"/>
                    </a:cubicBezTo>
                    <a:cubicBezTo>
                      <a:pt x="7586" y="635"/>
                      <a:pt x="7620" y="602"/>
                      <a:pt x="7653" y="619"/>
                    </a:cubicBezTo>
                    <a:cubicBezTo>
                      <a:pt x="7636" y="602"/>
                      <a:pt x="7636" y="585"/>
                      <a:pt x="7636" y="585"/>
                    </a:cubicBezTo>
                    <a:close/>
                    <a:moveTo>
                      <a:pt x="4512" y="184"/>
                    </a:moveTo>
                    <a:lnTo>
                      <a:pt x="4512" y="184"/>
                    </a:lnTo>
                    <a:lnTo>
                      <a:pt x="4428" y="168"/>
                    </a:lnTo>
                    <a:cubicBezTo>
                      <a:pt x="4445" y="184"/>
                      <a:pt x="4478" y="184"/>
                      <a:pt x="4478" y="218"/>
                    </a:cubicBezTo>
                    <a:cubicBezTo>
                      <a:pt x="4462" y="201"/>
                      <a:pt x="4445" y="251"/>
                      <a:pt x="4462" y="218"/>
                    </a:cubicBezTo>
                    <a:cubicBezTo>
                      <a:pt x="4495" y="218"/>
                      <a:pt x="4495" y="201"/>
                      <a:pt x="4512" y="184"/>
                    </a:cubicBezTo>
                    <a:close/>
                    <a:moveTo>
                      <a:pt x="4295" y="151"/>
                    </a:moveTo>
                    <a:cubicBezTo>
                      <a:pt x="4278" y="168"/>
                      <a:pt x="4244" y="168"/>
                      <a:pt x="4211" y="184"/>
                    </a:cubicBezTo>
                    <a:cubicBezTo>
                      <a:pt x="4261" y="184"/>
                      <a:pt x="4244" y="251"/>
                      <a:pt x="4211" y="234"/>
                    </a:cubicBezTo>
                    <a:cubicBezTo>
                      <a:pt x="4211" y="285"/>
                      <a:pt x="4244" y="285"/>
                      <a:pt x="4194" y="318"/>
                    </a:cubicBezTo>
                    <a:cubicBezTo>
                      <a:pt x="4211" y="368"/>
                      <a:pt x="4178" y="351"/>
                      <a:pt x="4178" y="418"/>
                    </a:cubicBezTo>
                    <a:cubicBezTo>
                      <a:pt x="4211" y="402"/>
                      <a:pt x="4228" y="368"/>
                      <a:pt x="4244" y="351"/>
                    </a:cubicBezTo>
                    <a:cubicBezTo>
                      <a:pt x="4278" y="351"/>
                      <a:pt x="4278" y="351"/>
                      <a:pt x="4311" y="351"/>
                    </a:cubicBezTo>
                    <a:cubicBezTo>
                      <a:pt x="4311" y="385"/>
                      <a:pt x="4295" y="385"/>
                      <a:pt x="4278" y="418"/>
                    </a:cubicBezTo>
                    <a:cubicBezTo>
                      <a:pt x="4261" y="368"/>
                      <a:pt x="4261" y="452"/>
                      <a:pt x="4211" y="435"/>
                    </a:cubicBezTo>
                    <a:cubicBezTo>
                      <a:pt x="4261" y="452"/>
                      <a:pt x="4228" y="452"/>
                      <a:pt x="4244" y="519"/>
                    </a:cubicBezTo>
                    <a:cubicBezTo>
                      <a:pt x="4228" y="502"/>
                      <a:pt x="4211" y="485"/>
                      <a:pt x="4211" y="485"/>
                    </a:cubicBezTo>
                    <a:cubicBezTo>
                      <a:pt x="4194" y="485"/>
                      <a:pt x="4194" y="519"/>
                      <a:pt x="4178" y="535"/>
                    </a:cubicBezTo>
                    <a:cubicBezTo>
                      <a:pt x="4161" y="519"/>
                      <a:pt x="4161" y="502"/>
                      <a:pt x="4127" y="519"/>
                    </a:cubicBezTo>
                    <a:cubicBezTo>
                      <a:pt x="4127" y="485"/>
                      <a:pt x="4111" y="485"/>
                      <a:pt x="4111" y="452"/>
                    </a:cubicBezTo>
                    <a:cubicBezTo>
                      <a:pt x="4111" y="452"/>
                      <a:pt x="4127" y="435"/>
                      <a:pt x="4144" y="435"/>
                    </a:cubicBezTo>
                    <a:cubicBezTo>
                      <a:pt x="4094" y="385"/>
                      <a:pt x="4161" y="335"/>
                      <a:pt x="4127" y="268"/>
                    </a:cubicBezTo>
                    <a:cubicBezTo>
                      <a:pt x="4111" y="268"/>
                      <a:pt x="4111" y="268"/>
                      <a:pt x="4111" y="268"/>
                    </a:cubicBezTo>
                    <a:cubicBezTo>
                      <a:pt x="4111" y="268"/>
                      <a:pt x="4111" y="268"/>
                      <a:pt x="4111" y="251"/>
                    </a:cubicBezTo>
                    <a:cubicBezTo>
                      <a:pt x="4111" y="251"/>
                      <a:pt x="4027" y="218"/>
                      <a:pt x="4077" y="218"/>
                    </a:cubicBezTo>
                    <a:cubicBezTo>
                      <a:pt x="4077" y="218"/>
                      <a:pt x="4077" y="201"/>
                      <a:pt x="4061" y="201"/>
                    </a:cubicBezTo>
                    <a:cubicBezTo>
                      <a:pt x="4044" y="201"/>
                      <a:pt x="4061" y="234"/>
                      <a:pt x="4044" y="234"/>
                    </a:cubicBezTo>
                    <a:cubicBezTo>
                      <a:pt x="4027" y="234"/>
                      <a:pt x="4027" y="268"/>
                      <a:pt x="3994" y="251"/>
                    </a:cubicBezTo>
                    <a:cubicBezTo>
                      <a:pt x="4010" y="201"/>
                      <a:pt x="4010" y="168"/>
                      <a:pt x="4010" y="118"/>
                    </a:cubicBezTo>
                    <a:cubicBezTo>
                      <a:pt x="4111" y="134"/>
                      <a:pt x="4211" y="134"/>
                      <a:pt x="4295" y="151"/>
                    </a:cubicBezTo>
                    <a:close/>
                    <a:moveTo>
                      <a:pt x="3944" y="101"/>
                    </a:moveTo>
                    <a:lnTo>
                      <a:pt x="3944" y="101"/>
                    </a:lnTo>
                    <a:lnTo>
                      <a:pt x="3944" y="101"/>
                    </a:lnTo>
                    <a:close/>
                    <a:moveTo>
                      <a:pt x="3442" y="34"/>
                    </a:moveTo>
                    <a:lnTo>
                      <a:pt x="3409" y="34"/>
                    </a:lnTo>
                    <a:cubicBezTo>
                      <a:pt x="3409" y="34"/>
                      <a:pt x="3392" y="34"/>
                      <a:pt x="3392" y="34"/>
                    </a:cubicBezTo>
                    <a:cubicBezTo>
                      <a:pt x="3392" y="34"/>
                      <a:pt x="3392" y="34"/>
                      <a:pt x="3392" y="34"/>
                    </a:cubicBezTo>
                    <a:lnTo>
                      <a:pt x="3392" y="34"/>
                    </a:lnTo>
                    <a:lnTo>
                      <a:pt x="3392" y="34"/>
                    </a:lnTo>
                    <a:cubicBezTo>
                      <a:pt x="3392" y="34"/>
                      <a:pt x="3392" y="34"/>
                      <a:pt x="3392" y="34"/>
                    </a:cubicBezTo>
                    <a:cubicBezTo>
                      <a:pt x="3392" y="67"/>
                      <a:pt x="3426" y="51"/>
                      <a:pt x="3442" y="34"/>
                    </a:cubicBezTo>
                    <a:close/>
                    <a:moveTo>
                      <a:pt x="10176" y="953"/>
                    </a:moveTo>
                    <a:cubicBezTo>
                      <a:pt x="10209" y="953"/>
                      <a:pt x="10159" y="986"/>
                      <a:pt x="10193" y="986"/>
                    </a:cubicBezTo>
                    <a:cubicBezTo>
                      <a:pt x="10176" y="1003"/>
                      <a:pt x="10159" y="1003"/>
                      <a:pt x="10143" y="1003"/>
                    </a:cubicBezTo>
                    <a:cubicBezTo>
                      <a:pt x="10159" y="986"/>
                      <a:pt x="10176" y="970"/>
                      <a:pt x="10176" y="953"/>
                    </a:cubicBezTo>
                    <a:close/>
                    <a:moveTo>
                      <a:pt x="117" y="218"/>
                    </a:moveTo>
                    <a:cubicBezTo>
                      <a:pt x="101" y="201"/>
                      <a:pt x="84" y="251"/>
                      <a:pt x="34" y="234"/>
                    </a:cubicBezTo>
                    <a:cubicBezTo>
                      <a:pt x="34" y="251"/>
                      <a:pt x="17" y="268"/>
                      <a:pt x="0" y="285"/>
                    </a:cubicBezTo>
                    <a:cubicBezTo>
                      <a:pt x="17" y="285"/>
                      <a:pt x="17" y="301"/>
                      <a:pt x="34" y="301"/>
                    </a:cubicBezTo>
                    <a:cubicBezTo>
                      <a:pt x="51" y="234"/>
                      <a:pt x="84" y="268"/>
                      <a:pt x="117" y="218"/>
                    </a:cubicBezTo>
                    <a:close/>
                    <a:moveTo>
                      <a:pt x="101" y="285"/>
                    </a:moveTo>
                    <a:cubicBezTo>
                      <a:pt x="101" y="301"/>
                      <a:pt x="134" y="318"/>
                      <a:pt x="117" y="285"/>
                    </a:cubicBezTo>
                    <a:cubicBezTo>
                      <a:pt x="151" y="285"/>
                      <a:pt x="184" y="285"/>
                      <a:pt x="201" y="318"/>
                    </a:cubicBezTo>
                    <a:cubicBezTo>
                      <a:pt x="167" y="335"/>
                      <a:pt x="84" y="368"/>
                      <a:pt x="101" y="285"/>
                    </a:cubicBezTo>
                    <a:close/>
                    <a:moveTo>
                      <a:pt x="201" y="569"/>
                    </a:moveTo>
                    <a:cubicBezTo>
                      <a:pt x="201" y="552"/>
                      <a:pt x="218" y="535"/>
                      <a:pt x="251" y="552"/>
                    </a:cubicBezTo>
                    <a:cubicBezTo>
                      <a:pt x="268" y="485"/>
                      <a:pt x="218" y="468"/>
                      <a:pt x="201" y="452"/>
                    </a:cubicBezTo>
                    <a:cubicBezTo>
                      <a:pt x="184" y="468"/>
                      <a:pt x="184" y="485"/>
                      <a:pt x="151" y="485"/>
                    </a:cubicBezTo>
                    <a:lnTo>
                      <a:pt x="151" y="519"/>
                    </a:lnTo>
                    <a:cubicBezTo>
                      <a:pt x="201" y="502"/>
                      <a:pt x="167" y="569"/>
                      <a:pt x="201" y="569"/>
                    </a:cubicBezTo>
                    <a:close/>
                    <a:moveTo>
                      <a:pt x="5715" y="351"/>
                    </a:moveTo>
                    <a:cubicBezTo>
                      <a:pt x="5731" y="385"/>
                      <a:pt x="5681" y="385"/>
                      <a:pt x="5681" y="435"/>
                    </a:cubicBezTo>
                    <a:cubicBezTo>
                      <a:pt x="5748" y="402"/>
                      <a:pt x="5681" y="468"/>
                      <a:pt x="5681" y="468"/>
                    </a:cubicBezTo>
                    <a:cubicBezTo>
                      <a:pt x="5681" y="468"/>
                      <a:pt x="5748" y="502"/>
                      <a:pt x="5715" y="485"/>
                    </a:cubicBezTo>
                    <a:cubicBezTo>
                      <a:pt x="5715" y="435"/>
                      <a:pt x="5748" y="418"/>
                      <a:pt x="5765" y="402"/>
                    </a:cubicBezTo>
                    <a:cubicBezTo>
                      <a:pt x="5715" y="385"/>
                      <a:pt x="5731" y="385"/>
                      <a:pt x="5715" y="351"/>
                    </a:cubicBezTo>
                    <a:close/>
                    <a:moveTo>
                      <a:pt x="5548" y="519"/>
                    </a:moveTo>
                    <a:cubicBezTo>
                      <a:pt x="5548" y="502"/>
                      <a:pt x="5564" y="485"/>
                      <a:pt x="5548" y="468"/>
                    </a:cubicBezTo>
                    <a:cubicBezTo>
                      <a:pt x="5514" y="452"/>
                      <a:pt x="5531" y="502"/>
                      <a:pt x="5498" y="485"/>
                    </a:cubicBezTo>
                    <a:cubicBezTo>
                      <a:pt x="5498" y="485"/>
                      <a:pt x="5498" y="468"/>
                      <a:pt x="5481" y="468"/>
                    </a:cubicBezTo>
                    <a:lnTo>
                      <a:pt x="5481" y="502"/>
                    </a:lnTo>
                    <a:cubicBezTo>
                      <a:pt x="5531" y="485"/>
                      <a:pt x="5514" y="535"/>
                      <a:pt x="5548" y="519"/>
                    </a:cubicBezTo>
                    <a:close/>
                    <a:moveTo>
                      <a:pt x="5431" y="519"/>
                    </a:moveTo>
                    <a:cubicBezTo>
                      <a:pt x="5447" y="468"/>
                      <a:pt x="5447" y="468"/>
                      <a:pt x="5464" y="385"/>
                    </a:cubicBezTo>
                    <a:cubicBezTo>
                      <a:pt x="5414" y="402"/>
                      <a:pt x="5414" y="468"/>
                      <a:pt x="5397" y="485"/>
                    </a:cubicBezTo>
                    <a:cubicBezTo>
                      <a:pt x="5414" y="485"/>
                      <a:pt x="5397" y="535"/>
                      <a:pt x="5431" y="519"/>
                    </a:cubicBezTo>
                    <a:close/>
                    <a:moveTo>
                      <a:pt x="5113" y="635"/>
                    </a:moveTo>
                    <a:cubicBezTo>
                      <a:pt x="5046" y="585"/>
                      <a:pt x="5030" y="552"/>
                      <a:pt x="5063" y="468"/>
                    </a:cubicBezTo>
                    <a:cubicBezTo>
                      <a:pt x="5080" y="485"/>
                      <a:pt x="5080" y="502"/>
                      <a:pt x="5113" y="519"/>
                    </a:cubicBezTo>
                    <a:cubicBezTo>
                      <a:pt x="5147" y="452"/>
                      <a:pt x="5213" y="519"/>
                      <a:pt x="5230" y="435"/>
                    </a:cubicBezTo>
                    <a:cubicBezTo>
                      <a:pt x="5280" y="452"/>
                      <a:pt x="5297" y="418"/>
                      <a:pt x="5330" y="402"/>
                    </a:cubicBezTo>
                    <a:cubicBezTo>
                      <a:pt x="5347" y="402"/>
                      <a:pt x="5330" y="418"/>
                      <a:pt x="5330" y="418"/>
                    </a:cubicBezTo>
                    <a:cubicBezTo>
                      <a:pt x="5330" y="418"/>
                      <a:pt x="5347" y="418"/>
                      <a:pt x="5347" y="418"/>
                    </a:cubicBezTo>
                    <a:cubicBezTo>
                      <a:pt x="5364" y="468"/>
                      <a:pt x="5330" y="485"/>
                      <a:pt x="5347" y="519"/>
                    </a:cubicBezTo>
                    <a:cubicBezTo>
                      <a:pt x="5364" y="502"/>
                      <a:pt x="5364" y="485"/>
                      <a:pt x="5364" y="485"/>
                    </a:cubicBezTo>
                    <a:cubicBezTo>
                      <a:pt x="5414" y="485"/>
                      <a:pt x="5381" y="535"/>
                      <a:pt x="5364" y="552"/>
                    </a:cubicBezTo>
                    <a:cubicBezTo>
                      <a:pt x="5264" y="485"/>
                      <a:pt x="5230" y="602"/>
                      <a:pt x="5147" y="569"/>
                    </a:cubicBezTo>
                    <a:cubicBezTo>
                      <a:pt x="5147" y="585"/>
                      <a:pt x="5097" y="585"/>
                      <a:pt x="5113" y="635"/>
                    </a:cubicBezTo>
                    <a:close/>
                    <a:moveTo>
                      <a:pt x="5280" y="502"/>
                    </a:moveTo>
                    <a:cubicBezTo>
                      <a:pt x="5247" y="468"/>
                      <a:pt x="5213" y="519"/>
                      <a:pt x="5213" y="552"/>
                    </a:cubicBezTo>
                    <a:cubicBezTo>
                      <a:pt x="5247" y="552"/>
                      <a:pt x="5264" y="535"/>
                      <a:pt x="5280" y="502"/>
                    </a:cubicBezTo>
                    <a:close/>
                    <a:moveTo>
                      <a:pt x="5297" y="686"/>
                    </a:moveTo>
                    <a:cubicBezTo>
                      <a:pt x="5314" y="736"/>
                      <a:pt x="5297" y="752"/>
                      <a:pt x="5314" y="769"/>
                    </a:cubicBezTo>
                    <a:cubicBezTo>
                      <a:pt x="5347" y="752"/>
                      <a:pt x="5347" y="719"/>
                      <a:pt x="5364" y="719"/>
                    </a:cubicBezTo>
                    <a:cubicBezTo>
                      <a:pt x="5364" y="769"/>
                      <a:pt x="5397" y="719"/>
                      <a:pt x="5414" y="752"/>
                    </a:cubicBezTo>
                    <a:cubicBezTo>
                      <a:pt x="5414" y="719"/>
                      <a:pt x="5447" y="752"/>
                      <a:pt x="5464" y="719"/>
                    </a:cubicBezTo>
                    <a:cubicBezTo>
                      <a:pt x="5481" y="769"/>
                      <a:pt x="5514" y="736"/>
                      <a:pt x="5564" y="752"/>
                    </a:cubicBezTo>
                    <a:cubicBezTo>
                      <a:pt x="5564" y="736"/>
                      <a:pt x="5581" y="719"/>
                      <a:pt x="5598" y="702"/>
                    </a:cubicBezTo>
                    <a:cubicBezTo>
                      <a:pt x="5614" y="752"/>
                      <a:pt x="5631" y="786"/>
                      <a:pt x="5681" y="803"/>
                    </a:cubicBezTo>
                    <a:cubicBezTo>
                      <a:pt x="5665" y="752"/>
                      <a:pt x="5698" y="786"/>
                      <a:pt x="5715" y="786"/>
                    </a:cubicBezTo>
                    <a:cubicBezTo>
                      <a:pt x="5748" y="752"/>
                      <a:pt x="5748" y="719"/>
                      <a:pt x="5798" y="719"/>
                    </a:cubicBezTo>
                    <a:cubicBezTo>
                      <a:pt x="5782" y="602"/>
                      <a:pt x="5681" y="686"/>
                      <a:pt x="5631" y="635"/>
                    </a:cubicBezTo>
                    <a:cubicBezTo>
                      <a:pt x="5598" y="702"/>
                      <a:pt x="5514" y="686"/>
                      <a:pt x="5431" y="686"/>
                    </a:cubicBezTo>
                    <a:cubicBezTo>
                      <a:pt x="5447" y="669"/>
                      <a:pt x="5447" y="652"/>
                      <a:pt x="5431" y="652"/>
                    </a:cubicBezTo>
                    <a:cubicBezTo>
                      <a:pt x="5431" y="702"/>
                      <a:pt x="5397" y="652"/>
                      <a:pt x="5381" y="719"/>
                    </a:cubicBezTo>
                    <a:cubicBezTo>
                      <a:pt x="5364" y="702"/>
                      <a:pt x="5330" y="702"/>
                      <a:pt x="5297" y="686"/>
                    </a:cubicBezTo>
                    <a:close/>
                    <a:moveTo>
                      <a:pt x="585" y="418"/>
                    </a:moveTo>
                    <a:cubicBezTo>
                      <a:pt x="619" y="402"/>
                      <a:pt x="619" y="435"/>
                      <a:pt x="635" y="435"/>
                    </a:cubicBezTo>
                    <a:cubicBezTo>
                      <a:pt x="685" y="351"/>
                      <a:pt x="719" y="402"/>
                      <a:pt x="786" y="318"/>
                    </a:cubicBezTo>
                    <a:cubicBezTo>
                      <a:pt x="752" y="318"/>
                      <a:pt x="736" y="335"/>
                      <a:pt x="719" y="351"/>
                    </a:cubicBezTo>
                    <a:cubicBezTo>
                      <a:pt x="702" y="318"/>
                      <a:pt x="669" y="285"/>
                      <a:pt x="619" y="301"/>
                    </a:cubicBezTo>
                    <a:cubicBezTo>
                      <a:pt x="619" y="351"/>
                      <a:pt x="602" y="318"/>
                      <a:pt x="568" y="318"/>
                    </a:cubicBezTo>
                    <a:cubicBezTo>
                      <a:pt x="568" y="351"/>
                      <a:pt x="602" y="351"/>
                      <a:pt x="585" y="418"/>
                    </a:cubicBezTo>
                    <a:close/>
                    <a:moveTo>
                      <a:pt x="10159" y="1053"/>
                    </a:moveTo>
                    <a:cubicBezTo>
                      <a:pt x="10193" y="1053"/>
                      <a:pt x="10176" y="986"/>
                      <a:pt x="10209" y="1003"/>
                    </a:cubicBezTo>
                    <a:cubicBezTo>
                      <a:pt x="10226" y="1053"/>
                      <a:pt x="10193" y="1053"/>
                      <a:pt x="10159" y="1053"/>
                    </a:cubicBezTo>
                    <a:close/>
                    <a:moveTo>
                      <a:pt x="12381" y="1120"/>
                    </a:moveTo>
                    <a:cubicBezTo>
                      <a:pt x="12348" y="1120"/>
                      <a:pt x="12365" y="1070"/>
                      <a:pt x="12365" y="1053"/>
                    </a:cubicBezTo>
                    <a:cubicBezTo>
                      <a:pt x="12398" y="1053"/>
                      <a:pt x="12381" y="1103"/>
                      <a:pt x="12381" y="1120"/>
                    </a:cubicBezTo>
                    <a:close/>
                    <a:moveTo>
                      <a:pt x="10828" y="1153"/>
                    </a:moveTo>
                    <a:cubicBezTo>
                      <a:pt x="10811" y="1137"/>
                      <a:pt x="10828" y="1087"/>
                      <a:pt x="10861" y="1103"/>
                    </a:cubicBezTo>
                    <a:cubicBezTo>
                      <a:pt x="10878" y="1137"/>
                      <a:pt x="10828" y="1120"/>
                      <a:pt x="10828" y="1153"/>
                    </a:cubicBezTo>
                    <a:close/>
                    <a:moveTo>
                      <a:pt x="2173" y="385"/>
                    </a:moveTo>
                    <a:cubicBezTo>
                      <a:pt x="2173" y="318"/>
                      <a:pt x="2273" y="368"/>
                      <a:pt x="2289" y="335"/>
                    </a:cubicBezTo>
                    <a:cubicBezTo>
                      <a:pt x="2256" y="335"/>
                      <a:pt x="2273" y="285"/>
                      <a:pt x="2256" y="268"/>
                    </a:cubicBezTo>
                    <a:cubicBezTo>
                      <a:pt x="2223" y="318"/>
                      <a:pt x="2206" y="318"/>
                      <a:pt x="2156" y="351"/>
                    </a:cubicBezTo>
                    <a:cubicBezTo>
                      <a:pt x="2189" y="351"/>
                      <a:pt x="2122" y="385"/>
                      <a:pt x="2173" y="385"/>
                    </a:cubicBezTo>
                    <a:close/>
                    <a:moveTo>
                      <a:pt x="2039" y="402"/>
                    </a:moveTo>
                    <a:cubicBezTo>
                      <a:pt x="2089" y="402"/>
                      <a:pt x="2056" y="385"/>
                      <a:pt x="2072" y="351"/>
                    </a:cubicBezTo>
                    <a:cubicBezTo>
                      <a:pt x="2089" y="351"/>
                      <a:pt x="2122" y="385"/>
                      <a:pt x="2122" y="368"/>
                    </a:cubicBezTo>
                    <a:cubicBezTo>
                      <a:pt x="2156" y="385"/>
                      <a:pt x="2089" y="418"/>
                      <a:pt x="2056" y="418"/>
                    </a:cubicBezTo>
                    <a:cubicBezTo>
                      <a:pt x="2056" y="435"/>
                      <a:pt x="2072" y="435"/>
                      <a:pt x="2106" y="418"/>
                    </a:cubicBezTo>
                    <a:cubicBezTo>
                      <a:pt x="2089" y="452"/>
                      <a:pt x="2122" y="452"/>
                      <a:pt x="2122" y="485"/>
                    </a:cubicBezTo>
                    <a:cubicBezTo>
                      <a:pt x="2106" y="502"/>
                      <a:pt x="2089" y="519"/>
                      <a:pt x="2072" y="535"/>
                    </a:cubicBezTo>
                    <a:cubicBezTo>
                      <a:pt x="2056" y="485"/>
                      <a:pt x="2039" y="452"/>
                      <a:pt x="2039" y="402"/>
                    </a:cubicBezTo>
                    <a:close/>
                    <a:moveTo>
                      <a:pt x="3559" y="769"/>
                    </a:moveTo>
                    <a:cubicBezTo>
                      <a:pt x="3543" y="752"/>
                      <a:pt x="3543" y="736"/>
                      <a:pt x="3509" y="736"/>
                    </a:cubicBezTo>
                    <a:cubicBezTo>
                      <a:pt x="3509" y="736"/>
                      <a:pt x="3492" y="769"/>
                      <a:pt x="3509" y="786"/>
                    </a:cubicBezTo>
                    <a:cubicBezTo>
                      <a:pt x="3526" y="769"/>
                      <a:pt x="3526" y="752"/>
                      <a:pt x="3526" y="752"/>
                    </a:cubicBezTo>
                    <a:cubicBezTo>
                      <a:pt x="3543" y="769"/>
                      <a:pt x="3543" y="786"/>
                      <a:pt x="3559" y="803"/>
                    </a:cubicBezTo>
                    <a:cubicBezTo>
                      <a:pt x="3576" y="769"/>
                      <a:pt x="3593" y="786"/>
                      <a:pt x="3609" y="803"/>
                    </a:cubicBezTo>
                    <a:cubicBezTo>
                      <a:pt x="3559" y="752"/>
                      <a:pt x="3609" y="769"/>
                      <a:pt x="3626" y="719"/>
                    </a:cubicBezTo>
                    <a:cubicBezTo>
                      <a:pt x="3609" y="719"/>
                      <a:pt x="3593" y="719"/>
                      <a:pt x="3593" y="719"/>
                    </a:cubicBezTo>
                    <a:cubicBezTo>
                      <a:pt x="3576" y="736"/>
                      <a:pt x="3576" y="752"/>
                      <a:pt x="3559" y="769"/>
                    </a:cubicBezTo>
                    <a:close/>
                    <a:moveTo>
                      <a:pt x="2373" y="485"/>
                    </a:moveTo>
                    <a:cubicBezTo>
                      <a:pt x="2457" y="485"/>
                      <a:pt x="2473" y="368"/>
                      <a:pt x="2440" y="335"/>
                    </a:cubicBezTo>
                    <a:cubicBezTo>
                      <a:pt x="2406" y="335"/>
                      <a:pt x="2457" y="385"/>
                      <a:pt x="2423" y="385"/>
                    </a:cubicBezTo>
                    <a:cubicBezTo>
                      <a:pt x="2406" y="368"/>
                      <a:pt x="2423" y="351"/>
                      <a:pt x="2390" y="335"/>
                    </a:cubicBezTo>
                    <a:cubicBezTo>
                      <a:pt x="2406" y="385"/>
                      <a:pt x="2373" y="418"/>
                      <a:pt x="2373" y="485"/>
                    </a:cubicBezTo>
                    <a:close/>
                    <a:moveTo>
                      <a:pt x="2657" y="435"/>
                    </a:moveTo>
                    <a:cubicBezTo>
                      <a:pt x="2690" y="418"/>
                      <a:pt x="2640" y="402"/>
                      <a:pt x="2640" y="385"/>
                    </a:cubicBezTo>
                    <a:cubicBezTo>
                      <a:pt x="2690" y="418"/>
                      <a:pt x="2707" y="351"/>
                      <a:pt x="2757" y="385"/>
                    </a:cubicBezTo>
                    <a:cubicBezTo>
                      <a:pt x="2774" y="368"/>
                      <a:pt x="2741" y="368"/>
                      <a:pt x="2757" y="351"/>
                    </a:cubicBezTo>
                    <a:cubicBezTo>
                      <a:pt x="2774" y="351"/>
                      <a:pt x="2774" y="335"/>
                      <a:pt x="2807" y="335"/>
                    </a:cubicBezTo>
                    <a:cubicBezTo>
                      <a:pt x="2807" y="368"/>
                      <a:pt x="2824" y="351"/>
                      <a:pt x="2858" y="351"/>
                    </a:cubicBezTo>
                    <a:cubicBezTo>
                      <a:pt x="2824" y="402"/>
                      <a:pt x="2757" y="435"/>
                      <a:pt x="2724" y="485"/>
                    </a:cubicBezTo>
                    <a:cubicBezTo>
                      <a:pt x="2724" y="502"/>
                      <a:pt x="2757" y="502"/>
                      <a:pt x="2757" y="535"/>
                    </a:cubicBezTo>
                    <a:cubicBezTo>
                      <a:pt x="2741" y="519"/>
                      <a:pt x="2724" y="535"/>
                      <a:pt x="2707" y="552"/>
                    </a:cubicBezTo>
                    <a:cubicBezTo>
                      <a:pt x="2707" y="585"/>
                      <a:pt x="2707" y="619"/>
                      <a:pt x="2724" y="652"/>
                    </a:cubicBezTo>
                    <a:cubicBezTo>
                      <a:pt x="2741" y="635"/>
                      <a:pt x="2741" y="619"/>
                      <a:pt x="2757" y="619"/>
                    </a:cubicBezTo>
                    <a:cubicBezTo>
                      <a:pt x="2741" y="669"/>
                      <a:pt x="2707" y="669"/>
                      <a:pt x="2690" y="719"/>
                    </a:cubicBezTo>
                    <a:cubicBezTo>
                      <a:pt x="2657" y="686"/>
                      <a:pt x="2590" y="719"/>
                      <a:pt x="2607" y="652"/>
                    </a:cubicBezTo>
                    <a:cubicBezTo>
                      <a:pt x="2574" y="652"/>
                      <a:pt x="2557" y="686"/>
                      <a:pt x="2557" y="719"/>
                    </a:cubicBezTo>
                    <a:cubicBezTo>
                      <a:pt x="2523" y="736"/>
                      <a:pt x="2540" y="686"/>
                      <a:pt x="2507" y="702"/>
                    </a:cubicBezTo>
                    <a:cubicBezTo>
                      <a:pt x="2523" y="669"/>
                      <a:pt x="2507" y="686"/>
                      <a:pt x="2507" y="652"/>
                    </a:cubicBezTo>
                    <a:cubicBezTo>
                      <a:pt x="2490" y="652"/>
                      <a:pt x="2490" y="652"/>
                      <a:pt x="2490" y="635"/>
                    </a:cubicBezTo>
                    <a:cubicBezTo>
                      <a:pt x="2473" y="652"/>
                      <a:pt x="2457" y="652"/>
                      <a:pt x="2457" y="669"/>
                    </a:cubicBezTo>
                    <a:cubicBezTo>
                      <a:pt x="2440" y="635"/>
                      <a:pt x="2457" y="635"/>
                      <a:pt x="2423" y="602"/>
                    </a:cubicBezTo>
                    <a:cubicBezTo>
                      <a:pt x="2457" y="602"/>
                      <a:pt x="2507" y="569"/>
                      <a:pt x="2523" y="585"/>
                    </a:cubicBezTo>
                    <a:cubicBezTo>
                      <a:pt x="2540" y="569"/>
                      <a:pt x="2557" y="552"/>
                      <a:pt x="2557" y="535"/>
                    </a:cubicBezTo>
                    <a:cubicBezTo>
                      <a:pt x="2557" y="519"/>
                      <a:pt x="2540" y="502"/>
                      <a:pt x="2523" y="519"/>
                    </a:cubicBezTo>
                    <a:cubicBezTo>
                      <a:pt x="2557" y="435"/>
                      <a:pt x="2457" y="435"/>
                      <a:pt x="2473" y="351"/>
                    </a:cubicBezTo>
                    <a:cubicBezTo>
                      <a:pt x="2507" y="335"/>
                      <a:pt x="2490" y="351"/>
                      <a:pt x="2523" y="368"/>
                    </a:cubicBezTo>
                    <a:cubicBezTo>
                      <a:pt x="2523" y="385"/>
                      <a:pt x="2507" y="368"/>
                      <a:pt x="2507" y="368"/>
                    </a:cubicBezTo>
                    <a:cubicBezTo>
                      <a:pt x="2490" y="368"/>
                      <a:pt x="2507" y="385"/>
                      <a:pt x="2507" y="402"/>
                    </a:cubicBezTo>
                    <a:cubicBezTo>
                      <a:pt x="2540" y="368"/>
                      <a:pt x="2607" y="368"/>
                      <a:pt x="2657" y="435"/>
                    </a:cubicBezTo>
                    <a:close/>
                    <a:moveTo>
                      <a:pt x="2356" y="652"/>
                    </a:moveTo>
                    <a:cubicBezTo>
                      <a:pt x="2373" y="602"/>
                      <a:pt x="2323" y="569"/>
                      <a:pt x="2306" y="602"/>
                    </a:cubicBezTo>
                    <a:cubicBezTo>
                      <a:pt x="2323" y="619"/>
                      <a:pt x="2323" y="635"/>
                      <a:pt x="2356" y="652"/>
                    </a:cubicBezTo>
                    <a:close/>
                    <a:moveTo>
                      <a:pt x="6015" y="435"/>
                    </a:moveTo>
                    <a:cubicBezTo>
                      <a:pt x="6015" y="418"/>
                      <a:pt x="6032" y="402"/>
                      <a:pt x="6015" y="402"/>
                    </a:cubicBezTo>
                    <a:cubicBezTo>
                      <a:pt x="6015" y="418"/>
                      <a:pt x="5999" y="402"/>
                      <a:pt x="5999" y="402"/>
                    </a:cubicBezTo>
                    <a:cubicBezTo>
                      <a:pt x="5982" y="418"/>
                      <a:pt x="6015" y="418"/>
                      <a:pt x="5982" y="435"/>
                    </a:cubicBezTo>
                    <a:cubicBezTo>
                      <a:pt x="5965" y="402"/>
                      <a:pt x="5949" y="418"/>
                      <a:pt x="5932" y="435"/>
                    </a:cubicBezTo>
                    <a:cubicBezTo>
                      <a:pt x="5949" y="402"/>
                      <a:pt x="5915" y="402"/>
                      <a:pt x="5882" y="402"/>
                    </a:cubicBezTo>
                    <a:cubicBezTo>
                      <a:pt x="5865" y="452"/>
                      <a:pt x="5848" y="502"/>
                      <a:pt x="5899" y="552"/>
                    </a:cubicBezTo>
                    <a:cubicBezTo>
                      <a:pt x="5899" y="519"/>
                      <a:pt x="5915" y="552"/>
                      <a:pt x="5932" y="552"/>
                    </a:cubicBezTo>
                    <a:cubicBezTo>
                      <a:pt x="5915" y="502"/>
                      <a:pt x="5949" y="485"/>
                      <a:pt x="5982" y="468"/>
                    </a:cubicBezTo>
                    <a:cubicBezTo>
                      <a:pt x="5982" y="535"/>
                      <a:pt x="6066" y="485"/>
                      <a:pt x="6032" y="552"/>
                    </a:cubicBezTo>
                    <a:cubicBezTo>
                      <a:pt x="6066" y="552"/>
                      <a:pt x="6082" y="552"/>
                      <a:pt x="6082" y="585"/>
                    </a:cubicBezTo>
                    <a:cubicBezTo>
                      <a:pt x="6066" y="569"/>
                      <a:pt x="6066" y="602"/>
                      <a:pt x="6049" y="585"/>
                    </a:cubicBezTo>
                    <a:cubicBezTo>
                      <a:pt x="6049" y="619"/>
                      <a:pt x="6116" y="619"/>
                      <a:pt x="6116" y="585"/>
                    </a:cubicBezTo>
                    <a:cubicBezTo>
                      <a:pt x="6132" y="602"/>
                      <a:pt x="6132" y="669"/>
                      <a:pt x="6166" y="635"/>
                    </a:cubicBezTo>
                    <a:cubicBezTo>
                      <a:pt x="6132" y="635"/>
                      <a:pt x="6149" y="602"/>
                      <a:pt x="6166" y="602"/>
                    </a:cubicBezTo>
                    <a:cubicBezTo>
                      <a:pt x="6149" y="635"/>
                      <a:pt x="6199" y="652"/>
                      <a:pt x="6216" y="635"/>
                    </a:cubicBezTo>
                    <a:cubicBezTo>
                      <a:pt x="6199" y="602"/>
                      <a:pt x="6233" y="569"/>
                      <a:pt x="6216" y="519"/>
                    </a:cubicBezTo>
                    <a:cubicBezTo>
                      <a:pt x="6233" y="535"/>
                      <a:pt x="6233" y="485"/>
                      <a:pt x="6249" y="485"/>
                    </a:cubicBezTo>
                    <a:cubicBezTo>
                      <a:pt x="6283" y="519"/>
                      <a:pt x="6249" y="452"/>
                      <a:pt x="6266" y="452"/>
                    </a:cubicBezTo>
                    <a:cubicBezTo>
                      <a:pt x="6266" y="468"/>
                      <a:pt x="6283" y="519"/>
                      <a:pt x="6283" y="485"/>
                    </a:cubicBezTo>
                    <a:cubicBezTo>
                      <a:pt x="6283" y="452"/>
                      <a:pt x="6266" y="452"/>
                      <a:pt x="6249" y="418"/>
                    </a:cubicBezTo>
                    <a:cubicBezTo>
                      <a:pt x="6249" y="418"/>
                      <a:pt x="6266" y="418"/>
                      <a:pt x="6249" y="418"/>
                    </a:cubicBezTo>
                    <a:cubicBezTo>
                      <a:pt x="6249" y="435"/>
                      <a:pt x="6233" y="418"/>
                      <a:pt x="6216" y="418"/>
                    </a:cubicBezTo>
                    <a:cubicBezTo>
                      <a:pt x="6216" y="435"/>
                      <a:pt x="6216" y="485"/>
                      <a:pt x="6199" y="519"/>
                    </a:cubicBezTo>
                    <a:cubicBezTo>
                      <a:pt x="6183" y="485"/>
                      <a:pt x="6183" y="519"/>
                      <a:pt x="6149" y="502"/>
                    </a:cubicBezTo>
                    <a:cubicBezTo>
                      <a:pt x="6166" y="468"/>
                      <a:pt x="6132" y="452"/>
                      <a:pt x="6116" y="418"/>
                    </a:cubicBezTo>
                    <a:cubicBezTo>
                      <a:pt x="6066" y="402"/>
                      <a:pt x="6049" y="418"/>
                      <a:pt x="6015" y="435"/>
                    </a:cubicBezTo>
                    <a:close/>
                    <a:moveTo>
                      <a:pt x="9107" y="936"/>
                    </a:moveTo>
                    <a:cubicBezTo>
                      <a:pt x="9157" y="869"/>
                      <a:pt x="9056" y="836"/>
                      <a:pt x="9056" y="853"/>
                    </a:cubicBezTo>
                    <a:cubicBezTo>
                      <a:pt x="9073" y="886"/>
                      <a:pt x="9023" y="970"/>
                      <a:pt x="9107" y="936"/>
                    </a:cubicBezTo>
                    <a:close/>
                    <a:moveTo>
                      <a:pt x="9892" y="1036"/>
                    </a:moveTo>
                    <a:cubicBezTo>
                      <a:pt x="9858" y="1003"/>
                      <a:pt x="9909" y="886"/>
                      <a:pt x="9858" y="886"/>
                    </a:cubicBezTo>
                    <a:cubicBezTo>
                      <a:pt x="9875" y="886"/>
                      <a:pt x="9892" y="853"/>
                      <a:pt x="9909" y="853"/>
                    </a:cubicBezTo>
                    <a:cubicBezTo>
                      <a:pt x="9909" y="903"/>
                      <a:pt x="9892" y="953"/>
                      <a:pt x="9892" y="1036"/>
                    </a:cubicBezTo>
                    <a:close/>
                    <a:moveTo>
                      <a:pt x="1404" y="652"/>
                    </a:moveTo>
                    <a:cubicBezTo>
                      <a:pt x="1354" y="619"/>
                      <a:pt x="1387" y="602"/>
                      <a:pt x="1404" y="552"/>
                    </a:cubicBezTo>
                    <a:cubicBezTo>
                      <a:pt x="1421" y="552"/>
                      <a:pt x="1404" y="569"/>
                      <a:pt x="1421" y="585"/>
                    </a:cubicBezTo>
                    <a:lnTo>
                      <a:pt x="1471" y="585"/>
                    </a:lnTo>
                    <a:cubicBezTo>
                      <a:pt x="1454" y="602"/>
                      <a:pt x="1421" y="602"/>
                      <a:pt x="1404" y="652"/>
                    </a:cubicBezTo>
                    <a:close/>
                    <a:moveTo>
                      <a:pt x="1454" y="569"/>
                    </a:moveTo>
                    <a:cubicBezTo>
                      <a:pt x="1521" y="519"/>
                      <a:pt x="1538" y="552"/>
                      <a:pt x="1588" y="485"/>
                    </a:cubicBezTo>
                    <a:cubicBezTo>
                      <a:pt x="1538" y="502"/>
                      <a:pt x="1554" y="452"/>
                      <a:pt x="1538" y="452"/>
                    </a:cubicBezTo>
                    <a:cubicBezTo>
                      <a:pt x="1538" y="468"/>
                      <a:pt x="1538" y="468"/>
                      <a:pt x="1521" y="485"/>
                    </a:cubicBezTo>
                    <a:cubicBezTo>
                      <a:pt x="1504" y="452"/>
                      <a:pt x="1521" y="435"/>
                      <a:pt x="1504" y="435"/>
                    </a:cubicBezTo>
                    <a:cubicBezTo>
                      <a:pt x="1487" y="452"/>
                      <a:pt x="1471" y="418"/>
                      <a:pt x="1437" y="435"/>
                    </a:cubicBezTo>
                    <a:cubicBezTo>
                      <a:pt x="1404" y="502"/>
                      <a:pt x="1471" y="502"/>
                      <a:pt x="1454" y="569"/>
                    </a:cubicBezTo>
                    <a:close/>
                    <a:moveTo>
                      <a:pt x="1070" y="435"/>
                    </a:moveTo>
                    <a:cubicBezTo>
                      <a:pt x="1086" y="485"/>
                      <a:pt x="1070" y="468"/>
                      <a:pt x="1070" y="519"/>
                    </a:cubicBezTo>
                    <a:cubicBezTo>
                      <a:pt x="1120" y="552"/>
                      <a:pt x="1170" y="452"/>
                      <a:pt x="1153" y="418"/>
                    </a:cubicBezTo>
                    <a:cubicBezTo>
                      <a:pt x="1153" y="452"/>
                      <a:pt x="1153" y="385"/>
                      <a:pt x="1137" y="385"/>
                    </a:cubicBezTo>
                    <a:cubicBezTo>
                      <a:pt x="1103" y="402"/>
                      <a:pt x="1137" y="418"/>
                      <a:pt x="1120" y="418"/>
                    </a:cubicBezTo>
                    <a:cubicBezTo>
                      <a:pt x="1120" y="385"/>
                      <a:pt x="1086" y="368"/>
                      <a:pt x="1053" y="368"/>
                    </a:cubicBezTo>
                    <a:cubicBezTo>
                      <a:pt x="1036" y="368"/>
                      <a:pt x="1020" y="385"/>
                      <a:pt x="1020" y="418"/>
                    </a:cubicBezTo>
                    <a:cubicBezTo>
                      <a:pt x="1053" y="402"/>
                      <a:pt x="1036" y="468"/>
                      <a:pt x="1070" y="435"/>
                    </a:cubicBezTo>
                    <a:close/>
                    <a:moveTo>
                      <a:pt x="1454" y="285"/>
                    </a:moveTo>
                    <a:cubicBezTo>
                      <a:pt x="1471" y="285"/>
                      <a:pt x="1487" y="301"/>
                      <a:pt x="1504" y="301"/>
                    </a:cubicBezTo>
                    <a:cubicBezTo>
                      <a:pt x="1538" y="268"/>
                      <a:pt x="1521" y="251"/>
                      <a:pt x="1504" y="218"/>
                    </a:cubicBezTo>
                    <a:cubicBezTo>
                      <a:pt x="1487" y="218"/>
                      <a:pt x="1487" y="234"/>
                      <a:pt x="1487" y="218"/>
                    </a:cubicBezTo>
                    <a:cubicBezTo>
                      <a:pt x="1504" y="201"/>
                      <a:pt x="1504" y="184"/>
                      <a:pt x="1487" y="168"/>
                    </a:cubicBezTo>
                    <a:cubicBezTo>
                      <a:pt x="1487" y="218"/>
                      <a:pt x="1437" y="218"/>
                      <a:pt x="1454" y="285"/>
                    </a:cubicBezTo>
                    <a:close/>
                    <a:moveTo>
                      <a:pt x="1103" y="184"/>
                    </a:moveTo>
                    <a:cubicBezTo>
                      <a:pt x="1120" y="134"/>
                      <a:pt x="1137" y="118"/>
                      <a:pt x="1103" y="67"/>
                    </a:cubicBezTo>
                    <a:cubicBezTo>
                      <a:pt x="1086" y="101"/>
                      <a:pt x="1070" y="118"/>
                      <a:pt x="1036" y="101"/>
                    </a:cubicBezTo>
                    <a:cubicBezTo>
                      <a:pt x="1036" y="168"/>
                      <a:pt x="1053" y="184"/>
                      <a:pt x="1103" y="184"/>
                    </a:cubicBezTo>
                    <a:close/>
                    <a:moveTo>
                      <a:pt x="1538" y="585"/>
                    </a:moveTo>
                    <a:cubicBezTo>
                      <a:pt x="1521" y="635"/>
                      <a:pt x="1521" y="652"/>
                      <a:pt x="1554" y="619"/>
                    </a:cubicBezTo>
                    <a:cubicBezTo>
                      <a:pt x="1554" y="602"/>
                      <a:pt x="1554" y="602"/>
                      <a:pt x="1554" y="585"/>
                    </a:cubicBezTo>
                    <a:close/>
                    <a:moveTo>
                      <a:pt x="786" y="34"/>
                    </a:moveTo>
                    <a:cubicBezTo>
                      <a:pt x="786" y="34"/>
                      <a:pt x="786" y="34"/>
                      <a:pt x="786" y="34"/>
                    </a:cubicBezTo>
                    <a:lnTo>
                      <a:pt x="669" y="34"/>
                    </a:lnTo>
                    <a:cubicBezTo>
                      <a:pt x="669" y="34"/>
                      <a:pt x="669" y="34"/>
                      <a:pt x="669" y="51"/>
                    </a:cubicBezTo>
                    <a:cubicBezTo>
                      <a:pt x="702" y="101"/>
                      <a:pt x="736" y="1"/>
                      <a:pt x="786" y="34"/>
                    </a:cubicBezTo>
                    <a:close/>
                    <a:moveTo>
                      <a:pt x="736" y="619"/>
                    </a:moveTo>
                    <a:cubicBezTo>
                      <a:pt x="752" y="686"/>
                      <a:pt x="786" y="652"/>
                      <a:pt x="786" y="719"/>
                    </a:cubicBezTo>
                    <a:cubicBezTo>
                      <a:pt x="819" y="719"/>
                      <a:pt x="819" y="686"/>
                      <a:pt x="853" y="686"/>
                    </a:cubicBezTo>
                    <a:cubicBezTo>
                      <a:pt x="853" y="652"/>
                      <a:pt x="836" y="602"/>
                      <a:pt x="836" y="585"/>
                    </a:cubicBezTo>
                    <a:cubicBezTo>
                      <a:pt x="802" y="585"/>
                      <a:pt x="736" y="635"/>
                      <a:pt x="736" y="619"/>
                    </a:cubicBezTo>
                    <a:close/>
                    <a:moveTo>
                      <a:pt x="1822" y="519"/>
                    </a:moveTo>
                    <a:cubicBezTo>
                      <a:pt x="1822" y="485"/>
                      <a:pt x="1855" y="519"/>
                      <a:pt x="1872" y="519"/>
                    </a:cubicBezTo>
                    <a:cubicBezTo>
                      <a:pt x="1888" y="452"/>
                      <a:pt x="1972" y="519"/>
                      <a:pt x="1955" y="402"/>
                    </a:cubicBezTo>
                    <a:cubicBezTo>
                      <a:pt x="1939" y="402"/>
                      <a:pt x="1922" y="402"/>
                      <a:pt x="1905" y="385"/>
                    </a:cubicBezTo>
                    <a:cubicBezTo>
                      <a:pt x="1922" y="435"/>
                      <a:pt x="1888" y="452"/>
                      <a:pt x="1872" y="435"/>
                    </a:cubicBezTo>
                    <a:cubicBezTo>
                      <a:pt x="1855" y="452"/>
                      <a:pt x="1888" y="468"/>
                      <a:pt x="1872" y="485"/>
                    </a:cubicBezTo>
                    <a:cubicBezTo>
                      <a:pt x="1855" y="452"/>
                      <a:pt x="1805" y="485"/>
                      <a:pt x="1805" y="485"/>
                    </a:cubicBezTo>
                    <a:cubicBezTo>
                      <a:pt x="1822" y="485"/>
                      <a:pt x="1788" y="552"/>
                      <a:pt x="1822" y="519"/>
                    </a:cubicBezTo>
                    <a:close/>
                    <a:moveTo>
                      <a:pt x="3125" y="351"/>
                    </a:moveTo>
                    <a:cubicBezTo>
                      <a:pt x="3058" y="285"/>
                      <a:pt x="2975" y="385"/>
                      <a:pt x="2958" y="285"/>
                    </a:cubicBezTo>
                    <a:cubicBezTo>
                      <a:pt x="2991" y="251"/>
                      <a:pt x="2991" y="285"/>
                      <a:pt x="3041" y="268"/>
                    </a:cubicBezTo>
                    <a:cubicBezTo>
                      <a:pt x="3041" y="301"/>
                      <a:pt x="3041" y="318"/>
                      <a:pt x="3058" y="318"/>
                    </a:cubicBezTo>
                    <a:cubicBezTo>
                      <a:pt x="3091" y="301"/>
                      <a:pt x="3041" y="268"/>
                      <a:pt x="3025" y="251"/>
                    </a:cubicBezTo>
                    <a:cubicBezTo>
                      <a:pt x="3041" y="234"/>
                      <a:pt x="3058" y="234"/>
                      <a:pt x="3058" y="218"/>
                    </a:cubicBezTo>
                    <a:cubicBezTo>
                      <a:pt x="3091" y="251"/>
                      <a:pt x="3091" y="168"/>
                      <a:pt x="3142" y="201"/>
                    </a:cubicBezTo>
                    <a:cubicBezTo>
                      <a:pt x="3125" y="134"/>
                      <a:pt x="3125" y="67"/>
                      <a:pt x="3075" y="67"/>
                    </a:cubicBezTo>
                    <a:cubicBezTo>
                      <a:pt x="3041" y="51"/>
                      <a:pt x="3058" y="101"/>
                      <a:pt x="3025" y="84"/>
                    </a:cubicBezTo>
                    <a:cubicBezTo>
                      <a:pt x="3041" y="67"/>
                      <a:pt x="3041" y="51"/>
                      <a:pt x="3041" y="34"/>
                    </a:cubicBezTo>
                    <a:lnTo>
                      <a:pt x="3376" y="34"/>
                    </a:lnTo>
                    <a:cubicBezTo>
                      <a:pt x="3376" y="34"/>
                      <a:pt x="3376" y="34"/>
                      <a:pt x="3376" y="34"/>
                    </a:cubicBezTo>
                    <a:cubicBezTo>
                      <a:pt x="3376" y="34"/>
                      <a:pt x="3376" y="51"/>
                      <a:pt x="3376" y="51"/>
                    </a:cubicBezTo>
                    <a:cubicBezTo>
                      <a:pt x="3342" y="51"/>
                      <a:pt x="3325" y="34"/>
                      <a:pt x="3309" y="67"/>
                    </a:cubicBezTo>
                    <a:cubicBezTo>
                      <a:pt x="3309" y="101"/>
                      <a:pt x="3342" y="84"/>
                      <a:pt x="3342" y="134"/>
                    </a:cubicBezTo>
                    <a:cubicBezTo>
                      <a:pt x="3309" y="151"/>
                      <a:pt x="3275" y="184"/>
                      <a:pt x="3259" y="151"/>
                    </a:cubicBezTo>
                    <a:cubicBezTo>
                      <a:pt x="3175" y="168"/>
                      <a:pt x="3208" y="251"/>
                      <a:pt x="3158" y="285"/>
                    </a:cubicBezTo>
                    <a:cubicBezTo>
                      <a:pt x="3158" y="285"/>
                      <a:pt x="3158" y="301"/>
                      <a:pt x="3158" y="318"/>
                    </a:cubicBezTo>
                    <a:cubicBezTo>
                      <a:pt x="3158" y="335"/>
                      <a:pt x="3208" y="318"/>
                      <a:pt x="3225" y="351"/>
                    </a:cubicBezTo>
                    <a:cubicBezTo>
                      <a:pt x="3242" y="335"/>
                      <a:pt x="3242" y="318"/>
                      <a:pt x="3242" y="318"/>
                    </a:cubicBezTo>
                    <a:cubicBezTo>
                      <a:pt x="3259" y="301"/>
                      <a:pt x="3259" y="335"/>
                      <a:pt x="3275" y="335"/>
                    </a:cubicBezTo>
                    <a:cubicBezTo>
                      <a:pt x="3259" y="301"/>
                      <a:pt x="3309" y="318"/>
                      <a:pt x="3359" y="285"/>
                    </a:cubicBezTo>
                    <a:cubicBezTo>
                      <a:pt x="3342" y="251"/>
                      <a:pt x="3342" y="234"/>
                      <a:pt x="3342" y="234"/>
                    </a:cubicBezTo>
                    <a:cubicBezTo>
                      <a:pt x="3359" y="201"/>
                      <a:pt x="3392" y="201"/>
                      <a:pt x="3409" y="168"/>
                    </a:cubicBezTo>
                    <a:cubicBezTo>
                      <a:pt x="3409" y="251"/>
                      <a:pt x="3476" y="218"/>
                      <a:pt x="3509" y="234"/>
                    </a:cubicBezTo>
                    <a:cubicBezTo>
                      <a:pt x="3476" y="301"/>
                      <a:pt x="3526" y="368"/>
                      <a:pt x="3559" y="418"/>
                    </a:cubicBezTo>
                    <a:cubicBezTo>
                      <a:pt x="3526" y="435"/>
                      <a:pt x="3543" y="435"/>
                      <a:pt x="3526" y="452"/>
                    </a:cubicBezTo>
                    <a:cubicBezTo>
                      <a:pt x="3543" y="468"/>
                      <a:pt x="3559" y="468"/>
                      <a:pt x="3576" y="485"/>
                    </a:cubicBezTo>
                    <a:cubicBezTo>
                      <a:pt x="3559" y="519"/>
                      <a:pt x="3559" y="519"/>
                      <a:pt x="3576" y="552"/>
                    </a:cubicBezTo>
                    <a:cubicBezTo>
                      <a:pt x="3543" y="552"/>
                      <a:pt x="3543" y="535"/>
                      <a:pt x="3509" y="535"/>
                    </a:cubicBezTo>
                    <a:lnTo>
                      <a:pt x="3509" y="485"/>
                    </a:lnTo>
                    <a:cubicBezTo>
                      <a:pt x="3492" y="552"/>
                      <a:pt x="3426" y="569"/>
                      <a:pt x="3409" y="535"/>
                    </a:cubicBezTo>
                    <a:cubicBezTo>
                      <a:pt x="3392" y="535"/>
                      <a:pt x="3409" y="585"/>
                      <a:pt x="3392" y="585"/>
                    </a:cubicBezTo>
                    <a:cubicBezTo>
                      <a:pt x="3359" y="602"/>
                      <a:pt x="3359" y="569"/>
                      <a:pt x="3325" y="585"/>
                    </a:cubicBezTo>
                    <a:cubicBezTo>
                      <a:pt x="3309" y="602"/>
                      <a:pt x="3292" y="619"/>
                      <a:pt x="3292" y="652"/>
                    </a:cubicBezTo>
                    <a:cubicBezTo>
                      <a:pt x="3259" y="652"/>
                      <a:pt x="3259" y="669"/>
                      <a:pt x="3242" y="652"/>
                    </a:cubicBezTo>
                    <a:cubicBezTo>
                      <a:pt x="3242" y="736"/>
                      <a:pt x="3192" y="719"/>
                      <a:pt x="3158" y="769"/>
                    </a:cubicBezTo>
                    <a:cubicBezTo>
                      <a:pt x="3158" y="752"/>
                      <a:pt x="3158" y="752"/>
                      <a:pt x="3158" y="736"/>
                    </a:cubicBezTo>
                    <a:cubicBezTo>
                      <a:pt x="3125" y="736"/>
                      <a:pt x="3125" y="769"/>
                      <a:pt x="3142" y="786"/>
                    </a:cubicBezTo>
                    <a:cubicBezTo>
                      <a:pt x="3142" y="803"/>
                      <a:pt x="3158" y="803"/>
                      <a:pt x="3158" y="819"/>
                    </a:cubicBezTo>
                    <a:cubicBezTo>
                      <a:pt x="3158" y="836"/>
                      <a:pt x="3158" y="869"/>
                      <a:pt x="3158" y="886"/>
                    </a:cubicBezTo>
                    <a:cubicBezTo>
                      <a:pt x="3091" y="886"/>
                      <a:pt x="3091" y="836"/>
                      <a:pt x="3041" y="819"/>
                    </a:cubicBezTo>
                    <a:cubicBezTo>
                      <a:pt x="3041" y="803"/>
                      <a:pt x="3075" y="786"/>
                      <a:pt x="3041" y="786"/>
                    </a:cubicBezTo>
                    <a:cubicBezTo>
                      <a:pt x="3075" y="769"/>
                      <a:pt x="3091" y="786"/>
                      <a:pt x="3091" y="736"/>
                    </a:cubicBezTo>
                    <a:cubicBezTo>
                      <a:pt x="3108" y="752"/>
                      <a:pt x="3091" y="752"/>
                      <a:pt x="3125" y="752"/>
                    </a:cubicBezTo>
                    <a:cubicBezTo>
                      <a:pt x="3125" y="719"/>
                      <a:pt x="3108" y="719"/>
                      <a:pt x="3108" y="719"/>
                    </a:cubicBezTo>
                    <a:cubicBezTo>
                      <a:pt x="3142" y="719"/>
                      <a:pt x="3142" y="686"/>
                      <a:pt x="3175" y="669"/>
                    </a:cubicBezTo>
                    <a:cubicBezTo>
                      <a:pt x="3142" y="619"/>
                      <a:pt x="3175" y="585"/>
                      <a:pt x="3142" y="552"/>
                    </a:cubicBezTo>
                    <a:cubicBezTo>
                      <a:pt x="3108" y="552"/>
                      <a:pt x="3125" y="602"/>
                      <a:pt x="3108" y="569"/>
                    </a:cubicBezTo>
                    <a:cubicBezTo>
                      <a:pt x="3091" y="519"/>
                      <a:pt x="3142" y="552"/>
                      <a:pt x="3158" y="552"/>
                    </a:cubicBezTo>
                    <a:cubicBezTo>
                      <a:pt x="3175" y="519"/>
                      <a:pt x="3108" y="485"/>
                      <a:pt x="3091" y="452"/>
                    </a:cubicBezTo>
                    <a:cubicBezTo>
                      <a:pt x="3108" y="418"/>
                      <a:pt x="3075" y="368"/>
                      <a:pt x="3125" y="351"/>
                    </a:cubicBezTo>
                    <a:close/>
                    <a:moveTo>
                      <a:pt x="3476" y="351"/>
                    </a:moveTo>
                    <a:cubicBezTo>
                      <a:pt x="3476" y="385"/>
                      <a:pt x="3442" y="385"/>
                      <a:pt x="3442" y="418"/>
                    </a:cubicBezTo>
                    <a:cubicBezTo>
                      <a:pt x="3459" y="435"/>
                      <a:pt x="3476" y="418"/>
                      <a:pt x="3492" y="418"/>
                    </a:cubicBezTo>
                    <a:cubicBezTo>
                      <a:pt x="3492" y="385"/>
                      <a:pt x="3492" y="351"/>
                      <a:pt x="3476" y="351"/>
                    </a:cubicBezTo>
                    <a:close/>
                    <a:moveTo>
                      <a:pt x="4562" y="251"/>
                    </a:moveTo>
                    <a:cubicBezTo>
                      <a:pt x="4562" y="285"/>
                      <a:pt x="4595" y="285"/>
                      <a:pt x="4579" y="318"/>
                    </a:cubicBezTo>
                    <a:cubicBezTo>
                      <a:pt x="4579" y="301"/>
                      <a:pt x="4579" y="301"/>
                      <a:pt x="4579" y="301"/>
                    </a:cubicBezTo>
                    <a:cubicBezTo>
                      <a:pt x="4562" y="301"/>
                      <a:pt x="4545" y="335"/>
                      <a:pt x="4512" y="351"/>
                    </a:cubicBezTo>
                    <a:cubicBezTo>
                      <a:pt x="4495" y="318"/>
                      <a:pt x="4462" y="318"/>
                      <a:pt x="4478" y="268"/>
                    </a:cubicBezTo>
                    <a:cubicBezTo>
                      <a:pt x="4512" y="251"/>
                      <a:pt x="4528" y="301"/>
                      <a:pt x="4562" y="251"/>
                    </a:cubicBezTo>
                    <a:close/>
                    <a:moveTo>
                      <a:pt x="2924" y="285"/>
                    </a:moveTo>
                    <a:cubicBezTo>
                      <a:pt x="2908" y="285"/>
                      <a:pt x="2891" y="268"/>
                      <a:pt x="2891" y="251"/>
                    </a:cubicBezTo>
                    <a:cubicBezTo>
                      <a:pt x="2874" y="251"/>
                      <a:pt x="2874" y="268"/>
                      <a:pt x="2858" y="251"/>
                    </a:cubicBezTo>
                    <a:cubicBezTo>
                      <a:pt x="2858" y="268"/>
                      <a:pt x="2841" y="285"/>
                      <a:pt x="2841" y="301"/>
                    </a:cubicBezTo>
                    <a:cubicBezTo>
                      <a:pt x="2858" y="318"/>
                      <a:pt x="2874" y="318"/>
                      <a:pt x="2891" y="335"/>
                    </a:cubicBezTo>
                    <a:cubicBezTo>
                      <a:pt x="2891" y="301"/>
                      <a:pt x="2908" y="301"/>
                      <a:pt x="2924" y="285"/>
                    </a:cubicBezTo>
                    <a:close/>
                    <a:moveTo>
                      <a:pt x="3041" y="51"/>
                    </a:moveTo>
                    <a:cubicBezTo>
                      <a:pt x="3025" y="51"/>
                      <a:pt x="3025" y="34"/>
                      <a:pt x="3008" y="34"/>
                    </a:cubicBezTo>
                    <a:lnTo>
                      <a:pt x="2991" y="34"/>
                    </a:lnTo>
                    <a:cubicBezTo>
                      <a:pt x="3008" y="51"/>
                      <a:pt x="3025" y="67"/>
                      <a:pt x="3041" y="51"/>
                    </a:cubicBezTo>
                    <a:close/>
                    <a:moveTo>
                      <a:pt x="3058" y="485"/>
                    </a:moveTo>
                    <a:cubicBezTo>
                      <a:pt x="3041" y="485"/>
                      <a:pt x="3041" y="468"/>
                      <a:pt x="3025" y="468"/>
                    </a:cubicBezTo>
                    <a:cubicBezTo>
                      <a:pt x="3025" y="485"/>
                      <a:pt x="3008" y="485"/>
                      <a:pt x="3008" y="502"/>
                    </a:cubicBezTo>
                    <a:cubicBezTo>
                      <a:pt x="3025" y="502"/>
                      <a:pt x="3025" y="485"/>
                      <a:pt x="3041" y="502"/>
                    </a:cubicBezTo>
                    <a:cubicBezTo>
                      <a:pt x="3041" y="519"/>
                      <a:pt x="3008" y="502"/>
                      <a:pt x="2991" y="519"/>
                    </a:cubicBezTo>
                    <a:cubicBezTo>
                      <a:pt x="2991" y="519"/>
                      <a:pt x="2958" y="552"/>
                      <a:pt x="2991" y="552"/>
                    </a:cubicBezTo>
                    <a:cubicBezTo>
                      <a:pt x="2991" y="552"/>
                      <a:pt x="2991" y="535"/>
                      <a:pt x="2991" y="535"/>
                    </a:cubicBezTo>
                    <a:cubicBezTo>
                      <a:pt x="3025" y="552"/>
                      <a:pt x="3041" y="502"/>
                      <a:pt x="3058" y="485"/>
                    </a:cubicBezTo>
                    <a:close/>
                    <a:moveTo>
                      <a:pt x="4879" y="435"/>
                    </a:moveTo>
                    <a:lnTo>
                      <a:pt x="4846" y="435"/>
                    </a:lnTo>
                    <a:cubicBezTo>
                      <a:pt x="4846" y="418"/>
                      <a:pt x="4829" y="402"/>
                      <a:pt x="4829" y="402"/>
                    </a:cubicBezTo>
                    <a:cubicBezTo>
                      <a:pt x="4812" y="418"/>
                      <a:pt x="4796" y="452"/>
                      <a:pt x="4829" y="468"/>
                    </a:cubicBezTo>
                    <a:cubicBezTo>
                      <a:pt x="4812" y="418"/>
                      <a:pt x="4863" y="468"/>
                      <a:pt x="4879" y="435"/>
                    </a:cubicBezTo>
                    <a:close/>
                    <a:moveTo>
                      <a:pt x="5431" y="936"/>
                    </a:moveTo>
                    <a:cubicBezTo>
                      <a:pt x="5431" y="903"/>
                      <a:pt x="5414" y="869"/>
                      <a:pt x="5397" y="869"/>
                    </a:cubicBezTo>
                    <a:cubicBezTo>
                      <a:pt x="5397" y="903"/>
                      <a:pt x="5397" y="920"/>
                      <a:pt x="5431" y="936"/>
                    </a:cubicBezTo>
                    <a:close/>
                    <a:moveTo>
                      <a:pt x="2340" y="118"/>
                    </a:moveTo>
                    <a:cubicBezTo>
                      <a:pt x="2323" y="218"/>
                      <a:pt x="2356" y="234"/>
                      <a:pt x="2423" y="234"/>
                    </a:cubicBezTo>
                    <a:cubicBezTo>
                      <a:pt x="2440" y="151"/>
                      <a:pt x="2507" y="168"/>
                      <a:pt x="2574" y="184"/>
                    </a:cubicBezTo>
                    <a:cubicBezTo>
                      <a:pt x="2574" y="168"/>
                      <a:pt x="2590" y="168"/>
                      <a:pt x="2590" y="151"/>
                    </a:cubicBezTo>
                    <a:cubicBezTo>
                      <a:pt x="2590" y="134"/>
                      <a:pt x="2557" y="134"/>
                      <a:pt x="2557" y="118"/>
                    </a:cubicBezTo>
                    <a:cubicBezTo>
                      <a:pt x="2574" y="84"/>
                      <a:pt x="2574" y="51"/>
                      <a:pt x="2557" y="34"/>
                    </a:cubicBezTo>
                    <a:lnTo>
                      <a:pt x="2490" y="34"/>
                    </a:lnTo>
                    <a:cubicBezTo>
                      <a:pt x="2490" y="34"/>
                      <a:pt x="2490" y="34"/>
                      <a:pt x="2490" y="34"/>
                    </a:cubicBezTo>
                    <a:cubicBezTo>
                      <a:pt x="2490" y="34"/>
                      <a:pt x="2490" y="34"/>
                      <a:pt x="2490" y="34"/>
                    </a:cubicBezTo>
                    <a:lnTo>
                      <a:pt x="2189" y="34"/>
                    </a:lnTo>
                    <a:cubicBezTo>
                      <a:pt x="2156" y="51"/>
                      <a:pt x="2139" y="67"/>
                      <a:pt x="2089" y="51"/>
                    </a:cubicBezTo>
                    <a:cubicBezTo>
                      <a:pt x="2056" y="101"/>
                      <a:pt x="2005" y="151"/>
                      <a:pt x="2039" y="251"/>
                    </a:cubicBezTo>
                    <a:cubicBezTo>
                      <a:pt x="2106" y="168"/>
                      <a:pt x="2223" y="151"/>
                      <a:pt x="2340" y="118"/>
                    </a:cubicBezTo>
                    <a:close/>
                    <a:moveTo>
                      <a:pt x="4929" y="602"/>
                    </a:moveTo>
                    <a:cubicBezTo>
                      <a:pt x="4963" y="619"/>
                      <a:pt x="4980" y="552"/>
                      <a:pt x="4946" y="552"/>
                    </a:cubicBezTo>
                    <a:cubicBezTo>
                      <a:pt x="4946" y="569"/>
                      <a:pt x="4946" y="535"/>
                      <a:pt x="4913" y="552"/>
                    </a:cubicBezTo>
                    <a:cubicBezTo>
                      <a:pt x="4913" y="585"/>
                      <a:pt x="4963" y="569"/>
                      <a:pt x="4929" y="602"/>
                    </a:cubicBezTo>
                    <a:close/>
                    <a:moveTo>
                      <a:pt x="4712" y="619"/>
                    </a:moveTo>
                    <a:cubicBezTo>
                      <a:pt x="4712" y="619"/>
                      <a:pt x="4712" y="635"/>
                      <a:pt x="4712" y="652"/>
                    </a:cubicBezTo>
                    <a:cubicBezTo>
                      <a:pt x="4729" y="602"/>
                      <a:pt x="4779" y="635"/>
                      <a:pt x="4779" y="635"/>
                    </a:cubicBezTo>
                    <a:cubicBezTo>
                      <a:pt x="4746" y="686"/>
                      <a:pt x="4729" y="736"/>
                      <a:pt x="4746" y="803"/>
                    </a:cubicBezTo>
                    <a:lnTo>
                      <a:pt x="4679" y="803"/>
                    </a:lnTo>
                    <a:cubicBezTo>
                      <a:pt x="4679" y="836"/>
                      <a:pt x="4712" y="853"/>
                      <a:pt x="4762" y="853"/>
                    </a:cubicBezTo>
                    <a:cubicBezTo>
                      <a:pt x="4762" y="819"/>
                      <a:pt x="4746" y="786"/>
                      <a:pt x="4779" y="769"/>
                    </a:cubicBezTo>
                    <a:cubicBezTo>
                      <a:pt x="4812" y="786"/>
                      <a:pt x="4796" y="769"/>
                      <a:pt x="4829" y="752"/>
                    </a:cubicBezTo>
                    <a:cubicBezTo>
                      <a:pt x="4863" y="803"/>
                      <a:pt x="4846" y="853"/>
                      <a:pt x="4846" y="920"/>
                    </a:cubicBezTo>
                    <a:cubicBezTo>
                      <a:pt x="4913" y="920"/>
                      <a:pt x="4963" y="920"/>
                      <a:pt x="5030" y="920"/>
                    </a:cubicBezTo>
                    <a:cubicBezTo>
                      <a:pt x="4996" y="903"/>
                      <a:pt x="5030" y="853"/>
                      <a:pt x="4996" y="853"/>
                    </a:cubicBezTo>
                    <a:cubicBezTo>
                      <a:pt x="4980" y="869"/>
                      <a:pt x="5013" y="903"/>
                      <a:pt x="4996" y="903"/>
                    </a:cubicBezTo>
                    <a:cubicBezTo>
                      <a:pt x="4963" y="903"/>
                      <a:pt x="4980" y="886"/>
                      <a:pt x="4946" y="836"/>
                    </a:cubicBezTo>
                    <a:cubicBezTo>
                      <a:pt x="4963" y="836"/>
                      <a:pt x="4963" y="819"/>
                      <a:pt x="4963" y="819"/>
                    </a:cubicBezTo>
                    <a:cubicBezTo>
                      <a:pt x="4980" y="869"/>
                      <a:pt x="4980" y="803"/>
                      <a:pt x="5013" y="836"/>
                    </a:cubicBezTo>
                    <a:cubicBezTo>
                      <a:pt x="5030" y="786"/>
                      <a:pt x="5030" y="803"/>
                      <a:pt x="5046" y="752"/>
                    </a:cubicBezTo>
                    <a:cubicBezTo>
                      <a:pt x="4946" y="736"/>
                      <a:pt x="4980" y="652"/>
                      <a:pt x="4879" y="686"/>
                    </a:cubicBezTo>
                    <a:cubicBezTo>
                      <a:pt x="4863" y="569"/>
                      <a:pt x="4746" y="485"/>
                      <a:pt x="4696" y="585"/>
                    </a:cubicBezTo>
                    <a:cubicBezTo>
                      <a:pt x="4679" y="569"/>
                      <a:pt x="4679" y="569"/>
                      <a:pt x="4696" y="552"/>
                    </a:cubicBezTo>
                    <a:cubicBezTo>
                      <a:pt x="4629" y="552"/>
                      <a:pt x="4662" y="619"/>
                      <a:pt x="4595" y="619"/>
                    </a:cubicBezTo>
                    <a:cubicBezTo>
                      <a:pt x="4645" y="669"/>
                      <a:pt x="4662" y="652"/>
                      <a:pt x="4712" y="619"/>
                    </a:cubicBezTo>
                    <a:close/>
                    <a:moveTo>
                      <a:pt x="9825" y="936"/>
                    </a:moveTo>
                    <a:cubicBezTo>
                      <a:pt x="9825" y="903"/>
                      <a:pt x="9825" y="886"/>
                      <a:pt x="9808" y="886"/>
                    </a:cubicBezTo>
                    <a:cubicBezTo>
                      <a:pt x="9792" y="920"/>
                      <a:pt x="9758" y="819"/>
                      <a:pt x="9742" y="920"/>
                    </a:cubicBezTo>
                    <a:cubicBezTo>
                      <a:pt x="9775" y="869"/>
                      <a:pt x="9758" y="986"/>
                      <a:pt x="9825" y="936"/>
                    </a:cubicBezTo>
                    <a:close/>
                    <a:moveTo>
                      <a:pt x="6433" y="953"/>
                    </a:moveTo>
                    <a:cubicBezTo>
                      <a:pt x="6467" y="953"/>
                      <a:pt x="6433" y="970"/>
                      <a:pt x="6450" y="986"/>
                    </a:cubicBezTo>
                    <a:cubicBezTo>
                      <a:pt x="6467" y="986"/>
                      <a:pt x="6467" y="970"/>
                      <a:pt x="6467" y="970"/>
                    </a:cubicBezTo>
                    <a:cubicBezTo>
                      <a:pt x="6483" y="986"/>
                      <a:pt x="6500" y="1036"/>
                      <a:pt x="6517" y="1020"/>
                    </a:cubicBezTo>
                    <a:cubicBezTo>
                      <a:pt x="6517" y="986"/>
                      <a:pt x="6500" y="1003"/>
                      <a:pt x="6517" y="986"/>
                    </a:cubicBezTo>
                    <a:cubicBezTo>
                      <a:pt x="6483" y="986"/>
                      <a:pt x="6483" y="953"/>
                      <a:pt x="6467" y="953"/>
                    </a:cubicBezTo>
                    <a:cubicBezTo>
                      <a:pt x="6467" y="903"/>
                      <a:pt x="6517" y="936"/>
                      <a:pt x="6500" y="920"/>
                    </a:cubicBezTo>
                    <a:cubicBezTo>
                      <a:pt x="6483" y="903"/>
                      <a:pt x="6467" y="936"/>
                      <a:pt x="6450" y="920"/>
                    </a:cubicBezTo>
                    <a:cubicBezTo>
                      <a:pt x="6467" y="970"/>
                      <a:pt x="6450" y="920"/>
                      <a:pt x="6433" y="953"/>
                    </a:cubicBezTo>
                    <a:close/>
                    <a:moveTo>
                      <a:pt x="6667" y="986"/>
                    </a:moveTo>
                    <a:cubicBezTo>
                      <a:pt x="6717" y="970"/>
                      <a:pt x="6801" y="970"/>
                      <a:pt x="6784" y="936"/>
                    </a:cubicBezTo>
                    <a:cubicBezTo>
                      <a:pt x="6767" y="936"/>
                      <a:pt x="6717" y="903"/>
                      <a:pt x="6684" y="886"/>
                    </a:cubicBezTo>
                    <a:cubicBezTo>
                      <a:pt x="6667" y="936"/>
                      <a:pt x="6650" y="936"/>
                      <a:pt x="6667" y="986"/>
                    </a:cubicBezTo>
                    <a:close/>
                    <a:moveTo>
                      <a:pt x="9675" y="986"/>
                    </a:moveTo>
                    <a:cubicBezTo>
                      <a:pt x="9675" y="1020"/>
                      <a:pt x="9625" y="986"/>
                      <a:pt x="9625" y="1036"/>
                    </a:cubicBezTo>
                    <a:cubicBezTo>
                      <a:pt x="9641" y="1020"/>
                      <a:pt x="9675" y="1070"/>
                      <a:pt x="9675" y="1036"/>
                    </a:cubicBezTo>
                    <a:cubicBezTo>
                      <a:pt x="9641" y="1036"/>
                      <a:pt x="9708" y="986"/>
                      <a:pt x="9675" y="986"/>
                    </a:cubicBezTo>
                    <a:close/>
                    <a:moveTo>
                      <a:pt x="7319" y="652"/>
                    </a:moveTo>
                    <a:cubicBezTo>
                      <a:pt x="7335" y="635"/>
                      <a:pt x="7319" y="635"/>
                      <a:pt x="7319" y="619"/>
                    </a:cubicBezTo>
                    <a:cubicBezTo>
                      <a:pt x="7319" y="602"/>
                      <a:pt x="7335" y="602"/>
                      <a:pt x="7335" y="585"/>
                    </a:cubicBezTo>
                    <a:cubicBezTo>
                      <a:pt x="7319" y="585"/>
                      <a:pt x="7319" y="585"/>
                      <a:pt x="7302" y="585"/>
                    </a:cubicBezTo>
                    <a:cubicBezTo>
                      <a:pt x="7319" y="619"/>
                      <a:pt x="7285" y="619"/>
                      <a:pt x="7285" y="635"/>
                    </a:cubicBezTo>
                    <a:cubicBezTo>
                      <a:pt x="7302" y="635"/>
                      <a:pt x="7302" y="652"/>
                      <a:pt x="7319" y="652"/>
                    </a:cubicBezTo>
                    <a:close/>
                    <a:moveTo>
                      <a:pt x="9324" y="986"/>
                    </a:moveTo>
                    <a:cubicBezTo>
                      <a:pt x="9341" y="953"/>
                      <a:pt x="9341" y="920"/>
                      <a:pt x="9374" y="920"/>
                    </a:cubicBezTo>
                    <a:cubicBezTo>
                      <a:pt x="9374" y="936"/>
                      <a:pt x="9374" y="936"/>
                      <a:pt x="9374" y="920"/>
                    </a:cubicBezTo>
                    <a:cubicBezTo>
                      <a:pt x="9341" y="886"/>
                      <a:pt x="9324" y="836"/>
                      <a:pt x="9274" y="819"/>
                    </a:cubicBezTo>
                    <a:cubicBezTo>
                      <a:pt x="9274" y="853"/>
                      <a:pt x="9290" y="886"/>
                      <a:pt x="9290" y="920"/>
                    </a:cubicBezTo>
                    <a:cubicBezTo>
                      <a:pt x="9307" y="920"/>
                      <a:pt x="9307" y="903"/>
                      <a:pt x="9324" y="920"/>
                    </a:cubicBezTo>
                    <a:cubicBezTo>
                      <a:pt x="9324" y="920"/>
                      <a:pt x="9307" y="970"/>
                      <a:pt x="9324" y="986"/>
                    </a:cubicBezTo>
                    <a:close/>
                    <a:moveTo>
                      <a:pt x="9240" y="1070"/>
                    </a:moveTo>
                    <a:cubicBezTo>
                      <a:pt x="9257" y="1053"/>
                      <a:pt x="9290" y="1053"/>
                      <a:pt x="9307" y="1070"/>
                    </a:cubicBezTo>
                    <a:cubicBezTo>
                      <a:pt x="9290" y="1036"/>
                      <a:pt x="9274" y="1036"/>
                      <a:pt x="9290" y="986"/>
                    </a:cubicBezTo>
                    <a:cubicBezTo>
                      <a:pt x="9290" y="970"/>
                      <a:pt x="9290" y="986"/>
                      <a:pt x="9290" y="986"/>
                    </a:cubicBezTo>
                    <a:cubicBezTo>
                      <a:pt x="9274" y="936"/>
                      <a:pt x="9324" y="1020"/>
                      <a:pt x="9357" y="1036"/>
                    </a:cubicBezTo>
                    <a:cubicBezTo>
                      <a:pt x="9357" y="1053"/>
                      <a:pt x="9341" y="1036"/>
                      <a:pt x="9324" y="1036"/>
                    </a:cubicBezTo>
                    <a:cubicBezTo>
                      <a:pt x="9324" y="1087"/>
                      <a:pt x="9374" y="1070"/>
                      <a:pt x="9341" y="1120"/>
                    </a:cubicBezTo>
                    <a:cubicBezTo>
                      <a:pt x="9324" y="1103"/>
                      <a:pt x="9341" y="1070"/>
                      <a:pt x="9324" y="1070"/>
                    </a:cubicBezTo>
                    <a:cubicBezTo>
                      <a:pt x="9324" y="1087"/>
                      <a:pt x="9274" y="1070"/>
                      <a:pt x="9290" y="1103"/>
                    </a:cubicBezTo>
                    <a:cubicBezTo>
                      <a:pt x="9257" y="1103"/>
                      <a:pt x="9240" y="1103"/>
                      <a:pt x="9240" y="1070"/>
                    </a:cubicBezTo>
                    <a:close/>
                    <a:moveTo>
                      <a:pt x="6467" y="1020"/>
                    </a:moveTo>
                    <a:cubicBezTo>
                      <a:pt x="6467" y="1036"/>
                      <a:pt x="6433" y="1036"/>
                      <a:pt x="6433" y="1070"/>
                    </a:cubicBezTo>
                    <a:cubicBezTo>
                      <a:pt x="6433" y="1036"/>
                      <a:pt x="6417" y="1003"/>
                      <a:pt x="6400" y="970"/>
                    </a:cubicBezTo>
                    <a:cubicBezTo>
                      <a:pt x="6433" y="970"/>
                      <a:pt x="6433" y="1020"/>
                      <a:pt x="6467" y="1020"/>
                    </a:cubicBezTo>
                    <a:close/>
                    <a:moveTo>
                      <a:pt x="6517" y="953"/>
                    </a:moveTo>
                    <a:cubicBezTo>
                      <a:pt x="6517" y="936"/>
                      <a:pt x="6533" y="920"/>
                      <a:pt x="6550" y="920"/>
                    </a:cubicBezTo>
                    <a:cubicBezTo>
                      <a:pt x="6550" y="953"/>
                      <a:pt x="6584" y="953"/>
                      <a:pt x="6584" y="986"/>
                    </a:cubicBezTo>
                    <a:cubicBezTo>
                      <a:pt x="6567" y="986"/>
                      <a:pt x="6584" y="1087"/>
                      <a:pt x="6567" y="1120"/>
                    </a:cubicBezTo>
                    <a:cubicBezTo>
                      <a:pt x="6500" y="1070"/>
                      <a:pt x="6550" y="953"/>
                      <a:pt x="6517" y="953"/>
                    </a:cubicBezTo>
                    <a:close/>
                    <a:moveTo>
                      <a:pt x="6851" y="936"/>
                    </a:moveTo>
                    <a:cubicBezTo>
                      <a:pt x="6868" y="936"/>
                      <a:pt x="6868" y="953"/>
                      <a:pt x="6868" y="970"/>
                    </a:cubicBezTo>
                    <a:cubicBezTo>
                      <a:pt x="6868" y="970"/>
                      <a:pt x="6851" y="970"/>
                      <a:pt x="6851" y="986"/>
                    </a:cubicBezTo>
                    <a:cubicBezTo>
                      <a:pt x="6901" y="936"/>
                      <a:pt x="6918" y="1003"/>
                      <a:pt x="6951" y="953"/>
                    </a:cubicBezTo>
                    <a:cubicBezTo>
                      <a:pt x="6918" y="953"/>
                      <a:pt x="6884" y="903"/>
                      <a:pt x="6851" y="936"/>
                    </a:cubicBezTo>
                    <a:close/>
                    <a:moveTo>
                      <a:pt x="7068" y="635"/>
                    </a:moveTo>
                    <a:cubicBezTo>
                      <a:pt x="7102" y="635"/>
                      <a:pt x="7118" y="619"/>
                      <a:pt x="7135" y="635"/>
                    </a:cubicBezTo>
                    <a:cubicBezTo>
                      <a:pt x="7118" y="585"/>
                      <a:pt x="7152" y="602"/>
                      <a:pt x="7152" y="569"/>
                    </a:cubicBezTo>
                    <a:cubicBezTo>
                      <a:pt x="7118" y="552"/>
                      <a:pt x="7085" y="569"/>
                      <a:pt x="7051" y="602"/>
                    </a:cubicBezTo>
                    <a:cubicBezTo>
                      <a:pt x="7068" y="602"/>
                      <a:pt x="7068" y="619"/>
                      <a:pt x="7068" y="635"/>
                    </a:cubicBezTo>
                    <a:close/>
                    <a:moveTo>
                      <a:pt x="6383" y="602"/>
                    </a:moveTo>
                    <a:cubicBezTo>
                      <a:pt x="6350" y="619"/>
                      <a:pt x="6366" y="569"/>
                      <a:pt x="6333" y="585"/>
                    </a:cubicBezTo>
                    <a:cubicBezTo>
                      <a:pt x="6333" y="619"/>
                      <a:pt x="6383" y="652"/>
                      <a:pt x="6383" y="602"/>
                    </a:cubicBezTo>
                    <a:close/>
                    <a:moveTo>
                      <a:pt x="7954" y="920"/>
                    </a:moveTo>
                    <a:cubicBezTo>
                      <a:pt x="7954" y="953"/>
                      <a:pt x="7954" y="970"/>
                      <a:pt x="7987" y="986"/>
                    </a:cubicBezTo>
                    <a:cubicBezTo>
                      <a:pt x="7987" y="953"/>
                      <a:pt x="8004" y="953"/>
                      <a:pt x="8004" y="920"/>
                    </a:cubicBezTo>
                    <a:close/>
                    <a:moveTo>
                      <a:pt x="7787" y="903"/>
                    </a:moveTo>
                    <a:cubicBezTo>
                      <a:pt x="7753" y="903"/>
                      <a:pt x="7787" y="869"/>
                      <a:pt x="7787" y="869"/>
                    </a:cubicBezTo>
                    <a:cubicBezTo>
                      <a:pt x="7787" y="869"/>
                      <a:pt x="7803" y="886"/>
                      <a:pt x="7803" y="869"/>
                    </a:cubicBezTo>
                    <a:cubicBezTo>
                      <a:pt x="7787" y="836"/>
                      <a:pt x="7753" y="786"/>
                      <a:pt x="7770" y="736"/>
                    </a:cubicBezTo>
                    <a:cubicBezTo>
                      <a:pt x="7736" y="752"/>
                      <a:pt x="7720" y="769"/>
                      <a:pt x="7720" y="819"/>
                    </a:cubicBezTo>
                    <a:cubicBezTo>
                      <a:pt x="7703" y="819"/>
                      <a:pt x="7686" y="836"/>
                      <a:pt x="7670" y="853"/>
                    </a:cubicBezTo>
                    <a:lnTo>
                      <a:pt x="7670" y="920"/>
                    </a:lnTo>
                    <a:cubicBezTo>
                      <a:pt x="7736" y="920"/>
                      <a:pt x="7753" y="920"/>
                      <a:pt x="7787" y="903"/>
                    </a:cubicBezTo>
                    <a:close/>
                    <a:moveTo>
                      <a:pt x="8756" y="886"/>
                    </a:moveTo>
                    <a:cubicBezTo>
                      <a:pt x="8756" y="719"/>
                      <a:pt x="8622" y="819"/>
                      <a:pt x="8589" y="903"/>
                    </a:cubicBezTo>
                    <a:cubicBezTo>
                      <a:pt x="8639" y="920"/>
                      <a:pt x="8672" y="886"/>
                      <a:pt x="8756" y="886"/>
                    </a:cubicBezTo>
                    <a:close/>
                    <a:moveTo>
                      <a:pt x="8639" y="1053"/>
                    </a:moveTo>
                    <a:cubicBezTo>
                      <a:pt x="8639" y="1087"/>
                      <a:pt x="8605" y="1087"/>
                      <a:pt x="8605" y="1120"/>
                    </a:cubicBezTo>
                    <a:lnTo>
                      <a:pt x="8655" y="1120"/>
                    </a:lnTo>
                    <a:cubicBezTo>
                      <a:pt x="8672" y="1103"/>
                      <a:pt x="8655" y="1103"/>
                      <a:pt x="8639" y="1087"/>
                    </a:cubicBezTo>
                    <a:cubicBezTo>
                      <a:pt x="8639" y="1070"/>
                      <a:pt x="8655" y="1070"/>
                      <a:pt x="8639" y="1053"/>
                    </a:cubicBezTo>
                    <a:close/>
                    <a:moveTo>
                      <a:pt x="7954" y="686"/>
                    </a:moveTo>
                    <a:cubicBezTo>
                      <a:pt x="7954" y="652"/>
                      <a:pt x="7954" y="635"/>
                      <a:pt x="7937" y="619"/>
                    </a:cubicBezTo>
                    <a:cubicBezTo>
                      <a:pt x="7920" y="635"/>
                      <a:pt x="7904" y="619"/>
                      <a:pt x="7904" y="619"/>
                    </a:cubicBezTo>
                    <a:cubicBezTo>
                      <a:pt x="7904" y="635"/>
                      <a:pt x="7904" y="652"/>
                      <a:pt x="7887" y="669"/>
                    </a:cubicBezTo>
                    <a:cubicBezTo>
                      <a:pt x="7920" y="669"/>
                      <a:pt x="7920" y="702"/>
                      <a:pt x="7954" y="686"/>
                    </a:cubicBezTo>
                    <a:close/>
                    <a:moveTo>
                      <a:pt x="8204" y="736"/>
                    </a:moveTo>
                    <a:cubicBezTo>
                      <a:pt x="8188" y="752"/>
                      <a:pt x="8188" y="752"/>
                      <a:pt x="8154" y="752"/>
                    </a:cubicBezTo>
                    <a:lnTo>
                      <a:pt x="8154" y="819"/>
                    </a:lnTo>
                    <a:cubicBezTo>
                      <a:pt x="8188" y="819"/>
                      <a:pt x="8188" y="786"/>
                      <a:pt x="8221" y="803"/>
                    </a:cubicBezTo>
                    <a:cubicBezTo>
                      <a:pt x="8238" y="769"/>
                      <a:pt x="8204" y="769"/>
                      <a:pt x="8204" y="752"/>
                    </a:cubicBezTo>
                    <a:cubicBezTo>
                      <a:pt x="8221" y="752"/>
                      <a:pt x="8221" y="736"/>
                      <a:pt x="8204" y="736"/>
                    </a:cubicBezTo>
                    <a:close/>
                    <a:moveTo>
                      <a:pt x="7787" y="1120"/>
                    </a:moveTo>
                    <a:cubicBezTo>
                      <a:pt x="7753" y="1103"/>
                      <a:pt x="7736" y="1120"/>
                      <a:pt x="7736" y="1153"/>
                    </a:cubicBezTo>
                    <a:lnTo>
                      <a:pt x="7787" y="1153"/>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0"/>
              <p:cNvSpPr/>
              <p:nvPr/>
            </p:nvSpPr>
            <p:spPr>
              <a:xfrm>
                <a:off x="4484950" y="4125025"/>
                <a:ext cx="1085379" cy="557835"/>
              </a:xfrm>
              <a:custGeom>
                <a:avLst/>
                <a:gdLst/>
                <a:ahLst/>
                <a:cxnLst/>
                <a:rect l="l" t="t" r="r" b="b"/>
                <a:pathLst>
                  <a:path w="12649" h="6501" extrusionOk="0">
                    <a:moveTo>
                      <a:pt x="5113" y="3693"/>
                    </a:moveTo>
                    <a:cubicBezTo>
                      <a:pt x="5096" y="3677"/>
                      <a:pt x="5096" y="3660"/>
                      <a:pt x="5079" y="3643"/>
                    </a:cubicBezTo>
                    <a:cubicBezTo>
                      <a:pt x="5079" y="3660"/>
                      <a:pt x="5079" y="3677"/>
                      <a:pt x="5079" y="3693"/>
                    </a:cubicBezTo>
                    <a:cubicBezTo>
                      <a:pt x="5096" y="3693"/>
                      <a:pt x="5113" y="3693"/>
                      <a:pt x="5113" y="3693"/>
                    </a:cubicBezTo>
                    <a:close/>
                    <a:moveTo>
                      <a:pt x="4962" y="2825"/>
                    </a:moveTo>
                    <a:cubicBezTo>
                      <a:pt x="4962" y="2825"/>
                      <a:pt x="4962" y="2825"/>
                      <a:pt x="4962" y="2825"/>
                    </a:cubicBezTo>
                    <a:cubicBezTo>
                      <a:pt x="4962" y="2808"/>
                      <a:pt x="4929" y="2808"/>
                      <a:pt x="4929" y="2791"/>
                    </a:cubicBezTo>
                    <a:cubicBezTo>
                      <a:pt x="4912" y="2791"/>
                      <a:pt x="4912" y="2808"/>
                      <a:pt x="4896" y="2808"/>
                    </a:cubicBezTo>
                    <a:cubicBezTo>
                      <a:pt x="4879" y="2825"/>
                      <a:pt x="4912" y="2825"/>
                      <a:pt x="4912" y="2841"/>
                    </a:cubicBezTo>
                    <a:cubicBezTo>
                      <a:pt x="4946" y="2825"/>
                      <a:pt x="4929" y="2808"/>
                      <a:pt x="4962" y="2825"/>
                    </a:cubicBezTo>
                    <a:close/>
                    <a:moveTo>
                      <a:pt x="5363" y="2574"/>
                    </a:moveTo>
                    <a:cubicBezTo>
                      <a:pt x="5397" y="2557"/>
                      <a:pt x="5447" y="2541"/>
                      <a:pt x="5480" y="2524"/>
                    </a:cubicBezTo>
                    <a:cubicBezTo>
                      <a:pt x="5464" y="2507"/>
                      <a:pt x="5464" y="2490"/>
                      <a:pt x="5447" y="2474"/>
                    </a:cubicBezTo>
                    <a:cubicBezTo>
                      <a:pt x="5430" y="2507"/>
                      <a:pt x="5397" y="2541"/>
                      <a:pt x="5330" y="2524"/>
                    </a:cubicBezTo>
                    <a:cubicBezTo>
                      <a:pt x="5313" y="2557"/>
                      <a:pt x="5380" y="2557"/>
                      <a:pt x="5347" y="2557"/>
                    </a:cubicBezTo>
                    <a:cubicBezTo>
                      <a:pt x="5347" y="2574"/>
                      <a:pt x="5347" y="2574"/>
                      <a:pt x="5363" y="2574"/>
                    </a:cubicBezTo>
                    <a:close/>
                    <a:moveTo>
                      <a:pt x="6466" y="2323"/>
                    </a:moveTo>
                    <a:lnTo>
                      <a:pt x="6466" y="2323"/>
                    </a:lnTo>
                    <a:cubicBezTo>
                      <a:pt x="6483" y="2307"/>
                      <a:pt x="6450" y="2273"/>
                      <a:pt x="6466" y="2256"/>
                    </a:cubicBezTo>
                    <a:cubicBezTo>
                      <a:pt x="6450" y="2256"/>
                      <a:pt x="6433" y="2290"/>
                      <a:pt x="6416" y="2290"/>
                    </a:cubicBezTo>
                    <a:cubicBezTo>
                      <a:pt x="6416" y="2323"/>
                      <a:pt x="6466" y="2290"/>
                      <a:pt x="6466" y="2323"/>
                    </a:cubicBezTo>
                    <a:close/>
                    <a:moveTo>
                      <a:pt x="7001" y="2290"/>
                    </a:moveTo>
                    <a:cubicBezTo>
                      <a:pt x="7034" y="2290"/>
                      <a:pt x="7068" y="2290"/>
                      <a:pt x="7101" y="2290"/>
                    </a:cubicBezTo>
                    <a:cubicBezTo>
                      <a:pt x="7101" y="2273"/>
                      <a:pt x="7101" y="2273"/>
                      <a:pt x="7101" y="2273"/>
                    </a:cubicBezTo>
                    <a:cubicBezTo>
                      <a:pt x="7084" y="2240"/>
                      <a:pt x="7034" y="2290"/>
                      <a:pt x="7034" y="2240"/>
                    </a:cubicBezTo>
                    <a:cubicBezTo>
                      <a:pt x="7084" y="2256"/>
                      <a:pt x="7034" y="2223"/>
                      <a:pt x="7001" y="2256"/>
                    </a:cubicBezTo>
                    <a:cubicBezTo>
                      <a:pt x="7018" y="2273"/>
                      <a:pt x="7018" y="2273"/>
                      <a:pt x="7001" y="2290"/>
                    </a:cubicBezTo>
                    <a:close/>
                    <a:moveTo>
                      <a:pt x="11897" y="1421"/>
                    </a:moveTo>
                    <a:lnTo>
                      <a:pt x="11880" y="1421"/>
                    </a:lnTo>
                    <a:cubicBezTo>
                      <a:pt x="11846" y="1404"/>
                      <a:pt x="11813" y="1438"/>
                      <a:pt x="11830" y="1471"/>
                    </a:cubicBezTo>
                    <a:cubicBezTo>
                      <a:pt x="11796" y="1488"/>
                      <a:pt x="11796" y="1454"/>
                      <a:pt x="11813" y="1421"/>
                    </a:cubicBezTo>
                    <a:cubicBezTo>
                      <a:pt x="11780" y="1421"/>
                      <a:pt x="11813" y="1471"/>
                      <a:pt x="11780" y="1454"/>
                    </a:cubicBezTo>
                    <a:cubicBezTo>
                      <a:pt x="11780" y="1505"/>
                      <a:pt x="11796" y="1538"/>
                      <a:pt x="11813" y="1588"/>
                    </a:cubicBezTo>
                    <a:cubicBezTo>
                      <a:pt x="11846" y="1555"/>
                      <a:pt x="11863" y="1538"/>
                      <a:pt x="11846" y="1488"/>
                    </a:cubicBezTo>
                    <a:cubicBezTo>
                      <a:pt x="11880" y="1488"/>
                      <a:pt x="11897" y="1488"/>
                      <a:pt x="11913" y="1488"/>
                    </a:cubicBezTo>
                    <a:cubicBezTo>
                      <a:pt x="11947" y="1505"/>
                      <a:pt x="11880" y="1454"/>
                      <a:pt x="11930" y="1454"/>
                    </a:cubicBezTo>
                    <a:cubicBezTo>
                      <a:pt x="11913" y="1438"/>
                      <a:pt x="11913" y="1421"/>
                      <a:pt x="11897" y="1421"/>
                    </a:cubicBezTo>
                    <a:close/>
                    <a:moveTo>
                      <a:pt x="10627" y="1154"/>
                    </a:moveTo>
                    <a:lnTo>
                      <a:pt x="10409" y="1104"/>
                    </a:lnTo>
                    <a:cubicBezTo>
                      <a:pt x="10426" y="1154"/>
                      <a:pt x="10443" y="1221"/>
                      <a:pt x="10443" y="1254"/>
                    </a:cubicBezTo>
                    <a:cubicBezTo>
                      <a:pt x="10476" y="1321"/>
                      <a:pt x="10526" y="1254"/>
                      <a:pt x="10543" y="1338"/>
                    </a:cubicBezTo>
                    <a:cubicBezTo>
                      <a:pt x="10560" y="1321"/>
                      <a:pt x="10577" y="1271"/>
                      <a:pt x="10543" y="1287"/>
                    </a:cubicBezTo>
                    <a:cubicBezTo>
                      <a:pt x="10560" y="1254"/>
                      <a:pt x="10577" y="1271"/>
                      <a:pt x="10627" y="1254"/>
                    </a:cubicBezTo>
                    <a:cubicBezTo>
                      <a:pt x="10627" y="1221"/>
                      <a:pt x="10643" y="1204"/>
                      <a:pt x="10660" y="1187"/>
                    </a:cubicBezTo>
                    <a:cubicBezTo>
                      <a:pt x="10660" y="1170"/>
                      <a:pt x="10643" y="1154"/>
                      <a:pt x="10627" y="1154"/>
                    </a:cubicBezTo>
                    <a:close/>
                    <a:moveTo>
                      <a:pt x="8455" y="703"/>
                    </a:moveTo>
                    <a:cubicBezTo>
                      <a:pt x="8421" y="686"/>
                      <a:pt x="8388" y="686"/>
                      <a:pt x="8338" y="669"/>
                    </a:cubicBezTo>
                    <a:cubicBezTo>
                      <a:pt x="8338" y="703"/>
                      <a:pt x="8338" y="703"/>
                      <a:pt x="8304" y="719"/>
                    </a:cubicBezTo>
                    <a:cubicBezTo>
                      <a:pt x="8287" y="703"/>
                      <a:pt x="8304" y="686"/>
                      <a:pt x="8304" y="669"/>
                    </a:cubicBezTo>
                    <a:lnTo>
                      <a:pt x="8287" y="669"/>
                    </a:lnTo>
                    <a:cubicBezTo>
                      <a:pt x="8287" y="686"/>
                      <a:pt x="8304" y="703"/>
                      <a:pt x="8271" y="719"/>
                    </a:cubicBezTo>
                    <a:cubicBezTo>
                      <a:pt x="8338" y="719"/>
                      <a:pt x="8388" y="736"/>
                      <a:pt x="8455" y="736"/>
                    </a:cubicBezTo>
                    <a:cubicBezTo>
                      <a:pt x="8455" y="719"/>
                      <a:pt x="8455" y="719"/>
                      <a:pt x="8455" y="703"/>
                    </a:cubicBezTo>
                    <a:close/>
                    <a:moveTo>
                      <a:pt x="7736" y="569"/>
                    </a:moveTo>
                    <a:lnTo>
                      <a:pt x="7736" y="569"/>
                    </a:lnTo>
                    <a:lnTo>
                      <a:pt x="7736" y="569"/>
                    </a:lnTo>
                    <a:close/>
                    <a:moveTo>
                      <a:pt x="7703" y="552"/>
                    </a:moveTo>
                    <a:lnTo>
                      <a:pt x="7669" y="552"/>
                    </a:lnTo>
                    <a:lnTo>
                      <a:pt x="7536" y="535"/>
                    </a:lnTo>
                    <a:cubicBezTo>
                      <a:pt x="7569" y="552"/>
                      <a:pt x="7569" y="586"/>
                      <a:pt x="7586" y="602"/>
                    </a:cubicBezTo>
                    <a:cubicBezTo>
                      <a:pt x="7602" y="602"/>
                      <a:pt x="7636" y="569"/>
                      <a:pt x="7636" y="619"/>
                    </a:cubicBezTo>
                    <a:cubicBezTo>
                      <a:pt x="7669" y="602"/>
                      <a:pt x="7686" y="586"/>
                      <a:pt x="7703" y="552"/>
                    </a:cubicBezTo>
                    <a:close/>
                    <a:moveTo>
                      <a:pt x="6951" y="435"/>
                    </a:moveTo>
                    <a:lnTo>
                      <a:pt x="6917" y="419"/>
                    </a:lnTo>
                    <a:cubicBezTo>
                      <a:pt x="6934" y="452"/>
                      <a:pt x="6951" y="435"/>
                      <a:pt x="6951" y="435"/>
                    </a:cubicBezTo>
                    <a:close/>
                    <a:moveTo>
                      <a:pt x="6032" y="285"/>
                    </a:moveTo>
                    <a:lnTo>
                      <a:pt x="5948" y="268"/>
                    </a:lnTo>
                    <a:lnTo>
                      <a:pt x="5932" y="285"/>
                    </a:lnTo>
                    <a:cubicBezTo>
                      <a:pt x="5948" y="302"/>
                      <a:pt x="5965" y="335"/>
                      <a:pt x="5998" y="335"/>
                    </a:cubicBezTo>
                    <a:cubicBezTo>
                      <a:pt x="6015" y="318"/>
                      <a:pt x="5998" y="285"/>
                      <a:pt x="6032" y="285"/>
                    </a:cubicBezTo>
                    <a:close/>
                    <a:moveTo>
                      <a:pt x="5146" y="168"/>
                    </a:moveTo>
                    <a:cubicBezTo>
                      <a:pt x="5096" y="168"/>
                      <a:pt x="5063" y="168"/>
                      <a:pt x="5029" y="151"/>
                    </a:cubicBezTo>
                    <a:cubicBezTo>
                      <a:pt x="5029" y="168"/>
                      <a:pt x="5013" y="168"/>
                      <a:pt x="5013" y="168"/>
                    </a:cubicBezTo>
                    <a:cubicBezTo>
                      <a:pt x="4996" y="185"/>
                      <a:pt x="5096" y="168"/>
                      <a:pt x="5130" y="201"/>
                    </a:cubicBezTo>
                    <a:cubicBezTo>
                      <a:pt x="5146" y="201"/>
                      <a:pt x="5146" y="185"/>
                      <a:pt x="5146" y="168"/>
                    </a:cubicBezTo>
                    <a:close/>
                    <a:moveTo>
                      <a:pt x="4862" y="134"/>
                    </a:moveTo>
                    <a:lnTo>
                      <a:pt x="4846" y="134"/>
                    </a:lnTo>
                    <a:cubicBezTo>
                      <a:pt x="4846" y="151"/>
                      <a:pt x="4862" y="151"/>
                      <a:pt x="4862" y="134"/>
                    </a:cubicBezTo>
                    <a:close/>
                    <a:moveTo>
                      <a:pt x="4027" y="51"/>
                    </a:moveTo>
                    <a:cubicBezTo>
                      <a:pt x="3910" y="51"/>
                      <a:pt x="3810" y="51"/>
                      <a:pt x="3709" y="34"/>
                    </a:cubicBezTo>
                    <a:cubicBezTo>
                      <a:pt x="3709" y="51"/>
                      <a:pt x="3709" y="51"/>
                      <a:pt x="3709" y="51"/>
                    </a:cubicBezTo>
                    <a:cubicBezTo>
                      <a:pt x="3726" y="34"/>
                      <a:pt x="3726" y="68"/>
                      <a:pt x="3759" y="51"/>
                    </a:cubicBezTo>
                    <a:cubicBezTo>
                      <a:pt x="3759" y="101"/>
                      <a:pt x="3743" y="101"/>
                      <a:pt x="3743" y="134"/>
                    </a:cubicBezTo>
                    <a:cubicBezTo>
                      <a:pt x="3726" y="134"/>
                      <a:pt x="3726" y="101"/>
                      <a:pt x="3709" y="84"/>
                    </a:cubicBezTo>
                    <a:cubicBezTo>
                      <a:pt x="3693" y="101"/>
                      <a:pt x="3693" y="118"/>
                      <a:pt x="3676" y="134"/>
                    </a:cubicBezTo>
                    <a:cubicBezTo>
                      <a:pt x="3676" y="134"/>
                      <a:pt x="3676" y="118"/>
                      <a:pt x="3659" y="118"/>
                    </a:cubicBezTo>
                    <a:cubicBezTo>
                      <a:pt x="3659" y="84"/>
                      <a:pt x="3693" y="68"/>
                      <a:pt x="3642" y="84"/>
                    </a:cubicBezTo>
                    <a:cubicBezTo>
                      <a:pt x="3642" y="68"/>
                      <a:pt x="3659" y="51"/>
                      <a:pt x="3659" y="34"/>
                    </a:cubicBezTo>
                    <a:lnTo>
                      <a:pt x="3642" y="34"/>
                    </a:lnTo>
                    <a:cubicBezTo>
                      <a:pt x="3642" y="51"/>
                      <a:pt x="3626" y="51"/>
                      <a:pt x="3626" y="51"/>
                    </a:cubicBezTo>
                    <a:cubicBezTo>
                      <a:pt x="3626" y="34"/>
                      <a:pt x="3626" y="34"/>
                      <a:pt x="3626" y="34"/>
                    </a:cubicBezTo>
                    <a:cubicBezTo>
                      <a:pt x="3592" y="34"/>
                      <a:pt x="3559" y="34"/>
                      <a:pt x="3526" y="34"/>
                    </a:cubicBezTo>
                    <a:cubicBezTo>
                      <a:pt x="3526" y="34"/>
                      <a:pt x="3526" y="51"/>
                      <a:pt x="3526" y="51"/>
                    </a:cubicBezTo>
                    <a:cubicBezTo>
                      <a:pt x="3509" y="51"/>
                      <a:pt x="3492" y="34"/>
                      <a:pt x="3475" y="34"/>
                    </a:cubicBezTo>
                    <a:lnTo>
                      <a:pt x="3459" y="18"/>
                    </a:lnTo>
                    <a:cubicBezTo>
                      <a:pt x="3459" y="34"/>
                      <a:pt x="3459" y="34"/>
                      <a:pt x="3459" y="51"/>
                    </a:cubicBezTo>
                    <a:cubicBezTo>
                      <a:pt x="3392" y="34"/>
                      <a:pt x="3358" y="18"/>
                      <a:pt x="3308" y="18"/>
                    </a:cubicBezTo>
                    <a:cubicBezTo>
                      <a:pt x="3325" y="68"/>
                      <a:pt x="3292" y="118"/>
                      <a:pt x="3258" y="68"/>
                    </a:cubicBezTo>
                    <a:cubicBezTo>
                      <a:pt x="3258" y="101"/>
                      <a:pt x="3225" y="118"/>
                      <a:pt x="3191" y="151"/>
                    </a:cubicBezTo>
                    <a:cubicBezTo>
                      <a:pt x="3208" y="168"/>
                      <a:pt x="3258" y="201"/>
                      <a:pt x="3275" y="185"/>
                    </a:cubicBezTo>
                    <a:cubicBezTo>
                      <a:pt x="3292" y="235"/>
                      <a:pt x="3342" y="268"/>
                      <a:pt x="3342" y="318"/>
                    </a:cubicBezTo>
                    <a:cubicBezTo>
                      <a:pt x="3358" y="318"/>
                      <a:pt x="3342" y="285"/>
                      <a:pt x="3358" y="285"/>
                    </a:cubicBezTo>
                    <a:cubicBezTo>
                      <a:pt x="3292" y="268"/>
                      <a:pt x="3409" y="218"/>
                      <a:pt x="3358" y="201"/>
                    </a:cubicBezTo>
                    <a:cubicBezTo>
                      <a:pt x="3375" y="168"/>
                      <a:pt x="3409" y="185"/>
                      <a:pt x="3425" y="201"/>
                    </a:cubicBezTo>
                    <a:cubicBezTo>
                      <a:pt x="3442" y="185"/>
                      <a:pt x="3425" y="151"/>
                      <a:pt x="3475" y="168"/>
                    </a:cubicBezTo>
                    <a:cubicBezTo>
                      <a:pt x="3442" y="201"/>
                      <a:pt x="3442" y="251"/>
                      <a:pt x="3425" y="285"/>
                    </a:cubicBezTo>
                    <a:cubicBezTo>
                      <a:pt x="3425" y="302"/>
                      <a:pt x="3492" y="285"/>
                      <a:pt x="3459" y="302"/>
                    </a:cubicBezTo>
                    <a:cubicBezTo>
                      <a:pt x="3442" y="318"/>
                      <a:pt x="3475" y="302"/>
                      <a:pt x="3475" y="285"/>
                    </a:cubicBezTo>
                    <a:cubicBezTo>
                      <a:pt x="3526" y="318"/>
                      <a:pt x="3509" y="402"/>
                      <a:pt x="3576" y="402"/>
                    </a:cubicBezTo>
                    <a:cubicBezTo>
                      <a:pt x="3576" y="419"/>
                      <a:pt x="3526" y="452"/>
                      <a:pt x="3576" y="435"/>
                    </a:cubicBezTo>
                    <a:cubicBezTo>
                      <a:pt x="3576" y="469"/>
                      <a:pt x="3559" y="469"/>
                      <a:pt x="3542" y="485"/>
                    </a:cubicBezTo>
                    <a:cubicBezTo>
                      <a:pt x="3526" y="485"/>
                      <a:pt x="3526" y="485"/>
                      <a:pt x="3526" y="485"/>
                    </a:cubicBezTo>
                    <a:cubicBezTo>
                      <a:pt x="3509" y="485"/>
                      <a:pt x="3559" y="519"/>
                      <a:pt x="3576" y="519"/>
                    </a:cubicBezTo>
                    <a:cubicBezTo>
                      <a:pt x="3559" y="502"/>
                      <a:pt x="3559" y="485"/>
                      <a:pt x="3559" y="485"/>
                    </a:cubicBezTo>
                    <a:cubicBezTo>
                      <a:pt x="3576" y="485"/>
                      <a:pt x="3576" y="485"/>
                      <a:pt x="3592" y="485"/>
                    </a:cubicBezTo>
                    <a:cubicBezTo>
                      <a:pt x="3576" y="519"/>
                      <a:pt x="3576" y="586"/>
                      <a:pt x="3626" y="602"/>
                    </a:cubicBezTo>
                    <a:cubicBezTo>
                      <a:pt x="3576" y="636"/>
                      <a:pt x="3609" y="669"/>
                      <a:pt x="3659" y="686"/>
                    </a:cubicBezTo>
                    <a:cubicBezTo>
                      <a:pt x="3676" y="636"/>
                      <a:pt x="3693" y="602"/>
                      <a:pt x="3642" y="586"/>
                    </a:cubicBezTo>
                    <a:cubicBezTo>
                      <a:pt x="3659" y="569"/>
                      <a:pt x="3693" y="602"/>
                      <a:pt x="3693" y="535"/>
                    </a:cubicBezTo>
                    <a:cubicBezTo>
                      <a:pt x="3693" y="535"/>
                      <a:pt x="3709" y="552"/>
                      <a:pt x="3709" y="552"/>
                    </a:cubicBezTo>
                    <a:cubicBezTo>
                      <a:pt x="3709" y="602"/>
                      <a:pt x="3659" y="619"/>
                      <a:pt x="3726" y="652"/>
                    </a:cubicBezTo>
                    <a:cubicBezTo>
                      <a:pt x="3709" y="619"/>
                      <a:pt x="3726" y="552"/>
                      <a:pt x="3743" y="519"/>
                    </a:cubicBezTo>
                    <a:cubicBezTo>
                      <a:pt x="3743" y="485"/>
                      <a:pt x="3693" y="519"/>
                      <a:pt x="3709" y="485"/>
                    </a:cubicBezTo>
                    <a:cubicBezTo>
                      <a:pt x="3676" y="485"/>
                      <a:pt x="3709" y="519"/>
                      <a:pt x="3709" y="535"/>
                    </a:cubicBezTo>
                    <a:cubicBezTo>
                      <a:pt x="3709" y="535"/>
                      <a:pt x="3693" y="519"/>
                      <a:pt x="3693" y="502"/>
                    </a:cubicBezTo>
                    <a:cubicBezTo>
                      <a:pt x="3693" y="452"/>
                      <a:pt x="3743" y="452"/>
                      <a:pt x="3759" y="452"/>
                    </a:cubicBezTo>
                    <a:cubicBezTo>
                      <a:pt x="3776" y="419"/>
                      <a:pt x="3793" y="385"/>
                      <a:pt x="3810" y="385"/>
                    </a:cubicBezTo>
                    <a:cubicBezTo>
                      <a:pt x="3776" y="385"/>
                      <a:pt x="3776" y="352"/>
                      <a:pt x="3793" y="302"/>
                    </a:cubicBezTo>
                    <a:cubicBezTo>
                      <a:pt x="3793" y="251"/>
                      <a:pt x="3843" y="335"/>
                      <a:pt x="3843" y="285"/>
                    </a:cubicBezTo>
                    <a:cubicBezTo>
                      <a:pt x="3860" y="285"/>
                      <a:pt x="3860" y="302"/>
                      <a:pt x="3876" y="302"/>
                    </a:cubicBezTo>
                    <a:cubicBezTo>
                      <a:pt x="3876" y="318"/>
                      <a:pt x="3843" y="318"/>
                      <a:pt x="3860" y="352"/>
                    </a:cubicBezTo>
                    <a:cubicBezTo>
                      <a:pt x="3893" y="335"/>
                      <a:pt x="3860" y="352"/>
                      <a:pt x="3860" y="385"/>
                    </a:cubicBezTo>
                    <a:cubicBezTo>
                      <a:pt x="3910" y="402"/>
                      <a:pt x="3927" y="419"/>
                      <a:pt x="3943" y="485"/>
                    </a:cubicBezTo>
                    <a:cubicBezTo>
                      <a:pt x="3960" y="469"/>
                      <a:pt x="3960" y="469"/>
                      <a:pt x="3977" y="452"/>
                    </a:cubicBezTo>
                    <a:cubicBezTo>
                      <a:pt x="3993" y="452"/>
                      <a:pt x="3993" y="485"/>
                      <a:pt x="3993" y="502"/>
                    </a:cubicBezTo>
                    <a:cubicBezTo>
                      <a:pt x="4044" y="502"/>
                      <a:pt x="4077" y="502"/>
                      <a:pt x="4094" y="552"/>
                    </a:cubicBezTo>
                    <a:cubicBezTo>
                      <a:pt x="4127" y="519"/>
                      <a:pt x="4177" y="502"/>
                      <a:pt x="4177" y="435"/>
                    </a:cubicBezTo>
                    <a:cubicBezTo>
                      <a:pt x="4177" y="419"/>
                      <a:pt x="4177" y="419"/>
                      <a:pt x="4160" y="419"/>
                    </a:cubicBezTo>
                    <a:cubicBezTo>
                      <a:pt x="4160" y="419"/>
                      <a:pt x="4160" y="419"/>
                      <a:pt x="4160" y="419"/>
                    </a:cubicBezTo>
                    <a:cubicBezTo>
                      <a:pt x="4077" y="485"/>
                      <a:pt x="4077" y="419"/>
                      <a:pt x="4094" y="352"/>
                    </a:cubicBezTo>
                    <a:lnTo>
                      <a:pt x="4144" y="352"/>
                    </a:lnTo>
                    <a:cubicBezTo>
                      <a:pt x="4144" y="368"/>
                      <a:pt x="4144" y="385"/>
                      <a:pt x="4160" y="419"/>
                    </a:cubicBezTo>
                    <a:cubicBezTo>
                      <a:pt x="4177" y="419"/>
                      <a:pt x="4177" y="385"/>
                      <a:pt x="4211" y="402"/>
                    </a:cubicBezTo>
                    <a:cubicBezTo>
                      <a:pt x="4177" y="368"/>
                      <a:pt x="4211" y="352"/>
                      <a:pt x="4227" y="368"/>
                    </a:cubicBezTo>
                    <a:cubicBezTo>
                      <a:pt x="4227" y="318"/>
                      <a:pt x="4244" y="218"/>
                      <a:pt x="4311" y="201"/>
                    </a:cubicBezTo>
                    <a:cubicBezTo>
                      <a:pt x="4311" y="151"/>
                      <a:pt x="4261" y="151"/>
                      <a:pt x="4261" y="118"/>
                    </a:cubicBezTo>
                    <a:cubicBezTo>
                      <a:pt x="4244" y="134"/>
                      <a:pt x="4227" y="151"/>
                      <a:pt x="4211" y="168"/>
                    </a:cubicBezTo>
                    <a:cubicBezTo>
                      <a:pt x="4194" y="168"/>
                      <a:pt x="4194" y="151"/>
                      <a:pt x="4177" y="134"/>
                    </a:cubicBezTo>
                    <a:cubicBezTo>
                      <a:pt x="4160" y="134"/>
                      <a:pt x="4127" y="151"/>
                      <a:pt x="4110" y="201"/>
                    </a:cubicBezTo>
                    <a:cubicBezTo>
                      <a:pt x="4094" y="201"/>
                      <a:pt x="4094" y="185"/>
                      <a:pt x="4060" y="185"/>
                    </a:cubicBezTo>
                    <a:cubicBezTo>
                      <a:pt x="4077" y="235"/>
                      <a:pt x="3993" y="251"/>
                      <a:pt x="3943" y="285"/>
                    </a:cubicBezTo>
                    <a:cubicBezTo>
                      <a:pt x="3943" y="268"/>
                      <a:pt x="3943" y="251"/>
                      <a:pt x="3943" y="251"/>
                    </a:cubicBezTo>
                    <a:cubicBezTo>
                      <a:pt x="3943" y="218"/>
                      <a:pt x="3927" y="251"/>
                      <a:pt x="3910" y="251"/>
                    </a:cubicBezTo>
                    <a:cubicBezTo>
                      <a:pt x="3943" y="251"/>
                      <a:pt x="3927" y="268"/>
                      <a:pt x="3927" y="285"/>
                    </a:cubicBezTo>
                    <a:cubicBezTo>
                      <a:pt x="3893" y="318"/>
                      <a:pt x="3876" y="218"/>
                      <a:pt x="3860" y="251"/>
                    </a:cubicBezTo>
                    <a:cubicBezTo>
                      <a:pt x="3843" y="218"/>
                      <a:pt x="3893" y="168"/>
                      <a:pt x="3826" y="168"/>
                    </a:cubicBezTo>
                    <a:cubicBezTo>
                      <a:pt x="3860" y="168"/>
                      <a:pt x="3860" y="118"/>
                      <a:pt x="3876" y="118"/>
                    </a:cubicBezTo>
                    <a:cubicBezTo>
                      <a:pt x="3910" y="118"/>
                      <a:pt x="3893" y="168"/>
                      <a:pt x="3893" y="185"/>
                    </a:cubicBezTo>
                    <a:cubicBezTo>
                      <a:pt x="3893" y="168"/>
                      <a:pt x="3910" y="168"/>
                      <a:pt x="3927" y="168"/>
                    </a:cubicBezTo>
                    <a:cubicBezTo>
                      <a:pt x="3927" y="134"/>
                      <a:pt x="3910" y="134"/>
                      <a:pt x="3910" y="118"/>
                    </a:cubicBezTo>
                    <a:cubicBezTo>
                      <a:pt x="3927" y="151"/>
                      <a:pt x="3943" y="101"/>
                      <a:pt x="3960" y="118"/>
                    </a:cubicBezTo>
                    <a:cubicBezTo>
                      <a:pt x="3977" y="118"/>
                      <a:pt x="3960" y="68"/>
                      <a:pt x="3977" y="68"/>
                    </a:cubicBezTo>
                    <a:cubicBezTo>
                      <a:pt x="3993" y="68"/>
                      <a:pt x="3993" y="84"/>
                      <a:pt x="4010" y="84"/>
                    </a:cubicBezTo>
                    <a:cubicBezTo>
                      <a:pt x="4010" y="84"/>
                      <a:pt x="4027" y="68"/>
                      <a:pt x="4027" y="51"/>
                    </a:cubicBezTo>
                    <a:close/>
                    <a:moveTo>
                      <a:pt x="3041" y="1"/>
                    </a:moveTo>
                    <a:cubicBezTo>
                      <a:pt x="3058" y="18"/>
                      <a:pt x="3058" y="34"/>
                      <a:pt x="3074" y="34"/>
                    </a:cubicBezTo>
                    <a:cubicBezTo>
                      <a:pt x="3008" y="84"/>
                      <a:pt x="3008" y="168"/>
                      <a:pt x="2957" y="251"/>
                    </a:cubicBezTo>
                    <a:cubicBezTo>
                      <a:pt x="2941" y="285"/>
                      <a:pt x="2974" y="285"/>
                      <a:pt x="2957" y="318"/>
                    </a:cubicBezTo>
                    <a:cubicBezTo>
                      <a:pt x="3008" y="318"/>
                      <a:pt x="3024" y="368"/>
                      <a:pt x="3058" y="368"/>
                    </a:cubicBezTo>
                    <a:lnTo>
                      <a:pt x="3058" y="318"/>
                    </a:lnTo>
                    <a:cubicBezTo>
                      <a:pt x="3125" y="352"/>
                      <a:pt x="3108" y="318"/>
                      <a:pt x="3158" y="368"/>
                    </a:cubicBezTo>
                    <a:cubicBezTo>
                      <a:pt x="3175" y="335"/>
                      <a:pt x="3241" y="352"/>
                      <a:pt x="3241" y="318"/>
                    </a:cubicBezTo>
                    <a:cubicBezTo>
                      <a:pt x="3258" y="318"/>
                      <a:pt x="3258" y="335"/>
                      <a:pt x="3275" y="335"/>
                    </a:cubicBezTo>
                    <a:cubicBezTo>
                      <a:pt x="3241" y="352"/>
                      <a:pt x="3241" y="368"/>
                      <a:pt x="3241" y="385"/>
                    </a:cubicBezTo>
                    <a:cubicBezTo>
                      <a:pt x="3292" y="368"/>
                      <a:pt x="3308" y="419"/>
                      <a:pt x="3308" y="452"/>
                    </a:cubicBezTo>
                    <a:cubicBezTo>
                      <a:pt x="3292" y="469"/>
                      <a:pt x="3258" y="452"/>
                      <a:pt x="3275" y="502"/>
                    </a:cubicBezTo>
                    <a:cubicBezTo>
                      <a:pt x="3292" y="502"/>
                      <a:pt x="3292" y="485"/>
                      <a:pt x="3292" y="485"/>
                    </a:cubicBezTo>
                    <a:cubicBezTo>
                      <a:pt x="3308" y="469"/>
                      <a:pt x="3308" y="552"/>
                      <a:pt x="3292" y="552"/>
                    </a:cubicBezTo>
                    <a:cubicBezTo>
                      <a:pt x="3308" y="586"/>
                      <a:pt x="3342" y="586"/>
                      <a:pt x="3358" y="619"/>
                    </a:cubicBezTo>
                    <a:cubicBezTo>
                      <a:pt x="3275" y="669"/>
                      <a:pt x="3225" y="569"/>
                      <a:pt x="3191" y="602"/>
                    </a:cubicBezTo>
                    <a:cubicBezTo>
                      <a:pt x="3191" y="619"/>
                      <a:pt x="3191" y="602"/>
                      <a:pt x="3208" y="602"/>
                    </a:cubicBezTo>
                    <a:cubicBezTo>
                      <a:pt x="3191" y="652"/>
                      <a:pt x="3175" y="586"/>
                      <a:pt x="3158" y="619"/>
                    </a:cubicBezTo>
                    <a:cubicBezTo>
                      <a:pt x="3158" y="586"/>
                      <a:pt x="3175" y="586"/>
                      <a:pt x="3158" y="569"/>
                    </a:cubicBezTo>
                    <a:cubicBezTo>
                      <a:pt x="3141" y="569"/>
                      <a:pt x="3141" y="586"/>
                      <a:pt x="3158" y="602"/>
                    </a:cubicBezTo>
                    <a:cubicBezTo>
                      <a:pt x="3141" y="586"/>
                      <a:pt x="3108" y="586"/>
                      <a:pt x="3091" y="586"/>
                    </a:cubicBezTo>
                    <a:cubicBezTo>
                      <a:pt x="3091" y="552"/>
                      <a:pt x="3108" y="552"/>
                      <a:pt x="3108" y="519"/>
                    </a:cubicBezTo>
                    <a:cubicBezTo>
                      <a:pt x="3074" y="519"/>
                      <a:pt x="3074" y="502"/>
                      <a:pt x="3058" y="502"/>
                    </a:cubicBezTo>
                    <a:cubicBezTo>
                      <a:pt x="3058" y="485"/>
                      <a:pt x="3074" y="485"/>
                      <a:pt x="3074" y="452"/>
                    </a:cubicBezTo>
                    <a:cubicBezTo>
                      <a:pt x="3058" y="402"/>
                      <a:pt x="3041" y="452"/>
                      <a:pt x="3008" y="419"/>
                    </a:cubicBezTo>
                    <a:cubicBezTo>
                      <a:pt x="2991" y="452"/>
                      <a:pt x="2974" y="435"/>
                      <a:pt x="2991" y="502"/>
                    </a:cubicBezTo>
                    <a:cubicBezTo>
                      <a:pt x="2957" y="485"/>
                      <a:pt x="2941" y="452"/>
                      <a:pt x="2941" y="419"/>
                    </a:cubicBezTo>
                    <a:cubicBezTo>
                      <a:pt x="2924" y="419"/>
                      <a:pt x="2891" y="435"/>
                      <a:pt x="2891" y="402"/>
                    </a:cubicBezTo>
                    <a:cubicBezTo>
                      <a:pt x="2891" y="469"/>
                      <a:pt x="2840" y="535"/>
                      <a:pt x="2857" y="636"/>
                    </a:cubicBezTo>
                    <a:cubicBezTo>
                      <a:pt x="2891" y="619"/>
                      <a:pt x="2874" y="652"/>
                      <a:pt x="2907" y="636"/>
                    </a:cubicBezTo>
                    <a:cubicBezTo>
                      <a:pt x="2924" y="686"/>
                      <a:pt x="2874" y="652"/>
                      <a:pt x="2891" y="686"/>
                    </a:cubicBezTo>
                    <a:cubicBezTo>
                      <a:pt x="2907" y="686"/>
                      <a:pt x="2924" y="686"/>
                      <a:pt x="2907" y="652"/>
                    </a:cubicBezTo>
                    <a:cubicBezTo>
                      <a:pt x="3008" y="669"/>
                      <a:pt x="3125" y="753"/>
                      <a:pt x="3058" y="820"/>
                    </a:cubicBezTo>
                    <a:cubicBezTo>
                      <a:pt x="3058" y="820"/>
                      <a:pt x="3058" y="803"/>
                      <a:pt x="3041" y="803"/>
                    </a:cubicBezTo>
                    <a:cubicBezTo>
                      <a:pt x="3041" y="803"/>
                      <a:pt x="3024" y="803"/>
                      <a:pt x="3024" y="803"/>
                    </a:cubicBezTo>
                    <a:cubicBezTo>
                      <a:pt x="3058" y="870"/>
                      <a:pt x="3041" y="870"/>
                      <a:pt x="3024" y="920"/>
                    </a:cubicBezTo>
                    <a:cubicBezTo>
                      <a:pt x="3058" y="920"/>
                      <a:pt x="3091" y="953"/>
                      <a:pt x="3125" y="937"/>
                    </a:cubicBezTo>
                    <a:cubicBezTo>
                      <a:pt x="3125" y="970"/>
                      <a:pt x="3074" y="970"/>
                      <a:pt x="3074" y="1003"/>
                    </a:cubicBezTo>
                    <a:cubicBezTo>
                      <a:pt x="3058" y="1003"/>
                      <a:pt x="3074" y="987"/>
                      <a:pt x="3074" y="987"/>
                    </a:cubicBezTo>
                    <a:cubicBezTo>
                      <a:pt x="3041" y="953"/>
                      <a:pt x="2974" y="970"/>
                      <a:pt x="2991" y="1020"/>
                    </a:cubicBezTo>
                    <a:cubicBezTo>
                      <a:pt x="2957" y="1020"/>
                      <a:pt x="2974" y="970"/>
                      <a:pt x="2941" y="970"/>
                    </a:cubicBezTo>
                    <a:cubicBezTo>
                      <a:pt x="2924" y="987"/>
                      <a:pt x="2924" y="1020"/>
                      <a:pt x="2924" y="1053"/>
                    </a:cubicBezTo>
                    <a:cubicBezTo>
                      <a:pt x="2941" y="1070"/>
                      <a:pt x="2974" y="1037"/>
                      <a:pt x="2957" y="1087"/>
                    </a:cubicBezTo>
                    <a:cubicBezTo>
                      <a:pt x="2991" y="1037"/>
                      <a:pt x="2991" y="1087"/>
                      <a:pt x="3041" y="1087"/>
                    </a:cubicBezTo>
                    <a:cubicBezTo>
                      <a:pt x="3058" y="1104"/>
                      <a:pt x="3058" y="1154"/>
                      <a:pt x="3074" y="1187"/>
                    </a:cubicBezTo>
                    <a:cubicBezTo>
                      <a:pt x="3074" y="1204"/>
                      <a:pt x="3024" y="1204"/>
                      <a:pt x="3024" y="1237"/>
                    </a:cubicBezTo>
                    <a:cubicBezTo>
                      <a:pt x="3041" y="1237"/>
                      <a:pt x="3041" y="1221"/>
                      <a:pt x="3058" y="1221"/>
                    </a:cubicBezTo>
                    <a:cubicBezTo>
                      <a:pt x="3058" y="1237"/>
                      <a:pt x="3058" y="1237"/>
                      <a:pt x="3058" y="1254"/>
                    </a:cubicBezTo>
                    <a:cubicBezTo>
                      <a:pt x="3058" y="1271"/>
                      <a:pt x="3024" y="1237"/>
                      <a:pt x="3041" y="1287"/>
                    </a:cubicBezTo>
                    <a:cubicBezTo>
                      <a:pt x="3058" y="1287"/>
                      <a:pt x="3058" y="1254"/>
                      <a:pt x="3091" y="1271"/>
                    </a:cubicBezTo>
                    <a:cubicBezTo>
                      <a:pt x="3091" y="1304"/>
                      <a:pt x="3041" y="1287"/>
                      <a:pt x="3041" y="1321"/>
                    </a:cubicBezTo>
                    <a:cubicBezTo>
                      <a:pt x="3041" y="1354"/>
                      <a:pt x="3058" y="1287"/>
                      <a:pt x="3058" y="1321"/>
                    </a:cubicBezTo>
                    <a:cubicBezTo>
                      <a:pt x="3074" y="1321"/>
                      <a:pt x="3058" y="1304"/>
                      <a:pt x="3074" y="1287"/>
                    </a:cubicBezTo>
                    <a:cubicBezTo>
                      <a:pt x="3125" y="1304"/>
                      <a:pt x="3108" y="1321"/>
                      <a:pt x="3108" y="1371"/>
                    </a:cubicBezTo>
                    <a:cubicBezTo>
                      <a:pt x="3074" y="1321"/>
                      <a:pt x="3058" y="1438"/>
                      <a:pt x="3058" y="1371"/>
                    </a:cubicBezTo>
                    <a:cubicBezTo>
                      <a:pt x="3024" y="1388"/>
                      <a:pt x="3024" y="1388"/>
                      <a:pt x="3008" y="1421"/>
                    </a:cubicBezTo>
                    <a:cubicBezTo>
                      <a:pt x="2991" y="1404"/>
                      <a:pt x="2974" y="1404"/>
                      <a:pt x="2957" y="1388"/>
                    </a:cubicBezTo>
                    <a:cubicBezTo>
                      <a:pt x="2957" y="1404"/>
                      <a:pt x="2941" y="1388"/>
                      <a:pt x="2941" y="1421"/>
                    </a:cubicBezTo>
                    <a:cubicBezTo>
                      <a:pt x="2924" y="1421"/>
                      <a:pt x="2907" y="1421"/>
                      <a:pt x="2907" y="1404"/>
                    </a:cubicBezTo>
                    <a:cubicBezTo>
                      <a:pt x="2924" y="1388"/>
                      <a:pt x="2957" y="1371"/>
                      <a:pt x="2957" y="1304"/>
                    </a:cubicBezTo>
                    <a:cubicBezTo>
                      <a:pt x="2924" y="1304"/>
                      <a:pt x="2924" y="1338"/>
                      <a:pt x="2941" y="1354"/>
                    </a:cubicBezTo>
                    <a:cubicBezTo>
                      <a:pt x="2891" y="1338"/>
                      <a:pt x="2857" y="1271"/>
                      <a:pt x="2857" y="1237"/>
                    </a:cubicBezTo>
                    <a:cubicBezTo>
                      <a:pt x="2840" y="1237"/>
                      <a:pt x="2824" y="1287"/>
                      <a:pt x="2807" y="1254"/>
                    </a:cubicBezTo>
                    <a:cubicBezTo>
                      <a:pt x="2790" y="1271"/>
                      <a:pt x="2757" y="1304"/>
                      <a:pt x="2724" y="1321"/>
                    </a:cubicBezTo>
                    <a:cubicBezTo>
                      <a:pt x="2707" y="1321"/>
                      <a:pt x="2757" y="1271"/>
                      <a:pt x="2724" y="1304"/>
                    </a:cubicBezTo>
                    <a:cubicBezTo>
                      <a:pt x="2707" y="1254"/>
                      <a:pt x="2707" y="1388"/>
                      <a:pt x="2673" y="1304"/>
                    </a:cubicBezTo>
                    <a:cubicBezTo>
                      <a:pt x="2657" y="1321"/>
                      <a:pt x="2690" y="1338"/>
                      <a:pt x="2673" y="1371"/>
                    </a:cubicBezTo>
                    <a:cubicBezTo>
                      <a:pt x="2657" y="1304"/>
                      <a:pt x="2607" y="1371"/>
                      <a:pt x="2556" y="1338"/>
                    </a:cubicBezTo>
                    <a:cubicBezTo>
                      <a:pt x="2540" y="1371"/>
                      <a:pt x="2556" y="1404"/>
                      <a:pt x="2540" y="1438"/>
                    </a:cubicBezTo>
                    <a:cubicBezTo>
                      <a:pt x="2506" y="1438"/>
                      <a:pt x="2573" y="1404"/>
                      <a:pt x="2540" y="1404"/>
                    </a:cubicBezTo>
                    <a:cubicBezTo>
                      <a:pt x="2506" y="1404"/>
                      <a:pt x="2506" y="1454"/>
                      <a:pt x="2523" y="1454"/>
                    </a:cubicBezTo>
                    <a:cubicBezTo>
                      <a:pt x="2523" y="1471"/>
                      <a:pt x="2490" y="1488"/>
                      <a:pt x="2473" y="1471"/>
                    </a:cubicBezTo>
                    <a:cubicBezTo>
                      <a:pt x="2456" y="1471"/>
                      <a:pt x="2490" y="1505"/>
                      <a:pt x="2490" y="1521"/>
                    </a:cubicBezTo>
                    <a:cubicBezTo>
                      <a:pt x="2439" y="1538"/>
                      <a:pt x="2439" y="1438"/>
                      <a:pt x="2439" y="1521"/>
                    </a:cubicBezTo>
                    <a:cubicBezTo>
                      <a:pt x="2406" y="1521"/>
                      <a:pt x="2439" y="1454"/>
                      <a:pt x="2406" y="1471"/>
                    </a:cubicBezTo>
                    <a:cubicBezTo>
                      <a:pt x="2423" y="1471"/>
                      <a:pt x="2439" y="1438"/>
                      <a:pt x="2423" y="1421"/>
                    </a:cubicBezTo>
                    <a:cubicBezTo>
                      <a:pt x="2423" y="1404"/>
                      <a:pt x="2439" y="1404"/>
                      <a:pt x="2439" y="1388"/>
                    </a:cubicBezTo>
                    <a:cubicBezTo>
                      <a:pt x="2439" y="1404"/>
                      <a:pt x="2456" y="1404"/>
                      <a:pt x="2473" y="1404"/>
                    </a:cubicBezTo>
                    <a:cubicBezTo>
                      <a:pt x="2456" y="1371"/>
                      <a:pt x="2423" y="1354"/>
                      <a:pt x="2439" y="1304"/>
                    </a:cubicBezTo>
                    <a:cubicBezTo>
                      <a:pt x="2423" y="1304"/>
                      <a:pt x="2423" y="1338"/>
                      <a:pt x="2389" y="1354"/>
                    </a:cubicBezTo>
                    <a:cubicBezTo>
                      <a:pt x="2439" y="1354"/>
                      <a:pt x="2406" y="1404"/>
                      <a:pt x="2406" y="1438"/>
                    </a:cubicBezTo>
                    <a:cubicBezTo>
                      <a:pt x="2406" y="1488"/>
                      <a:pt x="2373" y="1438"/>
                      <a:pt x="2373" y="1471"/>
                    </a:cubicBezTo>
                    <a:cubicBezTo>
                      <a:pt x="2339" y="1471"/>
                      <a:pt x="2339" y="1321"/>
                      <a:pt x="2406" y="1321"/>
                    </a:cubicBezTo>
                    <a:cubicBezTo>
                      <a:pt x="2389" y="1271"/>
                      <a:pt x="2306" y="1338"/>
                      <a:pt x="2339" y="1371"/>
                    </a:cubicBezTo>
                    <a:cubicBezTo>
                      <a:pt x="2323" y="1371"/>
                      <a:pt x="2323" y="1338"/>
                      <a:pt x="2306" y="1321"/>
                    </a:cubicBezTo>
                    <a:cubicBezTo>
                      <a:pt x="2323" y="1321"/>
                      <a:pt x="2339" y="1321"/>
                      <a:pt x="2306" y="1287"/>
                    </a:cubicBezTo>
                    <a:cubicBezTo>
                      <a:pt x="2272" y="1304"/>
                      <a:pt x="2256" y="1338"/>
                      <a:pt x="2206" y="1321"/>
                    </a:cubicBezTo>
                    <a:cubicBezTo>
                      <a:pt x="2206" y="1304"/>
                      <a:pt x="2222" y="1287"/>
                      <a:pt x="2239" y="1287"/>
                    </a:cubicBezTo>
                    <a:cubicBezTo>
                      <a:pt x="2206" y="1237"/>
                      <a:pt x="2172" y="1304"/>
                      <a:pt x="2155" y="1237"/>
                    </a:cubicBezTo>
                    <a:cubicBezTo>
                      <a:pt x="2122" y="1271"/>
                      <a:pt x="2038" y="1221"/>
                      <a:pt x="2022" y="1304"/>
                    </a:cubicBezTo>
                    <a:cubicBezTo>
                      <a:pt x="1988" y="1304"/>
                      <a:pt x="1988" y="1271"/>
                      <a:pt x="1988" y="1254"/>
                    </a:cubicBezTo>
                    <a:cubicBezTo>
                      <a:pt x="1972" y="1304"/>
                      <a:pt x="2005" y="1338"/>
                      <a:pt x="2005" y="1421"/>
                    </a:cubicBezTo>
                    <a:cubicBezTo>
                      <a:pt x="2022" y="1388"/>
                      <a:pt x="2005" y="1371"/>
                      <a:pt x="2038" y="1388"/>
                    </a:cubicBezTo>
                    <a:cubicBezTo>
                      <a:pt x="2038" y="1438"/>
                      <a:pt x="1955" y="1538"/>
                      <a:pt x="1922" y="1555"/>
                    </a:cubicBezTo>
                    <a:cubicBezTo>
                      <a:pt x="1888" y="1555"/>
                      <a:pt x="1922" y="1605"/>
                      <a:pt x="1938" y="1588"/>
                    </a:cubicBezTo>
                    <a:cubicBezTo>
                      <a:pt x="1938" y="1622"/>
                      <a:pt x="1938" y="1638"/>
                      <a:pt x="1922" y="1638"/>
                    </a:cubicBezTo>
                    <a:cubicBezTo>
                      <a:pt x="1922" y="1638"/>
                      <a:pt x="1922" y="1622"/>
                      <a:pt x="1922" y="1622"/>
                    </a:cubicBezTo>
                    <a:cubicBezTo>
                      <a:pt x="1922" y="1588"/>
                      <a:pt x="1905" y="1622"/>
                      <a:pt x="1905" y="1638"/>
                    </a:cubicBezTo>
                    <a:cubicBezTo>
                      <a:pt x="1888" y="1622"/>
                      <a:pt x="1821" y="1605"/>
                      <a:pt x="1821" y="1638"/>
                    </a:cubicBezTo>
                    <a:cubicBezTo>
                      <a:pt x="1805" y="1605"/>
                      <a:pt x="1738" y="1588"/>
                      <a:pt x="1721" y="1622"/>
                    </a:cubicBezTo>
                    <a:cubicBezTo>
                      <a:pt x="1704" y="1605"/>
                      <a:pt x="1771" y="1555"/>
                      <a:pt x="1738" y="1521"/>
                    </a:cubicBezTo>
                    <a:cubicBezTo>
                      <a:pt x="1738" y="1521"/>
                      <a:pt x="1754" y="1538"/>
                      <a:pt x="1754" y="1538"/>
                    </a:cubicBezTo>
                    <a:cubicBezTo>
                      <a:pt x="1771" y="1538"/>
                      <a:pt x="1738" y="1488"/>
                      <a:pt x="1738" y="1438"/>
                    </a:cubicBezTo>
                    <a:cubicBezTo>
                      <a:pt x="1738" y="1404"/>
                      <a:pt x="1738" y="1471"/>
                      <a:pt x="1721" y="1471"/>
                    </a:cubicBezTo>
                    <a:cubicBezTo>
                      <a:pt x="1688" y="1421"/>
                      <a:pt x="1771" y="1338"/>
                      <a:pt x="1805" y="1287"/>
                    </a:cubicBezTo>
                    <a:cubicBezTo>
                      <a:pt x="1788" y="1271"/>
                      <a:pt x="1771" y="1237"/>
                      <a:pt x="1788" y="1204"/>
                    </a:cubicBezTo>
                    <a:cubicBezTo>
                      <a:pt x="1788" y="1187"/>
                      <a:pt x="1821" y="1187"/>
                      <a:pt x="1838" y="1170"/>
                    </a:cubicBezTo>
                    <a:cubicBezTo>
                      <a:pt x="1838" y="1170"/>
                      <a:pt x="1821" y="1187"/>
                      <a:pt x="1838" y="1204"/>
                    </a:cubicBezTo>
                    <a:cubicBezTo>
                      <a:pt x="1888" y="1154"/>
                      <a:pt x="1938" y="1053"/>
                      <a:pt x="1988" y="1037"/>
                    </a:cubicBezTo>
                    <a:cubicBezTo>
                      <a:pt x="2022" y="1037"/>
                      <a:pt x="1988" y="987"/>
                      <a:pt x="2022" y="987"/>
                    </a:cubicBezTo>
                    <a:cubicBezTo>
                      <a:pt x="2022" y="970"/>
                      <a:pt x="2005" y="937"/>
                      <a:pt x="1988" y="970"/>
                    </a:cubicBezTo>
                    <a:cubicBezTo>
                      <a:pt x="2022" y="903"/>
                      <a:pt x="2038" y="870"/>
                      <a:pt x="2038" y="820"/>
                    </a:cubicBezTo>
                    <a:cubicBezTo>
                      <a:pt x="2072" y="803"/>
                      <a:pt x="2122" y="803"/>
                      <a:pt x="2105" y="736"/>
                    </a:cubicBezTo>
                    <a:cubicBezTo>
                      <a:pt x="2072" y="753"/>
                      <a:pt x="2105" y="736"/>
                      <a:pt x="2089" y="703"/>
                    </a:cubicBezTo>
                    <a:cubicBezTo>
                      <a:pt x="2122" y="719"/>
                      <a:pt x="2189" y="669"/>
                      <a:pt x="2239" y="636"/>
                    </a:cubicBezTo>
                    <a:cubicBezTo>
                      <a:pt x="2256" y="636"/>
                      <a:pt x="2272" y="652"/>
                      <a:pt x="2272" y="669"/>
                    </a:cubicBezTo>
                    <a:cubicBezTo>
                      <a:pt x="2272" y="703"/>
                      <a:pt x="2256" y="669"/>
                      <a:pt x="2256" y="686"/>
                    </a:cubicBezTo>
                    <a:cubicBezTo>
                      <a:pt x="2256" y="719"/>
                      <a:pt x="2272" y="703"/>
                      <a:pt x="2272" y="719"/>
                    </a:cubicBezTo>
                    <a:cubicBezTo>
                      <a:pt x="2339" y="669"/>
                      <a:pt x="2239" y="602"/>
                      <a:pt x="2206" y="569"/>
                    </a:cubicBezTo>
                    <a:cubicBezTo>
                      <a:pt x="2239" y="552"/>
                      <a:pt x="2256" y="586"/>
                      <a:pt x="2239" y="535"/>
                    </a:cubicBezTo>
                    <a:cubicBezTo>
                      <a:pt x="2222" y="535"/>
                      <a:pt x="2206" y="552"/>
                      <a:pt x="2206" y="535"/>
                    </a:cubicBezTo>
                    <a:cubicBezTo>
                      <a:pt x="2206" y="535"/>
                      <a:pt x="2206" y="535"/>
                      <a:pt x="2206" y="552"/>
                    </a:cubicBezTo>
                    <a:cubicBezTo>
                      <a:pt x="2155" y="519"/>
                      <a:pt x="2105" y="569"/>
                      <a:pt x="2089" y="469"/>
                    </a:cubicBezTo>
                    <a:cubicBezTo>
                      <a:pt x="2072" y="502"/>
                      <a:pt x="2038" y="485"/>
                      <a:pt x="2038" y="535"/>
                    </a:cubicBezTo>
                    <a:cubicBezTo>
                      <a:pt x="2022" y="485"/>
                      <a:pt x="2072" y="435"/>
                      <a:pt x="2089" y="385"/>
                    </a:cubicBezTo>
                    <a:cubicBezTo>
                      <a:pt x="2072" y="335"/>
                      <a:pt x="2072" y="318"/>
                      <a:pt x="2055" y="268"/>
                    </a:cubicBezTo>
                    <a:cubicBezTo>
                      <a:pt x="2022" y="268"/>
                      <a:pt x="2055" y="268"/>
                      <a:pt x="2038" y="302"/>
                    </a:cubicBezTo>
                    <a:cubicBezTo>
                      <a:pt x="2022" y="268"/>
                      <a:pt x="2022" y="268"/>
                      <a:pt x="2022" y="201"/>
                    </a:cubicBezTo>
                    <a:cubicBezTo>
                      <a:pt x="1988" y="201"/>
                      <a:pt x="2005" y="235"/>
                      <a:pt x="1988" y="235"/>
                    </a:cubicBezTo>
                    <a:cubicBezTo>
                      <a:pt x="1972" y="218"/>
                      <a:pt x="2005" y="201"/>
                      <a:pt x="1988" y="168"/>
                    </a:cubicBezTo>
                    <a:cubicBezTo>
                      <a:pt x="1972" y="185"/>
                      <a:pt x="1955" y="218"/>
                      <a:pt x="1922" y="218"/>
                    </a:cubicBezTo>
                    <a:cubicBezTo>
                      <a:pt x="1922" y="134"/>
                      <a:pt x="1905" y="235"/>
                      <a:pt x="1871" y="235"/>
                    </a:cubicBezTo>
                    <a:cubicBezTo>
                      <a:pt x="1855" y="235"/>
                      <a:pt x="1888" y="168"/>
                      <a:pt x="1855" y="168"/>
                    </a:cubicBezTo>
                    <a:cubicBezTo>
                      <a:pt x="1888" y="185"/>
                      <a:pt x="1888" y="51"/>
                      <a:pt x="1922" y="134"/>
                    </a:cubicBezTo>
                    <a:cubicBezTo>
                      <a:pt x="1938" y="134"/>
                      <a:pt x="1922" y="101"/>
                      <a:pt x="1938" y="101"/>
                    </a:cubicBezTo>
                    <a:cubicBezTo>
                      <a:pt x="1938" y="134"/>
                      <a:pt x="1955" y="101"/>
                      <a:pt x="1972" y="151"/>
                    </a:cubicBezTo>
                    <a:cubicBezTo>
                      <a:pt x="1988" y="151"/>
                      <a:pt x="1988" y="118"/>
                      <a:pt x="2005" y="84"/>
                    </a:cubicBezTo>
                    <a:cubicBezTo>
                      <a:pt x="2038" y="101"/>
                      <a:pt x="2005" y="118"/>
                      <a:pt x="2005" y="134"/>
                    </a:cubicBezTo>
                    <a:cubicBezTo>
                      <a:pt x="2038" y="118"/>
                      <a:pt x="2055" y="51"/>
                      <a:pt x="2038" y="1"/>
                    </a:cubicBezTo>
                    <a:cubicBezTo>
                      <a:pt x="2089" y="1"/>
                      <a:pt x="2155" y="1"/>
                      <a:pt x="2206" y="1"/>
                    </a:cubicBezTo>
                    <a:cubicBezTo>
                      <a:pt x="2189" y="18"/>
                      <a:pt x="2189" y="34"/>
                      <a:pt x="2189" y="51"/>
                    </a:cubicBezTo>
                    <a:cubicBezTo>
                      <a:pt x="2256" y="134"/>
                      <a:pt x="2323" y="84"/>
                      <a:pt x="2289" y="1"/>
                    </a:cubicBezTo>
                    <a:cubicBezTo>
                      <a:pt x="2323" y="1"/>
                      <a:pt x="2356" y="1"/>
                      <a:pt x="2389" y="1"/>
                    </a:cubicBezTo>
                    <a:cubicBezTo>
                      <a:pt x="2373" y="18"/>
                      <a:pt x="2356" y="34"/>
                      <a:pt x="2339" y="34"/>
                    </a:cubicBezTo>
                    <a:cubicBezTo>
                      <a:pt x="2339" y="68"/>
                      <a:pt x="2356" y="51"/>
                      <a:pt x="2356" y="68"/>
                    </a:cubicBezTo>
                    <a:cubicBezTo>
                      <a:pt x="2323" y="84"/>
                      <a:pt x="2339" y="51"/>
                      <a:pt x="2306" y="51"/>
                    </a:cubicBezTo>
                    <a:cubicBezTo>
                      <a:pt x="2289" y="84"/>
                      <a:pt x="2306" y="118"/>
                      <a:pt x="2289" y="134"/>
                    </a:cubicBezTo>
                    <a:cubicBezTo>
                      <a:pt x="2306" y="151"/>
                      <a:pt x="2339" y="151"/>
                      <a:pt x="2356" y="168"/>
                    </a:cubicBezTo>
                    <a:cubicBezTo>
                      <a:pt x="2373" y="118"/>
                      <a:pt x="2473" y="151"/>
                      <a:pt x="2473" y="201"/>
                    </a:cubicBezTo>
                    <a:cubicBezTo>
                      <a:pt x="2490" y="201"/>
                      <a:pt x="2490" y="185"/>
                      <a:pt x="2506" y="185"/>
                    </a:cubicBezTo>
                    <a:cubicBezTo>
                      <a:pt x="2506" y="151"/>
                      <a:pt x="2506" y="134"/>
                      <a:pt x="2490" y="118"/>
                    </a:cubicBezTo>
                    <a:cubicBezTo>
                      <a:pt x="2473" y="118"/>
                      <a:pt x="2473" y="134"/>
                      <a:pt x="2473" y="151"/>
                    </a:cubicBezTo>
                    <a:cubicBezTo>
                      <a:pt x="2423" y="118"/>
                      <a:pt x="2423" y="51"/>
                      <a:pt x="2423" y="1"/>
                    </a:cubicBezTo>
                    <a:lnTo>
                      <a:pt x="2573" y="1"/>
                    </a:lnTo>
                    <a:cubicBezTo>
                      <a:pt x="2573" y="1"/>
                      <a:pt x="2573" y="1"/>
                      <a:pt x="2556" y="1"/>
                    </a:cubicBezTo>
                    <a:cubicBezTo>
                      <a:pt x="2607" y="51"/>
                      <a:pt x="2607" y="118"/>
                      <a:pt x="2657" y="134"/>
                    </a:cubicBezTo>
                    <a:cubicBezTo>
                      <a:pt x="2673" y="101"/>
                      <a:pt x="2640" y="101"/>
                      <a:pt x="2640" y="84"/>
                    </a:cubicBezTo>
                    <a:cubicBezTo>
                      <a:pt x="2657" y="84"/>
                      <a:pt x="2657" y="118"/>
                      <a:pt x="2673" y="101"/>
                    </a:cubicBezTo>
                    <a:cubicBezTo>
                      <a:pt x="2707" y="84"/>
                      <a:pt x="2690" y="84"/>
                      <a:pt x="2673" y="51"/>
                    </a:cubicBezTo>
                    <a:cubicBezTo>
                      <a:pt x="2690" y="51"/>
                      <a:pt x="2690" y="51"/>
                      <a:pt x="2707" y="34"/>
                    </a:cubicBezTo>
                    <a:cubicBezTo>
                      <a:pt x="2707" y="51"/>
                      <a:pt x="2724" y="68"/>
                      <a:pt x="2740" y="84"/>
                    </a:cubicBezTo>
                    <a:cubicBezTo>
                      <a:pt x="2757" y="134"/>
                      <a:pt x="2707" y="101"/>
                      <a:pt x="2724" y="134"/>
                    </a:cubicBezTo>
                    <a:cubicBezTo>
                      <a:pt x="2757" y="151"/>
                      <a:pt x="2807" y="151"/>
                      <a:pt x="2824" y="168"/>
                    </a:cubicBezTo>
                    <a:cubicBezTo>
                      <a:pt x="2824" y="151"/>
                      <a:pt x="2824" y="134"/>
                      <a:pt x="2840" y="134"/>
                    </a:cubicBezTo>
                    <a:cubicBezTo>
                      <a:pt x="2874" y="134"/>
                      <a:pt x="2857" y="185"/>
                      <a:pt x="2891" y="185"/>
                    </a:cubicBezTo>
                    <a:cubicBezTo>
                      <a:pt x="2924" y="151"/>
                      <a:pt x="2974" y="134"/>
                      <a:pt x="2974" y="51"/>
                    </a:cubicBezTo>
                    <a:cubicBezTo>
                      <a:pt x="2957" y="51"/>
                      <a:pt x="2957" y="68"/>
                      <a:pt x="2941" y="68"/>
                    </a:cubicBezTo>
                    <a:cubicBezTo>
                      <a:pt x="2941" y="51"/>
                      <a:pt x="2957" y="34"/>
                      <a:pt x="2991" y="34"/>
                    </a:cubicBezTo>
                    <a:cubicBezTo>
                      <a:pt x="2974" y="18"/>
                      <a:pt x="2974" y="18"/>
                      <a:pt x="2974" y="1"/>
                    </a:cubicBezTo>
                    <a:cubicBezTo>
                      <a:pt x="3008" y="1"/>
                      <a:pt x="3024" y="1"/>
                      <a:pt x="3041" y="1"/>
                    </a:cubicBezTo>
                    <a:close/>
                    <a:moveTo>
                      <a:pt x="2657" y="1"/>
                    </a:moveTo>
                    <a:lnTo>
                      <a:pt x="2607" y="1"/>
                    </a:lnTo>
                    <a:cubicBezTo>
                      <a:pt x="2607" y="18"/>
                      <a:pt x="2623" y="34"/>
                      <a:pt x="2640" y="18"/>
                    </a:cubicBezTo>
                    <a:cubicBezTo>
                      <a:pt x="2640" y="18"/>
                      <a:pt x="2640" y="1"/>
                      <a:pt x="2657" y="1"/>
                    </a:cubicBezTo>
                    <a:close/>
                    <a:moveTo>
                      <a:pt x="1855" y="18"/>
                    </a:moveTo>
                    <a:cubicBezTo>
                      <a:pt x="1738" y="18"/>
                      <a:pt x="1621" y="18"/>
                      <a:pt x="1504" y="34"/>
                    </a:cubicBezTo>
                    <a:cubicBezTo>
                      <a:pt x="1487" y="68"/>
                      <a:pt x="1437" y="51"/>
                      <a:pt x="1470" y="134"/>
                    </a:cubicBezTo>
                    <a:cubicBezTo>
                      <a:pt x="1420" y="168"/>
                      <a:pt x="1404" y="84"/>
                      <a:pt x="1387" y="151"/>
                    </a:cubicBezTo>
                    <a:cubicBezTo>
                      <a:pt x="1387" y="101"/>
                      <a:pt x="1353" y="151"/>
                      <a:pt x="1337" y="84"/>
                    </a:cubicBezTo>
                    <a:cubicBezTo>
                      <a:pt x="1303" y="84"/>
                      <a:pt x="1270" y="151"/>
                      <a:pt x="1253" y="101"/>
                    </a:cubicBezTo>
                    <a:lnTo>
                      <a:pt x="1253" y="134"/>
                    </a:lnTo>
                    <a:cubicBezTo>
                      <a:pt x="1203" y="101"/>
                      <a:pt x="1220" y="134"/>
                      <a:pt x="1153" y="134"/>
                    </a:cubicBezTo>
                    <a:cubicBezTo>
                      <a:pt x="1153" y="118"/>
                      <a:pt x="1120" y="68"/>
                      <a:pt x="1153" y="68"/>
                    </a:cubicBezTo>
                    <a:cubicBezTo>
                      <a:pt x="1170" y="68"/>
                      <a:pt x="1153" y="101"/>
                      <a:pt x="1170" y="118"/>
                    </a:cubicBezTo>
                    <a:cubicBezTo>
                      <a:pt x="1186" y="101"/>
                      <a:pt x="1203" y="101"/>
                      <a:pt x="1203" y="84"/>
                    </a:cubicBezTo>
                    <a:cubicBezTo>
                      <a:pt x="1170" y="101"/>
                      <a:pt x="1170" y="84"/>
                      <a:pt x="1170" y="51"/>
                    </a:cubicBezTo>
                    <a:cubicBezTo>
                      <a:pt x="1170" y="51"/>
                      <a:pt x="1170" y="51"/>
                      <a:pt x="1170" y="51"/>
                    </a:cubicBezTo>
                    <a:cubicBezTo>
                      <a:pt x="1103" y="51"/>
                      <a:pt x="1053" y="51"/>
                      <a:pt x="986" y="68"/>
                    </a:cubicBezTo>
                    <a:cubicBezTo>
                      <a:pt x="986" y="68"/>
                      <a:pt x="986" y="84"/>
                      <a:pt x="986" y="84"/>
                    </a:cubicBezTo>
                    <a:cubicBezTo>
                      <a:pt x="969" y="84"/>
                      <a:pt x="919" y="101"/>
                      <a:pt x="952" y="118"/>
                    </a:cubicBezTo>
                    <a:cubicBezTo>
                      <a:pt x="952" y="84"/>
                      <a:pt x="969" y="118"/>
                      <a:pt x="986" y="101"/>
                    </a:cubicBezTo>
                    <a:cubicBezTo>
                      <a:pt x="986" y="118"/>
                      <a:pt x="1003" y="151"/>
                      <a:pt x="986" y="151"/>
                    </a:cubicBezTo>
                    <a:cubicBezTo>
                      <a:pt x="969" y="101"/>
                      <a:pt x="952" y="168"/>
                      <a:pt x="936" y="168"/>
                    </a:cubicBezTo>
                    <a:cubicBezTo>
                      <a:pt x="936" y="134"/>
                      <a:pt x="936" y="118"/>
                      <a:pt x="919" y="101"/>
                    </a:cubicBezTo>
                    <a:cubicBezTo>
                      <a:pt x="936" y="134"/>
                      <a:pt x="769" y="84"/>
                      <a:pt x="835" y="168"/>
                    </a:cubicBezTo>
                    <a:cubicBezTo>
                      <a:pt x="819" y="168"/>
                      <a:pt x="819" y="185"/>
                      <a:pt x="802" y="185"/>
                    </a:cubicBezTo>
                    <a:cubicBezTo>
                      <a:pt x="802" y="151"/>
                      <a:pt x="785" y="151"/>
                      <a:pt x="785" y="118"/>
                    </a:cubicBezTo>
                    <a:cubicBezTo>
                      <a:pt x="802" y="101"/>
                      <a:pt x="835" y="118"/>
                      <a:pt x="852" y="84"/>
                    </a:cubicBezTo>
                    <a:cubicBezTo>
                      <a:pt x="835" y="84"/>
                      <a:pt x="835" y="84"/>
                      <a:pt x="835" y="84"/>
                    </a:cubicBezTo>
                    <a:cubicBezTo>
                      <a:pt x="769" y="84"/>
                      <a:pt x="685" y="84"/>
                      <a:pt x="618" y="101"/>
                    </a:cubicBezTo>
                    <a:cubicBezTo>
                      <a:pt x="418" y="118"/>
                      <a:pt x="217" y="151"/>
                      <a:pt x="17" y="185"/>
                    </a:cubicBezTo>
                    <a:lnTo>
                      <a:pt x="17" y="719"/>
                    </a:lnTo>
                    <a:cubicBezTo>
                      <a:pt x="17" y="703"/>
                      <a:pt x="17" y="703"/>
                      <a:pt x="50" y="703"/>
                    </a:cubicBezTo>
                    <a:cubicBezTo>
                      <a:pt x="50" y="736"/>
                      <a:pt x="50" y="769"/>
                      <a:pt x="17" y="786"/>
                    </a:cubicBezTo>
                    <a:cubicBezTo>
                      <a:pt x="17" y="769"/>
                      <a:pt x="17" y="753"/>
                      <a:pt x="17" y="736"/>
                    </a:cubicBezTo>
                    <a:lnTo>
                      <a:pt x="17" y="803"/>
                    </a:lnTo>
                    <a:cubicBezTo>
                      <a:pt x="17" y="803"/>
                      <a:pt x="17" y="820"/>
                      <a:pt x="17" y="820"/>
                    </a:cubicBezTo>
                    <a:lnTo>
                      <a:pt x="17" y="820"/>
                    </a:lnTo>
                    <a:lnTo>
                      <a:pt x="17" y="1404"/>
                    </a:lnTo>
                    <a:cubicBezTo>
                      <a:pt x="33" y="1371"/>
                      <a:pt x="33" y="1338"/>
                      <a:pt x="67" y="1388"/>
                    </a:cubicBezTo>
                    <a:cubicBezTo>
                      <a:pt x="67" y="1338"/>
                      <a:pt x="50" y="1321"/>
                      <a:pt x="84" y="1304"/>
                    </a:cubicBezTo>
                    <a:cubicBezTo>
                      <a:pt x="100" y="1354"/>
                      <a:pt x="150" y="1388"/>
                      <a:pt x="134" y="1421"/>
                    </a:cubicBezTo>
                    <a:cubicBezTo>
                      <a:pt x="167" y="1388"/>
                      <a:pt x="150" y="1454"/>
                      <a:pt x="184" y="1454"/>
                    </a:cubicBezTo>
                    <a:cubicBezTo>
                      <a:pt x="184" y="1438"/>
                      <a:pt x="201" y="1438"/>
                      <a:pt x="201" y="1421"/>
                    </a:cubicBezTo>
                    <a:cubicBezTo>
                      <a:pt x="150" y="1421"/>
                      <a:pt x="201" y="1404"/>
                      <a:pt x="201" y="1388"/>
                    </a:cubicBezTo>
                    <a:lnTo>
                      <a:pt x="167" y="1388"/>
                    </a:lnTo>
                    <a:cubicBezTo>
                      <a:pt x="150" y="1371"/>
                      <a:pt x="184" y="1371"/>
                      <a:pt x="167" y="1338"/>
                    </a:cubicBezTo>
                    <a:cubicBezTo>
                      <a:pt x="201" y="1354"/>
                      <a:pt x="217" y="1338"/>
                      <a:pt x="201" y="1304"/>
                    </a:cubicBezTo>
                    <a:cubicBezTo>
                      <a:pt x="251" y="1287"/>
                      <a:pt x="251" y="1287"/>
                      <a:pt x="301" y="1304"/>
                    </a:cubicBezTo>
                    <a:cubicBezTo>
                      <a:pt x="284" y="1237"/>
                      <a:pt x="368" y="1170"/>
                      <a:pt x="418" y="1221"/>
                    </a:cubicBezTo>
                    <a:cubicBezTo>
                      <a:pt x="434" y="1204"/>
                      <a:pt x="485" y="1154"/>
                      <a:pt x="501" y="1204"/>
                    </a:cubicBezTo>
                    <a:cubicBezTo>
                      <a:pt x="501" y="1187"/>
                      <a:pt x="501" y="1170"/>
                      <a:pt x="518" y="1187"/>
                    </a:cubicBezTo>
                    <a:cubicBezTo>
                      <a:pt x="501" y="1170"/>
                      <a:pt x="501" y="1137"/>
                      <a:pt x="468" y="1137"/>
                    </a:cubicBezTo>
                    <a:cubicBezTo>
                      <a:pt x="485" y="1154"/>
                      <a:pt x="485" y="1170"/>
                      <a:pt x="468" y="1170"/>
                    </a:cubicBezTo>
                    <a:cubicBezTo>
                      <a:pt x="468" y="1154"/>
                      <a:pt x="434" y="1154"/>
                      <a:pt x="434" y="1154"/>
                    </a:cubicBezTo>
                    <a:cubicBezTo>
                      <a:pt x="434" y="1120"/>
                      <a:pt x="451" y="1120"/>
                      <a:pt x="451" y="1120"/>
                    </a:cubicBezTo>
                    <a:cubicBezTo>
                      <a:pt x="434" y="1104"/>
                      <a:pt x="418" y="1120"/>
                      <a:pt x="418" y="1104"/>
                    </a:cubicBezTo>
                    <a:cubicBezTo>
                      <a:pt x="418" y="1070"/>
                      <a:pt x="468" y="1104"/>
                      <a:pt x="485" y="1070"/>
                    </a:cubicBezTo>
                    <a:cubicBezTo>
                      <a:pt x="518" y="1087"/>
                      <a:pt x="485" y="1120"/>
                      <a:pt x="501" y="1120"/>
                    </a:cubicBezTo>
                    <a:cubicBezTo>
                      <a:pt x="551" y="1087"/>
                      <a:pt x="535" y="1037"/>
                      <a:pt x="585" y="1053"/>
                    </a:cubicBezTo>
                    <a:cubicBezTo>
                      <a:pt x="568" y="1037"/>
                      <a:pt x="568" y="1037"/>
                      <a:pt x="568" y="1020"/>
                    </a:cubicBezTo>
                    <a:cubicBezTo>
                      <a:pt x="585" y="1020"/>
                      <a:pt x="585" y="1003"/>
                      <a:pt x="585" y="987"/>
                    </a:cubicBezTo>
                    <a:lnTo>
                      <a:pt x="585" y="1120"/>
                    </a:lnTo>
                    <a:cubicBezTo>
                      <a:pt x="635" y="1120"/>
                      <a:pt x="635" y="1187"/>
                      <a:pt x="685" y="1187"/>
                    </a:cubicBezTo>
                    <a:cubicBezTo>
                      <a:pt x="735" y="1154"/>
                      <a:pt x="769" y="1187"/>
                      <a:pt x="785" y="1221"/>
                    </a:cubicBezTo>
                    <a:cubicBezTo>
                      <a:pt x="785" y="1187"/>
                      <a:pt x="835" y="1221"/>
                      <a:pt x="835" y="1187"/>
                    </a:cubicBezTo>
                    <a:cubicBezTo>
                      <a:pt x="835" y="1187"/>
                      <a:pt x="835" y="1170"/>
                      <a:pt x="852" y="1170"/>
                    </a:cubicBezTo>
                    <a:cubicBezTo>
                      <a:pt x="835" y="1170"/>
                      <a:pt x="835" y="1154"/>
                      <a:pt x="819" y="1170"/>
                    </a:cubicBezTo>
                    <a:cubicBezTo>
                      <a:pt x="835" y="1120"/>
                      <a:pt x="819" y="1120"/>
                      <a:pt x="819" y="1104"/>
                    </a:cubicBezTo>
                    <a:cubicBezTo>
                      <a:pt x="852" y="1104"/>
                      <a:pt x="886" y="1137"/>
                      <a:pt x="919" y="1120"/>
                    </a:cubicBezTo>
                    <a:cubicBezTo>
                      <a:pt x="919" y="1070"/>
                      <a:pt x="886" y="1087"/>
                      <a:pt x="886" y="1070"/>
                    </a:cubicBezTo>
                    <a:cubicBezTo>
                      <a:pt x="919" y="1070"/>
                      <a:pt x="919" y="1037"/>
                      <a:pt x="936" y="1070"/>
                    </a:cubicBezTo>
                    <a:cubicBezTo>
                      <a:pt x="936" y="1003"/>
                      <a:pt x="986" y="1003"/>
                      <a:pt x="1019" y="1003"/>
                    </a:cubicBezTo>
                    <a:cubicBezTo>
                      <a:pt x="1019" y="970"/>
                      <a:pt x="969" y="970"/>
                      <a:pt x="1003" y="953"/>
                    </a:cubicBezTo>
                    <a:cubicBezTo>
                      <a:pt x="1036" y="953"/>
                      <a:pt x="1019" y="1003"/>
                      <a:pt x="1053" y="1020"/>
                    </a:cubicBezTo>
                    <a:cubicBezTo>
                      <a:pt x="1069" y="970"/>
                      <a:pt x="1036" y="937"/>
                      <a:pt x="1003" y="920"/>
                    </a:cubicBezTo>
                    <a:cubicBezTo>
                      <a:pt x="1019" y="870"/>
                      <a:pt x="1019" y="870"/>
                      <a:pt x="1053" y="853"/>
                    </a:cubicBezTo>
                    <a:cubicBezTo>
                      <a:pt x="1036" y="836"/>
                      <a:pt x="1053" y="786"/>
                      <a:pt x="1003" y="803"/>
                    </a:cubicBezTo>
                    <a:cubicBezTo>
                      <a:pt x="1019" y="820"/>
                      <a:pt x="1036" y="820"/>
                      <a:pt x="1003" y="836"/>
                    </a:cubicBezTo>
                    <a:cubicBezTo>
                      <a:pt x="1003" y="803"/>
                      <a:pt x="969" y="769"/>
                      <a:pt x="936" y="753"/>
                    </a:cubicBezTo>
                    <a:cubicBezTo>
                      <a:pt x="936" y="769"/>
                      <a:pt x="936" y="769"/>
                      <a:pt x="936" y="786"/>
                    </a:cubicBezTo>
                    <a:cubicBezTo>
                      <a:pt x="952" y="719"/>
                      <a:pt x="936" y="686"/>
                      <a:pt x="986" y="652"/>
                    </a:cubicBezTo>
                    <a:cubicBezTo>
                      <a:pt x="986" y="686"/>
                      <a:pt x="1019" y="636"/>
                      <a:pt x="1019" y="636"/>
                    </a:cubicBezTo>
                    <a:cubicBezTo>
                      <a:pt x="1019" y="669"/>
                      <a:pt x="986" y="669"/>
                      <a:pt x="986" y="719"/>
                    </a:cubicBezTo>
                    <a:cubicBezTo>
                      <a:pt x="986" y="703"/>
                      <a:pt x="1019" y="703"/>
                      <a:pt x="1036" y="719"/>
                    </a:cubicBezTo>
                    <a:cubicBezTo>
                      <a:pt x="1036" y="669"/>
                      <a:pt x="1069" y="669"/>
                      <a:pt x="1069" y="652"/>
                    </a:cubicBezTo>
                    <a:cubicBezTo>
                      <a:pt x="1036" y="619"/>
                      <a:pt x="1036" y="636"/>
                      <a:pt x="1019" y="602"/>
                    </a:cubicBezTo>
                    <a:cubicBezTo>
                      <a:pt x="1053" y="586"/>
                      <a:pt x="1086" y="636"/>
                      <a:pt x="1103" y="586"/>
                    </a:cubicBezTo>
                    <a:cubicBezTo>
                      <a:pt x="1053" y="619"/>
                      <a:pt x="1053" y="552"/>
                      <a:pt x="1036" y="535"/>
                    </a:cubicBezTo>
                    <a:cubicBezTo>
                      <a:pt x="1003" y="569"/>
                      <a:pt x="986" y="519"/>
                      <a:pt x="952" y="535"/>
                    </a:cubicBezTo>
                    <a:cubicBezTo>
                      <a:pt x="952" y="552"/>
                      <a:pt x="952" y="569"/>
                      <a:pt x="936" y="586"/>
                    </a:cubicBezTo>
                    <a:cubicBezTo>
                      <a:pt x="886" y="552"/>
                      <a:pt x="952" y="535"/>
                      <a:pt x="919" y="519"/>
                    </a:cubicBezTo>
                    <a:cubicBezTo>
                      <a:pt x="902" y="519"/>
                      <a:pt x="902" y="519"/>
                      <a:pt x="886" y="519"/>
                    </a:cubicBezTo>
                    <a:cubicBezTo>
                      <a:pt x="886" y="519"/>
                      <a:pt x="852" y="469"/>
                      <a:pt x="886" y="469"/>
                    </a:cubicBezTo>
                    <a:cubicBezTo>
                      <a:pt x="886" y="485"/>
                      <a:pt x="902" y="502"/>
                      <a:pt x="919" y="519"/>
                    </a:cubicBezTo>
                    <a:cubicBezTo>
                      <a:pt x="919" y="485"/>
                      <a:pt x="986" y="502"/>
                      <a:pt x="1003" y="469"/>
                    </a:cubicBezTo>
                    <a:cubicBezTo>
                      <a:pt x="986" y="469"/>
                      <a:pt x="969" y="469"/>
                      <a:pt x="969" y="452"/>
                    </a:cubicBezTo>
                    <a:cubicBezTo>
                      <a:pt x="986" y="452"/>
                      <a:pt x="986" y="419"/>
                      <a:pt x="1003" y="419"/>
                    </a:cubicBezTo>
                    <a:cubicBezTo>
                      <a:pt x="1019" y="435"/>
                      <a:pt x="1003" y="485"/>
                      <a:pt x="1036" y="485"/>
                    </a:cubicBezTo>
                    <a:cubicBezTo>
                      <a:pt x="1036" y="469"/>
                      <a:pt x="1053" y="485"/>
                      <a:pt x="1053" y="469"/>
                    </a:cubicBezTo>
                    <a:cubicBezTo>
                      <a:pt x="1019" y="419"/>
                      <a:pt x="986" y="385"/>
                      <a:pt x="952" y="318"/>
                    </a:cubicBezTo>
                    <a:cubicBezTo>
                      <a:pt x="986" y="285"/>
                      <a:pt x="1003" y="318"/>
                      <a:pt x="1036" y="302"/>
                    </a:cubicBezTo>
                    <a:cubicBezTo>
                      <a:pt x="1036" y="318"/>
                      <a:pt x="1036" y="352"/>
                      <a:pt x="1053" y="368"/>
                    </a:cubicBezTo>
                    <a:cubicBezTo>
                      <a:pt x="1069" y="368"/>
                      <a:pt x="1069" y="352"/>
                      <a:pt x="1086" y="352"/>
                    </a:cubicBezTo>
                    <a:cubicBezTo>
                      <a:pt x="1069" y="435"/>
                      <a:pt x="1136" y="368"/>
                      <a:pt x="1136" y="419"/>
                    </a:cubicBezTo>
                    <a:cubicBezTo>
                      <a:pt x="1086" y="519"/>
                      <a:pt x="1186" y="586"/>
                      <a:pt x="1103" y="619"/>
                    </a:cubicBezTo>
                    <a:cubicBezTo>
                      <a:pt x="1120" y="652"/>
                      <a:pt x="1103" y="719"/>
                      <a:pt x="1136" y="703"/>
                    </a:cubicBezTo>
                    <a:cubicBezTo>
                      <a:pt x="1103" y="786"/>
                      <a:pt x="1186" y="786"/>
                      <a:pt x="1170" y="870"/>
                    </a:cubicBezTo>
                    <a:cubicBezTo>
                      <a:pt x="1120" y="870"/>
                      <a:pt x="1120" y="803"/>
                      <a:pt x="1086" y="786"/>
                    </a:cubicBezTo>
                    <a:cubicBezTo>
                      <a:pt x="1086" y="803"/>
                      <a:pt x="1069" y="820"/>
                      <a:pt x="1069" y="820"/>
                    </a:cubicBezTo>
                    <a:cubicBezTo>
                      <a:pt x="1086" y="820"/>
                      <a:pt x="1086" y="836"/>
                      <a:pt x="1103" y="853"/>
                    </a:cubicBezTo>
                    <a:cubicBezTo>
                      <a:pt x="1086" y="853"/>
                      <a:pt x="1069" y="853"/>
                      <a:pt x="1069" y="870"/>
                    </a:cubicBezTo>
                    <a:cubicBezTo>
                      <a:pt x="1103" y="870"/>
                      <a:pt x="1053" y="953"/>
                      <a:pt x="1086" y="970"/>
                    </a:cubicBezTo>
                    <a:cubicBezTo>
                      <a:pt x="1136" y="937"/>
                      <a:pt x="1153" y="920"/>
                      <a:pt x="1203" y="937"/>
                    </a:cubicBezTo>
                    <a:cubicBezTo>
                      <a:pt x="1203" y="970"/>
                      <a:pt x="1203" y="987"/>
                      <a:pt x="1186" y="1003"/>
                    </a:cubicBezTo>
                    <a:cubicBezTo>
                      <a:pt x="1170" y="1020"/>
                      <a:pt x="1153" y="953"/>
                      <a:pt x="1153" y="987"/>
                    </a:cubicBezTo>
                    <a:cubicBezTo>
                      <a:pt x="1153" y="1037"/>
                      <a:pt x="1120" y="1070"/>
                      <a:pt x="1136" y="1120"/>
                    </a:cubicBezTo>
                    <a:cubicBezTo>
                      <a:pt x="1153" y="1087"/>
                      <a:pt x="1136" y="1070"/>
                      <a:pt x="1186" y="1087"/>
                    </a:cubicBezTo>
                    <a:cubicBezTo>
                      <a:pt x="1186" y="1070"/>
                      <a:pt x="1170" y="1037"/>
                      <a:pt x="1203" y="1037"/>
                    </a:cubicBezTo>
                    <a:cubicBezTo>
                      <a:pt x="1203" y="1070"/>
                      <a:pt x="1236" y="1053"/>
                      <a:pt x="1270" y="1070"/>
                    </a:cubicBezTo>
                    <a:cubicBezTo>
                      <a:pt x="1236" y="1037"/>
                      <a:pt x="1287" y="1053"/>
                      <a:pt x="1270" y="1020"/>
                    </a:cubicBezTo>
                    <a:cubicBezTo>
                      <a:pt x="1253" y="987"/>
                      <a:pt x="1236" y="1003"/>
                      <a:pt x="1220" y="987"/>
                    </a:cubicBezTo>
                    <a:cubicBezTo>
                      <a:pt x="1253" y="970"/>
                      <a:pt x="1203" y="920"/>
                      <a:pt x="1253" y="920"/>
                    </a:cubicBezTo>
                    <a:cubicBezTo>
                      <a:pt x="1253" y="987"/>
                      <a:pt x="1320" y="953"/>
                      <a:pt x="1320" y="1003"/>
                    </a:cubicBezTo>
                    <a:cubicBezTo>
                      <a:pt x="1303" y="987"/>
                      <a:pt x="1303" y="987"/>
                      <a:pt x="1287" y="987"/>
                    </a:cubicBezTo>
                    <a:cubicBezTo>
                      <a:pt x="1287" y="987"/>
                      <a:pt x="1287" y="1003"/>
                      <a:pt x="1270" y="1020"/>
                    </a:cubicBezTo>
                    <a:cubicBezTo>
                      <a:pt x="1303" y="1020"/>
                      <a:pt x="1337" y="1037"/>
                      <a:pt x="1337" y="1003"/>
                    </a:cubicBezTo>
                    <a:cubicBezTo>
                      <a:pt x="1353" y="1020"/>
                      <a:pt x="1337" y="1053"/>
                      <a:pt x="1353" y="1087"/>
                    </a:cubicBezTo>
                    <a:cubicBezTo>
                      <a:pt x="1404" y="1070"/>
                      <a:pt x="1420" y="1070"/>
                      <a:pt x="1454" y="1053"/>
                    </a:cubicBezTo>
                    <a:cubicBezTo>
                      <a:pt x="1454" y="1003"/>
                      <a:pt x="1470" y="987"/>
                      <a:pt x="1454" y="970"/>
                    </a:cubicBezTo>
                    <a:cubicBezTo>
                      <a:pt x="1437" y="970"/>
                      <a:pt x="1420" y="970"/>
                      <a:pt x="1437" y="953"/>
                    </a:cubicBezTo>
                    <a:cubicBezTo>
                      <a:pt x="1470" y="970"/>
                      <a:pt x="1487" y="987"/>
                      <a:pt x="1504" y="1020"/>
                    </a:cubicBezTo>
                    <a:cubicBezTo>
                      <a:pt x="1521" y="987"/>
                      <a:pt x="1470" y="970"/>
                      <a:pt x="1521" y="970"/>
                    </a:cubicBezTo>
                    <a:cubicBezTo>
                      <a:pt x="1537" y="970"/>
                      <a:pt x="1521" y="1020"/>
                      <a:pt x="1554" y="1020"/>
                    </a:cubicBezTo>
                    <a:cubicBezTo>
                      <a:pt x="1521" y="970"/>
                      <a:pt x="1554" y="903"/>
                      <a:pt x="1537" y="886"/>
                    </a:cubicBezTo>
                    <a:cubicBezTo>
                      <a:pt x="1521" y="886"/>
                      <a:pt x="1537" y="870"/>
                      <a:pt x="1504" y="853"/>
                    </a:cubicBezTo>
                    <a:cubicBezTo>
                      <a:pt x="1487" y="886"/>
                      <a:pt x="1470" y="920"/>
                      <a:pt x="1454" y="937"/>
                    </a:cubicBezTo>
                    <a:cubicBezTo>
                      <a:pt x="1454" y="920"/>
                      <a:pt x="1454" y="903"/>
                      <a:pt x="1437" y="903"/>
                    </a:cubicBezTo>
                    <a:cubicBezTo>
                      <a:pt x="1420" y="903"/>
                      <a:pt x="1437" y="937"/>
                      <a:pt x="1420" y="953"/>
                    </a:cubicBezTo>
                    <a:cubicBezTo>
                      <a:pt x="1387" y="937"/>
                      <a:pt x="1437" y="903"/>
                      <a:pt x="1404" y="886"/>
                    </a:cubicBezTo>
                    <a:cubicBezTo>
                      <a:pt x="1387" y="920"/>
                      <a:pt x="1370" y="920"/>
                      <a:pt x="1337" y="953"/>
                    </a:cubicBezTo>
                    <a:cubicBezTo>
                      <a:pt x="1320" y="870"/>
                      <a:pt x="1387" y="820"/>
                      <a:pt x="1437" y="853"/>
                    </a:cubicBezTo>
                    <a:cubicBezTo>
                      <a:pt x="1420" y="836"/>
                      <a:pt x="1420" y="803"/>
                      <a:pt x="1404" y="786"/>
                    </a:cubicBezTo>
                    <a:cubicBezTo>
                      <a:pt x="1370" y="786"/>
                      <a:pt x="1387" y="803"/>
                      <a:pt x="1370" y="786"/>
                    </a:cubicBezTo>
                    <a:cubicBezTo>
                      <a:pt x="1353" y="769"/>
                      <a:pt x="1387" y="753"/>
                      <a:pt x="1370" y="753"/>
                    </a:cubicBezTo>
                    <a:cubicBezTo>
                      <a:pt x="1353" y="753"/>
                      <a:pt x="1337" y="769"/>
                      <a:pt x="1337" y="786"/>
                    </a:cubicBezTo>
                    <a:cubicBezTo>
                      <a:pt x="1320" y="736"/>
                      <a:pt x="1353" y="736"/>
                      <a:pt x="1370" y="719"/>
                    </a:cubicBezTo>
                    <a:cubicBezTo>
                      <a:pt x="1287" y="719"/>
                      <a:pt x="1270" y="552"/>
                      <a:pt x="1287" y="586"/>
                    </a:cubicBezTo>
                    <a:cubicBezTo>
                      <a:pt x="1320" y="636"/>
                      <a:pt x="1370" y="636"/>
                      <a:pt x="1387" y="586"/>
                    </a:cubicBezTo>
                    <a:cubicBezTo>
                      <a:pt x="1387" y="602"/>
                      <a:pt x="1420" y="586"/>
                      <a:pt x="1420" y="586"/>
                    </a:cubicBezTo>
                    <a:cubicBezTo>
                      <a:pt x="1420" y="619"/>
                      <a:pt x="1437" y="652"/>
                      <a:pt x="1454" y="669"/>
                    </a:cubicBezTo>
                    <a:cubicBezTo>
                      <a:pt x="1504" y="669"/>
                      <a:pt x="1521" y="652"/>
                      <a:pt x="1537" y="619"/>
                    </a:cubicBezTo>
                    <a:cubicBezTo>
                      <a:pt x="1521" y="586"/>
                      <a:pt x="1487" y="569"/>
                      <a:pt x="1470" y="535"/>
                    </a:cubicBezTo>
                    <a:cubicBezTo>
                      <a:pt x="1504" y="519"/>
                      <a:pt x="1521" y="519"/>
                      <a:pt x="1537" y="519"/>
                    </a:cubicBezTo>
                    <a:cubicBezTo>
                      <a:pt x="1521" y="485"/>
                      <a:pt x="1537" y="419"/>
                      <a:pt x="1587" y="435"/>
                    </a:cubicBezTo>
                    <a:cubicBezTo>
                      <a:pt x="1571" y="485"/>
                      <a:pt x="1571" y="485"/>
                      <a:pt x="1587" y="552"/>
                    </a:cubicBezTo>
                    <a:cubicBezTo>
                      <a:pt x="1571" y="552"/>
                      <a:pt x="1554" y="535"/>
                      <a:pt x="1554" y="552"/>
                    </a:cubicBezTo>
                    <a:cubicBezTo>
                      <a:pt x="1571" y="569"/>
                      <a:pt x="1554" y="552"/>
                      <a:pt x="1554" y="586"/>
                    </a:cubicBezTo>
                    <a:cubicBezTo>
                      <a:pt x="1604" y="586"/>
                      <a:pt x="1621" y="652"/>
                      <a:pt x="1621" y="719"/>
                    </a:cubicBezTo>
                    <a:cubicBezTo>
                      <a:pt x="1654" y="686"/>
                      <a:pt x="1704" y="736"/>
                      <a:pt x="1721" y="686"/>
                    </a:cubicBezTo>
                    <a:cubicBezTo>
                      <a:pt x="1738" y="652"/>
                      <a:pt x="1688" y="669"/>
                      <a:pt x="1704" y="636"/>
                    </a:cubicBezTo>
                    <a:cubicBezTo>
                      <a:pt x="1721" y="602"/>
                      <a:pt x="1738" y="652"/>
                      <a:pt x="1738" y="619"/>
                    </a:cubicBezTo>
                    <a:cubicBezTo>
                      <a:pt x="1738" y="602"/>
                      <a:pt x="1704" y="619"/>
                      <a:pt x="1688" y="619"/>
                    </a:cubicBezTo>
                    <a:cubicBezTo>
                      <a:pt x="1688" y="569"/>
                      <a:pt x="1721" y="535"/>
                      <a:pt x="1738" y="519"/>
                    </a:cubicBezTo>
                    <a:cubicBezTo>
                      <a:pt x="1738" y="519"/>
                      <a:pt x="1738" y="519"/>
                      <a:pt x="1738" y="519"/>
                    </a:cubicBezTo>
                    <a:cubicBezTo>
                      <a:pt x="1738" y="519"/>
                      <a:pt x="1738" y="519"/>
                      <a:pt x="1738" y="519"/>
                    </a:cubicBezTo>
                    <a:cubicBezTo>
                      <a:pt x="1738" y="535"/>
                      <a:pt x="1721" y="552"/>
                      <a:pt x="1738" y="552"/>
                    </a:cubicBezTo>
                    <a:cubicBezTo>
                      <a:pt x="1738" y="535"/>
                      <a:pt x="1754" y="552"/>
                      <a:pt x="1771" y="535"/>
                    </a:cubicBezTo>
                    <a:cubicBezTo>
                      <a:pt x="1754" y="519"/>
                      <a:pt x="1771" y="469"/>
                      <a:pt x="1771" y="435"/>
                    </a:cubicBezTo>
                    <a:cubicBezTo>
                      <a:pt x="1771" y="435"/>
                      <a:pt x="1805" y="435"/>
                      <a:pt x="1805" y="452"/>
                    </a:cubicBezTo>
                    <a:cubicBezTo>
                      <a:pt x="1771" y="469"/>
                      <a:pt x="1821" y="535"/>
                      <a:pt x="1838" y="485"/>
                    </a:cubicBezTo>
                    <a:cubicBezTo>
                      <a:pt x="1821" y="452"/>
                      <a:pt x="1805" y="402"/>
                      <a:pt x="1805" y="385"/>
                    </a:cubicBezTo>
                    <a:cubicBezTo>
                      <a:pt x="1821" y="368"/>
                      <a:pt x="1821" y="368"/>
                      <a:pt x="1838" y="352"/>
                    </a:cubicBezTo>
                    <a:cubicBezTo>
                      <a:pt x="1838" y="368"/>
                      <a:pt x="1855" y="385"/>
                      <a:pt x="1871" y="385"/>
                    </a:cubicBezTo>
                    <a:cubicBezTo>
                      <a:pt x="1871" y="402"/>
                      <a:pt x="1871" y="435"/>
                      <a:pt x="1888" y="435"/>
                    </a:cubicBezTo>
                    <a:cubicBezTo>
                      <a:pt x="1905" y="402"/>
                      <a:pt x="1922" y="452"/>
                      <a:pt x="1955" y="452"/>
                    </a:cubicBezTo>
                    <a:cubicBezTo>
                      <a:pt x="1922" y="402"/>
                      <a:pt x="1955" y="335"/>
                      <a:pt x="1905" y="285"/>
                    </a:cubicBezTo>
                    <a:cubicBezTo>
                      <a:pt x="1905" y="302"/>
                      <a:pt x="1888" y="302"/>
                      <a:pt x="1888" y="302"/>
                    </a:cubicBezTo>
                    <a:cubicBezTo>
                      <a:pt x="1888" y="251"/>
                      <a:pt x="1871" y="251"/>
                      <a:pt x="1855" y="285"/>
                    </a:cubicBezTo>
                    <a:cubicBezTo>
                      <a:pt x="1855" y="235"/>
                      <a:pt x="1821" y="235"/>
                      <a:pt x="1838" y="168"/>
                    </a:cubicBezTo>
                    <a:cubicBezTo>
                      <a:pt x="1821" y="185"/>
                      <a:pt x="1805" y="218"/>
                      <a:pt x="1788" y="185"/>
                    </a:cubicBezTo>
                    <a:cubicBezTo>
                      <a:pt x="1805" y="235"/>
                      <a:pt x="1754" y="235"/>
                      <a:pt x="1771" y="285"/>
                    </a:cubicBezTo>
                    <a:cubicBezTo>
                      <a:pt x="1738" y="285"/>
                      <a:pt x="1771" y="235"/>
                      <a:pt x="1738" y="251"/>
                    </a:cubicBezTo>
                    <a:cubicBezTo>
                      <a:pt x="1738" y="268"/>
                      <a:pt x="1754" y="302"/>
                      <a:pt x="1738" y="302"/>
                    </a:cubicBezTo>
                    <a:cubicBezTo>
                      <a:pt x="1738" y="251"/>
                      <a:pt x="1721" y="302"/>
                      <a:pt x="1721" y="268"/>
                    </a:cubicBezTo>
                    <a:cubicBezTo>
                      <a:pt x="1738" y="285"/>
                      <a:pt x="1721" y="235"/>
                      <a:pt x="1721" y="218"/>
                    </a:cubicBezTo>
                    <a:cubicBezTo>
                      <a:pt x="1704" y="235"/>
                      <a:pt x="1704" y="218"/>
                      <a:pt x="1671" y="218"/>
                    </a:cubicBezTo>
                    <a:cubicBezTo>
                      <a:pt x="1671" y="185"/>
                      <a:pt x="1704" y="185"/>
                      <a:pt x="1704" y="168"/>
                    </a:cubicBezTo>
                    <a:cubicBezTo>
                      <a:pt x="1654" y="185"/>
                      <a:pt x="1704" y="134"/>
                      <a:pt x="1671" y="101"/>
                    </a:cubicBezTo>
                    <a:cubicBezTo>
                      <a:pt x="1688" y="101"/>
                      <a:pt x="1688" y="84"/>
                      <a:pt x="1704" y="68"/>
                    </a:cubicBezTo>
                    <a:cubicBezTo>
                      <a:pt x="1704" y="84"/>
                      <a:pt x="1704" y="84"/>
                      <a:pt x="1721" y="84"/>
                    </a:cubicBezTo>
                    <a:cubicBezTo>
                      <a:pt x="1738" y="118"/>
                      <a:pt x="1688" y="101"/>
                      <a:pt x="1704" y="134"/>
                    </a:cubicBezTo>
                    <a:cubicBezTo>
                      <a:pt x="1738" y="134"/>
                      <a:pt x="1721" y="101"/>
                      <a:pt x="1754" y="101"/>
                    </a:cubicBezTo>
                    <a:cubicBezTo>
                      <a:pt x="1754" y="134"/>
                      <a:pt x="1788" y="118"/>
                      <a:pt x="1771" y="151"/>
                    </a:cubicBezTo>
                    <a:cubicBezTo>
                      <a:pt x="1738" y="151"/>
                      <a:pt x="1721" y="134"/>
                      <a:pt x="1721" y="151"/>
                    </a:cubicBezTo>
                    <a:cubicBezTo>
                      <a:pt x="1738" y="185"/>
                      <a:pt x="1788" y="185"/>
                      <a:pt x="1805" y="168"/>
                    </a:cubicBezTo>
                    <a:cubicBezTo>
                      <a:pt x="1771" y="134"/>
                      <a:pt x="1821" y="101"/>
                      <a:pt x="1788" y="51"/>
                    </a:cubicBezTo>
                    <a:cubicBezTo>
                      <a:pt x="1821" y="51"/>
                      <a:pt x="1838" y="68"/>
                      <a:pt x="1855" y="51"/>
                    </a:cubicBezTo>
                    <a:cubicBezTo>
                      <a:pt x="1855" y="51"/>
                      <a:pt x="1855" y="34"/>
                      <a:pt x="1855" y="18"/>
                    </a:cubicBezTo>
                    <a:close/>
                    <a:moveTo>
                      <a:pt x="1337" y="34"/>
                    </a:moveTo>
                    <a:cubicBezTo>
                      <a:pt x="1320" y="51"/>
                      <a:pt x="1320" y="51"/>
                      <a:pt x="1320" y="68"/>
                    </a:cubicBezTo>
                    <a:cubicBezTo>
                      <a:pt x="1287" y="68"/>
                      <a:pt x="1270" y="51"/>
                      <a:pt x="1253" y="34"/>
                    </a:cubicBezTo>
                    <a:cubicBezTo>
                      <a:pt x="1287" y="34"/>
                      <a:pt x="1303" y="34"/>
                      <a:pt x="1337" y="34"/>
                    </a:cubicBezTo>
                    <a:close/>
                    <a:moveTo>
                      <a:pt x="1236" y="51"/>
                    </a:moveTo>
                    <a:lnTo>
                      <a:pt x="1236" y="51"/>
                    </a:lnTo>
                    <a:close/>
                    <a:moveTo>
                      <a:pt x="17" y="1521"/>
                    </a:moveTo>
                    <a:lnTo>
                      <a:pt x="17" y="1521"/>
                    </a:lnTo>
                    <a:cubicBezTo>
                      <a:pt x="17" y="1521"/>
                      <a:pt x="17" y="1521"/>
                      <a:pt x="17" y="1521"/>
                    </a:cubicBezTo>
                    <a:cubicBezTo>
                      <a:pt x="17" y="1521"/>
                      <a:pt x="17" y="1521"/>
                      <a:pt x="17" y="1521"/>
                    </a:cubicBezTo>
                    <a:close/>
                    <a:moveTo>
                      <a:pt x="17" y="1588"/>
                    </a:moveTo>
                    <a:lnTo>
                      <a:pt x="17" y="1605"/>
                    </a:lnTo>
                    <a:cubicBezTo>
                      <a:pt x="17" y="1605"/>
                      <a:pt x="17" y="1588"/>
                      <a:pt x="17" y="1588"/>
                    </a:cubicBezTo>
                    <a:cubicBezTo>
                      <a:pt x="17" y="1588"/>
                      <a:pt x="17" y="1588"/>
                      <a:pt x="17" y="1588"/>
                    </a:cubicBezTo>
                    <a:close/>
                    <a:moveTo>
                      <a:pt x="17" y="1755"/>
                    </a:moveTo>
                    <a:lnTo>
                      <a:pt x="17" y="1755"/>
                    </a:lnTo>
                    <a:cubicBezTo>
                      <a:pt x="33" y="1755"/>
                      <a:pt x="33" y="1722"/>
                      <a:pt x="50" y="1722"/>
                    </a:cubicBezTo>
                    <a:cubicBezTo>
                      <a:pt x="33" y="1772"/>
                      <a:pt x="100" y="1805"/>
                      <a:pt x="117" y="1789"/>
                    </a:cubicBezTo>
                    <a:cubicBezTo>
                      <a:pt x="134" y="1855"/>
                      <a:pt x="100" y="1839"/>
                      <a:pt x="100" y="1889"/>
                    </a:cubicBezTo>
                    <a:lnTo>
                      <a:pt x="134" y="1889"/>
                    </a:lnTo>
                    <a:cubicBezTo>
                      <a:pt x="100" y="1839"/>
                      <a:pt x="150" y="1889"/>
                      <a:pt x="150" y="1822"/>
                    </a:cubicBezTo>
                    <a:cubicBezTo>
                      <a:pt x="201" y="1839"/>
                      <a:pt x="201" y="1805"/>
                      <a:pt x="234" y="1789"/>
                    </a:cubicBezTo>
                    <a:cubicBezTo>
                      <a:pt x="234" y="1772"/>
                      <a:pt x="217" y="1805"/>
                      <a:pt x="184" y="1789"/>
                    </a:cubicBezTo>
                    <a:cubicBezTo>
                      <a:pt x="201" y="1755"/>
                      <a:pt x="251" y="1755"/>
                      <a:pt x="284" y="1789"/>
                    </a:cubicBezTo>
                    <a:cubicBezTo>
                      <a:pt x="234" y="1805"/>
                      <a:pt x="301" y="1772"/>
                      <a:pt x="284" y="1839"/>
                    </a:cubicBezTo>
                    <a:cubicBezTo>
                      <a:pt x="284" y="1839"/>
                      <a:pt x="284" y="1805"/>
                      <a:pt x="251" y="1822"/>
                    </a:cubicBezTo>
                    <a:cubicBezTo>
                      <a:pt x="251" y="1839"/>
                      <a:pt x="267" y="1855"/>
                      <a:pt x="284" y="1855"/>
                    </a:cubicBezTo>
                    <a:cubicBezTo>
                      <a:pt x="284" y="1872"/>
                      <a:pt x="251" y="1855"/>
                      <a:pt x="251" y="1889"/>
                    </a:cubicBezTo>
                    <a:cubicBezTo>
                      <a:pt x="284" y="1922"/>
                      <a:pt x="317" y="1855"/>
                      <a:pt x="334" y="1922"/>
                    </a:cubicBezTo>
                    <a:cubicBezTo>
                      <a:pt x="368" y="1889"/>
                      <a:pt x="451" y="1922"/>
                      <a:pt x="468" y="1939"/>
                    </a:cubicBezTo>
                    <a:cubicBezTo>
                      <a:pt x="485" y="1939"/>
                      <a:pt x="468" y="1889"/>
                      <a:pt x="518" y="1906"/>
                    </a:cubicBezTo>
                    <a:cubicBezTo>
                      <a:pt x="501" y="1839"/>
                      <a:pt x="485" y="1789"/>
                      <a:pt x="518" y="1772"/>
                    </a:cubicBezTo>
                    <a:cubicBezTo>
                      <a:pt x="551" y="1805"/>
                      <a:pt x="518" y="1822"/>
                      <a:pt x="518" y="1872"/>
                    </a:cubicBezTo>
                    <a:cubicBezTo>
                      <a:pt x="551" y="1872"/>
                      <a:pt x="585" y="1872"/>
                      <a:pt x="602" y="1889"/>
                    </a:cubicBezTo>
                    <a:cubicBezTo>
                      <a:pt x="602" y="1872"/>
                      <a:pt x="585" y="1872"/>
                      <a:pt x="585" y="1872"/>
                    </a:cubicBezTo>
                    <a:cubicBezTo>
                      <a:pt x="602" y="1839"/>
                      <a:pt x="602" y="1805"/>
                      <a:pt x="635" y="1805"/>
                    </a:cubicBezTo>
                    <a:cubicBezTo>
                      <a:pt x="602" y="1789"/>
                      <a:pt x="618" y="1755"/>
                      <a:pt x="585" y="1755"/>
                    </a:cubicBezTo>
                    <a:cubicBezTo>
                      <a:pt x="585" y="1739"/>
                      <a:pt x="618" y="1739"/>
                      <a:pt x="602" y="1705"/>
                    </a:cubicBezTo>
                    <a:cubicBezTo>
                      <a:pt x="652" y="1705"/>
                      <a:pt x="685" y="1588"/>
                      <a:pt x="752" y="1638"/>
                    </a:cubicBezTo>
                    <a:cubicBezTo>
                      <a:pt x="752" y="1588"/>
                      <a:pt x="785" y="1622"/>
                      <a:pt x="752" y="1588"/>
                    </a:cubicBezTo>
                    <a:cubicBezTo>
                      <a:pt x="785" y="1571"/>
                      <a:pt x="785" y="1622"/>
                      <a:pt x="819" y="1622"/>
                    </a:cubicBezTo>
                    <a:cubicBezTo>
                      <a:pt x="802" y="1555"/>
                      <a:pt x="835" y="1571"/>
                      <a:pt x="886" y="1588"/>
                    </a:cubicBezTo>
                    <a:cubicBezTo>
                      <a:pt x="869" y="1505"/>
                      <a:pt x="952" y="1538"/>
                      <a:pt x="936" y="1454"/>
                    </a:cubicBezTo>
                    <a:lnTo>
                      <a:pt x="869" y="1454"/>
                    </a:lnTo>
                    <a:cubicBezTo>
                      <a:pt x="919" y="1488"/>
                      <a:pt x="852" y="1521"/>
                      <a:pt x="819" y="1521"/>
                    </a:cubicBezTo>
                    <a:cubicBezTo>
                      <a:pt x="802" y="1421"/>
                      <a:pt x="718" y="1438"/>
                      <a:pt x="652" y="1454"/>
                    </a:cubicBezTo>
                    <a:cubicBezTo>
                      <a:pt x="652" y="1471"/>
                      <a:pt x="635" y="1488"/>
                      <a:pt x="635" y="1521"/>
                    </a:cubicBezTo>
                    <a:cubicBezTo>
                      <a:pt x="652" y="1471"/>
                      <a:pt x="668" y="1505"/>
                      <a:pt x="718" y="1488"/>
                    </a:cubicBezTo>
                    <a:cubicBezTo>
                      <a:pt x="718" y="1521"/>
                      <a:pt x="702" y="1538"/>
                      <a:pt x="668" y="1555"/>
                    </a:cubicBezTo>
                    <a:cubicBezTo>
                      <a:pt x="685" y="1521"/>
                      <a:pt x="602" y="1521"/>
                      <a:pt x="602" y="1521"/>
                    </a:cubicBezTo>
                    <a:cubicBezTo>
                      <a:pt x="602" y="1538"/>
                      <a:pt x="602" y="1521"/>
                      <a:pt x="585" y="1538"/>
                    </a:cubicBezTo>
                    <a:cubicBezTo>
                      <a:pt x="518" y="1555"/>
                      <a:pt x="585" y="1622"/>
                      <a:pt x="535" y="1655"/>
                    </a:cubicBezTo>
                    <a:cubicBezTo>
                      <a:pt x="535" y="1655"/>
                      <a:pt x="551" y="1655"/>
                      <a:pt x="568" y="1655"/>
                    </a:cubicBezTo>
                    <a:cubicBezTo>
                      <a:pt x="551" y="1672"/>
                      <a:pt x="551" y="1688"/>
                      <a:pt x="518" y="1688"/>
                    </a:cubicBezTo>
                    <a:cubicBezTo>
                      <a:pt x="501" y="1688"/>
                      <a:pt x="518" y="1655"/>
                      <a:pt x="485" y="1655"/>
                    </a:cubicBezTo>
                    <a:cubicBezTo>
                      <a:pt x="485" y="1622"/>
                      <a:pt x="518" y="1588"/>
                      <a:pt x="485" y="1571"/>
                    </a:cubicBezTo>
                    <a:cubicBezTo>
                      <a:pt x="451" y="1571"/>
                      <a:pt x="451" y="1588"/>
                      <a:pt x="434" y="1622"/>
                    </a:cubicBezTo>
                    <a:cubicBezTo>
                      <a:pt x="418" y="1605"/>
                      <a:pt x="334" y="1571"/>
                      <a:pt x="334" y="1622"/>
                    </a:cubicBezTo>
                    <a:cubicBezTo>
                      <a:pt x="317" y="1622"/>
                      <a:pt x="317" y="1588"/>
                      <a:pt x="301" y="1555"/>
                    </a:cubicBezTo>
                    <a:cubicBezTo>
                      <a:pt x="284" y="1555"/>
                      <a:pt x="284" y="1588"/>
                      <a:pt x="267" y="1588"/>
                    </a:cubicBezTo>
                    <a:cubicBezTo>
                      <a:pt x="267" y="1605"/>
                      <a:pt x="284" y="1605"/>
                      <a:pt x="284" y="1622"/>
                    </a:cubicBezTo>
                    <a:cubicBezTo>
                      <a:pt x="284" y="1655"/>
                      <a:pt x="217" y="1622"/>
                      <a:pt x="267" y="1638"/>
                    </a:cubicBezTo>
                    <a:cubicBezTo>
                      <a:pt x="234" y="1672"/>
                      <a:pt x="134" y="1755"/>
                      <a:pt x="100" y="1722"/>
                    </a:cubicBezTo>
                    <a:cubicBezTo>
                      <a:pt x="84" y="1722"/>
                      <a:pt x="100" y="1739"/>
                      <a:pt x="100" y="1755"/>
                    </a:cubicBezTo>
                    <a:cubicBezTo>
                      <a:pt x="67" y="1755"/>
                      <a:pt x="17" y="1638"/>
                      <a:pt x="84" y="1638"/>
                    </a:cubicBezTo>
                    <a:cubicBezTo>
                      <a:pt x="84" y="1622"/>
                      <a:pt x="67" y="1638"/>
                      <a:pt x="50" y="1638"/>
                    </a:cubicBezTo>
                    <a:cubicBezTo>
                      <a:pt x="67" y="1605"/>
                      <a:pt x="84" y="1571"/>
                      <a:pt x="134" y="1588"/>
                    </a:cubicBezTo>
                    <a:cubicBezTo>
                      <a:pt x="134" y="1555"/>
                      <a:pt x="167" y="1505"/>
                      <a:pt x="134" y="1488"/>
                    </a:cubicBezTo>
                    <a:cubicBezTo>
                      <a:pt x="150" y="1471"/>
                      <a:pt x="167" y="1454"/>
                      <a:pt x="201" y="1471"/>
                    </a:cubicBezTo>
                    <a:cubicBezTo>
                      <a:pt x="167" y="1538"/>
                      <a:pt x="251" y="1488"/>
                      <a:pt x="234" y="1555"/>
                    </a:cubicBezTo>
                    <a:cubicBezTo>
                      <a:pt x="251" y="1538"/>
                      <a:pt x="251" y="1505"/>
                      <a:pt x="267" y="1521"/>
                    </a:cubicBezTo>
                    <a:cubicBezTo>
                      <a:pt x="301" y="1521"/>
                      <a:pt x="251" y="1538"/>
                      <a:pt x="284" y="1555"/>
                    </a:cubicBezTo>
                    <a:cubicBezTo>
                      <a:pt x="284" y="1555"/>
                      <a:pt x="301" y="1538"/>
                      <a:pt x="334" y="1555"/>
                    </a:cubicBezTo>
                    <a:cubicBezTo>
                      <a:pt x="351" y="1488"/>
                      <a:pt x="317" y="1404"/>
                      <a:pt x="401" y="1388"/>
                    </a:cubicBezTo>
                    <a:cubicBezTo>
                      <a:pt x="368" y="1354"/>
                      <a:pt x="384" y="1371"/>
                      <a:pt x="401" y="1321"/>
                    </a:cubicBezTo>
                    <a:cubicBezTo>
                      <a:pt x="418" y="1321"/>
                      <a:pt x="418" y="1338"/>
                      <a:pt x="451" y="1354"/>
                    </a:cubicBezTo>
                    <a:cubicBezTo>
                      <a:pt x="434" y="1388"/>
                      <a:pt x="434" y="1438"/>
                      <a:pt x="401" y="1438"/>
                    </a:cubicBezTo>
                    <a:cubicBezTo>
                      <a:pt x="418" y="1454"/>
                      <a:pt x="418" y="1438"/>
                      <a:pt x="401" y="1488"/>
                    </a:cubicBezTo>
                    <a:cubicBezTo>
                      <a:pt x="434" y="1454"/>
                      <a:pt x="434" y="1505"/>
                      <a:pt x="485" y="1488"/>
                    </a:cubicBezTo>
                    <a:cubicBezTo>
                      <a:pt x="485" y="1454"/>
                      <a:pt x="485" y="1454"/>
                      <a:pt x="468" y="1438"/>
                    </a:cubicBezTo>
                    <a:cubicBezTo>
                      <a:pt x="485" y="1438"/>
                      <a:pt x="485" y="1454"/>
                      <a:pt x="501" y="1454"/>
                    </a:cubicBezTo>
                    <a:cubicBezTo>
                      <a:pt x="485" y="1404"/>
                      <a:pt x="535" y="1421"/>
                      <a:pt x="535" y="1354"/>
                    </a:cubicBezTo>
                    <a:cubicBezTo>
                      <a:pt x="551" y="1371"/>
                      <a:pt x="568" y="1371"/>
                      <a:pt x="568" y="1404"/>
                    </a:cubicBezTo>
                    <a:cubicBezTo>
                      <a:pt x="602" y="1388"/>
                      <a:pt x="652" y="1371"/>
                      <a:pt x="652" y="1304"/>
                    </a:cubicBezTo>
                    <a:cubicBezTo>
                      <a:pt x="685" y="1304"/>
                      <a:pt x="668" y="1338"/>
                      <a:pt x="702" y="1321"/>
                    </a:cubicBezTo>
                    <a:cubicBezTo>
                      <a:pt x="702" y="1304"/>
                      <a:pt x="752" y="1287"/>
                      <a:pt x="735" y="1271"/>
                    </a:cubicBezTo>
                    <a:cubicBezTo>
                      <a:pt x="735" y="1254"/>
                      <a:pt x="769" y="1254"/>
                      <a:pt x="769" y="1254"/>
                    </a:cubicBezTo>
                    <a:cubicBezTo>
                      <a:pt x="802" y="1254"/>
                      <a:pt x="819" y="1287"/>
                      <a:pt x="852" y="1304"/>
                    </a:cubicBezTo>
                    <a:cubicBezTo>
                      <a:pt x="835" y="1321"/>
                      <a:pt x="819" y="1304"/>
                      <a:pt x="785" y="1321"/>
                    </a:cubicBezTo>
                    <a:cubicBezTo>
                      <a:pt x="785" y="1338"/>
                      <a:pt x="769" y="1404"/>
                      <a:pt x="752" y="1388"/>
                    </a:cubicBezTo>
                    <a:cubicBezTo>
                      <a:pt x="735" y="1421"/>
                      <a:pt x="819" y="1371"/>
                      <a:pt x="802" y="1421"/>
                    </a:cubicBezTo>
                    <a:cubicBezTo>
                      <a:pt x="819" y="1421"/>
                      <a:pt x="802" y="1371"/>
                      <a:pt x="785" y="1371"/>
                    </a:cubicBezTo>
                    <a:cubicBezTo>
                      <a:pt x="785" y="1338"/>
                      <a:pt x="835" y="1371"/>
                      <a:pt x="835" y="1354"/>
                    </a:cubicBezTo>
                    <a:cubicBezTo>
                      <a:pt x="852" y="1354"/>
                      <a:pt x="835" y="1388"/>
                      <a:pt x="869" y="1388"/>
                    </a:cubicBezTo>
                    <a:cubicBezTo>
                      <a:pt x="886" y="1388"/>
                      <a:pt x="886" y="1321"/>
                      <a:pt x="886" y="1388"/>
                    </a:cubicBezTo>
                    <a:cubicBezTo>
                      <a:pt x="919" y="1371"/>
                      <a:pt x="902" y="1338"/>
                      <a:pt x="902" y="1321"/>
                    </a:cubicBezTo>
                    <a:cubicBezTo>
                      <a:pt x="936" y="1354"/>
                      <a:pt x="952" y="1287"/>
                      <a:pt x="969" y="1354"/>
                    </a:cubicBezTo>
                    <a:cubicBezTo>
                      <a:pt x="969" y="1338"/>
                      <a:pt x="986" y="1321"/>
                      <a:pt x="986" y="1287"/>
                    </a:cubicBezTo>
                    <a:cubicBezTo>
                      <a:pt x="936" y="1287"/>
                      <a:pt x="986" y="1204"/>
                      <a:pt x="952" y="1170"/>
                    </a:cubicBezTo>
                    <a:cubicBezTo>
                      <a:pt x="952" y="1170"/>
                      <a:pt x="1053" y="1120"/>
                      <a:pt x="1036" y="1187"/>
                    </a:cubicBezTo>
                    <a:cubicBezTo>
                      <a:pt x="1069" y="1187"/>
                      <a:pt x="1086" y="1170"/>
                      <a:pt x="1103" y="1154"/>
                    </a:cubicBezTo>
                    <a:cubicBezTo>
                      <a:pt x="1136" y="1170"/>
                      <a:pt x="1253" y="1221"/>
                      <a:pt x="1220" y="1321"/>
                    </a:cubicBezTo>
                    <a:cubicBezTo>
                      <a:pt x="1203" y="1338"/>
                      <a:pt x="1170" y="1354"/>
                      <a:pt x="1153" y="1388"/>
                    </a:cubicBezTo>
                    <a:cubicBezTo>
                      <a:pt x="1170" y="1388"/>
                      <a:pt x="1170" y="1354"/>
                      <a:pt x="1203" y="1371"/>
                    </a:cubicBezTo>
                    <a:cubicBezTo>
                      <a:pt x="1170" y="1421"/>
                      <a:pt x="1170" y="1438"/>
                      <a:pt x="1186" y="1488"/>
                    </a:cubicBezTo>
                    <a:cubicBezTo>
                      <a:pt x="1170" y="1505"/>
                      <a:pt x="1103" y="1538"/>
                      <a:pt x="1103" y="1538"/>
                    </a:cubicBezTo>
                    <a:cubicBezTo>
                      <a:pt x="1086" y="1538"/>
                      <a:pt x="1086" y="1471"/>
                      <a:pt x="1086" y="1555"/>
                    </a:cubicBezTo>
                    <a:lnTo>
                      <a:pt x="1036" y="1555"/>
                    </a:lnTo>
                    <a:cubicBezTo>
                      <a:pt x="1053" y="1555"/>
                      <a:pt x="1069" y="1521"/>
                      <a:pt x="1019" y="1521"/>
                    </a:cubicBezTo>
                    <a:cubicBezTo>
                      <a:pt x="1036" y="1521"/>
                      <a:pt x="1053" y="1454"/>
                      <a:pt x="1036" y="1438"/>
                    </a:cubicBezTo>
                    <a:cubicBezTo>
                      <a:pt x="1053" y="1404"/>
                      <a:pt x="1069" y="1488"/>
                      <a:pt x="1086" y="1454"/>
                    </a:cubicBezTo>
                    <a:cubicBezTo>
                      <a:pt x="1103" y="1404"/>
                      <a:pt x="1069" y="1388"/>
                      <a:pt x="1086" y="1354"/>
                    </a:cubicBezTo>
                    <a:cubicBezTo>
                      <a:pt x="1069" y="1354"/>
                      <a:pt x="1036" y="1371"/>
                      <a:pt x="1053" y="1354"/>
                    </a:cubicBezTo>
                    <a:cubicBezTo>
                      <a:pt x="1003" y="1354"/>
                      <a:pt x="952" y="1505"/>
                      <a:pt x="952" y="1538"/>
                    </a:cubicBezTo>
                    <a:cubicBezTo>
                      <a:pt x="969" y="1555"/>
                      <a:pt x="1019" y="1588"/>
                      <a:pt x="1003" y="1538"/>
                    </a:cubicBezTo>
                    <a:cubicBezTo>
                      <a:pt x="1019" y="1555"/>
                      <a:pt x="1019" y="1571"/>
                      <a:pt x="1036" y="1571"/>
                    </a:cubicBezTo>
                    <a:cubicBezTo>
                      <a:pt x="1053" y="1605"/>
                      <a:pt x="1003" y="1571"/>
                      <a:pt x="1019" y="1622"/>
                    </a:cubicBezTo>
                    <a:cubicBezTo>
                      <a:pt x="1053" y="1588"/>
                      <a:pt x="1069" y="1605"/>
                      <a:pt x="1120" y="1605"/>
                    </a:cubicBezTo>
                    <a:cubicBezTo>
                      <a:pt x="1136" y="1638"/>
                      <a:pt x="1153" y="1655"/>
                      <a:pt x="1136" y="1705"/>
                    </a:cubicBezTo>
                    <a:cubicBezTo>
                      <a:pt x="1103" y="1688"/>
                      <a:pt x="1120" y="1688"/>
                      <a:pt x="1086" y="1688"/>
                    </a:cubicBezTo>
                    <a:cubicBezTo>
                      <a:pt x="1086" y="1722"/>
                      <a:pt x="1069" y="1722"/>
                      <a:pt x="1053" y="1739"/>
                    </a:cubicBezTo>
                    <a:cubicBezTo>
                      <a:pt x="1036" y="1722"/>
                      <a:pt x="1069" y="1705"/>
                      <a:pt x="1053" y="1688"/>
                    </a:cubicBezTo>
                    <a:cubicBezTo>
                      <a:pt x="1036" y="1722"/>
                      <a:pt x="986" y="1672"/>
                      <a:pt x="969" y="1688"/>
                    </a:cubicBezTo>
                    <a:cubicBezTo>
                      <a:pt x="952" y="1672"/>
                      <a:pt x="952" y="1655"/>
                      <a:pt x="936" y="1638"/>
                    </a:cubicBezTo>
                    <a:cubicBezTo>
                      <a:pt x="902" y="1672"/>
                      <a:pt x="902" y="1605"/>
                      <a:pt x="869" y="1605"/>
                    </a:cubicBezTo>
                    <a:cubicBezTo>
                      <a:pt x="902" y="1638"/>
                      <a:pt x="869" y="1638"/>
                      <a:pt x="852" y="1688"/>
                    </a:cubicBezTo>
                    <a:cubicBezTo>
                      <a:pt x="819" y="1638"/>
                      <a:pt x="802" y="1672"/>
                      <a:pt x="752" y="1655"/>
                    </a:cubicBezTo>
                    <a:cubicBezTo>
                      <a:pt x="769" y="1705"/>
                      <a:pt x="735" y="1722"/>
                      <a:pt x="752" y="1755"/>
                    </a:cubicBezTo>
                    <a:cubicBezTo>
                      <a:pt x="785" y="1772"/>
                      <a:pt x="785" y="1772"/>
                      <a:pt x="819" y="1755"/>
                    </a:cubicBezTo>
                    <a:cubicBezTo>
                      <a:pt x="852" y="1755"/>
                      <a:pt x="802" y="1789"/>
                      <a:pt x="819" y="1789"/>
                    </a:cubicBezTo>
                    <a:cubicBezTo>
                      <a:pt x="852" y="1755"/>
                      <a:pt x="869" y="1772"/>
                      <a:pt x="886" y="1805"/>
                    </a:cubicBezTo>
                    <a:cubicBezTo>
                      <a:pt x="902" y="1805"/>
                      <a:pt x="886" y="1789"/>
                      <a:pt x="886" y="1772"/>
                    </a:cubicBezTo>
                    <a:cubicBezTo>
                      <a:pt x="969" y="1772"/>
                      <a:pt x="1003" y="1839"/>
                      <a:pt x="969" y="1906"/>
                    </a:cubicBezTo>
                    <a:cubicBezTo>
                      <a:pt x="919" y="1872"/>
                      <a:pt x="936" y="1906"/>
                      <a:pt x="886" y="1922"/>
                    </a:cubicBezTo>
                    <a:cubicBezTo>
                      <a:pt x="886" y="1922"/>
                      <a:pt x="886" y="1906"/>
                      <a:pt x="869" y="1922"/>
                    </a:cubicBezTo>
                    <a:cubicBezTo>
                      <a:pt x="869" y="1906"/>
                      <a:pt x="886" y="1906"/>
                      <a:pt x="886" y="1889"/>
                    </a:cubicBezTo>
                    <a:cubicBezTo>
                      <a:pt x="852" y="1889"/>
                      <a:pt x="835" y="1855"/>
                      <a:pt x="819" y="1855"/>
                    </a:cubicBezTo>
                    <a:cubicBezTo>
                      <a:pt x="785" y="1872"/>
                      <a:pt x="752" y="1872"/>
                      <a:pt x="702" y="1855"/>
                    </a:cubicBezTo>
                    <a:cubicBezTo>
                      <a:pt x="685" y="1906"/>
                      <a:pt x="718" y="1922"/>
                      <a:pt x="702" y="1956"/>
                    </a:cubicBezTo>
                    <a:cubicBezTo>
                      <a:pt x="668" y="1939"/>
                      <a:pt x="652" y="1939"/>
                      <a:pt x="652" y="1989"/>
                    </a:cubicBezTo>
                    <a:cubicBezTo>
                      <a:pt x="602" y="1972"/>
                      <a:pt x="602" y="1939"/>
                      <a:pt x="535" y="1956"/>
                    </a:cubicBezTo>
                    <a:cubicBezTo>
                      <a:pt x="551" y="1989"/>
                      <a:pt x="535" y="2023"/>
                      <a:pt x="518" y="2006"/>
                    </a:cubicBezTo>
                    <a:cubicBezTo>
                      <a:pt x="501" y="2039"/>
                      <a:pt x="585" y="2039"/>
                      <a:pt x="618" y="2056"/>
                    </a:cubicBezTo>
                    <a:lnTo>
                      <a:pt x="618" y="2023"/>
                    </a:lnTo>
                    <a:cubicBezTo>
                      <a:pt x="652" y="2039"/>
                      <a:pt x="635" y="1989"/>
                      <a:pt x="685" y="1989"/>
                    </a:cubicBezTo>
                    <a:cubicBezTo>
                      <a:pt x="668" y="2006"/>
                      <a:pt x="652" y="2039"/>
                      <a:pt x="618" y="2056"/>
                    </a:cubicBezTo>
                    <a:cubicBezTo>
                      <a:pt x="652" y="2073"/>
                      <a:pt x="652" y="2140"/>
                      <a:pt x="618" y="2140"/>
                    </a:cubicBezTo>
                    <a:cubicBezTo>
                      <a:pt x="618" y="2156"/>
                      <a:pt x="635" y="2156"/>
                      <a:pt x="635" y="2173"/>
                    </a:cubicBezTo>
                    <a:cubicBezTo>
                      <a:pt x="618" y="2206"/>
                      <a:pt x="602" y="2156"/>
                      <a:pt x="585" y="2190"/>
                    </a:cubicBezTo>
                    <a:cubicBezTo>
                      <a:pt x="602" y="2223"/>
                      <a:pt x="551" y="2240"/>
                      <a:pt x="585" y="2273"/>
                    </a:cubicBezTo>
                    <a:cubicBezTo>
                      <a:pt x="652" y="2206"/>
                      <a:pt x="635" y="2323"/>
                      <a:pt x="685" y="2307"/>
                    </a:cubicBezTo>
                    <a:cubicBezTo>
                      <a:pt x="702" y="2357"/>
                      <a:pt x="668" y="2357"/>
                      <a:pt x="635" y="2357"/>
                    </a:cubicBezTo>
                    <a:cubicBezTo>
                      <a:pt x="602" y="2307"/>
                      <a:pt x="568" y="2307"/>
                      <a:pt x="535" y="2307"/>
                    </a:cubicBezTo>
                    <a:cubicBezTo>
                      <a:pt x="501" y="2323"/>
                      <a:pt x="568" y="2357"/>
                      <a:pt x="518" y="2357"/>
                    </a:cubicBezTo>
                    <a:cubicBezTo>
                      <a:pt x="535" y="2390"/>
                      <a:pt x="635" y="2407"/>
                      <a:pt x="618" y="2357"/>
                    </a:cubicBezTo>
                    <a:cubicBezTo>
                      <a:pt x="635" y="2357"/>
                      <a:pt x="618" y="2390"/>
                      <a:pt x="635" y="2407"/>
                    </a:cubicBezTo>
                    <a:cubicBezTo>
                      <a:pt x="685" y="2373"/>
                      <a:pt x="718" y="2474"/>
                      <a:pt x="785" y="2490"/>
                    </a:cubicBezTo>
                    <a:cubicBezTo>
                      <a:pt x="769" y="2524"/>
                      <a:pt x="785" y="2557"/>
                      <a:pt x="769" y="2591"/>
                    </a:cubicBezTo>
                    <a:cubicBezTo>
                      <a:pt x="735" y="2574"/>
                      <a:pt x="652" y="2557"/>
                      <a:pt x="635" y="2557"/>
                    </a:cubicBezTo>
                    <a:cubicBezTo>
                      <a:pt x="602" y="2557"/>
                      <a:pt x="635" y="2541"/>
                      <a:pt x="635" y="2524"/>
                    </a:cubicBezTo>
                    <a:cubicBezTo>
                      <a:pt x="602" y="2524"/>
                      <a:pt x="602" y="2507"/>
                      <a:pt x="602" y="2490"/>
                    </a:cubicBezTo>
                    <a:cubicBezTo>
                      <a:pt x="501" y="2490"/>
                      <a:pt x="501" y="2440"/>
                      <a:pt x="485" y="2373"/>
                    </a:cubicBezTo>
                    <a:cubicBezTo>
                      <a:pt x="451" y="2373"/>
                      <a:pt x="468" y="2390"/>
                      <a:pt x="468" y="2357"/>
                    </a:cubicBezTo>
                    <a:cubicBezTo>
                      <a:pt x="451" y="2357"/>
                      <a:pt x="418" y="2357"/>
                      <a:pt x="401" y="2390"/>
                    </a:cubicBezTo>
                    <a:cubicBezTo>
                      <a:pt x="351" y="2340"/>
                      <a:pt x="284" y="2357"/>
                      <a:pt x="234" y="2323"/>
                    </a:cubicBezTo>
                    <a:cubicBezTo>
                      <a:pt x="267" y="2307"/>
                      <a:pt x="217" y="2290"/>
                      <a:pt x="201" y="2307"/>
                    </a:cubicBezTo>
                    <a:cubicBezTo>
                      <a:pt x="184" y="2256"/>
                      <a:pt x="150" y="2223"/>
                      <a:pt x="100" y="2190"/>
                    </a:cubicBezTo>
                    <a:cubicBezTo>
                      <a:pt x="134" y="2140"/>
                      <a:pt x="117" y="2156"/>
                      <a:pt x="150" y="2089"/>
                    </a:cubicBezTo>
                    <a:cubicBezTo>
                      <a:pt x="150" y="2056"/>
                      <a:pt x="134" y="2039"/>
                      <a:pt x="117" y="2023"/>
                    </a:cubicBezTo>
                    <a:cubicBezTo>
                      <a:pt x="84" y="2039"/>
                      <a:pt x="84" y="2073"/>
                      <a:pt x="50" y="2089"/>
                    </a:cubicBezTo>
                    <a:cubicBezTo>
                      <a:pt x="50" y="2106"/>
                      <a:pt x="67" y="2123"/>
                      <a:pt x="100" y="2140"/>
                    </a:cubicBezTo>
                    <a:cubicBezTo>
                      <a:pt x="67" y="2190"/>
                      <a:pt x="17" y="2106"/>
                      <a:pt x="17" y="2089"/>
                    </a:cubicBezTo>
                    <a:cubicBezTo>
                      <a:pt x="17" y="2089"/>
                      <a:pt x="17" y="2106"/>
                      <a:pt x="17" y="2106"/>
                    </a:cubicBezTo>
                    <a:lnTo>
                      <a:pt x="17" y="1956"/>
                    </a:lnTo>
                    <a:cubicBezTo>
                      <a:pt x="33" y="1956"/>
                      <a:pt x="33" y="1906"/>
                      <a:pt x="84" y="1922"/>
                    </a:cubicBezTo>
                    <a:cubicBezTo>
                      <a:pt x="67" y="1889"/>
                      <a:pt x="33" y="1872"/>
                      <a:pt x="17" y="1872"/>
                    </a:cubicBezTo>
                    <a:lnTo>
                      <a:pt x="17" y="1839"/>
                    </a:lnTo>
                    <a:cubicBezTo>
                      <a:pt x="50" y="1839"/>
                      <a:pt x="50" y="1822"/>
                      <a:pt x="67" y="1805"/>
                    </a:cubicBezTo>
                    <a:cubicBezTo>
                      <a:pt x="67" y="1789"/>
                      <a:pt x="33" y="1805"/>
                      <a:pt x="17" y="1789"/>
                    </a:cubicBezTo>
                    <a:cubicBezTo>
                      <a:pt x="17" y="1805"/>
                      <a:pt x="17" y="1805"/>
                      <a:pt x="17" y="1805"/>
                    </a:cubicBezTo>
                    <a:lnTo>
                      <a:pt x="17" y="1755"/>
                    </a:lnTo>
                    <a:close/>
                    <a:moveTo>
                      <a:pt x="17" y="1889"/>
                    </a:moveTo>
                    <a:lnTo>
                      <a:pt x="17" y="1922"/>
                    </a:lnTo>
                    <a:cubicBezTo>
                      <a:pt x="17" y="1906"/>
                      <a:pt x="17" y="1906"/>
                      <a:pt x="17" y="1889"/>
                    </a:cubicBezTo>
                    <a:close/>
                    <a:moveTo>
                      <a:pt x="17" y="2240"/>
                    </a:moveTo>
                    <a:lnTo>
                      <a:pt x="17" y="2373"/>
                    </a:lnTo>
                    <a:cubicBezTo>
                      <a:pt x="50" y="2390"/>
                      <a:pt x="117" y="2407"/>
                      <a:pt x="117" y="2424"/>
                    </a:cubicBezTo>
                    <a:cubicBezTo>
                      <a:pt x="134" y="2474"/>
                      <a:pt x="50" y="2524"/>
                      <a:pt x="50" y="2524"/>
                    </a:cubicBezTo>
                    <a:cubicBezTo>
                      <a:pt x="33" y="2507"/>
                      <a:pt x="17" y="2490"/>
                      <a:pt x="17" y="2474"/>
                    </a:cubicBezTo>
                    <a:lnTo>
                      <a:pt x="17" y="2557"/>
                    </a:lnTo>
                    <a:cubicBezTo>
                      <a:pt x="33" y="2541"/>
                      <a:pt x="33" y="2574"/>
                      <a:pt x="67" y="2574"/>
                    </a:cubicBezTo>
                    <a:cubicBezTo>
                      <a:pt x="67" y="2607"/>
                      <a:pt x="33" y="2607"/>
                      <a:pt x="17" y="2641"/>
                    </a:cubicBezTo>
                    <a:cubicBezTo>
                      <a:pt x="50" y="2657"/>
                      <a:pt x="33" y="2724"/>
                      <a:pt x="67" y="2758"/>
                    </a:cubicBezTo>
                    <a:cubicBezTo>
                      <a:pt x="17" y="2724"/>
                      <a:pt x="33" y="2774"/>
                      <a:pt x="17" y="2791"/>
                    </a:cubicBezTo>
                    <a:cubicBezTo>
                      <a:pt x="17" y="2808"/>
                      <a:pt x="17" y="2808"/>
                      <a:pt x="17" y="2808"/>
                    </a:cubicBezTo>
                    <a:lnTo>
                      <a:pt x="17" y="2958"/>
                    </a:lnTo>
                    <a:cubicBezTo>
                      <a:pt x="17" y="2958"/>
                      <a:pt x="33" y="2958"/>
                      <a:pt x="50" y="2958"/>
                    </a:cubicBezTo>
                    <a:cubicBezTo>
                      <a:pt x="17" y="2942"/>
                      <a:pt x="50" y="2958"/>
                      <a:pt x="50" y="2925"/>
                    </a:cubicBezTo>
                    <a:cubicBezTo>
                      <a:pt x="33" y="2925"/>
                      <a:pt x="33" y="2925"/>
                      <a:pt x="33" y="2908"/>
                    </a:cubicBezTo>
                    <a:cubicBezTo>
                      <a:pt x="84" y="2908"/>
                      <a:pt x="84" y="2891"/>
                      <a:pt x="100" y="2858"/>
                    </a:cubicBezTo>
                    <a:cubicBezTo>
                      <a:pt x="84" y="2841"/>
                      <a:pt x="84" y="2825"/>
                      <a:pt x="84" y="2791"/>
                    </a:cubicBezTo>
                    <a:cubicBezTo>
                      <a:pt x="117" y="2774"/>
                      <a:pt x="134" y="2791"/>
                      <a:pt x="167" y="2808"/>
                    </a:cubicBezTo>
                    <a:cubicBezTo>
                      <a:pt x="150" y="2758"/>
                      <a:pt x="184" y="2758"/>
                      <a:pt x="217" y="2741"/>
                    </a:cubicBezTo>
                    <a:cubicBezTo>
                      <a:pt x="234" y="2741"/>
                      <a:pt x="201" y="2758"/>
                      <a:pt x="201" y="2774"/>
                    </a:cubicBezTo>
                    <a:cubicBezTo>
                      <a:pt x="217" y="2774"/>
                      <a:pt x="234" y="2774"/>
                      <a:pt x="234" y="2791"/>
                    </a:cubicBezTo>
                    <a:cubicBezTo>
                      <a:pt x="234" y="2774"/>
                      <a:pt x="234" y="2774"/>
                      <a:pt x="234" y="2758"/>
                    </a:cubicBezTo>
                    <a:cubicBezTo>
                      <a:pt x="267" y="2758"/>
                      <a:pt x="284" y="2774"/>
                      <a:pt x="301" y="2791"/>
                    </a:cubicBezTo>
                    <a:cubicBezTo>
                      <a:pt x="301" y="2791"/>
                      <a:pt x="284" y="2808"/>
                      <a:pt x="284" y="2825"/>
                    </a:cubicBezTo>
                    <a:cubicBezTo>
                      <a:pt x="317" y="2841"/>
                      <a:pt x="368" y="2825"/>
                      <a:pt x="351" y="2858"/>
                    </a:cubicBezTo>
                    <a:cubicBezTo>
                      <a:pt x="334" y="2825"/>
                      <a:pt x="301" y="2875"/>
                      <a:pt x="284" y="2891"/>
                    </a:cubicBezTo>
                    <a:cubicBezTo>
                      <a:pt x="267" y="2891"/>
                      <a:pt x="251" y="2875"/>
                      <a:pt x="217" y="2891"/>
                    </a:cubicBezTo>
                    <a:cubicBezTo>
                      <a:pt x="201" y="2925"/>
                      <a:pt x="201" y="2925"/>
                      <a:pt x="217" y="2958"/>
                    </a:cubicBezTo>
                    <a:cubicBezTo>
                      <a:pt x="184" y="2925"/>
                      <a:pt x="150" y="2975"/>
                      <a:pt x="167" y="2992"/>
                    </a:cubicBezTo>
                    <a:cubicBezTo>
                      <a:pt x="117" y="3008"/>
                      <a:pt x="150" y="2975"/>
                      <a:pt x="134" y="2958"/>
                    </a:cubicBezTo>
                    <a:cubicBezTo>
                      <a:pt x="134" y="2992"/>
                      <a:pt x="84" y="2958"/>
                      <a:pt x="100" y="2992"/>
                    </a:cubicBezTo>
                    <a:cubicBezTo>
                      <a:pt x="117" y="2992"/>
                      <a:pt x="134" y="2992"/>
                      <a:pt x="134" y="3008"/>
                    </a:cubicBezTo>
                    <a:cubicBezTo>
                      <a:pt x="117" y="3008"/>
                      <a:pt x="134" y="3042"/>
                      <a:pt x="100" y="3025"/>
                    </a:cubicBezTo>
                    <a:cubicBezTo>
                      <a:pt x="100" y="3025"/>
                      <a:pt x="100" y="2992"/>
                      <a:pt x="100" y="2992"/>
                    </a:cubicBezTo>
                    <a:cubicBezTo>
                      <a:pt x="67" y="3008"/>
                      <a:pt x="67" y="3058"/>
                      <a:pt x="50" y="3092"/>
                    </a:cubicBezTo>
                    <a:cubicBezTo>
                      <a:pt x="84" y="3109"/>
                      <a:pt x="67" y="3109"/>
                      <a:pt x="117" y="3092"/>
                    </a:cubicBezTo>
                    <a:cubicBezTo>
                      <a:pt x="117" y="3109"/>
                      <a:pt x="100" y="3125"/>
                      <a:pt x="117" y="3125"/>
                    </a:cubicBezTo>
                    <a:cubicBezTo>
                      <a:pt x="117" y="3109"/>
                      <a:pt x="134" y="3109"/>
                      <a:pt x="150" y="3092"/>
                    </a:cubicBezTo>
                    <a:cubicBezTo>
                      <a:pt x="150" y="3125"/>
                      <a:pt x="167" y="3125"/>
                      <a:pt x="184" y="3125"/>
                    </a:cubicBezTo>
                    <a:cubicBezTo>
                      <a:pt x="184" y="3125"/>
                      <a:pt x="201" y="3125"/>
                      <a:pt x="184" y="3142"/>
                    </a:cubicBezTo>
                    <a:cubicBezTo>
                      <a:pt x="167" y="3142"/>
                      <a:pt x="134" y="3142"/>
                      <a:pt x="134" y="3159"/>
                    </a:cubicBezTo>
                    <a:cubicBezTo>
                      <a:pt x="150" y="3159"/>
                      <a:pt x="134" y="3192"/>
                      <a:pt x="134" y="3209"/>
                    </a:cubicBezTo>
                    <a:cubicBezTo>
                      <a:pt x="100" y="3242"/>
                      <a:pt x="50" y="3209"/>
                      <a:pt x="17" y="3159"/>
                    </a:cubicBezTo>
                    <a:lnTo>
                      <a:pt x="17" y="3794"/>
                    </a:lnTo>
                    <a:cubicBezTo>
                      <a:pt x="17" y="3794"/>
                      <a:pt x="17" y="3794"/>
                      <a:pt x="33" y="3794"/>
                    </a:cubicBezTo>
                    <a:cubicBezTo>
                      <a:pt x="17" y="3760"/>
                      <a:pt x="33" y="3727"/>
                      <a:pt x="50" y="3693"/>
                    </a:cubicBezTo>
                    <a:cubicBezTo>
                      <a:pt x="84" y="3727"/>
                      <a:pt x="134" y="3660"/>
                      <a:pt x="84" y="3627"/>
                    </a:cubicBezTo>
                    <a:cubicBezTo>
                      <a:pt x="84" y="3643"/>
                      <a:pt x="67" y="3643"/>
                      <a:pt x="50" y="3660"/>
                    </a:cubicBezTo>
                    <a:cubicBezTo>
                      <a:pt x="50" y="3627"/>
                      <a:pt x="33" y="3627"/>
                      <a:pt x="33" y="3627"/>
                    </a:cubicBezTo>
                    <a:cubicBezTo>
                      <a:pt x="50" y="3610"/>
                      <a:pt x="33" y="3560"/>
                      <a:pt x="67" y="3560"/>
                    </a:cubicBezTo>
                    <a:cubicBezTo>
                      <a:pt x="117" y="3560"/>
                      <a:pt x="117" y="3693"/>
                      <a:pt x="167" y="3627"/>
                    </a:cubicBezTo>
                    <a:cubicBezTo>
                      <a:pt x="117" y="3610"/>
                      <a:pt x="167" y="3593"/>
                      <a:pt x="167" y="3526"/>
                    </a:cubicBezTo>
                    <a:cubicBezTo>
                      <a:pt x="217" y="3560"/>
                      <a:pt x="184" y="3710"/>
                      <a:pt x="251" y="3693"/>
                    </a:cubicBezTo>
                    <a:cubicBezTo>
                      <a:pt x="217" y="3693"/>
                      <a:pt x="251" y="3727"/>
                      <a:pt x="251" y="3727"/>
                    </a:cubicBezTo>
                    <a:cubicBezTo>
                      <a:pt x="284" y="3710"/>
                      <a:pt x="284" y="3693"/>
                      <a:pt x="267" y="3643"/>
                    </a:cubicBezTo>
                    <a:cubicBezTo>
                      <a:pt x="301" y="3643"/>
                      <a:pt x="301" y="3677"/>
                      <a:pt x="351" y="3660"/>
                    </a:cubicBezTo>
                    <a:cubicBezTo>
                      <a:pt x="334" y="3610"/>
                      <a:pt x="401" y="3526"/>
                      <a:pt x="351" y="3476"/>
                    </a:cubicBezTo>
                    <a:cubicBezTo>
                      <a:pt x="301" y="3476"/>
                      <a:pt x="301" y="3459"/>
                      <a:pt x="284" y="3426"/>
                    </a:cubicBezTo>
                    <a:cubicBezTo>
                      <a:pt x="334" y="3443"/>
                      <a:pt x="301" y="3359"/>
                      <a:pt x="351" y="3359"/>
                    </a:cubicBezTo>
                    <a:cubicBezTo>
                      <a:pt x="368" y="3376"/>
                      <a:pt x="384" y="3409"/>
                      <a:pt x="401" y="3426"/>
                    </a:cubicBezTo>
                    <a:cubicBezTo>
                      <a:pt x="401" y="3326"/>
                      <a:pt x="518" y="3326"/>
                      <a:pt x="568" y="3292"/>
                    </a:cubicBezTo>
                    <a:cubicBezTo>
                      <a:pt x="602" y="3259"/>
                      <a:pt x="518" y="3226"/>
                      <a:pt x="568" y="3192"/>
                    </a:cubicBezTo>
                    <a:cubicBezTo>
                      <a:pt x="568" y="3209"/>
                      <a:pt x="568" y="3226"/>
                      <a:pt x="585" y="3226"/>
                    </a:cubicBezTo>
                    <a:cubicBezTo>
                      <a:pt x="602" y="3175"/>
                      <a:pt x="568" y="3192"/>
                      <a:pt x="568" y="3159"/>
                    </a:cubicBezTo>
                    <a:cubicBezTo>
                      <a:pt x="635" y="3159"/>
                      <a:pt x="685" y="3209"/>
                      <a:pt x="635" y="3292"/>
                    </a:cubicBezTo>
                    <a:cubicBezTo>
                      <a:pt x="685" y="3276"/>
                      <a:pt x="702" y="3309"/>
                      <a:pt x="735" y="3326"/>
                    </a:cubicBezTo>
                    <a:cubicBezTo>
                      <a:pt x="718" y="3259"/>
                      <a:pt x="769" y="3326"/>
                      <a:pt x="802" y="3309"/>
                    </a:cubicBezTo>
                    <a:cubicBezTo>
                      <a:pt x="785" y="3242"/>
                      <a:pt x="802" y="3175"/>
                      <a:pt x="819" y="3125"/>
                    </a:cubicBezTo>
                    <a:cubicBezTo>
                      <a:pt x="802" y="3142"/>
                      <a:pt x="802" y="3175"/>
                      <a:pt x="752" y="3159"/>
                    </a:cubicBezTo>
                    <a:cubicBezTo>
                      <a:pt x="769" y="3109"/>
                      <a:pt x="735" y="3092"/>
                      <a:pt x="702" y="3092"/>
                    </a:cubicBezTo>
                    <a:cubicBezTo>
                      <a:pt x="668" y="3109"/>
                      <a:pt x="635" y="3092"/>
                      <a:pt x="618" y="3125"/>
                    </a:cubicBezTo>
                    <a:cubicBezTo>
                      <a:pt x="602" y="3075"/>
                      <a:pt x="652" y="3109"/>
                      <a:pt x="652" y="3058"/>
                    </a:cubicBezTo>
                    <a:cubicBezTo>
                      <a:pt x="585" y="3008"/>
                      <a:pt x="518" y="2958"/>
                      <a:pt x="468" y="2891"/>
                    </a:cubicBezTo>
                    <a:cubicBezTo>
                      <a:pt x="518" y="2908"/>
                      <a:pt x="568" y="2858"/>
                      <a:pt x="618" y="2925"/>
                    </a:cubicBezTo>
                    <a:cubicBezTo>
                      <a:pt x="618" y="2908"/>
                      <a:pt x="618" y="2908"/>
                      <a:pt x="635" y="2908"/>
                    </a:cubicBezTo>
                    <a:cubicBezTo>
                      <a:pt x="618" y="2875"/>
                      <a:pt x="635" y="2875"/>
                      <a:pt x="652" y="2908"/>
                    </a:cubicBezTo>
                    <a:cubicBezTo>
                      <a:pt x="668" y="2841"/>
                      <a:pt x="652" y="2858"/>
                      <a:pt x="652" y="2808"/>
                    </a:cubicBezTo>
                    <a:cubicBezTo>
                      <a:pt x="635" y="2808"/>
                      <a:pt x="618" y="2791"/>
                      <a:pt x="602" y="2791"/>
                    </a:cubicBezTo>
                    <a:cubicBezTo>
                      <a:pt x="585" y="2858"/>
                      <a:pt x="501" y="2808"/>
                      <a:pt x="468" y="2858"/>
                    </a:cubicBezTo>
                    <a:cubicBezTo>
                      <a:pt x="451" y="2825"/>
                      <a:pt x="401" y="2808"/>
                      <a:pt x="368" y="2808"/>
                    </a:cubicBezTo>
                    <a:cubicBezTo>
                      <a:pt x="384" y="2808"/>
                      <a:pt x="401" y="2791"/>
                      <a:pt x="401" y="2774"/>
                    </a:cubicBezTo>
                    <a:cubicBezTo>
                      <a:pt x="384" y="2774"/>
                      <a:pt x="368" y="2791"/>
                      <a:pt x="351" y="2791"/>
                    </a:cubicBezTo>
                    <a:cubicBezTo>
                      <a:pt x="334" y="2741"/>
                      <a:pt x="384" y="2774"/>
                      <a:pt x="384" y="2724"/>
                    </a:cubicBezTo>
                    <a:cubicBezTo>
                      <a:pt x="351" y="2724"/>
                      <a:pt x="317" y="2691"/>
                      <a:pt x="351" y="2674"/>
                    </a:cubicBezTo>
                    <a:cubicBezTo>
                      <a:pt x="301" y="2674"/>
                      <a:pt x="284" y="2591"/>
                      <a:pt x="284" y="2574"/>
                    </a:cubicBezTo>
                    <a:cubicBezTo>
                      <a:pt x="284" y="2591"/>
                      <a:pt x="251" y="2574"/>
                      <a:pt x="251" y="2624"/>
                    </a:cubicBezTo>
                    <a:cubicBezTo>
                      <a:pt x="217" y="2607"/>
                      <a:pt x="217" y="2641"/>
                      <a:pt x="184" y="2641"/>
                    </a:cubicBezTo>
                    <a:cubicBezTo>
                      <a:pt x="184" y="2557"/>
                      <a:pt x="184" y="2507"/>
                      <a:pt x="251" y="2490"/>
                    </a:cubicBezTo>
                    <a:cubicBezTo>
                      <a:pt x="234" y="2457"/>
                      <a:pt x="251" y="2440"/>
                      <a:pt x="251" y="2407"/>
                    </a:cubicBezTo>
                    <a:cubicBezTo>
                      <a:pt x="234" y="2373"/>
                      <a:pt x="201" y="2390"/>
                      <a:pt x="201" y="2390"/>
                    </a:cubicBezTo>
                    <a:cubicBezTo>
                      <a:pt x="217" y="2373"/>
                      <a:pt x="217" y="2373"/>
                      <a:pt x="234" y="2357"/>
                    </a:cubicBezTo>
                    <a:cubicBezTo>
                      <a:pt x="201" y="2323"/>
                      <a:pt x="184" y="2390"/>
                      <a:pt x="167" y="2340"/>
                    </a:cubicBezTo>
                    <a:cubicBezTo>
                      <a:pt x="201" y="2340"/>
                      <a:pt x="150" y="2323"/>
                      <a:pt x="184" y="2307"/>
                    </a:cubicBezTo>
                    <a:cubicBezTo>
                      <a:pt x="150" y="2340"/>
                      <a:pt x="134" y="2273"/>
                      <a:pt x="167" y="2290"/>
                    </a:cubicBezTo>
                    <a:cubicBezTo>
                      <a:pt x="134" y="2206"/>
                      <a:pt x="117" y="2273"/>
                      <a:pt x="84" y="2206"/>
                    </a:cubicBezTo>
                    <a:cubicBezTo>
                      <a:pt x="84" y="2240"/>
                      <a:pt x="50" y="2256"/>
                      <a:pt x="17" y="2256"/>
                    </a:cubicBezTo>
                    <a:cubicBezTo>
                      <a:pt x="17" y="2240"/>
                      <a:pt x="17" y="2240"/>
                      <a:pt x="17" y="2240"/>
                    </a:cubicBezTo>
                    <a:close/>
                    <a:moveTo>
                      <a:pt x="17" y="3008"/>
                    </a:moveTo>
                    <a:cubicBezTo>
                      <a:pt x="17" y="3008"/>
                      <a:pt x="17" y="3008"/>
                      <a:pt x="17" y="3008"/>
                    </a:cubicBezTo>
                    <a:cubicBezTo>
                      <a:pt x="33" y="3008"/>
                      <a:pt x="33" y="3042"/>
                      <a:pt x="50" y="3058"/>
                    </a:cubicBezTo>
                    <a:cubicBezTo>
                      <a:pt x="33" y="3058"/>
                      <a:pt x="33" y="3042"/>
                      <a:pt x="17" y="3025"/>
                    </a:cubicBezTo>
                    <a:cubicBezTo>
                      <a:pt x="0" y="3075"/>
                      <a:pt x="50" y="3109"/>
                      <a:pt x="67" y="3125"/>
                    </a:cubicBezTo>
                    <a:cubicBezTo>
                      <a:pt x="50" y="3142"/>
                      <a:pt x="33" y="3142"/>
                      <a:pt x="17" y="3125"/>
                    </a:cubicBezTo>
                    <a:lnTo>
                      <a:pt x="17" y="3008"/>
                    </a:lnTo>
                    <a:close/>
                    <a:moveTo>
                      <a:pt x="17" y="3927"/>
                    </a:moveTo>
                    <a:lnTo>
                      <a:pt x="17" y="3961"/>
                    </a:lnTo>
                    <a:cubicBezTo>
                      <a:pt x="17" y="3961"/>
                      <a:pt x="17" y="3961"/>
                      <a:pt x="17" y="3944"/>
                    </a:cubicBezTo>
                    <a:cubicBezTo>
                      <a:pt x="17" y="3944"/>
                      <a:pt x="17" y="3927"/>
                      <a:pt x="17" y="3927"/>
                    </a:cubicBezTo>
                    <a:close/>
                    <a:moveTo>
                      <a:pt x="17" y="3977"/>
                    </a:moveTo>
                    <a:cubicBezTo>
                      <a:pt x="17" y="3961"/>
                      <a:pt x="17" y="3961"/>
                      <a:pt x="33" y="3961"/>
                    </a:cubicBezTo>
                    <a:cubicBezTo>
                      <a:pt x="33" y="3977"/>
                      <a:pt x="17" y="3994"/>
                      <a:pt x="17" y="3994"/>
                    </a:cubicBezTo>
                    <a:close/>
                    <a:moveTo>
                      <a:pt x="17" y="4211"/>
                    </a:moveTo>
                    <a:cubicBezTo>
                      <a:pt x="33" y="4211"/>
                      <a:pt x="17" y="4195"/>
                      <a:pt x="50" y="4228"/>
                    </a:cubicBezTo>
                    <a:cubicBezTo>
                      <a:pt x="50" y="4161"/>
                      <a:pt x="33" y="4145"/>
                      <a:pt x="17" y="4111"/>
                    </a:cubicBezTo>
                    <a:cubicBezTo>
                      <a:pt x="50" y="4111"/>
                      <a:pt x="67" y="4178"/>
                      <a:pt x="100" y="4128"/>
                    </a:cubicBezTo>
                    <a:cubicBezTo>
                      <a:pt x="67" y="4078"/>
                      <a:pt x="84" y="4061"/>
                      <a:pt x="50" y="4028"/>
                    </a:cubicBezTo>
                    <a:cubicBezTo>
                      <a:pt x="134" y="4028"/>
                      <a:pt x="134" y="4011"/>
                      <a:pt x="184" y="3977"/>
                    </a:cubicBezTo>
                    <a:cubicBezTo>
                      <a:pt x="201" y="4028"/>
                      <a:pt x="251" y="4011"/>
                      <a:pt x="234" y="3927"/>
                    </a:cubicBezTo>
                    <a:cubicBezTo>
                      <a:pt x="267" y="3927"/>
                      <a:pt x="267" y="3911"/>
                      <a:pt x="301" y="3894"/>
                    </a:cubicBezTo>
                    <a:cubicBezTo>
                      <a:pt x="301" y="3927"/>
                      <a:pt x="317" y="3944"/>
                      <a:pt x="334" y="3944"/>
                    </a:cubicBezTo>
                    <a:cubicBezTo>
                      <a:pt x="368" y="3894"/>
                      <a:pt x="301" y="3911"/>
                      <a:pt x="334" y="3860"/>
                    </a:cubicBezTo>
                    <a:cubicBezTo>
                      <a:pt x="384" y="3860"/>
                      <a:pt x="368" y="3760"/>
                      <a:pt x="401" y="3710"/>
                    </a:cubicBezTo>
                    <a:cubicBezTo>
                      <a:pt x="368" y="3727"/>
                      <a:pt x="368" y="3576"/>
                      <a:pt x="401" y="3627"/>
                    </a:cubicBezTo>
                    <a:cubicBezTo>
                      <a:pt x="351" y="3677"/>
                      <a:pt x="468" y="3710"/>
                      <a:pt x="401" y="3744"/>
                    </a:cubicBezTo>
                    <a:cubicBezTo>
                      <a:pt x="434" y="3744"/>
                      <a:pt x="418" y="3760"/>
                      <a:pt x="418" y="3777"/>
                    </a:cubicBezTo>
                    <a:cubicBezTo>
                      <a:pt x="434" y="3777"/>
                      <a:pt x="434" y="3760"/>
                      <a:pt x="451" y="3777"/>
                    </a:cubicBezTo>
                    <a:cubicBezTo>
                      <a:pt x="434" y="3810"/>
                      <a:pt x="451" y="3827"/>
                      <a:pt x="451" y="3827"/>
                    </a:cubicBezTo>
                    <a:cubicBezTo>
                      <a:pt x="434" y="3827"/>
                      <a:pt x="418" y="3844"/>
                      <a:pt x="418" y="3860"/>
                    </a:cubicBezTo>
                    <a:cubicBezTo>
                      <a:pt x="434" y="3860"/>
                      <a:pt x="434" y="3894"/>
                      <a:pt x="468" y="3894"/>
                    </a:cubicBezTo>
                    <a:cubicBezTo>
                      <a:pt x="468" y="3827"/>
                      <a:pt x="468" y="3844"/>
                      <a:pt x="501" y="3827"/>
                    </a:cubicBezTo>
                    <a:cubicBezTo>
                      <a:pt x="485" y="3777"/>
                      <a:pt x="485" y="3693"/>
                      <a:pt x="434" y="3727"/>
                    </a:cubicBezTo>
                    <a:cubicBezTo>
                      <a:pt x="451" y="3710"/>
                      <a:pt x="418" y="3693"/>
                      <a:pt x="451" y="3677"/>
                    </a:cubicBezTo>
                    <a:cubicBezTo>
                      <a:pt x="451" y="3727"/>
                      <a:pt x="468" y="3693"/>
                      <a:pt x="518" y="3693"/>
                    </a:cubicBezTo>
                    <a:cubicBezTo>
                      <a:pt x="518" y="3744"/>
                      <a:pt x="518" y="3794"/>
                      <a:pt x="551" y="3760"/>
                    </a:cubicBezTo>
                    <a:cubicBezTo>
                      <a:pt x="551" y="3810"/>
                      <a:pt x="585" y="3810"/>
                      <a:pt x="585" y="3827"/>
                    </a:cubicBezTo>
                    <a:cubicBezTo>
                      <a:pt x="568" y="3844"/>
                      <a:pt x="568" y="3810"/>
                      <a:pt x="568" y="3827"/>
                    </a:cubicBezTo>
                    <a:cubicBezTo>
                      <a:pt x="585" y="3844"/>
                      <a:pt x="585" y="3860"/>
                      <a:pt x="568" y="3877"/>
                    </a:cubicBezTo>
                    <a:cubicBezTo>
                      <a:pt x="585" y="3894"/>
                      <a:pt x="618" y="3894"/>
                      <a:pt x="618" y="3944"/>
                    </a:cubicBezTo>
                    <a:cubicBezTo>
                      <a:pt x="568" y="3961"/>
                      <a:pt x="585" y="4044"/>
                      <a:pt x="585" y="4044"/>
                    </a:cubicBezTo>
                    <a:cubicBezTo>
                      <a:pt x="635" y="4044"/>
                      <a:pt x="652" y="4028"/>
                      <a:pt x="668" y="4061"/>
                    </a:cubicBezTo>
                    <a:cubicBezTo>
                      <a:pt x="635" y="4044"/>
                      <a:pt x="652" y="4094"/>
                      <a:pt x="618" y="4094"/>
                    </a:cubicBezTo>
                    <a:cubicBezTo>
                      <a:pt x="602" y="4011"/>
                      <a:pt x="568" y="4128"/>
                      <a:pt x="535" y="4061"/>
                    </a:cubicBezTo>
                    <a:cubicBezTo>
                      <a:pt x="518" y="4111"/>
                      <a:pt x="535" y="4145"/>
                      <a:pt x="518" y="4178"/>
                    </a:cubicBezTo>
                    <a:cubicBezTo>
                      <a:pt x="485" y="4178"/>
                      <a:pt x="451" y="4178"/>
                      <a:pt x="451" y="4228"/>
                    </a:cubicBezTo>
                    <a:cubicBezTo>
                      <a:pt x="451" y="4261"/>
                      <a:pt x="468" y="4261"/>
                      <a:pt x="468" y="4295"/>
                    </a:cubicBezTo>
                    <a:cubicBezTo>
                      <a:pt x="434" y="4295"/>
                      <a:pt x="451" y="4245"/>
                      <a:pt x="418" y="4228"/>
                    </a:cubicBezTo>
                    <a:cubicBezTo>
                      <a:pt x="401" y="4228"/>
                      <a:pt x="401" y="4245"/>
                      <a:pt x="368" y="4245"/>
                    </a:cubicBezTo>
                    <a:cubicBezTo>
                      <a:pt x="351" y="4312"/>
                      <a:pt x="334" y="4362"/>
                      <a:pt x="418" y="4362"/>
                    </a:cubicBezTo>
                    <a:cubicBezTo>
                      <a:pt x="401" y="4412"/>
                      <a:pt x="351" y="4362"/>
                      <a:pt x="351" y="4429"/>
                    </a:cubicBezTo>
                    <a:cubicBezTo>
                      <a:pt x="284" y="4429"/>
                      <a:pt x="251" y="4395"/>
                      <a:pt x="234" y="4362"/>
                    </a:cubicBezTo>
                    <a:cubicBezTo>
                      <a:pt x="217" y="4362"/>
                      <a:pt x="201" y="4345"/>
                      <a:pt x="201" y="4362"/>
                    </a:cubicBezTo>
                    <a:cubicBezTo>
                      <a:pt x="201" y="4445"/>
                      <a:pt x="217" y="4462"/>
                      <a:pt x="184" y="4512"/>
                    </a:cubicBezTo>
                    <a:cubicBezTo>
                      <a:pt x="167" y="4479"/>
                      <a:pt x="201" y="4445"/>
                      <a:pt x="184" y="4429"/>
                    </a:cubicBezTo>
                    <a:cubicBezTo>
                      <a:pt x="167" y="4479"/>
                      <a:pt x="134" y="4479"/>
                      <a:pt x="117" y="4512"/>
                    </a:cubicBezTo>
                    <a:cubicBezTo>
                      <a:pt x="67" y="4479"/>
                      <a:pt x="0" y="4546"/>
                      <a:pt x="17" y="4495"/>
                    </a:cubicBezTo>
                    <a:cubicBezTo>
                      <a:pt x="17" y="4479"/>
                      <a:pt x="17" y="4462"/>
                      <a:pt x="17" y="4462"/>
                    </a:cubicBezTo>
                    <a:lnTo>
                      <a:pt x="17" y="4328"/>
                    </a:lnTo>
                    <a:cubicBezTo>
                      <a:pt x="17" y="4328"/>
                      <a:pt x="17" y="4328"/>
                      <a:pt x="17" y="4328"/>
                    </a:cubicBezTo>
                    <a:cubicBezTo>
                      <a:pt x="33" y="4312"/>
                      <a:pt x="50" y="4312"/>
                      <a:pt x="67" y="4328"/>
                    </a:cubicBezTo>
                    <a:cubicBezTo>
                      <a:pt x="67" y="4312"/>
                      <a:pt x="84" y="4328"/>
                      <a:pt x="84" y="4312"/>
                    </a:cubicBezTo>
                    <a:cubicBezTo>
                      <a:pt x="67" y="4278"/>
                      <a:pt x="67" y="4261"/>
                      <a:pt x="50" y="4245"/>
                    </a:cubicBezTo>
                    <a:cubicBezTo>
                      <a:pt x="50" y="4278"/>
                      <a:pt x="33" y="4295"/>
                      <a:pt x="17" y="4312"/>
                    </a:cubicBezTo>
                    <a:lnTo>
                      <a:pt x="17" y="4295"/>
                    </a:lnTo>
                    <a:cubicBezTo>
                      <a:pt x="17" y="4295"/>
                      <a:pt x="17" y="4295"/>
                      <a:pt x="17" y="4295"/>
                    </a:cubicBezTo>
                    <a:lnTo>
                      <a:pt x="17" y="4278"/>
                    </a:lnTo>
                    <a:cubicBezTo>
                      <a:pt x="17" y="4278"/>
                      <a:pt x="17" y="4278"/>
                      <a:pt x="17" y="4278"/>
                    </a:cubicBezTo>
                    <a:cubicBezTo>
                      <a:pt x="33" y="4295"/>
                      <a:pt x="17" y="4278"/>
                      <a:pt x="17" y="4261"/>
                    </a:cubicBezTo>
                    <a:close/>
                    <a:moveTo>
                      <a:pt x="17" y="4579"/>
                    </a:moveTo>
                    <a:lnTo>
                      <a:pt x="17" y="4679"/>
                    </a:lnTo>
                    <a:cubicBezTo>
                      <a:pt x="50" y="4679"/>
                      <a:pt x="84" y="4696"/>
                      <a:pt x="67" y="4646"/>
                    </a:cubicBezTo>
                    <a:cubicBezTo>
                      <a:pt x="50" y="4646"/>
                      <a:pt x="50" y="4663"/>
                      <a:pt x="50" y="4663"/>
                    </a:cubicBezTo>
                    <a:cubicBezTo>
                      <a:pt x="33" y="4663"/>
                      <a:pt x="33" y="4646"/>
                      <a:pt x="17" y="4646"/>
                    </a:cubicBezTo>
                    <a:cubicBezTo>
                      <a:pt x="33" y="4629"/>
                      <a:pt x="50" y="4612"/>
                      <a:pt x="67" y="4596"/>
                    </a:cubicBezTo>
                    <a:cubicBezTo>
                      <a:pt x="67" y="4596"/>
                      <a:pt x="67" y="4579"/>
                      <a:pt x="67" y="4562"/>
                    </a:cubicBezTo>
                    <a:cubicBezTo>
                      <a:pt x="50" y="4579"/>
                      <a:pt x="33" y="4579"/>
                      <a:pt x="17" y="4579"/>
                    </a:cubicBezTo>
                    <a:close/>
                    <a:moveTo>
                      <a:pt x="17" y="4880"/>
                    </a:moveTo>
                    <a:lnTo>
                      <a:pt x="17" y="4896"/>
                    </a:lnTo>
                    <a:cubicBezTo>
                      <a:pt x="17" y="4896"/>
                      <a:pt x="33" y="4896"/>
                      <a:pt x="50" y="4896"/>
                    </a:cubicBezTo>
                    <a:cubicBezTo>
                      <a:pt x="33" y="4896"/>
                      <a:pt x="33" y="4880"/>
                      <a:pt x="17" y="4880"/>
                    </a:cubicBezTo>
                    <a:close/>
                    <a:moveTo>
                      <a:pt x="17" y="5030"/>
                    </a:moveTo>
                    <a:lnTo>
                      <a:pt x="17" y="5047"/>
                    </a:lnTo>
                    <a:cubicBezTo>
                      <a:pt x="17" y="5064"/>
                      <a:pt x="17" y="5064"/>
                      <a:pt x="17" y="5064"/>
                    </a:cubicBezTo>
                    <a:cubicBezTo>
                      <a:pt x="17" y="5064"/>
                      <a:pt x="17" y="5064"/>
                      <a:pt x="17" y="5064"/>
                    </a:cubicBezTo>
                    <a:lnTo>
                      <a:pt x="17" y="5231"/>
                    </a:lnTo>
                    <a:cubicBezTo>
                      <a:pt x="50" y="5214"/>
                      <a:pt x="84" y="5231"/>
                      <a:pt x="134" y="5197"/>
                    </a:cubicBezTo>
                    <a:cubicBezTo>
                      <a:pt x="117" y="5164"/>
                      <a:pt x="134" y="5164"/>
                      <a:pt x="150" y="5130"/>
                    </a:cubicBezTo>
                    <a:cubicBezTo>
                      <a:pt x="150" y="5097"/>
                      <a:pt x="117" y="5097"/>
                      <a:pt x="100" y="5064"/>
                    </a:cubicBezTo>
                    <a:cubicBezTo>
                      <a:pt x="134" y="5064"/>
                      <a:pt x="117" y="5064"/>
                      <a:pt x="117" y="5013"/>
                    </a:cubicBezTo>
                    <a:cubicBezTo>
                      <a:pt x="117" y="4997"/>
                      <a:pt x="134" y="5030"/>
                      <a:pt x="134" y="4997"/>
                    </a:cubicBezTo>
                    <a:cubicBezTo>
                      <a:pt x="150" y="5013"/>
                      <a:pt x="134" y="5064"/>
                      <a:pt x="167" y="5030"/>
                    </a:cubicBezTo>
                    <a:cubicBezTo>
                      <a:pt x="167" y="5047"/>
                      <a:pt x="167" y="5047"/>
                      <a:pt x="167" y="5047"/>
                    </a:cubicBezTo>
                    <a:cubicBezTo>
                      <a:pt x="167" y="5064"/>
                      <a:pt x="150" y="5064"/>
                      <a:pt x="150" y="5064"/>
                    </a:cubicBezTo>
                    <a:cubicBezTo>
                      <a:pt x="167" y="5080"/>
                      <a:pt x="167" y="5097"/>
                      <a:pt x="167" y="5114"/>
                    </a:cubicBezTo>
                    <a:cubicBezTo>
                      <a:pt x="184" y="5097"/>
                      <a:pt x="234" y="5047"/>
                      <a:pt x="201" y="5030"/>
                    </a:cubicBezTo>
                    <a:cubicBezTo>
                      <a:pt x="201" y="4997"/>
                      <a:pt x="251" y="5013"/>
                      <a:pt x="251" y="4997"/>
                    </a:cubicBezTo>
                    <a:cubicBezTo>
                      <a:pt x="251" y="4997"/>
                      <a:pt x="251" y="5047"/>
                      <a:pt x="284" y="5013"/>
                    </a:cubicBezTo>
                    <a:cubicBezTo>
                      <a:pt x="284" y="4997"/>
                      <a:pt x="267" y="5013"/>
                      <a:pt x="267" y="4997"/>
                    </a:cubicBezTo>
                    <a:cubicBezTo>
                      <a:pt x="267" y="4963"/>
                      <a:pt x="317" y="5013"/>
                      <a:pt x="301" y="4963"/>
                    </a:cubicBezTo>
                    <a:cubicBezTo>
                      <a:pt x="334" y="4963"/>
                      <a:pt x="317" y="4997"/>
                      <a:pt x="317" y="5013"/>
                    </a:cubicBezTo>
                    <a:cubicBezTo>
                      <a:pt x="334" y="5030"/>
                      <a:pt x="351" y="5047"/>
                      <a:pt x="368" y="5030"/>
                    </a:cubicBezTo>
                    <a:lnTo>
                      <a:pt x="368" y="4963"/>
                    </a:lnTo>
                    <a:cubicBezTo>
                      <a:pt x="351" y="4997"/>
                      <a:pt x="351" y="4980"/>
                      <a:pt x="334" y="4930"/>
                    </a:cubicBezTo>
                    <a:cubicBezTo>
                      <a:pt x="301" y="4930"/>
                      <a:pt x="301" y="4947"/>
                      <a:pt x="284" y="4947"/>
                    </a:cubicBezTo>
                    <a:cubicBezTo>
                      <a:pt x="251" y="4930"/>
                      <a:pt x="301" y="4896"/>
                      <a:pt x="251" y="4896"/>
                    </a:cubicBezTo>
                    <a:cubicBezTo>
                      <a:pt x="301" y="4880"/>
                      <a:pt x="234" y="4846"/>
                      <a:pt x="284" y="4830"/>
                    </a:cubicBezTo>
                    <a:cubicBezTo>
                      <a:pt x="267" y="4830"/>
                      <a:pt x="234" y="4813"/>
                      <a:pt x="217" y="4830"/>
                    </a:cubicBezTo>
                    <a:cubicBezTo>
                      <a:pt x="234" y="4779"/>
                      <a:pt x="234" y="4763"/>
                      <a:pt x="201" y="4729"/>
                    </a:cubicBezTo>
                    <a:cubicBezTo>
                      <a:pt x="234" y="4713"/>
                      <a:pt x="234" y="4713"/>
                      <a:pt x="267" y="4696"/>
                    </a:cubicBezTo>
                    <a:lnTo>
                      <a:pt x="267" y="4663"/>
                    </a:lnTo>
                    <a:cubicBezTo>
                      <a:pt x="267" y="4663"/>
                      <a:pt x="317" y="4629"/>
                      <a:pt x="317" y="4663"/>
                    </a:cubicBezTo>
                    <a:cubicBezTo>
                      <a:pt x="351" y="4646"/>
                      <a:pt x="301" y="4612"/>
                      <a:pt x="351" y="4629"/>
                    </a:cubicBezTo>
                    <a:cubicBezTo>
                      <a:pt x="351" y="4612"/>
                      <a:pt x="351" y="4579"/>
                      <a:pt x="368" y="4562"/>
                    </a:cubicBezTo>
                    <a:cubicBezTo>
                      <a:pt x="384" y="4596"/>
                      <a:pt x="434" y="4512"/>
                      <a:pt x="418" y="4562"/>
                    </a:cubicBezTo>
                    <a:cubicBezTo>
                      <a:pt x="451" y="4562"/>
                      <a:pt x="468" y="4546"/>
                      <a:pt x="468" y="4512"/>
                    </a:cubicBezTo>
                    <a:cubicBezTo>
                      <a:pt x="434" y="4529"/>
                      <a:pt x="451" y="4495"/>
                      <a:pt x="434" y="4479"/>
                    </a:cubicBezTo>
                    <a:cubicBezTo>
                      <a:pt x="468" y="4479"/>
                      <a:pt x="468" y="4445"/>
                      <a:pt x="518" y="4429"/>
                    </a:cubicBezTo>
                    <a:cubicBezTo>
                      <a:pt x="535" y="4395"/>
                      <a:pt x="518" y="4395"/>
                      <a:pt x="501" y="4362"/>
                    </a:cubicBezTo>
                    <a:cubicBezTo>
                      <a:pt x="468" y="4362"/>
                      <a:pt x="485" y="4429"/>
                      <a:pt x="468" y="4429"/>
                    </a:cubicBezTo>
                    <a:cubicBezTo>
                      <a:pt x="468" y="4429"/>
                      <a:pt x="451" y="4412"/>
                      <a:pt x="418" y="4429"/>
                    </a:cubicBezTo>
                    <a:cubicBezTo>
                      <a:pt x="434" y="4495"/>
                      <a:pt x="418" y="4579"/>
                      <a:pt x="351" y="4529"/>
                    </a:cubicBezTo>
                    <a:cubicBezTo>
                      <a:pt x="368" y="4529"/>
                      <a:pt x="368" y="4512"/>
                      <a:pt x="368" y="4512"/>
                    </a:cubicBezTo>
                    <a:cubicBezTo>
                      <a:pt x="351" y="4495"/>
                      <a:pt x="334" y="4495"/>
                      <a:pt x="317" y="4479"/>
                    </a:cubicBezTo>
                    <a:cubicBezTo>
                      <a:pt x="334" y="4546"/>
                      <a:pt x="234" y="4579"/>
                      <a:pt x="201" y="4529"/>
                    </a:cubicBezTo>
                    <a:cubicBezTo>
                      <a:pt x="184" y="4546"/>
                      <a:pt x="184" y="4579"/>
                      <a:pt x="150" y="4579"/>
                    </a:cubicBezTo>
                    <a:cubicBezTo>
                      <a:pt x="150" y="4629"/>
                      <a:pt x="150" y="4679"/>
                      <a:pt x="134" y="4713"/>
                    </a:cubicBezTo>
                    <a:cubicBezTo>
                      <a:pt x="117" y="4696"/>
                      <a:pt x="84" y="4646"/>
                      <a:pt x="67" y="4713"/>
                    </a:cubicBezTo>
                    <a:cubicBezTo>
                      <a:pt x="84" y="4713"/>
                      <a:pt x="84" y="4696"/>
                      <a:pt x="100" y="4696"/>
                    </a:cubicBezTo>
                    <a:cubicBezTo>
                      <a:pt x="117" y="4679"/>
                      <a:pt x="117" y="4729"/>
                      <a:pt x="117" y="4729"/>
                    </a:cubicBezTo>
                    <a:cubicBezTo>
                      <a:pt x="117" y="4729"/>
                      <a:pt x="150" y="4746"/>
                      <a:pt x="150" y="4729"/>
                    </a:cubicBezTo>
                    <a:cubicBezTo>
                      <a:pt x="167" y="4729"/>
                      <a:pt x="167" y="4746"/>
                      <a:pt x="167" y="4763"/>
                    </a:cubicBezTo>
                    <a:cubicBezTo>
                      <a:pt x="150" y="4779"/>
                      <a:pt x="150" y="4746"/>
                      <a:pt x="117" y="4763"/>
                    </a:cubicBezTo>
                    <a:cubicBezTo>
                      <a:pt x="117" y="4796"/>
                      <a:pt x="167" y="4763"/>
                      <a:pt x="167" y="4796"/>
                    </a:cubicBezTo>
                    <a:cubicBezTo>
                      <a:pt x="134" y="4830"/>
                      <a:pt x="117" y="4880"/>
                      <a:pt x="84" y="4963"/>
                    </a:cubicBezTo>
                    <a:cubicBezTo>
                      <a:pt x="67" y="4963"/>
                      <a:pt x="67" y="4947"/>
                      <a:pt x="50" y="4930"/>
                    </a:cubicBezTo>
                    <a:cubicBezTo>
                      <a:pt x="33" y="4930"/>
                      <a:pt x="33" y="4963"/>
                      <a:pt x="17" y="4963"/>
                    </a:cubicBezTo>
                    <a:cubicBezTo>
                      <a:pt x="33" y="4980"/>
                      <a:pt x="17" y="5013"/>
                      <a:pt x="17" y="5030"/>
                    </a:cubicBezTo>
                    <a:close/>
                    <a:moveTo>
                      <a:pt x="17" y="5799"/>
                    </a:moveTo>
                    <a:lnTo>
                      <a:pt x="17" y="5899"/>
                    </a:lnTo>
                    <a:cubicBezTo>
                      <a:pt x="17" y="5899"/>
                      <a:pt x="33" y="5899"/>
                      <a:pt x="33" y="5899"/>
                    </a:cubicBezTo>
                    <a:cubicBezTo>
                      <a:pt x="33" y="5882"/>
                      <a:pt x="67" y="5882"/>
                      <a:pt x="50" y="5849"/>
                    </a:cubicBezTo>
                    <a:cubicBezTo>
                      <a:pt x="67" y="5849"/>
                      <a:pt x="67" y="5866"/>
                      <a:pt x="67" y="5866"/>
                    </a:cubicBezTo>
                    <a:cubicBezTo>
                      <a:pt x="100" y="5866"/>
                      <a:pt x="67" y="5799"/>
                      <a:pt x="134" y="5799"/>
                    </a:cubicBezTo>
                    <a:cubicBezTo>
                      <a:pt x="67" y="5749"/>
                      <a:pt x="84" y="5765"/>
                      <a:pt x="17" y="5799"/>
                    </a:cubicBezTo>
                    <a:close/>
                    <a:moveTo>
                      <a:pt x="17" y="6417"/>
                    </a:moveTo>
                    <a:lnTo>
                      <a:pt x="17" y="6484"/>
                    </a:lnTo>
                    <a:cubicBezTo>
                      <a:pt x="17" y="6484"/>
                      <a:pt x="33" y="6500"/>
                      <a:pt x="33" y="6500"/>
                    </a:cubicBezTo>
                    <a:cubicBezTo>
                      <a:pt x="50" y="6484"/>
                      <a:pt x="84" y="6484"/>
                      <a:pt x="84" y="6434"/>
                    </a:cubicBezTo>
                    <a:cubicBezTo>
                      <a:pt x="67" y="6434"/>
                      <a:pt x="33" y="6450"/>
                      <a:pt x="17" y="6417"/>
                    </a:cubicBezTo>
                    <a:close/>
                    <a:moveTo>
                      <a:pt x="1003" y="6300"/>
                    </a:moveTo>
                    <a:cubicBezTo>
                      <a:pt x="1036" y="6300"/>
                      <a:pt x="1069" y="6283"/>
                      <a:pt x="1086" y="6283"/>
                    </a:cubicBezTo>
                    <a:cubicBezTo>
                      <a:pt x="1069" y="6283"/>
                      <a:pt x="1053" y="6267"/>
                      <a:pt x="1003" y="6267"/>
                    </a:cubicBezTo>
                    <a:cubicBezTo>
                      <a:pt x="1019" y="6283"/>
                      <a:pt x="1003" y="6300"/>
                      <a:pt x="1003" y="6300"/>
                    </a:cubicBezTo>
                    <a:close/>
                    <a:moveTo>
                      <a:pt x="1120" y="6283"/>
                    </a:moveTo>
                    <a:lnTo>
                      <a:pt x="1136" y="6283"/>
                    </a:lnTo>
                    <a:cubicBezTo>
                      <a:pt x="1136" y="6283"/>
                      <a:pt x="1136" y="6283"/>
                      <a:pt x="1136" y="6267"/>
                    </a:cubicBezTo>
                    <a:cubicBezTo>
                      <a:pt x="1120" y="6283"/>
                      <a:pt x="1120" y="6283"/>
                      <a:pt x="1120" y="6283"/>
                    </a:cubicBezTo>
                    <a:close/>
                    <a:moveTo>
                      <a:pt x="1554" y="6233"/>
                    </a:moveTo>
                    <a:cubicBezTo>
                      <a:pt x="1587" y="6216"/>
                      <a:pt x="1621" y="6216"/>
                      <a:pt x="1654" y="6216"/>
                    </a:cubicBezTo>
                    <a:cubicBezTo>
                      <a:pt x="1654" y="6200"/>
                      <a:pt x="1637" y="6166"/>
                      <a:pt x="1637" y="6150"/>
                    </a:cubicBezTo>
                    <a:cubicBezTo>
                      <a:pt x="1604" y="6133"/>
                      <a:pt x="1604" y="6083"/>
                      <a:pt x="1554" y="6099"/>
                    </a:cubicBezTo>
                    <a:cubicBezTo>
                      <a:pt x="1571" y="6133"/>
                      <a:pt x="1571" y="6166"/>
                      <a:pt x="1537" y="6166"/>
                    </a:cubicBezTo>
                    <a:cubicBezTo>
                      <a:pt x="1537" y="6200"/>
                      <a:pt x="1554" y="6200"/>
                      <a:pt x="1554" y="6233"/>
                    </a:cubicBezTo>
                    <a:close/>
                    <a:moveTo>
                      <a:pt x="3208" y="6133"/>
                    </a:moveTo>
                    <a:cubicBezTo>
                      <a:pt x="3241" y="6133"/>
                      <a:pt x="3275" y="6133"/>
                      <a:pt x="3308" y="6133"/>
                    </a:cubicBezTo>
                    <a:cubicBezTo>
                      <a:pt x="3292" y="6116"/>
                      <a:pt x="3275" y="6083"/>
                      <a:pt x="3258" y="6066"/>
                    </a:cubicBezTo>
                    <a:cubicBezTo>
                      <a:pt x="3258" y="6116"/>
                      <a:pt x="3208" y="6116"/>
                      <a:pt x="3208" y="6133"/>
                    </a:cubicBezTo>
                    <a:close/>
                    <a:moveTo>
                      <a:pt x="3325" y="6133"/>
                    </a:moveTo>
                    <a:cubicBezTo>
                      <a:pt x="3325" y="6133"/>
                      <a:pt x="3325" y="6116"/>
                      <a:pt x="3325" y="6099"/>
                    </a:cubicBezTo>
                    <a:cubicBezTo>
                      <a:pt x="3325" y="6099"/>
                      <a:pt x="3342" y="6099"/>
                      <a:pt x="3342" y="6083"/>
                    </a:cubicBezTo>
                    <a:cubicBezTo>
                      <a:pt x="3325" y="6083"/>
                      <a:pt x="3325" y="6049"/>
                      <a:pt x="3308" y="6066"/>
                    </a:cubicBezTo>
                    <a:lnTo>
                      <a:pt x="3308" y="6033"/>
                    </a:lnTo>
                    <a:cubicBezTo>
                      <a:pt x="3308" y="6033"/>
                      <a:pt x="3325" y="6033"/>
                      <a:pt x="3325" y="6033"/>
                    </a:cubicBezTo>
                    <a:cubicBezTo>
                      <a:pt x="3325" y="6049"/>
                      <a:pt x="3325" y="6083"/>
                      <a:pt x="3358" y="6049"/>
                    </a:cubicBezTo>
                    <a:lnTo>
                      <a:pt x="3358" y="6116"/>
                    </a:lnTo>
                    <a:cubicBezTo>
                      <a:pt x="3342" y="6099"/>
                      <a:pt x="3342" y="6116"/>
                      <a:pt x="3342" y="6133"/>
                    </a:cubicBezTo>
                    <a:lnTo>
                      <a:pt x="3325" y="6133"/>
                    </a:lnTo>
                    <a:close/>
                    <a:moveTo>
                      <a:pt x="4127" y="6133"/>
                    </a:moveTo>
                    <a:lnTo>
                      <a:pt x="4144" y="6133"/>
                    </a:lnTo>
                    <a:cubicBezTo>
                      <a:pt x="4144" y="6133"/>
                      <a:pt x="4144" y="6133"/>
                      <a:pt x="4144" y="6133"/>
                    </a:cubicBezTo>
                    <a:cubicBezTo>
                      <a:pt x="4144" y="6116"/>
                      <a:pt x="4144" y="6150"/>
                      <a:pt x="4160" y="6133"/>
                    </a:cubicBezTo>
                    <a:cubicBezTo>
                      <a:pt x="4160" y="6116"/>
                      <a:pt x="4144" y="6116"/>
                      <a:pt x="4110" y="6116"/>
                    </a:cubicBezTo>
                    <a:cubicBezTo>
                      <a:pt x="4110" y="6133"/>
                      <a:pt x="4110" y="6133"/>
                      <a:pt x="4127" y="6133"/>
                    </a:cubicBezTo>
                    <a:close/>
                    <a:moveTo>
                      <a:pt x="5247" y="6200"/>
                    </a:moveTo>
                    <a:lnTo>
                      <a:pt x="5430" y="6200"/>
                    </a:lnTo>
                    <a:cubicBezTo>
                      <a:pt x="5430" y="6166"/>
                      <a:pt x="5447" y="6133"/>
                      <a:pt x="5380" y="6133"/>
                    </a:cubicBezTo>
                    <a:cubicBezTo>
                      <a:pt x="5380" y="6166"/>
                      <a:pt x="5363" y="6183"/>
                      <a:pt x="5330" y="6200"/>
                    </a:cubicBezTo>
                    <a:cubicBezTo>
                      <a:pt x="5313" y="6183"/>
                      <a:pt x="5297" y="6183"/>
                      <a:pt x="5297" y="6150"/>
                    </a:cubicBezTo>
                    <a:cubicBezTo>
                      <a:pt x="5247" y="6150"/>
                      <a:pt x="5247" y="6150"/>
                      <a:pt x="5213" y="6166"/>
                    </a:cubicBezTo>
                    <a:cubicBezTo>
                      <a:pt x="5230" y="6183"/>
                      <a:pt x="5230" y="6183"/>
                      <a:pt x="5247" y="6200"/>
                    </a:cubicBezTo>
                    <a:close/>
                    <a:moveTo>
                      <a:pt x="8020" y="5481"/>
                    </a:moveTo>
                    <a:lnTo>
                      <a:pt x="8020" y="5481"/>
                    </a:lnTo>
                    <a:cubicBezTo>
                      <a:pt x="8020" y="5481"/>
                      <a:pt x="8003" y="5498"/>
                      <a:pt x="8003" y="5498"/>
                    </a:cubicBezTo>
                    <a:cubicBezTo>
                      <a:pt x="8020" y="5548"/>
                      <a:pt x="7987" y="5565"/>
                      <a:pt x="8003" y="5615"/>
                    </a:cubicBezTo>
                    <a:cubicBezTo>
                      <a:pt x="8054" y="5615"/>
                      <a:pt x="8003" y="5548"/>
                      <a:pt x="8037" y="5498"/>
                    </a:cubicBezTo>
                    <a:cubicBezTo>
                      <a:pt x="8037" y="5498"/>
                      <a:pt x="8037" y="5498"/>
                      <a:pt x="8020" y="5481"/>
                    </a:cubicBezTo>
                    <a:close/>
                    <a:moveTo>
                      <a:pt x="7987" y="5465"/>
                    </a:moveTo>
                    <a:lnTo>
                      <a:pt x="7970" y="5465"/>
                    </a:lnTo>
                    <a:lnTo>
                      <a:pt x="7970" y="5465"/>
                    </a:lnTo>
                    <a:lnTo>
                      <a:pt x="7970" y="5465"/>
                    </a:lnTo>
                    <a:lnTo>
                      <a:pt x="7937" y="5448"/>
                    </a:lnTo>
                    <a:cubicBezTo>
                      <a:pt x="7920" y="5448"/>
                      <a:pt x="7953" y="5481"/>
                      <a:pt x="7987" y="5465"/>
                    </a:cubicBezTo>
                    <a:close/>
                    <a:moveTo>
                      <a:pt x="6349" y="4612"/>
                    </a:moveTo>
                    <a:cubicBezTo>
                      <a:pt x="6316" y="4596"/>
                      <a:pt x="6299" y="4596"/>
                      <a:pt x="6282" y="4579"/>
                    </a:cubicBezTo>
                    <a:cubicBezTo>
                      <a:pt x="6282" y="4612"/>
                      <a:pt x="6299" y="4612"/>
                      <a:pt x="6249" y="4629"/>
                    </a:cubicBezTo>
                    <a:cubicBezTo>
                      <a:pt x="6282" y="4663"/>
                      <a:pt x="6282" y="4679"/>
                      <a:pt x="6266" y="4729"/>
                    </a:cubicBezTo>
                    <a:cubicBezTo>
                      <a:pt x="6299" y="4729"/>
                      <a:pt x="6299" y="4696"/>
                      <a:pt x="6349" y="4696"/>
                    </a:cubicBezTo>
                    <a:cubicBezTo>
                      <a:pt x="6333" y="4663"/>
                      <a:pt x="6333" y="4629"/>
                      <a:pt x="6349" y="4612"/>
                    </a:cubicBezTo>
                    <a:close/>
                    <a:moveTo>
                      <a:pt x="3125" y="753"/>
                    </a:moveTo>
                    <a:cubicBezTo>
                      <a:pt x="3091" y="753"/>
                      <a:pt x="3141" y="803"/>
                      <a:pt x="3125" y="803"/>
                    </a:cubicBezTo>
                    <a:cubicBezTo>
                      <a:pt x="3125" y="820"/>
                      <a:pt x="3141" y="803"/>
                      <a:pt x="3158" y="820"/>
                    </a:cubicBezTo>
                    <a:cubicBezTo>
                      <a:pt x="3158" y="786"/>
                      <a:pt x="3141" y="786"/>
                      <a:pt x="3125" y="753"/>
                    </a:cubicBezTo>
                    <a:close/>
                    <a:moveTo>
                      <a:pt x="3275" y="820"/>
                    </a:moveTo>
                    <a:cubicBezTo>
                      <a:pt x="3241" y="836"/>
                      <a:pt x="3241" y="836"/>
                      <a:pt x="3191" y="820"/>
                    </a:cubicBezTo>
                    <a:cubicBezTo>
                      <a:pt x="3208" y="920"/>
                      <a:pt x="3125" y="853"/>
                      <a:pt x="3125" y="953"/>
                    </a:cubicBezTo>
                    <a:cubicBezTo>
                      <a:pt x="3141" y="920"/>
                      <a:pt x="3158" y="953"/>
                      <a:pt x="3158" y="987"/>
                    </a:cubicBezTo>
                    <a:cubicBezTo>
                      <a:pt x="3158" y="1020"/>
                      <a:pt x="3141" y="987"/>
                      <a:pt x="3125" y="1003"/>
                    </a:cubicBezTo>
                    <a:cubicBezTo>
                      <a:pt x="3125" y="1020"/>
                      <a:pt x="3125" y="1003"/>
                      <a:pt x="3125" y="1003"/>
                    </a:cubicBezTo>
                    <a:cubicBezTo>
                      <a:pt x="3141" y="1020"/>
                      <a:pt x="3175" y="1037"/>
                      <a:pt x="3175" y="1070"/>
                    </a:cubicBezTo>
                    <a:cubicBezTo>
                      <a:pt x="3208" y="1070"/>
                      <a:pt x="3175" y="1053"/>
                      <a:pt x="3175" y="1037"/>
                    </a:cubicBezTo>
                    <a:cubicBezTo>
                      <a:pt x="3225" y="1053"/>
                      <a:pt x="3258" y="1037"/>
                      <a:pt x="3275" y="1087"/>
                    </a:cubicBezTo>
                    <a:cubicBezTo>
                      <a:pt x="3275" y="1070"/>
                      <a:pt x="3308" y="1070"/>
                      <a:pt x="3325" y="1087"/>
                    </a:cubicBezTo>
                    <a:cubicBezTo>
                      <a:pt x="3342" y="1037"/>
                      <a:pt x="3342" y="1003"/>
                      <a:pt x="3358" y="987"/>
                    </a:cubicBezTo>
                    <a:cubicBezTo>
                      <a:pt x="3358" y="953"/>
                      <a:pt x="3375" y="987"/>
                      <a:pt x="3392" y="987"/>
                    </a:cubicBezTo>
                    <a:cubicBezTo>
                      <a:pt x="3392" y="970"/>
                      <a:pt x="3392" y="937"/>
                      <a:pt x="3409" y="937"/>
                    </a:cubicBezTo>
                    <a:cubicBezTo>
                      <a:pt x="3392" y="953"/>
                      <a:pt x="3342" y="920"/>
                      <a:pt x="3342" y="953"/>
                    </a:cubicBezTo>
                    <a:cubicBezTo>
                      <a:pt x="3325" y="886"/>
                      <a:pt x="3308" y="870"/>
                      <a:pt x="3275" y="820"/>
                    </a:cubicBezTo>
                    <a:close/>
                    <a:moveTo>
                      <a:pt x="3225" y="1037"/>
                    </a:moveTo>
                    <a:cubicBezTo>
                      <a:pt x="3241" y="987"/>
                      <a:pt x="3241" y="1037"/>
                      <a:pt x="3275" y="1037"/>
                    </a:cubicBezTo>
                    <a:cubicBezTo>
                      <a:pt x="3275" y="1020"/>
                      <a:pt x="3241" y="987"/>
                      <a:pt x="3292" y="987"/>
                    </a:cubicBezTo>
                    <a:cubicBezTo>
                      <a:pt x="3292" y="953"/>
                      <a:pt x="3241" y="987"/>
                      <a:pt x="3225" y="953"/>
                    </a:cubicBezTo>
                    <a:cubicBezTo>
                      <a:pt x="3208" y="987"/>
                      <a:pt x="3208" y="1003"/>
                      <a:pt x="3225" y="1037"/>
                    </a:cubicBezTo>
                    <a:close/>
                    <a:moveTo>
                      <a:pt x="652" y="3526"/>
                    </a:moveTo>
                    <a:cubicBezTo>
                      <a:pt x="735" y="3543"/>
                      <a:pt x="735" y="3677"/>
                      <a:pt x="668" y="3727"/>
                    </a:cubicBezTo>
                    <a:cubicBezTo>
                      <a:pt x="652" y="3710"/>
                      <a:pt x="652" y="3710"/>
                      <a:pt x="618" y="3727"/>
                    </a:cubicBezTo>
                    <a:cubicBezTo>
                      <a:pt x="618" y="3693"/>
                      <a:pt x="635" y="3677"/>
                      <a:pt x="618" y="3660"/>
                    </a:cubicBezTo>
                    <a:cubicBezTo>
                      <a:pt x="602" y="3744"/>
                      <a:pt x="518" y="3643"/>
                      <a:pt x="518" y="3660"/>
                    </a:cubicBezTo>
                    <a:cubicBezTo>
                      <a:pt x="518" y="3660"/>
                      <a:pt x="518" y="3677"/>
                      <a:pt x="501" y="3677"/>
                    </a:cubicBezTo>
                    <a:cubicBezTo>
                      <a:pt x="485" y="3643"/>
                      <a:pt x="518" y="3627"/>
                      <a:pt x="501" y="3627"/>
                    </a:cubicBezTo>
                    <a:cubicBezTo>
                      <a:pt x="451" y="3627"/>
                      <a:pt x="451" y="3643"/>
                      <a:pt x="418" y="3593"/>
                    </a:cubicBezTo>
                    <a:cubicBezTo>
                      <a:pt x="434" y="3610"/>
                      <a:pt x="468" y="3576"/>
                      <a:pt x="451" y="3576"/>
                    </a:cubicBezTo>
                    <a:cubicBezTo>
                      <a:pt x="418" y="3576"/>
                      <a:pt x="401" y="3627"/>
                      <a:pt x="368" y="3593"/>
                    </a:cubicBezTo>
                    <a:cubicBezTo>
                      <a:pt x="418" y="3543"/>
                      <a:pt x="401" y="3543"/>
                      <a:pt x="401" y="3459"/>
                    </a:cubicBezTo>
                    <a:cubicBezTo>
                      <a:pt x="434" y="3459"/>
                      <a:pt x="451" y="3443"/>
                      <a:pt x="451" y="3426"/>
                    </a:cubicBezTo>
                    <a:cubicBezTo>
                      <a:pt x="418" y="3409"/>
                      <a:pt x="418" y="3459"/>
                      <a:pt x="418" y="3409"/>
                    </a:cubicBezTo>
                    <a:cubicBezTo>
                      <a:pt x="451" y="3393"/>
                      <a:pt x="468" y="3426"/>
                      <a:pt x="485" y="3409"/>
                    </a:cubicBezTo>
                    <a:cubicBezTo>
                      <a:pt x="485" y="3443"/>
                      <a:pt x="485" y="3443"/>
                      <a:pt x="501" y="3476"/>
                    </a:cubicBezTo>
                    <a:cubicBezTo>
                      <a:pt x="468" y="3476"/>
                      <a:pt x="485" y="3510"/>
                      <a:pt x="468" y="3526"/>
                    </a:cubicBezTo>
                    <a:cubicBezTo>
                      <a:pt x="501" y="3526"/>
                      <a:pt x="451" y="3543"/>
                      <a:pt x="468" y="3560"/>
                    </a:cubicBezTo>
                    <a:cubicBezTo>
                      <a:pt x="485" y="3576"/>
                      <a:pt x="535" y="3610"/>
                      <a:pt x="535" y="3560"/>
                    </a:cubicBezTo>
                    <a:cubicBezTo>
                      <a:pt x="518" y="3560"/>
                      <a:pt x="485" y="3526"/>
                      <a:pt x="518" y="3526"/>
                    </a:cubicBezTo>
                    <a:cubicBezTo>
                      <a:pt x="518" y="3526"/>
                      <a:pt x="535" y="3526"/>
                      <a:pt x="551" y="3526"/>
                    </a:cubicBezTo>
                    <a:cubicBezTo>
                      <a:pt x="585" y="3576"/>
                      <a:pt x="602" y="3627"/>
                      <a:pt x="635" y="3660"/>
                    </a:cubicBezTo>
                    <a:cubicBezTo>
                      <a:pt x="635" y="3627"/>
                      <a:pt x="635" y="3627"/>
                      <a:pt x="652" y="3593"/>
                    </a:cubicBezTo>
                    <a:cubicBezTo>
                      <a:pt x="602" y="3593"/>
                      <a:pt x="652" y="3543"/>
                      <a:pt x="652" y="3526"/>
                    </a:cubicBezTo>
                    <a:close/>
                    <a:moveTo>
                      <a:pt x="1019" y="2123"/>
                    </a:moveTo>
                    <a:cubicBezTo>
                      <a:pt x="1036" y="2089"/>
                      <a:pt x="1053" y="2123"/>
                      <a:pt x="1086" y="2123"/>
                    </a:cubicBezTo>
                    <a:cubicBezTo>
                      <a:pt x="1086" y="2073"/>
                      <a:pt x="1053" y="2073"/>
                      <a:pt x="1086" y="2039"/>
                    </a:cubicBezTo>
                    <a:cubicBezTo>
                      <a:pt x="1053" y="1989"/>
                      <a:pt x="1036" y="2056"/>
                      <a:pt x="1003" y="1989"/>
                    </a:cubicBezTo>
                    <a:cubicBezTo>
                      <a:pt x="986" y="1972"/>
                      <a:pt x="969" y="2039"/>
                      <a:pt x="969" y="1989"/>
                    </a:cubicBezTo>
                    <a:cubicBezTo>
                      <a:pt x="936" y="2006"/>
                      <a:pt x="1003" y="2023"/>
                      <a:pt x="969" y="2039"/>
                    </a:cubicBezTo>
                    <a:cubicBezTo>
                      <a:pt x="969" y="2056"/>
                      <a:pt x="986" y="2039"/>
                      <a:pt x="986" y="2039"/>
                    </a:cubicBezTo>
                    <a:cubicBezTo>
                      <a:pt x="986" y="2039"/>
                      <a:pt x="986" y="2039"/>
                      <a:pt x="986" y="2056"/>
                    </a:cubicBezTo>
                    <a:cubicBezTo>
                      <a:pt x="1003" y="2006"/>
                      <a:pt x="1003" y="2039"/>
                      <a:pt x="1036" y="2056"/>
                    </a:cubicBezTo>
                    <a:cubicBezTo>
                      <a:pt x="1003" y="2089"/>
                      <a:pt x="1053" y="2073"/>
                      <a:pt x="1019" y="2123"/>
                    </a:cubicBezTo>
                    <a:close/>
                    <a:moveTo>
                      <a:pt x="134" y="4947"/>
                    </a:moveTo>
                    <a:cubicBezTo>
                      <a:pt x="134" y="4913"/>
                      <a:pt x="201" y="4880"/>
                      <a:pt x="201" y="4930"/>
                    </a:cubicBezTo>
                    <a:cubicBezTo>
                      <a:pt x="167" y="4913"/>
                      <a:pt x="167" y="4947"/>
                      <a:pt x="134" y="4947"/>
                    </a:cubicBezTo>
                    <a:close/>
                    <a:moveTo>
                      <a:pt x="167" y="3844"/>
                    </a:moveTo>
                    <a:cubicBezTo>
                      <a:pt x="184" y="3877"/>
                      <a:pt x="201" y="3927"/>
                      <a:pt x="217" y="3961"/>
                    </a:cubicBezTo>
                    <a:cubicBezTo>
                      <a:pt x="217" y="3911"/>
                      <a:pt x="251" y="3844"/>
                      <a:pt x="184" y="3810"/>
                    </a:cubicBezTo>
                    <a:cubicBezTo>
                      <a:pt x="184" y="3827"/>
                      <a:pt x="167" y="3827"/>
                      <a:pt x="167" y="3844"/>
                    </a:cubicBezTo>
                    <a:close/>
                    <a:moveTo>
                      <a:pt x="902" y="3493"/>
                    </a:moveTo>
                    <a:cubicBezTo>
                      <a:pt x="952" y="3493"/>
                      <a:pt x="969" y="3493"/>
                      <a:pt x="969" y="3526"/>
                    </a:cubicBezTo>
                    <a:cubicBezTo>
                      <a:pt x="969" y="3493"/>
                      <a:pt x="1003" y="3526"/>
                      <a:pt x="1019" y="3526"/>
                    </a:cubicBezTo>
                    <a:cubicBezTo>
                      <a:pt x="1019" y="3593"/>
                      <a:pt x="1019" y="3627"/>
                      <a:pt x="952" y="3593"/>
                    </a:cubicBezTo>
                    <a:cubicBezTo>
                      <a:pt x="936" y="3610"/>
                      <a:pt x="952" y="3643"/>
                      <a:pt x="919" y="3627"/>
                    </a:cubicBezTo>
                    <a:cubicBezTo>
                      <a:pt x="902" y="3643"/>
                      <a:pt x="919" y="3677"/>
                      <a:pt x="886" y="3677"/>
                    </a:cubicBezTo>
                    <a:cubicBezTo>
                      <a:pt x="869" y="3643"/>
                      <a:pt x="902" y="3660"/>
                      <a:pt x="902" y="3627"/>
                    </a:cubicBezTo>
                    <a:cubicBezTo>
                      <a:pt x="886" y="3627"/>
                      <a:pt x="869" y="3627"/>
                      <a:pt x="869" y="3627"/>
                    </a:cubicBezTo>
                    <a:cubicBezTo>
                      <a:pt x="869" y="3643"/>
                      <a:pt x="869" y="3660"/>
                      <a:pt x="869" y="3660"/>
                    </a:cubicBezTo>
                    <a:cubicBezTo>
                      <a:pt x="852" y="3660"/>
                      <a:pt x="852" y="3677"/>
                      <a:pt x="852" y="3677"/>
                    </a:cubicBezTo>
                    <a:cubicBezTo>
                      <a:pt x="852" y="3643"/>
                      <a:pt x="785" y="3643"/>
                      <a:pt x="819" y="3627"/>
                    </a:cubicBezTo>
                    <a:cubicBezTo>
                      <a:pt x="835" y="3627"/>
                      <a:pt x="835" y="3643"/>
                      <a:pt x="852" y="3643"/>
                    </a:cubicBezTo>
                    <a:cubicBezTo>
                      <a:pt x="852" y="3593"/>
                      <a:pt x="886" y="3610"/>
                      <a:pt x="886" y="3593"/>
                    </a:cubicBezTo>
                    <a:cubicBezTo>
                      <a:pt x="869" y="3543"/>
                      <a:pt x="902" y="3610"/>
                      <a:pt x="902" y="3576"/>
                    </a:cubicBezTo>
                    <a:cubicBezTo>
                      <a:pt x="869" y="3560"/>
                      <a:pt x="886" y="3526"/>
                      <a:pt x="902" y="3493"/>
                    </a:cubicBezTo>
                    <a:close/>
                    <a:moveTo>
                      <a:pt x="835" y="2708"/>
                    </a:moveTo>
                    <a:cubicBezTo>
                      <a:pt x="852" y="2741"/>
                      <a:pt x="852" y="2758"/>
                      <a:pt x="886" y="2724"/>
                    </a:cubicBezTo>
                    <a:cubicBezTo>
                      <a:pt x="869" y="2758"/>
                      <a:pt x="869" y="2825"/>
                      <a:pt x="835" y="2791"/>
                    </a:cubicBezTo>
                    <a:cubicBezTo>
                      <a:pt x="835" y="2841"/>
                      <a:pt x="852" y="2875"/>
                      <a:pt x="852" y="2925"/>
                    </a:cubicBezTo>
                    <a:cubicBezTo>
                      <a:pt x="802" y="2942"/>
                      <a:pt x="752" y="2875"/>
                      <a:pt x="735" y="2908"/>
                    </a:cubicBezTo>
                    <a:cubicBezTo>
                      <a:pt x="718" y="2841"/>
                      <a:pt x="718" y="2825"/>
                      <a:pt x="735" y="2774"/>
                    </a:cubicBezTo>
                    <a:cubicBezTo>
                      <a:pt x="785" y="2758"/>
                      <a:pt x="785" y="2791"/>
                      <a:pt x="819" y="2791"/>
                    </a:cubicBezTo>
                    <a:cubicBezTo>
                      <a:pt x="802" y="2741"/>
                      <a:pt x="835" y="2808"/>
                      <a:pt x="835" y="2774"/>
                    </a:cubicBezTo>
                    <a:cubicBezTo>
                      <a:pt x="819" y="2774"/>
                      <a:pt x="819" y="2708"/>
                      <a:pt x="835" y="2708"/>
                    </a:cubicBezTo>
                    <a:close/>
                    <a:moveTo>
                      <a:pt x="384" y="4161"/>
                    </a:moveTo>
                    <a:cubicBezTo>
                      <a:pt x="401" y="4161"/>
                      <a:pt x="401" y="4178"/>
                      <a:pt x="418" y="4178"/>
                    </a:cubicBezTo>
                    <a:cubicBezTo>
                      <a:pt x="418" y="4128"/>
                      <a:pt x="418" y="4145"/>
                      <a:pt x="418" y="4094"/>
                    </a:cubicBezTo>
                    <a:cubicBezTo>
                      <a:pt x="451" y="4111"/>
                      <a:pt x="501" y="4011"/>
                      <a:pt x="468" y="3961"/>
                    </a:cubicBezTo>
                    <a:cubicBezTo>
                      <a:pt x="434" y="3961"/>
                      <a:pt x="434" y="3944"/>
                      <a:pt x="418" y="3927"/>
                    </a:cubicBezTo>
                    <a:cubicBezTo>
                      <a:pt x="384" y="3927"/>
                      <a:pt x="384" y="3944"/>
                      <a:pt x="351" y="3944"/>
                    </a:cubicBezTo>
                    <a:cubicBezTo>
                      <a:pt x="368" y="3961"/>
                      <a:pt x="317" y="4028"/>
                      <a:pt x="301" y="4011"/>
                    </a:cubicBezTo>
                    <a:cubicBezTo>
                      <a:pt x="284" y="4011"/>
                      <a:pt x="284" y="4011"/>
                      <a:pt x="284" y="4028"/>
                    </a:cubicBezTo>
                    <a:lnTo>
                      <a:pt x="284" y="4061"/>
                    </a:lnTo>
                    <a:cubicBezTo>
                      <a:pt x="334" y="4011"/>
                      <a:pt x="351" y="4111"/>
                      <a:pt x="384" y="4061"/>
                    </a:cubicBezTo>
                    <a:cubicBezTo>
                      <a:pt x="384" y="4111"/>
                      <a:pt x="351" y="4128"/>
                      <a:pt x="351" y="4145"/>
                    </a:cubicBezTo>
                    <a:cubicBezTo>
                      <a:pt x="351" y="4161"/>
                      <a:pt x="384" y="4178"/>
                      <a:pt x="384" y="4161"/>
                    </a:cubicBezTo>
                    <a:close/>
                    <a:moveTo>
                      <a:pt x="267" y="4345"/>
                    </a:moveTo>
                    <a:cubicBezTo>
                      <a:pt x="217" y="4328"/>
                      <a:pt x="284" y="4295"/>
                      <a:pt x="284" y="4261"/>
                    </a:cubicBezTo>
                    <a:cubicBezTo>
                      <a:pt x="317" y="4295"/>
                      <a:pt x="351" y="4261"/>
                      <a:pt x="351" y="4228"/>
                    </a:cubicBezTo>
                    <a:cubicBezTo>
                      <a:pt x="317" y="4245"/>
                      <a:pt x="317" y="4278"/>
                      <a:pt x="317" y="4228"/>
                    </a:cubicBezTo>
                    <a:cubicBezTo>
                      <a:pt x="234" y="4228"/>
                      <a:pt x="184" y="4312"/>
                      <a:pt x="267" y="4345"/>
                    </a:cubicBezTo>
                    <a:close/>
                    <a:moveTo>
                      <a:pt x="852" y="3376"/>
                    </a:moveTo>
                    <a:cubicBezTo>
                      <a:pt x="819" y="3393"/>
                      <a:pt x="819" y="3443"/>
                      <a:pt x="769" y="3426"/>
                    </a:cubicBezTo>
                    <a:cubicBezTo>
                      <a:pt x="769" y="3393"/>
                      <a:pt x="802" y="3393"/>
                      <a:pt x="785" y="3359"/>
                    </a:cubicBezTo>
                    <a:cubicBezTo>
                      <a:pt x="819" y="3376"/>
                      <a:pt x="819" y="3343"/>
                      <a:pt x="852" y="3376"/>
                    </a:cubicBezTo>
                    <a:close/>
                    <a:moveTo>
                      <a:pt x="50" y="4713"/>
                    </a:moveTo>
                    <a:lnTo>
                      <a:pt x="50" y="4763"/>
                    </a:lnTo>
                    <a:lnTo>
                      <a:pt x="33" y="4763"/>
                    </a:lnTo>
                    <a:cubicBezTo>
                      <a:pt x="33" y="4763"/>
                      <a:pt x="17" y="4763"/>
                      <a:pt x="17" y="4746"/>
                    </a:cubicBezTo>
                    <a:cubicBezTo>
                      <a:pt x="50" y="4746"/>
                      <a:pt x="17" y="4729"/>
                      <a:pt x="33" y="4713"/>
                    </a:cubicBezTo>
                    <a:cubicBezTo>
                      <a:pt x="17" y="4713"/>
                      <a:pt x="17" y="4713"/>
                      <a:pt x="17" y="4696"/>
                    </a:cubicBezTo>
                    <a:cubicBezTo>
                      <a:pt x="33" y="4696"/>
                      <a:pt x="33" y="4713"/>
                      <a:pt x="50" y="4713"/>
                    </a:cubicBezTo>
                    <a:close/>
                    <a:moveTo>
                      <a:pt x="2657" y="1655"/>
                    </a:moveTo>
                    <a:cubicBezTo>
                      <a:pt x="2657" y="1672"/>
                      <a:pt x="2673" y="1688"/>
                      <a:pt x="2673" y="1722"/>
                    </a:cubicBezTo>
                    <a:cubicBezTo>
                      <a:pt x="2707" y="1705"/>
                      <a:pt x="2707" y="1705"/>
                      <a:pt x="2724" y="1722"/>
                    </a:cubicBezTo>
                    <a:lnTo>
                      <a:pt x="2724" y="1672"/>
                    </a:lnTo>
                    <a:cubicBezTo>
                      <a:pt x="2707" y="1655"/>
                      <a:pt x="2690" y="1655"/>
                      <a:pt x="2657" y="1655"/>
                    </a:cubicBezTo>
                    <a:close/>
                    <a:moveTo>
                      <a:pt x="2239" y="1722"/>
                    </a:moveTo>
                    <a:cubicBezTo>
                      <a:pt x="2272" y="1705"/>
                      <a:pt x="2272" y="1739"/>
                      <a:pt x="2289" y="1722"/>
                    </a:cubicBezTo>
                    <a:cubicBezTo>
                      <a:pt x="2272" y="1672"/>
                      <a:pt x="2289" y="1655"/>
                      <a:pt x="2272" y="1622"/>
                    </a:cubicBezTo>
                    <a:cubicBezTo>
                      <a:pt x="2239" y="1655"/>
                      <a:pt x="2272" y="1688"/>
                      <a:pt x="2239" y="1722"/>
                    </a:cubicBezTo>
                    <a:close/>
                    <a:moveTo>
                      <a:pt x="2222" y="1354"/>
                    </a:moveTo>
                    <a:cubicBezTo>
                      <a:pt x="2222" y="1388"/>
                      <a:pt x="2272" y="1388"/>
                      <a:pt x="2289" y="1371"/>
                    </a:cubicBezTo>
                    <a:cubicBezTo>
                      <a:pt x="2289" y="1338"/>
                      <a:pt x="2256" y="1354"/>
                      <a:pt x="2222" y="1354"/>
                    </a:cubicBezTo>
                    <a:close/>
                    <a:moveTo>
                      <a:pt x="1470" y="1120"/>
                    </a:moveTo>
                    <a:cubicBezTo>
                      <a:pt x="1470" y="1137"/>
                      <a:pt x="1470" y="1154"/>
                      <a:pt x="1487" y="1154"/>
                    </a:cubicBezTo>
                    <a:cubicBezTo>
                      <a:pt x="1437" y="1137"/>
                      <a:pt x="1454" y="1187"/>
                      <a:pt x="1437" y="1187"/>
                    </a:cubicBezTo>
                    <a:cubicBezTo>
                      <a:pt x="1437" y="1170"/>
                      <a:pt x="1420" y="1137"/>
                      <a:pt x="1420" y="1120"/>
                    </a:cubicBezTo>
                    <a:cubicBezTo>
                      <a:pt x="1437" y="1120"/>
                      <a:pt x="1454" y="1104"/>
                      <a:pt x="1454" y="1120"/>
                    </a:cubicBezTo>
                    <a:cubicBezTo>
                      <a:pt x="1420" y="1137"/>
                      <a:pt x="1470" y="1154"/>
                      <a:pt x="1470" y="1120"/>
                    </a:cubicBezTo>
                    <a:close/>
                    <a:moveTo>
                      <a:pt x="2339" y="1855"/>
                    </a:moveTo>
                    <a:cubicBezTo>
                      <a:pt x="2339" y="1872"/>
                      <a:pt x="2339" y="1889"/>
                      <a:pt x="2356" y="1906"/>
                    </a:cubicBezTo>
                    <a:cubicBezTo>
                      <a:pt x="2339" y="1906"/>
                      <a:pt x="2323" y="1906"/>
                      <a:pt x="2323" y="1922"/>
                    </a:cubicBezTo>
                    <a:cubicBezTo>
                      <a:pt x="2356" y="1956"/>
                      <a:pt x="2373" y="2023"/>
                      <a:pt x="2339" y="2056"/>
                    </a:cubicBezTo>
                    <a:cubicBezTo>
                      <a:pt x="2339" y="2023"/>
                      <a:pt x="2289" y="2039"/>
                      <a:pt x="2256" y="2056"/>
                    </a:cubicBezTo>
                    <a:cubicBezTo>
                      <a:pt x="2239" y="1989"/>
                      <a:pt x="2256" y="1939"/>
                      <a:pt x="2206" y="1922"/>
                    </a:cubicBezTo>
                    <a:cubicBezTo>
                      <a:pt x="2189" y="1839"/>
                      <a:pt x="2239" y="1822"/>
                      <a:pt x="2306" y="1805"/>
                    </a:cubicBezTo>
                    <a:cubicBezTo>
                      <a:pt x="2289" y="1855"/>
                      <a:pt x="2323" y="1839"/>
                      <a:pt x="2339" y="1855"/>
                    </a:cubicBezTo>
                    <a:close/>
                    <a:moveTo>
                      <a:pt x="2055" y="1488"/>
                    </a:moveTo>
                    <a:cubicBezTo>
                      <a:pt x="2089" y="1505"/>
                      <a:pt x="2089" y="1471"/>
                      <a:pt x="2105" y="1488"/>
                    </a:cubicBezTo>
                    <a:cubicBezTo>
                      <a:pt x="2105" y="1454"/>
                      <a:pt x="2089" y="1454"/>
                      <a:pt x="2089" y="1471"/>
                    </a:cubicBezTo>
                    <a:cubicBezTo>
                      <a:pt x="2089" y="1471"/>
                      <a:pt x="2089" y="1438"/>
                      <a:pt x="2089" y="1421"/>
                    </a:cubicBezTo>
                    <a:cubicBezTo>
                      <a:pt x="2022" y="1421"/>
                      <a:pt x="2055" y="1471"/>
                      <a:pt x="2055" y="1488"/>
                    </a:cubicBezTo>
                    <a:close/>
                    <a:moveTo>
                      <a:pt x="2172" y="2256"/>
                    </a:moveTo>
                    <a:cubicBezTo>
                      <a:pt x="2172" y="2240"/>
                      <a:pt x="2206" y="2240"/>
                      <a:pt x="2222" y="2240"/>
                    </a:cubicBezTo>
                    <a:cubicBezTo>
                      <a:pt x="2222" y="2273"/>
                      <a:pt x="2189" y="2256"/>
                      <a:pt x="2189" y="2290"/>
                    </a:cubicBezTo>
                    <a:cubicBezTo>
                      <a:pt x="2222" y="2307"/>
                      <a:pt x="2206" y="2256"/>
                      <a:pt x="2239" y="2256"/>
                    </a:cubicBezTo>
                    <a:cubicBezTo>
                      <a:pt x="2256" y="2307"/>
                      <a:pt x="2189" y="2307"/>
                      <a:pt x="2222" y="2323"/>
                    </a:cubicBezTo>
                    <a:cubicBezTo>
                      <a:pt x="2239" y="2323"/>
                      <a:pt x="2222" y="2290"/>
                      <a:pt x="2256" y="2290"/>
                    </a:cubicBezTo>
                    <a:cubicBezTo>
                      <a:pt x="2272" y="2307"/>
                      <a:pt x="2256" y="2373"/>
                      <a:pt x="2272" y="2373"/>
                    </a:cubicBezTo>
                    <a:cubicBezTo>
                      <a:pt x="2272" y="2357"/>
                      <a:pt x="2289" y="2340"/>
                      <a:pt x="2306" y="2340"/>
                    </a:cubicBezTo>
                    <a:cubicBezTo>
                      <a:pt x="2289" y="2357"/>
                      <a:pt x="2306" y="2357"/>
                      <a:pt x="2323" y="2373"/>
                    </a:cubicBezTo>
                    <a:cubicBezTo>
                      <a:pt x="2289" y="2373"/>
                      <a:pt x="2272" y="2373"/>
                      <a:pt x="2256" y="2390"/>
                    </a:cubicBezTo>
                    <a:cubicBezTo>
                      <a:pt x="2239" y="2323"/>
                      <a:pt x="2122" y="2340"/>
                      <a:pt x="2139" y="2357"/>
                    </a:cubicBezTo>
                    <a:cubicBezTo>
                      <a:pt x="2072" y="2323"/>
                      <a:pt x="2072" y="2390"/>
                      <a:pt x="2072" y="2390"/>
                    </a:cubicBezTo>
                    <a:cubicBezTo>
                      <a:pt x="2055" y="2357"/>
                      <a:pt x="2055" y="2290"/>
                      <a:pt x="2038" y="2273"/>
                    </a:cubicBezTo>
                    <a:cubicBezTo>
                      <a:pt x="2122" y="2290"/>
                      <a:pt x="2089" y="2190"/>
                      <a:pt x="2155" y="2223"/>
                    </a:cubicBezTo>
                    <a:cubicBezTo>
                      <a:pt x="2155" y="2240"/>
                      <a:pt x="2139" y="2256"/>
                      <a:pt x="2172" y="2256"/>
                    </a:cubicBezTo>
                    <a:close/>
                    <a:moveTo>
                      <a:pt x="2323" y="1622"/>
                    </a:moveTo>
                    <a:cubicBezTo>
                      <a:pt x="2356" y="1622"/>
                      <a:pt x="2356" y="1655"/>
                      <a:pt x="2356" y="1655"/>
                    </a:cubicBezTo>
                    <a:cubicBezTo>
                      <a:pt x="2356" y="1688"/>
                      <a:pt x="2323" y="1622"/>
                      <a:pt x="2323" y="1655"/>
                    </a:cubicBezTo>
                    <a:cubicBezTo>
                      <a:pt x="2323" y="1705"/>
                      <a:pt x="2323" y="1655"/>
                      <a:pt x="2356" y="1672"/>
                    </a:cubicBezTo>
                    <a:cubicBezTo>
                      <a:pt x="2339" y="1705"/>
                      <a:pt x="2339" y="1722"/>
                      <a:pt x="2356" y="1755"/>
                    </a:cubicBezTo>
                    <a:cubicBezTo>
                      <a:pt x="2406" y="1739"/>
                      <a:pt x="2406" y="1672"/>
                      <a:pt x="2439" y="1655"/>
                    </a:cubicBezTo>
                    <a:cubicBezTo>
                      <a:pt x="2423" y="1571"/>
                      <a:pt x="2423" y="1605"/>
                      <a:pt x="2389" y="1538"/>
                    </a:cubicBezTo>
                    <a:cubicBezTo>
                      <a:pt x="2356" y="1555"/>
                      <a:pt x="2339" y="1588"/>
                      <a:pt x="2323" y="1622"/>
                    </a:cubicBezTo>
                    <a:close/>
                    <a:moveTo>
                      <a:pt x="3125" y="1354"/>
                    </a:moveTo>
                    <a:cubicBezTo>
                      <a:pt x="3108" y="1354"/>
                      <a:pt x="3125" y="1404"/>
                      <a:pt x="3125" y="1438"/>
                    </a:cubicBezTo>
                    <a:cubicBezTo>
                      <a:pt x="3108" y="1421"/>
                      <a:pt x="3108" y="1404"/>
                      <a:pt x="3091" y="1421"/>
                    </a:cubicBezTo>
                    <a:cubicBezTo>
                      <a:pt x="3091" y="1454"/>
                      <a:pt x="3125" y="1438"/>
                      <a:pt x="3125" y="1454"/>
                    </a:cubicBezTo>
                    <a:cubicBezTo>
                      <a:pt x="3108" y="1471"/>
                      <a:pt x="3074" y="1488"/>
                      <a:pt x="3108" y="1521"/>
                    </a:cubicBezTo>
                    <a:cubicBezTo>
                      <a:pt x="3108" y="1471"/>
                      <a:pt x="3141" y="1538"/>
                      <a:pt x="3158" y="1555"/>
                    </a:cubicBezTo>
                    <a:cubicBezTo>
                      <a:pt x="3175" y="1555"/>
                      <a:pt x="3175" y="1538"/>
                      <a:pt x="3175" y="1521"/>
                    </a:cubicBezTo>
                    <a:cubicBezTo>
                      <a:pt x="3208" y="1538"/>
                      <a:pt x="3225" y="1555"/>
                      <a:pt x="3275" y="1571"/>
                    </a:cubicBezTo>
                    <a:cubicBezTo>
                      <a:pt x="3275" y="1555"/>
                      <a:pt x="3258" y="1555"/>
                      <a:pt x="3241" y="1555"/>
                    </a:cubicBezTo>
                    <a:cubicBezTo>
                      <a:pt x="3241" y="1538"/>
                      <a:pt x="3258" y="1538"/>
                      <a:pt x="3258" y="1521"/>
                    </a:cubicBezTo>
                    <a:cubicBezTo>
                      <a:pt x="3275" y="1521"/>
                      <a:pt x="3275" y="1588"/>
                      <a:pt x="3308" y="1555"/>
                    </a:cubicBezTo>
                    <a:cubicBezTo>
                      <a:pt x="3342" y="1555"/>
                      <a:pt x="3325" y="1605"/>
                      <a:pt x="3325" y="1622"/>
                    </a:cubicBezTo>
                    <a:cubicBezTo>
                      <a:pt x="3325" y="1655"/>
                      <a:pt x="3375" y="1622"/>
                      <a:pt x="3358" y="1672"/>
                    </a:cubicBezTo>
                    <a:cubicBezTo>
                      <a:pt x="3392" y="1638"/>
                      <a:pt x="3425" y="1705"/>
                      <a:pt x="3425" y="1755"/>
                    </a:cubicBezTo>
                    <a:cubicBezTo>
                      <a:pt x="3475" y="1739"/>
                      <a:pt x="3475" y="1722"/>
                      <a:pt x="3526" y="1722"/>
                    </a:cubicBezTo>
                    <a:cubicBezTo>
                      <a:pt x="3509" y="1705"/>
                      <a:pt x="3492" y="1705"/>
                      <a:pt x="3475" y="1705"/>
                    </a:cubicBezTo>
                    <a:cubicBezTo>
                      <a:pt x="3475" y="1672"/>
                      <a:pt x="3492" y="1672"/>
                      <a:pt x="3475" y="1638"/>
                    </a:cubicBezTo>
                    <a:cubicBezTo>
                      <a:pt x="3459" y="1622"/>
                      <a:pt x="3459" y="1655"/>
                      <a:pt x="3442" y="1655"/>
                    </a:cubicBezTo>
                    <a:cubicBezTo>
                      <a:pt x="3442" y="1622"/>
                      <a:pt x="3459" y="1622"/>
                      <a:pt x="3475" y="1622"/>
                    </a:cubicBezTo>
                    <a:cubicBezTo>
                      <a:pt x="3459" y="1588"/>
                      <a:pt x="3442" y="1588"/>
                      <a:pt x="3442" y="1555"/>
                    </a:cubicBezTo>
                    <a:cubicBezTo>
                      <a:pt x="3409" y="1571"/>
                      <a:pt x="3325" y="1571"/>
                      <a:pt x="3358" y="1521"/>
                    </a:cubicBezTo>
                    <a:cubicBezTo>
                      <a:pt x="3325" y="1521"/>
                      <a:pt x="3292" y="1488"/>
                      <a:pt x="3275" y="1438"/>
                    </a:cubicBezTo>
                    <a:cubicBezTo>
                      <a:pt x="3275" y="1421"/>
                      <a:pt x="3292" y="1438"/>
                      <a:pt x="3292" y="1421"/>
                    </a:cubicBezTo>
                    <a:cubicBezTo>
                      <a:pt x="3275" y="1404"/>
                      <a:pt x="3241" y="1371"/>
                      <a:pt x="3241" y="1321"/>
                    </a:cubicBezTo>
                    <a:cubicBezTo>
                      <a:pt x="3191" y="1321"/>
                      <a:pt x="3175" y="1388"/>
                      <a:pt x="3175" y="1421"/>
                    </a:cubicBezTo>
                    <a:cubicBezTo>
                      <a:pt x="3158" y="1404"/>
                      <a:pt x="3125" y="1388"/>
                      <a:pt x="3125" y="1354"/>
                    </a:cubicBezTo>
                    <a:close/>
                    <a:moveTo>
                      <a:pt x="2490" y="2440"/>
                    </a:moveTo>
                    <a:cubicBezTo>
                      <a:pt x="2506" y="2490"/>
                      <a:pt x="2506" y="2541"/>
                      <a:pt x="2473" y="2557"/>
                    </a:cubicBezTo>
                    <a:cubicBezTo>
                      <a:pt x="2456" y="2541"/>
                      <a:pt x="2506" y="2507"/>
                      <a:pt x="2490" y="2457"/>
                    </a:cubicBezTo>
                    <a:cubicBezTo>
                      <a:pt x="2456" y="2490"/>
                      <a:pt x="2456" y="2390"/>
                      <a:pt x="2423" y="2390"/>
                    </a:cubicBezTo>
                    <a:cubicBezTo>
                      <a:pt x="2473" y="2357"/>
                      <a:pt x="2456" y="2307"/>
                      <a:pt x="2490" y="2256"/>
                    </a:cubicBezTo>
                    <a:cubicBezTo>
                      <a:pt x="2490" y="2273"/>
                      <a:pt x="2456" y="2340"/>
                      <a:pt x="2506" y="2323"/>
                    </a:cubicBezTo>
                    <a:cubicBezTo>
                      <a:pt x="2506" y="2357"/>
                      <a:pt x="2473" y="2373"/>
                      <a:pt x="2473" y="2390"/>
                    </a:cubicBezTo>
                    <a:cubicBezTo>
                      <a:pt x="2490" y="2424"/>
                      <a:pt x="2523" y="2440"/>
                      <a:pt x="2540" y="2457"/>
                    </a:cubicBezTo>
                    <a:cubicBezTo>
                      <a:pt x="2506" y="2474"/>
                      <a:pt x="2506" y="2440"/>
                      <a:pt x="2490" y="2440"/>
                    </a:cubicBezTo>
                    <a:close/>
                    <a:moveTo>
                      <a:pt x="2757" y="2106"/>
                    </a:moveTo>
                    <a:cubicBezTo>
                      <a:pt x="2724" y="2106"/>
                      <a:pt x="2724" y="2156"/>
                      <a:pt x="2724" y="2190"/>
                    </a:cubicBezTo>
                    <a:cubicBezTo>
                      <a:pt x="2707" y="2190"/>
                      <a:pt x="2690" y="2173"/>
                      <a:pt x="2690" y="2190"/>
                    </a:cubicBezTo>
                    <a:cubicBezTo>
                      <a:pt x="2690" y="2206"/>
                      <a:pt x="2707" y="2206"/>
                      <a:pt x="2724" y="2206"/>
                    </a:cubicBezTo>
                    <a:cubicBezTo>
                      <a:pt x="2724" y="2256"/>
                      <a:pt x="2690" y="2223"/>
                      <a:pt x="2673" y="2256"/>
                    </a:cubicBezTo>
                    <a:cubicBezTo>
                      <a:pt x="2673" y="2240"/>
                      <a:pt x="2673" y="2223"/>
                      <a:pt x="2673" y="2223"/>
                    </a:cubicBezTo>
                    <a:cubicBezTo>
                      <a:pt x="2657" y="2206"/>
                      <a:pt x="2640" y="2206"/>
                      <a:pt x="2640" y="2223"/>
                    </a:cubicBezTo>
                    <a:cubicBezTo>
                      <a:pt x="2590" y="2156"/>
                      <a:pt x="2623" y="2156"/>
                      <a:pt x="2607" y="2089"/>
                    </a:cubicBezTo>
                    <a:cubicBezTo>
                      <a:pt x="2640" y="2073"/>
                      <a:pt x="2724" y="2023"/>
                      <a:pt x="2757" y="2106"/>
                    </a:cubicBezTo>
                    <a:close/>
                    <a:moveTo>
                      <a:pt x="3141" y="870"/>
                    </a:moveTo>
                    <a:cubicBezTo>
                      <a:pt x="3108" y="853"/>
                      <a:pt x="3125" y="803"/>
                      <a:pt x="3091" y="820"/>
                    </a:cubicBezTo>
                    <a:cubicBezTo>
                      <a:pt x="3091" y="853"/>
                      <a:pt x="3108" y="870"/>
                      <a:pt x="3141" y="870"/>
                    </a:cubicBezTo>
                    <a:close/>
                    <a:moveTo>
                      <a:pt x="2607" y="2424"/>
                    </a:moveTo>
                    <a:cubicBezTo>
                      <a:pt x="2590" y="2440"/>
                      <a:pt x="2590" y="2440"/>
                      <a:pt x="2556" y="2424"/>
                    </a:cubicBezTo>
                    <a:cubicBezTo>
                      <a:pt x="2590" y="2440"/>
                      <a:pt x="2556" y="2507"/>
                      <a:pt x="2540" y="2474"/>
                    </a:cubicBezTo>
                    <a:cubicBezTo>
                      <a:pt x="2523" y="2490"/>
                      <a:pt x="2573" y="2507"/>
                      <a:pt x="2590" y="2524"/>
                    </a:cubicBezTo>
                    <a:cubicBezTo>
                      <a:pt x="2556" y="2557"/>
                      <a:pt x="2573" y="2624"/>
                      <a:pt x="2540" y="2624"/>
                    </a:cubicBezTo>
                    <a:cubicBezTo>
                      <a:pt x="2556" y="2657"/>
                      <a:pt x="2590" y="2624"/>
                      <a:pt x="2573" y="2674"/>
                    </a:cubicBezTo>
                    <a:cubicBezTo>
                      <a:pt x="2590" y="2674"/>
                      <a:pt x="2607" y="2674"/>
                      <a:pt x="2607" y="2691"/>
                    </a:cubicBezTo>
                    <a:cubicBezTo>
                      <a:pt x="2623" y="2691"/>
                      <a:pt x="2607" y="2641"/>
                      <a:pt x="2607" y="2641"/>
                    </a:cubicBezTo>
                    <a:cubicBezTo>
                      <a:pt x="2657" y="2691"/>
                      <a:pt x="2640" y="2607"/>
                      <a:pt x="2707" y="2641"/>
                    </a:cubicBezTo>
                    <a:cubicBezTo>
                      <a:pt x="2690" y="2624"/>
                      <a:pt x="2690" y="2591"/>
                      <a:pt x="2707" y="2557"/>
                    </a:cubicBezTo>
                    <a:cubicBezTo>
                      <a:pt x="2657" y="2574"/>
                      <a:pt x="2673" y="2490"/>
                      <a:pt x="2640" y="2490"/>
                    </a:cubicBezTo>
                    <a:cubicBezTo>
                      <a:pt x="2623" y="2474"/>
                      <a:pt x="2673" y="2457"/>
                      <a:pt x="2673" y="2490"/>
                    </a:cubicBezTo>
                    <a:cubicBezTo>
                      <a:pt x="2690" y="2474"/>
                      <a:pt x="2673" y="2474"/>
                      <a:pt x="2673" y="2457"/>
                    </a:cubicBezTo>
                    <a:cubicBezTo>
                      <a:pt x="2640" y="2474"/>
                      <a:pt x="2623" y="2457"/>
                      <a:pt x="2607" y="2424"/>
                    </a:cubicBezTo>
                    <a:close/>
                    <a:moveTo>
                      <a:pt x="1922" y="1939"/>
                    </a:moveTo>
                    <a:cubicBezTo>
                      <a:pt x="1972" y="1956"/>
                      <a:pt x="1938" y="1872"/>
                      <a:pt x="1972" y="1889"/>
                    </a:cubicBezTo>
                    <a:cubicBezTo>
                      <a:pt x="1972" y="1906"/>
                      <a:pt x="1988" y="1922"/>
                      <a:pt x="2005" y="1922"/>
                    </a:cubicBezTo>
                    <a:cubicBezTo>
                      <a:pt x="2005" y="1922"/>
                      <a:pt x="2005" y="1922"/>
                      <a:pt x="2005" y="1922"/>
                    </a:cubicBezTo>
                    <a:cubicBezTo>
                      <a:pt x="1988" y="1922"/>
                      <a:pt x="2005" y="1956"/>
                      <a:pt x="2005" y="1956"/>
                    </a:cubicBezTo>
                    <a:cubicBezTo>
                      <a:pt x="1988" y="1956"/>
                      <a:pt x="1988" y="1989"/>
                      <a:pt x="1972" y="1989"/>
                    </a:cubicBezTo>
                    <a:cubicBezTo>
                      <a:pt x="1972" y="1956"/>
                      <a:pt x="1988" y="1956"/>
                      <a:pt x="1988" y="1956"/>
                    </a:cubicBezTo>
                    <a:cubicBezTo>
                      <a:pt x="1955" y="1939"/>
                      <a:pt x="1955" y="1956"/>
                      <a:pt x="1955" y="1989"/>
                    </a:cubicBezTo>
                    <a:cubicBezTo>
                      <a:pt x="1938" y="1989"/>
                      <a:pt x="1922" y="1972"/>
                      <a:pt x="1922" y="1939"/>
                    </a:cubicBezTo>
                    <a:close/>
                    <a:moveTo>
                      <a:pt x="1821" y="719"/>
                    </a:moveTo>
                    <a:cubicBezTo>
                      <a:pt x="1805" y="703"/>
                      <a:pt x="1821" y="669"/>
                      <a:pt x="1788" y="686"/>
                    </a:cubicBezTo>
                    <a:cubicBezTo>
                      <a:pt x="1788" y="703"/>
                      <a:pt x="1788" y="736"/>
                      <a:pt x="1821" y="719"/>
                    </a:cubicBezTo>
                    <a:close/>
                    <a:moveTo>
                      <a:pt x="1571" y="970"/>
                    </a:moveTo>
                    <a:cubicBezTo>
                      <a:pt x="1571" y="953"/>
                      <a:pt x="1571" y="953"/>
                      <a:pt x="1571" y="953"/>
                    </a:cubicBezTo>
                    <a:cubicBezTo>
                      <a:pt x="1571" y="970"/>
                      <a:pt x="1571" y="987"/>
                      <a:pt x="1571" y="987"/>
                    </a:cubicBezTo>
                    <a:cubicBezTo>
                      <a:pt x="1521" y="987"/>
                      <a:pt x="1571" y="953"/>
                      <a:pt x="1554" y="920"/>
                    </a:cubicBezTo>
                    <a:cubicBezTo>
                      <a:pt x="1571" y="903"/>
                      <a:pt x="1587" y="970"/>
                      <a:pt x="1571" y="970"/>
                    </a:cubicBezTo>
                    <a:close/>
                    <a:moveTo>
                      <a:pt x="1487" y="1137"/>
                    </a:moveTo>
                    <a:cubicBezTo>
                      <a:pt x="1487" y="1104"/>
                      <a:pt x="1537" y="1070"/>
                      <a:pt x="1537" y="1120"/>
                    </a:cubicBezTo>
                    <a:cubicBezTo>
                      <a:pt x="1521" y="1120"/>
                      <a:pt x="1521" y="1137"/>
                      <a:pt x="1487" y="1137"/>
                    </a:cubicBezTo>
                    <a:close/>
                    <a:moveTo>
                      <a:pt x="2022" y="1789"/>
                    </a:moveTo>
                    <a:cubicBezTo>
                      <a:pt x="2005" y="1789"/>
                      <a:pt x="2022" y="1822"/>
                      <a:pt x="2022" y="1839"/>
                    </a:cubicBezTo>
                    <a:cubicBezTo>
                      <a:pt x="1972" y="1839"/>
                      <a:pt x="1972" y="1822"/>
                      <a:pt x="1955" y="1789"/>
                    </a:cubicBezTo>
                    <a:cubicBezTo>
                      <a:pt x="1988" y="1805"/>
                      <a:pt x="2022" y="1772"/>
                      <a:pt x="2022" y="1789"/>
                    </a:cubicBezTo>
                    <a:close/>
                    <a:moveTo>
                      <a:pt x="1855" y="502"/>
                    </a:moveTo>
                    <a:cubicBezTo>
                      <a:pt x="1888" y="502"/>
                      <a:pt x="1871" y="452"/>
                      <a:pt x="1905" y="469"/>
                    </a:cubicBezTo>
                    <a:cubicBezTo>
                      <a:pt x="1922" y="469"/>
                      <a:pt x="1871" y="452"/>
                      <a:pt x="1855" y="452"/>
                    </a:cubicBezTo>
                    <a:cubicBezTo>
                      <a:pt x="1855" y="469"/>
                      <a:pt x="1855" y="485"/>
                      <a:pt x="1855" y="502"/>
                    </a:cubicBezTo>
                    <a:close/>
                    <a:moveTo>
                      <a:pt x="1554" y="1354"/>
                    </a:moveTo>
                    <a:cubicBezTo>
                      <a:pt x="1521" y="1338"/>
                      <a:pt x="1554" y="1421"/>
                      <a:pt x="1554" y="1438"/>
                    </a:cubicBezTo>
                    <a:cubicBezTo>
                      <a:pt x="1504" y="1471"/>
                      <a:pt x="1470" y="1488"/>
                      <a:pt x="1404" y="1488"/>
                    </a:cubicBezTo>
                    <a:cubicBezTo>
                      <a:pt x="1337" y="1454"/>
                      <a:pt x="1287" y="1488"/>
                      <a:pt x="1203" y="1454"/>
                    </a:cubicBezTo>
                    <a:cubicBezTo>
                      <a:pt x="1203" y="1404"/>
                      <a:pt x="1236" y="1404"/>
                      <a:pt x="1220" y="1371"/>
                    </a:cubicBezTo>
                    <a:cubicBezTo>
                      <a:pt x="1270" y="1371"/>
                      <a:pt x="1270" y="1354"/>
                      <a:pt x="1287" y="1388"/>
                    </a:cubicBezTo>
                    <a:cubicBezTo>
                      <a:pt x="1287" y="1354"/>
                      <a:pt x="1287" y="1304"/>
                      <a:pt x="1287" y="1237"/>
                    </a:cubicBezTo>
                    <a:cubicBezTo>
                      <a:pt x="1320" y="1237"/>
                      <a:pt x="1320" y="1221"/>
                      <a:pt x="1337" y="1221"/>
                    </a:cubicBezTo>
                    <a:cubicBezTo>
                      <a:pt x="1337" y="1271"/>
                      <a:pt x="1370" y="1271"/>
                      <a:pt x="1420" y="1271"/>
                    </a:cubicBezTo>
                    <a:cubicBezTo>
                      <a:pt x="1420" y="1304"/>
                      <a:pt x="1437" y="1321"/>
                      <a:pt x="1454" y="1321"/>
                    </a:cubicBezTo>
                    <a:cubicBezTo>
                      <a:pt x="1454" y="1287"/>
                      <a:pt x="1487" y="1338"/>
                      <a:pt x="1504" y="1287"/>
                    </a:cubicBezTo>
                    <a:cubicBezTo>
                      <a:pt x="1504" y="1304"/>
                      <a:pt x="1504" y="1338"/>
                      <a:pt x="1521" y="1354"/>
                    </a:cubicBezTo>
                    <a:cubicBezTo>
                      <a:pt x="1537" y="1321"/>
                      <a:pt x="1571" y="1338"/>
                      <a:pt x="1554" y="1354"/>
                    </a:cubicBezTo>
                    <a:close/>
                    <a:moveTo>
                      <a:pt x="1654" y="1020"/>
                    </a:moveTo>
                    <a:cubicBezTo>
                      <a:pt x="1688" y="1053"/>
                      <a:pt x="1704" y="1037"/>
                      <a:pt x="1771" y="1053"/>
                    </a:cubicBezTo>
                    <a:cubicBezTo>
                      <a:pt x="1771" y="1070"/>
                      <a:pt x="1704" y="1037"/>
                      <a:pt x="1721" y="1087"/>
                    </a:cubicBezTo>
                    <a:cubicBezTo>
                      <a:pt x="1821" y="1087"/>
                      <a:pt x="1754" y="920"/>
                      <a:pt x="1838" y="953"/>
                    </a:cubicBezTo>
                    <a:cubicBezTo>
                      <a:pt x="1855" y="953"/>
                      <a:pt x="1838" y="987"/>
                      <a:pt x="1855" y="1020"/>
                    </a:cubicBezTo>
                    <a:cubicBezTo>
                      <a:pt x="1922" y="1003"/>
                      <a:pt x="1922" y="1020"/>
                      <a:pt x="1972" y="987"/>
                    </a:cubicBezTo>
                    <a:cubicBezTo>
                      <a:pt x="1972" y="987"/>
                      <a:pt x="1938" y="953"/>
                      <a:pt x="1972" y="953"/>
                    </a:cubicBezTo>
                    <a:cubicBezTo>
                      <a:pt x="1955" y="937"/>
                      <a:pt x="1922" y="903"/>
                      <a:pt x="1855" y="903"/>
                    </a:cubicBezTo>
                    <a:cubicBezTo>
                      <a:pt x="1855" y="920"/>
                      <a:pt x="1871" y="937"/>
                      <a:pt x="1871" y="953"/>
                    </a:cubicBezTo>
                    <a:cubicBezTo>
                      <a:pt x="1855" y="937"/>
                      <a:pt x="1855" y="920"/>
                      <a:pt x="1821" y="920"/>
                    </a:cubicBezTo>
                    <a:cubicBezTo>
                      <a:pt x="1855" y="886"/>
                      <a:pt x="1821" y="853"/>
                      <a:pt x="1821" y="820"/>
                    </a:cubicBezTo>
                    <a:cubicBezTo>
                      <a:pt x="1771" y="820"/>
                      <a:pt x="1771" y="836"/>
                      <a:pt x="1721" y="853"/>
                    </a:cubicBezTo>
                    <a:cubicBezTo>
                      <a:pt x="1704" y="886"/>
                      <a:pt x="1738" y="886"/>
                      <a:pt x="1738" y="903"/>
                    </a:cubicBezTo>
                    <a:cubicBezTo>
                      <a:pt x="1738" y="920"/>
                      <a:pt x="1704" y="886"/>
                      <a:pt x="1688" y="886"/>
                    </a:cubicBezTo>
                    <a:cubicBezTo>
                      <a:pt x="1704" y="886"/>
                      <a:pt x="1704" y="853"/>
                      <a:pt x="1721" y="853"/>
                    </a:cubicBezTo>
                    <a:cubicBezTo>
                      <a:pt x="1688" y="820"/>
                      <a:pt x="1654" y="853"/>
                      <a:pt x="1621" y="870"/>
                    </a:cubicBezTo>
                    <a:cubicBezTo>
                      <a:pt x="1654" y="920"/>
                      <a:pt x="1587" y="903"/>
                      <a:pt x="1604" y="987"/>
                    </a:cubicBezTo>
                    <a:cubicBezTo>
                      <a:pt x="1621" y="970"/>
                      <a:pt x="1621" y="1003"/>
                      <a:pt x="1621" y="1020"/>
                    </a:cubicBezTo>
                    <a:cubicBezTo>
                      <a:pt x="1671" y="1037"/>
                      <a:pt x="1654" y="1003"/>
                      <a:pt x="1688" y="1003"/>
                    </a:cubicBezTo>
                    <a:cubicBezTo>
                      <a:pt x="1688" y="1020"/>
                      <a:pt x="1671" y="1020"/>
                      <a:pt x="1654" y="1020"/>
                    </a:cubicBezTo>
                    <a:close/>
                    <a:moveTo>
                      <a:pt x="1972" y="2106"/>
                    </a:moveTo>
                    <a:cubicBezTo>
                      <a:pt x="1988" y="2106"/>
                      <a:pt x="2005" y="2073"/>
                      <a:pt x="2022" y="2089"/>
                    </a:cubicBezTo>
                    <a:cubicBezTo>
                      <a:pt x="2022" y="2023"/>
                      <a:pt x="1988" y="2039"/>
                      <a:pt x="1955" y="1989"/>
                    </a:cubicBezTo>
                    <a:cubicBezTo>
                      <a:pt x="1938" y="2006"/>
                      <a:pt x="1922" y="2006"/>
                      <a:pt x="1905" y="2023"/>
                    </a:cubicBezTo>
                    <a:cubicBezTo>
                      <a:pt x="1888" y="2023"/>
                      <a:pt x="1888" y="2023"/>
                      <a:pt x="1888" y="2023"/>
                    </a:cubicBezTo>
                    <a:cubicBezTo>
                      <a:pt x="1871" y="1989"/>
                      <a:pt x="1905" y="1989"/>
                      <a:pt x="1888" y="1956"/>
                    </a:cubicBezTo>
                    <a:cubicBezTo>
                      <a:pt x="1855" y="1972"/>
                      <a:pt x="1788" y="1956"/>
                      <a:pt x="1788" y="2056"/>
                    </a:cubicBezTo>
                    <a:cubicBezTo>
                      <a:pt x="1771" y="2039"/>
                      <a:pt x="1771" y="2023"/>
                      <a:pt x="1754" y="2023"/>
                    </a:cubicBezTo>
                    <a:cubicBezTo>
                      <a:pt x="1738" y="1989"/>
                      <a:pt x="1754" y="2073"/>
                      <a:pt x="1771" y="2089"/>
                    </a:cubicBezTo>
                    <a:cubicBezTo>
                      <a:pt x="1738" y="2123"/>
                      <a:pt x="1688" y="2073"/>
                      <a:pt x="1637" y="2073"/>
                    </a:cubicBezTo>
                    <a:lnTo>
                      <a:pt x="1637" y="2056"/>
                    </a:lnTo>
                    <a:cubicBezTo>
                      <a:pt x="1688" y="2056"/>
                      <a:pt x="1721" y="1956"/>
                      <a:pt x="1788" y="1989"/>
                    </a:cubicBezTo>
                    <a:cubicBezTo>
                      <a:pt x="1788" y="1972"/>
                      <a:pt x="1788" y="1956"/>
                      <a:pt x="1788" y="1972"/>
                    </a:cubicBezTo>
                    <a:cubicBezTo>
                      <a:pt x="1805" y="1939"/>
                      <a:pt x="1805" y="1906"/>
                      <a:pt x="1821" y="1855"/>
                    </a:cubicBezTo>
                    <a:cubicBezTo>
                      <a:pt x="1788" y="1855"/>
                      <a:pt x="1805" y="1805"/>
                      <a:pt x="1788" y="1789"/>
                    </a:cubicBezTo>
                    <a:cubicBezTo>
                      <a:pt x="1754" y="1772"/>
                      <a:pt x="1688" y="1839"/>
                      <a:pt x="1671" y="1822"/>
                    </a:cubicBezTo>
                    <a:cubicBezTo>
                      <a:pt x="1654" y="1822"/>
                      <a:pt x="1654" y="1855"/>
                      <a:pt x="1621" y="1855"/>
                    </a:cubicBezTo>
                    <a:cubicBezTo>
                      <a:pt x="1637" y="1939"/>
                      <a:pt x="1587" y="1872"/>
                      <a:pt x="1604" y="1956"/>
                    </a:cubicBezTo>
                    <a:cubicBezTo>
                      <a:pt x="1587" y="1906"/>
                      <a:pt x="1521" y="2006"/>
                      <a:pt x="1521" y="1956"/>
                    </a:cubicBezTo>
                    <a:cubicBezTo>
                      <a:pt x="1504" y="1906"/>
                      <a:pt x="1487" y="1989"/>
                      <a:pt x="1504" y="2023"/>
                    </a:cubicBezTo>
                    <a:cubicBezTo>
                      <a:pt x="1537" y="2006"/>
                      <a:pt x="1504" y="2006"/>
                      <a:pt x="1521" y="1989"/>
                    </a:cubicBezTo>
                    <a:cubicBezTo>
                      <a:pt x="1537" y="2006"/>
                      <a:pt x="1537" y="2056"/>
                      <a:pt x="1521" y="2089"/>
                    </a:cubicBezTo>
                    <a:cubicBezTo>
                      <a:pt x="1554" y="2089"/>
                      <a:pt x="1554" y="2073"/>
                      <a:pt x="1554" y="2056"/>
                    </a:cubicBezTo>
                    <a:cubicBezTo>
                      <a:pt x="1554" y="2056"/>
                      <a:pt x="1587" y="2056"/>
                      <a:pt x="1587" y="2089"/>
                    </a:cubicBezTo>
                    <a:cubicBezTo>
                      <a:pt x="1604" y="2073"/>
                      <a:pt x="1587" y="2073"/>
                      <a:pt x="1587" y="2056"/>
                    </a:cubicBezTo>
                    <a:cubicBezTo>
                      <a:pt x="1604" y="2073"/>
                      <a:pt x="1637" y="2056"/>
                      <a:pt x="1637" y="2089"/>
                    </a:cubicBezTo>
                    <a:cubicBezTo>
                      <a:pt x="1604" y="2089"/>
                      <a:pt x="1604" y="2140"/>
                      <a:pt x="1621" y="2173"/>
                    </a:cubicBezTo>
                    <a:cubicBezTo>
                      <a:pt x="1621" y="2190"/>
                      <a:pt x="1621" y="2173"/>
                      <a:pt x="1604" y="2173"/>
                    </a:cubicBezTo>
                    <a:cubicBezTo>
                      <a:pt x="1604" y="2190"/>
                      <a:pt x="1587" y="2190"/>
                      <a:pt x="1587" y="2206"/>
                    </a:cubicBezTo>
                    <a:cubicBezTo>
                      <a:pt x="1587" y="2240"/>
                      <a:pt x="1621" y="2240"/>
                      <a:pt x="1604" y="2273"/>
                    </a:cubicBezTo>
                    <a:cubicBezTo>
                      <a:pt x="1604" y="2273"/>
                      <a:pt x="1604" y="2273"/>
                      <a:pt x="1604" y="2273"/>
                    </a:cubicBezTo>
                    <a:cubicBezTo>
                      <a:pt x="1587" y="2340"/>
                      <a:pt x="1504" y="2407"/>
                      <a:pt x="1554" y="2507"/>
                    </a:cubicBezTo>
                    <a:cubicBezTo>
                      <a:pt x="1554" y="2524"/>
                      <a:pt x="1587" y="2507"/>
                      <a:pt x="1604" y="2524"/>
                    </a:cubicBezTo>
                    <a:cubicBezTo>
                      <a:pt x="1621" y="2490"/>
                      <a:pt x="1621" y="2424"/>
                      <a:pt x="1671" y="2457"/>
                    </a:cubicBezTo>
                    <a:cubicBezTo>
                      <a:pt x="1637" y="2407"/>
                      <a:pt x="1688" y="2373"/>
                      <a:pt x="1721" y="2357"/>
                    </a:cubicBezTo>
                    <a:cubicBezTo>
                      <a:pt x="1721" y="2307"/>
                      <a:pt x="1704" y="2290"/>
                      <a:pt x="1738" y="2256"/>
                    </a:cubicBezTo>
                    <a:cubicBezTo>
                      <a:pt x="1754" y="2273"/>
                      <a:pt x="1754" y="2290"/>
                      <a:pt x="1754" y="2307"/>
                    </a:cubicBezTo>
                    <a:cubicBezTo>
                      <a:pt x="1788" y="2307"/>
                      <a:pt x="1788" y="2273"/>
                      <a:pt x="1771" y="2256"/>
                    </a:cubicBezTo>
                    <a:cubicBezTo>
                      <a:pt x="1821" y="2273"/>
                      <a:pt x="1821" y="2240"/>
                      <a:pt x="1838" y="2223"/>
                    </a:cubicBezTo>
                    <a:cubicBezTo>
                      <a:pt x="1871" y="2256"/>
                      <a:pt x="1938" y="2256"/>
                      <a:pt x="1938" y="2323"/>
                    </a:cubicBezTo>
                    <a:cubicBezTo>
                      <a:pt x="1955" y="2323"/>
                      <a:pt x="1955" y="2307"/>
                      <a:pt x="1972" y="2307"/>
                    </a:cubicBezTo>
                    <a:cubicBezTo>
                      <a:pt x="1988" y="2290"/>
                      <a:pt x="1938" y="2240"/>
                      <a:pt x="1988" y="2256"/>
                    </a:cubicBezTo>
                    <a:cubicBezTo>
                      <a:pt x="2005" y="2206"/>
                      <a:pt x="1955" y="2240"/>
                      <a:pt x="1955" y="2190"/>
                    </a:cubicBezTo>
                    <a:cubicBezTo>
                      <a:pt x="1938" y="2190"/>
                      <a:pt x="1955" y="2223"/>
                      <a:pt x="1938" y="2223"/>
                    </a:cubicBezTo>
                    <a:cubicBezTo>
                      <a:pt x="1922" y="2206"/>
                      <a:pt x="1905" y="2173"/>
                      <a:pt x="1905" y="2156"/>
                    </a:cubicBezTo>
                    <a:cubicBezTo>
                      <a:pt x="1855" y="2140"/>
                      <a:pt x="1855" y="2190"/>
                      <a:pt x="1838" y="2190"/>
                    </a:cubicBezTo>
                    <a:cubicBezTo>
                      <a:pt x="1805" y="2190"/>
                      <a:pt x="1838" y="2140"/>
                      <a:pt x="1788" y="2156"/>
                    </a:cubicBezTo>
                    <a:cubicBezTo>
                      <a:pt x="1788" y="2123"/>
                      <a:pt x="1838" y="2123"/>
                      <a:pt x="1855" y="2106"/>
                    </a:cubicBezTo>
                    <a:cubicBezTo>
                      <a:pt x="1855" y="2073"/>
                      <a:pt x="1838" y="2056"/>
                      <a:pt x="1838" y="2023"/>
                    </a:cubicBezTo>
                    <a:cubicBezTo>
                      <a:pt x="1855" y="2039"/>
                      <a:pt x="1871" y="2039"/>
                      <a:pt x="1871" y="2073"/>
                    </a:cubicBezTo>
                    <a:cubicBezTo>
                      <a:pt x="1871" y="2056"/>
                      <a:pt x="1905" y="2023"/>
                      <a:pt x="1905" y="2073"/>
                    </a:cubicBezTo>
                    <a:cubicBezTo>
                      <a:pt x="1922" y="2073"/>
                      <a:pt x="1922" y="2023"/>
                      <a:pt x="1955" y="2039"/>
                    </a:cubicBezTo>
                    <a:cubicBezTo>
                      <a:pt x="1972" y="2056"/>
                      <a:pt x="1972" y="2089"/>
                      <a:pt x="1972" y="2106"/>
                    </a:cubicBezTo>
                    <a:close/>
                    <a:moveTo>
                      <a:pt x="1621" y="2273"/>
                    </a:moveTo>
                    <a:cubicBezTo>
                      <a:pt x="1604" y="2256"/>
                      <a:pt x="1604" y="2256"/>
                      <a:pt x="1621" y="2256"/>
                    </a:cubicBezTo>
                    <a:cubicBezTo>
                      <a:pt x="1621" y="2256"/>
                      <a:pt x="1621" y="2256"/>
                      <a:pt x="1621" y="2273"/>
                    </a:cubicBezTo>
                    <a:close/>
                    <a:moveTo>
                      <a:pt x="2055" y="368"/>
                    </a:moveTo>
                    <a:cubicBezTo>
                      <a:pt x="2022" y="368"/>
                      <a:pt x="2038" y="352"/>
                      <a:pt x="2005" y="352"/>
                    </a:cubicBezTo>
                    <a:cubicBezTo>
                      <a:pt x="2022" y="402"/>
                      <a:pt x="2005" y="335"/>
                      <a:pt x="1972" y="352"/>
                    </a:cubicBezTo>
                    <a:cubicBezTo>
                      <a:pt x="1972" y="352"/>
                      <a:pt x="1972" y="368"/>
                      <a:pt x="1988" y="368"/>
                    </a:cubicBezTo>
                    <a:cubicBezTo>
                      <a:pt x="1988" y="368"/>
                      <a:pt x="1972" y="368"/>
                      <a:pt x="1972" y="385"/>
                    </a:cubicBezTo>
                    <a:cubicBezTo>
                      <a:pt x="1988" y="402"/>
                      <a:pt x="2022" y="402"/>
                      <a:pt x="2055" y="402"/>
                    </a:cubicBezTo>
                    <a:close/>
                    <a:moveTo>
                      <a:pt x="1788" y="1321"/>
                    </a:moveTo>
                    <a:cubicBezTo>
                      <a:pt x="1788" y="1287"/>
                      <a:pt x="1788" y="1271"/>
                      <a:pt x="1771" y="1254"/>
                    </a:cubicBezTo>
                    <a:cubicBezTo>
                      <a:pt x="1771" y="1271"/>
                      <a:pt x="1754" y="1271"/>
                      <a:pt x="1738" y="1271"/>
                    </a:cubicBezTo>
                    <a:cubicBezTo>
                      <a:pt x="1771" y="1271"/>
                      <a:pt x="1754" y="1321"/>
                      <a:pt x="1788" y="1321"/>
                    </a:cubicBezTo>
                    <a:close/>
                    <a:moveTo>
                      <a:pt x="1972" y="903"/>
                    </a:moveTo>
                    <a:cubicBezTo>
                      <a:pt x="2005" y="870"/>
                      <a:pt x="2005" y="769"/>
                      <a:pt x="1955" y="753"/>
                    </a:cubicBezTo>
                    <a:cubicBezTo>
                      <a:pt x="1972" y="719"/>
                      <a:pt x="2005" y="719"/>
                      <a:pt x="2022" y="686"/>
                    </a:cubicBezTo>
                    <a:cubicBezTo>
                      <a:pt x="1988" y="669"/>
                      <a:pt x="1972" y="636"/>
                      <a:pt x="1988" y="602"/>
                    </a:cubicBezTo>
                    <a:cubicBezTo>
                      <a:pt x="1972" y="602"/>
                      <a:pt x="1955" y="602"/>
                      <a:pt x="1955" y="586"/>
                    </a:cubicBezTo>
                    <a:cubicBezTo>
                      <a:pt x="1888" y="619"/>
                      <a:pt x="1955" y="719"/>
                      <a:pt x="1922" y="769"/>
                    </a:cubicBezTo>
                    <a:cubicBezTo>
                      <a:pt x="1922" y="769"/>
                      <a:pt x="1922" y="753"/>
                      <a:pt x="1922" y="753"/>
                    </a:cubicBezTo>
                    <a:cubicBezTo>
                      <a:pt x="1922" y="719"/>
                      <a:pt x="1888" y="786"/>
                      <a:pt x="1905" y="719"/>
                    </a:cubicBezTo>
                    <a:cubicBezTo>
                      <a:pt x="1888" y="719"/>
                      <a:pt x="1855" y="703"/>
                      <a:pt x="1855" y="686"/>
                    </a:cubicBezTo>
                    <a:cubicBezTo>
                      <a:pt x="1821" y="686"/>
                      <a:pt x="1871" y="719"/>
                      <a:pt x="1855" y="753"/>
                    </a:cubicBezTo>
                    <a:cubicBezTo>
                      <a:pt x="1888" y="719"/>
                      <a:pt x="1855" y="803"/>
                      <a:pt x="1888" y="753"/>
                    </a:cubicBezTo>
                    <a:cubicBezTo>
                      <a:pt x="1855" y="836"/>
                      <a:pt x="1871" y="903"/>
                      <a:pt x="1972" y="903"/>
                    </a:cubicBezTo>
                    <a:close/>
                    <a:moveTo>
                      <a:pt x="334" y="435"/>
                    </a:moveTo>
                    <a:cubicBezTo>
                      <a:pt x="334" y="419"/>
                      <a:pt x="301" y="419"/>
                      <a:pt x="334" y="385"/>
                    </a:cubicBezTo>
                    <a:cubicBezTo>
                      <a:pt x="368" y="385"/>
                      <a:pt x="368" y="435"/>
                      <a:pt x="334" y="435"/>
                    </a:cubicBezTo>
                    <a:close/>
                    <a:moveTo>
                      <a:pt x="401" y="419"/>
                    </a:moveTo>
                    <a:cubicBezTo>
                      <a:pt x="401" y="402"/>
                      <a:pt x="368" y="419"/>
                      <a:pt x="368" y="419"/>
                    </a:cubicBezTo>
                    <a:cubicBezTo>
                      <a:pt x="368" y="402"/>
                      <a:pt x="401" y="352"/>
                      <a:pt x="401" y="385"/>
                    </a:cubicBezTo>
                    <a:cubicBezTo>
                      <a:pt x="401" y="385"/>
                      <a:pt x="401" y="385"/>
                      <a:pt x="401" y="385"/>
                    </a:cubicBezTo>
                    <a:cubicBezTo>
                      <a:pt x="401" y="385"/>
                      <a:pt x="418" y="385"/>
                      <a:pt x="418" y="402"/>
                    </a:cubicBezTo>
                    <a:cubicBezTo>
                      <a:pt x="401" y="402"/>
                      <a:pt x="401" y="419"/>
                      <a:pt x="401" y="419"/>
                    </a:cubicBezTo>
                    <a:close/>
                    <a:moveTo>
                      <a:pt x="1922" y="1154"/>
                    </a:moveTo>
                    <a:cubicBezTo>
                      <a:pt x="1922" y="1187"/>
                      <a:pt x="1938" y="1204"/>
                      <a:pt x="1922" y="1237"/>
                    </a:cubicBezTo>
                    <a:cubicBezTo>
                      <a:pt x="1955" y="1254"/>
                      <a:pt x="1955" y="1204"/>
                      <a:pt x="1972" y="1237"/>
                    </a:cubicBezTo>
                    <a:cubicBezTo>
                      <a:pt x="2005" y="1221"/>
                      <a:pt x="1972" y="1204"/>
                      <a:pt x="1988" y="1170"/>
                    </a:cubicBezTo>
                    <a:cubicBezTo>
                      <a:pt x="1955" y="1170"/>
                      <a:pt x="1972" y="1154"/>
                      <a:pt x="2005" y="1154"/>
                    </a:cubicBezTo>
                    <a:cubicBezTo>
                      <a:pt x="1988" y="1120"/>
                      <a:pt x="1938" y="1154"/>
                      <a:pt x="1922" y="1154"/>
                    </a:cubicBezTo>
                    <a:close/>
                    <a:moveTo>
                      <a:pt x="2005" y="1204"/>
                    </a:moveTo>
                    <a:cubicBezTo>
                      <a:pt x="1988" y="1237"/>
                      <a:pt x="2022" y="1221"/>
                      <a:pt x="2022" y="1254"/>
                    </a:cubicBezTo>
                    <a:cubicBezTo>
                      <a:pt x="2005" y="1221"/>
                      <a:pt x="2038" y="1221"/>
                      <a:pt x="2055" y="1170"/>
                    </a:cubicBezTo>
                    <a:cubicBezTo>
                      <a:pt x="2038" y="1204"/>
                      <a:pt x="2022" y="1204"/>
                      <a:pt x="2005" y="1204"/>
                    </a:cubicBezTo>
                    <a:close/>
                    <a:moveTo>
                      <a:pt x="2038" y="1070"/>
                    </a:moveTo>
                    <a:cubicBezTo>
                      <a:pt x="2072" y="1087"/>
                      <a:pt x="2005" y="1137"/>
                      <a:pt x="2072" y="1154"/>
                    </a:cubicBezTo>
                    <a:cubicBezTo>
                      <a:pt x="2072" y="1104"/>
                      <a:pt x="2072" y="1053"/>
                      <a:pt x="2038" y="1070"/>
                    </a:cubicBezTo>
                    <a:close/>
                    <a:moveTo>
                      <a:pt x="1404" y="1053"/>
                    </a:moveTo>
                    <a:cubicBezTo>
                      <a:pt x="1420" y="1020"/>
                      <a:pt x="1370" y="987"/>
                      <a:pt x="1404" y="987"/>
                    </a:cubicBezTo>
                    <a:cubicBezTo>
                      <a:pt x="1404" y="987"/>
                      <a:pt x="1454" y="1003"/>
                      <a:pt x="1420" y="1020"/>
                    </a:cubicBezTo>
                    <a:cubicBezTo>
                      <a:pt x="1420" y="1020"/>
                      <a:pt x="1420" y="1003"/>
                      <a:pt x="1404" y="1020"/>
                    </a:cubicBezTo>
                    <a:cubicBezTo>
                      <a:pt x="1420" y="1053"/>
                      <a:pt x="1370" y="1070"/>
                      <a:pt x="1404" y="1053"/>
                    </a:cubicBezTo>
                    <a:close/>
                    <a:moveTo>
                      <a:pt x="936" y="937"/>
                    </a:moveTo>
                    <a:cubicBezTo>
                      <a:pt x="919" y="920"/>
                      <a:pt x="919" y="853"/>
                      <a:pt x="936" y="853"/>
                    </a:cubicBezTo>
                    <a:cubicBezTo>
                      <a:pt x="936" y="886"/>
                      <a:pt x="952" y="937"/>
                      <a:pt x="936" y="937"/>
                    </a:cubicBezTo>
                    <a:close/>
                    <a:moveTo>
                      <a:pt x="1153" y="1471"/>
                    </a:moveTo>
                    <a:cubicBezTo>
                      <a:pt x="1136" y="1488"/>
                      <a:pt x="1120" y="1488"/>
                      <a:pt x="1103" y="1471"/>
                    </a:cubicBezTo>
                    <a:cubicBezTo>
                      <a:pt x="1120" y="1454"/>
                      <a:pt x="1136" y="1471"/>
                      <a:pt x="1136" y="1454"/>
                    </a:cubicBezTo>
                    <a:cubicBezTo>
                      <a:pt x="1120" y="1454"/>
                      <a:pt x="1120" y="1438"/>
                      <a:pt x="1120" y="1421"/>
                    </a:cubicBezTo>
                    <a:cubicBezTo>
                      <a:pt x="1120" y="1421"/>
                      <a:pt x="1103" y="1421"/>
                      <a:pt x="1103" y="1421"/>
                    </a:cubicBezTo>
                    <a:cubicBezTo>
                      <a:pt x="1153" y="1404"/>
                      <a:pt x="1153" y="1438"/>
                      <a:pt x="1153" y="1471"/>
                    </a:cubicBezTo>
                    <a:close/>
                    <a:moveTo>
                      <a:pt x="418" y="2340"/>
                    </a:moveTo>
                    <a:lnTo>
                      <a:pt x="451" y="2340"/>
                    </a:lnTo>
                    <a:cubicBezTo>
                      <a:pt x="451" y="2323"/>
                      <a:pt x="451" y="2307"/>
                      <a:pt x="451" y="2290"/>
                    </a:cubicBezTo>
                    <a:cubicBezTo>
                      <a:pt x="418" y="2290"/>
                      <a:pt x="418" y="2307"/>
                      <a:pt x="418" y="2340"/>
                    </a:cubicBezTo>
                    <a:close/>
                    <a:moveTo>
                      <a:pt x="501" y="2140"/>
                    </a:moveTo>
                    <a:cubicBezTo>
                      <a:pt x="518" y="2039"/>
                      <a:pt x="418" y="2039"/>
                      <a:pt x="434" y="1956"/>
                    </a:cubicBezTo>
                    <a:cubicBezTo>
                      <a:pt x="401" y="2023"/>
                      <a:pt x="368" y="1939"/>
                      <a:pt x="317" y="1939"/>
                    </a:cubicBezTo>
                    <a:cubicBezTo>
                      <a:pt x="334" y="2023"/>
                      <a:pt x="317" y="2123"/>
                      <a:pt x="384" y="2173"/>
                    </a:cubicBezTo>
                    <a:cubicBezTo>
                      <a:pt x="434" y="2173"/>
                      <a:pt x="451" y="2140"/>
                      <a:pt x="501" y="2140"/>
                    </a:cubicBezTo>
                    <a:close/>
                    <a:moveTo>
                      <a:pt x="351" y="2240"/>
                    </a:moveTo>
                    <a:cubicBezTo>
                      <a:pt x="351" y="2240"/>
                      <a:pt x="351" y="2223"/>
                      <a:pt x="368" y="2223"/>
                    </a:cubicBezTo>
                    <a:cubicBezTo>
                      <a:pt x="351" y="2173"/>
                      <a:pt x="317" y="2156"/>
                      <a:pt x="251" y="2156"/>
                    </a:cubicBezTo>
                    <a:cubicBezTo>
                      <a:pt x="267" y="2206"/>
                      <a:pt x="334" y="2190"/>
                      <a:pt x="351" y="2240"/>
                    </a:cubicBezTo>
                    <a:close/>
                    <a:moveTo>
                      <a:pt x="217" y="2206"/>
                    </a:moveTo>
                    <a:cubicBezTo>
                      <a:pt x="217" y="2206"/>
                      <a:pt x="217" y="2206"/>
                      <a:pt x="217" y="2223"/>
                    </a:cubicBezTo>
                    <a:cubicBezTo>
                      <a:pt x="201" y="2206"/>
                      <a:pt x="201" y="2190"/>
                      <a:pt x="184" y="2190"/>
                    </a:cubicBezTo>
                    <a:cubicBezTo>
                      <a:pt x="184" y="2206"/>
                      <a:pt x="184" y="2206"/>
                      <a:pt x="167" y="2223"/>
                    </a:cubicBezTo>
                    <a:cubicBezTo>
                      <a:pt x="184" y="2240"/>
                      <a:pt x="217" y="2240"/>
                      <a:pt x="217" y="2206"/>
                    </a:cubicBezTo>
                    <a:close/>
                    <a:moveTo>
                      <a:pt x="234" y="3526"/>
                    </a:moveTo>
                    <a:cubicBezTo>
                      <a:pt x="217" y="3510"/>
                      <a:pt x="201" y="3560"/>
                      <a:pt x="201" y="3526"/>
                    </a:cubicBezTo>
                    <a:cubicBezTo>
                      <a:pt x="201" y="3526"/>
                      <a:pt x="217" y="3510"/>
                      <a:pt x="217" y="3493"/>
                    </a:cubicBezTo>
                    <a:cubicBezTo>
                      <a:pt x="234" y="3493"/>
                      <a:pt x="234" y="3526"/>
                      <a:pt x="251" y="3510"/>
                    </a:cubicBezTo>
                    <a:cubicBezTo>
                      <a:pt x="251" y="3543"/>
                      <a:pt x="267" y="3543"/>
                      <a:pt x="284" y="3560"/>
                    </a:cubicBezTo>
                    <a:cubicBezTo>
                      <a:pt x="251" y="3560"/>
                      <a:pt x="251" y="3610"/>
                      <a:pt x="234" y="3627"/>
                    </a:cubicBezTo>
                    <a:cubicBezTo>
                      <a:pt x="234" y="3576"/>
                      <a:pt x="217" y="3576"/>
                      <a:pt x="234" y="3543"/>
                    </a:cubicBezTo>
                    <a:cubicBezTo>
                      <a:pt x="234" y="3543"/>
                      <a:pt x="234" y="3560"/>
                      <a:pt x="217" y="3560"/>
                    </a:cubicBezTo>
                    <a:cubicBezTo>
                      <a:pt x="217" y="3526"/>
                      <a:pt x="234" y="3526"/>
                      <a:pt x="234" y="3526"/>
                    </a:cubicBezTo>
                    <a:close/>
                    <a:moveTo>
                      <a:pt x="67" y="3292"/>
                    </a:moveTo>
                    <a:cubicBezTo>
                      <a:pt x="100" y="3376"/>
                      <a:pt x="150" y="3309"/>
                      <a:pt x="184" y="3359"/>
                    </a:cubicBezTo>
                    <a:cubicBezTo>
                      <a:pt x="184" y="3359"/>
                      <a:pt x="201" y="3359"/>
                      <a:pt x="201" y="3359"/>
                    </a:cubicBezTo>
                    <a:lnTo>
                      <a:pt x="201" y="3359"/>
                    </a:lnTo>
                    <a:cubicBezTo>
                      <a:pt x="201" y="3343"/>
                      <a:pt x="184" y="3309"/>
                      <a:pt x="201" y="3326"/>
                    </a:cubicBezTo>
                    <a:cubicBezTo>
                      <a:pt x="201" y="3326"/>
                      <a:pt x="201" y="3343"/>
                      <a:pt x="201" y="3359"/>
                    </a:cubicBezTo>
                    <a:lnTo>
                      <a:pt x="217" y="3359"/>
                    </a:lnTo>
                    <a:cubicBezTo>
                      <a:pt x="217" y="3359"/>
                      <a:pt x="217" y="3359"/>
                      <a:pt x="201" y="3359"/>
                    </a:cubicBezTo>
                    <a:cubicBezTo>
                      <a:pt x="234" y="3459"/>
                      <a:pt x="84" y="3326"/>
                      <a:pt x="33" y="3376"/>
                    </a:cubicBezTo>
                    <a:cubicBezTo>
                      <a:pt x="33" y="3359"/>
                      <a:pt x="0" y="3309"/>
                      <a:pt x="17" y="3292"/>
                    </a:cubicBezTo>
                    <a:cubicBezTo>
                      <a:pt x="33" y="3343"/>
                      <a:pt x="67" y="3343"/>
                      <a:pt x="67" y="3292"/>
                    </a:cubicBezTo>
                    <a:close/>
                    <a:moveTo>
                      <a:pt x="317" y="3025"/>
                    </a:moveTo>
                    <a:cubicBezTo>
                      <a:pt x="334" y="3008"/>
                      <a:pt x="334" y="2992"/>
                      <a:pt x="368" y="2992"/>
                    </a:cubicBezTo>
                    <a:cubicBezTo>
                      <a:pt x="368" y="3058"/>
                      <a:pt x="418" y="3025"/>
                      <a:pt x="401" y="3075"/>
                    </a:cubicBezTo>
                    <a:cubicBezTo>
                      <a:pt x="434" y="3075"/>
                      <a:pt x="434" y="3109"/>
                      <a:pt x="468" y="3109"/>
                    </a:cubicBezTo>
                    <a:cubicBezTo>
                      <a:pt x="468" y="3142"/>
                      <a:pt x="468" y="3159"/>
                      <a:pt x="451" y="3159"/>
                    </a:cubicBezTo>
                    <a:cubicBezTo>
                      <a:pt x="401" y="3159"/>
                      <a:pt x="401" y="3109"/>
                      <a:pt x="334" y="3125"/>
                    </a:cubicBezTo>
                    <a:cubicBezTo>
                      <a:pt x="317" y="3175"/>
                      <a:pt x="267" y="3142"/>
                      <a:pt x="234" y="3192"/>
                    </a:cubicBezTo>
                    <a:cubicBezTo>
                      <a:pt x="234" y="3192"/>
                      <a:pt x="267" y="3226"/>
                      <a:pt x="234" y="3242"/>
                    </a:cubicBezTo>
                    <a:cubicBezTo>
                      <a:pt x="184" y="3209"/>
                      <a:pt x="184" y="3209"/>
                      <a:pt x="184" y="3159"/>
                    </a:cubicBezTo>
                    <a:cubicBezTo>
                      <a:pt x="201" y="3159"/>
                      <a:pt x="217" y="3159"/>
                      <a:pt x="217" y="3175"/>
                    </a:cubicBezTo>
                    <a:cubicBezTo>
                      <a:pt x="217" y="3142"/>
                      <a:pt x="217" y="3109"/>
                      <a:pt x="251" y="3109"/>
                    </a:cubicBezTo>
                    <a:cubicBezTo>
                      <a:pt x="267" y="3109"/>
                      <a:pt x="234" y="3159"/>
                      <a:pt x="267" y="3159"/>
                    </a:cubicBezTo>
                    <a:cubicBezTo>
                      <a:pt x="267" y="3125"/>
                      <a:pt x="267" y="3092"/>
                      <a:pt x="251" y="3058"/>
                    </a:cubicBezTo>
                    <a:cubicBezTo>
                      <a:pt x="267" y="3058"/>
                      <a:pt x="284" y="3042"/>
                      <a:pt x="284" y="3025"/>
                    </a:cubicBezTo>
                    <a:cubicBezTo>
                      <a:pt x="301" y="3025"/>
                      <a:pt x="317" y="3042"/>
                      <a:pt x="334" y="3058"/>
                    </a:cubicBezTo>
                    <a:cubicBezTo>
                      <a:pt x="334" y="3042"/>
                      <a:pt x="317" y="3025"/>
                      <a:pt x="317" y="3025"/>
                    </a:cubicBezTo>
                    <a:close/>
                    <a:moveTo>
                      <a:pt x="100" y="2708"/>
                    </a:moveTo>
                    <a:cubicBezTo>
                      <a:pt x="84" y="2674"/>
                      <a:pt x="150" y="2657"/>
                      <a:pt x="167" y="2691"/>
                    </a:cubicBezTo>
                    <a:cubicBezTo>
                      <a:pt x="134" y="2691"/>
                      <a:pt x="134" y="2708"/>
                      <a:pt x="117" y="2724"/>
                    </a:cubicBezTo>
                    <a:cubicBezTo>
                      <a:pt x="117" y="2708"/>
                      <a:pt x="117" y="2708"/>
                      <a:pt x="100" y="2708"/>
                    </a:cubicBezTo>
                    <a:close/>
                    <a:moveTo>
                      <a:pt x="886" y="769"/>
                    </a:moveTo>
                    <a:cubicBezTo>
                      <a:pt x="869" y="769"/>
                      <a:pt x="852" y="703"/>
                      <a:pt x="886" y="703"/>
                    </a:cubicBezTo>
                    <a:cubicBezTo>
                      <a:pt x="886" y="719"/>
                      <a:pt x="902" y="719"/>
                      <a:pt x="902" y="736"/>
                    </a:cubicBezTo>
                    <a:lnTo>
                      <a:pt x="886" y="736"/>
                    </a:lnTo>
                    <a:cubicBezTo>
                      <a:pt x="886" y="753"/>
                      <a:pt x="886" y="753"/>
                      <a:pt x="886" y="769"/>
                    </a:cubicBezTo>
                    <a:close/>
                    <a:moveTo>
                      <a:pt x="869" y="285"/>
                    </a:moveTo>
                    <a:cubicBezTo>
                      <a:pt x="869" y="268"/>
                      <a:pt x="852" y="285"/>
                      <a:pt x="852" y="302"/>
                    </a:cubicBezTo>
                    <a:cubicBezTo>
                      <a:pt x="835" y="302"/>
                      <a:pt x="835" y="285"/>
                      <a:pt x="819" y="285"/>
                    </a:cubicBezTo>
                    <a:cubicBezTo>
                      <a:pt x="802" y="251"/>
                      <a:pt x="852" y="268"/>
                      <a:pt x="852" y="251"/>
                    </a:cubicBezTo>
                    <a:cubicBezTo>
                      <a:pt x="819" y="251"/>
                      <a:pt x="835" y="218"/>
                      <a:pt x="802" y="218"/>
                    </a:cubicBezTo>
                    <a:cubicBezTo>
                      <a:pt x="819" y="251"/>
                      <a:pt x="785" y="251"/>
                      <a:pt x="769" y="268"/>
                    </a:cubicBezTo>
                    <a:cubicBezTo>
                      <a:pt x="752" y="251"/>
                      <a:pt x="769" y="218"/>
                      <a:pt x="735" y="218"/>
                    </a:cubicBezTo>
                    <a:cubicBezTo>
                      <a:pt x="735" y="251"/>
                      <a:pt x="702" y="285"/>
                      <a:pt x="685" y="318"/>
                    </a:cubicBezTo>
                    <a:cubicBezTo>
                      <a:pt x="702" y="268"/>
                      <a:pt x="668" y="318"/>
                      <a:pt x="635" y="285"/>
                    </a:cubicBezTo>
                    <a:cubicBezTo>
                      <a:pt x="685" y="268"/>
                      <a:pt x="652" y="118"/>
                      <a:pt x="718" y="118"/>
                    </a:cubicBezTo>
                    <a:cubicBezTo>
                      <a:pt x="702" y="134"/>
                      <a:pt x="718" y="134"/>
                      <a:pt x="702" y="134"/>
                    </a:cubicBezTo>
                    <a:cubicBezTo>
                      <a:pt x="702" y="151"/>
                      <a:pt x="702" y="168"/>
                      <a:pt x="702" y="168"/>
                    </a:cubicBezTo>
                    <a:cubicBezTo>
                      <a:pt x="735" y="168"/>
                      <a:pt x="718" y="134"/>
                      <a:pt x="752" y="134"/>
                    </a:cubicBezTo>
                    <a:cubicBezTo>
                      <a:pt x="735" y="201"/>
                      <a:pt x="752" y="168"/>
                      <a:pt x="769" y="218"/>
                    </a:cubicBezTo>
                    <a:cubicBezTo>
                      <a:pt x="785" y="168"/>
                      <a:pt x="802" y="218"/>
                      <a:pt x="835" y="185"/>
                    </a:cubicBezTo>
                    <a:cubicBezTo>
                      <a:pt x="835" y="218"/>
                      <a:pt x="902" y="251"/>
                      <a:pt x="869" y="285"/>
                    </a:cubicBezTo>
                    <a:close/>
                    <a:moveTo>
                      <a:pt x="685" y="402"/>
                    </a:moveTo>
                    <a:cubicBezTo>
                      <a:pt x="718" y="402"/>
                      <a:pt x="535" y="335"/>
                      <a:pt x="635" y="318"/>
                    </a:cubicBezTo>
                    <a:cubicBezTo>
                      <a:pt x="618" y="318"/>
                      <a:pt x="618" y="318"/>
                      <a:pt x="618" y="318"/>
                    </a:cubicBezTo>
                    <a:cubicBezTo>
                      <a:pt x="635" y="302"/>
                      <a:pt x="635" y="318"/>
                      <a:pt x="652" y="318"/>
                    </a:cubicBezTo>
                    <a:cubicBezTo>
                      <a:pt x="652" y="352"/>
                      <a:pt x="668" y="385"/>
                      <a:pt x="702" y="385"/>
                    </a:cubicBezTo>
                    <a:cubicBezTo>
                      <a:pt x="702" y="352"/>
                      <a:pt x="702" y="335"/>
                      <a:pt x="685" y="335"/>
                    </a:cubicBezTo>
                    <a:cubicBezTo>
                      <a:pt x="752" y="302"/>
                      <a:pt x="718" y="452"/>
                      <a:pt x="685" y="402"/>
                    </a:cubicBezTo>
                    <a:close/>
                    <a:moveTo>
                      <a:pt x="535" y="419"/>
                    </a:moveTo>
                    <a:cubicBezTo>
                      <a:pt x="568" y="419"/>
                      <a:pt x="568" y="435"/>
                      <a:pt x="585" y="452"/>
                    </a:cubicBezTo>
                    <a:cubicBezTo>
                      <a:pt x="585" y="419"/>
                      <a:pt x="568" y="402"/>
                      <a:pt x="585" y="402"/>
                    </a:cubicBezTo>
                    <a:cubicBezTo>
                      <a:pt x="585" y="419"/>
                      <a:pt x="602" y="419"/>
                      <a:pt x="618" y="419"/>
                    </a:cubicBezTo>
                    <a:cubicBezTo>
                      <a:pt x="635" y="469"/>
                      <a:pt x="668" y="485"/>
                      <a:pt x="685" y="552"/>
                    </a:cubicBezTo>
                    <a:cubicBezTo>
                      <a:pt x="652" y="535"/>
                      <a:pt x="618" y="485"/>
                      <a:pt x="618" y="569"/>
                    </a:cubicBezTo>
                    <a:cubicBezTo>
                      <a:pt x="585" y="552"/>
                      <a:pt x="568" y="469"/>
                      <a:pt x="518" y="535"/>
                    </a:cubicBezTo>
                    <a:cubicBezTo>
                      <a:pt x="518" y="485"/>
                      <a:pt x="518" y="469"/>
                      <a:pt x="535" y="419"/>
                    </a:cubicBezTo>
                    <a:close/>
                    <a:moveTo>
                      <a:pt x="585" y="652"/>
                    </a:moveTo>
                    <a:cubicBezTo>
                      <a:pt x="602" y="569"/>
                      <a:pt x="535" y="669"/>
                      <a:pt x="535" y="602"/>
                    </a:cubicBezTo>
                    <a:cubicBezTo>
                      <a:pt x="602" y="619"/>
                      <a:pt x="602" y="569"/>
                      <a:pt x="652" y="586"/>
                    </a:cubicBezTo>
                    <a:lnTo>
                      <a:pt x="652" y="619"/>
                    </a:lnTo>
                    <a:cubicBezTo>
                      <a:pt x="635" y="636"/>
                      <a:pt x="618" y="636"/>
                      <a:pt x="585" y="652"/>
                    </a:cubicBezTo>
                    <a:close/>
                    <a:moveTo>
                      <a:pt x="802" y="352"/>
                    </a:moveTo>
                    <a:cubicBezTo>
                      <a:pt x="802" y="318"/>
                      <a:pt x="785" y="285"/>
                      <a:pt x="802" y="285"/>
                    </a:cubicBezTo>
                    <a:cubicBezTo>
                      <a:pt x="802" y="302"/>
                      <a:pt x="852" y="335"/>
                      <a:pt x="819" y="352"/>
                    </a:cubicBezTo>
                    <a:cubicBezTo>
                      <a:pt x="819" y="335"/>
                      <a:pt x="819" y="335"/>
                      <a:pt x="802" y="352"/>
                    </a:cubicBezTo>
                    <a:close/>
                    <a:moveTo>
                      <a:pt x="802" y="753"/>
                    </a:moveTo>
                    <a:cubicBezTo>
                      <a:pt x="802" y="719"/>
                      <a:pt x="869" y="736"/>
                      <a:pt x="852" y="769"/>
                    </a:cubicBezTo>
                    <a:cubicBezTo>
                      <a:pt x="819" y="786"/>
                      <a:pt x="835" y="753"/>
                      <a:pt x="819" y="753"/>
                    </a:cubicBezTo>
                    <a:cubicBezTo>
                      <a:pt x="819" y="753"/>
                      <a:pt x="819" y="753"/>
                      <a:pt x="802" y="753"/>
                    </a:cubicBezTo>
                    <a:close/>
                    <a:moveTo>
                      <a:pt x="618" y="870"/>
                    </a:moveTo>
                    <a:cubicBezTo>
                      <a:pt x="635" y="870"/>
                      <a:pt x="635" y="853"/>
                      <a:pt x="635" y="836"/>
                    </a:cubicBezTo>
                    <a:cubicBezTo>
                      <a:pt x="585" y="820"/>
                      <a:pt x="585" y="836"/>
                      <a:pt x="568" y="786"/>
                    </a:cubicBezTo>
                    <a:cubicBezTo>
                      <a:pt x="585" y="769"/>
                      <a:pt x="585" y="703"/>
                      <a:pt x="635" y="703"/>
                    </a:cubicBezTo>
                    <a:cubicBezTo>
                      <a:pt x="652" y="719"/>
                      <a:pt x="668" y="736"/>
                      <a:pt x="702" y="719"/>
                    </a:cubicBezTo>
                    <a:cubicBezTo>
                      <a:pt x="702" y="736"/>
                      <a:pt x="685" y="753"/>
                      <a:pt x="702" y="753"/>
                    </a:cubicBezTo>
                    <a:cubicBezTo>
                      <a:pt x="752" y="736"/>
                      <a:pt x="735" y="736"/>
                      <a:pt x="802" y="719"/>
                    </a:cubicBezTo>
                    <a:cubicBezTo>
                      <a:pt x="785" y="753"/>
                      <a:pt x="785" y="753"/>
                      <a:pt x="785" y="803"/>
                    </a:cubicBezTo>
                    <a:cubicBezTo>
                      <a:pt x="802" y="820"/>
                      <a:pt x="852" y="820"/>
                      <a:pt x="852" y="853"/>
                    </a:cubicBezTo>
                    <a:cubicBezTo>
                      <a:pt x="835" y="886"/>
                      <a:pt x="819" y="853"/>
                      <a:pt x="802" y="886"/>
                    </a:cubicBezTo>
                    <a:cubicBezTo>
                      <a:pt x="835" y="886"/>
                      <a:pt x="869" y="920"/>
                      <a:pt x="835" y="937"/>
                    </a:cubicBezTo>
                    <a:cubicBezTo>
                      <a:pt x="835" y="903"/>
                      <a:pt x="802" y="920"/>
                      <a:pt x="802" y="903"/>
                    </a:cubicBezTo>
                    <a:cubicBezTo>
                      <a:pt x="785" y="903"/>
                      <a:pt x="802" y="953"/>
                      <a:pt x="769" y="953"/>
                    </a:cubicBezTo>
                    <a:cubicBezTo>
                      <a:pt x="769" y="970"/>
                      <a:pt x="752" y="937"/>
                      <a:pt x="735" y="970"/>
                    </a:cubicBezTo>
                    <a:cubicBezTo>
                      <a:pt x="735" y="920"/>
                      <a:pt x="685" y="937"/>
                      <a:pt x="685" y="920"/>
                    </a:cubicBezTo>
                    <a:cubicBezTo>
                      <a:pt x="702" y="886"/>
                      <a:pt x="752" y="920"/>
                      <a:pt x="735" y="886"/>
                    </a:cubicBezTo>
                    <a:cubicBezTo>
                      <a:pt x="752" y="886"/>
                      <a:pt x="752" y="886"/>
                      <a:pt x="769" y="886"/>
                    </a:cubicBezTo>
                    <a:cubicBezTo>
                      <a:pt x="769" y="870"/>
                      <a:pt x="785" y="853"/>
                      <a:pt x="802" y="836"/>
                    </a:cubicBezTo>
                    <a:cubicBezTo>
                      <a:pt x="752" y="836"/>
                      <a:pt x="785" y="820"/>
                      <a:pt x="785" y="803"/>
                    </a:cubicBezTo>
                    <a:cubicBezTo>
                      <a:pt x="752" y="803"/>
                      <a:pt x="735" y="769"/>
                      <a:pt x="718" y="753"/>
                    </a:cubicBezTo>
                    <a:cubicBezTo>
                      <a:pt x="718" y="786"/>
                      <a:pt x="702" y="820"/>
                      <a:pt x="735" y="820"/>
                    </a:cubicBezTo>
                    <a:cubicBezTo>
                      <a:pt x="718" y="786"/>
                      <a:pt x="769" y="786"/>
                      <a:pt x="769" y="820"/>
                    </a:cubicBezTo>
                    <a:cubicBezTo>
                      <a:pt x="718" y="803"/>
                      <a:pt x="752" y="853"/>
                      <a:pt x="752" y="870"/>
                    </a:cubicBezTo>
                    <a:cubicBezTo>
                      <a:pt x="702" y="886"/>
                      <a:pt x="752" y="820"/>
                      <a:pt x="702" y="836"/>
                    </a:cubicBezTo>
                    <a:cubicBezTo>
                      <a:pt x="702" y="870"/>
                      <a:pt x="702" y="903"/>
                      <a:pt x="652" y="920"/>
                    </a:cubicBezTo>
                    <a:cubicBezTo>
                      <a:pt x="668" y="853"/>
                      <a:pt x="618" y="920"/>
                      <a:pt x="618" y="870"/>
                    </a:cubicBezTo>
                    <a:close/>
                    <a:moveTo>
                      <a:pt x="334" y="886"/>
                    </a:moveTo>
                    <a:lnTo>
                      <a:pt x="334" y="836"/>
                    </a:lnTo>
                    <a:cubicBezTo>
                      <a:pt x="401" y="820"/>
                      <a:pt x="351" y="753"/>
                      <a:pt x="418" y="753"/>
                    </a:cubicBezTo>
                    <a:cubicBezTo>
                      <a:pt x="418" y="786"/>
                      <a:pt x="418" y="753"/>
                      <a:pt x="451" y="753"/>
                    </a:cubicBezTo>
                    <a:cubicBezTo>
                      <a:pt x="434" y="836"/>
                      <a:pt x="518" y="786"/>
                      <a:pt x="518" y="853"/>
                    </a:cubicBezTo>
                    <a:cubicBezTo>
                      <a:pt x="518" y="836"/>
                      <a:pt x="518" y="820"/>
                      <a:pt x="518" y="820"/>
                    </a:cubicBezTo>
                    <a:cubicBezTo>
                      <a:pt x="518" y="853"/>
                      <a:pt x="535" y="836"/>
                      <a:pt x="551" y="836"/>
                    </a:cubicBezTo>
                    <a:lnTo>
                      <a:pt x="551" y="853"/>
                    </a:lnTo>
                    <a:cubicBezTo>
                      <a:pt x="551" y="853"/>
                      <a:pt x="568" y="853"/>
                      <a:pt x="568" y="870"/>
                    </a:cubicBezTo>
                    <a:cubicBezTo>
                      <a:pt x="551" y="870"/>
                      <a:pt x="518" y="853"/>
                      <a:pt x="518" y="886"/>
                    </a:cubicBezTo>
                    <a:cubicBezTo>
                      <a:pt x="568" y="853"/>
                      <a:pt x="535" y="920"/>
                      <a:pt x="551" y="920"/>
                    </a:cubicBezTo>
                    <a:cubicBezTo>
                      <a:pt x="585" y="937"/>
                      <a:pt x="568" y="903"/>
                      <a:pt x="585" y="903"/>
                    </a:cubicBezTo>
                    <a:cubicBezTo>
                      <a:pt x="585" y="937"/>
                      <a:pt x="585" y="953"/>
                      <a:pt x="602" y="970"/>
                    </a:cubicBezTo>
                    <a:cubicBezTo>
                      <a:pt x="568" y="970"/>
                      <a:pt x="585" y="953"/>
                      <a:pt x="568" y="953"/>
                    </a:cubicBezTo>
                    <a:cubicBezTo>
                      <a:pt x="568" y="970"/>
                      <a:pt x="585" y="987"/>
                      <a:pt x="551" y="987"/>
                    </a:cubicBezTo>
                    <a:cubicBezTo>
                      <a:pt x="535" y="970"/>
                      <a:pt x="568" y="970"/>
                      <a:pt x="535" y="953"/>
                    </a:cubicBezTo>
                    <a:cubicBezTo>
                      <a:pt x="518" y="970"/>
                      <a:pt x="485" y="987"/>
                      <a:pt x="451" y="987"/>
                    </a:cubicBezTo>
                    <a:cubicBezTo>
                      <a:pt x="451" y="953"/>
                      <a:pt x="434" y="937"/>
                      <a:pt x="418" y="903"/>
                    </a:cubicBezTo>
                    <a:cubicBezTo>
                      <a:pt x="451" y="903"/>
                      <a:pt x="485" y="920"/>
                      <a:pt x="485" y="886"/>
                    </a:cubicBezTo>
                    <a:cubicBezTo>
                      <a:pt x="451" y="903"/>
                      <a:pt x="418" y="886"/>
                      <a:pt x="368" y="920"/>
                    </a:cubicBezTo>
                    <a:cubicBezTo>
                      <a:pt x="384" y="853"/>
                      <a:pt x="351" y="903"/>
                      <a:pt x="334" y="886"/>
                    </a:cubicBezTo>
                    <a:close/>
                    <a:moveTo>
                      <a:pt x="50" y="652"/>
                    </a:moveTo>
                    <a:cubicBezTo>
                      <a:pt x="67" y="602"/>
                      <a:pt x="67" y="602"/>
                      <a:pt x="117" y="569"/>
                    </a:cubicBezTo>
                    <a:cubicBezTo>
                      <a:pt x="117" y="586"/>
                      <a:pt x="117" y="586"/>
                      <a:pt x="134" y="586"/>
                    </a:cubicBezTo>
                    <a:cubicBezTo>
                      <a:pt x="134" y="586"/>
                      <a:pt x="134" y="569"/>
                      <a:pt x="134" y="569"/>
                    </a:cubicBezTo>
                    <a:cubicBezTo>
                      <a:pt x="134" y="619"/>
                      <a:pt x="134" y="619"/>
                      <a:pt x="134" y="669"/>
                    </a:cubicBezTo>
                    <a:cubicBezTo>
                      <a:pt x="100" y="669"/>
                      <a:pt x="117" y="736"/>
                      <a:pt x="100" y="753"/>
                    </a:cubicBezTo>
                    <a:cubicBezTo>
                      <a:pt x="84" y="703"/>
                      <a:pt x="117" y="703"/>
                      <a:pt x="100" y="652"/>
                    </a:cubicBezTo>
                    <a:lnTo>
                      <a:pt x="50" y="652"/>
                    </a:lnTo>
                    <a:close/>
                    <a:moveTo>
                      <a:pt x="117" y="285"/>
                    </a:moveTo>
                    <a:cubicBezTo>
                      <a:pt x="217" y="318"/>
                      <a:pt x="184" y="402"/>
                      <a:pt x="184" y="469"/>
                    </a:cubicBezTo>
                    <a:cubicBezTo>
                      <a:pt x="184" y="452"/>
                      <a:pt x="167" y="452"/>
                      <a:pt x="150" y="469"/>
                    </a:cubicBezTo>
                    <a:cubicBezTo>
                      <a:pt x="150" y="452"/>
                      <a:pt x="134" y="452"/>
                      <a:pt x="134" y="435"/>
                    </a:cubicBezTo>
                    <a:cubicBezTo>
                      <a:pt x="150" y="419"/>
                      <a:pt x="117" y="385"/>
                      <a:pt x="150" y="385"/>
                    </a:cubicBezTo>
                    <a:cubicBezTo>
                      <a:pt x="134" y="368"/>
                      <a:pt x="117" y="352"/>
                      <a:pt x="117" y="352"/>
                    </a:cubicBezTo>
                    <a:cubicBezTo>
                      <a:pt x="117" y="335"/>
                      <a:pt x="134" y="335"/>
                      <a:pt x="134" y="318"/>
                    </a:cubicBezTo>
                    <a:cubicBezTo>
                      <a:pt x="117" y="302"/>
                      <a:pt x="100" y="302"/>
                      <a:pt x="117" y="285"/>
                    </a:cubicBezTo>
                    <a:close/>
                    <a:moveTo>
                      <a:pt x="251" y="235"/>
                    </a:moveTo>
                    <a:lnTo>
                      <a:pt x="251" y="285"/>
                    </a:lnTo>
                    <a:cubicBezTo>
                      <a:pt x="234" y="285"/>
                      <a:pt x="217" y="285"/>
                      <a:pt x="201" y="285"/>
                    </a:cubicBezTo>
                    <a:cubicBezTo>
                      <a:pt x="184" y="235"/>
                      <a:pt x="234" y="302"/>
                      <a:pt x="234" y="268"/>
                    </a:cubicBezTo>
                    <a:cubicBezTo>
                      <a:pt x="217" y="251"/>
                      <a:pt x="184" y="268"/>
                      <a:pt x="184" y="235"/>
                    </a:cubicBezTo>
                    <a:close/>
                    <a:moveTo>
                      <a:pt x="501" y="218"/>
                    </a:moveTo>
                    <a:cubicBezTo>
                      <a:pt x="518" y="302"/>
                      <a:pt x="568" y="134"/>
                      <a:pt x="602" y="218"/>
                    </a:cubicBezTo>
                    <a:cubicBezTo>
                      <a:pt x="585" y="201"/>
                      <a:pt x="585" y="218"/>
                      <a:pt x="585" y="251"/>
                    </a:cubicBezTo>
                    <a:cubicBezTo>
                      <a:pt x="602" y="235"/>
                      <a:pt x="618" y="251"/>
                      <a:pt x="618" y="251"/>
                    </a:cubicBezTo>
                    <a:cubicBezTo>
                      <a:pt x="618" y="268"/>
                      <a:pt x="618" y="285"/>
                      <a:pt x="635" y="302"/>
                    </a:cubicBezTo>
                    <a:cubicBezTo>
                      <a:pt x="585" y="268"/>
                      <a:pt x="518" y="368"/>
                      <a:pt x="518" y="318"/>
                    </a:cubicBezTo>
                    <a:cubicBezTo>
                      <a:pt x="501" y="335"/>
                      <a:pt x="451" y="335"/>
                      <a:pt x="434" y="368"/>
                    </a:cubicBezTo>
                    <a:cubicBezTo>
                      <a:pt x="451" y="368"/>
                      <a:pt x="451" y="402"/>
                      <a:pt x="451" y="435"/>
                    </a:cubicBezTo>
                    <a:cubicBezTo>
                      <a:pt x="434" y="435"/>
                      <a:pt x="401" y="419"/>
                      <a:pt x="401" y="452"/>
                    </a:cubicBezTo>
                    <a:cubicBezTo>
                      <a:pt x="451" y="435"/>
                      <a:pt x="418" y="519"/>
                      <a:pt x="418" y="535"/>
                    </a:cubicBezTo>
                    <a:cubicBezTo>
                      <a:pt x="368" y="535"/>
                      <a:pt x="368" y="502"/>
                      <a:pt x="351" y="485"/>
                    </a:cubicBezTo>
                    <a:cubicBezTo>
                      <a:pt x="334" y="519"/>
                      <a:pt x="301" y="552"/>
                      <a:pt x="284" y="502"/>
                    </a:cubicBezTo>
                    <a:cubicBezTo>
                      <a:pt x="267" y="519"/>
                      <a:pt x="301" y="535"/>
                      <a:pt x="267" y="519"/>
                    </a:cubicBezTo>
                    <a:cubicBezTo>
                      <a:pt x="251" y="569"/>
                      <a:pt x="234" y="619"/>
                      <a:pt x="284" y="619"/>
                    </a:cubicBezTo>
                    <a:cubicBezTo>
                      <a:pt x="267" y="619"/>
                      <a:pt x="267" y="636"/>
                      <a:pt x="251" y="652"/>
                    </a:cubicBezTo>
                    <a:cubicBezTo>
                      <a:pt x="267" y="652"/>
                      <a:pt x="267" y="669"/>
                      <a:pt x="284" y="686"/>
                    </a:cubicBezTo>
                    <a:cubicBezTo>
                      <a:pt x="284" y="669"/>
                      <a:pt x="301" y="636"/>
                      <a:pt x="317" y="669"/>
                    </a:cubicBezTo>
                    <a:cubicBezTo>
                      <a:pt x="301" y="669"/>
                      <a:pt x="301" y="703"/>
                      <a:pt x="301" y="719"/>
                    </a:cubicBezTo>
                    <a:cubicBezTo>
                      <a:pt x="267" y="736"/>
                      <a:pt x="284" y="686"/>
                      <a:pt x="251" y="686"/>
                    </a:cubicBezTo>
                    <a:cubicBezTo>
                      <a:pt x="251" y="703"/>
                      <a:pt x="267" y="719"/>
                      <a:pt x="251" y="719"/>
                    </a:cubicBezTo>
                    <a:cubicBezTo>
                      <a:pt x="217" y="703"/>
                      <a:pt x="234" y="669"/>
                      <a:pt x="251" y="636"/>
                    </a:cubicBezTo>
                    <a:cubicBezTo>
                      <a:pt x="201" y="636"/>
                      <a:pt x="201" y="586"/>
                      <a:pt x="184" y="569"/>
                    </a:cubicBezTo>
                    <a:cubicBezTo>
                      <a:pt x="201" y="552"/>
                      <a:pt x="201" y="519"/>
                      <a:pt x="217" y="502"/>
                    </a:cubicBezTo>
                    <a:cubicBezTo>
                      <a:pt x="217" y="519"/>
                      <a:pt x="234" y="552"/>
                      <a:pt x="251" y="552"/>
                    </a:cubicBezTo>
                    <a:cubicBezTo>
                      <a:pt x="251" y="535"/>
                      <a:pt x="251" y="535"/>
                      <a:pt x="251" y="519"/>
                    </a:cubicBezTo>
                    <a:cubicBezTo>
                      <a:pt x="234" y="535"/>
                      <a:pt x="217" y="485"/>
                      <a:pt x="217" y="452"/>
                    </a:cubicBezTo>
                    <a:cubicBezTo>
                      <a:pt x="267" y="469"/>
                      <a:pt x="234" y="385"/>
                      <a:pt x="251" y="385"/>
                    </a:cubicBezTo>
                    <a:cubicBezTo>
                      <a:pt x="284" y="402"/>
                      <a:pt x="251" y="402"/>
                      <a:pt x="251" y="435"/>
                    </a:cubicBezTo>
                    <a:cubicBezTo>
                      <a:pt x="284" y="435"/>
                      <a:pt x="284" y="452"/>
                      <a:pt x="301" y="485"/>
                    </a:cubicBezTo>
                    <a:cubicBezTo>
                      <a:pt x="317" y="402"/>
                      <a:pt x="284" y="419"/>
                      <a:pt x="301" y="368"/>
                    </a:cubicBezTo>
                    <a:cubicBezTo>
                      <a:pt x="284" y="368"/>
                      <a:pt x="267" y="368"/>
                      <a:pt x="251" y="352"/>
                    </a:cubicBezTo>
                    <a:cubicBezTo>
                      <a:pt x="251" y="318"/>
                      <a:pt x="267" y="335"/>
                      <a:pt x="284" y="318"/>
                    </a:cubicBezTo>
                    <a:cubicBezTo>
                      <a:pt x="217" y="335"/>
                      <a:pt x="267" y="251"/>
                      <a:pt x="267" y="251"/>
                    </a:cubicBezTo>
                    <a:cubicBezTo>
                      <a:pt x="284" y="251"/>
                      <a:pt x="317" y="268"/>
                      <a:pt x="334" y="285"/>
                    </a:cubicBezTo>
                    <a:cubicBezTo>
                      <a:pt x="334" y="268"/>
                      <a:pt x="351" y="185"/>
                      <a:pt x="351" y="218"/>
                    </a:cubicBezTo>
                    <a:cubicBezTo>
                      <a:pt x="351" y="251"/>
                      <a:pt x="351" y="285"/>
                      <a:pt x="368" y="302"/>
                    </a:cubicBezTo>
                    <a:cubicBezTo>
                      <a:pt x="384" y="302"/>
                      <a:pt x="401" y="285"/>
                      <a:pt x="401" y="285"/>
                    </a:cubicBezTo>
                    <a:cubicBezTo>
                      <a:pt x="401" y="251"/>
                      <a:pt x="384" y="251"/>
                      <a:pt x="384" y="218"/>
                    </a:cubicBezTo>
                    <a:cubicBezTo>
                      <a:pt x="418" y="235"/>
                      <a:pt x="468" y="251"/>
                      <a:pt x="501" y="218"/>
                    </a:cubicBezTo>
                    <a:close/>
                    <a:moveTo>
                      <a:pt x="1253" y="452"/>
                    </a:moveTo>
                    <a:cubicBezTo>
                      <a:pt x="1220" y="452"/>
                      <a:pt x="1220" y="435"/>
                      <a:pt x="1203" y="419"/>
                    </a:cubicBezTo>
                    <a:cubicBezTo>
                      <a:pt x="1270" y="435"/>
                      <a:pt x="1186" y="368"/>
                      <a:pt x="1236" y="368"/>
                    </a:cubicBezTo>
                    <a:cubicBezTo>
                      <a:pt x="1253" y="385"/>
                      <a:pt x="1236" y="419"/>
                      <a:pt x="1253" y="452"/>
                    </a:cubicBezTo>
                    <a:close/>
                    <a:moveTo>
                      <a:pt x="1153" y="452"/>
                    </a:moveTo>
                    <a:cubicBezTo>
                      <a:pt x="1153" y="402"/>
                      <a:pt x="1153" y="402"/>
                      <a:pt x="1120" y="385"/>
                    </a:cubicBezTo>
                    <a:cubicBezTo>
                      <a:pt x="1153" y="368"/>
                      <a:pt x="1153" y="385"/>
                      <a:pt x="1203" y="385"/>
                    </a:cubicBezTo>
                    <a:cubicBezTo>
                      <a:pt x="1220" y="419"/>
                      <a:pt x="1186" y="435"/>
                      <a:pt x="1153" y="452"/>
                    </a:cubicBezTo>
                    <a:close/>
                    <a:moveTo>
                      <a:pt x="1303" y="385"/>
                    </a:moveTo>
                    <a:cubicBezTo>
                      <a:pt x="1287" y="318"/>
                      <a:pt x="1337" y="335"/>
                      <a:pt x="1337" y="302"/>
                    </a:cubicBezTo>
                    <a:cubicBezTo>
                      <a:pt x="1320" y="318"/>
                      <a:pt x="1303" y="318"/>
                      <a:pt x="1303" y="285"/>
                    </a:cubicBezTo>
                    <a:cubicBezTo>
                      <a:pt x="1320" y="285"/>
                      <a:pt x="1320" y="285"/>
                      <a:pt x="1337" y="285"/>
                    </a:cubicBezTo>
                    <a:cubicBezTo>
                      <a:pt x="1353" y="318"/>
                      <a:pt x="1387" y="352"/>
                      <a:pt x="1387" y="385"/>
                    </a:cubicBezTo>
                    <a:cubicBezTo>
                      <a:pt x="1370" y="368"/>
                      <a:pt x="1370" y="385"/>
                      <a:pt x="1353" y="402"/>
                    </a:cubicBezTo>
                    <a:cubicBezTo>
                      <a:pt x="1353" y="385"/>
                      <a:pt x="1353" y="352"/>
                      <a:pt x="1337" y="352"/>
                    </a:cubicBezTo>
                    <a:cubicBezTo>
                      <a:pt x="1337" y="419"/>
                      <a:pt x="1320" y="368"/>
                      <a:pt x="1270" y="385"/>
                    </a:cubicBezTo>
                    <a:cubicBezTo>
                      <a:pt x="1270" y="402"/>
                      <a:pt x="1270" y="419"/>
                      <a:pt x="1270" y="419"/>
                    </a:cubicBezTo>
                    <a:cubicBezTo>
                      <a:pt x="1253" y="368"/>
                      <a:pt x="1253" y="335"/>
                      <a:pt x="1287" y="318"/>
                    </a:cubicBezTo>
                    <a:cubicBezTo>
                      <a:pt x="1270" y="352"/>
                      <a:pt x="1287" y="368"/>
                      <a:pt x="1303" y="385"/>
                    </a:cubicBezTo>
                    <a:close/>
                    <a:moveTo>
                      <a:pt x="1454" y="151"/>
                    </a:moveTo>
                    <a:cubicBezTo>
                      <a:pt x="1487" y="151"/>
                      <a:pt x="1537" y="201"/>
                      <a:pt x="1504" y="218"/>
                    </a:cubicBezTo>
                    <a:cubicBezTo>
                      <a:pt x="1504" y="185"/>
                      <a:pt x="1487" y="185"/>
                      <a:pt x="1454" y="185"/>
                    </a:cubicBezTo>
                    <a:cubicBezTo>
                      <a:pt x="1470" y="218"/>
                      <a:pt x="1470" y="218"/>
                      <a:pt x="1454" y="251"/>
                    </a:cubicBezTo>
                    <a:cubicBezTo>
                      <a:pt x="1437" y="268"/>
                      <a:pt x="1437" y="235"/>
                      <a:pt x="1437" y="218"/>
                    </a:cubicBezTo>
                    <a:cubicBezTo>
                      <a:pt x="1437" y="201"/>
                      <a:pt x="1454" y="168"/>
                      <a:pt x="1454" y="151"/>
                    </a:cubicBezTo>
                    <a:close/>
                    <a:moveTo>
                      <a:pt x="1404" y="318"/>
                    </a:moveTo>
                    <a:cubicBezTo>
                      <a:pt x="1487" y="268"/>
                      <a:pt x="1504" y="402"/>
                      <a:pt x="1571" y="402"/>
                    </a:cubicBezTo>
                    <a:cubicBezTo>
                      <a:pt x="1521" y="419"/>
                      <a:pt x="1537" y="452"/>
                      <a:pt x="1521" y="519"/>
                    </a:cubicBezTo>
                    <a:cubicBezTo>
                      <a:pt x="1487" y="519"/>
                      <a:pt x="1437" y="469"/>
                      <a:pt x="1420" y="485"/>
                    </a:cubicBezTo>
                    <a:cubicBezTo>
                      <a:pt x="1454" y="485"/>
                      <a:pt x="1470" y="552"/>
                      <a:pt x="1437" y="569"/>
                    </a:cubicBezTo>
                    <a:cubicBezTo>
                      <a:pt x="1420" y="552"/>
                      <a:pt x="1404" y="552"/>
                      <a:pt x="1387" y="535"/>
                    </a:cubicBezTo>
                    <a:cubicBezTo>
                      <a:pt x="1370" y="535"/>
                      <a:pt x="1370" y="552"/>
                      <a:pt x="1370" y="586"/>
                    </a:cubicBezTo>
                    <a:cubicBezTo>
                      <a:pt x="1337" y="552"/>
                      <a:pt x="1353" y="586"/>
                      <a:pt x="1337" y="602"/>
                    </a:cubicBezTo>
                    <a:cubicBezTo>
                      <a:pt x="1337" y="586"/>
                      <a:pt x="1320" y="586"/>
                      <a:pt x="1320" y="552"/>
                    </a:cubicBezTo>
                    <a:cubicBezTo>
                      <a:pt x="1337" y="552"/>
                      <a:pt x="1370" y="552"/>
                      <a:pt x="1370" y="535"/>
                    </a:cubicBezTo>
                    <a:cubicBezTo>
                      <a:pt x="1320" y="519"/>
                      <a:pt x="1287" y="452"/>
                      <a:pt x="1253" y="452"/>
                    </a:cubicBezTo>
                    <a:cubicBezTo>
                      <a:pt x="1253" y="435"/>
                      <a:pt x="1270" y="435"/>
                      <a:pt x="1270" y="435"/>
                    </a:cubicBezTo>
                    <a:cubicBezTo>
                      <a:pt x="1270" y="419"/>
                      <a:pt x="1270" y="419"/>
                      <a:pt x="1270" y="419"/>
                    </a:cubicBezTo>
                    <a:cubicBezTo>
                      <a:pt x="1320" y="385"/>
                      <a:pt x="1387" y="452"/>
                      <a:pt x="1437" y="402"/>
                    </a:cubicBezTo>
                    <a:cubicBezTo>
                      <a:pt x="1404" y="402"/>
                      <a:pt x="1404" y="385"/>
                      <a:pt x="1387" y="352"/>
                    </a:cubicBezTo>
                    <a:cubicBezTo>
                      <a:pt x="1437" y="368"/>
                      <a:pt x="1404" y="335"/>
                      <a:pt x="1404" y="318"/>
                    </a:cubicBezTo>
                    <a:close/>
                    <a:moveTo>
                      <a:pt x="2840" y="1204"/>
                    </a:moveTo>
                    <a:cubicBezTo>
                      <a:pt x="2874" y="1170"/>
                      <a:pt x="2840" y="1120"/>
                      <a:pt x="2807" y="1154"/>
                    </a:cubicBezTo>
                    <a:cubicBezTo>
                      <a:pt x="2807" y="1187"/>
                      <a:pt x="2807" y="1204"/>
                      <a:pt x="2840" y="1204"/>
                    </a:cubicBezTo>
                    <a:close/>
                    <a:moveTo>
                      <a:pt x="2724" y="1221"/>
                    </a:moveTo>
                    <a:cubicBezTo>
                      <a:pt x="2707" y="1170"/>
                      <a:pt x="2690" y="1204"/>
                      <a:pt x="2657" y="1137"/>
                    </a:cubicBezTo>
                    <a:cubicBezTo>
                      <a:pt x="2640" y="1154"/>
                      <a:pt x="2640" y="1187"/>
                      <a:pt x="2657" y="1221"/>
                    </a:cubicBezTo>
                    <a:cubicBezTo>
                      <a:pt x="2690" y="1221"/>
                      <a:pt x="2690" y="1221"/>
                      <a:pt x="2724" y="1221"/>
                    </a:cubicBezTo>
                    <a:close/>
                    <a:moveTo>
                      <a:pt x="2573" y="586"/>
                    </a:moveTo>
                    <a:cubicBezTo>
                      <a:pt x="2607" y="569"/>
                      <a:pt x="2607" y="552"/>
                      <a:pt x="2640" y="535"/>
                    </a:cubicBezTo>
                    <a:cubicBezTo>
                      <a:pt x="2623" y="502"/>
                      <a:pt x="2607" y="485"/>
                      <a:pt x="2590" y="502"/>
                    </a:cubicBezTo>
                    <a:cubicBezTo>
                      <a:pt x="2590" y="519"/>
                      <a:pt x="2590" y="502"/>
                      <a:pt x="2607" y="519"/>
                    </a:cubicBezTo>
                    <a:cubicBezTo>
                      <a:pt x="2607" y="552"/>
                      <a:pt x="2573" y="535"/>
                      <a:pt x="2573" y="586"/>
                    </a:cubicBezTo>
                    <a:close/>
                    <a:moveTo>
                      <a:pt x="2640" y="586"/>
                    </a:moveTo>
                    <a:cubicBezTo>
                      <a:pt x="2640" y="569"/>
                      <a:pt x="2640" y="586"/>
                      <a:pt x="2657" y="586"/>
                    </a:cubicBezTo>
                    <a:cubicBezTo>
                      <a:pt x="2657" y="619"/>
                      <a:pt x="2607" y="586"/>
                      <a:pt x="2607" y="586"/>
                    </a:cubicBezTo>
                    <a:cubicBezTo>
                      <a:pt x="2573" y="586"/>
                      <a:pt x="2607" y="619"/>
                      <a:pt x="2556" y="619"/>
                    </a:cubicBezTo>
                    <a:cubicBezTo>
                      <a:pt x="2573" y="636"/>
                      <a:pt x="2573" y="636"/>
                      <a:pt x="2573" y="619"/>
                    </a:cubicBezTo>
                    <a:cubicBezTo>
                      <a:pt x="2590" y="619"/>
                      <a:pt x="2607" y="686"/>
                      <a:pt x="2590" y="652"/>
                    </a:cubicBezTo>
                    <a:cubicBezTo>
                      <a:pt x="2556" y="686"/>
                      <a:pt x="2607" y="686"/>
                      <a:pt x="2640" y="686"/>
                    </a:cubicBezTo>
                    <a:cubicBezTo>
                      <a:pt x="2623" y="669"/>
                      <a:pt x="2623" y="636"/>
                      <a:pt x="2640" y="619"/>
                    </a:cubicBezTo>
                    <a:cubicBezTo>
                      <a:pt x="2657" y="636"/>
                      <a:pt x="2657" y="636"/>
                      <a:pt x="2657" y="652"/>
                    </a:cubicBezTo>
                    <a:cubicBezTo>
                      <a:pt x="2690" y="602"/>
                      <a:pt x="2690" y="586"/>
                      <a:pt x="2673" y="519"/>
                    </a:cubicBezTo>
                    <a:cubicBezTo>
                      <a:pt x="2623" y="519"/>
                      <a:pt x="2623" y="552"/>
                      <a:pt x="2640" y="586"/>
                    </a:cubicBezTo>
                    <a:close/>
                    <a:moveTo>
                      <a:pt x="2640" y="1287"/>
                    </a:moveTo>
                    <a:cubicBezTo>
                      <a:pt x="2657" y="1287"/>
                      <a:pt x="2640" y="1271"/>
                      <a:pt x="2640" y="1254"/>
                    </a:cubicBezTo>
                    <a:cubicBezTo>
                      <a:pt x="2640" y="1254"/>
                      <a:pt x="2673" y="1237"/>
                      <a:pt x="2673" y="1254"/>
                    </a:cubicBezTo>
                    <a:cubicBezTo>
                      <a:pt x="2707" y="1254"/>
                      <a:pt x="2673" y="1221"/>
                      <a:pt x="2657" y="1237"/>
                    </a:cubicBezTo>
                    <a:cubicBezTo>
                      <a:pt x="2640" y="1237"/>
                      <a:pt x="2640" y="1221"/>
                      <a:pt x="2640" y="1204"/>
                    </a:cubicBezTo>
                    <a:cubicBezTo>
                      <a:pt x="2623" y="1187"/>
                      <a:pt x="2623" y="1221"/>
                      <a:pt x="2607" y="1221"/>
                    </a:cubicBezTo>
                    <a:cubicBezTo>
                      <a:pt x="2607" y="1254"/>
                      <a:pt x="2623" y="1271"/>
                      <a:pt x="2640" y="1287"/>
                    </a:cubicBezTo>
                    <a:close/>
                    <a:moveTo>
                      <a:pt x="2523" y="1154"/>
                    </a:moveTo>
                    <a:cubicBezTo>
                      <a:pt x="2523" y="1137"/>
                      <a:pt x="2523" y="1120"/>
                      <a:pt x="2540" y="1120"/>
                    </a:cubicBezTo>
                    <a:cubicBezTo>
                      <a:pt x="2573" y="1154"/>
                      <a:pt x="2490" y="1154"/>
                      <a:pt x="2523" y="1221"/>
                    </a:cubicBezTo>
                    <a:cubicBezTo>
                      <a:pt x="2523" y="1204"/>
                      <a:pt x="2540" y="1221"/>
                      <a:pt x="2540" y="1221"/>
                    </a:cubicBezTo>
                    <a:cubicBezTo>
                      <a:pt x="2540" y="1170"/>
                      <a:pt x="2540" y="1204"/>
                      <a:pt x="2590" y="1221"/>
                    </a:cubicBezTo>
                    <a:cubicBezTo>
                      <a:pt x="2607" y="1170"/>
                      <a:pt x="2556" y="1120"/>
                      <a:pt x="2590" y="1104"/>
                    </a:cubicBezTo>
                    <a:cubicBezTo>
                      <a:pt x="2573" y="1053"/>
                      <a:pt x="2556" y="1087"/>
                      <a:pt x="2523" y="1087"/>
                    </a:cubicBezTo>
                    <a:cubicBezTo>
                      <a:pt x="2506" y="1120"/>
                      <a:pt x="2506" y="1120"/>
                      <a:pt x="2523" y="1154"/>
                    </a:cubicBezTo>
                    <a:close/>
                    <a:moveTo>
                      <a:pt x="2473" y="953"/>
                    </a:moveTo>
                    <a:cubicBezTo>
                      <a:pt x="2506" y="937"/>
                      <a:pt x="2473" y="903"/>
                      <a:pt x="2439" y="920"/>
                    </a:cubicBezTo>
                    <a:cubicBezTo>
                      <a:pt x="2439" y="953"/>
                      <a:pt x="2473" y="937"/>
                      <a:pt x="2473" y="953"/>
                    </a:cubicBezTo>
                    <a:close/>
                    <a:moveTo>
                      <a:pt x="2490" y="870"/>
                    </a:moveTo>
                    <a:cubicBezTo>
                      <a:pt x="2523" y="886"/>
                      <a:pt x="2540" y="937"/>
                      <a:pt x="2506" y="937"/>
                    </a:cubicBezTo>
                    <a:cubicBezTo>
                      <a:pt x="2523" y="987"/>
                      <a:pt x="2623" y="937"/>
                      <a:pt x="2657" y="987"/>
                    </a:cubicBezTo>
                    <a:cubicBezTo>
                      <a:pt x="2707" y="903"/>
                      <a:pt x="2607" y="903"/>
                      <a:pt x="2590" y="903"/>
                    </a:cubicBezTo>
                    <a:cubicBezTo>
                      <a:pt x="2640" y="870"/>
                      <a:pt x="2573" y="836"/>
                      <a:pt x="2607" y="786"/>
                    </a:cubicBezTo>
                    <a:cubicBezTo>
                      <a:pt x="2607" y="753"/>
                      <a:pt x="2590" y="786"/>
                      <a:pt x="2590" y="769"/>
                    </a:cubicBezTo>
                    <a:cubicBezTo>
                      <a:pt x="2573" y="769"/>
                      <a:pt x="2573" y="803"/>
                      <a:pt x="2556" y="803"/>
                    </a:cubicBezTo>
                    <a:cubicBezTo>
                      <a:pt x="2573" y="786"/>
                      <a:pt x="2540" y="769"/>
                      <a:pt x="2523" y="736"/>
                    </a:cubicBezTo>
                    <a:cubicBezTo>
                      <a:pt x="2490" y="769"/>
                      <a:pt x="2456" y="803"/>
                      <a:pt x="2439" y="870"/>
                    </a:cubicBezTo>
                    <a:cubicBezTo>
                      <a:pt x="2456" y="836"/>
                      <a:pt x="2490" y="886"/>
                      <a:pt x="2490" y="870"/>
                    </a:cubicBezTo>
                    <a:close/>
                    <a:moveTo>
                      <a:pt x="2473" y="636"/>
                    </a:moveTo>
                    <a:cubicBezTo>
                      <a:pt x="2490" y="602"/>
                      <a:pt x="2523" y="569"/>
                      <a:pt x="2556" y="602"/>
                    </a:cubicBezTo>
                    <a:cubicBezTo>
                      <a:pt x="2523" y="535"/>
                      <a:pt x="2556" y="535"/>
                      <a:pt x="2556" y="502"/>
                    </a:cubicBezTo>
                    <a:cubicBezTo>
                      <a:pt x="2556" y="485"/>
                      <a:pt x="2556" y="485"/>
                      <a:pt x="2540" y="485"/>
                    </a:cubicBezTo>
                    <a:cubicBezTo>
                      <a:pt x="2540" y="469"/>
                      <a:pt x="2540" y="452"/>
                      <a:pt x="2556" y="452"/>
                    </a:cubicBezTo>
                    <a:cubicBezTo>
                      <a:pt x="2540" y="402"/>
                      <a:pt x="2490" y="419"/>
                      <a:pt x="2490" y="385"/>
                    </a:cubicBezTo>
                    <a:cubicBezTo>
                      <a:pt x="2406" y="385"/>
                      <a:pt x="2356" y="318"/>
                      <a:pt x="2356" y="251"/>
                    </a:cubicBezTo>
                    <a:cubicBezTo>
                      <a:pt x="2323" y="251"/>
                      <a:pt x="2356" y="302"/>
                      <a:pt x="2306" y="302"/>
                    </a:cubicBezTo>
                    <a:cubicBezTo>
                      <a:pt x="2323" y="385"/>
                      <a:pt x="2323" y="368"/>
                      <a:pt x="2323" y="435"/>
                    </a:cubicBezTo>
                    <a:cubicBezTo>
                      <a:pt x="2389" y="452"/>
                      <a:pt x="2406" y="502"/>
                      <a:pt x="2439" y="552"/>
                    </a:cubicBezTo>
                    <a:cubicBezTo>
                      <a:pt x="2423" y="552"/>
                      <a:pt x="2373" y="619"/>
                      <a:pt x="2356" y="686"/>
                    </a:cubicBezTo>
                    <a:cubicBezTo>
                      <a:pt x="2406" y="636"/>
                      <a:pt x="2406" y="636"/>
                      <a:pt x="2473" y="636"/>
                    </a:cubicBezTo>
                    <a:close/>
                    <a:moveTo>
                      <a:pt x="2356" y="970"/>
                    </a:moveTo>
                    <a:cubicBezTo>
                      <a:pt x="2339" y="1003"/>
                      <a:pt x="2356" y="937"/>
                      <a:pt x="2306" y="953"/>
                    </a:cubicBezTo>
                    <a:cubicBezTo>
                      <a:pt x="2323" y="1003"/>
                      <a:pt x="2323" y="1053"/>
                      <a:pt x="2406" y="1037"/>
                    </a:cubicBezTo>
                    <a:lnTo>
                      <a:pt x="2406" y="1003"/>
                    </a:lnTo>
                    <a:cubicBezTo>
                      <a:pt x="2373" y="1003"/>
                      <a:pt x="2373" y="1003"/>
                      <a:pt x="2373" y="1037"/>
                    </a:cubicBezTo>
                    <a:cubicBezTo>
                      <a:pt x="2339" y="1037"/>
                      <a:pt x="2373" y="987"/>
                      <a:pt x="2356" y="970"/>
                    </a:cubicBezTo>
                    <a:close/>
                    <a:moveTo>
                      <a:pt x="2389" y="1287"/>
                    </a:moveTo>
                    <a:cubicBezTo>
                      <a:pt x="2423" y="1287"/>
                      <a:pt x="2406" y="1237"/>
                      <a:pt x="2423" y="1221"/>
                    </a:cubicBezTo>
                    <a:cubicBezTo>
                      <a:pt x="2406" y="1221"/>
                      <a:pt x="2389" y="1204"/>
                      <a:pt x="2373" y="1204"/>
                    </a:cubicBezTo>
                    <a:cubicBezTo>
                      <a:pt x="2373" y="1254"/>
                      <a:pt x="2406" y="1237"/>
                      <a:pt x="2389" y="1287"/>
                    </a:cubicBezTo>
                    <a:close/>
                    <a:moveTo>
                      <a:pt x="2256" y="1287"/>
                    </a:moveTo>
                    <a:cubicBezTo>
                      <a:pt x="2289" y="1254"/>
                      <a:pt x="2239" y="1254"/>
                      <a:pt x="2256" y="1221"/>
                    </a:cubicBezTo>
                    <a:cubicBezTo>
                      <a:pt x="2256" y="1221"/>
                      <a:pt x="2239" y="1221"/>
                      <a:pt x="2222" y="1221"/>
                    </a:cubicBezTo>
                    <a:cubicBezTo>
                      <a:pt x="2222" y="1237"/>
                      <a:pt x="2256" y="1254"/>
                      <a:pt x="2206" y="1254"/>
                    </a:cubicBezTo>
                    <a:cubicBezTo>
                      <a:pt x="2222" y="1287"/>
                      <a:pt x="2256" y="1237"/>
                      <a:pt x="2256" y="1287"/>
                    </a:cubicBezTo>
                    <a:close/>
                    <a:moveTo>
                      <a:pt x="2206" y="920"/>
                    </a:moveTo>
                    <a:cubicBezTo>
                      <a:pt x="2172" y="920"/>
                      <a:pt x="2155" y="920"/>
                      <a:pt x="2155" y="886"/>
                    </a:cubicBezTo>
                    <a:cubicBezTo>
                      <a:pt x="2122" y="903"/>
                      <a:pt x="2105" y="920"/>
                      <a:pt x="2105" y="953"/>
                    </a:cubicBezTo>
                    <a:cubicBezTo>
                      <a:pt x="2105" y="953"/>
                      <a:pt x="2122" y="953"/>
                      <a:pt x="2139" y="953"/>
                    </a:cubicBezTo>
                    <a:cubicBezTo>
                      <a:pt x="2139" y="953"/>
                      <a:pt x="2139" y="970"/>
                      <a:pt x="2139" y="970"/>
                    </a:cubicBezTo>
                    <a:cubicBezTo>
                      <a:pt x="2139" y="970"/>
                      <a:pt x="2105" y="987"/>
                      <a:pt x="2105" y="1020"/>
                    </a:cubicBezTo>
                    <a:cubicBezTo>
                      <a:pt x="2122" y="1037"/>
                      <a:pt x="2172" y="1003"/>
                      <a:pt x="2155" y="1053"/>
                    </a:cubicBezTo>
                    <a:cubicBezTo>
                      <a:pt x="2189" y="1020"/>
                      <a:pt x="2206" y="987"/>
                      <a:pt x="2239" y="970"/>
                    </a:cubicBezTo>
                    <a:cubicBezTo>
                      <a:pt x="2222" y="953"/>
                      <a:pt x="2189" y="953"/>
                      <a:pt x="2206" y="920"/>
                    </a:cubicBezTo>
                    <a:close/>
                    <a:moveTo>
                      <a:pt x="2239" y="1187"/>
                    </a:moveTo>
                    <a:cubicBezTo>
                      <a:pt x="2306" y="1204"/>
                      <a:pt x="2356" y="1120"/>
                      <a:pt x="2389" y="1070"/>
                    </a:cubicBezTo>
                    <a:cubicBezTo>
                      <a:pt x="2389" y="1070"/>
                      <a:pt x="2323" y="1037"/>
                      <a:pt x="2356" y="1087"/>
                    </a:cubicBezTo>
                    <a:cubicBezTo>
                      <a:pt x="2272" y="1053"/>
                      <a:pt x="2272" y="1137"/>
                      <a:pt x="2239" y="1187"/>
                    </a:cubicBezTo>
                    <a:close/>
                    <a:moveTo>
                      <a:pt x="2256" y="469"/>
                    </a:moveTo>
                    <a:cubicBezTo>
                      <a:pt x="2272" y="502"/>
                      <a:pt x="2272" y="419"/>
                      <a:pt x="2306" y="435"/>
                    </a:cubicBezTo>
                    <a:cubicBezTo>
                      <a:pt x="2289" y="402"/>
                      <a:pt x="2289" y="385"/>
                      <a:pt x="2256" y="385"/>
                    </a:cubicBezTo>
                    <a:cubicBezTo>
                      <a:pt x="2256" y="435"/>
                      <a:pt x="2272" y="435"/>
                      <a:pt x="2256" y="469"/>
                    </a:cubicBezTo>
                    <a:close/>
                    <a:moveTo>
                      <a:pt x="2673" y="218"/>
                    </a:moveTo>
                    <a:cubicBezTo>
                      <a:pt x="2657" y="201"/>
                      <a:pt x="2673" y="168"/>
                      <a:pt x="2657" y="168"/>
                    </a:cubicBezTo>
                    <a:cubicBezTo>
                      <a:pt x="2623" y="151"/>
                      <a:pt x="2607" y="185"/>
                      <a:pt x="2607" y="134"/>
                    </a:cubicBezTo>
                    <a:cubicBezTo>
                      <a:pt x="2607" y="151"/>
                      <a:pt x="2607" y="168"/>
                      <a:pt x="2607" y="185"/>
                    </a:cubicBezTo>
                    <a:cubicBezTo>
                      <a:pt x="2590" y="168"/>
                      <a:pt x="2607" y="134"/>
                      <a:pt x="2590" y="118"/>
                    </a:cubicBezTo>
                    <a:cubicBezTo>
                      <a:pt x="2540" y="134"/>
                      <a:pt x="2506" y="185"/>
                      <a:pt x="2540" y="218"/>
                    </a:cubicBezTo>
                    <a:cubicBezTo>
                      <a:pt x="2556" y="218"/>
                      <a:pt x="2556" y="185"/>
                      <a:pt x="2573" y="185"/>
                    </a:cubicBezTo>
                    <a:cubicBezTo>
                      <a:pt x="2556" y="235"/>
                      <a:pt x="2640" y="251"/>
                      <a:pt x="2657" y="302"/>
                    </a:cubicBezTo>
                    <a:cubicBezTo>
                      <a:pt x="2673" y="268"/>
                      <a:pt x="2673" y="251"/>
                      <a:pt x="2690" y="218"/>
                    </a:cubicBezTo>
                    <a:cubicBezTo>
                      <a:pt x="2724" y="235"/>
                      <a:pt x="2724" y="251"/>
                      <a:pt x="2740" y="285"/>
                    </a:cubicBezTo>
                    <a:cubicBezTo>
                      <a:pt x="2757" y="268"/>
                      <a:pt x="2740" y="235"/>
                      <a:pt x="2774" y="235"/>
                    </a:cubicBezTo>
                    <a:cubicBezTo>
                      <a:pt x="2740" y="235"/>
                      <a:pt x="2690" y="168"/>
                      <a:pt x="2673" y="218"/>
                    </a:cubicBezTo>
                    <a:close/>
                    <a:moveTo>
                      <a:pt x="2774" y="435"/>
                    </a:moveTo>
                    <a:cubicBezTo>
                      <a:pt x="2757" y="452"/>
                      <a:pt x="2724" y="502"/>
                      <a:pt x="2774" y="502"/>
                    </a:cubicBezTo>
                    <a:cubicBezTo>
                      <a:pt x="2757" y="469"/>
                      <a:pt x="2790" y="469"/>
                      <a:pt x="2774" y="435"/>
                    </a:cubicBezTo>
                    <a:close/>
                    <a:moveTo>
                      <a:pt x="2807" y="753"/>
                    </a:moveTo>
                    <a:cubicBezTo>
                      <a:pt x="2790" y="753"/>
                      <a:pt x="2774" y="769"/>
                      <a:pt x="2774" y="803"/>
                    </a:cubicBezTo>
                    <a:cubicBezTo>
                      <a:pt x="2824" y="769"/>
                      <a:pt x="2757" y="870"/>
                      <a:pt x="2824" y="870"/>
                    </a:cubicBezTo>
                    <a:cubicBezTo>
                      <a:pt x="2807" y="886"/>
                      <a:pt x="2774" y="920"/>
                      <a:pt x="2824" y="953"/>
                    </a:cubicBezTo>
                    <a:cubicBezTo>
                      <a:pt x="2807" y="970"/>
                      <a:pt x="2790" y="937"/>
                      <a:pt x="2774" y="970"/>
                    </a:cubicBezTo>
                    <a:cubicBezTo>
                      <a:pt x="2774" y="987"/>
                      <a:pt x="2790" y="987"/>
                      <a:pt x="2790" y="987"/>
                    </a:cubicBezTo>
                    <a:cubicBezTo>
                      <a:pt x="2807" y="1020"/>
                      <a:pt x="2757" y="1003"/>
                      <a:pt x="2757" y="1003"/>
                    </a:cubicBezTo>
                    <a:cubicBezTo>
                      <a:pt x="2774" y="1053"/>
                      <a:pt x="2840" y="1003"/>
                      <a:pt x="2857" y="1087"/>
                    </a:cubicBezTo>
                    <a:cubicBezTo>
                      <a:pt x="2874" y="1020"/>
                      <a:pt x="2891" y="1053"/>
                      <a:pt x="2907" y="1003"/>
                    </a:cubicBezTo>
                    <a:cubicBezTo>
                      <a:pt x="2907" y="970"/>
                      <a:pt x="2857" y="920"/>
                      <a:pt x="2857" y="953"/>
                    </a:cubicBezTo>
                    <a:cubicBezTo>
                      <a:pt x="2840" y="953"/>
                      <a:pt x="2840" y="937"/>
                      <a:pt x="2840" y="920"/>
                    </a:cubicBezTo>
                    <a:cubicBezTo>
                      <a:pt x="2857" y="903"/>
                      <a:pt x="2874" y="903"/>
                      <a:pt x="2891" y="903"/>
                    </a:cubicBezTo>
                    <a:cubicBezTo>
                      <a:pt x="2874" y="853"/>
                      <a:pt x="2857" y="886"/>
                      <a:pt x="2891" y="836"/>
                    </a:cubicBezTo>
                    <a:cubicBezTo>
                      <a:pt x="2857" y="836"/>
                      <a:pt x="2790" y="820"/>
                      <a:pt x="2807" y="753"/>
                    </a:cubicBezTo>
                    <a:close/>
                    <a:moveTo>
                      <a:pt x="67" y="6267"/>
                    </a:moveTo>
                    <a:cubicBezTo>
                      <a:pt x="67" y="6267"/>
                      <a:pt x="84" y="6267"/>
                      <a:pt x="100" y="6250"/>
                    </a:cubicBezTo>
                    <a:cubicBezTo>
                      <a:pt x="84" y="6250"/>
                      <a:pt x="84" y="6250"/>
                      <a:pt x="100" y="6233"/>
                    </a:cubicBezTo>
                    <a:cubicBezTo>
                      <a:pt x="100" y="6283"/>
                      <a:pt x="134" y="6233"/>
                      <a:pt x="134" y="6267"/>
                    </a:cubicBezTo>
                    <a:cubicBezTo>
                      <a:pt x="100" y="6250"/>
                      <a:pt x="117" y="6300"/>
                      <a:pt x="100" y="6300"/>
                    </a:cubicBezTo>
                    <a:cubicBezTo>
                      <a:pt x="100" y="6300"/>
                      <a:pt x="84" y="6300"/>
                      <a:pt x="84" y="6300"/>
                    </a:cubicBezTo>
                    <a:cubicBezTo>
                      <a:pt x="100" y="6267"/>
                      <a:pt x="67" y="6283"/>
                      <a:pt x="67" y="6267"/>
                    </a:cubicBezTo>
                    <a:close/>
                    <a:moveTo>
                      <a:pt x="1587" y="1521"/>
                    </a:moveTo>
                    <a:cubicBezTo>
                      <a:pt x="1554" y="1521"/>
                      <a:pt x="1554" y="1488"/>
                      <a:pt x="1554" y="1471"/>
                    </a:cubicBezTo>
                    <a:cubicBezTo>
                      <a:pt x="1587" y="1454"/>
                      <a:pt x="1587" y="1488"/>
                      <a:pt x="1587" y="1521"/>
                    </a:cubicBezTo>
                    <a:close/>
                    <a:moveTo>
                      <a:pt x="1404" y="1655"/>
                    </a:moveTo>
                    <a:cubicBezTo>
                      <a:pt x="1420" y="1588"/>
                      <a:pt x="1387" y="1605"/>
                      <a:pt x="1404" y="1555"/>
                    </a:cubicBezTo>
                    <a:cubicBezTo>
                      <a:pt x="1337" y="1588"/>
                      <a:pt x="1270" y="1622"/>
                      <a:pt x="1203" y="1688"/>
                    </a:cubicBezTo>
                    <a:cubicBezTo>
                      <a:pt x="1203" y="1688"/>
                      <a:pt x="1203" y="1688"/>
                      <a:pt x="1203" y="1688"/>
                    </a:cubicBezTo>
                    <a:cubicBezTo>
                      <a:pt x="1220" y="1688"/>
                      <a:pt x="1220" y="1705"/>
                      <a:pt x="1220" y="1739"/>
                    </a:cubicBezTo>
                    <a:cubicBezTo>
                      <a:pt x="1236" y="1722"/>
                      <a:pt x="1253" y="1722"/>
                      <a:pt x="1253" y="1688"/>
                    </a:cubicBezTo>
                    <a:cubicBezTo>
                      <a:pt x="1287" y="1688"/>
                      <a:pt x="1287" y="1722"/>
                      <a:pt x="1287" y="1739"/>
                    </a:cubicBezTo>
                    <a:cubicBezTo>
                      <a:pt x="1287" y="1739"/>
                      <a:pt x="1253" y="1772"/>
                      <a:pt x="1270" y="1805"/>
                    </a:cubicBezTo>
                    <a:cubicBezTo>
                      <a:pt x="1303" y="1805"/>
                      <a:pt x="1320" y="1789"/>
                      <a:pt x="1337" y="1772"/>
                    </a:cubicBezTo>
                    <a:cubicBezTo>
                      <a:pt x="1303" y="1688"/>
                      <a:pt x="1370" y="1688"/>
                      <a:pt x="1404" y="1655"/>
                    </a:cubicBezTo>
                    <a:close/>
                    <a:moveTo>
                      <a:pt x="1136" y="2607"/>
                    </a:moveTo>
                    <a:cubicBezTo>
                      <a:pt x="1120" y="2574"/>
                      <a:pt x="1069" y="2624"/>
                      <a:pt x="1053" y="2657"/>
                    </a:cubicBezTo>
                    <a:cubicBezTo>
                      <a:pt x="1086" y="2691"/>
                      <a:pt x="1086" y="2691"/>
                      <a:pt x="1120" y="2674"/>
                    </a:cubicBezTo>
                    <a:cubicBezTo>
                      <a:pt x="1136" y="2657"/>
                      <a:pt x="1120" y="2607"/>
                      <a:pt x="1136" y="2607"/>
                    </a:cubicBezTo>
                    <a:close/>
                    <a:moveTo>
                      <a:pt x="1170" y="1755"/>
                    </a:moveTo>
                    <a:cubicBezTo>
                      <a:pt x="1153" y="1755"/>
                      <a:pt x="1136" y="1772"/>
                      <a:pt x="1120" y="1789"/>
                    </a:cubicBezTo>
                    <a:cubicBezTo>
                      <a:pt x="1120" y="1839"/>
                      <a:pt x="1153" y="1855"/>
                      <a:pt x="1153" y="1922"/>
                    </a:cubicBezTo>
                    <a:cubicBezTo>
                      <a:pt x="1170" y="1922"/>
                      <a:pt x="1153" y="1872"/>
                      <a:pt x="1186" y="1872"/>
                    </a:cubicBezTo>
                    <a:cubicBezTo>
                      <a:pt x="1186" y="1855"/>
                      <a:pt x="1153" y="1889"/>
                      <a:pt x="1153" y="1855"/>
                    </a:cubicBezTo>
                    <a:cubicBezTo>
                      <a:pt x="1153" y="1822"/>
                      <a:pt x="1170" y="1822"/>
                      <a:pt x="1203" y="1822"/>
                    </a:cubicBezTo>
                    <a:cubicBezTo>
                      <a:pt x="1203" y="1772"/>
                      <a:pt x="1170" y="1789"/>
                      <a:pt x="1170" y="1755"/>
                    </a:cubicBezTo>
                    <a:close/>
                    <a:moveTo>
                      <a:pt x="1604" y="1070"/>
                    </a:moveTo>
                    <a:cubicBezTo>
                      <a:pt x="1587" y="1070"/>
                      <a:pt x="1587" y="1104"/>
                      <a:pt x="1571" y="1104"/>
                    </a:cubicBezTo>
                    <a:cubicBezTo>
                      <a:pt x="1587" y="1120"/>
                      <a:pt x="1604" y="1120"/>
                      <a:pt x="1621" y="1120"/>
                    </a:cubicBezTo>
                    <a:cubicBezTo>
                      <a:pt x="1621" y="1137"/>
                      <a:pt x="1621" y="1154"/>
                      <a:pt x="1621" y="1187"/>
                    </a:cubicBezTo>
                    <a:cubicBezTo>
                      <a:pt x="1654" y="1187"/>
                      <a:pt x="1637" y="1154"/>
                      <a:pt x="1654" y="1154"/>
                    </a:cubicBezTo>
                    <a:cubicBezTo>
                      <a:pt x="1688" y="1154"/>
                      <a:pt x="1637" y="1221"/>
                      <a:pt x="1637" y="1204"/>
                    </a:cubicBezTo>
                    <a:cubicBezTo>
                      <a:pt x="1604" y="1221"/>
                      <a:pt x="1654" y="1237"/>
                      <a:pt x="1654" y="1271"/>
                    </a:cubicBezTo>
                    <a:cubicBezTo>
                      <a:pt x="1671" y="1271"/>
                      <a:pt x="1671" y="1254"/>
                      <a:pt x="1704" y="1254"/>
                    </a:cubicBezTo>
                    <a:cubicBezTo>
                      <a:pt x="1704" y="1237"/>
                      <a:pt x="1688" y="1237"/>
                      <a:pt x="1671" y="1237"/>
                    </a:cubicBezTo>
                    <a:cubicBezTo>
                      <a:pt x="1671" y="1204"/>
                      <a:pt x="1688" y="1170"/>
                      <a:pt x="1688" y="1137"/>
                    </a:cubicBezTo>
                    <a:cubicBezTo>
                      <a:pt x="1688" y="1137"/>
                      <a:pt x="1671" y="1120"/>
                      <a:pt x="1671" y="1104"/>
                    </a:cubicBezTo>
                    <a:cubicBezTo>
                      <a:pt x="1654" y="1120"/>
                      <a:pt x="1604" y="1137"/>
                      <a:pt x="1604" y="1070"/>
                    </a:cubicBezTo>
                    <a:close/>
                    <a:moveTo>
                      <a:pt x="1688" y="1120"/>
                    </a:moveTo>
                    <a:cubicBezTo>
                      <a:pt x="1688" y="1104"/>
                      <a:pt x="1688" y="1104"/>
                      <a:pt x="1671" y="1104"/>
                    </a:cubicBezTo>
                    <a:cubicBezTo>
                      <a:pt x="1671" y="1104"/>
                      <a:pt x="1671" y="1104"/>
                      <a:pt x="1688" y="1120"/>
                    </a:cubicBezTo>
                    <a:close/>
                    <a:moveTo>
                      <a:pt x="1688" y="1137"/>
                    </a:moveTo>
                    <a:cubicBezTo>
                      <a:pt x="1688" y="1137"/>
                      <a:pt x="1688" y="1120"/>
                      <a:pt x="1688" y="1120"/>
                    </a:cubicBezTo>
                    <a:cubicBezTo>
                      <a:pt x="1688" y="1137"/>
                      <a:pt x="1688" y="1137"/>
                      <a:pt x="1688" y="1137"/>
                    </a:cubicBezTo>
                    <a:close/>
                    <a:moveTo>
                      <a:pt x="1353" y="5916"/>
                    </a:moveTo>
                    <a:cubicBezTo>
                      <a:pt x="1353" y="5932"/>
                      <a:pt x="1353" y="5966"/>
                      <a:pt x="1337" y="5966"/>
                    </a:cubicBezTo>
                    <a:cubicBezTo>
                      <a:pt x="1320" y="5899"/>
                      <a:pt x="1270" y="5832"/>
                      <a:pt x="1370" y="5815"/>
                    </a:cubicBezTo>
                    <a:cubicBezTo>
                      <a:pt x="1353" y="5849"/>
                      <a:pt x="1420" y="5849"/>
                      <a:pt x="1420" y="5832"/>
                    </a:cubicBezTo>
                    <a:cubicBezTo>
                      <a:pt x="1437" y="5899"/>
                      <a:pt x="1454" y="5882"/>
                      <a:pt x="1437" y="5966"/>
                    </a:cubicBezTo>
                    <a:cubicBezTo>
                      <a:pt x="1387" y="5966"/>
                      <a:pt x="1387" y="5949"/>
                      <a:pt x="1353" y="5916"/>
                    </a:cubicBezTo>
                    <a:close/>
                    <a:moveTo>
                      <a:pt x="134" y="5381"/>
                    </a:moveTo>
                    <a:cubicBezTo>
                      <a:pt x="184" y="5414"/>
                      <a:pt x="201" y="5481"/>
                      <a:pt x="184" y="5515"/>
                    </a:cubicBezTo>
                    <a:cubicBezTo>
                      <a:pt x="134" y="5515"/>
                      <a:pt x="67" y="5548"/>
                      <a:pt x="67" y="5481"/>
                    </a:cubicBezTo>
                    <a:cubicBezTo>
                      <a:pt x="117" y="5481"/>
                      <a:pt x="100" y="5398"/>
                      <a:pt x="134" y="5381"/>
                    </a:cubicBezTo>
                    <a:close/>
                    <a:moveTo>
                      <a:pt x="117" y="6066"/>
                    </a:moveTo>
                    <a:cubicBezTo>
                      <a:pt x="150" y="6066"/>
                      <a:pt x="184" y="6033"/>
                      <a:pt x="184" y="6066"/>
                    </a:cubicBezTo>
                    <a:cubicBezTo>
                      <a:pt x="150" y="6099"/>
                      <a:pt x="150" y="6099"/>
                      <a:pt x="117" y="6066"/>
                    </a:cubicBezTo>
                    <a:close/>
                    <a:moveTo>
                      <a:pt x="167" y="5782"/>
                    </a:moveTo>
                    <a:cubicBezTo>
                      <a:pt x="167" y="5815"/>
                      <a:pt x="184" y="5832"/>
                      <a:pt x="184" y="5866"/>
                    </a:cubicBezTo>
                    <a:cubicBezTo>
                      <a:pt x="150" y="5866"/>
                      <a:pt x="134" y="5782"/>
                      <a:pt x="167" y="5782"/>
                    </a:cubicBezTo>
                    <a:close/>
                    <a:moveTo>
                      <a:pt x="134" y="6200"/>
                    </a:moveTo>
                    <a:cubicBezTo>
                      <a:pt x="100" y="6200"/>
                      <a:pt x="150" y="6200"/>
                      <a:pt x="134" y="6233"/>
                    </a:cubicBezTo>
                    <a:lnTo>
                      <a:pt x="167" y="6233"/>
                    </a:lnTo>
                    <a:lnTo>
                      <a:pt x="167" y="6183"/>
                    </a:lnTo>
                    <a:cubicBezTo>
                      <a:pt x="150" y="6183"/>
                      <a:pt x="150" y="6200"/>
                      <a:pt x="150" y="6200"/>
                    </a:cubicBezTo>
                    <a:cubicBezTo>
                      <a:pt x="150" y="6200"/>
                      <a:pt x="134" y="6200"/>
                      <a:pt x="134" y="6200"/>
                    </a:cubicBezTo>
                    <a:close/>
                    <a:moveTo>
                      <a:pt x="1203" y="4011"/>
                    </a:moveTo>
                    <a:cubicBezTo>
                      <a:pt x="1203" y="3994"/>
                      <a:pt x="1186" y="4011"/>
                      <a:pt x="1170" y="4011"/>
                    </a:cubicBezTo>
                    <a:lnTo>
                      <a:pt x="1170" y="3961"/>
                    </a:lnTo>
                    <a:lnTo>
                      <a:pt x="1220" y="3961"/>
                    </a:lnTo>
                    <a:cubicBezTo>
                      <a:pt x="1203" y="3994"/>
                      <a:pt x="1220" y="3994"/>
                      <a:pt x="1203" y="4011"/>
                    </a:cubicBezTo>
                    <a:close/>
                    <a:moveTo>
                      <a:pt x="752" y="3810"/>
                    </a:moveTo>
                    <a:cubicBezTo>
                      <a:pt x="752" y="3777"/>
                      <a:pt x="785" y="3810"/>
                      <a:pt x="785" y="3810"/>
                    </a:cubicBezTo>
                    <a:lnTo>
                      <a:pt x="785" y="3777"/>
                    </a:lnTo>
                    <a:cubicBezTo>
                      <a:pt x="819" y="3777"/>
                      <a:pt x="819" y="3794"/>
                      <a:pt x="852" y="3794"/>
                    </a:cubicBezTo>
                    <a:cubicBezTo>
                      <a:pt x="869" y="3827"/>
                      <a:pt x="835" y="3844"/>
                      <a:pt x="852" y="3844"/>
                    </a:cubicBezTo>
                    <a:cubicBezTo>
                      <a:pt x="869" y="3810"/>
                      <a:pt x="902" y="3794"/>
                      <a:pt x="969" y="3794"/>
                    </a:cubicBezTo>
                    <a:cubicBezTo>
                      <a:pt x="969" y="3810"/>
                      <a:pt x="986" y="3844"/>
                      <a:pt x="1003" y="3860"/>
                    </a:cubicBezTo>
                    <a:cubicBezTo>
                      <a:pt x="1003" y="3844"/>
                      <a:pt x="1019" y="3844"/>
                      <a:pt x="1019" y="3860"/>
                    </a:cubicBezTo>
                    <a:cubicBezTo>
                      <a:pt x="1019" y="3794"/>
                      <a:pt x="1120" y="3760"/>
                      <a:pt x="1036" y="3677"/>
                    </a:cubicBezTo>
                    <a:cubicBezTo>
                      <a:pt x="1069" y="3677"/>
                      <a:pt x="1086" y="3660"/>
                      <a:pt x="1103" y="3627"/>
                    </a:cubicBezTo>
                    <a:cubicBezTo>
                      <a:pt x="1136" y="3643"/>
                      <a:pt x="1136" y="3693"/>
                      <a:pt x="1153" y="3693"/>
                    </a:cubicBezTo>
                    <a:cubicBezTo>
                      <a:pt x="1153" y="3727"/>
                      <a:pt x="1136" y="3727"/>
                      <a:pt x="1136" y="3727"/>
                    </a:cubicBezTo>
                    <a:cubicBezTo>
                      <a:pt x="1153" y="3727"/>
                      <a:pt x="1136" y="3760"/>
                      <a:pt x="1153" y="3760"/>
                    </a:cubicBezTo>
                    <a:cubicBezTo>
                      <a:pt x="1170" y="3760"/>
                      <a:pt x="1170" y="3744"/>
                      <a:pt x="1170" y="3744"/>
                    </a:cubicBezTo>
                    <a:cubicBezTo>
                      <a:pt x="1203" y="3777"/>
                      <a:pt x="1220" y="3860"/>
                      <a:pt x="1170" y="3877"/>
                    </a:cubicBezTo>
                    <a:cubicBezTo>
                      <a:pt x="1203" y="3877"/>
                      <a:pt x="1170" y="3944"/>
                      <a:pt x="1153" y="3944"/>
                    </a:cubicBezTo>
                    <a:cubicBezTo>
                      <a:pt x="1153" y="3927"/>
                      <a:pt x="1153" y="3927"/>
                      <a:pt x="1170" y="3911"/>
                    </a:cubicBezTo>
                    <a:cubicBezTo>
                      <a:pt x="1153" y="3894"/>
                      <a:pt x="1120" y="3894"/>
                      <a:pt x="1103" y="3911"/>
                    </a:cubicBezTo>
                    <a:cubicBezTo>
                      <a:pt x="1103" y="3944"/>
                      <a:pt x="1136" y="3927"/>
                      <a:pt x="1136" y="3944"/>
                    </a:cubicBezTo>
                    <a:cubicBezTo>
                      <a:pt x="1120" y="3944"/>
                      <a:pt x="1103" y="3961"/>
                      <a:pt x="1086" y="3977"/>
                    </a:cubicBezTo>
                    <a:cubicBezTo>
                      <a:pt x="1103" y="4028"/>
                      <a:pt x="1120" y="4044"/>
                      <a:pt x="1153" y="4011"/>
                    </a:cubicBezTo>
                    <a:cubicBezTo>
                      <a:pt x="1153" y="4044"/>
                      <a:pt x="1203" y="4044"/>
                      <a:pt x="1220" y="4061"/>
                    </a:cubicBezTo>
                    <a:cubicBezTo>
                      <a:pt x="1236" y="4028"/>
                      <a:pt x="1220" y="4044"/>
                      <a:pt x="1220" y="4011"/>
                    </a:cubicBezTo>
                    <a:cubicBezTo>
                      <a:pt x="1270" y="3994"/>
                      <a:pt x="1236" y="4078"/>
                      <a:pt x="1270" y="4061"/>
                    </a:cubicBezTo>
                    <a:cubicBezTo>
                      <a:pt x="1270" y="4044"/>
                      <a:pt x="1270" y="4028"/>
                      <a:pt x="1287" y="4028"/>
                    </a:cubicBezTo>
                    <a:cubicBezTo>
                      <a:pt x="1303" y="4028"/>
                      <a:pt x="1303" y="4044"/>
                      <a:pt x="1320" y="4044"/>
                    </a:cubicBezTo>
                    <a:cubicBezTo>
                      <a:pt x="1303" y="3977"/>
                      <a:pt x="1236" y="3927"/>
                      <a:pt x="1203" y="3927"/>
                    </a:cubicBezTo>
                    <a:cubicBezTo>
                      <a:pt x="1220" y="3894"/>
                      <a:pt x="1220" y="3894"/>
                      <a:pt x="1203" y="3894"/>
                    </a:cubicBezTo>
                    <a:cubicBezTo>
                      <a:pt x="1220" y="3877"/>
                      <a:pt x="1236" y="3877"/>
                      <a:pt x="1236" y="3860"/>
                    </a:cubicBezTo>
                    <a:cubicBezTo>
                      <a:pt x="1220" y="3860"/>
                      <a:pt x="1186" y="3894"/>
                      <a:pt x="1203" y="3860"/>
                    </a:cubicBezTo>
                    <a:cubicBezTo>
                      <a:pt x="1236" y="3860"/>
                      <a:pt x="1253" y="3827"/>
                      <a:pt x="1270" y="3810"/>
                    </a:cubicBezTo>
                    <a:cubicBezTo>
                      <a:pt x="1270" y="3827"/>
                      <a:pt x="1270" y="3844"/>
                      <a:pt x="1287" y="3844"/>
                    </a:cubicBezTo>
                    <a:cubicBezTo>
                      <a:pt x="1303" y="3794"/>
                      <a:pt x="1337" y="3777"/>
                      <a:pt x="1337" y="3827"/>
                    </a:cubicBezTo>
                    <a:cubicBezTo>
                      <a:pt x="1370" y="3810"/>
                      <a:pt x="1387" y="3777"/>
                      <a:pt x="1404" y="3744"/>
                    </a:cubicBezTo>
                    <a:cubicBezTo>
                      <a:pt x="1470" y="3727"/>
                      <a:pt x="1404" y="3827"/>
                      <a:pt x="1454" y="3794"/>
                    </a:cubicBezTo>
                    <a:cubicBezTo>
                      <a:pt x="1454" y="3844"/>
                      <a:pt x="1437" y="3810"/>
                      <a:pt x="1404" y="3810"/>
                    </a:cubicBezTo>
                    <a:cubicBezTo>
                      <a:pt x="1420" y="3860"/>
                      <a:pt x="1370" y="3827"/>
                      <a:pt x="1370" y="3860"/>
                    </a:cubicBezTo>
                    <a:cubicBezTo>
                      <a:pt x="1370" y="3894"/>
                      <a:pt x="1353" y="3894"/>
                      <a:pt x="1353" y="3927"/>
                    </a:cubicBezTo>
                    <a:cubicBezTo>
                      <a:pt x="1404" y="3911"/>
                      <a:pt x="1420" y="3927"/>
                      <a:pt x="1437" y="3944"/>
                    </a:cubicBezTo>
                    <a:cubicBezTo>
                      <a:pt x="1454" y="3927"/>
                      <a:pt x="1470" y="3894"/>
                      <a:pt x="1504" y="3894"/>
                    </a:cubicBezTo>
                    <a:cubicBezTo>
                      <a:pt x="1521" y="3944"/>
                      <a:pt x="1521" y="3927"/>
                      <a:pt x="1554" y="3911"/>
                    </a:cubicBezTo>
                    <a:cubicBezTo>
                      <a:pt x="1521" y="3944"/>
                      <a:pt x="1554" y="3994"/>
                      <a:pt x="1521" y="4028"/>
                    </a:cubicBezTo>
                    <a:cubicBezTo>
                      <a:pt x="1537" y="4044"/>
                      <a:pt x="1537" y="4011"/>
                      <a:pt x="1554" y="3994"/>
                    </a:cubicBezTo>
                    <a:cubicBezTo>
                      <a:pt x="1571" y="4028"/>
                      <a:pt x="1554" y="4044"/>
                      <a:pt x="1554" y="4078"/>
                    </a:cubicBezTo>
                    <a:cubicBezTo>
                      <a:pt x="1504" y="4078"/>
                      <a:pt x="1470" y="4078"/>
                      <a:pt x="1470" y="4078"/>
                    </a:cubicBezTo>
                    <a:cubicBezTo>
                      <a:pt x="1470" y="4061"/>
                      <a:pt x="1504" y="4061"/>
                      <a:pt x="1487" y="4028"/>
                    </a:cubicBezTo>
                    <a:cubicBezTo>
                      <a:pt x="1470" y="4044"/>
                      <a:pt x="1470" y="4011"/>
                      <a:pt x="1454" y="4011"/>
                    </a:cubicBezTo>
                    <a:cubicBezTo>
                      <a:pt x="1437" y="4044"/>
                      <a:pt x="1454" y="4094"/>
                      <a:pt x="1454" y="4111"/>
                    </a:cubicBezTo>
                    <a:cubicBezTo>
                      <a:pt x="1470" y="4111"/>
                      <a:pt x="1487" y="4111"/>
                      <a:pt x="1487" y="4128"/>
                    </a:cubicBezTo>
                    <a:cubicBezTo>
                      <a:pt x="1437" y="4111"/>
                      <a:pt x="1454" y="4145"/>
                      <a:pt x="1437" y="4145"/>
                    </a:cubicBezTo>
                    <a:cubicBezTo>
                      <a:pt x="1437" y="4111"/>
                      <a:pt x="1437" y="4111"/>
                      <a:pt x="1420" y="4094"/>
                    </a:cubicBezTo>
                    <a:cubicBezTo>
                      <a:pt x="1420" y="4111"/>
                      <a:pt x="1404" y="4078"/>
                      <a:pt x="1404" y="4094"/>
                    </a:cubicBezTo>
                    <a:cubicBezTo>
                      <a:pt x="1404" y="4111"/>
                      <a:pt x="1420" y="4111"/>
                      <a:pt x="1420" y="4128"/>
                    </a:cubicBezTo>
                    <a:cubicBezTo>
                      <a:pt x="1404" y="4128"/>
                      <a:pt x="1404" y="4145"/>
                      <a:pt x="1387" y="4161"/>
                    </a:cubicBezTo>
                    <a:cubicBezTo>
                      <a:pt x="1353" y="4111"/>
                      <a:pt x="1287" y="4211"/>
                      <a:pt x="1270" y="4128"/>
                    </a:cubicBezTo>
                    <a:cubicBezTo>
                      <a:pt x="1270" y="4145"/>
                      <a:pt x="1270" y="4161"/>
                      <a:pt x="1253" y="4178"/>
                    </a:cubicBezTo>
                    <a:cubicBezTo>
                      <a:pt x="1270" y="4178"/>
                      <a:pt x="1270" y="4161"/>
                      <a:pt x="1270" y="4161"/>
                    </a:cubicBezTo>
                    <a:cubicBezTo>
                      <a:pt x="1270" y="4178"/>
                      <a:pt x="1270" y="4211"/>
                      <a:pt x="1270" y="4211"/>
                    </a:cubicBezTo>
                    <a:cubicBezTo>
                      <a:pt x="1253" y="4178"/>
                      <a:pt x="1203" y="4178"/>
                      <a:pt x="1153" y="4178"/>
                    </a:cubicBezTo>
                    <a:cubicBezTo>
                      <a:pt x="1170" y="4128"/>
                      <a:pt x="1120" y="4128"/>
                      <a:pt x="1103" y="4111"/>
                    </a:cubicBezTo>
                    <a:cubicBezTo>
                      <a:pt x="1053" y="4145"/>
                      <a:pt x="1053" y="4261"/>
                      <a:pt x="1136" y="4211"/>
                    </a:cubicBezTo>
                    <a:cubicBezTo>
                      <a:pt x="1120" y="4245"/>
                      <a:pt x="1170" y="4245"/>
                      <a:pt x="1153" y="4278"/>
                    </a:cubicBezTo>
                    <a:cubicBezTo>
                      <a:pt x="1120" y="4278"/>
                      <a:pt x="1120" y="4328"/>
                      <a:pt x="1153" y="4328"/>
                    </a:cubicBezTo>
                    <a:lnTo>
                      <a:pt x="1103" y="4328"/>
                    </a:lnTo>
                    <a:cubicBezTo>
                      <a:pt x="1103" y="4312"/>
                      <a:pt x="1136" y="4295"/>
                      <a:pt x="1103" y="4295"/>
                    </a:cubicBezTo>
                    <a:cubicBezTo>
                      <a:pt x="1086" y="4261"/>
                      <a:pt x="1120" y="4261"/>
                      <a:pt x="1120" y="4245"/>
                    </a:cubicBezTo>
                    <a:cubicBezTo>
                      <a:pt x="1069" y="4228"/>
                      <a:pt x="1069" y="4261"/>
                      <a:pt x="1069" y="4278"/>
                    </a:cubicBezTo>
                    <a:cubicBezTo>
                      <a:pt x="1053" y="4261"/>
                      <a:pt x="1019" y="4261"/>
                      <a:pt x="1019" y="4228"/>
                    </a:cubicBezTo>
                    <a:cubicBezTo>
                      <a:pt x="1036" y="4211"/>
                      <a:pt x="1053" y="4245"/>
                      <a:pt x="1053" y="4228"/>
                    </a:cubicBezTo>
                    <a:cubicBezTo>
                      <a:pt x="1053" y="4211"/>
                      <a:pt x="1069" y="4161"/>
                      <a:pt x="1036" y="4161"/>
                    </a:cubicBezTo>
                    <a:cubicBezTo>
                      <a:pt x="1019" y="4161"/>
                      <a:pt x="1019" y="4211"/>
                      <a:pt x="1003" y="4178"/>
                    </a:cubicBezTo>
                    <a:cubicBezTo>
                      <a:pt x="1036" y="4145"/>
                      <a:pt x="986" y="4145"/>
                      <a:pt x="986" y="4161"/>
                    </a:cubicBezTo>
                    <a:cubicBezTo>
                      <a:pt x="986" y="4145"/>
                      <a:pt x="986" y="4128"/>
                      <a:pt x="969" y="4128"/>
                    </a:cubicBezTo>
                    <a:cubicBezTo>
                      <a:pt x="1003" y="4111"/>
                      <a:pt x="1019" y="4094"/>
                      <a:pt x="1036" y="4061"/>
                    </a:cubicBezTo>
                    <a:cubicBezTo>
                      <a:pt x="1003" y="4061"/>
                      <a:pt x="1003" y="4028"/>
                      <a:pt x="986" y="4061"/>
                    </a:cubicBezTo>
                    <a:cubicBezTo>
                      <a:pt x="969" y="4028"/>
                      <a:pt x="952" y="3994"/>
                      <a:pt x="936" y="3961"/>
                    </a:cubicBezTo>
                    <a:cubicBezTo>
                      <a:pt x="919" y="3961"/>
                      <a:pt x="919" y="3944"/>
                      <a:pt x="919" y="3944"/>
                    </a:cubicBezTo>
                    <a:cubicBezTo>
                      <a:pt x="919" y="3977"/>
                      <a:pt x="869" y="3961"/>
                      <a:pt x="869" y="3994"/>
                    </a:cubicBezTo>
                    <a:cubicBezTo>
                      <a:pt x="852" y="3977"/>
                      <a:pt x="835" y="3944"/>
                      <a:pt x="819" y="3927"/>
                    </a:cubicBezTo>
                    <a:cubicBezTo>
                      <a:pt x="835" y="3961"/>
                      <a:pt x="785" y="3927"/>
                      <a:pt x="785" y="3961"/>
                    </a:cubicBezTo>
                    <a:cubicBezTo>
                      <a:pt x="835" y="3961"/>
                      <a:pt x="769" y="3977"/>
                      <a:pt x="785" y="4011"/>
                    </a:cubicBezTo>
                    <a:cubicBezTo>
                      <a:pt x="735" y="3994"/>
                      <a:pt x="718" y="4028"/>
                      <a:pt x="685" y="4061"/>
                    </a:cubicBezTo>
                    <a:cubicBezTo>
                      <a:pt x="685" y="3961"/>
                      <a:pt x="685" y="3877"/>
                      <a:pt x="735" y="3810"/>
                    </a:cubicBezTo>
                    <a:cubicBezTo>
                      <a:pt x="702" y="3827"/>
                      <a:pt x="668" y="3794"/>
                      <a:pt x="635" y="3794"/>
                    </a:cubicBezTo>
                    <a:cubicBezTo>
                      <a:pt x="652" y="3794"/>
                      <a:pt x="668" y="3777"/>
                      <a:pt x="652" y="3760"/>
                    </a:cubicBezTo>
                    <a:cubicBezTo>
                      <a:pt x="702" y="3760"/>
                      <a:pt x="718" y="3777"/>
                      <a:pt x="752" y="3810"/>
                    </a:cubicBezTo>
                    <a:close/>
                    <a:moveTo>
                      <a:pt x="1671" y="1672"/>
                    </a:moveTo>
                    <a:cubicBezTo>
                      <a:pt x="1671" y="1672"/>
                      <a:pt x="1688" y="1688"/>
                      <a:pt x="1704" y="1688"/>
                    </a:cubicBezTo>
                    <a:cubicBezTo>
                      <a:pt x="1721" y="1672"/>
                      <a:pt x="1721" y="1638"/>
                      <a:pt x="1704" y="1622"/>
                    </a:cubicBezTo>
                    <a:cubicBezTo>
                      <a:pt x="1671" y="1638"/>
                      <a:pt x="1721" y="1655"/>
                      <a:pt x="1704" y="1672"/>
                    </a:cubicBezTo>
                    <a:cubicBezTo>
                      <a:pt x="1654" y="1672"/>
                      <a:pt x="1654" y="1622"/>
                      <a:pt x="1671" y="1588"/>
                    </a:cubicBezTo>
                    <a:cubicBezTo>
                      <a:pt x="1637" y="1588"/>
                      <a:pt x="1637" y="1605"/>
                      <a:pt x="1604" y="1605"/>
                    </a:cubicBezTo>
                    <a:cubicBezTo>
                      <a:pt x="1604" y="1638"/>
                      <a:pt x="1571" y="1672"/>
                      <a:pt x="1571" y="1638"/>
                    </a:cubicBezTo>
                    <a:cubicBezTo>
                      <a:pt x="1537" y="1672"/>
                      <a:pt x="1604" y="1705"/>
                      <a:pt x="1621" y="1739"/>
                    </a:cubicBezTo>
                    <a:cubicBezTo>
                      <a:pt x="1621" y="1755"/>
                      <a:pt x="1621" y="1739"/>
                      <a:pt x="1604" y="1739"/>
                    </a:cubicBezTo>
                    <a:cubicBezTo>
                      <a:pt x="1621" y="1755"/>
                      <a:pt x="1637" y="1772"/>
                      <a:pt x="1637" y="1822"/>
                    </a:cubicBezTo>
                    <a:cubicBezTo>
                      <a:pt x="1671" y="1789"/>
                      <a:pt x="1671" y="1789"/>
                      <a:pt x="1671" y="1739"/>
                    </a:cubicBezTo>
                    <a:cubicBezTo>
                      <a:pt x="1654" y="1739"/>
                      <a:pt x="1654" y="1722"/>
                      <a:pt x="1637" y="1722"/>
                    </a:cubicBezTo>
                    <a:cubicBezTo>
                      <a:pt x="1621" y="1688"/>
                      <a:pt x="1671" y="1705"/>
                      <a:pt x="1671" y="1672"/>
                    </a:cubicBezTo>
                    <a:close/>
                    <a:moveTo>
                      <a:pt x="9808" y="1371"/>
                    </a:moveTo>
                    <a:cubicBezTo>
                      <a:pt x="9791" y="1371"/>
                      <a:pt x="9775" y="1388"/>
                      <a:pt x="9775" y="1388"/>
                    </a:cubicBezTo>
                    <a:lnTo>
                      <a:pt x="9775" y="1338"/>
                    </a:lnTo>
                    <a:lnTo>
                      <a:pt x="9791" y="1338"/>
                    </a:lnTo>
                    <a:cubicBezTo>
                      <a:pt x="9808" y="1338"/>
                      <a:pt x="9808" y="1354"/>
                      <a:pt x="9808" y="1371"/>
                    </a:cubicBezTo>
                    <a:close/>
                    <a:moveTo>
                      <a:pt x="9641" y="1922"/>
                    </a:moveTo>
                    <a:cubicBezTo>
                      <a:pt x="9624" y="1939"/>
                      <a:pt x="9607" y="1906"/>
                      <a:pt x="9574" y="1922"/>
                    </a:cubicBezTo>
                    <a:cubicBezTo>
                      <a:pt x="9557" y="1889"/>
                      <a:pt x="9557" y="1889"/>
                      <a:pt x="9574" y="1855"/>
                    </a:cubicBezTo>
                    <a:cubicBezTo>
                      <a:pt x="9507" y="1872"/>
                      <a:pt x="9557" y="1839"/>
                      <a:pt x="9524" y="1822"/>
                    </a:cubicBezTo>
                    <a:cubicBezTo>
                      <a:pt x="9524" y="1822"/>
                      <a:pt x="9524" y="1839"/>
                      <a:pt x="9524" y="1839"/>
                    </a:cubicBezTo>
                    <a:cubicBezTo>
                      <a:pt x="9524" y="1805"/>
                      <a:pt x="9524" y="1789"/>
                      <a:pt x="9541" y="1789"/>
                    </a:cubicBezTo>
                    <a:cubicBezTo>
                      <a:pt x="9574" y="1805"/>
                      <a:pt x="9591" y="1872"/>
                      <a:pt x="9658" y="1855"/>
                    </a:cubicBezTo>
                    <a:cubicBezTo>
                      <a:pt x="9658" y="1889"/>
                      <a:pt x="9641" y="1889"/>
                      <a:pt x="9641" y="1922"/>
                    </a:cubicBezTo>
                    <a:close/>
                    <a:moveTo>
                      <a:pt x="3910" y="185"/>
                    </a:moveTo>
                    <a:cubicBezTo>
                      <a:pt x="3943" y="185"/>
                      <a:pt x="3927" y="134"/>
                      <a:pt x="3943" y="134"/>
                    </a:cubicBezTo>
                    <a:cubicBezTo>
                      <a:pt x="3960" y="168"/>
                      <a:pt x="3977" y="134"/>
                      <a:pt x="3993" y="134"/>
                    </a:cubicBezTo>
                    <a:cubicBezTo>
                      <a:pt x="3993" y="185"/>
                      <a:pt x="3927" y="185"/>
                      <a:pt x="3910" y="185"/>
                    </a:cubicBezTo>
                    <a:close/>
                    <a:moveTo>
                      <a:pt x="3592" y="352"/>
                    </a:moveTo>
                    <a:cubicBezTo>
                      <a:pt x="3592" y="335"/>
                      <a:pt x="3576" y="285"/>
                      <a:pt x="3592" y="285"/>
                    </a:cubicBezTo>
                    <a:cubicBezTo>
                      <a:pt x="3592" y="335"/>
                      <a:pt x="3659" y="268"/>
                      <a:pt x="3676" y="302"/>
                    </a:cubicBezTo>
                    <a:cubicBezTo>
                      <a:pt x="3642" y="318"/>
                      <a:pt x="3709" y="318"/>
                      <a:pt x="3693" y="385"/>
                    </a:cubicBezTo>
                    <a:cubicBezTo>
                      <a:pt x="3659" y="385"/>
                      <a:pt x="3693" y="318"/>
                      <a:pt x="3659" y="368"/>
                    </a:cubicBezTo>
                    <a:cubicBezTo>
                      <a:pt x="3642" y="335"/>
                      <a:pt x="3626" y="352"/>
                      <a:pt x="3642" y="335"/>
                    </a:cubicBezTo>
                    <a:lnTo>
                      <a:pt x="3592" y="335"/>
                    </a:lnTo>
                    <a:cubicBezTo>
                      <a:pt x="3592" y="335"/>
                      <a:pt x="3592" y="352"/>
                      <a:pt x="3592" y="352"/>
                    </a:cubicBezTo>
                    <a:close/>
                    <a:moveTo>
                      <a:pt x="3743" y="201"/>
                    </a:moveTo>
                    <a:cubicBezTo>
                      <a:pt x="3693" y="218"/>
                      <a:pt x="3776" y="235"/>
                      <a:pt x="3743" y="251"/>
                    </a:cubicBezTo>
                    <a:cubicBezTo>
                      <a:pt x="3726" y="218"/>
                      <a:pt x="3726" y="251"/>
                      <a:pt x="3709" y="251"/>
                    </a:cubicBezTo>
                    <a:cubicBezTo>
                      <a:pt x="3709" y="235"/>
                      <a:pt x="3709" y="235"/>
                      <a:pt x="3693" y="218"/>
                    </a:cubicBezTo>
                    <a:cubicBezTo>
                      <a:pt x="3693" y="235"/>
                      <a:pt x="3726" y="251"/>
                      <a:pt x="3693" y="268"/>
                    </a:cubicBezTo>
                    <a:cubicBezTo>
                      <a:pt x="3676" y="285"/>
                      <a:pt x="3609" y="251"/>
                      <a:pt x="3609" y="218"/>
                    </a:cubicBezTo>
                    <a:cubicBezTo>
                      <a:pt x="3559" y="218"/>
                      <a:pt x="3542" y="201"/>
                      <a:pt x="3526" y="235"/>
                    </a:cubicBezTo>
                    <a:cubicBezTo>
                      <a:pt x="3542" y="235"/>
                      <a:pt x="3559" y="285"/>
                      <a:pt x="3526" y="285"/>
                    </a:cubicBezTo>
                    <a:cubicBezTo>
                      <a:pt x="3509" y="251"/>
                      <a:pt x="3492" y="201"/>
                      <a:pt x="3509" y="201"/>
                    </a:cubicBezTo>
                    <a:cubicBezTo>
                      <a:pt x="3559" y="235"/>
                      <a:pt x="3542" y="101"/>
                      <a:pt x="3626" y="134"/>
                    </a:cubicBezTo>
                    <a:cubicBezTo>
                      <a:pt x="3609" y="185"/>
                      <a:pt x="3676" y="151"/>
                      <a:pt x="3693" y="201"/>
                    </a:cubicBezTo>
                    <a:cubicBezTo>
                      <a:pt x="3693" y="151"/>
                      <a:pt x="3709" y="201"/>
                      <a:pt x="3726" y="201"/>
                    </a:cubicBezTo>
                    <a:cubicBezTo>
                      <a:pt x="3726" y="185"/>
                      <a:pt x="3726" y="185"/>
                      <a:pt x="3743" y="201"/>
                    </a:cubicBezTo>
                    <a:close/>
                    <a:moveTo>
                      <a:pt x="3141" y="2758"/>
                    </a:moveTo>
                    <a:cubicBezTo>
                      <a:pt x="3141" y="2791"/>
                      <a:pt x="3108" y="2808"/>
                      <a:pt x="3141" y="2791"/>
                    </a:cubicBezTo>
                    <a:cubicBezTo>
                      <a:pt x="3141" y="2825"/>
                      <a:pt x="3125" y="2825"/>
                      <a:pt x="3125" y="2825"/>
                    </a:cubicBezTo>
                    <a:cubicBezTo>
                      <a:pt x="3125" y="2825"/>
                      <a:pt x="3125" y="2841"/>
                      <a:pt x="3125" y="2858"/>
                    </a:cubicBezTo>
                    <a:cubicBezTo>
                      <a:pt x="3108" y="2841"/>
                      <a:pt x="3091" y="2808"/>
                      <a:pt x="3074" y="2791"/>
                    </a:cubicBezTo>
                    <a:cubicBezTo>
                      <a:pt x="3091" y="2841"/>
                      <a:pt x="3058" y="2791"/>
                      <a:pt x="3024" y="2808"/>
                    </a:cubicBezTo>
                    <a:cubicBezTo>
                      <a:pt x="3041" y="2774"/>
                      <a:pt x="2924" y="2741"/>
                      <a:pt x="2957" y="2624"/>
                    </a:cubicBezTo>
                    <a:cubicBezTo>
                      <a:pt x="2991" y="2624"/>
                      <a:pt x="2991" y="2607"/>
                      <a:pt x="3008" y="2607"/>
                    </a:cubicBezTo>
                    <a:cubicBezTo>
                      <a:pt x="3058" y="2657"/>
                      <a:pt x="3074" y="2741"/>
                      <a:pt x="3141" y="2758"/>
                    </a:cubicBezTo>
                    <a:close/>
                    <a:moveTo>
                      <a:pt x="2974" y="1839"/>
                    </a:moveTo>
                    <a:cubicBezTo>
                      <a:pt x="2974" y="1889"/>
                      <a:pt x="3008" y="1839"/>
                      <a:pt x="3008" y="1855"/>
                    </a:cubicBezTo>
                    <a:cubicBezTo>
                      <a:pt x="2991" y="1956"/>
                      <a:pt x="2907" y="2006"/>
                      <a:pt x="2857" y="1939"/>
                    </a:cubicBezTo>
                    <a:cubicBezTo>
                      <a:pt x="2924" y="1922"/>
                      <a:pt x="2941" y="1872"/>
                      <a:pt x="2974" y="1839"/>
                    </a:cubicBezTo>
                    <a:close/>
                    <a:moveTo>
                      <a:pt x="2824" y="1388"/>
                    </a:moveTo>
                    <a:cubicBezTo>
                      <a:pt x="2790" y="1404"/>
                      <a:pt x="2757" y="1388"/>
                      <a:pt x="2757" y="1354"/>
                    </a:cubicBezTo>
                    <a:cubicBezTo>
                      <a:pt x="2707" y="1404"/>
                      <a:pt x="2774" y="1454"/>
                      <a:pt x="2774" y="1505"/>
                    </a:cubicBezTo>
                    <a:cubicBezTo>
                      <a:pt x="2790" y="1454"/>
                      <a:pt x="2790" y="1438"/>
                      <a:pt x="2824" y="1388"/>
                    </a:cubicBezTo>
                    <a:close/>
                    <a:moveTo>
                      <a:pt x="2473" y="1521"/>
                    </a:moveTo>
                    <a:cubicBezTo>
                      <a:pt x="2439" y="1521"/>
                      <a:pt x="2423" y="1555"/>
                      <a:pt x="2439" y="1571"/>
                    </a:cubicBezTo>
                    <a:cubicBezTo>
                      <a:pt x="2456" y="1571"/>
                      <a:pt x="2456" y="1555"/>
                      <a:pt x="2473" y="1521"/>
                    </a:cubicBezTo>
                    <a:close/>
                    <a:moveTo>
                      <a:pt x="2657" y="2975"/>
                    </a:moveTo>
                    <a:cubicBezTo>
                      <a:pt x="2657" y="2942"/>
                      <a:pt x="2690" y="2942"/>
                      <a:pt x="2707" y="2925"/>
                    </a:cubicBezTo>
                    <a:cubicBezTo>
                      <a:pt x="2707" y="2942"/>
                      <a:pt x="2724" y="2958"/>
                      <a:pt x="2724" y="2992"/>
                    </a:cubicBezTo>
                    <a:cubicBezTo>
                      <a:pt x="2707" y="2992"/>
                      <a:pt x="2707" y="2992"/>
                      <a:pt x="2690" y="2992"/>
                    </a:cubicBezTo>
                    <a:cubicBezTo>
                      <a:pt x="2724" y="3025"/>
                      <a:pt x="2657" y="3025"/>
                      <a:pt x="2657" y="3025"/>
                    </a:cubicBezTo>
                    <a:cubicBezTo>
                      <a:pt x="2673" y="3025"/>
                      <a:pt x="2657" y="3058"/>
                      <a:pt x="2657" y="3075"/>
                    </a:cubicBezTo>
                    <a:cubicBezTo>
                      <a:pt x="2623" y="3109"/>
                      <a:pt x="2506" y="3092"/>
                      <a:pt x="2490" y="2992"/>
                    </a:cubicBezTo>
                    <a:cubicBezTo>
                      <a:pt x="2556" y="2992"/>
                      <a:pt x="2590" y="2925"/>
                      <a:pt x="2657" y="2975"/>
                    </a:cubicBezTo>
                    <a:close/>
                    <a:moveTo>
                      <a:pt x="2874" y="3877"/>
                    </a:moveTo>
                    <a:cubicBezTo>
                      <a:pt x="2840" y="3877"/>
                      <a:pt x="2874" y="3927"/>
                      <a:pt x="2840" y="3927"/>
                    </a:cubicBezTo>
                    <a:cubicBezTo>
                      <a:pt x="2840" y="3877"/>
                      <a:pt x="2840" y="3894"/>
                      <a:pt x="2807" y="3927"/>
                    </a:cubicBezTo>
                    <a:cubicBezTo>
                      <a:pt x="2807" y="3911"/>
                      <a:pt x="2790" y="3911"/>
                      <a:pt x="2790" y="3894"/>
                    </a:cubicBezTo>
                    <a:cubicBezTo>
                      <a:pt x="2807" y="3877"/>
                      <a:pt x="2857" y="3844"/>
                      <a:pt x="2874" y="3877"/>
                    </a:cubicBezTo>
                    <a:close/>
                    <a:moveTo>
                      <a:pt x="2840" y="2156"/>
                    </a:moveTo>
                    <a:cubicBezTo>
                      <a:pt x="2807" y="2140"/>
                      <a:pt x="2857" y="2240"/>
                      <a:pt x="2807" y="2240"/>
                    </a:cubicBezTo>
                    <a:cubicBezTo>
                      <a:pt x="2824" y="2173"/>
                      <a:pt x="2807" y="2206"/>
                      <a:pt x="2807" y="2140"/>
                    </a:cubicBezTo>
                    <a:cubicBezTo>
                      <a:pt x="2807" y="2123"/>
                      <a:pt x="2874" y="2123"/>
                      <a:pt x="2840" y="2156"/>
                    </a:cubicBezTo>
                    <a:close/>
                    <a:moveTo>
                      <a:pt x="7452" y="1822"/>
                    </a:moveTo>
                    <a:cubicBezTo>
                      <a:pt x="7469" y="1839"/>
                      <a:pt x="7485" y="1889"/>
                      <a:pt x="7452" y="1889"/>
                    </a:cubicBezTo>
                    <a:cubicBezTo>
                      <a:pt x="7452" y="1889"/>
                      <a:pt x="7452" y="1872"/>
                      <a:pt x="7435" y="1889"/>
                    </a:cubicBezTo>
                    <a:cubicBezTo>
                      <a:pt x="7435" y="1855"/>
                      <a:pt x="7435" y="1822"/>
                      <a:pt x="7452" y="1822"/>
                    </a:cubicBezTo>
                    <a:close/>
                    <a:moveTo>
                      <a:pt x="2139" y="2607"/>
                    </a:moveTo>
                    <a:cubicBezTo>
                      <a:pt x="2155" y="2674"/>
                      <a:pt x="2189" y="2708"/>
                      <a:pt x="2239" y="2758"/>
                    </a:cubicBezTo>
                    <a:cubicBezTo>
                      <a:pt x="2172" y="2774"/>
                      <a:pt x="2239" y="2825"/>
                      <a:pt x="2239" y="2858"/>
                    </a:cubicBezTo>
                    <a:cubicBezTo>
                      <a:pt x="2222" y="2858"/>
                      <a:pt x="2206" y="2858"/>
                      <a:pt x="2206" y="2875"/>
                    </a:cubicBezTo>
                    <a:cubicBezTo>
                      <a:pt x="2172" y="2858"/>
                      <a:pt x="2189" y="2858"/>
                      <a:pt x="2155" y="2875"/>
                    </a:cubicBezTo>
                    <a:cubicBezTo>
                      <a:pt x="2089" y="2825"/>
                      <a:pt x="2105" y="2741"/>
                      <a:pt x="2038" y="2674"/>
                    </a:cubicBezTo>
                    <a:cubicBezTo>
                      <a:pt x="2005" y="2641"/>
                      <a:pt x="1972" y="2674"/>
                      <a:pt x="1972" y="2607"/>
                    </a:cubicBezTo>
                    <a:cubicBezTo>
                      <a:pt x="2005" y="2591"/>
                      <a:pt x="2022" y="2574"/>
                      <a:pt x="2038" y="2557"/>
                    </a:cubicBezTo>
                    <a:cubicBezTo>
                      <a:pt x="2055" y="2607"/>
                      <a:pt x="2105" y="2624"/>
                      <a:pt x="2139" y="2607"/>
                    </a:cubicBezTo>
                    <a:close/>
                    <a:moveTo>
                      <a:pt x="7903" y="5565"/>
                    </a:moveTo>
                    <a:cubicBezTo>
                      <a:pt x="7903" y="5515"/>
                      <a:pt x="7870" y="5565"/>
                      <a:pt x="7836" y="5565"/>
                    </a:cubicBezTo>
                    <a:cubicBezTo>
                      <a:pt x="7836" y="5498"/>
                      <a:pt x="7820" y="5481"/>
                      <a:pt x="7803" y="5414"/>
                    </a:cubicBezTo>
                    <a:cubicBezTo>
                      <a:pt x="7920" y="5398"/>
                      <a:pt x="7970" y="5548"/>
                      <a:pt x="7903" y="5565"/>
                    </a:cubicBezTo>
                    <a:close/>
                    <a:moveTo>
                      <a:pt x="2824" y="4930"/>
                    </a:moveTo>
                    <a:cubicBezTo>
                      <a:pt x="2857" y="4947"/>
                      <a:pt x="2857" y="5030"/>
                      <a:pt x="2874" y="5080"/>
                    </a:cubicBezTo>
                    <a:cubicBezTo>
                      <a:pt x="2857" y="5080"/>
                      <a:pt x="2857" y="5097"/>
                      <a:pt x="2840" y="5097"/>
                    </a:cubicBezTo>
                    <a:cubicBezTo>
                      <a:pt x="2807" y="5080"/>
                      <a:pt x="2840" y="5030"/>
                      <a:pt x="2807" y="4997"/>
                    </a:cubicBezTo>
                    <a:cubicBezTo>
                      <a:pt x="2857" y="4997"/>
                      <a:pt x="2807" y="4980"/>
                      <a:pt x="2824" y="4930"/>
                    </a:cubicBezTo>
                    <a:close/>
                    <a:moveTo>
                      <a:pt x="4194" y="753"/>
                    </a:moveTo>
                    <a:cubicBezTo>
                      <a:pt x="4160" y="686"/>
                      <a:pt x="4261" y="636"/>
                      <a:pt x="4244" y="652"/>
                    </a:cubicBezTo>
                    <a:cubicBezTo>
                      <a:pt x="4244" y="703"/>
                      <a:pt x="4294" y="769"/>
                      <a:pt x="4194" y="753"/>
                    </a:cubicBezTo>
                    <a:close/>
                    <a:moveTo>
                      <a:pt x="2657" y="4963"/>
                    </a:moveTo>
                    <a:cubicBezTo>
                      <a:pt x="2707" y="4980"/>
                      <a:pt x="2707" y="4997"/>
                      <a:pt x="2740" y="4963"/>
                    </a:cubicBezTo>
                    <a:cubicBezTo>
                      <a:pt x="2740" y="4997"/>
                      <a:pt x="2757" y="5013"/>
                      <a:pt x="2774" y="5064"/>
                    </a:cubicBezTo>
                    <a:cubicBezTo>
                      <a:pt x="2757" y="5064"/>
                      <a:pt x="2740" y="5064"/>
                      <a:pt x="2740" y="5064"/>
                    </a:cubicBezTo>
                    <a:cubicBezTo>
                      <a:pt x="2724" y="5030"/>
                      <a:pt x="2673" y="4980"/>
                      <a:pt x="2640" y="5030"/>
                    </a:cubicBezTo>
                    <a:cubicBezTo>
                      <a:pt x="2623" y="4980"/>
                      <a:pt x="2623" y="4947"/>
                      <a:pt x="2640" y="4896"/>
                    </a:cubicBezTo>
                    <a:cubicBezTo>
                      <a:pt x="2640" y="4913"/>
                      <a:pt x="2673" y="4913"/>
                      <a:pt x="2657" y="4963"/>
                    </a:cubicBezTo>
                    <a:close/>
                    <a:moveTo>
                      <a:pt x="2724" y="4295"/>
                    </a:moveTo>
                    <a:cubicBezTo>
                      <a:pt x="2707" y="4295"/>
                      <a:pt x="2707" y="4312"/>
                      <a:pt x="2690" y="4312"/>
                    </a:cubicBezTo>
                    <a:cubicBezTo>
                      <a:pt x="2690" y="4295"/>
                      <a:pt x="2673" y="4295"/>
                      <a:pt x="2673" y="4261"/>
                    </a:cubicBezTo>
                    <a:cubicBezTo>
                      <a:pt x="2707" y="4261"/>
                      <a:pt x="2740" y="4328"/>
                      <a:pt x="2724" y="4295"/>
                    </a:cubicBezTo>
                    <a:close/>
                    <a:moveTo>
                      <a:pt x="2607" y="5097"/>
                    </a:moveTo>
                    <a:cubicBezTo>
                      <a:pt x="2623" y="5130"/>
                      <a:pt x="2623" y="5080"/>
                      <a:pt x="2640" y="5080"/>
                    </a:cubicBezTo>
                    <a:cubicBezTo>
                      <a:pt x="2640" y="5114"/>
                      <a:pt x="2640" y="5097"/>
                      <a:pt x="2640" y="5130"/>
                    </a:cubicBezTo>
                    <a:lnTo>
                      <a:pt x="2607" y="5130"/>
                    </a:lnTo>
                    <a:cubicBezTo>
                      <a:pt x="2623" y="5114"/>
                      <a:pt x="2590" y="5097"/>
                      <a:pt x="2607" y="5097"/>
                    </a:cubicBezTo>
                    <a:close/>
                    <a:moveTo>
                      <a:pt x="2740" y="3593"/>
                    </a:moveTo>
                    <a:cubicBezTo>
                      <a:pt x="2740" y="3627"/>
                      <a:pt x="2740" y="3643"/>
                      <a:pt x="2724" y="3660"/>
                    </a:cubicBezTo>
                    <a:cubicBezTo>
                      <a:pt x="2707" y="3660"/>
                      <a:pt x="2707" y="3643"/>
                      <a:pt x="2690" y="3660"/>
                    </a:cubicBezTo>
                    <a:cubicBezTo>
                      <a:pt x="2690" y="3627"/>
                      <a:pt x="2707" y="3627"/>
                      <a:pt x="2690" y="3593"/>
                    </a:cubicBezTo>
                    <a:cubicBezTo>
                      <a:pt x="2724" y="3610"/>
                      <a:pt x="2707" y="3610"/>
                      <a:pt x="2740" y="3593"/>
                    </a:cubicBezTo>
                    <a:close/>
                    <a:moveTo>
                      <a:pt x="2623" y="4729"/>
                    </a:moveTo>
                    <a:cubicBezTo>
                      <a:pt x="2623" y="4779"/>
                      <a:pt x="2640" y="4813"/>
                      <a:pt x="2623" y="4863"/>
                    </a:cubicBezTo>
                    <a:cubicBezTo>
                      <a:pt x="2607" y="4863"/>
                      <a:pt x="2556" y="4846"/>
                      <a:pt x="2523" y="4830"/>
                    </a:cubicBezTo>
                    <a:cubicBezTo>
                      <a:pt x="2523" y="4779"/>
                      <a:pt x="2523" y="4729"/>
                      <a:pt x="2540" y="4713"/>
                    </a:cubicBezTo>
                    <a:cubicBezTo>
                      <a:pt x="2556" y="4713"/>
                      <a:pt x="2590" y="4729"/>
                      <a:pt x="2623" y="4729"/>
                    </a:cubicBezTo>
                    <a:close/>
                    <a:moveTo>
                      <a:pt x="1938" y="2875"/>
                    </a:moveTo>
                    <a:cubicBezTo>
                      <a:pt x="1922" y="2875"/>
                      <a:pt x="1905" y="2858"/>
                      <a:pt x="1905" y="2825"/>
                    </a:cubicBezTo>
                    <a:cubicBezTo>
                      <a:pt x="1922" y="2808"/>
                      <a:pt x="1972" y="2841"/>
                      <a:pt x="1938" y="2875"/>
                    </a:cubicBezTo>
                    <a:close/>
                    <a:moveTo>
                      <a:pt x="1955" y="3058"/>
                    </a:moveTo>
                    <a:cubicBezTo>
                      <a:pt x="1955" y="3075"/>
                      <a:pt x="2005" y="3092"/>
                      <a:pt x="1972" y="3092"/>
                    </a:cubicBezTo>
                    <a:cubicBezTo>
                      <a:pt x="1938" y="3058"/>
                      <a:pt x="1938" y="3092"/>
                      <a:pt x="1922" y="3109"/>
                    </a:cubicBezTo>
                    <a:cubicBezTo>
                      <a:pt x="1922" y="3058"/>
                      <a:pt x="1871" y="3075"/>
                      <a:pt x="1905" y="3058"/>
                    </a:cubicBezTo>
                    <a:cubicBezTo>
                      <a:pt x="1905" y="3058"/>
                      <a:pt x="1922" y="3058"/>
                      <a:pt x="1955" y="3058"/>
                    </a:cubicBezTo>
                    <a:close/>
                    <a:moveTo>
                      <a:pt x="2022" y="2992"/>
                    </a:moveTo>
                    <a:cubicBezTo>
                      <a:pt x="1988" y="2975"/>
                      <a:pt x="2022" y="3042"/>
                      <a:pt x="2005" y="3025"/>
                    </a:cubicBezTo>
                    <a:cubicBezTo>
                      <a:pt x="1988" y="2992"/>
                      <a:pt x="1938" y="2992"/>
                      <a:pt x="1922" y="2958"/>
                    </a:cubicBezTo>
                    <a:cubicBezTo>
                      <a:pt x="1972" y="2942"/>
                      <a:pt x="2022" y="2975"/>
                      <a:pt x="2022" y="2992"/>
                    </a:cubicBezTo>
                    <a:close/>
                    <a:moveTo>
                      <a:pt x="2105" y="3827"/>
                    </a:moveTo>
                    <a:cubicBezTo>
                      <a:pt x="2139" y="3810"/>
                      <a:pt x="2172" y="3860"/>
                      <a:pt x="2206" y="3844"/>
                    </a:cubicBezTo>
                    <a:cubicBezTo>
                      <a:pt x="2206" y="3894"/>
                      <a:pt x="2256" y="3911"/>
                      <a:pt x="2222" y="3927"/>
                    </a:cubicBezTo>
                    <a:cubicBezTo>
                      <a:pt x="2222" y="3911"/>
                      <a:pt x="2206" y="3894"/>
                      <a:pt x="2189" y="3894"/>
                    </a:cubicBezTo>
                    <a:cubicBezTo>
                      <a:pt x="2139" y="3944"/>
                      <a:pt x="2089" y="3894"/>
                      <a:pt x="2038" y="3927"/>
                    </a:cubicBezTo>
                    <a:cubicBezTo>
                      <a:pt x="2038" y="3860"/>
                      <a:pt x="1972" y="3961"/>
                      <a:pt x="1972" y="3894"/>
                    </a:cubicBezTo>
                    <a:cubicBezTo>
                      <a:pt x="2022" y="3860"/>
                      <a:pt x="1955" y="3810"/>
                      <a:pt x="1955" y="3777"/>
                    </a:cubicBezTo>
                    <a:cubicBezTo>
                      <a:pt x="1955" y="3777"/>
                      <a:pt x="1972" y="3777"/>
                      <a:pt x="1972" y="3760"/>
                    </a:cubicBezTo>
                    <a:cubicBezTo>
                      <a:pt x="1938" y="3760"/>
                      <a:pt x="1905" y="3777"/>
                      <a:pt x="1905" y="3794"/>
                    </a:cubicBezTo>
                    <a:cubicBezTo>
                      <a:pt x="1938" y="3810"/>
                      <a:pt x="1888" y="3810"/>
                      <a:pt x="1905" y="3827"/>
                    </a:cubicBezTo>
                    <a:lnTo>
                      <a:pt x="1955" y="3827"/>
                    </a:lnTo>
                    <a:cubicBezTo>
                      <a:pt x="1938" y="3860"/>
                      <a:pt x="1972" y="3860"/>
                      <a:pt x="1955" y="3894"/>
                    </a:cubicBezTo>
                    <a:cubicBezTo>
                      <a:pt x="1938" y="3894"/>
                      <a:pt x="1938" y="3911"/>
                      <a:pt x="1922" y="3911"/>
                    </a:cubicBezTo>
                    <a:cubicBezTo>
                      <a:pt x="1922" y="3860"/>
                      <a:pt x="1905" y="3894"/>
                      <a:pt x="1888" y="3894"/>
                    </a:cubicBezTo>
                    <a:cubicBezTo>
                      <a:pt x="1871" y="3860"/>
                      <a:pt x="1855" y="3860"/>
                      <a:pt x="1838" y="3860"/>
                    </a:cubicBezTo>
                    <a:cubicBezTo>
                      <a:pt x="1855" y="3844"/>
                      <a:pt x="1871" y="3860"/>
                      <a:pt x="1888" y="3827"/>
                    </a:cubicBezTo>
                    <a:cubicBezTo>
                      <a:pt x="1871" y="3827"/>
                      <a:pt x="1922" y="3727"/>
                      <a:pt x="1871" y="3760"/>
                    </a:cubicBezTo>
                    <a:cubicBezTo>
                      <a:pt x="1905" y="3693"/>
                      <a:pt x="1888" y="3610"/>
                      <a:pt x="1905" y="3576"/>
                    </a:cubicBezTo>
                    <a:cubicBezTo>
                      <a:pt x="1922" y="3593"/>
                      <a:pt x="1955" y="3576"/>
                      <a:pt x="2005" y="3576"/>
                    </a:cubicBezTo>
                    <a:cubicBezTo>
                      <a:pt x="2005" y="3610"/>
                      <a:pt x="2022" y="3610"/>
                      <a:pt x="2038" y="3627"/>
                    </a:cubicBezTo>
                    <a:cubicBezTo>
                      <a:pt x="1988" y="3643"/>
                      <a:pt x="2055" y="3727"/>
                      <a:pt x="2005" y="3744"/>
                    </a:cubicBezTo>
                    <a:cubicBezTo>
                      <a:pt x="2038" y="3760"/>
                      <a:pt x="2038" y="3760"/>
                      <a:pt x="2055" y="3727"/>
                    </a:cubicBezTo>
                    <a:cubicBezTo>
                      <a:pt x="2072" y="3760"/>
                      <a:pt x="2105" y="3794"/>
                      <a:pt x="2105" y="3827"/>
                    </a:cubicBezTo>
                    <a:close/>
                    <a:moveTo>
                      <a:pt x="2757" y="1488"/>
                    </a:moveTo>
                    <a:cubicBezTo>
                      <a:pt x="2740" y="1505"/>
                      <a:pt x="2724" y="1571"/>
                      <a:pt x="2774" y="1571"/>
                    </a:cubicBezTo>
                    <a:cubicBezTo>
                      <a:pt x="2774" y="1555"/>
                      <a:pt x="2757" y="1521"/>
                      <a:pt x="2774" y="1521"/>
                    </a:cubicBezTo>
                    <a:cubicBezTo>
                      <a:pt x="2774" y="1521"/>
                      <a:pt x="2757" y="1521"/>
                      <a:pt x="2757" y="1488"/>
                    </a:cubicBezTo>
                    <a:close/>
                    <a:moveTo>
                      <a:pt x="2540" y="5231"/>
                    </a:moveTo>
                    <a:cubicBezTo>
                      <a:pt x="2523" y="5247"/>
                      <a:pt x="2523" y="5247"/>
                      <a:pt x="2540" y="5264"/>
                    </a:cubicBezTo>
                    <a:cubicBezTo>
                      <a:pt x="2490" y="5281"/>
                      <a:pt x="2540" y="5231"/>
                      <a:pt x="2523" y="5231"/>
                    </a:cubicBezTo>
                    <a:cubicBezTo>
                      <a:pt x="2490" y="5247"/>
                      <a:pt x="2490" y="5264"/>
                      <a:pt x="2473" y="5281"/>
                    </a:cubicBezTo>
                    <a:cubicBezTo>
                      <a:pt x="2490" y="5281"/>
                      <a:pt x="2506" y="5281"/>
                      <a:pt x="2506" y="5297"/>
                    </a:cubicBezTo>
                    <a:lnTo>
                      <a:pt x="2456" y="5297"/>
                    </a:lnTo>
                    <a:cubicBezTo>
                      <a:pt x="2490" y="5180"/>
                      <a:pt x="2473" y="5247"/>
                      <a:pt x="2523" y="5197"/>
                    </a:cubicBezTo>
                    <a:cubicBezTo>
                      <a:pt x="2523" y="5231"/>
                      <a:pt x="2540" y="5231"/>
                      <a:pt x="2540" y="5231"/>
                    </a:cubicBezTo>
                    <a:close/>
                    <a:moveTo>
                      <a:pt x="3576" y="3944"/>
                    </a:moveTo>
                    <a:cubicBezTo>
                      <a:pt x="3542" y="3961"/>
                      <a:pt x="3542" y="3994"/>
                      <a:pt x="3542" y="4011"/>
                    </a:cubicBezTo>
                    <a:cubicBezTo>
                      <a:pt x="3526" y="3994"/>
                      <a:pt x="3526" y="3961"/>
                      <a:pt x="3492" y="3961"/>
                    </a:cubicBezTo>
                    <a:cubicBezTo>
                      <a:pt x="3492" y="3977"/>
                      <a:pt x="3492" y="3977"/>
                      <a:pt x="3475" y="3961"/>
                    </a:cubicBezTo>
                    <a:cubicBezTo>
                      <a:pt x="3509" y="3944"/>
                      <a:pt x="3559" y="3927"/>
                      <a:pt x="3576" y="3944"/>
                    </a:cubicBezTo>
                    <a:close/>
                    <a:moveTo>
                      <a:pt x="3425" y="853"/>
                    </a:moveTo>
                    <a:cubicBezTo>
                      <a:pt x="3409" y="769"/>
                      <a:pt x="3392" y="719"/>
                      <a:pt x="3392" y="669"/>
                    </a:cubicBezTo>
                    <a:cubicBezTo>
                      <a:pt x="3409" y="669"/>
                      <a:pt x="3425" y="686"/>
                      <a:pt x="3442" y="703"/>
                    </a:cubicBezTo>
                    <a:cubicBezTo>
                      <a:pt x="3392" y="703"/>
                      <a:pt x="3442" y="820"/>
                      <a:pt x="3425" y="853"/>
                    </a:cubicBezTo>
                    <a:close/>
                    <a:moveTo>
                      <a:pt x="3475" y="1204"/>
                    </a:moveTo>
                    <a:cubicBezTo>
                      <a:pt x="3459" y="1187"/>
                      <a:pt x="3492" y="1170"/>
                      <a:pt x="3475" y="1154"/>
                    </a:cubicBezTo>
                    <a:cubicBezTo>
                      <a:pt x="3442" y="1221"/>
                      <a:pt x="3342" y="1137"/>
                      <a:pt x="3342" y="1221"/>
                    </a:cubicBezTo>
                    <a:cubicBezTo>
                      <a:pt x="3375" y="1204"/>
                      <a:pt x="3358" y="1221"/>
                      <a:pt x="3392" y="1254"/>
                    </a:cubicBezTo>
                    <a:cubicBezTo>
                      <a:pt x="3392" y="1237"/>
                      <a:pt x="3425" y="1237"/>
                      <a:pt x="3409" y="1204"/>
                    </a:cubicBezTo>
                    <a:cubicBezTo>
                      <a:pt x="3459" y="1187"/>
                      <a:pt x="3459" y="1221"/>
                      <a:pt x="3509" y="1221"/>
                    </a:cubicBezTo>
                    <a:cubicBezTo>
                      <a:pt x="3509" y="1204"/>
                      <a:pt x="3492" y="1204"/>
                      <a:pt x="3475" y="1204"/>
                    </a:cubicBezTo>
                    <a:close/>
                    <a:moveTo>
                      <a:pt x="3676" y="2958"/>
                    </a:moveTo>
                    <a:cubicBezTo>
                      <a:pt x="3609" y="2975"/>
                      <a:pt x="3659" y="3042"/>
                      <a:pt x="3626" y="3058"/>
                    </a:cubicBezTo>
                    <a:cubicBezTo>
                      <a:pt x="3626" y="3025"/>
                      <a:pt x="3592" y="3058"/>
                      <a:pt x="3626" y="3058"/>
                    </a:cubicBezTo>
                    <a:cubicBezTo>
                      <a:pt x="3576" y="3075"/>
                      <a:pt x="3576" y="3092"/>
                      <a:pt x="3526" y="3109"/>
                    </a:cubicBezTo>
                    <a:cubicBezTo>
                      <a:pt x="3559" y="3025"/>
                      <a:pt x="3626" y="2992"/>
                      <a:pt x="3659" y="2925"/>
                    </a:cubicBezTo>
                    <a:cubicBezTo>
                      <a:pt x="3659" y="2942"/>
                      <a:pt x="3676" y="2942"/>
                      <a:pt x="3676" y="2958"/>
                    </a:cubicBezTo>
                    <a:close/>
                    <a:moveTo>
                      <a:pt x="4261" y="2992"/>
                    </a:moveTo>
                    <a:cubicBezTo>
                      <a:pt x="4261" y="3025"/>
                      <a:pt x="4244" y="3042"/>
                      <a:pt x="4227" y="3058"/>
                    </a:cubicBezTo>
                    <a:cubicBezTo>
                      <a:pt x="4227" y="3008"/>
                      <a:pt x="4177" y="3042"/>
                      <a:pt x="4177" y="3008"/>
                    </a:cubicBezTo>
                    <a:cubicBezTo>
                      <a:pt x="4227" y="2958"/>
                      <a:pt x="4211" y="3025"/>
                      <a:pt x="4261" y="2992"/>
                    </a:cubicBezTo>
                    <a:close/>
                    <a:moveTo>
                      <a:pt x="4211" y="2825"/>
                    </a:moveTo>
                    <a:cubicBezTo>
                      <a:pt x="4244" y="2808"/>
                      <a:pt x="4261" y="2841"/>
                      <a:pt x="4294" y="2825"/>
                    </a:cubicBezTo>
                    <a:lnTo>
                      <a:pt x="4294" y="2875"/>
                    </a:lnTo>
                    <a:cubicBezTo>
                      <a:pt x="4261" y="2875"/>
                      <a:pt x="4177" y="2908"/>
                      <a:pt x="4177" y="2858"/>
                    </a:cubicBezTo>
                    <a:cubicBezTo>
                      <a:pt x="4177" y="2825"/>
                      <a:pt x="4227" y="2858"/>
                      <a:pt x="4211" y="2825"/>
                    </a:cubicBezTo>
                    <a:close/>
                    <a:moveTo>
                      <a:pt x="4211" y="3092"/>
                    </a:moveTo>
                    <a:cubicBezTo>
                      <a:pt x="4194" y="3142"/>
                      <a:pt x="4227" y="3142"/>
                      <a:pt x="4211" y="3175"/>
                    </a:cubicBezTo>
                    <a:cubicBezTo>
                      <a:pt x="4144" y="3192"/>
                      <a:pt x="4177" y="3075"/>
                      <a:pt x="4110" y="3125"/>
                    </a:cubicBezTo>
                    <a:cubicBezTo>
                      <a:pt x="4094" y="3075"/>
                      <a:pt x="4144" y="3109"/>
                      <a:pt x="4144" y="3092"/>
                    </a:cubicBezTo>
                    <a:cubicBezTo>
                      <a:pt x="4127" y="3092"/>
                      <a:pt x="4127" y="3075"/>
                      <a:pt x="4144" y="3075"/>
                    </a:cubicBezTo>
                    <a:cubicBezTo>
                      <a:pt x="4160" y="3092"/>
                      <a:pt x="4177" y="3142"/>
                      <a:pt x="4211" y="3092"/>
                    </a:cubicBezTo>
                    <a:close/>
                    <a:moveTo>
                      <a:pt x="1821" y="2758"/>
                    </a:moveTo>
                    <a:cubicBezTo>
                      <a:pt x="1788" y="2758"/>
                      <a:pt x="1838" y="2808"/>
                      <a:pt x="1838" y="2758"/>
                    </a:cubicBezTo>
                    <a:cubicBezTo>
                      <a:pt x="1855" y="2758"/>
                      <a:pt x="1855" y="2791"/>
                      <a:pt x="1855" y="2808"/>
                    </a:cubicBezTo>
                    <a:cubicBezTo>
                      <a:pt x="1871" y="2791"/>
                      <a:pt x="1888" y="2791"/>
                      <a:pt x="1905" y="2791"/>
                    </a:cubicBezTo>
                    <a:cubicBezTo>
                      <a:pt x="1888" y="2774"/>
                      <a:pt x="1838" y="2758"/>
                      <a:pt x="1821" y="2758"/>
                    </a:cubicBezTo>
                    <a:close/>
                    <a:moveTo>
                      <a:pt x="3125" y="3075"/>
                    </a:moveTo>
                    <a:cubicBezTo>
                      <a:pt x="3191" y="3109"/>
                      <a:pt x="3208" y="3058"/>
                      <a:pt x="3275" y="3058"/>
                    </a:cubicBezTo>
                    <a:cubicBezTo>
                      <a:pt x="3258" y="3092"/>
                      <a:pt x="3258" y="3092"/>
                      <a:pt x="3275" y="3125"/>
                    </a:cubicBezTo>
                    <a:cubicBezTo>
                      <a:pt x="3225" y="3125"/>
                      <a:pt x="3241" y="3075"/>
                      <a:pt x="3208" y="3075"/>
                    </a:cubicBezTo>
                    <a:cubicBezTo>
                      <a:pt x="3208" y="3109"/>
                      <a:pt x="3241" y="3092"/>
                      <a:pt x="3225" y="3125"/>
                    </a:cubicBezTo>
                    <a:cubicBezTo>
                      <a:pt x="3175" y="3142"/>
                      <a:pt x="3141" y="3125"/>
                      <a:pt x="3125" y="3092"/>
                    </a:cubicBezTo>
                    <a:cubicBezTo>
                      <a:pt x="3125" y="3092"/>
                      <a:pt x="3125" y="3092"/>
                      <a:pt x="3125" y="3075"/>
                    </a:cubicBezTo>
                    <a:close/>
                    <a:moveTo>
                      <a:pt x="3158" y="3526"/>
                    </a:moveTo>
                    <a:cubicBezTo>
                      <a:pt x="3191" y="3543"/>
                      <a:pt x="3191" y="3493"/>
                      <a:pt x="3225" y="3510"/>
                    </a:cubicBezTo>
                    <a:cubicBezTo>
                      <a:pt x="3225" y="3543"/>
                      <a:pt x="3241" y="3543"/>
                      <a:pt x="3241" y="3576"/>
                    </a:cubicBezTo>
                    <a:cubicBezTo>
                      <a:pt x="3191" y="3576"/>
                      <a:pt x="3191" y="3543"/>
                      <a:pt x="3158" y="3526"/>
                    </a:cubicBezTo>
                    <a:close/>
                    <a:moveTo>
                      <a:pt x="3342" y="4679"/>
                    </a:moveTo>
                    <a:cubicBezTo>
                      <a:pt x="3358" y="4729"/>
                      <a:pt x="3342" y="4763"/>
                      <a:pt x="3375" y="4763"/>
                    </a:cubicBezTo>
                    <a:cubicBezTo>
                      <a:pt x="3358" y="4796"/>
                      <a:pt x="3409" y="4913"/>
                      <a:pt x="3292" y="4896"/>
                    </a:cubicBezTo>
                    <a:cubicBezTo>
                      <a:pt x="3292" y="4896"/>
                      <a:pt x="3275" y="4846"/>
                      <a:pt x="3292" y="4846"/>
                    </a:cubicBezTo>
                    <a:cubicBezTo>
                      <a:pt x="3308" y="4880"/>
                      <a:pt x="3325" y="4813"/>
                      <a:pt x="3342" y="4796"/>
                    </a:cubicBezTo>
                    <a:cubicBezTo>
                      <a:pt x="3342" y="4746"/>
                      <a:pt x="3292" y="4696"/>
                      <a:pt x="3342" y="4679"/>
                    </a:cubicBezTo>
                    <a:close/>
                    <a:moveTo>
                      <a:pt x="3125" y="4729"/>
                    </a:moveTo>
                    <a:cubicBezTo>
                      <a:pt x="3175" y="4729"/>
                      <a:pt x="3158" y="4779"/>
                      <a:pt x="3141" y="4796"/>
                    </a:cubicBezTo>
                    <a:cubicBezTo>
                      <a:pt x="3141" y="4779"/>
                      <a:pt x="3125" y="4763"/>
                      <a:pt x="3125" y="4729"/>
                    </a:cubicBezTo>
                    <a:close/>
                    <a:moveTo>
                      <a:pt x="3191" y="2156"/>
                    </a:moveTo>
                    <a:cubicBezTo>
                      <a:pt x="3208" y="2123"/>
                      <a:pt x="3241" y="2106"/>
                      <a:pt x="3225" y="2089"/>
                    </a:cubicBezTo>
                    <a:cubicBezTo>
                      <a:pt x="3275" y="2089"/>
                      <a:pt x="3225" y="2206"/>
                      <a:pt x="3191" y="2156"/>
                    </a:cubicBezTo>
                    <a:close/>
                    <a:moveTo>
                      <a:pt x="3175" y="2758"/>
                    </a:moveTo>
                    <a:cubicBezTo>
                      <a:pt x="3125" y="2774"/>
                      <a:pt x="3158" y="2841"/>
                      <a:pt x="3191" y="2825"/>
                    </a:cubicBezTo>
                    <a:cubicBezTo>
                      <a:pt x="3191" y="2791"/>
                      <a:pt x="3175" y="2774"/>
                      <a:pt x="3175" y="2758"/>
                    </a:cubicBezTo>
                    <a:close/>
                    <a:moveTo>
                      <a:pt x="2857" y="4362"/>
                    </a:moveTo>
                    <a:cubicBezTo>
                      <a:pt x="2891" y="4395"/>
                      <a:pt x="2891" y="4429"/>
                      <a:pt x="2907" y="4462"/>
                    </a:cubicBezTo>
                    <a:cubicBezTo>
                      <a:pt x="2874" y="4512"/>
                      <a:pt x="2857" y="4512"/>
                      <a:pt x="2874" y="4579"/>
                    </a:cubicBezTo>
                    <a:cubicBezTo>
                      <a:pt x="2857" y="4562"/>
                      <a:pt x="2824" y="4512"/>
                      <a:pt x="2790" y="4562"/>
                    </a:cubicBezTo>
                    <a:lnTo>
                      <a:pt x="2840" y="4562"/>
                    </a:lnTo>
                    <a:cubicBezTo>
                      <a:pt x="2840" y="4612"/>
                      <a:pt x="2840" y="4629"/>
                      <a:pt x="2840" y="4679"/>
                    </a:cubicBezTo>
                    <a:cubicBezTo>
                      <a:pt x="2790" y="4663"/>
                      <a:pt x="2774" y="4679"/>
                      <a:pt x="2724" y="4696"/>
                    </a:cubicBezTo>
                    <a:cubicBezTo>
                      <a:pt x="2707" y="4663"/>
                      <a:pt x="2690" y="4646"/>
                      <a:pt x="2673" y="4629"/>
                    </a:cubicBezTo>
                    <a:cubicBezTo>
                      <a:pt x="2724" y="4629"/>
                      <a:pt x="2757" y="4629"/>
                      <a:pt x="2707" y="4596"/>
                    </a:cubicBezTo>
                    <a:cubicBezTo>
                      <a:pt x="2724" y="4596"/>
                      <a:pt x="2757" y="4612"/>
                      <a:pt x="2757" y="4596"/>
                    </a:cubicBezTo>
                    <a:cubicBezTo>
                      <a:pt x="2757" y="4546"/>
                      <a:pt x="2757" y="4562"/>
                      <a:pt x="2757" y="4512"/>
                    </a:cubicBezTo>
                    <a:cubicBezTo>
                      <a:pt x="2824" y="4495"/>
                      <a:pt x="2790" y="4395"/>
                      <a:pt x="2857" y="4362"/>
                    </a:cubicBezTo>
                    <a:close/>
                    <a:moveTo>
                      <a:pt x="2774" y="4830"/>
                    </a:moveTo>
                    <a:cubicBezTo>
                      <a:pt x="2790" y="4846"/>
                      <a:pt x="2790" y="4896"/>
                      <a:pt x="2824" y="4896"/>
                    </a:cubicBezTo>
                    <a:cubicBezTo>
                      <a:pt x="2857" y="4896"/>
                      <a:pt x="2840" y="4863"/>
                      <a:pt x="2874" y="4863"/>
                    </a:cubicBezTo>
                    <a:cubicBezTo>
                      <a:pt x="2857" y="4830"/>
                      <a:pt x="2824" y="4813"/>
                      <a:pt x="2824" y="4763"/>
                    </a:cubicBezTo>
                    <a:lnTo>
                      <a:pt x="2790" y="4763"/>
                    </a:lnTo>
                    <a:cubicBezTo>
                      <a:pt x="2807" y="4813"/>
                      <a:pt x="2657" y="4779"/>
                      <a:pt x="2673" y="4846"/>
                    </a:cubicBezTo>
                    <a:cubicBezTo>
                      <a:pt x="2690" y="4846"/>
                      <a:pt x="2690" y="4830"/>
                      <a:pt x="2690" y="4830"/>
                    </a:cubicBezTo>
                    <a:cubicBezTo>
                      <a:pt x="2707" y="4830"/>
                      <a:pt x="2707" y="4846"/>
                      <a:pt x="2707" y="4863"/>
                    </a:cubicBezTo>
                    <a:cubicBezTo>
                      <a:pt x="2724" y="4830"/>
                      <a:pt x="2757" y="4863"/>
                      <a:pt x="2774" y="4830"/>
                    </a:cubicBezTo>
                    <a:close/>
                    <a:moveTo>
                      <a:pt x="652" y="4963"/>
                    </a:moveTo>
                    <a:lnTo>
                      <a:pt x="652" y="5013"/>
                    </a:lnTo>
                    <a:lnTo>
                      <a:pt x="618" y="5013"/>
                    </a:lnTo>
                    <a:cubicBezTo>
                      <a:pt x="635" y="4980"/>
                      <a:pt x="602" y="4980"/>
                      <a:pt x="618" y="4963"/>
                    </a:cubicBezTo>
                    <a:cubicBezTo>
                      <a:pt x="635" y="4947"/>
                      <a:pt x="635" y="4980"/>
                      <a:pt x="652" y="4963"/>
                    </a:cubicBezTo>
                    <a:close/>
                    <a:moveTo>
                      <a:pt x="869" y="5849"/>
                    </a:moveTo>
                    <a:cubicBezTo>
                      <a:pt x="869" y="5866"/>
                      <a:pt x="869" y="5882"/>
                      <a:pt x="869" y="5882"/>
                    </a:cubicBezTo>
                    <a:cubicBezTo>
                      <a:pt x="902" y="5916"/>
                      <a:pt x="852" y="6016"/>
                      <a:pt x="886" y="6083"/>
                    </a:cubicBezTo>
                    <a:cubicBezTo>
                      <a:pt x="835" y="6066"/>
                      <a:pt x="835" y="6099"/>
                      <a:pt x="869" y="6116"/>
                    </a:cubicBezTo>
                    <a:cubicBezTo>
                      <a:pt x="835" y="6116"/>
                      <a:pt x="819" y="6099"/>
                      <a:pt x="802" y="6083"/>
                    </a:cubicBezTo>
                    <a:cubicBezTo>
                      <a:pt x="819" y="6083"/>
                      <a:pt x="835" y="6066"/>
                      <a:pt x="819" y="6049"/>
                    </a:cubicBezTo>
                    <a:cubicBezTo>
                      <a:pt x="735" y="6016"/>
                      <a:pt x="652" y="5982"/>
                      <a:pt x="668" y="5866"/>
                    </a:cubicBezTo>
                    <a:cubicBezTo>
                      <a:pt x="652" y="5866"/>
                      <a:pt x="652" y="5866"/>
                      <a:pt x="652" y="5866"/>
                    </a:cubicBezTo>
                    <a:cubicBezTo>
                      <a:pt x="635" y="5832"/>
                      <a:pt x="685" y="5866"/>
                      <a:pt x="668" y="5832"/>
                    </a:cubicBezTo>
                    <a:lnTo>
                      <a:pt x="635" y="5832"/>
                    </a:lnTo>
                    <a:cubicBezTo>
                      <a:pt x="618" y="5765"/>
                      <a:pt x="668" y="5782"/>
                      <a:pt x="718" y="5765"/>
                    </a:cubicBezTo>
                    <a:cubicBezTo>
                      <a:pt x="718" y="5799"/>
                      <a:pt x="752" y="5799"/>
                      <a:pt x="785" y="5799"/>
                    </a:cubicBezTo>
                    <a:cubicBezTo>
                      <a:pt x="769" y="5782"/>
                      <a:pt x="785" y="5765"/>
                      <a:pt x="802" y="5749"/>
                    </a:cubicBezTo>
                    <a:cubicBezTo>
                      <a:pt x="835" y="5815"/>
                      <a:pt x="852" y="5715"/>
                      <a:pt x="886" y="5732"/>
                    </a:cubicBezTo>
                    <a:cubicBezTo>
                      <a:pt x="886" y="5749"/>
                      <a:pt x="919" y="5749"/>
                      <a:pt x="919" y="5765"/>
                    </a:cubicBezTo>
                    <a:cubicBezTo>
                      <a:pt x="936" y="5749"/>
                      <a:pt x="986" y="5749"/>
                      <a:pt x="986" y="5782"/>
                    </a:cubicBezTo>
                    <a:cubicBezTo>
                      <a:pt x="969" y="5765"/>
                      <a:pt x="936" y="5765"/>
                      <a:pt x="919" y="5799"/>
                    </a:cubicBezTo>
                    <a:cubicBezTo>
                      <a:pt x="919" y="5832"/>
                      <a:pt x="919" y="5866"/>
                      <a:pt x="952" y="5866"/>
                    </a:cubicBezTo>
                    <a:cubicBezTo>
                      <a:pt x="969" y="5866"/>
                      <a:pt x="1003" y="5849"/>
                      <a:pt x="986" y="5799"/>
                    </a:cubicBezTo>
                    <a:cubicBezTo>
                      <a:pt x="1036" y="5799"/>
                      <a:pt x="1003" y="5849"/>
                      <a:pt x="1053" y="5832"/>
                    </a:cubicBezTo>
                    <a:cubicBezTo>
                      <a:pt x="1086" y="5899"/>
                      <a:pt x="1036" y="5949"/>
                      <a:pt x="969" y="5949"/>
                    </a:cubicBezTo>
                    <a:cubicBezTo>
                      <a:pt x="952" y="5882"/>
                      <a:pt x="919" y="5866"/>
                      <a:pt x="869" y="5849"/>
                    </a:cubicBezTo>
                    <a:close/>
                    <a:moveTo>
                      <a:pt x="451" y="5916"/>
                    </a:moveTo>
                    <a:cubicBezTo>
                      <a:pt x="468" y="5949"/>
                      <a:pt x="501" y="5916"/>
                      <a:pt x="501" y="5949"/>
                    </a:cubicBezTo>
                    <a:cubicBezTo>
                      <a:pt x="501" y="5949"/>
                      <a:pt x="501" y="5916"/>
                      <a:pt x="518" y="5916"/>
                    </a:cubicBezTo>
                    <a:cubicBezTo>
                      <a:pt x="535" y="5932"/>
                      <a:pt x="535" y="5949"/>
                      <a:pt x="551" y="5949"/>
                    </a:cubicBezTo>
                    <a:cubicBezTo>
                      <a:pt x="551" y="5932"/>
                      <a:pt x="535" y="5932"/>
                      <a:pt x="535" y="5916"/>
                    </a:cubicBezTo>
                    <a:cubicBezTo>
                      <a:pt x="568" y="5916"/>
                      <a:pt x="585" y="5949"/>
                      <a:pt x="602" y="5966"/>
                    </a:cubicBezTo>
                    <a:cubicBezTo>
                      <a:pt x="568" y="5966"/>
                      <a:pt x="518" y="5999"/>
                      <a:pt x="468" y="5999"/>
                    </a:cubicBezTo>
                    <a:cubicBezTo>
                      <a:pt x="468" y="5966"/>
                      <a:pt x="418" y="5932"/>
                      <a:pt x="451" y="5916"/>
                    </a:cubicBezTo>
                    <a:close/>
                    <a:moveTo>
                      <a:pt x="1103" y="5331"/>
                    </a:moveTo>
                    <a:cubicBezTo>
                      <a:pt x="1086" y="5348"/>
                      <a:pt x="1053" y="5398"/>
                      <a:pt x="1036" y="5364"/>
                    </a:cubicBezTo>
                    <a:cubicBezTo>
                      <a:pt x="1053" y="5364"/>
                      <a:pt x="1053" y="5348"/>
                      <a:pt x="1053" y="5331"/>
                    </a:cubicBezTo>
                    <a:cubicBezTo>
                      <a:pt x="1069" y="5314"/>
                      <a:pt x="1086" y="5314"/>
                      <a:pt x="1103" y="5331"/>
                    </a:cubicBezTo>
                    <a:close/>
                    <a:moveTo>
                      <a:pt x="518" y="5297"/>
                    </a:moveTo>
                    <a:cubicBezTo>
                      <a:pt x="518" y="5314"/>
                      <a:pt x="535" y="5348"/>
                      <a:pt x="518" y="5331"/>
                    </a:cubicBezTo>
                    <a:cubicBezTo>
                      <a:pt x="518" y="5314"/>
                      <a:pt x="518" y="5314"/>
                      <a:pt x="501" y="5297"/>
                    </a:cubicBezTo>
                    <a:cubicBezTo>
                      <a:pt x="485" y="5314"/>
                      <a:pt x="501" y="5348"/>
                      <a:pt x="468" y="5331"/>
                    </a:cubicBezTo>
                    <a:cubicBezTo>
                      <a:pt x="485" y="5314"/>
                      <a:pt x="501" y="5297"/>
                      <a:pt x="518" y="5297"/>
                    </a:cubicBezTo>
                    <a:close/>
                    <a:moveTo>
                      <a:pt x="1721" y="2490"/>
                    </a:moveTo>
                    <a:cubicBezTo>
                      <a:pt x="1721" y="2490"/>
                      <a:pt x="1738" y="2507"/>
                      <a:pt x="1738" y="2524"/>
                    </a:cubicBezTo>
                    <a:cubicBezTo>
                      <a:pt x="1721" y="2524"/>
                      <a:pt x="1704" y="2557"/>
                      <a:pt x="1688" y="2524"/>
                    </a:cubicBezTo>
                    <a:cubicBezTo>
                      <a:pt x="1688" y="2507"/>
                      <a:pt x="1688" y="2474"/>
                      <a:pt x="1721" y="2490"/>
                    </a:cubicBezTo>
                    <a:close/>
                    <a:moveTo>
                      <a:pt x="1637" y="4078"/>
                    </a:moveTo>
                    <a:cubicBezTo>
                      <a:pt x="1671" y="4078"/>
                      <a:pt x="1671" y="4094"/>
                      <a:pt x="1688" y="4061"/>
                    </a:cubicBezTo>
                    <a:cubicBezTo>
                      <a:pt x="1688" y="4061"/>
                      <a:pt x="1688" y="4061"/>
                      <a:pt x="1688" y="4061"/>
                    </a:cubicBezTo>
                    <a:cubicBezTo>
                      <a:pt x="1688" y="4078"/>
                      <a:pt x="1704" y="4061"/>
                      <a:pt x="1721" y="4078"/>
                    </a:cubicBezTo>
                    <a:cubicBezTo>
                      <a:pt x="1688" y="4078"/>
                      <a:pt x="1688" y="4094"/>
                      <a:pt x="1688" y="4111"/>
                    </a:cubicBezTo>
                    <a:cubicBezTo>
                      <a:pt x="1688" y="4111"/>
                      <a:pt x="1688" y="4128"/>
                      <a:pt x="1688" y="4128"/>
                    </a:cubicBezTo>
                    <a:cubicBezTo>
                      <a:pt x="1671" y="4111"/>
                      <a:pt x="1671" y="4094"/>
                      <a:pt x="1637" y="4094"/>
                    </a:cubicBezTo>
                    <a:cubicBezTo>
                      <a:pt x="1654" y="4128"/>
                      <a:pt x="1688" y="4145"/>
                      <a:pt x="1671" y="4178"/>
                    </a:cubicBezTo>
                    <a:cubicBezTo>
                      <a:pt x="1654" y="4161"/>
                      <a:pt x="1621" y="4128"/>
                      <a:pt x="1621" y="4094"/>
                    </a:cubicBezTo>
                    <a:cubicBezTo>
                      <a:pt x="1621" y="4094"/>
                      <a:pt x="1637" y="4094"/>
                      <a:pt x="1637" y="4078"/>
                    </a:cubicBezTo>
                    <a:close/>
                    <a:moveTo>
                      <a:pt x="1721" y="3075"/>
                    </a:moveTo>
                    <a:cubicBezTo>
                      <a:pt x="1721" y="3109"/>
                      <a:pt x="1738" y="3109"/>
                      <a:pt x="1738" y="3142"/>
                    </a:cubicBezTo>
                    <a:cubicBezTo>
                      <a:pt x="1721" y="3142"/>
                      <a:pt x="1721" y="3142"/>
                      <a:pt x="1721" y="3159"/>
                    </a:cubicBezTo>
                    <a:cubicBezTo>
                      <a:pt x="1671" y="3125"/>
                      <a:pt x="1637" y="3125"/>
                      <a:pt x="1637" y="3092"/>
                    </a:cubicBezTo>
                    <a:cubicBezTo>
                      <a:pt x="1654" y="3109"/>
                      <a:pt x="1688" y="3058"/>
                      <a:pt x="1721" y="3075"/>
                    </a:cubicBezTo>
                    <a:close/>
                    <a:moveTo>
                      <a:pt x="1521" y="3192"/>
                    </a:moveTo>
                    <a:cubicBezTo>
                      <a:pt x="1554" y="3209"/>
                      <a:pt x="1554" y="3242"/>
                      <a:pt x="1571" y="3259"/>
                    </a:cubicBezTo>
                    <a:cubicBezTo>
                      <a:pt x="1521" y="3276"/>
                      <a:pt x="1521" y="3209"/>
                      <a:pt x="1521" y="3192"/>
                    </a:cubicBezTo>
                    <a:close/>
                    <a:moveTo>
                      <a:pt x="1721" y="3627"/>
                    </a:moveTo>
                    <a:cubicBezTo>
                      <a:pt x="1704" y="3576"/>
                      <a:pt x="1721" y="3660"/>
                      <a:pt x="1688" y="3643"/>
                    </a:cubicBezTo>
                    <a:cubicBezTo>
                      <a:pt x="1671" y="3593"/>
                      <a:pt x="1721" y="3593"/>
                      <a:pt x="1721" y="3576"/>
                    </a:cubicBezTo>
                    <a:cubicBezTo>
                      <a:pt x="1704" y="3610"/>
                      <a:pt x="1754" y="3610"/>
                      <a:pt x="1721" y="3627"/>
                    </a:cubicBezTo>
                    <a:close/>
                    <a:moveTo>
                      <a:pt x="1420" y="4462"/>
                    </a:moveTo>
                    <a:cubicBezTo>
                      <a:pt x="1454" y="4412"/>
                      <a:pt x="1470" y="4362"/>
                      <a:pt x="1420" y="4328"/>
                    </a:cubicBezTo>
                    <a:cubicBezTo>
                      <a:pt x="1420" y="4312"/>
                      <a:pt x="1337" y="4479"/>
                      <a:pt x="1437" y="4479"/>
                    </a:cubicBezTo>
                    <a:cubicBezTo>
                      <a:pt x="1437" y="4462"/>
                      <a:pt x="1420" y="4479"/>
                      <a:pt x="1420" y="4462"/>
                    </a:cubicBezTo>
                    <a:close/>
                    <a:moveTo>
                      <a:pt x="1688" y="3777"/>
                    </a:moveTo>
                    <a:cubicBezTo>
                      <a:pt x="1721" y="3760"/>
                      <a:pt x="1721" y="3744"/>
                      <a:pt x="1754" y="3727"/>
                    </a:cubicBezTo>
                    <a:cubicBezTo>
                      <a:pt x="1738" y="3693"/>
                      <a:pt x="1721" y="3643"/>
                      <a:pt x="1671" y="3660"/>
                    </a:cubicBezTo>
                    <a:cubicBezTo>
                      <a:pt x="1671" y="3677"/>
                      <a:pt x="1654" y="3677"/>
                      <a:pt x="1671" y="3710"/>
                    </a:cubicBezTo>
                    <a:cubicBezTo>
                      <a:pt x="1704" y="3710"/>
                      <a:pt x="1704" y="3744"/>
                      <a:pt x="1688" y="3777"/>
                    </a:cubicBezTo>
                    <a:close/>
                    <a:moveTo>
                      <a:pt x="418" y="5414"/>
                    </a:moveTo>
                    <a:cubicBezTo>
                      <a:pt x="434" y="5398"/>
                      <a:pt x="434" y="5381"/>
                      <a:pt x="468" y="5398"/>
                    </a:cubicBezTo>
                    <a:cubicBezTo>
                      <a:pt x="485" y="5348"/>
                      <a:pt x="418" y="5381"/>
                      <a:pt x="418" y="5348"/>
                    </a:cubicBezTo>
                    <a:cubicBezTo>
                      <a:pt x="384" y="5364"/>
                      <a:pt x="418" y="5398"/>
                      <a:pt x="418" y="5414"/>
                    </a:cubicBezTo>
                    <a:close/>
                    <a:moveTo>
                      <a:pt x="1805" y="3259"/>
                    </a:moveTo>
                    <a:cubicBezTo>
                      <a:pt x="1821" y="3292"/>
                      <a:pt x="1838" y="3343"/>
                      <a:pt x="1805" y="3359"/>
                    </a:cubicBezTo>
                    <a:cubicBezTo>
                      <a:pt x="1788" y="3326"/>
                      <a:pt x="1754" y="3326"/>
                      <a:pt x="1738" y="3276"/>
                    </a:cubicBezTo>
                    <a:cubicBezTo>
                      <a:pt x="1805" y="3276"/>
                      <a:pt x="1771" y="3309"/>
                      <a:pt x="1805" y="3259"/>
                    </a:cubicBezTo>
                    <a:close/>
                    <a:moveTo>
                      <a:pt x="652" y="4345"/>
                    </a:moveTo>
                    <a:cubicBezTo>
                      <a:pt x="652" y="4312"/>
                      <a:pt x="618" y="4295"/>
                      <a:pt x="568" y="4295"/>
                    </a:cubicBezTo>
                    <a:cubicBezTo>
                      <a:pt x="568" y="4312"/>
                      <a:pt x="602" y="4345"/>
                      <a:pt x="602" y="4312"/>
                    </a:cubicBezTo>
                    <a:cubicBezTo>
                      <a:pt x="635" y="4328"/>
                      <a:pt x="585" y="4328"/>
                      <a:pt x="585" y="4362"/>
                    </a:cubicBezTo>
                    <a:cubicBezTo>
                      <a:pt x="602" y="4345"/>
                      <a:pt x="602" y="4328"/>
                      <a:pt x="635" y="4328"/>
                    </a:cubicBezTo>
                    <a:cubicBezTo>
                      <a:pt x="635" y="4345"/>
                      <a:pt x="635" y="4345"/>
                      <a:pt x="618" y="4345"/>
                    </a:cubicBezTo>
                    <a:cubicBezTo>
                      <a:pt x="618" y="4378"/>
                      <a:pt x="635" y="4328"/>
                      <a:pt x="652" y="4345"/>
                    </a:cubicBezTo>
                    <a:close/>
                    <a:moveTo>
                      <a:pt x="585" y="5682"/>
                    </a:moveTo>
                    <a:cubicBezTo>
                      <a:pt x="568" y="5698"/>
                      <a:pt x="568" y="5799"/>
                      <a:pt x="535" y="5765"/>
                    </a:cubicBezTo>
                    <a:cubicBezTo>
                      <a:pt x="568" y="5732"/>
                      <a:pt x="535" y="5749"/>
                      <a:pt x="518" y="5732"/>
                    </a:cubicBezTo>
                    <a:cubicBezTo>
                      <a:pt x="501" y="5665"/>
                      <a:pt x="568" y="5665"/>
                      <a:pt x="585" y="5682"/>
                    </a:cubicBezTo>
                    <a:close/>
                    <a:moveTo>
                      <a:pt x="501" y="4713"/>
                    </a:moveTo>
                    <a:cubicBezTo>
                      <a:pt x="501" y="4663"/>
                      <a:pt x="468" y="4729"/>
                      <a:pt x="468" y="4729"/>
                    </a:cubicBezTo>
                    <a:cubicBezTo>
                      <a:pt x="451" y="4713"/>
                      <a:pt x="468" y="4696"/>
                      <a:pt x="485" y="4679"/>
                    </a:cubicBezTo>
                    <a:cubicBezTo>
                      <a:pt x="468" y="4679"/>
                      <a:pt x="468" y="4679"/>
                      <a:pt x="468" y="4663"/>
                    </a:cubicBezTo>
                    <a:cubicBezTo>
                      <a:pt x="451" y="4663"/>
                      <a:pt x="434" y="4679"/>
                      <a:pt x="418" y="4679"/>
                    </a:cubicBezTo>
                    <a:cubicBezTo>
                      <a:pt x="434" y="4629"/>
                      <a:pt x="468" y="4629"/>
                      <a:pt x="468" y="4579"/>
                    </a:cubicBezTo>
                    <a:cubicBezTo>
                      <a:pt x="535" y="4612"/>
                      <a:pt x="501" y="4612"/>
                      <a:pt x="501" y="4646"/>
                    </a:cubicBezTo>
                    <a:cubicBezTo>
                      <a:pt x="518" y="4646"/>
                      <a:pt x="535" y="4713"/>
                      <a:pt x="501" y="4713"/>
                    </a:cubicBezTo>
                    <a:close/>
                    <a:moveTo>
                      <a:pt x="2740" y="4479"/>
                    </a:moveTo>
                    <a:cubicBezTo>
                      <a:pt x="2774" y="4462"/>
                      <a:pt x="2740" y="4429"/>
                      <a:pt x="2724" y="4395"/>
                    </a:cubicBezTo>
                    <a:cubicBezTo>
                      <a:pt x="2707" y="4412"/>
                      <a:pt x="2740" y="4462"/>
                      <a:pt x="2740" y="4479"/>
                    </a:cubicBezTo>
                    <a:close/>
                    <a:moveTo>
                      <a:pt x="4461" y="5749"/>
                    </a:moveTo>
                    <a:cubicBezTo>
                      <a:pt x="4528" y="5765"/>
                      <a:pt x="4578" y="5815"/>
                      <a:pt x="4595" y="5749"/>
                    </a:cubicBezTo>
                    <a:cubicBezTo>
                      <a:pt x="4578" y="5732"/>
                      <a:pt x="4545" y="5715"/>
                      <a:pt x="4545" y="5698"/>
                    </a:cubicBezTo>
                    <a:cubicBezTo>
                      <a:pt x="4561" y="5698"/>
                      <a:pt x="4528" y="5682"/>
                      <a:pt x="4545" y="5665"/>
                    </a:cubicBezTo>
                    <a:lnTo>
                      <a:pt x="4578" y="5665"/>
                    </a:lnTo>
                    <a:cubicBezTo>
                      <a:pt x="4578" y="5682"/>
                      <a:pt x="4578" y="5698"/>
                      <a:pt x="4561" y="5698"/>
                    </a:cubicBezTo>
                    <a:cubicBezTo>
                      <a:pt x="4578" y="5698"/>
                      <a:pt x="4595" y="5732"/>
                      <a:pt x="4612" y="5698"/>
                    </a:cubicBezTo>
                    <a:cubicBezTo>
                      <a:pt x="4595" y="5682"/>
                      <a:pt x="4578" y="5665"/>
                      <a:pt x="4561" y="5632"/>
                    </a:cubicBezTo>
                    <a:cubicBezTo>
                      <a:pt x="4595" y="5632"/>
                      <a:pt x="4578" y="5581"/>
                      <a:pt x="4612" y="5581"/>
                    </a:cubicBezTo>
                    <a:cubicBezTo>
                      <a:pt x="4645" y="5648"/>
                      <a:pt x="4678" y="5698"/>
                      <a:pt x="4695" y="5765"/>
                    </a:cubicBezTo>
                    <a:cubicBezTo>
                      <a:pt x="4695" y="5782"/>
                      <a:pt x="4662" y="5782"/>
                      <a:pt x="4662" y="5799"/>
                    </a:cubicBezTo>
                    <a:cubicBezTo>
                      <a:pt x="4695" y="5849"/>
                      <a:pt x="4612" y="5932"/>
                      <a:pt x="4662" y="5966"/>
                    </a:cubicBezTo>
                    <a:cubicBezTo>
                      <a:pt x="4645" y="5966"/>
                      <a:pt x="4628" y="5966"/>
                      <a:pt x="4628" y="5966"/>
                    </a:cubicBezTo>
                    <a:cubicBezTo>
                      <a:pt x="4612" y="5932"/>
                      <a:pt x="4645" y="5932"/>
                      <a:pt x="4645" y="5899"/>
                    </a:cubicBezTo>
                    <a:cubicBezTo>
                      <a:pt x="4595" y="5916"/>
                      <a:pt x="4595" y="5882"/>
                      <a:pt x="4528" y="5899"/>
                    </a:cubicBezTo>
                    <a:cubicBezTo>
                      <a:pt x="4511" y="5866"/>
                      <a:pt x="4561" y="5882"/>
                      <a:pt x="4561" y="5849"/>
                    </a:cubicBezTo>
                    <a:cubicBezTo>
                      <a:pt x="4545" y="5849"/>
                      <a:pt x="4528" y="5849"/>
                      <a:pt x="4528" y="5832"/>
                    </a:cubicBezTo>
                    <a:cubicBezTo>
                      <a:pt x="4478" y="5932"/>
                      <a:pt x="4445" y="5799"/>
                      <a:pt x="4461" y="5749"/>
                    </a:cubicBezTo>
                    <a:close/>
                    <a:moveTo>
                      <a:pt x="5581" y="5732"/>
                    </a:moveTo>
                    <a:cubicBezTo>
                      <a:pt x="5597" y="5765"/>
                      <a:pt x="5597" y="5698"/>
                      <a:pt x="5614" y="5698"/>
                    </a:cubicBezTo>
                    <a:cubicBezTo>
                      <a:pt x="5614" y="5749"/>
                      <a:pt x="5681" y="5765"/>
                      <a:pt x="5648" y="5799"/>
                    </a:cubicBezTo>
                    <a:cubicBezTo>
                      <a:pt x="5631" y="5782"/>
                      <a:pt x="5564" y="5749"/>
                      <a:pt x="5581" y="5732"/>
                    </a:cubicBezTo>
                    <a:close/>
                    <a:moveTo>
                      <a:pt x="5698" y="5030"/>
                    </a:moveTo>
                    <a:cubicBezTo>
                      <a:pt x="5664" y="5030"/>
                      <a:pt x="5664" y="4997"/>
                      <a:pt x="5648" y="4997"/>
                    </a:cubicBezTo>
                    <a:cubicBezTo>
                      <a:pt x="5648" y="4963"/>
                      <a:pt x="5681" y="4963"/>
                      <a:pt x="5698" y="4930"/>
                    </a:cubicBezTo>
                    <a:cubicBezTo>
                      <a:pt x="5698" y="4980"/>
                      <a:pt x="5714" y="4980"/>
                      <a:pt x="5698" y="5030"/>
                    </a:cubicBezTo>
                    <a:close/>
                    <a:moveTo>
                      <a:pt x="5781" y="5231"/>
                    </a:moveTo>
                    <a:cubicBezTo>
                      <a:pt x="5748" y="5231"/>
                      <a:pt x="5748" y="5214"/>
                      <a:pt x="5731" y="5197"/>
                    </a:cubicBezTo>
                    <a:cubicBezTo>
                      <a:pt x="5781" y="5214"/>
                      <a:pt x="5748" y="5197"/>
                      <a:pt x="5764" y="5180"/>
                    </a:cubicBezTo>
                    <a:cubicBezTo>
                      <a:pt x="5764" y="5180"/>
                      <a:pt x="5764" y="5197"/>
                      <a:pt x="5781" y="5197"/>
                    </a:cubicBezTo>
                    <a:cubicBezTo>
                      <a:pt x="5781" y="5180"/>
                      <a:pt x="5781" y="5164"/>
                      <a:pt x="5781" y="5164"/>
                    </a:cubicBezTo>
                    <a:cubicBezTo>
                      <a:pt x="5798" y="5197"/>
                      <a:pt x="5764" y="5197"/>
                      <a:pt x="5781" y="5231"/>
                    </a:cubicBezTo>
                    <a:close/>
                    <a:moveTo>
                      <a:pt x="5815" y="1204"/>
                    </a:moveTo>
                    <a:cubicBezTo>
                      <a:pt x="5831" y="1170"/>
                      <a:pt x="5815" y="1170"/>
                      <a:pt x="5831" y="1154"/>
                    </a:cubicBezTo>
                    <a:cubicBezTo>
                      <a:pt x="5831" y="1170"/>
                      <a:pt x="5865" y="1154"/>
                      <a:pt x="5881" y="1170"/>
                    </a:cubicBezTo>
                    <a:cubicBezTo>
                      <a:pt x="5881" y="1204"/>
                      <a:pt x="5865" y="1187"/>
                      <a:pt x="5881" y="1221"/>
                    </a:cubicBezTo>
                    <a:cubicBezTo>
                      <a:pt x="5831" y="1204"/>
                      <a:pt x="5831" y="1204"/>
                      <a:pt x="5815" y="1204"/>
                    </a:cubicBezTo>
                    <a:close/>
                    <a:moveTo>
                      <a:pt x="5932" y="1555"/>
                    </a:moveTo>
                    <a:cubicBezTo>
                      <a:pt x="5915" y="1622"/>
                      <a:pt x="5881" y="1571"/>
                      <a:pt x="5865" y="1555"/>
                    </a:cubicBezTo>
                    <a:cubicBezTo>
                      <a:pt x="5881" y="1555"/>
                      <a:pt x="5898" y="1571"/>
                      <a:pt x="5932" y="1555"/>
                    </a:cubicBezTo>
                    <a:close/>
                    <a:moveTo>
                      <a:pt x="4561" y="6033"/>
                    </a:moveTo>
                    <a:cubicBezTo>
                      <a:pt x="4561" y="6049"/>
                      <a:pt x="4578" y="6099"/>
                      <a:pt x="4561" y="6099"/>
                    </a:cubicBezTo>
                    <a:cubicBezTo>
                      <a:pt x="4545" y="6083"/>
                      <a:pt x="4528" y="6049"/>
                      <a:pt x="4561" y="6033"/>
                    </a:cubicBezTo>
                    <a:close/>
                    <a:moveTo>
                      <a:pt x="4378" y="485"/>
                    </a:moveTo>
                    <a:cubicBezTo>
                      <a:pt x="4344" y="535"/>
                      <a:pt x="4277" y="485"/>
                      <a:pt x="4227" y="519"/>
                    </a:cubicBezTo>
                    <a:cubicBezTo>
                      <a:pt x="4211" y="502"/>
                      <a:pt x="4194" y="469"/>
                      <a:pt x="4211" y="452"/>
                    </a:cubicBezTo>
                    <a:cubicBezTo>
                      <a:pt x="4261" y="435"/>
                      <a:pt x="4244" y="502"/>
                      <a:pt x="4277" y="502"/>
                    </a:cubicBezTo>
                    <a:cubicBezTo>
                      <a:pt x="4261" y="402"/>
                      <a:pt x="4361" y="435"/>
                      <a:pt x="4361" y="352"/>
                    </a:cubicBezTo>
                    <a:cubicBezTo>
                      <a:pt x="4394" y="335"/>
                      <a:pt x="4378" y="385"/>
                      <a:pt x="4428" y="368"/>
                    </a:cubicBezTo>
                    <a:cubicBezTo>
                      <a:pt x="4445" y="452"/>
                      <a:pt x="4344" y="419"/>
                      <a:pt x="4378" y="485"/>
                    </a:cubicBezTo>
                    <a:close/>
                    <a:moveTo>
                      <a:pt x="4628" y="6083"/>
                    </a:moveTo>
                    <a:cubicBezTo>
                      <a:pt x="4595" y="6083"/>
                      <a:pt x="4595" y="6049"/>
                      <a:pt x="4578" y="6016"/>
                    </a:cubicBezTo>
                    <a:cubicBezTo>
                      <a:pt x="4595" y="5999"/>
                      <a:pt x="4612" y="5982"/>
                      <a:pt x="4645" y="5982"/>
                    </a:cubicBezTo>
                    <a:cubicBezTo>
                      <a:pt x="4645" y="6016"/>
                      <a:pt x="4628" y="6033"/>
                      <a:pt x="4645" y="6049"/>
                    </a:cubicBezTo>
                    <a:cubicBezTo>
                      <a:pt x="4628" y="6049"/>
                      <a:pt x="4628" y="6066"/>
                      <a:pt x="4628" y="6083"/>
                    </a:cubicBezTo>
                    <a:close/>
                    <a:moveTo>
                      <a:pt x="5029" y="5966"/>
                    </a:moveTo>
                    <a:cubicBezTo>
                      <a:pt x="5029" y="6033"/>
                      <a:pt x="5063" y="5949"/>
                      <a:pt x="5079" y="5982"/>
                    </a:cubicBezTo>
                    <a:cubicBezTo>
                      <a:pt x="5079" y="6016"/>
                      <a:pt x="5079" y="6033"/>
                      <a:pt x="5063" y="6033"/>
                    </a:cubicBezTo>
                    <a:cubicBezTo>
                      <a:pt x="5046" y="6049"/>
                      <a:pt x="5046" y="6033"/>
                      <a:pt x="5029" y="6033"/>
                    </a:cubicBezTo>
                    <a:cubicBezTo>
                      <a:pt x="5046" y="5999"/>
                      <a:pt x="4996" y="5966"/>
                      <a:pt x="5029" y="5966"/>
                    </a:cubicBezTo>
                    <a:close/>
                    <a:moveTo>
                      <a:pt x="969" y="2758"/>
                    </a:moveTo>
                    <a:cubicBezTo>
                      <a:pt x="986" y="2791"/>
                      <a:pt x="986" y="2841"/>
                      <a:pt x="936" y="2841"/>
                    </a:cubicBezTo>
                    <a:cubicBezTo>
                      <a:pt x="919" y="2808"/>
                      <a:pt x="919" y="2758"/>
                      <a:pt x="969" y="2758"/>
                    </a:cubicBezTo>
                    <a:close/>
                    <a:moveTo>
                      <a:pt x="12298" y="2039"/>
                    </a:moveTo>
                    <a:cubicBezTo>
                      <a:pt x="12281" y="2056"/>
                      <a:pt x="12298" y="2106"/>
                      <a:pt x="12264" y="2106"/>
                    </a:cubicBezTo>
                    <a:cubicBezTo>
                      <a:pt x="12214" y="2089"/>
                      <a:pt x="12181" y="1989"/>
                      <a:pt x="12231" y="1939"/>
                    </a:cubicBezTo>
                    <a:cubicBezTo>
                      <a:pt x="12164" y="1956"/>
                      <a:pt x="12231" y="1922"/>
                      <a:pt x="12181" y="1922"/>
                    </a:cubicBezTo>
                    <a:cubicBezTo>
                      <a:pt x="12197" y="1872"/>
                      <a:pt x="12164" y="1822"/>
                      <a:pt x="12197" y="1789"/>
                    </a:cubicBezTo>
                    <a:cubicBezTo>
                      <a:pt x="12197" y="1822"/>
                      <a:pt x="12264" y="1789"/>
                      <a:pt x="12264" y="1805"/>
                    </a:cubicBezTo>
                    <a:cubicBezTo>
                      <a:pt x="12281" y="1839"/>
                      <a:pt x="12364" y="1956"/>
                      <a:pt x="12314" y="2056"/>
                    </a:cubicBezTo>
                    <a:cubicBezTo>
                      <a:pt x="12298" y="2056"/>
                      <a:pt x="12298" y="2039"/>
                      <a:pt x="12298" y="2039"/>
                    </a:cubicBezTo>
                    <a:close/>
                    <a:moveTo>
                      <a:pt x="12298" y="2190"/>
                    </a:moveTo>
                    <a:cubicBezTo>
                      <a:pt x="12298" y="2156"/>
                      <a:pt x="12331" y="2173"/>
                      <a:pt x="12348" y="2156"/>
                    </a:cubicBezTo>
                    <a:cubicBezTo>
                      <a:pt x="12348" y="2206"/>
                      <a:pt x="12348" y="2206"/>
                      <a:pt x="12298" y="2190"/>
                    </a:cubicBezTo>
                    <a:close/>
                    <a:moveTo>
                      <a:pt x="12231" y="1638"/>
                    </a:moveTo>
                    <a:cubicBezTo>
                      <a:pt x="12214" y="1605"/>
                      <a:pt x="12181" y="1638"/>
                      <a:pt x="12147" y="1622"/>
                    </a:cubicBezTo>
                    <a:cubicBezTo>
                      <a:pt x="12147" y="1588"/>
                      <a:pt x="12147" y="1571"/>
                      <a:pt x="12130" y="1571"/>
                    </a:cubicBezTo>
                    <a:cubicBezTo>
                      <a:pt x="12164" y="1605"/>
                      <a:pt x="12231" y="1555"/>
                      <a:pt x="12231" y="1638"/>
                    </a:cubicBezTo>
                    <a:close/>
                    <a:moveTo>
                      <a:pt x="12181" y="1638"/>
                    </a:moveTo>
                    <a:cubicBezTo>
                      <a:pt x="12164" y="1722"/>
                      <a:pt x="12214" y="1688"/>
                      <a:pt x="12181" y="1755"/>
                    </a:cubicBezTo>
                    <a:cubicBezTo>
                      <a:pt x="12214" y="1739"/>
                      <a:pt x="12214" y="1739"/>
                      <a:pt x="12247" y="1739"/>
                    </a:cubicBezTo>
                    <a:cubicBezTo>
                      <a:pt x="12214" y="1705"/>
                      <a:pt x="12214" y="1688"/>
                      <a:pt x="12247" y="1655"/>
                    </a:cubicBezTo>
                    <a:cubicBezTo>
                      <a:pt x="12231" y="1638"/>
                      <a:pt x="12214" y="1688"/>
                      <a:pt x="12181" y="1638"/>
                    </a:cubicBezTo>
                    <a:close/>
                    <a:moveTo>
                      <a:pt x="12197" y="1521"/>
                    </a:moveTo>
                    <a:cubicBezTo>
                      <a:pt x="12197" y="1521"/>
                      <a:pt x="12164" y="1521"/>
                      <a:pt x="12164" y="1505"/>
                    </a:cubicBezTo>
                    <a:cubicBezTo>
                      <a:pt x="12147" y="1521"/>
                      <a:pt x="12147" y="1538"/>
                      <a:pt x="12164" y="1555"/>
                    </a:cubicBezTo>
                    <a:cubicBezTo>
                      <a:pt x="12197" y="1571"/>
                      <a:pt x="12197" y="1538"/>
                      <a:pt x="12197" y="1521"/>
                    </a:cubicBezTo>
                    <a:close/>
                    <a:moveTo>
                      <a:pt x="11813" y="1672"/>
                    </a:moveTo>
                    <a:cubicBezTo>
                      <a:pt x="11796" y="1655"/>
                      <a:pt x="11796" y="1655"/>
                      <a:pt x="11780" y="1655"/>
                    </a:cubicBezTo>
                    <a:cubicBezTo>
                      <a:pt x="11780" y="1622"/>
                      <a:pt x="11813" y="1588"/>
                      <a:pt x="11813" y="1622"/>
                    </a:cubicBezTo>
                    <a:cubicBezTo>
                      <a:pt x="11796" y="1605"/>
                      <a:pt x="11846" y="1655"/>
                      <a:pt x="11813" y="1672"/>
                    </a:cubicBezTo>
                    <a:close/>
                    <a:moveTo>
                      <a:pt x="852" y="1271"/>
                    </a:moveTo>
                    <a:cubicBezTo>
                      <a:pt x="852" y="1254"/>
                      <a:pt x="819" y="1254"/>
                      <a:pt x="819" y="1221"/>
                    </a:cubicBezTo>
                    <a:cubicBezTo>
                      <a:pt x="835" y="1237"/>
                      <a:pt x="869" y="1204"/>
                      <a:pt x="869" y="1221"/>
                    </a:cubicBezTo>
                    <a:cubicBezTo>
                      <a:pt x="819" y="1221"/>
                      <a:pt x="886" y="1287"/>
                      <a:pt x="852" y="1271"/>
                    </a:cubicBezTo>
                    <a:close/>
                    <a:moveTo>
                      <a:pt x="785" y="1488"/>
                    </a:moveTo>
                    <a:lnTo>
                      <a:pt x="735" y="1488"/>
                    </a:lnTo>
                    <a:cubicBezTo>
                      <a:pt x="718" y="1454"/>
                      <a:pt x="802" y="1454"/>
                      <a:pt x="785" y="1488"/>
                    </a:cubicBezTo>
                    <a:close/>
                    <a:moveTo>
                      <a:pt x="468" y="1822"/>
                    </a:moveTo>
                    <a:cubicBezTo>
                      <a:pt x="434" y="1805"/>
                      <a:pt x="434" y="1822"/>
                      <a:pt x="418" y="1822"/>
                    </a:cubicBezTo>
                    <a:cubicBezTo>
                      <a:pt x="418" y="1872"/>
                      <a:pt x="451" y="1822"/>
                      <a:pt x="451" y="1855"/>
                    </a:cubicBezTo>
                    <a:cubicBezTo>
                      <a:pt x="468" y="1839"/>
                      <a:pt x="468" y="1822"/>
                      <a:pt x="468" y="1822"/>
                    </a:cubicBezTo>
                    <a:close/>
                    <a:moveTo>
                      <a:pt x="518" y="1338"/>
                    </a:moveTo>
                    <a:cubicBezTo>
                      <a:pt x="518" y="1421"/>
                      <a:pt x="468" y="1321"/>
                      <a:pt x="451" y="1304"/>
                    </a:cubicBezTo>
                    <a:cubicBezTo>
                      <a:pt x="434" y="1304"/>
                      <a:pt x="451" y="1338"/>
                      <a:pt x="434" y="1338"/>
                    </a:cubicBezTo>
                    <a:cubicBezTo>
                      <a:pt x="434" y="1287"/>
                      <a:pt x="384" y="1254"/>
                      <a:pt x="401" y="1237"/>
                    </a:cubicBezTo>
                    <a:cubicBezTo>
                      <a:pt x="418" y="1254"/>
                      <a:pt x="485" y="1237"/>
                      <a:pt x="501" y="1221"/>
                    </a:cubicBezTo>
                    <a:cubicBezTo>
                      <a:pt x="535" y="1237"/>
                      <a:pt x="535" y="1237"/>
                      <a:pt x="585" y="1254"/>
                    </a:cubicBezTo>
                    <a:cubicBezTo>
                      <a:pt x="585" y="1338"/>
                      <a:pt x="518" y="1321"/>
                      <a:pt x="485" y="1338"/>
                    </a:cubicBezTo>
                    <a:cubicBezTo>
                      <a:pt x="501" y="1354"/>
                      <a:pt x="501" y="1354"/>
                      <a:pt x="518" y="1338"/>
                    </a:cubicBezTo>
                    <a:close/>
                    <a:moveTo>
                      <a:pt x="401" y="2557"/>
                    </a:moveTo>
                    <a:cubicBezTo>
                      <a:pt x="384" y="2507"/>
                      <a:pt x="384" y="2524"/>
                      <a:pt x="334" y="2524"/>
                    </a:cubicBezTo>
                    <a:cubicBezTo>
                      <a:pt x="334" y="2490"/>
                      <a:pt x="351" y="2490"/>
                      <a:pt x="334" y="2474"/>
                    </a:cubicBezTo>
                    <a:cubicBezTo>
                      <a:pt x="301" y="2457"/>
                      <a:pt x="334" y="2524"/>
                      <a:pt x="334" y="2557"/>
                    </a:cubicBezTo>
                    <a:cubicBezTo>
                      <a:pt x="334" y="2524"/>
                      <a:pt x="384" y="2541"/>
                      <a:pt x="384" y="2574"/>
                    </a:cubicBezTo>
                    <a:cubicBezTo>
                      <a:pt x="384" y="2607"/>
                      <a:pt x="368" y="2641"/>
                      <a:pt x="368" y="2657"/>
                    </a:cubicBezTo>
                    <a:cubicBezTo>
                      <a:pt x="384" y="2691"/>
                      <a:pt x="384" y="2624"/>
                      <a:pt x="401" y="2641"/>
                    </a:cubicBezTo>
                    <a:cubicBezTo>
                      <a:pt x="418" y="2641"/>
                      <a:pt x="401" y="2674"/>
                      <a:pt x="451" y="2691"/>
                    </a:cubicBezTo>
                    <a:cubicBezTo>
                      <a:pt x="401" y="2758"/>
                      <a:pt x="485" y="2774"/>
                      <a:pt x="535" y="2791"/>
                    </a:cubicBezTo>
                    <a:cubicBezTo>
                      <a:pt x="535" y="2758"/>
                      <a:pt x="551" y="2724"/>
                      <a:pt x="568" y="2708"/>
                    </a:cubicBezTo>
                    <a:cubicBezTo>
                      <a:pt x="535" y="2657"/>
                      <a:pt x="535" y="2624"/>
                      <a:pt x="518" y="2557"/>
                    </a:cubicBezTo>
                    <a:cubicBezTo>
                      <a:pt x="468" y="2557"/>
                      <a:pt x="418" y="2507"/>
                      <a:pt x="401" y="2557"/>
                    </a:cubicBezTo>
                    <a:close/>
                    <a:moveTo>
                      <a:pt x="1053" y="469"/>
                    </a:moveTo>
                    <a:cubicBezTo>
                      <a:pt x="1069" y="435"/>
                      <a:pt x="1069" y="419"/>
                      <a:pt x="1086" y="419"/>
                    </a:cubicBezTo>
                    <a:cubicBezTo>
                      <a:pt x="1086" y="419"/>
                      <a:pt x="1086" y="435"/>
                      <a:pt x="1103" y="452"/>
                    </a:cubicBezTo>
                    <a:cubicBezTo>
                      <a:pt x="1069" y="435"/>
                      <a:pt x="1086" y="485"/>
                      <a:pt x="1053" y="469"/>
                    </a:cubicBezTo>
                    <a:close/>
                    <a:moveTo>
                      <a:pt x="2122" y="586"/>
                    </a:moveTo>
                    <a:cubicBezTo>
                      <a:pt x="2122" y="569"/>
                      <a:pt x="2055" y="552"/>
                      <a:pt x="2105" y="552"/>
                    </a:cubicBezTo>
                    <a:cubicBezTo>
                      <a:pt x="2105" y="535"/>
                      <a:pt x="2072" y="535"/>
                      <a:pt x="2072" y="535"/>
                    </a:cubicBezTo>
                    <a:cubicBezTo>
                      <a:pt x="2072" y="535"/>
                      <a:pt x="2072" y="552"/>
                      <a:pt x="2072" y="569"/>
                    </a:cubicBezTo>
                    <a:cubicBezTo>
                      <a:pt x="2072" y="586"/>
                      <a:pt x="2038" y="569"/>
                      <a:pt x="2055" y="619"/>
                    </a:cubicBezTo>
                    <a:cubicBezTo>
                      <a:pt x="2072" y="602"/>
                      <a:pt x="2089" y="602"/>
                      <a:pt x="2122" y="586"/>
                    </a:cubicBezTo>
                    <a:close/>
                    <a:moveTo>
                      <a:pt x="12531" y="2490"/>
                    </a:moveTo>
                    <a:cubicBezTo>
                      <a:pt x="12498" y="2507"/>
                      <a:pt x="12481" y="2474"/>
                      <a:pt x="12465" y="2457"/>
                    </a:cubicBezTo>
                    <a:cubicBezTo>
                      <a:pt x="12498" y="2440"/>
                      <a:pt x="12531" y="2457"/>
                      <a:pt x="12531" y="2490"/>
                    </a:cubicBezTo>
                    <a:close/>
                    <a:moveTo>
                      <a:pt x="12481" y="2056"/>
                    </a:moveTo>
                    <a:cubicBezTo>
                      <a:pt x="12515" y="2056"/>
                      <a:pt x="12515" y="2056"/>
                      <a:pt x="12548" y="2056"/>
                    </a:cubicBezTo>
                    <a:cubicBezTo>
                      <a:pt x="12548" y="2123"/>
                      <a:pt x="12598" y="2106"/>
                      <a:pt x="12598" y="2190"/>
                    </a:cubicBezTo>
                    <a:cubicBezTo>
                      <a:pt x="12582" y="2173"/>
                      <a:pt x="12465" y="2173"/>
                      <a:pt x="12465" y="2073"/>
                    </a:cubicBezTo>
                    <a:cubicBezTo>
                      <a:pt x="12481" y="2073"/>
                      <a:pt x="12481" y="2056"/>
                      <a:pt x="12481" y="2056"/>
                    </a:cubicBezTo>
                    <a:close/>
                    <a:moveTo>
                      <a:pt x="12648" y="2223"/>
                    </a:moveTo>
                    <a:cubicBezTo>
                      <a:pt x="12615" y="2240"/>
                      <a:pt x="12598" y="2190"/>
                      <a:pt x="12632" y="2173"/>
                    </a:cubicBezTo>
                    <a:cubicBezTo>
                      <a:pt x="12648" y="2173"/>
                      <a:pt x="12648" y="2190"/>
                      <a:pt x="12648" y="2223"/>
                    </a:cubicBezTo>
                    <a:close/>
                    <a:moveTo>
                      <a:pt x="8922" y="1555"/>
                    </a:moveTo>
                    <a:cubicBezTo>
                      <a:pt x="8939" y="1538"/>
                      <a:pt x="8973" y="1538"/>
                      <a:pt x="8989" y="1555"/>
                    </a:cubicBezTo>
                    <a:lnTo>
                      <a:pt x="8989" y="1588"/>
                    </a:lnTo>
                    <a:cubicBezTo>
                      <a:pt x="8956" y="1622"/>
                      <a:pt x="8906" y="1605"/>
                      <a:pt x="8922" y="1555"/>
                    </a:cubicBezTo>
                    <a:close/>
                    <a:moveTo>
                      <a:pt x="8973" y="1020"/>
                    </a:moveTo>
                    <a:cubicBezTo>
                      <a:pt x="8973" y="1053"/>
                      <a:pt x="9006" y="1053"/>
                      <a:pt x="8989" y="1104"/>
                    </a:cubicBezTo>
                    <a:cubicBezTo>
                      <a:pt x="8956" y="1120"/>
                      <a:pt x="8922" y="1104"/>
                      <a:pt x="8906" y="1087"/>
                    </a:cubicBezTo>
                    <a:cubicBezTo>
                      <a:pt x="8922" y="1053"/>
                      <a:pt x="8939" y="1037"/>
                      <a:pt x="8973" y="1020"/>
                    </a:cubicBezTo>
                    <a:close/>
                    <a:moveTo>
                      <a:pt x="9223" y="6066"/>
                    </a:moveTo>
                    <a:cubicBezTo>
                      <a:pt x="9206" y="6083"/>
                      <a:pt x="9206" y="6083"/>
                      <a:pt x="9206" y="6099"/>
                    </a:cubicBezTo>
                    <a:cubicBezTo>
                      <a:pt x="9173" y="6099"/>
                      <a:pt x="9173" y="6083"/>
                      <a:pt x="9173" y="6049"/>
                    </a:cubicBezTo>
                    <a:cubicBezTo>
                      <a:pt x="9206" y="6066"/>
                      <a:pt x="9223" y="5999"/>
                      <a:pt x="9223" y="6049"/>
                    </a:cubicBezTo>
                    <a:cubicBezTo>
                      <a:pt x="9173" y="6049"/>
                      <a:pt x="9206" y="6066"/>
                      <a:pt x="9223" y="6066"/>
                    </a:cubicBezTo>
                    <a:close/>
                    <a:moveTo>
                      <a:pt x="10510" y="2156"/>
                    </a:moveTo>
                    <a:cubicBezTo>
                      <a:pt x="10460" y="2156"/>
                      <a:pt x="10409" y="2156"/>
                      <a:pt x="10409" y="2123"/>
                    </a:cubicBezTo>
                    <a:cubicBezTo>
                      <a:pt x="10443" y="2123"/>
                      <a:pt x="10443" y="2089"/>
                      <a:pt x="10460" y="2089"/>
                    </a:cubicBezTo>
                    <a:cubicBezTo>
                      <a:pt x="10476" y="2140"/>
                      <a:pt x="10510" y="2123"/>
                      <a:pt x="10510" y="2156"/>
                    </a:cubicBezTo>
                    <a:close/>
                    <a:moveTo>
                      <a:pt x="10694" y="2056"/>
                    </a:moveTo>
                    <a:lnTo>
                      <a:pt x="10694" y="2023"/>
                    </a:lnTo>
                    <a:cubicBezTo>
                      <a:pt x="10727" y="2023"/>
                      <a:pt x="10760" y="2073"/>
                      <a:pt x="10744" y="2089"/>
                    </a:cubicBezTo>
                    <a:cubicBezTo>
                      <a:pt x="10744" y="2056"/>
                      <a:pt x="10710" y="2073"/>
                      <a:pt x="10694" y="2056"/>
                    </a:cubicBezTo>
                    <a:close/>
                    <a:moveTo>
                      <a:pt x="10242" y="1555"/>
                    </a:moveTo>
                    <a:cubicBezTo>
                      <a:pt x="10259" y="1505"/>
                      <a:pt x="10192" y="1538"/>
                      <a:pt x="10209" y="1505"/>
                    </a:cubicBezTo>
                    <a:cubicBezTo>
                      <a:pt x="10226" y="1505"/>
                      <a:pt x="10226" y="1488"/>
                      <a:pt x="10242" y="1488"/>
                    </a:cubicBezTo>
                    <a:cubicBezTo>
                      <a:pt x="10226" y="1538"/>
                      <a:pt x="10293" y="1538"/>
                      <a:pt x="10242" y="1555"/>
                    </a:cubicBezTo>
                    <a:close/>
                    <a:moveTo>
                      <a:pt x="10125" y="1889"/>
                    </a:moveTo>
                    <a:cubicBezTo>
                      <a:pt x="10125" y="1855"/>
                      <a:pt x="10092" y="1855"/>
                      <a:pt x="10092" y="1822"/>
                    </a:cubicBezTo>
                    <a:cubicBezTo>
                      <a:pt x="10125" y="1789"/>
                      <a:pt x="10142" y="1839"/>
                      <a:pt x="10159" y="1855"/>
                    </a:cubicBezTo>
                    <a:cubicBezTo>
                      <a:pt x="10125" y="1855"/>
                      <a:pt x="10142" y="1872"/>
                      <a:pt x="10125" y="1889"/>
                    </a:cubicBezTo>
                    <a:close/>
                    <a:moveTo>
                      <a:pt x="7870" y="753"/>
                    </a:moveTo>
                    <a:cubicBezTo>
                      <a:pt x="7886" y="719"/>
                      <a:pt x="7886" y="686"/>
                      <a:pt x="7920" y="686"/>
                    </a:cubicBezTo>
                    <a:cubicBezTo>
                      <a:pt x="7920" y="719"/>
                      <a:pt x="7903" y="736"/>
                      <a:pt x="7870" y="753"/>
                    </a:cubicBezTo>
                    <a:close/>
                    <a:moveTo>
                      <a:pt x="7736" y="1505"/>
                    </a:moveTo>
                    <a:cubicBezTo>
                      <a:pt x="7786" y="1521"/>
                      <a:pt x="7836" y="1505"/>
                      <a:pt x="7853" y="1555"/>
                    </a:cubicBezTo>
                    <a:cubicBezTo>
                      <a:pt x="7853" y="1555"/>
                      <a:pt x="7987" y="1471"/>
                      <a:pt x="7987" y="1588"/>
                    </a:cubicBezTo>
                    <a:cubicBezTo>
                      <a:pt x="7953" y="1588"/>
                      <a:pt x="7970" y="1638"/>
                      <a:pt x="7987" y="1655"/>
                    </a:cubicBezTo>
                    <a:cubicBezTo>
                      <a:pt x="7937" y="1705"/>
                      <a:pt x="7903" y="1755"/>
                      <a:pt x="7870" y="1822"/>
                    </a:cubicBezTo>
                    <a:cubicBezTo>
                      <a:pt x="7870" y="1789"/>
                      <a:pt x="7836" y="1805"/>
                      <a:pt x="7820" y="1805"/>
                    </a:cubicBezTo>
                    <a:cubicBezTo>
                      <a:pt x="7803" y="1739"/>
                      <a:pt x="7853" y="1739"/>
                      <a:pt x="7836" y="1672"/>
                    </a:cubicBezTo>
                    <a:cubicBezTo>
                      <a:pt x="7853" y="1638"/>
                      <a:pt x="7870" y="1705"/>
                      <a:pt x="7870" y="1672"/>
                    </a:cubicBezTo>
                    <a:cubicBezTo>
                      <a:pt x="7853" y="1655"/>
                      <a:pt x="7886" y="1622"/>
                      <a:pt x="7853" y="1605"/>
                    </a:cubicBezTo>
                    <a:cubicBezTo>
                      <a:pt x="7820" y="1655"/>
                      <a:pt x="7770" y="1571"/>
                      <a:pt x="7703" y="1588"/>
                    </a:cubicBezTo>
                    <a:cubicBezTo>
                      <a:pt x="7703" y="1538"/>
                      <a:pt x="7770" y="1571"/>
                      <a:pt x="7736" y="1505"/>
                    </a:cubicBezTo>
                    <a:close/>
                    <a:moveTo>
                      <a:pt x="7953" y="953"/>
                    </a:moveTo>
                    <a:cubicBezTo>
                      <a:pt x="7903" y="970"/>
                      <a:pt x="7920" y="920"/>
                      <a:pt x="7903" y="920"/>
                    </a:cubicBezTo>
                    <a:cubicBezTo>
                      <a:pt x="7937" y="903"/>
                      <a:pt x="7937" y="937"/>
                      <a:pt x="7953" y="953"/>
                    </a:cubicBezTo>
                    <a:close/>
                    <a:moveTo>
                      <a:pt x="7619" y="5381"/>
                    </a:moveTo>
                    <a:cubicBezTo>
                      <a:pt x="7602" y="5381"/>
                      <a:pt x="7569" y="5381"/>
                      <a:pt x="7586" y="5348"/>
                    </a:cubicBezTo>
                    <a:cubicBezTo>
                      <a:pt x="7602" y="5348"/>
                      <a:pt x="7619" y="5348"/>
                      <a:pt x="7619" y="5381"/>
                    </a:cubicBezTo>
                    <a:close/>
                    <a:moveTo>
                      <a:pt x="8421" y="1388"/>
                    </a:moveTo>
                    <a:cubicBezTo>
                      <a:pt x="8404" y="1304"/>
                      <a:pt x="8505" y="1321"/>
                      <a:pt x="8505" y="1371"/>
                    </a:cubicBezTo>
                    <a:cubicBezTo>
                      <a:pt x="8455" y="1371"/>
                      <a:pt x="8488" y="1404"/>
                      <a:pt x="8421" y="1388"/>
                    </a:cubicBezTo>
                    <a:close/>
                    <a:moveTo>
                      <a:pt x="7703" y="5498"/>
                    </a:moveTo>
                    <a:cubicBezTo>
                      <a:pt x="7703" y="5531"/>
                      <a:pt x="7703" y="5531"/>
                      <a:pt x="7719" y="5565"/>
                    </a:cubicBezTo>
                    <a:cubicBezTo>
                      <a:pt x="7719" y="5565"/>
                      <a:pt x="7703" y="5565"/>
                      <a:pt x="7719" y="5581"/>
                    </a:cubicBezTo>
                    <a:lnTo>
                      <a:pt x="7669" y="5581"/>
                    </a:lnTo>
                    <a:cubicBezTo>
                      <a:pt x="7669" y="5565"/>
                      <a:pt x="7653" y="5565"/>
                      <a:pt x="7653" y="5548"/>
                    </a:cubicBezTo>
                    <a:cubicBezTo>
                      <a:pt x="7686" y="5565"/>
                      <a:pt x="7669" y="5498"/>
                      <a:pt x="7703" y="5498"/>
                    </a:cubicBezTo>
                    <a:close/>
                    <a:moveTo>
                      <a:pt x="7686" y="2156"/>
                    </a:moveTo>
                    <a:cubicBezTo>
                      <a:pt x="7653" y="2156"/>
                      <a:pt x="7669" y="2123"/>
                      <a:pt x="7636" y="2123"/>
                    </a:cubicBezTo>
                    <a:cubicBezTo>
                      <a:pt x="7636" y="2140"/>
                      <a:pt x="7636" y="2156"/>
                      <a:pt x="7619" y="2156"/>
                    </a:cubicBezTo>
                    <a:cubicBezTo>
                      <a:pt x="7636" y="2106"/>
                      <a:pt x="7686" y="2106"/>
                      <a:pt x="7653" y="2056"/>
                    </a:cubicBezTo>
                    <a:lnTo>
                      <a:pt x="7703" y="2056"/>
                    </a:lnTo>
                    <a:cubicBezTo>
                      <a:pt x="7703" y="2140"/>
                      <a:pt x="7686" y="2089"/>
                      <a:pt x="7686" y="2156"/>
                    </a:cubicBezTo>
                    <a:close/>
                    <a:moveTo>
                      <a:pt x="8705" y="1588"/>
                    </a:moveTo>
                    <a:cubicBezTo>
                      <a:pt x="8672" y="1588"/>
                      <a:pt x="8688" y="1622"/>
                      <a:pt x="8672" y="1622"/>
                    </a:cubicBezTo>
                    <a:cubicBezTo>
                      <a:pt x="8655" y="1588"/>
                      <a:pt x="8638" y="1571"/>
                      <a:pt x="8638" y="1521"/>
                    </a:cubicBezTo>
                    <a:cubicBezTo>
                      <a:pt x="8655" y="1538"/>
                      <a:pt x="8688" y="1538"/>
                      <a:pt x="8705" y="1555"/>
                    </a:cubicBezTo>
                    <a:cubicBezTo>
                      <a:pt x="8672" y="1555"/>
                      <a:pt x="8688" y="1571"/>
                      <a:pt x="8705" y="1588"/>
                    </a:cubicBezTo>
                    <a:close/>
                    <a:moveTo>
                      <a:pt x="8221" y="1889"/>
                    </a:moveTo>
                    <a:cubicBezTo>
                      <a:pt x="8204" y="1889"/>
                      <a:pt x="8204" y="1922"/>
                      <a:pt x="8171" y="1906"/>
                    </a:cubicBezTo>
                    <a:cubicBezTo>
                      <a:pt x="8171" y="1855"/>
                      <a:pt x="8204" y="1872"/>
                      <a:pt x="8221" y="1889"/>
                    </a:cubicBezTo>
                    <a:close/>
                    <a:moveTo>
                      <a:pt x="8605" y="5815"/>
                    </a:moveTo>
                    <a:cubicBezTo>
                      <a:pt x="8588" y="5799"/>
                      <a:pt x="8572" y="5765"/>
                      <a:pt x="8605" y="5749"/>
                    </a:cubicBezTo>
                    <a:cubicBezTo>
                      <a:pt x="8605" y="5765"/>
                      <a:pt x="8622" y="5765"/>
                      <a:pt x="8622" y="5782"/>
                    </a:cubicBezTo>
                    <a:cubicBezTo>
                      <a:pt x="8605" y="5782"/>
                      <a:pt x="8622" y="5815"/>
                      <a:pt x="8605" y="5815"/>
                    </a:cubicBezTo>
                    <a:close/>
                    <a:moveTo>
                      <a:pt x="8187" y="1555"/>
                    </a:moveTo>
                    <a:cubicBezTo>
                      <a:pt x="8154" y="1555"/>
                      <a:pt x="8137" y="1555"/>
                      <a:pt x="8137" y="1538"/>
                    </a:cubicBezTo>
                    <a:cubicBezTo>
                      <a:pt x="8154" y="1538"/>
                      <a:pt x="8154" y="1521"/>
                      <a:pt x="8171" y="1521"/>
                    </a:cubicBezTo>
                    <a:cubicBezTo>
                      <a:pt x="8171" y="1538"/>
                      <a:pt x="8187" y="1538"/>
                      <a:pt x="8187" y="1555"/>
                    </a:cubicBezTo>
                    <a:close/>
                    <a:moveTo>
                      <a:pt x="8137" y="1237"/>
                    </a:moveTo>
                    <a:cubicBezTo>
                      <a:pt x="8104" y="1237"/>
                      <a:pt x="8070" y="1204"/>
                      <a:pt x="8054" y="1254"/>
                    </a:cubicBezTo>
                    <a:cubicBezTo>
                      <a:pt x="8054" y="1187"/>
                      <a:pt x="7987" y="1204"/>
                      <a:pt x="7953" y="1187"/>
                    </a:cubicBezTo>
                    <a:cubicBezTo>
                      <a:pt x="7970" y="1037"/>
                      <a:pt x="7953" y="1120"/>
                      <a:pt x="8020" y="1087"/>
                    </a:cubicBezTo>
                    <a:cubicBezTo>
                      <a:pt x="8037" y="1137"/>
                      <a:pt x="8087" y="1137"/>
                      <a:pt x="8120" y="1170"/>
                    </a:cubicBezTo>
                    <a:cubicBezTo>
                      <a:pt x="8104" y="1170"/>
                      <a:pt x="8154" y="1204"/>
                      <a:pt x="8137" y="1237"/>
                    </a:cubicBezTo>
                    <a:close/>
                    <a:moveTo>
                      <a:pt x="8154" y="1521"/>
                    </a:moveTo>
                    <a:cubicBezTo>
                      <a:pt x="8171" y="1488"/>
                      <a:pt x="8137" y="1488"/>
                      <a:pt x="8120" y="1488"/>
                    </a:cubicBezTo>
                    <a:cubicBezTo>
                      <a:pt x="8120" y="1471"/>
                      <a:pt x="8137" y="1471"/>
                      <a:pt x="8154" y="1471"/>
                    </a:cubicBezTo>
                    <a:cubicBezTo>
                      <a:pt x="8120" y="1438"/>
                      <a:pt x="8104" y="1438"/>
                      <a:pt x="8070" y="1454"/>
                    </a:cubicBezTo>
                    <a:cubicBezTo>
                      <a:pt x="8070" y="1488"/>
                      <a:pt x="8087" y="1505"/>
                      <a:pt x="8087" y="1521"/>
                    </a:cubicBezTo>
                    <a:cubicBezTo>
                      <a:pt x="8120" y="1538"/>
                      <a:pt x="8137" y="1521"/>
                      <a:pt x="8154" y="1521"/>
                    </a:cubicBezTo>
                    <a:close/>
                    <a:moveTo>
                      <a:pt x="8254" y="1421"/>
                    </a:moveTo>
                    <a:cubicBezTo>
                      <a:pt x="8237" y="1421"/>
                      <a:pt x="8254" y="1454"/>
                      <a:pt x="8237" y="1454"/>
                    </a:cubicBezTo>
                    <a:cubicBezTo>
                      <a:pt x="8204" y="1438"/>
                      <a:pt x="8237" y="1404"/>
                      <a:pt x="8187" y="1388"/>
                    </a:cubicBezTo>
                    <a:cubicBezTo>
                      <a:pt x="8221" y="1388"/>
                      <a:pt x="8221" y="1354"/>
                      <a:pt x="8254" y="1371"/>
                    </a:cubicBezTo>
                    <a:cubicBezTo>
                      <a:pt x="8254" y="1404"/>
                      <a:pt x="8237" y="1404"/>
                      <a:pt x="8254" y="1421"/>
                    </a:cubicBezTo>
                    <a:close/>
                    <a:moveTo>
                      <a:pt x="919" y="4846"/>
                    </a:moveTo>
                    <a:cubicBezTo>
                      <a:pt x="835" y="4663"/>
                      <a:pt x="969" y="4629"/>
                      <a:pt x="952" y="4779"/>
                    </a:cubicBezTo>
                    <a:cubicBezTo>
                      <a:pt x="952" y="4763"/>
                      <a:pt x="936" y="4763"/>
                      <a:pt x="936" y="4763"/>
                    </a:cubicBezTo>
                    <a:cubicBezTo>
                      <a:pt x="919" y="4813"/>
                      <a:pt x="936" y="4813"/>
                      <a:pt x="952" y="4846"/>
                    </a:cubicBezTo>
                    <a:close/>
                    <a:moveTo>
                      <a:pt x="936" y="4445"/>
                    </a:moveTo>
                    <a:cubicBezTo>
                      <a:pt x="936" y="4462"/>
                      <a:pt x="936" y="4462"/>
                      <a:pt x="919" y="4462"/>
                    </a:cubicBezTo>
                    <a:cubicBezTo>
                      <a:pt x="919" y="4445"/>
                      <a:pt x="919" y="4395"/>
                      <a:pt x="952" y="4395"/>
                    </a:cubicBezTo>
                    <a:cubicBezTo>
                      <a:pt x="952" y="4429"/>
                      <a:pt x="969" y="4429"/>
                      <a:pt x="986" y="4429"/>
                    </a:cubicBezTo>
                    <a:cubicBezTo>
                      <a:pt x="986" y="4462"/>
                      <a:pt x="952" y="4479"/>
                      <a:pt x="936" y="4445"/>
                    </a:cubicBezTo>
                    <a:close/>
                    <a:moveTo>
                      <a:pt x="735" y="4429"/>
                    </a:moveTo>
                    <a:cubicBezTo>
                      <a:pt x="752" y="4429"/>
                      <a:pt x="752" y="4395"/>
                      <a:pt x="785" y="4412"/>
                    </a:cubicBezTo>
                    <a:cubicBezTo>
                      <a:pt x="785" y="4429"/>
                      <a:pt x="785" y="4445"/>
                      <a:pt x="769" y="4462"/>
                    </a:cubicBezTo>
                    <a:cubicBezTo>
                      <a:pt x="785" y="4429"/>
                      <a:pt x="735" y="4462"/>
                      <a:pt x="735" y="4429"/>
                    </a:cubicBezTo>
                    <a:close/>
                    <a:moveTo>
                      <a:pt x="819" y="4612"/>
                    </a:moveTo>
                    <a:cubicBezTo>
                      <a:pt x="769" y="4646"/>
                      <a:pt x="752" y="4596"/>
                      <a:pt x="752" y="4562"/>
                    </a:cubicBezTo>
                    <a:cubicBezTo>
                      <a:pt x="769" y="4562"/>
                      <a:pt x="819" y="4546"/>
                      <a:pt x="819" y="4562"/>
                    </a:cubicBezTo>
                    <a:cubicBezTo>
                      <a:pt x="802" y="4562"/>
                      <a:pt x="785" y="4612"/>
                      <a:pt x="802" y="4596"/>
                    </a:cubicBezTo>
                    <a:cubicBezTo>
                      <a:pt x="802" y="4579"/>
                      <a:pt x="819" y="4596"/>
                      <a:pt x="819" y="4612"/>
                    </a:cubicBezTo>
                    <a:close/>
                    <a:moveTo>
                      <a:pt x="535" y="4846"/>
                    </a:moveTo>
                    <a:cubicBezTo>
                      <a:pt x="518" y="4863"/>
                      <a:pt x="501" y="4880"/>
                      <a:pt x="518" y="4913"/>
                    </a:cubicBezTo>
                    <a:cubicBezTo>
                      <a:pt x="501" y="4913"/>
                      <a:pt x="485" y="4913"/>
                      <a:pt x="468" y="4930"/>
                    </a:cubicBezTo>
                    <a:cubicBezTo>
                      <a:pt x="485" y="4930"/>
                      <a:pt x="501" y="4947"/>
                      <a:pt x="501" y="4963"/>
                    </a:cubicBezTo>
                    <a:cubicBezTo>
                      <a:pt x="468" y="4963"/>
                      <a:pt x="485" y="5013"/>
                      <a:pt x="468" y="5030"/>
                    </a:cubicBezTo>
                    <a:cubicBezTo>
                      <a:pt x="535" y="5030"/>
                      <a:pt x="501" y="5097"/>
                      <a:pt x="518" y="5130"/>
                    </a:cubicBezTo>
                    <a:cubicBezTo>
                      <a:pt x="485" y="5097"/>
                      <a:pt x="485" y="5147"/>
                      <a:pt x="451" y="5130"/>
                    </a:cubicBezTo>
                    <a:cubicBezTo>
                      <a:pt x="485" y="5114"/>
                      <a:pt x="468" y="5064"/>
                      <a:pt x="451" y="5047"/>
                    </a:cubicBezTo>
                    <a:cubicBezTo>
                      <a:pt x="451" y="5080"/>
                      <a:pt x="401" y="5080"/>
                      <a:pt x="401" y="5064"/>
                    </a:cubicBezTo>
                    <a:cubicBezTo>
                      <a:pt x="434" y="5047"/>
                      <a:pt x="434" y="4997"/>
                      <a:pt x="451" y="4963"/>
                    </a:cubicBezTo>
                    <a:cubicBezTo>
                      <a:pt x="418" y="4947"/>
                      <a:pt x="401" y="4997"/>
                      <a:pt x="401" y="4963"/>
                    </a:cubicBezTo>
                    <a:cubicBezTo>
                      <a:pt x="401" y="4963"/>
                      <a:pt x="434" y="4947"/>
                      <a:pt x="418" y="4930"/>
                    </a:cubicBezTo>
                    <a:cubicBezTo>
                      <a:pt x="384" y="4913"/>
                      <a:pt x="368" y="4863"/>
                      <a:pt x="351" y="4813"/>
                    </a:cubicBezTo>
                    <a:cubicBezTo>
                      <a:pt x="401" y="4796"/>
                      <a:pt x="351" y="4729"/>
                      <a:pt x="368" y="4729"/>
                    </a:cubicBezTo>
                    <a:cubicBezTo>
                      <a:pt x="384" y="4746"/>
                      <a:pt x="401" y="4779"/>
                      <a:pt x="384" y="4796"/>
                    </a:cubicBezTo>
                    <a:cubicBezTo>
                      <a:pt x="434" y="4796"/>
                      <a:pt x="418" y="4846"/>
                      <a:pt x="451" y="4863"/>
                    </a:cubicBezTo>
                    <a:cubicBezTo>
                      <a:pt x="451" y="4846"/>
                      <a:pt x="451" y="4830"/>
                      <a:pt x="468" y="4813"/>
                    </a:cubicBezTo>
                    <a:cubicBezTo>
                      <a:pt x="518" y="4796"/>
                      <a:pt x="501" y="4846"/>
                      <a:pt x="535" y="4846"/>
                    </a:cubicBezTo>
                    <a:cubicBezTo>
                      <a:pt x="535" y="4846"/>
                      <a:pt x="535" y="4830"/>
                      <a:pt x="535" y="4846"/>
                    </a:cubicBezTo>
                    <a:close/>
                    <a:moveTo>
                      <a:pt x="585" y="4429"/>
                    </a:moveTo>
                    <a:cubicBezTo>
                      <a:pt x="551" y="4378"/>
                      <a:pt x="535" y="4445"/>
                      <a:pt x="501" y="4445"/>
                    </a:cubicBezTo>
                    <a:cubicBezTo>
                      <a:pt x="485" y="4495"/>
                      <a:pt x="518" y="4529"/>
                      <a:pt x="485" y="4529"/>
                    </a:cubicBezTo>
                    <a:cubicBezTo>
                      <a:pt x="485" y="4546"/>
                      <a:pt x="501" y="4546"/>
                      <a:pt x="485" y="4562"/>
                    </a:cubicBezTo>
                    <a:cubicBezTo>
                      <a:pt x="501" y="4562"/>
                      <a:pt x="518" y="4546"/>
                      <a:pt x="518" y="4512"/>
                    </a:cubicBezTo>
                    <a:cubicBezTo>
                      <a:pt x="535" y="4546"/>
                      <a:pt x="568" y="4562"/>
                      <a:pt x="618" y="4529"/>
                    </a:cubicBezTo>
                    <a:cubicBezTo>
                      <a:pt x="585" y="4495"/>
                      <a:pt x="602" y="4479"/>
                      <a:pt x="618" y="4445"/>
                    </a:cubicBezTo>
                    <a:cubicBezTo>
                      <a:pt x="585" y="4479"/>
                      <a:pt x="551" y="4462"/>
                      <a:pt x="535" y="4495"/>
                    </a:cubicBezTo>
                    <a:cubicBezTo>
                      <a:pt x="518" y="4495"/>
                      <a:pt x="518" y="4462"/>
                      <a:pt x="518" y="4462"/>
                    </a:cubicBezTo>
                    <a:cubicBezTo>
                      <a:pt x="518" y="4462"/>
                      <a:pt x="535" y="4462"/>
                      <a:pt x="568" y="4462"/>
                    </a:cubicBezTo>
                    <a:cubicBezTo>
                      <a:pt x="568" y="4445"/>
                      <a:pt x="568" y="4445"/>
                      <a:pt x="585" y="4429"/>
                    </a:cubicBezTo>
                    <a:close/>
                    <a:moveTo>
                      <a:pt x="685" y="4529"/>
                    </a:moveTo>
                    <a:cubicBezTo>
                      <a:pt x="668" y="4512"/>
                      <a:pt x="635" y="4546"/>
                      <a:pt x="635" y="4529"/>
                    </a:cubicBezTo>
                    <a:cubicBezTo>
                      <a:pt x="602" y="4562"/>
                      <a:pt x="618" y="4646"/>
                      <a:pt x="652" y="4663"/>
                    </a:cubicBezTo>
                    <a:cubicBezTo>
                      <a:pt x="635" y="4663"/>
                      <a:pt x="602" y="4763"/>
                      <a:pt x="635" y="4713"/>
                    </a:cubicBezTo>
                    <a:cubicBezTo>
                      <a:pt x="635" y="4696"/>
                      <a:pt x="652" y="4696"/>
                      <a:pt x="652" y="4696"/>
                    </a:cubicBezTo>
                    <a:cubicBezTo>
                      <a:pt x="652" y="4646"/>
                      <a:pt x="702" y="4663"/>
                      <a:pt x="685" y="4612"/>
                    </a:cubicBezTo>
                    <a:cubicBezTo>
                      <a:pt x="702" y="4612"/>
                      <a:pt x="702" y="4629"/>
                      <a:pt x="702" y="4646"/>
                    </a:cubicBezTo>
                    <a:cubicBezTo>
                      <a:pt x="752" y="4596"/>
                      <a:pt x="652" y="4579"/>
                      <a:pt x="685" y="4529"/>
                    </a:cubicBezTo>
                    <a:close/>
                    <a:moveTo>
                      <a:pt x="1220" y="4763"/>
                    </a:moveTo>
                    <a:cubicBezTo>
                      <a:pt x="1220" y="4729"/>
                      <a:pt x="1220" y="4729"/>
                      <a:pt x="1220" y="4696"/>
                    </a:cubicBezTo>
                    <a:cubicBezTo>
                      <a:pt x="1253" y="4713"/>
                      <a:pt x="1270" y="4729"/>
                      <a:pt x="1287" y="4729"/>
                    </a:cubicBezTo>
                    <a:cubicBezTo>
                      <a:pt x="1270" y="4746"/>
                      <a:pt x="1253" y="4763"/>
                      <a:pt x="1220" y="4763"/>
                    </a:cubicBezTo>
                    <a:close/>
                    <a:moveTo>
                      <a:pt x="1203" y="4763"/>
                    </a:moveTo>
                    <a:cubicBezTo>
                      <a:pt x="1170" y="4763"/>
                      <a:pt x="1170" y="4779"/>
                      <a:pt x="1170" y="4779"/>
                    </a:cubicBezTo>
                    <a:cubicBezTo>
                      <a:pt x="1170" y="4763"/>
                      <a:pt x="1153" y="4763"/>
                      <a:pt x="1153" y="4746"/>
                    </a:cubicBezTo>
                    <a:cubicBezTo>
                      <a:pt x="1170" y="4746"/>
                      <a:pt x="1153" y="4713"/>
                      <a:pt x="1170" y="4713"/>
                    </a:cubicBezTo>
                    <a:cubicBezTo>
                      <a:pt x="1170" y="4746"/>
                      <a:pt x="1203" y="4729"/>
                      <a:pt x="1203" y="4763"/>
                    </a:cubicBezTo>
                    <a:close/>
                    <a:moveTo>
                      <a:pt x="284" y="5164"/>
                    </a:moveTo>
                    <a:cubicBezTo>
                      <a:pt x="301" y="5147"/>
                      <a:pt x="317" y="5097"/>
                      <a:pt x="334" y="5080"/>
                    </a:cubicBezTo>
                    <a:cubicBezTo>
                      <a:pt x="334" y="5097"/>
                      <a:pt x="351" y="5097"/>
                      <a:pt x="368" y="5097"/>
                    </a:cubicBezTo>
                    <a:cubicBezTo>
                      <a:pt x="334" y="5164"/>
                      <a:pt x="351" y="5197"/>
                      <a:pt x="301" y="5247"/>
                    </a:cubicBezTo>
                    <a:cubicBezTo>
                      <a:pt x="301" y="5231"/>
                      <a:pt x="267" y="5214"/>
                      <a:pt x="301" y="5197"/>
                    </a:cubicBezTo>
                    <a:cubicBezTo>
                      <a:pt x="301" y="5197"/>
                      <a:pt x="317" y="5214"/>
                      <a:pt x="317" y="5197"/>
                    </a:cubicBezTo>
                    <a:cubicBezTo>
                      <a:pt x="301" y="5164"/>
                      <a:pt x="301" y="5180"/>
                      <a:pt x="284" y="5164"/>
                    </a:cubicBezTo>
                    <a:close/>
                    <a:moveTo>
                      <a:pt x="1387" y="4830"/>
                    </a:moveTo>
                    <a:cubicBezTo>
                      <a:pt x="1387" y="4880"/>
                      <a:pt x="1420" y="4880"/>
                      <a:pt x="1387" y="4913"/>
                    </a:cubicBezTo>
                    <a:cubicBezTo>
                      <a:pt x="1420" y="4913"/>
                      <a:pt x="1437" y="4880"/>
                      <a:pt x="1437" y="4930"/>
                    </a:cubicBezTo>
                    <a:cubicBezTo>
                      <a:pt x="1370" y="4913"/>
                      <a:pt x="1420" y="4997"/>
                      <a:pt x="1404" y="5064"/>
                    </a:cubicBezTo>
                    <a:cubicBezTo>
                      <a:pt x="1353" y="5047"/>
                      <a:pt x="1370" y="5114"/>
                      <a:pt x="1353" y="5130"/>
                    </a:cubicBezTo>
                    <a:cubicBezTo>
                      <a:pt x="1353" y="5114"/>
                      <a:pt x="1320" y="5147"/>
                      <a:pt x="1337" y="5164"/>
                    </a:cubicBezTo>
                    <a:cubicBezTo>
                      <a:pt x="1303" y="5164"/>
                      <a:pt x="1303" y="5147"/>
                      <a:pt x="1270" y="5164"/>
                    </a:cubicBezTo>
                    <a:cubicBezTo>
                      <a:pt x="1270" y="5130"/>
                      <a:pt x="1270" y="5114"/>
                      <a:pt x="1253" y="5114"/>
                    </a:cubicBezTo>
                    <a:cubicBezTo>
                      <a:pt x="1236" y="5130"/>
                      <a:pt x="1236" y="5130"/>
                      <a:pt x="1220" y="5147"/>
                    </a:cubicBezTo>
                    <a:cubicBezTo>
                      <a:pt x="1220" y="5164"/>
                      <a:pt x="1236" y="5164"/>
                      <a:pt x="1253" y="5180"/>
                    </a:cubicBezTo>
                    <a:cubicBezTo>
                      <a:pt x="1236" y="5197"/>
                      <a:pt x="1203" y="5197"/>
                      <a:pt x="1203" y="5180"/>
                    </a:cubicBezTo>
                    <a:cubicBezTo>
                      <a:pt x="1220" y="5164"/>
                      <a:pt x="1153" y="5030"/>
                      <a:pt x="1236" y="5047"/>
                    </a:cubicBezTo>
                    <a:cubicBezTo>
                      <a:pt x="1186" y="5064"/>
                      <a:pt x="1270" y="5130"/>
                      <a:pt x="1287" y="5097"/>
                    </a:cubicBezTo>
                    <a:cubicBezTo>
                      <a:pt x="1287" y="5064"/>
                      <a:pt x="1270" y="5080"/>
                      <a:pt x="1287" y="5064"/>
                    </a:cubicBezTo>
                    <a:cubicBezTo>
                      <a:pt x="1236" y="5080"/>
                      <a:pt x="1270" y="5030"/>
                      <a:pt x="1253" y="4997"/>
                    </a:cubicBezTo>
                    <a:cubicBezTo>
                      <a:pt x="1236" y="4997"/>
                      <a:pt x="1220" y="4997"/>
                      <a:pt x="1220" y="4997"/>
                    </a:cubicBezTo>
                    <a:cubicBezTo>
                      <a:pt x="1220" y="5013"/>
                      <a:pt x="1220" y="5013"/>
                      <a:pt x="1203" y="5030"/>
                    </a:cubicBezTo>
                    <a:cubicBezTo>
                      <a:pt x="1203" y="4930"/>
                      <a:pt x="1253" y="4997"/>
                      <a:pt x="1287" y="4980"/>
                    </a:cubicBezTo>
                    <a:cubicBezTo>
                      <a:pt x="1236" y="4963"/>
                      <a:pt x="1236" y="4896"/>
                      <a:pt x="1203" y="4863"/>
                    </a:cubicBezTo>
                    <a:cubicBezTo>
                      <a:pt x="1220" y="4863"/>
                      <a:pt x="1220" y="4846"/>
                      <a:pt x="1236" y="4830"/>
                    </a:cubicBezTo>
                    <a:cubicBezTo>
                      <a:pt x="1253" y="4863"/>
                      <a:pt x="1236" y="4880"/>
                      <a:pt x="1253" y="4896"/>
                    </a:cubicBezTo>
                    <a:cubicBezTo>
                      <a:pt x="1287" y="4863"/>
                      <a:pt x="1387" y="4896"/>
                      <a:pt x="1387" y="4830"/>
                    </a:cubicBezTo>
                    <a:close/>
                    <a:moveTo>
                      <a:pt x="869" y="4195"/>
                    </a:moveTo>
                    <a:cubicBezTo>
                      <a:pt x="886" y="4145"/>
                      <a:pt x="835" y="4128"/>
                      <a:pt x="869" y="4128"/>
                    </a:cubicBezTo>
                    <a:cubicBezTo>
                      <a:pt x="886" y="4094"/>
                      <a:pt x="835" y="4128"/>
                      <a:pt x="835" y="4145"/>
                    </a:cubicBezTo>
                    <a:cubicBezTo>
                      <a:pt x="835" y="4178"/>
                      <a:pt x="852" y="4195"/>
                      <a:pt x="869" y="4195"/>
                    </a:cubicBezTo>
                    <a:close/>
                    <a:moveTo>
                      <a:pt x="1170" y="5080"/>
                    </a:moveTo>
                    <a:cubicBezTo>
                      <a:pt x="1136" y="5097"/>
                      <a:pt x="1170" y="5180"/>
                      <a:pt x="1136" y="5164"/>
                    </a:cubicBezTo>
                    <a:cubicBezTo>
                      <a:pt x="1103" y="5164"/>
                      <a:pt x="1120" y="5147"/>
                      <a:pt x="1103" y="5130"/>
                    </a:cubicBezTo>
                    <a:cubicBezTo>
                      <a:pt x="1120" y="5164"/>
                      <a:pt x="1069" y="5147"/>
                      <a:pt x="1069" y="5164"/>
                    </a:cubicBezTo>
                    <a:cubicBezTo>
                      <a:pt x="1069" y="5180"/>
                      <a:pt x="1086" y="5164"/>
                      <a:pt x="1086" y="5180"/>
                    </a:cubicBezTo>
                    <a:cubicBezTo>
                      <a:pt x="1069" y="5197"/>
                      <a:pt x="1036" y="5197"/>
                      <a:pt x="1036" y="5231"/>
                    </a:cubicBezTo>
                    <a:cubicBezTo>
                      <a:pt x="1019" y="5214"/>
                      <a:pt x="1019" y="5197"/>
                      <a:pt x="986" y="5197"/>
                    </a:cubicBezTo>
                    <a:cubicBezTo>
                      <a:pt x="1019" y="5231"/>
                      <a:pt x="952" y="5231"/>
                      <a:pt x="952" y="5264"/>
                    </a:cubicBezTo>
                    <a:cubicBezTo>
                      <a:pt x="952" y="5297"/>
                      <a:pt x="969" y="5297"/>
                      <a:pt x="1003" y="5297"/>
                    </a:cubicBezTo>
                    <a:cubicBezTo>
                      <a:pt x="969" y="5331"/>
                      <a:pt x="1003" y="5348"/>
                      <a:pt x="986" y="5398"/>
                    </a:cubicBezTo>
                    <a:cubicBezTo>
                      <a:pt x="1036" y="5364"/>
                      <a:pt x="1003" y="5414"/>
                      <a:pt x="1036" y="5431"/>
                    </a:cubicBezTo>
                    <a:cubicBezTo>
                      <a:pt x="1053" y="5414"/>
                      <a:pt x="1036" y="5381"/>
                      <a:pt x="1053" y="5381"/>
                    </a:cubicBezTo>
                    <a:cubicBezTo>
                      <a:pt x="1069" y="5448"/>
                      <a:pt x="1086" y="5431"/>
                      <a:pt x="1069" y="5498"/>
                    </a:cubicBezTo>
                    <a:cubicBezTo>
                      <a:pt x="1036" y="5498"/>
                      <a:pt x="1036" y="5498"/>
                      <a:pt x="1003" y="5531"/>
                    </a:cubicBezTo>
                    <a:cubicBezTo>
                      <a:pt x="1003" y="5481"/>
                      <a:pt x="952" y="5531"/>
                      <a:pt x="936" y="5531"/>
                    </a:cubicBezTo>
                    <a:cubicBezTo>
                      <a:pt x="919" y="5465"/>
                      <a:pt x="802" y="5548"/>
                      <a:pt x="769" y="5465"/>
                    </a:cubicBezTo>
                    <a:cubicBezTo>
                      <a:pt x="785" y="5448"/>
                      <a:pt x="785" y="5448"/>
                      <a:pt x="785" y="5465"/>
                    </a:cubicBezTo>
                    <a:cubicBezTo>
                      <a:pt x="752" y="5431"/>
                      <a:pt x="735" y="5414"/>
                      <a:pt x="735" y="5331"/>
                    </a:cubicBezTo>
                    <a:cubicBezTo>
                      <a:pt x="785" y="5331"/>
                      <a:pt x="819" y="5297"/>
                      <a:pt x="835" y="5214"/>
                    </a:cubicBezTo>
                    <a:cubicBezTo>
                      <a:pt x="819" y="5214"/>
                      <a:pt x="819" y="5214"/>
                      <a:pt x="802" y="5231"/>
                    </a:cubicBezTo>
                    <a:cubicBezTo>
                      <a:pt x="802" y="5197"/>
                      <a:pt x="819" y="5197"/>
                      <a:pt x="819" y="5180"/>
                    </a:cubicBezTo>
                    <a:cubicBezTo>
                      <a:pt x="785" y="5180"/>
                      <a:pt x="819" y="5164"/>
                      <a:pt x="802" y="5130"/>
                    </a:cubicBezTo>
                    <a:cubicBezTo>
                      <a:pt x="835" y="5130"/>
                      <a:pt x="835" y="5130"/>
                      <a:pt x="869" y="5130"/>
                    </a:cubicBezTo>
                    <a:cubicBezTo>
                      <a:pt x="852" y="5164"/>
                      <a:pt x="886" y="5147"/>
                      <a:pt x="886" y="5164"/>
                    </a:cubicBezTo>
                    <a:cubicBezTo>
                      <a:pt x="886" y="5214"/>
                      <a:pt x="886" y="5231"/>
                      <a:pt x="902" y="5264"/>
                    </a:cubicBezTo>
                    <a:cubicBezTo>
                      <a:pt x="902" y="5247"/>
                      <a:pt x="919" y="5247"/>
                      <a:pt x="919" y="5231"/>
                    </a:cubicBezTo>
                    <a:cubicBezTo>
                      <a:pt x="902" y="5231"/>
                      <a:pt x="902" y="5214"/>
                      <a:pt x="902" y="5197"/>
                    </a:cubicBezTo>
                    <a:cubicBezTo>
                      <a:pt x="936" y="5180"/>
                      <a:pt x="936" y="5197"/>
                      <a:pt x="952" y="5214"/>
                    </a:cubicBezTo>
                    <a:cubicBezTo>
                      <a:pt x="969" y="5197"/>
                      <a:pt x="986" y="5197"/>
                      <a:pt x="1003" y="5180"/>
                    </a:cubicBezTo>
                    <a:cubicBezTo>
                      <a:pt x="952" y="5180"/>
                      <a:pt x="1036" y="5114"/>
                      <a:pt x="986" y="5097"/>
                    </a:cubicBezTo>
                    <a:cubicBezTo>
                      <a:pt x="969" y="5097"/>
                      <a:pt x="936" y="5114"/>
                      <a:pt x="936" y="5097"/>
                    </a:cubicBezTo>
                    <a:cubicBezTo>
                      <a:pt x="969" y="5080"/>
                      <a:pt x="902" y="5064"/>
                      <a:pt x="919" y="5030"/>
                    </a:cubicBezTo>
                    <a:cubicBezTo>
                      <a:pt x="936" y="5030"/>
                      <a:pt x="936" y="5030"/>
                      <a:pt x="919" y="5047"/>
                    </a:cubicBezTo>
                    <a:cubicBezTo>
                      <a:pt x="936" y="5047"/>
                      <a:pt x="952" y="5047"/>
                      <a:pt x="952" y="5030"/>
                    </a:cubicBezTo>
                    <a:cubicBezTo>
                      <a:pt x="936" y="4980"/>
                      <a:pt x="819" y="5047"/>
                      <a:pt x="819" y="5030"/>
                    </a:cubicBezTo>
                    <a:cubicBezTo>
                      <a:pt x="802" y="5047"/>
                      <a:pt x="852" y="5064"/>
                      <a:pt x="819" y="5064"/>
                    </a:cubicBezTo>
                    <a:cubicBezTo>
                      <a:pt x="802" y="5047"/>
                      <a:pt x="785" y="5114"/>
                      <a:pt x="752" y="5114"/>
                    </a:cubicBezTo>
                    <a:cubicBezTo>
                      <a:pt x="752" y="5064"/>
                      <a:pt x="735" y="5030"/>
                      <a:pt x="735" y="4980"/>
                    </a:cubicBezTo>
                    <a:cubicBezTo>
                      <a:pt x="685" y="4980"/>
                      <a:pt x="685" y="4913"/>
                      <a:pt x="635" y="4963"/>
                    </a:cubicBezTo>
                    <a:cubicBezTo>
                      <a:pt x="618" y="4913"/>
                      <a:pt x="635" y="4880"/>
                      <a:pt x="602" y="4863"/>
                    </a:cubicBezTo>
                    <a:cubicBezTo>
                      <a:pt x="602" y="4896"/>
                      <a:pt x="518" y="5030"/>
                      <a:pt x="568" y="4913"/>
                    </a:cubicBezTo>
                    <a:cubicBezTo>
                      <a:pt x="551" y="4930"/>
                      <a:pt x="535" y="4880"/>
                      <a:pt x="551" y="4863"/>
                    </a:cubicBezTo>
                    <a:cubicBezTo>
                      <a:pt x="568" y="4930"/>
                      <a:pt x="585" y="4796"/>
                      <a:pt x="652" y="4830"/>
                    </a:cubicBezTo>
                    <a:cubicBezTo>
                      <a:pt x="652" y="4796"/>
                      <a:pt x="685" y="4779"/>
                      <a:pt x="652" y="4746"/>
                    </a:cubicBezTo>
                    <a:cubicBezTo>
                      <a:pt x="702" y="4746"/>
                      <a:pt x="668" y="4746"/>
                      <a:pt x="668" y="4713"/>
                    </a:cubicBezTo>
                    <a:cubicBezTo>
                      <a:pt x="702" y="4729"/>
                      <a:pt x="685" y="4696"/>
                      <a:pt x="685" y="4663"/>
                    </a:cubicBezTo>
                    <a:cubicBezTo>
                      <a:pt x="735" y="4713"/>
                      <a:pt x="702" y="4612"/>
                      <a:pt x="752" y="4646"/>
                    </a:cubicBezTo>
                    <a:cubicBezTo>
                      <a:pt x="735" y="4646"/>
                      <a:pt x="735" y="4679"/>
                      <a:pt x="735" y="4679"/>
                    </a:cubicBezTo>
                    <a:cubicBezTo>
                      <a:pt x="752" y="4679"/>
                      <a:pt x="769" y="4713"/>
                      <a:pt x="752" y="4729"/>
                    </a:cubicBezTo>
                    <a:cubicBezTo>
                      <a:pt x="785" y="4696"/>
                      <a:pt x="802" y="4746"/>
                      <a:pt x="819" y="4696"/>
                    </a:cubicBezTo>
                    <a:cubicBezTo>
                      <a:pt x="819" y="4713"/>
                      <a:pt x="869" y="4746"/>
                      <a:pt x="835" y="4779"/>
                    </a:cubicBezTo>
                    <a:cubicBezTo>
                      <a:pt x="819" y="4696"/>
                      <a:pt x="769" y="4830"/>
                      <a:pt x="735" y="4763"/>
                    </a:cubicBezTo>
                    <a:cubicBezTo>
                      <a:pt x="752" y="4813"/>
                      <a:pt x="718" y="4796"/>
                      <a:pt x="718" y="4796"/>
                    </a:cubicBezTo>
                    <a:cubicBezTo>
                      <a:pt x="652" y="4896"/>
                      <a:pt x="769" y="4896"/>
                      <a:pt x="785" y="4947"/>
                    </a:cubicBezTo>
                    <a:cubicBezTo>
                      <a:pt x="802" y="4930"/>
                      <a:pt x="802" y="4947"/>
                      <a:pt x="835" y="4947"/>
                    </a:cubicBezTo>
                    <a:cubicBezTo>
                      <a:pt x="835" y="4913"/>
                      <a:pt x="869" y="4880"/>
                      <a:pt x="886" y="4896"/>
                    </a:cubicBezTo>
                    <a:cubicBezTo>
                      <a:pt x="852" y="4913"/>
                      <a:pt x="852" y="4930"/>
                      <a:pt x="886" y="4930"/>
                    </a:cubicBezTo>
                    <a:cubicBezTo>
                      <a:pt x="886" y="4896"/>
                      <a:pt x="919" y="4896"/>
                      <a:pt x="936" y="4863"/>
                    </a:cubicBezTo>
                    <a:cubicBezTo>
                      <a:pt x="919" y="4896"/>
                      <a:pt x="952" y="4880"/>
                      <a:pt x="969" y="4880"/>
                    </a:cubicBezTo>
                    <a:cubicBezTo>
                      <a:pt x="986" y="4830"/>
                      <a:pt x="936" y="4813"/>
                      <a:pt x="969" y="4796"/>
                    </a:cubicBezTo>
                    <a:cubicBezTo>
                      <a:pt x="969" y="4830"/>
                      <a:pt x="986" y="4830"/>
                      <a:pt x="1003" y="4830"/>
                    </a:cubicBezTo>
                    <a:cubicBezTo>
                      <a:pt x="1003" y="4813"/>
                      <a:pt x="986" y="4779"/>
                      <a:pt x="1019" y="4779"/>
                    </a:cubicBezTo>
                    <a:cubicBezTo>
                      <a:pt x="1036" y="4779"/>
                      <a:pt x="1019" y="4813"/>
                      <a:pt x="1036" y="4813"/>
                    </a:cubicBezTo>
                    <a:cubicBezTo>
                      <a:pt x="1036" y="4796"/>
                      <a:pt x="1053" y="4796"/>
                      <a:pt x="1053" y="4813"/>
                    </a:cubicBezTo>
                    <a:cubicBezTo>
                      <a:pt x="1003" y="4863"/>
                      <a:pt x="969" y="4930"/>
                      <a:pt x="919" y="4963"/>
                    </a:cubicBezTo>
                    <a:cubicBezTo>
                      <a:pt x="952" y="4980"/>
                      <a:pt x="969" y="5030"/>
                      <a:pt x="1003" y="5047"/>
                    </a:cubicBezTo>
                    <a:cubicBezTo>
                      <a:pt x="1003" y="5013"/>
                      <a:pt x="969" y="5013"/>
                      <a:pt x="969" y="4980"/>
                    </a:cubicBezTo>
                    <a:cubicBezTo>
                      <a:pt x="1069" y="4896"/>
                      <a:pt x="1186" y="4930"/>
                      <a:pt x="1120" y="5080"/>
                    </a:cubicBezTo>
                    <a:cubicBezTo>
                      <a:pt x="1136" y="5097"/>
                      <a:pt x="1153" y="5047"/>
                      <a:pt x="1170" y="5080"/>
                    </a:cubicBezTo>
                    <a:close/>
                    <a:moveTo>
                      <a:pt x="785" y="5465"/>
                    </a:moveTo>
                    <a:cubicBezTo>
                      <a:pt x="802" y="5465"/>
                      <a:pt x="802" y="5498"/>
                      <a:pt x="802" y="5465"/>
                    </a:cubicBezTo>
                    <a:cubicBezTo>
                      <a:pt x="802" y="5465"/>
                      <a:pt x="802" y="5465"/>
                      <a:pt x="785" y="5465"/>
                    </a:cubicBezTo>
                    <a:close/>
                    <a:moveTo>
                      <a:pt x="1036" y="5064"/>
                    </a:moveTo>
                    <a:cubicBezTo>
                      <a:pt x="1003" y="5064"/>
                      <a:pt x="1053" y="5097"/>
                      <a:pt x="1053" y="5114"/>
                    </a:cubicBezTo>
                    <a:cubicBezTo>
                      <a:pt x="1069" y="5097"/>
                      <a:pt x="1069" y="5080"/>
                      <a:pt x="1069" y="5064"/>
                    </a:cubicBezTo>
                    <a:cubicBezTo>
                      <a:pt x="1053" y="5047"/>
                      <a:pt x="1036" y="5097"/>
                      <a:pt x="1036" y="5064"/>
                    </a:cubicBezTo>
                    <a:close/>
                    <a:moveTo>
                      <a:pt x="969" y="4362"/>
                    </a:moveTo>
                    <a:cubicBezTo>
                      <a:pt x="986" y="4312"/>
                      <a:pt x="969" y="4178"/>
                      <a:pt x="886" y="4228"/>
                    </a:cubicBezTo>
                    <a:cubicBezTo>
                      <a:pt x="886" y="4261"/>
                      <a:pt x="919" y="4261"/>
                      <a:pt x="902" y="4312"/>
                    </a:cubicBezTo>
                    <a:cubicBezTo>
                      <a:pt x="886" y="4312"/>
                      <a:pt x="869" y="4328"/>
                      <a:pt x="869" y="4378"/>
                    </a:cubicBezTo>
                    <a:cubicBezTo>
                      <a:pt x="886" y="4395"/>
                      <a:pt x="952" y="4378"/>
                      <a:pt x="969" y="4362"/>
                    </a:cubicBezTo>
                    <a:close/>
                    <a:moveTo>
                      <a:pt x="1571" y="4495"/>
                    </a:moveTo>
                    <a:cubicBezTo>
                      <a:pt x="1587" y="4546"/>
                      <a:pt x="1571" y="4562"/>
                      <a:pt x="1571" y="4596"/>
                    </a:cubicBezTo>
                    <a:cubicBezTo>
                      <a:pt x="1604" y="4612"/>
                      <a:pt x="1621" y="4746"/>
                      <a:pt x="1571" y="4746"/>
                    </a:cubicBezTo>
                    <a:cubicBezTo>
                      <a:pt x="1604" y="4679"/>
                      <a:pt x="1454" y="4629"/>
                      <a:pt x="1504" y="4579"/>
                    </a:cubicBezTo>
                    <a:cubicBezTo>
                      <a:pt x="1487" y="4579"/>
                      <a:pt x="1487" y="4562"/>
                      <a:pt x="1487" y="4562"/>
                    </a:cubicBezTo>
                    <a:cubicBezTo>
                      <a:pt x="1454" y="4579"/>
                      <a:pt x="1454" y="4663"/>
                      <a:pt x="1437" y="4646"/>
                    </a:cubicBezTo>
                    <a:cubicBezTo>
                      <a:pt x="1454" y="4596"/>
                      <a:pt x="1420" y="4612"/>
                      <a:pt x="1420" y="4579"/>
                    </a:cubicBezTo>
                    <a:cubicBezTo>
                      <a:pt x="1454" y="4579"/>
                      <a:pt x="1437" y="4562"/>
                      <a:pt x="1437" y="4546"/>
                    </a:cubicBezTo>
                    <a:cubicBezTo>
                      <a:pt x="1454" y="4529"/>
                      <a:pt x="1470" y="4579"/>
                      <a:pt x="1487" y="4546"/>
                    </a:cubicBezTo>
                    <a:cubicBezTo>
                      <a:pt x="1437" y="4495"/>
                      <a:pt x="1537" y="4479"/>
                      <a:pt x="1571" y="4495"/>
                    </a:cubicBezTo>
                    <a:close/>
                    <a:moveTo>
                      <a:pt x="3074" y="3159"/>
                    </a:moveTo>
                    <a:cubicBezTo>
                      <a:pt x="3074" y="3159"/>
                      <a:pt x="3074" y="3142"/>
                      <a:pt x="3074" y="3142"/>
                    </a:cubicBezTo>
                    <a:cubicBezTo>
                      <a:pt x="3074" y="3175"/>
                      <a:pt x="3058" y="3192"/>
                      <a:pt x="3058" y="3226"/>
                    </a:cubicBezTo>
                    <a:cubicBezTo>
                      <a:pt x="3008" y="3226"/>
                      <a:pt x="2991" y="3209"/>
                      <a:pt x="2991" y="3175"/>
                    </a:cubicBezTo>
                    <a:cubicBezTo>
                      <a:pt x="3008" y="3159"/>
                      <a:pt x="3024" y="3142"/>
                      <a:pt x="3058" y="3142"/>
                    </a:cubicBezTo>
                    <a:cubicBezTo>
                      <a:pt x="3058" y="3142"/>
                      <a:pt x="3058" y="3159"/>
                      <a:pt x="3074" y="3159"/>
                    </a:cubicBezTo>
                    <a:close/>
                    <a:moveTo>
                      <a:pt x="3008" y="4963"/>
                    </a:moveTo>
                    <a:cubicBezTo>
                      <a:pt x="2957" y="4947"/>
                      <a:pt x="2974" y="5013"/>
                      <a:pt x="2941" y="5030"/>
                    </a:cubicBezTo>
                    <a:cubicBezTo>
                      <a:pt x="2924" y="4980"/>
                      <a:pt x="2957" y="4947"/>
                      <a:pt x="2991" y="4930"/>
                    </a:cubicBezTo>
                    <a:cubicBezTo>
                      <a:pt x="2991" y="4930"/>
                      <a:pt x="2991" y="4947"/>
                      <a:pt x="3008" y="4963"/>
                    </a:cubicBezTo>
                    <a:close/>
                    <a:moveTo>
                      <a:pt x="3058" y="5481"/>
                    </a:moveTo>
                    <a:cubicBezTo>
                      <a:pt x="3074" y="5515"/>
                      <a:pt x="3091" y="5465"/>
                      <a:pt x="3108" y="5498"/>
                    </a:cubicBezTo>
                    <a:cubicBezTo>
                      <a:pt x="3091" y="5531"/>
                      <a:pt x="3058" y="5515"/>
                      <a:pt x="3041" y="5531"/>
                    </a:cubicBezTo>
                    <a:cubicBezTo>
                      <a:pt x="3058" y="5515"/>
                      <a:pt x="3041" y="5481"/>
                      <a:pt x="3058" y="5481"/>
                    </a:cubicBezTo>
                    <a:close/>
                    <a:moveTo>
                      <a:pt x="2657" y="4345"/>
                    </a:moveTo>
                    <a:cubicBezTo>
                      <a:pt x="2657" y="4345"/>
                      <a:pt x="2657" y="4378"/>
                      <a:pt x="2673" y="4362"/>
                    </a:cubicBezTo>
                    <a:cubicBezTo>
                      <a:pt x="2673" y="4328"/>
                      <a:pt x="2657" y="4312"/>
                      <a:pt x="2673" y="4295"/>
                    </a:cubicBezTo>
                    <a:cubicBezTo>
                      <a:pt x="2640" y="4245"/>
                      <a:pt x="2657" y="4345"/>
                      <a:pt x="2640" y="4362"/>
                    </a:cubicBezTo>
                    <a:cubicBezTo>
                      <a:pt x="2657" y="4362"/>
                      <a:pt x="2657" y="4345"/>
                      <a:pt x="2657" y="4345"/>
                    </a:cubicBezTo>
                    <a:close/>
                    <a:moveTo>
                      <a:pt x="2991" y="3443"/>
                    </a:moveTo>
                    <a:cubicBezTo>
                      <a:pt x="3024" y="3426"/>
                      <a:pt x="3041" y="3510"/>
                      <a:pt x="3024" y="3526"/>
                    </a:cubicBezTo>
                    <a:cubicBezTo>
                      <a:pt x="3008" y="3510"/>
                      <a:pt x="2974" y="3543"/>
                      <a:pt x="2957" y="3493"/>
                    </a:cubicBezTo>
                    <a:cubicBezTo>
                      <a:pt x="3008" y="3493"/>
                      <a:pt x="2974" y="3459"/>
                      <a:pt x="2991" y="3443"/>
                    </a:cubicBezTo>
                    <a:close/>
                    <a:moveTo>
                      <a:pt x="1487" y="3560"/>
                    </a:moveTo>
                    <a:cubicBezTo>
                      <a:pt x="1504" y="3543"/>
                      <a:pt x="1521" y="3526"/>
                      <a:pt x="1521" y="3560"/>
                    </a:cubicBezTo>
                    <a:cubicBezTo>
                      <a:pt x="1487" y="3576"/>
                      <a:pt x="1537" y="3576"/>
                      <a:pt x="1537" y="3593"/>
                    </a:cubicBezTo>
                    <a:cubicBezTo>
                      <a:pt x="1537" y="3610"/>
                      <a:pt x="1521" y="3610"/>
                      <a:pt x="1521" y="3610"/>
                    </a:cubicBezTo>
                    <a:cubicBezTo>
                      <a:pt x="1504" y="3643"/>
                      <a:pt x="1537" y="3643"/>
                      <a:pt x="1521" y="3660"/>
                    </a:cubicBezTo>
                    <a:cubicBezTo>
                      <a:pt x="1537" y="3660"/>
                      <a:pt x="1537" y="3627"/>
                      <a:pt x="1521" y="3627"/>
                    </a:cubicBezTo>
                    <a:cubicBezTo>
                      <a:pt x="1587" y="3576"/>
                      <a:pt x="1537" y="3493"/>
                      <a:pt x="1487" y="3510"/>
                    </a:cubicBezTo>
                    <a:cubicBezTo>
                      <a:pt x="1470" y="3526"/>
                      <a:pt x="1487" y="3543"/>
                      <a:pt x="1487" y="3560"/>
                    </a:cubicBezTo>
                    <a:close/>
                    <a:moveTo>
                      <a:pt x="2891" y="4195"/>
                    </a:moveTo>
                    <a:cubicBezTo>
                      <a:pt x="2891" y="4178"/>
                      <a:pt x="2907" y="4161"/>
                      <a:pt x="2924" y="4161"/>
                    </a:cubicBezTo>
                    <a:cubicBezTo>
                      <a:pt x="2907" y="4195"/>
                      <a:pt x="2907" y="4228"/>
                      <a:pt x="2891" y="4261"/>
                    </a:cubicBezTo>
                    <a:cubicBezTo>
                      <a:pt x="2857" y="4245"/>
                      <a:pt x="2840" y="4128"/>
                      <a:pt x="2891" y="4161"/>
                    </a:cubicBezTo>
                    <a:cubicBezTo>
                      <a:pt x="2874" y="4178"/>
                      <a:pt x="2874" y="4195"/>
                      <a:pt x="2891" y="4195"/>
                    </a:cubicBezTo>
                    <a:close/>
                    <a:moveTo>
                      <a:pt x="3275" y="2340"/>
                    </a:moveTo>
                    <a:cubicBezTo>
                      <a:pt x="3275" y="2323"/>
                      <a:pt x="3275" y="2323"/>
                      <a:pt x="3292" y="2323"/>
                    </a:cubicBezTo>
                    <a:cubicBezTo>
                      <a:pt x="3292" y="2323"/>
                      <a:pt x="3292" y="2323"/>
                      <a:pt x="3292" y="2323"/>
                    </a:cubicBezTo>
                    <a:cubicBezTo>
                      <a:pt x="3292" y="2323"/>
                      <a:pt x="3292" y="2307"/>
                      <a:pt x="3292" y="2307"/>
                    </a:cubicBezTo>
                    <a:cubicBezTo>
                      <a:pt x="3358" y="2273"/>
                      <a:pt x="3425" y="2357"/>
                      <a:pt x="3492" y="2323"/>
                    </a:cubicBezTo>
                    <a:cubicBezTo>
                      <a:pt x="3492" y="2340"/>
                      <a:pt x="3492" y="2357"/>
                      <a:pt x="3509" y="2357"/>
                    </a:cubicBezTo>
                    <a:cubicBezTo>
                      <a:pt x="3459" y="2373"/>
                      <a:pt x="3475" y="2424"/>
                      <a:pt x="3459" y="2474"/>
                    </a:cubicBezTo>
                    <a:cubicBezTo>
                      <a:pt x="3409" y="2474"/>
                      <a:pt x="3409" y="2440"/>
                      <a:pt x="3358" y="2440"/>
                    </a:cubicBezTo>
                    <a:cubicBezTo>
                      <a:pt x="3358" y="2457"/>
                      <a:pt x="3358" y="2457"/>
                      <a:pt x="3358" y="2490"/>
                    </a:cubicBezTo>
                    <a:cubicBezTo>
                      <a:pt x="3292" y="2490"/>
                      <a:pt x="3292" y="2474"/>
                      <a:pt x="3241" y="2507"/>
                    </a:cubicBezTo>
                    <a:cubicBezTo>
                      <a:pt x="3275" y="2457"/>
                      <a:pt x="3225" y="2440"/>
                      <a:pt x="3241" y="2390"/>
                    </a:cubicBezTo>
                    <a:cubicBezTo>
                      <a:pt x="3225" y="2390"/>
                      <a:pt x="3225" y="2390"/>
                      <a:pt x="3208" y="2390"/>
                    </a:cubicBezTo>
                    <a:cubicBezTo>
                      <a:pt x="3225" y="2340"/>
                      <a:pt x="3225" y="2307"/>
                      <a:pt x="3225" y="2223"/>
                    </a:cubicBezTo>
                    <a:lnTo>
                      <a:pt x="3258" y="2223"/>
                    </a:lnTo>
                    <a:cubicBezTo>
                      <a:pt x="3275" y="2273"/>
                      <a:pt x="3208" y="2273"/>
                      <a:pt x="3258" y="2290"/>
                    </a:cubicBezTo>
                    <a:cubicBezTo>
                      <a:pt x="3258" y="2307"/>
                      <a:pt x="3258" y="2340"/>
                      <a:pt x="3275" y="2340"/>
                    </a:cubicBezTo>
                    <a:close/>
                    <a:moveTo>
                      <a:pt x="2490" y="3693"/>
                    </a:moveTo>
                    <a:cubicBezTo>
                      <a:pt x="2473" y="3677"/>
                      <a:pt x="2473" y="3643"/>
                      <a:pt x="2473" y="3610"/>
                    </a:cubicBezTo>
                    <a:cubicBezTo>
                      <a:pt x="2439" y="3627"/>
                      <a:pt x="2423" y="3593"/>
                      <a:pt x="2389" y="3576"/>
                    </a:cubicBezTo>
                    <a:cubicBezTo>
                      <a:pt x="2373" y="3610"/>
                      <a:pt x="2373" y="3610"/>
                      <a:pt x="2373" y="3643"/>
                    </a:cubicBezTo>
                    <a:cubicBezTo>
                      <a:pt x="2356" y="3643"/>
                      <a:pt x="2356" y="3627"/>
                      <a:pt x="2356" y="3610"/>
                    </a:cubicBezTo>
                    <a:cubicBezTo>
                      <a:pt x="2339" y="3610"/>
                      <a:pt x="2356" y="3627"/>
                      <a:pt x="2356" y="3643"/>
                    </a:cubicBezTo>
                    <a:cubicBezTo>
                      <a:pt x="2339" y="3627"/>
                      <a:pt x="2323" y="3627"/>
                      <a:pt x="2306" y="3627"/>
                    </a:cubicBezTo>
                    <a:cubicBezTo>
                      <a:pt x="2289" y="3643"/>
                      <a:pt x="2306" y="3643"/>
                      <a:pt x="2306" y="3677"/>
                    </a:cubicBezTo>
                    <a:cubicBezTo>
                      <a:pt x="2289" y="3677"/>
                      <a:pt x="2272" y="3643"/>
                      <a:pt x="2256" y="3627"/>
                    </a:cubicBezTo>
                    <a:cubicBezTo>
                      <a:pt x="2239" y="3627"/>
                      <a:pt x="2272" y="3643"/>
                      <a:pt x="2239" y="3660"/>
                    </a:cubicBezTo>
                    <a:cubicBezTo>
                      <a:pt x="2289" y="3710"/>
                      <a:pt x="2423" y="3677"/>
                      <a:pt x="2490" y="3693"/>
                    </a:cubicBezTo>
                    <a:close/>
                    <a:moveTo>
                      <a:pt x="3292" y="2307"/>
                    </a:moveTo>
                    <a:cubicBezTo>
                      <a:pt x="3292" y="2307"/>
                      <a:pt x="3292" y="2273"/>
                      <a:pt x="3275" y="2273"/>
                    </a:cubicBezTo>
                    <a:cubicBezTo>
                      <a:pt x="3275" y="2256"/>
                      <a:pt x="3292" y="2256"/>
                      <a:pt x="3292" y="2240"/>
                    </a:cubicBezTo>
                    <a:cubicBezTo>
                      <a:pt x="3308" y="2240"/>
                      <a:pt x="3308" y="2256"/>
                      <a:pt x="3325" y="2256"/>
                    </a:cubicBezTo>
                    <a:cubicBezTo>
                      <a:pt x="3325" y="2273"/>
                      <a:pt x="3308" y="2273"/>
                      <a:pt x="3308" y="2273"/>
                    </a:cubicBezTo>
                    <a:cubicBezTo>
                      <a:pt x="3425" y="2340"/>
                      <a:pt x="3425" y="2156"/>
                      <a:pt x="3308" y="2156"/>
                    </a:cubicBezTo>
                    <a:cubicBezTo>
                      <a:pt x="3275" y="2156"/>
                      <a:pt x="3258" y="2206"/>
                      <a:pt x="3241" y="2173"/>
                    </a:cubicBezTo>
                    <a:cubicBezTo>
                      <a:pt x="3225" y="2206"/>
                      <a:pt x="3275" y="2190"/>
                      <a:pt x="3275" y="2206"/>
                    </a:cubicBezTo>
                    <a:cubicBezTo>
                      <a:pt x="3275" y="2240"/>
                      <a:pt x="3258" y="2273"/>
                      <a:pt x="3258" y="2290"/>
                    </a:cubicBezTo>
                    <a:cubicBezTo>
                      <a:pt x="3292" y="2290"/>
                      <a:pt x="3275" y="2323"/>
                      <a:pt x="3292" y="2323"/>
                    </a:cubicBezTo>
                    <a:cubicBezTo>
                      <a:pt x="3292" y="2323"/>
                      <a:pt x="3292" y="2307"/>
                      <a:pt x="3292" y="2307"/>
                    </a:cubicBezTo>
                    <a:close/>
                    <a:moveTo>
                      <a:pt x="3074" y="3827"/>
                    </a:moveTo>
                    <a:cubicBezTo>
                      <a:pt x="3074" y="3810"/>
                      <a:pt x="3074" y="3827"/>
                      <a:pt x="3058" y="3827"/>
                    </a:cubicBezTo>
                    <a:cubicBezTo>
                      <a:pt x="3058" y="3810"/>
                      <a:pt x="3041" y="3810"/>
                      <a:pt x="3041" y="3794"/>
                    </a:cubicBezTo>
                    <a:cubicBezTo>
                      <a:pt x="3058" y="3794"/>
                      <a:pt x="3058" y="3777"/>
                      <a:pt x="3074" y="3794"/>
                    </a:cubicBezTo>
                    <a:cubicBezTo>
                      <a:pt x="3074" y="3810"/>
                      <a:pt x="3108" y="3827"/>
                      <a:pt x="3074" y="3827"/>
                    </a:cubicBezTo>
                    <a:close/>
                    <a:moveTo>
                      <a:pt x="3542" y="1421"/>
                    </a:moveTo>
                    <a:cubicBezTo>
                      <a:pt x="3542" y="1404"/>
                      <a:pt x="3542" y="1404"/>
                      <a:pt x="3526" y="1404"/>
                    </a:cubicBezTo>
                    <a:cubicBezTo>
                      <a:pt x="3526" y="1421"/>
                      <a:pt x="3526" y="1421"/>
                      <a:pt x="3509" y="1438"/>
                    </a:cubicBezTo>
                    <a:cubicBezTo>
                      <a:pt x="3542" y="1421"/>
                      <a:pt x="3526" y="1454"/>
                      <a:pt x="3542" y="1471"/>
                    </a:cubicBezTo>
                    <a:cubicBezTo>
                      <a:pt x="3492" y="1488"/>
                      <a:pt x="3509" y="1505"/>
                      <a:pt x="3475" y="1521"/>
                    </a:cubicBezTo>
                    <a:cubicBezTo>
                      <a:pt x="3475" y="1505"/>
                      <a:pt x="3459" y="1471"/>
                      <a:pt x="3442" y="1471"/>
                    </a:cubicBezTo>
                    <a:cubicBezTo>
                      <a:pt x="3442" y="1471"/>
                      <a:pt x="3442" y="1488"/>
                      <a:pt x="3425" y="1488"/>
                    </a:cubicBezTo>
                    <a:cubicBezTo>
                      <a:pt x="3425" y="1421"/>
                      <a:pt x="3459" y="1488"/>
                      <a:pt x="3459" y="1454"/>
                    </a:cubicBezTo>
                    <a:cubicBezTo>
                      <a:pt x="3442" y="1438"/>
                      <a:pt x="3375" y="1421"/>
                      <a:pt x="3375" y="1404"/>
                    </a:cubicBezTo>
                    <a:cubicBezTo>
                      <a:pt x="3409" y="1404"/>
                      <a:pt x="3425" y="1404"/>
                      <a:pt x="3442" y="1388"/>
                    </a:cubicBezTo>
                    <a:cubicBezTo>
                      <a:pt x="3442" y="1371"/>
                      <a:pt x="3409" y="1371"/>
                      <a:pt x="3409" y="1354"/>
                    </a:cubicBezTo>
                    <a:cubicBezTo>
                      <a:pt x="3409" y="1354"/>
                      <a:pt x="3409" y="1338"/>
                      <a:pt x="3409" y="1321"/>
                    </a:cubicBezTo>
                    <a:cubicBezTo>
                      <a:pt x="3442" y="1354"/>
                      <a:pt x="3459" y="1321"/>
                      <a:pt x="3509" y="1321"/>
                    </a:cubicBezTo>
                    <a:cubicBezTo>
                      <a:pt x="3559" y="1354"/>
                      <a:pt x="3559" y="1321"/>
                      <a:pt x="3542" y="1421"/>
                    </a:cubicBezTo>
                    <a:cubicBezTo>
                      <a:pt x="3559" y="1421"/>
                      <a:pt x="3559" y="1421"/>
                      <a:pt x="3542" y="1421"/>
                    </a:cubicBezTo>
                    <a:close/>
                    <a:moveTo>
                      <a:pt x="3208" y="2524"/>
                    </a:moveTo>
                    <a:cubicBezTo>
                      <a:pt x="3208" y="2474"/>
                      <a:pt x="3175" y="2490"/>
                      <a:pt x="3125" y="2490"/>
                    </a:cubicBezTo>
                    <a:cubicBezTo>
                      <a:pt x="3158" y="2557"/>
                      <a:pt x="3091" y="2574"/>
                      <a:pt x="3091" y="2624"/>
                    </a:cubicBezTo>
                    <a:cubicBezTo>
                      <a:pt x="3125" y="2624"/>
                      <a:pt x="3141" y="2607"/>
                      <a:pt x="3175" y="2607"/>
                    </a:cubicBezTo>
                    <a:cubicBezTo>
                      <a:pt x="3175" y="2574"/>
                      <a:pt x="3125" y="2591"/>
                      <a:pt x="3125" y="2574"/>
                    </a:cubicBezTo>
                    <a:cubicBezTo>
                      <a:pt x="3158" y="2574"/>
                      <a:pt x="3191" y="2507"/>
                      <a:pt x="3208" y="2524"/>
                    </a:cubicBezTo>
                    <a:close/>
                    <a:moveTo>
                      <a:pt x="3258" y="2039"/>
                    </a:moveTo>
                    <a:cubicBezTo>
                      <a:pt x="3258" y="2056"/>
                      <a:pt x="3191" y="2023"/>
                      <a:pt x="3241" y="2023"/>
                    </a:cubicBezTo>
                    <a:cubicBezTo>
                      <a:pt x="3225" y="1989"/>
                      <a:pt x="3208" y="2039"/>
                      <a:pt x="3191" y="2023"/>
                    </a:cubicBezTo>
                    <a:cubicBezTo>
                      <a:pt x="3191" y="2039"/>
                      <a:pt x="3225" y="2056"/>
                      <a:pt x="3191" y="2056"/>
                    </a:cubicBezTo>
                    <a:cubicBezTo>
                      <a:pt x="3241" y="2073"/>
                      <a:pt x="3191" y="2073"/>
                      <a:pt x="3191" y="2123"/>
                    </a:cubicBezTo>
                    <a:cubicBezTo>
                      <a:pt x="3208" y="2140"/>
                      <a:pt x="3208" y="2106"/>
                      <a:pt x="3208" y="2089"/>
                    </a:cubicBezTo>
                    <a:cubicBezTo>
                      <a:pt x="3225" y="2073"/>
                      <a:pt x="3241" y="2073"/>
                      <a:pt x="3275" y="2089"/>
                    </a:cubicBezTo>
                    <a:cubicBezTo>
                      <a:pt x="3275" y="2056"/>
                      <a:pt x="3258" y="2056"/>
                      <a:pt x="3258" y="2039"/>
                    </a:cubicBezTo>
                    <a:close/>
                    <a:moveTo>
                      <a:pt x="3191" y="5331"/>
                    </a:moveTo>
                    <a:cubicBezTo>
                      <a:pt x="3158" y="5264"/>
                      <a:pt x="3158" y="5314"/>
                      <a:pt x="3108" y="5264"/>
                    </a:cubicBezTo>
                    <a:cubicBezTo>
                      <a:pt x="3074" y="5297"/>
                      <a:pt x="3041" y="5264"/>
                      <a:pt x="3041" y="5314"/>
                    </a:cubicBezTo>
                    <a:cubicBezTo>
                      <a:pt x="3058" y="5297"/>
                      <a:pt x="3058" y="5314"/>
                      <a:pt x="3074" y="5314"/>
                    </a:cubicBezTo>
                    <a:cubicBezTo>
                      <a:pt x="3058" y="5331"/>
                      <a:pt x="3091" y="5331"/>
                      <a:pt x="3074" y="5364"/>
                    </a:cubicBezTo>
                    <a:cubicBezTo>
                      <a:pt x="3058" y="5314"/>
                      <a:pt x="3041" y="5331"/>
                      <a:pt x="3024" y="5364"/>
                    </a:cubicBezTo>
                    <a:cubicBezTo>
                      <a:pt x="2991" y="5348"/>
                      <a:pt x="3008" y="5314"/>
                      <a:pt x="2991" y="5297"/>
                    </a:cubicBezTo>
                    <a:cubicBezTo>
                      <a:pt x="2957" y="5281"/>
                      <a:pt x="2924" y="5314"/>
                      <a:pt x="2941" y="5264"/>
                    </a:cubicBezTo>
                    <a:cubicBezTo>
                      <a:pt x="2907" y="5264"/>
                      <a:pt x="2874" y="5297"/>
                      <a:pt x="2840" y="5264"/>
                    </a:cubicBezTo>
                    <a:cubicBezTo>
                      <a:pt x="2857" y="5247"/>
                      <a:pt x="2857" y="5281"/>
                      <a:pt x="2891" y="5264"/>
                    </a:cubicBezTo>
                    <a:lnTo>
                      <a:pt x="2891" y="5231"/>
                    </a:lnTo>
                    <a:cubicBezTo>
                      <a:pt x="2840" y="5231"/>
                      <a:pt x="2807" y="5231"/>
                      <a:pt x="2774" y="5197"/>
                    </a:cubicBezTo>
                    <a:cubicBezTo>
                      <a:pt x="2757" y="5247"/>
                      <a:pt x="2724" y="5297"/>
                      <a:pt x="2740" y="5314"/>
                    </a:cubicBezTo>
                    <a:cubicBezTo>
                      <a:pt x="2740" y="5331"/>
                      <a:pt x="2724" y="5331"/>
                      <a:pt x="2724" y="5331"/>
                    </a:cubicBezTo>
                    <a:cubicBezTo>
                      <a:pt x="2690" y="5297"/>
                      <a:pt x="2657" y="5314"/>
                      <a:pt x="2590" y="5314"/>
                    </a:cubicBezTo>
                    <a:cubicBezTo>
                      <a:pt x="2590" y="5381"/>
                      <a:pt x="2590" y="5364"/>
                      <a:pt x="2540" y="5364"/>
                    </a:cubicBezTo>
                    <a:cubicBezTo>
                      <a:pt x="2540" y="5414"/>
                      <a:pt x="2556" y="5431"/>
                      <a:pt x="2556" y="5465"/>
                    </a:cubicBezTo>
                    <a:cubicBezTo>
                      <a:pt x="2590" y="5481"/>
                      <a:pt x="2673" y="5448"/>
                      <a:pt x="2657" y="5515"/>
                    </a:cubicBezTo>
                    <a:cubicBezTo>
                      <a:pt x="2707" y="5498"/>
                      <a:pt x="2724" y="5398"/>
                      <a:pt x="2774" y="5398"/>
                    </a:cubicBezTo>
                    <a:cubicBezTo>
                      <a:pt x="2807" y="5381"/>
                      <a:pt x="2740" y="5381"/>
                      <a:pt x="2757" y="5348"/>
                    </a:cubicBezTo>
                    <a:cubicBezTo>
                      <a:pt x="2774" y="5314"/>
                      <a:pt x="2807" y="5364"/>
                      <a:pt x="2807" y="5314"/>
                    </a:cubicBezTo>
                    <a:cubicBezTo>
                      <a:pt x="2840" y="5331"/>
                      <a:pt x="2840" y="5364"/>
                      <a:pt x="2840" y="5381"/>
                    </a:cubicBezTo>
                    <a:cubicBezTo>
                      <a:pt x="2840" y="5398"/>
                      <a:pt x="2824" y="5398"/>
                      <a:pt x="2824" y="5414"/>
                    </a:cubicBezTo>
                    <a:cubicBezTo>
                      <a:pt x="2807" y="5398"/>
                      <a:pt x="2807" y="5414"/>
                      <a:pt x="2774" y="5414"/>
                    </a:cubicBezTo>
                    <a:cubicBezTo>
                      <a:pt x="2807" y="5431"/>
                      <a:pt x="2790" y="5481"/>
                      <a:pt x="2790" y="5531"/>
                    </a:cubicBezTo>
                    <a:cubicBezTo>
                      <a:pt x="2790" y="5465"/>
                      <a:pt x="2740" y="5548"/>
                      <a:pt x="2740" y="5531"/>
                    </a:cubicBezTo>
                    <a:cubicBezTo>
                      <a:pt x="2724" y="5548"/>
                      <a:pt x="2757" y="5632"/>
                      <a:pt x="2740" y="5665"/>
                    </a:cubicBezTo>
                    <a:cubicBezTo>
                      <a:pt x="2740" y="5615"/>
                      <a:pt x="2657" y="5581"/>
                      <a:pt x="2607" y="5565"/>
                    </a:cubicBezTo>
                    <a:lnTo>
                      <a:pt x="2607" y="5515"/>
                    </a:lnTo>
                    <a:cubicBezTo>
                      <a:pt x="2607" y="5515"/>
                      <a:pt x="2623" y="5531"/>
                      <a:pt x="2640" y="5531"/>
                    </a:cubicBezTo>
                    <a:cubicBezTo>
                      <a:pt x="2607" y="5481"/>
                      <a:pt x="2573" y="5531"/>
                      <a:pt x="2590" y="5581"/>
                    </a:cubicBezTo>
                    <a:cubicBezTo>
                      <a:pt x="2573" y="5565"/>
                      <a:pt x="2540" y="5581"/>
                      <a:pt x="2556" y="5548"/>
                    </a:cubicBezTo>
                    <a:cubicBezTo>
                      <a:pt x="2540" y="5548"/>
                      <a:pt x="2523" y="5598"/>
                      <a:pt x="2506" y="5565"/>
                    </a:cubicBezTo>
                    <a:cubicBezTo>
                      <a:pt x="2490" y="5581"/>
                      <a:pt x="2490" y="5632"/>
                      <a:pt x="2540" y="5615"/>
                    </a:cubicBezTo>
                    <a:cubicBezTo>
                      <a:pt x="2523" y="5598"/>
                      <a:pt x="2523" y="5598"/>
                      <a:pt x="2540" y="5581"/>
                    </a:cubicBezTo>
                    <a:lnTo>
                      <a:pt x="2556" y="5581"/>
                    </a:lnTo>
                    <a:cubicBezTo>
                      <a:pt x="2590" y="5581"/>
                      <a:pt x="2556" y="5648"/>
                      <a:pt x="2590" y="5648"/>
                    </a:cubicBezTo>
                    <a:cubicBezTo>
                      <a:pt x="2673" y="5632"/>
                      <a:pt x="2657" y="5698"/>
                      <a:pt x="2724" y="5698"/>
                    </a:cubicBezTo>
                    <a:cubicBezTo>
                      <a:pt x="2707" y="5732"/>
                      <a:pt x="2740" y="5765"/>
                      <a:pt x="2757" y="5765"/>
                    </a:cubicBezTo>
                    <a:cubicBezTo>
                      <a:pt x="2757" y="5749"/>
                      <a:pt x="2757" y="5749"/>
                      <a:pt x="2757" y="5732"/>
                    </a:cubicBezTo>
                    <a:cubicBezTo>
                      <a:pt x="2774" y="5749"/>
                      <a:pt x="2774" y="5765"/>
                      <a:pt x="2774" y="5782"/>
                    </a:cubicBezTo>
                    <a:cubicBezTo>
                      <a:pt x="2807" y="5765"/>
                      <a:pt x="2840" y="5815"/>
                      <a:pt x="2840" y="5765"/>
                    </a:cubicBezTo>
                    <a:cubicBezTo>
                      <a:pt x="2857" y="5782"/>
                      <a:pt x="2874" y="5782"/>
                      <a:pt x="2874" y="5832"/>
                    </a:cubicBezTo>
                    <a:cubicBezTo>
                      <a:pt x="2891" y="5832"/>
                      <a:pt x="2957" y="5765"/>
                      <a:pt x="2957" y="5832"/>
                    </a:cubicBezTo>
                    <a:cubicBezTo>
                      <a:pt x="2974" y="5815"/>
                      <a:pt x="2974" y="5782"/>
                      <a:pt x="2991" y="5765"/>
                    </a:cubicBezTo>
                    <a:cubicBezTo>
                      <a:pt x="3041" y="5765"/>
                      <a:pt x="3058" y="5782"/>
                      <a:pt x="3074" y="5815"/>
                    </a:cubicBezTo>
                    <a:cubicBezTo>
                      <a:pt x="3074" y="5849"/>
                      <a:pt x="3074" y="5799"/>
                      <a:pt x="3041" y="5799"/>
                    </a:cubicBezTo>
                    <a:cubicBezTo>
                      <a:pt x="3041" y="5832"/>
                      <a:pt x="3058" y="5832"/>
                      <a:pt x="3058" y="5849"/>
                    </a:cubicBezTo>
                    <a:cubicBezTo>
                      <a:pt x="3074" y="5815"/>
                      <a:pt x="3141" y="5849"/>
                      <a:pt x="3141" y="5899"/>
                    </a:cubicBezTo>
                    <a:cubicBezTo>
                      <a:pt x="3141" y="5932"/>
                      <a:pt x="3125" y="5899"/>
                      <a:pt x="3108" y="5899"/>
                    </a:cubicBezTo>
                    <a:cubicBezTo>
                      <a:pt x="3125" y="5916"/>
                      <a:pt x="3125" y="5949"/>
                      <a:pt x="3158" y="5949"/>
                    </a:cubicBezTo>
                    <a:cubicBezTo>
                      <a:pt x="3158" y="5966"/>
                      <a:pt x="3158" y="5982"/>
                      <a:pt x="3141" y="5982"/>
                    </a:cubicBezTo>
                    <a:cubicBezTo>
                      <a:pt x="3175" y="6033"/>
                      <a:pt x="3191" y="5949"/>
                      <a:pt x="3191" y="5899"/>
                    </a:cubicBezTo>
                    <a:cubicBezTo>
                      <a:pt x="3225" y="5932"/>
                      <a:pt x="3241" y="5916"/>
                      <a:pt x="3275" y="5932"/>
                    </a:cubicBezTo>
                    <a:cubicBezTo>
                      <a:pt x="3308" y="5916"/>
                      <a:pt x="3241" y="5882"/>
                      <a:pt x="3292" y="5899"/>
                    </a:cubicBezTo>
                    <a:cubicBezTo>
                      <a:pt x="3292" y="5882"/>
                      <a:pt x="3275" y="5866"/>
                      <a:pt x="3292" y="5866"/>
                    </a:cubicBezTo>
                    <a:cubicBezTo>
                      <a:pt x="3292" y="5832"/>
                      <a:pt x="3258" y="5866"/>
                      <a:pt x="3241" y="5866"/>
                    </a:cubicBezTo>
                    <a:cubicBezTo>
                      <a:pt x="3241" y="5849"/>
                      <a:pt x="3258" y="5799"/>
                      <a:pt x="3225" y="5799"/>
                    </a:cubicBezTo>
                    <a:cubicBezTo>
                      <a:pt x="3225" y="5782"/>
                      <a:pt x="3241" y="5782"/>
                      <a:pt x="3241" y="5765"/>
                    </a:cubicBezTo>
                    <a:cubicBezTo>
                      <a:pt x="3225" y="5732"/>
                      <a:pt x="3225" y="5799"/>
                      <a:pt x="3191" y="5782"/>
                    </a:cubicBezTo>
                    <a:cubicBezTo>
                      <a:pt x="3191" y="5815"/>
                      <a:pt x="3208" y="5799"/>
                      <a:pt x="3191" y="5832"/>
                    </a:cubicBezTo>
                    <a:cubicBezTo>
                      <a:pt x="3175" y="5832"/>
                      <a:pt x="3158" y="5799"/>
                      <a:pt x="3158" y="5832"/>
                    </a:cubicBezTo>
                    <a:cubicBezTo>
                      <a:pt x="3125" y="5815"/>
                      <a:pt x="3108" y="5749"/>
                      <a:pt x="3074" y="5765"/>
                    </a:cubicBezTo>
                    <a:cubicBezTo>
                      <a:pt x="3058" y="5765"/>
                      <a:pt x="3058" y="5749"/>
                      <a:pt x="3058" y="5732"/>
                    </a:cubicBezTo>
                    <a:cubicBezTo>
                      <a:pt x="3074" y="5715"/>
                      <a:pt x="3125" y="5648"/>
                      <a:pt x="3158" y="5698"/>
                    </a:cubicBezTo>
                    <a:cubicBezTo>
                      <a:pt x="3141" y="5648"/>
                      <a:pt x="3158" y="5615"/>
                      <a:pt x="3175" y="5581"/>
                    </a:cubicBezTo>
                    <a:cubicBezTo>
                      <a:pt x="3191" y="5581"/>
                      <a:pt x="3191" y="5598"/>
                      <a:pt x="3175" y="5598"/>
                    </a:cubicBezTo>
                    <a:cubicBezTo>
                      <a:pt x="3241" y="5565"/>
                      <a:pt x="3358" y="5648"/>
                      <a:pt x="3392" y="5498"/>
                    </a:cubicBezTo>
                    <a:cubicBezTo>
                      <a:pt x="3342" y="5448"/>
                      <a:pt x="3342" y="5381"/>
                      <a:pt x="3358" y="5314"/>
                    </a:cubicBezTo>
                    <a:cubicBezTo>
                      <a:pt x="3375" y="5331"/>
                      <a:pt x="3375" y="5331"/>
                      <a:pt x="3375" y="5364"/>
                    </a:cubicBezTo>
                    <a:cubicBezTo>
                      <a:pt x="3409" y="5331"/>
                      <a:pt x="3392" y="5297"/>
                      <a:pt x="3375" y="5264"/>
                    </a:cubicBezTo>
                    <a:cubicBezTo>
                      <a:pt x="3325" y="5314"/>
                      <a:pt x="3358" y="5247"/>
                      <a:pt x="3342" y="5231"/>
                    </a:cubicBezTo>
                    <a:cubicBezTo>
                      <a:pt x="3325" y="5231"/>
                      <a:pt x="3325" y="5264"/>
                      <a:pt x="3308" y="5264"/>
                    </a:cubicBezTo>
                    <a:cubicBezTo>
                      <a:pt x="3308" y="5281"/>
                      <a:pt x="3342" y="5264"/>
                      <a:pt x="3342" y="5297"/>
                    </a:cubicBezTo>
                    <a:cubicBezTo>
                      <a:pt x="3342" y="5297"/>
                      <a:pt x="3325" y="5297"/>
                      <a:pt x="3325" y="5314"/>
                    </a:cubicBezTo>
                    <a:cubicBezTo>
                      <a:pt x="3258" y="5297"/>
                      <a:pt x="3225" y="5264"/>
                      <a:pt x="3191" y="5331"/>
                    </a:cubicBezTo>
                    <a:close/>
                    <a:moveTo>
                      <a:pt x="3024" y="5749"/>
                    </a:moveTo>
                    <a:cubicBezTo>
                      <a:pt x="3008" y="5732"/>
                      <a:pt x="3024" y="5698"/>
                      <a:pt x="2991" y="5682"/>
                    </a:cubicBezTo>
                    <a:cubicBezTo>
                      <a:pt x="3008" y="5682"/>
                      <a:pt x="3008" y="5665"/>
                      <a:pt x="3008" y="5665"/>
                    </a:cubicBezTo>
                    <a:cubicBezTo>
                      <a:pt x="3041" y="5682"/>
                      <a:pt x="3024" y="5698"/>
                      <a:pt x="3058" y="5698"/>
                    </a:cubicBezTo>
                    <a:cubicBezTo>
                      <a:pt x="3041" y="5715"/>
                      <a:pt x="3041" y="5732"/>
                      <a:pt x="3024" y="5749"/>
                    </a:cubicBezTo>
                    <a:close/>
                    <a:moveTo>
                      <a:pt x="3024" y="5381"/>
                    </a:moveTo>
                    <a:cubicBezTo>
                      <a:pt x="3024" y="5398"/>
                      <a:pt x="3024" y="5398"/>
                      <a:pt x="3041" y="5398"/>
                    </a:cubicBezTo>
                    <a:cubicBezTo>
                      <a:pt x="3041" y="5414"/>
                      <a:pt x="2991" y="5414"/>
                      <a:pt x="2991" y="5398"/>
                    </a:cubicBezTo>
                    <a:cubicBezTo>
                      <a:pt x="2974" y="5431"/>
                      <a:pt x="2974" y="5481"/>
                      <a:pt x="3008" y="5531"/>
                    </a:cubicBezTo>
                    <a:cubicBezTo>
                      <a:pt x="3024" y="5515"/>
                      <a:pt x="3024" y="5548"/>
                      <a:pt x="3058" y="5548"/>
                    </a:cubicBezTo>
                    <a:cubicBezTo>
                      <a:pt x="3041" y="5581"/>
                      <a:pt x="3024" y="5531"/>
                      <a:pt x="3008" y="5565"/>
                    </a:cubicBezTo>
                    <a:cubicBezTo>
                      <a:pt x="2991" y="5598"/>
                      <a:pt x="3024" y="5581"/>
                      <a:pt x="3041" y="5615"/>
                    </a:cubicBezTo>
                    <a:cubicBezTo>
                      <a:pt x="3041" y="5581"/>
                      <a:pt x="3074" y="5565"/>
                      <a:pt x="3074" y="5531"/>
                    </a:cubicBezTo>
                    <a:cubicBezTo>
                      <a:pt x="3125" y="5565"/>
                      <a:pt x="3125" y="5515"/>
                      <a:pt x="3158" y="5548"/>
                    </a:cubicBezTo>
                    <a:cubicBezTo>
                      <a:pt x="3158" y="5531"/>
                      <a:pt x="3175" y="5515"/>
                      <a:pt x="3175" y="5531"/>
                    </a:cubicBezTo>
                    <a:cubicBezTo>
                      <a:pt x="3191" y="5515"/>
                      <a:pt x="3158" y="5498"/>
                      <a:pt x="3175" y="5481"/>
                    </a:cubicBezTo>
                    <a:cubicBezTo>
                      <a:pt x="3141" y="5515"/>
                      <a:pt x="3091" y="5414"/>
                      <a:pt x="3074" y="5364"/>
                    </a:cubicBezTo>
                    <a:cubicBezTo>
                      <a:pt x="3041" y="5381"/>
                      <a:pt x="3058" y="5398"/>
                      <a:pt x="3024" y="5381"/>
                    </a:cubicBezTo>
                    <a:close/>
                    <a:moveTo>
                      <a:pt x="1220" y="1755"/>
                    </a:moveTo>
                    <a:cubicBezTo>
                      <a:pt x="1203" y="1789"/>
                      <a:pt x="1220" y="1822"/>
                      <a:pt x="1220" y="1855"/>
                    </a:cubicBezTo>
                    <a:cubicBezTo>
                      <a:pt x="1253" y="1839"/>
                      <a:pt x="1236" y="1789"/>
                      <a:pt x="1253" y="1789"/>
                    </a:cubicBezTo>
                    <a:cubicBezTo>
                      <a:pt x="1253" y="1772"/>
                      <a:pt x="1236" y="1755"/>
                      <a:pt x="1220" y="1755"/>
                    </a:cubicBezTo>
                    <a:close/>
                    <a:moveTo>
                      <a:pt x="1353" y="1755"/>
                    </a:moveTo>
                    <a:cubicBezTo>
                      <a:pt x="1387" y="1755"/>
                      <a:pt x="1404" y="1739"/>
                      <a:pt x="1404" y="1722"/>
                    </a:cubicBezTo>
                    <a:cubicBezTo>
                      <a:pt x="1420" y="1739"/>
                      <a:pt x="1437" y="1739"/>
                      <a:pt x="1454" y="1755"/>
                    </a:cubicBezTo>
                    <a:cubicBezTo>
                      <a:pt x="1487" y="1672"/>
                      <a:pt x="1587" y="1772"/>
                      <a:pt x="1604" y="1839"/>
                    </a:cubicBezTo>
                    <a:cubicBezTo>
                      <a:pt x="1571" y="1839"/>
                      <a:pt x="1571" y="1839"/>
                      <a:pt x="1537" y="1839"/>
                    </a:cubicBezTo>
                    <a:cubicBezTo>
                      <a:pt x="1537" y="1872"/>
                      <a:pt x="1504" y="1889"/>
                      <a:pt x="1487" y="1872"/>
                    </a:cubicBezTo>
                    <a:cubicBezTo>
                      <a:pt x="1454" y="1939"/>
                      <a:pt x="1504" y="1956"/>
                      <a:pt x="1454" y="2006"/>
                    </a:cubicBezTo>
                    <a:cubicBezTo>
                      <a:pt x="1454" y="1989"/>
                      <a:pt x="1454" y="1972"/>
                      <a:pt x="1437" y="1972"/>
                    </a:cubicBezTo>
                    <a:cubicBezTo>
                      <a:pt x="1420" y="2006"/>
                      <a:pt x="1353" y="2006"/>
                      <a:pt x="1370" y="2073"/>
                    </a:cubicBezTo>
                    <a:cubicBezTo>
                      <a:pt x="1337" y="2023"/>
                      <a:pt x="1287" y="1989"/>
                      <a:pt x="1270" y="1922"/>
                    </a:cubicBezTo>
                    <a:cubicBezTo>
                      <a:pt x="1287" y="1889"/>
                      <a:pt x="1303" y="1939"/>
                      <a:pt x="1320" y="1906"/>
                    </a:cubicBezTo>
                    <a:cubicBezTo>
                      <a:pt x="1303" y="1889"/>
                      <a:pt x="1270" y="1839"/>
                      <a:pt x="1287" y="1822"/>
                    </a:cubicBezTo>
                    <a:cubicBezTo>
                      <a:pt x="1303" y="1872"/>
                      <a:pt x="1320" y="1839"/>
                      <a:pt x="1337" y="1822"/>
                    </a:cubicBezTo>
                    <a:cubicBezTo>
                      <a:pt x="1353" y="1839"/>
                      <a:pt x="1353" y="1872"/>
                      <a:pt x="1370" y="1855"/>
                    </a:cubicBezTo>
                    <a:cubicBezTo>
                      <a:pt x="1353" y="1822"/>
                      <a:pt x="1387" y="1839"/>
                      <a:pt x="1387" y="1789"/>
                    </a:cubicBezTo>
                    <a:cubicBezTo>
                      <a:pt x="1353" y="1805"/>
                      <a:pt x="1370" y="1772"/>
                      <a:pt x="1353" y="1755"/>
                    </a:cubicBezTo>
                    <a:close/>
                    <a:moveTo>
                      <a:pt x="1454" y="1922"/>
                    </a:moveTo>
                    <a:cubicBezTo>
                      <a:pt x="1454" y="1889"/>
                      <a:pt x="1437" y="1889"/>
                      <a:pt x="1437" y="1855"/>
                    </a:cubicBezTo>
                    <a:cubicBezTo>
                      <a:pt x="1404" y="1872"/>
                      <a:pt x="1420" y="1922"/>
                      <a:pt x="1454" y="1922"/>
                    </a:cubicBezTo>
                    <a:close/>
                    <a:moveTo>
                      <a:pt x="1036" y="3259"/>
                    </a:moveTo>
                    <a:cubicBezTo>
                      <a:pt x="1019" y="3242"/>
                      <a:pt x="1003" y="3226"/>
                      <a:pt x="1003" y="3192"/>
                    </a:cubicBezTo>
                    <a:cubicBezTo>
                      <a:pt x="1003" y="3192"/>
                      <a:pt x="1036" y="3175"/>
                      <a:pt x="1036" y="3192"/>
                    </a:cubicBezTo>
                    <a:cubicBezTo>
                      <a:pt x="1019" y="3209"/>
                      <a:pt x="1036" y="3226"/>
                      <a:pt x="1036" y="3259"/>
                    </a:cubicBezTo>
                    <a:close/>
                    <a:moveTo>
                      <a:pt x="1220" y="2273"/>
                    </a:moveTo>
                    <a:cubicBezTo>
                      <a:pt x="1253" y="2240"/>
                      <a:pt x="1270" y="2223"/>
                      <a:pt x="1287" y="2190"/>
                    </a:cubicBezTo>
                    <a:cubicBezTo>
                      <a:pt x="1253" y="2140"/>
                      <a:pt x="1220" y="2106"/>
                      <a:pt x="1203" y="2056"/>
                    </a:cubicBezTo>
                    <a:lnTo>
                      <a:pt x="1170" y="2056"/>
                    </a:lnTo>
                    <a:cubicBezTo>
                      <a:pt x="1170" y="2106"/>
                      <a:pt x="1186" y="2140"/>
                      <a:pt x="1220" y="2140"/>
                    </a:cubicBezTo>
                    <a:cubicBezTo>
                      <a:pt x="1220" y="2173"/>
                      <a:pt x="1203" y="2206"/>
                      <a:pt x="1203" y="2240"/>
                    </a:cubicBezTo>
                    <a:cubicBezTo>
                      <a:pt x="1220" y="2240"/>
                      <a:pt x="1220" y="2256"/>
                      <a:pt x="1220" y="2273"/>
                    </a:cubicBezTo>
                    <a:close/>
                    <a:moveTo>
                      <a:pt x="2473" y="2691"/>
                    </a:moveTo>
                    <a:cubicBezTo>
                      <a:pt x="2506" y="2674"/>
                      <a:pt x="2506" y="2691"/>
                      <a:pt x="2523" y="2708"/>
                    </a:cubicBezTo>
                    <a:cubicBezTo>
                      <a:pt x="2490" y="2708"/>
                      <a:pt x="2506" y="2741"/>
                      <a:pt x="2473" y="2724"/>
                    </a:cubicBezTo>
                    <a:close/>
                    <a:moveTo>
                      <a:pt x="1370" y="3443"/>
                    </a:moveTo>
                    <a:cubicBezTo>
                      <a:pt x="1387" y="3476"/>
                      <a:pt x="1404" y="3510"/>
                      <a:pt x="1454" y="3493"/>
                    </a:cubicBezTo>
                    <a:cubicBezTo>
                      <a:pt x="1454" y="3526"/>
                      <a:pt x="1437" y="3543"/>
                      <a:pt x="1420" y="3560"/>
                    </a:cubicBezTo>
                    <a:cubicBezTo>
                      <a:pt x="1370" y="3526"/>
                      <a:pt x="1320" y="3560"/>
                      <a:pt x="1303" y="3493"/>
                    </a:cubicBezTo>
                    <a:cubicBezTo>
                      <a:pt x="1353" y="3510"/>
                      <a:pt x="1303" y="3476"/>
                      <a:pt x="1320" y="3476"/>
                    </a:cubicBezTo>
                    <a:cubicBezTo>
                      <a:pt x="1320" y="3493"/>
                      <a:pt x="1337" y="3493"/>
                      <a:pt x="1320" y="3510"/>
                    </a:cubicBezTo>
                    <a:cubicBezTo>
                      <a:pt x="1370" y="3510"/>
                      <a:pt x="1337" y="3459"/>
                      <a:pt x="1370" y="3443"/>
                    </a:cubicBezTo>
                    <a:close/>
                    <a:moveTo>
                      <a:pt x="1019" y="3025"/>
                    </a:moveTo>
                    <a:cubicBezTo>
                      <a:pt x="1036" y="3075"/>
                      <a:pt x="1069" y="3092"/>
                      <a:pt x="1086" y="3125"/>
                    </a:cubicBezTo>
                    <a:cubicBezTo>
                      <a:pt x="1069" y="3142"/>
                      <a:pt x="1053" y="3175"/>
                      <a:pt x="1086" y="3209"/>
                    </a:cubicBezTo>
                    <a:cubicBezTo>
                      <a:pt x="1053" y="3209"/>
                      <a:pt x="1053" y="3192"/>
                      <a:pt x="1036" y="3192"/>
                    </a:cubicBezTo>
                    <a:cubicBezTo>
                      <a:pt x="1053" y="3209"/>
                      <a:pt x="1053" y="3226"/>
                      <a:pt x="1053" y="3242"/>
                    </a:cubicBezTo>
                    <a:cubicBezTo>
                      <a:pt x="1103" y="3209"/>
                      <a:pt x="1086" y="3276"/>
                      <a:pt x="1136" y="3259"/>
                    </a:cubicBezTo>
                    <a:cubicBezTo>
                      <a:pt x="1136" y="3276"/>
                      <a:pt x="1136" y="3276"/>
                      <a:pt x="1120" y="3259"/>
                    </a:cubicBezTo>
                    <a:cubicBezTo>
                      <a:pt x="1103" y="3259"/>
                      <a:pt x="1136" y="3309"/>
                      <a:pt x="1153" y="3292"/>
                    </a:cubicBezTo>
                    <a:lnTo>
                      <a:pt x="1153" y="3393"/>
                    </a:lnTo>
                    <a:cubicBezTo>
                      <a:pt x="1170" y="3409"/>
                      <a:pt x="1203" y="3409"/>
                      <a:pt x="1203" y="3443"/>
                    </a:cubicBezTo>
                    <a:cubicBezTo>
                      <a:pt x="1203" y="3443"/>
                      <a:pt x="1270" y="3309"/>
                      <a:pt x="1320" y="3276"/>
                    </a:cubicBezTo>
                    <a:cubicBezTo>
                      <a:pt x="1303" y="3259"/>
                      <a:pt x="1287" y="3292"/>
                      <a:pt x="1287" y="3226"/>
                    </a:cubicBezTo>
                    <a:cubicBezTo>
                      <a:pt x="1270" y="3226"/>
                      <a:pt x="1253" y="3242"/>
                      <a:pt x="1253" y="3259"/>
                    </a:cubicBezTo>
                    <a:cubicBezTo>
                      <a:pt x="1220" y="3259"/>
                      <a:pt x="1270" y="3242"/>
                      <a:pt x="1253" y="3226"/>
                    </a:cubicBezTo>
                    <a:cubicBezTo>
                      <a:pt x="1236" y="3226"/>
                      <a:pt x="1153" y="3192"/>
                      <a:pt x="1153" y="3142"/>
                    </a:cubicBezTo>
                    <a:cubicBezTo>
                      <a:pt x="1170" y="3109"/>
                      <a:pt x="1186" y="3142"/>
                      <a:pt x="1203" y="3125"/>
                    </a:cubicBezTo>
                    <a:cubicBezTo>
                      <a:pt x="1220" y="3092"/>
                      <a:pt x="1186" y="3092"/>
                      <a:pt x="1186" y="3075"/>
                    </a:cubicBezTo>
                    <a:cubicBezTo>
                      <a:pt x="1170" y="3142"/>
                      <a:pt x="1120" y="3075"/>
                      <a:pt x="1103" y="3092"/>
                    </a:cubicBezTo>
                    <a:cubicBezTo>
                      <a:pt x="1086" y="3075"/>
                      <a:pt x="1086" y="3042"/>
                      <a:pt x="1086" y="3025"/>
                    </a:cubicBezTo>
                    <a:cubicBezTo>
                      <a:pt x="1053" y="3008"/>
                      <a:pt x="1053" y="3042"/>
                      <a:pt x="1019" y="3025"/>
                    </a:cubicBezTo>
                    <a:close/>
                    <a:moveTo>
                      <a:pt x="3475" y="753"/>
                    </a:moveTo>
                    <a:cubicBezTo>
                      <a:pt x="3475" y="719"/>
                      <a:pt x="3492" y="703"/>
                      <a:pt x="3509" y="686"/>
                    </a:cubicBezTo>
                    <a:cubicBezTo>
                      <a:pt x="3526" y="736"/>
                      <a:pt x="3559" y="636"/>
                      <a:pt x="3576" y="719"/>
                    </a:cubicBezTo>
                    <a:cubicBezTo>
                      <a:pt x="3526" y="686"/>
                      <a:pt x="3542" y="786"/>
                      <a:pt x="3475" y="753"/>
                    </a:cubicBezTo>
                    <a:close/>
                    <a:moveTo>
                      <a:pt x="2239" y="3209"/>
                    </a:moveTo>
                    <a:cubicBezTo>
                      <a:pt x="2222" y="3175"/>
                      <a:pt x="2206" y="3259"/>
                      <a:pt x="2189" y="3226"/>
                    </a:cubicBezTo>
                    <a:cubicBezTo>
                      <a:pt x="2172" y="3159"/>
                      <a:pt x="2189" y="3042"/>
                      <a:pt x="2155" y="2992"/>
                    </a:cubicBezTo>
                    <a:cubicBezTo>
                      <a:pt x="2189" y="2992"/>
                      <a:pt x="2206" y="2975"/>
                      <a:pt x="2222" y="2992"/>
                    </a:cubicBezTo>
                    <a:cubicBezTo>
                      <a:pt x="2172" y="3008"/>
                      <a:pt x="2239" y="3075"/>
                      <a:pt x="2189" y="3092"/>
                    </a:cubicBezTo>
                    <a:cubicBezTo>
                      <a:pt x="2239" y="3109"/>
                      <a:pt x="2256" y="3175"/>
                      <a:pt x="2239" y="3209"/>
                    </a:cubicBezTo>
                    <a:close/>
                    <a:moveTo>
                      <a:pt x="1571" y="2724"/>
                    </a:moveTo>
                    <a:cubicBezTo>
                      <a:pt x="1587" y="2758"/>
                      <a:pt x="1587" y="2774"/>
                      <a:pt x="1587" y="2825"/>
                    </a:cubicBezTo>
                    <a:cubicBezTo>
                      <a:pt x="1571" y="2825"/>
                      <a:pt x="1554" y="2825"/>
                      <a:pt x="1554" y="2841"/>
                    </a:cubicBezTo>
                    <a:cubicBezTo>
                      <a:pt x="1537" y="2875"/>
                      <a:pt x="1604" y="2841"/>
                      <a:pt x="1587" y="2891"/>
                    </a:cubicBezTo>
                    <a:cubicBezTo>
                      <a:pt x="1571" y="2925"/>
                      <a:pt x="1504" y="2975"/>
                      <a:pt x="1537" y="2992"/>
                    </a:cubicBezTo>
                    <a:cubicBezTo>
                      <a:pt x="1521" y="2992"/>
                      <a:pt x="1487" y="2992"/>
                      <a:pt x="1487" y="2975"/>
                    </a:cubicBezTo>
                    <a:cubicBezTo>
                      <a:pt x="1504" y="2958"/>
                      <a:pt x="1487" y="2925"/>
                      <a:pt x="1521" y="2925"/>
                    </a:cubicBezTo>
                    <a:cubicBezTo>
                      <a:pt x="1470" y="2858"/>
                      <a:pt x="1537" y="2758"/>
                      <a:pt x="1571" y="2758"/>
                    </a:cubicBezTo>
                    <a:cubicBezTo>
                      <a:pt x="1554" y="2758"/>
                      <a:pt x="1554" y="2724"/>
                      <a:pt x="1571" y="2724"/>
                    </a:cubicBezTo>
                    <a:close/>
                    <a:moveTo>
                      <a:pt x="2356" y="2457"/>
                    </a:moveTo>
                    <a:cubicBezTo>
                      <a:pt x="2356" y="2490"/>
                      <a:pt x="2389" y="2440"/>
                      <a:pt x="2373" y="2424"/>
                    </a:cubicBezTo>
                    <a:lnTo>
                      <a:pt x="2356" y="2424"/>
                    </a:lnTo>
                    <a:cubicBezTo>
                      <a:pt x="2339" y="2407"/>
                      <a:pt x="2356" y="2407"/>
                      <a:pt x="2356" y="2407"/>
                    </a:cubicBezTo>
                    <a:cubicBezTo>
                      <a:pt x="2323" y="2373"/>
                      <a:pt x="2356" y="2474"/>
                      <a:pt x="2356" y="2457"/>
                    </a:cubicBezTo>
                    <a:close/>
                    <a:moveTo>
                      <a:pt x="2256" y="3393"/>
                    </a:moveTo>
                    <a:cubicBezTo>
                      <a:pt x="2239" y="3393"/>
                      <a:pt x="2256" y="3359"/>
                      <a:pt x="2222" y="3376"/>
                    </a:cubicBezTo>
                    <a:cubicBezTo>
                      <a:pt x="2222" y="3359"/>
                      <a:pt x="2239" y="3359"/>
                      <a:pt x="2239" y="3343"/>
                    </a:cubicBezTo>
                    <a:cubicBezTo>
                      <a:pt x="2206" y="3343"/>
                      <a:pt x="2206" y="3326"/>
                      <a:pt x="2189" y="3309"/>
                    </a:cubicBezTo>
                    <a:cubicBezTo>
                      <a:pt x="2172" y="3309"/>
                      <a:pt x="2189" y="3359"/>
                      <a:pt x="2155" y="3343"/>
                    </a:cubicBezTo>
                    <a:cubicBezTo>
                      <a:pt x="2155" y="3409"/>
                      <a:pt x="2139" y="3426"/>
                      <a:pt x="2122" y="3426"/>
                    </a:cubicBezTo>
                    <a:cubicBezTo>
                      <a:pt x="2155" y="3476"/>
                      <a:pt x="2105" y="3576"/>
                      <a:pt x="2139" y="3627"/>
                    </a:cubicBezTo>
                    <a:cubicBezTo>
                      <a:pt x="2155" y="3643"/>
                      <a:pt x="2122" y="3576"/>
                      <a:pt x="2155" y="3593"/>
                    </a:cubicBezTo>
                    <a:cubicBezTo>
                      <a:pt x="2155" y="3510"/>
                      <a:pt x="2239" y="3459"/>
                      <a:pt x="2239" y="3393"/>
                    </a:cubicBezTo>
                    <a:cubicBezTo>
                      <a:pt x="2256" y="3409"/>
                      <a:pt x="2256" y="3426"/>
                      <a:pt x="2289" y="3426"/>
                    </a:cubicBezTo>
                    <a:cubicBezTo>
                      <a:pt x="2289" y="3393"/>
                      <a:pt x="2289" y="3393"/>
                      <a:pt x="2289" y="3359"/>
                    </a:cubicBezTo>
                    <a:cubicBezTo>
                      <a:pt x="2272" y="3376"/>
                      <a:pt x="2272" y="3376"/>
                      <a:pt x="2256" y="3393"/>
                    </a:cubicBezTo>
                    <a:close/>
                    <a:moveTo>
                      <a:pt x="2005" y="3476"/>
                    </a:moveTo>
                    <a:cubicBezTo>
                      <a:pt x="2005" y="3459"/>
                      <a:pt x="1988" y="3476"/>
                      <a:pt x="1988" y="3476"/>
                    </a:cubicBezTo>
                    <a:cubicBezTo>
                      <a:pt x="1988" y="3459"/>
                      <a:pt x="1972" y="3443"/>
                      <a:pt x="1955" y="3459"/>
                    </a:cubicBezTo>
                    <a:cubicBezTo>
                      <a:pt x="1955" y="3359"/>
                      <a:pt x="1972" y="3393"/>
                      <a:pt x="2005" y="3343"/>
                    </a:cubicBezTo>
                    <a:cubicBezTo>
                      <a:pt x="2005" y="3326"/>
                      <a:pt x="2005" y="3326"/>
                      <a:pt x="2005" y="3326"/>
                    </a:cubicBezTo>
                    <a:cubicBezTo>
                      <a:pt x="2005" y="3326"/>
                      <a:pt x="2005" y="3359"/>
                      <a:pt x="2022" y="3359"/>
                    </a:cubicBezTo>
                    <a:cubicBezTo>
                      <a:pt x="2022" y="3343"/>
                      <a:pt x="2022" y="3343"/>
                      <a:pt x="2022" y="3343"/>
                    </a:cubicBezTo>
                    <a:cubicBezTo>
                      <a:pt x="2022" y="3376"/>
                      <a:pt x="2038" y="3409"/>
                      <a:pt x="2038" y="3426"/>
                    </a:cubicBezTo>
                    <a:cubicBezTo>
                      <a:pt x="2022" y="3426"/>
                      <a:pt x="2022" y="3459"/>
                      <a:pt x="2005" y="3476"/>
                    </a:cubicBezTo>
                    <a:close/>
                    <a:moveTo>
                      <a:pt x="1621" y="3259"/>
                    </a:moveTo>
                    <a:cubicBezTo>
                      <a:pt x="1621" y="3242"/>
                      <a:pt x="1621" y="3242"/>
                      <a:pt x="1604" y="3242"/>
                    </a:cubicBezTo>
                    <a:cubicBezTo>
                      <a:pt x="1604" y="3226"/>
                      <a:pt x="1604" y="3209"/>
                      <a:pt x="1604" y="3192"/>
                    </a:cubicBezTo>
                    <a:cubicBezTo>
                      <a:pt x="1571" y="3192"/>
                      <a:pt x="1587" y="3276"/>
                      <a:pt x="1621" y="3259"/>
                    </a:cubicBezTo>
                    <a:close/>
                    <a:moveTo>
                      <a:pt x="1320" y="2323"/>
                    </a:moveTo>
                    <a:cubicBezTo>
                      <a:pt x="1320" y="2340"/>
                      <a:pt x="1370" y="2340"/>
                      <a:pt x="1337" y="2373"/>
                    </a:cubicBezTo>
                    <a:cubicBezTo>
                      <a:pt x="1337" y="2357"/>
                      <a:pt x="1287" y="2340"/>
                      <a:pt x="1320" y="2323"/>
                    </a:cubicBezTo>
                    <a:close/>
                    <a:moveTo>
                      <a:pt x="5614" y="4312"/>
                    </a:moveTo>
                    <a:cubicBezTo>
                      <a:pt x="5631" y="4295"/>
                      <a:pt x="5681" y="4261"/>
                      <a:pt x="5714" y="4295"/>
                    </a:cubicBezTo>
                    <a:cubicBezTo>
                      <a:pt x="5698" y="4295"/>
                      <a:pt x="5714" y="4295"/>
                      <a:pt x="5714" y="4295"/>
                    </a:cubicBezTo>
                    <a:cubicBezTo>
                      <a:pt x="5731" y="4312"/>
                      <a:pt x="5681" y="4328"/>
                      <a:pt x="5714" y="4328"/>
                    </a:cubicBezTo>
                    <a:cubicBezTo>
                      <a:pt x="5731" y="4312"/>
                      <a:pt x="5764" y="4345"/>
                      <a:pt x="5781" y="4362"/>
                    </a:cubicBezTo>
                    <a:cubicBezTo>
                      <a:pt x="5748" y="4378"/>
                      <a:pt x="5781" y="4429"/>
                      <a:pt x="5764" y="4462"/>
                    </a:cubicBezTo>
                    <a:cubicBezTo>
                      <a:pt x="5748" y="4462"/>
                      <a:pt x="5714" y="4495"/>
                      <a:pt x="5714" y="4462"/>
                    </a:cubicBezTo>
                    <a:cubicBezTo>
                      <a:pt x="5731" y="4412"/>
                      <a:pt x="5681" y="4345"/>
                      <a:pt x="5648" y="4295"/>
                    </a:cubicBezTo>
                    <a:cubicBezTo>
                      <a:pt x="5648" y="4312"/>
                      <a:pt x="5614" y="4345"/>
                      <a:pt x="5614" y="4312"/>
                    </a:cubicBezTo>
                    <a:close/>
                    <a:moveTo>
                      <a:pt x="5547" y="5030"/>
                    </a:moveTo>
                    <a:cubicBezTo>
                      <a:pt x="5514" y="5030"/>
                      <a:pt x="5514" y="5013"/>
                      <a:pt x="5497" y="4997"/>
                    </a:cubicBezTo>
                    <a:cubicBezTo>
                      <a:pt x="5531" y="4980"/>
                      <a:pt x="5531" y="4963"/>
                      <a:pt x="5547" y="4963"/>
                    </a:cubicBezTo>
                    <a:cubicBezTo>
                      <a:pt x="5564" y="4997"/>
                      <a:pt x="5581" y="5030"/>
                      <a:pt x="5614" y="4997"/>
                    </a:cubicBezTo>
                    <a:cubicBezTo>
                      <a:pt x="5631" y="5013"/>
                      <a:pt x="5631" y="5064"/>
                      <a:pt x="5597" y="5064"/>
                    </a:cubicBezTo>
                    <a:cubicBezTo>
                      <a:pt x="5581" y="5047"/>
                      <a:pt x="5564" y="5013"/>
                      <a:pt x="5547" y="4980"/>
                    </a:cubicBezTo>
                    <a:cubicBezTo>
                      <a:pt x="5547" y="4997"/>
                      <a:pt x="5514" y="4980"/>
                      <a:pt x="5514" y="4997"/>
                    </a:cubicBezTo>
                    <a:cubicBezTo>
                      <a:pt x="5531" y="4997"/>
                      <a:pt x="5547" y="4997"/>
                      <a:pt x="5547" y="5030"/>
                    </a:cubicBezTo>
                    <a:close/>
                    <a:moveTo>
                      <a:pt x="5781" y="1555"/>
                    </a:moveTo>
                    <a:cubicBezTo>
                      <a:pt x="5781" y="1605"/>
                      <a:pt x="5815" y="1622"/>
                      <a:pt x="5848" y="1655"/>
                    </a:cubicBezTo>
                    <a:cubicBezTo>
                      <a:pt x="5831" y="1605"/>
                      <a:pt x="5865" y="1605"/>
                      <a:pt x="5881" y="1588"/>
                    </a:cubicBezTo>
                    <a:cubicBezTo>
                      <a:pt x="5848" y="1571"/>
                      <a:pt x="5865" y="1521"/>
                      <a:pt x="5831" y="1505"/>
                    </a:cubicBezTo>
                    <a:cubicBezTo>
                      <a:pt x="5815" y="1521"/>
                      <a:pt x="5831" y="1555"/>
                      <a:pt x="5781" y="1555"/>
                    </a:cubicBezTo>
                    <a:close/>
                    <a:moveTo>
                      <a:pt x="5798" y="1154"/>
                    </a:moveTo>
                    <a:cubicBezTo>
                      <a:pt x="5798" y="1120"/>
                      <a:pt x="5798" y="1120"/>
                      <a:pt x="5815" y="1120"/>
                    </a:cubicBezTo>
                    <a:cubicBezTo>
                      <a:pt x="5798" y="1104"/>
                      <a:pt x="5764" y="1120"/>
                      <a:pt x="5764" y="1120"/>
                    </a:cubicBezTo>
                    <a:cubicBezTo>
                      <a:pt x="5748" y="1087"/>
                      <a:pt x="5714" y="1137"/>
                      <a:pt x="5714" y="1070"/>
                    </a:cubicBezTo>
                    <a:lnTo>
                      <a:pt x="5681" y="1070"/>
                    </a:lnTo>
                    <a:cubicBezTo>
                      <a:pt x="5681" y="1087"/>
                      <a:pt x="5681" y="1104"/>
                      <a:pt x="5698" y="1120"/>
                    </a:cubicBezTo>
                    <a:cubicBezTo>
                      <a:pt x="5698" y="1087"/>
                      <a:pt x="5748" y="1104"/>
                      <a:pt x="5731" y="1154"/>
                    </a:cubicBezTo>
                    <a:cubicBezTo>
                      <a:pt x="5764" y="1137"/>
                      <a:pt x="5764" y="1137"/>
                      <a:pt x="5798" y="1154"/>
                    </a:cubicBezTo>
                    <a:close/>
                    <a:moveTo>
                      <a:pt x="5815" y="1137"/>
                    </a:moveTo>
                    <a:cubicBezTo>
                      <a:pt x="5815" y="1170"/>
                      <a:pt x="5848" y="1120"/>
                      <a:pt x="5865" y="1120"/>
                    </a:cubicBezTo>
                    <a:cubicBezTo>
                      <a:pt x="5865" y="1104"/>
                      <a:pt x="5815" y="1137"/>
                      <a:pt x="5831" y="1087"/>
                    </a:cubicBezTo>
                    <a:cubicBezTo>
                      <a:pt x="5815" y="1087"/>
                      <a:pt x="5831" y="1137"/>
                      <a:pt x="5815" y="1137"/>
                    </a:cubicBezTo>
                    <a:close/>
                    <a:moveTo>
                      <a:pt x="4461" y="5548"/>
                    </a:moveTo>
                    <a:cubicBezTo>
                      <a:pt x="4411" y="5565"/>
                      <a:pt x="4411" y="5498"/>
                      <a:pt x="4394" y="5465"/>
                    </a:cubicBezTo>
                    <a:cubicBezTo>
                      <a:pt x="4445" y="5481"/>
                      <a:pt x="4428" y="5548"/>
                      <a:pt x="4461" y="5548"/>
                    </a:cubicBezTo>
                    <a:close/>
                    <a:moveTo>
                      <a:pt x="4495" y="5548"/>
                    </a:moveTo>
                    <a:cubicBezTo>
                      <a:pt x="4461" y="5565"/>
                      <a:pt x="4511" y="5581"/>
                      <a:pt x="4511" y="5598"/>
                    </a:cubicBezTo>
                    <a:cubicBezTo>
                      <a:pt x="4528" y="5598"/>
                      <a:pt x="4528" y="5565"/>
                      <a:pt x="4511" y="5548"/>
                    </a:cubicBezTo>
                    <a:cubicBezTo>
                      <a:pt x="4511" y="5548"/>
                      <a:pt x="4511" y="5565"/>
                      <a:pt x="4511" y="5565"/>
                    </a:cubicBezTo>
                    <a:cubicBezTo>
                      <a:pt x="4511" y="5581"/>
                      <a:pt x="4495" y="5565"/>
                      <a:pt x="4495" y="5548"/>
                    </a:cubicBezTo>
                    <a:close/>
                    <a:moveTo>
                      <a:pt x="4328" y="4880"/>
                    </a:moveTo>
                    <a:cubicBezTo>
                      <a:pt x="4328" y="4846"/>
                      <a:pt x="4328" y="4813"/>
                      <a:pt x="4344" y="4796"/>
                    </a:cubicBezTo>
                    <a:cubicBezTo>
                      <a:pt x="4344" y="4880"/>
                      <a:pt x="4411" y="4830"/>
                      <a:pt x="4445" y="4863"/>
                    </a:cubicBezTo>
                    <a:cubicBezTo>
                      <a:pt x="4445" y="4846"/>
                      <a:pt x="4428" y="4846"/>
                      <a:pt x="4428" y="4830"/>
                    </a:cubicBezTo>
                    <a:cubicBezTo>
                      <a:pt x="4428" y="4846"/>
                      <a:pt x="4478" y="4830"/>
                      <a:pt x="4461" y="4846"/>
                    </a:cubicBezTo>
                    <a:cubicBezTo>
                      <a:pt x="4428" y="4846"/>
                      <a:pt x="4461" y="4880"/>
                      <a:pt x="4478" y="4880"/>
                    </a:cubicBezTo>
                    <a:lnTo>
                      <a:pt x="4478" y="4830"/>
                    </a:lnTo>
                    <a:lnTo>
                      <a:pt x="4511" y="4830"/>
                    </a:lnTo>
                    <a:cubicBezTo>
                      <a:pt x="4511" y="4896"/>
                      <a:pt x="4478" y="4830"/>
                      <a:pt x="4495" y="4896"/>
                    </a:cubicBezTo>
                    <a:cubicBezTo>
                      <a:pt x="4478" y="4896"/>
                      <a:pt x="4461" y="4913"/>
                      <a:pt x="4461" y="4913"/>
                    </a:cubicBezTo>
                    <a:cubicBezTo>
                      <a:pt x="4461" y="4896"/>
                      <a:pt x="4461" y="4880"/>
                      <a:pt x="4445" y="4880"/>
                    </a:cubicBezTo>
                    <a:cubicBezTo>
                      <a:pt x="4428" y="4896"/>
                      <a:pt x="4378" y="4947"/>
                      <a:pt x="4361" y="4930"/>
                    </a:cubicBezTo>
                    <a:cubicBezTo>
                      <a:pt x="4378" y="4930"/>
                      <a:pt x="4361" y="4880"/>
                      <a:pt x="4378" y="4863"/>
                    </a:cubicBezTo>
                    <a:cubicBezTo>
                      <a:pt x="4344" y="4880"/>
                      <a:pt x="4344" y="4846"/>
                      <a:pt x="4344" y="4846"/>
                    </a:cubicBezTo>
                    <a:cubicBezTo>
                      <a:pt x="4344" y="4863"/>
                      <a:pt x="4344" y="4913"/>
                      <a:pt x="4328" y="4880"/>
                    </a:cubicBezTo>
                    <a:close/>
                    <a:moveTo>
                      <a:pt x="4344" y="5231"/>
                    </a:moveTo>
                    <a:cubicBezTo>
                      <a:pt x="4328" y="5247"/>
                      <a:pt x="4361" y="5247"/>
                      <a:pt x="4344" y="5297"/>
                    </a:cubicBezTo>
                    <a:cubicBezTo>
                      <a:pt x="4445" y="5348"/>
                      <a:pt x="4578" y="5348"/>
                      <a:pt x="4612" y="5465"/>
                    </a:cubicBezTo>
                    <a:cubicBezTo>
                      <a:pt x="4645" y="5448"/>
                      <a:pt x="4662" y="5448"/>
                      <a:pt x="4695" y="5465"/>
                    </a:cubicBezTo>
                    <a:cubicBezTo>
                      <a:pt x="4712" y="5431"/>
                      <a:pt x="4678" y="5431"/>
                      <a:pt x="4695" y="5381"/>
                    </a:cubicBezTo>
                    <a:cubicBezTo>
                      <a:pt x="4678" y="5364"/>
                      <a:pt x="4662" y="5364"/>
                      <a:pt x="4662" y="5331"/>
                    </a:cubicBezTo>
                    <a:cubicBezTo>
                      <a:pt x="4662" y="5314"/>
                      <a:pt x="4662" y="5314"/>
                      <a:pt x="4678" y="5297"/>
                    </a:cubicBezTo>
                    <a:cubicBezTo>
                      <a:pt x="4678" y="5314"/>
                      <a:pt x="4678" y="5314"/>
                      <a:pt x="4678" y="5314"/>
                    </a:cubicBezTo>
                    <a:cubicBezTo>
                      <a:pt x="4678" y="5348"/>
                      <a:pt x="4695" y="5297"/>
                      <a:pt x="4695" y="5281"/>
                    </a:cubicBezTo>
                    <a:cubicBezTo>
                      <a:pt x="4712" y="5314"/>
                      <a:pt x="4712" y="5281"/>
                      <a:pt x="4745" y="5264"/>
                    </a:cubicBezTo>
                    <a:cubicBezTo>
                      <a:pt x="4729" y="5231"/>
                      <a:pt x="4695" y="5281"/>
                      <a:pt x="4678" y="5281"/>
                    </a:cubicBezTo>
                    <a:cubicBezTo>
                      <a:pt x="4662" y="5247"/>
                      <a:pt x="4645" y="5247"/>
                      <a:pt x="4612" y="5264"/>
                    </a:cubicBezTo>
                    <a:cubicBezTo>
                      <a:pt x="4595" y="5264"/>
                      <a:pt x="4612" y="5231"/>
                      <a:pt x="4578" y="5231"/>
                    </a:cubicBezTo>
                    <a:cubicBezTo>
                      <a:pt x="4578" y="5264"/>
                      <a:pt x="4578" y="5281"/>
                      <a:pt x="4612" y="5297"/>
                    </a:cubicBezTo>
                    <a:cubicBezTo>
                      <a:pt x="4545" y="5314"/>
                      <a:pt x="4561" y="5247"/>
                      <a:pt x="4545" y="5214"/>
                    </a:cubicBezTo>
                    <a:cubicBezTo>
                      <a:pt x="4561" y="5197"/>
                      <a:pt x="4578" y="5197"/>
                      <a:pt x="4595" y="5180"/>
                    </a:cubicBezTo>
                    <a:cubicBezTo>
                      <a:pt x="4578" y="5147"/>
                      <a:pt x="4595" y="5130"/>
                      <a:pt x="4578" y="5064"/>
                    </a:cubicBezTo>
                    <a:cubicBezTo>
                      <a:pt x="4612" y="5080"/>
                      <a:pt x="4645" y="5080"/>
                      <a:pt x="4628" y="5030"/>
                    </a:cubicBezTo>
                    <a:cubicBezTo>
                      <a:pt x="4612" y="5030"/>
                      <a:pt x="4612" y="5047"/>
                      <a:pt x="4612" y="5064"/>
                    </a:cubicBezTo>
                    <a:cubicBezTo>
                      <a:pt x="4595" y="5064"/>
                      <a:pt x="4595" y="5030"/>
                      <a:pt x="4561" y="5013"/>
                    </a:cubicBezTo>
                    <a:cubicBezTo>
                      <a:pt x="4595" y="4997"/>
                      <a:pt x="4612" y="4963"/>
                      <a:pt x="4645" y="4930"/>
                    </a:cubicBezTo>
                    <a:cubicBezTo>
                      <a:pt x="4628" y="4880"/>
                      <a:pt x="4495" y="4930"/>
                      <a:pt x="4511" y="4896"/>
                    </a:cubicBezTo>
                    <a:cubicBezTo>
                      <a:pt x="4478" y="4947"/>
                      <a:pt x="4445" y="4913"/>
                      <a:pt x="4428" y="4963"/>
                    </a:cubicBezTo>
                    <a:cubicBezTo>
                      <a:pt x="4478" y="5030"/>
                      <a:pt x="4478" y="5164"/>
                      <a:pt x="4511" y="5231"/>
                    </a:cubicBezTo>
                    <a:cubicBezTo>
                      <a:pt x="4511" y="5247"/>
                      <a:pt x="4511" y="5247"/>
                      <a:pt x="4511" y="5264"/>
                    </a:cubicBezTo>
                    <a:cubicBezTo>
                      <a:pt x="4445" y="5264"/>
                      <a:pt x="4411" y="5231"/>
                      <a:pt x="4344" y="5231"/>
                    </a:cubicBezTo>
                    <a:close/>
                    <a:moveTo>
                      <a:pt x="1387" y="5615"/>
                    </a:moveTo>
                    <a:lnTo>
                      <a:pt x="1387" y="5565"/>
                    </a:lnTo>
                    <a:cubicBezTo>
                      <a:pt x="1353" y="5581"/>
                      <a:pt x="1353" y="5531"/>
                      <a:pt x="1370" y="5531"/>
                    </a:cubicBezTo>
                    <a:cubicBezTo>
                      <a:pt x="1370" y="5581"/>
                      <a:pt x="1404" y="5531"/>
                      <a:pt x="1420" y="5565"/>
                    </a:cubicBezTo>
                    <a:cubicBezTo>
                      <a:pt x="1404" y="5565"/>
                      <a:pt x="1420" y="5581"/>
                      <a:pt x="1420" y="5598"/>
                    </a:cubicBezTo>
                    <a:cubicBezTo>
                      <a:pt x="1387" y="5581"/>
                      <a:pt x="1404" y="5615"/>
                      <a:pt x="1387" y="5615"/>
                    </a:cubicBezTo>
                    <a:close/>
                    <a:moveTo>
                      <a:pt x="1404" y="5531"/>
                    </a:moveTo>
                    <a:cubicBezTo>
                      <a:pt x="1420" y="5515"/>
                      <a:pt x="1487" y="5531"/>
                      <a:pt x="1454" y="5498"/>
                    </a:cubicBezTo>
                    <a:cubicBezTo>
                      <a:pt x="1487" y="5515"/>
                      <a:pt x="1504" y="5481"/>
                      <a:pt x="1537" y="5498"/>
                    </a:cubicBezTo>
                    <a:cubicBezTo>
                      <a:pt x="1554" y="5465"/>
                      <a:pt x="1504" y="5381"/>
                      <a:pt x="1554" y="5381"/>
                    </a:cubicBezTo>
                    <a:cubicBezTo>
                      <a:pt x="1504" y="5348"/>
                      <a:pt x="1454" y="5448"/>
                      <a:pt x="1420" y="5398"/>
                    </a:cubicBezTo>
                    <a:cubicBezTo>
                      <a:pt x="1404" y="5431"/>
                      <a:pt x="1404" y="5448"/>
                      <a:pt x="1387" y="5498"/>
                    </a:cubicBezTo>
                    <a:cubicBezTo>
                      <a:pt x="1404" y="5481"/>
                      <a:pt x="1404" y="5465"/>
                      <a:pt x="1404" y="5481"/>
                    </a:cubicBezTo>
                    <a:cubicBezTo>
                      <a:pt x="1437" y="5481"/>
                      <a:pt x="1420" y="5448"/>
                      <a:pt x="1420" y="5431"/>
                    </a:cubicBezTo>
                    <a:cubicBezTo>
                      <a:pt x="1437" y="5431"/>
                      <a:pt x="1454" y="5431"/>
                      <a:pt x="1454" y="5448"/>
                    </a:cubicBezTo>
                    <a:cubicBezTo>
                      <a:pt x="1437" y="5481"/>
                      <a:pt x="1404" y="5481"/>
                      <a:pt x="1404" y="5531"/>
                    </a:cubicBezTo>
                    <a:close/>
                    <a:moveTo>
                      <a:pt x="401" y="5013"/>
                    </a:moveTo>
                    <a:lnTo>
                      <a:pt x="401" y="5047"/>
                    </a:lnTo>
                    <a:cubicBezTo>
                      <a:pt x="384" y="5047"/>
                      <a:pt x="384" y="5064"/>
                      <a:pt x="368" y="5064"/>
                    </a:cubicBezTo>
                    <a:cubicBezTo>
                      <a:pt x="368" y="5030"/>
                      <a:pt x="384" y="5013"/>
                      <a:pt x="401" y="5013"/>
                    </a:cubicBezTo>
                    <a:close/>
                    <a:moveTo>
                      <a:pt x="7402" y="1488"/>
                    </a:moveTo>
                    <a:cubicBezTo>
                      <a:pt x="7402" y="1471"/>
                      <a:pt x="7385" y="1471"/>
                      <a:pt x="7385" y="1454"/>
                    </a:cubicBezTo>
                    <a:cubicBezTo>
                      <a:pt x="7385" y="1471"/>
                      <a:pt x="7369" y="1471"/>
                      <a:pt x="7369" y="1454"/>
                    </a:cubicBezTo>
                    <a:cubicBezTo>
                      <a:pt x="7369" y="1454"/>
                      <a:pt x="7369" y="1438"/>
                      <a:pt x="7369" y="1421"/>
                    </a:cubicBezTo>
                    <a:cubicBezTo>
                      <a:pt x="7385" y="1421"/>
                      <a:pt x="7419" y="1471"/>
                      <a:pt x="7402" y="1488"/>
                    </a:cubicBezTo>
                    <a:close/>
                    <a:moveTo>
                      <a:pt x="5698" y="5448"/>
                    </a:moveTo>
                    <a:cubicBezTo>
                      <a:pt x="5681" y="5448"/>
                      <a:pt x="5681" y="5448"/>
                      <a:pt x="5664" y="5431"/>
                    </a:cubicBezTo>
                    <a:cubicBezTo>
                      <a:pt x="5648" y="5465"/>
                      <a:pt x="5664" y="5531"/>
                      <a:pt x="5714" y="5515"/>
                    </a:cubicBezTo>
                    <a:lnTo>
                      <a:pt x="5714" y="5465"/>
                    </a:lnTo>
                    <a:cubicBezTo>
                      <a:pt x="5748" y="5465"/>
                      <a:pt x="5714" y="5515"/>
                      <a:pt x="5748" y="5498"/>
                    </a:cubicBezTo>
                    <a:cubicBezTo>
                      <a:pt x="5748" y="5498"/>
                      <a:pt x="5748" y="5498"/>
                      <a:pt x="5731" y="5498"/>
                    </a:cubicBezTo>
                    <a:cubicBezTo>
                      <a:pt x="5815" y="5398"/>
                      <a:pt x="5781" y="5297"/>
                      <a:pt x="5714" y="5231"/>
                    </a:cubicBezTo>
                    <a:cubicBezTo>
                      <a:pt x="5731" y="5314"/>
                      <a:pt x="5714" y="5398"/>
                      <a:pt x="5698" y="5448"/>
                    </a:cubicBezTo>
                    <a:close/>
                    <a:moveTo>
                      <a:pt x="6867" y="769"/>
                    </a:moveTo>
                    <a:cubicBezTo>
                      <a:pt x="6834" y="769"/>
                      <a:pt x="6867" y="769"/>
                      <a:pt x="6867" y="803"/>
                    </a:cubicBezTo>
                    <a:cubicBezTo>
                      <a:pt x="6851" y="803"/>
                      <a:pt x="6851" y="786"/>
                      <a:pt x="6834" y="786"/>
                    </a:cubicBezTo>
                    <a:cubicBezTo>
                      <a:pt x="6817" y="803"/>
                      <a:pt x="6800" y="853"/>
                      <a:pt x="6800" y="836"/>
                    </a:cubicBezTo>
                    <a:cubicBezTo>
                      <a:pt x="6800" y="803"/>
                      <a:pt x="6817" y="820"/>
                      <a:pt x="6800" y="786"/>
                    </a:cubicBezTo>
                    <a:cubicBezTo>
                      <a:pt x="6817" y="786"/>
                      <a:pt x="6817" y="769"/>
                      <a:pt x="6834" y="753"/>
                    </a:cubicBezTo>
                    <a:cubicBezTo>
                      <a:pt x="6834" y="719"/>
                      <a:pt x="6784" y="753"/>
                      <a:pt x="6817" y="736"/>
                    </a:cubicBezTo>
                    <a:cubicBezTo>
                      <a:pt x="6817" y="703"/>
                      <a:pt x="6834" y="753"/>
                      <a:pt x="6851" y="719"/>
                    </a:cubicBezTo>
                    <a:cubicBezTo>
                      <a:pt x="6834" y="786"/>
                      <a:pt x="6867" y="719"/>
                      <a:pt x="6867" y="769"/>
                    </a:cubicBezTo>
                    <a:close/>
                    <a:moveTo>
                      <a:pt x="7268" y="1338"/>
                    </a:moveTo>
                    <a:cubicBezTo>
                      <a:pt x="7268" y="1321"/>
                      <a:pt x="7268" y="1321"/>
                      <a:pt x="7252" y="1321"/>
                    </a:cubicBezTo>
                    <a:cubicBezTo>
                      <a:pt x="7235" y="1354"/>
                      <a:pt x="7235" y="1404"/>
                      <a:pt x="7201" y="1388"/>
                    </a:cubicBezTo>
                    <a:cubicBezTo>
                      <a:pt x="7201" y="1421"/>
                      <a:pt x="7168" y="1421"/>
                      <a:pt x="7218" y="1454"/>
                    </a:cubicBezTo>
                    <a:cubicBezTo>
                      <a:pt x="7151" y="1471"/>
                      <a:pt x="7101" y="1488"/>
                      <a:pt x="7034" y="1488"/>
                    </a:cubicBezTo>
                    <a:cubicBezTo>
                      <a:pt x="7051" y="1371"/>
                      <a:pt x="7151" y="1354"/>
                      <a:pt x="7151" y="1287"/>
                    </a:cubicBezTo>
                    <a:cubicBezTo>
                      <a:pt x="7185" y="1287"/>
                      <a:pt x="7185" y="1271"/>
                      <a:pt x="7218" y="1271"/>
                    </a:cubicBezTo>
                    <a:cubicBezTo>
                      <a:pt x="7201" y="1338"/>
                      <a:pt x="7285" y="1304"/>
                      <a:pt x="7268" y="1338"/>
                    </a:cubicBezTo>
                    <a:close/>
                    <a:moveTo>
                      <a:pt x="6984" y="2023"/>
                    </a:moveTo>
                    <a:cubicBezTo>
                      <a:pt x="6968" y="1989"/>
                      <a:pt x="7001" y="2006"/>
                      <a:pt x="7001" y="1989"/>
                    </a:cubicBezTo>
                    <a:cubicBezTo>
                      <a:pt x="6984" y="1972"/>
                      <a:pt x="6984" y="1989"/>
                      <a:pt x="6984" y="1972"/>
                    </a:cubicBezTo>
                    <a:cubicBezTo>
                      <a:pt x="7018" y="1939"/>
                      <a:pt x="7018" y="1989"/>
                      <a:pt x="7001" y="2023"/>
                    </a:cubicBezTo>
                    <a:close/>
                    <a:moveTo>
                      <a:pt x="6516" y="2190"/>
                    </a:moveTo>
                    <a:cubicBezTo>
                      <a:pt x="6533" y="2190"/>
                      <a:pt x="6533" y="2173"/>
                      <a:pt x="6550" y="2173"/>
                    </a:cubicBezTo>
                    <a:cubicBezTo>
                      <a:pt x="6550" y="2223"/>
                      <a:pt x="6583" y="2156"/>
                      <a:pt x="6566" y="2206"/>
                    </a:cubicBezTo>
                    <a:cubicBezTo>
                      <a:pt x="6533" y="2206"/>
                      <a:pt x="6533" y="2240"/>
                      <a:pt x="6550" y="2256"/>
                    </a:cubicBezTo>
                    <a:cubicBezTo>
                      <a:pt x="6533" y="2256"/>
                      <a:pt x="6533" y="2273"/>
                      <a:pt x="6516" y="2256"/>
                    </a:cubicBezTo>
                    <a:cubicBezTo>
                      <a:pt x="6533" y="2223"/>
                      <a:pt x="6483" y="2223"/>
                      <a:pt x="6516" y="2190"/>
                    </a:cubicBezTo>
                    <a:close/>
                    <a:moveTo>
                      <a:pt x="7435" y="2006"/>
                    </a:moveTo>
                    <a:cubicBezTo>
                      <a:pt x="7385" y="2039"/>
                      <a:pt x="7335" y="2056"/>
                      <a:pt x="7335" y="2089"/>
                    </a:cubicBezTo>
                    <a:cubicBezTo>
                      <a:pt x="7318" y="2089"/>
                      <a:pt x="7318" y="2089"/>
                      <a:pt x="7302" y="2089"/>
                    </a:cubicBezTo>
                    <a:cubicBezTo>
                      <a:pt x="7318" y="2056"/>
                      <a:pt x="7285" y="2056"/>
                      <a:pt x="7285" y="2039"/>
                    </a:cubicBezTo>
                    <a:cubicBezTo>
                      <a:pt x="7302" y="2039"/>
                      <a:pt x="7302" y="2039"/>
                      <a:pt x="7318" y="2056"/>
                    </a:cubicBezTo>
                    <a:cubicBezTo>
                      <a:pt x="7318" y="2023"/>
                      <a:pt x="7318" y="2023"/>
                      <a:pt x="7318" y="2006"/>
                    </a:cubicBezTo>
                    <a:cubicBezTo>
                      <a:pt x="7268" y="2006"/>
                      <a:pt x="7285" y="2006"/>
                      <a:pt x="7268" y="1956"/>
                    </a:cubicBezTo>
                    <a:cubicBezTo>
                      <a:pt x="7302" y="1939"/>
                      <a:pt x="7285" y="1972"/>
                      <a:pt x="7318" y="1989"/>
                    </a:cubicBezTo>
                    <a:cubicBezTo>
                      <a:pt x="7302" y="1956"/>
                      <a:pt x="7335" y="1956"/>
                      <a:pt x="7335" y="1939"/>
                    </a:cubicBezTo>
                    <a:cubicBezTo>
                      <a:pt x="7369" y="1956"/>
                      <a:pt x="7402" y="1956"/>
                      <a:pt x="7435" y="1972"/>
                    </a:cubicBezTo>
                    <a:lnTo>
                      <a:pt x="7435" y="2006"/>
                    </a:lnTo>
                    <a:close/>
                    <a:moveTo>
                      <a:pt x="6533" y="1822"/>
                    </a:moveTo>
                    <a:cubicBezTo>
                      <a:pt x="6583" y="1805"/>
                      <a:pt x="6566" y="1855"/>
                      <a:pt x="6617" y="1839"/>
                    </a:cubicBezTo>
                    <a:cubicBezTo>
                      <a:pt x="6617" y="1872"/>
                      <a:pt x="6617" y="1889"/>
                      <a:pt x="6600" y="1889"/>
                    </a:cubicBezTo>
                    <a:cubicBezTo>
                      <a:pt x="6600" y="1855"/>
                      <a:pt x="6566" y="1855"/>
                      <a:pt x="6533" y="1872"/>
                    </a:cubicBezTo>
                    <a:close/>
                    <a:moveTo>
                      <a:pt x="7201" y="5999"/>
                    </a:moveTo>
                    <a:cubicBezTo>
                      <a:pt x="7151" y="5999"/>
                      <a:pt x="7135" y="5932"/>
                      <a:pt x="7185" y="5932"/>
                    </a:cubicBezTo>
                    <a:cubicBezTo>
                      <a:pt x="7185" y="5966"/>
                      <a:pt x="7185" y="5982"/>
                      <a:pt x="7201" y="5999"/>
                    </a:cubicBezTo>
                    <a:close/>
                    <a:moveTo>
                      <a:pt x="7335" y="1421"/>
                    </a:moveTo>
                    <a:cubicBezTo>
                      <a:pt x="7318" y="1438"/>
                      <a:pt x="7285" y="1438"/>
                      <a:pt x="7268" y="1421"/>
                    </a:cubicBezTo>
                    <a:cubicBezTo>
                      <a:pt x="7252" y="1438"/>
                      <a:pt x="7302" y="1471"/>
                      <a:pt x="7318" y="1505"/>
                    </a:cubicBezTo>
                    <a:cubicBezTo>
                      <a:pt x="7335" y="1488"/>
                      <a:pt x="7318" y="1454"/>
                      <a:pt x="7352" y="1488"/>
                    </a:cubicBezTo>
                    <a:cubicBezTo>
                      <a:pt x="7335" y="1454"/>
                      <a:pt x="7335" y="1438"/>
                      <a:pt x="7335" y="1421"/>
                    </a:cubicBezTo>
                    <a:close/>
                    <a:moveTo>
                      <a:pt x="6633" y="786"/>
                    </a:moveTo>
                    <a:cubicBezTo>
                      <a:pt x="6600" y="786"/>
                      <a:pt x="6500" y="769"/>
                      <a:pt x="6516" y="753"/>
                    </a:cubicBezTo>
                    <a:cubicBezTo>
                      <a:pt x="6533" y="753"/>
                      <a:pt x="6600" y="719"/>
                      <a:pt x="6633" y="703"/>
                    </a:cubicBezTo>
                    <a:cubicBezTo>
                      <a:pt x="6633" y="736"/>
                      <a:pt x="6650" y="753"/>
                      <a:pt x="6633" y="786"/>
                    </a:cubicBezTo>
                    <a:close/>
                    <a:moveTo>
                      <a:pt x="3642" y="803"/>
                    </a:moveTo>
                    <a:cubicBezTo>
                      <a:pt x="3626" y="836"/>
                      <a:pt x="3693" y="803"/>
                      <a:pt x="3676" y="853"/>
                    </a:cubicBezTo>
                    <a:cubicBezTo>
                      <a:pt x="3659" y="836"/>
                      <a:pt x="3642" y="886"/>
                      <a:pt x="3626" y="853"/>
                    </a:cubicBezTo>
                    <a:cubicBezTo>
                      <a:pt x="3659" y="836"/>
                      <a:pt x="3609" y="803"/>
                      <a:pt x="3642" y="803"/>
                    </a:cubicBezTo>
                    <a:close/>
                    <a:moveTo>
                      <a:pt x="6165" y="1805"/>
                    </a:moveTo>
                    <a:cubicBezTo>
                      <a:pt x="6165" y="1772"/>
                      <a:pt x="6182" y="1755"/>
                      <a:pt x="6199" y="1739"/>
                    </a:cubicBezTo>
                    <a:cubicBezTo>
                      <a:pt x="6216" y="1772"/>
                      <a:pt x="6199" y="1772"/>
                      <a:pt x="6216" y="1822"/>
                    </a:cubicBezTo>
                    <a:cubicBezTo>
                      <a:pt x="6182" y="1805"/>
                      <a:pt x="6199" y="1839"/>
                      <a:pt x="6165" y="1822"/>
                    </a:cubicBezTo>
                    <a:cubicBezTo>
                      <a:pt x="6165" y="1822"/>
                      <a:pt x="6165" y="1805"/>
                      <a:pt x="6165" y="1805"/>
                    </a:cubicBezTo>
                    <a:close/>
                    <a:moveTo>
                      <a:pt x="5998" y="469"/>
                    </a:moveTo>
                    <a:cubicBezTo>
                      <a:pt x="5982" y="452"/>
                      <a:pt x="5998" y="452"/>
                      <a:pt x="5998" y="419"/>
                    </a:cubicBezTo>
                    <a:cubicBezTo>
                      <a:pt x="5982" y="419"/>
                      <a:pt x="5965" y="419"/>
                      <a:pt x="5965" y="402"/>
                    </a:cubicBezTo>
                    <a:cubicBezTo>
                      <a:pt x="5982" y="402"/>
                      <a:pt x="5998" y="402"/>
                      <a:pt x="5998" y="385"/>
                    </a:cubicBezTo>
                    <a:cubicBezTo>
                      <a:pt x="5998" y="419"/>
                      <a:pt x="6015" y="419"/>
                      <a:pt x="6015" y="452"/>
                    </a:cubicBezTo>
                    <a:cubicBezTo>
                      <a:pt x="6015" y="452"/>
                      <a:pt x="5998" y="469"/>
                      <a:pt x="5998" y="469"/>
                    </a:cubicBezTo>
                    <a:close/>
                    <a:moveTo>
                      <a:pt x="6633" y="5064"/>
                    </a:moveTo>
                    <a:cubicBezTo>
                      <a:pt x="6667" y="5047"/>
                      <a:pt x="6683" y="5114"/>
                      <a:pt x="6650" y="5114"/>
                    </a:cubicBezTo>
                    <a:cubicBezTo>
                      <a:pt x="6650" y="5097"/>
                      <a:pt x="6633" y="5080"/>
                      <a:pt x="6633" y="5064"/>
                    </a:cubicBezTo>
                    <a:close/>
                    <a:moveTo>
                      <a:pt x="4010" y="1588"/>
                    </a:moveTo>
                    <a:cubicBezTo>
                      <a:pt x="4027" y="1505"/>
                      <a:pt x="4077" y="1488"/>
                      <a:pt x="4127" y="1454"/>
                    </a:cubicBezTo>
                    <a:cubicBezTo>
                      <a:pt x="4144" y="1488"/>
                      <a:pt x="4160" y="1505"/>
                      <a:pt x="4177" y="1538"/>
                    </a:cubicBezTo>
                    <a:cubicBezTo>
                      <a:pt x="4144" y="1555"/>
                      <a:pt x="4127" y="1605"/>
                      <a:pt x="4110" y="1655"/>
                    </a:cubicBezTo>
                    <a:cubicBezTo>
                      <a:pt x="4077" y="1655"/>
                      <a:pt x="4077" y="1622"/>
                      <a:pt x="4060" y="1622"/>
                    </a:cubicBezTo>
                    <a:cubicBezTo>
                      <a:pt x="3977" y="1672"/>
                      <a:pt x="3943" y="1739"/>
                      <a:pt x="3860" y="1789"/>
                    </a:cubicBezTo>
                    <a:cubicBezTo>
                      <a:pt x="3860" y="1889"/>
                      <a:pt x="3810" y="1855"/>
                      <a:pt x="3759" y="1922"/>
                    </a:cubicBezTo>
                    <a:cubicBezTo>
                      <a:pt x="3726" y="1855"/>
                      <a:pt x="3793" y="1839"/>
                      <a:pt x="3793" y="1789"/>
                    </a:cubicBezTo>
                    <a:cubicBezTo>
                      <a:pt x="3860" y="1789"/>
                      <a:pt x="3860" y="1722"/>
                      <a:pt x="3910" y="1688"/>
                    </a:cubicBezTo>
                    <a:cubicBezTo>
                      <a:pt x="3893" y="1672"/>
                      <a:pt x="3893" y="1638"/>
                      <a:pt x="3876" y="1638"/>
                    </a:cubicBezTo>
                    <a:cubicBezTo>
                      <a:pt x="3876" y="1688"/>
                      <a:pt x="3860" y="1638"/>
                      <a:pt x="3826" y="1655"/>
                    </a:cubicBezTo>
                    <a:cubicBezTo>
                      <a:pt x="3826" y="1555"/>
                      <a:pt x="3860" y="1505"/>
                      <a:pt x="3843" y="1454"/>
                    </a:cubicBezTo>
                    <a:cubicBezTo>
                      <a:pt x="3860" y="1438"/>
                      <a:pt x="3876" y="1438"/>
                      <a:pt x="3893" y="1421"/>
                    </a:cubicBezTo>
                    <a:cubicBezTo>
                      <a:pt x="3893" y="1388"/>
                      <a:pt x="3893" y="1354"/>
                      <a:pt x="3876" y="1354"/>
                    </a:cubicBezTo>
                    <a:cubicBezTo>
                      <a:pt x="3876" y="1371"/>
                      <a:pt x="3860" y="1371"/>
                      <a:pt x="3860" y="1388"/>
                    </a:cubicBezTo>
                    <a:cubicBezTo>
                      <a:pt x="3843" y="1354"/>
                      <a:pt x="3826" y="1354"/>
                      <a:pt x="3810" y="1371"/>
                    </a:cubicBezTo>
                    <a:cubicBezTo>
                      <a:pt x="3810" y="1221"/>
                      <a:pt x="3910" y="1321"/>
                      <a:pt x="3943" y="1237"/>
                    </a:cubicBezTo>
                    <a:cubicBezTo>
                      <a:pt x="3960" y="1271"/>
                      <a:pt x="3977" y="1254"/>
                      <a:pt x="3977" y="1221"/>
                    </a:cubicBezTo>
                    <a:cubicBezTo>
                      <a:pt x="3927" y="1221"/>
                      <a:pt x="3910" y="1187"/>
                      <a:pt x="3860" y="1187"/>
                    </a:cubicBezTo>
                    <a:cubicBezTo>
                      <a:pt x="3843" y="1237"/>
                      <a:pt x="3826" y="1271"/>
                      <a:pt x="3776" y="1287"/>
                    </a:cubicBezTo>
                    <a:cubicBezTo>
                      <a:pt x="3759" y="1204"/>
                      <a:pt x="3743" y="1287"/>
                      <a:pt x="3709" y="1237"/>
                    </a:cubicBezTo>
                    <a:cubicBezTo>
                      <a:pt x="3743" y="1237"/>
                      <a:pt x="3726" y="1187"/>
                      <a:pt x="3709" y="1187"/>
                    </a:cubicBezTo>
                    <a:cubicBezTo>
                      <a:pt x="3693" y="1187"/>
                      <a:pt x="3659" y="1187"/>
                      <a:pt x="3592" y="1187"/>
                    </a:cubicBezTo>
                    <a:cubicBezTo>
                      <a:pt x="3576" y="1137"/>
                      <a:pt x="3559" y="1187"/>
                      <a:pt x="3526" y="1154"/>
                    </a:cubicBezTo>
                    <a:cubicBezTo>
                      <a:pt x="3526" y="1170"/>
                      <a:pt x="3492" y="1204"/>
                      <a:pt x="3492" y="1170"/>
                    </a:cubicBezTo>
                    <a:cubicBezTo>
                      <a:pt x="3492" y="1137"/>
                      <a:pt x="3459" y="1104"/>
                      <a:pt x="3425" y="1120"/>
                    </a:cubicBezTo>
                    <a:cubicBezTo>
                      <a:pt x="3459" y="1104"/>
                      <a:pt x="3492" y="1070"/>
                      <a:pt x="3509" y="1053"/>
                    </a:cubicBezTo>
                    <a:cubicBezTo>
                      <a:pt x="3509" y="1087"/>
                      <a:pt x="3526" y="1087"/>
                      <a:pt x="3542" y="1104"/>
                    </a:cubicBezTo>
                    <a:cubicBezTo>
                      <a:pt x="3559" y="1053"/>
                      <a:pt x="3626" y="1087"/>
                      <a:pt x="3659" y="1104"/>
                    </a:cubicBezTo>
                    <a:cubicBezTo>
                      <a:pt x="3659" y="1053"/>
                      <a:pt x="3693" y="1087"/>
                      <a:pt x="3709" y="1070"/>
                    </a:cubicBezTo>
                    <a:cubicBezTo>
                      <a:pt x="3693" y="1053"/>
                      <a:pt x="3642" y="1053"/>
                      <a:pt x="3626" y="1070"/>
                    </a:cubicBezTo>
                    <a:cubicBezTo>
                      <a:pt x="3642" y="1003"/>
                      <a:pt x="3576" y="1003"/>
                      <a:pt x="3609" y="953"/>
                    </a:cubicBezTo>
                    <a:cubicBezTo>
                      <a:pt x="3626" y="970"/>
                      <a:pt x="3659" y="953"/>
                      <a:pt x="3626" y="920"/>
                    </a:cubicBezTo>
                    <a:cubicBezTo>
                      <a:pt x="3659" y="937"/>
                      <a:pt x="3659" y="903"/>
                      <a:pt x="3693" y="903"/>
                    </a:cubicBezTo>
                    <a:cubicBezTo>
                      <a:pt x="3726" y="970"/>
                      <a:pt x="3743" y="920"/>
                      <a:pt x="3793" y="903"/>
                    </a:cubicBezTo>
                    <a:cubicBezTo>
                      <a:pt x="3793" y="937"/>
                      <a:pt x="3776" y="1003"/>
                      <a:pt x="3759" y="987"/>
                    </a:cubicBezTo>
                    <a:cubicBezTo>
                      <a:pt x="3776" y="937"/>
                      <a:pt x="3693" y="920"/>
                      <a:pt x="3659" y="953"/>
                    </a:cubicBezTo>
                    <a:cubicBezTo>
                      <a:pt x="3676" y="953"/>
                      <a:pt x="3659" y="970"/>
                      <a:pt x="3659" y="987"/>
                    </a:cubicBezTo>
                    <a:cubicBezTo>
                      <a:pt x="3726" y="987"/>
                      <a:pt x="3759" y="1037"/>
                      <a:pt x="3793" y="1070"/>
                    </a:cubicBezTo>
                    <a:cubicBezTo>
                      <a:pt x="3793" y="1020"/>
                      <a:pt x="3860" y="1087"/>
                      <a:pt x="3876" y="1087"/>
                    </a:cubicBezTo>
                    <a:cubicBezTo>
                      <a:pt x="3860" y="1037"/>
                      <a:pt x="3943" y="1087"/>
                      <a:pt x="3927" y="1037"/>
                    </a:cubicBezTo>
                    <a:cubicBezTo>
                      <a:pt x="3993" y="1037"/>
                      <a:pt x="4010" y="1137"/>
                      <a:pt x="4010" y="1187"/>
                    </a:cubicBezTo>
                    <a:cubicBezTo>
                      <a:pt x="3993" y="1170"/>
                      <a:pt x="3993" y="1137"/>
                      <a:pt x="3977" y="1120"/>
                    </a:cubicBezTo>
                    <a:cubicBezTo>
                      <a:pt x="3960" y="1137"/>
                      <a:pt x="3960" y="1154"/>
                      <a:pt x="3943" y="1170"/>
                    </a:cubicBezTo>
                    <a:cubicBezTo>
                      <a:pt x="3977" y="1170"/>
                      <a:pt x="3993" y="1204"/>
                      <a:pt x="3993" y="1221"/>
                    </a:cubicBezTo>
                    <a:cubicBezTo>
                      <a:pt x="4027" y="1170"/>
                      <a:pt x="4094" y="1187"/>
                      <a:pt x="4144" y="1154"/>
                    </a:cubicBezTo>
                    <a:cubicBezTo>
                      <a:pt x="4177" y="1221"/>
                      <a:pt x="4160" y="1254"/>
                      <a:pt x="4160" y="1321"/>
                    </a:cubicBezTo>
                    <a:cubicBezTo>
                      <a:pt x="4144" y="1304"/>
                      <a:pt x="4127" y="1287"/>
                      <a:pt x="4110" y="1287"/>
                    </a:cubicBezTo>
                    <a:lnTo>
                      <a:pt x="4110" y="1321"/>
                    </a:lnTo>
                    <a:cubicBezTo>
                      <a:pt x="4044" y="1321"/>
                      <a:pt x="3960" y="1287"/>
                      <a:pt x="3893" y="1354"/>
                    </a:cubicBezTo>
                    <a:cubicBezTo>
                      <a:pt x="3943" y="1354"/>
                      <a:pt x="3927" y="1471"/>
                      <a:pt x="3893" y="1488"/>
                    </a:cubicBezTo>
                    <a:cubicBezTo>
                      <a:pt x="3927" y="1488"/>
                      <a:pt x="3927" y="1538"/>
                      <a:pt x="3943" y="1488"/>
                    </a:cubicBezTo>
                    <a:cubicBezTo>
                      <a:pt x="3943" y="1505"/>
                      <a:pt x="3960" y="1521"/>
                      <a:pt x="3943" y="1538"/>
                    </a:cubicBezTo>
                    <a:cubicBezTo>
                      <a:pt x="3927" y="1555"/>
                      <a:pt x="3927" y="1505"/>
                      <a:pt x="3910" y="1538"/>
                    </a:cubicBezTo>
                    <a:cubicBezTo>
                      <a:pt x="3960" y="1538"/>
                      <a:pt x="3960" y="1588"/>
                      <a:pt x="4010" y="1588"/>
                    </a:cubicBezTo>
                    <a:close/>
                    <a:moveTo>
                      <a:pt x="3876" y="586"/>
                    </a:moveTo>
                    <a:cubicBezTo>
                      <a:pt x="3860" y="569"/>
                      <a:pt x="3843" y="552"/>
                      <a:pt x="3843" y="535"/>
                    </a:cubicBezTo>
                    <a:cubicBezTo>
                      <a:pt x="3876" y="535"/>
                      <a:pt x="3876" y="485"/>
                      <a:pt x="3910" y="502"/>
                    </a:cubicBezTo>
                    <a:cubicBezTo>
                      <a:pt x="3910" y="519"/>
                      <a:pt x="3910" y="519"/>
                      <a:pt x="3927" y="535"/>
                    </a:cubicBezTo>
                    <a:cubicBezTo>
                      <a:pt x="3876" y="502"/>
                      <a:pt x="3893" y="552"/>
                      <a:pt x="3876" y="586"/>
                    </a:cubicBezTo>
                    <a:close/>
                    <a:moveTo>
                      <a:pt x="3977" y="786"/>
                    </a:moveTo>
                    <a:cubicBezTo>
                      <a:pt x="3977" y="769"/>
                      <a:pt x="3977" y="736"/>
                      <a:pt x="3943" y="736"/>
                    </a:cubicBezTo>
                    <a:cubicBezTo>
                      <a:pt x="3943" y="736"/>
                      <a:pt x="3927" y="753"/>
                      <a:pt x="3927" y="736"/>
                    </a:cubicBezTo>
                    <a:cubicBezTo>
                      <a:pt x="3960" y="703"/>
                      <a:pt x="3977" y="652"/>
                      <a:pt x="4027" y="636"/>
                    </a:cubicBezTo>
                    <a:cubicBezTo>
                      <a:pt x="4027" y="669"/>
                      <a:pt x="4010" y="686"/>
                      <a:pt x="4027" y="736"/>
                    </a:cubicBezTo>
                    <a:cubicBezTo>
                      <a:pt x="3993" y="736"/>
                      <a:pt x="3993" y="719"/>
                      <a:pt x="3977" y="719"/>
                    </a:cubicBezTo>
                    <a:cubicBezTo>
                      <a:pt x="3993" y="736"/>
                      <a:pt x="4010" y="786"/>
                      <a:pt x="3977" y="786"/>
                    </a:cubicBezTo>
                    <a:close/>
                    <a:moveTo>
                      <a:pt x="4060" y="886"/>
                    </a:moveTo>
                    <a:cubicBezTo>
                      <a:pt x="4044" y="870"/>
                      <a:pt x="4010" y="870"/>
                      <a:pt x="3993" y="886"/>
                    </a:cubicBezTo>
                    <a:cubicBezTo>
                      <a:pt x="4027" y="836"/>
                      <a:pt x="4027" y="836"/>
                      <a:pt x="4010" y="786"/>
                    </a:cubicBezTo>
                    <a:cubicBezTo>
                      <a:pt x="4010" y="786"/>
                      <a:pt x="4027" y="786"/>
                      <a:pt x="4027" y="803"/>
                    </a:cubicBezTo>
                    <a:cubicBezTo>
                      <a:pt x="4027" y="753"/>
                      <a:pt x="3977" y="836"/>
                      <a:pt x="3943" y="853"/>
                    </a:cubicBezTo>
                    <a:cubicBezTo>
                      <a:pt x="3960" y="870"/>
                      <a:pt x="3977" y="853"/>
                      <a:pt x="3977" y="853"/>
                    </a:cubicBezTo>
                    <a:cubicBezTo>
                      <a:pt x="3993" y="886"/>
                      <a:pt x="3927" y="886"/>
                      <a:pt x="3960" y="920"/>
                    </a:cubicBezTo>
                    <a:cubicBezTo>
                      <a:pt x="3977" y="920"/>
                      <a:pt x="3960" y="886"/>
                      <a:pt x="3977" y="886"/>
                    </a:cubicBezTo>
                    <a:cubicBezTo>
                      <a:pt x="3993" y="903"/>
                      <a:pt x="4027" y="870"/>
                      <a:pt x="4027" y="920"/>
                    </a:cubicBezTo>
                    <a:cubicBezTo>
                      <a:pt x="4044" y="920"/>
                      <a:pt x="4060" y="903"/>
                      <a:pt x="4060" y="886"/>
                    </a:cubicBezTo>
                    <a:close/>
                    <a:moveTo>
                      <a:pt x="6049" y="4913"/>
                    </a:moveTo>
                    <a:cubicBezTo>
                      <a:pt x="6049" y="4930"/>
                      <a:pt x="6065" y="4963"/>
                      <a:pt x="6065" y="4980"/>
                    </a:cubicBezTo>
                    <a:cubicBezTo>
                      <a:pt x="6065" y="4997"/>
                      <a:pt x="6015" y="4963"/>
                      <a:pt x="5998" y="4997"/>
                    </a:cubicBezTo>
                    <a:cubicBezTo>
                      <a:pt x="6015" y="4930"/>
                      <a:pt x="6015" y="4947"/>
                      <a:pt x="6049" y="4913"/>
                    </a:cubicBezTo>
                    <a:close/>
                    <a:moveTo>
                      <a:pt x="6851" y="820"/>
                    </a:moveTo>
                    <a:cubicBezTo>
                      <a:pt x="6834" y="853"/>
                      <a:pt x="6867" y="853"/>
                      <a:pt x="6867" y="886"/>
                    </a:cubicBezTo>
                    <a:cubicBezTo>
                      <a:pt x="6867" y="853"/>
                      <a:pt x="6884" y="803"/>
                      <a:pt x="6901" y="786"/>
                    </a:cubicBezTo>
                    <a:cubicBezTo>
                      <a:pt x="6867" y="786"/>
                      <a:pt x="6884" y="820"/>
                      <a:pt x="6851" y="820"/>
                    </a:cubicBezTo>
                    <a:close/>
                    <a:moveTo>
                      <a:pt x="6800" y="769"/>
                    </a:moveTo>
                    <a:cubicBezTo>
                      <a:pt x="6784" y="736"/>
                      <a:pt x="6784" y="736"/>
                      <a:pt x="6750" y="719"/>
                    </a:cubicBezTo>
                    <a:cubicBezTo>
                      <a:pt x="6750" y="769"/>
                      <a:pt x="6717" y="769"/>
                      <a:pt x="6717" y="803"/>
                    </a:cubicBezTo>
                    <a:cubicBezTo>
                      <a:pt x="6750" y="803"/>
                      <a:pt x="6717" y="886"/>
                      <a:pt x="6750" y="920"/>
                    </a:cubicBezTo>
                    <a:cubicBezTo>
                      <a:pt x="6800" y="886"/>
                      <a:pt x="6750" y="769"/>
                      <a:pt x="6800" y="769"/>
                    </a:cubicBezTo>
                    <a:close/>
                    <a:moveTo>
                      <a:pt x="6299" y="1956"/>
                    </a:moveTo>
                    <a:cubicBezTo>
                      <a:pt x="6299" y="1939"/>
                      <a:pt x="6282" y="1956"/>
                      <a:pt x="6282" y="1939"/>
                    </a:cubicBezTo>
                    <a:lnTo>
                      <a:pt x="6333" y="1939"/>
                    </a:lnTo>
                    <a:lnTo>
                      <a:pt x="6333" y="1989"/>
                    </a:lnTo>
                    <a:cubicBezTo>
                      <a:pt x="6299" y="2006"/>
                      <a:pt x="6333" y="1939"/>
                      <a:pt x="6299" y="1956"/>
                    </a:cubicBezTo>
                    <a:close/>
                    <a:moveTo>
                      <a:pt x="6450" y="753"/>
                    </a:moveTo>
                    <a:cubicBezTo>
                      <a:pt x="6433" y="753"/>
                      <a:pt x="6433" y="753"/>
                      <a:pt x="6433" y="786"/>
                    </a:cubicBezTo>
                    <a:cubicBezTo>
                      <a:pt x="6433" y="786"/>
                      <a:pt x="6450" y="786"/>
                      <a:pt x="6450" y="786"/>
                    </a:cubicBezTo>
                    <a:cubicBezTo>
                      <a:pt x="6399" y="753"/>
                      <a:pt x="6399" y="803"/>
                      <a:pt x="6366" y="769"/>
                    </a:cubicBezTo>
                    <a:cubicBezTo>
                      <a:pt x="6383" y="753"/>
                      <a:pt x="6416" y="703"/>
                      <a:pt x="6450" y="753"/>
                    </a:cubicBezTo>
                    <a:close/>
                    <a:moveTo>
                      <a:pt x="6249" y="452"/>
                    </a:moveTo>
                    <a:cubicBezTo>
                      <a:pt x="6216" y="452"/>
                      <a:pt x="6199" y="419"/>
                      <a:pt x="6182" y="452"/>
                    </a:cubicBezTo>
                    <a:cubicBezTo>
                      <a:pt x="6199" y="402"/>
                      <a:pt x="6149" y="402"/>
                      <a:pt x="6165" y="385"/>
                    </a:cubicBezTo>
                    <a:cubicBezTo>
                      <a:pt x="6182" y="368"/>
                      <a:pt x="6232" y="368"/>
                      <a:pt x="6249" y="419"/>
                    </a:cubicBezTo>
                    <a:cubicBezTo>
                      <a:pt x="6249" y="419"/>
                      <a:pt x="6249" y="435"/>
                      <a:pt x="6249" y="452"/>
                    </a:cubicBezTo>
                    <a:close/>
                    <a:moveTo>
                      <a:pt x="6282" y="1053"/>
                    </a:moveTo>
                    <a:cubicBezTo>
                      <a:pt x="6282" y="1053"/>
                      <a:pt x="6299" y="1037"/>
                      <a:pt x="6299" y="1037"/>
                    </a:cubicBezTo>
                    <a:cubicBezTo>
                      <a:pt x="6316" y="1104"/>
                      <a:pt x="6216" y="1070"/>
                      <a:pt x="6266" y="1120"/>
                    </a:cubicBezTo>
                    <a:cubicBezTo>
                      <a:pt x="6199" y="1104"/>
                      <a:pt x="6216" y="1120"/>
                      <a:pt x="6165" y="1120"/>
                    </a:cubicBezTo>
                    <a:cubicBezTo>
                      <a:pt x="6182" y="1104"/>
                      <a:pt x="6165" y="1104"/>
                      <a:pt x="6165" y="1087"/>
                    </a:cubicBezTo>
                    <a:cubicBezTo>
                      <a:pt x="6216" y="1087"/>
                      <a:pt x="6216" y="1070"/>
                      <a:pt x="6266" y="1053"/>
                    </a:cubicBezTo>
                    <a:cubicBezTo>
                      <a:pt x="6249" y="1020"/>
                      <a:pt x="6249" y="1003"/>
                      <a:pt x="6249" y="987"/>
                    </a:cubicBezTo>
                    <a:cubicBezTo>
                      <a:pt x="6282" y="970"/>
                      <a:pt x="6282" y="987"/>
                      <a:pt x="6299" y="987"/>
                    </a:cubicBezTo>
                    <a:cubicBezTo>
                      <a:pt x="6316" y="1037"/>
                      <a:pt x="6266" y="1003"/>
                      <a:pt x="6282" y="1053"/>
                    </a:cubicBezTo>
                    <a:close/>
                    <a:moveTo>
                      <a:pt x="6366" y="2023"/>
                    </a:moveTo>
                    <a:cubicBezTo>
                      <a:pt x="6366" y="2039"/>
                      <a:pt x="6433" y="2039"/>
                      <a:pt x="6399" y="2056"/>
                    </a:cubicBezTo>
                    <a:cubicBezTo>
                      <a:pt x="6349" y="2039"/>
                      <a:pt x="6399" y="2089"/>
                      <a:pt x="6383" y="2089"/>
                    </a:cubicBezTo>
                    <a:cubicBezTo>
                      <a:pt x="6366" y="2073"/>
                      <a:pt x="6366" y="2123"/>
                      <a:pt x="6349" y="2140"/>
                    </a:cubicBezTo>
                    <a:cubicBezTo>
                      <a:pt x="6333" y="2106"/>
                      <a:pt x="6316" y="2123"/>
                      <a:pt x="6299" y="2123"/>
                    </a:cubicBezTo>
                    <a:cubicBezTo>
                      <a:pt x="6299" y="2073"/>
                      <a:pt x="6282" y="2073"/>
                      <a:pt x="6299" y="2056"/>
                    </a:cubicBezTo>
                    <a:cubicBezTo>
                      <a:pt x="6333" y="2039"/>
                      <a:pt x="6333" y="2073"/>
                      <a:pt x="6366" y="2056"/>
                    </a:cubicBezTo>
                    <a:cubicBezTo>
                      <a:pt x="6366" y="2039"/>
                      <a:pt x="6366" y="2023"/>
                      <a:pt x="6366" y="2023"/>
                    </a:cubicBezTo>
                    <a:close/>
                    <a:moveTo>
                      <a:pt x="7101" y="6083"/>
                    </a:moveTo>
                    <a:cubicBezTo>
                      <a:pt x="7135" y="6066"/>
                      <a:pt x="7135" y="6083"/>
                      <a:pt x="7151" y="6066"/>
                    </a:cubicBezTo>
                    <a:cubicBezTo>
                      <a:pt x="7135" y="6150"/>
                      <a:pt x="7151" y="6183"/>
                      <a:pt x="7135" y="6216"/>
                    </a:cubicBezTo>
                    <a:cubicBezTo>
                      <a:pt x="7135" y="6183"/>
                      <a:pt x="7101" y="6183"/>
                      <a:pt x="7101" y="6200"/>
                    </a:cubicBezTo>
                    <a:cubicBezTo>
                      <a:pt x="7101" y="6166"/>
                      <a:pt x="7101" y="6133"/>
                      <a:pt x="7101" y="6083"/>
                    </a:cubicBezTo>
                    <a:close/>
                    <a:moveTo>
                      <a:pt x="7018" y="5114"/>
                    </a:moveTo>
                    <a:cubicBezTo>
                      <a:pt x="7018" y="5097"/>
                      <a:pt x="7018" y="5064"/>
                      <a:pt x="7051" y="5064"/>
                    </a:cubicBezTo>
                    <a:cubicBezTo>
                      <a:pt x="7051" y="5097"/>
                      <a:pt x="7068" y="5097"/>
                      <a:pt x="7084" y="5130"/>
                    </a:cubicBezTo>
                    <a:cubicBezTo>
                      <a:pt x="7051" y="5130"/>
                      <a:pt x="7051" y="5114"/>
                      <a:pt x="7018" y="5114"/>
                    </a:cubicBezTo>
                    <a:close/>
                    <a:moveTo>
                      <a:pt x="6867" y="2023"/>
                    </a:moveTo>
                    <a:cubicBezTo>
                      <a:pt x="6867" y="1972"/>
                      <a:pt x="6817" y="1972"/>
                      <a:pt x="6867" y="1956"/>
                    </a:cubicBezTo>
                    <a:cubicBezTo>
                      <a:pt x="6834" y="1939"/>
                      <a:pt x="6817" y="1939"/>
                      <a:pt x="6784" y="1939"/>
                    </a:cubicBezTo>
                    <a:cubicBezTo>
                      <a:pt x="6784" y="1906"/>
                      <a:pt x="6784" y="1889"/>
                      <a:pt x="6767" y="1872"/>
                    </a:cubicBezTo>
                    <a:cubicBezTo>
                      <a:pt x="6784" y="1872"/>
                      <a:pt x="6834" y="1822"/>
                      <a:pt x="6834" y="1855"/>
                    </a:cubicBezTo>
                    <a:cubicBezTo>
                      <a:pt x="6834" y="1855"/>
                      <a:pt x="6800" y="1855"/>
                      <a:pt x="6800" y="1872"/>
                    </a:cubicBezTo>
                    <a:cubicBezTo>
                      <a:pt x="6834" y="1872"/>
                      <a:pt x="6834" y="1939"/>
                      <a:pt x="6867" y="1906"/>
                    </a:cubicBezTo>
                    <a:cubicBezTo>
                      <a:pt x="6867" y="1956"/>
                      <a:pt x="6901" y="1956"/>
                      <a:pt x="6917" y="1989"/>
                    </a:cubicBezTo>
                    <a:cubicBezTo>
                      <a:pt x="6884" y="1989"/>
                      <a:pt x="6884" y="2023"/>
                      <a:pt x="6867" y="2023"/>
                    </a:cubicBezTo>
                    <a:close/>
                    <a:moveTo>
                      <a:pt x="7135" y="5765"/>
                    </a:moveTo>
                    <a:cubicBezTo>
                      <a:pt x="7101" y="5765"/>
                      <a:pt x="7084" y="5765"/>
                      <a:pt x="7068" y="5749"/>
                    </a:cubicBezTo>
                    <a:cubicBezTo>
                      <a:pt x="7068" y="5732"/>
                      <a:pt x="7068" y="5698"/>
                      <a:pt x="7084" y="5698"/>
                    </a:cubicBezTo>
                    <a:cubicBezTo>
                      <a:pt x="7101" y="5715"/>
                      <a:pt x="7118" y="5732"/>
                      <a:pt x="7151" y="5698"/>
                    </a:cubicBezTo>
                    <a:cubicBezTo>
                      <a:pt x="7151" y="5732"/>
                      <a:pt x="7151" y="5765"/>
                      <a:pt x="7135" y="5765"/>
                    </a:cubicBezTo>
                    <a:close/>
                    <a:moveTo>
                      <a:pt x="4211" y="6133"/>
                    </a:moveTo>
                    <a:cubicBezTo>
                      <a:pt x="4227" y="6083"/>
                      <a:pt x="4127" y="6116"/>
                      <a:pt x="4160" y="6033"/>
                    </a:cubicBezTo>
                    <a:cubicBezTo>
                      <a:pt x="4194" y="6049"/>
                      <a:pt x="4211" y="5999"/>
                      <a:pt x="4244" y="5999"/>
                    </a:cubicBezTo>
                    <a:cubicBezTo>
                      <a:pt x="4244" y="6049"/>
                      <a:pt x="4244" y="6133"/>
                      <a:pt x="4211" y="6133"/>
                    </a:cubicBezTo>
                    <a:close/>
                    <a:moveTo>
                      <a:pt x="4277" y="4579"/>
                    </a:moveTo>
                    <a:cubicBezTo>
                      <a:pt x="4277" y="4596"/>
                      <a:pt x="4277" y="4612"/>
                      <a:pt x="4261" y="4629"/>
                    </a:cubicBezTo>
                    <a:cubicBezTo>
                      <a:pt x="4244" y="4629"/>
                      <a:pt x="4227" y="4612"/>
                      <a:pt x="4227" y="4579"/>
                    </a:cubicBezTo>
                    <a:cubicBezTo>
                      <a:pt x="4261" y="4579"/>
                      <a:pt x="4261" y="4596"/>
                      <a:pt x="4277" y="4579"/>
                    </a:cubicBezTo>
                    <a:close/>
                    <a:moveTo>
                      <a:pt x="4177" y="5431"/>
                    </a:moveTo>
                    <a:cubicBezTo>
                      <a:pt x="4144" y="5398"/>
                      <a:pt x="4160" y="5348"/>
                      <a:pt x="4144" y="5297"/>
                    </a:cubicBezTo>
                    <a:cubicBezTo>
                      <a:pt x="4127" y="5331"/>
                      <a:pt x="4094" y="5314"/>
                      <a:pt x="4077" y="5331"/>
                    </a:cubicBezTo>
                    <a:cubicBezTo>
                      <a:pt x="4077" y="5314"/>
                      <a:pt x="4077" y="5297"/>
                      <a:pt x="4094" y="5297"/>
                    </a:cubicBezTo>
                    <a:cubicBezTo>
                      <a:pt x="4094" y="5314"/>
                      <a:pt x="4110" y="5264"/>
                      <a:pt x="4110" y="5231"/>
                    </a:cubicBezTo>
                    <a:cubicBezTo>
                      <a:pt x="4127" y="5231"/>
                      <a:pt x="4144" y="5264"/>
                      <a:pt x="4160" y="5231"/>
                    </a:cubicBezTo>
                    <a:cubicBezTo>
                      <a:pt x="4110" y="5231"/>
                      <a:pt x="4177" y="5231"/>
                      <a:pt x="4160" y="5197"/>
                    </a:cubicBezTo>
                    <a:cubicBezTo>
                      <a:pt x="4044" y="5214"/>
                      <a:pt x="3977" y="5130"/>
                      <a:pt x="3977" y="5030"/>
                    </a:cubicBezTo>
                    <a:cubicBezTo>
                      <a:pt x="3993" y="5064"/>
                      <a:pt x="4027" y="5064"/>
                      <a:pt x="4027" y="5064"/>
                    </a:cubicBezTo>
                    <a:cubicBezTo>
                      <a:pt x="4010" y="4980"/>
                      <a:pt x="4027" y="4913"/>
                      <a:pt x="3943" y="4880"/>
                    </a:cubicBezTo>
                    <a:cubicBezTo>
                      <a:pt x="4010" y="4880"/>
                      <a:pt x="4077" y="4963"/>
                      <a:pt x="4127" y="5013"/>
                    </a:cubicBezTo>
                    <a:cubicBezTo>
                      <a:pt x="4077" y="4980"/>
                      <a:pt x="4094" y="5047"/>
                      <a:pt x="4060" y="5064"/>
                    </a:cubicBezTo>
                    <a:cubicBezTo>
                      <a:pt x="4110" y="5097"/>
                      <a:pt x="4144" y="5097"/>
                      <a:pt x="4177" y="5147"/>
                    </a:cubicBezTo>
                    <a:cubicBezTo>
                      <a:pt x="4211" y="5097"/>
                      <a:pt x="4261" y="5180"/>
                      <a:pt x="4277" y="5231"/>
                    </a:cubicBezTo>
                    <a:cubicBezTo>
                      <a:pt x="4194" y="5231"/>
                      <a:pt x="4244" y="5398"/>
                      <a:pt x="4177" y="5431"/>
                    </a:cubicBezTo>
                    <a:close/>
                    <a:moveTo>
                      <a:pt x="2874" y="5966"/>
                    </a:moveTo>
                    <a:cubicBezTo>
                      <a:pt x="2874" y="5982"/>
                      <a:pt x="2874" y="5999"/>
                      <a:pt x="2891" y="6016"/>
                    </a:cubicBezTo>
                    <a:cubicBezTo>
                      <a:pt x="2907" y="5982"/>
                      <a:pt x="2941" y="6049"/>
                      <a:pt x="2957" y="6016"/>
                    </a:cubicBezTo>
                    <a:cubicBezTo>
                      <a:pt x="2957" y="6066"/>
                      <a:pt x="3024" y="6083"/>
                      <a:pt x="3008" y="6133"/>
                    </a:cubicBezTo>
                    <a:cubicBezTo>
                      <a:pt x="2924" y="6150"/>
                      <a:pt x="2891" y="6116"/>
                      <a:pt x="2857" y="6066"/>
                    </a:cubicBezTo>
                    <a:cubicBezTo>
                      <a:pt x="2891" y="6049"/>
                      <a:pt x="2840" y="5999"/>
                      <a:pt x="2874" y="5966"/>
                    </a:cubicBezTo>
                    <a:close/>
                    <a:moveTo>
                      <a:pt x="4211" y="4746"/>
                    </a:moveTo>
                    <a:cubicBezTo>
                      <a:pt x="4227" y="4763"/>
                      <a:pt x="4211" y="4713"/>
                      <a:pt x="4261" y="4729"/>
                    </a:cubicBezTo>
                    <a:cubicBezTo>
                      <a:pt x="4261" y="4746"/>
                      <a:pt x="4277" y="4779"/>
                      <a:pt x="4244" y="4796"/>
                    </a:cubicBezTo>
                    <a:cubicBezTo>
                      <a:pt x="4261" y="4729"/>
                      <a:pt x="4227" y="4779"/>
                      <a:pt x="4211" y="4746"/>
                    </a:cubicBezTo>
                    <a:close/>
                    <a:moveTo>
                      <a:pt x="2506" y="5765"/>
                    </a:moveTo>
                    <a:cubicBezTo>
                      <a:pt x="2540" y="5749"/>
                      <a:pt x="2556" y="5799"/>
                      <a:pt x="2540" y="5815"/>
                    </a:cubicBezTo>
                    <a:cubicBezTo>
                      <a:pt x="2523" y="5799"/>
                      <a:pt x="2506" y="5782"/>
                      <a:pt x="2506" y="5765"/>
                    </a:cubicBezTo>
                    <a:close/>
                    <a:moveTo>
                      <a:pt x="2523" y="5531"/>
                    </a:moveTo>
                    <a:cubicBezTo>
                      <a:pt x="2506" y="5531"/>
                      <a:pt x="2506" y="5548"/>
                      <a:pt x="2490" y="5548"/>
                    </a:cubicBezTo>
                    <a:cubicBezTo>
                      <a:pt x="2490" y="5498"/>
                      <a:pt x="2473" y="5481"/>
                      <a:pt x="2490" y="5448"/>
                    </a:cubicBezTo>
                    <a:cubicBezTo>
                      <a:pt x="2506" y="5465"/>
                      <a:pt x="2540" y="5448"/>
                      <a:pt x="2540" y="5465"/>
                    </a:cubicBezTo>
                    <a:cubicBezTo>
                      <a:pt x="2506" y="5465"/>
                      <a:pt x="2473" y="5498"/>
                      <a:pt x="2523" y="5531"/>
                    </a:cubicBezTo>
                    <a:close/>
                    <a:moveTo>
                      <a:pt x="3860" y="5949"/>
                    </a:moveTo>
                    <a:cubicBezTo>
                      <a:pt x="3843" y="5949"/>
                      <a:pt x="3876" y="5999"/>
                      <a:pt x="3843" y="5999"/>
                    </a:cubicBezTo>
                    <a:cubicBezTo>
                      <a:pt x="3843" y="5982"/>
                      <a:pt x="3826" y="5982"/>
                      <a:pt x="3826" y="5949"/>
                    </a:cubicBezTo>
                    <a:cubicBezTo>
                      <a:pt x="3826" y="5949"/>
                      <a:pt x="3860" y="5916"/>
                      <a:pt x="3860" y="5949"/>
                    </a:cubicBezTo>
                    <a:close/>
                    <a:moveTo>
                      <a:pt x="3709" y="5314"/>
                    </a:moveTo>
                    <a:cubicBezTo>
                      <a:pt x="3709" y="5348"/>
                      <a:pt x="3743" y="5414"/>
                      <a:pt x="3709" y="5398"/>
                    </a:cubicBezTo>
                    <a:cubicBezTo>
                      <a:pt x="3709" y="5364"/>
                      <a:pt x="3693" y="5348"/>
                      <a:pt x="3693" y="5331"/>
                    </a:cubicBezTo>
                    <a:cubicBezTo>
                      <a:pt x="3693" y="5331"/>
                      <a:pt x="3709" y="5314"/>
                      <a:pt x="3709" y="5314"/>
                    </a:cubicBezTo>
                    <a:close/>
                    <a:moveTo>
                      <a:pt x="3876" y="4328"/>
                    </a:moveTo>
                    <a:cubicBezTo>
                      <a:pt x="3843" y="4328"/>
                      <a:pt x="3860" y="4345"/>
                      <a:pt x="3826" y="4328"/>
                    </a:cubicBezTo>
                    <a:cubicBezTo>
                      <a:pt x="3860" y="4295"/>
                      <a:pt x="3826" y="4278"/>
                      <a:pt x="3860" y="4261"/>
                    </a:cubicBezTo>
                    <a:cubicBezTo>
                      <a:pt x="3860" y="4295"/>
                      <a:pt x="3876" y="4295"/>
                      <a:pt x="3876" y="4328"/>
                    </a:cubicBezTo>
                    <a:close/>
                    <a:moveTo>
                      <a:pt x="3893" y="4429"/>
                    </a:moveTo>
                    <a:cubicBezTo>
                      <a:pt x="3927" y="4412"/>
                      <a:pt x="3927" y="4412"/>
                      <a:pt x="3943" y="4395"/>
                    </a:cubicBezTo>
                    <a:cubicBezTo>
                      <a:pt x="3943" y="4429"/>
                      <a:pt x="3960" y="4445"/>
                      <a:pt x="3977" y="4462"/>
                    </a:cubicBezTo>
                    <a:cubicBezTo>
                      <a:pt x="3927" y="4445"/>
                      <a:pt x="3910" y="4445"/>
                      <a:pt x="3893" y="4429"/>
                    </a:cubicBezTo>
                    <a:close/>
                    <a:moveTo>
                      <a:pt x="3943" y="3359"/>
                    </a:moveTo>
                    <a:cubicBezTo>
                      <a:pt x="3960" y="3409"/>
                      <a:pt x="3910" y="3409"/>
                      <a:pt x="3943" y="3426"/>
                    </a:cubicBezTo>
                    <a:cubicBezTo>
                      <a:pt x="3910" y="3443"/>
                      <a:pt x="3876" y="3426"/>
                      <a:pt x="3860" y="3443"/>
                    </a:cubicBezTo>
                    <a:cubicBezTo>
                      <a:pt x="3876" y="3443"/>
                      <a:pt x="3876" y="3459"/>
                      <a:pt x="3876" y="3459"/>
                    </a:cubicBezTo>
                    <a:cubicBezTo>
                      <a:pt x="3843" y="3443"/>
                      <a:pt x="3860" y="3543"/>
                      <a:pt x="3843" y="3493"/>
                    </a:cubicBezTo>
                    <a:cubicBezTo>
                      <a:pt x="3843" y="3459"/>
                      <a:pt x="3826" y="3459"/>
                      <a:pt x="3810" y="3493"/>
                    </a:cubicBezTo>
                    <a:cubicBezTo>
                      <a:pt x="3826" y="3426"/>
                      <a:pt x="3776" y="3476"/>
                      <a:pt x="3776" y="3459"/>
                    </a:cubicBezTo>
                    <a:cubicBezTo>
                      <a:pt x="3793" y="3393"/>
                      <a:pt x="3810" y="3326"/>
                      <a:pt x="3876" y="3326"/>
                    </a:cubicBezTo>
                    <a:cubicBezTo>
                      <a:pt x="3860" y="3376"/>
                      <a:pt x="3893" y="3309"/>
                      <a:pt x="3910" y="3343"/>
                    </a:cubicBezTo>
                    <a:cubicBezTo>
                      <a:pt x="3876" y="3359"/>
                      <a:pt x="3943" y="3409"/>
                      <a:pt x="3943" y="3359"/>
                    </a:cubicBezTo>
                    <a:close/>
                    <a:moveTo>
                      <a:pt x="3993" y="3109"/>
                    </a:moveTo>
                    <a:cubicBezTo>
                      <a:pt x="4044" y="3125"/>
                      <a:pt x="4027" y="3092"/>
                      <a:pt x="4044" y="3092"/>
                    </a:cubicBezTo>
                    <a:cubicBezTo>
                      <a:pt x="4060" y="3092"/>
                      <a:pt x="4060" y="3109"/>
                      <a:pt x="4044" y="3092"/>
                    </a:cubicBezTo>
                    <a:cubicBezTo>
                      <a:pt x="4027" y="3109"/>
                      <a:pt x="4027" y="3125"/>
                      <a:pt x="4027" y="3159"/>
                    </a:cubicBezTo>
                    <a:cubicBezTo>
                      <a:pt x="4010" y="3159"/>
                      <a:pt x="3993" y="3159"/>
                      <a:pt x="3993" y="3142"/>
                    </a:cubicBezTo>
                    <a:cubicBezTo>
                      <a:pt x="3993" y="3142"/>
                      <a:pt x="4010" y="3142"/>
                      <a:pt x="4010" y="3125"/>
                    </a:cubicBezTo>
                    <a:cubicBezTo>
                      <a:pt x="4010" y="3125"/>
                      <a:pt x="3993" y="3125"/>
                      <a:pt x="3993" y="3109"/>
                    </a:cubicBezTo>
                    <a:close/>
                    <a:moveTo>
                      <a:pt x="3910" y="3209"/>
                    </a:moveTo>
                    <a:cubicBezTo>
                      <a:pt x="3943" y="3309"/>
                      <a:pt x="3960" y="3343"/>
                      <a:pt x="4044" y="3359"/>
                    </a:cubicBezTo>
                    <a:cubicBezTo>
                      <a:pt x="4027" y="3309"/>
                      <a:pt x="4027" y="3276"/>
                      <a:pt x="4044" y="3259"/>
                    </a:cubicBezTo>
                    <a:cubicBezTo>
                      <a:pt x="4044" y="3192"/>
                      <a:pt x="3960" y="3209"/>
                      <a:pt x="3977" y="3175"/>
                    </a:cubicBezTo>
                    <a:cubicBezTo>
                      <a:pt x="3977" y="3159"/>
                      <a:pt x="3960" y="3175"/>
                      <a:pt x="3960" y="3159"/>
                    </a:cubicBezTo>
                    <a:cubicBezTo>
                      <a:pt x="3943" y="3159"/>
                      <a:pt x="3960" y="3175"/>
                      <a:pt x="3943" y="3175"/>
                    </a:cubicBezTo>
                    <a:cubicBezTo>
                      <a:pt x="3977" y="3175"/>
                      <a:pt x="3960" y="3209"/>
                      <a:pt x="3910" y="3209"/>
                    </a:cubicBezTo>
                    <a:close/>
                    <a:moveTo>
                      <a:pt x="3810" y="4011"/>
                    </a:moveTo>
                    <a:cubicBezTo>
                      <a:pt x="3810" y="3977"/>
                      <a:pt x="3793" y="3994"/>
                      <a:pt x="3810" y="3961"/>
                    </a:cubicBezTo>
                    <a:cubicBezTo>
                      <a:pt x="3860" y="4011"/>
                      <a:pt x="3843" y="4011"/>
                      <a:pt x="3860" y="4094"/>
                    </a:cubicBezTo>
                    <a:lnTo>
                      <a:pt x="3826" y="4094"/>
                    </a:lnTo>
                    <a:cubicBezTo>
                      <a:pt x="3860" y="4044"/>
                      <a:pt x="3826" y="4078"/>
                      <a:pt x="3793" y="4028"/>
                    </a:cubicBezTo>
                    <a:cubicBezTo>
                      <a:pt x="3810" y="4028"/>
                      <a:pt x="3843" y="4028"/>
                      <a:pt x="3843" y="4011"/>
                    </a:cubicBezTo>
                    <a:cubicBezTo>
                      <a:pt x="3826" y="3994"/>
                      <a:pt x="3826" y="4011"/>
                      <a:pt x="3810" y="4011"/>
                    </a:cubicBezTo>
                    <a:close/>
                    <a:moveTo>
                      <a:pt x="3927" y="4930"/>
                    </a:moveTo>
                    <a:cubicBezTo>
                      <a:pt x="3876" y="4947"/>
                      <a:pt x="3910" y="4863"/>
                      <a:pt x="3860" y="4896"/>
                    </a:cubicBezTo>
                    <a:cubicBezTo>
                      <a:pt x="3876" y="4830"/>
                      <a:pt x="3860" y="4880"/>
                      <a:pt x="3843" y="4813"/>
                    </a:cubicBezTo>
                    <a:cubicBezTo>
                      <a:pt x="3860" y="4813"/>
                      <a:pt x="3876" y="4813"/>
                      <a:pt x="3876" y="4796"/>
                    </a:cubicBezTo>
                    <a:cubicBezTo>
                      <a:pt x="3876" y="4796"/>
                      <a:pt x="3876" y="4796"/>
                      <a:pt x="3876" y="4796"/>
                    </a:cubicBezTo>
                    <a:cubicBezTo>
                      <a:pt x="3910" y="4813"/>
                      <a:pt x="3927" y="4846"/>
                      <a:pt x="3876" y="4846"/>
                    </a:cubicBezTo>
                    <a:cubicBezTo>
                      <a:pt x="3910" y="4863"/>
                      <a:pt x="3910" y="4913"/>
                      <a:pt x="3927" y="4930"/>
                    </a:cubicBezTo>
                    <a:close/>
                    <a:moveTo>
                      <a:pt x="3826" y="3693"/>
                    </a:moveTo>
                    <a:cubicBezTo>
                      <a:pt x="3709" y="3727"/>
                      <a:pt x="3793" y="3844"/>
                      <a:pt x="3810" y="3927"/>
                    </a:cubicBezTo>
                    <a:cubicBezTo>
                      <a:pt x="3810" y="3961"/>
                      <a:pt x="3793" y="3894"/>
                      <a:pt x="3793" y="3944"/>
                    </a:cubicBezTo>
                    <a:cubicBezTo>
                      <a:pt x="3776" y="3927"/>
                      <a:pt x="3776" y="3911"/>
                      <a:pt x="3759" y="3927"/>
                    </a:cubicBezTo>
                    <a:cubicBezTo>
                      <a:pt x="3810" y="3994"/>
                      <a:pt x="3860" y="3911"/>
                      <a:pt x="3910" y="3944"/>
                    </a:cubicBezTo>
                    <a:cubicBezTo>
                      <a:pt x="3910" y="3911"/>
                      <a:pt x="3893" y="3894"/>
                      <a:pt x="3927" y="3860"/>
                    </a:cubicBezTo>
                    <a:cubicBezTo>
                      <a:pt x="3910" y="3827"/>
                      <a:pt x="3876" y="3877"/>
                      <a:pt x="3876" y="3877"/>
                    </a:cubicBezTo>
                    <a:cubicBezTo>
                      <a:pt x="3860" y="3877"/>
                      <a:pt x="3860" y="3860"/>
                      <a:pt x="3843" y="3860"/>
                    </a:cubicBezTo>
                    <a:cubicBezTo>
                      <a:pt x="3843" y="3827"/>
                      <a:pt x="3826" y="3744"/>
                      <a:pt x="3876" y="3744"/>
                    </a:cubicBezTo>
                    <a:cubicBezTo>
                      <a:pt x="3876" y="3660"/>
                      <a:pt x="3810" y="3760"/>
                      <a:pt x="3826" y="3693"/>
                    </a:cubicBezTo>
                    <a:close/>
                    <a:moveTo>
                      <a:pt x="3592" y="5331"/>
                    </a:moveTo>
                    <a:cubicBezTo>
                      <a:pt x="3642" y="5314"/>
                      <a:pt x="3576" y="5314"/>
                      <a:pt x="3592" y="5281"/>
                    </a:cubicBezTo>
                    <a:cubicBezTo>
                      <a:pt x="3626" y="5314"/>
                      <a:pt x="3642" y="5331"/>
                      <a:pt x="3693" y="5297"/>
                    </a:cubicBezTo>
                    <a:cubicBezTo>
                      <a:pt x="3642" y="5281"/>
                      <a:pt x="3626" y="5247"/>
                      <a:pt x="3576" y="5231"/>
                    </a:cubicBezTo>
                    <a:cubicBezTo>
                      <a:pt x="3542" y="5264"/>
                      <a:pt x="3559" y="5297"/>
                      <a:pt x="3576" y="5331"/>
                    </a:cubicBezTo>
                    <a:cubicBezTo>
                      <a:pt x="3576" y="5348"/>
                      <a:pt x="3592" y="5297"/>
                      <a:pt x="3592" y="5331"/>
                    </a:cubicBezTo>
                    <a:close/>
                    <a:moveTo>
                      <a:pt x="3693" y="4094"/>
                    </a:moveTo>
                    <a:cubicBezTo>
                      <a:pt x="3676" y="4145"/>
                      <a:pt x="3726" y="4111"/>
                      <a:pt x="3709" y="4128"/>
                    </a:cubicBezTo>
                    <a:cubicBezTo>
                      <a:pt x="3709" y="4145"/>
                      <a:pt x="3693" y="4195"/>
                      <a:pt x="3676" y="4161"/>
                    </a:cubicBezTo>
                    <a:cubicBezTo>
                      <a:pt x="3709" y="4128"/>
                      <a:pt x="3642" y="4128"/>
                      <a:pt x="3626" y="4111"/>
                    </a:cubicBezTo>
                    <a:cubicBezTo>
                      <a:pt x="3626" y="4128"/>
                      <a:pt x="3626" y="4145"/>
                      <a:pt x="3609" y="4145"/>
                    </a:cubicBezTo>
                    <a:cubicBezTo>
                      <a:pt x="3609" y="4094"/>
                      <a:pt x="3642" y="4094"/>
                      <a:pt x="3693" y="4094"/>
                    </a:cubicBezTo>
                    <a:close/>
                    <a:moveTo>
                      <a:pt x="3642" y="4028"/>
                    </a:moveTo>
                    <a:cubicBezTo>
                      <a:pt x="3626" y="4011"/>
                      <a:pt x="3576" y="4011"/>
                      <a:pt x="3559" y="4028"/>
                    </a:cubicBezTo>
                    <a:cubicBezTo>
                      <a:pt x="3609" y="4078"/>
                      <a:pt x="3559" y="4078"/>
                      <a:pt x="3592" y="4094"/>
                    </a:cubicBezTo>
                    <a:cubicBezTo>
                      <a:pt x="3626" y="4094"/>
                      <a:pt x="3642" y="4094"/>
                      <a:pt x="3642" y="4061"/>
                    </a:cubicBezTo>
                    <a:cubicBezTo>
                      <a:pt x="3609" y="4078"/>
                      <a:pt x="3626" y="4044"/>
                      <a:pt x="3609" y="4044"/>
                    </a:cubicBezTo>
                    <a:cubicBezTo>
                      <a:pt x="3609" y="4011"/>
                      <a:pt x="3626" y="4061"/>
                      <a:pt x="3642" y="4028"/>
                    </a:cubicBezTo>
                    <a:close/>
                    <a:moveTo>
                      <a:pt x="3693" y="4261"/>
                    </a:moveTo>
                    <a:cubicBezTo>
                      <a:pt x="3726" y="4245"/>
                      <a:pt x="3709" y="4161"/>
                      <a:pt x="3676" y="4178"/>
                    </a:cubicBezTo>
                    <a:cubicBezTo>
                      <a:pt x="3709" y="4211"/>
                      <a:pt x="3642" y="4245"/>
                      <a:pt x="3676" y="4261"/>
                    </a:cubicBezTo>
                    <a:cubicBezTo>
                      <a:pt x="3676" y="4261"/>
                      <a:pt x="3693" y="4211"/>
                      <a:pt x="3693" y="4261"/>
                    </a:cubicBezTo>
                    <a:close/>
                    <a:moveTo>
                      <a:pt x="4044" y="2891"/>
                    </a:moveTo>
                    <a:cubicBezTo>
                      <a:pt x="4060" y="2858"/>
                      <a:pt x="4010" y="2825"/>
                      <a:pt x="4044" y="2808"/>
                    </a:cubicBezTo>
                    <a:cubicBezTo>
                      <a:pt x="4044" y="2808"/>
                      <a:pt x="4044" y="2825"/>
                      <a:pt x="4044" y="2808"/>
                    </a:cubicBezTo>
                    <a:cubicBezTo>
                      <a:pt x="4044" y="2808"/>
                      <a:pt x="4044" y="2808"/>
                      <a:pt x="4044" y="2791"/>
                    </a:cubicBezTo>
                    <a:cubicBezTo>
                      <a:pt x="4077" y="2808"/>
                      <a:pt x="4094" y="2808"/>
                      <a:pt x="4110" y="2858"/>
                    </a:cubicBezTo>
                    <a:cubicBezTo>
                      <a:pt x="4044" y="2825"/>
                      <a:pt x="4077" y="2875"/>
                      <a:pt x="4044" y="2891"/>
                    </a:cubicBezTo>
                    <a:close/>
                    <a:moveTo>
                      <a:pt x="4060" y="2674"/>
                    </a:moveTo>
                    <a:cubicBezTo>
                      <a:pt x="4060" y="2641"/>
                      <a:pt x="4027" y="2657"/>
                      <a:pt x="4044" y="2624"/>
                    </a:cubicBezTo>
                    <a:cubicBezTo>
                      <a:pt x="4060" y="2607"/>
                      <a:pt x="4044" y="2624"/>
                      <a:pt x="4077" y="2624"/>
                    </a:cubicBezTo>
                    <a:cubicBezTo>
                      <a:pt x="4077" y="2641"/>
                      <a:pt x="4077" y="2657"/>
                      <a:pt x="4060" y="2674"/>
                    </a:cubicBezTo>
                    <a:close/>
                    <a:moveTo>
                      <a:pt x="3810" y="2741"/>
                    </a:moveTo>
                    <a:cubicBezTo>
                      <a:pt x="3793" y="2741"/>
                      <a:pt x="3793" y="2758"/>
                      <a:pt x="3793" y="2758"/>
                    </a:cubicBezTo>
                    <a:cubicBezTo>
                      <a:pt x="3793" y="2724"/>
                      <a:pt x="3759" y="2724"/>
                      <a:pt x="3793" y="2708"/>
                    </a:cubicBezTo>
                    <a:cubicBezTo>
                      <a:pt x="3810" y="2708"/>
                      <a:pt x="3810" y="2724"/>
                      <a:pt x="3810" y="2741"/>
                    </a:cubicBezTo>
                    <a:close/>
                    <a:moveTo>
                      <a:pt x="3743" y="3159"/>
                    </a:moveTo>
                    <a:cubicBezTo>
                      <a:pt x="3776" y="3159"/>
                      <a:pt x="3743" y="3125"/>
                      <a:pt x="3743" y="3109"/>
                    </a:cubicBezTo>
                    <a:cubicBezTo>
                      <a:pt x="3693" y="3092"/>
                      <a:pt x="3659" y="3125"/>
                      <a:pt x="3676" y="3192"/>
                    </a:cubicBezTo>
                    <a:cubicBezTo>
                      <a:pt x="3676" y="3192"/>
                      <a:pt x="3693" y="3192"/>
                      <a:pt x="3693" y="3192"/>
                    </a:cubicBezTo>
                    <a:cubicBezTo>
                      <a:pt x="3726" y="3209"/>
                      <a:pt x="3726" y="3142"/>
                      <a:pt x="3743" y="3159"/>
                    </a:cubicBezTo>
                    <a:close/>
                    <a:moveTo>
                      <a:pt x="3642" y="4228"/>
                    </a:moveTo>
                    <a:cubicBezTo>
                      <a:pt x="3659" y="4278"/>
                      <a:pt x="3609" y="4312"/>
                      <a:pt x="3626" y="4378"/>
                    </a:cubicBezTo>
                    <a:cubicBezTo>
                      <a:pt x="3609" y="4395"/>
                      <a:pt x="3592" y="4395"/>
                      <a:pt x="3559" y="4395"/>
                    </a:cubicBezTo>
                    <a:cubicBezTo>
                      <a:pt x="3592" y="4328"/>
                      <a:pt x="3526" y="4295"/>
                      <a:pt x="3542" y="4228"/>
                    </a:cubicBezTo>
                    <a:cubicBezTo>
                      <a:pt x="3609" y="4195"/>
                      <a:pt x="3592" y="4245"/>
                      <a:pt x="3642" y="4228"/>
                    </a:cubicBezTo>
                    <a:close/>
                    <a:moveTo>
                      <a:pt x="3542" y="5398"/>
                    </a:moveTo>
                    <a:cubicBezTo>
                      <a:pt x="3559" y="5398"/>
                      <a:pt x="3559" y="5381"/>
                      <a:pt x="3576" y="5381"/>
                    </a:cubicBezTo>
                    <a:cubicBezTo>
                      <a:pt x="3576" y="5431"/>
                      <a:pt x="3642" y="5414"/>
                      <a:pt x="3642" y="5465"/>
                    </a:cubicBezTo>
                    <a:cubicBezTo>
                      <a:pt x="3592" y="5465"/>
                      <a:pt x="3592" y="5414"/>
                      <a:pt x="3542" y="5398"/>
                    </a:cubicBezTo>
                    <a:close/>
                    <a:moveTo>
                      <a:pt x="3576" y="4947"/>
                    </a:moveTo>
                    <a:cubicBezTo>
                      <a:pt x="3559" y="4947"/>
                      <a:pt x="3592" y="5013"/>
                      <a:pt x="3542" y="4997"/>
                    </a:cubicBezTo>
                    <a:cubicBezTo>
                      <a:pt x="3542" y="5030"/>
                      <a:pt x="3559" y="5047"/>
                      <a:pt x="3576" y="5080"/>
                    </a:cubicBezTo>
                    <a:cubicBezTo>
                      <a:pt x="3642" y="5047"/>
                      <a:pt x="3659" y="5097"/>
                      <a:pt x="3693" y="5064"/>
                    </a:cubicBezTo>
                    <a:cubicBezTo>
                      <a:pt x="3709" y="5097"/>
                      <a:pt x="3726" y="5114"/>
                      <a:pt x="3726" y="5130"/>
                    </a:cubicBezTo>
                    <a:cubicBezTo>
                      <a:pt x="3776" y="5114"/>
                      <a:pt x="3776" y="5080"/>
                      <a:pt x="3843" y="5097"/>
                    </a:cubicBezTo>
                    <a:cubicBezTo>
                      <a:pt x="3826" y="5130"/>
                      <a:pt x="3860" y="5114"/>
                      <a:pt x="3860" y="5164"/>
                    </a:cubicBezTo>
                    <a:cubicBezTo>
                      <a:pt x="3977" y="5130"/>
                      <a:pt x="3927" y="5097"/>
                      <a:pt x="3910" y="4997"/>
                    </a:cubicBezTo>
                    <a:cubicBezTo>
                      <a:pt x="3893" y="5013"/>
                      <a:pt x="3860" y="5030"/>
                      <a:pt x="3876" y="4997"/>
                    </a:cubicBezTo>
                    <a:cubicBezTo>
                      <a:pt x="3860" y="4997"/>
                      <a:pt x="3860" y="5030"/>
                      <a:pt x="3843" y="5030"/>
                    </a:cubicBezTo>
                    <a:cubicBezTo>
                      <a:pt x="3843" y="5013"/>
                      <a:pt x="3826" y="5013"/>
                      <a:pt x="3826" y="5030"/>
                    </a:cubicBezTo>
                    <a:cubicBezTo>
                      <a:pt x="3810" y="4980"/>
                      <a:pt x="3743" y="4980"/>
                      <a:pt x="3743" y="4930"/>
                    </a:cubicBezTo>
                    <a:cubicBezTo>
                      <a:pt x="3693" y="4930"/>
                      <a:pt x="3642" y="4947"/>
                      <a:pt x="3659" y="4880"/>
                    </a:cubicBezTo>
                    <a:cubicBezTo>
                      <a:pt x="3626" y="4896"/>
                      <a:pt x="3609" y="4930"/>
                      <a:pt x="3609" y="4963"/>
                    </a:cubicBezTo>
                    <a:cubicBezTo>
                      <a:pt x="3592" y="4963"/>
                      <a:pt x="3576" y="4963"/>
                      <a:pt x="3576" y="4947"/>
                    </a:cubicBezTo>
                    <a:close/>
                    <a:moveTo>
                      <a:pt x="1888" y="4729"/>
                    </a:moveTo>
                    <a:cubicBezTo>
                      <a:pt x="1905" y="4729"/>
                      <a:pt x="1905" y="4713"/>
                      <a:pt x="1905" y="4696"/>
                    </a:cubicBezTo>
                    <a:cubicBezTo>
                      <a:pt x="1988" y="4696"/>
                      <a:pt x="1938" y="4796"/>
                      <a:pt x="1972" y="4830"/>
                    </a:cubicBezTo>
                    <a:cubicBezTo>
                      <a:pt x="1905" y="4846"/>
                      <a:pt x="1938" y="4746"/>
                      <a:pt x="1888" y="4729"/>
                    </a:cubicBezTo>
                    <a:close/>
                    <a:moveTo>
                      <a:pt x="1955" y="4479"/>
                    </a:moveTo>
                    <a:cubicBezTo>
                      <a:pt x="1938" y="4479"/>
                      <a:pt x="1955" y="4495"/>
                      <a:pt x="1938" y="4512"/>
                    </a:cubicBezTo>
                    <a:cubicBezTo>
                      <a:pt x="1922" y="4512"/>
                      <a:pt x="1905" y="4495"/>
                      <a:pt x="1905" y="4479"/>
                    </a:cubicBezTo>
                    <a:cubicBezTo>
                      <a:pt x="1922" y="4512"/>
                      <a:pt x="1938" y="4462"/>
                      <a:pt x="1955" y="4479"/>
                    </a:cubicBezTo>
                    <a:close/>
                    <a:moveTo>
                      <a:pt x="1788" y="4195"/>
                    </a:moveTo>
                    <a:cubicBezTo>
                      <a:pt x="1805" y="4195"/>
                      <a:pt x="1805" y="4178"/>
                      <a:pt x="1805" y="4161"/>
                    </a:cubicBezTo>
                    <a:cubicBezTo>
                      <a:pt x="1821" y="4178"/>
                      <a:pt x="1855" y="4178"/>
                      <a:pt x="1855" y="4211"/>
                    </a:cubicBezTo>
                    <a:cubicBezTo>
                      <a:pt x="1821" y="4211"/>
                      <a:pt x="1805" y="4211"/>
                      <a:pt x="1788" y="4195"/>
                    </a:cubicBezTo>
                    <a:close/>
                    <a:moveTo>
                      <a:pt x="1855" y="3794"/>
                    </a:moveTo>
                    <a:cubicBezTo>
                      <a:pt x="1855" y="3777"/>
                      <a:pt x="1838" y="3777"/>
                      <a:pt x="1838" y="3760"/>
                    </a:cubicBezTo>
                    <a:cubicBezTo>
                      <a:pt x="1821" y="3760"/>
                      <a:pt x="1805" y="3777"/>
                      <a:pt x="1805" y="3794"/>
                    </a:cubicBezTo>
                    <a:cubicBezTo>
                      <a:pt x="1821" y="3794"/>
                      <a:pt x="1821" y="3794"/>
                      <a:pt x="1821" y="3794"/>
                    </a:cubicBezTo>
                    <a:cubicBezTo>
                      <a:pt x="1838" y="3794"/>
                      <a:pt x="1838" y="3810"/>
                      <a:pt x="1838" y="3827"/>
                    </a:cubicBezTo>
                    <a:cubicBezTo>
                      <a:pt x="1855" y="3810"/>
                      <a:pt x="1855" y="3794"/>
                      <a:pt x="1855" y="3794"/>
                    </a:cubicBezTo>
                    <a:close/>
                    <a:moveTo>
                      <a:pt x="1704" y="4880"/>
                    </a:moveTo>
                    <a:cubicBezTo>
                      <a:pt x="1688" y="4913"/>
                      <a:pt x="1688" y="4863"/>
                      <a:pt x="1654" y="4863"/>
                    </a:cubicBezTo>
                    <a:cubicBezTo>
                      <a:pt x="1637" y="4830"/>
                      <a:pt x="1704" y="4830"/>
                      <a:pt x="1704" y="4846"/>
                    </a:cubicBezTo>
                    <a:cubicBezTo>
                      <a:pt x="1688" y="4846"/>
                      <a:pt x="1688" y="4863"/>
                      <a:pt x="1688" y="4863"/>
                    </a:cubicBezTo>
                    <a:cubicBezTo>
                      <a:pt x="1688" y="4880"/>
                      <a:pt x="1704" y="4863"/>
                      <a:pt x="1704" y="4880"/>
                    </a:cubicBezTo>
                    <a:close/>
                    <a:moveTo>
                      <a:pt x="1955" y="4830"/>
                    </a:moveTo>
                    <a:lnTo>
                      <a:pt x="1922" y="4830"/>
                    </a:lnTo>
                    <a:cubicBezTo>
                      <a:pt x="1938" y="4846"/>
                      <a:pt x="1938" y="4880"/>
                      <a:pt x="1922" y="4896"/>
                    </a:cubicBezTo>
                    <a:cubicBezTo>
                      <a:pt x="1938" y="4896"/>
                      <a:pt x="1955" y="4863"/>
                      <a:pt x="1955" y="4830"/>
                    </a:cubicBezTo>
                    <a:close/>
                    <a:moveTo>
                      <a:pt x="1771" y="5281"/>
                    </a:moveTo>
                    <a:cubicBezTo>
                      <a:pt x="1754" y="5281"/>
                      <a:pt x="1771" y="5297"/>
                      <a:pt x="1754" y="5297"/>
                    </a:cubicBezTo>
                    <a:cubicBezTo>
                      <a:pt x="1754" y="5281"/>
                      <a:pt x="1721" y="5297"/>
                      <a:pt x="1721" y="5281"/>
                    </a:cubicBezTo>
                    <a:cubicBezTo>
                      <a:pt x="1738" y="5281"/>
                      <a:pt x="1771" y="5247"/>
                      <a:pt x="1771" y="5281"/>
                    </a:cubicBezTo>
                    <a:close/>
                    <a:moveTo>
                      <a:pt x="1738" y="4328"/>
                    </a:moveTo>
                    <a:cubicBezTo>
                      <a:pt x="1754" y="4345"/>
                      <a:pt x="1771" y="4345"/>
                      <a:pt x="1805" y="4345"/>
                    </a:cubicBezTo>
                    <a:lnTo>
                      <a:pt x="1805" y="4412"/>
                    </a:lnTo>
                    <a:cubicBezTo>
                      <a:pt x="1771" y="4378"/>
                      <a:pt x="1738" y="4412"/>
                      <a:pt x="1738" y="4429"/>
                    </a:cubicBezTo>
                    <a:cubicBezTo>
                      <a:pt x="1721" y="4412"/>
                      <a:pt x="1738" y="4412"/>
                      <a:pt x="1754" y="4395"/>
                    </a:cubicBezTo>
                    <a:cubicBezTo>
                      <a:pt x="1738" y="4362"/>
                      <a:pt x="1704" y="4378"/>
                      <a:pt x="1704" y="4362"/>
                    </a:cubicBezTo>
                    <a:cubicBezTo>
                      <a:pt x="1721" y="4362"/>
                      <a:pt x="1704" y="4312"/>
                      <a:pt x="1738" y="4328"/>
                    </a:cubicBezTo>
                    <a:close/>
                    <a:moveTo>
                      <a:pt x="1821" y="5164"/>
                    </a:moveTo>
                    <a:cubicBezTo>
                      <a:pt x="1855" y="5164"/>
                      <a:pt x="1838" y="5197"/>
                      <a:pt x="1871" y="5164"/>
                    </a:cubicBezTo>
                    <a:cubicBezTo>
                      <a:pt x="1871" y="5231"/>
                      <a:pt x="1888" y="5264"/>
                      <a:pt x="1871" y="5297"/>
                    </a:cubicBezTo>
                    <a:cubicBezTo>
                      <a:pt x="1855" y="5281"/>
                      <a:pt x="1871" y="5281"/>
                      <a:pt x="1871" y="5247"/>
                    </a:cubicBezTo>
                    <a:cubicBezTo>
                      <a:pt x="1838" y="5247"/>
                      <a:pt x="1788" y="5197"/>
                      <a:pt x="1821" y="5164"/>
                    </a:cubicBezTo>
                    <a:close/>
                    <a:moveTo>
                      <a:pt x="1821" y="3476"/>
                    </a:moveTo>
                    <a:cubicBezTo>
                      <a:pt x="1805" y="3526"/>
                      <a:pt x="1821" y="3560"/>
                      <a:pt x="1788" y="3576"/>
                    </a:cubicBezTo>
                    <a:cubicBezTo>
                      <a:pt x="1771" y="3543"/>
                      <a:pt x="1771" y="3459"/>
                      <a:pt x="1821" y="3476"/>
                    </a:cubicBezTo>
                    <a:close/>
                    <a:moveTo>
                      <a:pt x="1688" y="5815"/>
                    </a:moveTo>
                    <a:cubicBezTo>
                      <a:pt x="1721" y="5815"/>
                      <a:pt x="1721" y="5849"/>
                      <a:pt x="1754" y="5832"/>
                    </a:cubicBezTo>
                    <a:cubicBezTo>
                      <a:pt x="1754" y="5832"/>
                      <a:pt x="1754" y="5815"/>
                      <a:pt x="1771" y="5815"/>
                    </a:cubicBezTo>
                    <a:cubicBezTo>
                      <a:pt x="1788" y="5866"/>
                      <a:pt x="1671" y="5866"/>
                      <a:pt x="1688" y="5815"/>
                    </a:cubicBezTo>
                    <a:close/>
                    <a:moveTo>
                      <a:pt x="1671" y="5966"/>
                    </a:moveTo>
                    <a:cubicBezTo>
                      <a:pt x="1671" y="5932"/>
                      <a:pt x="1654" y="5982"/>
                      <a:pt x="1637" y="5966"/>
                    </a:cubicBezTo>
                    <a:cubicBezTo>
                      <a:pt x="1637" y="5949"/>
                      <a:pt x="1621" y="5932"/>
                      <a:pt x="1621" y="5899"/>
                    </a:cubicBezTo>
                    <a:cubicBezTo>
                      <a:pt x="1654" y="5899"/>
                      <a:pt x="1654" y="5949"/>
                      <a:pt x="1688" y="5916"/>
                    </a:cubicBezTo>
                    <a:cubicBezTo>
                      <a:pt x="1688" y="5932"/>
                      <a:pt x="1688" y="5966"/>
                      <a:pt x="1671" y="5966"/>
                    </a:cubicBezTo>
                    <a:close/>
                    <a:moveTo>
                      <a:pt x="1905" y="4947"/>
                    </a:moveTo>
                    <a:cubicBezTo>
                      <a:pt x="1955" y="4930"/>
                      <a:pt x="1988" y="5030"/>
                      <a:pt x="1988" y="5064"/>
                    </a:cubicBezTo>
                    <a:cubicBezTo>
                      <a:pt x="1922" y="5064"/>
                      <a:pt x="1922" y="4997"/>
                      <a:pt x="1905" y="4947"/>
                    </a:cubicBezTo>
                    <a:close/>
                    <a:moveTo>
                      <a:pt x="1521" y="5247"/>
                    </a:moveTo>
                    <a:cubicBezTo>
                      <a:pt x="1504" y="5297"/>
                      <a:pt x="1521" y="5231"/>
                      <a:pt x="1487" y="5231"/>
                    </a:cubicBezTo>
                    <a:cubicBezTo>
                      <a:pt x="1470" y="5214"/>
                      <a:pt x="1504" y="5214"/>
                      <a:pt x="1487" y="5180"/>
                    </a:cubicBezTo>
                    <a:cubicBezTo>
                      <a:pt x="1470" y="5180"/>
                      <a:pt x="1470" y="5164"/>
                      <a:pt x="1487" y="5164"/>
                    </a:cubicBezTo>
                    <a:cubicBezTo>
                      <a:pt x="1470" y="5130"/>
                      <a:pt x="1437" y="5214"/>
                      <a:pt x="1487" y="5197"/>
                    </a:cubicBezTo>
                    <a:cubicBezTo>
                      <a:pt x="1470" y="5231"/>
                      <a:pt x="1454" y="5231"/>
                      <a:pt x="1454" y="5264"/>
                    </a:cubicBezTo>
                    <a:cubicBezTo>
                      <a:pt x="1437" y="5281"/>
                      <a:pt x="1454" y="5231"/>
                      <a:pt x="1420" y="5231"/>
                    </a:cubicBezTo>
                    <a:lnTo>
                      <a:pt x="1420" y="5264"/>
                    </a:lnTo>
                    <a:cubicBezTo>
                      <a:pt x="1470" y="5297"/>
                      <a:pt x="1504" y="5314"/>
                      <a:pt x="1554" y="5314"/>
                    </a:cubicBezTo>
                    <a:cubicBezTo>
                      <a:pt x="1554" y="5297"/>
                      <a:pt x="1554" y="5297"/>
                      <a:pt x="1554" y="5297"/>
                    </a:cubicBezTo>
                    <a:cubicBezTo>
                      <a:pt x="1537" y="5297"/>
                      <a:pt x="1537" y="5264"/>
                      <a:pt x="1521" y="5247"/>
                    </a:cubicBezTo>
                    <a:close/>
                    <a:moveTo>
                      <a:pt x="1120" y="5782"/>
                    </a:moveTo>
                    <a:cubicBezTo>
                      <a:pt x="1136" y="5782"/>
                      <a:pt x="1186" y="5832"/>
                      <a:pt x="1136" y="5832"/>
                    </a:cubicBezTo>
                    <a:cubicBezTo>
                      <a:pt x="1136" y="5899"/>
                      <a:pt x="1186" y="5866"/>
                      <a:pt x="1186" y="5899"/>
                    </a:cubicBezTo>
                    <a:cubicBezTo>
                      <a:pt x="1370" y="5866"/>
                      <a:pt x="1220" y="5732"/>
                      <a:pt x="1220" y="5648"/>
                    </a:cubicBezTo>
                    <a:cubicBezTo>
                      <a:pt x="1186" y="5682"/>
                      <a:pt x="1170" y="5665"/>
                      <a:pt x="1153" y="5665"/>
                    </a:cubicBezTo>
                    <a:cubicBezTo>
                      <a:pt x="1153" y="5698"/>
                      <a:pt x="1170" y="5715"/>
                      <a:pt x="1203" y="5698"/>
                    </a:cubicBezTo>
                    <a:cubicBezTo>
                      <a:pt x="1186" y="5732"/>
                      <a:pt x="1153" y="5715"/>
                      <a:pt x="1153" y="5698"/>
                    </a:cubicBezTo>
                    <a:cubicBezTo>
                      <a:pt x="1153" y="5715"/>
                      <a:pt x="1186" y="5765"/>
                      <a:pt x="1120" y="5782"/>
                    </a:cubicBezTo>
                    <a:close/>
                    <a:moveTo>
                      <a:pt x="1337" y="5414"/>
                    </a:moveTo>
                    <a:cubicBezTo>
                      <a:pt x="1320" y="5398"/>
                      <a:pt x="1270" y="5364"/>
                      <a:pt x="1303" y="5331"/>
                    </a:cubicBezTo>
                    <a:cubicBezTo>
                      <a:pt x="1303" y="5348"/>
                      <a:pt x="1353" y="5381"/>
                      <a:pt x="1337" y="5414"/>
                    </a:cubicBezTo>
                    <a:close/>
                    <a:moveTo>
                      <a:pt x="1236" y="5297"/>
                    </a:moveTo>
                    <a:cubicBezTo>
                      <a:pt x="1236" y="5314"/>
                      <a:pt x="1287" y="5281"/>
                      <a:pt x="1270" y="5331"/>
                    </a:cubicBezTo>
                    <a:cubicBezTo>
                      <a:pt x="1287" y="5331"/>
                      <a:pt x="1287" y="5231"/>
                      <a:pt x="1253" y="5247"/>
                    </a:cubicBezTo>
                    <a:cubicBezTo>
                      <a:pt x="1253" y="5264"/>
                      <a:pt x="1253" y="5281"/>
                      <a:pt x="1236" y="5297"/>
                    </a:cubicBezTo>
                    <a:close/>
                    <a:moveTo>
                      <a:pt x="1287" y="5682"/>
                    </a:moveTo>
                    <a:cubicBezTo>
                      <a:pt x="1287" y="5648"/>
                      <a:pt x="1353" y="5665"/>
                      <a:pt x="1353" y="5565"/>
                    </a:cubicBezTo>
                    <a:cubicBezTo>
                      <a:pt x="1337" y="5581"/>
                      <a:pt x="1337" y="5581"/>
                      <a:pt x="1320" y="5565"/>
                    </a:cubicBezTo>
                    <a:cubicBezTo>
                      <a:pt x="1320" y="5548"/>
                      <a:pt x="1337" y="5548"/>
                      <a:pt x="1337" y="5498"/>
                    </a:cubicBezTo>
                    <a:cubicBezTo>
                      <a:pt x="1303" y="5515"/>
                      <a:pt x="1320" y="5465"/>
                      <a:pt x="1287" y="5481"/>
                    </a:cubicBezTo>
                    <a:cubicBezTo>
                      <a:pt x="1303" y="5498"/>
                      <a:pt x="1287" y="5548"/>
                      <a:pt x="1270" y="5531"/>
                    </a:cubicBezTo>
                    <a:cubicBezTo>
                      <a:pt x="1253" y="5515"/>
                      <a:pt x="1270" y="5565"/>
                      <a:pt x="1287" y="5565"/>
                    </a:cubicBezTo>
                    <a:cubicBezTo>
                      <a:pt x="1287" y="5581"/>
                      <a:pt x="1270" y="5581"/>
                      <a:pt x="1253" y="5581"/>
                    </a:cubicBezTo>
                    <a:cubicBezTo>
                      <a:pt x="1253" y="5615"/>
                      <a:pt x="1287" y="5632"/>
                      <a:pt x="1253" y="5648"/>
                    </a:cubicBezTo>
                    <a:cubicBezTo>
                      <a:pt x="1253" y="5665"/>
                      <a:pt x="1253" y="5682"/>
                      <a:pt x="1287" y="5682"/>
                    </a:cubicBezTo>
                    <a:close/>
                    <a:moveTo>
                      <a:pt x="1303" y="5297"/>
                    </a:moveTo>
                    <a:cubicBezTo>
                      <a:pt x="1287" y="5264"/>
                      <a:pt x="1337" y="5281"/>
                      <a:pt x="1337" y="5264"/>
                    </a:cubicBezTo>
                    <a:cubicBezTo>
                      <a:pt x="1337" y="5314"/>
                      <a:pt x="1387" y="5297"/>
                      <a:pt x="1387" y="5314"/>
                    </a:cubicBezTo>
                    <a:cubicBezTo>
                      <a:pt x="1337" y="5348"/>
                      <a:pt x="1353" y="5264"/>
                      <a:pt x="1303" y="5297"/>
                    </a:cubicBezTo>
                    <a:close/>
                    <a:moveTo>
                      <a:pt x="1504" y="4863"/>
                    </a:moveTo>
                    <a:cubicBezTo>
                      <a:pt x="1521" y="4813"/>
                      <a:pt x="1470" y="4830"/>
                      <a:pt x="1487" y="4779"/>
                    </a:cubicBezTo>
                    <a:cubicBezTo>
                      <a:pt x="1454" y="4779"/>
                      <a:pt x="1470" y="4830"/>
                      <a:pt x="1437" y="4813"/>
                    </a:cubicBezTo>
                    <a:cubicBezTo>
                      <a:pt x="1454" y="4830"/>
                      <a:pt x="1470" y="4846"/>
                      <a:pt x="1504" y="4863"/>
                    </a:cubicBezTo>
                    <a:close/>
                    <a:moveTo>
                      <a:pt x="1186" y="5431"/>
                    </a:moveTo>
                    <a:cubicBezTo>
                      <a:pt x="1153" y="5448"/>
                      <a:pt x="1136" y="5481"/>
                      <a:pt x="1103" y="5481"/>
                    </a:cubicBezTo>
                    <a:cubicBezTo>
                      <a:pt x="1120" y="5498"/>
                      <a:pt x="1120" y="5531"/>
                      <a:pt x="1103" y="5565"/>
                    </a:cubicBezTo>
                    <a:cubicBezTo>
                      <a:pt x="1170" y="5581"/>
                      <a:pt x="1186" y="5498"/>
                      <a:pt x="1220" y="5548"/>
                    </a:cubicBezTo>
                    <a:cubicBezTo>
                      <a:pt x="1236" y="5531"/>
                      <a:pt x="1186" y="5498"/>
                      <a:pt x="1186" y="5465"/>
                    </a:cubicBezTo>
                    <a:cubicBezTo>
                      <a:pt x="1220" y="5431"/>
                      <a:pt x="1236" y="5515"/>
                      <a:pt x="1270" y="5498"/>
                    </a:cubicBezTo>
                    <a:cubicBezTo>
                      <a:pt x="1287" y="5465"/>
                      <a:pt x="1287" y="5465"/>
                      <a:pt x="1270" y="5431"/>
                    </a:cubicBezTo>
                    <a:cubicBezTo>
                      <a:pt x="1270" y="5431"/>
                      <a:pt x="1203" y="5481"/>
                      <a:pt x="1186" y="5431"/>
                    </a:cubicBezTo>
                    <a:close/>
                    <a:moveTo>
                      <a:pt x="2189" y="5815"/>
                    </a:moveTo>
                    <a:cubicBezTo>
                      <a:pt x="2189" y="5799"/>
                      <a:pt x="2206" y="5815"/>
                      <a:pt x="2206" y="5832"/>
                    </a:cubicBezTo>
                    <a:cubicBezTo>
                      <a:pt x="2122" y="5815"/>
                      <a:pt x="2022" y="5849"/>
                      <a:pt x="1955" y="5765"/>
                    </a:cubicBezTo>
                    <a:cubicBezTo>
                      <a:pt x="1972" y="5732"/>
                      <a:pt x="1955" y="5715"/>
                      <a:pt x="1955" y="5665"/>
                    </a:cubicBezTo>
                    <a:cubicBezTo>
                      <a:pt x="2005" y="5698"/>
                      <a:pt x="2022" y="5698"/>
                      <a:pt x="2089" y="5715"/>
                    </a:cubicBezTo>
                    <a:cubicBezTo>
                      <a:pt x="2122" y="5682"/>
                      <a:pt x="2122" y="5682"/>
                      <a:pt x="2122" y="5632"/>
                    </a:cubicBezTo>
                    <a:cubicBezTo>
                      <a:pt x="2055" y="5598"/>
                      <a:pt x="2089" y="5431"/>
                      <a:pt x="2038" y="5364"/>
                    </a:cubicBezTo>
                    <a:cubicBezTo>
                      <a:pt x="2072" y="5381"/>
                      <a:pt x="2055" y="5331"/>
                      <a:pt x="2089" y="5331"/>
                    </a:cubicBezTo>
                    <a:cubicBezTo>
                      <a:pt x="2089" y="5364"/>
                      <a:pt x="2122" y="5414"/>
                      <a:pt x="2089" y="5448"/>
                    </a:cubicBezTo>
                    <a:cubicBezTo>
                      <a:pt x="2155" y="5481"/>
                      <a:pt x="2122" y="5598"/>
                      <a:pt x="2172" y="5632"/>
                    </a:cubicBezTo>
                    <a:cubicBezTo>
                      <a:pt x="2189" y="5648"/>
                      <a:pt x="2189" y="5615"/>
                      <a:pt x="2206" y="5648"/>
                    </a:cubicBezTo>
                    <a:cubicBezTo>
                      <a:pt x="2189" y="5665"/>
                      <a:pt x="2189" y="5698"/>
                      <a:pt x="2172" y="5732"/>
                    </a:cubicBezTo>
                    <a:cubicBezTo>
                      <a:pt x="2172" y="5782"/>
                      <a:pt x="2222" y="5765"/>
                      <a:pt x="2239" y="5782"/>
                    </a:cubicBezTo>
                    <a:cubicBezTo>
                      <a:pt x="2239" y="5799"/>
                      <a:pt x="2155" y="5799"/>
                      <a:pt x="2189" y="5815"/>
                    </a:cubicBezTo>
                    <a:close/>
                    <a:moveTo>
                      <a:pt x="2139" y="5231"/>
                    </a:moveTo>
                    <a:cubicBezTo>
                      <a:pt x="2122" y="5214"/>
                      <a:pt x="2122" y="5264"/>
                      <a:pt x="2089" y="5247"/>
                    </a:cubicBezTo>
                    <a:cubicBezTo>
                      <a:pt x="2089" y="5214"/>
                      <a:pt x="2089" y="5197"/>
                      <a:pt x="2122" y="5197"/>
                    </a:cubicBezTo>
                    <a:cubicBezTo>
                      <a:pt x="2122" y="5214"/>
                      <a:pt x="2139" y="5197"/>
                      <a:pt x="2139" y="5231"/>
                    </a:cubicBezTo>
                    <a:close/>
                    <a:moveTo>
                      <a:pt x="1922" y="4629"/>
                    </a:moveTo>
                    <a:cubicBezTo>
                      <a:pt x="1922" y="4612"/>
                      <a:pt x="1888" y="4562"/>
                      <a:pt x="1905" y="4612"/>
                    </a:cubicBezTo>
                    <a:cubicBezTo>
                      <a:pt x="1888" y="4612"/>
                      <a:pt x="1888" y="4596"/>
                      <a:pt x="1888" y="4596"/>
                    </a:cubicBezTo>
                    <a:cubicBezTo>
                      <a:pt x="1888" y="4546"/>
                      <a:pt x="1888" y="4529"/>
                      <a:pt x="1888" y="4462"/>
                    </a:cubicBezTo>
                    <a:cubicBezTo>
                      <a:pt x="1871" y="4479"/>
                      <a:pt x="1855" y="4462"/>
                      <a:pt x="1855" y="4429"/>
                    </a:cubicBezTo>
                    <a:cubicBezTo>
                      <a:pt x="1821" y="4445"/>
                      <a:pt x="1838" y="4512"/>
                      <a:pt x="1788" y="4512"/>
                    </a:cubicBezTo>
                    <a:cubicBezTo>
                      <a:pt x="1855" y="4529"/>
                      <a:pt x="1871" y="4579"/>
                      <a:pt x="1888" y="4629"/>
                    </a:cubicBezTo>
                    <a:cubicBezTo>
                      <a:pt x="1905" y="4646"/>
                      <a:pt x="1905" y="4612"/>
                      <a:pt x="1922" y="4629"/>
                    </a:cubicBezTo>
                    <a:close/>
                    <a:moveTo>
                      <a:pt x="1604" y="5498"/>
                    </a:moveTo>
                    <a:cubicBezTo>
                      <a:pt x="1604" y="5498"/>
                      <a:pt x="1621" y="5498"/>
                      <a:pt x="1621" y="5465"/>
                    </a:cubicBezTo>
                    <a:cubicBezTo>
                      <a:pt x="1654" y="5465"/>
                      <a:pt x="1671" y="5498"/>
                      <a:pt x="1688" y="5465"/>
                    </a:cubicBezTo>
                    <a:cubicBezTo>
                      <a:pt x="1688" y="5531"/>
                      <a:pt x="1654" y="5481"/>
                      <a:pt x="1637" y="5498"/>
                    </a:cubicBezTo>
                    <a:cubicBezTo>
                      <a:pt x="1671" y="5515"/>
                      <a:pt x="1637" y="5531"/>
                      <a:pt x="1654" y="5548"/>
                    </a:cubicBezTo>
                    <a:cubicBezTo>
                      <a:pt x="1637" y="5565"/>
                      <a:pt x="1621" y="5581"/>
                      <a:pt x="1604" y="5581"/>
                    </a:cubicBezTo>
                    <a:cubicBezTo>
                      <a:pt x="1587" y="5531"/>
                      <a:pt x="1637" y="5565"/>
                      <a:pt x="1637" y="5531"/>
                    </a:cubicBezTo>
                    <a:cubicBezTo>
                      <a:pt x="1621" y="5531"/>
                      <a:pt x="1604" y="5515"/>
                      <a:pt x="1604" y="5498"/>
                    </a:cubicBezTo>
                    <a:close/>
                    <a:moveTo>
                      <a:pt x="1688" y="4813"/>
                    </a:moveTo>
                    <a:cubicBezTo>
                      <a:pt x="1721" y="4763"/>
                      <a:pt x="1671" y="4763"/>
                      <a:pt x="1637" y="4779"/>
                    </a:cubicBezTo>
                    <a:cubicBezTo>
                      <a:pt x="1621" y="4729"/>
                      <a:pt x="1671" y="4713"/>
                      <a:pt x="1654" y="4663"/>
                    </a:cubicBezTo>
                    <a:cubicBezTo>
                      <a:pt x="1688" y="4663"/>
                      <a:pt x="1721" y="4679"/>
                      <a:pt x="1721" y="4713"/>
                    </a:cubicBezTo>
                    <a:cubicBezTo>
                      <a:pt x="1688" y="4729"/>
                      <a:pt x="1704" y="4779"/>
                      <a:pt x="1721" y="4796"/>
                    </a:cubicBezTo>
                    <a:cubicBezTo>
                      <a:pt x="1704" y="4779"/>
                      <a:pt x="1704" y="4813"/>
                      <a:pt x="1688" y="4813"/>
                    </a:cubicBezTo>
                    <a:close/>
                    <a:moveTo>
                      <a:pt x="2072" y="5214"/>
                    </a:moveTo>
                    <a:cubicBezTo>
                      <a:pt x="2055" y="5180"/>
                      <a:pt x="2022" y="5231"/>
                      <a:pt x="2005" y="5231"/>
                    </a:cubicBezTo>
                    <a:cubicBezTo>
                      <a:pt x="1988" y="5247"/>
                      <a:pt x="2005" y="5281"/>
                      <a:pt x="1988" y="5281"/>
                    </a:cubicBezTo>
                    <a:cubicBezTo>
                      <a:pt x="1988" y="5331"/>
                      <a:pt x="2055" y="5297"/>
                      <a:pt x="2055" y="5331"/>
                    </a:cubicBezTo>
                    <a:cubicBezTo>
                      <a:pt x="2105" y="5314"/>
                      <a:pt x="2038" y="5231"/>
                      <a:pt x="2072" y="5214"/>
                    </a:cubicBezTo>
                    <a:close/>
                    <a:moveTo>
                      <a:pt x="1704" y="4094"/>
                    </a:moveTo>
                    <a:cubicBezTo>
                      <a:pt x="1704" y="4128"/>
                      <a:pt x="1704" y="4178"/>
                      <a:pt x="1721" y="4195"/>
                    </a:cubicBezTo>
                    <a:cubicBezTo>
                      <a:pt x="1704" y="4178"/>
                      <a:pt x="1637" y="4245"/>
                      <a:pt x="1637" y="4228"/>
                    </a:cubicBezTo>
                    <a:cubicBezTo>
                      <a:pt x="1587" y="4261"/>
                      <a:pt x="1671" y="4295"/>
                      <a:pt x="1688" y="4328"/>
                    </a:cubicBezTo>
                    <a:cubicBezTo>
                      <a:pt x="1754" y="4278"/>
                      <a:pt x="1704" y="4195"/>
                      <a:pt x="1788" y="4161"/>
                    </a:cubicBezTo>
                    <a:cubicBezTo>
                      <a:pt x="1754" y="4111"/>
                      <a:pt x="1771" y="4128"/>
                      <a:pt x="1754" y="4078"/>
                    </a:cubicBezTo>
                    <a:cubicBezTo>
                      <a:pt x="1721" y="4061"/>
                      <a:pt x="1721" y="4094"/>
                      <a:pt x="1704" y="4094"/>
                    </a:cubicBezTo>
                    <a:close/>
                    <a:moveTo>
                      <a:pt x="2155" y="4696"/>
                    </a:moveTo>
                    <a:cubicBezTo>
                      <a:pt x="2122" y="4646"/>
                      <a:pt x="2089" y="4679"/>
                      <a:pt x="2072" y="4629"/>
                    </a:cubicBezTo>
                    <a:cubicBezTo>
                      <a:pt x="2089" y="4629"/>
                      <a:pt x="2072" y="4596"/>
                      <a:pt x="2072" y="4579"/>
                    </a:cubicBezTo>
                    <a:cubicBezTo>
                      <a:pt x="2072" y="4579"/>
                      <a:pt x="2072" y="4562"/>
                      <a:pt x="2072" y="4562"/>
                    </a:cubicBezTo>
                    <a:cubicBezTo>
                      <a:pt x="2089" y="4579"/>
                      <a:pt x="2089" y="4596"/>
                      <a:pt x="2105" y="4596"/>
                    </a:cubicBezTo>
                    <a:cubicBezTo>
                      <a:pt x="2105" y="4579"/>
                      <a:pt x="2139" y="4596"/>
                      <a:pt x="2139" y="4546"/>
                    </a:cubicBezTo>
                    <a:cubicBezTo>
                      <a:pt x="2155" y="4562"/>
                      <a:pt x="2189" y="4562"/>
                      <a:pt x="2206" y="4596"/>
                    </a:cubicBezTo>
                    <a:cubicBezTo>
                      <a:pt x="2206" y="4596"/>
                      <a:pt x="2206" y="4612"/>
                      <a:pt x="2222" y="4596"/>
                    </a:cubicBezTo>
                    <a:cubicBezTo>
                      <a:pt x="2222" y="4646"/>
                      <a:pt x="2155" y="4646"/>
                      <a:pt x="2155" y="4696"/>
                    </a:cubicBezTo>
                    <a:close/>
                    <a:moveTo>
                      <a:pt x="2089" y="4312"/>
                    </a:moveTo>
                    <a:cubicBezTo>
                      <a:pt x="2105" y="4295"/>
                      <a:pt x="2089" y="4295"/>
                      <a:pt x="2072" y="4278"/>
                    </a:cubicBezTo>
                    <a:cubicBezTo>
                      <a:pt x="2089" y="4261"/>
                      <a:pt x="2122" y="4261"/>
                      <a:pt x="2139" y="4295"/>
                    </a:cubicBezTo>
                    <a:cubicBezTo>
                      <a:pt x="2105" y="4278"/>
                      <a:pt x="2122" y="4312"/>
                      <a:pt x="2089" y="4312"/>
                    </a:cubicBezTo>
                    <a:close/>
                    <a:moveTo>
                      <a:pt x="5547" y="402"/>
                    </a:moveTo>
                    <a:cubicBezTo>
                      <a:pt x="5564" y="368"/>
                      <a:pt x="5531" y="385"/>
                      <a:pt x="5531" y="368"/>
                    </a:cubicBezTo>
                    <a:cubicBezTo>
                      <a:pt x="5531" y="335"/>
                      <a:pt x="5531" y="335"/>
                      <a:pt x="5514" y="318"/>
                    </a:cubicBezTo>
                    <a:cubicBezTo>
                      <a:pt x="5581" y="302"/>
                      <a:pt x="5614" y="318"/>
                      <a:pt x="5631" y="385"/>
                    </a:cubicBezTo>
                    <a:cubicBezTo>
                      <a:pt x="5581" y="385"/>
                      <a:pt x="5581" y="368"/>
                      <a:pt x="5547" y="402"/>
                    </a:cubicBezTo>
                    <a:close/>
                    <a:moveTo>
                      <a:pt x="2072" y="5164"/>
                    </a:moveTo>
                    <a:cubicBezTo>
                      <a:pt x="2055" y="5164"/>
                      <a:pt x="2055" y="5214"/>
                      <a:pt x="2022" y="5197"/>
                    </a:cubicBezTo>
                    <a:cubicBezTo>
                      <a:pt x="2005" y="5147"/>
                      <a:pt x="2055" y="5164"/>
                      <a:pt x="2038" y="5114"/>
                    </a:cubicBezTo>
                    <a:cubicBezTo>
                      <a:pt x="2072" y="5114"/>
                      <a:pt x="2055" y="5147"/>
                      <a:pt x="2072" y="5164"/>
                    </a:cubicBezTo>
                    <a:close/>
                    <a:moveTo>
                      <a:pt x="1554" y="5465"/>
                    </a:moveTo>
                    <a:cubicBezTo>
                      <a:pt x="1554" y="5465"/>
                      <a:pt x="1604" y="5448"/>
                      <a:pt x="1604" y="5465"/>
                    </a:cubicBezTo>
                    <a:cubicBezTo>
                      <a:pt x="1587" y="5481"/>
                      <a:pt x="1571" y="5498"/>
                      <a:pt x="1571" y="5515"/>
                    </a:cubicBezTo>
                    <a:cubicBezTo>
                      <a:pt x="1554" y="5515"/>
                      <a:pt x="1554" y="5498"/>
                      <a:pt x="1554" y="5465"/>
                    </a:cubicBezTo>
                    <a:close/>
                    <a:moveTo>
                      <a:pt x="2139" y="5966"/>
                    </a:moveTo>
                    <a:cubicBezTo>
                      <a:pt x="2122" y="5949"/>
                      <a:pt x="2089" y="5916"/>
                      <a:pt x="2122" y="5899"/>
                    </a:cubicBezTo>
                    <a:cubicBezTo>
                      <a:pt x="2122" y="5899"/>
                      <a:pt x="2122" y="5916"/>
                      <a:pt x="2122" y="5916"/>
                    </a:cubicBezTo>
                    <a:cubicBezTo>
                      <a:pt x="2122" y="5916"/>
                      <a:pt x="2122" y="5899"/>
                      <a:pt x="2139" y="5899"/>
                    </a:cubicBezTo>
                    <a:cubicBezTo>
                      <a:pt x="2139" y="5932"/>
                      <a:pt x="2189" y="5966"/>
                      <a:pt x="2139" y="5999"/>
                    </a:cubicBezTo>
                    <a:close/>
                    <a:moveTo>
                      <a:pt x="1905" y="5899"/>
                    </a:moveTo>
                    <a:cubicBezTo>
                      <a:pt x="1905" y="5932"/>
                      <a:pt x="1888" y="5949"/>
                      <a:pt x="1905" y="5999"/>
                    </a:cubicBezTo>
                    <a:cubicBezTo>
                      <a:pt x="1871" y="6016"/>
                      <a:pt x="1888" y="6116"/>
                      <a:pt x="1888" y="6150"/>
                    </a:cubicBezTo>
                    <a:cubicBezTo>
                      <a:pt x="1938" y="6133"/>
                      <a:pt x="1938" y="6049"/>
                      <a:pt x="1955" y="6016"/>
                    </a:cubicBezTo>
                    <a:cubicBezTo>
                      <a:pt x="1988" y="6016"/>
                      <a:pt x="2022" y="6016"/>
                      <a:pt x="2022" y="6049"/>
                    </a:cubicBezTo>
                    <a:cubicBezTo>
                      <a:pt x="2055" y="6033"/>
                      <a:pt x="1988" y="6033"/>
                      <a:pt x="2022" y="5982"/>
                    </a:cubicBezTo>
                    <a:cubicBezTo>
                      <a:pt x="2022" y="5966"/>
                      <a:pt x="2022" y="5982"/>
                      <a:pt x="2038" y="5982"/>
                    </a:cubicBezTo>
                    <a:cubicBezTo>
                      <a:pt x="2038" y="5949"/>
                      <a:pt x="2038" y="5932"/>
                      <a:pt x="2072" y="5932"/>
                    </a:cubicBezTo>
                    <a:cubicBezTo>
                      <a:pt x="2055" y="5882"/>
                      <a:pt x="2022" y="5899"/>
                      <a:pt x="2055" y="5866"/>
                    </a:cubicBezTo>
                    <a:cubicBezTo>
                      <a:pt x="2038" y="5882"/>
                      <a:pt x="1955" y="5832"/>
                      <a:pt x="1955" y="5899"/>
                    </a:cubicBezTo>
                    <a:cubicBezTo>
                      <a:pt x="1938" y="5866"/>
                      <a:pt x="1905" y="5916"/>
                      <a:pt x="1905" y="5899"/>
                    </a:cubicBezTo>
                    <a:close/>
                    <a:moveTo>
                      <a:pt x="1721" y="5064"/>
                    </a:moveTo>
                    <a:lnTo>
                      <a:pt x="1721" y="5114"/>
                    </a:lnTo>
                    <a:cubicBezTo>
                      <a:pt x="1754" y="5064"/>
                      <a:pt x="1838" y="5164"/>
                      <a:pt x="1888" y="5130"/>
                    </a:cubicBezTo>
                    <a:cubicBezTo>
                      <a:pt x="1871" y="5097"/>
                      <a:pt x="1838" y="5064"/>
                      <a:pt x="1855" y="5047"/>
                    </a:cubicBezTo>
                    <a:cubicBezTo>
                      <a:pt x="1838" y="5030"/>
                      <a:pt x="1788" y="5030"/>
                      <a:pt x="1754" y="5013"/>
                    </a:cubicBezTo>
                    <a:cubicBezTo>
                      <a:pt x="1754" y="5030"/>
                      <a:pt x="1738" y="5030"/>
                      <a:pt x="1738" y="5047"/>
                    </a:cubicBezTo>
                    <a:cubicBezTo>
                      <a:pt x="1721" y="5097"/>
                      <a:pt x="1754" y="5030"/>
                      <a:pt x="1754" y="5064"/>
                    </a:cubicBezTo>
                    <a:cubicBezTo>
                      <a:pt x="1754" y="5097"/>
                      <a:pt x="1738" y="5064"/>
                      <a:pt x="1721" y="5064"/>
                    </a:cubicBezTo>
                    <a:close/>
                    <a:moveTo>
                      <a:pt x="1788" y="5548"/>
                    </a:moveTo>
                    <a:cubicBezTo>
                      <a:pt x="1788" y="5531"/>
                      <a:pt x="1788" y="5531"/>
                      <a:pt x="1788" y="5515"/>
                    </a:cubicBezTo>
                    <a:lnTo>
                      <a:pt x="1754" y="5515"/>
                    </a:lnTo>
                    <a:cubicBezTo>
                      <a:pt x="1754" y="5481"/>
                      <a:pt x="1738" y="5498"/>
                      <a:pt x="1738" y="5465"/>
                    </a:cubicBezTo>
                    <a:cubicBezTo>
                      <a:pt x="1754" y="5465"/>
                      <a:pt x="1788" y="5465"/>
                      <a:pt x="1805" y="5498"/>
                    </a:cubicBezTo>
                    <a:cubicBezTo>
                      <a:pt x="1788" y="5498"/>
                      <a:pt x="1771" y="5481"/>
                      <a:pt x="1771" y="5498"/>
                    </a:cubicBezTo>
                    <a:cubicBezTo>
                      <a:pt x="1788" y="5515"/>
                      <a:pt x="1805" y="5531"/>
                      <a:pt x="1838" y="5531"/>
                    </a:cubicBezTo>
                    <a:cubicBezTo>
                      <a:pt x="1838" y="5515"/>
                      <a:pt x="1821" y="5498"/>
                      <a:pt x="1838" y="5498"/>
                    </a:cubicBezTo>
                    <a:cubicBezTo>
                      <a:pt x="1821" y="5531"/>
                      <a:pt x="1888" y="5498"/>
                      <a:pt x="1888" y="5531"/>
                    </a:cubicBezTo>
                    <a:cubicBezTo>
                      <a:pt x="1871" y="5548"/>
                      <a:pt x="1938" y="5598"/>
                      <a:pt x="1955" y="5632"/>
                    </a:cubicBezTo>
                    <a:cubicBezTo>
                      <a:pt x="1938" y="5648"/>
                      <a:pt x="1905" y="5632"/>
                      <a:pt x="1905" y="5665"/>
                    </a:cubicBezTo>
                    <a:cubicBezTo>
                      <a:pt x="1922" y="5648"/>
                      <a:pt x="1955" y="5682"/>
                      <a:pt x="1922" y="5698"/>
                    </a:cubicBezTo>
                    <a:cubicBezTo>
                      <a:pt x="1905" y="5665"/>
                      <a:pt x="1938" y="5732"/>
                      <a:pt x="1905" y="5732"/>
                    </a:cubicBezTo>
                    <a:cubicBezTo>
                      <a:pt x="1888" y="5698"/>
                      <a:pt x="1888" y="5665"/>
                      <a:pt x="1855" y="5632"/>
                    </a:cubicBezTo>
                    <a:cubicBezTo>
                      <a:pt x="1805" y="5581"/>
                      <a:pt x="1721" y="5548"/>
                      <a:pt x="1788" y="5548"/>
                    </a:cubicBezTo>
                    <a:close/>
                    <a:moveTo>
                      <a:pt x="1587" y="5682"/>
                    </a:moveTo>
                    <a:cubicBezTo>
                      <a:pt x="1587" y="5715"/>
                      <a:pt x="1621" y="5682"/>
                      <a:pt x="1637" y="5715"/>
                    </a:cubicBezTo>
                    <a:cubicBezTo>
                      <a:pt x="1587" y="5749"/>
                      <a:pt x="1637" y="5815"/>
                      <a:pt x="1587" y="5866"/>
                    </a:cubicBezTo>
                    <a:cubicBezTo>
                      <a:pt x="1587" y="5882"/>
                      <a:pt x="1637" y="5866"/>
                      <a:pt x="1621" y="5899"/>
                    </a:cubicBezTo>
                    <a:cubicBezTo>
                      <a:pt x="1637" y="5899"/>
                      <a:pt x="1637" y="5882"/>
                      <a:pt x="1621" y="5882"/>
                    </a:cubicBezTo>
                    <a:cubicBezTo>
                      <a:pt x="1637" y="5815"/>
                      <a:pt x="1654" y="5882"/>
                      <a:pt x="1671" y="5866"/>
                    </a:cubicBezTo>
                    <a:cubicBezTo>
                      <a:pt x="1688" y="5832"/>
                      <a:pt x="1654" y="5765"/>
                      <a:pt x="1688" y="5749"/>
                    </a:cubicBezTo>
                    <a:cubicBezTo>
                      <a:pt x="1671" y="5715"/>
                      <a:pt x="1637" y="5715"/>
                      <a:pt x="1621" y="5665"/>
                    </a:cubicBezTo>
                    <a:cubicBezTo>
                      <a:pt x="1621" y="5682"/>
                      <a:pt x="1604" y="5682"/>
                      <a:pt x="1587" y="5682"/>
                    </a:cubicBezTo>
                    <a:close/>
                    <a:moveTo>
                      <a:pt x="4394" y="2240"/>
                    </a:moveTo>
                    <a:cubicBezTo>
                      <a:pt x="4428" y="2273"/>
                      <a:pt x="4445" y="2290"/>
                      <a:pt x="4461" y="2340"/>
                    </a:cubicBezTo>
                    <a:cubicBezTo>
                      <a:pt x="4445" y="2357"/>
                      <a:pt x="4411" y="2357"/>
                      <a:pt x="4394" y="2390"/>
                    </a:cubicBezTo>
                    <a:cubicBezTo>
                      <a:pt x="4394" y="2373"/>
                      <a:pt x="4394" y="2373"/>
                      <a:pt x="4378" y="2373"/>
                    </a:cubicBezTo>
                    <a:cubicBezTo>
                      <a:pt x="4378" y="2340"/>
                      <a:pt x="4411" y="2323"/>
                      <a:pt x="4378" y="2323"/>
                    </a:cubicBezTo>
                    <a:cubicBezTo>
                      <a:pt x="4394" y="2290"/>
                      <a:pt x="4378" y="2273"/>
                      <a:pt x="4394" y="2240"/>
                    </a:cubicBezTo>
                    <a:close/>
                    <a:moveTo>
                      <a:pt x="4394" y="2708"/>
                    </a:moveTo>
                    <a:cubicBezTo>
                      <a:pt x="4378" y="2708"/>
                      <a:pt x="4394" y="2741"/>
                      <a:pt x="4378" y="2741"/>
                    </a:cubicBezTo>
                    <a:cubicBezTo>
                      <a:pt x="4344" y="2724"/>
                      <a:pt x="4378" y="2674"/>
                      <a:pt x="4394" y="2708"/>
                    </a:cubicBezTo>
                    <a:close/>
                    <a:moveTo>
                      <a:pt x="4712" y="2724"/>
                    </a:moveTo>
                    <a:cubicBezTo>
                      <a:pt x="4678" y="2708"/>
                      <a:pt x="4662" y="2758"/>
                      <a:pt x="4628" y="2724"/>
                    </a:cubicBezTo>
                    <a:cubicBezTo>
                      <a:pt x="4662" y="2708"/>
                      <a:pt x="4678" y="2691"/>
                      <a:pt x="4695" y="2657"/>
                    </a:cubicBezTo>
                    <a:cubicBezTo>
                      <a:pt x="4678" y="2657"/>
                      <a:pt x="4662" y="2657"/>
                      <a:pt x="4678" y="2657"/>
                    </a:cubicBezTo>
                    <a:cubicBezTo>
                      <a:pt x="4695" y="2657"/>
                      <a:pt x="4695" y="2657"/>
                      <a:pt x="4695" y="2674"/>
                    </a:cubicBezTo>
                    <a:cubicBezTo>
                      <a:pt x="4662" y="2691"/>
                      <a:pt x="4712" y="2691"/>
                      <a:pt x="4712" y="2724"/>
                    </a:cubicBezTo>
                    <a:close/>
                    <a:moveTo>
                      <a:pt x="4528" y="2758"/>
                    </a:moveTo>
                    <a:cubicBezTo>
                      <a:pt x="4528" y="2791"/>
                      <a:pt x="4545" y="2791"/>
                      <a:pt x="4545" y="2808"/>
                    </a:cubicBezTo>
                    <a:cubicBezTo>
                      <a:pt x="4511" y="2825"/>
                      <a:pt x="4445" y="2841"/>
                      <a:pt x="4394" y="2875"/>
                    </a:cubicBezTo>
                    <a:cubicBezTo>
                      <a:pt x="4378" y="2825"/>
                      <a:pt x="4378" y="2841"/>
                      <a:pt x="4344" y="2858"/>
                    </a:cubicBezTo>
                    <a:lnTo>
                      <a:pt x="4344" y="2825"/>
                    </a:lnTo>
                    <a:cubicBezTo>
                      <a:pt x="4394" y="2825"/>
                      <a:pt x="4411" y="2774"/>
                      <a:pt x="4445" y="2808"/>
                    </a:cubicBezTo>
                    <a:cubicBezTo>
                      <a:pt x="4445" y="2791"/>
                      <a:pt x="4445" y="2791"/>
                      <a:pt x="4461" y="2791"/>
                    </a:cubicBezTo>
                    <a:cubicBezTo>
                      <a:pt x="4461" y="2774"/>
                      <a:pt x="4461" y="2758"/>
                      <a:pt x="4478" y="2758"/>
                    </a:cubicBezTo>
                    <a:cubicBezTo>
                      <a:pt x="4495" y="2774"/>
                      <a:pt x="4511" y="2791"/>
                      <a:pt x="4528" y="2758"/>
                    </a:cubicBezTo>
                    <a:close/>
                    <a:moveTo>
                      <a:pt x="4628" y="3777"/>
                    </a:moveTo>
                    <a:cubicBezTo>
                      <a:pt x="4595" y="3794"/>
                      <a:pt x="4595" y="3794"/>
                      <a:pt x="4578" y="3794"/>
                    </a:cubicBezTo>
                    <a:cubicBezTo>
                      <a:pt x="4595" y="3810"/>
                      <a:pt x="4595" y="3827"/>
                      <a:pt x="4612" y="3844"/>
                    </a:cubicBezTo>
                    <a:cubicBezTo>
                      <a:pt x="4612" y="3827"/>
                      <a:pt x="4628" y="3827"/>
                      <a:pt x="4645" y="3827"/>
                    </a:cubicBezTo>
                    <a:cubicBezTo>
                      <a:pt x="4662" y="3827"/>
                      <a:pt x="4678" y="3827"/>
                      <a:pt x="4678" y="3860"/>
                    </a:cubicBezTo>
                    <a:cubicBezTo>
                      <a:pt x="4628" y="3860"/>
                      <a:pt x="4595" y="3860"/>
                      <a:pt x="4578" y="3860"/>
                    </a:cubicBezTo>
                    <a:cubicBezTo>
                      <a:pt x="4561" y="3810"/>
                      <a:pt x="4511" y="3860"/>
                      <a:pt x="4511" y="3810"/>
                    </a:cubicBezTo>
                    <a:cubicBezTo>
                      <a:pt x="4511" y="3777"/>
                      <a:pt x="4528" y="3844"/>
                      <a:pt x="4545" y="3827"/>
                    </a:cubicBezTo>
                    <a:cubicBezTo>
                      <a:pt x="4578" y="3794"/>
                      <a:pt x="4528" y="3777"/>
                      <a:pt x="4561" y="3727"/>
                    </a:cubicBezTo>
                    <a:lnTo>
                      <a:pt x="4528" y="3727"/>
                    </a:lnTo>
                    <a:lnTo>
                      <a:pt x="4528" y="3693"/>
                    </a:lnTo>
                    <a:cubicBezTo>
                      <a:pt x="4561" y="3727"/>
                      <a:pt x="4628" y="3710"/>
                      <a:pt x="4628" y="3777"/>
                    </a:cubicBezTo>
                    <a:close/>
                    <a:moveTo>
                      <a:pt x="4612" y="3092"/>
                    </a:moveTo>
                    <a:cubicBezTo>
                      <a:pt x="4612" y="3125"/>
                      <a:pt x="4628" y="3142"/>
                      <a:pt x="4628" y="3192"/>
                    </a:cubicBezTo>
                    <a:cubicBezTo>
                      <a:pt x="4612" y="3226"/>
                      <a:pt x="4578" y="3209"/>
                      <a:pt x="4545" y="3192"/>
                    </a:cubicBezTo>
                    <a:cubicBezTo>
                      <a:pt x="4578" y="3192"/>
                      <a:pt x="4545" y="3142"/>
                      <a:pt x="4545" y="3142"/>
                    </a:cubicBezTo>
                    <a:cubicBezTo>
                      <a:pt x="4578" y="3125"/>
                      <a:pt x="4612" y="3125"/>
                      <a:pt x="4612" y="3092"/>
                    </a:cubicBezTo>
                    <a:close/>
                    <a:moveTo>
                      <a:pt x="4428" y="3526"/>
                    </a:moveTo>
                    <a:cubicBezTo>
                      <a:pt x="4445" y="3510"/>
                      <a:pt x="4478" y="3560"/>
                      <a:pt x="4495" y="3593"/>
                    </a:cubicBezTo>
                    <a:cubicBezTo>
                      <a:pt x="4461" y="3576"/>
                      <a:pt x="4428" y="3560"/>
                      <a:pt x="4428" y="3526"/>
                    </a:cubicBezTo>
                    <a:close/>
                    <a:moveTo>
                      <a:pt x="4829" y="3693"/>
                    </a:moveTo>
                    <a:cubicBezTo>
                      <a:pt x="4829" y="3643"/>
                      <a:pt x="4879" y="3660"/>
                      <a:pt x="4879" y="3610"/>
                    </a:cubicBezTo>
                    <a:cubicBezTo>
                      <a:pt x="4912" y="3643"/>
                      <a:pt x="4879" y="3710"/>
                      <a:pt x="4829" y="3693"/>
                    </a:cubicBezTo>
                    <a:close/>
                    <a:moveTo>
                      <a:pt x="4946" y="3844"/>
                    </a:moveTo>
                    <a:cubicBezTo>
                      <a:pt x="4946" y="3844"/>
                      <a:pt x="4929" y="3860"/>
                      <a:pt x="4946" y="3860"/>
                    </a:cubicBezTo>
                    <a:cubicBezTo>
                      <a:pt x="4912" y="3860"/>
                      <a:pt x="4896" y="3844"/>
                      <a:pt x="4896" y="3827"/>
                    </a:cubicBezTo>
                    <a:cubicBezTo>
                      <a:pt x="4912" y="3827"/>
                      <a:pt x="4946" y="3827"/>
                      <a:pt x="4946" y="3844"/>
                    </a:cubicBezTo>
                    <a:close/>
                    <a:moveTo>
                      <a:pt x="4862" y="2156"/>
                    </a:moveTo>
                    <a:cubicBezTo>
                      <a:pt x="4862" y="2123"/>
                      <a:pt x="4896" y="2123"/>
                      <a:pt x="4929" y="2123"/>
                    </a:cubicBezTo>
                    <a:cubicBezTo>
                      <a:pt x="4946" y="2156"/>
                      <a:pt x="4979" y="2190"/>
                      <a:pt x="4946" y="2223"/>
                    </a:cubicBezTo>
                    <a:cubicBezTo>
                      <a:pt x="4912" y="2206"/>
                      <a:pt x="4812" y="2173"/>
                      <a:pt x="4862" y="2123"/>
                    </a:cubicBezTo>
                    <a:cubicBezTo>
                      <a:pt x="4862" y="2140"/>
                      <a:pt x="4862" y="2156"/>
                      <a:pt x="4862" y="2156"/>
                    </a:cubicBezTo>
                    <a:close/>
                    <a:moveTo>
                      <a:pt x="4912" y="987"/>
                    </a:moveTo>
                    <a:cubicBezTo>
                      <a:pt x="4912" y="953"/>
                      <a:pt x="4862" y="953"/>
                      <a:pt x="4862" y="920"/>
                    </a:cubicBezTo>
                    <a:cubicBezTo>
                      <a:pt x="4879" y="903"/>
                      <a:pt x="4879" y="886"/>
                      <a:pt x="4912" y="886"/>
                    </a:cubicBezTo>
                    <a:cubicBezTo>
                      <a:pt x="4929" y="903"/>
                      <a:pt x="4946" y="953"/>
                      <a:pt x="4912" y="987"/>
                    </a:cubicBezTo>
                    <a:close/>
                    <a:moveTo>
                      <a:pt x="4678" y="2440"/>
                    </a:moveTo>
                    <a:cubicBezTo>
                      <a:pt x="4695" y="2390"/>
                      <a:pt x="4645" y="2390"/>
                      <a:pt x="4595" y="2407"/>
                    </a:cubicBezTo>
                    <a:cubicBezTo>
                      <a:pt x="4578" y="2323"/>
                      <a:pt x="4561" y="2240"/>
                      <a:pt x="4528" y="2190"/>
                    </a:cubicBezTo>
                    <a:cubicBezTo>
                      <a:pt x="4545" y="2173"/>
                      <a:pt x="4545" y="2140"/>
                      <a:pt x="4561" y="2123"/>
                    </a:cubicBezTo>
                    <a:cubicBezTo>
                      <a:pt x="4561" y="2140"/>
                      <a:pt x="4578" y="2173"/>
                      <a:pt x="4578" y="2173"/>
                    </a:cubicBezTo>
                    <a:cubicBezTo>
                      <a:pt x="4645" y="2106"/>
                      <a:pt x="4628" y="2190"/>
                      <a:pt x="4695" y="2156"/>
                    </a:cubicBezTo>
                    <a:cubicBezTo>
                      <a:pt x="4695" y="2190"/>
                      <a:pt x="4729" y="2206"/>
                      <a:pt x="4745" y="2223"/>
                    </a:cubicBezTo>
                    <a:cubicBezTo>
                      <a:pt x="4745" y="2290"/>
                      <a:pt x="4712" y="2290"/>
                      <a:pt x="4745" y="2357"/>
                    </a:cubicBezTo>
                    <a:cubicBezTo>
                      <a:pt x="4678" y="2340"/>
                      <a:pt x="4729" y="2440"/>
                      <a:pt x="4678" y="2440"/>
                    </a:cubicBezTo>
                    <a:close/>
                    <a:moveTo>
                      <a:pt x="4812" y="3660"/>
                    </a:moveTo>
                    <a:cubicBezTo>
                      <a:pt x="4779" y="3677"/>
                      <a:pt x="4779" y="3693"/>
                      <a:pt x="4779" y="3727"/>
                    </a:cubicBezTo>
                    <a:cubicBezTo>
                      <a:pt x="4795" y="3760"/>
                      <a:pt x="4812" y="3677"/>
                      <a:pt x="4846" y="3727"/>
                    </a:cubicBezTo>
                    <a:cubicBezTo>
                      <a:pt x="4862" y="3727"/>
                      <a:pt x="4862" y="3710"/>
                      <a:pt x="4879" y="3710"/>
                    </a:cubicBezTo>
                    <a:cubicBezTo>
                      <a:pt x="4862" y="3693"/>
                      <a:pt x="4812" y="3727"/>
                      <a:pt x="4812" y="3660"/>
                    </a:cubicBezTo>
                    <a:close/>
                    <a:moveTo>
                      <a:pt x="5363" y="736"/>
                    </a:moveTo>
                    <a:cubicBezTo>
                      <a:pt x="5363" y="769"/>
                      <a:pt x="5347" y="786"/>
                      <a:pt x="5313" y="786"/>
                    </a:cubicBezTo>
                    <a:cubicBezTo>
                      <a:pt x="5330" y="753"/>
                      <a:pt x="5297" y="753"/>
                      <a:pt x="5313" y="736"/>
                    </a:cubicBezTo>
                    <a:close/>
                    <a:moveTo>
                      <a:pt x="5363" y="1705"/>
                    </a:moveTo>
                    <a:cubicBezTo>
                      <a:pt x="5330" y="1705"/>
                      <a:pt x="5330" y="1672"/>
                      <a:pt x="5313" y="1638"/>
                    </a:cubicBezTo>
                    <a:cubicBezTo>
                      <a:pt x="5347" y="1655"/>
                      <a:pt x="5380" y="1588"/>
                      <a:pt x="5363" y="1622"/>
                    </a:cubicBezTo>
                    <a:cubicBezTo>
                      <a:pt x="5330" y="1638"/>
                      <a:pt x="5380" y="1688"/>
                      <a:pt x="5363" y="1705"/>
                    </a:cubicBezTo>
                    <a:close/>
                    <a:moveTo>
                      <a:pt x="5297" y="2190"/>
                    </a:moveTo>
                    <a:cubicBezTo>
                      <a:pt x="5297" y="2173"/>
                      <a:pt x="5330" y="2173"/>
                      <a:pt x="5330" y="2156"/>
                    </a:cubicBezTo>
                    <a:cubicBezTo>
                      <a:pt x="5330" y="2190"/>
                      <a:pt x="5313" y="2190"/>
                      <a:pt x="5330" y="2223"/>
                    </a:cubicBezTo>
                    <a:cubicBezTo>
                      <a:pt x="5297" y="2223"/>
                      <a:pt x="5280" y="2206"/>
                      <a:pt x="5297" y="2190"/>
                    </a:cubicBezTo>
                    <a:close/>
                    <a:moveTo>
                      <a:pt x="5380" y="4278"/>
                    </a:moveTo>
                    <a:cubicBezTo>
                      <a:pt x="5363" y="4245"/>
                      <a:pt x="5363" y="4345"/>
                      <a:pt x="5330" y="4328"/>
                    </a:cubicBezTo>
                    <a:cubicBezTo>
                      <a:pt x="5297" y="4312"/>
                      <a:pt x="5297" y="4278"/>
                      <a:pt x="5297" y="4245"/>
                    </a:cubicBezTo>
                    <a:cubicBezTo>
                      <a:pt x="5330" y="4211"/>
                      <a:pt x="5397" y="4278"/>
                      <a:pt x="5380" y="4278"/>
                    </a:cubicBezTo>
                    <a:close/>
                    <a:moveTo>
                      <a:pt x="4378" y="1672"/>
                    </a:moveTo>
                    <a:lnTo>
                      <a:pt x="4378" y="1722"/>
                    </a:lnTo>
                    <a:cubicBezTo>
                      <a:pt x="4361" y="1739"/>
                      <a:pt x="4328" y="1722"/>
                      <a:pt x="4328" y="1755"/>
                    </a:cubicBezTo>
                    <a:cubicBezTo>
                      <a:pt x="4328" y="1789"/>
                      <a:pt x="4328" y="1789"/>
                      <a:pt x="4344" y="1822"/>
                    </a:cubicBezTo>
                    <a:cubicBezTo>
                      <a:pt x="4328" y="1822"/>
                      <a:pt x="4328" y="1805"/>
                      <a:pt x="4294" y="1805"/>
                    </a:cubicBezTo>
                    <a:cubicBezTo>
                      <a:pt x="4294" y="1755"/>
                      <a:pt x="4311" y="1722"/>
                      <a:pt x="4328" y="1688"/>
                    </a:cubicBezTo>
                    <a:cubicBezTo>
                      <a:pt x="4344" y="1688"/>
                      <a:pt x="4344" y="1672"/>
                      <a:pt x="4378" y="1672"/>
                    </a:cubicBezTo>
                    <a:close/>
                    <a:moveTo>
                      <a:pt x="5297" y="2223"/>
                    </a:moveTo>
                    <a:cubicBezTo>
                      <a:pt x="5297" y="2173"/>
                      <a:pt x="5196" y="2273"/>
                      <a:pt x="5263" y="2273"/>
                    </a:cubicBezTo>
                    <a:cubicBezTo>
                      <a:pt x="5280" y="2256"/>
                      <a:pt x="5280" y="2223"/>
                      <a:pt x="5297" y="2223"/>
                    </a:cubicBezTo>
                    <a:close/>
                    <a:moveTo>
                      <a:pt x="4461" y="168"/>
                    </a:moveTo>
                    <a:cubicBezTo>
                      <a:pt x="4445" y="218"/>
                      <a:pt x="4478" y="201"/>
                      <a:pt x="4478" y="251"/>
                    </a:cubicBezTo>
                    <a:cubicBezTo>
                      <a:pt x="4445" y="235"/>
                      <a:pt x="4478" y="285"/>
                      <a:pt x="4445" y="285"/>
                    </a:cubicBezTo>
                    <a:cubicBezTo>
                      <a:pt x="4445" y="251"/>
                      <a:pt x="4445" y="285"/>
                      <a:pt x="4428" y="285"/>
                    </a:cubicBezTo>
                    <a:cubicBezTo>
                      <a:pt x="4428" y="235"/>
                      <a:pt x="4461" y="235"/>
                      <a:pt x="4428" y="201"/>
                    </a:cubicBezTo>
                    <a:cubicBezTo>
                      <a:pt x="4461" y="218"/>
                      <a:pt x="4428" y="168"/>
                      <a:pt x="4461" y="168"/>
                    </a:cubicBezTo>
                    <a:close/>
                    <a:moveTo>
                      <a:pt x="5013" y="485"/>
                    </a:moveTo>
                    <a:cubicBezTo>
                      <a:pt x="4979" y="469"/>
                      <a:pt x="4929" y="485"/>
                      <a:pt x="4929" y="452"/>
                    </a:cubicBezTo>
                    <a:cubicBezTo>
                      <a:pt x="4946" y="435"/>
                      <a:pt x="4962" y="419"/>
                      <a:pt x="4979" y="419"/>
                    </a:cubicBezTo>
                    <a:cubicBezTo>
                      <a:pt x="4979" y="452"/>
                      <a:pt x="5013" y="435"/>
                      <a:pt x="5013" y="485"/>
                    </a:cubicBezTo>
                    <a:close/>
                    <a:moveTo>
                      <a:pt x="5263" y="4195"/>
                    </a:moveTo>
                    <a:cubicBezTo>
                      <a:pt x="5247" y="4161"/>
                      <a:pt x="5230" y="4161"/>
                      <a:pt x="5213" y="4128"/>
                    </a:cubicBezTo>
                    <a:cubicBezTo>
                      <a:pt x="5247" y="4111"/>
                      <a:pt x="5280" y="4178"/>
                      <a:pt x="5263" y="4195"/>
                    </a:cubicBezTo>
                    <a:close/>
                    <a:moveTo>
                      <a:pt x="4394" y="1454"/>
                    </a:moveTo>
                    <a:cubicBezTo>
                      <a:pt x="4394" y="1454"/>
                      <a:pt x="4394" y="1471"/>
                      <a:pt x="4394" y="1488"/>
                    </a:cubicBezTo>
                    <a:cubicBezTo>
                      <a:pt x="4378" y="1488"/>
                      <a:pt x="4378" y="1505"/>
                      <a:pt x="4361" y="1505"/>
                    </a:cubicBezTo>
                    <a:cubicBezTo>
                      <a:pt x="4361" y="1471"/>
                      <a:pt x="4328" y="1488"/>
                      <a:pt x="4344" y="1438"/>
                    </a:cubicBezTo>
                    <a:cubicBezTo>
                      <a:pt x="4361" y="1438"/>
                      <a:pt x="4394" y="1438"/>
                      <a:pt x="4394" y="1454"/>
                    </a:cubicBezTo>
                    <a:close/>
                    <a:moveTo>
                      <a:pt x="5146" y="502"/>
                    </a:moveTo>
                    <a:cubicBezTo>
                      <a:pt x="5130" y="452"/>
                      <a:pt x="5163" y="502"/>
                      <a:pt x="5163" y="485"/>
                    </a:cubicBezTo>
                    <a:cubicBezTo>
                      <a:pt x="5163" y="469"/>
                      <a:pt x="5146" y="452"/>
                      <a:pt x="5146" y="452"/>
                    </a:cubicBezTo>
                    <a:cubicBezTo>
                      <a:pt x="5180" y="435"/>
                      <a:pt x="5180" y="469"/>
                      <a:pt x="5180" y="502"/>
                    </a:cubicBezTo>
                    <a:lnTo>
                      <a:pt x="5146" y="502"/>
                    </a:lnTo>
                    <a:close/>
                    <a:moveTo>
                      <a:pt x="4779" y="3259"/>
                    </a:moveTo>
                    <a:cubicBezTo>
                      <a:pt x="4762" y="3259"/>
                      <a:pt x="4745" y="3309"/>
                      <a:pt x="4729" y="3276"/>
                    </a:cubicBezTo>
                    <a:cubicBezTo>
                      <a:pt x="4762" y="3276"/>
                      <a:pt x="4745" y="3259"/>
                      <a:pt x="4729" y="3259"/>
                    </a:cubicBezTo>
                    <a:cubicBezTo>
                      <a:pt x="4729" y="3242"/>
                      <a:pt x="4712" y="3226"/>
                      <a:pt x="4729" y="3226"/>
                    </a:cubicBezTo>
                    <a:cubicBezTo>
                      <a:pt x="4729" y="3259"/>
                      <a:pt x="4762" y="3175"/>
                      <a:pt x="4779" y="3226"/>
                    </a:cubicBezTo>
                    <a:cubicBezTo>
                      <a:pt x="4729" y="3226"/>
                      <a:pt x="4795" y="3242"/>
                      <a:pt x="4779" y="3259"/>
                    </a:cubicBezTo>
                    <a:close/>
                    <a:moveTo>
                      <a:pt x="4344" y="3459"/>
                    </a:moveTo>
                    <a:cubicBezTo>
                      <a:pt x="4344" y="3459"/>
                      <a:pt x="4344" y="3493"/>
                      <a:pt x="4344" y="3493"/>
                    </a:cubicBezTo>
                    <a:cubicBezTo>
                      <a:pt x="4361" y="3493"/>
                      <a:pt x="4361" y="3493"/>
                      <a:pt x="4361" y="3510"/>
                    </a:cubicBezTo>
                    <a:cubicBezTo>
                      <a:pt x="4328" y="3510"/>
                      <a:pt x="4328" y="3543"/>
                      <a:pt x="4294" y="3543"/>
                    </a:cubicBezTo>
                    <a:cubicBezTo>
                      <a:pt x="4294" y="3526"/>
                      <a:pt x="4277" y="3526"/>
                      <a:pt x="4277" y="3526"/>
                    </a:cubicBezTo>
                    <a:cubicBezTo>
                      <a:pt x="4277" y="3476"/>
                      <a:pt x="4311" y="3426"/>
                      <a:pt x="4344" y="3459"/>
                    </a:cubicBezTo>
                    <a:close/>
                    <a:moveTo>
                      <a:pt x="4294" y="3810"/>
                    </a:moveTo>
                    <a:cubicBezTo>
                      <a:pt x="4244" y="3827"/>
                      <a:pt x="4244" y="3777"/>
                      <a:pt x="4227" y="3760"/>
                    </a:cubicBezTo>
                    <a:cubicBezTo>
                      <a:pt x="4244" y="3760"/>
                      <a:pt x="4244" y="3760"/>
                      <a:pt x="4261" y="3760"/>
                    </a:cubicBezTo>
                    <a:cubicBezTo>
                      <a:pt x="4261" y="3794"/>
                      <a:pt x="4294" y="3777"/>
                      <a:pt x="4294" y="3810"/>
                    </a:cubicBezTo>
                    <a:close/>
                    <a:moveTo>
                      <a:pt x="4261" y="987"/>
                    </a:moveTo>
                    <a:cubicBezTo>
                      <a:pt x="4261" y="987"/>
                      <a:pt x="4261" y="970"/>
                      <a:pt x="4261" y="987"/>
                    </a:cubicBezTo>
                    <a:cubicBezTo>
                      <a:pt x="4244" y="987"/>
                      <a:pt x="4261" y="1003"/>
                      <a:pt x="4244" y="1003"/>
                    </a:cubicBezTo>
                    <a:cubicBezTo>
                      <a:pt x="4261" y="953"/>
                      <a:pt x="4227" y="953"/>
                      <a:pt x="4211" y="970"/>
                    </a:cubicBezTo>
                    <a:cubicBezTo>
                      <a:pt x="4211" y="870"/>
                      <a:pt x="4311" y="1003"/>
                      <a:pt x="4261" y="987"/>
                    </a:cubicBezTo>
                    <a:close/>
                    <a:moveTo>
                      <a:pt x="4378" y="4328"/>
                    </a:moveTo>
                    <a:lnTo>
                      <a:pt x="4378" y="4261"/>
                    </a:lnTo>
                    <a:cubicBezTo>
                      <a:pt x="4394" y="4261"/>
                      <a:pt x="4428" y="4245"/>
                      <a:pt x="4428" y="4278"/>
                    </a:cubicBezTo>
                    <a:cubicBezTo>
                      <a:pt x="4411" y="4295"/>
                      <a:pt x="4411" y="4312"/>
                      <a:pt x="4428" y="4328"/>
                    </a:cubicBezTo>
                    <a:cubicBezTo>
                      <a:pt x="4394" y="4345"/>
                      <a:pt x="4394" y="4312"/>
                      <a:pt x="4378" y="4328"/>
                    </a:cubicBezTo>
                    <a:close/>
                    <a:moveTo>
                      <a:pt x="4461" y="4629"/>
                    </a:moveTo>
                    <a:cubicBezTo>
                      <a:pt x="4495" y="4596"/>
                      <a:pt x="4461" y="4562"/>
                      <a:pt x="4478" y="4529"/>
                    </a:cubicBezTo>
                    <a:cubicBezTo>
                      <a:pt x="4478" y="4596"/>
                      <a:pt x="4495" y="4512"/>
                      <a:pt x="4511" y="4512"/>
                    </a:cubicBezTo>
                    <a:cubicBezTo>
                      <a:pt x="4511" y="4546"/>
                      <a:pt x="4495" y="4612"/>
                      <a:pt x="4511" y="4646"/>
                    </a:cubicBezTo>
                    <a:cubicBezTo>
                      <a:pt x="4495" y="4663"/>
                      <a:pt x="4478" y="4646"/>
                      <a:pt x="4461" y="4629"/>
                    </a:cubicBezTo>
                    <a:close/>
                    <a:moveTo>
                      <a:pt x="4311" y="1204"/>
                    </a:moveTo>
                    <a:cubicBezTo>
                      <a:pt x="4311" y="1221"/>
                      <a:pt x="4311" y="1221"/>
                      <a:pt x="4311" y="1237"/>
                    </a:cubicBezTo>
                    <a:lnTo>
                      <a:pt x="4261" y="1237"/>
                    </a:lnTo>
                    <a:cubicBezTo>
                      <a:pt x="4277" y="1187"/>
                      <a:pt x="4227" y="1137"/>
                      <a:pt x="4261" y="1120"/>
                    </a:cubicBezTo>
                    <a:cubicBezTo>
                      <a:pt x="4261" y="1137"/>
                      <a:pt x="4261" y="1154"/>
                      <a:pt x="4277" y="1154"/>
                    </a:cubicBezTo>
                    <a:cubicBezTo>
                      <a:pt x="4277" y="1137"/>
                      <a:pt x="4277" y="1120"/>
                      <a:pt x="4277" y="1120"/>
                    </a:cubicBezTo>
                    <a:cubicBezTo>
                      <a:pt x="4294" y="1154"/>
                      <a:pt x="4277" y="1221"/>
                      <a:pt x="4294" y="1221"/>
                    </a:cubicBezTo>
                    <a:cubicBezTo>
                      <a:pt x="4311" y="1237"/>
                      <a:pt x="4294" y="1154"/>
                      <a:pt x="4311" y="1204"/>
                    </a:cubicBezTo>
                    <a:close/>
                    <a:moveTo>
                      <a:pt x="4528" y="4128"/>
                    </a:moveTo>
                    <a:cubicBezTo>
                      <a:pt x="4545" y="4111"/>
                      <a:pt x="4511" y="4078"/>
                      <a:pt x="4511" y="4061"/>
                    </a:cubicBezTo>
                    <a:cubicBezTo>
                      <a:pt x="4578" y="4111"/>
                      <a:pt x="4628" y="4044"/>
                      <a:pt x="4662" y="4094"/>
                    </a:cubicBezTo>
                    <a:cubicBezTo>
                      <a:pt x="4695" y="4061"/>
                      <a:pt x="4662" y="4028"/>
                      <a:pt x="4678" y="3994"/>
                    </a:cubicBezTo>
                    <a:cubicBezTo>
                      <a:pt x="4612" y="3944"/>
                      <a:pt x="4578" y="3911"/>
                      <a:pt x="4528" y="3894"/>
                    </a:cubicBezTo>
                    <a:cubicBezTo>
                      <a:pt x="4528" y="3894"/>
                      <a:pt x="4545" y="3877"/>
                      <a:pt x="4545" y="3860"/>
                    </a:cubicBezTo>
                    <a:cubicBezTo>
                      <a:pt x="4528" y="3860"/>
                      <a:pt x="4495" y="3927"/>
                      <a:pt x="4495" y="3844"/>
                    </a:cubicBezTo>
                    <a:cubicBezTo>
                      <a:pt x="4478" y="3860"/>
                      <a:pt x="4445" y="3827"/>
                      <a:pt x="4411" y="3844"/>
                    </a:cubicBezTo>
                    <a:cubicBezTo>
                      <a:pt x="4411" y="3860"/>
                      <a:pt x="4394" y="3877"/>
                      <a:pt x="4394" y="3894"/>
                    </a:cubicBezTo>
                    <a:cubicBezTo>
                      <a:pt x="4394" y="3894"/>
                      <a:pt x="4394" y="3894"/>
                      <a:pt x="4394" y="3877"/>
                    </a:cubicBezTo>
                    <a:cubicBezTo>
                      <a:pt x="4445" y="3860"/>
                      <a:pt x="4428" y="3977"/>
                      <a:pt x="4461" y="3944"/>
                    </a:cubicBezTo>
                    <a:cubicBezTo>
                      <a:pt x="4428" y="4011"/>
                      <a:pt x="4361" y="3994"/>
                      <a:pt x="4328" y="3961"/>
                    </a:cubicBezTo>
                    <a:cubicBezTo>
                      <a:pt x="4311" y="3977"/>
                      <a:pt x="4378" y="3977"/>
                      <a:pt x="4344" y="4028"/>
                    </a:cubicBezTo>
                    <a:cubicBezTo>
                      <a:pt x="4361" y="4011"/>
                      <a:pt x="4361" y="4028"/>
                      <a:pt x="4361" y="4044"/>
                    </a:cubicBezTo>
                    <a:cubicBezTo>
                      <a:pt x="4378" y="4044"/>
                      <a:pt x="4394" y="4044"/>
                      <a:pt x="4411" y="4028"/>
                    </a:cubicBezTo>
                    <a:cubicBezTo>
                      <a:pt x="4428" y="4094"/>
                      <a:pt x="4478" y="4094"/>
                      <a:pt x="4461" y="4128"/>
                    </a:cubicBezTo>
                    <a:cubicBezTo>
                      <a:pt x="4478" y="4128"/>
                      <a:pt x="4478" y="4128"/>
                      <a:pt x="4495" y="4145"/>
                    </a:cubicBezTo>
                    <a:cubicBezTo>
                      <a:pt x="4511" y="4145"/>
                      <a:pt x="4511" y="4078"/>
                      <a:pt x="4528" y="4128"/>
                    </a:cubicBezTo>
                    <a:close/>
                    <a:moveTo>
                      <a:pt x="5213" y="1438"/>
                    </a:moveTo>
                    <a:cubicBezTo>
                      <a:pt x="5213" y="1388"/>
                      <a:pt x="5146" y="1338"/>
                      <a:pt x="5180" y="1287"/>
                    </a:cubicBezTo>
                    <a:cubicBezTo>
                      <a:pt x="5180" y="1304"/>
                      <a:pt x="5196" y="1287"/>
                      <a:pt x="5213" y="1287"/>
                    </a:cubicBezTo>
                    <a:cubicBezTo>
                      <a:pt x="5213" y="1338"/>
                      <a:pt x="5247" y="1388"/>
                      <a:pt x="5263" y="1371"/>
                    </a:cubicBezTo>
                    <a:cubicBezTo>
                      <a:pt x="5263" y="1404"/>
                      <a:pt x="5280" y="1404"/>
                      <a:pt x="5280" y="1421"/>
                    </a:cubicBezTo>
                    <a:cubicBezTo>
                      <a:pt x="5247" y="1438"/>
                      <a:pt x="5230" y="1404"/>
                      <a:pt x="5213" y="1438"/>
                    </a:cubicBezTo>
                    <a:close/>
                    <a:moveTo>
                      <a:pt x="5531" y="719"/>
                    </a:moveTo>
                    <a:cubicBezTo>
                      <a:pt x="5547" y="703"/>
                      <a:pt x="5531" y="669"/>
                      <a:pt x="5514" y="686"/>
                    </a:cubicBezTo>
                    <a:cubicBezTo>
                      <a:pt x="5514" y="686"/>
                      <a:pt x="5514" y="686"/>
                      <a:pt x="5497" y="686"/>
                    </a:cubicBezTo>
                    <a:cubicBezTo>
                      <a:pt x="5514" y="652"/>
                      <a:pt x="5564" y="586"/>
                      <a:pt x="5547" y="552"/>
                    </a:cubicBezTo>
                    <a:cubicBezTo>
                      <a:pt x="5581" y="569"/>
                      <a:pt x="5581" y="586"/>
                      <a:pt x="5581" y="619"/>
                    </a:cubicBezTo>
                    <a:cubicBezTo>
                      <a:pt x="5597" y="636"/>
                      <a:pt x="5614" y="652"/>
                      <a:pt x="5631" y="652"/>
                    </a:cubicBezTo>
                    <a:lnTo>
                      <a:pt x="5631" y="719"/>
                    </a:lnTo>
                    <a:cubicBezTo>
                      <a:pt x="5564" y="719"/>
                      <a:pt x="5547" y="736"/>
                      <a:pt x="5531" y="719"/>
                    </a:cubicBezTo>
                    <a:close/>
                    <a:moveTo>
                      <a:pt x="4394" y="318"/>
                    </a:moveTo>
                    <a:cubicBezTo>
                      <a:pt x="4378" y="302"/>
                      <a:pt x="4378" y="235"/>
                      <a:pt x="4411" y="285"/>
                    </a:cubicBezTo>
                    <a:cubicBezTo>
                      <a:pt x="4394" y="285"/>
                      <a:pt x="4428" y="318"/>
                      <a:pt x="4394" y="318"/>
                    </a:cubicBezTo>
                    <a:close/>
                    <a:moveTo>
                      <a:pt x="4511" y="1204"/>
                    </a:moveTo>
                    <a:cubicBezTo>
                      <a:pt x="4478" y="1237"/>
                      <a:pt x="4461" y="1271"/>
                      <a:pt x="4394" y="1254"/>
                    </a:cubicBezTo>
                    <a:cubicBezTo>
                      <a:pt x="4394" y="1221"/>
                      <a:pt x="4428" y="1254"/>
                      <a:pt x="4445" y="1221"/>
                    </a:cubicBezTo>
                    <a:cubicBezTo>
                      <a:pt x="4445" y="1204"/>
                      <a:pt x="4445" y="1204"/>
                      <a:pt x="4428" y="1187"/>
                    </a:cubicBezTo>
                    <a:cubicBezTo>
                      <a:pt x="4428" y="1204"/>
                      <a:pt x="4428" y="1221"/>
                      <a:pt x="4428" y="1221"/>
                    </a:cubicBezTo>
                    <a:cubicBezTo>
                      <a:pt x="4411" y="1154"/>
                      <a:pt x="4394" y="1104"/>
                      <a:pt x="4428" y="1053"/>
                    </a:cubicBezTo>
                    <a:cubicBezTo>
                      <a:pt x="4461" y="1070"/>
                      <a:pt x="4561" y="1053"/>
                      <a:pt x="4578" y="1120"/>
                    </a:cubicBezTo>
                    <a:cubicBezTo>
                      <a:pt x="4561" y="1070"/>
                      <a:pt x="4545" y="1204"/>
                      <a:pt x="4545" y="1187"/>
                    </a:cubicBezTo>
                    <a:cubicBezTo>
                      <a:pt x="4545" y="1204"/>
                      <a:pt x="4511" y="1187"/>
                      <a:pt x="4511" y="1204"/>
                    </a:cubicBezTo>
                    <a:close/>
                    <a:moveTo>
                      <a:pt x="4595" y="4546"/>
                    </a:moveTo>
                    <a:cubicBezTo>
                      <a:pt x="4578" y="4546"/>
                      <a:pt x="4578" y="4495"/>
                      <a:pt x="4595" y="4529"/>
                    </a:cubicBezTo>
                    <a:cubicBezTo>
                      <a:pt x="4595" y="4529"/>
                      <a:pt x="4595" y="4529"/>
                      <a:pt x="4612" y="4529"/>
                    </a:cubicBezTo>
                    <a:cubicBezTo>
                      <a:pt x="4612" y="4546"/>
                      <a:pt x="4612" y="4546"/>
                      <a:pt x="4595" y="4546"/>
                    </a:cubicBezTo>
                    <a:close/>
                    <a:moveTo>
                      <a:pt x="5113" y="2390"/>
                    </a:moveTo>
                    <a:cubicBezTo>
                      <a:pt x="5079" y="2457"/>
                      <a:pt x="5096" y="2524"/>
                      <a:pt x="5130" y="2591"/>
                    </a:cubicBezTo>
                    <a:cubicBezTo>
                      <a:pt x="5079" y="2574"/>
                      <a:pt x="5063" y="2457"/>
                      <a:pt x="5029" y="2507"/>
                    </a:cubicBezTo>
                    <a:cubicBezTo>
                      <a:pt x="4996" y="2440"/>
                      <a:pt x="4979" y="2357"/>
                      <a:pt x="4946" y="2290"/>
                    </a:cubicBezTo>
                    <a:cubicBezTo>
                      <a:pt x="5013" y="2273"/>
                      <a:pt x="5013" y="2323"/>
                      <a:pt x="5063" y="2307"/>
                    </a:cubicBezTo>
                    <a:cubicBezTo>
                      <a:pt x="5063" y="2357"/>
                      <a:pt x="5096" y="2357"/>
                      <a:pt x="5113" y="2390"/>
                    </a:cubicBezTo>
                    <a:close/>
                    <a:moveTo>
                      <a:pt x="4561" y="703"/>
                    </a:moveTo>
                    <a:cubicBezTo>
                      <a:pt x="4561" y="519"/>
                      <a:pt x="4678" y="619"/>
                      <a:pt x="4712" y="719"/>
                    </a:cubicBezTo>
                    <a:cubicBezTo>
                      <a:pt x="4662" y="736"/>
                      <a:pt x="4628" y="686"/>
                      <a:pt x="4561" y="703"/>
                    </a:cubicBezTo>
                    <a:close/>
                    <a:moveTo>
                      <a:pt x="4645" y="151"/>
                    </a:moveTo>
                    <a:cubicBezTo>
                      <a:pt x="4662" y="168"/>
                      <a:pt x="4712" y="151"/>
                      <a:pt x="4712" y="185"/>
                    </a:cubicBezTo>
                    <a:cubicBezTo>
                      <a:pt x="4678" y="185"/>
                      <a:pt x="4678" y="218"/>
                      <a:pt x="4645" y="218"/>
                    </a:cubicBezTo>
                    <a:cubicBezTo>
                      <a:pt x="4628" y="201"/>
                      <a:pt x="4645" y="185"/>
                      <a:pt x="4645" y="151"/>
                    </a:cubicBezTo>
                    <a:close/>
                    <a:moveTo>
                      <a:pt x="4578" y="385"/>
                    </a:moveTo>
                    <a:cubicBezTo>
                      <a:pt x="4561" y="368"/>
                      <a:pt x="4528" y="368"/>
                      <a:pt x="4528" y="352"/>
                    </a:cubicBezTo>
                    <a:cubicBezTo>
                      <a:pt x="4545" y="352"/>
                      <a:pt x="4528" y="335"/>
                      <a:pt x="4528" y="318"/>
                    </a:cubicBezTo>
                    <a:cubicBezTo>
                      <a:pt x="4561" y="318"/>
                      <a:pt x="4578" y="318"/>
                      <a:pt x="4612" y="335"/>
                    </a:cubicBezTo>
                    <a:cubicBezTo>
                      <a:pt x="4612" y="368"/>
                      <a:pt x="4595" y="385"/>
                      <a:pt x="4578" y="385"/>
                    </a:cubicBezTo>
                    <a:close/>
                    <a:moveTo>
                      <a:pt x="4662" y="870"/>
                    </a:moveTo>
                    <a:cubicBezTo>
                      <a:pt x="4678" y="886"/>
                      <a:pt x="4695" y="903"/>
                      <a:pt x="4695" y="937"/>
                    </a:cubicBezTo>
                    <a:lnTo>
                      <a:pt x="4645" y="937"/>
                    </a:lnTo>
                    <a:cubicBezTo>
                      <a:pt x="4645" y="920"/>
                      <a:pt x="4662" y="920"/>
                      <a:pt x="4662" y="903"/>
                    </a:cubicBezTo>
                    <a:cubicBezTo>
                      <a:pt x="4662" y="886"/>
                      <a:pt x="4645" y="870"/>
                      <a:pt x="4662" y="870"/>
                    </a:cubicBezTo>
                    <a:close/>
                    <a:moveTo>
                      <a:pt x="4846" y="1488"/>
                    </a:moveTo>
                    <a:cubicBezTo>
                      <a:pt x="4846" y="1521"/>
                      <a:pt x="4812" y="1538"/>
                      <a:pt x="4846" y="1571"/>
                    </a:cubicBezTo>
                    <a:cubicBezTo>
                      <a:pt x="4829" y="1571"/>
                      <a:pt x="4812" y="1555"/>
                      <a:pt x="4795" y="1555"/>
                    </a:cubicBezTo>
                    <a:cubicBezTo>
                      <a:pt x="4812" y="1622"/>
                      <a:pt x="4812" y="1655"/>
                      <a:pt x="4812" y="1722"/>
                    </a:cubicBezTo>
                    <a:cubicBezTo>
                      <a:pt x="4795" y="1722"/>
                      <a:pt x="4762" y="1739"/>
                      <a:pt x="4745" y="1755"/>
                    </a:cubicBezTo>
                    <a:cubicBezTo>
                      <a:pt x="4729" y="1722"/>
                      <a:pt x="4729" y="1688"/>
                      <a:pt x="4695" y="1655"/>
                    </a:cubicBezTo>
                    <a:cubicBezTo>
                      <a:pt x="4662" y="1672"/>
                      <a:pt x="4712" y="1789"/>
                      <a:pt x="4678" y="1772"/>
                    </a:cubicBezTo>
                    <a:cubicBezTo>
                      <a:pt x="4678" y="1755"/>
                      <a:pt x="4695" y="1722"/>
                      <a:pt x="4678" y="1722"/>
                    </a:cubicBezTo>
                    <a:lnTo>
                      <a:pt x="4645" y="1722"/>
                    </a:lnTo>
                    <a:cubicBezTo>
                      <a:pt x="4645" y="1739"/>
                      <a:pt x="4678" y="1789"/>
                      <a:pt x="4662" y="1755"/>
                    </a:cubicBezTo>
                    <a:cubicBezTo>
                      <a:pt x="4645" y="1739"/>
                      <a:pt x="4595" y="1755"/>
                      <a:pt x="4628" y="1789"/>
                    </a:cubicBezTo>
                    <a:cubicBezTo>
                      <a:pt x="4595" y="1789"/>
                      <a:pt x="4595" y="1755"/>
                      <a:pt x="4561" y="1755"/>
                    </a:cubicBezTo>
                    <a:cubicBezTo>
                      <a:pt x="4545" y="1672"/>
                      <a:pt x="4578" y="1688"/>
                      <a:pt x="4595" y="1622"/>
                    </a:cubicBezTo>
                    <a:cubicBezTo>
                      <a:pt x="4695" y="1688"/>
                      <a:pt x="4779" y="1638"/>
                      <a:pt x="4779" y="1505"/>
                    </a:cubicBezTo>
                    <a:cubicBezTo>
                      <a:pt x="4812" y="1505"/>
                      <a:pt x="4812" y="1521"/>
                      <a:pt x="4846" y="1488"/>
                    </a:cubicBezTo>
                    <a:close/>
                    <a:moveTo>
                      <a:pt x="5347" y="502"/>
                    </a:moveTo>
                    <a:cubicBezTo>
                      <a:pt x="5347" y="469"/>
                      <a:pt x="5363" y="435"/>
                      <a:pt x="5380" y="419"/>
                    </a:cubicBezTo>
                    <a:cubicBezTo>
                      <a:pt x="5380" y="435"/>
                      <a:pt x="5397" y="435"/>
                      <a:pt x="5414" y="419"/>
                    </a:cubicBezTo>
                    <a:cubicBezTo>
                      <a:pt x="5397" y="452"/>
                      <a:pt x="5414" y="469"/>
                      <a:pt x="5414" y="485"/>
                    </a:cubicBezTo>
                    <a:cubicBezTo>
                      <a:pt x="5380" y="485"/>
                      <a:pt x="5380" y="519"/>
                      <a:pt x="5347" y="502"/>
                    </a:cubicBezTo>
                    <a:close/>
                    <a:moveTo>
                      <a:pt x="5096" y="4094"/>
                    </a:moveTo>
                    <a:cubicBezTo>
                      <a:pt x="5063" y="4111"/>
                      <a:pt x="5096" y="4145"/>
                      <a:pt x="5096" y="4161"/>
                    </a:cubicBezTo>
                    <a:cubicBezTo>
                      <a:pt x="5079" y="4178"/>
                      <a:pt x="5046" y="4178"/>
                      <a:pt x="5013" y="4178"/>
                    </a:cubicBezTo>
                    <a:cubicBezTo>
                      <a:pt x="4996" y="4145"/>
                      <a:pt x="4946" y="4111"/>
                      <a:pt x="4912" y="4128"/>
                    </a:cubicBezTo>
                    <a:cubicBezTo>
                      <a:pt x="4929" y="4044"/>
                      <a:pt x="4779" y="4128"/>
                      <a:pt x="4779" y="4044"/>
                    </a:cubicBezTo>
                    <a:cubicBezTo>
                      <a:pt x="4846" y="4028"/>
                      <a:pt x="4879" y="4044"/>
                      <a:pt x="4929" y="3977"/>
                    </a:cubicBezTo>
                    <a:cubicBezTo>
                      <a:pt x="4962" y="3977"/>
                      <a:pt x="4962" y="4028"/>
                      <a:pt x="4996" y="4028"/>
                    </a:cubicBezTo>
                    <a:cubicBezTo>
                      <a:pt x="5013" y="4028"/>
                      <a:pt x="4996" y="3977"/>
                      <a:pt x="5029" y="3994"/>
                    </a:cubicBezTo>
                    <a:cubicBezTo>
                      <a:pt x="5029" y="4011"/>
                      <a:pt x="5029" y="4028"/>
                      <a:pt x="5079" y="4011"/>
                    </a:cubicBezTo>
                    <a:cubicBezTo>
                      <a:pt x="5063" y="4044"/>
                      <a:pt x="5079" y="4111"/>
                      <a:pt x="5096" y="4094"/>
                    </a:cubicBezTo>
                    <a:close/>
                    <a:moveTo>
                      <a:pt x="5029" y="4261"/>
                    </a:moveTo>
                    <a:cubicBezTo>
                      <a:pt x="5029" y="4278"/>
                      <a:pt x="5046" y="4295"/>
                      <a:pt x="5029" y="4328"/>
                    </a:cubicBezTo>
                    <a:cubicBezTo>
                      <a:pt x="4979" y="4328"/>
                      <a:pt x="5013" y="4261"/>
                      <a:pt x="5029" y="4261"/>
                    </a:cubicBezTo>
                    <a:close/>
                    <a:moveTo>
                      <a:pt x="4979" y="1521"/>
                    </a:moveTo>
                    <a:cubicBezTo>
                      <a:pt x="4946" y="1488"/>
                      <a:pt x="4896" y="1421"/>
                      <a:pt x="4862" y="1421"/>
                    </a:cubicBezTo>
                    <a:cubicBezTo>
                      <a:pt x="4896" y="1404"/>
                      <a:pt x="4846" y="1304"/>
                      <a:pt x="4912" y="1354"/>
                    </a:cubicBezTo>
                    <a:cubicBezTo>
                      <a:pt x="4912" y="1304"/>
                      <a:pt x="4879" y="1254"/>
                      <a:pt x="4946" y="1254"/>
                    </a:cubicBezTo>
                    <a:cubicBezTo>
                      <a:pt x="4929" y="1287"/>
                      <a:pt x="4979" y="1321"/>
                      <a:pt x="5029" y="1354"/>
                    </a:cubicBezTo>
                    <a:cubicBezTo>
                      <a:pt x="5013" y="1438"/>
                      <a:pt x="5063" y="1438"/>
                      <a:pt x="5063" y="1505"/>
                    </a:cubicBezTo>
                    <a:cubicBezTo>
                      <a:pt x="5046" y="1538"/>
                      <a:pt x="4996" y="1488"/>
                      <a:pt x="4979" y="1521"/>
                    </a:cubicBezTo>
                    <a:close/>
                    <a:moveTo>
                      <a:pt x="4628" y="4562"/>
                    </a:moveTo>
                    <a:cubicBezTo>
                      <a:pt x="4628" y="4562"/>
                      <a:pt x="4628" y="4562"/>
                      <a:pt x="4628" y="4562"/>
                    </a:cubicBezTo>
                    <a:cubicBezTo>
                      <a:pt x="4628" y="4546"/>
                      <a:pt x="4645" y="4546"/>
                      <a:pt x="4645" y="4546"/>
                    </a:cubicBezTo>
                    <a:cubicBezTo>
                      <a:pt x="4645" y="4529"/>
                      <a:pt x="4628" y="4529"/>
                      <a:pt x="4628" y="4512"/>
                    </a:cubicBezTo>
                    <a:cubicBezTo>
                      <a:pt x="4628" y="4529"/>
                      <a:pt x="4612" y="4512"/>
                      <a:pt x="4612" y="4529"/>
                    </a:cubicBezTo>
                    <a:cubicBezTo>
                      <a:pt x="4612" y="4546"/>
                      <a:pt x="4628" y="4562"/>
                      <a:pt x="4628" y="4562"/>
                    </a:cubicBezTo>
                    <a:close/>
                    <a:moveTo>
                      <a:pt x="5096" y="552"/>
                    </a:moveTo>
                    <a:cubicBezTo>
                      <a:pt x="5113" y="569"/>
                      <a:pt x="5130" y="569"/>
                      <a:pt x="5146" y="552"/>
                    </a:cubicBezTo>
                    <a:lnTo>
                      <a:pt x="5146" y="636"/>
                    </a:lnTo>
                    <a:cubicBezTo>
                      <a:pt x="5130" y="636"/>
                      <a:pt x="5113" y="602"/>
                      <a:pt x="5079" y="619"/>
                    </a:cubicBezTo>
                    <a:cubicBezTo>
                      <a:pt x="5079" y="569"/>
                      <a:pt x="5096" y="586"/>
                      <a:pt x="5096" y="569"/>
                    </a:cubicBezTo>
                    <a:cubicBezTo>
                      <a:pt x="5096" y="569"/>
                      <a:pt x="5096" y="552"/>
                      <a:pt x="5096" y="552"/>
                    </a:cubicBezTo>
                    <a:close/>
                    <a:moveTo>
                      <a:pt x="4829" y="3426"/>
                    </a:moveTo>
                    <a:lnTo>
                      <a:pt x="4862" y="3426"/>
                    </a:lnTo>
                    <a:cubicBezTo>
                      <a:pt x="4879" y="3459"/>
                      <a:pt x="4846" y="3526"/>
                      <a:pt x="4812" y="3493"/>
                    </a:cubicBezTo>
                    <a:cubicBezTo>
                      <a:pt x="4846" y="3493"/>
                      <a:pt x="4829" y="3443"/>
                      <a:pt x="4829" y="3426"/>
                    </a:cubicBezTo>
                    <a:close/>
                    <a:moveTo>
                      <a:pt x="4628" y="2440"/>
                    </a:moveTo>
                    <a:cubicBezTo>
                      <a:pt x="4628" y="2440"/>
                      <a:pt x="4612" y="2457"/>
                      <a:pt x="4612" y="2440"/>
                    </a:cubicBezTo>
                    <a:cubicBezTo>
                      <a:pt x="4595" y="2490"/>
                      <a:pt x="4612" y="2591"/>
                      <a:pt x="4612" y="2624"/>
                    </a:cubicBezTo>
                    <a:cubicBezTo>
                      <a:pt x="4628" y="2641"/>
                      <a:pt x="4645" y="2557"/>
                      <a:pt x="4678" y="2624"/>
                    </a:cubicBezTo>
                    <a:cubicBezTo>
                      <a:pt x="4712" y="2574"/>
                      <a:pt x="4662" y="2490"/>
                      <a:pt x="4628" y="2440"/>
                    </a:cubicBezTo>
                    <a:close/>
                    <a:moveTo>
                      <a:pt x="4160" y="2256"/>
                    </a:moveTo>
                    <a:cubicBezTo>
                      <a:pt x="4160" y="2206"/>
                      <a:pt x="4110" y="2190"/>
                      <a:pt x="4077" y="2173"/>
                    </a:cubicBezTo>
                    <a:cubicBezTo>
                      <a:pt x="4060" y="2206"/>
                      <a:pt x="4077" y="2206"/>
                      <a:pt x="4044" y="2190"/>
                    </a:cubicBezTo>
                    <a:cubicBezTo>
                      <a:pt x="4044" y="2190"/>
                      <a:pt x="4027" y="2190"/>
                      <a:pt x="4027" y="2190"/>
                    </a:cubicBezTo>
                    <a:cubicBezTo>
                      <a:pt x="4027" y="2223"/>
                      <a:pt x="4044" y="2256"/>
                      <a:pt x="4044" y="2273"/>
                    </a:cubicBezTo>
                    <a:cubicBezTo>
                      <a:pt x="4027" y="2273"/>
                      <a:pt x="4027" y="2256"/>
                      <a:pt x="3993" y="2256"/>
                    </a:cubicBezTo>
                    <a:cubicBezTo>
                      <a:pt x="3993" y="2323"/>
                      <a:pt x="3977" y="2340"/>
                      <a:pt x="3927" y="2340"/>
                    </a:cubicBezTo>
                    <a:cubicBezTo>
                      <a:pt x="3943" y="2357"/>
                      <a:pt x="3910" y="2407"/>
                      <a:pt x="3893" y="2424"/>
                    </a:cubicBezTo>
                    <a:cubicBezTo>
                      <a:pt x="3960" y="2541"/>
                      <a:pt x="3793" y="2607"/>
                      <a:pt x="3810" y="2708"/>
                    </a:cubicBezTo>
                    <a:cubicBezTo>
                      <a:pt x="3826" y="2691"/>
                      <a:pt x="3860" y="2657"/>
                      <a:pt x="3860" y="2691"/>
                    </a:cubicBezTo>
                    <a:cubicBezTo>
                      <a:pt x="3893" y="2674"/>
                      <a:pt x="3910" y="2624"/>
                      <a:pt x="3977" y="2641"/>
                    </a:cubicBezTo>
                    <a:cubicBezTo>
                      <a:pt x="3960" y="2624"/>
                      <a:pt x="3960" y="2607"/>
                      <a:pt x="3977" y="2591"/>
                    </a:cubicBezTo>
                    <a:cubicBezTo>
                      <a:pt x="3943" y="2574"/>
                      <a:pt x="3993" y="2541"/>
                      <a:pt x="3943" y="2541"/>
                    </a:cubicBezTo>
                    <a:cubicBezTo>
                      <a:pt x="4044" y="2457"/>
                      <a:pt x="4060" y="2290"/>
                      <a:pt x="4160" y="2256"/>
                    </a:cubicBezTo>
                    <a:close/>
                    <a:moveTo>
                      <a:pt x="3776" y="2791"/>
                    </a:moveTo>
                    <a:cubicBezTo>
                      <a:pt x="3776" y="2741"/>
                      <a:pt x="3726" y="2808"/>
                      <a:pt x="3743" y="2774"/>
                    </a:cubicBezTo>
                    <a:cubicBezTo>
                      <a:pt x="3726" y="2791"/>
                      <a:pt x="3743" y="2825"/>
                      <a:pt x="3693" y="2825"/>
                    </a:cubicBezTo>
                    <a:cubicBezTo>
                      <a:pt x="3693" y="2841"/>
                      <a:pt x="3693" y="2875"/>
                      <a:pt x="3709" y="2891"/>
                    </a:cubicBezTo>
                    <a:cubicBezTo>
                      <a:pt x="3743" y="2875"/>
                      <a:pt x="3743" y="2791"/>
                      <a:pt x="3776" y="2791"/>
                    </a:cubicBezTo>
                    <a:close/>
                    <a:moveTo>
                      <a:pt x="4094" y="2006"/>
                    </a:moveTo>
                    <a:cubicBezTo>
                      <a:pt x="4094" y="2056"/>
                      <a:pt x="4060" y="2123"/>
                      <a:pt x="4027" y="2123"/>
                    </a:cubicBezTo>
                    <a:cubicBezTo>
                      <a:pt x="4044" y="2106"/>
                      <a:pt x="4027" y="2089"/>
                      <a:pt x="4044" y="2089"/>
                    </a:cubicBezTo>
                    <a:cubicBezTo>
                      <a:pt x="4010" y="2056"/>
                      <a:pt x="4010" y="2039"/>
                      <a:pt x="4010" y="1989"/>
                    </a:cubicBezTo>
                    <a:cubicBezTo>
                      <a:pt x="4027" y="1972"/>
                      <a:pt x="4077" y="1989"/>
                      <a:pt x="4094" y="2006"/>
                    </a:cubicBezTo>
                    <a:close/>
                    <a:moveTo>
                      <a:pt x="4294" y="4061"/>
                    </a:moveTo>
                    <a:cubicBezTo>
                      <a:pt x="4244" y="4061"/>
                      <a:pt x="4127" y="4028"/>
                      <a:pt x="4211" y="4011"/>
                    </a:cubicBezTo>
                    <a:cubicBezTo>
                      <a:pt x="4211" y="3961"/>
                      <a:pt x="4160" y="4011"/>
                      <a:pt x="4160" y="3961"/>
                    </a:cubicBezTo>
                    <a:cubicBezTo>
                      <a:pt x="4127" y="3961"/>
                      <a:pt x="4144" y="3977"/>
                      <a:pt x="4144" y="3927"/>
                    </a:cubicBezTo>
                    <a:cubicBezTo>
                      <a:pt x="4127" y="3927"/>
                      <a:pt x="4110" y="3927"/>
                      <a:pt x="4110" y="3961"/>
                    </a:cubicBezTo>
                    <a:cubicBezTo>
                      <a:pt x="4094" y="3944"/>
                      <a:pt x="4127" y="3911"/>
                      <a:pt x="4127" y="3911"/>
                    </a:cubicBezTo>
                    <a:cubicBezTo>
                      <a:pt x="4127" y="3877"/>
                      <a:pt x="4094" y="3894"/>
                      <a:pt x="4094" y="3860"/>
                    </a:cubicBezTo>
                    <a:cubicBezTo>
                      <a:pt x="4060" y="3877"/>
                      <a:pt x="4060" y="3894"/>
                      <a:pt x="4027" y="3860"/>
                    </a:cubicBezTo>
                    <a:cubicBezTo>
                      <a:pt x="4010" y="3877"/>
                      <a:pt x="3960" y="3911"/>
                      <a:pt x="3977" y="3944"/>
                    </a:cubicBezTo>
                    <a:cubicBezTo>
                      <a:pt x="4010" y="3894"/>
                      <a:pt x="4060" y="3994"/>
                      <a:pt x="4094" y="3977"/>
                    </a:cubicBezTo>
                    <a:cubicBezTo>
                      <a:pt x="4060" y="4011"/>
                      <a:pt x="4077" y="4011"/>
                      <a:pt x="4060" y="4061"/>
                    </a:cubicBezTo>
                    <a:cubicBezTo>
                      <a:pt x="4027" y="4061"/>
                      <a:pt x="4027" y="4044"/>
                      <a:pt x="4010" y="4044"/>
                    </a:cubicBezTo>
                    <a:cubicBezTo>
                      <a:pt x="4027" y="4094"/>
                      <a:pt x="3993" y="4061"/>
                      <a:pt x="3993" y="4111"/>
                    </a:cubicBezTo>
                    <a:cubicBezTo>
                      <a:pt x="4044" y="4094"/>
                      <a:pt x="4094" y="4061"/>
                      <a:pt x="4160" y="4061"/>
                    </a:cubicBezTo>
                    <a:cubicBezTo>
                      <a:pt x="4160" y="4128"/>
                      <a:pt x="4194" y="4145"/>
                      <a:pt x="4177" y="4228"/>
                    </a:cubicBezTo>
                    <a:cubicBezTo>
                      <a:pt x="4244" y="4145"/>
                      <a:pt x="4294" y="4278"/>
                      <a:pt x="4361" y="4295"/>
                    </a:cubicBezTo>
                    <a:cubicBezTo>
                      <a:pt x="4344" y="4245"/>
                      <a:pt x="4378" y="4261"/>
                      <a:pt x="4394" y="4228"/>
                    </a:cubicBezTo>
                    <a:cubicBezTo>
                      <a:pt x="4411" y="4228"/>
                      <a:pt x="4344" y="4245"/>
                      <a:pt x="4344" y="4195"/>
                    </a:cubicBezTo>
                    <a:cubicBezTo>
                      <a:pt x="4344" y="4245"/>
                      <a:pt x="4311" y="4161"/>
                      <a:pt x="4294" y="4211"/>
                    </a:cubicBezTo>
                    <a:cubicBezTo>
                      <a:pt x="4277" y="4211"/>
                      <a:pt x="4294" y="4178"/>
                      <a:pt x="4277" y="4195"/>
                    </a:cubicBezTo>
                    <a:cubicBezTo>
                      <a:pt x="4261" y="4161"/>
                      <a:pt x="4311" y="4178"/>
                      <a:pt x="4294" y="4145"/>
                    </a:cubicBezTo>
                    <a:cubicBezTo>
                      <a:pt x="4294" y="4145"/>
                      <a:pt x="4277" y="4161"/>
                      <a:pt x="4277" y="4161"/>
                    </a:cubicBezTo>
                    <a:cubicBezTo>
                      <a:pt x="4311" y="4128"/>
                      <a:pt x="4244" y="4078"/>
                      <a:pt x="4294" y="4061"/>
                    </a:cubicBezTo>
                    <a:close/>
                    <a:moveTo>
                      <a:pt x="3576" y="2190"/>
                    </a:moveTo>
                    <a:cubicBezTo>
                      <a:pt x="3592" y="2156"/>
                      <a:pt x="3559" y="2173"/>
                      <a:pt x="3542" y="2140"/>
                    </a:cubicBezTo>
                    <a:cubicBezTo>
                      <a:pt x="3576" y="2140"/>
                      <a:pt x="3592" y="2140"/>
                      <a:pt x="3592" y="2156"/>
                    </a:cubicBezTo>
                    <a:cubicBezTo>
                      <a:pt x="3576" y="2156"/>
                      <a:pt x="3592" y="2190"/>
                      <a:pt x="3576" y="2190"/>
                    </a:cubicBezTo>
                    <a:close/>
                    <a:moveTo>
                      <a:pt x="3726" y="1388"/>
                    </a:moveTo>
                    <a:cubicBezTo>
                      <a:pt x="3743" y="1371"/>
                      <a:pt x="3743" y="1354"/>
                      <a:pt x="3743" y="1321"/>
                    </a:cubicBezTo>
                    <a:cubicBezTo>
                      <a:pt x="3709" y="1321"/>
                      <a:pt x="3709" y="1371"/>
                      <a:pt x="3726" y="1388"/>
                    </a:cubicBezTo>
                    <a:close/>
                    <a:moveTo>
                      <a:pt x="3592" y="1338"/>
                    </a:moveTo>
                    <a:cubicBezTo>
                      <a:pt x="3592" y="1354"/>
                      <a:pt x="3592" y="1354"/>
                      <a:pt x="3576" y="1354"/>
                    </a:cubicBezTo>
                    <a:cubicBezTo>
                      <a:pt x="3592" y="1404"/>
                      <a:pt x="3626" y="1354"/>
                      <a:pt x="3642" y="1354"/>
                    </a:cubicBezTo>
                    <a:cubicBezTo>
                      <a:pt x="3609" y="1404"/>
                      <a:pt x="3676" y="1388"/>
                      <a:pt x="3676" y="1338"/>
                    </a:cubicBezTo>
                    <a:cubicBezTo>
                      <a:pt x="3676" y="1338"/>
                      <a:pt x="3659" y="1354"/>
                      <a:pt x="3642" y="1354"/>
                    </a:cubicBezTo>
                    <a:cubicBezTo>
                      <a:pt x="3642" y="1354"/>
                      <a:pt x="3642" y="1338"/>
                      <a:pt x="3642" y="1321"/>
                    </a:cubicBezTo>
                    <a:cubicBezTo>
                      <a:pt x="3609" y="1321"/>
                      <a:pt x="3609" y="1338"/>
                      <a:pt x="3592" y="1338"/>
                    </a:cubicBezTo>
                    <a:close/>
                    <a:moveTo>
                      <a:pt x="3993" y="4111"/>
                    </a:moveTo>
                    <a:lnTo>
                      <a:pt x="3993" y="4111"/>
                    </a:lnTo>
                    <a:lnTo>
                      <a:pt x="3993" y="4111"/>
                    </a:lnTo>
                    <a:close/>
                    <a:moveTo>
                      <a:pt x="4795" y="5698"/>
                    </a:moveTo>
                    <a:cubicBezTo>
                      <a:pt x="4812" y="5682"/>
                      <a:pt x="4795" y="5632"/>
                      <a:pt x="4812" y="5632"/>
                    </a:cubicBezTo>
                    <a:cubicBezTo>
                      <a:pt x="4829" y="5665"/>
                      <a:pt x="4879" y="5648"/>
                      <a:pt x="4862" y="5715"/>
                    </a:cubicBezTo>
                    <a:cubicBezTo>
                      <a:pt x="4829" y="5732"/>
                      <a:pt x="4829" y="5698"/>
                      <a:pt x="4795" y="5698"/>
                    </a:cubicBezTo>
                    <a:close/>
                    <a:moveTo>
                      <a:pt x="4896" y="5949"/>
                    </a:moveTo>
                    <a:cubicBezTo>
                      <a:pt x="4912" y="5982"/>
                      <a:pt x="4979" y="5982"/>
                      <a:pt x="4979" y="5999"/>
                    </a:cubicBezTo>
                    <a:cubicBezTo>
                      <a:pt x="4996" y="5949"/>
                      <a:pt x="4996" y="5949"/>
                      <a:pt x="4979" y="5899"/>
                    </a:cubicBezTo>
                    <a:cubicBezTo>
                      <a:pt x="4929" y="5882"/>
                      <a:pt x="4946" y="5949"/>
                      <a:pt x="4896" y="5949"/>
                    </a:cubicBezTo>
                    <a:close/>
                    <a:moveTo>
                      <a:pt x="4795" y="5615"/>
                    </a:moveTo>
                    <a:cubicBezTo>
                      <a:pt x="4762" y="5632"/>
                      <a:pt x="4762" y="5598"/>
                      <a:pt x="4745" y="5581"/>
                    </a:cubicBezTo>
                    <a:cubicBezTo>
                      <a:pt x="4779" y="5581"/>
                      <a:pt x="4795" y="5598"/>
                      <a:pt x="4795" y="5615"/>
                    </a:cubicBezTo>
                    <a:close/>
                    <a:moveTo>
                      <a:pt x="3993" y="4111"/>
                    </a:moveTo>
                    <a:cubicBezTo>
                      <a:pt x="3977" y="4111"/>
                      <a:pt x="3977" y="4111"/>
                      <a:pt x="3960" y="4128"/>
                    </a:cubicBezTo>
                    <a:cubicBezTo>
                      <a:pt x="3960" y="4061"/>
                      <a:pt x="3993" y="4078"/>
                      <a:pt x="3993" y="4111"/>
                    </a:cubicBezTo>
                    <a:close/>
                    <a:moveTo>
                      <a:pt x="3642" y="1555"/>
                    </a:moveTo>
                    <a:cubicBezTo>
                      <a:pt x="3642" y="1571"/>
                      <a:pt x="3659" y="1571"/>
                      <a:pt x="3676" y="1571"/>
                    </a:cubicBezTo>
                    <a:lnTo>
                      <a:pt x="3676" y="1605"/>
                    </a:lnTo>
                    <a:cubicBezTo>
                      <a:pt x="3709" y="1588"/>
                      <a:pt x="3676" y="1538"/>
                      <a:pt x="3642" y="1538"/>
                    </a:cubicBezTo>
                    <a:cubicBezTo>
                      <a:pt x="3642" y="1555"/>
                      <a:pt x="3642" y="1555"/>
                      <a:pt x="3642" y="1555"/>
                    </a:cubicBezTo>
                    <a:close/>
                    <a:moveTo>
                      <a:pt x="4027" y="5364"/>
                    </a:moveTo>
                    <a:cubicBezTo>
                      <a:pt x="4027" y="5414"/>
                      <a:pt x="4027" y="5448"/>
                      <a:pt x="3993" y="5431"/>
                    </a:cubicBezTo>
                    <a:cubicBezTo>
                      <a:pt x="3993" y="5465"/>
                      <a:pt x="4010" y="5465"/>
                      <a:pt x="3993" y="5498"/>
                    </a:cubicBezTo>
                    <a:cubicBezTo>
                      <a:pt x="4010" y="5498"/>
                      <a:pt x="4010" y="5481"/>
                      <a:pt x="4027" y="5481"/>
                    </a:cubicBezTo>
                    <a:cubicBezTo>
                      <a:pt x="4010" y="5531"/>
                      <a:pt x="4060" y="5531"/>
                      <a:pt x="4094" y="5565"/>
                    </a:cubicBezTo>
                    <a:cubicBezTo>
                      <a:pt x="4077" y="5581"/>
                      <a:pt x="4077" y="5548"/>
                      <a:pt x="4060" y="5565"/>
                    </a:cubicBezTo>
                    <a:cubicBezTo>
                      <a:pt x="4060" y="5615"/>
                      <a:pt x="4044" y="5598"/>
                      <a:pt x="4060" y="5632"/>
                    </a:cubicBezTo>
                    <a:cubicBezTo>
                      <a:pt x="4094" y="5632"/>
                      <a:pt x="4094" y="5598"/>
                      <a:pt x="4110" y="5581"/>
                    </a:cubicBezTo>
                    <a:cubicBezTo>
                      <a:pt x="4110" y="5548"/>
                      <a:pt x="4094" y="5548"/>
                      <a:pt x="4077" y="5531"/>
                    </a:cubicBezTo>
                    <a:cubicBezTo>
                      <a:pt x="4094" y="5515"/>
                      <a:pt x="4110" y="5515"/>
                      <a:pt x="4127" y="5498"/>
                    </a:cubicBezTo>
                    <a:cubicBezTo>
                      <a:pt x="4127" y="5448"/>
                      <a:pt x="4060" y="5448"/>
                      <a:pt x="4060" y="5364"/>
                    </a:cubicBezTo>
                    <a:cubicBezTo>
                      <a:pt x="4044" y="5381"/>
                      <a:pt x="4060" y="5364"/>
                      <a:pt x="4027" y="5364"/>
                    </a:cubicBezTo>
                    <a:close/>
                    <a:moveTo>
                      <a:pt x="3676" y="1454"/>
                    </a:moveTo>
                    <a:cubicBezTo>
                      <a:pt x="3709" y="1454"/>
                      <a:pt x="3709" y="1371"/>
                      <a:pt x="3676" y="1388"/>
                    </a:cubicBezTo>
                    <a:cubicBezTo>
                      <a:pt x="3659" y="1421"/>
                      <a:pt x="3676" y="1421"/>
                      <a:pt x="3676" y="1454"/>
                    </a:cubicBezTo>
                    <a:close/>
                    <a:moveTo>
                      <a:pt x="3642" y="3994"/>
                    </a:moveTo>
                    <a:cubicBezTo>
                      <a:pt x="3642" y="3977"/>
                      <a:pt x="3642" y="3977"/>
                      <a:pt x="3626" y="3961"/>
                    </a:cubicBezTo>
                    <a:cubicBezTo>
                      <a:pt x="3626" y="4011"/>
                      <a:pt x="3592" y="3961"/>
                      <a:pt x="3626" y="3994"/>
                    </a:cubicBezTo>
                    <a:cubicBezTo>
                      <a:pt x="3609" y="3994"/>
                      <a:pt x="3576" y="4011"/>
                      <a:pt x="3576" y="3994"/>
                    </a:cubicBezTo>
                    <a:cubicBezTo>
                      <a:pt x="3626" y="3994"/>
                      <a:pt x="3576" y="3911"/>
                      <a:pt x="3626" y="3927"/>
                    </a:cubicBezTo>
                    <a:cubicBezTo>
                      <a:pt x="3626" y="3944"/>
                      <a:pt x="3642" y="3944"/>
                      <a:pt x="3659" y="3944"/>
                    </a:cubicBezTo>
                    <a:cubicBezTo>
                      <a:pt x="3659" y="3961"/>
                      <a:pt x="3676" y="3994"/>
                      <a:pt x="3642" y="3994"/>
                    </a:cubicBezTo>
                    <a:close/>
                    <a:moveTo>
                      <a:pt x="3810" y="2925"/>
                    </a:moveTo>
                    <a:cubicBezTo>
                      <a:pt x="3793" y="2958"/>
                      <a:pt x="3726" y="2992"/>
                      <a:pt x="3676" y="2958"/>
                    </a:cubicBezTo>
                    <a:lnTo>
                      <a:pt x="3709" y="2958"/>
                    </a:lnTo>
                    <a:cubicBezTo>
                      <a:pt x="3709" y="2942"/>
                      <a:pt x="3693" y="2942"/>
                      <a:pt x="3693" y="2925"/>
                    </a:cubicBezTo>
                    <a:cubicBezTo>
                      <a:pt x="3726" y="2925"/>
                      <a:pt x="3743" y="2942"/>
                      <a:pt x="3759" y="2958"/>
                    </a:cubicBezTo>
                    <a:lnTo>
                      <a:pt x="3759" y="2908"/>
                    </a:lnTo>
                    <a:cubicBezTo>
                      <a:pt x="3776" y="2908"/>
                      <a:pt x="3810" y="2891"/>
                      <a:pt x="3810" y="2925"/>
                    </a:cubicBezTo>
                    <a:close/>
                    <a:moveTo>
                      <a:pt x="3308" y="5866"/>
                    </a:moveTo>
                    <a:lnTo>
                      <a:pt x="3358" y="5866"/>
                    </a:lnTo>
                    <a:lnTo>
                      <a:pt x="3358" y="5932"/>
                    </a:lnTo>
                    <a:cubicBezTo>
                      <a:pt x="3308" y="5932"/>
                      <a:pt x="3342" y="5882"/>
                      <a:pt x="3308" y="5866"/>
                    </a:cubicBezTo>
                    <a:close/>
                    <a:moveTo>
                      <a:pt x="3108" y="6099"/>
                    </a:moveTo>
                    <a:lnTo>
                      <a:pt x="3074" y="6099"/>
                    </a:lnTo>
                    <a:cubicBezTo>
                      <a:pt x="3074" y="6083"/>
                      <a:pt x="3074" y="6066"/>
                      <a:pt x="3074" y="6066"/>
                    </a:cubicBezTo>
                    <a:cubicBezTo>
                      <a:pt x="3074" y="6066"/>
                      <a:pt x="3058" y="6066"/>
                      <a:pt x="3058" y="6049"/>
                    </a:cubicBezTo>
                    <a:cubicBezTo>
                      <a:pt x="3074" y="6049"/>
                      <a:pt x="3091" y="6016"/>
                      <a:pt x="3108" y="6049"/>
                    </a:cubicBezTo>
                    <a:cubicBezTo>
                      <a:pt x="3074" y="6066"/>
                      <a:pt x="3108" y="6066"/>
                      <a:pt x="3108" y="6099"/>
                    </a:cubicBezTo>
                    <a:close/>
                    <a:moveTo>
                      <a:pt x="5748" y="452"/>
                    </a:moveTo>
                    <a:cubicBezTo>
                      <a:pt x="5748" y="435"/>
                      <a:pt x="5731" y="419"/>
                      <a:pt x="5714" y="419"/>
                    </a:cubicBezTo>
                    <a:cubicBezTo>
                      <a:pt x="5731" y="469"/>
                      <a:pt x="5664" y="485"/>
                      <a:pt x="5698" y="469"/>
                    </a:cubicBezTo>
                    <a:cubicBezTo>
                      <a:pt x="5714" y="452"/>
                      <a:pt x="5681" y="419"/>
                      <a:pt x="5664" y="435"/>
                    </a:cubicBezTo>
                    <a:cubicBezTo>
                      <a:pt x="5664" y="402"/>
                      <a:pt x="5664" y="368"/>
                      <a:pt x="5664" y="368"/>
                    </a:cubicBezTo>
                    <a:cubicBezTo>
                      <a:pt x="5681" y="352"/>
                      <a:pt x="5731" y="419"/>
                      <a:pt x="5731" y="368"/>
                    </a:cubicBezTo>
                    <a:cubicBezTo>
                      <a:pt x="5748" y="368"/>
                      <a:pt x="5764" y="385"/>
                      <a:pt x="5781" y="402"/>
                    </a:cubicBezTo>
                    <a:cubicBezTo>
                      <a:pt x="5731" y="385"/>
                      <a:pt x="5781" y="452"/>
                      <a:pt x="5748" y="452"/>
                    </a:cubicBezTo>
                    <a:close/>
                    <a:moveTo>
                      <a:pt x="5781" y="1003"/>
                    </a:moveTo>
                    <a:cubicBezTo>
                      <a:pt x="5781" y="1020"/>
                      <a:pt x="5781" y="1037"/>
                      <a:pt x="5764" y="1053"/>
                    </a:cubicBezTo>
                    <a:cubicBezTo>
                      <a:pt x="5748" y="1053"/>
                      <a:pt x="5731" y="1053"/>
                      <a:pt x="5731" y="1070"/>
                    </a:cubicBezTo>
                    <a:cubicBezTo>
                      <a:pt x="5714" y="1037"/>
                      <a:pt x="5731" y="1037"/>
                      <a:pt x="5731" y="987"/>
                    </a:cubicBezTo>
                    <a:cubicBezTo>
                      <a:pt x="5764" y="987"/>
                      <a:pt x="5781" y="953"/>
                      <a:pt x="5815" y="953"/>
                    </a:cubicBezTo>
                    <a:cubicBezTo>
                      <a:pt x="5815" y="987"/>
                      <a:pt x="5815" y="1020"/>
                      <a:pt x="5798" y="1053"/>
                    </a:cubicBezTo>
                    <a:cubicBezTo>
                      <a:pt x="5781" y="1037"/>
                      <a:pt x="5798" y="1003"/>
                      <a:pt x="5781" y="1003"/>
                    </a:cubicBezTo>
                    <a:close/>
                    <a:moveTo>
                      <a:pt x="5764" y="1538"/>
                    </a:moveTo>
                    <a:cubicBezTo>
                      <a:pt x="5731" y="1505"/>
                      <a:pt x="5731" y="1538"/>
                      <a:pt x="5714" y="1555"/>
                    </a:cubicBezTo>
                    <a:cubicBezTo>
                      <a:pt x="5698" y="1538"/>
                      <a:pt x="5731" y="1505"/>
                      <a:pt x="5714" y="1505"/>
                    </a:cubicBezTo>
                    <a:cubicBezTo>
                      <a:pt x="5698" y="1538"/>
                      <a:pt x="5664" y="1488"/>
                      <a:pt x="5614" y="1521"/>
                    </a:cubicBezTo>
                    <a:cubicBezTo>
                      <a:pt x="5614" y="1505"/>
                      <a:pt x="5614" y="1488"/>
                      <a:pt x="5614" y="1471"/>
                    </a:cubicBezTo>
                    <a:cubicBezTo>
                      <a:pt x="5631" y="1454"/>
                      <a:pt x="5631" y="1454"/>
                      <a:pt x="5664" y="1454"/>
                    </a:cubicBezTo>
                    <a:cubicBezTo>
                      <a:pt x="5681" y="1521"/>
                      <a:pt x="5781" y="1454"/>
                      <a:pt x="5764" y="1538"/>
                    </a:cubicBezTo>
                    <a:close/>
                    <a:moveTo>
                      <a:pt x="4946" y="5214"/>
                    </a:moveTo>
                    <a:cubicBezTo>
                      <a:pt x="4929" y="5247"/>
                      <a:pt x="4879" y="5247"/>
                      <a:pt x="4846" y="5264"/>
                    </a:cubicBezTo>
                    <a:cubicBezTo>
                      <a:pt x="4846" y="5247"/>
                      <a:pt x="4846" y="5247"/>
                      <a:pt x="4829" y="5231"/>
                    </a:cubicBezTo>
                    <a:cubicBezTo>
                      <a:pt x="4795" y="5264"/>
                      <a:pt x="4829" y="5281"/>
                      <a:pt x="4795" y="5297"/>
                    </a:cubicBezTo>
                    <a:cubicBezTo>
                      <a:pt x="4795" y="5264"/>
                      <a:pt x="4812" y="5214"/>
                      <a:pt x="4779" y="5214"/>
                    </a:cubicBezTo>
                    <a:cubicBezTo>
                      <a:pt x="4779" y="5231"/>
                      <a:pt x="4795" y="5231"/>
                      <a:pt x="4795" y="5264"/>
                    </a:cubicBezTo>
                    <a:cubicBezTo>
                      <a:pt x="4762" y="5264"/>
                      <a:pt x="4745" y="5247"/>
                      <a:pt x="4745" y="5214"/>
                    </a:cubicBezTo>
                    <a:cubicBezTo>
                      <a:pt x="4795" y="5231"/>
                      <a:pt x="4779" y="5180"/>
                      <a:pt x="4812" y="5180"/>
                    </a:cubicBezTo>
                    <a:cubicBezTo>
                      <a:pt x="4812" y="5197"/>
                      <a:pt x="4812" y="5214"/>
                      <a:pt x="4829" y="5214"/>
                    </a:cubicBezTo>
                    <a:cubicBezTo>
                      <a:pt x="4829" y="5180"/>
                      <a:pt x="4846" y="5164"/>
                      <a:pt x="4829" y="5130"/>
                    </a:cubicBezTo>
                    <a:cubicBezTo>
                      <a:pt x="4862" y="5130"/>
                      <a:pt x="4879" y="5114"/>
                      <a:pt x="4896" y="5064"/>
                    </a:cubicBezTo>
                    <a:cubicBezTo>
                      <a:pt x="4862" y="5047"/>
                      <a:pt x="4846" y="5080"/>
                      <a:pt x="4846" y="5030"/>
                    </a:cubicBezTo>
                    <a:cubicBezTo>
                      <a:pt x="4862" y="5030"/>
                      <a:pt x="4879" y="5013"/>
                      <a:pt x="4879" y="4997"/>
                    </a:cubicBezTo>
                    <a:cubicBezTo>
                      <a:pt x="4829" y="5013"/>
                      <a:pt x="4846" y="5013"/>
                      <a:pt x="4829" y="4963"/>
                    </a:cubicBezTo>
                    <a:cubicBezTo>
                      <a:pt x="4812" y="4963"/>
                      <a:pt x="4812" y="4980"/>
                      <a:pt x="4812" y="4997"/>
                    </a:cubicBezTo>
                    <a:cubicBezTo>
                      <a:pt x="4795" y="4963"/>
                      <a:pt x="4729" y="4997"/>
                      <a:pt x="4745" y="4963"/>
                    </a:cubicBezTo>
                    <a:cubicBezTo>
                      <a:pt x="4779" y="4963"/>
                      <a:pt x="4846" y="4930"/>
                      <a:pt x="4896" y="4947"/>
                    </a:cubicBezTo>
                    <a:cubicBezTo>
                      <a:pt x="4896" y="4997"/>
                      <a:pt x="4929" y="5013"/>
                      <a:pt x="4962" y="5013"/>
                    </a:cubicBezTo>
                    <a:cubicBezTo>
                      <a:pt x="4962" y="5064"/>
                      <a:pt x="4962" y="5080"/>
                      <a:pt x="5013" y="5097"/>
                    </a:cubicBezTo>
                    <a:cubicBezTo>
                      <a:pt x="5013" y="5114"/>
                      <a:pt x="4996" y="5114"/>
                      <a:pt x="4996" y="5130"/>
                    </a:cubicBezTo>
                    <a:cubicBezTo>
                      <a:pt x="5013" y="5114"/>
                      <a:pt x="5013" y="5114"/>
                      <a:pt x="5029" y="5130"/>
                    </a:cubicBezTo>
                    <a:cubicBezTo>
                      <a:pt x="5013" y="5197"/>
                      <a:pt x="5013" y="5180"/>
                      <a:pt x="5013" y="5231"/>
                    </a:cubicBezTo>
                    <a:cubicBezTo>
                      <a:pt x="4979" y="5231"/>
                      <a:pt x="4962" y="5247"/>
                      <a:pt x="4946" y="5214"/>
                    </a:cubicBezTo>
                    <a:close/>
                    <a:moveTo>
                      <a:pt x="5614" y="1321"/>
                    </a:moveTo>
                    <a:cubicBezTo>
                      <a:pt x="5648" y="1338"/>
                      <a:pt x="5664" y="1321"/>
                      <a:pt x="5698" y="1338"/>
                    </a:cubicBezTo>
                    <a:cubicBezTo>
                      <a:pt x="5681" y="1338"/>
                      <a:pt x="5681" y="1338"/>
                      <a:pt x="5681" y="1354"/>
                    </a:cubicBezTo>
                    <a:cubicBezTo>
                      <a:pt x="5648" y="1354"/>
                      <a:pt x="5614" y="1354"/>
                      <a:pt x="5614" y="1388"/>
                    </a:cubicBezTo>
                    <a:cubicBezTo>
                      <a:pt x="5614" y="1371"/>
                      <a:pt x="5614" y="1371"/>
                      <a:pt x="5597" y="1371"/>
                    </a:cubicBezTo>
                    <a:cubicBezTo>
                      <a:pt x="5597" y="1371"/>
                      <a:pt x="5597" y="1371"/>
                      <a:pt x="5597" y="1354"/>
                    </a:cubicBezTo>
                    <a:cubicBezTo>
                      <a:pt x="5614" y="1354"/>
                      <a:pt x="5614" y="1321"/>
                      <a:pt x="5614" y="1321"/>
                    </a:cubicBezTo>
                    <a:close/>
                    <a:moveTo>
                      <a:pt x="5781" y="1822"/>
                    </a:moveTo>
                    <a:cubicBezTo>
                      <a:pt x="5748" y="1805"/>
                      <a:pt x="5731" y="1839"/>
                      <a:pt x="5698" y="1822"/>
                    </a:cubicBezTo>
                    <a:cubicBezTo>
                      <a:pt x="5698" y="1805"/>
                      <a:pt x="5681" y="1789"/>
                      <a:pt x="5681" y="1772"/>
                    </a:cubicBezTo>
                    <a:cubicBezTo>
                      <a:pt x="5714" y="1755"/>
                      <a:pt x="5731" y="1722"/>
                      <a:pt x="5764" y="1722"/>
                    </a:cubicBezTo>
                    <a:cubicBezTo>
                      <a:pt x="5781" y="1755"/>
                      <a:pt x="5798" y="1772"/>
                      <a:pt x="5781" y="1822"/>
                    </a:cubicBezTo>
                    <a:close/>
                    <a:moveTo>
                      <a:pt x="5480" y="4228"/>
                    </a:moveTo>
                    <a:cubicBezTo>
                      <a:pt x="5497" y="4261"/>
                      <a:pt x="5514" y="4261"/>
                      <a:pt x="5547" y="4261"/>
                    </a:cubicBezTo>
                    <a:cubicBezTo>
                      <a:pt x="5547" y="4295"/>
                      <a:pt x="5581" y="4312"/>
                      <a:pt x="5581" y="4345"/>
                    </a:cubicBezTo>
                    <a:cubicBezTo>
                      <a:pt x="5531" y="4378"/>
                      <a:pt x="5547" y="4429"/>
                      <a:pt x="5497" y="4462"/>
                    </a:cubicBezTo>
                    <a:cubicBezTo>
                      <a:pt x="5514" y="4429"/>
                      <a:pt x="5480" y="4445"/>
                      <a:pt x="5464" y="4412"/>
                    </a:cubicBezTo>
                    <a:cubicBezTo>
                      <a:pt x="5514" y="4412"/>
                      <a:pt x="5531" y="4412"/>
                      <a:pt x="5531" y="4362"/>
                    </a:cubicBezTo>
                    <a:cubicBezTo>
                      <a:pt x="5480" y="4362"/>
                      <a:pt x="5480" y="4328"/>
                      <a:pt x="5464" y="4312"/>
                    </a:cubicBezTo>
                    <a:cubicBezTo>
                      <a:pt x="5514" y="4312"/>
                      <a:pt x="5447" y="4245"/>
                      <a:pt x="5480" y="4228"/>
                    </a:cubicBezTo>
                    <a:close/>
                    <a:moveTo>
                      <a:pt x="5363" y="5531"/>
                    </a:moveTo>
                    <a:cubicBezTo>
                      <a:pt x="5363" y="5498"/>
                      <a:pt x="5347" y="5481"/>
                      <a:pt x="5330" y="5465"/>
                    </a:cubicBezTo>
                    <a:cubicBezTo>
                      <a:pt x="5347" y="5465"/>
                      <a:pt x="5347" y="5448"/>
                      <a:pt x="5347" y="5431"/>
                    </a:cubicBezTo>
                    <a:cubicBezTo>
                      <a:pt x="5380" y="5431"/>
                      <a:pt x="5397" y="5465"/>
                      <a:pt x="5414" y="5498"/>
                    </a:cubicBezTo>
                    <a:cubicBezTo>
                      <a:pt x="5380" y="5498"/>
                      <a:pt x="5380" y="5531"/>
                      <a:pt x="5363" y="5531"/>
                    </a:cubicBezTo>
                    <a:close/>
                    <a:moveTo>
                      <a:pt x="5531" y="1505"/>
                    </a:moveTo>
                    <a:lnTo>
                      <a:pt x="5531" y="1488"/>
                    </a:lnTo>
                    <a:cubicBezTo>
                      <a:pt x="5514" y="1488"/>
                      <a:pt x="5514" y="1471"/>
                      <a:pt x="5514" y="1471"/>
                    </a:cubicBezTo>
                    <a:cubicBezTo>
                      <a:pt x="5531" y="1471"/>
                      <a:pt x="5531" y="1454"/>
                      <a:pt x="5531" y="1454"/>
                    </a:cubicBezTo>
                    <a:cubicBezTo>
                      <a:pt x="5547" y="1471"/>
                      <a:pt x="5581" y="1454"/>
                      <a:pt x="5597" y="1471"/>
                    </a:cubicBezTo>
                    <a:cubicBezTo>
                      <a:pt x="5581" y="1488"/>
                      <a:pt x="5531" y="1471"/>
                      <a:pt x="5531" y="1505"/>
                    </a:cubicBezTo>
                    <a:close/>
                    <a:moveTo>
                      <a:pt x="5531" y="920"/>
                    </a:moveTo>
                    <a:cubicBezTo>
                      <a:pt x="5547" y="920"/>
                      <a:pt x="5564" y="920"/>
                      <a:pt x="5564" y="953"/>
                    </a:cubicBezTo>
                    <a:lnTo>
                      <a:pt x="5531" y="953"/>
                    </a:lnTo>
                    <a:close/>
                    <a:moveTo>
                      <a:pt x="5130" y="4529"/>
                    </a:moveTo>
                    <a:cubicBezTo>
                      <a:pt x="5130" y="4495"/>
                      <a:pt x="5113" y="4495"/>
                      <a:pt x="5113" y="4462"/>
                    </a:cubicBezTo>
                    <a:cubicBezTo>
                      <a:pt x="5130" y="4462"/>
                      <a:pt x="5163" y="4512"/>
                      <a:pt x="5130" y="4529"/>
                    </a:cubicBezTo>
                    <a:close/>
                    <a:moveTo>
                      <a:pt x="5196" y="5331"/>
                    </a:moveTo>
                    <a:cubicBezTo>
                      <a:pt x="5180" y="5364"/>
                      <a:pt x="5247" y="5348"/>
                      <a:pt x="5213" y="5381"/>
                    </a:cubicBezTo>
                    <a:cubicBezTo>
                      <a:pt x="5213" y="5381"/>
                      <a:pt x="5213" y="5364"/>
                      <a:pt x="5196" y="5364"/>
                    </a:cubicBezTo>
                    <a:cubicBezTo>
                      <a:pt x="5180" y="5364"/>
                      <a:pt x="5196" y="5398"/>
                      <a:pt x="5180" y="5398"/>
                    </a:cubicBezTo>
                    <a:cubicBezTo>
                      <a:pt x="5163" y="5364"/>
                      <a:pt x="5180" y="5348"/>
                      <a:pt x="5196" y="5331"/>
                    </a:cubicBezTo>
                    <a:close/>
                    <a:moveTo>
                      <a:pt x="5180" y="1421"/>
                    </a:moveTo>
                    <a:cubicBezTo>
                      <a:pt x="5196" y="1404"/>
                      <a:pt x="5163" y="1371"/>
                      <a:pt x="5163" y="1354"/>
                    </a:cubicBezTo>
                    <a:cubicBezTo>
                      <a:pt x="5130" y="1354"/>
                      <a:pt x="5130" y="1371"/>
                      <a:pt x="5130" y="1421"/>
                    </a:cubicBezTo>
                    <a:cubicBezTo>
                      <a:pt x="5163" y="1404"/>
                      <a:pt x="5163" y="1388"/>
                      <a:pt x="5180" y="1421"/>
                    </a:cubicBezTo>
                    <a:close/>
                    <a:moveTo>
                      <a:pt x="5079" y="5431"/>
                    </a:moveTo>
                    <a:cubicBezTo>
                      <a:pt x="5063" y="5414"/>
                      <a:pt x="5079" y="5381"/>
                      <a:pt x="5063" y="5381"/>
                    </a:cubicBezTo>
                    <a:cubicBezTo>
                      <a:pt x="5046" y="5381"/>
                      <a:pt x="5046" y="5398"/>
                      <a:pt x="5046" y="5398"/>
                    </a:cubicBezTo>
                    <a:cubicBezTo>
                      <a:pt x="5046" y="5364"/>
                      <a:pt x="5079" y="5364"/>
                      <a:pt x="5096" y="5348"/>
                    </a:cubicBezTo>
                    <a:cubicBezTo>
                      <a:pt x="5096" y="5381"/>
                      <a:pt x="5113" y="5381"/>
                      <a:pt x="5096" y="5414"/>
                    </a:cubicBezTo>
                    <a:cubicBezTo>
                      <a:pt x="5096" y="5414"/>
                      <a:pt x="5079" y="5414"/>
                      <a:pt x="5079" y="5431"/>
                    </a:cubicBezTo>
                    <a:close/>
                    <a:moveTo>
                      <a:pt x="5096" y="4445"/>
                    </a:moveTo>
                    <a:cubicBezTo>
                      <a:pt x="5063" y="4445"/>
                      <a:pt x="5029" y="4495"/>
                      <a:pt x="5013" y="4412"/>
                    </a:cubicBezTo>
                    <a:cubicBezTo>
                      <a:pt x="5029" y="4412"/>
                      <a:pt x="5046" y="4412"/>
                      <a:pt x="5029" y="4395"/>
                    </a:cubicBezTo>
                    <a:cubicBezTo>
                      <a:pt x="5079" y="4395"/>
                      <a:pt x="5079" y="4395"/>
                      <a:pt x="5096" y="4445"/>
                    </a:cubicBezTo>
                    <a:close/>
                    <a:moveTo>
                      <a:pt x="5347" y="4429"/>
                    </a:moveTo>
                    <a:cubicBezTo>
                      <a:pt x="5347" y="4429"/>
                      <a:pt x="5347" y="4429"/>
                      <a:pt x="5330" y="4429"/>
                    </a:cubicBezTo>
                    <a:cubicBezTo>
                      <a:pt x="5330" y="4429"/>
                      <a:pt x="5347" y="4412"/>
                      <a:pt x="5347" y="4429"/>
                    </a:cubicBezTo>
                    <a:close/>
                    <a:moveTo>
                      <a:pt x="5247" y="5531"/>
                    </a:moveTo>
                    <a:cubicBezTo>
                      <a:pt x="5280" y="5531"/>
                      <a:pt x="5247" y="5498"/>
                      <a:pt x="5213" y="5515"/>
                    </a:cubicBezTo>
                    <a:cubicBezTo>
                      <a:pt x="5247" y="5498"/>
                      <a:pt x="5247" y="5465"/>
                      <a:pt x="5230" y="5431"/>
                    </a:cubicBezTo>
                    <a:cubicBezTo>
                      <a:pt x="5230" y="5448"/>
                      <a:pt x="5213" y="5448"/>
                      <a:pt x="5196" y="5448"/>
                    </a:cubicBezTo>
                    <a:cubicBezTo>
                      <a:pt x="5196" y="5414"/>
                      <a:pt x="5213" y="5431"/>
                      <a:pt x="5213" y="5398"/>
                    </a:cubicBezTo>
                    <a:cubicBezTo>
                      <a:pt x="5163" y="5448"/>
                      <a:pt x="5213" y="5515"/>
                      <a:pt x="5180" y="5565"/>
                    </a:cubicBezTo>
                    <a:cubicBezTo>
                      <a:pt x="5196" y="5548"/>
                      <a:pt x="5247" y="5531"/>
                      <a:pt x="5247" y="5531"/>
                    </a:cubicBezTo>
                    <a:close/>
                    <a:moveTo>
                      <a:pt x="5330" y="4429"/>
                    </a:moveTo>
                    <a:lnTo>
                      <a:pt x="5330" y="4429"/>
                    </a:lnTo>
                    <a:lnTo>
                      <a:pt x="5330" y="4429"/>
                    </a:lnTo>
                    <a:cubicBezTo>
                      <a:pt x="5330" y="4429"/>
                      <a:pt x="5330" y="4429"/>
                      <a:pt x="5330" y="4429"/>
                    </a:cubicBezTo>
                    <a:close/>
                    <a:moveTo>
                      <a:pt x="5480" y="5632"/>
                    </a:moveTo>
                    <a:cubicBezTo>
                      <a:pt x="5464" y="5632"/>
                      <a:pt x="5497" y="5632"/>
                      <a:pt x="5497" y="5648"/>
                    </a:cubicBezTo>
                    <a:cubicBezTo>
                      <a:pt x="5464" y="5665"/>
                      <a:pt x="5480" y="5698"/>
                      <a:pt x="5464" y="5715"/>
                    </a:cubicBezTo>
                    <a:cubicBezTo>
                      <a:pt x="5414" y="5682"/>
                      <a:pt x="5363" y="5732"/>
                      <a:pt x="5313" y="5698"/>
                    </a:cubicBezTo>
                    <a:cubicBezTo>
                      <a:pt x="5380" y="5698"/>
                      <a:pt x="5414" y="5648"/>
                      <a:pt x="5430" y="5598"/>
                    </a:cubicBezTo>
                    <a:cubicBezTo>
                      <a:pt x="5447" y="5615"/>
                      <a:pt x="5480" y="5615"/>
                      <a:pt x="5480" y="5632"/>
                    </a:cubicBezTo>
                    <a:close/>
                    <a:moveTo>
                      <a:pt x="5363" y="5047"/>
                    </a:moveTo>
                    <a:cubicBezTo>
                      <a:pt x="5330" y="5030"/>
                      <a:pt x="5330" y="5064"/>
                      <a:pt x="5297" y="5064"/>
                    </a:cubicBezTo>
                    <a:cubicBezTo>
                      <a:pt x="5247" y="5013"/>
                      <a:pt x="5330" y="4980"/>
                      <a:pt x="5330" y="4913"/>
                    </a:cubicBezTo>
                    <a:cubicBezTo>
                      <a:pt x="5363" y="4913"/>
                      <a:pt x="5380" y="4930"/>
                      <a:pt x="5380" y="4947"/>
                    </a:cubicBezTo>
                    <a:cubicBezTo>
                      <a:pt x="5330" y="4947"/>
                      <a:pt x="5347" y="5013"/>
                      <a:pt x="5363" y="5047"/>
                    </a:cubicBezTo>
                    <a:close/>
                    <a:moveTo>
                      <a:pt x="5380" y="6083"/>
                    </a:moveTo>
                    <a:cubicBezTo>
                      <a:pt x="5397" y="6033"/>
                      <a:pt x="5447" y="6049"/>
                      <a:pt x="5430" y="5999"/>
                    </a:cubicBezTo>
                    <a:cubicBezTo>
                      <a:pt x="5480" y="5982"/>
                      <a:pt x="5531" y="6016"/>
                      <a:pt x="5514" y="6033"/>
                    </a:cubicBezTo>
                    <a:cubicBezTo>
                      <a:pt x="5531" y="6049"/>
                      <a:pt x="5447" y="6150"/>
                      <a:pt x="5380" y="6083"/>
                    </a:cubicBezTo>
                    <a:close/>
                    <a:moveTo>
                      <a:pt x="5280" y="4546"/>
                    </a:moveTo>
                    <a:cubicBezTo>
                      <a:pt x="5330" y="4529"/>
                      <a:pt x="5313" y="4462"/>
                      <a:pt x="5330" y="4429"/>
                    </a:cubicBezTo>
                    <a:cubicBezTo>
                      <a:pt x="5313" y="4429"/>
                      <a:pt x="5313" y="4429"/>
                      <a:pt x="5297" y="4429"/>
                    </a:cubicBezTo>
                    <a:cubicBezTo>
                      <a:pt x="5280" y="4462"/>
                      <a:pt x="5280" y="4479"/>
                      <a:pt x="5247" y="4529"/>
                    </a:cubicBezTo>
                    <a:cubicBezTo>
                      <a:pt x="5280" y="4495"/>
                      <a:pt x="5263" y="4529"/>
                      <a:pt x="5280" y="4546"/>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0"/>
              <p:cNvSpPr/>
              <p:nvPr/>
            </p:nvSpPr>
            <p:spPr>
              <a:xfrm>
                <a:off x="4710022" y="4073456"/>
                <a:ext cx="514759" cy="166381"/>
              </a:xfrm>
              <a:custGeom>
                <a:avLst/>
                <a:gdLst/>
                <a:ahLst/>
                <a:cxnLst/>
                <a:rect l="l" t="t" r="r" b="b"/>
                <a:pathLst>
                  <a:path w="5999" h="1939" extrusionOk="0">
                    <a:moveTo>
                      <a:pt x="84" y="518"/>
                    </a:moveTo>
                    <a:cubicBezTo>
                      <a:pt x="84" y="518"/>
                      <a:pt x="1136" y="0"/>
                      <a:pt x="2740" y="251"/>
                    </a:cubicBezTo>
                    <a:cubicBezTo>
                      <a:pt x="4345" y="502"/>
                      <a:pt x="5063" y="334"/>
                      <a:pt x="5531" y="1003"/>
                    </a:cubicBezTo>
                    <a:cubicBezTo>
                      <a:pt x="5999" y="1671"/>
                      <a:pt x="4194" y="1905"/>
                      <a:pt x="3175" y="1922"/>
                    </a:cubicBezTo>
                    <a:cubicBezTo>
                      <a:pt x="2657" y="1939"/>
                      <a:pt x="3008" y="1237"/>
                      <a:pt x="2339" y="869"/>
                    </a:cubicBezTo>
                    <a:cubicBezTo>
                      <a:pt x="1688" y="535"/>
                      <a:pt x="0" y="552"/>
                      <a:pt x="0" y="552"/>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0"/>
              <p:cNvSpPr/>
              <p:nvPr/>
            </p:nvSpPr>
            <p:spPr>
              <a:xfrm>
                <a:off x="7138700" y="4916420"/>
                <a:ext cx="481809" cy="157800"/>
              </a:xfrm>
              <a:custGeom>
                <a:avLst/>
                <a:gdLst/>
                <a:ahLst/>
                <a:cxnLst/>
                <a:rect l="l" t="t" r="r" b="b"/>
                <a:pathLst>
                  <a:path w="5615" h="1839" extrusionOk="0">
                    <a:moveTo>
                      <a:pt x="5615" y="1672"/>
                    </a:moveTo>
                    <a:cubicBezTo>
                      <a:pt x="5615" y="1505"/>
                      <a:pt x="3877" y="1555"/>
                      <a:pt x="3560" y="1555"/>
                    </a:cubicBezTo>
                    <a:lnTo>
                      <a:pt x="3025" y="1555"/>
                    </a:lnTo>
                    <a:cubicBezTo>
                      <a:pt x="2941" y="1555"/>
                      <a:pt x="2925" y="1538"/>
                      <a:pt x="2841" y="1538"/>
                    </a:cubicBezTo>
                    <a:cubicBezTo>
                      <a:pt x="2774" y="1538"/>
                      <a:pt x="2724" y="1538"/>
                      <a:pt x="2657" y="1538"/>
                    </a:cubicBezTo>
                    <a:lnTo>
                      <a:pt x="2390" y="1538"/>
                    </a:lnTo>
                    <a:cubicBezTo>
                      <a:pt x="2357" y="1521"/>
                      <a:pt x="2373" y="1521"/>
                      <a:pt x="2323" y="1521"/>
                    </a:cubicBezTo>
                    <a:cubicBezTo>
                      <a:pt x="2290" y="1521"/>
                      <a:pt x="2256" y="1521"/>
                      <a:pt x="2223" y="1521"/>
                    </a:cubicBezTo>
                    <a:cubicBezTo>
                      <a:pt x="2189" y="1521"/>
                      <a:pt x="2206" y="1505"/>
                      <a:pt x="2156" y="1505"/>
                    </a:cubicBezTo>
                    <a:cubicBezTo>
                      <a:pt x="2039" y="1505"/>
                      <a:pt x="1922" y="1505"/>
                      <a:pt x="1822" y="1471"/>
                    </a:cubicBezTo>
                    <a:lnTo>
                      <a:pt x="1488" y="1438"/>
                    </a:lnTo>
                    <a:cubicBezTo>
                      <a:pt x="1187" y="1388"/>
                      <a:pt x="903" y="1321"/>
                      <a:pt x="636" y="1187"/>
                    </a:cubicBezTo>
                    <a:cubicBezTo>
                      <a:pt x="535" y="1137"/>
                      <a:pt x="402" y="1070"/>
                      <a:pt x="468" y="953"/>
                    </a:cubicBezTo>
                    <a:cubicBezTo>
                      <a:pt x="485" y="937"/>
                      <a:pt x="485" y="937"/>
                      <a:pt x="485" y="920"/>
                    </a:cubicBezTo>
                    <a:cubicBezTo>
                      <a:pt x="686" y="669"/>
                      <a:pt x="1321" y="452"/>
                      <a:pt x="1638" y="369"/>
                    </a:cubicBezTo>
                    <a:cubicBezTo>
                      <a:pt x="1839" y="318"/>
                      <a:pt x="2139" y="218"/>
                      <a:pt x="2323" y="151"/>
                    </a:cubicBezTo>
                    <a:cubicBezTo>
                      <a:pt x="2390" y="118"/>
                      <a:pt x="2407" y="118"/>
                      <a:pt x="2440" y="84"/>
                    </a:cubicBezTo>
                    <a:cubicBezTo>
                      <a:pt x="2423" y="34"/>
                      <a:pt x="2390" y="1"/>
                      <a:pt x="2290" y="1"/>
                    </a:cubicBezTo>
                    <a:cubicBezTo>
                      <a:pt x="1989" y="1"/>
                      <a:pt x="1571" y="135"/>
                      <a:pt x="1287" y="201"/>
                    </a:cubicBezTo>
                    <a:cubicBezTo>
                      <a:pt x="1170" y="235"/>
                      <a:pt x="1037" y="285"/>
                      <a:pt x="920" y="335"/>
                    </a:cubicBezTo>
                    <a:cubicBezTo>
                      <a:pt x="786" y="402"/>
                      <a:pt x="669" y="452"/>
                      <a:pt x="552" y="519"/>
                    </a:cubicBezTo>
                    <a:cubicBezTo>
                      <a:pt x="519" y="536"/>
                      <a:pt x="485" y="552"/>
                      <a:pt x="452" y="569"/>
                    </a:cubicBezTo>
                    <a:cubicBezTo>
                      <a:pt x="218" y="770"/>
                      <a:pt x="1" y="1020"/>
                      <a:pt x="301" y="1321"/>
                    </a:cubicBezTo>
                    <a:cubicBezTo>
                      <a:pt x="351" y="1371"/>
                      <a:pt x="402" y="1404"/>
                      <a:pt x="468" y="1438"/>
                    </a:cubicBezTo>
                    <a:cubicBezTo>
                      <a:pt x="535" y="1471"/>
                      <a:pt x="602" y="1505"/>
                      <a:pt x="686" y="1538"/>
                    </a:cubicBezTo>
                    <a:cubicBezTo>
                      <a:pt x="819" y="1588"/>
                      <a:pt x="986" y="1638"/>
                      <a:pt x="1137" y="1672"/>
                    </a:cubicBezTo>
                    <a:cubicBezTo>
                      <a:pt x="1354" y="1739"/>
                      <a:pt x="1438" y="1739"/>
                      <a:pt x="1655" y="1772"/>
                    </a:cubicBezTo>
                    <a:cubicBezTo>
                      <a:pt x="1722" y="1772"/>
                      <a:pt x="1839" y="1789"/>
                      <a:pt x="1922" y="1805"/>
                    </a:cubicBezTo>
                    <a:lnTo>
                      <a:pt x="2774" y="1839"/>
                    </a:lnTo>
                    <a:cubicBezTo>
                      <a:pt x="2841" y="1839"/>
                      <a:pt x="2941" y="1839"/>
                      <a:pt x="3042" y="1839"/>
                    </a:cubicBezTo>
                    <a:lnTo>
                      <a:pt x="3342" y="1839"/>
                    </a:lnTo>
                    <a:cubicBezTo>
                      <a:pt x="3359" y="1839"/>
                      <a:pt x="3359" y="1839"/>
                      <a:pt x="3376" y="1839"/>
                    </a:cubicBezTo>
                    <a:cubicBezTo>
                      <a:pt x="3526" y="1805"/>
                      <a:pt x="3793" y="1839"/>
                      <a:pt x="3961" y="1839"/>
                    </a:cubicBezTo>
                    <a:cubicBezTo>
                      <a:pt x="4011" y="1839"/>
                      <a:pt x="4027" y="1822"/>
                      <a:pt x="4094" y="1822"/>
                    </a:cubicBezTo>
                    <a:cubicBezTo>
                      <a:pt x="4144" y="1822"/>
                      <a:pt x="5615" y="1822"/>
                      <a:pt x="5615" y="167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0"/>
              <p:cNvSpPr/>
              <p:nvPr/>
            </p:nvSpPr>
            <p:spPr>
              <a:xfrm>
                <a:off x="7393890" y="4905007"/>
                <a:ext cx="157800" cy="25828"/>
              </a:xfrm>
              <a:custGeom>
                <a:avLst/>
                <a:gdLst/>
                <a:ahLst/>
                <a:cxnLst/>
                <a:rect l="l" t="t" r="r" b="b"/>
                <a:pathLst>
                  <a:path w="1839" h="301" extrusionOk="0">
                    <a:moveTo>
                      <a:pt x="1" y="151"/>
                    </a:moveTo>
                    <a:cubicBezTo>
                      <a:pt x="1" y="251"/>
                      <a:pt x="218" y="217"/>
                      <a:pt x="335" y="217"/>
                    </a:cubicBezTo>
                    <a:cubicBezTo>
                      <a:pt x="469" y="217"/>
                      <a:pt x="586" y="234"/>
                      <a:pt x="736" y="234"/>
                    </a:cubicBezTo>
                    <a:cubicBezTo>
                      <a:pt x="786" y="234"/>
                      <a:pt x="769" y="251"/>
                      <a:pt x="819" y="251"/>
                    </a:cubicBezTo>
                    <a:cubicBezTo>
                      <a:pt x="1070" y="251"/>
                      <a:pt x="1254" y="284"/>
                      <a:pt x="1504" y="284"/>
                    </a:cubicBezTo>
                    <a:cubicBezTo>
                      <a:pt x="1655" y="284"/>
                      <a:pt x="1839" y="301"/>
                      <a:pt x="1839" y="184"/>
                    </a:cubicBezTo>
                    <a:cubicBezTo>
                      <a:pt x="1839" y="117"/>
                      <a:pt x="1688" y="101"/>
                      <a:pt x="1605" y="84"/>
                    </a:cubicBezTo>
                    <a:cubicBezTo>
                      <a:pt x="1271" y="34"/>
                      <a:pt x="870" y="0"/>
                      <a:pt x="519" y="0"/>
                    </a:cubicBezTo>
                    <a:cubicBezTo>
                      <a:pt x="368" y="0"/>
                      <a:pt x="1" y="34"/>
                      <a:pt x="1" y="1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0"/>
              <p:cNvSpPr/>
              <p:nvPr/>
            </p:nvSpPr>
            <p:spPr>
              <a:xfrm>
                <a:off x="7097170" y="4945165"/>
                <a:ext cx="64527" cy="133345"/>
              </a:xfrm>
              <a:custGeom>
                <a:avLst/>
                <a:gdLst/>
                <a:ahLst/>
                <a:cxnLst/>
                <a:rect l="l" t="t" r="r" b="b"/>
                <a:pathLst>
                  <a:path w="752" h="1554" extrusionOk="0">
                    <a:moveTo>
                      <a:pt x="0" y="635"/>
                    </a:moveTo>
                    <a:cubicBezTo>
                      <a:pt x="0" y="1220"/>
                      <a:pt x="752" y="1554"/>
                      <a:pt x="752" y="1337"/>
                    </a:cubicBezTo>
                    <a:cubicBezTo>
                      <a:pt x="752" y="1287"/>
                      <a:pt x="668" y="1253"/>
                      <a:pt x="602" y="1203"/>
                    </a:cubicBezTo>
                    <a:cubicBezTo>
                      <a:pt x="535" y="1153"/>
                      <a:pt x="501" y="1103"/>
                      <a:pt x="434" y="1053"/>
                    </a:cubicBezTo>
                    <a:cubicBezTo>
                      <a:pt x="217" y="836"/>
                      <a:pt x="167" y="568"/>
                      <a:pt x="351" y="301"/>
                    </a:cubicBezTo>
                    <a:cubicBezTo>
                      <a:pt x="368" y="251"/>
                      <a:pt x="401" y="251"/>
                      <a:pt x="434" y="201"/>
                    </a:cubicBezTo>
                    <a:cubicBezTo>
                      <a:pt x="451" y="167"/>
                      <a:pt x="501" y="134"/>
                      <a:pt x="501" y="84"/>
                    </a:cubicBezTo>
                    <a:cubicBezTo>
                      <a:pt x="501" y="0"/>
                      <a:pt x="267" y="34"/>
                      <a:pt x="134" y="234"/>
                    </a:cubicBezTo>
                    <a:cubicBezTo>
                      <a:pt x="67" y="334"/>
                      <a:pt x="0" y="468"/>
                      <a:pt x="0" y="6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0"/>
              <p:cNvSpPr/>
              <p:nvPr/>
            </p:nvSpPr>
            <p:spPr>
              <a:xfrm>
                <a:off x="7600342" y="4925086"/>
                <a:ext cx="97563" cy="40244"/>
              </a:xfrm>
              <a:custGeom>
                <a:avLst/>
                <a:gdLst/>
                <a:ahLst/>
                <a:cxnLst/>
                <a:rect l="l" t="t" r="r" b="b"/>
                <a:pathLst>
                  <a:path w="1137" h="469" extrusionOk="0">
                    <a:moveTo>
                      <a:pt x="1037" y="468"/>
                    </a:moveTo>
                    <a:cubicBezTo>
                      <a:pt x="1070" y="468"/>
                      <a:pt x="1104" y="435"/>
                      <a:pt x="1137" y="418"/>
                    </a:cubicBezTo>
                    <a:cubicBezTo>
                      <a:pt x="1120" y="368"/>
                      <a:pt x="1104" y="334"/>
                      <a:pt x="1070" y="301"/>
                    </a:cubicBezTo>
                    <a:cubicBezTo>
                      <a:pt x="953" y="217"/>
                      <a:pt x="819" y="184"/>
                      <a:pt x="686" y="134"/>
                    </a:cubicBezTo>
                    <a:cubicBezTo>
                      <a:pt x="586" y="117"/>
                      <a:pt x="151" y="0"/>
                      <a:pt x="68" y="50"/>
                    </a:cubicBezTo>
                    <a:cubicBezTo>
                      <a:pt x="34" y="67"/>
                      <a:pt x="1" y="134"/>
                      <a:pt x="17" y="167"/>
                    </a:cubicBezTo>
                    <a:cubicBezTo>
                      <a:pt x="51" y="251"/>
                      <a:pt x="619" y="368"/>
                      <a:pt x="719" y="401"/>
                    </a:cubicBezTo>
                    <a:cubicBezTo>
                      <a:pt x="803" y="418"/>
                      <a:pt x="953" y="468"/>
                      <a:pt x="1037" y="4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0"/>
              <p:cNvSpPr/>
              <p:nvPr/>
            </p:nvSpPr>
            <p:spPr>
              <a:xfrm>
                <a:off x="7689237" y="5001025"/>
                <a:ext cx="34495" cy="73194"/>
              </a:xfrm>
              <a:custGeom>
                <a:avLst/>
                <a:gdLst/>
                <a:ahLst/>
                <a:cxnLst/>
                <a:rect l="l" t="t" r="r" b="b"/>
                <a:pathLst>
                  <a:path w="402" h="853" extrusionOk="0">
                    <a:moveTo>
                      <a:pt x="1" y="586"/>
                    </a:moveTo>
                    <a:cubicBezTo>
                      <a:pt x="1" y="853"/>
                      <a:pt x="402" y="586"/>
                      <a:pt x="368" y="235"/>
                    </a:cubicBezTo>
                    <a:cubicBezTo>
                      <a:pt x="352" y="1"/>
                      <a:pt x="201" y="17"/>
                      <a:pt x="168" y="168"/>
                    </a:cubicBezTo>
                    <a:cubicBezTo>
                      <a:pt x="134" y="285"/>
                      <a:pt x="134" y="335"/>
                      <a:pt x="68" y="452"/>
                    </a:cubicBezTo>
                    <a:cubicBezTo>
                      <a:pt x="51" y="469"/>
                      <a:pt x="51" y="485"/>
                      <a:pt x="34" y="502"/>
                    </a:cubicBezTo>
                    <a:cubicBezTo>
                      <a:pt x="17" y="535"/>
                      <a:pt x="1" y="535"/>
                      <a:pt x="1" y="586"/>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0"/>
              <p:cNvSpPr/>
              <p:nvPr/>
            </p:nvSpPr>
            <p:spPr>
              <a:xfrm>
                <a:off x="7564560" y="4912129"/>
                <a:ext cx="21538" cy="38785"/>
              </a:xfrm>
              <a:custGeom>
                <a:avLst/>
                <a:gdLst/>
                <a:ahLst/>
                <a:cxnLst/>
                <a:rect l="l" t="t" r="r" b="b"/>
                <a:pathLst>
                  <a:path w="251" h="452" extrusionOk="0">
                    <a:moveTo>
                      <a:pt x="0" y="235"/>
                    </a:moveTo>
                    <a:cubicBezTo>
                      <a:pt x="0" y="302"/>
                      <a:pt x="251" y="452"/>
                      <a:pt x="251" y="168"/>
                    </a:cubicBezTo>
                    <a:cubicBezTo>
                      <a:pt x="251" y="84"/>
                      <a:pt x="0" y="1"/>
                      <a:pt x="0" y="2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0"/>
              <p:cNvSpPr/>
              <p:nvPr/>
            </p:nvSpPr>
            <p:spPr>
              <a:xfrm>
                <a:off x="7094252" y="5049763"/>
                <a:ext cx="457440" cy="104771"/>
              </a:xfrm>
              <a:custGeom>
                <a:avLst/>
                <a:gdLst/>
                <a:ahLst/>
                <a:cxnLst/>
                <a:rect l="l" t="t" r="r" b="b"/>
                <a:pathLst>
                  <a:path w="5331" h="1221" extrusionOk="0">
                    <a:moveTo>
                      <a:pt x="134" y="1"/>
                    </a:moveTo>
                    <a:cubicBezTo>
                      <a:pt x="168" y="34"/>
                      <a:pt x="218" y="101"/>
                      <a:pt x="285" y="151"/>
                    </a:cubicBezTo>
                    <a:cubicBezTo>
                      <a:pt x="268" y="151"/>
                      <a:pt x="235" y="134"/>
                      <a:pt x="268" y="151"/>
                    </a:cubicBezTo>
                    <a:cubicBezTo>
                      <a:pt x="235" y="185"/>
                      <a:pt x="134" y="268"/>
                      <a:pt x="101" y="235"/>
                    </a:cubicBezTo>
                    <a:cubicBezTo>
                      <a:pt x="84" y="235"/>
                      <a:pt x="84" y="251"/>
                      <a:pt x="84" y="268"/>
                    </a:cubicBezTo>
                    <a:cubicBezTo>
                      <a:pt x="84" y="268"/>
                      <a:pt x="84" y="268"/>
                      <a:pt x="84" y="251"/>
                    </a:cubicBezTo>
                    <a:cubicBezTo>
                      <a:pt x="67" y="251"/>
                      <a:pt x="67" y="251"/>
                      <a:pt x="67" y="235"/>
                    </a:cubicBezTo>
                    <a:cubicBezTo>
                      <a:pt x="51" y="201"/>
                      <a:pt x="34" y="151"/>
                      <a:pt x="84" y="151"/>
                    </a:cubicBezTo>
                    <a:cubicBezTo>
                      <a:pt x="67" y="134"/>
                      <a:pt x="67" y="151"/>
                      <a:pt x="51" y="151"/>
                    </a:cubicBezTo>
                    <a:cubicBezTo>
                      <a:pt x="67" y="118"/>
                      <a:pt x="84" y="84"/>
                      <a:pt x="134" y="101"/>
                    </a:cubicBezTo>
                    <a:cubicBezTo>
                      <a:pt x="134" y="68"/>
                      <a:pt x="151" y="18"/>
                      <a:pt x="134" y="1"/>
                    </a:cubicBezTo>
                    <a:cubicBezTo>
                      <a:pt x="134" y="1"/>
                      <a:pt x="134" y="1"/>
                      <a:pt x="134" y="1"/>
                    </a:cubicBezTo>
                    <a:close/>
                    <a:moveTo>
                      <a:pt x="502" y="302"/>
                    </a:moveTo>
                    <a:cubicBezTo>
                      <a:pt x="485" y="335"/>
                      <a:pt x="502" y="368"/>
                      <a:pt x="519" y="419"/>
                    </a:cubicBezTo>
                    <a:cubicBezTo>
                      <a:pt x="468" y="402"/>
                      <a:pt x="485" y="452"/>
                      <a:pt x="468" y="452"/>
                    </a:cubicBezTo>
                    <a:cubicBezTo>
                      <a:pt x="452" y="419"/>
                      <a:pt x="368" y="402"/>
                      <a:pt x="335" y="435"/>
                    </a:cubicBezTo>
                    <a:cubicBezTo>
                      <a:pt x="318" y="368"/>
                      <a:pt x="268" y="435"/>
                      <a:pt x="251" y="402"/>
                    </a:cubicBezTo>
                    <a:cubicBezTo>
                      <a:pt x="251" y="368"/>
                      <a:pt x="285" y="385"/>
                      <a:pt x="285" y="368"/>
                    </a:cubicBezTo>
                    <a:cubicBezTo>
                      <a:pt x="268" y="368"/>
                      <a:pt x="251" y="352"/>
                      <a:pt x="251" y="335"/>
                    </a:cubicBezTo>
                    <a:cubicBezTo>
                      <a:pt x="268" y="318"/>
                      <a:pt x="285" y="335"/>
                      <a:pt x="285" y="352"/>
                    </a:cubicBezTo>
                    <a:cubicBezTo>
                      <a:pt x="301" y="285"/>
                      <a:pt x="235" y="318"/>
                      <a:pt x="285" y="302"/>
                    </a:cubicBezTo>
                    <a:cubicBezTo>
                      <a:pt x="251" y="268"/>
                      <a:pt x="201" y="268"/>
                      <a:pt x="184" y="302"/>
                    </a:cubicBezTo>
                    <a:cubicBezTo>
                      <a:pt x="218" y="318"/>
                      <a:pt x="218" y="285"/>
                      <a:pt x="235" y="302"/>
                    </a:cubicBezTo>
                    <a:cubicBezTo>
                      <a:pt x="201" y="318"/>
                      <a:pt x="201" y="352"/>
                      <a:pt x="151" y="335"/>
                    </a:cubicBezTo>
                    <a:cubicBezTo>
                      <a:pt x="151" y="352"/>
                      <a:pt x="151" y="352"/>
                      <a:pt x="151" y="352"/>
                    </a:cubicBezTo>
                    <a:cubicBezTo>
                      <a:pt x="201" y="419"/>
                      <a:pt x="251" y="469"/>
                      <a:pt x="318" y="535"/>
                    </a:cubicBezTo>
                    <a:cubicBezTo>
                      <a:pt x="318" y="502"/>
                      <a:pt x="318" y="469"/>
                      <a:pt x="318" y="452"/>
                    </a:cubicBezTo>
                    <a:cubicBezTo>
                      <a:pt x="368" y="452"/>
                      <a:pt x="402" y="535"/>
                      <a:pt x="435" y="469"/>
                    </a:cubicBezTo>
                    <a:cubicBezTo>
                      <a:pt x="418" y="552"/>
                      <a:pt x="519" y="552"/>
                      <a:pt x="485" y="652"/>
                    </a:cubicBezTo>
                    <a:lnTo>
                      <a:pt x="485" y="652"/>
                    </a:lnTo>
                    <a:cubicBezTo>
                      <a:pt x="519" y="669"/>
                      <a:pt x="552" y="686"/>
                      <a:pt x="585" y="719"/>
                    </a:cubicBezTo>
                    <a:cubicBezTo>
                      <a:pt x="585" y="703"/>
                      <a:pt x="585" y="703"/>
                      <a:pt x="585" y="703"/>
                    </a:cubicBezTo>
                    <a:cubicBezTo>
                      <a:pt x="602" y="669"/>
                      <a:pt x="619" y="719"/>
                      <a:pt x="636" y="686"/>
                    </a:cubicBezTo>
                    <a:cubicBezTo>
                      <a:pt x="619" y="669"/>
                      <a:pt x="619" y="669"/>
                      <a:pt x="602" y="652"/>
                    </a:cubicBezTo>
                    <a:cubicBezTo>
                      <a:pt x="652" y="652"/>
                      <a:pt x="636" y="586"/>
                      <a:pt x="619" y="569"/>
                    </a:cubicBezTo>
                    <a:cubicBezTo>
                      <a:pt x="652" y="552"/>
                      <a:pt x="669" y="519"/>
                      <a:pt x="686" y="502"/>
                    </a:cubicBezTo>
                    <a:cubicBezTo>
                      <a:pt x="636" y="519"/>
                      <a:pt x="652" y="552"/>
                      <a:pt x="602" y="535"/>
                    </a:cubicBezTo>
                    <a:lnTo>
                      <a:pt x="602" y="569"/>
                    </a:lnTo>
                    <a:cubicBezTo>
                      <a:pt x="585" y="569"/>
                      <a:pt x="502" y="552"/>
                      <a:pt x="519" y="519"/>
                    </a:cubicBezTo>
                    <a:cubicBezTo>
                      <a:pt x="519" y="552"/>
                      <a:pt x="552" y="502"/>
                      <a:pt x="535" y="469"/>
                    </a:cubicBezTo>
                    <a:cubicBezTo>
                      <a:pt x="602" y="452"/>
                      <a:pt x="602" y="485"/>
                      <a:pt x="652" y="502"/>
                    </a:cubicBezTo>
                    <a:cubicBezTo>
                      <a:pt x="652" y="469"/>
                      <a:pt x="669" y="452"/>
                      <a:pt x="702" y="469"/>
                    </a:cubicBezTo>
                    <a:cubicBezTo>
                      <a:pt x="719" y="435"/>
                      <a:pt x="702" y="419"/>
                      <a:pt x="702" y="385"/>
                    </a:cubicBezTo>
                    <a:cubicBezTo>
                      <a:pt x="669" y="368"/>
                      <a:pt x="619" y="368"/>
                      <a:pt x="585" y="352"/>
                    </a:cubicBezTo>
                    <a:cubicBezTo>
                      <a:pt x="585" y="368"/>
                      <a:pt x="585" y="368"/>
                      <a:pt x="585" y="385"/>
                    </a:cubicBezTo>
                    <a:cubicBezTo>
                      <a:pt x="585" y="385"/>
                      <a:pt x="602" y="385"/>
                      <a:pt x="602" y="402"/>
                    </a:cubicBezTo>
                    <a:cubicBezTo>
                      <a:pt x="569" y="385"/>
                      <a:pt x="552" y="385"/>
                      <a:pt x="519" y="385"/>
                    </a:cubicBezTo>
                    <a:cubicBezTo>
                      <a:pt x="519" y="352"/>
                      <a:pt x="535" y="335"/>
                      <a:pt x="535" y="318"/>
                    </a:cubicBezTo>
                    <a:cubicBezTo>
                      <a:pt x="519" y="318"/>
                      <a:pt x="519" y="318"/>
                      <a:pt x="502" y="302"/>
                    </a:cubicBezTo>
                    <a:close/>
                    <a:moveTo>
                      <a:pt x="853" y="402"/>
                    </a:moveTo>
                    <a:cubicBezTo>
                      <a:pt x="903" y="385"/>
                      <a:pt x="936" y="385"/>
                      <a:pt x="970" y="385"/>
                    </a:cubicBezTo>
                    <a:cubicBezTo>
                      <a:pt x="970" y="402"/>
                      <a:pt x="970" y="402"/>
                      <a:pt x="953" y="419"/>
                    </a:cubicBezTo>
                    <a:cubicBezTo>
                      <a:pt x="920" y="385"/>
                      <a:pt x="920" y="419"/>
                      <a:pt x="886" y="435"/>
                    </a:cubicBezTo>
                    <a:cubicBezTo>
                      <a:pt x="886" y="435"/>
                      <a:pt x="869" y="435"/>
                      <a:pt x="869" y="435"/>
                    </a:cubicBezTo>
                    <a:cubicBezTo>
                      <a:pt x="869" y="419"/>
                      <a:pt x="886" y="419"/>
                      <a:pt x="886" y="402"/>
                    </a:cubicBezTo>
                    <a:cubicBezTo>
                      <a:pt x="869" y="402"/>
                      <a:pt x="869" y="402"/>
                      <a:pt x="853" y="402"/>
                    </a:cubicBezTo>
                    <a:close/>
                    <a:moveTo>
                      <a:pt x="936" y="151"/>
                    </a:moveTo>
                    <a:cubicBezTo>
                      <a:pt x="936" y="151"/>
                      <a:pt x="936" y="151"/>
                      <a:pt x="936" y="134"/>
                    </a:cubicBezTo>
                    <a:cubicBezTo>
                      <a:pt x="936" y="118"/>
                      <a:pt x="970" y="118"/>
                      <a:pt x="1020" y="118"/>
                    </a:cubicBezTo>
                    <a:cubicBezTo>
                      <a:pt x="1020" y="118"/>
                      <a:pt x="1020" y="118"/>
                      <a:pt x="1020" y="134"/>
                    </a:cubicBezTo>
                    <a:cubicBezTo>
                      <a:pt x="1020" y="118"/>
                      <a:pt x="1020" y="118"/>
                      <a:pt x="1037" y="118"/>
                    </a:cubicBezTo>
                    <a:cubicBezTo>
                      <a:pt x="1053" y="118"/>
                      <a:pt x="1087" y="134"/>
                      <a:pt x="1120" y="134"/>
                    </a:cubicBezTo>
                    <a:cubicBezTo>
                      <a:pt x="1137" y="168"/>
                      <a:pt x="1154" y="185"/>
                      <a:pt x="1137" y="218"/>
                    </a:cubicBezTo>
                    <a:cubicBezTo>
                      <a:pt x="1103" y="218"/>
                      <a:pt x="1120" y="201"/>
                      <a:pt x="1087" y="201"/>
                    </a:cubicBezTo>
                    <a:cubicBezTo>
                      <a:pt x="1087" y="235"/>
                      <a:pt x="1070" y="235"/>
                      <a:pt x="1053" y="251"/>
                    </a:cubicBezTo>
                    <a:cubicBezTo>
                      <a:pt x="1037" y="235"/>
                      <a:pt x="1070" y="218"/>
                      <a:pt x="1053" y="201"/>
                    </a:cubicBezTo>
                    <a:cubicBezTo>
                      <a:pt x="1037" y="235"/>
                      <a:pt x="986" y="185"/>
                      <a:pt x="970" y="201"/>
                    </a:cubicBezTo>
                    <a:cubicBezTo>
                      <a:pt x="953" y="185"/>
                      <a:pt x="953" y="168"/>
                      <a:pt x="936" y="151"/>
                    </a:cubicBezTo>
                    <a:cubicBezTo>
                      <a:pt x="936" y="151"/>
                      <a:pt x="936" y="151"/>
                      <a:pt x="936" y="151"/>
                    </a:cubicBezTo>
                    <a:close/>
                    <a:moveTo>
                      <a:pt x="1237" y="168"/>
                    </a:moveTo>
                    <a:cubicBezTo>
                      <a:pt x="1270" y="168"/>
                      <a:pt x="1321" y="185"/>
                      <a:pt x="1354" y="185"/>
                    </a:cubicBezTo>
                    <a:cubicBezTo>
                      <a:pt x="1337" y="201"/>
                      <a:pt x="1304" y="218"/>
                      <a:pt x="1337" y="285"/>
                    </a:cubicBezTo>
                    <a:cubicBezTo>
                      <a:pt x="1321" y="302"/>
                      <a:pt x="1304" y="318"/>
                      <a:pt x="1270" y="318"/>
                    </a:cubicBezTo>
                    <a:cubicBezTo>
                      <a:pt x="1254" y="285"/>
                      <a:pt x="1287" y="251"/>
                      <a:pt x="1287" y="251"/>
                    </a:cubicBezTo>
                    <a:cubicBezTo>
                      <a:pt x="1287" y="235"/>
                      <a:pt x="1287" y="201"/>
                      <a:pt x="1254" y="201"/>
                    </a:cubicBezTo>
                    <a:cubicBezTo>
                      <a:pt x="1254" y="235"/>
                      <a:pt x="1237" y="235"/>
                      <a:pt x="1220" y="251"/>
                    </a:cubicBezTo>
                    <a:cubicBezTo>
                      <a:pt x="1220" y="218"/>
                      <a:pt x="1220" y="201"/>
                      <a:pt x="1204" y="201"/>
                    </a:cubicBezTo>
                    <a:cubicBezTo>
                      <a:pt x="1204" y="201"/>
                      <a:pt x="1204" y="201"/>
                      <a:pt x="1187" y="201"/>
                    </a:cubicBezTo>
                    <a:cubicBezTo>
                      <a:pt x="1204" y="185"/>
                      <a:pt x="1220" y="168"/>
                      <a:pt x="1237" y="168"/>
                    </a:cubicBezTo>
                    <a:close/>
                    <a:moveTo>
                      <a:pt x="1605" y="251"/>
                    </a:moveTo>
                    <a:cubicBezTo>
                      <a:pt x="1621" y="251"/>
                      <a:pt x="1638" y="268"/>
                      <a:pt x="1671" y="268"/>
                    </a:cubicBezTo>
                    <a:cubicBezTo>
                      <a:pt x="1671" y="302"/>
                      <a:pt x="1671" y="318"/>
                      <a:pt x="1638" y="335"/>
                    </a:cubicBezTo>
                    <a:cubicBezTo>
                      <a:pt x="1638" y="285"/>
                      <a:pt x="1621" y="268"/>
                      <a:pt x="1605" y="251"/>
                    </a:cubicBezTo>
                    <a:close/>
                    <a:moveTo>
                      <a:pt x="1972" y="335"/>
                    </a:moveTo>
                    <a:lnTo>
                      <a:pt x="2006" y="352"/>
                    </a:lnTo>
                    <a:cubicBezTo>
                      <a:pt x="1989" y="352"/>
                      <a:pt x="1989" y="352"/>
                      <a:pt x="1972" y="335"/>
                    </a:cubicBezTo>
                    <a:close/>
                    <a:moveTo>
                      <a:pt x="2206" y="385"/>
                    </a:moveTo>
                    <a:cubicBezTo>
                      <a:pt x="2240" y="402"/>
                      <a:pt x="2290" y="402"/>
                      <a:pt x="2340" y="419"/>
                    </a:cubicBezTo>
                    <a:cubicBezTo>
                      <a:pt x="2340" y="419"/>
                      <a:pt x="2340" y="419"/>
                      <a:pt x="2340" y="419"/>
                    </a:cubicBezTo>
                    <a:cubicBezTo>
                      <a:pt x="2340" y="419"/>
                      <a:pt x="2323" y="419"/>
                      <a:pt x="2323" y="435"/>
                    </a:cubicBezTo>
                    <a:cubicBezTo>
                      <a:pt x="2357" y="469"/>
                      <a:pt x="2373" y="535"/>
                      <a:pt x="2340" y="569"/>
                    </a:cubicBezTo>
                    <a:cubicBezTo>
                      <a:pt x="2323" y="535"/>
                      <a:pt x="2290" y="552"/>
                      <a:pt x="2256" y="569"/>
                    </a:cubicBezTo>
                    <a:cubicBezTo>
                      <a:pt x="2240" y="502"/>
                      <a:pt x="2256" y="452"/>
                      <a:pt x="2206" y="435"/>
                    </a:cubicBezTo>
                    <a:cubicBezTo>
                      <a:pt x="2206" y="419"/>
                      <a:pt x="2206" y="402"/>
                      <a:pt x="2206" y="385"/>
                    </a:cubicBezTo>
                    <a:close/>
                    <a:moveTo>
                      <a:pt x="2858" y="469"/>
                    </a:moveTo>
                    <a:cubicBezTo>
                      <a:pt x="2891" y="469"/>
                      <a:pt x="2925" y="469"/>
                      <a:pt x="2941" y="469"/>
                    </a:cubicBezTo>
                    <a:cubicBezTo>
                      <a:pt x="2925" y="485"/>
                      <a:pt x="2891" y="485"/>
                      <a:pt x="2858" y="469"/>
                    </a:cubicBezTo>
                    <a:close/>
                    <a:moveTo>
                      <a:pt x="4011" y="502"/>
                    </a:moveTo>
                    <a:lnTo>
                      <a:pt x="4078" y="502"/>
                    </a:lnTo>
                    <a:cubicBezTo>
                      <a:pt x="4078" y="519"/>
                      <a:pt x="4094" y="519"/>
                      <a:pt x="4094" y="519"/>
                    </a:cubicBezTo>
                    <a:cubicBezTo>
                      <a:pt x="4094" y="569"/>
                      <a:pt x="4061" y="636"/>
                      <a:pt x="4027" y="636"/>
                    </a:cubicBezTo>
                    <a:cubicBezTo>
                      <a:pt x="4044" y="619"/>
                      <a:pt x="4027" y="619"/>
                      <a:pt x="4044" y="602"/>
                    </a:cubicBezTo>
                    <a:cubicBezTo>
                      <a:pt x="4011" y="569"/>
                      <a:pt x="4011" y="552"/>
                      <a:pt x="4011" y="502"/>
                    </a:cubicBezTo>
                    <a:close/>
                    <a:moveTo>
                      <a:pt x="5080" y="870"/>
                    </a:moveTo>
                    <a:cubicBezTo>
                      <a:pt x="5047" y="886"/>
                      <a:pt x="5013" y="886"/>
                      <a:pt x="4980" y="903"/>
                    </a:cubicBezTo>
                    <a:cubicBezTo>
                      <a:pt x="4980" y="870"/>
                      <a:pt x="4963" y="836"/>
                      <a:pt x="4946" y="803"/>
                    </a:cubicBezTo>
                    <a:cubicBezTo>
                      <a:pt x="4996" y="786"/>
                      <a:pt x="5013" y="836"/>
                      <a:pt x="5063" y="820"/>
                    </a:cubicBezTo>
                    <a:cubicBezTo>
                      <a:pt x="5063" y="836"/>
                      <a:pt x="5063" y="853"/>
                      <a:pt x="5080" y="870"/>
                    </a:cubicBezTo>
                    <a:close/>
                    <a:moveTo>
                      <a:pt x="4662" y="1003"/>
                    </a:moveTo>
                    <a:cubicBezTo>
                      <a:pt x="4646" y="1020"/>
                      <a:pt x="4612" y="1020"/>
                      <a:pt x="4595" y="1020"/>
                    </a:cubicBezTo>
                    <a:cubicBezTo>
                      <a:pt x="4595" y="1003"/>
                      <a:pt x="4612" y="970"/>
                      <a:pt x="4612" y="953"/>
                    </a:cubicBezTo>
                    <a:cubicBezTo>
                      <a:pt x="4612" y="970"/>
                      <a:pt x="4629" y="953"/>
                      <a:pt x="4629" y="953"/>
                    </a:cubicBezTo>
                    <a:cubicBezTo>
                      <a:pt x="4646" y="970"/>
                      <a:pt x="4646" y="987"/>
                      <a:pt x="4662" y="1003"/>
                    </a:cubicBezTo>
                    <a:close/>
                    <a:moveTo>
                      <a:pt x="4078" y="1137"/>
                    </a:moveTo>
                    <a:cubicBezTo>
                      <a:pt x="4061" y="1137"/>
                      <a:pt x="4044" y="1137"/>
                      <a:pt x="4044" y="1137"/>
                    </a:cubicBezTo>
                    <a:cubicBezTo>
                      <a:pt x="4044" y="1137"/>
                      <a:pt x="4044" y="1137"/>
                      <a:pt x="4044" y="1137"/>
                    </a:cubicBezTo>
                    <a:cubicBezTo>
                      <a:pt x="4061" y="1120"/>
                      <a:pt x="4044" y="1137"/>
                      <a:pt x="4078" y="1137"/>
                    </a:cubicBezTo>
                    <a:lnTo>
                      <a:pt x="4078" y="1137"/>
                    </a:lnTo>
                    <a:close/>
                    <a:moveTo>
                      <a:pt x="3961" y="1154"/>
                    </a:moveTo>
                    <a:cubicBezTo>
                      <a:pt x="3961" y="1137"/>
                      <a:pt x="3961" y="1120"/>
                      <a:pt x="3977" y="1104"/>
                    </a:cubicBezTo>
                    <a:cubicBezTo>
                      <a:pt x="3944" y="1087"/>
                      <a:pt x="3994" y="1053"/>
                      <a:pt x="3944" y="1053"/>
                    </a:cubicBezTo>
                    <a:cubicBezTo>
                      <a:pt x="4044" y="970"/>
                      <a:pt x="4061" y="803"/>
                      <a:pt x="4161" y="769"/>
                    </a:cubicBezTo>
                    <a:cubicBezTo>
                      <a:pt x="4161" y="719"/>
                      <a:pt x="4111" y="703"/>
                      <a:pt x="4078" y="686"/>
                    </a:cubicBezTo>
                    <a:cubicBezTo>
                      <a:pt x="4061" y="719"/>
                      <a:pt x="4078" y="719"/>
                      <a:pt x="4044" y="703"/>
                    </a:cubicBezTo>
                    <a:cubicBezTo>
                      <a:pt x="4044" y="703"/>
                      <a:pt x="4027" y="703"/>
                      <a:pt x="4011" y="703"/>
                    </a:cubicBezTo>
                    <a:cubicBezTo>
                      <a:pt x="4027" y="736"/>
                      <a:pt x="4027" y="769"/>
                      <a:pt x="4044" y="786"/>
                    </a:cubicBezTo>
                    <a:cubicBezTo>
                      <a:pt x="4011" y="786"/>
                      <a:pt x="4011" y="769"/>
                      <a:pt x="3994" y="769"/>
                    </a:cubicBezTo>
                    <a:cubicBezTo>
                      <a:pt x="3994" y="836"/>
                      <a:pt x="3961" y="853"/>
                      <a:pt x="3927" y="853"/>
                    </a:cubicBezTo>
                    <a:cubicBezTo>
                      <a:pt x="3944" y="870"/>
                      <a:pt x="3910" y="920"/>
                      <a:pt x="3894" y="936"/>
                    </a:cubicBezTo>
                    <a:cubicBezTo>
                      <a:pt x="3944" y="1020"/>
                      <a:pt x="3844" y="1087"/>
                      <a:pt x="3810" y="1170"/>
                    </a:cubicBezTo>
                    <a:cubicBezTo>
                      <a:pt x="3860" y="1170"/>
                      <a:pt x="3894" y="1154"/>
                      <a:pt x="3927" y="1154"/>
                    </a:cubicBezTo>
                    <a:cubicBezTo>
                      <a:pt x="3944" y="1154"/>
                      <a:pt x="3944" y="1154"/>
                      <a:pt x="3944" y="1154"/>
                    </a:cubicBezTo>
                    <a:close/>
                    <a:moveTo>
                      <a:pt x="3075" y="1221"/>
                    </a:moveTo>
                    <a:cubicBezTo>
                      <a:pt x="3042" y="1221"/>
                      <a:pt x="2991" y="1221"/>
                      <a:pt x="2958" y="1221"/>
                    </a:cubicBezTo>
                    <a:cubicBezTo>
                      <a:pt x="2958" y="1187"/>
                      <a:pt x="2958" y="1170"/>
                      <a:pt x="2958" y="1137"/>
                    </a:cubicBezTo>
                    <a:cubicBezTo>
                      <a:pt x="2991" y="1137"/>
                      <a:pt x="2991" y="1120"/>
                      <a:pt x="3008" y="1120"/>
                    </a:cubicBezTo>
                    <a:cubicBezTo>
                      <a:pt x="3025" y="1154"/>
                      <a:pt x="3042" y="1187"/>
                      <a:pt x="3075" y="1221"/>
                    </a:cubicBezTo>
                    <a:close/>
                    <a:moveTo>
                      <a:pt x="2490" y="1204"/>
                    </a:moveTo>
                    <a:lnTo>
                      <a:pt x="2474" y="1204"/>
                    </a:lnTo>
                    <a:cubicBezTo>
                      <a:pt x="2490" y="1204"/>
                      <a:pt x="2490" y="1204"/>
                      <a:pt x="2490" y="1204"/>
                    </a:cubicBezTo>
                    <a:close/>
                    <a:moveTo>
                      <a:pt x="2156" y="1170"/>
                    </a:moveTo>
                    <a:cubicBezTo>
                      <a:pt x="2089" y="1154"/>
                      <a:pt x="2039" y="1154"/>
                      <a:pt x="1972" y="1137"/>
                    </a:cubicBezTo>
                    <a:cubicBezTo>
                      <a:pt x="1972" y="1137"/>
                      <a:pt x="1972" y="1137"/>
                      <a:pt x="1972" y="1120"/>
                    </a:cubicBezTo>
                    <a:cubicBezTo>
                      <a:pt x="1989" y="1104"/>
                      <a:pt x="2006" y="1087"/>
                      <a:pt x="2039" y="1070"/>
                    </a:cubicBezTo>
                    <a:cubicBezTo>
                      <a:pt x="2056" y="1120"/>
                      <a:pt x="2089" y="1137"/>
                      <a:pt x="2139" y="1120"/>
                    </a:cubicBezTo>
                    <a:cubicBezTo>
                      <a:pt x="2139" y="1137"/>
                      <a:pt x="2139" y="1154"/>
                      <a:pt x="2156" y="1170"/>
                    </a:cubicBezTo>
                    <a:close/>
                    <a:moveTo>
                      <a:pt x="118" y="318"/>
                    </a:moveTo>
                    <a:cubicBezTo>
                      <a:pt x="118" y="318"/>
                      <a:pt x="101" y="302"/>
                      <a:pt x="101" y="302"/>
                    </a:cubicBezTo>
                    <a:cubicBezTo>
                      <a:pt x="118" y="302"/>
                      <a:pt x="118" y="302"/>
                      <a:pt x="118" y="302"/>
                    </a:cubicBezTo>
                    <a:cubicBezTo>
                      <a:pt x="118" y="302"/>
                      <a:pt x="118" y="318"/>
                      <a:pt x="118" y="318"/>
                    </a:cubicBezTo>
                    <a:close/>
                    <a:moveTo>
                      <a:pt x="1" y="118"/>
                    </a:moveTo>
                    <a:cubicBezTo>
                      <a:pt x="1" y="101"/>
                      <a:pt x="1" y="101"/>
                      <a:pt x="1" y="84"/>
                    </a:cubicBezTo>
                    <a:cubicBezTo>
                      <a:pt x="1" y="84"/>
                      <a:pt x="17" y="101"/>
                      <a:pt x="17" y="101"/>
                    </a:cubicBezTo>
                    <a:cubicBezTo>
                      <a:pt x="17" y="101"/>
                      <a:pt x="17" y="118"/>
                      <a:pt x="1" y="118"/>
                    </a:cubicBezTo>
                    <a:close/>
                    <a:moveTo>
                      <a:pt x="1" y="68"/>
                    </a:moveTo>
                    <a:cubicBezTo>
                      <a:pt x="1" y="51"/>
                      <a:pt x="1" y="34"/>
                      <a:pt x="1" y="18"/>
                    </a:cubicBezTo>
                    <a:cubicBezTo>
                      <a:pt x="1" y="18"/>
                      <a:pt x="1" y="34"/>
                      <a:pt x="17" y="34"/>
                    </a:cubicBezTo>
                    <a:cubicBezTo>
                      <a:pt x="1" y="34"/>
                      <a:pt x="1" y="51"/>
                      <a:pt x="1" y="68"/>
                    </a:cubicBezTo>
                    <a:cubicBezTo>
                      <a:pt x="1" y="68"/>
                      <a:pt x="1" y="68"/>
                      <a:pt x="1" y="68"/>
                    </a:cubicBezTo>
                    <a:close/>
                    <a:moveTo>
                      <a:pt x="1020" y="636"/>
                    </a:moveTo>
                    <a:cubicBezTo>
                      <a:pt x="1053" y="586"/>
                      <a:pt x="1003" y="602"/>
                      <a:pt x="1037" y="569"/>
                    </a:cubicBezTo>
                    <a:cubicBezTo>
                      <a:pt x="1003" y="552"/>
                      <a:pt x="986" y="519"/>
                      <a:pt x="986" y="569"/>
                    </a:cubicBezTo>
                    <a:cubicBezTo>
                      <a:pt x="986" y="552"/>
                      <a:pt x="986" y="552"/>
                      <a:pt x="986" y="552"/>
                    </a:cubicBezTo>
                    <a:cubicBezTo>
                      <a:pt x="986" y="552"/>
                      <a:pt x="970" y="569"/>
                      <a:pt x="970" y="552"/>
                    </a:cubicBezTo>
                    <a:cubicBezTo>
                      <a:pt x="1003" y="535"/>
                      <a:pt x="920" y="519"/>
                      <a:pt x="970" y="502"/>
                    </a:cubicBezTo>
                    <a:cubicBezTo>
                      <a:pt x="970" y="552"/>
                      <a:pt x="986" y="485"/>
                      <a:pt x="1003" y="502"/>
                    </a:cubicBezTo>
                    <a:cubicBezTo>
                      <a:pt x="1037" y="569"/>
                      <a:pt x="1053" y="502"/>
                      <a:pt x="1070" y="552"/>
                    </a:cubicBezTo>
                    <a:cubicBezTo>
                      <a:pt x="1053" y="586"/>
                      <a:pt x="1087" y="586"/>
                      <a:pt x="1087" y="636"/>
                    </a:cubicBezTo>
                    <a:cubicBezTo>
                      <a:pt x="1053" y="636"/>
                      <a:pt x="1037" y="602"/>
                      <a:pt x="1020" y="636"/>
                    </a:cubicBezTo>
                    <a:close/>
                    <a:moveTo>
                      <a:pt x="2173" y="769"/>
                    </a:moveTo>
                    <a:cubicBezTo>
                      <a:pt x="2173" y="753"/>
                      <a:pt x="2189" y="753"/>
                      <a:pt x="2223" y="753"/>
                    </a:cubicBezTo>
                    <a:cubicBezTo>
                      <a:pt x="2223" y="786"/>
                      <a:pt x="2189" y="769"/>
                      <a:pt x="2189" y="803"/>
                    </a:cubicBezTo>
                    <a:cubicBezTo>
                      <a:pt x="2223" y="820"/>
                      <a:pt x="2206" y="769"/>
                      <a:pt x="2240" y="769"/>
                    </a:cubicBezTo>
                    <a:cubicBezTo>
                      <a:pt x="2256" y="820"/>
                      <a:pt x="2189" y="820"/>
                      <a:pt x="2223" y="836"/>
                    </a:cubicBezTo>
                    <a:cubicBezTo>
                      <a:pt x="2240" y="836"/>
                      <a:pt x="2223" y="803"/>
                      <a:pt x="2256" y="803"/>
                    </a:cubicBezTo>
                    <a:cubicBezTo>
                      <a:pt x="2273" y="820"/>
                      <a:pt x="2240" y="886"/>
                      <a:pt x="2273" y="886"/>
                    </a:cubicBezTo>
                    <a:cubicBezTo>
                      <a:pt x="2273" y="870"/>
                      <a:pt x="2290" y="853"/>
                      <a:pt x="2306" y="853"/>
                    </a:cubicBezTo>
                    <a:cubicBezTo>
                      <a:pt x="2290" y="870"/>
                      <a:pt x="2306" y="870"/>
                      <a:pt x="2323" y="886"/>
                    </a:cubicBezTo>
                    <a:cubicBezTo>
                      <a:pt x="2290" y="886"/>
                      <a:pt x="2273" y="886"/>
                      <a:pt x="2256" y="903"/>
                    </a:cubicBezTo>
                    <a:cubicBezTo>
                      <a:pt x="2240" y="836"/>
                      <a:pt x="2106" y="853"/>
                      <a:pt x="2139" y="870"/>
                    </a:cubicBezTo>
                    <a:cubicBezTo>
                      <a:pt x="2072" y="836"/>
                      <a:pt x="2072" y="903"/>
                      <a:pt x="2072" y="903"/>
                    </a:cubicBezTo>
                    <a:cubicBezTo>
                      <a:pt x="2056" y="870"/>
                      <a:pt x="2056" y="803"/>
                      <a:pt x="2039" y="786"/>
                    </a:cubicBezTo>
                    <a:cubicBezTo>
                      <a:pt x="2106" y="803"/>
                      <a:pt x="2089" y="703"/>
                      <a:pt x="2156" y="736"/>
                    </a:cubicBezTo>
                    <a:cubicBezTo>
                      <a:pt x="2156" y="753"/>
                      <a:pt x="2139" y="769"/>
                      <a:pt x="2173" y="769"/>
                    </a:cubicBezTo>
                    <a:close/>
                    <a:moveTo>
                      <a:pt x="2490" y="953"/>
                    </a:moveTo>
                    <a:cubicBezTo>
                      <a:pt x="2490" y="987"/>
                      <a:pt x="2507" y="1053"/>
                      <a:pt x="2474" y="1070"/>
                    </a:cubicBezTo>
                    <a:cubicBezTo>
                      <a:pt x="2457" y="1053"/>
                      <a:pt x="2507" y="1020"/>
                      <a:pt x="2490" y="970"/>
                    </a:cubicBezTo>
                    <a:cubicBezTo>
                      <a:pt x="2440" y="1003"/>
                      <a:pt x="2457" y="903"/>
                      <a:pt x="2423" y="903"/>
                    </a:cubicBezTo>
                    <a:cubicBezTo>
                      <a:pt x="2457" y="870"/>
                      <a:pt x="2457" y="820"/>
                      <a:pt x="2490" y="769"/>
                    </a:cubicBezTo>
                    <a:cubicBezTo>
                      <a:pt x="2490" y="786"/>
                      <a:pt x="2457" y="836"/>
                      <a:pt x="2507" y="836"/>
                    </a:cubicBezTo>
                    <a:cubicBezTo>
                      <a:pt x="2507" y="870"/>
                      <a:pt x="2474" y="886"/>
                      <a:pt x="2474" y="903"/>
                    </a:cubicBezTo>
                    <a:cubicBezTo>
                      <a:pt x="2490" y="936"/>
                      <a:pt x="2524" y="953"/>
                      <a:pt x="2540" y="970"/>
                    </a:cubicBezTo>
                    <a:cubicBezTo>
                      <a:pt x="2507" y="987"/>
                      <a:pt x="2507" y="953"/>
                      <a:pt x="2490" y="953"/>
                    </a:cubicBezTo>
                    <a:close/>
                    <a:moveTo>
                      <a:pt x="2741" y="619"/>
                    </a:moveTo>
                    <a:cubicBezTo>
                      <a:pt x="2724" y="619"/>
                      <a:pt x="2724" y="669"/>
                      <a:pt x="2724" y="703"/>
                    </a:cubicBezTo>
                    <a:cubicBezTo>
                      <a:pt x="2707" y="703"/>
                      <a:pt x="2691" y="686"/>
                      <a:pt x="2691" y="703"/>
                    </a:cubicBezTo>
                    <a:cubicBezTo>
                      <a:pt x="2691" y="719"/>
                      <a:pt x="2707" y="719"/>
                      <a:pt x="2724" y="719"/>
                    </a:cubicBezTo>
                    <a:cubicBezTo>
                      <a:pt x="2724" y="769"/>
                      <a:pt x="2691" y="736"/>
                      <a:pt x="2674" y="769"/>
                    </a:cubicBezTo>
                    <a:cubicBezTo>
                      <a:pt x="2674" y="753"/>
                      <a:pt x="2674" y="736"/>
                      <a:pt x="2674" y="736"/>
                    </a:cubicBezTo>
                    <a:cubicBezTo>
                      <a:pt x="2657" y="719"/>
                      <a:pt x="2641" y="719"/>
                      <a:pt x="2624" y="736"/>
                    </a:cubicBezTo>
                    <a:cubicBezTo>
                      <a:pt x="2574" y="669"/>
                      <a:pt x="2624" y="669"/>
                      <a:pt x="2607" y="602"/>
                    </a:cubicBezTo>
                    <a:cubicBezTo>
                      <a:pt x="2641" y="586"/>
                      <a:pt x="2724" y="535"/>
                      <a:pt x="2741" y="619"/>
                    </a:cubicBezTo>
                    <a:close/>
                    <a:moveTo>
                      <a:pt x="2607" y="936"/>
                    </a:moveTo>
                    <a:cubicBezTo>
                      <a:pt x="2590" y="953"/>
                      <a:pt x="2590" y="953"/>
                      <a:pt x="2557" y="936"/>
                    </a:cubicBezTo>
                    <a:cubicBezTo>
                      <a:pt x="2590" y="953"/>
                      <a:pt x="2557" y="1020"/>
                      <a:pt x="2540" y="987"/>
                    </a:cubicBezTo>
                    <a:cubicBezTo>
                      <a:pt x="2507" y="1003"/>
                      <a:pt x="2574" y="1020"/>
                      <a:pt x="2574" y="1037"/>
                    </a:cubicBezTo>
                    <a:cubicBezTo>
                      <a:pt x="2557" y="1070"/>
                      <a:pt x="2574" y="1137"/>
                      <a:pt x="2540" y="1137"/>
                    </a:cubicBezTo>
                    <a:cubicBezTo>
                      <a:pt x="2540" y="1170"/>
                      <a:pt x="2590" y="1137"/>
                      <a:pt x="2574" y="1187"/>
                    </a:cubicBezTo>
                    <a:cubicBezTo>
                      <a:pt x="2590" y="1187"/>
                      <a:pt x="2607" y="1187"/>
                      <a:pt x="2607" y="1204"/>
                    </a:cubicBezTo>
                    <a:cubicBezTo>
                      <a:pt x="2624" y="1204"/>
                      <a:pt x="2607" y="1154"/>
                      <a:pt x="2607" y="1154"/>
                    </a:cubicBezTo>
                    <a:cubicBezTo>
                      <a:pt x="2657" y="1204"/>
                      <a:pt x="2641" y="1120"/>
                      <a:pt x="2707" y="1154"/>
                    </a:cubicBezTo>
                    <a:cubicBezTo>
                      <a:pt x="2691" y="1137"/>
                      <a:pt x="2691" y="1104"/>
                      <a:pt x="2691" y="1070"/>
                    </a:cubicBezTo>
                    <a:cubicBezTo>
                      <a:pt x="2657" y="1087"/>
                      <a:pt x="2674" y="1003"/>
                      <a:pt x="2624" y="1003"/>
                    </a:cubicBezTo>
                    <a:cubicBezTo>
                      <a:pt x="2624" y="987"/>
                      <a:pt x="2674" y="970"/>
                      <a:pt x="2674" y="1003"/>
                    </a:cubicBezTo>
                    <a:cubicBezTo>
                      <a:pt x="2691" y="987"/>
                      <a:pt x="2657" y="987"/>
                      <a:pt x="2674" y="970"/>
                    </a:cubicBezTo>
                    <a:cubicBezTo>
                      <a:pt x="2641" y="987"/>
                      <a:pt x="2624" y="970"/>
                      <a:pt x="2607" y="936"/>
                    </a:cubicBezTo>
                    <a:close/>
                    <a:moveTo>
                      <a:pt x="1922" y="452"/>
                    </a:moveTo>
                    <a:cubicBezTo>
                      <a:pt x="1972" y="469"/>
                      <a:pt x="1939" y="385"/>
                      <a:pt x="1972" y="402"/>
                    </a:cubicBezTo>
                    <a:cubicBezTo>
                      <a:pt x="1972" y="419"/>
                      <a:pt x="1989" y="435"/>
                      <a:pt x="1989" y="435"/>
                    </a:cubicBezTo>
                    <a:cubicBezTo>
                      <a:pt x="1989" y="435"/>
                      <a:pt x="2006" y="419"/>
                      <a:pt x="2006" y="435"/>
                    </a:cubicBezTo>
                    <a:cubicBezTo>
                      <a:pt x="1989" y="435"/>
                      <a:pt x="2006" y="469"/>
                      <a:pt x="2006" y="469"/>
                    </a:cubicBezTo>
                    <a:cubicBezTo>
                      <a:pt x="1972" y="469"/>
                      <a:pt x="1989" y="502"/>
                      <a:pt x="1972" y="502"/>
                    </a:cubicBezTo>
                    <a:cubicBezTo>
                      <a:pt x="1956" y="469"/>
                      <a:pt x="1972" y="469"/>
                      <a:pt x="1989" y="469"/>
                    </a:cubicBezTo>
                    <a:cubicBezTo>
                      <a:pt x="1956" y="452"/>
                      <a:pt x="1956" y="469"/>
                      <a:pt x="1956" y="502"/>
                    </a:cubicBezTo>
                    <a:cubicBezTo>
                      <a:pt x="1939" y="502"/>
                      <a:pt x="1922" y="485"/>
                      <a:pt x="1922" y="452"/>
                    </a:cubicBezTo>
                    <a:close/>
                    <a:moveTo>
                      <a:pt x="1972" y="619"/>
                    </a:moveTo>
                    <a:cubicBezTo>
                      <a:pt x="1989" y="619"/>
                      <a:pt x="2006" y="586"/>
                      <a:pt x="2022" y="602"/>
                    </a:cubicBezTo>
                    <a:cubicBezTo>
                      <a:pt x="2022" y="535"/>
                      <a:pt x="1989" y="552"/>
                      <a:pt x="1956" y="502"/>
                    </a:cubicBezTo>
                    <a:cubicBezTo>
                      <a:pt x="1939" y="519"/>
                      <a:pt x="1922" y="519"/>
                      <a:pt x="1905" y="535"/>
                    </a:cubicBezTo>
                    <a:cubicBezTo>
                      <a:pt x="1889" y="535"/>
                      <a:pt x="1889" y="535"/>
                      <a:pt x="1872" y="535"/>
                    </a:cubicBezTo>
                    <a:cubicBezTo>
                      <a:pt x="1872" y="502"/>
                      <a:pt x="1889" y="502"/>
                      <a:pt x="1889" y="469"/>
                    </a:cubicBezTo>
                    <a:cubicBezTo>
                      <a:pt x="1855" y="485"/>
                      <a:pt x="1788" y="469"/>
                      <a:pt x="1788" y="569"/>
                    </a:cubicBezTo>
                    <a:cubicBezTo>
                      <a:pt x="1772" y="552"/>
                      <a:pt x="1772" y="535"/>
                      <a:pt x="1755" y="535"/>
                    </a:cubicBezTo>
                    <a:cubicBezTo>
                      <a:pt x="1738" y="502"/>
                      <a:pt x="1755" y="586"/>
                      <a:pt x="1755" y="602"/>
                    </a:cubicBezTo>
                    <a:cubicBezTo>
                      <a:pt x="1738" y="636"/>
                      <a:pt x="1688" y="586"/>
                      <a:pt x="1638" y="586"/>
                    </a:cubicBezTo>
                    <a:lnTo>
                      <a:pt x="1638" y="569"/>
                    </a:lnTo>
                    <a:cubicBezTo>
                      <a:pt x="1688" y="569"/>
                      <a:pt x="1705" y="469"/>
                      <a:pt x="1788" y="502"/>
                    </a:cubicBezTo>
                    <a:cubicBezTo>
                      <a:pt x="1772" y="485"/>
                      <a:pt x="1788" y="469"/>
                      <a:pt x="1788" y="485"/>
                    </a:cubicBezTo>
                    <a:cubicBezTo>
                      <a:pt x="1805" y="452"/>
                      <a:pt x="1805" y="419"/>
                      <a:pt x="1822" y="368"/>
                    </a:cubicBezTo>
                    <a:cubicBezTo>
                      <a:pt x="1788" y="368"/>
                      <a:pt x="1805" y="318"/>
                      <a:pt x="1788" y="302"/>
                    </a:cubicBezTo>
                    <a:cubicBezTo>
                      <a:pt x="1738" y="285"/>
                      <a:pt x="1688" y="352"/>
                      <a:pt x="1671" y="335"/>
                    </a:cubicBezTo>
                    <a:cubicBezTo>
                      <a:pt x="1655" y="335"/>
                      <a:pt x="1655" y="368"/>
                      <a:pt x="1621" y="368"/>
                    </a:cubicBezTo>
                    <a:cubicBezTo>
                      <a:pt x="1638" y="452"/>
                      <a:pt x="1588" y="385"/>
                      <a:pt x="1605" y="469"/>
                    </a:cubicBezTo>
                    <a:cubicBezTo>
                      <a:pt x="1588" y="419"/>
                      <a:pt x="1521" y="519"/>
                      <a:pt x="1521" y="469"/>
                    </a:cubicBezTo>
                    <a:cubicBezTo>
                      <a:pt x="1504" y="419"/>
                      <a:pt x="1488" y="502"/>
                      <a:pt x="1504" y="535"/>
                    </a:cubicBezTo>
                    <a:cubicBezTo>
                      <a:pt x="1521" y="519"/>
                      <a:pt x="1488" y="519"/>
                      <a:pt x="1521" y="502"/>
                    </a:cubicBezTo>
                    <a:cubicBezTo>
                      <a:pt x="1538" y="519"/>
                      <a:pt x="1538" y="569"/>
                      <a:pt x="1521" y="602"/>
                    </a:cubicBezTo>
                    <a:cubicBezTo>
                      <a:pt x="1555" y="602"/>
                      <a:pt x="1555" y="586"/>
                      <a:pt x="1538" y="569"/>
                    </a:cubicBezTo>
                    <a:cubicBezTo>
                      <a:pt x="1555" y="569"/>
                      <a:pt x="1588" y="569"/>
                      <a:pt x="1588" y="602"/>
                    </a:cubicBezTo>
                    <a:cubicBezTo>
                      <a:pt x="1605" y="586"/>
                      <a:pt x="1588" y="586"/>
                      <a:pt x="1588" y="569"/>
                    </a:cubicBezTo>
                    <a:cubicBezTo>
                      <a:pt x="1605" y="586"/>
                      <a:pt x="1638" y="569"/>
                      <a:pt x="1638" y="602"/>
                    </a:cubicBezTo>
                    <a:cubicBezTo>
                      <a:pt x="1588" y="602"/>
                      <a:pt x="1605" y="652"/>
                      <a:pt x="1621" y="686"/>
                    </a:cubicBezTo>
                    <a:cubicBezTo>
                      <a:pt x="1621" y="703"/>
                      <a:pt x="1605" y="686"/>
                      <a:pt x="1588" y="686"/>
                    </a:cubicBezTo>
                    <a:cubicBezTo>
                      <a:pt x="1605" y="703"/>
                      <a:pt x="1588" y="703"/>
                      <a:pt x="1588" y="719"/>
                    </a:cubicBezTo>
                    <a:cubicBezTo>
                      <a:pt x="1588" y="753"/>
                      <a:pt x="1605" y="753"/>
                      <a:pt x="1588" y="786"/>
                    </a:cubicBezTo>
                    <a:cubicBezTo>
                      <a:pt x="1605" y="786"/>
                      <a:pt x="1605" y="786"/>
                      <a:pt x="1605" y="786"/>
                    </a:cubicBezTo>
                    <a:cubicBezTo>
                      <a:pt x="1588" y="853"/>
                      <a:pt x="1504" y="920"/>
                      <a:pt x="1538" y="1020"/>
                    </a:cubicBezTo>
                    <a:cubicBezTo>
                      <a:pt x="1555" y="1037"/>
                      <a:pt x="1588" y="1020"/>
                      <a:pt x="1605" y="1037"/>
                    </a:cubicBezTo>
                    <a:cubicBezTo>
                      <a:pt x="1621" y="1003"/>
                      <a:pt x="1621" y="936"/>
                      <a:pt x="1671" y="970"/>
                    </a:cubicBezTo>
                    <a:cubicBezTo>
                      <a:pt x="1638" y="920"/>
                      <a:pt x="1688" y="886"/>
                      <a:pt x="1722" y="870"/>
                    </a:cubicBezTo>
                    <a:cubicBezTo>
                      <a:pt x="1722" y="820"/>
                      <a:pt x="1705" y="803"/>
                      <a:pt x="1738" y="769"/>
                    </a:cubicBezTo>
                    <a:cubicBezTo>
                      <a:pt x="1738" y="786"/>
                      <a:pt x="1755" y="803"/>
                      <a:pt x="1755" y="820"/>
                    </a:cubicBezTo>
                    <a:cubicBezTo>
                      <a:pt x="1788" y="820"/>
                      <a:pt x="1788" y="786"/>
                      <a:pt x="1772" y="769"/>
                    </a:cubicBezTo>
                    <a:cubicBezTo>
                      <a:pt x="1805" y="786"/>
                      <a:pt x="1822" y="753"/>
                      <a:pt x="1839" y="736"/>
                    </a:cubicBezTo>
                    <a:cubicBezTo>
                      <a:pt x="1872" y="769"/>
                      <a:pt x="1939" y="769"/>
                      <a:pt x="1939" y="836"/>
                    </a:cubicBezTo>
                    <a:cubicBezTo>
                      <a:pt x="1956" y="836"/>
                      <a:pt x="1956" y="820"/>
                      <a:pt x="1972" y="820"/>
                    </a:cubicBezTo>
                    <a:cubicBezTo>
                      <a:pt x="1972" y="803"/>
                      <a:pt x="1939" y="753"/>
                      <a:pt x="1989" y="769"/>
                    </a:cubicBezTo>
                    <a:cubicBezTo>
                      <a:pt x="1989" y="719"/>
                      <a:pt x="1956" y="753"/>
                      <a:pt x="1956" y="703"/>
                    </a:cubicBezTo>
                    <a:cubicBezTo>
                      <a:pt x="1939" y="703"/>
                      <a:pt x="1956" y="736"/>
                      <a:pt x="1939" y="736"/>
                    </a:cubicBezTo>
                    <a:cubicBezTo>
                      <a:pt x="1922" y="719"/>
                      <a:pt x="1905" y="686"/>
                      <a:pt x="1905" y="669"/>
                    </a:cubicBezTo>
                    <a:cubicBezTo>
                      <a:pt x="1855" y="652"/>
                      <a:pt x="1855" y="703"/>
                      <a:pt x="1822" y="703"/>
                    </a:cubicBezTo>
                    <a:cubicBezTo>
                      <a:pt x="1805" y="703"/>
                      <a:pt x="1822" y="652"/>
                      <a:pt x="1788" y="669"/>
                    </a:cubicBezTo>
                    <a:cubicBezTo>
                      <a:pt x="1788" y="636"/>
                      <a:pt x="1822" y="636"/>
                      <a:pt x="1855" y="619"/>
                    </a:cubicBezTo>
                    <a:cubicBezTo>
                      <a:pt x="1855" y="586"/>
                      <a:pt x="1839" y="569"/>
                      <a:pt x="1839" y="535"/>
                    </a:cubicBezTo>
                    <a:cubicBezTo>
                      <a:pt x="1839" y="552"/>
                      <a:pt x="1872" y="552"/>
                      <a:pt x="1872" y="586"/>
                    </a:cubicBezTo>
                    <a:cubicBezTo>
                      <a:pt x="1872" y="569"/>
                      <a:pt x="1905" y="535"/>
                      <a:pt x="1905" y="586"/>
                    </a:cubicBezTo>
                    <a:cubicBezTo>
                      <a:pt x="1922" y="586"/>
                      <a:pt x="1922" y="535"/>
                      <a:pt x="1939" y="552"/>
                    </a:cubicBezTo>
                    <a:cubicBezTo>
                      <a:pt x="1956" y="569"/>
                      <a:pt x="1956" y="602"/>
                      <a:pt x="1972" y="619"/>
                    </a:cubicBezTo>
                    <a:close/>
                    <a:moveTo>
                      <a:pt x="1605" y="786"/>
                    </a:moveTo>
                    <a:cubicBezTo>
                      <a:pt x="1605" y="769"/>
                      <a:pt x="1605" y="769"/>
                      <a:pt x="1621" y="769"/>
                    </a:cubicBezTo>
                    <a:cubicBezTo>
                      <a:pt x="1621" y="769"/>
                      <a:pt x="1605" y="769"/>
                      <a:pt x="1605" y="786"/>
                    </a:cubicBezTo>
                    <a:close/>
                    <a:moveTo>
                      <a:pt x="1170" y="268"/>
                    </a:moveTo>
                    <a:cubicBezTo>
                      <a:pt x="1154" y="268"/>
                      <a:pt x="1137" y="285"/>
                      <a:pt x="1120" y="302"/>
                    </a:cubicBezTo>
                    <a:cubicBezTo>
                      <a:pt x="1120" y="352"/>
                      <a:pt x="1154" y="368"/>
                      <a:pt x="1154" y="435"/>
                    </a:cubicBezTo>
                    <a:cubicBezTo>
                      <a:pt x="1170" y="435"/>
                      <a:pt x="1154" y="385"/>
                      <a:pt x="1187" y="385"/>
                    </a:cubicBezTo>
                    <a:cubicBezTo>
                      <a:pt x="1187" y="368"/>
                      <a:pt x="1154" y="402"/>
                      <a:pt x="1154" y="368"/>
                    </a:cubicBezTo>
                    <a:cubicBezTo>
                      <a:pt x="1154" y="335"/>
                      <a:pt x="1170" y="335"/>
                      <a:pt x="1187" y="335"/>
                    </a:cubicBezTo>
                    <a:cubicBezTo>
                      <a:pt x="1204" y="285"/>
                      <a:pt x="1154" y="302"/>
                      <a:pt x="1170" y="268"/>
                    </a:cubicBezTo>
                    <a:close/>
                    <a:moveTo>
                      <a:pt x="2841" y="669"/>
                    </a:moveTo>
                    <a:cubicBezTo>
                      <a:pt x="2808" y="652"/>
                      <a:pt x="2858" y="753"/>
                      <a:pt x="2808" y="753"/>
                    </a:cubicBezTo>
                    <a:cubicBezTo>
                      <a:pt x="2824" y="686"/>
                      <a:pt x="2808" y="719"/>
                      <a:pt x="2808" y="652"/>
                    </a:cubicBezTo>
                    <a:cubicBezTo>
                      <a:pt x="2808" y="636"/>
                      <a:pt x="2875" y="636"/>
                      <a:pt x="2841" y="669"/>
                    </a:cubicBezTo>
                    <a:close/>
                    <a:moveTo>
                      <a:pt x="3192" y="669"/>
                    </a:moveTo>
                    <a:cubicBezTo>
                      <a:pt x="3209" y="652"/>
                      <a:pt x="3242" y="619"/>
                      <a:pt x="3209" y="602"/>
                    </a:cubicBezTo>
                    <a:cubicBezTo>
                      <a:pt x="3259" y="602"/>
                      <a:pt x="3225" y="719"/>
                      <a:pt x="3192" y="669"/>
                    </a:cubicBezTo>
                    <a:close/>
                    <a:moveTo>
                      <a:pt x="1705" y="1003"/>
                    </a:moveTo>
                    <a:cubicBezTo>
                      <a:pt x="1722" y="1003"/>
                      <a:pt x="1738" y="1020"/>
                      <a:pt x="1738" y="1037"/>
                    </a:cubicBezTo>
                    <a:cubicBezTo>
                      <a:pt x="1722" y="1037"/>
                      <a:pt x="1705" y="1070"/>
                      <a:pt x="1688" y="1037"/>
                    </a:cubicBezTo>
                    <a:cubicBezTo>
                      <a:pt x="1688" y="1020"/>
                      <a:pt x="1688" y="987"/>
                      <a:pt x="1705" y="1003"/>
                    </a:cubicBezTo>
                    <a:close/>
                    <a:moveTo>
                      <a:pt x="468" y="335"/>
                    </a:moveTo>
                    <a:cubicBezTo>
                      <a:pt x="468" y="335"/>
                      <a:pt x="468" y="368"/>
                      <a:pt x="452" y="368"/>
                    </a:cubicBezTo>
                    <a:cubicBezTo>
                      <a:pt x="435" y="335"/>
                      <a:pt x="418" y="385"/>
                      <a:pt x="418" y="335"/>
                    </a:cubicBezTo>
                    <a:cubicBezTo>
                      <a:pt x="435" y="352"/>
                      <a:pt x="435" y="318"/>
                      <a:pt x="468" y="335"/>
                    </a:cubicBezTo>
                    <a:close/>
                    <a:moveTo>
                      <a:pt x="3259" y="853"/>
                    </a:moveTo>
                    <a:cubicBezTo>
                      <a:pt x="3276" y="836"/>
                      <a:pt x="3276" y="836"/>
                      <a:pt x="3292" y="836"/>
                    </a:cubicBezTo>
                    <a:cubicBezTo>
                      <a:pt x="3292" y="836"/>
                      <a:pt x="3292" y="836"/>
                      <a:pt x="3292" y="836"/>
                    </a:cubicBezTo>
                    <a:cubicBezTo>
                      <a:pt x="3292" y="836"/>
                      <a:pt x="3292" y="820"/>
                      <a:pt x="3292" y="820"/>
                    </a:cubicBezTo>
                    <a:cubicBezTo>
                      <a:pt x="3359" y="786"/>
                      <a:pt x="3426" y="870"/>
                      <a:pt x="3493" y="836"/>
                    </a:cubicBezTo>
                    <a:cubicBezTo>
                      <a:pt x="3493" y="853"/>
                      <a:pt x="3493" y="870"/>
                      <a:pt x="3493" y="870"/>
                    </a:cubicBezTo>
                    <a:cubicBezTo>
                      <a:pt x="3459" y="886"/>
                      <a:pt x="3476" y="936"/>
                      <a:pt x="3443" y="987"/>
                    </a:cubicBezTo>
                    <a:cubicBezTo>
                      <a:pt x="3409" y="987"/>
                      <a:pt x="3409" y="953"/>
                      <a:pt x="3359" y="953"/>
                    </a:cubicBezTo>
                    <a:cubicBezTo>
                      <a:pt x="3359" y="970"/>
                      <a:pt x="3342" y="970"/>
                      <a:pt x="3359" y="1003"/>
                    </a:cubicBezTo>
                    <a:cubicBezTo>
                      <a:pt x="3292" y="1003"/>
                      <a:pt x="3292" y="987"/>
                      <a:pt x="3242" y="1020"/>
                    </a:cubicBezTo>
                    <a:cubicBezTo>
                      <a:pt x="3276" y="970"/>
                      <a:pt x="3225" y="953"/>
                      <a:pt x="3242" y="903"/>
                    </a:cubicBezTo>
                    <a:cubicBezTo>
                      <a:pt x="3225" y="903"/>
                      <a:pt x="3225" y="903"/>
                      <a:pt x="3209" y="903"/>
                    </a:cubicBezTo>
                    <a:cubicBezTo>
                      <a:pt x="3209" y="853"/>
                      <a:pt x="3225" y="820"/>
                      <a:pt x="3209" y="736"/>
                    </a:cubicBezTo>
                    <a:lnTo>
                      <a:pt x="3259" y="736"/>
                    </a:lnTo>
                    <a:cubicBezTo>
                      <a:pt x="3259" y="786"/>
                      <a:pt x="3209" y="786"/>
                      <a:pt x="3259" y="803"/>
                    </a:cubicBezTo>
                    <a:cubicBezTo>
                      <a:pt x="3259" y="820"/>
                      <a:pt x="3259" y="853"/>
                      <a:pt x="3259" y="853"/>
                    </a:cubicBezTo>
                    <a:close/>
                    <a:moveTo>
                      <a:pt x="3292" y="820"/>
                    </a:moveTo>
                    <a:cubicBezTo>
                      <a:pt x="3292" y="820"/>
                      <a:pt x="3292" y="786"/>
                      <a:pt x="3276" y="786"/>
                    </a:cubicBezTo>
                    <a:cubicBezTo>
                      <a:pt x="3276" y="769"/>
                      <a:pt x="3292" y="769"/>
                      <a:pt x="3292" y="753"/>
                    </a:cubicBezTo>
                    <a:cubicBezTo>
                      <a:pt x="3309" y="753"/>
                      <a:pt x="3309" y="769"/>
                      <a:pt x="3326" y="769"/>
                    </a:cubicBezTo>
                    <a:cubicBezTo>
                      <a:pt x="3326" y="786"/>
                      <a:pt x="3309" y="786"/>
                      <a:pt x="3309" y="786"/>
                    </a:cubicBezTo>
                    <a:cubicBezTo>
                      <a:pt x="3426" y="853"/>
                      <a:pt x="3426" y="669"/>
                      <a:pt x="3309" y="669"/>
                    </a:cubicBezTo>
                    <a:cubicBezTo>
                      <a:pt x="3276" y="669"/>
                      <a:pt x="3259" y="719"/>
                      <a:pt x="3242" y="686"/>
                    </a:cubicBezTo>
                    <a:cubicBezTo>
                      <a:pt x="3225" y="719"/>
                      <a:pt x="3276" y="703"/>
                      <a:pt x="3276" y="719"/>
                    </a:cubicBezTo>
                    <a:cubicBezTo>
                      <a:pt x="3276" y="753"/>
                      <a:pt x="3259" y="786"/>
                      <a:pt x="3259" y="803"/>
                    </a:cubicBezTo>
                    <a:cubicBezTo>
                      <a:pt x="3276" y="803"/>
                      <a:pt x="3276" y="836"/>
                      <a:pt x="3292" y="836"/>
                    </a:cubicBezTo>
                    <a:cubicBezTo>
                      <a:pt x="3292" y="836"/>
                      <a:pt x="3292" y="820"/>
                      <a:pt x="3292" y="820"/>
                    </a:cubicBezTo>
                    <a:close/>
                    <a:moveTo>
                      <a:pt x="3209" y="1037"/>
                    </a:moveTo>
                    <a:cubicBezTo>
                      <a:pt x="3209" y="987"/>
                      <a:pt x="3175" y="1003"/>
                      <a:pt x="3125" y="1003"/>
                    </a:cubicBezTo>
                    <a:cubicBezTo>
                      <a:pt x="3159" y="1070"/>
                      <a:pt x="3092" y="1087"/>
                      <a:pt x="3092" y="1137"/>
                    </a:cubicBezTo>
                    <a:cubicBezTo>
                      <a:pt x="3125" y="1137"/>
                      <a:pt x="3142" y="1120"/>
                      <a:pt x="3175" y="1120"/>
                    </a:cubicBezTo>
                    <a:cubicBezTo>
                      <a:pt x="3175" y="1087"/>
                      <a:pt x="3125" y="1104"/>
                      <a:pt x="3125" y="1087"/>
                    </a:cubicBezTo>
                    <a:cubicBezTo>
                      <a:pt x="3159" y="1087"/>
                      <a:pt x="3192" y="1020"/>
                      <a:pt x="3209" y="1037"/>
                    </a:cubicBezTo>
                    <a:close/>
                    <a:moveTo>
                      <a:pt x="3259" y="552"/>
                    </a:moveTo>
                    <a:cubicBezTo>
                      <a:pt x="3242" y="569"/>
                      <a:pt x="3192" y="535"/>
                      <a:pt x="3242" y="535"/>
                    </a:cubicBezTo>
                    <a:cubicBezTo>
                      <a:pt x="3225" y="502"/>
                      <a:pt x="3209" y="552"/>
                      <a:pt x="3192" y="535"/>
                    </a:cubicBezTo>
                    <a:cubicBezTo>
                      <a:pt x="3192" y="552"/>
                      <a:pt x="3225" y="569"/>
                      <a:pt x="3192" y="569"/>
                    </a:cubicBezTo>
                    <a:cubicBezTo>
                      <a:pt x="3242" y="586"/>
                      <a:pt x="3175" y="586"/>
                      <a:pt x="3192" y="636"/>
                    </a:cubicBezTo>
                    <a:cubicBezTo>
                      <a:pt x="3209" y="652"/>
                      <a:pt x="3209" y="619"/>
                      <a:pt x="3209" y="602"/>
                    </a:cubicBezTo>
                    <a:cubicBezTo>
                      <a:pt x="3225" y="586"/>
                      <a:pt x="3242" y="586"/>
                      <a:pt x="3259" y="602"/>
                    </a:cubicBezTo>
                    <a:cubicBezTo>
                      <a:pt x="3259" y="569"/>
                      <a:pt x="3259" y="569"/>
                      <a:pt x="3259" y="552"/>
                    </a:cubicBezTo>
                    <a:close/>
                    <a:moveTo>
                      <a:pt x="1220" y="268"/>
                    </a:moveTo>
                    <a:cubicBezTo>
                      <a:pt x="1204" y="318"/>
                      <a:pt x="1220" y="335"/>
                      <a:pt x="1220" y="368"/>
                    </a:cubicBezTo>
                    <a:cubicBezTo>
                      <a:pt x="1237" y="352"/>
                      <a:pt x="1220" y="302"/>
                      <a:pt x="1254" y="302"/>
                    </a:cubicBezTo>
                    <a:cubicBezTo>
                      <a:pt x="1254" y="285"/>
                      <a:pt x="1237" y="268"/>
                      <a:pt x="1220" y="268"/>
                    </a:cubicBezTo>
                    <a:close/>
                    <a:moveTo>
                      <a:pt x="1354" y="268"/>
                    </a:moveTo>
                    <a:cubicBezTo>
                      <a:pt x="1354" y="285"/>
                      <a:pt x="1354" y="318"/>
                      <a:pt x="1387" y="302"/>
                    </a:cubicBezTo>
                    <a:cubicBezTo>
                      <a:pt x="1371" y="352"/>
                      <a:pt x="1354" y="335"/>
                      <a:pt x="1371" y="368"/>
                    </a:cubicBezTo>
                    <a:cubicBezTo>
                      <a:pt x="1337" y="385"/>
                      <a:pt x="1354" y="352"/>
                      <a:pt x="1337" y="335"/>
                    </a:cubicBezTo>
                    <a:cubicBezTo>
                      <a:pt x="1304" y="352"/>
                      <a:pt x="1304" y="385"/>
                      <a:pt x="1287" y="335"/>
                    </a:cubicBezTo>
                    <a:cubicBezTo>
                      <a:pt x="1270" y="352"/>
                      <a:pt x="1304" y="402"/>
                      <a:pt x="1304" y="419"/>
                    </a:cubicBezTo>
                    <a:cubicBezTo>
                      <a:pt x="1304" y="452"/>
                      <a:pt x="1287" y="402"/>
                      <a:pt x="1270" y="435"/>
                    </a:cubicBezTo>
                    <a:cubicBezTo>
                      <a:pt x="1287" y="502"/>
                      <a:pt x="1337" y="535"/>
                      <a:pt x="1371" y="586"/>
                    </a:cubicBezTo>
                    <a:cubicBezTo>
                      <a:pt x="1354" y="502"/>
                      <a:pt x="1421" y="519"/>
                      <a:pt x="1438" y="485"/>
                    </a:cubicBezTo>
                    <a:cubicBezTo>
                      <a:pt x="1454" y="485"/>
                      <a:pt x="1454" y="502"/>
                      <a:pt x="1454" y="519"/>
                    </a:cubicBezTo>
                    <a:cubicBezTo>
                      <a:pt x="1504" y="469"/>
                      <a:pt x="1454" y="452"/>
                      <a:pt x="1471" y="385"/>
                    </a:cubicBezTo>
                    <a:cubicBezTo>
                      <a:pt x="1504" y="402"/>
                      <a:pt x="1538" y="385"/>
                      <a:pt x="1538" y="352"/>
                    </a:cubicBezTo>
                    <a:cubicBezTo>
                      <a:pt x="1571" y="352"/>
                      <a:pt x="1571" y="352"/>
                      <a:pt x="1605" y="352"/>
                    </a:cubicBezTo>
                    <a:cubicBezTo>
                      <a:pt x="1588" y="285"/>
                      <a:pt x="1488" y="185"/>
                      <a:pt x="1454" y="268"/>
                    </a:cubicBezTo>
                    <a:cubicBezTo>
                      <a:pt x="1438" y="251"/>
                      <a:pt x="1421" y="251"/>
                      <a:pt x="1404" y="235"/>
                    </a:cubicBezTo>
                    <a:cubicBezTo>
                      <a:pt x="1404" y="251"/>
                      <a:pt x="1371" y="268"/>
                      <a:pt x="1354" y="268"/>
                    </a:cubicBezTo>
                    <a:close/>
                    <a:moveTo>
                      <a:pt x="1454" y="435"/>
                    </a:moveTo>
                    <a:cubicBezTo>
                      <a:pt x="1421" y="435"/>
                      <a:pt x="1404" y="385"/>
                      <a:pt x="1421" y="368"/>
                    </a:cubicBezTo>
                    <a:cubicBezTo>
                      <a:pt x="1438" y="402"/>
                      <a:pt x="1454" y="402"/>
                      <a:pt x="1454" y="435"/>
                    </a:cubicBezTo>
                    <a:close/>
                    <a:moveTo>
                      <a:pt x="1220" y="786"/>
                    </a:moveTo>
                    <a:cubicBezTo>
                      <a:pt x="1220" y="769"/>
                      <a:pt x="1220" y="736"/>
                      <a:pt x="1187" y="753"/>
                    </a:cubicBezTo>
                    <a:cubicBezTo>
                      <a:pt x="1204" y="719"/>
                      <a:pt x="1220" y="686"/>
                      <a:pt x="1220" y="652"/>
                    </a:cubicBezTo>
                    <a:cubicBezTo>
                      <a:pt x="1187" y="652"/>
                      <a:pt x="1170" y="619"/>
                      <a:pt x="1170" y="569"/>
                    </a:cubicBezTo>
                    <a:lnTo>
                      <a:pt x="1204" y="569"/>
                    </a:lnTo>
                    <a:cubicBezTo>
                      <a:pt x="1220" y="619"/>
                      <a:pt x="1254" y="652"/>
                      <a:pt x="1287" y="703"/>
                    </a:cubicBezTo>
                    <a:cubicBezTo>
                      <a:pt x="1270" y="736"/>
                      <a:pt x="1237" y="753"/>
                      <a:pt x="1220" y="786"/>
                    </a:cubicBezTo>
                    <a:close/>
                    <a:moveTo>
                      <a:pt x="2340" y="970"/>
                    </a:moveTo>
                    <a:cubicBezTo>
                      <a:pt x="2357" y="1003"/>
                      <a:pt x="2390" y="953"/>
                      <a:pt x="2373" y="936"/>
                    </a:cubicBezTo>
                    <a:lnTo>
                      <a:pt x="2340" y="936"/>
                    </a:lnTo>
                    <a:cubicBezTo>
                      <a:pt x="2340" y="920"/>
                      <a:pt x="2357" y="920"/>
                      <a:pt x="2357" y="920"/>
                    </a:cubicBezTo>
                    <a:cubicBezTo>
                      <a:pt x="2306" y="886"/>
                      <a:pt x="2357" y="987"/>
                      <a:pt x="2340" y="970"/>
                    </a:cubicBezTo>
                    <a:close/>
                    <a:moveTo>
                      <a:pt x="1304" y="836"/>
                    </a:moveTo>
                    <a:cubicBezTo>
                      <a:pt x="1304" y="853"/>
                      <a:pt x="1371" y="853"/>
                      <a:pt x="1337" y="886"/>
                    </a:cubicBezTo>
                    <a:cubicBezTo>
                      <a:pt x="1337" y="870"/>
                      <a:pt x="1270" y="853"/>
                      <a:pt x="1304" y="836"/>
                    </a:cubicBezTo>
                    <a:close/>
                    <a:moveTo>
                      <a:pt x="4395" y="753"/>
                    </a:moveTo>
                    <a:cubicBezTo>
                      <a:pt x="4428" y="786"/>
                      <a:pt x="4445" y="803"/>
                      <a:pt x="4462" y="853"/>
                    </a:cubicBezTo>
                    <a:cubicBezTo>
                      <a:pt x="4445" y="870"/>
                      <a:pt x="4412" y="870"/>
                      <a:pt x="4395" y="903"/>
                    </a:cubicBezTo>
                    <a:cubicBezTo>
                      <a:pt x="4395" y="886"/>
                      <a:pt x="4395" y="886"/>
                      <a:pt x="4378" y="886"/>
                    </a:cubicBezTo>
                    <a:cubicBezTo>
                      <a:pt x="4362" y="853"/>
                      <a:pt x="4412" y="836"/>
                      <a:pt x="4362" y="836"/>
                    </a:cubicBezTo>
                    <a:cubicBezTo>
                      <a:pt x="4395" y="803"/>
                      <a:pt x="4378" y="786"/>
                      <a:pt x="4395" y="753"/>
                    </a:cubicBezTo>
                    <a:close/>
                    <a:moveTo>
                      <a:pt x="4863" y="669"/>
                    </a:moveTo>
                    <a:cubicBezTo>
                      <a:pt x="4863" y="636"/>
                      <a:pt x="4896" y="636"/>
                      <a:pt x="4930" y="636"/>
                    </a:cubicBezTo>
                    <a:cubicBezTo>
                      <a:pt x="4946" y="669"/>
                      <a:pt x="4963" y="703"/>
                      <a:pt x="4930" y="736"/>
                    </a:cubicBezTo>
                    <a:cubicBezTo>
                      <a:pt x="4896" y="719"/>
                      <a:pt x="4796" y="686"/>
                      <a:pt x="4863" y="636"/>
                    </a:cubicBezTo>
                    <a:cubicBezTo>
                      <a:pt x="4863" y="652"/>
                      <a:pt x="4863" y="669"/>
                      <a:pt x="4863" y="669"/>
                    </a:cubicBezTo>
                    <a:close/>
                    <a:moveTo>
                      <a:pt x="4679" y="953"/>
                    </a:moveTo>
                    <a:cubicBezTo>
                      <a:pt x="4729" y="953"/>
                      <a:pt x="4679" y="853"/>
                      <a:pt x="4746" y="870"/>
                    </a:cubicBezTo>
                    <a:cubicBezTo>
                      <a:pt x="4712" y="803"/>
                      <a:pt x="4746" y="803"/>
                      <a:pt x="4746" y="736"/>
                    </a:cubicBezTo>
                    <a:cubicBezTo>
                      <a:pt x="4712" y="719"/>
                      <a:pt x="4696" y="703"/>
                      <a:pt x="4696" y="669"/>
                    </a:cubicBezTo>
                    <a:cubicBezTo>
                      <a:pt x="4629" y="703"/>
                      <a:pt x="4646" y="619"/>
                      <a:pt x="4579" y="686"/>
                    </a:cubicBezTo>
                    <a:cubicBezTo>
                      <a:pt x="4579" y="669"/>
                      <a:pt x="4562" y="669"/>
                      <a:pt x="4562" y="636"/>
                    </a:cubicBezTo>
                    <a:cubicBezTo>
                      <a:pt x="4545" y="652"/>
                      <a:pt x="4545" y="686"/>
                      <a:pt x="4529" y="703"/>
                    </a:cubicBezTo>
                    <a:cubicBezTo>
                      <a:pt x="4562" y="753"/>
                      <a:pt x="4579" y="836"/>
                      <a:pt x="4595" y="920"/>
                    </a:cubicBezTo>
                    <a:cubicBezTo>
                      <a:pt x="4629" y="903"/>
                      <a:pt x="4696" y="903"/>
                      <a:pt x="4679" y="953"/>
                    </a:cubicBezTo>
                    <a:close/>
                    <a:moveTo>
                      <a:pt x="5281" y="703"/>
                    </a:moveTo>
                    <a:cubicBezTo>
                      <a:pt x="5297" y="686"/>
                      <a:pt x="5314" y="686"/>
                      <a:pt x="5331" y="669"/>
                    </a:cubicBezTo>
                    <a:cubicBezTo>
                      <a:pt x="5331" y="703"/>
                      <a:pt x="5297" y="703"/>
                      <a:pt x="5331" y="736"/>
                    </a:cubicBezTo>
                    <a:cubicBezTo>
                      <a:pt x="5297" y="736"/>
                      <a:pt x="5281" y="719"/>
                      <a:pt x="5281" y="703"/>
                    </a:cubicBezTo>
                    <a:close/>
                    <a:moveTo>
                      <a:pt x="5297" y="736"/>
                    </a:moveTo>
                    <a:cubicBezTo>
                      <a:pt x="5281" y="686"/>
                      <a:pt x="5197" y="786"/>
                      <a:pt x="5264" y="786"/>
                    </a:cubicBezTo>
                    <a:cubicBezTo>
                      <a:pt x="5281" y="769"/>
                      <a:pt x="5264" y="736"/>
                      <a:pt x="5297" y="736"/>
                    </a:cubicBezTo>
                    <a:close/>
                    <a:moveTo>
                      <a:pt x="3576" y="703"/>
                    </a:moveTo>
                    <a:cubicBezTo>
                      <a:pt x="3576" y="669"/>
                      <a:pt x="3560" y="686"/>
                      <a:pt x="3543" y="652"/>
                    </a:cubicBezTo>
                    <a:cubicBezTo>
                      <a:pt x="3576" y="652"/>
                      <a:pt x="3593" y="652"/>
                      <a:pt x="3593" y="669"/>
                    </a:cubicBezTo>
                    <a:cubicBezTo>
                      <a:pt x="3576" y="669"/>
                      <a:pt x="3593" y="703"/>
                      <a:pt x="3576" y="703"/>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0"/>
              <p:cNvSpPr/>
              <p:nvPr/>
            </p:nvSpPr>
            <p:spPr>
              <a:xfrm>
                <a:off x="7171650" y="4913588"/>
                <a:ext cx="431698" cy="150592"/>
              </a:xfrm>
              <a:custGeom>
                <a:avLst/>
                <a:gdLst/>
                <a:ahLst/>
                <a:cxnLst/>
                <a:rect l="l" t="t" r="r" b="b"/>
                <a:pathLst>
                  <a:path w="5031" h="1755" extrusionOk="0">
                    <a:moveTo>
                      <a:pt x="3125" y="17"/>
                    </a:moveTo>
                    <a:cubicBezTo>
                      <a:pt x="3092" y="1"/>
                      <a:pt x="3075" y="1"/>
                      <a:pt x="3042" y="1"/>
                    </a:cubicBezTo>
                    <a:lnTo>
                      <a:pt x="3042" y="17"/>
                    </a:lnTo>
                    <a:lnTo>
                      <a:pt x="3042" y="1"/>
                    </a:lnTo>
                    <a:cubicBezTo>
                      <a:pt x="2791" y="1"/>
                      <a:pt x="2574" y="17"/>
                      <a:pt x="2390" y="51"/>
                    </a:cubicBezTo>
                    <a:cubicBezTo>
                      <a:pt x="2390" y="51"/>
                      <a:pt x="2424" y="51"/>
                      <a:pt x="2440" y="101"/>
                    </a:cubicBezTo>
                    <a:cubicBezTo>
                      <a:pt x="2424" y="101"/>
                      <a:pt x="2424" y="101"/>
                      <a:pt x="2424" y="117"/>
                    </a:cubicBezTo>
                    <a:cubicBezTo>
                      <a:pt x="2440" y="117"/>
                      <a:pt x="2440" y="134"/>
                      <a:pt x="2440" y="151"/>
                    </a:cubicBezTo>
                    <a:cubicBezTo>
                      <a:pt x="2440" y="168"/>
                      <a:pt x="2407" y="184"/>
                      <a:pt x="2440" y="251"/>
                    </a:cubicBezTo>
                    <a:cubicBezTo>
                      <a:pt x="2407" y="201"/>
                      <a:pt x="2374" y="234"/>
                      <a:pt x="2340" y="285"/>
                    </a:cubicBezTo>
                    <a:cubicBezTo>
                      <a:pt x="2290" y="268"/>
                      <a:pt x="2290" y="268"/>
                      <a:pt x="2240" y="318"/>
                    </a:cubicBezTo>
                    <a:cubicBezTo>
                      <a:pt x="2257" y="268"/>
                      <a:pt x="2307" y="201"/>
                      <a:pt x="2323" y="184"/>
                    </a:cubicBezTo>
                    <a:cubicBezTo>
                      <a:pt x="2290" y="151"/>
                      <a:pt x="2273" y="84"/>
                      <a:pt x="2206" y="84"/>
                    </a:cubicBezTo>
                    <a:lnTo>
                      <a:pt x="2206" y="67"/>
                    </a:lnTo>
                    <a:lnTo>
                      <a:pt x="2190" y="67"/>
                    </a:lnTo>
                    <a:lnTo>
                      <a:pt x="2190" y="84"/>
                    </a:lnTo>
                    <a:cubicBezTo>
                      <a:pt x="2156" y="67"/>
                      <a:pt x="2156" y="134"/>
                      <a:pt x="2140" y="117"/>
                    </a:cubicBezTo>
                    <a:cubicBezTo>
                      <a:pt x="2156" y="101"/>
                      <a:pt x="2156" y="84"/>
                      <a:pt x="2140" y="84"/>
                    </a:cubicBezTo>
                    <a:cubicBezTo>
                      <a:pt x="2073" y="84"/>
                      <a:pt x="1989" y="101"/>
                      <a:pt x="1922" y="117"/>
                    </a:cubicBezTo>
                    <a:cubicBezTo>
                      <a:pt x="1922" y="134"/>
                      <a:pt x="1922" y="168"/>
                      <a:pt x="1922" y="184"/>
                    </a:cubicBezTo>
                    <a:cubicBezTo>
                      <a:pt x="1922" y="134"/>
                      <a:pt x="1956" y="151"/>
                      <a:pt x="1973" y="117"/>
                    </a:cubicBezTo>
                    <a:cubicBezTo>
                      <a:pt x="1973" y="218"/>
                      <a:pt x="2039" y="151"/>
                      <a:pt x="2089" y="201"/>
                    </a:cubicBezTo>
                    <a:cubicBezTo>
                      <a:pt x="2089" y="184"/>
                      <a:pt x="2073" y="184"/>
                      <a:pt x="2089" y="168"/>
                    </a:cubicBezTo>
                    <a:cubicBezTo>
                      <a:pt x="2089" y="184"/>
                      <a:pt x="2106" y="184"/>
                      <a:pt x="2106" y="168"/>
                    </a:cubicBezTo>
                    <a:cubicBezTo>
                      <a:pt x="2123" y="234"/>
                      <a:pt x="2123" y="201"/>
                      <a:pt x="2089" y="218"/>
                    </a:cubicBezTo>
                    <a:cubicBezTo>
                      <a:pt x="2123" y="251"/>
                      <a:pt x="2223" y="318"/>
                      <a:pt x="2156" y="368"/>
                    </a:cubicBezTo>
                    <a:cubicBezTo>
                      <a:pt x="2156" y="351"/>
                      <a:pt x="2140" y="351"/>
                      <a:pt x="2140" y="335"/>
                    </a:cubicBezTo>
                    <a:cubicBezTo>
                      <a:pt x="2140" y="318"/>
                      <a:pt x="2156" y="335"/>
                      <a:pt x="2156" y="318"/>
                    </a:cubicBezTo>
                    <a:cubicBezTo>
                      <a:pt x="2156" y="301"/>
                      <a:pt x="2140" y="285"/>
                      <a:pt x="2106" y="285"/>
                    </a:cubicBezTo>
                    <a:cubicBezTo>
                      <a:pt x="2073" y="318"/>
                      <a:pt x="2006" y="368"/>
                      <a:pt x="1973" y="351"/>
                    </a:cubicBezTo>
                    <a:cubicBezTo>
                      <a:pt x="1989" y="368"/>
                      <a:pt x="1956" y="402"/>
                      <a:pt x="1989" y="385"/>
                    </a:cubicBezTo>
                    <a:cubicBezTo>
                      <a:pt x="2006" y="452"/>
                      <a:pt x="1956" y="452"/>
                      <a:pt x="1922" y="468"/>
                    </a:cubicBezTo>
                    <a:cubicBezTo>
                      <a:pt x="1922" y="518"/>
                      <a:pt x="1906" y="552"/>
                      <a:pt x="1872" y="619"/>
                    </a:cubicBezTo>
                    <a:cubicBezTo>
                      <a:pt x="1889" y="585"/>
                      <a:pt x="1906" y="619"/>
                      <a:pt x="1906" y="635"/>
                    </a:cubicBezTo>
                    <a:cubicBezTo>
                      <a:pt x="1872" y="619"/>
                      <a:pt x="1889" y="686"/>
                      <a:pt x="1872" y="686"/>
                    </a:cubicBezTo>
                    <a:cubicBezTo>
                      <a:pt x="1822" y="686"/>
                      <a:pt x="1755" y="803"/>
                      <a:pt x="1705" y="853"/>
                    </a:cubicBezTo>
                    <a:cubicBezTo>
                      <a:pt x="1705" y="819"/>
                      <a:pt x="1722" y="819"/>
                      <a:pt x="1705" y="819"/>
                    </a:cubicBezTo>
                    <a:cubicBezTo>
                      <a:pt x="1705" y="819"/>
                      <a:pt x="1672" y="819"/>
                      <a:pt x="1672" y="853"/>
                    </a:cubicBezTo>
                    <a:cubicBezTo>
                      <a:pt x="1655" y="886"/>
                      <a:pt x="1655" y="919"/>
                      <a:pt x="1688" y="919"/>
                    </a:cubicBezTo>
                    <a:cubicBezTo>
                      <a:pt x="1655" y="986"/>
                      <a:pt x="1572" y="1070"/>
                      <a:pt x="1605" y="1120"/>
                    </a:cubicBezTo>
                    <a:cubicBezTo>
                      <a:pt x="1622" y="1120"/>
                      <a:pt x="1605" y="1036"/>
                      <a:pt x="1622" y="1087"/>
                    </a:cubicBezTo>
                    <a:cubicBezTo>
                      <a:pt x="1605" y="1137"/>
                      <a:pt x="1655" y="1170"/>
                      <a:pt x="1638" y="1187"/>
                    </a:cubicBezTo>
                    <a:cubicBezTo>
                      <a:pt x="1638" y="1187"/>
                      <a:pt x="1622" y="1170"/>
                      <a:pt x="1622" y="1170"/>
                    </a:cubicBezTo>
                    <a:cubicBezTo>
                      <a:pt x="1655" y="1204"/>
                      <a:pt x="1588" y="1254"/>
                      <a:pt x="1605" y="1270"/>
                    </a:cubicBezTo>
                    <a:cubicBezTo>
                      <a:pt x="1622" y="1237"/>
                      <a:pt x="1688" y="1254"/>
                      <a:pt x="1705" y="1287"/>
                    </a:cubicBezTo>
                    <a:cubicBezTo>
                      <a:pt x="1705" y="1237"/>
                      <a:pt x="1772" y="1270"/>
                      <a:pt x="1789" y="1287"/>
                    </a:cubicBezTo>
                    <a:cubicBezTo>
                      <a:pt x="1789" y="1254"/>
                      <a:pt x="1805" y="1237"/>
                      <a:pt x="1805" y="1254"/>
                    </a:cubicBezTo>
                    <a:cubicBezTo>
                      <a:pt x="1805" y="1254"/>
                      <a:pt x="1805" y="1287"/>
                      <a:pt x="1805" y="1287"/>
                    </a:cubicBezTo>
                    <a:cubicBezTo>
                      <a:pt x="1822" y="1270"/>
                      <a:pt x="1822" y="1254"/>
                      <a:pt x="1822" y="1237"/>
                    </a:cubicBezTo>
                    <a:cubicBezTo>
                      <a:pt x="1805" y="1237"/>
                      <a:pt x="1772" y="1204"/>
                      <a:pt x="1805" y="1204"/>
                    </a:cubicBezTo>
                    <a:cubicBezTo>
                      <a:pt x="1839" y="1187"/>
                      <a:pt x="1906" y="1087"/>
                      <a:pt x="1922" y="1036"/>
                    </a:cubicBezTo>
                    <a:cubicBezTo>
                      <a:pt x="1889" y="1020"/>
                      <a:pt x="1906" y="1036"/>
                      <a:pt x="1872" y="1053"/>
                    </a:cubicBezTo>
                    <a:cubicBezTo>
                      <a:pt x="1889" y="986"/>
                      <a:pt x="1839" y="953"/>
                      <a:pt x="1872" y="903"/>
                    </a:cubicBezTo>
                    <a:cubicBezTo>
                      <a:pt x="1872" y="919"/>
                      <a:pt x="1872" y="953"/>
                      <a:pt x="1906" y="953"/>
                    </a:cubicBezTo>
                    <a:cubicBezTo>
                      <a:pt x="1922" y="869"/>
                      <a:pt x="2006" y="919"/>
                      <a:pt x="2039" y="886"/>
                    </a:cubicBezTo>
                    <a:cubicBezTo>
                      <a:pt x="2056" y="953"/>
                      <a:pt x="2089" y="886"/>
                      <a:pt x="2106" y="936"/>
                    </a:cubicBezTo>
                    <a:cubicBezTo>
                      <a:pt x="2106" y="936"/>
                      <a:pt x="2089" y="953"/>
                      <a:pt x="2089" y="970"/>
                    </a:cubicBezTo>
                    <a:cubicBezTo>
                      <a:pt x="2140" y="986"/>
                      <a:pt x="2156" y="953"/>
                      <a:pt x="2190" y="936"/>
                    </a:cubicBezTo>
                    <a:cubicBezTo>
                      <a:pt x="2223" y="953"/>
                      <a:pt x="2206" y="953"/>
                      <a:pt x="2190" y="970"/>
                    </a:cubicBezTo>
                    <a:cubicBezTo>
                      <a:pt x="2206" y="970"/>
                      <a:pt x="2206" y="1020"/>
                      <a:pt x="2223" y="1020"/>
                    </a:cubicBezTo>
                    <a:cubicBezTo>
                      <a:pt x="2190" y="986"/>
                      <a:pt x="2273" y="919"/>
                      <a:pt x="2290" y="970"/>
                    </a:cubicBezTo>
                    <a:cubicBezTo>
                      <a:pt x="2223" y="970"/>
                      <a:pt x="2223" y="1103"/>
                      <a:pt x="2257" y="1120"/>
                    </a:cubicBezTo>
                    <a:cubicBezTo>
                      <a:pt x="2257" y="1087"/>
                      <a:pt x="2290" y="1137"/>
                      <a:pt x="2290" y="1087"/>
                    </a:cubicBezTo>
                    <a:cubicBezTo>
                      <a:pt x="2290" y="1053"/>
                      <a:pt x="2307" y="1003"/>
                      <a:pt x="2273" y="986"/>
                    </a:cubicBezTo>
                    <a:cubicBezTo>
                      <a:pt x="2307" y="986"/>
                      <a:pt x="2290" y="953"/>
                      <a:pt x="2323" y="953"/>
                    </a:cubicBezTo>
                    <a:cubicBezTo>
                      <a:pt x="2307" y="986"/>
                      <a:pt x="2340" y="1020"/>
                      <a:pt x="2357" y="1053"/>
                    </a:cubicBezTo>
                    <a:cubicBezTo>
                      <a:pt x="2340" y="1053"/>
                      <a:pt x="2323" y="1036"/>
                      <a:pt x="2323" y="1036"/>
                    </a:cubicBezTo>
                    <a:cubicBezTo>
                      <a:pt x="2323" y="1053"/>
                      <a:pt x="2307" y="1053"/>
                      <a:pt x="2307" y="1070"/>
                    </a:cubicBezTo>
                    <a:cubicBezTo>
                      <a:pt x="2323" y="1087"/>
                      <a:pt x="2307" y="1120"/>
                      <a:pt x="2290" y="1120"/>
                    </a:cubicBezTo>
                    <a:cubicBezTo>
                      <a:pt x="2323" y="1103"/>
                      <a:pt x="2290" y="1170"/>
                      <a:pt x="2323" y="1153"/>
                    </a:cubicBezTo>
                    <a:cubicBezTo>
                      <a:pt x="2323" y="1087"/>
                      <a:pt x="2323" y="1187"/>
                      <a:pt x="2374" y="1153"/>
                    </a:cubicBezTo>
                    <a:cubicBezTo>
                      <a:pt x="2374" y="1137"/>
                      <a:pt x="2340" y="1120"/>
                      <a:pt x="2357" y="1120"/>
                    </a:cubicBezTo>
                    <a:cubicBezTo>
                      <a:pt x="2357" y="1137"/>
                      <a:pt x="2407" y="1120"/>
                      <a:pt x="2407" y="1103"/>
                    </a:cubicBezTo>
                    <a:cubicBezTo>
                      <a:pt x="2390" y="1103"/>
                      <a:pt x="2390" y="1053"/>
                      <a:pt x="2424" y="1053"/>
                    </a:cubicBezTo>
                    <a:cubicBezTo>
                      <a:pt x="2457" y="1053"/>
                      <a:pt x="2390" y="1087"/>
                      <a:pt x="2424" y="1087"/>
                    </a:cubicBezTo>
                    <a:cubicBezTo>
                      <a:pt x="2440" y="1036"/>
                      <a:pt x="2424" y="1020"/>
                      <a:pt x="2440" y="986"/>
                    </a:cubicBezTo>
                    <a:cubicBezTo>
                      <a:pt x="2490" y="1020"/>
                      <a:pt x="2524" y="936"/>
                      <a:pt x="2557" y="1020"/>
                    </a:cubicBezTo>
                    <a:cubicBezTo>
                      <a:pt x="2574" y="986"/>
                      <a:pt x="2541" y="970"/>
                      <a:pt x="2557" y="953"/>
                    </a:cubicBezTo>
                    <a:cubicBezTo>
                      <a:pt x="2591" y="1020"/>
                      <a:pt x="2591" y="903"/>
                      <a:pt x="2607" y="953"/>
                    </a:cubicBezTo>
                    <a:cubicBezTo>
                      <a:pt x="2641" y="919"/>
                      <a:pt x="2591" y="970"/>
                      <a:pt x="2607" y="970"/>
                    </a:cubicBezTo>
                    <a:cubicBezTo>
                      <a:pt x="2641" y="953"/>
                      <a:pt x="2674" y="919"/>
                      <a:pt x="2691" y="886"/>
                    </a:cubicBezTo>
                    <a:cubicBezTo>
                      <a:pt x="2708" y="936"/>
                      <a:pt x="2724" y="886"/>
                      <a:pt x="2741" y="886"/>
                    </a:cubicBezTo>
                    <a:cubicBezTo>
                      <a:pt x="2741" y="919"/>
                      <a:pt x="2775" y="986"/>
                      <a:pt x="2825" y="1003"/>
                    </a:cubicBezTo>
                    <a:cubicBezTo>
                      <a:pt x="2791" y="986"/>
                      <a:pt x="2808" y="953"/>
                      <a:pt x="2841" y="953"/>
                    </a:cubicBezTo>
                    <a:cubicBezTo>
                      <a:pt x="2841" y="886"/>
                      <a:pt x="2858" y="819"/>
                      <a:pt x="2942" y="752"/>
                    </a:cubicBezTo>
                    <a:cubicBezTo>
                      <a:pt x="2925" y="736"/>
                      <a:pt x="2925" y="736"/>
                      <a:pt x="2908" y="719"/>
                    </a:cubicBezTo>
                    <a:cubicBezTo>
                      <a:pt x="2875" y="719"/>
                      <a:pt x="2875" y="686"/>
                      <a:pt x="2841" y="719"/>
                    </a:cubicBezTo>
                    <a:cubicBezTo>
                      <a:pt x="2858" y="686"/>
                      <a:pt x="2808" y="702"/>
                      <a:pt x="2808" y="686"/>
                    </a:cubicBezTo>
                    <a:cubicBezTo>
                      <a:pt x="2808" y="669"/>
                      <a:pt x="2808" y="635"/>
                      <a:pt x="2825" y="619"/>
                    </a:cubicBezTo>
                    <a:cubicBezTo>
                      <a:pt x="2858" y="619"/>
                      <a:pt x="2825" y="669"/>
                      <a:pt x="2858" y="652"/>
                    </a:cubicBezTo>
                    <a:cubicBezTo>
                      <a:pt x="2841" y="619"/>
                      <a:pt x="2925" y="602"/>
                      <a:pt x="2958" y="635"/>
                    </a:cubicBezTo>
                    <a:cubicBezTo>
                      <a:pt x="2942" y="635"/>
                      <a:pt x="2942" y="635"/>
                      <a:pt x="2958" y="652"/>
                    </a:cubicBezTo>
                    <a:cubicBezTo>
                      <a:pt x="2958" y="619"/>
                      <a:pt x="2992" y="619"/>
                      <a:pt x="3008" y="585"/>
                    </a:cubicBezTo>
                    <a:cubicBezTo>
                      <a:pt x="2975" y="585"/>
                      <a:pt x="2942" y="569"/>
                      <a:pt x="2908" y="569"/>
                    </a:cubicBezTo>
                    <a:cubicBezTo>
                      <a:pt x="2925" y="502"/>
                      <a:pt x="2942" y="502"/>
                      <a:pt x="2908" y="452"/>
                    </a:cubicBezTo>
                    <a:cubicBezTo>
                      <a:pt x="2908" y="452"/>
                      <a:pt x="2908" y="452"/>
                      <a:pt x="2908" y="452"/>
                    </a:cubicBezTo>
                    <a:cubicBezTo>
                      <a:pt x="2942" y="435"/>
                      <a:pt x="2942" y="452"/>
                      <a:pt x="2942" y="468"/>
                    </a:cubicBezTo>
                    <a:cubicBezTo>
                      <a:pt x="3008" y="402"/>
                      <a:pt x="2891" y="301"/>
                      <a:pt x="2791" y="301"/>
                    </a:cubicBezTo>
                    <a:cubicBezTo>
                      <a:pt x="2808" y="318"/>
                      <a:pt x="2791" y="335"/>
                      <a:pt x="2775" y="335"/>
                    </a:cubicBezTo>
                    <a:cubicBezTo>
                      <a:pt x="2758" y="301"/>
                      <a:pt x="2808" y="318"/>
                      <a:pt x="2791" y="285"/>
                    </a:cubicBezTo>
                    <a:cubicBezTo>
                      <a:pt x="2758" y="285"/>
                      <a:pt x="2775" y="268"/>
                      <a:pt x="2741" y="285"/>
                    </a:cubicBezTo>
                    <a:cubicBezTo>
                      <a:pt x="2724" y="168"/>
                      <a:pt x="2775" y="101"/>
                      <a:pt x="2775" y="51"/>
                    </a:cubicBezTo>
                    <a:cubicBezTo>
                      <a:pt x="2775" y="84"/>
                      <a:pt x="2808" y="67"/>
                      <a:pt x="2825" y="67"/>
                    </a:cubicBezTo>
                    <a:cubicBezTo>
                      <a:pt x="2825" y="101"/>
                      <a:pt x="2841" y="117"/>
                      <a:pt x="2875" y="151"/>
                    </a:cubicBezTo>
                    <a:cubicBezTo>
                      <a:pt x="2858" y="84"/>
                      <a:pt x="2875" y="101"/>
                      <a:pt x="2891" y="67"/>
                    </a:cubicBezTo>
                    <a:cubicBezTo>
                      <a:pt x="2908" y="84"/>
                      <a:pt x="2942" y="51"/>
                      <a:pt x="2958" y="84"/>
                    </a:cubicBezTo>
                    <a:cubicBezTo>
                      <a:pt x="2958" y="117"/>
                      <a:pt x="2942" y="117"/>
                      <a:pt x="2942" y="151"/>
                    </a:cubicBezTo>
                    <a:cubicBezTo>
                      <a:pt x="2958" y="134"/>
                      <a:pt x="2958" y="168"/>
                      <a:pt x="2975" y="151"/>
                    </a:cubicBezTo>
                    <a:cubicBezTo>
                      <a:pt x="2992" y="201"/>
                      <a:pt x="2975" y="201"/>
                      <a:pt x="2975" y="234"/>
                    </a:cubicBezTo>
                    <a:cubicBezTo>
                      <a:pt x="2992" y="234"/>
                      <a:pt x="3025" y="234"/>
                      <a:pt x="3025" y="251"/>
                    </a:cubicBezTo>
                    <a:cubicBezTo>
                      <a:pt x="3025" y="234"/>
                      <a:pt x="3025" y="218"/>
                      <a:pt x="3042" y="218"/>
                    </a:cubicBezTo>
                    <a:cubicBezTo>
                      <a:pt x="3059" y="234"/>
                      <a:pt x="3042" y="218"/>
                      <a:pt x="3042" y="251"/>
                    </a:cubicBezTo>
                    <a:cubicBezTo>
                      <a:pt x="3059" y="218"/>
                      <a:pt x="3075" y="301"/>
                      <a:pt x="3092" y="251"/>
                    </a:cubicBezTo>
                    <a:cubicBezTo>
                      <a:pt x="3075" y="251"/>
                      <a:pt x="3075" y="268"/>
                      <a:pt x="3075" y="251"/>
                    </a:cubicBezTo>
                    <a:cubicBezTo>
                      <a:pt x="3109" y="201"/>
                      <a:pt x="3159" y="301"/>
                      <a:pt x="3242" y="268"/>
                    </a:cubicBezTo>
                    <a:cubicBezTo>
                      <a:pt x="3226" y="234"/>
                      <a:pt x="3192" y="234"/>
                      <a:pt x="3176" y="201"/>
                    </a:cubicBezTo>
                    <a:cubicBezTo>
                      <a:pt x="3176" y="184"/>
                      <a:pt x="3192" y="117"/>
                      <a:pt x="3176" y="117"/>
                    </a:cubicBezTo>
                    <a:cubicBezTo>
                      <a:pt x="3159" y="117"/>
                      <a:pt x="3176" y="134"/>
                      <a:pt x="3159" y="151"/>
                    </a:cubicBezTo>
                    <a:cubicBezTo>
                      <a:pt x="3125" y="101"/>
                      <a:pt x="3176" y="117"/>
                      <a:pt x="3192" y="84"/>
                    </a:cubicBezTo>
                    <a:cubicBezTo>
                      <a:pt x="3192" y="67"/>
                      <a:pt x="3176" y="17"/>
                      <a:pt x="3125" y="17"/>
                    </a:cubicBezTo>
                    <a:cubicBezTo>
                      <a:pt x="3125" y="17"/>
                      <a:pt x="3125" y="17"/>
                      <a:pt x="3125" y="17"/>
                    </a:cubicBezTo>
                    <a:close/>
                    <a:moveTo>
                      <a:pt x="1622" y="201"/>
                    </a:moveTo>
                    <a:cubicBezTo>
                      <a:pt x="1622" y="201"/>
                      <a:pt x="1622" y="201"/>
                      <a:pt x="1622" y="201"/>
                    </a:cubicBezTo>
                    <a:cubicBezTo>
                      <a:pt x="1622" y="201"/>
                      <a:pt x="1622" y="201"/>
                      <a:pt x="1622" y="201"/>
                    </a:cubicBezTo>
                    <a:close/>
                    <a:moveTo>
                      <a:pt x="1588" y="201"/>
                    </a:moveTo>
                    <a:cubicBezTo>
                      <a:pt x="1572" y="218"/>
                      <a:pt x="1572" y="234"/>
                      <a:pt x="1572" y="251"/>
                    </a:cubicBezTo>
                    <a:cubicBezTo>
                      <a:pt x="1588" y="268"/>
                      <a:pt x="1622" y="234"/>
                      <a:pt x="1622" y="268"/>
                    </a:cubicBezTo>
                    <a:cubicBezTo>
                      <a:pt x="1622" y="301"/>
                      <a:pt x="1605" y="251"/>
                      <a:pt x="1588" y="285"/>
                    </a:cubicBezTo>
                    <a:cubicBezTo>
                      <a:pt x="1572" y="318"/>
                      <a:pt x="1605" y="301"/>
                      <a:pt x="1605" y="335"/>
                    </a:cubicBezTo>
                    <a:cubicBezTo>
                      <a:pt x="1588" y="368"/>
                      <a:pt x="1538" y="335"/>
                      <a:pt x="1505" y="351"/>
                    </a:cubicBezTo>
                    <a:cubicBezTo>
                      <a:pt x="1505" y="318"/>
                      <a:pt x="1488" y="268"/>
                      <a:pt x="1471" y="234"/>
                    </a:cubicBezTo>
                    <a:cubicBezTo>
                      <a:pt x="1521" y="218"/>
                      <a:pt x="1555" y="218"/>
                      <a:pt x="1555" y="218"/>
                    </a:cubicBezTo>
                    <a:cubicBezTo>
                      <a:pt x="1555" y="218"/>
                      <a:pt x="1572" y="218"/>
                      <a:pt x="1588" y="201"/>
                    </a:cubicBezTo>
                    <a:close/>
                    <a:moveTo>
                      <a:pt x="1421" y="251"/>
                    </a:moveTo>
                    <a:cubicBezTo>
                      <a:pt x="1388" y="268"/>
                      <a:pt x="1354" y="268"/>
                      <a:pt x="1321" y="285"/>
                    </a:cubicBezTo>
                    <a:cubicBezTo>
                      <a:pt x="1321" y="285"/>
                      <a:pt x="1321" y="301"/>
                      <a:pt x="1338" y="318"/>
                    </a:cubicBezTo>
                    <a:cubicBezTo>
                      <a:pt x="1388" y="318"/>
                      <a:pt x="1404" y="301"/>
                      <a:pt x="1421" y="268"/>
                    </a:cubicBezTo>
                    <a:cubicBezTo>
                      <a:pt x="1421" y="268"/>
                      <a:pt x="1421" y="251"/>
                      <a:pt x="1421" y="251"/>
                    </a:cubicBezTo>
                    <a:close/>
                    <a:moveTo>
                      <a:pt x="1187" y="318"/>
                    </a:moveTo>
                    <a:cubicBezTo>
                      <a:pt x="1204" y="335"/>
                      <a:pt x="1221" y="368"/>
                      <a:pt x="1237" y="368"/>
                    </a:cubicBezTo>
                    <a:cubicBezTo>
                      <a:pt x="1237" y="385"/>
                      <a:pt x="1204" y="385"/>
                      <a:pt x="1221" y="418"/>
                    </a:cubicBezTo>
                    <a:cubicBezTo>
                      <a:pt x="1221" y="418"/>
                      <a:pt x="1237" y="402"/>
                      <a:pt x="1237" y="385"/>
                    </a:cubicBezTo>
                    <a:cubicBezTo>
                      <a:pt x="1271" y="385"/>
                      <a:pt x="1237" y="402"/>
                      <a:pt x="1237" y="435"/>
                    </a:cubicBezTo>
                    <a:cubicBezTo>
                      <a:pt x="1271" y="452"/>
                      <a:pt x="1254" y="435"/>
                      <a:pt x="1287" y="435"/>
                    </a:cubicBezTo>
                    <a:cubicBezTo>
                      <a:pt x="1287" y="452"/>
                      <a:pt x="1304" y="485"/>
                      <a:pt x="1321" y="485"/>
                    </a:cubicBezTo>
                    <a:cubicBezTo>
                      <a:pt x="1271" y="452"/>
                      <a:pt x="1204" y="518"/>
                      <a:pt x="1221" y="585"/>
                    </a:cubicBezTo>
                    <a:cubicBezTo>
                      <a:pt x="1237" y="569"/>
                      <a:pt x="1271" y="552"/>
                      <a:pt x="1287" y="518"/>
                    </a:cubicBezTo>
                    <a:cubicBezTo>
                      <a:pt x="1321" y="552"/>
                      <a:pt x="1271" y="585"/>
                      <a:pt x="1304" y="585"/>
                    </a:cubicBezTo>
                    <a:cubicBezTo>
                      <a:pt x="1321" y="585"/>
                      <a:pt x="1304" y="552"/>
                      <a:pt x="1321" y="552"/>
                    </a:cubicBezTo>
                    <a:cubicBezTo>
                      <a:pt x="1338" y="552"/>
                      <a:pt x="1338" y="552"/>
                      <a:pt x="1338" y="585"/>
                    </a:cubicBezTo>
                    <a:cubicBezTo>
                      <a:pt x="1354" y="552"/>
                      <a:pt x="1371" y="535"/>
                      <a:pt x="1388" y="502"/>
                    </a:cubicBezTo>
                    <a:cubicBezTo>
                      <a:pt x="1404" y="518"/>
                      <a:pt x="1388" y="535"/>
                      <a:pt x="1421" y="518"/>
                    </a:cubicBezTo>
                    <a:cubicBezTo>
                      <a:pt x="1421" y="552"/>
                      <a:pt x="1404" y="619"/>
                      <a:pt x="1438" y="652"/>
                    </a:cubicBezTo>
                    <a:cubicBezTo>
                      <a:pt x="1404" y="669"/>
                      <a:pt x="1421" y="619"/>
                      <a:pt x="1404" y="619"/>
                    </a:cubicBezTo>
                    <a:cubicBezTo>
                      <a:pt x="1354" y="602"/>
                      <a:pt x="1388" y="635"/>
                      <a:pt x="1388" y="652"/>
                    </a:cubicBezTo>
                    <a:cubicBezTo>
                      <a:pt x="1371" y="635"/>
                      <a:pt x="1354" y="602"/>
                      <a:pt x="1321" y="602"/>
                    </a:cubicBezTo>
                    <a:cubicBezTo>
                      <a:pt x="1304" y="602"/>
                      <a:pt x="1321" y="619"/>
                      <a:pt x="1338" y="619"/>
                    </a:cubicBezTo>
                    <a:cubicBezTo>
                      <a:pt x="1354" y="635"/>
                      <a:pt x="1338" y="652"/>
                      <a:pt x="1338" y="686"/>
                    </a:cubicBezTo>
                    <a:cubicBezTo>
                      <a:pt x="1304" y="719"/>
                      <a:pt x="1287" y="719"/>
                      <a:pt x="1237" y="719"/>
                    </a:cubicBezTo>
                    <a:cubicBezTo>
                      <a:pt x="1221" y="702"/>
                      <a:pt x="1237" y="669"/>
                      <a:pt x="1221" y="652"/>
                    </a:cubicBezTo>
                    <a:cubicBezTo>
                      <a:pt x="1221" y="669"/>
                      <a:pt x="1187" y="669"/>
                      <a:pt x="1154" y="652"/>
                    </a:cubicBezTo>
                    <a:cubicBezTo>
                      <a:pt x="1154" y="652"/>
                      <a:pt x="1170" y="635"/>
                      <a:pt x="1170" y="619"/>
                    </a:cubicBezTo>
                    <a:cubicBezTo>
                      <a:pt x="1187" y="619"/>
                      <a:pt x="1187" y="635"/>
                      <a:pt x="1204" y="652"/>
                    </a:cubicBezTo>
                    <a:cubicBezTo>
                      <a:pt x="1204" y="602"/>
                      <a:pt x="1137" y="619"/>
                      <a:pt x="1120" y="569"/>
                    </a:cubicBezTo>
                    <a:cubicBezTo>
                      <a:pt x="1087" y="569"/>
                      <a:pt x="1137" y="619"/>
                      <a:pt x="1104" y="635"/>
                    </a:cubicBezTo>
                    <a:cubicBezTo>
                      <a:pt x="1120" y="652"/>
                      <a:pt x="1137" y="635"/>
                      <a:pt x="1154" y="652"/>
                    </a:cubicBezTo>
                    <a:cubicBezTo>
                      <a:pt x="1154" y="686"/>
                      <a:pt x="1120" y="686"/>
                      <a:pt x="1154" y="719"/>
                    </a:cubicBezTo>
                    <a:cubicBezTo>
                      <a:pt x="1120" y="702"/>
                      <a:pt x="1087" y="702"/>
                      <a:pt x="1087" y="686"/>
                    </a:cubicBezTo>
                    <a:cubicBezTo>
                      <a:pt x="1054" y="669"/>
                      <a:pt x="1070" y="719"/>
                      <a:pt x="1070" y="736"/>
                    </a:cubicBezTo>
                    <a:cubicBezTo>
                      <a:pt x="1020" y="719"/>
                      <a:pt x="1037" y="736"/>
                      <a:pt x="1020" y="769"/>
                    </a:cubicBezTo>
                    <a:cubicBezTo>
                      <a:pt x="987" y="719"/>
                      <a:pt x="1037" y="686"/>
                      <a:pt x="1037" y="635"/>
                    </a:cubicBezTo>
                    <a:cubicBezTo>
                      <a:pt x="1037" y="602"/>
                      <a:pt x="1037" y="652"/>
                      <a:pt x="1070" y="652"/>
                    </a:cubicBezTo>
                    <a:cubicBezTo>
                      <a:pt x="1087" y="635"/>
                      <a:pt x="1087" y="602"/>
                      <a:pt x="1087" y="585"/>
                    </a:cubicBezTo>
                    <a:cubicBezTo>
                      <a:pt x="1037" y="552"/>
                      <a:pt x="1020" y="585"/>
                      <a:pt x="970" y="619"/>
                    </a:cubicBezTo>
                    <a:cubicBezTo>
                      <a:pt x="920" y="585"/>
                      <a:pt x="987" y="518"/>
                      <a:pt x="953" y="518"/>
                    </a:cubicBezTo>
                    <a:cubicBezTo>
                      <a:pt x="953" y="502"/>
                      <a:pt x="970" y="485"/>
                      <a:pt x="987" y="485"/>
                    </a:cubicBezTo>
                    <a:cubicBezTo>
                      <a:pt x="970" y="468"/>
                      <a:pt x="970" y="468"/>
                      <a:pt x="953" y="468"/>
                    </a:cubicBezTo>
                    <a:cubicBezTo>
                      <a:pt x="953" y="452"/>
                      <a:pt x="970" y="435"/>
                      <a:pt x="953" y="418"/>
                    </a:cubicBezTo>
                    <a:cubicBezTo>
                      <a:pt x="1003" y="452"/>
                      <a:pt x="1003" y="518"/>
                      <a:pt x="1054" y="518"/>
                    </a:cubicBezTo>
                    <a:cubicBezTo>
                      <a:pt x="1070" y="435"/>
                      <a:pt x="1003" y="435"/>
                      <a:pt x="1020" y="368"/>
                    </a:cubicBezTo>
                    <a:cubicBezTo>
                      <a:pt x="1070" y="351"/>
                      <a:pt x="1137" y="335"/>
                      <a:pt x="1187" y="318"/>
                    </a:cubicBezTo>
                    <a:close/>
                    <a:moveTo>
                      <a:pt x="853" y="418"/>
                    </a:moveTo>
                    <a:cubicBezTo>
                      <a:pt x="803" y="435"/>
                      <a:pt x="753" y="452"/>
                      <a:pt x="703" y="468"/>
                    </a:cubicBezTo>
                    <a:cubicBezTo>
                      <a:pt x="719" y="468"/>
                      <a:pt x="719" y="485"/>
                      <a:pt x="719" y="502"/>
                    </a:cubicBezTo>
                    <a:cubicBezTo>
                      <a:pt x="719" y="535"/>
                      <a:pt x="703" y="502"/>
                      <a:pt x="686" y="535"/>
                    </a:cubicBezTo>
                    <a:cubicBezTo>
                      <a:pt x="719" y="518"/>
                      <a:pt x="753" y="569"/>
                      <a:pt x="719" y="585"/>
                    </a:cubicBezTo>
                    <a:cubicBezTo>
                      <a:pt x="719" y="535"/>
                      <a:pt x="686" y="569"/>
                      <a:pt x="686" y="552"/>
                    </a:cubicBezTo>
                    <a:cubicBezTo>
                      <a:pt x="653" y="552"/>
                      <a:pt x="686" y="602"/>
                      <a:pt x="653" y="602"/>
                    </a:cubicBezTo>
                    <a:cubicBezTo>
                      <a:pt x="636" y="602"/>
                      <a:pt x="636" y="585"/>
                      <a:pt x="602" y="619"/>
                    </a:cubicBezTo>
                    <a:cubicBezTo>
                      <a:pt x="619" y="569"/>
                      <a:pt x="569" y="585"/>
                      <a:pt x="569" y="552"/>
                    </a:cubicBezTo>
                    <a:cubicBezTo>
                      <a:pt x="586" y="535"/>
                      <a:pt x="636" y="569"/>
                      <a:pt x="602" y="518"/>
                    </a:cubicBezTo>
                    <a:cubicBezTo>
                      <a:pt x="619" y="518"/>
                      <a:pt x="636" y="518"/>
                      <a:pt x="653" y="535"/>
                    </a:cubicBezTo>
                    <a:cubicBezTo>
                      <a:pt x="653" y="502"/>
                      <a:pt x="669" y="502"/>
                      <a:pt x="686" y="485"/>
                    </a:cubicBezTo>
                    <a:lnTo>
                      <a:pt x="669" y="485"/>
                    </a:lnTo>
                    <a:cubicBezTo>
                      <a:pt x="653" y="485"/>
                      <a:pt x="636" y="485"/>
                      <a:pt x="619" y="502"/>
                    </a:cubicBezTo>
                    <a:cubicBezTo>
                      <a:pt x="619" y="502"/>
                      <a:pt x="636" y="502"/>
                      <a:pt x="636" y="518"/>
                    </a:cubicBezTo>
                    <a:cubicBezTo>
                      <a:pt x="619" y="518"/>
                      <a:pt x="619" y="518"/>
                      <a:pt x="602" y="502"/>
                    </a:cubicBezTo>
                    <a:cubicBezTo>
                      <a:pt x="602" y="502"/>
                      <a:pt x="586" y="502"/>
                      <a:pt x="586" y="518"/>
                    </a:cubicBezTo>
                    <a:cubicBezTo>
                      <a:pt x="569" y="535"/>
                      <a:pt x="569" y="552"/>
                      <a:pt x="536" y="552"/>
                    </a:cubicBezTo>
                    <a:cubicBezTo>
                      <a:pt x="536" y="535"/>
                      <a:pt x="536" y="535"/>
                      <a:pt x="536" y="535"/>
                    </a:cubicBezTo>
                    <a:cubicBezTo>
                      <a:pt x="519" y="535"/>
                      <a:pt x="502" y="552"/>
                      <a:pt x="469" y="552"/>
                    </a:cubicBezTo>
                    <a:cubicBezTo>
                      <a:pt x="469" y="585"/>
                      <a:pt x="469" y="602"/>
                      <a:pt x="485" y="619"/>
                    </a:cubicBezTo>
                    <a:cubicBezTo>
                      <a:pt x="452" y="619"/>
                      <a:pt x="469" y="585"/>
                      <a:pt x="435" y="585"/>
                    </a:cubicBezTo>
                    <a:cubicBezTo>
                      <a:pt x="452" y="619"/>
                      <a:pt x="469" y="619"/>
                      <a:pt x="435" y="635"/>
                    </a:cubicBezTo>
                    <a:cubicBezTo>
                      <a:pt x="419" y="619"/>
                      <a:pt x="452" y="602"/>
                      <a:pt x="419" y="602"/>
                    </a:cubicBezTo>
                    <a:cubicBezTo>
                      <a:pt x="402" y="619"/>
                      <a:pt x="368" y="619"/>
                      <a:pt x="335" y="635"/>
                    </a:cubicBezTo>
                    <a:lnTo>
                      <a:pt x="335" y="635"/>
                    </a:lnTo>
                    <a:cubicBezTo>
                      <a:pt x="302" y="652"/>
                      <a:pt x="268" y="669"/>
                      <a:pt x="235" y="702"/>
                    </a:cubicBezTo>
                    <a:cubicBezTo>
                      <a:pt x="84" y="836"/>
                      <a:pt x="1" y="936"/>
                      <a:pt x="18" y="1036"/>
                    </a:cubicBezTo>
                    <a:cubicBezTo>
                      <a:pt x="18" y="1036"/>
                      <a:pt x="18" y="1053"/>
                      <a:pt x="18" y="1053"/>
                    </a:cubicBezTo>
                    <a:lnTo>
                      <a:pt x="18" y="1070"/>
                    </a:lnTo>
                    <a:cubicBezTo>
                      <a:pt x="34" y="1036"/>
                      <a:pt x="34" y="1103"/>
                      <a:pt x="68" y="1087"/>
                    </a:cubicBezTo>
                    <a:cubicBezTo>
                      <a:pt x="68" y="1070"/>
                      <a:pt x="84" y="1087"/>
                      <a:pt x="84" y="1070"/>
                    </a:cubicBezTo>
                    <a:cubicBezTo>
                      <a:pt x="34" y="1070"/>
                      <a:pt x="68" y="1036"/>
                      <a:pt x="84" y="1036"/>
                    </a:cubicBezTo>
                    <a:lnTo>
                      <a:pt x="34" y="1036"/>
                    </a:lnTo>
                    <a:cubicBezTo>
                      <a:pt x="34" y="1003"/>
                      <a:pt x="68" y="1003"/>
                      <a:pt x="51" y="986"/>
                    </a:cubicBezTo>
                    <a:cubicBezTo>
                      <a:pt x="84" y="1003"/>
                      <a:pt x="101" y="986"/>
                      <a:pt x="84" y="953"/>
                    </a:cubicBezTo>
                    <a:cubicBezTo>
                      <a:pt x="135" y="936"/>
                      <a:pt x="135" y="936"/>
                      <a:pt x="185" y="953"/>
                    </a:cubicBezTo>
                    <a:cubicBezTo>
                      <a:pt x="168" y="886"/>
                      <a:pt x="252" y="803"/>
                      <a:pt x="302" y="869"/>
                    </a:cubicBezTo>
                    <a:cubicBezTo>
                      <a:pt x="318" y="836"/>
                      <a:pt x="368" y="803"/>
                      <a:pt x="385" y="853"/>
                    </a:cubicBezTo>
                    <a:cubicBezTo>
                      <a:pt x="385" y="819"/>
                      <a:pt x="385" y="819"/>
                      <a:pt x="402" y="836"/>
                    </a:cubicBezTo>
                    <a:cubicBezTo>
                      <a:pt x="385" y="819"/>
                      <a:pt x="385" y="786"/>
                      <a:pt x="352" y="786"/>
                    </a:cubicBezTo>
                    <a:cubicBezTo>
                      <a:pt x="368" y="803"/>
                      <a:pt x="368" y="803"/>
                      <a:pt x="352" y="819"/>
                    </a:cubicBezTo>
                    <a:cubicBezTo>
                      <a:pt x="335" y="803"/>
                      <a:pt x="318" y="803"/>
                      <a:pt x="318" y="786"/>
                    </a:cubicBezTo>
                    <a:cubicBezTo>
                      <a:pt x="318" y="769"/>
                      <a:pt x="335" y="769"/>
                      <a:pt x="335" y="752"/>
                    </a:cubicBezTo>
                    <a:cubicBezTo>
                      <a:pt x="318" y="736"/>
                      <a:pt x="302" y="769"/>
                      <a:pt x="302" y="752"/>
                    </a:cubicBezTo>
                    <a:cubicBezTo>
                      <a:pt x="302" y="702"/>
                      <a:pt x="352" y="752"/>
                      <a:pt x="368" y="719"/>
                    </a:cubicBezTo>
                    <a:cubicBezTo>
                      <a:pt x="402" y="719"/>
                      <a:pt x="368" y="769"/>
                      <a:pt x="385" y="769"/>
                    </a:cubicBezTo>
                    <a:cubicBezTo>
                      <a:pt x="419" y="736"/>
                      <a:pt x="419" y="686"/>
                      <a:pt x="469" y="686"/>
                    </a:cubicBezTo>
                    <a:cubicBezTo>
                      <a:pt x="452" y="686"/>
                      <a:pt x="435" y="669"/>
                      <a:pt x="435" y="652"/>
                    </a:cubicBezTo>
                    <a:cubicBezTo>
                      <a:pt x="469" y="652"/>
                      <a:pt x="469" y="635"/>
                      <a:pt x="469" y="635"/>
                    </a:cubicBezTo>
                    <a:lnTo>
                      <a:pt x="469" y="752"/>
                    </a:lnTo>
                    <a:cubicBezTo>
                      <a:pt x="519" y="769"/>
                      <a:pt x="519" y="836"/>
                      <a:pt x="569" y="836"/>
                    </a:cubicBezTo>
                    <a:cubicBezTo>
                      <a:pt x="619" y="786"/>
                      <a:pt x="653" y="836"/>
                      <a:pt x="669" y="853"/>
                    </a:cubicBezTo>
                    <a:cubicBezTo>
                      <a:pt x="669" y="819"/>
                      <a:pt x="719" y="869"/>
                      <a:pt x="719" y="836"/>
                    </a:cubicBezTo>
                    <a:cubicBezTo>
                      <a:pt x="719" y="819"/>
                      <a:pt x="719" y="819"/>
                      <a:pt x="719" y="819"/>
                    </a:cubicBezTo>
                    <a:cubicBezTo>
                      <a:pt x="719" y="803"/>
                      <a:pt x="703" y="803"/>
                      <a:pt x="703" y="819"/>
                    </a:cubicBezTo>
                    <a:cubicBezTo>
                      <a:pt x="719" y="769"/>
                      <a:pt x="703" y="752"/>
                      <a:pt x="703" y="752"/>
                    </a:cubicBezTo>
                    <a:cubicBezTo>
                      <a:pt x="719" y="752"/>
                      <a:pt x="769" y="786"/>
                      <a:pt x="803" y="752"/>
                    </a:cubicBezTo>
                    <a:cubicBezTo>
                      <a:pt x="803" y="719"/>
                      <a:pt x="769" y="736"/>
                      <a:pt x="769" y="719"/>
                    </a:cubicBezTo>
                    <a:cubicBezTo>
                      <a:pt x="803" y="702"/>
                      <a:pt x="803" y="669"/>
                      <a:pt x="820" y="719"/>
                    </a:cubicBezTo>
                    <a:cubicBezTo>
                      <a:pt x="820" y="652"/>
                      <a:pt x="870" y="652"/>
                      <a:pt x="903" y="652"/>
                    </a:cubicBezTo>
                    <a:cubicBezTo>
                      <a:pt x="903" y="619"/>
                      <a:pt x="853" y="619"/>
                      <a:pt x="886" y="585"/>
                    </a:cubicBezTo>
                    <a:cubicBezTo>
                      <a:pt x="920" y="585"/>
                      <a:pt x="903" y="652"/>
                      <a:pt x="937" y="652"/>
                    </a:cubicBezTo>
                    <a:cubicBezTo>
                      <a:pt x="953" y="619"/>
                      <a:pt x="920" y="569"/>
                      <a:pt x="886" y="569"/>
                    </a:cubicBezTo>
                    <a:cubicBezTo>
                      <a:pt x="903" y="518"/>
                      <a:pt x="903" y="502"/>
                      <a:pt x="937" y="485"/>
                    </a:cubicBezTo>
                    <a:cubicBezTo>
                      <a:pt x="920" y="485"/>
                      <a:pt x="937" y="435"/>
                      <a:pt x="886" y="452"/>
                    </a:cubicBezTo>
                    <a:cubicBezTo>
                      <a:pt x="886" y="452"/>
                      <a:pt x="903" y="468"/>
                      <a:pt x="886" y="485"/>
                    </a:cubicBezTo>
                    <a:cubicBezTo>
                      <a:pt x="886" y="452"/>
                      <a:pt x="870" y="435"/>
                      <a:pt x="853" y="418"/>
                    </a:cubicBezTo>
                    <a:close/>
                    <a:moveTo>
                      <a:pt x="452" y="569"/>
                    </a:moveTo>
                    <a:cubicBezTo>
                      <a:pt x="452" y="569"/>
                      <a:pt x="452" y="569"/>
                      <a:pt x="452" y="569"/>
                    </a:cubicBezTo>
                    <a:close/>
                    <a:moveTo>
                      <a:pt x="34" y="1120"/>
                    </a:moveTo>
                    <a:cubicBezTo>
                      <a:pt x="51" y="1170"/>
                      <a:pt x="101" y="1220"/>
                      <a:pt x="151" y="1270"/>
                    </a:cubicBezTo>
                    <a:cubicBezTo>
                      <a:pt x="151" y="1270"/>
                      <a:pt x="151" y="1270"/>
                      <a:pt x="168" y="1270"/>
                    </a:cubicBezTo>
                    <a:cubicBezTo>
                      <a:pt x="168" y="1270"/>
                      <a:pt x="168" y="1270"/>
                      <a:pt x="168" y="1270"/>
                    </a:cubicBezTo>
                    <a:cubicBezTo>
                      <a:pt x="168" y="1254"/>
                      <a:pt x="151" y="1254"/>
                      <a:pt x="151" y="1220"/>
                    </a:cubicBezTo>
                    <a:cubicBezTo>
                      <a:pt x="168" y="1220"/>
                      <a:pt x="168" y="1187"/>
                      <a:pt x="185" y="1204"/>
                    </a:cubicBezTo>
                    <a:cubicBezTo>
                      <a:pt x="201" y="1220"/>
                      <a:pt x="201" y="1270"/>
                      <a:pt x="218" y="1270"/>
                    </a:cubicBezTo>
                    <a:cubicBezTo>
                      <a:pt x="218" y="1220"/>
                      <a:pt x="302" y="1254"/>
                      <a:pt x="318" y="1254"/>
                    </a:cubicBezTo>
                    <a:cubicBezTo>
                      <a:pt x="335" y="1237"/>
                      <a:pt x="335" y="1220"/>
                      <a:pt x="368" y="1220"/>
                    </a:cubicBezTo>
                    <a:cubicBezTo>
                      <a:pt x="402" y="1237"/>
                      <a:pt x="368" y="1254"/>
                      <a:pt x="368" y="1304"/>
                    </a:cubicBezTo>
                    <a:cubicBezTo>
                      <a:pt x="402" y="1287"/>
                      <a:pt x="385" y="1337"/>
                      <a:pt x="402" y="1337"/>
                    </a:cubicBezTo>
                    <a:cubicBezTo>
                      <a:pt x="435" y="1337"/>
                      <a:pt x="435" y="1320"/>
                      <a:pt x="452" y="1304"/>
                    </a:cubicBezTo>
                    <a:cubicBezTo>
                      <a:pt x="435" y="1304"/>
                      <a:pt x="419" y="1304"/>
                      <a:pt x="419" y="1287"/>
                    </a:cubicBezTo>
                    <a:cubicBezTo>
                      <a:pt x="469" y="1270"/>
                      <a:pt x="385" y="1204"/>
                      <a:pt x="469" y="1187"/>
                    </a:cubicBezTo>
                    <a:cubicBezTo>
                      <a:pt x="485" y="1170"/>
                      <a:pt x="469" y="1187"/>
                      <a:pt x="485" y="1153"/>
                    </a:cubicBezTo>
                    <a:cubicBezTo>
                      <a:pt x="485" y="1170"/>
                      <a:pt x="569" y="1153"/>
                      <a:pt x="552" y="1187"/>
                    </a:cubicBezTo>
                    <a:cubicBezTo>
                      <a:pt x="586" y="1187"/>
                      <a:pt x="602" y="1170"/>
                      <a:pt x="602" y="1137"/>
                    </a:cubicBezTo>
                    <a:cubicBezTo>
                      <a:pt x="552" y="1153"/>
                      <a:pt x="536" y="1103"/>
                      <a:pt x="519" y="1153"/>
                    </a:cubicBezTo>
                    <a:cubicBezTo>
                      <a:pt x="519" y="1137"/>
                      <a:pt x="519" y="1103"/>
                      <a:pt x="536" y="1087"/>
                    </a:cubicBezTo>
                    <a:cubicBezTo>
                      <a:pt x="602" y="1070"/>
                      <a:pt x="686" y="1053"/>
                      <a:pt x="703" y="1153"/>
                    </a:cubicBezTo>
                    <a:cubicBezTo>
                      <a:pt x="736" y="1170"/>
                      <a:pt x="786" y="1137"/>
                      <a:pt x="753" y="1103"/>
                    </a:cubicBezTo>
                    <a:lnTo>
                      <a:pt x="820" y="1103"/>
                    </a:lnTo>
                    <a:cubicBezTo>
                      <a:pt x="836" y="1170"/>
                      <a:pt x="753" y="1137"/>
                      <a:pt x="769" y="1220"/>
                    </a:cubicBezTo>
                    <a:cubicBezTo>
                      <a:pt x="719" y="1220"/>
                      <a:pt x="686" y="1204"/>
                      <a:pt x="703" y="1254"/>
                    </a:cubicBezTo>
                    <a:cubicBezTo>
                      <a:pt x="669" y="1270"/>
                      <a:pt x="669" y="1220"/>
                      <a:pt x="636" y="1220"/>
                    </a:cubicBezTo>
                    <a:cubicBezTo>
                      <a:pt x="669" y="1270"/>
                      <a:pt x="636" y="1237"/>
                      <a:pt x="636" y="1287"/>
                    </a:cubicBezTo>
                    <a:cubicBezTo>
                      <a:pt x="569" y="1237"/>
                      <a:pt x="536" y="1354"/>
                      <a:pt x="485" y="1354"/>
                    </a:cubicBezTo>
                    <a:cubicBezTo>
                      <a:pt x="502" y="1387"/>
                      <a:pt x="469" y="1371"/>
                      <a:pt x="469" y="1387"/>
                    </a:cubicBezTo>
                    <a:cubicBezTo>
                      <a:pt x="469" y="1387"/>
                      <a:pt x="485" y="1404"/>
                      <a:pt x="485" y="1421"/>
                    </a:cubicBezTo>
                    <a:cubicBezTo>
                      <a:pt x="602" y="1437"/>
                      <a:pt x="719" y="1471"/>
                      <a:pt x="853" y="1504"/>
                    </a:cubicBezTo>
                    <a:cubicBezTo>
                      <a:pt x="853" y="1454"/>
                      <a:pt x="836" y="1421"/>
                      <a:pt x="769" y="1421"/>
                    </a:cubicBezTo>
                    <a:cubicBezTo>
                      <a:pt x="769" y="1437"/>
                      <a:pt x="786" y="1437"/>
                      <a:pt x="769" y="1454"/>
                    </a:cubicBezTo>
                    <a:cubicBezTo>
                      <a:pt x="753" y="1421"/>
                      <a:pt x="736" y="1387"/>
                      <a:pt x="703" y="1421"/>
                    </a:cubicBezTo>
                    <a:cubicBezTo>
                      <a:pt x="669" y="1421"/>
                      <a:pt x="736" y="1387"/>
                      <a:pt x="703" y="1387"/>
                    </a:cubicBezTo>
                    <a:cubicBezTo>
                      <a:pt x="669" y="1404"/>
                      <a:pt x="669" y="1404"/>
                      <a:pt x="636" y="1404"/>
                    </a:cubicBezTo>
                    <a:cubicBezTo>
                      <a:pt x="619" y="1354"/>
                      <a:pt x="653" y="1354"/>
                      <a:pt x="636" y="1304"/>
                    </a:cubicBezTo>
                    <a:cubicBezTo>
                      <a:pt x="686" y="1304"/>
                      <a:pt x="703" y="1287"/>
                      <a:pt x="736" y="1320"/>
                    </a:cubicBezTo>
                    <a:cubicBezTo>
                      <a:pt x="753" y="1287"/>
                      <a:pt x="786" y="1270"/>
                      <a:pt x="753" y="1254"/>
                    </a:cubicBezTo>
                    <a:cubicBezTo>
                      <a:pt x="786" y="1254"/>
                      <a:pt x="769" y="1320"/>
                      <a:pt x="820" y="1287"/>
                    </a:cubicBezTo>
                    <a:cubicBezTo>
                      <a:pt x="836" y="1287"/>
                      <a:pt x="836" y="1320"/>
                      <a:pt x="853" y="1337"/>
                    </a:cubicBezTo>
                    <a:cubicBezTo>
                      <a:pt x="870" y="1320"/>
                      <a:pt x="920" y="1371"/>
                      <a:pt x="937" y="1320"/>
                    </a:cubicBezTo>
                    <a:cubicBezTo>
                      <a:pt x="953" y="1354"/>
                      <a:pt x="920" y="1371"/>
                      <a:pt x="937" y="1387"/>
                    </a:cubicBezTo>
                    <a:cubicBezTo>
                      <a:pt x="953" y="1371"/>
                      <a:pt x="970" y="1354"/>
                      <a:pt x="970" y="1320"/>
                    </a:cubicBezTo>
                    <a:cubicBezTo>
                      <a:pt x="1003" y="1337"/>
                      <a:pt x="987" y="1337"/>
                      <a:pt x="1020" y="1354"/>
                    </a:cubicBezTo>
                    <a:cubicBezTo>
                      <a:pt x="1037" y="1304"/>
                      <a:pt x="1020" y="1287"/>
                      <a:pt x="1003" y="1254"/>
                    </a:cubicBezTo>
                    <a:cubicBezTo>
                      <a:pt x="953" y="1254"/>
                      <a:pt x="937" y="1220"/>
                      <a:pt x="903" y="1254"/>
                    </a:cubicBezTo>
                    <a:cubicBezTo>
                      <a:pt x="886" y="1220"/>
                      <a:pt x="937" y="1254"/>
                      <a:pt x="920" y="1220"/>
                    </a:cubicBezTo>
                    <a:cubicBezTo>
                      <a:pt x="903" y="1220"/>
                      <a:pt x="903" y="1204"/>
                      <a:pt x="886" y="1187"/>
                    </a:cubicBezTo>
                    <a:cubicBezTo>
                      <a:pt x="903" y="1220"/>
                      <a:pt x="836" y="1204"/>
                      <a:pt x="836" y="1187"/>
                    </a:cubicBezTo>
                    <a:cubicBezTo>
                      <a:pt x="836" y="1153"/>
                      <a:pt x="886" y="986"/>
                      <a:pt x="937" y="986"/>
                    </a:cubicBezTo>
                    <a:cubicBezTo>
                      <a:pt x="920" y="1020"/>
                      <a:pt x="953" y="1003"/>
                      <a:pt x="953" y="986"/>
                    </a:cubicBezTo>
                    <a:cubicBezTo>
                      <a:pt x="953" y="1036"/>
                      <a:pt x="987" y="1036"/>
                      <a:pt x="970" y="1087"/>
                    </a:cubicBezTo>
                    <a:cubicBezTo>
                      <a:pt x="953" y="1120"/>
                      <a:pt x="937" y="1053"/>
                      <a:pt x="920" y="1087"/>
                    </a:cubicBezTo>
                    <a:cubicBezTo>
                      <a:pt x="937" y="1087"/>
                      <a:pt x="920" y="1153"/>
                      <a:pt x="903" y="1170"/>
                    </a:cubicBezTo>
                    <a:cubicBezTo>
                      <a:pt x="953" y="1153"/>
                      <a:pt x="937" y="1187"/>
                      <a:pt x="920" y="1204"/>
                    </a:cubicBezTo>
                    <a:lnTo>
                      <a:pt x="970" y="1204"/>
                    </a:lnTo>
                    <a:cubicBezTo>
                      <a:pt x="970" y="1120"/>
                      <a:pt x="970" y="1170"/>
                      <a:pt x="987" y="1187"/>
                    </a:cubicBezTo>
                    <a:cubicBezTo>
                      <a:pt x="987" y="1187"/>
                      <a:pt x="1054" y="1137"/>
                      <a:pt x="1070" y="1120"/>
                    </a:cubicBezTo>
                    <a:cubicBezTo>
                      <a:pt x="1054" y="1070"/>
                      <a:pt x="1054" y="1070"/>
                      <a:pt x="1087" y="1020"/>
                    </a:cubicBezTo>
                    <a:cubicBezTo>
                      <a:pt x="1054" y="1003"/>
                      <a:pt x="1054" y="1036"/>
                      <a:pt x="1037" y="1036"/>
                    </a:cubicBezTo>
                    <a:cubicBezTo>
                      <a:pt x="1054" y="1003"/>
                      <a:pt x="1070" y="986"/>
                      <a:pt x="1104" y="953"/>
                    </a:cubicBezTo>
                    <a:cubicBezTo>
                      <a:pt x="1120" y="853"/>
                      <a:pt x="1020" y="819"/>
                      <a:pt x="987" y="803"/>
                    </a:cubicBezTo>
                    <a:cubicBezTo>
                      <a:pt x="970" y="819"/>
                      <a:pt x="953" y="836"/>
                      <a:pt x="920" y="836"/>
                    </a:cubicBezTo>
                    <a:cubicBezTo>
                      <a:pt x="937" y="769"/>
                      <a:pt x="836" y="803"/>
                      <a:pt x="836" y="819"/>
                    </a:cubicBezTo>
                    <a:cubicBezTo>
                      <a:pt x="870" y="853"/>
                      <a:pt x="820" y="919"/>
                      <a:pt x="870" y="936"/>
                    </a:cubicBezTo>
                    <a:cubicBezTo>
                      <a:pt x="870" y="970"/>
                      <a:pt x="853" y="970"/>
                      <a:pt x="836" y="986"/>
                    </a:cubicBezTo>
                    <a:cubicBezTo>
                      <a:pt x="836" y="936"/>
                      <a:pt x="820" y="1003"/>
                      <a:pt x="786" y="953"/>
                    </a:cubicBezTo>
                    <a:cubicBezTo>
                      <a:pt x="786" y="970"/>
                      <a:pt x="803" y="1020"/>
                      <a:pt x="769" y="1020"/>
                    </a:cubicBezTo>
                    <a:cubicBezTo>
                      <a:pt x="769" y="970"/>
                      <a:pt x="769" y="1036"/>
                      <a:pt x="753" y="1020"/>
                    </a:cubicBezTo>
                    <a:cubicBezTo>
                      <a:pt x="719" y="1020"/>
                      <a:pt x="736" y="986"/>
                      <a:pt x="719" y="986"/>
                    </a:cubicBezTo>
                    <a:cubicBezTo>
                      <a:pt x="719" y="1003"/>
                      <a:pt x="669" y="986"/>
                      <a:pt x="669" y="1020"/>
                    </a:cubicBezTo>
                    <a:cubicBezTo>
                      <a:pt x="686" y="1003"/>
                      <a:pt x="703" y="1070"/>
                      <a:pt x="686" y="1070"/>
                    </a:cubicBezTo>
                    <a:cubicBezTo>
                      <a:pt x="686" y="1003"/>
                      <a:pt x="619" y="1053"/>
                      <a:pt x="636" y="1020"/>
                    </a:cubicBezTo>
                    <a:cubicBezTo>
                      <a:pt x="653" y="1036"/>
                      <a:pt x="669" y="986"/>
                      <a:pt x="669" y="953"/>
                    </a:cubicBezTo>
                    <a:cubicBezTo>
                      <a:pt x="703" y="936"/>
                      <a:pt x="719" y="970"/>
                      <a:pt x="736" y="953"/>
                    </a:cubicBezTo>
                    <a:cubicBezTo>
                      <a:pt x="703" y="919"/>
                      <a:pt x="686" y="903"/>
                      <a:pt x="653" y="886"/>
                    </a:cubicBezTo>
                    <a:cubicBezTo>
                      <a:pt x="636" y="903"/>
                      <a:pt x="619" y="886"/>
                      <a:pt x="602" y="919"/>
                    </a:cubicBezTo>
                    <a:cubicBezTo>
                      <a:pt x="636" y="936"/>
                      <a:pt x="569" y="936"/>
                      <a:pt x="586" y="970"/>
                    </a:cubicBezTo>
                    <a:cubicBezTo>
                      <a:pt x="552" y="970"/>
                      <a:pt x="552" y="953"/>
                      <a:pt x="536" y="953"/>
                    </a:cubicBezTo>
                    <a:cubicBezTo>
                      <a:pt x="536" y="1003"/>
                      <a:pt x="485" y="1020"/>
                      <a:pt x="435" y="1053"/>
                    </a:cubicBezTo>
                    <a:cubicBezTo>
                      <a:pt x="452" y="1020"/>
                      <a:pt x="435" y="1003"/>
                      <a:pt x="419" y="1003"/>
                    </a:cubicBezTo>
                    <a:cubicBezTo>
                      <a:pt x="402" y="1070"/>
                      <a:pt x="368" y="1053"/>
                      <a:pt x="385" y="1087"/>
                    </a:cubicBezTo>
                    <a:cubicBezTo>
                      <a:pt x="368" y="1087"/>
                      <a:pt x="368" y="1087"/>
                      <a:pt x="352" y="1087"/>
                    </a:cubicBezTo>
                    <a:cubicBezTo>
                      <a:pt x="352" y="1087"/>
                      <a:pt x="368" y="1103"/>
                      <a:pt x="368" y="1120"/>
                    </a:cubicBezTo>
                    <a:cubicBezTo>
                      <a:pt x="318" y="1153"/>
                      <a:pt x="318" y="1103"/>
                      <a:pt x="285" y="1120"/>
                    </a:cubicBezTo>
                    <a:cubicBezTo>
                      <a:pt x="302" y="1087"/>
                      <a:pt x="302" y="1103"/>
                      <a:pt x="285" y="1087"/>
                    </a:cubicBezTo>
                    <a:cubicBezTo>
                      <a:pt x="318" y="1070"/>
                      <a:pt x="318" y="1036"/>
                      <a:pt x="335" y="1003"/>
                    </a:cubicBezTo>
                    <a:cubicBezTo>
                      <a:pt x="302" y="986"/>
                      <a:pt x="302" y="970"/>
                      <a:pt x="285" y="970"/>
                    </a:cubicBezTo>
                    <a:cubicBezTo>
                      <a:pt x="268" y="1003"/>
                      <a:pt x="252" y="1003"/>
                      <a:pt x="285" y="1036"/>
                    </a:cubicBezTo>
                    <a:cubicBezTo>
                      <a:pt x="201" y="1053"/>
                      <a:pt x="235" y="1137"/>
                      <a:pt x="201" y="1187"/>
                    </a:cubicBezTo>
                    <a:cubicBezTo>
                      <a:pt x="185" y="1187"/>
                      <a:pt x="168" y="1187"/>
                      <a:pt x="168" y="1204"/>
                    </a:cubicBezTo>
                    <a:cubicBezTo>
                      <a:pt x="135" y="1187"/>
                      <a:pt x="185" y="1170"/>
                      <a:pt x="151" y="1153"/>
                    </a:cubicBezTo>
                    <a:cubicBezTo>
                      <a:pt x="135" y="1153"/>
                      <a:pt x="135" y="1187"/>
                      <a:pt x="118" y="1187"/>
                    </a:cubicBezTo>
                    <a:cubicBezTo>
                      <a:pt x="135" y="1137"/>
                      <a:pt x="51" y="1187"/>
                      <a:pt x="84" y="1120"/>
                    </a:cubicBezTo>
                    <a:cubicBezTo>
                      <a:pt x="68" y="1103"/>
                      <a:pt x="51" y="1103"/>
                      <a:pt x="34" y="1120"/>
                    </a:cubicBezTo>
                    <a:close/>
                    <a:moveTo>
                      <a:pt x="1037" y="1538"/>
                    </a:moveTo>
                    <a:cubicBezTo>
                      <a:pt x="1037" y="1504"/>
                      <a:pt x="1003" y="1471"/>
                      <a:pt x="1003" y="1437"/>
                    </a:cubicBezTo>
                    <a:cubicBezTo>
                      <a:pt x="1020" y="1421"/>
                      <a:pt x="1037" y="1404"/>
                      <a:pt x="1054" y="1387"/>
                    </a:cubicBezTo>
                    <a:cubicBezTo>
                      <a:pt x="1037" y="1437"/>
                      <a:pt x="1087" y="1421"/>
                      <a:pt x="1070" y="1454"/>
                    </a:cubicBezTo>
                    <a:cubicBezTo>
                      <a:pt x="1054" y="1471"/>
                      <a:pt x="1037" y="1471"/>
                      <a:pt x="1037" y="1488"/>
                    </a:cubicBezTo>
                    <a:cubicBezTo>
                      <a:pt x="1037" y="1538"/>
                      <a:pt x="1070" y="1488"/>
                      <a:pt x="1070" y="1521"/>
                    </a:cubicBezTo>
                    <a:cubicBezTo>
                      <a:pt x="1054" y="1521"/>
                      <a:pt x="1054" y="1521"/>
                      <a:pt x="1054" y="1538"/>
                    </a:cubicBezTo>
                    <a:close/>
                    <a:moveTo>
                      <a:pt x="1154" y="1554"/>
                    </a:moveTo>
                    <a:cubicBezTo>
                      <a:pt x="1221" y="1571"/>
                      <a:pt x="1287" y="1588"/>
                      <a:pt x="1354" y="1588"/>
                    </a:cubicBezTo>
                    <a:cubicBezTo>
                      <a:pt x="1354" y="1571"/>
                      <a:pt x="1354" y="1554"/>
                      <a:pt x="1354" y="1521"/>
                    </a:cubicBezTo>
                    <a:cubicBezTo>
                      <a:pt x="1388" y="1538"/>
                      <a:pt x="1421" y="1521"/>
                      <a:pt x="1421" y="1488"/>
                    </a:cubicBezTo>
                    <a:cubicBezTo>
                      <a:pt x="1455" y="1471"/>
                      <a:pt x="1455" y="1471"/>
                      <a:pt x="1488" y="1488"/>
                    </a:cubicBezTo>
                    <a:cubicBezTo>
                      <a:pt x="1471" y="1421"/>
                      <a:pt x="1371" y="1320"/>
                      <a:pt x="1338" y="1404"/>
                    </a:cubicBezTo>
                    <a:cubicBezTo>
                      <a:pt x="1321" y="1387"/>
                      <a:pt x="1304" y="1387"/>
                      <a:pt x="1287" y="1371"/>
                    </a:cubicBezTo>
                    <a:cubicBezTo>
                      <a:pt x="1287" y="1387"/>
                      <a:pt x="1254" y="1404"/>
                      <a:pt x="1237" y="1404"/>
                    </a:cubicBezTo>
                    <a:cubicBezTo>
                      <a:pt x="1237" y="1421"/>
                      <a:pt x="1237" y="1437"/>
                      <a:pt x="1271" y="1437"/>
                    </a:cubicBezTo>
                    <a:cubicBezTo>
                      <a:pt x="1254" y="1471"/>
                      <a:pt x="1237" y="1471"/>
                      <a:pt x="1254" y="1504"/>
                    </a:cubicBezTo>
                    <a:cubicBezTo>
                      <a:pt x="1221" y="1504"/>
                      <a:pt x="1237" y="1488"/>
                      <a:pt x="1221" y="1471"/>
                    </a:cubicBezTo>
                    <a:cubicBezTo>
                      <a:pt x="1187" y="1488"/>
                      <a:pt x="1187" y="1521"/>
                      <a:pt x="1170" y="1471"/>
                    </a:cubicBezTo>
                    <a:cubicBezTo>
                      <a:pt x="1154" y="1488"/>
                      <a:pt x="1187" y="1521"/>
                      <a:pt x="1187" y="1554"/>
                    </a:cubicBezTo>
                    <a:cubicBezTo>
                      <a:pt x="1187" y="1571"/>
                      <a:pt x="1170" y="1538"/>
                      <a:pt x="1154" y="1554"/>
                    </a:cubicBezTo>
                    <a:lnTo>
                      <a:pt x="1154" y="1554"/>
                    </a:lnTo>
                    <a:close/>
                    <a:moveTo>
                      <a:pt x="1388" y="1605"/>
                    </a:moveTo>
                    <a:cubicBezTo>
                      <a:pt x="1388" y="1588"/>
                      <a:pt x="1404" y="1571"/>
                      <a:pt x="1404" y="1588"/>
                    </a:cubicBezTo>
                    <a:lnTo>
                      <a:pt x="1404" y="1605"/>
                    </a:lnTo>
                    <a:close/>
                    <a:moveTo>
                      <a:pt x="1438" y="1605"/>
                    </a:moveTo>
                    <a:cubicBezTo>
                      <a:pt x="1455" y="1588"/>
                      <a:pt x="1471" y="1571"/>
                      <a:pt x="1488" y="1588"/>
                    </a:cubicBezTo>
                    <a:cubicBezTo>
                      <a:pt x="1471" y="1504"/>
                      <a:pt x="1521" y="1571"/>
                      <a:pt x="1505" y="1504"/>
                    </a:cubicBezTo>
                    <a:cubicBezTo>
                      <a:pt x="1538" y="1488"/>
                      <a:pt x="1538" y="1471"/>
                      <a:pt x="1555" y="1454"/>
                    </a:cubicBezTo>
                    <a:cubicBezTo>
                      <a:pt x="1572" y="1488"/>
                      <a:pt x="1638" y="1421"/>
                      <a:pt x="1672" y="1437"/>
                    </a:cubicBezTo>
                    <a:cubicBezTo>
                      <a:pt x="1688" y="1454"/>
                      <a:pt x="1672" y="1504"/>
                      <a:pt x="1705" y="1504"/>
                    </a:cubicBezTo>
                    <a:cubicBezTo>
                      <a:pt x="1688" y="1538"/>
                      <a:pt x="1688" y="1571"/>
                      <a:pt x="1672" y="1621"/>
                    </a:cubicBezTo>
                    <a:cubicBezTo>
                      <a:pt x="1672" y="1605"/>
                      <a:pt x="1655" y="1621"/>
                      <a:pt x="1672" y="1621"/>
                    </a:cubicBezTo>
                    <a:cubicBezTo>
                      <a:pt x="1655" y="1621"/>
                      <a:pt x="1638" y="1621"/>
                      <a:pt x="1622" y="1638"/>
                    </a:cubicBezTo>
                    <a:cubicBezTo>
                      <a:pt x="1555" y="1621"/>
                      <a:pt x="1488" y="1621"/>
                      <a:pt x="1438" y="1605"/>
                    </a:cubicBezTo>
                    <a:close/>
                    <a:moveTo>
                      <a:pt x="1688" y="1638"/>
                    </a:moveTo>
                    <a:cubicBezTo>
                      <a:pt x="1705" y="1655"/>
                      <a:pt x="1739" y="1655"/>
                      <a:pt x="1755" y="1655"/>
                    </a:cubicBezTo>
                    <a:cubicBezTo>
                      <a:pt x="1755" y="1621"/>
                      <a:pt x="1772" y="1621"/>
                      <a:pt x="1772" y="1588"/>
                    </a:cubicBezTo>
                    <a:cubicBezTo>
                      <a:pt x="1755" y="1605"/>
                      <a:pt x="1705" y="1605"/>
                      <a:pt x="1688" y="1638"/>
                    </a:cubicBezTo>
                    <a:close/>
                    <a:moveTo>
                      <a:pt x="1805" y="1655"/>
                    </a:moveTo>
                    <a:cubicBezTo>
                      <a:pt x="1822" y="1655"/>
                      <a:pt x="1856" y="1671"/>
                      <a:pt x="1872" y="1671"/>
                    </a:cubicBezTo>
                    <a:cubicBezTo>
                      <a:pt x="1872" y="1655"/>
                      <a:pt x="1856" y="1655"/>
                      <a:pt x="1839" y="1638"/>
                    </a:cubicBezTo>
                    <a:cubicBezTo>
                      <a:pt x="1822" y="1638"/>
                      <a:pt x="1805" y="1655"/>
                      <a:pt x="1805" y="1655"/>
                    </a:cubicBezTo>
                    <a:close/>
                    <a:moveTo>
                      <a:pt x="2490" y="1738"/>
                    </a:moveTo>
                    <a:cubicBezTo>
                      <a:pt x="2541" y="1738"/>
                      <a:pt x="2591" y="1738"/>
                      <a:pt x="2624" y="1738"/>
                    </a:cubicBezTo>
                    <a:cubicBezTo>
                      <a:pt x="2591" y="1671"/>
                      <a:pt x="2524" y="1721"/>
                      <a:pt x="2490" y="1721"/>
                    </a:cubicBezTo>
                    <a:close/>
                    <a:moveTo>
                      <a:pt x="3075" y="1755"/>
                    </a:moveTo>
                    <a:lnTo>
                      <a:pt x="3092" y="1755"/>
                    </a:lnTo>
                    <a:lnTo>
                      <a:pt x="3092" y="1738"/>
                    </a:lnTo>
                    <a:cubicBezTo>
                      <a:pt x="3109" y="1705"/>
                      <a:pt x="3125" y="1721"/>
                      <a:pt x="3142" y="1721"/>
                    </a:cubicBezTo>
                    <a:cubicBezTo>
                      <a:pt x="3159" y="1705"/>
                      <a:pt x="3142" y="1705"/>
                      <a:pt x="3142" y="1688"/>
                    </a:cubicBezTo>
                    <a:cubicBezTo>
                      <a:pt x="3142" y="1705"/>
                      <a:pt x="3075" y="1671"/>
                      <a:pt x="3125" y="1671"/>
                    </a:cubicBezTo>
                    <a:cubicBezTo>
                      <a:pt x="3109" y="1638"/>
                      <a:pt x="3092" y="1688"/>
                      <a:pt x="3075" y="1671"/>
                    </a:cubicBezTo>
                    <a:cubicBezTo>
                      <a:pt x="3075" y="1688"/>
                      <a:pt x="3109" y="1688"/>
                      <a:pt x="3075" y="1705"/>
                    </a:cubicBezTo>
                    <a:cubicBezTo>
                      <a:pt x="3109" y="1705"/>
                      <a:pt x="3075" y="1721"/>
                      <a:pt x="3075" y="1755"/>
                    </a:cubicBezTo>
                    <a:close/>
                    <a:moveTo>
                      <a:pt x="3109" y="1755"/>
                    </a:moveTo>
                    <a:cubicBezTo>
                      <a:pt x="3109" y="1738"/>
                      <a:pt x="3109" y="1738"/>
                      <a:pt x="3109" y="1738"/>
                    </a:cubicBezTo>
                    <a:cubicBezTo>
                      <a:pt x="3109" y="1738"/>
                      <a:pt x="3109" y="1738"/>
                      <a:pt x="3125" y="1738"/>
                    </a:cubicBezTo>
                    <a:close/>
                    <a:moveTo>
                      <a:pt x="3894" y="1688"/>
                    </a:moveTo>
                    <a:lnTo>
                      <a:pt x="3978" y="1671"/>
                    </a:lnTo>
                    <a:cubicBezTo>
                      <a:pt x="3978" y="1671"/>
                      <a:pt x="3978" y="1655"/>
                      <a:pt x="3978" y="1655"/>
                    </a:cubicBezTo>
                    <a:cubicBezTo>
                      <a:pt x="3961" y="1638"/>
                      <a:pt x="3911" y="1605"/>
                      <a:pt x="3894" y="1621"/>
                    </a:cubicBezTo>
                    <a:cubicBezTo>
                      <a:pt x="3894" y="1655"/>
                      <a:pt x="3894" y="1671"/>
                      <a:pt x="3894" y="1688"/>
                    </a:cubicBezTo>
                    <a:close/>
                    <a:moveTo>
                      <a:pt x="3844" y="1337"/>
                    </a:moveTo>
                    <a:cubicBezTo>
                      <a:pt x="3827" y="1337"/>
                      <a:pt x="3810" y="1337"/>
                      <a:pt x="3777" y="1320"/>
                    </a:cubicBezTo>
                    <a:cubicBezTo>
                      <a:pt x="3777" y="1337"/>
                      <a:pt x="3777" y="1337"/>
                      <a:pt x="3777" y="1337"/>
                    </a:cubicBezTo>
                    <a:cubicBezTo>
                      <a:pt x="3744" y="1371"/>
                      <a:pt x="3744" y="1437"/>
                      <a:pt x="3677" y="1421"/>
                    </a:cubicBezTo>
                    <a:cubicBezTo>
                      <a:pt x="3677" y="1488"/>
                      <a:pt x="3610" y="1504"/>
                      <a:pt x="3643" y="1554"/>
                    </a:cubicBezTo>
                    <a:cubicBezTo>
                      <a:pt x="3693" y="1504"/>
                      <a:pt x="3744" y="1538"/>
                      <a:pt x="3744" y="1421"/>
                    </a:cubicBezTo>
                    <a:cubicBezTo>
                      <a:pt x="3794" y="1404"/>
                      <a:pt x="3810" y="1371"/>
                      <a:pt x="3844" y="1337"/>
                    </a:cubicBezTo>
                    <a:close/>
                    <a:moveTo>
                      <a:pt x="3359" y="1270"/>
                    </a:moveTo>
                    <a:cubicBezTo>
                      <a:pt x="3343" y="1270"/>
                      <a:pt x="3326" y="1270"/>
                      <a:pt x="3326" y="1304"/>
                    </a:cubicBezTo>
                    <a:cubicBezTo>
                      <a:pt x="3343" y="1304"/>
                      <a:pt x="3343" y="1270"/>
                      <a:pt x="3359" y="1287"/>
                    </a:cubicBezTo>
                    <a:cubicBezTo>
                      <a:pt x="3376" y="1320"/>
                      <a:pt x="3359" y="1320"/>
                      <a:pt x="3359" y="1354"/>
                    </a:cubicBezTo>
                    <a:cubicBezTo>
                      <a:pt x="3376" y="1337"/>
                      <a:pt x="3393" y="1354"/>
                      <a:pt x="3409" y="1371"/>
                    </a:cubicBezTo>
                    <a:cubicBezTo>
                      <a:pt x="3359" y="1371"/>
                      <a:pt x="3359" y="1387"/>
                      <a:pt x="3309" y="1387"/>
                    </a:cubicBezTo>
                    <a:cubicBezTo>
                      <a:pt x="3309" y="1354"/>
                      <a:pt x="3276" y="1287"/>
                      <a:pt x="3242" y="1320"/>
                    </a:cubicBezTo>
                    <a:cubicBezTo>
                      <a:pt x="3259" y="1270"/>
                      <a:pt x="3209" y="1287"/>
                      <a:pt x="3209" y="1270"/>
                    </a:cubicBezTo>
                    <a:cubicBezTo>
                      <a:pt x="3209" y="1270"/>
                      <a:pt x="3209" y="1254"/>
                      <a:pt x="3209" y="1237"/>
                    </a:cubicBezTo>
                    <a:cubicBezTo>
                      <a:pt x="3259" y="1254"/>
                      <a:pt x="3309" y="1254"/>
                      <a:pt x="3359" y="1270"/>
                    </a:cubicBezTo>
                    <a:close/>
                    <a:moveTo>
                      <a:pt x="3142" y="1204"/>
                    </a:moveTo>
                    <a:cubicBezTo>
                      <a:pt x="3142" y="1204"/>
                      <a:pt x="3142" y="1204"/>
                      <a:pt x="3142" y="1220"/>
                    </a:cubicBezTo>
                    <a:cubicBezTo>
                      <a:pt x="3142" y="1204"/>
                      <a:pt x="3125" y="1204"/>
                      <a:pt x="3109" y="1187"/>
                    </a:cubicBezTo>
                    <a:cubicBezTo>
                      <a:pt x="3125" y="1204"/>
                      <a:pt x="3125" y="1204"/>
                      <a:pt x="3142" y="1204"/>
                    </a:cubicBezTo>
                    <a:close/>
                    <a:moveTo>
                      <a:pt x="3059" y="1170"/>
                    </a:moveTo>
                    <a:cubicBezTo>
                      <a:pt x="3042" y="1187"/>
                      <a:pt x="3059" y="1204"/>
                      <a:pt x="3042" y="1204"/>
                    </a:cubicBezTo>
                    <a:cubicBezTo>
                      <a:pt x="3025" y="1187"/>
                      <a:pt x="2992" y="1120"/>
                      <a:pt x="2975" y="1153"/>
                    </a:cubicBezTo>
                    <a:cubicBezTo>
                      <a:pt x="2975" y="1153"/>
                      <a:pt x="2975" y="1137"/>
                      <a:pt x="2975" y="1137"/>
                    </a:cubicBezTo>
                    <a:cubicBezTo>
                      <a:pt x="3008" y="1137"/>
                      <a:pt x="3025" y="1153"/>
                      <a:pt x="3059" y="1170"/>
                    </a:cubicBezTo>
                    <a:close/>
                    <a:moveTo>
                      <a:pt x="2891" y="1053"/>
                    </a:moveTo>
                    <a:cubicBezTo>
                      <a:pt x="2891" y="1053"/>
                      <a:pt x="2891" y="1070"/>
                      <a:pt x="2891" y="1070"/>
                    </a:cubicBezTo>
                    <a:cubicBezTo>
                      <a:pt x="2875" y="1053"/>
                      <a:pt x="2858" y="1053"/>
                      <a:pt x="2841" y="1020"/>
                    </a:cubicBezTo>
                    <a:cubicBezTo>
                      <a:pt x="2841" y="1036"/>
                      <a:pt x="2808" y="1036"/>
                      <a:pt x="2825" y="1070"/>
                    </a:cubicBezTo>
                    <a:cubicBezTo>
                      <a:pt x="2808" y="1070"/>
                      <a:pt x="2791" y="1053"/>
                      <a:pt x="2791" y="1053"/>
                    </a:cubicBezTo>
                    <a:cubicBezTo>
                      <a:pt x="2808" y="1036"/>
                      <a:pt x="2841" y="1020"/>
                      <a:pt x="2841" y="953"/>
                    </a:cubicBezTo>
                    <a:cubicBezTo>
                      <a:pt x="2858" y="986"/>
                      <a:pt x="2875" y="1020"/>
                      <a:pt x="2891" y="1053"/>
                    </a:cubicBezTo>
                    <a:close/>
                    <a:moveTo>
                      <a:pt x="3042" y="669"/>
                    </a:moveTo>
                    <a:cubicBezTo>
                      <a:pt x="3025" y="669"/>
                      <a:pt x="3025" y="652"/>
                      <a:pt x="3008" y="652"/>
                    </a:cubicBezTo>
                    <a:cubicBezTo>
                      <a:pt x="3008" y="652"/>
                      <a:pt x="3008" y="652"/>
                      <a:pt x="3008" y="652"/>
                    </a:cubicBezTo>
                    <a:cubicBezTo>
                      <a:pt x="3025" y="619"/>
                      <a:pt x="3025" y="652"/>
                      <a:pt x="3042" y="619"/>
                    </a:cubicBezTo>
                    <a:cubicBezTo>
                      <a:pt x="3042" y="602"/>
                      <a:pt x="3025" y="569"/>
                      <a:pt x="3008" y="585"/>
                    </a:cubicBezTo>
                    <a:cubicBezTo>
                      <a:pt x="3008" y="502"/>
                      <a:pt x="3092" y="569"/>
                      <a:pt x="3075" y="468"/>
                    </a:cubicBezTo>
                    <a:cubicBezTo>
                      <a:pt x="3125" y="485"/>
                      <a:pt x="3125" y="485"/>
                      <a:pt x="3159" y="468"/>
                    </a:cubicBezTo>
                    <a:cubicBezTo>
                      <a:pt x="3176" y="502"/>
                      <a:pt x="3209" y="535"/>
                      <a:pt x="3226" y="585"/>
                    </a:cubicBezTo>
                    <a:cubicBezTo>
                      <a:pt x="3192" y="585"/>
                      <a:pt x="3176" y="602"/>
                      <a:pt x="3142" y="619"/>
                    </a:cubicBezTo>
                    <a:cubicBezTo>
                      <a:pt x="3125" y="619"/>
                      <a:pt x="3109" y="619"/>
                      <a:pt x="3109" y="602"/>
                    </a:cubicBezTo>
                    <a:cubicBezTo>
                      <a:pt x="3092" y="619"/>
                      <a:pt x="3092" y="635"/>
                      <a:pt x="3092" y="635"/>
                    </a:cubicBezTo>
                    <a:cubicBezTo>
                      <a:pt x="3075" y="652"/>
                      <a:pt x="3059" y="669"/>
                      <a:pt x="3042" y="669"/>
                    </a:cubicBezTo>
                    <a:close/>
                    <a:moveTo>
                      <a:pt x="3526" y="485"/>
                    </a:moveTo>
                    <a:cubicBezTo>
                      <a:pt x="3526" y="468"/>
                      <a:pt x="3543" y="468"/>
                      <a:pt x="3560" y="468"/>
                    </a:cubicBezTo>
                    <a:cubicBezTo>
                      <a:pt x="3543" y="468"/>
                      <a:pt x="3510" y="468"/>
                      <a:pt x="3526" y="452"/>
                    </a:cubicBezTo>
                    <a:cubicBezTo>
                      <a:pt x="3493" y="452"/>
                      <a:pt x="3510" y="468"/>
                      <a:pt x="3526" y="485"/>
                    </a:cubicBezTo>
                    <a:close/>
                    <a:moveTo>
                      <a:pt x="3861" y="402"/>
                    </a:moveTo>
                    <a:lnTo>
                      <a:pt x="3877" y="402"/>
                    </a:lnTo>
                    <a:cubicBezTo>
                      <a:pt x="3877" y="385"/>
                      <a:pt x="3861" y="368"/>
                      <a:pt x="3861" y="368"/>
                    </a:cubicBezTo>
                    <a:cubicBezTo>
                      <a:pt x="3877" y="368"/>
                      <a:pt x="3877" y="385"/>
                      <a:pt x="3894" y="385"/>
                    </a:cubicBezTo>
                    <a:cubicBezTo>
                      <a:pt x="3894" y="335"/>
                      <a:pt x="3911" y="318"/>
                      <a:pt x="3911" y="285"/>
                    </a:cubicBezTo>
                    <a:cubicBezTo>
                      <a:pt x="3861" y="285"/>
                      <a:pt x="3844" y="351"/>
                      <a:pt x="3810" y="385"/>
                    </a:cubicBezTo>
                    <a:cubicBezTo>
                      <a:pt x="3810" y="385"/>
                      <a:pt x="3827" y="385"/>
                      <a:pt x="3827" y="385"/>
                    </a:cubicBezTo>
                    <a:cubicBezTo>
                      <a:pt x="3844" y="368"/>
                      <a:pt x="3844" y="385"/>
                      <a:pt x="3861" y="402"/>
                    </a:cubicBezTo>
                    <a:close/>
                    <a:moveTo>
                      <a:pt x="4061" y="368"/>
                    </a:moveTo>
                    <a:cubicBezTo>
                      <a:pt x="4094" y="368"/>
                      <a:pt x="4111" y="351"/>
                      <a:pt x="4128" y="351"/>
                    </a:cubicBezTo>
                    <a:cubicBezTo>
                      <a:pt x="4128" y="335"/>
                      <a:pt x="4128" y="318"/>
                      <a:pt x="4128" y="301"/>
                    </a:cubicBezTo>
                    <a:cubicBezTo>
                      <a:pt x="4145" y="285"/>
                      <a:pt x="4061" y="318"/>
                      <a:pt x="4061" y="368"/>
                    </a:cubicBezTo>
                    <a:close/>
                    <a:moveTo>
                      <a:pt x="4445" y="318"/>
                    </a:moveTo>
                    <a:cubicBezTo>
                      <a:pt x="4479" y="318"/>
                      <a:pt x="4529" y="318"/>
                      <a:pt x="4562" y="301"/>
                    </a:cubicBezTo>
                    <a:cubicBezTo>
                      <a:pt x="4529" y="251"/>
                      <a:pt x="4445" y="201"/>
                      <a:pt x="4445" y="318"/>
                    </a:cubicBezTo>
                    <a:close/>
                    <a:moveTo>
                      <a:pt x="3409" y="34"/>
                    </a:moveTo>
                    <a:cubicBezTo>
                      <a:pt x="3493" y="34"/>
                      <a:pt x="3577" y="51"/>
                      <a:pt x="3660" y="67"/>
                    </a:cubicBezTo>
                    <a:cubicBezTo>
                      <a:pt x="3660" y="67"/>
                      <a:pt x="3643" y="84"/>
                      <a:pt x="3643" y="84"/>
                    </a:cubicBezTo>
                    <a:cubicBezTo>
                      <a:pt x="3610" y="101"/>
                      <a:pt x="3577" y="101"/>
                      <a:pt x="3577" y="151"/>
                    </a:cubicBezTo>
                    <a:cubicBezTo>
                      <a:pt x="3577" y="151"/>
                      <a:pt x="3593" y="168"/>
                      <a:pt x="3593" y="184"/>
                    </a:cubicBezTo>
                    <a:cubicBezTo>
                      <a:pt x="3593" y="168"/>
                      <a:pt x="3560" y="134"/>
                      <a:pt x="3593" y="117"/>
                    </a:cubicBezTo>
                    <a:cubicBezTo>
                      <a:pt x="3577" y="151"/>
                      <a:pt x="3627" y="134"/>
                      <a:pt x="3610" y="168"/>
                    </a:cubicBezTo>
                    <a:cubicBezTo>
                      <a:pt x="3610" y="201"/>
                      <a:pt x="3593" y="251"/>
                      <a:pt x="3610" y="285"/>
                    </a:cubicBezTo>
                    <a:cubicBezTo>
                      <a:pt x="3543" y="268"/>
                      <a:pt x="3593" y="251"/>
                      <a:pt x="3593" y="184"/>
                    </a:cubicBezTo>
                    <a:cubicBezTo>
                      <a:pt x="3593" y="184"/>
                      <a:pt x="3577" y="184"/>
                      <a:pt x="3577" y="184"/>
                    </a:cubicBezTo>
                    <a:cubicBezTo>
                      <a:pt x="3577" y="234"/>
                      <a:pt x="3543" y="218"/>
                      <a:pt x="3526" y="234"/>
                    </a:cubicBezTo>
                    <a:cubicBezTo>
                      <a:pt x="3577" y="251"/>
                      <a:pt x="3560" y="285"/>
                      <a:pt x="3543" y="318"/>
                    </a:cubicBezTo>
                    <a:cubicBezTo>
                      <a:pt x="3493" y="318"/>
                      <a:pt x="3460" y="268"/>
                      <a:pt x="3510" y="251"/>
                    </a:cubicBezTo>
                    <a:cubicBezTo>
                      <a:pt x="3460" y="218"/>
                      <a:pt x="3460" y="168"/>
                      <a:pt x="3476" y="117"/>
                    </a:cubicBezTo>
                    <a:cubicBezTo>
                      <a:pt x="3460" y="117"/>
                      <a:pt x="3460" y="134"/>
                      <a:pt x="3443" y="117"/>
                    </a:cubicBezTo>
                    <a:cubicBezTo>
                      <a:pt x="3443" y="134"/>
                      <a:pt x="3443" y="151"/>
                      <a:pt x="3460" y="151"/>
                    </a:cubicBezTo>
                    <a:cubicBezTo>
                      <a:pt x="3443" y="151"/>
                      <a:pt x="3393" y="134"/>
                      <a:pt x="3409" y="117"/>
                    </a:cubicBezTo>
                    <a:cubicBezTo>
                      <a:pt x="3409" y="134"/>
                      <a:pt x="3409" y="134"/>
                      <a:pt x="3426" y="134"/>
                    </a:cubicBezTo>
                    <a:cubicBezTo>
                      <a:pt x="3443" y="117"/>
                      <a:pt x="3443" y="101"/>
                      <a:pt x="3460" y="84"/>
                    </a:cubicBezTo>
                    <a:cubicBezTo>
                      <a:pt x="3409" y="101"/>
                      <a:pt x="3443" y="67"/>
                      <a:pt x="3460" y="51"/>
                    </a:cubicBezTo>
                    <a:cubicBezTo>
                      <a:pt x="3443" y="51"/>
                      <a:pt x="3426" y="34"/>
                      <a:pt x="3409" y="34"/>
                    </a:cubicBezTo>
                    <a:close/>
                    <a:moveTo>
                      <a:pt x="3810" y="84"/>
                    </a:moveTo>
                    <a:cubicBezTo>
                      <a:pt x="3894" y="84"/>
                      <a:pt x="3978" y="101"/>
                      <a:pt x="4061" y="117"/>
                    </a:cubicBezTo>
                    <a:cubicBezTo>
                      <a:pt x="4044" y="151"/>
                      <a:pt x="4011" y="168"/>
                      <a:pt x="3978" y="201"/>
                    </a:cubicBezTo>
                    <a:cubicBezTo>
                      <a:pt x="3944" y="151"/>
                      <a:pt x="3927" y="134"/>
                      <a:pt x="3877" y="151"/>
                    </a:cubicBezTo>
                    <a:cubicBezTo>
                      <a:pt x="3877" y="134"/>
                      <a:pt x="3877" y="101"/>
                      <a:pt x="3861" y="101"/>
                    </a:cubicBezTo>
                    <a:cubicBezTo>
                      <a:pt x="3844" y="101"/>
                      <a:pt x="3844" y="117"/>
                      <a:pt x="3827" y="117"/>
                    </a:cubicBezTo>
                    <a:cubicBezTo>
                      <a:pt x="3810" y="101"/>
                      <a:pt x="3810" y="84"/>
                      <a:pt x="3810" y="84"/>
                    </a:cubicBezTo>
                    <a:close/>
                    <a:moveTo>
                      <a:pt x="4094" y="117"/>
                    </a:moveTo>
                    <a:lnTo>
                      <a:pt x="4128" y="117"/>
                    </a:lnTo>
                    <a:cubicBezTo>
                      <a:pt x="4145" y="134"/>
                      <a:pt x="4145" y="151"/>
                      <a:pt x="4161" y="151"/>
                    </a:cubicBezTo>
                    <a:cubicBezTo>
                      <a:pt x="4161" y="134"/>
                      <a:pt x="4161" y="134"/>
                      <a:pt x="4161" y="134"/>
                    </a:cubicBezTo>
                    <a:lnTo>
                      <a:pt x="4245" y="134"/>
                    </a:lnTo>
                    <a:cubicBezTo>
                      <a:pt x="4211" y="184"/>
                      <a:pt x="4161" y="134"/>
                      <a:pt x="4111" y="168"/>
                    </a:cubicBezTo>
                    <a:cubicBezTo>
                      <a:pt x="4094" y="151"/>
                      <a:pt x="4094" y="134"/>
                      <a:pt x="4094" y="117"/>
                    </a:cubicBezTo>
                    <a:close/>
                    <a:moveTo>
                      <a:pt x="4963" y="251"/>
                    </a:moveTo>
                    <a:lnTo>
                      <a:pt x="5030" y="251"/>
                    </a:lnTo>
                    <a:lnTo>
                      <a:pt x="5030" y="285"/>
                    </a:lnTo>
                    <a:cubicBezTo>
                      <a:pt x="4997" y="285"/>
                      <a:pt x="4997" y="251"/>
                      <a:pt x="4963" y="251"/>
                    </a:cubicBezTo>
                    <a:cubicBezTo>
                      <a:pt x="4963" y="251"/>
                      <a:pt x="4963" y="251"/>
                      <a:pt x="4963" y="251"/>
                    </a:cubicBezTo>
                    <a:close/>
                    <a:moveTo>
                      <a:pt x="3008" y="402"/>
                    </a:moveTo>
                    <a:cubicBezTo>
                      <a:pt x="3025" y="418"/>
                      <a:pt x="3025" y="435"/>
                      <a:pt x="3042" y="452"/>
                    </a:cubicBezTo>
                    <a:cubicBezTo>
                      <a:pt x="3025" y="452"/>
                      <a:pt x="3008" y="452"/>
                      <a:pt x="3008" y="452"/>
                    </a:cubicBezTo>
                    <a:cubicBezTo>
                      <a:pt x="3025" y="452"/>
                      <a:pt x="2975" y="402"/>
                      <a:pt x="3008" y="402"/>
                    </a:cubicBezTo>
                    <a:close/>
                    <a:moveTo>
                      <a:pt x="2541" y="1287"/>
                    </a:moveTo>
                    <a:cubicBezTo>
                      <a:pt x="2574" y="1304"/>
                      <a:pt x="2591" y="1304"/>
                      <a:pt x="2607" y="1320"/>
                    </a:cubicBezTo>
                    <a:lnTo>
                      <a:pt x="2607" y="1354"/>
                    </a:lnTo>
                    <a:cubicBezTo>
                      <a:pt x="2574" y="1354"/>
                      <a:pt x="2591" y="1354"/>
                      <a:pt x="2557" y="1371"/>
                    </a:cubicBezTo>
                    <a:cubicBezTo>
                      <a:pt x="2557" y="1337"/>
                      <a:pt x="2541" y="1320"/>
                      <a:pt x="2541" y="1287"/>
                    </a:cubicBezTo>
                    <a:close/>
                    <a:moveTo>
                      <a:pt x="2123" y="1354"/>
                    </a:moveTo>
                    <a:cubicBezTo>
                      <a:pt x="2156" y="1320"/>
                      <a:pt x="2123" y="1304"/>
                      <a:pt x="2156" y="1270"/>
                    </a:cubicBezTo>
                    <a:cubicBezTo>
                      <a:pt x="2173" y="1304"/>
                      <a:pt x="2156" y="1304"/>
                      <a:pt x="2173" y="1354"/>
                    </a:cubicBezTo>
                    <a:cubicBezTo>
                      <a:pt x="2156" y="1387"/>
                      <a:pt x="2156" y="1354"/>
                      <a:pt x="2123" y="1354"/>
                    </a:cubicBezTo>
                    <a:close/>
                    <a:moveTo>
                      <a:pt x="2106" y="986"/>
                    </a:moveTo>
                    <a:cubicBezTo>
                      <a:pt x="2140" y="986"/>
                      <a:pt x="2173" y="986"/>
                      <a:pt x="2173" y="1020"/>
                    </a:cubicBezTo>
                    <a:cubicBezTo>
                      <a:pt x="2156" y="1036"/>
                      <a:pt x="2106" y="1020"/>
                      <a:pt x="2106" y="986"/>
                    </a:cubicBezTo>
                    <a:close/>
                    <a:moveTo>
                      <a:pt x="1354" y="769"/>
                    </a:moveTo>
                    <a:cubicBezTo>
                      <a:pt x="1338" y="803"/>
                      <a:pt x="1304" y="769"/>
                      <a:pt x="1338" y="752"/>
                    </a:cubicBezTo>
                    <a:cubicBezTo>
                      <a:pt x="1321" y="736"/>
                      <a:pt x="1321" y="752"/>
                      <a:pt x="1304" y="752"/>
                    </a:cubicBezTo>
                    <a:cubicBezTo>
                      <a:pt x="1304" y="786"/>
                      <a:pt x="1304" y="819"/>
                      <a:pt x="1321" y="836"/>
                    </a:cubicBezTo>
                    <a:cubicBezTo>
                      <a:pt x="1338" y="836"/>
                      <a:pt x="1321" y="786"/>
                      <a:pt x="1354" y="803"/>
                    </a:cubicBezTo>
                    <a:cubicBezTo>
                      <a:pt x="1354" y="786"/>
                      <a:pt x="1354" y="786"/>
                      <a:pt x="1354" y="769"/>
                    </a:cubicBezTo>
                    <a:close/>
                    <a:moveTo>
                      <a:pt x="2223" y="1488"/>
                    </a:moveTo>
                    <a:cubicBezTo>
                      <a:pt x="2223" y="1521"/>
                      <a:pt x="2223" y="1538"/>
                      <a:pt x="2223" y="1554"/>
                    </a:cubicBezTo>
                    <a:cubicBezTo>
                      <a:pt x="2223" y="1554"/>
                      <a:pt x="2206" y="1538"/>
                      <a:pt x="2206" y="1554"/>
                    </a:cubicBezTo>
                    <a:cubicBezTo>
                      <a:pt x="2240" y="1588"/>
                      <a:pt x="2257" y="1671"/>
                      <a:pt x="2223" y="1705"/>
                    </a:cubicBezTo>
                    <a:cubicBezTo>
                      <a:pt x="2223" y="1671"/>
                      <a:pt x="2173" y="1671"/>
                      <a:pt x="2140" y="1688"/>
                    </a:cubicBezTo>
                    <a:cubicBezTo>
                      <a:pt x="2123" y="1638"/>
                      <a:pt x="2140" y="1588"/>
                      <a:pt x="2089" y="1554"/>
                    </a:cubicBezTo>
                    <a:cubicBezTo>
                      <a:pt x="2073" y="1471"/>
                      <a:pt x="2123" y="1454"/>
                      <a:pt x="2190" y="1454"/>
                    </a:cubicBezTo>
                    <a:cubicBezTo>
                      <a:pt x="2173" y="1488"/>
                      <a:pt x="2206" y="1471"/>
                      <a:pt x="2223" y="1488"/>
                    </a:cubicBezTo>
                    <a:close/>
                    <a:moveTo>
                      <a:pt x="1939" y="1137"/>
                    </a:moveTo>
                    <a:cubicBezTo>
                      <a:pt x="1939" y="1120"/>
                      <a:pt x="1906" y="1070"/>
                      <a:pt x="1973" y="1070"/>
                    </a:cubicBezTo>
                    <a:cubicBezTo>
                      <a:pt x="1973" y="1087"/>
                      <a:pt x="1956" y="1103"/>
                      <a:pt x="1973" y="1120"/>
                    </a:cubicBezTo>
                    <a:cubicBezTo>
                      <a:pt x="1973" y="1103"/>
                      <a:pt x="1989" y="1103"/>
                      <a:pt x="1989" y="1120"/>
                    </a:cubicBezTo>
                    <a:cubicBezTo>
                      <a:pt x="1956" y="1120"/>
                      <a:pt x="1973" y="1137"/>
                      <a:pt x="1939" y="1137"/>
                    </a:cubicBezTo>
                    <a:close/>
                    <a:moveTo>
                      <a:pt x="2206" y="1270"/>
                    </a:moveTo>
                    <a:cubicBezTo>
                      <a:pt x="2223" y="1237"/>
                      <a:pt x="2240" y="1187"/>
                      <a:pt x="2273" y="1187"/>
                    </a:cubicBezTo>
                    <a:cubicBezTo>
                      <a:pt x="2307" y="1254"/>
                      <a:pt x="2307" y="1220"/>
                      <a:pt x="2323" y="1304"/>
                    </a:cubicBezTo>
                    <a:cubicBezTo>
                      <a:pt x="2290" y="1320"/>
                      <a:pt x="2290" y="1387"/>
                      <a:pt x="2240" y="1387"/>
                    </a:cubicBezTo>
                    <a:cubicBezTo>
                      <a:pt x="2223" y="1354"/>
                      <a:pt x="2223" y="1337"/>
                      <a:pt x="2223" y="1320"/>
                    </a:cubicBezTo>
                    <a:cubicBezTo>
                      <a:pt x="2206" y="1304"/>
                      <a:pt x="2206" y="1337"/>
                      <a:pt x="2206" y="1304"/>
                    </a:cubicBezTo>
                    <a:cubicBezTo>
                      <a:pt x="2206" y="1270"/>
                      <a:pt x="2240" y="1337"/>
                      <a:pt x="2240" y="1304"/>
                    </a:cubicBezTo>
                    <a:cubicBezTo>
                      <a:pt x="2223" y="1287"/>
                      <a:pt x="2240" y="1254"/>
                      <a:pt x="2206" y="1270"/>
                    </a:cubicBezTo>
                    <a:close/>
                    <a:moveTo>
                      <a:pt x="3025" y="518"/>
                    </a:moveTo>
                    <a:cubicBezTo>
                      <a:pt x="2992" y="518"/>
                      <a:pt x="2958" y="502"/>
                      <a:pt x="2975" y="452"/>
                    </a:cubicBezTo>
                    <a:cubicBezTo>
                      <a:pt x="3008" y="452"/>
                      <a:pt x="2992" y="502"/>
                      <a:pt x="3025" y="518"/>
                    </a:cubicBezTo>
                    <a:close/>
                    <a:moveTo>
                      <a:pt x="1805" y="1588"/>
                    </a:moveTo>
                    <a:cubicBezTo>
                      <a:pt x="1856" y="1605"/>
                      <a:pt x="1822" y="1521"/>
                      <a:pt x="1856" y="1521"/>
                    </a:cubicBezTo>
                    <a:cubicBezTo>
                      <a:pt x="1856" y="1554"/>
                      <a:pt x="1872" y="1554"/>
                      <a:pt x="1872" y="1571"/>
                    </a:cubicBezTo>
                    <a:cubicBezTo>
                      <a:pt x="1872" y="1571"/>
                      <a:pt x="1889" y="1554"/>
                      <a:pt x="1889" y="1571"/>
                    </a:cubicBezTo>
                    <a:cubicBezTo>
                      <a:pt x="1872" y="1571"/>
                      <a:pt x="1889" y="1588"/>
                      <a:pt x="1889" y="1605"/>
                    </a:cubicBezTo>
                    <a:cubicBezTo>
                      <a:pt x="1856" y="1588"/>
                      <a:pt x="1872" y="1621"/>
                      <a:pt x="1856" y="1621"/>
                    </a:cubicBezTo>
                    <a:cubicBezTo>
                      <a:pt x="1856" y="1605"/>
                      <a:pt x="1856" y="1605"/>
                      <a:pt x="1872" y="1588"/>
                    </a:cubicBezTo>
                    <a:cubicBezTo>
                      <a:pt x="1839" y="1588"/>
                      <a:pt x="1839" y="1605"/>
                      <a:pt x="1839" y="1621"/>
                    </a:cubicBezTo>
                    <a:cubicBezTo>
                      <a:pt x="1822" y="1621"/>
                      <a:pt x="1805" y="1605"/>
                      <a:pt x="1805" y="1588"/>
                    </a:cubicBezTo>
                    <a:close/>
                    <a:moveTo>
                      <a:pt x="1705" y="368"/>
                    </a:moveTo>
                    <a:cubicBezTo>
                      <a:pt x="1672" y="368"/>
                      <a:pt x="1672" y="351"/>
                      <a:pt x="1672" y="318"/>
                    </a:cubicBezTo>
                    <a:cubicBezTo>
                      <a:pt x="1688" y="318"/>
                      <a:pt x="1688" y="351"/>
                      <a:pt x="1705" y="368"/>
                    </a:cubicBezTo>
                    <a:close/>
                    <a:moveTo>
                      <a:pt x="1455" y="619"/>
                    </a:moveTo>
                    <a:cubicBezTo>
                      <a:pt x="1471" y="602"/>
                      <a:pt x="1455" y="552"/>
                      <a:pt x="1438" y="552"/>
                    </a:cubicBezTo>
                    <a:cubicBezTo>
                      <a:pt x="1438" y="602"/>
                      <a:pt x="1404" y="619"/>
                      <a:pt x="1455" y="635"/>
                    </a:cubicBezTo>
                    <a:cubicBezTo>
                      <a:pt x="1455" y="619"/>
                      <a:pt x="1455" y="619"/>
                      <a:pt x="1455" y="602"/>
                    </a:cubicBezTo>
                    <a:cubicBezTo>
                      <a:pt x="1455" y="602"/>
                      <a:pt x="1455" y="602"/>
                      <a:pt x="1455" y="619"/>
                    </a:cubicBezTo>
                    <a:close/>
                    <a:moveTo>
                      <a:pt x="1371" y="786"/>
                    </a:moveTo>
                    <a:cubicBezTo>
                      <a:pt x="1404" y="786"/>
                      <a:pt x="1404" y="769"/>
                      <a:pt x="1421" y="752"/>
                    </a:cubicBezTo>
                    <a:cubicBezTo>
                      <a:pt x="1421" y="719"/>
                      <a:pt x="1371" y="752"/>
                      <a:pt x="1371" y="786"/>
                    </a:cubicBezTo>
                    <a:close/>
                    <a:moveTo>
                      <a:pt x="1906" y="1437"/>
                    </a:moveTo>
                    <a:cubicBezTo>
                      <a:pt x="1889" y="1437"/>
                      <a:pt x="1906" y="1471"/>
                      <a:pt x="1906" y="1488"/>
                    </a:cubicBezTo>
                    <a:cubicBezTo>
                      <a:pt x="1856" y="1488"/>
                      <a:pt x="1856" y="1471"/>
                      <a:pt x="1839" y="1437"/>
                    </a:cubicBezTo>
                    <a:cubicBezTo>
                      <a:pt x="1872" y="1454"/>
                      <a:pt x="1906" y="1421"/>
                      <a:pt x="1906" y="1437"/>
                    </a:cubicBezTo>
                    <a:close/>
                    <a:moveTo>
                      <a:pt x="1438" y="1003"/>
                    </a:moveTo>
                    <a:cubicBezTo>
                      <a:pt x="1404" y="986"/>
                      <a:pt x="1438" y="1070"/>
                      <a:pt x="1438" y="1087"/>
                    </a:cubicBezTo>
                    <a:cubicBezTo>
                      <a:pt x="1388" y="1120"/>
                      <a:pt x="1338" y="1120"/>
                      <a:pt x="1287" y="1137"/>
                    </a:cubicBezTo>
                    <a:cubicBezTo>
                      <a:pt x="1221" y="1103"/>
                      <a:pt x="1170" y="1137"/>
                      <a:pt x="1087" y="1087"/>
                    </a:cubicBezTo>
                    <a:cubicBezTo>
                      <a:pt x="1087" y="1053"/>
                      <a:pt x="1120" y="1053"/>
                      <a:pt x="1104" y="1020"/>
                    </a:cubicBezTo>
                    <a:cubicBezTo>
                      <a:pt x="1154" y="1020"/>
                      <a:pt x="1154" y="1003"/>
                      <a:pt x="1170" y="1020"/>
                    </a:cubicBezTo>
                    <a:cubicBezTo>
                      <a:pt x="1170" y="986"/>
                      <a:pt x="1170" y="936"/>
                      <a:pt x="1170" y="886"/>
                    </a:cubicBezTo>
                    <a:cubicBezTo>
                      <a:pt x="1204" y="886"/>
                      <a:pt x="1187" y="853"/>
                      <a:pt x="1221" y="869"/>
                    </a:cubicBezTo>
                    <a:cubicBezTo>
                      <a:pt x="1221" y="903"/>
                      <a:pt x="1254" y="919"/>
                      <a:pt x="1304" y="919"/>
                    </a:cubicBezTo>
                    <a:cubicBezTo>
                      <a:pt x="1304" y="953"/>
                      <a:pt x="1321" y="953"/>
                      <a:pt x="1338" y="970"/>
                    </a:cubicBezTo>
                    <a:cubicBezTo>
                      <a:pt x="1338" y="936"/>
                      <a:pt x="1371" y="970"/>
                      <a:pt x="1388" y="936"/>
                    </a:cubicBezTo>
                    <a:cubicBezTo>
                      <a:pt x="1388" y="953"/>
                      <a:pt x="1388" y="986"/>
                      <a:pt x="1404" y="986"/>
                    </a:cubicBezTo>
                    <a:cubicBezTo>
                      <a:pt x="1421" y="953"/>
                      <a:pt x="1455" y="986"/>
                      <a:pt x="1438" y="1003"/>
                    </a:cubicBezTo>
                    <a:close/>
                    <a:moveTo>
                      <a:pt x="1538" y="669"/>
                    </a:moveTo>
                    <a:cubicBezTo>
                      <a:pt x="1555" y="669"/>
                      <a:pt x="1572" y="669"/>
                      <a:pt x="1572" y="652"/>
                    </a:cubicBezTo>
                    <a:cubicBezTo>
                      <a:pt x="1538" y="635"/>
                      <a:pt x="1538" y="686"/>
                      <a:pt x="1505" y="669"/>
                    </a:cubicBezTo>
                    <a:cubicBezTo>
                      <a:pt x="1505" y="652"/>
                      <a:pt x="1505" y="619"/>
                      <a:pt x="1471" y="619"/>
                    </a:cubicBezTo>
                    <a:cubicBezTo>
                      <a:pt x="1455" y="552"/>
                      <a:pt x="1538" y="569"/>
                      <a:pt x="1505" y="518"/>
                    </a:cubicBezTo>
                    <a:cubicBezTo>
                      <a:pt x="1538" y="502"/>
                      <a:pt x="1572" y="468"/>
                      <a:pt x="1588" y="502"/>
                    </a:cubicBezTo>
                    <a:cubicBezTo>
                      <a:pt x="1588" y="502"/>
                      <a:pt x="1588" y="518"/>
                      <a:pt x="1572" y="535"/>
                    </a:cubicBezTo>
                    <a:cubicBezTo>
                      <a:pt x="1588" y="535"/>
                      <a:pt x="1622" y="569"/>
                      <a:pt x="1622" y="552"/>
                    </a:cubicBezTo>
                    <a:cubicBezTo>
                      <a:pt x="1622" y="518"/>
                      <a:pt x="1588" y="535"/>
                      <a:pt x="1588" y="502"/>
                    </a:cubicBezTo>
                    <a:cubicBezTo>
                      <a:pt x="1638" y="468"/>
                      <a:pt x="1655" y="468"/>
                      <a:pt x="1705" y="452"/>
                    </a:cubicBezTo>
                    <a:cubicBezTo>
                      <a:pt x="1705" y="502"/>
                      <a:pt x="1739" y="535"/>
                      <a:pt x="1705" y="569"/>
                    </a:cubicBezTo>
                    <a:cubicBezTo>
                      <a:pt x="1739" y="552"/>
                      <a:pt x="1739" y="585"/>
                      <a:pt x="1755" y="585"/>
                    </a:cubicBezTo>
                    <a:cubicBezTo>
                      <a:pt x="1755" y="569"/>
                      <a:pt x="1739" y="569"/>
                      <a:pt x="1739" y="552"/>
                    </a:cubicBezTo>
                    <a:cubicBezTo>
                      <a:pt x="1805" y="552"/>
                      <a:pt x="1839" y="585"/>
                      <a:pt x="1856" y="585"/>
                    </a:cubicBezTo>
                    <a:cubicBezTo>
                      <a:pt x="1822" y="585"/>
                      <a:pt x="1856" y="635"/>
                      <a:pt x="1856" y="635"/>
                    </a:cubicBezTo>
                    <a:cubicBezTo>
                      <a:pt x="1805" y="652"/>
                      <a:pt x="1805" y="652"/>
                      <a:pt x="1739" y="652"/>
                    </a:cubicBezTo>
                    <a:cubicBezTo>
                      <a:pt x="1722" y="635"/>
                      <a:pt x="1739" y="602"/>
                      <a:pt x="1722" y="585"/>
                    </a:cubicBezTo>
                    <a:cubicBezTo>
                      <a:pt x="1638" y="569"/>
                      <a:pt x="1705" y="719"/>
                      <a:pt x="1605" y="719"/>
                    </a:cubicBezTo>
                    <a:cubicBezTo>
                      <a:pt x="1588" y="686"/>
                      <a:pt x="1655" y="719"/>
                      <a:pt x="1638" y="686"/>
                    </a:cubicBezTo>
                    <a:cubicBezTo>
                      <a:pt x="1588" y="669"/>
                      <a:pt x="1572" y="702"/>
                      <a:pt x="1538" y="669"/>
                    </a:cubicBezTo>
                    <a:close/>
                    <a:moveTo>
                      <a:pt x="1672" y="953"/>
                    </a:moveTo>
                    <a:cubicBezTo>
                      <a:pt x="1638" y="953"/>
                      <a:pt x="1655" y="919"/>
                      <a:pt x="1622" y="919"/>
                    </a:cubicBezTo>
                    <a:cubicBezTo>
                      <a:pt x="1638" y="919"/>
                      <a:pt x="1655" y="903"/>
                      <a:pt x="1655" y="903"/>
                    </a:cubicBezTo>
                    <a:cubicBezTo>
                      <a:pt x="1655" y="919"/>
                      <a:pt x="1672" y="936"/>
                      <a:pt x="1672" y="953"/>
                    </a:cubicBezTo>
                    <a:close/>
                    <a:moveTo>
                      <a:pt x="1856" y="552"/>
                    </a:moveTo>
                    <a:cubicBezTo>
                      <a:pt x="1755" y="535"/>
                      <a:pt x="1722" y="468"/>
                      <a:pt x="1772" y="385"/>
                    </a:cubicBezTo>
                    <a:cubicBezTo>
                      <a:pt x="1739" y="435"/>
                      <a:pt x="1755" y="351"/>
                      <a:pt x="1739" y="385"/>
                    </a:cubicBezTo>
                    <a:cubicBezTo>
                      <a:pt x="1739" y="351"/>
                      <a:pt x="1705" y="335"/>
                      <a:pt x="1739" y="318"/>
                    </a:cubicBezTo>
                    <a:cubicBezTo>
                      <a:pt x="1739" y="351"/>
                      <a:pt x="1755" y="368"/>
                      <a:pt x="1789" y="368"/>
                    </a:cubicBezTo>
                    <a:cubicBezTo>
                      <a:pt x="1772" y="435"/>
                      <a:pt x="1805" y="368"/>
                      <a:pt x="1805" y="385"/>
                    </a:cubicBezTo>
                    <a:cubicBezTo>
                      <a:pt x="1805" y="385"/>
                      <a:pt x="1805" y="402"/>
                      <a:pt x="1805" y="418"/>
                    </a:cubicBezTo>
                    <a:cubicBezTo>
                      <a:pt x="1839" y="368"/>
                      <a:pt x="1772" y="268"/>
                      <a:pt x="1839" y="234"/>
                    </a:cubicBezTo>
                    <a:cubicBezTo>
                      <a:pt x="1839" y="251"/>
                      <a:pt x="1856" y="234"/>
                      <a:pt x="1872" y="251"/>
                    </a:cubicBezTo>
                    <a:cubicBezTo>
                      <a:pt x="1856" y="268"/>
                      <a:pt x="1872" y="318"/>
                      <a:pt x="1906" y="318"/>
                    </a:cubicBezTo>
                    <a:cubicBezTo>
                      <a:pt x="1889" y="368"/>
                      <a:pt x="1856" y="368"/>
                      <a:pt x="1839" y="402"/>
                    </a:cubicBezTo>
                    <a:cubicBezTo>
                      <a:pt x="1889" y="418"/>
                      <a:pt x="1889" y="518"/>
                      <a:pt x="1856" y="552"/>
                    </a:cubicBezTo>
                    <a:close/>
                    <a:moveTo>
                      <a:pt x="1805" y="803"/>
                    </a:moveTo>
                    <a:cubicBezTo>
                      <a:pt x="1822" y="786"/>
                      <a:pt x="1872" y="769"/>
                      <a:pt x="1872" y="803"/>
                    </a:cubicBezTo>
                    <a:cubicBezTo>
                      <a:pt x="1856" y="786"/>
                      <a:pt x="1839" y="819"/>
                      <a:pt x="1872" y="819"/>
                    </a:cubicBezTo>
                    <a:cubicBezTo>
                      <a:pt x="1856" y="853"/>
                      <a:pt x="1872" y="869"/>
                      <a:pt x="1856" y="886"/>
                    </a:cubicBezTo>
                    <a:cubicBezTo>
                      <a:pt x="1839" y="853"/>
                      <a:pt x="1822" y="886"/>
                      <a:pt x="1805" y="886"/>
                    </a:cubicBezTo>
                    <a:cubicBezTo>
                      <a:pt x="1822" y="836"/>
                      <a:pt x="1805" y="819"/>
                      <a:pt x="1805" y="803"/>
                    </a:cubicBezTo>
                    <a:close/>
                    <a:moveTo>
                      <a:pt x="1872" y="853"/>
                    </a:moveTo>
                    <a:cubicBezTo>
                      <a:pt x="1906" y="836"/>
                      <a:pt x="1922" y="836"/>
                      <a:pt x="1939" y="819"/>
                    </a:cubicBezTo>
                    <a:cubicBezTo>
                      <a:pt x="1922" y="853"/>
                      <a:pt x="1889" y="869"/>
                      <a:pt x="1906" y="903"/>
                    </a:cubicBezTo>
                    <a:cubicBezTo>
                      <a:pt x="1906" y="869"/>
                      <a:pt x="1872" y="886"/>
                      <a:pt x="1872" y="853"/>
                    </a:cubicBezTo>
                    <a:close/>
                    <a:moveTo>
                      <a:pt x="1922" y="719"/>
                    </a:moveTo>
                    <a:cubicBezTo>
                      <a:pt x="1956" y="702"/>
                      <a:pt x="1939" y="752"/>
                      <a:pt x="1956" y="786"/>
                    </a:cubicBezTo>
                    <a:cubicBezTo>
                      <a:pt x="1889" y="769"/>
                      <a:pt x="1956" y="736"/>
                      <a:pt x="1922" y="719"/>
                    </a:cubicBezTo>
                    <a:close/>
                    <a:moveTo>
                      <a:pt x="1287" y="686"/>
                    </a:moveTo>
                    <a:cubicBezTo>
                      <a:pt x="1254" y="702"/>
                      <a:pt x="1304" y="686"/>
                      <a:pt x="1287" y="652"/>
                    </a:cubicBezTo>
                    <a:cubicBezTo>
                      <a:pt x="1304" y="652"/>
                      <a:pt x="1304" y="652"/>
                      <a:pt x="1304" y="669"/>
                    </a:cubicBezTo>
                    <a:cubicBezTo>
                      <a:pt x="1338" y="652"/>
                      <a:pt x="1287" y="635"/>
                      <a:pt x="1287" y="619"/>
                    </a:cubicBezTo>
                    <a:cubicBezTo>
                      <a:pt x="1254" y="635"/>
                      <a:pt x="1304" y="652"/>
                      <a:pt x="1287" y="686"/>
                    </a:cubicBezTo>
                    <a:close/>
                    <a:moveTo>
                      <a:pt x="820" y="585"/>
                    </a:moveTo>
                    <a:cubicBezTo>
                      <a:pt x="803" y="569"/>
                      <a:pt x="803" y="502"/>
                      <a:pt x="820" y="502"/>
                    </a:cubicBezTo>
                    <a:cubicBezTo>
                      <a:pt x="820" y="518"/>
                      <a:pt x="836" y="569"/>
                      <a:pt x="820" y="585"/>
                    </a:cubicBezTo>
                    <a:close/>
                    <a:moveTo>
                      <a:pt x="1037" y="1120"/>
                    </a:moveTo>
                    <a:cubicBezTo>
                      <a:pt x="1020" y="1137"/>
                      <a:pt x="1003" y="1137"/>
                      <a:pt x="987" y="1120"/>
                    </a:cubicBezTo>
                    <a:cubicBezTo>
                      <a:pt x="1003" y="1103"/>
                      <a:pt x="1003" y="1120"/>
                      <a:pt x="1020" y="1103"/>
                    </a:cubicBezTo>
                    <a:cubicBezTo>
                      <a:pt x="1003" y="1103"/>
                      <a:pt x="1003" y="1087"/>
                      <a:pt x="1003" y="1070"/>
                    </a:cubicBezTo>
                    <a:cubicBezTo>
                      <a:pt x="1003" y="1070"/>
                      <a:pt x="987" y="1070"/>
                      <a:pt x="987" y="1053"/>
                    </a:cubicBezTo>
                    <a:cubicBezTo>
                      <a:pt x="1037" y="1053"/>
                      <a:pt x="1037" y="1087"/>
                      <a:pt x="1037" y="1120"/>
                    </a:cubicBezTo>
                    <a:close/>
                    <a:moveTo>
                      <a:pt x="2724" y="853"/>
                    </a:moveTo>
                    <a:cubicBezTo>
                      <a:pt x="2691" y="853"/>
                      <a:pt x="2691" y="819"/>
                      <a:pt x="2691" y="803"/>
                    </a:cubicBezTo>
                    <a:cubicBezTo>
                      <a:pt x="2724" y="769"/>
                      <a:pt x="2758" y="803"/>
                      <a:pt x="2724" y="853"/>
                    </a:cubicBezTo>
                    <a:close/>
                    <a:moveTo>
                      <a:pt x="2607" y="869"/>
                    </a:moveTo>
                    <a:cubicBezTo>
                      <a:pt x="2574" y="853"/>
                      <a:pt x="2574" y="869"/>
                      <a:pt x="2541" y="853"/>
                    </a:cubicBezTo>
                    <a:cubicBezTo>
                      <a:pt x="2524" y="836"/>
                      <a:pt x="2524" y="803"/>
                      <a:pt x="2541" y="786"/>
                    </a:cubicBezTo>
                    <a:cubicBezTo>
                      <a:pt x="2574" y="853"/>
                      <a:pt x="2591" y="819"/>
                      <a:pt x="2607" y="869"/>
                    </a:cubicBezTo>
                    <a:close/>
                    <a:moveTo>
                      <a:pt x="2457" y="218"/>
                    </a:moveTo>
                    <a:cubicBezTo>
                      <a:pt x="2440" y="184"/>
                      <a:pt x="2490" y="184"/>
                      <a:pt x="2490" y="151"/>
                    </a:cubicBezTo>
                    <a:cubicBezTo>
                      <a:pt x="2474" y="151"/>
                      <a:pt x="2474" y="151"/>
                      <a:pt x="2474" y="151"/>
                    </a:cubicBezTo>
                    <a:cubicBezTo>
                      <a:pt x="2474" y="117"/>
                      <a:pt x="2507" y="151"/>
                      <a:pt x="2507" y="184"/>
                    </a:cubicBezTo>
                    <a:cubicBezTo>
                      <a:pt x="2490" y="184"/>
                      <a:pt x="2490" y="218"/>
                      <a:pt x="2457" y="218"/>
                    </a:cubicBezTo>
                    <a:close/>
                    <a:moveTo>
                      <a:pt x="2507" y="234"/>
                    </a:moveTo>
                    <a:cubicBezTo>
                      <a:pt x="2507" y="184"/>
                      <a:pt x="2507" y="168"/>
                      <a:pt x="2557" y="168"/>
                    </a:cubicBezTo>
                    <a:cubicBezTo>
                      <a:pt x="2574" y="218"/>
                      <a:pt x="2574" y="251"/>
                      <a:pt x="2541" y="301"/>
                    </a:cubicBezTo>
                    <a:cubicBezTo>
                      <a:pt x="2541" y="285"/>
                      <a:pt x="2541" y="268"/>
                      <a:pt x="2524" y="268"/>
                    </a:cubicBezTo>
                    <a:cubicBezTo>
                      <a:pt x="2507" y="285"/>
                      <a:pt x="2507" y="301"/>
                      <a:pt x="2507" y="335"/>
                    </a:cubicBezTo>
                    <a:cubicBezTo>
                      <a:pt x="2490" y="318"/>
                      <a:pt x="2440" y="335"/>
                      <a:pt x="2474" y="301"/>
                    </a:cubicBezTo>
                    <a:cubicBezTo>
                      <a:pt x="2474" y="335"/>
                      <a:pt x="2474" y="268"/>
                      <a:pt x="2457" y="268"/>
                    </a:cubicBezTo>
                    <a:cubicBezTo>
                      <a:pt x="2457" y="268"/>
                      <a:pt x="2440" y="285"/>
                      <a:pt x="2440" y="268"/>
                    </a:cubicBezTo>
                    <a:cubicBezTo>
                      <a:pt x="2490" y="251"/>
                      <a:pt x="2457" y="234"/>
                      <a:pt x="2490" y="218"/>
                    </a:cubicBezTo>
                    <a:cubicBezTo>
                      <a:pt x="2490" y="234"/>
                      <a:pt x="2541" y="251"/>
                      <a:pt x="2541" y="234"/>
                    </a:cubicBezTo>
                    <a:cubicBezTo>
                      <a:pt x="2524" y="234"/>
                      <a:pt x="2524" y="218"/>
                      <a:pt x="2507" y="234"/>
                    </a:cubicBezTo>
                    <a:close/>
                    <a:moveTo>
                      <a:pt x="2507" y="936"/>
                    </a:moveTo>
                    <a:cubicBezTo>
                      <a:pt x="2507" y="903"/>
                      <a:pt x="2490" y="903"/>
                      <a:pt x="2490" y="869"/>
                    </a:cubicBezTo>
                    <a:cubicBezTo>
                      <a:pt x="2507" y="869"/>
                      <a:pt x="2490" y="836"/>
                      <a:pt x="2524" y="853"/>
                    </a:cubicBezTo>
                    <a:cubicBezTo>
                      <a:pt x="2524" y="853"/>
                      <a:pt x="2524" y="869"/>
                      <a:pt x="2541" y="886"/>
                    </a:cubicBezTo>
                    <a:cubicBezTo>
                      <a:pt x="2557" y="869"/>
                      <a:pt x="2574" y="903"/>
                      <a:pt x="2557" y="903"/>
                    </a:cubicBezTo>
                    <a:cubicBezTo>
                      <a:pt x="2557" y="886"/>
                      <a:pt x="2524" y="886"/>
                      <a:pt x="2507" y="886"/>
                    </a:cubicBezTo>
                    <a:cubicBezTo>
                      <a:pt x="2524" y="903"/>
                      <a:pt x="2541" y="919"/>
                      <a:pt x="2507" y="936"/>
                    </a:cubicBezTo>
                    <a:close/>
                    <a:moveTo>
                      <a:pt x="2390" y="786"/>
                    </a:moveTo>
                    <a:cubicBezTo>
                      <a:pt x="2390" y="752"/>
                      <a:pt x="2390" y="752"/>
                      <a:pt x="2390" y="719"/>
                    </a:cubicBezTo>
                    <a:cubicBezTo>
                      <a:pt x="2440" y="719"/>
                      <a:pt x="2457" y="702"/>
                      <a:pt x="2474" y="752"/>
                    </a:cubicBezTo>
                    <a:cubicBezTo>
                      <a:pt x="2424" y="769"/>
                      <a:pt x="2490" y="803"/>
                      <a:pt x="2474" y="853"/>
                    </a:cubicBezTo>
                    <a:cubicBezTo>
                      <a:pt x="2424" y="853"/>
                      <a:pt x="2424" y="819"/>
                      <a:pt x="2424" y="869"/>
                    </a:cubicBezTo>
                    <a:cubicBezTo>
                      <a:pt x="2407" y="853"/>
                      <a:pt x="2407" y="853"/>
                      <a:pt x="2390" y="853"/>
                    </a:cubicBezTo>
                    <a:cubicBezTo>
                      <a:pt x="2374" y="803"/>
                      <a:pt x="2457" y="786"/>
                      <a:pt x="2424" y="752"/>
                    </a:cubicBezTo>
                    <a:cubicBezTo>
                      <a:pt x="2407" y="769"/>
                      <a:pt x="2407" y="786"/>
                      <a:pt x="2390" y="786"/>
                    </a:cubicBezTo>
                    <a:close/>
                    <a:moveTo>
                      <a:pt x="2357" y="602"/>
                    </a:moveTo>
                    <a:cubicBezTo>
                      <a:pt x="2357" y="585"/>
                      <a:pt x="2307" y="602"/>
                      <a:pt x="2323" y="552"/>
                    </a:cubicBezTo>
                    <a:cubicBezTo>
                      <a:pt x="2357" y="535"/>
                      <a:pt x="2390" y="585"/>
                      <a:pt x="2357" y="602"/>
                    </a:cubicBezTo>
                    <a:close/>
                    <a:moveTo>
                      <a:pt x="2374" y="518"/>
                    </a:moveTo>
                    <a:cubicBezTo>
                      <a:pt x="2374" y="535"/>
                      <a:pt x="2340" y="468"/>
                      <a:pt x="2323" y="518"/>
                    </a:cubicBezTo>
                    <a:cubicBezTo>
                      <a:pt x="2323" y="452"/>
                      <a:pt x="2357" y="402"/>
                      <a:pt x="2407" y="385"/>
                    </a:cubicBezTo>
                    <a:cubicBezTo>
                      <a:pt x="2424" y="402"/>
                      <a:pt x="2457" y="418"/>
                      <a:pt x="2440" y="452"/>
                    </a:cubicBezTo>
                    <a:cubicBezTo>
                      <a:pt x="2457" y="452"/>
                      <a:pt x="2457" y="418"/>
                      <a:pt x="2474" y="418"/>
                    </a:cubicBezTo>
                    <a:cubicBezTo>
                      <a:pt x="2474" y="435"/>
                      <a:pt x="2474" y="402"/>
                      <a:pt x="2490" y="418"/>
                    </a:cubicBezTo>
                    <a:cubicBezTo>
                      <a:pt x="2457" y="468"/>
                      <a:pt x="2524" y="518"/>
                      <a:pt x="2474" y="552"/>
                    </a:cubicBezTo>
                    <a:cubicBezTo>
                      <a:pt x="2490" y="552"/>
                      <a:pt x="2591" y="552"/>
                      <a:pt x="2541" y="619"/>
                    </a:cubicBezTo>
                    <a:cubicBezTo>
                      <a:pt x="2507" y="585"/>
                      <a:pt x="2407" y="635"/>
                      <a:pt x="2390" y="585"/>
                    </a:cubicBezTo>
                    <a:cubicBezTo>
                      <a:pt x="2424" y="585"/>
                      <a:pt x="2390" y="535"/>
                      <a:pt x="2374" y="518"/>
                    </a:cubicBezTo>
                    <a:close/>
                    <a:moveTo>
                      <a:pt x="2240" y="619"/>
                    </a:moveTo>
                    <a:cubicBezTo>
                      <a:pt x="2240" y="635"/>
                      <a:pt x="2223" y="669"/>
                      <a:pt x="2257" y="686"/>
                    </a:cubicBezTo>
                    <a:cubicBezTo>
                      <a:pt x="2257" y="652"/>
                      <a:pt x="2257" y="635"/>
                      <a:pt x="2273" y="652"/>
                    </a:cubicBezTo>
                    <a:lnTo>
                      <a:pt x="2273" y="686"/>
                    </a:lnTo>
                    <a:cubicBezTo>
                      <a:pt x="2206" y="702"/>
                      <a:pt x="2206" y="652"/>
                      <a:pt x="2190" y="602"/>
                    </a:cubicBezTo>
                    <a:cubicBezTo>
                      <a:pt x="2223" y="585"/>
                      <a:pt x="2223" y="635"/>
                      <a:pt x="2240" y="619"/>
                    </a:cubicBezTo>
                    <a:close/>
                    <a:moveTo>
                      <a:pt x="2273" y="919"/>
                    </a:moveTo>
                    <a:cubicBezTo>
                      <a:pt x="2290" y="886"/>
                      <a:pt x="2257" y="903"/>
                      <a:pt x="2257" y="853"/>
                    </a:cubicBezTo>
                    <a:cubicBezTo>
                      <a:pt x="2273" y="836"/>
                      <a:pt x="2290" y="853"/>
                      <a:pt x="2307" y="853"/>
                    </a:cubicBezTo>
                    <a:cubicBezTo>
                      <a:pt x="2290" y="886"/>
                      <a:pt x="2307" y="919"/>
                      <a:pt x="2273" y="919"/>
                    </a:cubicBezTo>
                    <a:close/>
                    <a:moveTo>
                      <a:pt x="2140" y="919"/>
                    </a:moveTo>
                    <a:cubicBezTo>
                      <a:pt x="2140" y="869"/>
                      <a:pt x="2106" y="936"/>
                      <a:pt x="2089" y="886"/>
                    </a:cubicBezTo>
                    <a:cubicBezTo>
                      <a:pt x="2140" y="886"/>
                      <a:pt x="2106" y="886"/>
                      <a:pt x="2106" y="853"/>
                    </a:cubicBezTo>
                    <a:cubicBezTo>
                      <a:pt x="2123" y="853"/>
                      <a:pt x="2140" y="853"/>
                      <a:pt x="2140" y="869"/>
                    </a:cubicBezTo>
                    <a:cubicBezTo>
                      <a:pt x="2123" y="903"/>
                      <a:pt x="2173" y="903"/>
                      <a:pt x="2140" y="919"/>
                    </a:cubicBezTo>
                    <a:close/>
                    <a:moveTo>
                      <a:pt x="2089" y="552"/>
                    </a:moveTo>
                    <a:cubicBezTo>
                      <a:pt x="2073" y="602"/>
                      <a:pt x="2106" y="585"/>
                      <a:pt x="2106" y="619"/>
                    </a:cubicBezTo>
                    <a:cubicBezTo>
                      <a:pt x="2089" y="635"/>
                      <a:pt x="2073" y="669"/>
                      <a:pt x="2039" y="686"/>
                    </a:cubicBezTo>
                    <a:cubicBezTo>
                      <a:pt x="2056" y="652"/>
                      <a:pt x="2006" y="669"/>
                      <a:pt x="1989" y="669"/>
                    </a:cubicBezTo>
                    <a:cubicBezTo>
                      <a:pt x="1989" y="619"/>
                      <a:pt x="2023" y="619"/>
                      <a:pt x="2023" y="619"/>
                    </a:cubicBezTo>
                    <a:cubicBezTo>
                      <a:pt x="2023" y="602"/>
                      <a:pt x="2023" y="602"/>
                      <a:pt x="2023" y="585"/>
                    </a:cubicBezTo>
                    <a:cubicBezTo>
                      <a:pt x="2006" y="585"/>
                      <a:pt x="1989" y="602"/>
                      <a:pt x="1989" y="602"/>
                    </a:cubicBezTo>
                    <a:cubicBezTo>
                      <a:pt x="1989" y="552"/>
                      <a:pt x="2006" y="535"/>
                      <a:pt x="2039" y="535"/>
                    </a:cubicBezTo>
                    <a:cubicBezTo>
                      <a:pt x="2039" y="569"/>
                      <a:pt x="2056" y="569"/>
                      <a:pt x="2089" y="552"/>
                    </a:cubicBezTo>
                    <a:close/>
                    <a:moveTo>
                      <a:pt x="2123" y="836"/>
                    </a:moveTo>
                    <a:cubicBezTo>
                      <a:pt x="2156" y="786"/>
                      <a:pt x="2156" y="686"/>
                      <a:pt x="2223" y="719"/>
                    </a:cubicBezTo>
                    <a:cubicBezTo>
                      <a:pt x="2206" y="686"/>
                      <a:pt x="2273" y="702"/>
                      <a:pt x="2273" y="719"/>
                    </a:cubicBezTo>
                    <a:cubicBezTo>
                      <a:pt x="2240" y="769"/>
                      <a:pt x="2190" y="853"/>
                      <a:pt x="2123" y="836"/>
                    </a:cubicBezTo>
                    <a:close/>
                    <a:moveTo>
                      <a:pt x="2658" y="84"/>
                    </a:moveTo>
                    <a:cubicBezTo>
                      <a:pt x="2658" y="117"/>
                      <a:pt x="2641" y="117"/>
                      <a:pt x="2658" y="151"/>
                    </a:cubicBezTo>
                    <a:cubicBezTo>
                      <a:pt x="2607" y="151"/>
                      <a:pt x="2641" y="84"/>
                      <a:pt x="2658" y="84"/>
                    </a:cubicBezTo>
                    <a:close/>
                    <a:moveTo>
                      <a:pt x="2691" y="402"/>
                    </a:moveTo>
                    <a:cubicBezTo>
                      <a:pt x="2674" y="452"/>
                      <a:pt x="2741" y="468"/>
                      <a:pt x="2775" y="485"/>
                    </a:cubicBezTo>
                    <a:cubicBezTo>
                      <a:pt x="2741" y="518"/>
                      <a:pt x="2758" y="485"/>
                      <a:pt x="2775" y="552"/>
                    </a:cubicBezTo>
                    <a:cubicBezTo>
                      <a:pt x="2758" y="552"/>
                      <a:pt x="2724" y="535"/>
                      <a:pt x="2724" y="552"/>
                    </a:cubicBezTo>
                    <a:cubicBezTo>
                      <a:pt x="2724" y="569"/>
                      <a:pt x="2724" y="602"/>
                      <a:pt x="2741" y="602"/>
                    </a:cubicBezTo>
                    <a:cubicBezTo>
                      <a:pt x="2741" y="552"/>
                      <a:pt x="2791" y="619"/>
                      <a:pt x="2791" y="652"/>
                    </a:cubicBezTo>
                    <a:cubicBezTo>
                      <a:pt x="2775" y="686"/>
                      <a:pt x="2758" y="669"/>
                      <a:pt x="2741" y="719"/>
                    </a:cubicBezTo>
                    <a:cubicBezTo>
                      <a:pt x="2724" y="652"/>
                      <a:pt x="2658" y="686"/>
                      <a:pt x="2624" y="652"/>
                    </a:cubicBezTo>
                    <a:cubicBezTo>
                      <a:pt x="2641" y="635"/>
                      <a:pt x="2674" y="652"/>
                      <a:pt x="2674" y="635"/>
                    </a:cubicBezTo>
                    <a:cubicBezTo>
                      <a:pt x="2674" y="635"/>
                      <a:pt x="2658" y="635"/>
                      <a:pt x="2658" y="619"/>
                    </a:cubicBezTo>
                    <a:cubicBezTo>
                      <a:pt x="2674" y="569"/>
                      <a:pt x="2691" y="619"/>
                      <a:pt x="2708" y="585"/>
                    </a:cubicBezTo>
                    <a:cubicBezTo>
                      <a:pt x="2658" y="569"/>
                      <a:pt x="2691" y="535"/>
                      <a:pt x="2708" y="518"/>
                    </a:cubicBezTo>
                    <a:cubicBezTo>
                      <a:pt x="2641" y="518"/>
                      <a:pt x="2708" y="418"/>
                      <a:pt x="2658" y="452"/>
                    </a:cubicBezTo>
                    <a:cubicBezTo>
                      <a:pt x="2658" y="418"/>
                      <a:pt x="2658" y="402"/>
                      <a:pt x="2691" y="402"/>
                    </a:cubicBezTo>
                    <a:close/>
                    <a:moveTo>
                      <a:pt x="1471" y="1153"/>
                    </a:moveTo>
                    <a:cubicBezTo>
                      <a:pt x="1471" y="1120"/>
                      <a:pt x="1471" y="1103"/>
                      <a:pt x="1438" y="1120"/>
                    </a:cubicBezTo>
                    <a:cubicBezTo>
                      <a:pt x="1438" y="1137"/>
                      <a:pt x="1438" y="1153"/>
                      <a:pt x="1471" y="1153"/>
                    </a:cubicBezTo>
                    <a:close/>
                    <a:moveTo>
                      <a:pt x="1287" y="1287"/>
                    </a:moveTo>
                    <a:cubicBezTo>
                      <a:pt x="1254" y="1337"/>
                      <a:pt x="1187" y="1320"/>
                      <a:pt x="1221" y="1421"/>
                    </a:cubicBezTo>
                    <a:cubicBezTo>
                      <a:pt x="1204" y="1421"/>
                      <a:pt x="1187" y="1437"/>
                      <a:pt x="1154" y="1454"/>
                    </a:cubicBezTo>
                    <a:cubicBezTo>
                      <a:pt x="1137" y="1421"/>
                      <a:pt x="1170" y="1371"/>
                      <a:pt x="1170" y="1387"/>
                    </a:cubicBezTo>
                    <a:cubicBezTo>
                      <a:pt x="1170" y="1371"/>
                      <a:pt x="1170" y="1337"/>
                      <a:pt x="1137" y="1337"/>
                    </a:cubicBezTo>
                    <a:cubicBezTo>
                      <a:pt x="1137" y="1371"/>
                      <a:pt x="1120" y="1371"/>
                      <a:pt x="1104" y="1387"/>
                    </a:cubicBezTo>
                    <a:cubicBezTo>
                      <a:pt x="1104" y="1354"/>
                      <a:pt x="1104" y="1320"/>
                      <a:pt x="1087" y="1320"/>
                    </a:cubicBezTo>
                    <a:cubicBezTo>
                      <a:pt x="1087" y="1337"/>
                      <a:pt x="1087" y="1337"/>
                      <a:pt x="1070" y="1320"/>
                    </a:cubicBezTo>
                    <a:cubicBezTo>
                      <a:pt x="1154" y="1254"/>
                      <a:pt x="1221" y="1237"/>
                      <a:pt x="1287" y="1204"/>
                    </a:cubicBezTo>
                    <a:cubicBezTo>
                      <a:pt x="1271" y="1237"/>
                      <a:pt x="1304" y="1237"/>
                      <a:pt x="1287" y="1287"/>
                    </a:cubicBezTo>
                    <a:close/>
                    <a:moveTo>
                      <a:pt x="1488" y="719"/>
                    </a:moveTo>
                    <a:cubicBezTo>
                      <a:pt x="1488" y="786"/>
                      <a:pt x="1538" y="752"/>
                      <a:pt x="1555" y="752"/>
                    </a:cubicBezTo>
                    <a:cubicBezTo>
                      <a:pt x="1555" y="769"/>
                      <a:pt x="1572" y="769"/>
                      <a:pt x="1572" y="786"/>
                    </a:cubicBezTo>
                    <a:cubicBezTo>
                      <a:pt x="1572" y="803"/>
                      <a:pt x="1555" y="853"/>
                      <a:pt x="1555" y="886"/>
                    </a:cubicBezTo>
                    <a:cubicBezTo>
                      <a:pt x="1572" y="886"/>
                      <a:pt x="1588" y="886"/>
                      <a:pt x="1588" y="903"/>
                    </a:cubicBezTo>
                    <a:cubicBezTo>
                      <a:pt x="1555" y="886"/>
                      <a:pt x="1555" y="919"/>
                      <a:pt x="1538" y="919"/>
                    </a:cubicBezTo>
                    <a:cubicBezTo>
                      <a:pt x="1538" y="886"/>
                      <a:pt x="1488" y="853"/>
                      <a:pt x="1521" y="853"/>
                    </a:cubicBezTo>
                    <a:cubicBezTo>
                      <a:pt x="1521" y="869"/>
                      <a:pt x="1572" y="803"/>
                      <a:pt x="1538" y="786"/>
                    </a:cubicBezTo>
                    <a:cubicBezTo>
                      <a:pt x="1521" y="803"/>
                      <a:pt x="1538" y="836"/>
                      <a:pt x="1505" y="819"/>
                    </a:cubicBezTo>
                    <a:cubicBezTo>
                      <a:pt x="1488" y="803"/>
                      <a:pt x="1505" y="786"/>
                      <a:pt x="1505" y="769"/>
                    </a:cubicBezTo>
                    <a:cubicBezTo>
                      <a:pt x="1488" y="769"/>
                      <a:pt x="1471" y="769"/>
                      <a:pt x="1455" y="752"/>
                    </a:cubicBezTo>
                    <a:cubicBezTo>
                      <a:pt x="1471" y="752"/>
                      <a:pt x="1471" y="702"/>
                      <a:pt x="1488" y="719"/>
                    </a:cubicBezTo>
                    <a:close/>
                    <a:moveTo>
                      <a:pt x="1572" y="752"/>
                    </a:moveTo>
                    <a:cubicBezTo>
                      <a:pt x="1555" y="752"/>
                      <a:pt x="1555" y="752"/>
                      <a:pt x="1555" y="752"/>
                    </a:cubicBezTo>
                    <a:cubicBezTo>
                      <a:pt x="1555" y="752"/>
                      <a:pt x="1572" y="752"/>
                      <a:pt x="1572" y="752"/>
                    </a:cubicBezTo>
                    <a:close/>
                    <a:moveTo>
                      <a:pt x="1572" y="786"/>
                    </a:moveTo>
                    <a:cubicBezTo>
                      <a:pt x="1572" y="786"/>
                      <a:pt x="1572" y="786"/>
                      <a:pt x="1572" y="769"/>
                    </a:cubicBezTo>
                    <a:cubicBezTo>
                      <a:pt x="1572" y="769"/>
                      <a:pt x="1572" y="769"/>
                      <a:pt x="1572" y="786"/>
                    </a:cubicBezTo>
                    <a:close/>
                    <a:moveTo>
                      <a:pt x="1555" y="1320"/>
                    </a:moveTo>
                    <a:cubicBezTo>
                      <a:pt x="1555" y="1354"/>
                      <a:pt x="1505" y="1337"/>
                      <a:pt x="1521" y="1371"/>
                    </a:cubicBezTo>
                    <a:cubicBezTo>
                      <a:pt x="1538" y="1371"/>
                      <a:pt x="1538" y="1387"/>
                      <a:pt x="1555" y="1387"/>
                    </a:cubicBezTo>
                    <a:cubicBezTo>
                      <a:pt x="1555" y="1421"/>
                      <a:pt x="1555" y="1437"/>
                      <a:pt x="1521" y="1454"/>
                    </a:cubicBezTo>
                    <a:cubicBezTo>
                      <a:pt x="1521" y="1421"/>
                      <a:pt x="1505" y="1404"/>
                      <a:pt x="1471" y="1387"/>
                    </a:cubicBezTo>
                    <a:cubicBezTo>
                      <a:pt x="1488" y="1371"/>
                      <a:pt x="1505" y="1404"/>
                      <a:pt x="1505" y="1387"/>
                    </a:cubicBezTo>
                    <a:cubicBezTo>
                      <a:pt x="1488" y="1354"/>
                      <a:pt x="1421" y="1320"/>
                      <a:pt x="1455" y="1287"/>
                    </a:cubicBezTo>
                    <a:cubicBezTo>
                      <a:pt x="1455" y="1320"/>
                      <a:pt x="1488" y="1287"/>
                      <a:pt x="1471" y="1254"/>
                    </a:cubicBezTo>
                    <a:cubicBezTo>
                      <a:pt x="1521" y="1254"/>
                      <a:pt x="1521" y="1220"/>
                      <a:pt x="1555" y="1237"/>
                    </a:cubicBezTo>
                    <a:cubicBezTo>
                      <a:pt x="1538" y="1270"/>
                      <a:pt x="1538" y="1320"/>
                      <a:pt x="1588" y="1320"/>
                    </a:cubicBezTo>
                    <a:cubicBezTo>
                      <a:pt x="1588" y="1287"/>
                      <a:pt x="1555" y="1270"/>
                      <a:pt x="1588" y="1270"/>
                    </a:cubicBezTo>
                    <a:cubicBezTo>
                      <a:pt x="1605" y="1287"/>
                      <a:pt x="1605" y="1304"/>
                      <a:pt x="1588" y="1320"/>
                    </a:cubicBezTo>
                    <a:cubicBezTo>
                      <a:pt x="1572" y="1320"/>
                      <a:pt x="1555" y="1320"/>
                      <a:pt x="1555" y="1320"/>
                    </a:cubicBezTo>
                    <a:close/>
                    <a:moveTo>
                      <a:pt x="2858" y="1488"/>
                    </a:moveTo>
                    <a:cubicBezTo>
                      <a:pt x="2858" y="1538"/>
                      <a:pt x="2891" y="1471"/>
                      <a:pt x="2891" y="1504"/>
                    </a:cubicBezTo>
                    <a:cubicBezTo>
                      <a:pt x="2875" y="1588"/>
                      <a:pt x="2791" y="1638"/>
                      <a:pt x="2741" y="1588"/>
                    </a:cubicBezTo>
                    <a:cubicBezTo>
                      <a:pt x="2791" y="1571"/>
                      <a:pt x="2825" y="1521"/>
                      <a:pt x="2858" y="1488"/>
                    </a:cubicBezTo>
                    <a:close/>
                    <a:moveTo>
                      <a:pt x="2708" y="1036"/>
                    </a:moveTo>
                    <a:cubicBezTo>
                      <a:pt x="2674" y="1087"/>
                      <a:pt x="2674" y="1103"/>
                      <a:pt x="2658" y="1153"/>
                    </a:cubicBezTo>
                    <a:cubicBezTo>
                      <a:pt x="2658" y="1103"/>
                      <a:pt x="2591" y="1053"/>
                      <a:pt x="2641" y="1003"/>
                    </a:cubicBezTo>
                    <a:cubicBezTo>
                      <a:pt x="2641" y="1036"/>
                      <a:pt x="2658" y="1036"/>
                      <a:pt x="2708" y="1036"/>
                    </a:cubicBezTo>
                    <a:close/>
                    <a:moveTo>
                      <a:pt x="2357" y="1170"/>
                    </a:moveTo>
                    <a:cubicBezTo>
                      <a:pt x="2340" y="1187"/>
                      <a:pt x="2340" y="1220"/>
                      <a:pt x="2323" y="1220"/>
                    </a:cubicBezTo>
                    <a:cubicBezTo>
                      <a:pt x="2307" y="1187"/>
                      <a:pt x="2323" y="1170"/>
                      <a:pt x="2357" y="1170"/>
                    </a:cubicBezTo>
                    <a:close/>
                    <a:moveTo>
                      <a:pt x="2641" y="1137"/>
                    </a:moveTo>
                    <a:cubicBezTo>
                      <a:pt x="2641" y="1153"/>
                      <a:pt x="2658" y="1153"/>
                      <a:pt x="2658" y="1170"/>
                    </a:cubicBezTo>
                    <a:cubicBezTo>
                      <a:pt x="2641" y="1170"/>
                      <a:pt x="2658" y="1204"/>
                      <a:pt x="2658" y="1220"/>
                    </a:cubicBezTo>
                    <a:cubicBezTo>
                      <a:pt x="2607" y="1204"/>
                      <a:pt x="2624" y="1153"/>
                      <a:pt x="2641" y="1137"/>
                    </a:cubicBezTo>
                    <a:close/>
                    <a:moveTo>
                      <a:pt x="3309" y="485"/>
                    </a:moveTo>
                    <a:cubicBezTo>
                      <a:pt x="3292" y="402"/>
                      <a:pt x="3276" y="368"/>
                      <a:pt x="3276" y="318"/>
                    </a:cubicBezTo>
                    <a:cubicBezTo>
                      <a:pt x="3292" y="318"/>
                      <a:pt x="3309" y="335"/>
                      <a:pt x="3326" y="351"/>
                    </a:cubicBezTo>
                    <a:cubicBezTo>
                      <a:pt x="3276" y="335"/>
                      <a:pt x="3326" y="452"/>
                      <a:pt x="3309" y="485"/>
                    </a:cubicBezTo>
                    <a:close/>
                    <a:moveTo>
                      <a:pt x="736" y="919"/>
                    </a:moveTo>
                    <a:cubicBezTo>
                      <a:pt x="719" y="886"/>
                      <a:pt x="703" y="886"/>
                      <a:pt x="703" y="869"/>
                    </a:cubicBezTo>
                    <a:cubicBezTo>
                      <a:pt x="719" y="886"/>
                      <a:pt x="753" y="836"/>
                      <a:pt x="753" y="869"/>
                    </a:cubicBezTo>
                    <a:cubicBezTo>
                      <a:pt x="703" y="869"/>
                      <a:pt x="769" y="936"/>
                      <a:pt x="736" y="919"/>
                    </a:cubicBezTo>
                    <a:close/>
                    <a:moveTo>
                      <a:pt x="669" y="1137"/>
                    </a:moveTo>
                    <a:lnTo>
                      <a:pt x="619" y="1137"/>
                    </a:lnTo>
                    <a:cubicBezTo>
                      <a:pt x="602" y="1103"/>
                      <a:pt x="686" y="1103"/>
                      <a:pt x="669" y="1137"/>
                    </a:cubicBezTo>
                    <a:close/>
                    <a:moveTo>
                      <a:pt x="402" y="986"/>
                    </a:moveTo>
                    <a:cubicBezTo>
                      <a:pt x="402" y="1070"/>
                      <a:pt x="352" y="970"/>
                      <a:pt x="335" y="953"/>
                    </a:cubicBezTo>
                    <a:cubicBezTo>
                      <a:pt x="318" y="953"/>
                      <a:pt x="335" y="970"/>
                      <a:pt x="318" y="986"/>
                    </a:cubicBezTo>
                    <a:cubicBezTo>
                      <a:pt x="318" y="936"/>
                      <a:pt x="268" y="903"/>
                      <a:pt x="285" y="886"/>
                    </a:cubicBezTo>
                    <a:cubicBezTo>
                      <a:pt x="302" y="903"/>
                      <a:pt x="368" y="886"/>
                      <a:pt x="385" y="853"/>
                    </a:cubicBezTo>
                    <a:cubicBezTo>
                      <a:pt x="419" y="886"/>
                      <a:pt x="419" y="869"/>
                      <a:pt x="469" y="903"/>
                    </a:cubicBezTo>
                    <a:cubicBezTo>
                      <a:pt x="469" y="986"/>
                      <a:pt x="402" y="970"/>
                      <a:pt x="368" y="986"/>
                    </a:cubicBezTo>
                    <a:cubicBezTo>
                      <a:pt x="385" y="986"/>
                      <a:pt x="385" y="986"/>
                      <a:pt x="402" y="986"/>
                    </a:cubicBezTo>
                    <a:close/>
                    <a:moveTo>
                      <a:pt x="1989" y="234"/>
                    </a:moveTo>
                    <a:cubicBezTo>
                      <a:pt x="1973" y="234"/>
                      <a:pt x="1956" y="251"/>
                      <a:pt x="1939" y="251"/>
                    </a:cubicBezTo>
                    <a:cubicBezTo>
                      <a:pt x="1922" y="218"/>
                      <a:pt x="1956" y="234"/>
                      <a:pt x="1956" y="218"/>
                    </a:cubicBezTo>
                    <a:cubicBezTo>
                      <a:pt x="1956" y="201"/>
                      <a:pt x="1956" y="184"/>
                      <a:pt x="1956" y="184"/>
                    </a:cubicBezTo>
                    <a:cubicBezTo>
                      <a:pt x="1956" y="184"/>
                      <a:pt x="1989" y="168"/>
                      <a:pt x="1989" y="184"/>
                    </a:cubicBezTo>
                    <a:cubicBezTo>
                      <a:pt x="1939" y="184"/>
                      <a:pt x="2006" y="218"/>
                      <a:pt x="1989" y="234"/>
                    </a:cubicBezTo>
                    <a:close/>
                    <a:moveTo>
                      <a:pt x="1104" y="1404"/>
                    </a:moveTo>
                    <a:cubicBezTo>
                      <a:pt x="1120" y="1404"/>
                      <a:pt x="1137" y="1404"/>
                      <a:pt x="1137" y="1421"/>
                    </a:cubicBezTo>
                    <a:cubicBezTo>
                      <a:pt x="1104" y="1421"/>
                      <a:pt x="1120" y="1488"/>
                      <a:pt x="1104" y="1488"/>
                    </a:cubicBezTo>
                    <a:cubicBezTo>
                      <a:pt x="1104" y="1454"/>
                      <a:pt x="1087" y="1437"/>
                      <a:pt x="1104" y="1404"/>
                    </a:cubicBezTo>
                    <a:close/>
                    <a:moveTo>
                      <a:pt x="1338" y="1554"/>
                    </a:moveTo>
                    <a:cubicBezTo>
                      <a:pt x="1304" y="1554"/>
                      <a:pt x="1287" y="1504"/>
                      <a:pt x="1321" y="1488"/>
                    </a:cubicBezTo>
                    <a:cubicBezTo>
                      <a:pt x="1321" y="1521"/>
                      <a:pt x="1338" y="1521"/>
                      <a:pt x="1338" y="1554"/>
                    </a:cubicBezTo>
                    <a:close/>
                    <a:moveTo>
                      <a:pt x="3359" y="385"/>
                    </a:moveTo>
                    <a:cubicBezTo>
                      <a:pt x="3426" y="435"/>
                      <a:pt x="3409" y="335"/>
                      <a:pt x="3460" y="368"/>
                    </a:cubicBezTo>
                    <a:cubicBezTo>
                      <a:pt x="3443" y="285"/>
                      <a:pt x="3393" y="385"/>
                      <a:pt x="3376" y="335"/>
                    </a:cubicBezTo>
                    <a:cubicBezTo>
                      <a:pt x="3376" y="335"/>
                      <a:pt x="3359" y="368"/>
                      <a:pt x="3359" y="385"/>
                    </a:cubicBezTo>
                    <a:close/>
                    <a:moveTo>
                      <a:pt x="3760" y="218"/>
                    </a:moveTo>
                    <a:cubicBezTo>
                      <a:pt x="3744" y="201"/>
                      <a:pt x="3727" y="201"/>
                      <a:pt x="3727" y="168"/>
                    </a:cubicBezTo>
                    <a:cubicBezTo>
                      <a:pt x="3760" y="168"/>
                      <a:pt x="3760" y="134"/>
                      <a:pt x="3794" y="151"/>
                    </a:cubicBezTo>
                    <a:cubicBezTo>
                      <a:pt x="3794" y="151"/>
                      <a:pt x="3794" y="168"/>
                      <a:pt x="3810" y="168"/>
                    </a:cubicBezTo>
                    <a:cubicBezTo>
                      <a:pt x="3760" y="151"/>
                      <a:pt x="3777" y="201"/>
                      <a:pt x="3760" y="2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0"/>
              <p:cNvSpPr/>
              <p:nvPr/>
            </p:nvSpPr>
            <p:spPr>
              <a:xfrm>
                <a:off x="5383863" y="4420372"/>
                <a:ext cx="480350" cy="157800"/>
              </a:xfrm>
              <a:custGeom>
                <a:avLst/>
                <a:gdLst/>
                <a:ahLst/>
                <a:cxnLst/>
                <a:rect l="l" t="t" r="r" b="b"/>
                <a:pathLst>
                  <a:path w="5598" h="1839" extrusionOk="0">
                    <a:moveTo>
                      <a:pt x="5598" y="1672"/>
                    </a:moveTo>
                    <a:cubicBezTo>
                      <a:pt x="5598" y="1505"/>
                      <a:pt x="3860" y="1555"/>
                      <a:pt x="3559" y="1555"/>
                    </a:cubicBezTo>
                    <a:lnTo>
                      <a:pt x="3008" y="1555"/>
                    </a:lnTo>
                    <a:cubicBezTo>
                      <a:pt x="2941" y="1555"/>
                      <a:pt x="2908" y="1538"/>
                      <a:pt x="2824" y="1538"/>
                    </a:cubicBezTo>
                    <a:lnTo>
                      <a:pt x="2657" y="1538"/>
                    </a:lnTo>
                    <a:lnTo>
                      <a:pt x="2390" y="1521"/>
                    </a:lnTo>
                    <a:cubicBezTo>
                      <a:pt x="2340" y="1521"/>
                      <a:pt x="2356" y="1521"/>
                      <a:pt x="2306" y="1521"/>
                    </a:cubicBezTo>
                    <a:cubicBezTo>
                      <a:pt x="2289" y="1521"/>
                      <a:pt x="2256" y="1521"/>
                      <a:pt x="2223" y="1521"/>
                    </a:cubicBezTo>
                    <a:cubicBezTo>
                      <a:pt x="2172" y="1505"/>
                      <a:pt x="2189" y="1505"/>
                      <a:pt x="2139" y="1505"/>
                    </a:cubicBezTo>
                    <a:cubicBezTo>
                      <a:pt x="2039" y="1505"/>
                      <a:pt x="1905" y="1488"/>
                      <a:pt x="1805" y="1471"/>
                    </a:cubicBezTo>
                    <a:lnTo>
                      <a:pt x="1487" y="1438"/>
                    </a:lnTo>
                    <a:cubicBezTo>
                      <a:pt x="1170" y="1388"/>
                      <a:pt x="903" y="1321"/>
                      <a:pt x="635" y="1187"/>
                    </a:cubicBezTo>
                    <a:cubicBezTo>
                      <a:pt x="535" y="1137"/>
                      <a:pt x="385" y="1053"/>
                      <a:pt x="468" y="936"/>
                    </a:cubicBezTo>
                    <a:cubicBezTo>
                      <a:pt x="485" y="920"/>
                      <a:pt x="468" y="936"/>
                      <a:pt x="485" y="920"/>
                    </a:cubicBezTo>
                    <a:cubicBezTo>
                      <a:pt x="669" y="669"/>
                      <a:pt x="1320" y="452"/>
                      <a:pt x="1621" y="368"/>
                    </a:cubicBezTo>
                    <a:cubicBezTo>
                      <a:pt x="1822" y="318"/>
                      <a:pt x="2122" y="218"/>
                      <a:pt x="2323" y="151"/>
                    </a:cubicBezTo>
                    <a:cubicBezTo>
                      <a:pt x="2390" y="118"/>
                      <a:pt x="2406" y="118"/>
                      <a:pt x="2440" y="68"/>
                    </a:cubicBezTo>
                    <a:cubicBezTo>
                      <a:pt x="2406" y="17"/>
                      <a:pt x="2390" y="1"/>
                      <a:pt x="2273" y="1"/>
                    </a:cubicBezTo>
                    <a:cubicBezTo>
                      <a:pt x="1972" y="1"/>
                      <a:pt x="1571" y="118"/>
                      <a:pt x="1287" y="201"/>
                    </a:cubicBezTo>
                    <a:cubicBezTo>
                      <a:pt x="1153" y="235"/>
                      <a:pt x="1020" y="285"/>
                      <a:pt x="903" y="335"/>
                    </a:cubicBezTo>
                    <a:cubicBezTo>
                      <a:pt x="786" y="385"/>
                      <a:pt x="669" y="435"/>
                      <a:pt x="552" y="519"/>
                    </a:cubicBezTo>
                    <a:cubicBezTo>
                      <a:pt x="518" y="535"/>
                      <a:pt x="485" y="552"/>
                      <a:pt x="451" y="569"/>
                    </a:cubicBezTo>
                    <a:cubicBezTo>
                      <a:pt x="201" y="769"/>
                      <a:pt x="0" y="1003"/>
                      <a:pt x="301" y="1304"/>
                    </a:cubicBezTo>
                    <a:cubicBezTo>
                      <a:pt x="351" y="1354"/>
                      <a:pt x="401" y="1388"/>
                      <a:pt x="468" y="1438"/>
                    </a:cubicBezTo>
                    <a:cubicBezTo>
                      <a:pt x="535" y="1471"/>
                      <a:pt x="602" y="1505"/>
                      <a:pt x="669" y="1538"/>
                    </a:cubicBezTo>
                    <a:cubicBezTo>
                      <a:pt x="802" y="1588"/>
                      <a:pt x="986" y="1638"/>
                      <a:pt x="1136" y="1672"/>
                    </a:cubicBezTo>
                    <a:cubicBezTo>
                      <a:pt x="1337" y="1722"/>
                      <a:pt x="1437" y="1738"/>
                      <a:pt x="1638" y="1772"/>
                    </a:cubicBezTo>
                    <a:cubicBezTo>
                      <a:pt x="1721" y="1772"/>
                      <a:pt x="1838" y="1789"/>
                      <a:pt x="1905" y="1789"/>
                    </a:cubicBezTo>
                    <a:lnTo>
                      <a:pt x="2774" y="1839"/>
                    </a:lnTo>
                    <a:cubicBezTo>
                      <a:pt x="2841" y="1839"/>
                      <a:pt x="2924" y="1839"/>
                      <a:pt x="3025" y="1839"/>
                    </a:cubicBezTo>
                    <a:lnTo>
                      <a:pt x="3342" y="1839"/>
                    </a:lnTo>
                    <a:cubicBezTo>
                      <a:pt x="3342" y="1839"/>
                      <a:pt x="3359" y="1839"/>
                      <a:pt x="3375" y="1839"/>
                    </a:cubicBezTo>
                    <a:cubicBezTo>
                      <a:pt x="3526" y="1805"/>
                      <a:pt x="3793" y="1839"/>
                      <a:pt x="3960" y="1839"/>
                    </a:cubicBezTo>
                    <a:cubicBezTo>
                      <a:pt x="4010" y="1822"/>
                      <a:pt x="4027" y="1822"/>
                      <a:pt x="4094" y="1822"/>
                    </a:cubicBezTo>
                    <a:cubicBezTo>
                      <a:pt x="4144" y="1822"/>
                      <a:pt x="5598" y="1805"/>
                      <a:pt x="5598" y="167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0"/>
              <p:cNvSpPr/>
              <p:nvPr/>
            </p:nvSpPr>
            <p:spPr>
              <a:xfrm>
                <a:off x="5637594" y="4408959"/>
                <a:ext cx="159259" cy="25828"/>
              </a:xfrm>
              <a:custGeom>
                <a:avLst/>
                <a:gdLst/>
                <a:ahLst/>
                <a:cxnLst/>
                <a:rect l="l" t="t" r="r" b="b"/>
                <a:pathLst>
                  <a:path w="1856" h="301" extrusionOk="0">
                    <a:moveTo>
                      <a:pt x="1" y="134"/>
                    </a:moveTo>
                    <a:cubicBezTo>
                      <a:pt x="1" y="234"/>
                      <a:pt x="235" y="217"/>
                      <a:pt x="335" y="217"/>
                    </a:cubicBezTo>
                    <a:cubicBezTo>
                      <a:pt x="485" y="217"/>
                      <a:pt x="602" y="217"/>
                      <a:pt x="736" y="234"/>
                    </a:cubicBezTo>
                    <a:cubicBezTo>
                      <a:pt x="786" y="234"/>
                      <a:pt x="786" y="234"/>
                      <a:pt x="836" y="234"/>
                    </a:cubicBezTo>
                    <a:cubicBezTo>
                      <a:pt x="1087" y="251"/>
                      <a:pt x="1254" y="267"/>
                      <a:pt x="1521" y="267"/>
                    </a:cubicBezTo>
                    <a:cubicBezTo>
                      <a:pt x="1672" y="267"/>
                      <a:pt x="1855" y="301"/>
                      <a:pt x="1855" y="184"/>
                    </a:cubicBezTo>
                    <a:cubicBezTo>
                      <a:pt x="1855" y="117"/>
                      <a:pt x="1688" y="84"/>
                      <a:pt x="1621" y="84"/>
                    </a:cubicBezTo>
                    <a:cubicBezTo>
                      <a:pt x="1287" y="17"/>
                      <a:pt x="870" y="0"/>
                      <a:pt x="535" y="0"/>
                    </a:cubicBezTo>
                    <a:cubicBezTo>
                      <a:pt x="385" y="0"/>
                      <a:pt x="1" y="17"/>
                      <a:pt x="1" y="1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0"/>
              <p:cNvSpPr/>
              <p:nvPr/>
            </p:nvSpPr>
            <p:spPr>
              <a:xfrm>
                <a:off x="5342247" y="4447658"/>
                <a:ext cx="63154" cy="134804"/>
              </a:xfrm>
              <a:custGeom>
                <a:avLst/>
                <a:gdLst/>
                <a:ahLst/>
                <a:cxnLst/>
                <a:rect l="l" t="t" r="r" b="b"/>
                <a:pathLst>
                  <a:path w="736" h="1571" extrusionOk="0">
                    <a:moveTo>
                      <a:pt x="1" y="652"/>
                    </a:moveTo>
                    <a:cubicBezTo>
                      <a:pt x="1" y="1220"/>
                      <a:pt x="736" y="1571"/>
                      <a:pt x="736" y="1354"/>
                    </a:cubicBezTo>
                    <a:cubicBezTo>
                      <a:pt x="736" y="1304"/>
                      <a:pt x="652" y="1253"/>
                      <a:pt x="602" y="1203"/>
                    </a:cubicBezTo>
                    <a:cubicBezTo>
                      <a:pt x="535" y="1153"/>
                      <a:pt x="485" y="1120"/>
                      <a:pt x="435" y="1070"/>
                    </a:cubicBezTo>
                    <a:cubicBezTo>
                      <a:pt x="218" y="852"/>
                      <a:pt x="168" y="585"/>
                      <a:pt x="335" y="318"/>
                    </a:cubicBezTo>
                    <a:cubicBezTo>
                      <a:pt x="368" y="268"/>
                      <a:pt x="385" y="251"/>
                      <a:pt x="418" y="217"/>
                    </a:cubicBezTo>
                    <a:cubicBezTo>
                      <a:pt x="452" y="167"/>
                      <a:pt x="502" y="151"/>
                      <a:pt x="502" y="100"/>
                    </a:cubicBezTo>
                    <a:cubicBezTo>
                      <a:pt x="502" y="0"/>
                      <a:pt x="268" y="50"/>
                      <a:pt x="118" y="251"/>
                    </a:cubicBezTo>
                    <a:cubicBezTo>
                      <a:pt x="51" y="351"/>
                      <a:pt x="1" y="485"/>
                      <a:pt x="1" y="65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0"/>
              <p:cNvSpPr/>
              <p:nvPr/>
            </p:nvSpPr>
            <p:spPr>
              <a:xfrm>
                <a:off x="5845504" y="4429038"/>
                <a:ext cx="97563" cy="38785"/>
              </a:xfrm>
              <a:custGeom>
                <a:avLst/>
                <a:gdLst/>
                <a:ahLst/>
                <a:cxnLst/>
                <a:rect l="l" t="t" r="r" b="b"/>
                <a:pathLst>
                  <a:path w="1137" h="452" extrusionOk="0">
                    <a:moveTo>
                      <a:pt x="1020" y="451"/>
                    </a:moveTo>
                    <a:cubicBezTo>
                      <a:pt x="1070" y="451"/>
                      <a:pt x="1103" y="434"/>
                      <a:pt x="1137" y="418"/>
                    </a:cubicBezTo>
                    <a:cubicBezTo>
                      <a:pt x="1120" y="368"/>
                      <a:pt x="1103" y="317"/>
                      <a:pt x="1070" y="301"/>
                    </a:cubicBezTo>
                    <a:cubicBezTo>
                      <a:pt x="953" y="217"/>
                      <a:pt x="819" y="184"/>
                      <a:pt x="669" y="134"/>
                    </a:cubicBezTo>
                    <a:cubicBezTo>
                      <a:pt x="585" y="117"/>
                      <a:pt x="134" y="0"/>
                      <a:pt x="67" y="50"/>
                    </a:cubicBezTo>
                    <a:cubicBezTo>
                      <a:pt x="34" y="67"/>
                      <a:pt x="0" y="117"/>
                      <a:pt x="17" y="167"/>
                    </a:cubicBezTo>
                    <a:cubicBezTo>
                      <a:pt x="51" y="251"/>
                      <a:pt x="602" y="368"/>
                      <a:pt x="719" y="384"/>
                    </a:cubicBezTo>
                    <a:cubicBezTo>
                      <a:pt x="786" y="418"/>
                      <a:pt x="936" y="451"/>
                      <a:pt x="1020" y="4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0"/>
              <p:cNvSpPr/>
              <p:nvPr/>
            </p:nvSpPr>
            <p:spPr>
              <a:xfrm>
                <a:off x="5932942" y="4504977"/>
                <a:ext cx="34495" cy="73194"/>
              </a:xfrm>
              <a:custGeom>
                <a:avLst/>
                <a:gdLst/>
                <a:ahLst/>
                <a:cxnLst/>
                <a:rect l="l" t="t" r="r" b="b"/>
                <a:pathLst>
                  <a:path w="402" h="853" extrusionOk="0">
                    <a:moveTo>
                      <a:pt x="1" y="569"/>
                    </a:moveTo>
                    <a:cubicBezTo>
                      <a:pt x="1" y="853"/>
                      <a:pt x="402" y="585"/>
                      <a:pt x="385" y="235"/>
                    </a:cubicBezTo>
                    <a:cubicBezTo>
                      <a:pt x="368" y="1"/>
                      <a:pt x="201" y="17"/>
                      <a:pt x="168" y="168"/>
                    </a:cubicBezTo>
                    <a:cubicBezTo>
                      <a:pt x="151" y="268"/>
                      <a:pt x="151" y="335"/>
                      <a:pt x="84" y="452"/>
                    </a:cubicBezTo>
                    <a:cubicBezTo>
                      <a:pt x="68" y="468"/>
                      <a:pt x="51" y="485"/>
                      <a:pt x="34" y="502"/>
                    </a:cubicBezTo>
                    <a:cubicBezTo>
                      <a:pt x="17" y="519"/>
                      <a:pt x="1" y="535"/>
                      <a:pt x="1" y="569"/>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0"/>
              <p:cNvSpPr/>
              <p:nvPr/>
            </p:nvSpPr>
            <p:spPr>
              <a:xfrm>
                <a:off x="5808264" y="4416081"/>
                <a:ext cx="21538" cy="38785"/>
              </a:xfrm>
              <a:custGeom>
                <a:avLst/>
                <a:gdLst/>
                <a:ahLst/>
                <a:cxnLst/>
                <a:rect l="l" t="t" r="r" b="b"/>
                <a:pathLst>
                  <a:path w="251" h="452" extrusionOk="0">
                    <a:moveTo>
                      <a:pt x="0" y="218"/>
                    </a:moveTo>
                    <a:cubicBezTo>
                      <a:pt x="0" y="301"/>
                      <a:pt x="251" y="452"/>
                      <a:pt x="251" y="151"/>
                    </a:cubicBezTo>
                    <a:cubicBezTo>
                      <a:pt x="251" y="84"/>
                      <a:pt x="0" y="1"/>
                      <a:pt x="0" y="2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0"/>
              <p:cNvSpPr/>
              <p:nvPr/>
            </p:nvSpPr>
            <p:spPr>
              <a:xfrm>
                <a:off x="5337957" y="4553715"/>
                <a:ext cx="458899" cy="103312"/>
              </a:xfrm>
              <a:custGeom>
                <a:avLst/>
                <a:gdLst/>
                <a:ahLst/>
                <a:cxnLst/>
                <a:rect l="l" t="t" r="r" b="b"/>
                <a:pathLst>
                  <a:path w="5348" h="1204" extrusionOk="0">
                    <a:moveTo>
                      <a:pt x="151" y="1"/>
                    </a:moveTo>
                    <a:cubicBezTo>
                      <a:pt x="184" y="34"/>
                      <a:pt x="235" y="84"/>
                      <a:pt x="285" y="134"/>
                    </a:cubicBezTo>
                    <a:cubicBezTo>
                      <a:pt x="268" y="151"/>
                      <a:pt x="235" y="134"/>
                      <a:pt x="268" y="151"/>
                    </a:cubicBezTo>
                    <a:cubicBezTo>
                      <a:pt x="251" y="184"/>
                      <a:pt x="151" y="268"/>
                      <a:pt x="118" y="218"/>
                    </a:cubicBezTo>
                    <a:cubicBezTo>
                      <a:pt x="101" y="235"/>
                      <a:pt x="101" y="251"/>
                      <a:pt x="101" y="268"/>
                    </a:cubicBezTo>
                    <a:cubicBezTo>
                      <a:pt x="101" y="268"/>
                      <a:pt x="84" y="268"/>
                      <a:pt x="84" y="251"/>
                    </a:cubicBezTo>
                    <a:cubicBezTo>
                      <a:pt x="84" y="251"/>
                      <a:pt x="84" y="235"/>
                      <a:pt x="67" y="235"/>
                    </a:cubicBezTo>
                    <a:cubicBezTo>
                      <a:pt x="51" y="201"/>
                      <a:pt x="51" y="151"/>
                      <a:pt x="84" y="151"/>
                    </a:cubicBezTo>
                    <a:cubicBezTo>
                      <a:pt x="84" y="118"/>
                      <a:pt x="67" y="151"/>
                      <a:pt x="67" y="151"/>
                    </a:cubicBezTo>
                    <a:cubicBezTo>
                      <a:pt x="67" y="101"/>
                      <a:pt x="84" y="84"/>
                      <a:pt x="134" y="84"/>
                    </a:cubicBezTo>
                    <a:cubicBezTo>
                      <a:pt x="151" y="68"/>
                      <a:pt x="168" y="1"/>
                      <a:pt x="134" y="1"/>
                    </a:cubicBezTo>
                    <a:cubicBezTo>
                      <a:pt x="134" y="1"/>
                      <a:pt x="151" y="1"/>
                      <a:pt x="151" y="1"/>
                    </a:cubicBezTo>
                    <a:close/>
                    <a:moveTo>
                      <a:pt x="502" y="301"/>
                    </a:moveTo>
                    <a:cubicBezTo>
                      <a:pt x="502" y="318"/>
                      <a:pt x="502" y="368"/>
                      <a:pt x="519" y="418"/>
                    </a:cubicBezTo>
                    <a:cubicBezTo>
                      <a:pt x="485" y="402"/>
                      <a:pt x="502" y="452"/>
                      <a:pt x="468" y="452"/>
                    </a:cubicBezTo>
                    <a:cubicBezTo>
                      <a:pt x="468" y="418"/>
                      <a:pt x="368" y="402"/>
                      <a:pt x="352" y="435"/>
                    </a:cubicBezTo>
                    <a:cubicBezTo>
                      <a:pt x="318" y="368"/>
                      <a:pt x="285" y="418"/>
                      <a:pt x="251" y="385"/>
                    </a:cubicBezTo>
                    <a:cubicBezTo>
                      <a:pt x="268" y="368"/>
                      <a:pt x="285" y="368"/>
                      <a:pt x="301" y="352"/>
                    </a:cubicBezTo>
                    <a:cubicBezTo>
                      <a:pt x="268" y="352"/>
                      <a:pt x="268" y="352"/>
                      <a:pt x="268" y="318"/>
                    </a:cubicBezTo>
                    <a:cubicBezTo>
                      <a:pt x="285" y="318"/>
                      <a:pt x="285" y="335"/>
                      <a:pt x="301" y="352"/>
                    </a:cubicBezTo>
                    <a:cubicBezTo>
                      <a:pt x="301" y="285"/>
                      <a:pt x="235" y="318"/>
                      <a:pt x="285" y="285"/>
                    </a:cubicBezTo>
                    <a:cubicBezTo>
                      <a:pt x="268" y="268"/>
                      <a:pt x="218" y="268"/>
                      <a:pt x="201" y="301"/>
                    </a:cubicBezTo>
                    <a:cubicBezTo>
                      <a:pt x="218" y="318"/>
                      <a:pt x="235" y="268"/>
                      <a:pt x="235" y="301"/>
                    </a:cubicBezTo>
                    <a:cubicBezTo>
                      <a:pt x="218" y="318"/>
                      <a:pt x="201" y="352"/>
                      <a:pt x="151" y="335"/>
                    </a:cubicBezTo>
                    <a:cubicBezTo>
                      <a:pt x="168" y="335"/>
                      <a:pt x="168" y="352"/>
                      <a:pt x="151" y="352"/>
                    </a:cubicBezTo>
                    <a:cubicBezTo>
                      <a:pt x="201" y="402"/>
                      <a:pt x="268" y="469"/>
                      <a:pt x="335" y="519"/>
                    </a:cubicBezTo>
                    <a:cubicBezTo>
                      <a:pt x="335" y="502"/>
                      <a:pt x="335" y="469"/>
                      <a:pt x="318" y="452"/>
                    </a:cubicBezTo>
                    <a:cubicBezTo>
                      <a:pt x="385" y="452"/>
                      <a:pt x="402" y="535"/>
                      <a:pt x="435" y="452"/>
                    </a:cubicBezTo>
                    <a:cubicBezTo>
                      <a:pt x="418" y="552"/>
                      <a:pt x="519" y="535"/>
                      <a:pt x="502" y="652"/>
                    </a:cubicBezTo>
                    <a:lnTo>
                      <a:pt x="502" y="652"/>
                    </a:lnTo>
                    <a:cubicBezTo>
                      <a:pt x="535" y="669"/>
                      <a:pt x="569" y="686"/>
                      <a:pt x="602" y="702"/>
                    </a:cubicBezTo>
                    <a:cubicBezTo>
                      <a:pt x="602" y="702"/>
                      <a:pt x="602" y="702"/>
                      <a:pt x="602" y="686"/>
                    </a:cubicBezTo>
                    <a:cubicBezTo>
                      <a:pt x="619" y="669"/>
                      <a:pt x="636" y="719"/>
                      <a:pt x="636" y="686"/>
                    </a:cubicBezTo>
                    <a:cubicBezTo>
                      <a:pt x="636" y="669"/>
                      <a:pt x="619" y="669"/>
                      <a:pt x="619" y="652"/>
                    </a:cubicBezTo>
                    <a:cubicBezTo>
                      <a:pt x="652" y="652"/>
                      <a:pt x="652" y="569"/>
                      <a:pt x="636" y="552"/>
                    </a:cubicBezTo>
                    <a:cubicBezTo>
                      <a:pt x="669" y="552"/>
                      <a:pt x="669" y="519"/>
                      <a:pt x="702" y="502"/>
                    </a:cubicBezTo>
                    <a:cubicBezTo>
                      <a:pt x="652" y="502"/>
                      <a:pt x="669" y="552"/>
                      <a:pt x="619" y="519"/>
                    </a:cubicBezTo>
                    <a:lnTo>
                      <a:pt x="619" y="569"/>
                    </a:lnTo>
                    <a:cubicBezTo>
                      <a:pt x="585" y="552"/>
                      <a:pt x="502" y="552"/>
                      <a:pt x="535" y="519"/>
                    </a:cubicBezTo>
                    <a:cubicBezTo>
                      <a:pt x="535" y="535"/>
                      <a:pt x="552" y="485"/>
                      <a:pt x="552" y="469"/>
                    </a:cubicBezTo>
                    <a:cubicBezTo>
                      <a:pt x="602" y="452"/>
                      <a:pt x="602" y="485"/>
                      <a:pt x="652" y="485"/>
                    </a:cubicBezTo>
                    <a:cubicBezTo>
                      <a:pt x="669" y="452"/>
                      <a:pt x="669" y="452"/>
                      <a:pt x="702" y="469"/>
                    </a:cubicBezTo>
                    <a:cubicBezTo>
                      <a:pt x="719" y="435"/>
                      <a:pt x="702" y="418"/>
                      <a:pt x="702" y="368"/>
                    </a:cubicBezTo>
                    <a:cubicBezTo>
                      <a:pt x="669" y="368"/>
                      <a:pt x="636" y="352"/>
                      <a:pt x="602" y="352"/>
                    </a:cubicBezTo>
                    <a:cubicBezTo>
                      <a:pt x="602" y="352"/>
                      <a:pt x="585" y="368"/>
                      <a:pt x="585" y="385"/>
                    </a:cubicBezTo>
                    <a:cubicBezTo>
                      <a:pt x="602" y="385"/>
                      <a:pt x="602" y="385"/>
                      <a:pt x="602" y="385"/>
                    </a:cubicBezTo>
                    <a:cubicBezTo>
                      <a:pt x="585" y="385"/>
                      <a:pt x="569" y="368"/>
                      <a:pt x="535" y="385"/>
                    </a:cubicBezTo>
                    <a:cubicBezTo>
                      <a:pt x="535" y="352"/>
                      <a:pt x="535" y="335"/>
                      <a:pt x="535" y="318"/>
                    </a:cubicBezTo>
                    <a:cubicBezTo>
                      <a:pt x="535" y="318"/>
                      <a:pt x="519" y="301"/>
                      <a:pt x="502" y="301"/>
                    </a:cubicBezTo>
                    <a:close/>
                    <a:moveTo>
                      <a:pt x="869" y="385"/>
                    </a:moveTo>
                    <a:cubicBezTo>
                      <a:pt x="920" y="385"/>
                      <a:pt x="953" y="385"/>
                      <a:pt x="986" y="385"/>
                    </a:cubicBezTo>
                    <a:cubicBezTo>
                      <a:pt x="986" y="385"/>
                      <a:pt x="970" y="402"/>
                      <a:pt x="970" y="418"/>
                    </a:cubicBezTo>
                    <a:cubicBezTo>
                      <a:pt x="936" y="385"/>
                      <a:pt x="936" y="402"/>
                      <a:pt x="903" y="435"/>
                    </a:cubicBezTo>
                    <a:cubicBezTo>
                      <a:pt x="886" y="435"/>
                      <a:pt x="886" y="418"/>
                      <a:pt x="869" y="418"/>
                    </a:cubicBezTo>
                    <a:cubicBezTo>
                      <a:pt x="886" y="418"/>
                      <a:pt x="903" y="418"/>
                      <a:pt x="886" y="385"/>
                    </a:cubicBezTo>
                    <a:cubicBezTo>
                      <a:pt x="886" y="385"/>
                      <a:pt x="869" y="385"/>
                      <a:pt x="869" y="385"/>
                    </a:cubicBezTo>
                    <a:close/>
                    <a:moveTo>
                      <a:pt x="936" y="151"/>
                    </a:moveTo>
                    <a:cubicBezTo>
                      <a:pt x="936" y="151"/>
                      <a:pt x="936" y="134"/>
                      <a:pt x="936" y="134"/>
                    </a:cubicBezTo>
                    <a:cubicBezTo>
                      <a:pt x="953" y="118"/>
                      <a:pt x="970" y="101"/>
                      <a:pt x="1020" y="118"/>
                    </a:cubicBezTo>
                    <a:cubicBezTo>
                      <a:pt x="1020" y="118"/>
                      <a:pt x="1020" y="118"/>
                      <a:pt x="1020" y="118"/>
                    </a:cubicBezTo>
                    <a:cubicBezTo>
                      <a:pt x="1037" y="118"/>
                      <a:pt x="1037" y="118"/>
                      <a:pt x="1037" y="118"/>
                    </a:cubicBezTo>
                    <a:cubicBezTo>
                      <a:pt x="1070" y="118"/>
                      <a:pt x="1103" y="118"/>
                      <a:pt x="1137" y="134"/>
                    </a:cubicBezTo>
                    <a:cubicBezTo>
                      <a:pt x="1137" y="151"/>
                      <a:pt x="1154" y="168"/>
                      <a:pt x="1154" y="218"/>
                    </a:cubicBezTo>
                    <a:cubicBezTo>
                      <a:pt x="1120" y="201"/>
                      <a:pt x="1120" y="201"/>
                      <a:pt x="1103" y="184"/>
                    </a:cubicBezTo>
                    <a:cubicBezTo>
                      <a:pt x="1103" y="218"/>
                      <a:pt x="1087" y="235"/>
                      <a:pt x="1070" y="251"/>
                    </a:cubicBezTo>
                    <a:cubicBezTo>
                      <a:pt x="1037" y="235"/>
                      <a:pt x="1087" y="218"/>
                      <a:pt x="1070" y="184"/>
                    </a:cubicBezTo>
                    <a:cubicBezTo>
                      <a:pt x="1037" y="235"/>
                      <a:pt x="1003" y="184"/>
                      <a:pt x="986" y="201"/>
                    </a:cubicBezTo>
                    <a:cubicBezTo>
                      <a:pt x="970" y="184"/>
                      <a:pt x="970" y="151"/>
                      <a:pt x="953" y="151"/>
                    </a:cubicBezTo>
                    <a:cubicBezTo>
                      <a:pt x="953" y="151"/>
                      <a:pt x="936" y="151"/>
                      <a:pt x="936" y="151"/>
                    </a:cubicBezTo>
                    <a:close/>
                    <a:moveTo>
                      <a:pt x="1254" y="151"/>
                    </a:moveTo>
                    <a:cubicBezTo>
                      <a:pt x="1287" y="168"/>
                      <a:pt x="1321" y="168"/>
                      <a:pt x="1371" y="184"/>
                    </a:cubicBezTo>
                    <a:cubicBezTo>
                      <a:pt x="1337" y="201"/>
                      <a:pt x="1321" y="218"/>
                      <a:pt x="1337" y="285"/>
                    </a:cubicBezTo>
                    <a:cubicBezTo>
                      <a:pt x="1321" y="285"/>
                      <a:pt x="1304" y="301"/>
                      <a:pt x="1287" y="318"/>
                    </a:cubicBezTo>
                    <a:cubicBezTo>
                      <a:pt x="1254" y="285"/>
                      <a:pt x="1287" y="235"/>
                      <a:pt x="1304" y="251"/>
                    </a:cubicBezTo>
                    <a:cubicBezTo>
                      <a:pt x="1287" y="235"/>
                      <a:pt x="1287" y="201"/>
                      <a:pt x="1270" y="201"/>
                    </a:cubicBezTo>
                    <a:cubicBezTo>
                      <a:pt x="1270" y="235"/>
                      <a:pt x="1254" y="235"/>
                      <a:pt x="1237" y="251"/>
                    </a:cubicBezTo>
                    <a:cubicBezTo>
                      <a:pt x="1237" y="218"/>
                      <a:pt x="1237" y="184"/>
                      <a:pt x="1220" y="184"/>
                    </a:cubicBezTo>
                    <a:cubicBezTo>
                      <a:pt x="1220" y="201"/>
                      <a:pt x="1204" y="201"/>
                      <a:pt x="1204" y="184"/>
                    </a:cubicBezTo>
                    <a:cubicBezTo>
                      <a:pt x="1220" y="184"/>
                      <a:pt x="1237" y="168"/>
                      <a:pt x="1254" y="151"/>
                    </a:cubicBezTo>
                    <a:close/>
                    <a:moveTo>
                      <a:pt x="1605" y="251"/>
                    </a:moveTo>
                    <a:cubicBezTo>
                      <a:pt x="1638" y="251"/>
                      <a:pt x="1655" y="251"/>
                      <a:pt x="1688" y="268"/>
                    </a:cubicBezTo>
                    <a:cubicBezTo>
                      <a:pt x="1671" y="301"/>
                      <a:pt x="1671" y="301"/>
                      <a:pt x="1638" y="318"/>
                    </a:cubicBezTo>
                    <a:cubicBezTo>
                      <a:pt x="1638" y="285"/>
                      <a:pt x="1621" y="268"/>
                      <a:pt x="1605" y="251"/>
                    </a:cubicBezTo>
                    <a:close/>
                    <a:moveTo>
                      <a:pt x="1989" y="335"/>
                    </a:moveTo>
                    <a:lnTo>
                      <a:pt x="2022" y="352"/>
                    </a:lnTo>
                    <a:cubicBezTo>
                      <a:pt x="2006" y="352"/>
                      <a:pt x="1989" y="352"/>
                      <a:pt x="1989" y="335"/>
                    </a:cubicBezTo>
                    <a:close/>
                    <a:moveTo>
                      <a:pt x="2206" y="385"/>
                    </a:moveTo>
                    <a:cubicBezTo>
                      <a:pt x="2256" y="385"/>
                      <a:pt x="2306" y="402"/>
                      <a:pt x="2357" y="402"/>
                    </a:cubicBezTo>
                    <a:cubicBezTo>
                      <a:pt x="2357" y="402"/>
                      <a:pt x="2357" y="418"/>
                      <a:pt x="2357" y="418"/>
                    </a:cubicBezTo>
                    <a:cubicBezTo>
                      <a:pt x="2340" y="418"/>
                      <a:pt x="2323" y="418"/>
                      <a:pt x="2323" y="418"/>
                    </a:cubicBezTo>
                    <a:cubicBezTo>
                      <a:pt x="2373" y="452"/>
                      <a:pt x="2373" y="535"/>
                      <a:pt x="2340" y="569"/>
                    </a:cubicBezTo>
                    <a:cubicBezTo>
                      <a:pt x="2340" y="535"/>
                      <a:pt x="2290" y="535"/>
                      <a:pt x="2273" y="552"/>
                    </a:cubicBezTo>
                    <a:cubicBezTo>
                      <a:pt x="2256" y="502"/>
                      <a:pt x="2273" y="452"/>
                      <a:pt x="2206" y="418"/>
                    </a:cubicBezTo>
                    <a:cubicBezTo>
                      <a:pt x="2206" y="402"/>
                      <a:pt x="2206" y="402"/>
                      <a:pt x="2206" y="385"/>
                    </a:cubicBezTo>
                    <a:close/>
                    <a:moveTo>
                      <a:pt x="2875" y="452"/>
                    </a:moveTo>
                    <a:cubicBezTo>
                      <a:pt x="2908" y="452"/>
                      <a:pt x="2925" y="452"/>
                      <a:pt x="2958" y="469"/>
                    </a:cubicBezTo>
                    <a:cubicBezTo>
                      <a:pt x="2925" y="485"/>
                      <a:pt x="2891" y="485"/>
                      <a:pt x="2875" y="452"/>
                    </a:cubicBezTo>
                    <a:close/>
                    <a:moveTo>
                      <a:pt x="4011" y="502"/>
                    </a:moveTo>
                    <a:lnTo>
                      <a:pt x="4094" y="502"/>
                    </a:lnTo>
                    <a:cubicBezTo>
                      <a:pt x="4094" y="502"/>
                      <a:pt x="4094" y="502"/>
                      <a:pt x="4111" y="519"/>
                    </a:cubicBezTo>
                    <a:cubicBezTo>
                      <a:pt x="4094" y="569"/>
                      <a:pt x="4061" y="636"/>
                      <a:pt x="4044" y="619"/>
                    </a:cubicBezTo>
                    <a:cubicBezTo>
                      <a:pt x="4044" y="619"/>
                      <a:pt x="4027" y="602"/>
                      <a:pt x="4061" y="585"/>
                    </a:cubicBezTo>
                    <a:cubicBezTo>
                      <a:pt x="4027" y="552"/>
                      <a:pt x="4027" y="552"/>
                      <a:pt x="4011" y="502"/>
                    </a:cubicBezTo>
                    <a:close/>
                    <a:moveTo>
                      <a:pt x="5097" y="870"/>
                    </a:moveTo>
                    <a:cubicBezTo>
                      <a:pt x="5063" y="870"/>
                      <a:pt x="5030" y="886"/>
                      <a:pt x="4996" y="903"/>
                    </a:cubicBezTo>
                    <a:cubicBezTo>
                      <a:pt x="4980" y="870"/>
                      <a:pt x="4963" y="819"/>
                      <a:pt x="4963" y="786"/>
                    </a:cubicBezTo>
                    <a:cubicBezTo>
                      <a:pt x="5013" y="769"/>
                      <a:pt x="5013" y="819"/>
                      <a:pt x="5080" y="819"/>
                    </a:cubicBezTo>
                    <a:cubicBezTo>
                      <a:pt x="5080" y="836"/>
                      <a:pt x="5080" y="853"/>
                      <a:pt x="5097" y="870"/>
                    </a:cubicBezTo>
                    <a:close/>
                    <a:moveTo>
                      <a:pt x="4662" y="1003"/>
                    </a:moveTo>
                    <a:cubicBezTo>
                      <a:pt x="4646" y="1003"/>
                      <a:pt x="4629" y="1020"/>
                      <a:pt x="4612" y="1020"/>
                    </a:cubicBezTo>
                    <a:cubicBezTo>
                      <a:pt x="4612" y="986"/>
                      <a:pt x="4612" y="970"/>
                      <a:pt x="4629" y="953"/>
                    </a:cubicBezTo>
                    <a:cubicBezTo>
                      <a:pt x="4629" y="953"/>
                      <a:pt x="4629" y="953"/>
                      <a:pt x="4646" y="953"/>
                    </a:cubicBezTo>
                    <a:cubicBezTo>
                      <a:pt x="4646" y="970"/>
                      <a:pt x="4662" y="986"/>
                      <a:pt x="4662" y="1003"/>
                    </a:cubicBezTo>
                    <a:close/>
                    <a:moveTo>
                      <a:pt x="4094" y="1120"/>
                    </a:moveTo>
                    <a:cubicBezTo>
                      <a:pt x="4078" y="1137"/>
                      <a:pt x="4061" y="1137"/>
                      <a:pt x="4044" y="1137"/>
                    </a:cubicBezTo>
                    <a:cubicBezTo>
                      <a:pt x="4044" y="1137"/>
                      <a:pt x="4044" y="1120"/>
                      <a:pt x="4044" y="1120"/>
                    </a:cubicBezTo>
                    <a:cubicBezTo>
                      <a:pt x="4061" y="1103"/>
                      <a:pt x="4061" y="1120"/>
                      <a:pt x="4094" y="1120"/>
                    </a:cubicBezTo>
                    <a:close/>
                    <a:moveTo>
                      <a:pt x="3977" y="1137"/>
                    </a:moveTo>
                    <a:cubicBezTo>
                      <a:pt x="3961" y="1137"/>
                      <a:pt x="3977" y="1120"/>
                      <a:pt x="3994" y="1103"/>
                    </a:cubicBezTo>
                    <a:cubicBezTo>
                      <a:pt x="3961" y="1087"/>
                      <a:pt x="3994" y="1037"/>
                      <a:pt x="3944" y="1053"/>
                    </a:cubicBezTo>
                    <a:cubicBezTo>
                      <a:pt x="4044" y="953"/>
                      <a:pt x="4061" y="803"/>
                      <a:pt x="4178" y="769"/>
                    </a:cubicBezTo>
                    <a:cubicBezTo>
                      <a:pt x="4161" y="719"/>
                      <a:pt x="4128" y="702"/>
                      <a:pt x="4094" y="686"/>
                    </a:cubicBezTo>
                    <a:cubicBezTo>
                      <a:pt x="4061" y="719"/>
                      <a:pt x="4078" y="702"/>
                      <a:pt x="4044" y="686"/>
                    </a:cubicBezTo>
                    <a:cubicBezTo>
                      <a:pt x="4044" y="702"/>
                      <a:pt x="4027" y="702"/>
                      <a:pt x="4027" y="702"/>
                    </a:cubicBezTo>
                    <a:cubicBezTo>
                      <a:pt x="4044" y="719"/>
                      <a:pt x="4044" y="753"/>
                      <a:pt x="4061" y="786"/>
                    </a:cubicBezTo>
                    <a:cubicBezTo>
                      <a:pt x="4027" y="786"/>
                      <a:pt x="4027" y="753"/>
                      <a:pt x="3994" y="769"/>
                    </a:cubicBezTo>
                    <a:cubicBezTo>
                      <a:pt x="4011" y="836"/>
                      <a:pt x="3977" y="853"/>
                      <a:pt x="3927" y="853"/>
                    </a:cubicBezTo>
                    <a:cubicBezTo>
                      <a:pt x="3944" y="870"/>
                      <a:pt x="3910" y="903"/>
                      <a:pt x="3894" y="920"/>
                    </a:cubicBezTo>
                    <a:cubicBezTo>
                      <a:pt x="3961" y="1020"/>
                      <a:pt x="3844" y="1087"/>
                      <a:pt x="3827" y="1170"/>
                    </a:cubicBezTo>
                    <a:cubicBezTo>
                      <a:pt x="3860" y="1154"/>
                      <a:pt x="3910" y="1154"/>
                      <a:pt x="3944" y="1154"/>
                    </a:cubicBezTo>
                    <a:cubicBezTo>
                      <a:pt x="3944" y="1154"/>
                      <a:pt x="3961" y="1154"/>
                      <a:pt x="3961" y="1154"/>
                    </a:cubicBezTo>
                    <a:close/>
                    <a:moveTo>
                      <a:pt x="3075" y="1204"/>
                    </a:moveTo>
                    <a:cubicBezTo>
                      <a:pt x="3042" y="1204"/>
                      <a:pt x="3008" y="1204"/>
                      <a:pt x="2975" y="1204"/>
                    </a:cubicBezTo>
                    <a:cubicBezTo>
                      <a:pt x="2958" y="1187"/>
                      <a:pt x="2958" y="1170"/>
                      <a:pt x="2975" y="1120"/>
                    </a:cubicBezTo>
                    <a:cubicBezTo>
                      <a:pt x="3008" y="1137"/>
                      <a:pt x="2991" y="1103"/>
                      <a:pt x="3025" y="1120"/>
                    </a:cubicBezTo>
                    <a:cubicBezTo>
                      <a:pt x="3042" y="1154"/>
                      <a:pt x="3058" y="1187"/>
                      <a:pt x="3075" y="1204"/>
                    </a:cubicBezTo>
                    <a:close/>
                    <a:moveTo>
                      <a:pt x="2507" y="1187"/>
                    </a:moveTo>
                    <a:lnTo>
                      <a:pt x="2490" y="1187"/>
                    </a:lnTo>
                    <a:cubicBezTo>
                      <a:pt x="2490" y="1187"/>
                      <a:pt x="2507" y="1187"/>
                      <a:pt x="2507" y="1187"/>
                    </a:cubicBezTo>
                    <a:close/>
                    <a:moveTo>
                      <a:pt x="2173" y="1170"/>
                    </a:moveTo>
                    <a:cubicBezTo>
                      <a:pt x="2106" y="1154"/>
                      <a:pt x="2039" y="1154"/>
                      <a:pt x="1989" y="1137"/>
                    </a:cubicBezTo>
                    <a:cubicBezTo>
                      <a:pt x="1989" y="1137"/>
                      <a:pt x="1989" y="1120"/>
                      <a:pt x="1989" y="1120"/>
                    </a:cubicBezTo>
                    <a:cubicBezTo>
                      <a:pt x="2006" y="1103"/>
                      <a:pt x="2022" y="1087"/>
                      <a:pt x="2039" y="1070"/>
                    </a:cubicBezTo>
                    <a:cubicBezTo>
                      <a:pt x="2056" y="1103"/>
                      <a:pt x="2106" y="1137"/>
                      <a:pt x="2139" y="1120"/>
                    </a:cubicBezTo>
                    <a:cubicBezTo>
                      <a:pt x="2156" y="1137"/>
                      <a:pt x="2156" y="1154"/>
                      <a:pt x="2173" y="1170"/>
                    </a:cubicBezTo>
                    <a:close/>
                    <a:moveTo>
                      <a:pt x="134" y="318"/>
                    </a:moveTo>
                    <a:cubicBezTo>
                      <a:pt x="118" y="318"/>
                      <a:pt x="118" y="301"/>
                      <a:pt x="118" y="301"/>
                    </a:cubicBezTo>
                    <a:cubicBezTo>
                      <a:pt x="118" y="301"/>
                      <a:pt x="118" y="301"/>
                      <a:pt x="134" y="285"/>
                    </a:cubicBezTo>
                    <a:cubicBezTo>
                      <a:pt x="134" y="301"/>
                      <a:pt x="134" y="318"/>
                      <a:pt x="134" y="318"/>
                    </a:cubicBezTo>
                    <a:close/>
                    <a:moveTo>
                      <a:pt x="17" y="101"/>
                    </a:moveTo>
                    <a:cubicBezTo>
                      <a:pt x="17" y="101"/>
                      <a:pt x="17" y="84"/>
                      <a:pt x="17" y="84"/>
                    </a:cubicBezTo>
                    <a:cubicBezTo>
                      <a:pt x="17" y="84"/>
                      <a:pt x="17" y="101"/>
                      <a:pt x="17" y="101"/>
                    </a:cubicBezTo>
                    <a:cubicBezTo>
                      <a:pt x="17" y="101"/>
                      <a:pt x="17" y="101"/>
                      <a:pt x="17" y="101"/>
                    </a:cubicBezTo>
                    <a:close/>
                    <a:moveTo>
                      <a:pt x="1" y="51"/>
                    </a:moveTo>
                    <a:cubicBezTo>
                      <a:pt x="1" y="34"/>
                      <a:pt x="1" y="17"/>
                      <a:pt x="1" y="1"/>
                    </a:cubicBezTo>
                    <a:cubicBezTo>
                      <a:pt x="1" y="17"/>
                      <a:pt x="17" y="34"/>
                      <a:pt x="17" y="34"/>
                    </a:cubicBezTo>
                    <a:cubicBezTo>
                      <a:pt x="17" y="34"/>
                      <a:pt x="17" y="51"/>
                      <a:pt x="17" y="51"/>
                    </a:cubicBezTo>
                    <a:cubicBezTo>
                      <a:pt x="17" y="51"/>
                      <a:pt x="1" y="51"/>
                      <a:pt x="1" y="51"/>
                    </a:cubicBezTo>
                    <a:close/>
                    <a:moveTo>
                      <a:pt x="1037" y="619"/>
                    </a:moveTo>
                    <a:cubicBezTo>
                      <a:pt x="1053" y="585"/>
                      <a:pt x="1020" y="602"/>
                      <a:pt x="1053" y="569"/>
                    </a:cubicBezTo>
                    <a:cubicBezTo>
                      <a:pt x="1020" y="552"/>
                      <a:pt x="1003" y="519"/>
                      <a:pt x="1003" y="552"/>
                    </a:cubicBezTo>
                    <a:cubicBezTo>
                      <a:pt x="1003" y="552"/>
                      <a:pt x="1003" y="552"/>
                      <a:pt x="986" y="552"/>
                    </a:cubicBezTo>
                    <a:cubicBezTo>
                      <a:pt x="986" y="552"/>
                      <a:pt x="986" y="552"/>
                      <a:pt x="986" y="552"/>
                    </a:cubicBezTo>
                    <a:cubicBezTo>
                      <a:pt x="1020" y="535"/>
                      <a:pt x="936" y="502"/>
                      <a:pt x="986" y="485"/>
                    </a:cubicBezTo>
                    <a:cubicBezTo>
                      <a:pt x="986" y="535"/>
                      <a:pt x="986" y="485"/>
                      <a:pt x="1020" y="485"/>
                    </a:cubicBezTo>
                    <a:cubicBezTo>
                      <a:pt x="1037" y="552"/>
                      <a:pt x="1053" y="502"/>
                      <a:pt x="1087" y="552"/>
                    </a:cubicBezTo>
                    <a:cubicBezTo>
                      <a:pt x="1070" y="585"/>
                      <a:pt x="1103" y="569"/>
                      <a:pt x="1103" y="619"/>
                    </a:cubicBezTo>
                    <a:cubicBezTo>
                      <a:pt x="1053" y="636"/>
                      <a:pt x="1053" y="602"/>
                      <a:pt x="1037" y="619"/>
                    </a:cubicBezTo>
                    <a:close/>
                    <a:moveTo>
                      <a:pt x="2189" y="769"/>
                    </a:moveTo>
                    <a:cubicBezTo>
                      <a:pt x="2189" y="753"/>
                      <a:pt x="2206" y="753"/>
                      <a:pt x="2223" y="753"/>
                    </a:cubicBezTo>
                    <a:cubicBezTo>
                      <a:pt x="2240" y="786"/>
                      <a:pt x="2189" y="769"/>
                      <a:pt x="2206" y="786"/>
                    </a:cubicBezTo>
                    <a:cubicBezTo>
                      <a:pt x="2240" y="803"/>
                      <a:pt x="2223" y="753"/>
                      <a:pt x="2256" y="769"/>
                    </a:cubicBezTo>
                    <a:cubicBezTo>
                      <a:pt x="2273" y="819"/>
                      <a:pt x="2189" y="803"/>
                      <a:pt x="2223" y="836"/>
                    </a:cubicBezTo>
                    <a:cubicBezTo>
                      <a:pt x="2256" y="836"/>
                      <a:pt x="2240" y="803"/>
                      <a:pt x="2256" y="803"/>
                    </a:cubicBezTo>
                    <a:cubicBezTo>
                      <a:pt x="2273" y="819"/>
                      <a:pt x="2256" y="870"/>
                      <a:pt x="2273" y="886"/>
                    </a:cubicBezTo>
                    <a:cubicBezTo>
                      <a:pt x="2290" y="870"/>
                      <a:pt x="2290" y="853"/>
                      <a:pt x="2306" y="853"/>
                    </a:cubicBezTo>
                    <a:cubicBezTo>
                      <a:pt x="2306" y="870"/>
                      <a:pt x="2323" y="870"/>
                      <a:pt x="2323" y="886"/>
                    </a:cubicBezTo>
                    <a:cubicBezTo>
                      <a:pt x="2306" y="886"/>
                      <a:pt x="2273" y="886"/>
                      <a:pt x="2273" y="886"/>
                    </a:cubicBezTo>
                    <a:cubicBezTo>
                      <a:pt x="2240" y="836"/>
                      <a:pt x="2123" y="836"/>
                      <a:pt x="2139" y="870"/>
                    </a:cubicBezTo>
                    <a:cubicBezTo>
                      <a:pt x="2089" y="836"/>
                      <a:pt x="2089" y="903"/>
                      <a:pt x="2089" y="886"/>
                    </a:cubicBezTo>
                    <a:cubicBezTo>
                      <a:pt x="2056" y="870"/>
                      <a:pt x="2072" y="803"/>
                      <a:pt x="2039" y="786"/>
                    </a:cubicBezTo>
                    <a:cubicBezTo>
                      <a:pt x="2123" y="786"/>
                      <a:pt x="2089" y="686"/>
                      <a:pt x="2173" y="719"/>
                    </a:cubicBezTo>
                    <a:cubicBezTo>
                      <a:pt x="2173" y="753"/>
                      <a:pt x="2156" y="753"/>
                      <a:pt x="2189" y="769"/>
                    </a:cubicBezTo>
                    <a:close/>
                    <a:moveTo>
                      <a:pt x="2507" y="953"/>
                    </a:moveTo>
                    <a:cubicBezTo>
                      <a:pt x="2507" y="986"/>
                      <a:pt x="2507" y="1053"/>
                      <a:pt x="2490" y="1053"/>
                    </a:cubicBezTo>
                    <a:cubicBezTo>
                      <a:pt x="2457" y="1053"/>
                      <a:pt x="2507" y="1020"/>
                      <a:pt x="2490" y="970"/>
                    </a:cubicBezTo>
                    <a:cubicBezTo>
                      <a:pt x="2457" y="1003"/>
                      <a:pt x="2473" y="903"/>
                      <a:pt x="2440" y="903"/>
                    </a:cubicBezTo>
                    <a:cubicBezTo>
                      <a:pt x="2473" y="870"/>
                      <a:pt x="2457" y="819"/>
                      <a:pt x="2507" y="769"/>
                    </a:cubicBezTo>
                    <a:cubicBezTo>
                      <a:pt x="2507" y="786"/>
                      <a:pt x="2473" y="836"/>
                      <a:pt x="2507" y="836"/>
                    </a:cubicBezTo>
                    <a:cubicBezTo>
                      <a:pt x="2507" y="870"/>
                      <a:pt x="2490" y="870"/>
                      <a:pt x="2490" y="903"/>
                    </a:cubicBezTo>
                    <a:cubicBezTo>
                      <a:pt x="2507" y="920"/>
                      <a:pt x="2524" y="936"/>
                      <a:pt x="2540" y="970"/>
                    </a:cubicBezTo>
                    <a:cubicBezTo>
                      <a:pt x="2507" y="986"/>
                      <a:pt x="2524" y="953"/>
                      <a:pt x="2507" y="953"/>
                    </a:cubicBezTo>
                    <a:close/>
                    <a:moveTo>
                      <a:pt x="2758" y="619"/>
                    </a:moveTo>
                    <a:cubicBezTo>
                      <a:pt x="2724" y="619"/>
                      <a:pt x="2741" y="652"/>
                      <a:pt x="2741" y="686"/>
                    </a:cubicBezTo>
                    <a:cubicBezTo>
                      <a:pt x="2724" y="686"/>
                      <a:pt x="2707" y="686"/>
                      <a:pt x="2707" y="702"/>
                    </a:cubicBezTo>
                    <a:cubicBezTo>
                      <a:pt x="2707" y="719"/>
                      <a:pt x="2724" y="719"/>
                      <a:pt x="2741" y="719"/>
                    </a:cubicBezTo>
                    <a:cubicBezTo>
                      <a:pt x="2741" y="769"/>
                      <a:pt x="2707" y="719"/>
                      <a:pt x="2674" y="753"/>
                    </a:cubicBezTo>
                    <a:cubicBezTo>
                      <a:pt x="2674" y="736"/>
                      <a:pt x="2691" y="736"/>
                      <a:pt x="2691" y="719"/>
                    </a:cubicBezTo>
                    <a:cubicBezTo>
                      <a:pt x="2657" y="719"/>
                      <a:pt x="2657" y="702"/>
                      <a:pt x="2641" y="736"/>
                    </a:cubicBezTo>
                    <a:cubicBezTo>
                      <a:pt x="2590" y="669"/>
                      <a:pt x="2641" y="669"/>
                      <a:pt x="2607" y="585"/>
                    </a:cubicBezTo>
                    <a:cubicBezTo>
                      <a:pt x="2657" y="585"/>
                      <a:pt x="2724" y="535"/>
                      <a:pt x="2758" y="619"/>
                    </a:cubicBezTo>
                    <a:close/>
                    <a:moveTo>
                      <a:pt x="2624" y="920"/>
                    </a:moveTo>
                    <a:cubicBezTo>
                      <a:pt x="2590" y="936"/>
                      <a:pt x="2607" y="953"/>
                      <a:pt x="2574" y="936"/>
                    </a:cubicBezTo>
                    <a:cubicBezTo>
                      <a:pt x="2607" y="953"/>
                      <a:pt x="2557" y="1003"/>
                      <a:pt x="2557" y="986"/>
                    </a:cubicBezTo>
                    <a:cubicBezTo>
                      <a:pt x="2524" y="1003"/>
                      <a:pt x="2574" y="1020"/>
                      <a:pt x="2590" y="1037"/>
                    </a:cubicBezTo>
                    <a:cubicBezTo>
                      <a:pt x="2574" y="1053"/>
                      <a:pt x="2590" y="1120"/>
                      <a:pt x="2557" y="1137"/>
                    </a:cubicBezTo>
                    <a:cubicBezTo>
                      <a:pt x="2557" y="1154"/>
                      <a:pt x="2590" y="1137"/>
                      <a:pt x="2574" y="1187"/>
                    </a:cubicBezTo>
                    <a:cubicBezTo>
                      <a:pt x="2590" y="1187"/>
                      <a:pt x="2607" y="1187"/>
                      <a:pt x="2607" y="1187"/>
                    </a:cubicBezTo>
                    <a:cubicBezTo>
                      <a:pt x="2641" y="1187"/>
                      <a:pt x="2607" y="1154"/>
                      <a:pt x="2607" y="1154"/>
                    </a:cubicBezTo>
                    <a:cubicBezTo>
                      <a:pt x="2657" y="1204"/>
                      <a:pt x="2657" y="1120"/>
                      <a:pt x="2724" y="1154"/>
                    </a:cubicBezTo>
                    <a:cubicBezTo>
                      <a:pt x="2691" y="1120"/>
                      <a:pt x="2691" y="1103"/>
                      <a:pt x="2707" y="1070"/>
                    </a:cubicBezTo>
                    <a:cubicBezTo>
                      <a:pt x="2657" y="1070"/>
                      <a:pt x="2691" y="1003"/>
                      <a:pt x="2641" y="1003"/>
                    </a:cubicBezTo>
                    <a:cubicBezTo>
                      <a:pt x="2641" y="986"/>
                      <a:pt x="2674" y="970"/>
                      <a:pt x="2674" y="986"/>
                    </a:cubicBezTo>
                    <a:cubicBezTo>
                      <a:pt x="2691" y="986"/>
                      <a:pt x="2674" y="970"/>
                      <a:pt x="2674" y="953"/>
                    </a:cubicBezTo>
                    <a:cubicBezTo>
                      <a:pt x="2641" y="986"/>
                      <a:pt x="2624" y="953"/>
                      <a:pt x="2624" y="920"/>
                    </a:cubicBezTo>
                    <a:close/>
                    <a:moveTo>
                      <a:pt x="1939" y="452"/>
                    </a:moveTo>
                    <a:cubicBezTo>
                      <a:pt x="1989" y="469"/>
                      <a:pt x="1956" y="385"/>
                      <a:pt x="1989" y="385"/>
                    </a:cubicBezTo>
                    <a:cubicBezTo>
                      <a:pt x="1989" y="418"/>
                      <a:pt x="1989" y="435"/>
                      <a:pt x="2006" y="435"/>
                    </a:cubicBezTo>
                    <a:cubicBezTo>
                      <a:pt x="2006" y="435"/>
                      <a:pt x="2006" y="418"/>
                      <a:pt x="2022" y="435"/>
                    </a:cubicBezTo>
                    <a:cubicBezTo>
                      <a:pt x="2006" y="435"/>
                      <a:pt x="2006" y="452"/>
                      <a:pt x="2022" y="469"/>
                    </a:cubicBezTo>
                    <a:cubicBezTo>
                      <a:pt x="1989" y="469"/>
                      <a:pt x="1989" y="485"/>
                      <a:pt x="1972" y="485"/>
                    </a:cubicBezTo>
                    <a:cubicBezTo>
                      <a:pt x="1972" y="469"/>
                      <a:pt x="1989" y="469"/>
                      <a:pt x="1989" y="452"/>
                    </a:cubicBezTo>
                    <a:cubicBezTo>
                      <a:pt x="1972" y="452"/>
                      <a:pt x="1956" y="469"/>
                      <a:pt x="1972" y="485"/>
                    </a:cubicBezTo>
                    <a:cubicBezTo>
                      <a:pt x="1939" y="502"/>
                      <a:pt x="1939" y="469"/>
                      <a:pt x="1939" y="452"/>
                    </a:cubicBezTo>
                    <a:close/>
                    <a:moveTo>
                      <a:pt x="1989" y="619"/>
                    </a:moveTo>
                    <a:cubicBezTo>
                      <a:pt x="2006" y="602"/>
                      <a:pt x="2006" y="585"/>
                      <a:pt x="2039" y="585"/>
                    </a:cubicBezTo>
                    <a:cubicBezTo>
                      <a:pt x="2039" y="535"/>
                      <a:pt x="1989" y="535"/>
                      <a:pt x="1972" y="502"/>
                    </a:cubicBezTo>
                    <a:cubicBezTo>
                      <a:pt x="1956" y="502"/>
                      <a:pt x="1922" y="519"/>
                      <a:pt x="1922" y="535"/>
                    </a:cubicBezTo>
                    <a:cubicBezTo>
                      <a:pt x="1905" y="535"/>
                      <a:pt x="1905" y="519"/>
                      <a:pt x="1889" y="519"/>
                    </a:cubicBezTo>
                    <a:cubicBezTo>
                      <a:pt x="1889" y="485"/>
                      <a:pt x="1905" y="485"/>
                      <a:pt x="1905" y="452"/>
                    </a:cubicBezTo>
                    <a:cubicBezTo>
                      <a:pt x="1872" y="485"/>
                      <a:pt x="1805" y="469"/>
                      <a:pt x="1805" y="552"/>
                    </a:cubicBezTo>
                    <a:cubicBezTo>
                      <a:pt x="1772" y="552"/>
                      <a:pt x="1772" y="535"/>
                      <a:pt x="1755" y="519"/>
                    </a:cubicBezTo>
                    <a:cubicBezTo>
                      <a:pt x="1738" y="485"/>
                      <a:pt x="1772" y="585"/>
                      <a:pt x="1772" y="602"/>
                    </a:cubicBezTo>
                    <a:cubicBezTo>
                      <a:pt x="1738" y="636"/>
                      <a:pt x="1705" y="585"/>
                      <a:pt x="1655" y="585"/>
                    </a:cubicBezTo>
                    <a:lnTo>
                      <a:pt x="1655" y="552"/>
                    </a:lnTo>
                    <a:cubicBezTo>
                      <a:pt x="1705" y="569"/>
                      <a:pt x="1722" y="469"/>
                      <a:pt x="1805" y="485"/>
                    </a:cubicBezTo>
                    <a:cubicBezTo>
                      <a:pt x="1788" y="485"/>
                      <a:pt x="1788" y="469"/>
                      <a:pt x="1805" y="485"/>
                    </a:cubicBezTo>
                    <a:cubicBezTo>
                      <a:pt x="1805" y="435"/>
                      <a:pt x="1822" y="402"/>
                      <a:pt x="1822" y="368"/>
                    </a:cubicBezTo>
                    <a:cubicBezTo>
                      <a:pt x="1788" y="368"/>
                      <a:pt x="1805" y="318"/>
                      <a:pt x="1788" y="301"/>
                    </a:cubicBezTo>
                    <a:cubicBezTo>
                      <a:pt x="1755" y="285"/>
                      <a:pt x="1688" y="352"/>
                      <a:pt x="1688" y="318"/>
                    </a:cubicBezTo>
                    <a:cubicBezTo>
                      <a:pt x="1655" y="335"/>
                      <a:pt x="1655" y="352"/>
                      <a:pt x="1638" y="368"/>
                    </a:cubicBezTo>
                    <a:cubicBezTo>
                      <a:pt x="1655" y="435"/>
                      <a:pt x="1605" y="368"/>
                      <a:pt x="1621" y="452"/>
                    </a:cubicBezTo>
                    <a:cubicBezTo>
                      <a:pt x="1588" y="418"/>
                      <a:pt x="1538" y="519"/>
                      <a:pt x="1538" y="452"/>
                    </a:cubicBezTo>
                    <a:cubicBezTo>
                      <a:pt x="1521" y="418"/>
                      <a:pt x="1488" y="502"/>
                      <a:pt x="1521" y="519"/>
                    </a:cubicBezTo>
                    <a:cubicBezTo>
                      <a:pt x="1538" y="519"/>
                      <a:pt x="1504" y="502"/>
                      <a:pt x="1521" y="485"/>
                    </a:cubicBezTo>
                    <a:cubicBezTo>
                      <a:pt x="1538" y="519"/>
                      <a:pt x="1555" y="552"/>
                      <a:pt x="1538" y="585"/>
                    </a:cubicBezTo>
                    <a:cubicBezTo>
                      <a:pt x="1571" y="585"/>
                      <a:pt x="1571" y="569"/>
                      <a:pt x="1555" y="552"/>
                    </a:cubicBezTo>
                    <a:cubicBezTo>
                      <a:pt x="1571" y="569"/>
                      <a:pt x="1588" y="569"/>
                      <a:pt x="1588" y="585"/>
                    </a:cubicBezTo>
                    <a:cubicBezTo>
                      <a:pt x="1605" y="585"/>
                      <a:pt x="1588" y="569"/>
                      <a:pt x="1588" y="552"/>
                    </a:cubicBezTo>
                    <a:cubicBezTo>
                      <a:pt x="1605" y="569"/>
                      <a:pt x="1638" y="569"/>
                      <a:pt x="1638" y="585"/>
                    </a:cubicBezTo>
                    <a:cubicBezTo>
                      <a:pt x="1605" y="602"/>
                      <a:pt x="1621" y="652"/>
                      <a:pt x="1638" y="686"/>
                    </a:cubicBezTo>
                    <a:cubicBezTo>
                      <a:pt x="1621" y="702"/>
                      <a:pt x="1621" y="669"/>
                      <a:pt x="1605" y="686"/>
                    </a:cubicBezTo>
                    <a:cubicBezTo>
                      <a:pt x="1605" y="702"/>
                      <a:pt x="1588" y="702"/>
                      <a:pt x="1588" y="719"/>
                    </a:cubicBezTo>
                    <a:cubicBezTo>
                      <a:pt x="1605" y="753"/>
                      <a:pt x="1621" y="736"/>
                      <a:pt x="1605" y="786"/>
                    </a:cubicBezTo>
                    <a:cubicBezTo>
                      <a:pt x="1621" y="786"/>
                      <a:pt x="1621" y="786"/>
                      <a:pt x="1621" y="786"/>
                    </a:cubicBezTo>
                    <a:cubicBezTo>
                      <a:pt x="1605" y="853"/>
                      <a:pt x="1521" y="920"/>
                      <a:pt x="1555" y="1020"/>
                    </a:cubicBezTo>
                    <a:cubicBezTo>
                      <a:pt x="1555" y="1037"/>
                      <a:pt x="1605" y="1020"/>
                      <a:pt x="1621" y="1020"/>
                    </a:cubicBezTo>
                    <a:cubicBezTo>
                      <a:pt x="1638" y="1003"/>
                      <a:pt x="1638" y="936"/>
                      <a:pt x="1671" y="953"/>
                    </a:cubicBezTo>
                    <a:cubicBezTo>
                      <a:pt x="1655" y="903"/>
                      <a:pt x="1705" y="870"/>
                      <a:pt x="1738" y="853"/>
                    </a:cubicBezTo>
                    <a:cubicBezTo>
                      <a:pt x="1738" y="803"/>
                      <a:pt x="1722" y="803"/>
                      <a:pt x="1738" y="769"/>
                    </a:cubicBezTo>
                    <a:cubicBezTo>
                      <a:pt x="1755" y="786"/>
                      <a:pt x="1755" y="803"/>
                      <a:pt x="1772" y="819"/>
                    </a:cubicBezTo>
                    <a:cubicBezTo>
                      <a:pt x="1788" y="803"/>
                      <a:pt x="1788" y="786"/>
                      <a:pt x="1788" y="769"/>
                    </a:cubicBezTo>
                    <a:cubicBezTo>
                      <a:pt x="1822" y="786"/>
                      <a:pt x="1822" y="753"/>
                      <a:pt x="1855" y="736"/>
                    </a:cubicBezTo>
                    <a:cubicBezTo>
                      <a:pt x="1889" y="769"/>
                      <a:pt x="1939" y="753"/>
                      <a:pt x="1939" y="819"/>
                    </a:cubicBezTo>
                    <a:cubicBezTo>
                      <a:pt x="1972" y="819"/>
                      <a:pt x="1972" y="803"/>
                      <a:pt x="1989" y="819"/>
                    </a:cubicBezTo>
                    <a:cubicBezTo>
                      <a:pt x="1989" y="786"/>
                      <a:pt x="1956" y="753"/>
                      <a:pt x="1989" y="753"/>
                    </a:cubicBezTo>
                    <a:cubicBezTo>
                      <a:pt x="2006" y="719"/>
                      <a:pt x="1956" y="736"/>
                      <a:pt x="1972" y="702"/>
                    </a:cubicBezTo>
                    <a:cubicBezTo>
                      <a:pt x="1956" y="702"/>
                      <a:pt x="1956" y="736"/>
                      <a:pt x="1939" y="736"/>
                    </a:cubicBezTo>
                    <a:cubicBezTo>
                      <a:pt x="1939" y="702"/>
                      <a:pt x="1922" y="686"/>
                      <a:pt x="1905" y="652"/>
                    </a:cubicBezTo>
                    <a:cubicBezTo>
                      <a:pt x="1855" y="636"/>
                      <a:pt x="1872" y="686"/>
                      <a:pt x="1839" y="702"/>
                    </a:cubicBezTo>
                    <a:cubicBezTo>
                      <a:pt x="1822" y="702"/>
                      <a:pt x="1839" y="652"/>
                      <a:pt x="1805" y="669"/>
                    </a:cubicBezTo>
                    <a:cubicBezTo>
                      <a:pt x="1805" y="636"/>
                      <a:pt x="1839" y="636"/>
                      <a:pt x="1855" y="619"/>
                    </a:cubicBezTo>
                    <a:cubicBezTo>
                      <a:pt x="1872" y="569"/>
                      <a:pt x="1855" y="569"/>
                      <a:pt x="1855" y="535"/>
                    </a:cubicBezTo>
                    <a:cubicBezTo>
                      <a:pt x="1855" y="552"/>
                      <a:pt x="1872" y="552"/>
                      <a:pt x="1872" y="585"/>
                    </a:cubicBezTo>
                    <a:cubicBezTo>
                      <a:pt x="1889" y="569"/>
                      <a:pt x="1922" y="535"/>
                      <a:pt x="1922" y="585"/>
                    </a:cubicBezTo>
                    <a:cubicBezTo>
                      <a:pt x="1939" y="569"/>
                      <a:pt x="1922" y="535"/>
                      <a:pt x="1956" y="552"/>
                    </a:cubicBezTo>
                    <a:cubicBezTo>
                      <a:pt x="1972" y="569"/>
                      <a:pt x="1972" y="602"/>
                      <a:pt x="1989" y="619"/>
                    </a:cubicBezTo>
                    <a:close/>
                    <a:moveTo>
                      <a:pt x="1621" y="769"/>
                    </a:moveTo>
                    <a:cubicBezTo>
                      <a:pt x="1621" y="769"/>
                      <a:pt x="1605" y="753"/>
                      <a:pt x="1621" y="753"/>
                    </a:cubicBezTo>
                    <a:cubicBezTo>
                      <a:pt x="1621" y="769"/>
                      <a:pt x="1621" y="769"/>
                      <a:pt x="1621" y="769"/>
                    </a:cubicBezTo>
                    <a:close/>
                    <a:moveTo>
                      <a:pt x="1170" y="251"/>
                    </a:moveTo>
                    <a:cubicBezTo>
                      <a:pt x="1154" y="268"/>
                      <a:pt x="1137" y="285"/>
                      <a:pt x="1137" y="301"/>
                    </a:cubicBezTo>
                    <a:cubicBezTo>
                      <a:pt x="1137" y="352"/>
                      <a:pt x="1170" y="368"/>
                      <a:pt x="1154" y="418"/>
                    </a:cubicBezTo>
                    <a:cubicBezTo>
                      <a:pt x="1187" y="418"/>
                      <a:pt x="1170" y="385"/>
                      <a:pt x="1187" y="385"/>
                    </a:cubicBezTo>
                    <a:cubicBezTo>
                      <a:pt x="1187" y="352"/>
                      <a:pt x="1170" y="402"/>
                      <a:pt x="1170" y="352"/>
                    </a:cubicBezTo>
                    <a:cubicBezTo>
                      <a:pt x="1170" y="335"/>
                      <a:pt x="1187" y="335"/>
                      <a:pt x="1204" y="318"/>
                    </a:cubicBezTo>
                    <a:cubicBezTo>
                      <a:pt x="1204" y="285"/>
                      <a:pt x="1170" y="301"/>
                      <a:pt x="1170" y="251"/>
                    </a:cubicBezTo>
                    <a:close/>
                    <a:moveTo>
                      <a:pt x="2841" y="652"/>
                    </a:moveTo>
                    <a:cubicBezTo>
                      <a:pt x="2824" y="636"/>
                      <a:pt x="2875" y="736"/>
                      <a:pt x="2824" y="753"/>
                    </a:cubicBezTo>
                    <a:cubicBezTo>
                      <a:pt x="2841" y="686"/>
                      <a:pt x="2808" y="719"/>
                      <a:pt x="2824" y="652"/>
                    </a:cubicBezTo>
                    <a:cubicBezTo>
                      <a:pt x="2824" y="619"/>
                      <a:pt x="2875" y="636"/>
                      <a:pt x="2841" y="652"/>
                    </a:cubicBezTo>
                    <a:close/>
                    <a:moveTo>
                      <a:pt x="3209" y="652"/>
                    </a:moveTo>
                    <a:cubicBezTo>
                      <a:pt x="3225" y="636"/>
                      <a:pt x="3242" y="619"/>
                      <a:pt x="3225" y="602"/>
                    </a:cubicBezTo>
                    <a:cubicBezTo>
                      <a:pt x="3276" y="602"/>
                      <a:pt x="3225" y="719"/>
                      <a:pt x="3209" y="652"/>
                    </a:cubicBezTo>
                    <a:close/>
                    <a:moveTo>
                      <a:pt x="1722" y="986"/>
                    </a:moveTo>
                    <a:cubicBezTo>
                      <a:pt x="1738" y="1003"/>
                      <a:pt x="1738" y="1020"/>
                      <a:pt x="1755" y="1037"/>
                    </a:cubicBezTo>
                    <a:cubicBezTo>
                      <a:pt x="1722" y="1037"/>
                      <a:pt x="1705" y="1053"/>
                      <a:pt x="1688" y="1037"/>
                    </a:cubicBezTo>
                    <a:cubicBezTo>
                      <a:pt x="1688" y="1003"/>
                      <a:pt x="1688" y="986"/>
                      <a:pt x="1722" y="986"/>
                    </a:cubicBezTo>
                    <a:close/>
                    <a:moveTo>
                      <a:pt x="468" y="318"/>
                    </a:moveTo>
                    <a:cubicBezTo>
                      <a:pt x="468" y="335"/>
                      <a:pt x="468" y="352"/>
                      <a:pt x="468" y="352"/>
                    </a:cubicBezTo>
                    <a:cubicBezTo>
                      <a:pt x="452" y="318"/>
                      <a:pt x="418" y="385"/>
                      <a:pt x="418" y="335"/>
                    </a:cubicBezTo>
                    <a:cubicBezTo>
                      <a:pt x="452" y="335"/>
                      <a:pt x="452" y="318"/>
                      <a:pt x="468" y="318"/>
                    </a:cubicBezTo>
                    <a:close/>
                    <a:moveTo>
                      <a:pt x="3276" y="853"/>
                    </a:moveTo>
                    <a:cubicBezTo>
                      <a:pt x="3276" y="836"/>
                      <a:pt x="3292" y="836"/>
                      <a:pt x="3292" y="819"/>
                    </a:cubicBezTo>
                    <a:cubicBezTo>
                      <a:pt x="3292" y="819"/>
                      <a:pt x="3309" y="819"/>
                      <a:pt x="3309" y="819"/>
                    </a:cubicBezTo>
                    <a:cubicBezTo>
                      <a:pt x="3309" y="819"/>
                      <a:pt x="3309" y="819"/>
                      <a:pt x="3309" y="819"/>
                    </a:cubicBezTo>
                    <a:cubicBezTo>
                      <a:pt x="3359" y="786"/>
                      <a:pt x="3443" y="870"/>
                      <a:pt x="3493" y="819"/>
                    </a:cubicBezTo>
                    <a:cubicBezTo>
                      <a:pt x="3493" y="853"/>
                      <a:pt x="3509" y="853"/>
                      <a:pt x="3509" y="870"/>
                    </a:cubicBezTo>
                    <a:cubicBezTo>
                      <a:pt x="3476" y="886"/>
                      <a:pt x="3493" y="936"/>
                      <a:pt x="3459" y="986"/>
                    </a:cubicBezTo>
                    <a:cubicBezTo>
                      <a:pt x="3426" y="986"/>
                      <a:pt x="3409" y="953"/>
                      <a:pt x="3376" y="953"/>
                    </a:cubicBezTo>
                    <a:cubicBezTo>
                      <a:pt x="3376" y="970"/>
                      <a:pt x="3359" y="970"/>
                      <a:pt x="3359" y="986"/>
                    </a:cubicBezTo>
                    <a:cubicBezTo>
                      <a:pt x="3292" y="1003"/>
                      <a:pt x="3309" y="970"/>
                      <a:pt x="3259" y="1020"/>
                    </a:cubicBezTo>
                    <a:cubicBezTo>
                      <a:pt x="3276" y="970"/>
                      <a:pt x="3242" y="953"/>
                      <a:pt x="3242" y="886"/>
                    </a:cubicBezTo>
                    <a:cubicBezTo>
                      <a:pt x="3225" y="886"/>
                      <a:pt x="3225" y="903"/>
                      <a:pt x="3209" y="903"/>
                    </a:cubicBezTo>
                    <a:cubicBezTo>
                      <a:pt x="3225" y="853"/>
                      <a:pt x="3225" y="803"/>
                      <a:pt x="3225" y="736"/>
                    </a:cubicBezTo>
                    <a:lnTo>
                      <a:pt x="3259" y="736"/>
                    </a:lnTo>
                    <a:cubicBezTo>
                      <a:pt x="3276" y="786"/>
                      <a:pt x="3225" y="786"/>
                      <a:pt x="3259" y="803"/>
                    </a:cubicBezTo>
                    <a:cubicBezTo>
                      <a:pt x="3259" y="819"/>
                      <a:pt x="3259" y="836"/>
                      <a:pt x="3276" y="853"/>
                    </a:cubicBezTo>
                    <a:close/>
                    <a:moveTo>
                      <a:pt x="3309" y="819"/>
                    </a:moveTo>
                    <a:cubicBezTo>
                      <a:pt x="3292" y="803"/>
                      <a:pt x="3309" y="786"/>
                      <a:pt x="3292" y="786"/>
                    </a:cubicBezTo>
                    <a:cubicBezTo>
                      <a:pt x="3292" y="769"/>
                      <a:pt x="3309" y="769"/>
                      <a:pt x="3309" y="753"/>
                    </a:cubicBezTo>
                    <a:cubicBezTo>
                      <a:pt x="3309" y="753"/>
                      <a:pt x="3309" y="769"/>
                      <a:pt x="3326" y="769"/>
                    </a:cubicBezTo>
                    <a:cubicBezTo>
                      <a:pt x="3326" y="786"/>
                      <a:pt x="3326" y="786"/>
                      <a:pt x="3309" y="786"/>
                    </a:cubicBezTo>
                    <a:cubicBezTo>
                      <a:pt x="3426" y="836"/>
                      <a:pt x="3443" y="669"/>
                      <a:pt x="3309" y="652"/>
                    </a:cubicBezTo>
                    <a:cubicBezTo>
                      <a:pt x="3292" y="652"/>
                      <a:pt x="3276" y="702"/>
                      <a:pt x="3242" y="686"/>
                    </a:cubicBezTo>
                    <a:cubicBezTo>
                      <a:pt x="3242" y="719"/>
                      <a:pt x="3276" y="702"/>
                      <a:pt x="3292" y="719"/>
                    </a:cubicBezTo>
                    <a:cubicBezTo>
                      <a:pt x="3292" y="753"/>
                      <a:pt x="3276" y="769"/>
                      <a:pt x="3259" y="803"/>
                    </a:cubicBezTo>
                    <a:cubicBezTo>
                      <a:pt x="3292" y="786"/>
                      <a:pt x="3276" y="819"/>
                      <a:pt x="3292" y="819"/>
                    </a:cubicBezTo>
                    <a:cubicBezTo>
                      <a:pt x="3292" y="819"/>
                      <a:pt x="3292" y="819"/>
                      <a:pt x="3309" y="819"/>
                    </a:cubicBezTo>
                    <a:close/>
                    <a:moveTo>
                      <a:pt x="3209" y="1037"/>
                    </a:moveTo>
                    <a:cubicBezTo>
                      <a:pt x="3225" y="986"/>
                      <a:pt x="3175" y="1003"/>
                      <a:pt x="3142" y="1003"/>
                    </a:cubicBezTo>
                    <a:cubicBezTo>
                      <a:pt x="3175" y="1070"/>
                      <a:pt x="3108" y="1087"/>
                      <a:pt x="3092" y="1120"/>
                    </a:cubicBezTo>
                    <a:cubicBezTo>
                      <a:pt x="3142" y="1137"/>
                      <a:pt x="3142" y="1120"/>
                      <a:pt x="3175" y="1120"/>
                    </a:cubicBezTo>
                    <a:cubicBezTo>
                      <a:pt x="3175" y="1087"/>
                      <a:pt x="3142" y="1103"/>
                      <a:pt x="3142" y="1087"/>
                    </a:cubicBezTo>
                    <a:cubicBezTo>
                      <a:pt x="3175" y="1070"/>
                      <a:pt x="3192" y="1020"/>
                      <a:pt x="3209" y="1037"/>
                    </a:cubicBezTo>
                    <a:close/>
                    <a:moveTo>
                      <a:pt x="3259" y="552"/>
                    </a:moveTo>
                    <a:cubicBezTo>
                      <a:pt x="3259" y="569"/>
                      <a:pt x="3209" y="535"/>
                      <a:pt x="3242" y="535"/>
                    </a:cubicBezTo>
                    <a:cubicBezTo>
                      <a:pt x="3242" y="502"/>
                      <a:pt x="3225" y="552"/>
                      <a:pt x="3192" y="535"/>
                    </a:cubicBezTo>
                    <a:cubicBezTo>
                      <a:pt x="3192" y="552"/>
                      <a:pt x="3242" y="552"/>
                      <a:pt x="3209" y="569"/>
                    </a:cubicBezTo>
                    <a:cubicBezTo>
                      <a:pt x="3242" y="569"/>
                      <a:pt x="3192" y="585"/>
                      <a:pt x="3192" y="636"/>
                    </a:cubicBezTo>
                    <a:cubicBezTo>
                      <a:pt x="3225" y="636"/>
                      <a:pt x="3209" y="619"/>
                      <a:pt x="3209" y="602"/>
                    </a:cubicBezTo>
                    <a:cubicBezTo>
                      <a:pt x="3225" y="569"/>
                      <a:pt x="3242" y="585"/>
                      <a:pt x="3276" y="585"/>
                    </a:cubicBezTo>
                    <a:cubicBezTo>
                      <a:pt x="3276" y="569"/>
                      <a:pt x="3259" y="569"/>
                      <a:pt x="3259" y="552"/>
                    </a:cubicBezTo>
                    <a:close/>
                    <a:moveTo>
                      <a:pt x="1220" y="268"/>
                    </a:moveTo>
                    <a:cubicBezTo>
                      <a:pt x="1204" y="301"/>
                      <a:pt x="1220" y="318"/>
                      <a:pt x="1237" y="352"/>
                    </a:cubicBezTo>
                    <a:cubicBezTo>
                      <a:pt x="1254" y="352"/>
                      <a:pt x="1237" y="301"/>
                      <a:pt x="1270" y="285"/>
                    </a:cubicBezTo>
                    <a:cubicBezTo>
                      <a:pt x="1254" y="268"/>
                      <a:pt x="1237" y="268"/>
                      <a:pt x="1220" y="268"/>
                    </a:cubicBezTo>
                    <a:close/>
                    <a:moveTo>
                      <a:pt x="1354" y="268"/>
                    </a:moveTo>
                    <a:cubicBezTo>
                      <a:pt x="1371" y="285"/>
                      <a:pt x="1371" y="301"/>
                      <a:pt x="1387" y="301"/>
                    </a:cubicBezTo>
                    <a:cubicBezTo>
                      <a:pt x="1387" y="335"/>
                      <a:pt x="1371" y="335"/>
                      <a:pt x="1387" y="368"/>
                    </a:cubicBezTo>
                    <a:cubicBezTo>
                      <a:pt x="1354" y="368"/>
                      <a:pt x="1354" y="352"/>
                      <a:pt x="1354" y="335"/>
                    </a:cubicBezTo>
                    <a:cubicBezTo>
                      <a:pt x="1321" y="352"/>
                      <a:pt x="1321" y="385"/>
                      <a:pt x="1304" y="335"/>
                    </a:cubicBezTo>
                    <a:cubicBezTo>
                      <a:pt x="1287" y="352"/>
                      <a:pt x="1321" y="385"/>
                      <a:pt x="1321" y="418"/>
                    </a:cubicBezTo>
                    <a:cubicBezTo>
                      <a:pt x="1304" y="435"/>
                      <a:pt x="1304" y="402"/>
                      <a:pt x="1287" y="418"/>
                    </a:cubicBezTo>
                    <a:cubicBezTo>
                      <a:pt x="1304" y="502"/>
                      <a:pt x="1337" y="535"/>
                      <a:pt x="1387" y="585"/>
                    </a:cubicBezTo>
                    <a:cubicBezTo>
                      <a:pt x="1371" y="502"/>
                      <a:pt x="1421" y="519"/>
                      <a:pt x="1454" y="485"/>
                    </a:cubicBezTo>
                    <a:cubicBezTo>
                      <a:pt x="1454" y="485"/>
                      <a:pt x="1471" y="485"/>
                      <a:pt x="1471" y="519"/>
                    </a:cubicBezTo>
                    <a:cubicBezTo>
                      <a:pt x="1504" y="469"/>
                      <a:pt x="1471" y="452"/>
                      <a:pt x="1488" y="385"/>
                    </a:cubicBezTo>
                    <a:cubicBezTo>
                      <a:pt x="1504" y="402"/>
                      <a:pt x="1555" y="385"/>
                      <a:pt x="1555" y="352"/>
                    </a:cubicBezTo>
                    <a:cubicBezTo>
                      <a:pt x="1588" y="335"/>
                      <a:pt x="1571" y="335"/>
                      <a:pt x="1621" y="352"/>
                    </a:cubicBezTo>
                    <a:cubicBezTo>
                      <a:pt x="1588" y="285"/>
                      <a:pt x="1488" y="184"/>
                      <a:pt x="1454" y="268"/>
                    </a:cubicBezTo>
                    <a:cubicBezTo>
                      <a:pt x="1454" y="251"/>
                      <a:pt x="1421" y="251"/>
                      <a:pt x="1421" y="235"/>
                    </a:cubicBezTo>
                    <a:cubicBezTo>
                      <a:pt x="1404" y="251"/>
                      <a:pt x="1387" y="268"/>
                      <a:pt x="1354" y="268"/>
                    </a:cubicBezTo>
                    <a:close/>
                    <a:moveTo>
                      <a:pt x="1471" y="418"/>
                    </a:moveTo>
                    <a:cubicBezTo>
                      <a:pt x="1421" y="418"/>
                      <a:pt x="1404" y="368"/>
                      <a:pt x="1438" y="352"/>
                    </a:cubicBezTo>
                    <a:cubicBezTo>
                      <a:pt x="1438" y="385"/>
                      <a:pt x="1471" y="402"/>
                      <a:pt x="1471" y="418"/>
                    </a:cubicBezTo>
                    <a:close/>
                    <a:moveTo>
                      <a:pt x="1237" y="786"/>
                    </a:moveTo>
                    <a:cubicBezTo>
                      <a:pt x="1220" y="769"/>
                      <a:pt x="1237" y="736"/>
                      <a:pt x="1204" y="753"/>
                    </a:cubicBezTo>
                    <a:cubicBezTo>
                      <a:pt x="1204" y="702"/>
                      <a:pt x="1220" y="669"/>
                      <a:pt x="1237" y="652"/>
                    </a:cubicBezTo>
                    <a:cubicBezTo>
                      <a:pt x="1187" y="652"/>
                      <a:pt x="1170" y="602"/>
                      <a:pt x="1170" y="552"/>
                    </a:cubicBezTo>
                    <a:lnTo>
                      <a:pt x="1220" y="552"/>
                    </a:lnTo>
                    <a:cubicBezTo>
                      <a:pt x="1220" y="619"/>
                      <a:pt x="1270" y="652"/>
                      <a:pt x="1287" y="702"/>
                    </a:cubicBezTo>
                    <a:cubicBezTo>
                      <a:pt x="1270" y="736"/>
                      <a:pt x="1254" y="753"/>
                      <a:pt x="1237" y="786"/>
                    </a:cubicBezTo>
                    <a:close/>
                    <a:moveTo>
                      <a:pt x="2357" y="970"/>
                    </a:moveTo>
                    <a:cubicBezTo>
                      <a:pt x="2373" y="1003"/>
                      <a:pt x="2390" y="953"/>
                      <a:pt x="2390" y="920"/>
                    </a:cubicBezTo>
                    <a:lnTo>
                      <a:pt x="2357" y="920"/>
                    </a:lnTo>
                    <a:cubicBezTo>
                      <a:pt x="2357" y="920"/>
                      <a:pt x="2357" y="920"/>
                      <a:pt x="2373" y="920"/>
                    </a:cubicBezTo>
                    <a:cubicBezTo>
                      <a:pt x="2323" y="870"/>
                      <a:pt x="2373" y="986"/>
                      <a:pt x="2357" y="970"/>
                    </a:cubicBezTo>
                    <a:close/>
                    <a:moveTo>
                      <a:pt x="1321" y="819"/>
                    </a:moveTo>
                    <a:cubicBezTo>
                      <a:pt x="1321" y="853"/>
                      <a:pt x="1387" y="853"/>
                      <a:pt x="1354" y="886"/>
                    </a:cubicBezTo>
                    <a:cubicBezTo>
                      <a:pt x="1337" y="870"/>
                      <a:pt x="1287" y="853"/>
                      <a:pt x="1321" y="819"/>
                    </a:cubicBezTo>
                    <a:close/>
                    <a:moveTo>
                      <a:pt x="4395" y="753"/>
                    </a:moveTo>
                    <a:cubicBezTo>
                      <a:pt x="4445" y="786"/>
                      <a:pt x="4462" y="786"/>
                      <a:pt x="4479" y="853"/>
                    </a:cubicBezTo>
                    <a:cubicBezTo>
                      <a:pt x="4462" y="870"/>
                      <a:pt x="4412" y="870"/>
                      <a:pt x="4412" y="903"/>
                    </a:cubicBezTo>
                    <a:cubicBezTo>
                      <a:pt x="4412" y="886"/>
                      <a:pt x="4412" y="870"/>
                      <a:pt x="4395" y="886"/>
                    </a:cubicBezTo>
                    <a:cubicBezTo>
                      <a:pt x="4378" y="853"/>
                      <a:pt x="4428" y="819"/>
                      <a:pt x="4378" y="819"/>
                    </a:cubicBezTo>
                    <a:cubicBezTo>
                      <a:pt x="4412" y="803"/>
                      <a:pt x="4378" y="769"/>
                      <a:pt x="4395" y="753"/>
                    </a:cubicBezTo>
                    <a:close/>
                    <a:moveTo>
                      <a:pt x="4880" y="669"/>
                    </a:moveTo>
                    <a:cubicBezTo>
                      <a:pt x="4863" y="619"/>
                      <a:pt x="4913" y="636"/>
                      <a:pt x="4930" y="619"/>
                    </a:cubicBezTo>
                    <a:cubicBezTo>
                      <a:pt x="4963" y="652"/>
                      <a:pt x="4980" y="702"/>
                      <a:pt x="4946" y="736"/>
                    </a:cubicBezTo>
                    <a:cubicBezTo>
                      <a:pt x="4913" y="719"/>
                      <a:pt x="4813" y="686"/>
                      <a:pt x="4863" y="636"/>
                    </a:cubicBezTo>
                    <a:cubicBezTo>
                      <a:pt x="4863" y="652"/>
                      <a:pt x="4863" y="669"/>
                      <a:pt x="4880" y="669"/>
                    </a:cubicBezTo>
                    <a:close/>
                    <a:moveTo>
                      <a:pt x="4679" y="953"/>
                    </a:moveTo>
                    <a:cubicBezTo>
                      <a:pt x="4729" y="953"/>
                      <a:pt x="4696" y="853"/>
                      <a:pt x="4746" y="853"/>
                    </a:cubicBezTo>
                    <a:cubicBezTo>
                      <a:pt x="4712" y="803"/>
                      <a:pt x="4746" y="803"/>
                      <a:pt x="4746" y="719"/>
                    </a:cubicBezTo>
                    <a:cubicBezTo>
                      <a:pt x="4729" y="702"/>
                      <a:pt x="4712" y="702"/>
                      <a:pt x="4696" y="669"/>
                    </a:cubicBezTo>
                    <a:cubicBezTo>
                      <a:pt x="4629" y="702"/>
                      <a:pt x="4646" y="602"/>
                      <a:pt x="4595" y="686"/>
                    </a:cubicBezTo>
                    <a:cubicBezTo>
                      <a:pt x="4579" y="669"/>
                      <a:pt x="4579" y="652"/>
                      <a:pt x="4579" y="636"/>
                    </a:cubicBezTo>
                    <a:cubicBezTo>
                      <a:pt x="4562" y="652"/>
                      <a:pt x="4562" y="686"/>
                      <a:pt x="4529" y="686"/>
                    </a:cubicBezTo>
                    <a:cubicBezTo>
                      <a:pt x="4579" y="736"/>
                      <a:pt x="4595" y="836"/>
                      <a:pt x="4595" y="920"/>
                    </a:cubicBezTo>
                    <a:cubicBezTo>
                      <a:pt x="4646" y="903"/>
                      <a:pt x="4712" y="903"/>
                      <a:pt x="4679" y="953"/>
                    </a:cubicBezTo>
                    <a:close/>
                    <a:moveTo>
                      <a:pt x="5297" y="686"/>
                    </a:moveTo>
                    <a:cubicBezTo>
                      <a:pt x="5314" y="669"/>
                      <a:pt x="5331" y="669"/>
                      <a:pt x="5331" y="652"/>
                    </a:cubicBezTo>
                    <a:cubicBezTo>
                      <a:pt x="5347" y="686"/>
                      <a:pt x="5314" y="702"/>
                      <a:pt x="5331" y="719"/>
                    </a:cubicBezTo>
                    <a:cubicBezTo>
                      <a:pt x="5314" y="719"/>
                      <a:pt x="5297" y="719"/>
                      <a:pt x="5297" y="686"/>
                    </a:cubicBezTo>
                    <a:close/>
                    <a:moveTo>
                      <a:pt x="5314" y="736"/>
                    </a:moveTo>
                    <a:cubicBezTo>
                      <a:pt x="5297" y="669"/>
                      <a:pt x="5197" y="786"/>
                      <a:pt x="5281" y="786"/>
                    </a:cubicBezTo>
                    <a:cubicBezTo>
                      <a:pt x="5281" y="753"/>
                      <a:pt x="5281" y="736"/>
                      <a:pt x="5314" y="736"/>
                    </a:cubicBezTo>
                    <a:close/>
                    <a:moveTo>
                      <a:pt x="3593" y="702"/>
                    </a:moveTo>
                    <a:cubicBezTo>
                      <a:pt x="3593" y="669"/>
                      <a:pt x="3560" y="669"/>
                      <a:pt x="3560" y="652"/>
                    </a:cubicBezTo>
                    <a:cubicBezTo>
                      <a:pt x="3576" y="652"/>
                      <a:pt x="3593" y="652"/>
                      <a:pt x="3610" y="669"/>
                    </a:cubicBezTo>
                    <a:cubicBezTo>
                      <a:pt x="3593" y="669"/>
                      <a:pt x="3610" y="702"/>
                      <a:pt x="3593" y="70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0"/>
              <p:cNvSpPr/>
              <p:nvPr/>
            </p:nvSpPr>
            <p:spPr>
              <a:xfrm>
                <a:off x="5416813" y="4417540"/>
                <a:ext cx="431612" cy="149219"/>
              </a:xfrm>
              <a:custGeom>
                <a:avLst/>
                <a:gdLst/>
                <a:ahLst/>
                <a:cxnLst/>
                <a:rect l="l" t="t" r="r" b="b"/>
                <a:pathLst>
                  <a:path w="5030" h="1739" extrusionOk="0">
                    <a:moveTo>
                      <a:pt x="3125" y="0"/>
                    </a:moveTo>
                    <a:cubicBezTo>
                      <a:pt x="3092" y="0"/>
                      <a:pt x="3058" y="0"/>
                      <a:pt x="3042" y="0"/>
                    </a:cubicBezTo>
                    <a:lnTo>
                      <a:pt x="3042" y="0"/>
                    </a:lnTo>
                    <a:lnTo>
                      <a:pt x="3042" y="0"/>
                    </a:lnTo>
                    <a:cubicBezTo>
                      <a:pt x="2791" y="0"/>
                      <a:pt x="2574" y="17"/>
                      <a:pt x="2373" y="34"/>
                    </a:cubicBezTo>
                    <a:cubicBezTo>
                      <a:pt x="2390" y="50"/>
                      <a:pt x="2423" y="50"/>
                      <a:pt x="2440" y="101"/>
                    </a:cubicBezTo>
                    <a:cubicBezTo>
                      <a:pt x="2423" y="101"/>
                      <a:pt x="2407" y="101"/>
                      <a:pt x="2407" y="117"/>
                    </a:cubicBezTo>
                    <a:cubicBezTo>
                      <a:pt x="2423" y="117"/>
                      <a:pt x="2440" y="117"/>
                      <a:pt x="2440" y="134"/>
                    </a:cubicBezTo>
                    <a:cubicBezTo>
                      <a:pt x="2423" y="167"/>
                      <a:pt x="2407" y="167"/>
                      <a:pt x="2423" y="234"/>
                    </a:cubicBezTo>
                    <a:cubicBezTo>
                      <a:pt x="2390" y="201"/>
                      <a:pt x="2357" y="234"/>
                      <a:pt x="2340" y="268"/>
                    </a:cubicBezTo>
                    <a:cubicBezTo>
                      <a:pt x="2273" y="268"/>
                      <a:pt x="2290" y="268"/>
                      <a:pt x="2240" y="318"/>
                    </a:cubicBezTo>
                    <a:cubicBezTo>
                      <a:pt x="2256" y="251"/>
                      <a:pt x="2290" y="201"/>
                      <a:pt x="2323" y="184"/>
                    </a:cubicBezTo>
                    <a:cubicBezTo>
                      <a:pt x="2273" y="151"/>
                      <a:pt x="2256" y="84"/>
                      <a:pt x="2206" y="67"/>
                    </a:cubicBezTo>
                    <a:lnTo>
                      <a:pt x="2206" y="67"/>
                    </a:lnTo>
                    <a:lnTo>
                      <a:pt x="2173" y="67"/>
                    </a:lnTo>
                    <a:lnTo>
                      <a:pt x="2173" y="67"/>
                    </a:lnTo>
                    <a:cubicBezTo>
                      <a:pt x="2156" y="67"/>
                      <a:pt x="2139" y="134"/>
                      <a:pt x="2139" y="101"/>
                    </a:cubicBezTo>
                    <a:cubicBezTo>
                      <a:pt x="2139" y="84"/>
                      <a:pt x="2139" y="84"/>
                      <a:pt x="2139" y="67"/>
                    </a:cubicBezTo>
                    <a:cubicBezTo>
                      <a:pt x="2056" y="84"/>
                      <a:pt x="1989" y="101"/>
                      <a:pt x="1922" y="117"/>
                    </a:cubicBezTo>
                    <a:cubicBezTo>
                      <a:pt x="1905" y="134"/>
                      <a:pt x="1905" y="151"/>
                      <a:pt x="1922" y="184"/>
                    </a:cubicBezTo>
                    <a:cubicBezTo>
                      <a:pt x="1905" y="134"/>
                      <a:pt x="1956" y="134"/>
                      <a:pt x="1972" y="117"/>
                    </a:cubicBezTo>
                    <a:cubicBezTo>
                      <a:pt x="1972" y="201"/>
                      <a:pt x="2022" y="151"/>
                      <a:pt x="2089" y="201"/>
                    </a:cubicBezTo>
                    <a:cubicBezTo>
                      <a:pt x="2089" y="184"/>
                      <a:pt x="2072" y="184"/>
                      <a:pt x="2089" y="167"/>
                    </a:cubicBezTo>
                    <a:cubicBezTo>
                      <a:pt x="2089" y="184"/>
                      <a:pt x="2106" y="184"/>
                      <a:pt x="2106" y="167"/>
                    </a:cubicBezTo>
                    <a:cubicBezTo>
                      <a:pt x="2123" y="218"/>
                      <a:pt x="2106" y="201"/>
                      <a:pt x="2089" y="218"/>
                    </a:cubicBezTo>
                    <a:cubicBezTo>
                      <a:pt x="2123" y="234"/>
                      <a:pt x="2206" y="301"/>
                      <a:pt x="2156" y="368"/>
                    </a:cubicBezTo>
                    <a:cubicBezTo>
                      <a:pt x="2156" y="351"/>
                      <a:pt x="2123" y="351"/>
                      <a:pt x="2139" y="335"/>
                    </a:cubicBezTo>
                    <a:cubicBezTo>
                      <a:pt x="2139" y="301"/>
                      <a:pt x="2156" y="335"/>
                      <a:pt x="2156" y="318"/>
                    </a:cubicBezTo>
                    <a:cubicBezTo>
                      <a:pt x="2156" y="284"/>
                      <a:pt x="2123" y="284"/>
                      <a:pt x="2106" y="268"/>
                    </a:cubicBezTo>
                    <a:cubicBezTo>
                      <a:pt x="2072" y="318"/>
                      <a:pt x="1989" y="351"/>
                      <a:pt x="1956" y="335"/>
                    </a:cubicBezTo>
                    <a:cubicBezTo>
                      <a:pt x="1972" y="368"/>
                      <a:pt x="1956" y="385"/>
                      <a:pt x="1972" y="368"/>
                    </a:cubicBezTo>
                    <a:cubicBezTo>
                      <a:pt x="1989" y="435"/>
                      <a:pt x="1956" y="451"/>
                      <a:pt x="1922" y="468"/>
                    </a:cubicBezTo>
                    <a:cubicBezTo>
                      <a:pt x="1905" y="518"/>
                      <a:pt x="1889" y="552"/>
                      <a:pt x="1855" y="602"/>
                    </a:cubicBezTo>
                    <a:cubicBezTo>
                      <a:pt x="1889" y="585"/>
                      <a:pt x="1889" y="602"/>
                      <a:pt x="1905" y="635"/>
                    </a:cubicBezTo>
                    <a:cubicBezTo>
                      <a:pt x="1872" y="619"/>
                      <a:pt x="1889" y="685"/>
                      <a:pt x="1855" y="685"/>
                    </a:cubicBezTo>
                    <a:cubicBezTo>
                      <a:pt x="1805" y="685"/>
                      <a:pt x="1755" y="786"/>
                      <a:pt x="1705" y="836"/>
                    </a:cubicBezTo>
                    <a:cubicBezTo>
                      <a:pt x="1705" y="819"/>
                      <a:pt x="1722" y="819"/>
                      <a:pt x="1705" y="802"/>
                    </a:cubicBezTo>
                    <a:cubicBezTo>
                      <a:pt x="1688" y="819"/>
                      <a:pt x="1671" y="819"/>
                      <a:pt x="1655" y="836"/>
                    </a:cubicBezTo>
                    <a:cubicBezTo>
                      <a:pt x="1655" y="886"/>
                      <a:pt x="1655" y="903"/>
                      <a:pt x="1671" y="919"/>
                    </a:cubicBezTo>
                    <a:cubicBezTo>
                      <a:pt x="1655" y="969"/>
                      <a:pt x="1554" y="1070"/>
                      <a:pt x="1605" y="1120"/>
                    </a:cubicBezTo>
                    <a:cubicBezTo>
                      <a:pt x="1605" y="1120"/>
                      <a:pt x="1605" y="1036"/>
                      <a:pt x="1621" y="1070"/>
                    </a:cubicBezTo>
                    <a:cubicBezTo>
                      <a:pt x="1605" y="1120"/>
                      <a:pt x="1638" y="1170"/>
                      <a:pt x="1621" y="1187"/>
                    </a:cubicBezTo>
                    <a:cubicBezTo>
                      <a:pt x="1621" y="1170"/>
                      <a:pt x="1621" y="1170"/>
                      <a:pt x="1605" y="1170"/>
                    </a:cubicBezTo>
                    <a:cubicBezTo>
                      <a:pt x="1638" y="1203"/>
                      <a:pt x="1588" y="1254"/>
                      <a:pt x="1605" y="1270"/>
                    </a:cubicBezTo>
                    <a:cubicBezTo>
                      <a:pt x="1621" y="1237"/>
                      <a:pt x="1671" y="1254"/>
                      <a:pt x="1688" y="1270"/>
                    </a:cubicBezTo>
                    <a:cubicBezTo>
                      <a:pt x="1705" y="1237"/>
                      <a:pt x="1755" y="1270"/>
                      <a:pt x="1788" y="1270"/>
                    </a:cubicBezTo>
                    <a:cubicBezTo>
                      <a:pt x="1772" y="1254"/>
                      <a:pt x="1805" y="1220"/>
                      <a:pt x="1805" y="1254"/>
                    </a:cubicBezTo>
                    <a:cubicBezTo>
                      <a:pt x="1788" y="1254"/>
                      <a:pt x="1788" y="1287"/>
                      <a:pt x="1805" y="1287"/>
                    </a:cubicBezTo>
                    <a:cubicBezTo>
                      <a:pt x="1805" y="1270"/>
                      <a:pt x="1822" y="1254"/>
                      <a:pt x="1822" y="1237"/>
                    </a:cubicBezTo>
                    <a:cubicBezTo>
                      <a:pt x="1788" y="1237"/>
                      <a:pt x="1772" y="1203"/>
                      <a:pt x="1788" y="1203"/>
                    </a:cubicBezTo>
                    <a:cubicBezTo>
                      <a:pt x="1839" y="1170"/>
                      <a:pt x="1905" y="1086"/>
                      <a:pt x="1905" y="1036"/>
                    </a:cubicBezTo>
                    <a:cubicBezTo>
                      <a:pt x="1872" y="1020"/>
                      <a:pt x="1889" y="1036"/>
                      <a:pt x="1872" y="1053"/>
                    </a:cubicBezTo>
                    <a:cubicBezTo>
                      <a:pt x="1872" y="969"/>
                      <a:pt x="1839" y="953"/>
                      <a:pt x="1855" y="903"/>
                    </a:cubicBezTo>
                    <a:cubicBezTo>
                      <a:pt x="1872" y="919"/>
                      <a:pt x="1872" y="936"/>
                      <a:pt x="1889" y="936"/>
                    </a:cubicBezTo>
                    <a:cubicBezTo>
                      <a:pt x="1905" y="869"/>
                      <a:pt x="1989" y="919"/>
                      <a:pt x="2039" y="886"/>
                    </a:cubicBezTo>
                    <a:cubicBezTo>
                      <a:pt x="2056" y="936"/>
                      <a:pt x="2072" y="869"/>
                      <a:pt x="2106" y="936"/>
                    </a:cubicBezTo>
                    <a:cubicBezTo>
                      <a:pt x="2089" y="936"/>
                      <a:pt x="2089" y="936"/>
                      <a:pt x="2089" y="969"/>
                    </a:cubicBezTo>
                    <a:cubicBezTo>
                      <a:pt x="2123" y="986"/>
                      <a:pt x="2156" y="953"/>
                      <a:pt x="2189" y="936"/>
                    </a:cubicBezTo>
                    <a:cubicBezTo>
                      <a:pt x="2206" y="953"/>
                      <a:pt x="2206" y="953"/>
                      <a:pt x="2189" y="969"/>
                    </a:cubicBezTo>
                    <a:cubicBezTo>
                      <a:pt x="2206" y="969"/>
                      <a:pt x="2189" y="1020"/>
                      <a:pt x="2206" y="1020"/>
                    </a:cubicBezTo>
                    <a:cubicBezTo>
                      <a:pt x="2189" y="969"/>
                      <a:pt x="2256" y="919"/>
                      <a:pt x="2290" y="969"/>
                    </a:cubicBezTo>
                    <a:cubicBezTo>
                      <a:pt x="2206" y="953"/>
                      <a:pt x="2223" y="1103"/>
                      <a:pt x="2240" y="1120"/>
                    </a:cubicBezTo>
                    <a:cubicBezTo>
                      <a:pt x="2256" y="1070"/>
                      <a:pt x="2273" y="1120"/>
                      <a:pt x="2290" y="1086"/>
                    </a:cubicBezTo>
                    <a:cubicBezTo>
                      <a:pt x="2290" y="1053"/>
                      <a:pt x="2306" y="1003"/>
                      <a:pt x="2273" y="986"/>
                    </a:cubicBezTo>
                    <a:cubicBezTo>
                      <a:pt x="2290" y="986"/>
                      <a:pt x="2290" y="953"/>
                      <a:pt x="2323" y="953"/>
                    </a:cubicBezTo>
                    <a:cubicBezTo>
                      <a:pt x="2306" y="986"/>
                      <a:pt x="2323" y="1020"/>
                      <a:pt x="2357" y="1036"/>
                    </a:cubicBezTo>
                    <a:cubicBezTo>
                      <a:pt x="2340" y="1036"/>
                      <a:pt x="2323" y="1036"/>
                      <a:pt x="2306" y="1036"/>
                    </a:cubicBezTo>
                    <a:cubicBezTo>
                      <a:pt x="2306" y="1053"/>
                      <a:pt x="2306" y="1053"/>
                      <a:pt x="2290" y="1070"/>
                    </a:cubicBezTo>
                    <a:cubicBezTo>
                      <a:pt x="2306" y="1086"/>
                      <a:pt x="2306" y="1103"/>
                      <a:pt x="2290" y="1120"/>
                    </a:cubicBezTo>
                    <a:cubicBezTo>
                      <a:pt x="2323" y="1103"/>
                      <a:pt x="2290" y="1153"/>
                      <a:pt x="2306" y="1153"/>
                    </a:cubicBezTo>
                    <a:cubicBezTo>
                      <a:pt x="2306" y="1070"/>
                      <a:pt x="2323" y="1170"/>
                      <a:pt x="2357" y="1153"/>
                    </a:cubicBezTo>
                    <a:cubicBezTo>
                      <a:pt x="2357" y="1137"/>
                      <a:pt x="2323" y="1103"/>
                      <a:pt x="2357" y="1103"/>
                    </a:cubicBezTo>
                    <a:cubicBezTo>
                      <a:pt x="2357" y="1137"/>
                      <a:pt x="2390" y="1103"/>
                      <a:pt x="2407" y="1103"/>
                    </a:cubicBezTo>
                    <a:cubicBezTo>
                      <a:pt x="2373" y="1086"/>
                      <a:pt x="2373" y="1036"/>
                      <a:pt x="2407" y="1036"/>
                    </a:cubicBezTo>
                    <a:cubicBezTo>
                      <a:pt x="2440" y="1036"/>
                      <a:pt x="2390" y="1086"/>
                      <a:pt x="2423" y="1086"/>
                    </a:cubicBezTo>
                    <a:cubicBezTo>
                      <a:pt x="2440" y="1036"/>
                      <a:pt x="2407" y="1020"/>
                      <a:pt x="2440" y="969"/>
                    </a:cubicBezTo>
                    <a:cubicBezTo>
                      <a:pt x="2473" y="1020"/>
                      <a:pt x="2524" y="936"/>
                      <a:pt x="2557" y="1003"/>
                    </a:cubicBezTo>
                    <a:cubicBezTo>
                      <a:pt x="2574" y="986"/>
                      <a:pt x="2524" y="953"/>
                      <a:pt x="2557" y="953"/>
                    </a:cubicBezTo>
                    <a:cubicBezTo>
                      <a:pt x="2574" y="1020"/>
                      <a:pt x="2590" y="903"/>
                      <a:pt x="2607" y="936"/>
                    </a:cubicBezTo>
                    <a:cubicBezTo>
                      <a:pt x="2641" y="903"/>
                      <a:pt x="2574" y="969"/>
                      <a:pt x="2607" y="969"/>
                    </a:cubicBezTo>
                    <a:cubicBezTo>
                      <a:pt x="2641" y="953"/>
                      <a:pt x="2657" y="919"/>
                      <a:pt x="2691" y="886"/>
                    </a:cubicBezTo>
                    <a:cubicBezTo>
                      <a:pt x="2691" y="936"/>
                      <a:pt x="2707" y="886"/>
                      <a:pt x="2724" y="869"/>
                    </a:cubicBezTo>
                    <a:cubicBezTo>
                      <a:pt x="2724" y="919"/>
                      <a:pt x="2774" y="969"/>
                      <a:pt x="2808" y="1003"/>
                    </a:cubicBezTo>
                    <a:cubicBezTo>
                      <a:pt x="2791" y="969"/>
                      <a:pt x="2808" y="936"/>
                      <a:pt x="2841" y="953"/>
                    </a:cubicBezTo>
                    <a:cubicBezTo>
                      <a:pt x="2824" y="886"/>
                      <a:pt x="2858" y="819"/>
                      <a:pt x="2925" y="752"/>
                    </a:cubicBezTo>
                    <a:cubicBezTo>
                      <a:pt x="2925" y="736"/>
                      <a:pt x="2925" y="719"/>
                      <a:pt x="2908" y="719"/>
                    </a:cubicBezTo>
                    <a:cubicBezTo>
                      <a:pt x="2858" y="719"/>
                      <a:pt x="2874" y="685"/>
                      <a:pt x="2841" y="719"/>
                    </a:cubicBezTo>
                    <a:cubicBezTo>
                      <a:pt x="2841" y="685"/>
                      <a:pt x="2808" y="702"/>
                      <a:pt x="2808" y="685"/>
                    </a:cubicBezTo>
                    <a:cubicBezTo>
                      <a:pt x="2791" y="652"/>
                      <a:pt x="2791" y="635"/>
                      <a:pt x="2808" y="619"/>
                    </a:cubicBezTo>
                    <a:cubicBezTo>
                      <a:pt x="2841" y="602"/>
                      <a:pt x="2824" y="652"/>
                      <a:pt x="2858" y="652"/>
                    </a:cubicBezTo>
                    <a:cubicBezTo>
                      <a:pt x="2841" y="619"/>
                      <a:pt x="2925" y="602"/>
                      <a:pt x="2941" y="635"/>
                    </a:cubicBezTo>
                    <a:cubicBezTo>
                      <a:pt x="2941" y="635"/>
                      <a:pt x="2941" y="635"/>
                      <a:pt x="2941" y="635"/>
                    </a:cubicBezTo>
                    <a:cubicBezTo>
                      <a:pt x="2958" y="602"/>
                      <a:pt x="2991" y="602"/>
                      <a:pt x="2991" y="568"/>
                    </a:cubicBezTo>
                    <a:cubicBezTo>
                      <a:pt x="2958" y="585"/>
                      <a:pt x="2925" y="552"/>
                      <a:pt x="2891" y="568"/>
                    </a:cubicBezTo>
                    <a:cubicBezTo>
                      <a:pt x="2925" y="502"/>
                      <a:pt x="2925" y="502"/>
                      <a:pt x="2891" y="451"/>
                    </a:cubicBezTo>
                    <a:cubicBezTo>
                      <a:pt x="2908" y="451"/>
                      <a:pt x="2908" y="451"/>
                      <a:pt x="2908" y="435"/>
                    </a:cubicBezTo>
                    <a:cubicBezTo>
                      <a:pt x="2925" y="435"/>
                      <a:pt x="2925" y="451"/>
                      <a:pt x="2941" y="468"/>
                    </a:cubicBezTo>
                    <a:cubicBezTo>
                      <a:pt x="2991" y="401"/>
                      <a:pt x="2891" y="301"/>
                      <a:pt x="2791" y="301"/>
                    </a:cubicBezTo>
                    <a:cubicBezTo>
                      <a:pt x="2791" y="318"/>
                      <a:pt x="2774" y="335"/>
                      <a:pt x="2758" y="335"/>
                    </a:cubicBezTo>
                    <a:cubicBezTo>
                      <a:pt x="2758" y="284"/>
                      <a:pt x="2791" y="318"/>
                      <a:pt x="2774" y="284"/>
                    </a:cubicBezTo>
                    <a:cubicBezTo>
                      <a:pt x="2758" y="284"/>
                      <a:pt x="2758" y="268"/>
                      <a:pt x="2724" y="268"/>
                    </a:cubicBezTo>
                    <a:cubicBezTo>
                      <a:pt x="2707" y="167"/>
                      <a:pt x="2758" y="101"/>
                      <a:pt x="2774" y="34"/>
                    </a:cubicBezTo>
                    <a:cubicBezTo>
                      <a:pt x="2758" y="67"/>
                      <a:pt x="2791" y="50"/>
                      <a:pt x="2808" y="67"/>
                    </a:cubicBezTo>
                    <a:cubicBezTo>
                      <a:pt x="2824" y="101"/>
                      <a:pt x="2824" y="117"/>
                      <a:pt x="2874" y="134"/>
                    </a:cubicBezTo>
                    <a:cubicBezTo>
                      <a:pt x="2858" y="84"/>
                      <a:pt x="2874" y="101"/>
                      <a:pt x="2891" y="67"/>
                    </a:cubicBezTo>
                    <a:cubicBezTo>
                      <a:pt x="2908" y="84"/>
                      <a:pt x="2925" y="50"/>
                      <a:pt x="2941" y="84"/>
                    </a:cubicBezTo>
                    <a:cubicBezTo>
                      <a:pt x="2958" y="117"/>
                      <a:pt x="2925" y="117"/>
                      <a:pt x="2925" y="134"/>
                    </a:cubicBezTo>
                    <a:cubicBezTo>
                      <a:pt x="2958" y="134"/>
                      <a:pt x="2941" y="167"/>
                      <a:pt x="2975" y="151"/>
                    </a:cubicBezTo>
                    <a:cubicBezTo>
                      <a:pt x="2991" y="184"/>
                      <a:pt x="2958" y="201"/>
                      <a:pt x="2975" y="234"/>
                    </a:cubicBezTo>
                    <a:cubicBezTo>
                      <a:pt x="2991" y="234"/>
                      <a:pt x="3008" y="234"/>
                      <a:pt x="3025" y="234"/>
                    </a:cubicBezTo>
                    <a:cubicBezTo>
                      <a:pt x="3008" y="218"/>
                      <a:pt x="3008" y="218"/>
                      <a:pt x="3042" y="201"/>
                    </a:cubicBezTo>
                    <a:cubicBezTo>
                      <a:pt x="3058" y="234"/>
                      <a:pt x="3042" y="218"/>
                      <a:pt x="3042" y="251"/>
                    </a:cubicBezTo>
                    <a:cubicBezTo>
                      <a:pt x="3058" y="218"/>
                      <a:pt x="3075" y="284"/>
                      <a:pt x="3092" y="234"/>
                    </a:cubicBezTo>
                    <a:cubicBezTo>
                      <a:pt x="3075" y="234"/>
                      <a:pt x="3075" y="251"/>
                      <a:pt x="3058" y="234"/>
                    </a:cubicBezTo>
                    <a:cubicBezTo>
                      <a:pt x="3108" y="201"/>
                      <a:pt x="3159" y="301"/>
                      <a:pt x="3225" y="268"/>
                    </a:cubicBezTo>
                    <a:cubicBezTo>
                      <a:pt x="3209" y="234"/>
                      <a:pt x="3175" y="218"/>
                      <a:pt x="3159" y="201"/>
                    </a:cubicBezTo>
                    <a:cubicBezTo>
                      <a:pt x="3175" y="184"/>
                      <a:pt x="3175" y="117"/>
                      <a:pt x="3175" y="117"/>
                    </a:cubicBezTo>
                    <a:cubicBezTo>
                      <a:pt x="3159" y="117"/>
                      <a:pt x="3159" y="134"/>
                      <a:pt x="3159" y="134"/>
                    </a:cubicBezTo>
                    <a:cubicBezTo>
                      <a:pt x="3125" y="84"/>
                      <a:pt x="3175" y="101"/>
                      <a:pt x="3192" y="84"/>
                    </a:cubicBezTo>
                    <a:cubicBezTo>
                      <a:pt x="3192" y="67"/>
                      <a:pt x="3175" y="0"/>
                      <a:pt x="3108" y="17"/>
                    </a:cubicBezTo>
                    <a:cubicBezTo>
                      <a:pt x="3108" y="17"/>
                      <a:pt x="3108" y="0"/>
                      <a:pt x="3125" y="0"/>
                    </a:cubicBezTo>
                    <a:close/>
                    <a:moveTo>
                      <a:pt x="1605" y="184"/>
                    </a:moveTo>
                    <a:cubicBezTo>
                      <a:pt x="1605" y="184"/>
                      <a:pt x="1605" y="201"/>
                      <a:pt x="1605" y="201"/>
                    </a:cubicBezTo>
                    <a:cubicBezTo>
                      <a:pt x="1605" y="201"/>
                      <a:pt x="1605" y="201"/>
                      <a:pt x="1605" y="201"/>
                    </a:cubicBezTo>
                    <a:close/>
                    <a:moveTo>
                      <a:pt x="1571" y="201"/>
                    </a:moveTo>
                    <a:cubicBezTo>
                      <a:pt x="1571" y="218"/>
                      <a:pt x="1571" y="234"/>
                      <a:pt x="1571" y="251"/>
                    </a:cubicBezTo>
                    <a:cubicBezTo>
                      <a:pt x="1588" y="251"/>
                      <a:pt x="1621" y="234"/>
                      <a:pt x="1621" y="268"/>
                    </a:cubicBezTo>
                    <a:cubicBezTo>
                      <a:pt x="1605" y="284"/>
                      <a:pt x="1588" y="251"/>
                      <a:pt x="1571" y="268"/>
                    </a:cubicBezTo>
                    <a:cubicBezTo>
                      <a:pt x="1571" y="318"/>
                      <a:pt x="1605" y="301"/>
                      <a:pt x="1605" y="335"/>
                    </a:cubicBezTo>
                    <a:cubicBezTo>
                      <a:pt x="1571" y="368"/>
                      <a:pt x="1521" y="318"/>
                      <a:pt x="1504" y="351"/>
                    </a:cubicBezTo>
                    <a:cubicBezTo>
                      <a:pt x="1488" y="301"/>
                      <a:pt x="1488" y="251"/>
                      <a:pt x="1454" y="234"/>
                    </a:cubicBezTo>
                    <a:cubicBezTo>
                      <a:pt x="1521" y="218"/>
                      <a:pt x="1554" y="218"/>
                      <a:pt x="1554" y="218"/>
                    </a:cubicBezTo>
                    <a:cubicBezTo>
                      <a:pt x="1554" y="218"/>
                      <a:pt x="1554" y="201"/>
                      <a:pt x="1571" y="201"/>
                    </a:cubicBezTo>
                    <a:close/>
                    <a:moveTo>
                      <a:pt x="1404" y="251"/>
                    </a:moveTo>
                    <a:cubicBezTo>
                      <a:pt x="1371" y="251"/>
                      <a:pt x="1337" y="268"/>
                      <a:pt x="1304" y="268"/>
                    </a:cubicBezTo>
                    <a:cubicBezTo>
                      <a:pt x="1304" y="284"/>
                      <a:pt x="1321" y="301"/>
                      <a:pt x="1321" y="301"/>
                    </a:cubicBezTo>
                    <a:cubicBezTo>
                      <a:pt x="1371" y="318"/>
                      <a:pt x="1404" y="301"/>
                      <a:pt x="1421" y="268"/>
                    </a:cubicBezTo>
                    <a:cubicBezTo>
                      <a:pt x="1404" y="251"/>
                      <a:pt x="1404" y="251"/>
                      <a:pt x="1404" y="251"/>
                    </a:cubicBezTo>
                    <a:close/>
                    <a:moveTo>
                      <a:pt x="1187" y="301"/>
                    </a:moveTo>
                    <a:cubicBezTo>
                      <a:pt x="1187" y="335"/>
                      <a:pt x="1204" y="368"/>
                      <a:pt x="1237" y="368"/>
                    </a:cubicBezTo>
                    <a:cubicBezTo>
                      <a:pt x="1220" y="385"/>
                      <a:pt x="1187" y="368"/>
                      <a:pt x="1204" y="418"/>
                    </a:cubicBezTo>
                    <a:cubicBezTo>
                      <a:pt x="1220" y="401"/>
                      <a:pt x="1220" y="401"/>
                      <a:pt x="1237" y="385"/>
                    </a:cubicBezTo>
                    <a:cubicBezTo>
                      <a:pt x="1270" y="385"/>
                      <a:pt x="1220" y="401"/>
                      <a:pt x="1237" y="435"/>
                    </a:cubicBezTo>
                    <a:cubicBezTo>
                      <a:pt x="1254" y="451"/>
                      <a:pt x="1254" y="435"/>
                      <a:pt x="1270" y="435"/>
                    </a:cubicBezTo>
                    <a:cubicBezTo>
                      <a:pt x="1287" y="451"/>
                      <a:pt x="1304" y="468"/>
                      <a:pt x="1321" y="485"/>
                    </a:cubicBezTo>
                    <a:cubicBezTo>
                      <a:pt x="1270" y="451"/>
                      <a:pt x="1187" y="518"/>
                      <a:pt x="1220" y="585"/>
                    </a:cubicBezTo>
                    <a:cubicBezTo>
                      <a:pt x="1237" y="568"/>
                      <a:pt x="1270" y="552"/>
                      <a:pt x="1270" y="518"/>
                    </a:cubicBezTo>
                    <a:cubicBezTo>
                      <a:pt x="1304" y="535"/>
                      <a:pt x="1254" y="568"/>
                      <a:pt x="1304" y="585"/>
                    </a:cubicBezTo>
                    <a:cubicBezTo>
                      <a:pt x="1321" y="585"/>
                      <a:pt x="1304" y="552"/>
                      <a:pt x="1321" y="535"/>
                    </a:cubicBezTo>
                    <a:cubicBezTo>
                      <a:pt x="1321" y="552"/>
                      <a:pt x="1337" y="552"/>
                      <a:pt x="1337" y="568"/>
                    </a:cubicBezTo>
                    <a:cubicBezTo>
                      <a:pt x="1354" y="552"/>
                      <a:pt x="1371" y="535"/>
                      <a:pt x="1371" y="502"/>
                    </a:cubicBezTo>
                    <a:cubicBezTo>
                      <a:pt x="1404" y="502"/>
                      <a:pt x="1387" y="535"/>
                      <a:pt x="1421" y="518"/>
                    </a:cubicBezTo>
                    <a:cubicBezTo>
                      <a:pt x="1421" y="552"/>
                      <a:pt x="1404" y="602"/>
                      <a:pt x="1421" y="652"/>
                    </a:cubicBezTo>
                    <a:cubicBezTo>
                      <a:pt x="1404" y="652"/>
                      <a:pt x="1421" y="602"/>
                      <a:pt x="1387" y="602"/>
                    </a:cubicBezTo>
                    <a:cubicBezTo>
                      <a:pt x="1354" y="602"/>
                      <a:pt x="1387" y="635"/>
                      <a:pt x="1387" y="652"/>
                    </a:cubicBezTo>
                    <a:cubicBezTo>
                      <a:pt x="1371" y="635"/>
                      <a:pt x="1354" y="602"/>
                      <a:pt x="1321" y="602"/>
                    </a:cubicBezTo>
                    <a:cubicBezTo>
                      <a:pt x="1304" y="602"/>
                      <a:pt x="1321" y="602"/>
                      <a:pt x="1321" y="602"/>
                    </a:cubicBezTo>
                    <a:cubicBezTo>
                      <a:pt x="1354" y="635"/>
                      <a:pt x="1337" y="652"/>
                      <a:pt x="1337" y="685"/>
                    </a:cubicBezTo>
                    <a:cubicBezTo>
                      <a:pt x="1287" y="702"/>
                      <a:pt x="1270" y="719"/>
                      <a:pt x="1220" y="719"/>
                    </a:cubicBezTo>
                    <a:cubicBezTo>
                      <a:pt x="1204" y="702"/>
                      <a:pt x="1237" y="669"/>
                      <a:pt x="1220" y="635"/>
                    </a:cubicBezTo>
                    <a:cubicBezTo>
                      <a:pt x="1204" y="669"/>
                      <a:pt x="1170" y="669"/>
                      <a:pt x="1153" y="652"/>
                    </a:cubicBezTo>
                    <a:cubicBezTo>
                      <a:pt x="1153" y="635"/>
                      <a:pt x="1153" y="635"/>
                      <a:pt x="1153" y="619"/>
                    </a:cubicBezTo>
                    <a:cubicBezTo>
                      <a:pt x="1170" y="619"/>
                      <a:pt x="1187" y="619"/>
                      <a:pt x="1187" y="635"/>
                    </a:cubicBezTo>
                    <a:cubicBezTo>
                      <a:pt x="1204" y="602"/>
                      <a:pt x="1137" y="619"/>
                      <a:pt x="1120" y="568"/>
                    </a:cubicBezTo>
                    <a:cubicBezTo>
                      <a:pt x="1087" y="568"/>
                      <a:pt x="1137" y="619"/>
                      <a:pt x="1103" y="635"/>
                    </a:cubicBezTo>
                    <a:cubicBezTo>
                      <a:pt x="1103" y="635"/>
                      <a:pt x="1137" y="619"/>
                      <a:pt x="1153" y="652"/>
                    </a:cubicBezTo>
                    <a:cubicBezTo>
                      <a:pt x="1153" y="685"/>
                      <a:pt x="1120" y="685"/>
                      <a:pt x="1137" y="702"/>
                    </a:cubicBezTo>
                    <a:cubicBezTo>
                      <a:pt x="1120" y="702"/>
                      <a:pt x="1070" y="702"/>
                      <a:pt x="1070" y="669"/>
                    </a:cubicBezTo>
                    <a:cubicBezTo>
                      <a:pt x="1053" y="669"/>
                      <a:pt x="1070" y="719"/>
                      <a:pt x="1053" y="736"/>
                    </a:cubicBezTo>
                    <a:cubicBezTo>
                      <a:pt x="1020" y="719"/>
                      <a:pt x="1037" y="736"/>
                      <a:pt x="1020" y="769"/>
                    </a:cubicBezTo>
                    <a:cubicBezTo>
                      <a:pt x="986" y="719"/>
                      <a:pt x="1037" y="669"/>
                      <a:pt x="1020" y="635"/>
                    </a:cubicBezTo>
                    <a:cubicBezTo>
                      <a:pt x="1037" y="602"/>
                      <a:pt x="1037" y="652"/>
                      <a:pt x="1053" y="635"/>
                    </a:cubicBezTo>
                    <a:cubicBezTo>
                      <a:pt x="1070" y="619"/>
                      <a:pt x="1070" y="602"/>
                      <a:pt x="1070" y="568"/>
                    </a:cubicBezTo>
                    <a:cubicBezTo>
                      <a:pt x="1037" y="552"/>
                      <a:pt x="1003" y="585"/>
                      <a:pt x="970" y="602"/>
                    </a:cubicBezTo>
                    <a:cubicBezTo>
                      <a:pt x="920" y="585"/>
                      <a:pt x="986" y="518"/>
                      <a:pt x="936" y="502"/>
                    </a:cubicBezTo>
                    <a:cubicBezTo>
                      <a:pt x="953" y="485"/>
                      <a:pt x="953" y="485"/>
                      <a:pt x="970" y="485"/>
                    </a:cubicBezTo>
                    <a:cubicBezTo>
                      <a:pt x="970" y="468"/>
                      <a:pt x="953" y="468"/>
                      <a:pt x="936" y="468"/>
                    </a:cubicBezTo>
                    <a:cubicBezTo>
                      <a:pt x="953" y="451"/>
                      <a:pt x="953" y="435"/>
                      <a:pt x="953" y="418"/>
                    </a:cubicBezTo>
                    <a:cubicBezTo>
                      <a:pt x="986" y="435"/>
                      <a:pt x="986" y="502"/>
                      <a:pt x="1053" y="502"/>
                    </a:cubicBezTo>
                    <a:cubicBezTo>
                      <a:pt x="1053" y="435"/>
                      <a:pt x="986" y="418"/>
                      <a:pt x="1003" y="351"/>
                    </a:cubicBezTo>
                    <a:cubicBezTo>
                      <a:pt x="1070" y="335"/>
                      <a:pt x="1120" y="318"/>
                      <a:pt x="1187" y="301"/>
                    </a:cubicBezTo>
                    <a:close/>
                    <a:moveTo>
                      <a:pt x="853" y="401"/>
                    </a:moveTo>
                    <a:cubicBezTo>
                      <a:pt x="803" y="418"/>
                      <a:pt x="752" y="435"/>
                      <a:pt x="702" y="451"/>
                    </a:cubicBezTo>
                    <a:cubicBezTo>
                      <a:pt x="719" y="468"/>
                      <a:pt x="719" y="468"/>
                      <a:pt x="719" y="502"/>
                    </a:cubicBezTo>
                    <a:cubicBezTo>
                      <a:pt x="702" y="535"/>
                      <a:pt x="686" y="485"/>
                      <a:pt x="686" y="535"/>
                    </a:cubicBezTo>
                    <a:cubicBezTo>
                      <a:pt x="719" y="518"/>
                      <a:pt x="752" y="552"/>
                      <a:pt x="702" y="568"/>
                    </a:cubicBezTo>
                    <a:cubicBezTo>
                      <a:pt x="719" y="535"/>
                      <a:pt x="686" y="552"/>
                      <a:pt x="669" y="535"/>
                    </a:cubicBezTo>
                    <a:cubicBezTo>
                      <a:pt x="652" y="552"/>
                      <a:pt x="669" y="585"/>
                      <a:pt x="652" y="602"/>
                    </a:cubicBezTo>
                    <a:cubicBezTo>
                      <a:pt x="636" y="602"/>
                      <a:pt x="636" y="585"/>
                      <a:pt x="602" y="602"/>
                    </a:cubicBezTo>
                    <a:cubicBezTo>
                      <a:pt x="602" y="568"/>
                      <a:pt x="569" y="585"/>
                      <a:pt x="569" y="552"/>
                    </a:cubicBezTo>
                    <a:cubicBezTo>
                      <a:pt x="585" y="535"/>
                      <a:pt x="619" y="568"/>
                      <a:pt x="602" y="518"/>
                    </a:cubicBezTo>
                    <a:cubicBezTo>
                      <a:pt x="619" y="518"/>
                      <a:pt x="636" y="518"/>
                      <a:pt x="636" y="535"/>
                    </a:cubicBezTo>
                    <a:cubicBezTo>
                      <a:pt x="652" y="502"/>
                      <a:pt x="669" y="485"/>
                      <a:pt x="669" y="468"/>
                    </a:cubicBezTo>
                    <a:lnTo>
                      <a:pt x="669" y="468"/>
                    </a:lnTo>
                    <a:cubicBezTo>
                      <a:pt x="652" y="485"/>
                      <a:pt x="636" y="485"/>
                      <a:pt x="619" y="485"/>
                    </a:cubicBezTo>
                    <a:cubicBezTo>
                      <a:pt x="619" y="502"/>
                      <a:pt x="619" y="502"/>
                      <a:pt x="619" y="502"/>
                    </a:cubicBezTo>
                    <a:cubicBezTo>
                      <a:pt x="602" y="518"/>
                      <a:pt x="602" y="502"/>
                      <a:pt x="602" y="502"/>
                    </a:cubicBezTo>
                    <a:cubicBezTo>
                      <a:pt x="585" y="502"/>
                      <a:pt x="585" y="502"/>
                      <a:pt x="569" y="502"/>
                    </a:cubicBezTo>
                    <a:cubicBezTo>
                      <a:pt x="569" y="535"/>
                      <a:pt x="552" y="552"/>
                      <a:pt x="535" y="552"/>
                    </a:cubicBezTo>
                    <a:cubicBezTo>
                      <a:pt x="535" y="535"/>
                      <a:pt x="535" y="535"/>
                      <a:pt x="535" y="518"/>
                    </a:cubicBezTo>
                    <a:cubicBezTo>
                      <a:pt x="502" y="535"/>
                      <a:pt x="485" y="552"/>
                      <a:pt x="468" y="552"/>
                    </a:cubicBezTo>
                    <a:cubicBezTo>
                      <a:pt x="468" y="568"/>
                      <a:pt x="468" y="602"/>
                      <a:pt x="468" y="602"/>
                    </a:cubicBezTo>
                    <a:cubicBezTo>
                      <a:pt x="452" y="619"/>
                      <a:pt x="452" y="585"/>
                      <a:pt x="435" y="585"/>
                    </a:cubicBezTo>
                    <a:cubicBezTo>
                      <a:pt x="435" y="619"/>
                      <a:pt x="452" y="619"/>
                      <a:pt x="418" y="635"/>
                    </a:cubicBezTo>
                    <a:cubicBezTo>
                      <a:pt x="402" y="619"/>
                      <a:pt x="435" y="602"/>
                      <a:pt x="418" y="602"/>
                    </a:cubicBezTo>
                    <a:cubicBezTo>
                      <a:pt x="385" y="602"/>
                      <a:pt x="351" y="619"/>
                      <a:pt x="335" y="635"/>
                    </a:cubicBezTo>
                    <a:lnTo>
                      <a:pt x="335" y="619"/>
                    </a:lnTo>
                    <a:cubicBezTo>
                      <a:pt x="285" y="652"/>
                      <a:pt x="251" y="669"/>
                      <a:pt x="235" y="685"/>
                    </a:cubicBezTo>
                    <a:cubicBezTo>
                      <a:pt x="67" y="819"/>
                      <a:pt x="1" y="919"/>
                      <a:pt x="1" y="1020"/>
                    </a:cubicBezTo>
                    <a:cubicBezTo>
                      <a:pt x="1" y="1036"/>
                      <a:pt x="1" y="1053"/>
                      <a:pt x="1" y="1053"/>
                    </a:cubicBezTo>
                    <a:lnTo>
                      <a:pt x="1" y="1053"/>
                    </a:lnTo>
                    <a:cubicBezTo>
                      <a:pt x="34" y="1036"/>
                      <a:pt x="17" y="1103"/>
                      <a:pt x="51" y="1086"/>
                    </a:cubicBezTo>
                    <a:cubicBezTo>
                      <a:pt x="51" y="1070"/>
                      <a:pt x="67" y="1070"/>
                      <a:pt x="67" y="1070"/>
                    </a:cubicBezTo>
                    <a:cubicBezTo>
                      <a:pt x="34" y="1070"/>
                      <a:pt x="67" y="1036"/>
                      <a:pt x="67" y="1036"/>
                    </a:cubicBezTo>
                    <a:lnTo>
                      <a:pt x="34" y="1036"/>
                    </a:lnTo>
                    <a:cubicBezTo>
                      <a:pt x="34" y="1003"/>
                      <a:pt x="51" y="1003"/>
                      <a:pt x="51" y="969"/>
                    </a:cubicBezTo>
                    <a:cubicBezTo>
                      <a:pt x="84" y="986"/>
                      <a:pt x="84" y="986"/>
                      <a:pt x="67" y="936"/>
                    </a:cubicBezTo>
                    <a:cubicBezTo>
                      <a:pt x="118" y="936"/>
                      <a:pt x="134" y="936"/>
                      <a:pt x="168" y="936"/>
                    </a:cubicBezTo>
                    <a:cubicBezTo>
                      <a:pt x="168" y="886"/>
                      <a:pt x="251" y="802"/>
                      <a:pt x="285" y="869"/>
                    </a:cubicBezTo>
                    <a:cubicBezTo>
                      <a:pt x="301" y="836"/>
                      <a:pt x="351" y="802"/>
                      <a:pt x="385" y="836"/>
                    </a:cubicBezTo>
                    <a:cubicBezTo>
                      <a:pt x="385" y="819"/>
                      <a:pt x="385" y="819"/>
                      <a:pt x="402" y="836"/>
                    </a:cubicBezTo>
                    <a:cubicBezTo>
                      <a:pt x="385" y="819"/>
                      <a:pt x="385" y="769"/>
                      <a:pt x="351" y="769"/>
                    </a:cubicBezTo>
                    <a:cubicBezTo>
                      <a:pt x="351" y="786"/>
                      <a:pt x="351" y="802"/>
                      <a:pt x="335" y="802"/>
                    </a:cubicBezTo>
                    <a:cubicBezTo>
                      <a:pt x="335" y="786"/>
                      <a:pt x="318" y="786"/>
                      <a:pt x="301" y="786"/>
                    </a:cubicBezTo>
                    <a:cubicBezTo>
                      <a:pt x="301" y="769"/>
                      <a:pt x="318" y="769"/>
                      <a:pt x="335" y="752"/>
                    </a:cubicBezTo>
                    <a:cubicBezTo>
                      <a:pt x="301" y="736"/>
                      <a:pt x="301" y="752"/>
                      <a:pt x="285" y="736"/>
                    </a:cubicBezTo>
                    <a:cubicBezTo>
                      <a:pt x="301" y="702"/>
                      <a:pt x="351" y="752"/>
                      <a:pt x="368" y="702"/>
                    </a:cubicBezTo>
                    <a:cubicBezTo>
                      <a:pt x="385" y="719"/>
                      <a:pt x="351" y="752"/>
                      <a:pt x="385" y="769"/>
                    </a:cubicBezTo>
                    <a:cubicBezTo>
                      <a:pt x="418" y="736"/>
                      <a:pt x="418" y="685"/>
                      <a:pt x="452" y="685"/>
                    </a:cubicBezTo>
                    <a:cubicBezTo>
                      <a:pt x="435" y="685"/>
                      <a:pt x="435" y="669"/>
                      <a:pt x="435" y="652"/>
                    </a:cubicBezTo>
                    <a:cubicBezTo>
                      <a:pt x="452" y="652"/>
                      <a:pt x="452" y="635"/>
                      <a:pt x="468" y="635"/>
                    </a:cubicBezTo>
                    <a:lnTo>
                      <a:pt x="468" y="752"/>
                    </a:lnTo>
                    <a:cubicBezTo>
                      <a:pt x="502" y="769"/>
                      <a:pt x="502" y="819"/>
                      <a:pt x="552" y="836"/>
                    </a:cubicBezTo>
                    <a:cubicBezTo>
                      <a:pt x="602" y="786"/>
                      <a:pt x="652" y="819"/>
                      <a:pt x="669" y="852"/>
                    </a:cubicBezTo>
                    <a:cubicBezTo>
                      <a:pt x="652" y="819"/>
                      <a:pt x="719" y="852"/>
                      <a:pt x="702" y="836"/>
                    </a:cubicBezTo>
                    <a:cubicBezTo>
                      <a:pt x="702" y="819"/>
                      <a:pt x="719" y="819"/>
                      <a:pt x="719" y="802"/>
                    </a:cubicBezTo>
                    <a:cubicBezTo>
                      <a:pt x="702" y="802"/>
                      <a:pt x="702" y="786"/>
                      <a:pt x="686" y="802"/>
                    </a:cubicBezTo>
                    <a:cubicBezTo>
                      <a:pt x="719" y="769"/>
                      <a:pt x="686" y="752"/>
                      <a:pt x="686" y="736"/>
                    </a:cubicBezTo>
                    <a:cubicBezTo>
                      <a:pt x="719" y="736"/>
                      <a:pt x="769" y="769"/>
                      <a:pt x="786" y="752"/>
                    </a:cubicBezTo>
                    <a:cubicBezTo>
                      <a:pt x="803" y="719"/>
                      <a:pt x="769" y="736"/>
                      <a:pt x="752" y="702"/>
                    </a:cubicBezTo>
                    <a:cubicBezTo>
                      <a:pt x="786" y="702"/>
                      <a:pt x="786" y="669"/>
                      <a:pt x="803" y="702"/>
                    </a:cubicBezTo>
                    <a:cubicBezTo>
                      <a:pt x="819" y="652"/>
                      <a:pt x="853" y="635"/>
                      <a:pt x="903" y="635"/>
                    </a:cubicBezTo>
                    <a:cubicBezTo>
                      <a:pt x="886" y="619"/>
                      <a:pt x="853" y="602"/>
                      <a:pt x="869" y="585"/>
                    </a:cubicBezTo>
                    <a:cubicBezTo>
                      <a:pt x="920" y="585"/>
                      <a:pt x="886" y="652"/>
                      <a:pt x="920" y="652"/>
                    </a:cubicBezTo>
                    <a:cubicBezTo>
                      <a:pt x="936" y="602"/>
                      <a:pt x="920" y="568"/>
                      <a:pt x="869" y="568"/>
                    </a:cubicBezTo>
                    <a:cubicBezTo>
                      <a:pt x="886" y="518"/>
                      <a:pt x="903" y="502"/>
                      <a:pt x="920" y="485"/>
                    </a:cubicBezTo>
                    <a:cubicBezTo>
                      <a:pt x="903" y="468"/>
                      <a:pt x="920" y="435"/>
                      <a:pt x="886" y="435"/>
                    </a:cubicBezTo>
                    <a:cubicBezTo>
                      <a:pt x="886" y="451"/>
                      <a:pt x="903" y="468"/>
                      <a:pt x="886" y="468"/>
                    </a:cubicBezTo>
                    <a:cubicBezTo>
                      <a:pt x="886" y="451"/>
                      <a:pt x="869" y="418"/>
                      <a:pt x="853" y="401"/>
                    </a:cubicBezTo>
                    <a:close/>
                    <a:moveTo>
                      <a:pt x="452" y="568"/>
                    </a:moveTo>
                    <a:cubicBezTo>
                      <a:pt x="452" y="568"/>
                      <a:pt x="452" y="568"/>
                      <a:pt x="435" y="568"/>
                    </a:cubicBezTo>
                    <a:close/>
                    <a:moveTo>
                      <a:pt x="34" y="1103"/>
                    </a:moveTo>
                    <a:cubicBezTo>
                      <a:pt x="51" y="1153"/>
                      <a:pt x="84" y="1203"/>
                      <a:pt x="151" y="1270"/>
                    </a:cubicBezTo>
                    <a:cubicBezTo>
                      <a:pt x="151" y="1270"/>
                      <a:pt x="151" y="1270"/>
                      <a:pt x="151" y="1270"/>
                    </a:cubicBezTo>
                    <a:cubicBezTo>
                      <a:pt x="151" y="1270"/>
                      <a:pt x="168" y="1270"/>
                      <a:pt x="168" y="1270"/>
                    </a:cubicBezTo>
                    <a:cubicBezTo>
                      <a:pt x="168" y="1237"/>
                      <a:pt x="134" y="1254"/>
                      <a:pt x="151" y="1220"/>
                    </a:cubicBezTo>
                    <a:cubicBezTo>
                      <a:pt x="168" y="1220"/>
                      <a:pt x="151" y="1187"/>
                      <a:pt x="184" y="1203"/>
                    </a:cubicBezTo>
                    <a:cubicBezTo>
                      <a:pt x="184" y="1220"/>
                      <a:pt x="184" y="1254"/>
                      <a:pt x="218" y="1270"/>
                    </a:cubicBezTo>
                    <a:cubicBezTo>
                      <a:pt x="218" y="1220"/>
                      <a:pt x="285" y="1254"/>
                      <a:pt x="301" y="1254"/>
                    </a:cubicBezTo>
                    <a:cubicBezTo>
                      <a:pt x="318" y="1237"/>
                      <a:pt x="335" y="1220"/>
                      <a:pt x="351" y="1203"/>
                    </a:cubicBezTo>
                    <a:cubicBezTo>
                      <a:pt x="385" y="1237"/>
                      <a:pt x="368" y="1254"/>
                      <a:pt x="351" y="1304"/>
                    </a:cubicBezTo>
                    <a:cubicBezTo>
                      <a:pt x="385" y="1287"/>
                      <a:pt x="385" y="1320"/>
                      <a:pt x="402" y="1337"/>
                    </a:cubicBezTo>
                    <a:cubicBezTo>
                      <a:pt x="418" y="1337"/>
                      <a:pt x="435" y="1304"/>
                      <a:pt x="452" y="1304"/>
                    </a:cubicBezTo>
                    <a:cubicBezTo>
                      <a:pt x="435" y="1287"/>
                      <a:pt x="418" y="1304"/>
                      <a:pt x="402" y="1287"/>
                    </a:cubicBezTo>
                    <a:cubicBezTo>
                      <a:pt x="452" y="1270"/>
                      <a:pt x="385" y="1203"/>
                      <a:pt x="452" y="1170"/>
                    </a:cubicBezTo>
                    <a:cubicBezTo>
                      <a:pt x="468" y="1170"/>
                      <a:pt x="468" y="1170"/>
                      <a:pt x="468" y="1153"/>
                    </a:cubicBezTo>
                    <a:cubicBezTo>
                      <a:pt x="485" y="1170"/>
                      <a:pt x="552" y="1153"/>
                      <a:pt x="535" y="1187"/>
                    </a:cubicBezTo>
                    <a:cubicBezTo>
                      <a:pt x="569" y="1187"/>
                      <a:pt x="585" y="1170"/>
                      <a:pt x="585" y="1137"/>
                    </a:cubicBezTo>
                    <a:cubicBezTo>
                      <a:pt x="552" y="1137"/>
                      <a:pt x="535" y="1103"/>
                      <a:pt x="502" y="1153"/>
                    </a:cubicBezTo>
                    <a:cubicBezTo>
                      <a:pt x="502" y="1120"/>
                      <a:pt x="519" y="1103"/>
                      <a:pt x="535" y="1086"/>
                    </a:cubicBezTo>
                    <a:cubicBezTo>
                      <a:pt x="602" y="1070"/>
                      <a:pt x="669" y="1053"/>
                      <a:pt x="702" y="1153"/>
                    </a:cubicBezTo>
                    <a:cubicBezTo>
                      <a:pt x="736" y="1170"/>
                      <a:pt x="786" y="1137"/>
                      <a:pt x="752" y="1103"/>
                    </a:cubicBezTo>
                    <a:lnTo>
                      <a:pt x="803" y="1103"/>
                    </a:lnTo>
                    <a:cubicBezTo>
                      <a:pt x="819" y="1170"/>
                      <a:pt x="736" y="1137"/>
                      <a:pt x="752" y="1220"/>
                    </a:cubicBezTo>
                    <a:cubicBezTo>
                      <a:pt x="719" y="1220"/>
                      <a:pt x="669" y="1203"/>
                      <a:pt x="686" y="1254"/>
                    </a:cubicBezTo>
                    <a:cubicBezTo>
                      <a:pt x="652" y="1254"/>
                      <a:pt x="669" y="1220"/>
                      <a:pt x="636" y="1220"/>
                    </a:cubicBezTo>
                    <a:cubicBezTo>
                      <a:pt x="669" y="1270"/>
                      <a:pt x="636" y="1220"/>
                      <a:pt x="619" y="1270"/>
                    </a:cubicBezTo>
                    <a:cubicBezTo>
                      <a:pt x="552" y="1220"/>
                      <a:pt x="519" y="1354"/>
                      <a:pt x="468" y="1337"/>
                    </a:cubicBezTo>
                    <a:cubicBezTo>
                      <a:pt x="485" y="1370"/>
                      <a:pt x="468" y="1370"/>
                      <a:pt x="452" y="1387"/>
                    </a:cubicBezTo>
                    <a:cubicBezTo>
                      <a:pt x="468" y="1387"/>
                      <a:pt x="468" y="1404"/>
                      <a:pt x="485" y="1404"/>
                    </a:cubicBezTo>
                    <a:cubicBezTo>
                      <a:pt x="585" y="1437"/>
                      <a:pt x="719" y="1471"/>
                      <a:pt x="853" y="1504"/>
                    </a:cubicBezTo>
                    <a:cubicBezTo>
                      <a:pt x="853" y="1454"/>
                      <a:pt x="819" y="1404"/>
                      <a:pt x="769" y="1404"/>
                    </a:cubicBezTo>
                    <a:cubicBezTo>
                      <a:pt x="769" y="1421"/>
                      <a:pt x="786" y="1437"/>
                      <a:pt x="769" y="1437"/>
                    </a:cubicBezTo>
                    <a:cubicBezTo>
                      <a:pt x="752" y="1404"/>
                      <a:pt x="736" y="1387"/>
                      <a:pt x="702" y="1421"/>
                    </a:cubicBezTo>
                    <a:cubicBezTo>
                      <a:pt x="669" y="1421"/>
                      <a:pt x="719" y="1387"/>
                      <a:pt x="686" y="1387"/>
                    </a:cubicBezTo>
                    <a:cubicBezTo>
                      <a:pt x="669" y="1404"/>
                      <a:pt x="652" y="1404"/>
                      <a:pt x="619" y="1404"/>
                    </a:cubicBezTo>
                    <a:cubicBezTo>
                      <a:pt x="619" y="1354"/>
                      <a:pt x="636" y="1337"/>
                      <a:pt x="636" y="1304"/>
                    </a:cubicBezTo>
                    <a:cubicBezTo>
                      <a:pt x="669" y="1304"/>
                      <a:pt x="686" y="1287"/>
                      <a:pt x="736" y="1320"/>
                    </a:cubicBezTo>
                    <a:cubicBezTo>
                      <a:pt x="736" y="1287"/>
                      <a:pt x="769" y="1270"/>
                      <a:pt x="736" y="1237"/>
                    </a:cubicBezTo>
                    <a:cubicBezTo>
                      <a:pt x="786" y="1237"/>
                      <a:pt x="769" y="1304"/>
                      <a:pt x="819" y="1270"/>
                    </a:cubicBezTo>
                    <a:cubicBezTo>
                      <a:pt x="836" y="1287"/>
                      <a:pt x="836" y="1320"/>
                      <a:pt x="853" y="1337"/>
                    </a:cubicBezTo>
                    <a:cubicBezTo>
                      <a:pt x="869" y="1320"/>
                      <a:pt x="920" y="1370"/>
                      <a:pt x="936" y="1320"/>
                    </a:cubicBezTo>
                    <a:cubicBezTo>
                      <a:pt x="953" y="1354"/>
                      <a:pt x="903" y="1370"/>
                      <a:pt x="936" y="1370"/>
                    </a:cubicBezTo>
                    <a:cubicBezTo>
                      <a:pt x="953" y="1370"/>
                      <a:pt x="970" y="1354"/>
                      <a:pt x="970" y="1320"/>
                    </a:cubicBezTo>
                    <a:cubicBezTo>
                      <a:pt x="1003" y="1337"/>
                      <a:pt x="986" y="1337"/>
                      <a:pt x="1020" y="1337"/>
                    </a:cubicBezTo>
                    <a:cubicBezTo>
                      <a:pt x="1020" y="1287"/>
                      <a:pt x="1003" y="1287"/>
                      <a:pt x="986" y="1237"/>
                    </a:cubicBezTo>
                    <a:cubicBezTo>
                      <a:pt x="936" y="1254"/>
                      <a:pt x="920" y="1220"/>
                      <a:pt x="903" y="1254"/>
                    </a:cubicBezTo>
                    <a:cubicBezTo>
                      <a:pt x="886" y="1220"/>
                      <a:pt x="920" y="1237"/>
                      <a:pt x="920" y="1203"/>
                    </a:cubicBezTo>
                    <a:cubicBezTo>
                      <a:pt x="903" y="1203"/>
                      <a:pt x="903" y="1187"/>
                      <a:pt x="886" y="1187"/>
                    </a:cubicBezTo>
                    <a:cubicBezTo>
                      <a:pt x="903" y="1220"/>
                      <a:pt x="836" y="1187"/>
                      <a:pt x="819" y="1187"/>
                    </a:cubicBezTo>
                    <a:cubicBezTo>
                      <a:pt x="836" y="1153"/>
                      <a:pt x="869" y="986"/>
                      <a:pt x="936" y="986"/>
                    </a:cubicBezTo>
                    <a:cubicBezTo>
                      <a:pt x="903" y="1020"/>
                      <a:pt x="936" y="1003"/>
                      <a:pt x="953" y="986"/>
                    </a:cubicBezTo>
                    <a:cubicBezTo>
                      <a:pt x="953" y="1036"/>
                      <a:pt x="970" y="1036"/>
                      <a:pt x="970" y="1086"/>
                    </a:cubicBezTo>
                    <a:cubicBezTo>
                      <a:pt x="936" y="1120"/>
                      <a:pt x="920" y="1036"/>
                      <a:pt x="920" y="1070"/>
                    </a:cubicBezTo>
                    <a:cubicBezTo>
                      <a:pt x="936" y="1086"/>
                      <a:pt x="920" y="1153"/>
                      <a:pt x="903" y="1170"/>
                    </a:cubicBezTo>
                    <a:cubicBezTo>
                      <a:pt x="936" y="1153"/>
                      <a:pt x="920" y="1187"/>
                      <a:pt x="903" y="1203"/>
                    </a:cubicBezTo>
                    <a:lnTo>
                      <a:pt x="970" y="1203"/>
                    </a:lnTo>
                    <a:cubicBezTo>
                      <a:pt x="970" y="1120"/>
                      <a:pt x="970" y="1170"/>
                      <a:pt x="986" y="1170"/>
                    </a:cubicBezTo>
                    <a:cubicBezTo>
                      <a:pt x="986" y="1170"/>
                      <a:pt x="1037" y="1137"/>
                      <a:pt x="1053" y="1120"/>
                    </a:cubicBezTo>
                    <a:cubicBezTo>
                      <a:pt x="1053" y="1070"/>
                      <a:pt x="1037" y="1053"/>
                      <a:pt x="1070" y="1003"/>
                    </a:cubicBezTo>
                    <a:cubicBezTo>
                      <a:pt x="1037" y="1003"/>
                      <a:pt x="1053" y="1036"/>
                      <a:pt x="1037" y="1036"/>
                    </a:cubicBezTo>
                    <a:cubicBezTo>
                      <a:pt x="1037" y="1003"/>
                      <a:pt x="1070" y="969"/>
                      <a:pt x="1087" y="953"/>
                    </a:cubicBezTo>
                    <a:cubicBezTo>
                      <a:pt x="1120" y="852"/>
                      <a:pt x="1020" y="819"/>
                      <a:pt x="986" y="802"/>
                    </a:cubicBezTo>
                    <a:cubicBezTo>
                      <a:pt x="970" y="819"/>
                      <a:pt x="953" y="836"/>
                      <a:pt x="920" y="836"/>
                    </a:cubicBezTo>
                    <a:cubicBezTo>
                      <a:pt x="936" y="769"/>
                      <a:pt x="836" y="802"/>
                      <a:pt x="819" y="802"/>
                    </a:cubicBezTo>
                    <a:cubicBezTo>
                      <a:pt x="869" y="852"/>
                      <a:pt x="819" y="919"/>
                      <a:pt x="869" y="936"/>
                    </a:cubicBezTo>
                    <a:cubicBezTo>
                      <a:pt x="869" y="953"/>
                      <a:pt x="853" y="969"/>
                      <a:pt x="836" y="986"/>
                    </a:cubicBezTo>
                    <a:cubicBezTo>
                      <a:pt x="836" y="919"/>
                      <a:pt x="803" y="986"/>
                      <a:pt x="786" y="953"/>
                    </a:cubicBezTo>
                    <a:cubicBezTo>
                      <a:pt x="769" y="969"/>
                      <a:pt x="786" y="1020"/>
                      <a:pt x="769" y="1020"/>
                    </a:cubicBezTo>
                    <a:cubicBezTo>
                      <a:pt x="769" y="969"/>
                      <a:pt x="769" y="1036"/>
                      <a:pt x="736" y="1020"/>
                    </a:cubicBezTo>
                    <a:cubicBezTo>
                      <a:pt x="719" y="1020"/>
                      <a:pt x="736" y="986"/>
                      <a:pt x="702" y="986"/>
                    </a:cubicBezTo>
                    <a:cubicBezTo>
                      <a:pt x="702" y="1003"/>
                      <a:pt x="669" y="986"/>
                      <a:pt x="669" y="1003"/>
                    </a:cubicBezTo>
                    <a:cubicBezTo>
                      <a:pt x="686" y="1003"/>
                      <a:pt x="686" y="1053"/>
                      <a:pt x="669" y="1070"/>
                    </a:cubicBezTo>
                    <a:cubicBezTo>
                      <a:pt x="686" y="1003"/>
                      <a:pt x="602" y="1053"/>
                      <a:pt x="636" y="1020"/>
                    </a:cubicBezTo>
                    <a:cubicBezTo>
                      <a:pt x="652" y="1036"/>
                      <a:pt x="669" y="986"/>
                      <a:pt x="669" y="953"/>
                    </a:cubicBezTo>
                    <a:cubicBezTo>
                      <a:pt x="686" y="936"/>
                      <a:pt x="719" y="953"/>
                      <a:pt x="736" y="936"/>
                    </a:cubicBezTo>
                    <a:cubicBezTo>
                      <a:pt x="702" y="919"/>
                      <a:pt x="669" y="903"/>
                      <a:pt x="636" y="886"/>
                    </a:cubicBezTo>
                    <a:cubicBezTo>
                      <a:pt x="636" y="903"/>
                      <a:pt x="602" y="886"/>
                      <a:pt x="602" y="903"/>
                    </a:cubicBezTo>
                    <a:cubicBezTo>
                      <a:pt x="636" y="936"/>
                      <a:pt x="569" y="936"/>
                      <a:pt x="569" y="969"/>
                    </a:cubicBezTo>
                    <a:cubicBezTo>
                      <a:pt x="552" y="969"/>
                      <a:pt x="552" y="936"/>
                      <a:pt x="535" y="936"/>
                    </a:cubicBezTo>
                    <a:cubicBezTo>
                      <a:pt x="535" y="1003"/>
                      <a:pt x="485" y="1020"/>
                      <a:pt x="435" y="1036"/>
                    </a:cubicBezTo>
                    <a:cubicBezTo>
                      <a:pt x="435" y="1020"/>
                      <a:pt x="418" y="1003"/>
                      <a:pt x="402" y="1003"/>
                    </a:cubicBezTo>
                    <a:cubicBezTo>
                      <a:pt x="402" y="1053"/>
                      <a:pt x="351" y="1036"/>
                      <a:pt x="385" y="1086"/>
                    </a:cubicBezTo>
                    <a:cubicBezTo>
                      <a:pt x="368" y="1086"/>
                      <a:pt x="351" y="1086"/>
                      <a:pt x="351" y="1070"/>
                    </a:cubicBezTo>
                    <a:cubicBezTo>
                      <a:pt x="351" y="1086"/>
                      <a:pt x="368" y="1103"/>
                      <a:pt x="351" y="1120"/>
                    </a:cubicBezTo>
                    <a:cubicBezTo>
                      <a:pt x="318" y="1153"/>
                      <a:pt x="318" y="1103"/>
                      <a:pt x="285" y="1120"/>
                    </a:cubicBezTo>
                    <a:cubicBezTo>
                      <a:pt x="285" y="1086"/>
                      <a:pt x="285" y="1103"/>
                      <a:pt x="268" y="1070"/>
                    </a:cubicBezTo>
                    <a:cubicBezTo>
                      <a:pt x="318" y="1070"/>
                      <a:pt x="318" y="1020"/>
                      <a:pt x="335" y="1003"/>
                    </a:cubicBezTo>
                    <a:cubicBezTo>
                      <a:pt x="301" y="986"/>
                      <a:pt x="301" y="969"/>
                      <a:pt x="268" y="969"/>
                    </a:cubicBezTo>
                    <a:cubicBezTo>
                      <a:pt x="268" y="1003"/>
                      <a:pt x="235" y="1003"/>
                      <a:pt x="268" y="1036"/>
                    </a:cubicBezTo>
                    <a:cubicBezTo>
                      <a:pt x="201" y="1053"/>
                      <a:pt x="218" y="1137"/>
                      <a:pt x="201" y="1187"/>
                    </a:cubicBezTo>
                    <a:cubicBezTo>
                      <a:pt x="184" y="1187"/>
                      <a:pt x="168" y="1187"/>
                      <a:pt x="151" y="1203"/>
                    </a:cubicBezTo>
                    <a:cubicBezTo>
                      <a:pt x="134" y="1187"/>
                      <a:pt x="168" y="1170"/>
                      <a:pt x="151" y="1153"/>
                    </a:cubicBezTo>
                    <a:cubicBezTo>
                      <a:pt x="118" y="1153"/>
                      <a:pt x="134" y="1187"/>
                      <a:pt x="118" y="1187"/>
                    </a:cubicBezTo>
                    <a:cubicBezTo>
                      <a:pt x="134" y="1137"/>
                      <a:pt x="51" y="1187"/>
                      <a:pt x="67" y="1103"/>
                    </a:cubicBezTo>
                    <a:cubicBezTo>
                      <a:pt x="51" y="1103"/>
                      <a:pt x="34" y="1103"/>
                      <a:pt x="34" y="1103"/>
                    </a:cubicBezTo>
                    <a:close/>
                    <a:moveTo>
                      <a:pt x="1020" y="1538"/>
                    </a:moveTo>
                    <a:cubicBezTo>
                      <a:pt x="1020" y="1487"/>
                      <a:pt x="1003" y="1471"/>
                      <a:pt x="1003" y="1437"/>
                    </a:cubicBezTo>
                    <a:cubicBezTo>
                      <a:pt x="1020" y="1404"/>
                      <a:pt x="1020" y="1404"/>
                      <a:pt x="1037" y="1387"/>
                    </a:cubicBezTo>
                    <a:cubicBezTo>
                      <a:pt x="1037" y="1421"/>
                      <a:pt x="1070" y="1421"/>
                      <a:pt x="1070" y="1454"/>
                    </a:cubicBezTo>
                    <a:cubicBezTo>
                      <a:pt x="1053" y="1454"/>
                      <a:pt x="1037" y="1454"/>
                      <a:pt x="1037" y="1487"/>
                    </a:cubicBezTo>
                    <a:cubicBezTo>
                      <a:pt x="1037" y="1521"/>
                      <a:pt x="1053" y="1487"/>
                      <a:pt x="1053" y="1504"/>
                    </a:cubicBezTo>
                    <a:cubicBezTo>
                      <a:pt x="1053" y="1504"/>
                      <a:pt x="1037" y="1521"/>
                      <a:pt x="1037" y="1538"/>
                    </a:cubicBezTo>
                    <a:close/>
                    <a:moveTo>
                      <a:pt x="1153" y="1554"/>
                    </a:moveTo>
                    <a:cubicBezTo>
                      <a:pt x="1220" y="1571"/>
                      <a:pt x="1287" y="1571"/>
                      <a:pt x="1354" y="1588"/>
                    </a:cubicBezTo>
                    <a:cubicBezTo>
                      <a:pt x="1354" y="1571"/>
                      <a:pt x="1337" y="1538"/>
                      <a:pt x="1354" y="1504"/>
                    </a:cubicBezTo>
                    <a:cubicBezTo>
                      <a:pt x="1371" y="1538"/>
                      <a:pt x="1421" y="1521"/>
                      <a:pt x="1421" y="1471"/>
                    </a:cubicBezTo>
                    <a:cubicBezTo>
                      <a:pt x="1454" y="1471"/>
                      <a:pt x="1438" y="1471"/>
                      <a:pt x="1488" y="1471"/>
                    </a:cubicBezTo>
                    <a:cubicBezTo>
                      <a:pt x="1454" y="1404"/>
                      <a:pt x="1354" y="1320"/>
                      <a:pt x="1321" y="1404"/>
                    </a:cubicBezTo>
                    <a:cubicBezTo>
                      <a:pt x="1321" y="1370"/>
                      <a:pt x="1287" y="1387"/>
                      <a:pt x="1287" y="1370"/>
                    </a:cubicBezTo>
                    <a:cubicBezTo>
                      <a:pt x="1270" y="1387"/>
                      <a:pt x="1254" y="1387"/>
                      <a:pt x="1220" y="1404"/>
                    </a:cubicBezTo>
                    <a:cubicBezTo>
                      <a:pt x="1237" y="1404"/>
                      <a:pt x="1237" y="1437"/>
                      <a:pt x="1254" y="1437"/>
                    </a:cubicBezTo>
                    <a:cubicBezTo>
                      <a:pt x="1254" y="1471"/>
                      <a:pt x="1237" y="1454"/>
                      <a:pt x="1254" y="1504"/>
                    </a:cubicBezTo>
                    <a:cubicBezTo>
                      <a:pt x="1220" y="1504"/>
                      <a:pt x="1220" y="1471"/>
                      <a:pt x="1220" y="1471"/>
                    </a:cubicBezTo>
                    <a:cubicBezTo>
                      <a:pt x="1187" y="1471"/>
                      <a:pt x="1187" y="1521"/>
                      <a:pt x="1170" y="1471"/>
                    </a:cubicBezTo>
                    <a:cubicBezTo>
                      <a:pt x="1153" y="1471"/>
                      <a:pt x="1187" y="1521"/>
                      <a:pt x="1187" y="1538"/>
                    </a:cubicBezTo>
                    <a:cubicBezTo>
                      <a:pt x="1170" y="1571"/>
                      <a:pt x="1170" y="1521"/>
                      <a:pt x="1153" y="1554"/>
                    </a:cubicBezTo>
                    <a:lnTo>
                      <a:pt x="1153" y="1554"/>
                    </a:lnTo>
                    <a:close/>
                    <a:moveTo>
                      <a:pt x="1387" y="1588"/>
                    </a:moveTo>
                    <a:cubicBezTo>
                      <a:pt x="1387" y="1571"/>
                      <a:pt x="1387" y="1571"/>
                      <a:pt x="1404" y="1588"/>
                    </a:cubicBezTo>
                    <a:cubicBezTo>
                      <a:pt x="1404" y="1588"/>
                      <a:pt x="1404" y="1588"/>
                      <a:pt x="1404" y="1604"/>
                    </a:cubicBezTo>
                    <a:close/>
                    <a:moveTo>
                      <a:pt x="1421" y="1604"/>
                    </a:moveTo>
                    <a:cubicBezTo>
                      <a:pt x="1438" y="1588"/>
                      <a:pt x="1471" y="1571"/>
                      <a:pt x="1488" y="1588"/>
                    </a:cubicBezTo>
                    <a:cubicBezTo>
                      <a:pt x="1471" y="1504"/>
                      <a:pt x="1521" y="1571"/>
                      <a:pt x="1504" y="1504"/>
                    </a:cubicBezTo>
                    <a:cubicBezTo>
                      <a:pt x="1521" y="1487"/>
                      <a:pt x="1521" y="1454"/>
                      <a:pt x="1554" y="1454"/>
                    </a:cubicBezTo>
                    <a:cubicBezTo>
                      <a:pt x="1554" y="1487"/>
                      <a:pt x="1621" y="1421"/>
                      <a:pt x="1655" y="1437"/>
                    </a:cubicBezTo>
                    <a:cubicBezTo>
                      <a:pt x="1671" y="1454"/>
                      <a:pt x="1671" y="1504"/>
                      <a:pt x="1688" y="1504"/>
                    </a:cubicBezTo>
                    <a:cubicBezTo>
                      <a:pt x="1688" y="1538"/>
                      <a:pt x="1671" y="1571"/>
                      <a:pt x="1671" y="1604"/>
                    </a:cubicBezTo>
                    <a:cubicBezTo>
                      <a:pt x="1671" y="1588"/>
                      <a:pt x="1655" y="1604"/>
                      <a:pt x="1671" y="1621"/>
                    </a:cubicBezTo>
                    <a:cubicBezTo>
                      <a:pt x="1638" y="1604"/>
                      <a:pt x="1621" y="1621"/>
                      <a:pt x="1605" y="1621"/>
                    </a:cubicBezTo>
                    <a:cubicBezTo>
                      <a:pt x="1554" y="1621"/>
                      <a:pt x="1488" y="1604"/>
                      <a:pt x="1421" y="1604"/>
                    </a:cubicBezTo>
                    <a:close/>
                    <a:moveTo>
                      <a:pt x="1671" y="1638"/>
                    </a:moveTo>
                    <a:cubicBezTo>
                      <a:pt x="1705" y="1638"/>
                      <a:pt x="1722" y="1638"/>
                      <a:pt x="1755" y="1655"/>
                    </a:cubicBezTo>
                    <a:cubicBezTo>
                      <a:pt x="1755" y="1621"/>
                      <a:pt x="1772" y="1621"/>
                      <a:pt x="1772" y="1588"/>
                    </a:cubicBezTo>
                    <a:cubicBezTo>
                      <a:pt x="1738" y="1604"/>
                      <a:pt x="1705" y="1604"/>
                      <a:pt x="1671" y="1638"/>
                    </a:cubicBezTo>
                    <a:close/>
                    <a:moveTo>
                      <a:pt x="1788" y="1655"/>
                    </a:moveTo>
                    <a:cubicBezTo>
                      <a:pt x="1822" y="1655"/>
                      <a:pt x="1839" y="1655"/>
                      <a:pt x="1872" y="1671"/>
                    </a:cubicBezTo>
                    <a:cubicBezTo>
                      <a:pt x="1855" y="1655"/>
                      <a:pt x="1839" y="1655"/>
                      <a:pt x="1839" y="1638"/>
                    </a:cubicBezTo>
                    <a:cubicBezTo>
                      <a:pt x="1822" y="1638"/>
                      <a:pt x="1805" y="1638"/>
                      <a:pt x="1788" y="1655"/>
                    </a:cubicBezTo>
                    <a:close/>
                    <a:moveTo>
                      <a:pt x="2473" y="1721"/>
                    </a:moveTo>
                    <a:cubicBezTo>
                      <a:pt x="2524" y="1721"/>
                      <a:pt x="2574" y="1738"/>
                      <a:pt x="2624" y="1738"/>
                    </a:cubicBezTo>
                    <a:cubicBezTo>
                      <a:pt x="2590" y="1671"/>
                      <a:pt x="2524" y="1721"/>
                      <a:pt x="2473" y="1721"/>
                    </a:cubicBezTo>
                    <a:close/>
                    <a:moveTo>
                      <a:pt x="3058" y="1738"/>
                    </a:moveTo>
                    <a:lnTo>
                      <a:pt x="3075" y="1738"/>
                    </a:lnTo>
                    <a:cubicBezTo>
                      <a:pt x="3092" y="1738"/>
                      <a:pt x="3092" y="1738"/>
                      <a:pt x="3092" y="1738"/>
                    </a:cubicBezTo>
                    <a:cubicBezTo>
                      <a:pt x="3092" y="1705"/>
                      <a:pt x="3125" y="1705"/>
                      <a:pt x="3142" y="1721"/>
                    </a:cubicBezTo>
                    <a:cubicBezTo>
                      <a:pt x="3142" y="1705"/>
                      <a:pt x="3125" y="1705"/>
                      <a:pt x="3125" y="1671"/>
                    </a:cubicBezTo>
                    <a:cubicBezTo>
                      <a:pt x="3125" y="1705"/>
                      <a:pt x="3075" y="1655"/>
                      <a:pt x="3108" y="1671"/>
                    </a:cubicBezTo>
                    <a:cubicBezTo>
                      <a:pt x="3108" y="1638"/>
                      <a:pt x="3092" y="1671"/>
                      <a:pt x="3058" y="1671"/>
                    </a:cubicBezTo>
                    <a:cubicBezTo>
                      <a:pt x="3058" y="1671"/>
                      <a:pt x="3108" y="1688"/>
                      <a:pt x="3075" y="1705"/>
                    </a:cubicBezTo>
                    <a:cubicBezTo>
                      <a:pt x="3108" y="1705"/>
                      <a:pt x="3075" y="1705"/>
                      <a:pt x="3058" y="1738"/>
                    </a:cubicBezTo>
                    <a:close/>
                    <a:moveTo>
                      <a:pt x="3092" y="1738"/>
                    </a:moveTo>
                    <a:cubicBezTo>
                      <a:pt x="3092" y="1738"/>
                      <a:pt x="3092" y="1738"/>
                      <a:pt x="3092" y="1738"/>
                    </a:cubicBezTo>
                    <a:cubicBezTo>
                      <a:pt x="3108" y="1738"/>
                      <a:pt x="3108" y="1738"/>
                      <a:pt x="3108" y="1738"/>
                    </a:cubicBezTo>
                    <a:close/>
                    <a:moveTo>
                      <a:pt x="3894" y="1671"/>
                    </a:moveTo>
                    <a:lnTo>
                      <a:pt x="3961" y="1671"/>
                    </a:lnTo>
                    <a:cubicBezTo>
                      <a:pt x="3961" y="1671"/>
                      <a:pt x="3977" y="1655"/>
                      <a:pt x="3977" y="1638"/>
                    </a:cubicBezTo>
                    <a:cubicBezTo>
                      <a:pt x="3944" y="1621"/>
                      <a:pt x="3910" y="1604"/>
                      <a:pt x="3877" y="1621"/>
                    </a:cubicBezTo>
                    <a:cubicBezTo>
                      <a:pt x="3894" y="1655"/>
                      <a:pt x="3894" y="1671"/>
                      <a:pt x="3894" y="1671"/>
                    </a:cubicBezTo>
                    <a:close/>
                    <a:moveTo>
                      <a:pt x="3844" y="1337"/>
                    </a:moveTo>
                    <a:cubicBezTo>
                      <a:pt x="3827" y="1320"/>
                      <a:pt x="3793" y="1320"/>
                      <a:pt x="3777" y="1320"/>
                    </a:cubicBezTo>
                    <a:cubicBezTo>
                      <a:pt x="3777" y="1320"/>
                      <a:pt x="3777" y="1320"/>
                      <a:pt x="3777" y="1337"/>
                    </a:cubicBezTo>
                    <a:cubicBezTo>
                      <a:pt x="3743" y="1354"/>
                      <a:pt x="3743" y="1421"/>
                      <a:pt x="3676" y="1421"/>
                    </a:cubicBezTo>
                    <a:cubicBezTo>
                      <a:pt x="3676" y="1487"/>
                      <a:pt x="3610" y="1504"/>
                      <a:pt x="3626" y="1554"/>
                    </a:cubicBezTo>
                    <a:cubicBezTo>
                      <a:pt x="3676" y="1504"/>
                      <a:pt x="3743" y="1521"/>
                      <a:pt x="3743" y="1421"/>
                    </a:cubicBezTo>
                    <a:cubicBezTo>
                      <a:pt x="3777" y="1404"/>
                      <a:pt x="3810" y="1370"/>
                      <a:pt x="3844" y="1337"/>
                    </a:cubicBezTo>
                    <a:close/>
                    <a:moveTo>
                      <a:pt x="3359" y="1270"/>
                    </a:moveTo>
                    <a:cubicBezTo>
                      <a:pt x="3326" y="1254"/>
                      <a:pt x="3309" y="1270"/>
                      <a:pt x="3326" y="1304"/>
                    </a:cubicBezTo>
                    <a:cubicBezTo>
                      <a:pt x="3342" y="1304"/>
                      <a:pt x="3326" y="1270"/>
                      <a:pt x="3359" y="1270"/>
                    </a:cubicBezTo>
                    <a:cubicBezTo>
                      <a:pt x="3359" y="1304"/>
                      <a:pt x="3342" y="1320"/>
                      <a:pt x="3342" y="1337"/>
                    </a:cubicBezTo>
                    <a:cubicBezTo>
                      <a:pt x="3376" y="1337"/>
                      <a:pt x="3392" y="1354"/>
                      <a:pt x="3392" y="1370"/>
                    </a:cubicBezTo>
                    <a:cubicBezTo>
                      <a:pt x="3342" y="1370"/>
                      <a:pt x="3359" y="1387"/>
                      <a:pt x="3309" y="1387"/>
                    </a:cubicBezTo>
                    <a:cubicBezTo>
                      <a:pt x="3292" y="1337"/>
                      <a:pt x="3275" y="1287"/>
                      <a:pt x="3225" y="1304"/>
                    </a:cubicBezTo>
                    <a:cubicBezTo>
                      <a:pt x="3242" y="1270"/>
                      <a:pt x="3209" y="1287"/>
                      <a:pt x="3209" y="1270"/>
                    </a:cubicBezTo>
                    <a:cubicBezTo>
                      <a:pt x="3209" y="1254"/>
                      <a:pt x="3209" y="1237"/>
                      <a:pt x="3209" y="1220"/>
                    </a:cubicBezTo>
                    <a:cubicBezTo>
                      <a:pt x="3259" y="1237"/>
                      <a:pt x="3309" y="1254"/>
                      <a:pt x="3359" y="1270"/>
                    </a:cubicBezTo>
                    <a:close/>
                    <a:moveTo>
                      <a:pt x="3142" y="1203"/>
                    </a:moveTo>
                    <a:cubicBezTo>
                      <a:pt x="3142" y="1203"/>
                      <a:pt x="3142" y="1203"/>
                      <a:pt x="3142" y="1203"/>
                    </a:cubicBezTo>
                    <a:cubicBezTo>
                      <a:pt x="3125" y="1203"/>
                      <a:pt x="3108" y="1203"/>
                      <a:pt x="3092" y="1187"/>
                    </a:cubicBezTo>
                    <a:cubicBezTo>
                      <a:pt x="3108" y="1187"/>
                      <a:pt x="3125" y="1203"/>
                      <a:pt x="3142" y="1203"/>
                    </a:cubicBezTo>
                    <a:close/>
                    <a:moveTo>
                      <a:pt x="3042" y="1170"/>
                    </a:moveTo>
                    <a:cubicBezTo>
                      <a:pt x="3042" y="1170"/>
                      <a:pt x="3042" y="1203"/>
                      <a:pt x="3042" y="1203"/>
                    </a:cubicBezTo>
                    <a:cubicBezTo>
                      <a:pt x="3025" y="1170"/>
                      <a:pt x="2991" y="1120"/>
                      <a:pt x="2975" y="1153"/>
                    </a:cubicBezTo>
                    <a:cubicBezTo>
                      <a:pt x="2958" y="1137"/>
                      <a:pt x="2975" y="1137"/>
                      <a:pt x="2975" y="1120"/>
                    </a:cubicBezTo>
                    <a:cubicBezTo>
                      <a:pt x="2991" y="1137"/>
                      <a:pt x="3025" y="1153"/>
                      <a:pt x="3042" y="1170"/>
                    </a:cubicBezTo>
                    <a:close/>
                    <a:moveTo>
                      <a:pt x="2891" y="1053"/>
                    </a:moveTo>
                    <a:cubicBezTo>
                      <a:pt x="2891" y="1053"/>
                      <a:pt x="2891" y="1053"/>
                      <a:pt x="2891" y="1070"/>
                    </a:cubicBezTo>
                    <a:cubicBezTo>
                      <a:pt x="2874" y="1053"/>
                      <a:pt x="2841" y="1053"/>
                      <a:pt x="2841" y="1020"/>
                    </a:cubicBezTo>
                    <a:cubicBezTo>
                      <a:pt x="2824" y="1036"/>
                      <a:pt x="2808" y="1036"/>
                      <a:pt x="2808" y="1070"/>
                    </a:cubicBezTo>
                    <a:cubicBezTo>
                      <a:pt x="2791" y="1070"/>
                      <a:pt x="2791" y="1053"/>
                      <a:pt x="2774" y="1036"/>
                    </a:cubicBezTo>
                    <a:cubicBezTo>
                      <a:pt x="2791" y="1036"/>
                      <a:pt x="2841" y="1003"/>
                      <a:pt x="2841" y="953"/>
                    </a:cubicBezTo>
                    <a:cubicBezTo>
                      <a:pt x="2841" y="986"/>
                      <a:pt x="2858" y="1020"/>
                      <a:pt x="2891" y="1053"/>
                    </a:cubicBezTo>
                    <a:close/>
                    <a:moveTo>
                      <a:pt x="3042" y="669"/>
                    </a:moveTo>
                    <a:cubicBezTo>
                      <a:pt x="3025" y="652"/>
                      <a:pt x="3008" y="652"/>
                      <a:pt x="3008" y="635"/>
                    </a:cubicBezTo>
                    <a:cubicBezTo>
                      <a:pt x="3008" y="652"/>
                      <a:pt x="2991" y="652"/>
                      <a:pt x="2991" y="635"/>
                    </a:cubicBezTo>
                    <a:cubicBezTo>
                      <a:pt x="3008" y="619"/>
                      <a:pt x="3025" y="652"/>
                      <a:pt x="3042" y="619"/>
                    </a:cubicBezTo>
                    <a:cubicBezTo>
                      <a:pt x="3025" y="585"/>
                      <a:pt x="3025" y="568"/>
                      <a:pt x="3008" y="585"/>
                    </a:cubicBezTo>
                    <a:cubicBezTo>
                      <a:pt x="3008" y="502"/>
                      <a:pt x="3075" y="552"/>
                      <a:pt x="3058" y="468"/>
                    </a:cubicBezTo>
                    <a:cubicBezTo>
                      <a:pt x="3108" y="485"/>
                      <a:pt x="3125" y="485"/>
                      <a:pt x="3159" y="468"/>
                    </a:cubicBezTo>
                    <a:cubicBezTo>
                      <a:pt x="3175" y="502"/>
                      <a:pt x="3209" y="535"/>
                      <a:pt x="3225" y="568"/>
                    </a:cubicBezTo>
                    <a:cubicBezTo>
                      <a:pt x="3192" y="585"/>
                      <a:pt x="3159" y="602"/>
                      <a:pt x="3142" y="602"/>
                    </a:cubicBezTo>
                    <a:cubicBezTo>
                      <a:pt x="3125" y="602"/>
                      <a:pt x="3108" y="602"/>
                      <a:pt x="3092" y="602"/>
                    </a:cubicBezTo>
                    <a:cubicBezTo>
                      <a:pt x="3092" y="619"/>
                      <a:pt x="3092" y="619"/>
                      <a:pt x="3092" y="635"/>
                    </a:cubicBezTo>
                    <a:cubicBezTo>
                      <a:pt x="3075" y="652"/>
                      <a:pt x="3058" y="652"/>
                      <a:pt x="3042" y="669"/>
                    </a:cubicBezTo>
                    <a:close/>
                    <a:moveTo>
                      <a:pt x="3509" y="468"/>
                    </a:moveTo>
                    <a:cubicBezTo>
                      <a:pt x="3526" y="468"/>
                      <a:pt x="3543" y="468"/>
                      <a:pt x="3543" y="468"/>
                    </a:cubicBezTo>
                    <a:cubicBezTo>
                      <a:pt x="3543" y="451"/>
                      <a:pt x="3509" y="468"/>
                      <a:pt x="3509" y="435"/>
                    </a:cubicBezTo>
                    <a:cubicBezTo>
                      <a:pt x="3493" y="435"/>
                      <a:pt x="3509" y="468"/>
                      <a:pt x="3509" y="468"/>
                    </a:cubicBezTo>
                    <a:close/>
                    <a:moveTo>
                      <a:pt x="3844" y="401"/>
                    </a:moveTo>
                    <a:lnTo>
                      <a:pt x="3860" y="385"/>
                    </a:lnTo>
                    <a:cubicBezTo>
                      <a:pt x="3860" y="385"/>
                      <a:pt x="3860" y="368"/>
                      <a:pt x="3860" y="368"/>
                    </a:cubicBezTo>
                    <a:cubicBezTo>
                      <a:pt x="3877" y="368"/>
                      <a:pt x="3877" y="368"/>
                      <a:pt x="3894" y="368"/>
                    </a:cubicBezTo>
                    <a:cubicBezTo>
                      <a:pt x="3894" y="335"/>
                      <a:pt x="3910" y="301"/>
                      <a:pt x="3910" y="268"/>
                    </a:cubicBezTo>
                    <a:cubicBezTo>
                      <a:pt x="3860" y="284"/>
                      <a:pt x="3844" y="335"/>
                      <a:pt x="3810" y="368"/>
                    </a:cubicBezTo>
                    <a:cubicBezTo>
                      <a:pt x="3810" y="385"/>
                      <a:pt x="3810" y="385"/>
                      <a:pt x="3810" y="368"/>
                    </a:cubicBezTo>
                    <a:cubicBezTo>
                      <a:pt x="3827" y="368"/>
                      <a:pt x="3844" y="385"/>
                      <a:pt x="3844" y="401"/>
                    </a:cubicBezTo>
                    <a:close/>
                    <a:moveTo>
                      <a:pt x="4061" y="368"/>
                    </a:moveTo>
                    <a:cubicBezTo>
                      <a:pt x="4077" y="351"/>
                      <a:pt x="4111" y="351"/>
                      <a:pt x="4128" y="351"/>
                    </a:cubicBezTo>
                    <a:cubicBezTo>
                      <a:pt x="4128" y="335"/>
                      <a:pt x="4111" y="318"/>
                      <a:pt x="4111" y="301"/>
                    </a:cubicBezTo>
                    <a:cubicBezTo>
                      <a:pt x="4128" y="284"/>
                      <a:pt x="4061" y="318"/>
                      <a:pt x="4061" y="368"/>
                    </a:cubicBezTo>
                    <a:close/>
                    <a:moveTo>
                      <a:pt x="4428" y="318"/>
                    </a:moveTo>
                    <a:cubicBezTo>
                      <a:pt x="4478" y="318"/>
                      <a:pt x="4512" y="301"/>
                      <a:pt x="4562" y="301"/>
                    </a:cubicBezTo>
                    <a:cubicBezTo>
                      <a:pt x="4512" y="234"/>
                      <a:pt x="4445" y="201"/>
                      <a:pt x="4428" y="318"/>
                    </a:cubicBezTo>
                    <a:close/>
                    <a:moveTo>
                      <a:pt x="3409" y="34"/>
                    </a:moveTo>
                    <a:cubicBezTo>
                      <a:pt x="3493" y="34"/>
                      <a:pt x="3576" y="50"/>
                      <a:pt x="3643" y="50"/>
                    </a:cubicBezTo>
                    <a:cubicBezTo>
                      <a:pt x="3643" y="67"/>
                      <a:pt x="3643" y="67"/>
                      <a:pt x="3643" y="84"/>
                    </a:cubicBezTo>
                    <a:cubicBezTo>
                      <a:pt x="3610" y="101"/>
                      <a:pt x="3560" y="101"/>
                      <a:pt x="3560" y="134"/>
                    </a:cubicBezTo>
                    <a:cubicBezTo>
                      <a:pt x="3560" y="151"/>
                      <a:pt x="3576" y="167"/>
                      <a:pt x="3593" y="167"/>
                    </a:cubicBezTo>
                    <a:cubicBezTo>
                      <a:pt x="3593" y="151"/>
                      <a:pt x="3560" y="134"/>
                      <a:pt x="3576" y="117"/>
                    </a:cubicBezTo>
                    <a:cubicBezTo>
                      <a:pt x="3576" y="151"/>
                      <a:pt x="3610" y="134"/>
                      <a:pt x="3610" y="167"/>
                    </a:cubicBezTo>
                    <a:cubicBezTo>
                      <a:pt x="3593" y="184"/>
                      <a:pt x="3576" y="251"/>
                      <a:pt x="3593" y="284"/>
                    </a:cubicBezTo>
                    <a:cubicBezTo>
                      <a:pt x="3543" y="251"/>
                      <a:pt x="3576" y="234"/>
                      <a:pt x="3593" y="184"/>
                    </a:cubicBezTo>
                    <a:cubicBezTo>
                      <a:pt x="3576" y="184"/>
                      <a:pt x="3576" y="184"/>
                      <a:pt x="3560" y="167"/>
                    </a:cubicBezTo>
                    <a:cubicBezTo>
                      <a:pt x="3576" y="234"/>
                      <a:pt x="3526" y="218"/>
                      <a:pt x="3509" y="234"/>
                    </a:cubicBezTo>
                    <a:cubicBezTo>
                      <a:pt x="3576" y="251"/>
                      <a:pt x="3560" y="268"/>
                      <a:pt x="3526" y="318"/>
                    </a:cubicBezTo>
                    <a:cubicBezTo>
                      <a:pt x="3476" y="301"/>
                      <a:pt x="3459" y="268"/>
                      <a:pt x="3493" y="234"/>
                    </a:cubicBezTo>
                    <a:cubicBezTo>
                      <a:pt x="3459" y="218"/>
                      <a:pt x="3459" y="167"/>
                      <a:pt x="3459" y="117"/>
                    </a:cubicBezTo>
                    <a:cubicBezTo>
                      <a:pt x="3443" y="117"/>
                      <a:pt x="3443" y="134"/>
                      <a:pt x="3443" y="117"/>
                    </a:cubicBezTo>
                    <a:cubicBezTo>
                      <a:pt x="3443" y="134"/>
                      <a:pt x="3443" y="134"/>
                      <a:pt x="3443" y="151"/>
                    </a:cubicBezTo>
                    <a:cubicBezTo>
                      <a:pt x="3426" y="151"/>
                      <a:pt x="3376" y="117"/>
                      <a:pt x="3409" y="117"/>
                    </a:cubicBezTo>
                    <a:cubicBezTo>
                      <a:pt x="3409" y="117"/>
                      <a:pt x="3409" y="134"/>
                      <a:pt x="3409" y="134"/>
                    </a:cubicBezTo>
                    <a:cubicBezTo>
                      <a:pt x="3426" y="117"/>
                      <a:pt x="3443" y="101"/>
                      <a:pt x="3443" y="67"/>
                    </a:cubicBezTo>
                    <a:cubicBezTo>
                      <a:pt x="3409" y="84"/>
                      <a:pt x="3443" y="67"/>
                      <a:pt x="3443" y="34"/>
                    </a:cubicBezTo>
                    <a:cubicBezTo>
                      <a:pt x="3426" y="34"/>
                      <a:pt x="3426" y="34"/>
                      <a:pt x="3409" y="34"/>
                    </a:cubicBezTo>
                    <a:close/>
                    <a:moveTo>
                      <a:pt x="3793" y="67"/>
                    </a:moveTo>
                    <a:cubicBezTo>
                      <a:pt x="3877" y="84"/>
                      <a:pt x="3961" y="101"/>
                      <a:pt x="4044" y="101"/>
                    </a:cubicBezTo>
                    <a:cubicBezTo>
                      <a:pt x="4044" y="151"/>
                      <a:pt x="3994" y="167"/>
                      <a:pt x="3961" y="201"/>
                    </a:cubicBezTo>
                    <a:cubicBezTo>
                      <a:pt x="3944" y="151"/>
                      <a:pt x="3910" y="134"/>
                      <a:pt x="3860" y="134"/>
                    </a:cubicBezTo>
                    <a:cubicBezTo>
                      <a:pt x="3860" y="117"/>
                      <a:pt x="3860" y="101"/>
                      <a:pt x="3860" y="101"/>
                    </a:cubicBezTo>
                    <a:cubicBezTo>
                      <a:pt x="3844" y="101"/>
                      <a:pt x="3827" y="117"/>
                      <a:pt x="3810" y="117"/>
                    </a:cubicBezTo>
                    <a:cubicBezTo>
                      <a:pt x="3810" y="101"/>
                      <a:pt x="3810" y="84"/>
                      <a:pt x="3793" y="67"/>
                    </a:cubicBezTo>
                    <a:close/>
                    <a:moveTo>
                      <a:pt x="4077" y="117"/>
                    </a:moveTo>
                    <a:lnTo>
                      <a:pt x="4128" y="117"/>
                    </a:lnTo>
                    <a:cubicBezTo>
                      <a:pt x="4128" y="134"/>
                      <a:pt x="4128" y="134"/>
                      <a:pt x="4144" y="134"/>
                    </a:cubicBezTo>
                    <a:cubicBezTo>
                      <a:pt x="4144" y="134"/>
                      <a:pt x="4144" y="134"/>
                      <a:pt x="4144" y="117"/>
                    </a:cubicBezTo>
                    <a:lnTo>
                      <a:pt x="4245" y="134"/>
                    </a:lnTo>
                    <a:cubicBezTo>
                      <a:pt x="4211" y="167"/>
                      <a:pt x="4144" y="134"/>
                      <a:pt x="4094" y="167"/>
                    </a:cubicBezTo>
                    <a:cubicBezTo>
                      <a:pt x="4094" y="151"/>
                      <a:pt x="4077" y="134"/>
                      <a:pt x="4077" y="117"/>
                    </a:cubicBezTo>
                    <a:close/>
                    <a:moveTo>
                      <a:pt x="4963" y="234"/>
                    </a:moveTo>
                    <a:lnTo>
                      <a:pt x="5030" y="251"/>
                    </a:lnTo>
                    <a:lnTo>
                      <a:pt x="5030" y="268"/>
                    </a:lnTo>
                    <a:cubicBezTo>
                      <a:pt x="4996" y="268"/>
                      <a:pt x="4996" y="234"/>
                      <a:pt x="4963" y="251"/>
                    </a:cubicBezTo>
                    <a:cubicBezTo>
                      <a:pt x="4963" y="251"/>
                      <a:pt x="4963" y="251"/>
                      <a:pt x="4963" y="234"/>
                    </a:cubicBezTo>
                    <a:close/>
                    <a:moveTo>
                      <a:pt x="3008" y="401"/>
                    </a:moveTo>
                    <a:cubicBezTo>
                      <a:pt x="3008" y="418"/>
                      <a:pt x="3025" y="435"/>
                      <a:pt x="3042" y="451"/>
                    </a:cubicBezTo>
                    <a:cubicBezTo>
                      <a:pt x="3025" y="451"/>
                      <a:pt x="2991" y="451"/>
                      <a:pt x="2991" y="435"/>
                    </a:cubicBezTo>
                    <a:cubicBezTo>
                      <a:pt x="3025" y="451"/>
                      <a:pt x="2975" y="401"/>
                      <a:pt x="3008" y="401"/>
                    </a:cubicBezTo>
                    <a:close/>
                    <a:moveTo>
                      <a:pt x="2540" y="1287"/>
                    </a:moveTo>
                    <a:cubicBezTo>
                      <a:pt x="2557" y="1287"/>
                      <a:pt x="2590" y="1304"/>
                      <a:pt x="2607" y="1304"/>
                    </a:cubicBezTo>
                    <a:lnTo>
                      <a:pt x="2607" y="1354"/>
                    </a:lnTo>
                    <a:cubicBezTo>
                      <a:pt x="2574" y="1337"/>
                      <a:pt x="2574" y="1354"/>
                      <a:pt x="2557" y="1370"/>
                    </a:cubicBezTo>
                    <a:cubicBezTo>
                      <a:pt x="2557" y="1337"/>
                      <a:pt x="2540" y="1320"/>
                      <a:pt x="2540" y="1287"/>
                    </a:cubicBezTo>
                    <a:close/>
                    <a:moveTo>
                      <a:pt x="2123" y="1354"/>
                    </a:moveTo>
                    <a:cubicBezTo>
                      <a:pt x="2139" y="1320"/>
                      <a:pt x="2123" y="1304"/>
                      <a:pt x="2139" y="1270"/>
                    </a:cubicBezTo>
                    <a:cubicBezTo>
                      <a:pt x="2173" y="1287"/>
                      <a:pt x="2156" y="1304"/>
                      <a:pt x="2173" y="1354"/>
                    </a:cubicBezTo>
                    <a:cubicBezTo>
                      <a:pt x="2139" y="1370"/>
                      <a:pt x="2139" y="1354"/>
                      <a:pt x="2123" y="1354"/>
                    </a:cubicBezTo>
                    <a:close/>
                    <a:moveTo>
                      <a:pt x="2089" y="986"/>
                    </a:moveTo>
                    <a:cubicBezTo>
                      <a:pt x="2123" y="986"/>
                      <a:pt x="2156" y="969"/>
                      <a:pt x="2173" y="1003"/>
                    </a:cubicBezTo>
                    <a:cubicBezTo>
                      <a:pt x="2156" y="1020"/>
                      <a:pt x="2089" y="1020"/>
                      <a:pt x="2089" y="986"/>
                    </a:cubicBezTo>
                    <a:close/>
                    <a:moveTo>
                      <a:pt x="1337" y="769"/>
                    </a:moveTo>
                    <a:cubicBezTo>
                      <a:pt x="1337" y="802"/>
                      <a:pt x="1304" y="769"/>
                      <a:pt x="1321" y="752"/>
                    </a:cubicBezTo>
                    <a:cubicBezTo>
                      <a:pt x="1321" y="736"/>
                      <a:pt x="1321" y="752"/>
                      <a:pt x="1304" y="752"/>
                    </a:cubicBezTo>
                    <a:cubicBezTo>
                      <a:pt x="1304" y="769"/>
                      <a:pt x="1304" y="802"/>
                      <a:pt x="1321" y="836"/>
                    </a:cubicBezTo>
                    <a:cubicBezTo>
                      <a:pt x="1337" y="819"/>
                      <a:pt x="1321" y="786"/>
                      <a:pt x="1354" y="802"/>
                    </a:cubicBezTo>
                    <a:cubicBezTo>
                      <a:pt x="1354" y="786"/>
                      <a:pt x="1337" y="786"/>
                      <a:pt x="1337" y="769"/>
                    </a:cubicBezTo>
                    <a:close/>
                    <a:moveTo>
                      <a:pt x="2206" y="1487"/>
                    </a:moveTo>
                    <a:cubicBezTo>
                      <a:pt x="2206" y="1504"/>
                      <a:pt x="2223" y="1521"/>
                      <a:pt x="2223" y="1538"/>
                    </a:cubicBezTo>
                    <a:cubicBezTo>
                      <a:pt x="2206" y="1538"/>
                      <a:pt x="2189" y="1538"/>
                      <a:pt x="2189" y="1554"/>
                    </a:cubicBezTo>
                    <a:cubicBezTo>
                      <a:pt x="2240" y="1588"/>
                      <a:pt x="2240" y="1671"/>
                      <a:pt x="2206" y="1705"/>
                    </a:cubicBezTo>
                    <a:cubicBezTo>
                      <a:pt x="2206" y="1655"/>
                      <a:pt x="2156" y="1671"/>
                      <a:pt x="2139" y="1688"/>
                    </a:cubicBezTo>
                    <a:cubicBezTo>
                      <a:pt x="2123" y="1638"/>
                      <a:pt x="2139" y="1571"/>
                      <a:pt x="2072" y="1554"/>
                    </a:cubicBezTo>
                    <a:cubicBezTo>
                      <a:pt x="2072" y="1471"/>
                      <a:pt x="2123" y="1454"/>
                      <a:pt x="2173" y="1437"/>
                    </a:cubicBezTo>
                    <a:cubicBezTo>
                      <a:pt x="2156" y="1487"/>
                      <a:pt x="2206" y="1471"/>
                      <a:pt x="2206" y="1487"/>
                    </a:cubicBezTo>
                    <a:close/>
                    <a:moveTo>
                      <a:pt x="1939" y="1137"/>
                    </a:moveTo>
                    <a:cubicBezTo>
                      <a:pt x="1922" y="1103"/>
                      <a:pt x="1905" y="1053"/>
                      <a:pt x="1956" y="1070"/>
                    </a:cubicBezTo>
                    <a:cubicBezTo>
                      <a:pt x="1956" y="1086"/>
                      <a:pt x="1956" y="1103"/>
                      <a:pt x="1972" y="1103"/>
                    </a:cubicBezTo>
                    <a:cubicBezTo>
                      <a:pt x="1972" y="1103"/>
                      <a:pt x="1989" y="1103"/>
                      <a:pt x="1972" y="1120"/>
                    </a:cubicBezTo>
                    <a:cubicBezTo>
                      <a:pt x="1956" y="1120"/>
                      <a:pt x="1956" y="1137"/>
                      <a:pt x="1939" y="1137"/>
                    </a:cubicBezTo>
                    <a:close/>
                    <a:moveTo>
                      <a:pt x="2206" y="1270"/>
                    </a:moveTo>
                    <a:cubicBezTo>
                      <a:pt x="2223" y="1220"/>
                      <a:pt x="2223" y="1187"/>
                      <a:pt x="2256" y="1170"/>
                    </a:cubicBezTo>
                    <a:cubicBezTo>
                      <a:pt x="2306" y="1237"/>
                      <a:pt x="2306" y="1220"/>
                      <a:pt x="2323" y="1304"/>
                    </a:cubicBezTo>
                    <a:cubicBezTo>
                      <a:pt x="2273" y="1320"/>
                      <a:pt x="2273" y="1370"/>
                      <a:pt x="2240" y="1387"/>
                    </a:cubicBezTo>
                    <a:cubicBezTo>
                      <a:pt x="2223" y="1354"/>
                      <a:pt x="2206" y="1337"/>
                      <a:pt x="2223" y="1304"/>
                    </a:cubicBezTo>
                    <a:cubicBezTo>
                      <a:pt x="2206" y="1304"/>
                      <a:pt x="2189" y="1337"/>
                      <a:pt x="2189" y="1304"/>
                    </a:cubicBezTo>
                    <a:cubicBezTo>
                      <a:pt x="2189" y="1270"/>
                      <a:pt x="2240" y="1337"/>
                      <a:pt x="2240" y="1304"/>
                    </a:cubicBezTo>
                    <a:cubicBezTo>
                      <a:pt x="2223" y="1287"/>
                      <a:pt x="2223" y="1254"/>
                      <a:pt x="2206" y="1270"/>
                    </a:cubicBezTo>
                    <a:close/>
                    <a:moveTo>
                      <a:pt x="3008" y="502"/>
                    </a:moveTo>
                    <a:cubicBezTo>
                      <a:pt x="2975" y="502"/>
                      <a:pt x="2958" y="502"/>
                      <a:pt x="2958" y="451"/>
                    </a:cubicBezTo>
                    <a:cubicBezTo>
                      <a:pt x="3008" y="451"/>
                      <a:pt x="2991" y="502"/>
                      <a:pt x="3008" y="502"/>
                    </a:cubicBezTo>
                    <a:close/>
                    <a:moveTo>
                      <a:pt x="1805" y="1571"/>
                    </a:moveTo>
                    <a:cubicBezTo>
                      <a:pt x="1855" y="1588"/>
                      <a:pt x="1822" y="1521"/>
                      <a:pt x="1855" y="1521"/>
                    </a:cubicBezTo>
                    <a:cubicBezTo>
                      <a:pt x="1855" y="1538"/>
                      <a:pt x="1855" y="1554"/>
                      <a:pt x="1872" y="1571"/>
                    </a:cubicBezTo>
                    <a:cubicBezTo>
                      <a:pt x="1872" y="1554"/>
                      <a:pt x="1889" y="1554"/>
                      <a:pt x="1889" y="1571"/>
                    </a:cubicBezTo>
                    <a:cubicBezTo>
                      <a:pt x="1872" y="1571"/>
                      <a:pt x="1872" y="1588"/>
                      <a:pt x="1889" y="1604"/>
                    </a:cubicBezTo>
                    <a:cubicBezTo>
                      <a:pt x="1855" y="1588"/>
                      <a:pt x="1855" y="1621"/>
                      <a:pt x="1839" y="1621"/>
                    </a:cubicBezTo>
                    <a:cubicBezTo>
                      <a:pt x="1839" y="1604"/>
                      <a:pt x="1855" y="1604"/>
                      <a:pt x="1855" y="1588"/>
                    </a:cubicBezTo>
                    <a:cubicBezTo>
                      <a:pt x="1839" y="1588"/>
                      <a:pt x="1822" y="1588"/>
                      <a:pt x="1839" y="1621"/>
                    </a:cubicBezTo>
                    <a:cubicBezTo>
                      <a:pt x="1805" y="1621"/>
                      <a:pt x="1805" y="1604"/>
                      <a:pt x="1805" y="1571"/>
                    </a:cubicBezTo>
                    <a:close/>
                    <a:moveTo>
                      <a:pt x="1688" y="368"/>
                    </a:moveTo>
                    <a:cubicBezTo>
                      <a:pt x="1671" y="368"/>
                      <a:pt x="1655" y="335"/>
                      <a:pt x="1655" y="318"/>
                    </a:cubicBezTo>
                    <a:cubicBezTo>
                      <a:pt x="1688" y="318"/>
                      <a:pt x="1688" y="351"/>
                      <a:pt x="1688" y="368"/>
                    </a:cubicBezTo>
                    <a:close/>
                    <a:moveTo>
                      <a:pt x="1454" y="602"/>
                    </a:moveTo>
                    <a:cubicBezTo>
                      <a:pt x="1471" y="602"/>
                      <a:pt x="1454" y="535"/>
                      <a:pt x="1421" y="552"/>
                    </a:cubicBezTo>
                    <a:cubicBezTo>
                      <a:pt x="1438" y="585"/>
                      <a:pt x="1404" y="619"/>
                      <a:pt x="1454" y="635"/>
                    </a:cubicBezTo>
                    <a:cubicBezTo>
                      <a:pt x="1454" y="619"/>
                      <a:pt x="1438" y="619"/>
                      <a:pt x="1438" y="602"/>
                    </a:cubicBezTo>
                    <a:cubicBezTo>
                      <a:pt x="1454" y="585"/>
                      <a:pt x="1454" y="602"/>
                      <a:pt x="1454" y="602"/>
                    </a:cubicBezTo>
                    <a:close/>
                    <a:moveTo>
                      <a:pt x="1371" y="769"/>
                    </a:moveTo>
                    <a:cubicBezTo>
                      <a:pt x="1387" y="786"/>
                      <a:pt x="1404" y="769"/>
                      <a:pt x="1421" y="752"/>
                    </a:cubicBezTo>
                    <a:cubicBezTo>
                      <a:pt x="1404" y="719"/>
                      <a:pt x="1354" y="736"/>
                      <a:pt x="1371" y="769"/>
                    </a:cubicBezTo>
                    <a:close/>
                    <a:moveTo>
                      <a:pt x="1905" y="1437"/>
                    </a:moveTo>
                    <a:cubicBezTo>
                      <a:pt x="1889" y="1437"/>
                      <a:pt x="1889" y="1454"/>
                      <a:pt x="1889" y="1471"/>
                    </a:cubicBezTo>
                    <a:cubicBezTo>
                      <a:pt x="1855" y="1487"/>
                      <a:pt x="1839" y="1454"/>
                      <a:pt x="1839" y="1437"/>
                    </a:cubicBezTo>
                    <a:cubicBezTo>
                      <a:pt x="1855" y="1437"/>
                      <a:pt x="1905" y="1421"/>
                      <a:pt x="1905" y="1437"/>
                    </a:cubicBezTo>
                    <a:close/>
                    <a:moveTo>
                      <a:pt x="1438" y="1003"/>
                    </a:moveTo>
                    <a:cubicBezTo>
                      <a:pt x="1404" y="986"/>
                      <a:pt x="1438" y="1053"/>
                      <a:pt x="1438" y="1070"/>
                    </a:cubicBezTo>
                    <a:cubicBezTo>
                      <a:pt x="1371" y="1103"/>
                      <a:pt x="1337" y="1120"/>
                      <a:pt x="1270" y="1137"/>
                    </a:cubicBezTo>
                    <a:cubicBezTo>
                      <a:pt x="1204" y="1086"/>
                      <a:pt x="1153" y="1120"/>
                      <a:pt x="1087" y="1086"/>
                    </a:cubicBezTo>
                    <a:cubicBezTo>
                      <a:pt x="1087" y="1053"/>
                      <a:pt x="1103" y="1053"/>
                      <a:pt x="1103" y="1003"/>
                    </a:cubicBezTo>
                    <a:cubicBezTo>
                      <a:pt x="1137" y="1003"/>
                      <a:pt x="1153" y="986"/>
                      <a:pt x="1170" y="1020"/>
                    </a:cubicBezTo>
                    <a:cubicBezTo>
                      <a:pt x="1170" y="986"/>
                      <a:pt x="1153" y="936"/>
                      <a:pt x="1153" y="869"/>
                    </a:cubicBezTo>
                    <a:cubicBezTo>
                      <a:pt x="1187" y="886"/>
                      <a:pt x="1187" y="852"/>
                      <a:pt x="1220" y="869"/>
                    </a:cubicBezTo>
                    <a:cubicBezTo>
                      <a:pt x="1220" y="903"/>
                      <a:pt x="1254" y="919"/>
                      <a:pt x="1304" y="903"/>
                    </a:cubicBezTo>
                    <a:cubicBezTo>
                      <a:pt x="1287" y="936"/>
                      <a:pt x="1304" y="953"/>
                      <a:pt x="1321" y="969"/>
                    </a:cubicBezTo>
                    <a:cubicBezTo>
                      <a:pt x="1337" y="919"/>
                      <a:pt x="1354" y="969"/>
                      <a:pt x="1371" y="936"/>
                    </a:cubicBezTo>
                    <a:cubicBezTo>
                      <a:pt x="1387" y="953"/>
                      <a:pt x="1387" y="969"/>
                      <a:pt x="1387" y="986"/>
                    </a:cubicBezTo>
                    <a:cubicBezTo>
                      <a:pt x="1404" y="953"/>
                      <a:pt x="1454" y="969"/>
                      <a:pt x="1438" y="1003"/>
                    </a:cubicBezTo>
                    <a:close/>
                    <a:moveTo>
                      <a:pt x="1538" y="669"/>
                    </a:moveTo>
                    <a:cubicBezTo>
                      <a:pt x="1538" y="669"/>
                      <a:pt x="1571" y="669"/>
                      <a:pt x="1554" y="635"/>
                    </a:cubicBezTo>
                    <a:cubicBezTo>
                      <a:pt x="1521" y="635"/>
                      <a:pt x="1538" y="669"/>
                      <a:pt x="1504" y="669"/>
                    </a:cubicBezTo>
                    <a:cubicBezTo>
                      <a:pt x="1504" y="635"/>
                      <a:pt x="1504" y="619"/>
                      <a:pt x="1471" y="619"/>
                    </a:cubicBezTo>
                    <a:cubicBezTo>
                      <a:pt x="1454" y="552"/>
                      <a:pt x="1521" y="552"/>
                      <a:pt x="1504" y="502"/>
                    </a:cubicBezTo>
                    <a:cubicBezTo>
                      <a:pt x="1538" y="485"/>
                      <a:pt x="1554" y="451"/>
                      <a:pt x="1588" y="502"/>
                    </a:cubicBezTo>
                    <a:cubicBezTo>
                      <a:pt x="1571" y="502"/>
                      <a:pt x="1571" y="518"/>
                      <a:pt x="1571" y="535"/>
                    </a:cubicBezTo>
                    <a:cubicBezTo>
                      <a:pt x="1588" y="518"/>
                      <a:pt x="1605" y="568"/>
                      <a:pt x="1605" y="535"/>
                    </a:cubicBezTo>
                    <a:cubicBezTo>
                      <a:pt x="1605" y="518"/>
                      <a:pt x="1588" y="518"/>
                      <a:pt x="1588" y="502"/>
                    </a:cubicBezTo>
                    <a:cubicBezTo>
                      <a:pt x="1638" y="468"/>
                      <a:pt x="1638" y="468"/>
                      <a:pt x="1688" y="451"/>
                    </a:cubicBezTo>
                    <a:cubicBezTo>
                      <a:pt x="1688" y="502"/>
                      <a:pt x="1738" y="518"/>
                      <a:pt x="1688" y="568"/>
                    </a:cubicBezTo>
                    <a:cubicBezTo>
                      <a:pt x="1722" y="552"/>
                      <a:pt x="1722" y="585"/>
                      <a:pt x="1738" y="585"/>
                    </a:cubicBezTo>
                    <a:cubicBezTo>
                      <a:pt x="1738" y="568"/>
                      <a:pt x="1738" y="568"/>
                      <a:pt x="1738" y="535"/>
                    </a:cubicBezTo>
                    <a:cubicBezTo>
                      <a:pt x="1788" y="552"/>
                      <a:pt x="1822" y="585"/>
                      <a:pt x="1839" y="585"/>
                    </a:cubicBezTo>
                    <a:cubicBezTo>
                      <a:pt x="1822" y="585"/>
                      <a:pt x="1839" y="619"/>
                      <a:pt x="1839" y="635"/>
                    </a:cubicBezTo>
                    <a:cubicBezTo>
                      <a:pt x="1805" y="652"/>
                      <a:pt x="1788" y="635"/>
                      <a:pt x="1738" y="652"/>
                    </a:cubicBezTo>
                    <a:cubicBezTo>
                      <a:pt x="1722" y="635"/>
                      <a:pt x="1722" y="585"/>
                      <a:pt x="1722" y="585"/>
                    </a:cubicBezTo>
                    <a:cubicBezTo>
                      <a:pt x="1621" y="568"/>
                      <a:pt x="1705" y="719"/>
                      <a:pt x="1605" y="719"/>
                    </a:cubicBezTo>
                    <a:cubicBezTo>
                      <a:pt x="1588" y="669"/>
                      <a:pt x="1638" y="719"/>
                      <a:pt x="1638" y="685"/>
                    </a:cubicBezTo>
                    <a:cubicBezTo>
                      <a:pt x="1588" y="669"/>
                      <a:pt x="1571" y="702"/>
                      <a:pt x="1538" y="669"/>
                    </a:cubicBezTo>
                    <a:close/>
                    <a:moveTo>
                      <a:pt x="1655" y="953"/>
                    </a:moveTo>
                    <a:cubicBezTo>
                      <a:pt x="1621" y="953"/>
                      <a:pt x="1638" y="919"/>
                      <a:pt x="1621" y="903"/>
                    </a:cubicBezTo>
                    <a:cubicBezTo>
                      <a:pt x="1638" y="903"/>
                      <a:pt x="1638" y="903"/>
                      <a:pt x="1655" y="903"/>
                    </a:cubicBezTo>
                    <a:cubicBezTo>
                      <a:pt x="1655" y="903"/>
                      <a:pt x="1655" y="919"/>
                      <a:pt x="1655" y="953"/>
                    </a:cubicBezTo>
                    <a:close/>
                    <a:moveTo>
                      <a:pt x="1839" y="535"/>
                    </a:moveTo>
                    <a:cubicBezTo>
                      <a:pt x="1755" y="535"/>
                      <a:pt x="1722" y="468"/>
                      <a:pt x="1772" y="385"/>
                    </a:cubicBezTo>
                    <a:cubicBezTo>
                      <a:pt x="1738" y="435"/>
                      <a:pt x="1755" y="351"/>
                      <a:pt x="1722" y="385"/>
                    </a:cubicBezTo>
                    <a:cubicBezTo>
                      <a:pt x="1738" y="351"/>
                      <a:pt x="1705" y="335"/>
                      <a:pt x="1722" y="318"/>
                    </a:cubicBezTo>
                    <a:cubicBezTo>
                      <a:pt x="1738" y="351"/>
                      <a:pt x="1755" y="351"/>
                      <a:pt x="1788" y="368"/>
                    </a:cubicBezTo>
                    <a:cubicBezTo>
                      <a:pt x="1772" y="418"/>
                      <a:pt x="1788" y="368"/>
                      <a:pt x="1805" y="385"/>
                    </a:cubicBezTo>
                    <a:cubicBezTo>
                      <a:pt x="1788" y="385"/>
                      <a:pt x="1788" y="401"/>
                      <a:pt x="1805" y="401"/>
                    </a:cubicBezTo>
                    <a:cubicBezTo>
                      <a:pt x="1822" y="351"/>
                      <a:pt x="1755" y="251"/>
                      <a:pt x="1822" y="234"/>
                    </a:cubicBezTo>
                    <a:cubicBezTo>
                      <a:pt x="1822" y="251"/>
                      <a:pt x="1855" y="234"/>
                      <a:pt x="1855" y="234"/>
                    </a:cubicBezTo>
                    <a:cubicBezTo>
                      <a:pt x="1855" y="268"/>
                      <a:pt x="1855" y="301"/>
                      <a:pt x="1889" y="318"/>
                    </a:cubicBezTo>
                    <a:cubicBezTo>
                      <a:pt x="1889" y="351"/>
                      <a:pt x="1839" y="351"/>
                      <a:pt x="1839" y="401"/>
                    </a:cubicBezTo>
                    <a:cubicBezTo>
                      <a:pt x="1889" y="401"/>
                      <a:pt x="1872" y="518"/>
                      <a:pt x="1839" y="535"/>
                    </a:cubicBezTo>
                    <a:close/>
                    <a:moveTo>
                      <a:pt x="1788" y="802"/>
                    </a:moveTo>
                    <a:cubicBezTo>
                      <a:pt x="1822" y="786"/>
                      <a:pt x="1872" y="752"/>
                      <a:pt x="1872" y="802"/>
                    </a:cubicBezTo>
                    <a:cubicBezTo>
                      <a:pt x="1855" y="786"/>
                      <a:pt x="1822" y="819"/>
                      <a:pt x="1855" y="802"/>
                    </a:cubicBezTo>
                    <a:cubicBezTo>
                      <a:pt x="1855" y="852"/>
                      <a:pt x="1872" y="852"/>
                      <a:pt x="1839" y="869"/>
                    </a:cubicBezTo>
                    <a:cubicBezTo>
                      <a:pt x="1839" y="836"/>
                      <a:pt x="1822" y="886"/>
                      <a:pt x="1805" y="869"/>
                    </a:cubicBezTo>
                    <a:cubicBezTo>
                      <a:pt x="1805" y="836"/>
                      <a:pt x="1805" y="819"/>
                      <a:pt x="1788" y="802"/>
                    </a:cubicBezTo>
                    <a:close/>
                    <a:moveTo>
                      <a:pt x="1872" y="836"/>
                    </a:moveTo>
                    <a:cubicBezTo>
                      <a:pt x="1905" y="836"/>
                      <a:pt x="1905" y="836"/>
                      <a:pt x="1939" y="802"/>
                    </a:cubicBezTo>
                    <a:cubicBezTo>
                      <a:pt x="1922" y="852"/>
                      <a:pt x="1889" y="852"/>
                      <a:pt x="1889" y="903"/>
                    </a:cubicBezTo>
                    <a:cubicBezTo>
                      <a:pt x="1905" y="869"/>
                      <a:pt x="1855" y="886"/>
                      <a:pt x="1872" y="836"/>
                    </a:cubicBezTo>
                    <a:close/>
                    <a:moveTo>
                      <a:pt x="1905" y="702"/>
                    </a:moveTo>
                    <a:cubicBezTo>
                      <a:pt x="1956" y="702"/>
                      <a:pt x="1939" y="752"/>
                      <a:pt x="1939" y="786"/>
                    </a:cubicBezTo>
                    <a:cubicBezTo>
                      <a:pt x="1889" y="769"/>
                      <a:pt x="1956" y="736"/>
                      <a:pt x="1905" y="702"/>
                    </a:cubicBezTo>
                    <a:close/>
                    <a:moveTo>
                      <a:pt x="1270" y="685"/>
                    </a:moveTo>
                    <a:cubicBezTo>
                      <a:pt x="1254" y="702"/>
                      <a:pt x="1304" y="685"/>
                      <a:pt x="1287" y="652"/>
                    </a:cubicBezTo>
                    <a:cubicBezTo>
                      <a:pt x="1287" y="652"/>
                      <a:pt x="1304" y="652"/>
                      <a:pt x="1304" y="669"/>
                    </a:cubicBezTo>
                    <a:cubicBezTo>
                      <a:pt x="1321" y="652"/>
                      <a:pt x="1287" y="635"/>
                      <a:pt x="1270" y="619"/>
                    </a:cubicBezTo>
                    <a:cubicBezTo>
                      <a:pt x="1254" y="635"/>
                      <a:pt x="1287" y="652"/>
                      <a:pt x="1270" y="685"/>
                    </a:cubicBezTo>
                    <a:close/>
                    <a:moveTo>
                      <a:pt x="803" y="568"/>
                    </a:moveTo>
                    <a:cubicBezTo>
                      <a:pt x="786" y="552"/>
                      <a:pt x="786" y="502"/>
                      <a:pt x="819" y="502"/>
                    </a:cubicBezTo>
                    <a:cubicBezTo>
                      <a:pt x="819" y="518"/>
                      <a:pt x="836" y="568"/>
                      <a:pt x="803" y="568"/>
                    </a:cubicBezTo>
                    <a:close/>
                    <a:moveTo>
                      <a:pt x="1037" y="1103"/>
                    </a:moveTo>
                    <a:cubicBezTo>
                      <a:pt x="1020" y="1137"/>
                      <a:pt x="986" y="1137"/>
                      <a:pt x="970" y="1103"/>
                    </a:cubicBezTo>
                    <a:cubicBezTo>
                      <a:pt x="1003" y="1086"/>
                      <a:pt x="1003" y="1120"/>
                      <a:pt x="1020" y="1103"/>
                    </a:cubicBezTo>
                    <a:cubicBezTo>
                      <a:pt x="986" y="1086"/>
                      <a:pt x="986" y="1086"/>
                      <a:pt x="1003" y="1070"/>
                    </a:cubicBezTo>
                    <a:cubicBezTo>
                      <a:pt x="986" y="1053"/>
                      <a:pt x="986" y="1070"/>
                      <a:pt x="986" y="1053"/>
                    </a:cubicBezTo>
                    <a:cubicBezTo>
                      <a:pt x="1020" y="1053"/>
                      <a:pt x="1020" y="1070"/>
                      <a:pt x="1037" y="1103"/>
                    </a:cubicBezTo>
                    <a:close/>
                    <a:moveTo>
                      <a:pt x="2724" y="836"/>
                    </a:moveTo>
                    <a:cubicBezTo>
                      <a:pt x="2691" y="852"/>
                      <a:pt x="2691" y="819"/>
                      <a:pt x="2691" y="802"/>
                    </a:cubicBezTo>
                    <a:cubicBezTo>
                      <a:pt x="2707" y="769"/>
                      <a:pt x="2741" y="802"/>
                      <a:pt x="2724" y="836"/>
                    </a:cubicBezTo>
                    <a:close/>
                    <a:moveTo>
                      <a:pt x="2607" y="869"/>
                    </a:moveTo>
                    <a:cubicBezTo>
                      <a:pt x="2574" y="852"/>
                      <a:pt x="2574" y="852"/>
                      <a:pt x="2524" y="852"/>
                    </a:cubicBezTo>
                    <a:cubicBezTo>
                      <a:pt x="2524" y="819"/>
                      <a:pt x="2524" y="802"/>
                      <a:pt x="2540" y="769"/>
                    </a:cubicBezTo>
                    <a:cubicBezTo>
                      <a:pt x="2557" y="836"/>
                      <a:pt x="2574" y="802"/>
                      <a:pt x="2607" y="869"/>
                    </a:cubicBezTo>
                    <a:close/>
                    <a:moveTo>
                      <a:pt x="2457" y="218"/>
                    </a:moveTo>
                    <a:cubicBezTo>
                      <a:pt x="2440" y="167"/>
                      <a:pt x="2473" y="184"/>
                      <a:pt x="2473" y="151"/>
                    </a:cubicBezTo>
                    <a:cubicBezTo>
                      <a:pt x="2473" y="151"/>
                      <a:pt x="2457" y="151"/>
                      <a:pt x="2457" y="134"/>
                    </a:cubicBezTo>
                    <a:cubicBezTo>
                      <a:pt x="2473" y="117"/>
                      <a:pt x="2507" y="151"/>
                      <a:pt x="2507" y="167"/>
                    </a:cubicBezTo>
                    <a:cubicBezTo>
                      <a:pt x="2490" y="184"/>
                      <a:pt x="2473" y="218"/>
                      <a:pt x="2457" y="218"/>
                    </a:cubicBezTo>
                    <a:close/>
                    <a:moveTo>
                      <a:pt x="2507" y="234"/>
                    </a:moveTo>
                    <a:cubicBezTo>
                      <a:pt x="2490" y="184"/>
                      <a:pt x="2490" y="167"/>
                      <a:pt x="2540" y="167"/>
                    </a:cubicBezTo>
                    <a:cubicBezTo>
                      <a:pt x="2574" y="218"/>
                      <a:pt x="2574" y="234"/>
                      <a:pt x="2540" y="301"/>
                    </a:cubicBezTo>
                    <a:cubicBezTo>
                      <a:pt x="2524" y="284"/>
                      <a:pt x="2524" y="268"/>
                      <a:pt x="2524" y="268"/>
                    </a:cubicBezTo>
                    <a:cubicBezTo>
                      <a:pt x="2507" y="268"/>
                      <a:pt x="2507" y="301"/>
                      <a:pt x="2507" y="335"/>
                    </a:cubicBezTo>
                    <a:cubicBezTo>
                      <a:pt x="2490" y="318"/>
                      <a:pt x="2440" y="335"/>
                      <a:pt x="2457" y="301"/>
                    </a:cubicBezTo>
                    <a:cubicBezTo>
                      <a:pt x="2473" y="335"/>
                      <a:pt x="2473" y="251"/>
                      <a:pt x="2440" y="268"/>
                    </a:cubicBezTo>
                    <a:cubicBezTo>
                      <a:pt x="2440" y="268"/>
                      <a:pt x="2440" y="268"/>
                      <a:pt x="2440" y="268"/>
                    </a:cubicBezTo>
                    <a:cubicBezTo>
                      <a:pt x="2473" y="251"/>
                      <a:pt x="2440" y="234"/>
                      <a:pt x="2473" y="218"/>
                    </a:cubicBezTo>
                    <a:cubicBezTo>
                      <a:pt x="2490" y="234"/>
                      <a:pt x="2524" y="251"/>
                      <a:pt x="2540" y="234"/>
                    </a:cubicBezTo>
                    <a:cubicBezTo>
                      <a:pt x="2524" y="218"/>
                      <a:pt x="2524" y="218"/>
                      <a:pt x="2507" y="234"/>
                    </a:cubicBezTo>
                    <a:close/>
                    <a:moveTo>
                      <a:pt x="2507" y="936"/>
                    </a:moveTo>
                    <a:cubicBezTo>
                      <a:pt x="2507" y="903"/>
                      <a:pt x="2473" y="903"/>
                      <a:pt x="2473" y="869"/>
                    </a:cubicBezTo>
                    <a:cubicBezTo>
                      <a:pt x="2490" y="869"/>
                      <a:pt x="2490" y="836"/>
                      <a:pt x="2524" y="836"/>
                    </a:cubicBezTo>
                    <a:cubicBezTo>
                      <a:pt x="2524" y="852"/>
                      <a:pt x="2524" y="869"/>
                      <a:pt x="2524" y="869"/>
                    </a:cubicBezTo>
                    <a:cubicBezTo>
                      <a:pt x="2540" y="852"/>
                      <a:pt x="2574" y="886"/>
                      <a:pt x="2540" y="903"/>
                    </a:cubicBezTo>
                    <a:cubicBezTo>
                      <a:pt x="2540" y="886"/>
                      <a:pt x="2524" y="886"/>
                      <a:pt x="2507" y="886"/>
                    </a:cubicBezTo>
                    <a:cubicBezTo>
                      <a:pt x="2524" y="903"/>
                      <a:pt x="2540" y="919"/>
                      <a:pt x="2507" y="936"/>
                    </a:cubicBezTo>
                    <a:close/>
                    <a:moveTo>
                      <a:pt x="2390" y="786"/>
                    </a:moveTo>
                    <a:cubicBezTo>
                      <a:pt x="2373" y="752"/>
                      <a:pt x="2373" y="752"/>
                      <a:pt x="2390" y="719"/>
                    </a:cubicBezTo>
                    <a:cubicBezTo>
                      <a:pt x="2440" y="719"/>
                      <a:pt x="2440" y="702"/>
                      <a:pt x="2457" y="736"/>
                    </a:cubicBezTo>
                    <a:cubicBezTo>
                      <a:pt x="2423" y="752"/>
                      <a:pt x="2490" y="802"/>
                      <a:pt x="2473" y="852"/>
                    </a:cubicBezTo>
                    <a:cubicBezTo>
                      <a:pt x="2407" y="852"/>
                      <a:pt x="2423" y="819"/>
                      <a:pt x="2407" y="869"/>
                    </a:cubicBezTo>
                    <a:cubicBezTo>
                      <a:pt x="2407" y="852"/>
                      <a:pt x="2407" y="852"/>
                      <a:pt x="2390" y="852"/>
                    </a:cubicBezTo>
                    <a:cubicBezTo>
                      <a:pt x="2373" y="802"/>
                      <a:pt x="2440" y="786"/>
                      <a:pt x="2407" y="752"/>
                    </a:cubicBezTo>
                    <a:cubicBezTo>
                      <a:pt x="2407" y="769"/>
                      <a:pt x="2407" y="769"/>
                      <a:pt x="2390" y="786"/>
                    </a:cubicBezTo>
                    <a:close/>
                    <a:moveTo>
                      <a:pt x="2357" y="602"/>
                    </a:moveTo>
                    <a:cubicBezTo>
                      <a:pt x="2340" y="568"/>
                      <a:pt x="2306" y="602"/>
                      <a:pt x="2323" y="552"/>
                    </a:cubicBezTo>
                    <a:cubicBezTo>
                      <a:pt x="2357" y="535"/>
                      <a:pt x="2373" y="585"/>
                      <a:pt x="2357" y="602"/>
                    </a:cubicBezTo>
                    <a:close/>
                    <a:moveTo>
                      <a:pt x="2373" y="502"/>
                    </a:moveTo>
                    <a:cubicBezTo>
                      <a:pt x="2373" y="518"/>
                      <a:pt x="2340" y="468"/>
                      <a:pt x="2306" y="502"/>
                    </a:cubicBezTo>
                    <a:cubicBezTo>
                      <a:pt x="2323" y="435"/>
                      <a:pt x="2357" y="401"/>
                      <a:pt x="2407" y="368"/>
                    </a:cubicBezTo>
                    <a:cubicBezTo>
                      <a:pt x="2423" y="401"/>
                      <a:pt x="2440" y="418"/>
                      <a:pt x="2440" y="435"/>
                    </a:cubicBezTo>
                    <a:cubicBezTo>
                      <a:pt x="2457" y="435"/>
                      <a:pt x="2440" y="401"/>
                      <a:pt x="2457" y="401"/>
                    </a:cubicBezTo>
                    <a:cubicBezTo>
                      <a:pt x="2457" y="435"/>
                      <a:pt x="2473" y="385"/>
                      <a:pt x="2490" y="418"/>
                    </a:cubicBezTo>
                    <a:cubicBezTo>
                      <a:pt x="2457" y="468"/>
                      <a:pt x="2507" y="502"/>
                      <a:pt x="2457" y="535"/>
                    </a:cubicBezTo>
                    <a:cubicBezTo>
                      <a:pt x="2490" y="552"/>
                      <a:pt x="2574" y="535"/>
                      <a:pt x="2524" y="619"/>
                    </a:cubicBezTo>
                    <a:cubicBezTo>
                      <a:pt x="2507" y="568"/>
                      <a:pt x="2390" y="619"/>
                      <a:pt x="2373" y="568"/>
                    </a:cubicBezTo>
                    <a:cubicBezTo>
                      <a:pt x="2407" y="568"/>
                      <a:pt x="2390" y="535"/>
                      <a:pt x="2373" y="502"/>
                    </a:cubicBezTo>
                    <a:close/>
                    <a:moveTo>
                      <a:pt x="2240" y="602"/>
                    </a:moveTo>
                    <a:cubicBezTo>
                      <a:pt x="2240" y="619"/>
                      <a:pt x="2223" y="669"/>
                      <a:pt x="2240" y="669"/>
                    </a:cubicBezTo>
                    <a:cubicBezTo>
                      <a:pt x="2240" y="652"/>
                      <a:pt x="2256" y="635"/>
                      <a:pt x="2273" y="635"/>
                    </a:cubicBezTo>
                    <a:lnTo>
                      <a:pt x="2273" y="669"/>
                    </a:lnTo>
                    <a:cubicBezTo>
                      <a:pt x="2189" y="685"/>
                      <a:pt x="2206" y="652"/>
                      <a:pt x="2189" y="602"/>
                    </a:cubicBezTo>
                    <a:cubicBezTo>
                      <a:pt x="2223" y="585"/>
                      <a:pt x="2206" y="635"/>
                      <a:pt x="2240" y="602"/>
                    </a:cubicBezTo>
                    <a:close/>
                    <a:moveTo>
                      <a:pt x="2256" y="919"/>
                    </a:moveTo>
                    <a:cubicBezTo>
                      <a:pt x="2290" y="869"/>
                      <a:pt x="2256" y="886"/>
                      <a:pt x="2256" y="836"/>
                    </a:cubicBezTo>
                    <a:cubicBezTo>
                      <a:pt x="2273" y="836"/>
                      <a:pt x="2273" y="852"/>
                      <a:pt x="2290" y="852"/>
                    </a:cubicBezTo>
                    <a:cubicBezTo>
                      <a:pt x="2290" y="886"/>
                      <a:pt x="2290" y="919"/>
                      <a:pt x="2256" y="919"/>
                    </a:cubicBezTo>
                    <a:close/>
                    <a:moveTo>
                      <a:pt x="2139" y="919"/>
                    </a:moveTo>
                    <a:cubicBezTo>
                      <a:pt x="2123" y="869"/>
                      <a:pt x="2089" y="936"/>
                      <a:pt x="2089" y="886"/>
                    </a:cubicBezTo>
                    <a:cubicBezTo>
                      <a:pt x="2123" y="886"/>
                      <a:pt x="2089" y="869"/>
                      <a:pt x="2089" y="852"/>
                    </a:cubicBezTo>
                    <a:cubicBezTo>
                      <a:pt x="2106" y="852"/>
                      <a:pt x="2123" y="852"/>
                      <a:pt x="2139" y="869"/>
                    </a:cubicBezTo>
                    <a:cubicBezTo>
                      <a:pt x="2106" y="903"/>
                      <a:pt x="2156" y="903"/>
                      <a:pt x="2139" y="919"/>
                    </a:cubicBezTo>
                    <a:close/>
                    <a:moveTo>
                      <a:pt x="2072" y="552"/>
                    </a:moveTo>
                    <a:cubicBezTo>
                      <a:pt x="2072" y="585"/>
                      <a:pt x="2106" y="585"/>
                      <a:pt x="2106" y="602"/>
                    </a:cubicBezTo>
                    <a:cubicBezTo>
                      <a:pt x="2072" y="619"/>
                      <a:pt x="2072" y="669"/>
                      <a:pt x="2039" y="685"/>
                    </a:cubicBezTo>
                    <a:cubicBezTo>
                      <a:pt x="2056" y="652"/>
                      <a:pt x="2006" y="669"/>
                      <a:pt x="1972" y="669"/>
                    </a:cubicBezTo>
                    <a:cubicBezTo>
                      <a:pt x="1972" y="619"/>
                      <a:pt x="2006" y="619"/>
                      <a:pt x="2022" y="602"/>
                    </a:cubicBezTo>
                    <a:cubicBezTo>
                      <a:pt x="2006" y="602"/>
                      <a:pt x="2006" y="602"/>
                      <a:pt x="2006" y="585"/>
                    </a:cubicBezTo>
                    <a:cubicBezTo>
                      <a:pt x="1989" y="585"/>
                      <a:pt x="1989" y="585"/>
                      <a:pt x="1972" y="602"/>
                    </a:cubicBezTo>
                    <a:cubicBezTo>
                      <a:pt x="1972" y="552"/>
                      <a:pt x="2006" y="535"/>
                      <a:pt x="2022" y="535"/>
                    </a:cubicBezTo>
                    <a:cubicBezTo>
                      <a:pt x="2039" y="568"/>
                      <a:pt x="2056" y="568"/>
                      <a:pt x="2072" y="552"/>
                    </a:cubicBezTo>
                    <a:close/>
                    <a:moveTo>
                      <a:pt x="2123" y="836"/>
                    </a:moveTo>
                    <a:cubicBezTo>
                      <a:pt x="2139" y="786"/>
                      <a:pt x="2156" y="685"/>
                      <a:pt x="2223" y="719"/>
                    </a:cubicBezTo>
                    <a:cubicBezTo>
                      <a:pt x="2189" y="685"/>
                      <a:pt x="2273" y="702"/>
                      <a:pt x="2256" y="702"/>
                    </a:cubicBezTo>
                    <a:cubicBezTo>
                      <a:pt x="2223" y="752"/>
                      <a:pt x="2173" y="836"/>
                      <a:pt x="2123" y="836"/>
                    </a:cubicBezTo>
                    <a:close/>
                    <a:moveTo>
                      <a:pt x="2657" y="67"/>
                    </a:moveTo>
                    <a:cubicBezTo>
                      <a:pt x="2657" y="101"/>
                      <a:pt x="2641" y="117"/>
                      <a:pt x="2657" y="134"/>
                    </a:cubicBezTo>
                    <a:cubicBezTo>
                      <a:pt x="2607" y="134"/>
                      <a:pt x="2641" y="84"/>
                      <a:pt x="2657" y="67"/>
                    </a:cubicBezTo>
                    <a:close/>
                    <a:moveTo>
                      <a:pt x="2691" y="401"/>
                    </a:moveTo>
                    <a:cubicBezTo>
                      <a:pt x="2657" y="451"/>
                      <a:pt x="2741" y="468"/>
                      <a:pt x="2758" y="468"/>
                    </a:cubicBezTo>
                    <a:cubicBezTo>
                      <a:pt x="2741" y="518"/>
                      <a:pt x="2758" y="485"/>
                      <a:pt x="2758" y="535"/>
                    </a:cubicBezTo>
                    <a:cubicBezTo>
                      <a:pt x="2741" y="535"/>
                      <a:pt x="2724" y="535"/>
                      <a:pt x="2724" y="552"/>
                    </a:cubicBezTo>
                    <a:cubicBezTo>
                      <a:pt x="2724" y="568"/>
                      <a:pt x="2724" y="585"/>
                      <a:pt x="2724" y="602"/>
                    </a:cubicBezTo>
                    <a:cubicBezTo>
                      <a:pt x="2741" y="552"/>
                      <a:pt x="2791" y="619"/>
                      <a:pt x="2791" y="635"/>
                    </a:cubicBezTo>
                    <a:cubicBezTo>
                      <a:pt x="2774" y="685"/>
                      <a:pt x="2741" y="669"/>
                      <a:pt x="2724" y="719"/>
                    </a:cubicBezTo>
                    <a:cubicBezTo>
                      <a:pt x="2724" y="635"/>
                      <a:pt x="2657" y="685"/>
                      <a:pt x="2624" y="635"/>
                    </a:cubicBezTo>
                    <a:cubicBezTo>
                      <a:pt x="2641" y="635"/>
                      <a:pt x="2674" y="652"/>
                      <a:pt x="2674" y="635"/>
                    </a:cubicBezTo>
                    <a:cubicBezTo>
                      <a:pt x="2657" y="635"/>
                      <a:pt x="2657" y="619"/>
                      <a:pt x="2657" y="602"/>
                    </a:cubicBezTo>
                    <a:cubicBezTo>
                      <a:pt x="2657" y="568"/>
                      <a:pt x="2674" y="602"/>
                      <a:pt x="2691" y="585"/>
                    </a:cubicBezTo>
                    <a:cubicBezTo>
                      <a:pt x="2657" y="568"/>
                      <a:pt x="2691" y="535"/>
                      <a:pt x="2707" y="502"/>
                    </a:cubicBezTo>
                    <a:cubicBezTo>
                      <a:pt x="2641" y="518"/>
                      <a:pt x="2691" y="401"/>
                      <a:pt x="2641" y="435"/>
                    </a:cubicBezTo>
                    <a:cubicBezTo>
                      <a:pt x="2641" y="418"/>
                      <a:pt x="2657" y="401"/>
                      <a:pt x="2691" y="401"/>
                    </a:cubicBezTo>
                    <a:close/>
                    <a:moveTo>
                      <a:pt x="1454" y="1153"/>
                    </a:moveTo>
                    <a:cubicBezTo>
                      <a:pt x="1471" y="1120"/>
                      <a:pt x="1471" y="1103"/>
                      <a:pt x="1438" y="1103"/>
                    </a:cubicBezTo>
                    <a:cubicBezTo>
                      <a:pt x="1438" y="1137"/>
                      <a:pt x="1438" y="1153"/>
                      <a:pt x="1454" y="1153"/>
                    </a:cubicBezTo>
                    <a:close/>
                    <a:moveTo>
                      <a:pt x="1287" y="1287"/>
                    </a:moveTo>
                    <a:cubicBezTo>
                      <a:pt x="1237" y="1320"/>
                      <a:pt x="1170" y="1320"/>
                      <a:pt x="1204" y="1404"/>
                    </a:cubicBezTo>
                    <a:cubicBezTo>
                      <a:pt x="1187" y="1421"/>
                      <a:pt x="1170" y="1437"/>
                      <a:pt x="1153" y="1437"/>
                    </a:cubicBezTo>
                    <a:cubicBezTo>
                      <a:pt x="1120" y="1404"/>
                      <a:pt x="1153" y="1370"/>
                      <a:pt x="1170" y="1370"/>
                    </a:cubicBezTo>
                    <a:cubicBezTo>
                      <a:pt x="1153" y="1354"/>
                      <a:pt x="1153" y="1320"/>
                      <a:pt x="1137" y="1337"/>
                    </a:cubicBezTo>
                    <a:cubicBezTo>
                      <a:pt x="1137" y="1354"/>
                      <a:pt x="1120" y="1370"/>
                      <a:pt x="1103" y="1370"/>
                    </a:cubicBezTo>
                    <a:cubicBezTo>
                      <a:pt x="1103" y="1354"/>
                      <a:pt x="1103" y="1320"/>
                      <a:pt x="1087" y="1320"/>
                    </a:cubicBezTo>
                    <a:cubicBezTo>
                      <a:pt x="1087" y="1320"/>
                      <a:pt x="1070" y="1337"/>
                      <a:pt x="1070" y="1320"/>
                    </a:cubicBezTo>
                    <a:cubicBezTo>
                      <a:pt x="1137" y="1254"/>
                      <a:pt x="1204" y="1237"/>
                      <a:pt x="1270" y="1203"/>
                    </a:cubicBezTo>
                    <a:cubicBezTo>
                      <a:pt x="1254" y="1237"/>
                      <a:pt x="1287" y="1237"/>
                      <a:pt x="1287" y="1287"/>
                    </a:cubicBezTo>
                    <a:close/>
                    <a:moveTo>
                      <a:pt x="1488" y="702"/>
                    </a:moveTo>
                    <a:cubicBezTo>
                      <a:pt x="1471" y="786"/>
                      <a:pt x="1521" y="752"/>
                      <a:pt x="1554" y="752"/>
                    </a:cubicBezTo>
                    <a:cubicBezTo>
                      <a:pt x="1554" y="752"/>
                      <a:pt x="1554" y="769"/>
                      <a:pt x="1554" y="769"/>
                    </a:cubicBezTo>
                    <a:cubicBezTo>
                      <a:pt x="1554" y="802"/>
                      <a:pt x="1538" y="836"/>
                      <a:pt x="1538" y="869"/>
                    </a:cubicBezTo>
                    <a:cubicBezTo>
                      <a:pt x="1554" y="869"/>
                      <a:pt x="1571" y="886"/>
                      <a:pt x="1571" y="903"/>
                    </a:cubicBezTo>
                    <a:cubicBezTo>
                      <a:pt x="1554" y="886"/>
                      <a:pt x="1554" y="919"/>
                      <a:pt x="1538" y="903"/>
                    </a:cubicBezTo>
                    <a:cubicBezTo>
                      <a:pt x="1538" y="869"/>
                      <a:pt x="1488" y="852"/>
                      <a:pt x="1504" y="836"/>
                    </a:cubicBezTo>
                    <a:cubicBezTo>
                      <a:pt x="1504" y="852"/>
                      <a:pt x="1554" y="802"/>
                      <a:pt x="1538" y="786"/>
                    </a:cubicBezTo>
                    <a:cubicBezTo>
                      <a:pt x="1504" y="786"/>
                      <a:pt x="1521" y="819"/>
                      <a:pt x="1488" y="819"/>
                    </a:cubicBezTo>
                    <a:cubicBezTo>
                      <a:pt x="1488" y="786"/>
                      <a:pt x="1488" y="769"/>
                      <a:pt x="1504" y="769"/>
                    </a:cubicBezTo>
                    <a:cubicBezTo>
                      <a:pt x="1471" y="769"/>
                      <a:pt x="1454" y="752"/>
                      <a:pt x="1454" y="736"/>
                    </a:cubicBezTo>
                    <a:cubicBezTo>
                      <a:pt x="1471" y="736"/>
                      <a:pt x="1454" y="702"/>
                      <a:pt x="1488" y="702"/>
                    </a:cubicBezTo>
                    <a:close/>
                    <a:moveTo>
                      <a:pt x="1554" y="752"/>
                    </a:moveTo>
                    <a:cubicBezTo>
                      <a:pt x="1554" y="736"/>
                      <a:pt x="1554" y="752"/>
                      <a:pt x="1554" y="752"/>
                    </a:cubicBezTo>
                    <a:cubicBezTo>
                      <a:pt x="1554" y="752"/>
                      <a:pt x="1554" y="752"/>
                      <a:pt x="1554" y="752"/>
                    </a:cubicBezTo>
                    <a:close/>
                    <a:moveTo>
                      <a:pt x="1554" y="769"/>
                    </a:moveTo>
                    <a:cubicBezTo>
                      <a:pt x="1554" y="786"/>
                      <a:pt x="1554" y="769"/>
                      <a:pt x="1554" y="769"/>
                    </a:cubicBezTo>
                    <a:cubicBezTo>
                      <a:pt x="1554" y="769"/>
                      <a:pt x="1554" y="769"/>
                      <a:pt x="1554" y="769"/>
                    </a:cubicBezTo>
                    <a:close/>
                    <a:moveTo>
                      <a:pt x="1538" y="1304"/>
                    </a:moveTo>
                    <a:cubicBezTo>
                      <a:pt x="1554" y="1354"/>
                      <a:pt x="1504" y="1320"/>
                      <a:pt x="1504" y="1370"/>
                    </a:cubicBezTo>
                    <a:cubicBezTo>
                      <a:pt x="1521" y="1354"/>
                      <a:pt x="1538" y="1370"/>
                      <a:pt x="1554" y="1370"/>
                    </a:cubicBezTo>
                    <a:cubicBezTo>
                      <a:pt x="1538" y="1421"/>
                      <a:pt x="1554" y="1437"/>
                      <a:pt x="1504" y="1454"/>
                    </a:cubicBezTo>
                    <a:cubicBezTo>
                      <a:pt x="1504" y="1421"/>
                      <a:pt x="1488" y="1387"/>
                      <a:pt x="1471" y="1370"/>
                    </a:cubicBezTo>
                    <a:cubicBezTo>
                      <a:pt x="1488" y="1370"/>
                      <a:pt x="1504" y="1387"/>
                      <a:pt x="1504" y="1370"/>
                    </a:cubicBezTo>
                    <a:cubicBezTo>
                      <a:pt x="1488" y="1354"/>
                      <a:pt x="1421" y="1320"/>
                      <a:pt x="1438" y="1270"/>
                    </a:cubicBezTo>
                    <a:cubicBezTo>
                      <a:pt x="1454" y="1320"/>
                      <a:pt x="1488" y="1287"/>
                      <a:pt x="1471" y="1237"/>
                    </a:cubicBezTo>
                    <a:cubicBezTo>
                      <a:pt x="1504" y="1254"/>
                      <a:pt x="1521" y="1220"/>
                      <a:pt x="1554" y="1237"/>
                    </a:cubicBezTo>
                    <a:cubicBezTo>
                      <a:pt x="1538" y="1270"/>
                      <a:pt x="1521" y="1304"/>
                      <a:pt x="1571" y="1304"/>
                    </a:cubicBezTo>
                    <a:cubicBezTo>
                      <a:pt x="1588" y="1287"/>
                      <a:pt x="1554" y="1270"/>
                      <a:pt x="1571" y="1270"/>
                    </a:cubicBezTo>
                    <a:cubicBezTo>
                      <a:pt x="1588" y="1270"/>
                      <a:pt x="1588" y="1304"/>
                      <a:pt x="1571" y="1320"/>
                    </a:cubicBezTo>
                    <a:cubicBezTo>
                      <a:pt x="1554" y="1320"/>
                      <a:pt x="1554" y="1320"/>
                      <a:pt x="1538" y="1304"/>
                    </a:cubicBezTo>
                    <a:close/>
                    <a:moveTo>
                      <a:pt x="2841" y="1471"/>
                    </a:moveTo>
                    <a:cubicBezTo>
                      <a:pt x="2841" y="1521"/>
                      <a:pt x="2874" y="1471"/>
                      <a:pt x="2891" y="1504"/>
                    </a:cubicBezTo>
                    <a:cubicBezTo>
                      <a:pt x="2874" y="1588"/>
                      <a:pt x="2774" y="1638"/>
                      <a:pt x="2724" y="1571"/>
                    </a:cubicBezTo>
                    <a:cubicBezTo>
                      <a:pt x="2791" y="1571"/>
                      <a:pt x="2808" y="1504"/>
                      <a:pt x="2841" y="1471"/>
                    </a:cubicBezTo>
                    <a:close/>
                    <a:moveTo>
                      <a:pt x="2691" y="1036"/>
                    </a:moveTo>
                    <a:cubicBezTo>
                      <a:pt x="2674" y="1070"/>
                      <a:pt x="2674" y="1086"/>
                      <a:pt x="2657" y="1137"/>
                    </a:cubicBezTo>
                    <a:cubicBezTo>
                      <a:pt x="2641" y="1086"/>
                      <a:pt x="2590" y="1036"/>
                      <a:pt x="2641" y="1003"/>
                    </a:cubicBezTo>
                    <a:cubicBezTo>
                      <a:pt x="2641" y="1020"/>
                      <a:pt x="2657" y="1036"/>
                      <a:pt x="2691" y="1036"/>
                    </a:cubicBezTo>
                    <a:close/>
                    <a:moveTo>
                      <a:pt x="2340" y="1170"/>
                    </a:moveTo>
                    <a:cubicBezTo>
                      <a:pt x="2340" y="1187"/>
                      <a:pt x="2340" y="1203"/>
                      <a:pt x="2306" y="1203"/>
                    </a:cubicBezTo>
                    <a:cubicBezTo>
                      <a:pt x="2290" y="1187"/>
                      <a:pt x="2306" y="1170"/>
                      <a:pt x="2340" y="1170"/>
                    </a:cubicBezTo>
                    <a:close/>
                    <a:moveTo>
                      <a:pt x="2641" y="1137"/>
                    </a:moveTo>
                    <a:cubicBezTo>
                      <a:pt x="2624" y="1153"/>
                      <a:pt x="2641" y="1153"/>
                      <a:pt x="2657" y="1170"/>
                    </a:cubicBezTo>
                    <a:cubicBezTo>
                      <a:pt x="2641" y="1170"/>
                      <a:pt x="2641" y="1187"/>
                      <a:pt x="2641" y="1203"/>
                    </a:cubicBezTo>
                    <a:cubicBezTo>
                      <a:pt x="2607" y="1203"/>
                      <a:pt x="2624" y="1153"/>
                      <a:pt x="2641" y="1137"/>
                    </a:cubicBezTo>
                    <a:close/>
                    <a:moveTo>
                      <a:pt x="3292" y="485"/>
                    </a:moveTo>
                    <a:cubicBezTo>
                      <a:pt x="3292" y="401"/>
                      <a:pt x="3259" y="368"/>
                      <a:pt x="3275" y="301"/>
                    </a:cubicBezTo>
                    <a:cubicBezTo>
                      <a:pt x="3292" y="318"/>
                      <a:pt x="3292" y="335"/>
                      <a:pt x="3326" y="335"/>
                    </a:cubicBezTo>
                    <a:cubicBezTo>
                      <a:pt x="3275" y="335"/>
                      <a:pt x="3326" y="451"/>
                      <a:pt x="3292" y="485"/>
                    </a:cubicBezTo>
                    <a:close/>
                    <a:moveTo>
                      <a:pt x="736" y="903"/>
                    </a:moveTo>
                    <a:cubicBezTo>
                      <a:pt x="719" y="886"/>
                      <a:pt x="686" y="886"/>
                      <a:pt x="686" y="869"/>
                    </a:cubicBezTo>
                    <a:cubicBezTo>
                      <a:pt x="719" y="869"/>
                      <a:pt x="736" y="836"/>
                      <a:pt x="736" y="869"/>
                    </a:cubicBezTo>
                    <a:cubicBezTo>
                      <a:pt x="686" y="869"/>
                      <a:pt x="769" y="936"/>
                      <a:pt x="736" y="903"/>
                    </a:cubicBezTo>
                    <a:close/>
                    <a:moveTo>
                      <a:pt x="669" y="1137"/>
                    </a:moveTo>
                    <a:lnTo>
                      <a:pt x="619" y="1137"/>
                    </a:lnTo>
                    <a:cubicBezTo>
                      <a:pt x="602" y="1103"/>
                      <a:pt x="669" y="1103"/>
                      <a:pt x="669" y="1137"/>
                    </a:cubicBezTo>
                    <a:close/>
                    <a:moveTo>
                      <a:pt x="402" y="969"/>
                    </a:moveTo>
                    <a:cubicBezTo>
                      <a:pt x="385" y="1053"/>
                      <a:pt x="335" y="953"/>
                      <a:pt x="335" y="936"/>
                    </a:cubicBezTo>
                    <a:cubicBezTo>
                      <a:pt x="318" y="936"/>
                      <a:pt x="318" y="969"/>
                      <a:pt x="301" y="969"/>
                    </a:cubicBezTo>
                    <a:cubicBezTo>
                      <a:pt x="318" y="936"/>
                      <a:pt x="268" y="903"/>
                      <a:pt x="285" y="869"/>
                    </a:cubicBezTo>
                    <a:cubicBezTo>
                      <a:pt x="301" y="886"/>
                      <a:pt x="368" y="869"/>
                      <a:pt x="385" y="852"/>
                    </a:cubicBezTo>
                    <a:cubicBezTo>
                      <a:pt x="402" y="869"/>
                      <a:pt x="418" y="869"/>
                      <a:pt x="452" y="903"/>
                    </a:cubicBezTo>
                    <a:cubicBezTo>
                      <a:pt x="452" y="986"/>
                      <a:pt x="402" y="969"/>
                      <a:pt x="351" y="969"/>
                    </a:cubicBezTo>
                    <a:cubicBezTo>
                      <a:pt x="368" y="986"/>
                      <a:pt x="385" y="986"/>
                      <a:pt x="402" y="969"/>
                    </a:cubicBezTo>
                    <a:close/>
                    <a:moveTo>
                      <a:pt x="1989" y="234"/>
                    </a:moveTo>
                    <a:cubicBezTo>
                      <a:pt x="1972" y="234"/>
                      <a:pt x="1956" y="251"/>
                      <a:pt x="1939" y="251"/>
                    </a:cubicBezTo>
                    <a:cubicBezTo>
                      <a:pt x="1922" y="218"/>
                      <a:pt x="1939" y="218"/>
                      <a:pt x="1956" y="201"/>
                    </a:cubicBezTo>
                    <a:cubicBezTo>
                      <a:pt x="1956" y="184"/>
                      <a:pt x="1939" y="184"/>
                      <a:pt x="1939" y="167"/>
                    </a:cubicBezTo>
                    <a:cubicBezTo>
                      <a:pt x="1956" y="167"/>
                      <a:pt x="1972" y="167"/>
                      <a:pt x="1972" y="184"/>
                    </a:cubicBezTo>
                    <a:cubicBezTo>
                      <a:pt x="1939" y="184"/>
                      <a:pt x="1989" y="201"/>
                      <a:pt x="1989" y="234"/>
                    </a:cubicBezTo>
                    <a:close/>
                    <a:moveTo>
                      <a:pt x="1087" y="1404"/>
                    </a:moveTo>
                    <a:cubicBezTo>
                      <a:pt x="1103" y="1404"/>
                      <a:pt x="1120" y="1404"/>
                      <a:pt x="1137" y="1421"/>
                    </a:cubicBezTo>
                    <a:cubicBezTo>
                      <a:pt x="1103" y="1421"/>
                      <a:pt x="1120" y="1471"/>
                      <a:pt x="1103" y="1487"/>
                    </a:cubicBezTo>
                    <a:cubicBezTo>
                      <a:pt x="1103" y="1454"/>
                      <a:pt x="1070" y="1437"/>
                      <a:pt x="1087" y="1404"/>
                    </a:cubicBezTo>
                    <a:close/>
                    <a:moveTo>
                      <a:pt x="1337" y="1554"/>
                    </a:moveTo>
                    <a:cubicBezTo>
                      <a:pt x="1287" y="1554"/>
                      <a:pt x="1270" y="1504"/>
                      <a:pt x="1304" y="1487"/>
                    </a:cubicBezTo>
                    <a:cubicBezTo>
                      <a:pt x="1304" y="1521"/>
                      <a:pt x="1337" y="1521"/>
                      <a:pt x="1337" y="1554"/>
                    </a:cubicBezTo>
                    <a:close/>
                    <a:moveTo>
                      <a:pt x="3359" y="385"/>
                    </a:moveTo>
                    <a:cubicBezTo>
                      <a:pt x="3426" y="435"/>
                      <a:pt x="3409" y="335"/>
                      <a:pt x="3443" y="368"/>
                    </a:cubicBezTo>
                    <a:cubicBezTo>
                      <a:pt x="3426" y="268"/>
                      <a:pt x="3392" y="368"/>
                      <a:pt x="3376" y="335"/>
                    </a:cubicBezTo>
                    <a:cubicBezTo>
                      <a:pt x="3359" y="335"/>
                      <a:pt x="3359" y="351"/>
                      <a:pt x="3359" y="385"/>
                    </a:cubicBezTo>
                    <a:close/>
                    <a:moveTo>
                      <a:pt x="3743" y="218"/>
                    </a:moveTo>
                    <a:cubicBezTo>
                      <a:pt x="3743" y="201"/>
                      <a:pt x="3727" y="201"/>
                      <a:pt x="3727" y="167"/>
                    </a:cubicBezTo>
                    <a:cubicBezTo>
                      <a:pt x="3743" y="167"/>
                      <a:pt x="3743" y="134"/>
                      <a:pt x="3793" y="134"/>
                    </a:cubicBezTo>
                    <a:cubicBezTo>
                      <a:pt x="3793" y="151"/>
                      <a:pt x="3793" y="167"/>
                      <a:pt x="3793" y="167"/>
                    </a:cubicBezTo>
                    <a:cubicBezTo>
                      <a:pt x="3743" y="134"/>
                      <a:pt x="3760" y="184"/>
                      <a:pt x="3743" y="2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0"/>
              <p:cNvSpPr/>
              <p:nvPr/>
            </p:nvSpPr>
            <p:spPr>
              <a:xfrm>
                <a:off x="8788939" y="5048390"/>
                <a:ext cx="480350" cy="157800"/>
              </a:xfrm>
              <a:custGeom>
                <a:avLst/>
                <a:gdLst/>
                <a:ahLst/>
                <a:cxnLst/>
                <a:rect l="l" t="t" r="r" b="b"/>
                <a:pathLst>
                  <a:path w="5598" h="1839" extrusionOk="0">
                    <a:moveTo>
                      <a:pt x="5598" y="1671"/>
                    </a:moveTo>
                    <a:cubicBezTo>
                      <a:pt x="5598" y="1504"/>
                      <a:pt x="3860" y="1554"/>
                      <a:pt x="3542" y="1554"/>
                    </a:cubicBezTo>
                    <a:lnTo>
                      <a:pt x="3008" y="1554"/>
                    </a:lnTo>
                    <a:cubicBezTo>
                      <a:pt x="2941" y="1554"/>
                      <a:pt x="2907" y="1537"/>
                      <a:pt x="2824" y="1537"/>
                    </a:cubicBezTo>
                    <a:lnTo>
                      <a:pt x="2640" y="1537"/>
                    </a:lnTo>
                    <a:lnTo>
                      <a:pt x="2389" y="1521"/>
                    </a:lnTo>
                    <a:cubicBezTo>
                      <a:pt x="2339" y="1521"/>
                      <a:pt x="2356" y="1521"/>
                      <a:pt x="2306" y="1521"/>
                    </a:cubicBezTo>
                    <a:cubicBezTo>
                      <a:pt x="2273" y="1521"/>
                      <a:pt x="2239" y="1521"/>
                      <a:pt x="2222" y="1521"/>
                    </a:cubicBezTo>
                    <a:cubicBezTo>
                      <a:pt x="2172" y="1504"/>
                      <a:pt x="2189" y="1504"/>
                      <a:pt x="2139" y="1504"/>
                    </a:cubicBezTo>
                    <a:cubicBezTo>
                      <a:pt x="2022" y="1504"/>
                      <a:pt x="1905" y="1487"/>
                      <a:pt x="1805" y="1470"/>
                    </a:cubicBezTo>
                    <a:lnTo>
                      <a:pt x="1471" y="1437"/>
                    </a:lnTo>
                    <a:cubicBezTo>
                      <a:pt x="1170" y="1387"/>
                      <a:pt x="886" y="1320"/>
                      <a:pt x="635" y="1186"/>
                    </a:cubicBezTo>
                    <a:cubicBezTo>
                      <a:pt x="535" y="1136"/>
                      <a:pt x="384" y="1053"/>
                      <a:pt x="468" y="952"/>
                    </a:cubicBezTo>
                    <a:cubicBezTo>
                      <a:pt x="468" y="919"/>
                      <a:pt x="468" y="936"/>
                      <a:pt x="485" y="919"/>
                    </a:cubicBezTo>
                    <a:cubicBezTo>
                      <a:pt x="669" y="668"/>
                      <a:pt x="1303" y="451"/>
                      <a:pt x="1621" y="368"/>
                    </a:cubicBezTo>
                    <a:cubicBezTo>
                      <a:pt x="1821" y="318"/>
                      <a:pt x="2122" y="217"/>
                      <a:pt x="2306" y="150"/>
                    </a:cubicBezTo>
                    <a:cubicBezTo>
                      <a:pt x="2373" y="117"/>
                      <a:pt x="2389" y="117"/>
                      <a:pt x="2440" y="67"/>
                    </a:cubicBezTo>
                    <a:cubicBezTo>
                      <a:pt x="2406" y="17"/>
                      <a:pt x="2389" y="0"/>
                      <a:pt x="2273" y="0"/>
                    </a:cubicBezTo>
                    <a:cubicBezTo>
                      <a:pt x="1972" y="0"/>
                      <a:pt x="1571" y="117"/>
                      <a:pt x="1287" y="201"/>
                    </a:cubicBezTo>
                    <a:cubicBezTo>
                      <a:pt x="1153" y="234"/>
                      <a:pt x="1019" y="284"/>
                      <a:pt x="902" y="334"/>
                    </a:cubicBezTo>
                    <a:cubicBezTo>
                      <a:pt x="785" y="384"/>
                      <a:pt x="652" y="435"/>
                      <a:pt x="552" y="518"/>
                    </a:cubicBezTo>
                    <a:cubicBezTo>
                      <a:pt x="518" y="535"/>
                      <a:pt x="485" y="551"/>
                      <a:pt x="451" y="568"/>
                    </a:cubicBezTo>
                    <a:cubicBezTo>
                      <a:pt x="201" y="769"/>
                      <a:pt x="0" y="1003"/>
                      <a:pt x="284" y="1303"/>
                    </a:cubicBezTo>
                    <a:cubicBezTo>
                      <a:pt x="334" y="1354"/>
                      <a:pt x="401" y="1387"/>
                      <a:pt x="468" y="1437"/>
                    </a:cubicBezTo>
                    <a:cubicBezTo>
                      <a:pt x="518" y="1470"/>
                      <a:pt x="602" y="1504"/>
                      <a:pt x="669" y="1537"/>
                    </a:cubicBezTo>
                    <a:cubicBezTo>
                      <a:pt x="802" y="1587"/>
                      <a:pt x="969" y="1638"/>
                      <a:pt x="1136" y="1671"/>
                    </a:cubicBezTo>
                    <a:cubicBezTo>
                      <a:pt x="1337" y="1721"/>
                      <a:pt x="1420" y="1738"/>
                      <a:pt x="1638" y="1771"/>
                    </a:cubicBezTo>
                    <a:cubicBezTo>
                      <a:pt x="1721" y="1771"/>
                      <a:pt x="1838" y="1788"/>
                      <a:pt x="1905" y="1788"/>
                    </a:cubicBezTo>
                    <a:lnTo>
                      <a:pt x="2774" y="1838"/>
                    </a:lnTo>
                    <a:cubicBezTo>
                      <a:pt x="2841" y="1838"/>
                      <a:pt x="2924" y="1838"/>
                      <a:pt x="3024" y="1838"/>
                    </a:cubicBezTo>
                    <a:lnTo>
                      <a:pt x="3325" y="1838"/>
                    </a:lnTo>
                    <a:cubicBezTo>
                      <a:pt x="3342" y="1838"/>
                      <a:pt x="3359" y="1838"/>
                      <a:pt x="3359" y="1838"/>
                    </a:cubicBezTo>
                    <a:cubicBezTo>
                      <a:pt x="3526" y="1805"/>
                      <a:pt x="3776" y="1838"/>
                      <a:pt x="3960" y="1838"/>
                    </a:cubicBezTo>
                    <a:cubicBezTo>
                      <a:pt x="4010" y="1821"/>
                      <a:pt x="4027" y="1821"/>
                      <a:pt x="4094" y="1821"/>
                    </a:cubicBezTo>
                    <a:cubicBezTo>
                      <a:pt x="4144" y="1821"/>
                      <a:pt x="5598" y="1805"/>
                      <a:pt x="5598" y="167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0"/>
              <p:cNvSpPr/>
              <p:nvPr/>
            </p:nvSpPr>
            <p:spPr>
              <a:xfrm>
                <a:off x="9042670" y="5036892"/>
                <a:ext cx="157800" cy="25914"/>
              </a:xfrm>
              <a:custGeom>
                <a:avLst/>
                <a:gdLst/>
                <a:ahLst/>
                <a:cxnLst/>
                <a:rect l="l" t="t" r="r" b="b"/>
                <a:pathLst>
                  <a:path w="1839" h="302" extrusionOk="0">
                    <a:moveTo>
                      <a:pt x="1" y="134"/>
                    </a:moveTo>
                    <a:cubicBezTo>
                      <a:pt x="1" y="234"/>
                      <a:pt x="218" y="218"/>
                      <a:pt x="335" y="218"/>
                    </a:cubicBezTo>
                    <a:cubicBezTo>
                      <a:pt x="485" y="218"/>
                      <a:pt x="602" y="218"/>
                      <a:pt x="736" y="234"/>
                    </a:cubicBezTo>
                    <a:cubicBezTo>
                      <a:pt x="786" y="234"/>
                      <a:pt x="786" y="234"/>
                      <a:pt x="836" y="234"/>
                    </a:cubicBezTo>
                    <a:cubicBezTo>
                      <a:pt x="1087" y="251"/>
                      <a:pt x="1254" y="268"/>
                      <a:pt x="1521" y="268"/>
                    </a:cubicBezTo>
                    <a:cubicBezTo>
                      <a:pt x="1655" y="268"/>
                      <a:pt x="1839" y="301"/>
                      <a:pt x="1839" y="184"/>
                    </a:cubicBezTo>
                    <a:cubicBezTo>
                      <a:pt x="1839" y="117"/>
                      <a:pt x="1688" y="84"/>
                      <a:pt x="1605" y="84"/>
                    </a:cubicBezTo>
                    <a:cubicBezTo>
                      <a:pt x="1270" y="34"/>
                      <a:pt x="869" y="0"/>
                      <a:pt x="519" y="0"/>
                    </a:cubicBezTo>
                    <a:cubicBezTo>
                      <a:pt x="385" y="0"/>
                      <a:pt x="1" y="17"/>
                      <a:pt x="1" y="1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0"/>
              <p:cNvSpPr/>
              <p:nvPr/>
            </p:nvSpPr>
            <p:spPr>
              <a:xfrm>
                <a:off x="8747323" y="5075591"/>
                <a:ext cx="63154" cy="134889"/>
              </a:xfrm>
              <a:custGeom>
                <a:avLst/>
                <a:gdLst/>
                <a:ahLst/>
                <a:cxnLst/>
                <a:rect l="l" t="t" r="r" b="b"/>
                <a:pathLst>
                  <a:path w="736" h="1572" extrusionOk="0">
                    <a:moveTo>
                      <a:pt x="1" y="652"/>
                    </a:moveTo>
                    <a:cubicBezTo>
                      <a:pt x="1" y="1220"/>
                      <a:pt x="736" y="1571"/>
                      <a:pt x="736" y="1354"/>
                    </a:cubicBezTo>
                    <a:cubicBezTo>
                      <a:pt x="736" y="1304"/>
                      <a:pt x="652" y="1254"/>
                      <a:pt x="585" y="1204"/>
                    </a:cubicBezTo>
                    <a:cubicBezTo>
                      <a:pt x="535" y="1153"/>
                      <a:pt x="485" y="1120"/>
                      <a:pt x="435" y="1070"/>
                    </a:cubicBezTo>
                    <a:cubicBezTo>
                      <a:pt x="218" y="853"/>
                      <a:pt x="151" y="585"/>
                      <a:pt x="335" y="318"/>
                    </a:cubicBezTo>
                    <a:cubicBezTo>
                      <a:pt x="368" y="268"/>
                      <a:pt x="385" y="251"/>
                      <a:pt x="418" y="218"/>
                    </a:cubicBezTo>
                    <a:cubicBezTo>
                      <a:pt x="452" y="168"/>
                      <a:pt x="485" y="151"/>
                      <a:pt x="485" y="101"/>
                    </a:cubicBezTo>
                    <a:cubicBezTo>
                      <a:pt x="485" y="1"/>
                      <a:pt x="251" y="51"/>
                      <a:pt x="118" y="251"/>
                    </a:cubicBezTo>
                    <a:cubicBezTo>
                      <a:pt x="51" y="351"/>
                      <a:pt x="1" y="485"/>
                      <a:pt x="1" y="65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0"/>
              <p:cNvSpPr/>
              <p:nvPr/>
            </p:nvSpPr>
            <p:spPr>
              <a:xfrm>
                <a:off x="9250580" y="5056971"/>
                <a:ext cx="96104" cy="38785"/>
              </a:xfrm>
              <a:custGeom>
                <a:avLst/>
                <a:gdLst/>
                <a:ahLst/>
                <a:cxnLst/>
                <a:rect l="l" t="t" r="r" b="b"/>
                <a:pathLst>
                  <a:path w="1120" h="452" extrusionOk="0">
                    <a:moveTo>
                      <a:pt x="1020" y="451"/>
                    </a:moveTo>
                    <a:cubicBezTo>
                      <a:pt x="1070" y="451"/>
                      <a:pt x="1103" y="435"/>
                      <a:pt x="1120" y="418"/>
                    </a:cubicBezTo>
                    <a:cubicBezTo>
                      <a:pt x="1120" y="368"/>
                      <a:pt x="1103" y="335"/>
                      <a:pt x="1053" y="301"/>
                    </a:cubicBezTo>
                    <a:cubicBezTo>
                      <a:pt x="936" y="218"/>
                      <a:pt x="819" y="184"/>
                      <a:pt x="669" y="134"/>
                    </a:cubicBezTo>
                    <a:cubicBezTo>
                      <a:pt x="585" y="117"/>
                      <a:pt x="134" y="0"/>
                      <a:pt x="50" y="50"/>
                    </a:cubicBezTo>
                    <a:cubicBezTo>
                      <a:pt x="34" y="67"/>
                      <a:pt x="0" y="134"/>
                      <a:pt x="17" y="167"/>
                    </a:cubicBezTo>
                    <a:cubicBezTo>
                      <a:pt x="50" y="251"/>
                      <a:pt x="602" y="368"/>
                      <a:pt x="719" y="385"/>
                    </a:cubicBezTo>
                    <a:cubicBezTo>
                      <a:pt x="786" y="418"/>
                      <a:pt x="936" y="451"/>
                      <a:pt x="1020" y="4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0"/>
              <p:cNvSpPr/>
              <p:nvPr/>
            </p:nvSpPr>
            <p:spPr>
              <a:xfrm>
                <a:off x="9338017" y="5132910"/>
                <a:ext cx="34495" cy="73280"/>
              </a:xfrm>
              <a:custGeom>
                <a:avLst/>
                <a:gdLst/>
                <a:ahLst/>
                <a:cxnLst/>
                <a:rect l="l" t="t" r="r" b="b"/>
                <a:pathLst>
                  <a:path w="402" h="854" extrusionOk="0">
                    <a:moveTo>
                      <a:pt x="1" y="569"/>
                    </a:moveTo>
                    <a:cubicBezTo>
                      <a:pt x="1" y="853"/>
                      <a:pt x="402" y="586"/>
                      <a:pt x="385" y="235"/>
                    </a:cubicBezTo>
                    <a:cubicBezTo>
                      <a:pt x="368" y="1"/>
                      <a:pt x="201" y="18"/>
                      <a:pt x="168" y="168"/>
                    </a:cubicBezTo>
                    <a:cubicBezTo>
                      <a:pt x="151" y="268"/>
                      <a:pt x="151" y="335"/>
                      <a:pt x="67" y="452"/>
                    </a:cubicBezTo>
                    <a:cubicBezTo>
                      <a:pt x="67" y="469"/>
                      <a:pt x="51" y="485"/>
                      <a:pt x="34" y="502"/>
                    </a:cubicBezTo>
                    <a:cubicBezTo>
                      <a:pt x="17" y="536"/>
                      <a:pt x="1" y="536"/>
                      <a:pt x="1" y="569"/>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0"/>
              <p:cNvSpPr/>
              <p:nvPr/>
            </p:nvSpPr>
            <p:spPr>
              <a:xfrm>
                <a:off x="9213254" y="5044014"/>
                <a:ext cx="21623" cy="38871"/>
              </a:xfrm>
              <a:custGeom>
                <a:avLst/>
                <a:gdLst/>
                <a:ahLst/>
                <a:cxnLst/>
                <a:rect l="l" t="t" r="r" b="b"/>
                <a:pathLst>
                  <a:path w="252" h="453" extrusionOk="0">
                    <a:moveTo>
                      <a:pt x="1" y="218"/>
                    </a:moveTo>
                    <a:cubicBezTo>
                      <a:pt x="1" y="302"/>
                      <a:pt x="252" y="452"/>
                      <a:pt x="252" y="151"/>
                    </a:cubicBezTo>
                    <a:cubicBezTo>
                      <a:pt x="252" y="85"/>
                      <a:pt x="1" y="1"/>
                      <a:pt x="1" y="2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0"/>
              <p:cNvSpPr/>
              <p:nvPr/>
            </p:nvSpPr>
            <p:spPr>
              <a:xfrm>
                <a:off x="8743032" y="5181734"/>
                <a:ext cx="457440" cy="103312"/>
              </a:xfrm>
              <a:custGeom>
                <a:avLst/>
                <a:gdLst/>
                <a:ahLst/>
                <a:cxnLst/>
                <a:rect l="l" t="t" r="r" b="b"/>
                <a:pathLst>
                  <a:path w="5331" h="1204" extrusionOk="0">
                    <a:moveTo>
                      <a:pt x="134" y="0"/>
                    </a:moveTo>
                    <a:cubicBezTo>
                      <a:pt x="184" y="33"/>
                      <a:pt x="234" y="84"/>
                      <a:pt x="285" y="134"/>
                    </a:cubicBezTo>
                    <a:cubicBezTo>
                      <a:pt x="268" y="150"/>
                      <a:pt x="234" y="134"/>
                      <a:pt x="268" y="150"/>
                    </a:cubicBezTo>
                    <a:cubicBezTo>
                      <a:pt x="251" y="184"/>
                      <a:pt x="151" y="267"/>
                      <a:pt x="101" y="217"/>
                    </a:cubicBezTo>
                    <a:cubicBezTo>
                      <a:pt x="101" y="234"/>
                      <a:pt x="101" y="251"/>
                      <a:pt x="101" y="267"/>
                    </a:cubicBezTo>
                    <a:cubicBezTo>
                      <a:pt x="84" y="267"/>
                      <a:pt x="84" y="267"/>
                      <a:pt x="84" y="251"/>
                    </a:cubicBezTo>
                    <a:cubicBezTo>
                      <a:pt x="84" y="251"/>
                      <a:pt x="67" y="234"/>
                      <a:pt x="67" y="234"/>
                    </a:cubicBezTo>
                    <a:cubicBezTo>
                      <a:pt x="51" y="201"/>
                      <a:pt x="51" y="150"/>
                      <a:pt x="84" y="150"/>
                    </a:cubicBezTo>
                    <a:cubicBezTo>
                      <a:pt x="84" y="117"/>
                      <a:pt x="67" y="150"/>
                      <a:pt x="51" y="150"/>
                    </a:cubicBezTo>
                    <a:cubicBezTo>
                      <a:pt x="67" y="100"/>
                      <a:pt x="84" y="84"/>
                      <a:pt x="134" y="84"/>
                    </a:cubicBezTo>
                    <a:cubicBezTo>
                      <a:pt x="151" y="67"/>
                      <a:pt x="168" y="0"/>
                      <a:pt x="134" y="0"/>
                    </a:cubicBezTo>
                    <a:cubicBezTo>
                      <a:pt x="134" y="0"/>
                      <a:pt x="134" y="0"/>
                      <a:pt x="134" y="0"/>
                    </a:cubicBezTo>
                    <a:close/>
                    <a:moveTo>
                      <a:pt x="502" y="301"/>
                    </a:moveTo>
                    <a:cubicBezTo>
                      <a:pt x="502" y="317"/>
                      <a:pt x="502" y="368"/>
                      <a:pt x="518" y="418"/>
                    </a:cubicBezTo>
                    <a:cubicBezTo>
                      <a:pt x="485" y="401"/>
                      <a:pt x="485" y="451"/>
                      <a:pt x="468" y="451"/>
                    </a:cubicBezTo>
                    <a:cubicBezTo>
                      <a:pt x="468" y="418"/>
                      <a:pt x="368" y="401"/>
                      <a:pt x="335" y="434"/>
                    </a:cubicBezTo>
                    <a:cubicBezTo>
                      <a:pt x="318" y="368"/>
                      <a:pt x="285" y="434"/>
                      <a:pt x="251" y="384"/>
                    </a:cubicBezTo>
                    <a:cubicBezTo>
                      <a:pt x="268" y="368"/>
                      <a:pt x="285" y="368"/>
                      <a:pt x="285" y="351"/>
                    </a:cubicBezTo>
                    <a:cubicBezTo>
                      <a:pt x="268" y="351"/>
                      <a:pt x="268" y="351"/>
                      <a:pt x="268" y="317"/>
                    </a:cubicBezTo>
                    <a:cubicBezTo>
                      <a:pt x="285" y="317"/>
                      <a:pt x="285" y="334"/>
                      <a:pt x="285" y="351"/>
                    </a:cubicBezTo>
                    <a:cubicBezTo>
                      <a:pt x="301" y="284"/>
                      <a:pt x="234" y="317"/>
                      <a:pt x="285" y="284"/>
                    </a:cubicBezTo>
                    <a:cubicBezTo>
                      <a:pt x="251" y="267"/>
                      <a:pt x="218" y="267"/>
                      <a:pt x="201" y="301"/>
                    </a:cubicBezTo>
                    <a:cubicBezTo>
                      <a:pt x="218" y="317"/>
                      <a:pt x="234" y="267"/>
                      <a:pt x="234" y="301"/>
                    </a:cubicBezTo>
                    <a:cubicBezTo>
                      <a:pt x="218" y="317"/>
                      <a:pt x="201" y="351"/>
                      <a:pt x="151" y="334"/>
                    </a:cubicBezTo>
                    <a:cubicBezTo>
                      <a:pt x="151" y="334"/>
                      <a:pt x="151" y="351"/>
                      <a:pt x="151" y="351"/>
                    </a:cubicBezTo>
                    <a:cubicBezTo>
                      <a:pt x="201" y="401"/>
                      <a:pt x="268" y="468"/>
                      <a:pt x="335" y="518"/>
                    </a:cubicBezTo>
                    <a:cubicBezTo>
                      <a:pt x="335" y="501"/>
                      <a:pt x="318" y="468"/>
                      <a:pt x="318" y="451"/>
                    </a:cubicBezTo>
                    <a:cubicBezTo>
                      <a:pt x="368" y="451"/>
                      <a:pt x="401" y="535"/>
                      <a:pt x="435" y="451"/>
                    </a:cubicBezTo>
                    <a:cubicBezTo>
                      <a:pt x="418" y="551"/>
                      <a:pt x="518" y="535"/>
                      <a:pt x="502" y="652"/>
                    </a:cubicBezTo>
                    <a:lnTo>
                      <a:pt x="502" y="652"/>
                    </a:lnTo>
                    <a:cubicBezTo>
                      <a:pt x="535" y="668"/>
                      <a:pt x="569" y="685"/>
                      <a:pt x="602" y="702"/>
                    </a:cubicBezTo>
                    <a:cubicBezTo>
                      <a:pt x="602" y="702"/>
                      <a:pt x="602" y="702"/>
                      <a:pt x="602" y="685"/>
                    </a:cubicBezTo>
                    <a:cubicBezTo>
                      <a:pt x="602" y="668"/>
                      <a:pt x="619" y="718"/>
                      <a:pt x="635" y="685"/>
                    </a:cubicBezTo>
                    <a:cubicBezTo>
                      <a:pt x="635" y="668"/>
                      <a:pt x="619" y="668"/>
                      <a:pt x="619" y="652"/>
                    </a:cubicBezTo>
                    <a:cubicBezTo>
                      <a:pt x="652" y="652"/>
                      <a:pt x="652" y="585"/>
                      <a:pt x="619" y="551"/>
                    </a:cubicBezTo>
                    <a:cubicBezTo>
                      <a:pt x="652" y="551"/>
                      <a:pt x="669" y="518"/>
                      <a:pt x="686" y="501"/>
                    </a:cubicBezTo>
                    <a:cubicBezTo>
                      <a:pt x="652" y="501"/>
                      <a:pt x="669" y="551"/>
                      <a:pt x="619" y="518"/>
                    </a:cubicBezTo>
                    <a:lnTo>
                      <a:pt x="619" y="568"/>
                    </a:lnTo>
                    <a:cubicBezTo>
                      <a:pt x="585" y="551"/>
                      <a:pt x="502" y="551"/>
                      <a:pt x="518" y="518"/>
                    </a:cubicBezTo>
                    <a:cubicBezTo>
                      <a:pt x="535" y="535"/>
                      <a:pt x="552" y="485"/>
                      <a:pt x="552" y="468"/>
                    </a:cubicBezTo>
                    <a:cubicBezTo>
                      <a:pt x="602" y="451"/>
                      <a:pt x="602" y="485"/>
                      <a:pt x="652" y="485"/>
                    </a:cubicBezTo>
                    <a:cubicBezTo>
                      <a:pt x="669" y="451"/>
                      <a:pt x="669" y="451"/>
                      <a:pt x="702" y="468"/>
                    </a:cubicBezTo>
                    <a:cubicBezTo>
                      <a:pt x="719" y="434"/>
                      <a:pt x="702" y="418"/>
                      <a:pt x="702" y="368"/>
                    </a:cubicBezTo>
                    <a:cubicBezTo>
                      <a:pt x="669" y="368"/>
                      <a:pt x="635" y="351"/>
                      <a:pt x="602" y="351"/>
                    </a:cubicBezTo>
                    <a:cubicBezTo>
                      <a:pt x="602" y="351"/>
                      <a:pt x="585" y="368"/>
                      <a:pt x="585" y="384"/>
                    </a:cubicBezTo>
                    <a:cubicBezTo>
                      <a:pt x="585" y="384"/>
                      <a:pt x="602" y="384"/>
                      <a:pt x="602" y="384"/>
                    </a:cubicBezTo>
                    <a:cubicBezTo>
                      <a:pt x="585" y="384"/>
                      <a:pt x="552" y="368"/>
                      <a:pt x="518" y="384"/>
                    </a:cubicBezTo>
                    <a:cubicBezTo>
                      <a:pt x="518" y="351"/>
                      <a:pt x="535" y="334"/>
                      <a:pt x="535" y="317"/>
                    </a:cubicBezTo>
                    <a:cubicBezTo>
                      <a:pt x="535" y="317"/>
                      <a:pt x="518" y="301"/>
                      <a:pt x="502" y="301"/>
                    </a:cubicBezTo>
                    <a:close/>
                    <a:moveTo>
                      <a:pt x="869" y="384"/>
                    </a:moveTo>
                    <a:cubicBezTo>
                      <a:pt x="919" y="384"/>
                      <a:pt x="953" y="384"/>
                      <a:pt x="986" y="384"/>
                    </a:cubicBezTo>
                    <a:cubicBezTo>
                      <a:pt x="970" y="384"/>
                      <a:pt x="970" y="401"/>
                      <a:pt x="970" y="418"/>
                    </a:cubicBezTo>
                    <a:cubicBezTo>
                      <a:pt x="919" y="384"/>
                      <a:pt x="936" y="401"/>
                      <a:pt x="903" y="434"/>
                    </a:cubicBezTo>
                    <a:cubicBezTo>
                      <a:pt x="886" y="434"/>
                      <a:pt x="886" y="418"/>
                      <a:pt x="869" y="418"/>
                    </a:cubicBezTo>
                    <a:cubicBezTo>
                      <a:pt x="869" y="418"/>
                      <a:pt x="886" y="418"/>
                      <a:pt x="886" y="384"/>
                    </a:cubicBezTo>
                    <a:cubicBezTo>
                      <a:pt x="886" y="384"/>
                      <a:pt x="869" y="384"/>
                      <a:pt x="869" y="384"/>
                    </a:cubicBezTo>
                    <a:close/>
                    <a:moveTo>
                      <a:pt x="936" y="150"/>
                    </a:moveTo>
                    <a:cubicBezTo>
                      <a:pt x="936" y="150"/>
                      <a:pt x="936" y="134"/>
                      <a:pt x="936" y="134"/>
                    </a:cubicBezTo>
                    <a:cubicBezTo>
                      <a:pt x="953" y="117"/>
                      <a:pt x="970" y="100"/>
                      <a:pt x="1020" y="117"/>
                    </a:cubicBezTo>
                    <a:cubicBezTo>
                      <a:pt x="1020" y="117"/>
                      <a:pt x="1020" y="117"/>
                      <a:pt x="1020" y="117"/>
                    </a:cubicBezTo>
                    <a:cubicBezTo>
                      <a:pt x="1036" y="117"/>
                      <a:pt x="1036" y="117"/>
                      <a:pt x="1036" y="117"/>
                    </a:cubicBezTo>
                    <a:cubicBezTo>
                      <a:pt x="1070" y="117"/>
                      <a:pt x="1087" y="117"/>
                      <a:pt x="1137" y="134"/>
                    </a:cubicBezTo>
                    <a:cubicBezTo>
                      <a:pt x="1137" y="150"/>
                      <a:pt x="1153" y="167"/>
                      <a:pt x="1137" y="217"/>
                    </a:cubicBezTo>
                    <a:cubicBezTo>
                      <a:pt x="1120" y="201"/>
                      <a:pt x="1120" y="201"/>
                      <a:pt x="1087" y="184"/>
                    </a:cubicBezTo>
                    <a:cubicBezTo>
                      <a:pt x="1103" y="217"/>
                      <a:pt x="1087" y="234"/>
                      <a:pt x="1070" y="251"/>
                    </a:cubicBezTo>
                    <a:cubicBezTo>
                      <a:pt x="1036" y="234"/>
                      <a:pt x="1070" y="217"/>
                      <a:pt x="1070" y="184"/>
                    </a:cubicBezTo>
                    <a:cubicBezTo>
                      <a:pt x="1036" y="234"/>
                      <a:pt x="986" y="184"/>
                      <a:pt x="970" y="201"/>
                    </a:cubicBezTo>
                    <a:cubicBezTo>
                      <a:pt x="970" y="184"/>
                      <a:pt x="970" y="150"/>
                      <a:pt x="953" y="150"/>
                    </a:cubicBezTo>
                    <a:cubicBezTo>
                      <a:pt x="936" y="150"/>
                      <a:pt x="936" y="150"/>
                      <a:pt x="936" y="150"/>
                    </a:cubicBezTo>
                    <a:close/>
                    <a:moveTo>
                      <a:pt x="1237" y="150"/>
                    </a:moveTo>
                    <a:cubicBezTo>
                      <a:pt x="1287" y="167"/>
                      <a:pt x="1320" y="167"/>
                      <a:pt x="1371" y="184"/>
                    </a:cubicBezTo>
                    <a:cubicBezTo>
                      <a:pt x="1337" y="201"/>
                      <a:pt x="1320" y="217"/>
                      <a:pt x="1337" y="284"/>
                    </a:cubicBezTo>
                    <a:cubicBezTo>
                      <a:pt x="1320" y="284"/>
                      <a:pt x="1304" y="301"/>
                      <a:pt x="1287" y="317"/>
                    </a:cubicBezTo>
                    <a:cubicBezTo>
                      <a:pt x="1254" y="284"/>
                      <a:pt x="1287" y="234"/>
                      <a:pt x="1304" y="251"/>
                    </a:cubicBezTo>
                    <a:cubicBezTo>
                      <a:pt x="1287" y="234"/>
                      <a:pt x="1287" y="201"/>
                      <a:pt x="1254" y="201"/>
                    </a:cubicBezTo>
                    <a:cubicBezTo>
                      <a:pt x="1254" y="234"/>
                      <a:pt x="1237" y="234"/>
                      <a:pt x="1237" y="251"/>
                    </a:cubicBezTo>
                    <a:cubicBezTo>
                      <a:pt x="1237" y="217"/>
                      <a:pt x="1237" y="184"/>
                      <a:pt x="1204" y="184"/>
                    </a:cubicBezTo>
                    <a:cubicBezTo>
                      <a:pt x="1204" y="201"/>
                      <a:pt x="1204" y="201"/>
                      <a:pt x="1204" y="184"/>
                    </a:cubicBezTo>
                    <a:cubicBezTo>
                      <a:pt x="1220" y="184"/>
                      <a:pt x="1220" y="167"/>
                      <a:pt x="1237" y="150"/>
                    </a:cubicBezTo>
                    <a:close/>
                    <a:moveTo>
                      <a:pt x="1605" y="251"/>
                    </a:moveTo>
                    <a:cubicBezTo>
                      <a:pt x="1621" y="251"/>
                      <a:pt x="1655" y="267"/>
                      <a:pt x="1671" y="267"/>
                    </a:cubicBezTo>
                    <a:cubicBezTo>
                      <a:pt x="1671" y="301"/>
                      <a:pt x="1671" y="301"/>
                      <a:pt x="1638" y="317"/>
                    </a:cubicBezTo>
                    <a:cubicBezTo>
                      <a:pt x="1638" y="284"/>
                      <a:pt x="1621" y="267"/>
                      <a:pt x="1605" y="251"/>
                    </a:cubicBezTo>
                    <a:close/>
                    <a:moveTo>
                      <a:pt x="1989" y="334"/>
                    </a:moveTo>
                    <a:lnTo>
                      <a:pt x="2022" y="351"/>
                    </a:lnTo>
                    <a:cubicBezTo>
                      <a:pt x="2006" y="351"/>
                      <a:pt x="1989" y="351"/>
                      <a:pt x="1989" y="334"/>
                    </a:cubicBezTo>
                    <a:close/>
                    <a:moveTo>
                      <a:pt x="2206" y="384"/>
                    </a:moveTo>
                    <a:cubicBezTo>
                      <a:pt x="2256" y="384"/>
                      <a:pt x="2306" y="401"/>
                      <a:pt x="2356" y="401"/>
                    </a:cubicBezTo>
                    <a:cubicBezTo>
                      <a:pt x="2356" y="401"/>
                      <a:pt x="2356" y="418"/>
                      <a:pt x="2356" y="418"/>
                    </a:cubicBezTo>
                    <a:cubicBezTo>
                      <a:pt x="2340" y="418"/>
                      <a:pt x="2323" y="418"/>
                      <a:pt x="2323" y="418"/>
                    </a:cubicBezTo>
                    <a:cubicBezTo>
                      <a:pt x="2356" y="451"/>
                      <a:pt x="2373" y="535"/>
                      <a:pt x="2340" y="568"/>
                    </a:cubicBezTo>
                    <a:cubicBezTo>
                      <a:pt x="2340" y="535"/>
                      <a:pt x="2290" y="535"/>
                      <a:pt x="2273" y="551"/>
                    </a:cubicBezTo>
                    <a:cubicBezTo>
                      <a:pt x="2256" y="501"/>
                      <a:pt x="2256" y="451"/>
                      <a:pt x="2206" y="418"/>
                    </a:cubicBezTo>
                    <a:cubicBezTo>
                      <a:pt x="2206" y="401"/>
                      <a:pt x="2206" y="401"/>
                      <a:pt x="2206" y="384"/>
                    </a:cubicBezTo>
                    <a:close/>
                    <a:moveTo>
                      <a:pt x="2874" y="451"/>
                    </a:moveTo>
                    <a:cubicBezTo>
                      <a:pt x="2891" y="451"/>
                      <a:pt x="2924" y="451"/>
                      <a:pt x="2958" y="468"/>
                    </a:cubicBezTo>
                    <a:cubicBezTo>
                      <a:pt x="2924" y="485"/>
                      <a:pt x="2891" y="485"/>
                      <a:pt x="2874" y="451"/>
                    </a:cubicBezTo>
                    <a:close/>
                    <a:moveTo>
                      <a:pt x="4011" y="501"/>
                    </a:moveTo>
                    <a:lnTo>
                      <a:pt x="4077" y="501"/>
                    </a:lnTo>
                    <a:cubicBezTo>
                      <a:pt x="4094" y="501"/>
                      <a:pt x="4094" y="501"/>
                      <a:pt x="4111" y="518"/>
                    </a:cubicBezTo>
                    <a:cubicBezTo>
                      <a:pt x="4094" y="568"/>
                      <a:pt x="4061" y="635"/>
                      <a:pt x="4027" y="618"/>
                    </a:cubicBezTo>
                    <a:cubicBezTo>
                      <a:pt x="4044" y="618"/>
                      <a:pt x="4027" y="602"/>
                      <a:pt x="4061" y="585"/>
                    </a:cubicBezTo>
                    <a:cubicBezTo>
                      <a:pt x="4027" y="551"/>
                      <a:pt x="4011" y="551"/>
                      <a:pt x="4011" y="501"/>
                    </a:cubicBezTo>
                    <a:close/>
                    <a:moveTo>
                      <a:pt x="5080" y="869"/>
                    </a:moveTo>
                    <a:cubicBezTo>
                      <a:pt x="5063" y="869"/>
                      <a:pt x="5030" y="886"/>
                      <a:pt x="4996" y="902"/>
                    </a:cubicBezTo>
                    <a:cubicBezTo>
                      <a:pt x="4980" y="869"/>
                      <a:pt x="4963" y="819"/>
                      <a:pt x="4946" y="785"/>
                    </a:cubicBezTo>
                    <a:cubicBezTo>
                      <a:pt x="5013" y="769"/>
                      <a:pt x="5013" y="819"/>
                      <a:pt x="5063" y="819"/>
                    </a:cubicBezTo>
                    <a:cubicBezTo>
                      <a:pt x="5063" y="835"/>
                      <a:pt x="5080" y="852"/>
                      <a:pt x="5080" y="869"/>
                    </a:cubicBezTo>
                    <a:close/>
                    <a:moveTo>
                      <a:pt x="4662" y="1003"/>
                    </a:moveTo>
                    <a:cubicBezTo>
                      <a:pt x="4645" y="1003"/>
                      <a:pt x="4629" y="1019"/>
                      <a:pt x="4612" y="1019"/>
                    </a:cubicBezTo>
                    <a:cubicBezTo>
                      <a:pt x="4612" y="986"/>
                      <a:pt x="4612" y="969"/>
                      <a:pt x="4612" y="952"/>
                    </a:cubicBezTo>
                    <a:cubicBezTo>
                      <a:pt x="4629" y="952"/>
                      <a:pt x="4629" y="952"/>
                      <a:pt x="4645" y="952"/>
                    </a:cubicBezTo>
                    <a:cubicBezTo>
                      <a:pt x="4645" y="969"/>
                      <a:pt x="4662" y="986"/>
                      <a:pt x="4662" y="1003"/>
                    </a:cubicBezTo>
                    <a:close/>
                    <a:moveTo>
                      <a:pt x="4077" y="1119"/>
                    </a:moveTo>
                    <a:cubicBezTo>
                      <a:pt x="4061" y="1136"/>
                      <a:pt x="4061" y="1136"/>
                      <a:pt x="4044" y="1136"/>
                    </a:cubicBezTo>
                    <a:cubicBezTo>
                      <a:pt x="4044" y="1136"/>
                      <a:pt x="4044" y="1136"/>
                      <a:pt x="4044" y="1119"/>
                    </a:cubicBezTo>
                    <a:cubicBezTo>
                      <a:pt x="4061" y="1103"/>
                      <a:pt x="4061" y="1119"/>
                      <a:pt x="4077" y="1119"/>
                    </a:cubicBezTo>
                    <a:lnTo>
                      <a:pt x="4077" y="1119"/>
                    </a:lnTo>
                    <a:close/>
                    <a:moveTo>
                      <a:pt x="3977" y="1153"/>
                    </a:moveTo>
                    <a:cubicBezTo>
                      <a:pt x="3960" y="1136"/>
                      <a:pt x="3977" y="1119"/>
                      <a:pt x="3977" y="1103"/>
                    </a:cubicBezTo>
                    <a:cubicBezTo>
                      <a:pt x="3960" y="1086"/>
                      <a:pt x="3994" y="1036"/>
                      <a:pt x="3944" y="1053"/>
                    </a:cubicBezTo>
                    <a:cubicBezTo>
                      <a:pt x="4044" y="952"/>
                      <a:pt x="4061" y="802"/>
                      <a:pt x="4178" y="769"/>
                    </a:cubicBezTo>
                    <a:cubicBezTo>
                      <a:pt x="4161" y="718"/>
                      <a:pt x="4111" y="702"/>
                      <a:pt x="4077" y="685"/>
                    </a:cubicBezTo>
                    <a:cubicBezTo>
                      <a:pt x="4061" y="718"/>
                      <a:pt x="4077" y="702"/>
                      <a:pt x="4044" y="685"/>
                    </a:cubicBezTo>
                    <a:cubicBezTo>
                      <a:pt x="4044" y="702"/>
                      <a:pt x="4027" y="702"/>
                      <a:pt x="4027" y="702"/>
                    </a:cubicBezTo>
                    <a:cubicBezTo>
                      <a:pt x="4027" y="718"/>
                      <a:pt x="4044" y="752"/>
                      <a:pt x="4061" y="785"/>
                    </a:cubicBezTo>
                    <a:cubicBezTo>
                      <a:pt x="4027" y="785"/>
                      <a:pt x="4027" y="769"/>
                      <a:pt x="3994" y="769"/>
                    </a:cubicBezTo>
                    <a:cubicBezTo>
                      <a:pt x="4011" y="835"/>
                      <a:pt x="3977" y="852"/>
                      <a:pt x="3927" y="852"/>
                    </a:cubicBezTo>
                    <a:cubicBezTo>
                      <a:pt x="3944" y="869"/>
                      <a:pt x="3910" y="902"/>
                      <a:pt x="3894" y="919"/>
                    </a:cubicBezTo>
                    <a:cubicBezTo>
                      <a:pt x="3944" y="1019"/>
                      <a:pt x="3843" y="1086"/>
                      <a:pt x="3827" y="1170"/>
                    </a:cubicBezTo>
                    <a:cubicBezTo>
                      <a:pt x="3860" y="1153"/>
                      <a:pt x="3894" y="1153"/>
                      <a:pt x="3944" y="1153"/>
                    </a:cubicBezTo>
                    <a:cubicBezTo>
                      <a:pt x="3944" y="1153"/>
                      <a:pt x="3944" y="1153"/>
                      <a:pt x="3960" y="1153"/>
                    </a:cubicBezTo>
                    <a:close/>
                    <a:moveTo>
                      <a:pt x="3075" y="1203"/>
                    </a:moveTo>
                    <a:lnTo>
                      <a:pt x="2975" y="1203"/>
                    </a:lnTo>
                    <a:cubicBezTo>
                      <a:pt x="2958" y="1186"/>
                      <a:pt x="2958" y="1170"/>
                      <a:pt x="2975" y="1119"/>
                    </a:cubicBezTo>
                    <a:cubicBezTo>
                      <a:pt x="2991" y="1136"/>
                      <a:pt x="2991" y="1103"/>
                      <a:pt x="3025" y="1119"/>
                    </a:cubicBezTo>
                    <a:cubicBezTo>
                      <a:pt x="3041" y="1153"/>
                      <a:pt x="3058" y="1186"/>
                      <a:pt x="3075" y="1203"/>
                    </a:cubicBezTo>
                    <a:close/>
                    <a:moveTo>
                      <a:pt x="2507" y="1186"/>
                    </a:moveTo>
                    <a:lnTo>
                      <a:pt x="2490" y="1186"/>
                    </a:lnTo>
                    <a:cubicBezTo>
                      <a:pt x="2490" y="1186"/>
                      <a:pt x="2490" y="1186"/>
                      <a:pt x="2507" y="1186"/>
                    </a:cubicBezTo>
                    <a:close/>
                    <a:moveTo>
                      <a:pt x="2156" y="1170"/>
                    </a:moveTo>
                    <a:cubicBezTo>
                      <a:pt x="2106" y="1153"/>
                      <a:pt x="2039" y="1153"/>
                      <a:pt x="1989" y="1136"/>
                    </a:cubicBezTo>
                    <a:cubicBezTo>
                      <a:pt x="1989" y="1136"/>
                      <a:pt x="1989" y="1119"/>
                      <a:pt x="1989" y="1119"/>
                    </a:cubicBezTo>
                    <a:cubicBezTo>
                      <a:pt x="2006" y="1103"/>
                      <a:pt x="2022" y="1086"/>
                      <a:pt x="2039" y="1069"/>
                    </a:cubicBezTo>
                    <a:cubicBezTo>
                      <a:pt x="2056" y="1103"/>
                      <a:pt x="2106" y="1136"/>
                      <a:pt x="2139" y="1119"/>
                    </a:cubicBezTo>
                    <a:cubicBezTo>
                      <a:pt x="2139" y="1136"/>
                      <a:pt x="2156" y="1153"/>
                      <a:pt x="2156" y="1170"/>
                    </a:cubicBezTo>
                    <a:close/>
                    <a:moveTo>
                      <a:pt x="134" y="317"/>
                    </a:moveTo>
                    <a:cubicBezTo>
                      <a:pt x="117" y="317"/>
                      <a:pt x="117" y="301"/>
                      <a:pt x="117" y="301"/>
                    </a:cubicBezTo>
                    <a:cubicBezTo>
                      <a:pt x="117" y="301"/>
                      <a:pt x="117" y="301"/>
                      <a:pt x="134" y="284"/>
                    </a:cubicBezTo>
                    <a:cubicBezTo>
                      <a:pt x="134" y="301"/>
                      <a:pt x="134" y="317"/>
                      <a:pt x="134" y="317"/>
                    </a:cubicBezTo>
                    <a:close/>
                    <a:moveTo>
                      <a:pt x="17" y="100"/>
                    </a:moveTo>
                    <a:cubicBezTo>
                      <a:pt x="17" y="100"/>
                      <a:pt x="17" y="84"/>
                      <a:pt x="0" y="84"/>
                    </a:cubicBezTo>
                    <a:cubicBezTo>
                      <a:pt x="17" y="84"/>
                      <a:pt x="17" y="100"/>
                      <a:pt x="17" y="100"/>
                    </a:cubicBezTo>
                    <a:cubicBezTo>
                      <a:pt x="17" y="100"/>
                      <a:pt x="17" y="100"/>
                      <a:pt x="17" y="100"/>
                    </a:cubicBezTo>
                    <a:close/>
                    <a:moveTo>
                      <a:pt x="0" y="50"/>
                    </a:moveTo>
                    <a:cubicBezTo>
                      <a:pt x="0" y="33"/>
                      <a:pt x="0" y="17"/>
                      <a:pt x="0" y="0"/>
                    </a:cubicBezTo>
                    <a:cubicBezTo>
                      <a:pt x="0" y="17"/>
                      <a:pt x="17" y="33"/>
                      <a:pt x="17" y="33"/>
                    </a:cubicBezTo>
                    <a:cubicBezTo>
                      <a:pt x="17" y="33"/>
                      <a:pt x="0" y="50"/>
                      <a:pt x="17" y="50"/>
                    </a:cubicBezTo>
                    <a:cubicBezTo>
                      <a:pt x="0" y="50"/>
                      <a:pt x="0" y="50"/>
                      <a:pt x="0" y="50"/>
                    </a:cubicBezTo>
                    <a:close/>
                    <a:moveTo>
                      <a:pt x="1020" y="618"/>
                    </a:moveTo>
                    <a:cubicBezTo>
                      <a:pt x="1053" y="585"/>
                      <a:pt x="1020" y="602"/>
                      <a:pt x="1036" y="568"/>
                    </a:cubicBezTo>
                    <a:cubicBezTo>
                      <a:pt x="1020" y="551"/>
                      <a:pt x="1003" y="518"/>
                      <a:pt x="1003" y="551"/>
                    </a:cubicBezTo>
                    <a:cubicBezTo>
                      <a:pt x="1003" y="551"/>
                      <a:pt x="986" y="551"/>
                      <a:pt x="986" y="551"/>
                    </a:cubicBezTo>
                    <a:cubicBezTo>
                      <a:pt x="986" y="551"/>
                      <a:pt x="970" y="551"/>
                      <a:pt x="970" y="551"/>
                    </a:cubicBezTo>
                    <a:cubicBezTo>
                      <a:pt x="1020" y="535"/>
                      <a:pt x="936" y="501"/>
                      <a:pt x="970" y="485"/>
                    </a:cubicBezTo>
                    <a:cubicBezTo>
                      <a:pt x="970" y="535"/>
                      <a:pt x="986" y="485"/>
                      <a:pt x="1020" y="485"/>
                    </a:cubicBezTo>
                    <a:cubicBezTo>
                      <a:pt x="1036" y="551"/>
                      <a:pt x="1053" y="501"/>
                      <a:pt x="1087" y="551"/>
                    </a:cubicBezTo>
                    <a:cubicBezTo>
                      <a:pt x="1070" y="585"/>
                      <a:pt x="1103" y="568"/>
                      <a:pt x="1087" y="618"/>
                    </a:cubicBezTo>
                    <a:cubicBezTo>
                      <a:pt x="1053" y="635"/>
                      <a:pt x="1053" y="602"/>
                      <a:pt x="1020" y="618"/>
                    </a:cubicBezTo>
                    <a:close/>
                    <a:moveTo>
                      <a:pt x="2173" y="769"/>
                    </a:moveTo>
                    <a:cubicBezTo>
                      <a:pt x="2173" y="752"/>
                      <a:pt x="2206" y="752"/>
                      <a:pt x="2223" y="752"/>
                    </a:cubicBezTo>
                    <a:cubicBezTo>
                      <a:pt x="2239" y="785"/>
                      <a:pt x="2189" y="769"/>
                      <a:pt x="2189" y="785"/>
                    </a:cubicBezTo>
                    <a:cubicBezTo>
                      <a:pt x="2239" y="802"/>
                      <a:pt x="2223" y="769"/>
                      <a:pt x="2239" y="769"/>
                    </a:cubicBezTo>
                    <a:cubicBezTo>
                      <a:pt x="2256" y="819"/>
                      <a:pt x="2189" y="802"/>
                      <a:pt x="2223" y="835"/>
                    </a:cubicBezTo>
                    <a:cubicBezTo>
                      <a:pt x="2239" y="835"/>
                      <a:pt x="2239" y="802"/>
                      <a:pt x="2256" y="802"/>
                    </a:cubicBezTo>
                    <a:cubicBezTo>
                      <a:pt x="2273" y="819"/>
                      <a:pt x="2256" y="869"/>
                      <a:pt x="2273" y="886"/>
                    </a:cubicBezTo>
                    <a:cubicBezTo>
                      <a:pt x="2273" y="869"/>
                      <a:pt x="2290" y="852"/>
                      <a:pt x="2306" y="852"/>
                    </a:cubicBezTo>
                    <a:cubicBezTo>
                      <a:pt x="2306" y="869"/>
                      <a:pt x="2323" y="869"/>
                      <a:pt x="2323" y="886"/>
                    </a:cubicBezTo>
                    <a:cubicBezTo>
                      <a:pt x="2306" y="886"/>
                      <a:pt x="2273" y="886"/>
                      <a:pt x="2273" y="886"/>
                    </a:cubicBezTo>
                    <a:cubicBezTo>
                      <a:pt x="2239" y="835"/>
                      <a:pt x="2122" y="835"/>
                      <a:pt x="2139" y="869"/>
                    </a:cubicBezTo>
                    <a:cubicBezTo>
                      <a:pt x="2089" y="835"/>
                      <a:pt x="2072" y="902"/>
                      <a:pt x="2072" y="886"/>
                    </a:cubicBezTo>
                    <a:cubicBezTo>
                      <a:pt x="2056" y="869"/>
                      <a:pt x="2072" y="802"/>
                      <a:pt x="2039" y="785"/>
                    </a:cubicBezTo>
                    <a:cubicBezTo>
                      <a:pt x="2122" y="785"/>
                      <a:pt x="2089" y="685"/>
                      <a:pt x="2173" y="718"/>
                    </a:cubicBezTo>
                    <a:cubicBezTo>
                      <a:pt x="2173" y="752"/>
                      <a:pt x="2156" y="752"/>
                      <a:pt x="2173" y="769"/>
                    </a:cubicBezTo>
                    <a:close/>
                    <a:moveTo>
                      <a:pt x="2507" y="952"/>
                    </a:moveTo>
                    <a:cubicBezTo>
                      <a:pt x="2507" y="986"/>
                      <a:pt x="2507" y="1053"/>
                      <a:pt x="2473" y="1053"/>
                    </a:cubicBezTo>
                    <a:cubicBezTo>
                      <a:pt x="2457" y="1053"/>
                      <a:pt x="2507" y="1019"/>
                      <a:pt x="2490" y="969"/>
                    </a:cubicBezTo>
                    <a:cubicBezTo>
                      <a:pt x="2457" y="1003"/>
                      <a:pt x="2473" y="902"/>
                      <a:pt x="2423" y="902"/>
                    </a:cubicBezTo>
                    <a:cubicBezTo>
                      <a:pt x="2473" y="869"/>
                      <a:pt x="2457" y="819"/>
                      <a:pt x="2507" y="769"/>
                    </a:cubicBezTo>
                    <a:cubicBezTo>
                      <a:pt x="2507" y="785"/>
                      <a:pt x="2473" y="835"/>
                      <a:pt x="2507" y="835"/>
                    </a:cubicBezTo>
                    <a:cubicBezTo>
                      <a:pt x="2507" y="869"/>
                      <a:pt x="2490" y="869"/>
                      <a:pt x="2473" y="902"/>
                    </a:cubicBezTo>
                    <a:cubicBezTo>
                      <a:pt x="2507" y="919"/>
                      <a:pt x="2523" y="936"/>
                      <a:pt x="2540" y="969"/>
                    </a:cubicBezTo>
                    <a:cubicBezTo>
                      <a:pt x="2507" y="986"/>
                      <a:pt x="2523" y="952"/>
                      <a:pt x="2507" y="952"/>
                    </a:cubicBezTo>
                    <a:close/>
                    <a:moveTo>
                      <a:pt x="2757" y="618"/>
                    </a:moveTo>
                    <a:cubicBezTo>
                      <a:pt x="2724" y="618"/>
                      <a:pt x="2741" y="652"/>
                      <a:pt x="2741" y="685"/>
                    </a:cubicBezTo>
                    <a:cubicBezTo>
                      <a:pt x="2724" y="685"/>
                      <a:pt x="2691" y="685"/>
                      <a:pt x="2691" y="702"/>
                    </a:cubicBezTo>
                    <a:cubicBezTo>
                      <a:pt x="2691" y="718"/>
                      <a:pt x="2724" y="718"/>
                      <a:pt x="2741" y="718"/>
                    </a:cubicBezTo>
                    <a:cubicBezTo>
                      <a:pt x="2724" y="769"/>
                      <a:pt x="2707" y="718"/>
                      <a:pt x="2674" y="752"/>
                    </a:cubicBezTo>
                    <a:cubicBezTo>
                      <a:pt x="2674" y="735"/>
                      <a:pt x="2674" y="735"/>
                      <a:pt x="2691" y="718"/>
                    </a:cubicBezTo>
                    <a:cubicBezTo>
                      <a:pt x="2657" y="718"/>
                      <a:pt x="2657" y="702"/>
                      <a:pt x="2640" y="735"/>
                    </a:cubicBezTo>
                    <a:cubicBezTo>
                      <a:pt x="2590" y="668"/>
                      <a:pt x="2640" y="668"/>
                      <a:pt x="2607" y="585"/>
                    </a:cubicBezTo>
                    <a:cubicBezTo>
                      <a:pt x="2657" y="585"/>
                      <a:pt x="2724" y="535"/>
                      <a:pt x="2757" y="618"/>
                    </a:cubicBezTo>
                    <a:close/>
                    <a:moveTo>
                      <a:pt x="2624" y="919"/>
                    </a:moveTo>
                    <a:cubicBezTo>
                      <a:pt x="2590" y="936"/>
                      <a:pt x="2607" y="952"/>
                      <a:pt x="2574" y="936"/>
                    </a:cubicBezTo>
                    <a:cubicBezTo>
                      <a:pt x="2590" y="952"/>
                      <a:pt x="2557" y="1003"/>
                      <a:pt x="2557" y="986"/>
                    </a:cubicBezTo>
                    <a:cubicBezTo>
                      <a:pt x="2523" y="1003"/>
                      <a:pt x="2574" y="1019"/>
                      <a:pt x="2590" y="1036"/>
                    </a:cubicBezTo>
                    <a:cubicBezTo>
                      <a:pt x="2557" y="1053"/>
                      <a:pt x="2590" y="1119"/>
                      <a:pt x="2557" y="1136"/>
                    </a:cubicBezTo>
                    <a:cubicBezTo>
                      <a:pt x="2557" y="1153"/>
                      <a:pt x="2590" y="1136"/>
                      <a:pt x="2574" y="1186"/>
                    </a:cubicBezTo>
                    <a:cubicBezTo>
                      <a:pt x="2590" y="1186"/>
                      <a:pt x="2607" y="1186"/>
                      <a:pt x="2607" y="1186"/>
                    </a:cubicBezTo>
                    <a:cubicBezTo>
                      <a:pt x="2624" y="1186"/>
                      <a:pt x="2607" y="1153"/>
                      <a:pt x="2607" y="1153"/>
                    </a:cubicBezTo>
                    <a:cubicBezTo>
                      <a:pt x="2657" y="1203"/>
                      <a:pt x="2657" y="1119"/>
                      <a:pt x="2707" y="1153"/>
                    </a:cubicBezTo>
                    <a:cubicBezTo>
                      <a:pt x="2691" y="1119"/>
                      <a:pt x="2691" y="1103"/>
                      <a:pt x="2707" y="1069"/>
                    </a:cubicBezTo>
                    <a:cubicBezTo>
                      <a:pt x="2657" y="1069"/>
                      <a:pt x="2691" y="1003"/>
                      <a:pt x="2640" y="1003"/>
                    </a:cubicBezTo>
                    <a:cubicBezTo>
                      <a:pt x="2640" y="986"/>
                      <a:pt x="2674" y="969"/>
                      <a:pt x="2674" y="986"/>
                    </a:cubicBezTo>
                    <a:cubicBezTo>
                      <a:pt x="2691" y="986"/>
                      <a:pt x="2674" y="969"/>
                      <a:pt x="2674" y="952"/>
                    </a:cubicBezTo>
                    <a:cubicBezTo>
                      <a:pt x="2640" y="986"/>
                      <a:pt x="2624" y="952"/>
                      <a:pt x="2624" y="919"/>
                    </a:cubicBezTo>
                    <a:close/>
                    <a:moveTo>
                      <a:pt x="1939" y="451"/>
                    </a:moveTo>
                    <a:cubicBezTo>
                      <a:pt x="1989" y="468"/>
                      <a:pt x="1955" y="384"/>
                      <a:pt x="1989" y="384"/>
                    </a:cubicBezTo>
                    <a:cubicBezTo>
                      <a:pt x="1989" y="418"/>
                      <a:pt x="1989" y="434"/>
                      <a:pt x="2006" y="434"/>
                    </a:cubicBezTo>
                    <a:cubicBezTo>
                      <a:pt x="2006" y="434"/>
                      <a:pt x="2006" y="418"/>
                      <a:pt x="2006" y="434"/>
                    </a:cubicBezTo>
                    <a:cubicBezTo>
                      <a:pt x="1989" y="434"/>
                      <a:pt x="2006" y="451"/>
                      <a:pt x="2006" y="468"/>
                    </a:cubicBezTo>
                    <a:cubicBezTo>
                      <a:pt x="1989" y="451"/>
                      <a:pt x="1989" y="485"/>
                      <a:pt x="1972" y="485"/>
                    </a:cubicBezTo>
                    <a:cubicBezTo>
                      <a:pt x="1972" y="468"/>
                      <a:pt x="1989" y="468"/>
                      <a:pt x="1989" y="451"/>
                    </a:cubicBezTo>
                    <a:cubicBezTo>
                      <a:pt x="1972" y="451"/>
                      <a:pt x="1955" y="468"/>
                      <a:pt x="1955" y="485"/>
                    </a:cubicBezTo>
                    <a:cubicBezTo>
                      <a:pt x="1939" y="501"/>
                      <a:pt x="1939" y="468"/>
                      <a:pt x="1939" y="451"/>
                    </a:cubicBezTo>
                    <a:close/>
                    <a:moveTo>
                      <a:pt x="1989" y="618"/>
                    </a:moveTo>
                    <a:cubicBezTo>
                      <a:pt x="2006" y="602"/>
                      <a:pt x="2006" y="585"/>
                      <a:pt x="2039" y="585"/>
                    </a:cubicBezTo>
                    <a:cubicBezTo>
                      <a:pt x="2039" y="535"/>
                      <a:pt x="1989" y="535"/>
                      <a:pt x="1955" y="501"/>
                    </a:cubicBezTo>
                    <a:cubicBezTo>
                      <a:pt x="1939" y="501"/>
                      <a:pt x="1922" y="518"/>
                      <a:pt x="1922" y="535"/>
                    </a:cubicBezTo>
                    <a:cubicBezTo>
                      <a:pt x="1905" y="535"/>
                      <a:pt x="1905" y="518"/>
                      <a:pt x="1889" y="518"/>
                    </a:cubicBezTo>
                    <a:cubicBezTo>
                      <a:pt x="1872" y="485"/>
                      <a:pt x="1905" y="485"/>
                      <a:pt x="1889" y="451"/>
                    </a:cubicBezTo>
                    <a:cubicBezTo>
                      <a:pt x="1855" y="485"/>
                      <a:pt x="1788" y="468"/>
                      <a:pt x="1788" y="551"/>
                    </a:cubicBezTo>
                    <a:cubicBezTo>
                      <a:pt x="1772" y="551"/>
                      <a:pt x="1772" y="535"/>
                      <a:pt x="1755" y="518"/>
                    </a:cubicBezTo>
                    <a:cubicBezTo>
                      <a:pt x="1738" y="485"/>
                      <a:pt x="1772" y="585"/>
                      <a:pt x="1772" y="602"/>
                    </a:cubicBezTo>
                    <a:cubicBezTo>
                      <a:pt x="1738" y="635"/>
                      <a:pt x="1705" y="585"/>
                      <a:pt x="1655" y="585"/>
                    </a:cubicBezTo>
                    <a:lnTo>
                      <a:pt x="1655" y="551"/>
                    </a:lnTo>
                    <a:cubicBezTo>
                      <a:pt x="1705" y="568"/>
                      <a:pt x="1721" y="468"/>
                      <a:pt x="1788" y="485"/>
                    </a:cubicBezTo>
                    <a:cubicBezTo>
                      <a:pt x="1788" y="485"/>
                      <a:pt x="1788" y="468"/>
                      <a:pt x="1788" y="485"/>
                    </a:cubicBezTo>
                    <a:cubicBezTo>
                      <a:pt x="1805" y="434"/>
                      <a:pt x="1822" y="401"/>
                      <a:pt x="1822" y="368"/>
                    </a:cubicBezTo>
                    <a:cubicBezTo>
                      <a:pt x="1788" y="368"/>
                      <a:pt x="1805" y="317"/>
                      <a:pt x="1788" y="301"/>
                    </a:cubicBezTo>
                    <a:cubicBezTo>
                      <a:pt x="1755" y="284"/>
                      <a:pt x="1688" y="351"/>
                      <a:pt x="1688" y="317"/>
                    </a:cubicBezTo>
                    <a:cubicBezTo>
                      <a:pt x="1655" y="334"/>
                      <a:pt x="1655" y="368"/>
                      <a:pt x="1638" y="368"/>
                    </a:cubicBezTo>
                    <a:cubicBezTo>
                      <a:pt x="1655" y="434"/>
                      <a:pt x="1605" y="368"/>
                      <a:pt x="1605" y="451"/>
                    </a:cubicBezTo>
                    <a:cubicBezTo>
                      <a:pt x="1588" y="418"/>
                      <a:pt x="1521" y="518"/>
                      <a:pt x="1538" y="451"/>
                    </a:cubicBezTo>
                    <a:cubicBezTo>
                      <a:pt x="1521" y="418"/>
                      <a:pt x="1488" y="501"/>
                      <a:pt x="1521" y="518"/>
                    </a:cubicBezTo>
                    <a:cubicBezTo>
                      <a:pt x="1538" y="518"/>
                      <a:pt x="1504" y="501"/>
                      <a:pt x="1521" y="485"/>
                    </a:cubicBezTo>
                    <a:cubicBezTo>
                      <a:pt x="1538" y="518"/>
                      <a:pt x="1554" y="551"/>
                      <a:pt x="1538" y="585"/>
                    </a:cubicBezTo>
                    <a:cubicBezTo>
                      <a:pt x="1554" y="585"/>
                      <a:pt x="1571" y="568"/>
                      <a:pt x="1554" y="551"/>
                    </a:cubicBezTo>
                    <a:cubicBezTo>
                      <a:pt x="1571" y="568"/>
                      <a:pt x="1588" y="568"/>
                      <a:pt x="1588" y="585"/>
                    </a:cubicBezTo>
                    <a:cubicBezTo>
                      <a:pt x="1605" y="585"/>
                      <a:pt x="1588" y="568"/>
                      <a:pt x="1588" y="551"/>
                    </a:cubicBezTo>
                    <a:cubicBezTo>
                      <a:pt x="1605" y="568"/>
                      <a:pt x="1638" y="568"/>
                      <a:pt x="1638" y="585"/>
                    </a:cubicBezTo>
                    <a:cubicBezTo>
                      <a:pt x="1605" y="602"/>
                      <a:pt x="1621" y="652"/>
                      <a:pt x="1638" y="685"/>
                    </a:cubicBezTo>
                    <a:cubicBezTo>
                      <a:pt x="1621" y="702"/>
                      <a:pt x="1621" y="668"/>
                      <a:pt x="1605" y="685"/>
                    </a:cubicBezTo>
                    <a:cubicBezTo>
                      <a:pt x="1605" y="702"/>
                      <a:pt x="1588" y="702"/>
                      <a:pt x="1588" y="718"/>
                    </a:cubicBezTo>
                    <a:cubicBezTo>
                      <a:pt x="1605" y="752"/>
                      <a:pt x="1621" y="735"/>
                      <a:pt x="1605" y="785"/>
                    </a:cubicBezTo>
                    <a:cubicBezTo>
                      <a:pt x="1605" y="785"/>
                      <a:pt x="1621" y="785"/>
                      <a:pt x="1621" y="785"/>
                    </a:cubicBezTo>
                    <a:cubicBezTo>
                      <a:pt x="1605" y="852"/>
                      <a:pt x="1521" y="919"/>
                      <a:pt x="1554" y="1019"/>
                    </a:cubicBezTo>
                    <a:cubicBezTo>
                      <a:pt x="1554" y="1036"/>
                      <a:pt x="1588" y="1019"/>
                      <a:pt x="1605" y="1019"/>
                    </a:cubicBezTo>
                    <a:cubicBezTo>
                      <a:pt x="1621" y="1003"/>
                      <a:pt x="1638" y="936"/>
                      <a:pt x="1671" y="952"/>
                    </a:cubicBezTo>
                    <a:cubicBezTo>
                      <a:pt x="1655" y="902"/>
                      <a:pt x="1688" y="869"/>
                      <a:pt x="1721" y="852"/>
                    </a:cubicBezTo>
                    <a:cubicBezTo>
                      <a:pt x="1721" y="802"/>
                      <a:pt x="1705" y="802"/>
                      <a:pt x="1738" y="769"/>
                    </a:cubicBezTo>
                    <a:cubicBezTo>
                      <a:pt x="1755" y="785"/>
                      <a:pt x="1755" y="802"/>
                      <a:pt x="1772" y="819"/>
                    </a:cubicBezTo>
                    <a:cubicBezTo>
                      <a:pt x="1788" y="802"/>
                      <a:pt x="1788" y="785"/>
                      <a:pt x="1772" y="769"/>
                    </a:cubicBezTo>
                    <a:cubicBezTo>
                      <a:pt x="1822" y="785"/>
                      <a:pt x="1822" y="752"/>
                      <a:pt x="1838" y="735"/>
                    </a:cubicBezTo>
                    <a:cubicBezTo>
                      <a:pt x="1872" y="769"/>
                      <a:pt x="1939" y="752"/>
                      <a:pt x="1939" y="819"/>
                    </a:cubicBezTo>
                    <a:cubicBezTo>
                      <a:pt x="1955" y="819"/>
                      <a:pt x="1955" y="802"/>
                      <a:pt x="1989" y="819"/>
                    </a:cubicBezTo>
                    <a:cubicBezTo>
                      <a:pt x="1989" y="802"/>
                      <a:pt x="1955" y="752"/>
                      <a:pt x="1989" y="752"/>
                    </a:cubicBezTo>
                    <a:cubicBezTo>
                      <a:pt x="2006" y="718"/>
                      <a:pt x="1955" y="735"/>
                      <a:pt x="1955" y="702"/>
                    </a:cubicBezTo>
                    <a:cubicBezTo>
                      <a:pt x="1955" y="702"/>
                      <a:pt x="1955" y="735"/>
                      <a:pt x="1939" y="735"/>
                    </a:cubicBezTo>
                    <a:cubicBezTo>
                      <a:pt x="1939" y="702"/>
                      <a:pt x="1922" y="685"/>
                      <a:pt x="1905" y="652"/>
                    </a:cubicBezTo>
                    <a:cubicBezTo>
                      <a:pt x="1855" y="635"/>
                      <a:pt x="1855" y="685"/>
                      <a:pt x="1838" y="702"/>
                    </a:cubicBezTo>
                    <a:cubicBezTo>
                      <a:pt x="1822" y="702"/>
                      <a:pt x="1838" y="652"/>
                      <a:pt x="1788" y="668"/>
                    </a:cubicBezTo>
                    <a:cubicBezTo>
                      <a:pt x="1805" y="635"/>
                      <a:pt x="1838" y="635"/>
                      <a:pt x="1855" y="618"/>
                    </a:cubicBezTo>
                    <a:cubicBezTo>
                      <a:pt x="1855" y="568"/>
                      <a:pt x="1855" y="568"/>
                      <a:pt x="1838" y="535"/>
                    </a:cubicBezTo>
                    <a:cubicBezTo>
                      <a:pt x="1855" y="551"/>
                      <a:pt x="1872" y="551"/>
                      <a:pt x="1872" y="585"/>
                    </a:cubicBezTo>
                    <a:cubicBezTo>
                      <a:pt x="1872" y="568"/>
                      <a:pt x="1922" y="535"/>
                      <a:pt x="1922" y="585"/>
                    </a:cubicBezTo>
                    <a:cubicBezTo>
                      <a:pt x="1939" y="568"/>
                      <a:pt x="1922" y="535"/>
                      <a:pt x="1955" y="551"/>
                    </a:cubicBezTo>
                    <a:cubicBezTo>
                      <a:pt x="1972" y="568"/>
                      <a:pt x="1972" y="602"/>
                      <a:pt x="1989" y="618"/>
                    </a:cubicBezTo>
                    <a:close/>
                    <a:moveTo>
                      <a:pt x="1621" y="769"/>
                    </a:moveTo>
                    <a:cubicBezTo>
                      <a:pt x="1621" y="769"/>
                      <a:pt x="1605" y="752"/>
                      <a:pt x="1621" y="752"/>
                    </a:cubicBezTo>
                    <a:cubicBezTo>
                      <a:pt x="1621" y="769"/>
                      <a:pt x="1621" y="769"/>
                      <a:pt x="1621" y="769"/>
                    </a:cubicBezTo>
                    <a:close/>
                    <a:moveTo>
                      <a:pt x="1170" y="251"/>
                    </a:moveTo>
                    <a:cubicBezTo>
                      <a:pt x="1153" y="267"/>
                      <a:pt x="1137" y="284"/>
                      <a:pt x="1137" y="301"/>
                    </a:cubicBezTo>
                    <a:cubicBezTo>
                      <a:pt x="1137" y="351"/>
                      <a:pt x="1153" y="368"/>
                      <a:pt x="1153" y="418"/>
                    </a:cubicBezTo>
                    <a:cubicBezTo>
                      <a:pt x="1170" y="418"/>
                      <a:pt x="1170" y="384"/>
                      <a:pt x="1187" y="384"/>
                    </a:cubicBezTo>
                    <a:cubicBezTo>
                      <a:pt x="1187" y="351"/>
                      <a:pt x="1170" y="401"/>
                      <a:pt x="1153" y="351"/>
                    </a:cubicBezTo>
                    <a:cubicBezTo>
                      <a:pt x="1153" y="334"/>
                      <a:pt x="1187" y="334"/>
                      <a:pt x="1204" y="317"/>
                    </a:cubicBezTo>
                    <a:cubicBezTo>
                      <a:pt x="1204" y="284"/>
                      <a:pt x="1170" y="301"/>
                      <a:pt x="1170" y="251"/>
                    </a:cubicBezTo>
                    <a:close/>
                    <a:moveTo>
                      <a:pt x="2841" y="652"/>
                    </a:moveTo>
                    <a:cubicBezTo>
                      <a:pt x="2808" y="635"/>
                      <a:pt x="2874" y="735"/>
                      <a:pt x="2808" y="752"/>
                    </a:cubicBezTo>
                    <a:cubicBezTo>
                      <a:pt x="2824" y="685"/>
                      <a:pt x="2808" y="718"/>
                      <a:pt x="2808" y="652"/>
                    </a:cubicBezTo>
                    <a:cubicBezTo>
                      <a:pt x="2824" y="618"/>
                      <a:pt x="2874" y="635"/>
                      <a:pt x="2841" y="652"/>
                    </a:cubicBezTo>
                    <a:close/>
                    <a:moveTo>
                      <a:pt x="3209" y="652"/>
                    </a:moveTo>
                    <a:cubicBezTo>
                      <a:pt x="3209" y="635"/>
                      <a:pt x="3242" y="618"/>
                      <a:pt x="3225" y="602"/>
                    </a:cubicBezTo>
                    <a:cubicBezTo>
                      <a:pt x="3275" y="602"/>
                      <a:pt x="3225" y="718"/>
                      <a:pt x="3209" y="652"/>
                    </a:cubicBezTo>
                    <a:close/>
                    <a:moveTo>
                      <a:pt x="1721" y="986"/>
                    </a:moveTo>
                    <a:cubicBezTo>
                      <a:pt x="1738" y="1003"/>
                      <a:pt x="1738" y="1019"/>
                      <a:pt x="1755" y="1036"/>
                    </a:cubicBezTo>
                    <a:cubicBezTo>
                      <a:pt x="1721" y="1036"/>
                      <a:pt x="1705" y="1053"/>
                      <a:pt x="1688" y="1036"/>
                    </a:cubicBezTo>
                    <a:cubicBezTo>
                      <a:pt x="1688" y="1003"/>
                      <a:pt x="1688" y="986"/>
                      <a:pt x="1721" y="986"/>
                    </a:cubicBezTo>
                    <a:close/>
                    <a:moveTo>
                      <a:pt x="468" y="317"/>
                    </a:moveTo>
                    <a:cubicBezTo>
                      <a:pt x="468" y="334"/>
                      <a:pt x="468" y="351"/>
                      <a:pt x="452" y="351"/>
                    </a:cubicBezTo>
                    <a:cubicBezTo>
                      <a:pt x="452" y="317"/>
                      <a:pt x="418" y="384"/>
                      <a:pt x="418" y="334"/>
                    </a:cubicBezTo>
                    <a:cubicBezTo>
                      <a:pt x="435" y="334"/>
                      <a:pt x="435" y="317"/>
                      <a:pt x="468" y="317"/>
                    </a:cubicBezTo>
                    <a:close/>
                    <a:moveTo>
                      <a:pt x="3275" y="852"/>
                    </a:moveTo>
                    <a:cubicBezTo>
                      <a:pt x="3275" y="835"/>
                      <a:pt x="3292" y="835"/>
                      <a:pt x="3292" y="819"/>
                    </a:cubicBezTo>
                    <a:cubicBezTo>
                      <a:pt x="3292" y="819"/>
                      <a:pt x="3292" y="819"/>
                      <a:pt x="3309" y="819"/>
                    </a:cubicBezTo>
                    <a:cubicBezTo>
                      <a:pt x="3292" y="819"/>
                      <a:pt x="3292" y="819"/>
                      <a:pt x="3292" y="819"/>
                    </a:cubicBezTo>
                    <a:cubicBezTo>
                      <a:pt x="3359" y="785"/>
                      <a:pt x="3426" y="869"/>
                      <a:pt x="3493" y="819"/>
                    </a:cubicBezTo>
                    <a:cubicBezTo>
                      <a:pt x="3493" y="852"/>
                      <a:pt x="3493" y="852"/>
                      <a:pt x="3509" y="869"/>
                    </a:cubicBezTo>
                    <a:cubicBezTo>
                      <a:pt x="3459" y="886"/>
                      <a:pt x="3493" y="936"/>
                      <a:pt x="3459" y="986"/>
                    </a:cubicBezTo>
                    <a:cubicBezTo>
                      <a:pt x="3409" y="986"/>
                      <a:pt x="3409" y="952"/>
                      <a:pt x="3376" y="952"/>
                    </a:cubicBezTo>
                    <a:cubicBezTo>
                      <a:pt x="3359" y="969"/>
                      <a:pt x="3359" y="969"/>
                      <a:pt x="3359" y="986"/>
                    </a:cubicBezTo>
                    <a:cubicBezTo>
                      <a:pt x="3292" y="1003"/>
                      <a:pt x="3292" y="969"/>
                      <a:pt x="3259" y="1019"/>
                    </a:cubicBezTo>
                    <a:cubicBezTo>
                      <a:pt x="3275" y="969"/>
                      <a:pt x="3242" y="952"/>
                      <a:pt x="3242" y="886"/>
                    </a:cubicBezTo>
                    <a:cubicBezTo>
                      <a:pt x="3225" y="886"/>
                      <a:pt x="3225" y="902"/>
                      <a:pt x="3209" y="902"/>
                    </a:cubicBezTo>
                    <a:cubicBezTo>
                      <a:pt x="3225" y="852"/>
                      <a:pt x="3225" y="802"/>
                      <a:pt x="3225" y="735"/>
                    </a:cubicBezTo>
                    <a:lnTo>
                      <a:pt x="3259" y="735"/>
                    </a:lnTo>
                    <a:cubicBezTo>
                      <a:pt x="3275" y="785"/>
                      <a:pt x="3225" y="785"/>
                      <a:pt x="3259" y="802"/>
                    </a:cubicBezTo>
                    <a:cubicBezTo>
                      <a:pt x="3259" y="819"/>
                      <a:pt x="3259" y="835"/>
                      <a:pt x="3275" y="852"/>
                    </a:cubicBezTo>
                    <a:close/>
                    <a:moveTo>
                      <a:pt x="3292" y="819"/>
                    </a:moveTo>
                    <a:cubicBezTo>
                      <a:pt x="3292" y="802"/>
                      <a:pt x="3292" y="785"/>
                      <a:pt x="3275" y="785"/>
                    </a:cubicBezTo>
                    <a:cubicBezTo>
                      <a:pt x="3292" y="769"/>
                      <a:pt x="3309" y="769"/>
                      <a:pt x="3309" y="752"/>
                    </a:cubicBezTo>
                    <a:cubicBezTo>
                      <a:pt x="3309" y="752"/>
                      <a:pt x="3309" y="769"/>
                      <a:pt x="3325" y="769"/>
                    </a:cubicBezTo>
                    <a:cubicBezTo>
                      <a:pt x="3325" y="785"/>
                      <a:pt x="3325" y="785"/>
                      <a:pt x="3309" y="785"/>
                    </a:cubicBezTo>
                    <a:cubicBezTo>
                      <a:pt x="3426" y="835"/>
                      <a:pt x="3426" y="668"/>
                      <a:pt x="3309" y="652"/>
                    </a:cubicBezTo>
                    <a:cubicBezTo>
                      <a:pt x="3275" y="652"/>
                      <a:pt x="3259" y="702"/>
                      <a:pt x="3242" y="685"/>
                    </a:cubicBezTo>
                    <a:cubicBezTo>
                      <a:pt x="3242" y="718"/>
                      <a:pt x="3275" y="702"/>
                      <a:pt x="3275" y="718"/>
                    </a:cubicBezTo>
                    <a:cubicBezTo>
                      <a:pt x="3292" y="752"/>
                      <a:pt x="3275" y="769"/>
                      <a:pt x="3259" y="802"/>
                    </a:cubicBezTo>
                    <a:cubicBezTo>
                      <a:pt x="3292" y="785"/>
                      <a:pt x="3275" y="835"/>
                      <a:pt x="3292" y="819"/>
                    </a:cubicBezTo>
                    <a:cubicBezTo>
                      <a:pt x="3292" y="819"/>
                      <a:pt x="3292" y="819"/>
                      <a:pt x="3292" y="819"/>
                    </a:cubicBezTo>
                    <a:close/>
                    <a:moveTo>
                      <a:pt x="3209" y="1036"/>
                    </a:moveTo>
                    <a:cubicBezTo>
                      <a:pt x="3209" y="986"/>
                      <a:pt x="3175" y="1003"/>
                      <a:pt x="3142" y="1003"/>
                    </a:cubicBezTo>
                    <a:cubicBezTo>
                      <a:pt x="3175" y="1069"/>
                      <a:pt x="3108" y="1086"/>
                      <a:pt x="3092" y="1119"/>
                    </a:cubicBezTo>
                    <a:cubicBezTo>
                      <a:pt x="3125" y="1136"/>
                      <a:pt x="3142" y="1119"/>
                      <a:pt x="3175" y="1119"/>
                    </a:cubicBezTo>
                    <a:cubicBezTo>
                      <a:pt x="3175" y="1086"/>
                      <a:pt x="3142" y="1103"/>
                      <a:pt x="3142" y="1086"/>
                    </a:cubicBezTo>
                    <a:cubicBezTo>
                      <a:pt x="3158" y="1086"/>
                      <a:pt x="3192" y="1019"/>
                      <a:pt x="3209" y="1036"/>
                    </a:cubicBezTo>
                    <a:close/>
                    <a:moveTo>
                      <a:pt x="3259" y="551"/>
                    </a:moveTo>
                    <a:cubicBezTo>
                      <a:pt x="3259" y="568"/>
                      <a:pt x="3192" y="535"/>
                      <a:pt x="3242" y="535"/>
                    </a:cubicBezTo>
                    <a:cubicBezTo>
                      <a:pt x="3242" y="501"/>
                      <a:pt x="3225" y="551"/>
                      <a:pt x="3192" y="535"/>
                    </a:cubicBezTo>
                    <a:cubicBezTo>
                      <a:pt x="3192" y="551"/>
                      <a:pt x="3242" y="551"/>
                      <a:pt x="3209" y="568"/>
                    </a:cubicBezTo>
                    <a:cubicBezTo>
                      <a:pt x="3242" y="568"/>
                      <a:pt x="3192" y="585"/>
                      <a:pt x="3192" y="635"/>
                    </a:cubicBezTo>
                    <a:cubicBezTo>
                      <a:pt x="3209" y="635"/>
                      <a:pt x="3209" y="618"/>
                      <a:pt x="3209" y="602"/>
                    </a:cubicBezTo>
                    <a:cubicBezTo>
                      <a:pt x="3225" y="568"/>
                      <a:pt x="3242" y="585"/>
                      <a:pt x="3275" y="585"/>
                    </a:cubicBezTo>
                    <a:cubicBezTo>
                      <a:pt x="3275" y="568"/>
                      <a:pt x="3259" y="568"/>
                      <a:pt x="3259" y="551"/>
                    </a:cubicBezTo>
                    <a:close/>
                    <a:moveTo>
                      <a:pt x="1220" y="267"/>
                    </a:moveTo>
                    <a:cubicBezTo>
                      <a:pt x="1204" y="301"/>
                      <a:pt x="1220" y="317"/>
                      <a:pt x="1237" y="351"/>
                    </a:cubicBezTo>
                    <a:cubicBezTo>
                      <a:pt x="1254" y="351"/>
                      <a:pt x="1237" y="301"/>
                      <a:pt x="1254" y="284"/>
                    </a:cubicBezTo>
                    <a:cubicBezTo>
                      <a:pt x="1254" y="267"/>
                      <a:pt x="1237" y="267"/>
                      <a:pt x="1220" y="267"/>
                    </a:cubicBezTo>
                    <a:close/>
                    <a:moveTo>
                      <a:pt x="1354" y="267"/>
                    </a:moveTo>
                    <a:cubicBezTo>
                      <a:pt x="1371" y="284"/>
                      <a:pt x="1354" y="301"/>
                      <a:pt x="1387" y="301"/>
                    </a:cubicBezTo>
                    <a:cubicBezTo>
                      <a:pt x="1387" y="334"/>
                      <a:pt x="1354" y="334"/>
                      <a:pt x="1371" y="368"/>
                    </a:cubicBezTo>
                    <a:cubicBezTo>
                      <a:pt x="1354" y="368"/>
                      <a:pt x="1354" y="351"/>
                      <a:pt x="1354" y="334"/>
                    </a:cubicBezTo>
                    <a:cubicBezTo>
                      <a:pt x="1320" y="351"/>
                      <a:pt x="1304" y="384"/>
                      <a:pt x="1304" y="334"/>
                    </a:cubicBezTo>
                    <a:cubicBezTo>
                      <a:pt x="1270" y="351"/>
                      <a:pt x="1320" y="384"/>
                      <a:pt x="1320" y="418"/>
                    </a:cubicBezTo>
                    <a:cubicBezTo>
                      <a:pt x="1304" y="451"/>
                      <a:pt x="1287" y="401"/>
                      <a:pt x="1287" y="418"/>
                    </a:cubicBezTo>
                    <a:cubicBezTo>
                      <a:pt x="1287" y="501"/>
                      <a:pt x="1337" y="535"/>
                      <a:pt x="1371" y="585"/>
                    </a:cubicBezTo>
                    <a:cubicBezTo>
                      <a:pt x="1371" y="501"/>
                      <a:pt x="1421" y="518"/>
                      <a:pt x="1437" y="485"/>
                    </a:cubicBezTo>
                    <a:cubicBezTo>
                      <a:pt x="1454" y="485"/>
                      <a:pt x="1471" y="485"/>
                      <a:pt x="1471" y="518"/>
                    </a:cubicBezTo>
                    <a:cubicBezTo>
                      <a:pt x="1504" y="468"/>
                      <a:pt x="1471" y="451"/>
                      <a:pt x="1488" y="384"/>
                    </a:cubicBezTo>
                    <a:cubicBezTo>
                      <a:pt x="1504" y="401"/>
                      <a:pt x="1554" y="384"/>
                      <a:pt x="1538" y="351"/>
                    </a:cubicBezTo>
                    <a:cubicBezTo>
                      <a:pt x="1588" y="334"/>
                      <a:pt x="1571" y="334"/>
                      <a:pt x="1605" y="351"/>
                    </a:cubicBezTo>
                    <a:cubicBezTo>
                      <a:pt x="1588" y="284"/>
                      <a:pt x="1488" y="184"/>
                      <a:pt x="1454" y="267"/>
                    </a:cubicBezTo>
                    <a:cubicBezTo>
                      <a:pt x="1454" y="251"/>
                      <a:pt x="1421" y="251"/>
                      <a:pt x="1421" y="234"/>
                    </a:cubicBezTo>
                    <a:cubicBezTo>
                      <a:pt x="1404" y="251"/>
                      <a:pt x="1387" y="267"/>
                      <a:pt x="1354" y="267"/>
                    </a:cubicBezTo>
                    <a:close/>
                    <a:moveTo>
                      <a:pt x="1471" y="418"/>
                    </a:moveTo>
                    <a:cubicBezTo>
                      <a:pt x="1421" y="434"/>
                      <a:pt x="1404" y="368"/>
                      <a:pt x="1437" y="351"/>
                    </a:cubicBezTo>
                    <a:cubicBezTo>
                      <a:pt x="1437" y="384"/>
                      <a:pt x="1454" y="401"/>
                      <a:pt x="1471" y="418"/>
                    </a:cubicBezTo>
                    <a:close/>
                    <a:moveTo>
                      <a:pt x="1237" y="785"/>
                    </a:moveTo>
                    <a:cubicBezTo>
                      <a:pt x="1220" y="769"/>
                      <a:pt x="1220" y="735"/>
                      <a:pt x="1204" y="752"/>
                    </a:cubicBezTo>
                    <a:cubicBezTo>
                      <a:pt x="1204" y="702"/>
                      <a:pt x="1220" y="685"/>
                      <a:pt x="1237" y="652"/>
                    </a:cubicBezTo>
                    <a:cubicBezTo>
                      <a:pt x="1187" y="652"/>
                      <a:pt x="1170" y="602"/>
                      <a:pt x="1170" y="551"/>
                    </a:cubicBezTo>
                    <a:lnTo>
                      <a:pt x="1204" y="551"/>
                    </a:lnTo>
                    <a:cubicBezTo>
                      <a:pt x="1220" y="618"/>
                      <a:pt x="1270" y="652"/>
                      <a:pt x="1287" y="702"/>
                    </a:cubicBezTo>
                    <a:cubicBezTo>
                      <a:pt x="1270" y="735"/>
                      <a:pt x="1254" y="752"/>
                      <a:pt x="1237" y="785"/>
                    </a:cubicBezTo>
                    <a:close/>
                    <a:moveTo>
                      <a:pt x="2356" y="969"/>
                    </a:moveTo>
                    <a:cubicBezTo>
                      <a:pt x="2373" y="1003"/>
                      <a:pt x="2390" y="952"/>
                      <a:pt x="2390" y="919"/>
                    </a:cubicBezTo>
                    <a:lnTo>
                      <a:pt x="2356" y="919"/>
                    </a:lnTo>
                    <a:cubicBezTo>
                      <a:pt x="2356" y="919"/>
                      <a:pt x="2356" y="919"/>
                      <a:pt x="2356" y="919"/>
                    </a:cubicBezTo>
                    <a:cubicBezTo>
                      <a:pt x="2323" y="869"/>
                      <a:pt x="2373" y="986"/>
                      <a:pt x="2356" y="969"/>
                    </a:cubicBezTo>
                    <a:close/>
                    <a:moveTo>
                      <a:pt x="1320" y="819"/>
                    </a:moveTo>
                    <a:cubicBezTo>
                      <a:pt x="1320" y="852"/>
                      <a:pt x="1387" y="852"/>
                      <a:pt x="1354" y="886"/>
                    </a:cubicBezTo>
                    <a:cubicBezTo>
                      <a:pt x="1337" y="869"/>
                      <a:pt x="1287" y="852"/>
                      <a:pt x="1320" y="819"/>
                    </a:cubicBezTo>
                    <a:close/>
                    <a:moveTo>
                      <a:pt x="4395" y="752"/>
                    </a:moveTo>
                    <a:cubicBezTo>
                      <a:pt x="4445" y="785"/>
                      <a:pt x="4445" y="785"/>
                      <a:pt x="4478" y="852"/>
                    </a:cubicBezTo>
                    <a:cubicBezTo>
                      <a:pt x="4462" y="869"/>
                      <a:pt x="4412" y="869"/>
                      <a:pt x="4412" y="902"/>
                    </a:cubicBezTo>
                    <a:cubicBezTo>
                      <a:pt x="4412" y="886"/>
                      <a:pt x="4395" y="869"/>
                      <a:pt x="4378" y="886"/>
                    </a:cubicBezTo>
                    <a:cubicBezTo>
                      <a:pt x="4378" y="852"/>
                      <a:pt x="4412" y="819"/>
                      <a:pt x="4378" y="819"/>
                    </a:cubicBezTo>
                    <a:cubicBezTo>
                      <a:pt x="4395" y="802"/>
                      <a:pt x="4378" y="769"/>
                      <a:pt x="4395" y="752"/>
                    </a:cubicBezTo>
                    <a:close/>
                    <a:moveTo>
                      <a:pt x="4879" y="668"/>
                    </a:moveTo>
                    <a:cubicBezTo>
                      <a:pt x="4863" y="618"/>
                      <a:pt x="4913" y="635"/>
                      <a:pt x="4930" y="618"/>
                    </a:cubicBezTo>
                    <a:cubicBezTo>
                      <a:pt x="4946" y="652"/>
                      <a:pt x="4980" y="702"/>
                      <a:pt x="4946" y="735"/>
                    </a:cubicBezTo>
                    <a:cubicBezTo>
                      <a:pt x="4913" y="718"/>
                      <a:pt x="4813" y="685"/>
                      <a:pt x="4863" y="635"/>
                    </a:cubicBezTo>
                    <a:cubicBezTo>
                      <a:pt x="4863" y="652"/>
                      <a:pt x="4863" y="668"/>
                      <a:pt x="4879" y="668"/>
                    </a:cubicBezTo>
                    <a:close/>
                    <a:moveTo>
                      <a:pt x="4679" y="952"/>
                    </a:moveTo>
                    <a:cubicBezTo>
                      <a:pt x="4729" y="952"/>
                      <a:pt x="4696" y="852"/>
                      <a:pt x="4746" y="852"/>
                    </a:cubicBezTo>
                    <a:cubicBezTo>
                      <a:pt x="4712" y="802"/>
                      <a:pt x="4746" y="802"/>
                      <a:pt x="4746" y="718"/>
                    </a:cubicBezTo>
                    <a:cubicBezTo>
                      <a:pt x="4729" y="702"/>
                      <a:pt x="4712" y="702"/>
                      <a:pt x="4696" y="668"/>
                    </a:cubicBezTo>
                    <a:cubicBezTo>
                      <a:pt x="4629" y="702"/>
                      <a:pt x="4645" y="602"/>
                      <a:pt x="4595" y="685"/>
                    </a:cubicBezTo>
                    <a:cubicBezTo>
                      <a:pt x="4579" y="668"/>
                      <a:pt x="4579" y="652"/>
                      <a:pt x="4579" y="635"/>
                    </a:cubicBezTo>
                    <a:cubicBezTo>
                      <a:pt x="4562" y="652"/>
                      <a:pt x="4545" y="685"/>
                      <a:pt x="4529" y="685"/>
                    </a:cubicBezTo>
                    <a:cubicBezTo>
                      <a:pt x="4579" y="735"/>
                      <a:pt x="4579" y="835"/>
                      <a:pt x="4595" y="919"/>
                    </a:cubicBezTo>
                    <a:cubicBezTo>
                      <a:pt x="4645" y="902"/>
                      <a:pt x="4696" y="902"/>
                      <a:pt x="4679" y="952"/>
                    </a:cubicBezTo>
                    <a:close/>
                    <a:moveTo>
                      <a:pt x="5297" y="685"/>
                    </a:moveTo>
                    <a:cubicBezTo>
                      <a:pt x="5297" y="668"/>
                      <a:pt x="5331" y="668"/>
                      <a:pt x="5331" y="652"/>
                    </a:cubicBezTo>
                    <a:cubicBezTo>
                      <a:pt x="5331" y="685"/>
                      <a:pt x="5314" y="702"/>
                      <a:pt x="5331" y="718"/>
                    </a:cubicBezTo>
                    <a:cubicBezTo>
                      <a:pt x="5314" y="718"/>
                      <a:pt x="5297" y="718"/>
                      <a:pt x="5297" y="685"/>
                    </a:cubicBezTo>
                    <a:close/>
                    <a:moveTo>
                      <a:pt x="5297" y="735"/>
                    </a:moveTo>
                    <a:cubicBezTo>
                      <a:pt x="5297" y="668"/>
                      <a:pt x="5197" y="785"/>
                      <a:pt x="5280" y="785"/>
                    </a:cubicBezTo>
                    <a:cubicBezTo>
                      <a:pt x="5280" y="752"/>
                      <a:pt x="5280" y="735"/>
                      <a:pt x="5297" y="735"/>
                    </a:cubicBezTo>
                    <a:close/>
                    <a:moveTo>
                      <a:pt x="3593" y="702"/>
                    </a:moveTo>
                    <a:cubicBezTo>
                      <a:pt x="3593" y="668"/>
                      <a:pt x="3559" y="668"/>
                      <a:pt x="3559" y="652"/>
                    </a:cubicBezTo>
                    <a:cubicBezTo>
                      <a:pt x="3576" y="652"/>
                      <a:pt x="3593" y="652"/>
                      <a:pt x="3610" y="668"/>
                    </a:cubicBezTo>
                    <a:cubicBezTo>
                      <a:pt x="3593" y="668"/>
                      <a:pt x="3593" y="702"/>
                      <a:pt x="3593" y="70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0"/>
              <p:cNvSpPr/>
              <p:nvPr/>
            </p:nvSpPr>
            <p:spPr>
              <a:xfrm>
                <a:off x="8821889" y="5045473"/>
                <a:ext cx="431612" cy="149219"/>
              </a:xfrm>
              <a:custGeom>
                <a:avLst/>
                <a:gdLst/>
                <a:ahLst/>
                <a:cxnLst/>
                <a:rect l="l" t="t" r="r" b="b"/>
                <a:pathLst>
                  <a:path w="5030" h="1739" extrusionOk="0">
                    <a:moveTo>
                      <a:pt x="3108" y="1"/>
                    </a:moveTo>
                    <a:cubicBezTo>
                      <a:pt x="3092" y="1"/>
                      <a:pt x="3058" y="1"/>
                      <a:pt x="3025" y="1"/>
                    </a:cubicBezTo>
                    <a:lnTo>
                      <a:pt x="3025" y="1"/>
                    </a:lnTo>
                    <a:lnTo>
                      <a:pt x="3025" y="1"/>
                    </a:lnTo>
                    <a:cubicBezTo>
                      <a:pt x="2791" y="1"/>
                      <a:pt x="2557" y="17"/>
                      <a:pt x="2373" y="34"/>
                    </a:cubicBezTo>
                    <a:cubicBezTo>
                      <a:pt x="2390" y="51"/>
                      <a:pt x="2423" y="51"/>
                      <a:pt x="2440" y="101"/>
                    </a:cubicBezTo>
                    <a:cubicBezTo>
                      <a:pt x="2423" y="101"/>
                      <a:pt x="2406" y="101"/>
                      <a:pt x="2406" y="118"/>
                    </a:cubicBezTo>
                    <a:cubicBezTo>
                      <a:pt x="2423" y="118"/>
                      <a:pt x="2423" y="118"/>
                      <a:pt x="2440" y="134"/>
                    </a:cubicBezTo>
                    <a:cubicBezTo>
                      <a:pt x="2423" y="168"/>
                      <a:pt x="2406" y="168"/>
                      <a:pt x="2423" y="235"/>
                    </a:cubicBezTo>
                    <a:cubicBezTo>
                      <a:pt x="2390" y="201"/>
                      <a:pt x="2356" y="235"/>
                      <a:pt x="2340" y="268"/>
                    </a:cubicBezTo>
                    <a:cubicBezTo>
                      <a:pt x="2273" y="268"/>
                      <a:pt x="2290" y="268"/>
                      <a:pt x="2223" y="318"/>
                    </a:cubicBezTo>
                    <a:cubicBezTo>
                      <a:pt x="2239" y="251"/>
                      <a:pt x="2290" y="201"/>
                      <a:pt x="2323" y="184"/>
                    </a:cubicBezTo>
                    <a:cubicBezTo>
                      <a:pt x="2273" y="151"/>
                      <a:pt x="2256" y="84"/>
                      <a:pt x="2206" y="68"/>
                    </a:cubicBezTo>
                    <a:lnTo>
                      <a:pt x="2206" y="68"/>
                    </a:lnTo>
                    <a:lnTo>
                      <a:pt x="2173" y="68"/>
                    </a:lnTo>
                    <a:lnTo>
                      <a:pt x="2173" y="68"/>
                    </a:lnTo>
                    <a:cubicBezTo>
                      <a:pt x="2139" y="68"/>
                      <a:pt x="2139" y="134"/>
                      <a:pt x="2139" y="101"/>
                    </a:cubicBezTo>
                    <a:cubicBezTo>
                      <a:pt x="2139" y="84"/>
                      <a:pt x="2139" y="84"/>
                      <a:pt x="2139" y="68"/>
                    </a:cubicBezTo>
                    <a:cubicBezTo>
                      <a:pt x="2056" y="84"/>
                      <a:pt x="1972" y="101"/>
                      <a:pt x="1905" y="118"/>
                    </a:cubicBezTo>
                    <a:cubicBezTo>
                      <a:pt x="1905" y="134"/>
                      <a:pt x="1905" y="151"/>
                      <a:pt x="1922" y="184"/>
                    </a:cubicBezTo>
                    <a:cubicBezTo>
                      <a:pt x="1905" y="134"/>
                      <a:pt x="1955" y="134"/>
                      <a:pt x="1972" y="118"/>
                    </a:cubicBezTo>
                    <a:cubicBezTo>
                      <a:pt x="1972" y="201"/>
                      <a:pt x="2022" y="151"/>
                      <a:pt x="2089" y="201"/>
                    </a:cubicBezTo>
                    <a:cubicBezTo>
                      <a:pt x="2089" y="184"/>
                      <a:pt x="2072" y="184"/>
                      <a:pt x="2089" y="168"/>
                    </a:cubicBezTo>
                    <a:cubicBezTo>
                      <a:pt x="2089" y="184"/>
                      <a:pt x="2089" y="184"/>
                      <a:pt x="2106" y="168"/>
                    </a:cubicBezTo>
                    <a:cubicBezTo>
                      <a:pt x="2122" y="218"/>
                      <a:pt x="2106" y="201"/>
                      <a:pt x="2089" y="218"/>
                    </a:cubicBezTo>
                    <a:cubicBezTo>
                      <a:pt x="2122" y="235"/>
                      <a:pt x="2206" y="301"/>
                      <a:pt x="2156" y="368"/>
                    </a:cubicBezTo>
                    <a:cubicBezTo>
                      <a:pt x="2156" y="352"/>
                      <a:pt x="2122" y="352"/>
                      <a:pt x="2139" y="335"/>
                    </a:cubicBezTo>
                    <a:cubicBezTo>
                      <a:pt x="2139" y="301"/>
                      <a:pt x="2156" y="335"/>
                      <a:pt x="2156" y="318"/>
                    </a:cubicBezTo>
                    <a:cubicBezTo>
                      <a:pt x="2139" y="285"/>
                      <a:pt x="2122" y="285"/>
                      <a:pt x="2106" y="268"/>
                    </a:cubicBezTo>
                    <a:cubicBezTo>
                      <a:pt x="2072" y="318"/>
                      <a:pt x="1989" y="352"/>
                      <a:pt x="1955" y="335"/>
                    </a:cubicBezTo>
                    <a:cubicBezTo>
                      <a:pt x="1972" y="368"/>
                      <a:pt x="1939" y="385"/>
                      <a:pt x="1972" y="368"/>
                    </a:cubicBezTo>
                    <a:cubicBezTo>
                      <a:pt x="1989" y="435"/>
                      <a:pt x="1955" y="452"/>
                      <a:pt x="1922" y="469"/>
                    </a:cubicBezTo>
                    <a:cubicBezTo>
                      <a:pt x="1905" y="519"/>
                      <a:pt x="1889" y="552"/>
                      <a:pt x="1855" y="602"/>
                    </a:cubicBezTo>
                    <a:cubicBezTo>
                      <a:pt x="1872" y="585"/>
                      <a:pt x="1889" y="602"/>
                      <a:pt x="1905" y="636"/>
                    </a:cubicBezTo>
                    <a:cubicBezTo>
                      <a:pt x="1855" y="619"/>
                      <a:pt x="1889" y="686"/>
                      <a:pt x="1855" y="686"/>
                    </a:cubicBezTo>
                    <a:cubicBezTo>
                      <a:pt x="1805" y="686"/>
                      <a:pt x="1755" y="786"/>
                      <a:pt x="1705" y="836"/>
                    </a:cubicBezTo>
                    <a:cubicBezTo>
                      <a:pt x="1705" y="819"/>
                      <a:pt x="1721" y="819"/>
                      <a:pt x="1705" y="803"/>
                    </a:cubicBezTo>
                    <a:cubicBezTo>
                      <a:pt x="1688" y="819"/>
                      <a:pt x="1655" y="819"/>
                      <a:pt x="1655" y="836"/>
                    </a:cubicBezTo>
                    <a:cubicBezTo>
                      <a:pt x="1655" y="870"/>
                      <a:pt x="1655" y="903"/>
                      <a:pt x="1671" y="920"/>
                    </a:cubicBezTo>
                    <a:cubicBezTo>
                      <a:pt x="1655" y="970"/>
                      <a:pt x="1554" y="1070"/>
                      <a:pt x="1588" y="1120"/>
                    </a:cubicBezTo>
                    <a:cubicBezTo>
                      <a:pt x="1604" y="1120"/>
                      <a:pt x="1604" y="1037"/>
                      <a:pt x="1621" y="1070"/>
                    </a:cubicBezTo>
                    <a:cubicBezTo>
                      <a:pt x="1604" y="1120"/>
                      <a:pt x="1638" y="1170"/>
                      <a:pt x="1621" y="1187"/>
                    </a:cubicBezTo>
                    <a:cubicBezTo>
                      <a:pt x="1621" y="1170"/>
                      <a:pt x="1621" y="1170"/>
                      <a:pt x="1604" y="1170"/>
                    </a:cubicBezTo>
                    <a:cubicBezTo>
                      <a:pt x="1638" y="1204"/>
                      <a:pt x="1571" y="1254"/>
                      <a:pt x="1588" y="1271"/>
                    </a:cubicBezTo>
                    <a:cubicBezTo>
                      <a:pt x="1604" y="1237"/>
                      <a:pt x="1671" y="1254"/>
                      <a:pt x="1688" y="1271"/>
                    </a:cubicBezTo>
                    <a:cubicBezTo>
                      <a:pt x="1688" y="1237"/>
                      <a:pt x="1755" y="1271"/>
                      <a:pt x="1788" y="1271"/>
                    </a:cubicBezTo>
                    <a:cubicBezTo>
                      <a:pt x="1772" y="1254"/>
                      <a:pt x="1805" y="1220"/>
                      <a:pt x="1805" y="1254"/>
                    </a:cubicBezTo>
                    <a:cubicBezTo>
                      <a:pt x="1788" y="1254"/>
                      <a:pt x="1788" y="1287"/>
                      <a:pt x="1805" y="1287"/>
                    </a:cubicBezTo>
                    <a:cubicBezTo>
                      <a:pt x="1805" y="1271"/>
                      <a:pt x="1822" y="1254"/>
                      <a:pt x="1805" y="1237"/>
                    </a:cubicBezTo>
                    <a:cubicBezTo>
                      <a:pt x="1788" y="1237"/>
                      <a:pt x="1772" y="1204"/>
                      <a:pt x="1788" y="1204"/>
                    </a:cubicBezTo>
                    <a:cubicBezTo>
                      <a:pt x="1838" y="1170"/>
                      <a:pt x="1905" y="1087"/>
                      <a:pt x="1905" y="1037"/>
                    </a:cubicBezTo>
                    <a:cubicBezTo>
                      <a:pt x="1872" y="1003"/>
                      <a:pt x="1889" y="1037"/>
                      <a:pt x="1872" y="1053"/>
                    </a:cubicBezTo>
                    <a:cubicBezTo>
                      <a:pt x="1872" y="970"/>
                      <a:pt x="1838" y="953"/>
                      <a:pt x="1855" y="903"/>
                    </a:cubicBezTo>
                    <a:cubicBezTo>
                      <a:pt x="1855" y="920"/>
                      <a:pt x="1855" y="936"/>
                      <a:pt x="1889" y="936"/>
                    </a:cubicBezTo>
                    <a:cubicBezTo>
                      <a:pt x="1905" y="870"/>
                      <a:pt x="1989" y="920"/>
                      <a:pt x="2039" y="886"/>
                    </a:cubicBezTo>
                    <a:cubicBezTo>
                      <a:pt x="2039" y="936"/>
                      <a:pt x="2072" y="870"/>
                      <a:pt x="2106" y="936"/>
                    </a:cubicBezTo>
                    <a:cubicBezTo>
                      <a:pt x="2089" y="936"/>
                      <a:pt x="2089" y="936"/>
                      <a:pt x="2089" y="970"/>
                    </a:cubicBezTo>
                    <a:cubicBezTo>
                      <a:pt x="2122" y="986"/>
                      <a:pt x="2156" y="953"/>
                      <a:pt x="2189" y="936"/>
                    </a:cubicBezTo>
                    <a:cubicBezTo>
                      <a:pt x="2206" y="953"/>
                      <a:pt x="2189" y="953"/>
                      <a:pt x="2189" y="970"/>
                    </a:cubicBezTo>
                    <a:cubicBezTo>
                      <a:pt x="2206" y="970"/>
                      <a:pt x="2189" y="1020"/>
                      <a:pt x="2206" y="1020"/>
                    </a:cubicBezTo>
                    <a:cubicBezTo>
                      <a:pt x="2189" y="970"/>
                      <a:pt x="2256" y="920"/>
                      <a:pt x="2273" y="970"/>
                    </a:cubicBezTo>
                    <a:cubicBezTo>
                      <a:pt x="2206" y="953"/>
                      <a:pt x="2206" y="1103"/>
                      <a:pt x="2239" y="1120"/>
                    </a:cubicBezTo>
                    <a:cubicBezTo>
                      <a:pt x="2239" y="1070"/>
                      <a:pt x="2273" y="1120"/>
                      <a:pt x="2273" y="1087"/>
                    </a:cubicBezTo>
                    <a:cubicBezTo>
                      <a:pt x="2290" y="1053"/>
                      <a:pt x="2306" y="1003"/>
                      <a:pt x="2273" y="986"/>
                    </a:cubicBezTo>
                    <a:cubicBezTo>
                      <a:pt x="2290" y="986"/>
                      <a:pt x="2290" y="953"/>
                      <a:pt x="2323" y="953"/>
                    </a:cubicBezTo>
                    <a:cubicBezTo>
                      <a:pt x="2306" y="986"/>
                      <a:pt x="2323" y="1020"/>
                      <a:pt x="2340" y="1037"/>
                    </a:cubicBezTo>
                    <a:cubicBezTo>
                      <a:pt x="2323" y="1037"/>
                      <a:pt x="2323" y="1037"/>
                      <a:pt x="2306" y="1037"/>
                    </a:cubicBezTo>
                    <a:cubicBezTo>
                      <a:pt x="2306" y="1053"/>
                      <a:pt x="2290" y="1053"/>
                      <a:pt x="2290" y="1070"/>
                    </a:cubicBezTo>
                    <a:cubicBezTo>
                      <a:pt x="2306" y="1087"/>
                      <a:pt x="2290" y="1103"/>
                      <a:pt x="2273" y="1120"/>
                    </a:cubicBezTo>
                    <a:cubicBezTo>
                      <a:pt x="2306" y="1103"/>
                      <a:pt x="2290" y="1154"/>
                      <a:pt x="2306" y="1154"/>
                    </a:cubicBezTo>
                    <a:cubicBezTo>
                      <a:pt x="2306" y="1070"/>
                      <a:pt x="2323" y="1170"/>
                      <a:pt x="2356" y="1154"/>
                    </a:cubicBezTo>
                    <a:cubicBezTo>
                      <a:pt x="2356" y="1137"/>
                      <a:pt x="2323" y="1103"/>
                      <a:pt x="2340" y="1103"/>
                    </a:cubicBezTo>
                    <a:cubicBezTo>
                      <a:pt x="2356" y="1137"/>
                      <a:pt x="2390" y="1103"/>
                      <a:pt x="2390" y="1103"/>
                    </a:cubicBezTo>
                    <a:cubicBezTo>
                      <a:pt x="2373" y="1087"/>
                      <a:pt x="2373" y="1053"/>
                      <a:pt x="2406" y="1037"/>
                    </a:cubicBezTo>
                    <a:cubicBezTo>
                      <a:pt x="2440" y="1053"/>
                      <a:pt x="2390" y="1087"/>
                      <a:pt x="2423" y="1087"/>
                    </a:cubicBezTo>
                    <a:cubicBezTo>
                      <a:pt x="2440" y="1037"/>
                      <a:pt x="2406" y="1020"/>
                      <a:pt x="2440" y="970"/>
                    </a:cubicBezTo>
                    <a:cubicBezTo>
                      <a:pt x="2473" y="1020"/>
                      <a:pt x="2523" y="936"/>
                      <a:pt x="2557" y="1003"/>
                    </a:cubicBezTo>
                    <a:cubicBezTo>
                      <a:pt x="2557" y="986"/>
                      <a:pt x="2523" y="970"/>
                      <a:pt x="2557" y="953"/>
                    </a:cubicBezTo>
                    <a:cubicBezTo>
                      <a:pt x="2574" y="1020"/>
                      <a:pt x="2590" y="903"/>
                      <a:pt x="2607" y="936"/>
                    </a:cubicBezTo>
                    <a:cubicBezTo>
                      <a:pt x="2624" y="903"/>
                      <a:pt x="2574" y="970"/>
                      <a:pt x="2607" y="970"/>
                    </a:cubicBezTo>
                    <a:cubicBezTo>
                      <a:pt x="2640" y="953"/>
                      <a:pt x="2657" y="920"/>
                      <a:pt x="2674" y="886"/>
                    </a:cubicBezTo>
                    <a:cubicBezTo>
                      <a:pt x="2691" y="936"/>
                      <a:pt x="2707" y="886"/>
                      <a:pt x="2724" y="870"/>
                    </a:cubicBezTo>
                    <a:cubicBezTo>
                      <a:pt x="2724" y="920"/>
                      <a:pt x="2757" y="970"/>
                      <a:pt x="2808" y="1003"/>
                    </a:cubicBezTo>
                    <a:cubicBezTo>
                      <a:pt x="2791" y="970"/>
                      <a:pt x="2808" y="936"/>
                      <a:pt x="2841" y="953"/>
                    </a:cubicBezTo>
                    <a:cubicBezTo>
                      <a:pt x="2824" y="886"/>
                      <a:pt x="2858" y="819"/>
                      <a:pt x="2924" y="753"/>
                    </a:cubicBezTo>
                    <a:cubicBezTo>
                      <a:pt x="2924" y="736"/>
                      <a:pt x="2908" y="719"/>
                      <a:pt x="2908" y="719"/>
                    </a:cubicBezTo>
                    <a:cubicBezTo>
                      <a:pt x="2858" y="719"/>
                      <a:pt x="2858" y="686"/>
                      <a:pt x="2841" y="719"/>
                    </a:cubicBezTo>
                    <a:cubicBezTo>
                      <a:pt x="2841" y="686"/>
                      <a:pt x="2808" y="702"/>
                      <a:pt x="2791" y="686"/>
                    </a:cubicBezTo>
                    <a:cubicBezTo>
                      <a:pt x="2791" y="652"/>
                      <a:pt x="2791" y="636"/>
                      <a:pt x="2808" y="619"/>
                    </a:cubicBezTo>
                    <a:cubicBezTo>
                      <a:pt x="2841" y="602"/>
                      <a:pt x="2824" y="652"/>
                      <a:pt x="2858" y="652"/>
                    </a:cubicBezTo>
                    <a:cubicBezTo>
                      <a:pt x="2841" y="619"/>
                      <a:pt x="2924" y="602"/>
                      <a:pt x="2941" y="636"/>
                    </a:cubicBezTo>
                    <a:cubicBezTo>
                      <a:pt x="2941" y="636"/>
                      <a:pt x="2924" y="636"/>
                      <a:pt x="2941" y="636"/>
                    </a:cubicBezTo>
                    <a:cubicBezTo>
                      <a:pt x="2958" y="602"/>
                      <a:pt x="2991" y="602"/>
                      <a:pt x="2991" y="569"/>
                    </a:cubicBezTo>
                    <a:cubicBezTo>
                      <a:pt x="2958" y="585"/>
                      <a:pt x="2924" y="552"/>
                      <a:pt x="2891" y="569"/>
                    </a:cubicBezTo>
                    <a:cubicBezTo>
                      <a:pt x="2924" y="502"/>
                      <a:pt x="2924" y="502"/>
                      <a:pt x="2891" y="452"/>
                    </a:cubicBezTo>
                    <a:cubicBezTo>
                      <a:pt x="2908" y="452"/>
                      <a:pt x="2908" y="452"/>
                      <a:pt x="2908" y="435"/>
                    </a:cubicBezTo>
                    <a:cubicBezTo>
                      <a:pt x="2924" y="435"/>
                      <a:pt x="2924" y="452"/>
                      <a:pt x="2941" y="469"/>
                    </a:cubicBezTo>
                    <a:cubicBezTo>
                      <a:pt x="2991" y="402"/>
                      <a:pt x="2874" y="301"/>
                      <a:pt x="2791" y="301"/>
                    </a:cubicBezTo>
                    <a:cubicBezTo>
                      <a:pt x="2791" y="318"/>
                      <a:pt x="2774" y="335"/>
                      <a:pt x="2757" y="335"/>
                    </a:cubicBezTo>
                    <a:cubicBezTo>
                      <a:pt x="2741" y="301"/>
                      <a:pt x="2791" y="318"/>
                      <a:pt x="2774" y="285"/>
                    </a:cubicBezTo>
                    <a:cubicBezTo>
                      <a:pt x="2757" y="285"/>
                      <a:pt x="2757" y="268"/>
                      <a:pt x="2724" y="268"/>
                    </a:cubicBezTo>
                    <a:cubicBezTo>
                      <a:pt x="2707" y="168"/>
                      <a:pt x="2757" y="101"/>
                      <a:pt x="2774" y="34"/>
                    </a:cubicBezTo>
                    <a:cubicBezTo>
                      <a:pt x="2757" y="68"/>
                      <a:pt x="2791" y="51"/>
                      <a:pt x="2808" y="68"/>
                    </a:cubicBezTo>
                    <a:cubicBezTo>
                      <a:pt x="2824" y="101"/>
                      <a:pt x="2824" y="118"/>
                      <a:pt x="2858" y="134"/>
                    </a:cubicBezTo>
                    <a:cubicBezTo>
                      <a:pt x="2841" y="84"/>
                      <a:pt x="2874" y="101"/>
                      <a:pt x="2891" y="68"/>
                    </a:cubicBezTo>
                    <a:cubicBezTo>
                      <a:pt x="2908" y="84"/>
                      <a:pt x="2924" y="51"/>
                      <a:pt x="2941" y="84"/>
                    </a:cubicBezTo>
                    <a:cubicBezTo>
                      <a:pt x="2958" y="118"/>
                      <a:pt x="2924" y="118"/>
                      <a:pt x="2924" y="134"/>
                    </a:cubicBezTo>
                    <a:cubicBezTo>
                      <a:pt x="2941" y="134"/>
                      <a:pt x="2941" y="168"/>
                      <a:pt x="2975" y="151"/>
                    </a:cubicBezTo>
                    <a:cubicBezTo>
                      <a:pt x="2975" y="184"/>
                      <a:pt x="2958" y="201"/>
                      <a:pt x="2958" y="235"/>
                    </a:cubicBezTo>
                    <a:cubicBezTo>
                      <a:pt x="2991" y="235"/>
                      <a:pt x="3008" y="235"/>
                      <a:pt x="3025" y="235"/>
                    </a:cubicBezTo>
                    <a:cubicBezTo>
                      <a:pt x="3008" y="218"/>
                      <a:pt x="3008" y="218"/>
                      <a:pt x="3025" y="201"/>
                    </a:cubicBezTo>
                    <a:cubicBezTo>
                      <a:pt x="3041" y="235"/>
                      <a:pt x="3025" y="218"/>
                      <a:pt x="3025" y="251"/>
                    </a:cubicBezTo>
                    <a:cubicBezTo>
                      <a:pt x="3058" y="218"/>
                      <a:pt x="3075" y="285"/>
                      <a:pt x="3075" y="235"/>
                    </a:cubicBezTo>
                    <a:cubicBezTo>
                      <a:pt x="3075" y="235"/>
                      <a:pt x="3058" y="251"/>
                      <a:pt x="3058" y="235"/>
                    </a:cubicBezTo>
                    <a:cubicBezTo>
                      <a:pt x="3092" y="201"/>
                      <a:pt x="3142" y="301"/>
                      <a:pt x="3225" y="268"/>
                    </a:cubicBezTo>
                    <a:cubicBezTo>
                      <a:pt x="3209" y="235"/>
                      <a:pt x="3175" y="218"/>
                      <a:pt x="3158" y="201"/>
                    </a:cubicBezTo>
                    <a:cubicBezTo>
                      <a:pt x="3175" y="184"/>
                      <a:pt x="3175" y="118"/>
                      <a:pt x="3175" y="118"/>
                    </a:cubicBezTo>
                    <a:cubicBezTo>
                      <a:pt x="3158" y="118"/>
                      <a:pt x="3158" y="134"/>
                      <a:pt x="3142" y="134"/>
                    </a:cubicBezTo>
                    <a:cubicBezTo>
                      <a:pt x="3125" y="101"/>
                      <a:pt x="3175" y="118"/>
                      <a:pt x="3192" y="84"/>
                    </a:cubicBezTo>
                    <a:cubicBezTo>
                      <a:pt x="3175" y="68"/>
                      <a:pt x="3158" y="1"/>
                      <a:pt x="3108" y="17"/>
                    </a:cubicBezTo>
                    <a:cubicBezTo>
                      <a:pt x="3108" y="17"/>
                      <a:pt x="3108" y="17"/>
                      <a:pt x="3108" y="1"/>
                    </a:cubicBezTo>
                    <a:close/>
                    <a:moveTo>
                      <a:pt x="1604" y="184"/>
                    </a:moveTo>
                    <a:cubicBezTo>
                      <a:pt x="1604" y="184"/>
                      <a:pt x="1604" y="201"/>
                      <a:pt x="1604" y="201"/>
                    </a:cubicBezTo>
                    <a:cubicBezTo>
                      <a:pt x="1604" y="201"/>
                      <a:pt x="1604" y="201"/>
                      <a:pt x="1604" y="201"/>
                    </a:cubicBezTo>
                    <a:close/>
                    <a:moveTo>
                      <a:pt x="1571" y="201"/>
                    </a:moveTo>
                    <a:cubicBezTo>
                      <a:pt x="1571" y="218"/>
                      <a:pt x="1554" y="235"/>
                      <a:pt x="1571" y="251"/>
                    </a:cubicBezTo>
                    <a:cubicBezTo>
                      <a:pt x="1588" y="251"/>
                      <a:pt x="1621" y="235"/>
                      <a:pt x="1621" y="268"/>
                    </a:cubicBezTo>
                    <a:cubicBezTo>
                      <a:pt x="1604" y="285"/>
                      <a:pt x="1588" y="251"/>
                      <a:pt x="1571" y="268"/>
                    </a:cubicBezTo>
                    <a:cubicBezTo>
                      <a:pt x="1554" y="318"/>
                      <a:pt x="1604" y="301"/>
                      <a:pt x="1588" y="335"/>
                    </a:cubicBezTo>
                    <a:cubicBezTo>
                      <a:pt x="1571" y="368"/>
                      <a:pt x="1521" y="318"/>
                      <a:pt x="1504" y="352"/>
                    </a:cubicBezTo>
                    <a:cubicBezTo>
                      <a:pt x="1488" y="301"/>
                      <a:pt x="1488" y="251"/>
                      <a:pt x="1454" y="235"/>
                    </a:cubicBezTo>
                    <a:cubicBezTo>
                      <a:pt x="1521" y="218"/>
                      <a:pt x="1554" y="218"/>
                      <a:pt x="1554" y="218"/>
                    </a:cubicBezTo>
                    <a:cubicBezTo>
                      <a:pt x="1554" y="218"/>
                      <a:pt x="1554" y="201"/>
                      <a:pt x="1571" y="201"/>
                    </a:cubicBezTo>
                    <a:close/>
                    <a:moveTo>
                      <a:pt x="1404" y="251"/>
                    </a:moveTo>
                    <a:cubicBezTo>
                      <a:pt x="1371" y="251"/>
                      <a:pt x="1337" y="268"/>
                      <a:pt x="1304" y="268"/>
                    </a:cubicBezTo>
                    <a:cubicBezTo>
                      <a:pt x="1304" y="285"/>
                      <a:pt x="1320" y="301"/>
                      <a:pt x="1320" y="301"/>
                    </a:cubicBezTo>
                    <a:cubicBezTo>
                      <a:pt x="1371" y="318"/>
                      <a:pt x="1404" y="301"/>
                      <a:pt x="1404" y="268"/>
                    </a:cubicBezTo>
                    <a:cubicBezTo>
                      <a:pt x="1404" y="251"/>
                      <a:pt x="1404" y="251"/>
                      <a:pt x="1404" y="251"/>
                    </a:cubicBezTo>
                    <a:close/>
                    <a:moveTo>
                      <a:pt x="1170" y="301"/>
                    </a:moveTo>
                    <a:cubicBezTo>
                      <a:pt x="1187" y="335"/>
                      <a:pt x="1203" y="368"/>
                      <a:pt x="1237" y="368"/>
                    </a:cubicBezTo>
                    <a:cubicBezTo>
                      <a:pt x="1220" y="385"/>
                      <a:pt x="1187" y="368"/>
                      <a:pt x="1203" y="418"/>
                    </a:cubicBezTo>
                    <a:cubicBezTo>
                      <a:pt x="1220" y="402"/>
                      <a:pt x="1220" y="402"/>
                      <a:pt x="1237" y="385"/>
                    </a:cubicBezTo>
                    <a:cubicBezTo>
                      <a:pt x="1254" y="385"/>
                      <a:pt x="1220" y="402"/>
                      <a:pt x="1237" y="435"/>
                    </a:cubicBezTo>
                    <a:cubicBezTo>
                      <a:pt x="1254" y="452"/>
                      <a:pt x="1254" y="435"/>
                      <a:pt x="1270" y="435"/>
                    </a:cubicBezTo>
                    <a:cubicBezTo>
                      <a:pt x="1287" y="452"/>
                      <a:pt x="1287" y="469"/>
                      <a:pt x="1320" y="485"/>
                    </a:cubicBezTo>
                    <a:cubicBezTo>
                      <a:pt x="1270" y="452"/>
                      <a:pt x="1187" y="519"/>
                      <a:pt x="1220" y="585"/>
                    </a:cubicBezTo>
                    <a:cubicBezTo>
                      <a:pt x="1237" y="569"/>
                      <a:pt x="1270" y="552"/>
                      <a:pt x="1270" y="519"/>
                    </a:cubicBezTo>
                    <a:cubicBezTo>
                      <a:pt x="1304" y="535"/>
                      <a:pt x="1254" y="569"/>
                      <a:pt x="1287" y="585"/>
                    </a:cubicBezTo>
                    <a:cubicBezTo>
                      <a:pt x="1304" y="585"/>
                      <a:pt x="1304" y="552"/>
                      <a:pt x="1320" y="535"/>
                    </a:cubicBezTo>
                    <a:cubicBezTo>
                      <a:pt x="1320" y="552"/>
                      <a:pt x="1337" y="552"/>
                      <a:pt x="1337" y="569"/>
                    </a:cubicBezTo>
                    <a:cubicBezTo>
                      <a:pt x="1354" y="552"/>
                      <a:pt x="1371" y="535"/>
                      <a:pt x="1371" y="502"/>
                    </a:cubicBezTo>
                    <a:cubicBezTo>
                      <a:pt x="1404" y="502"/>
                      <a:pt x="1387" y="535"/>
                      <a:pt x="1404" y="519"/>
                    </a:cubicBezTo>
                    <a:cubicBezTo>
                      <a:pt x="1421" y="552"/>
                      <a:pt x="1387" y="602"/>
                      <a:pt x="1421" y="652"/>
                    </a:cubicBezTo>
                    <a:cubicBezTo>
                      <a:pt x="1387" y="652"/>
                      <a:pt x="1404" y="602"/>
                      <a:pt x="1387" y="602"/>
                    </a:cubicBezTo>
                    <a:cubicBezTo>
                      <a:pt x="1354" y="602"/>
                      <a:pt x="1387" y="636"/>
                      <a:pt x="1387" y="652"/>
                    </a:cubicBezTo>
                    <a:cubicBezTo>
                      <a:pt x="1354" y="636"/>
                      <a:pt x="1354" y="602"/>
                      <a:pt x="1304" y="602"/>
                    </a:cubicBezTo>
                    <a:cubicBezTo>
                      <a:pt x="1304" y="602"/>
                      <a:pt x="1304" y="602"/>
                      <a:pt x="1320" y="602"/>
                    </a:cubicBezTo>
                    <a:cubicBezTo>
                      <a:pt x="1354" y="636"/>
                      <a:pt x="1337" y="652"/>
                      <a:pt x="1337" y="686"/>
                    </a:cubicBezTo>
                    <a:cubicBezTo>
                      <a:pt x="1287" y="702"/>
                      <a:pt x="1270" y="719"/>
                      <a:pt x="1220" y="719"/>
                    </a:cubicBezTo>
                    <a:cubicBezTo>
                      <a:pt x="1203" y="702"/>
                      <a:pt x="1237" y="669"/>
                      <a:pt x="1220" y="636"/>
                    </a:cubicBezTo>
                    <a:cubicBezTo>
                      <a:pt x="1203" y="669"/>
                      <a:pt x="1170" y="669"/>
                      <a:pt x="1153" y="652"/>
                    </a:cubicBezTo>
                    <a:cubicBezTo>
                      <a:pt x="1153" y="636"/>
                      <a:pt x="1153" y="636"/>
                      <a:pt x="1153" y="619"/>
                    </a:cubicBezTo>
                    <a:cubicBezTo>
                      <a:pt x="1170" y="619"/>
                      <a:pt x="1187" y="619"/>
                      <a:pt x="1187" y="636"/>
                    </a:cubicBezTo>
                    <a:cubicBezTo>
                      <a:pt x="1203" y="602"/>
                      <a:pt x="1120" y="619"/>
                      <a:pt x="1120" y="569"/>
                    </a:cubicBezTo>
                    <a:cubicBezTo>
                      <a:pt x="1070" y="569"/>
                      <a:pt x="1137" y="619"/>
                      <a:pt x="1103" y="636"/>
                    </a:cubicBezTo>
                    <a:cubicBezTo>
                      <a:pt x="1103" y="636"/>
                      <a:pt x="1137" y="619"/>
                      <a:pt x="1153" y="652"/>
                    </a:cubicBezTo>
                    <a:cubicBezTo>
                      <a:pt x="1153" y="686"/>
                      <a:pt x="1120" y="686"/>
                      <a:pt x="1137" y="702"/>
                    </a:cubicBezTo>
                    <a:cubicBezTo>
                      <a:pt x="1120" y="702"/>
                      <a:pt x="1070" y="702"/>
                      <a:pt x="1070" y="669"/>
                    </a:cubicBezTo>
                    <a:cubicBezTo>
                      <a:pt x="1053" y="669"/>
                      <a:pt x="1070" y="719"/>
                      <a:pt x="1053" y="736"/>
                    </a:cubicBezTo>
                    <a:cubicBezTo>
                      <a:pt x="1003" y="719"/>
                      <a:pt x="1036" y="736"/>
                      <a:pt x="1003" y="769"/>
                    </a:cubicBezTo>
                    <a:cubicBezTo>
                      <a:pt x="986" y="719"/>
                      <a:pt x="1036" y="669"/>
                      <a:pt x="1020" y="636"/>
                    </a:cubicBezTo>
                    <a:cubicBezTo>
                      <a:pt x="1020" y="602"/>
                      <a:pt x="1036" y="652"/>
                      <a:pt x="1053" y="636"/>
                    </a:cubicBezTo>
                    <a:cubicBezTo>
                      <a:pt x="1070" y="619"/>
                      <a:pt x="1070" y="602"/>
                      <a:pt x="1070" y="569"/>
                    </a:cubicBezTo>
                    <a:cubicBezTo>
                      <a:pt x="1020" y="552"/>
                      <a:pt x="1003" y="585"/>
                      <a:pt x="953" y="602"/>
                    </a:cubicBezTo>
                    <a:cubicBezTo>
                      <a:pt x="919" y="585"/>
                      <a:pt x="986" y="519"/>
                      <a:pt x="936" y="502"/>
                    </a:cubicBezTo>
                    <a:cubicBezTo>
                      <a:pt x="936" y="485"/>
                      <a:pt x="953" y="485"/>
                      <a:pt x="970" y="485"/>
                    </a:cubicBezTo>
                    <a:cubicBezTo>
                      <a:pt x="970" y="469"/>
                      <a:pt x="953" y="469"/>
                      <a:pt x="936" y="469"/>
                    </a:cubicBezTo>
                    <a:cubicBezTo>
                      <a:pt x="953" y="452"/>
                      <a:pt x="953" y="435"/>
                      <a:pt x="953" y="418"/>
                    </a:cubicBezTo>
                    <a:cubicBezTo>
                      <a:pt x="986" y="435"/>
                      <a:pt x="986" y="502"/>
                      <a:pt x="1053" y="502"/>
                    </a:cubicBezTo>
                    <a:cubicBezTo>
                      <a:pt x="1053" y="435"/>
                      <a:pt x="986" y="418"/>
                      <a:pt x="1003" y="352"/>
                    </a:cubicBezTo>
                    <a:cubicBezTo>
                      <a:pt x="1070" y="335"/>
                      <a:pt x="1120" y="318"/>
                      <a:pt x="1170" y="301"/>
                    </a:cubicBezTo>
                    <a:close/>
                    <a:moveTo>
                      <a:pt x="836" y="418"/>
                    </a:moveTo>
                    <a:cubicBezTo>
                      <a:pt x="802" y="418"/>
                      <a:pt x="752" y="435"/>
                      <a:pt x="702" y="452"/>
                    </a:cubicBezTo>
                    <a:cubicBezTo>
                      <a:pt x="702" y="469"/>
                      <a:pt x="719" y="469"/>
                      <a:pt x="719" y="502"/>
                    </a:cubicBezTo>
                    <a:cubicBezTo>
                      <a:pt x="702" y="535"/>
                      <a:pt x="686" y="485"/>
                      <a:pt x="686" y="535"/>
                    </a:cubicBezTo>
                    <a:cubicBezTo>
                      <a:pt x="719" y="519"/>
                      <a:pt x="752" y="552"/>
                      <a:pt x="702" y="569"/>
                    </a:cubicBezTo>
                    <a:cubicBezTo>
                      <a:pt x="719" y="535"/>
                      <a:pt x="669" y="552"/>
                      <a:pt x="669" y="535"/>
                    </a:cubicBezTo>
                    <a:cubicBezTo>
                      <a:pt x="652" y="552"/>
                      <a:pt x="669" y="585"/>
                      <a:pt x="652" y="602"/>
                    </a:cubicBezTo>
                    <a:cubicBezTo>
                      <a:pt x="635" y="602"/>
                      <a:pt x="635" y="585"/>
                      <a:pt x="602" y="602"/>
                    </a:cubicBezTo>
                    <a:cubicBezTo>
                      <a:pt x="602" y="569"/>
                      <a:pt x="569" y="585"/>
                      <a:pt x="552" y="552"/>
                    </a:cubicBezTo>
                    <a:cubicBezTo>
                      <a:pt x="585" y="535"/>
                      <a:pt x="619" y="569"/>
                      <a:pt x="602" y="519"/>
                    </a:cubicBezTo>
                    <a:cubicBezTo>
                      <a:pt x="619" y="519"/>
                      <a:pt x="635" y="519"/>
                      <a:pt x="635" y="535"/>
                    </a:cubicBezTo>
                    <a:cubicBezTo>
                      <a:pt x="652" y="502"/>
                      <a:pt x="652" y="485"/>
                      <a:pt x="669" y="469"/>
                    </a:cubicBezTo>
                    <a:lnTo>
                      <a:pt x="669" y="469"/>
                    </a:lnTo>
                    <a:cubicBezTo>
                      <a:pt x="652" y="485"/>
                      <a:pt x="635" y="485"/>
                      <a:pt x="619" y="485"/>
                    </a:cubicBezTo>
                    <a:cubicBezTo>
                      <a:pt x="619" y="502"/>
                      <a:pt x="619" y="502"/>
                      <a:pt x="619" y="502"/>
                    </a:cubicBezTo>
                    <a:cubicBezTo>
                      <a:pt x="602" y="519"/>
                      <a:pt x="602" y="502"/>
                      <a:pt x="602" y="502"/>
                    </a:cubicBezTo>
                    <a:cubicBezTo>
                      <a:pt x="585" y="502"/>
                      <a:pt x="585" y="502"/>
                      <a:pt x="569" y="502"/>
                    </a:cubicBezTo>
                    <a:cubicBezTo>
                      <a:pt x="569" y="535"/>
                      <a:pt x="552" y="552"/>
                      <a:pt x="535" y="552"/>
                    </a:cubicBezTo>
                    <a:cubicBezTo>
                      <a:pt x="535" y="535"/>
                      <a:pt x="535" y="535"/>
                      <a:pt x="535" y="519"/>
                    </a:cubicBezTo>
                    <a:cubicBezTo>
                      <a:pt x="502" y="535"/>
                      <a:pt x="485" y="552"/>
                      <a:pt x="468" y="552"/>
                    </a:cubicBezTo>
                    <a:cubicBezTo>
                      <a:pt x="468" y="569"/>
                      <a:pt x="468" y="602"/>
                      <a:pt x="468" y="602"/>
                    </a:cubicBezTo>
                    <a:cubicBezTo>
                      <a:pt x="452" y="619"/>
                      <a:pt x="452" y="585"/>
                      <a:pt x="435" y="585"/>
                    </a:cubicBezTo>
                    <a:cubicBezTo>
                      <a:pt x="435" y="619"/>
                      <a:pt x="452" y="619"/>
                      <a:pt x="418" y="636"/>
                    </a:cubicBezTo>
                    <a:cubicBezTo>
                      <a:pt x="401" y="619"/>
                      <a:pt x="435" y="602"/>
                      <a:pt x="418" y="602"/>
                    </a:cubicBezTo>
                    <a:cubicBezTo>
                      <a:pt x="385" y="602"/>
                      <a:pt x="351" y="619"/>
                      <a:pt x="318" y="636"/>
                    </a:cubicBezTo>
                    <a:lnTo>
                      <a:pt x="318" y="619"/>
                    </a:lnTo>
                    <a:cubicBezTo>
                      <a:pt x="285" y="652"/>
                      <a:pt x="251" y="669"/>
                      <a:pt x="218" y="686"/>
                    </a:cubicBezTo>
                    <a:cubicBezTo>
                      <a:pt x="67" y="836"/>
                      <a:pt x="0" y="920"/>
                      <a:pt x="0" y="1020"/>
                    </a:cubicBezTo>
                    <a:cubicBezTo>
                      <a:pt x="0" y="1037"/>
                      <a:pt x="0" y="1053"/>
                      <a:pt x="0" y="1053"/>
                    </a:cubicBezTo>
                    <a:lnTo>
                      <a:pt x="0" y="1053"/>
                    </a:lnTo>
                    <a:cubicBezTo>
                      <a:pt x="34" y="1037"/>
                      <a:pt x="17" y="1103"/>
                      <a:pt x="51" y="1087"/>
                    </a:cubicBezTo>
                    <a:cubicBezTo>
                      <a:pt x="51" y="1070"/>
                      <a:pt x="67" y="1070"/>
                      <a:pt x="67" y="1070"/>
                    </a:cubicBezTo>
                    <a:cubicBezTo>
                      <a:pt x="34" y="1070"/>
                      <a:pt x="67" y="1037"/>
                      <a:pt x="67" y="1037"/>
                    </a:cubicBezTo>
                    <a:lnTo>
                      <a:pt x="34" y="1037"/>
                    </a:lnTo>
                    <a:cubicBezTo>
                      <a:pt x="34" y="1003"/>
                      <a:pt x="51" y="1003"/>
                      <a:pt x="34" y="970"/>
                    </a:cubicBezTo>
                    <a:cubicBezTo>
                      <a:pt x="84" y="986"/>
                      <a:pt x="84" y="986"/>
                      <a:pt x="67" y="936"/>
                    </a:cubicBezTo>
                    <a:cubicBezTo>
                      <a:pt x="117" y="936"/>
                      <a:pt x="134" y="936"/>
                      <a:pt x="168" y="936"/>
                    </a:cubicBezTo>
                    <a:cubicBezTo>
                      <a:pt x="168" y="886"/>
                      <a:pt x="234" y="803"/>
                      <a:pt x="285" y="870"/>
                    </a:cubicBezTo>
                    <a:cubicBezTo>
                      <a:pt x="301" y="836"/>
                      <a:pt x="351" y="803"/>
                      <a:pt x="368" y="836"/>
                    </a:cubicBezTo>
                    <a:cubicBezTo>
                      <a:pt x="368" y="819"/>
                      <a:pt x="385" y="819"/>
                      <a:pt x="401" y="836"/>
                    </a:cubicBezTo>
                    <a:cubicBezTo>
                      <a:pt x="368" y="819"/>
                      <a:pt x="368" y="786"/>
                      <a:pt x="351" y="769"/>
                    </a:cubicBezTo>
                    <a:cubicBezTo>
                      <a:pt x="351" y="786"/>
                      <a:pt x="351" y="803"/>
                      <a:pt x="335" y="803"/>
                    </a:cubicBezTo>
                    <a:cubicBezTo>
                      <a:pt x="335" y="786"/>
                      <a:pt x="318" y="803"/>
                      <a:pt x="301" y="786"/>
                    </a:cubicBezTo>
                    <a:cubicBezTo>
                      <a:pt x="301" y="769"/>
                      <a:pt x="318" y="769"/>
                      <a:pt x="318" y="753"/>
                    </a:cubicBezTo>
                    <a:cubicBezTo>
                      <a:pt x="301" y="736"/>
                      <a:pt x="301" y="753"/>
                      <a:pt x="285" y="736"/>
                    </a:cubicBezTo>
                    <a:cubicBezTo>
                      <a:pt x="301" y="702"/>
                      <a:pt x="351" y="753"/>
                      <a:pt x="368" y="702"/>
                    </a:cubicBezTo>
                    <a:cubicBezTo>
                      <a:pt x="385" y="719"/>
                      <a:pt x="351" y="769"/>
                      <a:pt x="368" y="769"/>
                    </a:cubicBezTo>
                    <a:cubicBezTo>
                      <a:pt x="418" y="736"/>
                      <a:pt x="418" y="686"/>
                      <a:pt x="452" y="686"/>
                    </a:cubicBezTo>
                    <a:cubicBezTo>
                      <a:pt x="435" y="686"/>
                      <a:pt x="435" y="669"/>
                      <a:pt x="435" y="652"/>
                    </a:cubicBezTo>
                    <a:cubicBezTo>
                      <a:pt x="452" y="652"/>
                      <a:pt x="452" y="636"/>
                      <a:pt x="468" y="636"/>
                    </a:cubicBezTo>
                    <a:lnTo>
                      <a:pt x="468" y="753"/>
                    </a:lnTo>
                    <a:cubicBezTo>
                      <a:pt x="502" y="769"/>
                      <a:pt x="502" y="819"/>
                      <a:pt x="552" y="836"/>
                    </a:cubicBezTo>
                    <a:cubicBezTo>
                      <a:pt x="602" y="786"/>
                      <a:pt x="652" y="819"/>
                      <a:pt x="652" y="853"/>
                    </a:cubicBezTo>
                    <a:cubicBezTo>
                      <a:pt x="652" y="819"/>
                      <a:pt x="702" y="853"/>
                      <a:pt x="702" y="836"/>
                    </a:cubicBezTo>
                    <a:cubicBezTo>
                      <a:pt x="702" y="819"/>
                      <a:pt x="719" y="819"/>
                      <a:pt x="719" y="803"/>
                    </a:cubicBezTo>
                    <a:cubicBezTo>
                      <a:pt x="702" y="803"/>
                      <a:pt x="702" y="786"/>
                      <a:pt x="686" y="803"/>
                    </a:cubicBezTo>
                    <a:cubicBezTo>
                      <a:pt x="719" y="769"/>
                      <a:pt x="686" y="753"/>
                      <a:pt x="686" y="736"/>
                    </a:cubicBezTo>
                    <a:cubicBezTo>
                      <a:pt x="719" y="736"/>
                      <a:pt x="769" y="769"/>
                      <a:pt x="786" y="753"/>
                    </a:cubicBezTo>
                    <a:cubicBezTo>
                      <a:pt x="786" y="719"/>
                      <a:pt x="752" y="736"/>
                      <a:pt x="752" y="702"/>
                    </a:cubicBezTo>
                    <a:cubicBezTo>
                      <a:pt x="786" y="702"/>
                      <a:pt x="786" y="669"/>
                      <a:pt x="802" y="702"/>
                    </a:cubicBezTo>
                    <a:cubicBezTo>
                      <a:pt x="819" y="652"/>
                      <a:pt x="853" y="636"/>
                      <a:pt x="886" y="636"/>
                    </a:cubicBezTo>
                    <a:cubicBezTo>
                      <a:pt x="886" y="619"/>
                      <a:pt x="853" y="602"/>
                      <a:pt x="869" y="585"/>
                    </a:cubicBezTo>
                    <a:cubicBezTo>
                      <a:pt x="903" y="585"/>
                      <a:pt x="886" y="652"/>
                      <a:pt x="919" y="652"/>
                    </a:cubicBezTo>
                    <a:cubicBezTo>
                      <a:pt x="936" y="602"/>
                      <a:pt x="903" y="569"/>
                      <a:pt x="869" y="569"/>
                    </a:cubicBezTo>
                    <a:cubicBezTo>
                      <a:pt x="886" y="519"/>
                      <a:pt x="903" y="502"/>
                      <a:pt x="919" y="485"/>
                    </a:cubicBezTo>
                    <a:cubicBezTo>
                      <a:pt x="903" y="469"/>
                      <a:pt x="919" y="435"/>
                      <a:pt x="886" y="435"/>
                    </a:cubicBezTo>
                    <a:cubicBezTo>
                      <a:pt x="886" y="452"/>
                      <a:pt x="903" y="469"/>
                      <a:pt x="886" y="469"/>
                    </a:cubicBezTo>
                    <a:cubicBezTo>
                      <a:pt x="869" y="452"/>
                      <a:pt x="869" y="418"/>
                      <a:pt x="836" y="418"/>
                    </a:cubicBezTo>
                    <a:close/>
                    <a:moveTo>
                      <a:pt x="452" y="569"/>
                    </a:moveTo>
                    <a:cubicBezTo>
                      <a:pt x="452" y="569"/>
                      <a:pt x="435" y="569"/>
                      <a:pt x="435" y="569"/>
                    </a:cubicBezTo>
                    <a:close/>
                    <a:moveTo>
                      <a:pt x="17" y="1103"/>
                    </a:moveTo>
                    <a:cubicBezTo>
                      <a:pt x="51" y="1154"/>
                      <a:pt x="84" y="1204"/>
                      <a:pt x="151" y="1271"/>
                    </a:cubicBezTo>
                    <a:cubicBezTo>
                      <a:pt x="151" y="1271"/>
                      <a:pt x="151" y="1271"/>
                      <a:pt x="151" y="1271"/>
                    </a:cubicBezTo>
                    <a:cubicBezTo>
                      <a:pt x="151" y="1271"/>
                      <a:pt x="168" y="1271"/>
                      <a:pt x="151" y="1271"/>
                    </a:cubicBezTo>
                    <a:cubicBezTo>
                      <a:pt x="151" y="1237"/>
                      <a:pt x="134" y="1254"/>
                      <a:pt x="134" y="1220"/>
                    </a:cubicBezTo>
                    <a:cubicBezTo>
                      <a:pt x="151" y="1220"/>
                      <a:pt x="151" y="1187"/>
                      <a:pt x="184" y="1204"/>
                    </a:cubicBezTo>
                    <a:cubicBezTo>
                      <a:pt x="184" y="1220"/>
                      <a:pt x="184" y="1254"/>
                      <a:pt x="201" y="1271"/>
                    </a:cubicBezTo>
                    <a:cubicBezTo>
                      <a:pt x="218" y="1220"/>
                      <a:pt x="285" y="1254"/>
                      <a:pt x="301" y="1254"/>
                    </a:cubicBezTo>
                    <a:cubicBezTo>
                      <a:pt x="318" y="1237"/>
                      <a:pt x="335" y="1220"/>
                      <a:pt x="351" y="1204"/>
                    </a:cubicBezTo>
                    <a:cubicBezTo>
                      <a:pt x="385" y="1237"/>
                      <a:pt x="368" y="1254"/>
                      <a:pt x="351" y="1304"/>
                    </a:cubicBezTo>
                    <a:cubicBezTo>
                      <a:pt x="385" y="1287"/>
                      <a:pt x="368" y="1321"/>
                      <a:pt x="401" y="1337"/>
                    </a:cubicBezTo>
                    <a:cubicBezTo>
                      <a:pt x="418" y="1337"/>
                      <a:pt x="435" y="1304"/>
                      <a:pt x="452" y="1304"/>
                    </a:cubicBezTo>
                    <a:cubicBezTo>
                      <a:pt x="435" y="1287"/>
                      <a:pt x="401" y="1304"/>
                      <a:pt x="401" y="1287"/>
                    </a:cubicBezTo>
                    <a:cubicBezTo>
                      <a:pt x="452" y="1271"/>
                      <a:pt x="385" y="1204"/>
                      <a:pt x="452" y="1170"/>
                    </a:cubicBezTo>
                    <a:cubicBezTo>
                      <a:pt x="468" y="1170"/>
                      <a:pt x="468" y="1170"/>
                      <a:pt x="468" y="1154"/>
                    </a:cubicBezTo>
                    <a:cubicBezTo>
                      <a:pt x="468" y="1170"/>
                      <a:pt x="552" y="1154"/>
                      <a:pt x="535" y="1187"/>
                    </a:cubicBezTo>
                    <a:cubicBezTo>
                      <a:pt x="569" y="1187"/>
                      <a:pt x="585" y="1170"/>
                      <a:pt x="585" y="1137"/>
                    </a:cubicBezTo>
                    <a:cubicBezTo>
                      <a:pt x="552" y="1137"/>
                      <a:pt x="518" y="1103"/>
                      <a:pt x="502" y="1154"/>
                    </a:cubicBezTo>
                    <a:cubicBezTo>
                      <a:pt x="502" y="1120"/>
                      <a:pt x="518" y="1103"/>
                      <a:pt x="535" y="1087"/>
                    </a:cubicBezTo>
                    <a:cubicBezTo>
                      <a:pt x="602" y="1070"/>
                      <a:pt x="669" y="1053"/>
                      <a:pt x="702" y="1154"/>
                    </a:cubicBezTo>
                    <a:cubicBezTo>
                      <a:pt x="736" y="1170"/>
                      <a:pt x="786" y="1137"/>
                      <a:pt x="752" y="1103"/>
                    </a:cubicBezTo>
                    <a:lnTo>
                      <a:pt x="802" y="1103"/>
                    </a:lnTo>
                    <a:cubicBezTo>
                      <a:pt x="819" y="1170"/>
                      <a:pt x="736" y="1137"/>
                      <a:pt x="752" y="1220"/>
                    </a:cubicBezTo>
                    <a:cubicBezTo>
                      <a:pt x="719" y="1220"/>
                      <a:pt x="669" y="1204"/>
                      <a:pt x="686" y="1254"/>
                    </a:cubicBezTo>
                    <a:cubicBezTo>
                      <a:pt x="652" y="1254"/>
                      <a:pt x="669" y="1220"/>
                      <a:pt x="635" y="1220"/>
                    </a:cubicBezTo>
                    <a:cubicBezTo>
                      <a:pt x="669" y="1271"/>
                      <a:pt x="635" y="1220"/>
                      <a:pt x="619" y="1271"/>
                    </a:cubicBezTo>
                    <a:cubicBezTo>
                      <a:pt x="552" y="1220"/>
                      <a:pt x="518" y="1354"/>
                      <a:pt x="468" y="1337"/>
                    </a:cubicBezTo>
                    <a:cubicBezTo>
                      <a:pt x="485" y="1371"/>
                      <a:pt x="452" y="1371"/>
                      <a:pt x="452" y="1388"/>
                    </a:cubicBezTo>
                    <a:cubicBezTo>
                      <a:pt x="468" y="1388"/>
                      <a:pt x="468" y="1404"/>
                      <a:pt x="485" y="1404"/>
                    </a:cubicBezTo>
                    <a:cubicBezTo>
                      <a:pt x="585" y="1438"/>
                      <a:pt x="702" y="1471"/>
                      <a:pt x="853" y="1504"/>
                    </a:cubicBezTo>
                    <a:cubicBezTo>
                      <a:pt x="853" y="1454"/>
                      <a:pt x="819" y="1404"/>
                      <a:pt x="769" y="1404"/>
                    </a:cubicBezTo>
                    <a:cubicBezTo>
                      <a:pt x="769" y="1421"/>
                      <a:pt x="786" y="1438"/>
                      <a:pt x="769" y="1438"/>
                    </a:cubicBezTo>
                    <a:cubicBezTo>
                      <a:pt x="736" y="1404"/>
                      <a:pt x="719" y="1388"/>
                      <a:pt x="702" y="1421"/>
                    </a:cubicBezTo>
                    <a:cubicBezTo>
                      <a:pt x="669" y="1421"/>
                      <a:pt x="719" y="1388"/>
                      <a:pt x="686" y="1388"/>
                    </a:cubicBezTo>
                    <a:cubicBezTo>
                      <a:pt x="652" y="1404"/>
                      <a:pt x="652" y="1404"/>
                      <a:pt x="619" y="1404"/>
                    </a:cubicBezTo>
                    <a:cubicBezTo>
                      <a:pt x="619" y="1354"/>
                      <a:pt x="635" y="1337"/>
                      <a:pt x="635" y="1304"/>
                    </a:cubicBezTo>
                    <a:cubicBezTo>
                      <a:pt x="669" y="1304"/>
                      <a:pt x="686" y="1287"/>
                      <a:pt x="719" y="1321"/>
                    </a:cubicBezTo>
                    <a:cubicBezTo>
                      <a:pt x="736" y="1287"/>
                      <a:pt x="769" y="1271"/>
                      <a:pt x="736" y="1237"/>
                    </a:cubicBezTo>
                    <a:cubicBezTo>
                      <a:pt x="769" y="1237"/>
                      <a:pt x="769" y="1304"/>
                      <a:pt x="819" y="1271"/>
                    </a:cubicBezTo>
                    <a:cubicBezTo>
                      <a:pt x="836" y="1287"/>
                      <a:pt x="836" y="1321"/>
                      <a:pt x="836" y="1337"/>
                    </a:cubicBezTo>
                    <a:cubicBezTo>
                      <a:pt x="853" y="1321"/>
                      <a:pt x="903" y="1371"/>
                      <a:pt x="936" y="1321"/>
                    </a:cubicBezTo>
                    <a:cubicBezTo>
                      <a:pt x="936" y="1354"/>
                      <a:pt x="903" y="1371"/>
                      <a:pt x="936" y="1371"/>
                    </a:cubicBezTo>
                    <a:cubicBezTo>
                      <a:pt x="953" y="1371"/>
                      <a:pt x="970" y="1354"/>
                      <a:pt x="953" y="1321"/>
                    </a:cubicBezTo>
                    <a:cubicBezTo>
                      <a:pt x="986" y="1337"/>
                      <a:pt x="986" y="1337"/>
                      <a:pt x="1003" y="1337"/>
                    </a:cubicBezTo>
                    <a:cubicBezTo>
                      <a:pt x="1020" y="1287"/>
                      <a:pt x="1003" y="1287"/>
                      <a:pt x="986" y="1237"/>
                    </a:cubicBezTo>
                    <a:cubicBezTo>
                      <a:pt x="936" y="1254"/>
                      <a:pt x="919" y="1220"/>
                      <a:pt x="886" y="1254"/>
                    </a:cubicBezTo>
                    <a:cubicBezTo>
                      <a:pt x="886" y="1220"/>
                      <a:pt x="919" y="1237"/>
                      <a:pt x="919" y="1204"/>
                    </a:cubicBezTo>
                    <a:cubicBezTo>
                      <a:pt x="886" y="1204"/>
                      <a:pt x="886" y="1187"/>
                      <a:pt x="886" y="1187"/>
                    </a:cubicBezTo>
                    <a:cubicBezTo>
                      <a:pt x="903" y="1220"/>
                      <a:pt x="836" y="1187"/>
                      <a:pt x="819" y="1187"/>
                    </a:cubicBezTo>
                    <a:cubicBezTo>
                      <a:pt x="836" y="1154"/>
                      <a:pt x="869" y="986"/>
                      <a:pt x="936" y="986"/>
                    </a:cubicBezTo>
                    <a:cubicBezTo>
                      <a:pt x="903" y="1020"/>
                      <a:pt x="936" y="1003"/>
                      <a:pt x="953" y="986"/>
                    </a:cubicBezTo>
                    <a:cubicBezTo>
                      <a:pt x="953" y="1020"/>
                      <a:pt x="970" y="1037"/>
                      <a:pt x="953" y="1087"/>
                    </a:cubicBezTo>
                    <a:cubicBezTo>
                      <a:pt x="936" y="1120"/>
                      <a:pt x="919" y="1037"/>
                      <a:pt x="919" y="1070"/>
                    </a:cubicBezTo>
                    <a:cubicBezTo>
                      <a:pt x="919" y="1087"/>
                      <a:pt x="903" y="1154"/>
                      <a:pt x="886" y="1170"/>
                    </a:cubicBezTo>
                    <a:cubicBezTo>
                      <a:pt x="936" y="1154"/>
                      <a:pt x="919" y="1187"/>
                      <a:pt x="903" y="1204"/>
                    </a:cubicBezTo>
                    <a:lnTo>
                      <a:pt x="953" y="1204"/>
                    </a:lnTo>
                    <a:cubicBezTo>
                      <a:pt x="970" y="1120"/>
                      <a:pt x="970" y="1170"/>
                      <a:pt x="986" y="1170"/>
                    </a:cubicBezTo>
                    <a:cubicBezTo>
                      <a:pt x="970" y="1170"/>
                      <a:pt x="1036" y="1137"/>
                      <a:pt x="1053" y="1120"/>
                    </a:cubicBezTo>
                    <a:cubicBezTo>
                      <a:pt x="1053" y="1070"/>
                      <a:pt x="1036" y="1053"/>
                      <a:pt x="1070" y="1003"/>
                    </a:cubicBezTo>
                    <a:cubicBezTo>
                      <a:pt x="1036" y="1003"/>
                      <a:pt x="1053" y="1037"/>
                      <a:pt x="1036" y="1037"/>
                    </a:cubicBezTo>
                    <a:cubicBezTo>
                      <a:pt x="1036" y="1003"/>
                      <a:pt x="1070" y="970"/>
                      <a:pt x="1087" y="953"/>
                    </a:cubicBezTo>
                    <a:cubicBezTo>
                      <a:pt x="1120" y="853"/>
                      <a:pt x="1020" y="819"/>
                      <a:pt x="986" y="803"/>
                    </a:cubicBezTo>
                    <a:cubicBezTo>
                      <a:pt x="970" y="819"/>
                      <a:pt x="953" y="836"/>
                      <a:pt x="919" y="836"/>
                    </a:cubicBezTo>
                    <a:cubicBezTo>
                      <a:pt x="936" y="769"/>
                      <a:pt x="836" y="803"/>
                      <a:pt x="819" y="803"/>
                    </a:cubicBezTo>
                    <a:cubicBezTo>
                      <a:pt x="853" y="853"/>
                      <a:pt x="802" y="920"/>
                      <a:pt x="869" y="936"/>
                    </a:cubicBezTo>
                    <a:cubicBezTo>
                      <a:pt x="869" y="953"/>
                      <a:pt x="853" y="970"/>
                      <a:pt x="836" y="986"/>
                    </a:cubicBezTo>
                    <a:cubicBezTo>
                      <a:pt x="836" y="920"/>
                      <a:pt x="802" y="986"/>
                      <a:pt x="769" y="953"/>
                    </a:cubicBezTo>
                    <a:cubicBezTo>
                      <a:pt x="769" y="970"/>
                      <a:pt x="786" y="1020"/>
                      <a:pt x="769" y="1020"/>
                    </a:cubicBezTo>
                    <a:cubicBezTo>
                      <a:pt x="769" y="970"/>
                      <a:pt x="769" y="1037"/>
                      <a:pt x="736" y="1020"/>
                    </a:cubicBezTo>
                    <a:cubicBezTo>
                      <a:pt x="719" y="1020"/>
                      <a:pt x="719" y="986"/>
                      <a:pt x="702" y="986"/>
                    </a:cubicBezTo>
                    <a:cubicBezTo>
                      <a:pt x="702" y="1003"/>
                      <a:pt x="669" y="986"/>
                      <a:pt x="652" y="1003"/>
                    </a:cubicBezTo>
                    <a:cubicBezTo>
                      <a:pt x="669" y="1003"/>
                      <a:pt x="686" y="1053"/>
                      <a:pt x="669" y="1070"/>
                    </a:cubicBezTo>
                    <a:cubicBezTo>
                      <a:pt x="686" y="1003"/>
                      <a:pt x="602" y="1053"/>
                      <a:pt x="635" y="1020"/>
                    </a:cubicBezTo>
                    <a:cubicBezTo>
                      <a:pt x="635" y="1037"/>
                      <a:pt x="669" y="986"/>
                      <a:pt x="652" y="953"/>
                    </a:cubicBezTo>
                    <a:cubicBezTo>
                      <a:pt x="686" y="936"/>
                      <a:pt x="719" y="953"/>
                      <a:pt x="719" y="936"/>
                    </a:cubicBezTo>
                    <a:cubicBezTo>
                      <a:pt x="702" y="920"/>
                      <a:pt x="669" y="903"/>
                      <a:pt x="635" y="886"/>
                    </a:cubicBezTo>
                    <a:cubicBezTo>
                      <a:pt x="635" y="903"/>
                      <a:pt x="602" y="886"/>
                      <a:pt x="602" y="903"/>
                    </a:cubicBezTo>
                    <a:cubicBezTo>
                      <a:pt x="635" y="936"/>
                      <a:pt x="569" y="936"/>
                      <a:pt x="569" y="970"/>
                    </a:cubicBezTo>
                    <a:cubicBezTo>
                      <a:pt x="552" y="970"/>
                      <a:pt x="552" y="936"/>
                      <a:pt x="535" y="936"/>
                    </a:cubicBezTo>
                    <a:cubicBezTo>
                      <a:pt x="518" y="1003"/>
                      <a:pt x="468" y="1020"/>
                      <a:pt x="435" y="1037"/>
                    </a:cubicBezTo>
                    <a:cubicBezTo>
                      <a:pt x="435" y="1020"/>
                      <a:pt x="418" y="1003"/>
                      <a:pt x="401" y="1003"/>
                    </a:cubicBezTo>
                    <a:cubicBezTo>
                      <a:pt x="401" y="1053"/>
                      <a:pt x="351" y="1037"/>
                      <a:pt x="368" y="1087"/>
                    </a:cubicBezTo>
                    <a:cubicBezTo>
                      <a:pt x="368" y="1087"/>
                      <a:pt x="351" y="1087"/>
                      <a:pt x="351" y="1070"/>
                    </a:cubicBezTo>
                    <a:cubicBezTo>
                      <a:pt x="351" y="1087"/>
                      <a:pt x="368" y="1103"/>
                      <a:pt x="351" y="1120"/>
                    </a:cubicBezTo>
                    <a:cubicBezTo>
                      <a:pt x="318" y="1154"/>
                      <a:pt x="318" y="1103"/>
                      <a:pt x="285" y="1120"/>
                    </a:cubicBezTo>
                    <a:cubicBezTo>
                      <a:pt x="285" y="1087"/>
                      <a:pt x="285" y="1103"/>
                      <a:pt x="268" y="1070"/>
                    </a:cubicBezTo>
                    <a:cubicBezTo>
                      <a:pt x="301" y="1070"/>
                      <a:pt x="318" y="1020"/>
                      <a:pt x="318" y="1003"/>
                    </a:cubicBezTo>
                    <a:cubicBezTo>
                      <a:pt x="301" y="986"/>
                      <a:pt x="301" y="970"/>
                      <a:pt x="268" y="970"/>
                    </a:cubicBezTo>
                    <a:cubicBezTo>
                      <a:pt x="268" y="1003"/>
                      <a:pt x="234" y="1003"/>
                      <a:pt x="268" y="1037"/>
                    </a:cubicBezTo>
                    <a:cubicBezTo>
                      <a:pt x="201" y="1053"/>
                      <a:pt x="218" y="1137"/>
                      <a:pt x="201" y="1187"/>
                    </a:cubicBezTo>
                    <a:cubicBezTo>
                      <a:pt x="184" y="1187"/>
                      <a:pt x="168" y="1187"/>
                      <a:pt x="151" y="1204"/>
                    </a:cubicBezTo>
                    <a:cubicBezTo>
                      <a:pt x="134" y="1187"/>
                      <a:pt x="168" y="1170"/>
                      <a:pt x="134" y="1154"/>
                    </a:cubicBezTo>
                    <a:cubicBezTo>
                      <a:pt x="117" y="1154"/>
                      <a:pt x="134" y="1187"/>
                      <a:pt x="117" y="1187"/>
                    </a:cubicBezTo>
                    <a:cubicBezTo>
                      <a:pt x="117" y="1137"/>
                      <a:pt x="34" y="1187"/>
                      <a:pt x="67" y="1103"/>
                    </a:cubicBezTo>
                    <a:cubicBezTo>
                      <a:pt x="51" y="1103"/>
                      <a:pt x="34" y="1103"/>
                      <a:pt x="17" y="1103"/>
                    </a:cubicBezTo>
                    <a:close/>
                    <a:moveTo>
                      <a:pt x="1020" y="1538"/>
                    </a:moveTo>
                    <a:cubicBezTo>
                      <a:pt x="1020" y="1488"/>
                      <a:pt x="1003" y="1471"/>
                      <a:pt x="1003" y="1438"/>
                    </a:cubicBezTo>
                    <a:cubicBezTo>
                      <a:pt x="1003" y="1404"/>
                      <a:pt x="1020" y="1404"/>
                      <a:pt x="1036" y="1388"/>
                    </a:cubicBezTo>
                    <a:cubicBezTo>
                      <a:pt x="1036" y="1421"/>
                      <a:pt x="1070" y="1421"/>
                      <a:pt x="1070" y="1454"/>
                    </a:cubicBezTo>
                    <a:cubicBezTo>
                      <a:pt x="1053" y="1454"/>
                      <a:pt x="1020" y="1454"/>
                      <a:pt x="1036" y="1488"/>
                    </a:cubicBezTo>
                    <a:cubicBezTo>
                      <a:pt x="1036" y="1521"/>
                      <a:pt x="1053" y="1488"/>
                      <a:pt x="1053" y="1504"/>
                    </a:cubicBezTo>
                    <a:cubicBezTo>
                      <a:pt x="1036" y="1504"/>
                      <a:pt x="1036" y="1521"/>
                      <a:pt x="1036" y="1538"/>
                    </a:cubicBezTo>
                    <a:close/>
                    <a:moveTo>
                      <a:pt x="1153" y="1555"/>
                    </a:moveTo>
                    <a:cubicBezTo>
                      <a:pt x="1220" y="1571"/>
                      <a:pt x="1287" y="1571"/>
                      <a:pt x="1354" y="1588"/>
                    </a:cubicBezTo>
                    <a:cubicBezTo>
                      <a:pt x="1354" y="1571"/>
                      <a:pt x="1337" y="1538"/>
                      <a:pt x="1354" y="1504"/>
                    </a:cubicBezTo>
                    <a:cubicBezTo>
                      <a:pt x="1371" y="1538"/>
                      <a:pt x="1421" y="1521"/>
                      <a:pt x="1404" y="1471"/>
                    </a:cubicBezTo>
                    <a:cubicBezTo>
                      <a:pt x="1454" y="1471"/>
                      <a:pt x="1437" y="1471"/>
                      <a:pt x="1471" y="1471"/>
                    </a:cubicBezTo>
                    <a:cubicBezTo>
                      <a:pt x="1454" y="1404"/>
                      <a:pt x="1354" y="1321"/>
                      <a:pt x="1320" y="1404"/>
                    </a:cubicBezTo>
                    <a:cubicBezTo>
                      <a:pt x="1320" y="1388"/>
                      <a:pt x="1287" y="1388"/>
                      <a:pt x="1287" y="1371"/>
                    </a:cubicBezTo>
                    <a:cubicBezTo>
                      <a:pt x="1270" y="1388"/>
                      <a:pt x="1254" y="1388"/>
                      <a:pt x="1220" y="1404"/>
                    </a:cubicBezTo>
                    <a:cubicBezTo>
                      <a:pt x="1237" y="1404"/>
                      <a:pt x="1220" y="1438"/>
                      <a:pt x="1254" y="1438"/>
                    </a:cubicBezTo>
                    <a:cubicBezTo>
                      <a:pt x="1254" y="1471"/>
                      <a:pt x="1220" y="1454"/>
                      <a:pt x="1237" y="1504"/>
                    </a:cubicBezTo>
                    <a:cubicBezTo>
                      <a:pt x="1220" y="1504"/>
                      <a:pt x="1220" y="1471"/>
                      <a:pt x="1220" y="1471"/>
                    </a:cubicBezTo>
                    <a:cubicBezTo>
                      <a:pt x="1187" y="1471"/>
                      <a:pt x="1170" y="1521"/>
                      <a:pt x="1170" y="1471"/>
                    </a:cubicBezTo>
                    <a:cubicBezTo>
                      <a:pt x="1153" y="1471"/>
                      <a:pt x="1187" y="1521"/>
                      <a:pt x="1187" y="1538"/>
                    </a:cubicBezTo>
                    <a:cubicBezTo>
                      <a:pt x="1170" y="1571"/>
                      <a:pt x="1153" y="1521"/>
                      <a:pt x="1153" y="1555"/>
                    </a:cubicBezTo>
                    <a:lnTo>
                      <a:pt x="1153" y="1555"/>
                    </a:lnTo>
                    <a:close/>
                    <a:moveTo>
                      <a:pt x="1371" y="1588"/>
                    </a:moveTo>
                    <a:cubicBezTo>
                      <a:pt x="1387" y="1571"/>
                      <a:pt x="1387" y="1571"/>
                      <a:pt x="1404" y="1588"/>
                    </a:cubicBezTo>
                    <a:lnTo>
                      <a:pt x="1404" y="1605"/>
                    </a:lnTo>
                    <a:close/>
                    <a:moveTo>
                      <a:pt x="1421" y="1605"/>
                    </a:moveTo>
                    <a:cubicBezTo>
                      <a:pt x="1437" y="1588"/>
                      <a:pt x="1471" y="1571"/>
                      <a:pt x="1471" y="1588"/>
                    </a:cubicBezTo>
                    <a:cubicBezTo>
                      <a:pt x="1471" y="1504"/>
                      <a:pt x="1521" y="1571"/>
                      <a:pt x="1504" y="1504"/>
                    </a:cubicBezTo>
                    <a:cubicBezTo>
                      <a:pt x="1521" y="1488"/>
                      <a:pt x="1521" y="1454"/>
                      <a:pt x="1554" y="1454"/>
                    </a:cubicBezTo>
                    <a:cubicBezTo>
                      <a:pt x="1554" y="1488"/>
                      <a:pt x="1621" y="1421"/>
                      <a:pt x="1655" y="1438"/>
                    </a:cubicBezTo>
                    <a:cubicBezTo>
                      <a:pt x="1671" y="1454"/>
                      <a:pt x="1655" y="1504"/>
                      <a:pt x="1688" y="1504"/>
                    </a:cubicBezTo>
                    <a:cubicBezTo>
                      <a:pt x="1688" y="1538"/>
                      <a:pt x="1671" y="1571"/>
                      <a:pt x="1671" y="1605"/>
                    </a:cubicBezTo>
                    <a:cubicBezTo>
                      <a:pt x="1655" y="1588"/>
                      <a:pt x="1655" y="1605"/>
                      <a:pt x="1671" y="1621"/>
                    </a:cubicBezTo>
                    <a:cubicBezTo>
                      <a:pt x="1638" y="1605"/>
                      <a:pt x="1621" y="1621"/>
                      <a:pt x="1604" y="1621"/>
                    </a:cubicBezTo>
                    <a:cubicBezTo>
                      <a:pt x="1538" y="1621"/>
                      <a:pt x="1488" y="1605"/>
                      <a:pt x="1421" y="1605"/>
                    </a:cubicBezTo>
                    <a:close/>
                    <a:moveTo>
                      <a:pt x="1671" y="1638"/>
                    </a:moveTo>
                    <a:cubicBezTo>
                      <a:pt x="1705" y="1638"/>
                      <a:pt x="1721" y="1638"/>
                      <a:pt x="1755" y="1655"/>
                    </a:cubicBezTo>
                    <a:cubicBezTo>
                      <a:pt x="1755" y="1621"/>
                      <a:pt x="1772" y="1621"/>
                      <a:pt x="1755" y="1588"/>
                    </a:cubicBezTo>
                    <a:cubicBezTo>
                      <a:pt x="1738" y="1605"/>
                      <a:pt x="1688" y="1605"/>
                      <a:pt x="1671" y="1638"/>
                    </a:cubicBezTo>
                    <a:close/>
                    <a:moveTo>
                      <a:pt x="1788" y="1655"/>
                    </a:moveTo>
                    <a:cubicBezTo>
                      <a:pt x="1822" y="1655"/>
                      <a:pt x="1838" y="1655"/>
                      <a:pt x="1872" y="1672"/>
                    </a:cubicBezTo>
                    <a:cubicBezTo>
                      <a:pt x="1855" y="1655"/>
                      <a:pt x="1838" y="1655"/>
                      <a:pt x="1822" y="1638"/>
                    </a:cubicBezTo>
                    <a:cubicBezTo>
                      <a:pt x="1822" y="1638"/>
                      <a:pt x="1805" y="1638"/>
                      <a:pt x="1788" y="1655"/>
                    </a:cubicBezTo>
                    <a:close/>
                    <a:moveTo>
                      <a:pt x="2473" y="1722"/>
                    </a:moveTo>
                    <a:cubicBezTo>
                      <a:pt x="2523" y="1722"/>
                      <a:pt x="2574" y="1738"/>
                      <a:pt x="2624" y="1738"/>
                    </a:cubicBezTo>
                    <a:cubicBezTo>
                      <a:pt x="2590" y="1672"/>
                      <a:pt x="2507" y="1722"/>
                      <a:pt x="2473" y="1722"/>
                    </a:cubicBezTo>
                    <a:close/>
                    <a:moveTo>
                      <a:pt x="3058" y="1738"/>
                    </a:moveTo>
                    <a:lnTo>
                      <a:pt x="3075" y="1738"/>
                    </a:lnTo>
                    <a:cubicBezTo>
                      <a:pt x="3075" y="1738"/>
                      <a:pt x="3075" y="1738"/>
                      <a:pt x="3075" y="1738"/>
                    </a:cubicBezTo>
                    <a:cubicBezTo>
                      <a:pt x="3092" y="1705"/>
                      <a:pt x="3108" y="1705"/>
                      <a:pt x="3142" y="1722"/>
                    </a:cubicBezTo>
                    <a:cubicBezTo>
                      <a:pt x="3142" y="1705"/>
                      <a:pt x="3125" y="1705"/>
                      <a:pt x="3125" y="1672"/>
                    </a:cubicBezTo>
                    <a:cubicBezTo>
                      <a:pt x="3125" y="1705"/>
                      <a:pt x="3058" y="1655"/>
                      <a:pt x="3108" y="1672"/>
                    </a:cubicBezTo>
                    <a:cubicBezTo>
                      <a:pt x="3108" y="1638"/>
                      <a:pt x="3092" y="1688"/>
                      <a:pt x="3058" y="1672"/>
                    </a:cubicBezTo>
                    <a:cubicBezTo>
                      <a:pt x="3058" y="1672"/>
                      <a:pt x="3108" y="1688"/>
                      <a:pt x="3075" y="1705"/>
                    </a:cubicBezTo>
                    <a:cubicBezTo>
                      <a:pt x="3108" y="1705"/>
                      <a:pt x="3075" y="1705"/>
                      <a:pt x="3058" y="1738"/>
                    </a:cubicBezTo>
                    <a:close/>
                    <a:moveTo>
                      <a:pt x="3092" y="1738"/>
                    </a:moveTo>
                    <a:cubicBezTo>
                      <a:pt x="3092" y="1738"/>
                      <a:pt x="3092" y="1738"/>
                      <a:pt x="3092" y="1738"/>
                    </a:cubicBezTo>
                    <a:cubicBezTo>
                      <a:pt x="3092" y="1738"/>
                      <a:pt x="3108" y="1738"/>
                      <a:pt x="3108" y="1738"/>
                    </a:cubicBezTo>
                    <a:close/>
                    <a:moveTo>
                      <a:pt x="3894" y="1672"/>
                    </a:moveTo>
                    <a:lnTo>
                      <a:pt x="3960" y="1672"/>
                    </a:lnTo>
                    <a:cubicBezTo>
                      <a:pt x="3960" y="1672"/>
                      <a:pt x="3960" y="1655"/>
                      <a:pt x="3977" y="1638"/>
                    </a:cubicBezTo>
                    <a:cubicBezTo>
                      <a:pt x="3944" y="1621"/>
                      <a:pt x="3894" y="1605"/>
                      <a:pt x="3877" y="1621"/>
                    </a:cubicBezTo>
                    <a:cubicBezTo>
                      <a:pt x="3877" y="1655"/>
                      <a:pt x="3877" y="1672"/>
                      <a:pt x="3894" y="1672"/>
                    </a:cubicBezTo>
                    <a:close/>
                    <a:moveTo>
                      <a:pt x="3843" y="1337"/>
                    </a:moveTo>
                    <a:cubicBezTo>
                      <a:pt x="3810" y="1321"/>
                      <a:pt x="3793" y="1321"/>
                      <a:pt x="3777" y="1321"/>
                    </a:cubicBezTo>
                    <a:cubicBezTo>
                      <a:pt x="3777" y="1321"/>
                      <a:pt x="3777" y="1321"/>
                      <a:pt x="3777" y="1337"/>
                    </a:cubicBezTo>
                    <a:cubicBezTo>
                      <a:pt x="3743" y="1371"/>
                      <a:pt x="3726" y="1421"/>
                      <a:pt x="3660" y="1421"/>
                    </a:cubicBezTo>
                    <a:cubicBezTo>
                      <a:pt x="3660" y="1488"/>
                      <a:pt x="3610" y="1504"/>
                      <a:pt x="3626" y="1555"/>
                    </a:cubicBezTo>
                    <a:cubicBezTo>
                      <a:pt x="3676" y="1504"/>
                      <a:pt x="3726" y="1521"/>
                      <a:pt x="3743" y="1421"/>
                    </a:cubicBezTo>
                    <a:cubicBezTo>
                      <a:pt x="3777" y="1404"/>
                      <a:pt x="3810" y="1371"/>
                      <a:pt x="3843" y="1337"/>
                    </a:cubicBezTo>
                    <a:close/>
                    <a:moveTo>
                      <a:pt x="3359" y="1271"/>
                    </a:moveTo>
                    <a:cubicBezTo>
                      <a:pt x="3325" y="1254"/>
                      <a:pt x="3309" y="1271"/>
                      <a:pt x="3309" y="1304"/>
                    </a:cubicBezTo>
                    <a:cubicBezTo>
                      <a:pt x="3342" y="1304"/>
                      <a:pt x="3325" y="1271"/>
                      <a:pt x="3359" y="1271"/>
                    </a:cubicBezTo>
                    <a:cubicBezTo>
                      <a:pt x="3359" y="1304"/>
                      <a:pt x="3342" y="1321"/>
                      <a:pt x="3342" y="1337"/>
                    </a:cubicBezTo>
                    <a:cubicBezTo>
                      <a:pt x="3376" y="1337"/>
                      <a:pt x="3392" y="1354"/>
                      <a:pt x="3392" y="1371"/>
                    </a:cubicBezTo>
                    <a:cubicBezTo>
                      <a:pt x="3342" y="1371"/>
                      <a:pt x="3342" y="1388"/>
                      <a:pt x="3309" y="1388"/>
                    </a:cubicBezTo>
                    <a:cubicBezTo>
                      <a:pt x="3292" y="1337"/>
                      <a:pt x="3275" y="1287"/>
                      <a:pt x="3225" y="1304"/>
                    </a:cubicBezTo>
                    <a:cubicBezTo>
                      <a:pt x="3242" y="1271"/>
                      <a:pt x="3209" y="1287"/>
                      <a:pt x="3192" y="1271"/>
                    </a:cubicBezTo>
                    <a:cubicBezTo>
                      <a:pt x="3192" y="1254"/>
                      <a:pt x="3209" y="1237"/>
                      <a:pt x="3209" y="1220"/>
                    </a:cubicBezTo>
                    <a:cubicBezTo>
                      <a:pt x="3242" y="1237"/>
                      <a:pt x="3292" y="1254"/>
                      <a:pt x="3359" y="1271"/>
                    </a:cubicBezTo>
                    <a:close/>
                    <a:moveTo>
                      <a:pt x="3142" y="1204"/>
                    </a:moveTo>
                    <a:cubicBezTo>
                      <a:pt x="3142" y="1204"/>
                      <a:pt x="3142" y="1204"/>
                      <a:pt x="3142" y="1204"/>
                    </a:cubicBezTo>
                    <a:cubicBezTo>
                      <a:pt x="3125" y="1204"/>
                      <a:pt x="3108" y="1204"/>
                      <a:pt x="3092" y="1187"/>
                    </a:cubicBezTo>
                    <a:cubicBezTo>
                      <a:pt x="3108" y="1187"/>
                      <a:pt x="3125" y="1204"/>
                      <a:pt x="3142" y="1204"/>
                    </a:cubicBezTo>
                    <a:close/>
                    <a:moveTo>
                      <a:pt x="3041" y="1170"/>
                    </a:moveTo>
                    <a:cubicBezTo>
                      <a:pt x="3041" y="1170"/>
                      <a:pt x="3041" y="1204"/>
                      <a:pt x="3025" y="1204"/>
                    </a:cubicBezTo>
                    <a:cubicBezTo>
                      <a:pt x="3008" y="1170"/>
                      <a:pt x="2991" y="1120"/>
                      <a:pt x="2975" y="1154"/>
                    </a:cubicBezTo>
                    <a:cubicBezTo>
                      <a:pt x="2958" y="1137"/>
                      <a:pt x="2958" y="1137"/>
                      <a:pt x="2975" y="1120"/>
                    </a:cubicBezTo>
                    <a:cubicBezTo>
                      <a:pt x="2991" y="1137"/>
                      <a:pt x="3008" y="1154"/>
                      <a:pt x="3041" y="1170"/>
                    </a:cubicBezTo>
                    <a:close/>
                    <a:moveTo>
                      <a:pt x="2891" y="1053"/>
                    </a:moveTo>
                    <a:cubicBezTo>
                      <a:pt x="2891" y="1053"/>
                      <a:pt x="2891" y="1053"/>
                      <a:pt x="2891" y="1070"/>
                    </a:cubicBezTo>
                    <a:cubicBezTo>
                      <a:pt x="2858" y="1053"/>
                      <a:pt x="2841" y="1053"/>
                      <a:pt x="2841" y="1020"/>
                    </a:cubicBezTo>
                    <a:cubicBezTo>
                      <a:pt x="2824" y="1037"/>
                      <a:pt x="2808" y="1037"/>
                      <a:pt x="2808" y="1070"/>
                    </a:cubicBezTo>
                    <a:cubicBezTo>
                      <a:pt x="2791" y="1070"/>
                      <a:pt x="2774" y="1053"/>
                      <a:pt x="2774" y="1037"/>
                    </a:cubicBezTo>
                    <a:cubicBezTo>
                      <a:pt x="2791" y="1037"/>
                      <a:pt x="2841" y="1003"/>
                      <a:pt x="2841" y="953"/>
                    </a:cubicBezTo>
                    <a:cubicBezTo>
                      <a:pt x="2841" y="986"/>
                      <a:pt x="2858" y="1020"/>
                      <a:pt x="2891" y="1053"/>
                    </a:cubicBezTo>
                    <a:close/>
                    <a:moveTo>
                      <a:pt x="3025" y="669"/>
                    </a:moveTo>
                    <a:cubicBezTo>
                      <a:pt x="3025" y="652"/>
                      <a:pt x="3008" y="652"/>
                      <a:pt x="3008" y="636"/>
                    </a:cubicBezTo>
                    <a:cubicBezTo>
                      <a:pt x="3008" y="652"/>
                      <a:pt x="2991" y="652"/>
                      <a:pt x="2991" y="636"/>
                    </a:cubicBezTo>
                    <a:cubicBezTo>
                      <a:pt x="3008" y="619"/>
                      <a:pt x="3025" y="652"/>
                      <a:pt x="3025" y="619"/>
                    </a:cubicBezTo>
                    <a:cubicBezTo>
                      <a:pt x="3025" y="585"/>
                      <a:pt x="3025" y="569"/>
                      <a:pt x="3008" y="585"/>
                    </a:cubicBezTo>
                    <a:cubicBezTo>
                      <a:pt x="3008" y="502"/>
                      <a:pt x="3075" y="552"/>
                      <a:pt x="3058" y="469"/>
                    </a:cubicBezTo>
                    <a:cubicBezTo>
                      <a:pt x="3108" y="485"/>
                      <a:pt x="3125" y="485"/>
                      <a:pt x="3142" y="469"/>
                    </a:cubicBezTo>
                    <a:cubicBezTo>
                      <a:pt x="3175" y="502"/>
                      <a:pt x="3192" y="535"/>
                      <a:pt x="3209" y="569"/>
                    </a:cubicBezTo>
                    <a:cubicBezTo>
                      <a:pt x="3192" y="585"/>
                      <a:pt x="3158" y="602"/>
                      <a:pt x="3142" y="602"/>
                    </a:cubicBezTo>
                    <a:cubicBezTo>
                      <a:pt x="3125" y="602"/>
                      <a:pt x="3108" y="602"/>
                      <a:pt x="3092" y="602"/>
                    </a:cubicBezTo>
                    <a:cubicBezTo>
                      <a:pt x="3092" y="619"/>
                      <a:pt x="3075" y="619"/>
                      <a:pt x="3075" y="636"/>
                    </a:cubicBezTo>
                    <a:cubicBezTo>
                      <a:pt x="3058" y="652"/>
                      <a:pt x="3041" y="652"/>
                      <a:pt x="3025" y="669"/>
                    </a:cubicBezTo>
                    <a:close/>
                    <a:moveTo>
                      <a:pt x="3509" y="469"/>
                    </a:moveTo>
                    <a:cubicBezTo>
                      <a:pt x="3526" y="469"/>
                      <a:pt x="3526" y="469"/>
                      <a:pt x="3543" y="469"/>
                    </a:cubicBezTo>
                    <a:cubicBezTo>
                      <a:pt x="3526" y="452"/>
                      <a:pt x="3509" y="469"/>
                      <a:pt x="3509" y="435"/>
                    </a:cubicBezTo>
                    <a:cubicBezTo>
                      <a:pt x="3493" y="435"/>
                      <a:pt x="3509" y="469"/>
                      <a:pt x="3509" y="469"/>
                    </a:cubicBezTo>
                    <a:close/>
                    <a:moveTo>
                      <a:pt x="3843" y="402"/>
                    </a:moveTo>
                    <a:lnTo>
                      <a:pt x="3860" y="385"/>
                    </a:lnTo>
                    <a:cubicBezTo>
                      <a:pt x="3860" y="385"/>
                      <a:pt x="3860" y="368"/>
                      <a:pt x="3843" y="368"/>
                    </a:cubicBezTo>
                    <a:cubicBezTo>
                      <a:pt x="3877" y="368"/>
                      <a:pt x="3877" y="368"/>
                      <a:pt x="3894" y="368"/>
                    </a:cubicBezTo>
                    <a:cubicBezTo>
                      <a:pt x="3877" y="335"/>
                      <a:pt x="3894" y="301"/>
                      <a:pt x="3894" y="268"/>
                    </a:cubicBezTo>
                    <a:cubicBezTo>
                      <a:pt x="3843" y="285"/>
                      <a:pt x="3843" y="335"/>
                      <a:pt x="3810" y="368"/>
                    </a:cubicBezTo>
                    <a:cubicBezTo>
                      <a:pt x="3810" y="385"/>
                      <a:pt x="3810" y="385"/>
                      <a:pt x="3810" y="368"/>
                    </a:cubicBezTo>
                    <a:cubicBezTo>
                      <a:pt x="3827" y="368"/>
                      <a:pt x="3843" y="385"/>
                      <a:pt x="3843" y="402"/>
                    </a:cubicBezTo>
                    <a:close/>
                    <a:moveTo>
                      <a:pt x="4061" y="368"/>
                    </a:moveTo>
                    <a:cubicBezTo>
                      <a:pt x="4077" y="352"/>
                      <a:pt x="4094" y="352"/>
                      <a:pt x="4127" y="352"/>
                    </a:cubicBezTo>
                    <a:cubicBezTo>
                      <a:pt x="4127" y="335"/>
                      <a:pt x="4111" y="318"/>
                      <a:pt x="4111" y="301"/>
                    </a:cubicBezTo>
                    <a:cubicBezTo>
                      <a:pt x="4127" y="285"/>
                      <a:pt x="4061" y="318"/>
                      <a:pt x="4061" y="368"/>
                    </a:cubicBezTo>
                    <a:close/>
                    <a:moveTo>
                      <a:pt x="4428" y="318"/>
                    </a:moveTo>
                    <a:cubicBezTo>
                      <a:pt x="4478" y="318"/>
                      <a:pt x="4512" y="301"/>
                      <a:pt x="4562" y="301"/>
                    </a:cubicBezTo>
                    <a:cubicBezTo>
                      <a:pt x="4512" y="235"/>
                      <a:pt x="4445" y="201"/>
                      <a:pt x="4428" y="318"/>
                    </a:cubicBezTo>
                    <a:close/>
                    <a:moveTo>
                      <a:pt x="3409" y="34"/>
                    </a:moveTo>
                    <a:cubicBezTo>
                      <a:pt x="3493" y="34"/>
                      <a:pt x="3559" y="51"/>
                      <a:pt x="3643" y="51"/>
                    </a:cubicBezTo>
                    <a:cubicBezTo>
                      <a:pt x="3643" y="68"/>
                      <a:pt x="3643" y="68"/>
                      <a:pt x="3643" y="84"/>
                    </a:cubicBezTo>
                    <a:cubicBezTo>
                      <a:pt x="3610" y="101"/>
                      <a:pt x="3559" y="101"/>
                      <a:pt x="3559" y="134"/>
                    </a:cubicBezTo>
                    <a:cubicBezTo>
                      <a:pt x="3559" y="151"/>
                      <a:pt x="3576" y="168"/>
                      <a:pt x="3593" y="168"/>
                    </a:cubicBezTo>
                    <a:cubicBezTo>
                      <a:pt x="3593" y="151"/>
                      <a:pt x="3543" y="134"/>
                      <a:pt x="3576" y="118"/>
                    </a:cubicBezTo>
                    <a:cubicBezTo>
                      <a:pt x="3576" y="151"/>
                      <a:pt x="3610" y="134"/>
                      <a:pt x="3610" y="168"/>
                    </a:cubicBezTo>
                    <a:cubicBezTo>
                      <a:pt x="3593" y="184"/>
                      <a:pt x="3576" y="251"/>
                      <a:pt x="3593" y="285"/>
                    </a:cubicBezTo>
                    <a:cubicBezTo>
                      <a:pt x="3543" y="251"/>
                      <a:pt x="3576" y="235"/>
                      <a:pt x="3593" y="184"/>
                    </a:cubicBezTo>
                    <a:cubicBezTo>
                      <a:pt x="3576" y="184"/>
                      <a:pt x="3559" y="184"/>
                      <a:pt x="3559" y="168"/>
                    </a:cubicBezTo>
                    <a:cubicBezTo>
                      <a:pt x="3559" y="235"/>
                      <a:pt x="3526" y="218"/>
                      <a:pt x="3509" y="235"/>
                    </a:cubicBezTo>
                    <a:cubicBezTo>
                      <a:pt x="3576" y="251"/>
                      <a:pt x="3559" y="268"/>
                      <a:pt x="3526" y="318"/>
                    </a:cubicBezTo>
                    <a:cubicBezTo>
                      <a:pt x="3476" y="301"/>
                      <a:pt x="3459" y="268"/>
                      <a:pt x="3493" y="235"/>
                    </a:cubicBezTo>
                    <a:cubicBezTo>
                      <a:pt x="3459" y="218"/>
                      <a:pt x="3459" y="168"/>
                      <a:pt x="3459" y="118"/>
                    </a:cubicBezTo>
                    <a:cubicBezTo>
                      <a:pt x="3442" y="118"/>
                      <a:pt x="3442" y="134"/>
                      <a:pt x="3426" y="118"/>
                    </a:cubicBezTo>
                    <a:cubicBezTo>
                      <a:pt x="3426" y="134"/>
                      <a:pt x="3442" y="134"/>
                      <a:pt x="3442" y="151"/>
                    </a:cubicBezTo>
                    <a:cubicBezTo>
                      <a:pt x="3426" y="151"/>
                      <a:pt x="3376" y="134"/>
                      <a:pt x="3409" y="118"/>
                    </a:cubicBezTo>
                    <a:cubicBezTo>
                      <a:pt x="3409" y="118"/>
                      <a:pt x="3409" y="134"/>
                      <a:pt x="3409" y="134"/>
                    </a:cubicBezTo>
                    <a:cubicBezTo>
                      <a:pt x="3426" y="118"/>
                      <a:pt x="3442" y="101"/>
                      <a:pt x="3442" y="68"/>
                    </a:cubicBezTo>
                    <a:cubicBezTo>
                      <a:pt x="3409" y="84"/>
                      <a:pt x="3442" y="68"/>
                      <a:pt x="3442" y="34"/>
                    </a:cubicBezTo>
                    <a:cubicBezTo>
                      <a:pt x="3426" y="34"/>
                      <a:pt x="3409" y="34"/>
                      <a:pt x="3409" y="34"/>
                    </a:cubicBezTo>
                    <a:close/>
                    <a:moveTo>
                      <a:pt x="3793" y="68"/>
                    </a:moveTo>
                    <a:cubicBezTo>
                      <a:pt x="3877" y="84"/>
                      <a:pt x="3960" y="101"/>
                      <a:pt x="4044" y="101"/>
                    </a:cubicBezTo>
                    <a:cubicBezTo>
                      <a:pt x="4027" y="151"/>
                      <a:pt x="3994" y="168"/>
                      <a:pt x="3960" y="201"/>
                    </a:cubicBezTo>
                    <a:cubicBezTo>
                      <a:pt x="3944" y="151"/>
                      <a:pt x="3910" y="134"/>
                      <a:pt x="3860" y="134"/>
                    </a:cubicBezTo>
                    <a:cubicBezTo>
                      <a:pt x="3860" y="118"/>
                      <a:pt x="3860" y="101"/>
                      <a:pt x="3843" y="101"/>
                    </a:cubicBezTo>
                    <a:cubicBezTo>
                      <a:pt x="3843" y="101"/>
                      <a:pt x="3827" y="118"/>
                      <a:pt x="3810" y="118"/>
                    </a:cubicBezTo>
                    <a:cubicBezTo>
                      <a:pt x="3810" y="101"/>
                      <a:pt x="3810" y="84"/>
                      <a:pt x="3793" y="68"/>
                    </a:cubicBezTo>
                    <a:close/>
                    <a:moveTo>
                      <a:pt x="4077" y="118"/>
                    </a:moveTo>
                    <a:lnTo>
                      <a:pt x="4127" y="118"/>
                    </a:lnTo>
                    <a:cubicBezTo>
                      <a:pt x="4127" y="134"/>
                      <a:pt x="4127" y="134"/>
                      <a:pt x="4144" y="134"/>
                    </a:cubicBezTo>
                    <a:lnTo>
                      <a:pt x="4144" y="118"/>
                    </a:lnTo>
                    <a:lnTo>
                      <a:pt x="4244" y="134"/>
                    </a:lnTo>
                    <a:cubicBezTo>
                      <a:pt x="4211" y="184"/>
                      <a:pt x="4144" y="134"/>
                      <a:pt x="4094" y="168"/>
                    </a:cubicBezTo>
                    <a:cubicBezTo>
                      <a:pt x="4094" y="151"/>
                      <a:pt x="4077" y="134"/>
                      <a:pt x="4077" y="118"/>
                    </a:cubicBezTo>
                    <a:close/>
                    <a:moveTo>
                      <a:pt x="4946" y="235"/>
                    </a:moveTo>
                    <a:lnTo>
                      <a:pt x="5030" y="251"/>
                    </a:lnTo>
                    <a:lnTo>
                      <a:pt x="5030" y="268"/>
                    </a:lnTo>
                    <a:cubicBezTo>
                      <a:pt x="4996" y="268"/>
                      <a:pt x="4996" y="235"/>
                      <a:pt x="4963" y="251"/>
                    </a:cubicBezTo>
                    <a:cubicBezTo>
                      <a:pt x="4963" y="251"/>
                      <a:pt x="4946" y="251"/>
                      <a:pt x="4946" y="235"/>
                    </a:cubicBezTo>
                    <a:close/>
                    <a:moveTo>
                      <a:pt x="3008" y="402"/>
                    </a:moveTo>
                    <a:cubicBezTo>
                      <a:pt x="3008" y="418"/>
                      <a:pt x="3025" y="435"/>
                      <a:pt x="3025" y="452"/>
                    </a:cubicBezTo>
                    <a:cubicBezTo>
                      <a:pt x="3025" y="452"/>
                      <a:pt x="2991" y="452"/>
                      <a:pt x="2991" y="435"/>
                    </a:cubicBezTo>
                    <a:cubicBezTo>
                      <a:pt x="3025" y="452"/>
                      <a:pt x="2975" y="402"/>
                      <a:pt x="3008" y="402"/>
                    </a:cubicBezTo>
                    <a:close/>
                    <a:moveTo>
                      <a:pt x="2540" y="1287"/>
                    </a:moveTo>
                    <a:cubicBezTo>
                      <a:pt x="2557" y="1287"/>
                      <a:pt x="2590" y="1304"/>
                      <a:pt x="2607" y="1304"/>
                    </a:cubicBezTo>
                    <a:lnTo>
                      <a:pt x="2607" y="1354"/>
                    </a:lnTo>
                    <a:cubicBezTo>
                      <a:pt x="2574" y="1337"/>
                      <a:pt x="2574" y="1354"/>
                      <a:pt x="2557" y="1371"/>
                    </a:cubicBezTo>
                    <a:cubicBezTo>
                      <a:pt x="2557" y="1337"/>
                      <a:pt x="2540" y="1321"/>
                      <a:pt x="2540" y="1287"/>
                    </a:cubicBezTo>
                    <a:close/>
                    <a:moveTo>
                      <a:pt x="2106" y="1354"/>
                    </a:moveTo>
                    <a:cubicBezTo>
                      <a:pt x="2139" y="1321"/>
                      <a:pt x="2122" y="1304"/>
                      <a:pt x="2139" y="1271"/>
                    </a:cubicBezTo>
                    <a:cubicBezTo>
                      <a:pt x="2173" y="1287"/>
                      <a:pt x="2156" y="1304"/>
                      <a:pt x="2156" y="1354"/>
                    </a:cubicBezTo>
                    <a:cubicBezTo>
                      <a:pt x="2139" y="1371"/>
                      <a:pt x="2139" y="1354"/>
                      <a:pt x="2106" y="1354"/>
                    </a:cubicBezTo>
                    <a:close/>
                    <a:moveTo>
                      <a:pt x="2089" y="986"/>
                    </a:moveTo>
                    <a:cubicBezTo>
                      <a:pt x="2122" y="986"/>
                      <a:pt x="2156" y="970"/>
                      <a:pt x="2156" y="1003"/>
                    </a:cubicBezTo>
                    <a:cubicBezTo>
                      <a:pt x="2139" y="1020"/>
                      <a:pt x="2089" y="1020"/>
                      <a:pt x="2089" y="986"/>
                    </a:cubicBezTo>
                    <a:close/>
                    <a:moveTo>
                      <a:pt x="1337" y="769"/>
                    </a:moveTo>
                    <a:cubicBezTo>
                      <a:pt x="1337" y="803"/>
                      <a:pt x="1304" y="769"/>
                      <a:pt x="1320" y="753"/>
                    </a:cubicBezTo>
                    <a:cubicBezTo>
                      <a:pt x="1320" y="736"/>
                      <a:pt x="1304" y="753"/>
                      <a:pt x="1287" y="753"/>
                    </a:cubicBezTo>
                    <a:cubicBezTo>
                      <a:pt x="1304" y="769"/>
                      <a:pt x="1304" y="803"/>
                      <a:pt x="1320" y="836"/>
                    </a:cubicBezTo>
                    <a:cubicBezTo>
                      <a:pt x="1337" y="819"/>
                      <a:pt x="1320" y="786"/>
                      <a:pt x="1354" y="803"/>
                    </a:cubicBezTo>
                    <a:cubicBezTo>
                      <a:pt x="1354" y="786"/>
                      <a:pt x="1337" y="786"/>
                      <a:pt x="1337" y="769"/>
                    </a:cubicBezTo>
                    <a:close/>
                    <a:moveTo>
                      <a:pt x="2206" y="1488"/>
                    </a:moveTo>
                    <a:cubicBezTo>
                      <a:pt x="2206" y="1504"/>
                      <a:pt x="2206" y="1538"/>
                      <a:pt x="2223" y="1538"/>
                    </a:cubicBezTo>
                    <a:cubicBezTo>
                      <a:pt x="2206" y="1538"/>
                      <a:pt x="2189" y="1538"/>
                      <a:pt x="2189" y="1555"/>
                    </a:cubicBezTo>
                    <a:cubicBezTo>
                      <a:pt x="2223" y="1588"/>
                      <a:pt x="2239" y="1672"/>
                      <a:pt x="2206" y="1705"/>
                    </a:cubicBezTo>
                    <a:cubicBezTo>
                      <a:pt x="2206" y="1655"/>
                      <a:pt x="2156" y="1672"/>
                      <a:pt x="2139" y="1688"/>
                    </a:cubicBezTo>
                    <a:cubicBezTo>
                      <a:pt x="2122" y="1638"/>
                      <a:pt x="2139" y="1588"/>
                      <a:pt x="2072" y="1555"/>
                    </a:cubicBezTo>
                    <a:cubicBezTo>
                      <a:pt x="2072" y="1471"/>
                      <a:pt x="2122" y="1454"/>
                      <a:pt x="2173" y="1438"/>
                    </a:cubicBezTo>
                    <a:cubicBezTo>
                      <a:pt x="2156" y="1488"/>
                      <a:pt x="2206" y="1471"/>
                      <a:pt x="2206" y="1488"/>
                    </a:cubicBezTo>
                    <a:close/>
                    <a:moveTo>
                      <a:pt x="1922" y="1137"/>
                    </a:moveTo>
                    <a:cubicBezTo>
                      <a:pt x="1922" y="1103"/>
                      <a:pt x="1905" y="1053"/>
                      <a:pt x="1955" y="1070"/>
                    </a:cubicBezTo>
                    <a:cubicBezTo>
                      <a:pt x="1955" y="1087"/>
                      <a:pt x="1955" y="1103"/>
                      <a:pt x="1972" y="1103"/>
                    </a:cubicBezTo>
                    <a:cubicBezTo>
                      <a:pt x="1972" y="1103"/>
                      <a:pt x="1972" y="1103"/>
                      <a:pt x="1972" y="1120"/>
                    </a:cubicBezTo>
                    <a:cubicBezTo>
                      <a:pt x="1955" y="1120"/>
                      <a:pt x="1955" y="1137"/>
                      <a:pt x="1922" y="1137"/>
                    </a:cubicBezTo>
                    <a:close/>
                    <a:moveTo>
                      <a:pt x="2206" y="1271"/>
                    </a:moveTo>
                    <a:cubicBezTo>
                      <a:pt x="2223" y="1220"/>
                      <a:pt x="2223" y="1187"/>
                      <a:pt x="2256" y="1170"/>
                    </a:cubicBezTo>
                    <a:cubicBezTo>
                      <a:pt x="2306" y="1237"/>
                      <a:pt x="2306" y="1220"/>
                      <a:pt x="2323" y="1304"/>
                    </a:cubicBezTo>
                    <a:cubicBezTo>
                      <a:pt x="2273" y="1321"/>
                      <a:pt x="2273" y="1371"/>
                      <a:pt x="2223" y="1388"/>
                    </a:cubicBezTo>
                    <a:cubicBezTo>
                      <a:pt x="2223" y="1354"/>
                      <a:pt x="2206" y="1337"/>
                      <a:pt x="2223" y="1304"/>
                    </a:cubicBezTo>
                    <a:cubicBezTo>
                      <a:pt x="2206" y="1304"/>
                      <a:pt x="2189" y="1337"/>
                      <a:pt x="2189" y="1304"/>
                    </a:cubicBezTo>
                    <a:cubicBezTo>
                      <a:pt x="2189" y="1271"/>
                      <a:pt x="2223" y="1337"/>
                      <a:pt x="2223" y="1304"/>
                    </a:cubicBezTo>
                    <a:cubicBezTo>
                      <a:pt x="2223" y="1287"/>
                      <a:pt x="2223" y="1254"/>
                      <a:pt x="2206" y="1271"/>
                    </a:cubicBezTo>
                    <a:close/>
                    <a:moveTo>
                      <a:pt x="3008" y="502"/>
                    </a:moveTo>
                    <a:cubicBezTo>
                      <a:pt x="2975" y="502"/>
                      <a:pt x="2958" y="502"/>
                      <a:pt x="2958" y="452"/>
                    </a:cubicBezTo>
                    <a:cubicBezTo>
                      <a:pt x="3008" y="452"/>
                      <a:pt x="2991" y="502"/>
                      <a:pt x="3008" y="502"/>
                    </a:cubicBezTo>
                    <a:close/>
                    <a:moveTo>
                      <a:pt x="1805" y="1571"/>
                    </a:moveTo>
                    <a:cubicBezTo>
                      <a:pt x="1855" y="1588"/>
                      <a:pt x="1822" y="1521"/>
                      <a:pt x="1855" y="1521"/>
                    </a:cubicBezTo>
                    <a:cubicBezTo>
                      <a:pt x="1855" y="1538"/>
                      <a:pt x="1855" y="1555"/>
                      <a:pt x="1872" y="1571"/>
                    </a:cubicBezTo>
                    <a:cubicBezTo>
                      <a:pt x="1872" y="1555"/>
                      <a:pt x="1872" y="1555"/>
                      <a:pt x="1872" y="1571"/>
                    </a:cubicBezTo>
                    <a:cubicBezTo>
                      <a:pt x="1855" y="1571"/>
                      <a:pt x="1872" y="1588"/>
                      <a:pt x="1872" y="1605"/>
                    </a:cubicBezTo>
                    <a:cubicBezTo>
                      <a:pt x="1855" y="1588"/>
                      <a:pt x="1855" y="1621"/>
                      <a:pt x="1838" y="1621"/>
                    </a:cubicBezTo>
                    <a:cubicBezTo>
                      <a:pt x="1838" y="1605"/>
                      <a:pt x="1855" y="1605"/>
                      <a:pt x="1855" y="1588"/>
                    </a:cubicBezTo>
                    <a:cubicBezTo>
                      <a:pt x="1838" y="1588"/>
                      <a:pt x="1822" y="1588"/>
                      <a:pt x="1822" y="1621"/>
                    </a:cubicBezTo>
                    <a:cubicBezTo>
                      <a:pt x="1805" y="1621"/>
                      <a:pt x="1805" y="1605"/>
                      <a:pt x="1805" y="1571"/>
                    </a:cubicBezTo>
                    <a:close/>
                    <a:moveTo>
                      <a:pt x="1688" y="368"/>
                    </a:moveTo>
                    <a:cubicBezTo>
                      <a:pt x="1655" y="368"/>
                      <a:pt x="1655" y="335"/>
                      <a:pt x="1655" y="318"/>
                    </a:cubicBezTo>
                    <a:cubicBezTo>
                      <a:pt x="1688" y="318"/>
                      <a:pt x="1688" y="352"/>
                      <a:pt x="1688" y="368"/>
                    </a:cubicBezTo>
                    <a:close/>
                    <a:moveTo>
                      <a:pt x="1454" y="602"/>
                    </a:moveTo>
                    <a:cubicBezTo>
                      <a:pt x="1454" y="602"/>
                      <a:pt x="1454" y="535"/>
                      <a:pt x="1421" y="552"/>
                    </a:cubicBezTo>
                    <a:cubicBezTo>
                      <a:pt x="1437" y="585"/>
                      <a:pt x="1404" y="619"/>
                      <a:pt x="1454" y="636"/>
                    </a:cubicBezTo>
                    <a:cubicBezTo>
                      <a:pt x="1437" y="619"/>
                      <a:pt x="1437" y="619"/>
                      <a:pt x="1437" y="602"/>
                    </a:cubicBezTo>
                    <a:cubicBezTo>
                      <a:pt x="1454" y="585"/>
                      <a:pt x="1454" y="602"/>
                      <a:pt x="1454" y="602"/>
                    </a:cubicBezTo>
                    <a:close/>
                    <a:moveTo>
                      <a:pt x="1354" y="769"/>
                    </a:moveTo>
                    <a:cubicBezTo>
                      <a:pt x="1387" y="786"/>
                      <a:pt x="1404" y="769"/>
                      <a:pt x="1404" y="753"/>
                    </a:cubicBezTo>
                    <a:cubicBezTo>
                      <a:pt x="1404" y="719"/>
                      <a:pt x="1354" y="736"/>
                      <a:pt x="1354" y="769"/>
                    </a:cubicBezTo>
                    <a:close/>
                    <a:moveTo>
                      <a:pt x="1905" y="1438"/>
                    </a:moveTo>
                    <a:cubicBezTo>
                      <a:pt x="1889" y="1438"/>
                      <a:pt x="1889" y="1454"/>
                      <a:pt x="1889" y="1471"/>
                    </a:cubicBezTo>
                    <a:cubicBezTo>
                      <a:pt x="1855" y="1488"/>
                      <a:pt x="1838" y="1454"/>
                      <a:pt x="1838" y="1438"/>
                    </a:cubicBezTo>
                    <a:cubicBezTo>
                      <a:pt x="1855" y="1438"/>
                      <a:pt x="1889" y="1421"/>
                      <a:pt x="1905" y="1438"/>
                    </a:cubicBezTo>
                    <a:close/>
                    <a:moveTo>
                      <a:pt x="1437" y="1003"/>
                    </a:moveTo>
                    <a:cubicBezTo>
                      <a:pt x="1387" y="986"/>
                      <a:pt x="1421" y="1053"/>
                      <a:pt x="1437" y="1070"/>
                    </a:cubicBezTo>
                    <a:cubicBezTo>
                      <a:pt x="1371" y="1103"/>
                      <a:pt x="1337" y="1120"/>
                      <a:pt x="1270" y="1137"/>
                    </a:cubicBezTo>
                    <a:cubicBezTo>
                      <a:pt x="1203" y="1087"/>
                      <a:pt x="1153" y="1120"/>
                      <a:pt x="1070" y="1087"/>
                    </a:cubicBezTo>
                    <a:cubicBezTo>
                      <a:pt x="1070" y="1053"/>
                      <a:pt x="1103" y="1053"/>
                      <a:pt x="1103" y="1003"/>
                    </a:cubicBezTo>
                    <a:cubicBezTo>
                      <a:pt x="1137" y="1003"/>
                      <a:pt x="1137" y="986"/>
                      <a:pt x="1170" y="1020"/>
                    </a:cubicBezTo>
                    <a:cubicBezTo>
                      <a:pt x="1170" y="986"/>
                      <a:pt x="1153" y="936"/>
                      <a:pt x="1153" y="870"/>
                    </a:cubicBezTo>
                    <a:cubicBezTo>
                      <a:pt x="1187" y="886"/>
                      <a:pt x="1187" y="853"/>
                      <a:pt x="1220" y="870"/>
                    </a:cubicBezTo>
                    <a:cubicBezTo>
                      <a:pt x="1220" y="903"/>
                      <a:pt x="1254" y="920"/>
                      <a:pt x="1287" y="903"/>
                    </a:cubicBezTo>
                    <a:cubicBezTo>
                      <a:pt x="1287" y="936"/>
                      <a:pt x="1304" y="953"/>
                      <a:pt x="1320" y="970"/>
                    </a:cubicBezTo>
                    <a:cubicBezTo>
                      <a:pt x="1337" y="920"/>
                      <a:pt x="1354" y="970"/>
                      <a:pt x="1371" y="936"/>
                    </a:cubicBezTo>
                    <a:cubicBezTo>
                      <a:pt x="1371" y="953"/>
                      <a:pt x="1371" y="970"/>
                      <a:pt x="1387" y="986"/>
                    </a:cubicBezTo>
                    <a:cubicBezTo>
                      <a:pt x="1404" y="953"/>
                      <a:pt x="1454" y="986"/>
                      <a:pt x="1437" y="1003"/>
                    </a:cubicBezTo>
                    <a:close/>
                    <a:moveTo>
                      <a:pt x="1521" y="669"/>
                    </a:moveTo>
                    <a:cubicBezTo>
                      <a:pt x="1538" y="669"/>
                      <a:pt x="1554" y="669"/>
                      <a:pt x="1554" y="636"/>
                    </a:cubicBezTo>
                    <a:cubicBezTo>
                      <a:pt x="1521" y="636"/>
                      <a:pt x="1538" y="669"/>
                      <a:pt x="1504" y="669"/>
                    </a:cubicBezTo>
                    <a:cubicBezTo>
                      <a:pt x="1488" y="636"/>
                      <a:pt x="1488" y="619"/>
                      <a:pt x="1471" y="619"/>
                    </a:cubicBezTo>
                    <a:cubicBezTo>
                      <a:pt x="1454" y="552"/>
                      <a:pt x="1521" y="552"/>
                      <a:pt x="1504" y="502"/>
                    </a:cubicBezTo>
                    <a:cubicBezTo>
                      <a:pt x="1521" y="485"/>
                      <a:pt x="1554" y="452"/>
                      <a:pt x="1588" y="502"/>
                    </a:cubicBezTo>
                    <a:cubicBezTo>
                      <a:pt x="1571" y="502"/>
                      <a:pt x="1571" y="519"/>
                      <a:pt x="1571" y="535"/>
                    </a:cubicBezTo>
                    <a:cubicBezTo>
                      <a:pt x="1588" y="535"/>
                      <a:pt x="1604" y="569"/>
                      <a:pt x="1604" y="535"/>
                    </a:cubicBezTo>
                    <a:cubicBezTo>
                      <a:pt x="1604" y="519"/>
                      <a:pt x="1571" y="519"/>
                      <a:pt x="1588" y="502"/>
                    </a:cubicBezTo>
                    <a:cubicBezTo>
                      <a:pt x="1638" y="469"/>
                      <a:pt x="1638" y="469"/>
                      <a:pt x="1688" y="452"/>
                    </a:cubicBezTo>
                    <a:cubicBezTo>
                      <a:pt x="1688" y="502"/>
                      <a:pt x="1738" y="519"/>
                      <a:pt x="1688" y="569"/>
                    </a:cubicBezTo>
                    <a:cubicBezTo>
                      <a:pt x="1721" y="552"/>
                      <a:pt x="1721" y="585"/>
                      <a:pt x="1738" y="585"/>
                    </a:cubicBezTo>
                    <a:cubicBezTo>
                      <a:pt x="1738" y="569"/>
                      <a:pt x="1721" y="569"/>
                      <a:pt x="1738" y="535"/>
                    </a:cubicBezTo>
                    <a:cubicBezTo>
                      <a:pt x="1788" y="552"/>
                      <a:pt x="1822" y="585"/>
                      <a:pt x="1838" y="585"/>
                    </a:cubicBezTo>
                    <a:cubicBezTo>
                      <a:pt x="1822" y="585"/>
                      <a:pt x="1838" y="619"/>
                      <a:pt x="1838" y="636"/>
                    </a:cubicBezTo>
                    <a:cubicBezTo>
                      <a:pt x="1805" y="652"/>
                      <a:pt x="1788" y="636"/>
                      <a:pt x="1738" y="652"/>
                    </a:cubicBezTo>
                    <a:cubicBezTo>
                      <a:pt x="1721" y="636"/>
                      <a:pt x="1721" y="585"/>
                      <a:pt x="1705" y="585"/>
                    </a:cubicBezTo>
                    <a:cubicBezTo>
                      <a:pt x="1621" y="569"/>
                      <a:pt x="1705" y="719"/>
                      <a:pt x="1588" y="719"/>
                    </a:cubicBezTo>
                    <a:cubicBezTo>
                      <a:pt x="1588" y="669"/>
                      <a:pt x="1638" y="719"/>
                      <a:pt x="1638" y="686"/>
                    </a:cubicBezTo>
                    <a:cubicBezTo>
                      <a:pt x="1571" y="669"/>
                      <a:pt x="1554" y="702"/>
                      <a:pt x="1521" y="669"/>
                    </a:cubicBezTo>
                    <a:close/>
                    <a:moveTo>
                      <a:pt x="1655" y="953"/>
                    </a:moveTo>
                    <a:cubicBezTo>
                      <a:pt x="1621" y="953"/>
                      <a:pt x="1638" y="920"/>
                      <a:pt x="1621" y="903"/>
                    </a:cubicBezTo>
                    <a:cubicBezTo>
                      <a:pt x="1621" y="903"/>
                      <a:pt x="1638" y="903"/>
                      <a:pt x="1638" y="903"/>
                    </a:cubicBezTo>
                    <a:cubicBezTo>
                      <a:pt x="1655" y="903"/>
                      <a:pt x="1655" y="920"/>
                      <a:pt x="1655" y="953"/>
                    </a:cubicBezTo>
                    <a:close/>
                    <a:moveTo>
                      <a:pt x="1838" y="535"/>
                    </a:moveTo>
                    <a:cubicBezTo>
                      <a:pt x="1755" y="535"/>
                      <a:pt x="1721" y="469"/>
                      <a:pt x="1755" y="385"/>
                    </a:cubicBezTo>
                    <a:cubicBezTo>
                      <a:pt x="1721" y="435"/>
                      <a:pt x="1755" y="352"/>
                      <a:pt x="1721" y="385"/>
                    </a:cubicBezTo>
                    <a:cubicBezTo>
                      <a:pt x="1738" y="352"/>
                      <a:pt x="1688" y="335"/>
                      <a:pt x="1721" y="318"/>
                    </a:cubicBezTo>
                    <a:cubicBezTo>
                      <a:pt x="1738" y="352"/>
                      <a:pt x="1755" y="352"/>
                      <a:pt x="1788" y="368"/>
                    </a:cubicBezTo>
                    <a:cubicBezTo>
                      <a:pt x="1755" y="418"/>
                      <a:pt x="1788" y="368"/>
                      <a:pt x="1805" y="385"/>
                    </a:cubicBezTo>
                    <a:cubicBezTo>
                      <a:pt x="1788" y="385"/>
                      <a:pt x="1788" y="402"/>
                      <a:pt x="1805" y="402"/>
                    </a:cubicBezTo>
                    <a:cubicBezTo>
                      <a:pt x="1822" y="352"/>
                      <a:pt x="1755" y="268"/>
                      <a:pt x="1822" y="235"/>
                    </a:cubicBezTo>
                    <a:cubicBezTo>
                      <a:pt x="1822" y="251"/>
                      <a:pt x="1838" y="235"/>
                      <a:pt x="1855" y="235"/>
                    </a:cubicBezTo>
                    <a:cubicBezTo>
                      <a:pt x="1838" y="268"/>
                      <a:pt x="1855" y="301"/>
                      <a:pt x="1889" y="318"/>
                    </a:cubicBezTo>
                    <a:cubicBezTo>
                      <a:pt x="1889" y="352"/>
                      <a:pt x="1838" y="352"/>
                      <a:pt x="1838" y="402"/>
                    </a:cubicBezTo>
                    <a:cubicBezTo>
                      <a:pt x="1889" y="402"/>
                      <a:pt x="1872" y="519"/>
                      <a:pt x="1838" y="535"/>
                    </a:cubicBezTo>
                    <a:close/>
                    <a:moveTo>
                      <a:pt x="1788" y="803"/>
                    </a:moveTo>
                    <a:cubicBezTo>
                      <a:pt x="1822" y="786"/>
                      <a:pt x="1855" y="753"/>
                      <a:pt x="1872" y="803"/>
                    </a:cubicBezTo>
                    <a:cubicBezTo>
                      <a:pt x="1838" y="786"/>
                      <a:pt x="1822" y="819"/>
                      <a:pt x="1855" y="803"/>
                    </a:cubicBezTo>
                    <a:cubicBezTo>
                      <a:pt x="1855" y="853"/>
                      <a:pt x="1872" y="853"/>
                      <a:pt x="1838" y="870"/>
                    </a:cubicBezTo>
                    <a:cubicBezTo>
                      <a:pt x="1838" y="836"/>
                      <a:pt x="1822" y="886"/>
                      <a:pt x="1805" y="870"/>
                    </a:cubicBezTo>
                    <a:cubicBezTo>
                      <a:pt x="1805" y="836"/>
                      <a:pt x="1788" y="819"/>
                      <a:pt x="1788" y="803"/>
                    </a:cubicBezTo>
                    <a:close/>
                    <a:moveTo>
                      <a:pt x="1872" y="836"/>
                    </a:moveTo>
                    <a:cubicBezTo>
                      <a:pt x="1889" y="836"/>
                      <a:pt x="1905" y="836"/>
                      <a:pt x="1922" y="803"/>
                    </a:cubicBezTo>
                    <a:cubicBezTo>
                      <a:pt x="1922" y="853"/>
                      <a:pt x="1889" y="853"/>
                      <a:pt x="1889" y="903"/>
                    </a:cubicBezTo>
                    <a:cubicBezTo>
                      <a:pt x="1889" y="870"/>
                      <a:pt x="1855" y="886"/>
                      <a:pt x="1872" y="836"/>
                    </a:cubicBezTo>
                    <a:close/>
                    <a:moveTo>
                      <a:pt x="1905" y="702"/>
                    </a:moveTo>
                    <a:cubicBezTo>
                      <a:pt x="1955" y="702"/>
                      <a:pt x="1939" y="753"/>
                      <a:pt x="1939" y="786"/>
                    </a:cubicBezTo>
                    <a:cubicBezTo>
                      <a:pt x="1872" y="769"/>
                      <a:pt x="1955" y="736"/>
                      <a:pt x="1905" y="702"/>
                    </a:cubicBezTo>
                    <a:close/>
                    <a:moveTo>
                      <a:pt x="1270" y="686"/>
                    </a:moveTo>
                    <a:cubicBezTo>
                      <a:pt x="1254" y="702"/>
                      <a:pt x="1304" y="686"/>
                      <a:pt x="1287" y="652"/>
                    </a:cubicBezTo>
                    <a:cubicBezTo>
                      <a:pt x="1287" y="652"/>
                      <a:pt x="1287" y="652"/>
                      <a:pt x="1287" y="669"/>
                    </a:cubicBezTo>
                    <a:cubicBezTo>
                      <a:pt x="1320" y="652"/>
                      <a:pt x="1270" y="636"/>
                      <a:pt x="1270" y="619"/>
                    </a:cubicBezTo>
                    <a:cubicBezTo>
                      <a:pt x="1254" y="636"/>
                      <a:pt x="1287" y="652"/>
                      <a:pt x="1270" y="686"/>
                    </a:cubicBezTo>
                    <a:close/>
                    <a:moveTo>
                      <a:pt x="802" y="569"/>
                    </a:moveTo>
                    <a:cubicBezTo>
                      <a:pt x="786" y="552"/>
                      <a:pt x="786" y="502"/>
                      <a:pt x="819" y="502"/>
                    </a:cubicBezTo>
                    <a:cubicBezTo>
                      <a:pt x="802" y="519"/>
                      <a:pt x="819" y="569"/>
                      <a:pt x="802" y="569"/>
                    </a:cubicBezTo>
                    <a:close/>
                    <a:moveTo>
                      <a:pt x="1036" y="1103"/>
                    </a:moveTo>
                    <a:cubicBezTo>
                      <a:pt x="1003" y="1137"/>
                      <a:pt x="986" y="1137"/>
                      <a:pt x="970" y="1103"/>
                    </a:cubicBezTo>
                    <a:cubicBezTo>
                      <a:pt x="1003" y="1087"/>
                      <a:pt x="1003" y="1120"/>
                      <a:pt x="1003" y="1103"/>
                    </a:cubicBezTo>
                    <a:cubicBezTo>
                      <a:pt x="986" y="1087"/>
                      <a:pt x="986" y="1087"/>
                      <a:pt x="1003" y="1070"/>
                    </a:cubicBezTo>
                    <a:cubicBezTo>
                      <a:pt x="986" y="1053"/>
                      <a:pt x="986" y="1070"/>
                      <a:pt x="986" y="1053"/>
                    </a:cubicBezTo>
                    <a:cubicBezTo>
                      <a:pt x="1020" y="1053"/>
                      <a:pt x="1020" y="1070"/>
                      <a:pt x="1036" y="1103"/>
                    </a:cubicBezTo>
                    <a:close/>
                    <a:moveTo>
                      <a:pt x="2724" y="836"/>
                    </a:moveTo>
                    <a:cubicBezTo>
                      <a:pt x="2691" y="853"/>
                      <a:pt x="2691" y="819"/>
                      <a:pt x="2674" y="803"/>
                    </a:cubicBezTo>
                    <a:cubicBezTo>
                      <a:pt x="2707" y="769"/>
                      <a:pt x="2741" y="803"/>
                      <a:pt x="2724" y="836"/>
                    </a:cubicBezTo>
                    <a:close/>
                    <a:moveTo>
                      <a:pt x="2607" y="870"/>
                    </a:moveTo>
                    <a:cubicBezTo>
                      <a:pt x="2574" y="853"/>
                      <a:pt x="2574" y="870"/>
                      <a:pt x="2523" y="853"/>
                    </a:cubicBezTo>
                    <a:cubicBezTo>
                      <a:pt x="2523" y="819"/>
                      <a:pt x="2523" y="803"/>
                      <a:pt x="2540" y="769"/>
                    </a:cubicBezTo>
                    <a:cubicBezTo>
                      <a:pt x="2557" y="836"/>
                      <a:pt x="2574" y="803"/>
                      <a:pt x="2607" y="870"/>
                    </a:cubicBezTo>
                    <a:close/>
                    <a:moveTo>
                      <a:pt x="2440" y="218"/>
                    </a:moveTo>
                    <a:cubicBezTo>
                      <a:pt x="2440" y="168"/>
                      <a:pt x="2473" y="184"/>
                      <a:pt x="2473" y="151"/>
                    </a:cubicBezTo>
                    <a:cubicBezTo>
                      <a:pt x="2473" y="151"/>
                      <a:pt x="2457" y="151"/>
                      <a:pt x="2457" y="134"/>
                    </a:cubicBezTo>
                    <a:cubicBezTo>
                      <a:pt x="2473" y="118"/>
                      <a:pt x="2507" y="151"/>
                      <a:pt x="2507" y="168"/>
                    </a:cubicBezTo>
                    <a:cubicBezTo>
                      <a:pt x="2490" y="184"/>
                      <a:pt x="2473" y="218"/>
                      <a:pt x="2440" y="218"/>
                    </a:cubicBezTo>
                    <a:close/>
                    <a:moveTo>
                      <a:pt x="2507" y="235"/>
                    </a:moveTo>
                    <a:cubicBezTo>
                      <a:pt x="2490" y="184"/>
                      <a:pt x="2490" y="168"/>
                      <a:pt x="2540" y="168"/>
                    </a:cubicBezTo>
                    <a:cubicBezTo>
                      <a:pt x="2557" y="218"/>
                      <a:pt x="2557" y="235"/>
                      <a:pt x="2540" y="301"/>
                    </a:cubicBezTo>
                    <a:cubicBezTo>
                      <a:pt x="2523" y="285"/>
                      <a:pt x="2523" y="268"/>
                      <a:pt x="2507" y="268"/>
                    </a:cubicBezTo>
                    <a:cubicBezTo>
                      <a:pt x="2507" y="268"/>
                      <a:pt x="2507" y="301"/>
                      <a:pt x="2507" y="335"/>
                    </a:cubicBezTo>
                    <a:cubicBezTo>
                      <a:pt x="2490" y="318"/>
                      <a:pt x="2440" y="335"/>
                      <a:pt x="2457" y="301"/>
                    </a:cubicBezTo>
                    <a:cubicBezTo>
                      <a:pt x="2473" y="335"/>
                      <a:pt x="2457" y="251"/>
                      <a:pt x="2440" y="268"/>
                    </a:cubicBezTo>
                    <a:cubicBezTo>
                      <a:pt x="2440" y="268"/>
                      <a:pt x="2440" y="268"/>
                      <a:pt x="2440" y="268"/>
                    </a:cubicBezTo>
                    <a:cubicBezTo>
                      <a:pt x="2473" y="251"/>
                      <a:pt x="2440" y="235"/>
                      <a:pt x="2473" y="218"/>
                    </a:cubicBezTo>
                    <a:cubicBezTo>
                      <a:pt x="2490" y="235"/>
                      <a:pt x="2523" y="251"/>
                      <a:pt x="2540" y="235"/>
                    </a:cubicBezTo>
                    <a:cubicBezTo>
                      <a:pt x="2523" y="218"/>
                      <a:pt x="2523" y="218"/>
                      <a:pt x="2507" y="235"/>
                    </a:cubicBezTo>
                    <a:close/>
                    <a:moveTo>
                      <a:pt x="2507" y="936"/>
                    </a:moveTo>
                    <a:cubicBezTo>
                      <a:pt x="2507" y="903"/>
                      <a:pt x="2473" y="903"/>
                      <a:pt x="2473" y="870"/>
                    </a:cubicBezTo>
                    <a:cubicBezTo>
                      <a:pt x="2490" y="870"/>
                      <a:pt x="2490" y="836"/>
                      <a:pt x="2507" y="836"/>
                    </a:cubicBezTo>
                    <a:cubicBezTo>
                      <a:pt x="2507" y="853"/>
                      <a:pt x="2507" y="870"/>
                      <a:pt x="2523" y="870"/>
                    </a:cubicBezTo>
                    <a:cubicBezTo>
                      <a:pt x="2540" y="870"/>
                      <a:pt x="2574" y="886"/>
                      <a:pt x="2540" y="903"/>
                    </a:cubicBezTo>
                    <a:cubicBezTo>
                      <a:pt x="2540" y="886"/>
                      <a:pt x="2523" y="886"/>
                      <a:pt x="2507" y="886"/>
                    </a:cubicBezTo>
                    <a:cubicBezTo>
                      <a:pt x="2507" y="903"/>
                      <a:pt x="2540" y="920"/>
                      <a:pt x="2507" y="936"/>
                    </a:cubicBezTo>
                    <a:close/>
                    <a:moveTo>
                      <a:pt x="2390" y="786"/>
                    </a:moveTo>
                    <a:cubicBezTo>
                      <a:pt x="2373" y="753"/>
                      <a:pt x="2373" y="753"/>
                      <a:pt x="2390" y="719"/>
                    </a:cubicBezTo>
                    <a:cubicBezTo>
                      <a:pt x="2423" y="719"/>
                      <a:pt x="2440" y="702"/>
                      <a:pt x="2457" y="736"/>
                    </a:cubicBezTo>
                    <a:cubicBezTo>
                      <a:pt x="2423" y="753"/>
                      <a:pt x="2473" y="803"/>
                      <a:pt x="2457" y="853"/>
                    </a:cubicBezTo>
                    <a:cubicBezTo>
                      <a:pt x="2406" y="853"/>
                      <a:pt x="2406" y="819"/>
                      <a:pt x="2406" y="870"/>
                    </a:cubicBezTo>
                    <a:cubicBezTo>
                      <a:pt x="2406" y="853"/>
                      <a:pt x="2390" y="853"/>
                      <a:pt x="2390" y="853"/>
                    </a:cubicBezTo>
                    <a:cubicBezTo>
                      <a:pt x="2373" y="803"/>
                      <a:pt x="2440" y="786"/>
                      <a:pt x="2406" y="753"/>
                    </a:cubicBezTo>
                    <a:cubicBezTo>
                      <a:pt x="2406" y="769"/>
                      <a:pt x="2390" y="769"/>
                      <a:pt x="2390" y="786"/>
                    </a:cubicBezTo>
                    <a:close/>
                    <a:moveTo>
                      <a:pt x="2340" y="602"/>
                    </a:moveTo>
                    <a:cubicBezTo>
                      <a:pt x="2340" y="569"/>
                      <a:pt x="2306" y="602"/>
                      <a:pt x="2323" y="552"/>
                    </a:cubicBezTo>
                    <a:cubicBezTo>
                      <a:pt x="2356" y="535"/>
                      <a:pt x="2373" y="585"/>
                      <a:pt x="2340" y="602"/>
                    </a:cubicBezTo>
                    <a:close/>
                    <a:moveTo>
                      <a:pt x="2373" y="502"/>
                    </a:moveTo>
                    <a:cubicBezTo>
                      <a:pt x="2373" y="519"/>
                      <a:pt x="2323" y="469"/>
                      <a:pt x="2306" y="502"/>
                    </a:cubicBezTo>
                    <a:cubicBezTo>
                      <a:pt x="2323" y="435"/>
                      <a:pt x="2356" y="402"/>
                      <a:pt x="2390" y="368"/>
                    </a:cubicBezTo>
                    <a:cubicBezTo>
                      <a:pt x="2406" y="402"/>
                      <a:pt x="2440" y="418"/>
                      <a:pt x="2440" y="435"/>
                    </a:cubicBezTo>
                    <a:cubicBezTo>
                      <a:pt x="2457" y="435"/>
                      <a:pt x="2440" y="402"/>
                      <a:pt x="2457" y="402"/>
                    </a:cubicBezTo>
                    <a:cubicBezTo>
                      <a:pt x="2457" y="435"/>
                      <a:pt x="2473" y="385"/>
                      <a:pt x="2490" y="418"/>
                    </a:cubicBezTo>
                    <a:cubicBezTo>
                      <a:pt x="2440" y="469"/>
                      <a:pt x="2507" y="502"/>
                      <a:pt x="2457" y="535"/>
                    </a:cubicBezTo>
                    <a:cubicBezTo>
                      <a:pt x="2490" y="552"/>
                      <a:pt x="2574" y="535"/>
                      <a:pt x="2523" y="619"/>
                    </a:cubicBezTo>
                    <a:cubicBezTo>
                      <a:pt x="2507" y="569"/>
                      <a:pt x="2390" y="619"/>
                      <a:pt x="2373" y="569"/>
                    </a:cubicBezTo>
                    <a:cubicBezTo>
                      <a:pt x="2406" y="569"/>
                      <a:pt x="2390" y="535"/>
                      <a:pt x="2373" y="502"/>
                    </a:cubicBezTo>
                    <a:close/>
                    <a:moveTo>
                      <a:pt x="2223" y="602"/>
                    </a:moveTo>
                    <a:cubicBezTo>
                      <a:pt x="2239" y="619"/>
                      <a:pt x="2223" y="669"/>
                      <a:pt x="2239" y="669"/>
                    </a:cubicBezTo>
                    <a:cubicBezTo>
                      <a:pt x="2239" y="652"/>
                      <a:pt x="2256" y="636"/>
                      <a:pt x="2273" y="636"/>
                    </a:cubicBezTo>
                    <a:lnTo>
                      <a:pt x="2273" y="669"/>
                    </a:lnTo>
                    <a:cubicBezTo>
                      <a:pt x="2189" y="686"/>
                      <a:pt x="2189" y="652"/>
                      <a:pt x="2189" y="602"/>
                    </a:cubicBezTo>
                    <a:cubicBezTo>
                      <a:pt x="2223" y="585"/>
                      <a:pt x="2206" y="636"/>
                      <a:pt x="2223" y="602"/>
                    </a:cubicBezTo>
                    <a:close/>
                    <a:moveTo>
                      <a:pt x="2256" y="920"/>
                    </a:moveTo>
                    <a:cubicBezTo>
                      <a:pt x="2273" y="870"/>
                      <a:pt x="2239" y="886"/>
                      <a:pt x="2256" y="836"/>
                    </a:cubicBezTo>
                    <a:cubicBezTo>
                      <a:pt x="2273" y="836"/>
                      <a:pt x="2273" y="853"/>
                      <a:pt x="2290" y="853"/>
                    </a:cubicBezTo>
                    <a:cubicBezTo>
                      <a:pt x="2290" y="886"/>
                      <a:pt x="2290" y="920"/>
                      <a:pt x="2256" y="920"/>
                    </a:cubicBezTo>
                    <a:close/>
                    <a:moveTo>
                      <a:pt x="2139" y="920"/>
                    </a:moveTo>
                    <a:cubicBezTo>
                      <a:pt x="2122" y="870"/>
                      <a:pt x="2089" y="936"/>
                      <a:pt x="2089" y="886"/>
                    </a:cubicBezTo>
                    <a:cubicBezTo>
                      <a:pt x="2122" y="886"/>
                      <a:pt x="2089" y="870"/>
                      <a:pt x="2089" y="853"/>
                    </a:cubicBezTo>
                    <a:cubicBezTo>
                      <a:pt x="2106" y="853"/>
                      <a:pt x="2122" y="853"/>
                      <a:pt x="2139" y="870"/>
                    </a:cubicBezTo>
                    <a:cubicBezTo>
                      <a:pt x="2106" y="903"/>
                      <a:pt x="2156" y="903"/>
                      <a:pt x="2139" y="920"/>
                    </a:cubicBezTo>
                    <a:close/>
                    <a:moveTo>
                      <a:pt x="2072" y="552"/>
                    </a:moveTo>
                    <a:cubicBezTo>
                      <a:pt x="2056" y="585"/>
                      <a:pt x="2089" y="585"/>
                      <a:pt x="2106" y="602"/>
                    </a:cubicBezTo>
                    <a:cubicBezTo>
                      <a:pt x="2072" y="619"/>
                      <a:pt x="2072" y="669"/>
                      <a:pt x="2039" y="686"/>
                    </a:cubicBezTo>
                    <a:cubicBezTo>
                      <a:pt x="2039" y="652"/>
                      <a:pt x="1989" y="669"/>
                      <a:pt x="1972" y="669"/>
                    </a:cubicBezTo>
                    <a:cubicBezTo>
                      <a:pt x="1972" y="619"/>
                      <a:pt x="2005" y="619"/>
                      <a:pt x="2022" y="602"/>
                    </a:cubicBezTo>
                    <a:cubicBezTo>
                      <a:pt x="2005" y="602"/>
                      <a:pt x="2005" y="602"/>
                      <a:pt x="2005" y="585"/>
                    </a:cubicBezTo>
                    <a:cubicBezTo>
                      <a:pt x="1989" y="585"/>
                      <a:pt x="1989" y="585"/>
                      <a:pt x="1972" y="602"/>
                    </a:cubicBezTo>
                    <a:cubicBezTo>
                      <a:pt x="1972" y="552"/>
                      <a:pt x="1989" y="535"/>
                      <a:pt x="2022" y="535"/>
                    </a:cubicBezTo>
                    <a:cubicBezTo>
                      <a:pt x="2039" y="569"/>
                      <a:pt x="2039" y="569"/>
                      <a:pt x="2072" y="552"/>
                    </a:cubicBezTo>
                    <a:close/>
                    <a:moveTo>
                      <a:pt x="2106" y="836"/>
                    </a:moveTo>
                    <a:cubicBezTo>
                      <a:pt x="2139" y="786"/>
                      <a:pt x="2156" y="686"/>
                      <a:pt x="2223" y="719"/>
                    </a:cubicBezTo>
                    <a:cubicBezTo>
                      <a:pt x="2189" y="686"/>
                      <a:pt x="2256" y="702"/>
                      <a:pt x="2256" y="702"/>
                    </a:cubicBezTo>
                    <a:cubicBezTo>
                      <a:pt x="2223" y="753"/>
                      <a:pt x="2173" y="836"/>
                      <a:pt x="2106" y="836"/>
                    </a:cubicBezTo>
                    <a:close/>
                    <a:moveTo>
                      <a:pt x="2657" y="68"/>
                    </a:moveTo>
                    <a:cubicBezTo>
                      <a:pt x="2657" y="101"/>
                      <a:pt x="2624" y="118"/>
                      <a:pt x="2657" y="134"/>
                    </a:cubicBezTo>
                    <a:cubicBezTo>
                      <a:pt x="2607" y="134"/>
                      <a:pt x="2640" y="84"/>
                      <a:pt x="2657" y="68"/>
                    </a:cubicBezTo>
                    <a:close/>
                    <a:moveTo>
                      <a:pt x="2674" y="402"/>
                    </a:moveTo>
                    <a:cubicBezTo>
                      <a:pt x="2657" y="452"/>
                      <a:pt x="2741" y="469"/>
                      <a:pt x="2757" y="469"/>
                    </a:cubicBezTo>
                    <a:cubicBezTo>
                      <a:pt x="2741" y="519"/>
                      <a:pt x="2757" y="485"/>
                      <a:pt x="2757" y="535"/>
                    </a:cubicBezTo>
                    <a:cubicBezTo>
                      <a:pt x="2741" y="535"/>
                      <a:pt x="2724" y="535"/>
                      <a:pt x="2724" y="552"/>
                    </a:cubicBezTo>
                    <a:cubicBezTo>
                      <a:pt x="2724" y="569"/>
                      <a:pt x="2707" y="585"/>
                      <a:pt x="2724" y="602"/>
                    </a:cubicBezTo>
                    <a:cubicBezTo>
                      <a:pt x="2724" y="552"/>
                      <a:pt x="2791" y="619"/>
                      <a:pt x="2791" y="636"/>
                    </a:cubicBezTo>
                    <a:cubicBezTo>
                      <a:pt x="2774" y="686"/>
                      <a:pt x="2741" y="669"/>
                      <a:pt x="2724" y="719"/>
                    </a:cubicBezTo>
                    <a:cubicBezTo>
                      <a:pt x="2724" y="636"/>
                      <a:pt x="2657" y="686"/>
                      <a:pt x="2624" y="636"/>
                    </a:cubicBezTo>
                    <a:cubicBezTo>
                      <a:pt x="2640" y="636"/>
                      <a:pt x="2674" y="652"/>
                      <a:pt x="2674" y="636"/>
                    </a:cubicBezTo>
                    <a:cubicBezTo>
                      <a:pt x="2657" y="636"/>
                      <a:pt x="2640" y="619"/>
                      <a:pt x="2657" y="602"/>
                    </a:cubicBezTo>
                    <a:cubicBezTo>
                      <a:pt x="2657" y="569"/>
                      <a:pt x="2674" y="602"/>
                      <a:pt x="2691" y="585"/>
                    </a:cubicBezTo>
                    <a:cubicBezTo>
                      <a:pt x="2657" y="569"/>
                      <a:pt x="2691" y="535"/>
                      <a:pt x="2707" y="502"/>
                    </a:cubicBezTo>
                    <a:cubicBezTo>
                      <a:pt x="2640" y="519"/>
                      <a:pt x="2691" y="402"/>
                      <a:pt x="2640" y="435"/>
                    </a:cubicBezTo>
                    <a:cubicBezTo>
                      <a:pt x="2640" y="418"/>
                      <a:pt x="2657" y="402"/>
                      <a:pt x="2674" y="402"/>
                    </a:cubicBezTo>
                    <a:close/>
                    <a:moveTo>
                      <a:pt x="1454" y="1154"/>
                    </a:moveTo>
                    <a:cubicBezTo>
                      <a:pt x="1454" y="1120"/>
                      <a:pt x="1454" y="1103"/>
                      <a:pt x="1437" y="1103"/>
                    </a:cubicBezTo>
                    <a:cubicBezTo>
                      <a:pt x="1437" y="1137"/>
                      <a:pt x="1437" y="1154"/>
                      <a:pt x="1454" y="1154"/>
                    </a:cubicBezTo>
                    <a:close/>
                    <a:moveTo>
                      <a:pt x="1287" y="1287"/>
                    </a:moveTo>
                    <a:cubicBezTo>
                      <a:pt x="1237" y="1321"/>
                      <a:pt x="1170" y="1321"/>
                      <a:pt x="1203" y="1404"/>
                    </a:cubicBezTo>
                    <a:cubicBezTo>
                      <a:pt x="1187" y="1421"/>
                      <a:pt x="1170" y="1438"/>
                      <a:pt x="1153" y="1438"/>
                    </a:cubicBezTo>
                    <a:cubicBezTo>
                      <a:pt x="1120" y="1404"/>
                      <a:pt x="1153" y="1371"/>
                      <a:pt x="1170" y="1371"/>
                    </a:cubicBezTo>
                    <a:cubicBezTo>
                      <a:pt x="1153" y="1354"/>
                      <a:pt x="1153" y="1321"/>
                      <a:pt x="1120" y="1337"/>
                    </a:cubicBezTo>
                    <a:cubicBezTo>
                      <a:pt x="1120" y="1354"/>
                      <a:pt x="1120" y="1371"/>
                      <a:pt x="1103" y="1371"/>
                    </a:cubicBezTo>
                    <a:cubicBezTo>
                      <a:pt x="1103" y="1354"/>
                      <a:pt x="1103" y="1321"/>
                      <a:pt x="1070" y="1321"/>
                    </a:cubicBezTo>
                    <a:cubicBezTo>
                      <a:pt x="1070" y="1321"/>
                      <a:pt x="1070" y="1337"/>
                      <a:pt x="1070" y="1321"/>
                    </a:cubicBezTo>
                    <a:cubicBezTo>
                      <a:pt x="1137" y="1254"/>
                      <a:pt x="1203" y="1237"/>
                      <a:pt x="1270" y="1204"/>
                    </a:cubicBezTo>
                    <a:cubicBezTo>
                      <a:pt x="1254" y="1237"/>
                      <a:pt x="1287" y="1237"/>
                      <a:pt x="1287" y="1287"/>
                    </a:cubicBezTo>
                    <a:close/>
                    <a:moveTo>
                      <a:pt x="1471" y="702"/>
                    </a:moveTo>
                    <a:cubicBezTo>
                      <a:pt x="1471" y="786"/>
                      <a:pt x="1521" y="753"/>
                      <a:pt x="1554" y="753"/>
                    </a:cubicBezTo>
                    <a:cubicBezTo>
                      <a:pt x="1554" y="753"/>
                      <a:pt x="1554" y="769"/>
                      <a:pt x="1554" y="769"/>
                    </a:cubicBezTo>
                    <a:cubicBezTo>
                      <a:pt x="1554" y="803"/>
                      <a:pt x="1538" y="836"/>
                      <a:pt x="1538" y="870"/>
                    </a:cubicBezTo>
                    <a:cubicBezTo>
                      <a:pt x="1554" y="870"/>
                      <a:pt x="1571" y="886"/>
                      <a:pt x="1571" y="903"/>
                    </a:cubicBezTo>
                    <a:cubicBezTo>
                      <a:pt x="1554" y="886"/>
                      <a:pt x="1554" y="920"/>
                      <a:pt x="1521" y="903"/>
                    </a:cubicBezTo>
                    <a:cubicBezTo>
                      <a:pt x="1538" y="870"/>
                      <a:pt x="1488" y="853"/>
                      <a:pt x="1504" y="836"/>
                    </a:cubicBezTo>
                    <a:cubicBezTo>
                      <a:pt x="1504" y="853"/>
                      <a:pt x="1554" y="803"/>
                      <a:pt x="1521" y="786"/>
                    </a:cubicBezTo>
                    <a:cubicBezTo>
                      <a:pt x="1504" y="786"/>
                      <a:pt x="1521" y="836"/>
                      <a:pt x="1488" y="819"/>
                    </a:cubicBezTo>
                    <a:cubicBezTo>
                      <a:pt x="1488" y="786"/>
                      <a:pt x="1488" y="769"/>
                      <a:pt x="1504" y="769"/>
                    </a:cubicBezTo>
                    <a:cubicBezTo>
                      <a:pt x="1471" y="769"/>
                      <a:pt x="1454" y="753"/>
                      <a:pt x="1454" y="736"/>
                    </a:cubicBezTo>
                    <a:cubicBezTo>
                      <a:pt x="1471" y="736"/>
                      <a:pt x="1454" y="702"/>
                      <a:pt x="1471" y="702"/>
                    </a:cubicBezTo>
                    <a:close/>
                    <a:moveTo>
                      <a:pt x="1554" y="753"/>
                    </a:moveTo>
                    <a:cubicBezTo>
                      <a:pt x="1554" y="736"/>
                      <a:pt x="1554" y="753"/>
                      <a:pt x="1554" y="753"/>
                    </a:cubicBezTo>
                    <a:cubicBezTo>
                      <a:pt x="1554" y="753"/>
                      <a:pt x="1554" y="753"/>
                      <a:pt x="1554" y="753"/>
                    </a:cubicBezTo>
                    <a:close/>
                    <a:moveTo>
                      <a:pt x="1554" y="769"/>
                    </a:moveTo>
                    <a:cubicBezTo>
                      <a:pt x="1554" y="769"/>
                      <a:pt x="1554" y="769"/>
                      <a:pt x="1554" y="769"/>
                    </a:cubicBezTo>
                    <a:cubicBezTo>
                      <a:pt x="1554" y="769"/>
                      <a:pt x="1554" y="786"/>
                      <a:pt x="1554" y="769"/>
                    </a:cubicBezTo>
                    <a:close/>
                    <a:moveTo>
                      <a:pt x="1538" y="1304"/>
                    </a:moveTo>
                    <a:cubicBezTo>
                      <a:pt x="1554" y="1354"/>
                      <a:pt x="1504" y="1321"/>
                      <a:pt x="1504" y="1371"/>
                    </a:cubicBezTo>
                    <a:cubicBezTo>
                      <a:pt x="1521" y="1354"/>
                      <a:pt x="1521" y="1371"/>
                      <a:pt x="1554" y="1371"/>
                    </a:cubicBezTo>
                    <a:cubicBezTo>
                      <a:pt x="1538" y="1421"/>
                      <a:pt x="1554" y="1438"/>
                      <a:pt x="1504" y="1454"/>
                    </a:cubicBezTo>
                    <a:cubicBezTo>
                      <a:pt x="1504" y="1421"/>
                      <a:pt x="1488" y="1388"/>
                      <a:pt x="1471" y="1371"/>
                    </a:cubicBezTo>
                    <a:cubicBezTo>
                      <a:pt x="1488" y="1371"/>
                      <a:pt x="1488" y="1388"/>
                      <a:pt x="1504" y="1371"/>
                    </a:cubicBezTo>
                    <a:cubicBezTo>
                      <a:pt x="1488" y="1354"/>
                      <a:pt x="1421" y="1321"/>
                      <a:pt x="1437" y="1271"/>
                    </a:cubicBezTo>
                    <a:cubicBezTo>
                      <a:pt x="1454" y="1321"/>
                      <a:pt x="1471" y="1287"/>
                      <a:pt x="1471" y="1237"/>
                    </a:cubicBezTo>
                    <a:cubicBezTo>
                      <a:pt x="1504" y="1254"/>
                      <a:pt x="1504" y="1220"/>
                      <a:pt x="1554" y="1237"/>
                    </a:cubicBezTo>
                    <a:cubicBezTo>
                      <a:pt x="1538" y="1271"/>
                      <a:pt x="1521" y="1304"/>
                      <a:pt x="1571" y="1304"/>
                    </a:cubicBezTo>
                    <a:cubicBezTo>
                      <a:pt x="1588" y="1287"/>
                      <a:pt x="1554" y="1271"/>
                      <a:pt x="1571" y="1271"/>
                    </a:cubicBezTo>
                    <a:cubicBezTo>
                      <a:pt x="1588" y="1271"/>
                      <a:pt x="1588" y="1304"/>
                      <a:pt x="1571" y="1321"/>
                    </a:cubicBezTo>
                    <a:cubicBezTo>
                      <a:pt x="1554" y="1321"/>
                      <a:pt x="1538" y="1321"/>
                      <a:pt x="1538" y="1304"/>
                    </a:cubicBezTo>
                    <a:close/>
                    <a:moveTo>
                      <a:pt x="2841" y="1471"/>
                    </a:moveTo>
                    <a:cubicBezTo>
                      <a:pt x="2841" y="1521"/>
                      <a:pt x="2874" y="1471"/>
                      <a:pt x="2891" y="1504"/>
                    </a:cubicBezTo>
                    <a:cubicBezTo>
                      <a:pt x="2874" y="1588"/>
                      <a:pt x="2774" y="1638"/>
                      <a:pt x="2724" y="1571"/>
                    </a:cubicBezTo>
                    <a:cubicBezTo>
                      <a:pt x="2791" y="1571"/>
                      <a:pt x="2808" y="1504"/>
                      <a:pt x="2841" y="1471"/>
                    </a:cubicBezTo>
                    <a:close/>
                    <a:moveTo>
                      <a:pt x="2691" y="1037"/>
                    </a:moveTo>
                    <a:cubicBezTo>
                      <a:pt x="2657" y="1070"/>
                      <a:pt x="2674" y="1087"/>
                      <a:pt x="2657" y="1137"/>
                    </a:cubicBezTo>
                    <a:cubicBezTo>
                      <a:pt x="2640" y="1087"/>
                      <a:pt x="2574" y="1037"/>
                      <a:pt x="2624" y="1003"/>
                    </a:cubicBezTo>
                    <a:cubicBezTo>
                      <a:pt x="2640" y="1020"/>
                      <a:pt x="2657" y="1037"/>
                      <a:pt x="2691" y="1037"/>
                    </a:cubicBezTo>
                    <a:close/>
                    <a:moveTo>
                      <a:pt x="2340" y="1170"/>
                    </a:moveTo>
                    <a:cubicBezTo>
                      <a:pt x="2340" y="1187"/>
                      <a:pt x="2340" y="1220"/>
                      <a:pt x="2306" y="1204"/>
                    </a:cubicBezTo>
                    <a:cubicBezTo>
                      <a:pt x="2290" y="1187"/>
                      <a:pt x="2306" y="1170"/>
                      <a:pt x="2340" y="1170"/>
                    </a:cubicBezTo>
                    <a:close/>
                    <a:moveTo>
                      <a:pt x="2624" y="1137"/>
                    </a:moveTo>
                    <a:cubicBezTo>
                      <a:pt x="2624" y="1154"/>
                      <a:pt x="2640" y="1154"/>
                      <a:pt x="2657" y="1170"/>
                    </a:cubicBezTo>
                    <a:cubicBezTo>
                      <a:pt x="2640" y="1170"/>
                      <a:pt x="2640" y="1187"/>
                      <a:pt x="2640" y="1204"/>
                    </a:cubicBezTo>
                    <a:cubicBezTo>
                      <a:pt x="2590" y="1204"/>
                      <a:pt x="2607" y="1154"/>
                      <a:pt x="2624" y="1137"/>
                    </a:cubicBezTo>
                    <a:close/>
                    <a:moveTo>
                      <a:pt x="3292" y="485"/>
                    </a:moveTo>
                    <a:cubicBezTo>
                      <a:pt x="3292" y="402"/>
                      <a:pt x="3259" y="368"/>
                      <a:pt x="3259" y="301"/>
                    </a:cubicBezTo>
                    <a:cubicBezTo>
                      <a:pt x="3292" y="318"/>
                      <a:pt x="3292" y="335"/>
                      <a:pt x="3309" y="335"/>
                    </a:cubicBezTo>
                    <a:cubicBezTo>
                      <a:pt x="3275" y="335"/>
                      <a:pt x="3325" y="452"/>
                      <a:pt x="3292" y="485"/>
                    </a:cubicBezTo>
                    <a:close/>
                    <a:moveTo>
                      <a:pt x="719" y="903"/>
                    </a:moveTo>
                    <a:cubicBezTo>
                      <a:pt x="719" y="886"/>
                      <a:pt x="686" y="886"/>
                      <a:pt x="686" y="870"/>
                    </a:cubicBezTo>
                    <a:cubicBezTo>
                      <a:pt x="719" y="886"/>
                      <a:pt x="736" y="836"/>
                      <a:pt x="736" y="870"/>
                    </a:cubicBezTo>
                    <a:cubicBezTo>
                      <a:pt x="686" y="870"/>
                      <a:pt x="752" y="936"/>
                      <a:pt x="719" y="903"/>
                    </a:cubicBezTo>
                    <a:close/>
                    <a:moveTo>
                      <a:pt x="652" y="1137"/>
                    </a:moveTo>
                    <a:lnTo>
                      <a:pt x="602" y="1137"/>
                    </a:lnTo>
                    <a:cubicBezTo>
                      <a:pt x="602" y="1103"/>
                      <a:pt x="669" y="1103"/>
                      <a:pt x="652" y="1137"/>
                    </a:cubicBezTo>
                    <a:close/>
                    <a:moveTo>
                      <a:pt x="401" y="970"/>
                    </a:moveTo>
                    <a:cubicBezTo>
                      <a:pt x="385" y="1053"/>
                      <a:pt x="335" y="953"/>
                      <a:pt x="318" y="936"/>
                    </a:cubicBezTo>
                    <a:cubicBezTo>
                      <a:pt x="301" y="936"/>
                      <a:pt x="318" y="970"/>
                      <a:pt x="301" y="970"/>
                    </a:cubicBezTo>
                    <a:cubicBezTo>
                      <a:pt x="318" y="936"/>
                      <a:pt x="251" y="903"/>
                      <a:pt x="285" y="870"/>
                    </a:cubicBezTo>
                    <a:cubicBezTo>
                      <a:pt x="285" y="886"/>
                      <a:pt x="368" y="870"/>
                      <a:pt x="368" y="853"/>
                    </a:cubicBezTo>
                    <a:cubicBezTo>
                      <a:pt x="401" y="870"/>
                      <a:pt x="418" y="870"/>
                      <a:pt x="452" y="903"/>
                    </a:cubicBezTo>
                    <a:cubicBezTo>
                      <a:pt x="452" y="986"/>
                      <a:pt x="401" y="970"/>
                      <a:pt x="351" y="970"/>
                    </a:cubicBezTo>
                    <a:cubicBezTo>
                      <a:pt x="368" y="986"/>
                      <a:pt x="385" y="986"/>
                      <a:pt x="401" y="970"/>
                    </a:cubicBezTo>
                    <a:close/>
                    <a:moveTo>
                      <a:pt x="1989" y="235"/>
                    </a:moveTo>
                    <a:cubicBezTo>
                      <a:pt x="1972" y="235"/>
                      <a:pt x="1955" y="251"/>
                      <a:pt x="1922" y="251"/>
                    </a:cubicBezTo>
                    <a:cubicBezTo>
                      <a:pt x="1922" y="218"/>
                      <a:pt x="1939" y="218"/>
                      <a:pt x="1955" y="201"/>
                    </a:cubicBezTo>
                    <a:cubicBezTo>
                      <a:pt x="1955" y="184"/>
                      <a:pt x="1939" y="184"/>
                      <a:pt x="1939" y="168"/>
                    </a:cubicBezTo>
                    <a:cubicBezTo>
                      <a:pt x="1955" y="168"/>
                      <a:pt x="1972" y="168"/>
                      <a:pt x="1972" y="184"/>
                    </a:cubicBezTo>
                    <a:cubicBezTo>
                      <a:pt x="1939" y="184"/>
                      <a:pt x="1989" y="201"/>
                      <a:pt x="1989" y="235"/>
                    </a:cubicBezTo>
                    <a:close/>
                    <a:moveTo>
                      <a:pt x="1087" y="1404"/>
                    </a:moveTo>
                    <a:cubicBezTo>
                      <a:pt x="1103" y="1404"/>
                      <a:pt x="1120" y="1404"/>
                      <a:pt x="1120" y="1421"/>
                    </a:cubicBezTo>
                    <a:cubicBezTo>
                      <a:pt x="1103" y="1421"/>
                      <a:pt x="1120" y="1471"/>
                      <a:pt x="1103" y="1488"/>
                    </a:cubicBezTo>
                    <a:cubicBezTo>
                      <a:pt x="1087" y="1454"/>
                      <a:pt x="1070" y="1438"/>
                      <a:pt x="1087" y="1404"/>
                    </a:cubicBezTo>
                    <a:close/>
                    <a:moveTo>
                      <a:pt x="1337" y="1555"/>
                    </a:moveTo>
                    <a:cubicBezTo>
                      <a:pt x="1287" y="1555"/>
                      <a:pt x="1270" y="1504"/>
                      <a:pt x="1304" y="1488"/>
                    </a:cubicBezTo>
                    <a:cubicBezTo>
                      <a:pt x="1304" y="1521"/>
                      <a:pt x="1320" y="1521"/>
                      <a:pt x="1337" y="1555"/>
                    </a:cubicBezTo>
                    <a:close/>
                    <a:moveTo>
                      <a:pt x="3359" y="385"/>
                    </a:moveTo>
                    <a:cubicBezTo>
                      <a:pt x="3426" y="435"/>
                      <a:pt x="3409" y="335"/>
                      <a:pt x="3442" y="368"/>
                    </a:cubicBezTo>
                    <a:cubicBezTo>
                      <a:pt x="3426" y="268"/>
                      <a:pt x="3392" y="368"/>
                      <a:pt x="3376" y="335"/>
                    </a:cubicBezTo>
                    <a:cubicBezTo>
                      <a:pt x="3359" y="335"/>
                      <a:pt x="3359" y="352"/>
                      <a:pt x="3359" y="385"/>
                    </a:cubicBezTo>
                    <a:close/>
                    <a:moveTo>
                      <a:pt x="3743" y="218"/>
                    </a:moveTo>
                    <a:cubicBezTo>
                      <a:pt x="3743" y="201"/>
                      <a:pt x="3726" y="201"/>
                      <a:pt x="3710" y="168"/>
                    </a:cubicBezTo>
                    <a:cubicBezTo>
                      <a:pt x="3743" y="168"/>
                      <a:pt x="3743" y="134"/>
                      <a:pt x="3777" y="134"/>
                    </a:cubicBezTo>
                    <a:cubicBezTo>
                      <a:pt x="3777" y="151"/>
                      <a:pt x="3793" y="168"/>
                      <a:pt x="3793" y="168"/>
                    </a:cubicBezTo>
                    <a:cubicBezTo>
                      <a:pt x="3743" y="134"/>
                      <a:pt x="3760" y="184"/>
                      <a:pt x="3743" y="2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0"/>
              <p:cNvSpPr/>
              <p:nvPr/>
            </p:nvSpPr>
            <p:spPr>
              <a:xfrm>
                <a:off x="8900745" y="4371634"/>
                <a:ext cx="481809" cy="157800"/>
              </a:xfrm>
              <a:custGeom>
                <a:avLst/>
                <a:gdLst/>
                <a:ahLst/>
                <a:cxnLst/>
                <a:rect l="l" t="t" r="r" b="b"/>
                <a:pathLst>
                  <a:path w="5615" h="1839" extrusionOk="0">
                    <a:moveTo>
                      <a:pt x="5615" y="1672"/>
                    </a:moveTo>
                    <a:cubicBezTo>
                      <a:pt x="5615" y="1504"/>
                      <a:pt x="3877" y="1555"/>
                      <a:pt x="3559" y="1555"/>
                    </a:cubicBezTo>
                    <a:lnTo>
                      <a:pt x="3025" y="1555"/>
                    </a:lnTo>
                    <a:cubicBezTo>
                      <a:pt x="2941" y="1555"/>
                      <a:pt x="2924" y="1538"/>
                      <a:pt x="2841" y="1538"/>
                    </a:cubicBezTo>
                    <a:lnTo>
                      <a:pt x="2657" y="1538"/>
                    </a:lnTo>
                    <a:lnTo>
                      <a:pt x="2406" y="1538"/>
                    </a:lnTo>
                    <a:cubicBezTo>
                      <a:pt x="2356" y="1521"/>
                      <a:pt x="2373" y="1521"/>
                      <a:pt x="2323" y="1521"/>
                    </a:cubicBezTo>
                    <a:cubicBezTo>
                      <a:pt x="2290" y="1521"/>
                      <a:pt x="2256" y="1521"/>
                      <a:pt x="2223" y="1521"/>
                    </a:cubicBezTo>
                    <a:cubicBezTo>
                      <a:pt x="2189" y="1521"/>
                      <a:pt x="2206" y="1504"/>
                      <a:pt x="2156" y="1504"/>
                    </a:cubicBezTo>
                    <a:cubicBezTo>
                      <a:pt x="2039" y="1504"/>
                      <a:pt x="1922" y="1504"/>
                      <a:pt x="1822" y="1471"/>
                    </a:cubicBezTo>
                    <a:lnTo>
                      <a:pt x="1487" y="1438"/>
                    </a:lnTo>
                    <a:cubicBezTo>
                      <a:pt x="1187" y="1387"/>
                      <a:pt x="903" y="1321"/>
                      <a:pt x="652" y="1187"/>
                    </a:cubicBezTo>
                    <a:cubicBezTo>
                      <a:pt x="535" y="1137"/>
                      <a:pt x="401" y="1070"/>
                      <a:pt x="468" y="953"/>
                    </a:cubicBezTo>
                    <a:cubicBezTo>
                      <a:pt x="485" y="936"/>
                      <a:pt x="485" y="936"/>
                      <a:pt x="502" y="920"/>
                    </a:cubicBezTo>
                    <a:cubicBezTo>
                      <a:pt x="685" y="669"/>
                      <a:pt x="1320" y="452"/>
                      <a:pt x="1638" y="368"/>
                    </a:cubicBezTo>
                    <a:cubicBezTo>
                      <a:pt x="1838" y="318"/>
                      <a:pt x="2139" y="218"/>
                      <a:pt x="2323" y="151"/>
                    </a:cubicBezTo>
                    <a:cubicBezTo>
                      <a:pt x="2390" y="118"/>
                      <a:pt x="2406" y="118"/>
                      <a:pt x="2440" y="84"/>
                    </a:cubicBezTo>
                    <a:cubicBezTo>
                      <a:pt x="2423" y="34"/>
                      <a:pt x="2390" y="1"/>
                      <a:pt x="2290" y="1"/>
                    </a:cubicBezTo>
                    <a:cubicBezTo>
                      <a:pt x="1989" y="1"/>
                      <a:pt x="1571" y="134"/>
                      <a:pt x="1287" y="201"/>
                    </a:cubicBezTo>
                    <a:cubicBezTo>
                      <a:pt x="1170" y="235"/>
                      <a:pt x="1036" y="285"/>
                      <a:pt x="919" y="335"/>
                    </a:cubicBezTo>
                    <a:cubicBezTo>
                      <a:pt x="786" y="402"/>
                      <a:pt x="669" y="452"/>
                      <a:pt x="552" y="519"/>
                    </a:cubicBezTo>
                    <a:cubicBezTo>
                      <a:pt x="518" y="535"/>
                      <a:pt x="502" y="552"/>
                      <a:pt x="468" y="585"/>
                    </a:cubicBezTo>
                    <a:cubicBezTo>
                      <a:pt x="218" y="769"/>
                      <a:pt x="0" y="1020"/>
                      <a:pt x="301" y="1321"/>
                    </a:cubicBezTo>
                    <a:cubicBezTo>
                      <a:pt x="351" y="1371"/>
                      <a:pt x="418" y="1404"/>
                      <a:pt x="468" y="1438"/>
                    </a:cubicBezTo>
                    <a:cubicBezTo>
                      <a:pt x="535" y="1471"/>
                      <a:pt x="619" y="1504"/>
                      <a:pt x="685" y="1538"/>
                    </a:cubicBezTo>
                    <a:cubicBezTo>
                      <a:pt x="819" y="1588"/>
                      <a:pt x="986" y="1638"/>
                      <a:pt x="1153" y="1688"/>
                    </a:cubicBezTo>
                    <a:cubicBezTo>
                      <a:pt x="1354" y="1738"/>
                      <a:pt x="1437" y="1738"/>
                      <a:pt x="1655" y="1772"/>
                    </a:cubicBezTo>
                    <a:cubicBezTo>
                      <a:pt x="1738" y="1772"/>
                      <a:pt x="1838" y="1789"/>
                      <a:pt x="1922" y="1805"/>
                    </a:cubicBezTo>
                    <a:lnTo>
                      <a:pt x="2791" y="1839"/>
                    </a:lnTo>
                    <a:cubicBezTo>
                      <a:pt x="2858" y="1839"/>
                      <a:pt x="2941" y="1839"/>
                      <a:pt x="3041" y="1839"/>
                    </a:cubicBezTo>
                    <a:lnTo>
                      <a:pt x="3342" y="1839"/>
                    </a:lnTo>
                    <a:cubicBezTo>
                      <a:pt x="3359" y="1839"/>
                      <a:pt x="3376" y="1839"/>
                      <a:pt x="3376" y="1839"/>
                    </a:cubicBezTo>
                    <a:cubicBezTo>
                      <a:pt x="3526" y="1822"/>
                      <a:pt x="3793" y="1839"/>
                      <a:pt x="3977" y="1839"/>
                    </a:cubicBezTo>
                    <a:cubicBezTo>
                      <a:pt x="4027" y="1839"/>
                      <a:pt x="4044" y="1822"/>
                      <a:pt x="4111" y="1822"/>
                    </a:cubicBezTo>
                    <a:cubicBezTo>
                      <a:pt x="4161" y="1822"/>
                      <a:pt x="5615" y="1822"/>
                      <a:pt x="5615" y="167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0"/>
              <p:cNvSpPr/>
              <p:nvPr/>
            </p:nvSpPr>
            <p:spPr>
              <a:xfrm>
                <a:off x="9155935" y="4360221"/>
                <a:ext cx="157800" cy="25828"/>
              </a:xfrm>
              <a:custGeom>
                <a:avLst/>
                <a:gdLst/>
                <a:ahLst/>
                <a:cxnLst/>
                <a:rect l="l" t="t" r="r" b="b"/>
                <a:pathLst>
                  <a:path w="1839" h="301" extrusionOk="0">
                    <a:moveTo>
                      <a:pt x="1" y="150"/>
                    </a:moveTo>
                    <a:cubicBezTo>
                      <a:pt x="1" y="251"/>
                      <a:pt x="218" y="217"/>
                      <a:pt x="335" y="217"/>
                    </a:cubicBezTo>
                    <a:cubicBezTo>
                      <a:pt x="468" y="217"/>
                      <a:pt x="602" y="234"/>
                      <a:pt x="736" y="234"/>
                    </a:cubicBezTo>
                    <a:cubicBezTo>
                      <a:pt x="786" y="234"/>
                      <a:pt x="769" y="251"/>
                      <a:pt x="819" y="251"/>
                    </a:cubicBezTo>
                    <a:cubicBezTo>
                      <a:pt x="1070" y="251"/>
                      <a:pt x="1254" y="284"/>
                      <a:pt x="1521" y="284"/>
                    </a:cubicBezTo>
                    <a:cubicBezTo>
                      <a:pt x="1655" y="284"/>
                      <a:pt x="1839" y="301"/>
                      <a:pt x="1839" y="184"/>
                    </a:cubicBezTo>
                    <a:cubicBezTo>
                      <a:pt x="1839" y="117"/>
                      <a:pt x="1688" y="100"/>
                      <a:pt x="1605" y="84"/>
                    </a:cubicBezTo>
                    <a:cubicBezTo>
                      <a:pt x="1270" y="33"/>
                      <a:pt x="869" y="0"/>
                      <a:pt x="519" y="0"/>
                    </a:cubicBezTo>
                    <a:cubicBezTo>
                      <a:pt x="368" y="0"/>
                      <a:pt x="1" y="33"/>
                      <a:pt x="1" y="15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0"/>
              <p:cNvSpPr/>
              <p:nvPr/>
            </p:nvSpPr>
            <p:spPr>
              <a:xfrm>
                <a:off x="8859129" y="4400293"/>
                <a:ext cx="64613" cy="133431"/>
              </a:xfrm>
              <a:custGeom>
                <a:avLst/>
                <a:gdLst/>
                <a:ahLst/>
                <a:cxnLst/>
                <a:rect l="l" t="t" r="r" b="b"/>
                <a:pathLst>
                  <a:path w="753" h="1555" extrusionOk="0">
                    <a:moveTo>
                      <a:pt x="1" y="636"/>
                    </a:moveTo>
                    <a:cubicBezTo>
                      <a:pt x="1" y="1221"/>
                      <a:pt x="753" y="1555"/>
                      <a:pt x="753" y="1338"/>
                    </a:cubicBezTo>
                    <a:cubicBezTo>
                      <a:pt x="753" y="1287"/>
                      <a:pt x="669" y="1254"/>
                      <a:pt x="602" y="1204"/>
                    </a:cubicBezTo>
                    <a:cubicBezTo>
                      <a:pt x="536" y="1154"/>
                      <a:pt x="502" y="1104"/>
                      <a:pt x="452" y="1053"/>
                    </a:cubicBezTo>
                    <a:cubicBezTo>
                      <a:pt x="235" y="836"/>
                      <a:pt x="168" y="569"/>
                      <a:pt x="352" y="302"/>
                    </a:cubicBezTo>
                    <a:cubicBezTo>
                      <a:pt x="385" y="251"/>
                      <a:pt x="402" y="251"/>
                      <a:pt x="435" y="201"/>
                    </a:cubicBezTo>
                    <a:cubicBezTo>
                      <a:pt x="469" y="168"/>
                      <a:pt x="502" y="135"/>
                      <a:pt x="502" y="84"/>
                    </a:cubicBezTo>
                    <a:cubicBezTo>
                      <a:pt x="502" y="1"/>
                      <a:pt x="268" y="34"/>
                      <a:pt x="135" y="235"/>
                    </a:cubicBezTo>
                    <a:cubicBezTo>
                      <a:pt x="68" y="335"/>
                      <a:pt x="1" y="469"/>
                      <a:pt x="1" y="636"/>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0"/>
              <p:cNvSpPr/>
              <p:nvPr/>
            </p:nvSpPr>
            <p:spPr>
              <a:xfrm>
                <a:off x="9363845" y="4380214"/>
                <a:ext cx="96104" cy="40244"/>
              </a:xfrm>
              <a:custGeom>
                <a:avLst/>
                <a:gdLst/>
                <a:ahLst/>
                <a:cxnLst/>
                <a:rect l="l" t="t" r="r" b="b"/>
                <a:pathLst>
                  <a:path w="1120" h="469" extrusionOk="0">
                    <a:moveTo>
                      <a:pt x="1020" y="469"/>
                    </a:moveTo>
                    <a:cubicBezTo>
                      <a:pt x="1070" y="469"/>
                      <a:pt x="1103" y="435"/>
                      <a:pt x="1120" y="419"/>
                    </a:cubicBezTo>
                    <a:cubicBezTo>
                      <a:pt x="1103" y="369"/>
                      <a:pt x="1086" y="335"/>
                      <a:pt x="1053" y="302"/>
                    </a:cubicBezTo>
                    <a:cubicBezTo>
                      <a:pt x="936" y="218"/>
                      <a:pt x="802" y="185"/>
                      <a:pt x="669" y="135"/>
                    </a:cubicBezTo>
                    <a:cubicBezTo>
                      <a:pt x="585" y="118"/>
                      <a:pt x="134" y="1"/>
                      <a:pt x="50" y="51"/>
                    </a:cubicBezTo>
                    <a:cubicBezTo>
                      <a:pt x="17" y="68"/>
                      <a:pt x="0" y="135"/>
                      <a:pt x="17" y="168"/>
                    </a:cubicBezTo>
                    <a:cubicBezTo>
                      <a:pt x="50" y="252"/>
                      <a:pt x="602" y="369"/>
                      <a:pt x="719" y="402"/>
                    </a:cubicBezTo>
                    <a:cubicBezTo>
                      <a:pt x="786" y="419"/>
                      <a:pt x="936" y="469"/>
                      <a:pt x="1020" y="469"/>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0"/>
              <p:cNvSpPr/>
              <p:nvPr/>
            </p:nvSpPr>
            <p:spPr>
              <a:xfrm>
                <a:off x="9451282" y="4456239"/>
                <a:ext cx="34495" cy="73194"/>
              </a:xfrm>
              <a:custGeom>
                <a:avLst/>
                <a:gdLst/>
                <a:ahLst/>
                <a:cxnLst/>
                <a:rect l="l" t="t" r="r" b="b"/>
                <a:pathLst>
                  <a:path w="402" h="853" extrusionOk="0">
                    <a:moveTo>
                      <a:pt x="1" y="585"/>
                    </a:moveTo>
                    <a:cubicBezTo>
                      <a:pt x="1" y="853"/>
                      <a:pt x="402" y="585"/>
                      <a:pt x="385" y="234"/>
                    </a:cubicBezTo>
                    <a:cubicBezTo>
                      <a:pt x="368" y="0"/>
                      <a:pt x="201" y="17"/>
                      <a:pt x="168" y="168"/>
                    </a:cubicBezTo>
                    <a:cubicBezTo>
                      <a:pt x="151" y="285"/>
                      <a:pt x="151" y="351"/>
                      <a:pt x="67" y="452"/>
                    </a:cubicBezTo>
                    <a:cubicBezTo>
                      <a:pt x="51" y="468"/>
                      <a:pt x="51" y="485"/>
                      <a:pt x="34" y="502"/>
                    </a:cubicBezTo>
                    <a:cubicBezTo>
                      <a:pt x="17" y="535"/>
                      <a:pt x="1" y="535"/>
                      <a:pt x="1" y="58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0"/>
              <p:cNvSpPr/>
              <p:nvPr/>
            </p:nvSpPr>
            <p:spPr>
              <a:xfrm>
                <a:off x="9326519" y="4367343"/>
                <a:ext cx="21623" cy="38785"/>
              </a:xfrm>
              <a:custGeom>
                <a:avLst/>
                <a:gdLst/>
                <a:ahLst/>
                <a:cxnLst/>
                <a:rect l="l" t="t" r="r" b="b"/>
                <a:pathLst>
                  <a:path w="252" h="452" extrusionOk="0">
                    <a:moveTo>
                      <a:pt x="1" y="234"/>
                    </a:moveTo>
                    <a:cubicBezTo>
                      <a:pt x="1" y="301"/>
                      <a:pt x="252" y="452"/>
                      <a:pt x="252" y="168"/>
                    </a:cubicBezTo>
                    <a:cubicBezTo>
                      <a:pt x="252" y="84"/>
                      <a:pt x="1" y="1"/>
                      <a:pt x="1" y="2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0"/>
              <p:cNvSpPr/>
              <p:nvPr/>
            </p:nvSpPr>
            <p:spPr>
              <a:xfrm>
                <a:off x="8856297" y="4504977"/>
                <a:ext cx="457440" cy="104771"/>
              </a:xfrm>
              <a:custGeom>
                <a:avLst/>
                <a:gdLst/>
                <a:ahLst/>
                <a:cxnLst/>
                <a:rect l="l" t="t" r="r" b="b"/>
                <a:pathLst>
                  <a:path w="5331" h="1221" extrusionOk="0">
                    <a:moveTo>
                      <a:pt x="134" y="1"/>
                    </a:moveTo>
                    <a:cubicBezTo>
                      <a:pt x="168" y="34"/>
                      <a:pt x="218" y="101"/>
                      <a:pt x="285" y="151"/>
                    </a:cubicBezTo>
                    <a:cubicBezTo>
                      <a:pt x="268" y="151"/>
                      <a:pt x="234" y="134"/>
                      <a:pt x="268" y="151"/>
                    </a:cubicBezTo>
                    <a:cubicBezTo>
                      <a:pt x="234" y="184"/>
                      <a:pt x="134" y="268"/>
                      <a:pt x="101" y="235"/>
                    </a:cubicBezTo>
                    <a:cubicBezTo>
                      <a:pt x="84" y="235"/>
                      <a:pt x="101" y="251"/>
                      <a:pt x="101" y="268"/>
                    </a:cubicBezTo>
                    <a:cubicBezTo>
                      <a:pt x="84" y="268"/>
                      <a:pt x="84" y="268"/>
                      <a:pt x="84" y="268"/>
                    </a:cubicBezTo>
                    <a:cubicBezTo>
                      <a:pt x="67" y="251"/>
                      <a:pt x="67" y="251"/>
                      <a:pt x="67" y="235"/>
                    </a:cubicBezTo>
                    <a:cubicBezTo>
                      <a:pt x="51" y="201"/>
                      <a:pt x="34" y="151"/>
                      <a:pt x="84" y="151"/>
                    </a:cubicBezTo>
                    <a:cubicBezTo>
                      <a:pt x="84" y="134"/>
                      <a:pt x="67" y="151"/>
                      <a:pt x="51" y="151"/>
                    </a:cubicBezTo>
                    <a:cubicBezTo>
                      <a:pt x="67" y="118"/>
                      <a:pt x="84" y="84"/>
                      <a:pt x="134" y="101"/>
                    </a:cubicBezTo>
                    <a:cubicBezTo>
                      <a:pt x="134" y="67"/>
                      <a:pt x="168" y="17"/>
                      <a:pt x="134" y="1"/>
                    </a:cubicBezTo>
                    <a:cubicBezTo>
                      <a:pt x="134" y="1"/>
                      <a:pt x="134" y="1"/>
                      <a:pt x="134" y="1"/>
                    </a:cubicBezTo>
                    <a:close/>
                    <a:moveTo>
                      <a:pt x="502" y="301"/>
                    </a:moveTo>
                    <a:cubicBezTo>
                      <a:pt x="485" y="335"/>
                      <a:pt x="502" y="368"/>
                      <a:pt x="518" y="418"/>
                    </a:cubicBezTo>
                    <a:cubicBezTo>
                      <a:pt x="468" y="402"/>
                      <a:pt x="485" y="452"/>
                      <a:pt x="468" y="452"/>
                    </a:cubicBezTo>
                    <a:cubicBezTo>
                      <a:pt x="452" y="418"/>
                      <a:pt x="368" y="402"/>
                      <a:pt x="335" y="435"/>
                    </a:cubicBezTo>
                    <a:cubicBezTo>
                      <a:pt x="318" y="368"/>
                      <a:pt x="285" y="435"/>
                      <a:pt x="251" y="402"/>
                    </a:cubicBezTo>
                    <a:cubicBezTo>
                      <a:pt x="251" y="368"/>
                      <a:pt x="285" y="368"/>
                      <a:pt x="285" y="368"/>
                    </a:cubicBezTo>
                    <a:cubicBezTo>
                      <a:pt x="268" y="368"/>
                      <a:pt x="251" y="351"/>
                      <a:pt x="251" y="335"/>
                    </a:cubicBezTo>
                    <a:cubicBezTo>
                      <a:pt x="285" y="318"/>
                      <a:pt x="285" y="335"/>
                      <a:pt x="285" y="351"/>
                    </a:cubicBezTo>
                    <a:cubicBezTo>
                      <a:pt x="301" y="285"/>
                      <a:pt x="234" y="318"/>
                      <a:pt x="285" y="301"/>
                    </a:cubicBezTo>
                    <a:cubicBezTo>
                      <a:pt x="251" y="268"/>
                      <a:pt x="201" y="268"/>
                      <a:pt x="184" y="301"/>
                    </a:cubicBezTo>
                    <a:cubicBezTo>
                      <a:pt x="218" y="318"/>
                      <a:pt x="234" y="285"/>
                      <a:pt x="234" y="301"/>
                    </a:cubicBezTo>
                    <a:cubicBezTo>
                      <a:pt x="201" y="318"/>
                      <a:pt x="201" y="351"/>
                      <a:pt x="151" y="335"/>
                    </a:cubicBezTo>
                    <a:cubicBezTo>
                      <a:pt x="151" y="351"/>
                      <a:pt x="151" y="351"/>
                      <a:pt x="151" y="351"/>
                    </a:cubicBezTo>
                    <a:cubicBezTo>
                      <a:pt x="201" y="418"/>
                      <a:pt x="251" y="468"/>
                      <a:pt x="318" y="535"/>
                    </a:cubicBezTo>
                    <a:cubicBezTo>
                      <a:pt x="318" y="502"/>
                      <a:pt x="318" y="468"/>
                      <a:pt x="318" y="452"/>
                    </a:cubicBezTo>
                    <a:cubicBezTo>
                      <a:pt x="368" y="452"/>
                      <a:pt x="401" y="535"/>
                      <a:pt x="435" y="468"/>
                    </a:cubicBezTo>
                    <a:cubicBezTo>
                      <a:pt x="418" y="552"/>
                      <a:pt x="518" y="552"/>
                      <a:pt x="485" y="652"/>
                    </a:cubicBezTo>
                    <a:lnTo>
                      <a:pt x="485" y="652"/>
                    </a:lnTo>
                    <a:cubicBezTo>
                      <a:pt x="518" y="669"/>
                      <a:pt x="552" y="686"/>
                      <a:pt x="585" y="719"/>
                    </a:cubicBezTo>
                    <a:cubicBezTo>
                      <a:pt x="585" y="702"/>
                      <a:pt x="585" y="702"/>
                      <a:pt x="585" y="702"/>
                    </a:cubicBezTo>
                    <a:cubicBezTo>
                      <a:pt x="602" y="669"/>
                      <a:pt x="619" y="719"/>
                      <a:pt x="635" y="686"/>
                    </a:cubicBezTo>
                    <a:cubicBezTo>
                      <a:pt x="635" y="669"/>
                      <a:pt x="619" y="669"/>
                      <a:pt x="619" y="652"/>
                    </a:cubicBezTo>
                    <a:cubicBezTo>
                      <a:pt x="652" y="652"/>
                      <a:pt x="652" y="585"/>
                      <a:pt x="619" y="569"/>
                    </a:cubicBezTo>
                    <a:cubicBezTo>
                      <a:pt x="652" y="552"/>
                      <a:pt x="669" y="519"/>
                      <a:pt x="686" y="502"/>
                    </a:cubicBezTo>
                    <a:cubicBezTo>
                      <a:pt x="652" y="502"/>
                      <a:pt x="652" y="552"/>
                      <a:pt x="619" y="535"/>
                    </a:cubicBezTo>
                    <a:lnTo>
                      <a:pt x="619" y="569"/>
                    </a:lnTo>
                    <a:cubicBezTo>
                      <a:pt x="585" y="569"/>
                      <a:pt x="502" y="552"/>
                      <a:pt x="518" y="519"/>
                    </a:cubicBezTo>
                    <a:cubicBezTo>
                      <a:pt x="535" y="535"/>
                      <a:pt x="552" y="502"/>
                      <a:pt x="535" y="468"/>
                    </a:cubicBezTo>
                    <a:cubicBezTo>
                      <a:pt x="602" y="452"/>
                      <a:pt x="602" y="485"/>
                      <a:pt x="652" y="502"/>
                    </a:cubicBezTo>
                    <a:cubicBezTo>
                      <a:pt x="652" y="468"/>
                      <a:pt x="669" y="452"/>
                      <a:pt x="702" y="468"/>
                    </a:cubicBezTo>
                    <a:cubicBezTo>
                      <a:pt x="719" y="435"/>
                      <a:pt x="702" y="418"/>
                      <a:pt x="702" y="385"/>
                    </a:cubicBezTo>
                    <a:cubicBezTo>
                      <a:pt x="669" y="368"/>
                      <a:pt x="635" y="368"/>
                      <a:pt x="602" y="351"/>
                    </a:cubicBezTo>
                    <a:cubicBezTo>
                      <a:pt x="585" y="368"/>
                      <a:pt x="585" y="368"/>
                      <a:pt x="585" y="385"/>
                    </a:cubicBezTo>
                    <a:cubicBezTo>
                      <a:pt x="585" y="385"/>
                      <a:pt x="602" y="385"/>
                      <a:pt x="602" y="402"/>
                    </a:cubicBezTo>
                    <a:cubicBezTo>
                      <a:pt x="585" y="385"/>
                      <a:pt x="552" y="385"/>
                      <a:pt x="518" y="385"/>
                    </a:cubicBezTo>
                    <a:cubicBezTo>
                      <a:pt x="518" y="351"/>
                      <a:pt x="535" y="335"/>
                      <a:pt x="535" y="318"/>
                    </a:cubicBezTo>
                    <a:cubicBezTo>
                      <a:pt x="518" y="318"/>
                      <a:pt x="518" y="318"/>
                      <a:pt x="502" y="301"/>
                    </a:cubicBezTo>
                    <a:close/>
                    <a:moveTo>
                      <a:pt x="869" y="402"/>
                    </a:moveTo>
                    <a:cubicBezTo>
                      <a:pt x="903" y="385"/>
                      <a:pt x="953" y="385"/>
                      <a:pt x="970" y="385"/>
                    </a:cubicBezTo>
                    <a:cubicBezTo>
                      <a:pt x="970" y="402"/>
                      <a:pt x="970" y="402"/>
                      <a:pt x="970" y="418"/>
                    </a:cubicBezTo>
                    <a:cubicBezTo>
                      <a:pt x="919" y="385"/>
                      <a:pt x="936" y="418"/>
                      <a:pt x="886" y="435"/>
                    </a:cubicBezTo>
                    <a:cubicBezTo>
                      <a:pt x="886" y="435"/>
                      <a:pt x="886" y="435"/>
                      <a:pt x="869" y="435"/>
                    </a:cubicBezTo>
                    <a:cubicBezTo>
                      <a:pt x="869" y="418"/>
                      <a:pt x="886" y="418"/>
                      <a:pt x="886" y="402"/>
                    </a:cubicBezTo>
                    <a:cubicBezTo>
                      <a:pt x="869" y="402"/>
                      <a:pt x="869" y="402"/>
                      <a:pt x="869" y="402"/>
                    </a:cubicBezTo>
                    <a:close/>
                    <a:moveTo>
                      <a:pt x="936" y="151"/>
                    </a:moveTo>
                    <a:cubicBezTo>
                      <a:pt x="936" y="151"/>
                      <a:pt x="936" y="151"/>
                      <a:pt x="936" y="134"/>
                    </a:cubicBezTo>
                    <a:cubicBezTo>
                      <a:pt x="936" y="118"/>
                      <a:pt x="970" y="118"/>
                      <a:pt x="1020" y="118"/>
                    </a:cubicBezTo>
                    <a:cubicBezTo>
                      <a:pt x="1020" y="118"/>
                      <a:pt x="1020" y="118"/>
                      <a:pt x="1020" y="134"/>
                    </a:cubicBezTo>
                    <a:cubicBezTo>
                      <a:pt x="1020" y="118"/>
                      <a:pt x="1036" y="118"/>
                      <a:pt x="1036" y="118"/>
                    </a:cubicBezTo>
                    <a:cubicBezTo>
                      <a:pt x="1053" y="118"/>
                      <a:pt x="1087" y="134"/>
                      <a:pt x="1120" y="134"/>
                    </a:cubicBezTo>
                    <a:cubicBezTo>
                      <a:pt x="1137" y="168"/>
                      <a:pt x="1153" y="184"/>
                      <a:pt x="1137" y="218"/>
                    </a:cubicBezTo>
                    <a:cubicBezTo>
                      <a:pt x="1103" y="218"/>
                      <a:pt x="1120" y="201"/>
                      <a:pt x="1087" y="201"/>
                    </a:cubicBezTo>
                    <a:cubicBezTo>
                      <a:pt x="1087" y="235"/>
                      <a:pt x="1070" y="235"/>
                      <a:pt x="1053" y="251"/>
                    </a:cubicBezTo>
                    <a:cubicBezTo>
                      <a:pt x="1036" y="235"/>
                      <a:pt x="1070" y="218"/>
                      <a:pt x="1053" y="201"/>
                    </a:cubicBezTo>
                    <a:cubicBezTo>
                      <a:pt x="1036" y="235"/>
                      <a:pt x="986" y="184"/>
                      <a:pt x="970" y="201"/>
                    </a:cubicBezTo>
                    <a:cubicBezTo>
                      <a:pt x="953" y="184"/>
                      <a:pt x="953" y="168"/>
                      <a:pt x="936" y="151"/>
                    </a:cubicBezTo>
                    <a:cubicBezTo>
                      <a:pt x="936" y="151"/>
                      <a:pt x="936" y="151"/>
                      <a:pt x="936" y="151"/>
                    </a:cubicBezTo>
                    <a:close/>
                    <a:moveTo>
                      <a:pt x="1237" y="168"/>
                    </a:moveTo>
                    <a:cubicBezTo>
                      <a:pt x="1270" y="168"/>
                      <a:pt x="1320" y="184"/>
                      <a:pt x="1371" y="184"/>
                    </a:cubicBezTo>
                    <a:cubicBezTo>
                      <a:pt x="1337" y="201"/>
                      <a:pt x="1320" y="218"/>
                      <a:pt x="1337" y="285"/>
                    </a:cubicBezTo>
                    <a:cubicBezTo>
                      <a:pt x="1320" y="301"/>
                      <a:pt x="1304" y="318"/>
                      <a:pt x="1270" y="318"/>
                    </a:cubicBezTo>
                    <a:cubicBezTo>
                      <a:pt x="1254" y="285"/>
                      <a:pt x="1287" y="251"/>
                      <a:pt x="1287" y="251"/>
                    </a:cubicBezTo>
                    <a:cubicBezTo>
                      <a:pt x="1287" y="235"/>
                      <a:pt x="1287" y="201"/>
                      <a:pt x="1254" y="201"/>
                    </a:cubicBezTo>
                    <a:cubicBezTo>
                      <a:pt x="1254" y="235"/>
                      <a:pt x="1237" y="235"/>
                      <a:pt x="1220" y="251"/>
                    </a:cubicBezTo>
                    <a:cubicBezTo>
                      <a:pt x="1220" y="218"/>
                      <a:pt x="1220" y="201"/>
                      <a:pt x="1203" y="201"/>
                    </a:cubicBezTo>
                    <a:cubicBezTo>
                      <a:pt x="1203" y="201"/>
                      <a:pt x="1203" y="201"/>
                      <a:pt x="1203" y="201"/>
                    </a:cubicBezTo>
                    <a:cubicBezTo>
                      <a:pt x="1203" y="184"/>
                      <a:pt x="1220" y="168"/>
                      <a:pt x="1237" y="168"/>
                    </a:cubicBezTo>
                    <a:close/>
                    <a:moveTo>
                      <a:pt x="1604" y="251"/>
                    </a:moveTo>
                    <a:cubicBezTo>
                      <a:pt x="1621" y="251"/>
                      <a:pt x="1655" y="268"/>
                      <a:pt x="1671" y="268"/>
                    </a:cubicBezTo>
                    <a:cubicBezTo>
                      <a:pt x="1671" y="301"/>
                      <a:pt x="1671" y="318"/>
                      <a:pt x="1638" y="335"/>
                    </a:cubicBezTo>
                    <a:cubicBezTo>
                      <a:pt x="1638" y="301"/>
                      <a:pt x="1621" y="268"/>
                      <a:pt x="1604" y="251"/>
                    </a:cubicBezTo>
                    <a:close/>
                    <a:moveTo>
                      <a:pt x="1972" y="335"/>
                    </a:moveTo>
                    <a:lnTo>
                      <a:pt x="2022" y="351"/>
                    </a:lnTo>
                    <a:cubicBezTo>
                      <a:pt x="2005" y="351"/>
                      <a:pt x="1989" y="351"/>
                      <a:pt x="1972" y="335"/>
                    </a:cubicBezTo>
                    <a:close/>
                    <a:moveTo>
                      <a:pt x="2206" y="385"/>
                    </a:moveTo>
                    <a:cubicBezTo>
                      <a:pt x="2256" y="402"/>
                      <a:pt x="2290" y="402"/>
                      <a:pt x="2340" y="418"/>
                    </a:cubicBezTo>
                    <a:cubicBezTo>
                      <a:pt x="2340" y="418"/>
                      <a:pt x="2356" y="418"/>
                      <a:pt x="2356" y="418"/>
                    </a:cubicBezTo>
                    <a:cubicBezTo>
                      <a:pt x="2340" y="418"/>
                      <a:pt x="2323" y="418"/>
                      <a:pt x="2323" y="435"/>
                    </a:cubicBezTo>
                    <a:cubicBezTo>
                      <a:pt x="2356" y="468"/>
                      <a:pt x="2373" y="535"/>
                      <a:pt x="2340" y="569"/>
                    </a:cubicBezTo>
                    <a:cubicBezTo>
                      <a:pt x="2340" y="535"/>
                      <a:pt x="2290" y="552"/>
                      <a:pt x="2256" y="569"/>
                    </a:cubicBezTo>
                    <a:cubicBezTo>
                      <a:pt x="2239" y="502"/>
                      <a:pt x="2256" y="452"/>
                      <a:pt x="2206" y="435"/>
                    </a:cubicBezTo>
                    <a:cubicBezTo>
                      <a:pt x="2206" y="418"/>
                      <a:pt x="2206" y="402"/>
                      <a:pt x="2206" y="385"/>
                    </a:cubicBezTo>
                    <a:close/>
                    <a:moveTo>
                      <a:pt x="2874" y="468"/>
                    </a:moveTo>
                    <a:cubicBezTo>
                      <a:pt x="2891" y="468"/>
                      <a:pt x="2924" y="468"/>
                      <a:pt x="2958" y="468"/>
                    </a:cubicBezTo>
                    <a:cubicBezTo>
                      <a:pt x="2924" y="485"/>
                      <a:pt x="2891" y="485"/>
                      <a:pt x="2874" y="468"/>
                    </a:cubicBezTo>
                    <a:close/>
                    <a:moveTo>
                      <a:pt x="4011" y="502"/>
                    </a:moveTo>
                    <a:lnTo>
                      <a:pt x="4077" y="502"/>
                    </a:lnTo>
                    <a:cubicBezTo>
                      <a:pt x="4094" y="502"/>
                      <a:pt x="4094" y="519"/>
                      <a:pt x="4094" y="519"/>
                    </a:cubicBezTo>
                    <a:cubicBezTo>
                      <a:pt x="4094" y="569"/>
                      <a:pt x="4061" y="636"/>
                      <a:pt x="4027" y="636"/>
                    </a:cubicBezTo>
                    <a:cubicBezTo>
                      <a:pt x="4044" y="619"/>
                      <a:pt x="4027" y="619"/>
                      <a:pt x="4044" y="602"/>
                    </a:cubicBezTo>
                    <a:cubicBezTo>
                      <a:pt x="4011" y="569"/>
                      <a:pt x="4011" y="552"/>
                      <a:pt x="4011" y="502"/>
                    </a:cubicBezTo>
                    <a:close/>
                    <a:moveTo>
                      <a:pt x="5080" y="869"/>
                    </a:moveTo>
                    <a:cubicBezTo>
                      <a:pt x="5046" y="886"/>
                      <a:pt x="5030" y="886"/>
                      <a:pt x="4996" y="903"/>
                    </a:cubicBezTo>
                    <a:cubicBezTo>
                      <a:pt x="4980" y="869"/>
                      <a:pt x="4963" y="836"/>
                      <a:pt x="4946" y="803"/>
                    </a:cubicBezTo>
                    <a:cubicBezTo>
                      <a:pt x="5013" y="786"/>
                      <a:pt x="5013" y="836"/>
                      <a:pt x="5063" y="819"/>
                    </a:cubicBezTo>
                    <a:cubicBezTo>
                      <a:pt x="5063" y="836"/>
                      <a:pt x="5080" y="853"/>
                      <a:pt x="5080" y="869"/>
                    </a:cubicBezTo>
                    <a:close/>
                    <a:moveTo>
                      <a:pt x="4662" y="1003"/>
                    </a:moveTo>
                    <a:cubicBezTo>
                      <a:pt x="4645" y="1020"/>
                      <a:pt x="4629" y="1020"/>
                      <a:pt x="4595" y="1020"/>
                    </a:cubicBezTo>
                    <a:cubicBezTo>
                      <a:pt x="4595" y="1003"/>
                      <a:pt x="4612" y="970"/>
                      <a:pt x="4612" y="953"/>
                    </a:cubicBezTo>
                    <a:cubicBezTo>
                      <a:pt x="4612" y="970"/>
                      <a:pt x="4629" y="953"/>
                      <a:pt x="4629" y="953"/>
                    </a:cubicBezTo>
                    <a:cubicBezTo>
                      <a:pt x="4645" y="970"/>
                      <a:pt x="4645" y="986"/>
                      <a:pt x="4662" y="1003"/>
                    </a:cubicBezTo>
                    <a:close/>
                    <a:moveTo>
                      <a:pt x="4077" y="1137"/>
                    </a:moveTo>
                    <a:cubicBezTo>
                      <a:pt x="4061" y="1137"/>
                      <a:pt x="4061" y="1137"/>
                      <a:pt x="4044" y="1137"/>
                    </a:cubicBezTo>
                    <a:cubicBezTo>
                      <a:pt x="4044" y="1137"/>
                      <a:pt x="4044" y="1137"/>
                      <a:pt x="4044" y="1137"/>
                    </a:cubicBezTo>
                    <a:cubicBezTo>
                      <a:pt x="4061" y="1120"/>
                      <a:pt x="4061" y="1137"/>
                      <a:pt x="4077" y="1137"/>
                    </a:cubicBezTo>
                    <a:lnTo>
                      <a:pt x="4077" y="1137"/>
                    </a:lnTo>
                    <a:close/>
                    <a:moveTo>
                      <a:pt x="3977" y="1153"/>
                    </a:moveTo>
                    <a:cubicBezTo>
                      <a:pt x="3960" y="1137"/>
                      <a:pt x="3960" y="1120"/>
                      <a:pt x="3977" y="1103"/>
                    </a:cubicBezTo>
                    <a:cubicBezTo>
                      <a:pt x="3944" y="1087"/>
                      <a:pt x="3994" y="1053"/>
                      <a:pt x="3944" y="1053"/>
                    </a:cubicBezTo>
                    <a:cubicBezTo>
                      <a:pt x="4044" y="970"/>
                      <a:pt x="4061" y="803"/>
                      <a:pt x="4161" y="769"/>
                    </a:cubicBezTo>
                    <a:cubicBezTo>
                      <a:pt x="4161" y="719"/>
                      <a:pt x="4111" y="702"/>
                      <a:pt x="4077" y="686"/>
                    </a:cubicBezTo>
                    <a:cubicBezTo>
                      <a:pt x="4061" y="719"/>
                      <a:pt x="4077" y="719"/>
                      <a:pt x="4044" y="702"/>
                    </a:cubicBezTo>
                    <a:cubicBezTo>
                      <a:pt x="4044" y="702"/>
                      <a:pt x="4027" y="702"/>
                      <a:pt x="4027" y="702"/>
                    </a:cubicBezTo>
                    <a:cubicBezTo>
                      <a:pt x="4027" y="736"/>
                      <a:pt x="4044" y="769"/>
                      <a:pt x="4044" y="786"/>
                    </a:cubicBezTo>
                    <a:cubicBezTo>
                      <a:pt x="4027" y="786"/>
                      <a:pt x="4027" y="769"/>
                      <a:pt x="3994" y="769"/>
                    </a:cubicBezTo>
                    <a:cubicBezTo>
                      <a:pt x="3994" y="836"/>
                      <a:pt x="3977" y="853"/>
                      <a:pt x="3927" y="853"/>
                    </a:cubicBezTo>
                    <a:cubicBezTo>
                      <a:pt x="3944" y="869"/>
                      <a:pt x="3910" y="920"/>
                      <a:pt x="3894" y="936"/>
                    </a:cubicBezTo>
                    <a:cubicBezTo>
                      <a:pt x="3944" y="1020"/>
                      <a:pt x="3843" y="1087"/>
                      <a:pt x="3827" y="1170"/>
                    </a:cubicBezTo>
                    <a:cubicBezTo>
                      <a:pt x="3860" y="1170"/>
                      <a:pt x="3894" y="1153"/>
                      <a:pt x="3927" y="1153"/>
                    </a:cubicBezTo>
                    <a:cubicBezTo>
                      <a:pt x="3944" y="1153"/>
                      <a:pt x="3944" y="1153"/>
                      <a:pt x="3960" y="1153"/>
                    </a:cubicBezTo>
                    <a:close/>
                    <a:moveTo>
                      <a:pt x="3075" y="1220"/>
                    </a:moveTo>
                    <a:lnTo>
                      <a:pt x="2958" y="1220"/>
                    </a:lnTo>
                    <a:cubicBezTo>
                      <a:pt x="2958" y="1187"/>
                      <a:pt x="2958" y="1170"/>
                      <a:pt x="2958" y="1137"/>
                    </a:cubicBezTo>
                    <a:cubicBezTo>
                      <a:pt x="2991" y="1137"/>
                      <a:pt x="2991" y="1120"/>
                      <a:pt x="3008" y="1120"/>
                    </a:cubicBezTo>
                    <a:cubicBezTo>
                      <a:pt x="3041" y="1153"/>
                      <a:pt x="3058" y="1187"/>
                      <a:pt x="3075" y="1220"/>
                    </a:cubicBezTo>
                    <a:close/>
                    <a:moveTo>
                      <a:pt x="2507" y="1204"/>
                    </a:moveTo>
                    <a:lnTo>
                      <a:pt x="2473" y="1204"/>
                    </a:lnTo>
                    <a:cubicBezTo>
                      <a:pt x="2490" y="1204"/>
                      <a:pt x="2490" y="1204"/>
                      <a:pt x="2507" y="1204"/>
                    </a:cubicBezTo>
                    <a:close/>
                    <a:moveTo>
                      <a:pt x="2156" y="1170"/>
                    </a:moveTo>
                    <a:cubicBezTo>
                      <a:pt x="2089" y="1153"/>
                      <a:pt x="2039" y="1153"/>
                      <a:pt x="1972" y="1137"/>
                    </a:cubicBezTo>
                    <a:cubicBezTo>
                      <a:pt x="1972" y="1137"/>
                      <a:pt x="1972" y="1137"/>
                      <a:pt x="1972" y="1120"/>
                    </a:cubicBezTo>
                    <a:cubicBezTo>
                      <a:pt x="2005" y="1103"/>
                      <a:pt x="2022" y="1087"/>
                      <a:pt x="2039" y="1070"/>
                    </a:cubicBezTo>
                    <a:cubicBezTo>
                      <a:pt x="2056" y="1120"/>
                      <a:pt x="2106" y="1137"/>
                      <a:pt x="2139" y="1120"/>
                    </a:cubicBezTo>
                    <a:cubicBezTo>
                      <a:pt x="2139" y="1137"/>
                      <a:pt x="2156" y="1153"/>
                      <a:pt x="2156" y="1170"/>
                    </a:cubicBezTo>
                    <a:close/>
                    <a:moveTo>
                      <a:pt x="117" y="318"/>
                    </a:moveTo>
                    <a:cubicBezTo>
                      <a:pt x="117" y="318"/>
                      <a:pt x="117" y="301"/>
                      <a:pt x="101" y="301"/>
                    </a:cubicBezTo>
                    <a:cubicBezTo>
                      <a:pt x="117" y="301"/>
                      <a:pt x="117" y="301"/>
                      <a:pt x="117" y="301"/>
                    </a:cubicBezTo>
                    <a:cubicBezTo>
                      <a:pt x="117" y="301"/>
                      <a:pt x="117" y="318"/>
                      <a:pt x="117" y="318"/>
                    </a:cubicBezTo>
                    <a:close/>
                    <a:moveTo>
                      <a:pt x="17" y="118"/>
                    </a:moveTo>
                    <a:cubicBezTo>
                      <a:pt x="0" y="101"/>
                      <a:pt x="0" y="101"/>
                      <a:pt x="0" y="84"/>
                    </a:cubicBezTo>
                    <a:cubicBezTo>
                      <a:pt x="17" y="84"/>
                      <a:pt x="17" y="101"/>
                      <a:pt x="17" y="101"/>
                    </a:cubicBezTo>
                    <a:cubicBezTo>
                      <a:pt x="17" y="101"/>
                      <a:pt x="17" y="118"/>
                      <a:pt x="17" y="118"/>
                    </a:cubicBezTo>
                    <a:close/>
                    <a:moveTo>
                      <a:pt x="0" y="67"/>
                    </a:moveTo>
                    <a:cubicBezTo>
                      <a:pt x="0" y="51"/>
                      <a:pt x="0" y="34"/>
                      <a:pt x="0" y="17"/>
                    </a:cubicBezTo>
                    <a:cubicBezTo>
                      <a:pt x="0" y="17"/>
                      <a:pt x="0" y="34"/>
                      <a:pt x="17" y="34"/>
                    </a:cubicBezTo>
                    <a:cubicBezTo>
                      <a:pt x="0" y="34"/>
                      <a:pt x="0" y="51"/>
                      <a:pt x="0" y="67"/>
                    </a:cubicBezTo>
                    <a:cubicBezTo>
                      <a:pt x="0" y="67"/>
                      <a:pt x="0" y="67"/>
                      <a:pt x="0" y="67"/>
                    </a:cubicBezTo>
                    <a:close/>
                    <a:moveTo>
                      <a:pt x="1020" y="636"/>
                    </a:moveTo>
                    <a:cubicBezTo>
                      <a:pt x="1053" y="585"/>
                      <a:pt x="1003" y="602"/>
                      <a:pt x="1036" y="569"/>
                    </a:cubicBezTo>
                    <a:cubicBezTo>
                      <a:pt x="1003" y="552"/>
                      <a:pt x="1003" y="519"/>
                      <a:pt x="986" y="569"/>
                    </a:cubicBezTo>
                    <a:cubicBezTo>
                      <a:pt x="986" y="552"/>
                      <a:pt x="986" y="552"/>
                      <a:pt x="986" y="552"/>
                    </a:cubicBezTo>
                    <a:cubicBezTo>
                      <a:pt x="986" y="552"/>
                      <a:pt x="970" y="569"/>
                      <a:pt x="970" y="552"/>
                    </a:cubicBezTo>
                    <a:cubicBezTo>
                      <a:pt x="1003" y="535"/>
                      <a:pt x="936" y="519"/>
                      <a:pt x="970" y="502"/>
                    </a:cubicBezTo>
                    <a:cubicBezTo>
                      <a:pt x="970" y="552"/>
                      <a:pt x="986" y="485"/>
                      <a:pt x="1020" y="502"/>
                    </a:cubicBezTo>
                    <a:cubicBezTo>
                      <a:pt x="1036" y="569"/>
                      <a:pt x="1053" y="502"/>
                      <a:pt x="1087" y="552"/>
                    </a:cubicBezTo>
                    <a:cubicBezTo>
                      <a:pt x="1053" y="585"/>
                      <a:pt x="1087" y="585"/>
                      <a:pt x="1087" y="636"/>
                    </a:cubicBezTo>
                    <a:cubicBezTo>
                      <a:pt x="1053" y="636"/>
                      <a:pt x="1036" y="602"/>
                      <a:pt x="1020" y="636"/>
                    </a:cubicBezTo>
                    <a:close/>
                    <a:moveTo>
                      <a:pt x="2173" y="769"/>
                    </a:moveTo>
                    <a:cubicBezTo>
                      <a:pt x="2173" y="752"/>
                      <a:pt x="2206" y="752"/>
                      <a:pt x="2223" y="752"/>
                    </a:cubicBezTo>
                    <a:cubicBezTo>
                      <a:pt x="2239" y="786"/>
                      <a:pt x="2189" y="769"/>
                      <a:pt x="2189" y="803"/>
                    </a:cubicBezTo>
                    <a:cubicBezTo>
                      <a:pt x="2223" y="819"/>
                      <a:pt x="2206" y="769"/>
                      <a:pt x="2239" y="769"/>
                    </a:cubicBezTo>
                    <a:cubicBezTo>
                      <a:pt x="2256" y="819"/>
                      <a:pt x="2189" y="819"/>
                      <a:pt x="2223" y="836"/>
                    </a:cubicBezTo>
                    <a:cubicBezTo>
                      <a:pt x="2239" y="836"/>
                      <a:pt x="2223" y="803"/>
                      <a:pt x="2256" y="803"/>
                    </a:cubicBezTo>
                    <a:cubicBezTo>
                      <a:pt x="2273" y="819"/>
                      <a:pt x="2256" y="886"/>
                      <a:pt x="2273" y="886"/>
                    </a:cubicBezTo>
                    <a:cubicBezTo>
                      <a:pt x="2273" y="869"/>
                      <a:pt x="2290" y="853"/>
                      <a:pt x="2306" y="853"/>
                    </a:cubicBezTo>
                    <a:cubicBezTo>
                      <a:pt x="2306" y="869"/>
                      <a:pt x="2306" y="869"/>
                      <a:pt x="2323" y="886"/>
                    </a:cubicBezTo>
                    <a:cubicBezTo>
                      <a:pt x="2290" y="886"/>
                      <a:pt x="2273" y="886"/>
                      <a:pt x="2256" y="903"/>
                    </a:cubicBezTo>
                    <a:cubicBezTo>
                      <a:pt x="2239" y="836"/>
                      <a:pt x="2122" y="853"/>
                      <a:pt x="2139" y="869"/>
                    </a:cubicBezTo>
                    <a:cubicBezTo>
                      <a:pt x="2072" y="836"/>
                      <a:pt x="2072" y="903"/>
                      <a:pt x="2072" y="903"/>
                    </a:cubicBezTo>
                    <a:cubicBezTo>
                      <a:pt x="2056" y="869"/>
                      <a:pt x="2056" y="803"/>
                      <a:pt x="2039" y="786"/>
                    </a:cubicBezTo>
                    <a:cubicBezTo>
                      <a:pt x="2122" y="803"/>
                      <a:pt x="2089" y="702"/>
                      <a:pt x="2173" y="736"/>
                    </a:cubicBezTo>
                    <a:cubicBezTo>
                      <a:pt x="2156" y="752"/>
                      <a:pt x="2139" y="769"/>
                      <a:pt x="2173" y="769"/>
                    </a:cubicBezTo>
                    <a:close/>
                    <a:moveTo>
                      <a:pt x="2490" y="953"/>
                    </a:moveTo>
                    <a:cubicBezTo>
                      <a:pt x="2507" y="1003"/>
                      <a:pt x="2507" y="1053"/>
                      <a:pt x="2473" y="1070"/>
                    </a:cubicBezTo>
                    <a:cubicBezTo>
                      <a:pt x="2457" y="1053"/>
                      <a:pt x="2507" y="1020"/>
                      <a:pt x="2490" y="970"/>
                    </a:cubicBezTo>
                    <a:cubicBezTo>
                      <a:pt x="2457" y="1003"/>
                      <a:pt x="2457" y="903"/>
                      <a:pt x="2423" y="903"/>
                    </a:cubicBezTo>
                    <a:cubicBezTo>
                      <a:pt x="2473" y="869"/>
                      <a:pt x="2457" y="819"/>
                      <a:pt x="2490" y="769"/>
                    </a:cubicBezTo>
                    <a:cubicBezTo>
                      <a:pt x="2490" y="786"/>
                      <a:pt x="2473" y="836"/>
                      <a:pt x="2507" y="836"/>
                    </a:cubicBezTo>
                    <a:cubicBezTo>
                      <a:pt x="2507" y="869"/>
                      <a:pt x="2473" y="886"/>
                      <a:pt x="2473" y="903"/>
                    </a:cubicBezTo>
                    <a:cubicBezTo>
                      <a:pt x="2490" y="936"/>
                      <a:pt x="2523" y="953"/>
                      <a:pt x="2540" y="970"/>
                    </a:cubicBezTo>
                    <a:cubicBezTo>
                      <a:pt x="2507" y="986"/>
                      <a:pt x="2507" y="953"/>
                      <a:pt x="2490" y="953"/>
                    </a:cubicBezTo>
                    <a:close/>
                    <a:moveTo>
                      <a:pt x="2757" y="619"/>
                    </a:moveTo>
                    <a:cubicBezTo>
                      <a:pt x="2724" y="619"/>
                      <a:pt x="2741" y="669"/>
                      <a:pt x="2724" y="702"/>
                    </a:cubicBezTo>
                    <a:cubicBezTo>
                      <a:pt x="2724" y="702"/>
                      <a:pt x="2691" y="686"/>
                      <a:pt x="2691" y="702"/>
                    </a:cubicBezTo>
                    <a:cubicBezTo>
                      <a:pt x="2691" y="719"/>
                      <a:pt x="2724" y="719"/>
                      <a:pt x="2724" y="719"/>
                    </a:cubicBezTo>
                    <a:cubicBezTo>
                      <a:pt x="2724" y="769"/>
                      <a:pt x="2691" y="736"/>
                      <a:pt x="2674" y="769"/>
                    </a:cubicBezTo>
                    <a:cubicBezTo>
                      <a:pt x="2674" y="752"/>
                      <a:pt x="2674" y="736"/>
                      <a:pt x="2674" y="736"/>
                    </a:cubicBezTo>
                    <a:cubicBezTo>
                      <a:pt x="2657" y="719"/>
                      <a:pt x="2640" y="719"/>
                      <a:pt x="2640" y="736"/>
                    </a:cubicBezTo>
                    <a:cubicBezTo>
                      <a:pt x="2590" y="669"/>
                      <a:pt x="2624" y="669"/>
                      <a:pt x="2607" y="602"/>
                    </a:cubicBezTo>
                    <a:cubicBezTo>
                      <a:pt x="2640" y="585"/>
                      <a:pt x="2724" y="535"/>
                      <a:pt x="2757" y="619"/>
                    </a:cubicBezTo>
                    <a:close/>
                    <a:moveTo>
                      <a:pt x="2607" y="936"/>
                    </a:moveTo>
                    <a:cubicBezTo>
                      <a:pt x="2590" y="953"/>
                      <a:pt x="2590" y="953"/>
                      <a:pt x="2557" y="936"/>
                    </a:cubicBezTo>
                    <a:cubicBezTo>
                      <a:pt x="2590" y="953"/>
                      <a:pt x="2557" y="1020"/>
                      <a:pt x="2540" y="986"/>
                    </a:cubicBezTo>
                    <a:cubicBezTo>
                      <a:pt x="2523" y="1003"/>
                      <a:pt x="2574" y="1020"/>
                      <a:pt x="2590" y="1037"/>
                    </a:cubicBezTo>
                    <a:cubicBezTo>
                      <a:pt x="2557" y="1070"/>
                      <a:pt x="2574" y="1137"/>
                      <a:pt x="2540" y="1137"/>
                    </a:cubicBezTo>
                    <a:cubicBezTo>
                      <a:pt x="2557" y="1170"/>
                      <a:pt x="2590" y="1137"/>
                      <a:pt x="2574" y="1187"/>
                    </a:cubicBezTo>
                    <a:cubicBezTo>
                      <a:pt x="2590" y="1187"/>
                      <a:pt x="2607" y="1187"/>
                      <a:pt x="2607" y="1204"/>
                    </a:cubicBezTo>
                    <a:cubicBezTo>
                      <a:pt x="2624" y="1204"/>
                      <a:pt x="2607" y="1153"/>
                      <a:pt x="2607" y="1153"/>
                    </a:cubicBezTo>
                    <a:cubicBezTo>
                      <a:pt x="2657" y="1204"/>
                      <a:pt x="2640" y="1120"/>
                      <a:pt x="2707" y="1153"/>
                    </a:cubicBezTo>
                    <a:cubicBezTo>
                      <a:pt x="2691" y="1137"/>
                      <a:pt x="2691" y="1103"/>
                      <a:pt x="2707" y="1070"/>
                    </a:cubicBezTo>
                    <a:cubicBezTo>
                      <a:pt x="2657" y="1087"/>
                      <a:pt x="2674" y="1003"/>
                      <a:pt x="2640" y="1003"/>
                    </a:cubicBezTo>
                    <a:cubicBezTo>
                      <a:pt x="2624" y="986"/>
                      <a:pt x="2674" y="970"/>
                      <a:pt x="2674" y="1003"/>
                    </a:cubicBezTo>
                    <a:cubicBezTo>
                      <a:pt x="2691" y="986"/>
                      <a:pt x="2674" y="986"/>
                      <a:pt x="2674" y="970"/>
                    </a:cubicBezTo>
                    <a:cubicBezTo>
                      <a:pt x="2640" y="986"/>
                      <a:pt x="2624" y="970"/>
                      <a:pt x="2607" y="936"/>
                    </a:cubicBezTo>
                    <a:close/>
                    <a:moveTo>
                      <a:pt x="1922" y="452"/>
                    </a:moveTo>
                    <a:cubicBezTo>
                      <a:pt x="1972" y="468"/>
                      <a:pt x="1939" y="385"/>
                      <a:pt x="1972" y="402"/>
                    </a:cubicBezTo>
                    <a:cubicBezTo>
                      <a:pt x="1989" y="418"/>
                      <a:pt x="1989" y="435"/>
                      <a:pt x="2005" y="435"/>
                    </a:cubicBezTo>
                    <a:cubicBezTo>
                      <a:pt x="2005" y="435"/>
                      <a:pt x="2005" y="435"/>
                      <a:pt x="2005" y="435"/>
                    </a:cubicBezTo>
                    <a:cubicBezTo>
                      <a:pt x="1989" y="435"/>
                      <a:pt x="2005" y="468"/>
                      <a:pt x="2005" y="468"/>
                    </a:cubicBezTo>
                    <a:cubicBezTo>
                      <a:pt x="1989" y="468"/>
                      <a:pt x="1989" y="502"/>
                      <a:pt x="1972" y="502"/>
                    </a:cubicBezTo>
                    <a:cubicBezTo>
                      <a:pt x="1972" y="468"/>
                      <a:pt x="1989" y="468"/>
                      <a:pt x="1989" y="468"/>
                    </a:cubicBezTo>
                    <a:cubicBezTo>
                      <a:pt x="1955" y="452"/>
                      <a:pt x="1955" y="468"/>
                      <a:pt x="1955" y="502"/>
                    </a:cubicBezTo>
                    <a:cubicBezTo>
                      <a:pt x="1939" y="502"/>
                      <a:pt x="1922" y="485"/>
                      <a:pt x="1922" y="452"/>
                    </a:cubicBezTo>
                    <a:close/>
                    <a:moveTo>
                      <a:pt x="1972" y="619"/>
                    </a:moveTo>
                    <a:cubicBezTo>
                      <a:pt x="2005" y="619"/>
                      <a:pt x="2005" y="585"/>
                      <a:pt x="2022" y="602"/>
                    </a:cubicBezTo>
                    <a:cubicBezTo>
                      <a:pt x="2022" y="535"/>
                      <a:pt x="1989" y="552"/>
                      <a:pt x="1955" y="502"/>
                    </a:cubicBezTo>
                    <a:cubicBezTo>
                      <a:pt x="1939" y="519"/>
                      <a:pt x="1922" y="519"/>
                      <a:pt x="1905" y="535"/>
                    </a:cubicBezTo>
                    <a:cubicBezTo>
                      <a:pt x="1889" y="535"/>
                      <a:pt x="1889" y="535"/>
                      <a:pt x="1889" y="535"/>
                    </a:cubicBezTo>
                    <a:cubicBezTo>
                      <a:pt x="1872" y="502"/>
                      <a:pt x="1905" y="502"/>
                      <a:pt x="1889" y="468"/>
                    </a:cubicBezTo>
                    <a:cubicBezTo>
                      <a:pt x="1855" y="485"/>
                      <a:pt x="1788" y="468"/>
                      <a:pt x="1788" y="569"/>
                    </a:cubicBezTo>
                    <a:cubicBezTo>
                      <a:pt x="1772" y="552"/>
                      <a:pt x="1772" y="535"/>
                      <a:pt x="1755" y="535"/>
                    </a:cubicBezTo>
                    <a:cubicBezTo>
                      <a:pt x="1738" y="502"/>
                      <a:pt x="1755" y="585"/>
                      <a:pt x="1772" y="602"/>
                    </a:cubicBezTo>
                    <a:cubicBezTo>
                      <a:pt x="1738" y="636"/>
                      <a:pt x="1705" y="585"/>
                      <a:pt x="1655" y="585"/>
                    </a:cubicBezTo>
                    <a:lnTo>
                      <a:pt x="1655" y="569"/>
                    </a:lnTo>
                    <a:cubicBezTo>
                      <a:pt x="1705" y="569"/>
                      <a:pt x="1721" y="468"/>
                      <a:pt x="1788" y="502"/>
                    </a:cubicBezTo>
                    <a:cubicBezTo>
                      <a:pt x="1788" y="485"/>
                      <a:pt x="1788" y="468"/>
                      <a:pt x="1788" y="485"/>
                    </a:cubicBezTo>
                    <a:cubicBezTo>
                      <a:pt x="1805" y="452"/>
                      <a:pt x="1822" y="418"/>
                      <a:pt x="1822" y="368"/>
                    </a:cubicBezTo>
                    <a:cubicBezTo>
                      <a:pt x="1788" y="368"/>
                      <a:pt x="1805" y="318"/>
                      <a:pt x="1788" y="301"/>
                    </a:cubicBezTo>
                    <a:cubicBezTo>
                      <a:pt x="1755" y="285"/>
                      <a:pt x="1688" y="351"/>
                      <a:pt x="1671" y="335"/>
                    </a:cubicBezTo>
                    <a:cubicBezTo>
                      <a:pt x="1655" y="335"/>
                      <a:pt x="1655" y="368"/>
                      <a:pt x="1621" y="368"/>
                    </a:cubicBezTo>
                    <a:cubicBezTo>
                      <a:pt x="1655" y="452"/>
                      <a:pt x="1588" y="385"/>
                      <a:pt x="1604" y="468"/>
                    </a:cubicBezTo>
                    <a:cubicBezTo>
                      <a:pt x="1588" y="418"/>
                      <a:pt x="1521" y="519"/>
                      <a:pt x="1538" y="468"/>
                    </a:cubicBezTo>
                    <a:cubicBezTo>
                      <a:pt x="1504" y="435"/>
                      <a:pt x="1488" y="502"/>
                      <a:pt x="1504" y="535"/>
                    </a:cubicBezTo>
                    <a:cubicBezTo>
                      <a:pt x="1538" y="519"/>
                      <a:pt x="1504" y="519"/>
                      <a:pt x="1521" y="502"/>
                    </a:cubicBezTo>
                    <a:cubicBezTo>
                      <a:pt x="1538" y="519"/>
                      <a:pt x="1538" y="569"/>
                      <a:pt x="1538" y="602"/>
                    </a:cubicBezTo>
                    <a:cubicBezTo>
                      <a:pt x="1554" y="602"/>
                      <a:pt x="1571" y="585"/>
                      <a:pt x="1554" y="569"/>
                    </a:cubicBezTo>
                    <a:cubicBezTo>
                      <a:pt x="1554" y="569"/>
                      <a:pt x="1588" y="569"/>
                      <a:pt x="1588" y="602"/>
                    </a:cubicBezTo>
                    <a:cubicBezTo>
                      <a:pt x="1604" y="585"/>
                      <a:pt x="1588" y="585"/>
                      <a:pt x="1588" y="569"/>
                    </a:cubicBezTo>
                    <a:cubicBezTo>
                      <a:pt x="1604" y="585"/>
                      <a:pt x="1638" y="569"/>
                      <a:pt x="1638" y="602"/>
                    </a:cubicBezTo>
                    <a:cubicBezTo>
                      <a:pt x="1604" y="602"/>
                      <a:pt x="1604" y="652"/>
                      <a:pt x="1621" y="686"/>
                    </a:cubicBezTo>
                    <a:cubicBezTo>
                      <a:pt x="1621" y="702"/>
                      <a:pt x="1621" y="686"/>
                      <a:pt x="1604" y="686"/>
                    </a:cubicBezTo>
                    <a:cubicBezTo>
                      <a:pt x="1604" y="702"/>
                      <a:pt x="1588" y="702"/>
                      <a:pt x="1588" y="719"/>
                    </a:cubicBezTo>
                    <a:cubicBezTo>
                      <a:pt x="1588" y="752"/>
                      <a:pt x="1621" y="752"/>
                      <a:pt x="1604" y="786"/>
                    </a:cubicBezTo>
                    <a:cubicBezTo>
                      <a:pt x="1604" y="786"/>
                      <a:pt x="1604" y="786"/>
                      <a:pt x="1621" y="786"/>
                    </a:cubicBezTo>
                    <a:cubicBezTo>
                      <a:pt x="1604" y="853"/>
                      <a:pt x="1521" y="920"/>
                      <a:pt x="1554" y="1020"/>
                    </a:cubicBezTo>
                    <a:cubicBezTo>
                      <a:pt x="1554" y="1037"/>
                      <a:pt x="1588" y="1020"/>
                      <a:pt x="1604" y="1037"/>
                    </a:cubicBezTo>
                    <a:cubicBezTo>
                      <a:pt x="1621" y="1003"/>
                      <a:pt x="1621" y="936"/>
                      <a:pt x="1671" y="970"/>
                    </a:cubicBezTo>
                    <a:cubicBezTo>
                      <a:pt x="1655" y="920"/>
                      <a:pt x="1688" y="886"/>
                      <a:pt x="1721" y="869"/>
                    </a:cubicBezTo>
                    <a:cubicBezTo>
                      <a:pt x="1721" y="819"/>
                      <a:pt x="1705" y="803"/>
                      <a:pt x="1738" y="769"/>
                    </a:cubicBezTo>
                    <a:cubicBezTo>
                      <a:pt x="1755" y="786"/>
                      <a:pt x="1755" y="803"/>
                      <a:pt x="1772" y="819"/>
                    </a:cubicBezTo>
                    <a:cubicBezTo>
                      <a:pt x="1788" y="819"/>
                      <a:pt x="1788" y="786"/>
                      <a:pt x="1772" y="769"/>
                    </a:cubicBezTo>
                    <a:cubicBezTo>
                      <a:pt x="1822" y="786"/>
                      <a:pt x="1822" y="752"/>
                      <a:pt x="1838" y="736"/>
                    </a:cubicBezTo>
                    <a:cubicBezTo>
                      <a:pt x="1872" y="769"/>
                      <a:pt x="1939" y="769"/>
                      <a:pt x="1939" y="836"/>
                    </a:cubicBezTo>
                    <a:cubicBezTo>
                      <a:pt x="1955" y="836"/>
                      <a:pt x="1955" y="819"/>
                      <a:pt x="1972" y="819"/>
                    </a:cubicBezTo>
                    <a:cubicBezTo>
                      <a:pt x="1989" y="803"/>
                      <a:pt x="1955" y="752"/>
                      <a:pt x="1989" y="769"/>
                    </a:cubicBezTo>
                    <a:cubicBezTo>
                      <a:pt x="2005" y="719"/>
                      <a:pt x="1955" y="752"/>
                      <a:pt x="1955" y="702"/>
                    </a:cubicBezTo>
                    <a:cubicBezTo>
                      <a:pt x="1939" y="702"/>
                      <a:pt x="1955" y="736"/>
                      <a:pt x="1939" y="736"/>
                    </a:cubicBezTo>
                    <a:cubicBezTo>
                      <a:pt x="1922" y="719"/>
                      <a:pt x="1905" y="686"/>
                      <a:pt x="1905" y="669"/>
                    </a:cubicBezTo>
                    <a:cubicBezTo>
                      <a:pt x="1855" y="652"/>
                      <a:pt x="1855" y="702"/>
                      <a:pt x="1838" y="702"/>
                    </a:cubicBezTo>
                    <a:cubicBezTo>
                      <a:pt x="1805" y="702"/>
                      <a:pt x="1838" y="652"/>
                      <a:pt x="1788" y="669"/>
                    </a:cubicBezTo>
                    <a:cubicBezTo>
                      <a:pt x="1788" y="636"/>
                      <a:pt x="1838" y="636"/>
                      <a:pt x="1855" y="619"/>
                    </a:cubicBezTo>
                    <a:cubicBezTo>
                      <a:pt x="1855" y="585"/>
                      <a:pt x="1838" y="569"/>
                      <a:pt x="1838" y="535"/>
                    </a:cubicBezTo>
                    <a:cubicBezTo>
                      <a:pt x="1855" y="552"/>
                      <a:pt x="1872" y="552"/>
                      <a:pt x="1872" y="585"/>
                    </a:cubicBezTo>
                    <a:cubicBezTo>
                      <a:pt x="1872" y="569"/>
                      <a:pt x="1905" y="535"/>
                      <a:pt x="1905" y="585"/>
                    </a:cubicBezTo>
                    <a:cubicBezTo>
                      <a:pt x="1922" y="585"/>
                      <a:pt x="1922" y="535"/>
                      <a:pt x="1955" y="552"/>
                    </a:cubicBezTo>
                    <a:cubicBezTo>
                      <a:pt x="1972" y="569"/>
                      <a:pt x="1972" y="602"/>
                      <a:pt x="1972" y="619"/>
                    </a:cubicBezTo>
                    <a:close/>
                    <a:moveTo>
                      <a:pt x="1621" y="786"/>
                    </a:moveTo>
                    <a:cubicBezTo>
                      <a:pt x="1604" y="769"/>
                      <a:pt x="1604" y="769"/>
                      <a:pt x="1621" y="769"/>
                    </a:cubicBezTo>
                    <a:cubicBezTo>
                      <a:pt x="1621" y="769"/>
                      <a:pt x="1621" y="769"/>
                      <a:pt x="1621" y="786"/>
                    </a:cubicBezTo>
                    <a:close/>
                    <a:moveTo>
                      <a:pt x="1170" y="268"/>
                    </a:moveTo>
                    <a:cubicBezTo>
                      <a:pt x="1153" y="268"/>
                      <a:pt x="1137" y="285"/>
                      <a:pt x="1137" y="301"/>
                    </a:cubicBezTo>
                    <a:cubicBezTo>
                      <a:pt x="1120" y="351"/>
                      <a:pt x="1153" y="368"/>
                      <a:pt x="1153" y="435"/>
                    </a:cubicBezTo>
                    <a:cubicBezTo>
                      <a:pt x="1170" y="435"/>
                      <a:pt x="1170" y="385"/>
                      <a:pt x="1187" y="385"/>
                    </a:cubicBezTo>
                    <a:cubicBezTo>
                      <a:pt x="1187" y="368"/>
                      <a:pt x="1153" y="402"/>
                      <a:pt x="1153" y="368"/>
                    </a:cubicBezTo>
                    <a:cubicBezTo>
                      <a:pt x="1153" y="335"/>
                      <a:pt x="1170" y="335"/>
                      <a:pt x="1203" y="335"/>
                    </a:cubicBezTo>
                    <a:cubicBezTo>
                      <a:pt x="1203" y="285"/>
                      <a:pt x="1170" y="301"/>
                      <a:pt x="1170" y="268"/>
                    </a:cubicBezTo>
                    <a:close/>
                    <a:moveTo>
                      <a:pt x="2841" y="669"/>
                    </a:moveTo>
                    <a:cubicBezTo>
                      <a:pt x="2808" y="652"/>
                      <a:pt x="2858" y="752"/>
                      <a:pt x="2808" y="752"/>
                    </a:cubicBezTo>
                    <a:cubicBezTo>
                      <a:pt x="2824" y="686"/>
                      <a:pt x="2808" y="719"/>
                      <a:pt x="2808" y="652"/>
                    </a:cubicBezTo>
                    <a:cubicBezTo>
                      <a:pt x="2808" y="636"/>
                      <a:pt x="2874" y="652"/>
                      <a:pt x="2841" y="669"/>
                    </a:cubicBezTo>
                    <a:close/>
                    <a:moveTo>
                      <a:pt x="3192" y="669"/>
                    </a:moveTo>
                    <a:cubicBezTo>
                      <a:pt x="3209" y="652"/>
                      <a:pt x="3242" y="636"/>
                      <a:pt x="3225" y="602"/>
                    </a:cubicBezTo>
                    <a:cubicBezTo>
                      <a:pt x="3275" y="602"/>
                      <a:pt x="3225" y="719"/>
                      <a:pt x="3192" y="669"/>
                    </a:cubicBezTo>
                    <a:close/>
                    <a:moveTo>
                      <a:pt x="1721" y="1003"/>
                    </a:moveTo>
                    <a:cubicBezTo>
                      <a:pt x="1721" y="1003"/>
                      <a:pt x="1738" y="1020"/>
                      <a:pt x="1738" y="1037"/>
                    </a:cubicBezTo>
                    <a:cubicBezTo>
                      <a:pt x="1721" y="1037"/>
                      <a:pt x="1705" y="1070"/>
                      <a:pt x="1688" y="1037"/>
                    </a:cubicBezTo>
                    <a:cubicBezTo>
                      <a:pt x="1688" y="1020"/>
                      <a:pt x="1688" y="986"/>
                      <a:pt x="1721" y="1003"/>
                    </a:cubicBezTo>
                    <a:close/>
                    <a:moveTo>
                      <a:pt x="468" y="335"/>
                    </a:moveTo>
                    <a:cubicBezTo>
                      <a:pt x="468" y="335"/>
                      <a:pt x="468" y="351"/>
                      <a:pt x="452" y="368"/>
                    </a:cubicBezTo>
                    <a:cubicBezTo>
                      <a:pt x="452" y="335"/>
                      <a:pt x="418" y="385"/>
                      <a:pt x="418" y="335"/>
                    </a:cubicBezTo>
                    <a:cubicBezTo>
                      <a:pt x="435" y="351"/>
                      <a:pt x="435" y="318"/>
                      <a:pt x="468" y="335"/>
                    </a:cubicBezTo>
                    <a:close/>
                    <a:moveTo>
                      <a:pt x="3275" y="853"/>
                    </a:moveTo>
                    <a:cubicBezTo>
                      <a:pt x="3275" y="836"/>
                      <a:pt x="3275" y="836"/>
                      <a:pt x="3292" y="836"/>
                    </a:cubicBezTo>
                    <a:cubicBezTo>
                      <a:pt x="3292" y="836"/>
                      <a:pt x="3292" y="836"/>
                      <a:pt x="3292" y="836"/>
                    </a:cubicBezTo>
                    <a:cubicBezTo>
                      <a:pt x="3292" y="836"/>
                      <a:pt x="3292" y="819"/>
                      <a:pt x="3292" y="819"/>
                    </a:cubicBezTo>
                    <a:cubicBezTo>
                      <a:pt x="3359" y="786"/>
                      <a:pt x="3426" y="869"/>
                      <a:pt x="3493" y="836"/>
                    </a:cubicBezTo>
                    <a:cubicBezTo>
                      <a:pt x="3493" y="853"/>
                      <a:pt x="3493" y="869"/>
                      <a:pt x="3509" y="869"/>
                    </a:cubicBezTo>
                    <a:cubicBezTo>
                      <a:pt x="3459" y="886"/>
                      <a:pt x="3476" y="936"/>
                      <a:pt x="3459" y="986"/>
                    </a:cubicBezTo>
                    <a:cubicBezTo>
                      <a:pt x="3409" y="986"/>
                      <a:pt x="3409" y="953"/>
                      <a:pt x="3359" y="953"/>
                    </a:cubicBezTo>
                    <a:cubicBezTo>
                      <a:pt x="3359" y="970"/>
                      <a:pt x="3359" y="970"/>
                      <a:pt x="3359" y="1003"/>
                    </a:cubicBezTo>
                    <a:cubicBezTo>
                      <a:pt x="3292" y="1003"/>
                      <a:pt x="3292" y="986"/>
                      <a:pt x="3242" y="1020"/>
                    </a:cubicBezTo>
                    <a:cubicBezTo>
                      <a:pt x="3275" y="970"/>
                      <a:pt x="3225" y="953"/>
                      <a:pt x="3242" y="903"/>
                    </a:cubicBezTo>
                    <a:cubicBezTo>
                      <a:pt x="3225" y="903"/>
                      <a:pt x="3225" y="903"/>
                      <a:pt x="3209" y="903"/>
                    </a:cubicBezTo>
                    <a:cubicBezTo>
                      <a:pt x="3225" y="853"/>
                      <a:pt x="3225" y="819"/>
                      <a:pt x="3225" y="736"/>
                    </a:cubicBezTo>
                    <a:lnTo>
                      <a:pt x="3259" y="736"/>
                    </a:lnTo>
                    <a:cubicBezTo>
                      <a:pt x="3275" y="786"/>
                      <a:pt x="3209" y="786"/>
                      <a:pt x="3259" y="803"/>
                    </a:cubicBezTo>
                    <a:cubicBezTo>
                      <a:pt x="3259" y="819"/>
                      <a:pt x="3259" y="853"/>
                      <a:pt x="3275" y="853"/>
                    </a:cubicBezTo>
                    <a:close/>
                    <a:moveTo>
                      <a:pt x="3292" y="819"/>
                    </a:moveTo>
                    <a:cubicBezTo>
                      <a:pt x="3292" y="819"/>
                      <a:pt x="3292" y="786"/>
                      <a:pt x="3275" y="786"/>
                    </a:cubicBezTo>
                    <a:cubicBezTo>
                      <a:pt x="3292" y="769"/>
                      <a:pt x="3292" y="769"/>
                      <a:pt x="3292" y="752"/>
                    </a:cubicBezTo>
                    <a:cubicBezTo>
                      <a:pt x="3309" y="752"/>
                      <a:pt x="3309" y="786"/>
                      <a:pt x="3325" y="769"/>
                    </a:cubicBezTo>
                    <a:cubicBezTo>
                      <a:pt x="3325" y="786"/>
                      <a:pt x="3309" y="786"/>
                      <a:pt x="3309" y="786"/>
                    </a:cubicBezTo>
                    <a:cubicBezTo>
                      <a:pt x="3426" y="853"/>
                      <a:pt x="3426" y="669"/>
                      <a:pt x="3309" y="669"/>
                    </a:cubicBezTo>
                    <a:cubicBezTo>
                      <a:pt x="3275" y="669"/>
                      <a:pt x="3259" y="719"/>
                      <a:pt x="3242" y="686"/>
                    </a:cubicBezTo>
                    <a:cubicBezTo>
                      <a:pt x="3225" y="719"/>
                      <a:pt x="3275" y="702"/>
                      <a:pt x="3275" y="719"/>
                    </a:cubicBezTo>
                    <a:cubicBezTo>
                      <a:pt x="3275" y="752"/>
                      <a:pt x="3275" y="786"/>
                      <a:pt x="3259" y="803"/>
                    </a:cubicBezTo>
                    <a:cubicBezTo>
                      <a:pt x="3292" y="803"/>
                      <a:pt x="3275" y="836"/>
                      <a:pt x="3292" y="836"/>
                    </a:cubicBezTo>
                    <a:cubicBezTo>
                      <a:pt x="3292" y="836"/>
                      <a:pt x="3292" y="819"/>
                      <a:pt x="3292" y="819"/>
                    </a:cubicBezTo>
                    <a:close/>
                    <a:moveTo>
                      <a:pt x="3209" y="1037"/>
                    </a:moveTo>
                    <a:cubicBezTo>
                      <a:pt x="3209" y="986"/>
                      <a:pt x="3175" y="1003"/>
                      <a:pt x="3125" y="1003"/>
                    </a:cubicBezTo>
                    <a:cubicBezTo>
                      <a:pt x="3158" y="1070"/>
                      <a:pt x="3108" y="1087"/>
                      <a:pt x="3092" y="1137"/>
                    </a:cubicBezTo>
                    <a:cubicBezTo>
                      <a:pt x="3125" y="1137"/>
                      <a:pt x="3142" y="1120"/>
                      <a:pt x="3175" y="1120"/>
                    </a:cubicBezTo>
                    <a:cubicBezTo>
                      <a:pt x="3175" y="1087"/>
                      <a:pt x="3142" y="1103"/>
                      <a:pt x="3125" y="1087"/>
                    </a:cubicBezTo>
                    <a:cubicBezTo>
                      <a:pt x="3158" y="1087"/>
                      <a:pt x="3192" y="1020"/>
                      <a:pt x="3209" y="1037"/>
                    </a:cubicBezTo>
                    <a:close/>
                    <a:moveTo>
                      <a:pt x="3259" y="552"/>
                    </a:moveTo>
                    <a:cubicBezTo>
                      <a:pt x="3259" y="569"/>
                      <a:pt x="3192" y="535"/>
                      <a:pt x="3242" y="535"/>
                    </a:cubicBezTo>
                    <a:cubicBezTo>
                      <a:pt x="3225" y="502"/>
                      <a:pt x="3209" y="552"/>
                      <a:pt x="3192" y="535"/>
                    </a:cubicBezTo>
                    <a:cubicBezTo>
                      <a:pt x="3192" y="552"/>
                      <a:pt x="3225" y="569"/>
                      <a:pt x="3192" y="569"/>
                    </a:cubicBezTo>
                    <a:cubicBezTo>
                      <a:pt x="3242" y="585"/>
                      <a:pt x="3192" y="585"/>
                      <a:pt x="3192" y="636"/>
                    </a:cubicBezTo>
                    <a:cubicBezTo>
                      <a:pt x="3209" y="652"/>
                      <a:pt x="3209" y="619"/>
                      <a:pt x="3209" y="602"/>
                    </a:cubicBezTo>
                    <a:cubicBezTo>
                      <a:pt x="3225" y="585"/>
                      <a:pt x="3242" y="585"/>
                      <a:pt x="3275" y="602"/>
                    </a:cubicBezTo>
                    <a:cubicBezTo>
                      <a:pt x="3275" y="569"/>
                      <a:pt x="3259" y="569"/>
                      <a:pt x="3259" y="552"/>
                    </a:cubicBezTo>
                    <a:close/>
                    <a:moveTo>
                      <a:pt x="1220" y="268"/>
                    </a:moveTo>
                    <a:cubicBezTo>
                      <a:pt x="1203" y="318"/>
                      <a:pt x="1220" y="335"/>
                      <a:pt x="1220" y="368"/>
                    </a:cubicBezTo>
                    <a:cubicBezTo>
                      <a:pt x="1254" y="351"/>
                      <a:pt x="1237" y="301"/>
                      <a:pt x="1254" y="301"/>
                    </a:cubicBezTo>
                    <a:cubicBezTo>
                      <a:pt x="1254" y="285"/>
                      <a:pt x="1237" y="268"/>
                      <a:pt x="1220" y="268"/>
                    </a:cubicBezTo>
                    <a:close/>
                    <a:moveTo>
                      <a:pt x="1354" y="268"/>
                    </a:moveTo>
                    <a:cubicBezTo>
                      <a:pt x="1371" y="285"/>
                      <a:pt x="1354" y="318"/>
                      <a:pt x="1387" y="301"/>
                    </a:cubicBezTo>
                    <a:cubicBezTo>
                      <a:pt x="1387" y="351"/>
                      <a:pt x="1354" y="335"/>
                      <a:pt x="1371" y="368"/>
                    </a:cubicBezTo>
                    <a:cubicBezTo>
                      <a:pt x="1354" y="385"/>
                      <a:pt x="1354" y="351"/>
                      <a:pt x="1337" y="335"/>
                    </a:cubicBezTo>
                    <a:cubicBezTo>
                      <a:pt x="1320" y="351"/>
                      <a:pt x="1304" y="385"/>
                      <a:pt x="1287" y="335"/>
                    </a:cubicBezTo>
                    <a:cubicBezTo>
                      <a:pt x="1270" y="351"/>
                      <a:pt x="1304" y="402"/>
                      <a:pt x="1320" y="418"/>
                    </a:cubicBezTo>
                    <a:cubicBezTo>
                      <a:pt x="1304" y="452"/>
                      <a:pt x="1287" y="402"/>
                      <a:pt x="1270" y="435"/>
                    </a:cubicBezTo>
                    <a:cubicBezTo>
                      <a:pt x="1287" y="502"/>
                      <a:pt x="1337" y="535"/>
                      <a:pt x="1371" y="585"/>
                    </a:cubicBezTo>
                    <a:cubicBezTo>
                      <a:pt x="1354" y="519"/>
                      <a:pt x="1421" y="519"/>
                      <a:pt x="1437" y="485"/>
                    </a:cubicBezTo>
                    <a:cubicBezTo>
                      <a:pt x="1454" y="485"/>
                      <a:pt x="1454" y="502"/>
                      <a:pt x="1454" y="519"/>
                    </a:cubicBezTo>
                    <a:cubicBezTo>
                      <a:pt x="1504" y="485"/>
                      <a:pt x="1454" y="452"/>
                      <a:pt x="1488" y="385"/>
                    </a:cubicBezTo>
                    <a:cubicBezTo>
                      <a:pt x="1504" y="402"/>
                      <a:pt x="1538" y="385"/>
                      <a:pt x="1538" y="351"/>
                    </a:cubicBezTo>
                    <a:cubicBezTo>
                      <a:pt x="1571" y="351"/>
                      <a:pt x="1571" y="351"/>
                      <a:pt x="1604" y="351"/>
                    </a:cubicBezTo>
                    <a:cubicBezTo>
                      <a:pt x="1588" y="285"/>
                      <a:pt x="1488" y="184"/>
                      <a:pt x="1454" y="268"/>
                    </a:cubicBezTo>
                    <a:cubicBezTo>
                      <a:pt x="1437" y="251"/>
                      <a:pt x="1421" y="251"/>
                      <a:pt x="1421" y="235"/>
                    </a:cubicBezTo>
                    <a:cubicBezTo>
                      <a:pt x="1404" y="251"/>
                      <a:pt x="1387" y="268"/>
                      <a:pt x="1354" y="268"/>
                    </a:cubicBezTo>
                    <a:close/>
                    <a:moveTo>
                      <a:pt x="1454" y="435"/>
                    </a:moveTo>
                    <a:cubicBezTo>
                      <a:pt x="1421" y="435"/>
                      <a:pt x="1404" y="385"/>
                      <a:pt x="1437" y="368"/>
                    </a:cubicBezTo>
                    <a:cubicBezTo>
                      <a:pt x="1437" y="402"/>
                      <a:pt x="1454" y="402"/>
                      <a:pt x="1454" y="435"/>
                    </a:cubicBezTo>
                    <a:close/>
                    <a:moveTo>
                      <a:pt x="1220" y="786"/>
                    </a:moveTo>
                    <a:cubicBezTo>
                      <a:pt x="1220" y="769"/>
                      <a:pt x="1220" y="736"/>
                      <a:pt x="1203" y="752"/>
                    </a:cubicBezTo>
                    <a:cubicBezTo>
                      <a:pt x="1203" y="719"/>
                      <a:pt x="1220" y="686"/>
                      <a:pt x="1220" y="652"/>
                    </a:cubicBezTo>
                    <a:cubicBezTo>
                      <a:pt x="1187" y="652"/>
                      <a:pt x="1170" y="619"/>
                      <a:pt x="1170" y="569"/>
                    </a:cubicBezTo>
                    <a:lnTo>
                      <a:pt x="1203" y="569"/>
                    </a:lnTo>
                    <a:cubicBezTo>
                      <a:pt x="1220" y="619"/>
                      <a:pt x="1270" y="652"/>
                      <a:pt x="1287" y="702"/>
                    </a:cubicBezTo>
                    <a:cubicBezTo>
                      <a:pt x="1270" y="736"/>
                      <a:pt x="1254" y="752"/>
                      <a:pt x="1220" y="786"/>
                    </a:cubicBezTo>
                    <a:close/>
                    <a:moveTo>
                      <a:pt x="2356" y="970"/>
                    </a:moveTo>
                    <a:cubicBezTo>
                      <a:pt x="2356" y="1003"/>
                      <a:pt x="2390" y="953"/>
                      <a:pt x="2373" y="936"/>
                    </a:cubicBezTo>
                    <a:lnTo>
                      <a:pt x="2356" y="936"/>
                    </a:lnTo>
                    <a:cubicBezTo>
                      <a:pt x="2356" y="920"/>
                      <a:pt x="2356" y="920"/>
                      <a:pt x="2356" y="920"/>
                    </a:cubicBezTo>
                    <a:cubicBezTo>
                      <a:pt x="2323" y="886"/>
                      <a:pt x="2356" y="986"/>
                      <a:pt x="2356" y="970"/>
                    </a:cubicBezTo>
                    <a:close/>
                    <a:moveTo>
                      <a:pt x="1320" y="836"/>
                    </a:moveTo>
                    <a:cubicBezTo>
                      <a:pt x="1320" y="853"/>
                      <a:pt x="1371" y="853"/>
                      <a:pt x="1337" y="886"/>
                    </a:cubicBezTo>
                    <a:cubicBezTo>
                      <a:pt x="1337" y="869"/>
                      <a:pt x="1287" y="853"/>
                      <a:pt x="1320" y="836"/>
                    </a:cubicBezTo>
                    <a:close/>
                    <a:moveTo>
                      <a:pt x="4395" y="752"/>
                    </a:moveTo>
                    <a:cubicBezTo>
                      <a:pt x="4428" y="786"/>
                      <a:pt x="4445" y="803"/>
                      <a:pt x="4478" y="853"/>
                    </a:cubicBezTo>
                    <a:cubicBezTo>
                      <a:pt x="4445" y="869"/>
                      <a:pt x="4412" y="869"/>
                      <a:pt x="4395" y="903"/>
                    </a:cubicBezTo>
                    <a:cubicBezTo>
                      <a:pt x="4395" y="886"/>
                      <a:pt x="4395" y="886"/>
                      <a:pt x="4378" y="886"/>
                    </a:cubicBezTo>
                    <a:cubicBezTo>
                      <a:pt x="4378" y="853"/>
                      <a:pt x="4412" y="836"/>
                      <a:pt x="4378" y="836"/>
                    </a:cubicBezTo>
                    <a:cubicBezTo>
                      <a:pt x="4395" y="803"/>
                      <a:pt x="4378" y="786"/>
                      <a:pt x="4395" y="752"/>
                    </a:cubicBezTo>
                    <a:close/>
                    <a:moveTo>
                      <a:pt x="4863" y="669"/>
                    </a:moveTo>
                    <a:cubicBezTo>
                      <a:pt x="4863" y="636"/>
                      <a:pt x="4896" y="636"/>
                      <a:pt x="4929" y="636"/>
                    </a:cubicBezTo>
                    <a:cubicBezTo>
                      <a:pt x="4946" y="669"/>
                      <a:pt x="4980" y="702"/>
                      <a:pt x="4946" y="736"/>
                    </a:cubicBezTo>
                    <a:cubicBezTo>
                      <a:pt x="4913" y="719"/>
                      <a:pt x="4813" y="686"/>
                      <a:pt x="4863" y="636"/>
                    </a:cubicBezTo>
                    <a:cubicBezTo>
                      <a:pt x="4863" y="652"/>
                      <a:pt x="4863" y="669"/>
                      <a:pt x="4863" y="669"/>
                    </a:cubicBezTo>
                    <a:close/>
                    <a:moveTo>
                      <a:pt x="4679" y="953"/>
                    </a:moveTo>
                    <a:cubicBezTo>
                      <a:pt x="4729" y="953"/>
                      <a:pt x="4679" y="853"/>
                      <a:pt x="4746" y="869"/>
                    </a:cubicBezTo>
                    <a:cubicBezTo>
                      <a:pt x="4712" y="803"/>
                      <a:pt x="4746" y="803"/>
                      <a:pt x="4746" y="736"/>
                    </a:cubicBezTo>
                    <a:cubicBezTo>
                      <a:pt x="4729" y="719"/>
                      <a:pt x="4696" y="702"/>
                      <a:pt x="4696" y="669"/>
                    </a:cubicBezTo>
                    <a:cubicBezTo>
                      <a:pt x="4629" y="702"/>
                      <a:pt x="4645" y="619"/>
                      <a:pt x="4579" y="686"/>
                    </a:cubicBezTo>
                    <a:cubicBezTo>
                      <a:pt x="4579" y="669"/>
                      <a:pt x="4562" y="669"/>
                      <a:pt x="4562" y="636"/>
                    </a:cubicBezTo>
                    <a:cubicBezTo>
                      <a:pt x="4562" y="652"/>
                      <a:pt x="4545" y="686"/>
                      <a:pt x="4528" y="702"/>
                    </a:cubicBezTo>
                    <a:cubicBezTo>
                      <a:pt x="4562" y="752"/>
                      <a:pt x="4579" y="836"/>
                      <a:pt x="4595" y="920"/>
                    </a:cubicBezTo>
                    <a:cubicBezTo>
                      <a:pt x="4645" y="903"/>
                      <a:pt x="4696" y="903"/>
                      <a:pt x="4679" y="953"/>
                    </a:cubicBezTo>
                    <a:close/>
                    <a:moveTo>
                      <a:pt x="5297" y="702"/>
                    </a:moveTo>
                    <a:cubicBezTo>
                      <a:pt x="5297" y="686"/>
                      <a:pt x="5331" y="686"/>
                      <a:pt x="5331" y="669"/>
                    </a:cubicBezTo>
                    <a:cubicBezTo>
                      <a:pt x="5331" y="702"/>
                      <a:pt x="5314" y="702"/>
                      <a:pt x="5331" y="736"/>
                    </a:cubicBezTo>
                    <a:cubicBezTo>
                      <a:pt x="5297" y="736"/>
                      <a:pt x="5280" y="719"/>
                      <a:pt x="5297" y="702"/>
                    </a:cubicBezTo>
                    <a:close/>
                    <a:moveTo>
                      <a:pt x="5297" y="736"/>
                    </a:moveTo>
                    <a:cubicBezTo>
                      <a:pt x="5297" y="686"/>
                      <a:pt x="5197" y="786"/>
                      <a:pt x="5264" y="786"/>
                    </a:cubicBezTo>
                    <a:cubicBezTo>
                      <a:pt x="5280" y="769"/>
                      <a:pt x="5280" y="736"/>
                      <a:pt x="5297" y="736"/>
                    </a:cubicBezTo>
                    <a:close/>
                    <a:moveTo>
                      <a:pt x="3576" y="702"/>
                    </a:moveTo>
                    <a:cubicBezTo>
                      <a:pt x="3593" y="669"/>
                      <a:pt x="3559" y="669"/>
                      <a:pt x="3559" y="652"/>
                    </a:cubicBezTo>
                    <a:cubicBezTo>
                      <a:pt x="3576" y="652"/>
                      <a:pt x="3593" y="652"/>
                      <a:pt x="3593" y="669"/>
                    </a:cubicBezTo>
                    <a:cubicBezTo>
                      <a:pt x="3576" y="669"/>
                      <a:pt x="3593" y="702"/>
                      <a:pt x="3576" y="70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0"/>
              <p:cNvSpPr/>
              <p:nvPr/>
            </p:nvSpPr>
            <p:spPr>
              <a:xfrm>
                <a:off x="8933695" y="4368802"/>
                <a:ext cx="431612" cy="150592"/>
              </a:xfrm>
              <a:custGeom>
                <a:avLst/>
                <a:gdLst/>
                <a:ahLst/>
                <a:cxnLst/>
                <a:rect l="l" t="t" r="r" b="b"/>
                <a:pathLst>
                  <a:path w="5030" h="1755" extrusionOk="0">
                    <a:moveTo>
                      <a:pt x="3125" y="17"/>
                    </a:moveTo>
                    <a:cubicBezTo>
                      <a:pt x="3092" y="17"/>
                      <a:pt x="3075" y="17"/>
                      <a:pt x="3042" y="17"/>
                    </a:cubicBezTo>
                    <a:lnTo>
                      <a:pt x="3042" y="17"/>
                    </a:lnTo>
                    <a:lnTo>
                      <a:pt x="3042" y="17"/>
                    </a:lnTo>
                    <a:cubicBezTo>
                      <a:pt x="2791" y="17"/>
                      <a:pt x="2574" y="17"/>
                      <a:pt x="2390" y="50"/>
                    </a:cubicBezTo>
                    <a:cubicBezTo>
                      <a:pt x="2407" y="50"/>
                      <a:pt x="2423" y="50"/>
                      <a:pt x="2457" y="101"/>
                    </a:cubicBezTo>
                    <a:cubicBezTo>
                      <a:pt x="2440" y="101"/>
                      <a:pt x="2423" y="101"/>
                      <a:pt x="2423" y="117"/>
                    </a:cubicBezTo>
                    <a:cubicBezTo>
                      <a:pt x="2440" y="117"/>
                      <a:pt x="2440" y="134"/>
                      <a:pt x="2457" y="151"/>
                    </a:cubicBezTo>
                    <a:cubicBezTo>
                      <a:pt x="2440" y="167"/>
                      <a:pt x="2407" y="184"/>
                      <a:pt x="2440" y="251"/>
                    </a:cubicBezTo>
                    <a:cubicBezTo>
                      <a:pt x="2407" y="201"/>
                      <a:pt x="2373" y="251"/>
                      <a:pt x="2357" y="284"/>
                    </a:cubicBezTo>
                    <a:cubicBezTo>
                      <a:pt x="2290" y="268"/>
                      <a:pt x="2290" y="268"/>
                      <a:pt x="2240" y="318"/>
                    </a:cubicBezTo>
                    <a:cubicBezTo>
                      <a:pt x="2256" y="268"/>
                      <a:pt x="2307" y="201"/>
                      <a:pt x="2323" y="184"/>
                    </a:cubicBezTo>
                    <a:cubicBezTo>
                      <a:pt x="2290" y="151"/>
                      <a:pt x="2273" y="84"/>
                      <a:pt x="2223" y="84"/>
                    </a:cubicBezTo>
                    <a:lnTo>
                      <a:pt x="2223" y="67"/>
                    </a:lnTo>
                    <a:lnTo>
                      <a:pt x="2190" y="67"/>
                    </a:lnTo>
                    <a:lnTo>
                      <a:pt x="2190" y="84"/>
                    </a:lnTo>
                    <a:cubicBezTo>
                      <a:pt x="2156" y="67"/>
                      <a:pt x="2156" y="134"/>
                      <a:pt x="2139" y="117"/>
                    </a:cubicBezTo>
                    <a:cubicBezTo>
                      <a:pt x="2156" y="101"/>
                      <a:pt x="2156" y="84"/>
                      <a:pt x="2156" y="84"/>
                    </a:cubicBezTo>
                    <a:cubicBezTo>
                      <a:pt x="2073" y="84"/>
                      <a:pt x="1989" y="101"/>
                      <a:pt x="1922" y="117"/>
                    </a:cubicBezTo>
                    <a:cubicBezTo>
                      <a:pt x="1922" y="134"/>
                      <a:pt x="1922" y="167"/>
                      <a:pt x="1939" y="184"/>
                    </a:cubicBezTo>
                    <a:cubicBezTo>
                      <a:pt x="1922" y="134"/>
                      <a:pt x="1972" y="151"/>
                      <a:pt x="1972" y="117"/>
                    </a:cubicBezTo>
                    <a:cubicBezTo>
                      <a:pt x="1989" y="217"/>
                      <a:pt x="2039" y="151"/>
                      <a:pt x="2089" y="201"/>
                    </a:cubicBezTo>
                    <a:cubicBezTo>
                      <a:pt x="2106" y="184"/>
                      <a:pt x="2089" y="184"/>
                      <a:pt x="2089" y="184"/>
                    </a:cubicBezTo>
                    <a:cubicBezTo>
                      <a:pt x="2106" y="184"/>
                      <a:pt x="2106" y="184"/>
                      <a:pt x="2123" y="184"/>
                    </a:cubicBezTo>
                    <a:cubicBezTo>
                      <a:pt x="2139" y="234"/>
                      <a:pt x="2123" y="201"/>
                      <a:pt x="2089" y="217"/>
                    </a:cubicBezTo>
                    <a:cubicBezTo>
                      <a:pt x="2139" y="251"/>
                      <a:pt x="2223" y="318"/>
                      <a:pt x="2173" y="368"/>
                    </a:cubicBezTo>
                    <a:cubicBezTo>
                      <a:pt x="2173" y="351"/>
                      <a:pt x="2139" y="351"/>
                      <a:pt x="2139" y="334"/>
                    </a:cubicBezTo>
                    <a:cubicBezTo>
                      <a:pt x="2156" y="318"/>
                      <a:pt x="2156" y="334"/>
                      <a:pt x="2173" y="318"/>
                    </a:cubicBezTo>
                    <a:cubicBezTo>
                      <a:pt x="2156" y="301"/>
                      <a:pt x="2139" y="284"/>
                      <a:pt x="2123" y="284"/>
                    </a:cubicBezTo>
                    <a:cubicBezTo>
                      <a:pt x="2073" y="318"/>
                      <a:pt x="2006" y="368"/>
                      <a:pt x="1972" y="351"/>
                    </a:cubicBezTo>
                    <a:cubicBezTo>
                      <a:pt x="1989" y="368"/>
                      <a:pt x="1956" y="401"/>
                      <a:pt x="1989" y="368"/>
                    </a:cubicBezTo>
                    <a:cubicBezTo>
                      <a:pt x="2006" y="451"/>
                      <a:pt x="1956" y="451"/>
                      <a:pt x="1939" y="468"/>
                    </a:cubicBezTo>
                    <a:cubicBezTo>
                      <a:pt x="1922" y="518"/>
                      <a:pt x="1906" y="552"/>
                      <a:pt x="1872" y="618"/>
                    </a:cubicBezTo>
                    <a:cubicBezTo>
                      <a:pt x="1889" y="585"/>
                      <a:pt x="1906" y="602"/>
                      <a:pt x="1906" y="635"/>
                    </a:cubicBezTo>
                    <a:cubicBezTo>
                      <a:pt x="1872" y="618"/>
                      <a:pt x="1906" y="685"/>
                      <a:pt x="1872" y="685"/>
                    </a:cubicBezTo>
                    <a:cubicBezTo>
                      <a:pt x="1822" y="685"/>
                      <a:pt x="1772" y="802"/>
                      <a:pt x="1722" y="852"/>
                    </a:cubicBezTo>
                    <a:cubicBezTo>
                      <a:pt x="1705" y="819"/>
                      <a:pt x="1738" y="819"/>
                      <a:pt x="1722" y="819"/>
                    </a:cubicBezTo>
                    <a:cubicBezTo>
                      <a:pt x="1705" y="819"/>
                      <a:pt x="1672" y="819"/>
                      <a:pt x="1672" y="852"/>
                    </a:cubicBezTo>
                    <a:cubicBezTo>
                      <a:pt x="1672" y="886"/>
                      <a:pt x="1672" y="919"/>
                      <a:pt x="1688" y="919"/>
                    </a:cubicBezTo>
                    <a:cubicBezTo>
                      <a:pt x="1655" y="986"/>
                      <a:pt x="1571" y="1070"/>
                      <a:pt x="1605" y="1120"/>
                    </a:cubicBezTo>
                    <a:cubicBezTo>
                      <a:pt x="1621" y="1120"/>
                      <a:pt x="1621" y="1036"/>
                      <a:pt x="1621" y="1086"/>
                    </a:cubicBezTo>
                    <a:cubicBezTo>
                      <a:pt x="1621" y="1120"/>
                      <a:pt x="1655" y="1170"/>
                      <a:pt x="1638" y="1187"/>
                    </a:cubicBezTo>
                    <a:cubicBezTo>
                      <a:pt x="1638" y="1170"/>
                      <a:pt x="1621" y="1170"/>
                      <a:pt x="1621" y="1170"/>
                    </a:cubicBezTo>
                    <a:cubicBezTo>
                      <a:pt x="1655" y="1203"/>
                      <a:pt x="1588" y="1253"/>
                      <a:pt x="1605" y="1270"/>
                    </a:cubicBezTo>
                    <a:cubicBezTo>
                      <a:pt x="1621" y="1237"/>
                      <a:pt x="1688" y="1253"/>
                      <a:pt x="1705" y="1287"/>
                    </a:cubicBezTo>
                    <a:cubicBezTo>
                      <a:pt x="1705" y="1237"/>
                      <a:pt x="1772" y="1270"/>
                      <a:pt x="1789" y="1287"/>
                    </a:cubicBezTo>
                    <a:cubicBezTo>
                      <a:pt x="1789" y="1253"/>
                      <a:pt x="1822" y="1237"/>
                      <a:pt x="1822" y="1253"/>
                    </a:cubicBezTo>
                    <a:cubicBezTo>
                      <a:pt x="1805" y="1253"/>
                      <a:pt x="1805" y="1287"/>
                      <a:pt x="1822" y="1287"/>
                    </a:cubicBezTo>
                    <a:cubicBezTo>
                      <a:pt x="1822" y="1270"/>
                      <a:pt x="1822" y="1253"/>
                      <a:pt x="1822" y="1237"/>
                    </a:cubicBezTo>
                    <a:cubicBezTo>
                      <a:pt x="1805" y="1237"/>
                      <a:pt x="1772" y="1203"/>
                      <a:pt x="1805" y="1203"/>
                    </a:cubicBezTo>
                    <a:cubicBezTo>
                      <a:pt x="1839" y="1187"/>
                      <a:pt x="1922" y="1086"/>
                      <a:pt x="1922" y="1036"/>
                    </a:cubicBezTo>
                    <a:cubicBezTo>
                      <a:pt x="1889" y="1019"/>
                      <a:pt x="1906" y="1036"/>
                      <a:pt x="1889" y="1053"/>
                    </a:cubicBezTo>
                    <a:cubicBezTo>
                      <a:pt x="1889" y="969"/>
                      <a:pt x="1855" y="953"/>
                      <a:pt x="1872" y="903"/>
                    </a:cubicBezTo>
                    <a:cubicBezTo>
                      <a:pt x="1872" y="919"/>
                      <a:pt x="1872" y="953"/>
                      <a:pt x="1906" y="953"/>
                    </a:cubicBezTo>
                    <a:cubicBezTo>
                      <a:pt x="1922" y="869"/>
                      <a:pt x="2006" y="919"/>
                      <a:pt x="2056" y="886"/>
                    </a:cubicBezTo>
                    <a:cubicBezTo>
                      <a:pt x="2056" y="936"/>
                      <a:pt x="2089" y="886"/>
                      <a:pt x="2123" y="936"/>
                    </a:cubicBezTo>
                    <a:cubicBezTo>
                      <a:pt x="2106" y="936"/>
                      <a:pt x="2089" y="953"/>
                      <a:pt x="2089" y="969"/>
                    </a:cubicBezTo>
                    <a:cubicBezTo>
                      <a:pt x="2139" y="986"/>
                      <a:pt x="2173" y="953"/>
                      <a:pt x="2190" y="936"/>
                    </a:cubicBezTo>
                    <a:cubicBezTo>
                      <a:pt x="2223" y="953"/>
                      <a:pt x="2206" y="953"/>
                      <a:pt x="2190" y="969"/>
                    </a:cubicBezTo>
                    <a:cubicBezTo>
                      <a:pt x="2223" y="969"/>
                      <a:pt x="2206" y="1019"/>
                      <a:pt x="2223" y="1019"/>
                    </a:cubicBezTo>
                    <a:cubicBezTo>
                      <a:pt x="2206" y="986"/>
                      <a:pt x="2273" y="919"/>
                      <a:pt x="2290" y="969"/>
                    </a:cubicBezTo>
                    <a:cubicBezTo>
                      <a:pt x="2223" y="969"/>
                      <a:pt x="2223" y="1103"/>
                      <a:pt x="2256" y="1120"/>
                    </a:cubicBezTo>
                    <a:cubicBezTo>
                      <a:pt x="2256" y="1086"/>
                      <a:pt x="2290" y="1136"/>
                      <a:pt x="2290" y="1086"/>
                    </a:cubicBezTo>
                    <a:cubicBezTo>
                      <a:pt x="2290" y="1053"/>
                      <a:pt x="2323" y="1003"/>
                      <a:pt x="2290" y="986"/>
                    </a:cubicBezTo>
                    <a:cubicBezTo>
                      <a:pt x="2307" y="986"/>
                      <a:pt x="2307" y="953"/>
                      <a:pt x="2323" y="953"/>
                    </a:cubicBezTo>
                    <a:cubicBezTo>
                      <a:pt x="2323" y="986"/>
                      <a:pt x="2340" y="1019"/>
                      <a:pt x="2357" y="1036"/>
                    </a:cubicBezTo>
                    <a:cubicBezTo>
                      <a:pt x="2340" y="1053"/>
                      <a:pt x="2323" y="1036"/>
                      <a:pt x="2323" y="1036"/>
                    </a:cubicBezTo>
                    <a:cubicBezTo>
                      <a:pt x="2323" y="1053"/>
                      <a:pt x="2307" y="1053"/>
                      <a:pt x="2307" y="1070"/>
                    </a:cubicBezTo>
                    <a:cubicBezTo>
                      <a:pt x="2323" y="1086"/>
                      <a:pt x="2307" y="1120"/>
                      <a:pt x="2290" y="1120"/>
                    </a:cubicBezTo>
                    <a:cubicBezTo>
                      <a:pt x="2323" y="1103"/>
                      <a:pt x="2307" y="1153"/>
                      <a:pt x="2323" y="1153"/>
                    </a:cubicBezTo>
                    <a:cubicBezTo>
                      <a:pt x="2323" y="1086"/>
                      <a:pt x="2323" y="1170"/>
                      <a:pt x="2373" y="1153"/>
                    </a:cubicBezTo>
                    <a:cubicBezTo>
                      <a:pt x="2373" y="1136"/>
                      <a:pt x="2340" y="1120"/>
                      <a:pt x="2357" y="1120"/>
                    </a:cubicBezTo>
                    <a:cubicBezTo>
                      <a:pt x="2373" y="1136"/>
                      <a:pt x="2407" y="1120"/>
                      <a:pt x="2407" y="1103"/>
                    </a:cubicBezTo>
                    <a:cubicBezTo>
                      <a:pt x="2390" y="1103"/>
                      <a:pt x="2390" y="1053"/>
                      <a:pt x="2423" y="1053"/>
                    </a:cubicBezTo>
                    <a:cubicBezTo>
                      <a:pt x="2457" y="1053"/>
                      <a:pt x="2390" y="1086"/>
                      <a:pt x="2423" y="1086"/>
                    </a:cubicBezTo>
                    <a:cubicBezTo>
                      <a:pt x="2440" y="1036"/>
                      <a:pt x="2423" y="1019"/>
                      <a:pt x="2457" y="986"/>
                    </a:cubicBezTo>
                    <a:cubicBezTo>
                      <a:pt x="2490" y="1019"/>
                      <a:pt x="2540" y="936"/>
                      <a:pt x="2574" y="1019"/>
                    </a:cubicBezTo>
                    <a:cubicBezTo>
                      <a:pt x="2574" y="986"/>
                      <a:pt x="2540" y="969"/>
                      <a:pt x="2574" y="953"/>
                    </a:cubicBezTo>
                    <a:cubicBezTo>
                      <a:pt x="2591" y="1019"/>
                      <a:pt x="2591" y="903"/>
                      <a:pt x="2607" y="953"/>
                    </a:cubicBezTo>
                    <a:cubicBezTo>
                      <a:pt x="2641" y="919"/>
                      <a:pt x="2591" y="969"/>
                      <a:pt x="2607" y="969"/>
                    </a:cubicBezTo>
                    <a:cubicBezTo>
                      <a:pt x="2657" y="953"/>
                      <a:pt x="2674" y="919"/>
                      <a:pt x="2691" y="886"/>
                    </a:cubicBezTo>
                    <a:cubicBezTo>
                      <a:pt x="2708" y="936"/>
                      <a:pt x="2724" y="886"/>
                      <a:pt x="2741" y="886"/>
                    </a:cubicBezTo>
                    <a:cubicBezTo>
                      <a:pt x="2741" y="919"/>
                      <a:pt x="2774" y="986"/>
                      <a:pt x="2824" y="1003"/>
                    </a:cubicBezTo>
                    <a:cubicBezTo>
                      <a:pt x="2808" y="986"/>
                      <a:pt x="2808" y="953"/>
                      <a:pt x="2841" y="953"/>
                    </a:cubicBezTo>
                    <a:cubicBezTo>
                      <a:pt x="2841" y="886"/>
                      <a:pt x="2875" y="819"/>
                      <a:pt x="2941" y="752"/>
                    </a:cubicBezTo>
                    <a:cubicBezTo>
                      <a:pt x="2925" y="735"/>
                      <a:pt x="2925" y="735"/>
                      <a:pt x="2925" y="719"/>
                    </a:cubicBezTo>
                    <a:cubicBezTo>
                      <a:pt x="2875" y="719"/>
                      <a:pt x="2875" y="685"/>
                      <a:pt x="2858" y="719"/>
                    </a:cubicBezTo>
                    <a:cubicBezTo>
                      <a:pt x="2858" y="685"/>
                      <a:pt x="2824" y="702"/>
                      <a:pt x="2808" y="685"/>
                    </a:cubicBezTo>
                    <a:cubicBezTo>
                      <a:pt x="2808" y="669"/>
                      <a:pt x="2808" y="635"/>
                      <a:pt x="2824" y="618"/>
                    </a:cubicBezTo>
                    <a:cubicBezTo>
                      <a:pt x="2858" y="602"/>
                      <a:pt x="2841" y="669"/>
                      <a:pt x="2875" y="652"/>
                    </a:cubicBezTo>
                    <a:cubicBezTo>
                      <a:pt x="2858" y="618"/>
                      <a:pt x="2925" y="602"/>
                      <a:pt x="2958" y="635"/>
                    </a:cubicBezTo>
                    <a:cubicBezTo>
                      <a:pt x="2958" y="635"/>
                      <a:pt x="2941" y="635"/>
                      <a:pt x="2958" y="652"/>
                    </a:cubicBezTo>
                    <a:cubicBezTo>
                      <a:pt x="2958" y="618"/>
                      <a:pt x="3008" y="618"/>
                      <a:pt x="3008" y="585"/>
                    </a:cubicBezTo>
                    <a:cubicBezTo>
                      <a:pt x="2975" y="585"/>
                      <a:pt x="2941" y="568"/>
                      <a:pt x="2908" y="568"/>
                    </a:cubicBezTo>
                    <a:cubicBezTo>
                      <a:pt x="2925" y="502"/>
                      <a:pt x="2941" y="502"/>
                      <a:pt x="2908" y="451"/>
                    </a:cubicBezTo>
                    <a:cubicBezTo>
                      <a:pt x="2908" y="451"/>
                      <a:pt x="2925" y="451"/>
                      <a:pt x="2925" y="451"/>
                    </a:cubicBezTo>
                    <a:cubicBezTo>
                      <a:pt x="2941" y="435"/>
                      <a:pt x="2941" y="451"/>
                      <a:pt x="2941" y="468"/>
                    </a:cubicBezTo>
                    <a:cubicBezTo>
                      <a:pt x="3008" y="401"/>
                      <a:pt x="2891" y="301"/>
                      <a:pt x="2808" y="301"/>
                    </a:cubicBezTo>
                    <a:cubicBezTo>
                      <a:pt x="2808" y="318"/>
                      <a:pt x="2791" y="334"/>
                      <a:pt x="2774" y="334"/>
                    </a:cubicBezTo>
                    <a:cubicBezTo>
                      <a:pt x="2758" y="301"/>
                      <a:pt x="2808" y="318"/>
                      <a:pt x="2791" y="284"/>
                    </a:cubicBezTo>
                    <a:cubicBezTo>
                      <a:pt x="2774" y="284"/>
                      <a:pt x="2774" y="268"/>
                      <a:pt x="2741" y="284"/>
                    </a:cubicBezTo>
                    <a:cubicBezTo>
                      <a:pt x="2724" y="167"/>
                      <a:pt x="2774" y="101"/>
                      <a:pt x="2774" y="50"/>
                    </a:cubicBezTo>
                    <a:cubicBezTo>
                      <a:pt x="2774" y="84"/>
                      <a:pt x="2808" y="67"/>
                      <a:pt x="2824" y="67"/>
                    </a:cubicBezTo>
                    <a:cubicBezTo>
                      <a:pt x="2824" y="101"/>
                      <a:pt x="2841" y="117"/>
                      <a:pt x="2875" y="151"/>
                    </a:cubicBezTo>
                    <a:cubicBezTo>
                      <a:pt x="2858" y="84"/>
                      <a:pt x="2875" y="101"/>
                      <a:pt x="2891" y="67"/>
                    </a:cubicBezTo>
                    <a:cubicBezTo>
                      <a:pt x="2925" y="84"/>
                      <a:pt x="2941" y="50"/>
                      <a:pt x="2958" y="84"/>
                    </a:cubicBezTo>
                    <a:cubicBezTo>
                      <a:pt x="2958" y="117"/>
                      <a:pt x="2941" y="117"/>
                      <a:pt x="2941" y="151"/>
                    </a:cubicBezTo>
                    <a:cubicBezTo>
                      <a:pt x="2958" y="134"/>
                      <a:pt x="2958" y="167"/>
                      <a:pt x="2992" y="151"/>
                    </a:cubicBezTo>
                    <a:cubicBezTo>
                      <a:pt x="2992" y="184"/>
                      <a:pt x="2975" y="201"/>
                      <a:pt x="2975" y="234"/>
                    </a:cubicBezTo>
                    <a:cubicBezTo>
                      <a:pt x="3008" y="234"/>
                      <a:pt x="3025" y="234"/>
                      <a:pt x="3042" y="251"/>
                    </a:cubicBezTo>
                    <a:cubicBezTo>
                      <a:pt x="3025" y="234"/>
                      <a:pt x="3025" y="217"/>
                      <a:pt x="3042" y="201"/>
                    </a:cubicBezTo>
                    <a:cubicBezTo>
                      <a:pt x="3058" y="234"/>
                      <a:pt x="3042" y="217"/>
                      <a:pt x="3042" y="251"/>
                    </a:cubicBezTo>
                    <a:cubicBezTo>
                      <a:pt x="3058" y="217"/>
                      <a:pt x="3075" y="301"/>
                      <a:pt x="3092" y="251"/>
                    </a:cubicBezTo>
                    <a:cubicBezTo>
                      <a:pt x="3075" y="234"/>
                      <a:pt x="3075" y="251"/>
                      <a:pt x="3075" y="251"/>
                    </a:cubicBezTo>
                    <a:cubicBezTo>
                      <a:pt x="3109" y="201"/>
                      <a:pt x="3159" y="301"/>
                      <a:pt x="3242" y="268"/>
                    </a:cubicBezTo>
                    <a:cubicBezTo>
                      <a:pt x="3225" y="234"/>
                      <a:pt x="3192" y="217"/>
                      <a:pt x="3175" y="201"/>
                    </a:cubicBezTo>
                    <a:cubicBezTo>
                      <a:pt x="3192" y="184"/>
                      <a:pt x="3192" y="117"/>
                      <a:pt x="3175" y="117"/>
                    </a:cubicBezTo>
                    <a:cubicBezTo>
                      <a:pt x="3175" y="117"/>
                      <a:pt x="3175" y="134"/>
                      <a:pt x="3159" y="151"/>
                    </a:cubicBezTo>
                    <a:cubicBezTo>
                      <a:pt x="3142" y="101"/>
                      <a:pt x="3175" y="117"/>
                      <a:pt x="3209" y="84"/>
                    </a:cubicBezTo>
                    <a:cubicBezTo>
                      <a:pt x="3192" y="67"/>
                      <a:pt x="3175" y="0"/>
                      <a:pt x="3125" y="17"/>
                    </a:cubicBezTo>
                    <a:cubicBezTo>
                      <a:pt x="3125" y="17"/>
                      <a:pt x="3125" y="17"/>
                      <a:pt x="3125" y="17"/>
                    </a:cubicBezTo>
                    <a:close/>
                    <a:moveTo>
                      <a:pt x="1621" y="201"/>
                    </a:moveTo>
                    <a:cubicBezTo>
                      <a:pt x="1621" y="201"/>
                      <a:pt x="1621" y="201"/>
                      <a:pt x="1621" y="201"/>
                    </a:cubicBezTo>
                    <a:cubicBezTo>
                      <a:pt x="1621" y="201"/>
                      <a:pt x="1621" y="201"/>
                      <a:pt x="1621" y="201"/>
                    </a:cubicBezTo>
                    <a:close/>
                    <a:moveTo>
                      <a:pt x="1588" y="201"/>
                    </a:moveTo>
                    <a:cubicBezTo>
                      <a:pt x="1571" y="217"/>
                      <a:pt x="1571" y="234"/>
                      <a:pt x="1588" y="251"/>
                    </a:cubicBezTo>
                    <a:cubicBezTo>
                      <a:pt x="1588" y="268"/>
                      <a:pt x="1621" y="234"/>
                      <a:pt x="1621" y="268"/>
                    </a:cubicBezTo>
                    <a:cubicBezTo>
                      <a:pt x="1621" y="301"/>
                      <a:pt x="1605" y="251"/>
                      <a:pt x="1588" y="284"/>
                    </a:cubicBezTo>
                    <a:cubicBezTo>
                      <a:pt x="1571" y="318"/>
                      <a:pt x="1621" y="301"/>
                      <a:pt x="1605" y="334"/>
                    </a:cubicBezTo>
                    <a:cubicBezTo>
                      <a:pt x="1588" y="368"/>
                      <a:pt x="1538" y="334"/>
                      <a:pt x="1505" y="351"/>
                    </a:cubicBezTo>
                    <a:cubicBezTo>
                      <a:pt x="1505" y="318"/>
                      <a:pt x="1505" y="268"/>
                      <a:pt x="1471" y="234"/>
                    </a:cubicBezTo>
                    <a:cubicBezTo>
                      <a:pt x="1521" y="217"/>
                      <a:pt x="1555" y="217"/>
                      <a:pt x="1555" y="217"/>
                    </a:cubicBezTo>
                    <a:cubicBezTo>
                      <a:pt x="1555" y="217"/>
                      <a:pt x="1571" y="217"/>
                      <a:pt x="1588" y="201"/>
                    </a:cubicBezTo>
                    <a:close/>
                    <a:moveTo>
                      <a:pt x="1421" y="251"/>
                    </a:moveTo>
                    <a:cubicBezTo>
                      <a:pt x="1388" y="251"/>
                      <a:pt x="1354" y="268"/>
                      <a:pt x="1321" y="284"/>
                    </a:cubicBezTo>
                    <a:cubicBezTo>
                      <a:pt x="1321" y="284"/>
                      <a:pt x="1321" y="301"/>
                      <a:pt x="1337" y="318"/>
                    </a:cubicBezTo>
                    <a:cubicBezTo>
                      <a:pt x="1388" y="318"/>
                      <a:pt x="1404" y="301"/>
                      <a:pt x="1421" y="268"/>
                    </a:cubicBezTo>
                    <a:cubicBezTo>
                      <a:pt x="1421" y="268"/>
                      <a:pt x="1421" y="251"/>
                      <a:pt x="1421" y="251"/>
                    </a:cubicBezTo>
                    <a:close/>
                    <a:moveTo>
                      <a:pt x="1187" y="318"/>
                    </a:moveTo>
                    <a:cubicBezTo>
                      <a:pt x="1204" y="334"/>
                      <a:pt x="1220" y="368"/>
                      <a:pt x="1254" y="368"/>
                    </a:cubicBezTo>
                    <a:cubicBezTo>
                      <a:pt x="1237" y="385"/>
                      <a:pt x="1204" y="385"/>
                      <a:pt x="1220" y="418"/>
                    </a:cubicBezTo>
                    <a:cubicBezTo>
                      <a:pt x="1220" y="418"/>
                      <a:pt x="1237" y="401"/>
                      <a:pt x="1254" y="385"/>
                    </a:cubicBezTo>
                    <a:cubicBezTo>
                      <a:pt x="1271" y="385"/>
                      <a:pt x="1237" y="401"/>
                      <a:pt x="1254" y="435"/>
                    </a:cubicBezTo>
                    <a:cubicBezTo>
                      <a:pt x="1271" y="451"/>
                      <a:pt x="1254" y="435"/>
                      <a:pt x="1287" y="435"/>
                    </a:cubicBezTo>
                    <a:cubicBezTo>
                      <a:pt x="1304" y="451"/>
                      <a:pt x="1304" y="485"/>
                      <a:pt x="1321" y="485"/>
                    </a:cubicBezTo>
                    <a:cubicBezTo>
                      <a:pt x="1271" y="451"/>
                      <a:pt x="1204" y="518"/>
                      <a:pt x="1220" y="585"/>
                    </a:cubicBezTo>
                    <a:cubicBezTo>
                      <a:pt x="1254" y="568"/>
                      <a:pt x="1287" y="552"/>
                      <a:pt x="1287" y="518"/>
                    </a:cubicBezTo>
                    <a:cubicBezTo>
                      <a:pt x="1321" y="552"/>
                      <a:pt x="1271" y="585"/>
                      <a:pt x="1304" y="585"/>
                    </a:cubicBezTo>
                    <a:cubicBezTo>
                      <a:pt x="1321" y="585"/>
                      <a:pt x="1304" y="552"/>
                      <a:pt x="1321" y="552"/>
                    </a:cubicBezTo>
                    <a:cubicBezTo>
                      <a:pt x="1337" y="552"/>
                      <a:pt x="1337" y="552"/>
                      <a:pt x="1337" y="585"/>
                    </a:cubicBezTo>
                    <a:cubicBezTo>
                      <a:pt x="1354" y="552"/>
                      <a:pt x="1388" y="535"/>
                      <a:pt x="1388" y="502"/>
                    </a:cubicBezTo>
                    <a:cubicBezTo>
                      <a:pt x="1421" y="518"/>
                      <a:pt x="1404" y="535"/>
                      <a:pt x="1421" y="518"/>
                    </a:cubicBezTo>
                    <a:cubicBezTo>
                      <a:pt x="1438" y="552"/>
                      <a:pt x="1404" y="618"/>
                      <a:pt x="1438" y="652"/>
                    </a:cubicBezTo>
                    <a:cubicBezTo>
                      <a:pt x="1404" y="669"/>
                      <a:pt x="1421" y="618"/>
                      <a:pt x="1404" y="618"/>
                    </a:cubicBezTo>
                    <a:cubicBezTo>
                      <a:pt x="1371" y="602"/>
                      <a:pt x="1404" y="635"/>
                      <a:pt x="1388" y="652"/>
                    </a:cubicBezTo>
                    <a:cubicBezTo>
                      <a:pt x="1371" y="635"/>
                      <a:pt x="1354" y="602"/>
                      <a:pt x="1321" y="602"/>
                    </a:cubicBezTo>
                    <a:cubicBezTo>
                      <a:pt x="1304" y="602"/>
                      <a:pt x="1321" y="618"/>
                      <a:pt x="1337" y="618"/>
                    </a:cubicBezTo>
                    <a:cubicBezTo>
                      <a:pt x="1354" y="635"/>
                      <a:pt x="1354" y="652"/>
                      <a:pt x="1337" y="685"/>
                    </a:cubicBezTo>
                    <a:cubicBezTo>
                      <a:pt x="1304" y="719"/>
                      <a:pt x="1287" y="719"/>
                      <a:pt x="1237" y="719"/>
                    </a:cubicBezTo>
                    <a:cubicBezTo>
                      <a:pt x="1220" y="702"/>
                      <a:pt x="1237" y="669"/>
                      <a:pt x="1220" y="652"/>
                    </a:cubicBezTo>
                    <a:cubicBezTo>
                      <a:pt x="1220" y="669"/>
                      <a:pt x="1187" y="669"/>
                      <a:pt x="1154" y="652"/>
                    </a:cubicBezTo>
                    <a:cubicBezTo>
                      <a:pt x="1170" y="652"/>
                      <a:pt x="1170" y="635"/>
                      <a:pt x="1170" y="618"/>
                    </a:cubicBezTo>
                    <a:cubicBezTo>
                      <a:pt x="1187" y="618"/>
                      <a:pt x="1187" y="635"/>
                      <a:pt x="1204" y="652"/>
                    </a:cubicBezTo>
                    <a:cubicBezTo>
                      <a:pt x="1204" y="602"/>
                      <a:pt x="1137" y="618"/>
                      <a:pt x="1137" y="568"/>
                    </a:cubicBezTo>
                    <a:cubicBezTo>
                      <a:pt x="1087" y="568"/>
                      <a:pt x="1137" y="618"/>
                      <a:pt x="1103" y="635"/>
                    </a:cubicBezTo>
                    <a:cubicBezTo>
                      <a:pt x="1120" y="652"/>
                      <a:pt x="1137" y="635"/>
                      <a:pt x="1154" y="652"/>
                    </a:cubicBezTo>
                    <a:cubicBezTo>
                      <a:pt x="1170" y="685"/>
                      <a:pt x="1120" y="685"/>
                      <a:pt x="1154" y="719"/>
                    </a:cubicBezTo>
                    <a:cubicBezTo>
                      <a:pt x="1120" y="702"/>
                      <a:pt x="1087" y="702"/>
                      <a:pt x="1087" y="685"/>
                    </a:cubicBezTo>
                    <a:cubicBezTo>
                      <a:pt x="1053" y="669"/>
                      <a:pt x="1070" y="719"/>
                      <a:pt x="1070" y="735"/>
                    </a:cubicBezTo>
                    <a:cubicBezTo>
                      <a:pt x="1020" y="719"/>
                      <a:pt x="1037" y="735"/>
                      <a:pt x="1020" y="769"/>
                    </a:cubicBezTo>
                    <a:cubicBezTo>
                      <a:pt x="1003" y="719"/>
                      <a:pt x="1037" y="685"/>
                      <a:pt x="1037" y="635"/>
                    </a:cubicBezTo>
                    <a:cubicBezTo>
                      <a:pt x="1037" y="602"/>
                      <a:pt x="1053" y="652"/>
                      <a:pt x="1070" y="652"/>
                    </a:cubicBezTo>
                    <a:cubicBezTo>
                      <a:pt x="1087" y="635"/>
                      <a:pt x="1087" y="602"/>
                      <a:pt x="1087" y="585"/>
                    </a:cubicBezTo>
                    <a:cubicBezTo>
                      <a:pt x="1037" y="552"/>
                      <a:pt x="1020" y="585"/>
                      <a:pt x="970" y="618"/>
                    </a:cubicBezTo>
                    <a:cubicBezTo>
                      <a:pt x="936" y="585"/>
                      <a:pt x="1003" y="518"/>
                      <a:pt x="953" y="518"/>
                    </a:cubicBezTo>
                    <a:cubicBezTo>
                      <a:pt x="953" y="502"/>
                      <a:pt x="970" y="485"/>
                      <a:pt x="987" y="485"/>
                    </a:cubicBezTo>
                    <a:cubicBezTo>
                      <a:pt x="987" y="468"/>
                      <a:pt x="970" y="468"/>
                      <a:pt x="953" y="468"/>
                    </a:cubicBezTo>
                    <a:cubicBezTo>
                      <a:pt x="970" y="451"/>
                      <a:pt x="970" y="435"/>
                      <a:pt x="970" y="418"/>
                    </a:cubicBezTo>
                    <a:cubicBezTo>
                      <a:pt x="1003" y="451"/>
                      <a:pt x="1003" y="518"/>
                      <a:pt x="1053" y="518"/>
                    </a:cubicBezTo>
                    <a:cubicBezTo>
                      <a:pt x="1070" y="435"/>
                      <a:pt x="1003" y="435"/>
                      <a:pt x="1020" y="368"/>
                    </a:cubicBezTo>
                    <a:cubicBezTo>
                      <a:pt x="1070" y="351"/>
                      <a:pt x="1137" y="334"/>
                      <a:pt x="1187" y="318"/>
                    </a:cubicBezTo>
                    <a:close/>
                    <a:moveTo>
                      <a:pt x="853" y="418"/>
                    </a:moveTo>
                    <a:cubicBezTo>
                      <a:pt x="803" y="435"/>
                      <a:pt x="753" y="451"/>
                      <a:pt x="719" y="468"/>
                    </a:cubicBezTo>
                    <a:cubicBezTo>
                      <a:pt x="719" y="468"/>
                      <a:pt x="736" y="485"/>
                      <a:pt x="736" y="502"/>
                    </a:cubicBezTo>
                    <a:cubicBezTo>
                      <a:pt x="719" y="535"/>
                      <a:pt x="702" y="502"/>
                      <a:pt x="686" y="535"/>
                    </a:cubicBezTo>
                    <a:cubicBezTo>
                      <a:pt x="719" y="518"/>
                      <a:pt x="753" y="568"/>
                      <a:pt x="719" y="585"/>
                    </a:cubicBezTo>
                    <a:cubicBezTo>
                      <a:pt x="736" y="535"/>
                      <a:pt x="686" y="568"/>
                      <a:pt x="686" y="552"/>
                    </a:cubicBezTo>
                    <a:cubicBezTo>
                      <a:pt x="669" y="552"/>
                      <a:pt x="686" y="602"/>
                      <a:pt x="669" y="602"/>
                    </a:cubicBezTo>
                    <a:cubicBezTo>
                      <a:pt x="652" y="602"/>
                      <a:pt x="636" y="585"/>
                      <a:pt x="619" y="618"/>
                    </a:cubicBezTo>
                    <a:cubicBezTo>
                      <a:pt x="619" y="568"/>
                      <a:pt x="569" y="585"/>
                      <a:pt x="569" y="552"/>
                    </a:cubicBezTo>
                    <a:cubicBezTo>
                      <a:pt x="586" y="535"/>
                      <a:pt x="636" y="568"/>
                      <a:pt x="619" y="518"/>
                    </a:cubicBezTo>
                    <a:cubicBezTo>
                      <a:pt x="636" y="518"/>
                      <a:pt x="636" y="518"/>
                      <a:pt x="652" y="535"/>
                    </a:cubicBezTo>
                    <a:cubicBezTo>
                      <a:pt x="652" y="502"/>
                      <a:pt x="669" y="502"/>
                      <a:pt x="686" y="485"/>
                    </a:cubicBezTo>
                    <a:lnTo>
                      <a:pt x="669" y="485"/>
                    </a:lnTo>
                    <a:cubicBezTo>
                      <a:pt x="652" y="485"/>
                      <a:pt x="652" y="485"/>
                      <a:pt x="636" y="502"/>
                    </a:cubicBezTo>
                    <a:cubicBezTo>
                      <a:pt x="636" y="502"/>
                      <a:pt x="636" y="502"/>
                      <a:pt x="636" y="518"/>
                    </a:cubicBezTo>
                    <a:cubicBezTo>
                      <a:pt x="619" y="518"/>
                      <a:pt x="619" y="518"/>
                      <a:pt x="619" y="502"/>
                    </a:cubicBezTo>
                    <a:cubicBezTo>
                      <a:pt x="602" y="502"/>
                      <a:pt x="586" y="502"/>
                      <a:pt x="586" y="518"/>
                    </a:cubicBezTo>
                    <a:cubicBezTo>
                      <a:pt x="569" y="535"/>
                      <a:pt x="569" y="552"/>
                      <a:pt x="552" y="552"/>
                    </a:cubicBezTo>
                    <a:cubicBezTo>
                      <a:pt x="552" y="535"/>
                      <a:pt x="552" y="535"/>
                      <a:pt x="552" y="535"/>
                    </a:cubicBezTo>
                    <a:cubicBezTo>
                      <a:pt x="519" y="535"/>
                      <a:pt x="502" y="552"/>
                      <a:pt x="469" y="552"/>
                    </a:cubicBezTo>
                    <a:cubicBezTo>
                      <a:pt x="469" y="585"/>
                      <a:pt x="469" y="602"/>
                      <a:pt x="485" y="618"/>
                    </a:cubicBezTo>
                    <a:cubicBezTo>
                      <a:pt x="452" y="618"/>
                      <a:pt x="469" y="585"/>
                      <a:pt x="452" y="585"/>
                    </a:cubicBezTo>
                    <a:cubicBezTo>
                      <a:pt x="452" y="618"/>
                      <a:pt x="469" y="618"/>
                      <a:pt x="435" y="635"/>
                    </a:cubicBezTo>
                    <a:cubicBezTo>
                      <a:pt x="418" y="618"/>
                      <a:pt x="452" y="602"/>
                      <a:pt x="418" y="602"/>
                    </a:cubicBezTo>
                    <a:cubicBezTo>
                      <a:pt x="402" y="618"/>
                      <a:pt x="368" y="618"/>
                      <a:pt x="335" y="635"/>
                    </a:cubicBezTo>
                    <a:lnTo>
                      <a:pt x="335" y="635"/>
                    </a:lnTo>
                    <a:cubicBezTo>
                      <a:pt x="301" y="652"/>
                      <a:pt x="268" y="669"/>
                      <a:pt x="235" y="702"/>
                    </a:cubicBezTo>
                    <a:cubicBezTo>
                      <a:pt x="84" y="836"/>
                      <a:pt x="1" y="936"/>
                      <a:pt x="17" y="1036"/>
                    </a:cubicBezTo>
                    <a:cubicBezTo>
                      <a:pt x="17" y="1036"/>
                      <a:pt x="17" y="1053"/>
                      <a:pt x="17" y="1070"/>
                    </a:cubicBezTo>
                    <a:lnTo>
                      <a:pt x="17" y="1070"/>
                    </a:lnTo>
                    <a:cubicBezTo>
                      <a:pt x="51" y="1036"/>
                      <a:pt x="34" y="1103"/>
                      <a:pt x="68" y="1086"/>
                    </a:cubicBezTo>
                    <a:cubicBezTo>
                      <a:pt x="68" y="1070"/>
                      <a:pt x="84" y="1086"/>
                      <a:pt x="84" y="1070"/>
                    </a:cubicBezTo>
                    <a:cubicBezTo>
                      <a:pt x="51" y="1070"/>
                      <a:pt x="84" y="1036"/>
                      <a:pt x="84" y="1036"/>
                    </a:cubicBezTo>
                    <a:lnTo>
                      <a:pt x="51" y="1036"/>
                    </a:lnTo>
                    <a:cubicBezTo>
                      <a:pt x="34" y="1003"/>
                      <a:pt x="68" y="1003"/>
                      <a:pt x="51" y="986"/>
                    </a:cubicBezTo>
                    <a:cubicBezTo>
                      <a:pt x="101" y="1003"/>
                      <a:pt x="101" y="986"/>
                      <a:pt x="84" y="953"/>
                    </a:cubicBezTo>
                    <a:cubicBezTo>
                      <a:pt x="134" y="936"/>
                      <a:pt x="151" y="936"/>
                      <a:pt x="185" y="953"/>
                    </a:cubicBezTo>
                    <a:cubicBezTo>
                      <a:pt x="168" y="886"/>
                      <a:pt x="251" y="802"/>
                      <a:pt x="301" y="869"/>
                    </a:cubicBezTo>
                    <a:cubicBezTo>
                      <a:pt x="318" y="836"/>
                      <a:pt x="368" y="802"/>
                      <a:pt x="385" y="852"/>
                    </a:cubicBezTo>
                    <a:cubicBezTo>
                      <a:pt x="385" y="819"/>
                      <a:pt x="402" y="819"/>
                      <a:pt x="402" y="836"/>
                    </a:cubicBezTo>
                    <a:cubicBezTo>
                      <a:pt x="385" y="819"/>
                      <a:pt x="385" y="786"/>
                      <a:pt x="352" y="786"/>
                    </a:cubicBezTo>
                    <a:cubicBezTo>
                      <a:pt x="368" y="802"/>
                      <a:pt x="368" y="802"/>
                      <a:pt x="352" y="819"/>
                    </a:cubicBezTo>
                    <a:cubicBezTo>
                      <a:pt x="352" y="802"/>
                      <a:pt x="335" y="802"/>
                      <a:pt x="318" y="786"/>
                    </a:cubicBezTo>
                    <a:cubicBezTo>
                      <a:pt x="318" y="769"/>
                      <a:pt x="335" y="769"/>
                      <a:pt x="335" y="752"/>
                    </a:cubicBezTo>
                    <a:cubicBezTo>
                      <a:pt x="318" y="735"/>
                      <a:pt x="301" y="769"/>
                      <a:pt x="301" y="752"/>
                    </a:cubicBezTo>
                    <a:cubicBezTo>
                      <a:pt x="318" y="702"/>
                      <a:pt x="352" y="752"/>
                      <a:pt x="385" y="719"/>
                    </a:cubicBezTo>
                    <a:cubicBezTo>
                      <a:pt x="402" y="719"/>
                      <a:pt x="368" y="769"/>
                      <a:pt x="385" y="769"/>
                    </a:cubicBezTo>
                    <a:cubicBezTo>
                      <a:pt x="435" y="735"/>
                      <a:pt x="435" y="685"/>
                      <a:pt x="469" y="685"/>
                    </a:cubicBezTo>
                    <a:cubicBezTo>
                      <a:pt x="452" y="685"/>
                      <a:pt x="452" y="669"/>
                      <a:pt x="452" y="652"/>
                    </a:cubicBezTo>
                    <a:cubicBezTo>
                      <a:pt x="469" y="652"/>
                      <a:pt x="469" y="635"/>
                      <a:pt x="469" y="635"/>
                    </a:cubicBezTo>
                    <a:lnTo>
                      <a:pt x="469" y="752"/>
                    </a:lnTo>
                    <a:cubicBezTo>
                      <a:pt x="519" y="769"/>
                      <a:pt x="519" y="836"/>
                      <a:pt x="569" y="836"/>
                    </a:cubicBezTo>
                    <a:cubicBezTo>
                      <a:pt x="619" y="786"/>
                      <a:pt x="669" y="836"/>
                      <a:pt x="669" y="852"/>
                    </a:cubicBezTo>
                    <a:cubicBezTo>
                      <a:pt x="669" y="819"/>
                      <a:pt x="719" y="869"/>
                      <a:pt x="719" y="836"/>
                    </a:cubicBezTo>
                    <a:cubicBezTo>
                      <a:pt x="719" y="819"/>
                      <a:pt x="736" y="819"/>
                      <a:pt x="736" y="819"/>
                    </a:cubicBezTo>
                    <a:cubicBezTo>
                      <a:pt x="719" y="802"/>
                      <a:pt x="719" y="802"/>
                      <a:pt x="702" y="819"/>
                    </a:cubicBezTo>
                    <a:cubicBezTo>
                      <a:pt x="719" y="769"/>
                      <a:pt x="702" y="752"/>
                      <a:pt x="702" y="752"/>
                    </a:cubicBezTo>
                    <a:cubicBezTo>
                      <a:pt x="736" y="752"/>
                      <a:pt x="786" y="786"/>
                      <a:pt x="803" y="752"/>
                    </a:cubicBezTo>
                    <a:cubicBezTo>
                      <a:pt x="803" y="719"/>
                      <a:pt x="769" y="735"/>
                      <a:pt x="769" y="719"/>
                    </a:cubicBezTo>
                    <a:cubicBezTo>
                      <a:pt x="803" y="702"/>
                      <a:pt x="803" y="669"/>
                      <a:pt x="819" y="719"/>
                    </a:cubicBezTo>
                    <a:cubicBezTo>
                      <a:pt x="836" y="652"/>
                      <a:pt x="870" y="652"/>
                      <a:pt x="903" y="652"/>
                    </a:cubicBezTo>
                    <a:cubicBezTo>
                      <a:pt x="903" y="618"/>
                      <a:pt x="870" y="618"/>
                      <a:pt x="886" y="585"/>
                    </a:cubicBezTo>
                    <a:cubicBezTo>
                      <a:pt x="920" y="585"/>
                      <a:pt x="903" y="652"/>
                      <a:pt x="936" y="652"/>
                    </a:cubicBezTo>
                    <a:cubicBezTo>
                      <a:pt x="953" y="618"/>
                      <a:pt x="920" y="568"/>
                      <a:pt x="886" y="568"/>
                    </a:cubicBezTo>
                    <a:cubicBezTo>
                      <a:pt x="903" y="518"/>
                      <a:pt x="920" y="502"/>
                      <a:pt x="936" y="485"/>
                    </a:cubicBezTo>
                    <a:cubicBezTo>
                      <a:pt x="920" y="485"/>
                      <a:pt x="936" y="435"/>
                      <a:pt x="903" y="451"/>
                    </a:cubicBezTo>
                    <a:cubicBezTo>
                      <a:pt x="903" y="451"/>
                      <a:pt x="920" y="468"/>
                      <a:pt x="903" y="485"/>
                    </a:cubicBezTo>
                    <a:cubicBezTo>
                      <a:pt x="886" y="451"/>
                      <a:pt x="870" y="435"/>
                      <a:pt x="853" y="418"/>
                    </a:cubicBezTo>
                    <a:close/>
                    <a:moveTo>
                      <a:pt x="452" y="568"/>
                    </a:moveTo>
                    <a:cubicBezTo>
                      <a:pt x="452" y="568"/>
                      <a:pt x="452" y="568"/>
                      <a:pt x="452" y="568"/>
                    </a:cubicBezTo>
                    <a:close/>
                    <a:moveTo>
                      <a:pt x="34" y="1120"/>
                    </a:moveTo>
                    <a:cubicBezTo>
                      <a:pt x="68" y="1170"/>
                      <a:pt x="101" y="1220"/>
                      <a:pt x="151" y="1270"/>
                    </a:cubicBezTo>
                    <a:cubicBezTo>
                      <a:pt x="151" y="1270"/>
                      <a:pt x="168" y="1270"/>
                      <a:pt x="168" y="1270"/>
                    </a:cubicBezTo>
                    <a:cubicBezTo>
                      <a:pt x="168" y="1270"/>
                      <a:pt x="168" y="1270"/>
                      <a:pt x="168" y="1270"/>
                    </a:cubicBezTo>
                    <a:cubicBezTo>
                      <a:pt x="168" y="1253"/>
                      <a:pt x="151" y="1253"/>
                      <a:pt x="151" y="1220"/>
                    </a:cubicBezTo>
                    <a:cubicBezTo>
                      <a:pt x="168" y="1220"/>
                      <a:pt x="168" y="1187"/>
                      <a:pt x="185" y="1203"/>
                    </a:cubicBezTo>
                    <a:cubicBezTo>
                      <a:pt x="201" y="1220"/>
                      <a:pt x="201" y="1270"/>
                      <a:pt x="218" y="1270"/>
                    </a:cubicBezTo>
                    <a:cubicBezTo>
                      <a:pt x="218" y="1220"/>
                      <a:pt x="301" y="1253"/>
                      <a:pt x="318" y="1253"/>
                    </a:cubicBezTo>
                    <a:cubicBezTo>
                      <a:pt x="335" y="1237"/>
                      <a:pt x="352" y="1220"/>
                      <a:pt x="368" y="1220"/>
                    </a:cubicBezTo>
                    <a:cubicBezTo>
                      <a:pt x="402" y="1237"/>
                      <a:pt x="368" y="1253"/>
                      <a:pt x="368" y="1304"/>
                    </a:cubicBezTo>
                    <a:cubicBezTo>
                      <a:pt x="402" y="1287"/>
                      <a:pt x="385" y="1337"/>
                      <a:pt x="402" y="1337"/>
                    </a:cubicBezTo>
                    <a:cubicBezTo>
                      <a:pt x="435" y="1337"/>
                      <a:pt x="435" y="1320"/>
                      <a:pt x="452" y="1304"/>
                    </a:cubicBezTo>
                    <a:cubicBezTo>
                      <a:pt x="435" y="1304"/>
                      <a:pt x="418" y="1304"/>
                      <a:pt x="418" y="1287"/>
                    </a:cubicBezTo>
                    <a:cubicBezTo>
                      <a:pt x="469" y="1270"/>
                      <a:pt x="402" y="1203"/>
                      <a:pt x="469" y="1187"/>
                    </a:cubicBezTo>
                    <a:cubicBezTo>
                      <a:pt x="485" y="1170"/>
                      <a:pt x="485" y="1187"/>
                      <a:pt x="485" y="1153"/>
                    </a:cubicBezTo>
                    <a:cubicBezTo>
                      <a:pt x="485" y="1170"/>
                      <a:pt x="569" y="1153"/>
                      <a:pt x="552" y="1187"/>
                    </a:cubicBezTo>
                    <a:cubicBezTo>
                      <a:pt x="586" y="1187"/>
                      <a:pt x="602" y="1170"/>
                      <a:pt x="602" y="1136"/>
                    </a:cubicBezTo>
                    <a:cubicBezTo>
                      <a:pt x="552" y="1153"/>
                      <a:pt x="535" y="1103"/>
                      <a:pt x="519" y="1153"/>
                    </a:cubicBezTo>
                    <a:cubicBezTo>
                      <a:pt x="519" y="1136"/>
                      <a:pt x="535" y="1103"/>
                      <a:pt x="552" y="1086"/>
                    </a:cubicBezTo>
                    <a:cubicBezTo>
                      <a:pt x="602" y="1070"/>
                      <a:pt x="686" y="1053"/>
                      <a:pt x="702" y="1153"/>
                    </a:cubicBezTo>
                    <a:cubicBezTo>
                      <a:pt x="736" y="1170"/>
                      <a:pt x="803" y="1136"/>
                      <a:pt x="753" y="1103"/>
                    </a:cubicBezTo>
                    <a:lnTo>
                      <a:pt x="819" y="1103"/>
                    </a:lnTo>
                    <a:cubicBezTo>
                      <a:pt x="836" y="1170"/>
                      <a:pt x="753" y="1136"/>
                      <a:pt x="769" y="1220"/>
                    </a:cubicBezTo>
                    <a:cubicBezTo>
                      <a:pt x="736" y="1220"/>
                      <a:pt x="686" y="1203"/>
                      <a:pt x="702" y="1253"/>
                    </a:cubicBezTo>
                    <a:cubicBezTo>
                      <a:pt x="669" y="1270"/>
                      <a:pt x="669" y="1220"/>
                      <a:pt x="636" y="1220"/>
                    </a:cubicBezTo>
                    <a:cubicBezTo>
                      <a:pt x="669" y="1270"/>
                      <a:pt x="636" y="1237"/>
                      <a:pt x="636" y="1287"/>
                    </a:cubicBezTo>
                    <a:cubicBezTo>
                      <a:pt x="569" y="1237"/>
                      <a:pt x="535" y="1354"/>
                      <a:pt x="485" y="1354"/>
                    </a:cubicBezTo>
                    <a:cubicBezTo>
                      <a:pt x="502" y="1387"/>
                      <a:pt x="469" y="1370"/>
                      <a:pt x="469" y="1387"/>
                    </a:cubicBezTo>
                    <a:cubicBezTo>
                      <a:pt x="485" y="1387"/>
                      <a:pt x="485" y="1404"/>
                      <a:pt x="485" y="1420"/>
                    </a:cubicBezTo>
                    <a:cubicBezTo>
                      <a:pt x="602" y="1437"/>
                      <a:pt x="719" y="1471"/>
                      <a:pt x="853" y="1504"/>
                    </a:cubicBezTo>
                    <a:cubicBezTo>
                      <a:pt x="870" y="1454"/>
                      <a:pt x="836" y="1420"/>
                      <a:pt x="786" y="1420"/>
                    </a:cubicBezTo>
                    <a:cubicBezTo>
                      <a:pt x="769" y="1437"/>
                      <a:pt x="786" y="1437"/>
                      <a:pt x="786" y="1454"/>
                    </a:cubicBezTo>
                    <a:cubicBezTo>
                      <a:pt x="753" y="1420"/>
                      <a:pt x="736" y="1404"/>
                      <a:pt x="702" y="1420"/>
                    </a:cubicBezTo>
                    <a:cubicBezTo>
                      <a:pt x="686" y="1420"/>
                      <a:pt x="736" y="1387"/>
                      <a:pt x="702" y="1387"/>
                    </a:cubicBezTo>
                    <a:cubicBezTo>
                      <a:pt x="669" y="1404"/>
                      <a:pt x="669" y="1404"/>
                      <a:pt x="636" y="1404"/>
                    </a:cubicBezTo>
                    <a:cubicBezTo>
                      <a:pt x="619" y="1354"/>
                      <a:pt x="652" y="1354"/>
                      <a:pt x="636" y="1304"/>
                    </a:cubicBezTo>
                    <a:cubicBezTo>
                      <a:pt x="686" y="1304"/>
                      <a:pt x="702" y="1287"/>
                      <a:pt x="736" y="1320"/>
                    </a:cubicBezTo>
                    <a:cubicBezTo>
                      <a:pt x="753" y="1287"/>
                      <a:pt x="786" y="1270"/>
                      <a:pt x="753" y="1253"/>
                    </a:cubicBezTo>
                    <a:cubicBezTo>
                      <a:pt x="786" y="1253"/>
                      <a:pt x="786" y="1320"/>
                      <a:pt x="819" y="1287"/>
                    </a:cubicBezTo>
                    <a:cubicBezTo>
                      <a:pt x="836" y="1287"/>
                      <a:pt x="836" y="1320"/>
                      <a:pt x="853" y="1337"/>
                    </a:cubicBezTo>
                    <a:cubicBezTo>
                      <a:pt x="870" y="1320"/>
                      <a:pt x="920" y="1370"/>
                      <a:pt x="936" y="1320"/>
                    </a:cubicBezTo>
                    <a:cubicBezTo>
                      <a:pt x="953" y="1354"/>
                      <a:pt x="920" y="1370"/>
                      <a:pt x="936" y="1387"/>
                    </a:cubicBezTo>
                    <a:cubicBezTo>
                      <a:pt x="953" y="1370"/>
                      <a:pt x="970" y="1354"/>
                      <a:pt x="970" y="1320"/>
                    </a:cubicBezTo>
                    <a:cubicBezTo>
                      <a:pt x="1003" y="1337"/>
                      <a:pt x="1003" y="1337"/>
                      <a:pt x="1020" y="1354"/>
                    </a:cubicBezTo>
                    <a:cubicBezTo>
                      <a:pt x="1037" y="1304"/>
                      <a:pt x="1020" y="1287"/>
                      <a:pt x="1003" y="1253"/>
                    </a:cubicBezTo>
                    <a:cubicBezTo>
                      <a:pt x="953" y="1253"/>
                      <a:pt x="936" y="1220"/>
                      <a:pt x="903" y="1253"/>
                    </a:cubicBezTo>
                    <a:cubicBezTo>
                      <a:pt x="886" y="1220"/>
                      <a:pt x="936" y="1253"/>
                      <a:pt x="920" y="1220"/>
                    </a:cubicBezTo>
                    <a:cubicBezTo>
                      <a:pt x="903" y="1220"/>
                      <a:pt x="903" y="1203"/>
                      <a:pt x="903" y="1187"/>
                    </a:cubicBezTo>
                    <a:cubicBezTo>
                      <a:pt x="903" y="1220"/>
                      <a:pt x="853" y="1203"/>
                      <a:pt x="836" y="1187"/>
                    </a:cubicBezTo>
                    <a:cubicBezTo>
                      <a:pt x="836" y="1153"/>
                      <a:pt x="886" y="986"/>
                      <a:pt x="953" y="986"/>
                    </a:cubicBezTo>
                    <a:cubicBezTo>
                      <a:pt x="920" y="1019"/>
                      <a:pt x="953" y="1003"/>
                      <a:pt x="970" y="986"/>
                    </a:cubicBezTo>
                    <a:cubicBezTo>
                      <a:pt x="953" y="1036"/>
                      <a:pt x="987" y="1053"/>
                      <a:pt x="970" y="1086"/>
                    </a:cubicBezTo>
                    <a:cubicBezTo>
                      <a:pt x="953" y="1120"/>
                      <a:pt x="936" y="1053"/>
                      <a:pt x="920" y="1086"/>
                    </a:cubicBezTo>
                    <a:cubicBezTo>
                      <a:pt x="936" y="1086"/>
                      <a:pt x="920" y="1153"/>
                      <a:pt x="903" y="1170"/>
                    </a:cubicBezTo>
                    <a:cubicBezTo>
                      <a:pt x="953" y="1153"/>
                      <a:pt x="936" y="1187"/>
                      <a:pt x="920" y="1203"/>
                    </a:cubicBezTo>
                    <a:lnTo>
                      <a:pt x="970" y="1203"/>
                    </a:lnTo>
                    <a:cubicBezTo>
                      <a:pt x="970" y="1120"/>
                      <a:pt x="970" y="1170"/>
                      <a:pt x="987" y="1187"/>
                    </a:cubicBezTo>
                    <a:cubicBezTo>
                      <a:pt x="987" y="1187"/>
                      <a:pt x="1053" y="1136"/>
                      <a:pt x="1070" y="1120"/>
                    </a:cubicBezTo>
                    <a:cubicBezTo>
                      <a:pt x="1070" y="1070"/>
                      <a:pt x="1053" y="1070"/>
                      <a:pt x="1087" y="1019"/>
                    </a:cubicBezTo>
                    <a:cubicBezTo>
                      <a:pt x="1053" y="1003"/>
                      <a:pt x="1070" y="1036"/>
                      <a:pt x="1037" y="1036"/>
                    </a:cubicBezTo>
                    <a:cubicBezTo>
                      <a:pt x="1053" y="1003"/>
                      <a:pt x="1087" y="986"/>
                      <a:pt x="1103" y="953"/>
                    </a:cubicBezTo>
                    <a:cubicBezTo>
                      <a:pt x="1137" y="869"/>
                      <a:pt x="1037" y="819"/>
                      <a:pt x="987" y="802"/>
                    </a:cubicBezTo>
                    <a:cubicBezTo>
                      <a:pt x="970" y="819"/>
                      <a:pt x="953" y="836"/>
                      <a:pt x="920" y="836"/>
                    </a:cubicBezTo>
                    <a:cubicBezTo>
                      <a:pt x="953" y="769"/>
                      <a:pt x="853" y="802"/>
                      <a:pt x="836" y="819"/>
                    </a:cubicBezTo>
                    <a:cubicBezTo>
                      <a:pt x="870" y="852"/>
                      <a:pt x="819" y="919"/>
                      <a:pt x="870" y="936"/>
                    </a:cubicBezTo>
                    <a:cubicBezTo>
                      <a:pt x="870" y="969"/>
                      <a:pt x="853" y="969"/>
                      <a:pt x="853" y="986"/>
                    </a:cubicBezTo>
                    <a:cubicBezTo>
                      <a:pt x="853" y="936"/>
                      <a:pt x="819" y="1003"/>
                      <a:pt x="786" y="953"/>
                    </a:cubicBezTo>
                    <a:cubicBezTo>
                      <a:pt x="786" y="969"/>
                      <a:pt x="803" y="1019"/>
                      <a:pt x="786" y="1019"/>
                    </a:cubicBezTo>
                    <a:cubicBezTo>
                      <a:pt x="769" y="969"/>
                      <a:pt x="769" y="1036"/>
                      <a:pt x="753" y="1019"/>
                    </a:cubicBezTo>
                    <a:cubicBezTo>
                      <a:pt x="719" y="1019"/>
                      <a:pt x="736" y="986"/>
                      <a:pt x="719" y="986"/>
                    </a:cubicBezTo>
                    <a:cubicBezTo>
                      <a:pt x="719" y="1003"/>
                      <a:pt x="669" y="986"/>
                      <a:pt x="669" y="1019"/>
                    </a:cubicBezTo>
                    <a:cubicBezTo>
                      <a:pt x="686" y="1003"/>
                      <a:pt x="702" y="1070"/>
                      <a:pt x="686" y="1070"/>
                    </a:cubicBezTo>
                    <a:cubicBezTo>
                      <a:pt x="702" y="1003"/>
                      <a:pt x="619" y="1053"/>
                      <a:pt x="636" y="1019"/>
                    </a:cubicBezTo>
                    <a:cubicBezTo>
                      <a:pt x="652" y="1036"/>
                      <a:pt x="669" y="986"/>
                      <a:pt x="669" y="953"/>
                    </a:cubicBezTo>
                    <a:cubicBezTo>
                      <a:pt x="702" y="936"/>
                      <a:pt x="719" y="969"/>
                      <a:pt x="736" y="953"/>
                    </a:cubicBezTo>
                    <a:cubicBezTo>
                      <a:pt x="702" y="919"/>
                      <a:pt x="686" y="903"/>
                      <a:pt x="652" y="886"/>
                    </a:cubicBezTo>
                    <a:cubicBezTo>
                      <a:pt x="652" y="903"/>
                      <a:pt x="619" y="886"/>
                      <a:pt x="619" y="919"/>
                    </a:cubicBezTo>
                    <a:cubicBezTo>
                      <a:pt x="652" y="936"/>
                      <a:pt x="586" y="936"/>
                      <a:pt x="586" y="969"/>
                    </a:cubicBezTo>
                    <a:cubicBezTo>
                      <a:pt x="552" y="969"/>
                      <a:pt x="569" y="953"/>
                      <a:pt x="552" y="953"/>
                    </a:cubicBezTo>
                    <a:cubicBezTo>
                      <a:pt x="535" y="1003"/>
                      <a:pt x="485" y="1019"/>
                      <a:pt x="452" y="1053"/>
                    </a:cubicBezTo>
                    <a:cubicBezTo>
                      <a:pt x="452" y="1019"/>
                      <a:pt x="435" y="1019"/>
                      <a:pt x="418" y="1003"/>
                    </a:cubicBezTo>
                    <a:cubicBezTo>
                      <a:pt x="418" y="1070"/>
                      <a:pt x="368" y="1053"/>
                      <a:pt x="385" y="1086"/>
                    </a:cubicBezTo>
                    <a:cubicBezTo>
                      <a:pt x="368" y="1086"/>
                      <a:pt x="368" y="1086"/>
                      <a:pt x="352" y="1086"/>
                    </a:cubicBezTo>
                    <a:cubicBezTo>
                      <a:pt x="368" y="1086"/>
                      <a:pt x="368" y="1103"/>
                      <a:pt x="368" y="1120"/>
                    </a:cubicBezTo>
                    <a:cubicBezTo>
                      <a:pt x="335" y="1153"/>
                      <a:pt x="335" y="1103"/>
                      <a:pt x="285" y="1120"/>
                    </a:cubicBezTo>
                    <a:cubicBezTo>
                      <a:pt x="301" y="1086"/>
                      <a:pt x="301" y="1103"/>
                      <a:pt x="285" y="1086"/>
                    </a:cubicBezTo>
                    <a:cubicBezTo>
                      <a:pt x="318" y="1070"/>
                      <a:pt x="318" y="1036"/>
                      <a:pt x="335" y="1003"/>
                    </a:cubicBezTo>
                    <a:cubicBezTo>
                      <a:pt x="301" y="986"/>
                      <a:pt x="301" y="969"/>
                      <a:pt x="285" y="969"/>
                    </a:cubicBezTo>
                    <a:cubicBezTo>
                      <a:pt x="268" y="1003"/>
                      <a:pt x="251" y="1003"/>
                      <a:pt x="285" y="1036"/>
                    </a:cubicBezTo>
                    <a:cubicBezTo>
                      <a:pt x="201" y="1053"/>
                      <a:pt x="235" y="1136"/>
                      <a:pt x="218" y="1187"/>
                    </a:cubicBezTo>
                    <a:cubicBezTo>
                      <a:pt x="185" y="1187"/>
                      <a:pt x="168" y="1187"/>
                      <a:pt x="168" y="1203"/>
                    </a:cubicBezTo>
                    <a:cubicBezTo>
                      <a:pt x="134" y="1187"/>
                      <a:pt x="185" y="1170"/>
                      <a:pt x="151" y="1153"/>
                    </a:cubicBezTo>
                    <a:cubicBezTo>
                      <a:pt x="134" y="1153"/>
                      <a:pt x="151" y="1187"/>
                      <a:pt x="118" y="1187"/>
                    </a:cubicBezTo>
                    <a:cubicBezTo>
                      <a:pt x="134" y="1136"/>
                      <a:pt x="51" y="1187"/>
                      <a:pt x="84" y="1120"/>
                    </a:cubicBezTo>
                    <a:cubicBezTo>
                      <a:pt x="68" y="1103"/>
                      <a:pt x="51" y="1103"/>
                      <a:pt x="34" y="1120"/>
                    </a:cubicBezTo>
                    <a:close/>
                    <a:moveTo>
                      <a:pt x="1037" y="1537"/>
                    </a:moveTo>
                    <a:cubicBezTo>
                      <a:pt x="1037" y="1504"/>
                      <a:pt x="1020" y="1471"/>
                      <a:pt x="1020" y="1437"/>
                    </a:cubicBezTo>
                    <a:cubicBezTo>
                      <a:pt x="1020" y="1420"/>
                      <a:pt x="1037" y="1404"/>
                      <a:pt x="1053" y="1387"/>
                    </a:cubicBezTo>
                    <a:cubicBezTo>
                      <a:pt x="1053" y="1437"/>
                      <a:pt x="1087" y="1420"/>
                      <a:pt x="1087" y="1454"/>
                    </a:cubicBezTo>
                    <a:cubicBezTo>
                      <a:pt x="1070" y="1471"/>
                      <a:pt x="1037" y="1454"/>
                      <a:pt x="1037" y="1487"/>
                    </a:cubicBezTo>
                    <a:cubicBezTo>
                      <a:pt x="1053" y="1537"/>
                      <a:pt x="1070" y="1487"/>
                      <a:pt x="1070" y="1521"/>
                    </a:cubicBezTo>
                    <a:cubicBezTo>
                      <a:pt x="1053" y="1521"/>
                      <a:pt x="1053" y="1521"/>
                      <a:pt x="1053" y="1537"/>
                    </a:cubicBezTo>
                    <a:close/>
                    <a:moveTo>
                      <a:pt x="1154" y="1554"/>
                    </a:moveTo>
                    <a:cubicBezTo>
                      <a:pt x="1220" y="1571"/>
                      <a:pt x="1287" y="1588"/>
                      <a:pt x="1354" y="1588"/>
                    </a:cubicBezTo>
                    <a:cubicBezTo>
                      <a:pt x="1354" y="1571"/>
                      <a:pt x="1354" y="1554"/>
                      <a:pt x="1371" y="1521"/>
                    </a:cubicBezTo>
                    <a:cubicBezTo>
                      <a:pt x="1388" y="1537"/>
                      <a:pt x="1438" y="1521"/>
                      <a:pt x="1421" y="1487"/>
                    </a:cubicBezTo>
                    <a:cubicBezTo>
                      <a:pt x="1454" y="1471"/>
                      <a:pt x="1454" y="1471"/>
                      <a:pt x="1488" y="1487"/>
                    </a:cubicBezTo>
                    <a:cubicBezTo>
                      <a:pt x="1471" y="1420"/>
                      <a:pt x="1371" y="1320"/>
                      <a:pt x="1337" y="1404"/>
                    </a:cubicBezTo>
                    <a:cubicBezTo>
                      <a:pt x="1337" y="1387"/>
                      <a:pt x="1304" y="1387"/>
                      <a:pt x="1304" y="1370"/>
                    </a:cubicBezTo>
                    <a:cubicBezTo>
                      <a:pt x="1287" y="1387"/>
                      <a:pt x="1271" y="1404"/>
                      <a:pt x="1237" y="1404"/>
                    </a:cubicBezTo>
                    <a:cubicBezTo>
                      <a:pt x="1254" y="1420"/>
                      <a:pt x="1237" y="1437"/>
                      <a:pt x="1271" y="1437"/>
                    </a:cubicBezTo>
                    <a:cubicBezTo>
                      <a:pt x="1271" y="1471"/>
                      <a:pt x="1237" y="1471"/>
                      <a:pt x="1254" y="1504"/>
                    </a:cubicBezTo>
                    <a:cubicBezTo>
                      <a:pt x="1237" y="1504"/>
                      <a:pt x="1237" y="1487"/>
                      <a:pt x="1220" y="1471"/>
                    </a:cubicBezTo>
                    <a:cubicBezTo>
                      <a:pt x="1204" y="1487"/>
                      <a:pt x="1187" y="1521"/>
                      <a:pt x="1187" y="1471"/>
                    </a:cubicBezTo>
                    <a:cubicBezTo>
                      <a:pt x="1154" y="1487"/>
                      <a:pt x="1187" y="1521"/>
                      <a:pt x="1204" y="1554"/>
                    </a:cubicBezTo>
                    <a:cubicBezTo>
                      <a:pt x="1187" y="1571"/>
                      <a:pt x="1170" y="1537"/>
                      <a:pt x="1154" y="1554"/>
                    </a:cubicBezTo>
                    <a:lnTo>
                      <a:pt x="1154" y="1554"/>
                    </a:lnTo>
                    <a:close/>
                    <a:moveTo>
                      <a:pt x="1388" y="1604"/>
                    </a:moveTo>
                    <a:cubicBezTo>
                      <a:pt x="1388" y="1588"/>
                      <a:pt x="1404" y="1571"/>
                      <a:pt x="1421" y="1588"/>
                    </a:cubicBezTo>
                    <a:cubicBezTo>
                      <a:pt x="1421" y="1604"/>
                      <a:pt x="1421" y="1604"/>
                      <a:pt x="1421" y="1604"/>
                    </a:cubicBezTo>
                    <a:close/>
                    <a:moveTo>
                      <a:pt x="1438" y="1604"/>
                    </a:moveTo>
                    <a:cubicBezTo>
                      <a:pt x="1454" y="1588"/>
                      <a:pt x="1488" y="1571"/>
                      <a:pt x="1488" y="1588"/>
                    </a:cubicBezTo>
                    <a:cubicBezTo>
                      <a:pt x="1488" y="1504"/>
                      <a:pt x="1538" y="1571"/>
                      <a:pt x="1505" y="1504"/>
                    </a:cubicBezTo>
                    <a:cubicBezTo>
                      <a:pt x="1538" y="1487"/>
                      <a:pt x="1538" y="1471"/>
                      <a:pt x="1555" y="1454"/>
                    </a:cubicBezTo>
                    <a:cubicBezTo>
                      <a:pt x="1571" y="1487"/>
                      <a:pt x="1638" y="1420"/>
                      <a:pt x="1672" y="1437"/>
                    </a:cubicBezTo>
                    <a:cubicBezTo>
                      <a:pt x="1688" y="1454"/>
                      <a:pt x="1672" y="1504"/>
                      <a:pt x="1705" y="1504"/>
                    </a:cubicBezTo>
                    <a:cubicBezTo>
                      <a:pt x="1705" y="1537"/>
                      <a:pt x="1688" y="1571"/>
                      <a:pt x="1672" y="1621"/>
                    </a:cubicBezTo>
                    <a:cubicBezTo>
                      <a:pt x="1672" y="1604"/>
                      <a:pt x="1672" y="1604"/>
                      <a:pt x="1672" y="1621"/>
                    </a:cubicBezTo>
                    <a:cubicBezTo>
                      <a:pt x="1655" y="1621"/>
                      <a:pt x="1638" y="1621"/>
                      <a:pt x="1621" y="1638"/>
                    </a:cubicBezTo>
                    <a:cubicBezTo>
                      <a:pt x="1555" y="1621"/>
                      <a:pt x="1505" y="1621"/>
                      <a:pt x="1438" y="1604"/>
                    </a:cubicBezTo>
                    <a:close/>
                    <a:moveTo>
                      <a:pt x="1688" y="1638"/>
                    </a:moveTo>
                    <a:cubicBezTo>
                      <a:pt x="1705" y="1654"/>
                      <a:pt x="1738" y="1654"/>
                      <a:pt x="1772" y="1654"/>
                    </a:cubicBezTo>
                    <a:cubicBezTo>
                      <a:pt x="1755" y="1621"/>
                      <a:pt x="1789" y="1621"/>
                      <a:pt x="1772" y="1588"/>
                    </a:cubicBezTo>
                    <a:cubicBezTo>
                      <a:pt x="1755" y="1604"/>
                      <a:pt x="1705" y="1604"/>
                      <a:pt x="1688" y="1638"/>
                    </a:cubicBezTo>
                    <a:close/>
                    <a:moveTo>
                      <a:pt x="1805" y="1654"/>
                    </a:moveTo>
                    <a:cubicBezTo>
                      <a:pt x="1822" y="1654"/>
                      <a:pt x="1855" y="1671"/>
                      <a:pt x="1872" y="1671"/>
                    </a:cubicBezTo>
                    <a:cubicBezTo>
                      <a:pt x="1872" y="1654"/>
                      <a:pt x="1855" y="1654"/>
                      <a:pt x="1839" y="1638"/>
                    </a:cubicBezTo>
                    <a:cubicBezTo>
                      <a:pt x="1822" y="1638"/>
                      <a:pt x="1822" y="1654"/>
                      <a:pt x="1805" y="1654"/>
                    </a:cubicBezTo>
                    <a:close/>
                    <a:moveTo>
                      <a:pt x="2490" y="1738"/>
                    </a:moveTo>
                    <a:cubicBezTo>
                      <a:pt x="2540" y="1738"/>
                      <a:pt x="2591" y="1738"/>
                      <a:pt x="2624" y="1738"/>
                    </a:cubicBezTo>
                    <a:cubicBezTo>
                      <a:pt x="2591" y="1671"/>
                      <a:pt x="2524" y="1721"/>
                      <a:pt x="2490" y="1721"/>
                    </a:cubicBezTo>
                    <a:close/>
                    <a:moveTo>
                      <a:pt x="3075" y="1755"/>
                    </a:moveTo>
                    <a:lnTo>
                      <a:pt x="3092" y="1755"/>
                    </a:lnTo>
                    <a:cubicBezTo>
                      <a:pt x="3092" y="1738"/>
                      <a:pt x="3092" y="1738"/>
                      <a:pt x="3092" y="1738"/>
                    </a:cubicBezTo>
                    <a:cubicBezTo>
                      <a:pt x="3109" y="1705"/>
                      <a:pt x="3125" y="1721"/>
                      <a:pt x="3159" y="1721"/>
                    </a:cubicBezTo>
                    <a:cubicBezTo>
                      <a:pt x="3159" y="1705"/>
                      <a:pt x="3142" y="1705"/>
                      <a:pt x="3142" y="1688"/>
                    </a:cubicBezTo>
                    <a:cubicBezTo>
                      <a:pt x="3142" y="1705"/>
                      <a:pt x="3075" y="1671"/>
                      <a:pt x="3125" y="1671"/>
                    </a:cubicBezTo>
                    <a:cubicBezTo>
                      <a:pt x="3109" y="1638"/>
                      <a:pt x="3092" y="1688"/>
                      <a:pt x="3075" y="1671"/>
                    </a:cubicBezTo>
                    <a:cubicBezTo>
                      <a:pt x="3075" y="1688"/>
                      <a:pt x="3109" y="1688"/>
                      <a:pt x="3092" y="1705"/>
                    </a:cubicBezTo>
                    <a:cubicBezTo>
                      <a:pt x="3125" y="1705"/>
                      <a:pt x="3092" y="1721"/>
                      <a:pt x="3075" y="1755"/>
                    </a:cubicBezTo>
                    <a:close/>
                    <a:moveTo>
                      <a:pt x="3109" y="1755"/>
                    </a:moveTo>
                    <a:cubicBezTo>
                      <a:pt x="3109" y="1738"/>
                      <a:pt x="3109" y="1738"/>
                      <a:pt x="3109" y="1738"/>
                    </a:cubicBezTo>
                    <a:cubicBezTo>
                      <a:pt x="3109" y="1738"/>
                      <a:pt x="3125" y="1738"/>
                      <a:pt x="3125" y="1738"/>
                    </a:cubicBezTo>
                    <a:close/>
                    <a:moveTo>
                      <a:pt x="3894" y="1688"/>
                    </a:moveTo>
                    <a:lnTo>
                      <a:pt x="3977" y="1671"/>
                    </a:lnTo>
                    <a:cubicBezTo>
                      <a:pt x="3977" y="1671"/>
                      <a:pt x="3977" y="1654"/>
                      <a:pt x="3977" y="1654"/>
                    </a:cubicBezTo>
                    <a:cubicBezTo>
                      <a:pt x="3961" y="1638"/>
                      <a:pt x="3911" y="1604"/>
                      <a:pt x="3894" y="1621"/>
                    </a:cubicBezTo>
                    <a:cubicBezTo>
                      <a:pt x="3894" y="1654"/>
                      <a:pt x="3894" y="1671"/>
                      <a:pt x="3894" y="1688"/>
                    </a:cubicBezTo>
                    <a:close/>
                    <a:moveTo>
                      <a:pt x="3860" y="1337"/>
                    </a:moveTo>
                    <a:cubicBezTo>
                      <a:pt x="3827" y="1337"/>
                      <a:pt x="3810" y="1337"/>
                      <a:pt x="3794" y="1320"/>
                    </a:cubicBezTo>
                    <a:cubicBezTo>
                      <a:pt x="3794" y="1337"/>
                      <a:pt x="3794" y="1337"/>
                      <a:pt x="3794" y="1337"/>
                    </a:cubicBezTo>
                    <a:cubicBezTo>
                      <a:pt x="3760" y="1370"/>
                      <a:pt x="3743" y="1437"/>
                      <a:pt x="3677" y="1420"/>
                    </a:cubicBezTo>
                    <a:cubicBezTo>
                      <a:pt x="3677" y="1487"/>
                      <a:pt x="3610" y="1504"/>
                      <a:pt x="3643" y="1554"/>
                    </a:cubicBezTo>
                    <a:cubicBezTo>
                      <a:pt x="3693" y="1504"/>
                      <a:pt x="3743" y="1537"/>
                      <a:pt x="3743" y="1420"/>
                    </a:cubicBezTo>
                    <a:cubicBezTo>
                      <a:pt x="3794" y="1404"/>
                      <a:pt x="3827" y="1370"/>
                      <a:pt x="3860" y="1337"/>
                    </a:cubicBezTo>
                    <a:close/>
                    <a:moveTo>
                      <a:pt x="3359" y="1270"/>
                    </a:moveTo>
                    <a:cubicBezTo>
                      <a:pt x="3342" y="1270"/>
                      <a:pt x="3326" y="1270"/>
                      <a:pt x="3326" y="1304"/>
                    </a:cubicBezTo>
                    <a:cubicBezTo>
                      <a:pt x="3342" y="1304"/>
                      <a:pt x="3342" y="1270"/>
                      <a:pt x="3359" y="1287"/>
                    </a:cubicBezTo>
                    <a:cubicBezTo>
                      <a:pt x="3376" y="1320"/>
                      <a:pt x="3359" y="1320"/>
                      <a:pt x="3359" y="1354"/>
                    </a:cubicBezTo>
                    <a:cubicBezTo>
                      <a:pt x="3376" y="1337"/>
                      <a:pt x="3393" y="1354"/>
                      <a:pt x="3409" y="1370"/>
                    </a:cubicBezTo>
                    <a:cubicBezTo>
                      <a:pt x="3359" y="1370"/>
                      <a:pt x="3359" y="1387"/>
                      <a:pt x="3326" y="1387"/>
                    </a:cubicBezTo>
                    <a:cubicBezTo>
                      <a:pt x="3309" y="1354"/>
                      <a:pt x="3276" y="1287"/>
                      <a:pt x="3242" y="1320"/>
                    </a:cubicBezTo>
                    <a:cubicBezTo>
                      <a:pt x="3259" y="1270"/>
                      <a:pt x="3209" y="1287"/>
                      <a:pt x="3209" y="1270"/>
                    </a:cubicBezTo>
                    <a:cubicBezTo>
                      <a:pt x="3209" y="1270"/>
                      <a:pt x="3209" y="1253"/>
                      <a:pt x="3209" y="1237"/>
                    </a:cubicBezTo>
                    <a:cubicBezTo>
                      <a:pt x="3259" y="1253"/>
                      <a:pt x="3309" y="1253"/>
                      <a:pt x="3359" y="1270"/>
                    </a:cubicBezTo>
                    <a:close/>
                    <a:moveTo>
                      <a:pt x="3159" y="1203"/>
                    </a:moveTo>
                    <a:lnTo>
                      <a:pt x="3159" y="1220"/>
                    </a:lnTo>
                    <a:cubicBezTo>
                      <a:pt x="3142" y="1203"/>
                      <a:pt x="3125" y="1203"/>
                      <a:pt x="3109" y="1187"/>
                    </a:cubicBezTo>
                    <a:cubicBezTo>
                      <a:pt x="3125" y="1203"/>
                      <a:pt x="3142" y="1203"/>
                      <a:pt x="3159" y="1203"/>
                    </a:cubicBezTo>
                    <a:close/>
                    <a:moveTo>
                      <a:pt x="3058" y="1170"/>
                    </a:moveTo>
                    <a:cubicBezTo>
                      <a:pt x="3058" y="1187"/>
                      <a:pt x="3058" y="1203"/>
                      <a:pt x="3042" y="1203"/>
                    </a:cubicBezTo>
                    <a:cubicBezTo>
                      <a:pt x="3025" y="1187"/>
                      <a:pt x="3008" y="1120"/>
                      <a:pt x="2992" y="1153"/>
                    </a:cubicBezTo>
                    <a:cubicBezTo>
                      <a:pt x="2975" y="1153"/>
                      <a:pt x="2975" y="1136"/>
                      <a:pt x="2975" y="1136"/>
                    </a:cubicBezTo>
                    <a:cubicBezTo>
                      <a:pt x="3008" y="1136"/>
                      <a:pt x="3025" y="1153"/>
                      <a:pt x="3058" y="1170"/>
                    </a:cubicBezTo>
                    <a:close/>
                    <a:moveTo>
                      <a:pt x="2908" y="1053"/>
                    </a:moveTo>
                    <a:cubicBezTo>
                      <a:pt x="2891" y="1053"/>
                      <a:pt x="2891" y="1070"/>
                      <a:pt x="2891" y="1070"/>
                    </a:cubicBezTo>
                    <a:cubicBezTo>
                      <a:pt x="2875" y="1053"/>
                      <a:pt x="2858" y="1053"/>
                      <a:pt x="2858" y="1019"/>
                    </a:cubicBezTo>
                    <a:cubicBezTo>
                      <a:pt x="2841" y="1036"/>
                      <a:pt x="2824" y="1036"/>
                      <a:pt x="2824" y="1070"/>
                    </a:cubicBezTo>
                    <a:cubicBezTo>
                      <a:pt x="2808" y="1070"/>
                      <a:pt x="2791" y="1053"/>
                      <a:pt x="2791" y="1053"/>
                    </a:cubicBezTo>
                    <a:cubicBezTo>
                      <a:pt x="2808" y="1036"/>
                      <a:pt x="2841" y="1019"/>
                      <a:pt x="2858" y="953"/>
                    </a:cubicBezTo>
                    <a:cubicBezTo>
                      <a:pt x="2858" y="986"/>
                      <a:pt x="2875" y="1019"/>
                      <a:pt x="2908" y="1053"/>
                    </a:cubicBezTo>
                    <a:close/>
                    <a:moveTo>
                      <a:pt x="3042" y="669"/>
                    </a:moveTo>
                    <a:cubicBezTo>
                      <a:pt x="3042" y="669"/>
                      <a:pt x="3025" y="652"/>
                      <a:pt x="3008" y="652"/>
                    </a:cubicBezTo>
                    <a:cubicBezTo>
                      <a:pt x="3008" y="652"/>
                      <a:pt x="3008" y="652"/>
                      <a:pt x="3008" y="652"/>
                    </a:cubicBezTo>
                    <a:cubicBezTo>
                      <a:pt x="3025" y="618"/>
                      <a:pt x="3042" y="652"/>
                      <a:pt x="3042" y="618"/>
                    </a:cubicBezTo>
                    <a:cubicBezTo>
                      <a:pt x="3042" y="602"/>
                      <a:pt x="3042" y="568"/>
                      <a:pt x="3008" y="585"/>
                    </a:cubicBezTo>
                    <a:cubicBezTo>
                      <a:pt x="3025" y="502"/>
                      <a:pt x="3092" y="568"/>
                      <a:pt x="3075" y="468"/>
                    </a:cubicBezTo>
                    <a:cubicBezTo>
                      <a:pt x="3125" y="485"/>
                      <a:pt x="3142" y="485"/>
                      <a:pt x="3159" y="468"/>
                    </a:cubicBezTo>
                    <a:cubicBezTo>
                      <a:pt x="3175" y="502"/>
                      <a:pt x="3209" y="535"/>
                      <a:pt x="3225" y="585"/>
                    </a:cubicBezTo>
                    <a:cubicBezTo>
                      <a:pt x="3192" y="585"/>
                      <a:pt x="3175" y="602"/>
                      <a:pt x="3142" y="618"/>
                    </a:cubicBezTo>
                    <a:cubicBezTo>
                      <a:pt x="3142" y="618"/>
                      <a:pt x="3125" y="618"/>
                      <a:pt x="3109" y="602"/>
                    </a:cubicBezTo>
                    <a:cubicBezTo>
                      <a:pt x="3092" y="618"/>
                      <a:pt x="3092" y="635"/>
                      <a:pt x="3092" y="635"/>
                    </a:cubicBezTo>
                    <a:cubicBezTo>
                      <a:pt x="3075" y="652"/>
                      <a:pt x="3058" y="669"/>
                      <a:pt x="3042" y="669"/>
                    </a:cubicBezTo>
                    <a:close/>
                    <a:moveTo>
                      <a:pt x="3526" y="485"/>
                    </a:moveTo>
                    <a:cubicBezTo>
                      <a:pt x="3543" y="468"/>
                      <a:pt x="3543" y="468"/>
                      <a:pt x="3560" y="468"/>
                    </a:cubicBezTo>
                    <a:cubicBezTo>
                      <a:pt x="3543" y="468"/>
                      <a:pt x="3526" y="468"/>
                      <a:pt x="3526" y="451"/>
                    </a:cubicBezTo>
                    <a:cubicBezTo>
                      <a:pt x="3493" y="451"/>
                      <a:pt x="3526" y="468"/>
                      <a:pt x="3526" y="485"/>
                    </a:cubicBezTo>
                    <a:close/>
                    <a:moveTo>
                      <a:pt x="3860" y="401"/>
                    </a:moveTo>
                    <a:lnTo>
                      <a:pt x="3877" y="401"/>
                    </a:lnTo>
                    <a:cubicBezTo>
                      <a:pt x="3877" y="385"/>
                      <a:pt x="3877" y="368"/>
                      <a:pt x="3860" y="368"/>
                    </a:cubicBezTo>
                    <a:cubicBezTo>
                      <a:pt x="3877" y="368"/>
                      <a:pt x="3894" y="385"/>
                      <a:pt x="3911" y="385"/>
                    </a:cubicBezTo>
                    <a:cubicBezTo>
                      <a:pt x="3894" y="334"/>
                      <a:pt x="3911" y="318"/>
                      <a:pt x="3911" y="284"/>
                    </a:cubicBezTo>
                    <a:cubicBezTo>
                      <a:pt x="3860" y="284"/>
                      <a:pt x="3844" y="351"/>
                      <a:pt x="3810" y="385"/>
                    </a:cubicBezTo>
                    <a:cubicBezTo>
                      <a:pt x="3810" y="385"/>
                      <a:pt x="3827" y="385"/>
                      <a:pt x="3827" y="385"/>
                    </a:cubicBezTo>
                    <a:cubicBezTo>
                      <a:pt x="3844" y="368"/>
                      <a:pt x="3860" y="385"/>
                      <a:pt x="3860" y="401"/>
                    </a:cubicBezTo>
                    <a:close/>
                    <a:moveTo>
                      <a:pt x="4078" y="368"/>
                    </a:moveTo>
                    <a:cubicBezTo>
                      <a:pt x="4094" y="368"/>
                      <a:pt x="4111" y="351"/>
                      <a:pt x="4144" y="351"/>
                    </a:cubicBezTo>
                    <a:cubicBezTo>
                      <a:pt x="4128" y="334"/>
                      <a:pt x="4128" y="318"/>
                      <a:pt x="4128" y="301"/>
                    </a:cubicBezTo>
                    <a:cubicBezTo>
                      <a:pt x="4144" y="284"/>
                      <a:pt x="4061" y="318"/>
                      <a:pt x="4078" y="368"/>
                    </a:cubicBezTo>
                    <a:close/>
                    <a:moveTo>
                      <a:pt x="4445" y="318"/>
                    </a:moveTo>
                    <a:cubicBezTo>
                      <a:pt x="4479" y="318"/>
                      <a:pt x="4529" y="318"/>
                      <a:pt x="4579" y="301"/>
                    </a:cubicBezTo>
                    <a:cubicBezTo>
                      <a:pt x="4529" y="251"/>
                      <a:pt x="4445" y="201"/>
                      <a:pt x="4445" y="318"/>
                    </a:cubicBezTo>
                    <a:close/>
                    <a:moveTo>
                      <a:pt x="3426" y="34"/>
                    </a:moveTo>
                    <a:cubicBezTo>
                      <a:pt x="3493" y="34"/>
                      <a:pt x="3576" y="50"/>
                      <a:pt x="3660" y="67"/>
                    </a:cubicBezTo>
                    <a:cubicBezTo>
                      <a:pt x="3660" y="67"/>
                      <a:pt x="3660" y="84"/>
                      <a:pt x="3643" y="84"/>
                    </a:cubicBezTo>
                    <a:cubicBezTo>
                      <a:pt x="3626" y="101"/>
                      <a:pt x="3576" y="101"/>
                      <a:pt x="3576" y="151"/>
                    </a:cubicBezTo>
                    <a:cubicBezTo>
                      <a:pt x="3576" y="151"/>
                      <a:pt x="3593" y="167"/>
                      <a:pt x="3610" y="184"/>
                    </a:cubicBezTo>
                    <a:cubicBezTo>
                      <a:pt x="3593" y="167"/>
                      <a:pt x="3560" y="134"/>
                      <a:pt x="3593" y="117"/>
                    </a:cubicBezTo>
                    <a:cubicBezTo>
                      <a:pt x="3576" y="151"/>
                      <a:pt x="3626" y="134"/>
                      <a:pt x="3626" y="167"/>
                    </a:cubicBezTo>
                    <a:cubicBezTo>
                      <a:pt x="3610" y="201"/>
                      <a:pt x="3593" y="251"/>
                      <a:pt x="3610" y="284"/>
                    </a:cubicBezTo>
                    <a:cubicBezTo>
                      <a:pt x="3560" y="268"/>
                      <a:pt x="3593" y="251"/>
                      <a:pt x="3610" y="184"/>
                    </a:cubicBezTo>
                    <a:cubicBezTo>
                      <a:pt x="3593" y="184"/>
                      <a:pt x="3576" y="184"/>
                      <a:pt x="3576" y="184"/>
                    </a:cubicBezTo>
                    <a:cubicBezTo>
                      <a:pt x="3576" y="234"/>
                      <a:pt x="3543" y="217"/>
                      <a:pt x="3526" y="234"/>
                    </a:cubicBezTo>
                    <a:cubicBezTo>
                      <a:pt x="3576" y="251"/>
                      <a:pt x="3560" y="284"/>
                      <a:pt x="3543" y="318"/>
                    </a:cubicBezTo>
                    <a:cubicBezTo>
                      <a:pt x="3493" y="318"/>
                      <a:pt x="3459" y="268"/>
                      <a:pt x="3510" y="251"/>
                    </a:cubicBezTo>
                    <a:cubicBezTo>
                      <a:pt x="3459" y="217"/>
                      <a:pt x="3459" y="167"/>
                      <a:pt x="3476" y="117"/>
                    </a:cubicBezTo>
                    <a:cubicBezTo>
                      <a:pt x="3459" y="117"/>
                      <a:pt x="3459" y="134"/>
                      <a:pt x="3443" y="117"/>
                    </a:cubicBezTo>
                    <a:cubicBezTo>
                      <a:pt x="3443" y="134"/>
                      <a:pt x="3443" y="151"/>
                      <a:pt x="3459" y="151"/>
                    </a:cubicBezTo>
                    <a:cubicBezTo>
                      <a:pt x="3443" y="151"/>
                      <a:pt x="3393" y="134"/>
                      <a:pt x="3409" y="117"/>
                    </a:cubicBezTo>
                    <a:cubicBezTo>
                      <a:pt x="3409" y="134"/>
                      <a:pt x="3426" y="134"/>
                      <a:pt x="3426" y="134"/>
                    </a:cubicBezTo>
                    <a:cubicBezTo>
                      <a:pt x="3443" y="117"/>
                      <a:pt x="3459" y="101"/>
                      <a:pt x="3459" y="84"/>
                    </a:cubicBezTo>
                    <a:cubicBezTo>
                      <a:pt x="3409" y="101"/>
                      <a:pt x="3459" y="67"/>
                      <a:pt x="3459" y="50"/>
                    </a:cubicBezTo>
                    <a:cubicBezTo>
                      <a:pt x="3443" y="50"/>
                      <a:pt x="3426" y="34"/>
                      <a:pt x="3426" y="34"/>
                    </a:cubicBezTo>
                    <a:close/>
                    <a:moveTo>
                      <a:pt x="3810" y="84"/>
                    </a:moveTo>
                    <a:cubicBezTo>
                      <a:pt x="3894" y="84"/>
                      <a:pt x="3977" y="101"/>
                      <a:pt x="4061" y="117"/>
                    </a:cubicBezTo>
                    <a:cubicBezTo>
                      <a:pt x="4044" y="151"/>
                      <a:pt x="4011" y="167"/>
                      <a:pt x="3977" y="201"/>
                    </a:cubicBezTo>
                    <a:cubicBezTo>
                      <a:pt x="3961" y="151"/>
                      <a:pt x="3927" y="134"/>
                      <a:pt x="3877" y="151"/>
                    </a:cubicBezTo>
                    <a:cubicBezTo>
                      <a:pt x="3877" y="134"/>
                      <a:pt x="3877" y="101"/>
                      <a:pt x="3860" y="101"/>
                    </a:cubicBezTo>
                    <a:cubicBezTo>
                      <a:pt x="3844" y="101"/>
                      <a:pt x="3844" y="117"/>
                      <a:pt x="3827" y="117"/>
                    </a:cubicBezTo>
                    <a:cubicBezTo>
                      <a:pt x="3827" y="101"/>
                      <a:pt x="3810" y="84"/>
                      <a:pt x="3810" y="84"/>
                    </a:cubicBezTo>
                    <a:close/>
                    <a:moveTo>
                      <a:pt x="4094" y="117"/>
                    </a:moveTo>
                    <a:lnTo>
                      <a:pt x="4128" y="117"/>
                    </a:lnTo>
                    <a:cubicBezTo>
                      <a:pt x="4144" y="134"/>
                      <a:pt x="4144" y="151"/>
                      <a:pt x="4161" y="151"/>
                    </a:cubicBezTo>
                    <a:cubicBezTo>
                      <a:pt x="4161" y="134"/>
                      <a:pt x="4161" y="134"/>
                      <a:pt x="4161" y="134"/>
                    </a:cubicBezTo>
                    <a:lnTo>
                      <a:pt x="4245" y="134"/>
                    </a:lnTo>
                    <a:cubicBezTo>
                      <a:pt x="4211" y="184"/>
                      <a:pt x="4161" y="134"/>
                      <a:pt x="4111" y="167"/>
                    </a:cubicBezTo>
                    <a:cubicBezTo>
                      <a:pt x="4094" y="151"/>
                      <a:pt x="4094" y="134"/>
                      <a:pt x="4094" y="117"/>
                    </a:cubicBezTo>
                    <a:close/>
                    <a:moveTo>
                      <a:pt x="4963" y="251"/>
                    </a:moveTo>
                    <a:lnTo>
                      <a:pt x="5030" y="251"/>
                    </a:lnTo>
                    <a:lnTo>
                      <a:pt x="5030" y="284"/>
                    </a:lnTo>
                    <a:cubicBezTo>
                      <a:pt x="5013" y="284"/>
                      <a:pt x="4997" y="251"/>
                      <a:pt x="4963" y="251"/>
                    </a:cubicBezTo>
                    <a:cubicBezTo>
                      <a:pt x="4963" y="251"/>
                      <a:pt x="4963" y="251"/>
                      <a:pt x="4963" y="251"/>
                    </a:cubicBezTo>
                    <a:close/>
                    <a:moveTo>
                      <a:pt x="3008" y="401"/>
                    </a:moveTo>
                    <a:cubicBezTo>
                      <a:pt x="3025" y="418"/>
                      <a:pt x="3042" y="435"/>
                      <a:pt x="3042" y="451"/>
                    </a:cubicBezTo>
                    <a:cubicBezTo>
                      <a:pt x="3025" y="451"/>
                      <a:pt x="3008" y="451"/>
                      <a:pt x="3008" y="451"/>
                    </a:cubicBezTo>
                    <a:cubicBezTo>
                      <a:pt x="3025" y="451"/>
                      <a:pt x="2975" y="401"/>
                      <a:pt x="3008" y="401"/>
                    </a:cubicBezTo>
                    <a:close/>
                    <a:moveTo>
                      <a:pt x="2540" y="1287"/>
                    </a:moveTo>
                    <a:cubicBezTo>
                      <a:pt x="2574" y="1304"/>
                      <a:pt x="2591" y="1304"/>
                      <a:pt x="2607" y="1320"/>
                    </a:cubicBezTo>
                    <a:lnTo>
                      <a:pt x="2607" y="1354"/>
                    </a:lnTo>
                    <a:cubicBezTo>
                      <a:pt x="2591" y="1354"/>
                      <a:pt x="2591" y="1354"/>
                      <a:pt x="2574" y="1370"/>
                    </a:cubicBezTo>
                    <a:cubicBezTo>
                      <a:pt x="2557" y="1337"/>
                      <a:pt x="2540" y="1320"/>
                      <a:pt x="2540" y="1287"/>
                    </a:cubicBezTo>
                    <a:close/>
                    <a:moveTo>
                      <a:pt x="2123" y="1354"/>
                    </a:moveTo>
                    <a:cubicBezTo>
                      <a:pt x="2156" y="1320"/>
                      <a:pt x="2123" y="1304"/>
                      <a:pt x="2156" y="1270"/>
                    </a:cubicBezTo>
                    <a:cubicBezTo>
                      <a:pt x="2173" y="1304"/>
                      <a:pt x="2173" y="1304"/>
                      <a:pt x="2173" y="1354"/>
                    </a:cubicBezTo>
                    <a:cubicBezTo>
                      <a:pt x="2156" y="1370"/>
                      <a:pt x="2156" y="1354"/>
                      <a:pt x="2123" y="1354"/>
                    </a:cubicBezTo>
                    <a:close/>
                    <a:moveTo>
                      <a:pt x="2106" y="986"/>
                    </a:moveTo>
                    <a:cubicBezTo>
                      <a:pt x="2139" y="986"/>
                      <a:pt x="2173" y="986"/>
                      <a:pt x="2173" y="1019"/>
                    </a:cubicBezTo>
                    <a:cubicBezTo>
                      <a:pt x="2156" y="1036"/>
                      <a:pt x="2106" y="1019"/>
                      <a:pt x="2106" y="986"/>
                    </a:cubicBezTo>
                    <a:close/>
                    <a:moveTo>
                      <a:pt x="1354" y="769"/>
                    </a:moveTo>
                    <a:cubicBezTo>
                      <a:pt x="1354" y="802"/>
                      <a:pt x="1304" y="769"/>
                      <a:pt x="1337" y="752"/>
                    </a:cubicBezTo>
                    <a:cubicBezTo>
                      <a:pt x="1337" y="735"/>
                      <a:pt x="1321" y="752"/>
                      <a:pt x="1304" y="752"/>
                    </a:cubicBezTo>
                    <a:cubicBezTo>
                      <a:pt x="1321" y="786"/>
                      <a:pt x="1321" y="819"/>
                      <a:pt x="1321" y="836"/>
                    </a:cubicBezTo>
                    <a:cubicBezTo>
                      <a:pt x="1337" y="836"/>
                      <a:pt x="1321" y="786"/>
                      <a:pt x="1371" y="802"/>
                    </a:cubicBezTo>
                    <a:cubicBezTo>
                      <a:pt x="1354" y="786"/>
                      <a:pt x="1354" y="786"/>
                      <a:pt x="1354" y="769"/>
                    </a:cubicBezTo>
                    <a:close/>
                    <a:moveTo>
                      <a:pt x="2223" y="1487"/>
                    </a:moveTo>
                    <a:cubicBezTo>
                      <a:pt x="2223" y="1521"/>
                      <a:pt x="2223" y="1537"/>
                      <a:pt x="2240" y="1554"/>
                    </a:cubicBezTo>
                    <a:cubicBezTo>
                      <a:pt x="2223" y="1554"/>
                      <a:pt x="2206" y="1554"/>
                      <a:pt x="2206" y="1554"/>
                    </a:cubicBezTo>
                    <a:cubicBezTo>
                      <a:pt x="2240" y="1588"/>
                      <a:pt x="2256" y="1671"/>
                      <a:pt x="2223" y="1705"/>
                    </a:cubicBezTo>
                    <a:cubicBezTo>
                      <a:pt x="2223" y="1671"/>
                      <a:pt x="2173" y="1671"/>
                      <a:pt x="2139" y="1688"/>
                    </a:cubicBezTo>
                    <a:cubicBezTo>
                      <a:pt x="2123" y="1638"/>
                      <a:pt x="2139" y="1588"/>
                      <a:pt x="2089" y="1554"/>
                    </a:cubicBezTo>
                    <a:cubicBezTo>
                      <a:pt x="2073" y="1471"/>
                      <a:pt x="2123" y="1454"/>
                      <a:pt x="2190" y="1454"/>
                    </a:cubicBezTo>
                    <a:cubicBezTo>
                      <a:pt x="2173" y="1487"/>
                      <a:pt x="2206" y="1471"/>
                      <a:pt x="2223" y="1487"/>
                    </a:cubicBezTo>
                    <a:close/>
                    <a:moveTo>
                      <a:pt x="1939" y="1136"/>
                    </a:moveTo>
                    <a:cubicBezTo>
                      <a:pt x="1939" y="1120"/>
                      <a:pt x="1922" y="1070"/>
                      <a:pt x="1972" y="1070"/>
                    </a:cubicBezTo>
                    <a:cubicBezTo>
                      <a:pt x="1972" y="1086"/>
                      <a:pt x="1972" y="1103"/>
                      <a:pt x="1972" y="1120"/>
                    </a:cubicBezTo>
                    <a:cubicBezTo>
                      <a:pt x="1972" y="1103"/>
                      <a:pt x="1989" y="1103"/>
                      <a:pt x="1989" y="1120"/>
                    </a:cubicBezTo>
                    <a:cubicBezTo>
                      <a:pt x="1972" y="1120"/>
                      <a:pt x="1972" y="1136"/>
                      <a:pt x="1939" y="1136"/>
                    </a:cubicBezTo>
                    <a:close/>
                    <a:moveTo>
                      <a:pt x="2223" y="1270"/>
                    </a:moveTo>
                    <a:cubicBezTo>
                      <a:pt x="2223" y="1237"/>
                      <a:pt x="2240" y="1187"/>
                      <a:pt x="2273" y="1187"/>
                    </a:cubicBezTo>
                    <a:cubicBezTo>
                      <a:pt x="2307" y="1253"/>
                      <a:pt x="2307" y="1220"/>
                      <a:pt x="2323" y="1304"/>
                    </a:cubicBezTo>
                    <a:cubicBezTo>
                      <a:pt x="2290" y="1320"/>
                      <a:pt x="2290" y="1370"/>
                      <a:pt x="2240" y="1387"/>
                    </a:cubicBezTo>
                    <a:cubicBezTo>
                      <a:pt x="2240" y="1354"/>
                      <a:pt x="2223" y="1337"/>
                      <a:pt x="2240" y="1320"/>
                    </a:cubicBezTo>
                    <a:cubicBezTo>
                      <a:pt x="2206" y="1304"/>
                      <a:pt x="2206" y="1354"/>
                      <a:pt x="2206" y="1304"/>
                    </a:cubicBezTo>
                    <a:cubicBezTo>
                      <a:pt x="2206" y="1270"/>
                      <a:pt x="2240" y="1337"/>
                      <a:pt x="2240" y="1304"/>
                    </a:cubicBezTo>
                    <a:cubicBezTo>
                      <a:pt x="2240" y="1287"/>
                      <a:pt x="2240" y="1253"/>
                      <a:pt x="2223" y="1270"/>
                    </a:cubicBezTo>
                    <a:close/>
                    <a:moveTo>
                      <a:pt x="3025" y="518"/>
                    </a:moveTo>
                    <a:cubicBezTo>
                      <a:pt x="2992" y="518"/>
                      <a:pt x="2975" y="502"/>
                      <a:pt x="2975" y="451"/>
                    </a:cubicBezTo>
                    <a:cubicBezTo>
                      <a:pt x="3008" y="451"/>
                      <a:pt x="2992" y="502"/>
                      <a:pt x="3025" y="518"/>
                    </a:cubicBezTo>
                    <a:close/>
                    <a:moveTo>
                      <a:pt x="1822" y="1588"/>
                    </a:moveTo>
                    <a:cubicBezTo>
                      <a:pt x="1872" y="1604"/>
                      <a:pt x="1822" y="1521"/>
                      <a:pt x="1855" y="1521"/>
                    </a:cubicBezTo>
                    <a:cubicBezTo>
                      <a:pt x="1872" y="1537"/>
                      <a:pt x="1872" y="1571"/>
                      <a:pt x="1889" y="1571"/>
                    </a:cubicBezTo>
                    <a:cubicBezTo>
                      <a:pt x="1889" y="1571"/>
                      <a:pt x="1889" y="1554"/>
                      <a:pt x="1889" y="1571"/>
                    </a:cubicBezTo>
                    <a:cubicBezTo>
                      <a:pt x="1872" y="1571"/>
                      <a:pt x="1889" y="1588"/>
                      <a:pt x="1889" y="1604"/>
                    </a:cubicBezTo>
                    <a:cubicBezTo>
                      <a:pt x="1872" y="1588"/>
                      <a:pt x="1872" y="1621"/>
                      <a:pt x="1855" y="1621"/>
                    </a:cubicBezTo>
                    <a:cubicBezTo>
                      <a:pt x="1855" y="1604"/>
                      <a:pt x="1872" y="1604"/>
                      <a:pt x="1872" y="1588"/>
                    </a:cubicBezTo>
                    <a:cubicBezTo>
                      <a:pt x="1839" y="1588"/>
                      <a:pt x="1839" y="1604"/>
                      <a:pt x="1839" y="1621"/>
                    </a:cubicBezTo>
                    <a:cubicBezTo>
                      <a:pt x="1822" y="1621"/>
                      <a:pt x="1805" y="1604"/>
                      <a:pt x="1822" y="1588"/>
                    </a:cubicBezTo>
                    <a:close/>
                    <a:moveTo>
                      <a:pt x="1705" y="368"/>
                    </a:moveTo>
                    <a:cubicBezTo>
                      <a:pt x="1672" y="368"/>
                      <a:pt x="1672" y="351"/>
                      <a:pt x="1672" y="318"/>
                    </a:cubicBezTo>
                    <a:cubicBezTo>
                      <a:pt x="1705" y="318"/>
                      <a:pt x="1688" y="351"/>
                      <a:pt x="1705" y="368"/>
                    </a:cubicBezTo>
                    <a:close/>
                    <a:moveTo>
                      <a:pt x="1454" y="618"/>
                    </a:moveTo>
                    <a:cubicBezTo>
                      <a:pt x="1471" y="618"/>
                      <a:pt x="1471" y="552"/>
                      <a:pt x="1438" y="552"/>
                    </a:cubicBezTo>
                    <a:cubicBezTo>
                      <a:pt x="1454" y="602"/>
                      <a:pt x="1421" y="618"/>
                      <a:pt x="1454" y="635"/>
                    </a:cubicBezTo>
                    <a:cubicBezTo>
                      <a:pt x="1454" y="618"/>
                      <a:pt x="1454" y="618"/>
                      <a:pt x="1454" y="602"/>
                    </a:cubicBezTo>
                    <a:cubicBezTo>
                      <a:pt x="1454" y="602"/>
                      <a:pt x="1454" y="602"/>
                      <a:pt x="1454" y="618"/>
                    </a:cubicBezTo>
                    <a:close/>
                    <a:moveTo>
                      <a:pt x="1371" y="786"/>
                    </a:moveTo>
                    <a:cubicBezTo>
                      <a:pt x="1404" y="786"/>
                      <a:pt x="1404" y="769"/>
                      <a:pt x="1421" y="752"/>
                    </a:cubicBezTo>
                    <a:cubicBezTo>
                      <a:pt x="1421" y="719"/>
                      <a:pt x="1371" y="735"/>
                      <a:pt x="1371" y="786"/>
                    </a:cubicBezTo>
                    <a:close/>
                    <a:moveTo>
                      <a:pt x="1906" y="1437"/>
                    </a:moveTo>
                    <a:cubicBezTo>
                      <a:pt x="1889" y="1437"/>
                      <a:pt x="1906" y="1471"/>
                      <a:pt x="1906" y="1487"/>
                    </a:cubicBezTo>
                    <a:cubicBezTo>
                      <a:pt x="1872" y="1487"/>
                      <a:pt x="1855" y="1471"/>
                      <a:pt x="1839" y="1437"/>
                    </a:cubicBezTo>
                    <a:cubicBezTo>
                      <a:pt x="1872" y="1454"/>
                      <a:pt x="1906" y="1420"/>
                      <a:pt x="1906" y="1437"/>
                    </a:cubicBezTo>
                    <a:close/>
                    <a:moveTo>
                      <a:pt x="1438" y="1003"/>
                    </a:moveTo>
                    <a:cubicBezTo>
                      <a:pt x="1404" y="986"/>
                      <a:pt x="1438" y="1070"/>
                      <a:pt x="1438" y="1086"/>
                    </a:cubicBezTo>
                    <a:cubicBezTo>
                      <a:pt x="1388" y="1120"/>
                      <a:pt x="1354" y="1120"/>
                      <a:pt x="1287" y="1136"/>
                    </a:cubicBezTo>
                    <a:cubicBezTo>
                      <a:pt x="1220" y="1103"/>
                      <a:pt x="1170" y="1120"/>
                      <a:pt x="1087" y="1086"/>
                    </a:cubicBezTo>
                    <a:cubicBezTo>
                      <a:pt x="1087" y="1053"/>
                      <a:pt x="1120" y="1053"/>
                      <a:pt x="1103" y="1019"/>
                    </a:cubicBezTo>
                    <a:cubicBezTo>
                      <a:pt x="1154" y="1019"/>
                      <a:pt x="1154" y="1003"/>
                      <a:pt x="1187" y="1019"/>
                    </a:cubicBezTo>
                    <a:cubicBezTo>
                      <a:pt x="1170" y="986"/>
                      <a:pt x="1170" y="936"/>
                      <a:pt x="1170" y="886"/>
                    </a:cubicBezTo>
                    <a:cubicBezTo>
                      <a:pt x="1204" y="886"/>
                      <a:pt x="1204" y="852"/>
                      <a:pt x="1220" y="869"/>
                    </a:cubicBezTo>
                    <a:cubicBezTo>
                      <a:pt x="1237" y="903"/>
                      <a:pt x="1254" y="919"/>
                      <a:pt x="1304" y="919"/>
                    </a:cubicBezTo>
                    <a:cubicBezTo>
                      <a:pt x="1304" y="953"/>
                      <a:pt x="1321" y="953"/>
                      <a:pt x="1337" y="969"/>
                    </a:cubicBezTo>
                    <a:cubicBezTo>
                      <a:pt x="1337" y="936"/>
                      <a:pt x="1371" y="969"/>
                      <a:pt x="1388" y="936"/>
                    </a:cubicBezTo>
                    <a:cubicBezTo>
                      <a:pt x="1388" y="953"/>
                      <a:pt x="1388" y="986"/>
                      <a:pt x="1404" y="986"/>
                    </a:cubicBezTo>
                    <a:cubicBezTo>
                      <a:pt x="1421" y="953"/>
                      <a:pt x="1454" y="986"/>
                      <a:pt x="1438" y="1003"/>
                    </a:cubicBezTo>
                    <a:close/>
                    <a:moveTo>
                      <a:pt x="1538" y="669"/>
                    </a:moveTo>
                    <a:cubicBezTo>
                      <a:pt x="1555" y="669"/>
                      <a:pt x="1571" y="669"/>
                      <a:pt x="1571" y="652"/>
                    </a:cubicBezTo>
                    <a:cubicBezTo>
                      <a:pt x="1538" y="635"/>
                      <a:pt x="1555" y="685"/>
                      <a:pt x="1505" y="669"/>
                    </a:cubicBezTo>
                    <a:cubicBezTo>
                      <a:pt x="1505" y="652"/>
                      <a:pt x="1505" y="618"/>
                      <a:pt x="1488" y="618"/>
                    </a:cubicBezTo>
                    <a:cubicBezTo>
                      <a:pt x="1471" y="552"/>
                      <a:pt x="1538" y="568"/>
                      <a:pt x="1505" y="518"/>
                    </a:cubicBezTo>
                    <a:cubicBezTo>
                      <a:pt x="1538" y="502"/>
                      <a:pt x="1571" y="468"/>
                      <a:pt x="1605" y="502"/>
                    </a:cubicBezTo>
                    <a:cubicBezTo>
                      <a:pt x="1588" y="502"/>
                      <a:pt x="1588" y="518"/>
                      <a:pt x="1588" y="535"/>
                    </a:cubicBezTo>
                    <a:cubicBezTo>
                      <a:pt x="1588" y="535"/>
                      <a:pt x="1621" y="568"/>
                      <a:pt x="1621" y="552"/>
                    </a:cubicBezTo>
                    <a:cubicBezTo>
                      <a:pt x="1621" y="518"/>
                      <a:pt x="1588" y="535"/>
                      <a:pt x="1605" y="502"/>
                    </a:cubicBezTo>
                    <a:cubicBezTo>
                      <a:pt x="1655" y="468"/>
                      <a:pt x="1655" y="468"/>
                      <a:pt x="1705" y="451"/>
                    </a:cubicBezTo>
                    <a:cubicBezTo>
                      <a:pt x="1705" y="502"/>
                      <a:pt x="1738" y="535"/>
                      <a:pt x="1705" y="568"/>
                    </a:cubicBezTo>
                    <a:cubicBezTo>
                      <a:pt x="1738" y="552"/>
                      <a:pt x="1738" y="585"/>
                      <a:pt x="1755" y="585"/>
                    </a:cubicBezTo>
                    <a:cubicBezTo>
                      <a:pt x="1755" y="568"/>
                      <a:pt x="1738" y="568"/>
                      <a:pt x="1738" y="552"/>
                    </a:cubicBezTo>
                    <a:cubicBezTo>
                      <a:pt x="1805" y="552"/>
                      <a:pt x="1839" y="585"/>
                      <a:pt x="1855" y="585"/>
                    </a:cubicBezTo>
                    <a:cubicBezTo>
                      <a:pt x="1822" y="585"/>
                      <a:pt x="1855" y="635"/>
                      <a:pt x="1855" y="635"/>
                    </a:cubicBezTo>
                    <a:cubicBezTo>
                      <a:pt x="1805" y="652"/>
                      <a:pt x="1805" y="652"/>
                      <a:pt x="1738" y="652"/>
                    </a:cubicBezTo>
                    <a:cubicBezTo>
                      <a:pt x="1722" y="635"/>
                      <a:pt x="1738" y="602"/>
                      <a:pt x="1722" y="585"/>
                    </a:cubicBezTo>
                    <a:cubicBezTo>
                      <a:pt x="1638" y="568"/>
                      <a:pt x="1705" y="719"/>
                      <a:pt x="1605" y="719"/>
                    </a:cubicBezTo>
                    <a:cubicBezTo>
                      <a:pt x="1588" y="685"/>
                      <a:pt x="1655" y="719"/>
                      <a:pt x="1655" y="685"/>
                    </a:cubicBezTo>
                    <a:cubicBezTo>
                      <a:pt x="1588" y="669"/>
                      <a:pt x="1571" y="702"/>
                      <a:pt x="1538" y="669"/>
                    </a:cubicBezTo>
                    <a:close/>
                    <a:moveTo>
                      <a:pt x="1672" y="953"/>
                    </a:moveTo>
                    <a:cubicBezTo>
                      <a:pt x="1638" y="953"/>
                      <a:pt x="1655" y="919"/>
                      <a:pt x="1621" y="919"/>
                    </a:cubicBezTo>
                    <a:cubicBezTo>
                      <a:pt x="1638" y="919"/>
                      <a:pt x="1655" y="903"/>
                      <a:pt x="1655" y="903"/>
                    </a:cubicBezTo>
                    <a:cubicBezTo>
                      <a:pt x="1672" y="919"/>
                      <a:pt x="1672" y="936"/>
                      <a:pt x="1672" y="953"/>
                    </a:cubicBezTo>
                    <a:close/>
                    <a:moveTo>
                      <a:pt x="1855" y="552"/>
                    </a:moveTo>
                    <a:cubicBezTo>
                      <a:pt x="1755" y="535"/>
                      <a:pt x="1738" y="468"/>
                      <a:pt x="1772" y="385"/>
                    </a:cubicBezTo>
                    <a:cubicBezTo>
                      <a:pt x="1738" y="435"/>
                      <a:pt x="1772" y="351"/>
                      <a:pt x="1738" y="385"/>
                    </a:cubicBezTo>
                    <a:cubicBezTo>
                      <a:pt x="1755" y="351"/>
                      <a:pt x="1705" y="334"/>
                      <a:pt x="1738" y="318"/>
                    </a:cubicBezTo>
                    <a:cubicBezTo>
                      <a:pt x="1738" y="351"/>
                      <a:pt x="1772" y="368"/>
                      <a:pt x="1789" y="368"/>
                    </a:cubicBezTo>
                    <a:cubicBezTo>
                      <a:pt x="1772" y="435"/>
                      <a:pt x="1805" y="368"/>
                      <a:pt x="1805" y="385"/>
                    </a:cubicBezTo>
                    <a:cubicBezTo>
                      <a:pt x="1805" y="385"/>
                      <a:pt x="1805" y="401"/>
                      <a:pt x="1805" y="418"/>
                    </a:cubicBezTo>
                    <a:cubicBezTo>
                      <a:pt x="1839" y="368"/>
                      <a:pt x="1772" y="268"/>
                      <a:pt x="1839" y="234"/>
                    </a:cubicBezTo>
                    <a:cubicBezTo>
                      <a:pt x="1839" y="251"/>
                      <a:pt x="1855" y="234"/>
                      <a:pt x="1872" y="251"/>
                    </a:cubicBezTo>
                    <a:cubicBezTo>
                      <a:pt x="1855" y="268"/>
                      <a:pt x="1872" y="318"/>
                      <a:pt x="1906" y="318"/>
                    </a:cubicBezTo>
                    <a:cubicBezTo>
                      <a:pt x="1889" y="368"/>
                      <a:pt x="1855" y="368"/>
                      <a:pt x="1839" y="401"/>
                    </a:cubicBezTo>
                    <a:cubicBezTo>
                      <a:pt x="1889" y="418"/>
                      <a:pt x="1889" y="518"/>
                      <a:pt x="1855" y="552"/>
                    </a:cubicBezTo>
                    <a:close/>
                    <a:moveTo>
                      <a:pt x="1805" y="802"/>
                    </a:moveTo>
                    <a:cubicBezTo>
                      <a:pt x="1839" y="786"/>
                      <a:pt x="1872" y="769"/>
                      <a:pt x="1889" y="802"/>
                    </a:cubicBezTo>
                    <a:cubicBezTo>
                      <a:pt x="1855" y="786"/>
                      <a:pt x="1839" y="819"/>
                      <a:pt x="1872" y="819"/>
                    </a:cubicBezTo>
                    <a:cubicBezTo>
                      <a:pt x="1855" y="852"/>
                      <a:pt x="1889" y="869"/>
                      <a:pt x="1855" y="886"/>
                    </a:cubicBezTo>
                    <a:cubicBezTo>
                      <a:pt x="1839" y="852"/>
                      <a:pt x="1839" y="886"/>
                      <a:pt x="1805" y="886"/>
                    </a:cubicBezTo>
                    <a:cubicBezTo>
                      <a:pt x="1822" y="836"/>
                      <a:pt x="1805" y="836"/>
                      <a:pt x="1805" y="802"/>
                    </a:cubicBezTo>
                    <a:close/>
                    <a:moveTo>
                      <a:pt x="1889" y="852"/>
                    </a:moveTo>
                    <a:cubicBezTo>
                      <a:pt x="1906" y="836"/>
                      <a:pt x="1922" y="836"/>
                      <a:pt x="1939" y="819"/>
                    </a:cubicBezTo>
                    <a:cubicBezTo>
                      <a:pt x="1922" y="852"/>
                      <a:pt x="1906" y="869"/>
                      <a:pt x="1906" y="903"/>
                    </a:cubicBezTo>
                    <a:cubicBezTo>
                      <a:pt x="1906" y="869"/>
                      <a:pt x="1872" y="886"/>
                      <a:pt x="1889" y="852"/>
                    </a:cubicBezTo>
                    <a:close/>
                    <a:moveTo>
                      <a:pt x="1922" y="719"/>
                    </a:moveTo>
                    <a:cubicBezTo>
                      <a:pt x="1956" y="702"/>
                      <a:pt x="1956" y="752"/>
                      <a:pt x="1956" y="786"/>
                    </a:cubicBezTo>
                    <a:cubicBezTo>
                      <a:pt x="1889" y="769"/>
                      <a:pt x="1956" y="735"/>
                      <a:pt x="1922" y="719"/>
                    </a:cubicBezTo>
                    <a:close/>
                    <a:moveTo>
                      <a:pt x="1287" y="685"/>
                    </a:moveTo>
                    <a:cubicBezTo>
                      <a:pt x="1254" y="702"/>
                      <a:pt x="1321" y="685"/>
                      <a:pt x="1304" y="652"/>
                    </a:cubicBezTo>
                    <a:cubicBezTo>
                      <a:pt x="1304" y="652"/>
                      <a:pt x="1304" y="652"/>
                      <a:pt x="1304" y="669"/>
                    </a:cubicBezTo>
                    <a:cubicBezTo>
                      <a:pt x="1337" y="652"/>
                      <a:pt x="1287" y="635"/>
                      <a:pt x="1287" y="618"/>
                    </a:cubicBezTo>
                    <a:cubicBezTo>
                      <a:pt x="1254" y="635"/>
                      <a:pt x="1304" y="652"/>
                      <a:pt x="1287" y="685"/>
                    </a:cubicBezTo>
                    <a:close/>
                    <a:moveTo>
                      <a:pt x="819" y="585"/>
                    </a:moveTo>
                    <a:cubicBezTo>
                      <a:pt x="803" y="568"/>
                      <a:pt x="803" y="502"/>
                      <a:pt x="819" y="502"/>
                    </a:cubicBezTo>
                    <a:cubicBezTo>
                      <a:pt x="819" y="518"/>
                      <a:pt x="836" y="568"/>
                      <a:pt x="819" y="585"/>
                    </a:cubicBezTo>
                    <a:close/>
                    <a:moveTo>
                      <a:pt x="1037" y="1120"/>
                    </a:moveTo>
                    <a:cubicBezTo>
                      <a:pt x="1020" y="1136"/>
                      <a:pt x="1003" y="1136"/>
                      <a:pt x="987" y="1120"/>
                    </a:cubicBezTo>
                    <a:cubicBezTo>
                      <a:pt x="1003" y="1103"/>
                      <a:pt x="1020" y="1120"/>
                      <a:pt x="1020" y="1103"/>
                    </a:cubicBezTo>
                    <a:cubicBezTo>
                      <a:pt x="1003" y="1103"/>
                      <a:pt x="1003" y="1086"/>
                      <a:pt x="1020" y="1070"/>
                    </a:cubicBezTo>
                    <a:cubicBezTo>
                      <a:pt x="1003" y="1070"/>
                      <a:pt x="987" y="1070"/>
                      <a:pt x="987" y="1053"/>
                    </a:cubicBezTo>
                    <a:cubicBezTo>
                      <a:pt x="1037" y="1053"/>
                      <a:pt x="1037" y="1086"/>
                      <a:pt x="1037" y="1120"/>
                    </a:cubicBezTo>
                    <a:close/>
                    <a:moveTo>
                      <a:pt x="2724" y="852"/>
                    </a:moveTo>
                    <a:cubicBezTo>
                      <a:pt x="2691" y="852"/>
                      <a:pt x="2691" y="819"/>
                      <a:pt x="2691" y="802"/>
                    </a:cubicBezTo>
                    <a:cubicBezTo>
                      <a:pt x="2724" y="769"/>
                      <a:pt x="2758" y="802"/>
                      <a:pt x="2724" y="852"/>
                    </a:cubicBezTo>
                    <a:close/>
                    <a:moveTo>
                      <a:pt x="2607" y="869"/>
                    </a:moveTo>
                    <a:cubicBezTo>
                      <a:pt x="2574" y="852"/>
                      <a:pt x="2574" y="869"/>
                      <a:pt x="2540" y="852"/>
                    </a:cubicBezTo>
                    <a:cubicBezTo>
                      <a:pt x="2524" y="836"/>
                      <a:pt x="2524" y="802"/>
                      <a:pt x="2540" y="786"/>
                    </a:cubicBezTo>
                    <a:cubicBezTo>
                      <a:pt x="2574" y="852"/>
                      <a:pt x="2591" y="819"/>
                      <a:pt x="2607" y="869"/>
                    </a:cubicBezTo>
                    <a:close/>
                    <a:moveTo>
                      <a:pt x="2457" y="217"/>
                    </a:moveTo>
                    <a:cubicBezTo>
                      <a:pt x="2457" y="184"/>
                      <a:pt x="2490" y="184"/>
                      <a:pt x="2490" y="151"/>
                    </a:cubicBezTo>
                    <a:cubicBezTo>
                      <a:pt x="2474" y="151"/>
                      <a:pt x="2474" y="151"/>
                      <a:pt x="2474" y="151"/>
                    </a:cubicBezTo>
                    <a:cubicBezTo>
                      <a:pt x="2490" y="117"/>
                      <a:pt x="2507" y="151"/>
                      <a:pt x="2524" y="184"/>
                    </a:cubicBezTo>
                    <a:cubicBezTo>
                      <a:pt x="2490" y="184"/>
                      <a:pt x="2490" y="217"/>
                      <a:pt x="2457" y="217"/>
                    </a:cubicBezTo>
                    <a:close/>
                    <a:moveTo>
                      <a:pt x="2524" y="234"/>
                    </a:moveTo>
                    <a:cubicBezTo>
                      <a:pt x="2507" y="184"/>
                      <a:pt x="2507" y="167"/>
                      <a:pt x="2557" y="167"/>
                    </a:cubicBezTo>
                    <a:cubicBezTo>
                      <a:pt x="2574" y="217"/>
                      <a:pt x="2574" y="251"/>
                      <a:pt x="2540" y="301"/>
                    </a:cubicBezTo>
                    <a:cubicBezTo>
                      <a:pt x="2540" y="284"/>
                      <a:pt x="2540" y="268"/>
                      <a:pt x="2524" y="268"/>
                    </a:cubicBezTo>
                    <a:cubicBezTo>
                      <a:pt x="2524" y="284"/>
                      <a:pt x="2524" y="301"/>
                      <a:pt x="2524" y="334"/>
                    </a:cubicBezTo>
                    <a:cubicBezTo>
                      <a:pt x="2490" y="318"/>
                      <a:pt x="2440" y="334"/>
                      <a:pt x="2474" y="301"/>
                    </a:cubicBezTo>
                    <a:cubicBezTo>
                      <a:pt x="2490" y="334"/>
                      <a:pt x="2474" y="268"/>
                      <a:pt x="2457" y="268"/>
                    </a:cubicBezTo>
                    <a:cubicBezTo>
                      <a:pt x="2457" y="268"/>
                      <a:pt x="2457" y="284"/>
                      <a:pt x="2457" y="268"/>
                    </a:cubicBezTo>
                    <a:cubicBezTo>
                      <a:pt x="2490" y="251"/>
                      <a:pt x="2457" y="234"/>
                      <a:pt x="2490" y="217"/>
                    </a:cubicBezTo>
                    <a:cubicBezTo>
                      <a:pt x="2490" y="234"/>
                      <a:pt x="2540" y="251"/>
                      <a:pt x="2540" y="234"/>
                    </a:cubicBezTo>
                    <a:cubicBezTo>
                      <a:pt x="2540" y="234"/>
                      <a:pt x="2524" y="217"/>
                      <a:pt x="2524" y="234"/>
                    </a:cubicBezTo>
                    <a:close/>
                    <a:moveTo>
                      <a:pt x="2524" y="936"/>
                    </a:moveTo>
                    <a:cubicBezTo>
                      <a:pt x="2507" y="903"/>
                      <a:pt x="2490" y="903"/>
                      <a:pt x="2490" y="869"/>
                    </a:cubicBezTo>
                    <a:cubicBezTo>
                      <a:pt x="2507" y="869"/>
                      <a:pt x="2507" y="836"/>
                      <a:pt x="2524" y="852"/>
                    </a:cubicBezTo>
                    <a:cubicBezTo>
                      <a:pt x="2524" y="852"/>
                      <a:pt x="2524" y="869"/>
                      <a:pt x="2540" y="886"/>
                    </a:cubicBezTo>
                    <a:cubicBezTo>
                      <a:pt x="2557" y="869"/>
                      <a:pt x="2591" y="903"/>
                      <a:pt x="2557" y="903"/>
                    </a:cubicBezTo>
                    <a:cubicBezTo>
                      <a:pt x="2557" y="886"/>
                      <a:pt x="2540" y="886"/>
                      <a:pt x="2524" y="886"/>
                    </a:cubicBezTo>
                    <a:cubicBezTo>
                      <a:pt x="2524" y="903"/>
                      <a:pt x="2557" y="919"/>
                      <a:pt x="2524" y="936"/>
                    </a:cubicBezTo>
                    <a:close/>
                    <a:moveTo>
                      <a:pt x="2407" y="786"/>
                    </a:moveTo>
                    <a:cubicBezTo>
                      <a:pt x="2390" y="752"/>
                      <a:pt x="2390" y="752"/>
                      <a:pt x="2407" y="719"/>
                    </a:cubicBezTo>
                    <a:cubicBezTo>
                      <a:pt x="2440" y="719"/>
                      <a:pt x="2457" y="702"/>
                      <a:pt x="2474" y="752"/>
                    </a:cubicBezTo>
                    <a:cubicBezTo>
                      <a:pt x="2440" y="769"/>
                      <a:pt x="2490" y="802"/>
                      <a:pt x="2474" y="852"/>
                    </a:cubicBezTo>
                    <a:cubicBezTo>
                      <a:pt x="2423" y="852"/>
                      <a:pt x="2423" y="819"/>
                      <a:pt x="2423" y="869"/>
                    </a:cubicBezTo>
                    <a:cubicBezTo>
                      <a:pt x="2423" y="852"/>
                      <a:pt x="2407" y="852"/>
                      <a:pt x="2407" y="852"/>
                    </a:cubicBezTo>
                    <a:cubicBezTo>
                      <a:pt x="2373" y="802"/>
                      <a:pt x="2457" y="786"/>
                      <a:pt x="2423" y="752"/>
                    </a:cubicBezTo>
                    <a:cubicBezTo>
                      <a:pt x="2423" y="769"/>
                      <a:pt x="2407" y="786"/>
                      <a:pt x="2407" y="786"/>
                    </a:cubicBezTo>
                    <a:close/>
                    <a:moveTo>
                      <a:pt x="2357" y="602"/>
                    </a:moveTo>
                    <a:cubicBezTo>
                      <a:pt x="2357" y="585"/>
                      <a:pt x="2323" y="602"/>
                      <a:pt x="2323" y="552"/>
                    </a:cubicBezTo>
                    <a:cubicBezTo>
                      <a:pt x="2357" y="535"/>
                      <a:pt x="2390" y="585"/>
                      <a:pt x="2357" y="602"/>
                    </a:cubicBezTo>
                    <a:close/>
                    <a:moveTo>
                      <a:pt x="2373" y="518"/>
                    </a:moveTo>
                    <a:cubicBezTo>
                      <a:pt x="2373" y="535"/>
                      <a:pt x="2340" y="468"/>
                      <a:pt x="2323" y="518"/>
                    </a:cubicBezTo>
                    <a:cubicBezTo>
                      <a:pt x="2340" y="451"/>
                      <a:pt x="2373" y="401"/>
                      <a:pt x="2407" y="385"/>
                    </a:cubicBezTo>
                    <a:cubicBezTo>
                      <a:pt x="2423" y="401"/>
                      <a:pt x="2457" y="418"/>
                      <a:pt x="2457" y="451"/>
                    </a:cubicBezTo>
                    <a:cubicBezTo>
                      <a:pt x="2457" y="451"/>
                      <a:pt x="2457" y="418"/>
                      <a:pt x="2474" y="418"/>
                    </a:cubicBezTo>
                    <a:cubicBezTo>
                      <a:pt x="2474" y="435"/>
                      <a:pt x="2490" y="401"/>
                      <a:pt x="2490" y="418"/>
                    </a:cubicBezTo>
                    <a:cubicBezTo>
                      <a:pt x="2457" y="468"/>
                      <a:pt x="2524" y="518"/>
                      <a:pt x="2474" y="552"/>
                    </a:cubicBezTo>
                    <a:cubicBezTo>
                      <a:pt x="2507" y="552"/>
                      <a:pt x="2591" y="552"/>
                      <a:pt x="2540" y="618"/>
                    </a:cubicBezTo>
                    <a:cubicBezTo>
                      <a:pt x="2507" y="585"/>
                      <a:pt x="2407" y="635"/>
                      <a:pt x="2390" y="585"/>
                    </a:cubicBezTo>
                    <a:cubicBezTo>
                      <a:pt x="2423" y="585"/>
                      <a:pt x="2407" y="535"/>
                      <a:pt x="2373" y="518"/>
                    </a:cubicBezTo>
                    <a:close/>
                    <a:moveTo>
                      <a:pt x="2240" y="618"/>
                    </a:moveTo>
                    <a:cubicBezTo>
                      <a:pt x="2256" y="635"/>
                      <a:pt x="2240" y="685"/>
                      <a:pt x="2256" y="685"/>
                    </a:cubicBezTo>
                    <a:cubicBezTo>
                      <a:pt x="2256" y="652"/>
                      <a:pt x="2256" y="635"/>
                      <a:pt x="2290" y="652"/>
                    </a:cubicBezTo>
                    <a:lnTo>
                      <a:pt x="2290" y="685"/>
                    </a:lnTo>
                    <a:cubicBezTo>
                      <a:pt x="2206" y="702"/>
                      <a:pt x="2206" y="652"/>
                      <a:pt x="2190" y="602"/>
                    </a:cubicBezTo>
                    <a:cubicBezTo>
                      <a:pt x="2240" y="585"/>
                      <a:pt x="2223" y="635"/>
                      <a:pt x="2240" y="618"/>
                    </a:cubicBezTo>
                    <a:close/>
                    <a:moveTo>
                      <a:pt x="2273" y="919"/>
                    </a:moveTo>
                    <a:cubicBezTo>
                      <a:pt x="2290" y="886"/>
                      <a:pt x="2256" y="886"/>
                      <a:pt x="2256" y="852"/>
                    </a:cubicBezTo>
                    <a:cubicBezTo>
                      <a:pt x="2290" y="836"/>
                      <a:pt x="2290" y="852"/>
                      <a:pt x="2307" y="852"/>
                    </a:cubicBezTo>
                    <a:cubicBezTo>
                      <a:pt x="2290" y="886"/>
                      <a:pt x="2307" y="919"/>
                      <a:pt x="2273" y="919"/>
                    </a:cubicBezTo>
                    <a:close/>
                    <a:moveTo>
                      <a:pt x="2139" y="919"/>
                    </a:moveTo>
                    <a:cubicBezTo>
                      <a:pt x="2139" y="869"/>
                      <a:pt x="2106" y="936"/>
                      <a:pt x="2089" y="886"/>
                    </a:cubicBezTo>
                    <a:cubicBezTo>
                      <a:pt x="2139" y="886"/>
                      <a:pt x="2106" y="886"/>
                      <a:pt x="2106" y="852"/>
                    </a:cubicBezTo>
                    <a:cubicBezTo>
                      <a:pt x="2123" y="852"/>
                      <a:pt x="2139" y="852"/>
                      <a:pt x="2139" y="869"/>
                    </a:cubicBezTo>
                    <a:cubicBezTo>
                      <a:pt x="2123" y="903"/>
                      <a:pt x="2173" y="903"/>
                      <a:pt x="2139" y="919"/>
                    </a:cubicBezTo>
                    <a:close/>
                    <a:moveTo>
                      <a:pt x="2089" y="552"/>
                    </a:moveTo>
                    <a:cubicBezTo>
                      <a:pt x="2073" y="602"/>
                      <a:pt x="2106" y="585"/>
                      <a:pt x="2123" y="618"/>
                    </a:cubicBezTo>
                    <a:cubicBezTo>
                      <a:pt x="2089" y="635"/>
                      <a:pt x="2073" y="669"/>
                      <a:pt x="2056" y="685"/>
                    </a:cubicBezTo>
                    <a:cubicBezTo>
                      <a:pt x="2056" y="652"/>
                      <a:pt x="2006" y="669"/>
                      <a:pt x="1989" y="669"/>
                    </a:cubicBezTo>
                    <a:cubicBezTo>
                      <a:pt x="1989" y="618"/>
                      <a:pt x="2022" y="618"/>
                      <a:pt x="2022" y="618"/>
                    </a:cubicBezTo>
                    <a:cubicBezTo>
                      <a:pt x="2022" y="602"/>
                      <a:pt x="2022" y="602"/>
                      <a:pt x="2022" y="585"/>
                    </a:cubicBezTo>
                    <a:cubicBezTo>
                      <a:pt x="2006" y="585"/>
                      <a:pt x="2006" y="602"/>
                      <a:pt x="1989" y="602"/>
                    </a:cubicBezTo>
                    <a:cubicBezTo>
                      <a:pt x="1989" y="552"/>
                      <a:pt x="2006" y="535"/>
                      <a:pt x="2039" y="535"/>
                    </a:cubicBezTo>
                    <a:cubicBezTo>
                      <a:pt x="2039" y="568"/>
                      <a:pt x="2056" y="568"/>
                      <a:pt x="2089" y="552"/>
                    </a:cubicBezTo>
                    <a:close/>
                    <a:moveTo>
                      <a:pt x="2123" y="836"/>
                    </a:moveTo>
                    <a:cubicBezTo>
                      <a:pt x="2156" y="786"/>
                      <a:pt x="2156" y="685"/>
                      <a:pt x="2240" y="719"/>
                    </a:cubicBezTo>
                    <a:cubicBezTo>
                      <a:pt x="2206" y="685"/>
                      <a:pt x="2273" y="702"/>
                      <a:pt x="2273" y="719"/>
                    </a:cubicBezTo>
                    <a:cubicBezTo>
                      <a:pt x="2240" y="769"/>
                      <a:pt x="2190" y="852"/>
                      <a:pt x="2123" y="836"/>
                    </a:cubicBezTo>
                    <a:close/>
                    <a:moveTo>
                      <a:pt x="2657" y="84"/>
                    </a:moveTo>
                    <a:cubicBezTo>
                      <a:pt x="2674" y="117"/>
                      <a:pt x="2641" y="117"/>
                      <a:pt x="2657" y="151"/>
                    </a:cubicBezTo>
                    <a:cubicBezTo>
                      <a:pt x="2607" y="151"/>
                      <a:pt x="2641" y="84"/>
                      <a:pt x="2657" y="84"/>
                    </a:cubicBezTo>
                    <a:close/>
                    <a:moveTo>
                      <a:pt x="2691" y="401"/>
                    </a:moveTo>
                    <a:cubicBezTo>
                      <a:pt x="2674" y="451"/>
                      <a:pt x="2741" y="468"/>
                      <a:pt x="2774" y="485"/>
                    </a:cubicBezTo>
                    <a:cubicBezTo>
                      <a:pt x="2741" y="518"/>
                      <a:pt x="2758" y="485"/>
                      <a:pt x="2774" y="552"/>
                    </a:cubicBezTo>
                    <a:cubicBezTo>
                      <a:pt x="2758" y="552"/>
                      <a:pt x="2741" y="535"/>
                      <a:pt x="2724" y="552"/>
                    </a:cubicBezTo>
                    <a:cubicBezTo>
                      <a:pt x="2741" y="568"/>
                      <a:pt x="2724" y="602"/>
                      <a:pt x="2741" y="602"/>
                    </a:cubicBezTo>
                    <a:cubicBezTo>
                      <a:pt x="2741" y="552"/>
                      <a:pt x="2791" y="618"/>
                      <a:pt x="2808" y="652"/>
                    </a:cubicBezTo>
                    <a:cubicBezTo>
                      <a:pt x="2774" y="702"/>
                      <a:pt x="2758" y="669"/>
                      <a:pt x="2741" y="719"/>
                    </a:cubicBezTo>
                    <a:cubicBezTo>
                      <a:pt x="2724" y="652"/>
                      <a:pt x="2657" y="685"/>
                      <a:pt x="2641" y="652"/>
                    </a:cubicBezTo>
                    <a:cubicBezTo>
                      <a:pt x="2641" y="635"/>
                      <a:pt x="2691" y="652"/>
                      <a:pt x="2691" y="635"/>
                    </a:cubicBezTo>
                    <a:cubicBezTo>
                      <a:pt x="2674" y="635"/>
                      <a:pt x="2657" y="635"/>
                      <a:pt x="2657" y="618"/>
                    </a:cubicBezTo>
                    <a:cubicBezTo>
                      <a:pt x="2674" y="568"/>
                      <a:pt x="2691" y="618"/>
                      <a:pt x="2708" y="585"/>
                    </a:cubicBezTo>
                    <a:cubicBezTo>
                      <a:pt x="2674" y="568"/>
                      <a:pt x="2691" y="535"/>
                      <a:pt x="2708" y="518"/>
                    </a:cubicBezTo>
                    <a:cubicBezTo>
                      <a:pt x="2641" y="518"/>
                      <a:pt x="2708" y="418"/>
                      <a:pt x="2657" y="451"/>
                    </a:cubicBezTo>
                    <a:cubicBezTo>
                      <a:pt x="2657" y="418"/>
                      <a:pt x="2674" y="401"/>
                      <a:pt x="2691" y="401"/>
                    </a:cubicBezTo>
                    <a:close/>
                    <a:moveTo>
                      <a:pt x="1471" y="1153"/>
                    </a:moveTo>
                    <a:cubicBezTo>
                      <a:pt x="1471" y="1136"/>
                      <a:pt x="1471" y="1103"/>
                      <a:pt x="1438" y="1120"/>
                    </a:cubicBezTo>
                    <a:cubicBezTo>
                      <a:pt x="1454" y="1136"/>
                      <a:pt x="1454" y="1153"/>
                      <a:pt x="1471" y="1153"/>
                    </a:cubicBezTo>
                    <a:close/>
                    <a:moveTo>
                      <a:pt x="1304" y="1287"/>
                    </a:moveTo>
                    <a:cubicBezTo>
                      <a:pt x="1254" y="1337"/>
                      <a:pt x="1187" y="1320"/>
                      <a:pt x="1220" y="1420"/>
                    </a:cubicBezTo>
                    <a:cubicBezTo>
                      <a:pt x="1204" y="1420"/>
                      <a:pt x="1187" y="1437"/>
                      <a:pt x="1154" y="1454"/>
                    </a:cubicBezTo>
                    <a:cubicBezTo>
                      <a:pt x="1137" y="1420"/>
                      <a:pt x="1170" y="1370"/>
                      <a:pt x="1187" y="1387"/>
                    </a:cubicBezTo>
                    <a:cubicBezTo>
                      <a:pt x="1170" y="1370"/>
                      <a:pt x="1170" y="1337"/>
                      <a:pt x="1137" y="1337"/>
                    </a:cubicBezTo>
                    <a:cubicBezTo>
                      <a:pt x="1137" y="1370"/>
                      <a:pt x="1120" y="1370"/>
                      <a:pt x="1103" y="1387"/>
                    </a:cubicBezTo>
                    <a:cubicBezTo>
                      <a:pt x="1120" y="1354"/>
                      <a:pt x="1120" y="1320"/>
                      <a:pt x="1087" y="1320"/>
                    </a:cubicBezTo>
                    <a:cubicBezTo>
                      <a:pt x="1087" y="1337"/>
                      <a:pt x="1087" y="1337"/>
                      <a:pt x="1087" y="1320"/>
                    </a:cubicBezTo>
                    <a:cubicBezTo>
                      <a:pt x="1154" y="1253"/>
                      <a:pt x="1220" y="1237"/>
                      <a:pt x="1287" y="1203"/>
                    </a:cubicBezTo>
                    <a:cubicBezTo>
                      <a:pt x="1271" y="1237"/>
                      <a:pt x="1304" y="1237"/>
                      <a:pt x="1304" y="1287"/>
                    </a:cubicBezTo>
                    <a:close/>
                    <a:moveTo>
                      <a:pt x="1488" y="719"/>
                    </a:moveTo>
                    <a:cubicBezTo>
                      <a:pt x="1488" y="786"/>
                      <a:pt x="1538" y="752"/>
                      <a:pt x="1555" y="752"/>
                    </a:cubicBezTo>
                    <a:cubicBezTo>
                      <a:pt x="1555" y="769"/>
                      <a:pt x="1571" y="769"/>
                      <a:pt x="1571" y="786"/>
                    </a:cubicBezTo>
                    <a:cubicBezTo>
                      <a:pt x="1571" y="802"/>
                      <a:pt x="1555" y="852"/>
                      <a:pt x="1555" y="886"/>
                    </a:cubicBezTo>
                    <a:cubicBezTo>
                      <a:pt x="1571" y="886"/>
                      <a:pt x="1588" y="886"/>
                      <a:pt x="1588" y="903"/>
                    </a:cubicBezTo>
                    <a:cubicBezTo>
                      <a:pt x="1555" y="886"/>
                      <a:pt x="1571" y="919"/>
                      <a:pt x="1538" y="919"/>
                    </a:cubicBezTo>
                    <a:cubicBezTo>
                      <a:pt x="1555" y="886"/>
                      <a:pt x="1505" y="852"/>
                      <a:pt x="1521" y="852"/>
                    </a:cubicBezTo>
                    <a:cubicBezTo>
                      <a:pt x="1521" y="869"/>
                      <a:pt x="1571" y="802"/>
                      <a:pt x="1538" y="786"/>
                    </a:cubicBezTo>
                    <a:cubicBezTo>
                      <a:pt x="1521" y="786"/>
                      <a:pt x="1538" y="836"/>
                      <a:pt x="1505" y="819"/>
                    </a:cubicBezTo>
                    <a:cubicBezTo>
                      <a:pt x="1505" y="802"/>
                      <a:pt x="1505" y="786"/>
                      <a:pt x="1505" y="769"/>
                    </a:cubicBezTo>
                    <a:cubicBezTo>
                      <a:pt x="1488" y="769"/>
                      <a:pt x="1471" y="769"/>
                      <a:pt x="1454" y="752"/>
                    </a:cubicBezTo>
                    <a:cubicBezTo>
                      <a:pt x="1488" y="735"/>
                      <a:pt x="1471" y="702"/>
                      <a:pt x="1488" y="719"/>
                    </a:cubicBezTo>
                    <a:close/>
                    <a:moveTo>
                      <a:pt x="1571" y="752"/>
                    </a:moveTo>
                    <a:cubicBezTo>
                      <a:pt x="1555" y="752"/>
                      <a:pt x="1555" y="752"/>
                      <a:pt x="1555" y="752"/>
                    </a:cubicBezTo>
                    <a:cubicBezTo>
                      <a:pt x="1571" y="752"/>
                      <a:pt x="1571" y="752"/>
                      <a:pt x="1571" y="752"/>
                    </a:cubicBezTo>
                    <a:close/>
                    <a:moveTo>
                      <a:pt x="1571" y="786"/>
                    </a:moveTo>
                    <a:cubicBezTo>
                      <a:pt x="1571" y="786"/>
                      <a:pt x="1571" y="786"/>
                      <a:pt x="1571" y="769"/>
                    </a:cubicBezTo>
                    <a:cubicBezTo>
                      <a:pt x="1571" y="769"/>
                      <a:pt x="1571" y="769"/>
                      <a:pt x="1571" y="786"/>
                    </a:cubicBezTo>
                    <a:close/>
                    <a:moveTo>
                      <a:pt x="1555" y="1320"/>
                    </a:moveTo>
                    <a:cubicBezTo>
                      <a:pt x="1555" y="1354"/>
                      <a:pt x="1521" y="1337"/>
                      <a:pt x="1521" y="1370"/>
                    </a:cubicBezTo>
                    <a:cubicBezTo>
                      <a:pt x="1538" y="1370"/>
                      <a:pt x="1538" y="1387"/>
                      <a:pt x="1555" y="1387"/>
                    </a:cubicBezTo>
                    <a:cubicBezTo>
                      <a:pt x="1555" y="1420"/>
                      <a:pt x="1555" y="1437"/>
                      <a:pt x="1521" y="1454"/>
                    </a:cubicBezTo>
                    <a:cubicBezTo>
                      <a:pt x="1521" y="1420"/>
                      <a:pt x="1505" y="1387"/>
                      <a:pt x="1488" y="1387"/>
                    </a:cubicBezTo>
                    <a:cubicBezTo>
                      <a:pt x="1505" y="1370"/>
                      <a:pt x="1505" y="1404"/>
                      <a:pt x="1505" y="1387"/>
                    </a:cubicBezTo>
                    <a:cubicBezTo>
                      <a:pt x="1488" y="1354"/>
                      <a:pt x="1438" y="1320"/>
                      <a:pt x="1454" y="1287"/>
                    </a:cubicBezTo>
                    <a:cubicBezTo>
                      <a:pt x="1454" y="1320"/>
                      <a:pt x="1488" y="1287"/>
                      <a:pt x="1488" y="1253"/>
                    </a:cubicBezTo>
                    <a:cubicBezTo>
                      <a:pt x="1521" y="1253"/>
                      <a:pt x="1521" y="1220"/>
                      <a:pt x="1555" y="1237"/>
                    </a:cubicBezTo>
                    <a:cubicBezTo>
                      <a:pt x="1538" y="1270"/>
                      <a:pt x="1538" y="1320"/>
                      <a:pt x="1588" y="1320"/>
                    </a:cubicBezTo>
                    <a:cubicBezTo>
                      <a:pt x="1605" y="1287"/>
                      <a:pt x="1555" y="1270"/>
                      <a:pt x="1588" y="1270"/>
                    </a:cubicBezTo>
                    <a:cubicBezTo>
                      <a:pt x="1605" y="1287"/>
                      <a:pt x="1605" y="1304"/>
                      <a:pt x="1588" y="1320"/>
                    </a:cubicBezTo>
                    <a:cubicBezTo>
                      <a:pt x="1571" y="1320"/>
                      <a:pt x="1555" y="1320"/>
                      <a:pt x="1555" y="1320"/>
                    </a:cubicBezTo>
                    <a:close/>
                    <a:moveTo>
                      <a:pt x="2858" y="1487"/>
                    </a:moveTo>
                    <a:cubicBezTo>
                      <a:pt x="2858" y="1537"/>
                      <a:pt x="2891" y="1471"/>
                      <a:pt x="2891" y="1504"/>
                    </a:cubicBezTo>
                    <a:cubicBezTo>
                      <a:pt x="2875" y="1588"/>
                      <a:pt x="2791" y="1638"/>
                      <a:pt x="2741" y="1588"/>
                    </a:cubicBezTo>
                    <a:cubicBezTo>
                      <a:pt x="2808" y="1571"/>
                      <a:pt x="2824" y="1521"/>
                      <a:pt x="2858" y="1487"/>
                    </a:cubicBezTo>
                    <a:close/>
                    <a:moveTo>
                      <a:pt x="2708" y="1036"/>
                    </a:moveTo>
                    <a:cubicBezTo>
                      <a:pt x="2674" y="1086"/>
                      <a:pt x="2691" y="1103"/>
                      <a:pt x="2657" y="1153"/>
                    </a:cubicBezTo>
                    <a:cubicBezTo>
                      <a:pt x="2657" y="1103"/>
                      <a:pt x="2591" y="1053"/>
                      <a:pt x="2641" y="1003"/>
                    </a:cubicBezTo>
                    <a:cubicBezTo>
                      <a:pt x="2641" y="1036"/>
                      <a:pt x="2674" y="1036"/>
                      <a:pt x="2708" y="1036"/>
                    </a:cubicBezTo>
                    <a:close/>
                    <a:moveTo>
                      <a:pt x="2357" y="1170"/>
                    </a:moveTo>
                    <a:cubicBezTo>
                      <a:pt x="2340" y="1187"/>
                      <a:pt x="2357" y="1220"/>
                      <a:pt x="2323" y="1220"/>
                    </a:cubicBezTo>
                    <a:cubicBezTo>
                      <a:pt x="2307" y="1187"/>
                      <a:pt x="2323" y="1170"/>
                      <a:pt x="2357" y="1170"/>
                    </a:cubicBezTo>
                    <a:close/>
                    <a:moveTo>
                      <a:pt x="2641" y="1136"/>
                    </a:moveTo>
                    <a:cubicBezTo>
                      <a:pt x="2641" y="1153"/>
                      <a:pt x="2657" y="1153"/>
                      <a:pt x="2657" y="1170"/>
                    </a:cubicBezTo>
                    <a:cubicBezTo>
                      <a:pt x="2657" y="1170"/>
                      <a:pt x="2657" y="1203"/>
                      <a:pt x="2657" y="1220"/>
                    </a:cubicBezTo>
                    <a:cubicBezTo>
                      <a:pt x="2607" y="1203"/>
                      <a:pt x="2624" y="1153"/>
                      <a:pt x="2641" y="1136"/>
                    </a:cubicBezTo>
                    <a:close/>
                    <a:moveTo>
                      <a:pt x="3309" y="485"/>
                    </a:moveTo>
                    <a:cubicBezTo>
                      <a:pt x="3292" y="401"/>
                      <a:pt x="3276" y="368"/>
                      <a:pt x="3276" y="318"/>
                    </a:cubicBezTo>
                    <a:cubicBezTo>
                      <a:pt x="3309" y="318"/>
                      <a:pt x="3309" y="334"/>
                      <a:pt x="3326" y="351"/>
                    </a:cubicBezTo>
                    <a:cubicBezTo>
                      <a:pt x="3276" y="334"/>
                      <a:pt x="3326" y="451"/>
                      <a:pt x="3309" y="485"/>
                    </a:cubicBezTo>
                    <a:close/>
                    <a:moveTo>
                      <a:pt x="736" y="919"/>
                    </a:moveTo>
                    <a:cubicBezTo>
                      <a:pt x="736" y="886"/>
                      <a:pt x="702" y="886"/>
                      <a:pt x="702" y="869"/>
                    </a:cubicBezTo>
                    <a:cubicBezTo>
                      <a:pt x="719" y="886"/>
                      <a:pt x="753" y="836"/>
                      <a:pt x="753" y="869"/>
                    </a:cubicBezTo>
                    <a:cubicBezTo>
                      <a:pt x="702" y="869"/>
                      <a:pt x="769" y="936"/>
                      <a:pt x="736" y="919"/>
                    </a:cubicBezTo>
                    <a:close/>
                    <a:moveTo>
                      <a:pt x="669" y="1136"/>
                    </a:moveTo>
                    <a:lnTo>
                      <a:pt x="619" y="1136"/>
                    </a:lnTo>
                    <a:cubicBezTo>
                      <a:pt x="602" y="1103"/>
                      <a:pt x="686" y="1103"/>
                      <a:pt x="669" y="1136"/>
                    </a:cubicBezTo>
                    <a:close/>
                    <a:moveTo>
                      <a:pt x="402" y="986"/>
                    </a:moveTo>
                    <a:cubicBezTo>
                      <a:pt x="402" y="1070"/>
                      <a:pt x="352" y="969"/>
                      <a:pt x="335" y="953"/>
                    </a:cubicBezTo>
                    <a:cubicBezTo>
                      <a:pt x="318" y="953"/>
                      <a:pt x="335" y="969"/>
                      <a:pt x="318" y="986"/>
                    </a:cubicBezTo>
                    <a:cubicBezTo>
                      <a:pt x="318" y="936"/>
                      <a:pt x="268" y="903"/>
                      <a:pt x="285" y="886"/>
                    </a:cubicBezTo>
                    <a:cubicBezTo>
                      <a:pt x="301" y="903"/>
                      <a:pt x="368" y="886"/>
                      <a:pt x="385" y="852"/>
                    </a:cubicBezTo>
                    <a:cubicBezTo>
                      <a:pt x="418" y="886"/>
                      <a:pt x="418" y="869"/>
                      <a:pt x="469" y="903"/>
                    </a:cubicBezTo>
                    <a:cubicBezTo>
                      <a:pt x="469" y="986"/>
                      <a:pt x="402" y="969"/>
                      <a:pt x="368" y="986"/>
                    </a:cubicBezTo>
                    <a:cubicBezTo>
                      <a:pt x="385" y="986"/>
                      <a:pt x="385" y="986"/>
                      <a:pt x="402" y="986"/>
                    </a:cubicBezTo>
                    <a:close/>
                    <a:moveTo>
                      <a:pt x="2006" y="234"/>
                    </a:moveTo>
                    <a:cubicBezTo>
                      <a:pt x="1989" y="234"/>
                      <a:pt x="1956" y="251"/>
                      <a:pt x="1939" y="251"/>
                    </a:cubicBezTo>
                    <a:cubicBezTo>
                      <a:pt x="1922" y="217"/>
                      <a:pt x="1956" y="234"/>
                      <a:pt x="1956" y="217"/>
                    </a:cubicBezTo>
                    <a:cubicBezTo>
                      <a:pt x="1956" y="201"/>
                      <a:pt x="1956" y="184"/>
                      <a:pt x="1956" y="184"/>
                    </a:cubicBezTo>
                    <a:cubicBezTo>
                      <a:pt x="1972" y="184"/>
                      <a:pt x="1989" y="167"/>
                      <a:pt x="1989" y="184"/>
                    </a:cubicBezTo>
                    <a:cubicBezTo>
                      <a:pt x="1939" y="184"/>
                      <a:pt x="2006" y="217"/>
                      <a:pt x="2006" y="234"/>
                    </a:cubicBezTo>
                    <a:close/>
                    <a:moveTo>
                      <a:pt x="1103" y="1404"/>
                    </a:moveTo>
                    <a:cubicBezTo>
                      <a:pt x="1120" y="1404"/>
                      <a:pt x="1137" y="1404"/>
                      <a:pt x="1137" y="1420"/>
                    </a:cubicBezTo>
                    <a:cubicBezTo>
                      <a:pt x="1120" y="1437"/>
                      <a:pt x="1137" y="1487"/>
                      <a:pt x="1103" y="1487"/>
                    </a:cubicBezTo>
                    <a:cubicBezTo>
                      <a:pt x="1103" y="1454"/>
                      <a:pt x="1087" y="1437"/>
                      <a:pt x="1103" y="1404"/>
                    </a:cubicBezTo>
                    <a:close/>
                    <a:moveTo>
                      <a:pt x="1337" y="1554"/>
                    </a:moveTo>
                    <a:cubicBezTo>
                      <a:pt x="1304" y="1554"/>
                      <a:pt x="1287" y="1504"/>
                      <a:pt x="1321" y="1487"/>
                    </a:cubicBezTo>
                    <a:cubicBezTo>
                      <a:pt x="1321" y="1521"/>
                      <a:pt x="1337" y="1537"/>
                      <a:pt x="1337" y="1554"/>
                    </a:cubicBezTo>
                    <a:close/>
                    <a:moveTo>
                      <a:pt x="3359" y="385"/>
                    </a:moveTo>
                    <a:cubicBezTo>
                      <a:pt x="3426" y="435"/>
                      <a:pt x="3409" y="334"/>
                      <a:pt x="3459" y="368"/>
                    </a:cubicBezTo>
                    <a:cubicBezTo>
                      <a:pt x="3443" y="284"/>
                      <a:pt x="3409" y="385"/>
                      <a:pt x="3393" y="334"/>
                    </a:cubicBezTo>
                    <a:cubicBezTo>
                      <a:pt x="3376" y="334"/>
                      <a:pt x="3359" y="368"/>
                      <a:pt x="3359" y="385"/>
                    </a:cubicBezTo>
                    <a:close/>
                    <a:moveTo>
                      <a:pt x="3760" y="217"/>
                    </a:moveTo>
                    <a:cubicBezTo>
                      <a:pt x="3743" y="201"/>
                      <a:pt x="3727" y="201"/>
                      <a:pt x="3727" y="184"/>
                    </a:cubicBezTo>
                    <a:cubicBezTo>
                      <a:pt x="3760" y="167"/>
                      <a:pt x="3760" y="134"/>
                      <a:pt x="3794" y="151"/>
                    </a:cubicBezTo>
                    <a:cubicBezTo>
                      <a:pt x="3794" y="151"/>
                      <a:pt x="3794" y="167"/>
                      <a:pt x="3810" y="184"/>
                    </a:cubicBezTo>
                    <a:cubicBezTo>
                      <a:pt x="3760" y="151"/>
                      <a:pt x="3777" y="201"/>
                      <a:pt x="3760" y="2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0"/>
              <p:cNvSpPr/>
              <p:nvPr/>
            </p:nvSpPr>
            <p:spPr>
              <a:xfrm>
                <a:off x="5147294" y="5418217"/>
                <a:ext cx="481809" cy="157800"/>
              </a:xfrm>
              <a:custGeom>
                <a:avLst/>
                <a:gdLst/>
                <a:ahLst/>
                <a:cxnLst/>
                <a:rect l="l" t="t" r="r" b="b"/>
                <a:pathLst>
                  <a:path w="5615" h="1839" extrusionOk="0">
                    <a:moveTo>
                      <a:pt x="5614" y="1672"/>
                    </a:moveTo>
                    <a:cubicBezTo>
                      <a:pt x="5614" y="1505"/>
                      <a:pt x="3877" y="1555"/>
                      <a:pt x="3559" y="1555"/>
                    </a:cubicBezTo>
                    <a:lnTo>
                      <a:pt x="3025" y="1555"/>
                    </a:lnTo>
                    <a:cubicBezTo>
                      <a:pt x="2958" y="1555"/>
                      <a:pt x="2924" y="1538"/>
                      <a:pt x="2841" y="1538"/>
                    </a:cubicBezTo>
                    <a:cubicBezTo>
                      <a:pt x="2791" y="1538"/>
                      <a:pt x="2724" y="1538"/>
                      <a:pt x="2657" y="1538"/>
                    </a:cubicBezTo>
                    <a:lnTo>
                      <a:pt x="2406" y="1538"/>
                    </a:lnTo>
                    <a:cubicBezTo>
                      <a:pt x="2356" y="1521"/>
                      <a:pt x="2373" y="1521"/>
                      <a:pt x="2323" y="1521"/>
                    </a:cubicBezTo>
                    <a:cubicBezTo>
                      <a:pt x="2289" y="1521"/>
                      <a:pt x="2256" y="1521"/>
                      <a:pt x="2239" y="1521"/>
                    </a:cubicBezTo>
                    <a:cubicBezTo>
                      <a:pt x="2189" y="1521"/>
                      <a:pt x="2206" y="1505"/>
                      <a:pt x="2156" y="1505"/>
                    </a:cubicBezTo>
                    <a:cubicBezTo>
                      <a:pt x="2039" y="1505"/>
                      <a:pt x="1922" y="1505"/>
                      <a:pt x="1822" y="1471"/>
                    </a:cubicBezTo>
                    <a:lnTo>
                      <a:pt x="1487" y="1438"/>
                    </a:lnTo>
                    <a:cubicBezTo>
                      <a:pt x="1187" y="1388"/>
                      <a:pt x="903" y="1321"/>
                      <a:pt x="652" y="1187"/>
                    </a:cubicBezTo>
                    <a:cubicBezTo>
                      <a:pt x="552" y="1137"/>
                      <a:pt x="401" y="1070"/>
                      <a:pt x="485" y="953"/>
                    </a:cubicBezTo>
                    <a:cubicBezTo>
                      <a:pt x="485" y="937"/>
                      <a:pt x="485" y="937"/>
                      <a:pt x="502" y="920"/>
                    </a:cubicBezTo>
                    <a:cubicBezTo>
                      <a:pt x="685" y="669"/>
                      <a:pt x="1320" y="452"/>
                      <a:pt x="1638" y="368"/>
                    </a:cubicBezTo>
                    <a:cubicBezTo>
                      <a:pt x="1838" y="318"/>
                      <a:pt x="2139" y="218"/>
                      <a:pt x="2323" y="151"/>
                    </a:cubicBezTo>
                    <a:cubicBezTo>
                      <a:pt x="2390" y="118"/>
                      <a:pt x="2406" y="118"/>
                      <a:pt x="2440" y="84"/>
                    </a:cubicBezTo>
                    <a:cubicBezTo>
                      <a:pt x="2423" y="34"/>
                      <a:pt x="2406" y="1"/>
                      <a:pt x="2289" y="1"/>
                    </a:cubicBezTo>
                    <a:cubicBezTo>
                      <a:pt x="1989" y="1"/>
                      <a:pt x="1588" y="135"/>
                      <a:pt x="1304" y="201"/>
                    </a:cubicBezTo>
                    <a:cubicBezTo>
                      <a:pt x="1170" y="235"/>
                      <a:pt x="1036" y="285"/>
                      <a:pt x="919" y="335"/>
                    </a:cubicBezTo>
                    <a:cubicBezTo>
                      <a:pt x="786" y="402"/>
                      <a:pt x="669" y="452"/>
                      <a:pt x="568" y="519"/>
                    </a:cubicBezTo>
                    <a:cubicBezTo>
                      <a:pt x="518" y="536"/>
                      <a:pt x="502" y="552"/>
                      <a:pt x="468" y="586"/>
                    </a:cubicBezTo>
                    <a:cubicBezTo>
                      <a:pt x="218" y="770"/>
                      <a:pt x="0" y="1020"/>
                      <a:pt x="301" y="1321"/>
                    </a:cubicBezTo>
                    <a:cubicBezTo>
                      <a:pt x="351" y="1371"/>
                      <a:pt x="418" y="1404"/>
                      <a:pt x="485" y="1438"/>
                    </a:cubicBezTo>
                    <a:cubicBezTo>
                      <a:pt x="535" y="1471"/>
                      <a:pt x="619" y="1505"/>
                      <a:pt x="685" y="1538"/>
                    </a:cubicBezTo>
                    <a:cubicBezTo>
                      <a:pt x="819" y="1588"/>
                      <a:pt x="986" y="1638"/>
                      <a:pt x="1153" y="1688"/>
                    </a:cubicBezTo>
                    <a:cubicBezTo>
                      <a:pt x="1354" y="1739"/>
                      <a:pt x="1437" y="1739"/>
                      <a:pt x="1655" y="1772"/>
                    </a:cubicBezTo>
                    <a:cubicBezTo>
                      <a:pt x="1738" y="1772"/>
                      <a:pt x="1838" y="1789"/>
                      <a:pt x="1922" y="1805"/>
                    </a:cubicBezTo>
                    <a:lnTo>
                      <a:pt x="2791" y="1839"/>
                    </a:lnTo>
                    <a:cubicBezTo>
                      <a:pt x="2858" y="1839"/>
                      <a:pt x="2941" y="1839"/>
                      <a:pt x="3041" y="1839"/>
                    </a:cubicBezTo>
                    <a:lnTo>
                      <a:pt x="3342" y="1839"/>
                    </a:lnTo>
                    <a:cubicBezTo>
                      <a:pt x="3359" y="1839"/>
                      <a:pt x="3376" y="1839"/>
                      <a:pt x="3376" y="1839"/>
                    </a:cubicBezTo>
                    <a:cubicBezTo>
                      <a:pt x="3526" y="1822"/>
                      <a:pt x="3793" y="1839"/>
                      <a:pt x="3977" y="1839"/>
                    </a:cubicBezTo>
                    <a:cubicBezTo>
                      <a:pt x="4027" y="1839"/>
                      <a:pt x="4044" y="1822"/>
                      <a:pt x="4111" y="1822"/>
                    </a:cubicBezTo>
                    <a:cubicBezTo>
                      <a:pt x="4161" y="1822"/>
                      <a:pt x="5614" y="1822"/>
                      <a:pt x="5614" y="167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0"/>
              <p:cNvSpPr/>
              <p:nvPr/>
            </p:nvSpPr>
            <p:spPr>
              <a:xfrm>
                <a:off x="5402483" y="5406804"/>
                <a:ext cx="157800" cy="25828"/>
              </a:xfrm>
              <a:custGeom>
                <a:avLst/>
                <a:gdLst/>
                <a:ahLst/>
                <a:cxnLst/>
                <a:rect l="l" t="t" r="r" b="b"/>
                <a:pathLst>
                  <a:path w="1839" h="301" extrusionOk="0">
                    <a:moveTo>
                      <a:pt x="1" y="151"/>
                    </a:moveTo>
                    <a:cubicBezTo>
                      <a:pt x="1" y="251"/>
                      <a:pt x="218" y="217"/>
                      <a:pt x="335" y="217"/>
                    </a:cubicBezTo>
                    <a:cubicBezTo>
                      <a:pt x="485" y="217"/>
                      <a:pt x="602" y="234"/>
                      <a:pt x="736" y="234"/>
                    </a:cubicBezTo>
                    <a:cubicBezTo>
                      <a:pt x="786" y="234"/>
                      <a:pt x="786" y="251"/>
                      <a:pt x="836" y="251"/>
                    </a:cubicBezTo>
                    <a:cubicBezTo>
                      <a:pt x="1070" y="251"/>
                      <a:pt x="1254" y="284"/>
                      <a:pt x="1521" y="284"/>
                    </a:cubicBezTo>
                    <a:cubicBezTo>
                      <a:pt x="1655" y="284"/>
                      <a:pt x="1838" y="301"/>
                      <a:pt x="1838" y="184"/>
                    </a:cubicBezTo>
                    <a:cubicBezTo>
                      <a:pt x="1838" y="117"/>
                      <a:pt x="1688" y="100"/>
                      <a:pt x="1605" y="84"/>
                    </a:cubicBezTo>
                    <a:cubicBezTo>
                      <a:pt x="1270" y="34"/>
                      <a:pt x="869" y="0"/>
                      <a:pt x="518" y="0"/>
                    </a:cubicBezTo>
                    <a:cubicBezTo>
                      <a:pt x="385" y="0"/>
                      <a:pt x="1" y="34"/>
                      <a:pt x="1" y="1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0"/>
              <p:cNvSpPr/>
              <p:nvPr/>
            </p:nvSpPr>
            <p:spPr>
              <a:xfrm>
                <a:off x="5107136" y="5446962"/>
                <a:ext cx="63154" cy="133345"/>
              </a:xfrm>
              <a:custGeom>
                <a:avLst/>
                <a:gdLst/>
                <a:ahLst/>
                <a:cxnLst/>
                <a:rect l="l" t="t" r="r" b="b"/>
                <a:pathLst>
                  <a:path w="736" h="1554" extrusionOk="0">
                    <a:moveTo>
                      <a:pt x="1" y="635"/>
                    </a:moveTo>
                    <a:cubicBezTo>
                      <a:pt x="1" y="1203"/>
                      <a:pt x="736" y="1554"/>
                      <a:pt x="736" y="1337"/>
                    </a:cubicBezTo>
                    <a:cubicBezTo>
                      <a:pt x="736" y="1287"/>
                      <a:pt x="652" y="1253"/>
                      <a:pt x="585" y="1203"/>
                    </a:cubicBezTo>
                    <a:cubicBezTo>
                      <a:pt x="519" y="1153"/>
                      <a:pt x="485" y="1103"/>
                      <a:pt x="435" y="1053"/>
                    </a:cubicBezTo>
                    <a:cubicBezTo>
                      <a:pt x="218" y="836"/>
                      <a:pt x="151" y="568"/>
                      <a:pt x="335" y="301"/>
                    </a:cubicBezTo>
                    <a:cubicBezTo>
                      <a:pt x="368" y="251"/>
                      <a:pt x="385" y="251"/>
                      <a:pt x="418" y="201"/>
                    </a:cubicBezTo>
                    <a:cubicBezTo>
                      <a:pt x="452" y="167"/>
                      <a:pt x="485" y="134"/>
                      <a:pt x="485" y="84"/>
                    </a:cubicBezTo>
                    <a:cubicBezTo>
                      <a:pt x="485" y="0"/>
                      <a:pt x="251" y="33"/>
                      <a:pt x="118" y="234"/>
                    </a:cubicBezTo>
                    <a:cubicBezTo>
                      <a:pt x="51" y="334"/>
                      <a:pt x="1" y="468"/>
                      <a:pt x="1" y="6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0"/>
              <p:cNvSpPr/>
              <p:nvPr/>
            </p:nvSpPr>
            <p:spPr>
              <a:xfrm>
                <a:off x="5610393" y="5426883"/>
                <a:ext cx="96104" cy="40158"/>
              </a:xfrm>
              <a:custGeom>
                <a:avLst/>
                <a:gdLst/>
                <a:ahLst/>
                <a:cxnLst/>
                <a:rect l="l" t="t" r="r" b="b"/>
                <a:pathLst>
                  <a:path w="1120" h="468" extrusionOk="0">
                    <a:moveTo>
                      <a:pt x="1019" y="468"/>
                    </a:moveTo>
                    <a:cubicBezTo>
                      <a:pt x="1070" y="468"/>
                      <a:pt x="1103" y="435"/>
                      <a:pt x="1120" y="418"/>
                    </a:cubicBezTo>
                    <a:cubicBezTo>
                      <a:pt x="1120" y="368"/>
                      <a:pt x="1086" y="334"/>
                      <a:pt x="1053" y="301"/>
                    </a:cubicBezTo>
                    <a:cubicBezTo>
                      <a:pt x="936" y="217"/>
                      <a:pt x="819" y="184"/>
                      <a:pt x="669" y="134"/>
                    </a:cubicBezTo>
                    <a:cubicBezTo>
                      <a:pt x="585" y="117"/>
                      <a:pt x="134" y="0"/>
                      <a:pt x="50" y="50"/>
                    </a:cubicBezTo>
                    <a:cubicBezTo>
                      <a:pt x="17" y="67"/>
                      <a:pt x="0" y="134"/>
                      <a:pt x="17" y="167"/>
                    </a:cubicBezTo>
                    <a:cubicBezTo>
                      <a:pt x="50" y="251"/>
                      <a:pt x="602" y="368"/>
                      <a:pt x="719" y="401"/>
                    </a:cubicBezTo>
                    <a:cubicBezTo>
                      <a:pt x="786" y="418"/>
                      <a:pt x="936" y="468"/>
                      <a:pt x="1019" y="4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0"/>
              <p:cNvSpPr/>
              <p:nvPr/>
            </p:nvSpPr>
            <p:spPr>
              <a:xfrm>
                <a:off x="5697831" y="5502822"/>
                <a:ext cx="34495" cy="73194"/>
              </a:xfrm>
              <a:custGeom>
                <a:avLst/>
                <a:gdLst/>
                <a:ahLst/>
                <a:cxnLst/>
                <a:rect l="l" t="t" r="r" b="b"/>
                <a:pathLst>
                  <a:path w="402" h="853" extrusionOk="0">
                    <a:moveTo>
                      <a:pt x="0" y="586"/>
                    </a:moveTo>
                    <a:cubicBezTo>
                      <a:pt x="0" y="853"/>
                      <a:pt x="401" y="586"/>
                      <a:pt x="385" y="235"/>
                    </a:cubicBezTo>
                    <a:cubicBezTo>
                      <a:pt x="368" y="1"/>
                      <a:pt x="201" y="17"/>
                      <a:pt x="168" y="168"/>
                    </a:cubicBezTo>
                    <a:cubicBezTo>
                      <a:pt x="151" y="285"/>
                      <a:pt x="151" y="352"/>
                      <a:pt x="67" y="452"/>
                    </a:cubicBezTo>
                    <a:cubicBezTo>
                      <a:pt x="51" y="469"/>
                      <a:pt x="51" y="485"/>
                      <a:pt x="34" y="502"/>
                    </a:cubicBezTo>
                    <a:cubicBezTo>
                      <a:pt x="17" y="535"/>
                      <a:pt x="0" y="535"/>
                      <a:pt x="0" y="586"/>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0"/>
              <p:cNvSpPr/>
              <p:nvPr/>
            </p:nvSpPr>
            <p:spPr>
              <a:xfrm>
                <a:off x="5573067" y="5413926"/>
                <a:ext cx="21623" cy="38785"/>
              </a:xfrm>
              <a:custGeom>
                <a:avLst/>
                <a:gdLst/>
                <a:ahLst/>
                <a:cxnLst/>
                <a:rect l="l" t="t" r="r" b="b"/>
                <a:pathLst>
                  <a:path w="252" h="452" extrusionOk="0">
                    <a:moveTo>
                      <a:pt x="1" y="235"/>
                    </a:moveTo>
                    <a:cubicBezTo>
                      <a:pt x="1" y="302"/>
                      <a:pt x="251" y="452"/>
                      <a:pt x="251" y="168"/>
                    </a:cubicBezTo>
                    <a:cubicBezTo>
                      <a:pt x="251" y="84"/>
                      <a:pt x="1" y="1"/>
                      <a:pt x="1" y="2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0"/>
              <p:cNvSpPr/>
              <p:nvPr/>
            </p:nvSpPr>
            <p:spPr>
              <a:xfrm>
                <a:off x="5102846" y="5551560"/>
                <a:ext cx="457440" cy="104771"/>
              </a:xfrm>
              <a:custGeom>
                <a:avLst/>
                <a:gdLst/>
                <a:ahLst/>
                <a:cxnLst/>
                <a:rect l="l" t="t" r="r" b="b"/>
                <a:pathLst>
                  <a:path w="5331" h="1221" extrusionOk="0">
                    <a:moveTo>
                      <a:pt x="134" y="1"/>
                    </a:moveTo>
                    <a:cubicBezTo>
                      <a:pt x="184" y="34"/>
                      <a:pt x="234" y="101"/>
                      <a:pt x="284" y="151"/>
                    </a:cubicBezTo>
                    <a:cubicBezTo>
                      <a:pt x="268" y="151"/>
                      <a:pt x="234" y="134"/>
                      <a:pt x="268" y="151"/>
                    </a:cubicBezTo>
                    <a:cubicBezTo>
                      <a:pt x="234" y="185"/>
                      <a:pt x="134" y="268"/>
                      <a:pt x="101" y="235"/>
                    </a:cubicBezTo>
                    <a:cubicBezTo>
                      <a:pt x="84" y="235"/>
                      <a:pt x="101" y="251"/>
                      <a:pt x="101" y="268"/>
                    </a:cubicBezTo>
                    <a:cubicBezTo>
                      <a:pt x="84" y="268"/>
                      <a:pt x="84" y="268"/>
                      <a:pt x="84" y="251"/>
                    </a:cubicBezTo>
                    <a:cubicBezTo>
                      <a:pt x="84" y="251"/>
                      <a:pt x="67" y="251"/>
                      <a:pt x="67" y="235"/>
                    </a:cubicBezTo>
                    <a:cubicBezTo>
                      <a:pt x="51" y="201"/>
                      <a:pt x="51" y="151"/>
                      <a:pt x="84" y="151"/>
                    </a:cubicBezTo>
                    <a:cubicBezTo>
                      <a:pt x="84" y="134"/>
                      <a:pt x="67" y="151"/>
                      <a:pt x="51" y="151"/>
                    </a:cubicBezTo>
                    <a:cubicBezTo>
                      <a:pt x="67" y="118"/>
                      <a:pt x="84" y="84"/>
                      <a:pt x="134" y="101"/>
                    </a:cubicBezTo>
                    <a:cubicBezTo>
                      <a:pt x="151" y="68"/>
                      <a:pt x="168" y="18"/>
                      <a:pt x="134" y="1"/>
                    </a:cubicBezTo>
                    <a:cubicBezTo>
                      <a:pt x="134" y="1"/>
                      <a:pt x="134" y="1"/>
                      <a:pt x="134" y="1"/>
                    </a:cubicBezTo>
                    <a:close/>
                    <a:moveTo>
                      <a:pt x="502" y="302"/>
                    </a:moveTo>
                    <a:cubicBezTo>
                      <a:pt x="485" y="335"/>
                      <a:pt x="502" y="368"/>
                      <a:pt x="518" y="419"/>
                    </a:cubicBezTo>
                    <a:cubicBezTo>
                      <a:pt x="485" y="402"/>
                      <a:pt x="485" y="452"/>
                      <a:pt x="468" y="452"/>
                    </a:cubicBezTo>
                    <a:cubicBezTo>
                      <a:pt x="452" y="419"/>
                      <a:pt x="368" y="402"/>
                      <a:pt x="335" y="435"/>
                    </a:cubicBezTo>
                    <a:cubicBezTo>
                      <a:pt x="318" y="368"/>
                      <a:pt x="284" y="435"/>
                      <a:pt x="251" y="402"/>
                    </a:cubicBezTo>
                    <a:cubicBezTo>
                      <a:pt x="251" y="368"/>
                      <a:pt x="284" y="385"/>
                      <a:pt x="284" y="368"/>
                    </a:cubicBezTo>
                    <a:cubicBezTo>
                      <a:pt x="268" y="368"/>
                      <a:pt x="268" y="352"/>
                      <a:pt x="268" y="335"/>
                    </a:cubicBezTo>
                    <a:cubicBezTo>
                      <a:pt x="284" y="318"/>
                      <a:pt x="284" y="335"/>
                      <a:pt x="284" y="352"/>
                    </a:cubicBezTo>
                    <a:cubicBezTo>
                      <a:pt x="301" y="285"/>
                      <a:pt x="234" y="318"/>
                      <a:pt x="284" y="302"/>
                    </a:cubicBezTo>
                    <a:cubicBezTo>
                      <a:pt x="251" y="268"/>
                      <a:pt x="201" y="268"/>
                      <a:pt x="201" y="302"/>
                    </a:cubicBezTo>
                    <a:cubicBezTo>
                      <a:pt x="218" y="318"/>
                      <a:pt x="234" y="285"/>
                      <a:pt x="234" y="302"/>
                    </a:cubicBezTo>
                    <a:cubicBezTo>
                      <a:pt x="218" y="318"/>
                      <a:pt x="201" y="352"/>
                      <a:pt x="151" y="335"/>
                    </a:cubicBezTo>
                    <a:cubicBezTo>
                      <a:pt x="151" y="352"/>
                      <a:pt x="151" y="352"/>
                      <a:pt x="151" y="352"/>
                    </a:cubicBezTo>
                    <a:cubicBezTo>
                      <a:pt x="201" y="419"/>
                      <a:pt x="251" y="469"/>
                      <a:pt x="335" y="535"/>
                    </a:cubicBezTo>
                    <a:cubicBezTo>
                      <a:pt x="318" y="502"/>
                      <a:pt x="318" y="469"/>
                      <a:pt x="318" y="452"/>
                    </a:cubicBezTo>
                    <a:cubicBezTo>
                      <a:pt x="368" y="452"/>
                      <a:pt x="401" y="535"/>
                      <a:pt x="435" y="469"/>
                    </a:cubicBezTo>
                    <a:cubicBezTo>
                      <a:pt x="418" y="552"/>
                      <a:pt x="518" y="552"/>
                      <a:pt x="502" y="652"/>
                    </a:cubicBezTo>
                    <a:lnTo>
                      <a:pt x="502" y="652"/>
                    </a:lnTo>
                    <a:cubicBezTo>
                      <a:pt x="535" y="669"/>
                      <a:pt x="569" y="686"/>
                      <a:pt x="602" y="719"/>
                    </a:cubicBezTo>
                    <a:cubicBezTo>
                      <a:pt x="602" y="703"/>
                      <a:pt x="602" y="703"/>
                      <a:pt x="602" y="703"/>
                    </a:cubicBezTo>
                    <a:cubicBezTo>
                      <a:pt x="602" y="669"/>
                      <a:pt x="619" y="719"/>
                      <a:pt x="635" y="686"/>
                    </a:cubicBezTo>
                    <a:cubicBezTo>
                      <a:pt x="635" y="669"/>
                      <a:pt x="619" y="669"/>
                      <a:pt x="619" y="652"/>
                    </a:cubicBezTo>
                    <a:cubicBezTo>
                      <a:pt x="652" y="652"/>
                      <a:pt x="652" y="586"/>
                      <a:pt x="619" y="569"/>
                    </a:cubicBezTo>
                    <a:cubicBezTo>
                      <a:pt x="652" y="552"/>
                      <a:pt x="669" y="519"/>
                      <a:pt x="685" y="502"/>
                    </a:cubicBezTo>
                    <a:cubicBezTo>
                      <a:pt x="652" y="519"/>
                      <a:pt x="669" y="552"/>
                      <a:pt x="619" y="535"/>
                    </a:cubicBezTo>
                    <a:lnTo>
                      <a:pt x="619" y="569"/>
                    </a:lnTo>
                    <a:cubicBezTo>
                      <a:pt x="585" y="569"/>
                      <a:pt x="502" y="552"/>
                      <a:pt x="518" y="519"/>
                    </a:cubicBezTo>
                    <a:cubicBezTo>
                      <a:pt x="535" y="552"/>
                      <a:pt x="552" y="502"/>
                      <a:pt x="552" y="469"/>
                    </a:cubicBezTo>
                    <a:cubicBezTo>
                      <a:pt x="602" y="452"/>
                      <a:pt x="602" y="485"/>
                      <a:pt x="652" y="502"/>
                    </a:cubicBezTo>
                    <a:cubicBezTo>
                      <a:pt x="652" y="469"/>
                      <a:pt x="669" y="452"/>
                      <a:pt x="702" y="469"/>
                    </a:cubicBezTo>
                    <a:cubicBezTo>
                      <a:pt x="719" y="435"/>
                      <a:pt x="702" y="419"/>
                      <a:pt x="702" y="385"/>
                    </a:cubicBezTo>
                    <a:cubicBezTo>
                      <a:pt x="669" y="368"/>
                      <a:pt x="635" y="368"/>
                      <a:pt x="602" y="352"/>
                    </a:cubicBezTo>
                    <a:cubicBezTo>
                      <a:pt x="585" y="368"/>
                      <a:pt x="585" y="368"/>
                      <a:pt x="585" y="385"/>
                    </a:cubicBezTo>
                    <a:cubicBezTo>
                      <a:pt x="585" y="385"/>
                      <a:pt x="602" y="385"/>
                      <a:pt x="602" y="402"/>
                    </a:cubicBezTo>
                    <a:cubicBezTo>
                      <a:pt x="585" y="385"/>
                      <a:pt x="552" y="385"/>
                      <a:pt x="518" y="385"/>
                    </a:cubicBezTo>
                    <a:cubicBezTo>
                      <a:pt x="518" y="352"/>
                      <a:pt x="535" y="335"/>
                      <a:pt x="535" y="318"/>
                    </a:cubicBezTo>
                    <a:cubicBezTo>
                      <a:pt x="535" y="318"/>
                      <a:pt x="518" y="318"/>
                      <a:pt x="502" y="302"/>
                    </a:cubicBezTo>
                    <a:close/>
                    <a:moveTo>
                      <a:pt x="869" y="402"/>
                    </a:moveTo>
                    <a:cubicBezTo>
                      <a:pt x="919" y="385"/>
                      <a:pt x="953" y="385"/>
                      <a:pt x="970" y="385"/>
                    </a:cubicBezTo>
                    <a:cubicBezTo>
                      <a:pt x="970" y="402"/>
                      <a:pt x="970" y="402"/>
                      <a:pt x="970" y="419"/>
                    </a:cubicBezTo>
                    <a:cubicBezTo>
                      <a:pt x="919" y="385"/>
                      <a:pt x="936" y="419"/>
                      <a:pt x="903" y="435"/>
                    </a:cubicBezTo>
                    <a:cubicBezTo>
                      <a:pt x="886" y="435"/>
                      <a:pt x="886" y="435"/>
                      <a:pt x="869" y="435"/>
                    </a:cubicBezTo>
                    <a:cubicBezTo>
                      <a:pt x="869" y="419"/>
                      <a:pt x="886" y="419"/>
                      <a:pt x="886" y="402"/>
                    </a:cubicBezTo>
                    <a:cubicBezTo>
                      <a:pt x="886" y="402"/>
                      <a:pt x="869" y="402"/>
                      <a:pt x="869" y="402"/>
                    </a:cubicBezTo>
                    <a:close/>
                    <a:moveTo>
                      <a:pt x="936" y="151"/>
                    </a:moveTo>
                    <a:cubicBezTo>
                      <a:pt x="936" y="151"/>
                      <a:pt x="936" y="151"/>
                      <a:pt x="936" y="134"/>
                    </a:cubicBezTo>
                    <a:cubicBezTo>
                      <a:pt x="953" y="118"/>
                      <a:pt x="970" y="118"/>
                      <a:pt x="1020" y="118"/>
                    </a:cubicBezTo>
                    <a:cubicBezTo>
                      <a:pt x="1020" y="118"/>
                      <a:pt x="1020" y="118"/>
                      <a:pt x="1020" y="134"/>
                    </a:cubicBezTo>
                    <a:cubicBezTo>
                      <a:pt x="1020" y="118"/>
                      <a:pt x="1036" y="118"/>
                      <a:pt x="1036" y="118"/>
                    </a:cubicBezTo>
                    <a:cubicBezTo>
                      <a:pt x="1053" y="118"/>
                      <a:pt x="1086" y="134"/>
                      <a:pt x="1137" y="134"/>
                    </a:cubicBezTo>
                    <a:cubicBezTo>
                      <a:pt x="1137" y="168"/>
                      <a:pt x="1153" y="185"/>
                      <a:pt x="1137" y="218"/>
                    </a:cubicBezTo>
                    <a:cubicBezTo>
                      <a:pt x="1120" y="218"/>
                      <a:pt x="1120" y="201"/>
                      <a:pt x="1086" y="201"/>
                    </a:cubicBezTo>
                    <a:cubicBezTo>
                      <a:pt x="1103" y="235"/>
                      <a:pt x="1086" y="235"/>
                      <a:pt x="1070" y="251"/>
                    </a:cubicBezTo>
                    <a:cubicBezTo>
                      <a:pt x="1036" y="235"/>
                      <a:pt x="1070" y="218"/>
                      <a:pt x="1070" y="201"/>
                    </a:cubicBezTo>
                    <a:cubicBezTo>
                      <a:pt x="1036" y="235"/>
                      <a:pt x="986" y="185"/>
                      <a:pt x="970" y="201"/>
                    </a:cubicBezTo>
                    <a:cubicBezTo>
                      <a:pt x="953" y="185"/>
                      <a:pt x="953" y="168"/>
                      <a:pt x="953" y="151"/>
                    </a:cubicBezTo>
                    <a:cubicBezTo>
                      <a:pt x="936" y="151"/>
                      <a:pt x="936" y="151"/>
                      <a:pt x="936" y="151"/>
                    </a:cubicBezTo>
                    <a:close/>
                    <a:moveTo>
                      <a:pt x="1237" y="168"/>
                    </a:moveTo>
                    <a:cubicBezTo>
                      <a:pt x="1287" y="168"/>
                      <a:pt x="1320" y="185"/>
                      <a:pt x="1371" y="185"/>
                    </a:cubicBezTo>
                    <a:cubicBezTo>
                      <a:pt x="1337" y="201"/>
                      <a:pt x="1320" y="218"/>
                      <a:pt x="1337" y="285"/>
                    </a:cubicBezTo>
                    <a:cubicBezTo>
                      <a:pt x="1320" y="302"/>
                      <a:pt x="1304" y="318"/>
                      <a:pt x="1270" y="318"/>
                    </a:cubicBezTo>
                    <a:cubicBezTo>
                      <a:pt x="1254" y="285"/>
                      <a:pt x="1287" y="251"/>
                      <a:pt x="1304" y="251"/>
                    </a:cubicBezTo>
                    <a:cubicBezTo>
                      <a:pt x="1287" y="235"/>
                      <a:pt x="1287" y="201"/>
                      <a:pt x="1254" y="201"/>
                    </a:cubicBezTo>
                    <a:cubicBezTo>
                      <a:pt x="1254" y="235"/>
                      <a:pt x="1237" y="235"/>
                      <a:pt x="1237" y="251"/>
                    </a:cubicBezTo>
                    <a:cubicBezTo>
                      <a:pt x="1237" y="218"/>
                      <a:pt x="1237" y="201"/>
                      <a:pt x="1203" y="201"/>
                    </a:cubicBezTo>
                    <a:cubicBezTo>
                      <a:pt x="1203" y="201"/>
                      <a:pt x="1203" y="201"/>
                      <a:pt x="1203" y="201"/>
                    </a:cubicBezTo>
                    <a:cubicBezTo>
                      <a:pt x="1220" y="185"/>
                      <a:pt x="1220" y="168"/>
                      <a:pt x="1237" y="168"/>
                    </a:cubicBezTo>
                    <a:close/>
                    <a:moveTo>
                      <a:pt x="1604" y="251"/>
                    </a:moveTo>
                    <a:cubicBezTo>
                      <a:pt x="1621" y="251"/>
                      <a:pt x="1655" y="268"/>
                      <a:pt x="1671" y="268"/>
                    </a:cubicBezTo>
                    <a:cubicBezTo>
                      <a:pt x="1671" y="302"/>
                      <a:pt x="1671" y="318"/>
                      <a:pt x="1638" y="335"/>
                    </a:cubicBezTo>
                    <a:cubicBezTo>
                      <a:pt x="1638" y="302"/>
                      <a:pt x="1621" y="268"/>
                      <a:pt x="1604" y="251"/>
                    </a:cubicBezTo>
                    <a:close/>
                    <a:moveTo>
                      <a:pt x="1989" y="335"/>
                    </a:moveTo>
                    <a:lnTo>
                      <a:pt x="2022" y="352"/>
                    </a:lnTo>
                    <a:cubicBezTo>
                      <a:pt x="2005" y="352"/>
                      <a:pt x="1989" y="352"/>
                      <a:pt x="1989" y="335"/>
                    </a:cubicBezTo>
                    <a:close/>
                    <a:moveTo>
                      <a:pt x="2206" y="385"/>
                    </a:moveTo>
                    <a:cubicBezTo>
                      <a:pt x="2256" y="402"/>
                      <a:pt x="2306" y="402"/>
                      <a:pt x="2356" y="419"/>
                    </a:cubicBezTo>
                    <a:cubicBezTo>
                      <a:pt x="2356" y="419"/>
                      <a:pt x="2356" y="419"/>
                      <a:pt x="2356" y="419"/>
                    </a:cubicBezTo>
                    <a:cubicBezTo>
                      <a:pt x="2340" y="419"/>
                      <a:pt x="2323" y="419"/>
                      <a:pt x="2323" y="435"/>
                    </a:cubicBezTo>
                    <a:cubicBezTo>
                      <a:pt x="2356" y="469"/>
                      <a:pt x="2373" y="535"/>
                      <a:pt x="2340" y="569"/>
                    </a:cubicBezTo>
                    <a:cubicBezTo>
                      <a:pt x="2340" y="535"/>
                      <a:pt x="2289" y="552"/>
                      <a:pt x="2273" y="569"/>
                    </a:cubicBezTo>
                    <a:cubicBezTo>
                      <a:pt x="2239" y="502"/>
                      <a:pt x="2256" y="452"/>
                      <a:pt x="2206" y="435"/>
                    </a:cubicBezTo>
                    <a:cubicBezTo>
                      <a:pt x="2206" y="419"/>
                      <a:pt x="2206" y="402"/>
                      <a:pt x="2206" y="385"/>
                    </a:cubicBezTo>
                    <a:close/>
                    <a:moveTo>
                      <a:pt x="2874" y="469"/>
                    </a:moveTo>
                    <a:cubicBezTo>
                      <a:pt x="2891" y="469"/>
                      <a:pt x="2924" y="469"/>
                      <a:pt x="2958" y="469"/>
                    </a:cubicBezTo>
                    <a:cubicBezTo>
                      <a:pt x="2924" y="485"/>
                      <a:pt x="2891" y="485"/>
                      <a:pt x="2874" y="469"/>
                    </a:cubicBezTo>
                    <a:close/>
                    <a:moveTo>
                      <a:pt x="4010" y="502"/>
                    </a:moveTo>
                    <a:lnTo>
                      <a:pt x="4077" y="502"/>
                    </a:lnTo>
                    <a:cubicBezTo>
                      <a:pt x="4094" y="502"/>
                      <a:pt x="4094" y="519"/>
                      <a:pt x="4094" y="519"/>
                    </a:cubicBezTo>
                    <a:cubicBezTo>
                      <a:pt x="4094" y="569"/>
                      <a:pt x="4061" y="636"/>
                      <a:pt x="4027" y="636"/>
                    </a:cubicBezTo>
                    <a:cubicBezTo>
                      <a:pt x="4044" y="619"/>
                      <a:pt x="4027" y="619"/>
                      <a:pt x="4061" y="602"/>
                    </a:cubicBezTo>
                    <a:cubicBezTo>
                      <a:pt x="4027" y="569"/>
                      <a:pt x="4010" y="552"/>
                      <a:pt x="4010" y="502"/>
                    </a:cubicBezTo>
                    <a:close/>
                    <a:moveTo>
                      <a:pt x="5080" y="870"/>
                    </a:moveTo>
                    <a:cubicBezTo>
                      <a:pt x="5046" y="886"/>
                      <a:pt x="5030" y="886"/>
                      <a:pt x="4996" y="903"/>
                    </a:cubicBezTo>
                    <a:cubicBezTo>
                      <a:pt x="4980" y="870"/>
                      <a:pt x="4963" y="836"/>
                      <a:pt x="4946" y="803"/>
                    </a:cubicBezTo>
                    <a:cubicBezTo>
                      <a:pt x="5013" y="786"/>
                      <a:pt x="5013" y="836"/>
                      <a:pt x="5063" y="820"/>
                    </a:cubicBezTo>
                    <a:cubicBezTo>
                      <a:pt x="5063" y="836"/>
                      <a:pt x="5080" y="853"/>
                      <a:pt x="5080" y="870"/>
                    </a:cubicBezTo>
                    <a:close/>
                    <a:moveTo>
                      <a:pt x="4662" y="1003"/>
                    </a:moveTo>
                    <a:cubicBezTo>
                      <a:pt x="4645" y="1020"/>
                      <a:pt x="4629" y="1020"/>
                      <a:pt x="4612" y="1020"/>
                    </a:cubicBezTo>
                    <a:cubicBezTo>
                      <a:pt x="4612" y="1003"/>
                      <a:pt x="4612" y="970"/>
                      <a:pt x="4612" y="953"/>
                    </a:cubicBezTo>
                    <a:cubicBezTo>
                      <a:pt x="4629" y="970"/>
                      <a:pt x="4629" y="953"/>
                      <a:pt x="4645" y="953"/>
                    </a:cubicBezTo>
                    <a:cubicBezTo>
                      <a:pt x="4645" y="970"/>
                      <a:pt x="4662" y="987"/>
                      <a:pt x="4662" y="1003"/>
                    </a:cubicBezTo>
                    <a:close/>
                    <a:moveTo>
                      <a:pt x="4077" y="1137"/>
                    </a:moveTo>
                    <a:cubicBezTo>
                      <a:pt x="4061" y="1137"/>
                      <a:pt x="4061" y="1137"/>
                      <a:pt x="4044" y="1137"/>
                    </a:cubicBezTo>
                    <a:cubicBezTo>
                      <a:pt x="4044" y="1137"/>
                      <a:pt x="4044" y="1137"/>
                      <a:pt x="4044" y="1137"/>
                    </a:cubicBezTo>
                    <a:cubicBezTo>
                      <a:pt x="4061" y="1120"/>
                      <a:pt x="4061" y="1137"/>
                      <a:pt x="4077" y="1137"/>
                    </a:cubicBezTo>
                    <a:close/>
                    <a:moveTo>
                      <a:pt x="3977" y="1154"/>
                    </a:moveTo>
                    <a:cubicBezTo>
                      <a:pt x="3960" y="1137"/>
                      <a:pt x="3977" y="1120"/>
                      <a:pt x="3977" y="1104"/>
                    </a:cubicBezTo>
                    <a:cubicBezTo>
                      <a:pt x="3960" y="1087"/>
                      <a:pt x="3994" y="1053"/>
                      <a:pt x="3944" y="1053"/>
                    </a:cubicBezTo>
                    <a:cubicBezTo>
                      <a:pt x="4044" y="970"/>
                      <a:pt x="4061" y="803"/>
                      <a:pt x="4161" y="769"/>
                    </a:cubicBezTo>
                    <a:cubicBezTo>
                      <a:pt x="4161" y="719"/>
                      <a:pt x="4111" y="703"/>
                      <a:pt x="4077" y="686"/>
                    </a:cubicBezTo>
                    <a:cubicBezTo>
                      <a:pt x="4061" y="719"/>
                      <a:pt x="4077" y="719"/>
                      <a:pt x="4044" y="703"/>
                    </a:cubicBezTo>
                    <a:cubicBezTo>
                      <a:pt x="4044" y="703"/>
                      <a:pt x="4027" y="703"/>
                      <a:pt x="4027" y="703"/>
                    </a:cubicBezTo>
                    <a:cubicBezTo>
                      <a:pt x="4027" y="736"/>
                      <a:pt x="4044" y="769"/>
                      <a:pt x="4044" y="786"/>
                    </a:cubicBezTo>
                    <a:cubicBezTo>
                      <a:pt x="4027" y="786"/>
                      <a:pt x="4027" y="769"/>
                      <a:pt x="3994" y="769"/>
                    </a:cubicBezTo>
                    <a:cubicBezTo>
                      <a:pt x="3994" y="836"/>
                      <a:pt x="3977" y="853"/>
                      <a:pt x="3927" y="853"/>
                    </a:cubicBezTo>
                    <a:cubicBezTo>
                      <a:pt x="3944" y="870"/>
                      <a:pt x="3910" y="920"/>
                      <a:pt x="3894" y="936"/>
                    </a:cubicBezTo>
                    <a:cubicBezTo>
                      <a:pt x="3944" y="1020"/>
                      <a:pt x="3843" y="1087"/>
                      <a:pt x="3827" y="1170"/>
                    </a:cubicBezTo>
                    <a:cubicBezTo>
                      <a:pt x="3860" y="1170"/>
                      <a:pt x="3894" y="1154"/>
                      <a:pt x="3944" y="1154"/>
                    </a:cubicBezTo>
                    <a:cubicBezTo>
                      <a:pt x="3944" y="1154"/>
                      <a:pt x="3944" y="1154"/>
                      <a:pt x="3960" y="1154"/>
                    </a:cubicBezTo>
                    <a:close/>
                    <a:moveTo>
                      <a:pt x="3075" y="1221"/>
                    </a:moveTo>
                    <a:cubicBezTo>
                      <a:pt x="3041" y="1221"/>
                      <a:pt x="3008" y="1221"/>
                      <a:pt x="2975" y="1221"/>
                    </a:cubicBezTo>
                    <a:cubicBezTo>
                      <a:pt x="2958" y="1187"/>
                      <a:pt x="2958" y="1170"/>
                      <a:pt x="2975" y="1137"/>
                    </a:cubicBezTo>
                    <a:cubicBezTo>
                      <a:pt x="2991" y="1137"/>
                      <a:pt x="2991" y="1120"/>
                      <a:pt x="3025" y="1120"/>
                    </a:cubicBezTo>
                    <a:cubicBezTo>
                      <a:pt x="3041" y="1154"/>
                      <a:pt x="3058" y="1187"/>
                      <a:pt x="3075" y="1221"/>
                    </a:cubicBezTo>
                    <a:close/>
                    <a:moveTo>
                      <a:pt x="2507" y="1204"/>
                    </a:moveTo>
                    <a:lnTo>
                      <a:pt x="2473" y="1204"/>
                    </a:lnTo>
                    <a:cubicBezTo>
                      <a:pt x="2490" y="1204"/>
                      <a:pt x="2490" y="1204"/>
                      <a:pt x="2507" y="1204"/>
                    </a:cubicBezTo>
                    <a:close/>
                    <a:moveTo>
                      <a:pt x="2156" y="1170"/>
                    </a:moveTo>
                    <a:cubicBezTo>
                      <a:pt x="2106" y="1154"/>
                      <a:pt x="2039" y="1154"/>
                      <a:pt x="1989" y="1137"/>
                    </a:cubicBezTo>
                    <a:cubicBezTo>
                      <a:pt x="1972" y="1137"/>
                      <a:pt x="1972" y="1137"/>
                      <a:pt x="1989" y="1120"/>
                    </a:cubicBezTo>
                    <a:cubicBezTo>
                      <a:pt x="2005" y="1104"/>
                      <a:pt x="2022" y="1087"/>
                      <a:pt x="2039" y="1070"/>
                    </a:cubicBezTo>
                    <a:cubicBezTo>
                      <a:pt x="2056" y="1120"/>
                      <a:pt x="2106" y="1137"/>
                      <a:pt x="2139" y="1120"/>
                    </a:cubicBezTo>
                    <a:cubicBezTo>
                      <a:pt x="2139" y="1137"/>
                      <a:pt x="2156" y="1154"/>
                      <a:pt x="2156" y="1170"/>
                    </a:cubicBezTo>
                    <a:close/>
                    <a:moveTo>
                      <a:pt x="117" y="318"/>
                    </a:moveTo>
                    <a:cubicBezTo>
                      <a:pt x="117" y="318"/>
                      <a:pt x="117" y="302"/>
                      <a:pt x="101" y="302"/>
                    </a:cubicBezTo>
                    <a:cubicBezTo>
                      <a:pt x="117" y="302"/>
                      <a:pt x="117" y="302"/>
                      <a:pt x="117" y="302"/>
                    </a:cubicBezTo>
                    <a:cubicBezTo>
                      <a:pt x="134" y="302"/>
                      <a:pt x="134" y="318"/>
                      <a:pt x="117" y="318"/>
                    </a:cubicBezTo>
                    <a:close/>
                    <a:moveTo>
                      <a:pt x="17" y="118"/>
                    </a:moveTo>
                    <a:cubicBezTo>
                      <a:pt x="17" y="101"/>
                      <a:pt x="0" y="101"/>
                      <a:pt x="0" y="84"/>
                    </a:cubicBezTo>
                    <a:cubicBezTo>
                      <a:pt x="17" y="84"/>
                      <a:pt x="17" y="101"/>
                      <a:pt x="17" y="101"/>
                    </a:cubicBezTo>
                    <a:cubicBezTo>
                      <a:pt x="17" y="101"/>
                      <a:pt x="17" y="118"/>
                      <a:pt x="17" y="118"/>
                    </a:cubicBezTo>
                    <a:close/>
                    <a:moveTo>
                      <a:pt x="0" y="68"/>
                    </a:moveTo>
                    <a:cubicBezTo>
                      <a:pt x="0" y="51"/>
                      <a:pt x="0" y="34"/>
                      <a:pt x="0" y="18"/>
                    </a:cubicBezTo>
                    <a:cubicBezTo>
                      <a:pt x="0" y="18"/>
                      <a:pt x="0" y="34"/>
                      <a:pt x="17" y="34"/>
                    </a:cubicBezTo>
                    <a:cubicBezTo>
                      <a:pt x="17" y="34"/>
                      <a:pt x="0" y="51"/>
                      <a:pt x="0" y="68"/>
                    </a:cubicBezTo>
                    <a:cubicBezTo>
                      <a:pt x="0" y="68"/>
                      <a:pt x="0" y="68"/>
                      <a:pt x="0" y="68"/>
                    </a:cubicBezTo>
                    <a:close/>
                    <a:moveTo>
                      <a:pt x="1020" y="636"/>
                    </a:moveTo>
                    <a:cubicBezTo>
                      <a:pt x="1053" y="586"/>
                      <a:pt x="1020" y="602"/>
                      <a:pt x="1036" y="569"/>
                    </a:cubicBezTo>
                    <a:cubicBezTo>
                      <a:pt x="1020" y="552"/>
                      <a:pt x="1003" y="519"/>
                      <a:pt x="986" y="569"/>
                    </a:cubicBezTo>
                    <a:cubicBezTo>
                      <a:pt x="986" y="552"/>
                      <a:pt x="986" y="552"/>
                      <a:pt x="986" y="552"/>
                    </a:cubicBezTo>
                    <a:cubicBezTo>
                      <a:pt x="986" y="552"/>
                      <a:pt x="970" y="569"/>
                      <a:pt x="970" y="552"/>
                    </a:cubicBezTo>
                    <a:cubicBezTo>
                      <a:pt x="1020" y="535"/>
                      <a:pt x="936" y="519"/>
                      <a:pt x="970" y="502"/>
                    </a:cubicBezTo>
                    <a:cubicBezTo>
                      <a:pt x="970" y="552"/>
                      <a:pt x="986" y="485"/>
                      <a:pt x="1020" y="502"/>
                    </a:cubicBezTo>
                    <a:cubicBezTo>
                      <a:pt x="1036" y="569"/>
                      <a:pt x="1053" y="502"/>
                      <a:pt x="1086" y="552"/>
                    </a:cubicBezTo>
                    <a:cubicBezTo>
                      <a:pt x="1070" y="586"/>
                      <a:pt x="1103" y="586"/>
                      <a:pt x="1086" y="636"/>
                    </a:cubicBezTo>
                    <a:cubicBezTo>
                      <a:pt x="1053" y="636"/>
                      <a:pt x="1053" y="602"/>
                      <a:pt x="1020" y="636"/>
                    </a:cubicBezTo>
                    <a:close/>
                    <a:moveTo>
                      <a:pt x="2173" y="769"/>
                    </a:moveTo>
                    <a:cubicBezTo>
                      <a:pt x="2173" y="753"/>
                      <a:pt x="2206" y="753"/>
                      <a:pt x="2223" y="753"/>
                    </a:cubicBezTo>
                    <a:cubicBezTo>
                      <a:pt x="2239" y="786"/>
                      <a:pt x="2189" y="769"/>
                      <a:pt x="2189" y="803"/>
                    </a:cubicBezTo>
                    <a:cubicBezTo>
                      <a:pt x="2239" y="820"/>
                      <a:pt x="2223" y="769"/>
                      <a:pt x="2239" y="769"/>
                    </a:cubicBezTo>
                    <a:cubicBezTo>
                      <a:pt x="2256" y="820"/>
                      <a:pt x="2189" y="820"/>
                      <a:pt x="2223" y="836"/>
                    </a:cubicBezTo>
                    <a:cubicBezTo>
                      <a:pt x="2239" y="836"/>
                      <a:pt x="2239" y="803"/>
                      <a:pt x="2256" y="803"/>
                    </a:cubicBezTo>
                    <a:cubicBezTo>
                      <a:pt x="2273" y="820"/>
                      <a:pt x="2256" y="886"/>
                      <a:pt x="2273" y="886"/>
                    </a:cubicBezTo>
                    <a:cubicBezTo>
                      <a:pt x="2273" y="870"/>
                      <a:pt x="2289" y="853"/>
                      <a:pt x="2306" y="853"/>
                    </a:cubicBezTo>
                    <a:cubicBezTo>
                      <a:pt x="2306" y="870"/>
                      <a:pt x="2323" y="870"/>
                      <a:pt x="2323" y="886"/>
                    </a:cubicBezTo>
                    <a:cubicBezTo>
                      <a:pt x="2306" y="886"/>
                      <a:pt x="2273" y="886"/>
                      <a:pt x="2273" y="903"/>
                    </a:cubicBezTo>
                    <a:cubicBezTo>
                      <a:pt x="2239" y="836"/>
                      <a:pt x="2122" y="853"/>
                      <a:pt x="2139" y="870"/>
                    </a:cubicBezTo>
                    <a:cubicBezTo>
                      <a:pt x="2089" y="836"/>
                      <a:pt x="2072" y="903"/>
                      <a:pt x="2072" y="903"/>
                    </a:cubicBezTo>
                    <a:cubicBezTo>
                      <a:pt x="2056" y="870"/>
                      <a:pt x="2072" y="803"/>
                      <a:pt x="2039" y="786"/>
                    </a:cubicBezTo>
                    <a:cubicBezTo>
                      <a:pt x="2122" y="803"/>
                      <a:pt x="2089" y="703"/>
                      <a:pt x="2173" y="736"/>
                    </a:cubicBezTo>
                    <a:cubicBezTo>
                      <a:pt x="2173" y="753"/>
                      <a:pt x="2156" y="769"/>
                      <a:pt x="2173" y="769"/>
                    </a:cubicBezTo>
                    <a:close/>
                    <a:moveTo>
                      <a:pt x="2507" y="953"/>
                    </a:moveTo>
                    <a:cubicBezTo>
                      <a:pt x="2507" y="987"/>
                      <a:pt x="2507" y="1053"/>
                      <a:pt x="2473" y="1070"/>
                    </a:cubicBezTo>
                    <a:cubicBezTo>
                      <a:pt x="2457" y="1053"/>
                      <a:pt x="2507" y="1020"/>
                      <a:pt x="2490" y="970"/>
                    </a:cubicBezTo>
                    <a:cubicBezTo>
                      <a:pt x="2457" y="1003"/>
                      <a:pt x="2473" y="903"/>
                      <a:pt x="2423" y="903"/>
                    </a:cubicBezTo>
                    <a:cubicBezTo>
                      <a:pt x="2473" y="870"/>
                      <a:pt x="2457" y="820"/>
                      <a:pt x="2507" y="769"/>
                    </a:cubicBezTo>
                    <a:cubicBezTo>
                      <a:pt x="2507" y="786"/>
                      <a:pt x="2473" y="836"/>
                      <a:pt x="2507" y="836"/>
                    </a:cubicBezTo>
                    <a:cubicBezTo>
                      <a:pt x="2507" y="870"/>
                      <a:pt x="2490" y="886"/>
                      <a:pt x="2473" y="903"/>
                    </a:cubicBezTo>
                    <a:cubicBezTo>
                      <a:pt x="2507" y="936"/>
                      <a:pt x="2523" y="953"/>
                      <a:pt x="2540" y="970"/>
                    </a:cubicBezTo>
                    <a:cubicBezTo>
                      <a:pt x="2507" y="987"/>
                      <a:pt x="2507" y="953"/>
                      <a:pt x="2507" y="953"/>
                    </a:cubicBezTo>
                    <a:close/>
                    <a:moveTo>
                      <a:pt x="2757" y="619"/>
                    </a:moveTo>
                    <a:cubicBezTo>
                      <a:pt x="2724" y="619"/>
                      <a:pt x="2741" y="669"/>
                      <a:pt x="2741" y="703"/>
                    </a:cubicBezTo>
                    <a:cubicBezTo>
                      <a:pt x="2724" y="703"/>
                      <a:pt x="2691" y="686"/>
                      <a:pt x="2691" y="703"/>
                    </a:cubicBezTo>
                    <a:cubicBezTo>
                      <a:pt x="2691" y="719"/>
                      <a:pt x="2724" y="719"/>
                      <a:pt x="2741" y="719"/>
                    </a:cubicBezTo>
                    <a:cubicBezTo>
                      <a:pt x="2724" y="769"/>
                      <a:pt x="2707" y="736"/>
                      <a:pt x="2674" y="769"/>
                    </a:cubicBezTo>
                    <a:cubicBezTo>
                      <a:pt x="2674" y="753"/>
                      <a:pt x="2674" y="736"/>
                      <a:pt x="2691" y="736"/>
                    </a:cubicBezTo>
                    <a:cubicBezTo>
                      <a:pt x="2657" y="719"/>
                      <a:pt x="2657" y="719"/>
                      <a:pt x="2640" y="736"/>
                    </a:cubicBezTo>
                    <a:cubicBezTo>
                      <a:pt x="2590" y="669"/>
                      <a:pt x="2640" y="669"/>
                      <a:pt x="2607" y="602"/>
                    </a:cubicBezTo>
                    <a:cubicBezTo>
                      <a:pt x="2640" y="586"/>
                      <a:pt x="2724" y="535"/>
                      <a:pt x="2757" y="619"/>
                    </a:cubicBezTo>
                    <a:close/>
                    <a:moveTo>
                      <a:pt x="2624" y="936"/>
                    </a:moveTo>
                    <a:cubicBezTo>
                      <a:pt x="2590" y="953"/>
                      <a:pt x="2590" y="953"/>
                      <a:pt x="2574" y="936"/>
                    </a:cubicBezTo>
                    <a:cubicBezTo>
                      <a:pt x="2590" y="953"/>
                      <a:pt x="2557" y="1020"/>
                      <a:pt x="2540" y="987"/>
                    </a:cubicBezTo>
                    <a:cubicBezTo>
                      <a:pt x="2523" y="1003"/>
                      <a:pt x="2574" y="1020"/>
                      <a:pt x="2590" y="1037"/>
                    </a:cubicBezTo>
                    <a:cubicBezTo>
                      <a:pt x="2557" y="1070"/>
                      <a:pt x="2590" y="1137"/>
                      <a:pt x="2540" y="1137"/>
                    </a:cubicBezTo>
                    <a:cubicBezTo>
                      <a:pt x="2557" y="1170"/>
                      <a:pt x="2590" y="1137"/>
                      <a:pt x="2574" y="1187"/>
                    </a:cubicBezTo>
                    <a:cubicBezTo>
                      <a:pt x="2590" y="1187"/>
                      <a:pt x="2607" y="1187"/>
                      <a:pt x="2607" y="1204"/>
                    </a:cubicBezTo>
                    <a:cubicBezTo>
                      <a:pt x="2624" y="1204"/>
                      <a:pt x="2607" y="1154"/>
                      <a:pt x="2607" y="1154"/>
                    </a:cubicBezTo>
                    <a:cubicBezTo>
                      <a:pt x="2657" y="1204"/>
                      <a:pt x="2657" y="1120"/>
                      <a:pt x="2707" y="1154"/>
                    </a:cubicBezTo>
                    <a:cubicBezTo>
                      <a:pt x="2691" y="1137"/>
                      <a:pt x="2691" y="1104"/>
                      <a:pt x="2707" y="1070"/>
                    </a:cubicBezTo>
                    <a:cubicBezTo>
                      <a:pt x="2657" y="1087"/>
                      <a:pt x="2691" y="1003"/>
                      <a:pt x="2640" y="1003"/>
                    </a:cubicBezTo>
                    <a:cubicBezTo>
                      <a:pt x="2624" y="987"/>
                      <a:pt x="2674" y="970"/>
                      <a:pt x="2674" y="1003"/>
                    </a:cubicBezTo>
                    <a:cubicBezTo>
                      <a:pt x="2691" y="987"/>
                      <a:pt x="2674" y="987"/>
                      <a:pt x="2674" y="970"/>
                    </a:cubicBezTo>
                    <a:cubicBezTo>
                      <a:pt x="2640" y="987"/>
                      <a:pt x="2624" y="970"/>
                      <a:pt x="2624" y="936"/>
                    </a:cubicBezTo>
                    <a:close/>
                    <a:moveTo>
                      <a:pt x="1939" y="452"/>
                    </a:moveTo>
                    <a:cubicBezTo>
                      <a:pt x="1989" y="469"/>
                      <a:pt x="1939" y="385"/>
                      <a:pt x="1989" y="402"/>
                    </a:cubicBezTo>
                    <a:cubicBezTo>
                      <a:pt x="1989" y="419"/>
                      <a:pt x="1989" y="435"/>
                      <a:pt x="2005" y="435"/>
                    </a:cubicBezTo>
                    <a:cubicBezTo>
                      <a:pt x="2005" y="435"/>
                      <a:pt x="2005" y="435"/>
                      <a:pt x="2005" y="435"/>
                    </a:cubicBezTo>
                    <a:cubicBezTo>
                      <a:pt x="1989" y="435"/>
                      <a:pt x="2005" y="469"/>
                      <a:pt x="2005" y="469"/>
                    </a:cubicBezTo>
                    <a:cubicBezTo>
                      <a:pt x="1989" y="469"/>
                      <a:pt x="1989" y="502"/>
                      <a:pt x="1972" y="502"/>
                    </a:cubicBezTo>
                    <a:cubicBezTo>
                      <a:pt x="1972" y="469"/>
                      <a:pt x="1989" y="469"/>
                      <a:pt x="1989" y="469"/>
                    </a:cubicBezTo>
                    <a:cubicBezTo>
                      <a:pt x="1972" y="452"/>
                      <a:pt x="1955" y="469"/>
                      <a:pt x="1955" y="502"/>
                    </a:cubicBezTo>
                    <a:cubicBezTo>
                      <a:pt x="1939" y="502"/>
                      <a:pt x="1922" y="485"/>
                      <a:pt x="1939" y="452"/>
                    </a:cubicBezTo>
                    <a:close/>
                    <a:moveTo>
                      <a:pt x="1989" y="619"/>
                    </a:moveTo>
                    <a:cubicBezTo>
                      <a:pt x="2005" y="619"/>
                      <a:pt x="2005" y="586"/>
                      <a:pt x="2022" y="602"/>
                    </a:cubicBezTo>
                    <a:cubicBezTo>
                      <a:pt x="2022" y="535"/>
                      <a:pt x="1989" y="552"/>
                      <a:pt x="1955" y="502"/>
                    </a:cubicBezTo>
                    <a:cubicBezTo>
                      <a:pt x="1939" y="519"/>
                      <a:pt x="1922" y="519"/>
                      <a:pt x="1905" y="535"/>
                    </a:cubicBezTo>
                    <a:cubicBezTo>
                      <a:pt x="1905" y="535"/>
                      <a:pt x="1888" y="535"/>
                      <a:pt x="1888" y="535"/>
                    </a:cubicBezTo>
                    <a:cubicBezTo>
                      <a:pt x="1872" y="502"/>
                      <a:pt x="1905" y="502"/>
                      <a:pt x="1888" y="469"/>
                    </a:cubicBezTo>
                    <a:cubicBezTo>
                      <a:pt x="1855" y="485"/>
                      <a:pt x="1788" y="469"/>
                      <a:pt x="1788" y="569"/>
                    </a:cubicBezTo>
                    <a:cubicBezTo>
                      <a:pt x="1772" y="552"/>
                      <a:pt x="1772" y="535"/>
                      <a:pt x="1755" y="535"/>
                    </a:cubicBezTo>
                    <a:cubicBezTo>
                      <a:pt x="1738" y="502"/>
                      <a:pt x="1755" y="586"/>
                      <a:pt x="1772" y="602"/>
                    </a:cubicBezTo>
                    <a:cubicBezTo>
                      <a:pt x="1738" y="636"/>
                      <a:pt x="1705" y="586"/>
                      <a:pt x="1655" y="586"/>
                    </a:cubicBezTo>
                    <a:lnTo>
                      <a:pt x="1655" y="569"/>
                    </a:lnTo>
                    <a:cubicBezTo>
                      <a:pt x="1705" y="569"/>
                      <a:pt x="1721" y="469"/>
                      <a:pt x="1788" y="502"/>
                    </a:cubicBezTo>
                    <a:cubicBezTo>
                      <a:pt x="1788" y="485"/>
                      <a:pt x="1788" y="469"/>
                      <a:pt x="1788" y="485"/>
                    </a:cubicBezTo>
                    <a:cubicBezTo>
                      <a:pt x="1805" y="452"/>
                      <a:pt x="1822" y="419"/>
                      <a:pt x="1822" y="368"/>
                    </a:cubicBezTo>
                    <a:cubicBezTo>
                      <a:pt x="1788" y="368"/>
                      <a:pt x="1805" y="318"/>
                      <a:pt x="1788" y="302"/>
                    </a:cubicBezTo>
                    <a:cubicBezTo>
                      <a:pt x="1755" y="285"/>
                      <a:pt x="1688" y="352"/>
                      <a:pt x="1671" y="335"/>
                    </a:cubicBezTo>
                    <a:cubicBezTo>
                      <a:pt x="1655" y="335"/>
                      <a:pt x="1655" y="368"/>
                      <a:pt x="1621" y="368"/>
                    </a:cubicBezTo>
                    <a:cubicBezTo>
                      <a:pt x="1655" y="452"/>
                      <a:pt x="1604" y="385"/>
                      <a:pt x="1604" y="469"/>
                    </a:cubicBezTo>
                    <a:cubicBezTo>
                      <a:pt x="1588" y="419"/>
                      <a:pt x="1521" y="519"/>
                      <a:pt x="1538" y="469"/>
                    </a:cubicBezTo>
                    <a:cubicBezTo>
                      <a:pt x="1521" y="435"/>
                      <a:pt x="1487" y="502"/>
                      <a:pt x="1504" y="535"/>
                    </a:cubicBezTo>
                    <a:cubicBezTo>
                      <a:pt x="1538" y="519"/>
                      <a:pt x="1504" y="519"/>
                      <a:pt x="1521" y="502"/>
                    </a:cubicBezTo>
                    <a:cubicBezTo>
                      <a:pt x="1538" y="519"/>
                      <a:pt x="1538" y="569"/>
                      <a:pt x="1538" y="602"/>
                    </a:cubicBezTo>
                    <a:cubicBezTo>
                      <a:pt x="1554" y="602"/>
                      <a:pt x="1571" y="586"/>
                      <a:pt x="1554" y="569"/>
                    </a:cubicBezTo>
                    <a:cubicBezTo>
                      <a:pt x="1571" y="569"/>
                      <a:pt x="1588" y="569"/>
                      <a:pt x="1588" y="602"/>
                    </a:cubicBezTo>
                    <a:cubicBezTo>
                      <a:pt x="1604" y="586"/>
                      <a:pt x="1588" y="586"/>
                      <a:pt x="1588" y="569"/>
                    </a:cubicBezTo>
                    <a:cubicBezTo>
                      <a:pt x="1604" y="586"/>
                      <a:pt x="1638" y="569"/>
                      <a:pt x="1638" y="602"/>
                    </a:cubicBezTo>
                    <a:cubicBezTo>
                      <a:pt x="1604" y="602"/>
                      <a:pt x="1621" y="652"/>
                      <a:pt x="1621" y="686"/>
                    </a:cubicBezTo>
                    <a:cubicBezTo>
                      <a:pt x="1621" y="703"/>
                      <a:pt x="1621" y="686"/>
                      <a:pt x="1604" y="686"/>
                    </a:cubicBezTo>
                    <a:cubicBezTo>
                      <a:pt x="1604" y="703"/>
                      <a:pt x="1588" y="703"/>
                      <a:pt x="1588" y="719"/>
                    </a:cubicBezTo>
                    <a:cubicBezTo>
                      <a:pt x="1604" y="753"/>
                      <a:pt x="1621" y="753"/>
                      <a:pt x="1604" y="786"/>
                    </a:cubicBezTo>
                    <a:cubicBezTo>
                      <a:pt x="1604" y="786"/>
                      <a:pt x="1621" y="786"/>
                      <a:pt x="1621" y="786"/>
                    </a:cubicBezTo>
                    <a:cubicBezTo>
                      <a:pt x="1604" y="853"/>
                      <a:pt x="1521" y="920"/>
                      <a:pt x="1554" y="1020"/>
                    </a:cubicBezTo>
                    <a:cubicBezTo>
                      <a:pt x="1554" y="1037"/>
                      <a:pt x="1588" y="1020"/>
                      <a:pt x="1604" y="1037"/>
                    </a:cubicBezTo>
                    <a:cubicBezTo>
                      <a:pt x="1621" y="1003"/>
                      <a:pt x="1621" y="936"/>
                      <a:pt x="1671" y="970"/>
                    </a:cubicBezTo>
                    <a:cubicBezTo>
                      <a:pt x="1655" y="920"/>
                      <a:pt x="1688" y="886"/>
                      <a:pt x="1721" y="870"/>
                    </a:cubicBezTo>
                    <a:cubicBezTo>
                      <a:pt x="1721" y="820"/>
                      <a:pt x="1705" y="803"/>
                      <a:pt x="1738" y="769"/>
                    </a:cubicBezTo>
                    <a:cubicBezTo>
                      <a:pt x="1755" y="786"/>
                      <a:pt x="1755" y="803"/>
                      <a:pt x="1772" y="820"/>
                    </a:cubicBezTo>
                    <a:cubicBezTo>
                      <a:pt x="1788" y="820"/>
                      <a:pt x="1788" y="786"/>
                      <a:pt x="1772" y="769"/>
                    </a:cubicBezTo>
                    <a:cubicBezTo>
                      <a:pt x="1822" y="786"/>
                      <a:pt x="1822" y="753"/>
                      <a:pt x="1838" y="736"/>
                    </a:cubicBezTo>
                    <a:cubicBezTo>
                      <a:pt x="1872" y="769"/>
                      <a:pt x="1939" y="769"/>
                      <a:pt x="1939" y="836"/>
                    </a:cubicBezTo>
                    <a:cubicBezTo>
                      <a:pt x="1955" y="836"/>
                      <a:pt x="1955" y="820"/>
                      <a:pt x="1989" y="820"/>
                    </a:cubicBezTo>
                    <a:cubicBezTo>
                      <a:pt x="1989" y="803"/>
                      <a:pt x="1955" y="753"/>
                      <a:pt x="1989" y="769"/>
                    </a:cubicBezTo>
                    <a:cubicBezTo>
                      <a:pt x="2005" y="719"/>
                      <a:pt x="1955" y="753"/>
                      <a:pt x="1955" y="703"/>
                    </a:cubicBezTo>
                    <a:cubicBezTo>
                      <a:pt x="1955" y="703"/>
                      <a:pt x="1955" y="736"/>
                      <a:pt x="1939" y="736"/>
                    </a:cubicBezTo>
                    <a:cubicBezTo>
                      <a:pt x="1939" y="719"/>
                      <a:pt x="1922" y="686"/>
                      <a:pt x="1905" y="669"/>
                    </a:cubicBezTo>
                    <a:cubicBezTo>
                      <a:pt x="1855" y="652"/>
                      <a:pt x="1855" y="703"/>
                      <a:pt x="1838" y="703"/>
                    </a:cubicBezTo>
                    <a:cubicBezTo>
                      <a:pt x="1822" y="703"/>
                      <a:pt x="1838" y="652"/>
                      <a:pt x="1788" y="669"/>
                    </a:cubicBezTo>
                    <a:cubicBezTo>
                      <a:pt x="1788" y="636"/>
                      <a:pt x="1838" y="636"/>
                      <a:pt x="1855" y="619"/>
                    </a:cubicBezTo>
                    <a:cubicBezTo>
                      <a:pt x="1855" y="586"/>
                      <a:pt x="1855" y="569"/>
                      <a:pt x="1838" y="535"/>
                    </a:cubicBezTo>
                    <a:cubicBezTo>
                      <a:pt x="1855" y="552"/>
                      <a:pt x="1872" y="552"/>
                      <a:pt x="1872" y="586"/>
                    </a:cubicBezTo>
                    <a:cubicBezTo>
                      <a:pt x="1872" y="569"/>
                      <a:pt x="1922" y="535"/>
                      <a:pt x="1905" y="586"/>
                    </a:cubicBezTo>
                    <a:cubicBezTo>
                      <a:pt x="1939" y="586"/>
                      <a:pt x="1922" y="535"/>
                      <a:pt x="1955" y="552"/>
                    </a:cubicBezTo>
                    <a:cubicBezTo>
                      <a:pt x="1972" y="569"/>
                      <a:pt x="1972" y="602"/>
                      <a:pt x="1989" y="619"/>
                    </a:cubicBezTo>
                    <a:close/>
                    <a:moveTo>
                      <a:pt x="1621" y="786"/>
                    </a:moveTo>
                    <a:cubicBezTo>
                      <a:pt x="1621" y="769"/>
                      <a:pt x="1604" y="769"/>
                      <a:pt x="1621" y="769"/>
                    </a:cubicBezTo>
                    <a:cubicBezTo>
                      <a:pt x="1621" y="769"/>
                      <a:pt x="1621" y="769"/>
                      <a:pt x="1621" y="786"/>
                    </a:cubicBezTo>
                    <a:close/>
                    <a:moveTo>
                      <a:pt x="1170" y="268"/>
                    </a:moveTo>
                    <a:cubicBezTo>
                      <a:pt x="1153" y="268"/>
                      <a:pt x="1137" y="285"/>
                      <a:pt x="1137" y="302"/>
                    </a:cubicBezTo>
                    <a:cubicBezTo>
                      <a:pt x="1137" y="352"/>
                      <a:pt x="1153" y="368"/>
                      <a:pt x="1153" y="435"/>
                    </a:cubicBezTo>
                    <a:cubicBezTo>
                      <a:pt x="1170" y="435"/>
                      <a:pt x="1170" y="385"/>
                      <a:pt x="1187" y="385"/>
                    </a:cubicBezTo>
                    <a:cubicBezTo>
                      <a:pt x="1187" y="368"/>
                      <a:pt x="1170" y="402"/>
                      <a:pt x="1153" y="368"/>
                    </a:cubicBezTo>
                    <a:cubicBezTo>
                      <a:pt x="1153" y="335"/>
                      <a:pt x="1187" y="335"/>
                      <a:pt x="1203" y="335"/>
                    </a:cubicBezTo>
                    <a:cubicBezTo>
                      <a:pt x="1203" y="285"/>
                      <a:pt x="1170" y="302"/>
                      <a:pt x="1170" y="268"/>
                    </a:cubicBezTo>
                    <a:close/>
                    <a:moveTo>
                      <a:pt x="2841" y="669"/>
                    </a:moveTo>
                    <a:cubicBezTo>
                      <a:pt x="2807" y="652"/>
                      <a:pt x="2874" y="753"/>
                      <a:pt x="2807" y="753"/>
                    </a:cubicBezTo>
                    <a:cubicBezTo>
                      <a:pt x="2824" y="686"/>
                      <a:pt x="2807" y="719"/>
                      <a:pt x="2807" y="652"/>
                    </a:cubicBezTo>
                    <a:cubicBezTo>
                      <a:pt x="2824" y="636"/>
                      <a:pt x="2874" y="652"/>
                      <a:pt x="2841" y="669"/>
                    </a:cubicBezTo>
                    <a:close/>
                    <a:moveTo>
                      <a:pt x="3208" y="669"/>
                    </a:moveTo>
                    <a:cubicBezTo>
                      <a:pt x="3208" y="652"/>
                      <a:pt x="3242" y="636"/>
                      <a:pt x="3225" y="602"/>
                    </a:cubicBezTo>
                    <a:cubicBezTo>
                      <a:pt x="3275" y="602"/>
                      <a:pt x="3225" y="719"/>
                      <a:pt x="3208" y="669"/>
                    </a:cubicBezTo>
                    <a:close/>
                    <a:moveTo>
                      <a:pt x="1721" y="1003"/>
                    </a:moveTo>
                    <a:cubicBezTo>
                      <a:pt x="1738" y="1003"/>
                      <a:pt x="1738" y="1020"/>
                      <a:pt x="1755" y="1037"/>
                    </a:cubicBezTo>
                    <a:cubicBezTo>
                      <a:pt x="1721" y="1053"/>
                      <a:pt x="1705" y="1070"/>
                      <a:pt x="1688" y="1037"/>
                    </a:cubicBezTo>
                    <a:cubicBezTo>
                      <a:pt x="1688" y="1020"/>
                      <a:pt x="1688" y="987"/>
                      <a:pt x="1721" y="1003"/>
                    </a:cubicBezTo>
                    <a:close/>
                    <a:moveTo>
                      <a:pt x="468" y="335"/>
                    </a:moveTo>
                    <a:cubicBezTo>
                      <a:pt x="468" y="335"/>
                      <a:pt x="468" y="368"/>
                      <a:pt x="452" y="368"/>
                    </a:cubicBezTo>
                    <a:cubicBezTo>
                      <a:pt x="452" y="335"/>
                      <a:pt x="418" y="385"/>
                      <a:pt x="418" y="335"/>
                    </a:cubicBezTo>
                    <a:cubicBezTo>
                      <a:pt x="435" y="352"/>
                      <a:pt x="435" y="318"/>
                      <a:pt x="468" y="335"/>
                    </a:cubicBezTo>
                    <a:close/>
                    <a:moveTo>
                      <a:pt x="3275" y="853"/>
                    </a:moveTo>
                    <a:cubicBezTo>
                      <a:pt x="3275" y="836"/>
                      <a:pt x="3292" y="836"/>
                      <a:pt x="3292" y="836"/>
                    </a:cubicBezTo>
                    <a:cubicBezTo>
                      <a:pt x="3292" y="836"/>
                      <a:pt x="3292" y="836"/>
                      <a:pt x="3292" y="836"/>
                    </a:cubicBezTo>
                    <a:cubicBezTo>
                      <a:pt x="3292" y="836"/>
                      <a:pt x="3292" y="820"/>
                      <a:pt x="3292" y="820"/>
                    </a:cubicBezTo>
                    <a:cubicBezTo>
                      <a:pt x="3359" y="786"/>
                      <a:pt x="3426" y="870"/>
                      <a:pt x="3493" y="836"/>
                    </a:cubicBezTo>
                    <a:cubicBezTo>
                      <a:pt x="3493" y="853"/>
                      <a:pt x="3493" y="870"/>
                      <a:pt x="3509" y="870"/>
                    </a:cubicBezTo>
                    <a:cubicBezTo>
                      <a:pt x="3459" y="886"/>
                      <a:pt x="3476" y="936"/>
                      <a:pt x="3459" y="987"/>
                    </a:cubicBezTo>
                    <a:cubicBezTo>
                      <a:pt x="3409" y="987"/>
                      <a:pt x="3409" y="953"/>
                      <a:pt x="3376" y="953"/>
                    </a:cubicBezTo>
                    <a:cubicBezTo>
                      <a:pt x="3359" y="970"/>
                      <a:pt x="3359" y="970"/>
                      <a:pt x="3359" y="1003"/>
                    </a:cubicBezTo>
                    <a:cubicBezTo>
                      <a:pt x="3292" y="1003"/>
                      <a:pt x="3292" y="987"/>
                      <a:pt x="3259" y="1020"/>
                    </a:cubicBezTo>
                    <a:cubicBezTo>
                      <a:pt x="3275" y="970"/>
                      <a:pt x="3242" y="953"/>
                      <a:pt x="3242" y="903"/>
                    </a:cubicBezTo>
                    <a:cubicBezTo>
                      <a:pt x="3225" y="903"/>
                      <a:pt x="3225" y="903"/>
                      <a:pt x="3208" y="903"/>
                    </a:cubicBezTo>
                    <a:cubicBezTo>
                      <a:pt x="3225" y="853"/>
                      <a:pt x="3225" y="820"/>
                      <a:pt x="3225" y="736"/>
                    </a:cubicBezTo>
                    <a:lnTo>
                      <a:pt x="3259" y="736"/>
                    </a:lnTo>
                    <a:cubicBezTo>
                      <a:pt x="3275" y="786"/>
                      <a:pt x="3225" y="786"/>
                      <a:pt x="3259" y="803"/>
                    </a:cubicBezTo>
                    <a:cubicBezTo>
                      <a:pt x="3259" y="820"/>
                      <a:pt x="3259" y="853"/>
                      <a:pt x="3275" y="853"/>
                    </a:cubicBezTo>
                    <a:close/>
                    <a:moveTo>
                      <a:pt x="3292" y="820"/>
                    </a:moveTo>
                    <a:cubicBezTo>
                      <a:pt x="3292" y="820"/>
                      <a:pt x="3292" y="786"/>
                      <a:pt x="3275" y="786"/>
                    </a:cubicBezTo>
                    <a:cubicBezTo>
                      <a:pt x="3292" y="769"/>
                      <a:pt x="3309" y="769"/>
                      <a:pt x="3292" y="753"/>
                    </a:cubicBezTo>
                    <a:cubicBezTo>
                      <a:pt x="3309" y="753"/>
                      <a:pt x="3309" y="769"/>
                      <a:pt x="3325" y="769"/>
                    </a:cubicBezTo>
                    <a:cubicBezTo>
                      <a:pt x="3325" y="786"/>
                      <a:pt x="3309" y="786"/>
                      <a:pt x="3309" y="786"/>
                    </a:cubicBezTo>
                    <a:cubicBezTo>
                      <a:pt x="3426" y="853"/>
                      <a:pt x="3426" y="669"/>
                      <a:pt x="3309" y="669"/>
                    </a:cubicBezTo>
                    <a:cubicBezTo>
                      <a:pt x="3275" y="669"/>
                      <a:pt x="3259" y="719"/>
                      <a:pt x="3242" y="686"/>
                    </a:cubicBezTo>
                    <a:cubicBezTo>
                      <a:pt x="3225" y="719"/>
                      <a:pt x="3275" y="703"/>
                      <a:pt x="3275" y="719"/>
                    </a:cubicBezTo>
                    <a:cubicBezTo>
                      <a:pt x="3275" y="753"/>
                      <a:pt x="3275" y="786"/>
                      <a:pt x="3259" y="803"/>
                    </a:cubicBezTo>
                    <a:cubicBezTo>
                      <a:pt x="3292" y="803"/>
                      <a:pt x="3275" y="836"/>
                      <a:pt x="3292" y="836"/>
                    </a:cubicBezTo>
                    <a:cubicBezTo>
                      <a:pt x="3292" y="836"/>
                      <a:pt x="3292" y="820"/>
                      <a:pt x="3292" y="820"/>
                    </a:cubicBezTo>
                    <a:close/>
                    <a:moveTo>
                      <a:pt x="3208" y="1037"/>
                    </a:moveTo>
                    <a:cubicBezTo>
                      <a:pt x="3208" y="987"/>
                      <a:pt x="3175" y="1003"/>
                      <a:pt x="3142" y="1003"/>
                    </a:cubicBezTo>
                    <a:cubicBezTo>
                      <a:pt x="3158" y="1070"/>
                      <a:pt x="3108" y="1087"/>
                      <a:pt x="3092" y="1137"/>
                    </a:cubicBezTo>
                    <a:cubicBezTo>
                      <a:pt x="3125" y="1137"/>
                      <a:pt x="3142" y="1120"/>
                      <a:pt x="3175" y="1120"/>
                    </a:cubicBezTo>
                    <a:cubicBezTo>
                      <a:pt x="3175" y="1087"/>
                      <a:pt x="3142" y="1104"/>
                      <a:pt x="3142" y="1087"/>
                    </a:cubicBezTo>
                    <a:cubicBezTo>
                      <a:pt x="3158" y="1087"/>
                      <a:pt x="3192" y="1020"/>
                      <a:pt x="3208" y="1037"/>
                    </a:cubicBezTo>
                    <a:close/>
                    <a:moveTo>
                      <a:pt x="3259" y="552"/>
                    </a:moveTo>
                    <a:cubicBezTo>
                      <a:pt x="3259" y="569"/>
                      <a:pt x="3192" y="535"/>
                      <a:pt x="3242" y="535"/>
                    </a:cubicBezTo>
                    <a:cubicBezTo>
                      <a:pt x="3225" y="502"/>
                      <a:pt x="3208" y="552"/>
                      <a:pt x="3192" y="535"/>
                    </a:cubicBezTo>
                    <a:cubicBezTo>
                      <a:pt x="3192" y="552"/>
                      <a:pt x="3242" y="569"/>
                      <a:pt x="3208" y="569"/>
                    </a:cubicBezTo>
                    <a:cubicBezTo>
                      <a:pt x="3242" y="586"/>
                      <a:pt x="3192" y="586"/>
                      <a:pt x="3192" y="636"/>
                    </a:cubicBezTo>
                    <a:cubicBezTo>
                      <a:pt x="3208" y="652"/>
                      <a:pt x="3208" y="619"/>
                      <a:pt x="3208" y="602"/>
                    </a:cubicBezTo>
                    <a:cubicBezTo>
                      <a:pt x="3225" y="586"/>
                      <a:pt x="3242" y="586"/>
                      <a:pt x="3275" y="602"/>
                    </a:cubicBezTo>
                    <a:cubicBezTo>
                      <a:pt x="3275" y="569"/>
                      <a:pt x="3259" y="569"/>
                      <a:pt x="3259" y="552"/>
                    </a:cubicBezTo>
                    <a:close/>
                    <a:moveTo>
                      <a:pt x="1220" y="268"/>
                    </a:moveTo>
                    <a:cubicBezTo>
                      <a:pt x="1203" y="318"/>
                      <a:pt x="1220" y="335"/>
                      <a:pt x="1237" y="368"/>
                    </a:cubicBezTo>
                    <a:cubicBezTo>
                      <a:pt x="1254" y="352"/>
                      <a:pt x="1237" y="302"/>
                      <a:pt x="1254" y="302"/>
                    </a:cubicBezTo>
                    <a:cubicBezTo>
                      <a:pt x="1254" y="285"/>
                      <a:pt x="1237" y="268"/>
                      <a:pt x="1220" y="268"/>
                    </a:cubicBezTo>
                    <a:close/>
                    <a:moveTo>
                      <a:pt x="1354" y="268"/>
                    </a:moveTo>
                    <a:cubicBezTo>
                      <a:pt x="1371" y="285"/>
                      <a:pt x="1354" y="318"/>
                      <a:pt x="1387" y="302"/>
                    </a:cubicBezTo>
                    <a:cubicBezTo>
                      <a:pt x="1387" y="352"/>
                      <a:pt x="1354" y="335"/>
                      <a:pt x="1371" y="368"/>
                    </a:cubicBezTo>
                    <a:cubicBezTo>
                      <a:pt x="1354" y="385"/>
                      <a:pt x="1354" y="352"/>
                      <a:pt x="1354" y="335"/>
                    </a:cubicBezTo>
                    <a:cubicBezTo>
                      <a:pt x="1320" y="352"/>
                      <a:pt x="1304" y="385"/>
                      <a:pt x="1304" y="335"/>
                    </a:cubicBezTo>
                    <a:cubicBezTo>
                      <a:pt x="1270" y="352"/>
                      <a:pt x="1320" y="402"/>
                      <a:pt x="1320" y="419"/>
                    </a:cubicBezTo>
                    <a:cubicBezTo>
                      <a:pt x="1304" y="452"/>
                      <a:pt x="1287" y="402"/>
                      <a:pt x="1270" y="435"/>
                    </a:cubicBezTo>
                    <a:cubicBezTo>
                      <a:pt x="1287" y="502"/>
                      <a:pt x="1337" y="535"/>
                      <a:pt x="1371" y="586"/>
                    </a:cubicBezTo>
                    <a:cubicBezTo>
                      <a:pt x="1371" y="519"/>
                      <a:pt x="1421" y="519"/>
                      <a:pt x="1437" y="485"/>
                    </a:cubicBezTo>
                    <a:cubicBezTo>
                      <a:pt x="1454" y="485"/>
                      <a:pt x="1471" y="502"/>
                      <a:pt x="1471" y="519"/>
                    </a:cubicBezTo>
                    <a:cubicBezTo>
                      <a:pt x="1504" y="469"/>
                      <a:pt x="1471" y="452"/>
                      <a:pt x="1487" y="385"/>
                    </a:cubicBezTo>
                    <a:cubicBezTo>
                      <a:pt x="1504" y="402"/>
                      <a:pt x="1554" y="385"/>
                      <a:pt x="1538" y="352"/>
                    </a:cubicBezTo>
                    <a:cubicBezTo>
                      <a:pt x="1588" y="352"/>
                      <a:pt x="1571" y="352"/>
                      <a:pt x="1604" y="352"/>
                    </a:cubicBezTo>
                    <a:cubicBezTo>
                      <a:pt x="1588" y="285"/>
                      <a:pt x="1487" y="185"/>
                      <a:pt x="1454" y="268"/>
                    </a:cubicBezTo>
                    <a:cubicBezTo>
                      <a:pt x="1454" y="251"/>
                      <a:pt x="1421" y="251"/>
                      <a:pt x="1421" y="235"/>
                    </a:cubicBezTo>
                    <a:cubicBezTo>
                      <a:pt x="1404" y="251"/>
                      <a:pt x="1387" y="268"/>
                      <a:pt x="1354" y="268"/>
                    </a:cubicBezTo>
                    <a:close/>
                    <a:moveTo>
                      <a:pt x="1471" y="435"/>
                    </a:moveTo>
                    <a:cubicBezTo>
                      <a:pt x="1421" y="435"/>
                      <a:pt x="1404" y="385"/>
                      <a:pt x="1437" y="368"/>
                    </a:cubicBezTo>
                    <a:cubicBezTo>
                      <a:pt x="1437" y="402"/>
                      <a:pt x="1454" y="402"/>
                      <a:pt x="1471" y="435"/>
                    </a:cubicBezTo>
                    <a:close/>
                    <a:moveTo>
                      <a:pt x="1237" y="786"/>
                    </a:moveTo>
                    <a:cubicBezTo>
                      <a:pt x="1220" y="769"/>
                      <a:pt x="1220" y="736"/>
                      <a:pt x="1203" y="753"/>
                    </a:cubicBezTo>
                    <a:cubicBezTo>
                      <a:pt x="1203" y="719"/>
                      <a:pt x="1220" y="686"/>
                      <a:pt x="1237" y="652"/>
                    </a:cubicBezTo>
                    <a:cubicBezTo>
                      <a:pt x="1187" y="652"/>
                      <a:pt x="1170" y="619"/>
                      <a:pt x="1170" y="569"/>
                    </a:cubicBezTo>
                    <a:lnTo>
                      <a:pt x="1203" y="569"/>
                    </a:lnTo>
                    <a:cubicBezTo>
                      <a:pt x="1220" y="619"/>
                      <a:pt x="1270" y="652"/>
                      <a:pt x="1287" y="703"/>
                    </a:cubicBezTo>
                    <a:cubicBezTo>
                      <a:pt x="1270" y="736"/>
                      <a:pt x="1254" y="753"/>
                      <a:pt x="1237" y="786"/>
                    </a:cubicBezTo>
                    <a:close/>
                    <a:moveTo>
                      <a:pt x="2356" y="970"/>
                    </a:moveTo>
                    <a:cubicBezTo>
                      <a:pt x="2373" y="1003"/>
                      <a:pt x="2390" y="953"/>
                      <a:pt x="2390" y="936"/>
                    </a:cubicBezTo>
                    <a:lnTo>
                      <a:pt x="2356" y="936"/>
                    </a:lnTo>
                    <a:cubicBezTo>
                      <a:pt x="2356" y="920"/>
                      <a:pt x="2356" y="920"/>
                      <a:pt x="2356" y="920"/>
                    </a:cubicBezTo>
                    <a:cubicBezTo>
                      <a:pt x="2323" y="886"/>
                      <a:pt x="2373" y="987"/>
                      <a:pt x="2356" y="970"/>
                    </a:cubicBezTo>
                    <a:close/>
                    <a:moveTo>
                      <a:pt x="1320" y="836"/>
                    </a:moveTo>
                    <a:cubicBezTo>
                      <a:pt x="1320" y="853"/>
                      <a:pt x="1387" y="853"/>
                      <a:pt x="1354" y="886"/>
                    </a:cubicBezTo>
                    <a:cubicBezTo>
                      <a:pt x="1337" y="870"/>
                      <a:pt x="1287" y="853"/>
                      <a:pt x="1320" y="836"/>
                    </a:cubicBezTo>
                    <a:close/>
                    <a:moveTo>
                      <a:pt x="4395" y="753"/>
                    </a:moveTo>
                    <a:cubicBezTo>
                      <a:pt x="4445" y="786"/>
                      <a:pt x="4445" y="803"/>
                      <a:pt x="4478" y="853"/>
                    </a:cubicBezTo>
                    <a:cubicBezTo>
                      <a:pt x="4462" y="870"/>
                      <a:pt x="4411" y="870"/>
                      <a:pt x="4411" y="903"/>
                    </a:cubicBezTo>
                    <a:cubicBezTo>
                      <a:pt x="4395" y="886"/>
                      <a:pt x="4395" y="886"/>
                      <a:pt x="4378" y="886"/>
                    </a:cubicBezTo>
                    <a:cubicBezTo>
                      <a:pt x="4378" y="853"/>
                      <a:pt x="4411" y="836"/>
                      <a:pt x="4378" y="836"/>
                    </a:cubicBezTo>
                    <a:cubicBezTo>
                      <a:pt x="4395" y="803"/>
                      <a:pt x="4378" y="786"/>
                      <a:pt x="4395" y="753"/>
                    </a:cubicBezTo>
                    <a:close/>
                    <a:moveTo>
                      <a:pt x="4879" y="669"/>
                    </a:moveTo>
                    <a:cubicBezTo>
                      <a:pt x="4863" y="636"/>
                      <a:pt x="4896" y="636"/>
                      <a:pt x="4929" y="636"/>
                    </a:cubicBezTo>
                    <a:cubicBezTo>
                      <a:pt x="4946" y="669"/>
                      <a:pt x="4980" y="703"/>
                      <a:pt x="4946" y="736"/>
                    </a:cubicBezTo>
                    <a:cubicBezTo>
                      <a:pt x="4913" y="719"/>
                      <a:pt x="4812" y="686"/>
                      <a:pt x="4863" y="636"/>
                    </a:cubicBezTo>
                    <a:cubicBezTo>
                      <a:pt x="4863" y="652"/>
                      <a:pt x="4863" y="669"/>
                      <a:pt x="4879" y="669"/>
                    </a:cubicBezTo>
                    <a:close/>
                    <a:moveTo>
                      <a:pt x="4679" y="953"/>
                    </a:moveTo>
                    <a:cubicBezTo>
                      <a:pt x="4729" y="953"/>
                      <a:pt x="4696" y="853"/>
                      <a:pt x="4746" y="870"/>
                    </a:cubicBezTo>
                    <a:cubicBezTo>
                      <a:pt x="4712" y="803"/>
                      <a:pt x="4746" y="803"/>
                      <a:pt x="4746" y="736"/>
                    </a:cubicBezTo>
                    <a:cubicBezTo>
                      <a:pt x="4729" y="719"/>
                      <a:pt x="4696" y="703"/>
                      <a:pt x="4696" y="669"/>
                    </a:cubicBezTo>
                    <a:cubicBezTo>
                      <a:pt x="4629" y="703"/>
                      <a:pt x="4645" y="619"/>
                      <a:pt x="4595" y="686"/>
                    </a:cubicBezTo>
                    <a:cubicBezTo>
                      <a:pt x="4579" y="669"/>
                      <a:pt x="4579" y="669"/>
                      <a:pt x="4562" y="636"/>
                    </a:cubicBezTo>
                    <a:cubicBezTo>
                      <a:pt x="4562" y="652"/>
                      <a:pt x="4545" y="686"/>
                      <a:pt x="4528" y="703"/>
                    </a:cubicBezTo>
                    <a:cubicBezTo>
                      <a:pt x="4579" y="753"/>
                      <a:pt x="4579" y="836"/>
                      <a:pt x="4595" y="920"/>
                    </a:cubicBezTo>
                    <a:cubicBezTo>
                      <a:pt x="4645" y="903"/>
                      <a:pt x="4696" y="903"/>
                      <a:pt x="4679" y="953"/>
                    </a:cubicBezTo>
                    <a:close/>
                    <a:moveTo>
                      <a:pt x="5297" y="703"/>
                    </a:moveTo>
                    <a:cubicBezTo>
                      <a:pt x="5297" y="686"/>
                      <a:pt x="5330" y="686"/>
                      <a:pt x="5330" y="669"/>
                    </a:cubicBezTo>
                    <a:cubicBezTo>
                      <a:pt x="5330" y="703"/>
                      <a:pt x="5314" y="703"/>
                      <a:pt x="5330" y="736"/>
                    </a:cubicBezTo>
                    <a:cubicBezTo>
                      <a:pt x="5314" y="736"/>
                      <a:pt x="5297" y="719"/>
                      <a:pt x="5297" y="703"/>
                    </a:cubicBezTo>
                    <a:close/>
                    <a:moveTo>
                      <a:pt x="5297" y="736"/>
                    </a:moveTo>
                    <a:cubicBezTo>
                      <a:pt x="5297" y="686"/>
                      <a:pt x="5197" y="786"/>
                      <a:pt x="5280" y="786"/>
                    </a:cubicBezTo>
                    <a:cubicBezTo>
                      <a:pt x="5280" y="769"/>
                      <a:pt x="5280" y="736"/>
                      <a:pt x="5297" y="736"/>
                    </a:cubicBezTo>
                    <a:close/>
                    <a:moveTo>
                      <a:pt x="3576" y="703"/>
                    </a:moveTo>
                    <a:cubicBezTo>
                      <a:pt x="3593" y="669"/>
                      <a:pt x="3559" y="686"/>
                      <a:pt x="3559" y="652"/>
                    </a:cubicBezTo>
                    <a:cubicBezTo>
                      <a:pt x="3576" y="652"/>
                      <a:pt x="3593" y="652"/>
                      <a:pt x="3609" y="669"/>
                    </a:cubicBezTo>
                    <a:cubicBezTo>
                      <a:pt x="3593" y="669"/>
                      <a:pt x="3593" y="703"/>
                      <a:pt x="3576" y="703"/>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0"/>
              <p:cNvSpPr/>
              <p:nvPr/>
            </p:nvSpPr>
            <p:spPr>
              <a:xfrm>
                <a:off x="5180243" y="5416844"/>
                <a:ext cx="433070" cy="149133"/>
              </a:xfrm>
              <a:custGeom>
                <a:avLst/>
                <a:gdLst/>
                <a:ahLst/>
                <a:cxnLst/>
                <a:rect l="l" t="t" r="r" b="b"/>
                <a:pathLst>
                  <a:path w="5047" h="1738" extrusionOk="0">
                    <a:moveTo>
                      <a:pt x="3125" y="0"/>
                    </a:moveTo>
                    <a:cubicBezTo>
                      <a:pt x="3108" y="0"/>
                      <a:pt x="3075" y="0"/>
                      <a:pt x="3042" y="0"/>
                    </a:cubicBezTo>
                    <a:lnTo>
                      <a:pt x="3042" y="0"/>
                    </a:lnTo>
                    <a:lnTo>
                      <a:pt x="3042" y="0"/>
                    </a:lnTo>
                    <a:cubicBezTo>
                      <a:pt x="2808" y="0"/>
                      <a:pt x="2574" y="0"/>
                      <a:pt x="2390" y="34"/>
                    </a:cubicBezTo>
                    <a:cubicBezTo>
                      <a:pt x="2407" y="34"/>
                      <a:pt x="2440" y="34"/>
                      <a:pt x="2457" y="84"/>
                    </a:cubicBezTo>
                    <a:cubicBezTo>
                      <a:pt x="2440" y="84"/>
                      <a:pt x="2423" y="84"/>
                      <a:pt x="2423" y="100"/>
                    </a:cubicBezTo>
                    <a:cubicBezTo>
                      <a:pt x="2440" y="100"/>
                      <a:pt x="2440" y="117"/>
                      <a:pt x="2457" y="134"/>
                    </a:cubicBezTo>
                    <a:cubicBezTo>
                      <a:pt x="2440" y="151"/>
                      <a:pt x="2423" y="167"/>
                      <a:pt x="2440" y="234"/>
                    </a:cubicBezTo>
                    <a:cubicBezTo>
                      <a:pt x="2407" y="184"/>
                      <a:pt x="2373" y="217"/>
                      <a:pt x="2357" y="268"/>
                    </a:cubicBezTo>
                    <a:cubicBezTo>
                      <a:pt x="2290" y="251"/>
                      <a:pt x="2306" y="251"/>
                      <a:pt x="2240" y="301"/>
                    </a:cubicBezTo>
                    <a:cubicBezTo>
                      <a:pt x="2256" y="251"/>
                      <a:pt x="2306" y="184"/>
                      <a:pt x="2340" y="167"/>
                    </a:cubicBezTo>
                    <a:cubicBezTo>
                      <a:pt x="2290" y="134"/>
                      <a:pt x="2273" y="67"/>
                      <a:pt x="2223" y="67"/>
                    </a:cubicBezTo>
                    <a:lnTo>
                      <a:pt x="2223" y="50"/>
                    </a:lnTo>
                    <a:lnTo>
                      <a:pt x="2190" y="50"/>
                    </a:lnTo>
                    <a:lnTo>
                      <a:pt x="2190" y="67"/>
                    </a:lnTo>
                    <a:cubicBezTo>
                      <a:pt x="2156" y="50"/>
                      <a:pt x="2156" y="117"/>
                      <a:pt x="2156" y="100"/>
                    </a:cubicBezTo>
                    <a:cubicBezTo>
                      <a:pt x="2156" y="84"/>
                      <a:pt x="2156" y="67"/>
                      <a:pt x="2156" y="67"/>
                    </a:cubicBezTo>
                    <a:cubicBezTo>
                      <a:pt x="2073" y="67"/>
                      <a:pt x="1989" y="84"/>
                      <a:pt x="1922" y="100"/>
                    </a:cubicBezTo>
                    <a:cubicBezTo>
                      <a:pt x="1922" y="117"/>
                      <a:pt x="1922" y="151"/>
                      <a:pt x="1939" y="167"/>
                    </a:cubicBezTo>
                    <a:cubicBezTo>
                      <a:pt x="1922" y="117"/>
                      <a:pt x="1972" y="134"/>
                      <a:pt x="1989" y="100"/>
                    </a:cubicBezTo>
                    <a:cubicBezTo>
                      <a:pt x="1989" y="201"/>
                      <a:pt x="2039" y="134"/>
                      <a:pt x="2106" y="184"/>
                    </a:cubicBezTo>
                    <a:cubicBezTo>
                      <a:pt x="2106" y="167"/>
                      <a:pt x="2089" y="167"/>
                      <a:pt x="2106" y="167"/>
                    </a:cubicBezTo>
                    <a:cubicBezTo>
                      <a:pt x="2106" y="167"/>
                      <a:pt x="2106" y="167"/>
                      <a:pt x="2123" y="167"/>
                    </a:cubicBezTo>
                    <a:cubicBezTo>
                      <a:pt x="2139" y="217"/>
                      <a:pt x="2123" y="184"/>
                      <a:pt x="2106" y="201"/>
                    </a:cubicBezTo>
                    <a:cubicBezTo>
                      <a:pt x="2139" y="234"/>
                      <a:pt x="2223" y="301"/>
                      <a:pt x="2173" y="351"/>
                    </a:cubicBezTo>
                    <a:cubicBezTo>
                      <a:pt x="2173" y="334"/>
                      <a:pt x="2139" y="334"/>
                      <a:pt x="2156" y="318"/>
                    </a:cubicBezTo>
                    <a:cubicBezTo>
                      <a:pt x="2156" y="301"/>
                      <a:pt x="2156" y="318"/>
                      <a:pt x="2173" y="301"/>
                    </a:cubicBezTo>
                    <a:cubicBezTo>
                      <a:pt x="2156" y="284"/>
                      <a:pt x="2139" y="268"/>
                      <a:pt x="2123" y="268"/>
                    </a:cubicBezTo>
                    <a:cubicBezTo>
                      <a:pt x="2089" y="301"/>
                      <a:pt x="2006" y="351"/>
                      <a:pt x="1972" y="334"/>
                    </a:cubicBezTo>
                    <a:cubicBezTo>
                      <a:pt x="1989" y="351"/>
                      <a:pt x="1956" y="384"/>
                      <a:pt x="1989" y="368"/>
                    </a:cubicBezTo>
                    <a:cubicBezTo>
                      <a:pt x="2006" y="435"/>
                      <a:pt x="1972" y="435"/>
                      <a:pt x="1939" y="451"/>
                    </a:cubicBezTo>
                    <a:cubicBezTo>
                      <a:pt x="1922" y="501"/>
                      <a:pt x="1905" y="535"/>
                      <a:pt x="1872" y="602"/>
                    </a:cubicBezTo>
                    <a:cubicBezTo>
                      <a:pt x="1889" y="568"/>
                      <a:pt x="1905" y="602"/>
                      <a:pt x="1905" y="618"/>
                    </a:cubicBezTo>
                    <a:cubicBezTo>
                      <a:pt x="1872" y="602"/>
                      <a:pt x="1905" y="669"/>
                      <a:pt x="1872" y="669"/>
                    </a:cubicBezTo>
                    <a:cubicBezTo>
                      <a:pt x="1822" y="685"/>
                      <a:pt x="1772" y="786"/>
                      <a:pt x="1722" y="836"/>
                    </a:cubicBezTo>
                    <a:cubicBezTo>
                      <a:pt x="1722" y="802"/>
                      <a:pt x="1738" y="802"/>
                      <a:pt x="1722" y="802"/>
                    </a:cubicBezTo>
                    <a:cubicBezTo>
                      <a:pt x="1705" y="802"/>
                      <a:pt x="1672" y="802"/>
                      <a:pt x="1672" y="836"/>
                    </a:cubicBezTo>
                    <a:cubicBezTo>
                      <a:pt x="1672" y="869"/>
                      <a:pt x="1672" y="902"/>
                      <a:pt x="1688" y="902"/>
                    </a:cubicBezTo>
                    <a:cubicBezTo>
                      <a:pt x="1672" y="969"/>
                      <a:pt x="1571" y="1053"/>
                      <a:pt x="1605" y="1103"/>
                    </a:cubicBezTo>
                    <a:cubicBezTo>
                      <a:pt x="1621" y="1103"/>
                      <a:pt x="1621" y="1019"/>
                      <a:pt x="1638" y="1070"/>
                    </a:cubicBezTo>
                    <a:cubicBezTo>
                      <a:pt x="1621" y="1120"/>
                      <a:pt x="1655" y="1153"/>
                      <a:pt x="1638" y="1170"/>
                    </a:cubicBezTo>
                    <a:cubicBezTo>
                      <a:pt x="1638" y="1170"/>
                      <a:pt x="1621" y="1153"/>
                      <a:pt x="1621" y="1153"/>
                    </a:cubicBezTo>
                    <a:cubicBezTo>
                      <a:pt x="1655" y="1187"/>
                      <a:pt x="1588" y="1237"/>
                      <a:pt x="1605" y="1253"/>
                    </a:cubicBezTo>
                    <a:cubicBezTo>
                      <a:pt x="1621" y="1220"/>
                      <a:pt x="1688" y="1237"/>
                      <a:pt x="1705" y="1270"/>
                    </a:cubicBezTo>
                    <a:cubicBezTo>
                      <a:pt x="1705" y="1220"/>
                      <a:pt x="1772" y="1253"/>
                      <a:pt x="1789" y="1270"/>
                    </a:cubicBezTo>
                    <a:cubicBezTo>
                      <a:pt x="1789" y="1253"/>
                      <a:pt x="1822" y="1220"/>
                      <a:pt x="1822" y="1237"/>
                    </a:cubicBezTo>
                    <a:cubicBezTo>
                      <a:pt x="1805" y="1237"/>
                      <a:pt x="1805" y="1270"/>
                      <a:pt x="1822" y="1270"/>
                    </a:cubicBezTo>
                    <a:cubicBezTo>
                      <a:pt x="1822" y="1253"/>
                      <a:pt x="1822" y="1237"/>
                      <a:pt x="1822" y="1220"/>
                    </a:cubicBezTo>
                    <a:cubicBezTo>
                      <a:pt x="1805" y="1237"/>
                      <a:pt x="1789" y="1187"/>
                      <a:pt x="1805" y="1187"/>
                    </a:cubicBezTo>
                    <a:cubicBezTo>
                      <a:pt x="1855" y="1170"/>
                      <a:pt x="1922" y="1070"/>
                      <a:pt x="1922" y="1019"/>
                    </a:cubicBezTo>
                    <a:cubicBezTo>
                      <a:pt x="1889" y="1003"/>
                      <a:pt x="1905" y="1019"/>
                      <a:pt x="1889" y="1036"/>
                    </a:cubicBezTo>
                    <a:cubicBezTo>
                      <a:pt x="1889" y="953"/>
                      <a:pt x="1855" y="936"/>
                      <a:pt x="1872" y="886"/>
                    </a:cubicBezTo>
                    <a:cubicBezTo>
                      <a:pt x="1872" y="902"/>
                      <a:pt x="1872" y="936"/>
                      <a:pt x="1905" y="936"/>
                    </a:cubicBezTo>
                    <a:cubicBezTo>
                      <a:pt x="1922" y="852"/>
                      <a:pt x="2006" y="902"/>
                      <a:pt x="2056" y="869"/>
                    </a:cubicBezTo>
                    <a:cubicBezTo>
                      <a:pt x="2056" y="936"/>
                      <a:pt x="2089" y="869"/>
                      <a:pt x="2123" y="919"/>
                    </a:cubicBezTo>
                    <a:cubicBezTo>
                      <a:pt x="2106" y="919"/>
                      <a:pt x="2106" y="936"/>
                      <a:pt x="2106" y="953"/>
                    </a:cubicBezTo>
                    <a:cubicBezTo>
                      <a:pt x="2139" y="969"/>
                      <a:pt x="2173" y="936"/>
                      <a:pt x="2190" y="919"/>
                    </a:cubicBezTo>
                    <a:cubicBezTo>
                      <a:pt x="2223" y="936"/>
                      <a:pt x="2206" y="936"/>
                      <a:pt x="2190" y="953"/>
                    </a:cubicBezTo>
                    <a:cubicBezTo>
                      <a:pt x="2223" y="953"/>
                      <a:pt x="2206" y="1003"/>
                      <a:pt x="2223" y="1003"/>
                    </a:cubicBezTo>
                    <a:cubicBezTo>
                      <a:pt x="2206" y="969"/>
                      <a:pt x="2273" y="902"/>
                      <a:pt x="2290" y="953"/>
                    </a:cubicBezTo>
                    <a:cubicBezTo>
                      <a:pt x="2223" y="953"/>
                      <a:pt x="2223" y="1086"/>
                      <a:pt x="2256" y="1103"/>
                    </a:cubicBezTo>
                    <a:cubicBezTo>
                      <a:pt x="2256" y="1070"/>
                      <a:pt x="2290" y="1120"/>
                      <a:pt x="2290" y="1070"/>
                    </a:cubicBezTo>
                    <a:cubicBezTo>
                      <a:pt x="2290" y="1036"/>
                      <a:pt x="2323" y="986"/>
                      <a:pt x="2290" y="969"/>
                    </a:cubicBezTo>
                    <a:cubicBezTo>
                      <a:pt x="2306" y="969"/>
                      <a:pt x="2306" y="936"/>
                      <a:pt x="2340" y="936"/>
                    </a:cubicBezTo>
                    <a:cubicBezTo>
                      <a:pt x="2323" y="986"/>
                      <a:pt x="2340" y="1003"/>
                      <a:pt x="2357" y="1036"/>
                    </a:cubicBezTo>
                    <a:cubicBezTo>
                      <a:pt x="2340" y="1036"/>
                      <a:pt x="2340" y="1019"/>
                      <a:pt x="2323" y="1019"/>
                    </a:cubicBezTo>
                    <a:cubicBezTo>
                      <a:pt x="2323" y="1036"/>
                      <a:pt x="2306" y="1036"/>
                      <a:pt x="2306" y="1053"/>
                    </a:cubicBezTo>
                    <a:cubicBezTo>
                      <a:pt x="2323" y="1070"/>
                      <a:pt x="2306" y="1103"/>
                      <a:pt x="2290" y="1103"/>
                    </a:cubicBezTo>
                    <a:cubicBezTo>
                      <a:pt x="2323" y="1086"/>
                      <a:pt x="2306" y="1153"/>
                      <a:pt x="2323" y="1136"/>
                    </a:cubicBezTo>
                    <a:cubicBezTo>
                      <a:pt x="2323" y="1070"/>
                      <a:pt x="2340" y="1170"/>
                      <a:pt x="2373" y="1136"/>
                    </a:cubicBezTo>
                    <a:cubicBezTo>
                      <a:pt x="2373" y="1120"/>
                      <a:pt x="2340" y="1103"/>
                      <a:pt x="2357" y="1103"/>
                    </a:cubicBezTo>
                    <a:cubicBezTo>
                      <a:pt x="2373" y="1120"/>
                      <a:pt x="2407" y="1103"/>
                      <a:pt x="2407" y="1086"/>
                    </a:cubicBezTo>
                    <a:cubicBezTo>
                      <a:pt x="2390" y="1086"/>
                      <a:pt x="2390" y="1036"/>
                      <a:pt x="2423" y="1036"/>
                    </a:cubicBezTo>
                    <a:cubicBezTo>
                      <a:pt x="2457" y="1036"/>
                      <a:pt x="2390" y="1070"/>
                      <a:pt x="2440" y="1070"/>
                    </a:cubicBezTo>
                    <a:cubicBezTo>
                      <a:pt x="2440" y="1019"/>
                      <a:pt x="2423" y="1003"/>
                      <a:pt x="2457" y="969"/>
                    </a:cubicBezTo>
                    <a:cubicBezTo>
                      <a:pt x="2490" y="1003"/>
                      <a:pt x="2540" y="919"/>
                      <a:pt x="2574" y="1003"/>
                    </a:cubicBezTo>
                    <a:cubicBezTo>
                      <a:pt x="2574" y="969"/>
                      <a:pt x="2540" y="953"/>
                      <a:pt x="2574" y="936"/>
                    </a:cubicBezTo>
                    <a:cubicBezTo>
                      <a:pt x="2591" y="1003"/>
                      <a:pt x="2591" y="886"/>
                      <a:pt x="2624" y="936"/>
                    </a:cubicBezTo>
                    <a:cubicBezTo>
                      <a:pt x="2641" y="902"/>
                      <a:pt x="2591" y="953"/>
                      <a:pt x="2624" y="953"/>
                    </a:cubicBezTo>
                    <a:cubicBezTo>
                      <a:pt x="2657" y="936"/>
                      <a:pt x="2674" y="902"/>
                      <a:pt x="2691" y="869"/>
                    </a:cubicBezTo>
                    <a:cubicBezTo>
                      <a:pt x="2707" y="919"/>
                      <a:pt x="2724" y="869"/>
                      <a:pt x="2741" y="869"/>
                    </a:cubicBezTo>
                    <a:cubicBezTo>
                      <a:pt x="2741" y="902"/>
                      <a:pt x="2774" y="969"/>
                      <a:pt x="2824" y="986"/>
                    </a:cubicBezTo>
                    <a:cubicBezTo>
                      <a:pt x="2808" y="969"/>
                      <a:pt x="2824" y="936"/>
                      <a:pt x="2858" y="936"/>
                    </a:cubicBezTo>
                    <a:cubicBezTo>
                      <a:pt x="2841" y="869"/>
                      <a:pt x="2875" y="802"/>
                      <a:pt x="2941" y="735"/>
                    </a:cubicBezTo>
                    <a:cubicBezTo>
                      <a:pt x="2941" y="719"/>
                      <a:pt x="2925" y="719"/>
                      <a:pt x="2925" y="702"/>
                    </a:cubicBezTo>
                    <a:cubicBezTo>
                      <a:pt x="2875" y="702"/>
                      <a:pt x="2875" y="669"/>
                      <a:pt x="2858" y="702"/>
                    </a:cubicBezTo>
                    <a:cubicBezTo>
                      <a:pt x="2858" y="669"/>
                      <a:pt x="2824" y="685"/>
                      <a:pt x="2808" y="669"/>
                    </a:cubicBezTo>
                    <a:cubicBezTo>
                      <a:pt x="2808" y="652"/>
                      <a:pt x="2808" y="618"/>
                      <a:pt x="2824" y="602"/>
                    </a:cubicBezTo>
                    <a:cubicBezTo>
                      <a:pt x="2858" y="602"/>
                      <a:pt x="2841" y="652"/>
                      <a:pt x="2875" y="635"/>
                    </a:cubicBezTo>
                    <a:cubicBezTo>
                      <a:pt x="2858" y="602"/>
                      <a:pt x="2925" y="585"/>
                      <a:pt x="2958" y="618"/>
                    </a:cubicBezTo>
                    <a:cubicBezTo>
                      <a:pt x="2958" y="618"/>
                      <a:pt x="2941" y="618"/>
                      <a:pt x="2958" y="635"/>
                    </a:cubicBezTo>
                    <a:cubicBezTo>
                      <a:pt x="2975" y="602"/>
                      <a:pt x="3008" y="602"/>
                      <a:pt x="3008" y="568"/>
                    </a:cubicBezTo>
                    <a:cubicBezTo>
                      <a:pt x="2975" y="568"/>
                      <a:pt x="2941" y="552"/>
                      <a:pt x="2908" y="552"/>
                    </a:cubicBezTo>
                    <a:cubicBezTo>
                      <a:pt x="2941" y="485"/>
                      <a:pt x="2941" y="485"/>
                      <a:pt x="2908" y="435"/>
                    </a:cubicBezTo>
                    <a:cubicBezTo>
                      <a:pt x="2925" y="435"/>
                      <a:pt x="2925" y="435"/>
                      <a:pt x="2925" y="435"/>
                    </a:cubicBezTo>
                    <a:cubicBezTo>
                      <a:pt x="2941" y="418"/>
                      <a:pt x="2941" y="435"/>
                      <a:pt x="2941" y="451"/>
                    </a:cubicBezTo>
                    <a:cubicBezTo>
                      <a:pt x="3008" y="384"/>
                      <a:pt x="2891" y="284"/>
                      <a:pt x="2808" y="284"/>
                    </a:cubicBezTo>
                    <a:cubicBezTo>
                      <a:pt x="2808" y="301"/>
                      <a:pt x="2791" y="318"/>
                      <a:pt x="2774" y="318"/>
                    </a:cubicBezTo>
                    <a:cubicBezTo>
                      <a:pt x="2758" y="284"/>
                      <a:pt x="2808" y="301"/>
                      <a:pt x="2791" y="268"/>
                    </a:cubicBezTo>
                    <a:cubicBezTo>
                      <a:pt x="2774" y="284"/>
                      <a:pt x="2774" y="251"/>
                      <a:pt x="2741" y="268"/>
                    </a:cubicBezTo>
                    <a:cubicBezTo>
                      <a:pt x="2724" y="151"/>
                      <a:pt x="2774" y="84"/>
                      <a:pt x="2791" y="34"/>
                    </a:cubicBezTo>
                    <a:cubicBezTo>
                      <a:pt x="2774" y="67"/>
                      <a:pt x="2808" y="50"/>
                      <a:pt x="2824" y="50"/>
                    </a:cubicBezTo>
                    <a:cubicBezTo>
                      <a:pt x="2841" y="84"/>
                      <a:pt x="2841" y="100"/>
                      <a:pt x="2875" y="134"/>
                    </a:cubicBezTo>
                    <a:cubicBezTo>
                      <a:pt x="2858" y="67"/>
                      <a:pt x="2891" y="84"/>
                      <a:pt x="2908" y="50"/>
                    </a:cubicBezTo>
                    <a:cubicBezTo>
                      <a:pt x="2925" y="67"/>
                      <a:pt x="2941" y="34"/>
                      <a:pt x="2958" y="67"/>
                    </a:cubicBezTo>
                    <a:cubicBezTo>
                      <a:pt x="2975" y="100"/>
                      <a:pt x="2941" y="100"/>
                      <a:pt x="2941" y="134"/>
                    </a:cubicBezTo>
                    <a:cubicBezTo>
                      <a:pt x="2958" y="117"/>
                      <a:pt x="2958" y="151"/>
                      <a:pt x="2992" y="134"/>
                    </a:cubicBezTo>
                    <a:cubicBezTo>
                      <a:pt x="2992" y="184"/>
                      <a:pt x="2975" y="184"/>
                      <a:pt x="2975" y="217"/>
                    </a:cubicBezTo>
                    <a:cubicBezTo>
                      <a:pt x="3008" y="217"/>
                      <a:pt x="3025" y="217"/>
                      <a:pt x="3042" y="234"/>
                    </a:cubicBezTo>
                    <a:cubicBezTo>
                      <a:pt x="3025" y="217"/>
                      <a:pt x="3025" y="201"/>
                      <a:pt x="3042" y="201"/>
                    </a:cubicBezTo>
                    <a:cubicBezTo>
                      <a:pt x="3058" y="217"/>
                      <a:pt x="3042" y="201"/>
                      <a:pt x="3042" y="234"/>
                    </a:cubicBezTo>
                    <a:cubicBezTo>
                      <a:pt x="3075" y="201"/>
                      <a:pt x="3092" y="284"/>
                      <a:pt x="3092" y="234"/>
                    </a:cubicBezTo>
                    <a:cubicBezTo>
                      <a:pt x="3092" y="234"/>
                      <a:pt x="3075" y="251"/>
                      <a:pt x="3075" y="234"/>
                    </a:cubicBezTo>
                    <a:cubicBezTo>
                      <a:pt x="3108" y="184"/>
                      <a:pt x="3159" y="284"/>
                      <a:pt x="3242" y="251"/>
                    </a:cubicBezTo>
                    <a:cubicBezTo>
                      <a:pt x="3225" y="217"/>
                      <a:pt x="3192" y="201"/>
                      <a:pt x="3175" y="184"/>
                    </a:cubicBezTo>
                    <a:cubicBezTo>
                      <a:pt x="3192" y="167"/>
                      <a:pt x="3192" y="100"/>
                      <a:pt x="3192" y="100"/>
                    </a:cubicBezTo>
                    <a:cubicBezTo>
                      <a:pt x="3175" y="100"/>
                      <a:pt x="3175" y="117"/>
                      <a:pt x="3159" y="134"/>
                    </a:cubicBezTo>
                    <a:cubicBezTo>
                      <a:pt x="3142" y="84"/>
                      <a:pt x="3192" y="100"/>
                      <a:pt x="3209" y="67"/>
                    </a:cubicBezTo>
                    <a:cubicBezTo>
                      <a:pt x="3192" y="50"/>
                      <a:pt x="3175" y="0"/>
                      <a:pt x="3125" y="0"/>
                    </a:cubicBezTo>
                    <a:cubicBezTo>
                      <a:pt x="3125" y="0"/>
                      <a:pt x="3125" y="0"/>
                      <a:pt x="3125" y="0"/>
                    </a:cubicBezTo>
                    <a:close/>
                    <a:moveTo>
                      <a:pt x="1621" y="184"/>
                    </a:moveTo>
                    <a:cubicBezTo>
                      <a:pt x="1621" y="184"/>
                      <a:pt x="1621" y="184"/>
                      <a:pt x="1621" y="184"/>
                    </a:cubicBezTo>
                    <a:cubicBezTo>
                      <a:pt x="1621" y="184"/>
                      <a:pt x="1621" y="184"/>
                      <a:pt x="1621" y="184"/>
                    </a:cubicBezTo>
                    <a:close/>
                    <a:moveTo>
                      <a:pt x="1588" y="184"/>
                    </a:moveTo>
                    <a:cubicBezTo>
                      <a:pt x="1571" y="201"/>
                      <a:pt x="1571" y="217"/>
                      <a:pt x="1588" y="234"/>
                    </a:cubicBezTo>
                    <a:cubicBezTo>
                      <a:pt x="1588" y="251"/>
                      <a:pt x="1638" y="217"/>
                      <a:pt x="1638" y="251"/>
                    </a:cubicBezTo>
                    <a:cubicBezTo>
                      <a:pt x="1621" y="284"/>
                      <a:pt x="1605" y="234"/>
                      <a:pt x="1588" y="268"/>
                    </a:cubicBezTo>
                    <a:cubicBezTo>
                      <a:pt x="1571" y="301"/>
                      <a:pt x="1621" y="284"/>
                      <a:pt x="1605" y="318"/>
                    </a:cubicBezTo>
                    <a:cubicBezTo>
                      <a:pt x="1588" y="351"/>
                      <a:pt x="1538" y="318"/>
                      <a:pt x="1521" y="334"/>
                    </a:cubicBezTo>
                    <a:cubicBezTo>
                      <a:pt x="1504" y="301"/>
                      <a:pt x="1504" y="251"/>
                      <a:pt x="1471" y="217"/>
                    </a:cubicBezTo>
                    <a:cubicBezTo>
                      <a:pt x="1538" y="201"/>
                      <a:pt x="1571" y="201"/>
                      <a:pt x="1571" y="201"/>
                    </a:cubicBezTo>
                    <a:cubicBezTo>
                      <a:pt x="1571" y="201"/>
                      <a:pt x="1571" y="201"/>
                      <a:pt x="1588" y="184"/>
                    </a:cubicBezTo>
                    <a:close/>
                    <a:moveTo>
                      <a:pt x="1421" y="234"/>
                    </a:moveTo>
                    <a:cubicBezTo>
                      <a:pt x="1387" y="251"/>
                      <a:pt x="1354" y="251"/>
                      <a:pt x="1321" y="268"/>
                    </a:cubicBezTo>
                    <a:cubicBezTo>
                      <a:pt x="1321" y="268"/>
                      <a:pt x="1337" y="284"/>
                      <a:pt x="1337" y="301"/>
                    </a:cubicBezTo>
                    <a:cubicBezTo>
                      <a:pt x="1387" y="301"/>
                      <a:pt x="1404" y="284"/>
                      <a:pt x="1421" y="251"/>
                    </a:cubicBezTo>
                    <a:cubicBezTo>
                      <a:pt x="1421" y="251"/>
                      <a:pt x="1421" y="234"/>
                      <a:pt x="1421" y="234"/>
                    </a:cubicBezTo>
                    <a:close/>
                    <a:moveTo>
                      <a:pt x="1187" y="301"/>
                    </a:moveTo>
                    <a:cubicBezTo>
                      <a:pt x="1204" y="318"/>
                      <a:pt x="1220" y="351"/>
                      <a:pt x="1254" y="351"/>
                    </a:cubicBezTo>
                    <a:cubicBezTo>
                      <a:pt x="1237" y="368"/>
                      <a:pt x="1204" y="368"/>
                      <a:pt x="1220" y="401"/>
                    </a:cubicBezTo>
                    <a:cubicBezTo>
                      <a:pt x="1237" y="401"/>
                      <a:pt x="1237" y="384"/>
                      <a:pt x="1254" y="368"/>
                    </a:cubicBezTo>
                    <a:cubicBezTo>
                      <a:pt x="1271" y="368"/>
                      <a:pt x="1237" y="384"/>
                      <a:pt x="1254" y="418"/>
                    </a:cubicBezTo>
                    <a:cubicBezTo>
                      <a:pt x="1271" y="435"/>
                      <a:pt x="1271" y="418"/>
                      <a:pt x="1287" y="418"/>
                    </a:cubicBezTo>
                    <a:cubicBezTo>
                      <a:pt x="1304" y="435"/>
                      <a:pt x="1304" y="468"/>
                      <a:pt x="1321" y="468"/>
                    </a:cubicBezTo>
                    <a:cubicBezTo>
                      <a:pt x="1287" y="435"/>
                      <a:pt x="1204" y="501"/>
                      <a:pt x="1237" y="568"/>
                    </a:cubicBezTo>
                    <a:cubicBezTo>
                      <a:pt x="1254" y="552"/>
                      <a:pt x="1287" y="535"/>
                      <a:pt x="1287" y="501"/>
                    </a:cubicBezTo>
                    <a:cubicBezTo>
                      <a:pt x="1321" y="535"/>
                      <a:pt x="1271" y="568"/>
                      <a:pt x="1304" y="568"/>
                    </a:cubicBezTo>
                    <a:cubicBezTo>
                      <a:pt x="1321" y="568"/>
                      <a:pt x="1321" y="535"/>
                      <a:pt x="1321" y="535"/>
                    </a:cubicBezTo>
                    <a:cubicBezTo>
                      <a:pt x="1337" y="535"/>
                      <a:pt x="1354" y="535"/>
                      <a:pt x="1354" y="568"/>
                    </a:cubicBezTo>
                    <a:cubicBezTo>
                      <a:pt x="1371" y="535"/>
                      <a:pt x="1387" y="518"/>
                      <a:pt x="1387" y="485"/>
                    </a:cubicBezTo>
                    <a:cubicBezTo>
                      <a:pt x="1421" y="501"/>
                      <a:pt x="1404" y="518"/>
                      <a:pt x="1421" y="501"/>
                    </a:cubicBezTo>
                    <a:cubicBezTo>
                      <a:pt x="1438" y="535"/>
                      <a:pt x="1404" y="602"/>
                      <a:pt x="1438" y="635"/>
                    </a:cubicBezTo>
                    <a:cubicBezTo>
                      <a:pt x="1404" y="635"/>
                      <a:pt x="1421" y="602"/>
                      <a:pt x="1404" y="602"/>
                    </a:cubicBezTo>
                    <a:cubicBezTo>
                      <a:pt x="1371" y="585"/>
                      <a:pt x="1404" y="618"/>
                      <a:pt x="1404" y="635"/>
                    </a:cubicBezTo>
                    <a:cubicBezTo>
                      <a:pt x="1371" y="618"/>
                      <a:pt x="1354" y="585"/>
                      <a:pt x="1321" y="585"/>
                    </a:cubicBezTo>
                    <a:cubicBezTo>
                      <a:pt x="1321" y="585"/>
                      <a:pt x="1321" y="602"/>
                      <a:pt x="1337" y="602"/>
                    </a:cubicBezTo>
                    <a:cubicBezTo>
                      <a:pt x="1354" y="618"/>
                      <a:pt x="1354" y="635"/>
                      <a:pt x="1354" y="669"/>
                    </a:cubicBezTo>
                    <a:cubicBezTo>
                      <a:pt x="1304" y="702"/>
                      <a:pt x="1287" y="702"/>
                      <a:pt x="1237" y="702"/>
                    </a:cubicBezTo>
                    <a:cubicBezTo>
                      <a:pt x="1220" y="685"/>
                      <a:pt x="1254" y="652"/>
                      <a:pt x="1237" y="635"/>
                    </a:cubicBezTo>
                    <a:cubicBezTo>
                      <a:pt x="1220" y="652"/>
                      <a:pt x="1187" y="652"/>
                      <a:pt x="1170" y="635"/>
                    </a:cubicBezTo>
                    <a:cubicBezTo>
                      <a:pt x="1170" y="635"/>
                      <a:pt x="1170" y="618"/>
                      <a:pt x="1170" y="602"/>
                    </a:cubicBezTo>
                    <a:cubicBezTo>
                      <a:pt x="1187" y="602"/>
                      <a:pt x="1204" y="618"/>
                      <a:pt x="1204" y="635"/>
                    </a:cubicBezTo>
                    <a:cubicBezTo>
                      <a:pt x="1204" y="585"/>
                      <a:pt x="1137" y="602"/>
                      <a:pt x="1137" y="552"/>
                    </a:cubicBezTo>
                    <a:cubicBezTo>
                      <a:pt x="1087" y="552"/>
                      <a:pt x="1154" y="602"/>
                      <a:pt x="1120" y="618"/>
                    </a:cubicBezTo>
                    <a:cubicBezTo>
                      <a:pt x="1120" y="635"/>
                      <a:pt x="1154" y="618"/>
                      <a:pt x="1170" y="635"/>
                    </a:cubicBezTo>
                    <a:cubicBezTo>
                      <a:pt x="1170" y="669"/>
                      <a:pt x="1120" y="669"/>
                      <a:pt x="1154" y="702"/>
                    </a:cubicBezTo>
                    <a:cubicBezTo>
                      <a:pt x="1137" y="685"/>
                      <a:pt x="1087" y="685"/>
                      <a:pt x="1087" y="669"/>
                    </a:cubicBezTo>
                    <a:cubicBezTo>
                      <a:pt x="1070" y="652"/>
                      <a:pt x="1087" y="702"/>
                      <a:pt x="1070" y="719"/>
                    </a:cubicBezTo>
                    <a:cubicBezTo>
                      <a:pt x="1020" y="702"/>
                      <a:pt x="1037" y="719"/>
                      <a:pt x="1020" y="752"/>
                    </a:cubicBezTo>
                    <a:cubicBezTo>
                      <a:pt x="1003" y="702"/>
                      <a:pt x="1053" y="669"/>
                      <a:pt x="1037" y="618"/>
                    </a:cubicBezTo>
                    <a:cubicBezTo>
                      <a:pt x="1037" y="585"/>
                      <a:pt x="1053" y="635"/>
                      <a:pt x="1070" y="635"/>
                    </a:cubicBezTo>
                    <a:cubicBezTo>
                      <a:pt x="1087" y="618"/>
                      <a:pt x="1087" y="585"/>
                      <a:pt x="1087" y="568"/>
                    </a:cubicBezTo>
                    <a:cubicBezTo>
                      <a:pt x="1037" y="535"/>
                      <a:pt x="1020" y="568"/>
                      <a:pt x="970" y="602"/>
                    </a:cubicBezTo>
                    <a:cubicBezTo>
                      <a:pt x="936" y="568"/>
                      <a:pt x="1003" y="501"/>
                      <a:pt x="953" y="501"/>
                    </a:cubicBezTo>
                    <a:cubicBezTo>
                      <a:pt x="953" y="485"/>
                      <a:pt x="970" y="468"/>
                      <a:pt x="986" y="468"/>
                    </a:cubicBezTo>
                    <a:cubicBezTo>
                      <a:pt x="986" y="451"/>
                      <a:pt x="970" y="451"/>
                      <a:pt x="953" y="451"/>
                    </a:cubicBezTo>
                    <a:cubicBezTo>
                      <a:pt x="970" y="435"/>
                      <a:pt x="970" y="418"/>
                      <a:pt x="970" y="401"/>
                    </a:cubicBezTo>
                    <a:cubicBezTo>
                      <a:pt x="1003" y="435"/>
                      <a:pt x="1003" y="501"/>
                      <a:pt x="1070" y="501"/>
                    </a:cubicBezTo>
                    <a:cubicBezTo>
                      <a:pt x="1070" y="418"/>
                      <a:pt x="1003" y="418"/>
                      <a:pt x="1020" y="351"/>
                    </a:cubicBezTo>
                    <a:cubicBezTo>
                      <a:pt x="1087" y="334"/>
                      <a:pt x="1137" y="318"/>
                      <a:pt x="1187" y="301"/>
                    </a:cubicBezTo>
                    <a:close/>
                    <a:moveTo>
                      <a:pt x="853" y="401"/>
                    </a:moveTo>
                    <a:cubicBezTo>
                      <a:pt x="803" y="418"/>
                      <a:pt x="769" y="435"/>
                      <a:pt x="719" y="451"/>
                    </a:cubicBezTo>
                    <a:cubicBezTo>
                      <a:pt x="719" y="451"/>
                      <a:pt x="736" y="468"/>
                      <a:pt x="736" y="485"/>
                    </a:cubicBezTo>
                    <a:cubicBezTo>
                      <a:pt x="719" y="518"/>
                      <a:pt x="702" y="485"/>
                      <a:pt x="686" y="518"/>
                    </a:cubicBezTo>
                    <a:cubicBezTo>
                      <a:pt x="736" y="501"/>
                      <a:pt x="769" y="552"/>
                      <a:pt x="719" y="568"/>
                    </a:cubicBezTo>
                    <a:cubicBezTo>
                      <a:pt x="736" y="518"/>
                      <a:pt x="686" y="552"/>
                      <a:pt x="686" y="535"/>
                    </a:cubicBezTo>
                    <a:cubicBezTo>
                      <a:pt x="669" y="535"/>
                      <a:pt x="686" y="585"/>
                      <a:pt x="669" y="585"/>
                    </a:cubicBezTo>
                    <a:cubicBezTo>
                      <a:pt x="652" y="585"/>
                      <a:pt x="636" y="568"/>
                      <a:pt x="619" y="602"/>
                    </a:cubicBezTo>
                    <a:cubicBezTo>
                      <a:pt x="619" y="552"/>
                      <a:pt x="585" y="568"/>
                      <a:pt x="569" y="535"/>
                    </a:cubicBezTo>
                    <a:cubicBezTo>
                      <a:pt x="602" y="518"/>
                      <a:pt x="636" y="552"/>
                      <a:pt x="619" y="501"/>
                    </a:cubicBezTo>
                    <a:cubicBezTo>
                      <a:pt x="636" y="501"/>
                      <a:pt x="652" y="501"/>
                      <a:pt x="652" y="518"/>
                    </a:cubicBezTo>
                    <a:cubicBezTo>
                      <a:pt x="652" y="501"/>
                      <a:pt x="669" y="485"/>
                      <a:pt x="686" y="468"/>
                    </a:cubicBezTo>
                    <a:lnTo>
                      <a:pt x="686" y="468"/>
                    </a:lnTo>
                    <a:cubicBezTo>
                      <a:pt x="669" y="468"/>
                      <a:pt x="652" y="468"/>
                      <a:pt x="636" y="485"/>
                    </a:cubicBezTo>
                    <a:cubicBezTo>
                      <a:pt x="636" y="485"/>
                      <a:pt x="636" y="485"/>
                      <a:pt x="636" y="501"/>
                    </a:cubicBezTo>
                    <a:cubicBezTo>
                      <a:pt x="619" y="501"/>
                      <a:pt x="619" y="501"/>
                      <a:pt x="619" y="485"/>
                    </a:cubicBezTo>
                    <a:cubicBezTo>
                      <a:pt x="602" y="485"/>
                      <a:pt x="602" y="485"/>
                      <a:pt x="585" y="501"/>
                    </a:cubicBezTo>
                    <a:cubicBezTo>
                      <a:pt x="585" y="518"/>
                      <a:pt x="569" y="535"/>
                      <a:pt x="552" y="535"/>
                    </a:cubicBezTo>
                    <a:cubicBezTo>
                      <a:pt x="552" y="518"/>
                      <a:pt x="552" y="518"/>
                      <a:pt x="552" y="518"/>
                    </a:cubicBezTo>
                    <a:cubicBezTo>
                      <a:pt x="519" y="518"/>
                      <a:pt x="502" y="535"/>
                      <a:pt x="485" y="535"/>
                    </a:cubicBezTo>
                    <a:cubicBezTo>
                      <a:pt x="469" y="568"/>
                      <a:pt x="485" y="585"/>
                      <a:pt x="485" y="602"/>
                    </a:cubicBezTo>
                    <a:cubicBezTo>
                      <a:pt x="469" y="602"/>
                      <a:pt x="469" y="568"/>
                      <a:pt x="452" y="568"/>
                    </a:cubicBezTo>
                    <a:cubicBezTo>
                      <a:pt x="452" y="602"/>
                      <a:pt x="469" y="602"/>
                      <a:pt x="435" y="618"/>
                    </a:cubicBezTo>
                    <a:cubicBezTo>
                      <a:pt x="418" y="602"/>
                      <a:pt x="452" y="585"/>
                      <a:pt x="435" y="585"/>
                    </a:cubicBezTo>
                    <a:cubicBezTo>
                      <a:pt x="402" y="602"/>
                      <a:pt x="368" y="602"/>
                      <a:pt x="335" y="618"/>
                    </a:cubicBezTo>
                    <a:lnTo>
                      <a:pt x="335" y="618"/>
                    </a:lnTo>
                    <a:cubicBezTo>
                      <a:pt x="301" y="635"/>
                      <a:pt x="268" y="652"/>
                      <a:pt x="235" y="685"/>
                    </a:cubicBezTo>
                    <a:cubicBezTo>
                      <a:pt x="84" y="819"/>
                      <a:pt x="1" y="919"/>
                      <a:pt x="17" y="1019"/>
                    </a:cubicBezTo>
                    <a:cubicBezTo>
                      <a:pt x="17" y="1019"/>
                      <a:pt x="17" y="1036"/>
                      <a:pt x="17" y="1053"/>
                    </a:cubicBezTo>
                    <a:lnTo>
                      <a:pt x="17" y="1053"/>
                    </a:lnTo>
                    <a:cubicBezTo>
                      <a:pt x="51" y="1019"/>
                      <a:pt x="34" y="1086"/>
                      <a:pt x="68" y="1070"/>
                    </a:cubicBezTo>
                    <a:cubicBezTo>
                      <a:pt x="68" y="1053"/>
                      <a:pt x="84" y="1070"/>
                      <a:pt x="84" y="1053"/>
                    </a:cubicBezTo>
                    <a:cubicBezTo>
                      <a:pt x="51" y="1053"/>
                      <a:pt x="84" y="1019"/>
                      <a:pt x="84" y="1019"/>
                    </a:cubicBezTo>
                    <a:lnTo>
                      <a:pt x="51" y="1019"/>
                    </a:lnTo>
                    <a:cubicBezTo>
                      <a:pt x="51" y="986"/>
                      <a:pt x="68" y="986"/>
                      <a:pt x="51" y="969"/>
                    </a:cubicBezTo>
                    <a:cubicBezTo>
                      <a:pt x="101" y="986"/>
                      <a:pt x="101" y="969"/>
                      <a:pt x="84" y="936"/>
                    </a:cubicBezTo>
                    <a:cubicBezTo>
                      <a:pt x="134" y="919"/>
                      <a:pt x="151" y="919"/>
                      <a:pt x="184" y="936"/>
                    </a:cubicBezTo>
                    <a:cubicBezTo>
                      <a:pt x="184" y="869"/>
                      <a:pt x="251" y="786"/>
                      <a:pt x="301" y="852"/>
                    </a:cubicBezTo>
                    <a:cubicBezTo>
                      <a:pt x="318" y="819"/>
                      <a:pt x="368" y="786"/>
                      <a:pt x="385" y="836"/>
                    </a:cubicBezTo>
                    <a:cubicBezTo>
                      <a:pt x="385" y="802"/>
                      <a:pt x="402" y="802"/>
                      <a:pt x="402" y="819"/>
                    </a:cubicBezTo>
                    <a:cubicBezTo>
                      <a:pt x="385" y="802"/>
                      <a:pt x="385" y="769"/>
                      <a:pt x="368" y="769"/>
                    </a:cubicBezTo>
                    <a:cubicBezTo>
                      <a:pt x="368" y="786"/>
                      <a:pt x="368" y="786"/>
                      <a:pt x="352" y="802"/>
                    </a:cubicBezTo>
                    <a:cubicBezTo>
                      <a:pt x="352" y="786"/>
                      <a:pt x="335" y="786"/>
                      <a:pt x="318" y="769"/>
                    </a:cubicBezTo>
                    <a:cubicBezTo>
                      <a:pt x="318" y="752"/>
                      <a:pt x="335" y="752"/>
                      <a:pt x="335" y="735"/>
                    </a:cubicBezTo>
                    <a:cubicBezTo>
                      <a:pt x="318" y="719"/>
                      <a:pt x="318" y="752"/>
                      <a:pt x="301" y="735"/>
                    </a:cubicBezTo>
                    <a:cubicBezTo>
                      <a:pt x="318" y="685"/>
                      <a:pt x="368" y="735"/>
                      <a:pt x="385" y="702"/>
                    </a:cubicBezTo>
                    <a:cubicBezTo>
                      <a:pt x="402" y="702"/>
                      <a:pt x="368" y="752"/>
                      <a:pt x="385" y="752"/>
                    </a:cubicBezTo>
                    <a:cubicBezTo>
                      <a:pt x="435" y="719"/>
                      <a:pt x="435" y="669"/>
                      <a:pt x="469" y="669"/>
                    </a:cubicBezTo>
                    <a:cubicBezTo>
                      <a:pt x="452" y="669"/>
                      <a:pt x="452" y="652"/>
                      <a:pt x="452" y="635"/>
                    </a:cubicBezTo>
                    <a:cubicBezTo>
                      <a:pt x="469" y="635"/>
                      <a:pt x="469" y="618"/>
                      <a:pt x="485" y="618"/>
                    </a:cubicBezTo>
                    <a:lnTo>
                      <a:pt x="485" y="735"/>
                    </a:lnTo>
                    <a:cubicBezTo>
                      <a:pt x="519" y="752"/>
                      <a:pt x="519" y="819"/>
                      <a:pt x="569" y="819"/>
                    </a:cubicBezTo>
                    <a:cubicBezTo>
                      <a:pt x="619" y="769"/>
                      <a:pt x="669" y="819"/>
                      <a:pt x="669" y="836"/>
                    </a:cubicBezTo>
                    <a:cubicBezTo>
                      <a:pt x="669" y="802"/>
                      <a:pt x="719" y="852"/>
                      <a:pt x="719" y="819"/>
                    </a:cubicBezTo>
                    <a:cubicBezTo>
                      <a:pt x="719" y="802"/>
                      <a:pt x="736" y="802"/>
                      <a:pt x="736" y="802"/>
                    </a:cubicBezTo>
                    <a:cubicBezTo>
                      <a:pt x="719" y="786"/>
                      <a:pt x="719" y="786"/>
                      <a:pt x="702" y="802"/>
                    </a:cubicBezTo>
                    <a:cubicBezTo>
                      <a:pt x="736" y="752"/>
                      <a:pt x="702" y="735"/>
                      <a:pt x="702" y="735"/>
                    </a:cubicBezTo>
                    <a:cubicBezTo>
                      <a:pt x="736" y="735"/>
                      <a:pt x="786" y="769"/>
                      <a:pt x="803" y="735"/>
                    </a:cubicBezTo>
                    <a:cubicBezTo>
                      <a:pt x="803" y="702"/>
                      <a:pt x="769" y="719"/>
                      <a:pt x="769" y="702"/>
                    </a:cubicBezTo>
                    <a:cubicBezTo>
                      <a:pt x="803" y="685"/>
                      <a:pt x="803" y="652"/>
                      <a:pt x="819" y="702"/>
                    </a:cubicBezTo>
                    <a:cubicBezTo>
                      <a:pt x="836" y="635"/>
                      <a:pt x="870" y="635"/>
                      <a:pt x="903" y="635"/>
                    </a:cubicBezTo>
                    <a:cubicBezTo>
                      <a:pt x="903" y="602"/>
                      <a:pt x="870" y="602"/>
                      <a:pt x="886" y="568"/>
                    </a:cubicBezTo>
                    <a:cubicBezTo>
                      <a:pt x="920" y="568"/>
                      <a:pt x="903" y="635"/>
                      <a:pt x="936" y="635"/>
                    </a:cubicBezTo>
                    <a:cubicBezTo>
                      <a:pt x="953" y="602"/>
                      <a:pt x="920" y="552"/>
                      <a:pt x="886" y="552"/>
                    </a:cubicBezTo>
                    <a:cubicBezTo>
                      <a:pt x="903" y="501"/>
                      <a:pt x="920" y="485"/>
                      <a:pt x="936" y="468"/>
                    </a:cubicBezTo>
                    <a:cubicBezTo>
                      <a:pt x="920" y="468"/>
                      <a:pt x="936" y="418"/>
                      <a:pt x="903" y="435"/>
                    </a:cubicBezTo>
                    <a:cubicBezTo>
                      <a:pt x="903" y="435"/>
                      <a:pt x="920" y="451"/>
                      <a:pt x="903" y="451"/>
                    </a:cubicBezTo>
                    <a:cubicBezTo>
                      <a:pt x="886" y="435"/>
                      <a:pt x="870" y="418"/>
                      <a:pt x="853" y="401"/>
                    </a:cubicBezTo>
                    <a:close/>
                    <a:moveTo>
                      <a:pt x="452" y="552"/>
                    </a:moveTo>
                    <a:cubicBezTo>
                      <a:pt x="452" y="552"/>
                      <a:pt x="452" y="552"/>
                      <a:pt x="452" y="552"/>
                    </a:cubicBezTo>
                    <a:close/>
                    <a:moveTo>
                      <a:pt x="34" y="1103"/>
                    </a:moveTo>
                    <a:cubicBezTo>
                      <a:pt x="68" y="1153"/>
                      <a:pt x="101" y="1203"/>
                      <a:pt x="151" y="1253"/>
                    </a:cubicBezTo>
                    <a:cubicBezTo>
                      <a:pt x="168" y="1253"/>
                      <a:pt x="168" y="1253"/>
                      <a:pt x="168" y="1253"/>
                    </a:cubicBezTo>
                    <a:cubicBezTo>
                      <a:pt x="168" y="1253"/>
                      <a:pt x="168" y="1253"/>
                      <a:pt x="168" y="1253"/>
                    </a:cubicBezTo>
                    <a:cubicBezTo>
                      <a:pt x="168" y="1237"/>
                      <a:pt x="151" y="1237"/>
                      <a:pt x="151" y="1203"/>
                    </a:cubicBezTo>
                    <a:cubicBezTo>
                      <a:pt x="168" y="1203"/>
                      <a:pt x="168" y="1170"/>
                      <a:pt x="201" y="1187"/>
                    </a:cubicBezTo>
                    <a:cubicBezTo>
                      <a:pt x="201" y="1203"/>
                      <a:pt x="201" y="1253"/>
                      <a:pt x="218" y="1253"/>
                    </a:cubicBezTo>
                    <a:cubicBezTo>
                      <a:pt x="218" y="1203"/>
                      <a:pt x="301" y="1237"/>
                      <a:pt x="318" y="1237"/>
                    </a:cubicBezTo>
                    <a:cubicBezTo>
                      <a:pt x="335" y="1220"/>
                      <a:pt x="352" y="1203"/>
                      <a:pt x="368" y="1203"/>
                    </a:cubicBezTo>
                    <a:cubicBezTo>
                      <a:pt x="402" y="1220"/>
                      <a:pt x="368" y="1237"/>
                      <a:pt x="368" y="1287"/>
                    </a:cubicBezTo>
                    <a:cubicBezTo>
                      <a:pt x="402" y="1270"/>
                      <a:pt x="385" y="1320"/>
                      <a:pt x="402" y="1320"/>
                    </a:cubicBezTo>
                    <a:cubicBezTo>
                      <a:pt x="435" y="1320"/>
                      <a:pt x="452" y="1303"/>
                      <a:pt x="452" y="1287"/>
                    </a:cubicBezTo>
                    <a:cubicBezTo>
                      <a:pt x="452" y="1287"/>
                      <a:pt x="418" y="1287"/>
                      <a:pt x="418" y="1270"/>
                    </a:cubicBezTo>
                    <a:cubicBezTo>
                      <a:pt x="469" y="1253"/>
                      <a:pt x="402" y="1187"/>
                      <a:pt x="469" y="1170"/>
                    </a:cubicBezTo>
                    <a:cubicBezTo>
                      <a:pt x="485" y="1153"/>
                      <a:pt x="485" y="1170"/>
                      <a:pt x="485" y="1136"/>
                    </a:cubicBezTo>
                    <a:cubicBezTo>
                      <a:pt x="485" y="1153"/>
                      <a:pt x="569" y="1136"/>
                      <a:pt x="552" y="1170"/>
                    </a:cubicBezTo>
                    <a:cubicBezTo>
                      <a:pt x="585" y="1170"/>
                      <a:pt x="602" y="1153"/>
                      <a:pt x="602" y="1120"/>
                    </a:cubicBezTo>
                    <a:cubicBezTo>
                      <a:pt x="569" y="1136"/>
                      <a:pt x="535" y="1086"/>
                      <a:pt x="519" y="1136"/>
                    </a:cubicBezTo>
                    <a:cubicBezTo>
                      <a:pt x="519" y="1120"/>
                      <a:pt x="535" y="1086"/>
                      <a:pt x="552" y="1070"/>
                    </a:cubicBezTo>
                    <a:cubicBezTo>
                      <a:pt x="619" y="1053"/>
                      <a:pt x="686" y="1036"/>
                      <a:pt x="719" y="1136"/>
                    </a:cubicBezTo>
                    <a:cubicBezTo>
                      <a:pt x="736" y="1153"/>
                      <a:pt x="803" y="1120"/>
                      <a:pt x="769" y="1086"/>
                    </a:cubicBezTo>
                    <a:lnTo>
                      <a:pt x="819" y="1086"/>
                    </a:lnTo>
                    <a:cubicBezTo>
                      <a:pt x="836" y="1153"/>
                      <a:pt x="753" y="1120"/>
                      <a:pt x="769" y="1203"/>
                    </a:cubicBezTo>
                    <a:cubicBezTo>
                      <a:pt x="736" y="1203"/>
                      <a:pt x="686" y="1187"/>
                      <a:pt x="702" y="1237"/>
                    </a:cubicBezTo>
                    <a:cubicBezTo>
                      <a:pt x="669" y="1253"/>
                      <a:pt x="686" y="1203"/>
                      <a:pt x="636" y="1203"/>
                    </a:cubicBezTo>
                    <a:cubicBezTo>
                      <a:pt x="669" y="1253"/>
                      <a:pt x="652" y="1220"/>
                      <a:pt x="636" y="1270"/>
                    </a:cubicBezTo>
                    <a:cubicBezTo>
                      <a:pt x="569" y="1220"/>
                      <a:pt x="535" y="1337"/>
                      <a:pt x="485" y="1337"/>
                    </a:cubicBezTo>
                    <a:cubicBezTo>
                      <a:pt x="502" y="1370"/>
                      <a:pt x="469" y="1354"/>
                      <a:pt x="469" y="1370"/>
                    </a:cubicBezTo>
                    <a:cubicBezTo>
                      <a:pt x="485" y="1370"/>
                      <a:pt x="485" y="1387"/>
                      <a:pt x="502" y="1404"/>
                    </a:cubicBezTo>
                    <a:cubicBezTo>
                      <a:pt x="602" y="1420"/>
                      <a:pt x="719" y="1454"/>
                      <a:pt x="870" y="1487"/>
                    </a:cubicBezTo>
                    <a:cubicBezTo>
                      <a:pt x="870" y="1437"/>
                      <a:pt x="836" y="1404"/>
                      <a:pt x="786" y="1404"/>
                    </a:cubicBezTo>
                    <a:cubicBezTo>
                      <a:pt x="769" y="1420"/>
                      <a:pt x="803" y="1420"/>
                      <a:pt x="786" y="1437"/>
                    </a:cubicBezTo>
                    <a:cubicBezTo>
                      <a:pt x="753" y="1404"/>
                      <a:pt x="736" y="1387"/>
                      <a:pt x="719" y="1404"/>
                    </a:cubicBezTo>
                    <a:cubicBezTo>
                      <a:pt x="686" y="1404"/>
                      <a:pt x="736" y="1370"/>
                      <a:pt x="702" y="1370"/>
                    </a:cubicBezTo>
                    <a:cubicBezTo>
                      <a:pt x="669" y="1387"/>
                      <a:pt x="669" y="1387"/>
                      <a:pt x="636" y="1387"/>
                    </a:cubicBezTo>
                    <a:cubicBezTo>
                      <a:pt x="636" y="1337"/>
                      <a:pt x="652" y="1337"/>
                      <a:pt x="636" y="1287"/>
                    </a:cubicBezTo>
                    <a:cubicBezTo>
                      <a:pt x="686" y="1287"/>
                      <a:pt x="702" y="1270"/>
                      <a:pt x="736" y="1303"/>
                    </a:cubicBezTo>
                    <a:cubicBezTo>
                      <a:pt x="753" y="1270"/>
                      <a:pt x="786" y="1253"/>
                      <a:pt x="753" y="1237"/>
                    </a:cubicBezTo>
                    <a:cubicBezTo>
                      <a:pt x="786" y="1237"/>
                      <a:pt x="786" y="1303"/>
                      <a:pt x="836" y="1270"/>
                    </a:cubicBezTo>
                    <a:cubicBezTo>
                      <a:pt x="836" y="1270"/>
                      <a:pt x="853" y="1303"/>
                      <a:pt x="853" y="1320"/>
                    </a:cubicBezTo>
                    <a:cubicBezTo>
                      <a:pt x="870" y="1303"/>
                      <a:pt x="920" y="1354"/>
                      <a:pt x="953" y="1303"/>
                    </a:cubicBezTo>
                    <a:cubicBezTo>
                      <a:pt x="953" y="1337"/>
                      <a:pt x="920" y="1354"/>
                      <a:pt x="953" y="1370"/>
                    </a:cubicBezTo>
                    <a:cubicBezTo>
                      <a:pt x="970" y="1354"/>
                      <a:pt x="986" y="1337"/>
                      <a:pt x="970" y="1303"/>
                    </a:cubicBezTo>
                    <a:cubicBezTo>
                      <a:pt x="1003" y="1320"/>
                      <a:pt x="1003" y="1320"/>
                      <a:pt x="1020" y="1337"/>
                    </a:cubicBezTo>
                    <a:cubicBezTo>
                      <a:pt x="1037" y="1287"/>
                      <a:pt x="1020" y="1270"/>
                      <a:pt x="1003" y="1237"/>
                    </a:cubicBezTo>
                    <a:cubicBezTo>
                      <a:pt x="953" y="1237"/>
                      <a:pt x="936" y="1203"/>
                      <a:pt x="903" y="1237"/>
                    </a:cubicBezTo>
                    <a:cubicBezTo>
                      <a:pt x="903" y="1203"/>
                      <a:pt x="936" y="1237"/>
                      <a:pt x="920" y="1203"/>
                    </a:cubicBezTo>
                    <a:cubicBezTo>
                      <a:pt x="903" y="1203"/>
                      <a:pt x="903" y="1187"/>
                      <a:pt x="903" y="1170"/>
                    </a:cubicBezTo>
                    <a:cubicBezTo>
                      <a:pt x="903" y="1203"/>
                      <a:pt x="853" y="1187"/>
                      <a:pt x="836" y="1170"/>
                    </a:cubicBezTo>
                    <a:cubicBezTo>
                      <a:pt x="836" y="1136"/>
                      <a:pt x="886" y="969"/>
                      <a:pt x="953" y="969"/>
                    </a:cubicBezTo>
                    <a:cubicBezTo>
                      <a:pt x="920" y="1003"/>
                      <a:pt x="953" y="986"/>
                      <a:pt x="970" y="969"/>
                    </a:cubicBezTo>
                    <a:cubicBezTo>
                      <a:pt x="953" y="1019"/>
                      <a:pt x="986" y="1019"/>
                      <a:pt x="970" y="1070"/>
                    </a:cubicBezTo>
                    <a:cubicBezTo>
                      <a:pt x="953" y="1103"/>
                      <a:pt x="936" y="1036"/>
                      <a:pt x="920" y="1070"/>
                    </a:cubicBezTo>
                    <a:cubicBezTo>
                      <a:pt x="936" y="1070"/>
                      <a:pt x="920" y="1136"/>
                      <a:pt x="903" y="1153"/>
                    </a:cubicBezTo>
                    <a:cubicBezTo>
                      <a:pt x="953" y="1136"/>
                      <a:pt x="936" y="1170"/>
                      <a:pt x="920" y="1187"/>
                    </a:cubicBezTo>
                    <a:lnTo>
                      <a:pt x="970" y="1187"/>
                    </a:lnTo>
                    <a:cubicBezTo>
                      <a:pt x="970" y="1103"/>
                      <a:pt x="970" y="1153"/>
                      <a:pt x="1003" y="1170"/>
                    </a:cubicBezTo>
                    <a:cubicBezTo>
                      <a:pt x="986" y="1170"/>
                      <a:pt x="1053" y="1120"/>
                      <a:pt x="1070" y="1103"/>
                    </a:cubicBezTo>
                    <a:cubicBezTo>
                      <a:pt x="1070" y="1053"/>
                      <a:pt x="1053" y="1053"/>
                      <a:pt x="1087" y="1003"/>
                    </a:cubicBezTo>
                    <a:cubicBezTo>
                      <a:pt x="1053" y="986"/>
                      <a:pt x="1070" y="1019"/>
                      <a:pt x="1037" y="1019"/>
                    </a:cubicBezTo>
                    <a:cubicBezTo>
                      <a:pt x="1053" y="986"/>
                      <a:pt x="1087" y="969"/>
                      <a:pt x="1103" y="936"/>
                    </a:cubicBezTo>
                    <a:cubicBezTo>
                      <a:pt x="1137" y="852"/>
                      <a:pt x="1037" y="802"/>
                      <a:pt x="1003" y="786"/>
                    </a:cubicBezTo>
                    <a:cubicBezTo>
                      <a:pt x="986" y="802"/>
                      <a:pt x="953" y="819"/>
                      <a:pt x="920" y="819"/>
                    </a:cubicBezTo>
                    <a:cubicBezTo>
                      <a:pt x="953" y="752"/>
                      <a:pt x="853" y="786"/>
                      <a:pt x="836" y="802"/>
                    </a:cubicBezTo>
                    <a:cubicBezTo>
                      <a:pt x="870" y="836"/>
                      <a:pt x="819" y="902"/>
                      <a:pt x="886" y="919"/>
                    </a:cubicBezTo>
                    <a:cubicBezTo>
                      <a:pt x="870" y="953"/>
                      <a:pt x="853" y="953"/>
                      <a:pt x="853" y="969"/>
                    </a:cubicBezTo>
                    <a:cubicBezTo>
                      <a:pt x="853" y="919"/>
                      <a:pt x="819" y="986"/>
                      <a:pt x="786" y="936"/>
                    </a:cubicBezTo>
                    <a:cubicBezTo>
                      <a:pt x="786" y="953"/>
                      <a:pt x="803" y="1003"/>
                      <a:pt x="786" y="1003"/>
                    </a:cubicBezTo>
                    <a:cubicBezTo>
                      <a:pt x="769" y="953"/>
                      <a:pt x="769" y="1019"/>
                      <a:pt x="753" y="1003"/>
                    </a:cubicBezTo>
                    <a:cubicBezTo>
                      <a:pt x="736" y="1003"/>
                      <a:pt x="736" y="969"/>
                      <a:pt x="719" y="969"/>
                    </a:cubicBezTo>
                    <a:cubicBezTo>
                      <a:pt x="719" y="986"/>
                      <a:pt x="669" y="969"/>
                      <a:pt x="669" y="1003"/>
                    </a:cubicBezTo>
                    <a:cubicBezTo>
                      <a:pt x="686" y="986"/>
                      <a:pt x="702" y="1053"/>
                      <a:pt x="686" y="1053"/>
                    </a:cubicBezTo>
                    <a:cubicBezTo>
                      <a:pt x="702" y="986"/>
                      <a:pt x="619" y="1036"/>
                      <a:pt x="636" y="1003"/>
                    </a:cubicBezTo>
                    <a:cubicBezTo>
                      <a:pt x="652" y="1019"/>
                      <a:pt x="686" y="969"/>
                      <a:pt x="669" y="936"/>
                    </a:cubicBezTo>
                    <a:cubicBezTo>
                      <a:pt x="702" y="919"/>
                      <a:pt x="719" y="953"/>
                      <a:pt x="736" y="936"/>
                    </a:cubicBezTo>
                    <a:cubicBezTo>
                      <a:pt x="719" y="902"/>
                      <a:pt x="686" y="886"/>
                      <a:pt x="652" y="869"/>
                    </a:cubicBezTo>
                    <a:cubicBezTo>
                      <a:pt x="652" y="886"/>
                      <a:pt x="619" y="869"/>
                      <a:pt x="619" y="902"/>
                    </a:cubicBezTo>
                    <a:cubicBezTo>
                      <a:pt x="652" y="919"/>
                      <a:pt x="585" y="919"/>
                      <a:pt x="585" y="953"/>
                    </a:cubicBezTo>
                    <a:cubicBezTo>
                      <a:pt x="552" y="953"/>
                      <a:pt x="569" y="936"/>
                      <a:pt x="552" y="936"/>
                    </a:cubicBezTo>
                    <a:cubicBezTo>
                      <a:pt x="535" y="986"/>
                      <a:pt x="485" y="1003"/>
                      <a:pt x="452" y="1036"/>
                    </a:cubicBezTo>
                    <a:cubicBezTo>
                      <a:pt x="452" y="1003"/>
                      <a:pt x="435" y="986"/>
                      <a:pt x="418" y="986"/>
                    </a:cubicBezTo>
                    <a:cubicBezTo>
                      <a:pt x="418" y="1053"/>
                      <a:pt x="368" y="1036"/>
                      <a:pt x="385" y="1070"/>
                    </a:cubicBezTo>
                    <a:cubicBezTo>
                      <a:pt x="368" y="1070"/>
                      <a:pt x="368" y="1070"/>
                      <a:pt x="368" y="1070"/>
                    </a:cubicBezTo>
                    <a:cubicBezTo>
                      <a:pt x="368" y="1070"/>
                      <a:pt x="368" y="1086"/>
                      <a:pt x="368" y="1103"/>
                    </a:cubicBezTo>
                    <a:cubicBezTo>
                      <a:pt x="335" y="1136"/>
                      <a:pt x="335" y="1086"/>
                      <a:pt x="285" y="1103"/>
                    </a:cubicBezTo>
                    <a:cubicBezTo>
                      <a:pt x="301" y="1070"/>
                      <a:pt x="301" y="1086"/>
                      <a:pt x="285" y="1070"/>
                    </a:cubicBezTo>
                    <a:cubicBezTo>
                      <a:pt x="318" y="1053"/>
                      <a:pt x="318" y="1019"/>
                      <a:pt x="335" y="986"/>
                    </a:cubicBezTo>
                    <a:cubicBezTo>
                      <a:pt x="301" y="969"/>
                      <a:pt x="301" y="953"/>
                      <a:pt x="285" y="953"/>
                    </a:cubicBezTo>
                    <a:cubicBezTo>
                      <a:pt x="268" y="986"/>
                      <a:pt x="251" y="986"/>
                      <a:pt x="285" y="1019"/>
                    </a:cubicBezTo>
                    <a:cubicBezTo>
                      <a:pt x="218" y="1036"/>
                      <a:pt x="235" y="1120"/>
                      <a:pt x="218" y="1170"/>
                    </a:cubicBezTo>
                    <a:cubicBezTo>
                      <a:pt x="184" y="1170"/>
                      <a:pt x="184" y="1170"/>
                      <a:pt x="168" y="1187"/>
                    </a:cubicBezTo>
                    <a:cubicBezTo>
                      <a:pt x="134" y="1170"/>
                      <a:pt x="184" y="1153"/>
                      <a:pt x="151" y="1136"/>
                    </a:cubicBezTo>
                    <a:cubicBezTo>
                      <a:pt x="134" y="1136"/>
                      <a:pt x="151" y="1170"/>
                      <a:pt x="134" y="1170"/>
                    </a:cubicBezTo>
                    <a:cubicBezTo>
                      <a:pt x="134" y="1120"/>
                      <a:pt x="51" y="1170"/>
                      <a:pt x="84" y="1103"/>
                    </a:cubicBezTo>
                    <a:cubicBezTo>
                      <a:pt x="68" y="1086"/>
                      <a:pt x="51" y="1086"/>
                      <a:pt x="34" y="1103"/>
                    </a:cubicBezTo>
                    <a:close/>
                    <a:moveTo>
                      <a:pt x="1037" y="1521"/>
                    </a:moveTo>
                    <a:cubicBezTo>
                      <a:pt x="1037" y="1487"/>
                      <a:pt x="1020" y="1454"/>
                      <a:pt x="1020" y="1420"/>
                    </a:cubicBezTo>
                    <a:cubicBezTo>
                      <a:pt x="1020" y="1404"/>
                      <a:pt x="1037" y="1387"/>
                      <a:pt x="1053" y="1370"/>
                    </a:cubicBezTo>
                    <a:cubicBezTo>
                      <a:pt x="1053" y="1420"/>
                      <a:pt x="1087" y="1404"/>
                      <a:pt x="1087" y="1437"/>
                    </a:cubicBezTo>
                    <a:cubicBezTo>
                      <a:pt x="1070" y="1454"/>
                      <a:pt x="1037" y="1454"/>
                      <a:pt x="1037" y="1471"/>
                    </a:cubicBezTo>
                    <a:cubicBezTo>
                      <a:pt x="1053" y="1521"/>
                      <a:pt x="1070" y="1471"/>
                      <a:pt x="1070" y="1504"/>
                    </a:cubicBezTo>
                    <a:cubicBezTo>
                      <a:pt x="1053" y="1504"/>
                      <a:pt x="1053" y="1504"/>
                      <a:pt x="1053" y="1521"/>
                    </a:cubicBezTo>
                    <a:close/>
                    <a:moveTo>
                      <a:pt x="1154" y="1537"/>
                    </a:moveTo>
                    <a:cubicBezTo>
                      <a:pt x="1220" y="1554"/>
                      <a:pt x="1304" y="1571"/>
                      <a:pt x="1371" y="1571"/>
                    </a:cubicBezTo>
                    <a:cubicBezTo>
                      <a:pt x="1354" y="1554"/>
                      <a:pt x="1354" y="1537"/>
                      <a:pt x="1371" y="1504"/>
                    </a:cubicBezTo>
                    <a:cubicBezTo>
                      <a:pt x="1387" y="1521"/>
                      <a:pt x="1438" y="1504"/>
                      <a:pt x="1421" y="1471"/>
                    </a:cubicBezTo>
                    <a:cubicBezTo>
                      <a:pt x="1471" y="1454"/>
                      <a:pt x="1454" y="1454"/>
                      <a:pt x="1488" y="1471"/>
                    </a:cubicBezTo>
                    <a:cubicBezTo>
                      <a:pt x="1471" y="1404"/>
                      <a:pt x="1371" y="1303"/>
                      <a:pt x="1337" y="1387"/>
                    </a:cubicBezTo>
                    <a:cubicBezTo>
                      <a:pt x="1337" y="1370"/>
                      <a:pt x="1304" y="1370"/>
                      <a:pt x="1304" y="1354"/>
                    </a:cubicBezTo>
                    <a:cubicBezTo>
                      <a:pt x="1287" y="1370"/>
                      <a:pt x="1271" y="1387"/>
                      <a:pt x="1237" y="1387"/>
                    </a:cubicBezTo>
                    <a:cubicBezTo>
                      <a:pt x="1254" y="1404"/>
                      <a:pt x="1237" y="1420"/>
                      <a:pt x="1271" y="1420"/>
                    </a:cubicBezTo>
                    <a:cubicBezTo>
                      <a:pt x="1271" y="1454"/>
                      <a:pt x="1237" y="1454"/>
                      <a:pt x="1254" y="1487"/>
                    </a:cubicBezTo>
                    <a:cubicBezTo>
                      <a:pt x="1237" y="1487"/>
                      <a:pt x="1237" y="1471"/>
                      <a:pt x="1237" y="1454"/>
                    </a:cubicBezTo>
                    <a:cubicBezTo>
                      <a:pt x="1204" y="1454"/>
                      <a:pt x="1187" y="1504"/>
                      <a:pt x="1187" y="1454"/>
                    </a:cubicBezTo>
                    <a:cubicBezTo>
                      <a:pt x="1154" y="1471"/>
                      <a:pt x="1204" y="1504"/>
                      <a:pt x="1204" y="1537"/>
                    </a:cubicBezTo>
                    <a:cubicBezTo>
                      <a:pt x="1187" y="1554"/>
                      <a:pt x="1170" y="1521"/>
                      <a:pt x="1154" y="1537"/>
                    </a:cubicBezTo>
                    <a:close/>
                    <a:moveTo>
                      <a:pt x="1387" y="1588"/>
                    </a:moveTo>
                    <a:cubicBezTo>
                      <a:pt x="1404" y="1571"/>
                      <a:pt x="1404" y="1554"/>
                      <a:pt x="1421" y="1571"/>
                    </a:cubicBezTo>
                    <a:cubicBezTo>
                      <a:pt x="1421" y="1588"/>
                      <a:pt x="1421" y="1588"/>
                      <a:pt x="1421" y="1588"/>
                    </a:cubicBezTo>
                    <a:close/>
                    <a:moveTo>
                      <a:pt x="1438" y="1588"/>
                    </a:moveTo>
                    <a:cubicBezTo>
                      <a:pt x="1454" y="1571"/>
                      <a:pt x="1488" y="1554"/>
                      <a:pt x="1488" y="1571"/>
                    </a:cubicBezTo>
                    <a:cubicBezTo>
                      <a:pt x="1488" y="1487"/>
                      <a:pt x="1538" y="1554"/>
                      <a:pt x="1521" y="1487"/>
                    </a:cubicBezTo>
                    <a:cubicBezTo>
                      <a:pt x="1538" y="1471"/>
                      <a:pt x="1538" y="1454"/>
                      <a:pt x="1555" y="1437"/>
                    </a:cubicBezTo>
                    <a:cubicBezTo>
                      <a:pt x="1571" y="1471"/>
                      <a:pt x="1638" y="1404"/>
                      <a:pt x="1672" y="1420"/>
                    </a:cubicBezTo>
                    <a:cubicBezTo>
                      <a:pt x="1688" y="1437"/>
                      <a:pt x="1672" y="1487"/>
                      <a:pt x="1705" y="1487"/>
                    </a:cubicBezTo>
                    <a:cubicBezTo>
                      <a:pt x="1705" y="1521"/>
                      <a:pt x="1688" y="1554"/>
                      <a:pt x="1672" y="1604"/>
                    </a:cubicBezTo>
                    <a:cubicBezTo>
                      <a:pt x="1672" y="1588"/>
                      <a:pt x="1672" y="1588"/>
                      <a:pt x="1672" y="1604"/>
                    </a:cubicBezTo>
                    <a:cubicBezTo>
                      <a:pt x="1655" y="1604"/>
                      <a:pt x="1638" y="1604"/>
                      <a:pt x="1621" y="1621"/>
                    </a:cubicBezTo>
                    <a:cubicBezTo>
                      <a:pt x="1555" y="1604"/>
                      <a:pt x="1504" y="1604"/>
                      <a:pt x="1438" y="1588"/>
                    </a:cubicBezTo>
                    <a:close/>
                    <a:moveTo>
                      <a:pt x="1688" y="1621"/>
                    </a:moveTo>
                    <a:cubicBezTo>
                      <a:pt x="1722" y="1638"/>
                      <a:pt x="1738" y="1638"/>
                      <a:pt x="1772" y="1638"/>
                    </a:cubicBezTo>
                    <a:cubicBezTo>
                      <a:pt x="1755" y="1604"/>
                      <a:pt x="1789" y="1604"/>
                      <a:pt x="1772" y="1571"/>
                    </a:cubicBezTo>
                    <a:cubicBezTo>
                      <a:pt x="1755" y="1588"/>
                      <a:pt x="1705" y="1588"/>
                      <a:pt x="1688" y="1621"/>
                    </a:cubicBezTo>
                    <a:close/>
                    <a:moveTo>
                      <a:pt x="1805" y="1638"/>
                    </a:moveTo>
                    <a:cubicBezTo>
                      <a:pt x="1839" y="1638"/>
                      <a:pt x="1855" y="1654"/>
                      <a:pt x="1889" y="1654"/>
                    </a:cubicBezTo>
                    <a:cubicBezTo>
                      <a:pt x="1872" y="1638"/>
                      <a:pt x="1855" y="1638"/>
                      <a:pt x="1839" y="1621"/>
                    </a:cubicBezTo>
                    <a:cubicBezTo>
                      <a:pt x="1839" y="1621"/>
                      <a:pt x="1822" y="1638"/>
                      <a:pt x="1805" y="1638"/>
                    </a:cubicBezTo>
                    <a:close/>
                    <a:moveTo>
                      <a:pt x="2490" y="1721"/>
                    </a:moveTo>
                    <a:cubicBezTo>
                      <a:pt x="2540" y="1721"/>
                      <a:pt x="2591" y="1721"/>
                      <a:pt x="2641" y="1721"/>
                    </a:cubicBezTo>
                    <a:cubicBezTo>
                      <a:pt x="2607" y="1654"/>
                      <a:pt x="2524" y="1704"/>
                      <a:pt x="2490" y="1704"/>
                    </a:cubicBezTo>
                    <a:close/>
                    <a:moveTo>
                      <a:pt x="3075" y="1738"/>
                    </a:moveTo>
                    <a:lnTo>
                      <a:pt x="3092" y="1738"/>
                    </a:lnTo>
                    <a:cubicBezTo>
                      <a:pt x="3092" y="1721"/>
                      <a:pt x="3092" y="1721"/>
                      <a:pt x="3092" y="1721"/>
                    </a:cubicBezTo>
                    <a:cubicBezTo>
                      <a:pt x="3108" y="1688"/>
                      <a:pt x="3125" y="1704"/>
                      <a:pt x="3159" y="1704"/>
                    </a:cubicBezTo>
                    <a:cubicBezTo>
                      <a:pt x="3159" y="1688"/>
                      <a:pt x="3142" y="1688"/>
                      <a:pt x="3142" y="1671"/>
                    </a:cubicBezTo>
                    <a:cubicBezTo>
                      <a:pt x="3142" y="1688"/>
                      <a:pt x="3075" y="1654"/>
                      <a:pt x="3125" y="1654"/>
                    </a:cubicBezTo>
                    <a:cubicBezTo>
                      <a:pt x="3108" y="1621"/>
                      <a:pt x="3108" y="1671"/>
                      <a:pt x="3075" y="1654"/>
                    </a:cubicBezTo>
                    <a:cubicBezTo>
                      <a:pt x="3075" y="1671"/>
                      <a:pt x="3125" y="1671"/>
                      <a:pt x="3092" y="1688"/>
                    </a:cubicBezTo>
                    <a:cubicBezTo>
                      <a:pt x="3125" y="1688"/>
                      <a:pt x="3092" y="1704"/>
                      <a:pt x="3075" y="1738"/>
                    </a:cubicBezTo>
                    <a:close/>
                    <a:moveTo>
                      <a:pt x="3108" y="1738"/>
                    </a:moveTo>
                    <a:cubicBezTo>
                      <a:pt x="3108" y="1721"/>
                      <a:pt x="3108" y="1721"/>
                      <a:pt x="3108" y="1721"/>
                    </a:cubicBezTo>
                    <a:cubicBezTo>
                      <a:pt x="3108" y="1721"/>
                      <a:pt x="3125" y="1721"/>
                      <a:pt x="3125" y="1721"/>
                    </a:cubicBezTo>
                    <a:close/>
                    <a:moveTo>
                      <a:pt x="3910" y="1671"/>
                    </a:moveTo>
                    <a:lnTo>
                      <a:pt x="3977" y="1654"/>
                    </a:lnTo>
                    <a:cubicBezTo>
                      <a:pt x="3977" y="1654"/>
                      <a:pt x="3977" y="1638"/>
                      <a:pt x="3977" y="1638"/>
                    </a:cubicBezTo>
                    <a:cubicBezTo>
                      <a:pt x="3961" y="1621"/>
                      <a:pt x="3910" y="1588"/>
                      <a:pt x="3894" y="1604"/>
                    </a:cubicBezTo>
                    <a:cubicBezTo>
                      <a:pt x="3894" y="1638"/>
                      <a:pt x="3894" y="1654"/>
                      <a:pt x="3910" y="1671"/>
                    </a:cubicBezTo>
                    <a:close/>
                    <a:moveTo>
                      <a:pt x="3860" y="1320"/>
                    </a:moveTo>
                    <a:cubicBezTo>
                      <a:pt x="3827" y="1320"/>
                      <a:pt x="3810" y="1320"/>
                      <a:pt x="3794" y="1303"/>
                    </a:cubicBezTo>
                    <a:cubicBezTo>
                      <a:pt x="3794" y="1320"/>
                      <a:pt x="3794" y="1320"/>
                      <a:pt x="3794" y="1320"/>
                    </a:cubicBezTo>
                    <a:cubicBezTo>
                      <a:pt x="3760" y="1354"/>
                      <a:pt x="3743" y="1420"/>
                      <a:pt x="3677" y="1404"/>
                    </a:cubicBezTo>
                    <a:cubicBezTo>
                      <a:pt x="3677" y="1471"/>
                      <a:pt x="3610" y="1487"/>
                      <a:pt x="3643" y="1537"/>
                    </a:cubicBezTo>
                    <a:cubicBezTo>
                      <a:pt x="3693" y="1487"/>
                      <a:pt x="3743" y="1521"/>
                      <a:pt x="3743" y="1404"/>
                    </a:cubicBezTo>
                    <a:cubicBezTo>
                      <a:pt x="3794" y="1387"/>
                      <a:pt x="3827" y="1354"/>
                      <a:pt x="3860" y="1320"/>
                    </a:cubicBezTo>
                    <a:close/>
                    <a:moveTo>
                      <a:pt x="3359" y="1253"/>
                    </a:moveTo>
                    <a:cubicBezTo>
                      <a:pt x="3342" y="1253"/>
                      <a:pt x="3326" y="1253"/>
                      <a:pt x="3326" y="1287"/>
                    </a:cubicBezTo>
                    <a:cubicBezTo>
                      <a:pt x="3342" y="1287"/>
                      <a:pt x="3342" y="1253"/>
                      <a:pt x="3376" y="1270"/>
                    </a:cubicBezTo>
                    <a:cubicBezTo>
                      <a:pt x="3376" y="1303"/>
                      <a:pt x="3359" y="1303"/>
                      <a:pt x="3359" y="1337"/>
                    </a:cubicBezTo>
                    <a:cubicBezTo>
                      <a:pt x="3376" y="1320"/>
                      <a:pt x="3393" y="1337"/>
                      <a:pt x="3409" y="1354"/>
                    </a:cubicBezTo>
                    <a:cubicBezTo>
                      <a:pt x="3359" y="1354"/>
                      <a:pt x="3359" y="1370"/>
                      <a:pt x="3326" y="1370"/>
                    </a:cubicBezTo>
                    <a:cubicBezTo>
                      <a:pt x="3309" y="1337"/>
                      <a:pt x="3276" y="1270"/>
                      <a:pt x="3242" y="1303"/>
                    </a:cubicBezTo>
                    <a:cubicBezTo>
                      <a:pt x="3259" y="1253"/>
                      <a:pt x="3225" y="1270"/>
                      <a:pt x="3209" y="1253"/>
                    </a:cubicBezTo>
                    <a:cubicBezTo>
                      <a:pt x="3209" y="1253"/>
                      <a:pt x="3225" y="1237"/>
                      <a:pt x="3225" y="1220"/>
                    </a:cubicBezTo>
                    <a:cubicBezTo>
                      <a:pt x="3259" y="1237"/>
                      <a:pt x="3309" y="1237"/>
                      <a:pt x="3359" y="1253"/>
                    </a:cubicBezTo>
                    <a:close/>
                    <a:moveTo>
                      <a:pt x="3159" y="1187"/>
                    </a:moveTo>
                    <a:cubicBezTo>
                      <a:pt x="3159" y="1187"/>
                      <a:pt x="3159" y="1187"/>
                      <a:pt x="3159" y="1203"/>
                    </a:cubicBezTo>
                    <a:cubicBezTo>
                      <a:pt x="3142" y="1187"/>
                      <a:pt x="3125" y="1187"/>
                      <a:pt x="3108" y="1170"/>
                    </a:cubicBezTo>
                    <a:cubicBezTo>
                      <a:pt x="3125" y="1187"/>
                      <a:pt x="3142" y="1187"/>
                      <a:pt x="3159" y="1187"/>
                    </a:cubicBezTo>
                    <a:close/>
                    <a:moveTo>
                      <a:pt x="3058" y="1153"/>
                    </a:moveTo>
                    <a:cubicBezTo>
                      <a:pt x="3058" y="1170"/>
                      <a:pt x="3058" y="1187"/>
                      <a:pt x="3042" y="1187"/>
                    </a:cubicBezTo>
                    <a:cubicBezTo>
                      <a:pt x="3025" y="1170"/>
                      <a:pt x="3008" y="1103"/>
                      <a:pt x="2992" y="1136"/>
                    </a:cubicBezTo>
                    <a:cubicBezTo>
                      <a:pt x="2975" y="1136"/>
                      <a:pt x="2975" y="1120"/>
                      <a:pt x="2992" y="1120"/>
                    </a:cubicBezTo>
                    <a:cubicBezTo>
                      <a:pt x="3008" y="1120"/>
                      <a:pt x="3025" y="1136"/>
                      <a:pt x="3058" y="1153"/>
                    </a:cubicBezTo>
                    <a:close/>
                    <a:moveTo>
                      <a:pt x="2908" y="1036"/>
                    </a:moveTo>
                    <a:cubicBezTo>
                      <a:pt x="2908" y="1053"/>
                      <a:pt x="2908" y="1053"/>
                      <a:pt x="2908" y="1053"/>
                    </a:cubicBezTo>
                    <a:cubicBezTo>
                      <a:pt x="2875" y="1036"/>
                      <a:pt x="2858" y="1036"/>
                      <a:pt x="2858" y="1003"/>
                    </a:cubicBezTo>
                    <a:cubicBezTo>
                      <a:pt x="2841" y="1019"/>
                      <a:pt x="2824" y="1019"/>
                      <a:pt x="2824" y="1053"/>
                    </a:cubicBezTo>
                    <a:cubicBezTo>
                      <a:pt x="2808" y="1053"/>
                      <a:pt x="2791" y="1036"/>
                      <a:pt x="2791" y="1036"/>
                    </a:cubicBezTo>
                    <a:cubicBezTo>
                      <a:pt x="2808" y="1019"/>
                      <a:pt x="2858" y="1003"/>
                      <a:pt x="2858" y="936"/>
                    </a:cubicBezTo>
                    <a:cubicBezTo>
                      <a:pt x="2858" y="969"/>
                      <a:pt x="2875" y="1003"/>
                      <a:pt x="2908" y="1036"/>
                    </a:cubicBezTo>
                    <a:close/>
                    <a:moveTo>
                      <a:pt x="3042" y="652"/>
                    </a:moveTo>
                    <a:cubicBezTo>
                      <a:pt x="3042" y="652"/>
                      <a:pt x="3025" y="635"/>
                      <a:pt x="3025" y="635"/>
                    </a:cubicBezTo>
                    <a:cubicBezTo>
                      <a:pt x="3025" y="635"/>
                      <a:pt x="3008" y="635"/>
                      <a:pt x="3008" y="635"/>
                    </a:cubicBezTo>
                    <a:cubicBezTo>
                      <a:pt x="3025" y="602"/>
                      <a:pt x="3042" y="652"/>
                      <a:pt x="3042" y="602"/>
                    </a:cubicBezTo>
                    <a:cubicBezTo>
                      <a:pt x="3042" y="585"/>
                      <a:pt x="3042" y="552"/>
                      <a:pt x="3025" y="568"/>
                    </a:cubicBezTo>
                    <a:cubicBezTo>
                      <a:pt x="3025" y="485"/>
                      <a:pt x="3092" y="552"/>
                      <a:pt x="3075" y="451"/>
                    </a:cubicBezTo>
                    <a:cubicBezTo>
                      <a:pt x="3125" y="468"/>
                      <a:pt x="3142" y="468"/>
                      <a:pt x="3159" y="451"/>
                    </a:cubicBezTo>
                    <a:cubicBezTo>
                      <a:pt x="3192" y="485"/>
                      <a:pt x="3209" y="518"/>
                      <a:pt x="3225" y="568"/>
                    </a:cubicBezTo>
                    <a:cubicBezTo>
                      <a:pt x="3209" y="568"/>
                      <a:pt x="3175" y="585"/>
                      <a:pt x="3159" y="602"/>
                    </a:cubicBezTo>
                    <a:cubicBezTo>
                      <a:pt x="3142" y="602"/>
                      <a:pt x="3125" y="602"/>
                      <a:pt x="3108" y="585"/>
                    </a:cubicBezTo>
                    <a:cubicBezTo>
                      <a:pt x="3092" y="602"/>
                      <a:pt x="3092" y="618"/>
                      <a:pt x="3092" y="618"/>
                    </a:cubicBezTo>
                    <a:cubicBezTo>
                      <a:pt x="3075" y="635"/>
                      <a:pt x="3058" y="652"/>
                      <a:pt x="3042" y="652"/>
                    </a:cubicBezTo>
                    <a:close/>
                    <a:moveTo>
                      <a:pt x="3526" y="468"/>
                    </a:moveTo>
                    <a:cubicBezTo>
                      <a:pt x="3543" y="451"/>
                      <a:pt x="3543" y="451"/>
                      <a:pt x="3560" y="451"/>
                    </a:cubicBezTo>
                    <a:cubicBezTo>
                      <a:pt x="3543" y="451"/>
                      <a:pt x="3526" y="451"/>
                      <a:pt x="3526" y="435"/>
                    </a:cubicBezTo>
                    <a:cubicBezTo>
                      <a:pt x="3509" y="435"/>
                      <a:pt x="3526" y="451"/>
                      <a:pt x="3526" y="468"/>
                    </a:cubicBezTo>
                    <a:close/>
                    <a:moveTo>
                      <a:pt x="3860" y="384"/>
                    </a:moveTo>
                    <a:lnTo>
                      <a:pt x="3877" y="384"/>
                    </a:lnTo>
                    <a:cubicBezTo>
                      <a:pt x="3877" y="368"/>
                      <a:pt x="3877" y="351"/>
                      <a:pt x="3860" y="351"/>
                    </a:cubicBezTo>
                    <a:cubicBezTo>
                      <a:pt x="3894" y="351"/>
                      <a:pt x="3894" y="368"/>
                      <a:pt x="3910" y="368"/>
                    </a:cubicBezTo>
                    <a:cubicBezTo>
                      <a:pt x="3894" y="318"/>
                      <a:pt x="3910" y="301"/>
                      <a:pt x="3910" y="268"/>
                    </a:cubicBezTo>
                    <a:cubicBezTo>
                      <a:pt x="3860" y="268"/>
                      <a:pt x="3860" y="334"/>
                      <a:pt x="3827" y="368"/>
                    </a:cubicBezTo>
                    <a:cubicBezTo>
                      <a:pt x="3827" y="368"/>
                      <a:pt x="3827" y="368"/>
                      <a:pt x="3827" y="368"/>
                    </a:cubicBezTo>
                    <a:cubicBezTo>
                      <a:pt x="3844" y="351"/>
                      <a:pt x="3860" y="368"/>
                      <a:pt x="3860" y="384"/>
                    </a:cubicBezTo>
                    <a:close/>
                    <a:moveTo>
                      <a:pt x="4078" y="351"/>
                    </a:moveTo>
                    <a:cubicBezTo>
                      <a:pt x="4094" y="351"/>
                      <a:pt x="4111" y="334"/>
                      <a:pt x="4144" y="334"/>
                    </a:cubicBezTo>
                    <a:cubicBezTo>
                      <a:pt x="4128" y="318"/>
                      <a:pt x="4128" y="301"/>
                      <a:pt x="4128" y="284"/>
                    </a:cubicBezTo>
                    <a:cubicBezTo>
                      <a:pt x="4144" y="268"/>
                      <a:pt x="4078" y="301"/>
                      <a:pt x="4078" y="351"/>
                    </a:cubicBezTo>
                    <a:close/>
                    <a:moveTo>
                      <a:pt x="4445" y="301"/>
                    </a:moveTo>
                    <a:cubicBezTo>
                      <a:pt x="4495" y="301"/>
                      <a:pt x="4529" y="301"/>
                      <a:pt x="4579" y="284"/>
                    </a:cubicBezTo>
                    <a:cubicBezTo>
                      <a:pt x="4529" y="234"/>
                      <a:pt x="4445" y="184"/>
                      <a:pt x="4445" y="301"/>
                    </a:cubicBezTo>
                    <a:close/>
                    <a:moveTo>
                      <a:pt x="3426" y="17"/>
                    </a:moveTo>
                    <a:cubicBezTo>
                      <a:pt x="3509" y="17"/>
                      <a:pt x="3576" y="34"/>
                      <a:pt x="3660" y="50"/>
                    </a:cubicBezTo>
                    <a:cubicBezTo>
                      <a:pt x="3660" y="50"/>
                      <a:pt x="3660" y="67"/>
                      <a:pt x="3660" y="67"/>
                    </a:cubicBezTo>
                    <a:cubicBezTo>
                      <a:pt x="3626" y="84"/>
                      <a:pt x="3576" y="84"/>
                      <a:pt x="3576" y="134"/>
                    </a:cubicBezTo>
                    <a:cubicBezTo>
                      <a:pt x="3576" y="134"/>
                      <a:pt x="3593" y="151"/>
                      <a:pt x="3610" y="167"/>
                    </a:cubicBezTo>
                    <a:cubicBezTo>
                      <a:pt x="3593" y="151"/>
                      <a:pt x="3560" y="117"/>
                      <a:pt x="3593" y="100"/>
                    </a:cubicBezTo>
                    <a:cubicBezTo>
                      <a:pt x="3593" y="134"/>
                      <a:pt x="3626" y="117"/>
                      <a:pt x="3626" y="151"/>
                    </a:cubicBezTo>
                    <a:cubicBezTo>
                      <a:pt x="3610" y="184"/>
                      <a:pt x="3593" y="234"/>
                      <a:pt x="3610" y="268"/>
                    </a:cubicBezTo>
                    <a:cubicBezTo>
                      <a:pt x="3560" y="251"/>
                      <a:pt x="3593" y="234"/>
                      <a:pt x="3610" y="167"/>
                    </a:cubicBezTo>
                    <a:cubicBezTo>
                      <a:pt x="3593" y="167"/>
                      <a:pt x="3576" y="167"/>
                      <a:pt x="3576" y="167"/>
                    </a:cubicBezTo>
                    <a:cubicBezTo>
                      <a:pt x="3576" y="217"/>
                      <a:pt x="3543" y="201"/>
                      <a:pt x="3526" y="217"/>
                    </a:cubicBezTo>
                    <a:cubicBezTo>
                      <a:pt x="3576" y="234"/>
                      <a:pt x="3576" y="268"/>
                      <a:pt x="3543" y="301"/>
                    </a:cubicBezTo>
                    <a:cubicBezTo>
                      <a:pt x="3493" y="301"/>
                      <a:pt x="3476" y="251"/>
                      <a:pt x="3509" y="234"/>
                    </a:cubicBezTo>
                    <a:cubicBezTo>
                      <a:pt x="3476" y="201"/>
                      <a:pt x="3459" y="151"/>
                      <a:pt x="3476" y="100"/>
                    </a:cubicBezTo>
                    <a:cubicBezTo>
                      <a:pt x="3459" y="117"/>
                      <a:pt x="3459" y="117"/>
                      <a:pt x="3443" y="100"/>
                    </a:cubicBezTo>
                    <a:cubicBezTo>
                      <a:pt x="3443" y="117"/>
                      <a:pt x="3459" y="134"/>
                      <a:pt x="3459" y="134"/>
                    </a:cubicBezTo>
                    <a:cubicBezTo>
                      <a:pt x="3443" y="134"/>
                      <a:pt x="3393" y="117"/>
                      <a:pt x="3426" y="100"/>
                    </a:cubicBezTo>
                    <a:cubicBezTo>
                      <a:pt x="3426" y="117"/>
                      <a:pt x="3426" y="117"/>
                      <a:pt x="3426" y="117"/>
                    </a:cubicBezTo>
                    <a:cubicBezTo>
                      <a:pt x="3443" y="100"/>
                      <a:pt x="3459" y="84"/>
                      <a:pt x="3459" y="67"/>
                    </a:cubicBezTo>
                    <a:cubicBezTo>
                      <a:pt x="3426" y="84"/>
                      <a:pt x="3459" y="50"/>
                      <a:pt x="3459" y="34"/>
                    </a:cubicBezTo>
                    <a:cubicBezTo>
                      <a:pt x="3443" y="34"/>
                      <a:pt x="3426" y="17"/>
                      <a:pt x="3426" y="17"/>
                    </a:cubicBezTo>
                    <a:close/>
                    <a:moveTo>
                      <a:pt x="3810" y="67"/>
                    </a:moveTo>
                    <a:cubicBezTo>
                      <a:pt x="3894" y="67"/>
                      <a:pt x="3977" y="84"/>
                      <a:pt x="4061" y="100"/>
                    </a:cubicBezTo>
                    <a:cubicBezTo>
                      <a:pt x="4044" y="134"/>
                      <a:pt x="4011" y="151"/>
                      <a:pt x="3977" y="184"/>
                    </a:cubicBezTo>
                    <a:cubicBezTo>
                      <a:pt x="3961" y="134"/>
                      <a:pt x="3927" y="117"/>
                      <a:pt x="3877" y="134"/>
                    </a:cubicBezTo>
                    <a:cubicBezTo>
                      <a:pt x="3877" y="117"/>
                      <a:pt x="3877" y="84"/>
                      <a:pt x="3860" y="84"/>
                    </a:cubicBezTo>
                    <a:cubicBezTo>
                      <a:pt x="3860" y="84"/>
                      <a:pt x="3844" y="100"/>
                      <a:pt x="3827" y="100"/>
                    </a:cubicBezTo>
                    <a:cubicBezTo>
                      <a:pt x="3827" y="84"/>
                      <a:pt x="3810" y="67"/>
                      <a:pt x="3810" y="67"/>
                    </a:cubicBezTo>
                    <a:close/>
                    <a:moveTo>
                      <a:pt x="4094" y="100"/>
                    </a:moveTo>
                    <a:lnTo>
                      <a:pt x="4144" y="100"/>
                    </a:lnTo>
                    <a:cubicBezTo>
                      <a:pt x="4144" y="117"/>
                      <a:pt x="4144" y="134"/>
                      <a:pt x="4161" y="134"/>
                    </a:cubicBezTo>
                    <a:cubicBezTo>
                      <a:pt x="4161" y="117"/>
                      <a:pt x="4161" y="117"/>
                      <a:pt x="4161" y="117"/>
                    </a:cubicBezTo>
                    <a:lnTo>
                      <a:pt x="4261" y="117"/>
                    </a:lnTo>
                    <a:cubicBezTo>
                      <a:pt x="4211" y="167"/>
                      <a:pt x="4161" y="117"/>
                      <a:pt x="4111" y="151"/>
                    </a:cubicBezTo>
                    <a:cubicBezTo>
                      <a:pt x="4094" y="134"/>
                      <a:pt x="4094" y="117"/>
                      <a:pt x="4094" y="100"/>
                    </a:cubicBezTo>
                    <a:close/>
                    <a:moveTo>
                      <a:pt x="4963" y="234"/>
                    </a:moveTo>
                    <a:lnTo>
                      <a:pt x="5047" y="234"/>
                    </a:lnTo>
                    <a:lnTo>
                      <a:pt x="5047" y="268"/>
                    </a:lnTo>
                    <a:cubicBezTo>
                      <a:pt x="5013" y="268"/>
                      <a:pt x="5013" y="234"/>
                      <a:pt x="4963" y="234"/>
                    </a:cubicBezTo>
                    <a:cubicBezTo>
                      <a:pt x="4963" y="234"/>
                      <a:pt x="4963" y="234"/>
                      <a:pt x="4963" y="234"/>
                    </a:cubicBezTo>
                    <a:close/>
                    <a:moveTo>
                      <a:pt x="3025" y="384"/>
                    </a:moveTo>
                    <a:cubicBezTo>
                      <a:pt x="3025" y="401"/>
                      <a:pt x="3042" y="418"/>
                      <a:pt x="3042" y="435"/>
                    </a:cubicBezTo>
                    <a:cubicBezTo>
                      <a:pt x="3025" y="435"/>
                      <a:pt x="3008" y="435"/>
                      <a:pt x="3008" y="435"/>
                    </a:cubicBezTo>
                    <a:cubicBezTo>
                      <a:pt x="3042" y="435"/>
                      <a:pt x="2992" y="384"/>
                      <a:pt x="3025" y="384"/>
                    </a:cubicBezTo>
                    <a:close/>
                    <a:moveTo>
                      <a:pt x="2557" y="1270"/>
                    </a:moveTo>
                    <a:cubicBezTo>
                      <a:pt x="2574" y="1287"/>
                      <a:pt x="2607" y="1287"/>
                      <a:pt x="2624" y="1303"/>
                    </a:cubicBezTo>
                    <a:lnTo>
                      <a:pt x="2624" y="1337"/>
                    </a:lnTo>
                    <a:cubicBezTo>
                      <a:pt x="2591" y="1337"/>
                      <a:pt x="2591" y="1337"/>
                      <a:pt x="2574" y="1354"/>
                    </a:cubicBezTo>
                    <a:cubicBezTo>
                      <a:pt x="2574" y="1320"/>
                      <a:pt x="2557" y="1303"/>
                      <a:pt x="2557" y="1270"/>
                    </a:cubicBezTo>
                    <a:close/>
                    <a:moveTo>
                      <a:pt x="2123" y="1337"/>
                    </a:moveTo>
                    <a:cubicBezTo>
                      <a:pt x="2156" y="1303"/>
                      <a:pt x="2139" y="1287"/>
                      <a:pt x="2156" y="1253"/>
                    </a:cubicBezTo>
                    <a:cubicBezTo>
                      <a:pt x="2190" y="1287"/>
                      <a:pt x="2173" y="1287"/>
                      <a:pt x="2173" y="1337"/>
                    </a:cubicBezTo>
                    <a:cubicBezTo>
                      <a:pt x="2156" y="1354"/>
                      <a:pt x="2156" y="1337"/>
                      <a:pt x="2123" y="1337"/>
                    </a:cubicBezTo>
                    <a:close/>
                    <a:moveTo>
                      <a:pt x="2106" y="969"/>
                    </a:moveTo>
                    <a:cubicBezTo>
                      <a:pt x="2139" y="969"/>
                      <a:pt x="2173" y="969"/>
                      <a:pt x="2173" y="1003"/>
                    </a:cubicBezTo>
                    <a:cubicBezTo>
                      <a:pt x="2156" y="1019"/>
                      <a:pt x="2106" y="1003"/>
                      <a:pt x="2106" y="969"/>
                    </a:cubicBezTo>
                    <a:close/>
                    <a:moveTo>
                      <a:pt x="1354" y="752"/>
                    </a:moveTo>
                    <a:cubicBezTo>
                      <a:pt x="1354" y="786"/>
                      <a:pt x="1304" y="752"/>
                      <a:pt x="1337" y="735"/>
                    </a:cubicBezTo>
                    <a:cubicBezTo>
                      <a:pt x="1337" y="719"/>
                      <a:pt x="1321" y="752"/>
                      <a:pt x="1304" y="735"/>
                    </a:cubicBezTo>
                    <a:cubicBezTo>
                      <a:pt x="1321" y="769"/>
                      <a:pt x="1321" y="802"/>
                      <a:pt x="1321" y="819"/>
                    </a:cubicBezTo>
                    <a:cubicBezTo>
                      <a:pt x="1354" y="819"/>
                      <a:pt x="1321" y="769"/>
                      <a:pt x="1371" y="786"/>
                    </a:cubicBezTo>
                    <a:cubicBezTo>
                      <a:pt x="1354" y="769"/>
                      <a:pt x="1354" y="769"/>
                      <a:pt x="1354" y="752"/>
                    </a:cubicBezTo>
                    <a:close/>
                    <a:moveTo>
                      <a:pt x="2223" y="1471"/>
                    </a:moveTo>
                    <a:cubicBezTo>
                      <a:pt x="2223" y="1504"/>
                      <a:pt x="2223" y="1521"/>
                      <a:pt x="2240" y="1537"/>
                    </a:cubicBezTo>
                    <a:cubicBezTo>
                      <a:pt x="2223" y="1537"/>
                      <a:pt x="2206" y="1537"/>
                      <a:pt x="2206" y="1537"/>
                    </a:cubicBezTo>
                    <a:cubicBezTo>
                      <a:pt x="2240" y="1571"/>
                      <a:pt x="2256" y="1654"/>
                      <a:pt x="2223" y="1688"/>
                    </a:cubicBezTo>
                    <a:cubicBezTo>
                      <a:pt x="2223" y="1654"/>
                      <a:pt x="2173" y="1654"/>
                      <a:pt x="2156" y="1671"/>
                    </a:cubicBezTo>
                    <a:cubicBezTo>
                      <a:pt x="2123" y="1621"/>
                      <a:pt x="2139" y="1571"/>
                      <a:pt x="2089" y="1537"/>
                    </a:cubicBezTo>
                    <a:cubicBezTo>
                      <a:pt x="2089" y="1454"/>
                      <a:pt x="2139" y="1437"/>
                      <a:pt x="2190" y="1437"/>
                    </a:cubicBezTo>
                    <a:cubicBezTo>
                      <a:pt x="2173" y="1471"/>
                      <a:pt x="2223" y="1454"/>
                      <a:pt x="2223" y="1471"/>
                    </a:cubicBezTo>
                    <a:close/>
                    <a:moveTo>
                      <a:pt x="1939" y="1120"/>
                    </a:moveTo>
                    <a:cubicBezTo>
                      <a:pt x="1939" y="1103"/>
                      <a:pt x="1922" y="1053"/>
                      <a:pt x="1972" y="1053"/>
                    </a:cubicBezTo>
                    <a:cubicBezTo>
                      <a:pt x="1972" y="1070"/>
                      <a:pt x="1972" y="1086"/>
                      <a:pt x="1989" y="1103"/>
                    </a:cubicBezTo>
                    <a:cubicBezTo>
                      <a:pt x="1989" y="1086"/>
                      <a:pt x="1989" y="1086"/>
                      <a:pt x="1989" y="1103"/>
                    </a:cubicBezTo>
                    <a:cubicBezTo>
                      <a:pt x="1972" y="1103"/>
                      <a:pt x="1972" y="1120"/>
                      <a:pt x="1939" y="1120"/>
                    </a:cubicBezTo>
                    <a:close/>
                    <a:moveTo>
                      <a:pt x="2223" y="1253"/>
                    </a:moveTo>
                    <a:cubicBezTo>
                      <a:pt x="2223" y="1220"/>
                      <a:pt x="2240" y="1170"/>
                      <a:pt x="2273" y="1170"/>
                    </a:cubicBezTo>
                    <a:cubicBezTo>
                      <a:pt x="2306" y="1237"/>
                      <a:pt x="2323" y="1203"/>
                      <a:pt x="2340" y="1287"/>
                    </a:cubicBezTo>
                    <a:cubicBezTo>
                      <a:pt x="2290" y="1303"/>
                      <a:pt x="2290" y="1370"/>
                      <a:pt x="2240" y="1370"/>
                    </a:cubicBezTo>
                    <a:cubicBezTo>
                      <a:pt x="2240" y="1337"/>
                      <a:pt x="2223" y="1320"/>
                      <a:pt x="2240" y="1303"/>
                    </a:cubicBezTo>
                    <a:cubicBezTo>
                      <a:pt x="2223" y="1287"/>
                      <a:pt x="2206" y="1320"/>
                      <a:pt x="2206" y="1287"/>
                    </a:cubicBezTo>
                    <a:cubicBezTo>
                      <a:pt x="2206" y="1253"/>
                      <a:pt x="2240" y="1320"/>
                      <a:pt x="2240" y="1287"/>
                    </a:cubicBezTo>
                    <a:cubicBezTo>
                      <a:pt x="2240" y="1270"/>
                      <a:pt x="2240" y="1237"/>
                      <a:pt x="2223" y="1253"/>
                    </a:cubicBezTo>
                    <a:close/>
                    <a:moveTo>
                      <a:pt x="3025" y="501"/>
                    </a:moveTo>
                    <a:cubicBezTo>
                      <a:pt x="2992" y="501"/>
                      <a:pt x="2975" y="485"/>
                      <a:pt x="2975" y="435"/>
                    </a:cubicBezTo>
                    <a:cubicBezTo>
                      <a:pt x="3025" y="435"/>
                      <a:pt x="3008" y="485"/>
                      <a:pt x="3025" y="501"/>
                    </a:cubicBezTo>
                    <a:close/>
                    <a:moveTo>
                      <a:pt x="1822" y="1571"/>
                    </a:moveTo>
                    <a:cubicBezTo>
                      <a:pt x="1872" y="1588"/>
                      <a:pt x="1822" y="1504"/>
                      <a:pt x="1872" y="1504"/>
                    </a:cubicBezTo>
                    <a:cubicBezTo>
                      <a:pt x="1872" y="1537"/>
                      <a:pt x="1872" y="1554"/>
                      <a:pt x="1889" y="1554"/>
                    </a:cubicBezTo>
                    <a:cubicBezTo>
                      <a:pt x="1889" y="1554"/>
                      <a:pt x="1889" y="1537"/>
                      <a:pt x="1889" y="1554"/>
                    </a:cubicBezTo>
                    <a:cubicBezTo>
                      <a:pt x="1872" y="1554"/>
                      <a:pt x="1889" y="1571"/>
                      <a:pt x="1889" y="1588"/>
                    </a:cubicBezTo>
                    <a:cubicBezTo>
                      <a:pt x="1872" y="1571"/>
                      <a:pt x="1872" y="1604"/>
                      <a:pt x="1855" y="1604"/>
                    </a:cubicBezTo>
                    <a:cubicBezTo>
                      <a:pt x="1855" y="1588"/>
                      <a:pt x="1872" y="1588"/>
                      <a:pt x="1872" y="1571"/>
                    </a:cubicBezTo>
                    <a:cubicBezTo>
                      <a:pt x="1855" y="1571"/>
                      <a:pt x="1839" y="1588"/>
                      <a:pt x="1839" y="1604"/>
                    </a:cubicBezTo>
                    <a:cubicBezTo>
                      <a:pt x="1822" y="1604"/>
                      <a:pt x="1805" y="1588"/>
                      <a:pt x="1822" y="1571"/>
                    </a:cubicBezTo>
                    <a:close/>
                    <a:moveTo>
                      <a:pt x="1705" y="351"/>
                    </a:moveTo>
                    <a:cubicBezTo>
                      <a:pt x="1672" y="351"/>
                      <a:pt x="1672" y="334"/>
                      <a:pt x="1672" y="301"/>
                    </a:cubicBezTo>
                    <a:cubicBezTo>
                      <a:pt x="1705" y="301"/>
                      <a:pt x="1705" y="334"/>
                      <a:pt x="1705" y="351"/>
                    </a:cubicBezTo>
                    <a:close/>
                    <a:moveTo>
                      <a:pt x="1471" y="602"/>
                    </a:moveTo>
                    <a:cubicBezTo>
                      <a:pt x="1471" y="602"/>
                      <a:pt x="1471" y="535"/>
                      <a:pt x="1438" y="535"/>
                    </a:cubicBezTo>
                    <a:cubicBezTo>
                      <a:pt x="1454" y="585"/>
                      <a:pt x="1421" y="602"/>
                      <a:pt x="1471" y="618"/>
                    </a:cubicBezTo>
                    <a:cubicBezTo>
                      <a:pt x="1454" y="602"/>
                      <a:pt x="1454" y="602"/>
                      <a:pt x="1454" y="585"/>
                    </a:cubicBezTo>
                    <a:cubicBezTo>
                      <a:pt x="1471" y="585"/>
                      <a:pt x="1471" y="585"/>
                      <a:pt x="1471" y="602"/>
                    </a:cubicBezTo>
                    <a:close/>
                    <a:moveTo>
                      <a:pt x="1371" y="769"/>
                    </a:moveTo>
                    <a:cubicBezTo>
                      <a:pt x="1404" y="769"/>
                      <a:pt x="1421" y="752"/>
                      <a:pt x="1421" y="735"/>
                    </a:cubicBezTo>
                    <a:cubicBezTo>
                      <a:pt x="1421" y="702"/>
                      <a:pt x="1371" y="735"/>
                      <a:pt x="1371" y="769"/>
                    </a:cubicBezTo>
                    <a:close/>
                    <a:moveTo>
                      <a:pt x="1922" y="1420"/>
                    </a:moveTo>
                    <a:cubicBezTo>
                      <a:pt x="1905" y="1420"/>
                      <a:pt x="1905" y="1454"/>
                      <a:pt x="1905" y="1471"/>
                    </a:cubicBezTo>
                    <a:cubicBezTo>
                      <a:pt x="1872" y="1471"/>
                      <a:pt x="1855" y="1454"/>
                      <a:pt x="1839" y="1420"/>
                    </a:cubicBezTo>
                    <a:cubicBezTo>
                      <a:pt x="1872" y="1437"/>
                      <a:pt x="1905" y="1404"/>
                      <a:pt x="1922" y="1420"/>
                    </a:cubicBezTo>
                    <a:close/>
                    <a:moveTo>
                      <a:pt x="1438" y="986"/>
                    </a:moveTo>
                    <a:cubicBezTo>
                      <a:pt x="1404" y="969"/>
                      <a:pt x="1438" y="1053"/>
                      <a:pt x="1438" y="1070"/>
                    </a:cubicBezTo>
                    <a:cubicBezTo>
                      <a:pt x="1387" y="1103"/>
                      <a:pt x="1354" y="1103"/>
                      <a:pt x="1287" y="1120"/>
                    </a:cubicBezTo>
                    <a:cubicBezTo>
                      <a:pt x="1220" y="1086"/>
                      <a:pt x="1170" y="1103"/>
                      <a:pt x="1087" y="1070"/>
                    </a:cubicBezTo>
                    <a:cubicBezTo>
                      <a:pt x="1087" y="1036"/>
                      <a:pt x="1120" y="1036"/>
                      <a:pt x="1120" y="1003"/>
                    </a:cubicBezTo>
                    <a:cubicBezTo>
                      <a:pt x="1154" y="1003"/>
                      <a:pt x="1154" y="986"/>
                      <a:pt x="1187" y="1003"/>
                    </a:cubicBezTo>
                    <a:cubicBezTo>
                      <a:pt x="1170" y="969"/>
                      <a:pt x="1170" y="919"/>
                      <a:pt x="1170" y="869"/>
                    </a:cubicBezTo>
                    <a:cubicBezTo>
                      <a:pt x="1204" y="869"/>
                      <a:pt x="1204" y="836"/>
                      <a:pt x="1237" y="852"/>
                    </a:cubicBezTo>
                    <a:cubicBezTo>
                      <a:pt x="1237" y="886"/>
                      <a:pt x="1271" y="902"/>
                      <a:pt x="1304" y="902"/>
                    </a:cubicBezTo>
                    <a:cubicBezTo>
                      <a:pt x="1304" y="936"/>
                      <a:pt x="1321" y="936"/>
                      <a:pt x="1337" y="953"/>
                    </a:cubicBezTo>
                    <a:cubicBezTo>
                      <a:pt x="1354" y="919"/>
                      <a:pt x="1371" y="953"/>
                      <a:pt x="1387" y="919"/>
                    </a:cubicBezTo>
                    <a:cubicBezTo>
                      <a:pt x="1387" y="936"/>
                      <a:pt x="1387" y="969"/>
                      <a:pt x="1404" y="969"/>
                    </a:cubicBezTo>
                    <a:cubicBezTo>
                      <a:pt x="1421" y="936"/>
                      <a:pt x="1471" y="969"/>
                      <a:pt x="1438" y="986"/>
                    </a:cubicBezTo>
                    <a:close/>
                    <a:moveTo>
                      <a:pt x="1538" y="652"/>
                    </a:moveTo>
                    <a:cubicBezTo>
                      <a:pt x="1555" y="652"/>
                      <a:pt x="1571" y="652"/>
                      <a:pt x="1571" y="635"/>
                    </a:cubicBezTo>
                    <a:cubicBezTo>
                      <a:pt x="1538" y="618"/>
                      <a:pt x="1555" y="669"/>
                      <a:pt x="1521" y="652"/>
                    </a:cubicBezTo>
                    <a:cubicBezTo>
                      <a:pt x="1504" y="635"/>
                      <a:pt x="1504" y="602"/>
                      <a:pt x="1488" y="602"/>
                    </a:cubicBezTo>
                    <a:cubicBezTo>
                      <a:pt x="1471" y="535"/>
                      <a:pt x="1538" y="552"/>
                      <a:pt x="1521" y="501"/>
                    </a:cubicBezTo>
                    <a:cubicBezTo>
                      <a:pt x="1538" y="485"/>
                      <a:pt x="1571" y="451"/>
                      <a:pt x="1605" y="485"/>
                    </a:cubicBezTo>
                    <a:cubicBezTo>
                      <a:pt x="1588" y="485"/>
                      <a:pt x="1588" y="501"/>
                      <a:pt x="1588" y="518"/>
                    </a:cubicBezTo>
                    <a:cubicBezTo>
                      <a:pt x="1588" y="518"/>
                      <a:pt x="1621" y="552"/>
                      <a:pt x="1621" y="535"/>
                    </a:cubicBezTo>
                    <a:cubicBezTo>
                      <a:pt x="1621" y="501"/>
                      <a:pt x="1588" y="518"/>
                      <a:pt x="1605" y="485"/>
                    </a:cubicBezTo>
                    <a:cubicBezTo>
                      <a:pt x="1655" y="451"/>
                      <a:pt x="1655" y="451"/>
                      <a:pt x="1705" y="435"/>
                    </a:cubicBezTo>
                    <a:cubicBezTo>
                      <a:pt x="1705" y="485"/>
                      <a:pt x="1755" y="518"/>
                      <a:pt x="1705" y="552"/>
                    </a:cubicBezTo>
                    <a:cubicBezTo>
                      <a:pt x="1738" y="535"/>
                      <a:pt x="1738" y="568"/>
                      <a:pt x="1755" y="568"/>
                    </a:cubicBezTo>
                    <a:cubicBezTo>
                      <a:pt x="1755" y="552"/>
                      <a:pt x="1738" y="552"/>
                      <a:pt x="1755" y="535"/>
                    </a:cubicBezTo>
                    <a:cubicBezTo>
                      <a:pt x="1805" y="535"/>
                      <a:pt x="1839" y="568"/>
                      <a:pt x="1855" y="568"/>
                    </a:cubicBezTo>
                    <a:cubicBezTo>
                      <a:pt x="1839" y="568"/>
                      <a:pt x="1855" y="618"/>
                      <a:pt x="1855" y="618"/>
                    </a:cubicBezTo>
                    <a:cubicBezTo>
                      <a:pt x="1822" y="635"/>
                      <a:pt x="1805" y="635"/>
                      <a:pt x="1755" y="635"/>
                    </a:cubicBezTo>
                    <a:cubicBezTo>
                      <a:pt x="1722" y="618"/>
                      <a:pt x="1738" y="585"/>
                      <a:pt x="1722" y="568"/>
                    </a:cubicBezTo>
                    <a:cubicBezTo>
                      <a:pt x="1638" y="552"/>
                      <a:pt x="1722" y="702"/>
                      <a:pt x="1605" y="702"/>
                    </a:cubicBezTo>
                    <a:cubicBezTo>
                      <a:pt x="1588" y="669"/>
                      <a:pt x="1655" y="702"/>
                      <a:pt x="1655" y="669"/>
                    </a:cubicBezTo>
                    <a:cubicBezTo>
                      <a:pt x="1588" y="652"/>
                      <a:pt x="1571" y="685"/>
                      <a:pt x="1538" y="652"/>
                    </a:cubicBezTo>
                    <a:close/>
                    <a:moveTo>
                      <a:pt x="1672" y="936"/>
                    </a:moveTo>
                    <a:cubicBezTo>
                      <a:pt x="1638" y="936"/>
                      <a:pt x="1655" y="902"/>
                      <a:pt x="1638" y="902"/>
                    </a:cubicBezTo>
                    <a:cubicBezTo>
                      <a:pt x="1638" y="902"/>
                      <a:pt x="1655" y="886"/>
                      <a:pt x="1655" y="886"/>
                    </a:cubicBezTo>
                    <a:cubicBezTo>
                      <a:pt x="1672" y="902"/>
                      <a:pt x="1672" y="919"/>
                      <a:pt x="1672" y="936"/>
                    </a:cubicBezTo>
                    <a:close/>
                    <a:moveTo>
                      <a:pt x="1855" y="535"/>
                    </a:moveTo>
                    <a:cubicBezTo>
                      <a:pt x="1772" y="518"/>
                      <a:pt x="1738" y="451"/>
                      <a:pt x="1772" y="368"/>
                    </a:cubicBezTo>
                    <a:cubicBezTo>
                      <a:pt x="1738" y="418"/>
                      <a:pt x="1772" y="334"/>
                      <a:pt x="1738" y="368"/>
                    </a:cubicBezTo>
                    <a:cubicBezTo>
                      <a:pt x="1755" y="334"/>
                      <a:pt x="1705" y="318"/>
                      <a:pt x="1738" y="301"/>
                    </a:cubicBezTo>
                    <a:cubicBezTo>
                      <a:pt x="1738" y="334"/>
                      <a:pt x="1772" y="351"/>
                      <a:pt x="1805" y="351"/>
                    </a:cubicBezTo>
                    <a:cubicBezTo>
                      <a:pt x="1772" y="418"/>
                      <a:pt x="1805" y="351"/>
                      <a:pt x="1822" y="368"/>
                    </a:cubicBezTo>
                    <a:cubicBezTo>
                      <a:pt x="1805" y="368"/>
                      <a:pt x="1805" y="384"/>
                      <a:pt x="1822" y="401"/>
                    </a:cubicBezTo>
                    <a:cubicBezTo>
                      <a:pt x="1839" y="351"/>
                      <a:pt x="1772" y="251"/>
                      <a:pt x="1839" y="217"/>
                    </a:cubicBezTo>
                    <a:cubicBezTo>
                      <a:pt x="1839" y="234"/>
                      <a:pt x="1855" y="234"/>
                      <a:pt x="1872" y="234"/>
                    </a:cubicBezTo>
                    <a:cubicBezTo>
                      <a:pt x="1855" y="268"/>
                      <a:pt x="1872" y="301"/>
                      <a:pt x="1905" y="301"/>
                    </a:cubicBezTo>
                    <a:cubicBezTo>
                      <a:pt x="1889" y="351"/>
                      <a:pt x="1855" y="351"/>
                      <a:pt x="1839" y="384"/>
                    </a:cubicBezTo>
                    <a:cubicBezTo>
                      <a:pt x="1905" y="401"/>
                      <a:pt x="1889" y="501"/>
                      <a:pt x="1855" y="535"/>
                    </a:cubicBezTo>
                    <a:close/>
                    <a:moveTo>
                      <a:pt x="1805" y="786"/>
                    </a:moveTo>
                    <a:cubicBezTo>
                      <a:pt x="1839" y="769"/>
                      <a:pt x="1872" y="752"/>
                      <a:pt x="1889" y="786"/>
                    </a:cubicBezTo>
                    <a:cubicBezTo>
                      <a:pt x="1855" y="769"/>
                      <a:pt x="1839" y="802"/>
                      <a:pt x="1872" y="802"/>
                    </a:cubicBezTo>
                    <a:cubicBezTo>
                      <a:pt x="1872" y="836"/>
                      <a:pt x="1889" y="852"/>
                      <a:pt x="1855" y="869"/>
                    </a:cubicBezTo>
                    <a:cubicBezTo>
                      <a:pt x="1855" y="836"/>
                      <a:pt x="1839" y="869"/>
                      <a:pt x="1822" y="869"/>
                    </a:cubicBezTo>
                    <a:cubicBezTo>
                      <a:pt x="1822" y="819"/>
                      <a:pt x="1805" y="819"/>
                      <a:pt x="1805" y="786"/>
                    </a:cubicBezTo>
                    <a:close/>
                    <a:moveTo>
                      <a:pt x="1889" y="836"/>
                    </a:moveTo>
                    <a:cubicBezTo>
                      <a:pt x="1905" y="819"/>
                      <a:pt x="1922" y="819"/>
                      <a:pt x="1939" y="802"/>
                    </a:cubicBezTo>
                    <a:cubicBezTo>
                      <a:pt x="1939" y="836"/>
                      <a:pt x="1905" y="852"/>
                      <a:pt x="1905" y="886"/>
                    </a:cubicBezTo>
                    <a:cubicBezTo>
                      <a:pt x="1905" y="852"/>
                      <a:pt x="1872" y="869"/>
                      <a:pt x="1889" y="836"/>
                    </a:cubicBezTo>
                    <a:close/>
                    <a:moveTo>
                      <a:pt x="1922" y="702"/>
                    </a:moveTo>
                    <a:cubicBezTo>
                      <a:pt x="1956" y="685"/>
                      <a:pt x="1956" y="735"/>
                      <a:pt x="1956" y="769"/>
                    </a:cubicBezTo>
                    <a:cubicBezTo>
                      <a:pt x="1889" y="752"/>
                      <a:pt x="1972" y="719"/>
                      <a:pt x="1922" y="702"/>
                    </a:cubicBezTo>
                    <a:close/>
                    <a:moveTo>
                      <a:pt x="1287" y="669"/>
                    </a:moveTo>
                    <a:cubicBezTo>
                      <a:pt x="1271" y="685"/>
                      <a:pt x="1321" y="669"/>
                      <a:pt x="1304" y="635"/>
                    </a:cubicBezTo>
                    <a:cubicBezTo>
                      <a:pt x="1304" y="635"/>
                      <a:pt x="1304" y="635"/>
                      <a:pt x="1304" y="652"/>
                    </a:cubicBezTo>
                    <a:cubicBezTo>
                      <a:pt x="1337" y="635"/>
                      <a:pt x="1287" y="618"/>
                      <a:pt x="1287" y="602"/>
                    </a:cubicBezTo>
                    <a:cubicBezTo>
                      <a:pt x="1254" y="618"/>
                      <a:pt x="1304" y="635"/>
                      <a:pt x="1287" y="669"/>
                    </a:cubicBezTo>
                    <a:close/>
                    <a:moveTo>
                      <a:pt x="819" y="568"/>
                    </a:moveTo>
                    <a:cubicBezTo>
                      <a:pt x="803" y="552"/>
                      <a:pt x="803" y="485"/>
                      <a:pt x="836" y="485"/>
                    </a:cubicBezTo>
                    <a:cubicBezTo>
                      <a:pt x="819" y="501"/>
                      <a:pt x="836" y="552"/>
                      <a:pt x="819" y="568"/>
                    </a:cubicBezTo>
                    <a:close/>
                    <a:moveTo>
                      <a:pt x="1037" y="1103"/>
                    </a:moveTo>
                    <a:cubicBezTo>
                      <a:pt x="1020" y="1120"/>
                      <a:pt x="1003" y="1120"/>
                      <a:pt x="986" y="1103"/>
                    </a:cubicBezTo>
                    <a:cubicBezTo>
                      <a:pt x="1003" y="1086"/>
                      <a:pt x="1020" y="1103"/>
                      <a:pt x="1020" y="1086"/>
                    </a:cubicBezTo>
                    <a:cubicBezTo>
                      <a:pt x="1003" y="1086"/>
                      <a:pt x="1003" y="1070"/>
                      <a:pt x="1020" y="1053"/>
                    </a:cubicBezTo>
                    <a:cubicBezTo>
                      <a:pt x="1003" y="1053"/>
                      <a:pt x="1003" y="1053"/>
                      <a:pt x="1003" y="1036"/>
                    </a:cubicBezTo>
                    <a:cubicBezTo>
                      <a:pt x="1037" y="1036"/>
                      <a:pt x="1037" y="1070"/>
                      <a:pt x="1037" y="1103"/>
                    </a:cubicBezTo>
                    <a:close/>
                    <a:moveTo>
                      <a:pt x="2741" y="836"/>
                    </a:moveTo>
                    <a:cubicBezTo>
                      <a:pt x="2707" y="836"/>
                      <a:pt x="2691" y="802"/>
                      <a:pt x="2691" y="786"/>
                    </a:cubicBezTo>
                    <a:cubicBezTo>
                      <a:pt x="2724" y="752"/>
                      <a:pt x="2758" y="786"/>
                      <a:pt x="2741" y="836"/>
                    </a:cubicBezTo>
                    <a:close/>
                    <a:moveTo>
                      <a:pt x="2624" y="852"/>
                    </a:moveTo>
                    <a:cubicBezTo>
                      <a:pt x="2591" y="836"/>
                      <a:pt x="2574" y="852"/>
                      <a:pt x="2540" y="836"/>
                    </a:cubicBezTo>
                    <a:cubicBezTo>
                      <a:pt x="2540" y="819"/>
                      <a:pt x="2524" y="786"/>
                      <a:pt x="2557" y="769"/>
                    </a:cubicBezTo>
                    <a:cubicBezTo>
                      <a:pt x="2574" y="836"/>
                      <a:pt x="2591" y="802"/>
                      <a:pt x="2624" y="852"/>
                    </a:cubicBezTo>
                    <a:close/>
                    <a:moveTo>
                      <a:pt x="2457" y="201"/>
                    </a:moveTo>
                    <a:cubicBezTo>
                      <a:pt x="2457" y="167"/>
                      <a:pt x="2490" y="167"/>
                      <a:pt x="2490" y="134"/>
                    </a:cubicBezTo>
                    <a:cubicBezTo>
                      <a:pt x="2490" y="134"/>
                      <a:pt x="2474" y="134"/>
                      <a:pt x="2474" y="134"/>
                    </a:cubicBezTo>
                    <a:cubicBezTo>
                      <a:pt x="2490" y="100"/>
                      <a:pt x="2524" y="134"/>
                      <a:pt x="2524" y="167"/>
                    </a:cubicBezTo>
                    <a:cubicBezTo>
                      <a:pt x="2507" y="167"/>
                      <a:pt x="2490" y="201"/>
                      <a:pt x="2457" y="201"/>
                    </a:cubicBezTo>
                    <a:close/>
                    <a:moveTo>
                      <a:pt x="2524" y="217"/>
                    </a:moveTo>
                    <a:cubicBezTo>
                      <a:pt x="2507" y="167"/>
                      <a:pt x="2507" y="151"/>
                      <a:pt x="2557" y="151"/>
                    </a:cubicBezTo>
                    <a:cubicBezTo>
                      <a:pt x="2574" y="201"/>
                      <a:pt x="2574" y="234"/>
                      <a:pt x="2557" y="284"/>
                    </a:cubicBezTo>
                    <a:cubicBezTo>
                      <a:pt x="2540" y="268"/>
                      <a:pt x="2540" y="251"/>
                      <a:pt x="2524" y="251"/>
                    </a:cubicBezTo>
                    <a:cubicBezTo>
                      <a:pt x="2524" y="268"/>
                      <a:pt x="2524" y="284"/>
                      <a:pt x="2524" y="318"/>
                    </a:cubicBezTo>
                    <a:cubicBezTo>
                      <a:pt x="2490" y="301"/>
                      <a:pt x="2457" y="318"/>
                      <a:pt x="2474" y="284"/>
                    </a:cubicBezTo>
                    <a:cubicBezTo>
                      <a:pt x="2490" y="318"/>
                      <a:pt x="2474" y="251"/>
                      <a:pt x="2457" y="251"/>
                    </a:cubicBezTo>
                    <a:cubicBezTo>
                      <a:pt x="2457" y="251"/>
                      <a:pt x="2457" y="268"/>
                      <a:pt x="2457" y="251"/>
                    </a:cubicBezTo>
                    <a:cubicBezTo>
                      <a:pt x="2490" y="234"/>
                      <a:pt x="2457" y="217"/>
                      <a:pt x="2490" y="201"/>
                    </a:cubicBezTo>
                    <a:cubicBezTo>
                      <a:pt x="2490" y="217"/>
                      <a:pt x="2540" y="234"/>
                      <a:pt x="2557" y="217"/>
                    </a:cubicBezTo>
                    <a:cubicBezTo>
                      <a:pt x="2540" y="217"/>
                      <a:pt x="2540" y="201"/>
                      <a:pt x="2524" y="217"/>
                    </a:cubicBezTo>
                    <a:close/>
                    <a:moveTo>
                      <a:pt x="2524" y="919"/>
                    </a:moveTo>
                    <a:cubicBezTo>
                      <a:pt x="2524" y="886"/>
                      <a:pt x="2490" y="886"/>
                      <a:pt x="2490" y="852"/>
                    </a:cubicBezTo>
                    <a:cubicBezTo>
                      <a:pt x="2507" y="852"/>
                      <a:pt x="2507" y="819"/>
                      <a:pt x="2524" y="836"/>
                    </a:cubicBezTo>
                    <a:cubicBezTo>
                      <a:pt x="2524" y="836"/>
                      <a:pt x="2524" y="852"/>
                      <a:pt x="2540" y="869"/>
                    </a:cubicBezTo>
                    <a:cubicBezTo>
                      <a:pt x="2557" y="852"/>
                      <a:pt x="2591" y="886"/>
                      <a:pt x="2557" y="886"/>
                    </a:cubicBezTo>
                    <a:cubicBezTo>
                      <a:pt x="2557" y="869"/>
                      <a:pt x="2540" y="869"/>
                      <a:pt x="2524" y="869"/>
                    </a:cubicBezTo>
                    <a:cubicBezTo>
                      <a:pt x="2524" y="886"/>
                      <a:pt x="2557" y="902"/>
                      <a:pt x="2524" y="919"/>
                    </a:cubicBezTo>
                    <a:close/>
                    <a:moveTo>
                      <a:pt x="2407" y="769"/>
                    </a:moveTo>
                    <a:cubicBezTo>
                      <a:pt x="2390" y="735"/>
                      <a:pt x="2390" y="735"/>
                      <a:pt x="2407" y="702"/>
                    </a:cubicBezTo>
                    <a:cubicBezTo>
                      <a:pt x="2440" y="702"/>
                      <a:pt x="2457" y="685"/>
                      <a:pt x="2474" y="735"/>
                    </a:cubicBezTo>
                    <a:cubicBezTo>
                      <a:pt x="2440" y="752"/>
                      <a:pt x="2490" y="786"/>
                      <a:pt x="2474" y="836"/>
                    </a:cubicBezTo>
                    <a:cubicBezTo>
                      <a:pt x="2423" y="836"/>
                      <a:pt x="2423" y="802"/>
                      <a:pt x="2423" y="852"/>
                    </a:cubicBezTo>
                    <a:cubicBezTo>
                      <a:pt x="2423" y="836"/>
                      <a:pt x="2407" y="836"/>
                      <a:pt x="2407" y="836"/>
                    </a:cubicBezTo>
                    <a:cubicBezTo>
                      <a:pt x="2390" y="786"/>
                      <a:pt x="2457" y="769"/>
                      <a:pt x="2423" y="735"/>
                    </a:cubicBezTo>
                    <a:cubicBezTo>
                      <a:pt x="2423" y="752"/>
                      <a:pt x="2407" y="769"/>
                      <a:pt x="2407" y="769"/>
                    </a:cubicBezTo>
                    <a:close/>
                    <a:moveTo>
                      <a:pt x="2357" y="585"/>
                    </a:moveTo>
                    <a:cubicBezTo>
                      <a:pt x="2357" y="568"/>
                      <a:pt x="2323" y="585"/>
                      <a:pt x="2340" y="535"/>
                    </a:cubicBezTo>
                    <a:cubicBezTo>
                      <a:pt x="2357" y="518"/>
                      <a:pt x="2390" y="568"/>
                      <a:pt x="2357" y="585"/>
                    </a:cubicBezTo>
                    <a:close/>
                    <a:moveTo>
                      <a:pt x="2390" y="501"/>
                    </a:moveTo>
                    <a:cubicBezTo>
                      <a:pt x="2390" y="518"/>
                      <a:pt x="2340" y="451"/>
                      <a:pt x="2323" y="501"/>
                    </a:cubicBezTo>
                    <a:cubicBezTo>
                      <a:pt x="2340" y="435"/>
                      <a:pt x="2373" y="384"/>
                      <a:pt x="2407" y="368"/>
                    </a:cubicBezTo>
                    <a:cubicBezTo>
                      <a:pt x="2423" y="384"/>
                      <a:pt x="2457" y="401"/>
                      <a:pt x="2457" y="435"/>
                    </a:cubicBezTo>
                    <a:cubicBezTo>
                      <a:pt x="2474" y="435"/>
                      <a:pt x="2457" y="401"/>
                      <a:pt x="2474" y="401"/>
                    </a:cubicBezTo>
                    <a:cubicBezTo>
                      <a:pt x="2474" y="418"/>
                      <a:pt x="2490" y="384"/>
                      <a:pt x="2507" y="401"/>
                    </a:cubicBezTo>
                    <a:cubicBezTo>
                      <a:pt x="2457" y="451"/>
                      <a:pt x="2524" y="501"/>
                      <a:pt x="2474" y="535"/>
                    </a:cubicBezTo>
                    <a:cubicBezTo>
                      <a:pt x="2507" y="535"/>
                      <a:pt x="2591" y="535"/>
                      <a:pt x="2540" y="602"/>
                    </a:cubicBezTo>
                    <a:cubicBezTo>
                      <a:pt x="2524" y="568"/>
                      <a:pt x="2407" y="618"/>
                      <a:pt x="2390" y="568"/>
                    </a:cubicBezTo>
                    <a:cubicBezTo>
                      <a:pt x="2423" y="568"/>
                      <a:pt x="2407" y="518"/>
                      <a:pt x="2390" y="501"/>
                    </a:cubicBezTo>
                    <a:close/>
                    <a:moveTo>
                      <a:pt x="2240" y="602"/>
                    </a:moveTo>
                    <a:cubicBezTo>
                      <a:pt x="2256" y="618"/>
                      <a:pt x="2240" y="652"/>
                      <a:pt x="2256" y="669"/>
                    </a:cubicBezTo>
                    <a:cubicBezTo>
                      <a:pt x="2256" y="635"/>
                      <a:pt x="2256" y="618"/>
                      <a:pt x="2290" y="635"/>
                    </a:cubicBezTo>
                    <a:lnTo>
                      <a:pt x="2290" y="669"/>
                    </a:lnTo>
                    <a:cubicBezTo>
                      <a:pt x="2206" y="685"/>
                      <a:pt x="2206" y="635"/>
                      <a:pt x="2190" y="585"/>
                    </a:cubicBezTo>
                    <a:cubicBezTo>
                      <a:pt x="2240" y="568"/>
                      <a:pt x="2223" y="618"/>
                      <a:pt x="2240" y="602"/>
                    </a:cubicBezTo>
                    <a:close/>
                    <a:moveTo>
                      <a:pt x="2273" y="902"/>
                    </a:moveTo>
                    <a:cubicBezTo>
                      <a:pt x="2290" y="869"/>
                      <a:pt x="2256" y="869"/>
                      <a:pt x="2273" y="836"/>
                    </a:cubicBezTo>
                    <a:cubicBezTo>
                      <a:pt x="2290" y="819"/>
                      <a:pt x="2290" y="836"/>
                      <a:pt x="2306" y="836"/>
                    </a:cubicBezTo>
                    <a:cubicBezTo>
                      <a:pt x="2306" y="869"/>
                      <a:pt x="2306" y="902"/>
                      <a:pt x="2273" y="902"/>
                    </a:cubicBezTo>
                    <a:close/>
                    <a:moveTo>
                      <a:pt x="2156" y="902"/>
                    </a:moveTo>
                    <a:cubicBezTo>
                      <a:pt x="2139" y="852"/>
                      <a:pt x="2106" y="919"/>
                      <a:pt x="2106" y="869"/>
                    </a:cubicBezTo>
                    <a:cubicBezTo>
                      <a:pt x="2139" y="869"/>
                      <a:pt x="2106" y="869"/>
                      <a:pt x="2106" y="836"/>
                    </a:cubicBezTo>
                    <a:cubicBezTo>
                      <a:pt x="2123" y="836"/>
                      <a:pt x="2139" y="836"/>
                      <a:pt x="2156" y="852"/>
                    </a:cubicBezTo>
                    <a:cubicBezTo>
                      <a:pt x="2123" y="886"/>
                      <a:pt x="2173" y="886"/>
                      <a:pt x="2156" y="902"/>
                    </a:cubicBezTo>
                    <a:close/>
                    <a:moveTo>
                      <a:pt x="2089" y="535"/>
                    </a:moveTo>
                    <a:cubicBezTo>
                      <a:pt x="2073" y="585"/>
                      <a:pt x="2106" y="568"/>
                      <a:pt x="2123" y="602"/>
                    </a:cubicBezTo>
                    <a:cubicBezTo>
                      <a:pt x="2089" y="618"/>
                      <a:pt x="2073" y="652"/>
                      <a:pt x="2056" y="669"/>
                    </a:cubicBezTo>
                    <a:cubicBezTo>
                      <a:pt x="2056" y="635"/>
                      <a:pt x="2006" y="652"/>
                      <a:pt x="1989" y="652"/>
                    </a:cubicBezTo>
                    <a:cubicBezTo>
                      <a:pt x="1989" y="602"/>
                      <a:pt x="2022" y="602"/>
                      <a:pt x="2039" y="602"/>
                    </a:cubicBezTo>
                    <a:cubicBezTo>
                      <a:pt x="2022" y="585"/>
                      <a:pt x="2022" y="585"/>
                      <a:pt x="2022" y="568"/>
                    </a:cubicBezTo>
                    <a:cubicBezTo>
                      <a:pt x="2006" y="568"/>
                      <a:pt x="2006" y="585"/>
                      <a:pt x="1989" y="585"/>
                    </a:cubicBezTo>
                    <a:cubicBezTo>
                      <a:pt x="1989" y="535"/>
                      <a:pt x="2006" y="518"/>
                      <a:pt x="2039" y="518"/>
                    </a:cubicBezTo>
                    <a:cubicBezTo>
                      <a:pt x="2056" y="552"/>
                      <a:pt x="2056" y="552"/>
                      <a:pt x="2089" y="535"/>
                    </a:cubicBezTo>
                    <a:close/>
                    <a:moveTo>
                      <a:pt x="2123" y="819"/>
                    </a:moveTo>
                    <a:cubicBezTo>
                      <a:pt x="2156" y="769"/>
                      <a:pt x="2173" y="669"/>
                      <a:pt x="2240" y="702"/>
                    </a:cubicBezTo>
                    <a:cubicBezTo>
                      <a:pt x="2206" y="669"/>
                      <a:pt x="2273" y="685"/>
                      <a:pt x="2273" y="702"/>
                    </a:cubicBezTo>
                    <a:cubicBezTo>
                      <a:pt x="2240" y="752"/>
                      <a:pt x="2190" y="836"/>
                      <a:pt x="2123" y="819"/>
                    </a:cubicBezTo>
                    <a:close/>
                    <a:moveTo>
                      <a:pt x="2674" y="67"/>
                    </a:moveTo>
                    <a:cubicBezTo>
                      <a:pt x="2674" y="100"/>
                      <a:pt x="2641" y="100"/>
                      <a:pt x="2674" y="134"/>
                    </a:cubicBezTo>
                    <a:cubicBezTo>
                      <a:pt x="2607" y="134"/>
                      <a:pt x="2641" y="67"/>
                      <a:pt x="2674" y="67"/>
                    </a:cubicBezTo>
                    <a:close/>
                    <a:moveTo>
                      <a:pt x="2691" y="384"/>
                    </a:moveTo>
                    <a:cubicBezTo>
                      <a:pt x="2674" y="435"/>
                      <a:pt x="2758" y="451"/>
                      <a:pt x="2774" y="468"/>
                    </a:cubicBezTo>
                    <a:cubicBezTo>
                      <a:pt x="2758" y="501"/>
                      <a:pt x="2774" y="468"/>
                      <a:pt x="2774" y="535"/>
                    </a:cubicBezTo>
                    <a:cubicBezTo>
                      <a:pt x="2758" y="535"/>
                      <a:pt x="2741" y="518"/>
                      <a:pt x="2741" y="535"/>
                    </a:cubicBezTo>
                    <a:cubicBezTo>
                      <a:pt x="2741" y="552"/>
                      <a:pt x="2724" y="585"/>
                      <a:pt x="2741" y="585"/>
                    </a:cubicBezTo>
                    <a:cubicBezTo>
                      <a:pt x="2741" y="535"/>
                      <a:pt x="2791" y="602"/>
                      <a:pt x="2808" y="635"/>
                    </a:cubicBezTo>
                    <a:cubicBezTo>
                      <a:pt x="2791" y="685"/>
                      <a:pt x="2758" y="652"/>
                      <a:pt x="2741" y="702"/>
                    </a:cubicBezTo>
                    <a:cubicBezTo>
                      <a:pt x="2724" y="635"/>
                      <a:pt x="2674" y="669"/>
                      <a:pt x="2641" y="635"/>
                    </a:cubicBezTo>
                    <a:cubicBezTo>
                      <a:pt x="2657" y="618"/>
                      <a:pt x="2691" y="635"/>
                      <a:pt x="2691" y="618"/>
                    </a:cubicBezTo>
                    <a:cubicBezTo>
                      <a:pt x="2674" y="618"/>
                      <a:pt x="2657" y="618"/>
                      <a:pt x="2674" y="602"/>
                    </a:cubicBezTo>
                    <a:cubicBezTo>
                      <a:pt x="2674" y="552"/>
                      <a:pt x="2691" y="602"/>
                      <a:pt x="2707" y="568"/>
                    </a:cubicBezTo>
                    <a:cubicBezTo>
                      <a:pt x="2674" y="552"/>
                      <a:pt x="2707" y="518"/>
                      <a:pt x="2707" y="501"/>
                    </a:cubicBezTo>
                    <a:cubicBezTo>
                      <a:pt x="2657" y="501"/>
                      <a:pt x="2707" y="401"/>
                      <a:pt x="2657" y="435"/>
                    </a:cubicBezTo>
                    <a:cubicBezTo>
                      <a:pt x="2657" y="401"/>
                      <a:pt x="2674" y="384"/>
                      <a:pt x="2691" y="384"/>
                    </a:cubicBezTo>
                    <a:close/>
                    <a:moveTo>
                      <a:pt x="1471" y="1136"/>
                    </a:moveTo>
                    <a:cubicBezTo>
                      <a:pt x="1471" y="1103"/>
                      <a:pt x="1471" y="1086"/>
                      <a:pt x="1438" y="1103"/>
                    </a:cubicBezTo>
                    <a:cubicBezTo>
                      <a:pt x="1454" y="1120"/>
                      <a:pt x="1454" y="1136"/>
                      <a:pt x="1471" y="1136"/>
                    </a:cubicBezTo>
                    <a:close/>
                    <a:moveTo>
                      <a:pt x="1304" y="1270"/>
                    </a:moveTo>
                    <a:cubicBezTo>
                      <a:pt x="1254" y="1320"/>
                      <a:pt x="1187" y="1303"/>
                      <a:pt x="1220" y="1404"/>
                    </a:cubicBezTo>
                    <a:cubicBezTo>
                      <a:pt x="1204" y="1404"/>
                      <a:pt x="1187" y="1420"/>
                      <a:pt x="1154" y="1437"/>
                    </a:cubicBezTo>
                    <a:cubicBezTo>
                      <a:pt x="1137" y="1404"/>
                      <a:pt x="1170" y="1354"/>
                      <a:pt x="1187" y="1370"/>
                    </a:cubicBezTo>
                    <a:cubicBezTo>
                      <a:pt x="1170" y="1354"/>
                      <a:pt x="1170" y="1320"/>
                      <a:pt x="1137" y="1320"/>
                    </a:cubicBezTo>
                    <a:cubicBezTo>
                      <a:pt x="1137" y="1354"/>
                      <a:pt x="1120" y="1354"/>
                      <a:pt x="1120" y="1370"/>
                    </a:cubicBezTo>
                    <a:cubicBezTo>
                      <a:pt x="1120" y="1337"/>
                      <a:pt x="1120" y="1303"/>
                      <a:pt x="1087" y="1303"/>
                    </a:cubicBezTo>
                    <a:cubicBezTo>
                      <a:pt x="1087" y="1320"/>
                      <a:pt x="1087" y="1320"/>
                      <a:pt x="1087" y="1303"/>
                    </a:cubicBezTo>
                    <a:cubicBezTo>
                      <a:pt x="1154" y="1237"/>
                      <a:pt x="1220" y="1220"/>
                      <a:pt x="1287" y="1187"/>
                    </a:cubicBezTo>
                    <a:cubicBezTo>
                      <a:pt x="1271" y="1220"/>
                      <a:pt x="1304" y="1220"/>
                      <a:pt x="1304" y="1270"/>
                    </a:cubicBezTo>
                    <a:close/>
                    <a:moveTo>
                      <a:pt x="1488" y="702"/>
                    </a:moveTo>
                    <a:cubicBezTo>
                      <a:pt x="1488" y="769"/>
                      <a:pt x="1538" y="735"/>
                      <a:pt x="1571" y="735"/>
                    </a:cubicBezTo>
                    <a:cubicBezTo>
                      <a:pt x="1571" y="752"/>
                      <a:pt x="1571" y="769"/>
                      <a:pt x="1571" y="769"/>
                    </a:cubicBezTo>
                    <a:cubicBezTo>
                      <a:pt x="1571" y="786"/>
                      <a:pt x="1555" y="836"/>
                      <a:pt x="1555" y="869"/>
                    </a:cubicBezTo>
                    <a:cubicBezTo>
                      <a:pt x="1571" y="869"/>
                      <a:pt x="1588" y="869"/>
                      <a:pt x="1588" y="886"/>
                    </a:cubicBezTo>
                    <a:cubicBezTo>
                      <a:pt x="1571" y="869"/>
                      <a:pt x="1571" y="902"/>
                      <a:pt x="1538" y="902"/>
                    </a:cubicBezTo>
                    <a:cubicBezTo>
                      <a:pt x="1555" y="869"/>
                      <a:pt x="1504" y="836"/>
                      <a:pt x="1521" y="836"/>
                    </a:cubicBezTo>
                    <a:cubicBezTo>
                      <a:pt x="1521" y="852"/>
                      <a:pt x="1571" y="786"/>
                      <a:pt x="1538" y="769"/>
                    </a:cubicBezTo>
                    <a:cubicBezTo>
                      <a:pt x="1521" y="786"/>
                      <a:pt x="1538" y="819"/>
                      <a:pt x="1504" y="802"/>
                    </a:cubicBezTo>
                    <a:cubicBezTo>
                      <a:pt x="1504" y="786"/>
                      <a:pt x="1504" y="769"/>
                      <a:pt x="1521" y="752"/>
                    </a:cubicBezTo>
                    <a:cubicBezTo>
                      <a:pt x="1488" y="752"/>
                      <a:pt x="1471" y="752"/>
                      <a:pt x="1471" y="735"/>
                    </a:cubicBezTo>
                    <a:cubicBezTo>
                      <a:pt x="1488" y="735"/>
                      <a:pt x="1471" y="685"/>
                      <a:pt x="1488" y="702"/>
                    </a:cubicBezTo>
                    <a:close/>
                    <a:moveTo>
                      <a:pt x="1571" y="735"/>
                    </a:moveTo>
                    <a:cubicBezTo>
                      <a:pt x="1571" y="735"/>
                      <a:pt x="1571" y="735"/>
                      <a:pt x="1571" y="735"/>
                    </a:cubicBezTo>
                    <a:cubicBezTo>
                      <a:pt x="1571" y="735"/>
                      <a:pt x="1571" y="735"/>
                      <a:pt x="1571" y="735"/>
                    </a:cubicBezTo>
                    <a:close/>
                    <a:moveTo>
                      <a:pt x="1571" y="769"/>
                    </a:moveTo>
                    <a:cubicBezTo>
                      <a:pt x="1571" y="769"/>
                      <a:pt x="1571" y="769"/>
                      <a:pt x="1571" y="752"/>
                    </a:cubicBezTo>
                    <a:cubicBezTo>
                      <a:pt x="1571" y="752"/>
                      <a:pt x="1571" y="752"/>
                      <a:pt x="1571" y="769"/>
                    </a:cubicBezTo>
                    <a:close/>
                    <a:moveTo>
                      <a:pt x="1555" y="1303"/>
                    </a:moveTo>
                    <a:cubicBezTo>
                      <a:pt x="1555" y="1337"/>
                      <a:pt x="1521" y="1320"/>
                      <a:pt x="1521" y="1354"/>
                    </a:cubicBezTo>
                    <a:cubicBezTo>
                      <a:pt x="1538" y="1354"/>
                      <a:pt x="1538" y="1370"/>
                      <a:pt x="1555" y="1370"/>
                    </a:cubicBezTo>
                    <a:cubicBezTo>
                      <a:pt x="1555" y="1404"/>
                      <a:pt x="1555" y="1420"/>
                      <a:pt x="1521" y="1437"/>
                    </a:cubicBezTo>
                    <a:cubicBezTo>
                      <a:pt x="1521" y="1404"/>
                      <a:pt x="1504" y="1387"/>
                      <a:pt x="1488" y="1370"/>
                    </a:cubicBezTo>
                    <a:cubicBezTo>
                      <a:pt x="1504" y="1354"/>
                      <a:pt x="1504" y="1387"/>
                      <a:pt x="1521" y="1370"/>
                    </a:cubicBezTo>
                    <a:cubicBezTo>
                      <a:pt x="1488" y="1337"/>
                      <a:pt x="1438" y="1303"/>
                      <a:pt x="1454" y="1270"/>
                    </a:cubicBezTo>
                    <a:cubicBezTo>
                      <a:pt x="1471" y="1303"/>
                      <a:pt x="1488" y="1270"/>
                      <a:pt x="1488" y="1237"/>
                    </a:cubicBezTo>
                    <a:cubicBezTo>
                      <a:pt x="1521" y="1237"/>
                      <a:pt x="1521" y="1203"/>
                      <a:pt x="1555" y="1220"/>
                    </a:cubicBezTo>
                    <a:cubicBezTo>
                      <a:pt x="1538" y="1253"/>
                      <a:pt x="1538" y="1303"/>
                      <a:pt x="1588" y="1303"/>
                    </a:cubicBezTo>
                    <a:cubicBezTo>
                      <a:pt x="1605" y="1270"/>
                      <a:pt x="1555" y="1253"/>
                      <a:pt x="1588" y="1253"/>
                    </a:cubicBezTo>
                    <a:cubicBezTo>
                      <a:pt x="1605" y="1270"/>
                      <a:pt x="1605" y="1287"/>
                      <a:pt x="1588" y="1303"/>
                    </a:cubicBezTo>
                    <a:cubicBezTo>
                      <a:pt x="1571" y="1303"/>
                      <a:pt x="1555" y="1303"/>
                      <a:pt x="1555" y="1303"/>
                    </a:cubicBezTo>
                    <a:close/>
                    <a:moveTo>
                      <a:pt x="2858" y="1471"/>
                    </a:moveTo>
                    <a:cubicBezTo>
                      <a:pt x="2858" y="1521"/>
                      <a:pt x="2891" y="1454"/>
                      <a:pt x="2908" y="1487"/>
                    </a:cubicBezTo>
                    <a:cubicBezTo>
                      <a:pt x="2891" y="1571"/>
                      <a:pt x="2791" y="1621"/>
                      <a:pt x="2741" y="1571"/>
                    </a:cubicBezTo>
                    <a:cubicBezTo>
                      <a:pt x="2808" y="1554"/>
                      <a:pt x="2824" y="1504"/>
                      <a:pt x="2858" y="1471"/>
                    </a:cubicBezTo>
                    <a:close/>
                    <a:moveTo>
                      <a:pt x="2707" y="1019"/>
                    </a:moveTo>
                    <a:cubicBezTo>
                      <a:pt x="2674" y="1070"/>
                      <a:pt x="2691" y="1086"/>
                      <a:pt x="2674" y="1136"/>
                    </a:cubicBezTo>
                    <a:cubicBezTo>
                      <a:pt x="2657" y="1086"/>
                      <a:pt x="2591" y="1036"/>
                      <a:pt x="2641" y="986"/>
                    </a:cubicBezTo>
                    <a:cubicBezTo>
                      <a:pt x="2657" y="1019"/>
                      <a:pt x="2674" y="1019"/>
                      <a:pt x="2707" y="1019"/>
                    </a:cubicBezTo>
                    <a:close/>
                    <a:moveTo>
                      <a:pt x="2357" y="1153"/>
                    </a:moveTo>
                    <a:cubicBezTo>
                      <a:pt x="2357" y="1170"/>
                      <a:pt x="2357" y="1203"/>
                      <a:pt x="2323" y="1203"/>
                    </a:cubicBezTo>
                    <a:cubicBezTo>
                      <a:pt x="2306" y="1170"/>
                      <a:pt x="2323" y="1153"/>
                      <a:pt x="2357" y="1153"/>
                    </a:cubicBezTo>
                    <a:close/>
                    <a:moveTo>
                      <a:pt x="2641" y="1120"/>
                    </a:moveTo>
                    <a:cubicBezTo>
                      <a:pt x="2641" y="1136"/>
                      <a:pt x="2657" y="1136"/>
                      <a:pt x="2674" y="1153"/>
                    </a:cubicBezTo>
                    <a:cubicBezTo>
                      <a:pt x="2657" y="1153"/>
                      <a:pt x="2657" y="1187"/>
                      <a:pt x="2657" y="1203"/>
                    </a:cubicBezTo>
                    <a:cubicBezTo>
                      <a:pt x="2607" y="1187"/>
                      <a:pt x="2624" y="1136"/>
                      <a:pt x="2641" y="1120"/>
                    </a:cubicBezTo>
                    <a:close/>
                    <a:moveTo>
                      <a:pt x="3309" y="468"/>
                    </a:moveTo>
                    <a:cubicBezTo>
                      <a:pt x="3309" y="384"/>
                      <a:pt x="3276" y="351"/>
                      <a:pt x="3276" y="301"/>
                    </a:cubicBezTo>
                    <a:cubicBezTo>
                      <a:pt x="3309" y="301"/>
                      <a:pt x="3309" y="318"/>
                      <a:pt x="3326" y="334"/>
                    </a:cubicBezTo>
                    <a:cubicBezTo>
                      <a:pt x="3292" y="318"/>
                      <a:pt x="3342" y="435"/>
                      <a:pt x="3309" y="468"/>
                    </a:cubicBezTo>
                    <a:close/>
                    <a:moveTo>
                      <a:pt x="736" y="902"/>
                    </a:moveTo>
                    <a:cubicBezTo>
                      <a:pt x="736" y="869"/>
                      <a:pt x="702" y="869"/>
                      <a:pt x="702" y="852"/>
                    </a:cubicBezTo>
                    <a:cubicBezTo>
                      <a:pt x="719" y="869"/>
                      <a:pt x="753" y="819"/>
                      <a:pt x="753" y="852"/>
                    </a:cubicBezTo>
                    <a:cubicBezTo>
                      <a:pt x="702" y="852"/>
                      <a:pt x="769" y="919"/>
                      <a:pt x="736" y="902"/>
                    </a:cubicBezTo>
                    <a:close/>
                    <a:moveTo>
                      <a:pt x="669" y="1120"/>
                    </a:moveTo>
                    <a:lnTo>
                      <a:pt x="619" y="1120"/>
                    </a:lnTo>
                    <a:cubicBezTo>
                      <a:pt x="602" y="1086"/>
                      <a:pt x="686" y="1086"/>
                      <a:pt x="669" y="1120"/>
                    </a:cubicBezTo>
                    <a:close/>
                    <a:moveTo>
                      <a:pt x="402" y="969"/>
                    </a:moveTo>
                    <a:cubicBezTo>
                      <a:pt x="402" y="1053"/>
                      <a:pt x="352" y="953"/>
                      <a:pt x="335" y="936"/>
                    </a:cubicBezTo>
                    <a:cubicBezTo>
                      <a:pt x="318" y="936"/>
                      <a:pt x="335" y="953"/>
                      <a:pt x="318" y="969"/>
                    </a:cubicBezTo>
                    <a:cubicBezTo>
                      <a:pt x="335" y="919"/>
                      <a:pt x="268" y="886"/>
                      <a:pt x="285" y="869"/>
                    </a:cubicBezTo>
                    <a:cubicBezTo>
                      <a:pt x="301" y="886"/>
                      <a:pt x="385" y="869"/>
                      <a:pt x="385" y="836"/>
                    </a:cubicBezTo>
                    <a:cubicBezTo>
                      <a:pt x="418" y="869"/>
                      <a:pt x="435" y="852"/>
                      <a:pt x="469" y="886"/>
                    </a:cubicBezTo>
                    <a:cubicBezTo>
                      <a:pt x="469" y="969"/>
                      <a:pt x="418" y="953"/>
                      <a:pt x="368" y="969"/>
                    </a:cubicBezTo>
                    <a:cubicBezTo>
                      <a:pt x="385" y="969"/>
                      <a:pt x="402" y="969"/>
                      <a:pt x="402" y="969"/>
                    </a:cubicBezTo>
                    <a:close/>
                    <a:moveTo>
                      <a:pt x="2006" y="217"/>
                    </a:moveTo>
                    <a:cubicBezTo>
                      <a:pt x="1989" y="217"/>
                      <a:pt x="1972" y="234"/>
                      <a:pt x="1939" y="234"/>
                    </a:cubicBezTo>
                    <a:cubicBezTo>
                      <a:pt x="1939" y="201"/>
                      <a:pt x="1956" y="217"/>
                      <a:pt x="1956" y="201"/>
                    </a:cubicBezTo>
                    <a:cubicBezTo>
                      <a:pt x="1956" y="184"/>
                      <a:pt x="1956" y="167"/>
                      <a:pt x="1956" y="167"/>
                    </a:cubicBezTo>
                    <a:cubicBezTo>
                      <a:pt x="1972" y="167"/>
                      <a:pt x="1989" y="151"/>
                      <a:pt x="1989" y="167"/>
                    </a:cubicBezTo>
                    <a:cubicBezTo>
                      <a:pt x="1939" y="167"/>
                      <a:pt x="2006" y="201"/>
                      <a:pt x="2006" y="217"/>
                    </a:cubicBezTo>
                    <a:close/>
                    <a:moveTo>
                      <a:pt x="1103" y="1387"/>
                    </a:moveTo>
                    <a:cubicBezTo>
                      <a:pt x="1120" y="1387"/>
                      <a:pt x="1137" y="1387"/>
                      <a:pt x="1137" y="1404"/>
                    </a:cubicBezTo>
                    <a:cubicBezTo>
                      <a:pt x="1120" y="1404"/>
                      <a:pt x="1137" y="1471"/>
                      <a:pt x="1120" y="1471"/>
                    </a:cubicBezTo>
                    <a:cubicBezTo>
                      <a:pt x="1103" y="1437"/>
                      <a:pt x="1087" y="1420"/>
                      <a:pt x="1103" y="1387"/>
                    </a:cubicBezTo>
                    <a:close/>
                    <a:moveTo>
                      <a:pt x="1354" y="1537"/>
                    </a:moveTo>
                    <a:cubicBezTo>
                      <a:pt x="1304" y="1537"/>
                      <a:pt x="1287" y="1487"/>
                      <a:pt x="1321" y="1471"/>
                    </a:cubicBezTo>
                    <a:cubicBezTo>
                      <a:pt x="1321" y="1504"/>
                      <a:pt x="1337" y="1521"/>
                      <a:pt x="1354" y="1537"/>
                    </a:cubicBezTo>
                    <a:close/>
                    <a:moveTo>
                      <a:pt x="3376" y="368"/>
                    </a:moveTo>
                    <a:cubicBezTo>
                      <a:pt x="3426" y="418"/>
                      <a:pt x="3426" y="318"/>
                      <a:pt x="3459" y="351"/>
                    </a:cubicBezTo>
                    <a:cubicBezTo>
                      <a:pt x="3443" y="268"/>
                      <a:pt x="3409" y="368"/>
                      <a:pt x="3393" y="318"/>
                    </a:cubicBezTo>
                    <a:cubicBezTo>
                      <a:pt x="3376" y="318"/>
                      <a:pt x="3376" y="351"/>
                      <a:pt x="3376" y="368"/>
                    </a:cubicBezTo>
                    <a:close/>
                    <a:moveTo>
                      <a:pt x="3760" y="201"/>
                    </a:moveTo>
                    <a:cubicBezTo>
                      <a:pt x="3743" y="184"/>
                      <a:pt x="3727" y="184"/>
                      <a:pt x="3727" y="167"/>
                    </a:cubicBezTo>
                    <a:cubicBezTo>
                      <a:pt x="3760" y="151"/>
                      <a:pt x="3760" y="117"/>
                      <a:pt x="3794" y="134"/>
                    </a:cubicBezTo>
                    <a:cubicBezTo>
                      <a:pt x="3794" y="134"/>
                      <a:pt x="3810" y="151"/>
                      <a:pt x="3810" y="167"/>
                    </a:cubicBezTo>
                    <a:cubicBezTo>
                      <a:pt x="3760" y="134"/>
                      <a:pt x="3777" y="184"/>
                      <a:pt x="3760" y="20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0"/>
              <p:cNvSpPr/>
              <p:nvPr/>
            </p:nvSpPr>
            <p:spPr>
              <a:xfrm>
                <a:off x="7814001" y="4463447"/>
                <a:ext cx="480350" cy="159173"/>
              </a:xfrm>
              <a:custGeom>
                <a:avLst/>
                <a:gdLst/>
                <a:ahLst/>
                <a:cxnLst/>
                <a:rect l="l" t="t" r="r" b="b"/>
                <a:pathLst>
                  <a:path w="5598" h="1855" extrusionOk="0">
                    <a:moveTo>
                      <a:pt x="5598" y="1688"/>
                    </a:moveTo>
                    <a:cubicBezTo>
                      <a:pt x="5598" y="1521"/>
                      <a:pt x="3860" y="1554"/>
                      <a:pt x="3543" y="1554"/>
                    </a:cubicBezTo>
                    <a:lnTo>
                      <a:pt x="3008" y="1554"/>
                    </a:lnTo>
                    <a:cubicBezTo>
                      <a:pt x="2941" y="1554"/>
                      <a:pt x="2908" y="1554"/>
                      <a:pt x="2824" y="1554"/>
                    </a:cubicBezTo>
                    <a:lnTo>
                      <a:pt x="2640" y="1554"/>
                    </a:lnTo>
                    <a:lnTo>
                      <a:pt x="2390" y="1537"/>
                    </a:lnTo>
                    <a:cubicBezTo>
                      <a:pt x="2340" y="1537"/>
                      <a:pt x="2356" y="1521"/>
                      <a:pt x="2306" y="1521"/>
                    </a:cubicBezTo>
                    <a:cubicBezTo>
                      <a:pt x="2273" y="1521"/>
                      <a:pt x="2239" y="1521"/>
                      <a:pt x="2223" y="1521"/>
                    </a:cubicBezTo>
                    <a:cubicBezTo>
                      <a:pt x="2172" y="1521"/>
                      <a:pt x="2189" y="1521"/>
                      <a:pt x="2139" y="1521"/>
                    </a:cubicBezTo>
                    <a:cubicBezTo>
                      <a:pt x="2022" y="1504"/>
                      <a:pt x="1905" y="1504"/>
                      <a:pt x="1805" y="1487"/>
                    </a:cubicBezTo>
                    <a:lnTo>
                      <a:pt x="1471" y="1437"/>
                    </a:lnTo>
                    <a:cubicBezTo>
                      <a:pt x="1170" y="1387"/>
                      <a:pt x="886" y="1320"/>
                      <a:pt x="635" y="1186"/>
                    </a:cubicBezTo>
                    <a:cubicBezTo>
                      <a:pt x="535" y="1136"/>
                      <a:pt x="385" y="1069"/>
                      <a:pt x="468" y="952"/>
                    </a:cubicBezTo>
                    <a:cubicBezTo>
                      <a:pt x="468" y="936"/>
                      <a:pt x="468" y="936"/>
                      <a:pt x="485" y="936"/>
                    </a:cubicBezTo>
                    <a:cubicBezTo>
                      <a:pt x="669" y="685"/>
                      <a:pt x="1304" y="468"/>
                      <a:pt x="1621" y="384"/>
                    </a:cubicBezTo>
                    <a:cubicBezTo>
                      <a:pt x="1822" y="317"/>
                      <a:pt x="2122" y="234"/>
                      <a:pt x="2306" y="150"/>
                    </a:cubicBezTo>
                    <a:cubicBezTo>
                      <a:pt x="2373" y="134"/>
                      <a:pt x="2390" y="117"/>
                      <a:pt x="2440" y="84"/>
                    </a:cubicBezTo>
                    <a:cubicBezTo>
                      <a:pt x="2406" y="33"/>
                      <a:pt x="2390" y="0"/>
                      <a:pt x="2273" y="0"/>
                    </a:cubicBezTo>
                    <a:cubicBezTo>
                      <a:pt x="1972" y="0"/>
                      <a:pt x="1571" y="134"/>
                      <a:pt x="1287" y="201"/>
                    </a:cubicBezTo>
                    <a:cubicBezTo>
                      <a:pt x="1153" y="234"/>
                      <a:pt x="1020" y="301"/>
                      <a:pt x="903" y="351"/>
                    </a:cubicBezTo>
                    <a:cubicBezTo>
                      <a:pt x="786" y="401"/>
                      <a:pt x="652" y="451"/>
                      <a:pt x="552" y="518"/>
                    </a:cubicBezTo>
                    <a:cubicBezTo>
                      <a:pt x="518" y="535"/>
                      <a:pt x="485" y="551"/>
                      <a:pt x="451" y="585"/>
                    </a:cubicBezTo>
                    <a:cubicBezTo>
                      <a:pt x="201" y="769"/>
                      <a:pt x="0" y="1019"/>
                      <a:pt x="284" y="1320"/>
                    </a:cubicBezTo>
                    <a:cubicBezTo>
                      <a:pt x="335" y="1370"/>
                      <a:pt x="401" y="1404"/>
                      <a:pt x="468" y="1437"/>
                    </a:cubicBezTo>
                    <a:cubicBezTo>
                      <a:pt x="518" y="1487"/>
                      <a:pt x="602" y="1504"/>
                      <a:pt x="669" y="1537"/>
                    </a:cubicBezTo>
                    <a:cubicBezTo>
                      <a:pt x="802" y="1604"/>
                      <a:pt x="969" y="1637"/>
                      <a:pt x="1137" y="1688"/>
                    </a:cubicBezTo>
                    <a:cubicBezTo>
                      <a:pt x="1337" y="1738"/>
                      <a:pt x="1421" y="1754"/>
                      <a:pt x="1638" y="1771"/>
                    </a:cubicBezTo>
                    <a:cubicBezTo>
                      <a:pt x="1721" y="1788"/>
                      <a:pt x="1838" y="1788"/>
                      <a:pt x="1905" y="1805"/>
                    </a:cubicBezTo>
                    <a:lnTo>
                      <a:pt x="2774" y="1838"/>
                    </a:lnTo>
                    <a:cubicBezTo>
                      <a:pt x="2841" y="1838"/>
                      <a:pt x="2924" y="1838"/>
                      <a:pt x="3025" y="1855"/>
                    </a:cubicBezTo>
                    <a:lnTo>
                      <a:pt x="3325" y="1855"/>
                    </a:lnTo>
                    <a:cubicBezTo>
                      <a:pt x="3342" y="1855"/>
                      <a:pt x="3359" y="1855"/>
                      <a:pt x="3359" y="1838"/>
                    </a:cubicBezTo>
                    <a:cubicBezTo>
                      <a:pt x="3526" y="1821"/>
                      <a:pt x="3776" y="1838"/>
                      <a:pt x="3960" y="1838"/>
                    </a:cubicBezTo>
                    <a:cubicBezTo>
                      <a:pt x="4010" y="1838"/>
                      <a:pt x="4027" y="1821"/>
                      <a:pt x="4094" y="1821"/>
                    </a:cubicBezTo>
                    <a:cubicBezTo>
                      <a:pt x="4144" y="1821"/>
                      <a:pt x="5598" y="1821"/>
                      <a:pt x="5598" y="168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0"/>
              <p:cNvSpPr/>
              <p:nvPr/>
            </p:nvSpPr>
            <p:spPr>
              <a:xfrm>
                <a:off x="8067732" y="4451949"/>
                <a:ext cx="157800" cy="27287"/>
              </a:xfrm>
              <a:custGeom>
                <a:avLst/>
                <a:gdLst/>
                <a:ahLst/>
                <a:cxnLst/>
                <a:rect l="l" t="t" r="r" b="b"/>
                <a:pathLst>
                  <a:path w="1839" h="318" extrusionOk="0">
                    <a:moveTo>
                      <a:pt x="1" y="151"/>
                    </a:moveTo>
                    <a:cubicBezTo>
                      <a:pt x="1" y="251"/>
                      <a:pt x="218" y="234"/>
                      <a:pt x="335" y="234"/>
                    </a:cubicBezTo>
                    <a:cubicBezTo>
                      <a:pt x="485" y="234"/>
                      <a:pt x="602" y="234"/>
                      <a:pt x="736" y="234"/>
                    </a:cubicBezTo>
                    <a:cubicBezTo>
                      <a:pt x="786" y="234"/>
                      <a:pt x="786" y="251"/>
                      <a:pt x="836" y="251"/>
                    </a:cubicBezTo>
                    <a:cubicBezTo>
                      <a:pt x="1087" y="268"/>
                      <a:pt x="1254" y="284"/>
                      <a:pt x="1521" y="284"/>
                    </a:cubicBezTo>
                    <a:cubicBezTo>
                      <a:pt x="1655" y="284"/>
                      <a:pt x="1839" y="318"/>
                      <a:pt x="1839" y="201"/>
                    </a:cubicBezTo>
                    <a:cubicBezTo>
                      <a:pt x="1839" y="117"/>
                      <a:pt x="1688" y="101"/>
                      <a:pt x="1621" y="84"/>
                    </a:cubicBezTo>
                    <a:cubicBezTo>
                      <a:pt x="1271" y="34"/>
                      <a:pt x="870" y="0"/>
                      <a:pt x="519" y="0"/>
                    </a:cubicBezTo>
                    <a:cubicBezTo>
                      <a:pt x="385" y="0"/>
                      <a:pt x="1" y="34"/>
                      <a:pt x="1" y="1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0"/>
              <p:cNvSpPr/>
              <p:nvPr/>
            </p:nvSpPr>
            <p:spPr>
              <a:xfrm>
                <a:off x="7772384" y="4492106"/>
                <a:ext cx="63154" cy="133431"/>
              </a:xfrm>
              <a:custGeom>
                <a:avLst/>
                <a:gdLst/>
                <a:ahLst/>
                <a:cxnLst/>
                <a:rect l="l" t="t" r="r" b="b"/>
                <a:pathLst>
                  <a:path w="736" h="1555" extrusionOk="0">
                    <a:moveTo>
                      <a:pt x="1" y="635"/>
                    </a:moveTo>
                    <a:cubicBezTo>
                      <a:pt x="1" y="1220"/>
                      <a:pt x="736" y="1554"/>
                      <a:pt x="736" y="1354"/>
                    </a:cubicBezTo>
                    <a:cubicBezTo>
                      <a:pt x="736" y="1287"/>
                      <a:pt x="652" y="1253"/>
                      <a:pt x="586" y="1203"/>
                    </a:cubicBezTo>
                    <a:cubicBezTo>
                      <a:pt x="535" y="1153"/>
                      <a:pt x="485" y="1120"/>
                      <a:pt x="435" y="1053"/>
                    </a:cubicBezTo>
                    <a:cubicBezTo>
                      <a:pt x="218" y="836"/>
                      <a:pt x="151" y="568"/>
                      <a:pt x="335" y="318"/>
                    </a:cubicBezTo>
                    <a:cubicBezTo>
                      <a:pt x="368" y="268"/>
                      <a:pt x="385" y="251"/>
                      <a:pt x="419" y="201"/>
                    </a:cubicBezTo>
                    <a:cubicBezTo>
                      <a:pt x="452" y="167"/>
                      <a:pt x="485" y="134"/>
                      <a:pt x="485" y="84"/>
                    </a:cubicBezTo>
                    <a:cubicBezTo>
                      <a:pt x="485" y="0"/>
                      <a:pt x="251" y="50"/>
                      <a:pt x="118" y="251"/>
                    </a:cubicBezTo>
                    <a:cubicBezTo>
                      <a:pt x="51" y="351"/>
                      <a:pt x="1" y="468"/>
                      <a:pt x="1" y="6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0"/>
              <p:cNvSpPr/>
              <p:nvPr/>
            </p:nvSpPr>
            <p:spPr>
              <a:xfrm>
                <a:off x="8275642" y="4472027"/>
                <a:ext cx="96104" cy="40244"/>
              </a:xfrm>
              <a:custGeom>
                <a:avLst/>
                <a:gdLst/>
                <a:ahLst/>
                <a:cxnLst/>
                <a:rect l="l" t="t" r="r" b="b"/>
                <a:pathLst>
                  <a:path w="1120" h="469" extrusionOk="0">
                    <a:moveTo>
                      <a:pt x="1020" y="468"/>
                    </a:moveTo>
                    <a:cubicBezTo>
                      <a:pt x="1070" y="468"/>
                      <a:pt x="1103" y="435"/>
                      <a:pt x="1120" y="418"/>
                    </a:cubicBezTo>
                    <a:cubicBezTo>
                      <a:pt x="1120" y="368"/>
                      <a:pt x="1103" y="334"/>
                      <a:pt x="1053" y="301"/>
                    </a:cubicBezTo>
                    <a:cubicBezTo>
                      <a:pt x="936" y="217"/>
                      <a:pt x="819" y="184"/>
                      <a:pt x="669" y="151"/>
                    </a:cubicBezTo>
                    <a:cubicBezTo>
                      <a:pt x="585" y="117"/>
                      <a:pt x="134" y="0"/>
                      <a:pt x="51" y="50"/>
                    </a:cubicBezTo>
                    <a:cubicBezTo>
                      <a:pt x="34" y="67"/>
                      <a:pt x="0" y="134"/>
                      <a:pt x="17" y="184"/>
                    </a:cubicBezTo>
                    <a:cubicBezTo>
                      <a:pt x="51" y="251"/>
                      <a:pt x="602" y="368"/>
                      <a:pt x="719" y="401"/>
                    </a:cubicBezTo>
                    <a:cubicBezTo>
                      <a:pt x="786" y="418"/>
                      <a:pt x="936" y="468"/>
                      <a:pt x="1020" y="4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0"/>
              <p:cNvSpPr/>
              <p:nvPr/>
            </p:nvSpPr>
            <p:spPr>
              <a:xfrm>
                <a:off x="8363079" y="4549425"/>
                <a:ext cx="34495" cy="71735"/>
              </a:xfrm>
              <a:custGeom>
                <a:avLst/>
                <a:gdLst/>
                <a:ahLst/>
                <a:cxnLst/>
                <a:rect l="l" t="t" r="r" b="b"/>
                <a:pathLst>
                  <a:path w="402" h="836" extrusionOk="0">
                    <a:moveTo>
                      <a:pt x="1" y="569"/>
                    </a:moveTo>
                    <a:cubicBezTo>
                      <a:pt x="1" y="836"/>
                      <a:pt x="402" y="569"/>
                      <a:pt x="385" y="218"/>
                    </a:cubicBezTo>
                    <a:cubicBezTo>
                      <a:pt x="368" y="1"/>
                      <a:pt x="201" y="1"/>
                      <a:pt x="168" y="151"/>
                    </a:cubicBezTo>
                    <a:cubicBezTo>
                      <a:pt x="151" y="268"/>
                      <a:pt x="151" y="335"/>
                      <a:pt x="68" y="435"/>
                    </a:cubicBezTo>
                    <a:cubicBezTo>
                      <a:pt x="68" y="468"/>
                      <a:pt x="51" y="468"/>
                      <a:pt x="34" y="502"/>
                    </a:cubicBezTo>
                    <a:cubicBezTo>
                      <a:pt x="17" y="519"/>
                      <a:pt x="1" y="535"/>
                      <a:pt x="1" y="569"/>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0"/>
              <p:cNvSpPr/>
              <p:nvPr/>
            </p:nvSpPr>
            <p:spPr>
              <a:xfrm>
                <a:off x="8238402" y="4459071"/>
                <a:ext cx="21538" cy="38871"/>
              </a:xfrm>
              <a:custGeom>
                <a:avLst/>
                <a:gdLst/>
                <a:ahLst/>
                <a:cxnLst/>
                <a:rect l="l" t="t" r="r" b="b"/>
                <a:pathLst>
                  <a:path w="251" h="453" extrusionOk="0">
                    <a:moveTo>
                      <a:pt x="0" y="235"/>
                    </a:moveTo>
                    <a:cubicBezTo>
                      <a:pt x="0" y="302"/>
                      <a:pt x="251" y="452"/>
                      <a:pt x="251" y="168"/>
                    </a:cubicBezTo>
                    <a:cubicBezTo>
                      <a:pt x="251" y="101"/>
                      <a:pt x="0" y="1"/>
                      <a:pt x="0" y="2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0"/>
              <p:cNvSpPr/>
              <p:nvPr/>
            </p:nvSpPr>
            <p:spPr>
              <a:xfrm>
                <a:off x="7768094" y="4596704"/>
                <a:ext cx="457440" cy="104771"/>
              </a:xfrm>
              <a:custGeom>
                <a:avLst/>
                <a:gdLst/>
                <a:ahLst/>
                <a:cxnLst/>
                <a:rect l="l" t="t" r="r" b="b"/>
                <a:pathLst>
                  <a:path w="5331" h="1221" extrusionOk="0">
                    <a:moveTo>
                      <a:pt x="134" y="1"/>
                    </a:moveTo>
                    <a:cubicBezTo>
                      <a:pt x="184" y="51"/>
                      <a:pt x="235" y="101"/>
                      <a:pt x="285" y="151"/>
                    </a:cubicBezTo>
                    <a:cubicBezTo>
                      <a:pt x="268" y="151"/>
                      <a:pt x="235" y="135"/>
                      <a:pt x="268" y="151"/>
                    </a:cubicBezTo>
                    <a:cubicBezTo>
                      <a:pt x="251" y="185"/>
                      <a:pt x="151" y="285"/>
                      <a:pt x="101" y="235"/>
                    </a:cubicBezTo>
                    <a:cubicBezTo>
                      <a:pt x="101" y="235"/>
                      <a:pt x="101" y="268"/>
                      <a:pt x="101" y="285"/>
                    </a:cubicBezTo>
                    <a:cubicBezTo>
                      <a:pt x="101" y="268"/>
                      <a:pt x="84" y="268"/>
                      <a:pt x="84" y="268"/>
                    </a:cubicBezTo>
                    <a:cubicBezTo>
                      <a:pt x="84" y="252"/>
                      <a:pt x="67" y="252"/>
                      <a:pt x="67" y="252"/>
                    </a:cubicBezTo>
                    <a:cubicBezTo>
                      <a:pt x="51" y="218"/>
                      <a:pt x="51" y="151"/>
                      <a:pt x="84" y="151"/>
                    </a:cubicBezTo>
                    <a:cubicBezTo>
                      <a:pt x="84" y="135"/>
                      <a:pt x="67" y="151"/>
                      <a:pt x="51" y="151"/>
                    </a:cubicBezTo>
                    <a:cubicBezTo>
                      <a:pt x="67" y="118"/>
                      <a:pt x="84" y="101"/>
                      <a:pt x="134" y="101"/>
                    </a:cubicBezTo>
                    <a:cubicBezTo>
                      <a:pt x="151" y="68"/>
                      <a:pt x="168" y="18"/>
                      <a:pt x="134" y="18"/>
                    </a:cubicBezTo>
                    <a:cubicBezTo>
                      <a:pt x="134" y="1"/>
                      <a:pt x="134" y="1"/>
                      <a:pt x="134" y="1"/>
                    </a:cubicBezTo>
                    <a:close/>
                    <a:moveTo>
                      <a:pt x="502" y="318"/>
                    </a:moveTo>
                    <a:cubicBezTo>
                      <a:pt x="502" y="335"/>
                      <a:pt x="502" y="369"/>
                      <a:pt x="519" y="419"/>
                    </a:cubicBezTo>
                    <a:cubicBezTo>
                      <a:pt x="485" y="402"/>
                      <a:pt x="502" y="452"/>
                      <a:pt x="469" y="452"/>
                    </a:cubicBezTo>
                    <a:cubicBezTo>
                      <a:pt x="469" y="435"/>
                      <a:pt x="368" y="419"/>
                      <a:pt x="335" y="452"/>
                    </a:cubicBezTo>
                    <a:cubicBezTo>
                      <a:pt x="318" y="385"/>
                      <a:pt x="285" y="435"/>
                      <a:pt x="251" y="402"/>
                    </a:cubicBezTo>
                    <a:cubicBezTo>
                      <a:pt x="268" y="385"/>
                      <a:pt x="285" y="385"/>
                      <a:pt x="285" y="369"/>
                    </a:cubicBezTo>
                    <a:cubicBezTo>
                      <a:pt x="268" y="369"/>
                      <a:pt x="268" y="352"/>
                      <a:pt x="268" y="335"/>
                    </a:cubicBezTo>
                    <a:cubicBezTo>
                      <a:pt x="285" y="335"/>
                      <a:pt x="285" y="352"/>
                      <a:pt x="285" y="352"/>
                    </a:cubicBezTo>
                    <a:cubicBezTo>
                      <a:pt x="301" y="285"/>
                      <a:pt x="235" y="318"/>
                      <a:pt x="285" y="302"/>
                    </a:cubicBezTo>
                    <a:cubicBezTo>
                      <a:pt x="251" y="268"/>
                      <a:pt x="218" y="268"/>
                      <a:pt x="201" y="318"/>
                    </a:cubicBezTo>
                    <a:cubicBezTo>
                      <a:pt x="218" y="318"/>
                      <a:pt x="235" y="285"/>
                      <a:pt x="235" y="318"/>
                    </a:cubicBezTo>
                    <a:cubicBezTo>
                      <a:pt x="218" y="318"/>
                      <a:pt x="201" y="352"/>
                      <a:pt x="151" y="352"/>
                    </a:cubicBezTo>
                    <a:cubicBezTo>
                      <a:pt x="151" y="352"/>
                      <a:pt x="151" y="352"/>
                      <a:pt x="151" y="369"/>
                    </a:cubicBezTo>
                    <a:cubicBezTo>
                      <a:pt x="201" y="419"/>
                      <a:pt x="268" y="469"/>
                      <a:pt x="335" y="536"/>
                    </a:cubicBezTo>
                    <a:cubicBezTo>
                      <a:pt x="335" y="502"/>
                      <a:pt x="318" y="485"/>
                      <a:pt x="318" y="452"/>
                    </a:cubicBezTo>
                    <a:cubicBezTo>
                      <a:pt x="368" y="452"/>
                      <a:pt x="402" y="536"/>
                      <a:pt x="435" y="469"/>
                    </a:cubicBezTo>
                    <a:cubicBezTo>
                      <a:pt x="418" y="552"/>
                      <a:pt x="519" y="552"/>
                      <a:pt x="502" y="653"/>
                    </a:cubicBezTo>
                    <a:lnTo>
                      <a:pt x="502" y="653"/>
                    </a:lnTo>
                    <a:cubicBezTo>
                      <a:pt x="535" y="669"/>
                      <a:pt x="569" y="703"/>
                      <a:pt x="602" y="719"/>
                    </a:cubicBezTo>
                    <a:cubicBezTo>
                      <a:pt x="602" y="719"/>
                      <a:pt x="602" y="703"/>
                      <a:pt x="602" y="703"/>
                    </a:cubicBezTo>
                    <a:cubicBezTo>
                      <a:pt x="602" y="669"/>
                      <a:pt x="619" y="719"/>
                      <a:pt x="636" y="686"/>
                    </a:cubicBezTo>
                    <a:cubicBezTo>
                      <a:pt x="636" y="669"/>
                      <a:pt x="619" y="669"/>
                      <a:pt x="619" y="653"/>
                    </a:cubicBezTo>
                    <a:cubicBezTo>
                      <a:pt x="652" y="653"/>
                      <a:pt x="652" y="586"/>
                      <a:pt x="619" y="569"/>
                    </a:cubicBezTo>
                    <a:cubicBezTo>
                      <a:pt x="652" y="569"/>
                      <a:pt x="669" y="519"/>
                      <a:pt x="686" y="519"/>
                    </a:cubicBezTo>
                    <a:cubicBezTo>
                      <a:pt x="652" y="519"/>
                      <a:pt x="669" y="552"/>
                      <a:pt x="619" y="536"/>
                    </a:cubicBezTo>
                    <a:lnTo>
                      <a:pt x="619" y="586"/>
                    </a:lnTo>
                    <a:cubicBezTo>
                      <a:pt x="585" y="569"/>
                      <a:pt x="502" y="552"/>
                      <a:pt x="519" y="519"/>
                    </a:cubicBezTo>
                    <a:cubicBezTo>
                      <a:pt x="535" y="552"/>
                      <a:pt x="552" y="502"/>
                      <a:pt x="552" y="485"/>
                    </a:cubicBezTo>
                    <a:cubicBezTo>
                      <a:pt x="602" y="469"/>
                      <a:pt x="602" y="485"/>
                      <a:pt x="652" y="502"/>
                    </a:cubicBezTo>
                    <a:cubicBezTo>
                      <a:pt x="669" y="469"/>
                      <a:pt x="669" y="469"/>
                      <a:pt x="702" y="485"/>
                    </a:cubicBezTo>
                    <a:cubicBezTo>
                      <a:pt x="719" y="435"/>
                      <a:pt x="702" y="435"/>
                      <a:pt x="702" y="385"/>
                    </a:cubicBezTo>
                    <a:cubicBezTo>
                      <a:pt x="669" y="385"/>
                      <a:pt x="636" y="369"/>
                      <a:pt x="602" y="352"/>
                    </a:cubicBezTo>
                    <a:cubicBezTo>
                      <a:pt x="602" y="369"/>
                      <a:pt x="585" y="385"/>
                      <a:pt x="585" y="385"/>
                    </a:cubicBezTo>
                    <a:cubicBezTo>
                      <a:pt x="585" y="385"/>
                      <a:pt x="602" y="385"/>
                      <a:pt x="602" y="402"/>
                    </a:cubicBezTo>
                    <a:cubicBezTo>
                      <a:pt x="585" y="385"/>
                      <a:pt x="569" y="385"/>
                      <a:pt x="519" y="385"/>
                    </a:cubicBezTo>
                    <a:cubicBezTo>
                      <a:pt x="519" y="352"/>
                      <a:pt x="535" y="352"/>
                      <a:pt x="535" y="335"/>
                    </a:cubicBezTo>
                    <a:cubicBezTo>
                      <a:pt x="535" y="318"/>
                      <a:pt x="519" y="318"/>
                      <a:pt x="502" y="318"/>
                    </a:cubicBezTo>
                    <a:close/>
                    <a:moveTo>
                      <a:pt x="870" y="402"/>
                    </a:moveTo>
                    <a:cubicBezTo>
                      <a:pt x="920" y="402"/>
                      <a:pt x="953" y="385"/>
                      <a:pt x="986" y="385"/>
                    </a:cubicBezTo>
                    <a:cubicBezTo>
                      <a:pt x="970" y="402"/>
                      <a:pt x="970" y="419"/>
                      <a:pt x="970" y="419"/>
                    </a:cubicBezTo>
                    <a:cubicBezTo>
                      <a:pt x="920" y="385"/>
                      <a:pt x="936" y="419"/>
                      <a:pt x="903" y="452"/>
                    </a:cubicBezTo>
                    <a:cubicBezTo>
                      <a:pt x="886" y="435"/>
                      <a:pt x="886" y="435"/>
                      <a:pt x="870" y="435"/>
                    </a:cubicBezTo>
                    <a:cubicBezTo>
                      <a:pt x="870" y="419"/>
                      <a:pt x="886" y="419"/>
                      <a:pt x="886" y="402"/>
                    </a:cubicBezTo>
                    <a:cubicBezTo>
                      <a:pt x="886" y="402"/>
                      <a:pt x="870" y="402"/>
                      <a:pt x="870" y="402"/>
                    </a:cubicBezTo>
                    <a:close/>
                    <a:moveTo>
                      <a:pt x="936" y="168"/>
                    </a:moveTo>
                    <a:cubicBezTo>
                      <a:pt x="936" y="151"/>
                      <a:pt x="936" y="151"/>
                      <a:pt x="936" y="151"/>
                    </a:cubicBezTo>
                    <a:cubicBezTo>
                      <a:pt x="953" y="118"/>
                      <a:pt x="970" y="118"/>
                      <a:pt x="1020" y="118"/>
                    </a:cubicBezTo>
                    <a:cubicBezTo>
                      <a:pt x="1020" y="118"/>
                      <a:pt x="1020" y="135"/>
                      <a:pt x="1020" y="135"/>
                    </a:cubicBezTo>
                    <a:cubicBezTo>
                      <a:pt x="1037" y="135"/>
                      <a:pt x="1037" y="118"/>
                      <a:pt x="1037" y="118"/>
                    </a:cubicBezTo>
                    <a:cubicBezTo>
                      <a:pt x="1070" y="118"/>
                      <a:pt x="1087" y="135"/>
                      <a:pt x="1137" y="135"/>
                    </a:cubicBezTo>
                    <a:cubicBezTo>
                      <a:pt x="1137" y="168"/>
                      <a:pt x="1154" y="185"/>
                      <a:pt x="1137" y="218"/>
                    </a:cubicBezTo>
                    <a:cubicBezTo>
                      <a:pt x="1120" y="218"/>
                      <a:pt x="1120" y="218"/>
                      <a:pt x="1087" y="201"/>
                    </a:cubicBezTo>
                    <a:cubicBezTo>
                      <a:pt x="1103" y="235"/>
                      <a:pt x="1087" y="252"/>
                      <a:pt x="1070" y="252"/>
                    </a:cubicBezTo>
                    <a:cubicBezTo>
                      <a:pt x="1037" y="252"/>
                      <a:pt x="1070" y="235"/>
                      <a:pt x="1070" y="201"/>
                    </a:cubicBezTo>
                    <a:cubicBezTo>
                      <a:pt x="1037" y="252"/>
                      <a:pt x="986" y="185"/>
                      <a:pt x="970" y="218"/>
                    </a:cubicBezTo>
                    <a:cubicBezTo>
                      <a:pt x="970" y="201"/>
                      <a:pt x="970" y="168"/>
                      <a:pt x="953" y="151"/>
                    </a:cubicBezTo>
                    <a:cubicBezTo>
                      <a:pt x="936" y="151"/>
                      <a:pt x="936" y="151"/>
                      <a:pt x="936" y="168"/>
                    </a:cubicBezTo>
                    <a:close/>
                    <a:moveTo>
                      <a:pt x="1237" y="168"/>
                    </a:moveTo>
                    <a:cubicBezTo>
                      <a:pt x="1287" y="168"/>
                      <a:pt x="1321" y="185"/>
                      <a:pt x="1371" y="201"/>
                    </a:cubicBezTo>
                    <a:cubicBezTo>
                      <a:pt x="1337" y="218"/>
                      <a:pt x="1321" y="235"/>
                      <a:pt x="1337" y="285"/>
                    </a:cubicBezTo>
                    <a:cubicBezTo>
                      <a:pt x="1321" y="302"/>
                      <a:pt x="1304" y="318"/>
                      <a:pt x="1287" y="318"/>
                    </a:cubicBezTo>
                    <a:cubicBezTo>
                      <a:pt x="1254" y="285"/>
                      <a:pt x="1287" y="252"/>
                      <a:pt x="1304" y="252"/>
                    </a:cubicBezTo>
                    <a:cubicBezTo>
                      <a:pt x="1287" y="235"/>
                      <a:pt x="1287" y="201"/>
                      <a:pt x="1254" y="218"/>
                    </a:cubicBezTo>
                    <a:cubicBezTo>
                      <a:pt x="1254" y="235"/>
                      <a:pt x="1237" y="252"/>
                      <a:pt x="1237" y="252"/>
                    </a:cubicBezTo>
                    <a:cubicBezTo>
                      <a:pt x="1237" y="235"/>
                      <a:pt x="1237" y="201"/>
                      <a:pt x="1204" y="201"/>
                    </a:cubicBezTo>
                    <a:cubicBezTo>
                      <a:pt x="1204" y="201"/>
                      <a:pt x="1204" y="218"/>
                      <a:pt x="1204" y="201"/>
                    </a:cubicBezTo>
                    <a:cubicBezTo>
                      <a:pt x="1220" y="185"/>
                      <a:pt x="1237" y="168"/>
                      <a:pt x="1237" y="168"/>
                    </a:cubicBezTo>
                    <a:close/>
                    <a:moveTo>
                      <a:pt x="1605" y="252"/>
                    </a:moveTo>
                    <a:cubicBezTo>
                      <a:pt x="1621" y="268"/>
                      <a:pt x="1655" y="268"/>
                      <a:pt x="1672" y="268"/>
                    </a:cubicBezTo>
                    <a:cubicBezTo>
                      <a:pt x="1672" y="302"/>
                      <a:pt x="1672" y="318"/>
                      <a:pt x="1638" y="335"/>
                    </a:cubicBezTo>
                    <a:cubicBezTo>
                      <a:pt x="1638" y="302"/>
                      <a:pt x="1621" y="268"/>
                      <a:pt x="1605" y="252"/>
                    </a:cubicBezTo>
                    <a:close/>
                    <a:moveTo>
                      <a:pt x="1989" y="352"/>
                    </a:moveTo>
                    <a:lnTo>
                      <a:pt x="2022" y="352"/>
                    </a:lnTo>
                    <a:cubicBezTo>
                      <a:pt x="2006" y="352"/>
                      <a:pt x="1989" y="352"/>
                      <a:pt x="1989" y="352"/>
                    </a:cubicBezTo>
                    <a:close/>
                    <a:moveTo>
                      <a:pt x="2206" y="402"/>
                    </a:moveTo>
                    <a:cubicBezTo>
                      <a:pt x="2256" y="402"/>
                      <a:pt x="2306" y="402"/>
                      <a:pt x="2357" y="419"/>
                    </a:cubicBezTo>
                    <a:cubicBezTo>
                      <a:pt x="2357" y="419"/>
                      <a:pt x="2357" y="419"/>
                      <a:pt x="2357" y="419"/>
                    </a:cubicBezTo>
                    <a:cubicBezTo>
                      <a:pt x="2340" y="419"/>
                      <a:pt x="2323" y="419"/>
                      <a:pt x="2323" y="435"/>
                    </a:cubicBezTo>
                    <a:cubicBezTo>
                      <a:pt x="2357" y="469"/>
                      <a:pt x="2373" y="536"/>
                      <a:pt x="2340" y="586"/>
                    </a:cubicBezTo>
                    <a:cubicBezTo>
                      <a:pt x="2340" y="536"/>
                      <a:pt x="2290" y="552"/>
                      <a:pt x="2273" y="569"/>
                    </a:cubicBezTo>
                    <a:cubicBezTo>
                      <a:pt x="2256" y="519"/>
                      <a:pt x="2256" y="452"/>
                      <a:pt x="2206" y="435"/>
                    </a:cubicBezTo>
                    <a:cubicBezTo>
                      <a:pt x="2206" y="419"/>
                      <a:pt x="2206" y="402"/>
                      <a:pt x="2206" y="402"/>
                    </a:cubicBezTo>
                    <a:close/>
                    <a:moveTo>
                      <a:pt x="2875" y="469"/>
                    </a:moveTo>
                    <a:cubicBezTo>
                      <a:pt x="2891" y="469"/>
                      <a:pt x="2925" y="469"/>
                      <a:pt x="2958" y="469"/>
                    </a:cubicBezTo>
                    <a:cubicBezTo>
                      <a:pt x="2925" y="485"/>
                      <a:pt x="2891" y="485"/>
                      <a:pt x="2875" y="469"/>
                    </a:cubicBezTo>
                    <a:close/>
                    <a:moveTo>
                      <a:pt x="4011" y="519"/>
                    </a:moveTo>
                    <a:lnTo>
                      <a:pt x="4078" y="519"/>
                    </a:lnTo>
                    <a:cubicBezTo>
                      <a:pt x="4094" y="519"/>
                      <a:pt x="4094" y="519"/>
                      <a:pt x="4111" y="519"/>
                    </a:cubicBezTo>
                    <a:cubicBezTo>
                      <a:pt x="4094" y="569"/>
                      <a:pt x="4061" y="636"/>
                      <a:pt x="4027" y="636"/>
                    </a:cubicBezTo>
                    <a:cubicBezTo>
                      <a:pt x="4044" y="619"/>
                      <a:pt x="4027" y="619"/>
                      <a:pt x="4061" y="602"/>
                    </a:cubicBezTo>
                    <a:cubicBezTo>
                      <a:pt x="4027" y="569"/>
                      <a:pt x="4011" y="552"/>
                      <a:pt x="4011" y="519"/>
                    </a:cubicBezTo>
                    <a:close/>
                    <a:moveTo>
                      <a:pt x="5080" y="870"/>
                    </a:moveTo>
                    <a:cubicBezTo>
                      <a:pt x="5063" y="886"/>
                      <a:pt x="5030" y="903"/>
                      <a:pt x="4997" y="903"/>
                    </a:cubicBezTo>
                    <a:cubicBezTo>
                      <a:pt x="4980" y="870"/>
                      <a:pt x="4963" y="836"/>
                      <a:pt x="4946" y="803"/>
                    </a:cubicBezTo>
                    <a:cubicBezTo>
                      <a:pt x="5013" y="786"/>
                      <a:pt x="5013" y="836"/>
                      <a:pt x="5063" y="820"/>
                    </a:cubicBezTo>
                    <a:cubicBezTo>
                      <a:pt x="5063" y="853"/>
                      <a:pt x="5080" y="870"/>
                      <a:pt x="5080" y="870"/>
                    </a:cubicBezTo>
                    <a:close/>
                    <a:moveTo>
                      <a:pt x="4662" y="1003"/>
                    </a:moveTo>
                    <a:cubicBezTo>
                      <a:pt x="4646" y="1020"/>
                      <a:pt x="4629" y="1020"/>
                      <a:pt x="4612" y="1020"/>
                    </a:cubicBezTo>
                    <a:cubicBezTo>
                      <a:pt x="4612" y="1003"/>
                      <a:pt x="4612" y="987"/>
                      <a:pt x="4612" y="953"/>
                    </a:cubicBezTo>
                    <a:cubicBezTo>
                      <a:pt x="4629" y="970"/>
                      <a:pt x="4629" y="970"/>
                      <a:pt x="4646" y="953"/>
                    </a:cubicBezTo>
                    <a:cubicBezTo>
                      <a:pt x="4646" y="970"/>
                      <a:pt x="4662" y="987"/>
                      <a:pt x="4662" y="1003"/>
                    </a:cubicBezTo>
                    <a:close/>
                    <a:moveTo>
                      <a:pt x="4078" y="1137"/>
                    </a:moveTo>
                    <a:cubicBezTo>
                      <a:pt x="4078" y="1137"/>
                      <a:pt x="4061" y="1137"/>
                      <a:pt x="4044" y="1137"/>
                    </a:cubicBezTo>
                    <a:cubicBezTo>
                      <a:pt x="4044" y="1137"/>
                      <a:pt x="4044" y="1137"/>
                      <a:pt x="4044" y="1137"/>
                    </a:cubicBezTo>
                    <a:cubicBezTo>
                      <a:pt x="4061" y="1120"/>
                      <a:pt x="4061" y="1137"/>
                      <a:pt x="4078" y="1137"/>
                    </a:cubicBezTo>
                    <a:close/>
                    <a:moveTo>
                      <a:pt x="3977" y="1154"/>
                    </a:moveTo>
                    <a:cubicBezTo>
                      <a:pt x="3961" y="1137"/>
                      <a:pt x="3977" y="1120"/>
                      <a:pt x="3977" y="1120"/>
                    </a:cubicBezTo>
                    <a:cubicBezTo>
                      <a:pt x="3961" y="1087"/>
                      <a:pt x="3994" y="1054"/>
                      <a:pt x="3944" y="1054"/>
                    </a:cubicBezTo>
                    <a:cubicBezTo>
                      <a:pt x="4044" y="970"/>
                      <a:pt x="4061" y="820"/>
                      <a:pt x="4178" y="786"/>
                    </a:cubicBezTo>
                    <a:cubicBezTo>
                      <a:pt x="4161" y="719"/>
                      <a:pt x="4111" y="719"/>
                      <a:pt x="4078" y="686"/>
                    </a:cubicBezTo>
                    <a:cubicBezTo>
                      <a:pt x="4061" y="719"/>
                      <a:pt x="4078" y="719"/>
                      <a:pt x="4044" y="703"/>
                    </a:cubicBezTo>
                    <a:cubicBezTo>
                      <a:pt x="4044" y="719"/>
                      <a:pt x="4027" y="703"/>
                      <a:pt x="4027" y="719"/>
                    </a:cubicBezTo>
                    <a:cubicBezTo>
                      <a:pt x="4027" y="736"/>
                      <a:pt x="4044" y="770"/>
                      <a:pt x="4061" y="786"/>
                    </a:cubicBezTo>
                    <a:cubicBezTo>
                      <a:pt x="4027" y="803"/>
                      <a:pt x="4027" y="770"/>
                      <a:pt x="3994" y="786"/>
                    </a:cubicBezTo>
                    <a:cubicBezTo>
                      <a:pt x="4011" y="836"/>
                      <a:pt x="3977" y="853"/>
                      <a:pt x="3927" y="853"/>
                    </a:cubicBezTo>
                    <a:cubicBezTo>
                      <a:pt x="3944" y="886"/>
                      <a:pt x="3910" y="920"/>
                      <a:pt x="3894" y="937"/>
                    </a:cubicBezTo>
                    <a:cubicBezTo>
                      <a:pt x="3944" y="1037"/>
                      <a:pt x="3844" y="1104"/>
                      <a:pt x="3827" y="1171"/>
                    </a:cubicBezTo>
                    <a:cubicBezTo>
                      <a:pt x="3860" y="1171"/>
                      <a:pt x="3894" y="1171"/>
                      <a:pt x="3944" y="1154"/>
                    </a:cubicBezTo>
                    <a:cubicBezTo>
                      <a:pt x="3944" y="1154"/>
                      <a:pt x="3944" y="1154"/>
                      <a:pt x="3961" y="1154"/>
                    </a:cubicBezTo>
                    <a:close/>
                    <a:moveTo>
                      <a:pt x="3075" y="1221"/>
                    </a:moveTo>
                    <a:lnTo>
                      <a:pt x="2975" y="1221"/>
                    </a:lnTo>
                    <a:cubicBezTo>
                      <a:pt x="2958" y="1204"/>
                      <a:pt x="2958" y="1171"/>
                      <a:pt x="2975" y="1137"/>
                    </a:cubicBezTo>
                    <a:cubicBezTo>
                      <a:pt x="2991" y="1137"/>
                      <a:pt x="2991" y="1120"/>
                      <a:pt x="3025" y="1120"/>
                    </a:cubicBezTo>
                    <a:cubicBezTo>
                      <a:pt x="3042" y="1154"/>
                      <a:pt x="3058" y="1187"/>
                      <a:pt x="3075" y="1221"/>
                    </a:cubicBezTo>
                    <a:close/>
                    <a:moveTo>
                      <a:pt x="2507" y="1204"/>
                    </a:moveTo>
                    <a:lnTo>
                      <a:pt x="2490" y="1204"/>
                    </a:lnTo>
                    <a:cubicBezTo>
                      <a:pt x="2490" y="1204"/>
                      <a:pt x="2507" y="1204"/>
                      <a:pt x="2507" y="1204"/>
                    </a:cubicBezTo>
                    <a:close/>
                    <a:moveTo>
                      <a:pt x="2156" y="1171"/>
                    </a:moveTo>
                    <a:cubicBezTo>
                      <a:pt x="2106" y="1171"/>
                      <a:pt x="2039" y="1154"/>
                      <a:pt x="1989" y="1154"/>
                    </a:cubicBezTo>
                    <a:cubicBezTo>
                      <a:pt x="1989" y="1137"/>
                      <a:pt x="1989" y="1137"/>
                      <a:pt x="1989" y="1120"/>
                    </a:cubicBezTo>
                    <a:cubicBezTo>
                      <a:pt x="2006" y="1104"/>
                      <a:pt x="2022" y="1087"/>
                      <a:pt x="2039" y="1087"/>
                    </a:cubicBezTo>
                    <a:cubicBezTo>
                      <a:pt x="2056" y="1120"/>
                      <a:pt x="2106" y="1137"/>
                      <a:pt x="2139" y="1120"/>
                    </a:cubicBezTo>
                    <a:cubicBezTo>
                      <a:pt x="2139" y="1137"/>
                      <a:pt x="2156" y="1154"/>
                      <a:pt x="2156" y="1171"/>
                    </a:cubicBezTo>
                    <a:close/>
                    <a:moveTo>
                      <a:pt x="134" y="335"/>
                    </a:moveTo>
                    <a:cubicBezTo>
                      <a:pt x="118" y="318"/>
                      <a:pt x="118" y="318"/>
                      <a:pt x="118" y="302"/>
                    </a:cubicBezTo>
                    <a:cubicBezTo>
                      <a:pt x="118" y="302"/>
                      <a:pt x="118" y="302"/>
                      <a:pt x="134" y="302"/>
                    </a:cubicBezTo>
                    <a:cubicBezTo>
                      <a:pt x="134" y="318"/>
                      <a:pt x="134" y="318"/>
                      <a:pt x="134" y="335"/>
                    </a:cubicBezTo>
                    <a:close/>
                    <a:moveTo>
                      <a:pt x="17" y="118"/>
                    </a:moveTo>
                    <a:cubicBezTo>
                      <a:pt x="17" y="118"/>
                      <a:pt x="17" y="101"/>
                      <a:pt x="1" y="101"/>
                    </a:cubicBezTo>
                    <a:cubicBezTo>
                      <a:pt x="17" y="101"/>
                      <a:pt x="17" y="101"/>
                      <a:pt x="17" y="118"/>
                    </a:cubicBezTo>
                    <a:cubicBezTo>
                      <a:pt x="17" y="118"/>
                      <a:pt x="17" y="118"/>
                      <a:pt x="17" y="118"/>
                    </a:cubicBezTo>
                    <a:close/>
                    <a:moveTo>
                      <a:pt x="1" y="68"/>
                    </a:moveTo>
                    <a:cubicBezTo>
                      <a:pt x="1" y="51"/>
                      <a:pt x="1" y="34"/>
                      <a:pt x="1" y="18"/>
                    </a:cubicBezTo>
                    <a:cubicBezTo>
                      <a:pt x="1" y="34"/>
                      <a:pt x="17" y="34"/>
                      <a:pt x="17" y="51"/>
                    </a:cubicBezTo>
                    <a:cubicBezTo>
                      <a:pt x="17" y="51"/>
                      <a:pt x="1" y="51"/>
                      <a:pt x="17" y="68"/>
                    </a:cubicBezTo>
                    <a:cubicBezTo>
                      <a:pt x="1" y="68"/>
                      <a:pt x="1" y="68"/>
                      <a:pt x="1" y="68"/>
                    </a:cubicBezTo>
                    <a:close/>
                    <a:moveTo>
                      <a:pt x="1020" y="636"/>
                    </a:moveTo>
                    <a:cubicBezTo>
                      <a:pt x="1053" y="586"/>
                      <a:pt x="1020" y="602"/>
                      <a:pt x="1037" y="586"/>
                    </a:cubicBezTo>
                    <a:cubicBezTo>
                      <a:pt x="1020" y="569"/>
                      <a:pt x="1003" y="536"/>
                      <a:pt x="1003" y="569"/>
                    </a:cubicBezTo>
                    <a:cubicBezTo>
                      <a:pt x="1003" y="552"/>
                      <a:pt x="986" y="552"/>
                      <a:pt x="986" y="552"/>
                    </a:cubicBezTo>
                    <a:cubicBezTo>
                      <a:pt x="986" y="569"/>
                      <a:pt x="986" y="569"/>
                      <a:pt x="970" y="552"/>
                    </a:cubicBezTo>
                    <a:cubicBezTo>
                      <a:pt x="1020" y="552"/>
                      <a:pt x="936" y="519"/>
                      <a:pt x="970" y="502"/>
                    </a:cubicBezTo>
                    <a:cubicBezTo>
                      <a:pt x="970" y="552"/>
                      <a:pt x="986" y="485"/>
                      <a:pt x="1020" y="502"/>
                    </a:cubicBezTo>
                    <a:cubicBezTo>
                      <a:pt x="1037" y="569"/>
                      <a:pt x="1053" y="502"/>
                      <a:pt x="1087" y="552"/>
                    </a:cubicBezTo>
                    <a:cubicBezTo>
                      <a:pt x="1070" y="602"/>
                      <a:pt x="1103" y="586"/>
                      <a:pt x="1087" y="636"/>
                    </a:cubicBezTo>
                    <a:cubicBezTo>
                      <a:pt x="1053" y="636"/>
                      <a:pt x="1053" y="602"/>
                      <a:pt x="1020" y="636"/>
                    </a:cubicBezTo>
                    <a:close/>
                    <a:moveTo>
                      <a:pt x="2173" y="786"/>
                    </a:moveTo>
                    <a:cubicBezTo>
                      <a:pt x="2173" y="753"/>
                      <a:pt x="2206" y="753"/>
                      <a:pt x="2223" y="753"/>
                    </a:cubicBezTo>
                    <a:cubicBezTo>
                      <a:pt x="2240" y="786"/>
                      <a:pt x="2189" y="770"/>
                      <a:pt x="2189" y="803"/>
                    </a:cubicBezTo>
                    <a:cubicBezTo>
                      <a:pt x="2240" y="820"/>
                      <a:pt x="2223" y="770"/>
                      <a:pt x="2240" y="786"/>
                    </a:cubicBezTo>
                    <a:cubicBezTo>
                      <a:pt x="2256" y="820"/>
                      <a:pt x="2189" y="820"/>
                      <a:pt x="2223" y="853"/>
                    </a:cubicBezTo>
                    <a:cubicBezTo>
                      <a:pt x="2240" y="836"/>
                      <a:pt x="2240" y="803"/>
                      <a:pt x="2256" y="820"/>
                    </a:cubicBezTo>
                    <a:cubicBezTo>
                      <a:pt x="2273" y="820"/>
                      <a:pt x="2256" y="886"/>
                      <a:pt x="2273" y="886"/>
                    </a:cubicBezTo>
                    <a:cubicBezTo>
                      <a:pt x="2273" y="870"/>
                      <a:pt x="2290" y="870"/>
                      <a:pt x="2306" y="853"/>
                    </a:cubicBezTo>
                    <a:cubicBezTo>
                      <a:pt x="2306" y="886"/>
                      <a:pt x="2323" y="886"/>
                      <a:pt x="2323" y="886"/>
                    </a:cubicBezTo>
                    <a:cubicBezTo>
                      <a:pt x="2306" y="886"/>
                      <a:pt x="2273" y="886"/>
                      <a:pt x="2273" y="903"/>
                    </a:cubicBezTo>
                    <a:cubicBezTo>
                      <a:pt x="2240" y="836"/>
                      <a:pt x="2123" y="853"/>
                      <a:pt x="2139" y="886"/>
                    </a:cubicBezTo>
                    <a:cubicBezTo>
                      <a:pt x="2089" y="836"/>
                      <a:pt x="2089" y="903"/>
                      <a:pt x="2089" y="903"/>
                    </a:cubicBezTo>
                    <a:cubicBezTo>
                      <a:pt x="2056" y="870"/>
                      <a:pt x="2073" y="820"/>
                      <a:pt x="2039" y="786"/>
                    </a:cubicBezTo>
                    <a:cubicBezTo>
                      <a:pt x="2123" y="803"/>
                      <a:pt x="2089" y="703"/>
                      <a:pt x="2173" y="736"/>
                    </a:cubicBezTo>
                    <a:cubicBezTo>
                      <a:pt x="2173" y="770"/>
                      <a:pt x="2156" y="770"/>
                      <a:pt x="2173" y="786"/>
                    </a:cubicBezTo>
                    <a:close/>
                    <a:moveTo>
                      <a:pt x="2507" y="953"/>
                    </a:moveTo>
                    <a:cubicBezTo>
                      <a:pt x="2507" y="1003"/>
                      <a:pt x="2507" y="1054"/>
                      <a:pt x="2474" y="1070"/>
                    </a:cubicBezTo>
                    <a:cubicBezTo>
                      <a:pt x="2457" y="1054"/>
                      <a:pt x="2507" y="1020"/>
                      <a:pt x="2490" y="987"/>
                    </a:cubicBezTo>
                    <a:cubicBezTo>
                      <a:pt x="2457" y="1020"/>
                      <a:pt x="2474" y="920"/>
                      <a:pt x="2440" y="920"/>
                    </a:cubicBezTo>
                    <a:cubicBezTo>
                      <a:pt x="2474" y="870"/>
                      <a:pt x="2457" y="836"/>
                      <a:pt x="2507" y="786"/>
                    </a:cubicBezTo>
                    <a:cubicBezTo>
                      <a:pt x="2507" y="803"/>
                      <a:pt x="2474" y="853"/>
                      <a:pt x="2507" y="853"/>
                    </a:cubicBezTo>
                    <a:cubicBezTo>
                      <a:pt x="2507" y="886"/>
                      <a:pt x="2490" y="886"/>
                      <a:pt x="2474" y="920"/>
                    </a:cubicBezTo>
                    <a:cubicBezTo>
                      <a:pt x="2507" y="937"/>
                      <a:pt x="2524" y="953"/>
                      <a:pt x="2540" y="987"/>
                    </a:cubicBezTo>
                    <a:cubicBezTo>
                      <a:pt x="2507" y="987"/>
                      <a:pt x="2524" y="970"/>
                      <a:pt x="2507" y="953"/>
                    </a:cubicBezTo>
                    <a:close/>
                    <a:moveTo>
                      <a:pt x="2758" y="619"/>
                    </a:moveTo>
                    <a:cubicBezTo>
                      <a:pt x="2724" y="619"/>
                      <a:pt x="2741" y="669"/>
                      <a:pt x="2741" y="703"/>
                    </a:cubicBezTo>
                    <a:cubicBezTo>
                      <a:pt x="2724" y="703"/>
                      <a:pt x="2691" y="703"/>
                      <a:pt x="2691" y="719"/>
                    </a:cubicBezTo>
                    <a:cubicBezTo>
                      <a:pt x="2691" y="736"/>
                      <a:pt x="2724" y="719"/>
                      <a:pt x="2741" y="719"/>
                    </a:cubicBezTo>
                    <a:cubicBezTo>
                      <a:pt x="2724" y="770"/>
                      <a:pt x="2707" y="736"/>
                      <a:pt x="2674" y="770"/>
                    </a:cubicBezTo>
                    <a:cubicBezTo>
                      <a:pt x="2674" y="753"/>
                      <a:pt x="2674" y="736"/>
                      <a:pt x="2691" y="736"/>
                    </a:cubicBezTo>
                    <a:cubicBezTo>
                      <a:pt x="2657" y="719"/>
                      <a:pt x="2657" y="719"/>
                      <a:pt x="2641" y="753"/>
                    </a:cubicBezTo>
                    <a:cubicBezTo>
                      <a:pt x="2590" y="669"/>
                      <a:pt x="2641" y="669"/>
                      <a:pt x="2607" y="602"/>
                    </a:cubicBezTo>
                    <a:cubicBezTo>
                      <a:pt x="2657" y="586"/>
                      <a:pt x="2724" y="536"/>
                      <a:pt x="2758" y="619"/>
                    </a:cubicBezTo>
                    <a:close/>
                    <a:moveTo>
                      <a:pt x="2624" y="937"/>
                    </a:moveTo>
                    <a:cubicBezTo>
                      <a:pt x="2590" y="953"/>
                      <a:pt x="2607" y="953"/>
                      <a:pt x="2574" y="953"/>
                    </a:cubicBezTo>
                    <a:cubicBezTo>
                      <a:pt x="2590" y="970"/>
                      <a:pt x="2557" y="1020"/>
                      <a:pt x="2557" y="987"/>
                    </a:cubicBezTo>
                    <a:cubicBezTo>
                      <a:pt x="2524" y="1020"/>
                      <a:pt x="2574" y="1037"/>
                      <a:pt x="2590" y="1054"/>
                    </a:cubicBezTo>
                    <a:cubicBezTo>
                      <a:pt x="2557" y="1070"/>
                      <a:pt x="2590" y="1137"/>
                      <a:pt x="2557" y="1154"/>
                    </a:cubicBezTo>
                    <a:cubicBezTo>
                      <a:pt x="2557" y="1171"/>
                      <a:pt x="2590" y="1154"/>
                      <a:pt x="2574" y="1187"/>
                    </a:cubicBezTo>
                    <a:cubicBezTo>
                      <a:pt x="2590" y="1187"/>
                      <a:pt x="2607" y="1187"/>
                      <a:pt x="2607" y="1204"/>
                    </a:cubicBezTo>
                    <a:cubicBezTo>
                      <a:pt x="2624" y="1204"/>
                      <a:pt x="2607" y="1171"/>
                      <a:pt x="2607" y="1154"/>
                    </a:cubicBezTo>
                    <a:cubicBezTo>
                      <a:pt x="2657" y="1204"/>
                      <a:pt x="2657" y="1137"/>
                      <a:pt x="2724" y="1154"/>
                    </a:cubicBezTo>
                    <a:cubicBezTo>
                      <a:pt x="2691" y="1137"/>
                      <a:pt x="2691" y="1120"/>
                      <a:pt x="2707" y="1087"/>
                    </a:cubicBezTo>
                    <a:cubicBezTo>
                      <a:pt x="2657" y="1087"/>
                      <a:pt x="2691" y="1003"/>
                      <a:pt x="2641" y="1020"/>
                    </a:cubicBezTo>
                    <a:cubicBezTo>
                      <a:pt x="2641" y="1003"/>
                      <a:pt x="2674" y="970"/>
                      <a:pt x="2674" y="1003"/>
                    </a:cubicBezTo>
                    <a:cubicBezTo>
                      <a:pt x="2691" y="1003"/>
                      <a:pt x="2674" y="987"/>
                      <a:pt x="2674" y="970"/>
                    </a:cubicBezTo>
                    <a:cubicBezTo>
                      <a:pt x="2641" y="987"/>
                      <a:pt x="2624" y="970"/>
                      <a:pt x="2624" y="937"/>
                    </a:cubicBezTo>
                    <a:close/>
                    <a:moveTo>
                      <a:pt x="1939" y="452"/>
                    </a:moveTo>
                    <a:cubicBezTo>
                      <a:pt x="1989" y="469"/>
                      <a:pt x="1956" y="402"/>
                      <a:pt x="1989" y="402"/>
                    </a:cubicBezTo>
                    <a:cubicBezTo>
                      <a:pt x="1989" y="419"/>
                      <a:pt x="1989" y="435"/>
                      <a:pt x="2006" y="452"/>
                    </a:cubicBezTo>
                    <a:cubicBezTo>
                      <a:pt x="2006" y="435"/>
                      <a:pt x="2006" y="435"/>
                      <a:pt x="2006" y="452"/>
                    </a:cubicBezTo>
                    <a:cubicBezTo>
                      <a:pt x="1989" y="452"/>
                      <a:pt x="2006" y="469"/>
                      <a:pt x="2006" y="485"/>
                    </a:cubicBezTo>
                    <a:cubicBezTo>
                      <a:pt x="1989" y="469"/>
                      <a:pt x="1989" y="502"/>
                      <a:pt x="1972" y="502"/>
                    </a:cubicBezTo>
                    <a:cubicBezTo>
                      <a:pt x="1972" y="485"/>
                      <a:pt x="1989" y="485"/>
                      <a:pt x="1989" y="469"/>
                    </a:cubicBezTo>
                    <a:cubicBezTo>
                      <a:pt x="1972" y="469"/>
                      <a:pt x="1956" y="469"/>
                      <a:pt x="1956" y="502"/>
                    </a:cubicBezTo>
                    <a:cubicBezTo>
                      <a:pt x="1939" y="502"/>
                      <a:pt x="1939" y="485"/>
                      <a:pt x="1939" y="452"/>
                    </a:cubicBezTo>
                    <a:close/>
                    <a:moveTo>
                      <a:pt x="1989" y="619"/>
                    </a:moveTo>
                    <a:cubicBezTo>
                      <a:pt x="2006" y="619"/>
                      <a:pt x="2006" y="602"/>
                      <a:pt x="2039" y="602"/>
                    </a:cubicBezTo>
                    <a:cubicBezTo>
                      <a:pt x="2039" y="552"/>
                      <a:pt x="1989" y="552"/>
                      <a:pt x="1956" y="519"/>
                    </a:cubicBezTo>
                    <a:cubicBezTo>
                      <a:pt x="1939" y="519"/>
                      <a:pt x="1922" y="519"/>
                      <a:pt x="1922" y="552"/>
                    </a:cubicBezTo>
                    <a:cubicBezTo>
                      <a:pt x="1905" y="552"/>
                      <a:pt x="1905" y="536"/>
                      <a:pt x="1889" y="536"/>
                    </a:cubicBezTo>
                    <a:cubicBezTo>
                      <a:pt x="1872" y="502"/>
                      <a:pt x="1905" y="502"/>
                      <a:pt x="1889" y="469"/>
                    </a:cubicBezTo>
                    <a:cubicBezTo>
                      <a:pt x="1855" y="485"/>
                      <a:pt x="1788" y="485"/>
                      <a:pt x="1805" y="569"/>
                    </a:cubicBezTo>
                    <a:cubicBezTo>
                      <a:pt x="1772" y="569"/>
                      <a:pt x="1772" y="552"/>
                      <a:pt x="1755" y="536"/>
                    </a:cubicBezTo>
                    <a:cubicBezTo>
                      <a:pt x="1738" y="502"/>
                      <a:pt x="1772" y="586"/>
                      <a:pt x="1772" y="619"/>
                    </a:cubicBezTo>
                    <a:cubicBezTo>
                      <a:pt x="1738" y="636"/>
                      <a:pt x="1705" y="602"/>
                      <a:pt x="1655" y="586"/>
                    </a:cubicBezTo>
                    <a:lnTo>
                      <a:pt x="1655" y="569"/>
                    </a:lnTo>
                    <a:cubicBezTo>
                      <a:pt x="1705" y="569"/>
                      <a:pt x="1722" y="469"/>
                      <a:pt x="1805" y="502"/>
                    </a:cubicBezTo>
                    <a:cubicBezTo>
                      <a:pt x="1788" y="485"/>
                      <a:pt x="1788" y="469"/>
                      <a:pt x="1805" y="485"/>
                    </a:cubicBezTo>
                    <a:cubicBezTo>
                      <a:pt x="1805" y="452"/>
                      <a:pt x="1822" y="419"/>
                      <a:pt x="1822" y="385"/>
                    </a:cubicBezTo>
                    <a:cubicBezTo>
                      <a:pt x="1788" y="385"/>
                      <a:pt x="1805" y="318"/>
                      <a:pt x="1788" y="318"/>
                    </a:cubicBezTo>
                    <a:cubicBezTo>
                      <a:pt x="1755" y="302"/>
                      <a:pt x="1688" y="369"/>
                      <a:pt x="1688" y="335"/>
                    </a:cubicBezTo>
                    <a:cubicBezTo>
                      <a:pt x="1655" y="335"/>
                      <a:pt x="1655" y="369"/>
                      <a:pt x="1638" y="385"/>
                    </a:cubicBezTo>
                    <a:cubicBezTo>
                      <a:pt x="1655" y="452"/>
                      <a:pt x="1605" y="385"/>
                      <a:pt x="1605" y="469"/>
                    </a:cubicBezTo>
                    <a:cubicBezTo>
                      <a:pt x="1588" y="419"/>
                      <a:pt x="1521" y="536"/>
                      <a:pt x="1538" y="469"/>
                    </a:cubicBezTo>
                    <a:cubicBezTo>
                      <a:pt x="1521" y="435"/>
                      <a:pt x="1488" y="519"/>
                      <a:pt x="1521" y="536"/>
                    </a:cubicBezTo>
                    <a:cubicBezTo>
                      <a:pt x="1538" y="536"/>
                      <a:pt x="1504" y="519"/>
                      <a:pt x="1521" y="502"/>
                    </a:cubicBezTo>
                    <a:cubicBezTo>
                      <a:pt x="1538" y="519"/>
                      <a:pt x="1555" y="569"/>
                      <a:pt x="1538" y="602"/>
                    </a:cubicBezTo>
                    <a:cubicBezTo>
                      <a:pt x="1555" y="602"/>
                      <a:pt x="1571" y="586"/>
                      <a:pt x="1555" y="569"/>
                    </a:cubicBezTo>
                    <a:cubicBezTo>
                      <a:pt x="1571" y="586"/>
                      <a:pt x="1588" y="569"/>
                      <a:pt x="1588" y="602"/>
                    </a:cubicBezTo>
                    <a:cubicBezTo>
                      <a:pt x="1605" y="602"/>
                      <a:pt x="1588" y="586"/>
                      <a:pt x="1588" y="569"/>
                    </a:cubicBezTo>
                    <a:cubicBezTo>
                      <a:pt x="1605" y="586"/>
                      <a:pt x="1638" y="569"/>
                      <a:pt x="1638" y="602"/>
                    </a:cubicBezTo>
                    <a:cubicBezTo>
                      <a:pt x="1605" y="602"/>
                      <a:pt x="1621" y="653"/>
                      <a:pt x="1638" y="686"/>
                    </a:cubicBezTo>
                    <a:cubicBezTo>
                      <a:pt x="1621" y="703"/>
                      <a:pt x="1621" y="686"/>
                      <a:pt x="1605" y="686"/>
                    </a:cubicBezTo>
                    <a:cubicBezTo>
                      <a:pt x="1605" y="703"/>
                      <a:pt x="1588" y="703"/>
                      <a:pt x="1588" y="719"/>
                    </a:cubicBezTo>
                    <a:cubicBezTo>
                      <a:pt x="1605" y="753"/>
                      <a:pt x="1621" y="753"/>
                      <a:pt x="1605" y="786"/>
                    </a:cubicBezTo>
                    <a:cubicBezTo>
                      <a:pt x="1605" y="786"/>
                      <a:pt x="1621" y="786"/>
                      <a:pt x="1621" y="786"/>
                    </a:cubicBezTo>
                    <a:cubicBezTo>
                      <a:pt x="1605" y="870"/>
                      <a:pt x="1521" y="937"/>
                      <a:pt x="1555" y="1020"/>
                    </a:cubicBezTo>
                    <a:cubicBezTo>
                      <a:pt x="1555" y="1054"/>
                      <a:pt x="1588" y="1037"/>
                      <a:pt x="1605" y="1037"/>
                    </a:cubicBezTo>
                    <a:cubicBezTo>
                      <a:pt x="1638" y="1003"/>
                      <a:pt x="1638" y="937"/>
                      <a:pt x="1672" y="970"/>
                    </a:cubicBezTo>
                    <a:cubicBezTo>
                      <a:pt x="1655" y="920"/>
                      <a:pt x="1688" y="886"/>
                      <a:pt x="1722" y="870"/>
                    </a:cubicBezTo>
                    <a:cubicBezTo>
                      <a:pt x="1722" y="820"/>
                      <a:pt x="1705" y="803"/>
                      <a:pt x="1738" y="786"/>
                    </a:cubicBezTo>
                    <a:cubicBezTo>
                      <a:pt x="1755" y="786"/>
                      <a:pt x="1755" y="803"/>
                      <a:pt x="1772" y="820"/>
                    </a:cubicBezTo>
                    <a:cubicBezTo>
                      <a:pt x="1788" y="820"/>
                      <a:pt x="1788" y="786"/>
                      <a:pt x="1772" y="786"/>
                    </a:cubicBezTo>
                    <a:cubicBezTo>
                      <a:pt x="1822" y="786"/>
                      <a:pt x="1822" y="753"/>
                      <a:pt x="1839" y="753"/>
                    </a:cubicBezTo>
                    <a:cubicBezTo>
                      <a:pt x="1872" y="770"/>
                      <a:pt x="1939" y="770"/>
                      <a:pt x="1939" y="836"/>
                    </a:cubicBezTo>
                    <a:cubicBezTo>
                      <a:pt x="1956" y="836"/>
                      <a:pt x="1972" y="820"/>
                      <a:pt x="1989" y="820"/>
                    </a:cubicBezTo>
                    <a:cubicBezTo>
                      <a:pt x="1989" y="803"/>
                      <a:pt x="1956" y="770"/>
                      <a:pt x="1989" y="770"/>
                    </a:cubicBezTo>
                    <a:cubicBezTo>
                      <a:pt x="2006" y="719"/>
                      <a:pt x="1956" y="753"/>
                      <a:pt x="1956" y="719"/>
                    </a:cubicBezTo>
                    <a:cubicBezTo>
                      <a:pt x="1956" y="719"/>
                      <a:pt x="1956" y="753"/>
                      <a:pt x="1939" y="753"/>
                    </a:cubicBezTo>
                    <a:cubicBezTo>
                      <a:pt x="1939" y="719"/>
                      <a:pt x="1922" y="703"/>
                      <a:pt x="1905" y="669"/>
                    </a:cubicBezTo>
                    <a:cubicBezTo>
                      <a:pt x="1855" y="653"/>
                      <a:pt x="1855" y="703"/>
                      <a:pt x="1839" y="719"/>
                    </a:cubicBezTo>
                    <a:cubicBezTo>
                      <a:pt x="1822" y="703"/>
                      <a:pt x="1839" y="653"/>
                      <a:pt x="1788" y="686"/>
                    </a:cubicBezTo>
                    <a:cubicBezTo>
                      <a:pt x="1805" y="636"/>
                      <a:pt x="1839" y="636"/>
                      <a:pt x="1855" y="619"/>
                    </a:cubicBezTo>
                    <a:cubicBezTo>
                      <a:pt x="1855" y="586"/>
                      <a:pt x="1855" y="569"/>
                      <a:pt x="1839" y="552"/>
                    </a:cubicBezTo>
                    <a:cubicBezTo>
                      <a:pt x="1855" y="569"/>
                      <a:pt x="1872" y="569"/>
                      <a:pt x="1872" y="586"/>
                    </a:cubicBezTo>
                    <a:cubicBezTo>
                      <a:pt x="1872" y="569"/>
                      <a:pt x="1922" y="536"/>
                      <a:pt x="1922" y="586"/>
                    </a:cubicBezTo>
                    <a:cubicBezTo>
                      <a:pt x="1939" y="586"/>
                      <a:pt x="1922" y="552"/>
                      <a:pt x="1956" y="552"/>
                    </a:cubicBezTo>
                    <a:cubicBezTo>
                      <a:pt x="1972" y="569"/>
                      <a:pt x="1972" y="602"/>
                      <a:pt x="1989" y="619"/>
                    </a:cubicBezTo>
                    <a:close/>
                    <a:moveTo>
                      <a:pt x="1621" y="786"/>
                    </a:moveTo>
                    <a:cubicBezTo>
                      <a:pt x="1621" y="786"/>
                      <a:pt x="1605" y="770"/>
                      <a:pt x="1621" y="770"/>
                    </a:cubicBezTo>
                    <a:cubicBezTo>
                      <a:pt x="1621" y="770"/>
                      <a:pt x="1621" y="786"/>
                      <a:pt x="1621" y="786"/>
                    </a:cubicBezTo>
                    <a:close/>
                    <a:moveTo>
                      <a:pt x="1170" y="268"/>
                    </a:moveTo>
                    <a:cubicBezTo>
                      <a:pt x="1154" y="268"/>
                      <a:pt x="1137" y="285"/>
                      <a:pt x="1137" y="318"/>
                    </a:cubicBezTo>
                    <a:cubicBezTo>
                      <a:pt x="1137" y="369"/>
                      <a:pt x="1154" y="369"/>
                      <a:pt x="1154" y="435"/>
                    </a:cubicBezTo>
                    <a:cubicBezTo>
                      <a:pt x="1170" y="435"/>
                      <a:pt x="1170" y="385"/>
                      <a:pt x="1187" y="385"/>
                    </a:cubicBezTo>
                    <a:cubicBezTo>
                      <a:pt x="1187" y="369"/>
                      <a:pt x="1170" y="402"/>
                      <a:pt x="1170" y="369"/>
                    </a:cubicBezTo>
                    <a:cubicBezTo>
                      <a:pt x="1154" y="335"/>
                      <a:pt x="1187" y="335"/>
                      <a:pt x="1204" y="335"/>
                    </a:cubicBezTo>
                    <a:cubicBezTo>
                      <a:pt x="1204" y="302"/>
                      <a:pt x="1170" y="302"/>
                      <a:pt x="1170" y="268"/>
                    </a:cubicBezTo>
                    <a:close/>
                    <a:moveTo>
                      <a:pt x="2841" y="669"/>
                    </a:moveTo>
                    <a:cubicBezTo>
                      <a:pt x="2808" y="653"/>
                      <a:pt x="2875" y="753"/>
                      <a:pt x="2808" y="753"/>
                    </a:cubicBezTo>
                    <a:cubicBezTo>
                      <a:pt x="2824" y="703"/>
                      <a:pt x="2808" y="719"/>
                      <a:pt x="2808" y="653"/>
                    </a:cubicBezTo>
                    <a:cubicBezTo>
                      <a:pt x="2824" y="636"/>
                      <a:pt x="2875" y="653"/>
                      <a:pt x="2841" y="669"/>
                    </a:cubicBezTo>
                    <a:close/>
                    <a:moveTo>
                      <a:pt x="3209" y="669"/>
                    </a:moveTo>
                    <a:cubicBezTo>
                      <a:pt x="3209" y="653"/>
                      <a:pt x="3242" y="636"/>
                      <a:pt x="3225" y="619"/>
                    </a:cubicBezTo>
                    <a:cubicBezTo>
                      <a:pt x="3276" y="602"/>
                      <a:pt x="3225" y="719"/>
                      <a:pt x="3209" y="669"/>
                    </a:cubicBezTo>
                    <a:close/>
                    <a:moveTo>
                      <a:pt x="1722" y="1003"/>
                    </a:moveTo>
                    <a:cubicBezTo>
                      <a:pt x="1738" y="1020"/>
                      <a:pt x="1738" y="1037"/>
                      <a:pt x="1755" y="1054"/>
                    </a:cubicBezTo>
                    <a:cubicBezTo>
                      <a:pt x="1722" y="1054"/>
                      <a:pt x="1705" y="1070"/>
                      <a:pt x="1688" y="1054"/>
                    </a:cubicBezTo>
                    <a:cubicBezTo>
                      <a:pt x="1688" y="1020"/>
                      <a:pt x="1688" y="1003"/>
                      <a:pt x="1722" y="1003"/>
                    </a:cubicBezTo>
                    <a:close/>
                    <a:moveTo>
                      <a:pt x="469" y="335"/>
                    </a:moveTo>
                    <a:cubicBezTo>
                      <a:pt x="469" y="352"/>
                      <a:pt x="469" y="369"/>
                      <a:pt x="452" y="369"/>
                    </a:cubicBezTo>
                    <a:cubicBezTo>
                      <a:pt x="452" y="335"/>
                      <a:pt x="418" y="385"/>
                      <a:pt x="418" y="352"/>
                    </a:cubicBezTo>
                    <a:cubicBezTo>
                      <a:pt x="435" y="352"/>
                      <a:pt x="435" y="318"/>
                      <a:pt x="469" y="335"/>
                    </a:cubicBezTo>
                    <a:close/>
                    <a:moveTo>
                      <a:pt x="3276" y="853"/>
                    </a:moveTo>
                    <a:cubicBezTo>
                      <a:pt x="3276" y="853"/>
                      <a:pt x="3292" y="836"/>
                      <a:pt x="3292" y="836"/>
                    </a:cubicBezTo>
                    <a:cubicBezTo>
                      <a:pt x="3292" y="836"/>
                      <a:pt x="3292" y="836"/>
                      <a:pt x="3309" y="836"/>
                    </a:cubicBezTo>
                    <a:cubicBezTo>
                      <a:pt x="3309" y="836"/>
                      <a:pt x="3292" y="836"/>
                      <a:pt x="3292" y="836"/>
                    </a:cubicBezTo>
                    <a:cubicBezTo>
                      <a:pt x="3359" y="786"/>
                      <a:pt x="3426" y="870"/>
                      <a:pt x="3493" y="836"/>
                    </a:cubicBezTo>
                    <a:cubicBezTo>
                      <a:pt x="3493" y="853"/>
                      <a:pt x="3493" y="870"/>
                      <a:pt x="3509" y="886"/>
                    </a:cubicBezTo>
                    <a:cubicBezTo>
                      <a:pt x="3459" y="903"/>
                      <a:pt x="3493" y="937"/>
                      <a:pt x="3459" y="987"/>
                    </a:cubicBezTo>
                    <a:cubicBezTo>
                      <a:pt x="3409" y="987"/>
                      <a:pt x="3409" y="953"/>
                      <a:pt x="3376" y="953"/>
                    </a:cubicBezTo>
                    <a:cubicBezTo>
                      <a:pt x="3359" y="970"/>
                      <a:pt x="3359" y="970"/>
                      <a:pt x="3359" y="1003"/>
                    </a:cubicBezTo>
                    <a:cubicBezTo>
                      <a:pt x="3292" y="1020"/>
                      <a:pt x="3292" y="987"/>
                      <a:pt x="3259" y="1020"/>
                    </a:cubicBezTo>
                    <a:cubicBezTo>
                      <a:pt x="3276" y="987"/>
                      <a:pt x="3242" y="953"/>
                      <a:pt x="3242" y="903"/>
                    </a:cubicBezTo>
                    <a:cubicBezTo>
                      <a:pt x="3225" y="903"/>
                      <a:pt x="3225" y="920"/>
                      <a:pt x="3209" y="920"/>
                    </a:cubicBezTo>
                    <a:cubicBezTo>
                      <a:pt x="3225" y="853"/>
                      <a:pt x="3225" y="820"/>
                      <a:pt x="3225" y="753"/>
                    </a:cubicBezTo>
                    <a:lnTo>
                      <a:pt x="3259" y="753"/>
                    </a:lnTo>
                    <a:cubicBezTo>
                      <a:pt x="3276" y="786"/>
                      <a:pt x="3225" y="803"/>
                      <a:pt x="3259" y="820"/>
                    </a:cubicBezTo>
                    <a:cubicBezTo>
                      <a:pt x="3259" y="836"/>
                      <a:pt x="3259" y="853"/>
                      <a:pt x="3276" y="853"/>
                    </a:cubicBezTo>
                    <a:close/>
                    <a:moveTo>
                      <a:pt x="3292" y="836"/>
                    </a:moveTo>
                    <a:cubicBezTo>
                      <a:pt x="3292" y="820"/>
                      <a:pt x="3292" y="786"/>
                      <a:pt x="3276" y="786"/>
                    </a:cubicBezTo>
                    <a:cubicBezTo>
                      <a:pt x="3292" y="786"/>
                      <a:pt x="3309" y="786"/>
                      <a:pt x="3309" y="753"/>
                    </a:cubicBezTo>
                    <a:cubicBezTo>
                      <a:pt x="3309" y="770"/>
                      <a:pt x="3309" y="786"/>
                      <a:pt x="3326" y="786"/>
                    </a:cubicBezTo>
                    <a:cubicBezTo>
                      <a:pt x="3326" y="786"/>
                      <a:pt x="3326" y="786"/>
                      <a:pt x="3309" y="786"/>
                    </a:cubicBezTo>
                    <a:cubicBezTo>
                      <a:pt x="3426" y="853"/>
                      <a:pt x="3426" y="669"/>
                      <a:pt x="3309" y="669"/>
                    </a:cubicBezTo>
                    <a:cubicBezTo>
                      <a:pt x="3276" y="669"/>
                      <a:pt x="3259" y="719"/>
                      <a:pt x="3242" y="686"/>
                    </a:cubicBezTo>
                    <a:cubicBezTo>
                      <a:pt x="3242" y="719"/>
                      <a:pt x="3276" y="703"/>
                      <a:pt x="3276" y="719"/>
                    </a:cubicBezTo>
                    <a:cubicBezTo>
                      <a:pt x="3292" y="770"/>
                      <a:pt x="3276" y="786"/>
                      <a:pt x="3259" y="820"/>
                    </a:cubicBezTo>
                    <a:cubicBezTo>
                      <a:pt x="3292" y="803"/>
                      <a:pt x="3276" y="836"/>
                      <a:pt x="3292" y="836"/>
                    </a:cubicBezTo>
                    <a:cubicBezTo>
                      <a:pt x="3292" y="836"/>
                      <a:pt x="3292" y="836"/>
                      <a:pt x="3292" y="836"/>
                    </a:cubicBezTo>
                    <a:close/>
                    <a:moveTo>
                      <a:pt x="3209" y="1054"/>
                    </a:moveTo>
                    <a:cubicBezTo>
                      <a:pt x="3209" y="1003"/>
                      <a:pt x="3175" y="1003"/>
                      <a:pt x="3142" y="1020"/>
                    </a:cubicBezTo>
                    <a:cubicBezTo>
                      <a:pt x="3175" y="1070"/>
                      <a:pt x="3108" y="1087"/>
                      <a:pt x="3092" y="1137"/>
                    </a:cubicBezTo>
                    <a:cubicBezTo>
                      <a:pt x="3125" y="1137"/>
                      <a:pt x="3142" y="1120"/>
                      <a:pt x="3175" y="1120"/>
                    </a:cubicBezTo>
                    <a:cubicBezTo>
                      <a:pt x="3175" y="1087"/>
                      <a:pt x="3142" y="1120"/>
                      <a:pt x="3142" y="1087"/>
                    </a:cubicBezTo>
                    <a:cubicBezTo>
                      <a:pt x="3159" y="1087"/>
                      <a:pt x="3192" y="1020"/>
                      <a:pt x="3209" y="1054"/>
                    </a:cubicBezTo>
                    <a:close/>
                    <a:moveTo>
                      <a:pt x="3259" y="552"/>
                    </a:moveTo>
                    <a:cubicBezTo>
                      <a:pt x="3259" y="586"/>
                      <a:pt x="3192" y="536"/>
                      <a:pt x="3242" y="552"/>
                    </a:cubicBezTo>
                    <a:cubicBezTo>
                      <a:pt x="3242" y="519"/>
                      <a:pt x="3225" y="552"/>
                      <a:pt x="3192" y="552"/>
                    </a:cubicBezTo>
                    <a:cubicBezTo>
                      <a:pt x="3192" y="552"/>
                      <a:pt x="3242" y="569"/>
                      <a:pt x="3209" y="586"/>
                    </a:cubicBezTo>
                    <a:cubicBezTo>
                      <a:pt x="3242" y="586"/>
                      <a:pt x="3192" y="586"/>
                      <a:pt x="3192" y="653"/>
                    </a:cubicBezTo>
                    <a:cubicBezTo>
                      <a:pt x="3209" y="653"/>
                      <a:pt x="3209" y="636"/>
                      <a:pt x="3209" y="619"/>
                    </a:cubicBezTo>
                    <a:cubicBezTo>
                      <a:pt x="3225" y="586"/>
                      <a:pt x="3242" y="586"/>
                      <a:pt x="3276" y="602"/>
                    </a:cubicBezTo>
                    <a:cubicBezTo>
                      <a:pt x="3276" y="586"/>
                      <a:pt x="3259" y="569"/>
                      <a:pt x="3259" y="552"/>
                    </a:cubicBezTo>
                    <a:close/>
                    <a:moveTo>
                      <a:pt x="1220" y="285"/>
                    </a:moveTo>
                    <a:cubicBezTo>
                      <a:pt x="1204" y="318"/>
                      <a:pt x="1220" y="335"/>
                      <a:pt x="1237" y="369"/>
                    </a:cubicBezTo>
                    <a:cubicBezTo>
                      <a:pt x="1254" y="352"/>
                      <a:pt x="1237" y="302"/>
                      <a:pt x="1254" y="302"/>
                    </a:cubicBezTo>
                    <a:cubicBezTo>
                      <a:pt x="1254" y="285"/>
                      <a:pt x="1237" y="285"/>
                      <a:pt x="1220" y="285"/>
                    </a:cubicBezTo>
                    <a:close/>
                    <a:moveTo>
                      <a:pt x="1354" y="285"/>
                    </a:moveTo>
                    <a:cubicBezTo>
                      <a:pt x="1371" y="285"/>
                      <a:pt x="1354" y="318"/>
                      <a:pt x="1387" y="318"/>
                    </a:cubicBezTo>
                    <a:cubicBezTo>
                      <a:pt x="1387" y="352"/>
                      <a:pt x="1354" y="335"/>
                      <a:pt x="1371" y="385"/>
                    </a:cubicBezTo>
                    <a:cubicBezTo>
                      <a:pt x="1354" y="385"/>
                      <a:pt x="1354" y="352"/>
                      <a:pt x="1354" y="352"/>
                    </a:cubicBezTo>
                    <a:cubicBezTo>
                      <a:pt x="1321" y="352"/>
                      <a:pt x="1304" y="402"/>
                      <a:pt x="1304" y="352"/>
                    </a:cubicBezTo>
                    <a:cubicBezTo>
                      <a:pt x="1287" y="352"/>
                      <a:pt x="1321" y="402"/>
                      <a:pt x="1321" y="419"/>
                    </a:cubicBezTo>
                    <a:cubicBezTo>
                      <a:pt x="1304" y="452"/>
                      <a:pt x="1287" y="402"/>
                      <a:pt x="1287" y="435"/>
                    </a:cubicBezTo>
                    <a:cubicBezTo>
                      <a:pt x="1304" y="502"/>
                      <a:pt x="1337" y="552"/>
                      <a:pt x="1371" y="586"/>
                    </a:cubicBezTo>
                    <a:cubicBezTo>
                      <a:pt x="1371" y="519"/>
                      <a:pt x="1421" y="519"/>
                      <a:pt x="1454" y="485"/>
                    </a:cubicBezTo>
                    <a:cubicBezTo>
                      <a:pt x="1454" y="485"/>
                      <a:pt x="1471" y="502"/>
                      <a:pt x="1471" y="519"/>
                    </a:cubicBezTo>
                    <a:cubicBezTo>
                      <a:pt x="1504" y="485"/>
                      <a:pt x="1471" y="452"/>
                      <a:pt x="1488" y="385"/>
                    </a:cubicBezTo>
                    <a:cubicBezTo>
                      <a:pt x="1504" y="419"/>
                      <a:pt x="1555" y="402"/>
                      <a:pt x="1538" y="352"/>
                    </a:cubicBezTo>
                    <a:cubicBezTo>
                      <a:pt x="1588" y="352"/>
                      <a:pt x="1571" y="352"/>
                      <a:pt x="1605" y="352"/>
                    </a:cubicBezTo>
                    <a:cubicBezTo>
                      <a:pt x="1588" y="285"/>
                      <a:pt x="1488" y="201"/>
                      <a:pt x="1454" y="285"/>
                    </a:cubicBezTo>
                    <a:cubicBezTo>
                      <a:pt x="1454" y="252"/>
                      <a:pt x="1421" y="252"/>
                      <a:pt x="1421" y="252"/>
                    </a:cubicBezTo>
                    <a:cubicBezTo>
                      <a:pt x="1404" y="268"/>
                      <a:pt x="1387" y="268"/>
                      <a:pt x="1354" y="285"/>
                    </a:cubicBezTo>
                    <a:close/>
                    <a:moveTo>
                      <a:pt x="1471" y="435"/>
                    </a:moveTo>
                    <a:cubicBezTo>
                      <a:pt x="1421" y="435"/>
                      <a:pt x="1404" y="385"/>
                      <a:pt x="1438" y="369"/>
                    </a:cubicBezTo>
                    <a:cubicBezTo>
                      <a:pt x="1438" y="402"/>
                      <a:pt x="1454" y="402"/>
                      <a:pt x="1471" y="435"/>
                    </a:cubicBezTo>
                    <a:close/>
                    <a:moveTo>
                      <a:pt x="1237" y="786"/>
                    </a:moveTo>
                    <a:cubicBezTo>
                      <a:pt x="1220" y="786"/>
                      <a:pt x="1220" y="753"/>
                      <a:pt x="1204" y="753"/>
                    </a:cubicBezTo>
                    <a:cubicBezTo>
                      <a:pt x="1204" y="719"/>
                      <a:pt x="1220" y="686"/>
                      <a:pt x="1237" y="653"/>
                    </a:cubicBezTo>
                    <a:cubicBezTo>
                      <a:pt x="1187" y="653"/>
                      <a:pt x="1170" y="619"/>
                      <a:pt x="1170" y="569"/>
                    </a:cubicBezTo>
                    <a:lnTo>
                      <a:pt x="1204" y="569"/>
                    </a:lnTo>
                    <a:cubicBezTo>
                      <a:pt x="1220" y="636"/>
                      <a:pt x="1271" y="653"/>
                      <a:pt x="1287" y="719"/>
                    </a:cubicBezTo>
                    <a:cubicBezTo>
                      <a:pt x="1271" y="736"/>
                      <a:pt x="1254" y="770"/>
                      <a:pt x="1237" y="786"/>
                    </a:cubicBezTo>
                    <a:close/>
                    <a:moveTo>
                      <a:pt x="2357" y="987"/>
                    </a:moveTo>
                    <a:cubicBezTo>
                      <a:pt x="2373" y="1003"/>
                      <a:pt x="2390" y="953"/>
                      <a:pt x="2390" y="937"/>
                    </a:cubicBezTo>
                    <a:lnTo>
                      <a:pt x="2357" y="937"/>
                    </a:lnTo>
                    <a:cubicBezTo>
                      <a:pt x="2357" y="920"/>
                      <a:pt x="2357" y="920"/>
                      <a:pt x="2357" y="920"/>
                    </a:cubicBezTo>
                    <a:cubicBezTo>
                      <a:pt x="2323" y="886"/>
                      <a:pt x="2373" y="987"/>
                      <a:pt x="2357" y="987"/>
                    </a:cubicBezTo>
                    <a:close/>
                    <a:moveTo>
                      <a:pt x="1321" y="836"/>
                    </a:moveTo>
                    <a:cubicBezTo>
                      <a:pt x="1321" y="853"/>
                      <a:pt x="1387" y="870"/>
                      <a:pt x="1354" y="886"/>
                    </a:cubicBezTo>
                    <a:cubicBezTo>
                      <a:pt x="1337" y="886"/>
                      <a:pt x="1287" y="870"/>
                      <a:pt x="1321" y="836"/>
                    </a:cubicBezTo>
                    <a:close/>
                    <a:moveTo>
                      <a:pt x="4395" y="753"/>
                    </a:moveTo>
                    <a:cubicBezTo>
                      <a:pt x="4445" y="803"/>
                      <a:pt x="4445" y="803"/>
                      <a:pt x="4479" y="853"/>
                    </a:cubicBezTo>
                    <a:cubicBezTo>
                      <a:pt x="4462" y="886"/>
                      <a:pt x="4412" y="870"/>
                      <a:pt x="4412" y="920"/>
                    </a:cubicBezTo>
                    <a:cubicBezTo>
                      <a:pt x="4412" y="903"/>
                      <a:pt x="4395" y="886"/>
                      <a:pt x="4378" y="886"/>
                    </a:cubicBezTo>
                    <a:cubicBezTo>
                      <a:pt x="4378" y="870"/>
                      <a:pt x="4412" y="836"/>
                      <a:pt x="4378" y="836"/>
                    </a:cubicBezTo>
                    <a:cubicBezTo>
                      <a:pt x="4395" y="803"/>
                      <a:pt x="4378" y="786"/>
                      <a:pt x="4395" y="753"/>
                    </a:cubicBezTo>
                    <a:close/>
                    <a:moveTo>
                      <a:pt x="4880" y="686"/>
                    </a:moveTo>
                    <a:cubicBezTo>
                      <a:pt x="4863" y="636"/>
                      <a:pt x="4913" y="636"/>
                      <a:pt x="4930" y="636"/>
                    </a:cubicBezTo>
                    <a:cubicBezTo>
                      <a:pt x="4946" y="669"/>
                      <a:pt x="4980" y="703"/>
                      <a:pt x="4946" y="753"/>
                    </a:cubicBezTo>
                    <a:cubicBezTo>
                      <a:pt x="4913" y="719"/>
                      <a:pt x="4813" y="686"/>
                      <a:pt x="4863" y="653"/>
                    </a:cubicBezTo>
                    <a:cubicBezTo>
                      <a:pt x="4863" y="653"/>
                      <a:pt x="4863" y="669"/>
                      <a:pt x="4880" y="686"/>
                    </a:cubicBezTo>
                    <a:close/>
                    <a:moveTo>
                      <a:pt x="4679" y="953"/>
                    </a:moveTo>
                    <a:cubicBezTo>
                      <a:pt x="4729" y="953"/>
                      <a:pt x="4696" y="853"/>
                      <a:pt x="4746" y="870"/>
                    </a:cubicBezTo>
                    <a:cubicBezTo>
                      <a:pt x="4712" y="820"/>
                      <a:pt x="4746" y="803"/>
                      <a:pt x="4746" y="736"/>
                    </a:cubicBezTo>
                    <a:cubicBezTo>
                      <a:pt x="4729" y="719"/>
                      <a:pt x="4712" y="703"/>
                      <a:pt x="4696" y="686"/>
                    </a:cubicBezTo>
                    <a:cubicBezTo>
                      <a:pt x="4629" y="703"/>
                      <a:pt x="4646" y="619"/>
                      <a:pt x="4596" y="686"/>
                    </a:cubicBezTo>
                    <a:cubicBezTo>
                      <a:pt x="4579" y="686"/>
                      <a:pt x="4579" y="669"/>
                      <a:pt x="4579" y="653"/>
                    </a:cubicBezTo>
                    <a:cubicBezTo>
                      <a:pt x="4562" y="669"/>
                      <a:pt x="4545" y="686"/>
                      <a:pt x="4529" y="703"/>
                    </a:cubicBezTo>
                    <a:cubicBezTo>
                      <a:pt x="4579" y="753"/>
                      <a:pt x="4579" y="853"/>
                      <a:pt x="4596" y="920"/>
                    </a:cubicBezTo>
                    <a:cubicBezTo>
                      <a:pt x="4646" y="903"/>
                      <a:pt x="4696" y="920"/>
                      <a:pt x="4679" y="953"/>
                    </a:cubicBezTo>
                    <a:close/>
                    <a:moveTo>
                      <a:pt x="5297" y="703"/>
                    </a:moveTo>
                    <a:cubicBezTo>
                      <a:pt x="5297" y="686"/>
                      <a:pt x="5331" y="686"/>
                      <a:pt x="5331" y="669"/>
                    </a:cubicBezTo>
                    <a:cubicBezTo>
                      <a:pt x="5331" y="703"/>
                      <a:pt x="5314" y="703"/>
                      <a:pt x="5331" y="736"/>
                    </a:cubicBezTo>
                    <a:cubicBezTo>
                      <a:pt x="5314" y="736"/>
                      <a:pt x="5297" y="736"/>
                      <a:pt x="5297" y="703"/>
                    </a:cubicBezTo>
                    <a:close/>
                    <a:moveTo>
                      <a:pt x="5297" y="753"/>
                    </a:moveTo>
                    <a:cubicBezTo>
                      <a:pt x="5297" y="686"/>
                      <a:pt x="5197" y="786"/>
                      <a:pt x="5281" y="786"/>
                    </a:cubicBezTo>
                    <a:cubicBezTo>
                      <a:pt x="5281" y="770"/>
                      <a:pt x="5281" y="736"/>
                      <a:pt x="5297" y="753"/>
                    </a:cubicBezTo>
                    <a:close/>
                    <a:moveTo>
                      <a:pt x="3593" y="719"/>
                    </a:moveTo>
                    <a:cubicBezTo>
                      <a:pt x="3593" y="669"/>
                      <a:pt x="3560" y="686"/>
                      <a:pt x="3560" y="653"/>
                    </a:cubicBezTo>
                    <a:cubicBezTo>
                      <a:pt x="3576" y="653"/>
                      <a:pt x="3593" y="669"/>
                      <a:pt x="3610" y="686"/>
                    </a:cubicBezTo>
                    <a:cubicBezTo>
                      <a:pt x="3593" y="686"/>
                      <a:pt x="3593" y="703"/>
                      <a:pt x="3593" y="719"/>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0"/>
              <p:cNvSpPr/>
              <p:nvPr/>
            </p:nvSpPr>
            <p:spPr>
              <a:xfrm>
                <a:off x="7846951" y="4461988"/>
                <a:ext cx="431612" cy="149133"/>
              </a:xfrm>
              <a:custGeom>
                <a:avLst/>
                <a:gdLst/>
                <a:ahLst/>
                <a:cxnLst/>
                <a:rect l="l" t="t" r="r" b="b"/>
                <a:pathLst>
                  <a:path w="5030" h="1738" extrusionOk="0">
                    <a:moveTo>
                      <a:pt x="3108" y="0"/>
                    </a:moveTo>
                    <a:lnTo>
                      <a:pt x="3025" y="0"/>
                    </a:lnTo>
                    <a:lnTo>
                      <a:pt x="3025" y="0"/>
                    </a:lnTo>
                    <a:lnTo>
                      <a:pt x="3025" y="0"/>
                    </a:lnTo>
                    <a:cubicBezTo>
                      <a:pt x="2791" y="0"/>
                      <a:pt x="2557" y="17"/>
                      <a:pt x="2373" y="34"/>
                    </a:cubicBezTo>
                    <a:cubicBezTo>
                      <a:pt x="2390" y="50"/>
                      <a:pt x="2423" y="50"/>
                      <a:pt x="2440" y="84"/>
                    </a:cubicBezTo>
                    <a:cubicBezTo>
                      <a:pt x="2423" y="84"/>
                      <a:pt x="2407" y="101"/>
                      <a:pt x="2407" y="101"/>
                    </a:cubicBezTo>
                    <a:cubicBezTo>
                      <a:pt x="2423" y="101"/>
                      <a:pt x="2423" y="117"/>
                      <a:pt x="2440" y="134"/>
                    </a:cubicBezTo>
                    <a:cubicBezTo>
                      <a:pt x="2423" y="167"/>
                      <a:pt x="2407" y="167"/>
                      <a:pt x="2423" y="234"/>
                    </a:cubicBezTo>
                    <a:cubicBezTo>
                      <a:pt x="2390" y="201"/>
                      <a:pt x="2357" y="234"/>
                      <a:pt x="2340" y="268"/>
                    </a:cubicBezTo>
                    <a:cubicBezTo>
                      <a:pt x="2273" y="251"/>
                      <a:pt x="2290" y="268"/>
                      <a:pt x="2223" y="301"/>
                    </a:cubicBezTo>
                    <a:cubicBezTo>
                      <a:pt x="2240" y="251"/>
                      <a:pt x="2290" y="184"/>
                      <a:pt x="2323" y="167"/>
                    </a:cubicBezTo>
                    <a:cubicBezTo>
                      <a:pt x="2273" y="134"/>
                      <a:pt x="2256" y="84"/>
                      <a:pt x="2206" y="67"/>
                    </a:cubicBezTo>
                    <a:lnTo>
                      <a:pt x="2206" y="50"/>
                    </a:lnTo>
                    <a:lnTo>
                      <a:pt x="2173" y="67"/>
                    </a:lnTo>
                    <a:lnTo>
                      <a:pt x="2173" y="67"/>
                    </a:lnTo>
                    <a:cubicBezTo>
                      <a:pt x="2139" y="50"/>
                      <a:pt x="2139" y="117"/>
                      <a:pt x="2139" y="101"/>
                    </a:cubicBezTo>
                    <a:cubicBezTo>
                      <a:pt x="2139" y="84"/>
                      <a:pt x="2139" y="67"/>
                      <a:pt x="2139" y="67"/>
                    </a:cubicBezTo>
                    <a:cubicBezTo>
                      <a:pt x="2056" y="84"/>
                      <a:pt x="1972" y="84"/>
                      <a:pt x="1922" y="101"/>
                    </a:cubicBezTo>
                    <a:cubicBezTo>
                      <a:pt x="1905" y="134"/>
                      <a:pt x="1905" y="151"/>
                      <a:pt x="1922" y="167"/>
                    </a:cubicBezTo>
                    <a:cubicBezTo>
                      <a:pt x="1905" y="117"/>
                      <a:pt x="1956" y="134"/>
                      <a:pt x="1972" y="101"/>
                    </a:cubicBezTo>
                    <a:cubicBezTo>
                      <a:pt x="1972" y="201"/>
                      <a:pt x="2022" y="151"/>
                      <a:pt x="2089" y="184"/>
                    </a:cubicBezTo>
                    <a:cubicBezTo>
                      <a:pt x="2089" y="167"/>
                      <a:pt x="2072" y="167"/>
                      <a:pt x="2089" y="167"/>
                    </a:cubicBezTo>
                    <a:cubicBezTo>
                      <a:pt x="2089" y="184"/>
                      <a:pt x="2089" y="167"/>
                      <a:pt x="2106" y="167"/>
                    </a:cubicBezTo>
                    <a:cubicBezTo>
                      <a:pt x="2123" y="218"/>
                      <a:pt x="2106" y="184"/>
                      <a:pt x="2089" y="201"/>
                    </a:cubicBezTo>
                    <a:cubicBezTo>
                      <a:pt x="2123" y="234"/>
                      <a:pt x="2206" y="301"/>
                      <a:pt x="2156" y="351"/>
                    </a:cubicBezTo>
                    <a:cubicBezTo>
                      <a:pt x="2156" y="334"/>
                      <a:pt x="2123" y="351"/>
                      <a:pt x="2139" y="318"/>
                    </a:cubicBezTo>
                    <a:cubicBezTo>
                      <a:pt x="2139" y="301"/>
                      <a:pt x="2156" y="334"/>
                      <a:pt x="2156" y="301"/>
                    </a:cubicBezTo>
                    <a:cubicBezTo>
                      <a:pt x="2139" y="284"/>
                      <a:pt x="2123" y="268"/>
                      <a:pt x="2106" y="268"/>
                    </a:cubicBezTo>
                    <a:cubicBezTo>
                      <a:pt x="2072" y="301"/>
                      <a:pt x="1989" y="351"/>
                      <a:pt x="1956" y="334"/>
                    </a:cubicBezTo>
                    <a:cubicBezTo>
                      <a:pt x="1972" y="368"/>
                      <a:pt x="1939" y="385"/>
                      <a:pt x="1972" y="368"/>
                    </a:cubicBezTo>
                    <a:cubicBezTo>
                      <a:pt x="1989" y="435"/>
                      <a:pt x="1956" y="435"/>
                      <a:pt x="1922" y="451"/>
                    </a:cubicBezTo>
                    <a:cubicBezTo>
                      <a:pt x="1905" y="502"/>
                      <a:pt x="1889" y="535"/>
                      <a:pt x="1855" y="602"/>
                    </a:cubicBezTo>
                    <a:cubicBezTo>
                      <a:pt x="1889" y="568"/>
                      <a:pt x="1889" y="602"/>
                      <a:pt x="1905" y="619"/>
                    </a:cubicBezTo>
                    <a:cubicBezTo>
                      <a:pt x="1855" y="619"/>
                      <a:pt x="1889" y="669"/>
                      <a:pt x="1855" y="669"/>
                    </a:cubicBezTo>
                    <a:cubicBezTo>
                      <a:pt x="1805" y="685"/>
                      <a:pt x="1755" y="786"/>
                      <a:pt x="1705" y="836"/>
                    </a:cubicBezTo>
                    <a:cubicBezTo>
                      <a:pt x="1705" y="819"/>
                      <a:pt x="1722" y="802"/>
                      <a:pt x="1705" y="802"/>
                    </a:cubicBezTo>
                    <a:cubicBezTo>
                      <a:pt x="1688" y="819"/>
                      <a:pt x="1671" y="819"/>
                      <a:pt x="1655" y="836"/>
                    </a:cubicBezTo>
                    <a:cubicBezTo>
                      <a:pt x="1655" y="869"/>
                      <a:pt x="1655" y="903"/>
                      <a:pt x="1671" y="919"/>
                    </a:cubicBezTo>
                    <a:cubicBezTo>
                      <a:pt x="1655" y="969"/>
                      <a:pt x="1555" y="1053"/>
                      <a:pt x="1588" y="1120"/>
                    </a:cubicBezTo>
                    <a:cubicBezTo>
                      <a:pt x="1605" y="1103"/>
                      <a:pt x="1605" y="1036"/>
                      <a:pt x="1621" y="1070"/>
                    </a:cubicBezTo>
                    <a:cubicBezTo>
                      <a:pt x="1605" y="1120"/>
                      <a:pt x="1638" y="1170"/>
                      <a:pt x="1621" y="1170"/>
                    </a:cubicBezTo>
                    <a:cubicBezTo>
                      <a:pt x="1621" y="1170"/>
                      <a:pt x="1621" y="1153"/>
                      <a:pt x="1605" y="1153"/>
                    </a:cubicBezTo>
                    <a:cubicBezTo>
                      <a:pt x="1638" y="1187"/>
                      <a:pt x="1571" y="1253"/>
                      <a:pt x="1588" y="1253"/>
                    </a:cubicBezTo>
                    <a:cubicBezTo>
                      <a:pt x="1605" y="1220"/>
                      <a:pt x="1671" y="1237"/>
                      <a:pt x="1688" y="1270"/>
                    </a:cubicBezTo>
                    <a:cubicBezTo>
                      <a:pt x="1688" y="1237"/>
                      <a:pt x="1755" y="1253"/>
                      <a:pt x="1788" y="1270"/>
                    </a:cubicBezTo>
                    <a:cubicBezTo>
                      <a:pt x="1772" y="1253"/>
                      <a:pt x="1805" y="1220"/>
                      <a:pt x="1805" y="1253"/>
                    </a:cubicBezTo>
                    <a:cubicBezTo>
                      <a:pt x="1788" y="1253"/>
                      <a:pt x="1788" y="1270"/>
                      <a:pt x="1805" y="1270"/>
                    </a:cubicBezTo>
                    <a:cubicBezTo>
                      <a:pt x="1805" y="1270"/>
                      <a:pt x="1822" y="1253"/>
                      <a:pt x="1805" y="1220"/>
                    </a:cubicBezTo>
                    <a:cubicBezTo>
                      <a:pt x="1788" y="1237"/>
                      <a:pt x="1772" y="1187"/>
                      <a:pt x="1788" y="1187"/>
                    </a:cubicBezTo>
                    <a:cubicBezTo>
                      <a:pt x="1839" y="1170"/>
                      <a:pt x="1905" y="1070"/>
                      <a:pt x="1905" y="1020"/>
                    </a:cubicBezTo>
                    <a:cubicBezTo>
                      <a:pt x="1872" y="1003"/>
                      <a:pt x="1889" y="1020"/>
                      <a:pt x="1872" y="1053"/>
                    </a:cubicBezTo>
                    <a:cubicBezTo>
                      <a:pt x="1872" y="969"/>
                      <a:pt x="1839" y="936"/>
                      <a:pt x="1855" y="886"/>
                    </a:cubicBezTo>
                    <a:cubicBezTo>
                      <a:pt x="1855" y="903"/>
                      <a:pt x="1855" y="936"/>
                      <a:pt x="1889" y="936"/>
                    </a:cubicBezTo>
                    <a:cubicBezTo>
                      <a:pt x="1905" y="852"/>
                      <a:pt x="1989" y="903"/>
                      <a:pt x="2039" y="886"/>
                    </a:cubicBezTo>
                    <a:cubicBezTo>
                      <a:pt x="2039" y="936"/>
                      <a:pt x="2072" y="869"/>
                      <a:pt x="2106" y="919"/>
                    </a:cubicBezTo>
                    <a:cubicBezTo>
                      <a:pt x="2089" y="919"/>
                      <a:pt x="2089" y="936"/>
                      <a:pt x="2089" y="953"/>
                    </a:cubicBezTo>
                    <a:cubicBezTo>
                      <a:pt x="2123" y="969"/>
                      <a:pt x="2156" y="936"/>
                      <a:pt x="2189" y="919"/>
                    </a:cubicBezTo>
                    <a:cubicBezTo>
                      <a:pt x="2206" y="953"/>
                      <a:pt x="2189" y="953"/>
                      <a:pt x="2189" y="953"/>
                    </a:cubicBezTo>
                    <a:cubicBezTo>
                      <a:pt x="2206" y="969"/>
                      <a:pt x="2189" y="1003"/>
                      <a:pt x="2206" y="1020"/>
                    </a:cubicBezTo>
                    <a:cubicBezTo>
                      <a:pt x="2189" y="969"/>
                      <a:pt x="2256" y="903"/>
                      <a:pt x="2273" y="953"/>
                    </a:cubicBezTo>
                    <a:cubicBezTo>
                      <a:pt x="2206" y="953"/>
                      <a:pt x="2223" y="1103"/>
                      <a:pt x="2240" y="1120"/>
                    </a:cubicBezTo>
                    <a:cubicBezTo>
                      <a:pt x="2240" y="1070"/>
                      <a:pt x="2273" y="1120"/>
                      <a:pt x="2273" y="1086"/>
                    </a:cubicBezTo>
                    <a:cubicBezTo>
                      <a:pt x="2290" y="1036"/>
                      <a:pt x="2306" y="986"/>
                      <a:pt x="2273" y="986"/>
                    </a:cubicBezTo>
                    <a:cubicBezTo>
                      <a:pt x="2290" y="969"/>
                      <a:pt x="2290" y="936"/>
                      <a:pt x="2323" y="953"/>
                    </a:cubicBezTo>
                    <a:cubicBezTo>
                      <a:pt x="2306" y="986"/>
                      <a:pt x="2323" y="1003"/>
                      <a:pt x="2340" y="1036"/>
                    </a:cubicBezTo>
                    <a:cubicBezTo>
                      <a:pt x="2323" y="1036"/>
                      <a:pt x="2323" y="1036"/>
                      <a:pt x="2306" y="1020"/>
                    </a:cubicBezTo>
                    <a:cubicBezTo>
                      <a:pt x="2306" y="1053"/>
                      <a:pt x="2290" y="1053"/>
                      <a:pt x="2290" y="1053"/>
                    </a:cubicBezTo>
                    <a:cubicBezTo>
                      <a:pt x="2306" y="1070"/>
                      <a:pt x="2290" y="1103"/>
                      <a:pt x="2273" y="1120"/>
                    </a:cubicBezTo>
                    <a:cubicBezTo>
                      <a:pt x="2306" y="1103"/>
                      <a:pt x="2290" y="1153"/>
                      <a:pt x="2306" y="1153"/>
                    </a:cubicBezTo>
                    <a:cubicBezTo>
                      <a:pt x="2306" y="1070"/>
                      <a:pt x="2323" y="1170"/>
                      <a:pt x="2357" y="1153"/>
                    </a:cubicBezTo>
                    <a:cubicBezTo>
                      <a:pt x="2357" y="1137"/>
                      <a:pt x="2323" y="1103"/>
                      <a:pt x="2340" y="1103"/>
                    </a:cubicBezTo>
                    <a:cubicBezTo>
                      <a:pt x="2357" y="1137"/>
                      <a:pt x="2390" y="1103"/>
                      <a:pt x="2390" y="1086"/>
                    </a:cubicBezTo>
                    <a:cubicBezTo>
                      <a:pt x="2373" y="1086"/>
                      <a:pt x="2373" y="1036"/>
                      <a:pt x="2407" y="1036"/>
                    </a:cubicBezTo>
                    <a:cubicBezTo>
                      <a:pt x="2440" y="1036"/>
                      <a:pt x="2390" y="1070"/>
                      <a:pt x="2423" y="1086"/>
                    </a:cubicBezTo>
                    <a:cubicBezTo>
                      <a:pt x="2440" y="1036"/>
                      <a:pt x="2407" y="1003"/>
                      <a:pt x="2440" y="969"/>
                    </a:cubicBezTo>
                    <a:cubicBezTo>
                      <a:pt x="2474" y="1003"/>
                      <a:pt x="2524" y="936"/>
                      <a:pt x="2557" y="1003"/>
                    </a:cubicBezTo>
                    <a:cubicBezTo>
                      <a:pt x="2574" y="969"/>
                      <a:pt x="2524" y="953"/>
                      <a:pt x="2557" y="953"/>
                    </a:cubicBezTo>
                    <a:cubicBezTo>
                      <a:pt x="2574" y="1020"/>
                      <a:pt x="2590" y="886"/>
                      <a:pt x="2607" y="936"/>
                    </a:cubicBezTo>
                    <a:cubicBezTo>
                      <a:pt x="2624" y="903"/>
                      <a:pt x="2574" y="953"/>
                      <a:pt x="2607" y="953"/>
                    </a:cubicBezTo>
                    <a:cubicBezTo>
                      <a:pt x="2641" y="936"/>
                      <a:pt x="2657" y="903"/>
                      <a:pt x="2674" y="886"/>
                    </a:cubicBezTo>
                    <a:cubicBezTo>
                      <a:pt x="2691" y="919"/>
                      <a:pt x="2707" y="869"/>
                      <a:pt x="2724" y="869"/>
                    </a:cubicBezTo>
                    <a:cubicBezTo>
                      <a:pt x="2724" y="903"/>
                      <a:pt x="2758" y="969"/>
                      <a:pt x="2808" y="986"/>
                    </a:cubicBezTo>
                    <a:cubicBezTo>
                      <a:pt x="2791" y="969"/>
                      <a:pt x="2808" y="936"/>
                      <a:pt x="2841" y="953"/>
                    </a:cubicBezTo>
                    <a:cubicBezTo>
                      <a:pt x="2824" y="886"/>
                      <a:pt x="2858" y="802"/>
                      <a:pt x="2925" y="736"/>
                    </a:cubicBezTo>
                    <a:cubicBezTo>
                      <a:pt x="2925" y="736"/>
                      <a:pt x="2908" y="719"/>
                      <a:pt x="2908" y="719"/>
                    </a:cubicBezTo>
                    <a:cubicBezTo>
                      <a:pt x="2858" y="719"/>
                      <a:pt x="2858" y="669"/>
                      <a:pt x="2841" y="719"/>
                    </a:cubicBezTo>
                    <a:cubicBezTo>
                      <a:pt x="2841" y="669"/>
                      <a:pt x="2808" y="702"/>
                      <a:pt x="2791" y="685"/>
                    </a:cubicBezTo>
                    <a:cubicBezTo>
                      <a:pt x="2791" y="652"/>
                      <a:pt x="2791" y="619"/>
                      <a:pt x="2808" y="619"/>
                    </a:cubicBezTo>
                    <a:cubicBezTo>
                      <a:pt x="2841" y="602"/>
                      <a:pt x="2824" y="652"/>
                      <a:pt x="2858" y="652"/>
                    </a:cubicBezTo>
                    <a:cubicBezTo>
                      <a:pt x="2841" y="602"/>
                      <a:pt x="2925" y="585"/>
                      <a:pt x="2941" y="619"/>
                    </a:cubicBezTo>
                    <a:cubicBezTo>
                      <a:pt x="2941" y="619"/>
                      <a:pt x="2941" y="635"/>
                      <a:pt x="2941" y="635"/>
                    </a:cubicBezTo>
                    <a:cubicBezTo>
                      <a:pt x="2958" y="602"/>
                      <a:pt x="2991" y="602"/>
                      <a:pt x="2991" y="568"/>
                    </a:cubicBezTo>
                    <a:cubicBezTo>
                      <a:pt x="2958" y="585"/>
                      <a:pt x="2925" y="552"/>
                      <a:pt x="2891" y="552"/>
                    </a:cubicBezTo>
                    <a:cubicBezTo>
                      <a:pt x="2925" y="502"/>
                      <a:pt x="2925" y="502"/>
                      <a:pt x="2891" y="451"/>
                    </a:cubicBezTo>
                    <a:cubicBezTo>
                      <a:pt x="2908" y="451"/>
                      <a:pt x="2908" y="435"/>
                      <a:pt x="2908" y="435"/>
                    </a:cubicBezTo>
                    <a:cubicBezTo>
                      <a:pt x="2925" y="435"/>
                      <a:pt x="2925" y="451"/>
                      <a:pt x="2941" y="451"/>
                    </a:cubicBezTo>
                    <a:cubicBezTo>
                      <a:pt x="2991" y="385"/>
                      <a:pt x="2875" y="301"/>
                      <a:pt x="2791" y="284"/>
                    </a:cubicBezTo>
                    <a:cubicBezTo>
                      <a:pt x="2791" y="318"/>
                      <a:pt x="2774" y="318"/>
                      <a:pt x="2758" y="318"/>
                    </a:cubicBezTo>
                    <a:cubicBezTo>
                      <a:pt x="2741" y="284"/>
                      <a:pt x="2791" y="318"/>
                      <a:pt x="2774" y="284"/>
                    </a:cubicBezTo>
                    <a:cubicBezTo>
                      <a:pt x="2758" y="284"/>
                      <a:pt x="2758" y="251"/>
                      <a:pt x="2724" y="268"/>
                    </a:cubicBezTo>
                    <a:cubicBezTo>
                      <a:pt x="2707" y="167"/>
                      <a:pt x="2758" y="101"/>
                      <a:pt x="2774" y="34"/>
                    </a:cubicBezTo>
                    <a:cubicBezTo>
                      <a:pt x="2758" y="67"/>
                      <a:pt x="2791" y="50"/>
                      <a:pt x="2808" y="50"/>
                    </a:cubicBezTo>
                    <a:cubicBezTo>
                      <a:pt x="2824" y="84"/>
                      <a:pt x="2824" y="117"/>
                      <a:pt x="2875" y="134"/>
                    </a:cubicBezTo>
                    <a:cubicBezTo>
                      <a:pt x="2841" y="67"/>
                      <a:pt x="2875" y="84"/>
                      <a:pt x="2891" y="50"/>
                    </a:cubicBezTo>
                    <a:cubicBezTo>
                      <a:pt x="2908" y="84"/>
                      <a:pt x="2925" y="34"/>
                      <a:pt x="2941" y="84"/>
                    </a:cubicBezTo>
                    <a:cubicBezTo>
                      <a:pt x="2958" y="117"/>
                      <a:pt x="2925" y="117"/>
                      <a:pt x="2925" y="134"/>
                    </a:cubicBezTo>
                    <a:cubicBezTo>
                      <a:pt x="2941" y="134"/>
                      <a:pt x="2941" y="151"/>
                      <a:pt x="2975" y="151"/>
                    </a:cubicBezTo>
                    <a:cubicBezTo>
                      <a:pt x="2975" y="184"/>
                      <a:pt x="2958" y="184"/>
                      <a:pt x="2958" y="218"/>
                    </a:cubicBezTo>
                    <a:cubicBezTo>
                      <a:pt x="2991" y="218"/>
                      <a:pt x="3008" y="218"/>
                      <a:pt x="3025" y="234"/>
                    </a:cubicBezTo>
                    <a:cubicBezTo>
                      <a:pt x="3008" y="218"/>
                      <a:pt x="3008" y="201"/>
                      <a:pt x="3025" y="201"/>
                    </a:cubicBezTo>
                    <a:cubicBezTo>
                      <a:pt x="3042" y="218"/>
                      <a:pt x="3025" y="218"/>
                      <a:pt x="3025" y="251"/>
                    </a:cubicBezTo>
                    <a:cubicBezTo>
                      <a:pt x="3058" y="218"/>
                      <a:pt x="3075" y="284"/>
                      <a:pt x="3075" y="234"/>
                    </a:cubicBezTo>
                    <a:cubicBezTo>
                      <a:pt x="3075" y="234"/>
                      <a:pt x="3058" y="251"/>
                      <a:pt x="3058" y="234"/>
                    </a:cubicBezTo>
                    <a:cubicBezTo>
                      <a:pt x="3092" y="201"/>
                      <a:pt x="3159" y="301"/>
                      <a:pt x="3225" y="251"/>
                    </a:cubicBezTo>
                    <a:cubicBezTo>
                      <a:pt x="3209" y="218"/>
                      <a:pt x="3175" y="218"/>
                      <a:pt x="3159" y="184"/>
                    </a:cubicBezTo>
                    <a:cubicBezTo>
                      <a:pt x="3175" y="184"/>
                      <a:pt x="3175" y="101"/>
                      <a:pt x="3175" y="117"/>
                    </a:cubicBezTo>
                    <a:cubicBezTo>
                      <a:pt x="3159" y="117"/>
                      <a:pt x="3159" y="134"/>
                      <a:pt x="3142" y="134"/>
                    </a:cubicBezTo>
                    <a:cubicBezTo>
                      <a:pt x="3125" y="84"/>
                      <a:pt x="3175" y="101"/>
                      <a:pt x="3192" y="84"/>
                    </a:cubicBezTo>
                    <a:cubicBezTo>
                      <a:pt x="3175" y="50"/>
                      <a:pt x="3159" y="0"/>
                      <a:pt x="3108" y="17"/>
                    </a:cubicBezTo>
                    <a:cubicBezTo>
                      <a:pt x="3108" y="0"/>
                      <a:pt x="3108" y="0"/>
                      <a:pt x="3108" y="0"/>
                    </a:cubicBezTo>
                    <a:close/>
                    <a:moveTo>
                      <a:pt x="1605" y="184"/>
                    </a:moveTo>
                    <a:cubicBezTo>
                      <a:pt x="1605" y="184"/>
                      <a:pt x="1605" y="184"/>
                      <a:pt x="1605" y="184"/>
                    </a:cubicBezTo>
                    <a:cubicBezTo>
                      <a:pt x="1605" y="184"/>
                      <a:pt x="1605" y="184"/>
                      <a:pt x="1605" y="184"/>
                    </a:cubicBezTo>
                    <a:close/>
                    <a:moveTo>
                      <a:pt x="1571" y="201"/>
                    </a:moveTo>
                    <a:cubicBezTo>
                      <a:pt x="1571" y="218"/>
                      <a:pt x="1555" y="218"/>
                      <a:pt x="1571" y="251"/>
                    </a:cubicBezTo>
                    <a:cubicBezTo>
                      <a:pt x="1588" y="251"/>
                      <a:pt x="1621" y="234"/>
                      <a:pt x="1621" y="251"/>
                    </a:cubicBezTo>
                    <a:cubicBezTo>
                      <a:pt x="1605" y="284"/>
                      <a:pt x="1588" y="234"/>
                      <a:pt x="1571" y="268"/>
                    </a:cubicBezTo>
                    <a:cubicBezTo>
                      <a:pt x="1555" y="301"/>
                      <a:pt x="1605" y="284"/>
                      <a:pt x="1588" y="318"/>
                    </a:cubicBezTo>
                    <a:cubicBezTo>
                      <a:pt x="1571" y="368"/>
                      <a:pt x="1521" y="318"/>
                      <a:pt x="1504" y="351"/>
                    </a:cubicBezTo>
                    <a:cubicBezTo>
                      <a:pt x="1488" y="301"/>
                      <a:pt x="1488" y="251"/>
                      <a:pt x="1454" y="234"/>
                    </a:cubicBezTo>
                    <a:cubicBezTo>
                      <a:pt x="1521" y="218"/>
                      <a:pt x="1555" y="201"/>
                      <a:pt x="1555" y="201"/>
                    </a:cubicBezTo>
                    <a:close/>
                    <a:moveTo>
                      <a:pt x="1404" y="234"/>
                    </a:moveTo>
                    <a:cubicBezTo>
                      <a:pt x="1371" y="251"/>
                      <a:pt x="1337" y="251"/>
                      <a:pt x="1304" y="268"/>
                    </a:cubicBezTo>
                    <a:cubicBezTo>
                      <a:pt x="1304" y="284"/>
                      <a:pt x="1321" y="284"/>
                      <a:pt x="1321" y="301"/>
                    </a:cubicBezTo>
                    <a:cubicBezTo>
                      <a:pt x="1371" y="301"/>
                      <a:pt x="1404" y="284"/>
                      <a:pt x="1404" y="251"/>
                    </a:cubicBezTo>
                    <a:cubicBezTo>
                      <a:pt x="1404" y="251"/>
                      <a:pt x="1404" y="251"/>
                      <a:pt x="1404" y="234"/>
                    </a:cubicBezTo>
                    <a:close/>
                    <a:moveTo>
                      <a:pt x="1170" y="301"/>
                    </a:moveTo>
                    <a:cubicBezTo>
                      <a:pt x="1187" y="334"/>
                      <a:pt x="1204" y="351"/>
                      <a:pt x="1237" y="351"/>
                    </a:cubicBezTo>
                    <a:cubicBezTo>
                      <a:pt x="1220" y="368"/>
                      <a:pt x="1187" y="368"/>
                      <a:pt x="1204" y="401"/>
                    </a:cubicBezTo>
                    <a:cubicBezTo>
                      <a:pt x="1220" y="401"/>
                      <a:pt x="1220" y="385"/>
                      <a:pt x="1237" y="368"/>
                    </a:cubicBezTo>
                    <a:cubicBezTo>
                      <a:pt x="1254" y="385"/>
                      <a:pt x="1220" y="401"/>
                      <a:pt x="1237" y="418"/>
                    </a:cubicBezTo>
                    <a:cubicBezTo>
                      <a:pt x="1254" y="435"/>
                      <a:pt x="1254" y="418"/>
                      <a:pt x="1270" y="418"/>
                    </a:cubicBezTo>
                    <a:cubicBezTo>
                      <a:pt x="1287" y="435"/>
                      <a:pt x="1287" y="468"/>
                      <a:pt x="1304" y="485"/>
                    </a:cubicBezTo>
                    <a:cubicBezTo>
                      <a:pt x="1270" y="451"/>
                      <a:pt x="1187" y="502"/>
                      <a:pt x="1220" y="585"/>
                    </a:cubicBezTo>
                    <a:cubicBezTo>
                      <a:pt x="1237" y="552"/>
                      <a:pt x="1270" y="552"/>
                      <a:pt x="1270" y="518"/>
                    </a:cubicBezTo>
                    <a:cubicBezTo>
                      <a:pt x="1304" y="535"/>
                      <a:pt x="1254" y="568"/>
                      <a:pt x="1287" y="585"/>
                    </a:cubicBezTo>
                    <a:cubicBezTo>
                      <a:pt x="1304" y="568"/>
                      <a:pt x="1304" y="535"/>
                      <a:pt x="1304" y="535"/>
                    </a:cubicBezTo>
                    <a:cubicBezTo>
                      <a:pt x="1321" y="535"/>
                      <a:pt x="1337" y="552"/>
                      <a:pt x="1337" y="568"/>
                    </a:cubicBezTo>
                    <a:cubicBezTo>
                      <a:pt x="1354" y="535"/>
                      <a:pt x="1371" y="518"/>
                      <a:pt x="1371" y="485"/>
                    </a:cubicBezTo>
                    <a:cubicBezTo>
                      <a:pt x="1404" y="502"/>
                      <a:pt x="1387" y="518"/>
                      <a:pt x="1404" y="502"/>
                    </a:cubicBezTo>
                    <a:cubicBezTo>
                      <a:pt x="1421" y="535"/>
                      <a:pt x="1387" y="602"/>
                      <a:pt x="1421" y="652"/>
                    </a:cubicBezTo>
                    <a:cubicBezTo>
                      <a:pt x="1387" y="652"/>
                      <a:pt x="1404" y="602"/>
                      <a:pt x="1387" y="602"/>
                    </a:cubicBezTo>
                    <a:cubicBezTo>
                      <a:pt x="1354" y="602"/>
                      <a:pt x="1387" y="619"/>
                      <a:pt x="1387" y="652"/>
                    </a:cubicBezTo>
                    <a:cubicBezTo>
                      <a:pt x="1354" y="619"/>
                      <a:pt x="1354" y="602"/>
                      <a:pt x="1304" y="585"/>
                    </a:cubicBezTo>
                    <a:cubicBezTo>
                      <a:pt x="1304" y="585"/>
                      <a:pt x="1304" y="602"/>
                      <a:pt x="1321" y="602"/>
                    </a:cubicBezTo>
                    <a:cubicBezTo>
                      <a:pt x="1354" y="619"/>
                      <a:pt x="1337" y="635"/>
                      <a:pt x="1337" y="669"/>
                    </a:cubicBezTo>
                    <a:cubicBezTo>
                      <a:pt x="1287" y="702"/>
                      <a:pt x="1270" y="702"/>
                      <a:pt x="1220" y="702"/>
                    </a:cubicBezTo>
                    <a:cubicBezTo>
                      <a:pt x="1204" y="685"/>
                      <a:pt x="1237" y="652"/>
                      <a:pt x="1220" y="635"/>
                    </a:cubicBezTo>
                    <a:cubicBezTo>
                      <a:pt x="1204" y="669"/>
                      <a:pt x="1170" y="652"/>
                      <a:pt x="1154" y="652"/>
                    </a:cubicBezTo>
                    <a:cubicBezTo>
                      <a:pt x="1154" y="635"/>
                      <a:pt x="1154" y="619"/>
                      <a:pt x="1154" y="602"/>
                    </a:cubicBezTo>
                    <a:cubicBezTo>
                      <a:pt x="1170" y="602"/>
                      <a:pt x="1187" y="619"/>
                      <a:pt x="1187" y="635"/>
                    </a:cubicBezTo>
                    <a:cubicBezTo>
                      <a:pt x="1204" y="585"/>
                      <a:pt x="1137" y="602"/>
                      <a:pt x="1120" y="552"/>
                    </a:cubicBezTo>
                    <a:cubicBezTo>
                      <a:pt x="1070" y="552"/>
                      <a:pt x="1137" y="602"/>
                      <a:pt x="1103" y="619"/>
                    </a:cubicBezTo>
                    <a:cubicBezTo>
                      <a:pt x="1103" y="635"/>
                      <a:pt x="1137" y="619"/>
                      <a:pt x="1154" y="652"/>
                    </a:cubicBezTo>
                    <a:cubicBezTo>
                      <a:pt x="1154" y="685"/>
                      <a:pt x="1120" y="669"/>
                      <a:pt x="1137" y="702"/>
                    </a:cubicBezTo>
                    <a:cubicBezTo>
                      <a:pt x="1120" y="685"/>
                      <a:pt x="1070" y="702"/>
                      <a:pt x="1070" y="669"/>
                    </a:cubicBezTo>
                    <a:cubicBezTo>
                      <a:pt x="1053" y="669"/>
                      <a:pt x="1070" y="702"/>
                      <a:pt x="1053" y="719"/>
                    </a:cubicBezTo>
                    <a:cubicBezTo>
                      <a:pt x="1003" y="702"/>
                      <a:pt x="1037" y="719"/>
                      <a:pt x="1003" y="752"/>
                    </a:cubicBezTo>
                    <a:cubicBezTo>
                      <a:pt x="986" y="702"/>
                      <a:pt x="1037" y="669"/>
                      <a:pt x="1020" y="619"/>
                    </a:cubicBezTo>
                    <a:cubicBezTo>
                      <a:pt x="1020" y="585"/>
                      <a:pt x="1037" y="652"/>
                      <a:pt x="1053" y="635"/>
                    </a:cubicBezTo>
                    <a:cubicBezTo>
                      <a:pt x="1070" y="619"/>
                      <a:pt x="1070" y="585"/>
                      <a:pt x="1070" y="568"/>
                    </a:cubicBezTo>
                    <a:cubicBezTo>
                      <a:pt x="1020" y="552"/>
                      <a:pt x="1003" y="568"/>
                      <a:pt x="953" y="602"/>
                    </a:cubicBezTo>
                    <a:cubicBezTo>
                      <a:pt x="920" y="585"/>
                      <a:pt x="986" y="502"/>
                      <a:pt x="936" y="502"/>
                    </a:cubicBezTo>
                    <a:cubicBezTo>
                      <a:pt x="953" y="485"/>
                      <a:pt x="953" y="468"/>
                      <a:pt x="970" y="468"/>
                    </a:cubicBezTo>
                    <a:cubicBezTo>
                      <a:pt x="970" y="468"/>
                      <a:pt x="953" y="451"/>
                      <a:pt x="936" y="451"/>
                    </a:cubicBezTo>
                    <a:cubicBezTo>
                      <a:pt x="953" y="451"/>
                      <a:pt x="953" y="435"/>
                      <a:pt x="953" y="401"/>
                    </a:cubicBezTo>
                    <a:cubicBezTo>
                      <a:pt x="986" y="435"/>
                      <a:pt x="986" y="502"/>
                      <a:pt x="1053" y="502"/>
                    </a:cubicBezTo>
                    <a:cubicBezTo>
                      <a:pt x="1053" y="418"/>
                      <a:pt x="986" y="418"/>
                      <a:pt x="1003" y="351"/>
                    </a:cubicBezTo>
                    <a:cubicBezTo>
                      <a:pt x="1070" y="334"/>
                      <a:pt x="1120" y="318"/>
                      <a:pt x="1170" y="301"/>
                    </a:cubicBezTo>
                    <a:close/>
                    <a:moveTo>
                      <a:pt x="836" y="401"/>
                    </a:moveTo>
                    <a:cubicBezTo>
                      <a:pt x="803" y="418"/>
                      <a:pt x="753" y="435"/>
                      <a:pt x="702" y="451"/>
                    </a:cubicBezTo>
                    <a:cubicBezTo>
                      <a:pt x="702" y="451"/>
                      <a:pt x="719" y="468"/>
                      <a:pt x="719" y="485"/>
                    </a:cubicBezTo>
                    <a:cubicBezTo>
                      <a:pt x="702" y="518"/>
                      <a:pt x="686" y="485"/>
                      <a:pt x="686" y="518"/>
                    </a:cubicBezTo>
                    <a:cubicBezTo>
                      <a:pt x="719" y="518"/>
                      <a:pt x="753" y="552"/>
                      <a:pt x="702" y="568"/>
                    </a:cubicBezTo>
                    <a:cubicBezTo>
                      <a:pt x="719" y="535"/>
                      <a:pt x="669" y="552"/>
                      <a:pt x="669" y="535"/>
                    </a:cubicBezTo>
                    <a:cubicBezTo>
                      <a:pt x="652" y="535"/>
                      <a:pt x="669" y="585"/>
                      <a:pt x="652" y="585"/>
                    </a:cubicBezTo>
                    <a:cubicBezTo>
                      <a:pt x="636" y="602"/>
                      <a:pt x="636" y="568"/>
                      <a:pt x="602" y="602"/>
                    </a:cubicBezTo>
                    <a:cubicBezTo>
                      <a:pt x="602" y="552"/>
                      <a:pt x="569" y="568"/>
                      <a:pt x="552" y="535"/>
                    </a:cubicBezTo>
                    <a:cubicBezTo>
                      <a:pt x="585" y="518"/>
                      <a:pt x="619" y="552"/>
                      <a:pt x="602" y="502"/>
                    </a:cubicBezTo>
                    <a:cubicBezTo>
                      <a:pt x="619" y="502"/>
                      <a:pt x="636" y="518"/>
                      <a:pt x="636" y="518"/>
                    </a:cubicBezTo>
                    <a:cubicBezTo>
                      <a:pt x="652" y="502"/>
                      <a:pt x="652" y="485"/>
                      <a:pt x="669" y="468"/>
                    </a:cubicBezTo>
                    <a:lnTo>
                      <a:pt x="669" y="468"/>
                    </a:lnTo>
                    <a:cubicBezTo>
                      <a:pt x="652" y="468"/>
                      <a:pt x="636" y="485"/>
                      <a:pt x="619" y="485"/>
                    </a:cubicBezTo>
                    <a:cubicBezTo>
                      <a:pt x="619" y="485"/>
                      <a:pt x="619" y="502"/>
                      <a:pt x="619" y="502"/>
                    </a:cubicBezTo>
                    <a:cubicBezTo>
                      <a:pt x="602" y="502"/>
                      <a:pt x="602" y="502"/>
                      <a:pt x="602" y="485"/>
                    </a:cubicBezTo>
                    <a:cubicBezTo>
                      <a:pt x="585" y="485"/>
                      <a:pt x="585" y="502"/>
                      <a:pt x="569" y="502"/>
                    </a:cubicBezTo>
                    <a:cubicBezTo>
                      <a:pt x="569" y="518"/>
                      <a:pt x="552" y="535"/>
                      <a:pt x="535" y="535"/>
                    </a:cubicBezTo>
                    <a:cubicBezTo>
                      <a:pt x="535" y="535"/>
                      <a:pt x="535" y="518"/>
                      <a:pt x="535" y="518"/>
                    </a:cubicBezTo>
                    <a:cubicBezTo>
                      <a:pt x="502" y="518"/>
                      <a:pt x="485" y="535"/>
                      <a:pt x="468" y="552"/>
                    </a:cubicBezTo>
                    <a:cubicBezTo>
                      <a:pt x="468" y="568"/>
                      <a:pt x="468" y="585"/>
                      <a:pt x="468" y="602"/>
                    </a:cubicBezTo>
                    <a:cubicBezTo>
                      <a:pt x="452" y="602"/>
                      <a:pt x="452" y="568"/>
                      <a:pt x="435" y="568"/>
                    </a:cubicBezTo>
                    <a:cubicBezTo>
                      <a:pt x="435" y="602"/>
                      <a:pt x="452" y="619"/>
                      <a:pt x="418" y="619"/>
                    </a:cubicBezTo>
                    <a:cubicBezTo>
                      <a:pt x="402" y="602"/>
                      <a:pt x="435" y="602"/>
                      <a:pt x="418" y="585"/>
                    </a:cubicBezTo>
                    <a:cubicBezTo>
                      <a:pt x="385" y="602"/>
                      <a:pt x="352" y="602"/>
                      <a:pt x="318" y="619"/>
                    </a:cubicBezTo>
                    <a:lnTo>
                      <a:pt x="318" y="619"/>
                    </a:lnTo>
                    <a:cubicBezTo>
                      <a:pt x="285" y="635"/>
                      <a:pt x="251" y="669"/>
                      <a:pt x="218" y="685"/>
                    </a:cubicBezTo>
                    <a:cubicBezTo>
                      <a:pt x="67" y="819"/>
                      <a:pt x="1" y="919"/>
                      <a:pt x="1" y="1020"/>
                    </a:cubicBezTo>
                    <a:cubicBezTo>
                      <a:pt x="1" y="1020"/>
                      <a:pt x="1" y="1036"/>
                      <a:pt x="1" y="1053"/>
                    </a:cubicBezTo>
                    <a:lnTo>
                      <a:pt x="1" y="1053"/>
                    </a:lnTo>
                    <a:cubicBezTo>
                      <a:pt x="34" y="1020"/>
                      <a:pt x="17" y="1086"/>
                      <a:pt x="51" y="1070"/>
                    </a:cubicBezTo>
                    <a:cubicBezTo>
                      <a:pt x="51" y="1070"/>
                      <a:pt x="67" y="1070"/>
                      <a:pt x="67" y="1053"/>
                    </a:cubicBezTo>
                    <a:cubicBezTo>
                      <a:pt x="34" y="1053"/>
                      <a:pt x="67" y="1036"/>
                      <a:pt x="67" y="1020"/>
                    </a:cubicBezTo>
                    <a:lnTo>
                      <a:pt x="34" y="1020"/>
                    </a:lnTo>
                    <a:cubicBezTo>
                      <a:pt x="34" y="1003"/>
                      <a:pt x="51" y="1003"/>
                      <a:pt x="34" y="969"/>
                    </a:cubicBezTo>
                    <a:cubicBezTo>
                      <a:pt x="84" y="986"/>
                      <a:pt x="84" y="969"/>
                      <a:pt x="67" y="936"/>
                    </a:cubicBezTo>
                    <a:cubicBezTo>
                      <a:pt x="118" y="919"/>
                      <a:pt x="134" y="919"/>
                      <a:pt x="168" y="936"/>
                    </a:cubicBezTo>
                    <a:cubicBezTo>
                      <a:pt x="168" y="869"/>
                      <a:pt x="235" y="802"/>
                      <a:pt x="285" y="852"/>
                    </a:cubicBezTo>
                    <a:cubicBezTo>
                      <a:pt x="301" y="836"/>
                      <a:pt x="352" y="786"/>
                      <a:pt x="368" y="836"/>
                    </a:cubicBezTo>
                    <a:cubicBezTo>
                      <a:pt x="368" y="819"/>
                      <a:pt x="385" y="802"/>
                      <a:pt x="402" y="819"/>
                    </a:cubicBezTo>
                    <a:cubicBezTo>
                      <a:pt x="385" y="802"/>
                      <a:pt x="368" y="769"/>
                      <a:pt x="352" y="769"/>
                    </a:cubicBezTo>
                    <a:cubicBezTo>
                      <a:pt x="352" y="786"/>
                      <a:pt x="352" y="786"/>
                      <a:pt x="335" y="802"/>
                    </a:cubicBezTo>
                    <a:cubicBezTo>
                      <a:pt x="335" y="786"/>
                      <a:pt x="318" y="786"/>
                      <a:pt x="301" y="769"/>
                    </a:cubicBezTo>
                    <a:cubicBezTo>
                      <a:pt x="301" y="752"/>
                      <a:pt x="318" y="752"/>
                      <a:pt x="318" y="736"/>
                    </a:cubicBezTo>
                    <a:cubicBezTo>
                      <a:pt x="301" y="736"/>
                      <a:pt x="301" y="752"/>
                      <a:pt x="285" y="736"/>
                    </a:cubicBezTo>
                    <a:cubicBezTo>
                      <a:pt x="301" y="702"/>
                      <a:pt x="352" y="736"/>
                      <a:pt x="368" y="702"/>
                    </a:cubicBezTo>
                    <a:cubicBezTo>
                      <a:pt x="385" y="719"/>
                      <a:pt x="352" y="752"/>
                      <a:pt x="368" y="752"/>
                    </a:cubicBezTo>
                    <a:cubicBezTo>
                      <a:pt x="418" y="719"/>
                      <a:pt x="418" y="669"/>
                      <a:pt x="452" y="669"/>
                    </a:cubicBezTo>
                    <a:cubicBezTo>
                      <a:pt x="435" y="669"/>
                      <a:pt x="435" y="669"/>
                      <a:pt x="435" y="635"/>
                    </a:cubicBezTo>
                    <a:cubicBezTo>
                      <a:pt x="452" y="652"/>
                      <a:pt x="452" y="635"/>
                      <a:pt x="468" y="619"/>
                    </a:cubicBezTo>
                    <a:lnTo>
                      <a:pt x="468" y="736"/>
                    </a:lnTo>
                    <a:cubicBezTo>
                      <a:pt x="502" y="752"/>
                      <a:pt x="502" y="819"/>
                      <a:pt x="552" y="819"/>
                    </a:cubicBezTo>
                    <a:cubicBezTo>
                      <a:pt x="602" y="769"/>
                      <a:pt x="652" y="819"/>
                      <a:pt x="652" y="836"/>
                    </a:cubicBezTo>
                    <a:cubicBezTo>
                      <a:pt x="652" y="819"/>
                      <a:pt x="719" y="852"/>
                      <a:pt x="702" y="819"/>
                    </a:cubicBezTo>
                    <a:cubicBezTo>
                      <a:pt x="702" y="802"/>
                      <a:pt x="719" y="802"/>
                      <a:pt x="719" y="802"/>
                    </a:cubicBezTo>
                    <a:cubicBezTo>
                      <a:pt x="702" y="802"/>
                      <a:pt x="702" y="786"/>
                      <a:pt x="686" y="802"/>
                    </a:cubicBezTo>
                    <a:cubicBezTo>
                      <a:pt x="719" y="752"/>
                      <a:pt x="686" y="736"/>
                      <a:pt x="686" y="736"/>
                    </a:cubicBezTo>
                    <a:cubicBezTo>
                      <a:pt x="719" y="736"/>
                      <a:pt x="769" y="769"/>
                      <a:pt x="786" y="736"/>
                    </a:cubicBezTo>
                    <a:cubicBezTo>
                      <a:pt x="786" y="702"/>
                      <a:pt x="753" y="719"/>
                      <a:pt x="753" y="702"/>
                    </a:cubicBezTo>
                    <a:cubicBezTo>
                      <a:pt x="786" y="702"/>
                      <a:pt x="786" y="669"/>
                      <a:pt x="803" y="702"/>
                    </a:cubicBezTo>
                    <a:cubicBezTo>
                      <a:pt x="819" y="635"/>
                      <a:pt x="853" y="635"/>
                      <a:pt x="886" y="635"/>
                    </a:cubicBezTo>
                    <a:cubicBezTo>
                      <a:pt x="886" y="602"/>
                      <a:pt x="853" y="602"/>
                      <a:pt x="869" y="568"/>
                    </a:cubicBezTo>
                    <a:cubicBezTo>
                      <a:pt x="903" y="568"/>
                      <a:pt x="886" y="635"/>
                      <a:pt x="920" y="635"/>
                    </a:cubicBezTo>
                    <a:cubicBezTo>
                      <a:pt x="936" y="602"/>
                      <a:pt x="903" y="568"/>
                      <a:pt x="869" y="552"/>
                    </a:cubicBezTo>
                    <a:cubicBezTo>
                      <a:pt x="886" y="502"/>
                      <a:pt x="903" y="502"/>
                      <a:pt x="920" y="468"/>
                    </a:cubicBezTo>
                    <a:cubicBezTo>
                      <a:pt x="903" y="468"/>
                      <a:pt x="920" y="418"/>
                      <a:pt x="886" y="435"/>
                    </a:cubicBezTo>
                    <a:cubicBezTo>
                      <a:pt x="886" y="451"/>
                      <a:pt x="903" y="451"/>
                      <a:pt x="886" y="468"/>
                    </a:cubicBezTo>
                    <a:cubicBezTo>
                      <a:pt x="869" y="435"/>
                      <a:pt x="869" y="418"/>
                      <a:pt x="836" y="401"/>
                    </a:cubicBezTo>
                    <a:close/>
                    <a:moveTo>
                      <a:pt x="452" y="552"/>
                    </a:moveTo>
                    <a:cubicBezTo>
                      <a:pt x="452" y="552"/>
                      <a:pt x="435" y="552"/>
                      <a:pt x="435" y="552"/>
                    </a:cubicBezTo>
                    <a:close/>
                    <a:moveTo>
                      <a:pt x="17" y="1103"/>
                    </a:moveTo>
                    <a:cubicBezTo>
                      <a:pt x="51" y="1153"/>
                      <a:pt x="84" y="1203"/>
                      <a:pt x="151" y="1253"/>
                    </a:cubicBezTo>
                    <a:cubicBezTo>
                      <a:pt x="151" y="1270"/>
                      <a:pt x="151" y="1270"/>
                      <a:pt x="151" y="1270"/>
                    </a:cubicBezTo>
                    <a:cubicBezTo>
                      <a:pt x="151" y="1270"/>
                      <a:pt x="168" y="1270"/>
                      <a:pt x="168" y="1253"/>
                    </a:cubicBezTo>
                    <a:cubicBezTo>
                      <a:pt x="151" y="1237"/>
                      <a:pt x="134" y="1237"/>
                      <a:pt x="134" y="1220"/>
                    </a:cubicBezTo>
                    <a:cubicBezTo>
                      <a:pt x="151" y="1220"/>
                      <a:pt x="151" y="1187"/>
                      <a:pt x="184" y="1187"/>
                    </a:cubicBezTo>
                    <a:cubicBezTo>
                      <a:pt x="184" y="1220"/>
                      <a:pt x="184" y="1253"/>
                      <a:pt x="201" y="1253"/>
                    </a:cubicBezTo>
                    <a:cubicBezTo>
                      <a:pt x="218" y="1203"/>
                      <a:pt x="285" y="1237"/>
                      <a:pt x="301" y="1253"/>
                    </a:cubicBezTo>
                    <a:cubicBezTo>
                      <a:pt x="318" y="1220"/>
                      <a:pt x="335" y="1203"/>
                      <a:pt x="352" y="1203"/>
                    </a:cubicBezTo>
                    <a:cubicBezTo>
                      <a:pt x="385" y="1220"/>
                      <a:pt x="368" y="1253"/>
                      <a:pt x="352" y="1287"/>
                    </a:cubicBezTo>
                    <a:cubicBezTo>
                      <a:pt x="385" y="1287"/>
                      <a:pt x="368" y="1320"/>
                      <a:pt x="402" y="1320"/>
                    </a:cubicBezTo>
                    <a:cubicBezTo>
                      <a:pt x="418" y="1320"/>
                      <a:pt x="435" y="1304"/>
                      <a:pt x="435" y="1287"/>
                    </a:cubicBezTo>
                    <a:cubicBezTo>
                      <a:pt x="435" y="1287"/>
                      <a:pt x="402" y="1287"/>
                      <a:pt x="402" y="1287"/>
                    </a:cubicBezTo>
                    <a:cubicBezTo>
                      <a:pt x="452" y="1253"/>
                      <a:pt x="385" y="1187"/>
                      <a:pt x="452" y="1170"/>
                    </a:cubicBezTo>
                    <a:cubicBezTo>
                      <a:pt x="468" y="1153"/>
                      <a:pt x="468" y="1170"/>
                      <a:pt x="468" y="1153"/>
                    </a:cubicBezTo>
                    <a:cubicBezTo>
                      <a:pt x="485" y="1153"/>
                      <a:pt x="552" y="1153"/>
                      <a:pt x="535" y="1170"/>
                    </a:cubicBezTo>
                    <a:cubicBezTo>
                      <a:pt x="569" y="1170"/>
                      <a:pt x="585" y="1153"/>
                      <a:pt x="585" y="1120"/>
                    </a:cubicBezTo>
                    <a:cubicBezTo>
                      <a:pt x="552" y="1137"/>
                      <a:pt x="519" y="1103"/>
                      <a:pt x="502" y="1153"/>
                    </a:cubicBezTo>
                    <a:cubicBezTo>
                      <a:pt x="502" y="1120"/>
                      <a:pt x="519" y="1086"/>
                      <a:pt x="535" y="1086"/>
                    </a:cubicBezTo>
                    <a:cubicBezTo>
                      <a:pt x="602" y="1070"/>
                      <a:pt x="669" y="1053"/>
                      <a:pt x="702" y="1153"/>
                    </a:cubicBezTo>
                    <a:cubicBezTo>
                      <a:pt x="719" y="1153"/>
                      <a:pt x="786" y="1120"/>
                      <a:pt x="753" y="1086"/>
                    </a:cubicBezTo>
                    <a:lnTo>
                      <a:pt x="803" y="1086"/>
                    </a:lnTo>
                    <a:cubicBezTo>
                      <a:pt x="819" y="1170"/>
                      <a:pt x="736" y="1137"/>
                      <a:pt x="753" y="1220"/>
                    </a:cubicBezTo>
                    <a:cubicBezTo>
                      <a:pt x="719" y="1203"/>
                      <a:pt x="669" y="1187"/>
                      <a:pt x="686" y="1253"/>
                    </a:cubicBezTo>
                    <a:cubicBezTo>
                      <a:pt x="652" y="1253"/>
                      <a:pt x="669" y="1203"/>
                      <a:pt x="636" y="1220"/>
                    </a:cubicBezTo>
                    <a:cubicBezTo>
                      <a:pt x="669" y="1253"/>
                      <a:pt x="636" y="1220"/>
                      <a:pt x="619" y="1270"/>
                    </a:cubicBezTo>
                    <a:cubicBezTo>
                      <a:pt x="552" y="1220"/>
                      <a:pt x="519" y="1337"/>
                      <a:pt x="468" y="1337"/>
                    </a:cubicBezTo>
                    <a:cubicBezTo>
                      <a:pt x="485" y="1370"/>
                      <a:pt x="452" y="1354"/>
                      <a:pt x="452" y="1387"/>
                    </a:cubicBezTo>
                    <a:cubicBezTo>
                      <a:pt x="468" y="1387"/>
                      <a:pt x="468" y="1387"/>
                      <a:pt x="485" y="1404"/>
                    </a:cubicBezTo>
                    <a:cubicBezTo>
                      <a:pt x="585" y="1437"/>
                      <a:pt x="702" y="1454"/>
                      <a:pt x="853" y="1487"/>
                    </a:cubicBezTo>
                    <a:cubicBezTo>
                      <a:pt x="853" y="1437"/>
                      <a:pt x="819" y="1404"/>
                      <a:pt x="769" y="1404"/>
                    </a:cubicBezTo>
                    <a:cubicBezTo>
                      <a:pt x="769" y="1421"/>
                      <a:pt x="786" y="1437"/>
                      <a:pt x="769" y="1437"/>
                    </a:cubicBezTo>
                    <a:cubicBezTo>
                      <a:pt x="736" y="1404"/>
                      <a:pt x="719" y="1387"/>
                      <a:pt x="702" y="1421"/>
                    </a:cubicBezTo>
                    <a:cubicBezTo>
                      <a:pt x="669" y="1421"/>
                      <a:pt x="719" y="1387"/>
                      <a:pt x="686" y="1387"/>
                    </a:cubicBezTo>
                    <a:cubicBezTo>
                      <a:pt x="652" y="1404"/>
                      <a:pt x="652" y="1404"/>
                      <a:pt x="619" y="1387"/>
                    </a:cubicBezTo>
                    <a:cubicBezTo>
                      <a:pt x="619" y="1354"/>
                      <a:pt x="636" y="1337"/>
                      <a:pt x="636" y="1287"/>
                    </a:cubicBezTo>
                    <a:cubicBezTo>
                      <a:pt x="669" y="1304"/>
                      <a:pt x="686" y="1270"/>
                      <a:pt x="719" y="1320"/>
                    </a:cubicBezTo>
                    <a:cubicBezTo>
                      <a:pt x="736" y="1270"/>
                      <a:pt x="769" y="1270"/>
                      <a:pt x="736" y="1237"/>
                    </a:cubicBezTo>
                    <a:cubicBezTo>
                      <a:pt x="769" y="1237"/>
                      <a:pt x="769" y="1304"/>
                      <a:pt x="819" y="1270"/>
                    </a:cubicBezTo>
                    <a:cubicBezTo>
                      <a:pt x="836" y="1287"/>
                      <a:pt x="836" y="1304"/>
                      <a:pt x="836" y="1320"/>
                    </a:cubicBezTo>
                    <a:cubicBezTo>
                      <a:pt x="853" y="1304"/>
                      <a:pt x="903" y="1354"/>
                      <a:pt x="936" y="1320"/>
                    </a:cubicBezTo>
                    <a:cubicBezTo>
                      <a:pt x="936" y="1337"/>
                      <a:pt x="903" y="1354"/>
                      <a:pt x="936" y="1370"/>
                    </a:cubicBezTo>
                    <a:cubicBezTo>
                      <a:pt x="953" y="1354"/>
                      <a:pt x="970" y="1354"/>
                      <a:pt x="953" y="1320"/>
                    </a:cubicBezTo>
                    <a:cubicBezTo>
                      <a:pt x="986" y="1320"/>
                      <a:pt x="986" y="1320"/>
                      <a:pt x="1003" y="1337"/>
                    </a:cubicBezTo>
                    <a:cubicBezTo>
                      <a:pt x="1020" y="1287"/>
                      <a:pt x="1003" y="1270"/>
                      <a:pt x="986" y="1237"/>
                    </a:cubicBezTo>
                    <a:cubicBezTo>
                      <a:pt x="936" y="1237"/>
                      <a:pt x="920" y="1220"/>
                      <a:pt x="886" y="1253"/>
                    </a:cubicBezTo>
                    <a:cubicBezTo>
                      <a:pt x="886" y="1203"/>
                      <a:pt x="920" y="1237"/>
                      <a:pt x="920" y="1203"/>
                    </a:cubicBezTo>
                    <a:cubicBezTo>
                      <a:pt x="886" y="1203"/>
                      <a:pt x="886" y="1187"/>
                      <a:pt x="886" y="1170"/>
                    </a:cubicBezTo>
                    <a:cubicBezTo>
                      <a:pt x="903" y="1220"/>
                      <a:pt x="836" y="1187"/>
                      <a:pt x="819" y="1170"/>
                    </a:cubicBezTo>
                    <a:cubicBezTo>
                      <a:pt x="836" y="1137"/>
                      <a:pt x="869" y="986"/>
                      <a:pt x="936" y="986"/>
                    </a:cubicBezTo>
                    <a:cubicBezTo>
                      <a:pt x="903" y="1003"/>
                      <a:pt x="936" y="986"/>
                      <a:pt x="953" y="986"/>
                    </a:cubicBezTo>
                    <a:cubicBezTo>
                      <a:pt x="953" y="1020"/>
                      <a:pt x="970" y="1036"/>
                      <a:pt x="953" y="1086"/>
                    </a:cubicBezTo>
                    <a:cubicBezTo>
                      <a:pt x="936" y="1120"/>
                      <a:pt x="920" y="1036"/>
                      <a:pt x="920" y="1070"/>
                    </a:cubicBezTo>
                    <a:cubicBezTo>
                      <a:pt x="920" y="1086"/>
                      <a:pt x="920" y="1153"/>
                      <a:pt x="886" y="1153"/>
                    </a:cubicBezTo>
                    <a:cubicBezTo>
                      <a:pt x="936" y="1153"/>
                      <a:pt x="920" y="1187"/>
                      <a:pt x="903" y="1187"/>
                    </a:cubicBezTo>
                    <a:lnTo>
                      <a:pt x="953" y="1187"/>
                    </a:lnTo>
                    <a:cubicBezTo>
                      <a:pt x="970" y="1103"/>
                      <a:pt x="970" y="1170"/>
                      <a:pt x="986" y="1170"/>
                    </a:cubicBezTo>
                    <a:cubicBezTo>
                      <a:pt x="970" y="1170"/>
                      <a:pt x="1037" y="1137"/>
                      <a:pt x="1053" y="1103"/>
                    </a:cubicBezTo>
                    <a:cubicBezTo>
                      <a:pt x="1053" y="1070"/>
                      <a:pt x="1037" y="1053"/>
                      <a:pt x="1070" y="1003"/>
                    </a:cubicBezTo>
                    <a:cubicBezTo>
                      <a:pt x="1037" y="986"/>
                      <a:pt x="1053" y="1020"/>
                      <a:pt x="1037" y="1020"/>
                    </a:cubicBezTo>
                    <a:cubicBezTo>
                      <a:pt x="1037" y="986"/>
                      <a:pt x="1070" y="969"/>
                      <a:pt x="1087" y="936"/>
                    </a:cubicBezTo>
                    <a:cubicBezTo>
                      <a:pt x="1120" y="852"/>
                      <a:pt x="1020" y="802"/>
                      <a:pt x="986" y="786"/>
                    </a:cubicBezTo>
                    <a:cubicBezTo>
                      <a:pt x="970" y="802"/>
                      <a:pt x="953" y="819"/>
                      <a:pt x="920" y="819"/>
                    </a:cubicBezTo>
                    <a:cubicBezTo>
                      <a:pt x="936" y="752"/>
                      <a:pt x="836" y="802"/>
                      <a:pt x="819" y="802"/>
                    </a:cubicBezTo>
                    <a:cubicBezTo>
                      <a:pt x="853" y="836"/>
                      <a:pt x="803" y="903"/>
                      <a:pt x="869" y="919"/>
                    </a:cubicBezTo>
                    <a:cubicBezTo>
                      <a:pt x="869" y="953"/>
                      <a:pt x="853" y="969"/>
                      <a:pt x="836" y="986"/>
                    </a:cubicBezTo>
                    <a:cubicBezTo>
                      <a:pt x="836" y="919"/>
                      <a:pt x="803" y="986"/>
                      <a:pt x="769" y="953"/>
                    </a:cubicBezTo>
                    <a:cubicBezTo>
                      <a:pt x="769" y="969"/>
                      <a:pt x="786" y="1003"/>
                      <a:pt x="769" y="1020"/>
                    </a:cubicBezTo>
                    <a:cubicBezTo>
                      <a:pt x="769" y="953"/>
                      <a:pt x="769" y="1020"/>
                      <a:pt x="736" y="1020"/>
                    </a:cubicBezTo>
                    <a:cubicBezTo>
                      <a:pt x="719" y="1020"/>
                      <a:pt x="719" y="986"/>
                      <a:pt x="702" y="986"/>
                    </a:cubicBezTo>
                    <a:cubicBezTo>
                      <a:pt x="702" y="1003"/>
                      <a:pt x="652" y="969"/>
                      <a:pt x="652" y="1003"/>
                    </a:cubicBezTo>
                    <a:cubicBezTo>
                      <a:pt x="686" y="1003"/>
                      <a:pt x="686" y="1053"/>
                      <a:pt x="669" y="1053"/>
                    </a:cubicBezTo>
                    <a:cubicBezTo>
                      <a:pt x="686" y="1003"/>
                      <a:pt x="602" y="1053"/>
                      <a:pt x="636" y="1020"/>
                    </a:cubicBezTo>
                    <a:cubicBezTo>
                      <a:pt x="636" y="1036"/>
                      <a:pt x="669" y="969"/>
                      <a:pt x="652" y="953"/>
                    </a:cubicBezTo>
                    <a:cubicBezTo>
                      <a:pt x="686" y="936"/>
                      <a:pt x="719" y="953"/>
                      <a:pt x="719" y="936"/>
                    </a:cubicBezTo>
                    <a:cubicBezTo>
                      <a:pt x="702" y="919"/>
                      <a:pt x="669" y="886"/>
                      <a:pt x="636" y="886"/>
                    </a:cubicBezTo>
                    <a:cubicBezTo>
                      <a:pt x="636" y="886"/>
                      <a:pt x="602" y="886"/>
                      <a:pt x="602" y="903"/>
                    </a:cubicBezTo>
                    <a:cubicBezTo>
                      <a:pt x="636" y="919"/>
                      <a:pt x="569" y="936"/>
                      <a:pt x="569" y="953"/>
                    </a:cubicBezTo>
                    <a:cubicBezTo>
                      <a:pt x="552" y="969"/>
                      <a:pt x="552" y="936"/>
                      <a:pt x="535" y="936"/>
                    </a:cubicBezTo>
                    <a:cubicBezTo>
                      <a:pt x="519" y="1003"/>
                      <a:pt x="468" y="1020"/>
                      <a:pt x="435" y="1036"/>
                    </a:cubicBezTo>
                    <a:cubicBezTo>
                      <a:pt x="435" y="1003"/>
                      <a:pt x="418" y="1003"/>
                      <a:pt x="402" y="986"/>
                    </a:cubicBezTo>
                    <a:cubicBezTo>
                      <a:pt x="402" y="1053"/>
                      <a:pt x="352" y="1036"/>
                      <a:pt x="368" y="1086"/>
                    </a:cubicBezTo>
                    <a:cubicBezTo>
                      <a:pt x="368" y="1086"/>
                      <a:pt x="352" y="1070"/>
                      <a:pt x="352" y="1070"/>
                    </a:cubicBezTo>
                    <a:cubicBezTo>
                      <a:pt x="352" y="1086"/>
                      <a:pt x="352" y="1086"/>
                      <a:pt x="352" y="1120"/>
                    </a:cubicBezTo>
                    <a:cubicBezTo>
                      <a:pt x="318" y="1137"/>
                      <a:pt x="318" y="1086"/>
                      <a:pt x="285" y="1120"/>
                    </a:cubicBezTo>
                    <a:cubicBezTo>
                      <a:pt x="285" y="1070"/>
                      <a:pt x="285" y="1086"/>
                      <a:pt x="268" y="1070"/>
                    </a:cubicBezTo>
                    <a:cubicBezTo>
                      <a:pt x="301" y="1070"/>
                      <a:pt x="318" y="1020"/>
                      <a:pt x="318" y="986"/>
                    </a:cubicBezTo>
                    <a:cubicBezTo>
                      <a:pt x="301" y="969"/>
                      <a:pt x="301" y="953"/>
                      <a:pt x="268" y="953"/>
                    </a:cubicBezTo>
                    <a:cubicBezTo>
                      <a:pt x="268" y="1003"/>
                      <a:pt x="235" y="986"/>
                      <a:pt x="268" y="1020"/>
                    </a:cubicBezTo>
                    <a:cubicBezTo>
                      <a:pt x="201" y="1036"/>
                      <a:pt x="218" y="1120"/>
                      <a:pt x="201" y="1187"/>
                    </a:cubicBezTo>
                    <a:cubicBezTo>
                      <a:pt x="184" y="1170"/>
                      <a:pt x="168" y="1187"/>
                      <a:pt x="151" y="1187"/>
                    </a:cubicBezTo>
                    <a:cubicBezTo>
                      <a:pt x="134" y="1170"/>
                      <a:pt x="168" y="1153"/>
                      <a:pt x="134" y="1153"/>
                    </a:cubicBezTo>
                    <a:cubicBezTo>
                      <a:pt x="118" y="1137"/>
                      <a:pt x="134" y="1187"/>
                      <a:pt x="118" y="1187"/>
                    </a:cubicBezTo>
                    <a:cubicBezTo>
                      <a:pt x="118" y="1120"/>
                      <a:pt x="34" y="1170"/>
                      <a:pt x="67" y="1103"/>
                    </a:cubicBezTo>
                    <a:cubicBezTo>
                      <a:pt x="51" y="1103"/>
                      <a:pt x="34" y="1103"/>
                      <a:pt x="17" y="1103"/>
                    </a:cubicBezTo>
                    <a:close/>
                    <a:moveTo>
                      <a:pt x="1020" y="1521"/>
                    </a:moveTo>
                    <a:cubicBezTo>
                      <a:pt x="1020" y="1487"/>
                      <a:pt x="1003" y="1471"/>
                      <a:pt x="1003" y="1421"/>
                    </a:cubicBezTo>
                    <a:cubicBezTo>
                      <a:pt x="1003" y="1404"/>
                      <a:pt x="1020" y="1387"/>
                      <a:pt x="1037" y="1387"/>
                    </a:cubicBezTo>
                    <a:cubicBezTo>
                      <a:pt x="1037" y="1421"/>
                      <a:pt x="1070" y="1404"/>
                      <a:pt x="1070" y="1454"/>
                    </a:cubicBezTo>
                    <a:cubicBezTo>
                      <a:pt x="1053" y="1454"/>
                      <a:pt x="1020" y="1454"/>
                      <a:pt x="1037" y="1487"/>
                    </a:cubicBezTo>
                    <a:cubicBezTo>
                      <a:pt x="1037" y="1521"/>
                      <a:pt x="1053" y="1471"/>
                      <a:pt x="1053" y="1504"/>
                    </a:cubicBezTo>
                    <a:cubicBezTo>
                      <a:pt x="1053" y="1504"/>
                      <a:pt x="1037" y="1521"/>
                      <a:pt x="1037" y="1521"/>
                    </a:cubicBezTo>
                    <a:close/>
                    <a:moveTo>
                      <a:pt x="1154" y="1554"/>
                    </a:moveTo>
                    <a:cubicBezTo>
                      <a:pt x="1220" y="1554"/>
                      <a:pt x="1287" y="1571"/>
                      <a:pt x="1354" y="1588"/>
                    </a:cubicBezTo>
                    <a:cubicBezTo>
                      <a:pt x="1354" y="1554"/>
                      <a:pt x="1337" y="1538"/>
                      <a:pt x="1354" y="1504"/>
                    </a:cubicBezTo>
                    <a:cubicBezTo>
                      <a:pt x="1371" y="1521"/>
                      <a:pt x="1421" y="1504"/>
                      <a:pt x="1404" y="1471"/>
                    </a:cubicBezTo>
                    <a:cubicBezTo>
                      <a:pt x="1454" y="1454"/>
                      <a:pt x="1438" y="1454"/>
                      <a:pt x="1471" y="1471"/>
                    </a:cubicBezTo>
                    <a:cubicBezTo>
                      <a:pt x="1454" y="1404"/>
                      <a:pt x="1354" y="1304"/>
                      <a:pt x="1321" y="1387"/>
                    </a:cubicBezTo>
                    <a:cubicBezTo>
                      <a:pt x="1321" y="1370"/>
                      <a:pt x="1287" y="1370"/>
                      <a:pt x="1287" y="1354"/>
                    </a:cubicBezTo>
                    <a:cubicBezTo>
                      <a:pt x="1270" y="1370"/>
                      <a:pt x="1254" y="1387"/>
                      <a:pt x="1220" y="1387"/>
                    </a:cubicBezTo>
                    <a:cubicBezTo>
                      <a:pt x="1237" y="1404"/>
                      <a:pt x="1220" y="1437"/>
                      <a:pt x="1254" y="1421"/>
                    </a:cubicBezTo>
                    <a:cubicBezTo>
                      <a:pt x="1254" y="1471"/>
                      <a:pt x="1220" y="1454"/>
                      <a:pt x="1237" y="1487"/>
                    </a:cubicBezTo>
                    <a:cubicBezTo>
                      <a:pt x="1220" y="1504"/>
                      <a:pt x="1220" y="1471"/>
                      <a:pt x="1220" y="1454"/>
                    </a:cubicBezTo>
                    <a:cubicBezTo>
                      <a:pt x="1187" y="1471"/>
                      <a:pt x="1187" y="1504"/>
                      <a:pt x="1170" y="1454"/>
                    </a:cubicBezTo>
                    <a:cubicBezTo>
                      <a:pt x="1154" y="1471"/>
                      <a:pt x="1187" y="1521"/>
                      <a:pt x="1187" y="1538"/>
                    </a:cubicBezTo>
                    <a:cubicBezTo>
                      <a:pt x="1170" y="1571"/>
                      <a:pt x="1154" y="1521"/>
                      <a:pt x="1154" y="1554"/>
                    </a:cubicBezTo>
                    <a:close/>
                    <a:moveTo>
                      <a:pt x="1371" y="1588"/>
                    </a:moveTo>
                    <a:cubicBezTo>
                      <a:pt x="1387" y="1571"/>
                      <a:pt x="1387" y="1571"/>
                      <a:pt x="1404" y="1588"/>
                    </a:cubicBezTo>
                    <a:lnTo>
                      <a:pt x="1404" y="1588"/>
                    </a:lnTo>
                    <a:close/>
                    <a:moveTo>
                      <a:pt x="1421" y="1588"/>
                    </a:moveTo>
                    <a:cubicBezTo>
                      <a:pt x="1438" y="1588"/>
                      <a:pt x="1471" y="1554"/>
                      <a:pt x="1471" y="1588"/>
                    </a:cubicBezTo>
                    <a:cubicBezTo>
                      <a:pt x="1471" y="1504"/>
                      <a:pt x="1521" y="1571"/>
                      <a:pt x="1504" y="1487"/>
                    </a:cubicBezTo>
                    <a:cubicBezTo>
                      <a:pt x="1521" y="1487"/>
                      <a:pt x="1521" y="1454"/>
                      <a:pt x="1555" y="1454"/>
                    </a:cubicBezTo>
                    <a:cubicBezTo>
                      <a:pt x="1555" y="1471"/>
                      <a:pt x="1621" y="1404"/>
                      <a:pt x="1655" y="1421"/>
                    </a:cubicBezTo>
                    <a:cubicBezTo>
                      <a:pt x="1671" y="1437"/>
                      <a:pt x="1655" y="1487"/>
                      <a:pt x="1688" y="1487"/>
                    </a:cubicBezTo>
                    <a:cubicBezTo>
                      <a:pt x="1688" y="1521"/>
                      <a:pt x="1671" y="1571"/>
                      <a:pt x="1671" y="1604"/>
                    </a:cubicBezTo>
                    <a:cubicBezTo>
                      <a:pt x="1655" y="1588"/>
                      <a:pt x="1655" y="1604"/>
                      <a:pt x="1671" y="1621"/>
                    </a:cubicBezTo>
                    <a:cubicBezTo>
                      <a:pt x="1638" y="1604"/>
                      <a:pt x="1621" y="1604"/>
                      <a:pt x="1605" y="1621"/>
                    </a:cubicBezTo>
                    <a:cubicBezTo>
                      <a:pt x="1538" y="1604"/>
                      <a:pt x="1488" y="1604"/>
                      <a:pt x="1421" y="1588"/>
                    </a:cubicBezTo>
                    <a:close/>
                    <a:moveTo>
                      <a:pt x="1671" y="1638"/>
                    </a:moveTo>
                    <a:cubicBezTo>
                      <a:pt x="1705" y="1638"/>
                      <a:pt x="1722" y="1638"/>
                      <a:pt x="1755" y="1638"/>
                    </a:cubicBezTo>
                    <a:cubicBezTo>
                      <a:pt x="1755" y="1621"/>
                      <a:pt x="1772" y="1604"/>
                      <a:pt x="1755" y="1588"/>
                    </a:cubicBezTo>
                    <a:cubicBezTo>
                      <a:pt x="1738" y="1604"/>
                      <a:pt x="1688" y="1604"/>
                      <a:pt x="1671" y="1638"/>
                    </a:cubicBezTo>
                    <a:close/>
                    <a:moveTo>
                      <a:pt x="1788" y="1654"/>
                    </a:moveTo>
                    <a:cubicBezTo>
                      <a:pt x="1822" y="1654"/>
                      <a:pt x="1839" y="1654"/>
                      <a:pt x="1872" y="1654"/>
                    </a:cubicBezTo>
                    <a:cubicBezTo>
                      <a:pt x="1855" y="1654"/>
                      <a:pt x="1839" y="1638"/>
                      <a:pt x="1839" y="1621"/>
                    </a:cubicBezTo>
                    <a:cubicBezTo>
                      <a:pt x="1822" y="1638"/>
                      <a:pt x="1805" y="1638"/>
                      <a:pt x="1788" y="1654"/>
                    </a:cubicBezTo>
                    <a:close/>
                    <a:moveTo>
                      <a:pt x="2474" y="1721"/>
                    </a:moveTo>
                    <a:cubicBezTo>
                      <a:pt x="2524" y="1721"/>
                      <a:pt x="2574" y="1721"/>
                      <a:pt x="2624" y="1721"/>
                    </a:cubicBezTo>
                    <a:cubicBezTo>
                      <a:pt x="2590" y="1654"/>
                      <a:pt x="2524" y="1705"/>
                      <a:pt x="2474" y="1721"/>
                    </a:cubicBezTo>
                    <a:close/>
                    <a:moveTo>
                      <a:pt x="3058" y="1738"/>
                    </a:moveTo>
                    <a:lnTo>
                      <a:pt x="3075" y="1738"/>
                    </a:lnTo>
                    <a:cubicBezTo>
                      <a:pt x="3075" y="1738"/>
                      <a:pt x="3075" y="1721"/>
                      <a:pt x="3075" y="1721"/>
                    </a:cubicBezTo>
                    <a:cubicBezTo>
                      <a:pt x="3092" y="1705"/>
                      <a:pt x="3108" y="1705"/>
                      <a:pt x="3142" y="1721"/>
                    </a:cubicBezTo>
                    <a:cubicBezTo>
                      <a:pt x="3142" y="1688"/>
                      <a:pt x="3125" y="1688"/>
                      <a:pt x="3125" y="1671"/>
                    </a:cubicBezTo>
                    <a:cubicBezTo>
                      <a:pt x="3125" y="1688"/>
                      <a:pt x="3058" y="1654"/>
                      <a:pt x="3108" y="1654"/>
                    </a:cubicBezTo>
                    <a:cubicBezTo>
                      <a:pt x="3108" y="1621"/>
                      <a:pt x="3092" y="1671"/>
                      <a:pt x="3058" y="1654"/>
                    </a:cubicBezTo>
                    <a:cubicBezTo>
                      <a:pt x="3058" y="1671"/>
                      <a:pt x="3108" y="1688"/>
                      <a:pt x="3075" y="1688"/>
                    </a:cubicBezTo>
                    <a:cubicBezTo>
                      <a:pt x="3108" y="1705"/>
                      <a:pt x="3075" y="1705"/>
                      <a:pt x="3058" y="1738"/>
                    </a:cubicBezTo>
                    <a:close/>
                    <a:moveTo>
                      <a:pt x="3092" y="1738"/>
                    </a:moveTo>
                    <a:cubicBezTo>
                      <a:pt x="3092" y="1738"/>
                      <a:pt x="3092" y="1721"/>
                      <a:pt x="3092" y="1721"/>
                    </a:cubicBezTo>
                    <a:cubicBezTo>
                      <a:pt x="3092" y="1721"/>
                      <a:pt x="3108" y="1721"/>
                      <a:pt x="3108" y="1738"/>
                    </a:cubicBezTo>
                    <a:close/>
                    <a:moveTo>
                      <a:pt x="3894" y="1671"/>
                    </a:moveTo>
                    <a:lnTo>
                      <a:pt x="3961" y="1671"/>
                    </a:lnTo>
                    <a:cubicBezTo>
                      <a:pt x="3961" y="1654"/>
                      <a:pt x="3961" y="1638"/>
                      <a:pt x="3977" y="1638"/>
                    </a:cubicBezTo>
                    <a:cubicBezTo>
                      <a:pt x="3944" y="1621"/>
                      <a:pt x="3894" y="1604"/>
                      <a:pt x="3877" y="1621"/>
                    </a:cubicBezTo>
                    <a:cubicBezTo>
                      <a:pt x="3877" y="1638"/>
                      <a:pt x="3877" y="1654"/>
                      <a:pt x="3894" y="1671"/>
                    </a:cubicBezTo>
                    <a:close/>
                    <a:moveTo>
                      <a:pt x="3844" y="1320"/>
                    </a:moveTo>
                    <a:cubicBezTo>
                      <a:pt x="3810" y="1320"/>
                      <a:pt x="3793" y="1320"/>
                      <a:pt x="3777" y="1320"/>
                    </a:cubicBezTo>
                    <a:cubicBezTo>
                      <a:pt x="3777" y="1320"/>
                      <a:pt x="3777" y="1320"/>
                      <a:pt x="3777" y="1320"/>
                    </a:cubicBezTo>
                    <a:cubicBezTo>
                      <a:pt x="3743" y="1354"/>
                      <a:pt x="3727" y="1421"/>
                      <a:pt x="3660" y="1421"/>
                    </a:cubicBezTo>
                    <a:cubicBezTo>
                      <a:pt x="3660" y="1471"/>
                      <a:pt x="3610" y="1487"/>
                      <a:pt x="3626" y="1554"/>
                    </a:cubicBezTo>
                    <a:cubicBezTo>
                      <a:pt x="3677" y="1487"/>
                      <a:pt x="3727" y="1521"/>
                      <a:pt x="3743" y="1421"/>
                    </a:cubicBezTo>
                    <a:cubicBezTo>
                      <a:pt x="3777" y="1387"/>
                      <a:pt x="3810" y="1354"/>
                      <a:pt x="3844" y="1320"/>
                    </a:cubicBezTo>
                    <a:close/>
                    <a:moveTo>
                      <a:pt x="3359" y="1253"/>
                    </a:moveTo>
                    <a:cubicBezTo>
                      <a:pt x="3326" y="1253"/>
                      <a:pt x="3309" y="1253"/>
                      <a:pt x="3309" y="1287"/>
                    </a:cubicBezTo>
                    <a:cubicBezTo>
                      <a:pt x="3342" y="1287"/>
                      <a:pt x="3326" y="1253"/>
                      <a:pt x="3359" y="1270"/>
                    </a:cubicBezTo>
                    <a:cubicBezTo>
                      <a:pt x="3359" y="1304"/>
                      <a:pt x="3342" y="1304"/>
                      <a:pt x="3342" y="1337"/>
                    </a:cubicBezTo>
                    <a:cubicBezTo>
                      <a:pt x="3376" y="1337"/>
                      <a:pt x="3392" y="1337"/>
                      <a:pt x="3392" y="1354"/>
                    </a:cubicBezTo>
                    <a:cubicBezTo>
                      <a:pt x="3342" y="1354"/>
                      <a:pt x="3342" y="1370"/>
                      <a:pt x="3309" y="1387"/>
                    </a:cubicBezTo>
                    <a:cubicBezTo>
                      <a:pt x="3292" y="1337"/>
                      <a:pt x="3276" y="1270"/>
                      <a:pt x="3225" y="1304"/>
                    </a:cubicBezTo>
                    <a:cubicBezTo>
                      <a:pt x="3242" y="1253"/>
                      <a:pt x="3209" y="1270"/>
                      <a:pt x="3192" y="1253"/>
                    </a:cubicBezTo>
                    <a:cubicBezTo>
                      <a:pt x="3192" y="1253"/>
                      <a:pt x="3209" y="1237"/>
                      <a:pt x="3209" y="1220"/>
                    </a:cubicBezTo>
                    <a:cubicBezTo>
                      <a:pt x="3242" y="1237"/>
                      <a:pt x="3292" y="1253"/>
                      <a:pt x="3359" y="1253"/>
                    </a:cubicBezTo>
                    <a:close/>
                    <a:moveTo>
                      <a:pt x="3142" y="1203"/>
                    </a:moveTo>
                    <a:cubicBezTo>
                      <a:pt x="3142" y="1203"/>
                      <a:pt x="3142" y="1203"/>
                      <a:pt x="3142" y="1203"/>
                    </a:cubicBezTo>
                    <a:cubicBezTo>
                      <a:pt x="3125" y="1203"/>
                      <a:pt x="3108" y="1187"/>
                      <a:pt x="3092" y="1187"/>
                    </a:cubicBezTo>
                    <a:cubicBezTo>
                      <a:pt x="3108" y="1187"/>
                      <a:pt x="3125" y="1187"/>
                      <a:pt x="3142" y="1203"/>
                    </a:cubicBezTo>
                    <a:close/>
                    <a:moveTo>
                      <a:pt x="3042" y="1153"/>
                    </a:moveTo>
                    <a:cubicBezTo>
                      <a:pt x="3042" y="1170"/>
                      <a:pt x="3042" y="1187"/>
                      <a:pt x="3025" y="1187"/>
                    </a:cubicBezTo>
                    <a:cubicBezTo>
                      <a:pt x="3008" y="1170"/>
                      <a:pt x="2991" y="1103"/>
                      <a:pt x="2975" y="1153"/>
                    </a:cubicBezTo>
                    <a:cubicBezTo>
                      <a:pt x="2958" y="1137"/>
                      <a:pt x="2958" y="1120"/>
                      <a:pt x="2975" y="1120"/>
                    </a:cubicBezTo>
                    <a:cubicBezTo>
                      <a:pt x="2991" y="1137"/>
                      <a:pt x="3008" y="1137"/>
                      <a:pt x="3042" y="1153"/>
                    </a:cubicBezTo>
                    <a:close/>
                    <a:moveTo>
                      <a:pt x="2891" y="1053"/>
                    </a:moveTo>
                    <a:cubicBezTo>
                      <a:pt x="2891" y="1053"/>
                      <a:pt x="2891" y="1053"/>
                      <a:pt x="2891" y="1053"/>
                    </a:cubicBezTo>
                    <a:cubicBezTo>
                      <a:pt x="2875" y="1036"/>
                      <a:pt x="2841" y="1036"/>
                      <a:pt x="2841" y="1020"/>
                    </a:cubicBezTo>
                    <a:cubicBezTo>
                      <a:pt x="2824" y="1036"/>
                      <a:pt x="2808" y="1036"/>
                      <a:pt x="2808" y="1053"/>
                    </a:cubicBezTo>
                    <a:cubicBezTo>
                      <a:pt x="2791" y="1053"/>
                      <a:pt x="2774" y="1053"/>
                      <a:pt x="2774" y="1036"/>
                    </a:cubicBezTo>
                    <a:cubicBezTo>
                      <a:pt x="2791" y="1020"/>
                      <a:pt x="2841" y="1003"/>
                      <a:pt x="2841" y="953"/>
                    </a:cubicBezTo>
                    <a:cubicBezTo>
                      <a:pt x="2841" y="986"/>
                      <a:pt x="2858" y="1020"/>
                      <a:pt x="2891" y="1053"/>
                    </a:cubicBezTo>
                    <a:close/>
                    <a:moveTo>
                      <a:pt x="3025" y="669"/>
                    </a:moveTo>
                    <a:cubicBezTo>
                      <a:pt x="3025" y="652"/>
                      <a:pt x="3008" y="635"/>
                      <a:pt x="3008" y="635"/>
                    </a:cubicBezTo>
                    <a:cubicBezTo>
                      <a:pt x="3008" y="635"/>
                      <a:pt x="2991" y="652"/>
                      <a:pt x="2991" y="635"/>
                    </a:cubicBezTo>
                    <a:cubicBezTo>
                      <a:pt x="3008" y="619"/>
                      <a:pt x="3025" y="652"/>
                      <a:pt x="3025" y="602"/>
                    </a:cubicBezTo>
                    <a:cubicBezTo>
                      <a:pt x="3025" y="585"/>
                      <a:pt x="3025" y="552"/>
                      <a:pt x="3008" y="585"/>
                    </a:cubicBezTo>
                    <a:cubicBezTo>
                      <a:pt x="3008" y="485"/>
                      <a:pt x="3075" y="552"/>
                      <a:pt x="3058" y="451"/>
                    </a:cubicBezTo>
                    <a:cubicBezTo>
                      <a:pt x="3108" y="468"/>
                      <a:pt x="3125" y="468"/>
                      <a:pt x="3142" y="451"/>
                    </a:cubicBezTo>
                    <a:cubicBezTo>
                      <a:pt x="3175" y="485"/>
                      <a:pt x="3192" y="518"/>
                      <a:pt x="3209" y="568"/>
                    </a:cubicBezTo>
                    <a:cubicBezTo>
                      <a:pt x="3192" y="585"/>
                      <a:pt x="3159" y="585"/>
                      <a:pt x="3142" y="602"/>
                    </a:cubicBezTo>
                    <a:cubicBezTo>
                      <a:pt x="3125" y="602"/>
                      <a:pt x="3108" y="602"/>
                      <a:pt x="3092" y="585"/>
                    </a:cubicBezTo>
                    <a:cubicBezTo>
                      <a:pt x="3092" y="602"/>
                      <a:pt x="3075" y="619"/>
                      <a:pt x="3075" y="635"/>
                    </a:cubicBezTo>
                    <a:cubicBezTo>
                      <a:pt x="3058" y="635"/>
                      <a:pt x="3042" y="652"/>
                      <a:pt x="3025" y="669"/>
                    </a:cubicBezTo>
                    <a:close/>
                    <a:moveTo>
                      <a:pt x="3509" y="468"/>
                    </a:moveTo>
                    <a:cubicBezTo>
                      <a:pt x="3526" y="468"/>
                      <a:pt x="3526" y="451"/>
                      <a:pt x="3543" y="451"/>
                    </a:cubicBezTo>
                    <a:cubicBezTo>
                      <a:pt x="3526" y="451"/>
                      <a:pt x="3509" y="451"/>
                      <a:pt x="3509" y="435"/>
                    </a:cubicBezTo>
                    <a:cubicBezTo>
                      <a:pt x="3493" y="435"/>
                      <a:pt x="3509" y="451"/>
                      <a:pt x="3509" y="468"/>
                    </a:cubicBezTo>
                    <a:close/>
                    <a:moveTo>
                      <a:pt x="3844" y="385"/>
                    </a:moveTo>
                    <a:lnTo>
                      <a:pt x="3860" y="385"/>
                    </a:lnTo>
                    <a:cubicBezTo>
                      <a:pt x="3860" y="368"/>
                      <a:pt x="3860" y="351"/>
                      <a:pt x="3860" y="351"/>
                    </a:cubicBezTo>
                    <a:cubicBezTo>
                      <a:pt x="3877" y="351"/>
                      <a:pt x="3877" y="368"/>
                      <a:pt x="3894" y="368"/>
                    </a:cubicBezTo>
                    <a:cubicBezTo>
                      <a:pt x="3877" y="318"/>
                      <a:pt x="3894" y="301"/>
                      <a:pt x="3894" y="268"/>
                    </a:cubicBezTo>
                    <a:cubicBezTo>
                      <a:pt x="3844" y="284"/>
                      <a:pt x="3844" y="334"/>
                      <a:pt x="3810" y="368"/>
                    </a:cubicBezTo>
                    <a:cubicBezTo>
                      <a:pt x="3810" y="385"/>
                      <a:pt x="3810" y="368"/>
                      <a:pt x="3810" y="368"/>
                    </a:cubicBezTo>
                    <a:cubicBezTo>
                      <a:pt x="3827" y="368"/>
                      <a:pt x="3844" y="368"/>
                      <a:pt x="3844" y="385"/>
                    </a:cubicBezTo>
                    <a:close/>
                    <a:moveTo>
                      <a:pt x="4061" y="351"/>
                    </a:moveTo>
                    <a:cubicBezTo>
                      <a:pt x="4078" y="351"/>
                      <a:pt x="4094" y="351"/>
                      <a:pt x="4128" y="351"/>
                    </a:cubicBezTo>
                    <a:cubicBezTo>
                      <a:pt x="4128" y="318"/>
                      <a:pt x="4111" y="301"/>
                      <a:pt x="4111" y="284"/>
                    </a:cubicBezTo>
                    <a:cubicBezTo>
                      <a:pt x="4128" y="284"/>
                      <a:pt x="4061" y="301"/>
                      <a:pt x="4061" y="351"/>
                    </a:cubicBezTo>
                    <a:close/>
                    <a:moveTo>
                      <a:pt x="4428" y="301"/>
                    </a:moveTo>
                    <a:cubicBezTo>
                      <a:pt x="4479" y="301"/>
                      <a:pt x="4512" y="301"/>
                      <a:pt x="4562" y="301"/>
                    </a:cubicBezTo>
                    <a:cubicBezTo>
                      <a:pt x="4512" y="234"/>
                      <a:pt x="4445" y="201"/>
                      <a:pt x="4428" y="301"/>
                    </a:cubicBezTo>
                    <a:close/>
                    <a:moveTo>
                      <a:pt x="3409" y="17"/>
                    </a:moveTo>
                    <a:cubicBezTo>
                      <a:pt x="3493" y="34"/>
                      <a:pt x="3560" y="34"/>
                      <a:pt x="3643" y="50"/>
                    </a:cubicBezTo>
                    <a:cubicBezTo>
                      <a:pt x="3643" y="50"/>
                      <a:pt x="3643" y="67"/>
                      <a:pt x="3643" y="84"/>
                    </a:cubicBezTo>
                    <a:cubicBezTo>
                      <a:pt x="3610" y="84"/>
                      <a:pt x="3560" y="84"/>
                      <a:pt x="3560" y="134"/>
                    </a:cubicBezTo>
                    <a:cubicBezTo>
                      <a:pt x="3560" y="151"/>
                      <a:pt x="3576" y="151"/>
                      <a:pt x="3593" y="167"/>
                    </a:cubicBezTo>
                    <a:cubicBezTo>
                      <a:pt x="3593" y="151"/>
                      <a:pt x="3543" y="117"/>
                      <a:pt x="3576" y="101"/>
                    </a:cubicBezTo>
                    <a:cubicBezTo>
                      <a:pt x="3576" y="151"/>
                      <a:pt x="3610" y="117"/>
                      <a:pt x="3610" y="151"/>
                    </a:cubicBezTo>
                    <a:cubicBezTo>
                      <a:pt x="3593" y="184"/>
                      <a:pt x="3576" y="251"/>
                      <a:pt x="3593" y="268"/>
                    </a:cubicBezTo>
                    <a:cubicBezTo>
                      <a:pt x="3543" y="251"/>
                      <a:pt x="3576" y="234"/>
                      <a:pt x="3593" y="167"/>
                    </a:cubicBezTo>
                    <a:cubicBezTo>
                      <a:pt x="3576" y="184"/>
                      <a:pt x="3560" y="167"/>
                      <a:pt x="3560" y="167"/>
                    </a:cubicBezTo>
                    <a:cubicBezTo>
                      <a:pt x="3560" y="234"/>
                      <a:pt x="3526" y="201"/>
                      <a:pt x="3509" y="218"/>
                    </a:cubicBezTo>
                    <a:cubicBezTo>
                      <a:pt x="3576" y="234"/>
                      <a:pt x="3560" y="268"/>
                      <a:pt x="3526" y="301"/>
                    </a:cubicBezTo>
                    <a:cubicBezTo>
                      <a:pt x="3476" y="301"/>
                      <a:pt x="3459" y="268"/>
                      <a:pt x="3493" y="234"/>
                    </a:cubicBezTo>
                    <a:cubicBezTo>
                      <a:pt x="3459" y="218"/>
                      <a:pt x="3459" y="151"/>
                      <a:pt x="3459" y="101"/>
                    </a:cubicBezTo>
                    <a:cubicBezTo>
                      <a:pt x="3443" y="117"/>
                      <a:pt x="3443" y="117"/>
                      <a:pt x="3426" y="101"/>
                    </a:cubicBezTo>
                    <a:cubicBezTo>
                      <a:pt x="3426" y="117"/>
                      <a:pt x="3443" y="134"/>
                      <a:pt x="3443" y="134"/>
                    </a:cubicBezTo>
                    <a:cubicBezTo>
                      <a:pt x="3426" y="134"/>
                      <a:pt x="3376" y="117"/>
                      <a:pt x="3409" y="101"/>
                    </a:cubicBezTo>
                    <a:cubicBezTo>
                      <a:pt x="3409" y="117"/>
                      <a:pt x="3409" y="117"/>
                      <a:pt x="3409" y="117"/>
                    </a:cubicBezTo>
                    <a:cubicBezTo>
                      <a:pt x="3426" y="101"/>
                      <a:pt x="3443" y="101"/>
                      <a:pt x="3443" y="67"/>
                    </a:cubicBezTo>
                    <a:cubicBezTo>
                      <a:pt x="3409" y="84"/>
                      <a:pt x="3443" y="50"/>
                      <a:pt x="3443" y="34"/>
                    </a:cubicBezTo>
                    <a:cubicBezTo>
                      <a:pt x="3426" y="34"/>
                      <a:pt x="3409" y="34"/>
                      <a:pt x="3409" y="17"/>
                    </a:cubicBezTo>
                    <a:close/>
                    <a:moveTo>
                      <a:pt x="3793" y="67"/>
                    </a:moveTo>
                    <a:cubicBezTo>
                      <a:pt x="3877" y="84"/>
                      <a:pt x="3961" y="84"/>
                      <a:pt x="4044" y="101"/>
                    </a:cubicBezTo>
                    <a:cubicBezTo>
                      <a:pt x="4027" y="151"/>
                      <a:pt x="3994" y="151"/>
                      <a:pt x="3961" y="184"/>
                    </a:cubicBezTo>
                    <a:cubicBezTo>
                      <a:pt x="3944" y="134"/>
                      <a:pt x="3910" y="117"/>
                      <a:pt x="3860" y="134"/>
                    </a:cubicBezTo>
                    <a:cubicBezTo>
                      <a:pt x="3860" y="117"/>
                      <a:pt x="3860" y="84"/>
                      <a:pt x="3860" y="84"/>
                    </a:cubicBezTo>
                    <a:cubicBezTo>
                      <a:pt x="3844" y="84"/>
                      <a:pt x="3827" y="101"/>
                      <a:pt x="3810" y="101"/>
                    </a:cubicBezTo>
                    <a:cubicBezTo>
                      <a:pt x="3810" y="84"/>
                      <a:pt x="3810" y="84"/>
                      <a:pt x="3793" y="67"/>
                    </a:cubicBezTo>
                    <a:close/>
                    <a:moveTo>
                      <a:pt x="4078" y="101"/>
                    </a:moveTo>
                    <a:lnTo>
                      <a:pt x="4128" y="117"/>
                    </a:lnTo>
                    <a:cubicBezTo>
                      <a:pt x="4128" y="117"/>
                      <a:pt x="4128" y="134"/>
                      <a:pt x="4144" y="134"/>
                    </a:cubicBezTo>
                    <a:cubicBezTo>
                      <a:pt x="4144" y="117"/>
                      <a:pt x="4144" y="117"/>
                      <a:pt x="4144" y="117"/>
                    </a:cubicBezTo>
                    <a:lnTo>
                      <a:pt x="4245" y="134"/>
                    </a:lnTo>
                    <a:cubicBezTo>
                      <a:pt x="4211" y="167"/>
                      <a:pt x="4144" y="117"/>
                      <a:pt x="4094" y="151"/>
                    </a:cubicBezTo>
                    <a:cubicBezTo>
                      <a:pt x="4094" y="151"/>
                      <a:pt x="4078" y="117"/>
                      <a:pt x="4078" y="101"/>
                    </a:cubicBezTo>
                    <a:close/>
                    <a:moveTo>
                      <a:pt x="4946" y="234"/>
                    </a:moveTo>
                    <a:lnTo>
                      <a:pt x="5030" y="251"/>
                    </a:lnTo>
                    <a:lnTo>
                      <a:pt x="5030" y="268"/>
                    </a:lnTo>
                    <a:cubicBezTo>
                      <a:pt x="4996" y="268"/>
                      <a:pt x="4996" y="234"/>
                      <a:pt x="4963" y="251"/>
                    </a:cubicBezTo>
                    <a:cubicBezTo>
                      <a:pt x="4963" y="234"/>
                      <a:pt x="4946" y="234"/>
                      <a:pt x="4946" y="234"/>
                    </a:cubicBezTo>
                    <a:close/>
                    <a:moveTo>
                      <a:pt x="3008" y="385"/>
                    </a:moveTo>
                    <a:cubicBezTo>
                      <a:pt x="3008" y="418"/>
                      <a:pt x="3025" y="418"/>
                      <a:pt x="3025" y="435"/>
                    </a:cubicBezTo>
                    <a:cubicBezTo>
                      <a:pt x="3025" y="435"/>
                      <a:pt x="2991" y="451"/>
                      <a:pt x="2991" y="435"/>
                    </a:cubicBezTo>
                    <a:cubicBezTo>
                      <a:pt x="3025" y="435"/>
                      <a:pt x="2975" y="385"/>
                      <a:pt x="3008" y="385"/>
                    </a:cubicBezTo>
                    <a:close/>
                    <a:moveTo>
                      <a:pt x="2540" y="1287"/>
                    </a:moveTo>
                    <a:cubicBezTo>
                      <a:pt x="2557" y="1287"/>
                      <a:pt x="2590" y="1287"/>
                      <a:pt x="2607" y="1304"/>
                    </a:cubicBezTo>
                    <a:lnTo>
                      <a:pt x="2607" y="1354"/>
                    </a:lnTo>
                    <a:cubicBezTo>
                      <a:pt x="2574" y="1337"/>
                      <a:pt x="2574" y="1337"/>
                      <a:pt x="2557" y="1354"/>
                    </a:cubicBezTo>
                    <a:cubicBezTo>
                      <a:pt x="2557" y="1320"/>
                      <a:pt x="2540" y="1304"/>
                      <a:pt x="2540" y="1287"/>
                    </a:cubicBezTo>
                    <a:close/>
                    <a:moveTo>
                      <a:pt x="2106" y="1337"/>
                    </a:moveTo>
                    <a:cubicBezTo>
                      <a:pt x="2139" y="1304"/>
                      <a:pt x="2123" y="1287"/>
                      <a:pt x="2139" y="1253"/>
                    </a:cubicBezTo>
                    <a:cubicBezTo>
                      <a:pt x="2173" y="1287"/>
                      <a:pt x="2156" y="1304"/>
                      <a:pt x="2156" y="1337"/>
                    </a:cubicBezTo>
                    <a:cubicBezTo>
                      <a:pt x="2139" y="1370"/>
                      <a:pt x="2139" y="1337"/>
                      <a:pt x="2106" y="1337"/>
                    </a:cubicBezTo>
                    <a:close/>
                    <a:moveTo>
                      <a:pt x="2089" y="986"/>
                    </a:moveTo>
                    <a:cubicBezTo>
                      <a:pt x="2123" y="986"/>
                      <a:pt x="2156" y="969"/>
                      <a:pt x="2156" y="1003"/>
                    </a:cubicBezTo>
                    <a:cubicBezTo>
                      <a:pt x="2139" y="1020"/>
                      <a:pt x="2089" y="1020"/>
                      <a:pt x="2089" y="986"/>
                    </a:cubicBezTo>
                    <a:close/>
                    <a:moveTo>
                      <a:pt x="1337" y="752"/>
                    </a:moveTo>
                    <a:cubicBezTo>
                      <a:pt x="1337" y="786"/>
                      <a:pt x="1304" y="769"/>
                      <a:pt x="1321" y="752"/>
                    </a:cubicBezTo>
                    <a:cubicBezTo>
                      <a:pt x="1321" y="736"/>
                      <a:pt x="1304" y="752"/>
                      <a:pt x="1287" y="752"/>
                    </a:cubicBezTo>
                    <a:cubicBezTo>
                      <a:pt x="1304" y="769"/>
                      <a:pt x="1304" y="802"/>
                      <a:pt x="1321" y="819"/>
                    </a:cubicBezTo>
                    <a:cubicBezTo>
                      <a:pt x="1337" y="819"/>
                      <a:pt x="1321" y="769"/>
                      <a:pt x="1354" y="786"/>
                    </a:cubicBezTo>
                    <a:cubicBezTo>
                      <a:pt x="1354" y="786"/>
                      <a:pt x="1337" y="769"/>
                      <a:pt x="1337" y="752"/>
                    </a:cubicBezTo>
                    <a:close/>
                    <a:moveTo>
                      <a:pt x="2206" y="1487"/>
                    </a:moveTo>
                    <a:cubicBezTo>
                      <a:pt x="2206" y="1504"/>
                      <a:pt x="2206" y="1521"/>
                      <a:pt x="2223" y="1538"/>
                    </a:cubicBezTo>
                    <a:cubicBezTo>
                      <a:pt x="2206" y="1538"/>
                      <a:pt x="2189" y="1538"/>
                      <a:pt x="2189" y="1554"/>
                    </a:cubicBezTo>
                    <a:cubicBezTo>
                      <a:pt x="2223" y="1588"/>
                      <a:pt x="2240" y="1654"/>
                      <a:pt x="2206" y="1688"/>
                    </a:cubicBezTo>
                    <a:cubicBezTo>
                      <a:pt x="2206" y="1654"/>
                      <a:pt x="2156" y="1654"/>
                      <a:pt x="2139" y="1688"/>
                    </a:cubicBezTo>
                    <a:cubicBezTo>
                      <a:pt x="2123" y="1621"/>
                      <a:pt x="2139" y="1571"/>
                      <a:pt x="2072" y="1554"/>
                    </a:cubicBezTo>
                    <a:cubicBezTo>
                      <a:pt x="2072" y="1471"/>
                      <a:pt x="2123" y="1454"/>
                      <a:pt x="2173" y="1437"/>
                    </a:cubicBezTo>
                    <a:cubicBezTo>
                      <a:pt x="2156" y="1487"/>
                      <a:pt x="2206" y="1471"/>
                      <a:pt x="2206" y="1487"/>
                    </a:cubicBezTo>
                    <a:close/>
                    <a:moveTo>
                      <a:pt x="1922" y="1120"/>
                    </a:moveTo>
                    <a:cubicBezTo>
                      <a:pt x="1922" y="1103"/>
                      <a:pt x="1905" y="1053"/>
                      <a:pt x="1956" y="1053"/>
                    </a:cubicBezTo>
                    <a:cubicBezTo>
                      <a:pt x="1956" y="1070"/>
                      <a:pt x="1956" y="1103"/>
                      <a:pt x="1972" y="1103"/>
                    </a:cubicBezTo>
                    <a:cubicBezTo>
                      <a:pt x="1972" y="1086"/>
                      <a:pt x="1972" y="1086"/>
                      <a:pt x="1972" y="1103"/>
                    </a:cubicBezTo>
                    <a:cubicBezTo>
                      <a:pt x="1956" y="1103"/>
                      <a:pt x="1956" y="1137"/>
                      <a:pt x="1922" y="1120"/>
                    </a:cubicBezTo>
                    <a:close/>
                    <a:moveTo>
                      <a:pt x="2206" y="1253"/>
                    </a:moveTo>
                    <a:cubicBezTo>
                      <a:pt x="2223" y="1220"/>
                      <a:pt x="2223" y="1187"/>
                      <a:pt x="2256" y="1170"/>
                    </a:cubicBezTo>
                    <a:cubicBezTo>
                      <a:pt x="2306" y="1237"/>
                      <a:pt x="2306" y="1203"/>
                      <a:pt x="2323" y="1287"/>
                    </a:cubicBezTo>
                    <a:cubicBezTo>
                      <a:pt x="2273" y="1304"/>
                      <a:pt x="2273" y="1370"/>
                      <a:pt x="2240" y="1387"/>
                    </a:cubicBezTo>
                    <a:cubicBezTo>
                      <a:pt x="2223" y="1354"/>
                      <a:pt x="2206" y="1337"/>
                      <a:pt x="2223" y="1304"/>
                    </a:cubicBezTo>
                    <a:cubicBezTo>
                      <a:pt x="2206" y="1287"/>
                      <a:pt x="2189" y="1337"/>
                      <a:pt x="2189" y="1287"/>
                    </a:cubicBezTo>
                    <a:cubicBezTo>
                      <a:pt x="2189" y="1253"/>
                      <a:pt x="2223" y="1320"/>
                      <a:pt x="2240" y="1287"/>
                    </a:cubicBezTo>
                    <a:cubicBezTo>
                      <a:pt x="2223" y="1287"/>
                      <a:pt x="2223" y="1253"/>
                      <a:pt x="2206" y="1253"/>
                    </a:cubicBezTo>
                    <a:close/>
                    <a:moveTo>
                      <a:pt x="3008" y="502"/>
                    </a:moveTo>
                    <a:cubicBezTo>
                      <a:pt x="2975" y="502"/>
                      <a:pt x="2958" y="485"/>
                      <a:pt x="2958" y="435"/>
                    </a:cubicBezTo>
                    <a:cubicBezTo>
                      <a:pt x="3008" y="435"/>
                      <a:pt x="2991" y="485"/>
                      <a:pt x="3008" y="502"/>
                    </a:cubicBezTo>
                    <a:close/>
                    <a:moveTo>
                      <a:pt x="1805" y="1571"/>
                    </a:moveTo>
                    <a:cubicBezTo>
                      <a:pt x="1855" y="1588"/>
                      <a:pt x="1822" y="1504"/>
                      <a:pt x="1855" y="1521"/>
                    </a:cubicBezTo>
                    <a:cubicBezTo>
                      <a:pt x="1855" y="1538"/>
                      <a:pt x="1855" y="1554"/>
                      <a:pt x="1872" y="1554"/>
                    </a:cubicBezTo>
                    <a:cubicBezTo>
                      <a:pt x="1872" y="1554"/>
                      <a:pt x="1872" y="1538"/>
                      <a:pt x="1872" y="1554"/>
                    </a:cubicBezTo>
                    <a:cubicBezTo>
                      <a:pt x="1872" y="1554"/>
                      <a:pt x="1872" y="1588"/>
                      <a:pt x="1872" y="1588"/>
                    </a:cubicBezTo>
                    <a:cubicBezTo>
                      <a:pt x="1855" y="1588"/>
                      <a:pt x="1855" y="1621"/>
                      <a:pt x="1839" y="1621"/>
                    </a:cubicBezTo>
                    <a:cubicBezTo>
                      <a:pt x="1839" y="1588"/>
                      <a:pt x="1855" y="1588"/>
                      <a:pt x="1855" y="1588"/>
                    </a:cubicBezTo>
                    <a:cubicBezTo>
                      <a:pt x="1839" y="1571"/>
                      <a:pt x="1822" y="1588"/>
                      <a:pt x="1839" y="1621"/>
                    </a:cubicBezTo>
                    <a:cubicBezTo>
                      <a:pt x="1805" y="1621"/>
                      <a:pt x="1805" y="1604"/>
                      <a:pt x="1805" y="1571"/>
                    </a:cubicBezTo>
                    <a:close/>
                    <a:moveTo>
                      <a:pt x="1688" y="351"/>
                    </a:moveTo>
                    <a:cubicBezTo>
                      <a:pt x="1655" y="368"/>
                      <a:pt x="1655" y="334"/>
                      <a:pt x="1655" y="318"/>
                    </a:cubicBezTo>
                    <a:cubicBezTo>
                      <a:pt x="1688" y="301"/>
                      <a:pt x="1688" y="334"/>
                      <a:pt x="1688" y="351"/>
                    </a:cubicBezTo>
                    <a:close/>
                    <a:moveTo>
                      <a:pt x="1454" y="602"/>
                    </a:moveTo>
                    <a:cubicBezTo>
                      <a:pt x="1454" y="602"/>
                      <a:pt x="1454" y="535"/>
                      <a:pt x="1421" y="535"/>
                    </a:cubicBezTo>
                    <a:cubicBezTo>
                      <a:pt x="1438" y="585"/>
                      <a:pt x="1404" y="619"/>
                      <a:pt x="1454" y="619"/>
                    </a:cubicBezTo>
                    <a:cubicBezTo>
                      <a:pt x="1438" y="619"/>
                      <a:pt x="1438" y="602"/>
                      <a:pt x="1438" y="585"/>
                    </a:cubicBezTo>
                    <a:cubicBezTo>
                      <a:pt x="1454" y="585"/>
                      <a:pt x="1454" y="585"/>
                      <a:pt x="1454" y="602"/>
                    </a:cubicBezTo>
                    <a:close/>
                    <a:moveTo>
                      <a:pt x="1354" y="769"/>
                    </a:moveTo>
                    <a:cubicBezTo>
                      <a:pt x="1387" y="769"/>
                      <a:pt x="1404" y="752"/>
                      <a:pt x="1404" y="752"/>
                    </a:cubicBezTo>
                    <a:cubicBezTo>
                      <a:pt x="1404" y="702"/>
                      <a:pt x="1354" y="736"/>
                      <a:pt x="1354" y="769"/>
                    </a:cubicBezTo>
                    <a:close/>
                    <a:moveTo>
                      <a:pt x="1905" y="1421"/>
                    </a:moveTo>
                    <a:cubicBezTo>
                      <a:pt x="1889" y="1421"/>
                      <a:pt x="1889" y="1454"/>
                      <a:pt x="1889" y="1471"/>
                    </a:cubicBezTo>
                    <a:cubicBezTo>
                      <a:pt x="1855" y="1471"/>
                      <a:pt x="1839" y="1454"/>
                      <a:pt x="1839" y="1421"/>
                    </a:cubicBezTo>
                    <a:cubicBezTo>
                      <a:pt x="1855" y="1437"/>
                      <a:pt x="1905" y="1404"/>
                      <a:pt x="1905" y="1421"/>
                    </a:cubicBezTo>
                    <a:close/>
                    <a:moveTo>
                      <a:pt x="1438" y="986"/>
                    </a:moveTo>
                    <a:cubicBezTo>
                      <a:pt x="1387" y="969"/>
                      <a:pt x="1421" y="1053"/>
                      <a:pt x="1438" y="1070"/>
                    </a:cubicBezTo>
                    <a:cubicBezTo>
                      <a:pt x="1371" y="1103"/>
                      <a:pt x="1337" y="1103"/>
                      <a:pt x="1270" y="1120"/>
                    </a:cubicBezTo>
                    <a:cubicBezTo>
                      <a:pt x="1204" y="1086"/>
                      <a:pt x="1154" y="1120"/>
                      <a:pt x="1070" y="1086"/>
                    </a:cubicBezTo>
                    <a:cubicBezTo>
                      <a:pt x="1070" y="1036"/>
                      <a:pt x="1103" y="1036"/>
                      <a:pt x="1103" y="1003"/>
                    </a:cubicBezTo>
                    <a:cubicBezTo>
                      <a:pt x="1137" y="1003"/>
                      <a:pt x="1137" y="986"/>
                      <a:pt x="1170" y="1020"/>
                    </a:cubicBezTo>
                    <a:cubicBezTo>
                      <a:pt x="1170" y="986"/>
                      <a:pt x="1154" y="936"/>
                      <a:pt x="1154" y="869"/>
                    </a:cubicBezTo>
                    <a:cubicBezTo>
                      <a:pt x="1187" y="869"/>
                      <a:pt x="1187" y="852"/>
                      <a:pt x="1220" y="852"/>
                    </a:cubicBezTo>
                    <a:cubicBezTo>
                      <a:pt x="1220" y="903"/>
                      <a:pt x="1254" y="903"/>
                      <a:pt x="1287" y="903"/>
                    </a:cubicBezTo>
                    <a:cubicBezTo>
                      <a:pt x="1287" y="936"/>
                      <a:pt x="1304" y="953"/>
                      <a:pt x="1321" y="953"/>
                    </a:cubicBezTo>
                    <a:cubicBezTo>
                      <a:pt x="1337" y="919"/>
                      <a:pt x="1354" y="969"/>
                      <a:pt x="1371" y="919"/>
                    </a:cubicBezTo>
                    <a:cubicBezTo>
                      <a:pt x="1371" y="936"/>
                      <a:pt x="1371" y="969"/>
                      <a:pt x="1387" y="986"/>
                    </a:cubicBezTo>
                    <a:cubicBezTo>
                      <a:pt x="1404" y="936"/>
                      <a:pt x="1454" y="969"/>
                      <a:pt x="1438" y="986"/>
                    </a:cubicBezTo>
                    <a:close/>
                    <a:moveTo>
                      <a:pt x="1521" y="652"/>
                    </a:moveTo>
                    <a:cubicBezTo>
                      <a:pt x="1538" y="652"/>
                      <a:pt x="1555" y="652"/>
                      <a:pt x="1555" y="635"/>
                    </a:cubicBezTo>
                    <a:cubicBezTo>
                      <a:pt x="1521" y="635"/>
                      <a:pt x="1538" y="669"/>
                      <a:pt x="1504" y="652"/>
                    </a:cubicBezTo>
                    <a:cubicBezTo>
                      <a:pt x="1488" y="635"/>
                      <a:pt x="1488" y="602"/>
                      <a:pt x="1471" y="602"/>
                    </a:cubicBezTo>
                    <a:cubicBezTo>
                      <a:pt x="1454" y="535"/>
                      <a:pt x="1521" y="552"/>
                      <a:pt x="1504" y="502"/>
                    </a:cubicBezTo>
                    <a:cubicBezTo>
                      <a:pt x="1521" y="485"/>
                      <a:pt x="1555" y="451"/>
                      <a:pt x="1588" y="485"/>
                    </a:cubicBezTo>
                    <a:cubicBezTo>
                      <a:pt x="1571" y="485"/>
                      <a:pt x="1571" y="518"/>
                      <a:pt x="1571" y="518"/>
                    </a:cubicBezTo>
                    <a:cubicBezTo>
                      <a:pt x="1588" y="518"/>
                      <a:pt x="1605" y="552"/>
                      <a:pt x="1605" y="535"/>
                    </a:cubicBezTo>
                    <a:cubicBezTo>
                      <a:pt x="1605" y="502"/>
                      <a:pt x="1588" y="518"/>
                      <a:pt x="1588" y="485"/>
                    </a:cubicBezTo>
                    <a:cubicBezTo>
                      <a:pt x="1638" y="468"/>
                      <a:pt x="1638" y="451"/>
                      <a:pt x="1688" y="435"/>
                    </a:cubicBezTo>
                    <a:cubicBezTo>
                      <a:pt x="1688" y="485"/>
                      <a:pt x="1738" y="518"/>
                      <a:pt x="1688" y="552"/>
                    </a:cubicBezTo>
                    <a:cubicBezTo>
                      <a:pt x="1722" y="552"/>
                      <a:pt x="1722" y="568"/>
                      <a:pt x="1738" y="585"/>
                    </a:cubicBezTo>
                    <a:cubicBezTo>
                      <a:pt x="1738" y="568"/>
                      <a:pt x="1722" y="552"/>
                      <a:pt x="1738" y="535"/>
                    </a:cubicBezTo>
                    <a:cubicBezTo>
                      <a:pt x="1788" y="535"/>
                      <a:pt x="1822" y="568"/>
                      <a:pt x="1839" y="585"/>
                    </a:cubicBezTo>
                    <a:cubicBezTo>
                      <a:pt x="1822" y="585"/>
                      <a:pt x="1839" y="619"/>
                      <a:pt x="1839" y="619"/>
                    </a:cubicBezTo>
                    <a:cubicBezTo>
                      <a:pt x="1805" y="652"/>
                      <a:pt x="1788" y="635"/>
                      <a:pt x="1738" y="652"/>
                    </a:cubicBezTo>
                    <a:cubicBezTo>
                      <a:pt x="1722" y="619"/>
                      <a:pt x="1722" y="585"/>
                      <a:pt x="1705" y="585"/>
                    </a:cubicBezTo>
                    <a:cubicBezTo>
                      <a:pt x="1621" y="552"/>
                      <a:pt x="1705" y="719"/>
                      <a:pt x="1588" y="719"/>
                    </a:cubicBezTo>
                    <a:cubicBezTo>
                      <a:pt x="1588" y="669"/>
                      <a:pt x="1638" y="702"/>
                      <a:pt x="1638" y="685"/>
                    </a:cubicBezTo>
                    <a:cubicBezTo>
                      <a:pt x="1571" y="669"/>
                      <a:pt x="1555" y="685"/>
                      <a:pt x="1521" y="652"/>
                    </a:cubicBezTo>
                    <a:close/>
                    <a:moveTo>
                      <a:pt x="1655" y="953"/>
                    </a:moveTo>
                    <a:cubicBezTo>
                      <a:pt x="1621" y="953"/>
                      <a:pt x="1638" y="903"/>
                      <a:pt x="1621" y="903"/>
                    </a:cubicBezTo>
                    <a:cubicBezTo>
                      <a:pt x="1621" y="903"/>
                      <a:pt x="1638" y="903"/>
                      <a:pt x="1638" y="886"/>
                    </a:cubicBezTo>
                    <a:cubicBezTo>
                      <a:pt x="1655" y="903"/>
                      <a:pt x="1655" y="919"/>
                      <a:pt x="1655" y="953"/>
                    </a:cubicBezTo>
                    <a:close/>
                    <a:moveTo>
                      <a:pt x="1839" y="535"/>
                    </a:moveTo>
                    <a:cubicBezTo>
                      <a:pt x="1755" y="535"/>
                      <a:pt x="1722" y="451"/>
                      <a:pt x="1755" y="368"/>
                    </a:cubicBezTo>
                    <a:cubicBezTo>
                      <a:pt x="1722" y="435"/>
                      <a:pt x="1755" y="351"/>
                      <a:pt x="1722" y="368"/>
                    </a:cubicBezTo>
                    <a:cubicBezTo>
                      <a:pt x="1738" y="351"/>
                      <a:pt x="1688" y="318"/>
                      <a:pt x="1722" y="301"/>
                    </a:cubicBezTo>
                    <a:cubicBezTo>
                      <a:pt x="1738" y="334"/>
                      <a:pt x="1755" y="351"/>
                      <a:pt x="1788" y="351"/>
                    </a:cubicBezTo>
                    <a:cubicBezTo>
                      <a:pt x="1772" y="418"/>
                      <a:pt x="1788" y="351"/>
                      <a:pt x="1805" y="368"/>
                    </a:cubicBezTo>
                    <a:cubicBezTo>
                      <a:pt x="1788" y="368"/>
                      <a:pt x="1788" y="401"/>
                      <a:pt x="1805" y="401"/>
                    </a:cubicBezTo>
                    <a:cubicBezTo>
                      <a:pt x="1822" y="351"/>
                      <a:pt x="1755" y="251"/>
                      <a:pt x="1822" y="218"/>
                    </a:cubicBezTo>
                    <a:cubicBezTo>
                      <a:pt x="1822" y="234"/>
                      <a:pt x="1839" y="234"/>
                      <a:pt x="1855" y="234"/>
                    </a:cubicBezTo>
                    <a:cubicBezTo>
                      <a:pt x="1855" y="268"/>
                      <a:pt x="1855" y="301"/>
                      <a:pt x="1889" y="301"/>
                    </a:cubicBezTo>
                    <a:cubicBezTo>
                      <a:pt x="1889" y="351"/>
                      <a:pt x="1839" y="351"/>
                      <a:pt x="1839" y="385"/>
                    </a:cubicBezTo>
                    <a:cubicBezTo>
                      <a:pt x="1889" y="401"/>
                      <a:pt x="1872" y="502"/>
                      <a:pt x="1839" y="535"/>
                    </a:cubicBezTo>
                    <a:close/>
                    <a:moveTo>
                      <a:pt x="1788" y="786"/>
                    </a:moveTo>
                    <a:cubicBezTo>
                      <a:pt x="1822" y="786"/>
                      <a:pt x="1855" y="752"/>
                      <a:pt x="1872" y="786"/>
                    </a:cubicBezTo>
                    <a:cubicBezTo>
                      <a:pt x="1839" y="786"/>
                      <a:pt x="1822" y="802"/>
                      <a:pt x="1855" y="802"/>
                    </a:cubicBezTo>
                    <a:cubicBezTo>
                      <a:pt x="1855" y="836"/>
                      <a:pt x="1872" y="852"/>
                      <a:pt x="1839" y="869"/>
                    </a:cubicBezTo>
                    <a:cubicBezTo>
                      <a:pt x="1839" y="836"/>
                      <a:pt x="1822" y="886"/>
                      <a:pt x="1805" y="869"/>
                    </a:cubicBezTo>
                    <a:cubicBezTo>
                      <a:pt x="1805" y="836"/>
                      <a:pt x="1788" y="819"/>
                      <a:pt x="1788" y="786"/>
                    </a:cubicBezTo>
                    <a:close/>
                    <a:moveTo>
                      <a:pt x="1872" y="836"/>
                    </a:moveTo>
                    <a:cubicBezTo>
                      <a:pt x="1889" y="836"/>
                      <a:pt x="1905" y="836"/>
                      <a:pt x="1922" y="802"/>
                    </a:cubicBezTo>
                    <a:cubicBezTo>
                      <a:pt x="1922" y="836"/>
                      <a:pt x="1889" y="852"/>
                      <a:pt x="1889" y="886"/>
                    </a:cubicBezTo>
                    <a:cubicBezTo>
                      <a:pt x="1889" y="852"/>
                      <a:pt x="1855" y="869"/>
                      <a:pt x="1872" y="836"/>
                    </a:cubicBezTo>
                    <a:close/>
                    <a:moveTo>
                      <a:pt x="1905" y="702"/>
                    </a:moveTo>
                    <a:cubicBezTo>
                      <a:pt x="1956" y="685"/>
                      <a:pt x="1939" y="736"/>
                      <a:pt x="1939" y="769"/>
                    </a:cubicBezTo>
                    <a:cubicBezTo>
                      <a:pt x="1872" y="769"/>
                      <a:pt x="1956" y="719"/>
                      <a:pt x="1905" y="702"/>
                    </a:cubicBezTo>
                    <a:close/>
                    <a:moveTo>
                      <a:pt x="1270" y="685"/>
                    </a:moveTo>
                    <a:cubicBezTo>
                      <a:pt x="1254" y="702"/>
                      <a:pt x="1304" y="685"/>
                      <a:pt x="1287" y="652"/>
                    </a:cubicBezTo>
                    <a:cubicBezTo>
                      <a:pt x="1287" y="635"/>
                      <a:pt x="1287" y="652"/>
                      <a:pt x="1287" y="652"/>
                    </a:cubicBezTo>
                    <a:cubicBezTo>
                      <a:pt x="1321" y="635"/>
                      <a:pt x="1270" y="619"/>
                      <a:pt x="1270" y="602"/>
                    </a:cubicBezTo>
                    <a:cubicBezTo>
                      <a:pt x="1254" y="619"/>
                      <a:pt x="1287" y="652"/>
                      <a:pt x="1270" y="685"/>
                    </a:cubicBezTo>
                    <a:close/>
                    <a:moveTo>
                      <a:pt x="803" y="568"/>
                    </a:moveTo>
                    <a:cubicBezTo>
                      <a:pt x="786" y="552"/>
                      <a:pt x="786" y="485"/>
                      <a:pt x="819" y="485"/>
                    </a:cubicBezTo>
                    <a:cubicBezTo>
                      <a:pt x="803" y="518"/>
                      <a:pt x="819" y="568"/>
                      <a:pt x="803" y="568"/>
                    </a:cubicBezTo>
                    <a:close/>
                    <a:moveTo>
                      <a:pt x="1037" y="1103"/>
                    </a:moveTo>
                    <a:cubicBezTo>
                      <a:pt x="1020" y="1120"/>
                      <a:pt x="986" y="1120"/>
                      <a:pt x="970" y="1103"/>
                    </a:cubicBezTo>
                    <a:cubicBezTo>
                      <a:pt x="1003" y="1086"/>
                      <a:pt x="1003" y="1103"/>
                      <a:pt x="1003" y="1086"/>
                    </a:cubicBezTo>
                    <a:cubicBezTo>
                      <a:pt x="986" y="1086"/>
                      <a:pt x="986" y="1070"/>
                      <a:pt x="1003" y="1053"/>
                    </a:cubicBezTo>
                    <a:cubicBezTo>
                      <a:pt x="986" y="1053"/>
                      <a:pt x="986" y="1053"/>
                      <a:pt x="986" y="1053"/>
                    </a:cubicBezTo>
                    <a:cubicBezTo>
                      <a:pt x="1020" y="1036"/>
                      <a:pt x="1020" y="1070"/>
                      <a:pt x="1037" y="1103"/>
                    </a:cubicBezTo>
                    <a:close/>
                    <a:moveTo>
                      <a:pt x="2724" y="836"/>
                    </a:moveTo>
                    <a:cubicBezTo>
                      <a:pt x="2691" y="836"/>
                      <a:pt x="2691" y="819"/>
                      <a:pt x="2674" y="786"/>
                    </a:cubicBezTo>
                    <a:cubicBezTo>
                      <a:pt x="2707" y="752"/>
                      <a:pt x="2741" y="802"/>
                      <a:pt x="2724" y="836"/>
                    </a:cubicBezTo>
                    <a:close/>
                    <a:moveTo>
                      <a:pt x="2607" y="852"/>
                    </a:moveTo>
                    <a:cubicBezTo>
                      <a:pt x="2574" y="852"/>
                      <a:pt x="2574" y="852"/>
                      <a:pt x="2524" y="852"/>
                    </a:cubicBezTo>
                    <a:cubicBezTo>
                      <a:pt x="2524" y="819"/>
                      <a:pt x="2524" y="786"/>
                      <a:pt x="2540" y="769"/>
                    </a:cubicBezTo>
                    <a:cubicBezTo>
                      <a:pt x="2557" y="836"/>
                      <a:pt x="2574" y="802"/>
                      <a:pt x="2607" y="852"/>
                    </a:cubicBezTo>
                    <a:close/>
                    <a:moveTo>
                      <a:pt x="2440" y="201"/>
                    </a:moveTo>
                    <a:cubicBezTo>
                      <a:pt x="2440" y="167"/>
                      <a:pt x="2474" y="167"/>
                      <a:pt x="2474" y="151"/>
                    </a:cubicBezTo>
                    <a:cubicBezTo>
                      <a:pt x="2474" y="134"/>
                      <a:pt x="2457" y="134"/>
                      <a:pt x="2457" y="134"/>
                    </a:cubicBezTo>
                    <a:cubicBezTo>
                      <a:pt x="2474" y="117"/>
                      <a:pt x="2507" y="134"/>
                      <a:pt x="2507" y="167"/>
                    </a:cubicBezTo>
                    <a:cubicBezTo>
                      <a:pt x="2490" y="184"/>
                      <a:pt x="2474" y="201"/>
                      <a:pt x="2440" y="201"/>
                    </a:cubicBezTo>
                    <a:close/>
                    <a:moveTo>
                      <a:pt x="2507" y="218"/>
                    </a:moveTo>
                    <a:cubicBezTo>
                      <a:pt x="2490" y="184"/>
                      <a:pt x="2490" y="151"/>
                      <a:pt x="2540" y="151"/>
                    </a:cubicBezTo>
                    <a:cubicBezTo>
                      <a:pt x="2557" y="218"/>
                      <a:pt x="2557" y="234"/>
                      <a:pt x="2540" y="284"/>
                    </a:cubicBezTo>
                    <a:cubicBezTo>
                      <a:pt x="2524" y="268"/>
                      <a:pt x="2524" y="268"/>
                      <a:pt x="2507" y="251"/>
                    </a:cubicBezTo>
                    <a:cubicBezTo>
                      <a:pt x="2507" y="268"/>
                      <a:pt x="2507" y="284"/>
                      <a:pt x="2507" y="318"/>
                    </a:cubicBezTo>
                    <a:cubicBezTo>
                      <a:pt x="2490" y="318"/>
                      <a:pt x="2440" y="318"/>
                      <a:pt x="2457" y="284"/>
                    </a:cubicBezTo>
                    <a:cubicBezTo>
                      <a:pt x="2474" y="318"/>
                      <a:pt x="2457" y="251"/>
                      <a:pt x="2440" y="251"/>
                    </a:cubicBezTo>
                    <a:cubicBezTo>
                      <a:pt x="2440" y="268"/>
                      <a:pt x="2440" y="268"/>
                      <a:pt x="2440" y="251"/>
                    </a:cubicBezTo>
                    <a:cubicBezTo>
                      <a:pt x="2474" y="251"/>
                      <a:pt x="2440" y="218"/>
                      <a:pt x="2474" y="201"/>
                    </a:cubicBezTo>
                    <a:cubicBezTo>
                      <a:pt x="2490" y="218"/>
                      <a:pt x="2524" y="251"/>
                      <a:pt x="2540" y="218"/>
                    </a:cubicBezTo>
                    <a:cubicBezTo>
                      <a:pt x="2524" y="218"/>
                      <a:pt x="2524" y="201"/>
                      <a:pt x="2507" y="218"/>
                    </a:cubicBezTo>
                    <a:close/>
                    <a:moveTo>
                      <a:pt x="2507" y="919"/>
                    </a:moveTo>
                    <a:cubicBezTo>
                      <a:pt x="2507" y="886"/>
                      <a:pt x="2474" y="886"/>
                      <a:pt x="2474" y="852"/>
                    </a:cubicBezTo>
                    <a:cubicBezTo>
                      <a:pt x="2490" y="852"/>
                      <a:pt x="2490" y="819"/>
                      <a:pt x="2507" y="836"/>
                    </a:cubicBezTo>
                    <a:cubicBezTo>
                      <a:pt x="2507" y="852"/>
                      <a:pt x="2507" y="869"/>
                      <a:pt x="2524" y="869"/>
                    </a:cubicBezTo>
                    <a:cubicBezTo>
                      <a:pt x="2540" y="852"/>
                      <a:pt x="2574" y="886"/>
                      <a:pt x="2540" y="886"/>
                    </a:cubicBezTo>
                    <a:cubicBezTo>
                      <a:pt x="2540" y="869"/>
                      <a:pt x="2524" y="886"/>
                      <a:pt x="2507" y="886"/>
                    </a:cubicBezTo>
                    <a:cubicBezTo>
                      <a:pt x="2507" y="903"/>
                      <a:pt x="2540" y="919"/>
                      <a:pt x="2507" y="919"/>
                    </a:cubicBezTo>
                    <a:close/>
                    <a:moveTo>
                      <a:pt x="2390" y="769"/>
                    </a:moveTo>
                    <a:cubicBezTo>
                      <a:pt x="2373" y="752"/>
                      <a:pt x="2373" y="736"/>
                      <a:pt x="2390" y="719"/>
                    </a:cubicBezTo>
                    <a:cubicBezTo>
                      <a:pt x="2423" y="719"/>
                      <a:pt x="2440" y="685"/>
                      <a:pt x="2457" y="736"/>
                    </a:cubicBezTo>
                    <a:cubicBezTo>
                      <a:pt x="2423" y="752"/>
                      <a:pt x="2474" y="802"/>
                      <a:pt x="2474" y="852"/>
                    </a:cubicBezTo>
                    <a:cubicBezTo>
                      <a:pt x="2407" y="836"/>
                      <a:pt x="2407" y="802"/>
                      <a:pt x="2407" y="852"/>
                    </a:cubicBezTo>
                    <a:cubicBezTo>
                      <a:pt x="2407" y="852"/>
                      <a:pt x="2390" y="836"/>
                      <a:pt x="2390" y="852"/>
                    </a:cubicBezTo>
                    <a:cubicBezTo>
                      <a:pt x="2373" y="786"/>
                      <a:pt x="2440" y="786"/>
                      <a:pt x="2407" y="752"/>
                    </a:cubicBezTo>
                    <a:cubicBezTo>
                      <a:pt x="2407" y="752"/>
                      <a:pt x="2390" y="769"/>
                      <a:pt x="2390" y="769"/>
                    </a:cubicBezTo>
                    <a:close/>
                    <a:moveTo>
                      <a:pt x="2340" y="585"/>
                    </a:moveTo>
                    <a:cubicBezTo>
                      <a:pt x="2340" y="568"/>
                      <a:pt x="2306" y="585"/>
                      <a:pt x="2323" y="552"/>
                    </a:cubicBezTo>
                    <a:cubicBezTo>
                      <a:pt x="2357" y="535"/>
                      <a:pt x="2373" y="568"/>
                      <a:pt x="2340" y="585"/>
                    </a:cubicBezTo>
                    <a:close/>
                    <a:moveTo>
                      <a:pt x="2373" y="502"/>
                    </a:moveTo>
                    <a:cubicBezTo>
                      <a:pt x="2373" y="518"/>
                      <a:pt x="2323" y="468"/>
                      <a:pt x="2306" y="502"/>
                    </a:cubicBezTo>
                    <a:cubicBezTo>
                      <a:pt x="2323" y="435"/>
                      <a:pt x="2357" y="401"/>
                      <a:pt x="2390" y="368"/>
                    </a:cubicBezTo>
                    <a:cubicBezTo>
                      <a:pt x="2407" y="385"/>
                      <a:pt x="2440" y="401"/>
                      <a:pt x="2440" y="435"/>
                    </a:cubicBezTo>
                    <a:cubicBezTo>
                      <a:pt x="2457" y="435"/>
                      <a:pt x="2440" y="401"/>
                      <a:pt x="2457" y="401"/>
                    </a:cubicBezTo>
                    <a:cubicBezTo>
                      <a:pt x="2457" y="418"/>
                      <a:pt x="2474" y="385"/>
                      <a:pt x="2490" y="401"/>
                    </a:cubicBezTo>
                    <a:cubicBezTo>
                      <a:pt x="2440" y="468"/>
                      <a:pt x="2507" y="502"/>
                      <a:pt x="2457" y="535"/>
                    </a:cubicBezTo>
                    <a:cubicBezTo>
                      <a:pt x="2490" y="535"/>
                      <a:pt x="2574" y="535"/>
                      <a:pt x="2524" y="602"/>
                    </a:cubicBezTo>
                    <a:cubicBezTo>
                      <a:pt x="2507" y="568"/>
                      <a:pt x="2390" y="619"/>
                      <a:pt x="2373" y="568"/>
                    </a:cubicBezTo>
                    <a:cubicBezTo>
                      <a:pt x="2407" y="568"/>
                      <a:pt x="2390" y="518"/>
                      <a:pt x="2373" y="502"/>
                    </a:cubicBezTo>
                    <a:close/>
                    <a:moveTo>
                      <a:pt x="2240" y="602"/>
                    </a:moveTo>
                    <a:cubicBezTo>
                      <a:pt x="2240" y="619"/>
                      <a:pt x="2223" y="669"/>
                      <a:pt x="2240" y="669"/>
                    </a:cubicBezTo>
                    <a:cubicBezTo>
                      <a:pt x="2240" y="635"/>
                      <a:pt x="2256" y="635"/>
                      <a:pt x="2273" y="635"/>
                    </a:cubicBezTo>
                    <a:lnTo>
                      <a:pt x="2273" y="669"/>
                    </a:lnTo>
                    <a:cubicBezTo>
                      <a:pt x="2189" y="685"/>
                      <a:pt x="2189" y="635"/>
                      <a:pt x="2189" y="585"/>
                    </a:cubicBezTo>
                    <a:cubicBezTo>
                      <a:pt x="2223" y="568"/>
                      <a:pt x="2206" y="635"/>
                      <a:pt x="2240" y="602"/>
                    </a:cubicBezTo>
                    <a:close/>
                    <a:moveTo>
                      <a:pt x="2256" y="919"/>
                    </a:moveTo>
                    <a:cubicBezTo>
                      <a:pt x="2273" y="869"/>
                      <a:pt x="2240" y="886"/>
                      <a:pt x="2256" y="836"/>
                    </a:cubicBezTo>
                    <a:cubicBezTo>
                      <a:pt x="2273" y="836"/>
                      <a:pt x="2273" y="852"/>
                      <a:pt x="2290" y="852"/>
                    </a:cubicBezTo>
                    <a:cubicBezTo>
                      <a:pt x="2290" y="869"/>
                      <a:pt x="2290" y="919"/>
                      <a:pt x="2256" y="919"/>
                    </a:cubicBezTo>
                    <a:close/>
                    <a:moveTo>
                      <a:pt x="2139" y="919"/>
                    </a:moveTo>
                    <a:cubicBezTo>
                      <a:pt x="2123" y="869"/>
                      <a:pt x="2089" y="919"/>
                      <a:pt x="2089" y="886"/>
                    </a:cubicBezTo>
                    <a:cubicBezTo>
                      <a:pt x="2123" y="886"/>
                      <a:pt x="2089" y="869"/>
                      <a:pt x="2089" y="852"/>
                    </a:cubicBezTo>
                    <a:cubicBezTo>
                      <a:pt x="2106" y="836"/>
                      <a:pt x="2123" y="852"/>
                      <a:pt x="2139" y="852"/>
                    </a:cubicBezTo>
                    <a:cubicBezTo>
                      <a:pt x="2106" y="886"/>
                      <a:pt x="2156" y="886"/>
                      <a:pt x="2139" y="919"/>
                    </a:cubicBezTo>
                    <a:close/>
                    <a:moveTo>
                      <a:pt x="2072" y="552"/>
                    </a:moveTo>
                    <a:cubicBezTo>
                      <a:pt x="2056" y="585"/>
                      <a:pt x="2089" y="585"/>
                      <a:pt x="2106" y="602"/>
                    </a:cubicBezTo>
                    <a:cubicBezTo>
                      <a:pt x="2072" y="619"/>
                      <a:pt x="2072" y="652"/>
                      <a:pt x="2039" y="685"/>
                    </a:cubicBezTo>
                    <a:cubicBezTo>
                      <a:pt x="2039" y="635"/>
                      <a:pt x="1989" y="669"/>
                      <a:pt x="1972" y="652"/>
                    </a:cubicBezTo>
                    <a:cubicBezTo>
                      <a:pt x="1972" y="602"/>
                      <a:pt x="2006" y="602"/>
                      <a:pt x="2022" y="602"/>
                    </a:cubicBezTo>
                    <a:cubicBezTo>
                      <a:pt x="2006" y="602"/>
                      <a:pt x="2006" y="585"/>
                      <a:pt x="2006" y="585"/>
                    </a:cubicBezTo>
                    <a:cubicBezTo>
                      <a:pt x="1989" y="568"/>
                      <a:pt x="1989" y="585"/>
                      <a:pt x="1972" y="585"/>
                    </a:cubicBezTo>
                    <a:cubicBezTo>
                      <a:pt x="1972" y="552"/>
                      <a:pt x="1989" y="535"/>
                      <a:pt x="2022" y="518"/>
                    </a:cubicBezTo>
                    <a:cubicBezTo>
                      <a:pt x="2039" y="552"/>
                      <a:pt x="2039" y="552"/>
                      <a:pt x="2072" y="552"/>
                    </a:cubicBezTo>
                    <a:close/>
                    <a:moveTo>
                      <a:pt x="2106" y="819"/>
                    </a:moveTo>
                    <a:cubicBezTo>
                      <a:pt x="2139" y="769"/>
                      <a:pt x="2156" y="685"/>
                      <a:pt x="2223" y="719"/>
                    </a:cubicBezTo>
                    <a:cubicBezTo>
                      <a:pt x="2189" y="669"/>
                      <a:pt x="2256" y="702"/>
                      <a:pt x="2256" y="702"/>
                    </a:cubicBezTo>
                    <a:cubicBezTo>
                      <a:pt x="2223" y="752"/>
                      <a:pt x="2173" y="836"/>
                      <a:pt x="2106" y="819"/>
                    </a:cubicBezTo>
                    <a:close/>
                    <a:moveTo>
                      <a:pt x="2657" y="67"/>
                    </a:moveTo>
                    <a:cubicBezTo>
                      <a:pt x="2657" y="101"/>
                      <a:pt x="2624" y="101"/>
                      <a:pt x="2657" y="134"/>
                    </a:cubicBezTo>
                    <a:cubicBezTo>
                      <a:pt x="2607" y="134"/>
                      <a:pt x="2641" y="84"/>
                      <a:pt x="2657" y="67"/>
                    </a:cubicBezTo>
                    <a:close/>
                    <a:moveTo>
                      <a:pt x="2674" y="385"/>
                    </a:moveTo>
                    <a:cubicBezTo>
                      <a:pt x="2657" y="435"/>
                      <a:pt x="2741" y="451"/>
                      <a:pt x="2758" y="468"/>
                    </a:cubicBezTo>
                    <a:cubicBezTo>
                      <a:pt x="2741" y="502"/>
                      <a:pt x="2758" y="485"/>
                      <a:pt x="2758" y="535"/>
                    </a:cubicBezTo>
                    <a:cubicBezTo>
                      <a:pt x="2741" y="535"/>
                      <a:pt x="2724" y="535"/>
                      <a:pt x="2724" y="535"/>
                    </a:cubicBezTo>
                    <a:cubicBezTo>
                      <a:pt x="2724" y="568"/>
                      <a:pt x="2707" y="585"/>
                      <a:pt x="2724" y="585"/>
                    </a:cubicBezTo>
                    <a:cubicBezTo>
                      <a:pt x="2724" y="535"/>
                      <a:pt x="2791" y="602"/>
                      <a:pt x="2791" y="635"/>
                    </a:cubicBezTo>
                    <a:cubicBezTo>
                      <a:pt x="2774" y="685"/>
                      <a:pt x="2741" y="652"/>
                      <a:pt x="2724" y="702"/>
                    </a:cubicBezTo>
                    <a:cubicBezTo>
                      <a:pt x="2724" y="635"/>
                      <a:pt x="2657" y="685"/>
                      <a:pt x="2624" y="635"/>
                    </a:cubicBezTo>
                    <a:cubicBezTo>
                      <a:pt x="2641" y="619"/>
                      <a:pt x="2674" y="652"/>
                      <a:pt x="2674" y="619"/>
                    </a:cubicBezTo>
                    <a:cubicBezTo>
                      <a:pt x="2657" y="619"/>
                      <a:pt x="2641" y="619"/>
                      <a:pt x="2657" y="602"/>
                    </a:cubicBezTo>
                    <a:cubicBezTo>
                      <a:pt x="2657" y="568"/>
                      <a:pt x="2674" y="602"/>
                      <a:pt x="2691" y="585"/>
                    </a:cubicBezTo>
                    <a:cubicBezTo>
                      <a:pt x="2657" y="552"/>
                      <a:pt x="2691" y="518"/>
                      <a:pt x="2707" y="502"/>
                    </a:cubicBezTo>
                    <a:cubicBezTo>
                      <a:pt x="2641" y="502"/>
                      <a:pt x="2691" y="401"/>
                      <a:pt x="2641" y="435"/>
                    </a:cubicBezTo>
                    <a:cubicBezTo>
                      <a:pt x="2641" y="401"/>
                      <a:pt x="2657" y="385"/>
                      <a:pt x="2674" y="385"/>
                    </a:cubicBezTo>
                    <a:close/>
                    <a:moveTo>
                      <a:pt x="1454" y="1153"/>
                    </a:moveTo>
                    <a:cubicBezTo>
                      <a:pt x="1454" y="1120"/>
                      <a:pt x="1471" y="1086"/>
                      <a:pt x="1438" y="1103"/>
                    </a:cubicBezTo>
                    <a:cubicBezTo>
                      <a:pt x="1438" y="1120"/>
                      <a:pt x="1438" y="1153"/>
                      <a:pt x="1454" y="1153"/>
                    </a:cubicBezTo>
                    <a:close/>
                    <a:moveTo>
                      <a:pt x="1287" y="1287"/>
                    </a:moveTo>
                    <a:cubicBezTo>
                      <a:pt x="1237" y="1320"/>
                      <a:pt x="1170" y="1320"/>
                      <a:pt x="1204" y="1404"/>
                    </a:cubicBezTo>
                    <a:cubicBezTo>
                      <a:pt x="1187" y="1421"/>
                      <a:pt x="1170" y="1437"/>
                      <a:pt x="1154" y="1437"/>
                    </a:cubicBezTo>
                    <a:cubicBezTo>
                      <a:pt x="1120" y="1404"/>
                      <a:pt x="1154" y="1370"/>
                      <a:pt x="1170" y="1370"/>
                    </a:cubicBezTo>
                    <a:cubicBezTo>
                      <a:pt x="1154" y="1354"/>
                      <a:pt x="1154" y="1320"/>
                      <a:pt x="1120" y="1320"/>
                    </a:cubicBezTo>
                    <a:cubicBezTo>
                      <a:pt x="1137" y="1354"/>
                      <a:pt x="1120" y="1354"/>
                      <a:pt x="1103" y="1370"/>
                    </a:cubicBezTo>
                    <a:cubicBezTo>
                      <a:pt x="1103" y="1337"/>
                      <a:pt x="1103" y="1320"/>
                      <a:pt x="1070" y="1320"/>
                    </a:cubicBezTo>
                    <a:cubicBezTo>
                      <a:pt x="1070" y="1320"/>
                      <a:pt x="1070" y="1320"/>
                      <a:pt x="1070" y="1320"/>
                    </a:cubicBezTo>
                    <a:cubicBezTo>
                      <a:pt x="1137" y="1253"/>
                      <a:pt x="1204" y="1220"/>
                      <a:pt x="1270" y="1187"/>
                    </a:cubicBezTo>
                    <a:cubicBezTo>
                      <a:pt x="1254" y="1237"/>
                      <a:pt x="1287" y="1220"/>
                      <a:pt x="1287" y="1287"/>
                    </a:cubicBezTo>
                    <a:close/>
                    <a:moveTo>
                      <a:pt x="1471" y="702"/>
                    </a:moveTo>
                    <a:cubicBezTo>
                      <a:pt x="1471" y="769"/>
                      <a:pt x="1521" y="752"/>
                      <a:pt x="1555" y="736"/>
                    </a:cubicBezTo>
                    <a:cubicBezTo>
                      <a:pt x="1555" y="752"/>
                      <a:pt x="1555" y="769"/>
                      <a:pt x="1555" y="769"/>
                    </a:cubicBezTo>
                    <a:cubicBezTo>
                      <a:pt x="1555" y="802"/>
                      <a:pt x="1538" y="836"/>
                      <a:pt x="1538" y="869"/>
                    </a:cubicBezTo>
                    <a:cubicBezTo>
                      <a:pt x="1555" y="869"/>
                      <a:pt x="1571" y="869"/>
                      <a:pt x="1571" y="886"/>
                    </a:cubicBezTo>
                    <a:cubicBezTo>
                      <a:pt x="1555" y="886"/>
                      <a:pt x="1555" y="903"/>
                      <a:pt x="1521" y="903"/>
                    </a:cubicBezTo>
                    <a:cubicBezTo>
                      <a:pt x="1538" y="869"/>
                      <a:pt x="1488" y="852"/>
                      <a:pt x="1504" y="836"/>
                    </a:cubicBezTo>
                    <a:cubicBezTo>
                      <a:pt x="1504" y="852"/>
                      <a:pt x="1555" y="786"/>
                      <a:pt x="1521" y="786"/>
                    </a:cubicBezTo>
                    <a:cubicBezTo>
                      <a:pt x="1504" y="786"/>
                      <a:pt x="1521" y="819"/>
                      <a:pt x="1488" y="819"/>
                    </a:cubicBezTo>
                    <a:cubicBezTo>
                      <a:pt x="1488" y="786"/>
                      <a:pt x="1488" y="769"/>
                      <a:pt x="1504" y="752"/>
                    </a:cubicBezTo>
                    <a:cubicBezTo>
                      <a:pt x="1471" y="752"/>
                      <a:pt x="1454" y="752"/>
                      <a:pt x="1454" y="736"/>
                    </a:cubicBezTo>
                    <a:cubicBezTo>
                      <a:pt x="1471" y="736"/>
                      <a:pt x="1454" y="702"/>
                      <a:pt x="1471" y="702"/>
                    </a:cubicBezTo>
                    <a:close/>
                    <a:moveTo>
                      <a:pt x="1555" y="752"/>
                    </a:moveTo>
                    <a:cubicBezTo>
                      <a:pt x="1555" y="736"/>
                      <a:pt x="1555" y="736"/>
                      <a:pt x="1555" y="736"/>
                    </a:cubicBezTo>
                    <a:cubicBezTo>
                      <a:pt x="1555" y="736"/>
                      <a:pt x="1555" y="736"/>
                      <a:pt x="1555" y="752"/>
                    </a:cubicBezTo>
                    <a:close/>
                    <a:moveTo>
                      <a:pt x="1555" y="769"/>
                    </a:moveTo>
                    <a:cubicBezTo>
                      <a:pt x="1555" y="769"/>
                      <a:pt x="1555" y="769"/>
                      <a:pt x="1555" y="752"/>
                    </a:cubicBezTo>
                    <a:cubicBezTo>
                      <a:pt x="1555" y="752"/>
                      <a:pt x="1555" y="769"/>
                      <a:pt x="1555" y="769"/>
                    </a:cubicBezTo>
                    <a:close/>
                    <a:moveTo>
                      <a:pt x="1538" y="1304"/>
                    </a:moveTo>
                    <a:cubicBezTo>
                      <a:pt x="1555" y="1337"/>
                      <a:pt x="1504" y="1320"/>
                      <a:pt x="1504" y="1354"/>
                    </a:cubicBezTo>
                    <a:cubicBezTo>
                      <a:pt x="1521" y="1354"/>
                      <a:pt x="1538" y="1370"/>
                      <a:pt x="1555" y="1370"/>
                    </a:cubicBezTo>
                    <a:cubicBezTo>
                      <a:pt x="1538" y="1421"/>
                      <a:pt x="1555" y="1421"/>
                      <a:pt x="1504" y="1454"/>
                    </a:cubicBezTo>
                    <a:cubicBezTo>
                      <a:pt x="1504" y="1404"/>
                      <a:pt x="1488" y="1387"/>
                      <a:pt x="1471" y="1370"/>
                    </a:cubicBezTo>
                    <a:cubicBezTo>
                      <a:pt x="1488" y="1370"/>
                      <a:pt x="1488" y="1387"/>
                      <a:pt x="1504" y="1370"/>
                    </a:cubicBezTo>
                    <a:cubicBezTo>
                      <a:pt x="1488" y="1337"/>
                      <a:pt x="1421" y="1304"/>
                      <a:pt x="1438" y="1270"/>
                    </a:cubicBezTo>
                    <a:cubicBezTo>
                      <a:pt x="1454" y="1304"/>
                      <a:pt x="1471" y="1270"/>
                      <a:pt x="1471" y="1237"/>
                    </a:cubicBezTo>
                    <a:cubicBezTo>
                      <a:pt x="1504" y="1237"/>
                      <a:pt x="1504" y="1220"/>
                      <a:pt x="1555" y="1220"/>
                    </a:cubicBezTo>
                    <a:cubicBezTo>
                      <a:pt x="1538" y="1253"/>
                      <a:pt x="1521" y="1304"/>
                      <a:pt x="1571" y="1304"/>
                    </a:cubicBezTo>
                    <a:cubicBezTo>
                      <a:pt x="1588" y="1287"/>
                      <a:pt x="1555" y="1270"/>
                      <a:pt x="1571" y="1253"/>
                    </a:cubicBezTo>
                    <a:cubicBezTo>
                      <a:pt x="1588" y="1270"/>
                      <a:pt x="1588" y="1304"/>
                      <a:pt x="1571" y="1320"/>
                    </a:cubicBezTo>
                    <a:cubicBezTo>
                      <a:pt x="1555" y="1320"/>
                      <a:pt x="1538" y="1304"/>
                      <a:pt x="1538" y="1304"/>
                    </a:cubicBezTo>
                    <a:close/>
                    <a:moveTo>
                      <a:pt x="2841" y="1471"/>
                    </a:moveTo>
                    <a:cubicBezTo>
                      <a:pt x="2841" y="1521"/>
                      <a:pt x="2875" y="1471"/>
                      <a:pt x="2891" y="1487"/>
                    </a:cubicBezTo>
                    <a:cubicBezTo>
                      <a:pt x="2875" y="1571"/>
                      <a:pt x="2774" y="1638"/>
                      <a:pt x="2724" y="1571"/>
                    </a:cubicBezTo>
                    <a:cubicBezTo>
                      <a:pt x="2791" y="1554"/>
                      <a:pt x="2808" y="1504"/>
                      <a:pt x="2841" y="1471"/>
                    </a:cubicBezTo>
                    <a:close/>
                    <a:moveTo>
                      <a:pt x="2691" y="1020"/>
                    </a:moveTo>
                    <a:cubicBezTo>
                      <a:pt x="2657" y="1070"/>
                      <a:pt x="2674" y="1086"/>
                      <a:pt x="2657" y="1137"/>
                    </a:cubicBezTo>
                    <a:cubicBezTo>
                      <a:pt x="2641" y="1086"/>
                      <a:pt x="2574" y="1036"/>
                      <a:pt x="2624" y="986"/>
                    </a:cubicBezTo>
                    <a:cubicBezTo>
                      <a:pt x="2641" y="1020"/>
                      <a:pt x="2657" y="1036"/>
                      <a:pt x="2691" y="1020"/>
                    </a:cubicBezTo>
                    <a:close/>
                    <a:moveTo>
                      <a:pt x="2340" y="1153"/>
                    </a:moveTo>
                    <a:cubicBezTo>
                      <a:pt x="2340" y="1170"/>
                      <a:pt x="2340" y="1203"/>
                      <a:pt x="2306" y="1203"/>
                    </a:cubicBezTo>
                    <a:cubicBezTo>
                      <a:pt x="2290" y="1187"/>
                      <a:pt x="2306" y="1153"/>
                      <a:pt x="2340" y="1153"/>
                    </a:cubicBezTo>
                    <a:close/>
                    <a:moveTo>
                      <a:pt x="2624" y="1120"/>
                    </a:moveTo>
                    <a:cubicBezTo>
                      <a:pt x="2624" y="1137"/>
                      <a:pt x="2641" y="1153"/>
                      <a:pt x="2657" y="1153"/>
                    </a:cubicBezTo>
                    <a:cubicBezTo>
                      <a:pt x="2641" y="1153"/>
                      <a:pt x="2641" y="1187"/>
                      <a:pt x="2641" y="1203"/>
                    </a:cubicBezTo>
                    <a:cubicBezTo>
                      <a:pt x="2590" y="1203"/>
                      <a:pt x="2607" y="1137"/>
                      <a:pt x="2624" y="1120"/>
                    </a:cubicBezTo>
                    <a:close/>
                    <a:moveTo>
                      <a:pt x="3292" y="485"/>
                    </a:moveTo>
                    <a:cubicBezTo>
                      <a:pt x="3292" y="401"/>
                      <a:pt x="3259" y="351"/>
                      <a:pt x="3259" y="301"/>
                    </a:cubicBezTo>
                    <a:cubicBezTo>
                      <a:pt x="3292" y="301"/>
                      <a:pt x="3292" y="318"/>
                      <a:pt x="3309" y="334"/>
                    </a:cubicBezTo>
                    <a:cubicBezTo>
                      <a:pt x="3276" y="334"/>
                      <a:pt x="3326" y="451"/>
                      <a:pt x="3292" y="485"/>
                    </a:cubicBezTo>
                    <a:close/>
                    <a:moveTo>
                      <a:pt x="719" y="903"/>
                    </a:moveTo>
                    <a:cubicBezTo>
                      <a:pt x="719" y="886"/>
                      <a:pt x="686" y="886"/>
                      <a:pt x="686" y="852"/>
                    </a:cubicBezTo>
                    <a:cubicBezTo>
                      <a:pt x="719" y="869"/>
                      <a:pt x="736" y="836"/>
                      <a:pt x="736" y="852"/>
                    </a:cubicBezTo>
                    <a:cubicBezTo>
                      <a:pt x="686" y="852"/>
                      <a:pt x="753" y="919"/>
                      <a:pt x="719" y="903"/>
                    </a:cubicBezTo>
                    <a:close/>
                    <a:moveTo>
                      <a:pt x="652" y="1120"/>
                    </a:moveTo>
                    <a:lnTo>
                      <a:pt x="602" y="1120"/>
                    </a:lnTo>
                    <a:cubicBezTo>
                      <a:pt x="602" y="1086"/>
                      <a:pt x="669" y="1086"/>
                      <a:pt x="652" y="1120"/>
                    </a:cubicBezTo>
                    <a:close/>
                    <a:moveTo>
                      <a:pt x="402" y="969"/>
                    </a:moveTo>
                    <a:cubicBezTo>
                      <a:pt x="385" y="1053"/>
                      <a:pt x="335" y="953"/>
                      <a:pt x="318" y="936"/>
                    </a:cubicBezTo>
                    <a:cubicBezTo>
                      <a:pt x="318" y="936"/>
                      <a:pt x="318" y="969"/>
                      <a:pt x="301" y="969"/>
                    </a:cubicBezTo>
                    <a:cubicBezTo>
                      <a:pt x="318" y="919"/>
                      <a:pt x="251" y="886"/>
                      <a:pt x="285" y="869"/>
                    </a:cubicBezTo>
                    <a:cubicBezTo>
                      <a:pt x="301" y="886"/>
                      <a:pt x="368" y="869"/>
                      <a:pt x="368" y="852"/>
                    </a:cubicBezTo>
                    <a:cubicBezTo>
                      <a:pt x="402" y="869"/>
                      <a:pt x="418" y="869"/>
                      <a:pt x="452" y="886"/>
                    </a:cubicBezTo>
                    <a:cubicBezTo>
                      <a:pt x="452" y="969"/>
                      <a:pt x="402" y="953"/>
                      <a:pt x="352" y="969"/>
                    </a:cubicBezTo>
                    <a:cubicBezTo>
                      <a:pt x="368" y="986"/>
                      <a:pt x="385" y="986"/>
                      <a:pt x="402" y="969"/>
                    </a:cubicBezTo>
                    <a:close/>
                    <a:moveTo>
                      <a:pt x="1989" y="218"/>
                    </a:moveTo>
                    <a:cubicBezTo>
                      <a:pt x="1972" y="234"/>
                      <a:pt x="1956" y="234"/>
                      <a:pt x="1922" y="251"/>
                    </a:cubicBezTo>
                    <a:cubicBezTo>
                      <a:pt x="1922" y="201"/>
                      <a:pt x="1939" y="218"/>
                      <a:pt x="1956" y="201"/>
                    </a:cubicBezTo>
                    <a:cubicBezTo>
                      <a:pt x="1956" y="184"/>
                      <a:pt x="1939" y="167"/>
                      <a:pt x="1939" y="167"/>
                    </a:cubicBezTo>
                    <a:cubicBezTo>
                      <a:pt x="1956" y="167"/>
                      <a:pt x="1972" y="167"/>
                      <a:pt x="1972" y="167"/>
                    </a:cubicBezTo>
                    <a:cubicBezTo>
                      <a:pt x="1939" y="184"/>
                      <a:pt x="1989" y="201"/>
                      <a:pt x="1989" y="218"/>
                    </a:cubicBezTo>
                    <a:close/>
                    <a:moveTo>
                      <a:pt x="1087" y="1387"/>
                    </a:moveTo>
                    <a:cubicBezTo>
                      <a:pt x="1103" y="1387"/>
                      <a:pt x="1120" y="1404"/>
                      <a:pt x="1120" y="1421"/>
                    </a:cubicBezTo>
                    <a:cubicBezTo>
                      <a:pt x="1103" y="1421"/>
                      <a:pt x="1120" y="1471"/>
                      <a:pt x="1103" y="1487"/>
                    </a:cubicBezTo>
                    <a:cubicBezTo>
                      <a:pt x="1087" y="1454"/>
                      <a:pt x="1070" y="1421"/>
                      <a:pt x="1087" y="1387"/>
                    </a:cubicBezTo>
                    <a:close/>
                    <a:moveTo>
                      <a:pt x="1337" y="1554"/>
                    </a:moveTo>
                    <a:cubicBezTo>
                      <a:pt x="1287" y="1554"/>
                      <a:pt x="1270" y="1504"/>
                      <a:pt x="1304" y="1487"/>
                    </a:cubicBezTo>
                    <a:cubicBezTo>
                      <a:pt x="1304" y="1521"/>
                      <a:pt x="1321" y="1521"/>
                      <a:pt x="1337" y="1554"/>
                    </a:cubicBezTo>
                    <a:close/>
                    <a:moveTo>
                      <a:pt x="3359" y="368"/>
                    </a:moveTo>
                    <a:cubicBezTo>
                      <a:pt x="3426" y="418"/>
                      <a:pt x="3409" y="318"/>
                      <a:pt x="3443" y="351"/>
                    </a:cubicBezTo>
                    <a:cubicBezTo>
                      <a:pt x="3426" y="268"/>
                      <a:pt x="3392" y="368"/>
                      <a:pt x="3376" y="318"/>
                    </a:cubicBezTo>
                    <a:cubicBezTo>
                      <a:pt x="3359" y="334"/>
                      <a:pt x="3359" y="351"/>
                      <a:pt x="3359" y="368"/>
                    </a:cubicBezTo>
                    <a:close/>
                    <a:moveTo>
                      <a:pt x="3743" y="201"/>
                    </a:moveTo>
                    <a:cubicBezTo>
                      <a:pt x="3743" y="201"/>
                      <a:pt x="3727" y="184"/>
                      <a:pt x="3710" y="167"/>
                    </a:cubicBezTo>
                    <a:cubicBezTo>
                      <a:pt x="3743" y="167"/>
                      <a:pt x="3743" y="117"/>
                      <a:pt x="3777" y="134"/>
                    </a:cubicBezTo>
                    <a:cubicBezTo>
                      <a:pt x="3777" y="151"/>
                      <a:pt x="3793" y="151"/>
                      <a:pt x="3793" y="167"/>
                    </a:cubicBezTo>
                    <a:cubicBezTo>
                      <a:pt x="3743" y="134"/>
                      <a:pt x="3760" y="184"/>
                      <a:pt x="3743" y="20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0"/>
              <p:cNvSpPr/>
              <p:nvPr/>
            </p:nvSpPr>
            <p:spPr>
              <a:xfrm>
                <a:off x="7915768" y="4093534"/>
                <a:ext cx="514845" cy="142011"/>
              </a:xfrm>
              <a:custGeom>
                <a:avLst/>
                <a:gdLst/>
                <a:ahLst/>
                <a:cxnLst/>
                <a:rect l="l" t="t" r="r" b="b"/>
                <a:pathLst>
                  <a:path w="6000" h="1655" extrusionOk="0">
                    <a:moveTo>
                      <a:pt x="502" y="1521"/>
                    </a:moveTo>
                    <a:cubicBezTo>
                      <a:pt x="502" y="1521"/>
                      <a:pt x="1" y="1320"/>
                      <a:pt x="84" y="1019"/>
                    </a:cubicBezTo>
                    <a:cubicBezTo>
                      <a:pt x="168" y="702"/>
                      <a:pt x="1872" y="0"/>
                      <a:pt x="3342" y="67"/>
                    </a:cubicBezTo>
                    <a:cubicBezTo>
                      <a:pt x="4829" y="134"/>
                      <a:pt x="5799" y="468"/>
                      <a:pt x="5799" y="468"/>
                    </a:cubicBezTo>
                    <a:cubicBezTo>
                      <a:pt x="5799" y="468"/>
                      <a:pt x="5999" y="1304"/>
                      <a:pt x="4963" y="1487"/>
                    </a:cubicBezTo>
                    <a:cubicBezTo>
                      <a:pt x="3927" y="1654"/>
                      <a:pt x="502" y="1521"/>
                      <a:pt x="502" y="152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0"/>
              <p:cNvSpPr/>
              <p:nvPr/>
            </p:nvSpPr>
            <p:spPr>
              <a:xfrm>
                <a:off x="7921517" y="4093534"/>
                <a:ext cx="388622" cy="133431"/>
              </a:xfrm>
              <a:custGeom>
                <a:avLst/>
                <a:gdLst/>
                <a:ahLst/>
                <a:cxnLst/>
                <a:rect l="l" t="t" r="r" b="b"/>
                <a:pathLst>
                  <a:path w="4529" h="1555" extrusionOk="0">
                    <a:moveTo>
                      <a:pt x="435" y="1521"/>
                    </a:moveTo>
                    <a:cubicBezTo>
                      <a:pt x="435" y="1521"/>
                      <a:pt x="151" y="1404"/>
                      <a:pt x="51" y="1220"/>
                    </a:cubicBezTo>
                    <a:cubicBezTo>
                      <a:pt x="17" y="1153"/>
                      <a:pt x="0" y="1086"/>
                      <a:pt x="17" y="1019"/>
                    </a:cubicBezTo>
                    <a:cubicBezTo>
                      <a:pt x="101" y="702"/>
                      <a:pt x="1805" y="0"/>
                      <a:pt x="3275" y="67"/>
                    </a:cubicBezTo>
                    <a:cubicBezTo>
                      <a:pt x="3760" y="84"/>
                      <a:pt x="4178" y="134"/>
                      <a:pt x="4529" y="184"/>
                    </a:cubicBezTo>
                    <a:cubicBezTo>
                      <a:pt x="4412" y="217"/>
                      <a:pt x="4278" y="217"/>
                      <a:pt x="4161" y="201"/>
                    </a:cubicBezTo>
                    <a:cubicBezTo>
                      <a:pt x="2941" y="50"/>
                      <a:pt x="986" y="719"/>
                      <a:pt x="1337" y="1253"/>
                    </a:cubicBezTo>
                    <a:cubicBezTo>
                      <a:pt x="1421" y="1387"/>
                      <a:pt x="1638" y="1487"/>
                      <a:pt x="1922" y="1554"/>
                    </a:cubicBezTo>
                    <a:cubicBezTo>
                      <a:pt x="1087" y="1537"/>
                      <a:pt x="435" y="1521"/>
                      <a:pt x="435" y="1521"/>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0"/>
              <p:cNvSpPr/>
              <p:nvPr/>
            </p:nvSpPr>
            <p:spPr>
              <a:xfrm>
                <a:off x="7894316" y="4102115"/>
                <a:ext cx="481809" cy="157800"/>
              </a:xfrm>
              <a:custGeom>
                <a:avLst/>
                <a:gdLst/>
                <a:ahLst/>
                <a:cxnLst/>
                <a:rect l="l" t="t" r="r" b="b"/>
                <a:pathLst>
                  <a:path w="5615" h="1839" extrusionOk="0">
                    <a:moveTo>
                      <a:pt x="5614" y="1671"/>
                    </a:moveTo>
                    <a:cubicBezTo>
                      <a:pt x="5614" y="1504"/>
                      <a:pt x="3860" y="1554"/>
                      <a:pt x="3559" y="1554"/>
                    </a:cubicBezTo>
                    <a:lnTo>
                      <a:pt x="3008" y="1554"/>
                    </a:lnTo>
                    <a:cubicBezTo>
                      <a:pt x="2941" y="1554"/>
                      <a:pt x="2907" y="1538"/>
                      <a:pt x="2824" y="1538"/>
                    </a:cubicBezTo>
                    <a:cubicBezTo>
                      <a:pt x="2774" y="1538"/>
                      <a:pt x="2707" y="1538"/>
                      <a:pt x="2657" y="1538"/>
                    </a:cubicBezTo>
                    <a:lnTo>
                      <a:pt x="2389" y="1521"/>
                    </a:lnTo>
                    <a:cubicBezTo>
                      <a:pt x="2356" y="1521"/>
                      <a:pt x="2356" y="1521"/>
                      <a:pt x="2306" y="1504"/>
                    </a:cubicBezTo>
                    <a:cubicBezTo>
                      <a:pt x="2289" y="1504"/>
                      <a:pt x="2256" y="1521"/>
                      <a:pt x="2222" y="1504"/>
                    </a:cubicBezTo>
                    <a:cubicBezTo>
                      <a:pt x="2172" y="1504"/>
                      <a:pt x="2189" y="1504"/>
                      <a:pt x="2139" y="1504"/>
                    </a:cubicBezTo>
                    <a:cubicBezTo>
                      <a:pt x="2038" y="1504"/>
                      <a:pt x="1922" y="1488"/>
                      <a:pt x="1805" y="1471"/>
                    </a:cubicBezTo>
                    <a:lnTo>
                      <a:pt x="1487" y="1437"/>
                    </a:lnTo>
                    <a:cubicBezTo>
                      <a:pt x="1186" y="1387"/>
                      <a:pt x="902" y="1320"/>
                      <a:pt x="635" y="1187"/>
                    </a:cubicBezTo>
                    <a:cubicBezTo>
                      <a:pt x="535" y="1137"/>
                      <a:pt x="384" y="1053"/>
                      <a:pt x="468" y="936"/>
                    </a:cubicBezTo>
                    <a:cubicBezTo>
                      <a:pt x="485" y="919"/>
                      <a:pt x="485" y="936"/>
                      <a:pt x="485" y="919"/>
                    </a:cubicBezTo>
                    <a:cubicBezTo>
                      <a:pt x="668" y="669"/>
                      <a:pt x="1320" y="452"/>
                      <a:pt x="1621" y="368"/>
                    </a:cubicBezTo>
                    <a:cubicBezTo>
                      <a:pt x="1821" y="318"/>
                      <a:pt x="2122" y="218"/>
                      <a:pt x="2323" y="151"/>
                    </a:cubicBezTo>
                    <a:cubicBezTo>
                      <a:pt x="2389" y="117"/>
                      <a:pt x="2406" y="117"/>
                      <a:pt x="2439" y="67"/>
                    </a:cubicBezTo>
                    <a:cubicBezTo>
                      <a:pt x="2406" y="17"/>
                      <a:pt x="2389" y="0"/>
                      <a:pt x="2272" y="0"/>
                    </a:cubicBezTo>
                    <a:cubicBezTo>
                      <a:pt x="1972" y="0"/>
                      <a:pt x="1571" y="117"/>
                      <a:pt x="1287" y="201"/>
                    </a:cubicBezTo>
                    <a:cubicBezTo>
                      <a:pt x="1153" y="234"/>
                      <a:pt x="1019" y="285"/>
                      <a:pt x="902" y="335"/>
                    </a:cubicBezTo>
                    <a:cubicBezTo>
                      <a:pt x="785" y="385"/>
                      <a:pt x="668" y="435"/>
                      <a:pt x="551" y="502"/>
                    </a:cubicBezTo>
                    <a:cubicBezTo>
                      <a:pt x="518" y="535"/>
                      <a:pt x="485" y="552"/>
                      <a:pt x="451" y="569"/>
                    </a:cubicBezTo>
                    <a:cubicBezTo>
                      <a:pt x="201" y="752"/>
                      <a:pt x="0" y="1003"/>
                      <a:pt x="301" y="1304"/>
                    </a:cubicBezTo>
                    <a:cubicBezTo>
                      <a:pt x="351" y="1354"/>
                      <a:pt x="401" y="1387"/>
                      <a:pt x="468" y="1421"/>
                    </a:cubicBezTo>
                    <a:cubicBezTo>
                      <a:pt x="535" y="1471"/>
                      <a:pt x="602" y="1504"/>
                      <a:pt x="668" y="1521"/>
                    </a:cubicBezTo>
                    <a:cubicBezTo>
                      <a:pt x="819" y="1588"/>
                      <a:pt x="986" y="1638"/>
                      <a:pt x="1136" y="1671"/>
                    </a:cubicBezTo>
                    <a:cubicBezTo>
                      <a:pt x="1337" y="1721"/>
                      <a:pt x="1437" y="1738"/>
                      <a:pt x="1654" y="1755"/>
                    </a:cubicBezTo>
                    <a:cubicBezTo>
                      <a:pt x="1721" y="1772"/>
                      <a:pt x="1838" y="1788"/>
                      <a:pt x="1905" y="1788"/>
                    </a:cubicBezTo>
                    <a:lnTo>
                      <a:pt x="2774" y="1822"/>
                    </a:lnTo>
                    <a:cubicBezTo>
                      <a:pt x="2840" y="1822"/>
                      <a:pt x="2941" y="1838"/>
                      <a:pt x="3024" y="1838"/>
                    </a:cubicBezTo>
                    <a:lnTo>
                      <a:pt x="3342" y="1838"/>
                    </a:lnTo>
                    <a:cubicBezTo>
                      <a:pt x="3342" y="1838"/>
                      <a:pt x="3358" y="1838"/>
                      <a:pt x="3375" y="1838"/>
                    </a:cubicBezTo>
                    <a:cubicBezTo>
                      <a:pt x="3526" y="1805"/>
                      <a:pt x="3793" y="1838"/>
                      <a:pt x="3960" y="1822"/>
                    </a:cubicBezTo>
                    <a:cubicBezTo>
                      <a:pt x="4010" y="1822"/>
                      <a:pt x="4027" y="1822"/>
                      <a:pt x="4094" y="1822"/>
                    </a:cubicBezTo>
                    <a:cubicBezTo>
                      <a:pt x="4144" y="1822"/>
                      <a:pt x="5614" y="1805"/>
                      <a:pt x="5614" y="167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0"/>
              <p:cNvSpPr/>
              <p:nvPr/>
            </p:nvSpPr>
            <p:spPr>
              <a:xfrm>
                <a:off x="8149506" y="4089244"/>
                <a:ext cx="157800" cy="27287"/>
              </a:xfrm>
              <a:custGeom>
                <a:avLst/>
                <a:gdLst/>
                <a:ahLst/>
                <a:cxnLst/>
                <a:rect l="l" t="t" r="r" b="b"/>
                <a:pathLst>
                  <a:path w="1839" h="318" extrusionOk="0">
                    <a:moveTo>
                      <a:pt x="0" y="150"/>
                    </a:moveTo>
                    <a:cubicBezTo>
                      <a:pt x="0" y="251"/>
                      <a:pt x="217" y="234"/>
                      <a:pt x="318" y="234"/>
                    </a:cubicBezTo>
                    <a:cubicBezTo>
                      <a:pt x="468" y="234"/>
                      <a:pt x="585" y="234"/>
                      <a:pt x="719" y="251"/>
                    </a:cubicBezTo>
                    <a:cubicBezTo>
                      <a:pt x="769" y="251"/>
                      <a:pt x="769" y="251"/>
                      <a:pt x="819" y="251"/>
                    </a:cubicBezTo>
                    <a:cubicBezTo>
                      <a:pt x="1069" y="267"/>
                      <a:pt x="1237" y="284"/>
                      <a:pt x="1504" y="284"/>
                    </a:cubicBezTo>
                    <a:cubicBezTo>
                      <a:pt x="1654" y="284"/>
                      <a:pt x="1838" y="318"/>
                      <a:pt x="1838" y="201"/>
                    </a:cubicBezTo>
                    <a:cubicBezTo>
                      <a:pt x="1838" y="134"/>
                      <a:pt x="1671" y="100"/>
                      <a:pt x="1604" y="84"/>
                    </a:cubicBezTo>
                    <a:cubicBezTo>
                      <a:pt x="1270" y="34"/>
                      <a:pt x="852" y="0"/>
                      <a:pt x="518" y="0"/>
                    </a:cubicBezTo>
                    <a:cubicBezTo>
                      <a:pt x="368" y="0"/>
                      <a:pt x="0" y="34"/>
                      <a:pt x="0" y="15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0"/>
              <p:cNvSpPr/>
              <p:nvPr/>
            </p:nvSpPr>
            <p:spPr>
              <a:xfrm>
                <a:off x="7852700" y="4129316"/>
                <a:ext cx="64613" cy="134889"/>
              </a:xfrm>
              <a:custGeom>
                <a:avLst/>
                <a:gdLst/>
                <a:ahLst/>
                <a:cxnLst/>
                <a:rect l="l" t="t" r="r" b="b"/>
                <a:pathLst>
                  <a:path w="753" h="1572" extrusionOk="0">
                    <a:moveTo>
                      <a:pt x="0" y="636"/>
                    </a:moveTo>
                    <a:cubicBezTo>
                      <a:pt x="0" y="1221"/>
                      <a:pt x="752" y="1572"/>
                      <a:pt x="752" y="1354"/>
                    </a:cubicBezTo>
                    <a:cubicBezTo>
                      <a:pt x="752" y="1304"/>
                      <a:pt x="652" y="1254"/>
                      <a:pt x="602" y="1204"/>
                    </a:cubicBezTo>
                    <a:cubicBezTo>
                      <a:pt x="535" y="1154"/>
                      <a:pt x="502" y="1120"/>
                      <a:pt x="435" y="1070"/>
                    </a:cubicBezTo>
                    <a:cubicBezTo>
                      <a:pt x="218" y="853"/>
                      <a:pt x="168" y="586"/>
                      <a:pt x="335" y="318"/>
                    </a:cubicBezTo>
                    <a:cubicBezTo>
                      <a:pt x="368" y="268"/>
                      <a:pt x="385" y="252"/>
                      <a:pt x="418" y="218"/>
                    </a:cubicBezTo>
                    <a:cubicBezTo>
                      <a:pt x="452" y="168"/>
                      <a:pt x="502" y="151"/>
                      <a:pt x="502" y="84"/>
                    </a:cubicBezTo>
                    <a:cubicBezTo>
                      <a:pt x="502" y="1"/>
                      <a:pt x="268" y="51"/>
                      <a:pt x="134" y="252"/>
                    </a:cubicBezTo>
                    <a:cubicBezTo>
                      <a:pt x="51" y="352"/>
                      <a:pt x="0" y="485"/>
                      <a:pt x="0" y="636"/>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0"/>
              <p:cNvSpPr/>
              <p:nvPr/>
            </p:nvSpPr>
            <p:spPr>
              <a:xfrm>
                <a:off x="8355957" y="4110696"/>
                <a:ext cx="97563" cy="38785"/>
              </a:xfrm>
              <a:custGeom>
                <a:avLst/>
                <a:gdLst/>
                <a:ahLst/>
                <a:cxnLst/>
                <a:rect l="l" t="t" r="r" b="b"/>
                <a:pathLst>
                  <a:path w="1137" h="452" extrusionOk="0">
                    <a:moveTo>
                      <a:pt x="1036" y="452"/>
                    </a:moveTo>
                    <a:cubicBezTo>
                      <a:pt x="1070" y="452"/>
                      <a:pt x="1103" y="435"/>
                      <a:pt x="1136" y="418"/>
                    </a:cubicBezTo>
                    <a:cubicBezTo>
                      <a:pt x="1120" y="352"/>
                      <a:pt x="1103" y="318"/>
                      <a:pt x="1070" y="301"/>
                    </a:cubicBezTo>
                    <a:cubicBezTo>
                      <a:pt x="953" y="218"/>
                      <a:pt x="819" y="168"/>
                      <a:pt x="669" y="134"/>
                    </a:cubicBezTo>
                    <a:cubicBezTo>
                      <a:pt x="585" y="101"/>
                      <a:pt x="134" y="1"/>
                      <a:pt x="67" y="34"/>
                    </a:cubicBezTo>
                    <a:cubicBezTo>
                      <a:pt x="34" y="68"/>
                      <a:pt x="0" y="118"/>
                      <a:pt x="17" y="168"/>
                    </a:cubicBezTo>
                    <a:cubicBezTo>
                      <a:pt x="50" y="251"/>
                      <a:pt x="602" y="368"/>
                      <a:pt x="719" y="385"/>
                    </a:cubicBezTo>
                    <a:cubicBezTo>
                      <a:pt x="802" y="402"/>
                      <a:pt x="953" y="452"/>
                      <a:pt x="1036" y="45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0"/>
              <p:cNvSpPr/>
              <p:nvPr/>
            </p:nvSpPr>
            <p:spPr>
              <a:xfrm>
                <a:off x="8444853" y="4186720"/>
                <a:ext cx="33036" cy="73194"/>
              </a:xfrm>
              <a:custGeom>
                <a:avLst/>
                <a:gdLst/>
                <a:ahLst/>
                <a:cxnLst/>
                <a:rect l="l" t="t" r="r" b="b"/>
                <a:pathLst>
                  <a:path w="385" h="853" extrusionOk="0">
                    <a:moveTo>
                      <a:pt x="0" y="568"/>
                    </a:moveTo>
                    <a:cubicBezTo>
                      <a:pt x="0" y="852"/>
                      <a:pt x="384" y="568"/>
                      <a:pt x="368" y="234"/>
                    </a:cubicBezTo>
                    <a:cubicBezTo>
                      <a:pt x="351" y="0"/>
                      <a:pt x="184" y="17"/>
                      <a:pt x="150" y="167"/>
                    </a:cubicBezTo>
                    <a:cubicBezTo>
                      <a:pt x="134" y="268"/>
                      <a:pt x="134" y="334"/>
                      <a:pt x="67" y="451"/>
                    </a:cubicBezTo>
                    <a:cubicBezTo>
                      <a:pt x="50" y="468"/>
                      <a:pt x="34" y="485"/>
                      <a:pt x="17" y="502"/>
                    </a:cubicBezTo>
                    <a:cubicBezTo>
                      <a:pt x="0" y="518"/>
                      <a:pt x="0" y="535"/>
                      <a:pt x="0" y="5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0"/>
              <p:cNvSpPr/>
              <p:nvPr/>
            </p:nvSpPr>
            <p:spPr>
              <a:xfrm>
                <a:off x="8318631" y="4097825"/>
                <a:ext cx="21623" cy="38785"/>
              </a:xfrm>
              <a:custGeom>
                <a:avLst/>
                <a:gdLst/>
                <a:ahLst/>
                <a:cxnLst/>
                <a:rect l="l" t="t" r="r" b="b"/>
                <a:pathLst>
                  <a:path w="252" h="452" extrusionOk="0">
                    <a:moveTo>
                      <a:pt x="1" y="218"/>
                    </a:moveTo>
                    <a:cubicBezTo>
                      <a:pt x="1" y="284"/>
                      <a:pt x="251" y="451"/>
                      <a:pt x="251" y="151"/>
                    </a:cubicBezTo>
                    <a:cubicBezTo>
                      <a:pt x="251" y="84"/>
                      <a:pt x="1" y="0"/>
                      <a:pt x="1" y="2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0"/>
              <p:cNvSpPr/>
              <p:nvPr/>
            </p:nvSpPr>
            <p:spPr>
              <a:xfrm>
                <a:off x="7848409" y="4234000"/>
                <a:ext cx="458899" cy="104771"/>
              </a:xfrm>
              <a:custGeom>
                <a:avLst/>
                <a:gdLst/>
                <a:ahLst/>
                <a:cxnLst/>
                <a:rect l="l" t="t" r="r" b="b"/>
                <a:pathLst>
                  <a:path w="5348" h="1221" extrusionOk="0">
                    <a:moveTo>
                      <a:pt x="151" y="1"/>
                    </a:moveTo>
                    <a:cubicBezTo>
                      <a:pt x="184" y="51"/>
                      <a:pt x="234" y="101"/>
                      <a:pt x="284" y="151"/>
                    </a:cubicBezTo>
                    <a:cubicBezTo>
                      <a:pt x="268" y="168"/>
                      <a:pt x="234" y="134"/>
                      <a:pt x="284" y="168"/>
                    </a:cubicBezTo>
                    <a:cubicBezTo>
                      <a:pt x="251" y="201"/>
                      <a:pt x="151" y="285"/>
                      <a:pt x="117" y="235"/>
                    </a:cubicBezTo>
                    <a:cubicBezTo>
                      <a:pt x="101" y="235"/>
                      <a:pt x="101" y="268"/>
                      <a:pt x="101" y="285"/>
                    </a:cubicBezTo>
                    <a:cubicBezTo>
                      <a:pt x="101" y="285"/>
                      <a:pt x="101" y="268"/>
                      <a:pt x="84" y="268"/>
                    </a:cubicBezTo>
                    <a:cubicBezTo>
                      <a:pt x="84" y="268"/>
                      <a:pt x="84" y="251"/>
                      <a:pt x="84" y="251"/>
                    </a:cubicBezTo>
                    <a:cubicBezTo>
                      <a:pt x="50" y="218"/>
                      <a:pt x="50" y="168"/>
                      <a:pt x="84" y="168"/>
                    </a:cubicBezTo>
                    <a:cubicBezTo>
                      <a:pt x="84" y="134"/>
                      <a:pt x="67" y="151"/>
                      <a:pt x="67" y="168"/>
                    </a:cubicBezTo>
                    <a:cubicBezTo>
                      <a:pt x="67" y="118"/>
                      <a:pt x="101" y="101"/>
                      <a:pt x="134" y="101"/>
                    </a:cubicBezTo>
                    <a:cubicBezTo>
                      <a:pt x="151" y="68"/>
                      <a:pt x="167" y="17"/>
                      <a:pt x="134" y="17"/>
                    </a:cubicBezTo>
                    <a:cubicBezTo>
                      <a:pt x="151" y="17"/>
                      <a:pt x="151" y="17"/>
                      <a:pt x="151" y="1"/>
                    </a:cubicBezTo>
                    <a:close/>
                    <a:moveTo>
                      <a:pt x="518" y="318"/>
                    </a:moveTo>
                    <a:cubicBezTo>
                      <a:pt x="502" y="335"/>
                      <a:pt x="518" y="368"/>
                      <a:pt x="518" y="435"/>
                    </a:cubicBezTo>
                    <a:cubicBezTo>
                      <a:pt x="485" y="418"/>
                      <a:pt x="502" y="452"/>
                      <a:pt x="468" y="452"/>
                    </a:cubicBezTo>
                    <a:cubicBezTo>
                      <a:pt x="468" y="435"/>
                      <a:pt x="368" y="418"/>
                      <a:pt x="351" y="452"/>
                    </a:cubicBezTo>
                    <a:cubicBezTo>
                      <a:pt x="318" y="385"/>
                      <a:pt x="284" y="435"/>
                      <a:pt x="251" y="402"/>
                    </a:cubicBezTo>
                    <a:cubicBezTo>
                      <a:pt x="268" y="385"/>
                      <a:pt x="284" y="385"/>
                      <a:pt x="301" y="368"/>
                    </a:cubicBezTo>
                    <a:cubicBezTo>
                      <a:pt x="268" y="368"/>
                      <a:pt x="268" y="368"/>
                      <a:pt x="268" y="335"/>
                    </a:cubicBezTo>
                    <a:cubicBezTo>
                      <a:pt x="284" y="335"/>
                      <a:pt x="284" y="352"/>
                      <a:pt x="301" y="368"/>
                    </a:cubicBezTo>
                    <a:cubicBezTo>
                      <a:pt x="301" y="285"/>
                      <a:pt x="251" y="335"/>
                      <a:pt x="284" y="301"/>
                    </a:cubicBezTo>
                    <a:cubicBezTo>
                      <a:pt x="268" y="285"/>
                      <a:pt x="218" y="285"/>
                      <a:pt x="201" y="318"/>
                    </a:cubicBezTo>
                    <a:cubicBezTo>
                      <a:pt x="218" y="335"/>
                      <a:pt x="234" y="285"/>
                      <a:pt x="234" y="318"/>
                    </a:cubicBezTo>
                    <a:cubicBezTo>
                      <a:pt x="218" y="335"/>
                      <a:pt x="201" y="368"/>
                      <a:pt x="167" y="352"/>
                    </a:cubicBezTo>
                    <a:cubicBezTo>
                      <a:pt x="167" y="352"/>
                      <a:pt x="167" y="368"/>
                      <a:pt x="167" y="368"/>
                    </a:cubicBezTo>
                    <a:cubicBezTo>
                      <a:pt x="201" y="418"/>
                      <a:pt x="268" y="485"/>
                      <a:pt x="335" y="535"/>
                    </a:cubicBezTo>
                    <a:cubicBezTo>
                      <a:pt x="335" y="519"/>
                      <a:pt x="335" y="485"/>
                      <a:pt x="335" y="452"/>
                    </a:cubicBezTo>
                    <a:cubicBezTo>
                      <a:pt x="385" y="469"/>
                      <a:pt x="401" y="552"/>
                      <a:pt x="451" y="469"/>
                    </a:cubicBezTo>
                    <a:cubicBezTo>
                      <a:pt x="418" y="569"/>
                      <a:pt x="518" y="552"/>
                      <a:pt x="502" y="669"/>
                    </a:cubicBezTo>
                    <a:lnTo>
                      <a:pt x="502" y="669"/>
                    </a:lnTo>
                    <a:cubicBezTo>
                      <a:pt x="535" y="686"/>
                      <a:pt x="568" y="702"/>
                      <a:pt x="602" y="719"/>
                    </a:cubicBezTo>
                    <a:cubicBezTo>
                      <a:pt x="602" y="719"/>
                      <a:pt x="602" y="719"/>
                      <a:pt x="602" y="702"/>
                    </a:cubicBezTo>
                    <a:cubicBezTo>
                      <a:pt x="619" y="686"/>
                      <a:pt x="635" y="719"/>
                      <a:pt x="635" y="702"/>
                    </a:cubicBezTo>
                    <a:cubicBezTo>
                      <a:pt x="635" y="686"/>
                      <a:pt x="619" y="669"/>
                      <a:pt x="619" y="669"/>
                    </a:cubicBezTo>
                    <a:cubicBezTo>
                      <a:pt x="652" y="669"/>
                      <a:pt x="652" y="585"/>
                      <a:pt x="635" y="569"/>
                    </a:cubicBezTo>
                    <a:cubicBezTo>
                      <a:pt x="669" y="569"/>
                      <a:pt x="669" y="535"/>
                      <a:pt x="702" y="519"/>
                    </a:cubicBezTo>
                    <a:cubicBezTo>
                      <a:pt x="652" y="519"/>
                      <a:pt x="669" y="552"/>
                      <a:pt x="619" y="535"/>
                    </a:cubicBezTo>
                    <a:lnTo>
                      <a:pt x="619" y="585"/>
                    </a:lnTo>
                    <a:cubicBezTo>
                      <a:pt x="585" y="569"/>
                      <a:pt x="502" y="552"/>
                      <a:pt x="535" y="535"/>
                    </a:cubicBezTo>
                    <a:cubicBezTo>
                      <a:pt x="535" y="552"/>
                      <a:pt x="552" y="502"/>
                      <a:pt x="552" y="485"/>
                    </a:cubicBezTo>
                    <a:cubicBezTo>
                      <a:pt x="602" y="469"/>
                      <a:pt x="619" y="485"/>
                      <a:pt x="652" y="502"/>
                    </a:cubicBezTo>
                    <a:cubicBezTo>
                      <a:pt x="669" y="469"/>
                      <a:pt x="685" y="469"/>
                      <a:pt x="702" y="485"/>
                    </a:cubicBezTo>
                    <a:cubicBezTo>
                      <a:pt x="719" y="452"/>
                      <a:pt x="702" y="435"/>
                      <a:pt x="702" y="385"/>
                    </a:cubicBezTo>
                    <a:cubicBezTo>
                      <a:pt x="669" y="385"/>
                      <a:pt x="635" y="368"/>
                      <a:pt x="602" y="352"/>
                    </a:cubicBezTo>
                    <a:cubicBezTo>
                      <a:pt x="602" y="368"/>
                      <a:pt x="602" y="385"/>
                      <a:pt x="585" y="402"/>
                    </a:cubicBezTo>
                    <a:cubicBezTo>
                      <a:pt x="602" y="402"/>
                      <a:pt x="602" y="402"/>
                      <a:pt x="602" y="402"/>
                    </a:cubicBezTo>
                    <a:cubicBezTo>
                      <a:pt x="585" y="402"/>
                      <a:pt x="568" y="385"/>
                      <a:pt x="535" y="402"/>
                    </a:cubicBezTo>
                    <a:cubicBezTo>
                      <a:pt x="535" y="368"/>
                      <a:pt x="535" y="352"/>
                      <a:pt x="552" y="335"/>
                    </a:cubicBezTo>
                    <a:cubicBezTo>
                      <a:pt x="535" y="335"/>
                      <a:pt x="518" y="318"/>
                      <a:pt x="518" y="318"/>
                    </a:cubicBezTo>
                    <a:close/>
                    <a:moveTo>
                      <a:pt x="869" y="402"/>
                    </a:moveTo>
                    <a:cubicBezTo>
                      <a:pt x="919" y="402"/>
                      <a:pt x="953" y="402"/>
                      <a:pt x="986" y="385"/>
                    </a:cubicBezTo>
                    <a:cubicBezTo>
                      <a:pt x="986" y="402"/>
                      <a:pt x="969" y="418"/>
                      <a:pt x="969" y="435"/>
                    </a:cubicBezTo>
                    <a:cubicBezTo>
                      <a:pt x="936" y="402"/>
                      <a:pt x="936" y="418"/>
                      <a:pt x="903" y="452"/>
                    </a:cubicBezTo>
                    <a:cubicBezTo>
                      <a:pt x="903" y="452"/>
                      <a:pt x="886" y="435"/>
                      <a:pt x="869" y="435"/>
                    </a:cubicBezTo>
                    <a:cubicBezTo>
                      <a:pt x="886" y="435"/>
                      <a:pt x="903" y="435"/>
                      <a:pt x="886" y="402"/>
                    </a:cubicBezTo>
                    <a:cubicBezTo>
                      <a:pt x="886" y="402"/>
                      <a:pt x="886" y="402"/>
                      <a:pt x="869" y="402"/>
                    </a:cubicBezTo>
                    <a:close/>
                    <a:moveTo>
                      <a:pt x="936" y="168"/>
                    </a:moveTo>
                    <a:cubicBezTo>
                      <a:pt x="936" y="168"/>
                      <a:pt x="936" y="151"/>
                      <a:pt x="936" y="151"/>
                    </a:cubicBezTo>
                    <a:cubicBezTo>
                      <a:pt x="953" y="134"/>
                      <a:pt x="986" y="118"/>
                      <a:pt x="1020" y="134"/>
                    </a:cubicBezTo>
                    <a:cubicBezTo>
                      <a:pt x="1020" y="134"/>
                      <a:pt x="1036" y="134"/>
                      <a:pt x="1036" y="134"/>
                    </a:cubicBezTo>
                    <a:cubicBezTo>
                      <a:pt x="1036" y="134"/>
                      <a:pt x="1036" y="134"/>
                      <a:pt x="1036" y="134"/>
                    </a:cubicBezTo>
                    <a:cubicBezTo>
                      <a:pt x="1070" y="134"/>
                      <a:pt x="1103" y="134"/>
                      <a:pt x="1137" y="151"/>
                    </a:cubicBezTo>
                    <a:cubicBezTo>
                      <a:pt x="1153" y="168"/>
                      <a:pt x="1153" y="184"/>
                      <a:pt x="1153" y="218"/>
                    </a:cubicBezTo>
                    <a:cubicBezTo>
                      <a:pt x="1120" y="218"/>
                      <a:pt x="1137" y="218"/>
                      <a:pt x="1103" y="201"/>
                    </a:cubicBezTo>
                    <a:cubicBezTo>
                      <a:pt x="1103" y="235"/>
                      <a:pt x="1086" y="251"/>
                      <a:pt x="1070" y="268"/>
                    </a:cubicBezTo>
                    <a:cubicBezTo>
                      <a:pt x="1036" y="251"/>
                      <a:pt x="1086" y="235"/>
                      <a:pt x="1070" y="201"/>
                    </a:cubicBezTo>
                    <a:cubicBezTo>
                      <a:pt x="1053" y="251"/>
                      <a:pt x="1003" y="201"/>
                      <a:pt x="986" y="218"/>
                    </a:cubicBezTo>
                    <a:cubicBezTo>
                      <a:pt x="969" y="201"/>
                      <a:pt x="969" y="168"/>
                      <a:pt x="953" y="168"/>
                    </a:cubicBezTo>
                    <a:cubicBezTo>
                      <a:pt x="953" y="168"/>
                      <a:pt x="953" y="168"/>
                      <a:pt x="936" y="168"/>
                    </a:cubicBezTo>
                    <a:close/>
                    <a:moveTo>
                      <a:pt x="1253" y="168"/>
                    </a:moveTo>
                    <a:cubicBezTo>
                      <a:pt x="1287" y="184"/>
                      <a:pt x="1320" y="184"/>
                      <a:pt x="1370" y="201"/>
                    </a:cubicBezTo>
                    <a:cubicBezTo>
                      <a:pt x="1337" y="218"/>
                      <a:pt x="1320" y="235"/>
                      <a:pt x="1337" y="301"/>
                    </a:cubicBezTo>
                    <a:cubicBezTo>
                      <a:pt x="1320" y="301"/>
                      <a:pt x="1304" y="318"/>
                      <a:pt x="1287" y="335"/>
                    </a:cubicBezTo>
                    <a:cubicBezTo>
                      <a:pt x="1253" y="285"/>
                      <a:pt x="1287" y="251"/>
                      <a:pt x="1304" y="268"/>
                    </a:cubicBezTo>
                    <a:cubicBezTo>
                      <a:pt x="1287" y="251"/>
                      <a:pt x="1287" y="218"/>
                      <a:pt x="1270" y="218"/>
                    </a:cubicBezTo>
                    <a:cubicBezTo>
                      <a:pt x="1270" y="251"/>
                      <a:pt x="1253" y="251"/>
                      <a:pt x="1237" y="268"/>
                    </a:cubicBezTo>
                    <a:cubicBezTo>
                      <a:pt x="1237" y="235"/>
                      <a:pt x="1237" y="201"/>
                      <a:pt x="1220" y="201"/>
                    </a:cubicBezTo>
                    <a:cubicBezTo>
                      <a:pt x="1220" y="218"/>
                      <a:pt x="1203" y="218"/>
                      <a:pt x="1203" y="201"/>
                    </a:cubicBezTo>
                    <a:cubicBezTo>
                      <a:pt x="1220" y="184"/>
                      <a:pt x="1237" y="184"/>
                      <a:pt x="1253" y="168"/>
                    </a:cubicBezTo>
                    <a:close/>
                    <a:moveTo>
                      <a:pt x="1604" y="268"/>
                    </a:moveTo>
                    <a:cubicBezTo>
                      <a:pt x="1638" y="268"/>
                      <a:pt x="1654" y="268"/>
                      <a:pt x="1688" y="285"/>
                    </a:cubicBezTo>
                    <a:cubicBezTo>
                      <a:pt x="1671" y="318"/>
                      <a:pt x="1671" y="318"/>
                      <a:pt x="1638" y="335"/>
                    </a:cubicBezTo>
                    <a:cubicBezTo>
                      <a:pt x="1638" y="301"/>
                      <a:pt x="1638" y="285"/>
                      <a:pt x="1604" y="268"/>
                    </a:cubicBezTo>
                    <a:close/>
                    <a:moveTo>
                      <a:pt x="1989" y="352"/>
                    </a:moveTo>
                    <a:lnTo>
                      <a:pt x="2022" y="368"/>
                    </a:lnTo>
                    <a:cubicBezTo>
                      <a:pt x="2005" y="368"/>
                      <a:pt x="1989" y="352"/>
                      <a:pt x="1989" y="352"/>
                    </a:cubicBezTo>
                    <a:close/>
                    <a:moveTo>
                      <a:pt x="2206" y="402"/>
                    </a:moveTo>
                    <a:cubicBezTo>
                      <a:pt x="2256" y="402"/>
                      <a:pt x="2306" y="418"/>
                      <a:pt x="2356" y="418"/>
                    </a:cubicBezTo>
                    <a:cubicBezTo>
                      <a:pt x="2356" y="418"/>
                      <a:pt x="2356" y="418"/>
                      <a:pt x="2356" y="435"/>
                    </a:cubicBezTo>
                    <a:cubicBezTo>
                      <a:pt x="2340" y="435"/>
                      <a:pt x="2323" y="418"/>
                      <a:pt x="2323" y="435"/>
                    </a:cubicBezTo>
                    <a:cubicBezTo>
                      <a:pt x="2373" y="469"/>
                      <a:pt x="2373" y="552"/>
                      <a:pt x="2356" y="585"/>
                    </a:cubicBezTo>
                    <a:cubicBezTo>
                      <a:pt x="2340" y="552"/>
                      <a:pt x="2289" y="552"/>
                      <a:pt x="2273" y="569"/>
                    </a:cubicBezTo>
                    <a:cubicBezTo>
                      <a:pt x="2256" y="519"/>
                      <a:pt x="2273" y="469"/>
                      <a:pt x="2206" y="435"/>
                    </a:cubicBezTo>
                    <a:cubicBezTo>
                      <a:pt x="2206" y="418"/>
                      <a:pt x="2206" y="418"/>
                      <a:pt x="2206" y="402"/>
                    </a:cubicBezTo>
                    <a:close/>
                    <a:moveTo>
                      <a:pt x="2874" y="469"/>
                    </a:moveTo>
                    <a:cubicBezTo>
                      <a:pt x="2908" y="469"/>
                      <a:pt x="2924" y="469"/>
                      <a:pt x="2958" y="469"/>
                    </a:cubicBezTo>
                    <a:cubicBezTo>
                      <a:pt x="2924" y="485"/>
                      <a:pt x="2891" y="485"/>
                      <a:pt x="2874" y="469"/>
                    </a:cubicBezTo>
                    <a:close/>
                    <a:moveTo>
                      <a:pt x="4027" y="519"/>
                    </a:moveTo>
                    <a:lnTo>
                      <a:pt x="4094" y="519"/>
                    </a:lnTo>
                    <a:cubicBezTo>
                      <a:pt x="4094" y="519"/>
                      <a:pt x="4094" y="519"/>
                      <a:pt x="4111" y="535"/>
                    </a:cubicBezTo>
                    <a:cubicBezTo>
                      <a:pt x="4094" y="569"/>
                      <a:pt x="4061" y="652"/>
                      <a:pt x="4044" y="636"/>
                    </a:cubicBezTo>
                    <a:cubicBezTo>
                      <a:pt x="4044" y="619"/>
                      <a:pt x="4027" y="619"/>
                      <a:pt x="4061" y="602"/>
                    </a:cubicBezTo>
                    <a:cubicBezTo>
                      <a:pt x="4027" y="569"/>
                      <a:pt x="4027" y="569"/>
                      <a:pt x="4027" y="519"/>
                    </a:cubicBezTo>
                    <a:close/>
                    <a:moveTo>
                      <a:pt x="5096" y="886"/>
                    </a:moveTo>
                    <a:cubicBezTo>
                      <a:pt x="5063" y="886"/>
                      <a:pt x="5030" y="903"/>
                      <a:pt x="4996" y="920"/>
                    </a:cubicBezTo>
                    <a:cubicBezTo>
                      <a:pt x="4979" y="870"/>
                      <a:pt x="4979" y="836"/>
                      <a:pt x="4963" y="803"/>
                    </a:cubicBezTo>
                    <a:cubicBezTo>
                      <a:pt x="5013" y="786"/>
                      <a:pt x="5013" y="836"/>
                      <a:pt x="5080" y="836"/>
                    </a:cubicBezTo>
                    <a:cubicBezTo>
                      <a:pt x="5080" y="853"/>
                      <a:pt x="5080" y="870"/>
                      <a:pt x="5096" y="886"/>
                    </a:cubicBezTo>
                    <a:close/>
                    <a:moveTo>
                      <a:pt x="4679" y="1020"/>
                    </a:moveTo>
                    <a:cubicBezTo>
                      <a:pt x="4645" y="1020"/>
                      <a:pt x="4629" y="1020"/>
                      <a:pt x="4612" y="1037"/>
                    </a:cubicBezTo>
                    <a:cubicBezTo>
                      <a:pt x="4612" y="1003"/>
                      <a:pt x="4612" y="986"/>
                      <a:pt x="4629" y="970"/>
                    </a:cubicBezTo>
                    <a:cubicBezTo>
                      <a:pt x="4629" y="970"/>
                      <a:pt x="4629" y="970"/>
                      <a:pt x="4645" y="970"/>
                    </a:cubicBezTo>
                    <a:cubicBezTo>
                      <a:pt x="4645" y="986"/>
                      <a:pt x="4662" y="1003"/>
                      <a:pt x="4679" y="1020"/>
                    </a:cubicBezTo>
                    <a:close/>
                    <a:moveTo>
                      <a:pt x="4094" y="1137"/>
                    </a:moveTo>
                    <a:cubicBezTo>
                      <a:pt x="4077" y="1137"/>
                      <a:pt x="4061" y="1154"/>
                      <a:pt x="4044" y="1154"/>
                    </a:cubicBezTo>
                    <a:cubicBezTo>
                      <a:pt x="4044" y="1154"/>
                      <a:pt x="4044" y="1137"/>
                      <a:pt x="4044" y="1137"/>
                    </a:cubicBezTo>
                    <a:cubicBezTo>
                      <a:pt x="4061" y="1120"/>
                      <a:pt x="4061" y="1137"/>
                      <a:pt x="4094" y="1137"/>
                    </a:cubicBezTo>
                    <a:lnTo>
                      <a:pt x="4094" y="1137"/>
                    </a:lnTo>
                    <a:close/>
                    <a:moveTo>
                      <a:pt x="3977" y="1154"/>
                    </a:moveTo>
                    <a:cubicBezTo>
                      <a:pt x="3960" y="1137"/>
                      <a:pt x="3977" y="1137"/>
                      <a:pt x="3994" y="1120"/>
                    </a:cubicBezTo>
                    <a:cubicBezTo>
                      <a:pt x="3960" y="1103"/>
                      <a:pt x="3994" y="1053"/>
                      <a:pt x="3944" y="1070"/>
                    </a:cubicBezTo>
                    <a:cubicBezTo>
                      <a:pt x="4044" y="970"/>
                      <a:pt x="4061" y="819"/>
                      <a:pt x="4177" y="786"/>
                    </a:cubicBezTo>
                    <a:cubicBezTo>
                      <a:pt x="4161" y="736"/>
                      <a:pt x="4127" y="719"/>
                      <a:pt x="4094" y="702"/>
                    </a:cubicBezTo>
                    <a:cubicBezTo>
                      <a:pt x="4061" y="736"/>
                      <a:pt x="4077" y="719"/>
                      <a:pt x="4044" y="702"/>
                    </a:cubicBezTo>
                    <a:cubicBezTo>
                      <a:pt x="4044" y="719"/>
                      <a:pt x="4044" y="719"/>
                      <a:pt x="4027" y="719"/>
                    </a:cubicBezTo>
                    <a:cubicBezTo>
                      <a:pt x="4044" y="736"/>
                      <a:pt x="4044" y="769"/>
                      <a:pt x="4061" y="803"/>
                    </a:cubicBezTo>
                    <a:cubicBezTo>
                      <a:pt x="4027" y="803"/>
                      <a:pt x="4027" y="769"/>
                      <a:pt x="3994" y="786"/>
                    </a:cubicBezTo>
                    <a:cubicBezTo>
                      <a:pt x="4010" y="853"/>
                      <a:pt x="3977" y="870"/>
                      <a:pt x="3927" y="870"/>
                    </a:cubicBezTo>
                    <a:cubicBezTo>
                      <a:pt x="3944" y="886"/>
                      <a:pt x="3927" y="920"/>
                      <a:pt x="3893" y="936"/>
                    </a:cubicBezTo>
                    <a:cubicBezTo>
                      <a:pt x="3960" y="1037"/>
                      <a:pt x="3860" y="1103"/>
                      <a:pt x="3827" y="1187"/>
                    </a:cubicBezTo>
                    <a:cubicBezTo>
                      <a:pt x="3860" y="1170"/>
                      <a:pt x="3910" y="1170"/>
                      <a:pt x="3944" y="1170"/>
                    </a:cubicBezTo>
                    <a:cubicBezTo>
                      <a:pt x="3944" y="1170"/>
                      <a:pt x="3960" y="1154"/>
                      <a:pt x="3960" y="1154"/>
                    </a:cubicBezTo>
                    <a:close/>
                    <a:moveTo>
                      <a:pt x="3075" y="1220"/>
                    </a:moveTo>
                    <a:cubicBezTo>
                      <a:pt x="3041" y="1220"/>
                      <a:pt x="3008" y="1220"/>
                      <a:pt x="2974" y="1220"/>
                    </a:cubicBezTo>
                    <a:cubicBezTo>
                      <a:pt x="2958" y="1204"/>
                      <a:pt x="2958" y="1170"/>
                      <a:pt x="2974" y="1137"/>
                    </a:cubicBezTo>
                    <a:cubicBezTo>
                      <a:pt x="3008" y="1154"/>
                      <a:pt x="2991" y="1120"/>
                      <a:pt x="3025" y="1137"/>
                    </a:cubicBezTo>
                    <a:cubicBezTo>
                      <a:pt x="3041" y="1154"/>
                      <a:pt x="3058" y="1187"/>
                      <a:pt x="3075" y="1220"/>
                    </a:cubicBezTo>
                    <a:close/>
                    <a:moveTo>
                      <a:pt x="2507" y="1204"/>
                    </a:moveTo>
                    <a:lnTo>
                      <a:pt x="2490" y="1204"/>
                    </a:lnTo>
                    <a:cubicBezTo>
                      <a:pt x="2490" y="1204"/>
                      <a:pt x="2507" y="1204"/>
                      <a:pt x="2507" y="1204"/>
                    </a:cubicBezTo>
                    <a:close/>
                    <a:moveTo>
                      <a:pt x="2172" y="1170"/>
                    </a:moveTo>
                    <a:cubicBezTo>
                      <a:pt x="2106" y="1170"/>
                      <a:pt x="2039" y="1170"/>
                      <a:pt x="1989" y="1154"/>
                    </a:cubicBezTo>
                    <a:cubicBezTo>
                      <a:pt x="1989" y="1154"/>
                      <a:pt x="1989" y="1137"/>
                      <a:pt x="1989" y="1137"/>
                    </a:cubicBezTo>
                    <a:cubicBezTo>
                      <a:pt x="2005" y="1120"/>
                      <a:pt x="2022" y="1103"/>
                      <a:pt x="2039" y="1087"/>
                    </a:cubicBezTo>
                    <a:cubicBezTo>
                      <a:pt x="2055" y="1120"/>
                      <a:pt x="2106" y="1154"/>
                      <a:pt x="2139" y="1137"/>
                    </a:cubicBezTo>
                    <a:cubicBezTo>
                      <a:pt x="2156" y="1154"/>
                      <a:pt x="2156" y="1170"/>
                      <a:pt x="2172" y="1170"/>
                    </a:cubicBezTo>
                    <a:close/>
                    <a:moveTo>
                      <a:pt x="134" y="335"/>
                    </a:moveTo>
                    <a:cubicBezTo>
                      <a:pt x="134" y="318"/>
                      <a:pt x="117" y="318"/>
                      <a:pt x="117" y="301"/>
                    </a:cubicBezTo>
                    <a:cubicBezTo>
                      <a:pt x="117" y="301"/>
                      <a:pt x="134" y="301"/>
                      <a:pt x="134" y="301"/>
                    </a:cubicBezTo>
                    <a:cubicBezTo>
                      <a:pt x="134" y="318"/>
                      <a:pt x="134" y="318"/>
                      <a:pt x="134" y="335"/>
                    </a:cubicBezTo>
                    <a:close/>
                    <a:moveTo>
                      <a:pt x="17" y="118"/>
                    </a:moveTo>
                    <a:cubicBezTo>
                      <a:pt x="17" y="118"/>
                      <a:pt x="17" y="101"/>
                      <a:pt x="17" y="101"/>
                    </a:cubicBezTo>
                    <a:cubicBezTo>
                      <a:pt x="17" y="101"/>
                      <a:pt x="17" y="101"/>
                      <a:pt x="17" y="118"/>
                    </a:cubicBezTo>
                    <a:cubicBezTo>
                      <a:pt x="17" y="118"/>
                      <a:pt x="17" y="118"/>
                      <a:pt x="17" y="118"/>
                    </a:cubicBezTo>
                    <a:close/>
                    <a:moveTo>
                      <a:pt x="0" y="68"/>
                    </a:moveTo>
                    <a:cubicBezTo>
                      <a:pt x="0" y="51"/>
                      <a:pt x="0" y="34"/>
                      <a:pt x="0" y="17"/>
                    </a:cubicBezTo>
                    <a:cubicBezTo>
                      <a:pt x="17" y="34"/>
                      <a:pt x="17" y="51"/>
                      <a:pt x="17" y="51"/>
                    </a:cubicBezTo>
                    <a:cubicBezTo>
                      <a:pt x="17" y="51"/>
                      <a:pt x="17" y="51"/>
                      <a:pt x="17" y="68"/>
                    </a:cubicBezTo>
                    <a:cubicBezTo>
                      <a:pt x="17" y="68"/>
                      <a:pt x="17" y="68"/>
                      <a:pt x="0" y="68"/>
                    </a:cubicBezTo>
                    <a:close/>
                    <a:moveTo>
                      <a:pt x="1036" y="636"/>
                    </a:moveTo>
                    <a:cubicBezTo>
                      <a:pt x="1053" y="602"/>
                      <a:pt x="1020" y="619"/>
                      <a:pt x="1053" y="585"/>
                    </a:cubicBezTo>
                    <a:cubicBezTo>
                      <a:pt x="1020" y="569"/>
                      <a:pt x="1003" y="535"/>
                      <a:pt x="1003" y="569"/>
                    </a:cubicBezTo>
                    <a:cubicBezTo>
                      <a:pt x="1003" y="569"/>
                      <a:pt x="1003" y="552"/>
                      <a:pt x="986" y="569"/>
                    </a:cubicBezTo>
                    <a:cubicBezTo>
                      <a:pt x="986" y="569"/>
                      <a:pt x="986" y="569"/>
                      <a:pt x="986" y="569"/>
                    </a:cubicBezTo>
                    <a:cubicBezTo>
                      <a:pt x="1020" y="552"/>
                      <a:pt x="936" y="519"/>
                      <a:pt x="986" y="502"/>
                    </a:cubicBezTo>
                    <a:cubicBezTo>
                      <a:pt x="986" y="552"/>
                      <a:pt x="1003" y="485"/>
                      <a:pt x="1020" y="502"/>
                    </a:cubicBezTo>
                    <a:cubicBezTo>
                      <a:pt x="1036" y="569"/>
                      <a:pt x="1053" y="519"/>
                      <a:pt x="1086" y="569"/>
                    </a:cubicBezTo>
                    <a:cubicBezTo>
                      <a:pt x="1070" y="602"/>
                      <a:pt x="1103" y="585"/>
                      <a:pt x="1103" y="636"/>
                    </a:cubicBezTo>
                    <a:cubicBezTo>
                      <a:pt x="1070" y="652"/>
                      <a:pt x="1053" y="619"/>
                      <a:pt x="1036" y="636"/>
                    </a:cubicBezTo>
                    <a:close/>
                    <a:moveTo>
                      <a:pt x="2189" y="786"/>
                    </a:moveTo>
                    <a:cubicBezTo>
                      <a:pt x="2189" y="753"/>
                      <a:pt x="2206" y="753"/>
                      <a:pt x="2239" y="769"/>
                    </a:cubicBezTo>
                    <a:cubicBezTo>
                      <a:pt x="2239" y="803"/>
                      <a:pt x="2206" y="769"/>
                      <a:pt x="2206" y="803"/>
                    </a:cubicBezTo>
                    <a:cubicBezTo>
                      <a:pt x="2239" y="819"/>
                      <a:pt x="2223" y="769"/>
                      <a:pt x="2256" y="786"/>
                    </a:cubicBezTo>
                    <a:cubicBezTo>
                      <a:pt x="2273" y="819"/>
                      <a:pt x="2189" y="819"/>
                      <a:pt x="2239" y="853"/>
                    </a:cubicBezTo>
                    <a:cubicBezTo>
                      <a:pt x="2256" y="853"/>
                      <a:pt x="2239" y="819"/>
                      <a:pt x="2256" y="819"/>
                    </a:cubicBezTo>
                    <a:cubicBezTo>
                      <a:pt x="2289" y="819"/>
                      <a:pt x="2256" y="886"/>
                      <a:pt x="2273" y="903"/>
                    </a:cubicBezTo>
                    <a:cubicBezTo>
                      <a:pt x="2289" y="886"/>
                      <a:pt x="2289" y="870"/>
                      <a:pt x="2306" y="870"/>
                    </a:cubicBezTo>
                    <a:cubicBezTo>
                      <a:pt x="2306" y="886"/>
                      <a:pt x="2323" y="886"/>
                      <a:pt x="2323" y="903"/>
                    </a:cubicBezTo>
                    <a:cubicBezTo>
                      <a:pt x="2306" y="886"/>
                      <a:pt x="2289" y="886"/>
                      <a:pt x="2273" y="903"/>
                    </a:cubicBezTo>
                    <a:cubicBezTo>
                      <a:pt x="2239" y="853"/>
                      <a:pt x="2122" y="853"/>
                      <a:pt x="2139" y="886"/>
                    </a:cubicBezTo>
                    <a:cubicBezTo>
                      <a:pt x="2089" y="853"/>
                      <a:pt x="2089" y="903"/>
                      <a:pt x="2089" y="903"/>
                    </a:cubicBezTo>
                    <a:cubicBezTo>
                      <a:pt x="2055" y="886"/>
                      <a:pt x="2072" y="819"/>
                      <a:pt x="2039" y="803"/>
                    </a:cubicBezTo>
                    <a:cubicBezTo>
                      <a:pt x="2122" y="803"/>
                      <a:pt x="2089" y="702"/>
                      <a:pt x="2172" y="736"/>
                    </a:cubicBezTo>
                    <a:cubicBezTo>
                      <a:pt x="2172" y="769"/>
                      <a:pt x="2156" y="769"/>
                      <a:pt x="2189" y="786"/>
                    </a:cubicBezTo>
                    <a:close/>
                    <a:moveTo>
                      <a:pt x="2507" y="970"/>
                    </a:moveTo>
                    <a:cubicBezTo>
                      <a:pt x="2507" y="1003"/>
                      <a:pt x="2507" y="1070"/>
                      <a:pt x="2490" y="1070"/>
                    </a:cubicBezTo>
                    <a:cubicBezTo>
                      <a:pt x="2473" y="1053"/>
                      <a:pt x="2507" y="1020"/>
                      <a:pt x="2490" y="986"/>
                    </a:cubicBezTo>
                    <a:cubicBezTo>
                      <a:pt x="2457" y="1020"/>
                      <a:pt x="2473" y="920"/>
                      <a:pt x="2440" y="920"/>
                    </a:cubicBezTo>
                    <a:cubicBezTo>
                      <a:pt x="2473" y="870"/>
                      <a:pt x="2473" y="836"/>
                      <a:pt x="2507" y="786"/>
                    </a:cubicBezTo>
                    <a:cubicBezTo>
                      <a:pt x="2507" y="803"/>
                      <a:pt x="2473" y="853"/>
                      <a:pt x="2523" y="853"/>
                    </a:cubicBezTo>
                    <a:cubicBezTo>
                      <a:pt x="2507" y="886"/>
                      <a:pt x="2490" y="886"/>
                      <a:pt x="2490" y="920"/>
                    </a:cubicBezTo>
                    <a:cubicBezTo>
                      <a:pt x="2507" y="936"/>
                      <a:pt x="2523" y="953"/>
                      <a:pt x="2540" y="986"/>
                    </a:cubicBezTo>
                    <a:cubicBezTo>
                      <a:pt x="2507" y="1003"/>
                      <a:pt x="2523" y="970"/>
                      <a:pt x="2507" y="970"/>
                    </a:cubicBezTo>
                    <a:close/>
                    <a:moveTo>
                      <a:pt x="2757" y="619"/>
                    </a:moveTo>
                    <a:cubicBezTo>
                      <a:pt x="2724" y="636"/>
                      <a:pt x="2741" y="669"/>
                      <a:pt x="2741" y="702"/>
                    </a:cubicBezTo>
                    <a:cubicBezTo>
                      <a:pt x="2724" y="702"/>
                      <a:pt x="2707" y="702"/>
                      <a:pt x="2707" y="719"/>
                    </a:cubicBezTo>
                    <a:cubicBezTo>
                      <a:pt x="2707" y="736"/>
                      <a:pt x="2724" y="719"/>
                      <a:pt x="2741" y="736"/>
                    </a:cubicBezTo>
                    <a:cubicBezTo>
                      <a:pt x="2741" y="786"/>
                      <a:pt x="2707" y="736"/>
                      <a:pt x="2674" y="769"/>
                    </a:cubicBezTo>
                    <a:cubicBezTo>
                      <a:pt x="2674" y="753"/>
                      <a:pt x="2690" y="753"/>
                      <a:pt x="2690" y="736"/>
                    </a:cubicBezTo>
                    <a:cubicBezTo>
                      <a:pt x="2657" y="736"/>
                      <a:pt x="2657" y="719"/>
                      <a:pt x="2640" y="753"/>
                    </a:cubicBezTo>
                    <a:cubicBezTo>
                      <a:pt x="2590" y="669"/>
                      <a:pt x="2640" y="669"/>
                      <a:pt x="2607" y="602"/>
                    </a:cubicBezTo>
                    <a:cubicBezTo>
                      <a:pt x="2657" y="602"/>
                      <a:pt x="2724" y="552"/>
                      <a:pt x="2757" y="619"/>
                    </a:cubicBezTo>
                    <a:close/>
                    <a:moveTo>
                      <a:pt x="2624" y="936"/>
                    </a:moveTo>
                    <a:cubicBezTo>
                      <a:pt x="2607" y="953"/>
                      <a:pt x="2607" y="970"/>
                      <a:pt x="2573" y="953"/>
                    </a:cubicBezTo>
                    <a:cubicBezTo>
                      <a:pt x="2607" y="970"/>
                      <a:pt x="2557" y="1020"/>
                      <a:pt x="2557" y="1003"/>
                    </a:cubicBezTo>
                    <a:cubicBezTo>
                      <a:pt x="2523" y="1020"/>
                      <a:pt x="2590" y="1037"/>
                      <a:pt x="2590" y="1053"/>
                    </a:cubicBezTo>
                    <a:cubicBezTo>
                      <a:pt x="2573" y="1070"/>
                      <a:pt x="2590" y="1137"/>
                      <a:pt x="2557" y="1154"/>
                    </a:cubicBezTo>
                    <a:cubicBezTo>
                      <a:pt x="2557" y="1170"/>
                      <a:pt x="2607" y="1154"/>
                      <a:pt x="2590" y="1204"/>
                    </a:cubicBezTo>
                    <a:cubicBezTo>
                      <a:pt x="2590" y="1204"/>
                      <a:pt x="2607" y="1187"/>
                      <a:pt x="2607" y="1204"/>
                    </a:cubicBezTo>
                    <a:cubicBezTo>
                      <a:pt x="2640" y="1204"/>
                      <a:pt x="2607" y="1170"/>
                      <a:pt x="2607" y="1170"/>
                    </a:cubicBezTo>
                    <a:cubicBezTo>
                      <a:pt x="2657" y="1220"/>
                      <a:pt x="2657" y="1137"/>
                      <a:pt x="2724" y="1170"/>
                    </a:cubicBezTo>
                    <a:cubicBezTo>
                      <a:pt x="2707" y="1137"/>
                      <a:pt x="2690" y="1120"/>
                      <a:pt x="2707" y="1087"/>
                    </a:cubicBezTo>
                    <a:cubicBezTo>
                      <a:pt x="2657" y="1087"/>
                      <a:pt x="2690" y="1020"/>
                      <a:pt x="2640" y="1020"/>
                    </a:cubicBezTo>
                    <a:cubicBezTo>
                      <a:pt x="2640" y="1003"/>
                      <a:pt x="2674" y="986"/>
                      <a:pt x="2674" y="1003"/>
                    </a:cubicBezTo>
                    <a:cubicBezTo>
                      <a:pt x="2690" y="1003"/>
                      <a:pt x="2674" y="986"/>
                      <a:pt x="2674" y="970"/>
                    </a:cubicBezTo>
                    <a:cubicBezTo>
                      <a:pt x="2640" y="986"/>
                      <a:pt x="2624" y="970"/>
                      <a:pt x="2624" y="936"/>
                    </a:cubicBezTo>
                    <a:close/>
                    <a:moveTo>
                      <a:pt x="1939" y="452"/>
                    </a:moveTo>
                    <a:cubicBezTo>
                      <a:pt x="1989" y="485"/>
                      <a:pt x="1955" y="402"/>
                      <a:pt x="1989" y="402"/>
                    </a:cubicBezTo>
                    <a:cubicBezTo>
                      <a:pt x="1989" y="418"/>
                      <a:pt x="1989" y="435"/>
                      <a:pt x="2005" y="452"/>
                    </a:cubicBezTo>
                    <a:cubicBezTo>
                      <a:pt x="2005" y="435"/>
                      <a:pt x="2022" y="435"/>
                      <a:pt x="2022" y="452"/>
                    </a:cubicBezTo>
                    <a:cubicBezTo>
                      <a:pt x="2005" y="452"/>
                      <a:pt x="2005" y="469"/>
                      <a:pt x="2022" y="485"/>
                    </a:cubicBezTo>
                    <a:cubicBezTo>
                      <a:pt x="1989" y="469"/>
                      <a:pt x="1989" y="502"/>
                      <a:pt x="1972" y="502"/>
                    </a:cubicBezTo>
                    <a:cubicBezTo>
                      <a:pt x="1972" y="485"/>
                      <a:pt x="1989" y="485"/>
                      <a:pt x="1989" y="469"/>
                    </a:cubicBezTo>
                    <a:cubicBezTo>
                      <a:pt x="1972" y="469"/>
                      <a:pt x="1955" y="469"/>
                      <a:pt x="1972" y="502"/>
                    </a:cubicBezTo>
                    <a:cubicBezTo>
                      <a:pt x="1939" y="502"/>
                      <a:pt x="1939" y="485"/>
                      <a:pt x="1939" y="452"/>
                    </a:cubicBezTo>
                    <a:close/>
                    <a:moveTo>
                      <a:pt x="1989" y="619"/>
                    </a:moveTo>
                    <a:cubicBezTo>
                      <a:pt x="2005" y="619"/>
                      <a:pt x="2005" y="602"/>
                      <a:pt x="2039" y="602"/>
                    </a:cubicBezTo>
                    <a:cubicBezTo>
                      <a:pt x="2039" y="552"/>
                      <a:pt x="2005" y="552"/>
                      <a:pt x="1972" y="519"/>
                    </a:cubicBezTo>
                    <a:cubicBezTo>
                      <a:pt x="1955" y="519"/>
                      <a:pt x="1922" y="535"/>
                      <a:pt x="1922" y="552"/>
                    </a:cubicBezTo>
                    <a:cubicBezTo>
                      <a:pt x="1905" y="552"/>
                      <a:pt x="1905" y="535"/>
                      <a:pt x="1888" y="535"/>
                    </a:cubicBezTo>
                    <a:cubicBezTo>
                      <a:pt x="1888" y="502"/>
                      <a:pt x="1905" y="502"/>
                      <a:pt x="1905" y="469"/>
                    </a:cubicBezTo>
                    <a:cubicBezTo>
                      <a:pt x="1872" y="502"/>
                      <a:pt x="1805" y="485"/>
                      <a:pt x="1805" y="569"/>
                    </a:cubicBezTo>
                    <a:cubicBezTo>
                      <a:pt x="1788" y="569"/>
                      <a:pt x="1771" y="552"/>
                      <a:pt x="1755" y="535"/>
                    </a:cubicBezTo>
                    <a:cubicBezTo>
                      <a:pt x="1755" y="502"/>
                      <a:pt x="1771" y="602"/>
                      <a:pt x="1771" y="619"/>
                    </a:cubicBezTo>
                    <a:cubicBezTo>
                      <a:pt x="1738" y="636"/>
                      <a:pt x="1705" y="602"/>
                      <a:pt x="1654" y="602"/>
                    </a:cubicBezTo>
                    <a:lnTo>
                      <a:pt x="1654" y="569"/>
                    </a:lnTo>
                    <a:cubicBezTo>
                      <a:pt x="1705" y="585"/>
                      <a:pt x="1721" y="485"/>
                      <a:pt x="1805" y="502"/>
                    </a:cubicBezTo>
                    <a:cubicBezTo>
                      <a:pt x="1788" y="485"/>
                      <a:pt x="1805" y="469"/>
                      <a:pt x="1805" y="502"/>
                    </a:cubicBezTo>
                    <a:cubicBezTo>
                      <a:pt x="1805" y="452"/>
                      <a:pt x="1822" y="418"/>
                      <a:pt x="1838" y="385"/>
                    </a:cubicBezTo>
                    <a:cubicBezTo>
                      <a:pt x="1805" y="385"/>
                      <a:pt x="1805" y="335"/>
                      <a:pt x="1788" y="318"/>
                    </a:cubicBezTo>
                    <a:cubicBezTo>
                      <a:pt x="1755" y="301"/>
                      <a:pt x="1688" y="368"/>
                      <a:pt x="1688" y="335"/>
                    </a:cubicBezTo>
                    <a:cubicBezTo>
                      <a:pt x="1654" y="352"/>
                      <a:pt x="1654" y="368"/>
                      <a:pt x="1638" y="385"/>
                    </a:cubicBezTo>
                    <a:cubicBezTo>
                      <a:pt x="1654" y="452"/>
                      <a:pt x="1604" y="385"/>
                      <a:pt x="1621" y="469"/>
                    </a:cubicBezTo>
                    <a:cubicBezTo>
                      <a:pt x="1604" y="435"/>
                      <a:pt x="1538" y="535"/>
                      <a:pt x="1538" y="469"/>
                    </a:cubicBezTo>
                    <a:cubicBezTo>
                      <a:pt x="1521" y="435"/>
                      <a:pt x="1487" y="519"/>
                      <a:pt x="1521" y="535"/>
                    </a:cubicBezTo>
                    <a:cubicBezTo>
                      <a:pt x="1538" y="535"/>
                      <a:pt x="1504" y="519"/>
                      <a:pt x="1521" y="502"/>
                    </a:cubicBezTo>
                    <a:cubicBezTo>
                      <a:pt x="1538" y="535"/>
                      <a:pt x="1554" y="569"/>
                      <a:pt x="1538" y="602"/>
                    </a:cubicBezTo>
                    <a:cubicBezTo>
                      <a:pt x="1571" y="602"/>
                      <a:pt x="1571" y="585"/>
                      <a:pt x="1554" y="569"/>
                    </a:cubicBezTo>
                    <a:cubicBezTo>
                      <a:pt x="1571" y="585"/>
                      <a:pt x="1588" y="585"/>
                      <a:pt x="1604" y="602"/>
                    </a:cubicBezTo>
                    <a:cubicBezTo>
                      <a:pt x="1604" y="602"/>
                      <a:pt x="1588" y="585"/>
                      <a:pt x="1604" y="569"/>
                    </a:cubicBezTo>
                    <a:cubicBezTo>
                      <a:pt x="1604" y="585"/>
                      <a:pt x="1638" y="569"/>
                      <a:pt x="1638" y="602"/>
                    </a:cubicBezTo>
                    <a:cubicBezTo>
                      <a:pt x="1604" y="602"/>
                      <a:pt x="1621" y="669"/>
                      <a:pt x="1638" y="702"/>
                    </a:cubicBezTo>
                    <a:cubicBezTo>
                      <a:pt x="1638" y="702"/>
                      <a:pt x="1621" y="686"/>
                      <a:pt x="1604" y="702"/>
                    </a:cubicBezTo>
                    <a:cubicBezTo>
                      <a:pt x="1604" y="719"/>
                      <a:pt x="1604" y="719"/>
                      <a:pt x="1604" y="736"/>
                    </a:cubicBezTo>
                    <a:cubicBezTo>
                      <a:pt x="1604" y="769"/>
                      <a:pt x="1621" y="753"/>
                      <a:pt x="1604" y="803"/>
                    </a:cubicBezTo>
                    <a:cubicBezTo>
                      <a:pt x="1621" y="803"/>
                      <a:pt x="1621" y="803"/>
                      <a:pt x="1621" y="803"/>
                    </a:cubicBezTo>
                    <a:cubicBezTo>
                      <a:pt x="1604" y="870"/>
                      <a:pt x="1521" y="936"/>
                      <a:pt x="1554" y="1037"/>
                    </a:cubicBezTo>
                    <a:cubicBezTo>
                      <a:pt x="1554" y="1053"/>
                      <a:pt x="1604" y="1037"/>
                      <a:pt x="1621" y="1037"/>
                    </a:cubicBezTo>
                    <a:cubicBezTo>
                      <a:pt x="1638" y="1003"/>
                      <a:pt x="1638" y="953"/>
                      <a:pt x="1671" y="970"/>
                    </a:cubicBezTo>
                    <a:cubicBezTo>
                      <a:pt x="1654" y="920"/>
                      <a:pt x="1705" y="886"/>
                      <a:pt x="1738" y="870"/>
                    </a:cubicBezTo>
                    <a:cubicBezTo>
                      <a:pt x="1738" y="819"/>
                      <a:pt x="1721" y="803"/>
                      <a:pt x="1738" y="786"/>
                    </a:cubicBezTo>
                    <a:cubicBezTo>
                      <a:pt x="1755" y="786"/>
                      <a:pt x="1755" y="819"/>
                      <a:pt x="1771" y="836"/>
                    </a:cubicBezTo>
                    <a:cubicBezTo>
                      <a:pt x="1788" y="819"/>
                      <a:pt x="1788" y="803"/>
                      <a:pt x="1788" y="786"/>
                    </a:cubicBezTo>
                    <a:cubicBezTo>
                      <a:pt x="1822" y="803"/>
                      <a:pt x="1822" y="753"/>
                      <a:pt x="1855" y="753"/>
                    </a:cubicBezTo>
                    <a:cubicBezTo>
                      <a:pt x="1888" y="786"/>
                      <a:pt x="1939" y="769"/>
                      <a:pt x="1955" y="836"/>
                    </a:cubicBezTo>
                    <a:cubicBezTo>
                      <a:pt x="1972" y="836"/>
                      <a:pt x="1972" y="819"/>
                      <a:pt x="1989" y="836"/>
                    </a:cubicBezTo>
                    <a:cubicBezTo>
                      <a:pt x="1989" y="803"/>
                      <a:pt x="1955" y="769"/>
                      <a:pt x="1989" y="769"/>
                    </a:cubicBezTo>
                    <a:cubicBezTo>
                      <a:pt x="2005" y="736"/>
                      <a:pt x="1955" y="753"/>
                      <a:pt x="1972" y="719"/>
                    </a:cubicBezTo>
                    <a:cubicBezTo>
                      <a:pt x="1955" y="719"/>
                      <a:pt x="1972" y="753"/>
                      <a:pt x="1955" y="753"/>
                    </a:cubicBezTo>
                    <a:cubicBezTo>
                      <a:pt x="1939" y="719"/>
                      <a:pt x="1922" y="702"/>
                      <a:pt x="1905" y="669"/>
                    </a:cubicBezTo>
                    <a:cubicBezTo>
                      <a:pt x="1855" y="652"/>
                      <a:pt x="1872" y="702"/>
                      <a:pt x="1838" y="719"/>
                    </a:cubicBezTo>
                    <a:cubicBezTo>
                      <a:pt x="1822" y="719"/>
                      <a:pt x="1838" y="669"/>
                      <a:pt x="1805" y="686"/>
                    </a:cubicBezTo>
                    <a:cubicBezTo>
                      <a:pt x="1805" y="636"/>
                      <a:pt x="1838" y="652"/>
                      <a:pt x="1855" y="619"/>
                    </a:cubicBezTo>
                    <a:cubicBezTo>
                      <a:pt x="1872" y="585"/>
                      <a:pt x="1855" y="569"/>
                      <a:pt x="1855" y="552"/>
                    </a:cubicBezTo>
                    <a:cubicBezTo>
                      <a:pt x="1855" y="569"/>
                      <a:pt x="1888" y="569"/>
                      <a:pt x="1872" y="602"/>
                    </a:cubicBezTo>
                    <a:cubicBezTo>
                      <a:pt x="1888" y="585"/>
                      <a:pt x="1922" y="552"/>
                      <a:pt x="1922" y="602"/>
                    </a:cubicBezTo>
                    <a:cubicBezTo>
                      <a:pt x="1939" y="585"/>
                      <a:pt x="1922" y="552"/>
                      <a:pt x="1955" y="552"/>
                    </a:cubicBezTo>
                    <a:cubicBezTo>
                      <a:pt x="1972" y="569"/>
                      <a:pt x="1972" y="602"/>
                      <a:pt x="1989" y="619"/>
                    </a:cubicBezTo>
                    <a:close/>
                    <a:moveTo>
                      <a:pt x="1621" y="786"/>
                    </a:moveTo>
                    <a:cubicBezTo>
                      <a:pt x="1621" y="786"/>
                      <a:pt x="1604" y="769"/>
                      <a:pt x="1621" y="769"/>
                    </a:cubicBezTo>
                    <a:cubicBezTo>
                      <a:pt x="1621" y="786"/>
                      <a:pt x="1621" y="786"/>
                      <a:pt x="1621" y="786"/>
                    </a:cubicBezTo>
                    <a:close/>
                    <a:moveTo>
                      <a:pt x="1170" y="268"/>
                    </a:moveTo>
                    <a:cubicBezTo>
                      <a:pt x="1153" y="285"/>
                      <a:pt x="1153" y="301"/>
                      <a:pt x="1137" y="318"/>
                    </a:cubicBezTo>
                    <a:cubicBezTo>
                      <a:pt x="1137" y="368"/>
                      <a:pt x="1170" y="385"/>
                      <a:pt x="1153" y="435"/>
                    </a:cubicBezTo>
                    <a:cubicBezTo>
                      <a:pt x="1187" y="435"/>
                      <a:pt x="1170" y="402"/>
                      <a:pt x="1203" y="385"/>
                    </a:cubicBezTo>
                    <a:cubicBezTo>
                      <a:pt x="1187" y="368"/>
                      <a:pt x="1170" y="418"/>
                      <a:pt x="1170" y="368"/>
                    </a:cubicBezTo>
                    <a:cubicBezTo>
                      <a:pt x="1170" y="335"/>
                      <a:pt x="1187" y="335"/>
                      <a:pt x="1203" y="335"/>
                    </a:cubicBezTo>
                    <a:cubicBezTo>
                      <a:pt x="1203" y="301"/>
                      <a:pt x="1170" y="318"/>
                      <a:pt x="1170" y="268"/>
                    </a:cubicBezTo>
                    <a:close/>
                    <a:moveTo>
                      <a:pt x="2841" y="669"/>
                    </a:moveTo>
                    <a:cubicBezTo>
                      <a:pt x="2824" y="652"/>
                      <a:pt x="2874" y="753"/>
                      <a:pt x="2824" y="769"/>
                    </a:cubicBezTo>
                    <a:cubicBezTo>
                      <a:pt x="2841" y="702"/>
                      <a:pt x="2824" y="719"/>
                      <a:pt x="2824" y="669"/>
                    </a:cubicBezTo>
                    <a:cubicBezTo>
                      <a:pt x="2824" y="636"/>
                      <a:pt x="2874" y="652"/>
                      <a:pt x="2841" y="669"/>
                    </a:cubicBezTo>
                    <a:close/>
                    <a:moveTo>
                      <a:pt x="3208" y="669"/>
                    </a:moveTo>
                    <a:cubicBezTo>
                      <a:pt x="3225" y="652"/>
                      <a:pt x="3242" y="636"/>
                      <a:pt x="3225" y="619"/>
                    </a:cubicBezTo>
                    <a:cubicBezTo>
                      <a:pt x="3275" y="619"/>
                      <a:pt x="3225" y="719"/>
                      <a:pt x="3208" y="669"/>
                    </a:cubicBezTo>
                    <a:close/>
                    <a:moveTo>
                      <a:pt x="1721" y="1003"/>
                    </a:moveTo>
                    <a:cubicBezTo>
                      <a:pt x="1738" y="1020"/>
                      <a:pt x="1738" y="1037"/>
                      <a:pt x="1755" y="1053"/>
                    </a:cubicBezTo>
                    <a:cubicBezTo>
                      <a:pt x="1738" y="1053"/>
                      <a:pt x="1705" y="1070"/>
                      <a:pt x="1688" y="1053"/>
                    </a:cubicBezTo>
                    <a:cubicBezTo>
                      <a:pt x="1688" y="1020"/>
                      <a:pt x="1705" y="1003"/>
                      <a:pt x="1721" y="1003"/>
                    </a:cubicBezTo>
                    <a:close/>
                    <a:moveTo>
                      <a:pt x="468" y="335"/>
                    </a:moveTo>
                    <a:cubicBezTo>
                      <a:pt x="468" y="352"/>
                      <a:pt x="468" y="368"/>
                      <a:pt x="468" y="368"/>
                    </a:cubicBezTo>
                    <a:cubicBezTo>
                      <a:pt x="451" y="335"/>
                      <a:pt x="435" y="402"/>
                      <a:pt x="418" y="352"/>
                    </a:cubicBezTo>
                    <a:cubicBezTo>
                      <a:pt x="451" y="352"/>
                      <a:pt x="451" y="335"/>
                      <a:pt x="468" y="335"/>
                    </a:cubicBezTo>
                    <a:close/>
                    <a:moveTo>
                      <a:pt x="3275" y="870"/>
                    </a:moveTo>
                    <a:cubicBezTo>
                      <a:pt x="3292" y="853"/>
                      <a:pt x="3292" y="853"/>
                      <a:pt x="3292" y="836"/>
                    </a:cubicBezTo>
                    <a:cubicBezTo>
                      <a:pt x="3292" y="836"/>
                      <a:pt x="3309" y="836"/>
                      <a:pt x="3309" y="836"/>
                    </a:cubicBezTo>
                    <a:cubicBezTo>
                      <a:pt x="3309" y="836"/>
                      <a:pt x="3309" y="836"/>
                      <a:pt x="3309" y="836"/>
                    </a:cubicBezTo>
                    <a:cubicBezTo>
                      <a:pt x="3375" y="786"/>
                      <a:pt x="3442" y="886"/>
                      <a:pt x="3509" y="836"/>
                    </a:cubicBezTo>
                    <a:cubicBezTo>
                      <a:pt x="3509" y="853"/>
                      <a:pt x="3509" y="870"/>
                      <a:pt x="3509" y="886"/>
                    </a:cubicBezTo>
                    <a:cubicBezTo>
                      <a:pt x="3476" y="903"/>
                      <a:pt x="3492" y="953"/>
                      <a:pt x="3459" y="1003"/>
                    </a:cubicBezTo>
                    <a:cubicBezTo>
                      <a:pt x="3426" y="1003"/>
                      <a:pt x="3409" y="953"/>
                      <a:pt x="3375" y="970"/>
                    </a:cubicBezTo>
                    <a:cubicBezTo>
                      <a:pt x="3375" y="970"/>
                      <a:pt x="3359" y="986"/>
                      <a:pt x="3359" y="1003"/>
                    </a:cubicBezTo>
                    <a:cubicBezTo>
                      <a:pt x="3292" y="1020"/>
                      <a:pt x="3309" y="986"/>
                      <a:pt x="3259" y="1037"/>
                    </a:cubicBezTo>
                    <a:cubicBezTo>
                      <a:pt x="3275" y="986"/>
                      <a:pt x="3242" y="970"/>
                      <a:pt x="3242" y="903"/>
                    </a:cubicBezTo>
                    <a:cubicBezTo>
                      <a:pt x="3242" y="903"/>
                      <a:pt x="3242" y="920"/>
                      <a:pt x="3225" y="920"/>
                    </a:cubicBezTo>
                    <a:cubicBezTo>
                      <a:pt x="3225" y="853"/>
                      <a:pt x="3225" y="819"/>
                      <a:pt x="3225" y="753"/>
                    </a:cubicBezTo>
                    <a:lnTo>
                      <a:pt x="3259" y="753"/>
                    </a:lnTo>
                    <a:cubicBezTo>
                      <a:pt x="3275" y="786"/>
                      <a:pt x="3225" y="803"/>
                      <a:pt x="3259" y="819"/>
                    </a:cubicBezTo>
                    <a:cubicBezTo>
                      <a:pt x="3275" y="836"/>
                      <a:pt x="3259" y="853"/>
                      <a:pt x="3275" y="870"/>
                    </a:cubicBezTo>
                    <a:close/>
                    <a:moveTo>
                      <a:pt x="3309" y="836"/>
                    </a:moveTo>
                    <a:cubicBezTo>
                      <a:pt x="3292" y="819"/>
                      <a:pt x="3309" y="803"/>
                      <a:pt x="3292" y="803"/>
                    </a:cubicBezTo>
                    <a:cubicBezTo>
                      <a:pt x="3292" y="786"/>
                      <a:pt x="3309" y="786"/>
                      <a:pt x="3309" y="769"/>
                    </a:cubicBezTo>
                    <a:cubicBezTo>
                      <a:pt x="3309" y="769"/>
                      <a:pt x="3309" y="786"/>
                      <a:pt x="3342" y="786"/>
                    </a:cubicBezTo>
                    <a:cubicBezTo>
                      <a:pt x="3342" y="803"/>
                      <a:pt x="3325" y="786"/>
                      <a:pt x="3309" y="803"/>
                    </a:cubicBezTo>
                    <a:cubicBezTo>
                      <a:pt x="3426" y="853"/>
                      <a:pt x="3442" y="686"/>
                      <a:pt x="3309" y="669"/>
                    </a:cubicBezTo>
                    <a:cubicBezTo>
                      <a:pt x="3292" y="669"/>
                      <a:pt x="3275" y="719"/>
                      <a:pt x="3242" y="702"/>
                    </a:cubicBezTo>
                    <a:cubicBezTo>
                      <a:pt x="3242" y="736"/>
                      <a:pt x="3275" y="702"/>
                      <a:pt x="3292" y="736"/>
                    </a:cubicBezTo>
                    <a:cubicBezTo>
                      <a:pt x="3292" y="769"/>
                      <a:pt x="3275" y="786"/>
                      <a:pt x="3275" y="819"/>
                    </a:cubicBezTo>
                    <a:cubicBezTo>
                      <a:pt x="3292" y="803"/>
                      <a:pt x="3275" y="836"/>
                      <a:pt x="3292" y="836"/>
                    </a:cubicBezTo>
                    <a:cubicBezTo>
                      <a:pt x="3292" y="836"/>
                      <a:pt x="3309" y="836"/>
                      <a:pt x="3309" y="836"/>
                    </a:cubicBezTo>
                    <a:close/>
                    <a:moveTo>
                      <a:pt x="3225" y="1053"/>
                    </a:moveTo>
                    <a:cubicBezTo>
                      <a:pt x="3225" y="1003"/>
                      <a:pt x="3175" y="1020"/>
                      <a:pt x="3142" y="1020"/>
                    </a:cubicBezTo>
                    <a:cubicBezTo>
                      <a:pt x="3175" y="1087"/>
                      <a:pt x="3108" y="1103"/>
                      <a:pt x="3108" y="1137"/>
                    </a:cubicBezTo>
                    <a:cubicBezTo>
                      <a:pt x="3142" y="1154"/>
                      <a:pt x="3142" y="1120"/>
                      <a:pt x="3175" y="1137"/>
                    </a:cubicBezTo>
                    <a:cubicBezTo>
                      <a:pt x="3175" y="1103"/>
                      <a:pt x="3142" y="1120"/>
                      <a:pt x="3142" y="1103"/>
                    </a:cubicBezTo>
                    <a:cubicBezTo>
                      <a:pt x="3175" y="1087"/>
                      <a:pt x="3208" y="1037"/>
                      <a:pt x="3225" y="1053"/>
                    </a:cubicBezTo>
                    <a:close/>
                    <a:moveTo>
                      <a:pt x="3259" y="569"/>
                    </a:moveTo>
                    <a:cubicBezTo>
                      <a:pt x="3259" y="585"/>
                      <a:pt x="3208" y="552"/>
                      <a:pt x="3242" y="552"/>
                    </a:cubicBezTo>
                    <a:cubicBezTo>
                      <a:pt x="3242" y="519"/>
                      <a:pt x="3225" y="569"/>
                      <a:pt x="3192" y="552"/>
                    </a:cubicBezTo>
                    <a:cubicBezTo>
                      <a:pt x="3192" y="569"/>
                      <a:pt x="3242" y="569"/>
                      <a:pt x="3208" y="585"/>
                    </a:cubicBezTo>
                    <a:cubicBezTo>
                      <a:pt x="3242" y="585"/>
                      <a:pt x="3192" y="602"/>
                      <a:pt x="3192" y="652"/>
                    </a:cubicBezTo>
                    <a:cubicBezTo>
                      <a:pt x="3225" y="652"/>
                      <a:pt x="3225" y="636"/>
                      <a:pt x="3225" y="619"/>
                    </a:cubicBezTo>
                    <a:cubicBezTo>
                      <a:pt x="3225" y="585"/>
                      <a:pt x="3259" y="602"/>
                      <a:pt x="3275" y="602"/>
                    </a:cubicBezTo>
                    <a:cubicBezTo>
                      <a:pt x="3275" y="585"/>
                      <a:pt x="3259" y="585"/>
                      <a:pt x="3259" y="569"/>
                    </a:cubicBezTo>
                    <a:close/>
                    <a:moveTo>
                      <a:pt x="1220" y="285"/>
                    </a:moveTo>
                    <a:cubicBezTo>
                      <a:pt x="1203" y="318"/>
                      <a:pt x="1237" y="335"/>
                      <a:pt x="1237" y="368"/>
                    </a:cubicBezTo>
                    <a:cubicBezTo>
                      <a:pt x="1253" y="368"/>
                      <a:pt x="1237" y="301"/>
                      <a:pt x="1270" y="301"/>
                    </a:cubicBezTo>
                    <a:cubicBezTo>
                      <a:pt x="1253" y="285"/>
                      <a:pt x="1237" y="285"/>
                      <a:pt x="1220" y="285"/>
                    </a:cubicBezTo>
                    <a:close/>
                    <a:moveTo>
                      <a:pt x="1370" y="285"/>
                    </a:moveTo>
                    <a:cubicBezTo>
                      <a:pt x="1370" y="285"/>
                      <a:pt x="1370" y="318"/>
                      <a:pt x="1387" y="318"/>
                    </a:cubicBezTo>
                    <a:cubicBezTo>
                      <a:pt x="1387" y="352"/>
                      <a:pt x="1370" y="335"/>
                      <a:pt x="1387" y="385"/>
                    </a:cubicBezTo>
                    <a:cubicBezTo>
                      <a:pt x="1354" y="385"/>
                      <a:pt x="1370" y="352"/>
                      <a:pt x="1354" y="352"/>
                    </a:cubicBezTo>
                    <a:cubicBezTo>
                      <a:pt x="1320" y="352"/>
                      <a:pt x="1320" y="402"/>
                      <a:pt x="1304" y="352"/>
                    </a:cubicBezTo>
                    <a:cubicBezTo>
                      <a:pt x="1287" y="368"/>
                      <a:pt x="1320" y="402"/>
                      <a:pt x="1320" y="435"/>
                    </a:cubicBezTo>
                    <a:cubicBezTo>
                      <a:pt x="1320" y="452"/>
                      <a:pt x="1304" y="418"/>
                      <a:pt x="1287" y="435"/>
                    </a:cubicBezTo>
                    <a:cubicBezTo>
                      <a:pt x="1304" y="502"/>
                      <a:pt x="1337" y="552"/>
                      <a:pt x="1387" y="602"/>
                    </a:cubicBezTo>
                    <a:cubicBezTo>
                      <a:pt x="1370" y="519"/>
                      <a:pt x="1437" y="535"/>
                      <a:pt x="1454" y="502"/>
                    </a:cubicBezTo>
                    <a:cubicBezTo>
                      <a:pt x="1454" y="502"/>
                      <a:pt x="1471" y="502"/>
                      <a:pt x="1471" y="535"/>
                    </a:cubicBezTo>
                    <a:cubicBezTo>
                      <a:pt x="1504" y="485"/>
                      <a:pt x="1471" y="469"/>
                      <a:pt x="1487" y="402"/>
                    </a:cubicBezTo>
                    <a:cubicBezTo>
                      <a:pt x="1504" y="418"/>
                      <a:pt x="1554" y="402"/>
                      <a:pt x="1554" y="368"/>
                    </a:cubicBezTo>
                    <a:cubicBezTo>
                      <a:pt x="1588" y="352"/>
                      <a:pt x="1571" y="352"/>
                      <a:pt x="1621" y="368"/>
                    </a:cubicBezTo>
                    <a:cubicBezTo>
                      <a:pt x="1588" y="301"/>
                      <a:pt x="1504" y="201"/>
                      <a:pt x="1454" y="285"/>
                    </a:cubicBezTo>
                    <a:cubicBezTo>
                      <a:pt x="1454" y="268"/>
                      <a:pt x="1437" y="268"/>
                      <a:pt x="1421" y="251"/>
                    </a:cubicBezTo>
                    <a:cubicBezTo>
                      <a:pt x="1404" y="268"/>
                      <a:pt x="1387" y="285"/>
                      <a:pt x="1370" y="285"/>
                    </a:cubicBezTo>
                    <a:close/>
                    <a:moveTo>
                      <a:pt x="1471" y="435"/>
                    </a:moveTo>
                    <a:cubicBezTo>
                      <a:pt x="1437" y="435"/>
                      <a:pt x="1404" y="385"/>
                      <a:pt x="1437" y="368"/>
                    </a:cubicBezTo>
                    <a:cubicBezTo>
                      <a:pt x="1437" y="402"/>
                      <a:pt x="1471" y="402"/>
                      <a:pt x="1471" y="435"/>
                    </a:cubicBezTo>
                    <a:close/>
                    <a:moveTo>
                      <a:pt x="1237" y="803"/>
                    </a:moveTo>
                    <a:cubicBezTo>
                      <a:pt x="1220" y="786"/>
                      <a:pt x="1237" y="753"/>
                      <a:pt x="1203" y="769"/>
                    </a:cubicBezTo>
                    <a:cubicBezTo>
                      <a:pt x="1220" y="719"/>
                      <a:pt x="1220" y="686"/>
                      <a:pt x="1237" y="669"/>
                    </a:cubicBezTo>
                    <a:cubicBezTo>
                      <a:pt x="1187" y="652"/>
                      <a:pt x="1187" y="619"/>
                      <a:pt x="1170" y="569"/>
                    </a:cubicBezTo>
                    <a:lnTo>
                      <a:pt x="1220" y="569"/>
                    </a:lnTo>
                    <a:cubicBezTo>
                      <a:pt x="1220" y="636"/>
                      <a:pt x="1270" y="669"/>
                      <a:pt x="1287" y="719"/>
                    </a:cubicBezTo>
                    <a:cubicBezTo>
                      <a:pt x="1270" y="736"/>
                      <a:pt x="1253" y="769"/>
                      <a:pt x="1237" y="803"/>
                    </a:cubicBezTo>
                    <a:close/>
                    <a:moveTo>
                      <a:pt x="2356" y="986"/>
                    </a:moveTo>
                    <a:cubicBezTo>
                      <a:pt x="2373" y="1020"/>
                      <a:pt x="2390" y="970"/>
                      <a:pt x="2390" y="936"/>
                    </a:cubicBezTo>
                    <a:lnTo>
                      <a:pt x="2356" y="936"/>
                    </a:lnTo>
                    <a:cubicBezTo>
                      <a:pt x="2356" y="936"/>
                      <a:pt x="2356" y="936"/>
                      <a:pt x="2373" y="936"/>
                    </a:cubicBezTo>
                    <a:cubicBezTo>
                      <a:pt x="2323" y="886"/>
                      <a:pt x="2373" y="986"/>
                      <a:pt x="2356" y="986"/>
                    </a:cubicBezTo>
                    <a:close/>
                    <a:moveTo>
                      <a:pt x="1320" y="836"/>
                    </a:moveTo>
                    <a:cubicBezTo>
                      <a:pt x="1320" y="870"/>
                      <a:pt x="1387" y="870"/>
                      <a:pt x="1354" y="903"/>
                    </a:cubicBezTo>
                    <a:cubicBezTo>
                      <a:pt x="1337" y="886"/>
                      <a:pt x="1287" y="870"/>
                      <a:pt x="1320" y="836"/>
                    </a:cubicBezTo>
                    <a:close/>
                    <a:moveTo>
                      <a:pt x="4395" y="769"/>
                    </a:moveTo>
                    <a:cubicBezTo>
                      <a:pt x="4445" y="803"/>
                      <a:pt x="4462" y="803"/>
                      <a:pt x="4478" y="870"/>
                    </a:cubicBezTo>
                    <a:cubicBezTo>
                      <a:pt x="4462" y="886"/>
                      <a:pt x="4411" y="886"/>
                      <a:pt x="4411" y="920"/>
                    </a:cubicBezTo>
                    <a:cubicBezTo>
                      <a:pt x="4411" y="903"/>
                      <a:pt x="4411" y="886"/>
                      <a:pt x="4395" y="903"/>
                    </a:cubicBezTo>
                    <a:cubicBezTo>
                      <a:pt x="4378" y="870"/>
                      <a:pt x="4428" y="836"/>
                      <a:pt x="4378" y="836"/>
                    </a:cubicBezTo>
                    <a:cubicBezTo>
                      <a:pt x="4411" y="819"/>
                      <a:pt x="4378" y="786"/>
                      <a:pt x="4395" y="769"/>
                    </a:cubicBezTo>
                    <a:close/>
                    <a:moveTo>
                      <a:pt x="4879" y="686"/>
                    </a:moveTo>
                    <a:cubicBezTo>
                      <a:pt x="4879" y="636"/>
                      <a:pt x="4913" y="652"/>
                      <a:pt x="4929" y="636"/>
                    </a:cubicBezTo>
                    <a:cubicBezTo>
                      <a:pt x="4963" y="669"/>
                      <a:pt x="4979" y="719"/>
                      <a:pt x="4946" y="753"/>
                    </a:cubicBezTo>
                    <a:cubicBezTo>
                      <a:pt x="4913" y="736"/>
                      <a:pt x="4812" y="702"/>
                      <a:pt x="4863" y="652"/>
                    </a:cubicBezTo>
                    <a:cubicBezTo>
                      <a:pt x="4863" y="669"/>
                      <a:pt x="4863" y="686"/>
                      <a:pt x="4879" y="686"/>
                    </a:cubicBezTo>
                    <a:close/>
                    <a:moveTo>
                      <a:pt x="4679" y="970"/>
                    </a:moveTo>
                    <a:cubicBezTo>
                      <a:pt x="4729" y="970"/>
                      <a:pt x="4695" y="870"/>
                      <a:pt x="4746" y="870"/>
                    </a:cubicBezTo>
                    <a:cubicBezTo>
                      <a:pt x="4729" y="819"/>
                      <a:pt x="4746" y="803"/>
                      <a:pt x="4746" y="736"/>
                    </a:cubicBezTo>
                    <a:cubicBezTo>
                      <a:pt x="4729" y="719"/>
                      <a:pt x="4712" y="719"/>
                      <a:pt x="4695" y="686"/>
                    </a:cubicBezTo>
                    <a:cubicBezTo>
                      <a:pt x="4645" y="702"/>
                      <a:pt x="4645" y="619"/>
                      <a:pt x="4595" y="702"/>
                    </a:cubicBezTo>
                    <a:cubicBezTo>
                      <a:pt x="4578" y="686"/>
                      <a:pt x="4578" y="669"/>
                      <a:pt x="4578" y="652"/>
                    </a:cubicBezTo>
                    <a:cubicBezTo>
                      <a:pt x="4562" y="669"/>
                      <a:pt x="4562" y="686"/>
                      <a:pt x="4545" y="702"/>
                    </a:cubicBezTo>
                    <a:cubicBezTo>
                      <a:pt x="4578" y="753"/>
                      <a:pt x="4595" y="853"/>
                      <a:pt x="4612" y="936"/>
                    </a:cubicBezTo>
                    <a:cubicBezTo>
                      <a:pt x="4645" y="920"/>
                      <a:pt x="4712" y="920"/>
                      <a:pt x="4679" y="970"/>
                    </a:cubicBezTo>
                    <a:close/>
                    <a:moveTo>
                      <a:pt x="5297" y="702"/>
                    </a:moveTo>
                    <a:cubicBezTo>
                      <a:pt x="5314" y="686"/>
                      <a:pt x="5330" y="686"/>
                      <a:pt x="5330" y="669"/>
                    </a:cubicBezTo>
                    <a:cubicBezTo>
                      <a:pt x="5347" y="702"/>
                      <a:pt x="5314" y="719"/>
                      <a:pt x="5330" y="736"/>
                    </a:cubicBezTo>
                    <a:cubicBezTo>
                      <a:pt x="5314" y="736"/>
                      <a:pt x="5297" y="736"/>
                      <a:pt x="5297" y="702"/>
                    </a:cubicBezTo>
                    <a:close/>
                    <a:moveTo>
                      <a:pt x="5314" y="753"/>
                    </a:moveTo>
                    <a:cubicBezTo>
                      <a:pt x="5297" y="686"/>
                      <a:pt x="5213" y="786"/>
                      <a:pt x="5280" y="803"/>
                    </a:cubicBezTo>
                    <a:cubicBezTo>
                      <a:pt x="5280" y="769"/>
                      <a:pt x="5280" y="753"/>
                      <a:pt x="5314" y="753"/>
                    </a:cubicBezTo>
                    <a:close/>
                    <a:moveTo>
                      <a:pt x="3593" y="719"/>
                    </a:moveTo>
                    <a:cubicBezTo>
                      <a:pt x="3593" y="686"/>
                      <a:pt x="3559" y="686"/>
                      <a:pt x="3559" y="669"/>
                    </a:cubicBezTo>
                    <a:cubicBezTo>
                      <a:pt x="3593" y="652"/>
                      <a:pt x="3593" y="669"/>
                      <a:pt x="3609" y="686"/>
                    </a:cubicBezTo>
                    <a:cubicBezTo>
                      <a:pt x="3593" y="686"/>
                      <a:pt x="3609" y="719"/>
                      <a:pt x="3593" y="719"/>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0"/>
              <p:cNvSpPr/>
              <p:nvPr/>
            </p:nvSpPr>
            <p:spPr>
              <a:xfrm>
                <a:off x="7927266" y="4099283"/>
                <a:ext cx="431612" cy="149133"/>
              </a:xfrm>
              <a:custGeom>
                <a:avLst/>
                <a:gdLst/>
                <a:ahLst/>
                <a:cxnLst/>
                <a:rect l="l" t="t" r="r" b="b"/>
                <a:pathLst>
                  <a:path w="5030" h="1738" extrusionOk="0">
                    <a:moveTo>
                      <a:pt x="3125" y="0"/>
                    </a:moveTo>
                    <a:cubicBezTo>
                      <a:pt x="3091" y="0"/>
                      <a:pt x="3058" y="0"/>
                      <a:pt x="3041" y="0"/>
                    </a:cubicBezTo>
                    <a:lnTo>
                      <a:pt x="3041" y="0"/>
                    </a:lnTo>
                    <a:lnTo>
                      <a:pt x="3041" y="0"/>
                    </a:lnTo>
                    <a:cubicBezTo>
                      <a:pt x="2791" y="0"/>
                      <a:pt x="2573" y="17"/>
                      <a:pt x="2373" y="33"/>
                    </a:cubicBezTo>
                    <a:cubicBezTo>
                      <a:pt x="2390" y="50"/>
                      <a:pt x="2423" y="50"/>
                      <a:pt x="2440" y="84"/>
                    </a:cubicBezTo>
                    <a:cubicBezTo>
                      <a:pt x="2423" y="84"/>
                      <a:pt x="2423" y="100"/>
                      <a:pt x="2406" y="117"/>
                    </a:cubicBezTo>
                    <a:cubicBezTo>
                      <a:pt x="2423" y="117"/>
                      <a:pt x="2440" y="117"/>
                      <a:pt x="2440" y="134"/>
                    </a:cubicBezTo>
                    <a:cubicBezTo>
                      <a:pt x="2423" y="167"/>
                      <a:pt x="2406" y="167"/>
                      <a:pt x="2423" y="234"/>
                    </a:cubicBezTo>
                    <a:cubicBezTo>
                      <a:pt x="2406" y="201"/>
                      <a:pt x="2373" y="234"/>
                      <a:pt x="2340" y="267"/>
                    </a:cubicBezTo>
                    <a:cubicBezTo>
                      <a:pt x="2273" y="267"/>
                      <a:pt x="2289" y="267"/>
                      <a:pt x="2239" y="318"/>
                    </a:cubicBezTo>
                    <a:cubicBezTo>
                      <a:pt x="2256" y="251"/>
                      <a:pt x="2289" y="184"/>
                      <a:pt x="2323" y="184"/>
                    </a:cubicBezTo>
                    <a:cubicBezTo>
                      <a:pt x="2289" y="150"/>
                      <a:pt x="2273" y="84"/>
                      <a:pt x="2206" y="67"/>
                    </a:cubicBezTo>
                    <a:lnTo>
                      <a:pt x="2206" y="67"/>
                    </a:lnTo>
                    <a:lnTo>
                      <a:pt x="2172" y="67"/>
                    </a:lnTo>
                    <a:lnTo>
                      <a:pt x="2172" y="67"/>
                    </a:lnTo>
                    <a:cubicBezTo>
                      <a:pt x="2156" y="50"/>
                      <a:pt x="2139" y="134"/>
                      <a:pt x="2139" y="100"/>
                    </a:cubicBezTo>
                    <a:cubicBezTo>
                      <a:pt x="2139" y="84"/>
                      <a:pt x="2139" y="84"/>
                      <a:pt x="2139" y="67"/>
                    </a:cubicBezTo>
                    <a:cubicBezTo>
                      <a:pt x="2055" y="84"/>
                      <a:pt x="1989" y="100"/>
                      <a:pt x="1922" y="117"/>
                    </a:cubicBezTo>
                    <a:cubicBezTo>
                      <a:pt x="1905" y="134"/>
                      <a:pt x="1905" y="150"/>
                      <a:pt x="1922" y="184"/>
                    </a:cubicBezTo>
                    <a:cubicBezTo>
                      <a:pt x="1905" y="117"/>
                      <a:pt x="1955" y="134"/>
                      <a:pt x="1972" y="117"/>
                    </a:cubicBezTo>
                    <a:cubicBezTo>
                      <a:pt x="1972" y="201"/>
                      <a:pt x="2022" y="150"/>
                      <a:pt x="2089" y="184"/>
                    </a:cubicBezTo>
                    <a:cubicBezTo>
                      <a:pt x="2089" y="184"/>
                      <a:pt x="2072" y="167"/>
                      <a:pt x="2089" y="167"/>
                    </a:cubicBezTo>
                    <a:cubicBezTo>
                      <a:pt x="2089" y="184"/>
                      <a:pt x="2106" y="184"/>
                      <a:pt x="2106" y="167"/>
                    </a:cubicBezTo>
                    <a:cubicBezTo>
                      <a:pt x="2122" y="217"/>
                      <a:pt x="2106" y="201"/>
                      <a:pt x="2089" y="217"/>
                    </a:cubicBezTo>
                    <a:cubicBezTo>
                      <a:pt x="2122" y="234"/>
                      <a:pt x="2206" y="301"/>
                      <a:pt x="2156" y="351"/>
                    </a:cubicBezTo>
                    <a:cubicBezTo>
                      <a:pt x="2156" y="334"/>
                      <a:pt x="2139" y="351"/>
                      <a:pt x="2139" y="318"/>
                    </a:cubicBezTo>
                    <a:cubicBezTo>
                      <a:pt x="2139" y="301"/>
                      <a:pt x="2156" y="334"/>
                      <a:pt x="2156" y="318"/>
                    </a:cubicBezTo>
                    <a:cubicBezTo>
                      <a:pt x="2156" y="284"/>
                      <a:pt x="2122" y="284"/>
                      <a:pt x="2106" y="267"/>
                    </a:cubicBezTo>
                    <a:cubicBezTo>
                      <a:pt x="2072" y="318"/>
                      <a:pt x="1989" y="351"/>
                      <a:pt x="1955" y="334"/>
                    </a:cubicBezTo>
                    <a:cubicBezTo>
                      <a:pt x="1972" y="368"/>
                      <a:pt x="1955" y="384"/>
                      <a:pt x="1989" y="368"/>
                    </a:cubicBezTo>
                    <a:cubicBezTo>
                      <a:pt x="1989" y="434"/>
                      <a:pt x="1955" y="434"/>
                      <a:pt x="1922" y="451"/>
                    </a:cubicBezTo>
                    <a:cubicBezTo>
                      <a:pt x="1905" y="518"/>
                      <a:pt x="1888" y="551"/>
                      <a:pt x="1872" y="602"/>
                    </a:cubicBezTo>
                    <a:cubicBezTo>
                      <a:pt x="1888" y="585"/>
                      <a:pt x="1905" y="602"/>
                      <a:pt x="1905" y="618"/>
                    </a:cubicBezTo>
                    <a:cubicBezTo>
                      <a:pt x="1872" y="618"/>
                      <a:pt x="1888" y="685"/>
                      <a:pt x="1872" y="685"/>
                    </a:cubicBezTo>
                    <a:cubicBezTo>
                      <a:pt x="1805" y="685"/>
                      <a:pt x="1755" y="785"/>
                      <a:pt x="1705" y="835"/>
                    </a:cubicBezTo>
                    <a:cubicBezTo>
                      <a:pt x="1705" y="819"/>
                      <a:pt x="1721" y="802"/>
                      <a:pt x="1705" y="802"/>
                    </a:cubicBezTo>
                    <a:cubicBezTo>
                      <a:pt x="1688" y="819"/>
                      <a:pt x="1671" y="819"/>
                      <a:pt x="1654" y="835"/>
                    </a:cubicBezTo>
                    <a:cubicBezTo>
                      <a:pt x="1654" y="869"/>
                      <a:pt x="1654" y="902"/>
                      <a:pt x="1671" y="919"/>
                    </a:cubicBezTo>
                    <a:cubicBezTo>
                      <a:pt x="1654" y="969"/>
                      <a:pt x="1571" y="1053"/>
                      <a:pt x="1604" y="1120"/>
                    </a:cubicBezTo>
                    <a:cubicBezTo>
                      <a:pt x="1621" y="1120"/>
                      <a:pt x="1604" y="1036"/>
                      <a:pt x="1621" y="1069"/>
                    </a:cubicBezTo>
                    <a:cubicBezTo>
                      <a:pt x="1604" y="1120"/>
                      <a:pt x="1638" y="1170"/>
                      <a:pt x="1621" y="1186"/>
                    </a:cubicBezTo>
                    <a:cubicBezTo>
                      <a:pt x="1621" y="1170"/>
                      <a:pt x="1621" y="1170"/>
                      <a:pt x="1604" y="1153"/>
                    </a:cubicBezTo>
                    <a:cubicBezTo>
                      <a:pt x="1638" y="1203"/>
                      <a:pt x="1588" y="1253"/>
                      <a:pt x="1604" y="1253"/>
                    </a:cubicBezTo>
                    <a:cubicBezTo>
                      <a:pt x="1621" y="1220"/>
                      <a:pt x="1688" y="1253"/>
                      <a:pt x="1705" y="1270"/>
                    </a:cubicBezTo>
                    <a:cubicBezTo>
                      <a:pt x="1705" y="1237"/>
                      <a:pt x="1755" y="1270"/>
                      <a:pt x="1788" y="1270"/>
                    </a:cubicBezTo>
                    <a:cubicBezTo>
                      <a:pt x="1771" y="1253"/>
                      <a:pt x="1805" y="1220"/>
                      <a:pt x="1805" y="1253"/>
                    </a:cubicBezTo>
                    <a:cubicBezTo>
                      <a:pt x="1788" y="1253"/>
                      <a:pt x="1788" y="1287"/>
                      <a:pt x="1805" y="1287"/>
                    </a:cubicBezTo>
                    <a:cubicBezTo>
                      <a:pt x="1822" y="1270"/>
                      <a:pt x="1822" y="1253"/>
                      <a:pt x="1822" y="1220"/>
                    </a:cubicBezTo>
                    <a:cubicBezTo>
                      <a:pt x="1788" y="1237"/>
                      <a:pt x="1771" y="1203"/>
                      <a:pt x="1788" y="1186"/>
                    </a:cubicBezTo>
                    <a:cubicBezTo>
                      <a:pt x="1838" y="1170"/>
                      <a:pt x="1905" y="1086"/>
                      <a:pt x="1905" y="1019"/>
                    </a:cubicBezTo>
                    <a:cubicBezTo>
                      <a:pt x="1872" y="1003"/>
                      <a:pt x="1888" y="1036"/>
                      <a:pt x="1872" y="1053"/>
                    </a:cubicBezTo>
                    <a:cubicBezTo>
                      <a:pt x="1872" y="969"/>
                      <a:pt x="1838" y="952"/>
                      <a:pt x="1872" y="886"/>
                    </a:cubicBezTo>
                    <a:cubicBezTo>
                      <a:pt x="1872" y="919"/>
                      <a:pt x="1872" y="936"/>
                      <a:pt x="1888" y="936"/>
                    </a:cubicBezTo>
                    <a:cubicBezTo>
                      <a:pt x="1922" y="869"/>
                      <a:pt x="1989" y="902"/>
                      <a:pt x="2039" y="886"/>
                    </a:cubicBezTo>
                    <a:cubicBezTo>
                      <a:pt x="2055" y="936"/>
                      <a:pt x="2072" y="869"/>
                      <a:pt x="2106" y="919"/>
                    </a:cubicBezTo>
                    <a:cubicBezTo>
                      <a:pt x="2089" y="936"/>
                      <a:pt x="2089" y="936"/>
                      <a:pt x="2089" y="952"/>
                    </a:cubicBezTo>
                    <a:cubicBezTo>
                      <a:pt x="2122" y="986"/>
                      <a:pt x="2156" y="952"/>
                      <a:pt x="2189" y="919"/>
                    </a:cubicBezTo>
                    <a:cubicBezTo>
                      <a:pt x="2206" y="952"/>
                      <a:pt x="2206" y="952"/>
                      <a:pt x="2189" y="952"/>
                    </a:cubicBezTo>
                    <a:cubicBezTo>
                      <a:pt x="2206" y="969"/>
                      <a:pt x="2189" y="1019"/>
                      <a:pt x="2223" y="1019"/>
                    </a:cubicBezTo>
                    <a:cubicBezTo>
                      <a:pt x="2189" y="969"/>
                      <a:pt x="2256" y="919"/>
                      <a:pt x="2289" y="952"/>
                    </a:cubicBezTo>
                    <a:cubicBezTo>
                      <a:pt x="2206" y="952"/>
                      <a:pt x="2223" y="1103"/>
                      <a:pt x="2239" y="1120"/>
                    </a:cubicBezTo>
                    <a:cubicBezTo>
                      <a:pt x="2256" y="1069"/>
                      <a:pt x="2273" y="1120"/>
                      <a:pt x="2289" y="1086"/>
                    </a:cubicBezTo>
                    <a:cubicBezTo>
                      <a:pt x="2289" y="1053"/>
                      <a:pt x="2306" y="1003"/>
                      <a:pt x="2273" y="986"/>
                    </a:cubicBezTo>
                    <a:cubicBezTo>
                      <a:pt x="2289" y="986"/>
                      <a:pt x="2289" y="936"/>
                      <a:pt x="2323" y="952"/>
                    </a:cubicBezTo>
                    <a:cubicBezTo>
                      <a:pt x="2306" y="986"/>
                      <a:pt x="2323" y="1019"/>
                      <a:pt x="2356" y="1036"/>
                    </a:cubicBezTo>
                    <a:cubicBezTo>
                      <a:pt x="2340" y="1036"/>
                      <a:pt x="2323" y="1036"/>
                      <a:pt x="2306" y="1019"/>
                    </a:cubicBezTo>
                    <a:cubicBezTo>
                      <a:pt x="2323" y="1053"/>
                      <a:pt x="2306" y="1053"/>
                      <a:pt x="2289" y="1053"/>
                    </a:cubicBezTo>
                    <a:cubicBezTo>
                      <a:pt x="2306" y="1086"/>
                      <a:pt x="2306" y="1103"/>
                      <a:pt x="2289" y="1120"/>
                    </a:cubicBezTo>
                    <a:cubicBezTo>
                      <a:pt x="2323" y="1103"/>
                      <a:pt x="2289" y="1153"/>
                      <a:pt x="2306" y="1153"/>
                    </a:cubicBezTo>
                    <a:cubicBezTo>
                      <a:pt x="2323" y="1069"/>
                      <a:pt x="2323" y="1170"/>
                      <a:pt x="2356" y="1153"/>
                    </a:cubicBezTo>
                    <a:cubicBezTo>
                      <a:pt x="2356" y="1136"/>
                      <a:pt x="2323" y="1103"/>
                      <a:pt x="2356" y="1103"/>
                    </a:cubicBezTo>
                    <a:cubicBezTo>
                      <a:pt x="2356" y="1136"/>
                      <a:pt x="2390" y="1103"/>
                      <a:pt x="2406" y="1086"/>
                    </a:cubicBezTo>
                    <a:cubicBezTo>
                      <a:pt x="2373" y="1086"/>
                      <a:pt x="2373" y="1036"/>
                      <a:pt x="2406" y="1036"/>
                    </a:cubicBezTo>
                    <a:cubicBezTo>
                      <a:pt x="2440" y="1036"/>
                      <a:pt x="2390" y="1086"/>
                      <a:pt x="2423" y="1086"/>
                    </a:cubicBezTo>
                    <a:cubicBezTo>
                      <a:pt x="2440" y="1036"/>
                      <a:pt x="2423" y="1019"/>
                      <a:pt x="2440" y="969"/>
                    </a:cubicBezTo>
                    <a:cubicBezTo>
                      <a:pt x="2473" y="1019"/>
                      <a:pt x="2523" y="936"/>
                      <a:pt x="2557" y="1003"/>
                    </a:cubicBezTo>
                    <a:cubicBezTo>
                      <a:pt x="2573" y="969"/>
                      <a:pt x="2523" y="952"/>
                      <a:pt x="2557" y="952"/>
                    </a:cubicBezTo>
                    <a:cubicBezTo>
                      <a:pt x="2590" y="1019"/>
                      <a:pt x="2590" y="902"/>
                      <a:pt x="2607" y="936"/>
                    </a:cubicBezTo>
                    <a:cubicBezTo>
                      <a:pt x="2640" y="902"/>
                      <a:pt x="2573" y="969"/>
                      <a:pt x="2607" y="952"/>
                    </a:cubicBezTo>
                    <a:cubicBezTo>
                      <a:pt x="2640" y="936"/>
                      <a:pt x="2657" y="919"/>
                      <a:pt x="2690" y="886"/>
                    </a:cubicBezTo>
                    <a:cubicBezTo>
                      <a:pt x="2690" y="936"/>
                      <a:pt x="2707" y="886"/>
                      <a:pt x="2741" y="869"/>
                    </a:cubicBezTo>
                    <a:cubicBezTo>
                      <a:pt x="2741" y="902"/>
                      <a:pt x="2774" y="969"/>
                      <a:pt x="2807" y="986"/>
                    </a:cubicBezTo>
                    <a:cubicBezTo>
                      <a:pt x="2791" y="969"/>
                      <a:pt x="2807" y="936"/>
                      <a:pt x="2841" y="952"/>
                    </a:cubicBezTo>
                    <a:cubicBezTo>
                      <a:pt x="2824" y="886"/>
                      <a:pt x="2857" y="819"/>
                      <a:pt x="2924" y="752"/>
                    </a:cubicBezTo>
                    <a:cubicBezTo>
                      <a:pt x="2924" y="735"/>
                      <a:pt x="2924" y="719"/>
                      <a:pt x="2908" y="719"/>
                    </a:cubicBezTo>
                    <a:cubicBezTo>
                      <a:pt x="2857" y="719"/>
                      <a:pt x="2874" y="685"/>
                      <a:pt x="2841" y="719"/>
                    </a:cubicBezTo>
                    <a:cubicBezTo>
                      <a:pt x="2841" y="685"/>
                      <a:pt x="2807" y="702"/>
                      <a:pt x="2807" y="685"/>
                    </a:cubicBezTo>
                    <a:cubicBezTo>
                      <a:pt x="2807" y="652"/>
                      <a:pt x="2807" y="635"/>
                      <a:pt x="2807" y="618"/>
                    </a:cubicBezTo>
                    <a:cubicBezTo>
                      <a:pt x="2841" y="602"/>
                      <a:pt x="2824" y="652"/>
                      <a:pt x="2857" y="652"/>
                    </a:cubicBezTo>
                    <a:cubicBezTo>
                      <a:pt x="2841" y="618"/>
                      <a:pt x="2924" y="585"/>
                      <a:pt x="2941" y="618"/>
                    </a:cubicBezTo>
                    <a:cubicBezTo>
                      <a:pt x="2941" y="618"/>
                      <a:pt x="2941" y="635"/>
                      <a:pt x="2941" y="635"/>
                    </a:cubicBezTo>
                    <a:cubicBezTo>
                      <a:pt x="2958" y="602"/>
                      <a:pt x="2991" y="602"/>
                      <a:pt x="2991" y="568"/>
                    </a:cubicBezTo>
                    <a:cubicBezTo>
                      <a:pt x="2974" y="585"/>
                      <a:pt x="2941" y="551"/>
                      <a:pt x="2908" y="551"/>
                    </a:cubicBezTo>
                    <a:cubicBezTo>
                      <a:pt x="2924" y="501"/>
                      <a:pt x="2924" y="501"/>
                      <a:pt x="2908" y="451"/>
                    </a:cubicBezTo>
                    <a:cubicBezTo>
                      <a:pt x="2908" y="451"/>
                      <a:pt x="2908" y="451"/>
                      <a:pt x="2908" y="434"/>
                    </a:cubicBezTo>
                    <a:cubicBezTo>
                      <a:pt x="2924" y="434"/>
                      <a:pt x="2924" y="451"/>
                      <a:pt x="2941" y="451"/>
                    </a:cubicBezTo>
                    <a:cubicBezTo>
                      <a:pt x="2991" y="384"/>
                      <a:pt x="2891" y="301"/>
                      <a:pt x="2791" y="284"/>
                    </a:cubicBezTo>
                    <a:cubicBezTo>
                      <a:pt x="2791" y="318"/>
                      <a:pt x="2791" y="334"/>
                      <a:pt x="2757" y="318"/>
                    </a:cubicBezTo>
                    <a:cubicBezTo>
                      <a:pt x="2757" y="284"/>
                      <a:pt x="2791" y="318"/>
                      <a:pt x="2774" y="284"/>
                    </a:cubicBezTo>
                    <a:cubicBezTo>
                      <a:pt x="2757" y="284"/>
                      <a:pt x="2757" y="267"/>
                      <a:pt x="2741" y="267"/>
                    </a:cubicBezTo>
                    <a:cubicBezTo>
                      <a:pt x="2707" y="167"/>
                      <a:pt x="2757" y="100"/>
                      <a:pt x="2774" y="33"/>
                    </a:cubicBezTo>
                    <a:cubicBezTo>
                      <a:pt x="2757" y="67"/>
                      <a:pt x="2791" y="50"/>
                      <a:pt x="2807" y="50"/>
                    </a:cubicBezTo>
                    <a:cubicBezTo>
                      <a:pt x="2824" y="100"/>
                      <a:pt x="2824" y="117"/>
                      <a:pt x="2874" y="134"/>
                    </a:cubicBezTo>
                    <a:cubicBezTo>
                      <a:pt x="2857" y="84"/>
                      <a:pt x="2874" y="84"/>
                      <a:pt x="2891" y="50"/>
                    </a:cubicBezTo>
                    <a:cubicBezTo>
                      <a:pt x="2908" y="84"/>
                      <a:pt x="2924" y="50"/>
                      <a:pt x="2941" y="84"/>
                    </a:cubicBezTo>
                    <a:cubicBezTo>
                      <a:pt x="2958" y="117"/>
                      <a:pt x="2941" y="117"/>
                      <a:pt x="2924" y="134"/>
                    </a:cubicBezTo>
                    <a:cubicBezTo>
                      <a:pt x="2958" y="134"/>
                      <a:pt x="2958" y="150"/>
                      <a:pt x="2974" y="150"/>
                    </a:cubicBezTo>
                    <a:cubicBezTo>
                      <a:pt x="2991" y="184"/>
                      <a:pt x="2958" y="184"/>
                      <a:pt x="2974" y="217"/>
                    </a:cubicBezTo>
                    <a:cubicBezTo>
                      <a:pt x="2991" y="217"/>
                      <a:pt x="3008" y="217"/>
                      <a:pt x="3025" y="234"/>
                    </a:cubicBezTo>
                    <a:cubicBezTo>
                      <a:pt x="3008" y="217"/>
                      <a:pt x="3008" y="201"/>
                      <a:pt x="3041" y="201"/>
                    </a:cubicBezTo>
                    <a:cubicBezTo>
                      <a:pt x="3058" y="217"/>
                      <a:pt x="3041" y="217"/>
                      <a:pt x="3041" y="251"/>
                    </a:cubicBezTo>
                    <a:cubicBezTo>
                      <a:pt x="3058" y="217"/>
                      <a:pt x="3075" y="284"/>
                      <a:pt x="3091" y="234"/>
                    </a:cubicBezTo>
                    <a:cubicBezTo>
                      <a:pt x="3075" y="234"/>
                      <a:pt x="3075" y="251"/>
                      <a:pt x="3058" y="234"/>
                    </a:cubicBezTo>
                    <a:cubicBezTo>
                      <a:pt x="3108" y="201"/>
                      <a:pt x="3158" y="301"/>
                      <a:pt x="3225" y="251"/>
                    </a:cubicBezTo>
                    <a:cubicBezTo>
                      <a:pt x="3208" y="234"/>
                      <a:pt x="3175" y="217"/>
                      <a:pt x="3158" y="184"/>
                    </a:cubicBezTo>
                    <a:cubicBezTo>
                      <a:pt x="3175" y="184"/>
                      <a:pt x="3175" y="100"/>
                      <a:pt x="3175" y="117"/>
                    </a:cubicBezTo>
                    <a:cubicBezTo>
                      <a:pt x="3158" y="117"/>
                      <a:pt x="3158" y="134"/>
                      <a:pt x="3158" y="134"/>
                    </a:cubicBezTo>
                    <a:cubicBezTo>
                      <a:pt x="3125" y="84"/>
                      <a:pt x="3175" y="100"/>
                      <a:pt x="3192" y="84"/>
                    </a:cubicBezTo>
                    <a:cubicBezTo>
                      <a:pt x="3192" y="67"/>
                      <a:pt x="3175" y="0"/>
                      <a:pt x="3108" y="17"/>
                    </a:cubicBezTo>
                    <a:cubicBezTo>
                      <a:pt x="3108" y="17"/>
                      <a:pt x="3125" y="0"/>
                      <a:pt x="3125" y="0"/>
                    </a:cubicBezTo>
                    <a:close/>
                    <a:moveTo>
                      <a:pt x="1621" y="184"/>
                    </a:moveTo>
                    <a:cubicBezTo>
                      <a:pt x="1604" y="184"/>
                      <a:pt x="1604" y="184"/>
                      <a:pt x="1604" y="184"/>
                    </a:cubicBezTo>
                    <a:cubicBezTo>
                      <a:pt x="1604" y="184"/>
                      <a:pt x="1604" y="184"/>
                      <a:pt x="1604" y="184"/>
                    </a:cubicBezTo>
                    <a:close/>
                    <a:moveTo>
                      <a:pt x="1571" y="201"/>
                    </a:moveTo>
                    <a:cubicBezTo>
                      <a:pt x="1571" y="217"/>
                      <a:pt x="1571" y="234"/>
                      <a:pt x="1571" y="251"/>
                    </a:cubicBezTo>
                    <a:cubicBezTo>
                      <a:pt x="1588" y="251"/>
                      <a:pt x="1621" y="234"/>
                      <a:pt x="1621" y="251"/>
                    </a:cubicBezTo>
                    <a:cubicBezTo>
                      <a:pt x="1604" y="284"/>
                      <a:pt x="1588" y="234"/>
                      <a:pt x="1588" y="267"/>
                    </a:cubicBezTo>
                    <a:cubicBezTo>
                      <a:pt x="1571" y="318"/>
                      <a:pt x="1604" y="284"/>
                      <a:pt x="1604" y="318"/>
                    </a:cubicBezTo>
                    <a:cubicBezTo>
                      <a:pt x="1571" y="368"/>
                      <a:pt x="1538" y="318"/>
                      <a:pt x="1504" y="351"/>
                    </a:cubicBezTo>
                    <a:cubicBezTo>
                      <a:pt x="1487" y="301"/>
                      <a:pt x="1487" y="251"/>
                      <a:pt x="1471" y="234"/>
                    </a:cubicBezTo>
                    <a:cubicBezTo>
                      <a:pt x="1521" y="217"/>
                      <a:pt x="1554" y="201"/>
                      <a:pt x="1554" y="201"/>
                    </a:cubicBezTo>
                    <a:cubicBezTo>
                      <a:pt x="1554" y="201"/>
                      <a:pt x="1554" y="201"/>
                      <a:pt x="1571" y="201"/>
                    </a:cubicBezTo>
                    <a:close/>
                    <a:moveTo>
                      <a:pt x="1404" y="251"/>
                    </a:moveTo>
                    <a:cubicBezTo>
                      <a:pt x="1387" y="251"/>
                      <a:pt x="1337" y="267"/>
                      <a:pt x="1304" y="267"/>
                    </a:cubicBezTo>
                    <a:cubicBezTo>
                      <a:pt x="1320" y="284"/>
                      <a:pt x="1320" y="301"/>
                      <a:pt x="1320" y="301"/>
                    </a:cubicBezTo>
                    <a:cubicBezTo>
                      <a:pt x="1370" y="318"/>
                      <a:pt x="1404" y="284"/>
                      <a:pt x="1421" y="251"/>
                    </a:cubicBezTo>
                    <a:cubicBezTo>
                      <a:pt x="1421" y="251"/>
                      <a:pt x="1404" y="251"/>
                      <a:pt x="1404" y="251"/>
                    </a:cubicBezTo>
                    <a:close/>
                    <a:moveTo>
                      <a:pt x="1187" y="301"/>
                    </a:moveTo>
                    <a:cubicBezTo>
                      <a:pt x="1187" y="334"/>
                      <a:pt x="1220" y="351"/>
                      <a:pt x="1237" y="351"/>
                    </a:cubicBezTo>
                    <a:cubicBezTo>
                      <a:pt x="1220" y="368"/>
                      <a:pt x="1203" y="368"/>
                      <a:pt x="1203" y="418"/>
                    </a:cubicBezTo>
                    <a:cubicBezTo>
                      <a:pt x="1220" y="401"/>
                      <a:pt x="1237" y="384"/>
                      <a:pt x="1237" y="384"/>
                    </a:cubicBezTo>
                    <a:cubicBezTo>
                      <a:pt x="1270" y="384"/>
                      <a:pt x="1220" y="401"/>
                      <a:pt x="1237" y="418"/>
                    </a:cubicBezTo>
                    <a:cubicBezTo>
                      <a:pt x="1253" y="451"/>
                      <a:pt x="1253" y="418"/>
                      <a:pt x="1270" y="418"/>
                    </a:cubicBezTo>
                    <a:cubicBezTo>
                      <a:pt x="1287" y="451"/>
                      <a:pt x="1304" y="468"/>
                      <a:pt x="1320" y="485"/>
                    </a:cubicBezTo>
                    <a:cubicBezTo>
                      <a:pt x="1270" y="451"/>
                      <a:pt x="1203" y="518"/>
                      <a:pt x="1220" y="585"/>
                    </a:cubicBezTo>
                    <a:cubicBezTo>
                      <a:pt x="1237" y="551"/>
                      <a:pt x="1270" y="551"/>
                      <a:pt x="1270" y="518"/>
                    </a:cubicBezTo>
                    <a:cubicBezTo>
                      <a:pt x="1304" y="535"/>
                      <a:pt x="1253" y="568"/>
                      <a:pt x="1304" y="585"/>
                    </a:cubicBezTo>
                    <a:cubicBezTo>
                      <a:pt x="1320" y="585"/>
                      <a:pt x="1304" y="551"/>
                      <a:pt x="1320" y="535"/>
                    </a:cubicBezTo>
                    <a:cubicBezTo>
                      <a:pt x="1337" y="535"/>
                      <a:pt x="1337" y="551"/>
                      <a:pt x="1337" y="568"/>
                    </a:cubicBezTo>
                    <a:cubicBezTo>
                      <a:pt x="1354" y="551"/>
                      <a:pt x="1370" y="535"/>
                      <a:pt x="1370" y="485"/>
                    </a:cubicBezTo>
                    <a:cubicBezTo>
                      <a:pt x="1404" y="501"/>
                      <a:pt x="1387" y="535"/>
                      <a:pt x="1421" y="518"/>
                    </a:cubicBezTo>
                    <a:cubicBezTo>
                      <a:pt x="1421" y="551"/>
                      <a:pt x="1404" y="602"/>
                      <a:pt x="1421" y="652"/>
                    </a:cubicBezTo>
                    <a:cubicBezTo>
                      <a:pt x="1404" y="652"/>
                      <a:pt x="1421" y="602"/>
                      <a:pt x="1387" y="602"/>
                    </a:cubicBezTo>
                    <a:cubicBezTo>
                      <a:pt x="1354" y="602"/>
                      <a:pt x="1387" y="635"/>
                      <a:pt x="1387" y="652"/>
                    </a:cubicBezTo>
                    <a:cubicBezTo>
                      <a:pt x="1370" y="618"/>
                      <a:pt x="1354" y="602"/>
                      <a:pt x="1320" y="585"/>
                    </a:cubicBezTo>
                    <a:cubicBezTo>
                      <a:pt x="1304" y="602"/>
                      <a:pt x="1320" y="602"/>
                      <a:pt x="1320" y="602"/>
                    </a:cubicBezTo>
                    <a:cubicBezTo>
                      <a:pt x="1354" y="635"/>
                      <a:pt x="1337" y="652"/>
                      <a:pt x="1337" y="685"/>
                    </a:cubicBezTo>
                    <a:cubicBezTo>
                      <a:pt x="1287" y="702"/>
                      <a:pt x="1270" y="719"/>
                      <a:pt x="1220" y="719"/>
                    </a:cubicBezTo>
                    <a:cubicBezTo>
                      <a:pt x="1203" y="702"/>
                      <a:pt x="1237" y="668"/>
                      <a:pt x="1220" y="635"/>
                    </a:cubicBezTo>
                    <a:cubicBezTo>
                      <a:pt x="1203" y="668"/>
                      <a:pt x="1170" y="652"/>
                      <a:pt x="1153" y="652"/>
                    </a:cubicBezTo>
                    <a:cubicBezTo>
                      <a:pt x="1153" y="635"/>
                      <a:pt x="1153" y="635"/>
                      <a:pt x="1153" y="618"/>
                    </a:cubicBezTo>
                    <a:cubicBezTo>
                      <a:pt x="1170" y="618"/>
                      <a:pt x="1187" y="618"/>
                      <a:pt x="1187" y="635"/>
                    </a:cubicBezTo>
                    <a:cubicBezTo>
                      <a:pt x="1203" y="602"/>
                      <a:pt x="1136" y="618"/>
                      <a:pt x="1120" y="551"/>
                    </a:cubicBezTo>
                    <a:cubicBezTo>
                      <a:pt x="1086" y="568"/>
                      <a:pt x="1136" y="602"/>
                      <a:pt x="1103" y="618"/>
                    </a:cubicBezTo>
                    <a:cubicBezTo>
                      <a:pt x="1103" y="635"/>
                      <a:pt x="1136" y="618"/>
                      <a:pt x="1153" y="652"/>
                    </a:cubicBezTo>
                    <a:cubicBezTo>
                      <a:pt x="1153" y="685"/>
                      <a:pt x="1120" y="685"/>
                      <a:pt x="1136" y="702"/>
                    </a:cubicBezTo>
                    <a:cubicBezTo>
                      <a:pt x="1120" y="685"/>
                      <a:pt x="1070" y="702"/>
                      <a:pt x="1070" y="668"/>
                    </a:cubicBezTo>
                    <a:cubicBezTo>
                      <a:pt x="1053" y="668"/>
                      <a:pt x="1070" y="719"/>
                      <a:pt x="1070" y="719"/>
                    </a:cubicBezTo>
                    <a:cubicBezTo>
                      <a:pt x="1020" y="702"/>
                      <a:pt x="1036" y="735"/>
                      <a:pt x="1020" y="752"/>
                    </a:cubicBezTo>
                    <a:cubicBezTo>
                      <a:pt x="986" y="719"/>
                      <a:pt x="1036" y="668"/>
                      <a:pt x="1020" y="618"/>
                    </a:cubicBezTo>
                    <a:cubicBezTo>
                      <a:pt x="1036" y="585"/>
                      <a:pt x="1036" y="652"/>
                      <a:pt x="1070" y="635"/>
                    </a:cubicBezTo>
                    <a:cubicBezTo>
                      <a:pt x="1070" y="618"/>
                      <a:pt x="1070" y="602"/>
                      <a:pt x="1070" y="568"/>
                    </a:cubicBezTo>
                    <a:cubicBezTo>
                      <a:pt x="1036" y="551"/>
                      <a:pt x="1003" y="585"/>
                      <a:pt x="969" y="602"/>
                    </a:cubicBezTo>
                    <a:cubicBezTo>
                      <a:pt x="919" y="585"/>
                      <a:pt x="986" y="501"/>
                      <a:pt x="953" y="501"/>
                    </a:cubicBezTo>
                    <a:cubicBezTo>
                      <a:pt x="953" y="485"/>
                      <a:pt x="953" y="485"/>
                      <a:pt x="969" y="485"/>
                    </a:cubicBezTo>
                    <a:cubicBezTo>
                      <a:pt x="969" y="468"/>
                      <a:pt x="969" y="451"/>
                      <a:pt x="953" y="451"/>
                    </a:cubicBezTo>
                    <a:cubicBezTo>
                      <a:pt x="953" y="451"/>
                      <a:pt x="953" y="434"/>
                      <a:pt x="953" y="418"/>
                    </a:cubicBezTo>
                    <a:cubicBezTo>
                      <a:pt x="986" y="434"/>
                      <a:pt x="986" y="501"/>
                      <a:pt x="1053" y="501"/>
                    </a:cubicBezTo>
                    <a:cubicBezTo>
                      <a:pt x="1053" y="434"/>
                      <a:pt x="986" y="418"/>
                      <a:pt x="1003" y="351"/>
                    </a:cubicBezTo>
                    <a:cubicBezTo>
                      <a:pt x="1070" y="334"/>
                      <a:pt x="1120" y="318"/>
                      <a:pt x="1187" y="301"/>
                    </a:cubicBezTo>
                    <a:close/>
                    <a:moveTo>
                      <a:pt x="852" y="401"/>
                    </a:moveTo>
                    <a:cubicBezTo>
                      <a:pt x="802" y="418"/>
                      <a:pt x="752" y="434"/>
                      <a:pt x="702" y="451"/>
                    </a:cubicBezTo>
                    <a:cubicBezTo>
                      <a:pt x="719" y="468"/>
                      <a:pt x="719" y="468"/>
                      <a:pt x="719" y="485"/>
                    </a:cubicBezTo>
                    <a:cubicBezTo>
                      <a:pt x="702" y="535"/>
                      <a:pt x="685" y="485"/>
                      <a:pt x="685" y="518"/>
                    </a:cubicBezTo>
                    <a:cubicBezTo>
                      <a:pt x="719" y="518"/>
                      <a:pt x="752" y="551"/>
                      <a:pt x="719" y="568"/>
                    </a:cubicBezTo>
                    <a:cubicBezTo>
                      <a:pt x="719" y="535"/>
                      <a:pt x="685" y="551"/>
                      <a:pt x="669" y="535"/>
                    </a:cubicBezTo>
                    <a:cubicBezTo>
                      <a:pt x="652" y="551"/>
                      <a:pt x="669" y="585"/>
                      <a:pt x="652" y="585"/>
                    </a:cubicBezTo>
                    <a:cubicBezTo>
                      <a:pt x="635" y="602"/>
                      <a:pt x="635" y="568"/>
                      <a:pt x="602" y="602"/>
                    </a:cubicBezTo>
                    <a:cubicBezTo>
                      <a:pt x="619" y="568"/>
                      <a:pt x="568" y="585"/>
                      <a:pt x="568" y="551"/>
                    </a:cubicBezTo>
                    <a:cubicBezTo>
                      <a:pt x="585" y="535"/>
                      <a:pt x="619" y="551"/>
                      <a:pt x="602" y="518"/>
                    </a:cubicBezTo>
                    <a:cubicBezTo>
                      <a:pt x="619" y="518"/>
                      <a:pt x="635" y="518"/>
                      <a:pt x="635" y="518"/>
                    </a:cubicBezTo>
                    <a:cubicBezTo>
                      <a:pt x="652" y="501"/>
                      <a:pt x="669" y="485"/>
                      <a:pt x="669" y="468"/>
                    </a:cubicBezTo>
                    <a:lnTo>
                      <a:pt x="669" y="468"/>
                    </a:lnTo>
                    <a:cubicBezTo>
                      <a:pt x="652" y="468"/>
                      <a:pt x="635" y="485"/>
                      <a:pt x="619" y="485"/>
                    </a:cubicBezTo>
                    <a:cubicBezTo>
                      <a:pt x="619" y="501"/>
                      <a:pt x="619" y="501"/>
                      <a:pt x="619" y="501"/>
                    </a:cubicBezTo>
                    <a:cubicBezTo>
                      <a:pt x="602" y="518"/>
                      <a:pt x="602" y="501"/>
                      <a:pt x="602" y="501"/>
                    </a:cubicBezTo>
                    <a:cubicBezTo>
                      <a:pt x="602" y="501"/>
                      <a:pt x="585" y="501"/>
                      <a:pt x="568" y="501"/>
                    </a:cubicBezTo>
                    <a:cubicBezTo>
                      <a:pt x="568" y="535"/>
                      <a:pt x="552" y="551"/>
                      <a:pt x="535" y="551"/>
                    </a:cubicBezTo>
                    <a:cubicBezTo>
                      <a:pt x="535" y="535"/>
                      <a:pt x="535" y="518"/>
                      <a:pt x="535" y="518"/>
                    </a:cubicBezTo>
                    <a:cubicBezTo>
                      <a:pt x="518" y="535"/>
                      <a:pt x="485" y="535"/>
                      <a:pt x="468" y="551"/>
                    </a:cubicBezTo>
                    <a:cubicBezTo>
                      <a:pt x="468" y="568"/>
                      <a:pt x="468" y="585"/>
                      <a:pt x="485" y="602"/>
                    </a:cubicBezTo>
                    <a:cubicBezTo>
                      <a:pt x="451" y="618"/>
                      <a:pt x="451" y="585"/>
                      <a:pt x="435" y="585"/>
                    </a:cubicBezTo>
                    <a:cubicBezTo>
                      <a:pt x="435" y="602"/>
                      <a:pt x="451" y="618"/>
                      <a:pt x="435" y="618"/>
                    </a:cubicBezTo>
                    <a:cubicBezTo>
                      <a:pt x="401" y="602"/>
                      <a:pt x="435" y="602"/>
                      <a:pt x="418" y="585"/>
                    </a:cubicBezTo>
                    <a:cubicBezTo>
                      <a:pt x="385" y="602"/>
                      <a:pt x="351" y="618"/>
                      <a:pt x="334" y="618"/>
                    </a:cubicBezTo>
                    <a:lnTo>
                      <a:pt x="334" y="618"/>
                    </a:lnTo>
                    <a:cubicBezTo>
                      <a:pt x="284" y="652"/>
                      <a:pt x="251" y="668"/>
                      <a:pt x="234" y="685"/>
                    </a:cubicBezTo>
                    <a:cubicBezTo>
                      <a:pt x="67" y="819"/>
                      <a:pt x="0" y="919"/>
                      <a:pt x="0" y="1019"/>
                    </a:cubicBezTo>
                    <a:cubicBezTo>
                      <a:pt x="17" y="1036"/>
                      <a:pt x="17" y="1036"/>
                      <a:pt x="17" y="1053"/>
                    </a:cubicBezTo>
                    <a:lnTo>
                      <a:pt x="17" y="1053"/>
                    </a:lnTo>
                    <a:cubicBezTo>
                      <a:pt x="34" y="1036"/>
                      <a:pt x="17" y="1086"/>
                      <a:pt x="50" y="1086"/>
                    </a:cubicBezTo>
                    <a:cubicBezTo>
                      <a:pt x="50" y="1069"/>
                      <a:pt x="67" y="1069"/>
                      <a:pt x="84" y="1053"/>
                    </a:cubicBezTo>
                    <a:cubicBezTo>
                      <a:pt x="34" y="1069"/>
                      <a:pt x="67" y="1036"/>
                      <a:pt x="84" y="1019"/>
                    </a:cubicBezTo>
                    <a:lnTo>
                      <a:pt x="34" y="1019"/>
                    </a:lnTo>
                    <a:cubicBezTo>
                      <a:pt x="34" y="1003"/>
                      <a:pt x="50" y="1003"/>
                      <a:pt x="50" y="969"/>
                    </a:cubicBezTo>
                    <a:cubicBezTo>
                      <a:pt x="84" y="986"/>
                      <a:pt x="84" y="986"/>
                      <a:pt x="84" y="936"/>
                    </a:cubicBezTo>
                    <a:cubicBezTo>
                      <a:pt x="117" y="936"/>
                      <a:pt x="134" y="936"/>
                      <a:pt x="167" y="936"/>
                    </a:cubicBezTo>
                    <a:cubicBezTo>
                      <a:pt x="167" y="869"/>
                      <a:pt x="251" y="802"/>
                      <a:pt x="284" y="852"/>
                    </a:cubicBezTo>
                    <a:cubicBezTo>
                      <a:pt x="301" y="835"/>
                      <a:pt x="368" y="802"/>
                      <a:pt x="385" y="835"/>
                    </a:cubicBezTo>
                    <a:cubicBezTo>
                      <a:pt x="385" y="819"/>
                      <a:pt x="385" y="819"/>
                      <a:pt x="401" y="819"/>
                    </a:cubicBezTo>
                    <a:cubicBezTo>
                      <a:pt x="385" y="802"/>
                      <a:pt x="385" y="769"/>
                      <a:pt x="351" y="769"/>
                    </a:cubicBezTo>
                    <a:cubicBezTo>
                      <a:pt x="368" y="785"/>
                      <a:pt x="368" y="802"/>
                      <a:pt x="334" y="802"/>
                    </a:cubicBezTo>
                    <a:cubicBezTo>
                      <a:pt x="334" y="785"/>
                      <a:pt x="318" y="785"/>
                      <a:pt x="318" y="785"/>
                    </a:cubicBezTo>
                    <a:cubicBezTo>
                      <a:pt x="301" y="752"/>
                      <a:pt x="318" y="752"/>
                      <a:pt x="334" y="752"/>
                    </a:cubicBezTo>
                    <a:cubicBezTo>
                      <a:pt x="301" y="735"/>
                      <a:pt x="301" y="752"/>
                      <a:pt x="284" y="735"/>
                    </a:cubicBezTo>
                    <a:cubicBezTo>
                      <a:pt x="301" y="702"/>
                      <a:pt x="351" y="752"/>
                      <a:pt x="368" y="702"/>
                    </a:cubicBezTo>
                    <a:cubicBezTo>
                      <a:pt x="401" y="719"/>
                      <a:pt x="368" y="752"/>
                      <a:pt x="385" y="752"/>
                    </a:cubicBezTo>
                    <a:cubicBezTo>
                      <a:pt x="418" y="719"/>
                      <a:pt x="418" y="685"/>
                      <a:pt x="451" y="685"/>
                    </a:cubicBezTo>
                    <a:cubicBezTo>
                      <a:pt x="451" y="685"/>
                      <a:pt x="435" y="668"/>
                      <a:pt x="435" y="652"/>
                    </a:cubicBezTo>
                    <a:cubicBezTo>
                      <a:pt x="451" y="652"/>
                      <a:pt x="451" y="635"/>
                      <a:pt x="468" y="618"/>
                    </a:cubicBezTo>
                    <a:lnTo>
                      <a:pt x="468" y="752"/>
                    </a:lnTo>
                    <a:cubicBezTo>
                      <a:pt x="518" y="752"/>
                      <a:pt x="502" y="819"/>
                      <a:pt x="552" y="819"/>
                    </a:cubicBezTo>
                    <a:cubicBezTo>
                      <a:pt x="602" y="785"/>
                      <a:pt x="652" y="819"/>
                      <a:pt x="669" y="852"/>
                    </a:cubicBezTo>
                    <a:cubicBezTo>
                      <a:pt x="652" y="819"/>
                      <a:pt x="719" y="852"/>
                      <a:pt x="719" y="819"/>
                    </a:cubicBezTo>
                    <a:cubicBezTo>
                      <a:pt x="719" y="819"/>
                      <a:pt x="719" y="819"/>
                      <a:pt x="719" y="802"/>
                    </a:cubicBezTo>
                    <a:cubicBezTo>
                      <a:pt x="702" y="802"/>
                      <a:pt x="702" y="785"/>
                      <a:pt x="685" y="802"/>
                    </a:cubicBezTo>
                    <a:cubicBezTo>
                      <a:pt x="719" y="752"/>
                      <a:pt x="702" y="752"/>
                      <a:pt x="685" y="735"/>
                    </a:cubicBezTo>
                    <a:cubicBezTo>
                      <a:pt x="719" y="735"/>
                      <a:pt x="769" y="769"/>
                      <a:pt x="786" y="752"/>
                    </a:cubicBezTo>
                    <a:cubicBezTo>
                      <a:pt x="802" y="719"/>
                      <a:pt x="769" y="719"/>
                      <a:pt x="769" y="702"/>
                    </a:cubicBezTo>
                    <a:cubicBezTo>
                      <a:pt x="802" y="702"/>
                      <a:pt x="786" y="668"/>
                      <a:pt x="802" y="702"/>
                    </a:cubicBezTo>
                    <a:cubicBezTo>
                      <a:pt x="819" y="652"/>
                      <a:pt x="852" y="635"/>
                      <a:pt x="903" y="635"/>
                    </a:cubicBezTo>
                    <a:cubicBezTo>
                      <a:pt x="886" y="618"/>
                      <a:pt x="852" y="602"/>
                      <a:pt x="886" y="585"/>
                    </a:cubicBezTo>
                    <a:cubicBezTo>
                      <a:pt x="919" y="585"/>
                      <a:pt x="886" y="652"/>
                      <a:pt x="919" y="652"/>
                    </a:cubicBezTo>
                    <a:cubicBezTo>
                      <a:pt x="936" y="602"/>
                      <a:pt x="919" y="568"/>
                      <a:pt x="886" y="551"/>
                    </a:cubicBezTo>
                    <a:cubicBezTo>
                      <a:pt x="903" y="518"/>
                      <a:pt x="903" y="501"/>
                      <a:pt x="919" y="485"/>
                    </a:cubicBezTo>
                    <a:cubicBezTo>
                      <a:pt x="903" y="468"/>
                      <a:pt x="919" y="418"/>
                      <a:pt x="886" y="434"/>
                    </a:cubicBezTo>
                    <a:cubicBezTo>
                      <a:pt x="886" y="451"/>
                      <a:pt x="903" y="468"/>
                      <a:pt x="886" y="468"/>
                    </a:cubicBezTo>
                    <a:cubicBezTo>
                      <a:pt x="886" y="451"/>
                      <a:pt x="869" y="418"/>
                      <a:pt x="852" y="401"/>
                    </a:cubicBezTo>
                    <a:close/>
                    <a:moveTo>
                      <a:pt x="451" y="551"/>
                    </a:moveTo>
                    <a:cubicBezTo>
                      <a:pt x="451" y="568"/>
                      <a:pt x="451" y="568"/>
                      <a:pt x="451" y="568"/>
                    </a:cubicBezTo>
                    <a:close/>
                    <a:moveTo>
                      <a:pt x="34" y="1103"/>
                    </a:moveTo>
                    <a:cubicBezTo>
                      <a:pt x="50" y="1153"/>
                      <a:pt x="84" y="1203"/>
                      <a:pt x="151" y="1270"/>
                    </a:cubicBezTo>
                    <a:cubicBezTo>
                      <a:pt x="151" y="1270"/>
                      <a:pt x="151" y="1270"/>
                      <a:pt x="151" y="1270"/>
                    </a:cubicBezTo>
                    <a:cubicBezTo>
                      <a:pt x="167" y="1270"/>
                      <a:pt x="167" y="1270"/>
                      <a:pt x="167" y="1270"/>
                    </a:cubicBezTo>
                    <a:cubicBezTo>
                      <a:pt x="167" y="1237"/>
                      <a:pt x="134" y="1253"/>
                      <a:pt x="151" y="1220"/>
                    </a:cubicBezTo>
                    <a:cubicBezTo>
                      <a:pt x="167" y="1220"/>
                      <a:pt x="151" y="1186"/>
                      <a:pt x="184" y="1186"/>
                    </a:cubicBezTo>
                    <a:cubicBezTo>
                      <a:pt x="184" y="1220"/>
                      <a:pt x="184" y="1253"/>
                      <a:pt x="218" y="1253"/>
                    </a:cubicBezTo>
                    <a:cubicBezTo>
                      <a:pt x="218" y="1220"/>
                      <a:pt x="284" y="1253"/>
                      <a:pt x="318" y="1253"/>
                    </a:cubicBezTo>
                    <a:cubicBezTo>
                      <a:pt x="318" y="1237"/>
                      <a:pt x="334" y="1220"/>
                      <a:pt x="351" y="1203"/>
                    </a:cubicBezTo>
                    <a:cubicBezTo>
                      <a:pt x="385" y="1237"/>
                      <a:pt x="368" y="1253"/>
                      <a:pt x="351" y="1287"/>
                    </a:cubicBezTo>
                    <a:cubicBezTo>
                      <a:pt x="385" y="1287"/>
                      <a:pt x="385" y="1320"/>
                      <a:pt x="401" y="1320"/>
                    </a:cubicBezTo>
                    <a:cubicBezTo>
                      <a:pt x="418" y="1320"/>
                      <a:pt x="435" y="1303"/>
                      <a:pt x="451" y="1287"/>
                    </a:cubicBezTo>
                    <a:cubicBezTo>
                      <a:pt x="435" y="1287"/>
                      <a:pt x="418" y="1303"/>
                      <a:pt x="401" y="1287"/>
                    </a:cubicBezTo>
                    <a:cubicBezTo>
                      <a:pt x="451" y="1253"/>
                      <a:pt x="385" y="1203"/>
                      <a:pt x="451" y="1170"/>
                    </a:cubicBezTo>
                    <a:cubicBezTo>
                      <a:pt x="468" y="1170"/>
                      <a:pt x="468" y="1170"/>
                      <a:pt x="468" y="1153"/>
                    </a:cubicBezTo>
                    <a:cubicBezTo>
                      <a:pt x="485" y="1170"/>
                      <a:pt x="552" y="1153"/>
                      <a:pt x="552" y="1186"/>
                    </a:cubicBezTo>
                    <a:cubicBezTo>
                      <a:pt x="568" y="1186"/>
                      <a:pt x="585" y="1170"/>
                      <a:pt x="585" y="1120"/>
                    </a:cubicBezTo>
                    <a:cubicBezTo>
                      <a:pt x="552" y="1136"/>
                      <a:pt x="535" y="1103"/>
                      <a:pt x="502" y="1153"/>
                    </a:cubicBezTo>
                    <a:cubicBezTo>
                      <a:pt x="502" y="1120"/>
                      <a:pt x="518" y="1103"/>
                      <a:pt x="535" y="1086"/>
                    </a:cubicBezTo>
                    <a:cubicBezTo>
                      <a:pt x="602" y="1069"/>
                      <a:pt x="669" y="1053"/>
                      <a:pt x="702" y="1153"/>
                    </a:cubicBezTo>
                    <a:cubicBezTo>
                      <a:pt x="735" y="1170"/>
                      <a:pt x="786" y="1136"/>
                      <a:pt x="752" y="1086"/>
                    </a:cubicBezTo>
                    <a:lnTo>
                      <a:pt x="802" y="1086"/>
                    </a:lnTo>
                    <a:cubicBezTo>
                      <a:pt x="819" y="1170"/>
                      <a:pt x="735" y="1136"/>
                      <a:pt x="752" y="1220"/>
                    </a:cubicBezTo>
                    <a:cubicBezTo>
                      <a:pt x="719" y="1220"/>
                      <a:pt x="669" y="1203"/>
                      <a:pt x="685" y="1253"/>
                    </a:cubicBezTo>
                    <a:cubicBezTo>
                      <a:pt x="652" y="1253"/>
                      <a:pt x="669" y="1203"/>
                      <a:pt x="635" y="1220"/>
                    </a:cubicBezTo>
                    <a:cubicBezTo>
                      <a:pt x="669" y="1270"/>
                      <a:pt x="635" y="1220"/>
                      <a:pt x="619" y="1270"/>
                    </a:cubicBezTo>
                    <a:cubicBezTo>
                      <a:pt x="552" y="1220"/>
                      <a:pt x="518" y="1337"/>
                      <a:pt x="485" y="1337"/>
                    </a:cubicBezTo>
                    <a:cubicBezTo>
                      <a:pt x="485" y="1370"/>
                      <a:pt x="468" y="1370"/>
                      <a:pt x="451" y="1387"/>
                    </a:cubicBezTo>
                    <a:cubicBezTo>
                      <a:pt x="468" y="1387"/>
                      <a:pt x="485" y="1387"/>
                      <a:pt x="485" y="1404"/>
                    </a:cubicBezTo>
                    <a:cubicBezTo>
                      <a:pt x="585" y="1437"/>
                      <a:pt x="719" y="1470"/>
                      <a:pt x="852" y="1487"/>
                    </a:cubicBezTo>
                    <a:cubicBezTo>
                      <a:pt x="852" y="1454"/>
                      <a:pt x="819" y="1404"/>
                      <a:pt x="769" y="1404"/>
                    </a:cubicBezTo>
                    <a:cubicBezTo>
                      <a:pt x="769" y="1420"/>
                      <a:pt x="786" y="1437"/>
                      <a:pt x="769" y="1437"/>
                    </a:cubicBezTo>
                    <a:cubicBezTo>
                      <a:pt x="752" y="1404"/>
                      <a:pt x="735" y="1387"/>
                      <a:pt x="702" y="1420"/>
                    </a:cubicBezTo>
                    <a:cubicBezTo>
                      <a:pt x="669" y="1420"/>
                      <a:pt x="719" y="1387"/>
                      <a:pt x="685" y="1387"/>
                    </a:cubicBezTo>
                    <a:cubicBezTo>
                      <a:pt x="669" y="1404"/>
                      <a:pt x="669" y="1404"/>
                      <a:pt x="619" y="1387"/>
                    </a:cubicBezTo>
                    <a:cubicBezTo>
                      <a:pt x="619" y="1353"/>
                      <a:pt x="635" y="1337"/>
                      <a:pt x="635" y="1287"/>
                    </a:cubicBezTo>
                    <a:cubicBezTo>
                      <a:pt x="685" y="1303"/>
                      <a:pt x="702" y="1270"/>
                      <a:pt x="735" y="1320"/>
                    </a:cubicBezTo>
                    <a:cubicBezTo>
                      <a:pt x="735" y="1287"/>
                      <a:pt x="769" y="1270"/>
                      <a:pt x="735" y="1237"/>
                    </a:cubicBezTo>
                    <a:cubicBezTo>
                      <a:pt x="786" y="1237"/>
                      <a:pt x="769" y="1303"/>
                      <a:pt x="819" y="1270"/>
                    </a:cubicBezTo>
                    <a:cubicBezTo>
                      <a:pt x="836" y="1287"/>
                      <a:pt x="836" y="1320"/>
                      <a:pt x="852" y="1320"/>
                    </a:cubicBezTo>
                    <a:cubicBezTo>
                      <a:pt x="869" y="1303"/>
                      <a:pt x="919" y="1370"/>
                      <a:pt x="936" y="1320"/>
                    </a:cubicBezTo>
                    <a:cubicBezTo>
                      <a:pt x="953" y="1337"/>
                      <a:pt x="903" y="1370"/>
                      <a:pt x="936" y="1370"/>
                    </a:cubicBezTo>
                    <a:cubicBezTo>
                      <a:pt x="953" y="1370"/>
                      <a:pt x="969" y="1353"/>
                      <a:pt x="969" y="1320"/>
                    </a:cubicBezTo>
                    <a:cubicBezTo>
                      <a:pt x="1003" y="1337"/>
                      <a:pt x="986" y="1337"/>
                      <a:pt x="1020" y="1337"/>
                    </a:cubicBezTo>
                    <a:cubicBezTo>
                      <a:pt x="1020" y="1287"/>
                      <a:pt x="1003" y="1287"/>
                      <a:pt x="986" y="1237"/>
                    </a:cubicBezTo>
                    <a:cubicBezTo>
                      <a:pt x="936" y="1237"/>
                      <a:pt x="919" y="1220"/>
                      <a:pt x="903" y="1253"/>
                    </a:cubicBezTo>
                    <a:cubicBezTo>
                      <a:pt x="886" y="1220"/>
                      <a:pt x="936" y="1237"/>
                      <a:pt x="919" y="1203"/>
                    </a:cubicBezTo>
                    <a:cubicBezTo>
                      <a:pt x="903" y="1203"/>
                      <a:pt x="903" y="1186"/>
                      <a:pt x="886" y="1186"/>
                    </a:cubicBezTo>
                    <a:cubicBezTo>
                      <a:pt x="903" y="1220"/>
                      <a:pt x="836" y="1186"/>
                      <a:pt x="836" y="1186"/>
                    </a:cubicBezTo>
                    <a:cubicBezTo>
                      <a:pt x="836" y="1153"/>
                      <a:pt x="886" y="986"/>
                      <a:pt x="936" y="986"/>
                    </a:cubicBezTo>
                    <a:cubicBezTo>
                      <a:pt x="903" y="1003"/>
                      <a:pt x="953" y="1003"/>
                      <a:pt x="953" y="986"/>
                    </a:cubicBezTo>
                    <a:cubicBezTo>
                      <a:pt x="953" y="1019"/>
                      <a:pt x="969" y="1036"/>
                      <a:pt x="969" y="1086"/>
                    </a:cubicBezTo>
                    <a:cubicBezTo>
                      <a:pt x="953" y="1120"/>
                      <a:pt x="936" y="1036"/>
                      <a:pt x="919" y="1069"/>
                    </a:cubicBezTo>
                    <a:cubicBezTo>
                      <a:pt x="936" y="1086"/>
                      <a:pt x="919" y="1153"/>
                      <a:pt x="903" y="1153"/>
                    </a:cubicBezTo>
                    <a:cubicBezTo>
                      <a:pt x="936" y="1153"/>
                      <a:pt x="919" y="1186"/>
                      <a:pt x="903" y="1186"/>
                    </a:cubicBezTo>
                    <a:lnTo>
                      <a:pt x="969" y="1186"/>
                    </a:lnTo>
                    <a:cubicBezTo>
                      <a:pt x="969" y="1120"/>
                      <a:pt x="969" y="1170"/>
                      <a:pt x="986" y="1170"/>
                    </a:cubicBezTo>
                    <a:cubicBezTo>
                      <a:pt x="986" y="1170"/>
                      <a:pt x="1036" y="1136"/>
                      <a:pt x="1070" y="1120"/>
                    </a:cubicBezTo>
                    <a:cubicBezTo>
                      <a:pt x="1053" y="1069"/>
                      <a:pt x="1036" y="1053"/>
                      <a:pt x="1070" y="1003"/>
                    </a:cubicBezTo>
                    <a:cubicBezTo>
                      <a:pt x="1053" y="1003"/>
                      <a:pt x="1053" y="1019"/>
                      <a:pt x="1036" y="1019"/>
                    </a:cubicBezTo>
                    <a:cubicBezTo>
                      <a:pt x="1053" y="986"/>
                      <a:pt x="1070" y="969"/>
                      <a:pt x="1086" y="952"/>
                    </a:cubicBezTo>
                    <a:cubicBezTo>
                      <a:pt x="1120" y="852"/>
                      <a:pt x="1020" y="802"/>
                      <a:pt x="986" y="785"/>
                    </a:cubicBezTo>
                    <a:cubicBezTo>
                      <a:pt x="969" y="819"/>
                      <a:pt x="953" y="819"/>
                      <a:pt x="919" y="819"/>
                    </a:cubicBezTo>
                    <a:cubicBezTo>
                      <a:pt x="936" y="752"/>
                      <a:pt x="836" y="802"/>
                      <a:pt x="836" y="802"/>
                    </a:cubicBezTo>
                    <a:cubicBezTo>
                      <a:pt x="869" y="835"/>
                      <a:pt x="819" y="919"/>
                      <a:pt x="869" y="919"/>
                    </a:cubicBezTo>
                    <a:cubicBezTo>
                      <a:pt x="869" y="952"/>
                      <a:pt x="852" y="969"/>
                      <a:pt x="836" y="986"/>
                    </a:cubicBezTo>
                    <a:cubicBezTo>
                      <a:pt x="836" y="919"/>
                      <a:pt x="819" y="986"/>
                      <a:pt x="786" y="952"/>
                    </a:cubicBezTo>
                    <a:cubicBezTo>
                      <a:pt x="769" y="969"/>
                      <a:pt x="786" y="1019"/>
                      <a:pt x="769" y="1019"/>
                    </a:cubicBezTo>
                    <a:cubicBezTo>
                      <a:pt x="769" y="969"/>
                      <a:pt x="769" y="1036"/>
                      <a:pt x="735" y="1019"/>
                    </a:cubicBezTo>
                    <a:cubicBezTo>
                      <a:pt x="719" y="1019"/>
                      <a:pt x="735" y="986"/>
                      <a:pt x="719" y="986"/>
                    </a:cubicBezTo>
                    <a:cubicBezTo>
                      <a:pt x="702" y="1003"/>
                      <a:pt x="669" y="986"/>
                      <a:pt x="669" y="1003"/>
                    </a:cubicBezTo>
                    <a:cubicBezTo>
                      <a:pt x="685" y="1003"/>
                      <a:pt x="685" y="1053"/>
                      <a:pt x="669" y="1053"/>
                    </a:cubicBezTo>
                    <a:cubicBezTo>
                      <a:pt x="685" y="1003"/>
                      <a:pt x="602" y="1053"/>
                      <a:pt x="635" y="1019"/>
                    </a:cubicBezTo>
                    <a:cubicBezTo>
                      <a:pt x="652" y="1036"/>
                      <a:pt x="669" y="986"/>
                      <a:pt x="669" y="952"/>
                    </a:cubicBezTo>
                    <a:cubicBezTo>
                      <a:pt x="685" y="936"/>
                      <a:pt x="719" y="952"/>
                      <a:pt x="735" y="936"/>
                    </a:cubicBezTo>
                    <a:cubicBezTo>
                      <a:pt x="702" y="919"/>
                      <a:pt x="685" y="886"/>
                      <a:pt x="635" y="886"/>
                    </a:cubicBezTo>
                    <a:cubicBezTo>
                      <a:pt x="635" y="902"/>
                      <a:pt x="602" y="886"/>
                      <a:pt x="602" y="902"/>
                    </a:cubicBezTo>
                    <a:cubicBezTo>
                      <a:pt x="635" y="919"/>
                      <a:pt x="568" y="936"/>
                      <a:pt x="568" y="952"/>
                    </a:cubicBezTo>
                    <a:cubicBezTo>
                      <a:pt x="552" y="969"/>
                      <a:pt x="552" y="936"/>
                      <a:pt x="535" y="936"/>
                    </a:cubicBezTo>
                    <a:cubicBezTo>
                      <a:pt x="535" y="1003"/>
                      <a:pt x="485" y="1019"/>
                      <a:pt x="435" y="1036"/>
                    </a:cubicBezTo>
                    <a:cubicBezTo>
                      <a:pt x="435" y="1003"/>
                      <a:pt x="418" y="1003"/>
                      <a:pt x="401" y="986"/>
                    </a:cubicBezTo>
                    <a:cubicBezTo>
                      <a:pt x="401" y="1053"/>
                      <a:pt x="351" y="1036"/>
                      <a:pt x="385" y="1086"/>
                    </a:cubicBezTo>
                    <a:cubicBezTo>
                      <a:pt x="368" y="1086"/>
                      <a:pt x="351" y="1069"/>
                      <a:pt x="351" y="1069"/>
                    </a:cubicBezTo>
                    <a:cubicBezTo>
                      <a:pt x="351" y="1086"/>
                      <a:pt x="368" y="1086"/>
                      <a:pt x="351" y="1120"/>
                    </a:cubicBezTo>
                    <a:cubicBezTo>
                      <a:pt x="318" y="1136"/>
                      <a:pt x="318" y="1086"/>
                      <a:pt x="284" y="1120"/>
                    </a:cubicBezTo>
                    <a:cubicBezTo>
                      <a:pt x="284" y="1086"/>
                      <a:pt x="284" y="1086"/>
                      <a:pt x="268" y="1069"/>
                    </a:cubicBezTo>
                    <a:cubicBezTo>
                      <a:pt x="318" y="1069"/>
                      <a:pt x="318" y="1019"/>
                      <a:pt x="334" y="986"/>
                    </a:cubicBezTo>
                    <a:cubicBezTo>
                      <a:pt x="301" y="969"/>
                      <a:pt x="301" y="969"/>
                      <a:pt x="268" y="952"/>
                    </a:cubicBezTo>
                    <a:cubicBezTo>
                      <a:pt x="268" y="1003"/>
                      <a:pt x="251" y="1003"/>
                      <a:pt x="268" y="1019"/>
                    </a:cubicBezTo>
                    <a:cubicBezTo>
                      <a:pt x="201" y="1053"/>
                      <a:pt x="218" y="1136"/>
                      <a:pt x="201" y="1186"/>
                    </a:cubicBezTo>
                    <a:cubicBezTo>
                      <a:pt x="184" y="1186"/>
                      <a:pt x="167" y="1186"/>
                      <a:pt x="151" y="1186"/>
                    </a:cubicBezTo>
                    <a:cubicBezTo>
                      <a:pt x="134" y="1186"/>
                      <a:pt x="167" y="1153"/>
                      <a:pt x="151" y="1153"/>
                    </a:cubicBezTo>
                    <a:cubicBezTo>
                      <a:pt x="117" y="1153"/>
                      <a:pt x="134" y="1186"/>
                      <a:pt x="117" y="1186"/>
                    </a:cubicBezTo>
                    <a:cubicBezTo>
                      <a:pt x="134" y="1136"/>
                      <a:pt x="50" y="1170"/>
                      <a:pt x="84" y="1103"/>
                    </a:cubicBezTo>
                    <a:cubicBezTo>
                      <a:pt x="50" y="1103"/>
                      <a:pt x="34" y="1103"/>
                      <a:pt x="34" y="1103"/>
                    </a:cubicBezTo>
                    <a:close/>
                    <a:moveTo>
                      <a:pt x="1020" y="1521"/>
                    </a:moveTo>
                    <a:cubicBezTo>
                      <a:pt x="1020" y="1487"/>
                      <a:pt x="1003" y="1470"/>
                      <a:pt x="1003" y="1420"/>
                    </a:cubicBezTo>
                    <a:cubicBezTo>
                      <a:pt x="1020" y="1404"/>
                      <a:pt x="1020" y="1387"/>
                      <a:pt x="1036" y="1387"/>
                    </a:cubicBezTo>
                    <a:cubicBezTo>
                      <a:pt x="1036" y="1420"/>
                      <a:pt x="1086" y="1404"/>
                      <a:pt x="1070" y="1454"/>
                    </a:cubicBezTo>
                    <a:cubicBezTo>
                      <a:pt x="1053" y="1454"/>
                      <a:pt x="1036" y="1454"/>
                      <a:pt x="1036" y="1487"/>
                    </a:cubicBezTo>
                    <a:cubicBezTo>
                      <a:pt x="1036" y="1521"/>
                      <a:pt x="1053" y="1487"/>
                      <a:pt x="1070" y="1504"/>
                    </a:cubicBezTo>
                    <a:cubicBezTo>
                      <a:pt x="1053" y="1504"/>
                      <a:pt x="1053" y="1521"/>
                      <a:pt x="1036" y="1537"/>
                    </a:cubicBezTo>
                    <a:close/>
                    <a:moveTo>
                      <a:pt x="1153" y="1554"/>
                    </a:moveTo>
                    <a:cubicBezTo>
                      <a:pt x="1220" y="1571"/>
                      <a:pt x="1287" y="1571"/>
                      <a:pt x="1354" y="1587"/>
                    </a:cubicBezTo>
                    <a:cubicBezTo>
                      <a:pt x="1354" y="1571"/>
                      <a:pt x="1337" y="1537"/>
                      <a:pt x="1354" y="1504"/>
                    </a:cubicBezTo>
                    <a:cubicBezTo>
                      <a:pt x="1387" y="1537"/>
                      <a:pt x="1421" y="1521"/>
                      <a:pt x="1421" y="1470"/>
                    </a:cubicBezTo>
                    <a:cubicBezTo>
                      <a:pt x="1454" y="1470"/>
                      <a:pt x="1437" y="1470"/>
                      <a:pt x="1487" y="1470"/>
                    </a:cubicBezTo>
                    <a:cubicBezTo>
                      <a:pt x="1454" y="1404"/>
                      <a:pt x="1370" y="1320"/>
                      <a:pt x="1320" y="1387"/>
                    </a:cubicBezTo>
                    <a:cubicBezTo>
                      <a:pt x="1320" y="1370"/>
                      <a:pt x="1304" y="1370"/>
                      <a:pt x="1287" y="1353"/>
                    </a:cubicBezTo>
                    <a:cubicBezTo>
                      <a:pt x="1270" y="1387"/>
                      <a:pt x="1253" y="1387"/>
                      <a:pt x="1237" y="1387"/>
                    </a:cubicBezTo>
                    <a:cubicBezTo>
                      <a:pt x="1237" y="1404"/>
                      <a:pt x="1237" y="1437"/>
                      <a:pt x="1253" y="1420"/>
                    </a:cubicBezTo>
                    <a:cubicBezTo>
                      <a:pt x="1253" y="1470"/>
                      <a:pt x="1237" y="1454"/>
                      <a:pt x="1253" y="1504"/>
                    </a:cubicBezTo>
                    <a:cubicBezTo>
                      <a:pt x="1220" y="1504"/>
                      <a:pt x="1237" y="1470"/>
                      <a:pt x="1220" y="1454"/>
                    </a:cubicBezTo>
                    <a:cubicBezTo>
                      <a:pt x="1187" y="1470"/>
                      <a:pt x="1187" y="1521"/>
                      <a:pt x="1170" y="1454"/>
                    </a:cubicBezTo>
                    <a:cubicBezTo>
                      <a:pt x="1153" y="1470"/>
                      <a:pt x="1187" y="1521"/>
                      <a:pt x="1187" y="1537"/>
                    </a:cubicBezTo>
                    <a:cubicBezTo>
                      <a:pt x="1187" y="1571"/>
                      <a:pt x="1170" y="1521"/>
                      <a:pt x="1153" y="1554"/>
                    </a:cubicBezTo>
                    <a:lnTo>
                      <a:pt x="1153" y="1554"/>
                    </a:lnTo>
                    <a:close/>
                    <a:moveTo>
                      <a:pt x="1387" y="1587"/>
                    </a:moveTo>
                    <a:cubicBezTo>
                      <a:pt x="1387" y="1571"/>
                      <a:pt x="1404" y="1571"/>
                      <a:pt x="1404" y="1587"/>
                    </a:cubicBezTo>
                    <a:cubicBezTo>
                      <a:pt x="1404" y="1587"/>
                      <a:pt x="1404" y="1587"/>
                      <a:pt x="1404" y="1587"/>
                    </a:cubicBezTo>
                    <a:close/>
                    <a:moveTo>
                      <a:pt x="1421" y="1604"/>
                    </a:moveTo>
                    <a:cubicBezTo>
                      <a:pt x="1454" y="1587"/>
                      <a:pt x="1471" y="1554"/>
                      <a:pt x="1487" y="1587"/>
                    </a:cubicBezTo>
                    <a:cubicBezTo>
                      <a:pt x="1471" y="1504"/>
                      <a:pt x="1521" y="1571"/>
                      <a:pt x="1504" y="1504"/>
                    </a:cubicBezTo>
                    <a:cubicBezTo>
                      <a:pt x="1521" y="1487"/>
                      <a:pt x="1521" y="1454"/>
                      <a:pt x="1554" y="1454"/>
                    </a:cubicBezTo>
                    <a:cubicBezTo>
                      <a:pt x="1554" y="1487"/>
                      <a:pt x="1621" y="1420"/>
                      <a:pt x="1654" y="1420"/>
                    </a:cubicBezTo>
                    <a:cubicBezTo>
                      <a:pt x="1671" y="1437"/>
                      <a:pt x="1671" y="1504"/>
                      <a:pt x="1705" y="1504"/>
                    </a:cubicBezTo>
                    <a:cubicBezTo>
                      <a:pt x="1688" y="1537"/>
                      <a:pt x="1671" y="1571"/>
                      <a:pt x="1671" y="1604"/>
                    </a:cubicBezTo>
                    <a:cubicBezTo>
                      <a:pt x="1671" y="1587"/>
                      <a:pt x="1654" y="1604"/>
                      <a:pt x="1671" y="1621"/>
                    </a:cubicBezTo>
                    <a:cubicBezTo>
                      <a:pt x="1638" y="1604"/>
                      <a:pt x="1621" y="1621"/>
                      <a:pt x="1604" y="1621"/>
                    </a:cubicBezTo>
                    <a:cubicBezTo>
                      <a:pt x="1554" y="1621"/>
                      <a:pt x="1487" y="1604"/>
                      <a:pt x="1421" y="1604"/>
                    </a:cubicBezTo>
                    <a:close/>
                    <a:moveTo>
                      <a:pt x="1671" y="1638"/>
                    </a:moveTo>
                    <a:cubicBezTo>
                      <a:pt x="1705" y="1638"/>
                      <a:pt x="1738" y="1638"/>
                      <a:pt x="1755" y="1654"/>
                    </a:cubicBezTo>
                    <a:cubicBezTo>
                      <a:pt x="1755" y="1621"/>
                      <a:pt x="1771" y="1621"/>
                      <a:pt x="1771" y="1587"/>
                    </a:cubicBezTo>
                    <a:cubicBezTo>
                      <a:pt x="1738" y="1604"/>
                      <a:pt x="1705" y="1604"/>
                      <a:pt x="1671" y="1638"/>
                    </a:cubicBezTo>
                    <a:close/>
                    <a:moveTo>
                      <a:pt x="1788" y="1654"/>
                    </a:moveTo>
                    <a:cubicBezTo>
                      <a:pt x="1822" y="1654"/>
                      <a:pt x="1838" y="1654"/>
                      <a:pt x="1872" y="1654"/>
                    </a:cubicBezTo>
                    <a:cubicBezTo>
                      <a:pt x="1855" y="1654"/>
                      <a:pt x="1838" y="1638"/>
                      <a:pt x="1838" y="1621"/>
                    </a:cubicBezTo>
                    <a:cubicBezTo>
                      <a:pt x="1822" y="1638"/>
                      <a:pt x="1805" y="1638"/>
                      <a:pt x="1788" y="1654"/>
                    </a:cubicBezTo>
                    <a:close/>
                    <a:moveTo>
                      <a:pt x="2473" y="1721"/>
                    </a:moveTo>
                    <a:cubicBezTo>
                      <a:pt x="2523" y="1721"/>
                      <a:pt x="2573" y="1721"/>
                      <a:pt x="2624" y="1738"/>
                    </a:cubicBezTo>
                    <a:cubicBezTo>
                      <a:pt x="2590" y="1654"/>
                      <a:pt x="2523" y="1704"/>
                      <a:pt x="2473" y="1721"/>
                    </a:cubicBezTo>
                    <a:close/>
                    <a:moveTo>
                      <a:pt x="3075" y="1738"/>
                    </a:moveTo>
                    <a:lnTo>
                      <a:pt x="3091" y="1738"/>
                    </a:lnTo>
                    <a:lnTo>
                      <a:pt x="3091" y="1738"/>
                    </a:lnTo>
                    <a:cubicBezTo>
                      <a:pt x="3091" y="1704"/>
                      <a:pt x="3125" y="1704"/>
                      <a:pt x="3142" y="1721"/>
                    </a:cubicBezTo>
                    <a:cubicBezTo>
                      <a:pt x="3142" y="1704"/>
                      <a:pt x="3125" y="1688"/>
                      <a:pt x="3142" y="1671"/>
                    </a:cubicBezTo>
                    <a:cubicBezTo>
                      <a:pt x="3125" y="1704"/>
                      <a:pt x="3075" y="1654"/>
                      <a:pt x="3108" y="1671"/>
                    </a:cubicBezTo>
                    <a:cubicBezTo>
                      <a:pt x="3108" y="1638"/>
                      <a:pt x="3091" y="1671"/>
                      <a:pt x="3058" y="1671"/>
                    </a:cubicBezTo>
                    <a:cubicBezTo>
                      <a:pt x="3058" y="1671"/>
                      <a:pt x="3108" y="1688"/>
                      <a:pt x="3075" y="1704"/>
                    </a:cubicBezTo>
                    <a:cubicBezTo>
                      <a:pt x="3108" y="1704"/>
                      <a:pt x="3075" y="1704"/>
                      <a:pt x="3075" y="1738"/>
                    </a:cubicBezTo>
                    <a:close/>
                    <a:moveTo>
                      <a:pt x="3108" y="1738"/>
                    </a:moveTo>
                    <a:cubicBezTo>
                      <a:pt x="3091" y="1738"/>
                      <a:pt x="3091" y="1738"/>
                      <a:pt x="3091" y="1738"/>
                    </a:cubicBezTo>
                    <a:cubicBezTo>
                      <a:pt x="3108" y="1721"/>
                      <a:pt x="3108" y="1738"/>
                      <a:pt x="3108" y="1738"/>
                    </a:cubicBezTo>
                    <a:close/>
                    <a:moveTo>
                      <a:pt x="3893" y="1671"/>
                    </a:moveTo>
                    <a:lnTo>
                      <a:pt x="3960" y="1671"/>
                    </a:lnTo>
                    <a:cubicBezTo>
                      <a:pt x="3977" y="1654"/>
                      <a:pt x="3977" y="1654"/>
                      <a:pt x="3977" y="1638"/>
                    </a:cubicBezTo>
                    <a:cubicBezTo>
                      <a:pt x="3944" y="1621"/>
                      <a:pt x="3910" y="1604"/>
                      <a:pt x="3893" y="1621"/>
                    </a:cubicBezTo>
                    <a:cubicBezTo>
                      <a:pt x="3893" y="1638"/>
                      <a:pt x="3893" y="1654"/>
                      <a:pt x="3893" y="1671"/>
                    </a:cubicBezTo>
                    <a:close/>
                    <a:moveTo>
                      <a:pt x="3843" y="1337"/>
                    </a:moveTo>
                    <a:cubicBezTo>
                      <a:pt x="3827" y="1320"/>
                      <a:pt x="3793" y="1320"/>
                      <a:pt x="3776" y="1320"/>
                    </a:cubicBezTo>
                    <a:cubicBezTo>
                      <a:pt x="3776" y="1320"/>
                      <a:pt x="3776" y="1320"/>
                      <a:pt x="3776" y="1337"/>
                    </a:cubicBezTo>
                    <a:cubicBezTo>
                      <a:pt x="3743" y="1353"/>
                      <a:pt x="3743" y="1420"/>
                      <a:pt x="3676" y="1420"/>
                    </a:cubicBezTo>
                    <a:cubicBezTo>
                      <a:pt x="3676" y="1470"/>
                      <a:pt x="3609" y="1487"/>
                      <a:pt x="3626" y="1554"/>
                    </a:cubicBezTo>
                    <a:cubicBezTo>
                      <a:pt x="3676" y="1504"/>
                      <a:pt x="3743" y="1521"/>
                      <a:pt x="3743" y="1420"/>
                    </a:cubicBezTo>
                    <a:cubicBezTo>
                      <a:pt x="3776" y="1404"/>
                      <a:pt x="3810" y="1370"/>
                      <a:pt x="3843" y="1337"/>
                    </a:cubicBezTo>
                    <a:close/>
                    <a:moveTo>
                      <a:pt x="3359" y="1253"/>
                    </a:moveTo>
                    <a:cubicBezTo>
                      <a:pt x="3325" y="1253"/>
                      <a:pt x="3309" y="1270"/>
                      <a:pt x="3325" y="1287"/>
                    </a:cubicBezTo>
                    <a:cubicBezTo>
                      <a:pt x="3342" y="1287"/>
                      <a:pt x="3325" y="1270"/>
                      <a:pt x="3359" y="1270"/>
                    </a:cubicBezTo>
                    <a:cubicBezTo>
                      <a:pt x="3359" y="1303"/>
                      <a:pt x="3342" y="1320"/>
                      <a:pt x="3342" y="1337"/>
                    </a:cubicBezTo>
                    <a:cubicBezTo>
                      <a:pt x="3375" y="1337"/>
                      <a:pt x="3392" y="1353"/>
                      <a:pt x="3392" y="1353"/>
                    </a:cubicBezTo>
                    <a:cubicBezTo>
                      <a:pt x="3342" y="1370"/>
                      <a:pt x="3359" y="1370"/>
                      <a:pt x="3309" y="1387"/>
                    </a:cubicBezTo>
                    <a:cubicBezTo>
                      <a:pt x="3309" y="1337"/>
                      <a:pt x="3275" y="1270"/>
                      <a:pt x="3225" y="1303"/>
                    </a:cubicBezTo>
                    <a:cubicBezTo>
                      <a:pt x="3242" y="1270"/>
                      <a:pt x="3208" y="1287"/>
                      <a:pt x="3208" y="1270"/>
                    </a:cubicBezTo>
                    <a:cubicBezTo>
                      <a:pt x="3208" y="1253"/>
                      <a:pt x="3208" y="1237"/>
                      <a:pt x="3208" y="1220"/>
                    </a:cubicBezTo>
                    <a:cubicBezTo>
                      <a:pt x="3258" y="1237"/>
                      <a:pt x="3309" y="1253"/>
                      <a:pt x="3359" y="1253"/>
                    </a:cubicBezTo>
                    <a:close/>
                    <a:moveTo>
                      <a:pt x="3142" y="1203"/>
                    </a:moveTo>
                    <a:cubicBezTo>
                      <a:pt x="3142" y="1203"/>
                      <a:pt x="3142" y="1203"/>
                      <a:pt x="3142" y="1203"/>
                    </a:cubicBezTo>
                    <a:cubicBezTo>
                      <a:pt x="3125" y="1203"/>
                      <a:pt x="3108" y="1186"/>
                      <a:pt x="3108" y="1186"/>
                    </a:cubicBezTo>
                    <a:cubicBezTo>
                      <a:pt x="3108" y="1186"/>
                      <a:pt x="3125" y="1203"/>
                      <a:pt x="3142" y="1203"/>
                    </a:cubicBezTo>
                    <a:close/>
                    <a:moveTo>
                      <a:pt x="3041" y="1170"/>
                    </a:moveTo>
                    <a:cubicBezTo>
                      <a:pt x="3041" y="1170"/>
                      <a:pt x="3041" y="1186"/>
                      <a:pt x="3041" y="1186"/>
                    </a:cubicBezTo>
                    <a:cubicBezTo>
                      <a:pt x="3025" y="1170"/>
                      <a:pt x="2991" y="1103"/>
                      <a:pt x="2974" y="1153"/>
                    </a:cubicBezTo>
                    <a:cubicBezTo>
                      <a:pt x="2974" y="1136"/>
                      <a:pt x="2974" y="1136"/>
                      <a:pt x="2974" y="1120"/>
                    </a:cubicBezTo>
                    <a:cubicBezTo>
                      <a:pt x="2991" y="1136"/>
                      <a:pt x="3025" y="1153"/>
                      <a:pt x="3041" y="1170"/>
                    </a:cubicBezTo>
                    <a:close/>
                    <a:moveTo>
                      <a:pt x="2891" y="1053"/>
                    </a:moveTo>
                    <a:cubicBezTo>
                      <a:pt x="2891" y="1053"/>
                      <a:pt x="2891" y="1053"/>
                      <a:pt x="2891" y="1053"/>
                    </a:cubicBezTo>
                    <a:cubicBezTo>
                      <a:pt x="2874" y="1053"/>
                      <a:pt x="2841" y="1053"/>
                      <a:pt x="2841" y="1019"/>
                    </a:cubicBezTo>
                    <a:cubicBezTo>
                      <a:pt x="2841" y="1036"/>
                      <a:pt x="2807" y="1036"/>
                      <a:pt x="2807" y="1053"/>
                    </a:cubicBezTo>
                    <a:cubicBezTo>
                      <a:pt x="2791" y="1069"/>
                      <a:pt x="2791" y="1053"/>
                      <a:pt x="2791" y="1036"/>
                    </a:cubicBezTo>
                    <a:cubicBezTo>
                      <a:pt x="2791" y="1036"/>
                      <a:pt x="2841" y="1003"/>
                      <a:pt x="2841" y="952"/>
                    </a:cubicBezTo>
                    <a:cubicBezTo>
                      <a:pt x="2841" y="986"/>
                      <a:pt x="2857" y="1019"/>
                      <a:pt x="2891" y="1053"/>
                    </a:cubicBezTo>
                    <a:close/>
                    <a:moveTo>
                      <a:pt x="3041" y="668"/>
                    </a:moveTo>
                    <a:cubicBezTo>
                      <a:pt x="3025" y="652"/>
                      <a:pt x="3008" y="652"/>
                      <a:pt x="3008" y="635"/>
                    </a:cubicBezTo>
                    <a:cubicBezTo>
                      <a:pt x="3008" y="635"/>
                      <a:pt x="2991" y="652"/>
                      <a:pt x="2991" y="635"/>
                    </a:cubicBezTo>
                    <a:cubicBezTo>
                      <a:pt x="3008" y="618"/>
                      <a:pt x="3025" y="652"/>
                      <a:pt x="3041" y="618"/>
                    </a:cubicBezTo>
                    <a:cubicBezTo>
                      <a:pt x="3041" y="585"/>
                      <a:pt x="3025" y="551"/>
                      <a:pt x="3008" y="585"/>
                    </a:cubicBezTo>
                    <a:cubicBezTo>
                      <a:pt x="3008" y="501"/>
                      <a:pt x="3075" y="551"/>
                      <a:pt x="3058" y="451"/>
                    </a:cubicBezTo>
                    <a:cubicBezTo>
                      <a:pt x="3108" y="468"/>
                      <a:pt x="3125" y="485"/>
                      <a:pt x="3158" y="451"/>
                    </a:cubicBezTo>
                    <a:cubicBezTo>
                      <a:pt x="3175" y="501"/>
                      <a:pt x="3208" y="518"/>
                      <a:pt x="3225" y="568"/>
                    </a:cubicBezTo>
                    <a:cubicBezTo>
                      <a:pt x="3192" y="585"/>
                      <a:pt x="3158" y="602"/>
                      <a:pt x="3142" y="602"/>
                    </a:cubicBezTo>
                    <a:cubicBezTo>
                      <a:pt x="3125" y="602"/>
                      <a:pt x="3108" y="602"/>
                      <a:pt x="3091" y="585"/>
                    </a:cubicBezTo>
                    <a:cubicBezTo>
                      <a:pt x="3091" y="602"/>
                      <a:pt x="3091" y="618"/>
                      <a:pt x="3091" y="635"/>
                    </a:cubicBezTo>
                    <a:cubicBezTo>
                      <a:pt x="3075" y="652"/>
                      <a:pt x="3058" y="652"/>
                      <a:pt x="3041" y="668"/>
                    </a:cubicBezTo>
                    <a:close/>
                    <a:moveTo>
                      <a:pt x="3509" y="468"/>
                    </a:moveTo>
                    <a:cubicBezTo>
                      <a:pt x="3526" y="468"/>
                      <a:pt x="3543" y="468"/>
                      <a:pt x="3543" y="468"/>
                    </a:cubicBezTo>
                    <a:cubicBezTo>
                      <a:pt x="3543" y="451"/>
                      <a:pt x="3509" y="468"/>
                      <a:pt x="3509" y="434"/>
                    </a:cubicBezTo>
                    <a:cubicBezTo>
                      <a:pt x="3492" y="434"/>
                      <a:pt x="3509" y="451"/>
                      <a:pt x="3509" y="468"/>
                    </a:cubicBezTo>
                    <a:close/>
                    <a:moveTo>
                      <a:pt x="3843" y="401"/>
                    </a:moveTo>
                    <a:lnTo>
                      <a:pt x="3860" y="384"/>
                    </a:lnTo>
                    <a:cubicBezTo>
                      <a:pt x="3860" y="384"/>
                      <a:pt x="3860" y="368"/>
                      <a:pt x="3860" y="351"/>
                    </a:cubicBezTo>
                    <a:cubicBezTo>
                      <a:pt x="3877" y="351"/>
                      <a:pt x="3877" y="368"/>
                      <a:pt x="3893" y="368"/>
                    </a:cubicBezTo>
                    <a:cubicBezTo>
                      <a:pt x="3893" y="318"/>
                      <a:pt x="3910" y="301"/>
                      <a:pt x="3910" y="267"/>
                    </a:cubicBezTo>
                    <a:cubicBezTo>
                      <a:pt x="3860" y="284"/>
                      <a:pt x="3843" y="334"/>
                      <a:pt x="3810" y="368"/>
                    </a:cubicBezTo>
                    <a:cubicBezTo>
                      <a:pt x="3810" y="384"/>
                      <a:pt x="3810" y="384"/>
                      <a:pt x="3810" y="368"/>
                    </a:cubicBezTo>
                    <a:cubicBezTo>
                      <a:pt x="3843" y="368"/>
                      <a:pt x="3843" y="384"/>
                      <a:pt x="3843" y="401"/>
                    </a:cubicBezTo>
                    <a:close/>
                    <a:moveTo>
                      <a:pt x="4060" y="351"/>
                    </a:moveTo>
                    <a:cubicBezTo>
                      <a:pt x="4077" y="351"/>
                      <a:pt x="4111" y="351"/>
                      <a:pt x="4127" y="351"/>
                    </a:cubicBezTo>
                    <a:cubicBezTo>
                      <a:pt x="4127" y="334"/>
                      <a:pt x="4111" y="301"/>
                      <a:pt x="4127" y="284"/>
                    </a:cubicBezTo>
                    <a:cubicBezTo>
                      <a:pt x="4127" y="284"/>
                      <a:pt x="4060" y="318"/>
                      <a:pt x="4060" y="351"/>
                    </a:cubicBezTo>
                    <a:close/>
                    <a:moveTo>
                      <a:pt x="4428" y="318"/>
                    </a:moveTo>
                    <a:cubicBezTo>
                      <a:pt x="4478" y="301"/>
                      <a:pt x="4512" y="301"/>
                      <a:pt x="4562" y="301"/>
                    </a:cubicBezTo>
                    <a:cubicBezTo>
                      <a:pt x="4512" y="234"/>
                      <a:pt x="4445" y="201"/>
                      <a:pt x="4428" y="318"/>
                    </a:cubicBezTo>
                    <a:close/>
                    <a:moveTo>
                      <a:pt x="3409" y="17"/>
                    </a:moveTo>
                    <a:cubicBezTo>
                      <a:pt x="3492" y="33"/>
                      <a:pt x="3576" y="50"/>
                      <a:pt x="3659" y="50"/>
                    </a:cubicBezTo>
                    <a:cubicBezTo>
                      <a:pt x="3643" y="67"/>
                      <a:pt x="3643" y="67"/>
                      <a:pt x="3643" y="84"/>
                    </a:cubicBezTo>
                    <a:cubicBezTo>
                      <a:pt x="3609" y="100"/>
                      <a:pt x="3576" y="100"/>
                      <a:pt x="3559" y="134"/>
                    </a:cubicBezTo>
                    <a:cubicBezTo>
                      <a:pt x="3576" y="150"/>
                      <a:pt x="3576" y="167"/>
                      <a:pt x="3593" y="167"/>
                    </a:cubicBezTo>
                    <a:cubicBezTo>
                      <a:pt x="3593" y="150"/>
                      <a:pt x="3559" y="134"/>
                      <a:pt x="3576" y="117"/>
                    </a:cubicBezTo>
                    <a:cubicBezTo>
                      <a:pt x="3576" y="150"/>
                      <a:pt x="3609" y="134"/>
                      <a:pt x="3609" y="150"/>
                    </a:cubicBezTo>
                    <a:cubicBezTo>
                      <a:pt x="3609" y="184"/>
                      <a:pt x="3576" y="251"/>
                      <a:pt x="3609" y="284"/>
                    </a:cubicBezTo>
                    <a:cubicBezTo>
                      <a:pt x="3543" y="251"/>
                      <a:pt x="3576" y="234"/>
                      <a:pt x="3593" y="184"/>
                    </a:cubicBezTo>
                    <a:cubicBezTo>
                      <a:pt x="3576" y="184"/>
                      <a:pt x="3576" y="167"/>
                      <a:pt x="3559" y="167"/>
                    </a:cubicBezTo>
                    <a:cubicBezTo>
                      <a:pt x="3576" y="234"/>
                      <a:pt x="3526" y="217"/>
                      <a:pt x="3509" y="217"/>
                    </a:cubicBezTo>
                    <a:cubicBezTo>
                      <a:pt x="3576" y="234"/>
                      <a:pt x="3559" y="267"/>
                      <a:pt x="3543" y="318"/>
                    </a:cubicBezTo>
                    <a:cubicBezTo>
                      <a:pt x="3476" y="301"/>
                      <a:pt x="3459" y="267"/>
                      <a:pt x="3492" y="234"/>
                    </a:cubicBezTo>
                    <a:cubicBezTo>
                      <a:pt x="3459" y="217"/>
                      <a:pt x="3459" y="167"/>
                      <a:pt x="3459" y="117"/>
                    </a:cubicBezTo>
                    <a:cubicBezTo>
                      <a:pt x="3459" y="117"/>
                      <a:pt x="3442" y="134"/>
                      <a:pt x="3442" y="117"/>
                    </a:cubicBezTo>
                    <a:cubicBezTo>
                      <a:pt x="3442" y="134"/>
                      <a:pt x="3442" y="134"/>
                      <a:pt x="3442" y="150"/>
                    </a:cubicBezTo>
                    <a:cubicBezTo>
                      <a:pt x="3426" y="150"/>
                      <a:pt x="3392" y="117"/>
                      <a:pt x="3409" y="117"/>
                    </a:cubicBezTo>
                    <a:cubicBezTo>
                      <a:pt x="3409" y="117"/>
                      <a:pt x="3409" y="134"/>
                      <a:pt x="3409" y="117"/>
                    </a:cubicBezTo>
                    <a:cubicBezTo>
                      <a:pt x="3426" y="100"/>
                      <a:pt x="3442" y="100"/>
                      <a:pt x="3442" y="67"/>
                    </a:cubicBezTo>
                    <a:cubicBezTo>
                      <a:pt x="3409" y="84"/>
                      <a:pt x="3442" y="67"/>
                      <a:pt x="3442" y="33"/>
                    </a:cubicBezTo>
                    <a:cubicBezTo>
                      <a:pt x="3426" y="33"/>
                      <a:pt x="3426" y="33"/>
                      <a:pt x="3409" y="17"/>
                    </a:cubicBezTo>
                    <a:close/>
                    <a:moveTo>
                      <a:pt x="3810" y="67"/>
                    </a:moveTo>
                    <a:cubicBezTo>
                      <a:pt x="3877" y="84"/>
                      <a:pt x="3960" y="100"/>
                      <a:pt x="4044" y="100"/>
                    </a:cubicBezTo>
                    <a:cubicBezTo>
                      <a:pt x="4044" y="150"/>
                      <a:pt x="3994" y="167"/>
                      <a:pt x="3960" y="184"/>
                    </a:cubicBezTo>
                    <a:cubicBezTo>
                      <a:pt x="3944" y="150"/>
                      <a:pt x="3910" y="134"/>
                      <a:pt x="3860" y="134"/>
                    </a:cubicBezTo>
                    <a:cubicBezTo>
                      <a:pt x="3860" y="117"/>
                      <a:pt x="3877" y="100"/>
                      <a:pt x="3860" y="84"/>
                    </a:cubicBezTo>
                    <a:cubicBezTo>
                      <a:pt x="3843" y="100"/>
                      <a:pt x="3827" y="100"/>
                      <a:pt x="3810" y="117"/>
                    </a:cubicBezTo>
                    <a:cubicBezTo>
                      <a:pt x="3810" y="100"/>
                      <a:pt x="3810" y="84"/>
                      <a:pt x="3810" y="67"/>
                    </a:cubicBezTo>
                    <a:close/>
                    <a:moveTo>
                      <a:pt x="4077" y="117"/>
                    </a:moveTo>
                    <a:lnTo>
                      <a:pt x="4127" y="117"/>
                    </a:lnTo>
                    <a:cubicBezTo>
                      <a:pt x="4127" y="134"/>
                      <a:pt x="4144" y="134"/>
                      <a:pt x="4144" y="134"/>
                    </a:cubicBezTo>
                    <a:cubicBezTo>
                      <a:pt x="4144" y="134"/>
                      <a:pt x="4144" y="117"/>
                      <a:pt x="4144" y="117"/>
                    </a:cubicBezTo>
                    <a:lnTo>
                      <a:pt x="4244" y="134"/>
                    </a:lnTo>
                    <a:cubicBezTo>
                      <a:pt x="4211" y="167"/>
                      <a:pt x="4144" y="134"/>
                      <a:pt x="4094" y="150"/>
                    </a:cubicBezTo>
                    <a:cubicBezTo>
                      <a:pt x="4094" y="150"/>
                      <a:pt x="4077" y="134"/>
                      <a:pt x="4077" y="117"/>
                    </a:cubicBezTo>
                    <a:close/>
                    <a:moveTo>
                      <a:pt x="4963" y="234"/>
                    </a:moveTo>
                    <a:lnTo>
                      <a:pt x="5030" y="251"/>
                    </a:lnTo>
                    <a:lnTo>
                      <a:pt x="5030" y="267"/>
                    </a:lnTo>
                    <a:cubicBezTo>
                      <a:pt x="4996" y="267"/>
                      <a:pt x="4996" y="234"/>
                      <a:pt x="4963" y="251"/>
                    </a:cubicBezTo>
                    <a:cubicBezTo>
                      <a:pt x="4963" y="251"/>
                      <a:pt x="4963" y="234"/>
                      <a:pt x="4963" y="234"/>
                    </a:cubicBezTo>
                    <a:close/>
                    <a:moveTo>
                      <a:pt x="3008" y="384"/>
                    </a:moveTo>
                    <a:cubicBezTo>
                      <a:pt x="3008" y="418"/>
                      <a:pt x="3025" y="434"/>
                      <a:pt x="3041" y="451"/>
                    </a:cubicBezTo>
                    <a:cubicBezTo>
                      <a:pt x="3025" y="451"/>
                      <a:pt x="3008" y="451"/>
                      <a:pt x="2991" y="434"/>
                    </a:cubicBezTo>
                    <a:cubicBezTo>
                      <a:pt x="3025" y="434"/>
                      <a:pt x="2974" y="401"/>
                      <a:pt x="3008" y="384"/>
                    </a:cubicBezTo>
                    <a:close/>
                    <a:moveTo>
                      <a:pt x="2540" y="1287"/>
                    </a:moveTo>
                    <a:cubicBezTo>
                      <a:pt x="2557" y="1287"/>
                      <a:pt x="2590" y="1287"/>
                      <a:pt x="2607" y="1303"/>
                    </a:cubicBezTo>
                    <a:lnTo>
                      <a:pt x="2607" y="1353"/>
                    </a:lnTo>
                    <a:cubicBezTo>
                      <a:pt x="2573" y="1337"/>
                      <a:pt x="2573" y="1353"/>
                      <a:pt x="2557" y="1353"/>
                    </a:cubicBezTo>
                    <a:cubicBezTo>
                      <a:pt x="2557" y="1337"/>
                      <a:pt x="2540" y="1320"/>
                      <a:pt x="2540" y="1287"/>
                    </a:cubicBezTo>
                    <a:close/>
                    <a:moveTo>
                      <a:pt x="2122" y="1353"/>
                    </a:moveTo>
                    <a:cubicBezTo>
                      <a:pt x="2139" y="1320"/>
                      <a:pt x="2122" y="1303"/>
                      <a:pt x="2156" y="1270"/>
                    </a:cubicBezTo>
                    <a:cubicBezTo>
                      <a:pt x="2172" y="1287"/>
                      <a:pt x="2156" y="1303"/>
                      <a:pt x="2172" y="1353"/>
                    </a:cubicBezTo>
                    <a:cubicBezTo>
                      <a:pt x="2156" y="1370"/>
                      <a:pt x="2156" y="1337"/>
                      <a:pt x="2122" y="1353"/>
                    </a:cubicBezTo>
                    <a:close/>
                    <a:moveTo>
                      <a:pt x="2106" y="986"/>
                    </a:moveTo>
                    <a:cubicBezTo>
                      <a:pt x="2122" y="986"/>
                      <a:pt x="2172" y="969"/>
                      <a:pt x="2172" y="1003"/>
                    </a:cubicBezTo>
                    <a:cubicBezTo>
                      <a:pt x="2156" y="1019"/>
                      <a:pt x="2106" y="1019"/>
                      <a:pt x="2106" y="986"/>
                    </a:cubicBezTo>
                    <a:close/>
                    <a:moveTo>
                      <a:pt x="1354" y="752"/>
                    </a:moveTo>
                    <a:cubicBezTo>
                      <a:pt x="1337" y="802"/>
                      <a:pt x="1304" y="769"/>
                      <a:pt x="1320" y="752"/>
                    </a:cubicBezTo>
                    <a:cubicBezTo>
                      <a:pt x="1320" y="735"/>
                      <a:pt x="1320" y="752"/>
                      <a:pt x="1304" y="752"/>
                    </a:cubicBezTo>
                    <a:cubicBezTo>
                      <a:pt x="1304" y="769"/>
                      <a:pt x="1304" y="802"/>
                      <a:pt x="1320" y="819"/>
                    </a:cubicBezTo>
                    <a:cubicBezTo>
                      <a:pt x="1337" y="819"/>
                      <a:pt x="1320" y="769"/>
                      <a:pt x="1354" y="785"/>
                    </a:cubicBezTo>
                    <a:cubicBezTo>
                      <a:pt x="1354" y="785"/>
                      <a:pt x="1354" y="769"/>
                      <a:pt x="1354" y="752"/>
                    </a:cubicBezTo>
                    <a:close/>
                    <a:moveTo>
                      <a:pt x="2223" y="1487"/>
                    </a:moveTo>
                    <a:cubicBezTo>
                      <a:pt x="2206" y="1504"/>
                      <a:pt x="2223" y="1521"/>
                      <a:pt x="2223" y="1537"/>
                    </a:cubicBezTo>
                    <a:cubicBezTo>
                      <a:pt x="2223" y="1537"/>
                      <a:pt x="2206" y="1537"/>
                      <a:pt x="2189" y="1554"/>
                    </a:cubicBezTo>
                    <a:cubicBezTo>
                      <a:pt x="2239" y="1587"/>
                      <a:pt x="2256" y="1654"/>
                      <a:pt x="2223" y="1704"/>
                    </a:cubicBezTo>
                    <a:cubicBezTo>
                      <a:pt x="2206" y="1654"/>
                      <a:pt x="2156" y="1671"/>
                      <a:pt x="2139" y="1688"/>
                    </a:cubicBezTo>
                    <a:cubicBezTo>
                      <a:pt x="2122" y="1621"/>
                      <a:pt x="2139" y="1571"/>
                      <a:pt x="2072" y="1554"/>
                    </a:cubicBezTo>
                    <a:cubicBezTo>
                      <a:pt x="2072" y="1470"/>
                      <a:pt x="2122" y="1454"/>
                      <a:pt x="2172" y="1437"/>
                    </a:cubicBezTo>
                    <a:cubicBezTo>
                      <a:pt x="2172" y="1487"/>
                      <a:pt x="2206" y="1470"/>
                      <a:pt x="2223" y="1487"/>
                    </a:cubicBezTo>
                    <a:close/>
                    <a:moveTo>
                      <a:pt x="1939" y="1120"/>
                    </a:moveTo>
                    <a:cubicBezTo>
                      <a:pt x="1922" y="1103"/>
                      <a:pt x="1905" y="1053"/>
                      <a:pt x="1955" y="1053"/>
                    </a:cubicBezTo>
                    <a:cubicBezTo>
                      <a:pt x="1955" y="1069"/>
                      <a:pt x="1955" y="1103"/>
                      <a:pt x="1972" y="1103"/>
                    </a:cubicBezTo>
                    <a:cubicBezTo>
                      <a:pt x="1972" y="1086"/>
                      <a:pt x="1989" y="1103"/>
                      <a:pt x="1989" y="1120"/>
                    </a:cubicBezTo>
                    <a:cubicBezTo>
                      <a:pt x="1955" y="1120"/>
                      <a:pt x="1955" y="1136"/>
                      <a:pt x="1939" y="1120"/>
                    </a:cubicBezTo>
                    <a:close/>
                    <a:moveTo>
                      <a:pt x="2206" y="1270"/>
                    </a:moveTo>
                    <a:cubicBezTo>
                      <a:pt x="2223" y="1220"/>
                      <a:pt x="2239" y="1186"/>
                      <a:pt x="2256" y="1170"/>
                    </a:cubicBezTo>
                    <a:cubicBezTo>
                      <a:pt x="2306" y="1237"/>
                      <a:pt x="2306" y="1203"/>
                      <a:pt x="2323" y="1287"/>
                    </a:cubicBezTo>
                    <a:cubicBezTo>
                      <a:pt x="2289" y="1303"/>
                      <a:pt x="2273" y="1370"/>
                      <a:pt x="2239" y="1387"/>
                    </a:cubicBezTo>
                    <a:cubicBezTo>
                      <a:pt x="2223" y="1353"/>
                      <a:pt x="2223" y="1337"/>
                      <a:pt x="2223" y="1303"/>
                    </a:cubicBezTo>
                    <a:cubicBezTo>
                      <a:pt x="2206" y="1303"/>
                      <a:pt x="2189" y="1337"/>
                      <a:pt x="2189" y="1287"/>
                    </a:cubicBezTo>
                    <a:cubicBezTo>
                      <a:pt x="2189" y="1253"/>
                      <a:pt x="2239" y="1337"/>
                      <a:pt x="2239" y="1287"/>
                    </a:cubicBezTo>
                    <a:cubicBezTo>
                      <a:pt x="2223" y="1287"/>
                      <a:pt x="2239" y="1253"/>
                      <a:pt x="2206" y="1270"/>
                    </a:cubicBezTo>
                    <a:close/>
                    <a:moveTo>
                      <a:pt x="3025" y="501"/>
                    </a:moveTo>
                    <a:cubicBezTo>
                      <a:pt x="2974" y="501"/>
                      <a:pt x="2958" y="501"/>
                      <a:pt x="2974" y="451"/>
                    </a:cubicBezTo>
                    <a:cubicBezTo>
                      <a:pt x="3008" y="434"/>
                      <a:pt x="2991" y="501"/>
                      <a:pt x="3025" y="501"/>
                    </a:cubicBezTo>
                    <a:close/>
                    <a:moveTo>
                      <a:pt x="1805" y="1571"/>
                    </a:moveTo>
                    <a:cubicBezTo>
                      <a:pt x="1855" y="1587"/>
                      <a:pt x="1822" y="1521"/>
                      <a:pt x="1855" y="1521"/>
                    </a:cubicBezTo>
                    <a:cubicBezTo>
                      <a:pt x="1855" y="1537"/>
                      <a:pt x="1855" y="1554"/>
                      <a:pt x="1872" y="1554"/>
                    </a:cubicBezTo>
                    <a:cubicBezTo>
                      <a:pt x="1872" y="1554"/>
                      <a:pt x="1888" y="1554"/>
                      <a:pt x="1888" y="1554"/>
                    </a:cubicBezTo>
                    <a:cubicBezTo>
                      <a:pt x="1872" y="1571"/>
                      <a:pt x="1872" y="1587"/>
                      <a:pt x="1888" y="1604"/>
                    </a:cubicBezTo>
                    <a:cubicBezTo>
                      <a:pt x="1855" y="1587"/>
                      <a:pt x="1855" y="1621"/>
                      <a:pt x="1838" y="1621"/>
                    </a:cubicBezTo>
                    <a:cubicBezTo>
                      <a:pt x="1838" y="1604"/>
                      <a:pt x="1855" y="1604"/>
                      <a:pt x="1872" y="1587"/>
                    </a:cubicBezTo>
                    <a:cubicBezTo>
                      <a:pt x="1838" y="1571"/>
                      <a:pt x="1822" y="1587"/>
                      <a:pt x="1838" y="1621"/>
                    </a:cubicBezTo>
                    <a:cubicBezTo>
                      <a:pt x="1805" y="1621"/>
                      <a:pt x="1805" y="1604"/>
                      <a:pt x="1805" y="1571"/>
                    </a:cubicBezTo>
                    <a:close/>
                    <a:moveTo>
                      <a:pt x="1705" y="351"/>
                    </a:moveTo>
                    <a:cubicBezTo>
                      <a:pt x="1671" y="368"/>
                      <a:pt x="1654" y="334"/>
                      <a:pt x="1654" y="318"/>
                    </a:cubicBezTo>
                    <a:cubicBezTo>
                      <a:pt x="1688" y="301"/>
                      <a:pt x="1688" y="334"/>
                      <a:pt x="1705" y="351"/>
                    </a:cubicBezTo>
                    <a:close/>
                    <a:moveTo>
                      <a:pt x="1454" y="602"/>
                    </a:moveTo>
                    <a:cubicBezTo>
                      <a:pt x="1471" y="602"/>
                      <a:pt x="1454" y="535"/>
                      <a:pt x="1421" y="551"/>
                    </a:cubicBezTo>
                    <a:cubicBezTo>
                      <a:pt x="1437" y="585"/>
                      <a:pt x="1404" y="618"/>
                      <a:pt x="1454" y="618"/>
                    </a:cubicBezTo>
                    <a:cubicBezTo>
                      <a:pt x="1454" y="618"/>
                      <a:pt x="1437" y="602"/>
                      <a:pt x="1437" y="585"/>
                    </a:cubicBezTo>
                    <a:cubicBezTo>
                      <a:pt x="1454" y="585"/>
                      <a:pt x="1454" y="602"/>
                      <a:pt x="1454" y="602"/>
                    </a:cubicBezTo>
                    <a:close/>
                    <a:moveTo>
                      <a:pt x="1370" y="769"/>
                    </a:moveTo>
                    <a:cubicBezTo>
                      <a:pt x="1404" y="785"/>
                      <a:pt x="1404" y="769"/>
                      <a:pt x="1421" y="752"/>
                    </a:cubicBezTo>
                    <a:cubicBezTo>
                      <a:pt x="1404" y="719"/>
                      <a:pt x="1370" y="735"/>
                      <a:pt x="1370" y="769"/>
                    </a:cubicBezTo>
                    <a:close/>
                    <a:moveTo>
                      <a:pt x="1905" y="1420"/>
                    </a:moveTo>
                    <a:cubicBezTo>
                      <a:pt x="1888" y="1437"/>
                      <a:pt x="1888" y="1454"/>
                      <a:pt x="1888" y="1470"/>
                    </a:cubicBezTo>
                    <a:cubicBezTo>
                      <a:pt x="1855" y="1470"/>
                      <a:pt x="1838" y="1454"/>
                      <a:pt x="1838" y="1420"/>
                    </a:cubicBezTo>
                    <a:cubicBezTo>
                      <a:pt x="1855" y="1437"/>
                      <a:pt x="1905" y="1404"/>
                      <a:pt x="1905" y="1420"/>
                    </a:cubicBezTo>
                    <a:close/>
                    <a:moveTo>
                      <a:pt x="1437" y="986"/>
                    </a:moveTo>
                    <a:cubicBezTo>
                      <a:pt x="1404" y="986"/>
                      <a:pt x="1437" y="1053"/>
                      <a:pt x="1437" y="1069"/>
                    </a:cubicBezTo>
                    <a:cubicBezTo>
                      <a:pt x="1370" y="1103"/>
                      <a:pt x="1337" y="1120"/>
                      <a:pt x="1270" y="1120"/>
                    </a:cubicBezTo>
                    <a:cubicBezTo>
                      <a:pt x="1203" y="1086"/>
                      <a:pt x="1153" y="1120"/>
                      <a:pt x="1086" y="1086"/>
                    </a:cubicBezTo>
                    <a:cubicBezTo>
                      <a:pt x="1086" y="1053"/>
                      <a:pt x="1103" y="1053"/>
                      <a:pt x="1103" y="1003"/>
                    </a:cubicBezTo>
                    <a:cubicBezTo>
                      <a:pt x="1136" y="1003"/>
                      <a:pt x="1153" y="986"/>
                      <a:pt x="1170" y="1019"/>
                    </a:cubicBezTo>
                    <a:cubicBezTo>
                      <a:pt x="1170" y="986"/>
                      <a:pt x="1153" y="936"/>
                      <a:pt x="1153" y="869"/>
                    </a:cubicBezTo>
                    <a:cubicBezTo>
                      <a:pt x="1187" y="886"/>
                      <a:pt x="1187" y="852"/>
                      <a:pt x="1220" y="852"/>
                    </a:cubicBezTo>
                    <a:cubicBezTo>
                      <a:pt x="1220" y="902"/>
                      <a:pt x="1253" y="919"/>
                      <a:pt x="1304" y="902"/>
                    </a:cubicBezTo>
                    <a:cubicBezTo>
                      <a:pt x="1287" y="936"/>
                      <a:pt x="1304" y="952"/>
                      <a:pt x="1320" y="952"/>
                    </a:cubicBezTo>
                    <a:cubicBezTo>
                      <a:pt x="1337" y="919"/>
                      <a:pt x="1370" y="969"/>
                      <a:pt x="1370" y="919"/>
                    </a:cubicBezTo>
                    <a:cubicBezTo>
                      <a:pt x="1387" y="952"/>
                      <a:pt x="1387" y="969"/>
                      <a:pt x="1387" y="986"/>
                    </a:cubicBezTo>
                    <a:cubicBezTo>
                      <a:pt x="1404" y="952"/>
                      <a:pt x="1454" y="969"/>
                      <a:pt x="1437" y="986"/>
                    </a:cubicBezTo>
                    <a:close/>
                    <a:moveTo>
                      <a:pt x="1538" y="652"/>
                    </a:moveTo>
                    <a:cubicBezTo>
                      <a:pt x="1554" y="652"/>
                      <a:pt x="1571" y="668"/>
                      <a:pt x="1554" y="635"/>
                    </a:cubicBezTo>
                    <a:cubicBezTo>
                      <a:pt x="1538" y="635"/>
                      <a:pt x="1538" y="668"/>
                      <a:pt x="1504" y="652"/>
                    </a:cubicBezTo>
                    <a:cubicBezTo>
                      <a:pt x="1504" y="635"/>
                      <a:pt x="1504" y="618"/>
                      <a:pt x="1471" y="618"/>
                    </a:cubicBezTo>
                    <a:cubicBezTo>
                      <a:pt x="1454" y="551"/>
                      <a:pt x="1538" y="551"/>
                      <a:pt x="1504" y="501"/>
                    </a:cubicBezTo>
                    <a:cubicBezTo>
                      <a:pt x="1538" y="485"/>
                      <a:pt x="1554" y="451"/>
                      <a:pt x="1588" y="485"/>
                    </a:cubicBezTo>
                    <a:cubicBezTo>
                      <a:pt x="1571" y="501"/>
                      <a:pt x="1588" y="518"/>
                      <a:pt x="1571" y="518"/>
                    </a:cubicBezTo>
                    <a:cubicBezTo>
                      <a:pt x="1588" y="518"/>
                      <a:pt x="1604" y="568"/>
                      <a:pt x="1604" y="535"/>
                    </a:cubicBezTo>
                    <a:cubicBezTo>
                      <a:pt x="1604" y="518"/>
                      <a:pt x="1588" y="518"/>
                      <a:pt x="1588" y="485"/>
                    </a:cubicBezTo>
                    <a:cubicBezTo>
                      <a:pt x="1638" y="468"/>
                      <a:pt x="1638" y="468"/>
                      <a:pt x="1705" y="451"/>
                    </a:cubicBezTo>
                    <a:cubicBezTo>
                      <a:pt x="1688" y="501"/>
                      <a:pt x="1738" y="518"/>
                      <a:pt x="1705" y="551"/>
                    </a:cubicBezTo>
                    <a:cubicBezTo>
                      <a:pt x="1721" y="551"/>
                      <a:pt x="1721" y="568"/>
                      <a:pt x="1755" y="585"/>
                    </a:cubicBezTo>
                    <a:cubicBezTo>
                      <a:pt x="1738" y="568"/>
                      <a:pt x="1738" y="568"/>
                      <a:pt x="1738" y="535"/>
                    </a:cubicBezTo>
                    <a:cubicBezTo>
                      <a:pt x="1788" y="551"/>
                      <a:pt x="1838" y="585"/>
                      <a:pt x="1838" y="585"/>
                    </a:cubicBezTo>
                    <a:cubicBezTo>
                      <a:pt x="1822" y="585"/>
                      <a:pt x="1838" y="618"/>
                      <a:pt x="1838" y="618"/>
                    </a:cubicBezTo>
                    <a:cubicBezTo>
                      <a:pt x="1805" y="652"/>
                      <a:pt x="1788" y="635"/>
                      <a:pt x="1738" y="652"/>
                    </a:cubicBezTo>
                    <a:cubicBezTo>
                      <a:pt x="1721" y="618"/>
                      <a:pt x="1721" y="585"/>
                      <a:pt x="1721" y="585"/>
                    </a:cubicBezTo>
                    <a:cubicBezTo>
                      <a:pt x="1621" y="568"/>
                      <a:pt x="1705" y="719"/>
                      <a:pt x="1604" y="719"/>
                    </a:cubicBezTo>
                    <a:cubicBezTo>
                      <a:pt x="1588" y="668"/>
                      <a:pt x="1638" y="719"/>
                      <a:pt x="1638" y="685"/>
                    </a:cubicBezTo>
                    <a:cubicBezTo>
                      <a:pt x="1588" y="668"/>
                      <a:pt x="1571" y="702"/>
                      <a:pt x="1538" y="652"/>
                    </a:cubicBezTo>
                    <a:close/>
                    <a:moveTo>
                      <a:pt x="1654" y="952"/>
                    </a:moveTo>
                    <a:cubicBezTo>
                      <a:pt x="1621" y="952"/>
                      <a:pt x="1638" y="902"/>
                      <a:pt x="1621" y="902"/>
                    </a:cubicBezTo>
                    <a:cubicBezTo>
                      <a:pt x="1638" y="902"/>
                      <a:pt x="1638" y="902"/>
                      <a:pt x="1654" y="886"/>
                    </a:cubicBezTo>
                    <a:cubicBezTo>
                      <a:pt x="1654" y="902"/>
                      <a:pt x="1654" y="919"/>
                      <a:pt x="1654" y="952"/>
                    </a:cubicBezTo>
                    <a:close/>
                    <a:moveTo>
                      <a:pt x="1838" y="535"/>
                    </a:moveTo>
                    <a:cubicBezTo>
                      <a:pt x="1755" y="535"/>
                      <a:pt x="1721" y="468"/>
                      <a:pt x="1771" y="384"/>
                    </a:cubicBezTo>
                    <a:cubicBezTo>
                      <a:pt x="1738" y="434"/>
                      <a:pt x="1755" y="351"/>
                      <a:pt x="1721" y="384"/>
                    </a:cubicBezTo>
                    <a:cubicBezTo>
                      <a:pt x="1738" y="351"/>
                      <a:pt x="1705" y="318"/>
                      <a:pt x="1721" y="318"/>
                    </a:cubicBezTo>
                    <a:cubicBezTo>
                      <a:pt x="1738" y="334"/>
                      <a:pt x="1755" y="351"/>
                      <a:pt x="1788" y="351"/>
                    </a:cubicBezTo>
                    <a:cubicBezTo>
                      <a:pt x="1771" y="418"/>
                      <a:pt x="1788" y="351"/>
                      <a:pt x="1805" y="384"/>
                    </a:cubicBezTo>
                    <a:cubicBezTo>
                      <a:pt x="1788" y="384"/>
                      <a:pt x="1788" y="401"/>
                      <a:pt x="1805" y="401"/>
                    </a:cubicBezTo>
                    <a:cubicBezTo>
                      <a:pt x="1822" y="351"/>
                      <a:pt x="1755" y="251"/>
                      <a:pt x="1822" y="217"/>
                    </a:cubicBezTo>
                    <a:cubicBezTo>
                      <a:pt x="1822" y="234"/>
                      <a:pt x="1855" y="234"/>
                      <a:pt x="1872" y="234"/>
                    </a:cubicBezTo>
                    <a:cubicBezTo>
                      <a:pt x="1855" y="267"/>
                      <a:pt x="1855" y="301"/>
                      <a:pt x="1888" y="318"/>
                    </a:cubicBezTo>
                    <a:cubicBezTo>
                      <a:pt x="1888" y="351"/>
                      <a:pt x="1838" y="351"/>
                      <a:pt x="1838" y="384"/>
                    </a:cubicBezTo>
                    <a:cubicBezTo>
                      <a:pt x="1888" y="401"/>
                      <a:pt x="1872" y="518"/>
                      <a:pt x="1838" y="535"/>
                    </a:cubicBezTo>
                    <a:close/>
                    <a:moveTo>
                      <a:pt x="1788" y="785"/>
                    </a:moveTo>
                    <a:cubicBezTo>
                      <a:pt x="1822" y="785"/>
                      <a:pt x="1872" y="752"/>
                      <a:pt x="1872" y="785"/>
                    </a:cubicBezTo>
                    <a:cubicBezTo>
                      <a:pt x="1855" y="785"/>
                      <a:pt x="1822" y="802"/>
                      <a:pt x="1872" y="802"/>
                    </a:cubicBezTo>
                    <a:cubicBezTo>
                      <a:pt x="1855" y="852"/>
                      <a:pt x="1872" y="852"/>
                      <a:pt x="1838" y="869"/>
                    </a:cubicBezTo>
                    <a:cubicBezTo>
                      <a:pt x="1838" y="835"/>
                      <a:pt x="1822" y="886"/>
                      <a:pt x="1805" y="869"/>
                    </a:cubicBezTo>
                    <a:cubicBezTo>
                      <a:pt x="1805" y="835"/>
                      <a:pt x="1805" y="819"/>
                      <a:pt x="1788" y="785"/>
                    </a:cubicBezTo>
                    <a:close/>
                    <a:moveTo>
                      <a:pt x="1872" y="835"/>
                    </a:moveTo>
                    <a:cubicBezTo>
                      <a:pt x="1905" y="835"/>
                      <a:pt x="1905" y="835"/>
                      <a:pt x="1939" y="802"/>
                    </a:cubicBezTo>
                    <a:cubicBezTo>
                      <a:pt x="1922" y="852"/>
                      <a:pt x="1888" y="852"/>
                      <a:pt x="1888" y="886"/>
                    </a:cubicBezTo>
                    <a:cubicBezTo>
                      <a:pt x="1905" y="852"/>
                      <a:pt x="1855" y="886"/>
                      <a:pt x="1872" y="835"/>
                    </a:cubicBezTo>
                    <a:close/>
                    <a:moveTo>
                      <a:pt x="1905" y="702"/>
                    </a:moveTo>
                    <a:cubicBezTo>
                      <a:pt x="1955" y="702"/>
                      <a:pt x="1939" y="752"/>
                      <a:pt x="1939" y="785"/>
                    </a:cubicBezTo>
                    <a:cubicBezTo>
                      <a:pt x="1888" y="769"/>
                      <a:pt x="1955" y="735"/>
                      <a:pt x="1905" y="702"/>
                    </a:cubicBezTo>
                    <a:close/>
                    <a:moveTo>
                      <a:pt x="1270" y="685"/>
                    </a:moveTo>
                    <a:cubicBezTo>
                      <a:pt x="1253" y="702"/>
                      <a:pt x="1304" y="685"/>
                      <a:pt x="1287" y="652"/>
                    </a:cubicBezTo>
                    <a:cubicBezTo>
                      <a:pt x="1304" y="652"/>
                      <a:pt x="1304" y="652"/>
                      <a:pt x="1304" y="652"/>
                    </a:cubicBezTo>
                    <a:cubicBezTo>
                      <a:pt x="1337" y="635"/>
                      <a:pt x="1287" y="635"/>
                      <a:pt x="1270" y="618"/>
                    </a:cubicBezTo>
                    <a:cubicBezTo>
                      <a:pt x="1253" y="618"/>
                      <a:pt x="1287" y="652"/>
                      <a:pt x="1270" y="685"/>
                    </a:cubicBezTo>
                    <a:close/>
                    <a:moveTo>
                      <a:pt x="802" y="568"/>
                    </a:moveTo>
                    <a:cubicBezTo>
                      <a:pt x="802" y="551"/>
                      <a:pt x="786" y="485"/>
                      <a:pt x="819" y="485"/>
                    </a:cubicBezTo>
                    <a:cubicBezTo>
                      <a:pt x="819" y="518"/>
                      <a:pt x="836" y="568"/>
                      <a:pt x="802" y="568"/>
                    </a:cubicBezTo>
                    <a:close/>
                    <a:moveTo>
                      <a:pt x="1036" y="1103"/>
                    </a:moveTo>
                    <a:cubicBezTo>
                      <a:pt x="1020" y="1120"/>
                      <a:pt x="1003" y="1136"/>
                      <a:pt x="969" y="1103"/>
                    </a:cubicBezTo>
                    <a:cubicBezTo>
                      <a:pt x="1003" y="1086"/>
                      <a:pt x="1003" y="1120"/>
                      <a:pt x="1020" y="1103"/>
                    </a:cubicBezTo>
                    <a:cubicBezTo>
                      <a:pt x="986" y="1086"/>
                      <a:pt x="986" y="1069"/>
                      <a:pt x="1003" y="1053"/>
                    </a:cubicBezTo>
                    <a:cubicBezTo>
                      <a:pt x="1003" y="1053"/>
                      <a:pt x="986" y="1053"/>
                      <a:pt x="986" y="1053"/>
                    </a:cubicBezTo>
                    <a:cubicBezTo>
                      <a:pt x="1020" y="1036"/>
                      <a:pt x="1036" y="1069"/>
                      <a:pt x="1036" y="1103"/>
                    </a:cubicBezTo>
                    <a:close/>
                    <a:moveTo>
                      <a:pt x="2724" y="835"/>
                    </a:moveTo>
                    <a:cubicBezTo>
                      <a:pt x="2690" y="852"/>
                      <a:pt x="2690" y="819"/>
                      <a:pt x="2690" y="785"/>
                    </a:cubicBezTo>
                    <a:cubicBezTo>
                      <a:pt x="2724" y="769"/>
                      <a:pt x="2741" y="802"/>
                      <a:pt x="2724" y="835"/>
                    </a:cubicBezTo>
                    <a:close/>
                    <a:moveTo>
                      <a:pt x="2607" y="852"/>
                    </a:moveTo>
                    <a:cubicBezTo>
                      <a:pt x="2573" y="852"/>
                      <a:pt x="2573" y="852"/>
                      <a:pt x="2523" y="852"/>
                    </a:cubicBezTo>
                    <a:cubicBezTo>
                      <a:pt x="2523" y="819"/>
                      <a:pt x="2523" y="802"/>
                      <a:pt x="2540" y="769"/>
                    </a:cubicBezTo>
                    <a:cubicBezTo>
                      <a:pt x="2557" y="835"/>
                      <a:pt x="2573" y="802"/>
                      <a:pt x="2607" y="852"/>
                    </a:cubicBezTo>
                    <a:close/>
                    <a:moveTo>
                      <a:pt x="2456" y="217"/>
                    </a:moveTo>
                    <a:cubicBezTo>
                      <a:pt x="2440" y="167"/>
                      <a:pt x="2473" y="184"/>
                      <a:pt x="2473" y="150"/>
                    </a:cubicBezTo>
                    <a:cubicBezTo>
                      <a:pt x="2473" y="150"/>
                      <a:pt x="2456" y="150"/>
                      <a:pt x="2456" y="134"/>
                    </a:cubicBezTo>
                    <a:cubicBezTo>
                      <a:pt x="2473" y="117"/>
                      <a:pt x="2507" y="134"/>
                      <a:pt x="2507" y="167"/>
                    </a:cubicBezTo>
                    <a:cubicBezTo>
                      <a:pt x="2490" y="184"/>
                      <a:pt x="2473" y="217"/>
                      <a:pt x="2456" y="217"/>
                    </a:cubicBezTo>
                    <a:close/>
                    <a:moveTo>
                      <a:pt x="2507" y="217"/>
                    </a:moveTo>
                    <a:cubicBezTo>
                      <a:pt x="2507" y="184"/>
                      <a:pt x="2507" y="150"/>
                      <a:pt x="2540" y="150"/>
                    </a:cubicBezTo>
                    <a:cubicBezTo>
                      <a:pt x="2573" y="217"/>
                      <a:pt x="2573" y="234"/>
                      <a:pt x="2540" y="284"/>
                    </a:cubicBezTo>
                    <a:cubicBezTo>
                      <a:pt x="2540" y="284"/>
                      <a:pt x="2523" y="267"/>
                      <a:pt x="2523" y="251"/>
                    </a:cubicBezTo>
                    <a:cubicBezTo>
                      <a:pt x="2507" y="267"/>
                      <a:pt x="2507" y="301"/>
                      <a:pt x="2507" y="318"/>
                    </a:cubicBezTo>
                    <a:cubicBezTo>
                      <a:pt x="2490" y="318"/>
                      <a:pt x="2440" y="334"/>
                      <a:pt x="2456" y="284"/>
                    </a:cubicBezTo>
                    <a:cubicBezTo>
                      <a:pt x="2473" y="318"/>
                      <a:pt x="2473" y="251"/>
                      <a:pt x="2456" y="251"/>
                    </a:cubicBezTo>
                    <a:cubicBezTo>
                      <a:pt x="2456" y="267"/>
                      <a:pt x="2440" y="267"/>
                      <a:pt x="2440" y="251"/>
                    </a:cubicBezTo>
                    <a:cubicBezTo>
                      <a:pt x="2490" y="251"/>
                      <a:pt x="2440" y="234"/>
                      <a:pt x="2473" y="217"/>
                    </a:cubicBezTo>
                    <a:cubicBezTo>
                      <a:pt x="2490" y="217"/>
                      <a:pt x="2523" y="251"/>
                      <a:pt x="2540" y="217"/>
                    </a:cubicBezTo>
                    <a:cubicBezTo>
                      <a:pt x="2523" y="217"/>
                      <a:pt x="2523" y="217"/>
                      <a:pt x="2507" y="217"/>
                    </a:cubicBezTo>
                    <a:close/>
                    <a:moveTo>
                      <a:pt x="2507" y="919"/>
                    </a:moveTo>
                    <a:cubicBezTo>
                      <a:pt x="2507" y="902"/>
                      <a:pt x="2473" y="886"/>
                      <a:pt x="2473" y="852"/>
                    </a:cubicBezTo>
                    <a:cubicBezTo>
                      <a:pt x="2507" y="852"/>
                      <a:pt x="2490" y="835"/>
                      <a:pt x="2523" y="835"/>
                    </a:cubicBezTo>
                    <a:cubicBezTo>
                      <a:pt x="2523" y="852"/>
                      <a:pt x="2523" y="869"/>
                      <a:pt x="2523" y="869"/>
                    </a:cubicBezTo>
                    <a:cubicBezTo>
                      <a:pt x="2540" y="852"/>
                      <a:pt x="2573" y="886"/>
                      <a:pt x="2540" y="886"/>
                    </a:cubicBezTo>
                    <a:cubicBezTo>
                      <a:pt x="2540" y="869"/>
                      <a:pt x="2523" y="886"/>
                      <a:pt x="2507" y="886"/>
                    </a:cubicBezTo>
                    <a:cubicBezTo>
                      <a:pt x="2523" y="902"/>
                      <a:pt x="2540" y="919"/>
                      <a:pt x="2507" y="919"/>
                    </a:cubicBezTo>
                    <a:close/>
                    <a:moveTo>
                      <a:pt x="2390" y="785"/>
                    </a:moveTo>
                    <a:cubicBezTo>
                      <a:pt x="2390" y="752"/>
                      <a:pt x="2390" y="752"/>
                      <a:pt x="2390" y="719"/>
                    </a:cubicBezTo>
                    <a:cubicBezTo>
                      <a:pt x="2440" y="719"/>
                      <a:pt x="2440" y="702"/>
                      <a:pt x="2456" y="735"/>
                    </a:cubicBezTo>
                    <a:cubicBezTo>
                      <a:pt x="2423" y="752"/>
                      <a:pt x="2490" y="802"/>
                      <a:pt x="2473" y="852"/>
                    </a:cubicBezTo>
                    <a:cubicBezTo>
                      <a:pt x="2423" y="852"/>
                      <a:pt x="2423" y="819"/>
                      <a:pt x="2406" y="852"/>
                    </a:cubicBezTo>
                    <a:cubicBezTo>
                      <a:pt x="2406" y="852"/>
                      <a:pt x="2406" y="852"/>
                      <a:pt x="2390" y="852"/>
                    </a:cubicBezTo>
                    <a:cubicBezTo>
                      <a:pt x="2373" y="785"/>
                      <a:pt x="2440" y="785"/>
                      <a:pt x="2406" y="752"/>
                    </a:cubicBezTo>
                    <a:cubicBezTo>
                      <a:pt x="2406" y="769"/>
                      <a:pt x="2406" y="769"/>
                      <a:pt x="2390" y="785"/>
                    </a:cubicBezTo>
                    <a:close/>
                    <a:moveTo>
                      <a:pt x="2356" y="585"/>
                    </a:moveTo>
                    <a:cubicBezTo>
                      <a:pt x="2356" y="568"/>
                      <a:pt x="2306" y="585"/>
                      <a:pt x="2323" y="551"/>
                    </a:cubicBezTo>
                    <a:cubicBezTo>
                      <a:pt x="2356" y="535"/>
                      <a:pt x="2373" y="585"/>
                      <a:pt x="2356" y="585"/>
                    </a:cubicBezTo>
                    <a:close/>
                    <a:moveTo>
                      <a:pt x="2373" y="501"/>
                    </a:moveTo>
                    <a:cubicBezTo>
                      <a:pt x="2373" y="518"/>
                      <a:pt x="2340" y="468"/>
                      <a:pt x="2306" y="501"/>
                    </a:cubicBezTo>
                    <a:cubicBezTo>
                      <a:pt x="2323" y="434"/>
                      <a:pt x="2356" y="401"/>
                      <a:pt x="2406" y="368"/>
                    </a:cubicBezTo>
                    <a:cubicBezTo>
                      <a:pt x="2423" y="401"/>
                      <a:pt x="2440" y="418"/>
                      <a:pt x="2440" y="434"/>
                    </a:cubicBezTo>
                    <a:cubicBezTo>
                      <a:pt x="2456" y="434"/>
                      <a:pt x="2440" y="401"/>
                      <a:pt x="2456" y="401"/>
                    </a:cubicBezTo>
                    <a:cubicBezTo>
                      <a:pt x="2473" y="434"/>
                      <a:pt x="2473" y="384"/>
                      <a:pt x="2490" y="418"/>
                    </a:cubicBezTo>
                    <a:cubicBezTo>
                      <a:pt x="2456" y="468"/>
                      <a:pt x="2507" y="501"/>
                      <a:pt x="2456" y="535"/>
                    </a:cubicBezTo>
                    <a:cubicBezTo>
                      <a:pt x="2490" y="535"/>
                      <a:pt x="2573" y="535"/>
                      <a:pt x="2523" y="618"/>
                    </a:cubicBezTo>
                    <a:cubicBezTo>
                      <a:pt x="2507" y="568"/>
                      <a:pt x="2406" y="618"/>
                      <a:pt x="2390" y="568"/>
                    </a:cubicBezTo>
                    <a:cubicBezTo>
                      <a:pt x="2423" y="568"/>
                      <a:pt x="2390" y="535"/>
                      <a:pt x="2373" y="501"/>
                    </a:cubicBezTo>
                    <a:close/>
                    <a:moveTo>
                      <a:pt x="2239" y="602"/>
                    </a:moveTo>
                    <a:cubicBezTo>
                      <a:pt x="2239" y="618"/>
                      <a:pt x="2223" y="668"/>
                      <a:pt x="2239" y="668"/>
                    </a:cubicBezTo>
                    <a:cubicBezTo>
                      <a:pt x="2239" y="652"/>
                      <a:pt x="2256" y="635"/>
                      <a:pt x="2273" y="635"/>
                    </a:cubicBezTo>
                    <a:lnTo>
                      <a:pt x="2273" y="668"/>
                    </a:lnTo>
                    <a:cubicBezTo>
                      <a:pt x="2189" y="685"/>
                      <a:pt x="2206" y="635"/>
                      <a:pt x="2189" y="585"/>
                    </a:cubicBezTo>
                    <a:cubicBezTo>
                      <a:pt x="2223" y="585"/>
                      <a:pt x="2206" y="635"/>
                      <a:pt x="2239" y="602"/>
                    </a:cubicBezTo>
                    <a:close/>
                    <a:moveTo>
                      <a:pt x="2256" y="919"/>
                    </a:moveTo>
                    <a:cubicBezTo>
                      <a:pt x="2289" y="869"/>
                      <a:pt x="2256" y="886"/>
                      <a:pt x="2256" y="835"/>
                    </a:cubicBezTo>
                    <a:cubicBezTo>
                      <a:pt x="2273" y="835"/>
                      <a:pt x="2273" y="852"/>
                      <a:pt x="2289" y="852"/>
                    </a:cubicBezTo>
                    <a:cubicBezTo>
                      <a:pt x="2289" y="869"/>
                      <a:pt x="2289" y="919"/>
                      <a:pt x="2256" y="919"/>
                    </a:cubicBezTo>
                    <a:close/>
                    <a:moveTo>
                      <a:pt x="2139" y="919"/>
                    </a:moveTo>
                    <a:cubicBezTo>
                      <a:pt x="2122" y="869"/>
                      <a:pt x="2089" y="919"/>
                      <a:pt x="2089" y="886"/>
                    </a:cubicBezTo>
                    <a:cubicBezTo>
                      <a:pt x="2122" y="886"/>
                      <a:pt x="2089" y="869"/>
                      <a:pt x="2106" y="852"/>
                    </a:cubicBezTo>
                    <a:cubicBezTo>
                      <a:pt x="2122" y="852"/>
                      <a:pt x="2122" y="852"/>
                      <a:pt x="2139" y="852"/>
                    </a:cubicBezTo>
                    <a:cubicBezTo>
                      <a:pt x="2106" y="902"/>
                      <a:pt x="2172" y="886"/>
                      <a:pt x="2139" y="919"/>
                    </a:cubicBezTo>
                    <a:close/>
                    <a:moveTo>
                      <a:pt x="2072" y="551"/>
                    </a:moveTo>
                    <a:cubicBezTo>
                      <a:pt x="2072" y="585"/>
                      <a:pt x="2106" y="585"/>
                      <a:pt x="2106" y="602"/>
                    </a:cubicBezTo>
                    <a:cubicBezTo>
                      <a:pt x="2072" y="618"/>
                      <a:pt x="2072" y="668"/>
                      <a:pt x="2039" y="685"/>
                    </a:cubicBezTo>
                    <a:cubicBezTo>
                      <a:pt x="2055" y="635"/>
                      <a:pt x="2005" y="668"/>
                      <a:pt x="1989" y="652"/>
                    </a:cubicBezTo>
                    <a:cubicBezTo>
                      <a:pt x="1989" y="618"/>
                      <a:pt x="2005" y="602"/>
                      <a:pt x="2022" y="602"/>
                    </a:cubicBezTo>
                    <a:cubicBezTo>
                      <a:pt x="2005" y="602"/>
                      <a:pt x="2005" y="602"/>
                      <a:pt x="2005" y="585"/>
                    </a:cubicBezTo>
                    <a:cubicBezTo>
                      <a:pt x="1989" y="585"/>
                      <a:pt x="1989" y="585"/>
                      <a:pt x="1989" y="585"/>
                    </a:cubicBezTo>
                    <a:cubicBezTo>
                      <a:pt x="1972" y="551"/>
                      <a:pt x="2005" y="535"/>
                      <a:pt x="2022" y="518"/>
                    </a:cubicBezTo>
                    <a:cubicBezTo>
                      <a:pt x="2039" y="568"/>
                      <a:pt x="2055" y="568"/>
                      <a:pt x="2072" y="551"/>
                    </a:cubicBezTo>
                    <a:close/>
                    <a:moveTo>
                      <a:pt x="2122" y="819"/>
                    </a:moveTo>
                    <a:cubicBezTo>
                      <a:pt x="2156" y="785"/>
                      <a:pt x="2156" y="685"/>
                      <a:pt x="2223" y="719"/>
                    </a:cubicBezTo>
                    <a:cubicBezTo>
                      <a:pt x="2189" y="685"/>
                      <a:pt x="2273" y="702"/>
                      <a:pt x="2256" y="702"/>
                    </a:cubicBezTo>
                    <a:cubicBezTo>
                      <a:pt x="2239" y="752"/>
                      <a:pt x="2172" y="835"/>
                      <a:pt x="2122" y="819"/>
                    </a:cubicBezTo>
                    <a:close/>
                    <a:moveTo>
                      <a:pt x="2657" y="67"/>
                    </a:moveTo>
                    <a:cubicBezTo>
                      <a:pt x="2657" y="100"/>
                      <a:pt x="2640" y="117"/>
                      <a:pt x="2657" y="134"/>
                    </a:cubicBezTo>
                    <a:cubicBezTo>
                      <a:pt x="2607" y="134"/>
                      <a:pt x="2640" y="84"/>
                      <a:pt x="2657" y="67"/>
                    </a:cubicBezTo>
                    <a:close/>
                    <a:moveTo>
                      <a:pt x="2690" y="384"/>
                    </a:moveTo>
                    <a:cubicBezTo>
                      <a:pt x="2657" y="451"/>
                      <a:pt x="2741" y="468"/>
                      <a:pt x="2757" y="468"/>
                    </a:cubicBezTo>
                    <a:cubicBezTo>
                      <a:pt x="2741" y="518"/>
                      <a:pt x="2757" y="485"/>
                      <a:pt x="2757" y="535"/>
                    </a:cubicBezTo>
                    <a:cubicBezTo>
                      <a:pt x="2741" y="535"/>
                      <a:pt x="2724" y="535"/>
                      <a:pt x="2724" y="551"/>
                    </a:cubicBezTo>
                    <a:cubicBezTo>
                      <a:pt x="2724" y="568"/>
                      <a:pt x="2724" y="585"/>
                      <a:pt x="2741" y="585"/>
                    </a:cubicBezTo>
                    <a:cubicBezTo>
                      <a:pt x="2741" y="551"/>
                      <a:pt x="2791" y="618"/>
                      <a:pt x="2791" y="635"/>
                    </a:cubicBezTo>
                    <a:cubicBezTo>
                      <a:pt x="2774" y="685"/>
                      <a:pt x="2741" y="652"/>
                      <a:pt x="2741" y="719"/>
                    </a:cubicBezTo>
                    <a:cubicBezTo>
                      <a:pt x="2724" y="635"/>
                      <a:pt x="2657" y="685"/>
                      <a:pt x="2624" y="635"/>
                    </a:cubicBezTo>
                    <a:cubicBezTo>
                      <a:pt x="2640" y="635"/>
                      <a:pt x="2674" y="652"/>
                      <a:pt x="2674" y="618"/>
                    </a:cubicBezTo>
                    <a:cubicBezTo>
                      <a:pt x="2657" y="618"/>
                      <a:pt x="2657" y="618"/>
                      <a:pt x="2657" y="602"/>
                    </a:cubicBezTo>
                    <a:cubicBezTo>
                      <a:pt x="2674" y="568"/>
                      <a:pt x="2674" y="602"/>
                      <a:pt x="2690" y="585"/>
                    </a:cubicBezTo>
                    <a:cubicBezTo>
                      <a:pt x="2657" y="568"/>
                      <a:pt x="2690" y="535"/>
                      <a:pt x="2707" y="501"/>
                    </a:cubicBezTo>
                    <a:cubicBezTo>
                      <a:pt x="2640" y="518"/>
                      <a:pt x="2690" y="401"/>
                      <a:pt x="2640" y="434"/>
                    </a:cubicBezTo>
                    <a:cubicBezTo>
                      <a:pt x="2640" y="401"/>
                      <a:pt x="2657" y="401"/>
                      <a:pt x="2690" y="384"/>
                    </a:cubicBezTo>
                    <a:close/>
                    <a:moveTo>
                      <a:pt x="1471" y="1153"/>
                    </a:moveTo>
                    <a:cubicBezTo>
                      <a:pt x="1471" y="1120"/>
                      <a:pt x="1471" y="1086"/>
                      <a:pt x="1437" y="1103"/>
                    </a:cubicBezTo>
                    <a:cubicBezTo>
                      <a:pt x="1437" y="1120"/>
                      <a:pt x="1437" y="1153"/>
                      <a:pt x="1471" y="1153"/>
                    </a:cubicBezTo>
                    <a:close/>
                    <a:moveTo>
                      <a:pt x="1287" y="1287"/>
                    </a:moveTo>
                    <a:cubicBezTo>
                      <a:pt x="1237" y="1320"/>
                      <a:pt x="1187" y="1320"/>
                      <a:pt x="1203" y="1404"/>
                    </a:cubicBezTo>
                    <a:cubicBezTo>
                      <a:pt x="1187" y="1420"/>
                      <a:pt x="1170" y="1437"/>
                      <a:pt x="1153" y="1437"/>
                    </a:cubicBezTo>
                    <a:cubicBezTo>
                      <a:pt x="1120" y="1404"/>
                      <a:pt x="1153" y="1370"/>
                      <a:pt x="1170" y="1370"/>
                    </a:cubicBezTo>
                    <a:cubicBezTo>
                      <a:pt x="1153" y="1353"/>
                      <a:pt x="1170" y="1320"/>
                      <a:pt x="1136" y="1337"/>
                    </a:cubicBezTo>
                    <a:cubicBezTo>
                      <a:pt x="1136" y="1353"/>
                      <a:pt x="1120" y="1370"/>
                      <a:pt x="1103" y="1370"/>
                    </a:cubicBezTo>
                    <a:cubicBezTo>
                      <a:pt x="1103" y="1353"/>
                      <a:pt x="1103" y="1320"/>
                      <a:pt x="1086" y="1320"/>
                    </a:cubicBezTo>
                    <a:cubicBezTo>
                      <a:pt x="1086" y="1320"/>
                      <a:pt x="1070" y="1337"/>
                      <a:pt x="1070" y="1320"/>
                    </a:cubicBezTo>
                    <a:cubicBezTo>
                      <a:pt x="1136" y="1253"/>
                      <a:pt x="1220" y="1220"/>
                      <a:pt x="1287" y="1186"/>
                    </a:cubicBezTo>
                    <a:cubicBezTo>
                      <a:pt x="1253" y="1237"/>
                      <a:pt x="1304" y="1220"/>
                      <a:pt x="1287" y="1287"/>
                    </a:cubicBezTo>
                    <a:close/>
                    <a:moveTo>
                      <a:pt x="1487" y="702"/>
                    </a:moveTo>
                    <a:cubicBezTo>
                      <a:pt x="1471" y="769"/>
                      <a:pt x="1538" y="752"/>
                      <a:pt x="1554" y="752"/>
                    </a:cubicBezTo>
                    <a:cubicBezTo>
                      <a:pt x="1554" y="752"/>
                      <a:pt x="1554" y="769"/>
                      <a:pt x="1554" y="769"/>
                    </a:cubicBezTo>
                    <a:cubicBezTo>
                      <a:pt x="1554" y="802"/>
                      <a:pt x="1538" y="835"/>
                      <a:pt x="1538" y="869"/>
                    </a:cubicBezTo>
                    <a:cubicBezTo>
                      <a:pt x="1554" y="869"/>
                      <a:pt x="1571" y="886"/>
                      <a:pt x="1588" y="886"/>
                    </a:cubicBezTo>
                    <a:cubicBezTo>
                      <a:pt x="1554" y="886"/>
                      <a:pt x="1554" y="902"/>
                      <a:pt x="1538" y="902"/>
                    </a:cubicBezTo>
                    <a:cubicBezTo>
                      <a:pt x="1538" y="869"/>
                      <a:pt x="1487" y="852"/>
                      <a:pt x="1521" y="835"/>
                    </a:cubicBezTo>
                    <a:cubicBezTo>
                      <a:pt x="1504" y="852"/>
                      <a:pt x="1554" y="785"/>
                      <a:pt x="1538" y="785"/>
                    </a:cubicBezTo>
                    <a:cubicBezTo>
                      <a:pt x="1521" y="785"/>
                      <a:pt x="1521" y="819"/>
                      <a:pt x="1487" y="819"/>
                    </a:cubicBezTo>
                    <a:cubicBezTo>
                      <a:pt x="1487" y="785"/>
                      <a:pt x="1487" y="769"/>
                      <a:pt x="1504" y="769"/>
                    </a:cubicBezTo>
                    <a:cubicBezTo>
                      <a:pt x="1471" y="769"/>
                      <a:pt x="1454" y="752"/>
                      <a:pt x="1454" y="735"/>
                    </a:cubicBezTo>
                    <a:cubicBezTo>
                      <a:pt x="1471" y="735"/>
                      <a:pt x="1454" y="702"/>
                      <a:pt x="1487" y="702"/>
                    </a:cubicBezTo>
                    <a:close/>
                    <a:moveTo>
                      <a:pt x="1554" y="752"/>
                    </a:moveTo>
                    <a:cubicBezTo>
                      <a:pt x="1554" y="735"/>
                      <a:pt x="1554" y="735"/>
                      <a:pt x="1554" y="752"/>
                    </a:cubicBezTo>
                    <a:cubicBezTo>
                      <a:pt x="1554" y="752"/>
                      <a:pt x="1554" y="752"/>
                      <a:pt x="1554" y="752"/>
                    </a:cubicBezTo>
                    <a:close/>
                    <a:moveTo>
                      <a:pt x="1554" y="769"/>
                    </a:moveTo>
                    <a:cubicBezTo>
                      <a:pt x="1554" y="769"/>
                      <a:pt x="1571" y="769"/>
                      <a:pt x="1554" y="752"/>
                    </a:cubicBezTo>
                    <a:cubicBezTo>
                      <a:pt x="1554" y="769"/>
                      <a:pt x="1554" y="769"/>
                      <a:pt x="1554" y="769"/>
                    </a:cubicBezTo>
                    <a:close/>
                    <a:moveTo>
                      <a:pt x="1538" y="1303"/>
                    </a:moveTo>
                    <a:cubicBezTo>
                      <a:pt x="1554" y="1353"/>
                      <a:pt x="1504" y="1320"/>
                      <a:pt x="1521" y="1353"/>
                    </a:cubicBezTo>
                    <a:cubicBezTo>
                      <a:pt x="1538" y="1353"/>
                      <a:pt x="1538" y="1370"/>
                      <a:pt x="1554" y="1370"/>
                    </a:cubicBezTo>
                    <a:cubicBezTo>
                      <a:pt x="1538" y="1420"/>
                      <a:pt x="1554" y="1437"/>
                      <a:pt x="1521" y="1454"/>
                    </a:cubicBezTo>
                    <a:cubicBezTo>
                      <a:pt x="1504" y="1420"/>
                      <a:pt x="1487" y="1387"/>
                      <a:pt x="1471" y="1370"/>
                    </a:cubicBezTo>
                    <a:cubicBezTo>
                      <a:pt x="1487" y="1370"/>
                      <a:pt x="1504" y="1387"/>
                      <a:pt x="1504" y="1370"/>
                    </a:cubicBezTo>
                    <a:cubicBezTo>
                      <a:pt x="1487" y="1337"/>
                      <a:pt x="1421" y="1303"/>
                      <a:pt x="1437" y="1270"/>
                    </a:cubicBezTo>
                    <a:cubicBezTo>
                      <a:pt x="1454" y="1320"/>
                      <a:pt x="1487" y="1287"/>
                      <a:pt x="1471" y="1237"/>
                    </a:cubicBezTo>
                    <a:cubicBezTo>
                      <a:pt x="1504" y="1253"/>
                      <a:pt x="1521" y="1220"/>
                      <a:pt x="1554" y="1220"/>
                    </a:cubicBezTo>
                    <a:cubicBezTo>
                      <a:pt x="1538" y="1253"/>
                      <a:pt x="1521" y="1303"/>
                      <a:pt x="1588" y="1303"/>
                    </a:cubicBezTo>
                    <a:cubicBezTo>
                      <a:pt x="1588" y="1287"/>
                      <a:pt x="1554" y="1270"/>
                      <a:pt x="1588" y="1270"/>
                    </a:cubicBezTo>
                    <a:cubicBezTo>
                      <a:pt x="1588" y="1270"/>
                      <a:pt x="1588" y="1303"/>
                      <a:pt x="1588" y="1320"/>
                    </a:cubicBezTo>
                    <a:cubicBezTo>
                      <a:pt x="1571" y="1320"/>
                      <a:pt x="1554" y="1320"/>
                      <a:pt x="1538" y="1303"/>
                    </a:cubicBezTo>
                    <a:close/>
                    <a:moveTo>
                      <a:pt x="2857" y="1470"/>
                    </a:moveTo>
                    <a:cubicBezTo>
                      <a:pt x="2857" y="1521"/>
                      <a:pt x="2874" y="1470"/>
                      <a:pt x="2891" y="1504"/>
                    </a:cubicBezTo>
                    <a:cubicBezTo>
                      <a:pt x="2874" y="1587"/>
                      <a:pt x="2774" y="1638"/>
                      <a:pt x="2741" y="1571"/>
                    </a:cubicBezTo>
                    <a:cubicBezTo>
                      <a:pt x="2791" y="1571"/>
                      <a:pt x="2807" y="1504"/>
                      <a:pt x="2857" y="1470"/>
                    </a:cubicBezTo>
                    <a:close/>
                    <a:moveTo>
                      <a:pt x="2690" y="1019"/>
                    </a:moveTo>
                    <a:cubicBezTo>
                      <a:pt x="2674" y="1069"/>
                      <a:pt x="2674" y="1086"/>
                      <a:pt x="2657" y="1136"/>
                    </a:cubicBezTo>
                    <a:cubicBezTo>
                      <a:pt x="2657" y="1086"/>
                      <a:pt x="2590" y="1036"/>
                      <a:pt x="2640" y="986"/>
                    </a:cubicBezTo>
                    <a:cubicBezTo>
                      <a:pt x="2640" y="1019"/>
                      <a:pt x="2657" y="1036"/>
                      <a:pt x="2690" y="1019"/>
                    </a:cubicBezTo>
                    <a:close/>
                    <a:moveTo>
                      <a:pt x="2340" y="1153"/>
                    </a:moveTo>
                    <a:cubicBezTo>
                      <a:pt x="2340" y="1186"/>
                      <a:pt x="2340" y="1203"/>
                      <a:pt x="2306" y="1203"/>
                    </a:cubicBezTo>
                    <a:cubicBezTo>
                      <a:pt x="2289" y="1186"/>
                      <a:pt x="2323" y="1170"/>
                      <a:pt x="2340" y="1153"/>
                    </a:cubicBezTo>
                    <a:close/>
                    <a:moveTo>
                      <a:pt x="2640" y="1120"/>
                    </a:moveTo>
                    <a:cubicBezTo>
                      <a:pt x="2640" y="1153"/>
                      <a:pt x="2657" y="1153"/>
                      <a:pt x="2657" y="1153"/>
                    </a:cubicBezTo>
                    <a:cubicBezTo>
                      <a:pt x="2640" y="1170"/>
                      <a:pt x="2640" y="1186"/>
                      <a:pt x="2640" y="1203"/>
                    </a:cubicBezTo>
                    <a:cubicBezTo>
                      <a:pt x="2607" y="1203"/>
                      <a:pt x="2624" y="1153"/>
                      <a:pt x="2640" y="1120"/>
                    </a:cubicBezTo>
                    <a:close/>
                    <a:moveTo>
                      <a:pt x="3292" y="485"/>
                    </a:moveTo>
                    <a:cubicBezTo>
                      <a:pt x="3292" y="401"/>
                      <a:pt x="3275" y="351"/>
                      <a:pt x="3275" y="301"/>
                    </a:cubicBezTo>
                    <a:cubicBezTo>
                      <a:pt x="3292" y="301"/>
                      <a:pt x="3309" y="334"/>
                      <a:pt x="3325" y="334"/>
                    </a:cubicBezTo>
                    <a:cubicBezTo>
                      <a:pt x="3275" y="334"/>
                      <a:pt x="3325" y="451"/>
                      <a:pt x="3292" y="485"/>
                    </a:cubicBezTo>
                    <a:close/>
                    <a:moveTo>
                      <a:pt x="735" y="902"/>
                    </a:moveTo>
                    <a:cubicBezTo>
                      <a:pt x="719" y="886"/>
                      <a:pt x="702" y="886"/>
                      <a:pt x="685" y="852"/>
                    </a:cubicBezTo>
                    <a:cubicBezTo>
                      <a:pt x="719" y="869"/>
                      <a:pt x="735" y="835"/>
                      <a:pt x="735" y="852"/>
                    </a:cubicBezTo>
                    <a:cubicBezTo>
                      <a:pt x="702" y="852"/>
                      <a:pt x="769" y="919"/>
                      <a:pt x="735" y="902"/>
                    </a:cubicBezTo>
                    <a:close/>
                    <a:moveTo>
                      <a:pt x="669" y="1120"/>
                    </a:moveTo>
                    <a:lnTo>
                      <a:pt x="619" y="1120"/>
                    </a:lnTo>
                    <a:cubicBezTo>
                      <a:pt x="602" y="1086"/>
                      <a:pt x="685" y="1086"/>
                      <a:pt x="669" y="1120"/>
                    </a:cubicBezTo>
                    <a:close/>
                    <a:moveTo>
                      <a:pt x="401" y="969"/>
                    </a:moveTo>
                    <a:cubicBezTo>
                      <a:pt x="385" y="1053"/>
                      <a:pt x="334" y="952"/>
                      <a:pt x="334" y="936"/>
                    </a:cubicBezTo>
                    <a:cubicBezTo>
                      <a:pt x="318" y="936"/>
                      <a:pt x="318" y="969"/>
                      <a:pt x="318" y="969"/>
                    </a:cubicBezTo>
                    <a:cubicBezTo>
                      <a:pt x="318" y="919"/>
                      <a:pt x="268" y="886"/>
                      <a:pt x="284" y="869"/>
                    </a:cubicBezTo>
                    <a:cubicBezTo>
                      <a:pt x="301" y="886"/>
                      <a:pt x="368" y="869"/>
                      <a:pt x="385" y="852"/>
                    </a:cubicBezTo>
                    <a:cubicBezTo>
                      <a:pt x="401" y="869"/>
                      <a:pt x="418" y="869"/>
                      <a:pt x="451" y="886"/>
                    </a:cubicBezTo>
                    <a:cubicBezTo>
                      <a:pt x="451" y="969"/>
                      <a:pt x="401" y="952"/>
                      <a:pt x="351" y="969"/>
                    </a:cubicBezTo>
                    <a:cubicBezTo>
                      <a:pt x="368" y="986"/>
                      <a:pt x="385" y="986"/>
                      <a:pt x="401" y="969"/>
                    </a:cubicBezTo>
                    <a:close/>
                    <a:moveTo>
                      <a:pt x="1989" y="217"/>
                    </a:moveTo>
                    <a:cubicBezTo>
                      <a:pt x="1972" y="234"/>
                      <a:pt x="1955" y="251"/>
                      <a:pt x="1939" y="251"/>
                    </a:cubicBezTo>
                    <a:cubicBezTo>
                      <a:pt x="1922" y="217"/>
                      <a:pt x="1955" y="217"/>
                      <a:pt x="1955" y="201"/>
                    </a:cubicBezTo>
                    <a:cubicBezTo>
                      <a:pt x="1955" y="184"/>
                      <a:pt x="1955" y="184"/>
                      <a:pt x="1939" y="167"/>
                    </a:cubicBezTo>
                    <a:cubicBezTo>
                      <a:pt x="1955" y="167"/>
                      <a:pt x="1972" y="167"/>
                      <a:pt x="1989" y="184"/>
                    </a:cubicBezTo>
                    <a:cubicBezTo>
                      <a:pt x="1939" y="184"/>
                      <a:pt x="1989" y="201"/>
                      <a:pt x="1989" y="217"/>
                    </a:cubicBezTo>
                    <a:close/>
                    <a:moveTo>
                      <a:pt x="1086" y="1387"/>
                    </a:moveTo>
                    <a:cubicBezTo>
                      <a:pt x="1103" y="1404"/>
                      <a:pt x="1120" y="1404"/>
                      <a:pt x="1136" y="1420"/>
                    </a:cubicBezTo>
                    <a:cubicBezTo>
                      <a:pt x="1103" y="1420"/>
                      <a:pt x="1120" y="1470"/>
                      <a:pt x="1103" y="1487"/>
                    </a:cubicBezTo>
                    <a:cubicBezTo>
                      <a:pt x="1103" y="1454"/>
                      <a:pt x="1070" y="1437"/>
                      <a:pt x="1086" y="1387"/>
                    </a:cubicBezTo>
                    <a:close/>
                    <a:moveTo>
                      <a:pt x="1337" y="1554"/>
                    </a:moveTo>
                    <a:cubicBezTo>
                      <a:pt x="1304" y="1554"/>
                      <a:pt x="1270" y="1504"/>
                      <a:pt x="1304" y="1487"/>
                    </a:cubicBezTo>
                    <a:cubicBezTo>
                      <a:pt x="1304" y="1521"/>
                      <a:pt x="1337" y="1521"/>
                      <a:pt x="1337" y="1554"/>
                    </a:cubicBezTo>
                    <a:close/>
                    <a:moveTo>
                      <a:pt x="3359" y="384"/>
                    </a:moveTo>
                    <a:cubicBezTo>
                      <a:pt x="3426" y="434"/>
                      <a:pt x="3409" y="318"/>
                      <a:pt x="3442" y="351"/>
                    </a:cubicBezTo>
                    <a:cubicBezTo>
                      <a:pt x="3426" y="267"/>
                      <a:pt x="3392" y="368"/>
                      <a:pt x="3375" y="318"/>
                    </a:cubicBezTo>
                    <a:cubicBezTo>
                      <a:pt x="3359" y="334"/>
                      <a:pt x="3359" y="351"/>
                      <a:pt x="3359" y="384"/>
                    </a:cubicBezTo>
                    <a:close/>
                    <a:moveTo>
                      <a:pt x="3743" y="217"/>
                    </a:moveTo>
                    <a:cubicBezTo>
                      <a:pt x="3743" y="201"/>
                      <a:pt x="3726" y="184"/>
                      <a:pt x="3726" y="167"/>
                    </a:cubicBezTo>
                    <a:cubicBezTo>
                      <a:pt x="3743" y="167"/>
                      <a:pt x="3743" y="134"/>
                      <a:pt x="3793" y="134"/>
                    </a:cubicBezTo>
                    <a:cubicBezTo>
                      <a:pt x="3793" y="150"/>
                      <a:pt x="3793" y="167"/>
                      <a:pt x="3793" y="167"/>
                    </a:cubicBezTo>
                    <a:cubicBezTo>
                      <a:pt x="3760" y="134"/>
                      <a:pt x="3760" y="184"/>
                      <a:pt x="3743" y="2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0"/>
              <p:cNvSpPr/>
              <p:nvPr/>
            </p:nvSpPr>
            <p:spPr>
              <a:xfrm>
                <a:off x="6705719" y="5142949"/>
                <a:ext cx="243865" cy="78943"/>
              </a:xfrm>
              <a:custGeom>
                <a:avLst/>
                <a:gdLst/>
                <a:ahLst/>
                <a:cxnLst/>
                <a:rect l="l" t="t" r="r" b="b"/>
                <a:pathLst>
                  <a:path w="2842" h="920" extrusionOk="0">
                    <a:moveTo>
                      <a:pt x="2841" y="836"/>
                    </a:moveTo>
                    <a:cubicBezTo>
                      <a:pt x="2841" y="753"/>
                      <a:pt x="1956" y="786"/>
                      <a:pt x="1788" y="786"/>
                    </a:cubicBezTo>
                    <a:lnTo>
                      <a:pt x="1521" y="786"/>
                    </a:lnTo>
                    <a:cubicBezTo>
                      <a:pt x="1488" y="786"/>
                      <a:pt x="1471" y="769"/>
                      <a:pt x="1438" y="769"/>
                    </a:cubicBezTo>
                    <a:lnTo>
                      <a:pt x="1337" y="769"/>
                    </a:lnTo>
                    <a:lnTo>
                      <a:pt x="1204" y="769"/>
                    </a:lnTo>
                    <a:cubicBezTo>
                      <a:pt x="1187" y="769"/>
                      <a:pt x="1187" y="769"/>
                      <a:pt x="1170" y="769"/>
                    </a:cubicBezTo>
                    <a:cubicBezTo>
                      <a:pt x="1154" y="769"/>
                      <a:pt x="1137" y="769"/>
                      <a:pt x="1120" y="769"/>
                    </a:cubicBezTo>
                    <a:cubicBezTo>
                      <a:pt x="1103" y="753"/>
                      <a:pt x="1103" y="753"/>
                      <a:pt x="1087" y="753"/>
                    </a:cubicBezTo>
                    <a:cubicBezTo>
                      <a:pt x="1020" y="753"/>
                      <a:pt x="970" y="753"/>
                      <a:pt x="920" y="736"/>
                    </a:cubicBezTo>
                    <a:lnTo>
                      <a:pt x="752" y="719"/>
                    </a:lnTo>
                    <a:cubicBezTo>
                      <a:pt x="585" y="703"/>
                      <a:pt x="452" y="669"/>
                      <a:pt x="318" y="602"/>
                    </a:cubicBezTo>
                    <a:cubicBezTo>
                      <a:pt x="268" y="569"/>
                      <a:pt x="201" y="536"/>
                      <a:pt x="235" y="469"/>
                    </a:cubicBezTo>
                    <a:cubicBezTo>
                      <a:pt x="235" y="469"/>
                      <a:pt x="235" y="469"/>
                      <a:pt x="235" y="469"/>
                    </a:cubicBezTo>
                    <a:cubicBezTo>
                      <a:pt x="335" y="335"/>
                      <a:pt x="669" y="218"/>
                      <a:pt x="819" y="185"/>
                    </a:cubicBezTo>
                    <a:cubicBezTo>
                      <a:pt x="920" y="151"/>
                      <a:pt x="1070" y="101"/>
                      <a:pt x="1170" y="68"/>
                    </a:cubicBezTo>
                    <a:cubicBezTo>
                      <a:pt x="1204" y="51"/>
                      <a:pt x="1220" y="51"/>
                      <a:pt x="1237" y="34"/>
                    </a:cubicBezTo>
                    <a:cubicBezTo>
                      <a:pt x="1220" y="1"/>
                      <a:pt x="1204" y="1"/>
                      <a:pt x="1154" y="1"/>
                    </a:cubicBezTo>
                    <a:cubicBezTo>
                      <a:pt x="1003" y="1"/>
                      <a:pt x="786" y="51"/>
                      <a:pt x="652" y="101"/>
                    </a:cubicBezTo>
                    <a:cubicBezTo>
                      <a:pt x="585" y="118"/>
                      <a:pt x="519" y="135"/>
                      <a:pt x="452" y="168"/>
                    </a:cubicBezTo>
                    <a:cubicBezTo>
                      <a:pt x="385" y="185"/>
                      <a:pt x="335" y="218"/>
                      <a:pt x="268" y="252"/>
                    </a:cubicBezTo>
                    <a:cubicBezTo>
                      <a:pt x="251" y="268"/>
                      <a:pt x="235" y="268"/>
                      <a:pt x="218" y="285"/>
                    </a:cubicBezTo>
                    <a:cubicBezTo>
                      <a:pt x="101" y="385"/>
                      <a:pt x="1" y="502"/>
                      <a:pt x="151" y="653"/>
                    </a:cubicBezTo>
                    <a:cubicBezTo>
                      <a:pt x="168" y="686"/>
                      <a:pt x="201" y="703"/>
                      <a:pt x="235" y="719"/>
                    </a:cubicBezTo>
                    <a:cubicBezTo>
                      <a:pt x="268" y="736"/>
                      <a:pt x="301" y="753"/>
                      <a:pt x="335" y="769"/>
                    </a:cubicBezTo>
                    <a:cubicBezTo>
                      <a:pt x="402" y="803"/>
                      <a:pt x="485" y="820"/>
                      <a:pt x="569" y="836"/>
                    </a:cubicBezTo>
                    <a:cubicBezTo>
                      <a:pt x="669" y="870"/>
                      <a:pt x="719" y="870"/>
                      <a:pt x="836" y="886"/>
                    </a:cubicBezTo>
                    <a:cubicBezTo>
                      <a:pt x="869" y="886"/>
                      <a:pt x="920" y="903"/>
                      <a:pt x="970" y="903"/>
                    </a:cubicBezTo>
                    <a:lnTo>
                      <a:pt x="1404" y="920"/>
                    </a:lnTo>
                    <a:cubicBezTo>
                      <a:pt x="1438" y="920"/>
                      <a:pt x="1488" y="920"/>
                      <a:pt x="1538" y="920"/>
                    </a:cubicBezTo>
                    <a:lnTo>
                      <a:pt x="1688" y="920"/>
                    </a:lnTo>
                    <a:cubicBezTo>
                      <a:pt x="1688" y="920"/>
                      <a:pt x="1705" y="920"/>
                      <a:pt x="1705" y="920"/>
                    </a:cubicBezTo>
                    <a:cubicBezTo>
                      <a:pt x="1788" y="920"/>
                      <a:pt x="1922" y="920"/>
                      <a:pt x="2006" y="920"/>
                    </a:cubicBezTo>
                    <a:cubicBezTo>
                      <a:pt x="2022" y="920"/>
                      <a:pt x="2039" y="920"/>
                      <a:pt x="2072" y="920"/>
                    </a:cubicBezTo>
                    <a:cubicBezTo>
                      <a:pt x="2089" y="920"/>
                      <a:pt x="2841" y="920"/>
                      <a:pt x="2841" y="836"/>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0"/>
              <p:cNvSpPr/>
              <p:nvPr/>
            </p:nvSpPr>
            <p:spPr>
              <a:xfrm>
                <a:off x="6834772" y="5135827"/>
                <a:ext cx="78943" cy="14416"/>
              </a:xfrm>
              <a:custGeom>
                <a:avLst/>
                <a:gdLst/>
                <a:ahLst/>
                <a:cxnLst/>
                <a:rect l="l" t="t" r="r" b="b"/>
                <a:pathLst>
                  <a:path w="920" h="168" extrusionOk="0">
                    <a:moveTo>
                      <a:pt x="0" y="84"/>
                    </a:moveTo>
                    <a:cubicBezTo>
                      <a:pt x="0" y="134"/>
                      <a:pt x="101" y="117"/>
                      <a:pt x="167" y="117"/>
                    </a:cubicBezTo>
                    <a:cubicBezTo>
                      <a:pt x="234" y="117"/>
                      <a:pt x="301" y="117"/>
                      <a:pt x="368" y="134"/>
                    </a:cubicBezTo>
                    <a:cubicBezTo>
                      <a:pt x="385" y="134"/>
                      <a:pt x="385" y="134"/>
                      <a:pt x="418" y="134"/>
                    </a:cubicBezTo>
                    <a:cubicBezTo>
                      <a:pt x="535" y="134"/>
                      <a:pt x="635" y="151"/>
                      <a:pt x="769" y="151"/>
                    </a:cubicBezTo>
                    <a:cubicBezTo>
                      <a:pt x="836" y="151"/>
                      <a:pt x="919" y="167"/>
                      <a:pt x="919" y="101"/>
                    </a:cubicBezTo>
                    <a:cubicBezTo>
                      <a:pt x="919" y="67"/>
                      <a:pt x="853" y="50"/>
                      <a:pt x="802" y="50"/>
                    </a:cubicBezTo>
                    <a:cubicBezTo>
                      <a:pt x="635" y="17"/>
                      <a:pt x="435" y="0"/>
                      <a:pt x="251" y="0"/>
                    </a:cubicBezTo>
                    <a:cubicBezTo>
                      <a:pt x="184" y="0"/>
                      <a:pt x="0" y="17"/>
                      <a:pt x="0" y="8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0"/>
              <p:cNvSpPr/>
              <p:nvPr/>
            </p:nvSpPr>
            <p:spPr>
              <a:xfrm>
                <a:off x="6684181" y="5157279"/>
                <a:ext cx="33122" cy="67531"/>
              </a:xfrm>
              <a:custGeom>
                <a:avLst/>
                <a:gdLst/>
                <a:ahLst/>
                <a:cxnLst/>
                <a:rect l="l" t="t" r="r" b="b"/>
                <a:pathLst>
                  <a:path w="386" h="787" extrusionOk="0">
                    <a:moveTo>
                      <a:pt x="1" y="318"/>
                    </a:moveTo>
                    <a:cubicBezTo>
                      <a:pt x="1" y="602"/>
                      <a:pt x="385" y="786"/>
                      <a:pt x="385" y="669"/>
                    </a:cubicBezTo>
                    <a:cubicBezTo>
                      <a:pt x="385" y="653"/>
                      <a:pt x="335" y="619"/>
                      <a:pt x="302" y="602"/>
                    </a:cubicBezTo>
                    <a:cubicBezTo>
                      <a:pt x="268" y="569"/>
                      <a:pt x="252" y="552"/>
                      <a:pt x="218" y="536"/>
                    </a:cubicBezTo>
                    <a:cubicBezTo>
                      <a:pt x="118" y="419"/>
                      <a:pt x="85" y="285"/>
                      <a:pt x="168" y="151"/>
                    </a:cubicBezTo>
                    <a:cubicBezTo>
                      <a:pt x="185" y="118"/>
                      <a:pt x="201" y="118"/>
                      <a:pt x="218" y="101"/>
                    </a:cubicBezTo>
                    <a:cubicBezTo>
                      <a:pt x="235" y="85"/>
                      <a:pt x="252" y="68"/>
                      <a:pt x="252" y="34"/>
                    </a:cubicBezTo>
                    <a:cubicBezTo>
                      <a:pt x="252" y="1"/>
                      <a:pt x="135" y="18"/>
                      <a:pt x="68" y="118"/>
                    </a:cubicBezTo>
                    <a:cubicBezTo>
                      <a:pt x="34" y="168"/>
                      <a:pt x="1" y="235"/>
                      <a:pt x="1" y="3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0"/>
              <p:cNvSpPr/>
              <p:nvPr/>
            </p:nvSpPr>
            <p:spPr>
              <a:xfrm>
                <a:off x="6939457" y="5147239"/>
                <a:ext cx="48824" cy="20165"/>
              </a:xfrm>
              <a:custGeom>
                <a:avLst/>
                <a:gdLst/>
                <a:ahLst/>
                <a:cxnLst/>
                <a:rect l="l" t="t" r="r" b="b"/>
                <a:pathLst>
                  <a:path w="569" h="235" extrusionOk="0">
                    <a:moveTo>
                      <a:pt x="518" y="235"/>
                    </a:moveTo>
                    <a:cubicBezTo>
                      <a:pt x="535" y="235"/>
                      <a:pt x="551" y="218"/>
                      <a:pt x="568" y="202"/>
                    </a:cubicBezTo>
                    <a:cubicBezTo>
                      <a:pt x="568" y="185"/>
                      <a:pt x="551" y="168"/>
                      <a:pt x="535" y="151"/>
                    </a:cubicBezTo>
                    <a:cubicBezTo>
                      <a:pt x="485" y="101"/>
                      <a:pt x="418" y="85"/>
                      <a:pt x="334" y="68"/>
                    </a:cubicBezTo>
                    <a:cubicBezTo>
                      <a:pt x="301" y="51"/>
                      <a:pt x="67" y="1"/>
                      <a:pt x="34" y="18"/>
                    </a:cubicBezTo>
                    <a:cubicBezTo>
                      <a:pt x="17" y="34"/>
                      <a:pt x="0" y="68"/>
                      <a:pt x="0" y="85"/>
                    </a:cubicBezTo>
                    <a:cubicBezTo>
                      <a:pt x="17" y="118"/>
                      <a:pt x="301" y="185"/>
                      <a:pt x="368" y="202"/>
                    </a:cubicBezTo>
                    <a:cubicBezTo>
                      <a:pt x="401" y="202"/>
                      <a:pt x="485" y="235"/>
                      <a:pt x="518" y="2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0"/>
              <p:cNvSpPr/>
              <p:nvPr/>
            </p:nvSpPr>
            <p:spPr>
              <a:xfrm>
                <a:off x="6983905" y="5186024"/>
                <a:ext cx="17247" cy="35868"/>
              </a:xfrm>
              <a:custGeom>
                <a:avLst/>
                <a:gdLst/>
                <a:ahLst/>
                <a:cxnLst/>
                <a:rect l="l" t="t" r="r" b="b"/>
                <a:pathLst>
                  <a:path w="201" h="418" extrusionOk="0">
                    <a:moveTo>
                      <a:pt x="0" y="284"/>
                    </a:moveTo>
                    <a:cubicBezTo>
                      <a:pt x="0" y="418"/>
                      <a:pt x="201" y="284"/>
                      <a:pt x="184" y="117"/>
                    </a:cubicBezTo>
                    <a:cubicBezTo>
                      <a:pt x="184" y="0"/>
                      <a:pt x="100" y="0"/>
                      <a:pt x="84" y="84"/>
                    </a:cubicBezTo>
                    <a:cubicBezTo>
                      <a:pt x="67" y="134"/>
                      <a:pt x="67" y="167"/>
                      <a:pt x="33" y="217"/>
                    </a:cubicBezTo>
                    <a:cubicBezTo>
                      <a:pt x="33" y="234"/>
                      <a:pt x="17" y="234"/>
                      <a:pt x="17" y="251"/>
                    </a:cubicBezTo>
                    <a:cubicBezTo>
                      <a:pt x="0" y="267"/>
                      <a:pt x="0" y="267"/>
                      <a:pt x="0" y="28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0"/>
              <p:cNvSpPr/>
              <p:nvPr/>
            </p:nvSpPr>
            <p:spPr>
              <a:xfrm>
                <a:off x="6920751" y="5140117"/>
                <a:ext cx="10125" cy="20165"/>
              </a:xfrm>
              <a:custGeom>
                <a:avLst/>
                <a:gdLst/>
                <a:ahLst/>
                <a:cxnLst/>
                <a:rect l="l" t="t" r="r" b="b"/>
                <a:pathLst>
                  <a:path w="118" h="235" extrusionOk="0">
                    <a:moveTo>
                      <a:pt x="1" y="117"/>
                    </a:moveTo>
                    <a:cubicBezTo>
                      <a:pt x="1" y="151"/>
                      <a:pt x="118" y="234"/>
                      <a:pt x="118" y="84"/>
                    </a:cubicBezTo>
                    <a:cubicBezTo>
                      <a:pt x="118" y="51"/>
                      <a:pt x="1" y="0"/>
                      <a:pt x="1" y="1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0"/>
              <p:cNvSpPr/>
              <p:nvPr/>
            </p:nvSpPr>
            <p:spPr>
              <a:xfrm>
                <a:off x="6682808" y="5210393"/>
                <a:ext cx="230908" cy="53115"/>
              </a:xfrm>
              <a:custGeom>
                <a:avLst/>
                <a:gdLst/>
                <a:ahLst/>
                <a:cxnLst/>
                <a:rect l="l" t="t" r="r" b="b"/>
                <a:pathLst>
                  <a:path w="2691" h="619" extrusionOk="0">
                    <a:moveTo>
                      <a:pt x="67" y="0"/>
                    </a:moveTo>
                    <a:cubicBezTo>
                      <a:pt x="84" y="17"/>
                      <a:pt x="117" y="34"/>
                      <a:pt x="134" y="67"/>
                    </a:cubicBezTo>
                    <a:cubicBezTo>
                      <a:pt x="134" y="67"/>
                      <a:pt x="117" y="67"/>
                      <a:pt x="134" y="67"/>
                    </a:cubicBezTo>
                    <a:cubicBezTo>
                      <a:pt x="117" y="84"/>
                      <a:pt x="67" y="134"/>
                      <a:pt x="50" y="117"/>
                    </a:cubicBezTo>
                    <a:cubicBezTo>
                      <a:pt x="34" y="117"/>
                      <a:pt x="50" y="117"/>
                      <a:pt x="50" y="134"/>
                    </a:cubicBezTo>
                    <a:cubicBezTo>
                      <a:pt x="34" y="134"/>
                      <a:pt x="34" y="134"/>
                      <a:pt x="34" y="117"/>
                    </a:cubicBezTo>
                    <a:cubicBezTo>
                      <a:pt x="34" y="117"/>
                      <a:pt x="34" y="117"/>
                      <a:pt x="34" y="117"/>
                    </a:cubicBezTo>
                    <a:cubicBezTo>
                      <a:pt x="17" y="100"/>
                      <a:pt x="17" y="67"/>
                      <a:pt x="34" y="67"/>
                    </a:cubicBezTo>
                    <a:cubicBezTo>
                      <a:pt x="34" y="67"/>
                      <a:pt x="34" y="67"/>
                      <a:pt x="17" y="67"/>
                    </a:cubicBezTo>
                    <a:cubicBezTo>
                      <a:pt x="34" y="50"/>
                      <a:pt x="34" y="34"/>
                      <a:pt x="67" y="50"/>
                    </a:cubicBezTo>
                    <a:cubicBezTo>
                      <a:pt x="67" y="34"/>
                      <a:pt x="84" y="0"/>
                      <a:pt x="67" y="0"/>
                    </a:cubicBezTo>
                    <a:cubicBezTo>
                      <a:pt x="67" y="0"/>
                      <a:pt x="67" y="0"/>
                      <a:pt x="67" y="0"/>
                    </a:cubicBezTo>
                    <a:close/>
                    <a:moveTo>
                      <a:pt x="251" y="151"/>
                    </a:moveTo>
                    <a:cubicBezTo>
                      <a:pt x="251" y="167"/>
                      <a:pt x="251" y="184"/>
                      <a:pt x="251" y="201"/>
                    </a:cubicBezTo>
                    <a:cubicBezTo>
                      <a:pt x="234" y="201"/>
                      <a:pt x="251" y="217"/>
                      <a:pt x="234" y="217"/>
                    </a:cubicBezTo>
                    <a:cubicBezTo>
                      <a:pt x="234" y="217"/>
                      <a:pt x="184" y="201"/>
                      <a:pt x="167" y="217"/>
                    </a:cubicBezTo>
                    <a:cubicBezTo>
                      <a:pt x="151" y="184"/>
                      <a:pt x="134" y="217"/>
                      <a:pt x="117" y="201"/>
                    </a:cubicBezTo>
                    <a:cubicBezTo>
                      <a:pt x="117" y="184"/>
                      <a:pt x="134" y="184"/>
                      <a:pt x="134" y="184"/>
                    </a:cubicBezTo>
                    <a:cubicBezTo>
                      <a:pt x="134" y="184"/>
                      <a:pt x="134" y="167"/>
                      <a:pt x="134" y="167"/>
                    </a:cubicBezTo>
                    <a:cubicBezTo>
                      <a:pt x="134" y="151"/>
                      <a:pt x="134" y="167"/>
                      <a:pt x="134" y="167"/>
                    </a:cubicBezTo>
                    <a:cubicBezTo>
                      <a:pt x="151" y="134"/>
                      <a:pt x="117" y="151"/>
                      <a:pt x="134" y="151"/>
                    </a:cubicBezTo>
                    <a:cubicBezTo>
                      <a:pt x="117" y="134"/>
                      <a:pt x="101" y="134"/>
                      <a:pt x="101" y="151"/>
                    </a:cubicBezTo>
                    <a:cubicBezTo>
                      <a:pt x="101" y="151"/>
                      <a:pt x="117" y="134"/>
                      <a:pt x="117" y="151"/>
                    </a:cubicBezTo>
                    <a:cubicBezTo>
                      <a:pt x="101" y="151"/>
                      <a:pt x="101" y="167"/>
                      <a:pt x="67" y="167"/>
                    </a:cubicBezTo>
                    <a:cubicBezTo>
                      <a:pt x="67" y="167"/>
                      <a:pt x="67" y="167"/>
                      <a:pt x="67" y="167"/>
                    </a:cubicBezTo>
                    <a:cubicBezTo>
                      <a:pt x="101" y="201"/>
                      <a:pt x="117" y="234"/>
                      <a:pt x="167" y="268"/>
                    </a:cubicBezTo>
                    <a:cubicBezTo>
                      <a:pt x="167" y="251"/>
                      <a:pt x="151" y="234"/>
                      <a:pt x="151" y="217"/>
                    </a:cubicBezTo>
                    <a:cubicBezTo>
                      <a:pt x="184" y="217"/>
                      <a:pt x="201" y="268"/>
                      <a:pt x="217" y="234"/>
                    </a:cubicBezTo>
                    <a:cubicBezTo>
                      <a:pt x="201" y="268"/>
                      <a:pt x="251" y="268"/>
                      <a:pt x="251" y="318"/>
                    </a:cubicBezTo>
                    <a:lnTo>
                      <a:pt x="251" y="318"/>
                    </a:lnTo>
                    <a:cubicBezTo>
                      <a:pt x="268" y="334"/>
                      <a:pt x="284" y="351"/>
                      <a:pt x="301" y="351"/>
                    </a:cubicBezTo>
                    <a:cubicBezTo>
                      <a:pt x="301" y="351"/>
                      <a:pt x="301" y="351"/>
                      <a:pt x="301" y="351"/>
                    </a:cubicBezTo>
                    <a:cubicBezTo>
                      <a:pt x="301" y="334"/>
                      <a:pt x="318" y="351"/>
                      <a:pt x="318" y="334"/>
                    </a:cubicBezTo>
                    <a:cubicBezTo>
                      <a:pt x="318" y="334"/>
                      <a:pt x="301" y="334"/>
                      <a:pt x="301" y="318"/>
                    </a:cubicBezTo>
                    <a:cubicBezTo>
                      <a:pt x="318" y="318"/>
                      <a:pt x="318" y="284"/>
                      <a:pt x="318" y="284"/>
                    </a:cubicBezTo>
                    <a:cubicBezTo>
                      <a:pt x="334" y="284"/>
                      <a:pt x="334" y="251"/>
                      <a:pt x="351" y="251"/>
                    </a:cubicBezTo>
                    <a:cubicBezTo>
                      <a:pt x="318" y="251"/>
                      <a:pt x="334" y="268"/>
                      <a:pt x="301" y="268"/>
                    </a:cubicBezTo>
                    <a:lnTo>
                      <a:pt x="301" y="284"/>
                    </a:lnTo>
                    <a:cubicBezTo>
                      <a:pt x="284" y="284"/>
                      <a:pt x="251" y="268"/>
                      <a:pt x="268" y="251"/>
                    </a:cubicBezTo>
                    <a:cubicBezTo>
                      <a:pt x="268" y="268"/>
                      <a:pt x="268" y="251"/>
                      <a:pt x="268" y="234"/>
                    </a:cubicBezTo>
                    <a:cubicBezTo>
                      <a:pt x="301" y="217"/>
                      <a:pt x="301" y="234"/>
                      <a:pt x="318" y="251"/>
                    </a:cubicBezTo>
                    <a:cubicBezTo>
                      <a:pt x="334" y="234"/>
                      <a:pt x="334" y="234"/>
                      <a:pt x="351" y="234"/>
                    </a:cubicBezTo>
                    <a:cubicBezTo>
                      <a:pt x="351" y="217"/>
                      <a:pt x="351" y="217"/>
                      <a:pt x="351" y="184"/>
                    </a:cubicBezTo>
                    <a:cubicBezTo>
                      <a:pt x="334" y="184"/>
                      <a:pt x="318" y="184"/>
                      <a:pt x="301" y="167"/>
                    </a:cubicBezTo>
                    <a:cubicBezTo>
                      <a:pt x="301" y="184"/>
                      <a:pt x="301" y="184"/>
                      <a:pt x="284" y="184"/>
                    </a:cubicBezTo>
                    <a:cubicBezTo>
                      <a:pt x="301" y="184"/>
                      <a:pt x="301" y="184"/>
                      <a:pt x="301" y="201"/>
                    </a:cubicBezTo>
                    <a:cubicBezTo>
                      <a:pt x="284" y="184"/>
                      <a:pt x="284" y="184"/>
                      <a:pt x="268" y="184"/>
                    </a:cubicBezTo>
                    <a:cubicBezTo>
                      <a:pt x="268" y="167"/>
                      <a:pt x="268" y="167"/>
                      <a:pt x="268" y="151"/>
                    </a:cubicBezTo>
                    <a:cubicBezTo>
                      <a:pt x="268" y="151"/>
                      <a:pt x="251" y="151"/>
                      <a:pt x="251" y="151"/>
                    </a:cubicBezTo>
                    <a:close/>
                    <a:moveTo>
                      <a:pt x="435" y="201"/>
                    </a:moveTo>
                    <a:cubicBezTo>
                      <a:pt x="451" y="184"/>
                      <a:pt x="468" y="184"/>
                      <a:pt x="485" y="184"/>
                    </a:cubicBezTo>
                    <a:cubicBezTo>
                      <a:pt x="485" y="201"/>
                      <a:pt x="485" y="201"/>
                      <a:pt x="485" y="201"/>
                    </a:cubicBezTo>
                    <a:cubicBezTo>
                      <a:pt x="468" y="184"/>
                      <a:pt x="468" y="201"/>
                      <a:pt x="451" y="217"/>
                    </a:cubicBezTo>
                    <a:cubicBezTo>
                      <a:pt x="451" y="217"/>
                      <a:pt x="435" y="217"/>
                      <a:pt x="435" y="217"/>
                    </a:cubicBezTo>
                    <a:cubicBezTo>
                      <a:pt x="435" y="201"/>
                      <a:pt x="451" y="201"/>
                      <a:pt x="451" y="201"/>
                    </a:cubicBezTo>
                    <a:cubicBezTo>
                      <a:pt x="435" y="201"/>
                      <a:pt x="435" y="201"/>
                      <a:pt x="435" y="201"/>
                    </a:cubicBezTo>
                    <a:close/>
                    <a:moveTo>
                      <a:pt x="468" y="67"/>
                    </a:moveTo>
                    <a:cubicBezTo>
                      <a:pt x="468" y="67"/>
                      <a:pt x="468" y="67"/>
                      <a:pt x="468" y="67"/>
                    </a:cubicBezTo>
                    <a:cubicBezTo>
                      <a:pt x="468" y="50"/>
                      <a:pt x="485" y="50"/>
                      <a:pt x="518" y="50"/>
                    </a:cubicBezTo>
                    <a:cubicBezTo>
                      <a:pt x="518" y="50"/>
                      <a:pt x="518" y="50"/>
                      <a:pt x="518" y="50"/>
                    </a:cubicBezTo>
                    <a:cubicBezTo>
                      <a:pt x="518" y="50"/>
                      <a:pt x="518" y="50"/>
                      <a:pt x="518" y="50"/>
                    </a:cubicBezTo>
                    <a:cubicBezTo>
                      <a:pt x="535" y="50"/>
                      <a:pt x="552" y="50"/>
                      <a:pt x="568" y="67"/>
                    </a:cubicBezTo>
                    <a:cubicBezTo>
                      <a:pt x="568" y="84"/>
                      <a:pt x="585" y="84"/>
                      <a:pt x="568" y="100"/>
                    </a:cubicBezTo>
                    <a:cubicBezTo>
                      <a:pt x="552" y="100"/>
                      <a:pt x="568" y="100"/>
                      <a:pt x="552" y="100"/>
                    </a:cubicBezTo>
                    <a:cubicBezTo>
                      <a:pt x="552" y="117"/>
                      <a:pt x="535" y="117"/>
                      <a:pt x="535" y="117"/>
                    </a:cubicBezTo>
                    <a:cubicBezTo>
                      <a:pt x="518" y="117"/>
                      <a:pt x="535" y="100"/>
                      <a:pt x="535" y="100"/>
                    </a:cubicBezTo>
                    <a:cubicBezTo>
                      <a:pt x="518" y="117"/>
                      <a:pt x="502" y="84"/>
                      <a:pt x="485" y="100"/>
                    </a:cubicBezTo>
                    <a:cubicBezTo>
                      <a:pt x="485" y="84"/>
                      <a:pt x="485" y="84"/>
                      <a:pt x="468" y="67"/>
                    </a:cubicBezTo>
                    <a:cubicBezTo>
                      <a:pt x="468" y="67"/>
                      <a:pt x="468" y="67"/>
                      <a:pt x="468" y="67"/>
                    </a:cubicBezTo>
                    <a:close/>
                    <a:moveTo>
                      <a:pt x="618" y="67"/>
                    </a:moveTo>
                    <a:cubicBezTo>
                      <a:pt x="635" y="84"/>
                      <a:pt x="669" y="84"/>
                      <a:pt x="685" y="84"/>
                    </a:cubicBezTo>
                    <a:cubicBezTo>
                      <a:pt x="669" y="100"/>
                      <a:pt x="669" y="100"/>
                      <a:pt x="669" y="134"/>
                    </a:cubicBezTo>
                    <a:cubicBezTo>
                      <a:pt x="669" y="151"/>
                      <a:pt x="652" y="151"/>
                      <a:pt x="635" y="151"/>
                    </a:cubicBezTo>
                    <a:cubicBezTo>
                      <a:pt x="635" y="134"/>
                      <a:pt x="652" y="117"/>
                      <a:pt x="652" y="117"/>
                    </a:cubicBezTo>
                    <a:cubicBezTo>
                      <a:pt x="652" y="117"/>
                      <a:pt x="652" y="100"/>
                      <a:pt x="635" y="100"/>
                    </a:cubicBezTo>
                    <a:cubicBezTo>
                      <a:pt x="635" y="117"/>
                      <a:pt x="618" y="117"/>
                      <a:pt x="618" y="117"/>
                    </a:cubicBezTo>
                    <a:cubicBezTo>
                      <a:pt x="618" y="100"/>
                      <a:pt x="618" y="100"/>
                      <a:pt x="602" y="100"/>
                    </a:cubicBezTo>
                    <a:cubicBezTo>
                      <a:pt x="602" y="100"/>
                      <a:pt x="602" y="100"/>
                      <a:pt x="602" y="100"/>
                    </a:cubicBezTo>
                    <a:cubicBezTo>
                      <a:pt x="602" y="84"/>
                      <a:pt x="618" y="84"/>
                      <a:pt x="618" y="67"/>
                    </a:cubicBezTo>
                    <a:close/>
                    <a:moveTo>
                      <a:pt x="802" y="117"/>
                    </a:moveTo>
                    <a:cubicBezTo>
                      <a:pt x="819" y="117"/>
                      <a:pt x="836" y="134"/>
                      <a:pt x="836" y="134"/>
                    </a:cubicBezTo>
                    <a:cubicBezTo>
                      <a:pt x="836" y="151"/>
                      <a:pt x="836" y="151"/>
                      <a:pt x="819" y="167"/>
                    </a:cubicBezTo>
                    <a:cubicBezTo>
                      <a:pt x="819" y="151"/>
                      <a:pt x="819" y="134"/>
                      <a:pt x="802" y="117"/>
                    </a:cubicBezTo>
                    <a:close/>
                    <a:moveTo>
                      <a:pt x="1003" y="167"/>
                    </a:moveTo>
                    <a:lnTo>
                      <a:pt x="1019" y="167"/>
                    </a:lnTo>
                    <a:cubicBezTo>
                      <a:pt x="1003" y="167"/>
                      <a:pt x="1003" y="167"/>
                      <a:pt x="1003" y="167"/>
                    </a:cubicBezTo>
                    <a:close/>
                    <a:moveTo>
                      <a:pt x="1120" y="184"/>
                    </a:moveTo>
                    <a:cubicBezTo>
                      <a:pt x="1136" y="201"/>
                      <a:pt x="1153" y="201"/>
                      <a:pt x="1187" y="201"/>
                    </a:cubicBezTo>
                    <a:cubicBezTo>
                      <a:pt x="1187" y="201"/>
                      <a:pt x="1187" y="201"/>
                      <a:pt x="1187" y="201"/>
                    </a:cubicBezTo>
                    <a:cubicBezTo>
                      <a:pt x="1187" y="201"/>
                      <a:pt x="1170" y="201"/>
                      <a:pt x="1170" y="217"/>
                    </a:cubicBezTo>
                    <a:cubicBezTo>
                      <a:pt x="1187" y="234"/>
                      <a:pt x="1203" y="268"/>
                      <a:pt x="1187" y="284"/>
                    </a:cubicBezTo>
                    <a:cubicBezTo>
                      <a:pt x="1187" y="268"/>
                      <a:pt x="1153" y="268"/>
                      <a:pt x="1136" y="284"/>
                    </a:cubicBezTo>
                    <a:cubicBezTo>
                      <a:pt x="1136" y="251"/>
                      <a:pt x="1136" y="217"/>
                      <a:pt x="1120" y="217"/>
                    </a:cubicBezTo>
                    <a:cubicBezTo>
                      <a:pt x="1120" y="201"/>
                      <a:pt x="1120" y="201"/>
                      <a:pt x="1120" y="184"/>
                    </a:cubicBezTo>
                    <a:close/>
                    <a:moveTo>
                      <a:pt x="1454" y="234"/>
                    </a:moveTo>
                    <a:cubicBezTo>
                      <a:pt x="1454" y="234"/>
                      <a:pt x="1471" y="234"/>
                      <a:pt x="1487" y="234"/>
                    </a:cubicBezTo>
                    <a:cubicBezTo>
                      <a:pt x="1471" y="234"/>
                      <a:pt x="1454" y="234"/>
                      <a:pt x="1454" y="234"/>
                    </a:cubicBezTo>
                    <a:close/>
                    <a:moveTo>
                      <a:pt x="2022" y="251"/>
                    </a:moveTo>
                    <a:lnTo>
                      <a:pt x="2055" y="251"/>
                    </a:lnTo>
                    <a:cubicBezTo>
                      <a:pt x="2072" y="251"/>
                      <a:pt x="2072" y="251"/>
                      <a:pt x="2072" y="251"/>
                    </a:cubicBezTo>
                    <a:cubicBezTo>
                      <a:pt x="2072" y="284"/>
                      <a:pt x="2055" y="318"/>
                      <a:pt x="2039" y="318"/>
                    </a:cubicBezTo>
                    <a:cubicBezTo>
                      <a:pt x="2039" y="301"/>
                      <a:pt x="2039" y="301"/>
                      <a:pt x="2055" y="301"/>
                    </a:cubicBezTo>
                    <a:cubicBezTo>
                      <a:pt x="2039" y="284"/>
                      <a:pt x="2022" y="268"/>
                      <a:pt x="2022" y="251"/>
                    </a:cubicBezTo>
                    <a:close/>
                    <a:moveTo>
                      <a:pt x="2573" y="435"/>
                    </a:moveTo>
                    <a:cubicBezTo>
                      <a:pt x="2557" y="435"/>
                      <a:pt x="2540" y="451"/>
                      <a:pt x="2523" y="451"/>
                    </a:cubicBezTo>
                    <a:cubicBezTo>
                      <a:pt x="2523" y="435"/>
                      <a:pt x="2507" y="418"/>
                      <a:pt x="2507" y="401"/>
                    </a:cubicBezTo>
                    <a:cubicBezTo>
                      <a:pt x="2540" y="384"/>
                      <a:pt x="2540" y="418"/>
                      <a:pt x="2557" y="401"/>
                    </a:cubicBezTo>
                    <a:cubicBezTo>
                      <a:pt x="2557" y="418"/>
                      <a:pt x="2573" y="435"/>
                      <a:pt x="2573" y="435"/>
                    </a:cubicBezTo>
                    <a:close/>
                    <a:moveTo>
                      <a:pt x="2356" y="501"/>
                    </a:moveTo>
                    <a:cubicBezTo>
                      <a:pt x="2356" y="501"/>
                      <a:pt x="2339" y="501"/>
                      <a:pt x="2323" y="518"/>
                    </a:cubicBezTo>
                    <a:cubicBezTo>
                      <a:pt x="2323" y="501"/>
                      <a:pt x="2323" y="485"/>
                      <a:pt x="2339" y="468"/>
                    </a:cubicBezTo>
                    <a:cubicBezTo>
                      <a:pt x="2339" y="485"/>
                      <a:pt x="2339" y="485"/>
                      <a:pt x="2339" y="468"/>
                    </a:cubicBezTo>
                    <a:cubicBezTo>
                      <a:pt x="2356" y="485"/>
                      <a:pt x="2356" y="501"/>
                      <a:pt x="2356" y="501"/>
                    </a:cubicBezTo>
                    <a:close/>
                    <a:moveTo>
                      <a:pt x="2055" y="568"/>
                    </a:moveTo>
                    <a:cubicBezTo>
                      <a:pt x="2055" y="568"/>
                      <a:pt x="2055" y="568"/>
                      <a:pt x="2039" y="568"/>
                    </a:cubicBezTo>
                    <a:cubicBezTo>
                      <a:pt x="2039" y="568"/>
                      <a:pt x="2039" y="568"/>
                      <a:pt x="2039" y="568"/>
                    </a:cubicBezTo>
                    <a:cubicBezTo>
                      <a:pt x="2055" y="552"/>
                      <a:pt x="2055" y="568"/>
                      <a:pt x="2055" y="568"/>
                    </a:cubicBezTo>
                    <a:close/>
                    <a:moveTo>
                      <a:pt x="2005" y="585"/>
                    </a:moveTo>
                    <a:cubicBezTo>
                      <a:pt x="2005" y="568"/>
                      <a:pt x="2005" y="568"/>
                      <a:pt x="2005" y="552"/>
                    </a:cubicBezTo>
                    <a:cubicBezTo>
                      <a:pt x="2005" y="552"/>
                      <a:pt x="2022" y="518"/>
                      <a:pt x="1989" y="535"/>
                    </a:cubicBezTo>
                    <a:cubicBezTo>
                      <a:pt x="2039" y="485"/>
                      <a:pt x="2055" y="401"/>
                      <a:pt x="2106" y="384"/>
                    </a:cubicBezTo>
                    <a:cubicBezTo>
                      <a:pt x="2106" y="368"/>
                      <a:pt x="2072" y="351"/>
                      <a:pt x="2055" y="334"/>
                    </a:cubicBezTo>
                    <a:cubicBezTo>
                      <a:pt x="2055" y="351"/>
                      <a:pt x="2055" y="351"/>
                      <a:pt x="2039" y="351"/>
                    </a:cubicBezTo>
                    <a:cubicBezTo>
                      <a:pt x="2039" y="351"/>
                      <a:pt x="2039" y="351"/>
                      <a:pt x="2039" y="351"/>
                    </a:cubicBezTo>
                    <a:cubicBezTo>
                      <a:pt x="2039" y="368"/>
                      <a:pt x="2039" y="384"/>
                      <a:pt x="2055" y="384"/>
                    </a:cubicBezTo>
                    <a:cubicBezTo>
                      <a:pt x="2039" y="401"/>
                      <a:pt x="2039" y="384"/>
                      <a:pt x="2022" y="384"/>
                    </a:cubicBezTo>
                    <a:cubicBezTo>
                      <a:pt x="2022" y="418"/>
                      <a:pt x="2005" y="435"/>
                      <a:pt x="1989" y="418"/>
                    </a:cubicBezTo>
                    <a:cubicBezTo>
                      <a:pt x="1989" y="435"/>
                      <a:pt x="1972" y="451"/>
                      <a:pt x="1972" y="468"/>
                    </a:cubicBezTo>
                    <a:cubicBezTo>
                      <a:pt x="1989" y="518"/>
                      <a:pt x="1938" y="552"/>
                      <a:pt x="1938" y="585"/>
                    </a:cubicBezTo>
                    <a:cubicBezTo>
                      <a:pt x="1955" y="585"/>
                      <a:pt x="1972" y="585"/>
                      <a:pt x="1989" y="585"/>
                    </a:cubicBezTo>
                    <a:cubicBezTo>
                      <a:pt x="1989" y="585"/>
                      <a:pt x="1989" y="585"/>
                      <a:pt x="2005" y="585"/>
                    </a:cubicBezTo>
                    <a:close/>
                    <a:moveTo>
                      <a:pt x="1554" y="618"/>
                    </a:moveTo>
                    <a:cubicBezTo>
                      <a:pt x="1537" y="618"/>
                      <a:pt x="1521" y="618"/>
                      <a:pt x="1504" y="618"/>
                    </a:cubicBezTo>
                    <a:cubicBezTo>
                      <a:pt x="1487" y="602"/>
                      <a:pt x="1487" y="585"/>
                      <a:pt x="1504" y="568"/>
                    </a:cubicBezTo>
                    <a:cubicBezTo>
                      <a:pt x="1521" y="568"/>
                      <a:pt x="1504" y="552"/>
                      <a:pt x="1521" y="568"/>
                    </a:cubicBezTo>
                    <a:cubicBezTo>
                      <a:pt x="1537" y="585"/>
                      <a:pt x="1537" y="602"/>
                      <a:pt x="1554" y="618"/>
                    </a:cubicBezTo>
                    <a:close/>
                    <a:moveTo>
                      <a:pt x="1270" y="602"/>
                    </a:moveTo>
                    <a:lnTo>
                      <a:pt x="1253" y="602"/>
                    </a:lnTo>
                    <a:cubicBezTo>
                      <a:pt x="1253" y="602"/>
                      <a:pt x="1253" y="602"/>
                      <a:pt x="1270" y="602"/>
                    </a:cubicBezTo>
                    <a:close/>
                    <a:moveTo>
                      <a:pt x="1086" y="585"/>
                    </a:moveTo>
                    <a:cubicBezTo>
                      <a:pt x="1053" y="585"/>
                      <a:pt x="1019" y="585"/>
                      <a:pt x="1003" y="568"/>
                    </a:cubicBezTo>
                    <a:cubicBezTo>
                      <a:pt x="1003" y="568"/>
                      <a:pt x="1003" y="568"/>
                      <a:pt x="1003" y="568"/>
                    </a:cubicBezTo>
                    <a:cubicBezTo>
                      <a:pt x="1003" y="552"/>
                      <a:pt x="1019" y="552"/>
                      <a:pt x="1036" y="535"/>
                    </a:cubicBezTo>
                    <a:cubicBezTo>
                      <a:pt x="1036" y="552"/>
                      <a:pt x="1053" y="568"/>
                      <a:pt x="1070" y="568"/>
                    </a:cubicBezTo>
                    <a:cubicBezTo>
                      <a:pt x="1086" y="568"/>
                      <a:pt x="1086" y="585"/>
                      <a:pt x="1086" y="585"/>
                    </a:cubicBezTo>
                    <a:close/>
                    <a:moveTo>
                      <a:pt x="50" y="151"/>
                    </a:moveTo>
                    <a:cubicBezTo>
                      <a:pt x="50" y="151"/>
                      <a:pt x="50" y="151"/>
                      <a:pt x="50" y="151"/>
                    </a:cubicBezTo>
                    <a:cubicBezTo>
                      <a:pt x="50" y="151"/>
                      <a:pt x="50" y="151"/>
                      <a:pt x="50" y="151"/>
                    </a:cubicBezTo>
                    <a:cubicBezTo>
                      <a:pt x="50" y="151"/>
                      <a:pt x="50" y="151"/>
                      <a:pt x="50" y="151"/>
                    </a:cubicBezTo>
                    <a:close/>
                    <a:moveTo>
                      <a:pt x="0" y="50"/>
                    </a:moveTo>
                    <a:cubicBezTo>
                      <a:pt x="0" y="50"/>
                      <a:pt x="0" y="50"/>
                      <a:pt x="0" y="34"/>
                    </a:cubicBezTo>
                    <a:cubicBezTo>
                      <a:pt x="0" y="34"/>
                      <a:pt x="0" y="50"/>
                      <a:pt x="0" y="50"/>
                    </a:cubicBezTo>
                    <a:cubicBezTo>
                      <a:pt x="0" y="50"/>
                      <a:pt x="0" y="50"/>
                      <a:pt x="0" y="50"/>
                    </a:cubicBezTo>
                    <a:close/>
                    <a:moveTo>
                      <a:pt x="0" y="34"/>
                    </a:moveTo>
                    <a:cubicBezTo>
                      <a:pt x="0" y="17"/>
                      <a:pt x="0" y="17"/>
                      <a:pt x="0" y="0"/>
                    </a:cubicBezTo>
                    <a:cubicBezTo>
                      <a:pt x="0" y="0"/>
                      <a:pt x="0" y="17"/>
                      <a:pt x="0" y="17"/>
                    </a:cubicBezTo>
                    <a:cubicBezTo>
                      <a:pt x="0" y="17"/>
                      <a:pt x="0" y="17"/>
                      <a:pt x="0" y="17"/>
                    </a:cubicBezTo>
                    <a:cubicBezTo>
                      <a:pt x="0" y="17"/>
                      <a:pt x="0" y="34"/>
                      <a:pt x="0" y="34"/>
                    </a:cubicBezTo>
                    <a:close/>
                    <a:moveTo>
                      <a:pt x="518" y="318"/>
                    </a:moveTo>
                    <a:cubicBezTo>
                      <a:pt x="535" y="284"/>
                      <a:pt x="502" y="301"/>
                      <a:pt x="518" y="284"/>
                    </a:cubicBezTo>
                    <a:cubicBezTo>
                      <a:pt x="502" y="284"/>
                      <a:pt x="502" y="268"/>
                      <a:pt x="502" y="284"/>
                    </a:cubicBezTo>
                    <a:cubicBezTo>
                      <a:pt x="502" y="268"/>
                      <a:pt x="502" y="268"/>
                      <a:pt x="502" y="268"/>
                    </a:cubicBezTo>
                    <a:cubicBezTo>
                      <a:pt x="502" y="284"/>
                      <a:pt x="485" y="284"/>
                      <a:pt x="485" y="268"/>
                    </a:cubicBezTo>
                    <a:cubicBezTo>
                      <a:pt x="502" y="268"/>
                      <a:pt x="468" y="251"/>
                      <a:pt x="485" y="251"/>
                    </a:cubicBezTo>
                    <a:cubicBezTo>
                      <a:pt x="485" y="268"/>
                      <a:pt x="502" y="234"/>
                      <a:pt x="502" y="251"/>
                    </a:cubicBezTo>
                    <a:cubicBezTo>
                      <a:pt x="518" y="284"/>
                      <a:pt x="535" y="251"/>
                      <a:pt x="535" y="268"/>
                    </a:cubicBezTo>
                    <a:cubicBezTo>
                      <a:pt x="535" y="301"/>
                      <a:pt x="552" y="284"/>
                      <a:pt x="552" y="318"/>
                    </a:cubicBezTo>
                    <a:cubicBezTo>
                      <a:pt x="535" y="318"/>
                      <a:pt x="518" y="301"/>
                      <a:pt x="518" y="318"/>
                    </a:cubicBezTo>
                    <a:close/>
                    <a:moveTo>
                      <a:pt x="1103" y="384"/>
                    </a:moveTo>
                    <a:cubicBezTo>
                      <a:pt x="1103" y="368"/>
                      <a:pt x="1103" y="368"/>
                      <a:pt x="1120" y="368"/>
                    </a:cubicBezTo>
                    <a:cubicBezTo>
                      <a:pt x="1120" y="401"/>
                      <a:pt x="1103" y="384"/>
                      <a:pt x="1103" y="401"/>
                    </a:cubicBezTo>
                    <a:cubicBezTo>
                      <a:pt x="1120" y="401"/>
                      <a:pt x="1120" y="384"/>
                      <a:pt x="1136" y="384"/>
                    </a:cubicBezTo>
                    <a:cubicBezTo>
                      <a:pt x="1136" y="401"/>
                      <a:pt x="1103" y="401"/>
                      <a:pt x="1120" y="418"/>
                    </a:cubicBezTo>
                    <a:cubicBezTo>
                      <a:pt x="1136" y="418"/>
                      <a:pt x="1120" y="401"/>
                      <a:pt x="1136" y="401"/>
                    </a:cubicBezTo>
                    <a:cubicBezTo>
                      <a:pt x="1153" y="401"/>
                      <a:pt x="1136" y="435"/>
                      <a:pt x="1153" y="435"/>
                    </a:cubicBezTo>
                    <a:cubicBezTo>
                      <a:pt x="1153" y="435"/>
                      <a:pt x="1153" y="435"/>
                      <a:pt x="1170" y="418"/>
                    </a:cubicBezTo>
                    <a:cubicBezTo>
                      <a:pt x="1153" y="435"/>
                      <a:pt x="1170" y="435"/>
                      <a:pt x="1170" y="435"/>
                    </a:cubicBezTo>
                    <a:cubicBezTo>
                      <a:pt x="1153" y="435"/>
                      <a:pt x="1153" y="435"/>
                      <a:pt x="1136" y="451"/>
                    </a:cubicBezTo>
                    <a:cubicBezTo>
                      <a:pt x="1136" y="418"/>
                      <a:pt x="1070" y="418"/>
                      <a:pt x="1070" y="435"/>
                    </a:cubicBezTo>
                    <a:cubicBezTo>
                      <a:pt x="1053" y="418"/>
                      <a:pt x="1053" y="451"/>
                      <a:pt x="1053" y="451"/>
                    </a:cubicBezTo>
                    <a:cubicBezTo>
                      <a:pt x="1036" y="435"/>
                      <a:pt x="1036" y="401"/>
                      <a:pt x="1036" y="384"/>
                    </a:cubicBezTo>
                    <a:cubicBezTo>
                      <a:pt x="1070" y="401"/>
                      <a:pt x="1053" y="351"/>
                      <a:pt x="1086" y="368"/>
                    </a:cubicBezTo>
                    <a:cubicBezTo>
                      <a:pt x="1086" y="384"/>
                      <a:pt x="1086" y="384"/>
                      <a:pt x="1103" y="384"/>
                    </a:cubicBezTo>
                    <a:close/>
                    <a:moveTo>
                      <a:pt x="1253" y="468"/>
                    </a:moveTo>
                    <a:cubicBezTo>
                      <a:pt x="1270" y="501"/>
                      <a:pt x="1270" y="535"/>
                      <a:pt x="1253" y="535"/>
                    </a:cubicBezTo>
                    <a:cubicBezTo>
                      <a:pt x="1237" y="535"/>
                      <a:pt x="1270" y="518"/>
                      <a:pt x="1253" y="485"/>
                    </a:cubicBezTo>
                    <a:cubicBezTo>
                      <a:pt x="1237" y="501"/>
                      <a:pt x="1237" y="451"/>
                      <a:pt x="1220" y="451"/>
                    </a:cubicBezTo>
                    <a:cubicBezTo>
                      <a:pt x="1237" y="435"/>
                      <a:pt x="1237" y="418"/>
                      <a:pt x="1253" y="384"/>
                    </a:cubicBezTo>
                    <a:cubicBezTo>
                      <a:pt x="1253" y="401"/>
                      <a:pt x="1237" y="418"/>
                      <a:pt x="1270" y="418"/>
                    </a:cubicBezTo>
                    <a:cubicBezTo>
                      <a:pt x="1270" y="435"/>
                      <a:pt x="1253" y="435"/>
                      <a:pt x="1253" y="451"/>
                    </a:cubicBezTo>
                    <a:cubicBezTo>
                      <a:pt x="1253" y="468"/>
                      <a:pt x="1270" y="468"/>
                      <a:pt x="1287" y="485"/>
                    </a:cubicBezTo>
                    <a:cubicBezTo>
                      <a:pt x="1270" y="501"/>
                      <a:pt x="1270" y="485"/>
                      <a:pt x="1253" y="468"/>
                    </a:cubicBezTo>
                    <a:close/>
                    <a:moveTo>
                      <a:pt x="1387" y="301"/>
                    </a:moveTo>
                    <a:cubicBezTo>
                      <a:pt x="1370" y="301"/>
                      <a:pt x="1387" y="334"/>
                      <a:pt x="1387" y="351"/>
                    </a:cubicBezTo>
                    <a:cubicBezTo>
                      <a:pt x="1370" y="351"/>
                      <a:pt x="1354" y="351"/>
                      <a:pt x="1354" y="351"/>
                    </a:cubicBezTo>
                    <a:cubicBezTo>
                      <a:pt x="1354" y="368"/>
                      <a:pt x="1370" y="351"/>
                      <a:pt x="1387" y="351"/>
                    </a:cubicBezTo>
                    <a:cubicBezTo>
                      <a:pt x="1370" y="384"/>
                      <a:pt x="1370" y="368"/>
                      <a:pt x="1354" y="384"/>
                    </a:cubicBezTo>
                    <a:cubicBezTo>
                      <a:pt x="1354" y="368"/>
                      <a:pt x="1354" y="368"/>
                      <a:pt x="1354" y="368"/>
                    </a:cubicBezTo>
                    <a:cubicBezTo>
                      <a:pt x="1337" y="351"/>
                      <a:pt x="1337" y="351"/>
                      <a:pt x="1337" y="368"/>
                    </a:cubicBezTo>
                    <a:cubicBezTo>
                      <a:pt x="1304" y="334"/>
                      <a:pt x="1337" y="334"/>
                      <a:pt x="1320" y="301"/>
                    </a:cubicBezTo>
                    <a:cubicBezTo>
                      <a:pt x="1337" y="284"/>
                      <a:pt x="1370" y="268"/>
                      <a:pt x="1387" y="301"/>
                    </a:cubicBezTo>
                    <a:close/>
                    <a:moveTo>
                      <a:pt x="1320" y="468"/>
                    </a:moveTo>
                    <a:cubicBezTo>
                      <a:pt x="1304" y="468"/>
                      <a:pt x="1304" y="485"/>
                      <a:pt x="1304" y="468"/>
                    </a:cubicBezTo>
                    <a:cubicBezTo>
                      <a:pt x="1304" y="485"/>
                      <a:pt x="1287" y="501"/>
                      <a:pt x="1287" y="501"/>
                    </a:cubicBezTo>
                    <a:cubicBezTo>
                      <a:pt x="1270" y="501"/>
                      <a:pt x="1304" y="518"/>
                      <a:pt x="1304" y="518"/>
                    </a:cubicBezTo>
                    <a:cubicBezTo>
                      <a:pt x="1287" y="535"/>
                      <a:pt x="1304" y="568"/>
                      <a:pt x="1287" y="568"/>
                    </a:cubicBezTo>
                    <a:cubicBezTo>
                      <a:pt x="1287" y="585"/>
                      <a:pt x="1304" y="568"/>
                      <a:pt x="1304" y="602"/>
                    </a:cubicBezTo>
                    <a:cubicBezTo>
                      <a:pt x="1304" y="602"/>
                      <a:pt x="1320" y="602"/>
                      <a:pt x="1320" y="602"/>
                    </a:cubicBezTo>
                    <a:cubicBezTo>
                      <a:pt x="1320" y="602"/>
                      <a:pt x="1320" y="585"/>
                      <a:pt x="1320" y="585"/>
                    </a:cubicBezTo>
                    <a:cubicBezTo>
                      <a:pt x="1337" y="602"/>
                      <a:pt x="1337" y="568"/>
                      <a:pt x="1370" y="585"/>
                    </a:cubicBezTo>
                    <a:cubicBezTo>
                      <a:pt x="1354" y="568"/>
                      <a:pt x="1354" y="552"/>
                      <a:pt x="1370" y="535"/>
                    </a:cubicBezTo>
                    <a:cubicBezTo>
                      <a:pt x="1337" y="535"/>
                      <a:pt x="1354" y="501"/>
                      <a:pt x="1337" y="501"/>
                    </a:cubicBezTo>
                    <a:cubicBezTo>
                      <a:pt x="1320" y="501"/>
                      <a:pt x="1354" y="485"/>
                      <a:pt x="1354" y="501"/>
                    </a:cubicBezTo>
                    <a:cubicBezTo>
                      <a:pt x="1354" y="501"/>
                      <a:pt x="1354" y="485"/>
                      <a:pt x="1354" y="485"/>
                    </a:cubicBezTo>
                    <a:cubicBezTo>
                      <a:pt x="1337" y="501"/>
                      <a:pt x="1320" y="485"/>
                      <a:pt x="1320" y="468"/>
                    </a:cubicBezTo>
                    <a:close/>
                    <a:moveTo>
                      <a:pt x="969" y="217"/>
                    </a:moveTo>
                    <a:cubicBezTo>
                      <a:pt x="1003" y="234"/>
                      <a:pt x="986" y="201"/>
                      <a:pt x="1003" y="201"/>
                    </a:cubicBezTo>
                    <a:cubicBezTo>
                      <a:pt x="1003" y="201"/>
                      <a:pt x="1003" y="217"/>
                      <a:pt x="1003" y="217"/>
                    </a:cubicBezTo>
                    <a:cubicBezTo>
                      <a:pt x="1003" y="217"/>
                      <a:pt x="1019" y="217"/>
                      <a:pt x="1019" y="217"/>
                    </a:cubicBezTo>
                    <a:cubicBezTo>
                      <a:pt x="1003" y="217"/>
                      <a:pt x="1003" y="234"/>
                      <a:pt x="1019" y="234"/>
                    </a:cubicBezTo>
                    <a:cubicBezTo>
                      <a:pt x="1003" y="234"/>
                      <a:pt x="1003" y="251"/>
                      <a:pt x="986" y="251"/>
                    </a:cubicBezTo>
                    <a:cubicBezTo>
                      <a:pt x="986" y="234"/>
                      <a:pt x="1003" y="234"/>
                      <a:pt x="1003" y="234"/>
                    </a:cubicBezTo>
                    <a:cubicBezTo>
                      <a:pt x="986" y="217"/>
                      <a:pt x="986" y="234"/>
                      <a:pt x="986" y="251"/>
                    </a:cubicBezTo>
                    <a:cubicBezTo>
                      <a:pt x="969" y="251"/>
                      <a:pt x="969" y="234"/>
                      <a:pt x="969" y="217"/>
                    </a:cubicBezTo>
                    <a:close/>
                    <a:moveTo>
                      <a:pt x="1003" y="301"/>
                    </a:moveTo>
                    <a:cubicBezTo>
                      <a:pt x="1003" y="301"/>
                      <a:pt x="1003" y="301"/>
                      <a:pt x="1019" y="301"/>
                    </a:cubicBezTo>
                    <a:cubicBezTo>
                      <a:pt x="1019" y="268"/>
                      <a:pt x="1003" y="268"/>
                      <a:pt x="986" y="251"/>
                    </a:cubicBezTo>
                    <a:cubicBezTo>
                      <a:pt x="986" y="251"/>
                      <a:pt x="969" y="251"/>
                      <a:pt x="969" y="268"/>
                    </a:cubicBezTo>
                    <a:cubicBezTo>
                      <a:pt x="953" y="268"/>
                      <a:pt x="953" y="268"/>
                      <a:pt x="953" y="268"/>
                    </a:cubicBezTo>
                    <a:cubicBezTo>
                      <a:pt x="953" y="251"/>
                      <a:pt x="953" y="251"/>
                      <a:pt x="953" y="234"/>
                    </a:cubicBezTo>
                    <a:cubicBezTo>
                      <a:pt x="936" y="234"/>
                      <a:pt x="903" y="234"/>
                      <a:pt x="903" y="284"/>
                    </a:cubicBezTo>
                    <a:cubicBezTo>
                      <a:pt x="886" y="284"/>
                      <a:pt x="886" y="268"/>
                      <a:pt x="886" y="268"/>
                    </a:cubicBezTo>
                    <a:cubicBezTo>
                      <a:pt x="869" y="251"/>
                      <a:pt x="886" y="284"/>
                      <a:pt x="886" y="301"/>
                    </a:cubicBezTo>
                    <a:cubicBezTo>
                      <a:pt x="869" y="318"/>
                      <a:pt x="852" y="301"/>
                      <a:pt x="836" y="284"/>
                    </a:cubicBezTo>
                    <a:lnTo>
                      <a:pt x="836" y="284"/>
                    </a:lnTo>
                    <a:cubicBezTo>
                      <a:pt x="852" y="284"/>
                      <a:pt x="869" y="234"/>
                      <a:pt x="903" y="251"/>
                    </a:cubicBezTo>
                    <a:cubicBezTo>
                      <a:pt x="903" y="234"/>
                      <a:pt x="903" y="234"/>
                      <a:pt x="903" y="234"/>
                    </a:cubicBezTo>
                    <a:cubicBezTo>
                      <a:pt x="903" y="217"/>
                      <a:pt x="919" y="201"/>
                      <a:pt x="919" y="184"/>
                    </a:cubicBezTo>
                    <a:cubicBezTo>
                      <a:pt x="903" y="184"/>
                      <a:pt x="903" y="151"/>
                      <a:pt x="903" y="151"/>
                    </a:cubicBezTo>
                    <a:cubicBezTo>
                      <a:pt x="886" y="134"/>
                      <a:pt x="852" y="184"/>
                      <a:pt x="852" y="167"/>
                    </a:cubicBezTo>
                    <a:cubicBezTo>
                      <a:pt x="836" y="167"/>
                      <a:pt x="836" y="184"/>
                      <a:pt x="819" y="184"/>
                    </a:cubicBezTo>
                    <a:cubicBezTo>
                      <a:pt x="836" y="217"/>
                      <a:pt x="802" y="184"/>
                      <a:pt x="802" y="234"/>
                    </a:cubicBezTo>
                    <a:cubicBezTo>
                      <a:pt x="802" y="201"/>
                      <a:pt x="769" y="268"/>
                      <a:pt x="769" y="234"/>
                    </a:cubicBezTo>
                    <a:cubicBezTo>
                      <a:pt x="769" y="217"/>
                      <a:pt x="752" y="251"/>
                      <a:pt x="769" y="268"/>
                    </a:cubicBezTo>
                    <a:cubicBezTo>
                      <a:pt x="769" y="251"/>
                      <a:pt x="752" y="251"/>
                      <a:pt x="769" y="251"/>
                    </a:cubicBezTo>
                    <a:cubicBezTo>
                      <a:pt x="769" y="251"/>
                      <a:pt x="769" y="284"/>
                      <a:pt x="769" y="301"/>
                    </a:cubicBezTo>
                    <a:cubicBezTo>
                      <a:pt x="786" y="301"/>
                      <a:pt x="786" y="284"/>
                      <a:pt x="786" y="284"/>
                    </a:cubicBezTo>
                    <a:cubicBezTo>
                      <a:pt x="786" y="284"/>
                      <a:pt x="802" y="284"/>
                      <a:pt x="802" y="301"/>
                    </a:cubicBezTo>
                    <a:cubicBezTo>
                      <a:pt x="802" y="301"/>
                      <a:pt x="802" y="284"/>
                      <a:pt x="802" y="284"/>
                    </a:cubicBezTo>
                    <a:cubicBezTo>
                      <a:pt x="802" y="284"/>
                      <a:pt x="819" y="284"/>
                      <a:pt x="819" y="301"/>
                    </a:cubicBezTo>
                    <a:cubicBezTo>
                      <a:pt x="802" y="301"/>
                      <a:pt x="819" y="318"/>
                      <a:pt x="819" y="334"/>
                    </a:cubicBezTo>
                    <a:cubicBezTo>
                      <a:pt x="819" y="351"/>
                      <a:pt x="819" y="334"/>
                      <a:pt x="802" y="334"/>
                    </a:cubicBezTo>
                    <a:cubicBezTo>
                      <a:pt x="802" y="351"/>
                      <a:pt x="802" y="351"/>
                      <a:pt x="802" y="351"/>
                    </a:cubicBezTo>
                    <a:cubicBezTo>
                      <a:pt x="802" y="368"/>
                      <a:pt x="819" y="368"/>
                      <a:pt x="802" y="384"/>
                    </a:cubicBezTo>
                    <a:cubicBezTo>
                      <a:pt x="802" y="401"/>
                      <a:pt x="819" y="401"/>
                      <a:pt x="819" y="401"/>
                    </a:cubicBezTo>
                    <a:cubicBezTo>
                      <a:pt x="802" y="435"/>
                      <a:pt x="769" y="468"/>
                      <a:pt x="786" y="518"/>
                    </a:cubicBezTo>
                    <a:cubicBezTo>
                      <a:pt x="786" y="518"/>
                      <a:pt x="802" y="518"/>
                      <a:pt x="802" y="518"/>
                    </a:cubicBezTo>
                    <a:cubicBezTo>
                      <a:pt x="819" y="501"/>
                      <a:pt x="819" y="468"/>
                      <a:pt x="836" y="485"/>
                    </a:cubicBezTo>
                    <a:cubicBezTo>
                      <a:pt x="836" y="451"/>
                      <a:pt x="852" y="435"/>
                      <a:pt x="869" y="435"/>
                    </a:cubicBezTo>
                    <a:cubicBezTo>
                      <a:pt x="869" y="401"/>
                      <a:pt x="852" y="401"/>
                      <a:pt x="869" y="384"/>
                    </a:cubicBezTo>
                    <a:cubicBezTo>
                      <a:pt x="886" y="384"/>
                      <a:pt x="886" y="401"/>
                      <a:pt x="886" y="401"/>
                    </a:cubicBezTo>
                    <a:cubicBezTo>
                      <a:pt x="903" y="401"/>
                      <a:pt x="903" y="401"/>
                      <a:pt x="903" y="384"/>
                    </a:cubicBezTo>
                    <a:cubicBezTo>
                      <a:pt x="919" y="384"/>
                      <a:pt x="919" y="368"/>
                      <a:pt x="936" y="368"/>
                    </a:cubicBezTo>
                    <a:cubicBezTo>
                      <a:pt x="953" y="384"/>
                      <a:pt x="969" y="384"/>
                      <a:pt x="986" y="418"/>
                    </a:cubicBezTo>
                    <a:cubicBezTo>
                      <a:pt x="986" y="418"/>
                      <a:pt x="986" y="401"/>
                      <a:pt x="1003" y="401"/>
                    </a:cubicBezTo>
                    <a:cubicBezTo>
                      <a:pt x="1003" y="401"/>
                      <a:pt x="986" y="384"/>
                      <a:pt x="1003" y="384"/>
                    </a:cubicBezTo>
                    <a:cubicBezTo>
                      <a:pt x="1003" y="368"/>
                      <a:pt x="986" y="368"/>
                      <a:pt x="986" y="351"/>
                    </a:cubicBezTo>
                    <a:cubicBezTo>
                      <a:pt x="986" y="351"/>
                      <a:pt x="986" y="368"/>
                      <a:pt x="986" y="368"/>
                    </a:cubicBezTo>
                    <a:cubicBezTo>
                      <a:pt x="969" y="351"/>
                      <a:pt x="969" y="351"/>
                      <a:pt x="953" y="334"/>
                    </a:cubicBezTo>
                    <a:cubicBezTo>
                      <a:pt x="936" y="318"/>
                      <a:pt x="936" y="351"/>
                      <a:pt x="919" y="351"/>
                    </a:cubicBezTo>
                    <a:cubicBezTo>
                      <a:pt x="919" y="351"/>
                      <a:pt x="919" y="334"/>
                      <a:pt x="903" y="334"/>
                    </a:cubicBezTo>
                    <a:cubicBezTo>
                      <a:pt x="903" y="318"/>
                      <a:pt x="919" y="318"/>
                      <a:pt x="936" y="301"/>
                    </a:cubicBezTo>
                    <a:cubicBezTo>
                      <a:pt x="936" y="284"/>
                      <a:pt x="936" y="284"/>
                      <a:pt x="936" y="268"/>
                    </a:cubicBezTo>
                    <a:cubicBezTo>
                      <a:pt x="936" y="284"/>
                      <a:pt x="953" y="284"/>
                      <a:pt x="936" y="284"/>
                    </a:cubicBezTo>
                    <a:cubicBezTo>
                      <a:pt x="953" y="284"/>
                      <a:pt x="969" y="268"/>
                      <a:pt x="969" y="284"/>
                    </a:cubicBezTo>
                    <a:cubicBezTo>
                      <a:pt x="969" y="284"/>
                      <a:pt x="969" y="268"/>
                      <a:pt x="986" y="268"/>
                    </a:cubicBezTo>
                    <a:cubicBezTo>
                      <a:pt x="986" y="284"/>
                      <a:pt x="986" y="301"/>
                      <a:pt x="1003" y="301"/>
                    </a:cubicBezTo>
                    <a:close/>
                    <a:moveTo>
                      <a:pt x="819" y="384"/>
                    </a:moveTo>
                    <a:cubicBezTo>
                      <a:pt x="819" y="384"/>
                      <a:pt x="802" y="384"/>
                      <a:pt x="819" y="384"/>
                    </a:cubicBezTo>
                    <a:cubicBezTo>
                      <a:pt x="819" y="384"/>
                      <a:pt x="819" y="384"/>
                      <a:pt x="819" y="384"/>
                    </a:cubicBezTo>
                    <a:close/>
                    <a:moveTo>
                      <a:pt x="585" y="134"/>
                    </a:moveTo>
                    <a:cubicBezTo>
                      <a:pt x="585" y="134"/>
                      <a:pt x="568" y="134"/>
                      <a:pt x="568" y="151"/>
                    </a:cubicBezTo>
                    <a:cubicBezTo>
                      <a:pt x="568" y="167"/>
                      <a:pt x="585" y="184"/>
                      <a:pt x="585" y="217"/>
                    </a:cubicBezTo>
                    <a:cubicBezTo>
                      <a:pt x="585" y="217"/>
                      <a:pt x="585" y="184"/>
                      <a:pt x="602" y="184"/>
                    </a:cubicBezTo>
                    <a:cubicBezTo>
                      <a:pt x="602" y="184"/>
                      <a:pt x="585" y="201"/>
                      <a:pt x="585" y="184"/>
                    </a:cubicBezTo>
                    <a:cubicBezTo>
                      <a:pt x="585" y="167"/>
                      <a:pt x="585" y="167"/>
                      <a:pt x="602" y="167"/>
                    </a:cubicBezTo>
                    <a:cubicBezTo>
                      <a:pt x="602" y="134"/>
                      <a:pt x="585" y="151"/>
                      <a:pt x="585" y="134"/>
                    </a:cubicBezTo>
                    <a:close/>
                    <a:moveTo>
                      <a:pt x="1437" y="334"/>
                    </a:moveTo>
                    <a:cubicBezTo>
                      <a:pt x="1421" y="318"/>
                      <a:pt x="1454" y="368"/>
                      <a:pt x="1421" y="368"/>
                    </a:cubicBezTo>
                    <a:cubicBezTo>
                      <a:pt x="1421" y="351"/>
                      <a:pt x="1421" y="351"/>
                      <a:pt x="1421" y="318"/>
                    </a:cubicBezTo>
                    <a:cubicBezTo>
                      <a:pt x="1421" y="318"/>
                      <a:pt x="1454" y="318"/>
                      <a:pt x="1437" y="334"/>
                    </a:cubicBezTo>
                    <a:close/>
                    <a:moveTo>
                      <a:pt x="1621" y="334"/>
                    </a:moveTo>
                    <a:cubicBezTo>
                      <a:pt x="1621" y="318"/>
                      <a:pt x="1638" y="318"/>
                      <a:pt x="1621" y="301"/>
                    </a:cubicBezTo>
                    <a:cubicBezTo>
                      <a:pt x="1654" y="301"/>
                      <a:pt x="1638" y="351"/>
                      <a:pt x="1621" y="334"/>
                    </a:cubicBezTo>
                    <a:close/>
                    <a:moveTo>
                      <a:pt x="869" y="501"/>
                    </a:moveTo>
                    <a:cubicBezTo>
                      <a:pt x="869" y="501"/>
                      <a:pt x="869" y="518"/>
                      <a:pt x="886" y="518"/>
                    </a:cubicBezTo>
                    <a:cubicBezTo>
                      <a:pt x="869" y="518"/>
                      <a:pt x="852" y="535"/>
                      <a:pt x="852" y="518"/>
                    </a:cubicBezTo>
                    <a:cubicBezTo>
                      <a:pt x="852" y="501"/>
                      <a:pt x="852" y="501"/>
                      <a:pt x="869" y="501"/>
                    </a:cubicBezTo>
                    <a:close/>
                    <a:moveTo>
                      <a:pt x="234" y="167"/>
                    </a:moveTo>
                    <a:cubicBezTo>
                      <a:pt x="234" y="167"/>
                      <a:pt x="234" y="184"/>
                      <a:pt x="234" y="184"/>
                    </a:cubicBezTo>
                    <a:cubicBezTo>
                      <a:pt x="217" y="167"/>
                      <a:pt x="201" y="184"/>
                      <a:pt x="201" y="167"/>
                    </a:cubicBezTo>
                    <a:cubicBezTo>
                      <a:pt x="217" y="167"/>
                      <a:pt x="217" y="151"/>
                      <a:pt x="234" y="167"/>
                    </a:cubicBezTo>
                    <a:close/>
                    <a:moveTo>
                      <a:pt x="1654" y="418"/>
                    </a:moveTo>
                    <a:cubicBezTo>
                      <a:pt x="1654" y="418"/>
                      <a:pt x="1654" y="418"/>
                      <a:pt x="1654" y="418"/>
                    </a:cubicBezTo>
                    <a:cubicBezTo>
                      <a:pt x="1671" y="418"/>
                      <a:pt x="1671" y="418"/>
                      <a:pt x="1671" y="418"/>
                    </a:cubicBezTo>
                    <a:cubicBezTo>
                      <a:pt x="1671" y="418"/>
                      <a:pt x="1671" y="418"/>
                      <a:pt x="1671" y="418"/>
                    </a:cubicBezTo>
                    <a:cubicBezTo>
                      <a:pt x="1705" y="384"/>
                      <a:pt x="1738" y="435"/>
                      <a:pt x="1771" y="418"/>
                    </a:cubicBezTo>
                    <a:cubicBezTo>
                      <a:pt x="1771" y="418"/>
                      <a:pt x="1771" y="435"/>
                      <a:pt x="1771" y="435"/>
                    </a:cubicBezTo>
                    <a:cubicBezTo>
                      <a:pt x="1755" y="451"/>
                      <a:pt x="1755" y="468"/>
                      <a:pt x="1738" y="501"/>
                    </a:cubicBezTo>
                    <a:cubicBezTo>
                      <a:pt x="1721" y="501"/>
                      <a:pt x="1721" y="485"/>
                      <a:pt x="1705" y="485"/>
                    </a:cubicBezTo>
                    <a:cubicBezTo>
                      <a:pt x="1705" y="485"/>
                      <a:pt x="1688" y="485"/>
                      <a:pt x="1688" y="501"/>
                    </a:cubicBezTo>
                    <a:cubicBezTo>
                      <a:pt x="1654" y="501"/>
                      <a:pt x="1671" y="485"/>
                      <a:pt x="1638" y="518"/>
                    </a:cubicBezTo>
                    <a:cubicBezTo>
                      <a:pt x="1654" y="485"/>
                      <a:pt x="1638" y="485"/>
                      <a:pt x="1638" y="451"/>
                    </a:cubicBezTo>
                    <a:cubicBezTo>
                      <a:pt x="1638" y="451"/>
                      <a:pt x="1638" y="451"/>
                      <a:pt x="1621" y="451"/>
                    </a:cubicBezTo>
                    <a:cubicBezTo>
                      <a:pt x="1621" y="418"/>
                      <a:pt x="1638" y="401"/>
                      <a:pt x="1621" y="368"/>
                    </a:cubicBezTo>
                    <a:lnTo>
                      <a:pt x="1654" y="368"/>
                    </a:lnTo>
                    <a:cubicBezTo>
                      <a:pt x="1654" y="384"/>
                      <a:pt x="1621" y="401"/>
                      <a:pt x="1654" y="401"/>
                    </a:cubicBezTo>
                    <a:cubicBezTo>
                      <a:pt x="1654" y="418"/>
                      <a:pt x="1638" y="418"/>
                      <a:pt x="1654" y="418"/>
                    </a:cubicBezTo>
                    <a:close/>
                    <a:moveTo>
                      <a:pt x="1671" y="418"/>
                    </a:moveTo>
                    <a:cubicBezTo>
                      <a:pt x="1654" y="401"/>
                      <a:pt x="1671" y="384"/>
                      <a:pt x="1654" y="384"/>
                    </a:cubicBezTo>
                    <a:cubicBezTo>
                      <a:pt x="1654" y="384"/>
                      <a:pt x="1671" y="384"/>
                      <a:pt x="1671" y="368"/>
                    </a:cubicBezTo>
                    <a:cubicBezTo>
                      <a:pt x="1671" y="384"/>
                      <a:pt x="1671" y="384"/>
                      <a:pt x="1688" y="384"/>
                    </a:cubicBezTo>
                    <a:cubicBezTo>
                      <a:pt x="1688" y="384"/>
                      <a:pt x="1671" y="384"/>
                      <a:pt x="1671" y="384"/>
                    </a:cubicBezTo>
                    <a:cubicBezTo>
                      <a:pt x="1738" y="418"/>
                      <a:pt x="1738" y="334"/>
                      <a:pt x="1671" y="334"/>
                    </a:cubicBezTo>
                    <a:cubicBezTo>
                      <a:pt x="1654" y="334"/>
                      <a:pt x="1654" y="351"/>
                      <a:pt x="1638" y="334"/>
                    </a:cubicBezTo>
                    <a:cubicBezTo>
                      <a:pt x="1638" y="351"/>
                      <a:pt x="1654" y="351"/>
                      <a:pt x="1654" y="351"/>
                    </a:cubicBezTo>
                    <a:cubicBezTo>
                      <a:pt x="1654" y="384"/>
                      <a:pt x="1654" y="384"/>
                      <a:pt x="1654" y="401"/>
                    </a:cubicBezTo>
                    <a:cubicBezTo>
                      <a:pt x="1654" y="401"/>
                      <a:pt x="1654" y="418"/>
                      <a:pt x="1654" y="418"/>
                    </a:cubicBezTo>
                    <a:cubicBezTo>
                      <a:pt x="1671" y="418"/>
                      <a:pt x="1671" y="418"/>
                      <a:pt x="1671" y="418"/>
                    </a:cubicBezTo>
                    <a:close/>
                    <a:moveTo>
                      <a:pt x="1621" y="518"/>
                    </a:moveTo>
                    <a:cubicBezTo>
                      <a:pt x="1621" y="501"/>
                      <a:pt x="1604" y="501"/>
                      <a:pt x="1588" y="501"/>
                    </a:cubicBezTo>
                    <a:cubicBezTo>
                      <a:pt x="1604" y="535"/>
                      <a:pt x="1571" y="552"/>
                      <a:pt x="1571" y="568"/>
                    </a:cubicBezTo>
                    <a:cubicBezTo>
                      <a:pt x="1588" y="568"/>
                      <a:pt x="1588" y="568"/>
                      <a:pt x="1604" y="568"/>
                    </a:cubicBezTo>
                    <a:cubicBezTo>
                      <a:pt x="1604" y="552"/>
                      <a:pt x="1588" y="552"/>
                      <a:pt x="1588" y="552"/>
                    </a:cubicBezTo>
                    <a:cubicBezTo>
                      <a:pt x="1604" y="535"/>
                      <a:pt x="1621" y="518"/>
                      <a:pt x="1621" y="518"/>
                    </a:cubicBezTo>
                    <a:close/>
                    <a:moveTo>
                      <a:pt x="1654" y="268"/>
                    </a:moveTo>
                    <a:cubicBezTo>
                      <a:pt x="1638" y="284"/>
                      <a:pt x="1621" y="268"/>
                      <a:pt x="1638" y="268"/>
                    </a:cubicBezTo>
                    <a:cubicBezTo>
                      <a:pt x="1638" y="251"/>
                      <a:pt x="1621" y="268"/>
                      <a:pt x="1604" y="268"/>
                    </a:cubicBezTo>
                    <a:cubicBezTo>
                      <a:pt x="1604" y="268"/>
                      <a:pt x="1638" y="284"/>
                      <a:pt x="1621" y="284"/>
                    </a:cubicBezTo>
                    <a:cubicBezTo>
                      <a:pt x="1638" y="284"/>
                      <a:pt x="1604" y="284"/>
                      <a:pt x="1604" y="318"/>
                    </a:cubicBezTo>
                    <a:cubicBezTo>
                      <a:pt x="1621" y="318"/>
                      <a:pt x="1621" y="318"/>
                      <a:pt x="1621" y="301"/>
                    </a:cubicBezTo>
                    <a:cubicBezTo>
                      <a:pt x="1621" y="284"/>
                      <a:pt x="1638" y="284"/>
                      <a:pt x="1654" y="301"/>
                    </a:cubicBezTo>
                    <a:cubicBezTo>
                      <a:pt x="1654" y="284"/>
                      <a:pt x="1638" y="284"/>
                      <a:pt x="1654" y="268"/>
                    </a:cubicBezTo>
                    <a:close/>
                    <a:moveTo>
                      <a:pt x="618" y="134"/>
                    </a:moveTo>
                    <a:cubicBezTo>
                      <a:pt x="602" y="151"/>
                      <a:pt x="618" y="167"/>
                      <a:pt x="618" y="184"/>
                    </a:cubicBezTo>
                    <a:cubicBezTo>
                      <a:pt x="635" y="167"/>
                      <a:pt x="618" y="151"/>
                      <a:pt x="635" y="151"/>
                    </a:cubicBezTo>
                    <a:cubicBezTo>
                      <a:pt x="635" y="134"/>
                      <a:pt x="618" y="134"/>
                      <a:pt x="618" y="134"/>
                    </a:cubicBezTo>
                    <a:close/>
                    <a:moveTo>
                      <a:pt x="685" y="134"/>
                    </a:moveTo>
                    <a:cubicBezTo>
                      <a:pt x="685" y="134"/>
                      <a:pt x="685" y="151"/>
                      <a:pt x="702" y="151"/>
                    </a:cubicBezTo>
                    <a:cubicBezTo>
                      <a:pt x="702" y="167"/>
                      <a:pt x="685" y="167"/>
                      <a:pt x="685" y="184"/>
                    </a:cubicBezTo>
                    <a:cubicBezTo>
                      <a:pt x="685" y="184"/>
                      <a:pt x="685" y="167"/>
                      <a:pt x="669" y="167"/>
                    </a:cubicBezTo>
                    <a:cubicBezTo>
                      <a:pt x="669" y="167"/>
                      <a:pt x="652" y="201"/>
                      <a:pt x="652" y="167"/>
                    </a:cubicBezTo>
                    <a:cubicBezTo>
                      <a:pt x="635" y="167"/>
                      <a:pt x="652" y="201"/>
                      <a:pt x="669" y="201"/>
                    </a:cubicBezTo>
                    <a:cubicBezTo>
                      <a:pt x="652" y="217"/>
                      <a:pt x="652" y="201"/>
                      <a:pt x="635" y="217"/>
                    </a:cubicBezTo>
                    <a:cubicBezTo>
                      <a:pt x="652" y="251"/>
                      <a:pt x="669" y="268"/>
                      <a:pt x="685" y="284"/>
                    </a:cubicBezTo>
                    <a:cubicBezTo>
                      <a:pt x="685" y="251"/>
                      <a:pt x="719" y="251"/>
                      <a:pt x="719" y="234"/>
                    </a:cubicBezTo>
                    <a:cubicBezTo>
                      <a:pt x="735" y="234"/>
                      <a:pt x="735" y="251"/>
                      <a:pt x="735" y="251"/>
                    </a:cubicBezTo>
                    <a:cubicBezTo>
                      <a:pt x="752" y="234"/>
                      <a:pt x="735" y="217"/>
                      <a:pt x="752" y="184"/>
                    </a:cubicBezTo>
                    <a:cubicBezTo>
                      <a:pt x="752" y="201"/>
                      <a:pt x="786" y="201"/>
                      <a:pt x="769" y="167"/>
                    </a:cubicBezTo>
                    <a:cubicBezTo>
                      <a:pt x="802" y="167"/>
                      <a:pt x="786" y="167"/>
                      <a:pt x="802" y="167"/>
                    </a:cubicBezTo>
                    <a:cubicBezTo>
                      <a:pt x="802" y="134"/>
                      <a:pt x="752" y="84"/>
                      <a:pt x="735" y="134"/>
                    </a:cubicBezTo>
                    <a:cubicBezTo>
                      <a:pt x="735" y="117"/>
                      <a:pt x="719" y="117"/>
                      <a:pt x="719" y="117"/>
                    </a:cubicBezTo>
                    <a:cubicBezTo>
                      <a:pt x="702" y="117"/>
                      <a:pt x="702" y="134"/>
                      <a:pt x="685" y="134"/>
                    </a:cubicBezTo>
                    <a:close/>
                    <a:moveTo>
                      <a:pt x="735" y="217"/>
                    </a:moveTo>
                    <a:cubicBezTo>
                      <a:pt x="719" y="217"/>
                      <a:pt x="702" y="184"/>
                      <a:pt x="719" y="184"/>
                    </a:cubicBezTo>
                    <a:cubicBezTo>
                      <a:pt x="719" y="201"/>
                      <a:pt x="735" y="201"/>
                      <a:pt x="735" y="217"/>
                    </a:cubicBezTo>
                    <a:close/>
                    <a:moveTo>
                      <a:pt x="618" y="384"/>
                    </a:moveTo>
                    <a:cubicBezTo>
                      <a:pt x="618" y="384"/>
                      <a:pt x="618" y="368"/>
                      <a:pt x="602" y="368"/>
                    </a:cubicBezTo>
                    <a:cubicBezTo>
                      <a:pt x="602" y="351"/>
                      <a:pt x="618" y="334"/>
                      <a:pt x="618" y="318"/>
                    </a:cubicBezTo>
                    <a:cubicBezTo>
                      <a:pt x="602" y="318"/>
                      <a:pt x="585" y="301"/>
                      <a:pt x="585" y="284"/>
                    </a:cubicBezTo>
                    <a:lnTo>
                      <a:pt x="602" y="284"/>
                    </a:lnTo>
                    <a:cubicBezTo>
                      <a:pt x="618" y="318"/>
                      <a:pt x="635" y="334"/>
                      <a:pt x="652" y="351"/>
                    </a:cubicBezTo>
                    <a:cubicBezTo>
                      <a:pt x="635" y="368"/>
                      <a:pt x="635" y="384"/>
                      <a:pt x="618" y="384"/>
                    </a:cubicBezTo>
                    <a:close/>
                    <a:moveTo>
                      <a:pt x="1187" y="485"/>
                    </a:moveTo>
                    <a:cubicBezTo>
                      <a:pt x="1187" y="501"/>
                      <a:pt x="1203" y="485"/>
                      <a:pt x="1203" y="468"/>
                    </a:cubicBezTo>
                    <a:lnTo>
                      <a:pt x="1187" y="468"/>
                    </a:lnTo>
                    <a:cubicBezTo>
                      <a:pt x="1187" y="468"/>
                      <a:pt x="1187" y="468"/>
                      <a:pt x="1187" y="451"/>
                    </a:cubicBezTo>
                    <a:cubicBezTo>
                      <a:pt x="1170" y="435"/>
                      <a:pt x="1187" y="485"/>
                      <a:pt x="1187" y="485"/>
                    </a:cubicBezTo>
                    <a:close/>
                    <a:moveTo>
                      <a:pt x="669" y="418"/>
                    </a:moveTo>
                    <a:cubicBezTo>
                      <a:pt x="669" y="435"/>
                      <a:pt x="702" y="435"/>
                      <a:pt x="669" y="435"/>
                    </a:cubicBezTo>
                    <a:cubicBezTo>
                      <a:pt x="669" y="435"/>
                      <a:pt x="652" y="435"/>
                      <a:pt x="669" y="418"/>
                    </a:cubicBezTo>
                    <a:close/>
                    <a:moveTo>
                      <a:pt x="2223" y="368"/>
                    </a:moveTo>
                    <a:cubicBezTo>
                      <a:pt x="2239" y="401"/>
                      <a:pt x="2256" y="401"/>
                      <a:pt x="2256" y="418"/>
                    </a:cubicBezTo>
                    <a:cubicBezTo>
                      <a:pt x="2256" y="435"/>
                      <a:pt x="2223" y="435"/>
                      <a:pt x="2223" y="451"/>
                    </a:cubicBezTo>
                    <a:cubicBezTo>
                      <a:pt x="2223" y="451"/>
                      <a:pt x="2223" y="435"/>
                      <a:pt x="2223" y="435"/>
                    </a:cubicBezTo>
                    <a:cubicBezTo>
                      <a:pt x="2206" y="435"/>
                      <a:pt x="2239" y="418"/>
                      <a:pt x="2206" y="418"/>
                    </a:cubicBezTo>
                    <a:cubicBezTo>
                      <a:pt x="2223" y="401"/>
                      <a:pt x="2206" y="384"/>
                      <a:pt x="2223" y="368"/>
                    </a:cubicBezTo>
                    <a:close/>
                    <a:moveTo>
                      <a:pt x="2456" y="334"/>
                    </a:moveTo>
                    <a:cubicBezTo>
                      <a:pt x="2456" y="318"/>
                      <a:pt x="2473" y="318"/>
                      <a:pt x="2490" y="318"/>
                    </a:cubicBezTo>
                    <a:cubicBezTo>
                      <a:pt x="2507" y="334"/>
                      <a:pt x="2507" y="351"/>
                      <a:pt x="2507" y="368"/>
                    </a:cubicBezTo>
                    <a:cubicBezTo>
                      <a:pt x="2490" y="368"/>
                      <a:pt x="2423" y="351"/>
                      <a:pt x="2456" y="318"/>
                    </a:cubicBezTo>
                    <a:cubicBezTo>
                      <a:pt x="2456" y="318"/>
                      <a:pt x="2456" y="334"/>
                      <a:pt x="2456" y="334"/>
                    </a:cubicBezTo>
                    <a:close/>
                    <a:moveTo>
                      <a:pt x="2356" y="468"/>
                    </a:moveTo>
                    <a:cubicBezTo>
                      <a:pt x="2390" y="485"/>
                      <a:pt x="2373" y="435"/>
                      <a:pt x="2406" y="435"/>
                    </a:cubicBezTo>
                    <a:cubicBezTo>
                      <a:pt x="2390" y="401"/>
                      <a:pt x="2406" y="401"/>
                      <a:pt x="2406" y="368"/>
                    </a:cubicBezTo>
                    <a:cubicBezTo>
                      <a:pt x="2390" y="351"/>
                      <a:pt x="2373" y="351"/>
                      <a:pt x="2373" y="334"/>
                    </a:cubicBezTo>
                    <a:cubicBezTo>
                      <a:pt x="2339" y="351"/>
                      <a:pt x="2356" y="301"/>
                      <a:pt x="2323" y="334"/>
                    </a:cubicBezTo>
                    <a:cubicBezTo>
                      <a:pt x="2306" y="334"/>
                      <a:pt x="2306" y="334"/>
                      <a:pt x="2306" y="318"/>
                    </a:cubicBezTo>
                    <a:cubicBezTo>
                      <a:pt x="2306" y="334"/>
                      <a:pt x="2306" y="334"/>
                      <a:pt x="2289" y="351"/>
                    </a:cubicBezTo>
                    <a:cubicBezTo>
                      <a:pt x="2306" y="368"/>
                      <a:pt x="2323" y="418"/>
                      <a:pt x="2323" y="451"/>
                    </a:cubicBezTo>
                    <a:cubicBezTo>
                      <a:pt x="2339" y="451"/>
                      <a:pt x="2373" y="451"/>
                      <a:pt x="2356" y="468"/>
                    </a:cubicBezTo>
                    <a:close/>
                    <a:moveTo>
                      <a:pt x="2674" y="351"/>
                    </a:moveTo>
                    <a:cubicBezTo>
                      <a:pt x="2674" y="334"/>
                      <a:pt x="2690" y="334"/>
                      <a:pt x="2690" y="334"/>
                    </a:cubicBezTo>
                    <a:cubicBezTo>
                      <a:pt x="2690" y="351"/>
                      <a:pt x="2690" y="351"/>
                      <a:pt x="2690" y="368"/>
                    </a:cubicBezTo>
                    <a:cubicBezTo>
                      <a:pt x="2690" y="368"/>
                      <a:pt x="2674" y="368"/>
                      <a:pt x="2674" y="351"/>
                    </a:cubicBezTo>
                    <a:close/>
                    <a:moveTo>
                      <a:pt x="2674" y="368"/>
                    </a:moveTo>
                    <a:cubicBezTo>
                      <a:pt x="2674" y="334"/>
                      <a:pt x="2624" y="384"/>
                      <a:pt x="2674" y="384"/>
                    </a:cubicBezTo>
                    <a:cubicBezTo>
                      <a:pt x="2674" y="384"/>
                      <a:pt x="2674" y="368"/>
                      <a:pt x="2674" y="368"/>
                    </a:cubicBezTo>
                    <a:close/>
                    <a:moveTo>
                      <a:pt x="1805" y="351"/>
                    </a:moveTo>
                    <a:cubicBezTo>
                      <a:pt x="1805" y="334"/>
                      <a:pt x="1805" y="334"/>
                      <a:pt x="1788" y="318"/>
                    </a:cubicBezTo>
                    <a:cubicBezTo>
                      <a:pt x="1805" y="318"/>
                      <a:pt x="1822" y="334"/>
                      <a:pt x="1822" y="334"/>
                    </a:cubicBezTo>
                    <a:cubicBezTo>
                      <a:pt x="1805" y="334"/>
                      <a:pt x="1822" y="351"/>
                      <a:pt x="1805" y="3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0"/>
              <p:cNvSpPr/>
              <p:nvPr/>
            </p:nvSpPr>
            <p:spPr>
              <a:xfrm>
                <a:off x="6721507" y="5141576"/>
                <a:ext cx="219410" cy="76025"/>
              </a:xfrm>
              <a:custGeom>
                <a:avLst/>
                <a:gdLst/>
                <a:ahLst/>
                <a:cxnLst/>
                <a:rect l="l" t="t" r="r" b="b"/>
                <a:pathLst>
                  <a:path w="2557" h="886" extrusionOk="0">
                    <a:moveTo>
                      <a:pt x="1588" y="0"/>
                    </a:moveTo>
                    <a:lnTo>
                      <a:pt x="1538" y="0"/>
                    </a:lnTo>
                    <a:lnTo>
                      <a:pt x="1538" y="0"/>
                    </a:lnTo>
                    <a:lnTo>
                      <a:pt x="1538" y="0"/>
                    </a:lnTo>
                    <a:cubicBezTo>
                      <a:pt x="1421" y="0"/>
                      <a:pt x="1304" y="0"/>
                      <a:pt x="1203" y="17"/>
                    </a:cubicBezTo>
                    <a:cubicBezTo>
                      <a:pt x="1220" y="17"/>
                      <a:pt x="1237" y="17"/>
                      <a:pt x="1237" y="50"/>
                    </a:cubicBezTo>
                    <a:cubicBezTo>
                      <a:pt x="1237" y="34"/>
                      <a:pt x="1237" y="50"/>
                      <a:pt x="1220" y="50"/>
                    </a:cubicBezTo>
                    <a:cubicBezTo>
                      <a:pt x="1237" y="50"/>
                      <a:pt x="1237" y="50"/>
                      <a:pt x="1237" y="67"/>
                    </a:cubicBezTo>
                    <a:cubicBezTo>
                      <a:pt x="1237" y="84"/>
                      <a:pt x="1220" y="84"/>
                      <a:pt x="1237" y="117"/>
                    </a:cubicBezTo>
                    <a:cubicBezTo>
                      <a:pt x="1220" y="100"/>
                      <a:pt x="1203" y="117"/>
                      <a:pt x="1187" y="134"/>
                    </a:cubicBezTo>
                    <a:cubicBezTo>
                      <a:pt x="1153" y="134"/>
                      <a:pt x="1170" y="134"/>
                      <a:pt x="1137" y="151"/>
                    </a:cubicBezTo>
                    <a:cubicBezTo>
                      <a:pt x="1153" y="117"/>
                      <a:pt x="1170" y="100"/>
                      <a:pt x="1187" y="84"/>
                    </a:cubicBezTo>
                    <a:cubicBezTo>
                      <a:pt x="1170" y="67"/>
                      <a:pt x="1153" y="34"/>
                      <a:pt x="1120" y="34"/>
                    </a:cubicBezTo>
                    <a:lnTo>
                      <a:pt x="1120" y="34"/>
                    </a:lnTo>
                    <a:lnTo>
                      <a:pt x="1103" y="34"/>
                    </a:lnTo>
                    <a:lnTo>
                      <a:pt x="1103" y="34"/>
                    </a:lnTo>
                    <a:cubicBezTo>
                      <a:pt x="1103" y="34"/>
                      <a:pt x="1086" y="67"/>
                      <a:pt x="1086" y="50"/>
                    </a:cubicBezTo>
                    <a:cubicBezTo>
                      <a:pt x="1086" y="34"/>
                      <a:pt x="1086" y="34"/>
                      <a:pt x="1086" y="34"/>
                    </a:cubicBezTo>
                    <a:cubicBezTo>
                      <a:pt x="1053" y="34"/>
                      <a:pt x="1020" y="50"/>
                      <a:pt x="986" y="50"/>
                    </a:cubicBezTo>
                    <a:cubicBezTo>
                      <a:pt x="970" y="67"/>
                      <a:pt x="970" y="84"/>
                      <a:pt x="986" y="84"/>
                    </a:cubicBezTo>
                    <a:cubicBezTo>
                      <a:pt x="970" y="50"/>
                      <a:pt x="1003" y="67"/>
                      <a:pt x="1003" y="50"/>
                    </a:cubicBezTo>
                    <a:cubicBezTo>
                      <a:pt x="1003" y="100"/>
                      <a:pt x="1036" y="67"/>
                      <a:pt x="1070" y="100"/>
                    </a:cubicBezTo>
                    <a:cubicBezTo>
                      <a:pt x="1070" y="84"/>
                      <a:pt x="1053" y="84"/>
                      <a:pt x="1070" y="84"/>
                    </a:cubicBezTo>
                    <a:cubicBezTo>
                      <a:pt x="1070" y="84"/>
                      <a:pt x="1070" y="84"/>
                      <a:pt x="1070" y="84"/>
                    </a:cubicBezTo>
                    <a:cubicBezTo>
                      <a:pt x="1086" y="100"/>
                      <a:pt x="1070" y="100"/>
                      <a:pt x="1070" y="100"/>
                    </a:cubicBezTo>
                    <a:cubicBezTo>
                      <a:pt x="1086" y="117"/>
                      <a:pt x="1120" y="151"/>
                      <a:pt x="1103" y="184"/>
                    </a:cubicBezTo>
                    <a:cubicBezTo>
                      <a:pt x="1103" y="167"/>
                      <a:pt x="1086" y="167"/>
                      <a:pt x="1086" y="167"/>
                    </a:cubicBezTo>
                    <a:cubicBezTo>
                      <a:pt x="1086" y="151"/>
                      <a:pt x="1103" y="167"/>
                      <a:pt x="1103" y="151"/>
                    </a:cubicBezTo>
                    <a:cubicBezTo>
                      <a:pt x="1103" y="151"/>
                      <a:pt x="1086" y="134"/>
                      <a:pt x="1070" y="134"/>
                    </a:cubicBezTo>
                    <a:cubicBezTo>
                      <a:pt x="1053" y="151"/>
                      <a:pt x="1020" y="184"/>
                      <a:pt x="1003" y="167"/>
                    </a:cubicBezTo>
                    <a:cubicBezTo>
                      <a:pt x="1003" y="184"/>
                      <a:pt x="986" y="201"/>
                      <a:pt x="1003" y="184"/>
                    </a:cubicBezTo>
                    <a:cubicBezTo>
                      <a:pt x="1020" y="217"/>
                      <a:pt x="1003" y="217"/>
                      <a:pt x="986" y="234"/>
                    </a:cubicBezTo>
                    <a:cubicBezTo>
                      <a:pt x="970" y="251"/>
                      <a:pt x="970" y="268"/>
                      <a:pt x="953" y="301"/>
                    </a:cubicBezTo>
                    <a:cubicBezTo>
                      <a:pt x="953" y="284"/>
                      <a:pt x="970" y="301"/>
                      <a:pt x="970" y="318"/>
                    </a:cubicBezTo>
                    <a:cubicBezTo>
                      <a:pt x="953" y="318"/>
                      <a:pt x="970" y="334"/>
                      <a:pt x="953" y="334"/>
                    </a:cubicBezTo>
                    <a:cubicBezTo>
                      <a:pt x="919" y="351"/>
                      <a:pt x="903" y="401"/>
                      <a:pt x="869" y="418"/>
                    </a:cubicBezTo>
                    <a:cubicBezTo>
                      <a:pt x="869" y="418"/>
                      <a:pt x="886" y="401"/>
                      <a:pt x="869" y="401"/>
                    </a:cubicBezTo>
                    <a:cubicBezTo>
                      <a:pt x="869" y="418"/>
                      <a:pt x="853" y="418"/>
                      <a:pt x="853" y="418"/>
                    </a:cubicBezTo>
                    <a:cubicBezTo>
                      <a:pt x="853" y="435"/>
                      <a:pt x="853" y="451"/>
                      <a:pt x="853" y="468"/>
                    </a:cubicBezTo>
                    <a:cubicBezTo>
                      <a:pt x="836" y="485"/>
                      <a:pt x="802" y="535"/>
                      <a:pt x="819" y="568"/>
                    </a:cubicBezTo>
                    <a:cubicBezTo>
                      <a:pt x="819" y="568"/>
                      <a:pt x="819" y="518"/>
                      <a:pt x="819" y="535"/>
                    </a:cubicBezTo>
                    <a:cubicBezTo>
                      <a:pt x="819" y="568"/>
                      <a:pt x="836" y="585"/>
                      <a:pt x="836" y="602"/>
                    </a:cubicBezTo>
                    <a:cubicBezTo>
                      <a:pt x="836" y="585"/>
                      <a:pt x="819" y="585"/>
                      <a:pt x="819" y="585"/>
                    </a:cubicBezTo>
                    <a:cubicBezTo>
                      <a:pt x="836" y="602"/>
                      <a:pt x="802" y="635"/>
                      <a:pt x="819" y="635"/>
                    </a:cubicBezTo>
                    <a:cubicBezTo>
                      <a:pt x="819" y="618"/>
                      <a:pt x="853" y="635"/>
                      <a:pt x="869" y="635"/>
                    </a:cubicBezTo>
                    <a:cubicBezTo>
                      <a:pt x="869" y="618"/>
                      <a:pt x="903" y="635"/>
                      <a:pt x="903" y="635"/>
                    </a:cubicBezTo>
                    <a:cubicBezTo>
                      <a:pt x="903" y="635"/>
                      <a:pt x="919" y="618"/>
                      <a:pt x="919" y="635"/>
                    </a:cubicBezTo>
                    <a:cubicBezTo>
                      <a:pt x="919" y="635"/>
                      <a:pt x="919" y="652"/>
                      <a:pt x="919" y="652"/>
                    </a:cubicBezTo>
                    <a:cubicBezTo>
                      <a:pt x="919" y="635"/>
                      <a:pt x="919" y="635"/>
                      <a:pt x="919" y="618"/>
                    </a:cubicBezTo>
                    <a:cubicBezTo>
                      <a:pt x="919" y="618"/>
                      <a:pt x="903" y="602"/>
                      <a:pt x="919" y="602"/>
                    </a:cubicBezTo>
                    <a:cubicBezTo>
                      <a:pt x="936" y="585"/>
                      <a:pt x="970" y="552"/>
                      <a:pt x="970" y="518"/>
                    </a:cubicBezTo>
                    <a:cubicBezTo>
                      <a:pt x="953" y="501"/>
                      <a:pt x="970" y="518"/>
                      <a:pt x="953" y="535"/>
                    </a:cubicBezTo>
                    <a:cubicBezTo>
                      <a:pt x="953" y="485"/>
                      <a:pt x="936" y="485"/>
                      <a:pt x="953" y="451"/>
                    </a:cubicBezTo>
                    <a:cubicBezTo>
                      <a:pt x="953" y="451"/>
                      <a:pt x="953" y="468"/>
                      <a:pt x="970" y="468"/>
                    </a:cubicBezTo>
                    <a:cubicBezTo>
                      <a:pt x="970" y="435"/>
                      <a:pt x="1020" y="451"/>
                      <a:pt x="1036" y="451"/>
                    </a:cubicBezTo>
                    <a:cubicBezTo>
                      <a:pt x="1036" y="468"/>
                      <a:pt x="1053" y="435"/>
                      <a:pt x="1070" y="468"/>
                    </a:cubicBezTo>
                    <a:cubicBezTo>
                      <a:pt x="1070" y="468"/>
                      <a:pt x="1070" y="468"/>
                      <a:pt x="1070" y="485"/>
                    </a:cubicBezTo>
                    <a:cubicBezTo>
                      <a:pt x="1086" y="501"/>
                      <a:pt x="1103" y="468"/>
                      <a:pt x="1120" y="468"/>
                    </a:cubicBezTo>
                    <a:cubicBezTo>
                      <a:pt x="1120" y="485"/>
                      <a:pt x="1120" y="485"/>
                      <a:pt x="1120" y="485"/>
                    </a:cubicBezTo>
                    <a:cubicBezTo>
                      <a:pt x="1120" y="485"/>
                      <a:pt x="1120" y="501"/>
                      <a:pt x="1137" y="518"/>
                    </a:cubicBezTo>
                    <a:cubicBezTo>
                      <a:pt x="1120" y="485"/>
                      <a:pt x="1153" y="451"/>
                      <a:pt x="1170" y="485"/>
                    </a:cubicBezTo>
                    <a:cubicBezTo>
                      <a:pt x="1120" y="485"/>
                      <a:pt x="1137" y="552"/>
                      <a:pt x="1137" y="568"/>
                    </a:cubicBezTo>
                    <a:cubicBezTo>
                      <a:pt x="1153" y="535"/>
                      <a:pt x="1153" y="568"/>
                      <a:pt x="1170" y="552"/>
                    </a:cubicBezTo>
                    <a:cubicBezTo>
                      <a:pt x="1170" y="518"/>
                      <a:pt x="1170" y="501"/>
                      <a:pt x="1153" y="501"/>
                    </a:cubicBezTo>
                    <a:cubicBezTo>
                      <a:pt x="1170" y="485"/>
                      <a:pt x="1170" y="468"/>
                      <a:pt x="1187" y="485"/>
                    </a:cubicBezTo>
                    <a:cubicBezTo>
                      <a:pt x="1170" y="501"/>
                      <a:pt x="1187" y="518"/>
                      <a:pt x="1203" y="518"/>
                    </a:cubicBezTo>
                    <a:cubicBezTo>
                      <a:pt x="1187" y="518"/>
                      <a:pt x="1187" y="518"/>
                      <a:pt x="1170" y="518"/>
                    </a:cubicBezTo>
                    <a:cubicBezTo>
                      <a:pt x="1187" y="535"/>
                      <a:pt x="1170" y="535"/>
                      <a:pt x="1170" y="535"/>
                    </a:cubicBezTo>
                    <a:cubicBezTo>
                      <a:pt x="1170" y="552"/>
                      <a:pt x="1170" y="552"/>
                      <a:pt x="1170" y="568"/>
                    </a:cubicBezTo>
                    <a:cubicBezTo>
                      <a:pt x="1187" y="552"/>
                      <a:pt x="1170" y="585"/>
                      <a:pt x="1170" y="585"/>
                    </a:cubicBezTo>
                    <a:cubicBezTo>
                      <a:pt x="1187" y="535"/>
                      <a:pt x="1187" y="585"/>
                      <a:pt x="1203" y="585"/>
                    </a:cubicBezTo>
                    <a:cubicBezTo>
                      <a:pt x="1203" y="568"/>
                      <a:pt x="1187" y="552"/>
                      <a:pt x="1203" y="552"/>
                    </a:cubicBezTo>
                    <a:cubicBezTo>
                      <a:pt x="1203" y="568"/>
                      <a:pt x="1220" y="552"/>
                      <a:pt x="1220" y="552"/>
                    </a:cubicBezTo>
                    <a:cubicBezTo>
                      <a:pt x="1203" y="552"/>
                      <a:pt x="1203" y="518"/>
                      <a:pt x="1220" y="518"/>
                    </a:cubicBezTo>
                    <a:cubicBezTo>
                      <a:pt x="1237" y="518"/>
                      <a:pt x="1220" y="535"/>
                      <a:pt x="1237" y="552"/>
                    </a:cubicBezTo>
                    <a:cubicBezTo>
                      <a:pt x="1237" y="518"/>
                      <a:pt x="1237" y="501"/>
                      <a:pt x="1237" y="485"/>
                    </a:cubicBezTo>
                    <a:cubicBezTo>
                      <a:pt x="1270" y="501"/>
                      <a:pt x="1287" y="468"/>
                      <a:pt x="1304" y="501"/>
                    </a:cubicBezTo>
                    <a:cubicBezTo>
                      <a:pt x="1304" y="485"/>
                      <a:pt x="1287" y="485"/>
                      <a:pt x="1304" y="485"/>
                    </a:cubicBezTo>
                    <a:cubicBezTo>
                      <a:pt x="1320" y="518"/>
                      <a:pt x="1320" y="451"/>
                      <a:pt x="1320" y="468"/>
                    </a:cubicBezTo>
                    <a:cubicBezTo>
                      <a:pt x="1337" y="451"/>
                      <a:pt x="1320" y="485"/>
                      <a:pt x="1320" y="485"/>
                    </a:cubicBezTo>
                    <a:cubicBezTo>
                      <a:pt x="1337" y="468"/>
                      <a:pt x="1354" y="451"/>
                      <a:pt x="1371" y="451"/>
                    </a:cubicBezTo>
                    <a:cubicBezTo>
                      <a:pt x="1371" y="468"/>
                      <a:pt x="1387" y="435"/>
                      <a:pt x="1387" y="435"/>
                    </a:cubicBezTo>
                    <a:cubicBezTo>
                      <a:pt x="1387" y="451"/>
                      <a:pt x="1404" y="485"/>
                      <a:pt x="1437" y="501"/>
                    </a:cubicBezTo>
                    <a:cubicBezTo>
                      <a:pt x="1421" y="485"/>
                      <a:pt x="1421" y="468"/>
                      <a:pt x="1437" y="468"/>
                    </a:cubicBezTo>
                    <a:cubicBezTo>
                      <a:pt x="1437" y="451"/>
                      <a:pt x="1454" y="401"/>
                      <a:pt x="1487" y="368"/>
                    </a:cubicBezTo>
                    <a:cubicBezTo>
                      <a:pt x="1487" y="368"/>
                      <a:pt x="1487" y="368"/>
                      <a:pt x="1487" y="351"/>
                    </a:cubicBezTo>
                    <a:cubicBezTo>
                      <a:pt x="1454" y="351"/>
                      <a:pt x="1454" y="334"/>
                      <a:pt x="1437" y="351"/>
                    </a:cubicBezTo>
                    <a:cubicBezTo>
                      <a:pt x="1454" y="334"/>
                      <a:pt x="1437" y="351"/>
                      <a:pt x="1421" y="334"/>
                    </a:cubicBezTo>
                    <a:cubicBezTo>
                      <a:pt x="1421" y="334"/>
                      <a:pt x="1421" y="318"/>
                      <a:pt x="1437" y="301"/>
                    </a:cubicBezTo>
                    <a:cubicBezTo>
                      <a:pt x="1454" y="301"/>
                      <a:pt x="1437" y="334"/>
                      <a:pt x="1454" y="318"/>
                    </a:cubicBezTo>
                    <a:cubicBezTo>
                      <a:pt x="1454" y="301"/>
                      <a:pt x="1487" y="301"/>
                      <a:pt x="1504" y="318"/>
                    </a:cubicBezTo>
                    <a:cubicBezTo>
                      <a:pt x="1504" y="318"/>
                      <a:pt x="1487" y="318"/>
                      <a:pt x="1504" y="318"/>
                    </a:cubicBezTo>
                    <a:cubicBezTo>
                      <a:pt x="1504" y="301"/>
                      <a:pt x="1521" y="301"/>
                      <a:pt x="1521" y="284"/>
                    </a:cubicBezTo>
                    <a:cubicBezTo>
                      <a:pt x="1504" y="284"/>
                      <a:pt x="1487" y="284"/>
                      <a:pt x="1471" y="284"/>
                    </a:cubicBezTo>
                    <a:cubicBezTo>
                      <a:pt x="1487" y="251"/>
                      <a:pt x="1487" y="251"/>
                      <a:pt x="1471" y="217"/>
                    </a:cubicBezTo>
                    <a:cubicBezTo>
                      <a:pt x="1471" y="217"/>
                      <a:pt x="1487" y="217"/>
                      <a:pt x="1487" y="217"/>
                    </a:cubicBezTo>
                    <a:cubicBezTo>
                      <a:pt x="1487" y="217"/>
                      <a:pt x="1487" y="217"/>
                      <a:pt x="1487" y="234"/>
                    </a:cubicBezTo>
                    <a:cubicBezTo>
                      <a:pt x="1521" y="201"/>
                      <a:pt x="1471" y="151"/>
                      <a:pt x="1421" y="151"/>
                    </a:cubicBezTo>
                    <a:cubicBezTo>
                      <a:pt x="1421" y="151"/>
                      <a:pt x="1421" y="167"/>
                      <a:pt x="1404" y="167"/>
                    </a:cubicBezTo>
                    <a:cubicBezTo>
                      <a:pt x="1404" y="134"/>
                      <a:pt x="1421" y="151"/>
                      <a:pt x="1421" y="134"/>
                    </a:cubicBezTo>
                    <a:cubicBezTo>
                      <a:pt x="1404" y="134"/>
                      <a:pt x="1404" y="134"/>
                      <a:pt x="1387" y="134"/>
                    </a:cubicBezTo>
                    <a:cubicBezTo>
                      <a:pt x="1387" y="84"/>
                      <a:pt x="1404" y="50"/>
                      <a:pt x="1404" y="17"/>
                    </a:cubicBezTo>
                    <a:cubicBezTo>
                      <a:pt x="1404" y="34"/>
                      <a:pt x="1421" y="17"/>
                      <a:pt x="1437" y="17"/>
                    </a:cubicBezTo>
                    <a:cubicBezTo>
                      <a:pt x="1437" y="50"/>
                      <a:pt x="1437" y="50"/>
                      <a:pt x="1454" y="67"/>
                    </a:cubicBezTo>
                    <a:cubicBezTo>
                      <a:pt x="1454" y="34"/>
                      <a:pt x="1454" y="34"/>
                      <a:pt x="1471" y="17"/>
                    </a:cubicBezTo>
                    <a:cubicBezTo>
                      <a:pt x="1487" y="34"/>
                      <a:pt x="1487" y="17"/>
                      <a:pt x="1504" y="34"/>
                    </a:cubicBezTo>
                    <a:cubicBezTo>
                      <a:pt x="1504" y="50"/>
                      <a:pt x="1487" y="50"/>
                      <a:pt x="1487" y="67"/>
                    </a:cubicBezTo>
                    <a:cubicBezTo>
                      <a:pt x="1504" y="67"/>
                      <a:pt x="1504" y="67"/>
                      <a:pt x="1521" y="67"/>
                    </a:cubicBezTo>
                    <a:cubicBezTo>
                      <a:pt x="1521" y="84"/>
                      <a:pt x="1504" y="100"/>
                      <a:pt x="1504" y="117"/>
                    </a:cubicBezTo>
                    <a:cubicBezTo>
                      <a:pt x="1521" y="117"/>
                      <a:pt x="1538" y="100"/>
                      <a:pt x="1538" y="117"/>
                    </a:cubicBezTo>
                    <a:cubicBezTo>
                      <a:pt x="1538" y="100"/>
                      <a:pt x="1538" y="100"/>
                      <a:pt x="1538" y="100"/>
                    </a:cubicBezTo>
                    <a:cubicBezTo>
                      <a:pt x="1554" y="117"/>
                      <a:pt x="1538" y="100"/>
                      <a:pt x="1538" y="117"/>
                    </a:cubicBezTo>
                    <a:cubicBezTo>
                      <a:pt x="1554" y="100"/>
                      <a:pt x="1554" y="134"/>
                      <a:pt x="1571" y="117"/>
                    </a:cubicBezTo>
                    <a:cubicBezTo>
                      <a:pt x="1571" y="117"/>
                      <a:pt x="1554" y="117"/>
                      <a:pt x="1554" y="117"/>
                    </a:cubicBezTo>
                    <a:cubicBezTo>
                      <a:pt x="1571" y="100"/>
                      <a:pt x="1604" y="151"/>
                      <a:pt x="1638" y="134"/>
                    </a:cubicBezTo>
                    <a:cubicBezTo>
                      <a:pt x="1638" y="117"/>
                      <a:pt x="1621" y="100"/>
                      <a:pt x="1604" y="100"/>
                    </a:cubicBezTo>
                    <a:cubicBezTo>
                      <a:pt x="1621" y="84"/>
                      <a:pt x="1621" y="50"/>
                      <a:pt x="1621" y="50"/>
                    </a:cubicBezTo>
                    <a:cubicBezTo>
                      <a:pt x="1604" y="50"/>
                      <a:pt x="1604" y="67"/>
                      <a:pt x="1604" y="67"/>
                    </a:cubicBezTo>
                    <a:cubicBezTo>
                      <a:pt x="1588" y="34"/>
                      <a:pt x="1621" y="50"/>
                      <a:pt x="1621" y="34"/>
                    </a:cubicBezTo>
                    <a:cubicBezTo>
                      <a:pt x="1621" y="34"/>
                      <a:pt x="1604" y="0"/>
                      <a:pt x="1588" y="0"/>
                    </a:cubicBezTo>
                    <a:cubicBezTo>
                      <a:pt x="1588" y="0"/>
                      <a:pt x="1588" y="0"/>
                      <a:pt x="1588" y="0"/>
                    </a:cubicBezTo>
                    <a:close/>
                    <a:moveTo>
                      <a:pt x="819" y="84"/>
                    </a:moveTo>
                    <a:cubicBezTo>
                      <a:pt x="819" y="84"/>
                      <a:pt x="819" y="100"/>
                      <a:pt x="819" y="100"/>
                    </a:cubicBezTo>
                    <a:lnTo>
                      <a:pt x="819" y="100"/>
                    </a:lnTo>
                    <a:close/>
                    <a:moveTo>
                      <a:pt x="802" y="100"/>
                    </a:moveTo>
                    <a:cubicBezTo>
                      <a:pt x="802" y="100"/>
                      <a:pt x="802" y="117"/>
                      <a:pt x="802" y="117"/>
                    </a:cubicBezTo>
                    <a:cubicBezTo>
                      <a:pt x="802" y="117"/>
                      <a:pt x="836" y="117"/>
                      <a:pt x="819" y="134"/>
                    </a:cubicBezTo>
                    <a:cubicBezTo>
                      <a:pt x="819" y="151"/>
                      <a:pt x="819" y="117"/>
                      <a:pt x="802" y="134"/>
                    </a:cubicBezTo>
                    <a:cubicBezTo>
                      <a:pt x="802" y="151"/>
                      <a:pt x="819" y="151"/>
                      <a:pt x="819" y="167"/>
                    </a:cubicBezTo>
                    <a:cubicBezTo>
                      <a:pt x="802" y="184"/>
                      <a:pt x="786" y="151"/>
                      <a:pt x="769" y="167"/>
                    </a:cubicBezTo>
                    <a:cubicBezTo>
                      <a:pt x="769" y="151"/>
                      <a:pt x="752" y="117"/>
                      <a:pt x="752" y="117"/>
                    </a:cubicBezTo>
                    <a:cubicBezTo>
                      <a:pt x="769" y="100"/>
                      <a:pt x="786" y="100"/>
                      <a:pt x="786" y="100"/>
                    </a:cubicBezTo>
                    <a:cubicBezTo>
                      <a:pt x="786" y="100"/>
                      <a:pt x="802" y="100"/>
                      <a:pt x="802" y="100"/>
                    </a:cubicBezTo>
                    <a:close/>
                    <a:moveTo>
                      <a:pt x="719" y="117"/>
                    </a:moveTo>
                    <a:cubicBezTo>
                      <a:pt x="702" y="117"/>
                      <a:pt x="685" y="134"/>
                      <a:pt x="669" y="134"/>
                    </a:cubicBezTo>
                    <a:cubicBezTo>
                      <a:pt x="669" y="134"/>
                      <a:pt x="669" y="151"/>
                      <a:pt x="685" y="151"/>
                    </a:cubicBezTo>
                    <a:cubicBezTo>
                      <a:pt x="702" y="151"/>
                      <a:pt x="719" y="151"/>
                      <a:pt x="719" y="134"/>
                    </a:cubicBezTo>
                    <a:cubicBezTo>
                      <a:pt x="719" y="117"/>
                      <a:pt x="719" y="117"/>
                      <a:pt x="719" y="117"/>
                    </a:cubicBezTo>
                    <a:close/>
                    <a:moveTo>
                      <a:pt x="602" y="151"/>
                    </a:moveTo>
                    <a:cubicBezTo>
                      <a:pt x="619" y="167"/>
                      <a:pt x="619" y="184"/>
                      <a:pt x="635" y="184"/>
                    </a:cubicBezTo>
                    <a:cubicBezTo>
                      <a:pt x="635" y="184"/>
                      <a:pt x="619" y="184"/>
                      <a:pt x="619" y="201"/>
                    </a:cubicBezTo>
                    <a:cubicBezTo>
                      <a:pt x="619" y="201"/>
                      <a:pt x="635" y="201"/>
                      <a:pt x="635" y="184"/>
                    </a:cubicBezTo>
                    <a:cubicBezTo>
                      <a:pt x="652" y="184"/>
                      <a:pt x="635" y="201"/>
                      <a:pt x="635" y="217"/>
                    </a:cubicBezTo>
                    <a:cubicBezTo>
                      <a:pt x="652" y="217"/>
                      <a:pt x="635" y="217"/>
                      <a:pt x="652" y="217"/>
                    </a:cubicBezTo>
                    <a:cubicBezTo>
                      <a:pt x="652" y="217"/>
                      <a:pt x="669" y="234"/>
                      <a:pt x="669" y="234"/>
                    </a:cubicBezTo>
                    <a:cubicBezTo>
                      <a:pt x="652" y="217"/>
                      <a:pt x="619" y="251"/>
                      <a:pt x="619" y="284"/>
                    </a:cubicBezTo>
                    <a:cubicBezTo>
                      <a:pt x="635" y="284"/>
                      <a:pt x="652" y="268"/>
                      <a:pt x="652" y="251"/>
                    </a:cubicBezTo>
                    <a:cubicBezTo>
                      <a:pt x="669" y="268"/>
                      <a:pt x="652" y="284"/>
                      <a:pt x="669" y="284"/>
                    </a:cubicBezTo>
                    <a:cubicBezTo>
                      <a:pt x="669" y="284"/>
                      <a:pt x="669" y="268"/>
                      <a:pt x="669" y="268"/>
                    </a:cubicBezTo>
                    <a:cubicBezTo>
                      <a:pt x="685" y="268"/>
                      <a:pt x="685" y="268"/>
                      <a:pt x="685" y="284"/>
                    </a:cubicBezTo>
                    <a:cubicBezTo>
                      <a:pt x="685" y="268"/>
                      <a:pt x="702" y="268"/>
                      <a:pt x="702" y="251"/>
                    </a:cubicBezTo>
                    <a:cubicBezTo>
                      <a:pt x="719" y="251"/>
                      <a:pt x="719" y="268"/>
                      <a:pt x="719" y="251"/>
                    </a:cubicBezTo>
                    <a:cubicBezTo>
                      <a:pt x="719" y="268"/>
                      <a:pt x="719" y="301"/>
                      <a:pt x="736" y="318"/>
                    </a:cubicBezTo>
                    <a:cubicBezTo>
                      <a:pt x="719" y="334"/>
                      <a:pt x="719" y="301"/>
                      <a:pt x="719" y="301"/>
                    </a:cubicBezTo>
                    <a:cubicBezTo>
                      <a:pt x="685" y="301"/>
                      <a:pt x="702" y="318"/>
                      <a:pt x="702" y="318"/>
                    </a:cubicBezTo>
                    <a:cubicBezTo>
                      <a:pt x="702" y="318"/>
                      <a:pt x="685" y="301"/>
                      <a:pt x="669" y="301"/>
                    </a:cubicBezTo>
                    <a:cubicBezTo>
                      <a:pt x="669" y="301"/>
                      <a:pt x="669" y="301"/>
                      <a:pt x="685" y="301"/>
                    </a:cubicBezTo>
                    <a:cubicBezTo>
                      <a:pt x="685" y="318"/>
                      <a:pt x="685" y="318"/>
                      <a:pt x="685" y="334"/>
                    </a:cubicBezTo>
                    <a:cubicBezTo>
                      <a:pt x="669" y="351"/>
                      <a:pt x="652" y="351"/>
                      <a:pt x="635" y="351"/>
                    </a:cubicBezTo>
                    <a:cubicBezTo>
                      <a:pt x="619" y="351"/>
                      <a:pt x="635" y="334"/>
                      <a:pt x="619" y="318"/>
                    </a:cubicBezTo>
                    <a:cubicBezTo>
                      <a:pt x="619" y="334"/>
                      <a:pt x="602" y="334"/>
                      <a:pt x="585" y="318"/>
                    </a:cubicBezTo>
                    <a:cubicBezTo>
                      <a:pt x="585" y="318"/>
                      <a:pt x="602" y="318"/>
                      <a:pt x="602" y="301"/>
                    </a:cubicBezTo>
                    <a:cubicBezTo>
                      <a:pt x="602" y="301"/>
                      <a:pt x="602" y="318"/>
                      <a:pt x="602" y="318"/>
                    </a:cubicBezTo>
                    <a:cubicBezTo>
                      <a:pt x="619" y="301"/>
                      <a:pt x="585" y="301"/>
                      <a:pt x="568" y="284"/>
                    </a:cubicBezTo>
                    <a:cubicBezTo>
                      <a:pt x="552" y="284"/>
                      <a:pt x="585" y="301"/>
                      <a:pt x="568" y="318"/>
                    </a:cubicBezTo>
                    <a:cubicBezTo>
                      <a:pt x="568" y="318"/>
                      <a:pt x="585" y="318"/>
                      <a:pt x="585" y="318"/>
                    </a:cubicBezTo>
                    <a:cubicBezTo>
                      <a:pt x="585" y="334"/>
                      <a:pt x="568" y="334"/>
                      <a:pt x="585" y="351"/>
                    </a:cubicBezTo>
                    <a:cubicBezTo>
                      <a:pt x="568" y="351"/>
                      <a:pt x="552" y="351"/>
                      <a:pt x="552" y="334"/>
                    </a:cubicBezTo>
                    <a:cubicBezTo>
                      <a:pt x="535" y="334"/>
                      <a:pt x="552" y="351"/>
                      <a:pt x="552" y="368"/>
                    </a:cubicBezTo>
                    <a:cubicBezTo>
                      <a:pt x="518" y="351"/>
                      <a:pt x="535" y="368"/>
                      <a:pt x="518" y="384"/>
                    </a:cubicBezTo>
                    <a:cubicBezTo>
                      <a:pt x="502" y="351"/>
                      <a:pt x="535" y="334"/>
                      <a:pt x="518" y="318"/>
                    </a:cubicBezTo>
                    <a:cubicBezTo>
                      <a:pt x="535" y="301"/>
                      <a:pt x="535" y="334"/>
                      <a:pt x="552" y="318"/>
                    </a:cubicBezTo>
                    <a:cubicBezTo>
                      <a:pt x="552" y="318"/>
                      <a:pt x="552" y="301"/>
                      <a:pt x="552" y="284"/>
                    </a:cubicBezTo>
                    <a:cubicBezTo>
                      <a:pt x="535" y="268"/>
                      <a:pt x="518" y="284"/>
                      <a:pt x="502" y="301"/>
                    </a:cubicBezTo>
                    <a:cubicBezTo>
                      <a:pt x="468" y="284"/>
                      <a:pt x="502" y="251"/>
                      <a:pt x="485" y="251"/>
                    </a:cubicBezTo>
                    <a:cubicBezTo>
                      <a:pt x="485" y="251"/>
                      <a:pt x="485" y="234"/>
                      <a:pt x="502" y="234"/>
                    </a:cubicBezTo>
                    <a:cubicBezTo>
                      <a:pt x="502" y="234"/>
                      <a:pt x="502" y="234"/>
                      <a:pt x="485" y="234"/>
                    </a:cubicBezTo>
                    <a:cubicBezTo>
                      <a:pt x="485" y="217"/>
                      <a:pt x="485" y="217"/>
                      <a:pt x="485" y="201"/>
                    </a:cubicBezTo>
                    <a:cubicBezTo>
                      <a:pt x="502" y="217"/>
                      <a:pt x="518" y="251"/>
                      <a:pt x="535" y="251"/>
                    </a:cubicBezTo>
                    <a:cubicBezTo>
                      <a:pt x="535" y="217"/>
                      <a:pt x="502" y="217"/>
                      <a:pt x="518" y="184"/>
                    </a:cubicBezTo>
                    <a:cubicBezTo>
                      <a:pt x="552" y="167"/>
                      <a:pt x="568" y="151"/>
                      <a:pt x="602" y="151"/>
                    </a:cubicBezTo>
                    <a:close/>
                    <a:moveTo>
                      <a:pt x="435" y="201"/>
                    </a:moveTo>
                    <a:cubicBezTo>
                      <a:pt x="418" y="217"/>
                      <a:pt x="385" y="217"/>
                      <a:pt x="368" y="234"/>
                    </a:cubicBezTo>
                    <a:cubicBezTo>
                      <a:pt x="368" y="234"/>
                      <a:pt x="368" y="234"/>
                      <a:pt x="368" y="251"/>
                    </a:cubicBezTo>
                    <a:cubicBezTo>
                      <a:pt x="368" y="268"/>
                      <a:pt x="351" y="251"/>
                      <a:pt x="351" y="268"/>
                    </a:cubicBezTo>
                    <a:cubicBezTo>
                      <a:pt x="368" y="251"/>
                      <a:pt x="385" y="284"/>
                      <a:pt x="368" y="284"/>
                    </a:cubicBezTo>
                    <a:cubicBezTo>
                      <a:pt x="368" y="268"/>
                      <a:pt x="351" y="284"/>
                      <a:pt x="351" y="268"/>
                    </a:cubicBezTo>
                    <a:cubicBezTo>
                      <a:pt x="335" y="268"/>
                      <a:pt x="351" y="301"/>
                      <a:pt x="335" y="301"/>
                    </a:cubicBezTo>
                    <a:cubicBezTo>
                      <a:pt x="335" y="301"/>
                      <a:pt x="335" y="284"/>
                      <a:pt x="318" y="301"/>
                    </a:cubicBezTo>
                    <a:cubicBezTo>
                      <a:pt x="318" y="284"/>
                      <a:pt x="301" y="284"/>
                      <a:pt x="284" y="268"/>
                    </a:cubicBezTo>
                    <a:cubicBezTo>
                      <a:pt x="301" y="268"/>
                      <a:pt x="318" y="284"/>
                      <a:pt x="318" y="251"/>
                    </a:cubicBezTo>
                    <a:cubicBezTo>
                      <a:pt x="318" y="251"/>
                      <a:pt x="335" y="251"/>
                      <a:pt x="335" y="268"/>
                    </a:cubicBezTo>
                    <a:cubicBezTo>
                      <a:pt x="335" y="251"/>
                      <a:pt x="335" y="251"/>
                      <a:pt x="351" y="234"/>
                    </a:cubicBezTo>
                    <a:lnTo>
                      <a:pt x="351" y="234"/>
                    </a:lnTo>
                    <a:cubicBezTo>
                      <a:pt x="335" y="234"/>
                      <a:pt x="335" y="234"/>
                      <a:pt x="318" y="251"/>
                    </a:cubicBezTo>
                    <a:cubicBezTo>
                      <a:pt x="318" y="251"/>
                      <a:pt x="318" y="251"/>
                      <a:pt x="318" y="251"/>
                    </a:cubicBezTo>
                    <a:cubicBezTo>
                      <a:pt x="318" y="251"/>
                      <a:pt x="318" y="251"/>
                      <a:pt x="318" y="251"/>
                    </a:cubicBezTo>
                    <a:cubicBezTo>
                      <a:pt x="301" y="251"/>
                      <a:pt x="301" y="251"/>
                      <a:pt x="301" y="251"/>
                    </a:cubicBezTo>
                    <a:cubicBezTo>
                      <a:pt x="301" y="268"/>
                      <a:pt x="284" y="268"/>
                      <a:pt x="284" y="268"/>
                    </a:cubicBezTo>
                    <a:cubicBezTo>
                      <a:pt x="284" y="268"/>
                      <a:pt x="284" y="268"/>
                      <a:pt x="284" y="268"/>
                    </a:cubicBezTo>
                    <a:cubicBezTo>
                      <a:pt x="268" y="268"/>
                      <a:pt x="251" y="268"/>
                      <a:pt x="234" y="268"/>
                    </a:cubicBezTo>
                    <a:cubicBezTo>
                      <a:pt x="234" y="284"/>
                      <a:pt x="234" y="301"/>
                      <a:pt x="251" y="301"/>
                    </a:cubicBezTo>
                    <a:cubicBezTo>
                      <a:pt x="234" y="301"/>
                      <a:pt x="234" y="284"/>
                      <a:pt x="234" y="284"/>
                    </a:cubicBezTo>
                    <a:cubicBezTo>
                      <a:pt x="234" y="301"/>
                      <a:pt x="234" y="301"/>
                      <a:pt x="218" y="318"/>
                    </a:cubicBezTo>
                    <a:cubicBezTo>
                      <a:pt x="218" y="301"/>
                      <a:pt x="234" y="301"/>
                      <a:pt x="218" y="301"/>
                    </a:cubicBezTo>
                    <a:cubicBezTo>
                      <a:pt x="201" y="301"/>
                      <a:pt x="184" y="301"/>
                      <a:pt x="167" y="318"/>
                    </a:cubicBezTo>
                    <a:lnTo>
                      <a:pt x="167" y="318"/>
                    </a:lnTo>
                    <a:cubicBezTo>
                      <a:pt x="151" y="318"/>
                      <a:pt x="134" y="334"/>
                      <a:pt x="117" y="351"/>
                    </a:cubicBezTo>
                    <a:cubicBezTo>
                      <a:pt x="51" y="418"/>
                      <a:pt x="0" y="468"/>
                      <a:pt x="0" y="518"/>
                    </a:cubicBezTo>
                    <a:cubicBezTo>
                      <a:pt x="17" y="518"/>
                      <a:pt x="17" y="518"/>
                      <a:pt x="17" y="535"/>
                    </a:cubicBezTo>
                    <a:lnTo>
                      <a:pt x="17" y="535"/>
                    </a:lnTo>
                    <a:cubicBezTo>
                      <a:pt x="17" y="518"/>
                      <a:pt x="17" y="552"/>
                      <a:pt x="34" y="552"/>
                    </a:cubicBezTo>
                    <a:cubicBezTo>
                      <a:pt x="34" y="535"/>
                      <a:pt x="51" y="535"/>
                      <a:pt x="51" y="535"/>
                    </a:cubicBezTo>
                    <a:cubicBezTo>
                      <a:pt x="17" y="535"/>
                      <a:pt x="34" y="518"/>
                      <a:pt x="51" y="518"/>
                    </a:cubicBezTo>
                    <a:lnTo>
                      <a:pt x="17" y="518"/>
                    </a:lnTo>
                    <a:cubicBezTo>
                      <a:pt x="17" y="501"/>
                      <a:pt x="34" y="501"/>
                      <a:pt x="34" y="485"/>
                    </a:cubicBezTo>
                    <a:cubicBezTo>
                      <a:pt x="51" y="501"/>
                      <a:pt x="51" y="485"/>
                      <a:pt x="51" y="468"/>
                    </a:cubicBezTo>
                    <a:cubicBezTo>
                      <a:pt x="67" y="468"/>
                      <a:pt x="67" y="468"/>
                      <a:pt x="101" y="468"/>
                    </a:cubicBezTo>
                    <a:cubicBezTo>
                      <a:pt x="84" y="435"/>
                      <a:pt x="134" y="401"/>
                      <a:pt x="151" y="435"/>
                    </a:cubicBezTo>
                    <a:cubicBezTo>
                      <a:pt x="167" y="418"/>
                      <a:pt x="184" y="401"/>
                      <a:pt x="201" y="418"/>
                    </a:cubicBezTo>
                    <a:cubicBezTo>
                      <a:pt x="201" y="418"/>
                      <a:pt x="201" y="401"/>
                      <a:pt x="201" y="418"/>
                    </a:cubicBezTo>
                    <a:cubicBezTo>
                      <a:pt x="201" y="401"/>
                      <a:pt x="201" y="384"/>
                      <a:pt x="184" y="384"/>
                    </a:cubicBezTo>
                    <a:cubicBezTo>
                      <a:pt x="184" y="401"/>
                      <a:pt x="184" y="401"/>
                      <a:pt x="184" y="401"/>
                    </a:cubicBezTo>
                    <a:cubicBezTo>
                      <a:pt x="184" y="401"/>
                      <a:pt x="167" y="401"/>
                      <a:pt x="167" y="384"/>
                    </a:cubicBezTo>
                    <a:cubicBezTo>
                      <a:pt x="167" y="384"/>
                      <a:pt x="167" y="384"/>
                      <a:pt x="167" y="368"/>
                    </a:cubicBezTo>
                    <a:cubicBezTo>
                      <a:pt x="167" y="368"/>
                      <a:pt x="151" y="384"/>
                      <a:pt x="151" y="368"/>
                    </a:cubicBezTo>
                    <a:cubicBezTo>
                      <a:pt x="151" y="351"/>
                      <a:pt x="184" y="368"/>
                      <a:pt x="201" y="351"/>
                    </a:cubicBezTo>
                    <a:cubicBezTo>
                      <a:pt x="201" y="368"/>
                      <a:pt x="184" y="384"/>
                      <a:pt x="201" y="384"/>
                    </a:cubicBezTo>
                    <a:cubicBezTo>
                      <a:pt x="218" y="368"/>
                      <a:pt x="218" y="334"/>
                      <a:pt x="234" y="334"/>
                    </a:cubicBezTo>
                    <a:cubicBezTo>
                      <a:pt x="234" y="334"/>
                      <a:pt x="234" y="334"/>
                      <a:pt x="234" y="318"/>
                    </a:cubicBezTo>
                    <a:cubicBezTo>
                      <a:pt x="234" y="334"/>
                      <a:pt x="234" y="318"/>
                      <a:pt x="251" y="318"/>
                    </a:cubicBezTo>
                    <a:lnTo>
                      <a:pt x="251" y="368"/>
                    </a:lnTo>
                    <a:cubicBezTo>
                      <a:pt x="268" y="384"/>
                      <a:pt x="268" y="418"/>
                      <a:pt x="284" y="418"/>
                    </a:cubicBezTo>
                    <a:cubicBezTo>
                      <a:pt x="318" y="384"/>
                      <a:pt x="335" y="418"/>
                      <a:pt x="335" y="435"/>
                    </a:cubicBezTo>
                    <a:cubicBezTo>
                      <a:pt x="335" y="418"/>
                      <a:pt x="368" y="435"/>
                      <a:pt x="368" y="418"/>
                    </a:cubicBezTo>
                    <a:cubicBezTo>
                      <a:pt x="368" y="418"/>
                      <a:pt x="368" y="401"/>
                      <a:pt x="368" y="401"/>
                    </a:cubicBezTo>
                    <a:cubicBezTo>
                      <a:pt x="368" y="401"/>
                      <a:pt x="368" y="401"/>
                      <a:pt x="351" y="401"/>
                    </a:cubicBezTo>
                    <a:cubicBezTo>
                      <a:pt x="368" y="384"/>
                      <a:pt x="351" y="384"/>
                      <a:pt x="351" y="368"/>
                    </a:cubicBezTo>
                    <a:cubicBezTo>
                      <a:pt x="368" y="368"/>
                      <a:pt x="401" y="384"/>
                      <a:pt x="401" y="368"/>
                    </a:cubicBezTo>
                    <a:cubicBezTo>
                      <a:pt x="418" y="351"/>
                      <a:pt x="401" y="368"/>
                      <a:pt x="385" y="351"/>
                    </a:cubicBezTo>
                    <a:cubicBezTo>
                      <a:pt x="401" y="351"/>
                      <a:pt x="401" y="334"/>
                      <a:pt x="418" y="351"/>
                    </a:cubicBezTo>
                    <a:cubicBezTo>
                      <a:pt x="418" y="318"/>
                      <a:pt x="435" y="318"/>
                      <a:pt x="468" y="318"/>
                    </a:cubicBezTo>
                    <a:cubicBezTo>
                      <a:pt x="452" y="301"/>
                      <a:pt x="435" y="301"/>
                      <a:pt x="452" y="284"/>
                    </a:cubicBezTo>
                    <a:cubicBezTo>
                      <a:pt x="468" y="284"/>
                      <a:pt x="452" y="318"/>
                      <a:pt x="468" y="318"/>
                    </a:cubicBezTo>
                    <a:cubicBezTo>
                      <a:pt x="485" y="301"/>
                      <a:pt x="468" y="284"/>
                      <a:pt x="452" y="284"/>
                    </a:cubicBezTo>
                    <a:cubicBezTo>
                      <a:pt x="452" y="251"/>
                      <a:pt x="468" y="251"/>
                      <a:pt x="468" y="234"/>
                    </a:cubicBezTo>
                    <a:cubicBezTo>
                      <a:pt x="468" y="234"/>
                      <a:pt x="468" y="217"/>
                      <a:pt x="452" y="217"/>
                    </a:cubicBezTo>
                    <a:cubicBezTo>
                      <a:pt x="452" y="217"/>
                      <a:pt x="468" y="234"/>
                      <a:pt x="452" y="234"/>
                    </a:cubicBezTo>
                    <a:cubicBezTo>
                      <a:pt x="452" y="217"/>
                      <a:pt x="452" y="217"/>
                      <a:pt x="435" y="201"/>
                    </a:cubicBezTo>
                    <a:close/>
                    <a:moveTo>
                      <a:pt x="234" y="284"/>
                    </a:moveTo>
                    <a:cubicBezTo>
                      <a:pt x="234" y="284"/>
                      <a:pt x="234" y="284"/>
                      <a:pt x="234" y="284"/>
                    </a:cubicBezTo>
                    <a:close/>
                    <a:moveTo>
                      <a:pt x="17" y="552"/>
                    </a:moveTo>
                    <a:cubicBezTo>
                      <a:pt x="34" y="585"/>
                      <a:pt x="51" y="602"/>
                      <a:pt x="84" y="635"/>
                    </a:cubicBezTo>
                    <a:cubicBezTo>
                      <a:pt x="84" y="635"/>
                      <a:pt x="84" y="635"/>
                      <a:pt x="84" y="635"/>
                    </a:cubicBezTo>
                    <a:cubicBezTo>
                      <a:pt x="84" y="635"/>
                      <a:pt x="84" y="635"/>
                      <a:pt x="84" y="635"/>
                    </a:cubicBezTo>
                    <a:cubicBezTo>
                      <a:pt x="84" y="618"/>
                      <a:pt x="84" y="635"/>
                      <a:pt x="84" y="618"/>
                    </a:cubicBezTo>
                    <a:cubicBezTo>
                      <a:pt x="84" y="618"/>
                      <a:pt x="84" y="602"/>
                      <a:pt x="101" y="602"/>
                    </a:cubicBezTo>
                    <a:cubicBezTo>
                      <a:pt x="101" y="618"/>
                      <a:pt x="101" y="635"/>
                      <a:pt x="117" y="635"/>
                    </a:cubicBezTo>
                    <a:cubicBezTo>
                      <a:pt x="117" y="618"/>
                      <a:pt x="151" y="635"/>
                      <a:pt x="167" y="635"/>
                    </a:cubicBezTo>
                    <a:cubicBezTo>
                      <a:pt x="167" y="618"/>
                      <a:pt x="184" y="602"/>
                      <a:pt x="184" y="602"/>
                    </a:cubicBezTo>
                    <a:cubicBezTo>
                      <a:pt x="201" y="618"/>
                      <a:pt x="184" y="635"/>
                      <a:pt x="184" y="652"/>
                    </a:cubicBezTo>
                    <a:cubicBezTo>
                      <a:pt x="201" y="652"/>
                      <a:pt x="201" y="669"/>
                      <a:pt x="201" y="669"/>
                    </a:cubicBezTo>
                    <a:cubicBezTo>
                      <a:pt x="218" y="669"/>
                      <a:pt x="218" y="652"/>
                      <a:pt x="234" y="652"/>
                    </a:cubicBezTo>
                    <a:cubicBezTo>
                      <a:pt x="218" y="652"/>
                      <a:pt x="218" y="652"/>
                      <a:pt x="218" y="652"/>
                    </a:cubicBezTo>
                    <a:cubicBezTo>
                      <a:pt x="234" y="635"/>
                      <a:pt x="201" y="602"/>
                      <a:pt x="234" y="585"/>
                    </a:cubicBezTo>
                    <a:cubicBezTo>
                      <a:pt x="251" y="585"/>
                      <a:pt x="251" y="585"/>
                      <a:pt x="251" y="585"/>
                    </a:cubicBezTo>
                    <a:cubicBezTo>
                      <a:pt x="251" y="585"/>
                      <a:pt x="284" y="585"/>
                      <a:pt x="284" y="602"/>
                    </a:cubicBezTo>
                    <a:cubicBezTo>
                      <a:pt x="301" y="602"/>
                      <a:pt x="301" y="585"/>
                      <a:pt x="301" y="568"/>
                    </a:cubicBezTo>
                    <a:cubicBezTo>
                      <a:pt x="284" y="568"/>
                      <a:pt x="268" y="552"/>
                      <a:pt x="268" y="585"/>
                    </a:cubicBezTo>
                    <a:cubicBezTo>
                      <a:pt x="268" y="568"/>
                      <a:pt x="268" y="552"/>
                      <a:pt x="284" y="552"/>
                    </a:cubicBezTo>
                    <a:cubicBezTo>
                      <a:pt x="318" y="535"/>
                      <a:pt x="351" y="535"/>
                      <a:pt x="368" y="585"/>
                    </a:cubicBezTo>
                    <a:cubicBezTo>
                      <a:pt x="385" y="585"/>
                      <a:pt x="401" y="568"/>
                      <a:pt x="385" y="552"/>
                    </a:cubicBezTo>
                    <a:lnTo>
                      <a:pt x="418" y="552"/>
                    </a:lnTo>
                    <a:cubicBezTo>
                      <a:pt x="418" y="585"/>
                      <a:pt x="385" y="568"/>
                      <a:pt x="385" y="618"/>
                    </a:cubicBezTo>
                    <a:cubicBezTo>
                      <a:pt x="368" y="618"/>
                      <a:pt x="351" y="602"/>
                      <a:pt x="351" y="635"/>
                    </a:cubicBezTo>
                    <a:cubicBezTo>
                      <a:pt x="335" y="635"/>
                      <a:pt x="351" y="602"/>
                      <a:pt x="335" y="618"/>
                    </a:cubicBezTo>
                    <a:cubicBezTo>
                      <a:pt x="351" y="635"/>
                      <a:pt x="335" y="618"/>
                      <a:pt x="318" y="635"/>
                    </a:cubicBezTo>
                    <a:cubicBezTo>
                      <a:pt x="284" y="618"/>
                      <a:pt x="268" y="669"/>
                      <a:pt x="251" y="669"/>
                    </a:cubicBezTo>
                    <a:cubicBezTo>
                      <a:pt x="251" y="685"/>
                      <a:pt x="234" y="685"/>
                      <a:pt x="234" y="702"/>
                    </a:cubicBezTo>
                    <a:cubicBezTo>
                      <a:pt x="251" y="702"/>
                      <a:pt x="251" y="702"/>
                      <a:pt x="251" y="702"/>
                    </a:cubicBezTo>
                    <a:cubicBezTo>
                      <a:pt x="301" y="719"/>
                      <a:pt x="368" y="735"/>
                      <a:pt x="435" y="752"/>
                    </a:cubicBezTo>
                    <a:cubicBezTo>
                      <a:pt x="435" y="735"/>
                      <a:pt x="418" y="702"/>
                      <a:pt x="401" y="702"/>
                    </a:cubicBezTo>
                    <a:cubicBezTo>
                      <a:pt x="401" y="719"/>
                      <a:pt x="401" y="719"/>
                      <a:pt x="401" y="719"/>
                    </a:cubicBezTo>
                    <a:cubicBezTo>
                      <a:pt x="385" y="702"/>
                      <a:pt x="385" y="702"/>
                      <a:pt x="368" y="719"/>
                    </a:cubicBezTo>
                    <a:cubicBezTo>
                      <a:pt x="351" y="719"/>
                      <a:pt x="368" y="702"/>
                      <a:pt x="351" y="702"/>
                    </a:cubicBezTo>
                    <a:cubicBezTo>
                      <a:pt x="335" y="702"/>
                      <a:pt x="335" y="702"/>
                      <a:pt x="318" y="702"/>
                    </a:cubicBezTo>
                    <a:cubicBezTo>
                      <a:pt x="318" y="685"/>
                      <a:pt x="335" y="669"/>
                      <a:pt x="335" y="652"/>
                    </a:cubicBezTo>
                    <a:cubicBezTo>
                      <a:pt x="351" y="652"/>
                      <a:pt x="351" y="635"/>
                      <a:pt x="385" y="669"/>
                    </a:cubicBezTo>
                    <a:cubicBezTo>
                      <a:pt x="385" y="652"/>
                      <a:pt x="401" y="635"/>
                      <a:pt x="385" y="618"/>
                    </a:cubicBezTo>
                    <a:cubicBezTo>
                      <a:pt x="401" y="618"/>
                      <a:pt x="401" y="652"/>
                      <a:pt x="418" y="635"/>
                    </a:cubicBezTo>
                    <a:cubicBezTo>
                      <a:pt x="435" y="652"/>
                      <a:pt x="435" y="669"/>
                      <a:pt x="435" y="669"/>
                    </a:cubicBezTo>
                    <a:cubicBezTo>
                      <a:pt x="452" y="652"/>
                      <a:pt x="468" y="685"/>
                      <a:pt x="485" y="669"/>
                    </a:cubicBezTo>
                    <a:cubicBezTo>
                      <a:pt x="485" y="685"/>
                      <a:pt x="468" y="685"/>
                      <a:pt x="485" y="685"/>
                    </a:cubicBezTo>
                    <a:cubicBezTo>
                      <a:pt x="485" y="685"/>
                      <a:pt x="502" y="685"/>
                      <a:pt x="502" y="669"/>
                    </a:cubicBezTo>
                    <a:cubicBezTo>
                      <a:pt x="518" y="669"/>
                      <a:pt x="502" y="669"/>
                      <a:pt x="518" y="669"/>
                    </a:cubicBezTo>
                    <a:cubicBezTo>
                      <a:pt x="518" y="652"/>
                      <a:pt x="518" y="652"/>
                      <a:pt x="518" y="618"/>
                    </a:cubicBezTo>
                    <a:cubicBezTo>
                      <a:pt x="485" y="618"/>
                      <a:pt x="468" y="618"/>
                      <a:pt x="468" y="635"/>
                    </a:cubicBezTo>
                    <a:cubicBezTo>
                      <a:pt x="452" y="618"/>
                      <a:pt x="468" y="618"/>
                      <a:pt x="468" y="602"/>
                    </a:cubicBezTo>
                    <a:cubicBezTo>
                      <a:pt x="468" y="602"/>
                      <a:pt x="468" y="602"/>
                      <a:pt x="452" y="602"/>
                    </a:cubicBezTo>
                    <a:cubicBezTo>
                      <a:pt x="468" y="618"/>
                      <a:pt x="435" y="602"/>
                      <a:pt x="418" y="602"/>
                    </a:cubicBezTo>
                    <a:cubicBezTo>
                      <a:pt x="435" y="585"/>
                      <a:pt x="452" y="501"/>
                      <a:pt x="485" y="501"/>
                    </a:cubicBezTo>
                    <a:cubicBezTo>
                      <a:pt x="468" y="501"/>
                      <a:pt x="485" y="501"/>
                      <a:pt x="485" y="501"/>
                    </a:cubicBezTo>
                    <a:cubicBezTo>
                      <a:pt x="485" y="518"/>
                      <a:pt x="502" y="518"/>
                      <a:pt x="502" y="552"/>
                    </a:cubicBezTo>
                    <a:cubicBezTo>
                      <a:pt x="485" y="568"/>
                      <a:pt x="468" y="518"/>
                      <a:pt x="468" y="535"/>
                    </a:cubicBezTo>
                    <a:cubicBezTo>
                      <a:pt x="485" y="552"/>
                      <a:pt x="468" y="585"/>
                      <a:pt x="468" y="585"/>
                    </a:cubicBezTo>
                    <a:cubicBezTo>
                      <a:pt x="485" y="585"/>
                      <a:pt x="468" y="602"/>
                      <a:pt x="468" y="602"/>
                    </a:cubicBezTo>
                    <a:lnTo>
                      <a:pt x="502" y="602"/>
                    </a:lnTo>
                    <a:cubicBezTo>
                      <a:pt x="502" y="568"/>
                      <a:pt x="502" y="585"/>
                      <a:pt x="502" y="585"/>
                    </a:cubicBezTo>
                    <a:cubicBezTo>
                      <a:pt x="502" y="585"/>
                      <a:pt x="535" y="568"/>
                      <a:pt x="552" y="568"/>
                    </a:cubicBezTo>
                    <a:cubicBezTo>
                      <a:pt x="535" y="535"/>
                      <a:pt x="535" y="535"/>
                      <a:pt x="552" y="501"/>
                    </a:cubicBezTo>
                    <a:cubicBezTo>
                      <a:pt x="535" y="501"/>
                      <a:pt x="535" y="518"/>
                      <a:pt x="535" y="518"/>
                    </a:cubicBezTo>
                    <a:cubicBezTo>
                      <a:pt x="535" y="501"/>
                      <a:pt x="552" y="485"/>
                      <a:pt x="552" y="485"/>
                    </a:cubicBezTo>
                    <a:cubicBezTo>
                      <a:pt x="568" y="435"/>
                      <a:pt x="518" y="401"/>
                      <a:pt x="502" y="401"/>
                    </a:cubicBezTo>
                    <a:cubicBezTo>
                      <a:pt x="502" y="401"/>
                      <a:pt x="485" y="418"/>
                      <a:pt x="468" y="418"/>
                    </a:cubicBezTo>
                    <a:cubicBezTo>
                      <a:pt x="485" y="384"/>
                      <a:pt x="435" y="401"/>
                      <a:pt x="418" y="401"/>
                    </a:cubicBezTo>
                    <a:cubicBezTo>
                      <a:pt x="452" y="418"/>
                      <a:pt x="418" y="451"/>
                      <a:pt x="452" y="468"/>
                    </a:cubicBezTo>
                    <a:cubicBezTo>
                      <a:pt x="452" y="485"/>
                      <a:pt x="435" y="485"/>
                      <a:pt x="435" y="501"/>
                    </a:cubicBezTo>
                    <a:cubicBezTo>
                      <a:pt x="435" y="468"/>
                      <a:pt x="418" y="501"/>
                      <a:pt x="401" y="485"/>
                    </a:cubicBezTo>
                    <a:cubicBezTo>
                      <a:pt x="401" y="485"/>
                      <a:pt x="401" y="518"/>
                      <a:pt x="401" y="518"/>
                    </a:cubicBezTo>
                    <a:cubicBezTo>
                      <a:pt x="401" y="485"/>
                      <a:pt x="401" y="518"/>
                      <a:pt x="385" y="518"/>
                    </a:cubicBezTo>
                    <a:cubicBezTo>
                      <a:pt x="368" y="518"/>
                      <a:pt x="368" y="501"/>
                      <a:pt x="368" y="501"/>
                    </a:cubicBezTo>
                    <a:cubicBezTo>
                      <a:pt x="368" y="501"/>
                      <a:pt x="351" y="501"/>
                      <a:pt x="335" y="501"/>
                    </a:cubicBezTo>
                    <a:cubicBezTo>
                      <a:pt x="351" y="501"/>
                      <a:pt x="351" y="535"/>
                      <a:pt x="351" y="535"/>
                    </a:cubicBezTo>
                    <a:cubicBezTo>
                      <a:pt x="351" y="501"/>
                      <a:pt x="318" y="535"/>
                      <a:pt x="335" y="518"/>
                    </a:cubicBezTo>
                    <a:cubicBezTo>
                      <a:pt x="335" y="518"/>
                      <a:pt x="351" y="485"/>
                      <a:pt x="335" y="485"/>
                    </a:cubicBezTo>
                    <a:cubicBezTo>
                      <a:pt x="351" y="468"/>
                      <a:pt x="368" y="485"/>
                      <a:pt x="385" y="468"/>
                    </a:cubicBezTo>
                    <a:cubicBezTo>
                      <a:pt x="368" y="468"/>
                      <a:pt x="351" y="451"/>
                      <a:pt x="335" y="451"/>
                    </a:cubicBezTo>
                    <a:cubicBezTo>
                      <a:pt x="335" y="451"/>
                      <a:pt x="318" y="451"/>
                      <a:pt x="318" y="451"/>
                    </a:cubicBezTo>
                    <a:cubicBezTo>
                      <a:pt x="335" y="468"/>
                      <a:pt x="301" y="468"/>
                      <a:pt x="301" y="485"/>
                    </a:cubicBezTo>
                    <a:cubicBezTo>
                      <a:pt x="284" y="485"/>
                      <a:pt x="284" y="468"/>
                      <a:pt x="284" y="468"/>
                    </a:cubicBezTo>
                    <a:cubicBezTo>
                      <a:pt x="268" y="501"/>
                      <a:pt x="251" y="518"/>
                      <a:pt x="234" y="518"/>
                    </a:cubicBezTo>
                    <a:cubicBezTo>
                      <a:pt x="234" y="501"/>
                      <a:pt x="218" y="501"/>
                      <a:pt x="218" y="501"/>
                    </a:cubicBezTo>
                    <a:cubicBezTo>
                      <a:pt x="218" y="535"/>
                      <a:pt x="184" y="518"/>
                      <a:pt x="201" y="552"/>
                    </a:cubicBezTo>
                    <a:cubicBezTo>
                      <a:pt x="184" y="552"/>
                      <a:pt x="184" y="535"/>
                      <a:pt x="184" y="535"/>
                    </a:cubicBezTo>
                    <a:cubicBezTo>
                      <a:pt x="184" y="552"/>
                      <a:pt x="184" y="552"/>
                      <a:pt x="184" y="568"/>
                    </a:cubicBezTo>
                    <a:cubicBezTo>
                      <a:pt x="167" y="568"/>
                      <a:pt x="167" y="552"/>
                      <a:pt x="151" y="568"/>
                    </a:cubicBezTo>
                    <a:cubicBezTo>
                      <a:pt x="151" y="552"/>
                      <a:pt x="151" y="552"/>
                      <a:pt x="151" y="535"/>
                    </a:cubicBezTo>
                    <a:cubicBezTo>
                      <a:pt x="167" y="535"/>
                      <a:pt x="167" y="518"/>
                      <a:pt x="167" y="501"/>
                    </a:cubicBezTo>
                    <a:cubicBezTo>
                      <a:pt x="151" y="485"/>
                      <a:pt x="151" y="485"/>
                      <a:pt x="151" y="485"/>
                    </a:cubicBezTo>
                    <a:cubicBezTo>
                      <a:pt x="134" y="501"/>
                      <a:pt x="134" y="501"/>
                      <a:pt x="151" y="518"/>
                    </a:cubicBezTo>
                    <a:cubicBezTo>
                      <a:pt x="101" y="518"/>
                      <a:pt x="117" y="568"/>
                      <a:pt x="117" y="602"/>
                    </a:cubicBezTo>
                    <a:cubicBezTo>
                      <a:pt x="101" y="602"/>
                      <a:pt x="84" y="602"/>
                      <a:pt x="84" y="602"/>
                    </a:cubicBezTo>
                    <a:cubicBezTo>
                      <a:pt x="67" y="602"/>
                      <a:pt x="101" y="585"/>
                      <a:pt x="84" y="585"/>
                    </a:cubicBezTo>
                    <a:cubicBezTo>
                      <a:pt x="67" y="585"/>
                      <a:pt x="67" y="602"/>
                      <a:pt x="67" y="602"/>
                    </a:cubicBezTo>
                    <a:cubicBezTo>
                      <a:pt x="67" y="568"/>
                      <a:pt x="34" y="585"/>
                      <a:pt x="51" y="552"/>
                    </a:cubicBezTo>
                    <a:cubicBezTo>
                      <a:pt x="34" y="552"/>
                      <a:pt x="34" y="552"/>
                      <a:pt x="17" y="552"/>
                    </a:cubicBezTo>
                    <a:close/>
                    <a:moveTo>
                      <a:pt x="518" y="769"/>
                    </a:moveTo>
                    <a:cubicBezTo>
                      <a:pt x="518" y="752"/>
                      <a:pt x="518" y="735"/>
                      <a:pt x="518" y="719"/>
                    </a:cubicBezTo>
                    <a:cubicBezTo>
                      <a:pt x="518" y="702"/>
                      <a:pt x="518" y="702"/>
                      <a:pt x="535" y="702"/>
                    </a:cubicBezTo>
                    <a:cubicBezTo>
                      <a:pt x="535" y="719"/>
                      <a:pt x="552" y="719"/>
                      <a:pt x="552" y="735"/>
                    </a:cubicBezTo>
                    <a:cubicBezTo>
                      <a:pt x="535" y="735"/>
                      <a:pt x="535" y="735"/>
                      <a:pt x="535" y="752"/>
                    </a:cubicBezTo>
                    <a:cubicBezTo>
                      <a:pt x="535" y="769"/>
                      <a:pt x="535" y="752"/>
                      <a:pt x="552" y="752"/>
                    </a:cubicBezTo>
                    <a:cubicBezTo>
                      <a:pt x="535" y="752"/>
                      <a:pt x="535" y="769"/>
                      <a:pt x="535" y="769"/>
                    </a:cubicBezTo>
                    <a:close/>
                    <a:moveTo>
                      <a:pt x="585" y="785"/>
                    </a:moveTo>
                    <a:cubicBezTo>
                      <a:pt x="619" y="785"/>
                      <a:pt x="652" y="785"/>
                      <a:pt x="685" y="802"/>
                    </a:cubicBezTo>
                    <a:cubicBezTo>
                      <a:pt x="685" y="785"/>
                      <a:pt x="685" y="769"/>
                      <a:pt x="685" y="752"/>
                    </a:cubicBezTo>
                    <a:cubicBezTo>
                      <a:pt x="702" y="769"/>
                      <a:pt x="719" y="769"/>
                      <a:pt x="719" y="735"/>
                    </a:cubicBezTo>
                    <a:cubicBezTo>
                      <a:pt x="736" y="735"/>
                      <a:pt x="736" y="735"/>
                      <a:pt x="752" y="735"/>
                    </a:cubicBezTo>
                    <a:cubicBezTo>
                      <a:pt x="752" y="702"/>
                      <a:pt x="702" y="669"/>
                      <a:pt x="685" y="702"/>
                    </a:cubicBezTo>
                    <a:cubicBezTo>
                      <a:pt x="669" y="685"/>
                      <a:pt x="669" y="685"/>
                      <a:pt x="652" y="685"/>
                    </a:cubicBezTo>
                    <a:cubicBezTo>
                      <a:pt x="652" y="702"/>
                      <a:pt x="635" y="702"/>
                      <a:pt x="635" y="702"/>
                    </a:cubicBezTo>
                    <a:cubicBezTo>
                      <a:pt x="635" y="702"/>
                      <a:pt x="635" y="719"/>
                      <a:pt x="652" y="719"/>
                    </a:cubicBezTo>
                    <a:cubicBezTo>
                      <a:pt x="635" y="735"/>
                      <a:pt x="635" y="735"/>
                      <a:pt x="635" y="752"/>
                    </a:cubicBezTo>
                    <a:cubicBezTo>
                      <a:pt x="619" y="752"/>
                      <a:pt x="635" y="735"/>
                      <a:pt x="619" y="735"/>
                    </a:cubicBezTo>
                    <a:cubicBezTo>
                      <a:pt x="602" y="735"/>
                      <a:pt x="602" y="769"/>
                      <a:pt x="602" y="735"/>
                    </a:cubicBezTo>
                    <a:cubicBezTo>
                      <a:pt x="585" y="735"/>
                      <a:pt x="602" y="769"/>
                      <a:pt x="602" y="769"/>
                    </a:cubicBezTo>
                    <a:cubicBezTo>
                      <a:pt x="602" y="785"/>
                      <a:pt x="602" y="769"/>
                      <a:pt x="585" y="785"/>
                    </a:cubicBezTo>
                    <a:close/>
                    <a:moveTo>
                      <a:pt x="702" y="802"/>
                    </a:moveTo>
                    <a:cubicBezTo>
                      <a:pt x="702" y="802"/>
                      <a:pt x="719" y="785"/>
                      <a:pt x="719" y="802"/>
                    </a:cubicBezTo>
                    <a:cubicBezTo>
                      <a:pt x="719" y="802"/>
                      <a:pt x="719" y="802"/>
                      <a:pt x="719" y="802"/>
                    </a:cubicBezTo>
                    <a:close/>
                    <a:moveTo>
                      <a:pt x="736" y="802"/>
                    </a:moveTo>
                    <a:cubicBezTo>
                      <a:pt x="736" y="802"/>
                      <a:pt x="752" y="785"/>
                      <a:pt x="752" y="802"/>
                    </a:cubicBezTo>
                    <a:cubicBezTo>
                      <a:pt x="752" y="752"/>
                      <a:pt x="786" y="785"/>
                      <a:pt x="769" y="752"/>
                    </a:cubicBezTo>
                    <a:cubicBezTo>
                      <a:pt x="786" y="752"/>
                      <a:pt x="786" y="735"/>
                      <a:pt x="786" y="735"/>
                    </a:cubicBezTo>
                    <a:cubicBezTo>
                      <a:pt x="802" y="752"/>
                      <a:pt x="836" y="719"/>
                      <a:pt x="853" y="719"/>
                    </a:cubicBezTo>
                    <a:cubicBezTo>
                      <a:pt x="853" y="719"/>
                      <a:pt x="853" y="752"/>
                      <a:pt x="869" y="752"/>
                    </a:cubicBezTo>
                    <a:cubicBezTo>
                      <a:pt x="869" y="769"/>
                      <a:pt x="853" y="785"/>
                      <a:pt x="853" y="802"/>
                    </a:cubicBezTo>
                    <a:cubicBezTo>
                      <a:pt x="853" y="802"/>
                      <a:pt x="853" y="802"/>
                      <a:pt x="853" y="819"/>
                    </a:cubicBezTo>
                    <a:cubicBezTo>
                      <a:pt x="836" y="819"/>
                      <a:pt x="836" y="819"/>
                      <a:pt x="819" y="819"/>
                    </a:cubicBezTo>
                    <a:cubicBezTo>
                      <a:pt x="786" y="819"/>
                      <a:pt x="752" y="819"/>
                      <a:pt x="736" y="802"/>
                    </a:cubicBezTo>
                    <a:close/>
                    <a:moveTo>
                      <a:pt x="853" y="819"/>
                    </a:moveTo>
                    <a:cubicBezTo>
                      <a:pt x="869" y="819"/>
                      <a:pt x="886" y="836"/>
                      <a:pt x="903" y="836"/>
                    </a:cubicBezTo>
                    <a:cubicBezTo>
                      <a:pt x="886" y="819"/>
                      <a:pt x="903" y="819"/>
                      <a:pt x="903" y="802"/>
                    </a:cubicBezTo>
                    <a:cubicBezTo>
                      <a:pt x="886" y="802"/>
                      <a:pt x="869" y="802"/>
                      <a:pt x="853" y="819"/>
                    </a:cubicBezTo>
                    <a:close/>
                    <a:moveTo>
                      <a:pt x="919" y="836"/>
                    </a:moveTo>
                    <a:cubicBezTo>
                      <a:pt x="936" y="836"/>
                      <a:pt x="936" y="836"/>
                      <a:pt x="953" y="836"/>
                    </a:cubicBezTo>
                    <a:cubicBezTo>
                      <a:pt x="953" y="836"/>
                      <a:pt x="936" y="836"/>
                      <a:pt x="936" y="819"/>
                    </a:cubicBezTo>
                    <a:cubicBezTo>
                      <a:pt x="936" y="819"/>
                      <a:pt x="919" y="836"/>
                      <a:pt x="919" y="836"/>
                    </a:cubicBezTo>
                    <a:close/>
                    <a:moveTo>
                      <a:pt x="1270" y="869"/>
                    </a:moveTo>
                    <a:cubicBezTo>
                      <a:pt x="1287" y="869"/>
                      <a:pt x="1304" y="869"/>
                      <a:pt x="1337" y="869"/>
                    </a:cubicBezTo>
                    <a:cubicBezTo>
                      <a:pt x="1320" y="836"/>
                      <a:pt x="1287" y="869"/>
                      <a:pt x="1270" y="869"/>
                    </a:cubicBezTo>
                    <a:close/>
                    <a:moveTo>
                      <a:pt x="1554" y="886"/>
                    </a:moveTo>
                    <a:lnTo>
                      <a:pt x="1571" y="869"/>
                    </a:lnTo>
                    <a:lnTo>
                      <a:pt x="1571" y="869"/>
                    </a:lnTo>
                    <a:cubicBezTo>
                      <a:pt x="1571" y="852"/>
                      <a:pt x="1588" y="869"/>
                      <a:pt x="1604" y="869"/>
                    </a:cubicBezTo>
                    <a:cubicBezTo>
                      <a:pt x="1604" y="852"/>
                      <a:pt x="1588" y="852"/>
                      <a:pt x="1588" y="852"/>
                    </a:cubicBezTo>
                    <a:cubicBezTo>
                      <a:pt x="1588" y="852"/>
                      <a:pt x="1554" y="836"/>
                      <a:pt x="1588" y="836"/>
                    </a:cubicBezTo>
                    <a:cubicBezTo>
                      <a:pt x="1588" y="819"/>
                      <a:pt x="1571" y="852"/>
                      <a:pt x="1554" y="836"/>
                    </a:cubicBezTo>
                    <a:cubicBezTo>
                      <a:pt x="1554" y="852"/>
                      <a:pt x="1588" y="852"/>
                      <a:pt x="1571" y="852"/>
                    </a:cubicBezTo>
                    <a:cubicBezTo>
                      <a:pt x="1588" y="852"/>
                      <a:pt x="1571" y="852"/>
                      <a:pt x="1554" y="886"/>
                    </a:cubicBezTo>
                    <a:close/>
                    <a:moveTo>
                      <a:pt x="1571" y="869"/>
                    </a:moveTo>
                    <a:cubicBezTo>
                      <a:pt x="1571" y="869"/>
                      <a:pt x="1571" y="869"/>
                      <a:pt x="1571" y="869"/>
                    </a:cubicBezTo>
                    <a:cubicBezTo>
                      <a:pt x="1571" y="869"/>
                      <a:pt x="1588" y="869"/>
                      <a:pt x="1588" y="869"/>
                    </a:cubicBezTo>
                    <a:close/>
                    <a:moveTo>
                      <a:pt x="1972" y="852"/>
                    </a:moveTo>
                    <a:lnTo>
                      <a:pt x="2022" y="836"/>
                    </a:lnTo>
                    <a:cubicBezTo>
                      <a:pt x="2022" y="836"/>
                      <a:pt x="2022" y="836"/>
                      <a:pt x="2022" y="819"/>
                    </a:cubicBezTo>
                    <a:cubicBezTo>
                      <a:pt x="2005" y="819"/>
                      <a:pt x="1989" y="802"/>
                      <a:pt x="1972" y="819"/>
                    </a:cubicBezTo>
                    <a:cubicBezTo>
                      <a:pt x="1972" y="836"/>
                      <a:pt x="1972" y="836"/>
                      <a:pt x="1972" y="852"/>
                    </a:cubicBezTo>
                    <a:close/>
                    <a:moveTo>
                      <a:pt x="1955" y="669"/>
                    </a:moveTo>
                    <a:cubicBezTo>
                      <a:pt x="1939" y="669"/>
                      <a:pt x="1939" y="669"/>
                      <a:pt x="1922" y="669"/>
                    </a:cubicBezTo>
                    <a:cubicBezTo>
                      <a:pt x="1922" y="669"/>
                      <a:pt x="1922" y="669"/>
                      <a:pt x="1922" y="669"/>
                    </a:cubicBezTo>
                    <a:cubicBezTo>
                      <a:pt x="1905" y="685"/>
                      <a:pt x="1905" y="719"/>
                      <a:pt x="1872" y="719"/>
                    </a:cubicBezTo>
                    <a:cubicBezTo>
                      <a:pt x="1872" y="752"/>
                      <a:pt x="1838" y="752"/>
                      <a:pt x="1838" y="785"/>
                    </a:cubicBezTo>
                    <a:cubicBezTo>
                      <a:pt x="1872" y="752"/>
                      <a:pt x="1905" y="769"/>
                      <a:pt x="1905" y="719"/>
                    </a:cubicBezTo>
                    <a:cubicBezTo>
                      <a:pt x="1922" y="702"/>
                      <a:pt x="1939" y="685"/>
                      <a:pt x="1955" y="669"/>
                    </a:cubicBezTo>
                    <a:close/>
                    <a:moveTo>
                      <a:pt x="1705" y="635"/>
                    </a:moveTo>
                    <a:cubicBezTo>
                      <a:pt x="1688" y="635"/>
                      <a:pt x="1688" y="635"/>
                      <a:pt x="1688" y="652"/>
                    </a:cubicBezTo>
                    <a:cubicBezTo>
                      <a:pt x="1705" y="652"/>
                      <a:pt x="1688" y="635"/>
                      <a:pt x="1705" y="635"/>
                    </a:cubicBezTo>
                    <a:cubicBezTo>
                      <a:pt x="1705" y="652"/>
                      <a:pt x="1705" y="669"/>
                      <a:pt x="1705" y="669"/>
                    </a:cubicBezTo>
                    <a:cubicBezTo>
                      <a:pt x="1721" y="669"/>
                      <a:pt x="1721" y="685"/>
                      <a:pt x="1721" y="685"/>
                    </a:cubicBezTo>
                    <a:cubicBezTo>
                      <a:pt x="1705" y="685"/>
                      <a:pt x="1705" y="685"/>
                      <a:pt x="1688" y="702"/>
                    </a:cubicBezTo>
                    <a:cubicBezTo>
                      <a:pt x="1671" y="669"/>
                      <a:pt x="1671" y="635"/>
                      <a:pt x="1638" y="652"/>
                    </a:cubicBezTo>
                    <a:cubicBezTo>
                      <a:pt x="1655" y="635"/>
                      <a:pt x="1638" y="652"/>
                      <a:pt x="1621" y="635"/>
                    </a:cubicBezTo>
                    <a:cubicBezTo>
                      <a:pt x="1621" y="635"/>
                      <a:pt x="1638" y="618"/>
                      <a:pt x="1638" y="618"/>
                    </a:cubicBezTo>
                    <a:cubicBezTo>
                      <a:pt x="1655" y="618"/>
                      <a:pt x="1671" y="635"/>
                      <a:pt x="1705" y="635"/>
                    </a:cubicBezTo>
                    <a:close/>
                    <a:moveTo>
                      <a:pt x="1604" y="602"/>
                    </a:moveTo>
                    <a:cubicBezTo>
                      <a:pt x="1604" y="602"/>
                      <a:pt x="1604" y="602"/>
                      <a:pt x="1604" y="602"/>
                    </a:cubicBezTo>
                    <a:cubicBezTo>
                      <a:pt x="1588" y="602"/>
                      <a:pt x="1588" y="602"/>
                      <a:pt x="1571" y="602"/>
                    </a:cubicBezTo>
                    <a:cubicBezTo>
                      <a:pt x="1588" y="602"/>
                      <a:pt x="1588" y="602"/>
                      <a:pt x="1604" y="602"/>
                    </a:cubicBezTo>
                    <a:close/>
                    <a:moveTo>
                      <a:pt x="1554" y="585"/>
                    </a:moveTo>
                    <a:cubicBezTo>
                      <a:pt x="1554" y="585"/>
                      <a:pt x="1554" y="602"/>
                      <a:pt x="1538" y="602"/>
                    </a:cubicBezTo>
                    <a:cubicBezTo>
                      <a:pt x="1538" y="585"/>
                      <a:pt x="1521" y="552"/>
                      <a:pt x="1521" y="585"/>
                    </a:cubicBezTo>
                    <a:cubicBezTo>
                      <a:pt x="1504" y="568"/>
                      <a:pt x="1504" y="568"/>
                      <a:pt x="1521" y="568"/>
                    </a:cubicBezTo>
                    <a:cubicBezTo>
                      <a:pt x="1521" y="568"/>
                      <a:pt x="1538" y="585"/>
                      <a:pt x="1554" y="585"/>
                    </a:cubicBezTo>
                    <a:close/>
                    <a:moveTo>
                      <a:pt x="1471" y="535"/>
                    </a:moveTo>
                    <a:cubicBezTo>
                      <a:pt x="1471" y="535"/>
                      <a:pt x="1471" y="535"/>
                      <a:pt x="1471" y="535"/>
                    </a:cubicBezTo>
                    <a:cubicBezTo>
                      <a:pt x="1454" y="535"/>
                      <a:pt x="1454" y="518"/>
                      <a:pt x="1437" y="518"/>
                    </a:cubicBezTo>
                    <a:cubicBezTo>
                      <a:pt x="1437" y="518"/>
                      <a:pt x="1437" y="518"/>
                      <a:pt x="1437" y="535"/>
                    </a:cubicBezTo>
                    <a:cubicBezTo>
                      <a:pt x="1421" y="535"/>
                      <a:pt x="1421" y="535"/>
                      <a:pt x="1421" y="518"/>
                    </a:cubicBezTo>
                    <a:cubicBezTo>
                      <a:pt x="1421" y="518"/>
                      <a:pt x="1437" y="501"/>
                      <a:pt x="1437" y="485"/>
                    </a:cubicBezTo>
                    <a:cubicBezTo>
                      <a:pt x="1454" y="501"/>
                      <a:pt x="1454" y="518"/>
                      <a:pt x="1471" y="535"/>
                    </a:cubicBezTo>
                    <a:close/>
                    <a:moveTo>
                      <a:pt x="1538" y="334"/>
                    </a:moveTo>
                    <a:cubicBezTo>
                      <a:pt x="1538" y="334"/>
                      <a:pt x="1538" y="318"/>
                      <a:pt x="1538" y="318"/>
                    </a:cubicBezTo>
                    <a:cubicBezTo>
                      <a:pt x="1538" y="318"/>
                      <a:pt x="1521" y="318"/>
                      <a:pt x="1521" y="318"/>
                    </a:cubicBezTo>
                    <a:cubicBezTo>
                      <a:pt x="1538" y="301"/>
                      <a:pt x="1538" y="318"/>
                      <a:pt x="1538" y="301"/>
                    </a:cubicBezTo>
                    <a:cubicBezTo>
                      <a:pt x="1538" y="301"/>
                      <a:pt x="1538" y="284"/>
                      <a:pt x="1538" y="284"/>
                    </a:cubicBezTo>
                    <a:cubicBezTo>
                      <a:pt x="1538" y="251"/>
                      <a:pt x="1571" y="284"/>
                      <a:pt x="1554" y="234"/>
                    </a:cubicBezTo>
                    <a:cubicBezTo>
                      <a:pt x="1588" y="234"/>
                      <a:pt x="1588" y="234"/>
                      <a:pt x="1604" y="234"/>
                    </a:cubicBezTo>
                    <a:cubicBezTo>
                      <a:pt x="1621" y="251"/>
                      <a:pt x="1638" y="268"/>
                      <a:pt x="1638" y="284"/>
                    </a:cubicBezTo>
                    <a:cubicBezTo>
                      <a:pt x="1621" y="284"/>
                      <a:pt x="1604" y="301"/>
                      <a:pt x="1604" y="301"/>
                    </a:cubicBezTo>
                    <a:cubicBezTo>
                      <a:pt x="1588" y="301"/>
                      <a:pt x="1588" y="301"/>
                      <a:pt x="1571" y="301"/>
                    </a:cubicBezTo>
                    <a:cubicBezTo>
                      <a:pt x="1571" y="301"/>
                      <a:pt x="1571" y="318"/>
                      <a:pt x="1571" y="318"/>
                    </a:cubicBezTo>
                    <a:cubicBezTo>
                      <a:pt x="1554" y="318"/>
                      <a:pt x="1554" y="334"/>
                      <a:pt x="1538" y="334"/>
                    </a:cubicBezTo>
                    <a:close/>
                    <a:moveTo>
                      <a:pt x="1788" y="234"/>
                    </a:moveTo>
                    <a:cubicBezTo>
                      <a:pt x="1788" y="234"/>
                      <a:pt x="1805" y="234"/>
                      <a:pt x="1805" y="234"/>
                    </a:cubicBezTo>
                    <a:cubicBezTo>
                      <a:pt x="1805" y="217"/>
                      <a:pt x="1788" y="234"/>
                      <a:pt x="1788" y="217"/>
                    </a:cubicBezTo>
                    <a:cubicBezTo>
                      <a:pt x="1772" y="217"/>
                      <a:pt x="1788" y="234"/>
                      <a:pt x="1788" y="234"/>
                    </a:cubicBezTo>
                    <a:close/>
                    <a:moveTo>
                      <a:pt x="1955" y="201"/>
                    </a:moveTo>
                    <a:lnTo>
                      <a:pt x="1972" y="201"/>
                    </a:lnTo>
                    <a:cubicBezTo>
                      <a:pt x="1972" y="184"/>
                      <a:pt x="1955" y="184"/>
                      <a:pt x="1955" y="184"/>
                    </a:cubicBezTo>
                    <a:cubicBezTo>
                      <a:pt x="1972" y="184"/>
                      <a:pt x="1972" y="184"/>
                      <a:pt x="1972" y="184"/>
                    </a:cubicBezTo>
                    <a:cubicBezTo>
                      <a:pt x="1972" y="167"/>
                      <a:pt x="1989" y="151"/>
                      <a:pt x="1989" y="134"/>
                    </a:cubicBezTo>
                    <a:cubicBezTo>
                      <a:pt x="1955" y="134"/>
                      <a:pt x="1955" y="167"/>
                      <a:pt x="1939" y="184"/>
                    </a:cubicBezTo>
                    <a:cubicBezTo>
                      <a:pt x="1939" y="184"/>
                      <a:pt x="1939" y="184"/>
                      <a:pt x="1939" y="184"/>
                    </a:cubicBezTo>
                    <a:cubicBezTo>
                      <a:pt x="1955" y="184"/>
                      <a:pt x="1955" y="184"/>
                      <a:pt x="1955" y="201"/>
                    </a:cubicBezTo>
                    <a:close/>
                    <a:moveTo>
                      <a:pt x="2072" y="184"/>
                    </a:moveTo>
                    <a:cubicBezTo>
                      <a:pt x="2072" y="184"/>
                      <a:pt x="2089" y="167"/>
                      <a:pt x="2106" y="167"/>
                    </a:cubicBezTo>
                    <a:cubicBezTo>
                      <a:pt x="2089" y="167"/>
                      <a:pt x="2089" y="151"/>
                      <a:pt x="2089" y="151"/>
                    </a:cubicBezTo>
                    <a:cubicBezTo>
                      <a:pt x="2106" y="134"/>
                      <a:pt x="2056" y="151"/>
                      <a:pt x="2072" y="184"/>
                    </a:cubicBezTo>
                    <a:close/>
                    <a:moveTo>
                      <a:pt x="2256" y="151"/>
                    </a:moveTo>
                    <a:cubicBezTo>
                      <a:pt x="2273" y="151"/>
                      <a:pt x="2289" y="151"/>
                      <a:pt x="2323" y="151"/>
                    </a:cubicBezTo>
                    <a:cubicBezTo>
                      <a:pt x="2289" y="117"/>
                      <a:pt x="2256" y="100"/>
                      <a:pt x="2256" y="151"/>
                    </a:cubicBezTo>
                    <a:close/>
                    <a:moveTo>
                      <a:pt x="1738" y="0"/>
                    </a:moveTo>
                    <a:cubicBezTo>
                      <a:pt x="1772" y="17"/>
                      <a:pt x="1822" y="17"/>
                      <a:pt x="1855" y="17"/>
                    </a:cubicBezTo>
                    <a:cubicBezTo>
                      <a:pt x="1855" y="34"/>
                      <a:pt x="1855" y="34"/>
                      <a:pt x="1855" y="34"/>
                    </a:cubicBezTo>
                    <a:cubicBezTo>
                      <a:pt x="1838" y="50"/>
                      <a:pt x="1822" y="50"/>
                      <a:pt x="1805" y="67"/>
                    </a:cubicBezTo>
                    <a:cubicBezTo>
                      <a:pt x="1822" y="67"/>
                      <a:pt x="1822" y="84"/>
                      <a:pt x="1822" y="84"/>
                    </a:cubicBezTo>
                    <a:cubicBezTo>
                      <a:pt x="1822" y="67"/>
                      <a:pt x="1805" y="67"/>
                      <a:pt x="1822" y="50"/>
                    </a:cubicBezTo>
                    <a:cubicBezTo>
                      <a:pt x="1822" y="67"/>
                      <a:pt x="1838" y="67"/>
                      <a:pt x="1838" y="84"/>
                    </a:cubicBezTo>
                    <a:cubicBezTo>
                      <a:pt x="1838" y="84"/>
                      <a:pt x="1822" y="117"/>
                      <a:pt x="1838" y="134"/>
                    </a:cubicBezTo>
                    <a:cubicBezTo>
                      <a:pt x="1805" y="117"/>
                      <a:pt x="1822" y="117"/>
                      <a:pt x="1822" y="84"/>
                    </a:cubicBezTo>
                    <a:cubicBezTo>
                      <a:pt x="1822" y="84"/>
                      <a:pt x="1822" y="84"/>
                      <a:pt x="1805" y="84"/>
                    </a:cubicBezTo>
                    <a:cubicBezTo>
                      <a:pt x="1822" y="117"/>
                      <a:pt x="1788" y="100"/>
                      <a:pt x="1788" y="117"/>
                    </a:cubicBezTo>
                    <a:cubicBezTo>
                      <a:pt x="1822" y="117"/>
                      <a:pt x="1805" y="134"/>
                      <a:pt x="1805" y="151"/>
                    </a:cubicBezTo>
                    <a:cubicBezTo>
                      <a:pt x="1772" y="151"/>
                      <a:pt x="1755" y="134"/>
                      <a:pt x="1772" y="117"/>
                    </a:cubicBezTo>
                    <a:cubicBezTo>
                      <a:pt x="1755" y="100"/>
                      <a:pt x="1755" y="84"/>
                      <a:pt x="1755" y="50"/>
                    </a:cubicBezTo>
                    <a:cubicBezTo>
                      <a:pt x="1755" y="50"/>
                      <a:pt x="1755" y="67"/>
                      <a:pt x="1755" y="50"/>
                    </a:cubicBezTo>
                    <a:cubicBezTo>
                      <a:pt x="1755" y="67"/>
                      <a:pt x="1755" y="67"/>
                      <a:pt x="1755" y="67"/>
                    </a:cubicBezTo>
                    <a:cubicBezTo>
                      <a:pt x="1738" y="67"/>
                      <a:pt x="1721" y="50"/>
                      <a:pt x="1738" y="50"/>
                    </a:cubicBezTo>
                    <a:cubicBezTo>
                      <a:pt x="1738" y="50"/>
                      <a:pt x="1738" y="67"/>
                      <a:pt x="1738" y="67"/>
                    </a:cubicBezTo>
                    <a:cubicBezTo>
                      <a:pt x="1738" y="50"/>
                      <a:pt x="1755" y="50"/>
                      <a:pt x="1755" y="34"/>
                    </a:cubicBezTo>
                    <a:cubicBezTo>
                      <a:pt x="1738" y="34"/>
                      <a:pt x="1755" y="34"/>
                      <a:pt x="1755" y="17"/>
                    </a:cubicBezTo>
                    <a:cubicBezTo>
                      <a:pt x="1738" y="17"/>
                      <a:pt x="1738" y="17"/>
                      <a:pt x="1738" y="0"/>
                    </a:cubicBezTo>
                    <a:close/>
                    <a:moveTo>
                      <a:pt x="1939" y="34"/>
                    </a:moveTo>
                    <a:cubicBezTo>
                      <a:pt x="1972" y="34"/>
                      <a:pt x="2022" y="50"/>
                      <a:pt x="2056" y="50"/>
                    </a:cubicBezTo>
                    <a:cubicBezTo>
                      <a:pt x="2056" y="67"/>
                      <a:pt x="2039" y="84"/>
                      <a:pt x="2022" y="100"/>
                    </a:cubicBezTo>
                    <a:cubicBezTo>
                      <a:pt x="2005" y="67"/>
                      <a:pt x="1989" y="67"/>
                      <a:pt x="1972" y="67"/>
                    </a:cubicBezTo>
                    <a:cubicBezTo>
                      <a:pt x="1972" y="50"/>
                      <a:pt x="1972" y="50"/>
                      <a:pt x="1955" y="50"/>
                    </a:cubicBezTo>
                    <a:cubicBezTo>
                      <a:pt x="1955" y="50"/>
                      <a:pt x="1955" y="50"/>
                      <a:pt x="1939" y="50"/>
                    </a:cubicBezTo>
                    <a:cubicBezTo>
                      <a:pt x="1939" y="50"/>
                      <a:pt x="1939" y="34"/>
                      <a:pt x="1939" y="34"/>
                    </a:cubicBezTo>
                    <a:close/>
                    <a:moveTo>
                      <a:pt x="2072" y="50"/>
                    </a:moveTo>
                    <a:lnTo>
                      <a:pt x="2106" y="50"/>
                    </a:lnTo>
                    <a:cubicBezTo>
                      <a:pt x="2106" y="67"/>
                      <a:pt x="2106" y="67"/>
                      <a:pt x="2106" y="67"/>
                    </a:cubicBezTo>
                    <a:cubicBezTo>
                      <a:pt x="2106" y="67"/>
                      <a:pt x="2106" y="50"/>
                      <a:pt x="2106" y="50"/>
                    </a:cubicBezTo>
                    <a:lnTo>
                      <a:pt x="2156" y="67"/>
                    </a:lnTo>
                    <a:cubicBezTo>
                      <a:pt x="2139" y="84"/>
                      <a:pt x="2106" y="67"/>
                      <a:pt x="2089" y="84"/>
                    </a:cubicBezTo>
                    <a:cubicBezTo>
                      <a:pt x="2072" y="67"/>
                      <a:pt x="2072" y="67"/>
                      <a:pt x="2072" y="50"/>
                    </a:cubicBezTo>
                    <a:close/>
                    <a:moveTo>
                      <a:pt x="2523" y="117"/>
                    </a:moveTo>
                    <a:lnTo>
                      <a:pt x="2557" y="117"/>
                    </a:lnTo>
                    <a:lnTo>
                      <a:pt x="2557" y="134"/>
                    </a:lnTo>
                    <a:cubicBezTo>
                      <a:pt x="2540" y="134"/>
                      <a:pt x="2540" y="117"/>
                      <a:pt x="2523" y="117"/>
                    </a:cubicBezTo>
                    <a:cubicBezTo>
                      <a:pt x="2523" y="117"/>
                      <a:pt x="2523" y="117"/>
                      <a:pt x="2523" y="117"/>
                    </a:cubicBezTo>
                    <a:close/>
                    <a:moveTo>
                      <a:pt x="1538" y="201"/>
                    </a:moveTo>
                    <a:cubicBezTo>
                      <a:pt x="1538" y="201"/>
                      <a:pt x="1538" y="217"/>
                      <a:pt x="1538" y="217"/>
                    </a:cubicBezTo>
                    <a:cubicBezTo>
                      <a:pt x="1538" y="217"/>
                      <a:pt x="1521" y="217"/>
                      <a:pt x="1521" y="217"/>
                    </a:cubicBezTo>
                    <a:cubicBezTo>
                      <a:pt x="1538" y="217"/>
                      <a:pt x="1504" y="201"/>
                      <a:pt x="1538" y="201"/>
                    </a:cubicBezTo>
                    <a:close/>
                    <a:moveTo>
                      <a:pt x="1287" y="652"/>
                    </a:moveTo>
                    <a:cubicBezTo>
                      <a:pt x="1304" y="652"/>
                      <a:pt x="1320" y="652"/>
                      <a:pt x="1320" y="652"/>
                    </a:cubicBezTo>
                    <a:lnTo>
                      <a:pt x="1320" y="685"/>
                    </a:lnTo>
                    <a:cubicBezTo>
                      <a:pt x="1304" y="669"/>
                      <a:pt x="1320" y="685"/>
                      <a:pt x="1304" y="685"/>
                    </a:cubicBezTo>
                    <a:cubicBezTo>
                      <a:pt x="1304" y="669"/>
                      <a:pt x="1287" y="669"/>
                      <a:pt x="1287" y="652"/>
                    </a:cubicBezTo>
                    <a:close/>
                    <a:moveTo>
                      <a:pt x="1086" y="685"/>
                    </a:moveTo>
                    <a:cubicBezTo>
                      <a:pt x="1086" y="669"/>
                      <a:pt x="1086" y="652"/>
                      <a:pt x="1086" y="635"/>
                    </a:cubicBezTo>
                    <a:cubicBezTo>
                      <a:pt x="1103" y="652"/>
                      <a:pt x="1103" y="652"/>
                      <a:pt x="1103" y="685"/>
                    </a:cubicBezTo>
                    <a:cubicBezTo>
                      <a:pt x="1086" y="685"/>
                      <a:pt x="1103" y="669"/>
                      <a:pt x="1086" y="685"/>
                    </a:cubicBezTo>
                    <a:close/>
                    <a:moveTo>
                      <a:pt x="1070" y="501"/>
                    </a:moveTo>
                    <a:cubicBezTo>
                      <a:pt x="1086" y="501"/>
                      <a:pt x="1103" y="485"/>
                      <a:pt x="1103" y="501"/>
                    </a:cubicBezTo>
                    <a:cubicBezTo>
                      <a:pt x="1103" y="518"/>
                      <a:pt x="1070" y="518"/>
                      <a:pt x="1070" y="501"/>
                    </a:cubicBezTo>
                    <a:close/>
                    <a:moveTo>
                      <a:pt x="685" y="384"/>
                    </a:moveTo>
                    <a:cubicBezTo>
                      <a:pt x="685" y="401"/>
                      <a:pt x="669" y="384"/>
                      <a:pt x="685" y="368"/>
                    </a:cubicBezTo>
                    <a:cubicBezTo>
                      <a:pt x="669" y="368"/>
                      <a:pt x="669" y="384"/>
                      <a:pt x="669" y="368"/>
                    </a:cubicBezTo>
                    <a:cubicBezTo>
                      <a:pt x="669" y="384"/>
                      <a:pt x="669" y="401"/>
                      <a:pt x="669" y="418"/>
                    </a:cubicBezTo>
                    <a:cubicBezTo>
                      <a:pt x="685" y="418"/>
                      <a:pt x="669" y="384"/>
                      <a:pt x="685" y="401"/>
                    </a:cubicBezTo>
                    <a:cubicBezTo>
                      <a:pt x="685" y="401"/>
                      <a:pt x="685" y="384"/>
                      <a:pt x="685" y="384"/>
                    </a:cubicBezTo>
                    <a:close/>
                    <a:moveTo>
                      <a:pt x="1137" y="752"/>
                    </a:moveTo>
                    <a:cubicBezTo>
                      <a:pt x="1120" y="769"/>
                      <a:pt x="1137" y="769"/>
                      <a:pt x="1137" y="769"/>
                    </a:cubicBezTo>
                    <a:cubicBezTo>
                      <a:pt x="1120" y="769"/>
                      <a:pt x="1120" y="769"/>
                      <a:pt x="1120" y="785"/>
                    </a:cubicBezTo>
                    <a:cubicBezTo>
                      <a:pt x="1137" y="802"/>
                      <a:pt x="1153" y="836"/>
                      <a:pt x="1137" y="852"/>
                    </a:cubicBezTo>
                    <a:cubicBezTo>
                      <a:pt x="1120" y="836"/>
                      <a:pt x="1103" y="836"/>
                      <a:pt x="1086" y="852"/>
                    </a:cubicBezTo>
                    <a:cubicBezTo>
                      <a:pt x="1086" y="819"/>
                      <a:pt x="1086" y="802"/>
                      <a:pt x="1053" y="785"/>
                    </a:cubicBezTo>
                    <a:cubicBezTo>
                      <a:pt x="1053" y="735"/>
                      <a:pt x="1086" y="735"/>
                      <a:pt x="1103" y="719"/>
                    </a:cubicBezTo>
                    <a:cubicBezTo>
                      <a:pt x="1103" y="752"/>
                      <a:pt x="1120" y="735"/>
                      <a:pt x="1137" y="752"/>
                    </a:cubicBezTo>
                    <a:close/>
                    <a:moveTo>
                      <a:pt x="986" y="568"/>
                    </a:moveTo>
                    <a:cubicBezTo>
                      <a:pt x="986" y="552"/>
                      <a:pt x="970" y="535"/>
                      <a:pt x="1003" y="535"/>
                    </a:cubicBezTo>
                    <a:cubicBezTo>
                      <a:pt x="1003" y="535"/>
                      <a:pt x="1003" y="552"/>
                      <a:pt x="1003" y="552"/>
                    </a:cubicBezTo>
                    <a:cubicBezTo>
                      <a:pt x="1003" y="552"/>
                      <a:pt x="1003" y="552"/>
                      <a:pt x="1003" y="568"/>
                    </a:cubicBezTo>
                    <a:cubicBezTo>
                      <a:pt x="1003" y="552"/>
                      <a:pt x="1003" y="568"/>
                      <a:pt x="986" y="568"/>
                    </a:cubicBezTo>
                    <a:close/>
                    <a:moveTo>
                      <a:pt x="1120" y="635"/>
                    </a:moveTo>
                    <a:cubicBezTo>
                      <a:pt x="1137" y="618"/>
                      <a:pt x="1137" y="602"/>
                      <a:pt x="1153" y="585"/>
                    </a:cubicBezTo>
                    <a:cubicBezTo>
                      <a:pt x="1170" y="618"/>
                      <a:pt x="1170" y="602"/>
                      <a:pt x="1187" y="652"/>
                    </a:cubicBezTo>
                    <a:cubicBezTo>
                      <a:pt x="1170" y="669"/>
                      <a:pt x="1153" y="685"/>
                      <a:pt x="1137" y="702"/>
                    </a:cubicBezTo>
                    <a:cubicBezTo>
                      <a:pt x="1137" y="685"/>
                      <a:pt x="1120" y="669"/>
                      <a:pt x="1137" y="652"/>
                    </a:cubicBezTo>
                    <a:cubicBezTo>
                      <a:pt x="1120" y="652"/>
                      <a:pt x="1120" y="669"/>
                      <a:pt x="1120" y="652"/>
                    </a:cubicBezTo>
                    <a:cubicBezTo>
                      <a:pt x="1120" y="635"/>
                      <a:pt x="1137" y="669"/>
                      <a:pt x="1137" y="652"/>
                    </a:cubicBezTo>
                    <a:cubicBezTo>
                      <a:pt x="1137" y="652"/>
                      <a:pt x="1137" y="635"/>
                      <a:pt x="1120" y="635"/>
                    </a:cubicBezTo>
                    <a:close/>
                    <a:moveTo>
                      <a:pt x="1538" y="251"/>
                    </a:moveTo>
                    <a:cubicBezTo>
                      <a:pt x="1521" y="251"/>
                      <a:pt x="1504" y="251"/>
                      <a:pt x="1504" y="217"/>
                    </a:cubicBezTo>
                    <a:cubicBezTo>
                      <a:pt x="1521" y="217"/>
                      <a:pt x="1521" y="251"/>
                      <a:pt x="1538" y="251"/>
                    </a:cubicBezTo>
                    <a:close/>
                    <a:moveTo>
                      <a:pt x="919" y="785"/>
                    </a:moveTo>
                    <a:cubicBezTo>
                      <a:pt x="953" y="802"/>
                      <a:pt x="936" y="769"/>
                      <a:pt x="953" y="769"/>
                    </a:cubicBezTo>
                    <a:cubicBezTo>
                      <a:pt x="953" y="769"/>
                      <a:pt x="953" y="785"/>
                      <a:pt x="953" y="785"/>
                    </a:cubicBezTo>
                    <a:cubicBezTo>
                      <a:pt x="953" y="785"/>
                      <a:pt x="953" y="785"/>
                      <a:pt x="953" y="785"/>
                    </a:cubicBezTo>
                    <a:cubicBezTo>
                      <a:pt x="953" y="785"/>
                      <a:pt x="953" y="802"/>
                      <a:pt x="953" y="802"/>
                    </a:cubicBezTo>
                    <a:cubicBezTo>
                      <a:pt x="953" y="802"/>
                      <a:pt x="953" y="819"/>
                      <a:pt x="936" y="819"/>
                    </a:cubicBezTo>
                    <a:cubicBezTo>
                      <a:pt x="936" y="802"/>
                      <a:pt x="953" y="802"/>
                      <a:pt x="953" y="802"/>
                    </a:cubicBezTo>
                    <a:cubicBezTo>
                      <a:pt x="936" y="802"/>
                      <a:pt x="936" y="802"/>
                      <a:pt x="936" y="819"/>
                    </a:cubicBezTo>
                    <a:cubicBezTo>
                      <a:pt x="919" y="819"/>
                      <a:pt x="919" y="802"/>
                      <a:pt x="919" y="785"/>
                    </a:cubicBezTo>
                    <a:close/>
                    <a:moveTo>
                      <a:pt x="869" y="184"/>
                    </a:moveTo>
                    <a:cubicBezTo>
                      <a:pt x="853" y="184"/>
                      <a:pt x="853" y="167"/>
                      <a:pt x="853" y="151"/>
                    </a:cubicBezTo>
                    <a:cubicBezTo>
                      <a:pt x="869" y="151"/>
                      <a:pt x="853" y="167"/>
                      <a:pt x="869" y="184"/>
                    </a:cubicBezTo>
                    <a:close/>
                    <a:moveTo>
                      <a:pt x="736" y="301"/>
                    </a:moveTo>
                    <a:cubicBezTo>
                      <a:pt x="752" y="301"/>
                      <a:pt x="736" y="268"/>
                      <a:pt x="736" y="268"/>
                    </a:cubicBezTo>
                    <a:cubicBezTo>
                      <a:pt x="736" y="301"/>
                      <a:pt x="719" y="301"/>
                      <a:pt x="736" y="318"/>
                    </a:cubicBezTo>
                    <a:cubicBezTo>
                      <a:pt x="736" y="301"/>
                      <a:pt x="736" y="301"/>
                      <a:pt x="736" y="301"/>
                    </a:cubicBezTo>
                    <a:cubicBezTo>
                      <a:pt x="736" y="301"/>
                      <a:pt x="736" y="301"/>
                      <a:pt x="736" y="301"/>
                    </a:cubicBezTo>
                    <a:close/>
                    <a:moveTo>
                      <a:pt x="702" y="384"/>
                    </a:moveTo>
                    <a:cubicBezTo>
                      <a:pt x="719" y="384"/>
                      <a:pt x="719" y="384"/>
                      <a:pt x="719" y="368"/>
                    </a:cubicBezTo>
                    <a:cubicBezTo>
                      <a:pt x="719" y="351"/>
                      <a:pt x="702" y="368"/>
                      <a:pt x="702" y="384"/>
                    </a:cubicBezTo>
                    <a:close/>
                    <a:moveTo>
                      <a:pt x="970" y="719"/>
                    </a:moveTo>
                    <a:cubicBezTo>
                      <a:pt x="970" y="719"/>
                      <a:pt x="970" y="735"/>
                      <a:pt x="970" y="735"/>
                    </a:cubicBezTo>
                    <a:cubicBezTo>
                      <a:pt x="953" y="752"/>
                      <a:pt x="936" y="735"/>
                      <a:pt x="936" y="719"/>
                    </a:cubicBezTo>
                    <a:cubicBezTo>
                      <a:pt x="953" y="719"/>
                      <a:pt x="970" y="702"/>
                      <a:pt x="970" y="719"/>
                    </a:cubicBezTo>
                    <a:close/>
                    <a:moveTo>
                      <a:pt x="736" y="501"/>
                    </a:moveTo>
                    <a:cubicBezTo>
                      <a:pt x="719" y="485"/>
                      <a:pt x="736" y="535"/>
                      <a:pt x="736" y="535"/>
                    </a:cubicBezTo>
                    <a:cubicBezTo>
                      <a:pt x="702" y="552"/>
                      <a:pt x="685" y="568"/>
                      <a:pt x="652" y="568"/>
                    </a:cubicBezTo>
                    <a:cubicBezTo>
                      <a:pt x="619" y="552"/>
                      <a:pt x="585" y="568"/>
                      <a:pt x="552" y="552"/>
                    </a:cubicBezTo>
                    <a:cubicBezTo>
                      <a:pt x="552" y="518"/>
                      <a:pt x="568" y="518"/>
                      <a:pt x="568" y="501"/>
                    </a:cubicBezTo>
                    <a:cubicBezTo>
                      <a:pt x="585" y="501"/>
                      <a:pt x="585" y="501"/>
                      <a:pt x="602" y="518"/>
                    </a:cubicBezTo>
                    <a:cubicBezTo>
                      <a:pt x="602" y="501"/>
                      <a:pt x="585" y="468"/>
                      <a:pt x="602" y="435"/>
                    </a:cubicBezTo>
                    <a:cubicBezTo>
                      <a:pt x="602" y="435"/>
                      <a:pt x="602" y="435"/>
                      <a:pt x="619" y="435"/>
                    </a:cubicBezTo>
                    <a:cubicBezTo>
                      <a:pt x="619" y="451"/>
                      <a:pt x="635" y="451"/>
                      <a:pt x="669" y="451"/>
                    </a:cubicBezTo>
                    <a:cubicBezTo>
                      <a:pt x="669" y="468"/>
                      <a:pt x="669" y="485"/>
                      <a:pt x="685" y="485"/>
                    </a:cubicBezTo>
                    <a:cubicBezTo>
                      <a:pt x="685" y="468"/>
                      <a:pt x="702" y="485"/>
                      <a:pt x="702" y="468"/>
                    </a:cubicBezTo>
                    <a:cubicBezTo>
                      <a:pt x="702" y="468"/>
                      <a:pt x="702" y="485"/>
                      <a:pt x="719" y="501"/>
                    </a:cubicBezTo>
                    <a:cubicBezTo>
                      <a:pt x="719" y="468"/>
                      <a:pt x="736" y="485"/>
                      <a:pt x="736" y="501"/>
                    </a:cubicBezTo>
                    <a:close/>
                    <a:moveTo>
                      <a:pt x="786" y="334"/>
                    </a:moveTo>
                    <a:cubicBezTo>
                      <a:pt x="786" y="334"/>
                      <a:pt x="802" y="334"/>
                      <a:pt x="802" y="318"/>
                    </a:cubicBezTo>
                    <a:cubicBezTo>
                      <a:pt x="786" y="318"/>
                      <a:pt x="786" y="334"/>
                      <a:pt x="769" y="334"/>
                    </a:cubicBezTo>
                    <a:cubicBezTo>
                      <a:pt x="769" y="318"/>
                      <a:pt x="769" y="301"/>
                      <a:pt x="752" y="301"/>
                    </a:cubicBezTo>
                    <a:cubicBezTo>
                      <a:pt x="752" y="268"/>
                      <a:pt x="786" y="284"/>
                      <a:pt x="769" y="251"/>
                    </a:cubicBezTo>
                    <a:cubicBezTo>
                      <a:pt x="786" y="251"/>
                      <a:pt x="802" y="234"/>
                      <a:pt x="819" y="251"/>
                    </a:cubicBezTo>
                    <a:cubicBezTo>
                      <a:pt x="802" y="251"/>
                      <a:pt x="802" y="251"/>
                      <a:pt x="802" y="268"/>
                    </a:cubicBezTo>
                    <a:cubicBezTo>
                      <a:pt x="802" y="268"/>
                      <a:pt x="819" y="284"/>
                      <a:pt x="819" y="268"/>
                    </a:cubicBezTo>
                    <a:cubicBezTo>
                      <a:pt x="819" y="251"/>
                      <a:pt x="802" y="268"/>
                      <a:pt x="819" y="251"/>
                    </a:cubicBezTo>
                    <a:cubicBezTo>
                      <a:pt x="836" y="234"/>
                      <a:pt x="836" y="234"/>
                      <a:pt x="869" y="217"/>
                    </a:cubicBezTo>
                    <a:cubicBezTo>
                      <a:pt x="869" y="251"/>
                      <a:pt x="886" y="268"/>
                      <a:pt x="869" y="284"/>
                    </a:cubicBezTo>
                    <a:cubicBezTo>
                      <a:pt x="886" y="268"/>
                      <a:pt x="886" y="284"/>
                      <a:pt x="886" y="284"/>
                    </a:cubicBezTo>
                    <a:cubicBezTo>
                      <a:pt x="886" y="284"/>
                      <a:pt x="886" y="284"/>
                      <a:pt x="886" y="268"/>
                    </a:cubicBezTo>
                    <a:cubicBezTo>
                      <a:pt x="919" y="268"/>
                      <a:pt x="936" y="284"/>
                      <a:pt x="936" y="284"/>
                    </a:cubicBezTo>
                    <a:cubicBezTo>
                      <a:pt x="936" y="284"/>
                      <a:pt x="936" y="318"/>
                      <a:pt x="936" y="318"/>
                    </a:cubicBezTo>
                    <a:cubicBezTo>
                      <a:pt x="919" y="318"/>
                      <a:pt x="919" y="318"/>
                      <a:pt x="886" y="318"/>
                    </a:cubicBezTo>
                    <a:cubicBezTo>
                      <a:pt x="869" y="318"/>
                      <a:pt x="886" y="301"/>
                      <a:pt x="869" y="284"/>
                    </a:cubicBezTo>
                    <a:cubicBezTo>
                      <a:pt x="836" y="284"/>
                      <a:pt x="869" y="351"/>
                      <a:pt x="819" y="351"/>
                    </a:cubicBezTo>
                    <a:cubicBezTo>
                      <a:pt x="802" y="334"/>
                      <a:pt x="836" y="351"/>
                      <a:pt x="836" y="334"/>
                    </a:cubicBezTo>
                    <a:cubicBezTo>
                      <a:pt x="802" y="334"/>
                      <a:pt x="802" y="351"/>
                      <a:pt x="786" y="334"/>
                    </a:cubicBezTo>
                    <a:close/>
                    <a:moveTo>
                      <a:pt x="853" y="485"/>
                    </a:moveTo>
                    <a:cubicBezTo>
                      <a:pt x="836" y="485"/>
                      <a:pt x="836" y="451"/>
                      <a:pt x="819" y="451"/>
                    </a:cubicBezTo>
                    <a:cubicBezTo>
                      <a:pt x="836" y="451"/>
                      <a:pt x="836" y="451"/>
                      <a:pt x="836" y="451"/>
                    </a:cubicBezTo>
                    <a:cubicBezTo>
                      <a:pt x="853" y="451"/>
                      <a:pt x="853" y="468"/>
                      <a:pt x="853" y="485"/>
                    </a:cubicBezTo>
                    <a:close/>
                    <a:moveTo>
                      <a:pt x="936" y="268"/>
                    </a:moveTo>
                    <a:cubicBezTo>
                      <a:pt x="903" y="268"/>
                      <a:pt x="886" y="234"/>
                      <a:pt x="903" y="184"/>
                    </a:cubicBezTo>
                    <a:cubicBezTo>
                      <a:pt x="886" y="217"/>
                      <a:pt x="903" y="167"/>
                      <a:pt x="886" y="184"/>
                    </a:cubicBezTo>
                    <a:cubicBezTo>
                      <a:pt x="886" y="167"/>
                      <a:pt x="869" y="167"/>
                      <a:pt x="886" y="151"/>
                    </a:cubicBezTo>
                    <a:cubicBezTo>
                      <a:pt x="886" y="167"/>
                      <a:pt x="903" y="184"/>
                      <a:pt x="919" y="184"/>
                    </a:cubicBezTo>
                    <a:cubicBezTo>
                      <a:pt x="903" y="217"/>
                      <a:pt x="919" y="184"/>
                      <a:pt x="919" y="184"/>
                    </a:cubicBezTo>
                    <a:cubicBezTo>
                      <a:pt x="919" y="184"/>
                      <a:pt x="919" y="201"/>
                      <a:pt x="919" y="201"/>
                    </a:cubicBezTo>
                    <a:cubicBezTo>
                      <a:pt x="936" y="167"/>
                      <a:pt x="903" y="134"/>
                      <a:pt x="936" y="117"/>
                    </a:cubicBezTo>
                    <a:cubicBezTo>
                      <a:pt x="936" y="117"/>
                      <a:pt x="936" y="117"/>
                      <a:pt x="953" y="117"/>
                    </a:cubicBezTo>
                    <a:cubicBezTo>
                      <a:pt x="936" y="134"/>
                      <a:pt x="953" y="151"/>
                      <a:pt x="970" y="151"/>
                    </a:cubicBezTo>
                    <a:cubicBezTo>
                      <a:pt x="970" y="167"/>
                      <a:pt x="936" y="184"/>
                      <a:pt x="936" y="201"/>
                    </a:cubicBezTo>
                    <a:cubicBezTo>
                      <a:pt x="970" y="201"/>
                      <a:pt x="953" y="251"/>
                      <a:pt x="936" y="268"/>
                    </a:cubicBezTo>
                    <a:close/>
                    <a:moveTo>
                      <a:pt x="919" y="401"/>
                    </a:moveTo>
                    <a:cubicBezTo>
                      <a:pt x="936" y="384"/>
                      <a:pt x="953" y="384"/>
                      <a:pt x="953" y="401"/>
                    </a:cubicBezTo>
                    <a:cubicBezTo>
                      <a:pt x="936" y="384"/>
                      <a:pt x="936" y="401"/>
                      <a:pt x="953" y="401"/>
                    </a:cubicBezTo>
                    <a:cubicBezTo>
                      <a:pt x="953" y="418"/>
                      <a:pt x="953" y="435"/>
                      <a:pt x="936" y="435"/>
                    </a:cubicBezTo>
                    <a:cubicBezTo>
                      <a:pt x="936" y="418"/>
                      <a:pt x="936" y="435"/>
                      <a:pt x="919" y="435"/>
                    </a:cubicBezTo>
                    <a:cubicBezTo>
                      <a:pt x="919" y="418"/>
                      <a:pt x="919" y="418"/>
                      <a:pt x="919" y="401"/>
                    </a:cubicBezTo>
                    <a:close/>
                    <a:moveTo>
                      <a:pt x="953" y="418"/>
                    </a:moveTo>
                    <a:cubicBezTo>
                      <a:pt x="970" y="418"/>
                      <a:pt x="970" y="418"/>
                      <a:pt x="986" y="401"/>
                    </a:cubicBezTo>
                    <a:cubicBezTo>
                      <a:pt x="986" y="418"/>
                      <a:pt x="970" y="435"/>
                      <a:pt x="970" y="451"/>
                    </a:cubicBezTo>
                    <a:cubicBezTo>
                      <a:pt x="970" y="435"/>
                      <a:pt x="953" y="435"/>
                      <a:pt x="953" y="418"/>
                    </a:cubicBezTo>
                    <a:close/>
                    <a:moveTo>
                      <a:pt x="970" y="351"/>
                    </a:moveTo>
                    <a:cubicBezTo>
                      <a:pt x="1003" y="351"/>
                      <a:pt x="986" y="368"/>
                      <a:pt x="986" y="384"/>
                    </a:cubicBezTo>
                    <a:cubicBezTo>
                      <a:pt x="953" y="384"/>
                      <a:pt x="1003" y="368"/>
                      <a:pt x="970" y="351"/>
                    </a:cubicBezTo>
                    <a:close/>
                    <a:moveTo>
                      <a:pt x="652" y="334"/>
                    </a:moveTo>
                    <a:cubicBezTo>
                      <a:pt x="635" y="351"/>
                      <a:pt x="669" y="334"/>
                      <a:pt x="652" y="318"/>
                    </a:cubicBezTo>
                    <a:cubicBezTo>
                      <a:pt x="669" y="318"/>
                      <a:pt x="669" y="334"/>
                      <a:pt x="669" y="334"/>
                    </a:cubicBezTo>
                    <a:cubicBezTo>
                      <a:pt x="685" y="318"/>
                      <a:pt x="652" y="318"/>
                      <a:pt x="652" y="301"/>
                    </a:cubicBezTo>
                    <a:cubicBezTo>
                      <a:pt x="635" y="318"/>
                      <a:pt x="669" y="318"/>
                      <a:pt x="652" y="334"/>
                    </a:cubicBezTo>
                    <a:close/>
                    <a:moveTo>
                      <a:pt x="418" y="284"/>
                    </a:moveTo>
                    <a:cubicBezTo>
                      <a:pt x="401" y="284"/>
                      <a:pt x="401" y="251"/>
                      <a:pt x="418" y="251"/>
                    </a:cubicBezTo>
                    <a:cubicBezTo>
                      <a:pt x="418" y="251"/>
                      <a:pt x="435" y="284"/>
                      <a:pt x="418" y="284"/>
                    </a:cubicBezTo>
                    <a:close/>
                    <a:moveTo>
                      <a:pt x="535" y="552"/>
                    </a:moveTo>
                    <a:cubicBezTo>
                      <a:pt x="518" y="568"/>
                      <a:pt x="518" y="568"/>
                      <a:pt x="502" y="552"/>
                    </a:cubicBezTo>
                    <a:cubicBezTo>
                      <a:pt x="518" y="552"/>
                      <a:pt x="518" y="552"/>
                      <a:pt x="518" y="552"/>
                    </a:cubicBezTo>
                    <a:cubicBezTo>
                      <a:pt x="502" y="552"/>
                      <a:pt x="502" y="535"/>
                      <a:pt x="518" y="535"/>
                    </a:cubicBezTo>
                    <a:cubicBezTo>
                      <a:pt x="518" y="535"/>
                      <a:pt x="502" y="535"/>
                      <a:pt x="502" y="535"/>
                    </a:cubicBezTo>
                    <a:cubicBezTo>
                      <a:pt x="518" y="518"/>
                      <a:pt x="535" y="535"/>
                      <a:pt x="535" y="552"/>
                    </a:cubicBezTo>
                    <a:close/>
                    <a:moveTo>
                      <a:pt x="1387" y="418"/>
                    </a:moveTo>
                    <a:cubicBezTo>
                      <a:pt x="1371" y="418"/>
                      <a:pt x="1371" y="418"/>
                      <a:pt x="1371" y="401"/>
                    </a:cubicBezTo>
                    <a:cubicBezTo>
                      <a:pt x="1387" y="384"/>
                      <a:pt x="1404" y="401"/>
                      <a:pt x="1387" y="418"/>
                    </a:cubicBezTo>
                    <a:close/>
                    <a:moveTo>
                      <a:pt x="1320" y="435"/>
                    </a:moveTo>
                    <a:cubicBezTo>
                      <a:pt x="1304" y="435"/>
                      <a:pt x="1304" y="435"/>
                      <a:pt x="1287" y="418"/>
                    </a:cubicBezTo>
                    <a:cubicBezTo>
                      <a:pt x="1287" y="418"/>
                      <a:pt x="1287" y="401"/>
                      <a:pt x="1287" y="384"/>
                    </a:cubicBezTo>
                    <a:cubicBezTo>
                      <a:pt x="1304" y="418"/>
                      <a:pt x="1320" y="401"/>
                      <a:pt x="1320" y="435"/>
                    </a:cubicBezTo>
                    <a:close/>
                    <a:moveTo>
                      <a:pt x="1254" y="100"/>
                    </a:moveTo>
                    <a:cubicBezTo>
                      <a:pt x="1237" y="84"/>
                      <a:pt x="1254" y="84"/>
                      <a:pt x="1270" y="67"/>
                    </a:cubicBezTo>
                    <a:cubicBezTo>
                      <a:pt x="1254" y="67"/>
                      <a:pt x="1254" y="67"/>
                      <a:pt x="1254" y="67"/>
                    </a:cubicBezTo>
                    <a:cubicBezTo>
                      <a:pt x="1254" y="50"/>
                      <a:pt x="1270" y="67"/>
                      <a:pt x="1270" y="84"/>
                    </a:cubicBezTo>
                    <a:cubicBezTo>
                      <a:pt x="1270" y="84"/>
                      <a:pt x="1254" y="100"/>
                      <a:pt x="1254" y="100"/>
                    </a:cubicBezTo>
                    <a:close/>
                    <a:moveTo>
                      <a:pt x="1270" y="117"/>
                    </a:moveTo>
                    <a:cubicBezTo>
                      <a:pt x="1270" y="84"/>
                      <a:pt x="1270" y="84"/>
                      <a:pt x="1304" y="84"/>
                    </a:cubicBezTo>
                    <a:cubicBezTo>
                      <a:pt x="1304" y="100"/>
                      <a:pt x="1304" y="117"/>
                      <a:pt x="1287" y="151"/>
                    </a:cubicBezTo>
                    <a:cubicBezTo>
                      <a:pt x="1287" y="134"/>
                      <a:pt x="1287" y="134"/>
                      <a:pt x="1287" y="134"/>
                    </a:cubicBezTo>
                    <a:cubicBezTo>
                      <a:pt x="1270" y="134"/>
                      <a:pt x="1270" y="151"/>
                      <a:pt x="1270" y="167"/>
                    </a:cubicBezTo>
                    <a:cubicBezTo>
                      <a:pt x="1270" y="151"/>
                      <a:pt x="1237" y="167"/>
                      <a:pt x="1254" y="151"/>
                    </a:cubicBezTo>
                    <a:cubicBezTo>
                      <a:pt x="1254" y="167"/>
                      <a:pt x="1254" y="117"/>
                      <a:pt x="1254" y="134"/>
                    </a:cubicBezTo>
                    <a:cubicBezTo>
                      <a:pt x="1254" y="134"/>
                      <a:pt x="1237" y="134"/>
                      <a:pt x="1237" y="134"/>
                    </a:cubicBezTo>
                    <a:cubicBezTo>
                      <a:pt x="1270" y="117"/>
                      <a:pt x="1254" y="117"/>
                      <a:pt x="1270" y="100"/>
                    </a:cubicBezTo>
                    <a:cubicBezTo>
                      <a:pt x="1270" y="117"/>
                      <a:pt x="1287" y="117"/>
                      <a:pt x="1287" y="117"/>
                    </a:cubicBezTo>
                    <a:cubicBezTo>
                      <a:pt x="1287" y="100"/>
                      <a:pt x="1287" y="100"/>
                      <a:pt x="1270" y="117"/>
                    </a:cubicBezTo>
                    <a:close/>
                    <a:moveTo>
                      <a:pt x="1270" y="468"/>
                    </a:moveTo>
                    <a:cubicBezTo>
                      <a:pt x="1270" y="451"/>
                      <a:pt x="1270" y="451"/>
                      <a:pt x="1270" y="435"/>
                    </a:cubicBezTo>
                    <a:cubicBezTo>
                      <a:pt x="1270" y="435"/>
                      <a:pt x="1270" y="418"/>
                      <a:pt x="1287" y="418"/>
                    </a:cubicBezTo>
                    <a:cubicBezTo>
                      <a:pt x="1287" y="435"/>
                      <a:pt x="1287" y="435"/>
                      <a:pt x="1287" y="435"/>
                    </a:cubicBezTo>
                    <a:cubicBezTo>
                      <a:pt x="1304" y="435"/>
                      <a:pt x="1304" y="451"/>
                      <a:pt x="1304" y="451"/>
                    </a:cubicBezTo>
                    <a:cubicBezTo>
                      <a:pt x="1304" y="435"/>
                      <a:pt x="1287" y="451"/>
                      <a:pt x="1270" y="451"/>
                    </a:cubicBezTo>
                    <a:cubicBezTo>
                      <a:pt x="1287" y="451"/>
                      <a:pt x="1287" y="468"/>
                      <a:pt x="1270" y="468"/>
                    </a:cubicBezTo>
                    <a:close/>
                    <a:moveTo>
                      <a:pt x="1220" y="384"/>
                    </a:moveTo>
                    <a:cubicBezTo>
                      <a:pt x="1220" y="368"/>
                      <a:pt x="1220" y="368"/>
                      <a:pt x="1220" y="351"/>
                    </a:cubicBezTo>
                    <a:cubicBezTo>
                      <a:pt x="1237" y="351"/>
                      <a:pt x="1237" y="351"/>
                      <a:pt x="1254" y="368"/>
                    </a:cubicBezTo>
                    <a:cubicBezTo>
                      <a:pt x="1237" y="384"/>
                      <a:pt x="1270" y="401"/>
                      <a:pt x="1254" y="418"/>
                    </a:cubicBezTo>
                    <a:cubicBezTo>
                      <a:pt x="1237" y="418"/>
                      <a:pt x="1237" y="401"/>
                      <a:pt x="1220" y="435"/>
                    </a:cubicBezTo>
                    <a:cubicBezTo>
                      <a:pt x="1220" y="435"/>
                      <a:pt x="1220" y="418"/>
                      <a:pt x="1220" y="418"/>
                    </a:cubicBezTo>
                    <a:cubicBezTo>
                      <a:pt x="1203" y="401"/>
                      <a:pt x="1254" y="401"/>
                      <a:pt x="1220" y="368"/>
                    </a:cubicBezTo>
                    <a:cubicBezTo>
                      <a:pt x="1220" y="384"/>
                      <a:pt x="1220" y="384"/>
                      <a:pt x="1220" y="384"/>
                    </a:cubicBezTo>
                    <a:close/>
                    <a:moveTo>
                      <a:pt x="1203" y="301"/>
                    </a:moveTo>
                    <a:cubicBezTo>
                      <a:pt x="1203" y="284"/>
                      <a:pt x="1170" y="301"/>
                      <a:pt x="1187" y="268"/>
                    </a:cubicBezTo>
                    <a:cubicBezTo>
                      <a:pt x="1203" y="268"/>
                      <a:pt x="1203" y="284"/>
                      <a:pt x="1203" y="301"/>
                    </a:cubicBezTo>
                    <a:close/>
                    <a:moveTo>
                      <a:pt x="1203" y="251"/>
                    </a:moveTo>
                    <a:cubicBezTo>
                      <a:pt x="1203" y="268"/>
                      <a:pt x="1187" y="234"/>
                      <a:pt x="1170" y="251"/>
                    </a:cubicBezTo>
                    <a:cubicBezTo>
                      <a:pt x="1187" y="217"/>
                      <a:pt x="1203" y="201"/>
                      <a:pt x="1220" y="184"/>
                    </a:cubicBezTo>
                    <a:cubicBezTo>
                      <a:pt x="1237" y="201"/>
                      <a:pt x="1237" y="201"/>
                      <a:pt x="1237" y="217"/>
                    </a:cubicBezTo>
                    <a:cubicBezTo>
                      <a:pt x="1254" y="217"/>
                      <a:pt x="1254" y="201"/>
                      <a:pt x="1254" y="201"/>
                    </a:cubicBezTo>
                    <a:cubicBezTo>
                      <a:pt x="1254" y="217"/>
                      <a:pt x="1254" y="201"/>
                      <a:pt x="1270" y="201"/>
                    </a:cubicBezTo>
                    <a:cubicBezTo>
                      <a:pt x="1254" y="234"/>
                      <a:pt x="1287" y="251"/>
                      <a:pt x="1254" y="268"/>
                    </a:cubicBezTo>
                    <a:cubicBezTo>
                      <a:pt x="1270" y="268"/>
                      <a:pt x="1304" y="268"/>
                      <a:pt x="1287" y="301"/>
                    </a:cubicBezTo>
                    <a:cubicBezTo>
                      <a:pt x="1270" y="284"/>
                      <a:pt x="1220" y="318"/>
                      <a:pt x="1220" y="284"/>
                    </a:cubicBezTo>
                    <a:cubicBezTo>
                      <a:pt x="1237" y="284"/>
                      <a:pt x="1220" y="268"/>
                      <a:pt x="1203" y="251"/>
                    </a:cubicBezTo>
                    <a:close/>
                    <a:moveTo>
                      <a:pt x="1137" y="301"/>
                    </a:moveTo>
                    <a:cubicBezTo>
                      <a:pt x="1137" y="318"/>
                      <a:pt x="1137" y="334"/>
                      <a:pt x="1137" y="334"/>
                    </a:cubicBezTo>
                    <a:cubicBezTo>
                      <a:pt x="1137" y="318"/>
                      <a:pt x="1153" y="318"/>
                      <a:pt x="1153" y="318"/>
                    </a:cubicBezTo>
                    <a:lnTo>
                      <a:pt x="1153" y="334"/>
                    </a:lnTo>
                    <a:cubicBezTo>
                      <a:pt x="1120" y="351"/>
                      <a:pt x="1120" y="318"/>
                      <a:pt x="1120" y="301"/>
                    </a:cubicBezTo>
                    <a:cubicBezTo>
                      <a:pt x="1137" y="284"/>
                      <a:pt x="1120" y="318"/>
                      <a:pt x="1137" y="301"/>
                    </a:cubicBezTo>
                    <a:close/>
                    <a:moveTo>
                      <a:pt x="1153" y="468"/>
                    </a:moveTo>
                    <a:cubicBezTo>
                      <a:pt x="1170" y="435"/>
                      <a:pt x="1153" y="451"/>
                      <a:pt x="1153" y="418"/>
                    </a:cubicBezTo>
                    <a:cubicBezTo>
                      <a:pt x="1153" y="418"/>
                      <a:pt x="1153" y="435"/>
                      <a:pt x="1170" y="418"/>
                    </a:cubicBezTo>
                    <a:cubicBezTo>
                      <a:pt x="1170" y="435"/>
                      <a:pt x="1170" y="468"/>
                      <a:pt x="1153" y="468"/>
                    </a:cubicBezTo>
                    <a:close/>
                    <a:moveTo>
                      <a:pt x="1086" y="468"/>
                    </a:moveTo>
                    <a:cubicBezTo>
                      <a:pt x="1086" y="435"/>
                      <a:pt x="1070" y="468"/>
                      <a:pt x="1070" y="435"/>
                    </a:cubicBezTo>
                    <a:cubicBezTo>
                      <a:pt x="1086" y="451"/>
                      <a:pt x="1070" y="435"/>
                      <a:pt x="1070" y="418"/>
                    </a:cubicBezTo>
                    <a:cubicBezTo>
                      <a:pt x="1070" y="418"/>
                      <a:pt x="1086" y="435"/>
                      <a:pt x="1086" y="435"/>
                    </a:cubicBezTo>
                    <a:cubicBezTo>
                      <a:pt x="1070" y="451"/>
                      <a:pt x="1103" y="451"/>
                      <a:pt x="1086" y="468"/>
                    </a:cubicBezTo>
                    <a:close/>
                    <a:moveTo>
                      <a:pt x="1053" y="268"/>
                    </a:moveTo>
                    <a:cubicBezTo>
                      <a:pt x="1053" y="301"/>
                      <a:pt x="1070" y="284"/>
                      <a:pt x="1070" y="301"/>
                    </a:cubicBezTo>
                    <a:cubicBezTo>
                      <a:pt x="1053" y="318"/>
                      <a:pt x="1053" y="334"/>
                      <a:pt x="1036" y="334"/>
                    </a:cubicBezTo>
                    <a:cubicBezTo>
                      <a:pt x="1036" y="318"/>
                      <a:pt x="1020" y="334"/>
                      <a:pt x="1003" y="334"/>
                    </a:cubicBezTo>
                    <a:cubicBezTo>
                      <a:pt x="1003" y="301"/>
                      <a:pt x="1020" y="301"/>
                      <a:pt x="1036" y="301"/>
                    </a:cubicBezTo>
                    <a:cubicBezTo>
                      <a:pt x="1020" y="301"/>
                      <a:pt x="1020" y="301"/>
                      <a:pt x="1020" y="284"/>
                    </a:cubicBezTo>
                    <a:cubicBezTo>
                      <a:pt x="1020" y="284"/>
                      <a:pt x="1020" y="301"/>
                      <a:pt x="1003" y="301"/>
                    </a:cubicBezTo>
                    <a:cubicBezTo>
                      <a:pt x="1003" y="268"/>
                      <a:pt x="1020" y="268"/>
                      <a:pt x="1036" y="268"/>
                    </a:cubicBezTo>
                    <a:cubicBezTo>
                      <a:pt x="1036" y="284"/>
                      <a:pt x="1036" y="284"/>
                      <a:pt x="1053" y="268"/>
                    </a:cubicBezTo>
                    <a:close/>
                    <a:moveTo>
                      <a:pt x="1086" y="418"/>
                    </a:moveTo>
                    <a:cubicBezTo>
                      <a:pt x="1086" y="384"/>
                      <a:pt x="1103" y="334"/>
                      <a:pt x="1137" y="351"/>
                    </a:cubicBezTo>
                    <a:cubicBezTo>
                      <a:pt x="1120" y="334"/>
                      <a:pt x="1153" y="351"/>
                      <a:pt x="1153" y="351"/>
                    </a:cubicBezTo>
                    <a:cubicBezTo>
                      <a:pt x="1137" y="384"/>
                      <a:pt x="1103" y="418"/>
                      <a:pt x="1086" y="418"/>
                    </a:cubicBezTo>
                    <a:close/>
                    <a:moveTo>
                      <a:pt x="1354" y="34"/>
                    </a:moveTo>
                    <a:cubicBezTo>
                      <a:pt x="1354" y="50"/>
                      <a:pt x="1337" y="50"/>
                      <a:pt x="1354" y="67"/>
                    </a:cubicBezTo>
                    <a:cubicBezTo>
                      <a:pt x="1320" y="67"/>
                      <a:pt x="1337" y="34"/>
                      <a:pt x="1354" y="34"/>
                    </a:cubicBezTo>
                    <a:close/>
                    <a:moveTo>
                      <a:pt x="1371" y="201"/>
                    </a:moveTo>
                    <a:cubicBezTo>
                      <a:pt x="1354" y="217"/>
                      <a:pt x="1387" y="234"/>
                      <a:pt x="1404" y="234"/>
                    </a:cubicBezTo>
                    <a:cubicBezTo>
                      <a:pt x="1387" y="251"/>
                      <a:pt x="1404" y="234"/>
                      <a:pt x="1404" y="268"/>
                    </a:cubicBezTo>
                    <a:cubicBezTo>
                      <a:pt x="1404" y="268"/>
                      <a:pt x="1387" y="268"/>
                      <a:pt x="1387" y="268"/>
                    </a:cubicBezTo>
                    <a:cubicBezTo>
                      <a:pt x="1387" y="284"/>
                      <a:pt x="1387" y="301"/>
                      <a:pt x="1387" y="301"/>
                    </a:cubicBezTo>
                    <a:cubicBezTo>
                      <a:pt x="1387" y="268"/>
                      <a:pt x="1421" y="301"/>
                      <a:pt x="1421" y="318"/>
                    </a:cubicBezTo>
                    <a:cubicBezTo>
                      <a:pt x="1404" y="351"/>
                      <a:pt x="1404" y="334"/>
                      <a:pt x="1387" y="351"/>
                    </a:cubicBezTo>
                    <a:cubicBezTo>
                      <a:pt x="1387" y="318"/>
                      <a:pt x="1354" y="351"/>
                      <a:pt x="1337" y="318"/>
                    </a:cubicBezTo>
                    <a:cubicBezTo>
                      <a:pt x="1337" y="318"/>
                      <a:pt x="1371" y="318"/>
                      <a:pt x="1354" y="318"/>
                    </a:cubicBezTo>
                    <a:cubicBezTo>
                      <a:pt x="1354" y="318"/>
                      <a:pt x="1354" y="318"/>
                      <a:pt x="1354" y="301"/>
                    </a:cubicBezTo>
                    <a:cubicBezTo>
                      <a:pt x="1354" y="284"/>
                      <a:pt x="1371" y="301"/>
                      <a:pt x="1371" y="284"/>
                    </a:cubicBezTo>
                    <a:cubicBezTo>
                      <a:pt x="1354" y="284"/>
                      <a:pt x="1371" y="268"/>
                      <a:pt x="1371" y="251"/>
                    </a:cubicBezTo>
                    <a:cubicBezTo>
                      <a:pt x="1337" y="251"/>
                      <a:pt x="1371" y="201"/>
                      <a:pt x="1354" y="217"/>
                    </a:cubicBezTo>
                    <a:cubicBezTo>
                      <a:pt x="1354" y="201"/>
                      <a:pt x="1354" y="201"/>
                      <a:pt x="1371" y="201"/>
                    </a:cubicBezTo>
                    <a:close/>
                    <a:moveTo>
                      <a:pt x="752" y="585"/>
                    </a:moveTo>
                    <a:cubicBezTo>
                      <a:pt x="752" y="568"/>
                      <a:pt x="752" y="552"/>
                      <a:pt x="736" y="552"/>
                    </a:cubicBezTo>
                    <a:cubicBezTo>
                      <a:pt x="736" y="568"/>
                      <a:pt x="736" y="585"/>
                      <a:pt x="752" y="585"/>
                    </a:cubicBezTo>
                    <a:close/>
                    <a:moveTo>
                      <a:pt x="652" y="652"/>
                    </a:moveTo>
                    <a:cubicBezTo>
                      <a:pt x="635" y="669"/>
                      <a:pt x="602" y="669"/>
                      <a:pt x="619" y="702"/>
                    </a:cubicBezTo>
                    <a:cubicBezTo>
                      <a:pt x="602" y="719"/>
                      <a:pt x="602" y="719"/>
                      <a:pt x="585" y="719"/>
                    </a:cubicBezTo>
                    <a:cubicBezTo>
                      <a:pt x="568" y="702"/>
                      <a:pt x="585" y="685"/>
                      <a:pt x="602" y="685"/>
                    </a:cubicBezTo>
                    <a:cubicBezTo>
                      <a:pt x="585" y="685"/>
                      <a:pt x="602" y="669"/>
                      <a:pt x="585" y="669"/>
                    </a:cubicBezTo>
                    <a:cubicBezTo>
                      <a:pt x="585" y="685"/>
                      <a:pt x="568" y="685"/>
                      <a:pt x="568" y="685"/>
                    </a:cubicBezTo>
                    <a:cubicBezTo>
                      <a:pt x="568" y="685"/>
                      <a:pt x="568" y="669"/>
                      <a:pt x="552" y="669"/>
                    </a:cubicBezTo>
                    <a:cubicBezTo>
                      <a:pt x="552" y="669"/>
                      <a:pt x="552" y="669"/>
                      <a:pt x="552" y="669"/>
                    </a:cubicBezTo>
                    <a:cubicBezTo>
                      <a:pt x="585" y="635"/>
                      <a:pt x="619" y="618"/>
                      <a:pt x="652" y="602"/>
                    </a:cubicBezTo>
                    <a:cubicBezTo>
                      <a:pt x="635" y="618"/>
                      <a:pt x="669" y="618"/>
                      <a:pt x="652" y="652"/>
                    </a:cubicBezTo>
                    <a:close/>
                    <a:moveTo>
                      <a:pt x="752" y="351"/>
                    </a:moveTo>
                    <a:cubicBezTo>
                      <a:pt x="752" y="384"/>
                      <a:pt x="786" y="368"/>
                      <a:pt x="786" y="368"/>
                    </a:cubicBezTo>
                    <a:cubicBezTo>
                      <a:pt x="786" y="384"/>
                      <a:pt x="802" y="384"/>
                      <a:pt x="802" y="384"/>
                    </a:cubicBezTo>
                    <a:cubicBezTo>
                      <a:pt x="802" y="401"/>
                      <a:pt x="786" y="418"/>
                      <a:pt x="786" y="435"/>
                    </a:cubicBezTo>
                    <a:cubicBezTo>
                      <a:pt x="802" y="435"/>
                      <a:pt x="802" y="435"/>
                      <a:pt x="802" y="451"/>
                    </a:cubicBezTo>
                    <a:cubicBezTo>
                      <a:pt x="786" y="451"/>
                      <a:pt x="802" y="451"/>
                      <a:pt x="786" y="451"/>
                    </a:cubicBezTo>
                    <a:cubicBezTo>
                      <a:pt x="786" y="435"/>
                      <a:pt x="752" y="435"/>
                      <a:pt x="769" y="418"/>
                    </a:cubicBezTo>
                    <a:cubicBezTo>
                      <a:pt x="769" y="435"/>
                      <a:pt x="802" y="401"/>
                      <a:pt x="786" y="384"/>
                    </a:cubicBezTo>
                    <a:cubicBezTo>
                      <a:pt x="769" y="401"/>
                      <a:pt x="786" y="418"/>
                      <a:pt x="769" y="401"/>
                    </a:cubicBezTo>
                    <a:cubicBezTo>
                      <a:pt x="769" y="401"/>
                      <a:pt x="769" y="384"/>
                      <a:pt x="769" y="384"/>
                    </a:cubicBezTo>
                    <a:cubicBezTo>
                      <a:pt x="752" y="384"/>
                      <a:pt x="752" y="384"/>
                      <a:pt x="736" y="368"/>
                    </a:cubicBezTo>
                    <a:cubicBezTo>
                      <a:pt x="752" y="368"/>
                      <a:pt x="752" y="351"/>
                      <a:pt x="752" y="351"/>
                    </a:cubicBezTo>
                    <a:close/>
                    <a:moveTo>
                      <a:pt x="802" y="368"/>
                    </a:moveTo>
                    <a:cubicBezTo>
                      <a:pt x="786" y="368"/>
                      <a:pt x="786" y="368"/>
                      <a:pt x="786" y="368"/>
                    </a:cubicBezTo>
                    <a:cubicBezTo>
                      <a:pt x="802" y="368"/>
                      <a:pt x="802" y="368"/>
                      <a:pt x="802" y="368"/>
                    </a:cubicBezTo>
                    <a:close/>
                    <a:moveTo>
                      <a:pt x="802" y="384"/>
                    </a:moveTo>
                    <a:cubicBezTo>
                      <a:pt x="802" y="384"/>
                      <a:pt x="802" y="384"/>
                      <a:pt x="802" y="384"/>
                    </a:cubicBezTo>
                    <a:cubicBezTo>
                      <a:pt x="802" y="384"/>
                      <a:pt x="802" y="384"/>
                      <a:pt x="802" y="384"/>
                    </a:cubicBezTo>
                    <a:close/>
                    <a:moveTo>
                      <a:pt x="786" y="652"/>
                    </a:moveTo>
                    <a:cubicBezTo>
                      <a:pt x="786" y="685"/>
                      <a:pt x="769" y="669"/>
                      <a:pt x="769" y="685"/>
                    </a:cubicBezTo>
                    <a:cubicBezTo>
                      <a:pt x="786" y="685"/>
                      <a:pt x="786" y="685"/>
                      <a:pt x="786" y="685"/>
                    </a:cubicBezTo>
                    <a:cubicBezTo>
                      <a:pt x="786" y="719"/>
                      <a:pt x="786" y="719"/>
                      <a:pt x="769" y="735"/>
                    </a:cubicBezTo>
                    <a:cubicBezTo>
                      <a:pt x="769" y="719"/>
                      <a:pt x="769" y="702"/>
                      <a:pt x="752" y="685"/>
                    </a:cubicBezTo>
                    <a:cubicBezTo>
                      <a:pt x="769" y="685"/>
                      <a:pt x="769" y="702"/>
                      <a:pt x="769" y="685"/>
                    </a:cubicBezTo>
                    <a:cubicBezTo>
                      <a:pt x="752" y="685"/>
                      <a:pt x="719" y="652"/>
                      <a:pt x="736" y="635"/>
                    </a:cubicBezTo>
                    <a:cubicBezTo>
                      <a:pt x="736" y="669"/>
                      <a:pt x="752" y="652"/>
                      <a:pt x="752" y="618"/>
                    </a:cubicBezTo>
                    <a:cubicBezTo>
                      <a:pt x="769" y="635"/>
                      <a:pt x="769" y="618"/>
                      <a:pt x="786" y="618"/>
                    </a:cubicBezTo>
                    <a:cubicBezTo>
                      <a:pt x="786" y="635"/>
                      <a:pt x="786" y="652"/>
                      <a:pt x="802" y="652"/>
                    </a:cubicBezTo>
                    <a:cubicBezTo>
                      <a:pt x="819" y="652"/>
                      <a:pt x="786" y="635"/>
                      <a:pt x="802" y="635"/>
                    </a:cubicBezTo>
                    <a:cubicBezTo>
                      <a:pt x="819" y="635"/>
                      <a:pt x="819" y="652"/>
                      <a:pt x="802" y="669"/>
                    </a:cubicBezTo>
                    <a:cubicBezTo>
                      <a:pt x="802" y="669"/>
                      <a:pt x="786" y="669"/>
                      <a:pt x="786" y="652"/>
                    </a:cubicBezTo>
                    <a:close/>
                    <a:moveTo>
                      <a:pt x="1454" y="735"/>
                    </a:moveTo>
                    <a:cubicBezTo>
                      <a:pt x="1454" y="769"/>
                      <a:pt x="1471" y="735"/>
                      <a:pt x="1471" y="752"/>
                    </a:cubicBezTo>
                    <a:cubicBezTo>
                      <a:pt x="1454" y="802"/>
                      <a:pt x="1421" y="819"/>
                      <a:pt x="1387" y="785"/>
                    </a:cubicBezTo>
                    <a:cubicBezTo>
                      <a:pt x="1421" y="785"/>
                      <a:pt x="1437" y="752"/>
                      <a:pt x="1454" y="735"/>
                    </a:cubicBezTo>
                    <a:close/>
                    <a:moveTo>
                      <a:pt x="1371" y="518"/>
                    </a:moveTo>
                    <a:cubicBezTo>
                      <a:pt x="1354" y="535"/>
                      <a:pt x="1354" y="552"/>
                      <a:pt x="1354" y="568"/>
                    </a:cubicBezTo>
                    <a:cubicBezTo>
                      <a:pt x="1354" y="552"/>
                      <a:pt x="1320" y="518"/>
                      <a:pt x="1337" y="501"/>
                    </a:cubicBezTo>
                    <a:cubicBezTo>
                      <a:pt x="1337" y="518"/>
                      <a:pt x="1354" y="518"/>
                      <a:pt x="1371" y="518"/>
                    </a:cubicBezTo>
                    <a:close/>
                    <a:moveTo>
                      <a:pt x="1187" y="585"/>
                    </a:moveTo>
                    <a:cubicBezTo>
                      <a:pt x="1187" y="602"/>
                      <a:pt x="1187" y="602"/>
                      <a:pt x="1170" y="602"/>
                    </a:cubicBezTo>
                    <a:cubicBezTo>
                      <a:pt x="1170" y="602"/>
                      <a:pt x="1187" y="585"/>
                      <a:pt x="1187" y="585"/>
                    </a:cubicBezTo>
                    <a:close/>
                    <a:moveTo>
                      <a:pt x="1337" y="568"/>
                    </a:moveTo>
                    <a:cubicBezTo>
                      <a:pt x="1337" y="585"/>
                      <a:pt x="1354" y="585"/>
                      <a:pt x="1354" y="585"/>
                    </a:cubicBezTo>
                    <a:cubicBezTo>
                      <a:pt x="1337" y="585"/>
                      <a:pt x="1354" y="602"/>
                      <a:pt x="1354" y="602"/>
                    </a:cubicBezTo>
                    <a:cubicBezTo>
                      <a:pt x="1320" y="602"/>
                      <a:pt x="1337" y="585"/>
                      <a:pt x="1337" y="568"/>
                    </a:cubicBezTo>
                    <a:close/>
                    <a:moveTo>
                      <a:pt x="1671" y="234"/>
                    </a:moveTo>
                    <a:cubicBezTo>
                      <a:pt x="1671" y="201"/>
                      <a:pt x="1655" y="184"/>
                      <a:pt x="1671" y="151"/>
                    </a:cubicBezTo>
                    <a:cubicBezTo>
                      <a:pt x="1671" y="151"/>
                      <a:pt x="1671" y="167"/>
                      <a:pt x="1688" y="167"/>
                    </a:cubicBezTo>
                    <a:cubicBezTo>
                      <a:pt x="1671" y="167"/>
                      <a:pt x="1688" y="217"/>
                      <a:pt x="1671" y="234"/>
                    </a:cubicBezTo>
                    <a:close/>
                    <a:moveTo>
                      <a:pt x="385" y="451"/>
                    </a:moveTo>
                    <a:cubicBezTo>
                      <a:pt x="368" y="451"/>
                      <a:pt x="351" y="451"/>
                      <a:pt x="351" y="435"/>
                    </a:cubicBezTo>
                    <a:cubicBezTo>
                      <a:pt x="368" y="435"/>
                      <a:pt x="385" y="418"/>
                      <a:pt x="385" y="435"/>
                    </a:cubicBezTo>
                    <a:cubicBezTo>
                      <a:pt x="351" y="435"/>
                      <a:pt x="385" y="468"/>
                      <a:pt x="385" y="451"/>
                    </a:cubicBezTo>
                    <a:close/>
                    <a:moveTo>
                      <a:pt x="335" y="568"/>
                    </a:moveTo>
                    <a:lnTo>
                      <a:pt x="318" y="568"/>
                    </a:lnTo>
                    <a:cubicBezTo>
                      <a:pt x="318" y="552"/>
                      <a:pt x="351" y="552"/>
                      <a:pt x="335" y="568"/>
                    </a:cubicBezTo>
                    <a:close/>
                    <a:moveTo>
                      <a:pt x="201" y="485"/>
                    </a:moveTo>
                    <a:cubicBezTo>
                      <a:pt x="201" y="535"/>
                      <a:pt x="184" y="485"/>
                      <a:pt x="167" y="468"/>
                    </a:cubicBezTo>
                    <a:cubicBezTo>
                      <a:pt x="167" y="468"/>
                      <a:pt x="167" y="485"/>
                      <a:pt x="167" y="485"/>
                    </a:cubicBezTo>
                    <a:cubicBezTo>
                      <a:pt x="167" y="468"/>
                      <a:pt x="134" y="451"/>
                      <a:pt x="151" y="435"/>
                    </a:cubicBezTo>
                    <a:cubicBezTo>
                      <a:pt x="151" y="451"/>
                      <a:pt x="184" y="435"/>
                      <a:pt x="201" y="418"/>
                    </a:cubicBezTo>
                    <a:cubicBezTo>
                      <a:pt x="218" y="435"/>
                      <a:pt x="218" y="435"/>
                      <a:pt x="234" y="451"/>
                    </a:cubicBezTo>
                    <a:cubicBezTo>
                      <a:pt x="234" y="485"/>
                      <a:pt x="201" y="485"/>
                      <a:pt x="184" y="485"/>
                    </a:cubicBezTo>
                    <a:cubicBezTo>
                      <a:pt x="201" y="501"/>
                      <a:pt x="201" y="501"/>
                      <a:pt x="201" y="485"/>
                    </a:cubicBezTo>
                    <a:close/>
                    <a:moveTo>
                      <a:pt x="1020" y="117"/>
                    </a:moveTo>
                    <a:cubicBezTo>
                      <a:pt x="1003" y="117"/>
                      <a:pt x="1003" y="117"/>
                      <a:pt x="986" y="117"/>
                    </a:cubicBezTo>
                    <a:cubicBezTo>
                      <a:pt x="986" y="100"/>
                      <a:pt x="986" y="100"/>
                      <a:pt x="1003" y="100"/>
                    </a:cubicBezTo>
                    <a:cubicBezTo>
                      <a:pt x="1003" y="84"/>
                      <a:pt x="986" y="84"/>
                      <a:pt x="986" y="84"/>
                    </a:cubicBezTo>
                    <a:cubicBezTo>
                      <a:pt x="1003" y="84"/>
                      <a:pt x="1003" y="84"/>
                      <a:pt x="1003" y="84"/>
                    </a:cubicBezTo>
                    <a:cubicBezTo>
                      <a:pt x="986" y="84"/>
                      <a:pt x="1020" y="100"/>
                      <a:pt x="1020" y="117"/>
                    </a:cubicBezTo>
                    <a:close/>
                    <a:moveTo>
                      <a:pt x="552" y="702"/>
                    </a:moveTo>
                    <a:cubicBezTo>
                      <a:pt x="568" y="702"/>
                      <a:pt x="568" y="702"/>
                      <a:pt x="585" y="719"/>
                    </a:cubicBezTo>
                    <a:cubicBezTo>
                      <a:pt x="568" y="719"/>
                      <a:pt x="568" y="735"/>
                      <a:pt x="568" y="752"/>
                    </a:cubicBezTo>
                    <a:cubicBezTo>
                      <a:pt x="568" y="735"/>
                      <a:pt x="552" y="719"/>
                      <a:pt x="552" y="702"/>
                    </a:cubicBezTo>
                    <a:close/>
                    <a:moveTo>
                      <a:pt x="685" y="785"/>
                    </a:moveTo>
                    <a:cubicBezTo>
                      <a:pt x="669" y="785"/>
                      <a:pt x="652" y="752"/>
                      <a:pt x="669" y="752"/>
                    </a:cubicBezTo>
                    <a:cubicBezTo>
                      <a:pt x="669" y="769"/>
                      <a:pt x="685" y="769"/>
                      <a:pt x="685" y="785"/>
                    </a:cubicBezTo>
                    <a:close/>
                    <a:moveTo>
                      <a:pt x="1705" y="184"/>
                    </a:moveTo>
                    <a:cubicBezTo>
                      <a:pt x="1738" y="217"/>
                      <a:pt x="1738" y="167"/>
                      <a:pt x="1755" y="184"/>
                    </a:cubicBezTo>
                    <a:cubicBezTo>
                      <a:pt x="1738" y="134"/>
                      <a:pt x="1721" y="184"/>
                      <a:pt x="1721" y="167"/>
                    </a:cubicBezTo>
                    <a:cubicBezTo>
                      <a:pt x="1705" y="167"/>
                      <a:pt x="1705" y="167"/>
                      <a:pt x="1705" y="184"/>
                    </a:cubicBezTo>
                    <a:close/>
                    <a:moveTo>
                      <a:pt x="1905" y="100"/>
                    </a:moveTo>
                    <a:cubicBezTo>
                      <a:pt x="1905" y="100"/>
                      <a:pt x="1888" y="100"/>
                      <a:pt x="1888" y="84"/>
                    </a:cubicBezTo>
                    <a:cubicBezTo>
                      <a:pt x="1905" y="84"/>
                      <a:pt x="1905" y="67"/>
                      <a:pt x="1922" y="67"/>
                    </a:cubicBezTo>
                    <a:cubicBezTo>
                      <a:pt x="1922" y="67"/>
                      <a:pt x="1922" y="84"/>
                      <a:pt x="1939" y="84"/>
                    </a:cubicBezTo>
                    <a:cubicBezTo>
                      <a:pt x="1905" y="67"/>
                      <a:pt x="1922" y="84"/>
                      <a:pt x="1905" y="10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0"/>
              <p:cNvSpPr/>
              <p:nvPr/>
            </p:nvSpPr>
            <p:spPr>
              <a:xfrm>
                <a:off x="8018993" y="4882011"/>
                <a:ext cx="243865" cy="80402"/>
              </a:xfrm>
              <a:custGeom>
                <a:avLst/>
                <a:gdLst/>
                <a:ahLst/>
                <a:cxnLst/>
                <a:rect l="l" t="t" r="r" b="b"/>
                <a:pathLst>
                  <a:path w="2842" h="937" extrusionOk="0">
                    <a:moveTo>
                      <a:pt x="2841" y="836"/>
                    </a:moveTo>
                    <a:cubicBezTo>
                      <a:pt x="2841" y="753"/>
                      <a:pt x="1972" y="786"/>
                      <a:pt x="1805" y="786"/>
                    </a:cubicBezTo>
                    <a:lnTo>
                      <a:pt x="1538" y="786"/>
                    </a:lnTo>
                    <a:cubicBezTo>
                      <a:pt x="1504" y="786"/>
                      <a:pt x="1488" y="770"/>
                      <a:pt x="1438" y="770"/>
                    </a:cubicBezTo>
                    <a:lnTo>
                      <a:pt x="1354" y="770"/>
                    </a:lnTo>
                    <a:lnTo>
                      <a:pt x="1220" y="770"/>
                    </a:lnTo>
                    <a:cubicBezTo>
                      <a:pt x="1204" y="770"/>
                      <a:pt x="1204" y="770"/>
                      <a:pt x="1170" y="770"/>
                    </a:cubicBezTo>
                    <a:cubicBezTo>
                      <a:pt x="1170" y="770"/>
                      <a:pt x="1154" y="770"/>
                      <a:pt x="1137" y="770"/>
                    </a:cubicBezTo>
                    <a:cubicBezTo>
                      <a:pt x="1103" y="770"/>
                      <a:pt x="1120" y="753"/>
                      <a:pt x="1087" y="753"/>
                    </a:cubicBezTo>
                    <a:cubicBezTo>
                      <a:pt x="1037" y="753"/>
                      <a:pt x="970" y="753"/>
                      <a:pt x="920" y="736"/>
                    </a:cubicBezTo>
                    <a:lnTo>
                      <a:pt x="753" y="719"/>
                    </a:lnTo>
                    <a:cubicBezTo>
                      <a:pt x="602" y="703"/>
                      <a:pt x="469" y="669"/>
                      <a:pt x="335" y="602"/>
                    </a:cubicBezTo>
                    <a:cubicBezTo>
                      <a:pt x="285" y="569"/>
                      <a:pt x="201" y="536"/>
                      <a:pt x="235" y="469"/>
                    </a:cubicBezTo>
                    <a:cubicBezTo>
                      <a:pt x="251" y="469"/>
                      <a:pt x="251" y="469"/>
                      <a:pt x="251" y="469"/>
                    </a:cubicBezTo>
                    <a:cubicBezTo>
                      <a:pt x="352" y="335"/>
                      <a:pt x="669" y="218"/>
                      <a:pt x="836" y="185"/>
                    </a:cubicBezTo>
                    <a:cubicBezTo>
                      <a:pt x="936" y="151"/>
                      <a:pt x="1087" y="101"/>
                      <a:pt x="1187" y="68"/>
                    </a:cubicBezTo>
                    <a:cubicBezTo>
                      <a:pt x="1220" y="51"/>
                      <a:pt x="1220" y="51"/>
                      <a:pt x="1237" y="34"/>
                    </a:cubicBezTo>
                    <a:cubicBezTo>
                      <a:pt x="1220" y="1"/>
                      <a:pt x="1220" y="1"/>
                      <a:pt x="1154" y="1"/>
                    </a:cubicBezTo>
                    <a:cubicBezTo>
                      <a:pt x="1003" y="1"/>
                      <a:pt x="803" y="51"/>
                      <a:pt x="652" y="101"/>
                    </a:cubicBezTo>
                    <a:cubicBezTo>
                      <a:pt x="602" y="118"/>
                      <a:pt x="519" y="135"/>
                      <a:pt x="469" y="168"/>
                    </a:cubicBezTo>
                    <a:cubicBezTo>
                      <a:pt x="402" y="201"/>
                      <a:pt x="335" y="218"/>
                      <a:pt x="285" y="252"/>
                    </a:cubicBezTo>
                    <a:cubicBezTo>
                      <a:pt x="268" y="268"/>
                      <a:pt x="251" y="268"/>
                      <a:pt x="235" y="285"/>
                    </a:cubicBezTo>
                    <a:cubicBezTo>
                      <a:pt x="118" y="385"/>
                      <a:pt x="1" y="502"/>
                      <a:pt x="151" y="653"/>
                    </a:cubicBezTo>
                    <a:cubicBezTo>
                      <a:pt x="184" y="686"/>
                      <a:pt x="218" y="703"/>
                      <a:pt x="235" y="719"/>
                    </a:cubicBezTo>
                    <a:cubicBezTo>
                      <a:pt x="268" y="736"/>
                      <a:pt x="318" y="753"/>
                      <a:pt x="352" y="770"/>
                    </a:cubicBezTo>
                    <a:cubicBezTo>
                      <a:pt x="418" y="803"/>
                      <a:pt x="502" y="820"/>
                      <a:pt x="585" y="836"/>
                    </a:cubicBezTo>
                    <a:cubicBezTo>
                      <a:pt x="686" y="870"/>
                      <a:pt x="736" y="870"/>
                      <a:pt x="836" y="886"/>
                    </a:cubicBezTo>
                    <a:cubicBezTo>
                      <a:pt x="886" y="886"/>
                      <a:pt x="936" y="903"/>
                      <a:pt x="970" y="903"/>
                    </a:cubicBezTo>
                    <a:lnTo>
                      <a:pt x="1404" y="920"/>
                    </a:lnTo>
                    <a:cubicBezTo>
                      <a:pt x="1454" y="920"/>
                      <a:pt x="1488" y="920"/>
                      <a:pt x="1538" y="937"/>
                    </a:cubicBezTo>
                    <a:lnTo>
                      <a:pt x="1705" y="937"/>
                    </a:lnTo>
                    <a:cubicBezTo>
                      <a:pt x="1705" y="937"/>
                      <a:pt x="1705" y="937"/>
                      <a:pt x="1722" y="920"/>
                    </a:cubicBezTo>
                    <a:cubicBezTo>
                      <a:pt x="1788" y="920"/>
                      <a:pt x="1922" y="920"/>
                      <a:pt x="2006" y="920"/>
                    </a:cubicBezTo>
                    <a:cubicBezTo>
                      <a:pt x="2039" y="920"/>
                      <a:pt x="2056" y="920"/>
                      <a:pt x="2089" y="920"/>
                    </a:cubicBezTo>
                    <a:cubicBezTo>
                      <a:pt x="2106" y="920"/>
                      <a:pt x="2841" y="920"/>
                      <a:pt x="2841" y="836"/>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0"/>
              <p:cNvSpPr/>
              <p:nvPr/>
            </p:nvSpPr>
            <p:spPr>
              <a:xfrm>
                <a:off x="8148047" y="4874889"/>
                <a:ext cx="80402" cy="14416"/>
              </a:xfrm>
              <a:custGeom>
                <a:avLst/>
                <a:gdLst/>
                <a:ahLst/>
                <a:cxnLst/>
                <a:rect l="l" t="t" r="r" b="b"/>
                <a:pathLst>
                  <a:path w="937" h="168" extrusionOk="0">
                    <a:moveTo>
                      <a:pt x="0" y="84"/>
                    </a:moveTo>
                    <a:cubicBezTo>
                      <a:pt x="0" y="134"/>
                      <a:pt x="117" y="117"/>
                      <a:pt x="168" y="117"/>
                    </a:cubicBezTo>
                    <a:cubicBezTo>
                      <a:pt x="251" y="117"/>
                      <a:pt x="301" y="117"/>
                      <a:pt x="385" y="134"/>
                    </a:cubicBezTo>
                    <a:cubicBezTo>
                      <a:pt x="401" y="134"/>
                      <a:pt x="401" y="134"/>
                      <a:pt x="418" y="134"/>
                    </a:cubicBezTo>
                    <a:cubicBezTo>
                      <a:pt x="552" y="134"/>
                      <a:pt x="635" y="151"/>
                      <a:pt x="769" y="151"/>
                    </a:cubicBezTo>
                    <a:cubicBezTo>
                      <a:pt x="853" y="151"/>
                      <a:pt x="936" y="167"/>
                      <a:pt x="936" y="101"/>
                    </a:cubicBezTo>
                    <a:cubicBezTo>
                      <a:pt x="936" y="67"/>
                      <a:pt x="853" y="51"/>
                      <a:pt x="819" y="51"/>
                    </a:cubicBezTo>
                    <a:cubicBezTo>
                      <a:pt x="652" y="17"/>
                      <a:pt x="435" y="0"/>
                      <a:pt x="268" y="0"/>
                    </a:cubicBezTo>
                    <a:cubicBezTo>
                      <a:pt x="201" y="0"/>
                      <a:pt x="0" y="17"/>
                      <a:pt x="0" y="8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0"/>
              <p:cNvSpPr/>
              <p:nvPr/>
            </p:nvSpPr>
            <p:spPr>
              <a:xfrm>
                <a:off x="7998915" y="4896427"/>
                <a:ext cx="31663" cy="67445"/>
              </a:xfrm>
              <a:custGeom>
                <a:avLst/>
                <a:gdLst/>
                <a:ahLst/>
                <a:cxnLst/>
                <a:rect l="l" t="t" r="r" b="b"/>
                <a:pathLst>
                  <a:path w="369" h="786" extrusionOk="0">
                    <a:moveTo>
                      <a:pt x="1" y="317"/>
                    </a:moveTo>
                    <a:cubicBezTo>
                      <a:pt x="1" y="602"/>
                      <a:pt x="368" y="785"/>
                      <a:pt x="368" y="668"/>
                    </a:cubicBezTo>
                    <a:cubicBezTo>
                      <a:pt x="368" y="652"/>
                      <a:pt x="335" y="635"/>
                      <a:pt x="301" y="602"/>
                    </a:cubicBezTo>
                    <a:cubicBezTo>
                      <a:pt x="268" y="585"/>
                      <a:pt x="251" y="551"/>
                      <a:pt x="218" y="535"/>
                    </a:cubicBezTo>
                    <a:cubicBezTo>
                      <a:pt x="101" y="418"/>
                      <a:pt x="84" y="284"/>
                      <a:pt x="168" y="150"/>
                    </a:cubicBezTo>
                    <a:cubicBezTo>
                      <a:pt x="185" y="134"/>
                      <a:pt x="185" y="117"/>
                      <a:pt x="201" y="100"/>
                    </a:cubicBezTo>
                    <a:cubicBezTo>
                      <a:pt x="218" y="84"/>
                      <a:pt x="251" y="67"/>
                      <a:pt x="251" y="33"/>
                    </a:cubicBezTo>
                    <a:cubicBezTo>
                      <a:pt x="251" y="0"/>
                      <a:pt x="134" y="17"/>
                      <a:pt x="51" y="117"/>
                    </a:cubicBezTo>
                    <a:cubicBezTo>
                      <a:pt x="17" y="167"/>
                      <a:pt x="1" y="234"/>
                      <a:pt x="1" y="3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0"/>
              <p:cNvSpPr/>
              <p:nvPr/>
            </p:nvSpPr>
            <p:spPr>
              <a:xfrm>
                <a:off x="8254104" y="4886387"/>
                <a:ext cx="48824" cy="20079"/>
              </a:xfrm>
              <a:custGeom>
                <a:avLst/>
                <a:gdLst/>
                <a:ahLst/>
                <a:cxnLst/>
                <a:rect l="l" t="t" r="r" b="b"/>
                <a:pathLst>
                  <a:path w="569" h="234" extrusionOk="0">
                    <a:moveTo>
                      <a:pt x="519" y="234"/>
                    </a:moveTo>
                    <a:cubicBezTo>
                      <a:pt x="536" y="234"/>
                      <a:pt x="552" y="217"/>
                      <a:pt x="569" y="201"/>
                    </a:cubicBezTo>
                    <a:cubicBezTo>
                      <a:pt x="552" y="184"/>
                      <a:pt x="552" y="167"/>
                      <a:pt x="536" y="150"/>
                    </a:cubicBezTo>
                    <a:cubicBezTo>
                      <a:pt x="469" y="100"/>
                      <a:pt x="402" y="84"/>
                      <a:pt x="335" y="67"/>
                    </a:cubicBezTo>
                    <a:cubicBezTo>
                      <a:pt x="285" y="50"/>
                      <a:pt x="68" y="0"/>
                      <a:pt x="18" y="17"/>
                    </a:cubicBezTo>
                    <a:cubicBezTo>
                      <a:pt x="1" y="33"/>
                      <a:pt x="1" y="67"/>
                      <a:pt x="1" y="84"/>
                    </a:cubicBezTo>
                    <a:cubicBezTo>
                      <a:pt x="18" y="117"/>
                      <a:pt x="302" y="184"/>
                      <a:pt x="352" y="201"/>
                    </a:cubicBezTo>
                    <a:cubicBezTo>
                      <a:pt x="402" y="201"/>
                      <a:pt x="469" y="234"/>
                      <a:pt x="519" y="2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0"/>
              <p:cNvSpPr/>
              <p:nvPr/>
            </p:nvSpPr>
            <p:spPr>
              <a:xfrm>
                <a:off x="8298552" y="4925086"/>
                <a:ext cx="17333" cy="35868"/>
              </a:xfrm>
              <a:custGeom>
                <a:avLst/>
                <a:gdLst/>
                <a:ahLst/>
                <a:cxnLst/>
                <a:rect l="l" t="t" r="r" b="b"/>
                <a:pathLst>
                  <a:path w="202" h="418" extrusionOk="0">
                    <a:moveTo>
                      <a:pt x="1" y="284"/>
                    </a:moveTo>
                    <a:cubicBezTo>
                      <a:pt x="1" y="418"/>
                      <a:pt x="201" y="284"/>
                      <a:pt x="185" y="117"/>
                    </a:cubicBezTo>
                    <a:cubicBezTo>
                      <a:pt x="185" y="0"/>
                      <a:pt x="101" y="0"/>
                      <a:pt x="84" y="84"/>
                    </a:cubicBezTo>
                    <a:cubicBezTo>
                      <a:pt x="68" y="134"/>
                      <a:pt x="68" y="167"/>
                      <a:pt x="34" y="217"/>
                    </a:cubicBezTo>
                    <a:cubicBezTo>
                      <a:pt x="18" y="234"/>
                      <a:pt x="18" y="234"/>
                      <a:pt x="18" y="251"/>
                    </a:cubicBezTo>
                    <a:cubicBezTo>
                      <a:pt x="1" y="268"/>
                      <a:pt x="1" y="268"/>
                      <a:pt x="1" y="28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0"/>
              <p:cNvSpPr/>
              <p:nvPr/>
            </p:nvSpPr>
            <p:spPr>
              <a:xfrm>
                <a:off x="8235484" y="4879180"/>
                <a:ext cx="10125" cy="20165"/>
              </a:xfrm>
              <a:custGeom>
                <a:avLst/>
                <a:gdLst/>
                <a:ahLst/>
                <a:cxnLst/>
                <a:rect l="l" t="t" r="r" b="b"/>
                <a:pathLst>
                  <a:path w="118" h="235" extrusionOk="0">
                    <a:moveTo>
                      <a:pt x="1" y="117"/>
                    </a:moveTo>
                    <a:cubicBezTo>
                      <a:pt x="1" y="151"/>
                      <a:pt x="118" y="234"/>
                      <a:pt x="118" y="84"/>
                    </a:cubicBezTo>
                    <a:cubicBezTo>
                      <a:pt x="118" y="51"/>
                      <a:pt x="1" y="1"/>
                      <a:pt x="1" y="1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0"/>
              <p:cNvSpPr/>
              <p:nvPr/>
            </p:nvSpPr>
            <p:spPr>
              <a:xfrm>
                <a:off x="7996083" y="4949455"/>
                <a:ext cx="232367" cy="53115"/>
              </a:xfrm>
              <a:custGeom>
                <a:avLst/>
                <a:gdLst/>
                <a:ahLst/>
                <a:cxnLst/>
                <a:rect l="l" t="t" r="r" b="b"/>
                <a:pathLst>
                  <a:path w="2708" h="619" extrusionOk="0">
                    <a:moveTo>
                      <a:pt x="84" y="0"/>
                    </a:moveTo>
                    <a:cubicBezTo>
                      <a:pt x="101" y="17"/>
                      <a:pt x="117" y="50"/>
                      <a:pt x="151" y="67"/>
                    </a:cubicBezTo>
                    <a:cubicBezTo>
                      <a:pt x="134" y="67"/>
                      <a:pt x="117" y="67"/>
                      <a:pt x="151" y="67"/>
                    </a:cubicBezTo>
                    <a:cubicBezTo>
                      <a:pt x="134" y="84"/>
                      <a:pt x="84" y="134"/>
                      <a:pt x="67" y="117"/>
                    </a:cubicBezTo>
                    <a:cubicBezTo>
                      <a:pt x="50" y="117"/>
                      <a:pt x="50" y="117"/>
                      <a:pt x="50" y="134"/>
                    </a:cubicBezTo>
                    <a:cubicBezTo>
                      <a:pt x="50" y="134"/>
                      <a:pt x="50" y="134"/>
                      <a:pt x="50" y="134"/>
                    </a:cubicBezTo>
                    <a:cubicBezTo>
                      <a:pt x="50" y="117"/>
                      <a:pt x="50" y="117"/>
                      <a:pt x="34" y="117"/>
                    </a:cubicBezTo>
                    <a:cubicBezTo>
                      <a:pt x="34" y="100"/>
                      <a:pt x="34" y="67"/>
                      <a:pt x="50" y="67"/>
                    </a:cubicBezTo>
                    <a:cubicBezTo>
                      <a:pt x="50" y="67"/>
                      <a:pt x="34" y="67"/>
                      <a:pt x="34" y="67"/>
                    </a:cubicBezTo>
                    <a:cubicBezTo>
                      <a:pt x="34" y="50"/>
                      <a:pt x="50" y="34"/>
                      <a:pt x="67" y="50"/>
                    </a:cubicBezTo>
                    <a:cubicBezTo>
                      <a:pt x="84" y="34"/>
                      <a:pt x="84" y="0"/>
                      <a:pt x="67" y="0"/>
                    </a:cubicBezTo>
                    <a:cubicBezTo>
                      <a:pt x="67" y="0"/>
                      <a:pt x="84" y="0"/>
                      <a:pt x="84" y="0"/>
                    </a:cubicBezTo>
                    <a:close/>
                    <a:moveTo>
                      <a:pt x="268" y="151"/>
                    </a:moveTo>
                    <a:cubicBezTo>
                      <a:pt x="251" y="167"/>
                      <a:pt x="268" y="184"/>
                      <a:pt x="268" y="201"/>
                    </a:cubicBezTo>
                    <a:cubicBezTo>
                      <a:pt x="251" y="201"/>
                      <a:pt x="251" y="217"/>
                      <a:pt x="234" y="217"/>
                    </a:cubicBezTo>
                    <a:cubicBezTo>
                      <a:pt x="234" y="217"/>
                      <a:pt x="184" y="201"/>
                      <a:pt x="184" y="217"/>
                    </a:cubicBezTo>
                    <a:cubicBezTo>
                      <a:pt x="167" y="184"/>
                      <a:pt x="151" y="217"/>
                      <a:pt x="134" y="201"/>
                    </a:cubicBezTo>
                    <a:cubicBezTo>
                      <a:pt x="134" y="184"/>
                      <a:pt x="151" y="184"/>
                      <a:pt x="151" y="184"/>
                    </a:cubicBezTo>
                    <a:cubicBezTo>
                      <a:pt x="151" y="184"/>
                      <a:pt x="134" y="167"/>
                      <a:pt x="134" y="167"/>
                    </a:cubicBezTo>
                    <a:cubicBezTo>
                      <a:pt x="151" y="167"/>
                      <a:pt x="151" y="167"/>
                      <a:pt x="151" y="167"/>
                    </a:cubicBezTo>
                    <a:cubicBezTo>
                      <a:pt x="151" y="134"/>
                      <a:pt x="117" y="151"/>
                      <a:pt x="151" y="151"/>
                    </a:cubicBezTo>
                    <a:cubicBezTo>
                      <a:pt x="134" y="134"/>
                      <a:pt x="117" y="134"/>
                      <a:pt x="101" y="151"/>
                    </a:cubicBezTo>
                    <a:cubicBezTo>
                      <a:pt x="117" y="151"/>
                      <a:pt x="117" y="134"/>
                      <a:pt x="117" y="151"/>
                    </a:cubicBezTo>
                    <a:cubicBezTo>
                      <a:pt x="117" y="151"/>
                      <a:pt x="101" y="167"/>
                      <a:pt x="84" y="167"/>
                    </a:cubicBezTo>
                    <a:lnTo>
                      <a:pt x="84" y="184"/>
                    </a:lnTo>
                    <a:cubicBezTo>
                      <a:pt x="101" y="201"/>
                      <a:pt x="134" y="234"/>
                      <a:pt x="167" y="268"/>
                    </a:cubicBezTo>
                    <a:cubicBezTo>
                      <a:pt x="167" y="251"/>
                      <a:pt x="167" y="234"/>
                      <a:pt x="167" y="217"/>
                    </a:cubicBezTo>
                    <a:cubicBezTo>
                      <a:pt x="201" y="217"/>
                      <a:pt x="201" y="268"/>
                      <a:pt x="234" y="234"/>
                    </a:cubicBezTo>
                    <a:cubicBezTo>
                      <a:pt x="218" y="268"/>
                      <a:pt x="268" y="268"/>
                      <a:pt x="251" y="318"/>
                    </a:cubicBezTo>
                    <a:lnTo>
                      <a:pt x="251" y="318"/>
                    </a:lnTo>
                    <a:cubicBezTo>
                      <a:pt x="268" y="334"/>
                      <a:pt x="284" y="351"/>
                      <a:pt x="301" y="351"/>
                    </a:cubicBezTo>
                    <a:cubicBezTo>
                      <a:pt x="301" y="351"/>
                      <a:pt x="301" y="351"/>
                      <a:pt x="301" y="351"/>
                    </a:cubicBezTo>
                    <a:cubicBezTo>
                      <a:pt x="318" y="334"/>
                      <a:pt x="318" y="351"/>
                      <a:pt x="318" y="334"/>
                    </a:cubicBezTo>
                    <a:cubicBezTo>
                      <a:pt x="318" y="334"/>
                      <a:pt x="318" y="334"/>
                      <a:pt x="318" y="318"/>
                    </a:cubicBezTo>
                    <a:cubicBezTo>
                      <a:pt x="334" y="318"/>
                      <a:pt x="334" y="284"/>
                      <a:pt x="318" y="284"/>
                    </a:cubicBezTo>
                    <a:cubicBezTo>
                      <a:pt x="334" y="284"/>
                      <a:pt x="334" y="268"/>
                      <a:pt x="351" y="251"/>
                    </a:cubicBezTo>
                    <a:cubicBezTo>
                      <a:pt x="334" y="251"/>
                      <a:pt x="334" y="268"/>
                      <a:pt x="318" y="268"/>
                    </a:cubicBezTo>
                    <a:lnTo>
                      <a:pt x="318" y="284"/>
                    </a:lnTo>
                    <a:cubicBezTo>
                      <a:pt x="301" y="284"/>
                      <a:pt x="268" y="268"/>
                      <a:pt x="268" y="251"/>
                    </a:cubicBezTo>
                    <a:cubicBezTo>
                      <a:pt x="268" y="268"/>
                      <a:pt x="284" y="251"/>
                      <a:pt x="284" y="234"/>
                    </a:cubicBezTo>
                    <a:cubicBezTo>
                      <a:pt x="301" y="234"/>
                      <a:pt x="318" y="234"/>
                      <a:pt x="334" y="251"/>
                    </a:cubicBezTo>
                    <a:cubicBezTo>
                      <a:pt x="334" y="234"/>
                      <a:pt x="351" y="234"/>
                      <a:pt x="368" y="234"/>
                    </a:cubicBezTo>
                    <a:cubicBezTo>
                      <a:pt x="368" y="217"/>
                      <a:pt x="351" y="217"/>
                      <a:pt x="368" y="184"/>
                    </a:cubicBezTo>
                    <a:cubicBezTo>
                      <a:pt x="334" y="184"/>
                      <a:pt x="318" y="184"/>
                      <a:pt x="301" y="167"/>
                    </a:cubicBezTo>
                    <a:cubicBezTo>
                      <a:pt x="301" y="184"/>
                      <a:pt x="301" y="184"/>
                      <a:pt x="301" y="184"/>
                    </a:cubicBezTo>
                    <a:cubicBezTo>
                      <a:pt x="301" y="184"/>
                      <a:pt x="318" y="184"/>
                      <a:pt x="318" y="201"/>
                    </a:cubicBezTo>
                    <a:cubicBezTo>
                      <a:pt x="301" y="184"/>
                      <a:pt x="284" y="184"/>
                      <a:pt x="268" y="184"/>
                    </a:cubicBezTo>
                    <a:cubicBezTo>
                      <a:pt x="268" y="167"/>
                      <a:pt x="268" y="167"/>
                      <a:pt x="284" y="151"/>
                    </a:cubicBezTo>
                    <a:cubicBezTo>
                      <a:pt x="268" y="151"/>
                      <a:pt x="268" y="151"/>
                      <a:pt x="268" y="151"/>
                    </a:cubicBezTo>
                    <a:close/>
                    <a:moveTo>
                      <a:pt x="451" y="201"/>
                    </a:moveTo>
                    <a:cubicBezTo>
                      <a:pt x="468" y="201"/>
                      <a:pt x="485" y="184"/>
                      <a:pt x="502" y="184"/>
                    </a:cubicBezTo>
                    <a:cubicBezTo>
                      <a:pt x="502" y="201"/>
                      <a:pt x="502" y="201"/>
                      <a:pt x="502" y="201"/>
                    </a:cubicBezTo>
                    <a:cubicBezTo>
                      <a:pt x="468" y="184"/>
                      <a:pt x="485" y="201"/>
                      <a:pt x="451" y="217"/>
                    </a:cubicBezTo>
                    <a:cubicBezTo>
                      <a:pt x="451" y="217"/>
                      <a:pt x="451" y="217"/>
                      <a:pt x="451" y="217"/>
                    </a:cubicBezTo>
                    <a:cubicBezTo>
                      <a:pt x="451" y="201"/>
                      <a:pt x="451" y="201"/>
                      <a:pt x="451" y="201"/>
                    </a:cubicBezTo>
                    <a:cubicBezTo>
                      <a:pt x="451" y="201"/>
                      <a:pt x="451" y="201"/>
                      <a:pt x="451" y="201"/>
                    </a:cubicBezTo>
                    <a:close/>
                    <a:moveTo>
                      <a:pt x="485" y="67"/>
                    </a:moveTo>
                    <a:cubicBezTo>
                      <a:pt x="485" y="67"/>
                      <a:pt x="485" y="67"/>
                      <a:pt x="485" y="67"/>
                    </a:cubicBezTo>
                    <a:cubicBezTo>
                      <a:pt x="485" y="50"/>
                      <a:pt x="502" y="50"/>
                      <a:pt x="518" y="50"/>
                    </a:cubicBezTo>
                    <a:cubicBezTo>
                      <a:pt x="518" y="50"/>
                      <a:pt x="518" y="50"/>
                      <a:pt x="518" y="67"/>
                    </a:cubicBezTo>
                    <a:cubicBezTo>
                      <a:pt x="518" y="50"/>
                      <a:pt x="535" y="50"/>
                      <a:pt x="535" y="50"/>
                    </a:cubicBezTo>
                    <a:cubicBezTo>
                      <a:pt x="535" y="50"/>
                      <a:pt x="552" y="67"/>
                      <a:pt x="585" y="67"/>
                    </a:cubicBezTo>
                    <a:cubicBezTo>
                      <a:pt x="585" y="84"/>
                      <a:pt x="585" y="84"/>
                      <a:pt x="585" y="100"/>
                    </a:cubicBezTo>
                    <a:cubicBezTo>
                      <a:pt x="568" y="100"/>
                      <a:pt x="568" y="100"/>
                      <a:pt x="552" y="100"/>
                    </a:cubicBezTo>
                    <a:cubicBezTo>
                      <a:pt x="568" y="117"/>
                      <a:pt x="552" y="117"/>
                      <a:pt x="552" y="117"/>
                    </a:cubicBezTo>
                    <a:cubicBezTo>
                      <a:pt x="535" y="117"/>
                      <a:pt x="552" y="100"/>
                      <a:pt x="552" y="100"/>
                    </a:cubicBezTo>
                    <a:cubicBezTo>
                      <a:pt x="535" y="117"/>
                      <a:pt x="502" y="84"/>
                      <a:pt x="502" y="100"/>
                    </a:cubicBezTo>
                    <a:cubicBezTo>
                      <a:pt x="485" y="100"/>
                      <a:pt x="485" y="84"/>
                      <a:pt x="485" y="67"/>
                    </a:cubicBezTo>
                    <a:cubicBezTo>
                      <a:pt x="485" y="67"/>
                      <a:pt x="485" y="67"/>
                      <a:pt x="485" y="67"/>
                    </a:cubicBezTo>
                    <a:close/>
                    <a:moveTo>
                      <a:pt x="635" y="84"/>
                    </a:moveTo>
                    <a:cubicBezTo>
                      <a:pt x="652" y="84"/>
                      <a:pt x="669" y="84"/>
                      <a:pt x="702" y="100"/>
                    </a:cubicBezTo>
                    <a:cubicBezTo>
                      <a:pt x="685" y="100"/>
                      <a:pt x="669" y="117"/>
                      <a:pt x="685" y="134"/>
                    </a:cubicBezTo>
                    <a:cubicBezTo>
                      <a:pt x="669" y="151"/>
                      <a:pt x="669" y="151"/>
                      <a:pt x="652" y="151"/>
                    </a:cubicBezTo>
                    <a:cubicBezTo>
                      <a:pt x="635" y="134"/>
                      <a:pt x="652" y="117"/>
                      <a:pt x="669" y="117"/>
                    </a:cubicBezTo>
                    <a:cubicBezTo>
                      <a:pt x="652" y="117"/>
                      <a:pt x="652" y="100"/>
                      <a:pt x="635" y="100"/>
                    </a:cubicBezTo>
                    <a:cubicBezTo>
                      <a:pt x="652" y="117"/>
                      <a:pt x="635" y="117"/>
                      <a:pt x="635" y="117"/>
                    </a:cubicBezTo>
                    <a:cubicBezTo>
                      <a:pt x="635" y="100"/>
                      <a:pt x="635" y="100"/>
                      <a:pt x="619" y="100"/>
                    </a:cubicBezTo>
                    <a:cubicBezTo>
                      <a:pt x="619" y="100"/>
                      <a:pt x="619" y="100"/>
                      <a:pt x="619" y="100"/>
                    </a:cubicBezTo>
                    <a:cubicBezTo>
                      <a:pt x="619" y="84"/>
                      <a:pt x="619" y="84"/>
                      <a:pt x="635" y="84"/>
                    </a:cubicBezTo>
                    <a:close/>
                    <a:moveTo>
                      <a:pt x="819" y="117"/>
                    </a:moveTo>
                    <a:cubicBezTo>
                      <a:pt x="836" y="134"/>
                      <a:pt x="836" y="134"/>
                      <a:pt x="852" y="134"/>
                    </a:cubicBezTo>
                    <a:cubicBezTo>
                      <a:pt x="852" y="151"/>
                      <a:pt x="852" y="151"/>
                      <a:pt x="836" y="167"/>
                    </a:cubicBezTo>
                    <a:cubicBezTo>
                      <a:pt x="836" y="151"/>
                      <a:pt x="836" y="134"/>
                      <a:pt x="819" y="117"/>
                    </a:cubicBezTo>
                    <a:close/>
                    <a:moveTo>
                      <a:pt x="1003" y="167"/>
                    </a:moveTo>
                    <a:lnTo>
                      <a:pt x="1020" y="167"/>
                    </a:lnTo>
                    <a:cubicBezTo>
                      <a:pt x="1020" y="167"/>
                      <a:pt x="1020" y="167"/>
                      <a:pt x="1003" y="167"/>
                    </a:cubicBezTo>
                    <a:close/>
                    <a:moveTo>
                      <a:pt x="1120" y="184"/>
                    </a:moveTo>
                    <a:cubicBezTo>
                      <a:pt x="1153" y="201"/>
                      <a:pt x="1170" y="201"/>
                      <a:pt x="1187" y="201"/>
                    </a:cubicBezTo>
                    <a:cubicBezTo>
                      <a:pt x="1203" y="201"/>
                      <a:pt x="1203" y="201"/>
                      <a:pt x="1203" y="201"/>
                    </a:cubicBezTo>
                    <a:cubicBezTo>
                      <a:pt x="1187" y="201"/>
                      <a:pt x="1187" y="201"/>
                      <a:pt x="1187" y="217"/>
                    </a:cubicBezTo>
                    <a:cubicBezTo>
                      <a:pt x="1203" y="234"/>
                      <a:pt x="1203" y="268"/>
                      <a:pt x="1187" y="284"/>
                    </a:cubicBezTo>
                    <a:cubicBezTo>
                      <a:pt x="1187" y="268"/>
                      <a:pt x="1170" y="268"/>
                      <a:pt x="1153" y="284"/>
                    </a:cubicBezTo>
                    <a:cubicBezTo>
                      <a:pt x="1137" y="251"/>
                      <a:pt x="1153" y="217"/>
                      <a:pt x="1120" y="217"/>
                    </a:cubicBezTo>
                    <a:cubicBezTo>
                      <a:pt x="1120" y="201"/>
                      <a:pt x="1120" y="201"/>
                      <a:pt x="1120" y="184"/>
                    </a:cubicBezTo>
                    <a:close/>
                    <a:moveTo>
                      <a:pt x="1454" y="234"/>
                    </a:moveTo>
                    <a:cubicBezTo>
                      <a:pt x="1471" y="234"/>
                      <a:pt x="1487" y="234"/>
                      <a:pt x="1504" y="234"/>
                    </a:cubicBezTo>
                    <a:cubicBezTo>
                      <a:pt x="1487" y="234"/>
                      <a:pt x="1471" y="234"/>
                      <a:pt x="1454" y="234"/>
                    </a:cubicBezTo>
                    <a:close/>
                    <a:moveTo>
                      <a:pt x="2039" y="251"/>
                    </a:moveTo>
                    <a:lnTo>
                      <a:pt x="2072" y="251"/>
                    </a:lnTo>
                    <a:cubicBezTo>
                      <a:pt x="2072" y="251"/>
                      <a:pt x="2089" y="251"/>
                      <a:pt x="2089" y="251"/>
                    </a:cubicBezTo>
                    <a:cubicBezTo>
                      <a:pt x="2072" y="284"/>
                      <a:pt x="2055" y="318"/>
                      <a:pt x="2055" y="318"/>
                    </a:cubicBezTo>
                    <a:cubicBezTo>
                      <a:pt x="2055" y="301"/>
                      <a:pt x="2039" y="301"/>
                      <a:pt x="2055" y="301"/>
                    </a:cubicBezTo>
                    <a:cubicBezTo>
                      <a:pt x="2039" y="284"/>
                      <a:pt x="2039" y="268"/>
                      <a:pt x="2039" y="251"/>
                    </a:cubicBezTo>
                    <a:close/>
                    <a:moveTo>
                      <a:pt x="2573" y="435"/>
                    </a:moveTo>
                    <a:cubicBezTo>
                      <a:pt x="2573" y="435"/>
                      <a:pt x="2557" y="451"/>
                      <a:pt x="2540" y="451"/>
                    </a:cubicBezTo>
                    <a:cubicBezTo>
                      <a:pt x="2523" y="435"/>
                      <a:pt x="2523" y="418"/>
                      <a:pt x="2507" y="401"/>
                    </a:cubicBezTo>
                    <a:cubicBezTo>
                      <a:pt x="2540" y="385"/>
                      <a:pt x="2540" y="418"/>
                      <a:pt x="2573" y="418"/>
                    </a:cubicBezTo>
                    <a:cubicBezTo>
                      <a:pt x="2573" y="418"/>
                      <a:pt x="2573" y="435"/>
                      <a:pt x="2573" y="435"/>
                    </a:cubicBezTo>
                    <a:close/>
                    <a:moveTo>
                      <a:pt x="2373" y="501"/>
                    </a:moveTo>
                    <a:cubicBezTo>
                      <a:pt x="2356" y="501"/>
                      <a:pt x="2356" y="518"/>
                      <a:pt x="2340" y="518"/>
                    </a:cubicBezTo>
                    <a:cubicBezTo>
                      <a:pt x="2340" y="501"/>
                      <a:pt x="2340" y="485"/>
                      <a:pt x="2340" y="485"/>
                    </a:cubicBezTo>
                    <a:cubicBezTo>
                      <a:pt x="2340" y="485"/>
                      <a:pt x="2356" y="485"/>
                      <a:pt x="2356" y="485"/>
                    </a:cubicBezTo>
                    <a:cubicBezTo>
                      <a:pt x="2356" y="485"/>
                      <a:pt x="2356" y="501"/>
                      <a:pt x="2373" y="501"/>
                    </a:cubicBezTo>
                    <a:close/>
                    <a:moveTo>
                      <a:pt x="2072" y="568"/>
                    </a:moveTo>
                    <a:cubicBezTo>
                      <a:pt x="2072" y="568"/>
                      <a:pt x="2055" y="568"/>
                      <a:pt x="2055" y="568"/>
                    </a:cubicBezTo>
                    <a:cubicBezTo>
                      <a:pt x="2055" y="568"/>
                      <a:pt x="2055" y="568"/>
                      <a:pt x="2055" y="568"/>
                    </a:cubicBezTo>
                    <a:cubicBezTo>
                      <a:pt x="2072" y="552"/>
                      <a:pt x="2055" y="568"/>
                      <a:pt x="2072" y="568"/>
                    </a:cubicBezTo>
                    <a:lnTo>
                      <a:pt x="2072" y="568"/>
                    </a:lnTo>
                    <a:close/>
                    <a:moveTo>
                      <a:pt x="2022" y="585"/>
                    </a:moveTo>
                    <a:cubicBezTo>
                      <a:pt x="2005" y="568"/>
                      <a:pt x="2022" y="568"/>
                      <a:pt x="2022" y="552"/>
                    </a:cubicBezTo>
                    <a:cubicBezTo>
                      <a:pt x="2005" y="552"/>
                      <a:pt x="2022" y="518"/>
                      <a:pt x="2005" y="535"/>
                    </a:cubicBezTo>
                    <a:cubicBezTo>
                      <a:pt x="2055" y="485"/>
                      <a:pt x="2055" y="401"/>
                      <a:pt x="2122" y="385"/>
                    </a:cubicBezTo>
                    <a:cubicBezTo>
                      <a:pt x="2106" y="368"/>
                      <a:pt x="2089" y="351"/>
                      <a:pt x="2072" y="334"/>
                    </a:cubicBezTo>
                    <a:cubicBezTo>
                      <a:pt x="2055" y="368"/>
                      <a:pt x="2072" y="351"/>
                      <a:pt x="2055" y="351"/>
                    </a:cubicBezTo>
                    <a:cubicBezTo>
                      <a:pt x="2055" y="351"/>
                      <a:pt x="2055" y="351"/>
                      <a:pt x="2039" y="351"/>
                    </a:cubicBezTo>
                    <a:cubicBezTo>
                      <a:pt x="2055" y="368"/>
                      <a:pt x="2055" y="385"/>
                      <a:pt x="2055" y="385"/>
                    </a:cubicBezTo>
                    <a:cubicBezTo>
                      <a:pt x="2039" y="401"/>
                      <a:pt x="2039" y="385"/>
                      <a:pt x="2022" y="385"/>
                    </a:cubicBezTo>
                    <a:cubicBezTo>
                      <a:pt x="2039" y="418"/>
                      <a:pt x="2022" y="435"/>
                      <a:pt x="1989" y="435"/>
                    </a:cubicBezTo>
                    <a:cubicBezTo>
                      <a:pt x="2005" y="435"/>
                      <a:pt x="1989" y="451"/>
                      <a:pt x="1972" y="468"/>
                    </a:cubicBezTo>
                    <a:cubicBezTo>
                      <a:pt x="2005" y="518"/>
                      <a:pt x="1955" y="552"/>
                      <a:pt x="1939" y="585"/>
                    </a:cubicBezTo>
                    <a:cubicBezTo>
                      <a:pt x="1955" y="585"/>
                      <a:pt x="1972" y="585"/>
                      <a:pt x="2005" y="585"/>
                    </a:cubicBezTo>
                    <a:cubicBezTo>
                      <a:pt x="2005" y="585"/>
                      <a:pt x="2005" y="585"/>
                      <a:pt x="2005" y="585"/>
                    </a:cubicBezTo>
                    <a:close/>
                    <a:moveTo>
                      <a:pt x="1571" y="618"/>
                    </a:moveTo>
                    <a:lnTo>
                      <a:pt x="1504" y="618"/>
                    </a:lnTo>
                    <a:cubicBezTo>
                      <a:pt x="1504" y="602"/>
                      <a:pt x="1504" y="585"/>
                      <a:pt x="1504" y="568"/>
                    </a:cubicBezTo>
                    <a:cubicBezTo>
                      <a:pt x="1521" y="568"/>
                      <a:pt x="1521" y="568"/>
                      <a:pt x="1538" y="568"/>
                    </a:cubicBezTo>
                    <a:cubicBezTo>
                      <a:pt x="1538" y="585"/>
                      <a:pt x="1554" y="602"/>
                      <a:pt x="1571" y="618"/>
                    </a:cubicBezTo>
                    <a:close/>
                    <a:moveTo>
                      <a:pt x="1270" y="602"/>
                    </a:moveTo>
                    <a:lnTo>
                      <a:pt x="1270" y="602"/>
                    </a:lnTo>
                    <a:cubicBezTo>
                      <a:pt x="1270" y="602"/>
                      <a:pt x="1270" y="602"/>
                      <a:pt x="1270" y="602"/>
                    </a:cubicBezTo>
                    <a:close/>
                    <a:moveTo>
                      <a:pt x="1103" y="585"/>
                    </a:moveTo>
                    <a:cubicBezTo>
                      <a:pt x="1070" y="585"/>
                      <a:pt x="1036" y="585"/>
                      <a:pt x="1003" y="568"/>
                    </a:cubicBezTo>
                    <a:cubicBezTo>
                      <a:pt x="1003" y="568"/>
                      <a:pt x="1003" y="568"/>
                      <a:pt x="1003" y="568"/>
                    </a:cubicBezTo>
                    <a:cubicBezTo>
                      <a:pt x="1020" y="552"/>
                      <a:pt x="1036" y="552"/>
                      <a:pt x="1036" y="535"/>
                    </a:cubicBezTo>
                    <a:cubicBezTo>
                      <a:pt x="1053" y="552"/>
                      <a:pt x="1070" y="568"/>
                      <a:pt x="1086" y="568"/>
                    </a:cubicBezTo>
                    <a:cubicBezTo>
                      <a:pt x="1086" y="568"/>
                      <a:pt x="1103" y="585"/>
                      <a:pt x="1103" y="585"/>
                    </a:cubicBezTo>
                    <a:close/>
                    <a:moveTo>
                      <a:pt x="67" y="167"/>
                    </a:moveTo>
                    <a:cubicBezTo>
                      <a:pt x="67" y="151"/>
                      <a:pt x="67" y="151"/>
                      <a:pt x="67" y="151"/>
                    </a:cubicBezTo>
                    <a:cubicBezTo>
                      <a:pt x="67" y="151"/>
                      <a:pt x="67" y="151"/>
                      <a:pt x="67" y="151"/>
                    </a:cubicBezTo>
                    <a:cubicBezTo>
                      <a:pt x="67" y="151"/>
                      <a:pt x="67" y="151"/>
                      <a:pt x="67" y="167"/>
                    </a:cubicBezTo>
                    <a:close/>
                    <a:moveTo>
                      <a:pt x="17" y="50"/>
                    </a:moveTo>
                    <a:cubicBezTo>
                      <a:pt x="17" y="50"/>
                      <a:pt x="17" y="50"/>
                      <a:pt x="17" y="34"/>
                    </a:cubicBezTo>
                    <a:cubicBezTo>
                      <a:pt x="17" y="34"/>
                      <a:pt x="17" y="50"/>
                      <a:pt x="17" y="50"/>
                    </a:cubicBezTo>
                    <a:cubicBezTo>
                      <a:pt x="17" y="50"/>
                      <a:pt x="17" y="50"/>
                      <a:pt x="17" y="50"/>
                    </a:cubicBezTo>
                    <a:close/>
                    <a:moveTo>
                      <a:pt x="0" y="34"/>
                    </a:moveTo>
                    <a:cubicBezTo>
                      <a:pt x="0" y="17"/>
                      <a:pt x="0" y="17"/>
                      <a:pt x="0" y="0"/>
                    </a:cubicBezTo>
                    <a:cubicBezTo>
                      <a:pt x="0" y="0"/>
                      <a:pt x="17" y="17"/>
                      <a:pt x="17" y="17"/>
                    </a:cubicBezTo>
                    <a:cubicBezTo>
                      <a:pt x="17" y="17"/>
                      <a:pt x="0" y="17"/>
                      <a:pt x="17" y="34"/>
                    </a:cubicBezTo>
                    <a:close/>
                    <a:moveTo>
                      <a:pt x="518" y="318"/>
                    </a:moveTo>
                    <a:cubicBezTo>
                      <a:pt x="535" y="284"/>
                      <a:pt x="518" y="301"/>
                      <a:pt x="535" y="284"/>
                    </a:cubicBezTo>
                    <a:cubicBezTo>
                      <a:pt x="518" y="284"/>
                      <a:pt x="518" y="268"/>
                      <a:pt x="502" y="284"/>
                    </a:cubicBezTo>
                    <a:cubicBezTo>
                      <a:pt x="502" y="284"/>
                      <a:pt x="502" y="268"/>
                      <a:pt x="502" y="268"/>
                    </a:cubicBezTo>
                    <a:cubicBezTo>
                      <a:pt x="502" y="284"/>
                      <a:pt x="502" y="284"/>
                      <a:pt x="502" y="268"/>
                    </a:cubicBezTo>
                    <a:cubicBezTo>
                      <a:pt x="518" y="268"/>
                      <a:pt x="485" y="251"/>
                      <a:pt x="502" y="251"/>
                    </a:cubicBezTo>
                    <a:cubicBezTo>
                      <a:pt x="502" y="268"/>
                      <a:pt x="502" y="234"/>
                      <a:pt x="518" y="251"/>
                    </a:cubicBezTo>
                    <a:cubicBezTo>
                      <a:pt x="535" y="284"/>
                      <a:pt x="535" y="251"/>
                      <a:pt x="552" y="268"/>
                    </a:cubicBezTo>
                    <a:cubicBezTo>
                      <a:pt x="535" y="301"/>
                      <a:pt x="568" y="284"/>
                      <a:pt x="552" y="318"/>
                    </a:cubicBezTo>
                    <a:cubicBezTo>
                      <a:pt x="535" y="318"/>
                      <a:pt x="535" y="301"/>
                      <a:pt x="518" y="318"/>
                    </a:cubicBezTo>
                    <a:close/>
                    <a:moveTo>
                      <a:pt x="1103" y="385"/>
                    </a:moveTo>
                    <a:cubicBezTo>
                      <a:pt x="1103" y="368"/>
                      <a:pt x="1120" y="368"/>
                      <a:pt x="1137" y="368"/>
                    </a:cubicBezTo>
                    <a:cubicBezTo>
                      <a:pt x="1137" y="401"/>
                      <a:pt x="1120" y="385"/>
                      <a:pt x="1120" y="401"/>
                    </a:cubicBezTo>
                    <a:cubicBezTo>
                      <a:pt x="1137" y="401"/>
                      <a:pt x="1120" y="385"/>
                      <a:pt x="1137" y="385"/>
                    </a:cubicBezTo>
                    <a:cubicBezTo>
                      <a:pt x="1153" y="418"/>
                      <a:pt x="1120" y="401"/>
                      <a:pt x="1137" y="418"/>
                    </a:cubicBezTo>
                    <a:cubicBezTo>
                      <a:pt x="1137" y="418"/>
                      <a:pt x="1137" y="401"/>
                      <a:pt x="1153" y="401"/>
                    </a:cubicBezTo>
                    <a:cubicBezTo>
                      <a:pt x="1153" y="401"/>
                      <a:pt x="1153" y="435"/>
                      <a:pt x="1153" y="451"/>
                    </a:cubicBezTo>
                    <a:cubicBezTo>
                      <a:pt x="1153" y="435"/>
                      <a:pt x="1170" y="435"/>
                      <a:pt x="1170" y="435"/>
                    </a:cubicBezTo>
                    <a:cubicBezTo>
                      <a:pt x="1170" y="435"/>
                      <a:pt x="1187" y="435"/>
                      <a:pt x="1187" y="451"/>
                    </a:cubicBezTo>
                    <a:cubicBezTo>
                      <a:pt x="1170" y="451"/>
                      <a:pt x="1153" y="435"/>
                      <a:pt x="1153" y="451"/>
                    </a:cubicBezTo>
                    <a:cubicBezTo>
                      <a:pt x="1137" y="418"/>
                      <a:pt x="1086" y="418"/>
                      <a:pt x="1086" y="435"/>
                    </a:cubicBezTo>
                    <a:cubicBezTo>
                      <a:pt x="1053" y="418"/>
                      <a:pt x="1053" y="451"/>
                      <a:pt x="1053" y="451"/>
                    </a:cubicBezTo>
                    <a:cubicBezTo>
                      <a:pt x="1053" y="435"/>
                      <a:pt x="1053" y="401"/>
                      <a:pt x="1036" y="401"/>
                    </a:cubicBezTo>
                    <a:cubicBezTo>
                      <a:pt x="1070" y="401"/>
                      <a:pt x="1070" y="351"/>
                      <a:pt x="1103" y="368"/>
                    </a:cubicBezTo>
                    <a:cubicBezTo>
                      <a:pt x="1103" y="385"/>
                      <a:pt x="1086" y="385"/>
                      <a:pt x="1103" y="385"/>
                    </a:cubicBezTo>
                    <a:close/>
                    <a:moveTo>
                      <a:pt x="1270" y="485"/>
                    </a:moveTo>
                    <a:cubicBezTo>
                      <a:pt x="1270" y="501"/>
                      <a:pt x="1270" y="535"/>
                      <a:pt x="1253" y="535"/>
                    </a:cubicBezTo>
                    <a:cubicBezTo>
                      <a:pt x="1253" y="535"/>
                      <a:pt x="1270" y="518"/>
                      <a:pt x="1270" y="485"/>
                    </a:cubicBezTo>
                    <a:cubicBezTo>
                      <a:pt x="1253" y="501"/>
                      <a:pt x="1253" y="451"/>
                      <a:pt x="1237" y="451"/>
                    </a:cubicBezTo>
                    <a:cubicBezTo>
                      <a:pt x="1253" y="435"/>
                      <a:pt x="1253" y="418"/>
                      <a:pt x="1270" y="385"/>
                    </a:cubicBezTo>
                    <a:cubicBezTo>
                      <a:pt x="1270" y="401"/>
                      <a:pt x="1253" y="418"/>
                      <a:pt x="1270" y="418"/>
                    </a:cubicBezTo>
                    <a:cubicBezTo>
                      <a:pt x="1270" y="435"/>
                      <a:pt x="1270" y="435"/>
                      <a:pt x="1253" y="451"/>
                    </a:cubicBezTo>
                    <a:cubicBezTo>
                      <a:pt x="1270" y="468"/>
                      <a:pt x="1287" y="468"/>
                      <a:pt x="1287" y="485"/>
                    </a:cubicBezTo>
                    <a:cubicBezTo>
                      <a:pt x="1270" y="501"/>
                      <a:pt x="1287" y="485"/>
                      <a:pt x="1270" y="485"/>
                    </a:cubicBezTo>
                    <a:close/>
                    <a:moveTo>
                      <a:pt x="1404" y="301"/>
                    </a:moveTo>
                    <a:cubicBezTo>
                      <a:pt x="1387" y="301"/>
                      <a:pt x="1387" y="334"/>
                      <a:pt x="1387" y="351"/>
                    </a:cubicBezTo>
                    <a:cubicBezTo>
                      <a:pt x="1387" y="351"/>
                      <a:pt x="1370" y="351"/>
                      <a:pt x="1370" y="351"/>
                    </a:cubicBezTo>
                    <a:cubicBezTo>
                      <a:pt x="1370" y="368"/>
                      <a:pt x="1387" y="351"/>
                      <a:pt x="1387" y="351"/>
                    </a:cubicBezTo>
                    <a:cubicBezTo>
                      <a:pt x="1387" y="385"/>
                      <a:pt x="1370" y="368"/>
                      <a:pt x="1354" y="385"/>
                    </a:cubicBezTo>
                    <a:cubicBezTo>
                      <a:pt x="1354" y="368"/>
                      <a:pt x="1370" y="368"/>
                      <a:pt x="1370" y="368"/>
                    </a:cubicBezTo>
                    <a:cubicBezTo>
                      <a:pt x="1354" y="368"/>
                      <a:pt x="1354" y="351"/>
                      <a:pt x="1337" y="368"/>
                    </a:cubicBezTo>
                    <a:cubicBezTo>
                      <a:pt x="1320" y="334"/>
                      <a:pt x="1337" y="334"/>
                      <a:pt x="1320" y="301"/>
                    </a:cubicBezTo>
                    <a:cubicBezTo>
                      <a:pt x="1354" y="301"/>
                      <a:pt x="1387" y="268"/>
                      <a:pt x="1404" y="301"/>
                    </a:cubicBezTo>
                    <a:close/>
                    <a:moveTo>
                      <a:pt x="1337" y="468"/>
                    </a:moveTo>
                    <a:cubicBezTo>
                      <a:pt x="1320" y="468"/>
                      <a:pt x="1320" y="485"/>
                      <a:pt x="1304" y="468"/>
                    </a:cubicBezTo>
                    <a:cubicBezTo>
                      <a:pt x="1320" y="485"/>
                      <a:pt x="1304" y="501"/>
                      <a:pt x="1304" y="501"/>
                    </a:cubicBezTo>
                    <a:cubicBezTo>
                      <a:pt x="1287" y="501"/>
                      <a:pt x="1304" y="518"/>
                      <a:pt x="1320" y="518"/>
                    </a:cubicBezTo>
                    <a:cubicBezTo>
                      <a:pt x="1304" y="535"/>
                      <a:pt x="1320" y="568"/>
                      <a:pt x="1304" y="568"/>
                    </a:cubicBezTo>
                    <a:cubicBezTo>
                      <a:pt x="1304" y="585"/>
                      <a:pt x="1320" y="568"/>
                      <a:pt x="1304" y="602"/>
                    </a:cubicBezTo>
                    <a:cubicBezTo>
                      <a:pt x="1320" y="602"/>
                      <a:pt x="1320" y="602"/>
                      <a:pt x="1320" y="602"/>
                    </a:cubicBezTo>
                    <a:cubicBezTo>
                      <a:pt x="1337" y="602"/>
                      <a:pt x="1320" y="585"/>
                      <a:pt x="1320" y="585"/>
                    </a:cubicBezTo>
                    <a:cubicBezTo>
                      <a:pt x="1354" y="602"/>
                      <a:pt x="1354" y="568"/>
                      <a:pt x="1387" y="585"/>
                    </a:cubicBezTo>
                    <a:cubicBezTo>
                      <a:pt x="1370" y="568"/>
                      <a:pt x="1370" y="552"/>
                      <a:pt x="1370" y="535"/>
                    </a:cubicBezTo>
                    <a:cubicBezTo>
                      <a:pt x="1354" y="535"/>
                      <a:pt x="1370" y="501"/>
                      <a:pt x="1337" y="501"/>
                    </a:cubicBezTo>
                    <a:cubicBezTo>
                      <a:pt x="1337" y="501"/>
                      <a:pt x="1354" y="485"/>
                      <a:pt x="1354" y="501"/>
                    </a:cubicBezTo>
                    <a:cubicBezTo>
                      <a:pt x="1370" y="501"/>
                      <a:pt x="1354" y="501"/>
                      <a:pt x="1354" y="485"/>
                    </a:cubicBezTo>
                    <a:cubicBezTo>
                      <a:pt x="1337" y="501"/>
                      <a:pt x="1337" y="485"/>
                      <a:pt x="1337" y="468"/>
                    </a:cubicBezTo>
                    <a:close/>
                    <a:moveTo>
                      <a:pt x="986" y="217"/>
                    </a:moveTo>
                    <a:cubicBezTo>
                      <a:pt x="1003" y="234"/>
                      <a:pt x="986" y="201"/>
                      <a:pt x="1003" y="201"/>
                    </a:cubicBezTo>
                    <a:cubicBezTo>
                      <a:pt x="1003" y="201"/>
                      <a:pt x="1020" y="217"/>
                      <a:pt x="1020" y="217"/>
                    </a:cubicBezTo>
                    <a:cubicBezTo>
                      <a:pt x="1020" y="217"/>
                      <a:pt x="1020" y="217"/>
                      <a:pt x="1020" y="217"/>
                    </a:cubicBezTo>
                    <a:cubicBezTo>
                      <a:pt x="1020" y="217"/>
                      <a:pt x="1020" y="234"/>
                      <a:pt x="1020" y="234"/>
                    </a:cubicBezTo>
                    <a:cubicBezTo>
                      <a:pt x="1003" y="234"/>
                      <a:pt x="1020" y="251"/>
                      <a:pt x="1003" y="251"/>
                    </a:cubicBezTo>
                    <a:cubicBezTo>
                      <a:pt x="1003" y="234"/>
                      <a:pt x="1003" y="234"/>
                      <a:pt x="1020" y="234"/>
                    </a:cubicBezTo>
                    <a:cubicBezTo>
                      <a:pt x="1003" y="217"/>
                      <a:pt x="1003" y="234"/>
                      <a:pt x="1003" y="251"/>
                    </a:cubicBezTo>
                    <a:cubicBezTo>
                      <a:pt x="986" y="251"/>
                      <a:pt x="986" y="234"/>
                      <a:pt x="986" y="217"/>
                    </a:cubicBezTo>
                    <a:close/>
                    <a:moveTo>
                      <a:pt x="1003" y="301"/>
                    </a:moveTo>
                    <a:cubicBezTo>
                      <a:pt x="1020" y="301"/>
                      <a:pt x="1020" y="301"/>
                      <a:pt x="1036" y="301"/>
                    </a:cubicBezTo>
                    <a:cubicBezTo>
                      <a:pt x="1036" y="268"/>
                      <a:pt x="1020" y="268"/>
                      <a:pt x="1003" y="251"/>
                    </a:cubicBezTo>
                    <a:cubicBezTo>
                      <a:pt x="986" y="251"/>
                      <a:pt x="986" y="251"/>
                      <a:pt x="969" y="268"/>
                    </a:cubicBezTo>
                    <a:cubicBezTo>
                      <a:pt x="969" y="268"/>
                      <a:pt x="969" y="268"/>
                      <a:pt x="953" y="268"/>
                    </a:cubicBezTo>
                    <a:cubicBezTo>
                      <a:pt x="953" y="251"/>
                      <a:pt x="969" y="251"/>
                      <a:pt x="969" y="234"/>
                    </a:cubicBezTo>
                    <a:cubicBezTo>
                      <a:pt x="953" y="234"/>
                      <a:pt x="919" y="234"/>
                      <a:pt x="919" y="284"/>
                    </a:cubicBezTo>
                    <a:cubicBezTo>
                      <a:pt x="903" y="284"/>
                      <a:pt x="903" y="268"/>
                      <a:pt x="903" y="268"/>
                    </a:cubicBezTo>
                    <a:cubicBezTo>
                      <a:pt x="886" y="251"/>
                      <a:pt x="903" y="301"/>
                      <a:pt x="903" y="301"/>
                    </a:cubicBezTo>
                    <a:cubicBezTo>
                      <a:pt x="886" y="318"/>
                      <a:pt x="869" y="301"/>
                      <a:pt x="836" y="284"/>
                    </a:cubicBezTo>
                    <a:lnTo>
                      <a:pt x="836" y="284"/>
                    </a:lnTo>
                    <a:cubicBezTo>
                      <a:pt x="869" y="284"/>
                      <a:pt x="869" y="234"/>
                      <a:pt x="919" y="251"/>
                    </a:cubicBezTo>
                    <a:cubicBezTo>
                      <a:pt x="903" y="234"/>
                      <a:pt x="919" y="234"/>
                      <a:pt x="919" y="234"/>
                    </a:cubicBezTo>
                    <a:cubicBezTo>
                      <a:pt x="919" y="217"/>
                      <a:pt x="919" y="201"/>
                      <a:pt x="936" y="184"/>
                    </a:cubicBezTo>
                    <a:cubicBezTo>
                      <a:pt x="919" y="184"/>
                      <a:pt x="919" y="151"/>
                      <a:pt x="903" y="151"/>
                    </a:cubicBezTo>
                    <a:cubicBezTo>
                      <a:pt x="886" y="134"/>
                      <a:pt x="852" y="184"/>
                      <a:pt x="852" y="167"/>
                    </a:cubicBezTo>
                    <a:cubicBezTo>
                      <a:pt x="836" y="167"/>
                      <a:pt x="836" y="184"/>
                      <a:pt x="836" y="184"/>
                    </a:cubicBezTo>
                    <a:cubicBezTo>
                      <a:pt x="836" y="217"/>
                      <a:pt x="819" y="184"/>
                      <a:pt x="819" y="234"/>
                    </a:cubicBezTo>
                    <a:cubicBezTo>
                      <a:pt x="819" y="201"/>
                      <a:pt x="786" y="268"/>
                      <a:pt x="786" y="234"/>
                    </a:cubicBezTo>
                    <a:cubicBezTo>
                      <a:pt x="769" y="217"/>
                      <a:pt x="752" y="251"/>
                      <a:pt x="769" y="268"/>
                    </a:cubicBezTo>
                    <a:cubicBezTo>
                      <a:pt x="786" y="268"/>
                      <a:pt x="769" y="251"/>
                      <a:pt x="769" y="251"/>
                    </a:cubicBezTo>
                    <a:cubicBezTo>
                      <a:pt x="786" y="268"/>
                      <a:pt x="786" y="284"/>
                      <a:pt x="786" y="301"/>
                    </a:cubicBezTo>
                    <a:cubicBezTo>
                      <a:pt x="802" y="301"/>
                      <a:pt x="802" y="284"/>
                      <a:pt x="786" y="284"/>
                    </a:cubicBezTo>
                    <a:cubicBezTo>
                      <a:pt x="802" y="284"/>
                      <a:pt x="802" y="284"/>
                      <a:pt x="819" y="301"/>
                    </a:cubicBezTo>
                    <a:cubicBezTo>
                      <a:pt x="819" y="301"/>
                      <a:pt x="802" y="284"/>
                      <a:pt x="819" y="284"/>
                    </a:cubicBezTo>
                    <a:cubicBezTo>
                      <a:pt x="819" y="284"/>
                      <a:pt x="836" y="284"/>
                      <a:pt x="836" y="301"/>
                    </a:cubicBezTo>
                    <a:cubicBezTo>
                      <a:pt x="819" y="301"/>
                      <a:pt x="819" y="334"/>
                      <a:pt x="836" y="334"/>
                    </a:cubicBezTo>
                    <a:cubicBezTo>
                      <a:pt x="836" y="351"/>
                      <a:pt x="819" y="334"/>
                      <a:pt x="819" y="334"/>
                    </a:cubicBezTo>
                    <a:cubicBezTo>
                      <a:pt x="819" y="351"/>
                      <a:pt x="819" y="351"/>
                      <a:pt x="819" y="351"/>
                    </a:cubicBezTo>
                    <a:cubicBezTo>
                      <a:pt x="819" y="385"/>
                      <a:pt x="819" y="368"/>
                      <a:pt x="819" y="401"/>
                    </a:cubicBezTo>
                    <a:cubicBezTo>
                      <a:pt x="819" y="401"/>
                      <a:pt x="819" y="401"/>
                      <a:pt x="819" y="401"/>
                    </a:cubicBezTo>
                    <a:cubicBezTo>
                      <a:pt x="819" y="435"/>
                      <a:pt x="769" y="468"/>
                      <a:pt x="786" y="518"/>
                    </a:cubicBezTo>
                    <a:cubicBezTo>
                      <a:pt x="786" y="518"/>
                      <a:pt x="819" y="518"/>
                      <a:pt x="819" y="518"/>
                    </a:cubicBezTo>
                    <a:cubicBezTo>
                      <a:pt x="836" y="501"/>
                      <a:pt x="836" y="468"/>
                      <a:pt x="852" y="485"/>
                    </a:cubicBezTo>
                    <a:cubicBezTo>
                      <a:pt x="836" y="468"/>
                      <a:pt x="869" y="435"/>
                      <a:pt x="886" y="435"/>
                    </a:cubicBezTo>
                    <a:cubicBezTo>
                      <a:pt x="886" y="401"/>
                      <a:pt x="869" y="401"/>
                      <a:pt x="886" y="385"/>
                    </a:cubicBezTo>
                    <a:cubicBezTo>
                      <a:pt x="886" y="401"/>
                      <a:pt x="903" y="401"/>
                      <a:pt x="903" y="418"/>
                    </a:cubicBezTo>
                    <a:cubicBezTo>
                      <a:pt x="919" y="401"/>
                      <a:pt x="919" y="401"/>
                      <a:pt x="903" y="385"/>
                    </a:cubicBezTo>
                    <a:cubicBezTo>
                      <a:pt x="919" y="401"/>
                      <a:pt x="936" y="368"/>
                      <a:pt x="936" y="368"/>
                    </a:cubicBezTo>
                    <a:cubicBezTo>
                      <a:pt x="953" y="385"/>
                      <a:pt x="986" y="385"/>
                      <a:pt x="986" y="418"/>
                    </a:cubicBezTo>
                    <a:cubicBezTo>
                      <a:pt x="1003" y="418"/>
                      <a:pt x="1003" y="401"/>
                      <a:pt x="1003" y="418"/>
                    </a:cubicBezTo>
                    <a:cubicBezTo>
                      <a:pt x="1003" y="401"/>
                      <a:pt x="986" y="385"/>
                      <a:pt x="1020" y="385"/>
                    </a:cubicBezTo>
                    <a:cubicBezTo>
                      <a:pt x="1020" y="368"/>
                      <a:pt x="1003" y="368"/>
                      <a:pt x="1003" y="351"/>
                    </a:cubicBezTo>
                    <a:cubicBezTo>
                      <a:pt x="986" y="351"/>
                      <a:pt x="1003" y="368"/>
                      <a:pt x="986" y="368"/>
                    </a:cubicBezTo>
                    <a:cubicBezTo>
                      <a:pt x="986" y="351"/>
                      <a:pt x="969" y="351"/>
                      <a:pt x="969" y="334"/>
                    </a:cubicBezTo>
                    <a:cubicBezTo>
                      <a:pt x="936" y="318"/>
                      <a:pt x="953" y="351"/>
                      <a:pt x="936" y="351"/>
                    </a:cubicBezTo>
                    <a:cubicBezTo>
                      <a:pt x="919" y="351"/>
                      <a:pt x="936" y="334"/>
                      <a:pt x="919" y="334"/>
                    </a:cubicBezTo>
                    <a:cubicBezTo>
                      <a:pt x="919" y="318"/>
                      <a:pt x="936" y="318"/>
                      <a:pt x="953" y="301"/>
                    </a:cubicBezTo>
                    <a:cubicBezTo>
                      <a:pt x="953" y="284"/>
                      <a:pt x="936" y="284"/>
                      <a:pt x="936" y="268"/>
                    </a:cubicBezTo>
                    <a:cubicBezTo>
                      <a:pt x="936" y="284"/>
                      <a:pt x="953" y="284"/>
                      <a:pt x="953" y="284"/>
                    </a:cubicBezTo>
                    <a:cubicBezTo>
                      <a:pt x="953" y="284"/>
                      <a:pt x="969" y="268"/>
                      <a:pt x="969" y="284"/>
                    </a:cubicBezTo>
                    <a:cubicBezTo>
                      <a:pt x="986" y="284"/>
                      <a:pt x="986" y="268"/>
                      <a:pt x="986" y="268"/>
                    </a:cubicBezTo>
                    <a:cubicBezTo>
                      <a:pt x="1003" y="284"/>
                      <a:pt x="1003" y="301"/>
                      <a:pt x="1003" y="301"/>
                    </a:cubicBezTo>
                    <a:close/>
                    <a:moveTo>
                      <a:pt x="819" y="385"/>
                    </a:moveTo>
                    <a:cubicBezTo>
                      <a:pt x="819" y="385"/>
                      <a:pt x="819" y="385"/>
                      <a:pt x="819" y="385"/>
                    </a:cubicBezTo>
                    <a:cubicBezTo>
                      <a:pt x="819" y="385"/>
                      <a:pt x="819" y="385"/>
                      <a:pt x="819" y="385"/>
                    </a:cubicBezTo>
                    <a:close/>
                    <a:moveTo>
                      <a:pt x="602" y="134"/>
                    </a:moveTo>
                    <a:cubicBezTo>
                      <a:pt x="585" y="134"/>
                      <a:pt x="585" y="134"/>
                      <a:pt x="585" y="151"/>
                    </a:cubicBezTo>
                    <a:cubicBezTo>
                      <a:pt x="585" y="167"/>
                      <a:pt x="585" y="184"/>
                      <a:pt x="585" y="217"/>
                    </a:cubicBezTo>
                    <a:cubicBezTo>
                      <a:pt x="602" y="217"/>
                      <a:pt x="602" y="184"/>
                      <a:pt x="602" y="184"/>
                    </a:cubicBezTo>
                    <a:cubicBezTo>
                      <a:pt x="602" y="184"/>
                      <a:pt x="602" y="201"/>
                      <a:pt x="585" y="184"/>
                    </a:cubicBezTo>
                    <a:cubicBezTo>
                      <a:pt x="585" y="167"/>
                      <a:pt x="602" y="167"/>
                      <a:pt x="619" y="167"/>
                    </a:cubicBezTo>
                    <a:cubicBezTo>
                      <a:pt x="619" y="134"/>
                      <a:pt x="602" y="151"/>
                      <a:pt x="602" y="134"/>
                    </a:cubicBezTo>
                    <a:close/>
                    <a:moveTo>
                      <a:pt x="1437" y="334"/>
                    </a:moveTo>
                    <a:cubicBezTo>
                      <a:pt x="1437" y="318"/>
                      <a:pt x="1454" y="368"/>
                      <a:pt x="1437" y="368"/>
                    </a:cubicBezTo>
                    <a:cubicBezTo>
                      <a:pt x="1437" y="351"/>
                      <a:pt x="1437" y="351"/>
                      <a:pt x="1437" y="318"/>
                    </a:cubicBezTo>
                    <a:cubicBezTo>
                      <a:pt x="1437" y="318"/>
                      <a:pt x="1454" y="318"/>
                      <a:pt x="1437" y="334"/>
                    </a:cubicBezTo>
                    <a:close/>
                    <a:moveTo>
                      <a:pt x="1621" y="334"/>
                    </a:moveTo>
                    <a:cubicBezTo>
                      <a:pt x="1638" y="318"/>
                      <a:pt x="1654" y="318"/>
                      <a:pt x="1638" y="301"/>
                    </a:cubicBezTo>
                    <a:cubicBezTo>
                      <a:pt x="1654" y="301"/>
                      <a:pt x="1638" y="351"/>
                      <a:pt x="1621" y="334"/>
                    </a:cubicBezTo>
                    <a:close/>
                    <a:moveTo>
                      <a:pt x="869" y="501"/>
                    </a:moveTo>
                    <a:cubicBezTo>
                      <a:pt x="886" y="501"/>
                      <a:pt x="886" y="518"/>
                      <a:pt x="886" y="518"/>
                    </a:cubicBezTo>
                    <a:cubicBezTo>
                      <a:pt x="886" y="518"/>
                      <a:pt x="869" y="535"/>
                      <a:pt x="852" y="518"/>
                    </a:cubicBezTo>
                    <a:cubicBezTo>
                      <a:pt x="852" y="501"/>
                      <a:pt x="869" y="501"/>
                      <a:pt x="869" y="501"/>
                    </a:cubicBezTo>
                    <a:close/>
                    <a:moveTo>
                      <a:pt x="234" y="167"/>
                    </a:moveTo>
                    <a:cubicBezTo>
                      <a:pt x="234" y="167"/>
                      <a:pt x="251" y="184"/>
                      <a:pt x="234" y="184"/>
                    </a:cubicBezTo>
                    <a:cubicBezTo>
                      <a:pt x="234" y="167"/>
                      <a:pt x="218" y="184"/>
                      <a:pt x="218" y="167"/>
                    </a:cubicBezTo>
                    <a:cubicBezTo>
                      <a:pt x="234" y="167"/>
                      <a:pt x="234" y="151"/>
                      <a:pt x="234" y="167"/>
                    </a:cubicBezTo>
                    <a:close/>
                    <a:moveTo>
                      <a:pt x="1654" y="435"/>
                    </a:moveTo>
                    <a:cubicBezTo>
                      <a:pt x="1671" y="418"/>
                      <a:pt x="1671" y="418"/>
                      <a:pt x="1671" y="418"/>
                    </a:cubicBezTo>
                    <a:cubicBezTo>
                      <a:pt x="1671" y="418"/>
                      <a:pt x="1671" y="418"/>
                      <a:pt x="1671" y="418"/>
                    </a:cubicBezTo>
                    <a:cubicBezTo>
                      <a:pt x="1671" y="418"/>
                      <a:pt x="1671" y="418"/>
                      <a:pt x="1671" y="418"/>
                    </a:cubicBezTo>
                    <a:cubicBezTo>
                      <a:pt x="1705" y="385"/>
                      <a:pt x="1738" y="435"/>
                      <a:pt x="1771" y="418"/>
                    </a:cubicBezTo>
                    <a:cubicBezTo>
                      <a:pt x="1771" y="418"/>
                      <a:pt x="1771" y="435"/>
                      <a:pt x="1788" y="435"/>
                    </a:cubicBezTo>
                    <a:cubicBezTo>
                      <a:pt x="1755" y="451"/>
                      <a:pt x="1771" y="468"/>
                      <a:pt x="1755" y="501"/>
                    </a:cubicBezTo>
                    <a:cubicBezTo>
                      <a:pt x="1738" y="501"/>
                      <a:pt x="1738" y="485"/>
                      <a:pt x="1705" y="485"/>
                    </a:cubicBezTo>
                    <a:cubicBezTo>
                      <a:pt x="1705" y="485"/>
                      <a:pt x="1705" y="485"/>
                      <a:pt x="1705" y="501"/>
                    </a:cubicBezTo>
                    <a:cubicBezTo>
                      <a:pt x="1671" y="501"/>
                      <a:pt x="1671" y="485"/>
                      <a:pt x="1654" y="518"/>
                    </a:cubicBezTo>
                    <a:cubicBezTo>
                      <a:pt x="1671" y="485"/>
                      <a:pt x="1638" y="485"/>
                      <a:pt x="1654" y="451"/>
                    </a:cubicBezTo>
                    <a:cubicBezTo>
                      <a:pt x="1638" y="451"/>
                      <a:pt x="1638" y="451"/>
                      <a:pt x="1638" y="451"/>
                    </a:cubicBezTo>
                    <a:cubicBezTo>
                      <a:pt x="1638" y="435"/>
                      <a:pt x="1638" y="401"/>
                      <a:pt x="1638" y="368"/>
                    </a:cubicBezTo>
                    <a:lnTo>
                      <a:pt x="1654" y="368"/>
                    </a:lnTo>
                    <a:cubicBezTo>
                      <a:pt x="1654" y="385"/>
                      <a:pt x="1638" y="401"/>
                      <a:pt x="1654" y="401"/>
                    </a:cubicBezTo>
                    <a:cubicBezTo>
                      <a:pt x="1654" y="418"/>
                      <a:pt x="1654" y="418"/>
                      <a:pt x="1654" y="435"/>
                    </a:cubicBezTo>
                    <a:close/>
                    <a:moveTo>
                      <a:pt x="1671" y="418"/>
                    </a:moveTo>
                    <a:cubicBezTo>
                      <a:pt x="1671" y="401"/>
                      <a:pt x="1671" y="401"/>
                      <a:pt x="1671" y="385"/>
                    </a:cubicBezTo>
                    <a:cubicBezTo>
                      <a:pt x="1671" y="385"/>
                      <a:pt x="1671" y="385"/>
                      <a:pt x="1671" y="368"/>
                    </a:cubicBezTo>
                    <a:cubicBezTo>
                      <a:pt x="1688" y="385"/>
                      <a:pt x="1688" y="385"/>
                      <a:pt x="1688" y="385"/>
                    </a:cubicBezTo>
                    <a:cubicBezTo>
                      <a:pt x="1688" y="385"/>
                      <a:pt x="1688" y="385"/>
                      <a:pt x="1688" y="385"/>
                    </a:cubicBezTo>
                    <a:cubicBezTo>
                      <a:pt x="1738" y="418"/>
                      <a:pt x="1738" y="334"/>
                      <a:pt x="1688" y="334"/>
                    </a:cubicBezTo>
                    <a:cubicBezTo>
                      <a:pt x="1671" y="334"/>
                      <a:pt x="1654" y="351"/>
                      <a:pt x="1654" y="334"/>
                    </a:cubicBezTo>
                    <a:cubicBezTo>
                      <a:pt x="1638" y="368"/>
                      <a:pt x="1671" y="351"/>
                      <a:pt x="1671" y="351"/>
                    </a:cubicBezTo>
                    <a:cubicBezTo>
                      <a:pt x="1671" y="385"/>
                      <a:pt x="1654" y="385"/>
                      <a:pt x="1654" y="401"/>
                    </a:cubicBezTo>
                    <a:cubicBezTo>
                      <a:pt x="1671" y="401"/>
                      <a:pt x="1671" y="418"/>
                      <a:pt x="1671" y="418"/>
                    </a:cubicBezTo>
                    <a:cubicBezTo>
                      <a:pt x="1671" y="418"/>
                      <a:pt x="1671" y="418"/>
                      <a:pt x="1671" y="418"/>
                    </a:cubicBezTo>
                    <a:close/>
                    <a:moveTo>
                      <a:pt x="1638" y="518"/>
                    </a:moveTo>
                    <a:cubicBezTo>
                      <a:pt x="1638" y="501"/>
                      <a:pt x="1621" y="501"/>
                      <a:pt x="1588" y="501"/>
                    </a:cubicBezTo>
                    <a:cubicBezTo>
                      <a:pt x="1604" y="535"/>
                      <a:pt x="1571" y="552"/>
                      <a:pt x="1571" y="568"/>
                    </a:cubicBezTo>
                    <a:cubicBezTo>
                      <a:pt x="1588" y="568"/>
                      <a:pt x="1604" y="568"/>
                      <a:pt x="1604" y="568"/>
                    </a:cubicBezTo>
                    <a:cubicBezTo>
                      <a:pt x="1621" y="552"/>
                      <a:pt x="1588" y="552"/>
                      <a:pt x="1588" y="552"/>
                    </a:cubicBezTo>
                    <a:cubicBezTo>
                      <a:pt x="1604" y="552"/>
                      <a:pt x="1621" y="518"/>
                      <a:pt x="1638" y="518"/>
                    </a:cubicBezTo>
                    <a:close/>
                    <a:moveTo>
                      <a:pt x="1654" y="268"/>
                    </a:moveTo>
                    <a:cubicBezTo>
                      <a:pt x="1654" y="284"/>
                      <a:pt x="1621" y="268"/>
                      <a:pt x="1654" y="268"/>
                    </a:cubicBezTo>
                    <a:cubicBezTo>
                      <a:pt x="1638" y="251"/>
                      <a:pt x="1638" y="284"/>
                      <a:pt x="1621" y="268"/>
                    </a:cubicBezTo>
                    <a:cubicBezTo>
                      <a:pt x="1621" y="268"/>
                      <a:pt x="1638" y="284"/>
                      <a:pt x="1621" y="284"/>
                    </a:cubicBezTo>
                    <a:cubicBezTo>
                      <a:pt x="1654" y="284"/>
                      <a:pt x="1621" y="284"/>
                      <a:pt x="1621" y="318"/>
                    </a:cubicBezTo>
                    <a:cubicBezTo>
                      <a:pt x="1638" y="318"/>
                      <a:pt x="1638" y="318"/>
                      <a:pt x="1638" y="301"/>
                    </a:cubicBezTo>
                    <a:cubicBezTo>
                      <a:pt x="1638" y="284"/>
                      <a:pt x="1654" y="284"/>
                      <a:pt x="1654" y="301"/>
                    </a:cubicBezTo>
                    <a:cubicBezTo>
                      <a:pt x="1671" y="284"/>
                      <a:pt x="1654" y="284"/>
                      <a:pt x="1654" y="268"/>
                    </a:cubicBezTo>
                    <a:close/>
                    <a:moveTo>
                      <a:pt x="619" y="134"/>
                    </a:moveTo>
                    <a:cubicBezTo>
                      <a:pt x="619" y="151"/>
                      <a:pt x="619" y="167"/>
                      <a:pt x="635" y="184"/>
                    </a:cubicBezTo>
                    <a:cubicBezTo>
                      <a:pt x="635" y="167"/>
                      <a:pt x="635" y="151"/>
                      <a:pt x="635" y="151"/>
                    </a:cubicBezTo>
                    <a:cubicBezTo>
                      <a:pt x="635" y="134"/>
                      <a:pt x="635" y="134"/>
                      <a:pt x="619" y="134"/>
                    </a:cubicBezTo>
                    <a:close/>
                    <a:moveTo>
                      <a:pt x="685" y="134"/>
                    </a:moveTo>
                    <a:cubicBezTo>
                      <a:pt x="702" y="134"/>
                      <a:pt x="685" y="151"/>
                      <a:pt x="702" y="151"/>
                    </a:cubicBezTo>
                    <a:cubicBezTo>
                      <a:pt x="702" y="167"/>
                      <a:pt x="685" y="167"/>
                      <a:pt x="702" y="184"/>
                    </a:cubicBezTo>
                    <a:cubicBezTo>
                      <a:pt x="685" y="184"/>
                      <a:pt x="685" y="167"/>
                      <a:pt x="685" y="167"/>
                    </a:cubicBezTo>
                    <a:cubicBezTo>
                      <a:pt x="669" y="167"/>
                      <a:pt x="669" y="201"/>
                      <a:pt x="669" y="167"/>
                    </a:cubicBezTo>
                    <a:cubicBezTo>
                      <a:pt x="652" y="167"/>
                      <a:pt x="669" y="201"/>
                      <a:pt x="669" y="201"/>
                    </a:cubicBezTo>
                    <a:cubicBezTo>
                      <a:pt x="669" y="217"/>
                      <a:pt x="652" y="201"/>
                      <a:pt x="652" y="217"/>
                    </a:cubicBezTo>
                    <a:cubicBezTo>
                      <a:pt x="669" y="251"/>
                      <a:pt x="685" y="268"/>
                      <a:pt x="702" y="284"/>
                    </a:cubicBezTo>
                    <a:cubicBezTo>
                      <a:pt x="702" y="251"/>
                      <a:pt x="719" y="268"/>
                      <a:pt x="736" y="234"/>
                    </a:cubicBezTo>
                    <a:cubicBezTo>
                      <a:pt x="736" y="251"/>
                      <a:pt x="752" y="251"/>
                      <a:pt x="752" y="251"/>
                    </a:cubicBezTo>
                    <a:cubicBezTo>
                      <a:pt x="769" y="234"/>
                      <a:pt x="752" y="217"/>
                      <a:pt x="752" y="184"/>
                    </a:cubicBezTo>
                    <a:cubicBezTo>
                      <a:pt x="769" y="201"/>
                      <a:pt x="786" y="201"/>
                      <a:pt x="786" y="167"/>
                    </a:cubicBezTo>
                    <a:cubicBezTo>
                      <a:pt x="802" y="167"/>
                      <a:pt x="802" y="167"/>
                      <a:pt x="819" y="167"/>
                    </a:cubicBezTo>
                    <a:cubicBezTo>
                      <a:pt x="802" y="134"/>
                      <a:pt x="752" y="84"/>
                      <a:pt x="736" y="134"/>
                    </a:cubicBezTo>
                    <a:cubicBezTo>
                      <a:pt x="736" y="117"/>
                      <a:pt x="719" y="117"/>
                      <a:pt x="719" y="117"/>
                    </a:cubicBezTo>
                    <a:cubicBezTo>
                      <a:pt x="719" y="134"/>
                      <a:pt x="702" y="134"/>
                      <a:pt x="685" y="134"/>
                    </a:cubicBezTo>
                    <a:close/>
                    <a:moveTo>
                      <a:pt x="752" y="217"/>
                    </a:moveTo>
                    <a:cubicBezTo>
                      <a:pt x="719" y="217"/>
                      <a:pt x="719" y="184"/>
                      <a:pt x="736" y="184"/>
                    </a:cubicBezTo>
                    <a:cubicBezTo>
                      <a:pt x="736" y="201"/>
                      <a:pt x="752" y="201"/>
                      <a:pt x="752" y="217"/>
                    </a:cubicBezTo>
                    <a:close/>
                    <a:moveTo>
                      <a:pt x="635" y="385"/>
                    </a:moveTo>
                    <a:cubicBezTo>
                      <a:pt x="619" y="385"/>
                      <a:pt x="619" y="368"/>
                      <a:pt x="619" y="368"/>
                    </a:cubicBezTo>
                    <a:cubicBezTo>
                      <a:pt x="619" y="351"/>
                      <a:pt x="619" y="334"/>
                      <a:pt x="635" y="318"/>
                    </a:cubicBezTo>
                    <a:cubicBezTo>
                      <a:pt x="602" y="318"/>
                      <a:pt x="602" y="301"/>
                      <a:pt x="602" y="284"/>
                    </a:cubicBezTo>
                    <a:lnTo>
                      <a:pt x="619" y="284"/>
                    </a:lnTo>
                    <a:cubicBezTo>
                      <a:pt x="619" y="318"/>
                      <a:pt x="652" y="334"/>
                      <a:pt x="652" y="351"/>
                    </a:cubicBezTo>
                    <a:cubicBezTo>
                      <a:pt x="652" y="368"/>
                      <a:pt x="635" y="385"/>
                      <a:pt x="635" y="385"/>
                    </a:cubicBezTo>
                    <a:close/>
                    <a:moveTo>
                      <a:pt x="1203" y="485"/>
                    </a:moveTo>
                    <a:cubicBezTo>
                      <a:pt x="1203" y="501"/>
                      <a:pt x="1220" y="485"/>
                      <a:pt x="1203" y="468"/>
                    </a:cubicBezTo>
                    <a:lnTo>
                      <a:pt x="1203" y="468"/>
                    </a:lnTo>
                    <a:cubicBezTo>
                      <a:pt x="1203" y="468"/>
                      <a:pt x="1203" y="468"/>
                      <a:pt x="1203" y="468"/>
                    </a:cubicBezTo>
                    <a:cubicBezTo>
                      <a:pt x="1187" y="435"/>
                      <a:pt x="1203" y="501"/>
                      <a:pt x="1203" y="485"/>
                    </a:cubicBezTo>
                    <a:close/>
                    <a:moveTo>
                      <a:pt x="669" y="418"/>
                    </a:moveTo>
                    <a:cubicBezTo>
                      <a:pt x="669" y="435"/>
                      <a:pt x="702" y="435"/>
                      <a:pt x="685" y="451"/>
                    </a:cubicBezTo>
                    <a:cubicBezTo>
                      <a:pt x="685" y="435"/>
                      <a:pt x="652" y="435"/>
                      <a:pt x="669" y="418"/>
                    </a:cubicBezTo>
                    <a:close/>
                    <a:moveTo>
                      <a:pt x="2239" y="368"/>
                    </a:moveTo>
                    <a:cubicBezTo>
                      <a:pt x="2256" y="401"/>
                      <a:pt x="2256" y="401"/>
                      <a:pt x="2273" y="435"/>
                    </a:cubicBezTo>
                    <a:cubicBezTo>
                      <a:pt x="2256" y="435"/>
                      <a:pt x="2239" y="435"/>
                      <a:pt x="2239" y="451"/>
                    </a:cubicBezTo>
                    <a:cubicBezTo>
                      <a:pt x="2239" y="451"/>
                      <a:pt x="2239" y="435"/>
                      <a:pt x="2223" y="451"/>
                    </a:cubicBezTo>
                    <a:cubicBezTo>
                      <a:pt x="2223" y="435"/>
                      <a:pt x="2239" y="418"/>
                      <a:pt x="2223" y="418"/>
                    </a:cubicBezTo>
                    <a:cubicBezTo>
                      <a:pt x="2239" y="401"/>
                      <a:pt x="2223" y="385"/>
                      <a:pt x="2239" y="368"/>
                    </a:cubicBezTo>
                    <a:close/>
                    <a:moveTo>
                      <a:pt x="2473" y="334"/>
                    </a:moveTo>
                    <a:cubicBezTo>
                      <a:pt x="2473" y="318"/>
                      <a:pt x="2490" y="318"/>
                      <a:pt x="2507" y="318"/>
                    </a:cubicBezTo>
                    <a:cubicBezTo>
                      <a:pt x="2507" y="334"/>
                      <a:pt x="2523" y="351"/>
                      <a:pt x="2507" y="368"/>
                    </a:cubicBezTo>
                    <a:cubicBezTo>
                      <a:pt x="2490" y="368"/>
                      <a:pt x="2440" y="351"/>
                      <a:pt x="2473" y="318"/>
                    </a:cubicBezTo>
                    <a:cubicBezTo>
                      <a:pt x="2473" y="334"/>
                      <a:pt x="2473" y="334"/>
                      <a:pt x="2473" y="334"/>
                    </a:cubicBezTo>
                    <a:close/>
                    <a:moveTo>
                      <a:pt x="2373" y="485"/>
                    </a:moveTo>
                    <a:cubicBezTo>
                      <a:pt x="2406" y="485"/>
                      <a:pt x="2373" y="435"/>
                      <a:pt x="2406" y="435"/>
                    </a:cubicBezTo>
                    <a:cubicBezTo>
                      <a:pt x="2390" y="401"/>
                      <a:pt x="2406" y="401"/>
                      <a:pt x="2406" y="368"/>
                    </a:cubicBezTo>
                    <a:cubicBezTo>
                      <a:pt x="2406" y="351"/>
                      <a:pt x="2390" y="351"/>
                      <a:pt x="2390" y="334"/>
                    </a:cubicBezTo>
                    <a:cubicBezTo>
                      <a:pt x="2356" y="351"/>
                      <a:pt x="2356" y="301"/>
                      <a:pt x="2323" y="334"/>
                    </a:cubicBezTo>
                    <a:cubicBezTo>
                      <a:pt x="2323" y="334"/>
                      <a:pt x="2323" y="334"/>
                      <a:pt x="2323" y="318"/>
                    </a:cubicBezTo>
                    <a:cubicBezTo>
                      <a:pt x="2306" y="334"/>
                      <a:pt x="2306" y="334"/>
                      <a:pt x="2306" y="351"/>
                    </a:cubicBezTo>
                    <a:cubicBezTo>
                      <a:pt x="2323" y="368"/>
                      <a:pt x="2323" y="418"/>
                      <a:pt x="2340" y="468"/>
                    </a:cubicBezTo>
                    <a:cubicBezTo>
                      <a:pt x="2356" y="451"/>
                      <a:pt x="2390" y="451"/>
                      <a:pt x="2373" y="485"/>
                    </a:cubicBezTo>
                    <a:close/>
                    <a:moveTo>
                      <a:pt x="2690" y="351"/>
                    </a:moveTo>
                    <a:cubicBezTo>
                      <a:pt x="2690" y="334"/>
                      <a:pt x="2707" y="334"/>
                      <a:pt x="2707" y="334"/>
                    </a:cubicBezTo>
                    <a:cubicBezTo>
                      <a:pt x="2707" y="351"/>
                      <a:pt x="2690" y="351"/>
                      <a:pt x="2707" y="368"/>
                    </a:cubicBezTo>
                    <a:cubicBezTo>
                      <a:pt x="2690" y="368"/>
                      <a:pt x="2690" y="368"/>
                      <a:pt x="2690" y="351"/>
                    </a:cubicBezTo>
                    <a:close/>
                    <a:moveTo>
                      <a:pt x="2690" y="368"/>
                    </a:moveTo>
                    <a:cubicBezTo>
                      <a:pt x="2690" y="334"/>
                      <a:pt x="2640" y="385"/>
                      <a:pt x="2674" y="385"/>
                    </a:cubicBezTo>
                    <a:cubicBezTo>
                      <a:pt x="2674" y="385"/>
                      <a:pt x="2674" y="368"/>
                      <a:pt x="2690" y="368"/>
                    </a:cubicBezTo>
                    <a:close/>
                    <a:moveTo>
                      <a:pt x="1822" y="351"/>
                    </a:moveTo>
                    <a:cubicBezTo>
                      <a:pt x="1822" y="334"/>
                      <a:pt x="1805" y="334"/>
                      <a:pt x="1805" y="318"/>
                    </a:cubicBezTo>
                    <a:cubicBezTo>
                      <a:pt x="1822" y="318"/>
                      <a:pt x="1822" y="334"/>
                      <a:pt x="1838" y="334"/>
                    </a:cubicBezTo>
                    <a:cubicBezTo>
                      <a:pt x="1822" y="334"/>
                      <a:pt x="1822" y="351"/>
                      <a:pt x="1822" y="3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0"/>
              <p:cNvSpPr/>
              <p:nvPr/>
            </p:nvSpPr>
            <p:spPr>
              <a:xfrm>
                <a:off x="8036241" y="4880638"/>
                <a:ext cx="217951" cy="76025"/>
              </a:xfrm>
              <a:custGeom>
                <a:avLst/>
                <a:gdLst/>
                <a:ahLst/>
                <a:cxnLst/>
                <a:rect l="l" t="t" r="r" b="b"/>
                <a:pathLst>
                  <a:path w="2540" h="886" extrusionOk="0">
                    <a:moveTo>
                      <a:pt x="1587" y="0"/>
                    </a:moveTo>
                    <a:cubicBezTo>
                      <a:pt x="1571" y="0"/>
                      <a:pt x="1554" y="0"/>
                      <a:pt x="1537" y="0"/>
                    </a:cubicBezTo>
                    <a:lnTo>
                      <a:pt x="1537" y="0"/>
                    </a:lnTo>
                    <a:lnTo>
                      <a:pt x="1537" y="0"/>
                    </a:lnTo>
                    <a:cubicBezTo>
                      <a:pt x="1420" y="0"/>
                      <a:pt x="1303" y="0"/>
                      <a:pt x="1203" y="17"/>
                    </a:cubicBezTo>
                    <a:cubicBezTo>
                      <a:pt x="1220" y="17"/>
                      <a:pt x="1220" y="17"/>
                      <a:pt x="1237" y="50"/>
                    </a:cubicBezTo>
                    <a:cubicBezTo>
                      <a:pt x="1220" y="50"/>
                      <a:pt x="1220" y="50"/>
                      <a:pt x="1220" y="50"/>
                    </a:cubicBezTo>
                    <a:cubicBezTo>
                      <a:pt x="1237" y="50"/>
                      <a:pt x="1237" y="50"/>
                      <a:pt x="1237" y="67"/>
                    </a:cubicBezTo>
                    <a:cubicBezTo>
                      <a:pt x="1237" y="84"/>
                      <a:pt x="1220" y="84"/>
                      <a:pt x="1237" y="117"/>
                    </a:cubicBezTo>
                    <a:cubicBezTo>
                      <a:pt x="1220" y="100"/>
                      <a:pt x="1203" y="117"/>
                      <a:pt x="1186" y="134"/>
                    </a:cubicBezTo>
                    <a:cubicBezTo>
                      <a:pt x="1153" y="134"/>
                      <a:pt x="1153" y="134"/>
                      <a:pt x="1136" y="151"/>
                    </a:cubicBezTo>
                    <a:cubicBezTo>
                      <a:pt x="1136" y="134"/>
                      <a:pt x="1170" y="100"/>
                      <a:pt x="1170" y="84"/>
                    </a:cubicBezTo>
                    <a:cubicBezTo>
                      <a:pt x="1153" y="67"/>
                      <a:pt x="1153" y="34"/>
                      <a:pt x="1120" y="34"/>
                    </a:cubicBezTo>
                    <a:lnTo>
                      <a:pt x="1120" y="34"/>
                    </a:lnTo>
                    <a:lnTo>
                      <a:pt x="1103" y="34"/>
                    </a:lnTo>
                    <a:lnTo>
                      <a:pt x="1103" y="34"/>
                    </a:lnTo>
                    <a:cubicBezTo>
                      <a:pt x="1086" y="34"/>
                      <a:pt x="1086" y="67"/>
                      <a:pt x="1086" y="50"/>
                    </a:cubicBezTo>
                    <a:cubicBezTo>
                      <a:pt x="1086" y="34"/>
                      <a:pt x="1086" y="34"/>
                      <a:pt x="1086" y="34"/>
                    </a:cubicBezTo>
                    <a:cubicBezTo>
                      <a:pt x="1036" y="34"/>
                      <a:pt x="1003" y="50"/>
                      <a:pt x="969" y="50"/>
                    </a:cubicBezTo>
                    <a:cubicBezTo>
                      <a:pt x="969" y="67"/>
                      <a:pt x="969" y="67"/>
                      <a:pt x="969" y="84"/>
                    </a:cubicBezTo>
                    <a:cubicBezTo>
                      <a:pt x="969" y="67"/>
                      <a:pt x="986" y="67"/>
                      <a:pt x="1003" y="50"/>
                    </a:cubicBezTo>
                    <a:cubicBezTo>
                      <a:pt x="1003" y="100"/>
                      <a:pt x="1019" y="67"/>
                      <a:pt x="1053" y="100"/>
                    </a:cubicBezTo>
                    <a:cubicBezTo>
                      <a:pt x="1053" y="84"/>
                      <a:pt x="1053" y="84"/>
                      <a:pt x="1053" y="84"/>
                    </a:cubicBezTo>
                    <a:cubicBezTo>
                      <a:pt x="1053" y="84"/>
                      <a:pt x="1070" y="84"/>
                      <a:pt x="1070" y="84"/>
                    </a:cubicBezTo>
                    <a:cubicBezTo>
                      <a:pt x="1070" y="117"/>
                      <a:pt x="1070" y="100"/>
                      <a:pt x="1053" y="100"/>
                    </a:cubicBezTo>
                    <a:cubicBezTo>
                      <a:pt x="1070" y="117"/>
                      <a:pt x="1120" y="151"/>
                      <a:pt x="1086" y="184"/>
                    </a:cubicBezTo>
                    <a:cubicBezTo>
                      <a:pt x="1086" y="167"/>
                      <a:pt x="1086" y="167"/>
                      <a:pt x="1086" y="167"/>
                    </a:cubicBezTo>
                    <a:cubicBezTo>
                      <a:pt x="1086" y="151"/>
                      <a:pt x="1086" y="167"/>
                      <a:pt x="1086" y="151"/>
                    </a:cubicBezTo>
                    <a:cubicBezTo>
                      <a:pt x="1086" y="151"/>
                      <a:pt x="1070" y="134"/>
                      <a:pt x="1070" y="134"/>
                    </a:cubicBezTo>
                    <a:cubicBezTo>
                      <a:pt x="1053" y="151"/>
                      <a:pt x="1003" y="184"/>
                      <a:pt x="986" y="167"/>
                    </a:cubicBezTo>
                    <a:cubicBezTo>
                      <a:pt x="1003" y="184"/>
                      <a:pt x="986" y="201"/>
                      <a:pt x="1003" y="184"/>
                    </a:cubicBezTo>
                    <a:cubicBezTo>
                      <a:pt x="1003" y="217"/>
                      <a:pt x="986" y="217"/>
                      <a:pt x="969" y="234"/>
                    </a:cubicBezTo>
                    <a:cubicBezTo>
                      <a:pt x="969" y="251"/>
                      <a:pt x="953" y="268"/>
                      <a:pt x="953" y="301"/>
                    </a:cubicBezTo>
                    <a:cubicBezTo>
                      <a:pt x="953" y="284"/>
                      <a:pt x="969" y="301"/>
                      <a:pt x="969" y="318"/>
                    </a:cubicBezTo>
                    <a:cubicBezTo>
                      <a:pt x="953" y="318"/>
                      <a:pt x="953" y="334"/>
                      <a:pt x="953" y="334"/>
                    </a:cubicBezTo>
                    <a:cubicBezTo>
                      <a:pt x="919" y="351"/>
                      <a:pt x="886" y="401"/>
                      <a:pt x="869" y="418"/>
                    </a:cubicBezTo>
                    <a:cubicBezTo>
                      <a:pt x="869" y="418"/>
                      <a:pt x="869" y="401"/>
                      <a:pt x="869" y="401"/>
                    </a:cubicBezTo>
                    <a:cubicBezTo>
                      <a:pt x="852" y="418"/>
                      <a:pt x="852" y="418"/>
                      <a:pt x="836" y="418"/>
                    </a:cubicBezTo>
                    <a:cubicBezTo>
                      <a:pt x="836" y="435"/>
                      <a:pt x="836" y="451"/>
                      <a:pt x="852" y="468"/>
                    </a:cubicBezTo>
                    <a:cubicBezTo>
                      <a:pt x="836" y="485"/>
                      <a:pt x="785" y="535"/>
                      <a:pt x="819" y="568"/>
                    </a:cubicBezTo>
                    <a:cubicBezTo>
                      <a:pt x="819" y="568"/>
                      <a:pt x="819" y="518"/>
                      <a:pt x="819" y="535"/>
                    </a:cubicBezTo>
                    <a:cubicBezTo>
                      <a:pt x="819" y="568"/>
                      <a:pt x="836" y="585"/>
                      <a:pt x="819" y="602"/>
                    </a:cubicBezTo>
                    <a:cubicBezTo>
                      <a:pt x="819" y="585"/>
                      <a:pt x="819" y="585"/>
                      <a:pt x="819" y="585"/>
                    </a:cubicBezTo>
                    <a:cubicBezTo>
                      <a:pt x="836" y="602"/>
                      <a:pt x="802" y="635"/>
                      <a:pt x="819" y="635"/>
                    </a:cubicBezTo>
                    <a:cubicBezTo>
                      <a:pt x="819" y="618"/>
                      <a:pt x="852" y="635"/>
                      <a:pt x="869" y="635"/>
                    </a:cubicBezTo>
                    <a:cubicBezTo>
                      <a:pt x="869" y="618"/>
                      <a:pt x="886" y="635"/>
                      <a:pt x="902" y="635"/>
                    </a:cubicBezTo>
                    <a:cubicBezTo>
                      <a:pt x="902" y="635"/>
                      <a:pt x="919" y="618"/>
                      <a:pt x="919" y="635"/>
                    </a:cubicBezTo>
                    <a:cubicBezTo>
                      <a:pt x="902" y="635"/>
                      <a:pt x="902" y="652"/>
                      <a:pt x="919" y="652"/>
                    </a:cubicBezTo>
                    <a:cubicBezTo>
                      <a:pt x="919" y="635"/>
                      <a:pt x="919" y="635"/>
                      <a:pt x="919" y="618"/>
                    </a:cubicBezTo>
                    <a:cubicBezTo>
                      <a:pt x="902" y="618"/>
                      <a:pt x="902" y="602"/>
                      <a:pt x="902" y="602"/>
                    </a:cubicBezTo>
                    <a:cubicBezTo>
                      <a:pt x="936" y="585"/>
                      <a:pt x="969" y="552"/>
                      <a:pt x="969" y="518"/>
                    </a:cubicBezTo>
                    <a:cubicBezTo>
                      <a:pt x="953" y="501"/>
                      <a:pt x="953" y="518"/>
                      <a:pt x="953" y="535"/>
                    </a:cubicBezTo>
                    <a:cubicBezTo>
                      <a:pt x="953" y="485"/>
                      <a:pt x="936" y="485"/>
                      <a:pt x="953" y="451"/>
                    </a:cubicBezTo>
                    <a:cubicBezTo>
                      <a:pt x="953" y="468"/>
                      <a:pt x="953" y="468"/>
                      <a:pt x="953" y="468"/>
                    </a:cubicBezTo>
                    <a:cubicBezTo>
                      <a:pt x="969" y="435"/>
                      <a:pt x="1019" y="451"/>
                      <a:pt x="1036" y="451"/>
                    </a:cubicBezTo>
                    <a:cubicBezTo>
                      <a:pt x="1036" y="468"/>
                      <a:pt x="1053" y="435"/>
                      <a:pt x="1070" y="468"/>
                    </a:cubicBezTo>
                    <a:cubicBezTo>
                      <a:pt x="1070" y="468"/>
                      <a:pt x="1053" y="468"/>
                      <a:pt x="1053" y="485"/>
                    </a:cubicBezTo>
                    <a:cubicBezTo>
                      <a:pt x="1070" y="501"/>
                      <a:pt x="1086" y="485"/>
                      <a:pt x="1103" y="468"/>
                    </a:cubicBezTo>
                    <a:cubicBezTo>
                      <a:pt x="1120" y="485"/>
                      <a:pt x="1120" y="485"/>
                      <a:pt x="1103" y="485"/>
                    </a:cubicBezTo>
                    <a:cubicBezTo>
                      <a:pt x="1120" y="485"/>
                      <a:pt x="1103" y="518"/>
                      <a:pt x="1120" y="518"/>
                    </a:cubicBezTo>
                    <a:cubicBezTo>
                      <a:pt x="1103" y="485"/>
                      <a:pt x="1153" y="451"/>
                      <a:pt x="1153" y="485"/>
                    </a:cubicBezTo>
                    <a:cubicBezTo>
                      <a:pt x="1120" y="485"/>
                      <a:pt x="1120" y="552"/>
                      <a:pt x="1136" y="568"/>
                    </a:cubicBezTo>
                    <a:cubicBezTo>
                      <a:pt x="1136" y="535"/>
                      <a:pt x="1153" y="568"/>
                      <a:pt x="1153" y="552"/>
                    </a:cubicBezTo>
                    <a:cubicBezTo>
                      <a:pt x="1153" y="535"/>
                      <a:pt x="1170" y="501"/>
                      <a:pt x="1153" y="501"/>
                    </a:cubicBezTo>
                    <a:cubicBezTo>
                      <a:pt x="1170" y="501"/>
                      <a:pt x="1170" y="468"/>
                      <a:pt x="1170" y="485"/>
                    </a:cubicBezTo>
                    <a:cubicBezTo>
                      <a:pt x="1170" y="501"/>
                      <a:pt x="1186" y="518"/>
                      <a:pt x="1186" y="518"/>
                    </a:cubicBezTo>
                    <a:cubicBezTo>
                      <a:pt x="1186" y="518"/>
                      <a:pt x="1170" y="518"/>
                      <a:pt x="1170" y="518"/>
                    </a:cubicBezTo>
                    <a:cubicBezTo>
                      <a:pt x="1170" y="535"/>
                      <a:pt x="1170" y="535"/>
                      <a:pt x="1170" y="535"/>
                    </a:cubicBezTo>
                    <a:cubicBezTo>
                      <a:pt x="1170" y="552"/>
                      <a:pt x="1170" y="552"/>
                      <a:pt x="1153" y="568"/>
                    </a:cubicBezTo>
                    <a:cubicBezTo>
                      <a:pt x="1170" y="552"/>
                      <a:pt x="1153" y="585"/>
                      <a:pt x="1170" y="585"/>
                    </a:cubicBezTo>
                    <a:cubicBezTo>
                      <a:pt x="1170" y="535"/>
                      <a:pt x="1170" y="585"/>
                      <a:pt x="1203" y="585"/>
                    </a:cubicBezTo>
                    <a:cubicBezTo>
                      <a:pt x="1203" y="568"/>
                      <a:pt x="1186" y="552"/>
                      <a:pt x="1186" y="552"/>
                    </a:cubicBezTo>
                    <a:cubicBezTo>
                      <a:pt x="1186" y="568"/>
                      <a:pt x="1220" y="552"/>
                      <a:pt x="1220" y="552"/>
                    </a:cubicBezTo>
                    <a:cubicBezTo>
                      <a:pt x="1203" y="552"/>
                      <a:pt x="1203" y="518"/>
                      <a:pt x="1220" y="518"/>
                    </a:cubicBezTo>
                    <a:cubicBezTo>
                      <a:pt x="1237" y="518"/>
                      <a:pt x="1203" y="552"/>
                      <a:pt x="1220" y="552"/>
                    </a:cubicBezTo>
                    <a:cubicBezTo>
                      <a:pt x="1237" y="518"/>
                      <a:pt x="1220" y="501"/>
                      <a:pt x="1237" y="485"/>
                    </a:cubicBezTo>
                    <a:cubicBezTo>
                      <a:pt x="1253" y="501"/>
                      <a:pt x="1287" y="468"/>
                      <a:pt x="1303" y="501"/>
                    </a:cubicBezTo>
                    <a:cubicBezTo>
                      <a:pt x="1303" y="485"/>
                      <a:pt x="1287" y="485"/>
                      <a:pt x="1303" y="485"/>
                    </a:cubicBezTo>
                    <a:cubicBezTo>
                      <a:pt x="1303" y="518"/>
                      <a:pt x="1303" y="451"/>
                      <a:pt x="1320" y="468"/>
                    </a:cubicBezTo>
                    <a:cubicBezTo>
                      <a:pt x="1337" y="451"/>
                      <a:pt x="1303" y="485"/>
                      <a:pt x="1320" y="485"/>
                    </a:cubicBezTo>
                    <a:cubicBezTo>
                      <a:pt x="1337" y="468"/>
                      <a:pt x="1354" y="468"/>
                      <a:pt x="1354" y="451"/>
                    </a:cubicBezTo>
                    <a:cubicBezTo>
                      <a:pt x="1370" y="468"/>
                      <a:pt x="1370" y="451"/>
                      <a:pt x="1387" y="435"/>
                    </a:cubicBezTo>
                    <a:cubicBezTo>
                      <a:pt x="1387" y="451"/>
                      <a:pt x="1404" y="485"/>
                      <a:pt x="1420" y="501"/>
                    </a:cubicBezTo>
                    <a:cubicBezTo>
                      <a:pt x="1420" y="485"/>
                      <a:pt x="1420" y="468"/>
                      <a:pt x="1437" y="485"/>
                    </a:cubicBezTo>
                    <a:cubicBezTo>
                      <a:pt x="1437" y="451"/>
                      <a:pt x="1454" y="418"/>
                      <a:pt x="1487" y="368"/>
                    </a:cubicBezTo>
                    <a:cubicBezTo>
                      <a:pt x="1487" y="368"/>
                      <a:pt x="1471" y="368"/>
                      <a:pt x="1471" y="351"/>
                    </a:cubicBezTo>
                    <a:cubicBezTo>
                      <a:pt x="1454" y="368"/>
                      <a:pt x="1454" y="334"/>
                      <a:pt x="1437" y="351"/>
                    </a:cubicBezTo>
                    <a:cubicBezTo>
                      <a:pt x="1437" y="334"/>
                      <a:pt x="1420" y="351"/>
                      <a:pt x="1420" y="334"/>
                    </a:cubicBezTo>
                    <a:cubicBezTo>
                      <a:pt x="1420" y="334"/>
                      <a:pt x="1420" y="318"/>
                      <a:pt x="1420" y="301"/>
                    </a:cubicBezTo>
                    <a:cubicBezTo>
                      <a:pt x="1437" y="301"/>
                      <a:pt x="1437" y="334"/>
                      <a:pt x="1454" y="318"/>
                    </a:cubicBezTo>
                    <a:cubicBezTo>
                      <a:pt x="1437" y="301"/>
                      <a:pt x="1487" y="301"/>
                      <a:pt x="1487" y="318"/>
                    </a:cubicBezTo>
                    <a:cubicBezTo>
                      <a:pt x="1487" y="318"/>
                      <a:pt x="1487" y="318"/>
                      <a:pt x="1487" y="318"/>
                    </a:cubicBezTo>
                    <a:cubicBezTo>
                      <a:pt x="1504" y="301"/>
                      <a:pt x="1521" y="301"/>
                      <a:pt x="1521" y="284"/>
                    </a:cubicBezTo>
                    <a:cubicBezTo>
                      <a:pt x="1504" y="301"/>
                      <a:pt x="1487" y="284"/>
                      <a:pt x="1471" y="284"/>
                    </a:cubicBezTo>
                    <a:cubicBezTo>
                      <a:pt x="1487" y="251"/>
                      <a:pt x="1487" y="251"/>
                      <a:pt x="1471" y="217"/>
                    </a:cubicBezTo>
                    <a:cubicBezTo>
                      <a:pt x="1471" y="217"/>
                      <a:pt x="1471" y="217"/>
                      <a:pt x="1471" y="217"/>
                    </a:cubicBezTo>
                    <a:cubicBezTo>
                      <a:pt x="1487" y="217"/>
                      <a:pt x="1487" y="234"/>
                      <a:pt x="1487" y="234"/>
                    </a:cubicBezTo>
                    <a:cubicBezTo>
                      <a:pt x="1521" y="201"/>
                      <a:pt x="1454" y="151"/>
                      <a:pt x="1420" y="151"/>
                    </a:cubicBezTo>
                    <a:cubicBezTo>
                      <a:pt x="1420" y="151"/>
                      <a:pt x="1404" y="167"/>
                      <a:pt x="1404" y="167"/>
                    </a:cubicBezTo>
                    <a:cubicBezTo>
                      <a:pt x="1387" y="151"/>
                      <a:pt x="1420" y="151"/>
                      <a:pt x="1404" y="134"/>
                    </a:cubicBezTo>
                    <a:cubicBezTo>
                      <a:pt x="1404" y="134"/>
                      <a:pt x="1404" y="134"/>
                      <a:pt x="1387" y="134"/>
                    </a:cubicBezTo>
                    <a:cubicBezTo>
                      <a:pt x="1370" y="84"/>
                      <a:pt x="1404" y="50"/>
                      <a:pt x="1404" y="17"/>
                    </a:cubicBezTo>
                    <a:cubicBezTo>
                      <a:pt x="1404" y="34"/>
                      <a:pt x="1420" y="17"/>
                      <a:pt x="1420" y="34"/>
                    </a:cubicBezTo>
                    <a:cubicBezTo>
                      <a:pt x="1437" y="50"/>
                      <a:pt x="1437" y="50"/>
                      <a:pt x="1454" y="67"/>
                    </a:cubicBezTo>
                    <a:cubicBezTo>
                      <a:pt x="1437" y="34"/>
                      <a:pt x="1454" y="50"/>
                      <a:pt x="1471" y="34"/>
                    </a:cubicBezTo>
                    <a:cubicBezTo>
                      <a:pt x="1471" y="34"/>
                      <a:pt x="1487" y="17"/>
                      <a:pt x="1487" y="34"/>
                    </a:cubicBezTo>
                    <a:cubicBezTo>
                      <a:pt x="1504" y="50"/>
                      <a:pt x="1487" y="50"/>
                      <a:pt x="1487" y="67"/>
                    </a:cubicBezTo>
                    <a:cubicBezTo>
                      <a:pt x="1487" y="67"/>
                      <a:pt x="1487" y="84"/>
                      <a:pt x="1504" y="67"/>
                    </a:cubicBezTo>
                    <a:cubicBezTo>
                      <a:pt x="1504" y="84"/>
                      <a:pt x="1504" y="100"/>
                      <a:pt x="1504" y="117"/>
                    </a:cubicBezTo>
                    <a:cubicBezTo>
                      <a:pt x="1521" y="117"/>
                      <a:pt x="1521" y="117"/>
                      <a:pt x="1537" y="117"/>
                    </a:cubicBezTo>
                    <a:cubicBezTo>
                      <a:pt x="1521" y="100"/>
                      <a:pt x="1521" y="100"/>
                      <a:pt x="1537" y="100"/>
                    </a:cubicBezTo>
                    <a:cubicBezTo>
                      <a:pt x="1554" y="117"/>
                      <a:pt x="1537" y="100"/>
                      <a:pt x="1537" y="117"/>
                    </a:cubicBezTo>
                    <a:cubicBezTo>
                      <a:pt x="1554" y="100"/>
                      <a:pt x="1554" y="151"/>
                      <a:pt x="1571" y="117"/>
                    </a:cubicBezTo>
                    <a:cubicBezTo>
                      <a:pt x="1554" y="117"/>
                      <a:pt x="1554" y="117"/>
                      <a:pt x="1554" y="117"/>
                    </a:cubicBezTo>
                    <a:cubicBezTo>
                      <a:pt x="1571" y="100"/>
                      <a:pt x="1604" y="151"/>
                      <a:pt x="1638" y="134"/>
                    </a:cubicBezTo>
                    <a:cubicBezTo>
                      <a:pt x="1621" y="117"/>
                      <a:pt x="1604" y="100"/>
                      <a:pt x="1604" y="100"/>
                    </a:cubicBezTo>
                    <a:cubicBezTo>
                      <a:pt x="1604" y="84"/>
                      <a:pt x="1604" y="50"/>
                      <a:pt x="1604" y="50"/>
                    </a:cubicBezTo>
                    <a:cubicBezTo>
                      <a:pt x="1604" y="50"/>
                      <a:pt x="1604" y="67"/>
                      <a:pt x="1604" y="67"/>
                    </a:cubicBezTo>
                    <a:cubicBezTo>
                      <a:pt x="1587" y="50"/>
                      <a:pt x="1604" y="50"/>
                      <a:pt x="1621" y="34"/>
                    </a:cubicBezTo>
                    <a:cubicBezTo>
                      <a:pt x="1621" y="34"/>
                      <a:pt x="1604" y="0"/>
                      <a:pt x="1571" y="0"/>
                    </a:cubicBezTo>
                    <a:cubicBezTo>
                      <a:pt x="1571" y="0"/>
                      <a:pt x="1571" y="0"/>
                      <a:pt x="1587" y="0"/>
                    </a:cubicBezTo>
                    <a:close/>
                    <a:moveTo>
                      <a:pt x="819" y="100"/>
                    </a:moveTo>
                    <a:cubicBezTo>
                      <a:pt x="819" y="100"/>
                      <a:pt x="819" y="100"/>
                      <a:pt x="819" y="100"/>
                    </a:cubicBezTo>
                    <a:cubicBezTo>
                      <a:pt x="819" y="100"/>
                      <a:pt x="819" y="100"/>
                      <a:pt x="819" y="100"/>
                    </a:cubicBezTo>
                    <a:close/>
                    <a:moveTo>
                      <a:pt x="802" y="100"/>
                    </a:moveTo>
                    <a:cubicBezTo>
                      <a:pt x="802" y="100"/>
                      <a:pt x="785" y="117"/>
                      <a:pt x="802" y="117"/>
                    </a:cubicBezTo>
                    <a:cubicBezTo>
                      <a:pt x="802" y="117"/>
                      <a:pt x="819" y="117"/>
                      <a:pt x="819" y="134"/>
                    </a:cubicBezTo>
                    <a:cubicBezTo>
                      <a:pt x="819" y="151"/>
                      <a:pt x="802" y="117"/>
                      <a:pt x="802" y="134"/>
                    </a:cubicBezTo>
                    <a:cubicBezTo>
                      <a:pt x="785" y="151"/>
                      <a:pt x="819" y="151"/>
                      <a:pt x="819" y="167"/>
                    </a:cubicBezTo>
                    <a:cubicBezTo>
                      <a:pt x="802" y="184"/>
                      <a:pt x="769" y="167"/>
                      <a:pt x="769" y="167"/>
                    </a:cubicBezTo>
                    <a:cubicBezTo>
                      <a:pt x="752" y="151"/>
                      <a:pt x="752" y="134"/>
                      <a:pt x="735" y="117"/>
                    </a:cubicBezTo>
                    <a:cubicBezTo>
                      <a:pt x="769" y="100"/>
                      <a:pt x="785" y="100"/>
                      <a:pt x="785" y="100"/>
                    </a:cubicBezTo>
                    <a:cubicBezTo>
                      <a:pt x="785" y="100"/>
                      <a:pt x="785" y="100"/>
                      <a:pt x="802" y="100"/>
                    </a:cubicBezTo>
                    <a:close/>
                    <a:moveTo>
                      <a:pt x="719" y="117"/>
                    </a:moveTo>
                    <a:cubicBezTo>
                      <a:pt x="702" y="117"/>
                      <a:pt x="685" y="134"/>
                      <a:pt x="669" y="134"/>
                    </a:cubicBezTo>
                    <a:cubicBezTo>
                      <a:pt x="669" y="134"/>
                      <a:pt x="669" y="151"/>
                      <a:pt x="669" y="151"/>
                    </a:cubicBezTo>
                    <a:cubicBezTo>
                      <a:pt x="702" y="151"/>
                      <a:pt x="702" y="151"/>
                      <a:pt x="719" y="134"/>
                    </a:cubicBezTo>
                    <a:cubicBezTo>
                      <a:pt x="719" y="117"/>
                      <a:pt x="719" y="117"/>
                      <a:pt x="719" y="117"/>
                    </a:cubicBezTo>
                    <a:close/>
                    <a:moveTo>
                      <a:pt x="602" y="151"/>
                    </a:moveTo>
                    <a:cubicBezTo>
                      <a:pt x="602" y="167"/>
                      <a:pt x="618" y="184"/>
                      <a:pt x="635" y="184"/>
                    </a:cubicBezTo>
                    <a:cubicBezTo>
                      <a:pt x="618" y="184"/>
                      <a:pt x="602" y="184"/>
                      <a:pt x="618" y="201"/>
                    </a:cubicBezTo>
                    <a:cubicBezTo>
                      <a:pt x="618" y="201"/>
                      <a:pt x="618" y="201"/>
                      <a:pt x="635" y="184"/>
                    </a:cubicBezTo>
                    <a:cubicBezTo>
                      <a:pt x="635" y="184"/>
                      <a:pt x="618" y="201"/>
                      <a:pt x="635" y="217"/>
                    </a:cubicBezTo>
                    <a:cubicBezTo>
                      <a:pt x="635" y="217"/>
                      <a:pt x="635" y="217"/>
                      <a:pt x="652" y="217"/>
                    </a:cubicBezTo>
                    <a:cubicBezTo>
                      <a:pt x="652" y="217"/>
                      <a:pt x="652" y="234"/>
                      <a:pt x="669" y="234"/>
                    </a:cubicBezTo>
                    <a:cubicBezTo>
                      <a:pt x="635" y="217"/>
                      <a:pt x="602" y="251"/>
                      <a:pt x="618" y="284"/>
                    </a:cubicBezTo>
                    <a:cubicBezTo>
                      <a:pt x="635" y="284"/>
                      <a:pt x="652" y="284"/>
                      <a:pt x="652" y="251"/>
                    </a:cubicBezTo>
                    <a:cubicBezTo>
                      <a:pt x="669" y="268"/>
                      <a:pt x="635" y="284"/>
                      <a:pt x="652" y="284"/>
                    </a:cubicBezTo>
                    <a:cubicBezTo>
                      <a:pt x="669" y="284"/>
                      <a:pt x="652" y="268"/>
                      <a:pt x="669" y="268"/>
                    </a:cubicBezTo>
                    <a:cubicBezTo>
                      <a:pt x="669" y="268"/>
                      <a:pt x="685" y="284"/>
                      <a:pt x="685" y="284"/>
                    </a:cubicBezTo>
                    <a:cubicBezTo>
                      <a:pt x="685" y="268"/>
                      <a:pt x="702" y="268"/>
                      <a:pt x="702" y="251"/>
                    </a:cubicBezTo>
                    <a:cubicBezTo>
                      <a:pt x="719" y="251"/>
                      <a:pt x="702" y="268"/>
                      <a:pt x="719" y="251"/>
                    </a:cubicBezTo>
                    <a:cubicBezTo>
                      <a:pt x="719" y="268"/>
                      <a:pt x="702" y="301"/>
                      <a:pt x="719" y="318"/>
                    </a:cubicBezTo>
                    <a:cubicBezTo>
                      <a:pt x="702" y="334"/>
                      <a:pt x="719" y="301"/>
                      <a:pt x="702" y="301"/>
                    </a:cubicBezTo>
                    <a:cubicBezTo>
                      <a:pt x="685" y="301"/>
                      <a:pt x="702" y="318"/>
                      <a:pt x="702" y="318"/>
                    </a:cubicBezTo>
                    <a:cubicBezTo>
                      <a:pt x="685" y="318"/>
                      <a:pt x="685" y="301"/>
                      <a:pt x="669" y="301"/>
                    </a:cubicBezTo>
                    <a:cubicBezTo>
                      <a:pt x="652" y="301"/>
                      <a:pt x="669" y="301"/>
                      <a:pt x="669" y="301"/>
                    </a:cubicBezTo>
                    <a:cubicBezTo>
                      <a:pt x="685" y="318"/>
                      <a:pt x="685" y="318"/>
                      <a:pt x="669" y="334"/>
                    </a:cubicBezTo>
                    <a:cubicBezTo>
                      <a:pt x="652" y="351"/>
                      <a:pt x="652" y="351"/>
                      <a:pt x="618" y="351"/>
                    </a:cubicBezTo>
                    <a:cubicBezTo>
                      <a:pt x="618" y="351"/>
                      <a:pt x="618" y="334"/>
                      <a:pt x="618" y="318"/>
                    </a:cubicBezTo>
                    <a:cubicBezTo>
                      <a:pt x="618" y="334"/>
                      <a:pt x="602" y="334"/>
                      <a:pt x="585" y="318"/>
                    </a:cubicBezTo>
                    <a:cubicBezTo>
                      <a:pt x="585" y="318"/>
                      <a:pt x="585" y="318"/>
                      <a:pt x="585" y="301"/>
                    </a:cubicBezTo>
                    <a:cubicBezTo>
                      <a:pt x="602" y="301"/>
                      <a:pt x="602" y="318"/>
                      <a:pt x="602" y="318"/>
                    </a:cubicBezTo>
                    <a:cubicBezTo>
                      <a:pt x="602" y="301"/>
                      <a:pt x="568" y="301"/>
                      <a:pt x="568" y="284"/>
                    </a:cubicBezTo>
                    <a:cubicBezTo>
                      <a:pt x="552" y="284"/>
                      <a:pt x="568" y="301"/>
                      <a:pt x="552" y="318"/>
                    </a:cubicBezTo>
                    <a:cubicBezTo>
                      <a:pt x="568" y="318"/>
                      <a:pt x="568" y="318"/>
                      <a:pt x="585" y="318"/>
                    </a:cubicBezTo>
                    <a:cubicBezTo>
                      <a:pt x="585" y="351"/>
                      <a:pt x="568" y="334"/>
                      <a:pt x="585" y="351"/>
                    </a:cubicBezTo>
                    <a:cubicBezTo>
                      <a:pt x="568" y="351"/>
                      <a:pt x="552" y="351"/>
                      <a:pt x="552" y="334"/>
                    </a:cubicBezTo>
                    <a:cubicBezTo>
                      <a:pt x="535" y="334"/>
                      <a:pt x="535" y="351"/>
                      <a:pt x="535" y="368"/>
                    </a:cubicBezTo>
                    <a:cubicBezTo>
                      <a:pt x="518" y="351"/>
                      <a:pt x="518" y="368"/>
                      <a:pt x="518" y="385"/>
                    </a:cubicBezTo>
                    <a:cubicBezTo>
                      <a:pt x="501" y="351"/>
                      <a:pt x="518" y="334"/>
                      <a:pt x="518" y="318"/>
                    </a:cubicBezTo>
                    <a:cubicBezTo>
                      <a:pt x="518" y="301"/>
                      <a:pt x="518" y="334"/>
                      <a:pt x="535" y="318"/>
                    </a:cubicBezTo>
                    <a:cubicBezTo>
                      <a:pt x="552" y="318"/>
                      <a:pt x="552" y="301"/>
                      <a:pt x="552" y="284"/>
                    </a:cubicBezTo>
                    <a:cubicBezTo>
                      <a:pt x="518" y="268"/>
                      <a:pt x="501" y="284"/>
                      <a:pt x="485" y="301"/>
                    </a:cubicBezTo>
                    <a:cubicBezTo>
                      <a:pt x="468" y="284"/>
                      <a:pt x="501" y="251"/>
                      <a:pt x="485" y="251"/>
                    </a:cubicBezTo>
                    <a:cubicBezTo>
                      <a:pt x="485" y="251"/>
                      <a:pt x="485" y="234"/>
                      <a:pt x="501" y="234"/>
                    </a:cubicBezTo>
                    <a:cubicBezTo>
                      <a:pt x="485" y="234"/>
                      <a:pt x="485" y="234"/>
                      <a:pt x="485" y="234"/>
                    </a:cubicBezTo>
                    <a:cubicBezTo>
                      <a:pt x="485" y="217"/>
                      <a:pt x="485" y="217"/>
                      <a:pt x="485" y="201"/>
                    </a:cubicBezTo>
                    <a:cubicBezTo>
                      <a:pt x="501" y="217"/>
                      <a:pt x="501" y="251"/>
                      <a:pt x="535" y="251"/>
                    </a:cubicBezTo>
                    <a:cubicBezTo>
                      <a:pt x="535" y="217"/>
                      <a:pt x="501" y="217"/>
                      <a:pt x="518" y="184"/>
                    </a:cubicBezTo>
                    <a:cubicBezTo>
                      <a:pt x="535" y="167"/>
                      <a:pt x="568" y="167"/>
                      <a:pt x="602" y="151"/>
                    </a:cubicBezTo>
                    <a:close/>
                    <a:moveTo>
                      <a:pt x="435" y="201"/>
                    </a:moveTo>
                    <a:cubicBezTo>
                      <a:pt x="401" y="217"/>
                      <a:pt x="384" y="217"/>
                      <a:pt x="351" y="234"/>
                    </a:cubicBezTo>
                    <a:cubicBezTo>
                      <a:pt x="368" y="234"/>
                      <a:pt x="368" y="234"/>
                      <a:pt x="368" y="251"/>
                    </a:cubicBezTo>
                    <a:cubicBezTo>
                      <a:pt x="351" y="268"/>
                      <a:pt x="351" y="251"/>
                      <a:pt x="351" y="268"/>
                    </a:cubicBezTo>
                    <a:cubicBezTo>
                      <a:pt x="368" y="251"/>
                      <a:pt x="384" y="284"/>
                      <a:pt x="368" y="284"/>
                    </a:cubicBezTo>
                    <a:cubicBezTo>
                      <a:pt x="368" y="268"/>
                      <a:pt x="351" y="284"/>
                      <a:pt x="334" y="268"/>
                    </a:cubicBezTo>
                    <a:cubicBezTo>
                      <a:pt x="334" y="268"/>
                      <a:pt x="334" y="301"/>
                      <a:pt x="334" y="301"/>
                    </a:cubicBezTo>
                    <a:cubicBezTo>
                      <a:pt x="318" y="301"/>
                      <a:pt x="318" y="284"/>
                      <a:pt x="301" y="301"/>
                    </a:cubicBezTo>
                    <a:cubicBezTo>
                      <a:pt x="318" y="284"/>
                      <a:pt x="284" y="284"/>
                      <a:pt x="284" y="268"/>
                    </a:cubicBezTo>
                    <a:cubicBezTo>
                      <a:pt x="301" y="268"/>
                      <a:pt x="318" y="284"/>
                      <a:pt x="301" y="251"/>
                    </a:cubicBezTo>
                    <a:cubicBezTo>
                      <a:pt x="318" y="251"/>
                      <a:pt x="318" y="251"/>
                      <a:pt x="318" y="268"/>
                    </a:cubicBezTo>
                    <a:cubicBezTo>
                      <a:pt x="334" y="251"/>
                      <a:pt x="334" y="251"/>
                      <a:pt x="334" y="234"/>
                    </a:cubicBezTo>
                    <a:lnTo>
                      <a:pt x="334" y="234"/>
                    </a:lnTo>
                    <a:cubicBezTo>
                      <a:pt x="334" y="234"/>
                      <a:pt x="318" y="234"/>
                      <a:pt x="318" y="251"/>
                    </a:cubicBezTo>
                    <a:cubicBezTo>
                      <a:pt x="318" y="251"/>
                      <a:pt x="318" y="251"/>
                      <a:pt x="318" y="251"/>
                    </a:cubicBezTo>
                    <a:cubicBezTo>
                      <a:pt x="301" y="251"/>
                      <a:pt x="301" y="251"/>
                      <a:pt x="301" y="251"/>
                    </a:cubicBezTo>
                    <a:cubicBezTo>
                      <a:pt x="301" y="251"/>
                      <a:pt x="301" y="251"/>
                      <a:pt x="284" y="251"/>
                    </a:cubicBezTo>
                    <a:cubicBezTo>
                      <a:pt x="284" y="268"/>
                      <a:pt x="284" y="268"/>
                      <a:pt x="268" y="268"/>
                    </a:cubicBezTo>
                    <a:cubicBezTo>
                      <a:pt x="268" y="268"/>
                      <a:pt x="268" y="268"/>
                      <a:pt x="268" y="268"/>
                    </a:cubicBezTo>
                    <a:cubicBezTo>
                      <a:pt x="251" y="268"/>
                      <a:pt x="251" y="268"/>
                      <a:pt x="234" y="284"/>
                    </a:cubicBezTo>
                    <a:cubicBezTo>
                      <a:pt x="234" y="284"/>
                      <a:pt x="234" y="301"/>
                      <a:pt x="234" y="301"/>
                    </a:cubicBezTo>
                    <a:cubicBezTo>
                      <a:pt x="234" y="301"/>
                      <a:pt x="234" y="284"/>
                      <a:pt x="217" y="284"/>
                    </a:cubicBezTo>
                    <a:cubicBezTo>
                      <a:pt x="217" y="301"/>
                      <a:pt x="234" y="301"/>
                      <a:pt x="217" y="318"/>
                    </a:cubicBezTo>
                    <a:cubicBezTo>
                      <a:pt x="201" y="301"/>
                      <a:pt x="217" y="301"/>
                      <a:pt x="217" y="301"/>
                    </a:cubicBezTo>
                    <a:cubicBezTo>
                      <a:pt x="201" y="301"/>
                      <a:pt x="184" y="301"/>
                      <a:pt x="167" y="318"/>
                    </a:cubicBezTo>
                    <a:lnTo>
                      <a:pt x="167" y="318"/>
                    </a:lnTo>
                    <a:cubicBezTo>
                      <a:pt x="151" y="318"/>
                      <a:pt x="134" y="334"/>
                      <a:pt x="117" y="351"/>
                    </a:cubicBezTo>
                    <a:cubicBezTo>
                      <a:pt x="34" y="418"/>
                      <a:pt x="0" y="468"/>
                      <a:pt x="0" y="518"/>
                    </a:cubicBezTo>
                    <a:cubicBezTo>
                      <a:pt x="0" y="518"/>
                      <a:pt x="0" y="518"/>
                      <a:pt x="0" y="535"/>
                    </a:cubicBezTo>
                    <a:lnTo>
                      <a:pt x="0" y="535"/>
                    </a:lnTo>
                    <a:cubicBezTo>
                      <a:pt x="17" y="518"/>
                      <a:pt x="17" y="552"/>
                      <a:pt x="34" y="552"/>
                    </a:cubicBezTo>
                    <a:cubicBezTo>
                      <a:pt x="34" y="535"/>
                      <a:pt x="34" y="535"/>
                      <a:pt x="34" y="535"/>
                    </a:cubicBezTo>
                    <a:cubicBezTo>
                      <a:pt x="17" y="535"/>
                      <a:pt x="34" y="518"/>
                      <a:pt x="34" y="518"/>
                    </a:cubicBezTo>
                    <a:lnTo>
                      <a:pt x="17" y="518"/>
                    </a:lnTo>
                    <a:cubicBezTo>
                      <a:pt x="17" y="501"/>
                      <a:pt x="34" y="501"/>
                      <a:pt x="17" y="485"/>
                    </a:cubicBezTo>
                    <a:cubicBezTo>
                      <a:pt x="50" y="501"/>
                      <a:pt x="50" y="501"/>
                      <a:pt x="34" y="468"/>
                    </a:cubicBezTo>
                    <a:cubicBezTo>
                      <a:pt x="67" y="468"/>
                      <a:pt x="67" y="468"/>
                      <a:pt x="84" y="468"/>
                    </a:cubicBezTo>
                    <a:cubicBezTo>
                      <a:pt x="84" y="435"/>
                      <a:pt x="117" y="401"/>
                      <a:pt x="151" y="435"/>
                    </a:cubicBezTo>
                    <a:cubicBezTo>
                      <a:pt x="151" y="418"/>
                      <a:pt x="184" y="401"/>
                      <a:pt x="184" y="418"/>
                    </a:cubicBezTo>
                    <a:cubicBezTo>
                      <a:pt x="184" y="418"/>
                      <a:pt x="201" y="401"/>
                      <a:pt x="201" y="418"/>
                    </a:cubicBezTo>
                    <a:cubicBezTo>
                      <a:pt x="201" y="401"/>
                      <a:pt x="184" y="385"/>
                      <a:pt x="184" y="385"/>
                    </a:cubicBezTo>
                    <a:cubicBezTo>
                      <a:pt x="184" y="401"/>
                      <a:pt x="184" y="401"/>
                      <a:pt x="167" y="401"/>
                    </a:cubicBezTo>
                    <a:cubicBezTo>
                      <a:pt x="167" y="401"/>
                      <a:pt x="167" y="401"/>
                      <a:pt x="151" y="385"/>
                    </a:cubicBezTo>
                    <a:cubicBezTo>
                      <a:pt x="151" y="385"/>
                      <a:pt x="167" y="385"/>
                      <a:pt x="167" y="368"/>
                    </a:cubicBezTo>
                    <a:cubicBezTo>
                      <a:pt x="151" y="368"/>
                      <a:pt x="151" y="385"/>
                      <a:pt x="151" y="368"/>
                    </a:cubicBezTo>
                    <a:cubicBezTo>
                      <a:pt x="151" y="351"/>
                      <a:pt x="184" y="368"/>
                      <a:pt x="184" y="351"/>
                    </a:cubicBezTo>
                    <a:cubicBezTo>
                      <a:pt x="201" y="368"/>
                      <a:pt x="184" y="385"/>
                      <a:pt x="184" y="385"/>
                    </a:cubicBezTo>
                    <a:cubicBezTo>
                      <a:pt x="217" y="368"/>
                      <a:pt x="217" y="334"/>
                      <a:pt x="234" y="334"/>
                    </a:cubicBezTo>
                    <a:cubicBezTo>
                      <a:pt x="234" y="334"/>
                      <a:pt x="217" y="334"/>
                      <a:pt x="217" y="318"/>
                    </a:cubicBezTo>
                    <a:cubicBezTo>
                      <a:pt x="234" y="334"/>
                      <a:pt x="234" y="318"/>
                      <a:pt x="234" y="318"/>
                    </a:cubicBezTo>
                    <a:lnTo>
                      <a:pt x="234" y="368"/>
                    </a:lnTo>
                    <a:cubicBezTo>
                      <a:pt x="251" y="385"/>
                      <a:pt x="251" y="418"/>
                      <a:pt x="284" y="418"/>
                    </a:cubicBezTo>
                    <a:cubicBezTo>
                      <a:pt x="301" y="385"/>
                      <a:pt x="334" y="418"/>
                      <a:pt x="334" y="435"/>
                    </a:cubicBezTo>
                    <a:cubicBezTo>
                      <a:pt x="334" y="418"/>
                      <a:pt x="368" y="435"/>
                      <a:pt x="368" y="418"/>
                    </a:cubicBezTo>
                    <a:cubicBezTo>
                      <a:pt x="368" y="418"/>
                      <a:pt x="368" y="401"/>
                      <a:pt x="368" y="401"/>
                    </a:cubicBezTo>
                    <a:cubicBezTo>
                      <a:pt x="351" y="401"/>
                      <a:pt x="351" y="401"/>
                      <a:pt x="351" y="401"/>
                    </a:cubicBezTo>
                    <a:cubicBezTo>
                      <a:pt x="368" y="385"/>
                      <a:pt x="351" y="368"/>
                      <a:pt x="351" y="368"/>
                    </a:cubicBezTo>
                    <a:cubicBezTo>
                      <a:pt x="368" y="368"/>
                      <a:pt x="384" y="385"/>
                      <a:pt x="401" y="368"/>
                    </a:cubicBezTo>
                    <a:cubicBezTo>
                      <a:pt x="401" y="351"/>
                      <a:pt x="384" y="368"/>
                      <a:pt x="384" y="351"/>
                    </a:cubicBezTo>
                    <a:cubicBezTo>
                      <a:pt x="401" y="351"/>
                      <a:pt x="401" y="334"/>
                      <a:pt x="418" y="351"/>
                    </a:cubicBezTo>
                    <a:cubicBezTo>
                      <a:pt x="418" y="318"/>
                      <a:pt x="435" y="318"/>
                      <a:pt x="451" y="318"/>
                    </a:cubicBezTo>
                    <a:cubicBezTo>
                      <a:pt x="451" y="301"/>
                      <a:pt x="435" y="301"/>
                      <a:pt x="451" y="284"/>
                    </a:cubicBezTo>
                    <a:cubicBezTo>
                      <a:pt x="468" y="284"/>
                      <a:pt x="451" y="318"/>
                      <a:pt x="468" y="318"/>
                    </a:cubicBezTo>
                    <a:cubicBezTo>
                      <a:pt x="485" y="301"/>
                      <a:pt x="468" y="284"/>
                      <a:pt x="451" y="284"/>
                    </a:cubicBezTo>
                    <a:cubicBezTo>
                      <a:pt x="451" y="251"/>
                      <a:pt x="451" y="251"/>
                      <a:pt x="468" y="234"/>
                    </a:cubicBezTo>
                    <a:cubicBezTo>
                      <a:pt x="451" y="234"/>
                      <a:pt x="468" y="217"/>
                      <a:pt x="451" y="217"/>
                    </a:cubicBezTo>
                    <a:cubicBezTo>
                      <a:pt x="451" y="217"/>
                      <a:pt x="451" y="234"/>
                      <a:pt x="451" y="234"/>
                    </a:cubicBezTo>
                    <a:cubicBezTo>
                      <a:pt x="451" y="217"/>
                      <a:pt x="435" y="217"/>
                      <a:pt x="435" y="201"/>
                    </a:cubicBezTo>
                    <a:close/>
                    <a:moveTo>
                      <a:pt x="234" y="284"/>
                    </a:moveTo>
                    <a:cubicBezTo>
                      <a:pt x="234" y="284"/>
                      <a:pt x="217" y="284"/>
                      <a:pt x="217" y="284"/>
                    </a:cubicBezTo>
                    <a:close/>
                    <a:moveTo>
                      <a:pt x="17" y="552"/>
                    </a:moveTo>
                    <a:cubicBezTo>
                      <a:pt x="34" y="585"/>
                      <a:pt x="50" y="602"/>
                      <a:pt x="67" y="635"/>
                    </a:cubicBezTo>
                    <a:cubicBezTo>
                      <a:pt x="84" y="635"/>
                      <a:pt x="84" y="635"/>
                      <a:pt x="84" y="635"/>
                    </a:cubicBezTo>
                    <a:cubicBezTo>
                      <a:pt x="84" y="635"/>
                      <a:pt x="84" y="635"/>
                      <a:pt x="84" y="635"/>
                    </a:cubicBezTo>
                    <a:cubicBezTo>
                      <a:pt x="84" y="618"/>
                      <a:pt x="67" y="635"/>
                      <a:pt x="67" y="618"/>
                    </a:cubicBezTo>
                    <a:cubicBezTo>
                      <a:pt x="84" y="618"/>
                      <a:pt x="84" y="602"/>
                      <a:pt x="100" y="602"/>
                    </a:cubicBezTo>
                    <a:cubicBezTo>
                      <a:pt x="100" y="618"/>
                      <a:pt x="100" y="635"/>
                      <a:pt x="100" y="635"/>
                    </a:cubicBezTo>
                    <a:cubicBezTo>
                      <a:pt x="100" y="618"/>
                      <a:pt x="151" y="635"/>
                      <a:pt x="151" y="635"/>
                    </a:cubicBezTo>
                    <a:cubicBezTo>
                      <a:pt x="167" y="618"/>
                      <a:pt x="167" y="618"/>
                      <a:pt x="184" y="602"/>
                    </a:cubicBezTo>
                    <a:cubicBezTo>
                      <a:pt x="201" y="618"/>
                      <a:pt x="184" y="635"/>
                      <a:pt x="184" y="652"/>
                    </a:cubicBezTo>
                    <a:cubicBezTo>
                      <a:pt x="201" y="652"/>
                      <a:pt x="184" y="669"/>
                      <a:pt x="201" y="669"/>
                    </a:cubicBezTo>
                    <a:cubicBezTo>
                      <a:pt x="217" y="669"/>
                      <a:pt x="217" y="652"/>
                      <a:pt x="234" y="652"/>
                    </a:cubicBezTo>
                    <a:cubicBezTo>
                      <a:pt x="217" y="652"/>
                      <a:pt x="201" y="652"/>
                      <a:pt x="201" y="652"/>
                    </a:cubicBezTo>
                    <a:cubicBezTo>
                      <a:pt x="234" y="635"/>
                      <a:pt x="201" y="602"/>
                      <a:pt x="234" y="585"/>
                    </a:cubicBezTo>
                    <a:cubicBezTo>
                      <a:pt x="234" y="585"/>
                      <a:pt x="234" y="585"/>
                      <a:pt x="234" y="585"/>
                    </a:cubicBezTo>
                    <a:cubicBezTo>
                      <a:pt x="251" y="585"/>
                      <a:pt x="284" y="585"/>
                      <a:pt x="284" y="602"/>
                    </a:cubicBezTo>
                    <a:cubicBezTo>
                      <a:pt x="284" y="602"/>
                      <a:pt x="301" y="585"/>
                      <a:pt x="301" y="568"/>
                    </a:cubicBezTo>
                    <a:cubicBezTo>
                      <a:pt x="284" y="568"/>
                      <a:pt x="268" y="552"/>
                      <a:pt x="251" y="585"/>
                    </a:cubicBezTo>
                    <a:cubicBezTo>
                      <a:pt x="251" y="568"/>
                      <a:pt x="268" y="552"/>
                      <a:pt x="268" y="552"/>
                    </a:cubicBezTo>
                    <a:cubicBezTo>
                      <a:pt x="301" y="535"/>
                      <a:pt x="334" y="535"/>
                      <a:pt x="351" y="585"/>
                    </a:cubicBezTo>
                    <a:cubicBezTo>
                      <a:pt x="368" y="585"/>
                      <a:pt x="401" y="568"/>
                      <a:pt x="384" y="552"/>
                    </a:cubicBezTo>
                    <a:lnTo>
                      <a:pt x="418" y="552"/>
                    </a:lnTo>
                    <a:cubicBezTo>
                      <a:pt x="418" y="585"/>
                      <a:pt x="368" y="568"/>
                      <a:pt x="384" y="618"/>
                    </a:cubicBezTo>
                    <a:cubicBezTo>
                      <a:pt x="368" y="618"/>
                      <a:pt x="334" y="602"/>
                      <a:pt x="351" y="635"/>
                    </a:cubicBezTo>
                    <a:cubicBezTo>
                      <a:pt x="334" y="635"/>
                      <a:pt x="334" y="618"/>
                      <a:pt x="318" y="618"/>
                    </a:cubicBezTo>
                    <a:cubicBezTo>
                      <a:pt x="334" y="635"/>
                      <a:pt x="318" y="618"/>
                      <a:pt x="318" y="635"/>
                    </a:cubicBezTo>
                    <a:cubicBezTo>
                      <a:pt x="284" y="618"/>
                      <a:pt x="268" y="685"/>
                      <a:pt x="234" y="669"/>
                    </a:cubicBezTo>
                    <a:cubicBezTo>
                      <a:pt x="251" y="685"/>
                      <a:pt x="234" y="685"/>
                      <a:pt x="234" y="702"/>
                    </a:cubicBezTo>
                    <a:cubicBezTo>
                      <a:pt x="234" y="702"/>
                      <a:pt x="234" y="702"/>
                      <a:pt x="251" y="702"/>
                    </a:cubicBezTo>
                    <a:cubicBezTo>
                      <a:pt x="301" y="719"/>
                      <a:pt x="368" y="735"/>
                      <a:pt x="435" y="752"/>
                    </a:cubicBezTo>
                    <a:cubicBezTo>
                      <a:pt x="435" y="735"/>
                      <a:pt x="418" y="702"/>
                      <a:pt x="384" y="702"/>
                    </a:cubicBezTo>
                    <a:cubicBezTo>
                      <a:pt x="384" y="719"/>
                      <a:pt x="401" y="719"/>
                      <a:pt x="384" y="719"/>
                    </a:cubicBezTo>
                    <a:cubicBezTo>
                      <a:pt x="384" y="702"/>
                      <a:pt x="368" y="702"/>
                      <a:pt x="351" y="719"/>
                    </a:cubicBezTo>
                    <a:cubicBezTo>
                      <a:pt x="334" y="719"/>
                      <a:pt x="368" y="702"/>
                      <a:pt x="351" y="702"/>
                    </a:cubicBezTo>
                    <a:cubicBezTo>
                      <a:pt x="334" y="702"/>
                      <a:pt x="334" y="702"/>
                      <a:pt x="318" y="702"/>
                    </a:cubicBezTo>
                    <a:cubicBezTo>
                      <a:pt x="318" y="685"/>
                      <a:pt x="318" y="669"/>
                      <a:pt x="318" y="652"/>
                    </a:cubicBezTo>
                    <a:cubicBezTo>
                      <a:pt x="351" y="652"/>
                      <a:pt x="351" y="652"/>
                      <a:pt x="368" y="669"/>
                    </a:cubicBezTo>
                    <a:cubicBezTo>
                      <a:pt x="384" y="652"/>
                      <a:pt x="384" y="635"/>
                      <a:pt x="368" y="618"/>
                    </a:cubicBezTo>
                    <a:cubicBezTo>
                      <a:pt x="401" y="618"/>
                      <a:pt x="384" y="652"/>
                      <a:pt x="418" y="635"/>
                    </a:cubicBezTo>
                    <a:cubicBezTo>
                      <a:pt x="418" y="652"/>
                      <a:pt x="418" y="669"/>
                      <a:pt x="435" y="669"/>
                    </a:cubicBezTo>
                    <a:cubicBezTo>
                      <a:pt x="435" y="669"/>
                      <a:pt x="468" y="685"/>
                      <a:pt x="468" y="669"/>
                    </a:cubicBezTo>
                    <a:cubicBezTo>
                      <a:pt x="485" y="685"/>
                      <a:pt x="468" y="685"/>
                      <a:pt x="468" y="685"/>
                    </a:cubicBezTo>
                    <a:cubicBezTo>
                      <a:pt x="485" y="685"/>
                      <a:pt x="485" y="685"/>
                      <a:pt x="485" y="669"/>
                    </a:cubicBezTo>
                    <a:cubicBezTo>
                      <a:pt x="501" y="669"/>
                      <a:pt x="501" y="669"/>
                      <a:pt x="518" y="669"/>
                    </a:cubicBezTo>
                    <a:cubicBezTo>
                      <a:pt x="518" y="652"/>
                      <a:pt x="518" y="652"/>
                      <a:pt x="501" y="618"/>
                    </a:cubicBezTo>
                    <a:cubicBezTo>
                      <a:pt x="485" y="618"/>
                      <a:pt x="468" y="618"/>
                      <a:pt x="451" y="635"/>
                    </a:cubicBezTo>
                    <a:cubicBezTo>
                      <a:pt x="451" y="618"/>
                      <a:pt x="468" y="618"/>
                      <a:pt x="468" y="602"/>
                    </a:cubicBezTo>
                    <a:cubicBezTo>
                      <a:pt x="451" y="602"/>
                      <a:pt x="451" y="602"/>
                      <a:pt x="451" y="602"/>
                    </a:cubicBezTo>
                    <a:cubicBezTo>
                      <a:pt x="451" y="618"/>
                      <a:pt x="418" y="602"/>
                      <a:pt x="418" y="602"/>
                    </a:cubicBezTo>
                    <a:cubicBezTo>
                      <a:pt x="418" y="585"/>
                      <a:pt x="451" y="501"/>
                      <a:pt x="468" y="501"/>
                    </a:cubicBezTo>
                    <a:cubicBezTo>
                      <a:pt x="468" y="501"/>
                      <a:pt x="485" y="501"/>
                      <a:pt x="485" y="501"/>
                    </a:cubicBezTo>
                    <a:cubicBezTo>
                      <a:pt x="485" y="518"/>
                      <a:pt x="485" y="518"/>
                      <a:pt x="485" y="552"/>
                    </a:cubicBezTo>
                    <a:cubicBezTo>
                      <a:pt x="485" y="568"/>
                      <a:pt x="468" y="518"/>
                      <a:pt x="468" y="535"/>
                    </a:cubicBezTo>
                    <a:cubicBezTo>
                      <a:pt x="468" y="552"/>
                      <a:pt x="468" y="585"/>
                      <a:pt x="451" y="585"/>
                    </a:cubicBezTo>
                    <a:cubicBezTo>
                      <a:pt x="485" y="585"/>
                      <a:pt x="468" y="602"/>
                      <a:pt x="451" y="602"/>
                    </a:cubicBezTo>
                    <a:lnTo>
                      <a:pt x="485" y="602"/>
                    </a:lnTo>
                    <a:cubicBezTo>
                      <a:pt x="485" y="568"/>
                      <a:pt x="485" y="585"/>
                      <a:pt x="501" y="585"/>
                    </a:cubicBezTo>
                    <a:cubicBezTo>
                      <a:pt x="501" y="585"/>
                      <a:pt x="535" y="568"/>
                      <a:pt x="535" y="568"/>
                    </a:cubicBezTo>
                    <a:cubicBezTo>
                      <a:pt x="535" y="535"/>
                      <a:pt x="535" y="535"/>
                      <a:pt x="552" y="501"/>
                    </a:cubicBezTo>
                    <a:cubicBezTo>
                      <a:pt x="535" y="501"/>
                      <a:pt x="535" y="518"/>
                      <a:pt x="518" y="518"/>
                    </a:cubicBezTo>
                    <a:cubicBezTo>
                      <a:pt x="535" y="501"/>
                      <a:pt x="535" y="485"/>
                      <a:pt x="552" y="485"/>
                    </a:cubicBezTo>
                    <a:cubicBezTo>
                      <a:pt x="568" y="435"/>
                      <a:pt x="518" y="401"/>
                      <a:pt x="501" y="401"/>
                    </a:cubicBezTo>
                    <a:cubicBezTo>
                      <a:pt x="485" y="401"/>
                      <a:pt x="485" y="418"/>
                      <a:pt x="468" y="418"/>
                    </a:cubicBezTo>
                    <a:cubicBezTo>
                      <a:pt x="468" y="385"/>
                      <a:pt x="418" y="401"/>
                      <a:pt x="418" y="401"/>
                    </a:cubicBezTo>
                    <a:cubicBezTo>
                      <a:pt x="435" y="418"/>
                      <a:pt x="418" y="468"/>
                      <a:pt x="435" y="468"/>
                    </a:cubicBezTo>
                    <a:cubicBezTo>
                      <a:pt x="435" y="485"/>
                      <a:pt x="435" y="485"/>
                      <a:pt x="418" y="501"/>
                    </a:cubicBezTo>
                    <a:cubicBezTo>
                      <a:pt x="418" y="468"/>
                      <a:pt x="418" y="501"/>
                      <a:pt x="401" y="485"/>
                    </a:cubicBezTo>
                    <a:cubicBezTo>
                      <a:pt x="384" y="485"/>
                      <a:pt x="401" y="518"/>
                      <a:pt x="384" y="518"/>
                    </a:cubicBezTo>
                    <a:cubicBezTo>
                      <a:pt x="384" y="485"/>
                      <a:pt x="384" y="518"/>
                      <a:pt x="368" y="518"/>
                    </a:cubicBezTo>
                    <a:cubicBezTo>
                      <a:pt x="368" y="518"/>
                      <a:pt x="368" y="501"/>
                      <a:pt x="368" y="501"/>
                    </a:cubicBezTo>
                    <a:cubicBezTo>
                      <a:pt x="351" y="501"/>
                      <a:pt x="334" y="501"/>
                      <a:pt x="334" y="501"/>
                    </a:cubicBezTo>
                    <a:cubicBezTo>
                      <a:pt x="351" y="501"/>
                      <a:pt x="351" y="535"/>
                      <a:pt x="334" y="535"/>
                    </a:cubicBezTo>
                    <a:cubicBezTo>
                      <a:pt x="351" y="501"/>
                      <a:pt x="301" y="535"/>
                      <a:pt x="318" y="518"/>
                    </a:cubicBezTo>
                    <a:cubicBezTo>
                      <a:pt x="334" y="518"/>
                      <a:pt x="334" y="501"/>
                      <a:pt x="334" y="485"/>
                    </a:cubicBezTo>
                    <a:cubicBezTo>
                      <a:pt x="351" y="468"/>
                      <a:pt x="368" y="485"/>
                      <a:pt x="368" y="468"/>
                    </a:cubicBezTo>
                    <a:cubicBezTo>
                      <a:pt x="351" y="468"/>
                      <a:pt x="351" y="451"/>
                      <a:pt x="318" y="451"/>
                    </a:cubicBezTo>
                    <a:cubicBezTo>
                      <a:pt x="318" y="451"/>
                      <a:pt x="301" y="451"/>
                      <a:pt x="301" y="451"/>
                    </a:cubicBezTo>
                    <a:cubicBezTo>
                      <a:pt x="318" y="468"/>
                      <a:pt x="284" y="468"/>
                      <a:pt x="284" y="485"/>
                    </a:cubicBezTo>
                    <a:cubicBezTo>
                      <a:pt x="284" y="485"/>
                      <a:pt x="284" y="468"/>
                      <a:pt x="268" y="468"/>
                    </a:cubicBezTo>
                    <a:cubicBezTo>
                      <a:pt x="268" y="501"/>
                      <a:pt x="251" y="518"/>
                      <a:pt x="217" y="518"/>
                    </a:cubicBezTo>
                    <a:cubicBezTo>
                      <a:pt x="217" y="501"/>
                      <a:pt x="217" y="501"/>
                      <a:pt x="201" y="501"/>
                    </a:cubicBezTo>
                    <a:cubicBezTo>
                      <a:pt x="201" y="535"/>
                      <a:pt x="184" y="518"/>
                      <a:pt x="184" y="552"/>
                    </a:cubicBezTo>
                    <a:cubicBezTo>
                      <a:pt x="184" y="552"/>
                      <a:pt x="184" y="552"/>
                      <a:pt x="184" y="535"/>
                    </a:cubicBezTo>
                    <a:cubicBezTo>
                      <a:pt x="184" y="552"/>
                      <a:pt x="184" y="552"/>
                      <a:pt x="184" y="568"/>
                    </a:cubicBezTo>
                    <a:cubicBezTo>
                      <a:pt x="167" y="585"/>
                      <a:pt x="167" y="552"/>
                      <a:pt x="151" y="568"/>
                    </a:cubicBezTo>
                    <a:cubicBezTo>
                      <a:pt x="151" y="552"/>
                      <a:pt x="151" y="552"/>
                      <a:pt x="134" y="535"/>
                    </a:cubicBezTo>
                    <a:cubicBezTo>
                      <a:pt x="151" y="535"/>
                      <a:pt x="167" y="518"/>
                      <a:pt x="167" y="501"/>
                    </a:cubicBezTo>
                    <a:cubicBezTo>
                      <a:pt x="151" y="485"/>
                      <a:pt x="151" y="485"/>
                      <a:pt x="134" y="485"/>
                    </a:cubicBezTo>
                    <a:cubicBezTo>
                      <a:pt x="134" y="501"/>
                      <a:pt x="117" y="501"/>
                      <a:pt x="134" y="518"/>
                    </a:cubicBezTo>
                    <a:cubicBezTo>
                      <a:pt x="100" y="535"/>
                      <a:pt x="117" y="568"/>
                      <a:pt x="100" y="602"/>
                    </a:cubicBezTo>
                    <a:cubicBezTo>
                      <a:pt x="84" y="602"/>
                      <a:pt x="84" y="602"/>
                      <a:pt x="84" y="602"/>
                    </a:cubicBezTo>
                    <a:cubicBezTo>
                      <a:pt x="67" y="602"/>
                      <a:pt x="84" y="585"/>
                      <a:pt x="67" y="585"/>
                    </a:cubicBezTo>
                    <a:cubicBezTo>
                      <a:pt x="67" y="585"/>
                      <a:pt x="67" y="602"/>
                      <a:pt x="50" y="602"/>
                    </a:cubicBezTo>
                    <a:cubicBezTo>
                      <a:pt x="67" y="568"/>
                      <a:pt x="17" y="602"/>
                      <a:pt x="34" y="552"/>
                    </a:cubicBezTo>
                    <a:cubicBezTo>
                      <a:pt x="34" y="552"/>
                      <a:pt x="17" y="552"/>
                      <a:pt x="17" y="552"/>
                    </a:cubicBezTo>
                    <a:close/>
                    <a:moveTo>
                      <a:pt x="518" y="769"/>
                    </a:moveTo>
                    <a:cubicBezTo>
                      <a:pt x="518" y="752"/>
                      <a:pt x="501" y="735"/>
                      <a:pt x="501" y="719"/>
                    </a:cubicBezTo>
                    <a:cubicBezTo>
                      <a:pt x="518" y="702"/>
                      <a:pt x="518" y="702"/>
                      <a:pt x="535" y="702"/>
                    </a:cubicBezTo>
                    <a:cubicBezTo>
                      <a:pt x="518" y="719"/>
                      <a:pt x="552" y="719"/>
                      <a:pt x="552" y="735"/>
                    </a:cubicBezTo>
                    <a:cubicBezTo>
                      <a:pt x="535" y="735"/>
                      <a:pt x="518" y="735"/>
                      <a:pt x="518" y="752"/>
                    </a:cubicBezTo>
                    <a:cubicBezTo>
                      <a:pt x="518" y="769"/>
                      <a:pt x="535" y="752"/>
                      <a:pt x="535" y="752"/>
                    </a:cubicBezTo>
                    <a:cubicBezTo>
                      <a:pt x="535" y="752"/>
                      <a:pt x="535" y="769"/>
                      <a:pt x="535" y="769"/>
                    </a:cubicBezTo>
                    <a:close/>
                    <a:moveTo>
                      <a:pt x="585" y="786"/>
                    </a:moveTo>
                    <a:cubicBezTo>
                      <a:pt x="618" y="786"/>
                      <a:pt x="652" y="802"/>
                      <a:pt x="685" y="802"/>
                    </a:cubicBezTo>
                    <a:cubicBezTo>
                      <a:pt x="685" y="786"/>
                      <a:pt x="685" y="786"/>
                      <a:pt x="685" y="752"/>
                    </a:cubicBezTo>
                    <a:cubicBezTo>
                      <a:pt x="702" y="769"/>
                      <a:pt x="719" y="769"/>
                      <a:pt x="719" y="735"/>
                    </a:cubicBezTo>
                    <a:cubicBezTo>
                      <a:pt x="735" y="735"/>
                      <a:pt x="735" y="735"/>
                      <a:pt x="752" y="735"/>
                    </a:cubicBezTo>
                    <a:cubicBezTo>
                      <a:pt x="735" y="719"/>
                      <a:pt x="685" y="669"/>
                      <a:pt x="669" y="702"/>
                    </a:cubicBezTo>
                    <a:cubicBezTo>
                      <a:pt x="669" y="702"/>
                      <a:pt x="652" y="702"/>
                      <a:pt x="652" y="685"/>
                    </a:cubicBezTo>
                    <a:cubicBezTo>
                      <a:pt x="652" y="702"/>
                      <a:pt x="635" y="702"/>
                      <a:pt x="618" y="702"/>
                    </a:cubicBezTo>
                    <a:cubicBezTo>
                      <a:pt x="635" y="702"/>
                      <a:pt x="618" y="719"/>
                      <a:pt x="635" y="719"/>
                    </a:cubicBezTo>
                    <a:cubicBezTo>
                      <a:pt x="635" y="735"/>
                      <a:pt x="618" y="735"/>
                      <a:pt x="635" y="752"/>
                    </a:cubicBezTo>
                    <a:cubicBezTo>
                      <a:pt x="618" y="752"/>
                      <a:pt x="618" y="735"/>
                      <a:pt x="618" y="735"/>
                    </a:cubicBezTo>
                    <a:cubicBezTo>
                      <a:pt x="602" y="735"/>
                      <a:pt x="602" y="769"/>
                      <a:pt x="585" y="735"/>
                    </a:cubicBezTo>
                    <a:cubicBezTo>
                      <a:pt x="585" y="752"/>
                      <a:pt x="602" y="769"/>
                      <a:pt x="602" y="769"/>
                    </a:cubicBezTo>
                    <a:cubicBezTo>
                      <a:pt x="602" y="786"/>
                      <a:pt x="585" y="769"/>
                      <a:pt x="585" y="786"/>
                    </a:cubicBezTo>
                    <a:lnTo>
                      <a:pt x="585" y="786"/>
                    </a:lnTo>
                    <a:close/>
                    <a:moveTo>
                      <a:pt x="702" y="802"/>
                    </a:moveTo>
                    <a:cubicBezTo>
                      <a:pt x="702" y="802"/>
                      <a:pt x="702" y="786"/>
                      <a:pt x="719" y="802"/>
                    </a:cubicBezTo>
                    <a:lnTo>
                      <a:pt x="719" y="802"/>
                    </a:lnTo>
                    <a:close/>
                    <a:moveTo>
                      <a:pt x="719" y="802"/>
                    </a:moveTo>
                    <a:cubicBezTo>
                      <a:pt x="735" y="802"/>
                      <a:pt x="752" y="786"/>
                      <a:pt x="752" y="802"/>
                    </a:cubicBezTo>
                    <a:cubicBezTo>
                      <a:pt x="752" y="752"/>
                      <a:pt x="769" y="786"/>
                      <a:pt x="769" y="752"/>
                    </a:cubicBezTo>
                    <a:cubicBezTo>
                      <a:pt x="769" y="752"/>
                      <a:pt x="769" y="735"/>
                      <a:pt x="785" y="735"/>
                    </a:cubicBezTo>
                    <a:cubicBezTo>
                      <a:pt x="785" y="752"/>
                      <a:pt x="819" y="719"/>
                      <a:pt x="836" y="719"/>
                    </a:cubicBezTo>
                    <a:cubicBezTo>
                      <a:pt x="852" y="735"/>
                      <a:pt x="836" y="752"/>
                      <a:pt x="852" y="752"/>
                    </a:cubicBezTo>
                    <a:cubicBezTo>
                      <a:pt x="852" y="769"/>
                      <a:pt x="852" y="786"/>
                      <a:pt x="852" y="819"/>
                    </a:cubicBezTo>
                    <a:cubicBezTo>
                      <a:pt x="836" y="802"/>
                      <a:pt x="836" y="802"/>
                      <a:pt x="852" y="819"/>
                    </a:cubicBezTo>
                    <a:cubicBezTo>
                      <a:pt x="836" y="819"/>
                      <a:pt x="819" y="819"/>
                      <a:pt x="819" y="819"/>
                    </a:cubicBezTo>
                    <a:cubicBezTo>
                      <a:pt x="785" y="819"/>
                      <a:pt x="752" y="819"/>
                      <a:pt x="719" y="802"/>
                    </a:cubicBezTo>
                    <a:close/>
                    <a:moveTo>
                      <a:pt x="852" y="819"/>
                    </a:moveTo>
                    <a:cubicBezTo>
                      <a:pt x="869" y="819"/>
                      <a:pt x="869" y="836"/>
                      <a:pt x="886" y="836"/>
                    </a:cubicBezTo>
                    <a:cubicBezTo>
                      <a:pt x="886" y="819"/>
                      <a:pt x="902" y="819"/>
                      <a:pt x="902" y="802"/>
                    </a:cubicBezTo>
                    <a:cubicBezTo>
                      <a:pt x="886" y="802"/>
                      <a:pt x="852" y="802"/>
                      <a:pt x="852" y="819"/>
                    </a:cubicBezTo>
                    <a:close/>
                    <a:moveTo>
                      <a:pt x="902" y="836"/>
                    </a:moveTo>
                    <a:cubicBezTo>
                      <a:pt x="919" y="836"/>
                      <a:pt x="936" y="836"/>
                      <a:pt x="953" y="836"/>
                    </a:cubicBezTo>
                    <a:cubicBezTo>
                      <a:pt x="936" y="836"/>
                      <a:pt x="936" y="836"/>
                      <a:pt x="936" y="819"/>
                    </a:cubicBezTo>
                    <a:cubicBezTo>
                      <a:pt x="919" y="819"/>
                      <a:pt x="919" y="836"/>
                      <a:pt x="902" y="836"/>
                    </a:cubicBezTo>
                    <a:close/>
                    <a:moveTo>
                      <a:pt x="1253" y="869"/>
                    </a:moveTo>
                    <a:cubicBezTo>
                      <a:pt x="1287" y="869"/>
                      <a:pt x="1303" y="869"/>
                      <a:pt x="1320" y="869"/>
                    </a:cubicBezTo>
                    <a:cubicBezTo>
                      <a:pt x="1320" y="836"/>
                      <a:pt x="1270" y="869"/>
                      <a:pt x="1253" y="869"/>
                    </a:cubicBezTo>
                    <a:close/>
                    <a:moveTo>
                      <a:pt x="1554" y="886"/>
                    </a:moveTo>
                    <a:lnTo>
                      <a:pt x="1571" y="886"/>
                    </a:lnTo>
                    <a:lnTo>
                      <a:pt x="1571" y="869"/>
                    </a:lnTo>
                    <a:cubicBezTo>
                      <a:pt x="1571" y="852"/>
                      <a:pt x="1587" y="869"/>
                      <a:pt x="1587" y="869"/>
                    </a:cubicBezTo>
                    <a:cubicBezTo>
                      <a:pt x="1587" y="852"/>
                      <a:pt x="1587" y="852"/>
                      <a:pt x="1587" y="852"/>
                    </a:cubicBezTo>
                    <a:cubicBezTo>
                      <a:pt x="1587" y="852"/>
                      <a:pt x="1554" y="836"/>
                      <a:pt x="1571" y="836"/>
                    </a:cubicBezTo>
                    <a:cubicBezTo>
                      <a:pt x="1571" y="819"/>
                      <a:pt x="1571" y="852"/>
                      <a:pt x="1554" y="836"/>
                    </a:cubicBezTo>
                    <a:cubicBezTo>
                      <a:pt x="1554" y="852"/>
                      <a:pt x="1571" y="852"/>
                      <a:pt x="1554" y="852"/>
                    </a:cubicBezTo>
                    <a:cubicBezTo>
                      <a:pt x="1571" y="852"/>
                      <a:pt x="1554" y="869"/>
                      <a:pt x="1554" y="886"/>
                    </a:cubicBezTo>
                    <a:close/>
                    <a:moveTo>
                      <a:pt x="1571" y="869"/>
                    </a:moveTo>
                    <a:cubicBezTo>
                      <a:pt x="1571" y="869"/>
                      <a:pt x="1571" y="869"/>
                      <a:pt x="1571" y="869"/>
                    </a:cubicBezTo>
                    <a:cubicBezTo>
                      <a:pt x="1571" y="869"/>
                      <a:pt x="1571" y="869"/>
                      <a:pt x="1571" y="869"/>
                    </a:cubicBezTo>
                    <a:close/>
                    <a:moveTo>
                      <a:pt x="1972" y="852"/>
                    </a:moveTo>
                    <a:lnTo>
                      <a:pt x="2005" y="836"/>
                    </a:lnTo>
                    <a:cubicBezTo>
                      <a:pt x="2005" y="836"/>
                      <a:pt x="2005" y="836"/>
                      <a:pt x="2022" y="836"/>
                    </a:cubicBezTo>
                    <a:cubicBezTo>
                      <a:pt x="2005" y="819"/>
                      <a:pt x="1972" y="802"/>
                      <a:pt x="1972" y="819"/>
                    </a:cubicBezTo>
                    <a:cubicBezTo>
                      <a:pt x="1972" y="836"/>
                      <a:pt x="1972" y="836"/>
                      <a:pt x="1972" y="852"/>
                    </a:cubicBezTo>
                    <a:close/>
                    <a:moveTo>
                      <a:pt x="1955" y="669"/>
                    </a:moveTo>
                    <a:cubicBezTo>
                      <a:pt x="1938" y="669"/>
                      <a:pt x="1922" y="669"/>
                      <a:pt x="1905" y="669"/>
                    </a:cubicBezTo>
                    <a:cubicBezTo>
                      <a:pt x="1922" y="669"/>
                      <a:pt x="1922" y="669"/>
                      <a:pt x="1922" y="669"/>
                    </a:cubicBezTo>
                    <a:cubicBezTo>
                      <a:pt x="1905" y="685"/>
                      <a:pt x="1888" y="719"/>
                      <a:pt x="1855" y="719"/>
                    </a:cubicBezTo>
                    <a:cubicBezTo>
                      <a:pt x="1855" y="752"/>
                      <a:pt x="1821" y="752"/>
                      <a:pt x="1838" y="786"/>
                    </a:cubicBezTo>
                    <a:cubicBezTo>
                      <a:pt x="1872" y="752"/>
                      <a:pt x="1888" y="769"/>
                      <a:pt x="1888" y="719"/>
                    </a:cubicBezTo>
                    <a:cubicBezTo>
                      <a:pt x="1922" y="702"/>
                      <a:pt x="1938" y="685"/>
                      <a:pt x="1955" y="669"/>
                    </a:cubicBezTo>
                    <a:close/>
                    <a:moveTo>
                      <a:pt x="1704" y="635"/>
                    </a:moveTo>
                    <a:cubicBezTo>
                      <a:pt x="1688" y="635"/>
                      <a:pt x="1688" y="635"/>
                      <a:pt x="1688" y="652"/>
                    </a:cubicBezTo>
                    <a:cubicBezTo>
                      <a:pt x="1688" y="652"/>
                      <a:pt x="1688" y="635"/>
                      <a:pt x="1704" y="635"/>
                    </a:cubicBezTo>
                    <a:cubicBezTo>
                      <a:pt x="1704" y="652"/>
                      <a:pt x="1704" y="669"/>
                      <a:pt x="1704" y="669"/>
                    </a:cubicBezTo>
                    <a:cubicBezTo>
                      <a:pt x="1704" y="669"/>
                      <a:pt x="1721" y="685"/>
                      <a:pt x="1721" y="685"/>
                    </a:cubicBezTo>
                    <a:cubicBezTo>
                      <a:pt x="1704" y="685"/>
                      <a:pt x="1704" y="702"/>
                      <a:pt x="1671" y="702"/>
                    </a:cubicBezTo>
                    <a:cubicBezTo>
                      <a:pt x="1671" y="669"/>
                      <a:pt x="1654" y="652"/>
                      <a:pt x="1638" y="652"/>
                    </a:cubicBezTo>
                    <a:cubicBezTo>
                      <a:pt x="1638" y="635"/>
                      <a:pt x="1621" y="652"/>
                      <a:pt x="1621" y="635"/>
                    </a:cubicBezTo>
                    <a:cubicBezTo>
                      <a:pt x="1621" y="635"/>
                      <a:pt x="1621" y="618"/>
                      <a:pt x="1621" y="618"/>
                    </a:cubicBezTo>
                    <a:cubicBezTo>
                      <a:pt x="1654" y="618"/>
                      <a:pt x="1671" y="635"/>
                      <a:pt x="1704" y="635"/>
                    </a:cubicBezTo>
                    <a:close/>
                    <a:moveTo>
                      <a:pt x="1587" y="602"/>
                    </a:moveTo>
                    <a:lnTo>
                      <a:pt x="1587" y="602"/>
                    </a:lnTo>
                    <a:cubicBezTo>
                      <a:pt x="1587" y="602"/>
                      <a:pt x="1571" y="602"/>
                      <a:pt x="1571" y="602"/>
                    </a:cubicBezTo>
                    <a:cubicBezTo>
                      <a:pt x="1571" y="602"/>
                      <a:pt x="1587" y="602"/>
                      <a:pt x="1587" y="602"/>
                    </a:cubicBezTo>
                    <a:close/>
                    <a:moveTo>
                      <a:pt x="1537" y="585"/>
                    </a:moveTo>
                    <a:cubicBezTo>
                      <a:pt x="1537" y="585"/>
                      <a:pt x="1537" y="602"/>
                      <a:pt x="1537" y="602"/>
                    </a:cubicBezTo>
                    <a:cubicBezTo>
                      <a:pt x="1537" y="585"/>
                      <a:pt x="1521" y="552"/>
                      <a:pt x="1504" y="585"/>
                    </a:cubicBezTo>
                    <a:cubicBezTo>
                      <a:pt x="1504" y="568"/>
                      <a:pt x="1504" y="568"/>
                      <a:pt x="1504" y="568"/>
                    </a:cubicBezTo>
                    <a:cubicBezTo>
                      <a:pt x="1521" y="568"/>
                      <a:pt x="1537" y="585"/>
                      <a:pt x="1537" y="585"/>
                    </a:cubicBezTo>
                    <a:close/>
                    <a:moveTo>
                      <a:pt x="1471" y="535"/>
                    </a:moveTo>
                    <a:cubicBezTo>
                      <a:pt x="1471" y="535"/>
                      <a:pt x="1471" y="535"/>
                      <a:pt x="1471" y="535"/>
                    </a:cubicBezTo>
                    <a:cubicBezTo>
                      <a:pt x="1454" y="535"/>
                      <a:pt x="1437" y="518"/>
                      <a:pt x="1437" y="518"/>
                    </a:cubicBezTo>
                    <a:cubicBezTo>
                      <a:pt x="1437" y="518"/>
                      <a:pt x="1420" y="518"/>
                      <a:pt x="1420" y="535"/>
                    </a:cubicBezTo>
                    <a:cubicBezTo>
                      <a:pt x="1420" y="535"/>
                      <a:pt x="1404" y="535"/>
                      <a:pt x="1404" y="518"/>
                    </a:cubicBezTo>
                    <a:cubicBezTo>
                      <a:pt x="1420" y="518"/>
                      <a:pt x="1437" y="501"/>
                      <a:pt x="1437" y="485"/>
                    </a:cubicBezTo>
                    <a:cubicBezTo>
                      <a:pt x="1437" y="501"/>
                      <a:pt x="1454" y="518"/>
                      <a:pt x="1471" y="535"/>
                    </a:cubicBezTo>
                    <a:close/>
                    <a:moveTo>
                      <a:pt x="1537" y="334"/>
                    </a:moveTo>
                    <a:cubicBezTo>
                      <a:pt x="1537" y="334"/>
                      <a:pt x="1521" y="318"/>
                      <a:pt x="1521" y="318"/>
                    </a:cubicBezTo>
                    <a:cubicBezTo>
                      <a:pt x="1521" y="318"/>
                      <a:pt x="1521" y="334"/>
                      <a:pt x="1521" y="318"/>
                    </a:cubicBezTo>
                    <a:cubicBezTo>
                      <a:pt x="1521" y="318"/>
                      <a:pt x="1537" y="334"/>
                      <a:pt x="1537" y="301"/>
                    </a:cubicBezTo>
                    <a:cubicBezTo>
                      <a:pt x="1537" y="301"/>
                      <a:pt x="1537" y="284"/>
                      <a:pt x="1521" y="284"/>
                    </a:cubicBezTo>
                    <a:cubicBezTo>
                      <a:pt x="1521" y="251"/>
                      <a:pt x="1554" y="284"/>
                      <a:pt x="1554" y="234"/>
                    </a:cubicBezTo>
                    <a:cubicBezTo>
                      <a:pt x="1587" y="234"/>
                      <a:pt x="1587" y="234"/>
                      <a:pt x="1604" y="234"/>
                    </a:cubicBezTo>
                    <a:cubicBezTo>
                      <a:pt x="1604" y="251"/>
                      <a:pt x="1621" y="268"/>
                      <a:pt x="1638" y="284"/>
                    </a:cubicBezTo>
                    <a:cubicBezTo>
                      <a:pt x="1621" y="284"/>
                      <a:pt x="1604" y="301"/>
                      <a:pt x="1587" y="301"/>
                    </a:cubicBezTo>
                    <a:cubicBezTo>
                      <a:pt x="1587" y="301"/>
                      <a:pt x="1571" y="301"/>
                      <a:pt x="1571" y="301"/>
                    </a:cubicBezTo>
                    <a:cubicBezTo>
                      <a:pt x="1571" y="301"/>
                      <a:pt x="1571" y="318"/>
                      <a:pt x="1571" y="318"/>
                    </a:cubicBezTo>
                    <a:cubicBezTo>
                      <a:pt x="1554" y="318"/>
                      <a:pt x="1554" y="334"/>
                      <a:pt x="1537" y="334"/>
                    </a:cubicBezTo>
                    <a:close/>
                    <a:moveTo>
                      <a:pt x="1788" y="234"/>
                    </a:moveTo>
                    <a:cubicBezTo>
                      <a:pt x="1788" y="234"/>
                      <a:pt x="1788" y="234"/>
                      <a:pt x="1805" y="234"/>
                    </a:cubicBezTo>
                    <a:cubicBezTo>
                      <a:pt x="1788" y="234"/>
                      <a:pt x="1771" y="234"/>
                      <a:pt x="1788" y="217"/>
                    </a:cubicBezTo>
                    <a:cubicBezTo>
                      <a:pt x="1771" y="217"/>
                      <a:pt x="1771" y="234"/>
                      <a:pt x="1788" y="234"/>
                    </a:cubicBezTo>
                    <a:close/>
                    <a:moveTo>
                      <a:pt x="1955" y="201"/>
                    </a:moveTo>
                    <a:lnTo>
                      <a:pt x="1955" y="201"/>
                    </a:lnTo>
                    <a:cubicBezTo>
                      <a:pt x="1955" y="184"/>
                      <a:pt x="1955" y="184"/>
                      <a:pt x="1955" y="184"/>
                    </a:cubicBezTo>
                    <a:cubicBezTo>
                      <a:pt x="1955" y="184"/>
                      <a:pt x="1972" y="184"/>
                      <a:pt x="1972" y="184"/>
                    </a:cubicBezTo>
                    <a:cubicBezTo>
                      <a:pt x="1972" y="167"/>
                      <a:pt x="1972" y="151"/>
                      <a:pt x="1972" y="134"/>
                    </a:cubicBezTo>
                    <a:cubicBezTo>
                      <a:pt x="1955" y="134"/>
                      <a:pt x="1955" y="167"/>
                      <a:pt x="1922" y="184"/>
                    </a:cubicBezTo>
                    <a:cubicBezTo>
                      <a:pt x="1922" y="184"/>
                      <a:pt x="1938" y="184"/>
                      <a:pt x="1938" y="184"/>
                    </a:cubicBezTo>
                    <a:cubicBezTo>
                      <a:pt x="1938" y="184"/>
                      <a:pt x="1955" y="184"/>
                      <a:pt x="1955" y="201"/>
                    </a:cubicBezTo>
                    <a:close/>
                    <a:moveTo>
                      <a:pt x="2055" y="184"/>
                    </a:moveTo>
                    <a:cubicBezTo>
                      <a:pt x="2072" y="184"/>
                      <a:pt x="2089" y="167"/>
                      <a:pt x="2089" y="167"/>
                    </a:cubicBezTo>
                    <a:cubicBezTo>
                      <a:pt x="2089" y="167"/>
                      <a:pt x="2089" y="151"/>
                      <a:pt x="2089" y="151"/>
                    </a:cubicBezTo>
                    <a:cubicBezTo>
                      <a:pt x="2089" y="134"/>
                      <a:pt x="2055" y="151"/>
                      <a:pt x="2055" y="184"/>
                    </a:cubicBezTo>
                    <a:close/>
                    <a:moveTo>
                      <a:pt x="2239" y="151"/>
                    </a:moveTo>
                    <a:cubicBezTo>
                      <a:pt x="2273" y="151"/>
                      <a:pt x="2289" y="151"/>
                      <a:pt x="2306" y="151"/>
                    </a:cubicBezTo>
                    <a:cubicBezTo>
                      <a:pt x="2289" y="117"/>
                      <a:pt x="2256" y="100"/>
                      <a:pt x="2239" y="151"/>
                    </a:cubicBezTo>
                    <a:close/>
                    <a:moveTo>
                      <a:pt x="1721" y="17"/>
                    </a:moveTo>
                    <a:cubicBezTo>
                      <a:pt x="1771" y="17"/>
                      <a:pt x="1805" y="17"/>
                      <a:pt x="1855" y="17"/>
                    </a:cubicBezTo>
                    <a:cubicBezTo>
                      <a:pt x="1855" y="34"/>
                      <a:pt x="1838" y="34"/>
                      <a:pt x="1838" y="34"/>
                    </a:cubicBezTo>
                    <a:cubicBezTo>
                      <a:pt x="1838" y="50"/>
                      <a:pt x="1805" y="50"/>
                      <a:pt x="1805" y="67"/>
                    </a:cubicBezTo>
                    <a:cubicBezTo>
                      <a:pt x="1805" y="67"/>
                      <a:pt x="1821" y="84"/>
                      <a:pt x="1821" y="84"/>
                    </a:cubicBezTo>
                    <a:cubicBezTo>
                      <a:pt x="1821" y="84"/>
                      <a:pt x="1805" y="67"/>
                      <a:pt x="1821" y="50"/>
                    </a:cubicBezTo>
                    <a:cubicBezTo>
                      <a:pt x="1805" y="67"/>
                      <a:pt x="1838" y="67"/>
                      <a:pt x="1838" y="84"/>
                    </a:cubicBezTo>
                    <a:cubicBezTo>
                      <a:pt x="1821" y="100"/>
                      <a:pt x="1821" y="117"/>
                      <a:pt x="1821" y="134"/>
                    </a:cubicBezTo>
                    <a:cubicBezTo>
                      <a:pt x="1788" y="117"/>
                      <a:pt x="1821" y="117"/>
                      <a:pt x="1821" y="84"/>
                    </a:cubicBezTo>
                    <a:cubicBezTo>
                      <a:pt x="1821" y="84"/>
                      <a:pt x="1805" y="84"/>
                      <a:pt x="1805" y="84"/>
                    </a:cubicBezTo>
                    <a:cubicBezTo>
                      <a:pt x="1805" y="117"/>
                      <a:pt x="1788" y="100"/>
                      <a:pt x="1788" y="117"/>
                    </a:cubicBezTo>
                    <a:cubicBezTo>
                      <a:pt x="1805" y="117"/>
                      <a:pt x="1805" y="134"/>
                      <a:pt x="1788" y="151"/>
                    </a:cubicBezTo>
                    <a:cubicBezTo>
                      <a:pt x="1771" y="151"/>
                      <a:pt x="1755" y="134"/>
                      <a:pt x="1771" y="117"/>
                    </a:cubicBezTo>
                    <a:cubicBezTo>
                      <a:pt x="1755" y="100"/>
                      <a:pt x="1755" y="84"/>
                      <a:pt x="1755" y="50"/>
                    </a:cubicBezTo>
                    <a:cubicBezTo>
                      <a:pt x="1755" y="50"/>
                      <a:pt x="1755" y="67"/>
                      <a:pt x="1738" y="50"/>
                    </a:cubicBezTo>
                    <a:cubicBezTo>
                      <a:pt x="1738" y="67"/>
                      <a:pt x="1738" y="67"/>
                      <a:pt x="1755" y="67"/>
                    </a:cubicBezTo>
                    <a:cubicBezTo>
                      <a:pt x="1738" y="67"/>
                      <a:pt x="1721" y="67"/>
                      <a:pt x="1721" y="50"/>
                    </a:cubicBezTo>
                    <a:cubicBezTo>
                      <a:pt x="1721" y="50"/>
                      <a:pt x="1721" y="67"/>
                      <a:pt x="1738" y="67"/>
                    </a:cubicBezTo>
                    <a:cubicBezTo>
                      <a:pt x="1738" y="50"/>
                      <a:pt x="1738" y="50"/>
                      <a:pt x="1755" y="34"/>
                    </a:cubicBezTo>
                    <a:cubicBezTo>
                      <a:pt x="1721" y="34"/>
                      <a:pt x="1738" y="34"/>
                      <a:pt x="1755" y="17"/>
                    </a:cubicBezTo>
                    <a:cubicBezTo>
                      <a:pt x="1738" y="17"/>
                      <a:pt x="1738" y="17"/>
                      <a:pt x="1721" y="17"/>
                    </a:cubicBezTo>
                    <a:close/>
                    <a:moveTo>
                      <a:pt x="1922" y="34"/>
                    </a:moveTo>
                    <a:cubicBezTo>
                      <a:pt x="1972" y="34"/>
                      <a:pt x="2005" y="50"/>
                      <a:pt x="2055" y="50"/>
                    </a:cubicBezTo>
                    <a:cubicBezTo>
                      <a:pt x="2039" y="67"/>
                      <a:pt x="2022" y="84"/>
                      <a:pt x="2005" y="100"/>
                    </a:cubicBezTo>
                    <a:cubicBezTo>
                      <a:pt x="2005" y="67"/>
                      <a:pt x="1988" y="67"/>
                      <a:pt x="1955" y="67"/>
                    </a:cubicBezTo>
                    <a:cubicBezTo>
                      <a:pt x="1955" y="50"/>
                      <a:pt x="1955" y="50"/>
                      <a:pt x="1955" y="50"/>
                    </a:cubicBezTo>
                    <a:cubicBezTo>
                      <a:pt x="1955" y="50"/>
                      <a:pt x="1938" y="50"/>
                      <a:pt x="1938" y="50"/>
                    </a:cubicBezTo>
                    <a:cubicBezTo>
                      <a:pt x="1938" y="50"/>
                      <a:pt x="1922" y="34"/>
                      <a:pt x="1922" y="34"/>
                    </a:cubicBezTo>
                    <a:close/>
                    <a:moveTo>
                      <a:pt x="2072" y="50"/>
                    </a:moveTo>
                    <a:lnTo>
                      <a:pt x="2089" y="50"/>
                    </a:lnTo>
                    <a:cubicBezTo>
                      <a:pt x="2089" y="67"/>
                      <a:pt x="2089" y="67"/>
                      <a:pt x="2105" y="67"/>
                    </a:cubicBezTo>
                    <a:cubicBezTo>
                      <a:pt x="2105" y="67"/>
                      <a:pt x="2105" y="67"/>
                      <a:pt x="2105" y="50"/>
                    </a:cubicBezTo>
                    <a:lnTo>
                      <a:pt x="2156" y="67"/>
                    </a:lnTo>
                    <a:cubicBezTo>
                      <a:pt x="2139" y="84"/>
                      <a:pt x="2105" y="67"/>
                      <a:pt x="2072" y="84"/>
                    </a:cubicBezTo>
                    <a:cubicBezTo>
                      <a:pt x="2072" y="67"/>
                      <a:pt x="2072" y="67"/>
                      <a:pt x="2072" y="50"/>
                    </a:cubicBezTo>
                    <a:close/>
                    <a:moveTo>
                      <a:pt x="2506" y="117"/>
                    </a:moveTo>
                    <a:lnTo>
                      <a:pt x="2540" y="117"/>
                    </a:lnTo>
                    <a:lnTo>
                      <a:pt x="2540" y="134"/>
                    </a:lnTo>
                    <a:cubicBezTo>
                      <a:pt x="2540" y="134"/>
                      <a:pt x="2523" y="117"/>
                      <a:pt x="2506" y="117"/>
                    </a:cubicBezTo>
                    <a:cubicBezTo>
                      <a:pt x="2506" y="117"/>
                      <a:pt x="2506" y="117"/>
                      <a:pt x="2506" y="117"/>
                    </a:cubicBezTo>
                    <a:close/>
                    <a:moveTo>
                      <a:pt x="1521" y="201"/>
                    </a:moveTo>
                    <a:cubicBezTo>
                      <a:pt x="1521" y="201"/>
                      <a:pt x="1537" y="217"/>
                      <a:pt x="1537" y="217"/>
                    </a:cubicBezTo>
                    <a:cubicBezTo>
                      <a:pt x="1537" y="217"/>
                      <a:pt x="1521" y="217"/>
                      <a:pt x="1521" y="217"/>
                    </a:cubicBezTo>
                    <a:cubicBezTo>
                      <a:pt x="1537" y="217"/>
                      <a:pt x="1504" y="201"/>
                      <a:pt x="1521" y="201"/>
                    </a:cubicBezTo>
                    <a:close/>
                    <a:moveTo>
                      <a:pt x="1287" y="652"/>
                    </a:moveTo>
                    <a:cubicBezTo>
                      <a:pt x="1303" y="652"/>
                      <a:pt x="1303" y="652"/>
                      <a:pt x="1320" y="652"/>
                    </a:cubicBezTo>
                    <a:lnTo>
                      <a:pt x="1320" y="685"/>
                    </a:lnTo>
                    <a:cubicBezTo>
                      <a:pt x="1303" y="669"/>
                      <a:pt x="1303" y="685"/>
                      <a:pt x="1303" y="685"/>
                    </a:cubicBezTo>
                    <a:cubicBezTo>
                      <a:pt x="1303" y="669"/>
                      <a:pt x="1287" y="669"/>
                      <a:pt x="1287" y="652"/>
                    </a:cubicBezTo>
                    <a:close/>
                    <a:moveTo>
                      <a:pt x="1070" y="685"/>
                    </a:moveTo>
                    <a:cubicBezTo>
                      <a:pt x="1086" y="669"/>
                      <a:pt x="1070" y="652"/>
                      <a:pt x="1086" y="635"/>
                    </a:cubicBezTo>
                    <a:cubicBezTo>
                      <a:pt x="1103" y="652"/>
                      <a:pt x="1086" y="652"/>
                      <a:pt x="1103" y="685"/>
                    </a:cubicBezTo>
                    <a:cubicBezTo>
                      <a:pt x="1086" y="685"/>
                      <a:pt x="1086" y="685"/>
                      <a:pt x="1070" y="685"/>
                    </a:cubicBezTo>
                    <a:close/>
                    <a:moveTo>
                      <a:pt x="1070" y="501"/>
                    </a:moveTo>
                    <a:cubicBezTo>
                      <a:pt x="1070" y="501"/>
                      <a:pt x="1103" y="485"/>
                      <a:pt x="1103" y="501"/>
                    </a:cubicBezTo>
                    <a:cubicBezTo>
                      <a:pt x="1086" y="518"/>
                      <a:pt x="1070" y="518"/>
                      <a:pt x="1070" y="501"/>
                    </a:cubicBezTo>
                    <a:close/>
                    <a:moveTo>
                      <a:pt x="685" y="385"/>
                    </a:moveTo>
                    <a:cubicBezTo>
                      <a:pt x="685" y="401"/>
                      <a:pt x="652" y="385"/>
                      <a:pt x="669" y="368"/>
                    </a:cubicBezTo>
                    <a:cubicBezTo>
                      <a:pt x="669" y="368"/>
                      <a:pt x="669" y="385"/>
                      <a:pt x="652" y="368"/>
                    </a:cubicBezTo>
                    <a:cubicBezTo>
                      <a:pt x="669" y="385"/>
                      <a:pt x="669" y="401"/>
                      <a:pt x="669" y="418"/>
                    </a:cubicBezTo>
                    <a:cubicBezTo>
                      <a:pt x="669" y="418"/>
                      <a:pt x="669" y="385"/>
                      <a:pt x="685" y="401"/>
                    </a:cubicBezTo>
                    <a:cubicBezTo>
                      <a:pt x="685" y="401"/>
                      <a:pt x="685" y="385"/>
                      <a:pt x="685" y="385"/>
                    </a:cubicBezTo>
                    <a:close/>
                    <a:moveTo>
                      <a:pt x="1120" y="752"/>
                    </a:moveTo>
                    <a:cubicBezTo>
                      <a:pt x="1120" y="769"/>
                      <a:pt x="1120" y="769"/>
                      <a:pt x="1120" y="769"/>
                    </a:cubicBezTo>
                    <a:cubicBezTo>
                      <a:pt x="1120" y="786"/>
                      <a:pt x="1120" y="769"/>
                      <a:pt x="1120" y="786"/>
                    </a:cubicBezTo>
                    <a:cubicBezTo>
                      <a:pt x="1136" y="802"/>
                      <a:pt x="1136" y="836"/>
                      <a:pt x="1120" y="852"/>
                    </a:cubicBezTo>
                    <a:cubicBezTo>
                      <a:pt x="1120" y="836"/>
                      <a:pt x="1103" y="836"/>
                      <a:pt x="1086" y="852"/>
                    </a:cubicBezTo>
                    <a:cubicBezTo>
                      <a:pt x="1070" y="819"/>
                      <a:pt x="1086" y="802"/>
                      <a:pt x="1053" y="786"/>
                    </a:cubicBezTo>
                    <a:cubicBezTo>
                      <a:pt x="1053" y="735"/>
                      <a:pt x="1070" y="735"/>
                      <a:pt x="1103" y="719"/>
                    </a:cubicBezTo>
                    <a:cubicBezTo>
                      <a:pt x="1103" y="752"/>
                      <a:pt x="1120" y="735"/>
                      <a:pt x="1120" y="752"/>
                    </a:cubicBezTo>
                    <a:close/>
                    <a:moveTo>
                      <a:pt x="986" y="568"/>
                    </a:moveTo>
                    <a:cubicBezTo>
                      <a:pt x="969" y="552"/>
                      <a:pt x="969" y="535"/>
                      <a:pt x="986" y="535"/>
                    </a:cubicBezTo>
                    <a:cubicBezTo>
                      <a:pt x="1003" y="535"/>
                      <a:pt x="986" y="552"/>
                      <a:pt x="1003" y="552"/>
                    </a:cubicBezTo>
                    <a:cubicBezTo>
                      <a:pt x="1003" y="552"/>
                      <a:pt x="1003" y="552"/>
                      <a:pt x="1003" y="568"/>
                    </a:cubicBezTo>
                    <a:cubicBezTo>
                      <a:pt x="986" y="568"/>
                      <a:pt x="986" y="568"/>
                      <a:pt x="986" y="568"/>
                    </a:cubicBezTo>
                    <a:close/>
                    <a:moveTo>
                      <a:pt x="1120" y="635"/>
                    </a:moveTo>
                    <a:cubicBezTo>
                      <a:pt x="1120" y="618"/>
                      <a:pt x="1136" y="602"/>
                      <a:pt x="1153" y="585"/>
                    </a:cubicBezTo>
                    <a:cubicBezTo>
                      <a:pt x="1170" y="618"/>
                      <a:pt x="1170" y="618"/>
                      <a:pt x="1170" y="652"/>
                    </a:cubicBezTo>
                    <a:cubicBezTo>
                      <a:pt x="1153" y="669"/>
                      <a:pt x="1153" y="685"/>
                      <a:pt x="1136" y="702"/>
                    </a:cubicBezTo>
                    <a:cubicBezTo>
                      <a:pt x="1120" y="685"/>
                      <a:pt x="1120" y="669"/>
                      <a:pt x="1120" y="652"/>
                    </a:cubicBezTo>
                    <a:cubicBezTo>
                      <a:pt x="1120" y="652"/>
                      <a:pt x="1120" y="669"/>
                      <a:pt x="1120" y="652"/>
                    </a:cubicBezTo>
                    <a:cubicBezTo>
                      <a:pt x="1120" y="635"/>
                      <a:pt x="1136" y="669"/>
                      <a:pt x="1136" y="652"/>
                    </a:cubicBezTo>
                    <a:cubicBezTo>
                      <a:pt x="1120" y="652"/>
                      <a:pt x="1136" y="635"/>
                      <a:pt x="1120" y="635"/>
                    </a:cubicBezTo>
                    <a:close/>
                    <a:moveTo>
                      <a:pt x="1521" y="251"/>
                    </a:moveTo>
                    <a:cubicBezTo>
                      <a:pt x="1504" y="251"/>
                      <a:pt x="1504" y="251"/>
                      <a:pt x="1504" y="217"/>
                    </a:cubicBezTo>
                    <a:cubicBezTo>
                      <a:pt x="1521" y="217"/>
                      <a:pt x="1521" y="251"/>
                      <a:pt x="1521" y="251"/>
                    </a:cubicBezTo>
                    <a:close/>
                    <a:moveTo>
                      <a:pt x="919" y="786"/>
                    </a:moveTo>
                    <a:cubicBezTo>
                      <a:pt x="936" y="802"/>
                      <a:pt x="919" y="769"/>
                      <a:pt x="936" y="769"/>
                    </a:cubicBezTo>
                    <a:cubicBezTo>
                      <a:pt x="936" y="769"/>
                      <a:pt x="936" y="786"/>
                      <a:pt x="953" y="786"/>
                    </a:cubicBezTo>
                    <a:cubicBezTo>
                      <a:pt x="953" y="786"/>
                      <a:pt x="953" y="786"/>
                      <a:pt x="953" y="786"/>
                    </a:cubicBezTo>
                    <a:cubicBezTo>
                      <a:pt x="953" y="786"/>
                      <a:pt x="953" y="802"/>
                      <a:pt x="953" y="802"/>
                    </a:cubicBezTo>
                    <a:cubicBezTo>
                      <a:pt x="936" y="802"/>
                      <a:pt x="953" y="819"/>
                      <a:pt x="936" y="819"/>
                    </a:cubicBezTo>
                    <a:cubicBezTo>
                      <a:pt x="936" y="802"/>
                      <a:pt x="936" y="802"/>
                      <a:pt x="953" y="802"/>
                    </a:cubicBezTo>
                    <a:cubicBezTo>
                      <a:pt x="936" y="802"/>
                      <a:pt x="919" y="802"/>
                      <a:pt x="936" y="819"/>
                    </a:cubicBezTo>
                    <a:cubicBezTo>
                      <a:pt x="919" y="819"/>
                      <a:pt x="919" y="802"/>
                      <a:pt x="919" y="786"/>
                    </a:cubicBezTo>
                    <a:close/>
                    <a:moveTo>
                      <a:pt x="852" y="184"/>
                    </a:moveTo>
                    <a:cubicBezTo>
                      <a:pt x="836" y="184"/>
                      <a:pt x="836" y="167"/>
                      <a:pt x="836" y="151"/>
                    </a:cubicBezTo>
                    <a:cubicBezTo>
                      <a:pt x="852" y="151"/>
                      <a:pt x="852" y="167"/>
                      <a:pt x="852" y="184"/>
                    </a:cubicBezTo>
                    <a:close/>
                    <a:moveTo>
                      <a:pt x="735" y="301"/>
                    </a:moveTo>
                    <a:cubicBezTo>
                      <a:pt x="735" y="301"/>
                      <a:pt x="735" y="268"/>
                      <a:pt x="719" y="268"/>
                    </a:cubicBezTo>
                    <a:cubicBezTo>
                      <a:pt x="735" y="301"/>
                      <a:pt x="719" y="318"/>
                      <a:pt x="735" y="318"/>
                    </a:cubicBezTo>
                    <a:cubicBezTo>
                      <a:pt x="735" y="301"/>
                      <a:pt x="735" y="301"/>
                      <a:pt x="735" y="301"/>
                    </a:cubicBezTo>
                    <a:cubicBezTo>
                      <a:pt x="735" y="301"/>
                      <a:pt x="735" y="301"/>
                      <a:pt x="735" y="301"/>
                    </a:cubicBezTo>
                    <a:close/>
                    <a:moveTo>
                      <a:pt x="685" y="385"/>
                    </a:moveTo>
                    <a:cubicBezTo>
                      <a:pt x="702" y="385"/>
                      <a:pt x="719" y="385"/>
                      <a:pt x="719" y="368"/>
                    </a:cubicBezTo>
                    <a:cubicBezTo>
                      <a:pt x="719" y="351"/>
                      <a:pt x="685" y="368"/>
                      <a:pt x="685" y="385"/>
                    </a:cubicBezTo>
                    <a:close/>
                    <a:moveTo>
                      <a:pt x="969" y="719"/>
                    </a:moveTo>
                    <a:cubicBezTo>
                      <a:pt x="953" y="719"/>
                      <a:pt x="953" y="735"/>
                      <a:pt x="953" y="735"/>
                    </a:cubicBezTo>
                    <a:cubicBezTo>
                      <a:pt x="936" y="752"/>
                      <a:pt x="936" y="735"/>
                      <a:pt x="936" y="719"/>
                    </a:cubicBezTo>
                    <a:cubicBezTo>
                      <a:pt x="936" y="719"/>
                      <a:pt x="969" y="719"/>
                      <a:pt x="969" y="719"/>
                    </a:cubicBezTo>
                    <a:close/>
                    <a:moveTo>
                      <a:pt x="719" y="501"/>
                    </a:moveTo>
                    <a:cubicBezTo>
                      <a:pt x="702" y="485"/>
                      <a:pt x="719" y="535"/>
                      <a:pt x="719" y="535"/>
                    </a:cubicBezTo>
                    <a:cubicBezTo>
                      <a:pt x="702" y="552"/>
                      <a:pt x="685" y="568"/>
                      <a:pt x="652" y="568"/>
                    </a:cubicBezTo>
                    <a:cubicBezTo>
                      <a:pt x="618" y="552"/>
                      <a:pt x="585" y="568"/>
                      <a:pt x="552" y="552"/>
                    </a:cubicBezTo>
                    <a:cubicBezTo>
                      <a:pt x="552" y="535"/>
                      <a:pt x="568" y="518"/>
                      <a:pt x="552" y="501"/>
                    </a:cubicBezTo>
                    <a:cubicBezTo>
                      <a:pt x="585" y="501"/>
                      <a:pt x="585" y="501"/>
                      <a:pt x="585" y="518"/>
                    </a:cubicBezTo>
                    <a:cubicBezTo>
                      <a:pt x="585" y="501"/>
                      <a:pt x="585" y="468"/>
                      <a:pt x="585" y="435"/>
                    </a:cubicBezTo>
                    <a:cubicBezTo>
                      <a:pt x="602" y="435"/>
                      <a:pt x="602" y="435"/>
                      <a:pt x="618" y="435"/>
                    </a:cubicBezTo>
                    <a:cubicBezTo>
                      <a:pt x="618" y="451"/>
                      <a:pt x="635" y="451"/>
                      <a:pt x="652" y="451"/>
                    </a:cubicBezTo>
                    <a:cubicBezTo>
                      <a:pt x="652" y="468"/>
                      <a:pt x="669" y="485"/>
                      <a:pt x="669" y="485"/>
                    </a:cubicBezTo>
                    <a:cubicBezTo>
                      <a:pt x="669" y="468"/>
                      <a:pt x="685" y="485"/>
                      <a:pt x="702" y="468"/>
                    </a:cubicBezTo>
                    <a:cubicBezTo>
                      <a:pt x="702" y="485"/>
                      <a:pt x="702" y="485"/>
                      <a:pt x="702" y="501"/>
                    </a:cubicBezTo>
                    <a:cubicBezTo>
                      <a:pt x="719" y="485"/>
                      <a:pt x="735" y="485"/>
                      <a:pt x="719" y="501"/>
                    </a:cubicBezTo>
                    <a:close/>
                    <a:moveTo>
                      <a:pt x="769" y="334"/>
                    </a:moveTo>
                    <a:cubicBezTo>
                      <a:pt x="785" y="334"/>
                      <a:pt x="785" y="334"/>
                      <a:pt x="785" y="318"/>
                    </a:cubicBezTo>
                    <a:cubicBezTo>
                      <a:pt x="769" y="318"/>
                      <a:pt x="785" y="334"/>
                      <a:pt x="769" y="334"/>
                    </a:cubicBezTo>
                    <a:cubicBezTo>
                      <a:pt x="752" y="318"/>
                      <a:pt x="752" y="301"/>
                      <a:pt x="752" y="301"/>
                    </a:cubicBezTo>
                    <a:cubicBezTo>
                      <a:pt x="735" y="268"/>
                      <a:pt x="769" y="284"/>
                      <a:pt x="769" y="251"/>
                    </a:cubicBezTo>
                    <a:cubicBezTo>
                      <a:pt x="769" y="251"/>
                      <a:pt x="785" y="234"/>
                      <a:pt x="802" y="251"/>
                    </a:cubicBezTo>
                    <a:cubicBezTo>
                      <a:pt x="802" y="251"/>
                      <a:pt x="802" y="251"/>
                      <a:pt x="802" y="268"/>
                    </a:cubicBezTo>
                    <a:cubicBezTo>
                      <a:pt x="802" y="268"/>
                      <a:pt x="819" y="284"/>
                      <a:pt x="819" y="268"/>
                    </a:cubicBezTo>
                    <a:cubicBezTo>
                      <a:pt x="819" y="251"/>
                      <a:pt x="802" y="268"/>
                      <a:pt x="802" y="251"/>
                    </a:cubicBezTo>
                    <a:cubicBezTo>
                      <a:pt x="836" y="234"/>
                      <a:pt x="836" y="234"/>
                      <a:pt x="852" y="217"/>
                    </a:cubicBezTo>
                    <a:cubicBezTo>
                      <a:pt x="852" y="251"/>
                      <a:pt x="886" y="268"/>
                      <a:pt x="852" y="284"/>
                    </a:cubicBezTo>
                    <a:cubicBezTo>
                      <a:pt x="869" y="268"/>
                      <a:pt x="869" y="284"/>
                      <a:pt x="886" y="284"/>
                    </a:cubicBezTo>
                    <a:cubicBezTo>
                      <a:pt x="886" y="284"/>
                      <a:pt x="869" y="284"/>
                      <a:pt x="886" y="268"/>
                    </a:cubicBezTo>
                    <a:cubicBezTo>
                      <a:pt x="902" y="268"/>
                      <a:pt x="936" y="284"/>
                      <a:pt x="936" y="284"/>
                    </a:cubicBezTo>
                    <a:cubicBezTo>
                      <a:pt x="919" y="284"/>
                      <a:pt x="936" y="318"/>
                      <a:pt x="936" y="318"/>
                    </a:cubicBezTo>
                    <a:cubicBezTo>
                      <a:pt x="919" y="334"/>
                      <a:pt x="902" y="318"/>
                      <a:pt x="886" y="318"/>
                    </a:cubicBezTo>
                    <a:cubicBezTo>
                      <a:pt x="869" y="318"/>
                      <a:pt x="869" y="301"/>
                      <a:pt x="869" y="284"/>
                    </a:cubicBezTo>
                    <a:cubicBezTo>
                      <a:pt x="819" y="284"/>
                      <a:pt x="869" y="368"/>
                      <a:pt x="819" y="351"/>
                    </a:cubicBezTo>
                    <a:cubicBezTo>
                      <a:pt x="802" y="334"/>
                      <a:pt x="836" y="351"/>
                      <a:pt x="836" y="334"/>
                    </a:cubicBezTo>
                    <a:cubicBezTo>
                      <a:pt x="802" y="334"/>
                      <a:pt x="785" y="351"/>
                      <a:pt x="769" y="334"/>
                    </a:cubicBezTo>
                    <a:close/>
                    <a:moveTo>
                      <a:pt x="836" y="485"/>
                    </a:moveTo>
                    <a:cubicBezTo>
                      <a:pt x="819" y="485"/>
                      <a:pt x="836" y="451"/>
                      <a:pt x="819" y="451"/>
                    </a:cubicBezTo>
                    <a:cubicBezTo>
                      <a:pt x="836" y="451"/>
                      <a:pt x="836" y="451"/>
                      <a:pt x="836" y="451"/>
                    </a:cubicBezTo>
                    <a:cubicBezTo>
                      <a:pt x="836" y="451"/>
                      <a:pt x="836" y="468"/>
                      <a:pt x="836" y="485"/>
                    </a:cubicBezTo>
                    <a:close/>
                    <a:moveTo>
                      <a:pt x="936" y="268"/>
                    </a:moveTo>
                    <a:cubicBezTo>
                      <a:pt x="886" y="268"/>
                      <a:pt x="869" y="234"/>
                      <a:pt x="902" y="184"/>
                    </a:cubicBezTo>
                    <a:cubicBezTo>
                      <a:pt x="886" y="217"/>
                      <a:pt x="886" y="167"/>
                      <a:pt x="869" y="184"/>
                    </a:cubicBezTo>
                    <a:cubicBezTo>
                      <a:pt x="886" y="167"/>
                      <a:pt x="869" y="167"/>
                      <a:pt x="869" y="151"/>
                    </a:cubicBezTo>
                    <a:cubicBezTo>
                      <a:pt x="886" y="167"/>
                      <a:pt x="886" y="184"/>
                      <a:pt x="902" y="184"/>
                    </a:cubicBezTo>
                    <a:cubicBezTo>
                      <a:pt x="902" y="217"/>
                      <a:pt x="902" y="184"/>
                      <a:pt x="919" y="184"/>
                    </a:cubicBezTo>
                    <a:cubicBezTo>
                      <a:pt x="902" y="184"/>
                      <a:pt x="902" y="201"/>
                      <a:pt x="919" y="201"/>
                    </a:cubicBezTo>
                    <a:cubicBezTo>
                      <a:pt x="919" y="184"/>
                      <a:pt x="886" y="134"/>
                      <a:pt x="919" y="117"/>
                    </a:cubicBezTo>
                    <a:cubicBezTo>
                      <a:pt x="919" y="117"/>
                      <a:pt x="936" y="117"/>
                      <a:pt x="953" y="117"/>
                    </a:cubicBezTo>
                    <a:cubicBezTo>
                      <a:pt x="936" y="134"/>
                      <a:pt x="936" y="151"/>
                      <a:pt x="953" y="151"/>
                    </a:cubicBezTo>
                    <a:cubicBezTo>
                      <a:pt x="953" y="184"/>
                      <a:pt x="936" y="184"/>
                      <a:pt x="936" y="201"/>
                    </a:cubicBezTo>
                    <a:cubicBezTo>
                      <a:pt x="953" y="201"/>
                      <a:pt x="953" y="251"/>
                      <a:pt x="936" y="268"/>
                    </a:cubicBezTo>
                    <a:close/>
                    <a:moveTo>
                      <a:pt x="902" y="401"/>
                    </a:moveTo>
                    <a:cubicBezTo>
                      <a:pt x="919" y="401"/>
                      <a:pt x="953" y="385"/>
                      <a:pt x="953" y="401"/>
                    </a:cubicBezTo>
                    <a:cubicBezTo>
                      <a:pt x="936" y="401"/>
                      <a:pt x="919" y="401"/>
                      <a:pt x="953" y="401"/>
                    </a:cubicBezTo>
                    <a:cubicBezTo>
                      <a:pt x="936" y="418"/>
                      <a:pt x="953" y="435"/>
                      <a:pt x="936" y="435"/>
                    </a:cubicBezTo>
                    <a:cubicBezTo>
                      <a:pt x="936" y="418"/>
                      <a:pt x="919" y="451"/>
                      <a:pt x="919" y="435"/>
                    </a:cubicBezTo>
                    <a:cubicBezTo>
                      <a:pt x="919" y="418"/>
                      <a:pt x="919" y="418"/>
                      <a:pt x="902" y="401"/>
                    </a:cubicBezTo>
                    <a:close/>
                    <a:moveTo>
                      <a:pt x="953" y="418"/>
                    </a:moveTo>
                    <a:cubicBezTo>
                      <a:pt x="969" y="418"/>
                      <a:pt x="969" y="418"/>
                      <a:pt x="986" y="401"/>
                    </a:cubicBezTo>
                    <a:cubicBezTo>
                      <a:pt x="969" y="435"/>
                      <a:pt x="953" y="435"/>
                      <a:pt x="953" y="451"/>
                    </a:cubicBezTo>
                    <a:cubicBezTo>
                      <a:pt x="969" y="435"/>
                      <a:pt x="936" y="435"/>
                      <a:pt x="953" y="418"/>
                    </a:cubicBezTo>
                    <a:close/>
                    <a:moveTo>
                      <a:pt x="969" y="351"/>
                    </a:moveTo>
                    <a:cubicBezTo>
                      <a:pt x="986" y="351"/>
                      <a:pt x="986" y="368"/>
                      <a:pt x="986" y="385"/>
                    </a:cubicBezTo>
                    <a:cubicBezTo>
                      <a:pt x="953" y="385"/>
                      <a:pt x="986" y="368"/>
                      <a:pt x="969" y="351"/>
                    </a:cubicBezTo>
                    <a:close/>
                    <a:moveTo>
                      <a:pt x="652" y="334"/>
                    </a:moveTo>
                    <a:cubicBezTo>
                      <a:pt x="635" y="351"/>
                      <a:pt x="669" y="351"/>
                      <a:pt x="652" y="318"/>
                    </a:cubicBezTo>
                    <a:cubicBezTo>
                      <a:pt x="652" y="318"/>
                      <a:pt x="652" y="334"/>
                      <a:pt x="652" y="334"/>
                    </a:cubicBezTo>
                    <a:cubicBezTo>
                      <a:pt x="669" y="318"/>
                      <a:pt x="652" y="318"/>
                      <a:pt x="652" y="301"/>
                    </a:cubicBezTo>
                    <a:cubicBezTo>
                      <a:pt x="635" y="318"/>
                      <a:pt x="652" y="334"/>
                      <a:pt x="652" y="334"/>
                    </a:cubicBezTo>
                    <a:close/>
                    <a:moveTo>
                      <a:pt x="418" y="284"/>
                    </a:moveTo>
                    <a:cubicBezTo>
                      <a:pt x="401" y="284"/>
                      <a:pt x="401" y="251"/>
                      <a:pt x="418" y="251"/>
                    </a:cubicBezTo>
                    <a:cubicBezTo>
                      <a:pt x="418" y="251"/>
                      <a:pt x="418" y="284"/>
                      <a:pt x="418" y="284"/>
                    </a:cubicBezTo>
                    <a:close/>
                    <a:moveTo>
                      <a:pt x="518" y="552"/>
                    </a:moveTo>
                    <a:cubicBezTo>
                      <a:pt x="518" y="568"/>
                      <a:pt x="501" y="568"/>
                      <a:pt x="501" y="552"/>
                    </a:cubicBezTo>
                    <a:cubicBezTo>
                      <a:pt x="501" y="552"/>
                      <a:pt x="501" y="568"/>
                      <a:pt x="518" y="552"/>
                    </a:cubicBezTo>
                    <a:cubicBezTo>
                      <a:pt x="501" y="552"/>
                      <a:pt x="501" y="535"/>
                      <a:pt x="501" y="535"/>
                    </a:cubicBezTo>
                    <a:cubicBezTo>
                      <a:pt x="501" y="535"/>
                      <a:pt x="501" y="535"/>
                      <a:pt x="501" y="535"/>
                    </a:cubicBezTo>
                    <a:cubicBezTo>
                      <a:pt x="518" y="518"/>
                      <a:pt x="518" y="535"/>
                      <a:pt x="518" y="552"/>
                    </a:cubicBezTo>
                    <a:close/>
                    <a:moveTo>
                      <a:pt x="1387" y="418"/>
                    </a:moveTo>
                    <a:cubicBezTo>
                      <a:pt x="1370" y="418"/>
                      <a:pt x="1354" y="418"/>
                      <a:pt x="1354" y="401"/>
                    </a:cubicBezTo>
                    <a:cubicBezTo>
                      <a:pt x="1370" y="385"/>
                      <a:pt x="1387" y="401"/>
                      <a:pt x="1387" y="418"/>
                    </a:cubicBezTo>
                    <a:close/>
                    <a:moveTo>
                      <a:pt x="1320" y="435"/>
                    </a:moveTo>
                    <a:cubicBezTo>
                      <a:pt x="1303" y="435"/>
                      <a:pt x="1303" y="435"/>
                      <a:pt x="1287" y="435"/>
                    </a:cubicBezTo>
                    <a:cubicBezTo>
                      <a:pt x="1270" y="418"/>
                      <a:pt x="1270" y="401"/>
                      <a:pt x="1287" y="385"/>
                    </a:cubicBezTo>
                    <a:cubicBezTo>
                      <a:pt x="1303" y="418"/>
                      <a:pt x="1303" y="401"/>
                      <a:pt x="1320" y="435"/>
                    </a:cubicBezTo>
                    <a:close/>
                    <a:moveTo>
                      <a:pt x="1237" y="100"/>
                    </a:moveTo>
                    <a:cubicBezTo>
                      <a:pt x="1237" y="84"/>
                      <a:pt x="1253" y="84"/>
                      <a:pt x="1253" y="67"/>
                    </a:cubicBezTo>
                    <a:cubicBezTo>
                      <a:pt x="1253" y="67"/>
                      <a:pt x="1253" y="67"/>
                      <a:pt x="1253" y="67"/>
                    </a:cubicBezTo>
                    <a:cubicBezTo>
                      <a:pt x="1253" y="50"/>
                      <a:pt x="1270" y="67"/>
                      <a:pt x="1270" y="84"/>
                    </a:cubicBezTo>
                    <a:cubicBezTo>
                      <a:pt x="1253" y="84"/>
                      <a:pt x="1253" y="100"/>
                      <a:pt x="1237" y="100"/>
                    </a:cubicBezTo>
                    <a:close/>
                    <a:moveTo>
                      <a:pt x="1270" y="117"/>
                    </a:moveTo>
                    <a:cubicBezTo>
                      <a:pt x="1270" y="84"/>
                      <a:pt x="1270" y="84"/>
                      <a:pt x="1287" y="84"/>
                    </a:cubicBezTo>
                    <a:cubicBezTo>
                      <a:pt x="1303" y="100"/>
                      <a:pt x="1303" y="117"/>
                      <a:pt x="1287" y="151"/>
                    </a:cubicBezTo>
                    <a:cubicBezTo>
                      <a:pt x="1287" y="134"/>
                      <a:pt x="1287" y="134"/>
                      <a:pt x="1270" y="134"/>
                    </a:cubicBezTo>
                    <a:cubicBezTo>
                      <a:pt x="1270" y="134"/>
                      <a:pt x="1270" y="151"/>
                      <a:pt x="1270" y="167"/>
                    </a:cubicBezTo>
                    <a:cubicBezTo>
                      <a:pt x="1253" y="151"/>
                      <a:pt x="1237" y="167"/>
                      <a:pt x="1253" y="151"/>
                    </a:cubicBezTo>
                    <a:cubicBezTo>
                      <a:pt x="1253" y="167"/>
                      <a:pt x="1253" y="134"/>
                      <a:pt x="1237" y="134"/>
                    </a:cubicBezTo>
                    <a:cubicBezTo>
                      <a:pt x="1237" y="134"/>
                      <a:pt x="1237" y="134"/>
                      <a:pt x="1237" y="134"/>
                    </a:cubicBezTo>
                    <a:cubicBezTo>
                      <a:pt x="1253" y="117"/>
                      <a:pt x="1237" y="117"/>
                      <a:pt x="1253" y="100"/>
                    </a:cubicBezTo>
                    <a:cubicBezTo>
                      <a:pt x="1253" y="117"/>
                      <a:pt x="1287" y="117"/>
                      <a:pt x="1287" y="117"/>
                    </a:cubicBezTo>
                    <a:cubicBezTo>
                      <a:pt x="1287" y="100"/>
                      <a:pt x="1270" y="100"/>
                      <a:pt x="1270" y="117"/>
                    </a:cubicBezTo>
                    <a:close/>
                    <a:moveTo>
                      <a:pt x="1270" y="468"/>
                    </a:moveTo>
                    <a:cubicBezTo>
                      <a:pt x="1270" y="451"/>
                      <a:pt x="1253" y="451"/>
                      <a:pt x="1253" y="435"/>
                    </a:cubicBezTo>
                    <a:cubicBezTo>
                      <a:pt x="1270" y="435"/>
                      <a:pt x="1270" y="418"/>
                      <a:pt x="1270" y="418"/>
                    </a:cubicBezTo>
                    <a:cubicBezTo>
                      <a:pt x="1270" y="435"/>
                      <a:pt x="1270" y="435"/>
                      <a:pt x="1287" y="435"/>
                    </a:cubicBezTo>
                    <a:cubicBezTo>
                      <a:pt x="1287" y="435"/>
                      <a:pt x="1303" y="451"/>
                      <a:pt x="1287" y="451"/>
                    </a:cubicBezTo>
                    <a:cubicBezTo>
                      <a:pt x="1287" y="435"/>
                      <a:pt x="1287" y="451"/>
                      <a:pt x="1270" y="451"/>
                    </a:cubicBezTo>
                    <a:cubicBezTo>
                      <a:pt x="1270" y="451"/>
                      <a:pt x="1287" y="468"/>
                      <a:pt x="1270" y="468"/>
                    </a:cubicBezTo>
                    <a:close/>
                    <a:moveTo>
                      <a:pt x="1203" y="385"/>
                    </a:moveTo>
                    <a:cubicBezTo>
                      <a:pt x="1203" y="385"/>
                      <a:pt x="1203" y="368"/>
                      <a:pt x="1203" y="351"/>
                    </a:cubicBezTo>
                    <a:cubicBezTo>
                      <a:pt x="1237" y="351"/>
                      <a:pt x="1237" y="351"/>
                      <a:pt x="1253" y="368"/>
                    </a:cubicBezTo>
                    <a:cubicBezTo>
                      <a:pt x="1237" y="385"/>
                      <a:pt x="1253" y="401"/>
                      <a:pt x="1253" y="435"/>
                    </a:cubicBezTo>
                    <a:cubicBezTo>
                      <a:pt x="1220" y="418"/>
                      <a:pt x="1220" y="401"/>
                      <a:pt x="1220" y="435"/>
                    </a:cubicBezTo>
                    <a:cubicBezTo>
                      <a:pt x="1220" y="435"/>
                      <a:pt x="1220" y="418"/>
                      <a:pt x="1203" y="435"/>
                    </a:cubicBezTo>
                    <a:cubicBezTo>
                      <a:pt x="1203" y="401"/>
                      <a:pt x="1237" y="401"/>
                      <a:pt x="1220" y="368"/>
                    </a:cubicBezTo>
                    <a:cubicBezTo>
                      <a:pt x="1220" y="385"/>
                      <a:pt x="1220" y="385"/>
                      <a:pt x="1203" y="385"/>
                    </a:cubicBezTo>
                    <a:close/>
                    <a:moveTo>
                      <a:pt x="1186" y="301"/>
                    </a:moveTo>
                    <a:cubicBezTo>
                      <a:pt x="1186" y="284"/>
                      <a:pt x="1170" y="301"/>
                      <a:pt x="1170" y="268"/>
                    </a:cubicBezTo>
                    <a:cubicBezTo>
                      <a:pt x="1186" y="268"/>
                      <a:pt x="1203" y="284"/>
                      <a:pt x="1186" y="301"/>
                    </a:cubicBezTo>
                    <a:close/>
                    <a:moveTo>
                      <a:pt x="1203" y="251"/>
                    </a:moveTo>
                    <a:cubicBezTo>
                      <a:pt x="1203" y="268"/>
                      <a:pt x="1186" y="234"/>
                      <a:pt x="1170" y="251"/>
                    </a:cubicBezTo>
                    <a:cubicBezTo>
                      <a:pt x="1186" y="217"/>
                      <a:pt x="1203" y="201"/>
                      <a:pt x="1220" y="184"/>
                    </a:cubicBezTo>
                    <a:cubicBezTo>
                      <a:pt x="1220" y="201"/>
                      <a:pt x="1237" y="201"/>
                      <a:pt x="1237" y="217"/>
                    </a:cubicBezTo>
                    <a:cubicBezTo>
                      <a:pt x="1237" y="217"/>
                      <a:pt x="1237" y="201"/>
                      <a:pt x="1253" y="201"/>
                    </a:cubicBezTo>
                    <a:cubicBezTo>
                      <a:pt x="1253" y="217"/>
                      <a:pt x="1253" y="201"/>
                      <a:pt x="1253" y="201"/>
                    </a:cubicBezTo>
                    <a:cubicBezTo>
                      <a:pt x="1237" y="234"/>
                      <a:pt x="1270" y="251"/>
                      <a:pt x="1253" y="268"/>
                    </a:cubicBezTo>
                    <a:cubicBezTo>
                      <a:pt x="1253" y="268"/>
                      <a:pt x="1303" y="268"/>
                      <a:pt x="1287" y="301"/>
                    </a:cubicBezTo>
                    <a:cubicBezTo>
                      <a:pt x="1270" y="284"/>
                      <a:pt x="1220" y="318"/>
                      <a:pt x="1203" y="284"/>
                    </a:cubicBezTo>
                    <a:cubicBezTo>
                      <a:pt x="1220" y="284"/>
                      <a:pt x="1203" y="268"/>
                      <a:pt x="1203" y="251"/>
                    </a:cubicBezTo>
                    <a:close/>
                    <a:moveTo>
                      <a:pt x="1136" y="301"/>
                    </a:moveTo>
                    <a:cubicBezTo>
                      <a:pt x="1136" y="318"/>
                      <a:pt x="1120" y="334"/>
                      <a:pt x="1136" y="334"/>
                    </a:cubicBezTo>
                    <a:cubicBezTo>
                      <a:pt x="1136" y="318"/>
                      <a:pt x="1136" y="318"/>
                      <a:pt x="1153" y="318"/>
                    </a:cubicBezTo>
                    <a:lnTo>
                      <a:pt x="1153" y="334"/>
                    </a:lnTo>
                    <a:cubicBezTo>
                      <a:pt x="1120" y="351"/>
                      <a:pt x="1120" y="318"/>
                      <a:pt x="1103" y="301"/>
                    </a:cubicBezTo>
                    <a:cubicBezTo>
                      <a:pt x="1120" y="284"/>
                      <a:pt x="1120" y="318"/>
                      <a:pt x="1136" y="301"/>
                    </a:cubicBezTo>
                    <a:close/>
                    <a:moveTo>
                      <a:pt x="1153" y="468"/>
                    </a:moveTo>
                    <a:cubicBezTo>
                      <a:pt x="1153" y="435"/>
                      <a:pt x="1136" y="451"/>
                      <a:pt x="1136" y="418"/>
                    </a:cubicBezTo>
                    <a:cubicBezTo>
                      <a:pt x="1153" y="418"/>
                      <a:pt x="1153" y="435"/>
                      <a:pt x="1170" y="435"/>
                    </a:cubicBezTo>
                    <a:cubicBezTo>
                      <a:pt x="1153" y="435"/>
                      <a:pt x="1170" y="468"/>
                      <a:pt x="1153" y="468"/>
                    </a:cubicBezTo>
                    <a:close/>
                    <a:moveTo>
                      <a:pt x="1086" y="468"/>
                    </a:moveTo>
                    <a:cubicBezTo>
                      <a:pt x="1086" y="435"/>
                      <a:pt x="1053" y="468"/>
                      <a:pt x="1053" y="451"/>
                    </a:cubicBezTo>
                    <a:cubicBezTo>
                      <a:pt x="1070" y="451"/>
                      <a:pt x="1053" y="435"/>
                      <a:pt x="1070" y="435"/>
                    </a:cubicBezTo>
                    <a:cubicBezTo>
                      <a:pt x="1070" y="435"/>
                      <a:pt x="1086" y="435"/>
                      <a:pt x="1086" y="435"/>
                    </a:cubicBezTo>
                    <a:cubicBezTo>
                      <a:pt x="1070" y="451"/>
                      <a:pt x="1103" y="451"/>
                      <a:pt x="1086" y="468"/>
                    </a:cubicBezTo>
                    <a:close/>
                    <a:moveTo>
                      <a:pt x="1053" y="268"/>
                    </a:moveTo>
                    <a:cubicBezTo>
                      <a:pt x="1053" y="301"/>
                      <a:pt x="1070" y="284"/>
                      <a:pt x="1070" y="301"/>
                    </a:cubicBezTo>
                    <a:cubicBezTo>
                      <a:pt x="1053" y="318"/>
                      <a:pt x="1053" y="334"/>
                      <a:pt x="1036" y="334"/>
                    </a:cubicBezTo>
                    <a:cubicBezTo>
                      <a:pt x="1036" y="318"/>
                      <a:pt x="1019" y="334"/>
                      <a:pt x="1003" y="334"/>
                    </a:cubicBezTo>
                    <a:cubicBezTo>
                      <a:pt x="1003" y="301"/>
                      <a:pt x="1019" y="301"/>
                      <a:pt x="1019" y="301"/>
                    </a:cubicBezTo>
                    <a:cubicBezTo>
                      <a:pt x="1019" y="301"/>
                      <a:pt x="1019" y="301"/>
                      <a:pt x="1019" y="284"/>
                    </a:cubicBezTo>
                    <a:cubicBezTo>
                      <a:pt x="1019" y="284"/>
                      <a:pt x="1003" y="301"/>
                      <a:pt x="1003" y="301"/>
                    </a:cubicBezTo>
                    <a:cubicBezTo>
                      <a:pt x="1003" y="268"/>
                      <a:pt x="1019" y="268"/>
                      <a:pt x="1036" y="268"/>
                    </a:cubicBezTo>
                    <a:cubicBezTo>
                      <a:pt x="1036" y="284"/>
                      <a:pt x="1036" y="284"/>
                      <a:pt x="1053" y="268"/>
                    </a:cubicBezTo>
                    <a:close/>
                    <a:moveTo>
                      <a:pt x="1070" y="418"/>
                    </a:moveTo>
                    <a:cubicBezTo>
                      <a:pt x="1086" y="385"/>
                      <a:pt x="1086" y="351"/>
                      <a:pt x="1120" y="351"/>
                    </a:cubicBezTo>
                    <a:cubicBezTo>
                      <a:pt x="1120" y="334"/>
                      <a:pt x="1153" y="351"/>
                      <a:pt x="1153" y="351"/>
                    </a:cubicBezTo>
                    <a:cubicBezTo>
                      <a:pt x="1136" y="385"/>
                      <a:pt x="1103" y="418"/>
                      <a:pt x="1070" y="418"/>
                    </a:cubicBezTo>
                    <a:close/>
                    <a:moveTo>
                      <a:pt x="1337" y="34"/>
                    </a:moveTo>
                    <a:cubicBezTo>
                      <a:pt x="1354" y="50"/>
                      <a:pt x="1337" y="50"/>
                      <a:pt x="1337" y="67"/>
                    </a:cubicBezTo>
                    <a:cubicBezTo>
                      <a:pt x="1320" y="67"/>
                      <a:pt x="1337" y="34"/>
                      <a:pt x="1337" y="34"/>
                    </a:cubicBezTo>
                    <a:close/>
                    <a:moveTo>
                      <a:pt x="1354" y="201"/>
                    </a:moveTo>
                    <a:cubicBezTo>
                      <a:pt x="1354" y="217"/>
                      <a:pt x="1387" y="234"/>
                      <a:pt x="1404" y="234"/>
                    </a:cubicBezTo>
                    <a:cubicBezTo>
                      <a:pt x="1387" y="251"/>
                      <a:pt x="1404" y="234"/>
                      <a:pt x="1404" y="268"/>
                    </a:cubicBezTo>
                    <a:cubicBezTo>
                      <a:pt x="1387" y="268"/>
                      <a:pt x="1387" y="268"/>
                      <a:pt x="1387" y="268"/>
                    </a:cubicBezTo>
                    <a:cubicBezTo>
                      <a:pt x="1387" y="284"/>
                      <a:pt x="1370" y="301"/>
                      <a:pt x="1387" y="301"/>
                    </a:cubicBezTo>
                    <a:cubicBezTo>
                      <a:pt x="1387" y="268"/>
                      <a:pt x="1420" y="301"/>
                      <a:pt x="1420" y="318"/>
                    </a:cubicBezTo>
                    <a:cubicBezTo>
                      <a:pt x="1404" y="351"/>
                      <a:pt x="1387" y="334"/>
                      <a:pt x="1387" y="351"/>
                    </a:cubicBezTo>
                    <a:cubicBezTo>
                      <a:pt x="1370" y="318"/>
                      <a:pt x="1354" y="351"/>
                      <a:pt x="1337" y="318"/>
                    </a:cubicBezTo>
                    <a:cubicBezTo>
                      <a:pt x="1337" y="318"/>
                      <a:pt x="1354" y="334"/>
                      <a:pt x="1354" y="318"/>
                    </a:cubicBezTo>
                    <a:cubicBezTo>
                      <a:pt x="1354" y="318"/>
                      <a:pt x="1337" y="318"/>
                      <a:pt x="1337" y="301"/>
                    </a:cubicBezTo>
                    <a:cubicBezTo>
                      <a:pt x="1354" y="284"/>
                      <a:pt x="1354" y="301"/>
                      <a:pt x="1370" y="284"/>
                    </a:cubicBezTo>
                    <a:cubicBezTo>
                      <a:pt x="1354" y="284"/>
                      <a:pt x="1370" y="268"/>
                      <a:pt x="1370" y="251"/>
                    </a:cubicBezTo>
                    <a:cubicBezTo>
                      <a:pt x="1337" y="251"/>
                      <a:pt x="1370" y="201"/>
                      <a:pt x="1337" y="217"/>
                    </a:cubicBezTo>
                    <a:cubicBezTo>
                      <a:pt x="1337" y="201"/>
                      <a:pt x="1354" y="201"/>
                      <a:pt x="1354" y="201"/>
                    </a:cubicBezTo>
                    <a:close/>
                    <a:moveTo>
                      <a:pt x="735" y="585"/>
                    </a:moveTo>
                    <a:cubicBezTo>
                      <a:pt x="735" y="568"/>
                      <a:pt x="735" y="552"/>
                      <a:pt x="719" y="552"/>
                    </a:cubicBezTo>
                    <a:cubicBezTo>
                      <a:pt x="735" y="568"/>
                      <a:pt x="735" y="585"/>
                      <a:pt x="735" y="585"/>
                    </a:cubicBezTo>
                    <a:close/>
                    <a:moveTo>
                      <a:pt x="652" y="652"/>
                    </a:moveTo>
                    <a:cubicBezTo>
                      <a:pt x="635" y="669"/>
                      <a:pt x="602" y="669"/>
                      <a:pt x="618" y="702"/>
                    </a:cubicBezTo>
                    <a:cubicBezTo>
                      <a:pt x="602" y="719"/>
                      <a:pt x="602" y="719"/>
                      <a:pt x="585" y="719"/>
                    </a:cubicBezTo>
                    <a:cubicBezTo>
                      <a:pt x="568" y="702"/>
                      <a:pt x="585" y="685"/>
                      <a:pt x="585" y="685"/>
                    </a:cubicBezTo>
                    <a:cubicBezTo>
                      <a:pt x="585" y="685"/>
                      <a:pt x="585" y="669"/>
                      <a:pt x="568" y="669"/>
                    </a:cubicBezTo>
                    <a:cubicBezTo>
                      <a:pt x="568" y="685"/>
                      <a:pt x="568" y="685"/>
                      <a:pt x="552" y="685"/>
                    </a:cubicBezTo>
                    <a:cubicBezTo>
                      <a:pt x="552" y="685"/>
                      <a:pt x="552" y="669"/>
                      <a:pt x="552" y="669"/>
                    </a:cubicBezTo>
                    <a:cubicBezTo>
                      <a:pt x="552" y="669"/>
                      <a:pt x="552" y="669"/>
                      <a:pt x="552" y="669"/>
                    </a:cubicBezTo>
                    <a:cubicBezTo>
                      <a:pt x="585" y="635"/>
                      <a:pt x="618" y="618"/>
                      <a:pt x="652" y="602"/>
                    </a:cubicBezTo>
                    <a:cubicBezTo>
                      <a:pt x="635" y="618"/>
                      <a:pt x="652" y="618"/>
                      <a:pt x="652" y="652"/>
                    </a:cubicBezTo>
                    <a:close/>
                    <a:moveTo>
                      <a:pt x="752" y="351"/>
                    </a:moveTo>
                    <a:cubicBezTo>
                      <a:pt x="752" y="385"/>
                      <a:pt x="769" y="368"/>
                      <a:pt x="785" y="368"/>
                    </a:cubicBezTo>
                    <a:cubicBezTo>
                      <a:pt x="785" y="385"/>
                      <a:pt x="785" y="385"/>
                      <a:pt x="785" y="385"/>
                    </a:cubicBezTo>
                    <a:cubicBezTo>
                      <a:pt x="785" y="401"/>
                      <a:pt x="785" y="418"/>
                      <a:pt x="785" y="435"/>
                    </a:cubicBezTo>
                    <a:cubicBezTo>
                      <a:pt x="785" y="435"/>
                      <a:pt x="802" y="435"/>
                      <a:pt x="802" y="451"/>
                    </a:cubicBezTo>
                    <a:cubicBezTo>
                      <a:pt x="785" y="451"/>
                      <a:pt x="785" y="451"/>
                      <a:pt x="769" y="451"/>
                    </a:cubicBezTo>
                    <a:cubicBezTo>
                      <a:pt x="785" y="435"/>
                      <a:pt x="752" y="435"/>
                      <a:pt x="769" y="418"/>
                    </a:cubicBezTo>
                    <a:cubicBezTo>
                      <a:pt x="769" y="435"/>
                      <a:pt x="785" y="401"/>
                      <a:pt x="769" y="385"/>
                    </a:cubicBezTo>
                    <a:cubicBezTo>
                      <a:pt x="769" y="401"/>
                      <a:pt x="769" y="418"/>
                      <a:pt x="752" y="418"/>
                    </a:cubicBezTo>
                    <a:cubicBezTo>
                      <a:pt x="752" y="401"/>
                      <a:pt x="752" y="385"/>
                      <a:pt x="769" y="385"/>
                    </a:cubicBezTo>
                    <a:cubicBezTo>
                      <a:pt x="752" y="385"/>
                      <a:pt x="735" y="385"/>
                      <a:pt x="735" y="368"/>
                    </a:cubicBezTo>
                    <a:cubicBezTo>
                      <a:pt x="752" y="368"/>
                      <a:pt x="735" y="351"/>
                      <a:pt x="752" y="351"/>
                    </a:cubicBezTo>
                    <a:close/>
                    <a:moveTo>
                      <a:pt x="785" y="368"/>
                    </a:moveTo>
                    <a:cubicBezTo>
                      <a:pt x="785" y="368"/>
                      <a:pt x="785" y="368"/>
                      <a:pt x="785" y="368"/>
                    </a:cubicBezTo>
                    <a:cubicBezTo>
                      <a:pt x="785" y="368"/>
                      <a:pt x="785" y="368"/>
                      <a:pt x="785" y="368"/>
                    </a:cubicBezTo>
                    <a:close/>
                    <a:moveTo>
                      <a:pt x="785" y="385"/>
                    </a:moveTo>
                    <a:cubicBezTo>
                      <a:pt x="785" y="385"/>
                      <a:pt x="785" y="385"/>
                      <a:pt x="785" y="385"/>
                    </a:cubicBezTo>
                    <a:cubicBezTo>
                      <a:pt x="785" y="385"/>
                      <a:pt x="785" y="385"/>
                      <a:pt x="785" y="385"/>
                    </a:cubicBezTo>
                    <a:close/>
                    <a:moveTo>
                      <a:pt x="785" y="652"/>
                    </a:moveTo>
                    <a:cubicBezTo>
                      <a:pt x="785" y="685"/>
                      <a:pt x="769" y="669"/>
                      <a:pt x="769" y="685"/>
                    </a:cubicBezTo>
                    <a:cubicBezTo>
                      <a:pt x="769" y="685"/>
                      <a:pt x="769" y="685"/>
                      <a:pt x="785" y="685"/>
                    </a:cubicBezTo>
                    <a:cubicBezTo>
                      <a:pt x="785" y="719"/>
                      <a:pt x="785" y="719"/>
                      <a:pt x="769" y="735"/>
                    </a:cubicBezTo>
                    <a:cubicBezTo>
                      <a:pt x="769" y="719"/>
                      <a:pt x="752" y="702"/>
                      <a:pt x="752" y="685"/>
                    </a:cubicBezTo>
                    <a:cubicBezTo>
                      <a:pt x="752" y="685"/>
                      <a:pt x="752" y="702"/>
                      <a:pt x="769" y="685"/>
                    </a:cubicBezTo>
                    <a:cubicBezTo>
                      <a:pt x="752" y="685"/>
                      <a:pt x="719" y="669"/>
                      <a:pt x="735" y="635"/>
                    </a:cubicBezTo>
                    <a:cubicBezTo>
                      <a:pt x="735" y="669"/>
                      <a:pt x="752" y="652"/>
                      <a:pt x="752" y="618"/>
                    </a:cubicBezTo>
                    <a:cubicBezTo>
                      <a:pt x="769" y="635"/>
                      <a:pt x="769" y="618"/>
                      <a:pt x="785" y="618"/>
                    </a:cubicBezTo>
                    <a:cubicBezTo>
                      <a:pt x="769" y="635"/>
                      <a:pt x="769" y="652"/>
                      <a:pt x="802" y="652"/>
                    </a:cubicBezTo>
                    <a:cubicBezTo>
                      <a:pt x="802" y="652"/>
                      <a:pt x="785" y="635"/>
                      <a:pt x="802" y="635"/>
                    </a:cubicBezTo>
                    <a:cubicBezTo>
                      <a:pt x="802" y="652"/>
                      <a:pt x="802" y="652"/>
                      <a:pt x="802" y="669"/>
                    </a:cubicBezTo>
                    <a:cubicBezTo>
                      <a:pt x="785" y="669"/>
                      <a:pt x="785" y="669"/>
                      <a:pt x="785" y="652"/>
                    </a:cubicBezTo>
                    <a:close/>
                    <a:moveTo>
                      <a:pt x="1437" y="735"/>
                    </a:moveTo>
                    <a:cubicBezTo>
                      <a:pt x="1437" y="769"/>
                      <a:pt x="1454" y="735"/>
                      <a:pt x="1471" y="752"/>
                    </a:cubicBezTo>
                    <a:cubicBezTo>
                      <a:pt x="1454" y="802"/>
                      <a:pt x="1404" y="819"/>
                      <a:pt x="1387" y="786"/>
                    </a:cubicBezTo>
                    <a:cubicBezTo>
                      <a:pt x="1420" y="786"/>
                      <a:pt x="1420" y="752"/>
                      <a:pt x="1437" y="735"/>
                    </a:cubicBezTo>
                    <a:close/>
                    <a:moveTo>
                      <a:pt x="1370" y="518"/>
                    </a:moveTo>
                    <a:cubicBezTo>
                      <a:pt x="1354" y="535"/>
                      <a:pt x="1354" y="552"/>
                      <a:pt x="1337" y="568"/>
                    </a:cubicBezTo>
                    <a:cubicBezTo>
                      <a:pt x="1337" y="552"/>
                      <a:pt x="1303" y="518"/>
                      <a:pt x="1337" y="501"/>
                    </a:cubicBezTo>
                    <a:cubicBezTo>
                      <a:pt x="1337" y="518"/>
                      <a:pt x="1354" y="518"/>
                      <a:pt x="1370" y="518"/>
                    </a:cubicBezTo>
                    <a:close/>
                    <a:moveTo>
                      <a:pt x="1186" y="585"/>
                    </a:moveTo>
                    <a:cubicBezTo>
                      <a:pt x="1186" y="602"/>
                      <a:pt x="1186" y="602"/>
                      <a:pt x="1170" y="602"/>
                    </a:cubicBezTo>
                    <a:cubicBezTo>
                      <a:pt x="1170" y="602"/>
                      <a:pt x="1170" y="585"/>
                      <a:pt x="1186" y="585"/>
                    </a:cubicBezTo>
                    <a:close/>
                    <a:moveTo>
                      <a:pt x="1337" y="568"/>
                    </a:moveTo>
                    <a:cubicBezTo>
                      <a:pt x="1337" y="585"/>
                      <a:pt x="1337" y="585"/>
                      <a:pt x="1337" y="585"/>
                    </a:cubicBezTo>
                    <a:cubicBezTo>
                      <a:pt x="1337" y="585"/>
                      <a:pt x="1337" y="602"/>
                      <a:pt x="1337" y="602"/>
                    </a:cubicBezTo>
                    <a:cubicBezTo>
                      <a:pt x="1320" y="602"/>
                      <a:pt x="1320" y="585"/>
                      <a:pt x="1337" y="568"/>
                    </a:cubicBezTo>
                    <a:close/>
                    <a:moveTo>
                      <a:pt x="1671" y="234"/>
                    </a:moveTo>
                    <a:cubicBezTo>
                      <a:pt x="1671" y="201"/>
                      <a:pt x="1654" y="184"/>
                      <a:pt x="1654" y="151"/>
                    </a:cubicBezTo>
                    <a:cubicBezTo>
                      <a:pt x="1671" y="151"/>
                      <a:pt x="1671" y="167"/>
                      <a:pt x="1688" y="167"/>
                    </a:cubicBezTo>
                    <a:cubicBezTo>
                      <a:pt x="1654" y="167"/>
                      <a:pt x="1688" y="217"/>
                      <a:pt x="1671" y="234"/>
                    </a:cubicBezTo>
                    <a:close/>
                    <a:moveTo>
                      <a:pt x="368" y="451"/>
                    </a:moveTo>
                    <a:cubicBezTo>
                      <a:pt x="368" y="451"/>
                      <a:pt x="351" y="451"/>
                      <a:pt x="351" y="435"/>
                    </a:cubicBezTo>
                    <a:cubicBezTo>
                      <a:pt x="368" y="435"/>
                      <a:pt x="368" y="418"/>
                      <a:pt x="368" y="435"/>
                    </a:cubicBezTo>
                    <a:cubicBezTo>
                      <a:pt x="351" y="435"/>
                      <a:pt x="384" y="468"/>
                      <a:pt x="368" y="451"/>
                    </a:cubicBezTo>
                    <a:close/>
                    <a:moveTo>
                      <a:pt x="334" y="568"/>
                    </a:moveTo>
                    <a:lnTo>
                      <a:pt x="318" y="568"/>
                    </a:lnTo>
                    <a:cubicBezTo>
                      <a:pt x="301" y="552"/>
                      <a:pt x="351" y="552"/>
                      <a:pt x="334" y="568"/>
                    </a:cubicBezTo>
                    <a:close/>
                    <a:moveTo>
                      <a:pt x="201" y="485"/>
                    </a:moveTo>
                    <a:cubicBezTo>
                      <a:pt x="201" y="535"/>
                      <a:pt x="167" y="485"/>
                      <a:pt x="167" y="468"/>
                    </a:cubicBezTo>
                    <a:cubicBezTo>
                      <a:pt x="167" y="468"/>
                      <a:pt x="167" y="485"/>
                      <a:pt x="151" y="485"/>
                    </a:cubicBezTo>
                    <a:cubicBezTo>
                      <a:pt x="167" y="468"/>
                      <a:pt x="134" y="451"/>
                      <a:pt x="151" y="435"/>
                    </a:cubicBezTo>
                    <a:cubicBezTo>
                      <a:pt x="151" y="451"/>
                      <a:pt x="184" y="435"/>
                      <a:pt x="184" y="435"/>
                    </a:cubicBezTo>
                    <a:cubicBezTo>
                      <a:pt x="201" y="435"/>
                      <a:pt x="217" y="435"/>
                      <a:pt x="234" y="451"/>
                    </a:cubicBezTo>
                    <a:cubicBezTo>
                      <a:pt x="234" y="485"/>
                      <a:pt x="201" y="485"/>
                      <a:pt x="184" y="485"/>
                    </a:cubicBezTo>
                    <a:cubicBezTo>
                      <a:pt x="184" y="501"/>
                      <a:pt x="201" y="501"/>
                      <a:pt x="201" y="485"/>
                    </a:cubicBezTo>
                    <a:close/>
                    <a:moveTo>
                      <a:pt x="1003" y="117"/>
                    </a:moveTo>
                    <a:cubicBezTo>
                      <a:pt x="1003" y="117"/>
                      <a:pt x="986" y="117"/>
                      <a:pt x="986" y="117"/>
                    </a:cubicBezTo>
                    <a:cubicBezTo>
                      <a:pt x="969" y="100"/>
                      <a:pt x="986" y="100"/>
                      <a:pt x="986" y="100"/>
                    </a:cubicBezTo>
                    <a:cubicBezTo>
                      <a:pt x="986" y="84"/>
                      <a:pt x="986" y="84"/>
                      <a:pt x="986" y="84"/>
                    </a:cubicBezTo>
                    <a:cubicBezTo>
                      <a:pt x="986" y="84"/>
                      <a:pt x="1003" y="84"/>
                      <a:pt x="1003" y="84"/>
                    </a:cubicBezTo>
                    <a:cubicBezTo>
                      <a:pt x="986" y="84"/>
                      <a:pt x="1003" y="100"/>
                      <a:pt x="1003" y="117"/>
                    </a:cubicBezTo>
                    <a:close/>
                    <a:moveTo>
                      <a:pt x="552" y="702"/>
                    </a:moveTo>
                    <a:cubicBezTo>
                      <a:pt x="568" y="702"/>
                      <a:pt x="568" y="702"/>
                      <a:pt x="568" y="719"/>
                    </a:cubicBezTo>
                    <a:cubicBezTo>
                      <a:pt x="568" y="719"/>
                      <a:pt x="568" y="752"/>
                      <a:pt x="552" y="752"/>
                    </a:cubicBezTo>
                    <a:cubicBezTo>
                      <a:pt x="552" y="735"/>
                      <a:pt x="552" y="719"/>
                      <a:pt x="552" y="702"/>
                    </a:cubicBezTo>
                    <a:close/>
                    <a:moveTo>
                      <a:pt x="685" y="786"/>
                    </a:moveTo>
                    <a:cubicBezTo>
                      <a:pt x="652" y="786"/>
                      <a:pt x="652" y="752"/>
                      <a:pt x="669" y="752"/>
                    </a:cubicBezTo>
                    <a:cubicBezTo>
                      <a:pt x="669" y="769"/>
                      <a:pt x="669" y="769"/>
                      <a:pt x="685" y="786"/>
                    </a:cubicBezTo>
                    <a:close/>
                    <a:moveTo>
                      <a:pt x="1704" y="184"/>
                    </a:moveTo>
                    <a:cubicBezTo>
                      <a:pt x="1738" y="217"/>
                      <a:pt x="1721" y="167"/>
                      <a:pt x="1755" y="184"/>
                    </a:cubicBezTo>
                    <a:cubicBezTo>
                      <a:pt x="1738" y="134"/>
                      <a:pt x="1721" y="184"/>
                      <a:pt x="1704" y="167"/>
                    </a:cubicBezTo>
                    <a:cubicBezTo>
                      <a:pt x="1704" y="167"/>
                      <a:pt x="1704" y="184"/>
                      <a:pt x="1704" y="184"/>
                    </a:cubicBezTo>
                    <a:close/>
                    <a:moveTo>
                      <a:pt x="1905" y="100"/>
                    </a:moveTo>
                    <a:cubicBezTo>
                      <a:pt x="1888" y="100"/>
                      <a:pt x="1888" y="100"/>
                      <a:pt x="1888" y="84"/>
                    </a:cubicBezTo>
                    <a:cubicBezTo>
                      <a:pt x="1905" y="84"/>
                      <a:pt x="1905" y="67"/>
                      <a:pt x="1922" y="67"/>
                    </a:cubicBezTo>
                    <a:cubicBezTo>
                      <a:pt x="1922" y="67"/>
                      <a:pt x="1922" y="84"/>
                      <a:pt x="1922" y="84"/>
                    </a:cubicBezTo>
                    <a:cubicBezTo>
                      <a:pt x="1905" y="67"/>
                      <a:pt x="1905" y="100"/>
                      <a:pt x="1905" y="10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0"/>
              <p:cNvSpPr/>
              <p:nvPr/>
            </p:nvSpPr>
            <p:spPr>
              <a:xfrm>
                <a:off x="6130812" y="4595331"/>
                <a:ext cx="245238" cy="80316"/>
              </a:xfrm>
              <a:custGeom>
                <a:avLst/>
                <a:gdLst/>
                <a:ahLst/>
                <a:cxnLst/>
                <a:rect l="l" t="t" r="r" b="b"/>
                <a:pathLst>
                  <a:path w="2858" h="936" extrusionOk="0">
                    <a:moveTo>
                      <a:pt x="2858" y="852"/>
                    </a:moveTo>
                    <a:cubicBezTo>
                      <a:pt x="2858" y="769"/>
                      <a:pt x="1972" y="786"/>
                      <a:pt x="1805" y="786"/>
                    </a:cubicBezTo>
                    <a:lnTo>
                      <a:pt x="1538" y="786"/>
                    </a:lnTo>
                    <a:cubicBezTo>
                      <a:pt x="1504" y="786"/>
                      <a:pt x="1488" y="786"/>
                      <a:pt x="1437" y="786"/>
                    </a:cubicBezTo>
                    <a:lnTo>
                      <a:pt x="1354" y="786"/>
                    </a:lnTo>
                    <a:lnTo>
                      <a:pt x="1220" y="786"/>
                    </a:lnTo>
                    <a:cubicBezTo>
                      <a:pt x="1203" y="786"/>
                      <a:pt x="1203" y="769"/>
                      <a:pt x="1187" y="769"/>
                    </a:cubicBezTo>
                    <a:cubicBezTo>
                      <a:pt x="1170" y="769"/>
                      <a:pt x="1153" y="769"/>
                      <a:pt x="1137" y="769"/>
                    </a:cubicBezTo>
                    <a:cubicBezTo>
                      <a:pt x="1120" y="769"/>
                      <a:pt x="1120" y="769"/>
                      <a:pt x="1103" y="769"/>
                    </a:cubicBezTo>
                    <a:cubicBezTo>
                      <a:pt x="1036" y="769"/>
                      <a:pt x="986" y="769"/>
                      <a:pt x="919" y="752"/>
                    </a:cubicBezTo>
                    <a:lnTo>
                      <a:pt x="752" y="735"/>
                    </a:lnTo>
                    <a:cubicBezTo>
                      <a:pt x="602" y="702"/>
                      <a:pt x="468" y="669"/>
                      <a:pt x="335" y="602"/>
                    </a:cubicBezTo>
                    <a:cubicBezTo>
                      <a:pt x="285" y="585"/>
                      <a:pt x="201" y="535"/>
                      <a:pt x="251" y="485"/>
                    </a:cubicBezTo>
                    <a:cubicBezTo>
                      <a:pt x="251" y="468"/>
                      <a:pt x="251" y="485"/>
                      <a:pt x="251" y="468"/>
                    </a:cubicBezTo>
                    <a:cubicBezTo>
                      <a:pt x="351" y="351"/>
                      <a:pt x="669" y="234"/>
                      <a:pt x="836" y="201"/>
                    </a:cubicBezTo>
                    <a:cubicBezTo>
                      <a:pt x="936" y="167"/>
                      <a:pt x="1087" y="117"/>
                      <a:pt x="1187" y="84"/>
                    </a:cubicBezTo>
                    <a:cubicBezTo>
                      <a:pt x="1220" y="67"/>
                      <a:pt x="1220" y="67"/>
                      <a:pt x="1237" y="50"/>
                    </a:cubicBezTo>
                    <a:cubicBezTo>
                      <a:pt x="1237" y="17"/>
                      <a:pt x="1220" y="0"/>
                      <a:pt x="1170" y="0"/>
                    </a:cubicBezTo>
                    <a:cubicBezTo>
                      <a:pt x="1003" y="0"/>
                      <a:pt x="802" y="67"/>
                      <a:pt x="652" y="100"/>
                    </a:cubicBezTo>
                    <a:cubicBezTo>
                      <a:pt x="602" y="117"/>
                      <a:pt x="535" y="151"/>
                      <a:pt x="468" y="184"/>
                    </a:cubicBezTo>
                    <a:cubicBezTo>
                      <a:pt x="401" y="201"/>
                      <a:pt x="351" y="234"/>
                      <a:pt x="285" y="268"/>
                    </a:cubicBezTo>
                    <a:cubicBezTo>
                      <a:pt x="268" y="284"/>
                      <a:pt x="251" y="284"/>
                      <a:pt x="234" y="301"/>
                    </a:cubicBezTo>
                    <a:cubicBezTo>
                      <a:pt x="117" y="401"/>
                      <a:pt x="0" y="518"/>
                      <a:pt x="151" y="669"/>
                    </a:cubicBezTo>
                    <a:cubicBezTo>
                      <a:pt x="184" y="702"/>
                      <a:pt x="218" y="719"/>
                      <a:pt x="251" y="735"/>
                    </a:cubicBezTo>
                    <a:cubicBezTo>
                      <a:pt x="285" y="752"/>
                      <a:pt x="318" y="769"/>
                      <a:pt x="351" y="786"/>
                    </a:cubicBezTo>
                    <a:cubicBezTo>
                      <a:pt x="418" y="819"/>
                      <a:pt x="502" y="836"/>
                      <a:pt x="585" y="852"/>
                    </a:cubicBezTo>
                    <a:cubicBezTo>
                      <a:pt x="686" y="886"/>
                      <a:pt x="736" y="886"/>
                      <a:pt x="836" y="902"/>
                    </a:cubicBezTo>
                    <a:cubicBezTo>
                      <a:pt x="886" y="902"/>
                      <a:pt x="936" y="902"/>
                      <a:pt x="970" y="919"/>
                    </a:cubicBezTo>
                    <a:lnTo>
                      <a:pt x="1421" y="936"/>
                    </a:lnTo>
                    <a:cubicBezTo>
                      <a:pt x="1454" y="936"/>
                      <a:pt x="1488" y="936"/>
                      <a:pt x="1538" y="936"/>
                    </a:cubicBezTo>
                    <a:lnTo>
                      <a:pt x="1705" y="936"/>
                    </a:lnTo>
                    <a:cubicBezTo>
                      <a:pt x="1705" y="936"/>
                      <a:pt x="1705" y="936"/>
                      <a:pt x="1721" y="936"/>
                    </a:cubicBezTo>
                    <a:cubicBezTo>
                      <a:pt x="1788" y="919"/>
                      <a:pt x="1922" y="936"/>
                      <a:pt x="2022" y="936"/>
                    </a:cubicBezTo>
                    <a:cubicBezTo>
                      <a:pt x="2039" y="936"/>
                      <a:pt x="2056" y="919"/>
                      <a:pt x="2089" y="919"/>
                    </a:cubicBezTo>
                    <a:cubicBezTo>
                      <a:pt x="2106" y="936"/>
                      <a:pt x="2858" y="919"/>
                      <a:pt x="2858" y="85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0"/>
              <p:cNvSpPr/>
              <p:nvPr/>
            </p:nvSpPr>
            <p:spPr>
              <a:xfrm>
                <a:off x="6259866" y="4589582"/>
                <a:ext cx="80316" cy="12957"/>
              </a:xfrm>
              <a:custGeom>
                <a:avLst/>
                <a:gdLst/>
                <a:ahLst/>
                <a:cxnLst/>
                <a:rect l="l" t="t" r="r" b="b"/>
                <a:pathLst>
                  <a:path w="936" h="151" extrusionOk="0">
                    <a:moveTo>
                      <a:pt x="0" y="84"/>
                    </a:moveTo>
                    <a:cubicBezTo>
                      <a:pt x="0" y="134"/>
                      <a:pt x="117" y="117"/>
                      <a:pt x="167" y="117"/>
                    </a:cubicBezTo>
                    <a:cubicBezTo>
                      <a:pt x="251" y="117"/>
                      <a:pt x="301" y="117"/>
                      <a:pt x="385" y="117"/>
                    </a:cubicBezTo>
                    <a:cubicBezTo>
                      <a:pt x="401" y="117"/>
                      <a:pt x="401" y="134"/>
                      <a:pt x="418" y="134"/>
                    </a:cubicBezTo>
                    <a:cubicBezTo>
                      <a:pt x="552" y="134"/>
                      <a:pt x="635" y="151"/>
                      <a:pt x="769" y="151"/>
                    </a:cubicBezTo>
                    <a:cubicBezTo>
                      <a:pt x="852" y="151"/>
                      <a:pt x="936" y="151"/>
                      <a:pt x="936" y="101"/>
                    </a:cubicBezTo>
                    <a:cubicBezTo>
                      <a:pt x="936" y="67"/>
                      <a:pt x="869" y="51"/>
                      <a:pt x="819" y="51"/>
                    </a:cubicBezTo>
                    <a:cubicBezTo>
                      <a:pt x="652" y="17"/>
                      <a:pt x="451" y="0"/>
                      <a:pt x="268" y="0"/>
                    </a:cubicBezTo>
                    <a:cubicBezTo>
                      <a:pt x="201" y="0"/>
                      <a:pt x="0" y="17"/>
                      <a:pt x="0" y="8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0"/>
              <p:cNvSpPr/>
              <p:nvPr/>
            </p:nvSpPr>
            <p:spPr>
              <a:xfrm>
                <a:off x="6110734" y="4609661"/>
                <a:ext cx="31663" cy="68903"/>
              </a:xfrm>
              <a:custGeom>
                <a:avLst/>
                <a:gdLst/>
                <a:ahLst/>
                <a:cxnLst/>
                <a:rect l="l" t="t" r="r" b="b"/>
                <a:pathLst>
                  <a:path w="369" h="803" extrusionOk="0">
                    <a:moveTo>
                      <a:pt x="1" y="334"/>
                    </a:moveTo>
                    <a:cubicBezTo>
                      <a:pt x="1" y="619"/>
                      <a:pt x="368" y="802"/>
                      <a:pt x="368" y="685"/>
                    </a:cubicBezTo>
                    <a:cubicBezTo>
                      <a:pt x="368" y="652"/>
                      <a:pt x="335" y="635"/>
                      <a:pt x="301" y="619"/>
                    </a:cubicBezTo>
                    <a:cubicBezTo>
                      <a:pt x="268" y="585"/>
                      <a:pt x="251" y="568"/>
                      <a:pt x="218" y="535"/>
                    </a:cubicBezTo>
                    <a:cubicBezTo>
                      <a:pt x="101" y="435"/>
                      <a:pt x="84" y="301"/>
                      <a:pt x="168" y="167"/>
                    </a:cubicBezTo>
                    <a:cubicBezTo>
                      <a:pt x="184" y="134"/>
                      <a:pt x="201" y="134"/>
                      <a:pt x="218" y="101"/>
                    </a:cubicBezTo>
                    <a:cubicBezTo>
                      <a:pt x="234" y="84"/>
                      <a:pt x="251" y="67"/>
                      <a:pt x="251" y="50"/>
                    </a:cubicBezTo>
                    <a:cubicBezTo>
                      <a:pt x="251" y="0"/>
                      <a:pt x="134" y="17"/>
                      <a:pt x="67" y="134"/>
                    </a:cubicBezTo>
                    <a:cubicBezTo>
                      <a:pt x="34" y="184"/>
                      <a:pt x="1" y="251"/>
                      <a:pt x="1" y="3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0"/>
              <p:cNvSpPr/>
              <p:nvPr/>
            </p:nvSpPr>
            <p:spPr>
              <a:xfrm>
                <a:off x="6365923" y="4599622"/>
                <a:ext cx="48824" cy="20165"/>
              </a:xfrm>
              <a:custGeom>
                <a:avLst/>
                <a:gdLst/>
                <a:ahLst/>
                <a:cxnLst/>
                <a:rect l="l" t="t" r="r" b="b"/>
                <a:pathLst>
                  <a:path w="569" h="235" extrusionOk="0">
                    <a:moveTo>
                      <a:pt x="519" y="234"/>
                    </a:moveTo>
                    <a:cubicBezTo>
                      <a:pt x="535" y="234"/>
                      <a:pt x="552" y="218"/>
                      <a:pt x="569" y="218"/>
                    </a:cubicBezTo>
                    <a:cubicBezTo>
                      <a:pt x="569" y="184"/>
                      <a:pt x="552" y="167"/>
                      <a:pt x="535" y="167"/>
                    </a:cubicBezTo>
                    <a:cubicBezTo>
                      <a:pt x="469" y="117"/>
                      <a:pt x="402" y="101"/>
                      <a:pt x="335" y="84"/>
                    </a:cubicBezTo>
                    <a:cubicBezTo>
                      <a:pt x="285" y="67"/>
                      <a:pt x="68" y="0"/>
                      <a:pt x="34" y="34"/>
                    </a:cubicBezTo>
                    <a:cubicBezTo>
                      <a:pt x="17" y="34"/>
                      <a:pt x="1" y="67"/>
                      <a:pt x="1" y="101"/>
                    </a:cubicBezTo>
                    <a:cubicBezTo>
                      <a:pt x="17" y="134"/>
                      <a:pt x="301" y="184"/>
                      <a:pt x="368" y="201"/>
                    </a:cubicBezTo>
                    <a:cubicBezTo>
                      <a:pt x="402" y="218"/>
                      <a:pt x="469" y="234"/>
                      <a:pt x="519" y="2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0"/>
              <p:cNvSpPr/>
              <p:nvPr/>
            </p:nvSpPr>
            <p:spPr>
              <a:xfrm>
                <a:off x="6410371" y="4638320"/>
                <a:ext cx="17333" cy="37326"/>
              </a:xfrm>
              <a:custGeom>
                <a:avLst/>
                <a:gdLst/>
                <a:ahLst/>
                <a:cxnLst/>
                <a:rect l="l" t="t" r="r" b="b"/>
                <a:pathLst>
                  <a:path w="202" h="435" extrusionOk="0">
                    <a:moveTo>
                      <a:pt x="1" y="301"/>
                    </a:moveTo>
                    <a:cubicBezTo>
                      <a:pt x="1" y="435"/>
                      <a:pt x="201" y="301"/>
                      <a:pt x="184" y="117"/>
                    </a:cubicBezTo>
                    <a:cubicBezTo>
                      <a:pt x="184" y="0"/>
                      <a:pt x="101" y="17"/>
                      <a:pt x="84" y="84"/>
                    </a:cubicBezTo>
                    <a:cubicBezTo>
                      <a:pt x="67" y="151"/>
                      <a:pt x="67" y="184"/>
                      <a:pt x="34" y="234"/>
                    </a:cubicBezTo>
                    <a:cubicBezTo>
                      <a:pt x="34" y="251"/>
                      <a:pt x="17" y="251"/>
                      <a:pt x="17" y="268"/>
                    </a:cubicBezTo>
                    <a:cubicBezTo>
                      <a:pt x="1" y="268"/>
                      <a:pt x="1" y="285"/>
                      <a:pt x="1" y="30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0"/>
              <p:cNvSpPr/>
              <p:nvPr/>
            </p:nvSpPr>
            <p:spPr>
              <a:xfrm>
                <a:off x="6347303" y="4593873"/>
                <a:ext cx="10125" cy="18706"/>
              </a:xfrm>
              <a:custGeom>
                <a:avLst/>
                <a:gdLst/>
                <a:ahLst/>
                <a:cxnLst/>
                <a:rect l="l" t="t" r="r" b="b"/>
                <a:pathLst>
                  <a:path w="118" h="218" extrusionOk="0">
                    <a:moveTo>
                      <a:pt x="0" y="117"/>
                    </a:moveTo>
                    <a:cubicBezTo>
                      <a:pt x="0" y="151"/>
                      <a:pt x="117" y="218"/>
                      <a:pt x="117" y="84"/>
                    </a:cubicBezTo>
                    <a:cubicBezTo>
                      <a:pt x="117" y="34"/>
                      <a:pt x="0" y="1"/>
                      <a:pt x="0" y="1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0"/>
              <p:cNvSpPr/>
              <p:nvPr/>
            </p:nvSpPr>
            <p:spPr>
              <a:xfrm>
                <a:off x="6107902" y="4662690"/>
                <a:ext cx="232281" cy="53115"/>
              </a:xfrm>
              <a:custGeom>
                <a:avLst/>
                <a:gdLst/>
                <a:ahLst/>
                <a:cxnLst/>
                <a:rect l="l" t="t" r="r" b="b"/>
                <a:pathLst>
                  <a:path w="2707" h="619" extrusionOk="0">
                    <a:moveTo>
                      <a:pt x="84" y="1"/>
                    </a:moveTo>
                    <a:cubicBezTo>
                      <a:pt x="100" y="34"/>
                      <a:pt x="117" y="51"/>
                      <a:pt x="151" y="84"/>
                    </a:cubicBezTo>
                    <a:cubicBezTo>
                      <a:pt x="151" y="84"/>
                      <a:pt x="134" y="67"/>
                      <a:pt x="151" y="84"/>
                    </a:cubicBezTo>
                    <a:cubicBezTo>
                      <a:pt x="134" y="101"/>
                      <a:pt x="84" y="151"/>
                      <a:pt x="67" y="117"/>
                    </a:cubicBezTo>
                    <a:cubicBezTo>
                      <a:pt x="50" y="117"/>
                      <a:pt x="50" y="134"/>
                      <a:pt x="50" y="151"/>
                    </a:cubicBezTo>
                    <a:cubicBezTo>
                      <a:pt x="50" y="151"/>
                      <a:pt x="50" y="134"/>
                      <a:pt x="50" y="134"/>
                    </a:cubicBezTo>
                    <a:cubicBezTo>
                      <a:pt x="50" y="134"/>
                      <a:pt x="50" y="134"/>
                      <a:pt x="50" y="134"/>
                    </a:cubicBezTo>
                    <a:cubicBezTo>
                      <a:pt x="34" y="117"/>
                      <a:pt x="34" y="84"/>
                      <a:pt x="50" y="84"/>
                    </a:cubicBezTo>
                    <a:cubicBezTo>
                      <a:pt x="50" y="67"/>
                      <a:pt x="50" y="84"/>
                      <a:pt x="34" y="84"/>
                    </a:cubicBezTo>
                    <a:cubicBezTo>
                      <a:pt x="34" y="67"/>
                      <a:pt x="50" y="51"/>
                      <a:pt x="84" y="51"/>
                    </a:cubicBezTo>
                    <a:cubicBezTo>
                      <a:pt x="84" y="34"/>
                      <a:pt x="84" y="17"/>
                      <a:pt x="84" y="1"/>
                    </a:cubicBezTo>
                    <a:cubicBezTo>
                      <a:pt x="84" y="1"/>
                      <a:pt x="84" y="1"/>
                      <a:pt x="84" y="1"/>
                    </a:cubicBezTo>
                    <a:close/>
                    <a:moveTo>
                      <a:pt x="267" y="168"/>
                    </a:moveTo>
                    <a:cubicBezTo>
                      <a:pt x="251" y="168"/>
                      <a:pt x="267" y="184"/>
                      <a:pt x="267" y="218"/>
                    </a:cubicBezTo>
                    <a:cubicBezTo>
                      <a:pt x="251" y="218"/>
                      <a:pt x="251" y="234"/>
                      <a:pt x="251" y="234"/>
                    </a:cubicBezTo>
                    <a:cubicBezTo>
                      <a:pt x="234" y="218"/>
                      <a:pt x="201" y="218"/>
                      <a:pt x="184" y="234"/>
                    </a:cubicBezTo>
                    <a:cubicBezTo>
                      <a:pt x="167" y="201"/>
                      <a:pt x="151" y="218"/>
                      <a:pt x="134" y="201"/>
                    </a:cubicBezTo>
                    <a:cubicBezTo>
                      <a:pt x="134" y="201"/>
                      <a:pt x="151" y="201"/>
                      <a:pt x="151" y="184"/>
                    </a:cubicBezTo>
                    <a:cubicBezTo>
                      <a:pt x="151" y="184"/>
                      <a:pt x="134" y="184"/>
                      <a:pt x="134" y="168"/>
                    </a:cubicBezTo>
                    <a:cubicBezTo>
                      <a:pt x="151" y="168"/>
                      <a:pt x="151" y="184"/>
                      <a:pt x="151" y="184"/>
                    </a:cubicBezTo>
                    <a:cubicBezTo>
                      <a:pt x="167" y="151"/>
                      <a:pt x="134" y="168"/>
                      <a:pt x="151" y="151"/>
                    </a:cubicBezTo>
                    <a:cubicBezTo>
                      <a:pt x="134" y="151"/>
                      <a:pt x="117" y="134"/>
                      <a:pt x="100" y="168"/>
                    </a:cubicBezTo>
                    <a:cubicBezTo>
                      <a:pt x="117" y="168"/>
                      <a:pt x="117" y="151"/>
                      <a:pt x="134" y="168"/>
                    </a:cubicBezTo>
                    <a:cubicBezTo>
                      <a:pt x="117" y="168"/>
                      <a:pt x="117" y="184"/>
                      <a:pt x="84" y="184"/>
                    </a:cubicBezTo>
                    <a:cubicBezTo>
                      <a:pt x="84" y="184"/>
                      <a:pt x="84" y="184"/>
                      <a:pt x="84" y="184"/>
                    </a:cubicBezTo>
                    <a:cubicBezTo>
                      <a:pt x="117" y="218"/>
                      <a:pt x="134" y="251"/>
                      <a:pt x="167" y="268"/>
                    </a:cubicBezTo>
                    <a:cubicBezTo>
                      <a:pt x="167" y="268"/>
                      <a:pt x="167" y="251"/>
                      <a:pt x="167" y="234"/>
                    </a:cubicBezTo>
                    <a:cubicBezTo>
                      <a:pt x="201" y="234"/>
                      <a:pt x="217" y="285"/>
                      <a:pt x="234" y="234"/>
                    </a:cubicBezTo>
                    <a:cubicBezTo>
                      <a:pt x="217" y="285"/>
                      <a:pt x="267" y="285"/>
                      <a:pt x="251" y="335"/>
                    </a:cubicBezTo>
                    <a:lnTo>
                      <a:pt x="251" y="335"/>
                    </a:lnTo>
                    <a:cubicBezTo>
                      <a:pt x="267" y="351"/>
                      <a:pt x="284" y="351"/>
                      <a:pt x="318" y="368"/>
                    </a:cubicBezTo>
                    <a:cubicBezTo>
                      <a:pt x="318" y="368"/>
                      <a:pt x="301" y="368"/>
                      <a:pt x="301" y="351"/>
                    </a:cubicBezTo>
                    <a:cubicBezTo>
                      <a:pt x="318" y="351"/>
                      <a:pt x="318" y="368"/>
                      <a:pt x="334" y="351"/>
                    </a:cubicBezTo>
                    <a:cubicBezTo>
                      <a:pt x="334" y="351"/>
                      <a:pt x="318" y="351"/>
                      <a:pt x="318" y="335"/>
                    </a:cubicBezTo>
                    <a:cubicBezTo>
                      <a:pt x="334" y="335"/>
                      <a:pt x="334" y="301"/>
                      <a:pt x="318" y="285"/>
                    </a:cubicBezTo>
                    <a:cubicBezTo>
                      <a:pt x="334" y="285"/>
                      <a:pt x="351" y="268"/>
                      <a:pt x="351" y="268"/>
                    </a:cubicBezTo>
                    <a:cubicBezTo>
                      <a:pt x="334" y="268"/>
                      <a:pt x="351" y="285"/>
                      <a:pt x="318" y="268"/>
                    </a:cubicBezTo>
                    <a:lnTo>
                      <a:pt x="318" y="301"/>
                    </a:lnTo>
                    <a:cubicBezTo>
                      <a:pt x="301" y="285"/>
                      <a:pt x="267" y="285"/>
                      <a:pt x="267" y="268"/>
                    </a:cubicBezTo>
                    <a:cubicBezTo>
                      <a:pt x="284" y="285"/>
                      <a:pt x="284" y="251"/>
                      <a:pt x="284" y="251"/>
                    </a:cubicBezTo>
                    <a:cubicBezTo>
                      <a:pt x="318" y="234"/>
                      <a:pt x="318" y="251"/>
                      <a:pt x="334" y="251"/>
                    </a:cubicBezTo>
                    <a:cubicBezTo>
                      <a:pt x="334" y="234"/>
                      <a:pt x="351" y="234"/>
                      <a:pt x="368" y="251"/>
                    </a:cubicBezTo>
                    <a:cubicBezTo>
                      <a:pt x="368" y="234"/>
                      <a:pt x="368" y="218"/>
                      <a:pt x="368" y="201"/>
                    </a:cubicBezTo>
                    <a:cubicBezTo>
                      <a:pt x="351" y="201"/>
                      <a:pt x="334" y="184"/>
                      <a:pt x="318" y="184"/>
                    </a:cubicBezTo>
                    <a:cubicBezTo>
                      <a:pt x="301" y="184"/>
                      <a:pt x="301" y="201"/>
                      <a:pt x="301" y="201"/>
                    </a:cubicBezTo>
                    <a:cubicBezTo>
                      <a:pt x="301" y="201"/>
                      <a:pt x="318" y="201"/>
                      <a:pt x="318" y="201"/>
                    </a:cubicBezTo>
                    <a:cubicBezTo>
                      <a:pt x="301" y="201"/>
                      <a:pt x="284" y="201"/>
                      <a:pt x="267" y="201"/>
                    </a:cubicBezTo>
                    <a:cubicBezTo>
                      <a:pt x="267" y="184"/>
                      <a:pt x="284" y="184"/>
                      <a:pt x="284" y="168"/>
                    </a:cubicBezTo>
                    <a:cubicBezTo>
                      <a:pt x="267" y="168"/>
                      <a:pt x="267" y="168"/>
                      <a:pt x="267" y="168"/>
                    </a:cubicBezTo>
                    <a:close/>
                    <a:moveTo>
                      <a:pt x="451" y="201"/>
                    </a:moveTo>
                    <a:cubicBezTo>
                      <a:pt x="468" y="201"/>
                      <a:pt x="485" y="201"/>
                      <a:pt x="501" y="201"/>
                    </a:cubicBezTo>
                    <a:cubicBezTo>
                      <a:pt x="501" y="201"/>
                      <a:pt x="501" y="218"/>
                      <a:pt x="501" y="218"/>
                    </a:cubicBezTo>
                    <a:cubicBezTo>
                      <a:pt x="485" y="201"/>
                      <a:pt x="485" y="218"/>
                      <a:pt x="468" y="234"/>
                    </a:cubicBezTo>
                    <a:cubicBezTo>
                      <a:pt x="451" y="234"/>
                      <a:pt x="451" y="218"/>
                      <a:pt x="451" y="218"/>
                    </a:cubicBezTo>
                    <a:cubicBezTo>
                      <a:pt x="451" y="218"/>
                      <a:pt x="451" y="218"/>
                      <a:pt x="451" y="201"/>
                    </a:cubicBezTo>
                    <a:cubicBezTo>
                      <a:pt x="451" y="201"/>
                      <a:pt x="451" y="201"/>
                      <a:pt x="451" y="201"/>
                    </a:cubicBezTo>
                    <a:close/>
                    <a:moveTo>
                      <a:pt x="485" y="84"/>
                    </a:moveTo>
                    <a:cubicBezTo>
                      <a:pt x="485" y="84"/>
                      <a:pt x="485" y="84"/>
                      <a:pt x="485" y="84"/>
                    </a:cubicBezTo>
                    <a:cubicBezTo>
                      <a:pt x="485" y="67"/>
                      <a:pt x="501" y="67"/>
                      <a:pt x="518" y="67"/>
                    </a:cubicBezTo>
                    <a:cubicBezTo>
                      <a:pt x="518" y="67"/>
                      <a:pt x="518" y="67"/>
                      <a:pt x="535" y="67"/>
                    </a:cubicBezTo>
                    <a:cubicBezTo>
                      <a:pt x="535" y="67"/>
                      <a:pt x="535" y="67"/>
                      <a:pt x="535" y="67"/>
                    </a:cubicBezTo>
                    <a:cubicBezTo>
                      <a:pt x="552" y="67"/>
                      <a:pt x="568" y="67"/>
                      <a:pt x="585" y="67"/>
                    </a:cubicBezTo>
                    <a:cubicBezTo>
                      <a:pt x="585" y="84"/>
                      <a:pt x="585" y="101"/>
                      <a:pt x="585" y="117"/>
                    </a:cubicBezTo>
                    <a:cubicBezTo>
                      <a:pt x="568" y="117"/>
                      <a:pt x="585" y="117"/>
                      <a:pt x="568" y="101"/>
                    </a:cubicBezTo>
                    <a:cubicBezTo>
                      <a:pt x="568" y="117"/>
                      <a:pt x="552" y="134"/>
                      <a:pt x="552" y="134"/>
                    </a:cubicBezTo>
                    <a:cubicBezTo>
                      <a:pt x="535" y="134"/>
                      <a:pt x="552" y="117"/>
                      <a:pt x="552" y="101"/>
                    </a:cubicBezTo>
                    <a:cubicBezTo>
                      <a:pt x="535" y="134"/>
                      <a:pt x="518" y="101"/>
                      <a:pt x="501" y="117"/>
                    </a:cubicBezTo>
                    <a:cubicBezTo>
                      <a:pt x="501" y="101"/>
                      <a:pt x="501" y="84"/>
                      <a:pt x="485" y="84"/>
                    </a:cubicBezTo>
                    <a:cubicBezTo>
                      <a:pt x="485" y="84"/>
                      <a:pt x="485" y="84"/>
                      <a:pt x="485" y="84"/>
                    </a:cubicBezTo>
                    <a:close/>
                    <a:moveTo>
                      <a:pt x="635" y="84"/>
                    </a:moveTo>
                    <a:cubicBezTo>
                      <a:pt x="652" y="84"/>
                      <a:pt x="668" y="101"/>
                      <a:pt x="702" y="101"/>
                    </a:cubicBezTo>
                    <a:cubicBezTo>
                      <a:pt x="685" y="117"/>
                      <a:pt x="668" y="117"/>
                      <a:pt x="685" y="151"/>
                    </a:cubicBezTo>
                    <a:cubicBezTo>
                      <a:pt x="668" y="151"/>
                      <a:pt x="668" y="168"/>
                      <a:pt x="652" y="168"/>
                    </a:cubicBezTo>
                    <a:cubicBezTo>
                      <a:pt x="635" y="151"/>
                      <a:pt x="652" y="134"/>
                      <a:pt x="668" y="134"/>
                    </a:cubicBezTo>
                    <a:cubicBezTo>
                      <a:pt x="652" y="117"/>
                      <a:pt x="668" y="101"/>
                      <a:pt x="652" y="117"/>
                    </a:cubicBezTo>
                    <a:cubicBezTo>
                      <a:pt x="652" y="117"/>
                      <a:pt x="635" y="134"/>
                      <a:pt x="635" y="134"/>
                    </a:cubicBezTo>
                    <a:cubicBezTo>
                      <a:pt x="635" y="117"/>
                      <a:pt x="635" y="101"/>
                      <a:pt x="618" y="101"/>
                    </a:cubicBezTo>
                    <a:cubicBezTo>
                      <a:pt x="618" y="101"/>
                      <a:pt x="618" y="117"/>
                      <a:pt x="618" y="101"/>
                    </a:cubicBezTo>
                    <a:cubicBezTo>
                      <a:pt x="618" y="101"/>
                      <a:pt x="635" y="101"/>
                      <a:pt x="635" y="84"/>
                    </a:cubicBezTo>
                    <a:close/>
                    <a:moveTo>
                      <a:pt x="819" y="134"/>
                    </a:moveTo>
                    <a:cubicBezTo>
                      <a:pt x="836" y="134"/>
                      <a:pt x="852" y="134"/>
                      <a:pt x="852" y="151"/>
                    </a:cubicBezTo>
                    <a:cubicBezTo>
                      <a:pt x="852" y="151"/>
                      <a:pt x="852" y="168"/>
                      <a:pt x="836" y="168"/>
                    </a:cubicBezTo>
                    <a:cubicBezTo>
                      <a:pt x="836" y="151"/>
                      <a:pt x="836" y="134"/>
                      <a:pt x="819" y="134"/>
                    </a:cubicBezTo>
                    <a:close/>
                    <a:moveTo>
                      <a:pt x="1019" y="184"/>
                    </a:moveTo>
                    <a:lnTo>
                      <a:pt x="1036" y="184"/>
                    </a:lnTo>
                    <a:cubicBezTo>
                      <a:pt x="1019" y="184"/>
                      <a:pt x="1019" y="184"/>
                      <a:pt x="1019" y="184"/>
                    </a:cubicBezTo>
                    <a:close/>
                    <a:moveTo>
                      <a:pt x="1120" y="201"/>
                    </a:moveTo>
                    <a:cubicBezTo>
                      <a:pt x="1153" y="201"/>
                      <a:pt x="1170" y="218"/>
                      <a:pt x="1203" y="218"/>
                    </a:cubicBezTo>
                    <a:cubicBezTo>
                      <a:pt x="1203" y="218"/>
                      <a:pt x="1203" y="218"/>
                      <a:pt x="1203" y="218"/>
                    </a:cubicBezTo>
                    <a:cubicBezTo>
                      <a:pt x="1186" y="218"/>
                      <a:pt x="1186" y="218"/>
                      <a:pt x="1186" y="218"/>
                    </a:cubicBezTo>
                    <a:cubicBezTo>
                      <a:pt x="1203" y="234"/>
                      <a:pt x="1203" y="285"/>
                      <a:pt x="1186" y="301"/>
                    </a:cubicBezTo>
                    <a:cubicBezTo>
                      <a:pt x="1186" y="285"/>
                      <a:pt x="1170" y="285"/>
                      <a:pt x="1153" y="285"/>
                    </a:cubicBezTo>
                    <a:cubicBezTo>
                      <a:pt x="1153" y="268"/>
                      <a:pt x="1153" y="234"/>
                      <a:pt x="1120" y="218"/>
                    </a:cubicBezTo>
                    <a:cubicBezTo>
                      <a:pt x="1120" y="218"/>
                      <a:pt x="1120" y="201"/>
                      <a:pt x="1120" y="201"/>
                    </a:cubicBezTo>
                    <a:close/>
                    <a:moveTo>
                      <a:pt x="1454" y="234"/>
                    </a:moveTo>
                    <a:cubicBezTo>
                      <a:pt x="1470" y="234"/>
                      <a:pt x="1487" y="234"/>
                      <a:pt x="1504" y="234"/>
                    </a:cubicBezTo>
                    <a:cubicBezTo>
                      <a:pt x="1487" y="251"/>
                      <a:pt x="1470" y="251"/>
                      <a:pt x="1454" y="234"/>
                    </a:cubicBezTo>
                    <a:close/>
                    <a:moveTo>
                      <a:pt x="2039" y="268"/>
                    </a:moveTo>
                    <a:lnTo>
                      <a:pt x="2072" y="268"/>
                    </a:lnTo>
                    <a:cubicBezTo>
                      <a:pt x="2072" y="268"/>
                      <a:pt x="2089" y="268"/>
                      <a:pt x="2089" y="268"/>
                    </a:cubicBezTo>
                    <a:cubicBezTo>
                      <a:pt x="2089" y="285"/>
                      <a:pt x="2072" y="335"/>
                      <a:pt x="2055" y="318"/>
                    </a:cubicBezTo>
                    <a:cubicBezTo>
                      <a:pt x="2055" y="318"/>
                      <a:pt x="2055" y="318"/>
                      <a:pt x="2055" y="301"/>
                    </a:cubicBezTo>
                    <a:cubicBezTo>
                      <a:pt x="2039" y="301"/>
                      <a:pt x="2039" y="285"/>
                      <a:pt x="2039" y="268"/>
                    </a:cubicBezTo>
                    <a:close/>
                    <a:moveTo>
                      <a:pt x="2590" y="452"/>
                    </a:moveTo>
                    <a:cubicBezTo>
                      <a:pt x="2573" y="452"/>
                      <a:pt x="2557" y="452"/>
                      <a:pt x="2540" y="468"/>
                    </a:cubicBezTo>
                    <a:cubicBezTo>
                      <a:pt x="2523" y="452"/>
                      <a:pt x="2523" y="435"/>
                      <a:pt x="2523" y="402"/>
                    </a:cubicBezTo>
                    <a:cubicBezTo>
                      <a:pt x="2540" y="402"/>
                      <a:pt x="2540" y="418"/>
                      <a:pt x="2573" y="418"/>
                    </a:cubicBezTo>
                    <a:cubicBezTo>
                      <a:pt x="2573" y="435"/>
                      <a:pt x="2573" y="435"/>
                      <a:pt x="2590" y="452"/>
                    </a:cubicBezTo>
                    <a:close/>
                    <a:moveTo>
                      <a:pt x="2373" y="518"/>
                    </a:moveTo>
                    <a:cubicBezTo>
                      <a:pt x="2356" y="518"/>
                      <a:pt x="2356" y="518"/>
                      <a:pt x="2339" y="518"/>
                    </a:cubicBezTo>
                    <a:cubicBezTo>
                      <a:pt x="2339" y="518"/>
                      <a:pt x="2339" y="502"/>
                      <a:pt x="2356" y="485"/>
                    </a:cubicBezTo>
                    <a:cubicBezTo>
                      <a:pt x="2356" y="502"/>
                      <a:pt x="2356" y="485"/>
                      <a:pt x="2356" y="485"/>
                    </a:cubicBezTo>
                    <a:cubicBezTo>
                      <a:pt x="2356" y="502"/>
                      <a:pt x="2373" y="502"/>
                      <a:pt x="2373" y="518"/>
                    </a:cubicBezTo>
                    <a:close/>
                    <a:moveTo>
                      <a:pt x="2072" y="585"/>
                    </a:moveTo>
                    <a:cubicBezTo>
                      <a:pt x="2072" y="585"/>
                      <a:pt x="2055" y="585"/>
                      <a:pt x="2055" y="585"/>
                    </a:cubicBezTo>
                    <a:cubicBezTo>
                      <a:pt x="2055" y="585"/>
                      <a:pt x="2055" y="585"/>
                      <a:pt x="2055" y="585"/>
                    </a:cubicBezTo>
                    <a:cubicBezTo>
                      <a:pt x="2072" y="569"/>
                      <a:pt x="2055" y="585"/>
                      <a:pt x="2072" y="585"/>
                    </a:cubicBezTo>
                    <a:lnTo>
                      <a:pt x="2072" y="585"/>
                    </a:lnTo>
                    <a:close/>
                    <a:moveTo>
                      <a:pt x="2022" y="585"/>
                    </a:moveTo>
                    <a:cubicBezTo>
                      <a:pt x="2022" y="585"/>
                      <a:pt x="2022" y="569"/>
                      <a:pt x="2022" y="569"/>
                    </a:cubicBezTo>
                    <a:cubicBezTo>
                      <a:pt x="2005" y="552"/>
                      <a:pt x="2022" y="535"/>
                      <a:pt x="2005" y="535"/>
                    </a:cubicBezTo>
                    <a:cubicBezTo>
                      <a:pt x="2055" y="502"/>
                      <a:pt x="2072" y="418"/>
                      <a:pt x="2122" y="402"/>
                    </a:cubicBezTo>
                    <a:cubicBezTo>
                      <a:pt x="2122" y="368"/>
                      <a:pt x="2089" y="368"/>
                      <a:pt x="2072" y="351"/>
                    </a:cubicBezTo>
                    <a:cubicBezTo>
                      <a:pt x="2072" y="368"/>
                      <a:pt x="2072" y="368"/>
                      <a:pt x="2055" y="351"/>
                    </a:cubicBezTo>
                    <a:cubicBezTo>
                      <a:pt x="2055" y="368"/>
                      <a:pt x="2055" y="368"/>
                      <a:pt x="2039" y="368"/>
                    </a:cubicBezTo>
                    <a:cubicBezTo>
                      <a:pt x="2055" y="385"/>
                      <a:pt x="2055" y="385"/>
                      <a:pt x="2055" y="402"/>
                    </a:cubicBezTo>
                    <a:cubicBezTo>
                      <a:pt x="2039" y="402"/>
                      <a:pt x="2039" y="402"/>
                      <a:pt x="2039" y="402"/>
                    </a:cubicBezTo>
                    <a:cubicBezTo>
                      <a:pt x="2039" y="435"/>
                      <a:pt x="2022" y="435"/>
                      <a:pt x="1988" y="435"/>
                    </a:cubicBezTo>
                    <a:cubicBezTo>
                      <a:pt x="2005" y="452"/>
                      <a:pt x="1988" y="468"/>
                      <a:pt x="1988" y="485"/>
                    </a:cubicBezTo>
                    <a:cubicBezTo>
                      <a:pt x="2005" y="518"/>
                      <a:pt x="1955" y="552"/>
                      <a:pt x="1938" y="602"/>
                    </a:cubicBezTo>
                    <a:cubicBezTo>
                      <a:pt x="1972" y="602"/>
                      <a:pt x="1988" y="585"/>
                      <a:pt x="2005" y="585"/>
                    </a:cubicBezTo>
                    <a:cubicBezTo>
                      <a:pt x="2005" y="585"/>
                      <a:pt x="2005" y="585"/>
                      <a:pt x="2005" y="585"/>
                    </a:cubicBezTo>
                    <a:close/>
                    <a:moveTo>
                      <a:pt x="1571" y="619"/>
                    </a:moveTo>
                    <a:lnTo>
                      <a:pt x="1504" y="619"/>
                    </a:lnTo>
                    <a:cubicBezTo>
                      <a:pt x="1504" y="619"/>
                      <a:pt x="1504" y="602"/>
                      <a:pt x="1504" y="585"/>
                    </a:cubicBezTo>
                    <a:cubicBezTo>
                      <a:pt x="1521" y="585"/>
                      <a:pt x="1521" y="569"/>
                      <a:pt x="1537" y="569"/>
                    </a:cubicBezTo>
                    <a:cubicBezTo>
                      <a:pt x="1554" y="585"/>
                      <a:pt x="1554" y="602"/>
                      <a:pt x="1571" y="619"/>
                    </a:cubicBezTo>
                    <a:close/>
                    <a:moveTo>
                      <a:pt x="1270" y="619"/>
                    </a:moveTo>
                    <a:lnTo>
                      <a:pt x="1270" y="619"/>
                    </a:lnTo>
                    <a:cubicBezTo>
                      <a:pt x="1270" y="619"/>
                      <a:pt x="1270" y="619"/>
                      <a:pt x="1270" y="619"/>
                    </a:cubicBezTo>
                    <a:close/>
                    <a:moveTo>
                      <a:pt x="1103" y="602"/>
                    </a:moveTo>
                    <a:cubicBezTo>
                      <a:pt x="1069" y="602"/>
                      <a:pt x="1036" y="585"/>
                      <a:pt x="1019" y="585"/>
                    </a:cubicBezTo>
                    <a:cubicBezTo>
                      <a:pt x="1003" y="585"/>
                      <a:pt x="1003" y="585"/>
                      <a:pt x="1019" y="569"/>
                    </a:cubicBezTo>
                    <a:cubicBezTo>
                      <a:pt x="1019" y="569"/>
                      <a:pt x="1036" y="552"/>
                      <a:pt x="1036" y="552"/>
                    </a:cubicBezTo>
                    <a:cubicBezTo>
                      <a:pt x="1053" y="569"/>
                      <a:pt x="1069" y="585"/>
                      <a:pt x="1086" y="569"/>
                    </a:cubicBezTo>
                    <a:cubicBezTo>
                      <a:pt x="1086" y="585"/>
                      <a:pt x="1103" y="585"/>
                      <a:pt x="1103" y="602"/>
                    </a:cubicBezTo>
                    <a:close/>
                    <a:moveTo>
                      <a:pt x="67" y="168"/>
                    </a:moveTo>
                    <a:cubicBezTo>
                      <a:pt x="67" y="168"/>
                      <a:pt x="67" y="168"/>
                      <a:pt x="67" y="151"/>
                    </a:cubicBezTo>
                    <a:cubicBezTo>
                      <a:pt x="67" y="151"/>
                      <a:pt x="67" y="151"/>
                      <a:pt x="67" y="151"/>
                    </a:cubicBezTo>
                    <a:cubicBezTo>
                      <a:pt x="67" y="168"/>
                      <a:pt x="67" y="168"/>
                      <a:pt x="67" y="168"/>
                    </a:cubicBezTo>
                    <a:close/>
                    <a:moveTo>
                      <a:pt x="17" y="67"/>
                    </a:moveTo>
                    <a:cubicBezTo>
                      <a:pt x="17" y="67"/>
                      <a:pt x="17" y="51"/>
                      <a:pt x="17" y="51"/>
                    </a:cubicBezTo>
                    <a:cubicBezTo>
                      <a:pt x="17" y="51"/>
                      <a:pt x="17" y="51"/>
                      <a:pt x="17" y="67"/>
                    </a:cubicBezTo>
                    <a:cubicBezTo>
                      <a:pt x="17" y="67"/>
                      <a:pt x="17" y="67"/>
                      <a:pt x="17" y="67"/>
                    </a:cubicBezTo>
                    <a:close/>
                    <a:moveTo>
                      <a:pt x="0" y="34"/>
                    </a:moveTo>
                    <a:cubicBezTo>
                      <a:pt x="0" y="34"/>
                      <a:pt x="0" y="17"/>
                      <a:pt x="0" y="17"/>
                    </a:cubicBezTo>
                    <a:cubicBezTo>
                      <a:pt x="17" y="17"/>
                      <a:pt x="17" y="17"/>
                      <a:pt x="17" y="17"/>
                    </a:cubicBezTo>
                    <a:cubicBezTo>
                      <a:pt x="17" y="34"/>
                      <a:pt x="17" y="34"/>
                      <a:pt x="17" y="34"/>
                    </a:cubicBezTo>
                    <a:cubicBezTo>
                      <a:pt x="17" y="34"/>
                      <a:pt x="17" y="34"/>
                      <a:pt x="0" y="34"/>
                    </a:cubicBezTo>
                    <a:close/>
                    <a:moveTo>
                      <a:pt x="535" y="318"/>
                    </a:moveTo>
                    <a:cubicBezTo>
                      <a:pt x="535" y="301"/>
                      <a:pt x="518" y="318"/>
                      <a:pt x="535" y="301"/>
                    </a:cubicBezTo>
                    <a:cubicBezTo>
                      <a:pt x="518" y="285"/>
                      <a:pt x="518" y="268"/>
                      <a:pt x="518" y="285"/>
                    </a:cubicBezTo>
                    <a:cubicBezTo>
                      <a:pt x="518" y="285"/>
                      <a:pt x="518" y="285"/>
                      <a:pt x="501" y="285"/>
                    </a:cubicBezTo>
                    <a:cubicBezTo>
                      <a:pt x="501" y="285"/>
                      <a:pt x="501" y="285"/>
                      <a:pt x="501" y="285"/>
                    </a:cubicBezTo>
                    <a:cubicBezTo>
                      <a:pt x="518" y="285"/>
                      <a:pt x="485" y="268"/>
                      <a:pt x="501" y="251"/>
                    </a:cubicBezTo>
                    <a:cubicBezTo>
                      <a:pt x="501" y="285"/>
                      <a:pt x="501" y="251"/>
                      <a:pt x="518" y="251"/>
                    </a:cubicBezTo>
                    <a:cubicBezTo>
                      <a:pt x="535" y="301"/>
                      <a:pt x="535" y="268"/>
                      <a:pt x="552" y="285"/>
                    </a:cubicBezTo>
                    <a:cubicBezTo>
                      <a:pt x="552" y="301"/>
                      <a:pt x="568" y="301"/>
                      <a:pt x="568" y="318"/>
                    </a:cubicBezTo>
                    <a:cubicBezTo>
                      <a:pt x="552" y="335"/>
                      <a:pt x="535" y="318"/>
                      <a:pt x="535" y="318"/>
                    </a:cubicBezTo>
                    <a:close/>
                    <a:moveTo>
                      <a:pt x="1103" y="402"/>
                    </a:moveTo>
                    <a:cubicBezTo>
                      <a:pt x="1103" y="385"/>
                      <a:pt x="1120" y="385"/>
                      <a:pt x="1136" y="385"/>
                    </a:cubicBezTo>
                    <a:cubicBezTo>
                      <a:pt x="1136" y="402"/>
                      <a:pt x="1120" y="402"/>
                      <a:pt x="1120" y="402"/>
                    </a:cubicBezTo>
                    <a:cubicBezTo>
                      <a:pt x="1136" y="418"/>
                      <a:pt x="1136" y="402"/>
                      <a:pt x="1153" y="402"/>
                    </a:cubicBezTo>
                    <a:cubicBezTo>
                      <a:pt x="1153" y="418"/>
                      <a:pt x="1120" y="418"/>
                      <a:pt x="1136" y="435"/>
                    </a:cubicBezTo>
                    <a:cubicBezTo>
                      <a:pt x="1136" y="435"/>
                      <a:pt x="1136" y="418"/>
                      <a:pt x="1153" y="418"/>
                    </a:cubicBezTo>
                    <a:cubicBezTo>
                      <a:pt x="1153" y="418"/>
                      <a:pt x="1153" y="452"/>
                      <a:pt x="1153" y="452"/>
                    </a:cubicBezTo>
                    <a:cubicBezTo>
                      <a:pt x="1170" y="452"/>
                      <a:pt x="1170" y="435"/>
                      <a:pt x="1170" y="435"/>
                    </a:cubicBezTo>
                    <a:cubicBezTo>
                      <a:pt x="1170" y="452"/>
                      <a:pt x="1186" y="452"/>
                      <a:pt x="1186" y="452"/>
                    </a:cubicBezTo>
                    <a:cubicBezTo>
                      <a:pt x="1170" y="452"/>
                      <a:pt x="1153" y="452"/>
                      <a:pt x="1153" y="468"/>
                    </a:cubicBezTo>
                    <a:cubicBezTo>
                      <a:pt x="1136" y="435"/>
                      <a:pt x="1086" y="435"/>
                      <a:pt x="1086" y="452"/>
                    </a:cubicBezTo>
                    <a:cubicBezTo>
                      <a:pt x="1069" y="435"/>
                      <a:pt x="1069" y="468"/>
                      <a:pt x="1053" y="468"/>
                    </a:cubicBezTo>
                    <a:cubicBezTo>
                      <a:pt x="1053" y="452"/>
                      <a:pt x="1053" y="418"/>
                      <a:pt x="1036" y="402"/>
                    </a:cubicBezTo>
                    <a:cubicBezTo>
                      <a:pt x="1086" y="402"/>
                      <a:pt x="1069" y="351"/>
                      <a:pt x="1103" y="368"/>
                    </a:cubicBezTo>
                    <a:cubicBezTo>
                      <a:pt x="1103" y="385"/>
                      <a:pt x="1103" y="402"/>
                      <a:pt x="1103" y="402"/>
                    </a:cubicBezTo>
                    <a:close/>
                    <a:moveTo>
                      <a:pt x="1270" y="485"/>
                    </a:moveTo>
                    <a:cubicBezTo>
                      <a:pt x="1270" y="518"/>
                      <a:pt x="1270" y="535"/>
                      <a:pt x="1270" y="552"/>
                    </a:cubicBezTo>
                    <a:cubicBezTo>
                      <a:pt x="1253" y="535"/>
                      <a:pt x="1270" y="518"/>
                      <a:pt x="1270" y="502"/>
                    </a:cubicBezTo>
                    <a:cubicBezTo>
                      <a:pt x="1253" y="518"/>
                      <a:pt x="1253" y="468"/>
                      <a:pt x="1237" y="468"/>
                    </a:cubicBezTo>
                    <a:cubicBezTo>
                      <a:pt x="1253" y="452"/>
                      <a:pt x="1253" y="418"/>
                      <a:pt x="1270" y="402"/>
                    </a:cubicBezTo>
                    <a:cubicBezTo>
                      <a:pt x="1270" y="402"/>
                      <a:pt x="1253" y="435"/>
                      <a:pt x="1287" y="435"/>
                    </a:cubicBezTo>
                    <a:cubicBezTo>
                      <a:pt x="1287" y="452"/>
                      <a:pt x="1270" y="452"/>
                      <a:pt x="1270" y="468"/>
                    </a:cubicBezTo>
                    <a:cubicBezTo>
                      <a:pt x="1270" y="485"/>
                      <a:pt x="1287" y="485"/>
                      <a:pt x="1287" y="502"/>
                    </a:cubicBezTo>
                    <a:cubicBezTo>
                      <a:pt x="1270" y="502"/>
                      <a:pt x="1287" y="485"/>
                      <a:pt x="1270" y="485"/>
                    </a:cubicBezTo>
                    <a:close/>
                    <a:moveTo>
                      <a:pt x="1404" y="318"/>
                    </a:moveTo>
                    <a:cubicBezTo>
                      <a:pt x="1387" y="318"/>
                      <a:pt x="1387" y="335"/>
                      <a:pt x="1387" y="351"/>
                    </a:cubicBezTo>
                    <a:cubicBezTo>
                      <a:pt x="1387" y="351"/>
                      <a:pt x="1370" y="351"/>
                      <a:pt x="1370" y="368"/>
                    </a:cubicBezTo>
                    <a:cubicBezTo>
                      <a:pt x="1370" y="368"/>
                      <a:pt x="1387" y="368"/>
                      <a:pt x="1387" y="368"/>
                    </a:cubicBezTo>
                    <a:cubicBezTo>
                      <a:pt x="1387" y="402"/>
                      <a:pt x="1370" y="368"/>
                      <a:pt x="1370" y="385"/>
                    </a:cubicBezTo>
                    <a:cubicBezTo>
                      <a:pt x="1370" y="385"/>
                      <a:pt x="1370" y="385"/>
                      <a:pt x="1370" y="368"/>
                    </a:cubicBezTo>
                    <a:cubicBezTo>
                      <a:pt x="1354" y="368"/>
                      <a:pt x="1354" y="368"/>
                      <a:pt x="1337" y="385"/>
                    </a:cubicBezTo>
                    <a:cubicBezTo>
                      <a:pt x="1320" y="351"/>
                      <a:pt x="1337" y="351"/>
                      <a:pt x="1337" y="301"/>
                    </a:cubicBezTo>
                    <a:cubicBezTo>
                      <a:pt x="1354" y="301"/>
                      <a:pt x="1387" y="285"/>
                      <a:pt x="1404" y="318"/>
                    </a:cubicBezTo>
                    <a:close/>
                    <a:moveTo>
                      <a:pt x="1337" y="485"/>
                    </a:moveTo>
                    <a:cubicBezTo>
                      <a:pt x="1320" y="485"/>
                      <a:pt x="1320" y="485"/>
                      <a:pt x="1303" y="485"/>
                    </a:cubicBezTo>
                    <a:cubicBezTo>
                      <a:pt x="1320" y="485"/>
                      <a:pt x="1303" y="518"/>
                      <a:pt x="1303" y="502"/>
                    </a:cubicBezTo>
                    <a:cubicBezTo>
                      <a:pt x="1287" y="518"/>
                      <a:pt x="1320" y="518"/>
                      <a:pt x="1320" y="535"/>
                    </a:cubicBezTo>
                    <a:cubicBezTo>
                      <a:pt x="1303" y="552"/>
                      <a:pt x="1320" y="585"/>
                      <a:pt x="1303" y="585"/>
                    </a:cubicBezTo>
                    <a:cubicBezTo>
                      <a:pt x="1303" y="602"/>
                      <a:pt x="1320" y="585"/>
                      <a:pt x="1320" y="602"/>
                    </a:cubicBezTo>
                    <a:cubicBezTo>
                      <a:pt x="1320" y="602"/>
                      <a:pt x="1320" y="602"/>
                      <a:pt x="1320" y="619"/>
                    </a:cubicBezTo>
                    <a:cubicBezTo>
                      <a:pt x="1337" y="619"/>
                      <a:pt x="1337" y="585"/>
                      <a:pt x="1320" y="585"/>
                    </a:cubicBezTo>
                    <a:cubicBezTo>
                      <a:pt x="1354" y="619"/>
                      <a:pt x="1354" y="569"/>
                      <a:pt x="1387" y="585"/>
                    </a:cubicBezTo>
                    <a:cubicBezTo>
                      <a:pt x="1370" y="585"/>
                      <a:pt x="1370" y="569"/>
                      <a:pt x="1370" y="552"/>
                    </a:cubicBezTo>
                    <a:cubicBezTo>
                      <a:pt x="1354" y="552"/>
                      <a:pt x="1370" y="518"/>
                      <a:pt x="1337" y="518"/>
                    </a:cubicBezTo>
                    <a:cubicBezTo>
                      <a:pt x="1337" y="502"/>
                      <a:pt x="1354" y="502"/>
                      <a:pt x="1370" y="518"/>
                    </a:cubicBezTo>
                    <a:cubicBezTo>
                      <a:pt x="1370" y="502"/>
                      <a:pt x="1354" y="502"/>
                      <a:pt x="1370" y="502"/>
                    </a:cubicBezTo>
                    <a:cubicBezTo>
                      <a:pt x="1354" y="502"/>
                      <a:pt x="1337" y="502"/>
                      <a:pt x="1337" y="485"/>
                    </a:cubicBezTo>
                    <a:close/>
                    <a:moveTo>
                      <a:pt x="986" y="234"/>
                    </a:moveTo>
                    <a:cubicBezTo>
                      <a:pt x="1019" y="251"/>
                      <a:pt x="986" y="201"/>
                      <a:pt x="1019" y="201"/>
                    </a:cubicBezTo>
                    <a:cubicBezTo>
                      <a:pt x="1019" y="218"/>
                      <a:pt x="1019" y="218"/>
                      <a:pt x="1019" y="234"/>
                    </a:cubicBezTo>
                    <a:cubicBezTo>
                      <a:pt x="1019" y="218"/>
                      <a:pt x="1019" y="218"/>
                      <a:pt x="1019" y="234"/>
                    </a:cubicBezTo>
                    <a:cubicBezTo>
                      <a:pt x="1019" y="234"/>
                      <a:pt x="1019" y="234"/>
                      <a:pt x="1019" y="251"/>
                    </a:cubicBezTo>
                    <a:cubicBezTo>
                      <a:pt x="1019" y="234"/>
                      <a:pt x="1019" y="251"/>
                      <a:pt x="1003" y="251"/>
                    </a:cubicBezTo>
                    <a:cubicBezTo>
                      <a:pt x="1003" y="251"/>
                      <a:pt x="1019" y="251"/>
                      <a:pt x="1019" y="234"/>
                    </a:cubicBezTo>
                    <a:cubicBezTo>
                      <a:pt x="1003" y="234"/>
                      <a:pt x="1003" y="234"/>
                      <a:pt x="1003" y="251"/>
                    </a:cubicBezTo>
                    <a:cubicBezTo>
                      <a:pt x="986" y="251"/>
                      <a:pt x="986" y="251"/>
                      <a:pt x="986" y="234"/>
                    </a:cubicBezTo>
                    <a:close/>
                    <a:moveTo>
                      <a:pt x="1019" y="318"/>
                    </a:moveTo>
                    <a:cubicBezTo>
                      <a:pt x="1019" y="318"/>
                      <a:pt x="1019" y="301"/>
                      <a:pt x="1036" y="301"/>
                    </a:cubicBezTo>
                    <a:cubicBezTo>
                      <a:pt x="1036" y="285"/>
                      <a:pt x="1019" y="285"/>
                      <a:pt x="1003" y="268"/>
                    </a:cubicBezTo>
                    <a:cubicBezTo>
                      <a:pt x="986" y="268"/>
                      <a:pt x="986" y="268"/>
                      <a:pt x="969" y="285"/>
                    </a:cubicBezTo>
                    <a:cubicBezTo>
                      <a:pt x="969" y="285"/>
                      <a:pt x="969" y="268"/>
                      <a:pt x="969" y="268"/>
                    </a:cubicBezTo>
                    <a:cubicBezTo>
                      <a:pt x="953" y="251"/>
                      <a:pt x="969" y="251"/>
                      <a:pt x="969" y="234"/>
                    </a:cubicBezTo>
                    <a:cubicBezTo>
                      <a:pt x="953" y="251"/>
                      <a:pt x="919" y="251"/>
                      <a:pt x="919" y="285"/>
                    </a:cubicBezTo>
                    <a:cubicBezTo>
                      <a:pt x="902" y="285"/>
                      <a:pt x="902" y="285"/>
                      <a:pt x="902" y="268"/>
                    </a:cubicBezTo>
                    <a:cubicBezTo>
                      <a:pt x="886" y="251"/>
                      <a:pt x="902" y="301"/>
                      <a:pt x="902" y="318"/>
                    </a:cubicBezTo>
                    <a:cubicBezTo>
                      <a:pt x="886" y="335"/>
                      <a:pt x="869" y="301"/>
                      <a:pt x="836" y="301"/>
                    </a:cubicBezTo>
                    <a:lnTo>
                      <a:pt x="836" y="285"/>
                    </a:lnTo>
                    <a:cubicBezTo>
                      <a:pt x="869" y="301"/>
                      <a:pt x="886" y="251"/>
                      <a:pt x="919" y="251"/>
                    </a:cubicBezTo>
                    <a:cubicBezTo>
                      <a:pt x="919" y="251"/>
                      <a:pt x="919" y="234"/>
                      <a:pt x="919" y="251"/>
                    </a:cubicBezTo>
                    <a:cubicBezTo>
                      <a:pt x="919" y="234"/>
                      <a:pt x="936" y="218"/>
                      <a:pt x="936" y="201"/>
                    </a:cubicBezTo>
                    <a:cubicBezTo>
                      <a:pt x="919" y="201"/>
                      <a:pt x="919" y="168"/>
                      <a:pt x="919" y="168"/>
                    </a:cubicBezTo>
                    <a:cubicBezTo>
                      <a:pt x="902" y="151"/>
                      <a:pt x="869" y="184"/>
                      <a:pt x="852" y="168"/>
                    </a:cubicBezTo>
                    <a:cubicBezTo>
                      <a:pt x="852" y="184"/>
                      <a:pt x="852" y="184"/>
                      <a:pt x="836" y="201"/>
                    </a:cubicBezTo>
                    <a:cubicBezTo>
                      <a:pt x="836" y="234"/>
                      <a:pt x="819" y="201"/>
                      <a:pt x="819" y="234"/>
                    </a:cubicBezTo>
                    <a:cubicBezTo>
                      <a:pt x="819" y="218"/>
                      <a:pt x="785" y="268"/>
                      <a:pt x="785" y="234"/>
                    </a:cubicBezTo>
                    <a:cubicBezTo>
                      <a:pt x="769" y="218"/>
                      <a:pt x="752" y="268"/>
                      <a:pt x="769" y="268"/>
                    </a:cubicBezTo>
                    <a:cubicBezTo>
                      <a:pt x="785" y="268"/>
                      <a:pt x="769" y="268"/>
                      <a:pt x="785" y="251"/>
                    </a:cubicBezTo>
                    <a:cubicBezTo>
                      <a:pt x="785" y="268"/>
                      <a:pt x="785" y="285"/>
                      <a:pt x="785" y="301"/>
                    </a:cubicBezTo>
                    <a:cubicBezTo>
                      <a:pt x="802" y="301"/>
                      <a:pt x="802" y="301"/>
                      <a:pt x="785" y="285"/>
                    </a:cubicBezTo>
                    <a:cubicBezTo>
                      <a:pt x="802" y="301"/>
                      <a:pt x="819" y="301"/>
                      <a:pt x="819" y="301"/>
                    </a:cubicBezTo>
                    <a:cubicBezTo>
                      <a:pt x="819" y="301"/>
                      <a:pt x="819" y="301"/>
                      <a:pt x="819" y="285"/>
                    </a:cubicBezTo>
                    <a:cubicBezTo>
                      <a:pt x="819" y="301"/>
                      <a:pt x="836" y="301"/>
                      <a:pt x="836" y="301"/>
                    </a:cubicBezTo>
                    <a:cubicBezTo>
                      <a:pt x="819" y="318"/>
                      <a:pt x="819" y="335"/>
                      <a:pt x="836" y="351"/>
                    </a:cubicBezTo>
                    <a:cubicBezTo>
                      <a:pt x="836" y="368"/>
                      <a:pt x="819" y="351"/>
                      <a:pt x="819" y="351"/>
                    </a:cubicBezTo>
                    <a:cubicBezTo>
                      <a:pt x="819" y="368"/>
                      <a:pt x="819" y="368"/>
                      <a:pt x="819" y="368"/>
                    </a:cubicBezTo>
                    <a:cubicBezTo>
                      <a:pt x="819" y="385"/>
                      <a:pt x="836" y="385"/>
                      <a:pt x="819" y="402"/>
                    </a:cubicBezTo>
                    <a:cubicBezTo>
                      <a:pt x="819" y="402"/>
                      <a:pt x="819" y="402"/>
                      <a:pt x="819" y="402"/>
                    </a:cubicBezTo>
                    <a:cubicBezTo>
                      <a:pt x="819" y="435"/>
                      <a:pt x="769" y="468"/>
                      <a:pt x="785" y="518"/>
                    </a:cubicBezTo>
                    <a:cubicBezTo>
                      <a:pt x="802" y="535"/>
                      <a:pt x="819" y="518"/>
                      <a:pt x="819" y="535"/>
                    </a:cubicBezTo>
                    <a:cubicBezTo>
                      <a:pt x="836" y="518"/>
                      <a:pt x="836" y="485"/>
                      <a:pt x="852" y="502"/>
                    </a:cubicBezTo>
                    <a:cubicBezTo>
                      <a:pt x="836" y="468"/>
                      <a:pt x="869" y="452"/>
                      <a:pt x="886" y="435"/>
                    </a:cubicBezTo>
                    <a:cubicBezTo>
                      <a:pt x="886" y="418"/>
                      <a:pt x="869" y="418"/>
                      <a:pt x="886" y="402"/>
                    </a:cubicBezTo>
                    <a:cubicBezTo>
                      <a:pt x="902" y="402"/>
                      <a:pt x="902" y="418"/>
                      <a:pt x="902" y="418"/>
                    </a:cubicBezTo>
                    <a:cubicBezTo>
                      <a:pt x="919" y="418"/>
                      <a:pt x="919" y="402"/>
                      <a:pt x="902" y="402"/>
                    </a:cubicBezTo>
                    <a:cubicBezTo>
                      <a:pt x="936" y="402"/>
                      <a:pt x="936" y="385"/>
                      <a:pt x="936" y="385"/>
                    </a:cubicBezTo>
                    <a:cubicBezTo>
                      <a:pt x="953" y="402"/>
                      <a:pt x="986" y="402"/>
                      <a:pt x="986" y="418"/>
                    </a:cubicBezTo>
                    <a:cubicBezTo>
                      <a:pt x="1003" y="435"/>
                      <a:pt x="1003" y="418"/>
                      <a:pt x="1019" y="418"/>
                    </a:cubicBezTo>
                    <a:cubicBezTo>
                      <a:pt x="1019" y="418"/>
                      <a:pt x="1003" y="385"/>
                      <a:pt x="1019" y="385"/>
                    </a:cubicBezTo>
                    <a:cubicBezTo>
                      <a:pt x="1019" y="368"/>
                      <a:pt x="1003" y="385"/>
                      <a:pt x="1003" y="368"/>
                    </a:cubicBezTo>
                    <a:cubicBezTo>
                      <a:pt x="1003" y="368"/>
                      <a:pt x="1003" y="385"/>
                      <a:pt x="986" y="385"/>
                    </a:cubicBezTo>
                    <a:cubicBezTo>
                      <a:pt x="986" y="368"/>
                      <a:pt x="986" y="351"/>
                      <a:pt x="969" y="335"/>
                    </a:cubicBezTo>
                    <a:cubicBezTo>
                      <a:pt x="953" y="335"/>
                      <a:pt x="953" y="351"/>
                      <a:pt x="936" y="368"/>
                    </a:cubicBezTo>
                    <a:cubicBezTo>
                      <a:pt x="919" y="368"/>
                      <a:pt x="936" y="335"/>
                      <a:pt x="919" y="351"/>
                    </a:cubicBezTo>
                    <a:cubicBezTo>
                      <a:pt x="919" y="335"/>
                      <a:pt x="936" y="335"/>
                      <a:pt x="953" y="318"/>
                    </a:cubicBezTo>
                    <a:cubicBezTo>
                      <a:pt x="953" y="301"/>
                      <a:pt x="936" y="285"/>
                      <a:pt x="936" y="285"/>
                    </a:cubicBezTo>
                    <a:cubicBezTo>
                      <a:pt x="953" y="285"/>
                      <a:pt x="953" y="285"/>
                      <a:pt x="953" y="301"/>
                    </a:cubicBezTo>
                    <a:cubicBezTo>
                      <a:pt x="953" y="301"/>
                      <a:pt x="986" y="285"/>
                      <a:pt x="969" y="301"/>
                    </a:cubicBezTo>
                    <a:cubicBezTo>
                      <a:pt x="986" y="301"/>
                      <a:pt x="986" y="285"/>
                      <a:pt x="1003" y="285"/>
                    </a:cubicBezTo>
                    <a:cubicBezTo>
                      <a:pt x="1003" y="301"/>
                      <a:pt x="1003" y="318"/>
                      <a:pt x="1019" y="318"/>
                    </a:cubicBezTo>
                    <a:close/>
                    <a:moveTo>
                      <a:pt x="819" y="402"/>
                    </a:moveTo>
                    <a:cubicBezTo>
                      <a:pt x="819" y="402"/>
                      <a:pt x="819" y="385"/>
                      <a:pt x="836" y="385"/>
                    </a:cubicBezTo>
                    <a:cubicBezTo>
                      <a:pt x="836" y="402"/>
                      <a:pt x="836" y="402"/>
                      <a:pt x="819" y="402"/>
                    </a:cubicBezTo>
                    <a:close/>
                    <a:moveTo>
                      <a:pt x="602" y="134"/>
                    </a:moveTo>
                    <a:cubicBezTo>
                      <a:pt x="585" y="151"/>
                      <a:pt x="585" y="151"/>
                      <a:pt x="585" y="168"/>
                    </a:cubicBezTo>
                    <a:cubicBezTo>
                      <a:pt x="585" y="184"/>
                      <a:pt x="602" y="201"/>
                      <a:pt x="585" y="218"/>
                    </a:cubicBezTo>
                    <a:cubicBezTo>
                      <a:pt x="602" y="218"/>
                      <a:pt x="602" y="201"/>
                      <a:pt x="618" y="201"/>
                    </a:cubicBezTo>
                    <a:cubicBezTo>
                      <a:pt x="602" y="184"/>
                      <a:pt x="602" y="218"/>
                      <a:pt x="602" y="184"/>
                    </a:cubicBezTo>
                    <a:cubicBezTo>
                      <a:pt x="602" y="168"/>
                      <a:pt x="602" y="168"/>
                      <a:pt x="618" y="168"/>
                    </a:cubicBezTo>
                    <a:cubicBezTo>
                      <a:pt x="618" y="151"/>
                      <a:pt x="602" y="151"/>
                      <a:pt x="602" y="134"/>
                    </a:cubicBezTo>
                    <a:close/>
                    <a:moveTo>
                      <a:pt x="1454" y="335"/>
                    </a:moveTo>
                    <a:cubicBezTo>
                      <a:pt x="1437" y="335"/>
                      <a:pt x="1454" y="385"/>
                      <a:pt x="1437" y="385"/>
                    </a:cubicBezTo>
                    <a:cubicBezTo>
                      <a:pt x="1437" y="351"/>
                      <a:pt x="1437" y="368"/>
                      <a:pt x="1437" y="335"/>
                    </a:cubicBezTo>
                    <a:cubicBezTo>
                      <a:pt x="1437" y="318"/>
                      <a:pt x="1470" y="335"/>
                      <a:pt x="1454" y="335"/>
                    </a:cubicBezTo>
                    <a:close/>
                    <a:moveTo>
                      <a:pt x="1638" y="335"/>
                    </a:moveTo>
                    <a:cubicBezTo>
                      <a:pt x="1638" y="335"/>
                      <a:pt x="1654" y="318"/>
                      <a:pt x="1638" y="318"/>
                    </a:cubicBezTo>
                    <a:cubicBezTo>
                      <a:pt x="1671" y="318"/>
                      <a:pt x="1638" y="368"/>
                      <a:pt x="1638" y="335"/>
                    </a:cubicBezTo>
                    <a:close/>
                    <a:moveTo>
                      <a:pt x="886" y="518"/>
                    </a:moveTo>
                    <a:cubicBezTo>
                      <a:pt x="886" y="518"/>
                      <a:pt x="886" y="518"/>
                      <a:pt x="886" y="535"/>
                    </a:cubicBezTo>
                    <a:cubicBezTo>
                      <a:pt x="886" y="535"/>
                      <a:pt x="869" y="552"/>
                      <a:pt x="869" y="535"/>
                    </a:cubicBezTo>
                    <a:cubicBezTo>
                      <a:pt x="869" y="518"/>
                      <a:pt x="869" y="502"/>
                      <a:pt x="886" y="518"/>
                    </a:cubicBezTo>
                    <a:close/>
                    <a:moveTo>
                      <a:pt x="251" y="168"/>
                    </a:moveTo>
                    <a:cubicBezTo>
                      <a:pt x="251" y="184"/>
                      <a:pt x="251" y="184"/>
                      <a:pt x="234" y="184"/>
                    </a:cubicBezTo>
                    <a:cubicBezTo>
                      <a:pt x="234" y="168"/>
                      <a:pt x="217" y="201"/>
                      <a:pt x="217" y="184"/>
                    </a:cubicBezTo>
                    <a:cubicBezTo>
                      <a:pt x="234" y="184"/>
                      <a:pt x="234" y="168"/>
                      <a:pt x="251" y="168"/>
                    </a:cubicBezTo>
                    <a:close/>
                    <a:moveTo>
                      <a:pt x="1671" y="435"/>
                    </a:moveTo>
                    <a:cubicBezTo>
                      <a:pt x="1671" y="435"/>
                      <a:pt x="1671" y="435"/>
                      <a:pt x="1671" y="435"/>
                    </a:cubicBezTo>
                    <a:cubicBezTo>
                      <a:pt x="1671" y="435"/>
                      <a:pt x="1671" y="435"/>
                      <a:pt x="1688" y="418"/>
                    </a:cubicBezTo>
                    <a:cubicBezTo>
                      <a:pt x="1671" y="418"/>
                      <a:pt x="1671" y="418"/>
                      <a:pt x="1671" y="418"/>
                    </a:cubicBezTo>
                    <a:cubicBezTo>
                      <a:pt x="1704" y="402"/>
                      <a:pt x="1738" y="452"/>
                      <a:pt x="1771" y="418"/>
                    </a:cubicBezTo>
                    <a:cubicBezTo>
                      <a:pt x="1771" y="435"/>
                      <a:pt x="1788" y="452"/>
                      <a:pt x="1788" y="452"/>
                    </a:cubicBezTo>
                    <a:cubicBezTo>
                      <a:pt x="1755" y="452"/>
                      <a:pt x="1771" y="485"/>
                      <a:pt x="1755" y="502"/>
                    </a:cubicBezTo>
                    <a:cubicBezTo>
                      <a:pt x="1738" y="502"/>
                      <a:pt x="1738" y="485"/>
                      <a:pt x="1721" y="485"/>
                    </a:cubicBezTo>
                    <a:cubicBezTo>
                      <a:pt x="1704" y="502"/>
                      <a:pt x="1704" y="502"/>
                      <a:pt x="1704" y="518"/>
                    </a:cubicBezTo>
                    <a:cubicBezTo>
                      <a:pt x="1671" y="518"/>
                      <a:pt x="1671" y="502"/>
                      <a:pt x="1654" y="518"/>
                    </a:cubicBezTo>
                    <a:cubicBezTo>
                      <a:pt x="1671" y="502"/>
                      <a:pt x="1654" y="485"/>
                      <a:pt x="1654" y="468"/>
                    </a:cubicBezTo>
                    <a:cubicBezTo>
                      <a:pt x="1638" y="468"/>
                      <a:pt x="1638" y="468"/>
                      <a:pt x="1638" y="468"/>
                    </a:cubicBezTo>
                    <a:cubicBezTo>
                      <a:pt x="1638" y="435"/>
                      <a:pt x="1638" y="418"/>
                      <a:pt x="1638" y="385"/>
                    </a:cubicBezTo>
                    <a:lnTo>
                      <a:pt x="1654" y="385"/>
                    </a:lnTo>
                    <a:cubicBezTo>
                      <a:pt x="1671" y="402"/>
                      <a:pt x="1638" y="402"/>
                      <a:pt x="1654" y="418"/>
                    </a:cubicBezTo>
                    <a:cubicBezTo>
                      <a:pt x="1654" y="418"/>
                      <a:pt x="1654" y="435"/>
                      <a:pt x="1671" y="435"/>
                    </a:cubicBezTo>
                    <a:close/>
                    <a:moveTo>
                      <a:pt x="1671" y="418"/>
                    </a:moveTo>
                    <a:cubicBezTo>
                      <a:pt x="1671" y="418"/>
                      <a:pt x="1671" y="402"/>
                      <a:pt x="1671" y="402"/>
                    </a:cubicBezTo>
                    <a:cubicBezTo>
                      <a:pt x="1671" y="402"/>
                      <a:pt x="1688" y="402"/>
                      <a:pt x="1688" y="385"/>
                    </a:cubicBezTo>
                    <a:cubicBezTo>
                      <a:pt x="1688" y="385"/>
                      <a:pt x="1688" y="402"/>
                      <a:pt x="1688" y="402"/>
                    </a:cubicBezTo>
                    <a:cubicBezTo>
                      <a:pt x="1688" y="402"/>
                      <a:pt x="1688" y="402"/>
                      <a:pt x="1688" y="402"/>
                    </a:cubicBezTo>
                    <a:cubicBezTo>
                      <a:pt x="1738" y="435"/>
                      <a:pt x="1755" y="351"/>
                      <a:pt x="1688" y="335"/>
                    </a:cubicBezTo>
                    <a:cubicBezTo>
                      <a:pt x="1671" y="335"/>
                      <a:pt x="1654" y="368"/>
                      <a:pt x="1654" y="351"/>
                    </a:cubicBezTo>
                    <a:cubicBezTo>
                      <a:pt x="1638" y="368"/>
                      <a:pt x="1671" y="368"/>
                      <a:pt x="1671" y="368"/>
                    </a:cubicBezTo>
                    <a:cubicBezTo>
                      <a:pt x="1671" y="385"/>
                      <a:pt x="1671" y="402"/>
                      <a:pt x="1654" y="418"/>
                    </a:cubicBezTo>
                    <a:cubicBezTo>
                      <a:pt x="1671" y="402"/>
                      <a:pt x="1671" y="435"/>
                      <a:pt x="1671" y="435"/>
                    </a:cubicBezTo>
                    <a:cubicBezTo>
                      <a:pt x="1671" y="435"/>
                      <a:pt x="1671" y="418"/>
                      <a:pt x="1671" y="418"/>
                    </a:cubicBezTo>
                    <a:close/>
                    <a:moveTo>
                      <a:pt x="1638" y="535"/>
                    </a:moveTo>
                    <a:cubicBezTo>
                      <a:pt x="1638" y="502"/>
                      <a:pt x="1621" y="518"/>
                      <a:pt x="1587" y="518"/>
                    </a:cubicBezTo>
                    <a:cubicBezTo>
                      <a:pt x="1604" y="552"/>
                      <a:pt x="1587" y="552"/>
                      <a:pt x="1571" y="585"/>
                    </a:cubicBezTo>
                    <a:cubicBezTo>
                      <a:pt x="1587" y="585"/>
                      <a:pt x="1604" y="569"/>
                      <a:pt x="1621" y="569"/>
                    </a:cubicBezTo>
                    <a:cubicBezTo>
                      <a:pt x="1621" y="552"/>
                      <a:pt x="1604" y="569"/>
                      <a:pt x="1587" y="552"/>
                    </a:cubicBezTo>
                    <a:cubicBezTo>
                      <a:pt x="1604" y="552"/>
                      <a:pt x="1621" y="518"/>
                      <a:pt x="1638" y="535"/>
                    </a:cubicBezTo>
                    <a:close/>
                    <a:moveTo>
                      <a:pt x="1654" y="285"/>
                    </a:moveTo>
                    <a:cubicBezTo>
                      <a:pt x="1654" y="301"/>
                      <a:pt x="1621" y="285"/>
                      <a:pt x="1654" y="285"/>
                    </a:cubicBezTo>
                    <a:cubicBezTo>
                      <a:pt x="1654" y="268"/>
                      <a:pt x="1638" y="285"/>
                      <a:pt x="1621" y="285"/>
                    </a:cubicBezTo>
                    <a:cubicBezTo>
                      <a:pt x="1621" y="285"/>
                      <a:pt x="1654" y="285"/>
                      <a:pt x="1638" y="301"/>
                    </a:cubicBezTo>
                    <a:cubicBezTo>
                      <a:pt x="1654" y="301"/>
                      <a:pt x="1621" y="301"/>
                      <a:pt x="1621" y="335"/>
                    </a:cubicBezTo>
                    <a:cubicBezTo>
                      <a:pt x="1638" y="335"/>
                      <a:pt x="1638" y="318"/>
                      <a:pt x="1638" y="318"/>
                    </a:cubicBezTo>
                    <a:cubicBezTo>
                      <a:pt x="1638" y="301"/>
                      <a:pt x="1654" y="301"/>
                      <a:pt x="1671" y="301"/>
                    </a:cubicBezTo>
                    <a:cubicBezTo>
                      <a:pt x="1671" y="301"/>
                      <a:pt x="1654" y="301"/>
                      <a:pt x="1654" y="285"/>
                    </a:cubicBezTo>
                    <a:close/>
                    <a:moveTo>
                      <a:pt x="618" y="151"/>
                    </a:moveTo>
                    <a:cubicBezTo>
                      <a:pt x="618" y="168"/>
                      <a:pt x="635" y="168"/>
                      <a:pt x="635" y="184"/>
                    </a:cubicBezTo>
                    <a:cubicBezTo>
                      <a:pt x="635" y="184"/>
                      <a:pt x="635" y="151"/>
                      <a:pt x="652" y="151"/>
                    </a:cubicBezTo>
                    <a:cubicBezTo>
                      <a:pt x="635" y="151"/>
                      <a:pt x="635" y="151"/>
                      <a:pt x="618" y="151"/>
                    </a:cubicBezTo>
                    <a:close/>
                    <a:moveTo>
                      <a:pt x="702" y="151"/>
                    </a:moveTo>
                    <a:cubicBezTo>
                      <a:pt x="702" y="151"/>
                      <a:pt x="702" y="168"/>
                      <a:pt x="702" y="168"/>
                    </a:cubicBezTo>
                    <a:cubicBezTo>
                      <a:pt x="702" y="184"/>
                      <a:pt x="702" y="168"/>
                      <a:pt x="702" y="201"/>
                    </a:cubicBezTo>
                    <a:cubicBezTo>
                      <a:pt x="685" y="201"/>
                      <a:pt x="702" y="184"/>
                      <a:pt x="685" y="184"/>
                    </a:cubicBezTo>
                    <a:cubicBezTo>
                      <a:pt x="668" y="184"/>
                      <a:pt x="668" y="201"/>
                      <a:pt x="668" y="184"/>
                    </a:cubicBezTo>
                    <a:cubicBezTo>
                      <a:pt x="652" y="184"/>
                      <a:pt x="668" y="201"/>
                      <a:pt x="668" y="218"/>
                    </a:cubicBezTo>
                    <a:cubicBezTo>
                      <a:pt x="668" y="234"/>
                      <a:pt x="668" y="201"/>
                      <a:pt x="652" y="218"/>
                    </a:cubicBezTo>
                    <a:cubicBezTo>
                      <a:pt x="668" y="251"/>
                      <a:pt x="685" y="285"/>
                      <a:pt x="702" y="301"/>
                    </a:cubicBezTo>
                    <a:cubicBezTo>
                      <a:pt x="702" y="268"/>
                      <a:pt x="735" y="268"/>
                      <a:pt x="735" y="251"/>
                    </a:cubicBezTo>
                    <a:cubicBezTo>
                      <a:pt x="752" y="251"/>
                      <a:pt x="752" y="251"/>
                      <a:pt x="752" y="268"/>
                    </a:cubicBezTo>
                    <a:cubicBezTo>
                      <a:pt x="769" y="251"/>
                      <a:pt x="752" y="234"/>
                      <a:pt x="752" y="201"/>
                    </a:cubicBezTo>
                    <a:cubicBezTo>
                      <a:pt x="769" y="218"/>
                      <a:pt x="785" y="201"/>
                      <a:pt x="785" y="184"/>
                    </a:cubicBezTo>
                    <a:cubicBezTo>
                      <a:pt x="802" y="184"/>
                      <a:pt x="802" y="184"/>
                      <a:pt x="819" y="184"/>
                    </a:cubicBezTo>
                    <a:cubicBezTo>
                      <a:pt x="819" y="151"/>
                      <a:pt x="769" y="101"/>
                      <a:pt x="752" y="151"/>
                    </a:cubicBezTo>
                    <a:cubicBezTo>
                      <a:pt x="735" y="134"/>
                      <a:pt x="735" y="134"/>
                      <a:pt x="719" y="134"/>
                    </a:cubicBezTo>
                    <a:cubicBezTo>
                      <a:pt x="719" y="134"/>
                      <a:pt x="702" y="151"/>
                      <a:pt x="702" y="151"/>
                    </a:cubicBezTo>
                    <a:close/>
                    <a:moveTo>
                      <a:pt x="752" y="218"/>
                    </a:moveTo>
                    <a:cubicBezTo>
                      <a:pt x="735" y="218"/>
                      <a:pt x="719" y="201"/>
                      <a:pt x="735" y="184"/>
                    </a:cubicBezTo>
                    <a:cubicBezTo>
                      <a:pt x="735" y="201"/>
                      <a:pt x="752" y="201"/>
                      <a:pt x="752" y="218"/>
                    </a:cubicBezTo>
                    <a:close/>
                    <a:moveTo>
                      <a:pt x="635" y="402"/>
                    </a:moveTo>
                    <a:cubicBezTo>
                      <a:pt x="618" y="402"/>
                      <a:pt x="635" y="385"/>
                      <a:pt x="618" y="385"/>
                    </a:cubicBezTo>
                    <a:cubicBezTo>
                      <a:pt x="618" y="368"/>
                      <a:pt x="618" y="351"/>
                      <a:pt x="635" y="335"/>
                    </a:cubicBezTo>
                    <a:cubicBezTo>
                      <a:pt x="602" y="335"/>
                      <a:pt x="602" y="318"/>
                      <a:pt x="602" y="285"/>
                    </a:cubicBezTo>
                    <a:lnTo>
                      <a:pt x="618" y="285"/>
                    </a:lnTo>
                    <a:cubicBezTo>
                      <a:pt x="618" y="318"/>
                      <a:pt x="652" y="335"/>
                      <a:pt x="652" y="368"/>
                    </a:cubicBezTo>
                    <a:cubicBezTo>
                      <a:pt x="652" y="385"/>
                      <a:pt x="635" y="385"/>
                      <a:pt x="635" y="402"/>
                    </a:cubicBezTo>
                    <a:close/>
                    <a:moveTo>
                      <a:pt x="1203" y="502"/>
                    </a:moveTo>
                    <a:cubicBezTo>
                      <a:pt x="1203" y="518"/>
                      <a:pt x="1220" y="485"/>
                      <a:pt x="1220" y="485"/>
                    </a:cubicBezTo>
                    <a:lnTo>
                      <a:pt x="1203" y="485"/>
                    </a:lnTo>
                    <a:cubicBezTo>
                      <a:pt x="1203" y="468"/>
                      <a:pt x="1203" y="468"/>
                      <a:pt x="1203" y="468"/>
                    </a:cubicBezTo>
                    <a:cubicBezTo>
                      <a:pt x="1186" y="452"/>
                      <a:pt x="1203" y="502"/>
                      <a:pt x="1203" y="502"/>
                    </a:cubicBezTo>
                    <a:close/>
                    <a:moveTo>
                      <a:pt x="668" y="418"/>
                    </a:moveTo>
                    <a:cubicBezTo>
                      <a:pt x="668" y="435"/>
                      <a:pt x="702" y="435"/>
                      <a:pt x="685" y="452"/>
                    </a:cubicBezTo>
                    <a:cubicBezTo>
                      <a:pt x="685" y="452"/>
                      <a:pt x="652" y="435"/>
                      <a:pt x="668" y="418"/>
                    </a:cubicBezTo>
                    <a:close/>
                    <a:moveTo>
                      <a:pt x="2239" y="385"/>
                    </a:moveTo>
                    <a:cubicBezTo>
                      <a:pt x="2256" y="402"/>
                      <a:pt x="2256" y="402"/>
                      <a:pt x="2272" y="435"/>
                    </a:cubicBezTo>
                    <a:cubicBezTo>
                      <a:pt x="2256" y="452"/>
                      <a:pt x="2239" y="452"/>
                      <a:pt x="2239" y="468"/>
                    </a:cubicBezTo>
                    <a:cubicBezTo>
                      <a:pt x="2239" y="452"/>
                      <a:pt x="2239" y="452"/>
                      <a:pt x="2222" y="452"/>
                    </a:cubicBezTo>
                    <a:cubicBezTo>
                      <a:pt x="2222" y="435"/>
                      <a:pt x="2239" y="418"/>
                      <a:pt x="2222" y="418"/>
                    </a:cubicBezTo>
                    <a:cubicBezTo>
                      <a:pt x="2239" y="418"/>
                      <a:pt x="2222" y="402"/>
                      <a:pt x="2239" y="385"/>
                    </a:cubicBezTo>
                    <a:close/>
                    <a:moveTo>
                      <a:pt x="2473" y="351"/>
                    </a:moveTo>
                    <a:cubicBezTo>
                      <a:pt x="2473" y="318"/>
                      <a:pt x="2490" y="335"/>
                      <a:pt x="2506" y="318"/>
                    </a:cubicBezTo>
                    <a:cubicBezTo>
                      <a:pt x="2523" y="335"/>
                      <a:pt x="2523" y="368"/>
                      <a:pt x="2506" y="385"/>
                    </a:cubicBezTo>
                    <a:cubicBezTo>
                      <a:pt x="2490" y="368"/>
                      <a:pt x="2440" y="351"/>
                      <a:pt x="2473" y="335"/>
                    </a:cubicBezTo>
                    <a:cubicBezTo>
                      <a:pt x="2473" y="335"/>
                      <a:pt x="2473" y="351"/>
                      <a:pt x="2473" y="351"/>
                    </a:cubicBezTo>
                    <a:close/>
                    <a:moveTo>
                      <a:pt x="2373" y="485"/>
                    </a:moveTo>
                    <a:cubicBezTo>
                      <a:pt x="2406" y="485"/>
                      <a:pt x="2389" y="435"/>
                      <a:pt x="2406" y="435"/>
                    </a:cubicBezTo>
                    <a:cubicBezTo>
                      <a:pt x="2389" y="418"/>
                      <a:pt x="2406" y="418"/>
                      <a:pt x="2406" y="368"/>
                    </a:cubicBezTo>
                    <a:cubicBezTo>
                      <a:pt x="2406" y="368"/>
                      <a:pt x="2389" y="368"/>
                      <a:pt x="2389" y="351"/>
                    </a:cubicBezTo>
                    <a:cubicBezTo>
                      <a:pt x="2356" y="368"/>
                      <a:pt x="2356" y="318"/>
                      <a:pt x="2339" y="351"/>
                    </a:cubicBezTo>
                    <a:cubicBezTo>
                      <a:pt x="2323" y="351"/>
                      <a:pt x="2323" y="335"/>
                      <a:pt x="2323" y="335"/>
                    </a:cubicBezTo>
                    <a:cubicBezTo>
                      <a:pt x="2323" y="335"/>
                      <a:pt x="2306" y="351"/>
                      <a:pt x="2306" y="351"/>
                    </a:cubicBezTo>
                    <a:cubicBezTo>
                      <a:pt x="2323" y="385"/>
                      <a:pt x="2323" y="435"/>
                      <a:pt x="2339" y="468"/>
                    </a:cubicBezTo>
                    <a:cubicBezTo>
                      <a:pt x="2356" y="468"/>
                      <a:pt x="2389" y="468"/>
                      <a:pt x="2373" y="485"/>
                    </a:cubicBezTo>
                    <a:close/>
                    <a:moveTo>
                      <a:pt x="2690" y="351"/>
                    </a:moveTo>
                    <a:cubicBezTo>
                      <a:pt x="2690" y="351"/>
                      <a:pt x="2707" y="351"/>
                      <a:pt x="2707" y="335"/>
                    </a:cubicBezTo>
                    <a:cubicBezTo>
                      <a:pt x="2707" y="351"/>
                      <a:pt x="2690" y="368"/>
                      <a:pt x="2707" y="368"/>
                    </a:cubicBezTo>
                    <a:cubicBezTo>
                      <a:pt x="2690" y="385"/>
                      <a:pt x="2690" y="368"/>
                      <a:pt x="2690" y="351"/>
                    </a:cubicBezTo>
                    <a:close/>
                    <a:moveTo>
                      <a:pt x="2690" y="385"/>
                    </a:moveTo>
                    <a:cubicBezTo>
                      <a:pt x="2690" y="351"/>
                      <a:pt x="2640" y="402"/>
                      <a:pt x="2674" y="402"/>
                    </a:cubicBezTo>
                    <a:cubicBezTo>
                      <a:pt x="2674" y="402"/>
                      <a:pt x="2674" y="385"/>
                      <a:pt x="2690" y="385"/>
                    </a:cubicBezTo>
                    <a:close/>
                    <a:moveTo>
                      <a:pt x="1821" y="368"/>
                    </a:moveTo>
                    <a:cubicBezTo>
                      <a:pt x="1821" y="351"/>
                      <a:pt x="1805" y="351"/>
                      <a:pt x="1805" y="335"/>
                    </a:cubicBezTo>
                    <a:cubicBezTo>
                      <a:pt x="1821" y="335"/>
                      <a:pt x="1821" y="335"/>
                      <a:pt x="1838" y="351"/>
                    </a:cubicBezTo>
                    <a:cubicBezTo>
                      <a:pt x="1821" y="351"/>
                      <a:pt x="1838" y="368"/>
                      <a:pt x="1821" y="3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0"/>
              <p:cNvSpPr/>
              <p:nvPr/>
            </p:nvSpPr>
            <p:spPr>
              <a:xfrm>
                <a:off x="6147974" y="4593873"/>
                <a:ext cx="219496" cy="76111"/>
              </a:xfrm>
              <a:custGeom>
                <a:avLst/>
                <a:gdLst/>
                <a:ahLst/>
                <a:cxnLst/>
                <a:rect l="l" t="t" r="r" b="b"/>
                <a:pathLst>
                  <a:path w="2558" h="887" extrusionOk="0">
                    <a:moveTo>
                      <a:pt x="1588" y="1"/>
                    </a:moveTo>
                    <a:cubicBezTo>
                      <a:pt x="1572" y="1"/>
                      <a:pt x="1555" y="1"/>
                      <a:pt x="1538" y="1"/>
                    </a:cubicBezTo>
                    <a:lnTo>
                      <a:pt x="1538" y="1"/>
                    </a:lnTo>
                    <a:lnTo>
                      <a:pt x="1538" y="1"/>
                    </a:lnTo>
                    <a:cubicBezTo>
                      <a:pt x="1421" y="1"/>
                      <a:pt x="1304" y="17"/>
                      <a:pt x="1204" y="34"/>
                    </a:cubicBezTo>
                    <a:cubicBezTo>
                      <a:pt x="1221" y="34"/>
                      <a:pt x="1237" y="34"/>
                      <a:pt x="1237" y="51"/>
                    </a:cubicBezTo>
                    <a:cubicBezTo>
                      <a:pt x="1237" y="51"/>
                      <a:pt x="1221" y="51"/>
                      <a:pt x="1221" y="67"/>
                    </a:cubicBezTo>
                    <a:cubicBezTo>
                      <a:pt x="1237" y="67"/>
                      <a:pt x="1237" y="67"/>
                      <a:pt x="1237" y="84"/>
                    </a:cubicBezTo>
                    <a:cubicBezTo>
                      <a:pt x="1237" y="84"/>
                      <a:pt x="1221" y="101"/>
                      <a:pt x="1237" y="134"/>
                    </a:cubicBezTo>
                    <a:cubicBezTo>
                      <a:pt x="1221" y="101"/>
                      <a:pt x="1204" y="134"/>
                      <a:pt x="1187" y="151"/>
                    </a:cubicBezTo>
                    <a:cubicBezTo>
                      <a:pt x="1154" y="134"/>
                      <a:pt x="1171" y="151"/>
                      <a:pt x="1137" y="168"/>
                    </a:cubicBezTo>
                    <a:cubicBezTo>
                      <a:pt x="1137" y="134"/>
                      <a:pt x="1171" y="101"/>
                      <a:pt x="1187" y="101"/>
                    </a:cubicBezTo>
                    <a:cubicBezTo>
                      <a:pt x="1154" y="84"/>
                      <a:pt x="1154" y="51"/>
                      <a:pt x="1120" y="34"/>
                    </a:cubicBezTo>
                    <a:lnTo>
                      <a:pt x="1120" y="34"/>
                    </a:lnTo>
                    <a:lnTo>
                      <a:pt x="1104" y="34"/>
                    </a:lnTo>
                    <a:lnTo>
                      <a:pt x="1104" y="34"/>
                    </a:lnTo>
                    <a:cubicBezTo>
                      <a:pt x="1087" y="34"/>
                      <a:pt x="1087" y="67"/>
                      <a:pt x="1087" y="67"/>
                    </a:cubicBezTo>
                    <a:cubicBezTo>
                      <a:pt x="1087" y="51"/>
                      <a:pt x="1087" y="51"/>
                      <a:pt x="1087" y="51"/>
                    </a:cubicBezTo>
                    <a:cubicBezTo>
                      <a:pt x="1054" y="51"/>
                      <a:pt x="1003" y="51"/>
                      <a:pt x="970" y="67"/>
                    </a:cubicBezTo>
                    <a:cubicBezTo>
                      <a:pt x="970" y="67"/>
                      <a:pt x="970" y="84"/>
                      <a:pt x="970" y="101"/>
                    </a:cubicBezTo>
                    <a:cubicBezTo>
                      <a:pt x="970" y="67"/>
                      <a:pt x="987" y="84"/>
                      <a:pt x="1003" y="67"/>
                    </a:cubicBezTo>
                    <a:cubicBezTo>
                      <a:pt x="1003" y="117"/>
                      <a:pt x="1037" y="84"/>
                      <a:pt x="1054" y="101"/>
                    </a:cubicBezTo>
                    <a:cubicBezTo>
                      <a:pt x="1054" y="101"/>
                      <a:pt x="1054" y="101"/>
                      <a:pt x="1054" y="101"/>
                    </a:cubicBezTo>
                    <a:cubicBezTo>
                      <a:pt x="1054" y="101"/>
                      <a:pt x="1070" y="101"/>
                      <a:pt x="1070" y="101"/>
                    </a:cubicBezTo>
                    <a:cubicBezTo>
                      <a:pt x="1087" y="117"/>
                      <a:pt x="1070" y="101"/>
                      <a:pt x="1054" y="117"/>
                    </a:cubicBezTo>
                    <a:cubicBezTo>
                      <a:pt x="1087" y="134"/>
                      <a:pt x="1120" y="168"/>
                      <a:pt x="1104" y="184"/>
                    </a:cubicBezTo>
                    <a:cubicBezTo>
                      <a:pt x="1104" y="184"/>
                      <a:pt x="1087" y="184"/>
                      <a:pt x="1087" y="168"/>
                    </a:cubicBezTo>
                    <a:cubicBezTo>
                      <a:pt x="1087" y="168"/>
                      <a:pt x="1087" y="168"/>
                      <a:pt x="1104" y="168"/>
                    </a:cubicBezTo>
                    <a:cubicBezTo>
                      <a:pt x="1087" y="151"/>
                      <a:pt x="1087" y="151"/>
                      <a:pt x="1070" y="151"/>
                    </a:cubicBezTo>
                    <a:cubicBezTo>
                      <a:pt x="1054" y="168"/>
                      <a:pt x="1020" y="184"/>
                      <a:pt x="1003" y="184"/>
                    </a:cubicBezTo>
                    <a:cubicBezTo>
                      <a:pt x="1003" y="201"/>
                      <a:pt x="987" y="201"/>
                      <a:pt x="1003" y="201"/>
                    </a:cubicBezTo>
                    <a:cubicBezTo>
                      <a:pt x="1020" y="234"/>
                      <a:pt x="987" y="234"/>
                      <a:pt x="970" y="234"/>
                    </a:cubicBezTo>
                    <a:cubicBezTo>
                      <a:pt x="970" y="268"/>
                      <a:pt x="970" y="285"/>
                      <a:pt x="953" y="318"/>
                    </a:cubicBezTo>
                    <a:cubicBezTo>
                      <a:pt x="953" y="301"/>
                      <a:pt x="970" y="318"/>
                      <a:pt x="970" y="318"/>
                    </a:cubicBezTo>
                    <a:cubicBezTo>
                      <a:pt x="953" y="318"/>
                      <a:pt x="953" y="351"/>
                      <a:pt x="953" y="351"/>
                    </a:cubicBezTo>
                    <a:cubicBezTo>
                      <a:pt x="920" y="351"/>
                      <a:pt x="887" y="402"/>
                      <a:pt x="870" y="435"/>
                    </a:cubicBezTo>
                    <a:cubicBezTo>
                      <a:pt x="870" y="418"/>
                      <a:pt x="870" y="418"/>
                      <a:pt x="870" y="418"/>
                    </a:cubicBezTo>
                    <a:cubicBezTo>
                      <a:pt x="853" y="418"/>
                      <a:pt x="853" y="418"/>
                      <a:pt x="836" y="435"/>
                    </a:cubicBezTo>
                    <a:cubicBezTo>
                      <a:pt x="836" y="452"/>
                      <a:pt x="836" y="468"/>
                      <a:pt x="853" y="468"/>
                    </a:cubicBezTo>
                    <a:cubicBezTo>
                      <a:pt x="836" y="502"/>
                      <a:pt x="803" y="552"/>
                      <a:pt x="820" y="569"/>
                    </a:cubicBezTo>
                    <a:cubicBezTo>
                      <a:pt x="820" y="569"/>
                      <a:pt x="820" y="535"/>
                      <a:pt x="820" y="552"/>
                    </a:cubicBezTo>
                    <a:cubicBezTo>
                      <a:pt x="820" y="569"/>
                      <a:pt x="836" y="602"/>
                      <a:pt x="836" y="602"/>
                    </a:cubicBezTo>
                    <a:cubicBezTo>
                      <a:pt x="820" y="602"/>
                      <a:pt x="820" y="602"/>
                      <a:pt x="820" y="602"/>
                    </a:cubicBezTo>
                    <a:cubicBezTo>
                      <a:pt x="836" y="619"/>
                      <a:pt x="803" y="635"/>
                      <a:pt x="820" y="652"/>
                    </a:cubicBezTo>
                    <a:cubicBezTo>
                      <a:pt x="820" y="635"/>
                      <a:pt x="853" y="635"/>
                      <a:pt x="870" y="652"/>
                    </a:cubicBezTo>
                    <a:cubicBezTo>
                      <a:pt x="870" y="635"/>
                      <a:pt x="903" y="652"/>
                      <a:pt x="903" y="652"/>
                    </a:cubicBezTo>
                    <a:cubicBezTo>
                      <a:pt x="903" y="635"/>
                      <a:pt x="920" y="635"/>
                      <a:pt x="920" y="635"/>
                    </a:cubicBezTo>
                    <a:cubicBezTo>
                      <a:pt x="920" y="635"/>
                      <a:pt x="920" y="652"/>
                      <a:pt x="920" y="652"/>
                    </a:cubicBezTo>
                    <a:cubicBezTo>
                      <a:pt x="920" y="652"/>
                      <a:pt x="920" y="635"/>
                      <a:pt x="920" y="635"/>
                    </a:cubicBezTo>
                    <a:cubicBezTo>
                      <a:pt x="920" y="635"/>
                      <a:pt x="903" y="619"/>
                      <a:pt x="920" y="619"/>
                    </a:cubicBezTo>
                    <a:cubicBezTo>
                      <a:pt x="937" y="602"/>
                      <a:pt x="970" y="552"/>
                      <a:pt x="970" y="535"/>
                    </a:cubicBezTo>
                    <a:cubicBezTo>
                      <a:pt x="953" y="518"/>
                      <a:pt x="970" y="535"/>
                      <a:pt x="953" y="535"/>
                    </a:cubicBezTo>
                    <a:cubicBezTo>
                      <a:pt x="953" y="502"/>
                      <a:pt x="937" y="485"/>
                      <a:pt x="953" y="468"/>
                    </a:cubicBezTo>
                    <a:cubicBezTo>
                      <a:pt x="953" y="468"/>
                      <a:pt x="953" y="485"/>
                      <a:pt x="970" y="485"/>
                    </a:cubicBezTo>
                    <a:cubicBezTo>
                      <a:pt x="970" y="452"/>
                      <a:pt x="1020" y="468"/>
                      <a:pt x="1037" y="452"/>
                    </a:cubicBezTo>
                    <a:cubicBezTo>
                      <a:pt x="1037" y="485"/>
                      <a:pt x="1054" y="452"/>
                      <a:pt x="1070" y="485"/>
                    </a:cubicBezTo>
                    <a:cubicBezTo>
                      <a:pt x="1070" y="485"/>
                      <a:pt x="1054" y="485"/>
                      <a:pt x="1054" y="502"/>
                    </a:cubicBezTo>
                    <a:cubicBezTo>
                      <a:pt x="1087" y="502"/>
                      <a:pt x="1104" y="485"/>
                      <a:pt x="1104" y="485"/>
                    </a:cubicBezTo>
                    <a:cubicBezTo>
                      <a:pt x="1120" y="485"/>
                      <a:pt x="1120" y="485"/>
                      <a:pt x="1104" y="502"/>
                    </a:cubicBezTo>
                    <a:cubicBezTo>
                      <a:pt x="1120" y="502"/>
                      <a:pt x="1120" y="518"/>
                      <a:pt x="1120" y="518"/>
                    </a:cubicBezTo>
                    <a:cubicBezTo>
                      <a:pt x="1120" y="502"/>
                      <a:pt x="1154" y="468"/>
                      <a:pt x="1154" y="502"/>
                    </a:cubicBezTo>
                    <a:cubicBezTo>
                      <a:pt x="1120" y="485"/>
                      <a:pt x="1120" y="569"/>
                      <a:pt x="1137" y="569"/>
                    </a:cubicBezTo>
                    <a:cubicBezTo>
                      <a:pt x="1137" y="552"/>
                      <a:pt x="1154" y="585"/>
                      <a:pt x="1154" y="552"/>
                    </a:cubicBezTo>
                    <a:cubicBezTo>
                      <a:pt x="1154" y="535"/>
                      <a:pt x="1171" y="518"/>
                      <a:pt x="1154" y="502"/>
                    </a:cubicBezTo>
                    <a:cubicBezTo>
                      <a:pt x="1171" y="502"/>
                      <a:pt x="1171" y="485"/>
                      <a:pt x="1187" y="485"/>
                    </a:cubicBezTo>
                    <a:cubicBezTo>
                      <a:pt x="1171" y="502"/>
                      <a:pt x="1187" y="518"/>
                      <a:pt x="1187" y="535"/>
                    </a:cubicBezTo>
                    <a:cubicBezTo>
                      <a:pt x="1187" y="535"/>
                      <a:pt x="1187" y="535"/>
                      <a:pt x="1171" y="535"/>
                    </a:cubicBezTo>
                    <a:cubicBezTo>
                      <a:pt x="1171" y="535"/>
                      <a:pt x="1171" y="535"/>
                      <a:pt x="1171" y="552"/>
                    </a:cubicBezTo>
                    <a:cubicBezTo>
                      <a:pt x="1171" y="552"/>
                      <a:pt x="1171" y="569"/>
                      <a:pt x="1154" y="569"/>
                    </a:cubicBezTo>
                    <a:cubicBezTo>
                      <a:pt x="1171" y="569"/>
                      <a:pt x="1171" y="585"/>
                      <a:pt x="1171" y="585"/>
                    </a:cubicBezTo>
                    <a:cubicBezTo>
                      <a:pt x="1171" y="552"/>
                      <a:pt x="1187" y="602"/>
                      <a:pt x="1204" y="585"/>
                    </a:cubicBezTo>
                    <a:cubicBezTo>
                      <a:pt x="1204" y="585"/>
                      <a:pt x="1187" y="569"/>
                      <a:pt x="1187" y="569"/>
                    </a:cubicBezTo>
                    <a:cubicBezTo>
                      <a:pt x="1204" y="585"/>
                      <a:pt x="1221" y="569"/>
                      <a:pt x="1221" y="569"/>
                    </a:cubicBezTo>
                    <a:cubicBezTo>
                      <a:pt x="1204" y="552"/>
                      <a:pt x="1204" y="535"/>
                      <a:pt x="1221" y="535"/>
                    </a:cubicBezTo>
                    <a:cubicBezTo>
                      <a:pt x="1237" y="535"/>
                      <a:pt x="1204" y="552"/>
                      <a:pt x="1237" y="552"/>
                    </a:cubicBezTo>
                    <a:cubicBezTo>
                      <a:pt x="1237" y="535"/>
                      <a:pt x="1221" y="518"/>
                      <a:pt x="1237" y="502"/>
                    </a:cubicBezTo>
                    <a:cubicBezTo>
                      <a:pt x="1254" y="518"/>
                      <a:pt x="1288" y="485"/>
                      <a:pt x="1304" y="518"/>
                    </a:cubicBezTo>
                    <a:cubicBezTo>
                      <a:pt x="1304" y="502"/>
                      <a:pt x="1288" y="485"/>
                      <a:pt x="1304" y="485"/>
                    </a:cubicBezTo>
                    <a:cubicBezTo>
                      <a:pt x="1304" y="518"/>
                      <a:pt x="1321" y="468"/>
                      <a:pt x="1321" y="485"/>
                    </a:cubicBezTo>
                    <a:cubicBezTo>
                      <a:pt x="1338" y="468"/>
                      <a:pt x="1304" y="502"/>
                      <a:pt x="1321" y="502"/>
                    </a:cubicBezTo>
                    <a:cubicBezTo>
                      <a:pt x="1338" y="485"/>
                      <a:pt x="1354" y="468"/>
                      <a:pt x="1371" y="452"/>
                    </a:cubicBezTo>
                    <a:cubicBezTo>
                      <a:pt x="1371" y="485"/>
                      <a:pt x="1371" y="452"/>
                      <a:pt x="1388" y="452"/>
                    </a:cubicBezTo>
                    <a:cubicBezTo>
                      <a:pt x="1388" y="468"/>
                      <a:pt x="1404" y="502"/>
                      <a:pt x="1421" y="518"/>
                    </a:cubicBezTo>
                    <a:cubicBezTo>
                      <a:pt x="1421" y="502"/>
                      <a:pt x="1421" y="485"/>
                      <a:pt x="1438" y="485"/>
                    </a:cubicBezTo>
                    <a:cubicBezTo>
                      <a:pt x="1438" y="452"/>
                      <a:pt x="1455" y="418"/>
                      <a:pt x="1488" y="385"/>
                    </a:cubicBezTo>
                    <a:cubicBezTo>
                      <a:pt x="1488" y="385"/>
                      <a:pt x="1488" y="368"/>
                      <a:pt x="1471" y="368"/>
                    </a:cubicBezTo>
                    <a:cubicBezTo>
                      <a:pt x="1455" y="368"/>
                      <a:pt x="1455" y="351"/>
                      <a:pt x="1438" y="368"/>
                    </a:cubicBezTo>
                    <a:cubicBezTo>
                      <a:pt x="1455" y="351"/>
                      <a:pt x="1421" y="368"/>
                      <a:pt x="1421" y="351"/>
                    </a:cubicBezTo>
                    <a:cubicBezTo>
                      <a:pt x="1421" y="335"/>
                      <a:pt x="1421" y="318"/>
                      <a:pt x="1421" y="318"/>
                    </a:cubicBezTo>
                    <a:cubicBezTo>
                      <a:pt x="1438" y="318"/>
                      <a:pt x="1438" y="335"/>
                      <a:pt x="1455" y="335"/>
                    </a:cubicBezTo>
                    <a:cubicBezTo>
                      <a:pt x="1438" y="318"/>
                      <a:pt x="1488" y="301"/>
                      <a:pt x="1505" y="318"/>
                    </a:cubicBezTo>
                    <a:cubicBezTo>
                      <a:pt x="1488" y="318"/>
                      <a:pt x="1488" y="335"/>
                      <a:pt x="1505" y="335"/>
                    </a:cubicBezTo>
                    <a:cubicBezTo>
                      <a:pt x="1505" y="318"/>
                      <a:pt x="1521" y="318"/>
                      <a:pt x="1521" y="301"/>
                    </a:cubicBezTo>
                    <a:cubicBezTo>
                      <a:pt x="1505" y="301"/>
                      <a:pt x="1488" y="285"/>
                      <a:pt x="1471" y="285"/>
                    </a:cubicBezTo>
                    <a:cubicBezTo>
                      <a:pt x="1488" y="268"/>
                      <a:pt x="1488" y="268"/>
                      <a:pt x="1471" y="234"/>
                    </a:cubicBezTo>
                    <a:cubicBezTo>
                      <a:pt x="1471" y="234"/>
                      <a:pt x="1471" y="234"/>
                      <a:pt x="1471" y="234"/>
                    </a:cubicBezTo>
                    <a:cubicBezTo>
                      <a:pt x="1488" y="234"/>
                      <a:pt x="1488" y="234"/>
                      <a:pt x="1488" y="234"/>
                    </a:cubicBezTo>
                    <a:cubicBezTo>
                      <a:pt x="1521" y="201"/>
                      <a:pt x="1471" y="151"/>
                      <a:pt x="1421" y="151"/>
                    </a:cubicBezTo>
                    <a:cubicBezTo>
                      <a:pt x="1421" y="168"/>
                      <a:pt x="1421" y="168"/>
                      <a:pt x="1404" y="168"/>
                    </a:cubicBezTo>
                    <a:cubicBezTo>
                      <a:pt x="1404" y="151"/>
                      <a:pt x="1421" y="168"/>
                      <a:pt x="1404" y="151"/>
                    </a:cubicBezTo>
                    <a:cubicBezTo>
                      <a:pt x="1404" y="151"/>
                      <a:pt x="1404" y="134"/>
                      <a:pt x="1388" y="151"/>
                    </a:cubicBezTo>
                    <a:cubicBezTo>
                      <a:pt x="1371" y="84"/>
                      <a:pt x="1404" y="51"/>
                      <a:pt x="1404" y="17"/>
                    </a:cubicBezTo>
                    <a:cubicBezTo>
                      <a:pt x="1404" y="34"/>
                      <a:pt x="1421" y="34"/>
                      <a:pt x="1421" y="34"/>
                    </a:cubicBezTo>
                    <a:cubicBezTo>
                      <a:pt x="1438" y="51"/>
                      <a:pt x="1438" y="67"/>
                      <a:pt x="1455" y="67"/>
                    </a:cubicBezTo>
                    <a:cubicBezTo>
                      <a:pt x="1455" y="51"/>
                      <a:pt x="1455" y="51"/>
                      <a:pt x="1471" y="34"/>
                    </a:cubicBezTo>
                    <a:cubicBezTo>
                      <a:pt x="1471" y="51"/>
                      <a:pt x="1488" y="34"/>
                      <a:pt x="1505" y="51"/>
                    </a:cubicBezTo>
                    <a:cubicBezTo>
                      <a:pt x="1505" y="67"/>
                      <a:pt x="1488" y="67"/>
                      <a:pt x="1488" y="67"/>
                    </a:cubicBezTo>
                    <a:cubicBezTo>
                      <a:pt x="1505" y="67"/>
                      <a:pt x="1505" y="84"/>
                      <a:pt x="1505" y="84"/>
                    </a:cubicBezTo>
                    <a:cubicBezTo>
                      <a:pt x="1521" y="101"/>
                      <a:pt x="1505" y="101"/>
                      <a:pt x="1505" y="117"/>
                    </a:cubicBezTo>
                    <a:cubicBezTo>
                      <a:pt x="1521" y="117"/>
                      <a:pt x="1538" y="117"/>
                      <a:pt x="1538" y="134"/>
                    </a:cubicBezTo>
                    <a:cubicBezTo>
                      <a:pt x="1538" y="117"/>
                      <a:pt x="1538" y="117"/>
                      <a:pt x="1538" y="117"/>
                    </a:cubicBezTo>
                    <a:cubicBezTo>
                      <a:pt x="1555" y="117"/>
                      <a:pt x="1538" y="117"/>
                      <a:pt x="1538" y="134"/>
                    </a:cubicBezTo>
                    <a:cubicBezTo>
                      <a:pt x="1555" y="117"/>
                      <a:pt x="1555" y="151"/>
                      <a:pt x="1572" y="134"/>
                    </a:cubicBezTo>
                    <a:cubicBezTo>
                      <a:pt x="1555" y="134"/>
                      <a:pt x="1555" y="134"/>
                      <a:pt x="1555" y="134"/>
                    </a:cubicBezTo>
                    <a:cubicBezTo>
                      <a:pt x="1572" y="101"/>
                      <a:pt x="1605" y="151"/>
                      <a:pt x="1638" y="134"/>
                    </a:cubicBezTo>
                    <a:cubicBezTo>
                      <a:pt x="1638" y="117"/>
                      <a:pt x="1622" y="117"/>
                      <a:pt x="1605" y="101"/>
                    </a:cubicBezTo>
                    <a:cubicBezTo>
                      <a:pt x="1605" y="101"/>
                      <a:pt x="1622" y="67"/>
                      <a:pt x="1605" y="67"/>
                    </a:cubicBezTo>
                    <a:cubicBezTo>
                      <a:pt x="1605" y="67"/>
                      <a:pt x="1605" y="67"/>
                      <a:pt x="1605" y="67"/>
                    </a:cubicBezTo>
                    <a:cubicBezTo>
                      <a:pt x="1588" y="51"/>
                      <a:pt x="1605" y="67"/>
                      <a:pt x="1622" y="51"/>
                    </a:cubicBezTo>
                    <a:cubicBezTo>
                      <a:pt x="1622" y="34"/>
                      <a:pt x="1605" y="1"/>
                      <a:pt x="1588" y="17"/>
                    </a:cubicBezTo>
                    <a:cubicBezTo>
                      <a:pt x="1588" y="17"/>
                      <a:pt x="1588" y="17"/>
                      <a:pt x="1588" y="1"/>
                    </a:cubicBezTo>
                    <a:close/>
                    <a:moveTo>
                      <a:pt x="820" y="101"/>
                    </a:moveTo>
                    <a:cubicBezTo>
                      <a:pt x="820" y="101"/>
                      <a:pt x="820" y="101"/>
                      <a:pt x="820" y="101"/>
                    </a:cubicBezTo>
                    <a:cubicBezTo>
                      <a:pt x="820" y="101"/>
                      <a:pt x="820" y="101"/>
                      <a:pt x="820" y="101"/>
                    </a:cubicBezTo>
                    <a:close/>
                    <a:moveTo>
                      <a:pt x="803" y="117"/>
                    </a:moveTo>
                    <a:cubicBezTo>
                      <a:pt x="803" y="117"/>
                      <a:pt x="803" y="117"/>
                      <a:pt x="803" y="134"/>
                    </a:cubicBezTo>
                    <a:cubicBezTo>
                      <a:pt x="803" y="134"/>
                      <a:pt x="820" y="134"/>
                      <a:pt x="820" y="134"/>
                    </a:cubicBezTo>
                    <a:cubicBezTo>
                      <a:pt x="820" y="151"/>
                      <a:pt x="803" y="134"/>
                      <a:pt x="803" y="151"/>
                    </a:cubicBezTo>
                    <a:cubicBezTo>
                      <a:pt x="803" y="168"/>
                      <a:pt x="820" y="151"/>
                      <a:pt x="820" y="168"/>
                    </a:cubicBezTo>
                    <a:cubicBezTo>
                      <a:pt x="803" y="201"/>
                      <a:pt x="786" y="168"/>
                      <a:pt x="770" y="184"/>
                    </a:cubicBezTo>
                    <a:cubicBezTo>
                      <a:pt x="753" y="168"/>
                      <a:pt x="753" y="134"/>
                      <a:pt x="753" y="117"/>
                    </a:cubicBezTo>
                    <a:cubicBezTo>
                      <a:pt x="770" y="117"/>
                      <a:pt x="786" y="117"/>
                      <a:pt x="786" y="117"/>
                    </a:cubicBezTo>
                    <a:cubicBezTo>
                      <a:pt x="786" y="117"/>
                      <a:pt x="786" y="117"/>
                      <a:pt x="803" y="117"/>
                    </a:cubicBezTo>
                    <a:close/>
                    <a:moveTo>
                      <a:pt x="719" y="134"/>
                    </a:moveTo>
                    <a:cubicBezTo>
                      <a:pt x="703" y="134"/>
                      <a:pt x="686" y="134"/>
                      <a:pt x="669" y="151"/>
                    </a:cubicBezTo>
                    <a:cubicBezTo>
                      <a:pt x="669" y="151"/>
                      <a:pt x="669" y="151"/>
                      <a:pt x="669" y="168"/>
                    </a:cubicBezTo>
                    <a:cubicBezTo>
                      <a:pt x="703" y="168"/>
                      <a:pt x="719" y="151"/>
                      <a:pt x="719" y="134"/>
                    </a:cubicBezTo>
                    <a:cubicBezTo>
                      <a:pt x="719" y="134"/>
                      <a:pt x="719" y="134"/>
                      <a:pt x="719" y="134"/>
                    </a:cubicBezTo>
                    <a:close/>
                    <a:moveTo>
                      <a:pt x="602" y="168"/>
                    </a:moveTo>
                    <a:cubicBezTo>
                      <a:pt x="602" y="184"/>
                      <a:pt x="619" y="184"/>
                      <a:pt x="636" y="184"/>
                    </a:cubicBezTo>
                    <a:cubicBezTo>
                      <a:pt x="619" y="201"/>
                      <a:pt x="602" y="201"/>
                      <a:pt x="619" y="218"/>
                    </a:cubicBezTo>
                    <a:cubicBezTo>
                      <a:pt x="619" y="218"/>
                      <a:pt x="619" y="201"/>
                      <a:pt x="636" y="201"/>
                    </a:cubicBezTo>
                    <a:cubicBezTo>
                      <a:pt x="636" y="201"/>
                      <a:pt x="619" y="218"/>
                      <a:pt x="636" y="218"/>
                    </a:cubicBezTo>
                    <a:cubicBezTo>
                      <a:pt x="636" y="234"/>
                      <a:pt x="636" y="218"/>
                      <a:pt x="653" y="218"/>
                    </a:cubicBezTo>
                    <a:cubicBezTo>
                      <a:pt x="653" y="234"/>
                      <a:pt x="653" y="251"/>
                      <a:pt x="669" y="251"/>
                    </a:cubicBezTo>
                    <a:cubicBezTo>
                      <a:pt x="653" y="234"/>
                      <a:pt x="602" y="268"/>
                      <a:pt x="619" y="301"/>
                    </a:cubicBezTo>
                    <a:cubicBezTo>
                      <a:pt x="636" y="285"/>
                      <a:pt x="653" y="285"/>
                      <a:pt x="653" y="268"/>
                    </a:cubicBezTo>
                    <a:cubicBezTo>
                      <a:pt x="669" y="285"/>
                      <a:pt x="636" y="301"/>
                      <a:pt x="653" y="301"/>
                    </a:cubicBezTo>
                    <a:cubicBezTo>
                      <a:pt x="669" y="301"/>
                      <a:pt x="669" y="285"/>
                      <a:pt x="669" y="285"/>
                    </a:cubicBezTo>
                    <a:cubicBezTo>
                      <a:pt x="669" y="285"/>
                      <a:pt x="686" y="285"/>
                      <a:pt x="686" y="301"/>
                    </a:cubicBezTo>
                    <a:cubicBezTo>
                      <a:pt x="686" y="285"/>
                      <a:pt x="703" y="268"/>
                      <a:pt x="703" y="251"/>
                    </a:cubicBezTo>
                    <a:cubicBezTo>
                      <a:pt x="719" y="268"/>
                      <a:pt x="703" y="285"/>
                      <a:pt x="719" y="268"/>
                    </a:cubicBezTo>
                    <a:cubicBezTo>
                      <a:pt x="719" y="285"/>
                      <a:pt x="719" y="318"/>
                      <a:pt x="719" y="335"/>
                    </a:cubicBezTo>
                    <a:cubicBezTo>
                      <a:pt x="719" y="335"/>
                      <a:pt x="719" y="318"/>
                      <a:pt x="703" y="318"/>
                    </a:cubicBezTo>
                    <a:cubicBezTo>
                      <a:pt x="686" y="318"/>
                      <a:pt x="703" y="318"/>
                      <a:pt x="703" y="335"/>
                    </a:cubicBezTo>
                    <a:cubicBezTo>
                      <a:pt x="703" y="318"/>
                      <a:pt x="686" y="318"/>
                      <a:pt x="669" y="301"/>
                    </a:cubicBezTo>
                    <a:cubicBezTo>
                      <a:pt x="669" y="318"/>
                      <a:pt x="669" y="318"/>
                      <a:pt x="669" y="318"/>
                    </a:cubicBezTo>
                    <a:cubicBezTo>
                      <a:pt x="686" y="335"/>
                      <a:pt x="686" y="335"/>
                      <a:pt x="686" y="351"/>
                    </a:cubicBezTo>
                    <a:cubicBezTo>
                      <a:pt x="653" y="368"/>
                      <a:pt x="653" y="368"/>
                      <a:pt x="619" y="368"/>
                    </a:cubicBezTo>
                    <a:cubicBezTo>
                      <a:pt x="619" y="368"/>
                      <a:pt x="636" y="351"/>
                      <a:pt x="619" y="335"/>
                    </a:cubicBezTo>
                    <a:cubicBezTo>
                      <a:pt x="619" y="351"/>
                      <a:pt x="602" y="335"/>
                      <a:pt x="586" y="335"/>
                    </a:cubicBezTo>
                    <a:cubicBezTo>
                      <a:pt x="586" y="335"/>
                      <a:pt x="586" y="335"/>
                      <a:pt x="586" y="318"/>
                    </a:cubicBezTo>
                    <a:cubicBezTo>
                      <a:pt x="602" y="318"/>
                      <a:pt x="602" y="318"/>
                      <a:pt x="602" y="335"/>
                    </a:cubicBezTo>
                    <a:cubicBezTo>
                      <a:pt x="619" y="318"/>
                      <a:pt x="586" y="318"/>
                      <a:pt x="569" y="285"/>
                    </a:cubicBezTo>
                    <a:cubicBezTo>
                      <a:pt x="552" y="285"/>
                      <a:pt x="586" y="318"/>
                      <a:pt x="569" y="318"/>
                    </a:cubicBezTo>
                    <a:cubicBezTo>
                      <a:pt x="569" y="335"/>
                      <a:pt x="586" y="318"/>
                      <a:pt x="586" y="335"/>
                    </a:cubicBezTo>
                    <a:cubicBezTo>
                      <a:pt x="586" y="351"/>
                      <a:pt x="569" y="351"/>
                      <a:pt x="586" y="368"/>
                    </a:cubicBezTo>
                    <a:cubicBezTo>
                      <a:pt x="569" y="351"/>
                      <a:pt x="552" y="368"/>
                      <a:pt x="552" y="351"/>
                    </a:cubicBezTo>
                    <a:cubicBezTo>
                      <a:pt x="536" y="351"/>
                      <a:pt x="552" y="368"/>
                      <a:pt x="536" y="368"/>
                    </a:cubicBezTo>
                    <a:cubicBezTo>
                      <a:pt x="519" y="368"/>
                      <a:pt x="519" y="385"/>
                      <a:pt x="519" y="385"/>
                    </a:cubicBezTo>
                    <a:cubicBezTo>
                      <a:pt x="502" y="368"/>
                      <a:pt x="536" y="351"/>
                      <a:pt x="519" y="318"/>
                    </a:cubicBezTo>
                    <a:cubicBezTo>
                      <a:pt x="519" y="301"/>
                      <a:pt x="536" y="335"/>
                      <a:pt x="536" y="335"/>
                    </a:cubicBezTo>
                    <a:cubicBezTo>
                      <a:pt x="552" y="318"/>
                      <a:pt x="552" y="318"/>
                      <a:pt x="552" y="301"/>
                    </a:cubicBezTo>
                    <a:cubicBezTo>
                      <a:pt x="519" y="285"/>
                      <a:pt x="519" y="301"/>
                      <a:pt x="486" y="318"/>
                    </a:cubicBezTo>
                    <a:cubicBezTo>
                      <a:pt x="469" y="301"/>
                      <a:pt x="502" y="268"/>
                      <a:pt x="486" y="268"/>
                    </a:cubicBezTo>
                    <a:cubicBezTo>
                      <a:pt x="486" y="251"/>
                      <a:pt x="486" y="251"/>
                      <a:pt x="502" y="251"/>
                    </a:cubicBezTo>
                    <a:cubicBezTo>
                      <a:pt x="502" y="251"/>
                      <a:pt x="486" y="234"/>
                      <a:pt x="486" y="234"/>
                    </a:cubicBezTo>
                    <a:cubicBezTo>
                      <a:pt x="486" y="234"/>
                      <a:pt x="486" y="234"/>
                      <a:pt x="486" y="218"/>
                    </a:cubicBezTo>
                    <a:cubicBezTo>
                      <a:pt x="502" y="234"/>
                      <a:pt x="502" y="268"/>
                      <a:pt x="536" y="268"/>
                    </a:cubicBezTo>
                    <a:cubicBezTo>
                      <a:pt x="536" y="234"/>
                      <a:pt x="502" y="218"/>
                      <a:pt x="519" y="184"/>
                    </a:cubicBezTo>
                    <a:cubicBezTo>
                      <a:pt x="552" y="184"/>
                      <a:pt x="569" y="168"/>
                      <a:pt x="602" y="168"/>
                    </a:cubicBezTo>
                    <a:close/>
                    <a:moveTo>
                      <a:pt x="435" y="218"/>
                    </a:moveTo>
                    <a:cubicBezTo>
                      <a:pt x="402" y="218"/>
                      <a:pt x="385" y="234"/>
                      <a:pt x="369" y="234"/>
                    </a:cubicBezTo>
                    <a:cubicBezTo>
                      <a:pt x="369" y="234"/>
                      <a:pt x="369" y="251"/>
                      <a:pt x="369" y="251"/>
                    </a:cubicBezTo>
                    <a:cubicBezTo>
                      <a:pt x="369" y="268"/>
                      <a:pt x="352" y="251"/>
                      <a:pt x="352" y="268"/>
                    </a:cubicBezTo>
                    <a:cubicBezTo>
                      <a:pt x="369" y="268"/>
                      <a:pt x="385" y="285"/>
                      <a:pt x="369" y="301"/>
                    </a:cubicBezTo>
                    <a:cubicBezTo>
                      <a:pt x="369" y="285"/>
                      <a:pt x="352" y="285"/>
                      <a:pt x="352" y="285"/>
                    </a:cubicBezTo>
                    <a:cubicBezTo>
                      <a:pt x="335" y="285"/>
                      <a:pt x="352" y="301"/>
                      <a:pt x="335" y="301"/>
                    </a:cubicBezTo>
                    <a:cubicBezTo>
                      <a:pt x="318" y="318"/>
                      <a:pt x="318" y="301"/>
                      <a:pt x="302" y="318"/>
                    </a:cubicBezTo>
                    <a:cubicBezTo>
                      <a:pt x="318" y="301"/>
                      <a:pt x="285" y="301"/>
                      <a:pt x="285" y="285"/>
                    </a:cubicBezTo>
                    <a:cubicBezTo>
                      <a:pt x="302" y="285"/>
                      <a:pt x="318" y="285"/>
                      <a:pt x="302" y="268"/>
                    </a:cubicBezTo>
                    <a:cubicBezTo>
                      <a:pt x="318" y="268"/>
                      <a:pt x="318" y="268"/>
                      <a:pt x="335" y="268"/>
                    </a:cubicBezTo>
                    <a:cubicBezTo>
                      <a:pt x="335" y="268"/>
                      <a:pt x="335" y="251"/>
                      <a:pt x="352" y="251"/>
                    </a:cubicBezTo>
                    <a:lnTo>
                      <a:pt x="335" y="251"/>
                    </a:lnTo>
                    <a:cubicBezTo>
                      <a:pt x="335" y="251"/>
                      <a:pt x="318" y="251"/>
                      <a:pt x="318" y="251"/>
                    </a:cubicBezTo>
                    <a:cubicBezTo>
                      <a:pt x="318" y="251"/>
                      <a:pt x="318" y="268"/>
                      <a:pt x="318" y="268"/>
                    </a:cubicBezTo>
                    <a:cubicBezTo>
                      <a:pt x="318" y="268"/>
                      <a:pt x="302" y="268"/>
                      <a:pt x="302" y="251"/>
                    </a:cubicBezTo>
                    <a:cubicBezTo>
                      <a:pt x="302" y="268"/>
                      <a:pt x="302" y="268"/>
                      <a:pt x="302" y="268"/>
                    </a:cubicBezTo>
                    <a:cubicBezTo>
                      <a:pt x="285" y="268"/>
                      <a:pt x="285" y="285"/>
                      <a:pt x="268" y="285"/>
                    </a:cubicBezTo>
                    <a:cubicBezTo>
                      <a:pt x="268" y="285"/>
                      <a:pt x="268" y="268"/>
                      <a:pt x="268" y="268"/>
                    </a:cubicBezTo>
                    <a:cubicBezTo>
                      <a:pt x="268" y="285"/>
                      <a:pt x="252" y="285"/>
                      <a:pt x="235" y="285"/>
                    </a:cubicBezTo>
                    <a:cubicBezTo>
                      <a:pt x="235" y="301"/>
                      <a:pt x="235" y="301"/>
                      <a:pt x="252" y="318"/>
                    </a:cubicBezTo>
                    <a:cubicBezTo>
                      <a:pt x="235" y="318"/>
                      <a:pt x="235" y="301"/>
                      <a:pt x="218" y="301"/>
                    </a:cubicBezTo>
                    <a:cubicBezTo>
                      <a:pt x="218" y="318"/>
                      <a:pt x="235" y="318"/>
                      <a:pt x="218" y="318"/>
                    </a:cubicBezTo>
                    <a:cubicBezTo>
                      <a:pt x="201" y="318"/>
                      <a:pt x="218" y="318"/>
                      <a:pt x="218" y="301"/>
                    </a:cubicBezTo>
                    <a:cubicBezTo>
                      <a:pt x="201" y="318"/>
                      <a:pt x="185" y="318"/>
                      <a:pt x="168" y="318"/>
                    </a:cubicBezTo>
                    <a:lnTo>
                      <a:pt x="168" y="318"/>
                    </a:lnTo>
                    <a:cubicBezTo>
                      <a:pt x="151" y="335"/>
                      <a:pt x="135" y="351"/>
                      <a:pt x="118" y="351"/>
                    </a:cubicBezTo>
                    <a:cubicBezTo>
                      <a:pt x="34" y="435"/>
                      <a:pt x="1" y="468"/>
                      <a:pt x="1" y="518"/>
                    </a:cubicBezTo>
                    <a:cubicBezTo>
                      <a:pt x="1" y="535"/>
                      <a:pt x="1" y="535"/>
                      <a:pt x="1" y="535"/>
                    </a:cubicBezTo>
                    <a:lnTo>
                      <a:pt x="1" y="552"/>
                    </a:lnTo>
                    <a:cubicBezTo>
                      <a:pt x="18" y="535"/>
                      <a:pt x="18" y="569"/>
                      <a:pt x="34" y="552"/>
                    </a:cubicBezTo>
                    <a:cubicBezTo>
                      <a:pt x="34" y="552"/>
                      <a:pt x="34" y="552"/>
                      <a:pt x="34" y="552"/>
                    </a:cubicBezTo>
                    <a:cubicBezTo>
                      <a:pt x="18" y="552"/>
                      <a:pt x="34" y="535"/>
                      <a:pt x="34" y="535"/>
                    </a:cubicBezTo>
                    <a:lnTo>
                      <a:pt x="18" y="535"/>
                    </a:lnTo>
                    <a:cubicBezTo>
                      <a:pt x="18" y="518"/>
                      <a:pt x="34" y="518"/>
                      <a:pt x="34" y="502"/>
                    </a:cubicBezTo>
                    <a:cubicBezTo>
                      <a:pt x="51" y="502"/>
                      <a:pt x="51" y="502"/>
                      <a:pt x="34" y="485"/>
                    </a:cubicBezTo>
                    <a:cubicBezTo>
                      <a:pt x="68" y="485"/>
                      <a:pt x="68" y="485"/>
                      <a:pt x="85" y="485"/>
                    </a:cubicBezTo>
                    <a:cubicBezTo>
                      <a:pt x="85" y="452"/>
                      <a:pt x="135" y="418"/>
                      <a:pt x="151" y="452"/>
                    </a:cubicBezTo>
                    <a:cubicBezTo>
                      <a:pt x="151" y="435"/>
                      <a:pt x="185" y="418"/>
                      <a:pt x="201" y="435"/>
                    </a:cubicBezTo>
                    <a:cubicBezTo>
                      <a:pt x="201" y="418"/>
                      <a:pt x="201" y="418"/>
                      <a:pt x="201" y="435"/>
                    </a:cubicBezTo>
                    <a:cubicBezTo>
                      <a:pt x="201" y="418"/>
                      <a:pt x="201" y="402"/>
                      <a:pt x="185" y="402"/>
                    </a:cubicBezTo>
                    <a:cubicBezTo>
                      <a:pt x="185" y="402"/>
                      <a:pt x="185" y="418"/>
                      <a:pt x="168" y="418"/>
                    </a:cubicBezTo>
                    <a:cubicBezTo>
                      <a:pt x="168" y="402"/>
                      <a:pt x="168" y="402"/>
                      <a:pt x="168" y="402"/>
                    </a:cubicBezTo>
                    <a:cubicBezTo>
                      <a:pt x="151" y="402"/>
                      <a:pt x="168" y="402"/>
                      <a:pt x="168" y="385"/>
                    </a:cubicBezTo>
                    <a:cubicBezTo>
                      <a:pt x="151" y="385"/>
                      <a:pt x="151" y="385"/>
                      <a:pt x="151" y="385"/>
                    </a:cubicBezTo>
                    <a:cubicBezTo>
                      <a:pt x="151" y="368"/>
                      <a:pt x="185" y="385"/>
                      <a:pt x="185" y="368"/>
                    </a:cubicBezTo>
                    <a:cubicBezTo>
                      <a:pt x="201" y="368"/>
                      <a:pt x="185" y="385"/>
                      <a:pt x="201" y="402"/>
                    </a:cubicBezTo>
                    <a:cubicBezTo>
                      <a:pt x="218" y="385"/>
                      <a:pt x="218" y="351"/>
                      <a:pt x="235" y="351"/>
                    </a:cubicBezTo>
                    <a:cubicBezTo>
                      <a:pt x="235" y="351"/>
                      <a:pt x="218" y="351"/>
                      <a:pt x="218" y="335"/>
                    </a:cubicBezTo>
                    <a:cubicBezTo>
                      <a:pt x="235" y="335"/>
                      <a:pt x="235" y="335"/>
                      <a:pt x="235" y="318"/>
                    </a:cubicBezTo>
                    <a:lnTo>
                      <a:pt x="235" y="385"/>
                    </a:lnTo>
                    <a:cubicBezTo>
                      <a:pt x="268" y="385"/>
                      <a:pt x="252" y="418"/>
                      <a:pt x="285" y="435"/>
                    </a:cubicBezTo>
                    <a:cubicBezTo>
                      <a:pt x="302" y="402"/>
                      <a:pt x="335" y="418"/>
                      <a:pt x="335" y="435"/>
                    </a:cubicBezTo>
                    <a:cubicBezTo>
                      <a:pt x="335" y="418"/>
                      <a:pt x="369" y="452"/>
                      <a:pt x="369" y="435"/>
                    </a:cubicBezTo>
                    <a:cubicBezTo>
                      <a:pt x="369" y="418"/>
                      <a:pt x="369" y="418"/>
                      <a:pt x="369" y="418"/>
                    </a:cubicBezTo>
                    <a:cubicBezTo>
                      <a:pt x="369" y="418"/>
                      <a:pt x="352" y="402"/>
                      <a:pt x="352" y="418"/>
                    </a:cubicBezTo>
                    <a:cubicBezTo>
                      <a:pt x="369" y="385"/>
                      <a:pt x="352" y="385"/>
                      <a:pt x="352" y="385"/>
                    </a:cubicBezTo>
                    <a:cubicBezTo>
                      <a:pt x="369" y="385"/>
                      <a:pt x="385" y="402"/>
                      <a:pt x="402" y="385"/>
                    </a:cubicBezTo>
                    <a:cubicBezTo>
                      <a:pt x="402" y="368"/>
                      <a:pt x="385" y="368"/>
                      <a:pt x="385" y="368"/>
                    </a:cubicBezTo>
                    <a:cubicBezTo>
                      <a:pt x="402" y="368"/>
                      <a:pt x="402" y="351"/>
                      <a:pt x="419" y="368"/>
                    </a:cubicBezTo>
                    <a:cubicBezTo>
                      <a:pt x="419" y="335"/>
                      <a:pt x="435" y="335"/>
                      <a:pt x="452" y="335"/>
                    </a:cubicBezTo>
                    <a:cubicBezTo>
                      <a:pt x="452" y="318"/>
                      <a:pt x="435" y="318"/>
                      <a:pt x="452" y="301"/>
                    </a:cubicBezTo>
                    <a:cubicBezTo>
                      <a:pt x="469" y="301"/>
                      <a:pt x="452" y="335"/>
                      <a:pt x="469" y="335"/>
                    </a:cubicBezTo>
                    <a:cubicBezTo>
                      <a:pt x="486" y="318"/>
                      <a:pt x="469" y="301"/>
                      <a:pt x="452" y="285"/>
                    </a:cubicBezTo>
                    <a:cubicBezTo>
                      <a:pt x="452" y="268"/>
                      <a:pt x="469" y="268"/>
                      <a:pt x="469" y="251"/>
                    </a:cubicBezTo>
                    <a:cubicBezTo>
                      <a:pt x="469" y="251"/>
                      <a:pt x="469" y="218"/>
                      <a:pt x="452" y="234"/>
                    </a:cubicBezTo>
                    <a:cubicBezTo>
                      <a:pt x="452" y="234"/>
                      <a:pt x="469" y="251"/>
                      <a:pt x="452" y="251"/>
                    </a:cubicBezTo>
                    <a:cubicBezTo>
                      <a:pt x="452" y="234"/>
                      <a:pt x="435" y="218"/>
                      <a:pt x="435" y="218"/>
                    </a:cubicBezTo>
                    <a:close/>
                    <a:moveTo>
                      <a:pt x="235" y="285"/>
                    </a:moveTo>
                    <a:cubicBezTo>
                      <a:pt x="235" y="285"/>
                      <a:pt x="235" y="285"/>
                      <a:pt x="235" y="285"/>
                    </a:cubicBezTo>
                    <a:close/>
                    <a:moveTo>
                      <a:pt x="18" y="569"/>
                    </a:moveTo>
                    <a:cubicBezTo>
                      <a:pt x="34" y="585"/>
                      <a:pt x="51" y="619"/>
                      <a:pt x="85" y="652"/>
                    </a:cubicBezTo>
                    <a:cubicBezTo>
                      <a:pt x="85" y="652"/>
                      <a:pt x="85" y="652"/>
                      <a:pt x="85" y="652"/>
                    </a:cubicBezTo>
                    <a:cubicBezTo>
                      <a:pt x="85" y="652"/>
                      <a:pt x="85" y="652"/>
                      <a:pt x="85" y="652"/>
                    </a:cubicBezTo>
                    <a:cubicBezTo>
                      <a:pt x="85" y="635"/>
                      <a:pt x="68" y="635"/>
                      <a:pt x="85" y="619"/>
                    </a:cubicBezTo>
                    <a:cubicBezTo>
                      <a:pt x="85" y="619"/>
                      <a:pt x="85" y="602"/>
                      <a:pt x="101" y="619"/>
                    </a:cubicBezTo>
                    <a:cubicBezTo>
                      <a:pt x="101" y="619"/>
                      <a:pt x="101" y="635"/>
                      <a:pt x="118" y="652"/>
                    </a:cubicBezTo>
                    <a:cubicBezTo>
                      <a:pt x="118" y="619"/>
                      <a:pt x="151" y="635"/>
                      <a:pt x="168" y="635"/>
                    </a:cubicBezTo>
                    <a:cubicBezTo>
                      <a:pt x="168" y="635"/>
                      <a:pt x="168" y="619"/>
                      <a:pt x="185" y="619"/>
                    </a:cubicBezTo>
                    <a:cubicBezTo>
                      <a:pt x="201" y="635"/>
                      <a:pt x="185" y="635"/>
                      <a:pt x="185" y="669"/>
                    </a:cubicBezTo>
                    <a:cubicBezTo>
                      <a:pt x="201" y="652"/>
                      <a:pt x="201" y="686"/>
                      <a:pt x="201" y="686"/>
                    </a:cubicBezTo>
                    <a:cubicBezTo>
                      <a:pt x="218" y="686"/>
                      <a:pt x="218" y="669"/>
                      <a:pt x="235" y="669"/>
                    </a:cubicBezTo>
                    <a:cubicBezTo>
                      <a:pt x="218" y="669"/>
                      <a:pt x="218" y="669"/>
                      <a:pt x="218" y="652"/>
                    </a:cubicBezTo>
                    <a:cubicBezTo>
                      <a:pt x="235" y="652"/>
                      <a:pt x="201" y="619"/>
                      <a:pt x="235" y="602"/>
                    </a:cubicBezTo>
                    <a:cubicBezTo>
                      <a:pt x="252" y="602"/>
                      <a:pt x="235" y="602"/>
                      <a:pt x="252" y="585"/>
                    </a:cubicBezTo>
                    <a:cubicBezTo>
                      <a:pt x="252" y="602"/>
                      <a:pt x="285" y="585"/>
                      <a:pt x="285" y="602"/>
                    </a:cubicBezTo>
                    <a:cubicBezTo>
                      <a:pt x="302" y="602"/>
                      <a:pt x="302" y="602"/>
                      <a:pt x="302" y="585"/>
                    </a:cubicBezTo>
                    <a:cubicBezTo>
                      <a:pt x="285" y="585"/>
                      <a:pt x="268" y="569"/>
                      <a:pt x="252" y="585"/>
                    </a:cubicBezTo>
                    <a:cubicBezTo>
                      <a:pt x="268" y="569"/>
                      <a:pt x="268" y="569"/>
                      <a:pt x="268" y="552"/>
                    </a:cubicBezTo>
                    <a:cubicBezTo>
                      <a:pt x="302" y="552"/>
                      <a:pt x="352" y="535"/>
                      <a:pt x="352" y="585"/>
                    </a:cubicBezTo>
                    <a:cubicBezTo>
                      <a:pt x="369" y="602"/>
                      <a:pt x="402" y="585"/>
                      <a:pt x="385" y="569"/>
                    </a:cubicBezTo>
                    <a:lnTo>
                      <a:pt x="419" y="569"/>
                    </a:lnTo>
                    <a:cubicBezTo>
                      <a:pt x="419" y="602"/>
                      <a:pt x="385" y="585"/>
                      <a:pt x="385" y="619"/>
                    </a:cubicBezTo>
                    <a:cubicBezTo>
                      <a:pt x="369" y="619"/>
                      <a:pt x="352" y="619"/>
                      <a:pt x="352" y="635"/>
                    </a:cubicBezTo>
                    <a:cubicBezTo>
                      <a:pt x="335" y="652"/>
                      <a:pt x="335" y="619"/>
                      <a:pt x="318" y="619"/>
                    </a:cubicBezTo>
                    <a:cubicBezTo>
                      <a:pt x="335" y="652"/>
                      <a:pt x="318" y="635"/>
                      <a:pt x="318" y="652"/>
                    </a:cubicBezTo>
                    <a:cubicBezTo>
                      <a:pt x="285" y="635"/>
                      <a:pt x="268" y="686"/>
                      <a:pt x="252" y="686"/>
                    </a:cubicBezTo>
                    <a:cubicBezTo>
                      <a:pt x="252" y="702"/>
                      <a:pt x="235" y="702"/>
                      <a:pt x="235" y="702"/>
                    </a:cubicBezTo>
                    <a:cubicBezTo>
                      <a:pt x="235" y="702"/>
                      <a:pt x="252" y="719"/>
                      <a:pt x="252" y="719"/>
                    </a:cubicBezTo>
                    <a:cubicBezTo>
                      <a:pt x="302" y="736"/>
                      <a:pt x="369" y="752"/>
                      <a:pt x="435" y="769"/>
                    </a:cubicBezTo>
                    <a:cubicBezTo>
                      <a:pt x="435" y="736"/>
                      <a:pt x="419" y="719"/>
                      <a:pt x="402" y="719"/>
                    </a:cubicBezTo>
                    <a:cubicBezTo>
                      <a:pt x="385" y="736"/>
                      <a:pt x="402" y="736"/>
                      <a:pt x="402" y="736"/>
                    </a:cubicBezTo>
                    <a:cubicBezTo>
                      <a:pt x="385" y="719"/>
                      <a:pt x="369" y="719"/>
                      <a:pt x="352" y="719"/>
                    </a:cubicBezTo>
                    <a:cubicBezTo>
                      <a:pt x="335" y="736"/>
                      <a:pt x="369" y="702"/>
                      <a:pt x="352" y="702"/>
                    </a:cubicBezTo>
                    <a:cubicBezTo>
                      <a:pt x="335" y="719"/>
                      <a:pt x="335" y="719"/>
                      <a:pt x="318" y="719"/>
                    </a:cubicBezTo>
                    <a:cubicBezTo>
                      <a:pt x="318" y="686"/>
                      <a:pt x="335" y="686"/>
                      <a:pt x="318" y="669"/>
                    </a:cubicBezTo>
                    <a:cubicBezTo>
                      <a:pt x="352" y="669"/>
                      <a:pt x="352" y="652"/>
                      <a:pt x="369" y="669"/>
                    </a:cubicBezTo>
                    <a:cubicBezTo>
                      <a:pt x="385" y="652"/>
                      <a:pt x="402" y="652"/>
                      <a:pt x="385" y="635"/>
                    </a:cubicBezTo>
                    <a:cubicBezTo>
                      <a:pt x="402" y="635"/>
                      <a:pt x="402" y="669"/>
                      <a:pt x="419" y="652"/>
                    </a:cubicBezTo>
                    <a:cubicBezTo>
                      <a:pt x="419" y="652"/>
                      <a:pt x="419" y="669"/>
                      <a:pt x="435" y="686"/>
                    </a:cubicBezTo>
                    <a:cubicBezTo>
                      <a:pt x="435" y="669"/>
                      <a:pt x="469" y="702"/>
                      <a:pt x="486" y="669"/>
                    </a:cubicBezTo>
                    <a:cubicBezTo>
                      <a:pt x="486" y="686"/>
                      <a:pt x="469" y="702"/>
                      <a:pt x="486" y="702"/>
                    </a:cubicBezTo>
                    <a:cubicBezTo>
                      <a:pt x="486" y="702"/>
                      <a:pt x="502" y="686"/>
                      <a:pt x="486" y="669"/>
                    </a:cubicBezTo>
                    <a:cubicBezTo>
                      <a:pt x="502" y="686"/>
                      <a:pt x="502" y="686"/>
                      <a:pt x="519" y="686"/>
                    </a:cubicBezTo>
                    <a:cubicBezTo>
                      <a:pt x="519" y="669"/>
                      <a:pt x="519" y="652"/>
                      <a:pt x="502" y="635"/>
                    </a:cubicBezTo>
                    <a:cubicBezTo>
                      <a:pt x="486" y="635"/>
                      <a:pt x="469" y="619"/>
                      <a:pt x="452" y="635"/>
                    </a:cubicBezTo>
                    <a:cubicBezTo>
                      <a:pt x="452" y="619"/>
                      <a:pt x="469" y="635"/>
                      <a:pt x="469" y="619"/>
                    </a:cubicBezTo>
                    <a:cubicBezTo>
                      <a:pt x="452" y="619"/>
                      <a:pt x="452" y="619"/>
                      <a:pt x="452" y="602"/>
                    </a:cubicBezTo>
                    <a:cubicBezTo>
                      <a:pt x="452" y="619"/>
                      <a:pt x="435" y="619"/>
                      <a:pt x="419" y="602"/>
                    </a:cubicBezTo>
                    <a:cubicBezTo>
                      <a:pt x="419" y="585"/>
                      <a:pt x="452" y="502"/>
                      <a:pt x="486" y="502"/>
                    </a:cubicBezTo>
                    <a:cubicBezTo>
                      <a:pt x="469" y="518"/>
                      <a:pt x="486" y="518"/>
                      <a:pt x="486" y="502"/>
                    </a:cubicBezTo>
                    <a:cubicBezTo>
                      <a:pt x="486" y="535"/>
                      <a:pt x="502" y="535"/>
                      <a:pt x="486" y="552"/>
                    </a:cubicBezTo>
                    <a:cubicBezTo>
                      <a:pt x="486" y="569"/>
                      <a:pt x="469" y="535"/>
                      <a:pt x="469" y="552"/>
                    </a:cubicBezTo>
                    <a:cubicBezTo>
                      <a:pt x="469" y="552"/>
                      <a:pt x="469" y="585"/>
                      <a:pt x="452" y="602"/>
                    </a:cubicBezTo>
                    <a:cubicBezTo>
                      <a:pt x="486" y="585"/>
                      <a:pt x="469" y="602"/>
                      <a:pt x="469" y="619"/>
                    </a:cubicBezTo>
                    <a:lnTo>
                      <a:pt x="486" y="619"/>
                    </a:lnTo>
                    <a:cubicBezTo>
                      <a:pt x="486" y="569"/>
                      <a:pt x="486" y="602"/>
                      <a:pt x="502" y="602"/>
                    </a:cubicBezTo>
                    <a:cubicBezTo>
                      <a:pt x="502" y="602"/>
                      <a:pt x="536" y="585"/>
                      <a:pt x="536" y="569"/>
                    </a:cubicBezTo>
                    <a:cubicBezTo>
                      <a:pt x="536" y="552"/>
                      <a:pt x="536" y="535"/>
                      <a:pt x="552" y="518"/>
                    </a:cubicBezTo>
                    <a:cubicBezTo>
                      <a:pt x="536" y="518"/>
                      <a:pt x="536" y="535"/>
                      <a:pt x="519" y="535"/>
                    </a:cubicBezTo>
                    <a:cubicBezTo>
                      <a:pt x="536" y="518"/>
                      <a:pt x="552" y="502"/>
                      <a:pt x="552" y="485"/>
                    </a:cubicBezTo>
                    <a:cubicBezTo>
                      <a:pt x="569" y="435"/>
                      <a:pt x="519" y="418"/>
                      <a:pt x="502" y="402"/>
                    </a:cubicBezTo>
                    <a:cubicBezTo>
                      <a:pt x="486" y="418"/>
                      <a:pt x="486" y="418"/>
                      <a:pt x="469" y="418"/>
                    </a:cubicBezTo>
                    <a:cubicBezTo>
                      <a:pt x="486" y="385"/>
                      <a:pt x="435" y="418"/>
                      <a:pt x="419" y="418"/>
                    </a:cubicBezTo>
                    <a:cubicBezTo>
                      <a:pt x="435" y="435"/>
                      <a:pt x="419" y="468"/>
                      <a:pt x="435" y="485"/>
                    </a:cubicBezTo>
                    <a:cubicBezTo>
                      <a:pt x="435" y="485"/>
                      <a:pt x="435" y="502"/>
                      <a:pt x="435" y="502"/>
                    </a:cubicBezTo>
                    <a:cubicBezTo>
                      <a:pt x="435" y="468"/>
                      <a:pt x="419" y="502"/>
                      <a:pt x="402" y="485"/>
                    </a:cubicBezTo>
                    <a:cubicBezTo>
                      <a:pt x="402" y="502"/>
                      <a:pt x="402" y="518"/>
                      <a:pt x="402" y="518"/>
                    </a:cubicBezTo>
                    <a:cubicBezTo>
                      <a:pt x="385" y="502"/>
                      <a:pt x="385" y="535"/>
                      <a:pt x="385" y="518"/>
                    </a:cubicBezTo>
                    <a:cubicBezTo>
                      <a:pt x="369" y="518"/>
                      <a:pt x="369" y="502"/>
                      <a:pt x="369" y="502"/>
                    </a:cubicBezTo>
                    <a:cubicBezTo>
                      <a:pt x="369" y="518"/>
                      <a:pt x="335" y="502"/>
                      <a:pt x="335" y="518"/>
                    </a:cubicBezTo>
                    <a:cubicBezTo>
                      <a:pt x="352" y="518"/>
                      <a:pt x="352" y="535"/>
                      <a:pt x="352" y="552"/>
                    </a:cubicBezTo>
                    <a:cubicBezTo>
                      <a:pt x="352" y="518"/>
                      <a:pt x="318" y="535"/>
                      <a:pt x="318" y="518"/>
                    </a:cubicBezTo>
                    <a:cubicBezTo>
                      <a:pt x="335" y="535"/>
                      <a:pt x="335" y="502"/>
                      <a:pt x="335" y="485"/>
                    </a:cubicBezTo>
                    <a:cubicBezTo>
                      <a:pt x="352" y="485"/>
                      <a:pt x="369" y="485"/>
                      <a:pt x="369" y="485"/>
                    </a:cubicBezTo>
                    <a:cubicBezTo>
                      <a:pt x="352" y="468"/>
                      <a:pt x="352" y="468"/>
                      <a:pt x="335" y="452"/>
                    </a:cubicBezTo>
                    <a:cubicBezTo>
                      <a:pt x="318" y="468"/>
                      <a:pt x="318" y="452"/>
                      <a:pt x="302" y="468"/>
                    </a:cubicBezTo>
                    <a:cubicBezTo>
                      <a:pt x="318" y="485"/>
                      <a:pt x="285" y="485"/>
                      <a:pt x="302" y="502"/>
                    </a:cubicBezTo>
                    <a:cubicBezTo>
                      <a:pt x="285" y="502"/>
                      <a:pt x="285" y="485"/>
                      <a:pt x="268" y="485"/>
                    </a:cubicBezTo>
                    <a:cubicBezTo>
                      <a:pt x="268" y="518"/>
                      <a:pt x="252" y="518"/>
                      <a:pt x="218" y="535"/>
                    </a:cubicBezTo>
                    <a:cubicBezTo>
                      <a:pt x="218" y="518"/>
                      <a:pt x="218" y="518"/>
                      <a:pt x="218" y="518"/>
                    </a:cubicBezTo>
                    <a:cubicBezTo>
                      <a:pt x="201" y="535"/>
                      <a:pt x="185" y="535"/>
                      <a:pt x="201" y="552"/>
                    </a:cubicBezTo>
                    <a:cubicBezTo>
                      <a:pt x="185" y="552"/>
                      <a:pt x="185" y="552"/>
                      <a:pt x="185" y="552"/>
                    </a:cubicBezTo>
                    <a:cubicBezTo>
                      <a:pt x="185" y="552"/>
                      <a:pt x="185" y="569"/>
                      <a:pt x="185" y="569"/>
                    </a:cubicBezTo>
                    <a:cubicBezTo>
                      <a:pt x="168" y="585"/>
                      <a:pt x="168" y="569"/>
                      <a:pt x="151" y="569"/>
                    </a:cubicBezTo>
                    <a:cubicBezTo>
                      <a:pt x="151" y="552"/>
                      <a:pt x="151" y="569"/>
                      <a:pt x="135" y="552"/>
                    </a:cubicBezTo>
                    <a:cubicBezTo>
                      <a:pt x="168" y="552"/>
                      <a:pt x="168" y="518"/>
                      <a:pt x="168" y="518"/>
                    </a:cubicBezTo>
                    <a:cubicBezTo>
                      <a:pt x="151" y="502"/>
                      <a:pt x="151" y="502"/>
                      <a:pt x="135" y="502"/>
                    </a:cubicBezTo>
                    <a:cubicBezTo>
                      <a:pt x="135" y="518"/>
                      <a:pt x="135" y="518"/>
                      <a:pt x="135" y="535"/>
                    </a:cubicBezTo>
                    <a:cubicBezTo>
                      <a:pt x="101" y="535"/>
                      <a:pt x="118" y="585"/>
                      <a:pt x="101" y="602"/>
                    </a:cubicBezTo>
                    <a:cubicBezTo>
                      <a:pt x="101" y="602"/>
                      <a:pt x="85" y="602"/>
                      <a:pt x="85" y="619"/>
                    </a:cubicBezTo>
                    <a:cubicBezTo>
                      <a:pt x="68" y="602"/>
                      <a:pt x="85" y="602"/>
                      <a:pt x="85" y="585"/>
                    </a:cubicBezTo>
                    <a:cubicBezTo>
                      <a:pt x="68" y="585"/>
                      <a:pt x="68" y="602"/>
                      <a:pt x="68" y="602"/>
                    </a:cubicBezTo>
                    <a:cubicBezTo>
                      <a:pt x="68" y="585"/>
                      <a:pt x="34" y="602"/>
                      <a:pt x="34" y="569"/>
                    </a:cubicBezTo>
                    <a:cubicBezTo>
                      <a:pt x="34" y="569"/>
                      <a:pt x="18" y="569"/>
                      <a:pt x="18" y="569"/>
                    </a:cubicBezTo>
                    <a:close/>
                    <a:moveTo>
                      <a:pt x="519" y="786"/>
                    </a:moveTo>
                    <a:cubicBezTo>
                      <a:pt x="519" y="769"/>
                      <a:pt x="519" y="752"/>
                      <a:pt x="519" y="736"/>
                    </a:cubicBezTo>
                    <a:cubicBezTo>
                      <a:pt x="519" y="719"/>
                      <a:pt x="519" y="719"/>
                      <a:pt x="536" y="702"/>
                    </a:cubicBezTo>
                    <a:cubicBezTo>
                      <a:pt x="536" y="736"/>
                      <a:pt x="552" y="719"/>
                      <a:pt x="552" y="736"/>
                    </a:cubicBezTo>
                    <a:cubicBezTo>
                      <a:pt x="536" y="752"/>
                      <a:pt x="519" y="752"/>
                      <a:pt x="519" y="752"/>
                    </a:cubicBezTo>
                    <a:cubicBezTo>
                      <a:pt x="536" y="786"/>
                      <a:pt x="536" y="752"/>
                      <a:pt x="536" y="769"/>
                    </a:cubicBezTo>
                    <a:cubicBezTo>
                      <a:pt x="536" y="769"/>
                      <a:pt x="536" y="786"/>
                      <a:pt x="536" y="786"/>
                    </a:cubicBezTo>
                    <a:close/>
                    <a:moveTo>
                      <a:pt x="586" y="803"/>
                    </a:moveTo>
                    <a:cubicBezTo>
                      <a:pt x="619" y="803"/>
                      <a:pt x="653" y="803"/>
                      <a:pt x="686" y="819"/>
                    </a:cubicBezTo>
                    <a:cubicBezTo>
                      <a:pt x="686" y="803"/>
                      <a:pt x="686" y="786"/>
                      <a:pt x="686" y="769"/>
                    </a:cubicBezTo>
                    <a:cubicBezTo>
                      <a:pt x="703" y="786"/>
                      <a:pt x="719" y="769"/>
                      <a:pt x="719" y="752"/>
                    </a:cubicBezTo>
                    <a:cubicBezTo>
                      <a:pt x="736" y="752"/>
                      <a:pt x="736" y="752"/>
                      <a:pt x="753" y="752"/>
                    </a:cubicBezTo>
                    <a:cubicBezTo>
                      <a:pt x="736" y="719"/>
                      <a:pt x="686" y="669"/>
                      <a:pt x="669" y="719"/>
                    </a:cubicBezTo>
                    <a:cubicBezTo>
                      <a:pt x="669" y="702"/>
                      <a:pt x="653" y="702"/>
                      <a:pt x="653" y="702"/>
                    </a:cubicBezTo>
                    <a:cubicBezTo>
                      <a:pt x="653" y="702"/>
                      <a:pt x="636" y="719"/>
                      <a:pt x="619" y="719"/>
                    </a:cubicBezTo>
                    <a:cubicBezTo>
                      <a:pt x="636" y="719"/>
                      <a:pt x="636" y="736"/>
                      <a:pt x="636" y="736"/>
                    </a:cubicBezTo>
                    <a:cubicBezTo>
                      <a:pt x="636" y="752"/>
                      <a:pt x="619" y="752"/>
                      <a:pt x="636" y="769"/>
                    </a:cubicBezTo>
                    <a:cubicBezTo>
                      <a:pt x="619" y="769"/>
                      <a:pt x="619" y="752"/>
                      <a:pt x="619" y="752"/>
                    </a:cubicBezTo>
                    <a:cubicBezTo>
                      <a:pt x="602" y="752"/>
                      <a:pt x="602" y="769"/>
                      <a:pt x="602" y="752"/>
                    </a:cubicBezTo>
                    <a:cubicBezTo>
                      <a:pt x="586" y="752"/>
                      <a:pt x="602" y="769"/>
                      <a:pt x="602" y="786"/>
                    </a:cubicBezTo>
                    <a:cubicBezTo>
                      <a:pt x="602" y="803"/>
                      <a:pt x="586" y="786"/>
                      <a:pt x="586" y="786"/>
                    </a:cubicBezTo>
                    <a:close/>
                    <a:moveTo>
                      <a:pt x="703" y="819"/>
                    </a:moveTo>
                    <a:cubicBezTo>
                      <a:pt x="703" y="803"/>
                      <a:pt x="703" y="803"/>
                      <a:pt x="719" y="803"/>
                    </a:cubicBezTo>
                    <a:lnTo>
                      <a:pt x="719" y="819"/>
                    </a:lnTo>
                    <a:close/>
                    <a:moveTo>
                      <a:pt x="719" y="819"/>
                    </a:moveTo>
                    <a:cubicBezTo>
                      <a:pt x="736" y="819"/>
                      <a:pt x="753" y="803"/>
                      <a:pt x="753" y="819"/>
                    </a:cubicBezTo>
                    <a:cubicBezTo>
                      <a:pt x="753" y="769"/>
                      <a:pt x="770" y="803"/>
                      <a:pt x="770" y="769"/>
                    </a:cubicBezTo>
                    <a:cubicBezTo>
                      <a:pt x="770" y="769"/>
                      <a:pt x="770" y="752"/>
                      <a:pt x="786" y="736"/>
                    </a:cubicBezTo>
                    <a:cubicBezTo>
                      <a:pt x="786" y="752"/>
                      <a:pt x="820" y="719"/>
                      <a:pt x="836" y="736"/>
                    </a:cubicBezTo>
                    <a:cubicBezTo>
                      <a:pt x="853" y="736"/>
                      <a:pt x="853" y="769"/>
                      <a:pt x="870" y="769"/>
                    </a:cubicBezTo>
                    <a:cubicBezTo>
                      <a:pt x="853" y="786"/>
                      <a:pt x="853" y="803"/>
                      <a:pt x="853" y="819"/>
                    </a:cubicBezTo>
                    <a:cubicBezTo>
                      <a:pt x="853" y="819"/>
                      <a:pt x="836" y="819"/>
                      <a:pt x="853" y="819"/>
                    </a:cubicBezTo>
                    <a:cubicBezTo>
                      <a:pt x="836" y="819"/>
                      <a:pt x="820" y="819"/>
                      <a:pt x="820" y="836"/>
                    </a:cubicBezTo>
                    <a:cubicBezTo>
                      <a:pt x="786" y="819"/>
                      <a:pt x="753" y="819"/>
                      <a:pt x="719" y="819"/>
                    </a:cubicBezTo>
                    <a:close/>
                    <a:moveTo>
                      <a:pt x="853" y="836"/>
                    </a:moveTo>
                    <a:cubicBezTo>
                      <a:pt x="870" y="836"/>
                      <a:pt x="887" y="836"/>
                      <a:pt x="887" y="836"/>
                    </a:cubicBezTo>
                    <a:cubicBezTo>
                      <a:pt x="887" y="819"/>
                      <a:pt x="903" y="819"/>
                      <a:pt x="903" y="803"/>
                    </a:cubicBezTo>
                    <a:cubicBezTo>
                      <a:pt x="887" y="819"/>
                      <a:pt x="870" y="819"/>
                      <a:pt x="853" y="836"/>
                    </a:cubicBezTo>
                    <a:close/>
                    <a:moveTo>
                      <a:pt x="920" y="836"/>
                    </a:moveTo>
                    <a:cubicBezTo>
                      <a:pt x="920" y="853"/>
                      <a:pt x="937" y="853"/>
                      <a:pt x="953" y="853"/>
                    </a:cubicBezTo>
                    <a:cubicBezTo>
                      <a:pt x="953" y="853"/>
                      <a:pt x="937" y="836"/>
                      <a:pt x="937" y="836"/>
                    </a:cubicBezTo>
                    <a:cubicBezTo>
                      <a:pt x="920" y="836"/>
                      <a:pt x="920" y="836"/>
                      <a:pt x="920" y="836"/>
                    </a:cubicBezTo>
                    <a:close/>
                    <a:moveTo>
                      <a:pt x="1254" y="886"/>
                    </a:moveTo>
                    <a:cubicBezTo>
                      <a:pt x="1288" y="886"/>
                      <a:pt x="1304" y="886"/>
                      <a:pt x="1338" y="886"/>
                    </a:cubicBezTo>
                    <a:cubicBezTo>
                      <a:pt x="1321" y="853"/>
                      <a:pt x="1288" y="869"/>
                      <a:pt x="1254" y="886"/>
                    </a:cubicBezTo>
                    <a:close/>
                    <a:moveTo>
                      <a:pt x="1555" y="886"/>
                    </a:moveTo>
                    <a:lnTo>
                      <a:pt x="1572" y="886"/>
                    </a:lnTo>
                    <a:cubicBezTo>
                      <a:pt x="1572" y="886"/>
                      <a:pt x="1572" y="886"/>
                      <a:pt x="1572" y="886"/>
                    </a:cubicBezTo>
                    <a:cubicBezTo>
                      <a:pt x="1572" y="869"/>
                      <a:pt x="1588" y="869"/>
                      <a:pt x="1588" y="886"/>
                    </a:cubicBezTo>
                    <a:cubicBezTo>
                      <a:pt x="1605" y="869"/>
                      <a:pt x="1588" y="869"/>
                      <a:pt x="1588" y="853"/>
                    </a:cubicBezTo>
                    <a:cubicBezTo>
                      <a:pt x="1588" y="869"/>
                      <a:pt x="1555" y="853"/>
                      <a:pt x="1588" y="853"/>
                    </a:cubicBezTo>
                    <a:cubicBezTo>
                      <a:pt x="1572" y="836"/>
                      <a:pt x="1572" y="853"/>
                      <a:pt x="1555" y="853"/>
                    </a:cubicBezTo>
                    <a:cubicBezTo>
                      <a:pt x="1555" y="853"/>
                      <a:pt x="1572" y="853"/>
                      <a:pt x="1555" y="869"/>
                    </a:cubicBezTo>
                    <a:cubicBezTo>
                      <a:pt x="1572" y="869"/>
                      <a:pt x="1555" y="869"/>
                      <a:pt x="1555" y="886"/>
                    </a:cubicBezTo>
                    <a:close/>
                    <a:moveTo>
                      <a:pt x="1572" y="886"/>
                    </a:moveTo>
                    <a:cubicBezTo>
                      <a:pt x="1572" y="886"/>
                      <a:pt x="1572" y="886"/>
                      <a:pt x="1572" y="886"/>
                    </a:cubicBezTo>
                    <a:cubicBezTo>
                      <a:pt x="1572" y="886"/>
                      <a:pt x="1572" y="886"/>
                      <a:pt x="1588" y="886"/>
                    </a:cubicBezTo>
                    <a:close/>
                    <a:moveTo>
                      <a:pt x="1973" y="853"/>
                    </a:moveTo>
                    <a:lnTo>
                      <a:pt x="2006" y="853"/>
                    </a:lnTo>
                    <a:cubicBezTo>
                      <a:pt x="2023" y="853"/>
                      <a:pt x="2023" y="836"/>
                      <a:pt x="2023" y="836"/>
                    </a:cubicBezTo>
                    <a:cubicBezTo>
                      <a:pt x="2006" y="836"/>
                      <a:pt x="1989" y="819"/>
                      <a:pt x="1973" y="819"/>
                    </a:cubicBezTo>
                    <a:cubicBezTo>
                      <a:pt x="1973" y="836"/>
                      <a:pt x="1973" y="853"/>
                      <a:pt x="1973" y="853"/>
                    </a:cubicBezTo>
                    <a:close/>
                    <a:moveTo>
                      <a:pt x="1956" y="686"/>
                    </a:moveTo>
                    <a:cubicBezTo>
                      <a:pt x="1939" y="686"/>
                      <a:pt x="1922" y="686"/>
                      <a:pt x="1922" y="669"/>
                    </a:cubicBezTo>
                    <a:cubicBezTo>
                      <a:pt x="1922" y="686"/>
                      <a:pt x="1922" y="686"/>
                      <a:pt x="1922" y="686"/>
                    </a:cubicBezTo>
                    <a:cubicBezTo>
                      <a:pt x="1906" y="702"/>
                      <a:pt x="1906" y="736"/>
                      <a:pt x="1856" y="719"/>
                    </a:cubicBezTo>
                    <a:cubicBezTo>
                      <a:pt x="1856" y="752"/>
                      <a:pt x="1822" y="769"/>
                      <a:pt x="1839" y="786"/>
                    </a:cubicBezTo>
                    <a:cubicBezTo>
                      <a:pt x="1872" y="769"/>
                      <a:pt x="1889" y="786"/>
                      <a:pt x="1906" y="719"/>
                    </a:cubicBezTo>
                    <a:cubicBezTo>
                      <a:pt x="1922" y="719"/>
                      <a:pt x="1939" y="702"/>
                      <a:pt x="1956" y="686"/>
                    </a:cubicBezTo>
                    <a:close/>
                    <a:moveTo>
                      <a:pt x="1705" y="652"/>
                    </a:moveTo>
                    <a:cubicBezTo>
                      <a:pt x="1689" y="652"/>
                      <a:pt x="1689" y="652"/>
                      <a:pt x="1689" y="669"/>
                    </a:cubicBezTo>
                    <a:cubicBezTo>
                      <a:pt x="1689" y="669"/>
                      <a:pt x="1689" y="652"/>
                      <a:pt x="1705" y="652"/>
                    </a:cubicBezTo>
                    <a:cubicBezTo>
                      <a:pt x="1705" y="669"/>
                      <a:pt x="1705" y="669"/>
                      <a:pt x="1705" y="686"/>
                    </a:cubicBezTo>
                    <a:cubicBezTo>
                      <a:pt x="1705" y="686"/>
                      <a:pt x="1722" y="686"/>
                      <a:pt x="1722" y="702"/>
                    </a:cubicBezTo>
                    <a:cubicBezTo>
                      <a:pt x="1705" y="702"/>
                      <a:pt x="1705" y="702"/>
                      <a:pt x="1672" y="702"/>
                    </a:cubicBezTo>
                    <a:cubicBezTo>
                      <a:pt x="1672" y="686"/>
                      <a:pt x="1655" y="652"/>
                      <a:pt x="1638" y="669"/>
                    </a:cubicBezTo>
                    <a:cubicBezTo>
                      <a:pt x="1655" y="652"/>
                      <a:pt x="1622" y="652"/>
                      <a:pt x="1622" y="652"/>
                    </a:cubicBezTo>
                    <a:cubicBezTo>
                      <a:pt x="1622" y="635"/>
                      <a:pt x="1622" y="635"/>
                      <a:pt x="1622" y="635"/>
                    </a:cubicBezTo>
                    <a:cubicBezTo>
                      <a:pt x="1655" y="635"/>
                      <a:pt x="1672" y="635"/>
                      <a:pt x="1705" y="652"/>
                    </a:cubicBezTo>
                    <a:close/>
                    <a:moveTo>
                      <a:pt x="1588" y="619"/>
                    </a:moveTo>
                    <a:cubicBezTo>
                      <a:pt x="1588" y="619"/>
                      <a:pt x="1588" y="619"/>
                      <a:pt x="1588" y="619"/>
                    </a:cubicBezTo>
                    <a:cubicBezTo>
                      <a:pt x="1588" y="619"/>
                      <a:pt x="1588" y="619"/>
                      <a:pt x="1572" y="602"/>
                    </a:cubicBezTo>
                    <a:cubicBezTo>
                      <a:pt x="1588" y="619"/>
                      <a:pt x="1588" y="619"/>
                      <a:pt x="1588" y="619"/>
                    </a:cubicBezTo>
                    <a:close/>
                    <a:moveTo>
                      <a:pt x="1555" y="602"/>
                    </a:moveTo>
                    <a:cubicBezTo>
                      <a:pt x="1538" y="602"/>
                      <a:pt x="1555" y="619"/>
                      <a:pt x="1538" y="619"/>
                    </a:cubicBezTo>
                    <a:cubicBezTo>
                      <a:pt x="1538" y="602"/>
                      <a:pt x="1521" y="569"/>
                      <a:pt x="1505" y="585"/>
                    </a:cubicBezTo>
                    <a:cubicBezTo>
                      <a:pt x="1505" y="585"/>
                      <a:pt x="1505" y="585"/>
                      <a:pt x="1505" y="569"/>
                    </a:cubicBezTo>
                    <a:cubicBezTo>
                      <a:pt x="1521" y="585"/>
                      <a:pt x="1538" y="585"/>
                      <a:pt x="1555" y="602"/>
                    </a:cubicBezTo>
                    <a:close/>
                    <a:moveTo>
                      <a:pt x="1471" y="535"/>
                    </a:moveTo>
                    <a:cubicBezTo>
                      <a:pt x="1471" y="535"/>
                      <a:pt x="1471" y="552"/>
                      <a:pt x="1471" y="552"/>
                    </a:cubicBezTo>
                    <a:cubicBezTo>
                      <a:pt x="1455" y="535"/>
                      <a:pt x="1438" y="535"/>
                      <a:pt x="1438" y="518"/>
                    </a:cubicBezTo>
                    <a:cubicBezTo>
                      <a:pt x="1438" y="535"/>
                      <a:pt x="1421" y="535"/>
                      <a:pt x="1421" y="552"/>
                    </a:cubicBezTo>
                    <a:cubicBezTo>
                      <a:pt x="1421" y="552"/>
                      <a:pt x="1421" y="535"/>
                      <a:pt x="1421" y="535"/>
                    </a:cubicBezTo>
                    <a:cubicBezTo>
                      <a:pt x="1421" y="535"/>
                      <a:pt x="1438" y="518"/>
                      <a:pt x="1438" y="485"/>
                    </a:cubicBezTo>
                    <a:cubicBezTo>
                      <a:pt x="1438" y="502"/>
                      <a:pt x="1455" y="518"/>
                      <a:pt x="1471" y="535"/>
                    </a:cubicBezTo>
                    <a:close/>
                    <a:moveTo>
                      <a:pt x="1538" y="351"/>
                    </a:moveTo>
                    <a:cubicBezTo>
                      <a:pt x="1538" y="335"/>
                      <a:pt x="1538" y="335"/>
                      <a:pt x="1521" y="335"/>
                    </a:cubicBezTo>
                    <a:cubicBezTo>
                      <a:pt x="1521" y="335"/>
                      <a:pt x="1521" y="335"/>
                      <a:pt x="1521" y="335"/>
                    </a:cubicBezTo>
                    <a:cubicBezTo>
                      <a:pt x="1538" y="318"/>
                      <a:pt x="1538" y="335"/>
                      <a:pt x="1538" y="318"/>
                    </a:cubicBezTo>
                    <a:cubicBezTo>
                      <a:pt x="1538" y="301"/>
                      <a:pt x="1538" y="285"/>
                      <a:pt x="1521" y="301"/>
                    </a:cubicBezTo>
                    <a:cubicBezTo>
                      <a:pt x="1521" y="251"/>
                      <a:pt x="1572" y="285"/>
                      <a:pt x="1555" y="234"/>
                    </a:cubicBezTo>
                    <a:cubicBezTo>
                      <a:pt x="1588" y="251"/>
                      <a:pt x="1588" y="251"/>
                      <a:pt x="1605" y="234"/>
                    </a:cubicBezTo>
                    <a:cubicBezTo>
                      <a:pt x="1605" y="251"/>
                      <a:pt x="1622" y="268"/>
                      <a:pt x="1638" y="301"/>
                    </a:cubicBezTo>
                    <a:cubicBezTo>
                      <a:pt x="1622" y="301"/>
                      <a:pt x="1605" y="301"/>
                      <a:pt x="1588" y="318"/>
                    </a:cubicBezTo>
                    <a:cubicBezTo>
                      <a:pt x="1588" y="318"/>
                      <a:pt x="1572" y="318"/>
                      <a:pt x="1572" y="301"/>
                    </a:cubicBezTo>
                    <a:cubicBezTo>
                      <a:pt x="1572" y="318"/>
                      <a:pt x="1572" y="318"/>
                      <a:pt x="1572" y="335"/>
                    </a:cubicBezTo>
                    <a:cubicBezTo>
                      <a:pt x="1555" y="335"/>
                      <a:pt x="1555" y="335"/>
                      <a:pt x="1538" y="351"/>
                    </a:cubicBezTo>
                    <a:close/>
                    <a:moveTo>
                      <a:pt x="1789" y="251"/>
                    </a:moveTo>
                    <a:cubicBezTo>
                      <a:pt x="1789" y="251"/>
                      <a:pt x="1789" y="251"/>
                      <a:pt x="1805" y="234"/>
                    </a:cubicBezTo>
                    <a:cubicBezTo>
                      <a:pt x="1789" y="234"/>
                      <a:pt x="1789" y="234"/>
                      <a:pt x="1789" y="234"/>
                    </a:cubicBezTo>
                    <a:cubicBezTo>
                      <a:pt x="1772" y="234"/>
                      <a:pt x="1789" y="234"/>
                      <a:pt x="1789" y="251"/>
                    </a:cubicBezTo>
                    <a:close/>
                    <a:moveTo>
                      <a:pt x="1956" y="201"/>
                    </a:moveTo>
                    <a:lnTo>
                      <a:pt x="1956" y="201"/>
                    </a:lnTo>
                    <a:cubicBezTo>
                      <a:pt x="1956" y="201"/>
                      <a:pt x="1956" y="184"/>
                      <a:pt x="1956" y="184"/>
                    </a:cubicBezTo>
                    <a:cubicBezTo>
                      <a:pt x="1973" y="184"/>
                      <a:pt x="1973" y="201"/>
                      <a:pt x="1973" y="201"/>
                    </a:cubicBezTo>
                    <a:cubicBezTo>
                      <a:pt x="1973" y="168"/>
                      <a:pt x="1989" y="168"/>
                      <a:pt x="1989" y="151"/>
                    </a:cubicBezTo>
                    <a:cubicBezTo>
                      <a:pt x="1956" y="151"/>
                      <a:pt x="1956" y="184"/>
                      <a:pt x="1939" y="201"/>
                    </a:cubicBezTo>
                    <a:cubicBezTo>
                      <a:pt x="1939" y="201"/>
                      <a:pt x="1939" y="201"/>
                      <a:pt x="1939" y="201"/>
                    </a:cubicBezTo>
                    <a:cubicBezTo>
                      <a:pt x="1939" y="201"/>
                      <a:pt x="1956" y="201"/>
                      <a:pt x="1956" y="201"/>
                    </a:cubicBezTo>
                    <a:close/>
                    <a:moveTo>
                      <a:pt x="2056" y="184"/>
                    </a:moveTo>
                    <a:cubicBezTo>
                      <a:pt x="2073" y="184"/>
                      <a:pt x="2090" y="184"/>
                      <a:pt x="2090" y="184"/>
                    </a:cubicBezTo>
                    <a:cubicBezTo>
                      <a:pt x="2090" y="168"/>
                      <a:pt x="2090" y="168"/>
                      <a:pt x="2090" y="151"/>
                    </a:cubicBezTo>
                    <a:cubicBezTo>
                      <a:pt x="2090" y="151"/>
                      <a:pt x="2056" y="168"/>
                      <a:pt x="2056" y="184"/>
                    </a:cubicBezTo>
                    <a:close/>
                    <a:moveTo>
                      <a:pt x="2257" y="168"/>
                    </a:moveTo>
                    <a:cubicBezTo>
                      <a:pt x="2273" y="168"/>
                      <a:pt x="2290" y="168"/>
                      <a:pt x="2323" y="168"/>
                    </a:cubicBezTo>
                    <a:cubicBezTo>
                      <a:pt x="2290" y="134"/>
                      <a:pt x="2257" y="101"/>
                      <a:pt x="2257" y="168"/>
                    </a:cubicBezTo>
                    <a:close/>
                    <a:moveTo>
                      <a:pt x="1739" y="17"/>
                    </a:moveTo>
                    <a:cubicBezTo>
                      <a:pt x="1772" y="17"/>
                      <a:pt x="1805" y="34"/>
                      <a:pt x="1856" y="34"/>
                    </a:cubicBezTo>
                    <a:cubicBezTo>
                      <a:pt x="1856" y="34"/>
                      <a:pt x="1856" y="51"/>
                      <a:pt x="1856" y="51"/>
                    </a:cubicBezTo>
                    <a:cubicBezTo>
                      <a:pt x="1839" y="51"/>
                      <a:pt x="1805" y="51"/>
                      <a:pt x="1805" y="84"/>
                    </a:cubicBezTo>
                    <a:cubicBezTo>
                      <a:pt x="1805" y="84"/>
                      <a:pt x="1822" y="84"/>
                      <a:pt x="1822" y="101"/>
                    </a:cubicBezTo>
                    <a:cubicBezTo>
                      <a:pt x="1822" y="84"/>
                      <a:pt x="1805" y="67"/>
                      <a:pt x="1822" y="67"/>
                    </a:cubicBezTo>
                    <a:cubicBezTo>
                      <a:pt x="1822" y="84"/>
                      <a:pt x="1839" y="67"/>
                      <a:pt x="1839" y="84"/>
                    </a:cubicBezTo>
                    <a:cubicBezTo>
                      <a:pt x="1822" y="101"/>
                      <a:pt x="1822" y="134"/>
                      <a:pt x="1822" y="151"/>
                    </a:cubicBezTo>
                    <a:cubicBezTo>
                      <a:pt x="1805" y="134"/>
                      <a:pt x="1822" y="134"/>
                      <a:pt x="1822" y="101"/>
                    </a:cubicBezTo>
                    <a:cubicBezTo>
                      <a:pt x="1822" y="101"/>
                      <a:pt x="1805" y="101"/>
                      <a:pt x="1805" y="101"/>
                    </a:cubicBezTo>
                    <a:cubicBezTo>
                      <a:pt x="1805" y="117"/>
                      <a:pt x="1789" y="117"/>
                      <a:pt x="1789" y="117"/>
                    </a:cubicBezTo>
                    <a:cubicBezTo>
                      <a:pt x="1822" y="134"/>
                      <a:pt x="1805" y="151"/>
                      <a:pt x="1789" y="168"/>
                    </a:cubicBezTo>
                    <a:cubicBezTo>
                      <a:pt x="1772" y="168"/>
                      <a:pt x="1755" y="134"/>
                      <a:pt x="1772" y="134"/>
                    </a:cubicBezTo>
                    <a:cubicBezTo>
                      <a:pt x="1755" y="117"/>
                      <a:pt x="1755" y="84"/>
                      <a:pt x="1755" y="67"/>
                    </a:cubicBezTo>
                    <a:cubicBezTo>
                      <a:pt x="1755" y="67"/>
                      <a:pt x="1755" y="67"/>
                      <a:pt x="1739" y="67"/>
                    </a:cubicBezTo>
                    <a:cubicBezTo>
                      <a:pt x="1739" y="67"/>
                      <a:pt x="1739" y="84"/>
                      <a:pt x="1755" y="84"/>
                    </a:cubicBezTo>
                    <a:cubicBezTo>
                      <a:pt x="1739" y="84"/>
                      <a:pt x="1722" y="67"/>
                      <a:pt x="1722" y="67"/>
                    </a:cubicBezTo>
                    <a:cubicBezTo>
                      <a:pt x="1722" y="67"/>
                      <a:pt x="1739" y="67"/>
                      <a:pt x="1739" y="67"/>
                    </a:cubicBezTo>
                    <a:cubicBezTo>
                      <a:pt x="1739" y="67"/>
                      <a:pt x="1755" y="51"/>
                      <a:pt x="1755" y="34"/>
                    </a:cubicBezTo>
                    <a:cubicBezTo>
                      <a:pt x="1722" y="51"/>
                      <a:pt x="1755" y="34"/>
                      <a:pt x="1755" y="17"/>
                    </a:cubicBezTo>
                    <a:cubicBezTo>
                      <a:pt x="1739" y="34"/>
                      <a:pt x="1739" y="17"/>
                      <a:pt x="1739" y="17"/>
                    </a:cubicBezTo>
                    <a:close/>
                    <a:moveTo>
                      <a:pt x="1922" y="51"/>
                    </a:moveTo>
                    <a:cubicBezTo>
                      <a:pt x="1973" y="51"/>
                      <a:pt x="2006" y="51"/>
                      <a:pt x="2056" y="67"/>
                    </a:cubicBezTo>
                    <a:cubicBezTo>
                      <a:pt x="2056" y="84"/>
                      <a:pt x="2023" y="84"/>
                      <a:pt x="2006" y="101"/>
                    </a:cubicBezTo>
                    <a:cubicBezTo>
                      <a:pt x="2006" y="84"/>
                      <a:pt x="1989" y="67"/>
                      <a:pt x="1956" y="84"/>
                    </a:cubicBezTo>
                    <a:cubicBezTo>
                      <a:pt x="1956" y="67"/>
                      <a:pt x="1956" y="51"/>
                      <a:pt x="1956" y="51"/>
                    </a:cubicBezTo>
                    <a:cubicBezTo>
                      <a:pt x="1956" y="51"/>
                      <a:pt x="1939" y="67"/>
                      <a:pt x="1939" y="67"/>
                    </a:cubicBezTo>
                    <a:cubicBezTo>
                      <a:pt x="1939" y="51"/>
                      <a:pt x="1939" y="51"/>
                      <a:pt x="1922" y="51"/>
                    </a:cubicBezTo>
                    <a:close/>
                    <a:moveTo>
                      <a:pt x="2073" y="67"/>
                    </a:moveTo>
                    <a:lnTo>
                      <a:pt x="2090" y="67"/>
                    </a:lnTo>
                    <a:cubicBezTo>
                      <a:pt x="2090" y="67"/>
                      <a:pt x="2106" y="84"/>
                      <a:pt x="2106" y="84"/>
                    </a:cubicBezTo>
                    <a:cubicBezTo>
                      <a:pt x="2106" y="67"/>
                      <a:pt x="2106" y="67"/>
                      <a:pt x="2106" y="67"/>
                    </a:cubicBezTo>
                    <a:lnTo>
                      <a:pt x="2156" y="67"/>
                    </a:lnTo>
                    <a:cubicBezTo>
                      <a:pt x="2140" y="101"/>
                      <a:pt x="2106" y="67"/>
                      <a:pt x="2073" y="84"/>
                    </a:cubicBezTo>
                    <a:cubicBezTo>
                      <a:pt x="2073" y="84"/>
                      <a:pt x="2073" y="67"/>
                      <a:pt x="2073" y="67"/>
                    </a:cubicBezTo>
                    <a:close/>
                    <a:moveTo>
                      <a:pt x="2524" y="134"/>
                    </a:moveTo>
                    <a:lnTo>
                      <a:pt x="2557" y="134"/>
                    </a:lnTo>
                    <a:lnTo>
                      <a:pt x="2557" y="151"/>
                    </a:lnTo>
                    <a:cubicBezTo>
                      <a:pt x="2541" y="151"/>
                      <a:pt x="2541" y="134"/>
                      <a:pt x="2524" y="134"/>
                    </a:cubicBezTo>
                    <a:cubicBezTo>
                      <a:pt x="2524" y="134"/>
                      <a:pt x="2524" y="134"/>
                      <a:pt x="2524" y="134"/>
                    </a:cubicBezTo>
                    <a:close/>
                    <a:moveTo>
                      <a:pt x="1521" y="201"/>
                    </a:moveTo>
                    <a:cubicBezTo>
                      <a:pt x="1521" y="218"/>
                      <a:pt x="1538" y="218"/>
                      <a:pt x="1538" y="234"/>
                    </a:cubicBezTo>
                    <a:cubicBezTo>
                      <a:pt x="1538" y="234"/>
                      <a:pt x="1521" y="234"/>
                      <a:pt x="1521" y="234"/>
                    </a:cubicBezTo>
                    <a:cubicBezTo>
                      <a:pt x="1538" y="234"/>
                      <a:pt x="1505" y="201"/>
                      <a:pt x="1521" y="201"/>
                    </a:cubicBezTo>
                    <a:close/>
                    <a:moveTo>
                      <a:pt x="1288" y="652"/>
                    </a:moveTo>
                    <a:cubicBezTo>
                      <a:pt x="1304" y="669"/>
                      <a:pt x="1321" y="669"/>
                      <a:pt x="1321" y="669"/>
                    </a:cubicBezTo>
                    <a:lnTo>
                      <a:pt x="1321" y="686"/>
                    </a:lnTo>
                    <a:cubicBezTo>
                      <a:pt x="1304" y="686"/>
                      <a:pt x="1304" y="686"/>
                      <a:pt x="1304" y="702"/>
                    </a:cubicBezTo>
                    <a:cubicBezTo>
                      <a:pt x="1304" y="686"/>
                      <a:pt x="1288" y="669"/>
                      <a:pt x="1288" y="652"/>
                    </a:cubicBezTo>
                    <a:close/>
                    <a:moveTo>
                      <a:pt x="1070" y="686"/>
                    </a:moveTo>
                    <a:cubicBezTo>
                      <a:pt x="1087" y="669"/>
                      <a:pt x="1070" y="669"/>
                      <a:pt x="1087" y="652"/>
                    </a:cubicBezTo>
                    <a:cubicBezTo>
                      <a:pt x="1104" y="669"/>
                      <a:pt x="1104" y="669"/>
                      <a:pt x="1104" y="686"/>
                    </a:cubicBezTo>
                    <a:cubicBezTo>
                      <a:pt x="1087" y="702"/>
                      <a:pt x="1087" y="686"/>
                      <a:pt x="1070" y="686"/>
                    </a:cubicBezTo>
                    <a:close/>
                    <a:moveTo>
                      <a:pt x="1070" y="502"/>
                    </a:moveTo>
                    <a:cubicBezTo>
                      <a:pt x="1087" y="502"/>
                      <a:pt x="1104" y="502"/>
                      <a:pt x="1104" y="518"/>
                    </a:cubicBezTo>
                    <a:cubicBezTo>
                      <a:pt x="1087" y="518"/>
                      <a:pt x="1070" y="518"/>
                      <a:pt x="1070" y="502"/>
                    </a:cubicBezTo>
                    <a:close/>
                    <a:moveTo>
                      <a:pt x="686" y="385"/>
                    </a:moveTo>
                    <a:cubicBezTo>
                      <a:pt x="686" y="418"/>
                      <a:pt x="669" y="402"/>
                      <a:pt x="669" y="385"/>
                    </a:cubicBezTo>
                    <a:cubicBezTo>
                      <a:pt x="669" y="385"/>
                      <a:pt x="669" y="385"/>
                      <a:pt x="653" y="385"/>
                    </a:cubicBezTo>
                    <a:cubicBezTo>
                      <a:pt x="669" y="402"/>
                      <a:pt x="669" y="418"/>
                      <a:pt x="669" y="418"/>
                    </a:cubicBezTo>
                    <a:cubicBezTo>
                      <a:pt x="686" y="418"/>
                      <a:pt x="669" y="402"/>
                      <a:pt x="686" y="418"/>
                    </a:cubicBezTo>
                    <a:cubicBezTo>
                      <a:pt x="686" y="402"/>
                      <a:pt x="686" y="402"/>
                      <a:pt x="686" y="385"/>
                    </a:cubicBezTo>
                    <a:close/>
                    <a:moveTo>
                      <a:pt x="1120" y="752"/>
                    </a:moveTo>
                    <a:cubicBezTo>
                      <a:pt x="1120" y="769"/>
                      <a:pt x="1120" y="786"/>
                      <a:pt x="1137" y="786"/>
                    </a:cubicBezTo>
                    <a:cubicBezTo>
                      <a:pt x="1120" y="786"/>
                      <a:pt x="1120" y="786"/>
                      <a:pt x="1120" y="786"/>
                    </a:cubicBezTo>
                    <a:cubicBezTo>
                      <a:pt x="1137" y="803"/>
                      <a:pt x="1137" y="853"/>
                      <a:pt x="1120" y="869"/>
                    </a:cubicBezTo>
                    <a:cubicBezTo>
                      <a:pt x="1120" y="853"/>
                      <a:pt x="1104" y="853"/>
                      <a:pt x="1087" y="869"/>
                    </a:cubicBezTo>
                    <a:cubicBezTo>
                      <a:pt x="1070" y="836"/>
                      <a:pt x="1087" y="803"/>
                      <a:pt x="1054" y="786"/>
                    </a:cubicBezTo>
                    <a:cubicBezTo>
                      <a:pt x="1054" y="752"/>
                      <a:pt x="1070" y="736"/>
                      <a:pt x="1104" y="736"/>
                    </a:cubicBezTo>
                    <a:cubicBezTo>
                      <a:pt x="1104" y="752"/>
                      <a:pt x="1120" y="752"/>
                      <a:pt x="1120" y="752"/>
                    </a:cubicBezTo>
                    <a:close/>
                    <a:moveTo>
                      <a:pt x="987" y="585"/>
                    </a:moveTo>
                    <a:cubicBezTo>
                      <a:pt x="987" y="569"/>
                      <a:pt x="970" y="535"/>
                      <a:pt x="1003" y="552"/>
                    </a:cubicBezTo>
                    <a:cubicBezTo>
                      <a:pt x="1003" y="552"/>
                      <a:pt x="1003" y="569"/>
                      <a:pt x="1003" y="569"/>
                    </a:cubicBezTo>
                    <a:cubicBezTo>
                      <a:pt x="1003" y="569"/>
                      <a:pt x="1003" y="569"/>
                      <a:pt x="1003" y="569"/>
                    </a:cubicBezTo>
                    <a:cubicBezTo>
                      <a:pt x="1003" y="569"/>
                      <a:pt x="1003" y="585"/>
                      <a:pt x="987" y="585"/>
                    </a:cubicBezTo>
                    <a:close/>
                    <a:moveTo>
                      <a:pt x="1120" y="652"/>
                    </a:moveTo>
                    <a:cubicBezTo>
                      <a:pt x="1120" y="635"/>
                      <a:pt x="1137" y="602"/>
                      <a:pt x="1154" y="602"/>
                    </a:cubicBezTo>
                    <a:cubicBezTo>
                      <a:pt x="1171" y="635"/>
                      <a:pt x="1171" y="619"/>
                      <a:pt x="1187" y="669"/>
                    </a:cubicBezTo>
                    <a:cubicBezTo>
                      <a:pt x="1154" y="669"/>
                      <a:pt x="1154" y="702"/>
                      <a:pt x="1137" y="702"/>
                    </a:cubicBezTo>
                    <a:cubicBezTo>
                      <a:pt x="1137" y="702"/>
                      <a:pt x="1120" y="686"/>
                      <a:pt x="1137" y="669"/>
                    </a:cubicBezTo>
                    <a:cubicBezTo>
                      <a:pt x="1120" y="669"/>
                      <a:pt x="1120" y="686"/>
                      <a:pt x="1120" y="669"/>
                    </a:cubicBezTo>
                    <a:cubicBezTo>
                      <a:pt x="1120" y="652"/>
                      <a:pt x="1137" y="686"/>
                      <a:pt x="1137" y="669"/>
                    </a:cubicBezTo>
                    <a:cubicBezTo>
                      <a:pt x="1137" y="652"/>
                      <a:pt x="1137" y="635"/>
                      <a:pt x="1120" y="652"/>
                    </a:cubicBezTo>
                    <a:close/>
                    <a:moveTo>
                      <a:pt x="1538" y="268"/>
                    </a:moveTo>
                    <a:cubicBezTo>
                      <a:pt x="1521" y="268"/>
                      <a:pt x="1505" y="251"/>
                      <a:pt x="1505" y="234"/>
                    </a:cubicBezTo>
                    <a:cubicBezTo>
                      <a:pt x="1521" y="234"/>
                      <a:pt x="1521" y="251"/>
                      <a:pt x="1538" y="268"/>
                    </a:cubicBezTo>
                    <a:close/>
                    <a:moveTo>
                      <a:pt x="920" y="803"/>
                    </a:moveTo>
                    <a:cubicBezTo>
                      <a:pt x="937" y="819"/>
                      <a:pt x="920" y="769"/>
                      <a:pt x="937" y="769"/>
                    </a:cubicBezTo>
                    <a:cubicBezTo>
                      <a:pt x="937" y="786"/>
                      <a:pt x="953" y="803"/>
                      <a:pt x="953" y="803"/>
                    </a:cubicBezTo>
                    <a:cubicBezTo>
                      <a:pt x="953" y="803"/>
                      <a:pt x="953" y="786"/>
                      <a:pt x="953" y="803"/>
                    </a:cubicBezTo>
                    <a:cubicBezTo>
                      <a:pt x="953" y="803"/>
                      <a:pt x="953" y="819"/>
                      <a:pt x="953" y="819"/>
                    </a:cubicBezTo>
                    <a:cubicBezTo>
                      <a:pt x="937" y="819"/>
                      <a:pt x="953" y="819"/>
                      <a:pt x="937" y="819"/>
                    </a:cubicBezTo>
                    <a:cubicBezTo>
                      <a:pt x="937" y="819"/>
                      <a:pt x="937" y="819"/>
                      <a:pt x="953" y="803"/>
                    </a:cubicBezTo>
                    <a:cubicBezTo>
                      <a:pt x="937" y="803"/>
                      <a:pt x="937" y="819"/>
                      <a:pt x="937" y="819"/>
                    </a:cubicBezTo>
                    <a:cubicBezTo>
                      <a:pt x="920" y="836"/>
                      <a:pt x="920" y="819"/>
                      <a:pt x="920" y="803"/>
                    </a:cubicBezTo>
                    <a:close/>
                    <a:moveTo>
                      <a:pt x="870" y="184"/>
                    </a:moveTo>
                    <a:cubicBezTo>
                      <a:pt x="853" y="201"/>
                      <a:pt x="853" y="184"/>
                      <a:pt x="836" y="168"/>
                    </a:cubicBezTo>
                    <a:cubicBezTo>
                      <a:pt x="853" y="168"/>
                      <a:pt x="853" y="184"/>
                      <a:pt x="870" y="184"/>
                    </a:cubicBezTo>
                    <a:close/>
                    <a:moveTo>
                      <a:pt x="736" y="318"/>
                    </a:moveTo>
                    <a:cubicBezTo>
                      <a:pt x="753" y="318"/>
                      <a:pt x="736" y="285"/>
                      <a:pt x="719" y="285"/>
                    </a:cubicBezTo>
                    <a:cubicBezTo>
                      <a:pt x="736" y="301"/>
                      <a:pt x="719" y="318"/>
                      <a:pt x="736" y="318"/>
                    </a:cubicBezTo>
                    <a:cubicBezTo>
                      <a:pt x="736" y="318"/>
                      <a:pt x="736" y="318"/>
                      <a:pt x="736" y="301"/>
                    </a:cubicBezTo>
                    <a:cubicBezTo>
                      <a:pt x="736" y="301"/>
                      <a:pt x="736" y="318"/>
                      <a:pt x="736" y="318"/>
                    </a:cubicBezTo>
                    <a:close/>
                    <a:moveTo>
                      <a:pt x="703" y="402"/>
                    </a:moveTo>
                    <a:cubicBezTo>
                      <a:pt x="703" y="402"/>
                      <a:pt x="719" y="402"/>
                      <a:pt x="719" y="385"/>
                    </a:cubicBezTo>
                    <a:cubicBezTo>
                      <a:pt x="719" y="368"/>
                      <a:pt x="686" y="385"/>
                      <a:pt x="703" y="402"/>
                    </a:cubicBezTo>
                    <a:close/>
                    <a:moveTo>
                      <a:pt x="970" y="736"/>
                    </a:moveTo>
                    <a:cubicBezTo>
                      <a:pt x="953" y="736"/>
                      <a:pt x="970" y="752"/>
                      <a:pt x="970" y="752"/>
                    </a:cubicBezTo>
                    <a:cubicBezTo>
                      <a:pt x="937" y="752"/>
                      <a:pt x="937" y="752"/>
                      <a:pt x="937" y="736"/>
                    </a:cubicBezTo>
                    <a:cubicBezTo>
                      <a:pt x="953" y="736"/>
                      <a:pt x="970" y="719"/>
                      <a:pt x="970" y="736"/>
                    </a:cubicBezTo>
                    <a:close/>
                    <a:moveTo>
                      <a:pt x="736" y="518"/>
                    </a:moveTo>
                    <a:cubicBezTo>
                      <a:pt x="719" y="502"/>
                      <a:pt x="736" y="552"/>
                      <a:pt x="736" y="552"/>
                    </a:cubicBezTo>
                    <a:cubicBezTo>
                      <a:pt x="703" y="569"/>
                      <a:pt x="686" y="569"/>
                      <a:pt x="653" y="585"/>
                    </a:cubicBezTo>
                    <a:cubicBezTo>
                      <a:pt x="619" y="552"/>
                      <a:pt x="586" y="569"/>
                      <a:pt x="552" y="552"/>
                    </a:cubicBezTo>
                    <a:cubicBezTo>
                      <a:pt x="552" y="535"/>
                      <a:pt x="569" y="535"/>
                      <a:pt x="569" y="518"/>
                    </a:cubicBezTo>
                    <a:cubicBezTo>
                      <a:pt x="586" y="518"/>
                      <a:pt x="586" y="502"/>
                      <a:pt x="602" y="518"/>
                    </a:cubicBezTo>
                    <a:cubicBezTo>
                      <a:pt x="602" y="502"/>
                      <a:pt x="586" y="485"/>
                      <a:pt x="586" y="452"/>
                    </a:cubicBezTo>
                    <a:cubicBezTo>
                      <a:pt x="602" y="452"/>
                      <a:pt x="602" y="435"/>
                      <a:pt x="619" y="435"/>
                    </a:cubicBezTo>
                    <a:cubicBezTo>
                      <a:pt x="619" y="468"/>
                      <a:pt x="636" y="468"/>
                      <a:pt x="653" y="468"/>
                    </a:cubicBezTo>
                    <a:cubicBezTo>
                      <a:pt x="653" y="485"/>
                      <a:pt x="669" y="485"/>
                      <a:pt x="669" y="502"/>
                    </a:cubicBezTo>
                    <a:cubicBezTo>
                      <a:pt x="686" y="468"/>
                      <a:pt x="686" y="502"/>
                      <a:pt x="703" y="485"/>
                    </a:cubicBezTo>
                    <a:cubicBezTo>
                      <a:pt x="703" y="485"/>
                      <a:pt x="703" y="502"/>
                      <a:pt x="703" y="502"/>
                    </a:cubicBezTo>
                    <a:cubicBezTo>
                      <a:pt x="719" y="485"/>
                      <a:pt x="736" y="502"/>
                      <a:pt x="736" y="518"/>
                    </a:cubicBezTo>
                    <a:close/>
                    <a:moveTo>
                      <a:pt x="786" y="335"/>
                    </a:moveTo>
                    <a:cubicBezTo>
                      <a:pt x="786" y="335"/>
                      <a:pt x="803" y="335"/>
                      <a:pt x="786" y="335"/>
                    </a:cubicBezTo>
                    <a:cubicBezTo>
                      <a:pt x="786" y="335"/>
                      <a:pt x="786" y="351"/>
                      <a:pt x="770" y="335"/>
                    </a:cubicBezTo>
                    <a:cubicBezTo>
                      <a:pt x="770" y="335"/>
                      <a:pt x="770" y="318"/>
                      <a:pt x="753" y="318"/>
                    </a:cubicBezTo>
                    <a:cubicBezTo>
                      <a:pt x="736" y="285"/>
                      <a:pt x="786" y="285"/>
                      <a:pt x="770" y="268"/>
                    </a:cubicBezTo>
                    <a:cubicBezTo>
                      <a:pt x="786" y="251"/>
                      <a:pt x="803" y="234"/>
                      <a:pt x="803" y="251"/>
                    </a:cubicBezTo>
                    <a:cubicBezTo>
                      <a:pt x="803" y="251"/>
                      <a:pt x="803" y="268"/>
                      <a:pt x="803" y="268"/>
                    </a:cubicBezTo>
                    <a:cubicBezTo>
                      <a:pt x="803" y="268"/>
                      <a:pt x="820" y="285"/>
                      <a:pt x="820" y="285"/>
                    </a:cubicBezTo>
                    <a:cubicBezTo>
                      <a:pt x="820" y="268"/>
                      <a:pt x="803" y="268"/>
                      <a:pt x="803" y="251"/>
                    </a:cubicBezTo>
                    <a:cubicBezTo>
                      <a:pt x="836" y="251"/>
                      <a:pt x="836" y="234"/>
                      <a:pt x="870" y="234"/>
                    </a:cubicBezTo>
                    <a:cubicBezTo>
                      <a:pt x="853" y="251"/>
                      <a:pt x="887" y="268"/>
                      <a:pt x="870" y="285"/>
                    </a:cubicBezTo>
                    <a:cubicBezTo>
                      <a:pt x="887" y="285"/>
                      <a:pt x="887" y="301"/>
                      <a:pt x="887" y="301"/>
                    </a:cubicBezTo>
                    <a:cubicBezTo>
                      <a:pt x="887" y="301"/>
                      <a:pt x="887" y="285"/>
                      <a:pt x="887" y="285"/>
                    </a:cubicBezTo>
                    <a:cubicBezTo>
                      <a:pt x="920" y="285"/>
                      <a:pt x="937" y="301"/>
                      <a:pt x="937" y="301"/>
                    </a:cubicBezTo>
                    <a:cubicBezTo>
                      <a:pt x="920" y="301"/>
                      <a:pt x="937" y="318"/>
                      <a:pt x="937" y="318"/>
                    </a:cubicBezTo>
                    <a:cubicBezTo>
                      <a:pt x="920" y="335"/>
                      <a:pt x="920" y="335"/>
                      <a:pt x="887" y="335"/>
                    </a:cubicBezTo>
                    <a:cubicBezTo>
                      <a:pt x="870" y="318"/>
                      <a:pt x="887" y="301"/>
                      <a:pt x="870" y="301"/>
                    </a:cubicBezTo>
                    <a:cubicBezTo>
                      <a:pt x="820" y="285"/>
                      <a:pt x="870" y="368"/>
                      <a:pt x="820" y="368"/>
                    </a:cubicBezTo>
                    <a:cubicBezTo>
                      <a:pt x="803" y="351"/>
                      <a:pt x="836" y="368"/>
                      <a:pt x="836" y="351"/>
                    </a:cubicBezTo>
                    <a:cubicBezTo>
                      <a:pt x="803" y="351"/>
                      <a:pt x="803" y="351"/>
                      <a:pt x="786" y="335"/>
                    </a:cubicBezTo>
                    <a:close/>
                    <a:moveTo>
                      <a:pt x="836" y="485"/>
                    </a:moveTo>
                    <a:cubicBezTo>
                      <a:pt x="836" y="485"/>
                      <a:pt x="836" y="468"/>
                      <a:pt x="820" y="468"/>
                    </a:cubicBezTo>
                    <a:cubicBezTo>
                      <a:pt x="836" y="468"/>
                      <a:pt x="836" y="468"/>
                      <a:pt x="836" y="468"/>
                    </a:cubicBezTo>
                    <a:cubicBezTo>
                      <a:pt x="836" y="468"/>
                      <a:pt x="853" y="468"/>
                      <a:pt x="836" y="485"/>
                    </a:cubicBezTo>
                    <a:close/>
                    <a:moveTo>
                      <a:pt x="937" y="285"/>
                    </a:moveTo>
                    <a:cubicBezTo>
                      <a:pt x="887" y="285"/>
                      <a:pt x="870" y="251"/>
                      <a:pt x="903" y="201"/>
                    </a:cubicBezTo>
                    <a:cubicBezTo>
                      <a:pt x="887" y="234"/>
                      <a:pt x="887" y="184"/>
                      <a:pt x="887" y="201"/>
                    </a:cubicBezTo>
                    <a:cubicBezTo>
                      <a:pt x="887" y="184"/>
                      <a:pt x="870" y="168"/>
                      <a:pt x="887" y="168"/>
                    </a:cubicBezTo>
                    <a:cubicBezTo>
                      <a:pt x="887" y="184"/>
                      <a:pt x="887" y="184"/>
                      <a:pt x="903" y="184"/>
                    </a:cubicBezTo>
                    <a:cubicBezTo>
                      <a:pt x="903" y="218"/>
                      <a:pt x="920" y="184"/>
                      <a:pt x="920" y="201"/>
                    </a:cubicBezTo>
                    <a:cubicBezTo>
                      <a:pt x="920" y="201"/>
                      <a:pt x="903" y="218"/>
                      <a:pt x="920" y="218"/>
                    </a:cubicBezTo>
                    <a:cubicBezTo>
                      <a:pt x="937" y="184"/>
                      <a:pt x="903" y="134"/>
                      <a:pt x="920" y="117"/>
                    </a:cubicBezTo>
                    <a:cubicBezTo>
                      <a:pt x="937" y="134"/>
                      <a:pt x="937" y="134"/>
                      <a:pt x="953" y="134"/>
                    </a:cubicBezTo>
                    <a:cubicBezTo>
                      <a:pt x="937" y="151"/>
                      <a:pt x="953" y="168"/>
                      <a:pt x="970" y="168"/>
                    </a:cubicBezTo>
                    <a:cubicBezTo>
                      <a:pt x="953" y="184"/>
                      <a:pt x="937" y="184"/>
                      <a:pt x="937" y="201"/>
                    </a:cubicBezTo>
                    <a:cubicBezTo>
                      <a:pt x="953" y="218"/>
                      <a:pt x="953" y="268"/>
                      <a:pt x="937" y="285"/>
                    </a:cubicBezTo>
                    <a:close/>
                    <a:moveTo>
                      <a:pt x="920" y="402"/>
                    </a:moveTo>
                    <a:cubicBezTo>
                      <a:pt x="920" y="402"/>
                      <a:pt x="953" y="385"/>
                      <a:pt x="953" y="402"/>
                    </a:cubicBezTo>
                    <a:cubicBezTo>
                      <a:pt x="937" y="402"/>
                      <a:pt x="937" y="418"/>
                      <a:pt x="953" y="418"/>
                    </a:cubicBezTo>
                    <a:cubicBezTo>
                      <a:pt x="937" y="435"/>
                      <a:pt x="953" y="435"/>
                      <a:pt x="937" y="452"/>
                    </a:cubicBezTo>
                    <a:cubicBezTo>
                      <a:pt x="937" y="435"/>
                      <a:pt x="920" y="452"/>
                      <a:pt x="920" y="452"/>
                    </a:cubicBezTo>
                    <a:cubicBezTo>
                      <a:pt x="920" y="435"/>
                      <a:pt x="920" y="418"/>
                      <a:pt x="920" y="402"/>
                    </a:cubicBezTo>
                    <a:close/>
                    <a:moveTo>
                      <a:pt x="953" y="435"/>
                    </a:moveTo>
                    <a:cubicBezTo>
                      <a:pt x="970" y="435"/>
                      <a:pt x="970" y="435"/>
                      <a:pt x="987" y="418"/>
                    </a:cubicBezTo>
                    <a:cubicBezTo>
                      <a:pt x="970" y="435"/>
                      <a:pt x="953" y="435"/>
                      <a:pt x="970" y="452"/>
                    </a:cubicBezTo>
                    <a:cubicBezTo>
                      <a:pt x="970" y="435"/>
                      <a:pt x="953" y="452"/>
                      <a:pt x="953" y="435"/>
                    </a:cubicBezTo>
                    <a:close/>
                    <a:moveTo>
                      <a:pt x="970" y="368"/>
                    </a:moveTo>
                    <a:cubicBezTo>
                      <a:pt x="987" y="368"/>
                      <a:pt x="987" y="385"/>
                      <a:pt x="987" y="402"/>
                    </a:cubicBezTo>
                    <a:cubicBezTo>
                      <a:pt x="953" y="402"/>
                      <a:pt x="987" y="385"/>
                      <a:pt x="970" y="368"/>
                    </a:cubicBezTo>
                    <a:close/>
                    <a:moveTo>
                      <a:pt x="653" y="351"/>
                    </a:moveTo>
                    <a:cubicBezTo>
                      <a:pt x="636" y="368"/>
                      <a:pt x="669" y="351"/>
                      <a:pt x="653" y="335"/>
                    </a:cubicBezTo>
                    <a:cubicBezTo>
                      <a:pt x="653" y="335"/>
                      <a:pt x="653" y="335"/>
                      <a:pt x="653" y="335"/>
                    </a:cubicBezTo>
                    <a:cubicBezTo>
                      <a:pt x="669" y="335"/>
                      <a:pt x="653" y="318"/>
                      <a:pt x="653" y="318"/>
                    </a:cubicBezTo>
                    <a:cubicBezTo>
                      <a:pt x="636" y="318"/>
                      <a:pt x="653" y="335"/>
                      <a:pt x="653" y="351"/>
                    </a:cubicBezTo>
                    <a:close/>
                    <a:moveTo>
                      <a:pt x="419" y="301"/>
                    </a:moveTo>
                    <a:cubicBezTo>
                      <a:pt x="402" y="285"/>
                      <a:pt x="402" y="251"/>
                      <a:pt x="419" y="251"/>
                    </a:cubicBezTo>
                    <a:cubicBezTo>
                      <a:pt x="419" y="268"/>
                      <a:pt x="419" y="301"/>
                      <a:pt x="419" y="301"/>
                    </a:cubicBezTo>
                    <a:close/>
                    <a:moveTo>
                      <a:pt x="519" y="569"/>
                    </a:moveTo>
                    <a:cubicBezTo>
                      <a:pt x="519" y="585"/>
                      <a:pt x="502" y="585"/>
                      <a:pt x="502" y="569"/>
                    </a:cubicBezTo>
                    <a:cubicBezTo>
                      <a:pt x="502" y="569"/>
                      <a:pt x="519" y="569"/>
                      <a:pt x="519" y="569"/>
                    </a:cubicBezTo>
                    <a:cubicBezTo>
                      <a:pt x="502" y="552"/>
                      <a:pt x="502" y="552"/>
                      <a:pt x="519" y="552"/>
                    </a:cubicBezTo>
                    <a:cubicBezTo>
                      <a:pt x="502" y="552"/>
                      <a:pt x="502" y="552"/>
                      <a:pt x="502" y="535"/>
                    </a:cubicBezTo>
                    <a:cubicBezTo>
                      <a:pt x="519" y="535"/>
                      <a:pt x="519" y="552"/>
                      <a:pt x="519" y="569"/>
                    </a:cubicBezTo>
                    <a:close/>
                    <a:moveTo>
                      <a:pt x="1388" y="435"/>
                    </a:moveTo>
                    <a:cubicBezTo>
                      <a:pt x="1371" y="435"/>
                      <a:pt x="1371" y="418"/>
                      <a:pt x="1371" y="402"/>
                    </a:cubicBezTo>
                    <a:cubicBezTo>
                      <a:pt x="1371" y="402"/>
                      <a:pt x="1388" y="418"/>
                      <a:pt x="1388" y="435"/>
                    </a:cubicBezTo>
                    <a:close/>
                    <a:moveTo>
                      <a:pt x="1321" y="435"/>
                    </a:moveTo>
                    <a:cubicBezTo>
                      <a:pt x="1304" y="435"/>
                      <a:pt x="1304" y="435"/>
                      <a:pt x="1288" y="435"/>
                    </a:cubicBezTo>
                    <a:cubicBezTo>
                      <a:pt x="1288" y="418"/>
                      <a:pt x="1288" y="418"/>
                      <a:pt x="1288" y="402"/>
                    </a:cubicBezTo>
                    <a:cubicBezTo>
                      <a:pt x="1304" y="435"/>
                      <a:pt x="1304" y="418"/>
                      <a:pt x="1321" y="435"/>
                    </a:cubicBezTo>
                    <a:close/>
                    <a:moveTo>
                      <a:pt x="1237" y="117"/>
                    </a:moveTo>
                    <a:cubicBezTo>
                      <a:pt x="1237" y="101"/>
                      <a:pt x="1254" y="101"/>
                      <a:pt x="1254" y="84"/>
                    </a:cubicBezTo>
                    <a:cubicBezTo>
                      <a:pt x="1254" y="84"/>
                      <a:pt x="1254" y="84"/>
                      <a:pt x="1254" y="84"/>
                    </a:cubicBezTo>
                    <a:cubicBezTo>
                      <a:pt x="1254" y="67"/>
                      <a:pt x="1271" y="84"/>
                      <a:pt x="1271" y="101"/>
                    </a:cubicBezTo>
                    <a:cubicBezTo>
                      <a:pt x="1271" y="101"/>
                      <a:pt x="1254" y="117"/>
                      <a:pt x="1237" y="117"/>
                    </a:cubicBezTo>
                    <a:close/>
                    <a:moveTo>
                      <a:pt x="1271" y="117"/>
                    </a:moveTo>
                    <a:cubicBezTo>
                      <a:pt x="1271" y="101"/>
                      <a:pt x="1271" y="84"/>
                      <a:pt x="1288" y="84"/>
                    </a:cubicBezTo>
                    <a:cubicBezTo>
                      <a:pt x="1304" y="117"/>
                      <a:pt x="1304" y="134"/>
                      <a:pt x="1288" y="151"/>
                    </a:cubicBezTo>
                    <a:cubicBezTo>
                      <a:pt x="1288" y="151"/>
                      <a:pt x="1288" y="151"/>
                      <a:pt x="1288" y="134"/>
                    </a:cubicBezTo>
                    <a:cubicBezTo>
                      <a:pt x="1271" y="151"/>
                      <a:pt x="1271" y="151"/>
                      <a:pt x="1271" y="168"/>
                    </a:cubicBezTo>
                    <a:cubicBezTo>
                      <a:pt x="1271" y="168"/>
                      <a:pt x="1237" y="168"/>
                      <a:pt x="1254" y="151"/>
                    </a:cubicBezTo>
                    <a:cubicBezTo>
                      <a:pt x="1254" y="168"/>
                      <a:pt x="1254" y="134"/>
                      <a:pt x="1237" y="134"/>
                    </a:cubicBezTo>
                    <a:cubicBezTo>
                      <a:pt x="1237" y="134"/>
                      <a:pt x="1237" y="151"/>
                      <a:pt x="1237" y="134"/>
                    </a:cubicBezTo>
                    <a:cubicBezTo>
                      <a:pt x="1254" y="134"/>
                      <a:pt x="1237" y="117"/>
                      <a:pt x="1254" y="117"/>
                    </a:cubicBezTo>
                    <a:cubicBezTo>
                      <a:pt x="1271" y="117"/>
                      <a:pt x="1288" y="134"/>
                      <a:pt x="1288" y="117"/>
                    </a:cubicBezTo>
                    <a:cubicBezTo>
                      <a:pt x="1288" y="117"/>
                      <a:pt x="1288" y="117"/>
                      <a:pt x="1271" y="117"/>
                    </a:cubicBezTo>
                    <a:close/>
                    <a:moveTo>
                      <a:pt x="1271" y="485"/>
                    </a:moveTo>
                    <a:cubicBezTo>
                      <a:pt x="1271" y="468"/>
                      <a:pt x="1254" y="468"/>
                      <a:pt x="1254" y="435"/>
                    </a:cubicBezTo>
                    <a:cubicBezTo>
                      <a:pt x="1271" y="435"/>
                      <a:pt x="1271" y="435"/>
                      <a:pt x="1288" y="435"/>
                    </a:cubicBezTo>
                    <a:cubicBezTo>
                      <a:pt x="1288" y="435"/>
                      <a:pt x="1271" y="452"/>
                      <a:pt x="1288" y="452"/>
                    </a:cubicBezTo>
                    <a:cubicBezTo>
                      <a:pt x="1288" y="435"/>
                      <a:pt x="1304" y="452"/>
                      <a:pt x="1288" y="468"/>
                    </a:cubicBezTo>
                    <a:cubicBezTo>
                      <a:pt x="1288" y="452"/>
                      <a:pt x="1288" y="452"/>
                      <a:pt x="1271" y="452"/>
                    </a:cubicBezTo>
                    <a:cubicBezTo>
                      <a:pt x="1271" y="468"/>
                      <a:pt x="1288" y="468"/>
                      <a:pt x="1271" y="485"/>
                    </a:cubicBezTo>
                    <a:close/>
                    <a:moveTo>
                      <a:pt x="1221" y="402"/>
                    </a:moveTo>
                    <a:cubicBezTo>
                      <a:pt x="1204" y="385"/>
                      <a:pt x="1204" y="385"/>
                      <a:pt x="1221" y="368"/>
                    </a:cubicBezTo>
                    <a:cubicBezTo>
                      <a:pt x="1237" y="368"/>
                      <a:pt x="1237" y="368"/>
                      <a:pt x="1254" y="385"/>
                    </a:cubicBezTo>
                    <a:cubicBezTo>
                      <a:pt x="1237" y="385"/>
                      <a:pt x="1254" y="418"/>
                      <a:pt x="1254" y="435"/>
                    </a:cubicBezTo>
                    <a:cubicBezTo>
                      <a:pt x="1221" y="435"/>
                      <a:pt x="1221" y="418"/>
                      <a:pt x="1221" y="435"/>
                    </a:cubicBezTo>
                    <a:cubicBezTo>
                      <a:pt x="1221" y="435"/>
                      <a:pt x="1221" y="435"/>
                      <a:pt x="1221" y="435"/>
                    </a:cubicBezTo>
                    <a:cubicBezTo>
                      <a:pt x="1204" y="402"/>
                      <a:pt x="1237" y="402"/>
                      <a:pt x="1221" y="385"/>
                    </a:cubicBezTo>
                    <a:cubicBezTo>
                      <a:pt x="1221" y="402"/>
                      <a:pt x="1221" y="402"/>
                      <a:pt x="1221" y="402"/>
                    </a:cubicBezTo>
                    <a:close/>
                    <a:moveTo>
                      <a:pt x="1187" y="301"/>
                    </a:moveTo>
                    <a:cubicBezTo>
                      <a:pt x="1187" y="301"/>
                      <a:pt x="1171" y="301"/>
                      <a:pt x="1187" y="285"/>
                    </a:cubicBezTo>
                    <a:cubicBezTo>
                      <a:pt x="1187" y="285"/>
                      <a:pt x="1204" y="301"/>
                      <a:pt x="1187" y="301"/>
                    </a:cubicBezTo>
                    <a:close/>
                    <a:moveTo>
                      <a:pt x="1204" y="268"/>
                    </a:moveTo>
                    <a:cubicBezTo>
                      <a:pt x="1204" y="268"/>
                      <a:pt x="1187" y="251"/>
                      <a:pt x="1171" y="268"/>
                    </a:cubicBezTo>
                    <a:cubicBezTo>
                      <a:pt x="1187" y="234"/>
                      <a:pt x="1204" y="218"/>
                      <a:pt x="1221" y="201"/>
                    </a:cubicBezTo>
                    <a:cubicBezTo>
                      <a:pt x="1221" y="201"/>
                      <a:pt x="1237" y="218"/>
                      <a:pt x="1237" y="234"/>
                    </a:cubicBezTo>
                    <a:cubicBezTo>
                      <a:pt x="1254" y="234"/>
                      <a:pt x="1237" y="218"/>
                      <a:pt x="1254" y="218"/>
                    </a:cubicBezTo>
                    <a:cubicBezTo>
                      <a:pt x="1254" y="218"/>
                      <a:pt x="1254" y="201"/>
                      <a:pt x="1271" y="218"/>
                    </a:cubicBezTo>
                    <a:cubicBezTo>
                      <a:pt x="1237" y="251"/>
                      <a:pt x="1271" y="268"/>
                      <a:pt x="1254" y="285"/>
                    </a:cubicBezTo>
                    <a:cubicBezTo>
                      <a:pt x="1271" y="285"/>
                      <a:pt x="1304" y="285"/>
                      <a:pt x="1288" y="318"/>
                    </a:cubicBezTo>
                    <a:cubicBezTo>
                      <a:pt x="1271" y="301"/>
                      <a:pt x="1221" y="318"/>
                      <a:pt x="1204" y="301"/>
                    </a:cubicBezTo>
                    <a:cubicBezTo>
                      <a:pt x="1221" y="301"/>
                      <a:pt x="1221" y="285"/>
                      <a:pt x="1204" y="268"/>
                    </a:cubicBezTo>
                    <a:close/>
                    <a:moveTo>
                      <a:pt x="1137" y="318"/>
                    </a:moveTo>
                    <a:cubicBezTo>
                      <a:pt x="1137" y="318"/>
                      <a:pt x="1137" y="351"/>
                      <a:pt x="1137" y="351"/>
                    </a:cubicBezTo>
                    <a:cubicBezTo>
                      <a:pt x="1137" y="335"/>
                      <a:pt x="1137" y="335"/>
                      <a:pt x="1154" y="335"/>
                    </a:cubicBezTo>
                    <a:lnTo>
                      <a:pt x="1154" y="351"/>
                    </a:lnTo>
                    <a:cubicBezTo>
                      <a:pt x="1120" y="351"/>
                      <a:pt x="1120" y="335"/>
                      <a:pt x="1104" y="301"/>
                    </a:cubicBezTo>
                    <a:cubicBezTo>
                      <a:pt x="1137" y="301"/>
                      <a:pt x="1120" y="335"/>
                      <a:pt x="1137" y="318"/>
                    </a:cubicBezTo>
                    <a:close/>
                    <a:moveTo>
                      <a:pt x="1154" y="468"/>
                    </a:moveTo>
                    <a:cubicBezTo>
                      <a:pt x="1154" y="452"/>
                      <a:pt x="1137" y="452"/>
                      <a:pt x="1154" y="435"/>
                    </a:cubicBezTo>
                    <a:cubicBezTo>
                      <a:pt x="1154" y="435"/>
                      <a:pt x="1154" y="435"/>
                      <a:pt x="1171" y="435"/>
                    </a:cubicBezTo>
                    <a:cubicBezTo>
                      <a:pt x="1171" y="452"/>
                      <a:pt x="1171" y="468"/>
                      <a:pt x="1154" y="468"/>
                    </a:cubicBezTo>
                    <a:close/>
                    <a:moveTo>
                      <a:pt x="1087" y="468"/>
                    </a:moveTo>
                    <a:cubicBezTo>
                      <a:pt x="1087" y="452"/>
                      <a:pt x="1070" y="485"/>
                      <a:pt x="1054" y="452"/>
                    </a:cubicBezTo>
                    <a:cubicBezTo>
                      <a:pt x="1087" y="452"/>
                      <a:pt x="1070" y="452"/>
                      <a:pt x="1070" y="435"/>
                    </a:cubicBezTo>
                    <a:cubicBezTo>
                      <a:pt x="1070" y="435"/>
                      <a:pt x="1087" y="435"/>
                      <a:pt x="1087" y="435"/>
                    </a:cubicBezTo>
                    <a:cubicBezTo>
                      <a:pt x="1070" y="468"/>
                      <a:pt x="1104" y="468"/>
                      <a:pt x="1087" y="468"/>
                    </a:cubicBezTo>
                    <a:close/>
                    <a:moveTo>
                      <a:pt x="1054" y="285"/>
                    </a:moveTo>
                    <a:cubicBezTo>
                      <a:pt x="1054" y="301"/>
                      <a:pt x="1070" y="301"/>
                      <a:pt x="1070" y="318"/>
                    </a:cubicBezTo>
                    <a:cubicBezTo>
                      <a:pt x="1054" y="318"/>
                      <a:pt x="1054" y="351"/>
                      <a:pt x="1037" y="351"/>
                    </a:cubicBezTo>
                    <a:cubicBezTo>
                      <a:pt x="1037" y="335"/>
                      <a:pt x="1020" y="351"/>
                      <a:pt x="1003" y="335"/>
                    </a:cubicBezTo>
                    <a:cubicBezTo>
                      <a:pt x="1003" y="318"/>
                      <a:pt x="1020" y="318"/>
                      <a:pt x="1020" y="318"/>
                    </a:cubicBezTo>
                    <a:cubicBezTo>
                      <a:pt x="1020" y="318"/>
                      <a:pt x="1020" y="301"/>
                      <a:pt x="1020" y="301"/>
                    </a:cubicBezTo>
                    <a:cubicBezTo>
                      <a:pt x="1020" y="301"/>
                      <a:pt x="1003" y="301"/>
                      <a:pt x="1003" y="301"/>
                    </a:cubicBezTo>
                    <a:cubicBezTo>
                      <a:pt x="1003" y="285"/>
                      <a:pt x="1020" y="285"/>
                      <a:pt x="1037" y="268"/>
                    </a:cubicBezTo>
                    <a:cubicBezTo>
                      <a:pt x="1037" y="285"/>
                      <a:pt x="1037" y="285"/>
                      <a:pt x="1054" y="285"/>
                    </a:cubicBezTo>
                    <a:close/>
                    <a:moveTo>
                      <a:pt x="1070" y="418"/>
                    </a:moveTo>
                    <a:cubicBezTo>
                      <a:pt x="1087" y="402"/>
                      <a:pt x="1087" y="351"/>
                      <a:pt x="1137" y="368"/>
                    </a:cubicBezTo>
                    <a:cubicBezTo>
                      <a:pt x="1120" y="351"/>
                      <a:pt x="1154" y="368"/>
                      <a:pt x="1154" y="368"/>
                    </a:cubicBezTo>
                    <a:cubicBezTo>
                      <a:pt x="1137" y="385"/>
                      <a:pt x="1104" y="435"/>
                      <a:pt x="1070" y="418"/>
                    </a:cubicBezTo>
                    <a:close/>
                    <a:moveTo>
                      <a:pt x="1354" y="34"/>
                    </a:moveTo>
                    <a:cubicBezTo>
                      <a:pt x="1354" y="67"/>
                      <a:pt x="1338" y="67"/>
                      <a:pt x="1354" y="84"/>
                    </a:cubicBezTo>
                    <a:cubicBezTo>
                      <a:pt x="1321" y="84"/>
                      <a:pt x="1338" y="51"/>
                      <a:pt x="1354" y="34"/>
                    </a:cubicBezTo>
                    <a:close/>
                    <a:moveTo>
                      <a:pt x="1371" y="201"/>
                    </a:moveTo>
                    <a:cubicBezTo>
                      <a:pt x="1354" y="234"/>
                      <a:pt x="1388" y="251"/>
                      <a:pt x="1404" y="251"/>
                    </a:cubicBezTo>
                    <a:cubicBezTo>
                      <a:pt x="1388" y="268"/>
                      <a:pt x="1404" y="251"/>
                      <a:pt x="1404" y="285"/>
                    </a:cubicBezTo>
                    <a:cubicBezTo>
                      <a:pt x="1388" y="285"/>
                      <a:pt x="1388" y="285"/>
                      <a:pt x="1388" y="285"/>
                    </a:cubicBezTo>
                    <a:cubicBezTo>
                      <a:pt x="1388" y="301"/>
                      <a:pt x="1388" y="301"/>
                      <a:pt x="1388" y="301"/>
                    </a:cubicBezTo>
                    <a:cubicBezTo>
                      <a:pt x="1388" y="285"/>
                      <a:pt x="1421" y="318"/>
                      <a:pt x="1421" y="335"/>
                    </a:cubicBezTo>
                    <a:cubicBezTo>
                      <a:pt x="1404" y="351"/>
                      <a:pt x="1388" y="335"/>
                      <a:pt x="1388" y="368"/>
                    </a:cubicBezTo>
                    <a:cubicBezTo>
                      <a:pt x="1388" y="335"/>
                      <a:pt x="1354" y="351"/>
                      <a:pt x="1338" y="335"/>
                    </a:cubicBezTo>
                    <a:cubicBezTo>
                      <a:pt x="1338" y="335"/>
                      <a:pt x="1354" y="335"/>
                      <a:pt x="1354" y="318"/>
                    </a:cubicBezTo>
                    <a:cubicBezTo>
                      <a:pt x="1354" y="318"/>
                      <a:pt x="1354" y="318"/>
                      <a:pt x="1354" y="318"/>
                    </a:cubicBezTo>
                    <a:cubicBezTo>
                      <a:pt x="1354" y="301"/>
                      <a:pt x="1354" y="318"/>
                      <a:pt x="1371" y="301"/>
                    </a:cubicBezTo>
                    <a:cubicBezTo>
                      <a:pt x="1354" y="301"/>
                      <a:pt x="1371" y="268"/>
                      <a:pt x="1371" y="268"/>
                    </a:cubicBezTo>
                    <a:cubicBezTo>
                      <a:pt x="1338" y="268"/>
                      <a:pt x="1371" y="218"/>
                      <a:pt x="1338" y="234"/>
                    </a:cubicBezTo>
                    <a:cubicBezTo>
                      <a:pt x="1338" y="218"/>
                      <a:pt x="1354" y="201"/>
                      <a:pt x="1371" y="201"/>
                    </a:cubicBezTo>
                    <a:close/>
                    <a:moveTo>
                      <a:pt x="753" y="585"/>
                    </a:moveTo>
                    <a:cubicBezTo>
                      <a:pt x="753" y="569"/>
                      <a:pt x="753" y="569"/>
                      <a:pt x="736" y="569"/>
                    </a:cubicBezTo>
                    <a:cubicBezTo>
                      <a:pt x="736" y="585"/>
                      <a:pt x="736" y="585"/>
                      <a:pt x="753" y="585"/>
                    </a:cubicBezTo>
                    <a:close/>
                    <a:moveTo>
                      <a:pt x="653" y="652"/>
                    </a:moveTo>
                    <a:cubicBezTo>
                      <a:pt x="636" y="686"/>
                      <a:pt x="602" y="669"/>
                      <a:pt x="619" y="719"/>
                    </a:cubicBezTo>
                    <a:cubicBezTo>
                      <a:pt x="602" y="719"/>
                      <a:pt x="602" y="736"/>
                      <a:pt x="586" y="736"/>
                    </a:cubicBezTo>
                    <a:cubicBezTo>
                      <a:pt x="569" y="719"/>
                      <a:pt x="586" y="702"/>
                      <a:pt x="602" y="702"/>
                    </a:cubicBezTo>
                    <a:cubicBezTo>
                      <a:pt x="586" y="702"/>
                      <a:pt x="586" y="686"/>
                      <a:pt x="569" y="686"/>
                    </a:cubicBezTo>
                    <a:cubicBezTo>
                      <a:pt x="586" y="702"/>
                      <a:pt x="569" y="702"/>
                      <a:pt x="569" y="702"/>
                    </a:cubicBezTo>
                    <a:cubicBezTo>
                      <a:pt x="569" y="686"/>
                      <a:pt x="569" y="669"/>
                      <a:pt x="552" y="669"/>
                    </a:cubicBezTo>
                    <a:cubicBezTo>
                      <a:pt x="552" y="686"/>
                      <a:pt x="552" y="686"/>
                      <a:pt x="552" y="669"/>
                    </a:cubicBezTo>
                    <a:cubicBezTo>
                      <a:pt x="586" y="635"/>
                      <a:pt x="619" y="635"/>
                      <a:pt x="653" y="619"/>
                    </a:cubicBezTo>
                    <a:cubicBezTo>
                      <a:pt x="636" y="635"/>
                      <a:pt x="653" y="635"/>
                      <a:pt x="653" y="652"/>
                    </a:cubicBezTo>
                    <a:close/>
                    <a:moveTo>
                      <a:pt x="753" y="368"/>
                    </a:moveTo>
                    <a:cubicBezTo>
                      <a:pt x="753" y="402"/>
                      <a:pt x="786" y="385"/>
                      <a:pt x="786" y="385"/>
                    </a:cubicBezTo>
                    <a:cubicBezTo>
                      <a:pt x="786" y="385"/>
                      <a:pt x="786" y="402"/>
                      <a:pt x="786" y="402"/>
                    </a:cubicBezTo>
                    <a:cubicBezTo>
                      <a:pt x="786" y="418"/>
                      <a:pt x="786" y="435"/>
                      <a:pt x="786" y="452"/>
                    </a:cubicBezTo>
                    <a:cubicBezTo>
                      <a:pt x="786" y="452"/>
                      <a:pt x="803" y="452"/>
                      <a:pt x="803" y="468"/>
                    </a:cubicBezTo>
                    <a:cubicBezTo>
                      <a:pt x="786" y="452"/>
                      <a:pt x="786" y="468"/>
                      <a:pt x="786" y="468"/>
                    </a:cubicBezTo>
                    <a:cubicBezTo>
                      <a:pt x="786" y="452"/>
                      <a:pt x="753" y="435"/>
                      <a:pt x="770" y="435"/>
                    </a:cubicBezTo>
                    <a:cubicBezTo>
                      <a:pt x="770" y="435"/>
                      <a:pt x="786" y="402"/>
                      <a:pt x="786" y="402"/>
                    </a:cubicBezTo>
                    <a:cubicBezTo>
                      <a:pt x="770" y="402"/>
                      <a:pt x="770" y="418"/>
                      <a:pt x="753" y="418"/>
                    </a:cubicBezTo>
                    <a:cubicBezTo>
                      <a:pt x="753" y="402"/>
                      <a:pt x="753" y="402"/>
                      <a:pt x="770" y="385"/>
                    </a:cubicBezTo>
                    <a:cubicBezTo>
                      <a:pt x="753" y="402"/>
                      <a:pt x="736" y="385"/>
                      <a:pt x="736" y="385"/>
                    </a:cubicBezTo>
                    <a:cubicBezTo>
                      <a:pt x="753" y="385"/>
                      <a:pt x="736" y="368"/>
                      <a:pt x="753" y="368"/>
                    </a:cubicBezTo>
                    <a:close/>
                    <a:moveTo>
                      <a:pt x="786" y="385"/>
                    </a:moveTo>
                    <a:cubicBezTo>
                      <a:pt x="786" y="385"/>
                      <a:pt x="786" y="385"/>
                      <a:pt x="786" y="385"/>
                    </a:cubicBezTo>
                    <a:cubicBezTo>
                      <a:pt x="786" y="385"/>
                      <a:pt x="786" y="385"/>
                      <a:pt x="786" y="385"/>
                    </a:cubicBezTo>
                    <a:close/>
                    <a:moveTo>
                      <a:pt x="786" y="402"/>
                    </a:moveTo>
                    <a:cubicBezTo>
                      <a:pt x="786" y="402"/>
                      <a:pt x="803" y="402"/>
                      <a:pt x="786" y="385"/>
                    </a:cubicBezTo>
                    <a:cubicBezTo>
                      <a:pt x="803" y="402"/>
                      <a:pt x="803" y="402"/>
                      <a:pt x="786" y="402"/>
                    </a:cubicBezTo>
                    <a:close/>
                    <a:moveTo>
                      <a:pt x="786" y="669"/>
                    </a:moveTo>
                    <a:cubicBezTo>
                      <a:pt x="786" y="686"/>
                      <a:pt x="770" y="686"/>
                      <a:pt x="770" y="702"/>
                    </a:cubicBezTo>
                    <a:cubicBezTo>
                      <a:pt x="786" y="702"/>
                      <a:pt x="786" y="702"/>
                      <a:pt x="786" y="702"/>
                    </a:cubicBezTo>
                    <a:cubicBezTo>
                      <a:pt x="786" y="719"/>
                      <a:pt x="786" y="736"/>
                      <a:pt x="770" y="736"/>
                    </a:cubicBezTo>
                    <a:cubicBezTo>
                      <a:pt x="770" y="719"/>
                      <a:pt x="753" y="719"/>
                      <a:pt x="753" y="702"/>
                    </a:cubicBezTo>
                    <a:cubicBezTo>
                      <a:pt x="753" y="702"/>
                      <a:pt x="770" y="719"/>
                      <a:pt x="770" y="702"/>
                    </a:cubicBezTo>
                    <a:cubicBezTo>
                      <a:pt x="753" y="686"/>
                      <a:pt x="719" y="669"/>
                      <a:pt x="736" y="652"/>
                    </a:cubicBezTo>
                    <a:cubicBezTo>
                      <a:pt x="736" y="669"/>
                      <a:pt x="753" y="652"/>
                      <a:pt x="753" y="635"/>
                    </a:cubicBezTo>
                    <a:cubicBezTo>
                      <a:pt x="770" y="635"/>
                      <a:pt x="770" y="619"/>
                      <a:pt x="786" y="635"/>
                    </a:cubicBezTo>
                    <a:cubicBezTo>
                      <a:pt x="786" y="652"/>
                      <a:pt x="770" y="669"/>
                      <a:pt x="803" y="669"/>
                    </a:cubicBezTo>
                    <a:cubicBezTo>
                      <a:pt x="803" y="652"/>
                      <a:pt x="786" y="652"/>
                      <a:pt x="803" y="652"/>
                    </a:cubicBezTo>
                    <a:cubicBezTo>
                      <a:pt x="803" y="652"/>
                      <a:pt x="803" y="669"/>
                      <a:pt x="803" y="669"/>
                    </a:cubicBezTo>
                    <a:cubicBezTo>
                      <a:pt x="803" y="669"/>
                      <a:pt x="786" y="669"/>
                      <a:pt x="786" y="669"/>
                    </a:cubicBezTo>
                    <a:close/>
                    <a:moveTo>
                      <a:pt x="1455" y="752"/>
                    </a:moveTo>
                    <a:cubicBezTo>
                      <a:pt x="1455" y="786"/>
                      <a:pt x="1455" y="752"/>
                      <a:pt x="1471" y="769"/>
                    </a:cubicBezTo>
                    <a:cubicBezTo>
                      <a:pt x="1455" y="803"/>
                      <a:pt x="1404" y="836"/>
                      <a:pt x="1388" y="803"/>
                    </a:cubicBezTo>
                    <a:cubicBezTo>
                      <a:pt x="1421" y="803"/>
                      <a:pt x="1421" y="769"/>
                      <a:pt x="1455" y="752"/>
                    </a:cubicBezTo>
                    <a:close/>
                    <a:moveTo>
                      <a:pt x="1371" y="535"/>
                    </a:moveTo>
                    <a:cubicBezTo>
                      <a:pt x="1354" y="552"/>
                      <a:pt x="1354" y="552"/>
                      <a:pt x="1354" y="585"/>
                    </a:cubicBezTo>
                    <a:cubicBezTo>
                      <a:pt x="1338" y="552"/>
                      <a:pt x="1304" y="535"/>
                      <a:pt x="1338" y="518"/>
                    </a:cubicBezTo>
                    <a:cubicBezTo>
                      <a:pt x="1338" y="518"/>
                      <a:pt x="1354" y="535"/>
                      <a:pt x="1371" y="535"/>
                    </a:cubicBezTo>
                    <a:close/>
                    <a:moveTo>
                      <a:pt x="1187" y="602"/>
                    </a:moveTo>
                    <a:cubicBezTo>
                      <a:pt x="1187" y="602"/>
                      <a:pt x="1187" y="619"/>
                      <a:pt x="1171" y="619"/>
                    </a:cubicBezTo>
                    <a:cubicBezTo>
                      <a:pt x="1171" y="602"/>
                      <a:pt x="1171" y="602"/>
                      <a:pt x="1187" y="602"/>
                    </a:cubicBezTo>
                    <a:close/>
                    <a:moveTo>
                      <a:pt x="1338" y="585"/>
                    </a:moveTo>
                    <a:cubicBezTo>
                      <a:pt x="1338" y="585"/>
                      <a:pt x="1338" y="585"/>
                      <a:pt x="1354" y="602"/>
                    </a:cubicBezTo>
                    <a:cubicBezTo>
                      <a:pt x="1338" y="602"/>
                      <a:pt x="1338" y="602"/>
                      <a:pt x="1338" y="619"/>
                    </a:cubicBezTo>
                    <a:cubicBezTo>
                      <a:pt x="1321" y="619"/>
                      <a:pt x="1338" y="585"/>
                      <a:pt x="1338" y="585"/>
                    </a:cubicBezTo>
                    <a:close/>
                    <a:moveTo>
                      <a:pt x="1672" y="251"/>
                    </a:moveTo>
                    <a:cubicBezTo>
                      <a:pt x="1672" y="218"/>
                      <a:pt x="1655" y="184"/>
                      <a:pt x="1655" y="168"/>
                    </a:cubicBezTo>
                    <a:cubicBezTo>
                      <a:pt x="1672" y="168"/>
                      <a:pt x="1672" y="168"/>
                      <a:pt x="1689" y="184"/>
                    </a:cubicBezTo>
                    <a:cubicBezTo>
                      <a:pt x="1655" y="184"/>
                      <a:pt x="1689" y="234"/>
                      <a:pt x="1672" y="251"/>
                    </a:cubicBezTo>
                    <a:close/>
                    <a:moveTo>
                      <a:pt x="369" y="468"/>
                    </a:moveTo>
                    <a:cubicBezTo>
                      <a:pt x="369" y="452"/>
                      <a:pt x="352" y="452"/>
                      <a:pt x="352" y="435"/>
                    </a:cubicBezTo>
                    <a:cubicBezTo>
                      <a:pt x="369" y="452"/>
                      <a:pt x="385" y="435"/>
                      <a:pt x="385" y="435"/>
                    </a:cubicBezTo>
                    <a:cubicBezTo>
                      <a:pt x="352" y="435"/>
                      <a:pt x="385" y="485"/>
                      <a:pt x="369" y="468"/>
                    </a:cubicBezTo>
                    <a:close/>
                    <a:moveTo>
                      <a:pt x="335" y="585"/>
                    </a:moveTo>
                    <a:lnTo>
                      <a:pt x="318" y="585"/>
                    </a:lnTo>
                    <a:cubicBezTo>
                      <a:pt x="302" y="569"/>
                      <a:pt x="352" y="569"/>
                      <a:pt x="335" y="585"/>
                    </a:cubicBezTo>
                    <a:close/>
                    <a:moveTo>
                      <a:pt x="201" y="502"/>
                    </a:moveTo>
                    <a:cubicBezTo>
                      <a:pt x="201" y="535"/>
                      <a:pt x="168" y="485"/>
                      <a:pt x="168" y="485"/>
                    </a:cubicBezTo>
                    <a:cubicBezTo>
                      <a:pt x="168" y="485"/>
                      <a:pt x="168" y="502"/>
                      <a:pt x="168" y="502"/>
                    </a:cubicBezTo>
                    <a:cubicBezTo>
                      <a:pt x="168" y="485"/>
                      <a:pt x="135" y="468"/>
                      <a:pt x="151" y="452"/>
                    </a:cubicBezTo>
                    <a:cubicBezTo>
                      <a:pt x="151" y="452"/>
                      <a:pt x="185" y="452"/>
                      <a:pt x="201" y="435"/>
                    </a:cubicBezTo>
                    <a:cubicBezTo>
                      <a:pt x="218" y="452"/>
                      <a:pt x="218" y="452"/>
                      <a:pt x="235" y="468"/>
                    </a:cubicBezTo>
                    <a:cubicBezTo>
                      <a:pt x="235" y="502"/>
                      <a:pt x="201" y="502"/>
                      <a:pt x="185" y="502"/>
                    </a:cubicBezTo>
                    <a:cubicBezTo>
                      <a:pt x="185" y="502"/>
                      <a:pt x="201" y="502"/>
                      <a:pt x="201" y="502"/>
                    </a:cubicBezTo>
                    <a:close/>
                    <a:moveTo>
                      <a:pt x="1020" y="117"/>
                    </a:moveTo>
                    <a:cubicBezTo>
                      <a:pt x="1003" y="117"/>
                      <a:pt x="987" y="134"/>
                      <a:pt x="987" y="134"/>
                    </a:cubicBezTo>
                    <a:cubicBezTo>
                      <a:pt x="970" y="117"/>
                      <a:pt x="987" y="117"/>
                      <a:pt x="987" y="117"/>
                    </a:cubicBezTo>
                    <a:cubicBezTo>
                      <a:pt x="987" y="101"/>
                      <a:pt x="987" y="101"/>
                      <a:pt x="987" y="101"/>
                    </a:cubicBezTo>
                    <a:cubicBezTo>
                      <a:pt x="987" y="101"/>
                      <a:pt x="1003" y="84"/>
                      <a:pt x="1003" y="101"/>
                    </a:cubicBezTo>
                    <a:cubicBezTo>
                      <a:pt x="987" y="101"/>
                      <a:pt x="1020" y="117"/>
                      <a:pt x="1020" y="117"/>
                    </a:cubicBezTo>
                    <a:close/>
                    <a:moveTo>
                      <a:pt x="552" y="719"/>
                    </a:moveTo>
                    <a:cubicBezTo>
                      <a:pt x="569" y="719"/>
                      <a:pt x="569" y="719"/>
                      <a:pt x="569" y="719"/>
                    </a:cubicBezTo>
                    <a:cubicBezTo>
                      <a:pt x="569" y="736"/>
                      <a:pt x="569" y="752"/>
                      <a:pt x="569" y="752"/>
                    </a:cubicBezTo>
                    <a:cubicBezTo>
                      <a:pt x="552" y="736"/>
                      <a:pt x="552" y="736"/>
                      <a:pt x="552" y="719"/>
                    </a:cubicBezTo>
                    <a:close/>
                    <a:moveTo>
                      <a:pt x="686" y="786"/>
                    </a:moveTo>
                    <a:cubicBezTo>
                      <a:pt x="653" y="803"/>
                      <a:pt x="653" y="769"/>
                      <a:pt x="669" y="752"/>
                    </a:cubicBezTo>
                    <a:cubicBezTo>
                      <a:pt x="669" y="769"/>
                      <a:pt x="686" y="786"/>
                      <a:pt x="686" y="786"/>
                    </a:cubicBezTo>
                    <a:close/>
                    <a:moveTo>
                      <a:pt x="1705" y="201"/>
                    </a:moveTo>
                    <a:cubicBezTo>
                      <a:pt x="1739" y="218"/>
                      <a:pt x="1739" y="168"/>
                      <a:pt x="1755" y="184"/>
                    </a:cubicBezTo>
                    <a:cubicBezTo>
                      <a:pt x="1739" y="151"/>
                      <a:pt x="1722" y="201"/>
                      <a:pt x="1722" y="168"/>
                    </a:cubicBezTo>
                    <a:cubicBezTo>
                      <a:pt x="1705" y="184"/>
                      <a:pt x="1705" y="184"/>
                      <a:pt x="1705" y="201"/>
                    </a:cubicBezTo>
                    <a:close/>
                    <a:moveTo>
                      <a:pt x="1906" y="117"/>
                    </a:moveTo>
                    <a:cubicBezTo>
                      <a:pt x="1906" y="101"/>
                      <a:pt x="1889" y="101"/>
                      <a:pt x="1889" y="101"/>
                    </a:cubicBezTo>
                    <a:cubicBezTo>
                      <a:pt x="1906" y="84"/>
                      <a:pt x="1906" y="67"/>
                      <a:pt x="1922" y="84"/>
                    </a:cubicBezTo>
                    <a:cubicBezTo>
                      <a:pt x="1922" y="84"/>
                      <a:pt x="1922" y="84"/>
                      <a:pt x="1922" y="101"/>
                    </a:cubicBezTo>
                    <a:cubicBezTo>
                      <a:pt x="1906" y="84"/>
                      <a:pt x="1906" y="101"/>
                      <a:pt x="1906" y="1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0"/>
              <p:cNvSpPr/>
              <p:nvPr/>
            </p:nvSpPr>
            <p:spPr>
              <a:xfrm>
                <a:off x="7575972" y="4334394"/>
                <a:ext cx="243865" cy="80316"/>
              </a:xfrm>
              <a:custGeom>
                <a:avLst/>
                <a:gdLst/>
                <a:ahLst/>
                <a:cxnLst/>
                <a:rect l="l" t="t" r="r" b="b"/>
                <a:pathLst>
                  <a:path w="2842" h="936" extrusionOk="0">
                    <a:moveTo>
                      <a:pt x="2841" y="852"/>
                    </a:moveTo>
                    <a:cubicBezTo>
                      <a:pt x="2841" y="769"/>
                      <a:pt x="1956" y="786"/>
                      <a:pt x="1805" y="786"/>
                    </a:cubicBezTo>
                    <a:lnTo>
                      <a:pt x="1521" y="786"/>
                    </a:lnTo>
                    <a:cubicBezTo>
                      <a:pt x="1488" y="786"/>
                      <a:pt x="1471" y="769"/>
                      <a:pt x="1438" y="769"/>
                    </a:cubicBezTo>
                    <a:lnTo>
                      <a:pt x="1337" y="769"/>
                    </a:lnTo>
                    <a:lnTo>
                      <a:pt x="1204" y="769"/>
                    </a:lnTo>
                    <a:cubicBezTo>
                      <a:pt x="1187" y="769"/>
                      <a:pt x="1187" y="769"/>
                      <a:pt x="1170" y="769"/>
                    </a:cubicBezTo>
                    <a:cubicBezTo>
                      <a:pt x="1154" y="769"/>
                      <a:pt x="1137" y="769"/>
                      <a:pt x="1120" y="769"/>
                    </a:cubicBezTo>
                    <a:cubicBezTo>
                      <a:pt x="1103" y="769"/>
                      <a:pt x="1103" y="769"/>
                      <a:pt x="1087" y="752"/>
                    </a:cubicBezTo>
                    <a:cubicBezTo>
                      <a:pt x="1037" y="752"/>
                      <a:pt x="970" y="752"/>
                      <a:pt x="920" y="752"/>
                    </a:cubicBezTo>
                    <a:lnTo>
                      <a:pt x="753" y="719"/>
                    </a:lnTo>
                    <a:cubicBezTo>
                      <a:pt x="602" y="702"/>
                      <a:pt x="452" y="669"/>
                      <a:pt x="318" y="602"/>
                    </a:cubicBezTo>
                    <a:cubicBezTo>
                      <a:pt x="268" y="568"/>
                      <a:pt x="201" y="535"/>
                      <a:pt x="235" y="485"/>
                    </a:cubicBezTo>
                    <a:cubicBezTo>
                      <a:pt x="235" y="468"/>
                      <a:pt x="235" y="468"/>
                      <a:pt x="251" y="468"/>
                    </a:cubicBezTo>
                    <a:cubicBezTo>
                      <a:pt x="335" y="334"/>
                      <a:pt x="669" y="234"/>
                      <a:pt x="819" y="184"/>
                    </a:cubicBezTo>
                    <a:cubicBezTo>
                      <a:pt x="920" y="151"/>
                      <a:pt x="1070" y="117"/>
                      <a:pt x="1170" y="67"/>
                    </a:cubicBezTo>
                    <a:cubicBezTo>
                      <a:pt x="1204" y="50"/>
                      <a:pt x="1220" y="50"/>
                      <a:pt x="1237" y="34"/>
                    </a:cubicBezTo>
                    <a:cubicBezTo>
                      <a:pt x="1220" y="17"/>
                      <a:pt x="1204" y="0"/>
                      <a:pt x="1154" y="0"/>
                    </a:cubicBezTo>
                    <a:cubicBezTo>
                      <a:pt x="1003" y="0"/>
                      <a:pt x="786" y="67"/>
                      <a:pt x="652" y="101"/>
                    </a:cubicBezTo>
                    <a:cubicBezTo>
                      <a:pt x="586" y="117"/>
                      <a:pt x="519" y="134"/>
                      <a:pt x="452" y="167"/>
                    </a:cubicBezTo>
                    <a:cubicBezTo>
                      <a:pt x="402" y="201"/>
                      <a:pt x="335" y="217"/>
                      <a:pt x="285" y="251"/>
                    </a:cubicBezTo>
                    <a:cubicBezTo>
                      <a:pt x="251" y="268"/>
                      <a:pt x="251" y="268"/>
                      <a:pt x="235" y="284"/>
                    </a:cubicBezTo>
                    <a:cubicBezTo>
                      <a:pt x="101" y="385"/>
                      <a:pt x="1" y="518"/>
                      <a:pt x="151" y="669"/>
                    </a:cubicBezTo>
                    <a:cubicBezTo>
                      <a:pt x="168" y="685"/>
                      <a:pt x="201" y="702"/>
                      <a:pt x="235" y="719"/>
                    </a:cubicBezTo>
                    <a:cubicBezTo>
                      <a:pt x="268" y="735"/>
                      <a:pt x="301" y="752"/>
                      <a:pt x="335" y="769"/>
                    </a:cubicBezTo>
                    <a:cubicBezTo>
                      <a:pt x="402" y="802"/>
                      <a:pt x="502" y="819"/>
                      <a:pt x="569" y="852"/>
                    </a:cubicBezTo>
                    <a:cubicBezTo>
                      <a:pt x="686" y="869"/>
                      <a:pt x="719" y="886"/>
                      <a:pt x="836" y="886"/>
                    </a:cubicBezTo>
                    <a:cubicBezTo>
                      <a:pt x="870" y="903"/>
                      <a:pt x="920" y="903"/>
                      <a:pt x="970" y="903"/>
                    </a:cubicBezTo>
                    <a:lnTo>
                      <a:pt x="1404" y="919"/>
                    </a:lnTo>
                    <a:cubicBezTo>
                      <a:pt x="1438" y="919"/>
                      <a:pt x="1488" y="936"/>
                      <a:pt x="1538" y="936"/>
                    </a:cubicBezTo>
                    <a:lnTo>
                      <a:pt x="1688" y="936"/>
                    </a:lnTo>
                    <a:cubicBezTo>
                      <a:pt x="1688" y="936"/>
                      <a:pt x="1705" y="936"/>
                      <a:pt x="1705" y="936"/>
                    </a:cubicBezTo>
                    <a:cubicBezTo>
                      <a:pt x="1789" y="919"/>
                      <a:pt x="1922" y="936"/>
                      <a:pt x="2006" y="919"/>
                    </a:cubicBezTo>
                    <a:cubicBezTo>
                      <a:pt x="2022" y="919"/>
                      <a:pt x="2039" y="919"/>
                      <a:pt x="2073" y="919"/>
                    </a:cubicBezTo>
                    <a:cubicBezTo>
                      <a:pt x="2089" y="919"/>
                      <a:pt x="2841" y="919"/>
                      <a:pt x="2841" y="85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0"/>
              <p:cNvSpPr/>
              <p:nvPr/>
            </p:nvSpPr>
            <p:spPr>
              <a:xfrm>
                <a:off x="7705026" y="4328644"/>
                <a:ext cx="80402" cy="12957"/>
              </a:xfrm>
              <a:custGeom>
                <a:avLst/>
                <a:gdLst/>
                <a:ahLst/>
                <a:cxnLst/>
                <a:rect l="l" t="t" r="r" b="b"/>
                <a:pathLst>
                  <a:path w="937" h="151" extrusionOk="0">
                    <a:moveTo>
                      <a:pt x="0" y="67"/>
                    </a:moveTo>
                    <a:cubicBezTo>
                      <a:pt x="0" y="117"/>
                      <a:pt x="101" y="101"/>
                      <a:pt x="168" y="101"/>
                    </a:cubicBezTo>
                    <a:cubicBezTo>
                      <a:pt x="234" y="101"/>
                      <a:pt x="301" y="117"/>
                      <a:pt x="368" y="117"/>
                    </a:cubicBezTo>
                    <a:cubicBezTo>
                      <a:pt x="401" y="117"/>
                      <a:pt x="385" y="117"/>
                      <a:pt x="418" y="117"/>
                    </a:cubicBezTo>
                    <a:cubicBezTo>
                      <a:pt x="535" y="117"/>
                      <a:pt x="635" y="134"/>
                      <a:pt x="769" y="134"/>
                    </a:cubicBezTo>
                    <a:cubicBezTo>
                      <a:pt x="836" y="134"/>
                      <a:pt x="936" y="151"/>
                      <a:pt x="936" y="84"/>
                    </a:cubicBezTo>
                    <a:cubicBezTo>
                      <a:pt x="936" y="51"/>
                      <a:pt x="853" y="51"/>
                      <a:pt x="819" y="34"/>
                    </a:cubicBezTo>
                    <a:cubicBezTo>
                      <a:pt x="635" y="17"/>
                      <a:pt x="435" y="0"/>
                      <a:pt x="268" y="0"/>
                    </a:cubicBezTo>
                    <a:cubicBezTo>
                      <a:pt x="184" y="0"/>
                      <a:pt x="0" y="0"/>
                      <a:pt x="0" y="6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0"/>
              <p:cNvSpPr/>
              <p:nvPr/>
            </p:nvSpPr>
            <p:spPr>
              <a:xfrm>
                <a:off x="7554521" y="4348723"/>
                <a:ext cx="33036" cy="67445"/>
              </a:xfrm>
              <a:custGeom>
                <a:avLst/>
                <a:gdLst/>
                <a:ahLst/>
                <a:cxnLst/>
                <a:rect l="l" t="t" r="r" b="b"/>
                <a:pathLst>
                  <a:path w="385" h="786" extrusionOk="0">
                    <a:moveTo>
                      <a:pt x="0" y="318"/>
                    </a:moveTo>
                    <a:cubicBezTo>
                      <a:pt x="0" y="619"/>
                      <a:pt x="384" y="786"/>
                      <a:pt x="384" y="685"/>
                    </a:cubicBezTo>
                    <a:cubicBezTo>
                      <a:pt x="384" y="652"/>
                      <a:pt x="334" y="635"/>
                      <a:pt x="301" y="602"/>
                    </a:cubicBezTo>
                    <a:cubicBezTo>
                      <a:pt x="267" y="585"/>
                      <a:pt x="251" y="568"/>
                      <a:pt x="217" y="535"/>
                    </a:cubicBezTo>
                    <a:cubicBezTo>
                      <a:pt x="117" y="418"/>
                      <a:pt x="84" y="284"/>
                      <a:pt x="167" y="151"/>
                    </a:cubicBezTo>
                    <a:cubicBezTo>
                      <a:pt x="184" y="134"/>
                      <a:pt x="201" y="117"/>
                      <a:pt x="217" y="101"/>
                    </a:cubicBezTo>
                    <a:cubicBezTo>
                      <a:pt x="234" y="84"/>
                      <a:pt x="251" y="67"/>
                      <a:pt x="251" y="34"/>
                    </a:cubicBezTo>
                    <a:cubicBezTo>
                      <a:pt x="251" y="0"/>
                      <a:pt x="134" y="17"/>
                      <a:pt x="67" y="117"/>
                    </a:cubicBezTo>
                    <a:cubicBezTo>
                      <a:pt x="34" y="167"/>
                      <a:pt x="0" y="234"/>
                      <a:pt x="0" y="3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0"/>
              <p:cNvSpPr/>
              <p:nvPr/>
            </p:nvSpPr>
            <p:spPr>
              <a:xfrm>
                <a:off x="7809710" y="4338684"/>
                <a:ext cx="48824" cy="20165"/>
              </a:xfrm>
              <a:custGeom>
                <a:avLst/>
                <a:gdLst/>
                <a:ahLst/>
                <a:cxnLst/>
                <a:rect l="l" t="t" r="r" b="b"/>
                <a:pathLst>
                  <a:path w="569" h="235" extrusionOk="0">
                    <a:moveTo>
                      <a:pt x="518" y="234"/>
                    </a:moveTo>
                    <a:cubicBezTo>
                      <a:pt x="535" y="234"/>
                      <a:pt x="552" y="218"/>
                      <a:pt x="568" y="201"/>
                    </a:cubicBezTo>
                    <a:cubicBezTo>
                      <a:pt x="568" y="184"/>
                      <a:pt x="552" y="167"/>
                      <a:pt x="535" y="151"/>
                    </a:cubicBezTo>
                    <a:cubicBezTo>
                      <a:pt x="485" y="101"/>
                      <a:pt x="418" y="84"/>
                      <a:pt x="334" y="67"/>
                    </a:cubicBezTo>
                    <a:cubicBezTo>
                      <a:pt x="301" y="51"/>
                      <a:pt x="67" y="0"/>
                      <a:pt x="34" y="17"/>
                    </a:cubicBezTo>
                    <a:cubicBezTo>
                      <a:pt x="17" y="34"/>
                      <a:pt x="0" y="67"/>
                      <a:pt x="17" y="84"/>
                    </a:cubicBezTo>
                    <a:cubicBezTo>
                      <a:pt x="34" y="117"/>
                      <a:pt x="301" y="184"/>
                      <a:pt x="368" y="201"/>
                    </a:cubicBezTo>
                    <a:cubicBezTo>
                      <a:pt x="401" y="201"/>
                      <a:pt x="485" y="234"/>
                      <a:pt x="518" y="2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0"/>
              <p:cNvSpPr/>
              <p:nvPr/>
            </p:nvSpPr>
            <p:spPr>
              <a:xfrm>
                <a:off x="7854158" y="4377383"/>
                <a:ext cx="17247" cy="35953"/>
              </a:xfrm>
              <a:custGeom>
                <a:avLst/>
                <a:gdLst/>
                <a:ahLst/>
                <a:cxnLst/>
                <a:rect l="l" t="t" r="r" b="b"/>
                <a:pathLst>
                  <a:path w="201" h="419" extrusionOk="0">
                    <a:moveTo>
                      <a:pt x="0" y="285"/>
                    </a:moveTo>
                    <a:cubicBezTo>
                      <a:pt x="0" y="418"/>
                      <a:pt x="201" y="285"/>
                      <a:pt x="201" y="117"/>
                    </a:cubicBezTo>
                    <a:cubicBezTo>
                      <a:pt x="184" y="1"/>
                      <a:pt x="100" y="1"/>
                      <a:pt x="84" y="84"/>
                    </a:cubicBezTo>
                    <a:cubicBezTo>
                      <a:pt x="67" y="134"/>
                      <a:pt x="84" y="168"/>
                      <a:pt x="34" y="218"/>
                    </a:cubicBezTo>
                    <a:cubicBezTo>
                      <a:pt x="34" y="234"/>
                      <a:pt x="34" y="234"/>
                      <a:pt x="17" y="251"/>
                    </a:cubicBezTo>
                    <a:cubicBezTo>
                      <a:pt x="17" y="268"/>
                      <a:pt x="0" y="268"/>
                      <a:pt x="0" y="28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0"/>
              <p:cNvSpPr/>
              <p:nvPr/>
            </p:nvSpPr>
            <p:spPr>
              <a:xfrm>
                <a:off x="7791004" y="4331476"/>
                <a:ext cx="11584" cy="20165"/>
              </a:xfrm>
              <a:custGeom>
                <a:avLst/>
                <a:gdLst/>
                <a:ahLst/>
                <a:cxnLst/>
                <a:rect l="l" t="t" r="r" b="b"/>
                <a:pathLst>
                  <a:path w="135" h="235" extrusionOk="0">
                    <a:moveTo>
                      <a:pt x="1" y="118"/>
                    </a:moveTo>
                    <a:cubicBezTo>
                      <a:pt x="1" y="151"/>
                      <a:pt x="135" y="235"/>
                      <a:pt x="135" y="84"/>
                    </a:cubicBezTo>
                    <a:cubicBezTo>
                      <a:pt x="135" y="51"/>
                      <a:pt x="1" y="1"/>
                      <a:pt x="1" y="1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0"/>
              <p:cNvSpPr/>
              <p:nvPr/>
            </p:nvSpPr>
            <p:spPr>
              <a:xfrm>
                <a:off x="7553062" y="4401752"/>
                <a:ext cx="232367" cy="53115"/>
              </a:xfrm>
              <a:custGeom>
                <a:avLst/>
                <a:gdLst/>
                <a:ahLst/>
                <a:cxnLst/>
                <a:rect l="l" t="t" r="r" b="b"/>
                <a:pathLst>
                  <a:path w="2708" h="619" extrusionOk="0">
                    <a:moveTo>
                      <a:pt x="67" y="1"/>
                    </a:moveTo>
                    <a:cubicBezTo>
                      <a:pt x="84" y="17"/>
                      <a:pt x="117" y="51"/>
                      <a:pt x="134" y="67"/>
                    </a:cubicBezTo>
                    <a:cubicBezTo>
                      <a:pt x="134" y="67"/>
                      <a:pt x="117" y="67"/>
                      <a:pt x="134" y="67"/>
                    </a:cubicBezTo>
                    <a:cubicBezTo>
                      <a:pt x="117" y="84"/>
                      <a:pt x="67" y="134"/>
                      <a:pt x="51" y="118"/>
                    </a:cubicBezTo>
                    <a:cubicBezTo>
                      <a:pt x="51" y="118"/>
                      <a:pt x="51" y="134"/>
                      <a:pt x="51" y="134"/>
                    </a:cubicBezTo>
                    <a:cubicBezTo>
                      <a:pt x="51" y="134"/>
                      <a:pt x="34" y="134"/>
                      <a:pt x="34" y="134"/>
                    </a:cubicBezTo>
                    <a:cubicBezTo>
                      <a:pt x="34" y="134"/>
                      <a:pt x="34" y="118"/>
                      <a:pt x="34" y="118"/>
                    </a:cubicBezTo>
                    <a:cubicBezTo>
                      <a:pt x="17" y="101"/>
                      <a:pt x="17" y="84"/>
                      <a:pt x="34" y="67"/>
                    </a:cubicBezTo>
                    <a:cubicBezTo>
                      <a:pt x="34" y="67"/>
                      <a:pt x="34" y="67"/>
                      <a:pt x="17" y="67"/>
                    </a:cubicBezTo>
                    <a:cubicBezTo>
                      <a:pt x="34" y="51"/>
                      <a:pt x="34" y="51"/>
                      <a:pt x="67" y="51"/>
                    </a:cubicBezTo>
                    <a:cubicBezTo>
                      <a:pt x="67" y="34"/>
                      <a:pt x="84" y="1"/>
                      <a:pt x="67" y="1"/>
                    </a:cubicBezTo>
                    <a:cubicBezTo>
                      <a:pt x="67" y="1"/>
                      <a:pt x="67" y="1"/>
                      <a:pt x="67" y="1"/>
                    </a:cubicBezTo>
                    <a:close/>
                    <a:moveTo>
                      <a:pt x="251" y="151"/>
                    </a:moveTo>
                    <a:cubicBezTo>
                      <a:pt x="251" y="168"/>
                      <a:pt x="251" y="184"/>
                      <a:pt x="251" y="218"/>
                    </a:cubicBezTo>
                    <a:cubicBezTo>
                      <a:pt x="234" y="201"/>
                      <a:pt x="251" y="218"/>
                      <a:pt x="234" y="218"/>
                    </a:cubicBezTo>
                    <a:cubicBezTo>
                      <a:pt x="234" y="218"/>
                      <a:pt x="184" y="201"/>
                      <a:pt x="167" y="218"/>
                    </a:cubicBezTo>
                    <a:cubicBezTo>
                      <a:pt x="151" y="184"/>
                      <a:pt x="134" y="218"/>
                      <a:pt x="117" y="201"/>
                    </a:cubicBezTo>
                    <a:cubicBezTo>
                      <a:pt x="134" y="184"/>
                      <a:pt x="134" y="184"/>
                      <a:pt x="151" y="184"/>
                    </a:cubicBezTo>
                    <a:cubicBezTo>
                      <a:pt x="134" y="184"/>
                      <a:pt x="134" y="168"/>
                      <a:pt x="134" y="168"/>
                    </a:cubicBezTo>
                    <a:cubicBezTo>
                      <a:pt x="134" y="168"/>
                      <a:pt x="134" y="168"/>
                      <a:pt x="151" y="168"/>
                    </a:cubicBezTo>
                    <a:cubicBezTo>
                      <a:pt x="151" y="134"/>
                      <a:pt x="117" y="151"/>
                      <a:pt x="134" y="151"/>
                    </a:cubicBezTo>
                    <a:cubicBezTo>
                      <a:pt x="134" y="134"/>
                      <a:pt x="101" y="134"/>
                      <a:pt x="101" y="151"/>
                    </a:cubicBezTo>
                    <a:cubicBezTo>
                      <a:pt x="101" y="168"/>
                      <a:pt x="117" y="134"/>
                      <a:pt x="117" y="151"/>
                    </a:cubicBezTo>
                    <a:cubicBezTo>
                      <a:pt x="101" y="168"/>
                      <a:pt x="101" y="168"/>
                      <a:pt x="67" y="168"/>
                    </a:cubicBezTo>
                    <a:lnTo>
                      <a:pt x="67" y="184"/>
                    </a:lnTo>
                    <a:cubicBezTo>
                      <a:pt x="101" y="201"/>
                      <a:pt x="134" y="234"/>
                      <a:pt x="167" y="268"/>
                    </a:cubicBezTo>
                    <a:cubicBezTo>
                      <a:pt x="167" y="251"/>
                      <a:pt x="167" y="234"/>
                      <a:pt x="151" y="218"/>
                    </a:cubicBezTo>
                    <a:cubicBezTo>
                      <a:pt x="184" y="234"/>
                      <a:pt x="201" y="268"/>
                      <a:pt x="218" y="234"/>
                    </a:cubicBezTo>
                    <a:cubicBezTo>
                      <a:pt x="218" y="285"/>
                      <a:pt x="268" y="268"/>
                      <a:pt x="251" y="335"/>
                    </a:cubicBezTo>
                    <a:lnTo>
                      <a:pt x="251" y="335"/>
                    </a:lnTo>
                    <a:cubicBezTo>
                      <a:pt x="268" y="335"/>
                      <a:pt x="284" y="351"/>
                      <a:pt x="301" y="351"/>
                    </a:cubicBezTo>
                    <a:cubicBezTo>
                      <a:pt x="301" y="351"/>
                      <a:pt x="301" y="351"/>
                      <a:pt x="301" y="351"/>
                    </a:cubicBezTo>
                    <a:cubicBezTo>
                      <a:pt x="301" y="335"/>
                      <a:pt x="318" y="368"/>
                      <a:pt x="318" y="351"/>
                    </a:cubicBezTo>
                    <a:cubicBezTo>
                      <a:pt x="318" y="335"/>
                      <a:pt x="301" y="335"/>
                      <a:pt x="301" y="335"/>
                    </a:cubicBezTo>
                    <a:cubicBezTo>
                      <a:pt x="335" y="335"/>
                      <a:pt x="318" y="285"/>
                      <a:pt x="318" y="285"/>
                    </a:cubicBezTo>
                    <a:cubicBezTo>
                      <a:pt x="335" y="285"/>
                      <a:pt x="335" y="268"/>
                      <a:pt x="351" y="251"/>
                    </a:cubicBezTo>
                    <a:cubicBezTo>
                      <a:pt x="318" y="251"/>
                      <a:pt x="335" y="268"/>
                      <a:pt x="301" y="268"/>
                    </a:cubicBezTo>
                    <a:lnTo>
                      <a:pt x="301" y="285"/>
                    </a:lnTo>
                    <a:cubicBezTo>
                      <a:pt x="301" y="285"/>
                      <a:pt x="251" y="268"/>
                      <a:pt x="268" y="251"/>
                    </a:cubicBezTo>
                    <a:cubicBezTo>
                      <a:pt x="268" y="268"/>
                      <a:pt x="268" y="251"/>
                      <a:pt x="268" y="234"/>
                    </a:cubicBezTo>
                    <a:cubicBezTo>
                      <a:pt x="301" y="234"/>
                      <a:pt x="301" y="234"/>
                      <a:pt x="335" y="251"/>
                    </a:cubicBezTo>
                    <a:cubicBezTo>
                      <a:pt x="335" y="234"/>
                      <a:pt x="335" y="234"/>
                      <a:pt x="351" y="234"/>
                    </a:cubicBezTo>
                    <a:cubicBezTo>
                      <a:pt x="368" y="218"/>
                      <a:pt x="351" y="218"/>
                      <a:pt x="351" y="184"/>
                    </a:cubicBezTo>
                    <a:cubicBezTo>
                      <a:pt x="335" y="184"/>
                      <a:pt x="318" y="184"/>
                      <a:pt x="301" y="168"/>
                    </a:cubicBezTo>
                    <a:cubicBezTo>
                      <a:pt x="301" y="184"/>
                      <a:pt x="301" y="184"/>
                      <a:pt x="301" y="184"/>
                    </a:cubicBezTo>
                    <a:cubicBezTo>
                      <a:pt x="301" y="201"/>
                      <a:pt x="301" y="184"/>
                      <a:pt x="301" y="201"/>
                    </a:cubicBezTo>
                    <a:cubicBezTo>
                      <a:pt x="284" y="201"/>
                      <a:pt x="284" y="184"/>
                      <a:pt x="268" y="184"/>
                    </a:cubicBezTo>
                    <a:cubicBezTo>
                      <a:pt x="268" y="184"/>
                      <a:pt x="268" y="168"/>
                      <a:pt x="268" y="168"/>
                    </a:cubicBezTo>
                    <a:cubicBezTo>
                      <a:pt x="268" y="151"/>
                      <a:pt x="251" y="151"/>
                      <a:pt x="251" y="151"/>
                    </a:cubicBezTo>
                    <a:close/>
                    <a:moveTo>
                      <a:pt x="435" y="201"/>
                    </a:moveTo>
                    <a:cubicBezTo>
                      <a:pt x="452" y="201"/>
                      <a:pt x="485" y="201"/>
                      <a:pt x="485" y="184"/>
                    </a:cubicBezTo>
                    <a:cubicBezTo>
                      <a:pt x="485" y="201"/>
                      <a:pt x="485" y="201"/>
                      <a:pt x="485" y="218"/>
                    </a:cubicBezTo>
                    <a:cubicBezTo>
                      <a:pt x="468" y="201"/>
                      <a:pt x="468" y="201"/>
                      <a:pt x="452" y="218"/>
                    </a:cubicBezTo>
                    <a:cubicBezTo>
                      <a:pt x="452" y="218"/>
                      <a:pt x="435" y="218"/>
                      <a:pt x="435" y="218"/>
                    </a:cubicBezTo>
                    <a:cubicBezTo>
                      <a:pt x="435" y="201"/>
                      <a:pt x="452" y="201"/>
                      <a:pt x="452" y="201"/>
                    </a:cubicBezTo>
                    <a:cubicBezTo>
                      <a:pt x="435" y="201"/>
                      <a:pt x="435" y="201"/>
                      <a:pt x="435" y="201"/>
                    </a:cubicBezTo>
                    <a:close/>
                    <a:moveTo>
                      <a:pt x="468" y="84"/>
                    </a:moveTo>
                    <a:cubicBezTo>
                      <a:pt x="468" y="67"/>
                      <a:pt x="468" y="67"/>
                      <a:pt x="468" y="67"/>
                    </a:cubicBezTo>
                    <a:cubicBezTo>
                      <a:pt x="468" y="51"/>
                      <a:pt x="485" y="51"/>
                      <a:pt x="518" y="51"/>
                    </a:cubicBezTo>
                    <a:cubicBezTo>
                      <a:pt x="518" y="51"/>
                      <a:pt x="518" y="67"/>
                      <a:pt x="518" y="67"/>
                    </a:cubicBezTo>
                    <a:cubicBezTo>
                      <a:pt x="518" y="67"/>
                      <a:pt x="518" y="51"/>
                      <a:pt x="518" y="51"/>
                    </a:cubicBezTo>
                    <a:cubicBezTo>
                      <a:pt x="535" y="67"/>
                      <a:pt x="552" y="67"/>
                      <a:pt x="568" y="67"/>
                    </a:cubicBezTo>
                    <a:cubicBezTo>
                      <a:pt x="568" y="84"/>
                      <a:pt x="585" y="84"/>
                      <a:pt x="568" y="101"/>
                    </a:cubicBezTo>
                    <a:cubicBezTo>
                      <a:pt x="568" y="101"/>
                      <a:pt x="568" y="101"/>
                      <a:pt x="552" y="101"/>
                    </a:cubicBezTo>
                    <a:cubicBezTo>
                      <a:pt x="552" y="118"/>
                      <a:pt x="552" y="118"/>
                      <a:pt x="535" y="118"/>
                    </a:cubicBezTo>
                    <a:cubicBezTo>
                      <a:pt x="518" y="118"/>
                      <a:pt x="535" y="118"/>
                      <a:pt x="535" y="101"/>
                    </a:cubicBezTo>
                    <a:cubicBezTo>
                      <a:pt x="518" y="118"/>
                      <a:pt x="502" y="101"/>
                      <a:pt x="485" y="101"/>
                    </a:cubicBezTo>
                    <a:cubicBezTo>
                      <a:pt x="485" y="101"/>
                      <a:pt x="485" y="84"/>
                      <a:pt x="468" y="67"/>
                    </a:cubicBezTo>
                    <a:cubicBezTo>
                      <a:pt x="468" y="67"/>
                      <a:pt x="468" y="84"/>
                      <a:pt x="468" y="84"/>
                    </a:cubicBezTo>
                    <a:close/>
                    <a:moveTo>
                      <a:pt x="619" y="84"/>
                    </a:moveTo>
                    <a:cubicBezTo>
                      <a:pt x="652" y="84"/>
                      <a:pt x="669" y="84"/>
                      <a:pt x="685" y="101"/>
                    </a:cubicBezTo>
                    <a:cubicBezTo>
                      <a:pt x="669" y="101"/>
                      <a:pt x="669" y="118"/>
                      <a:pt x="669" y="134"/>
                    </a:cubicBezTo>
                    <a:cubicBezTo>
                      <a:pt x="669" y="151"/>
                      <a:pt x="652" y="151"/>
                      <a:pt x="652" y="151"/>
                    </a:cubicBezTo>
                    <a:cubicBezTo>
                      <a:pt x="635" y="134"/>
                      <a:pt x="652" y="118"/>
                      <a:pt x="652" y="118"/>
                    </a:cubicBezTo>
                    <a:cubicBezTo>
                      <a:pt x="652" y="118"/>
                      <a:pt x="652" y="101"/>
                      <a:pt x="635" y="101"/>
                    </a:cubicBezTo>
                    <a:cubicBezTo>
                      <a:pt x="635" y="118"/>
                      <a:pt x="619" y="118"/>
                      <a:pt x="619" y="118"/>
                    </a:cubicBezTo>
                    <a:cubicBezTo>
                      <a:pt x="619" y="118"/>
                      <a:pt x="619" y="101"/>
                      <a:pt x="602" y="101"/>
                    </a:cubicBezTo>
                    <a:cubicBezTo>
                      <a:pt x="602" y="101"/>
                      <a:pt x="602" y="101"/>
                      <a:pt x="602" y="101"/>
                    </a:cubicBezTo>
                    <a:cubicBezTo>
                      <a:pt x="619" y="84"/>
                      <a:pt x="619" y="84"/>
                      <a:pt x="619" y="84"/>
                    </a:cubicBezTo>
                    <a:close/>
                    <a:moveTo>
                      <a:pt x="802" y="134"/>
                    </a:moveTo>
                    <a:cubicBezTo>
                      <a:pt x="819" y="134"/>
                      <a:pt x="836" y="134"/>
                      <a:pt x="853" y="134"/>
                    </a:cubicBezTo>
                    <a:cubicBezTo>
                      <a:pt x="836" y="151"/>
                      <a:pt x="836" y="151"/>
                      <a:pt x="836" y="168"/>
                    </a:cubicBezTo>
                    <a:cubicBezTo>
                      <a:pt x="819" y="151"/>
                      <a:pt x="819" y="134"/>
                      <a:pt x="802" y="134"/>
                    </a:cubicBezTo>
                    <a:close/>
                    <a:moveTo>
                      <a:pt x="1003" y="168"/>
                    </a:moveTo>
                    <a:lnTo>
                      <a:pt x="1020" y="168"/>
                    </a:lnTo>
                    <a:cubicBezTo>
                      <a:pt x="1003" y="184"/>
                      <a:pt x="1003" y="168"/>
                      <a:pt x="1003" y="168"/>
                    </a:cubicBezTo>
                    <a:close/>
                    <a:moveTo>
                      <a:pt x="1120" y="201"/>
                    </a:moveTo>
                    <a:cubicBezTo>
                      <a:pt x="1137" y="201"/>
                      <a:pt x="1153" y="201"/>
                      <a:pt x="1187" y="201"/>
                    </a:cubicBezTo>
                    <a:cubicBezTo>
                      <a:pt x="1187" y="201"/>
                      <a:pt x="1187" y="201"/>
                      <a:pt x="1187" y="218"/>
                    </a:cubicBezTo>
                    <a:cubicBezTo>
                      <a:pt x="1187" y="218"/>
                      <a:pt x="1170" y="201"/>
                      <a:pt x="1170" y="218"/>
                    </a:cubicBezTo>
                    <a:cubicBezTo>
                      <a:pt x="1187" y="234"/>
                      <a:pt x="1203" y="268"/>
                      <a:pt x="1187" y="285"/>
                    </a:cubicBezTo>
                    <a:cubicBezTo>
                      <a:pt x="1187" y="268"/>
                      <a:pt x="1153" y="268"/>
                      <a:pt x="1137" y="285"/>
                    </a:cubicBezTo>
                    <a:cubicBezTo>
                      <a:pt x="1137" y="251"/>
                      <a:pt x="1137" y="234"/>
                      <a:pt x="1120" y="218"/>
                    </a:cubicBezTo>
                    <a:cubicBezTo>
                      <a:pt x="1120" y="201"/>
                      <a:pt x="1120" y="201"/>
                      <a:pt x="1120" y="201"/>
                    </a:cubicBezTo>
                    <a:close/>
                    <a:moveTo>
                      <a:pt x="1454" y="234"/>
                    </a:moveTo>
                    <a:cubicBezTo>
                      <a:pt x="1471" y="234"/>
                      <a:pt x="1471" y="234"/>
                      <a:pt x="1487" y="234"/>
                    </a:cubicBezTo>
                    <a:cubicBezTo>
                      <a:pt x="1471" y="234"/>
                      <a:pt x="1454" y="251"/>
                      <a:pt x="1454" y="234"/>
                    </a:cubicBezTo>
                    <a:close/>
                    <a:moveTo>
                      <a:pt x="2022" y="251"/>
                    </a:moveTo>
                    <a:lnTo>
                      <a:pt x="2072" y="251"/>
                    </a:lnTo>
                    <a:cubicBezTo>
                      <a:pt x="2072" y="251"/>
                      <a:pt x="2072" y="251"/>
                      <a:pt x="2072" y="268"/>
                    </a:cubicBezTo>
                    <a:cubicBezTo>
                      <a:pt x="2072" y="285"/>
                      <a:pt x="2056" y="318"/>
                      <a:pt x="2039" y="318"/>
                    </a:cubicBezTo>
                    <a:cubicBezTo>
                      <a:pt x="2039" y="318"/>
                      <a:pt x="2039" y="301"/>
                      <a:pt x="2056" y="301"/>
                    </a:cubicBezTo>
                    <a:cubicBezTo>
                      <a:pt x="2039" y="285"/>
                      <a:pt x="2039" y="285"/>
                      <a:pt x="2022" y="251"/>
                    </a:cubicBezTo>
                    <a:close/>
                    <a:moveTo>
                      <a:pt x="2573" y="435"/>
                    </a:moveTo>
                    <a:cubicBezTo>
                      <a:pt x="2557" y="452"/>
                      <a:pt x="2540" y="452"/>
                      <a:pt x="2523" y="452"/>
                    </a:cubicBezTo>
                    <a:cubicBezTo>
                      <a:pt x="2523" y="435"/>
                      <a:pt x="2507" y="418"/>
                      <a:pt x="2507" y="402"/>
                    </a:cubicBezTo>
                    <a:cubicBezTo>
                      <a:pt x="2540" y="402"/>
                      <a:pt x="2540" y="418"/>
                      <a:pt x="2557" y="418"/>
                    </a:cubicBezTo>
                    <a:cubicBezTo>
                      <a:pt x="2557" y="418"/>
                      <a:pt x="2573" y="435"/>
                      <a:pt x="2573" y="435"/>
                    </a:cubicBezTo>
                    <a:close/>
                    <a:moveTo>
                      <a:pt x="2356" y="502"/>
                    </a:moveTo>
                    <a:cubicBezTo>
                      <a:pt x="2356" y="502"/>
                      <a:pt x="2340" y="519"/>
                      <a:pt x="2323" y="519"/>
                    </a:cubicBezTo>
                    <a:cubicBezTo>
                      <a:pt x="2323" y="502"/>
                      <a:pt x="2340" y="485"/>
                      <a:pt x="2340" y="485"/>
                    </a:cubicBezTo>
                    <a:cubicBezTo>
                      <a:pt x="2340" y="485"/>
                      <a:pt x="2340" y="485"/>
                      <a:pt x="2340" y="485"/>
                    </a:cubicBezTo>
                    <a:cubicBezTo>
                      <a:pt x="2356" y="485"/>
                      <a:pt x="2356" y="502"/>
                      <a:pt x="2356" y="502"/>
                    </a:cubicBezTo>
                    <a:close/>
                    <a:moveTo>
                      <a:pt x="2072" y="569"/>
                    </a:moveTo>
                    <a:cubicBezTo>
                      <a:pt x="2056" y="569"/>
                      <a:pt x="2056" y="569"/>
                      <a:pt x="2039" y="569"/>
                    </a:cubicBezTo>
                    <a:cubicBezTo>
                      <a:pt x="2039" y="569"/>
                      <a:pt x="2039" y="569"/>
                      <a:pt x="2039" y="569"/>
                    </a:cubicBezTo>
                    <a:cubicBezTo>
                      <a:pt x="2056" y="569"/>
                      <a:pt x="2056" y="569"/>
                      <a:pt x="2072" y="569"/>
                    </a:cubicBezTo>
                    <a:lnTo>
                      <a:pt x="2072" y="569"/>
                    </a:lnTo>
                    <a:close/>
                    <a:moveTo>
                      <a:pt x="2005" y="585"/>
                    </a:moveTo>
                    <a:cubicBezTo>
                      <a:pt x="2005" y="569"/>
                      <a:pt x="2005" y="569"/>
                      <a:pt x="2022" y="552"/>
                    </a:cubicBezTo>
                    <a:cubicBezTo>
                      <a:pt x="2005" y="552"/>
                      <a:pt x="2022" y="535"/>
                      <a:pt x="1989" y="535"/>
                    </a:cubicBezTo>
                    <a:cubicBezTo>
                      <a:pt x="2039" y="485"/>
                      <a:pt x="2056" y="402"/>
                      <a:pt x="2106" y="385"/>
                    </a:cubicBezTo>
                    <a:cubicBezTo>
                      <a:pt x="2106" y="368"/>
                      <a:pt x="2089" y="351"/>
                      <a:pt x="2072" y="351"/>
                    </a:cubicBezTo>
                    <a:cubicBezTo>
                      <a:pt x="2056" y="368"/>
                      <a:pt x="2056" y="351"/>
                      <a:pt x="2039" y="351"/>
                    </a:cubicBezTo>
                    <a:cubicBezTo>
                      <a:pt x="2039" y="351"/>
                      <a:pt x="2039" y="351"/>
                      <a:pt x="2039" y="351"/>
                    </a:cubicBezTo>
                    <a:cubicBezTo>
                      <a:pt x="2039" y="368"/>
                      <a:pt x="2039" y="385"/>
                      <a:pt x="2056" y="402"/>
                    </a:cubicBezTo>
                    <a:cubicBezTo>
                      <a:pt x="2039" y="402"/>
                      <a:pt x="2039" y="385"/>
                      <a:pt x="2022" y="385"/>
                    </a:cubicBezTo>
                    <a:cubicBezTo>
                      <a:pt x="2022" y="418"/>
                      <a:pt x="2005" y="435"/>
                      <a:pt x="1989" y="435"/>
                    </a:cubicBezTo>
                    <a:cubicBezTo>
                      <a:pt x="1989" y="435"/>
                      <a:pt x="1972" y="468"/>
                      <a:pt x="1972" y="468"/>
                    </a:cubicBezTo>
                    <a:cubicBezTo>
                      <a:pt x="2005" y="519"/>
                      <a:pt x="1939" y="552"/>
                      <a:pt x="1939" y="585"/>
                    </a:cubicBezTo>
                    <a:cubicBezTo>
                      <a:pt x="1955" y="585"/>
                      <a:pt x="1972" y="585"/>
                      <a:pt x="1989" y="585"/>
                    </a:cubicBezTo>
                    <a:cubicBezTo>
                      <a:pt x="1989" y="585"/>
                      <a:pt x="2005" y="585"/>
                      <a:pt x="2005" y="585"/>
                    </a:cubicBezTo>
                    <a:close/>
                    <a:moveTo>
                      <a:pt x="1554" y="619"/>
                    </a:moveTo>
                    <a:cubicBezTo>
                      <a:pt x="1538" y="619"/>
                      <a:pt x="1521" y="619"/>
                      <a:pt x="1504" y="619"/>
                    </a:cubicBezTo>
                    <a:cubicBezTo>
                      <a:pt x="1504" y="602"/>
                      <a:pt x="1504" y="585"/>
                      <a:pt x="1504" y="569"/>
                    </a:cubicBezTo>
                    <a:cubicBezTo>
                      <a:pt x="1521" y="569"/>
                      <a:pt x="1521" y="569"/>
                      <a:pt x="1521" y="569"/>
                    </a:cubicBezTo>
                    <a:cubicBezTo>
                      <a:pt x="1538" y="585"/>
                      <a:pt x="1538" y="602"/>
                      <a:pt x="1554" y="619"/>
                    </a:cubicBezTo>
                    <a:close/>
                    <a:moveTo>
                      <a:pt x="1270" y="602"/>
                    </a:moveTo>
                    <a:lnTo>
                      <a:pt x="1254" y="602"/>
                    </a:lnTo>
                    <a:cubicBezTo>
                      <a:pt x="1254" y="602"/>
                      <a:pt x="1270" y="602"/>
                      <a:pt x="1270" y="602"/>
                    </a:cubicBezTo>
                    <a:close/>
                    <a:moveTo>
                      <a:pt x="1086" y="585"/>
                    </a:moveTo>
                    <a:cubicBezTo>
                      <a:pt x="1053" y="585"/>
                      <a:pt x="1036" y="585"/>
                      <a:pt x="1003" y="585"/>
                    </a:cubicBezTo>
                    <a:lnTo>
                      <a:pt x="1003" y="569"/>
                    </a:lnTo>
                    <a:cubicBezTo>
                      <a:pt x="1003" y="552"/>
                      <a:pt x="1020" y="552"/>
                      <a:pt x="1036" y="535"/>
                    </a:cubicBezTo>
                    <a:cubicBezTo>
                      <a:pt x="1036" y="569"/>
                      <a:pt x="1070" y="569"/>
                      <a:pt x="1086" y="569"/>
                    </a:cubicBezTo>
                    <a:cubicBezTo>
                      <a:pt x="1086" y="569"/>
                      <a:pt x="1086" y="585"/>
                      <a:pt x="1086" y="585"/>
                    </a:cubicBezTo>
                    <a:close/>
                    <a:moveTo>
                      <a:pt x="67" y="168"/>
                    </a:moveTo>
                    <a:cubicBezTo>
                      <a:pt x="51" y="151"/>
                      <a:pt x="51" y="151"/>
                      <a:pt x="51" y="151"/>
                    </a:cubicBezTo>
                    <a:cubicBezTo>
                      <a:pt x="51" y="151"/>
                      <a:pt x="51" y="151"/>
                      <a:pt x="67" y="151"/>
                    </a:cubicBezTo>
                    <a:close/>
                    <a:moveTo>
                      <a:pt x="0" y="51"/>
                    </a:moveTo>
                    <a:cubicBezTo>
                      <a:pt x="0" y="51"/>
                      <a:pt x="0" y="51"/>
                      <a:pt x="0" y="34"/>
                    </a:cubicBezTo>
                    <a:cubicBezTo>
                      <a:pt x="0" y="51"/>
                      <a:pt x="0" y="51"/>
                      <a:pt x="0" y="51"/>
                    </a:cubicBezTo>
                    <a:cubicBezTo>
                      <a:pt x="0" y="51"/>
                      <a:pt x="0" y="51"/>
                      <a:pt x="0" y="51"/>
                    </a:cubicBezTo>
                    <a:close/>
                    <a:moveTo>
                      <a:pt x="0" y="34"/>
                    </a:moveTo>
                    <a:cubicBezTo>
                      <a:pt x="0" y="17"/>
                      <a:pt x="0" y="17"/>
                      <a:pt x="0" y="1"/>
                    </a:cubicBezTo>
                    <a:cubicBezTo>
                      <a:pt x="0" y="17"/>
                      <a:pt x="0" y="17"/>
                      <a:pt x="0" y="17"/>
                    </a:cubicBezTo>
                    <a:cubicBezTo>
                      <a:pt x="0" y="17"/>
                      <a:pt x="0" y="17"/>
                      <a:pt x="0" y="34"/>
                    </a:cubicBezTo>
                    <a:cubicBezTo>
                      <a:pt x="0" y="34"/>
                      <a:pt x="0" y="34"/>
                      <a:pt x="0" y="34"/>
                    </a:cubicBezTo>
                    <a:close/>
                    <a:moveTo>
                      <a:pt x="518" y="318"/>
                    </a:moveTo>
                    <a:cubicBezTo>
                      <a:pt x="535" y="301"/>
                      <a:pt x="518" y="301"/>
                      <a:pt x="518" y="285"/>
                    </a:cubicBezTo>
                    <a:cubicBezTo>
                      <a:pt x="502" y="285"/>
                      <a:pt x="502" y="268"/>
                      <a:pt x="502" y="285"/>
                    </a:cubicBezTo>
                    <a:cubicBezTo>
                      <a:pt x="502" y="285"/>
                      <a:pt x="502" y="285"/>
                      <a:pt x="502" y="285"/>
                    </a:cubicBezTo>
                    <a:cubicBezTo>
                      <a:pt x="502" y="285"/>
                      <a:pt x="485" y="285"/>
                      <a:pt x="485" y="285"/>
                    </a:cubicBezTo>
                    <a:cubicBezTo>
                      <a:pt x="502" y="268"/>
                      <a:pt x="468" y="251"/>
                      <a:pt x="485" y="251"/>
                    </a:cubicBezTo>
                    <a:cubicBezTo>
                      <a:pt x="485" y="268"/>
                      <a:pt x="502" y="234"/>
                      <a:pt x="518" y="251"/>
                    </a:cubicBezTo>
                    <a:cubicBezTo>
                      <a:pt x="518" y="285"/>
                      <a:pt x="535" y="251"/>
                      <a:pt x="552" y="285"/>
                    </a:cubicBezTo>
                    <a:cubicBezTo>
                      <a:pt x="535" y="301"/>
                      <a:pt x="552" y="285"/>
                      <a:pt x="552" y="318"/>
                    </a:cubicBezTo>
                    <a:cubicBezTo>
                      <a:pt x="535" y="318"/>
                      <a:pt x="518" y="301"/>
                      <a:pt x="518" y="318"/>
                    </a:cubicBezTo>
                    <a:close/>
                    <a:moveTo>
                      <a:pt x="1103" y="385"/>
                    </a:moveTo>
                    <a:cubicBezTo>
                      <a:pt x="1103" y="385"/>
                      <a:pt x="1120" y="385"/>
                      <a:pt x="1120" y="385"/>
                    </a:cubicBezTo>
                    <a:cubicBezTo>
                      <a:pt x="1137" y="402"/>
                      <a:pt x="1103" y="385"/>
                      <a:pt x="1103" y="402"/>
                    </a:cubicBezTo>
                    <a:cubicBezTo>
                      <a:pt x="1120" y="402"/>
                      <a:pt x="1120" y="385"/>
                      <a:pt x="1137" y="385"/>
                    </a:cubicBezTo>
                    <a:cubicBezTo>
                      <a:pt x="1137" y="418"/>
                      <a:pt x="1103" y="402"/>
                      <a:pt x="1120" y="418"/>
                    </a:cubicBezTo>
                    <a:cubicBezTo>
                      <a:pt x="1137" y="418"/>
                      <a:pt x="1120" y="402"/>
                      <a:pt x="1137" y="402"/>
                    </a:cubicBezTo>
                    <a:cubicBezTo>
                      <a:pt x="1153" y="418"/>
                      <a:pt x="1137" y="435"/>
                      <a:pt x="1153" y="452"/>
                    </a:cubicBezTo>
                    <a:cubicBezTo>
                      <a:pt x="1153" y="435"/>
                      <a:pt x="1153" y="435"/>
                      <a:pt x="1170" y="435"/>
                    </a:cubicBezTo>
                    <a:cubicBezTo>
                      <a:pt x="1170" y="435"/>
                      <a:pt x="1170" y="435"/>
                      <a:pt x="1170" y="452"/>
                    </a:cubicBezTo>
                    <a:cubicBezTo>
                      <a:pt x="1153" y="452"/>
                      <a:pt x="1153" y="452"/>
                      <a:pt x="1137" y="452"/>
                    </a:cubicBezTo>
                    <a:cubicBezTo>
                      <a:pt x="1137" y="418"/>
                      <a:pt x="1070" y="418"/>
                      <a:pt x="1086" y="435"/>
                    </a:cubicBezTo>
                    <a:cubicBezTo>
                      <a:pt x="1053" y="418"/>
                      <a:pt x="1053" y="452"/>
                      <a:pt x="1053" y="452"/>
                    </a:cubicBezTo>
                    <a:cubicBezTo>
                      <a:pt x="1036" y="435"/>
                      <a:pt x="1036" y="402"/>
                      <a:pt x="1036" y="402"/>
                    </a:cubicBezTo>
                    <a:cubicBezTo>
                      <a:pt x="1070" y="402"/>
                      <a:pt x="1053" y="351"/>
                      <a:pt x="1086" y="368"/>
                    </a:cubicBezTo>
                    <a:cubicBezTo>
                      <a:pt x="1086" y="385"/>
                      <a:pt x="1086" y="385"/>
                      <a:pt x="1103" y="385"/>
                    </a:cubicBezTo>
                    <a:close/>
                    <a:moveTo>
                      <a:pt x="1270" y="485"/>
                    </a:moveTo>
                    <a:cubicBezTo>
                      <a:pt x="1270" y="502"/>
                      <a:pt x="1270" y="535"/>
                      <a:pt x="1254" y="535"/>
                    </a:cubicBezTo>
                    <a:cubicBezTo>
                      <a:pt x="1237" y="535"/>
                      <a:pt x="1270" y="519"/>
                      <a:pt x="1254" y="485"/>
                    </a:cubicBezTo>
                    <a:cubicBezTo>
                      <a:pt x="1237" y="502"/>
                      <a:pt x="1254" y="452"/>
                      <a:pt x="1220" y="452"/>
                    </a:cubicBezTo>
                    <a:cubicBezTo>
                      <a:pt x="1254" y="435"/>
                      <a:pt x="1237" y="418"/>
                      <a:pt x="1270" y="385"/>
                    </a:cubicBezTo>
                    <a:cubicBezTo>
                      <a:pt x="1270" y="402"/>
                      <a:pt x="1254" y="418"/>
                      <a:pt x="1270" y="418"/>
                    </a:cubicBezTo>
                    <a:cubicBezTo>
                      <a:pt x="1270" y="435"/>
                      <a:pt x="1254" y="452"/>
                      <a:pt x="1254" y="452"/>
                    </a:cubicBezTo>
                    <a:cubicBezTo>
                      <a:pt x="1270" y="468"/>
                      <a:pt x="1270" y="485"/>
                      <a:pt x="1287" y="485"/>
                    </a:cubicBezTo>
                    <a:cubicBezTo>
                      <a:pt x="1270" y="502"/>
                      <a:pt x="1270" y="485"/>
                      <a:pt x="1270" y="485"/>
                    </a:cubicBezTo>
                    <a:close/>
                    <a:moveTo>
                      <a:pt x="1387" y="318"/>
                    </a:moveTo>
                    <a:cubicBezTo>
                      <a:pt x="1370" y="318"/>
                      <a:pt x="1387" y="335"/>
                      <a:pt x="1387" y="351"/>
                    </a:cubicBezTo>
                    <a:cubicBezTo>
                      <a:pt x="1370" y="351"/>
                      <a:pt x="1370" y="351"/>
                      <a:pt x="1354" y="351"/>
                    </a:cubicBezTo>
                    <a:cubicBezTo>
                      <a:pt x="1370" y="368"/>
                      <a:pt x="1370" y="368"/>
                      <a:pt x="1387" y="368"/>
                    </a:cubicBezTo>
                    <a:cubicBezTo>
                      <a:pt x="1387" y="385"/>
                      <a:pt x="1370" y="368"/>
                      <a:pt x="1354" y="385"/>
                    </a:cubicBezTo>
                    <a:cubicBezTo>
                      <a:pt x="1354" y="368"/>
                      <a:pt x="1354" y="368"/>
                      <a:pt x="1354" y="368"/>
                    </a:cubicBezTo>
                    <a:cubicBezTo>
                      <a:pt x="1337" y="368"/>
                      <a:pt x="1337" y="351"/>
                      <a:pt x="1337" y="368"/>
                    </a:cubicBezTo>
                    <a:cubicBezTo>
                      <a:pt x="1304" y="335"/>
                      <a:pt x="1337" y="335"/>
                      <a:pt x="1320" y="301"/>
                    </a:cubicBezTo>
                    <a:cubicBezTo>
                      <a:pt x="1337" y="301"/>
                      <a:pt x="1370" y="268"/>
                      <a:pt x="1387" y="318"/>
                    </a:cubicBezTo>
                    <a:close/>
                    <a:moveTo>
                      <a:pt x="1320" y="468"/>
                    </a:moveTo>
                    <a:cubicBezTo>
                      <a:pt x="1304" y="485"/>
                      <a:pt x="1320" y="485"/>
                      <a:pt x="1304" y="468"/>
                    </a:cubicBezTo>
                    <a:cubicBezTo>
                      <a:pt x="1304" y="485"/>
                      <a:pt x="1287" y="519"/>
                      <a:pt x="1287" y="502"/>
                    </a:cubicBezTo>
                    <a:cubicBezTo>
                      <a:pt x="1270" y="502"/>
                      <a:pt x="1304" y="519"/>
                      <a:pt x="1304" y="519"/>
                    </a:cubicBezTo>
                    <a:cubicBezTo>
                      <a:pt x="1304" y="535"/>
                      <a:pt x="1304" y="569"/>
                      <a:pt x="1287" y="569"/>
                    </a:cubicBezTo>
                    <a:cubicBezTo>
                      <a:pt x="1287" y="585"/>
                      <a:pt x="1304" y="569"/>
                      <a:pt x="1304" y="602"/>
                    </a:cubicBezTo>
                    <a:cubicBezTo>
                      <a:pt x="1304" y="602"/>
                      <a:pt x="1320" y="602"/>
                      <a:pt x="1320" y="602"/>
                    </a:cubicBezTo>
                    <a:cubicBezTo>
                      <a:pt x="1337" y="602"/>
                      <a:pt x="1320" y="585"/>
                      <a:pt x="1320" y="585"/>
                    </a:cubicBezTo>
                    <a:cubicBezTo>
                      <a:pt x="1337" y="602"/>
                      <a:pt x="1337" y="569"/>
                      <a:pt x="1370" y="585"/>
                    </a:cubicBezTo>
                    <a:cubicBezTo>
                      <a:pt x="1354" y="569"/>
                      <a:pt x="1354" y="552"/>
                      <a:pt x="1370" y="535"/>
                    </a:cubicBezTo>
                    <a:cubicBezTo>
                      <a:pt x="1337" y="552"/>
                      <a:pt x="1354" y="502"/>
                      <a:pt x="1337" y="502"/>
                    </a:cubicBezTo>
                    <a:cubicBezTo>
                      <a:pt x="1337" y="502"/>
                      <a:pt x="1354" y="485"/>
                      <a:pt x="1354" y="502"/>
                    </a:cubicBezTo>
                    <a:cubicBezTo>
                      <a:pt x="1354" y="502"/>
                      <a:pt x="1354" y="502"/>
                      <a:pt x="1354" y="485"/>
                    </a:cubicBezTo>
                    <a:cubicBezTo>
                      <a:pt x="1337" y="502"/>
                      <a:pt x="1320" y="485"/>
                      <a:pt x="1320" y="468"/>
                    </a:cubicBezTo>
                    <a:close/>
                    <a:moveTo>
                      <a:pt x="969" y="218"/>
                    </a:moveTo>
                    <a:cubicBezTo>
                      <a:pt x="1003" y="234"/>
                      <a:pt x="986" y="201"/>
                      <a:pt x="1003" y="201"/>
                    </a:cubicBezTo>
                    <a:cubicBezTo>
                      <a:pt x="1003" y="201"/>
                      <a:pt x="1003" y="218"/>
                      <a:pt x="1003" y="218"/>
                    </a:cubicBezTo>
                    <a:cubicBezTo>
                      <a:pt x="1003" y="218"/>
                      <a:pt x="1020" y="218"/>
                      <a:pt x="1020" y="218"/>
                    </a:cubicBezTo>
                    <a:cubicBezTo>
                      <a:pt x="1003" y="218"/>
                      <a:pt x="1020" y="234"/>
                      <a:pt x="1020" y="234"/>
                    </a:cubicBezTo>
                    <a:cubicBezTo>
                      <a:pt x="1003" y="234"/>
                      <a:pt x="1003" y="251"/>
                      <a:pt x="1003" y="251"/>
                    </a:cubicBezTo>
                    <a:cubicBezTo>
                      <a:pt x="986" y="234"/>
                      <a:pt x="1003" y="234"/>
                      <a:pt x="1003" y="234"/>
                    </a:cubicBezTo>
                    <a:cubicBezTo>
                      <a:pt x="986" y="234"/>
                      <a:pt x="986" y="234"/>
                      <a:pt x="986" y="251"/>
                    </a:cubicBezTo>
                    <a:cubicBezTo>
                      <a:pt x="986" y="251"/>
                      <a:pt x="969" y="234"/>
                      <a:pt x="969" y="218"/>
                    </a:cubicBezTo>
                    <a:close/>
                    <a:moveTo>
                      <a:pt x="1003" y="318"/>
                    </a:moveTo>
                    <a:cubicBezTo>
                      <a:pt x="1003" y="301"/>
                      <a:pt x="1020" y="301"/>
                      <a:pt x="1020" y="301"/>
                    </a:cubicBezTo>
                    <a:cubicBezTo>
                      <a:pt x="1020" y="268"/>
                      <a:pt x="1003" y="268"/>
                      <a:pt x="986" y="251"/>
                    </a:cubicBezTo>
                    <a:cubicBezTo>
                      <a:pt x="986" y="251"/>
                      <a:pt x="969" y="268"/>
                      <a:pt x="969" y="268"/>
                    </a:cubicBezTo>
                    <a:cubicBezTo>
                      <a:pt x="953" y="268"/>
                      <a:pt x="953" y="268"/>
                      <a:pt x="953" y="268"/>
                    </a:cubicBezTo>
                    <a:cubicBezTo>
                      <a:pt x="953" y="251"/>
                      <a:pt x="953" y="251"/>
                      <a:pt x="953" y="234"/>
                    </a:cubicBezTo>
                    <a:cubicBezTo>
                      <a:pt x="936" y="251"/>
                      <a:pt x="903" y="234"/>
                      <a:pt x="903" y="285"/>
                    </a:cubicBezTo>
                    <a:cubicBezTo>
                      <a:pt x="903" y="285"/>
                      <a:pt x="886" y="268"/>
                      <a:pt x="886" y="268"/>
                    </a:cubicBezTo>
                    <a:cubicBezTo>
                      <a:pt x="886" y="251"/>
                      <a:pt x="886" y="301"/>
                      <a:pt x="886" y="301"/>
                    </a:cubicBezTo>
                    <a:cubicBezTo>
                      <a:pt x="869" y="318"/>
                      <a:pt x="853" y="301"/>
                      <a:pt x="836" y="301"/>
                    </a:cubicBezTo>
                    <a:lnTo>
                      <a:pt x="836" y="285"/>
                    </a:lnTo>
                    <a:cubicBezTo>
                      <a:pt x="853" y="285"/>
                      <a:pt x="869" y="234"/>
                      <a:pt x="903" y="251"/>
                    </a:cubicBezTo>
                    <a:cubicBezTo>
                      <a:pt x="903" y="234"/>
                      <a:pt x="903" y="234"/>
                      <a:pt x="903" y="234"/>
                    </a:cubicBezTo>
                    <a:cubicBezTo>
                      <a:pt x="919" y="218"/>
                      <a:pt x="919" y="201"/>
                      <a:pt x="919" y="184"/>
                    </a:cubicBezTo>
                    <a:cubicBezTo>
                      <a:pt x="903" y="184"/>
                      <a:pt x="919" y="168"/>
                      <a:pt x="903" y="151"/>
                    </a:cubicBezTo>
                    <a:cubicBezTo>
                      <a:pt x="886" y="151"/>
                      <a:pt x="853" y="184"/>
                      <a:pt x="853" y="168"/>
                    </a:cubicBezTo>
                    <a:cubicBezTo>
                      <a:pt x="836" y="168"/>
                      <a:pt x="836" y="184"/>
                      <a:pt x="819" y="184"/>
                    </a:cubicBezTo>
                    <a:cubicBezTo>
                      <a:pt x="836" y="218"/>
                      <a:pt x="802" y="184"/>
                      <a:pt x="819" y="234"/>
                    </a:cubicBezTo>
                    <a:cubicBezTo>
                      <a:pt x="802" y="218"/>
                      <a:pt x="769" y="268"/>
                      <a:pt x="769" y="234"/>
                    </a:cubicBezTo>
                    <a:cubicBezTo>
                      <a:pt x="769" y="218"/>
                      <a:pt x="752" y="251"/>
                      <a:pt x="769" y="268"/>
                    </a:cubicBezTo>
                    <a:cubicBezTo>
                      <a:pt x="769" y="268"/>
                      <a:pt x="752" y="251"/>
                      <a:pt x="769" y="251"/>
                    </a:cubicBezTo>
                    <a:cubicBezTo>
                      <a:pt x="769" y="268"/>
                      <a:pt x="786" y="285"/>
                      <a:pt x="769" y="301"/>
                    </a:cubicBezTo>
                    <a:cubicBezTo>
                      <a:pt x="786" y="301"/>
                      <a:pt x="786" y="285"/>
                      <a:pt x="786" y="285"/>
                    </a:cubicBezTo>
                    <a:cubicBezTo>
                      <a:pt x="786" y="285"/>
                      <a:pt x="802" y="285"/>
                      <a:pt x="802" y="301"/>
                    </a:cubicBezTo>
                    <a:cubicBezTo>
                      <a:pt x="802" y="301"/>
                      <a:pt x="802" y="285"/>
                      <a:pt x="802" y="285"/>
                    </a:cubicBezTo>
                    <a:cubicBezTo>
                      <a:pt x="802" y="285"/>
                      <a:pt x="819" y="285"/>
                      <a:pt x="819" y="301"/>
                    </a:cubicBezTo>
                    <a:cubicBezTo>
                      <a:pt x="802" y="301"/>
                      <a:pt x="819" y="335"/>
                      <a:pt x="819" y="351"/>
                    </a:cubicBezTo>
                    <a:cubicBezTo>
                      <a:pt x="819" y="351"/>
                      <a:pt x="819" y="335"/>
                      <a:pt x="802" y="351"/>
                    </a:cubicBezTo>
                    <a:cubicBezTo>
                      <a:pt x="802" y="351"/>
                      <a:pt x="802" y="351"/>
                      <a:pt x="802" y="368"/>
                    </a:cubicBezTo>
                    <a:cubicBezTo>
                      <a:pt x="802" y="385"/>
                      <a:pt x="819" y="368"/>
                      <a:pt x="802" y="402"/>
                    </a:cubicBezTo>
                    <a:cubicBezTo>
                      <a:pt x="819" y="402"/>
                      <a:pt x="819" y="402"/>
                      <a:pt x="819" y="402"/>
                    </a:cubicBezTo>
                    <a:cubicBezTo>
                      <a:pt x="802" y="435"/>
                      <a:pt x="769" y="468"/>
                      <a:pt x="786" y="519"/>
                    </a:cubicBezTo>
                    <a:cubicBezTo>
                      <a:pt x="786" y="535"/>
                      <a:pt x="802" y="519"/>
                      <a:pt x="819" y="519"/>
                    </a:cubicBezTo>
                    <a:cubicBezTo>
                      <a:pt x="819" y="502"/>
                      <a:pt x="819" y="468"/>
                      <a:pt x="836" y="485"/>
                    </a:cubicBezTo>
                    <a:cubicBezTo>
                      <a:pt x="836" y="468"/>
                      <a:pt x="853" y="452"/>
                      <a:pt x="869" y="435"/>
                    </a:cubicBezTo>
                    <a:cubicBezTo>
                      <a:pt x="869" y="418"/>
                      <a:pt x="869" y="402"/>
                      <a:pt x="869" y="385"/>
                    </a:cubicBezTo>
                    <a:cubicBezTo>
                      <a:pt x="886" y="402"/>
                      <a:pt x="886" y="402"/>
                      <a:pt x="886" y="418"/>
                    </a:cubicBezTo>
                    <a:cubicBezTo>
                      <a:pt x="903" y="418"/>
                      <a:pt x="903" y="402"/>
                      <a:pt x="903" y="385"/>
                    </a:cubicBezTo>
                    <a:cubicBezTo>
                      <a:pt x="919" y="402"/>
                      <a:pt x="919" y="385"/>
                      <a:pt x="936" y="368"/>
                    </a:cubicBezTo>
                    <a:cubicBezTo>
                      <a:pt x="953" y="385"/>
                      <a:pt x="986" y="385"/>
                      <a:pt x="986" y="418"/>
                    </a:cubicBezTo>
                    <a:cubicBezTo>
                      <a:pt x="986" y="418"/>
                      <a:pt x="986" y="418"/>
                      <a:pt x="1003" y="418"/>
                    </a:cubicBezTo>
                    <a:cubicBezTo>
                      <a:pt x="1003" y="402"/>
                      <a:pt x="986" y="385"/>
                      <a:pt x="1003" y="385"/>
                    </a:cubicBezTo>
                    <a:cubicBezTo>
                      <a:pt x="1003" y="368"/>
                      <a:pt x="986" y="368"/>
                      <a:pt x="986" y="351"/>
                    </a:cubicBezTo>
                    <a:cubicBezTo>
                      <a:pt x="986" y="351"/>
                      <a:pt x="986" y="368"/>
                      <a:pt x="986" y="368"/>
                    </a:cubicBezTo>
                    <a:cubicBezTo>
                      <a:pt x="969" y="351"/>
                      <a:pt x="969" y="351"/>
                      <a:pt x="953" y="335"/>
                    </a:cubicBezTo>
                    <a:cubicBezTo>
                      <a:pt x="936" y="318"/>
                      <a:pt x="936" y="351"/>
                      <a:pt x="919" y="351"/>
                    </a:cubicBezTo>
                    <a:cubicBezTo>
                      <a:pt x="919" y="351"/>
                      <a:pt x="919" y="335"/>
                      <a:pt x="903" y="335"/>
                    </a:cubicBezTo>
                    <a:cubicBezTo>
                      <a:pt x="903" y="318"/>
                      <a:pt x="919" y="318"/>
                      <a:pt x="936" y="318"/>
                    </a:cubicBezTo>
                    <a:cubicBezTo>
                      <a:pt x="936" y="285"/>
                      <a:pt x="936" y="285"/>
                      <a:pt x="936" y="268"/>
                    </a:cubicBezTo>
                    <a:cubicBezTo>
                      <a:pt x="936" y="285"/>
                      <a:pt x="953" y="285"/>
                      <a:pt x="953" y="301"/>
                    </a:cubicBezTo>
                    <a:cubicBezTo>
                      <a:pt x="953" y="285"/>
                      <a:pt x="969" y="268"/>
                      <a:pt x="969" y="301"/>
                    </a:cubicBezTo>
                    <a:cubicBezTo>
                      <a:pt x="969" y="285"/>
                      <a:pt x="969" y="268"/>
                      <a:pt x="986" y="285"/>
                    </a:cubicBezTo>
                    <a:cubicBezTo>
                      <a:pt x="986" y="285"/>
                      <a:pt x="986" y="301"/>
                      <a:pt x="1003" y="318"/>
                    </a:cubicBezTo>
                    <a:close/>
                    <a:moveTo>
                      <a:pt x="819" y="385"/>
                    </a:moveTo>
                    <a:cubicBezTo>
                      <a:pt x="819" y="385"/>
                      <a:pt x="802" y="385"/>
                      <a:pt x="819" y="385"/>
                    </a:cubicBezTo>
                    <a:cubicBezTo>
                      <a:pt x="819" y="385"/>
                      <a:pt x="819" y="385"/>
                      <a:pt x="819" y="385"/>
                    </a:cubicBezTo>
                    <a:close/>
                    <a:moveTo>
                      <a:pt x="585" y="134"/>
                    </a:moveTo>
                    <a:cubicBezTo>
                      <a:pt x="585" y="134"/>
                      <a:pt x="568" y="151"/>
                      <a:pt x="568" y="151"/>
                    </a:cubicBezTo>
                    <a:cubicBezTo>
                      <a:pt x="568" y="184"/>
                      <a:pt x="585" y="184"/>
                      <a:pt x="585" y="218"/>
                    </a:cubicBezTo>
                    <a:cubicBezTo>
                      <a:pt x="585" y="218"/>
                      <a:pt x="585" y="184"/>
                      <a:pt x="602" y="184"/>
                    </a:cubicBezTo>
                    <a:cubicBezTo>
                      <a:pt x="602" y="184"/>
                      <a:pt x="585" y="201"/>
                      <a:pt x="585" y="184"/>
                    </a:cubicBezTo>
                    <a:cubicBezTo>
                      <a:pt x="585" y="168"/>
                      <a:pt x="602" y="168"/>
                      <a:pt x="602" y="168"/>
                    </a:cubicBezTo>
                    <a:cubicBezTo>
                      <a:pt x="602" y="151"/>
                      <a:pt x="585" y="151"/>
                      <a:pt x="585" y="134"/>
                    </a:cubicBezTo>
                    <a:close/>
                    <a:moveTo>
                      <a:pt x="1437" y="335"/>
                    </a:moveTo>
                    <a:cubicBezTo>
                      <a:pt x="1421" y="318"/>
                      <a:pt x="1454" y="385"/>
                      <a:pt x="1421" y="385"/>
                    </a:cubicBezTo>
                    <a:cubicBezTo>
                      <a:pt x="1437" y="351"/>
                      <a:pt x="1421" y="368"/>
                      <a:pt x="1421" y="335"/>
                    </a:cubicBezTo>
                    <a:cubicBezTo>
                      <a:pt x="1421" y="318"/>
                      <a:pt x="1454" y="318"/>
                      <a:pt x="1437" y="335"/>
                    </a:cubicBezTo>
                    <a:close/>
                    <a:moveTo>
                      <a:pt x="1621" y="335"/>
                    </a:moveTo>
                    <a:cubicBezTo>
                      <a:pt x="1621" y="318"/>
                      <a:pt x="1638" y="318"/>
                      <a:pt x="1621" y="301"/>
                    </a:cubicBezTo>
                    <a:cubicBezTo>
                      <a:pt x="1655" y="301"/>
                      <a:pt x="1638" y="368"/>
                      <a:pt x="1621" y="335"/>
                    </a:cubicBezTo>
                    <a:close/>
                    <a:moveTo>
                      <a:pt x="869" y="502"/>
                    </a:moveTo>
                    <a:cubicBezTo>
                      <a:pt x="869" y="502"/>
                      <a:pt x="869" y="519"/>
                      <a:pt x="886" y="519"/>
                    </a:cubicBezTo>
                    <a:cubicBezTo>
                      <a:pt x="869" y="519"/>
                      <a:pt x="869" y="535"/>
                      <a:pt x="853" y="519"/>
                    </a:cubicBezTo>
                    <a:cubicBezTo>
                      <a:pt x="853" y="519"/>
                      <a:pt x="853" y="502"/>
                      <a:pt x="869" y="502"/>
                    </a:cubicBezTo>
                    <a:close/>
                    <a:moveTo>
                      <a:pt x="234" y="168"/>
                    </a:moveTo>
                    <a:cubicBezTo>
                      <a:pt x="234" y="168"/>
                      <a:pt x="234" y="184"/>
                      <a:pt x="234" y="184"/>
                    </a:cubicBezTo>
                    <a:cubicBezTo>
                      <a:pt x="218" y="168"/>
                      <a:pt x="218" y="184"/>
                      <a:pt x="201" y="168"/>
                    </a:cubicBezTo>
                    <a:cubicBezTo>
                      <a:pt x="218" y="168"/>
                      <a:pt x="218" y="151"/>
                      <a:pt x="234" y="168"/>
                    </a:cubicBezTo>
                    <a:close/>
                    <a:moveTo>
                      <a:pt x="1655" y="435"/>
                    </a:moveTo>
                    <a:cubicBezTo>
                      <a:pt x="1655" y="418"/>
                      <a:pt x="1655" y="418"/>
                      <a:pt x="1671" y="418"/>
                    </a:cubicBezTo>
                    <a:cubicBezTo>
                      <a:pt x="1671" y="418"/>
                      <a:pt x="1671" y="418"/>
                      <a:pt x="1671" y="418"/>
                    </a:cubicBezTo>
                    <a:cubicBezTo>
                      <a:pt x="1671" y="418"/>
                      <a:pt x="1671" y="418"/>
                      <a:pt x="1671" y="418"/>
                    </a:cubicBezTo>
                    <a:cubicBezTo>
                      <a:pt x="1705" y="402"/>
                      <a:pt x="1738" y="435"/>
                      <a:pt x="1771" y="418"/>
                    </a:cubicBezTo>
                    <a:cubicBezTo>
                      <a:pt x="1771" y="435"/>
                      <a:pt x="1771" y="435"/>
                      <a:pt x="1771" y="435"/>
                    </a:cubicBezTo>
                    <a:cubicBezTo>
                      <a:pt x="1755" y="452"/>
                      <a:pt x="1755" y="468"/>
                      <a:pt x="1755" y="502"/>
                    </a:cubicBezTo>
                    <a:cubicBezTo>
                      <a:pt x="1721" y="502"/>
                      <a:pt x="1721" y="485"/>
                      <a:pt x="1705" y="485"/>
                    </a:cubicBezTo>
                    <a:cubicBezTo>
                      <a:pt x="1705" y="485"/>
                      <a:pt x="1705" y="485"/>
                      <a:pt x="1705" y="502"/>
                    </a:cubicBezTo>
                    <a:cubicBezTo>
                      <a:pt x="1671" y="502"/>
                      <a:pt x="1671" y="502"/>
                      <a:pt x="1638" y="519"/>
                    </a:cubicBezTo>
                    <a:cubicBezTo>
                      <a:pt x="1655" y="485"/>
                      <a:pt x="1638" y="485"/>
                      <a:pt x="1638" y="452"/>
                    </a:cubicBezTo>
                    <a:cubicBezTo>
                      <a:pt x="1638" y="452"/>
                      <a:pt x="1638" y="452"/>
                      <a:pt x="1621" y="452"/>
                    </a:cubicBezTo>
                    <a:cubicBezTo>
                      <a:pt x="1621" y="435"/>
                      <a:pt x="1638" y="418"/>
                      <a:pt x="1621" y="368"/>
                    </a:cubicBezTo>
                    <a:lnTo>
                      <a:pt x="1655" y="368"/>
                    </a:lnTo>
                    <a:cubicBezTo>
                      <a:pt x="1655" y="402"/>
                      <a:pt x="1621" y="402"/>
                      <a:pt x="1655" y="402"/>
                    </a:cubicBezTo>
                    <a:cubicBezTo>
                      <a:pt x="1655" y="418"/>
                      <a:pt x="1655" y="435"/>
                      <a:pt x="1655" y="435"/>
                    </a:cubicBezTo>
                    <a:close/>
                    <a:moveTo>
                      <a:pt x="1671" y="418"/>
                    </a:moveTo>
                    <a:cubicBezTo>
                      <a:pt x="1671" y="418"/>
                      <a:pt x="1671" y="402"/>
                      <a:pt x="1655" y="402"/>
                    </a:cubicBezTo>
                    <a:cubicBezTo>
                      <a:pt x="1655" y="385"/>
                      <a:pt x="1671" y="385"/>
                      <a:pt x="1671" y="385"/>
                    </a:cubicBezTo>
                    <a:cubicBezTo>
                      <a:pt x="1671" y="385"/>
                      <a:pt x="1671" y="385"/>
                      <a:pt x="1688" y="385"/>
                    </a:cubicBezTo>
                    <a:cubicBezTo>
                      <a:pt x="1688" y="402"/>
                      <a:pt x="1671" y="402"/>
                      <a:pt x="1671" y="402"/>
                    </a:cubicBezTo>
                    <a:cubicBezTo>
                      <a:pt x="1738" y="435"/>
                      <a:pt x="1738" y="335"/>
                      <a:pt x="1671" y="335"/>
                    </a:cubicBezTo>
                    <a:cubicBezTo>
                      <a:pt x="1655" y="335"/>
                      <a:pt x="1655" y="351"/>
                      <a:pt x="1638" y="351"/>
                    </a:cubicBezTo>
                    <a:cubicBezTo>
                      <a:pt x="1638" y="368"/>
                      <a:pt x="1655" y="351"/>
                      <a:pt x="1655" y="368"/>
                    </a:cubicBezTo>
                    <a:cubicBezTo>
                      <a:pt x="1655" y="385"/>
                      <a:pt x="1655" y="385"/>
                      <a:pt x="1655" y="402"/>
                    </a:cubicBezTo>
                    <a:cubicBezTo>
                      <a:pt x="1655" y="402"/>
                      <a:pt x="1655" y="418"/>
                      <a:pt x="1671" y="418"/>
                    </a:cubicBezTo>
                    <a:cubicBezTo>
                      <a:pt x="1671" y="418"/>
                      <a:pt x="1671" y="418"/>
                      <a:pt x="1671" y="418"/>
                    </a:cubicBezTo>
                    <a:close/>
                    <a:moveTo>
                      <a:pt x="1621" y="519"/>
                    </a:moveTo>
                    <a:cubicBezTo>
                      <a:pt x="1621" y="502"/>
                      <a:pt x="1604" y="502"/>
                      <a:pt x="1588" y="502"/>
                    </a:cubicBezTo>
                    <a:cubicBezTo>
                      <a:pt x="1604" y="535"/>
                      <a:pt x="1571" y="552"/>
                      <a:pt x="1571" y="569"/>
                    </a:cubicBezTo>
                    <a:cubicBezTo>
                      <a:pt x="1588" y="569"/>
                      <a:pt x="1588" y="569"/>
                      <a:pt x="1604" y="569"/>
                    </a:cubicBezTo>
                    <a:cubicBezTo>
                      <a:pt x="1604" y="552"/>
                      <a:pt x="1588" y="552"/>
                      <a:pt x="1588" y="552"/>
                    </a:cubicBezTo>
                    <a:cubicBezTo>
                      <a:pt x="1604" y="552"/>
                      <a:pt x="1621" y="519"/>
                      <a:pt x="1621" y="519"/>
                    </a:cubicBezTo>
                    <a:close/>
                    <a:moveTo>
                      <a:pt x="1655" y="285"/>
                    </a:moveTo>
                    <a:cubicBezTo>
                      <a:pt x="1638" y="285"/>
                      <a:pt x="1621" y="268"/>
                      <a:pt x="1638" y="268"/>
                    </a:cubicBezTo>
                    <a:cubicBezTo>
                      <a:pt x="1638" y="251"/>
                      <a:pt x="1621" y="285"/>
                      <a:pt x="1621" y="268"/>
                    </a:cubicBezTo>
                    <a:cubicBezTo>
                      <a:pt x="1621" y="285"/>
                      <a:pt x="1638" y="285"/>
                      <a:pt x="1621" y="285"/>
                    </a:cubicBezTo>
                    <a:cubicBezTo>
                      <a:pt x="1638" y="285"/>
                      <a:pt x="1604" y="301"/>
                      <a:pt x="1621" y="318"/>
                    </a:cubicBezTo>
                    <a:cubicBezTo>
                      <a:pt x="1621" y="318"/>
                      <a:pt x="1621" y="318"/>
                      <a:pt x="1621" y="301"/>
                    </a:cubicBezTo>
                    <a:cubicBezTo>
                      <a:pt x="1638" y="285"/>
                      <a:pt x="1638" y="301"/>
                      <a:pt x="1655" y="301"/>
                    </a:cubicBezTo>
                    <a:cubicBezTo>
                      <a:pt x="1655" y="285"/>
                      <a:pt x="1655" y="285"/>
                      <a:pt x="1655" y="285"/>
                    </a:cubicBezTo>
                    <a:close/>
                    <a:moveTo>
                      <a:pt x="619" y="134"/>
                    </a:moveTo>
                    <a:cubicBezTo>
                      <a:pt x="602" y="151"/>
                      <a:pt x="619" y="168"/>
                      <a:pt x="619" y="184"/>
                    </a:cubicBezTo>
                    <a:cubicBezTo>
                      <a:pt x="635" y="168"/>
                      <a:pt x="619" y="151"/>
                      <a:pt x="635" y="151"/>
                    </a:cubicBezTo>
                    <a:cubicBezTo>
                      <a:pt x="635" y="134"/>
                      <a:pt x="619" y="134"/>
                      <a:pt x="619" y="134"/>
                    </a:cubicBezTo>
                    <a:close/>
                    <a:moveTo>
                      <a:pt x="685" y="134"/>
                    </a:moveTo>
                    <a:cubicBezTo>
                      <a:pt x="685" y="134"/>
                      <a:pt x="685" y="151"/>
                      <a:pt x="702" y="151"/>
                    </a:cubicBezTo>
                    <a:cubicBezTo>
                      <a:pt x="702" y="168"/>
                      <a:pt x="685" y="168"/>
                      <a:pt x="702" y="184"/>
                    </a:cubicBezTo>
                    <a:cubicBezTo>
                      <a:pt x="685" y="184"/>
                      <a:pt x="685" y="168"/>
                      <a:pt x="685" y="168"/>
                    </a:cubicBezTo>
                    <a:cubicBezTo>
                      <a:pt x="669" y="168"/>
                      <a:pt x="652" y="201"/>
                      <a:pt x="652" y="168"/>
                    </a:cubicBezTo>
                    <a:cubicBezTo>
                      <a:pt x="652" y="184"/>
                      <a:pt x="669" y="201"/>
                      <a:pt x="669" y="218"/>
                    </a:cubicBezTo>
                    <a:cubicBezTo>
                      <a:pt x="652" y="218"/>
                      <a:pt x="652" y="201"/>
                      <a:pt x="652" y="218"/>
                    </a:cubicBezTo>
                    <a:cubicBezTo>
                      <a:pt x="652" y="251"/>
                      <a:pt x="669" y="268"/>
                      <a:pt x="702" y="301"/>
                    </a:cubicBezTo>
                    <a:cubicBezTo>
                      <a:pt x="685" y="251"/>
                      <a:pt x="719" y="268"/>
                      <a:pt x="736" y="251"/>
                    </a:cubicBezTo>
                    <a:cubicBezTo>
                      <a:pt x="736" y="251"/>
                      <a:pt x="736" y="251"/>
                      <a:pt x="736" y="268"/>
                    </a:cubicBezTo>
                    <a:cubicBezTo>
                      <a:pt x="752" y="234"/>
                      <a:pt x="736" y="234"/>
                      <a:pt x="752" y="201"/>
                    </a:cubicBezTo>
                    <a:cubicBezTo>
                      <a:pt x="752" y="201"/>
                      <a:pt x="786" y="201"/>
                      <a:pt x="786" y="168"/>
                    </a:cubicBezTo>
                    <a:cubicBezTo>
                      <a:pt x="802" y="168"/>
                      <a:pt x="786" y="168"/>
                      <a:pt x="819" y="168"/>
                    </a:cubicBezTo>
                    <a:cubicBezTo>
                      <a:pt x="802" y="134"/>
                      <a:pt x="752" y="101"/>
                      <a:pt x="736" y="134"/>
                    </a:cubicBezTo>
                    <a:cubicBezTo>
                      <a:pt x="736" y="134"/>
                      <a:pt x="719" y="134"/>
                      <a:pt x="719" y="118"/>
                    </a:cubicBezTo>
                    <a:cubicBezTo>
                      <a:pt x="702" y="134"/>
                      <a:pt x="702" y="134"/>
                      <a:pt x="685" y="134"/>
                    </a:cubicBezTo>
                    <a:close/>
                    <a:moveTo>
                      <a:pt x="736" y="218"/>
                    </a:moveTo>
                    <a:cubicBezTo>
                      <a:pt x="719" y="218"/>
                      <a:pt x="702" y="184"/>
                      <a:pt x="719" y="184"/>
                    </a:cubicBezTo>
                    <a:cubicBezTo>
                      <a:pt x="719" y="201"/>
                      <a:pt x="736" y="201"/>
                      <a:pt x="736" y="218"/>
                    </a:cubicBezTo>
                    <a:close/>
                    <a:moveTo>
                      <a:pt x="619" y="402"/>
                    </a:moveTo>
                    <a:cubicBezTo>
                      <a:pt x="619" y="385"/>
                      <a:pt x="619" y="368"/>
                      <a:pt x="602" y="385"/>
                    </a:cubicBezTo>
                    <a:cubicBezTo>
                      <a:pt x="602" y="368"/>
                      <a:pt x="619" y="351"/>
                      <a:pt x="619" y="335"/>
                    </a:cubicBezTo>
                    <a:cubicBezTo>
                      <a:pt x="602" y="335"/>
                      <a:pt x="585" y="301"/>
                      <a:pt x="585" y="285"/>
                    </a:cubicBezTo>
                    <a:lnTo>
                      <a:pt x="602" y="285"/>
                    </a:lnTo>
                    <a:cubicBezTo>
                      <a:pt x="619" y="318"/>
                      <a:pt x="635" y="335"/>
                      <a:pt x="652" y="351"/>
                    </a:cubicBezTo>
                    <a:cubicBezTo>
                      <a:pt x="635" y="368"/>
                      <a:pt x="635" y="385"/>
                      <a:pt x="619" y="402"/>
                    </a:cubicBezTo>
                    <a:close/>
                    <a:moveTo>
                      <a:pt x="1187" y="485"/>
                    </a:moveTo>
                    <a:cubicBezTo>
                      <a:pt x="1203" y="502"/>
                      <a:pt x="1203" y="485"/>
                      <a:pt x="1203" y="468"/>
                    </a:cubicBezTo>
                    <a:lnTo>
                      <a:pt x="1187" y="468"/>
                    </a:lnTo>
                    <a:cubicBezTo>
                      <a:pt x="1187" y="468"/>
                      <a:pt x="1187" y="468"/>
                      <a:pt x="1187" y="468"/>
                    </a:cubicBezTo>
                    <a:cubicBezTo>
                      <a:pt x="1170" y="452"/>
                      <a:pt x="1203" y="502"/>
                      <a:pt x="1187" y="485"/>
                    </a:cubicBezTo>
                    <a:close/>
                    <a:moveTo>
                      <a:pt x="669" y="418"/>
                    </a:moveTo>
                    <a:cubicBezTo>
                      <a:pt x="669" y="435"/>
                      <a:pt x="702" y="435"/>
                      <a:pt x="685" y="452"/>
                    </a:cubicBezTo>
                    <a:cubicBezTo>
                      <a:pt x="669" y="435"/>
                      <a:pt x="652" y="435"/>
                      <a:pt x="669" y="418"/>
                    </a:cubicBezTo>
                    <a:close/>
                    <a:moveTo>
                      <a:pt x="2223" y="385"/>
                    </a:moveTo>
                    <a:cubicBezTo>
                      <a:pt x="2239" y="402"/>
                      <a:pt x="2256" y="402"/>
                      <a:pt x="2256" y="435"/>
                    </a:cubicBezTo>
                    <a:cubicBezTo>
                      <a:pt x="2256" y="435"/>
                      <a:pt x="2239" y="435"/>
                      <a:pt x="2223" y="452"/>
                    </a:cubicBezTo>
                    <a:cubicBezTo>
                      <a:pt x="2223" y="452"/>
                      <a:pt x="2223" y="452"/>
                      <a:pt x="2223" y="452"/>
                    </a:cubicBezTo>
                    <a:cubicBezTo>
                      <a:pt x="2206" y="435"/>
                      <a:pt x="2239" y="418"/>
                      <a:pt x="2206" y="418"/>
                    </a:cubicBezTo>
                    <a:cubicBezTo>
                      <a:pt x="2223" y="402"/>
                      <a:pt x="2206" y="385"/>
                      <a:pt x="2223" y="385"/>
                    </a:cubicBezTo>
                    <a:close/>
                    <a:moveTo>
                      <a:pt x="2473" y="335"/>
                    </a:moveTo>
                    <a:cubicBezTo>
                      <a:pt x="2457" y="318"/>
                      <a:pt x="2473" y="318"/>
                      <a:pt x="2490" y="318"/>
                    </a:cubicBezTo>
                    <a:cubicBezTo>
                      <a:pt x="2507" y="335"/>
                      <a:pt x="2523" y="351"/>
                      <a:pt x="2507" y="368"/>
                    </a:cubicBezTo>
                    <a:cubicBezTo>
                      <a:pt x="2490" y="368"/>
                      <a:pt x="2440" y="351"/>
                      <a:pt x="2457" y="318"/>
                    </a:cubicBezTo>
                    <a:cubicBezTo>
                      <a:pt x="2457" y="335"/>
                      <a:pt x="2457" y="335"/>
                      <a:pt x="2473" y="335"/>
                    </a:cubicBezTo>
                    <a:close/>
                    <a:moveTo>
                      <a:pt x="2373" y="485"/>
                    </a:moveTo>
                    <a:cubicBezTo>
                      <a:pt x="2390" y="485"/>
                      <a:pt x="2373" y="435"/>
                      <a:pt x="2406" y="435"/>
                    </a:cubicBezTo>
                    <a:cubicBezTo>
                      <a:pt x="2390" y="402"/>
                      <a:pt x="2406" y="402"/>
                      <a:pt x="2406" y="368"/>
                    </a:cubicBezTo>
                    <a:cubicBezTo>
                      <a:pt x="2390" y="351"/>
                      <a:pt x="2373" y="351"/>
                      <a:pt x="2373" y="335"/>
                    </a:cubicBezTo>
                    <a:cubicBezTo>
                      <a:pt x="2340" y="351"/>
                      <a:pt x="2356" y="301"/>
                      <a:pt x="2323" y="351"/>
                    </a:cubicBezTo>
                    <a:cubicBezTo>
                      <a:pt x="2323" y="335"/>
                      <a:pt x="2306" y="335"/>
                      <a:pt x="2306" y="318"/>
                    </a:cubicBezTo>
                    <a:cubicBezTo>
                      <a:pt x="2306" y="335"/>
                      <a:pt x="2306" y="351"/>
                      <a:pt x="2289" y="351"/>
                    </a:cubicBezTo>
                    <a:cubicBezTo>
                      <a:pt x="2306" y="368"/>
                      <a:pt x="2323" y="418"/>
                      <a:pt x="2323" y="468"/>
                    </a:cubicBezTo>
                    <a:cubicBezTo>
                      <a:pt x="2356" y="452"/>
                      <a:pt x="2373" y="452"/>
                      <a:pt x="2373" y="485"/>
                    </a:cubicBezTo>
                    <a:close/>
                    <a:moveTo>
                      <a:pt x="2674" y="351"/>
                    </a:moveTo>
                    <a:cubicBezTo>
                      <a:pt x="2690" y="335"/>
                      <a:pt x="2690" y="335"/>
                      <a:pt x="2690" y="335"/>
                    </a:cubicBezTo>
                    <a:cubicBezTo>
                      <a:pt x="2707" y="351"/>
                      <a:pt x="2690" y="351"/>
                      <a:pt x="2690" y="368"/>
                    </a:cubicBezTo>
                    <a:cubicBezTo>
                      <a:pt x="2690" y="368"/>
                      <a:pt x="2674" y="368"/>
                      <a:pt x="2674" y="351"/>
                    </a:cubicBezTo>
                    <a:close/>
                    <a:moveTo>
                      <a:pt x="2690" y="368"/>
                    </a:moveTo>
                    <a:cubicBezTo>
                      <a:pt x="2674" y="335"/>
                      <a:pt x="2624" y="402"/>
                      <a:pt x="2674" y="402"/>
                    </a:cubicBezTo>
                    <a:cubicBezTo>
                      <a:pt x="2674" y="385"/>
                      <a:pt x="2674" y="368"/>
                      <a:pt x="2690" y="368"/>
                    </a:cubicBezTo>
                    <a:close/>
                    <a:moveTo>
                      <a:pt x="1805" y="351"/>
                    </a:moveTo>
                    <a:cubicBezTo>
                      <a:pt x="1822" y="335"/>
                      <a:pt x="1805" y="335"/>
                      <a:pt x="1805" y="335"/>
                    </a:cubicBezTo>
                    <a:cubicBezTo>
                      <a:pt x="1805" y="335"/>
                      <a:pt x="1822" y="335"/>
                      <a:pt x="1822" y="335"/>
                    </a:cubicBezTo>
                    <a:cubicBezTo>
                      <a:pt x="1822" y="335"/>
                      <a:pt x="1822" y="351"/>
                      <a:pt x="1805" y="3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0"/>
              <p:cNvSpPr/>
              <p:nvPr/>
            </p:nvSpPr>
            <p:spPr>
              <a:xfrm>
                <a:off x="7591761" y="4332935"/>
                <a:ext cx="219410" cy="76111"/>
              </a:xfrm>
              <a:custGeom>
                <a:avLst/>
                <a:gdLst/>
                <a:ahLst/>
                <a:cxnLst/>
                <a:rect l="l" t="t" r="r" b="b"/>
                <a:pathLst>
                  <a:path w="2557" h="887" extrusionOk="0">
                    <a:moveTo>
                      <a:pt x="1588" y="1"/>
                    </a:moveTo>
                    <a:lnTo>
                      <a:pt x="1554" y="1"/>
                    </a:lnTo>
                    <a:lnTo>
                      <a:pt x="1554" y="1"/>
                    </a:lnTo>
                    <a:lnTo>
                      <a:pt x="1554" y="1"/>
                    </a:lnTo>
                    <a:cubicBezTo>
                      <a:pt x="1421" y="1"/>
                      <a:pt x="1304" y="1"/>
                      <a:pt x="1220" y="17"/>
                    </a:cubicBezTo>
                    <a:cubicBezTo>
                      <a:pt x="1220" y="17"/>
                      <a:pt x="1237" y="17"/>
                      <a:pt x="1237" y="51"/>
                    </a:cubicBezTo>
                    <a:cubicBezTo>
                      <a:pt x="1237" y="51"/>
                      <a:pt x="1237" y="51"/>
                      <a:pt x="1237" y="51"/>
                    </a:cubicBezTo>
                    <a:cubicBezTo>
                      <a:pt x="1237" y="51"/>
                      <a:pt x="1237" y="67"/>
                      <a:pt x="1237" y="67"/>
                    </a:cubicBezTo>
                    <a:cubicBezTo>
                      <a:pt x="1237" y="84"/>
                      <a:pt x="1220" y="84"/>
                      <a:pt x="1237" y="118"/>
                    </a:cubicBezTo>
                    <a:cubicBezTo>
                      <a:pt x="1220" y="101"/>
                      <a:pt x="1204" y="118"/>
                      <a:pt x="1204" y="134"/>
                    </a:cubicBezTo>
                    <a:cubicBezTo>
                      <a:pt x="1170" y="134"/>
                      <a:pt x="1170" y="134"/>
                      <a:pt x="1137" y="151"/>
                    </a:cubicBezTo>
                    <a:cubicBezTo>
                      <a:pt x="1153" y="134"/>
                      <a:pt x="1170" y="101"/>
                      <a:pt x="1187" y="84"/>
                    </a:cubicBezTo>
                    <a:cubicBezTo>
                      <a:pt x="1170" y="67"/>
                      <a:pt x="1153" y="34"/>
                      <a:pt x="1120" y="34"/>
                    </a:cubicBezTo>
                    <a:lnTo>
                      <a:pt x="1120" y="34"/>
                    </a:lnTo>
                    <a:lnTo>
                      <a:pt x="1103" y="34"/>
                    </a:lnTo>
                    <a:lnTo>
                      <a:pt x="1103" y="34"/>
                    </a:lnTo>
                    <a:cubicBezTo>
                      <a:pt x="1103" y="34"/>
                      <a:pt x="1103" y="67"/>
                      <a:pt x="1087" y="51"/>
                    </a:cubicBezTo>
                    <a:cubicBezTo>
                      <a:pt x="1087" y="51"/>
                      <a:pt x="1087" y="34"/>
                      <a:pt x="1087" y="34"/>
                    </a:cubicBezTo>
                    <a:cubicBezTo>
                      <a:pt x="1053" y="34"/>
                      <a:pt x="1020" y="51"/>
                      <a:pt x="986" y="51"/>
                    </a:cubicBezTo>
                    <a:cubicBezTo>
                      <a:pt x="970" y="67"/>
                      <a:pt x="970" y="84"/>
                      <a:pt x="986" y="84"/>
                    </a:cubicBezTo>
                    <a:cubicBezTo>
                      <a:pt x="970" y="67"/>
                      <a:pt x="1003" y="67"/>
                      <a:pt x="1003" y="51"/>
                    </a:cubicBezTo>
                    <a:cubicBezTo>
                      <a:pt x="1003" y="101"/>
                      <a:pt x="1036" y="67"/>
                      <a:pt x="1070" y="101"/>
                    </a:cubicBezTo>
                    <a:cubicBezTo>
                      <a:pt x="1070" y="84"/>
                      <a:pt x="1053" y="84"/>
                      <a:pt x="1070" y="84"/>
                    </a:cubicBezTo>
                    <a:cubicBezTo>
                      <a:pt x="1070" y="84"/>
                      <a:pt x="1070" y="84"/>
                      <a:pt x="1070" y="84"/>
                    </a:cubicBezTo>
                    <a:cubicBezTo>
                      <a:pt x="1087" y="118"/>
                      <a:pt x="1070" y="101"/>
                      <a:pt x="1070" y="101"/>
                    </a:cubicBezTo>
                    <a:cubicBezTo>
                      <a:pt x="1087" y="118"/>
                      <a:pt x="1120" y="151"/>
                      <a:pt x="1103" y="184"/>
                    </a:cubicBezTo>
                    <a:cubicBezTo>
                      <a:pt x="1103" y="168"/>
                      <a:pt x="1087" y="184"/>
                      <a:pt x="1087" y="168"/>
                    </a:cubicBezTo>
                    <a:cubicBezTo>
                      <a:pt x="1087" y="151"/>
                      <a:pt x="1103" y="168"/>
                      <a:pt x="1103" y="151"/>
                    </a:cubicBezTo>
                    <a:cubicBezTo>
                      <a:pt x="1103" y="151"/>
                      <a:pt x="1087" y="134"/>
                      <a:pt x="1070" y="134"/>
                    </a:cubicBezTo>
                    <a:cubicBezTo>
                      <a:pt x="1053" y="151"/>
                      <a:pt x="1020" y="184"/>
                      <a:pt x="1003" y="168"/>
                    </a:cubicBezTo>
                    <a:cubicBezTo>
                      <a:pt x="1003" y="184"/>
                      <a:pt x="1003" y="201"/>
                      <a:pt x="1020" y="184"/>
                    </a:cubicBezTo>
                    <a:cubicBezTo>
                      <a:pt x="1020" y="218"/>
                      <a:pt x="1003" y="218"/>
                      <a:pt x="986" y="234"/>
                    </a:cubicBezTo>
                    <a:cubicBezTo>
                      <a:pt x="970" y="251"/>
                      <a:pt x="970" y="268"/>
                      <a:pt x="953" y="301"/>
                    </a:cubicBezTo>
                    <a:cubicBezTo>
                      <a:pt x="970" y="301"/>
                      <a:pt x="970" y="301"/>
                      <a:pt x="970" y="318"/>
                    </a:cubicBezTo>
                    <a:cubicBezTo>
                      <a:pt x="953" y="318"/>
                      <a:pt x="970" y="351"/>
                      <a:pt x="953" y="351"/>
                    </a:cubicBezTo>
                    <a:cubicBezTo>
                      <a:pt x="919" y="351"/>
                      <a:pt x="903" y="402"/>
                      <a:pt x="869" y="418"/>
                    </a:cubicBezTo>
                    <a:cubicBezTo>
                      <a:pt x="869" y="418"/>
                      <a:pt x="886" y="402"/>
                      <a:pt x="869" y="402"/>
                    </a:cubicBezTo>
                    <a:cubicBezTo>
                      <a:pt x="869" y="418"/>
                      <a:pt x="853" y="418"/>
                      <a:pt x="853" y="418"/>
                    </a:cubicBezTo>
                    <a:cubicBezTo>
                      <a:pt x="853" y="435"/>
                      <a:pt x="853" y="452"/>
                      <a:pt x="853" y="468"/>
                    </a:cubicBezTo>
                    <a:cubicBezTo>
                      <a:pt x="853" y="485"/>
                      <a:pt x="803" y="535"/>
                      <a:pt x="819" y="569"/>
                    </a:cubicBezTo>
                    <a:cubicBezTo>
                      <a:pt x="819" y="569"/>
                      <a:pt x="819" y="519"/>
                      <a:pt x="836" y="535"/>
                    </a:cubicBezTo>
                    <a:cubicBezTo>
                      <a:pt x="819" y="569"/>
                      <a:pt x="836" y="585"/>
                      <a:pt x="836" y="602"/>
                    </a:cubicBezTo>
                    <a:cubicBezTo>
                      <a:pt x="836" y="585"/>
                      <a:pt x="836" y="585"/>
                      <a:pt x="819" y="585"/>
                    </a:cubicBezTo>
                    <a:cubicBezTo>
                      <a:pt x="836" y="602"/>
                      <a:pt x="803" y="635"/>
                      <a:pt x="819" y="635"/>
                    </a:cubicBezTo>
                    <a:cubicBezTo>
                      <a:pt x="819" y="619"/>
                      <a:pt x="853" y="635"/>
                      <a:pt x="869" y="652"/>
                    </a:cubicBezTo>
                    <a:cubicBezTo>
                      <a:pt x="869" y="619"/>
                      <a:pt x="903" y="635"/>
                      <a:pt x="919" y="652"/>
                    </a:cubicBezTo>
                    <a:cubicBezTo>
                      <a:pt x="903" y="635"/>
                      <a:pt x="919" y="619"/>
                      <a:pt x="919" y="635"/>
                    </a:cubicBezTo>
                    <a:cubicBezTo>
                      <a:pt x="919" y="635"/>
                      <a:pt x="919" y="652"/>
                      <a:pt x="919" y="652"/>
                    </a:cubicBezTo>
                    <a:cubicBezTo>
                      <a:pt x="919" y="635"/>
                      <a:pt x="936" y="635"/>
                      <a:pt x="919" y="619"/>
                    </a:cubicBezTo>
                    <a:cubicBezTo>
                      <a:pt x="919" y="619"/>
                      <a:pt x="903" y="602"/>
                      <a:pt x="919" y="602"/>
                    </a:cubicBezTo>
                    <a:cubicBezTo>
                      <a:pt x="936" y="602"/>
                      <a:pt x="970" y="552"/>
                      <a:pt x="970" y="519"/>
                    </a:cubicBezTo>
                    <a:cubicBezTo>
                      <a:pt x="953" y="502"/>
                      <a:pt x="970" y="519"/>
                      <a:pt x="953" y="535"/>
                    </a:cubicBezTo>
                    <a:cubicBezTo>
                      <a:pt x="953" y="485"/>
                      <a:pt x="936" y="485"/>
                      <a:pt x="953" y="452"/>
                    </a:cubicBezTo>
                    <a:cubicBezTo>
                      <a:pt x="953" y="468"/>
                      <a:pt x="953" y="468"/>
                      <a:pt x="970" y="468"/>
                    </a:cubicBezTo>
                    <a:cubicBezTo>
                      <a:pt x="986" y="435"/>
                      <a:pt x="1020" y="452"/>
                      <a:pt x="1036" y="452"/>
                    </a:cubicBezTo>
                    <a:cubicBezTo>
                      <a:pt x="1053" y="468"/>
                      <a:pt x="1053" y="435"/>
                      <a:pt x="1070" y="468"/>
                    </a:cubicBezTo>
                    <a:cubicBezTo>
                      <a:pt x="1070" y="468"/>
                      <a:pt x="1070" y="468"/>
                      <a:pt x="1070" y="485"/>
                    </a:cubicBezTo>
                    <a:cubicBezTo>
                      <a:pt x="1087" y="502"/>
                      <a:pt x="1103" y="485"/>
                      <a:pt x="1120" y="468"/>
                    </a:cubicBezTo>
                    <a:cubicBezTo>
                      <a:pt x="1137" y="485"/>
                      <a:pt x="1120" y="485"/>
                      <a:pt x="1120" y="485"/>
                    </a:cubicBezTo>
                    <a:cubicBezTo>
                      <a:pt x="1120" y="485"/>
                      <a:pt x="1120" y="519"/>
                      <a:pt x="1137" y="519"/>
                    </a:cubicBezTo>
                    <a:cubicBezTo>
                      <a:pt x="1120" y="485"/>
                      <a:pt x="1153" y="468"/>
                      <a:pt x="1170" y="485"/>
                    </a:cubicBezTo>
                    <a:cubicBezTo>
                      <a:pt x="1137" y="485"/>
                      <a:pt x="1137" y="552"/>
                      <a:pt x="1153" y="569"/>
                    </a:cubicBezTo>
                    <a:cubicBezTo>
                      <a:pt x="1153" y="552"/>
                      <a:pt x="1170" y="569"/>
                      <a:pt x="1170" y="552"/>
                    </a:cubicBezTo>
                    <a:cubicBezTo>
                      <a:pt x="1170" y="535"/>
                      <a:pt x="1170" y="502"/>
                      <a:pt x="1153" y="502"/>
                    </a:cubicBezTo>
                    <a:cubicBezTo>
                      <a:pt x="1170" y="502"/>
                      <a:pt x="1170" y="485"/>
                      <a:pt x="1187" y="485"/>
                    </a:cubicBezTo>
                    <a:cubicBezTo>
                      <a:pt x="1170" y="502"/>
                      <a:pt x="1187" y="519"/>
                      <a:pt x="1204" y="519"/>
                    </a:cubicBezTo>
                    <a:cubicBezTo>
                      <a:pt x="1187" y="519"/>
                      <a:pt x="1187" y="519"/>
                      <a:pt x="1187" y="519"/>
                    </a:cubicBezTo>
                    <a:cubicBezTo>
                      <a:pt x="1187" y="535"/>
                      <a:pt x="1170" y="535"/>
                      <a:pt x="1170" y="535"/>
                    </a:cubicBezTo>
                    <a:cubicBezTo>
                      <a:pt x="1187" y="552"/>
                      <a:pt x="1170" y="552"/>
                      <a:pt x="1170" y="569"/>
                    </a:cubicBezTo>
                    <a:cubicBezTo>
                      <a:pt x="1187" y="552"/>
                      <a:pt x="1170" y="585"/>
                      <a:pt x="1187" y="585"/>
                    </a:cubicBezTo>
                    <a:cubicBezTo>
                      <a:pt x="1187" y="552"/>
                      <a:pt x="1187" y="585"/>
                      <a:pt x="1204" y="585"/>
                    </a:cubicBezTo>
                    <a:cubicBezTo>
                      <a:pt x="1204" y="569"/>
                      <a:pt x="1187" y="569"/>
                      <a:pt x="1204" y="552"/>
                    </a:cubicBezTo>
                    <a:cubicBezTo>
                      <a:pt x="1204" y="569"/>
                      <a:pt x="1220" y="569"/>
                      <a:pt x="1220" y="552"/>
                    </a:cubicBezTo>
                    <a:cubicBezTo>
                      <a:pt x="1220" y="552"/>
                      <a:pt x="1220" y="535"/>
                      <a:pt x="1237" y="519"/>
                    </a:cubicBezTo>
                    <a:cubicBezTo>
                      <a:pt x="1254" y="535"/>
                      <a:pt x="1220" y="552"/>
                      <a:pt x="1237" y="552"/>
                    </a:cubicBezTo>
                    <a:cubicBezTo>
                      <a:pt x="1237" y="519"/>
                      <a:pt x="1237" y="519"/>
                      <a:pt x="1237" y="485"/>
                    </a:cubicBezTo>
                    <a:cubicBezTo>
                      <a:pt x="1270" y="519"/>
                      <a:pt x="1287" y="468"/>
                      <a:pt x="1304" y="502"/>
                    </a:cubicBezTo>
                    <a:cubicBezTo>
                      <a:pt x="1304" y="502"/>
                      <a:pt x="1287" y="485"/>
                      <a:pt x="1304" y="485"/>
                    </a:cubicBezTo>
                    <a:cubicBezTo>
                      <a:pt x="1320" y="519"/>
                      <a:pt x="1320" y="452"/>
                      <a:pt x="1337" y="468"/>
                    </a:cubicBezTo>
                    <a:cubicBezTo>
                      <a:pt x="1337" y="452"/>
                      <a:pt x="1320" y="485"/>
                      <a:pt x="1337" y="485"/>
                    </a:cubicBezTo>
                    <a:cubicBezTo>
                      <a:pt x="1354" y="485"/>
                      <a:pt x="1354" y="468"/>
                      <a:pt x="1371" y="452"/>
                    </a:cubicBezTo>
                    <a:cubicBezTo>
                      <a:pt x="1371" y="468"/>
                      <a:pt x="1387" y="452"/>
                      <a:pt x="1387" y="435"/>
                    </a:cubicBezTo>
                    <a:cubicBezTo>
                      <a:pt x="1387" y="468"/>
                      <a:pt x="1404" y="485"/>
                      <a:pt x="1437" y="502"/>
                    </a:cubicBezTo>
                    <a:cubicBezTo>
                      <a:pt x="1421" y="485"/>
                      <a:pt x="1437" y="468"/>
                      <a:pt x="1454" y="485"/>
                    </a:cubicBezTo>
                    <a:cubicBezTo>
                      <a:pt x="1437" y="452"/>
                      <a:pt x="1454" y="418"/>
                      <a:pt x="1488" y="385"/>
                    </a:cubicBezTo>
                    <a:cubicBezTo>
                      <a:pt x="1488" y="368"/>
                      <a:pt x="1488" y="368"/>
                      <a:pt x="1488" y="368"/>
                    </a:cubicBezTo>
                    <a:cubicBezTo>
                      <a:pt x="1454" y="368"/>
                      <a:pt x="1454" y="335"/>
                      <a:pt x="1454" y="368"/>
                    </a:cubicBezTo>
                    <a:cubicBezTo>
                      <a:pt x="1454" y="351"/>
                      <a:pt x="1437" y="351"/>
                      <a:pt x="1421" y="351"/>
                    </a:cubicBezTo>
                    <a:cubicBezTo>
                      <a:pt x="1421" y="335"/>
                      <a:pt x="1421" y="318"/>
                      <a:pt x="1437" y="318"/>
                    </a:cubicBezTo>
                    <a:cubicBezTo>
                      <a:pt x="1454" y="301"/>
                      <a:pt x="1437" y="335"/>
                      <a:pt x="1454" y="335"/>
                    </a:cubicBezTo>
                    <a:cubicBezTo>
                      <a:pt x="1454" y="318"/>
                      <a:pt x="1488" y="301"/>
                      <a:pt x="1504" y="318"/>
                    </a:cubicBezTo>
                    <a:cubicBezTo>
                      <a:pt x="1504" y="318"/>
                      <a:pt x="1504" y="318"/>
                      <a:pt x="1504" y="318"/>
                    </a:cubicBezTo>
                    <a:cubicBezTo>
                      <a:pt x="1504" y="301"/>
                      <a:pt x="1521" y="301"/>
                      <a:pt x="1521" y="285"/>
                    </a:cubicBezTo>
                    <a:cubicBezTo>
                      <a:pt x="1504" y="301"/>
                      <a:pt x="1488" y="285"/>
                      <a:pt x="1471" y="285"/>
                    </a:cubicBezTo>
                    <a:cubicBezTo>
                      <a:pt x="1488" y="251"/>
                      <a:pt x="1488" y="251"/>
                      <a:pt x="1471" y="234"/>
                    </a:cubicBezTo>
                    <a:cubicBezTo>
                      <a:pt x="1488" y="234"/>
                      <a:pt x="1488" y="218"/>
                      <a:pt x="1488" y="218"/>
                    </a:cubicBezTo>
                    <a:cubicBezTo>
                      <a:pt x="1488" y="218"/>
                      <a:pt x="1488" y="234"/>
                      <a:pt x="1504" y="234"/>
                    </a:cubicBezTo>
                    <a:cubicBezTo>
                      <a:pt x="1521" y="201"/>
                      <a:pt x="1471" y="151"/>
                      <a:pt x="1421" y="151"/>
                    </a:cubicBezTo>
                    <a:cubicBezTo>
                      <a:pt x="1421" y="168"/>
                      <a:pt x="1421" y="168"/>
                      <a:pt x="1404" y="168"/>
                    </a:cubicBezTo>
                    <a:cubicBezTo>
                      <a:pt x="1404" y="151"/>
                      <a:pt x="1421" y="168"/>
                      <a:pt x="1421" y="134"/>
                    </a:cubicBezTo>
                    <a:cubicBezTo>
                      <a:pt x="1404" y="151"/>
                      <a:pt x="1404" y="134"/>
                      <a:pt x="1387" y="134"/>
                    </a:cubicBezTo>
                    <a:cubicBezTo>
                      <a:pt x="1387" y="84"/>
                      <a:pt x="1404" y="51"/>
                      <a:pt x="1421" y="17"/>
                    </a:cubicBezTo>
                    <a:cubicBezTo>
                      <a:pt x="1404" y="34"/>
                      <a:pt x="1421" y="34"/>
                      <a:pt x="1437" y="34"/>
                    </a:cubicBezTo>
                    <a:cubicBezTo>
                      <a:pt x="1437" y="51"/>
                      <a:pt x="1437" y="51"/>
                      <a:pt x="1454" y="67"/>
                    </a:cubicBezTo>
                    <a:cubicBezTo>
                      <a:pt x="1454" y="34"/>
                      <a:pt x="1471" y="51"/>
                      <a:pt x="1471" y="34"/>
                    </a:cubicBezTo>
                    <a:cubicBezTo>
                      <a:pt x="1488" y="34"/>
                      <a:pt x="1488" y="17"/>
                      <a:pt x="1504" y="34"/>
                    </a:cubicBezTo>
                    <a:cubicBezTo>
                      <a:pt x="1504" y="51"/>
                      <a:pt x="1488" y="51"/>
                      <a:pt x="1488" y="67"/>
                    </a:cubicBezTo>
                    <a:cubicBezTo>
                      <a:pt x="1504" y="67"/>
                      <a:pt x="1504" y="84"/>
                      <a:pt x="1521" y="67"/>
                    </a:cubicBezTo>
                    <a:cubicBezTo>
                      <a:pt x="1521" y="101"/>
                      <a:pt x="1504" y="101"/>
                      <a:pt x="1504" y="118"/>
                    </a:cubicBezTo>
                    <a:cubicBezTo>
                      <a:pt x="1521" y="118"/>
                      <a:pt x="1538" y="118"/>
                      <a:pt x="1538" y="118"/>
                    </a:cubicBezTo>
                    <a:cubicBezTo>
                      <a:pt x="1538" y="118"/>
                      <a:pt x="1538" y="101"/>
                      <a:pt x="1554" y="101"/>
                    </a:cubicBezTo>
                    <a:cubicBezTo>
                      <a:pt x="1554" y="118"/>
                      <a:pt x="1538" y="118"/>
                      <a:pt x="1554" y="118"/>
                    </a:cubicBezTo>
                    <a:cubicBezTo>
                      <a:pt x="1554" y="118"/>
                      <a:pt x="1571" y="151"/>
                      <a:pt x="1571" y="118"/>
                    </a:cubicBezTo>
                    <a:cubicBezTo>
                      <a:pt x="1571" y="118"/>
                      <a:pt x="1571" y="134"/>
                      <a:pt x="1554" y="118"/>
                    </a:cubicBezTo>
                    <a:cubicBezTo>
                      <a:pt x="1588" y="101"/>
                      <a:pt x="1605" y="151"/>
                      <a:pt x="1638" y="134"/>
                    </a:cubicBezTo>
                    <a:cubicBezTo>
                      <a:pt x="1638" y="118"/>
                      <a:pt x="1621" y="118"/>
                      <a:pt x="1605" y="101"/>
                    </a:cubicBezTo>
                    <a:cubicBezTo>
                      <a:pt x="1621" y="84"/>
                      <a:pt x="1621" y="51"/>
                      <a:pt x="1621" y="51"/>
                    </a:cubicBezTo>
                    <a:cubicBezTo>
                      <a:pt x="1605" y="51"/>
                      <a:pt x="1605" y="67"/>
                      <a:pt x="1605" y="67"/>
                    </a:cubicBezTo>
                    <a:cubicBezTo>
                      <a:pt x="1588" y="51"/>
                      <a:pt x="1621" y="51"/>
                      <a:pt x="1621" y="34"/>
                    </a:cubicBezTo>
                    <a:cubicBezTo>
                      <a:pt x="1621" y="34"/>
                      <a:pt x="1621" y="1"/>
                      <a:pt x="1588" y="1"/>
                    </a:cubicBezTo>
                    <a:cubicBezTo>
                      <a:pt x="1588" y="1"/>
                      <a:pt x="1588" y="1"/>
                      <a:pt x="1588" y="1"/>
                    </a:cubicBezTo>
                    <a:close/>
                    <a:moveTo>
                      <a:pt x="819" y="101"/>
                    </a:moveTo>
                    <a:cubicBezTo>
                      <a:pt x="819" y="101"/>
                      <a:pt x="819" y="101"/>
                      <a:pt x="819" y="101"/>
                    </a:cubicBezTo>
                    <a:lnTo>
                      <a:pt x="819" y="101"/>
                    </a:lnTo>
                    <a:close/>
                    <a:moveTo>
                      <a:pt x="803" y="101"/>
                    </a:moveTo>
                    <a:cubicBezTo>
                      <a:pt x="803" y="101"/>
                      <a:pt x="803" y="118"/>
                      <a:pt x="803" y="118"/>
                    </a:cubicBezTo>
                    <a:cubicBezTo>
                      <a:pt x="819" y="134"/>
                      <a:pt x="836" y="118"/>
                      <a:pt x="836" y="134"/>
                    </a:cubicBezTo>
                    <a:cubicBezTo>
                      <a:pt x="819" y="151"/>
                      <a:pt x="819" y="118"/>
                      <a:pt x="803" y="134"/>
                    </a:cubicBezTo>
                    <a:cubicBezTo>
                      <a:pt x="803" y="151"/>
                      <a:pt x="819" y="151"/>
                      <a:pt x="819" y="168"/>
                    </a:cubicBezTo>
                    <a:cubicBezTo>
                      <a:pt x="803" y="184"/>
                      <a:pt x="786" y="168"/>
                      <a:pt x="769" y="168"/>
                    </a:cubicBezTo>
                    <a:cubicBezTo>
                      <a:pt x="769" y="151"/>
                      <a:pt x="769" y="134"/>
                      <a:pt x="752" y="118"/>
                    </a:cubicBezTo>
                    <a:cubicBezTo>
                      <a:pt x="786" y="101"/>
                      <a:pt x="803" y="101"/>
                      <a:pt x="803" y="101"/>
                    </a:cubicBezTo>
                    <a:cubicBezTo>
                      <a:pt x="803" y="101"/>
                      <a:pt x="803" y="101"/>
                      <a:pt x="803" y="101"/>
                    </a:cubicBezTo>
                    <a:close/>
                    <a:moveTo>
                      <a:pt x="719" y="118"/>
                    </a:moveTo>
                    <a:cubicBezTo>
                      <a:pt x="702" y="134"/>
                      <a:pt x="686" y="134"/>
                      <a:pt x="669" y="134"/>
                    </a:cubicBezTo>
                    <a:cubicBezTo>
                      <a:pt x="669" y="151"/>
                      <a:pt x="669" y="151"/>
                      <a:pt x="686" y="151"/>
                    </a:cubicBezTo>
                    <a:cubicBezTo>
                      <a:pt x="702" y="151"/>
                      <a:pt x="719" y="151"/>
                      <a:pt x="719" y="134"/>
                    </a:cubicBezTo>
                    <a:cubicBezTo>
                      <a:pt x="719" y="134"/>
                      <a:pt x="719" y="118"/>
                      <a:pt x="719" y="118"/>
                    </a:cubicBezTo>
                    <a:close/>
                    <a:moveTo>
                      <a:pt x="602" y="151"/>
                    </a:moveTo>
                    <a:cubicBezTo>
                      <a:pt x="619" y="168"/>
                      <a:pt x="619" y="184"/>
                      <a:pt x="635" y="184"/>
                    </a:cubicBezTo>
                    <a:cubicBezTo>
                      <a:pt x="635" y="184"/>
                      <a:pt x="619" y="184"/>
                      <a:pt x="619" y="218"/>
                    </a:cubicBezTo>
                    <a:cubicBezTo>
                      <a:pt x="619" y="201"/>
                      <a:pt x="635" y="201"/>
                      <a:pt x="635" y="184"/>
                    </a:cubicBezTo>
                    <a:cubicBezTo>
                      <a:pt x="652" y="201"/>
                      <a:pt x="635" y="201"/>
                      <a:pt x="635" y="218"/>
                    </a:cubicBezTo>
                    <a:cubicBezTo>
                      <a:pt x="652" y="218"/>
                      <a:pt x="635" y="218"/>
                      <a:pt x="652" y="218"/>
                    </a:cubicBezTo>
                    <a:cubicBezTo>
                      <a:pt x="669" y="218"/>
                      <a:pt x="669" y="234"/>
                      <a:pt x="669" y="251"/>
                    </a:cubicBezTo>
                    <a:cubicBezTo>
                      <a:pt x="652" y="234"/>
                      <a:pt x="619" y="251"/>
                      <a:pt x="619" y="301"/>
                    </a:cubicBezTo>
                    <a:cubicBezTo>
                      <a:pt x="635" y="285"/>
                      <a:pt x="652" y="285"/>
                      <a:pt x="652" y="268"/>
                    </a:cubicBezTo>
                    <a:cubicBezTo>
                      <a:pt x="669" y="268"/>
                      <a:pt x="652" y="285"/>
                      <a:pt x="669" y="301"/>
                    </a:cubicBezTo>
                    <a:cubicBezTo>
                      <a:pt x="669" y="301"/>
                      <a:pt x="669" y="268"/>
                      <a:pt x="669" y="268"/>
                    </a:cubicBezTo>
                    <a:cubicBezTo>
                      <a:pt x="686" y="268"/>
                      <a:pt x="686" y="285"/>
                      <a:pt x="686" y="285"/>
                    </a:cubicBezTo>
                    <a:cubicBezTo>
                      <a:pt x="686" y="285"/>
                      <a:pt x="702" y="268"/>
                      <a:pt x="702" y="251"/>
                    </a:cubicBezTo>
                    <a:cubicBezTo>
                      <a:pt x="719" y="251"/>
                      <a:pt x="719" y="268"/>
                      <a:pt x="719" y="268"/>
                    </a:cubicBezTo>
                    <a:cubicBezTo>
                      <a:pt x="736" y="268"/>
                      <a:pt x="719" y="301"/>
                      <a:pt x="736" y="335"/>
                    </a:cubicBezTo>
                    <a:cubicBezTo>
                      <a:pt x="719" y="335"/>
                      <a:pt x="719" y="301"/>
                      <a:pt x="719" y="301"/>
                    </a:cubicBezTo>
                    <a:cubicBezTo>
                      <a:pt x="702" y="301"/>
                      <a:pt x="719" y="318"/>
                      <a:pt x="702" y="335"/>
                    </a:cubicBezTo>
                    <a:cubicBezTo>
                      <a:pt x="702" y="318"/>
                      <a:pt x="686" y="301"/>
                      <a:pt x="669" y="301"/>
                    </a:cubicBezTo>
                    <a:cubicBezTo>
                      <a:pt x="669" y="301"/>
                      <a:pt x="669" y="301"/>
                      <a:pt x="686" y="301"/>
                    </a:cubicBezTo>
                    <a:cubicBezTo>
                      <a:pt x="686" y="318"/>
                      <a:pt x="686" y="318"/>
                      <a:pt x="686" y="351"/>
                    </a:cubicBezTo>
                    <a:cubicBezTo>
                      <a:pt x="669" y="351"/>
                      <a:pt x="652" y="351"/>
                      <a:pt x="635" y="368"/>
                    </a:cubicBezTo>
                    <a:cubicBezTo>
                      <a:pt x="619" y="351"/>
                      <a:pt x="635" y="335"/>
                      <a:pt x="619" y="318"/>
                    </a:cubicBezTo>
                    <a:cubicBezTo>
                      <a:pt x="619" y="335"/>
                      <a:pt x="602" y="335"/>
                      <a:pt x="585" y="335"/>
                    </a:cubicBezTo>
                    <a:cubicBezTo>
                      <a:pt x="602" y="318"/>
                      <a:pt x="602" y="318"/>
                      <a:pt x="602" y="318"/>
                    </a:cubicBezTo>
                    <a:cubicBezTo>
                      <a:pt x="602" y="318"/>
                      <a:pt x="602" y="318"/>
                      <a:pt x="619" y="318"/>
                    </a:cubicBezTo>
                    <a:cubicBezTo>
                      <a:pt x="619" y="301"/>
                      <a:pt x="585" y="318"/>
                      <a:pt x="585" y="285"/>
                    </a:cubicBezTo>
                    <a:cubicBezTo>
                      <a:pt x="552" y="285"/>
                      <a:pt x="585" y="301"/>
                      <a:pt x="569" y="318"/>
                    </a:cubicBezTo>
                    <a:cubicBezTo>
                      <a:pt x="569" y="318"/>
                      <a:pt x="585" y="318"/>
                      <a:pt x="585" y="335"/>
                    </a:cubicBezTo>
                    <a:cubicBezTo>
                      <a:pt x="602" y="351"/>
                      <a:pt x="569" y="335"/>
                      <a:pt x="585" y="351"/>
                    </a:cubicBezTo>
                    <a:cubicBezTo>
                      <a:pt x="569" y="351"/>
                      <a:pt x="552" y="351"/>
                      <a:pt x="552" y="335"/>
                    </a:cubicBezTo>
                    <a:cubicBezTo>
                      <a:pt x="535" y="335"/>
                      <a:pt x="552" y="351"/>
                      <a:pt x="552" y="368"/>
                    </a:cubicBezTo>
                    <a:cubicBezTo>
                      <a:pt x="518" y="351"/>
                      <a:pt x="535" y="368"/>
                      <a:pt x="518" y="385"/>
                    </a:cubicBezTo>
                    <a:cubicBezTo>
                      <a:pt x="502" y="351"/>
                      <a:pt x="535" y="335"/>
                      <a:pt x="535" y="318"/>
                    </a:cubicBezTo>
                    <a:cubicBezTo>
                      <a:pt x="535" y="301"/>
                      <a:pt x="535" y="335"/>
                      <a:pt x="552" y="318"/>
                    </a:cubicBezTo>
                    <a:cubicBezTo>
                      <a:pt x="552" y="318"/>
                      <a:pt x="552" y="301"/>
                      <a:pt x="552" y="285"/>
                    </a:cubicBezTo>
                    <a:cubicBezTo>
                      <a:pt x="535" y="285"/>
                      <a:pt x="518" y="285"/>
                      <a:pt x="502" y="301"/>
                    </a:cubicBezTo>
                    <a:cubicBezTo>
                      <a:pt x="468" y="301"/>
                      <a:pt x="502" y="251"/>
                      <a:pt x="485" y="251"/>
                    </a:cubicBezTo>
                    <a:cubicBezTo>
                      <a:pt x="485" y="251"/>
                      <a:pt x="502" y="234"/>
                      <a:pt x="502" y="251"/>
                    </a:cubicBezTo>
                    <a:cubicBezTo>
                      <a:pt x="502" y="234"/>
                      <a:pt x="502" y="234"/>
                      <a:pt x="485" y="234"/>
                    </a:cubicBezTo>
                    <a:cubicBezTo>
                      <a:pt x="485" y="218"/>
                      <a:pt x="485" y="218"/>
                      <a:pt x="485" y="201"/>
                    </a:cubicBezTo>
                    <a:cubicBezTo>
                      <a:pt x="518" y="218"/>
                      <a:pt x="518" y="251"/>
                      <a:pt x="535" y="251"/>
                    </a:cubicBezTo>
                    <a:cubicBezTo>
                      <a:pt x="552" y="218"/>
                      <a:pt x="518" y="218"/>
                      <a:pt x="518" y="184"/>
                    </a:cubicBezTo>
                    <a:cubicBezTo>
                      <a:pt x="552" y="168"/>
                      <a:pt x="585" y="168"/>
                      <a:pt x="602" y="151"/>
                    </a:cubicBezTo>
                    <a:close/>
                    <a:moveTo>
                      <a:pt x="435" y="201"/>
                    </a:moveTo>
                    <a:cubicBezTo>
                      <a:pt x="418" y="218"/>
                      <a:pt x="385" y="218"/>
                      <a:pt x="368" y="234"/>
                    </a:cubicBezTo>
                    <a:cubicBezTo>
                      <a:pt x="368" y="234"/>
                      <a:pt x="368" y="234"/>
                      <a:pt x="368" y="251"/>
                    </a:cubicBezTo>
                    <a:cubicBezTo>
                      <a:pt x="368" y="268"/>
                      <a:pt x="351" y="251"/>
                      <a:pt x="351" y="268"/>
                    </a:cubicBezTo>
                    <a:cubicBezTo>
                      <a:pt x="368" y="268"/>
                      <a:pt x="385" y="285"/>
                      <a:pt x="368" y="285"/>
                    </a:cubicBezTo>
                    <a:cubicBezTo>
                      <a:pt x="368" y="268"/>
                      <a:pt x="351" y="285"/>
                      <a:pt x="351" y="268"/>
                    </a:cubicBezTo>
                    <a:cubicBezTo>
                      <a:pt x="335" y="268"/>
                      <a:pt x="351" y="301"/>
                      <a:pt x="335" y="301"/>
                    </a:cubicBezTo>
                    <a:cubicBezTo>
                      <a:pt x="335" y="301"/>
                      <a:pt x="335" y="285"/>
                      <a:pt x="318" y="301"/>
                    </a:cubicBezTo>
                    <a:cubicBezTo>
                      <a:pt x="318" y="285"/>
                      <a:pt x="301" y="301"/>
                      <a:pt x="301" y="285"/>
                    </a:cubicBezTo>
                    <a:cubicBezTo>
                      <a:pt x="301" y="268"/>
                      <a:pt x="318" y="285"/>
                      <a:pt x="318" y="268"/>
                    </a:cubicBezTo>
                    <a:cubicBezTo>
                      <a:pt x="318" y="268"/>
                      <a:pt x="335" y="268"/>
                      <a:pt x="335" y="268"/>
                    </a:cubicBezTo>
                    <a:cubicBezTo>
                      <a:pt x="335" y="251"/>
                      <a:pt x="351" y="251"/>
                      <a:pt x="351" y="234"/>
                    </a:cubicBezTo>
                    <a:lnTo>
                      <a:pt x="351" y="234"/>
                    </a:lnTo>
                    <a:cubicBezTo>
                      <a:pt x="335" y="234"/>
                      <a:pt x="335" y="251"/>
                      <a:pt x="318" y="251"/>
                    </a:cubicBezTo>
                    <a:cubicBezTo>
                      <a:pt x="318" y="251"/>
                      <a:pt x="318" y="251"/>
                      <a:pt x="318" y="251"/>
                    </a:cubicBezTo>
                    <a:cubicBezTo>
                      <a:pt x="318" y="251"/>
                      <a:pt x="318" y="251"/>
                      <a:pt x="318" y="251"/>
                    </a:cubicBezTo>
                    <a:cubicBezTo>
                      <a:pt x="301" y="251"/>
                      <a:pt x="301" y="251"/>
                      <a:pt x="301" y="251"/>
                    </a:cubicBezTo>
                    <a:cubicBezTo>
                      <a:pt x="301" y="268"/>
                      <a:pt x="285" y="268"/>
                      <a:pt x="285" y="285"/>
                    </a:cubicBezTo>
                    <a:cubicBezTo>
                      <a:pt x="285" y="268"/>
                      <a:pt x="285" y="268"/>
                      <a:pt x="285" y="268"/>
                    </a:cubicBezTo>
                    <a:cubicBezTo>
                      <a:pt x="268" y="268"/>
                      <a:pt x="251" y="268"/>
                      <a:pt x="251" y="285"/>
                    </a:cubicBezTo>
                    <a:cubicBezTo>
                      <a:pt x="251" y="285"/>
                      <a:pt x="251" y="301"/>
                      <a:pt x="251" y="301"/>
                    </a:cubicBezTo>
                    <a:cubicBezTo>
                      <a:pt x="234" y="301"/>
                      <a:pt x="234" y="301"/>
                      <a:pt x="234" y="301"/>
                    </a:cubicBezTo>
                    <a:cubicBezTo>
                      <a:pt x="234" y="301"/>
                      <a:pt x="234" y="318"/>
                      <a:pt x="218" y="318"/>
                    </a:cubicBezTo>
                    <a:cubicBezTo>
                      <a:pt x="218" y="301"/>
                      <a:pt x="234" y="301"/>
                      <a:pt x="218" y="301"/>
                    </a:cubicBezTo>
                    <a:cubicBezTo>
                      <a:pt x="201" y="301"/>
                      <a:pt x="184" y="318"/>
                      <a:pt x="168" y="318"/>
                    </a:cubicBezTo>
                    <a:lnTo>
                      <a:pt x="168" y="318"/>
                    </a:lnTo>
                    <a:cubicBezTo>
                      <a:pt x="151" y="318"/>
                      <a:pt x="134" y="335"/>
                      <a:pt x="117" y="351"/>
                    </a:cubicBezTo>
                    <a:cubicBezTo>
                      <a:pt x="51" y="418"/>
                      <a:pt x="1" y="468"/>
                      <a:pt x="17" y="519"/>
                    </a:cubicBezTo>
                    <a:cubicBezTo>
                      <a:pt x="17" y="519"/>
                      <a:pt x="17" y="535"/>
                      <a:pt x="17" y="535"/>
                    </a:cubicBezTo>
                    <a:lnTo>
                      <a:pt x="17" y="535"/>
                    </a:lnTo>
                    <a:cubicBezTo>
                      <a:pt x="17" y="519"/>
                      <a:pt x="17" y="552"/>
                      <a:pt x="34" y="552"/>
                    </a:cubicBezTo>
                    <a:cubicBezTo>
                      <a:pt x="34" y="535"/>
                      <a:pt x="51" y="535"/>
                      <a:pt x="51" y="535"/>
                    </a:cubicBezTo>
                    <a:cubicBezTo>
                      <a:pt x="17" y="535"/>
                      <a:pt x="51" y="519"/>
                      <a:pt x="51" y="519"/>
                    </a:cubicBezTo>
                    <a:lnTo>
                      <a:pt x="34" y="519"/>
                    </a:lnTo>
                    <a:cubicBezTo>
                      <a:pt x="17" y="502"/>
                      <a:pt x="34" y="502"/>
                      <a:pt x="34" y="485"/>
                    </a:cubicBezTo>
                    <a:cubicBezTo>
                      <a:pt x="51" y="502"/>
                      <a:pt x="51" y="502"/>
                      <a:pt x="51" y="468"/>
                    </a:cubicBezTo>
                    <a:cubicBezTo>
                      <a:pt x="67" y="468"/>
                      <a:pt x="84" y="468"/>
                      <a:pt x="101" y="468"/>
                    </a:cubicBezTo>
                    <a:cubicBezTo>
                      <a:pt x="84" y="435"/>
                      <a:pt x="134" y="402"/>
                      <a:pt x="151" y="435"/>
                    </a:cubicBezTo>
                    <a:cubicBezTo>
                      <a:pt x="168" y="418"/>
                      <a:pt x="184" y="402"/>
                      <a:pt x="201" y="418"/>
                    </a:cubicBezTo>
                    <a:cubicBezTo>
                      <a:pt x="201" y="418"/>
                      <a:pt x="201" y="418"/>
                      <a:pt x="218" y="418"/>
                    </a:cubicBezTo>
                    <a:cubicBezTo>
                      <a:pt x="201" y="402"/>
                      <a:pt x="201" y="385"/>
                      <a:pt x="184" y="385"/>
                    </a:cubicBezTo>
                    <a:cubicBezTo>
                      <a:pt x="184" y="402"/>
                      <a:pt x="184" y="402"/>
                      <a:pt x="184" y="402"/>
                    </a:cubicBezTo>
                    <a:cubicBezTo>
                      <a:pt x="184" y="402"/>
                      <a:pt x="168" y="402"/>
                      <a:pt x="168" y="402"/>
                    </a:cubicBezTo>
                    <a:cubicBezTo>
                      <a:pt x="168" y="385"/>
                      <a:pt x="168" y="385"/>
                      <a:pt x="168" y="385"/>
                    </a:cubicBezTo>
                    <a:cubicBezTo>
                      <a:pt x="168" y="368"/>
                      <a:pt x="168" y="385"/>
                      <a:pt x="151" y="368"/>
                    </a:cubicBezTo>
                    <a:cubicBezTo>
                      <a:pt x="168" y="351"/>
                      <a:pt x="184" y="385"/>
                      <a:pt x="201" y="351"/>
                    </a:cubicBezTo>
                    <a:cubicBezTo>
                      <a:pt x="201" y="368"/>
                      <a:pt x="184" y="385"/>
                      <a:pt x="201" y="385"/>
                    </a:cubicBezTo>
                    <a:cubicBezTo>
                      <a:pt x="218" y="368"/>
                      <a:pt x="218" y="351"/>
                      <a:pt x="234" y="351"/>
                    </a:cubicBezTo>
                    <a:cubicBezTo>
                      <a:pt x="234" y="335"/>
                      <a:pt x="234" y="335"/>
                      <a:pt x="234" y="335"/>
                    </a:cubicBezTo>
                    <a:cubicBezTo>
                      <a:pt x="234" y="335"/>
                      <a:pt x="234" y="318"/>
                      <a:pt x="251" y="318"/>
                    </a:cubicBezTo>
                    <a:lnTo>
                      <a:pt x="251" y="385"/>
                    </a:lnTo>
                    <a:cubicBezTo>
                      <a:pt x="268" y="385"/>
                      <a:pt x="268" y="418"/>
                      <a:pt x="285" y="418"/>
                    </a:cubicBezTo>
                    <a:cubicBezTo>
                      <a:pt x="318" y="402"/>
                      <a:pt x="335" y="418"/>
                      <a:pt x="351" y="435"/>
                    </a:cubicBezTo>
                    <a:cubicBezTo>
                      <a:pt x="335" y="418"/>
                      <a:pt x="368" y="435"/>
                      <a:pt x="368" y="418"/>
                    </a:cubicBezTo>
                    <a:cubicBezTo>
                      <a:pt x="368" y="418"/>
                      <a:pt x="368" y="418"/>
                      <a:pt x="368" y="402"/>
                    </a:cubicBezTo>
                    <a:cubicBezTo>
                      <a:pt x="368" y="402"/>
                      <a:pt x="368" y="402"/>
                      <a:pt x="351" y="402"/>
                    </a:cubicBezTo>
                    <a:cubicBezTo>
                      <a:pt x="368" y="385"/>
                      <a:pt x="351" y="385"/>
                      <a:pt x="351" y="368"/>
                    </a:cubicBezTo>
                    <a:cubicBezTo>
                      <a:pt x="368" y="368"/>
                      <a:pt x="402" y="385"/>
                      <a:pt x="402" y="385"/>
                    </a:cubicBezTo>
                    <a:cubicBezTo>
                      <a:pt x="418" y="368"/>
                      <a:pt x="402" y="368"/>
                      <a:pt x="402" y="351"/>
                    </a:cubicBezTo>
                    <a:cubicBezTo>
                      <a:pt x="418" y="351"/>
                      <a:pt x="402" y="335"/>
                      <a:pt x="418" y="351"/>
                    </a:cubicBezTo>
                    <a:cubicBezTo>
                      <a:pt x="418" y="335"/>
                      <a:pt x="452" y="318"/>
                      <a:pt x="468" y="318"/>
                    </a:cubicBezTo>
                    <a:cubicBezTo>
                      <a:pt x="468" y="301"/>
                      <a:pt x="435" y="301"/>
                      <a:pt x="452" y="301"/>
                    </a:cubicBezTo>
                    <a:cubicBezTo>
                      <a:pt x="468" y="301"/>
                      <a:pt x="468" y="335"/>
                      <a:pt x="485" y="335"/>
                    </a:cubicBezTo>
                    <a:cubicBezTo>
                      <a:pt x="485" y="301"/>
                      <a:pt x="468" y="285"/>
                      <a:pt x="452" y="285"/>
                    </a:cubicBezTo>
                    <a:cubicBezTo>
                      <a:pt x="468" y="251"/>
                      <a:pt x="468" y="251"/>
                      <a:pt x="485" y="251"/>
                    </a:cubicBezTo>
                    <a:cubicBezTo>
                      <a:pt x="468" y="234"/>
                      <a:pt x="468" y="218"/>
                      <a:pt x="452" y="218"/>
                    </a:cubicBezTo>
                    <a:cubicBezTo>
                      <a:pt x="452" y="234"/>
                      <a:pt x="468" y="234"/>
                      <a:pt x="452" y="234"/>
                    </a:cubicBezTo>
                    <a:cubicBezTo>
                      <a:pt x="452" y="218"/>
                      <a:pt x="452" y="218"/>
                      <a:pt x="435" y="201"/>
                    </a:cubicBezTo>
                    <a:close/>
                    <a:moveTo>
                      <a:pt x="234" y="285"/>
                    </a:moveTo>
                    <a:cubicBezTo>
                      <a:pt x="234" y="285"/>
                      <a:pt x="234" y="285"/>
                      <a:pt x="234" y="285"/>
                    </a:cubicBezTo>
                    <a:close/>
                    <a:moveTo>
                      <a:pt x="17" y="569"/>
                    </a:moveTo>
                    <a:cubicBezTo>
                      <a:pt x="34" y="585"/>
                      <a:pt x="51" y="619"/>
                      <a:pt x="84" y="635"/>
                    </a:cubicBezTo>
                    <a:cubicBezTo>
                      <a:pt x="84" y="635"/>
                      <a:pt x="84" y="635"/>
                      <a:pt x="84" y="635"/>
                    </a:cubicBezTo>
                    <a:cubicBezTo>
                      <a:pt x="84" y="635"/>
                      <a:pt x="84" y="635"/>
                      <a:pt x="84" y="635"/>
                    </a:cubicBezTo>
                    <a:cubicBezTo>
                      <a:pt x="84" y="635"/>
                      <a:pt x="84" y="635"/>
                      <a:pt x="84" y="619"/>
                    </a:cubicBezTo>
                    <a:cubicBezTo>
                      <a:pt x="84" y="619"/>
                      <a:pt x="84" y="602"/>
                      <a:pt x="101" y="602"/>
                    </a:cubicBezTo>
                    <a:cubicBezTo>
                      <a:pt x="101" y="619"/>
                      <a:pt x="101" y="635"/>
                      <a:pt x="117" y="635"/>
                    </a:cubicBezTo>
                    <a:cubicBezTo>
                      <a:pt x="117" y="619"/>
                      <a:pt x="151" y="635"/>
                      <a:pt x="168" y="635"/>
                    </a:cubicBezTo>
                    <a:cubicBezTo>
                      <a:pt x="168" y="619"/>
                      <a:pt x="184" y="619"/>
                      <a:pt x="184" y="619"/>
                    </a:cubicBezTo>
                    <a:cubicBezTo>
                      <a:pt x="201" y="619"/>
                      <a:pt x="201" y="635"/>
                      <a:pt x="184" y="652"/>
                    </a:cubicBezTo>
                    <a:cubicBezTo>
                      <a:pt x="201" y="652"/>
                      <a:pt x="201" y="669"/>
                      <a:pt x="218" y="669"/>
                    </a:cubicBezTo>
                    <a:cubicBezTo>
                      <a:pt x="218" y="669"/>
                      <a:pt x="234" y="669"/>
                      <a:pt x="234" y="652"/>
                    </a:cubicBezTo>
                    <a:cubicBezTo>
                      <a:pt x="234" y="652"/>
                      <a:pt x="218" y="652"/>
                      <a:pt x="218" y="652"/>
                    </a:cubicBezTo>
                    <a:cubicBezTo>
                      <a:pt x="234" y="635"/>
                      <a:pt x="201" y="602"/>
                      <a:pt x="234" y="585"/>
                    </a:cubicBezTo>
                    <a:cubicBezTo>
                      <a:pt x="251" y="585"/>
                      <a:pt x="251" y="602"/>
                      <a:pt x="251" y="585"/>
                    </a:cubicBezTo>
                    <a:cubicBezTo>
                      <a:pt x="251" y="585"/>
                      <a:pt x="285" y="585"/>
                      <a:pt x="285" y="602"/>
                    </a:cubicBezTo>
                    <a:cubicBezTo>
                      <a:pt x="301" y="602"/>
                      <a:pt x="301" y="585"/>
                      <a:pt x="301" y="569"/>
                    </a:cubicBezTo>
                    <a:cubicBezTo>
                      <a:pt x="285" y="585"/>
                      <a:pt x="285" y="552"/>
                      <a:pt x="268" y="585"/>
                    </a:cubicBezTo>
                    <a:cubicBezTo>
                      <a:pt x="268" y="569"/>
                      <a:pt x="268" y="552"/>
                      <a:pt x="285" y="552"/>
                    </a:cubicBezTo>
                    <a:cubicBezTo>
                      <a:pt x="318" y="535"/>
                      <a:pt x="351" y="535"/>
                      <a:pt x="368" y="585"/>
                    </a:cubicBezTo>
                    <a:cubicBezTo>
                      <a:pt x="385" y="585"/>
                      <a:pt x="402" y="569"/>
                      <a:pt x="385" y="552"/>
                    </a:cubicBezTo>
                    <a:lnTo>
                      <a:pt x="418" y="552"/>
                    </a:lnTo>
                    <a:cubicBezTo>
                      <a:pt x="418" y="585"/>
                      <a:pt x="385" y="569"/>
                      <a:pt x="402" y="619"/>
                    </a:cubicBezTo>
                    <a:cubicBezTo>
                      <a:pt x="368" y="619"/>
                      <a:pt x="351" y="602"/>
                      <a:pt x="351" y="635"/>
                    </a:cubicBezTo>
                    <a:cubicBezTo>
                      <a:pt x="335" y="635"/>
                      <a:pt x="351" y="619"/>
                      <a:pt x="335" y="619"/>
                    </a:cubicBezTo>
                    <a:cubicBezTo>
                      <a:pt x="351" y="635"/>
                      <a:pt x="335" y="619"/>
                      <a:pt x="318" y="652"/>
                    </a:cubicBezTo>
                    <a:cubicBezTo>
                      <a:pt x="285" y="619"/>
                      <a:pt x="268" y="686"/>
                      <a:pt x="251" y="686"/>
                    </a:cubicBezTo>
                    <a:cubicBezTo>
                      <a:pt x="251" y="702"/>
                      <a:pt x="234" y="686"/>
                      <a:pt x="234" y="702"/>
                    </a:cubicBezTo>
                    <a:cubicBezTo>
                      <a:pt x="251" y="702"/>
                      <a:pt x="251" y="702"/>
                      <a:pt x="251" y="719"/>
                    </a:cubicBezTo>
                    <a:cubicBezTo>
                      <a:pt x="301" y="719"/>
                      <a:pt x="368" y="736"/>
                      <a:pt x="435" y="752"/>
                    </a:cubicBezTo>
                    <a:cubicBezTo>
                      <a:pt x="435" y="736"/>
                      <a:pt x="418" y="719"/>
                      <a:pt x="402" y="719"/>
                    </a:cubicBezTo>
                    <a:cubicBezTo>
                      <a:pt x="402" y="719"/>
                      <a:pt x="402" y="719"/>
                      <a:pt x="402" y="736"/>
                    </a:cubicBezTo>
                    <a:cubicBezTo>
                      <a:pt x="385" y="719"/>
                      <a:pt x="385" y="702"/>
                      <a:pt x="368" y="719"/>
                    </a:cubicBezTo>
                    <a:cubicBezTo>
                      <a:pt x="351" y="719"/>
                      <a:pt x="385" y="702"/>
                      <a:pt x="351" y="702"/>
                    </a:cubicBezTo>
                    <a:cubicBezTo>
                      <a:pt x="351" y="719"/>
                      <a:pt x="335" y="702"/>
                      <a:pt x="318" y="702"/>
                    </a:cubicBezTo>
                    <a:cubicBezTo>
                      <a:pt x="318" y="686"/>
                      <a:pt x="335" y="686"/>
                      <a:pt x="335" y="652"/>
                    </a:cubicBezTo>
                    <a:cubicBezTo>
                      <a:pt x="351" y="652"/>
                      <a:pt x="368" y="652"/>
                      <a:pt x="385" y="669"/>
                    </a:cubicBezTo>
                    <a:cubicBezTo>
                      <a:pt x="385" y="652"/>
                      <a:pt x="402" y="635"/>
                      <a:pt x="385" y="635"/>
                    </a:cubicBezTo>
                    <a:cubicBezTo>
                      <a:pt x="402" y="635"/>
                      <a:pt x="402" y="669"/>
                      <a:pt x="418" y="652"/>
                    </a:cubicBezTo>
                    <a:cubicBezTo>
                      <a:pt x="435" y="652"/>
                      <a:pt x="435" y="669"/>
                      <a:pt x="435" y="669"/>
                    </a:cubicBezTo>
                    <a:cubicBezTo>
                      <a:pt x="452" y="669"/>
                      <a:pt x="468" y="686"/>
                      <a:pt x="485" y="669"/>
                    </a:cubicBezTo>
                    <a:cubicBezTo>
                      <a:pt x="485" y="686"/>
                      <a:pt x="468" y="686"/>
                      <a:pt x="485" y="702"/>
                    </a:cubicBezTo>
                    <a:cubicBezTo>
                      <a:pt x="485" y="686"/>
                      <a:pt x="502" y="686"/>
                      <a:pt x="502" y="669"/>
                    </a:cubicBezTo>
                    <a:cubicBezTo>
                      <a:pt x="518" y="669"/>
                      <a:pt x="502" y="669"/>
                      <a:pt x="518" y="686"/>
                    </a:cubicBezTo>
                    <a:cubicBezTo>
                      <a:pt x="535" y="652"/>
                      <a:pt x="518" y="652"/>
                      <a:pt x="518" y="635"/>
                    </a:cubicBezTo>
                    <a:cubicBezTo>
                      <a:pt x="485" y="635"/>
                      <a:pt x="485" y="619"/>
                      <a:pt x="468" y="635"/>
                    </a:cubicBezTo>
                    <a:cubicBezTo>
                      <a:pt x="452" y="619"/>
                      <a:pt x="485" y="635"/>
                      <a:pt x="468" y="602"/>
                    </a:cubicBezTo>
                    <a:cubicBezTo>
                      <a:pt x="468" y="619"/>
                      <a:pt x="468" y="602"/>
                      <a:pt x="452" y="602"/>
                    </a:cubicBezTo>
                    <a:cubicBezTo>
                      <a:pt x="468" y="619"/>
                      <a:pt x="435" y="602"/>
                      <a:pt x="435" y="602"/>
                    </a:cubicBezTo>
                    <a:cubicBezTo>
                      <a:pt x="435" y="585"/>
                      <a:pt x="452" y="502"/>
                      <a:pt x="485" y="502"/>
                    </a:cubicBezTo>
                    <a:cubicBezTo>
                      <a:pt x="468" y="519"/>
                      <a:pt x="485" y="502"/>
                      <a:pt x="485" y="502"/>
                    </a:cubicBezTo>
                    <a:cubicBezTo>
                      <a:pt x="485" y="519"/>
                      <a:pt x="502" y="519"/>
                      <a:pt x="502" y="552"/>
                    </a:cubicBezTo>
                    <a:cubicBezTo>
                      <a:pt x="485" y="569"/>
                      <a:pt x="485" y="519"/>
                      <a:pt x="468" y="535"/>
                    </a:cubicBezTo>
                    <a:cubicBezTo>
                      <a:pt x="485" y="552"/>
                      <a:pt x="468" y="585"/>
                      <a:pt x="468" y="585"/>
                    </a:cubicBezTo>
                    <a:cubicBezTo>
                      <a:pt x="485" y="585"/>
                      <a:pt x="468" y="602"/>
                      <a:pt x="468" y="602"/>
                    </a:cubicBezTo>
                    <a:lnTo>
                      <a:pt x="502" y="602"/>
                    </a:lnTo>
                    <a:cubicBezTo>
                      <a:pt x="502" y="569"/>
                      <a:pt x="502" y="585"/>
                      <a:pt x="502" y="585"/>
                    </a:cubicBezTo>
                    <a:cubicBezTo>
                      <a:pt x="502" y="585"/>
                      <a:pt x="535" y="569"/>
                      <a:pt x="552" y="569"/>
                    </a:cubicBezTo>
                    <a:cubicBezTo>
                      <a:pt x="535" y="535"/>
                      <a:pt x="535" y="535"/>
                      <a:pt x="552" y="502"/>
                    </a:cubicBezTo>
                    <a:cubicBezTo>
                      <a:pt x="535" y="502"/>
                      <a:pt x="535" y="519"/>
                      <a:pt x="535" y="519"/>
                    </a:cubicBezTo>
                    <a:cubicBezTo>
                      <a:pt x="535" y="502"/>
                      <a:pt x="552" y="485"/>
                      <a:pt x="569" y="485"/>
                    </a:cubicBezTo>
                    <a:cubicBezTo>
                      <a:pt x="569" y="435"/>
                      <a:pt x="518" y="402"/>
                      <a:pt x="502" y="402"/>
                    </a:cubicBezTo>
                    <a:cubicBezTo>
                      <a:pt x="502" y="418"/>
                      <a:pt x="485" y="418"/>
                      <a:pt x="468" y="418"/>
                    </a:cubicBezTo>
                    <a:cubicBezTo>
                      <a:pt x="485" y="385"/>
                      <a:pt x="435" y="402"/>
                      <a:pt x="435" y="402"/>
                    </a:cubicBezTo>
                    <a:cubicBezTo>
                      <a:pt x="452" y="435"/>
                      <a:pt x="418" y="468"/>
                      <a:pt x="452" y="468"/>
                    </a:cubicBezTo>
                    <a:cubicBezTo>
                      <a:pt x="452" y="485"/>
                      <a:pt x="435" y="485"/>
                      <a:pt x="435" y="502"/>
                    </a:cubicBezTo>
                    <a:cubicBezTo>
                      <a:pt x="435" y="468"/>
                      <a:pt x="418" y="502"/>
                      <a:pt x="402" y="485"/>
                    </a:cubicBezTo>
                    <a:cubicBezTo>
                      <a:pt x="402" y="485"/>
                      <a:pt x="402" y="519"/>
                      <a:pt x="402" y="519"/>
                    </a:cubicBezTo>
                    <a:cubicBezTo>
                      <a:pt x="402" y="485"/>
                      <a:pt x="402" y="519"/>
                      <a:pt x="385" y="519"/>
                    </a:cubicBezTo>
                    <a:cubicBezTo>
                      <a:pt x="368" y="519"/>
                      <a:pt x="385" y="502"/>
                      <a:pt x="368" y="502"/>
                    </a:cubicBezTo>
                    <a:cubicBezTo>
                      <a:pt x="368" y="502"/>
                      <a:pt x="351" y="502"/>
                      <a:pt x="351" y="502"/>
                    </a:cubicBezTo>
                    <a:cubicBezTo>
                      <a:pt x="351" y="502"/>
                      <a:pt x="351" y="535"/>
                      <a:pt x="351" y="535"/>
                    </a:cubicBezTo>
                    <a:cubicBezTo>
                      <a:pt x="351" y="502"/>
                      <a:pt x="318" y="535"/>
                      <a:pt x="335" y="519"/>
                    </a:cubicBezTo>
                    <a:cubicBezTo>
                      <a:pt x="335" y="519"/>
                      <a:pt x="351" y="502"/>
                      <a:pt x="351" y="485"/>
                    </a:cubicBezTo>
                    <a:cubicBezTo>
                      <a:pt x="351" y="468"/>
                      <a:pt x="368" y="485"/>
                      <a:pt x="385" y="468"/>
                    </a:cubicBezTo>
                    <a:cubicBezTo>
                      <a:pt x="368" y="468"/>
                      <a:pt x="351" y="452"/>
                      <a:pt x="335" y="452"/>
                    </a:cubicBezTo>
                    <a:cubicBezTo>
                      <a:pt x="335" y="452"/>
                      <a:pt x="318" y="452"/>
                      <a:pt x="318" y="452"/>
                    </a:cubicBezTo>
                    <a:cubicBezTo>
                      <a:pt x="335" y="468"/>
                      <a:pt x="301" y="468"/>
                      <a:pt x="301" y="485"/>
                    </a:cubicBezTo>
                    <a:cubicBezTo>
                      <a:pt x="285" y="485"/>
                      <a:pt x="285" y="468"/>
                      <a:pt x="285" y="468"/>
                    </a:cubicBezTo>
                    <a:cubicBezTo>
                      <a:pt x="268" y="502"/>
                      <a:pt x="251" y="519"/>
                      <a:pt x="234" y="519"/>
                    </a:cubicBezTo>
                    <a:cubicBezTo>
                      <a:pt x="234" y="519"/>
                      <a:pt x="218" y="502"/>
                      <a:pt x="218" y="502"/>
                    </a:cubicBezTo>
                    <a:cubicBezTo>
                      <a:pt x="218" y="535"/>
                      <a:pt x="184" y="519"/>
                      <a:pt x="201" y="552"/>
                    </a:cubicBezTo>
                    <a:cubicBezTo>
                      <a:pt x="201" y="552"/>
                      <a:pt x="184" y="552"/>
                      <a:pt x="184" y="535"/>
                    </a:cubicBezTo>
                    <a:cubicBezTo>
                      <a:pt x="184" y="552"/>
                      <a:pt x="184" y="552"/>
                      <a:pt x="184" y="569"/>
                    </a:cubicBezTo>
                    <a:cubicBezTo>
                      <a:pt x="168" y="585"/>
                      <a:pt x="168" y="552"/>
                      <a:pt x="151" y="569"/>
                    </a:cubicBezTo>
                    <a:cubicBezTo>
                      <a:pt x="151" y="552"/>
                      <a:pt x="151" y="552"/>
                      <a:pt x="151" y="535"/>
                    </a:cubicBezTo>
                    <a:cubicBezTo>
                      <a:pt x="168" y="535"/>
                      <a:pt x="168" y="519"/>
                      <a:pt x="168" y="502"/>
                    </a:cubicBezTo>
                    <a:cubicBezTo>
                      <a:pt x="151" y="485"/>
                      <a:pt x="168" y="485"/>
                      <a:pt x="151" y="485"/>
                    </a:cubicBezTo>
                    <a:cubicBezTo>
                      <a:pt x="134" y="502"/>
                      <a:pt x="134" y="502"/>
                      <a:pt x="151" y="519"/>
                    </a:cubicBezTo>
                    <a:cubicBezTo>
                      <a:pt x="101" y="535"/>
                      <a:pt x="117" y="569"/>
                      <a:pt x="117" y="602"/>
                    </a:cubicBezTo>
                    <a:cubicBezTo>
                      <a:pt x="101" y="602"/>
                      <a:pt x="84" y="602"/>
                      <a:pt x="84" y="602"/>
                    </a:cubicBezTo>
                    <a:cubicBezTo>
                      <a:pt x="67" y="602"/>
                      <a:pt x="101" y="585"/>
                      <a:pt x="84" y="585"/>
                    </a:cubicBezTo>
                    <a:cubicBezTo>
                      <a:pt x="67" y="585"/>
                      <a:pt x="84" y="602"/>
                      <a:pt x="67" y="602"/>
                    </a:cubicBezTo>
                    <a:cubicBezTo>
                      <a:pt x="67" y="569"/>
                      <a:pt x="34" y="602"/>
                      <a:pt x="51" y="552"/>
                    </a:cubicBezTo>
                    <a:cubicBezTo>
                      <a:pt x="34" y="552"/>
                      <a:pt x="34" y="552"/>
                      <a:pt x="17" y="569"/>
                    </a:cubicBezTo>
                    <a:close/>
                    <a:moveTo>
                      <a:pt x="535" y="769"/>
                    </a:moveTo>
                    <a:cubicBezTo>
                      <a:pt x="535" y="752"/>
                      <a:pt x="518" y="752"/>
                      <a:pt x="518" y="719"/>
                    </a:cubicBezTo>
                    <a:cubicBezTo>
                      <a:pt x="518" y="719"/>
                      <a:pt x="535" y="702"/>
                      <a:pt x="535" y="702"/>
                    </a:cubicBezTo>
                    <a:cubicBezTo>
                      <a:pt x="535" y="719"/>
                      <a:pt x="552" y="719"/>
                      <a:pt x="552" y="736"/>
                    </a:cubicBezTo>
                    <a:cubicBezTo>
                      <a:pt x="535" y="736"/>
                      <a:pt x="535" y="736"/>
                      <a:pt x="535" y="752"/>
                    </a:cubicBezTo>
                    <a:cubicBezTo>
                      <a:pt x="535" y="769"/>
                      <a:pt x="552" y="752"/>
                      <a:pt x="552" y="769"/>
                    </a:cubicBezTo>
                    <a:cubicBezTo>
                      <a:pt x="535" y="769"/>
                      <a:pt x="535" y="769"/>
                      <a:pt x="535" y="769"/>
                    </a:cubicBezTo>
                    <a:close/>
                    <a:moveTo>
                      <a:pt x="585" y="786"/>
                    </a:moveTo>
                    <a:cubicBezTo>
                      <a:pt x="619" y="786"/>
                      <a:pt x="652" y="803"/>
                      <a:pt x="686" y="803"/>
                    </a:cubicBezTo>
                    <a:cubicBezTo>
                      <a:pt x="686" y="786"/>
                      <a:pt x="686" y="786"/>
                      <a:pt x="702" y="769"/>
                    </a:cubicBezTo>
                    <a:cubicBezTo>
                      <a:pt x="702" y="769"/>
                      <a:pt x="736" y="769"/>
                      <a:pt x="719" y="752"/>
                    </a:cubicBezTo>
                    <a:cubicBezTo>
                      <a:pt x="752" y="736"/>
                      <a:pt x="736" y="736"/>
                      <a:pt x="752" y="752"/>
                    </a:cubicBezTo>
                    <a:cubicBezTo>
                      <a:pt x="752" y="719"/>
                      <a:pt x="702" y="669"/>
                      <a:pt x="686" y="702"/>
                    </a:cubicBezTo>
                    <a:cubicBezTo>
                      <a:pt x="686" y="702"/>
                      <a:pt x="669" y="702"/>
                      <a:pt x="652" y="686"/>
                    </a:cubicBezTo>
                    <a:cubicBezTo>
                      <a:pt x="652" y="702"/>
                      <a:pt x="652" y="702"/>
                      <a:pt x="635" y="702"/>
                    </a:cubicBezTo>
                    <a:cubicBezTo>
                      <a:pt x="635" y="719"/>
                      <a:pt x="635" y="719"/>
                      <a:pt x="652" y="719"/>
                    </a:cubicBezTo>
                    <a:cubicBezTo>
                      <a:pt x="652" y="736"/>
                      <a:pt x="635" y="736"/>
                      <a:pt x="635" y="752"/>
                    </a:cubicBezTo>
                    <a:cubicBezTo>
                      <a:pt x="635" y="752"/>
                      <a:pt x="635" y="752"/>
                      <a:pt x="619" y="736"/>
                    </a:cubicBezTo>
                    <a:cubicBezTo>
                      <a:pt x="619" y="752"/>
                      <a:pt x="602" y="769"/>
                      <a:pt x="602" y="736"/>
                    </a:cubicBezTo>
                    <a:cubicBezTo>
                      <a:pt x="585" y="752"/>
                      <a:pt x="602" y="769"/>
                      <a:pt x="619" y="786"/>
                    </a:cubicBezTo>
                    <a:cubicBezTo>
                      <a:pt x="602" y="803"/>
                      <a:pt x="602" y="769"/>
                      <a:pt x="585" y="786"/>
                    </a:cubicBezTo>
                    <a:close/>
                    <a:moveTo>
                      <a:pt x="702" y="803"/>
                    </a:moveTo>
                    <a:cubicBezTo>
                      <a:pt x="719" y="803"/>
                      <a:pt x="719" y="803"/>
                      <a:pt x="719" y="803"/>
                    </a:cubicBezTo>
                    <a:cubicBezTo>
                      <a:pt x="719" y="803"/>
                      <a:pt x="719" y="803"/>
                      <a:pt x="719" y="803"/>
                    </a:cubicBezTo>
                    <a:close/>
                    <a:moveTo>
                      <a:pt x="736" y="803"/>
                    </a:moveTo>
                    <a:cubicBezTo>
                      <a:pt x="736" y="803"/>
                      <a:pt x="752" y="786"/>
                      <a:pt x="752" y="803"/>
                    </a:cubicBezTo>
                    <a:cubicBezTo>
                      <a:pt x="752" y="752"/>
                      <a:pt x="786" y="803"/>
                      <a:pt x="769" y="752"/>
                    </a:cubicBezTo>
                    <a:cubicBezTo>
                      <a:pt x="786" y="752"/>
                      <a:pt x="786" y="736"/>
                      <a:pt x="803" y="736"/>
                    </a:cubicBezTo>
                    <a:cubicBezTo>
                      <a:pt x="803" y="752"/>
                      <a:pt x="836" y="719"/>
                      <a:pt x="853" y="719"/>
                    </a:cubicBezTo>
                    <a:cubicBezTo>
                      <a:pt x="853" y="736"/>
                      <a:pt x="853" y="752"/>
                      <a:pt x="869" y="752"/>
                    </a:cubicBezTo>
                    <a:cubicBezTo>
                      <a:pt x="869" y="769"/>
                      <a:pt x="853" y="803"/>
                      <a:pt x="853" y="819"/>
                    </a:cubicBezTo>
                    <a:cubicBezTo>
                      <a:pt x="853" y="803"/>
                      <a:pt x="853" y="819"/>
                      <a:pt x="853" y="819"/>
                    </a:cubicBezTo>
                    <a:cubicBezTo>
                      <a:pt x="836" y="819"/>
                      <a:pt x="836" y="819"/>
                      <a:pt x="819" y="819"/>
                    </a:cubicBezTo>
                    <a:cubicBezTo>
                      <a:pt x="786" y="819"/>
                      <a:pt x="769" y="819"/>
                      <a:pt x="736" y="803"/>
                    </a:cubicBezTo>
                    <a:close/>
                    <a:moveTo>
                      <a:pt x="853" y="836"/>
                    </a:moveTo>
                    <a:cubicBezTo>
                      <a:pt x="869" y="836"/>
                      <a:pt x="886" y="836"/>
                      <a:pt x="903" y="836"/>
                    </a:cubicBezTo>
                    <a:cubicBezTo>
                      <a:pt x="903" y="819"/>
                      <a:pt x="903" y="819"/>
                      <a:pt x="903" y="803"/>
                    </a:cubicBezTo>
                    <a:cubicBezTo>
                      <a:pt x="886" y="819"/>
                      <a:pt x="869" y="803"/>
                      <a:pt x="853" y="836"/>
                    </a:cubicBezTo>
                    <a:close/>
                    <a:moveTo>
                      <a:pt x="919" y="836"/>
                    </a:moveTo>
                    <a:cubicBezTo>
                      <a:pt x="936" y="836"/>
                      <a:pt x="936" y="836"/>
                      <a:pt x="953" y="836"/>
                    </a:cubicBezTo>
                    <a:cubicBezTo>
                      <a:pt x="953" y="836"/>
                      <a:pt x="936" y="836"/>
                      <a:pt x="936" y="819"/>
                    </a:cubicBezTo>
                    <a:cubicBezTo>
                      <a:pt x="936" y="836"/>
                      <a:pt x="919" y="836"/>
                      <a:pt x="919" y="836"/>
                    </a:cubicBezTo>
                    <a:close/>
                    <a:moveTo>
                      <a:pt x="1270" y="869"/>
                    </a:moveTo>
                    <a:cubicBezTo>
                      <a:pt x="1287" y="869"/>
                      <a:pt x="1320" y="869"/>
                      <a:pt x="1337" y="869"/>
                    </a:cubicBezTo>
                    <a:cubicBezTo>
                      <a:pt x="1320" y="836"/>
                      <a:pt x="1287" y="869"/>
                      <a:pt x="1270" y="869"/>
                    </a:cubicBezTo>
                    <a:close/>
                    <a:moveTo>
                      <a:pt x="1554" y="886"/>
                    </a:moveTo>
                    <a:lnTo>
                      <a:pt x="1571" y="886"/>
                    </a:lnTo>
                    <a:cubicBezTo>
                      <a:pt x="1571" y="886"/>
                      <a:pt x="1571" y="869"/>
                      <a:pt x="1571" y="869"/>
                    </a:cubicBezTo>
                    <a:cubicBezTo>
                      <a:pt x="1571" y="869"/>
                      <a:pt x="1588" y="869"/>
                      <a:pt x="1605" y="869"/>
                    </a:cubicBezTo>
                    <a:cubicBezTo>
                      <a:pt x="1605" y="853"/>
                      <a:pt x="1588" y="853"/>
                      <a:pt x="1605" y="853"/>
                    </a:cubicBezTo>
                    <a:cubicBezTo>
                      <a:pt x="1588" y="853"/>
                      <a:pt x="1571" y="836"/>
                      <a:pt x="1588" y="836"/>
                    </a:cubicBezTo>
                    <a:cubicBezTo>
                      <a:pt x="1588" y="819"/>
                      <a:pt x="1571" y="853"/>
                      <a:pt x="1554" y="836"/>
                    </a:cubicBezTo>
                    <a:cubicBezTo>
                      <a:pt x="1554" y="853"/>
                      <a:pt x="1588" y="853"/>
                      <a:pt x="1571" y="853"/>
                    </a:cubicBezTo>
                    <a:cubicBezTo>
                      <a:pt x="1588" y="869"/>
                      <a:pt x="1571" y="869"/>
                      <a:pt x="1554" y="886"/>
                    </a:cubicBezTo>
                    <a:close/>
                    <a:moveTo>
                      <a:pt x="1571" y="886"/>
                    </a:moveTo>
                    <a:cubicBezTo>
                      <a:pt x="1571" y="886"/>
                      <a:pt x="1571" y="869"/>
                      <a:pt x="1571" y="869"/>
                    </a:cubicBezTo>
                    <a:cubicBezTo>
                      <a:pt x="1588" y="869"/>
                      <a:pt x="1588" y="869"/>
                      <a:pt x="1588" y="886"/>
                    </a:cubicBezTo>
                    <a:close/>
                    <a:moveTo>
                      <a:pt x="1989" y="853"/>
                    </a:moveTo>
                    <a:lnTo>
                      <a:pt x="2022" y="853"/>
                    </a:lnTo>
                    <a:cubicBezTo>
                      <a:pt x="2022" y="836"/>
                      <a:pt x="2022" y="836"/>
                      <a:pt x="2022" y="836"/>
                    </a:cubicBezTo>
                    <a:cubicBezTo>
                      <a:pt x="2006" y="819"/>
                      <a:pt x="1989" y="803"/>
                      <a:pt x="1972" y="819"/>
                    </a:cubicBezTo>
                    <a:cubicBezTo>
                      <a:pt x="1972" y="836"/>
                      <a:pt x="1972" y="836"/>
                      <a:pt x="1989" y="853"/>
                    </a:cubicBezTo>
                    <a:close/>
                    <a:moveTo>
                      <a:pt x="1955" y="669"/>
                    </a:moveTo>
                    <a:cubicBezTo>
                      <a:pt x="1939" y="669"/>
                      <a:pt x="1939" y="669"/>
                      <a:pt x="1922" y="669"/>
                    </a:cubicBezTo>
                    <a:cubicBezTo>
                      <a:pt x="1922" y="669"/>
                      <a:pt x="1922" y="669"/>
                      <a:pt x="1922" y="669"/>
                    </a:cubicBezTo>
                    <a:cubicBezTo>
                      <a:pt x="1905" y="686"/>
                      <a:pt x="1905" y="719"/>
                      <a:pt x="1872" y="719"/>
                    </a:cubicBezTo>
                    <a:cubicBezTo>
                      <a:pt x="1872" y="752"/>
                      <a:pt x="1838" y="752"/>
                      <a:pt x="1855" y="786"/>
                    </a:cubicBezTo>
                    <a:cubicBezTo>
                      <a:pt x="1872" y="752"/>
                      <a:pt x="1905" y="769"/>
                      <a:pt x="1905" y="719"/>
                    </a:cubicBezTo>
                    <a:cubicBezTo>
                      <a:pt x="1922" y="702"/>
                      <a:pt x="1939" y="686"/>
                      <a:pt x="1955" y="669"/>
                    </a:cubicBezTo>
                    <a:close/>
                    <a:moveTo>
                      <a:pt x="1705" y="635"/>
                    </a:moveTo>
                    <a:cubicBezTo>
                      <a:pt x="1705" y="635"/>
                      <a:pt x="1688" y="635"/>
                      <a:pt x="1688" y="652"/>
                    </a:cubicBezTo>
                    <a:cubicBezTo>
                      <a:pt x="1705" y="652"/>
                      <a:pt x="1705" y="635"/>
                      <a:pt x="1705" y="652"/>
                    </a:cubicBezTo>
                    <a:cubicBezTo>
                      <a:pt x="1721" y="669"/>
                      <a:pt x="1705" y="669"/>
                      <a:pt x="1705" y="686"/>
                    </a:cubicBezTo>
                    <a:cubicBezTo>
                      <a:pt x="1721" y="669"/>
                      <a:pt x="1721" y="686"/>
                      <a:pt x="1738" y="686"/>
                    </a:cubicBezTo>
                    <a:cubicBezTo>
                      <a:pt x="1705" y="686"/>
                      <a:pt x="1705" y="702"/>
                      <a:pt x="1688" y="702"/>
                    </a:cubicBezTo>
                    <a:cubicBezTo>
                      <a:pt x="1688" y="686"/>
                      <a:pt x="1671" y="652"/>
                      <a:pt x="1638" y="669"/>
                    </a:cubicBezTo>
                    <a:cubicBezTo>
                      <a:pt x="1655" y="635"/>
                      <a:pt x="1638" y="652"/>
                      <a:pt x="1638" y="635"/>
                    </a:cubicBezTo>
                    <a:cubicBezTo>
                      <a:pt x="1638" y="635"/>
                      <a:pt x="1638" y="635"/>
                      <a:pt x="1638" y="619"/>
                    </a:cubicBezTo>
                    <a:cubicBezTo>
                      <a:pt x="1655" y="619"/>
                      <a:pt x="1688" y="635"/>
                      <a:pt x="1705" y="635"/>
                    </a:cubicBezTo>
                    <a:close/>
                    <a:moveTo>
                      <a:pt x="1605" y="602"/>
                    </a:moveTo>
                    <a:cubicBezTo>
                      <a:pt x="1605" y="602"/>
                      <a:pt x="1605" y="602"/>
                      <a:pt x="1605" y="619"/>
                    </a:cubicBezTo>
                    <a:cubicBezTo>
                      <a:pt x="1588" y="602"/>
                      <a:pt x="1588" y="602"/>
                      <a:pt x="1571" y="602"/>
                    </a:cubicBezTo>
                    <a:cubicBezTo>
                      <a:pt x="1588" y="602"/>
                      <a:pt x="1588" y="602"/>
                      <a:pt x="1605" y="602"/>
                    </a:cubicBezTo>
                    <a:close/>
                    <a:moveTo>
                      <a:pt x="1554" y="585"/>
                    </a:moveTo>
                    <a:cubicBezTo>
                      <a:pt x="1554" y="602"/>
                      <a:pt x="1554" y="602"/>
                      <a:pt x="1554" y="602"/>
                    </a:cubicBezTo>
                    <a:cubicBezTo>
                      <a:pt x="1538" y="585"/>
                      <a:pt x="1521" y="569"/>
                      <a:pt x="1521" y="585"/>
                    </a:cubicBezTo>
                    <a:cubicBezTo>
                      <a:pt x="1504" y="569"/>
                      <a:pt x="1521" y="569"/>
                      <a:pt x="1521" y="569"/>
                    </a:cubicBezTo>
                    <a:cubicBezTo>
                      <a:pt x="1521" y="569"/>
                      <a:pt x="1538" y="585"/>
                      <a:pt x="1554" y="585"/>
                    </a:cubicBezTo>
                    <a:close/>
                    <a:moveTo>
                      <a:pt x="1471" y="535"/>
                    </a:moveTo>
                    <a:cubicBezTo>
                      <a:pt x="1471" y="535"/>
                      <a:pt x="1471" y="535"/>
                      <a:pt x="1471" y="535"/>
                    </a:cubicBezTo>
                    <a:cubicBezTo>
                      <a:pt x="1471" y="535"/>
                      <a:pt x="1454" y="535"/>
                      <a:pt x="1454" y="519"/>
                    </a:cubicBezTo>
                    <a:cubicBezTo>
                      <a:pt x="1437" y="519"/>
                      <a:pt x="1437" y="519"/>
                      <a:pt x="1437" y="535"/>
                    </a:cubicBezTo>
                    <a:cubicBezTo>
                      <a:pt x="1421" y="535"/>
                      <a:pt x="1421" y="535"/>
                      <a:pt x="1421" y="519"/>
                    </a:cubicBezTo>
                    <a:cubicBezTo>
                      <a:pt x="1421" y="519"/>
                      <a:pt x="1454" y="502"/>
                      <a:pt x="1454" y="485"/>
                    </a:cubicBezTo>
                    <a:cubicBezTo>
                      <a:pt x="1454" y="502"/>
                      <a:pt x="1454" y="519"/>
                      <a:pt x="1471" y="535"/>
                    </a:cubicBezTo>
                    <a:close/>
                    <a:moveTo>
                      <a:pt x="1554" y="335"/>
                    </a:moveTo>
                    <a:cubicBezTo>
                      <a:pt x="1538" y="335"/>
                      <a:pt x="1538" y="335"/>
                      <a:pt x="1538" y="318"/>
                    </a:cubicBezTo>
                    <a:cubicBezTo>
                      <a:pt x="1538" y="318"/>
                      <a:pt x="1521" y="335"/>
                      <a:pt x="1521" y="318"/>
                    </a:cubicBezTo>
                    <a:cubicBezTo>
                      <a:pt x="1538" y="318"/>
                      <a:pt x="1538" y="335"/>
                      <a:pt x="1554" y="318"/>
                    </a:cubicBezTo>
                    <a:cubicBezTo>
                      <a:pt x="1538" y="301"/>
                      <a:pt x="1538" y="285"/>
                      <a:pt x="1538" y="301"/>
                    </a:cubicBezTo>
                    <a:cubicBezTo>
                      <a:pt x="1538" y="251"/>
                      <a:pt x="1571" y="285"/>
                      <a:pt x="1554" y="234"/>
                    </a:cubicBezTo>
                    <a:cubicBezTo>
                      <a:pt x="1588" y="234"/>
                      <a:pt x="1588" y="234"/>
                      <a:pt x="1605" y="234"/>
                    </a:cubicBezTo>
                    <a:cubicBezTo>
                      <a:pt x="1621" y="251"/>
                      <a:pt x="1638" y="268"/>
                      <a:pt x="1638" y="285"/>
                    </a:cubicBezTo>
                    <a:cubicBezTo>
                      <a:pt x="1621" y="301"/>
                      <a:pt x="1605" y="301"/>
                      <a:pt x="1605" y="301"/>
                    </a:cubicBezTo>
                    <a:cubicBezTo>
                      <a:pt x="1588" y="301"/>
                      <a:pt x="1588" y="301"/>
                      <a:pt x="1571" y="301"/>
                    </a:cubicBezTo>
                    <a:cubicBezTo>
                      <a:pt x="1571" y="301"/>
                      <a:pt x="1571" y="318"/>
                      <a:pt x="1571" y="318"/>
                    </a:cubicBezTo>
                    <a:cubicBezTo>
                      <a:pt x="1571" y="318"/>
                      <a:pt x="1554" y="335"/>
                      <a:pt x="1554" y="335"/>
                    </a:cubicBezTo>
                    <a:close/>
                    <a:moveTo>
                      <a:pt x="1788" y="234"/>
                    </a:moveTo>
                    <a:cubicBezTo>
                      <a:pt x="1788" y="234"/>
                      <a:pt x="1805" y="234"/>
                      <a:pt x="1805" y="234"/>
                    </a:cubicBezTo>
                    <a:cubicBezTo>
                      <a:pt x="1805" y="234"/>
                      <a:pt x="1788" y="234"/>
                      <a:pt x="1788" y="218"/>
                    </a:cubicBezTo>
                    <a:cubicBezTo>
                      <a:pt x="1772" y="218"/>
                      <a:pt x="1788" y="234"/>
                      <a:pt x="1788" y="234"/>
                    </a:cubicBezTo>
                    <a:close/>
                    <a:moveTo>
                      <a:pt x="1955" y="201"/>
                    </a:moveTo>
                    <a:lnTo>
                      <a:pt x="1972" y="201"/>
                    </a:lnTo>
                    <a:cubicBezTo>
                      <a:pt x="1972" y="184"/>
                      <a:pt x="1972" y="184"/>
                      <a:pt x="1955" y="184"/>
                    </a:cubicBezTo>
                    <a:cubicBezTo>
                      <a:pt x="1972" y="184"/>
                      <a:pt x="1972" y="184"/>
                      <a:pt x="1989" y="184"/>
                    </a:cubicBezTo>
                    <a:cubicBezTo>
                      <a:pt x="1972" y="168"/>
                      <a:pt x="1989" y="151"/>
                      <a:pt x="1989" y="134"/>
                    </a:cubicBezTo>
                    <a:cubicBezTo>
                      <a:pt x="1955" y="134"/>
                      <a:pt x="1955" y="168"/>
                      <a:pt x="1939" y="184"/>
                    </a:cubicBezTo>
                    <a:cubicBezTo>
                      <a:pt x="1939" y="201"/>
                      <a:pt x="1939" y="184"/>
                      <a:pt x="1939" y="184"/>
                    </a:cubicBezTo>
                    <a:cubicBezTo>
                      <a:pt x="1955" y="184"/>
                      <a:pt x="1955" y="184"/>
                      <a:pt x="1955" y="201"/>
                    </a:cubicBezTo>
                    <a:close/>
                    <a:moveTo>
                      <a:pt x="2072" y="184"/>
                    </a:moveTo>
                    <a:cubicBezTo>
                      <a:pt x="2072" y="184"/>
                      <a:pt x="2089" y="184"/>
                      <a:pt x="2106" y="168"/>
                    </a:cubicBezTo>
                    <a:cubicBezTo>
                      <a:pt x="2106" y="168"/>
                      <a:pt x="2089" y="151"/>
                      <a:pt x="2089" y="151"/>
                    </a:cubicBezTo>
                    <a:cubicBezTo>
                      <a:pt x="2106" y="134"/>
                      <a:pt x="2072" y="151"/>
                      <a:pt x="2072" y="184"/>
                    </a:cubicBezTo>
                    <a:close/>
                    <a:moveTo>
                      <a:pt x="2256" y="151"/>
                    </a:moveTo>
                    <a:cubicBezTo>
                      <a:pt x="2273" y="151"/>
                      <a:pt x="2306" y="151"/>
                      <a:pt x="2323" y="151"/>
                    </a:cubicBezTo>
                    <a:cubicBezTo>
                      <a:pt x="2306" y="118"/>
                      <a:pt x="2256" y="101"/>
                      <a:pt x="2256" y="151"/>
                    </a:cubicBezTo>
                    <a:close/>
                    <a:moveTo>
                      <a:pt x="1738" y="17"/>
                    </a:moveTo>
                    <a:cubicBezTo>
                      <a:pt x="1772" y="17"/>
                      <a:pt x="1822" y="17"/>
                      <a:pt x="1855" y="34"/>
                    </a:cubicBezTo>
                    <a:cubicBezTo>
                      <a:pt x="1855" y="34"/>
                      <a:pt x="1855" y="34"/>
                      <a:pt x="1855" y="34"/>
                    </a:cubicBezTo>
                    <a:cubicBezTo>
                      <a:pt x="1838" y="51"/>
                      <a:pt x="1822" y="51"/>
                      <a:pt x="1822" y="67"/>
                    </a:cubicBezTo>
                    <a:cubicBezTo>
                      <a:pt x="1822" y="84"/>
                      <a:pt x="1822" y="84"/>
                      <a:pt x="1822" y="84"/>
                    </a:cubicBezTo>
                    <a:cubicBezTo>
                      <a:pt x="1822" y="84"/>
                      <a:pt x="1805" y="67"/>
                      <a:pt x="1822" y="51"/>
                    </a:cubicBezTo>
                    <a:cubicBezTo>
                      <a:pt x="1822" y="67"/>
                      <a:pt x="1838" y="67"/>
                      <a:pt x="1838" y="84"/>
                    </a:cubicBezTo>
                    <a:cubicBezTo>
                      <a:pt x="1838" y="101"/>
                      <a:pt x="1822" y="134"/>
                      <a:pt x="1838" y="134"/>
                    </a:cubicBezTo>
                    <a:cubicBezTo>
                      <a:pt x="1805" y="134"/>
                      <a:pt x="1822" y="118"/>
                      <a:pt x="1822" y="84"/>
                    </a:cubicBezTo>
                    <a:cubicBezTo>
                      <a:pt x="1822" y="84"/>
                      <a:pt x="1822" y="84"/>
                      <a:pt x="1822" y="84"/>
                    </a:cubicBezTo>
                    <a:cubicBezTo>
                      <a:pt x="1822" y="118"/>
                      <a:pt x="1805" y="101"/>
                      <a:pt x="1788" y="118"/>
                    </a:cubicBezTo>
                    <a:cubicBezTo>
                      <a:pt x="1822" y="118"/>
                      <a:pt x="1805" y="134"/>
                      <a:pt x="1805" y="151"/>
                    </a:cubicBezTo>
                    <a:cubicBezTo>
                      <a:pt x="1772" y="151"/>
                      <a:pt x="1755" y="134"/>
                      <a:pt x="1772" y="118"/>
                    </a:cubicBezTo>
                    <a:cubicBezTo>
                      <a:pt x="1755" y="101"/>
                      <a:pt x="1755" y="84"/>
                      <a:pt x="1772" y="51"/>
                    </a:cubicBezTo>
                    <a:cubicBezTo>
                      <a:pt x="1755" y="67"/>
                      <a:pt x="1755" y="67"/>
                      <a:pt x="1755" y="51"/>
                    </a:cubicBezTo>
                    <a:cubicBezTo>
                      <a:pt x="1755" y="67"/>
                      <a:pt x="1755" y="67"/>
                      <a:pt x="1755" y="67"/>
                    </a:cubicBezTo>
                    <a:cubicBezTo>
                      <a:pt x="1738" y="67"/>
                      <a:pt x="1721" y="67"/>
                      <a:pt x="1738" y="51"/>
                    </a:cubicBezTo>
                    <a:cubicBezTo>
                      <a:pt x="1738" y="67"/>
                      <a:pt x="1738" y="67"/>
                      <a:pt x="1738" y="67"/>
                    </a:cubicBezTo>
                    <a:cubicBezTo>
                      <a:pt x="1738" y="51"/>
                      <a:pt x="1755" y="51"/>
                      <a:pt x="1755" y="34"/>
                    </a:cubicBezTo>
                    <a:cubicBezTo>
                      <a:pt x="1738" y="51"/>
                      <a:pt x="1755" y="34"/>
                      <a:pt x="1755" y="17"/>
                    </a:cubicBezTo>
                    <a:cubicBezTo>
                      <a:pt x="1755" y="17"/>
                      <a:pt x="1738" y="17"/>
                      <a:pt x="1738" y="17"/>
                    </a:cubicBezTo>
                    <a:close/>
                    <a:moveTo>
                      <a:pt x="1939" y="34"/>
                    </a:moveTo>
                    <a:cubicBezTo>
                      <a:pt x="1972" y="34"/>
                      <a:pt x="2022" y="51"/>
                      <a:pt x="2056" y="51"/>
                    </a:cubicBezTo>
                    <a:cubicBezTo>
                      <a:pt x="2056" y="67"/>
                      <a:pt x="2039" y="84"/>
                      <a:pt x="2022" y="101"/>
                    </a:cubicBezTo>
                    <a:cubicBezTo>
                      <a:pt x="2006" y="67"/>
                      <a:pt x="1989" y="67"/>
                      <a:pt x="1972" y="67"/>
                    </a:cubicBezTo>
                    <a:cubicBezTo>
                      <a:pt x="1972" y="67"/>
                      <a:pt x="1972" y="51"/>
                      <a:pt x="1955" y="51"/>
                    </a:cubicBezTo>
                    <a:cubicBezTo>
                      <a:pt x="1955" y="51"/>
                      <a:pt x="1955" y="51"/>
                      <a:pt x="1939" y="51"/>
                    </a:cubicBezTo>
                    <a:cubicBezTo>
                      <a:pt x="1939" y="51"/>
                      <a:pt x="1939" y="34"/>
                      <a:pt x="1939" y="34"/>
                    </a:cubicBezTo>
                    <a:close/>
                    <a:moveTo>
                      <a:pt x="2072" y="51"/>
                    </a:moveTo>
                    <a:lnTo>
                      <a:pt x="2106" y="51"/>
                    </a:lnTo>
                    <a:cubicBezTo>
                      <a:pt x="2106" y="67"/>
                      <a:pt x="2106" y="67"/>
                      <a:pt x="2106" y="67"/>
                    </a:cubicBezTo>
                    <a:lnTo>
                      <a:pt x="2106" y="67"/>
                    </a:lnTo>
                    <a:lnTo>
                      <a:pt x="2156" y="67"/>
                    </a:lnTo>
                    <a:cubicBezTo>
                      <a:pt x="2139" y="84"/>
                      <a:pt x="2106" y="67"/>
                      <a:pt x="2089" y="84"/>
                    </a:cubicBezTo>
                    <a:cubicBezTo>
                      <a:pt x="2089" y="67"/>
                      <a:pt x="2072" y="67"/>
                      <a:pt x="2072" y="51"/>
                    </a:cubicBezTo>
                    <a:close/>
                    <a:moveTo>
                      <a:pt x="2524" y="118"/>
                    </a:moveTo>
                    <a:lnTo>
                      <a:pt x="2557" y="134"/>
                    </a:lnTo>
                    <a:lnTo>
                      <a:pt x="2557" y="134"/>
                    </a:lnTo>
                    <a:cubicBezTo>
                      <a:pt x="2540" y="134"/>
                      <a:pt x="2540" y="118"/>
                      <a:pt x="2524" y="118"/>
                    </a:cubicBezTo>
                    <a:cubicBezTo>
                      <a:pt x="2524" y="118"/>
                      <a:pt x="2524" y="118"/>
                      <a:pt x="2524" y="118"/>
                    </a:cubicBezTo>
                    <a:close/>
                    <a:moveTo>
                      <a:pt x="1538" y="201"/>
                    </a:moveTo>
                    <a:cubicBezTo>
                      <a:pt x="1538" y="218"/>
                      <a:pt x="1538" y="218"/>
                      <a:pt x="1554" y="234"/>
                    </a:cubicBezTo>
                    <a:cubicBezTo>
                      <a:pt x="1538" y="218"/>
                      <a:pt x="1521" y="234"/>
                      <a:pt x="1521" y="218"/>
                    </a:cubicBezTo>
                    <a:cubicBezTo>
                      <a:pt x="1538" y="218"/>
                      <a:pt x="1521" y="201"/>
                      <a:pt x="1538" y="201"/>
                    </a:cubicBezTo>
                    <a:close/>
                    <a:moveTo>
                      <a:pt x="1287" y="652"/>
                    </a:moveTo>
                    <a:cubicBezTo>
                      <a:pt x="1304" y="652"/>
                      <a:pt x="1320" y="652"/>
                      <a:pt x="1337" y="669"/>
                    </a:cubicBezTo>
                    <a:lnTo>
                      <a:pt x="1337" y="686"/>
                    </a:lnTo>
                    <a:cubicBezTo>
                      <a:pt x="1320" y="669"/>
                      <a:pt x="1320" y="686"/>
                      <a:pt x="1304" y="686"/>
                    </a:cubicBezTo>
                    <a:cubicBezTo>
                      <a:pt x="1304" y="669"/>
                      <a:pt x="1304" y="669"/>
                      <a:pt x="1287" y="652"/>
                    </a:cubicBezTo>
                    <a:close/>
                    <a:moveTo>
                      <a:pt x="1087" y="686"/>
                    </a:moveTo>
                    <a:cubicBezTo>
                      <a:pt x="1087" y="669"/>
                      <a:pt x="1087" y="652"/>
                      <a:pt x="1103" y="635"/>
                    </a:cubicBezTo>
                    <a:cubicBezTo>
                      <a:pt x="1103" y="652"/>
                      <a:pt x="1103" y="652"/>
                      <a:pt x="1103" y="686"/>
                    </a:cubicBezTo>
                    <a:cubicBezTo>
                      <a:pt x="1103" y="702"/>
                      <a:pt x="1103" y="686"/>
                      <a:pt x="1087" y="686"/>
                    </a:cubicBezTo>
                    <a:close/>
                    <a:moveTo>
                      <a:pt x="1070" y="502"/>
                    </a:moveTo>
                    <a:cubicBezTo>
                      <a:pt x="1087" y="502"/>
                      <a:pt x="1103" y="485"/>
                      <a:pt x="1103" y="502"/>
                    </a:cubicBezTo>
                    <a:cubicBezTo>
                      <a:pt x="1103" y="519"/>
                      <a:pt x="1070" y="519"/>
                      <a:pt x="1070" y="502"/>
                    </a:cubicBezTo>
                    <a:close/>
                    <a:moveTo>
                      <a:pt x="686" y="385"/>
                    </a:moveTo>
                    <a:cubicBezTo>
                      <a:pt x="686" y="402"/>
                      <a:pt x="669" y="385"/>
                      <a:pt x="686" y="385"/>
                    </a:cubicBezTo>
                    <a:cubicBezTo>
                      <a:pt x="686" y="368"/>
                      <a:pt x="669" y="385"/>
                      <a:pt x="669" y="385"/>
                    </a:cubicBezTo>
                    <a:cubicBezTo>
                      <a:pt x="669" y="385"/>
                      <a:pt x="669" y="402"/>
                      <a:pt x="669" y="418"/>
                    </a:cubicBezTo>
                    <a:cubicBezTo>
                      <a:pt x="686" y="418"/>
                      <a:pt x="669" y="385"/>
                      <a:pt x="702" y="402"/>
                    </a:cubicBezTo>
                    <a:cubicBezTo>
                      <a:pt x="686" y="402"/>
                      <a:pt x="686" y="385"/>
                      <a:pt x="686" y="385"/>
                    </a:cubicBezTo>
                    <a:close/>
                    <a:moveTo>
                      <a:pt x="1137" y="752"/>
                    </a:moveTo>
                    <a:cubicBezTo>
                      <a:pt x="1137" y="769"/>
                      <a:pt x="1137" y="769"/>
                      <a:pt x="1137" y="786"/>
                    </a:cubicBezTo>
                    <a:cubicBezTo>
                      <a:pt x="1137" y="786"/>
                      <a:pt x="1120" y="786"/>
                      <a:pt x="1120" y="786"/>
                    </a:cubicBezTo>
                    <a:cubicBezTo>
                      <a:pt x="1137" y="803"/>
                      <a:pt x="1153" y="836"/>
                      <a:pt x="1137" y="853"/>
                    </a:cubicBezTo>
                    <a:cubicBezTo>
                      <a:pt x="1120" y="836"/>
                      <a:pt x="1103" y="836"/>
                      <a:pt x="1087" y="853"/>
                    </a:cubicBezTo>
                    <a:cubicBezTo>
                      <a:pt x="1087" y="819"/>
                      <a:pt x="1087" y="803"/>
                      <a:pt x="1053" y="786"/>
                    </a:cubicBezTo>
                    <a:cubicBezTo>
                      <a:pt x="1053" y="736"/>
                      <a:pt x="1087" y="736"/>
                      <a:pt x="1103" y="736"/>
                    </a:cubicBezTo>
                    <a:cubicBezTo>
                      <a:pt x="1103" y="752"/>
                      <a:pt x="1120" y="736"/>
                      <a:pt x="1137" y="752"/>
                    </a:cubicBezTo>
                    <a:close/>
                    <a:moveTo>
                      <a:pt x="986" y="569"/>
                    </a:moveTo>
                    <a:cubicBezTo>
                      <a:pt x="986" y="552"/>
                      <a:pt x="970" y="535"/>
                      <a:pt x="1003" y="535"/>
                    </a:cubicBezTo>
                    <a:cubicBezTo>
                      <a:pt x="1003" y="552"/>
                      <a:pt x="1003" y="552"/>
                      <a:pt x="1003" y="552"/>
                    </a:cubicBezTo>
                    <a:cubicBezTo>
                      <a:pt x="1003" y="552"/>
                      <a:pt x="1020" y="552"/>
                      <a:pt x="1020" y="569"/>
                    </a:cubicBezTo>
                    <a:cubicBezTo>
                      <a:pt x="1003" y="569"/>
                      <a:pt x="1003" y="569"/>
                      <a:pt x="986" y="569"/>
                    </a:cubicBezTo>
                    <a:close/>
                    <a:moveTo>
                      <a:pt x="1120" y="635"/>
                    </a:moveTo>
                    <a:cubicBezTo>
                      <a:pt x="1137" y="619"/>
                      <a:pt x="1137" y="602"/>
                      <a:pt x="1153" y="585"/>
                    </a:cubicBezTo>
                    <a:cubicBezTo>
                      <a:pt x="1170" y="635"/>
                      <a:pt x="1170" y="619"/>
                      <a:pt x="1187" y="652"/>
                    </a:cubicBezTo>
                    <a:cubicBezTo>
                      <a:pt x="1170" y="669"/>
                      <a:pt x="1170" y="702"/>
                      <a:pt x="1137" y="702"/>
                    </a:cubicBezTo>
                    <a:cubicBezTo>
                      <a:pt x="1137" y="686"/>
                      <a:pt x="1137" y="669"/>
                      <a:pt x="1137" y="669"/>
                    </a:cubicBezTo>
                    <a:cubicBezTo>
                      <a:pt x="1120" y="652"/>
                      <a:pt x="1120" y="669"/>
                      <a:pt x="1120" y="652"/>
                    </a:cubicBezTo>
                    <a:cubicBezTo>
                      <a:pt x="1120" y="635"/>
                      <a:pt x="1137" y="669"/>
                      <a:pt x="1137" y="652"/>
                    </a:cubicBezTo>
                    <a:cubicBezTo>
                      <a:pt x="1137" y="652"/>
                      <a:pt x="1137" y="635"/>
                      <a:pt x="1120" y="635"/>
                    </a:cubicBezTo>
                    <a:close/>
                    <a:moveTo>
                      <a:pt x="1538" y="251"/>
                    </a:moveTo>
                    <a:cubicBezTo>
                      <a:pt x="1521" y="251"/>
                      <a:pt x="1504" y="251"/>
                      <a:pt x="1504" y="234"/>
                    </a:cubicBezTo>
                    <a:cubicBezTo>
                      <a:pt x="1538" y="218"/>
                      <a:pt x="1521" y="251"/>
                      <a:pt x="1538" y="251"/>
                    </a:cubicBezTo>
                    <a:close/>
                    <a:moveTo>
                      <a:pt x="919" y="803"/>
                    </a:moveTo>
                    <a:cubicBezTo>
                      <a:pt x="953" y="803"/>
                      <a:pt x="936" y="769"/>
                      <a:pt x="953" y="769"/>
                    </a:cubicBezTo>
                    <a:cubicBezTo>
                      <a:pt x="953" y="786"/>
                      <a:pt x="953" y="786"/>
                      <a:pt x="953" y="786"/>
                    </a:cubicBezTo>
                    <a:cubicBezTo>
                      <a:pt x="953" y="786"/>
                      <a:pt x="970" y="786"/>
                      <a:pt x="970" y="786"/>
                    </a:cubicBezTo>
                    <a:cubicBezTo>
                      <a:pt x="953" y="786"/>
                      <a:pt x="953" y="803"/>
                      <a:pt x="970" y="803"/>
                    </a:cubicBezTo>
                    <a:cubicBezTo>
                      <a:pt x="953" y="803"/>
                      <a:pt x="953" y="819"/>
                      <a:pt x="936" y="819"/>
                    </a:cubicBezTo>
                    <a:cubicBezTo>
                      <a:pt x="936" y="803"/>
                      <a:pt x="953" y="803"/>
                      <a:pt x="953" y="803"/>
                    </a:cubicBezTo>
                    <a:cubicBezTo>
                      <a:pt x="936" y="803"/>
                      <a:pt x="936" y="803"/>
                      <a:pt x="936" y="819"/>
                    </a:cubicBezTo>
                    <a:cubicBezTo>
                      <a:pt x="919" y="819"/>
                      <a:pt x="919" y="819"/>
                      <a:pt x="919" y="803"/>
                    </a:cubicBezTo>
                    <a:close/>
                    <a:moveTo>
                      <a:pt x="869" y="184"/>
                    </a:moveTo>
                    <a:cubicBezTo>
                      <a:pt x="853" y="184"/>
                      <a:pt x="853" y="168"/>
                      <a:pt x="853" y="151"/>
                    </a:cubicBezTo>
                    <a:cubicBezTo>
                      <a:pt x="869" y="151"/>
                      <a:pt x="869" y="168"/>
                      <a:pt x="869" y="184"/>
                    </a:cubicBezTo>
                    <a:close/>
                    <a:moveTo>
                      <a:pt x="752" y="301"/>
                    </a:moveTo>
                    <a:cubicBezTo>
                      <a:pt x="752" y="301"/>
                      <a:pt x="752" y="268"/>
                      <a:pt x="736" y="285"/>
                    </a:cubicBezTo>
                    <a:cubicBezTo>
                      <a:pt x="736" y="301"/>
                      <a:pt x="719" y="318"/>
                      <a:pt x="752" y="318"/>
                    </a:cubicBezTo>
                    <a:cubicBezTo>
                      <a:pt x="736" y="318"/>
                      <a:pt x="736" y="301"/>
                      <a:pt x="736" y="301"/>
                    </a:cubicBezTo>
                    <a:cubicBezTo>
                      <a:pt x="752" y="301"/>
                      <a:pt x="752" y="301"/>
                      <a:pt x="752" y="301"/>
                    </a:cubicBezTo>
                    <a:close/>
                    <a:moveTo>
                      <a:pt x="702" y="385"/>
                    </a:moveTo>
                    <a:cubicBezTo>
                      <a:pt x="719" y="402"/>
                      <a:pt x="719" y="385"/>
                      <a:pt x="719" y="385"/>
                    </a:cubicBezTo>
                    <a:cubicBezTo>
                      <a:pt x="719" y="351"/>
                      <a:pt x="702" y="368"/>
                      <a:pt x="702" y="385"/>
                    </a:cubicBezTo>
                    <a:close/>
                    <a:moveTo>
                      <a:pt x="970" y="719"/>
                    </a:moveTo>
                    <a:cubicBezTo>
                      <a:pt x="970" y="719"/>
                      <a:pt x="970" y="736"/>
                      <a:pt x="970" y="752"/>
                    </a:cubicBezTo>
                    <a:cubicBezTo>
                      <a:pt x="953" y="752"/>
                      <a:pt x="936" y="736"/>
                      <a:pt x="936" y="719"/>
                    </a:cubicBezTo>
                    <a:cubicBezTo>
                      <a:pt x="953" y="736"/>
                      <a:pt x="970" y="719"/>
                      <a:pt x="970" y="719"/>
                    </a:cubicBezTo>
                    <a:close/>
                    <a:moveTo>
                      <a:pt x="736" y="502"/>
                    </a:moveTo>
                    <a:cubicBezTo>
                      <a:pt x="719" y="502"/>
                      <a:pt x="736" y="535"/>
                      <a:pt x="736" y="535"/>
                    </a:cubicBezTo>
                    <a:cubicBezTo>
                      <a:pt x="702" y="552"/>
                      <a:pt x="686" y="569"/>
                      <a:pt x="652" y="569"/>
                    </a:cubicBezTo>
                    <a:cubicBezTo>
                      <a:pt x="619" y="552"/>
                      <a:pt x="602" y="569"/>
                      <a:pt x="552" y="552"/>
                    </a:cubicBezTo>
                    <a:cubicBezTo>
                      <a:pt x="552" y="535"/>
                      <a:pt x="569" y="535"/>
                      <a:pt x="569" y="502"/>
                    </a:cubicBezTo>
                    <a:cubicBezTo>
                      <a:pt x="585" y="502"/>
                      <a:pt x="585" y="502"/>
                      <a:pt x="602" y="519"/>
                    </a:cubicBezTo>
                    <a:cubicBezTo>
                      <a:pt x="602" y="502"/>
                      <a:pt x="602" y="468"/>
                      <a:pt x="602" y="435"/>
                    </a:cubicBezTo>
                    <a:cubicBezTo>
                      <a:pt x="619" y="452"/>
                      <a:pt x="619" y="435"/>
                      <a:pt x="619" y="435"/>
                    </a:cubicBezTo>
                    <a:cubicBezTo>
                      <a:pt x="619" y="452"/>
                      <a:pt x="635" y="468"/>
                      <a:pt x="669" y="452"/>
                    </a:cubicBezTo>
                    <a:cubicBezTo>
                      <a:pt x="669" y="468"/>
                      <a:pt x="669" y="485"/>
                      <a:pt x="686" y="485"/>
                    </a:cubicBezTo>
                    <a:cubicBezTo>
                      <a:pt x="686" y="468"/>
                      <a:pt x="702" y="485"/>
                      <a:pt x="702" y="468"/>
                    </a:cubicBezTo>
                    <a:cubicBezTo>
                      <a:pt x="702" y="485"/>
                      <a:pt x="702" y="485"/>
                      <a:pt x="719" y="502"/>
                    </a:cubicBezTo>
                    <a:cubicBezTo>
                      <a:pt x="719" y="485"/>
                      <a:pt x="752" y="485"/>
                      <a:pt x="736" y="502"/>
                    </a:cubicBezTo>
                    <a:close/>
                    <a:moveTo>
                      <a:pt x="786" y="335"/>
                    </a:moveTo>
                    <a:cubicBezTo>
                      <a:pt x="786" y="335"/>
                      <a:pt x="803" y="335"/>
                      <a:pt x="803" y="318"/>
                    </a:cubicBezTo>
                    <a:cubicBezTo>
                      <a:pt x="786" y="318"/>
                      <a:pt x="786" y="335"/>
                      <a:pt x="769" y="335"/>
                    </a:cubicBezTo>
                    <a:cubicBezTo>
                      <a:pt x="769" y="318"/>
                      <a:pt x="769" y="301"/>
                      <a:pt x="752" y="318"/>
                    </a:cubicBezTo>
                    <a:cubicBezTo>
                      <a:pt x="752" y="268"/>
                      <a:pt x="786" y="285"/>
                      <a:pt x="769" y="251"/>
                    </a:cubicBezTo>
                    <a:cubicBezTo>
                      <a:pt x="786" y="251"/>
                      <a:pt x="803" y="234"/>
                      <a:pt x="819" y="251"/>
                    </a:cubicBezTo>
                    <a:cubicBezTo>
                      <a:pt x="803" y="251"/>
                      <a:pt x="803" y="268"/>
                      <a:pt x="803" y="268"/>
                    </a:cubicBezTo>
                    <a:cubicBezTo>
                      <a:pt x="819" y="268"/>
                      <a:pt x="819" y="285"/>
                      <a:pt x="819" y="268"/>
                    </a:cubicBezTo>
                    <a:cubicBezTo>
                      <a:pt x="819" y="268"/>
                      <a:pt x="803" y="268"/>
                      <a:pt x="819" y="251"/>
                    </a:cubicBezTo>
                    <a:cubicBezTo>
                      <a:pt x="836" y="234"/>
                      <a:pt x="836" y="234"/>
                      <a:pt x="869" y="218"/>
                    </a:cubicBezTo>
                    <a:cubicBezTo>
                      <a:pt x="869" y="251"/>
                      <a:pt x="886" y="268"/>
                      <a:pt x="869" y="285"/>
                    </a:cubicBezTo>
                    <a:cubicBezTo>
                      <a:pt x="886" y="285"/>
                      <a:pt x="886" y="285"/>
                      <a:pt x="886" y="301"/>
                    </a:cubicBezTo>
                    <a:cubicBezTo>
                      <a:pt x="886" y="285"/>
                      <a:pt x="886" y="285"/>
                      <a:pt x="886" y="268"/>
                    </a:cubicBezTo>
                    <a:cubicBezTo>
                      <a:pt x="919" y="268"/>
                      <a:pt x="936" y="285"/>
                      <a:pt x="936" y="301"/>
                    </a:cubicBezTo>
                    <a:cubicBezTo>
                      <a:pt x="936" y="301"/>
                      <a:pt x="936" y="318"/>
                      <a:pt x="936" y="318"/>
                    </a:cubicBezTo>
                    <a:cubicBezTo>
                      <a:pt x="919" y="335"/>
                      <a:pt x="919" y="318"/>
                      <a:pt x="886" y="335"/>
                    </a:cubicBezTo>
                    <a:cubicBezTo>
                      <a:pt x="886" y="318"/>
                      <a:pt x="886" y="301"/>
                      <a:pt x="886" y="301"/>
                    </a:cubicBezTo>
                    <a:cubicBezTo>
                      <a:pt x="836" y="285"/>
                      <a:pt x="869" y="368"/>
                      <a:pt x="819" y="368"/>
                    </a:cubicBezTo>
                    <a:cubicBezTo>
                      <a:pt x="819" y="335"/>
                      <a:pt x="836" y="351"/>
                      <a:pt x="836" y="351"/>
                    </a:cubicBezTo>
                    <a:cubicBezTo>
                      <a:pt x="803" y="335"/>
                      <a:pt x="803" y="351"/>
                      <a:pt x="786" y="335"/>
                    </a:cubicBezTo>
                    <a:close/>
                    <a:moveTo>
                      <a:pt x="853" y="485"/>
                    </a:moveTo>
                    <a:cubicBezTo>
                      <a:pt x="836" y="485"/>
                      <a:pt x="836" y="468"/>
                      <a:pt x="836" y="452"/>
                    </a:cubicBezTo>
                    <a:cubicBezTo>
                      <a:pt x="836" y="452"/>
                      <a:pt x="836" y="452"/>
                      <a:pt x="836" y="452"/>
                    </a:cubicBezTo>
                    <a:cubicBezTo>
                      <a:pt x="853" y="452"/>
                      <a:pt x="853" y="468"/>
                      <a:pt x="853" y="485"/>
                    </a:cubicBezTo>
                    <a:close/>
                    <a:moveTo>
                      <a:pt x="936" y="268"/>
                    </a:moveTo>
                    <a:cubicBezTo>
                      <a:pt x="903" y="268"/>
                      <a:pt x="886" y="234"/>
                      <a:pt x="903" y="184"/>
                    </a:cubicBezTo>
                    <a:cubicBezTo>
                      <a:pt x="886" y="218"/>
                      <a:pt x="903" y="168"/>
                      <a:pt x="886" y="184"/>
                    </a:cubicBezTo>
                    <a:cubicBezTo>
                      <a:pt x="886" y="184"/>
                      <a:pt x="869" y="168"/>
                      <a:pt x="886" y="151"/>
                    </a:cubicBezTo>
                    <a:cubicBezTo>
                      <a:pt x="886" y="168"/>
                      <a:pt x="903" y="184"/>
                      <a:pt x="919" y="184"/>
                    </a:cubicBezTo>
                    <a:cubicBezTo>
                      <a:pt x="903" y="218"/>
                      <a:pt x="919" y="184"/>
                      <a:pt x="919" y="184"/>
                    </a:cubicBezTo>
                    <a:cubicBezTo>
                      <a:pt x="919" y="184"/>
                      <a:pt x="919" y="201"/>
                      <a:pt x="919" y="201"/>
                    </a:cubicBezTo>
                    <a:cubicBezTo>
                      <a:pt x="936" y="184"/>
                      <a:pt x="903" y="134"/>
                      <a:pt x="936" y="118"/>
                    </a:cubicBezTo>
                    <a:cubicBezTo>
                      <a:pt x="936" y="118"/>
                      <a:pt x="953" y="118"/>
                      <a:pt x="953" y="118"/>
                    </a:cubicBezTo>
                    <a:cubicBezTo>
                      <a:pt x="953" y="134"/>
                      <a:pt x="953" y="151"/>
                      <a:pt x="970" y="151"/>
                    </a:cubicBezTo>
                    <a:cubicBezTo>
                      <a:pt x="970" y="184"/>
                      <a:pt x="936" y="184"/>
                      <a:pt x="936" y="201"/>
                    </a:cubicBezTo>
                    <a:cubicBezTo>
                      <a:pt x="970" y="201"/>
                      <a:pt x="953" y="251"/>
                      <a:pt x="936" y="268"/>
                    </a:cubicBezTo>
                    <a:close/>
                    <a:moveTo>
                      <a:pt x="919" y="402"/>
                    </a:moveTo>
                    <a:cubicBezTo>
                      <a:pt x="936" y="402"/>
                      <a:pt x="953" y="385"/>
                      <a:pt x="953" y="402"/>
                    </a:cubicBezTo>
                    <a:cubicBezTo>
                      <a:pt x="953" y="402"/>
                      <a:pt x="936" y="402"/>
                      <a:pt x="953" y="402"/>
                    </a:cubicBezTo>
                    <a:cubicBezTo>
                      <a:pt x="953" y="435"/>
                      <a:pt x="953" y="435"/>
                      <a:pt x="936" y="435"/>
                    </a:cubicBezTo>
                    <a:cubicBezTo>
                      <a:pt x="936" y="418"/>
                      <a:pt x="936" y="452"/>
                      <a:pt x="919" y="435"/>
                    </a:cubicBezTo>
                    <a:cubicBezTo>
                      <a:pt x="919" y="418"/>
                      <a:pt x="919" y="418"/>
                      <a:pt x="919" y="402"/>
                    </a:cubicBezTo>
                    <a:close/>
                    <a:moveTo>
                      <a:pt x="953" y="418"/>
                    </a:moveTo>
                    <a:cubicBezTo>
                      <a:pt x="970" y="418"/>
                      <a:pt x="970" y="418"/>
                      <a:pt x="986" y="402"/>
                    </a:cubicBezTo>
                    <a:cubicBezTo>
                      <a:pt x="986" y="435"/>
                      <a:pt x="970" y="435"/>
                      <a:pt x="970" y="452"/>
                    </a:cubicBezTo>
                    <a:cubicBezTo>
                      <a:pt x="970" y="435"/>
                      <a:pt x="953" y="452"/>
                      <a:pt x="953" y="418"/>
                    </a:cubicBezTo>
                    <a:close/>
                    <a:moveTo>
                      <a:pt x="970" y="351"/>
                    </a:moveTo>
                    <a:cubicBezTo>
                      <a:pt x="1003" y="351"/>
                      <a:pt x="986" y="385"/>
                      <a:pt x="986" y="402"/>
                    </a:cubicBezTo>
                    <a:cubicBezTo>
                      <a:pt x="970" y="385"/>
                      <a:pt x="1003" y="368"/>
                      <a:pt x="970" y="351"/>
                    </a:cubicBezTo>
                    <a:close/>
                    <a:moveTo>
                      <a:pt x="652" y="351"/>
                    </a:moveTo>
                    <a:cubicBezTo>
                      <a:pt x="635" y="351"/>
                      <a:pt x="669" y="351"/>
                      <a:pt x="669" y="335"/>
                    </a:cubicBezTo>
                    <a:cubicBezTo>
                      <a:pt x="669" y="335"/>
                      <a:pt x="669" y="335"/>
                      <a:pt x="669" y="335"/>
                    </a:cubicBezTo>
                    <a:cubicBezTo>
                      <a:pt x="686" y="318"/>
                      <a:pt x="652" y="318"/>
                      <a:pt x="652" y="318"/>
                    </a:cubicBezTo>
                    <a:cubicBezTo>
                      <a:pt x="635" y="318"/>
                      <a:pt x="669" y="335"/>
                      <a:pt x="652" y="351"/>
                    </a:cubicBezTo>
                    <a:close/>
                    <a:moveTo>
                      <a:pt x="418" y="285"/>
                    </a:moveTo>
                    <a:cubicBezTo>
                      <a:pt x="418" y="285"/>
                      <a:pt x="402" y="251"/>
                      <a:pt x="418" y="251"/>
                    </a:cubicBezTo>
                    <a:cubicBezTo>
                      <a:pt x="418" y="268"/>
                      <a:pt x="435" y="285"/>
                      <a:pt x="418" y="285"/>
                    </a:cubicBezTo>
                    <a:close/>
                    <a:moveTo>
                      <a:pt x="535" y="552"/>
                    </a:moveTo>
                    <a:cubicBezTo>
                      <a:pt x="518" y="569"/>
                      <a:pt x="518" y="569"/>
                      <a:pt x="502" y="552"/>
                    </a:cubicBezTo>
                    <a:cubicBezTo>
                      <a:pt x="518" y="552"/>
                      <a:pt x="518" y="569"/>
                      <a:pt x="518" y="552"/>
                    </a:cubicBezTo>
                    <a:cubicBezTo>
                      <a:pt x="518" y="552"/>
                      <a:pt x="518" y="552"/>
                      <a:pt x="518" y="535"/>
                    </a:cubicBezTo>
                    <a:cubicBezTo>
                      <a:pt x="518" y="535"/>
                      <a:pt x="502" y="535"/>
                      <a:pt x="502" y="535"/>
                    </a:cubicBezTo>
                    <a:cubicBezTo>
                      <a:pt x="535" y="535"/>
                      <a:pt x="535" y="552"/>
                      <a:pt x="535" y="552"/>
                    </a:cubicBezTo>
                    <a:close/>
                    <a:moveTo>
                      <a:pt x="1387" y="418"/>
                    </a:moveTo>
                    <a:cubicBezTo>
                      <a:pt x="1371" y="435"/>
                      <a:pt x="1371" y="418"/>
                      <a:pt x="1371" y="402"/>
                    </a:cubicBezTo>
                    <a:cubicBezTo>
                      <a:pt x="1387" y="385"/>
                      <a:pt x="1404" y="402"/>
                      <a:pt x="1387" y="418"/>
                    </a:cubicBezTo>
                    <a:close/>
                    <a:moveTo>
                      <a:pt x="1337" y="435"/>
                    </a:moveTo>
                    <a:cubicBezTo>
                      <a:pt x="1304" y="435"/>
                      <a:pt x="1304" y="435"/>
                      <a:pt x="1287" y="435"/>
                    </a:cubicBezTo>
                    <a:cubicBezTo>
                      <a:pt x="1287" y="418"/>
                      <a:pt x="1287" y="402"/>
                      <a:pt x="1287" y="385"/>
                    </a:cubicBezTo>
                    <a:cubicBezTo>
                      <a:pt x="1304" y="418"/>
                      <a:pt x="1320" y="402"/>
                      <a:pt x="1337" y="435"/>
                    </a:cubicBezTo>
                    <a:close/>
                    <a:moveTo>
                      <a:pt x="1254" y="101"/>
                    </a:moveTo>
                    <a:cubicBezTo>
                      <a:pt x="1254" y="84"/>
                      <a:pt x="1270" y="84"/>
                      <a:pt x="1270" y="67"/>
                    </a:cubicBezTo>
                    <a:cubicBezTo>
                      <a:pt x="1254" y="67"/>
                      <a:pt x="1254" y="67"/>
                      <a:pt x="1254" y="67"/>
                    </a:cubicBezTo>
                    <a:cubicBezTo>
                      <a:pt x="1270" y="67"/>
                      <a:pt x="1270" y="67"/>
                      <a:pt x="1287" y="84"/>
                    </a:cubicBezTo>
                    <a:cubicBezTo>
                      <a:pt x="1270" y="101"/>
                      <a:pt x="1270" y="101"/>
                      <a:pt x="1254" y="101"/>
                    </a:cubicBezTo>
                    <a:close/>
                    <a:moveTo>
                      <a:pt x="1287" y="118"/>
                    </a:moveTo>
                    <a:cubicBezTo>
                      <a:pt x="1270" y="84"/>
                      <a:pt x="1270" y="84"/>
                      <a:pt x="1304" y="84"/>
                    </a:cubicBezTo>
                    <a:cubicBezTo>
                      <a:pt x="1304" y="101"/>
                      <a:pt x="1304" y="118"/>
                      <a:pt x="1287" y="151"/>
                    </a:cubicBezTo>
                    <a:cubicBezTo>
                      <a:pt x="1287" y="134"/>
                      <a:pt x="1287" y="134"/>
                      <a:pt x="1287" y="134"/>
                    </a:cubicBezTo>
                    <a:cubicBezTo>
                      <a:pt x="1270" y="134"/>
                      <a:pt x="1270" y="151"/>
                      <a:pt x="1287" y="168"/>
                    </a:cubicBezTo>
                    <a:cubicBezTo>
                      <a:pt x="1270" y="168"/>
                      <a:pt x="1237" y="168"/>
                      <a:pt x="1254" y="151"/>
                    </a:cubicBezTo>
                    <a:cubicBezTo>
                      <a:pt x="1270" y="168"/>
                      <a:pt x="1254" y="134"/>
                      <a:pt x="1254" y="134"/>
                    </a:cubicBezTo>
                    <a:cubicBezTo>
                      <a:pt x="1254" y="134"/>
                      <a:pt x="1254" y="134"/>
                      <a:pt x="1237" y="134"/>
                    </a:cubicBezTo>
                    <a:cubicBezTo>
                      <a:pt x="1270" y="134"/>
                      <a:pt x="1254" y="118"/>
                      <a:pt x="1270" y="101"/>
                    </a:cubicBezTo>
                    <a:cubicBezTo>
                      <a:pt x="1270" y="118"/>
                      <a:pt x="1287" y="134"/>
                      <a:pt x="1287" y="118"/>
                    </a:cubicBezTo>
                    <a:cubicBezTo>
                      <a:pt x="1287" y="118"/>
                      <a:pt x="1287" y="101"/>
                      <a:pt x="1287" y="118"/>
                    </a:cubicBezTo>
                    <a:close/>
                    <a:moveTo>
                      <a:pt x="1287" y="468"/>
                    </a:moveTo>
                    <a:cubicBezTo>
                      <a:pt x="1270" y="452"/>
                      <a:pt x="1270" y="452"/>
                      <a:pt x="1270" y="435"/>
                    </a:cubicBezTo>
                    <a:cubicBezTo>
                      <a:pt x="1270" y="435"/>
                      <a:pt x="1270" y="418"/>
                      <a:pt x="1287" y="418"/>
                    </a:cubicBezTo>
                    <a:cubicBezTo>
                      <a:pt x="1287" y="435"/>
                      <a:pt x="1287" y="435"/>
                      <a:pt x="1287" y="435"/>
                    </a:cubicBezTo>
                    <a:cubicBezTo>
                      <a:pt x="1304" y="435"/>
                      <a:pt x="1320" y="452"/>
                      <a:pt x="1304" y="452"/>
                    </a:cubicBezTo>
                    <a:cubicBezTo>
                      <a:pt x="1304" y="435"/>
                      <a:pt x="1287" y="452"/>
                      <a:pt x="1287" y="452"/>
                    </a:cubicBezTo>
                    <a:cubicBezTo>
                      <a:pt x="1287" y="452"/>
                      <a:pt x="1304" y="468"/>
                      <a:pt x="1287" y="468"/>
                    </a:cubicBezTo>
                    <a:close/>
                    <a:moveTo>
                      <a:pt x="1220" y="402"/>
                    </a:moveTo>
                    <a:cubicBezTo>
                      <a:pt x="1220" y="385"/>
                      <a:pt x="1220" y="385"/>
                      <a:pt x="1220" y="368"/>
                    </a:cubicBezTo>
                    <a:cubicBezTo>
                      <a:pt x="1237" y="368"/>
                      <a:pt x="1254" y="351"/>
                      <a:pt x="1254" y="368"/>
                    </a:cubicBezTo>
                    <a:cubicBezTo>
                      <a:pt x="1237" y="385"/>
                      <a:pt x="1270" y="402"/>
                      <a:pt x="1254" y="435"/>
                    </a:cubicBezTo>
                    <a:cubicBezTo>
                      <a:pt x="1237" y="435"/>
                      <a:pt x="1237" y="418"/>
                      <a:pt x="1237" y="435"/>
                    </a:cubicBezTo>
                    <a:cubicBezTo>
                      <a:pt x="1237" y="435"/>
                      <a:pt x="1220" y="435"/>
                      <a:pt x="1220" y="435"/>
                    </a:cubicBezTo>
                    <a:cubicBezTo>
                      <a:pt x="1204" y="402"/>
                      <a:pt x="1254" y="402"/>
                      <a:pt x="1237" y="385"/>
                    </a:cubicBezTo>
                    <a:cubicBezTo>
                      <a:pt x="1220" y="385"/>
                      <a:pt x="1220" y="385"/>
                      <a:pt x="1220" y="402"/>
                    </a:cubicBezTo>
                    <a:close/>
                    <a:moveTo>
                      <a:pt x="1204" y="301"/>
                    </a:moveTo>
                    <a:cubicBezTo>
                      <a:pt x="1204" y="285"/>
                      <a:pt x="1170" y="301"/>
                      <a:pt x="1187" y="285"/>
                    </a:cubicBezTo>
                    <a:cubicBezTo>
                      <a:pt x="1204" y="268"/>
                      <a:pt x="1220" y="301"/>
                      <a:pt x="1204" y="301"/>
                    </a:cubicBezTo>
                    <a:close/>
                    <a:moveTo>
                      <a:pt x="1204" y="251"/>
                    </a:moveTo>
                    <a:cubicBezTo>
                      <a:pt x="1204" y="268"/>
                      <a:pt x="1187" y="234"/>
                      <a:pt x="1187" y="251"/>
                    </a:cubicBezTo>
                    <a:cubicBezTo>
                      <a:pt x="1187" y="218"/>
                      <a:pt x="1204" y="201"/>
                      <a:pt x="1220" y="184"/>
                    </a:cubicBezTo>
                    <a:cubicBezTo>
                      <a:pt x="1237" y="201"/>
                      <a:pt x="1254" y="218"/>
                      <a:pt x="1237" y="218"/>
                    </a:cubicBezTo>
                    <a:cubicBezTo>
                      <a:pt x="1254" y="218"/>
                      <a:pt x="1254" y="201"/>
                      <a:pt x="1254" y="201"/>
                    </a:cubicBezTo>
                    <a:cubicBezTo>
                      <a:pt x="1254" y="218"/>
                      <a:pt x="1270" y="201"/>
                      <a:pt x="1270" y="218"/>
                    </a:cubicBezTo>
                    <a:cubicBezTo>
                      <a:pt x="1254" y="234"/>
                      <a:pt x="1287" y="251"/>
                      <a:pt x="1254" y="268"/>
                    </a:cubicBezTo>
                    <a:cubicBezTo>
                      <a:pt x="1270" y="268"/>
                      <a:pt x="1320" y="268"/>
                      <a:pt x="1287" y="318"/>
                    </a:cubicBezTo>
                    <a:cubicBezTo>
                      <a:pt x="1270" y="285"/>
                      <a:pt x="1220" y="318"/>
                      <a:pt x="1220" y="285"/>
                    </a:cubicBezTo>
                    <a:cubicBezTo>
                      <a:pt x="1237" y="285"/>
                      <a:pt x="1220" y="268"/>
                      <a:pt x="1204" y="251"/>
                    </a:cubicBezTo>
                    <a:close/>
                    <a:moveTo>
                      <a:pt x="1137" y="301"/>
                    </a:moveTo>
                    <a:cubicBezTo>
                      <a:pt x="1137" y="318"/>
                      <a:pt x="1137" y="335"/>
                      <a:pt x="1153" y="335"/>
                    </a:cubicBezTo>
                    <a:cubicBezTo>
                      <a:pt x="1137" y="335"/>
                      <a:pt x="1153" y="318"/>
                      <a:pt x="1153" y="318"/>
                    </a:cubicBezTo>
                    <a:lnTo>
                      <a:pt x="1153" y="335"/>
                    </a:lnTo>
                    <a:cubicBezTo>
                      <a:pt x="1120" y="351"/>
                      <a:pt x="1120" y="318"/>
                      <a:pt x="1120" y="301"/>
                    </a:cubicBezTo>
                    <a:cubicBezTo>
                      <a:pt x="1137" y="285"/>
                      <a:pt x="1120" y="318"/>
                      <a:pt x="1137" y="301"/>
                    </a:cubicBezTo>
                    <a:close/>
                    <a:moveTo>
                      <a:pt x="1153" y="468"/>
                    </a:moveTo>
                    <a:cubicBezTo>
                      <a:pt x="1170" y="435"/>
                      <a:pt x="1153" y="452"/>
                      <a:pt x="1153" y="418"/>
                    </a:cubicBezTo>
                    <a:cubicBezTo>
                      <a:pt x="1153" y="418"/>
                      <a:pt x="1170" y="435"/>
                      <a:pt x="1170" y="435"/>
                    </a:cubicBezTo>
                    <a:cubicBezTo>
                      <a:pt x="1170" y="435"/>
                      <a:pt x="1170" y="468"/>
                      <a:pt x="1153" y="468"/>
                    </a:cubicBezTo>
                    <a:close/>
                    <a:moveTo>
                      <a:pt x="1087" y="468"/>
                    </a:moveTo>
                    <a:cubicBezTo>
                      <a:pt x="1087" y="435"/>
                      <a:pt x="1070" y="468"/>
                      <a:pt x="1070" y="452"/>
                    </a:cubicBezTo>
                    <a:cubicBezTo>
                      <a:pt x="1087" y="452"/>
                      <a:pt x="1070" y="435"/>
                      <a:pt x="1070" y="435"/>
                    </a:cubicBezTo>
                    <a:cubicBezTo>
                      <a:pt x="1087" y="435"/>
                      <a:pt x="1087" y="435"/>
                      <a:pt x="1087" y="435"/>
                    </a:cubicBezTo>
                    <a:cubicBezTo>
                      <a:pt x="1070" y="452"/>
                      <a:pt x="1103" y="452"/>
                      <a:pt x="1087" y="468"/>
                    </a:cubicBezTo>
                    <a:close/>
                    <a:moveTo>
                      <a:pt x="1053" y="285"/>
                    </a:moveTo>
                    <a:cubicBezTo>
                      <a:pt x="1053" y="301"/>
                      <a:pt x="1070" y="301"/>
                      <a:pt x="1070" y="301"/>
                    </a:cubicBezTo>
                    <a:cubicBezTo>
                      <a:pt x="1070" y="318"/>
                      <a:pt x="1053" y="335"/>
                      <a:pt x="1036" y="351"/>
                    </a:cubicBezTo>
                    <a:cubicBezTo>
                      <a:pt x="1053" y="318"/>
                      <a:pt x="1020" y="335"/>
                      <a:pt x="1020" y="335"/>
                    </a:cubicBezTo>
                    <a:cubicBezTo>
                      <a:pt x="1020" y="318"/>
                      <a:pt x="1020" y="301"/>
                      <a:pt x="1036" y="301"/>
                    </a:cubicBezTo>
                    <a:cubicBezTo>
                      <a:pt x="1036" y="301"/>
                      <a:pt x="1020" y="301"/>
                      <a:pt x="1020" y="301"/>
                    </a:cubicBezTo>
                    <a:cubicBezTo>
                      <a:pt x="1020" y="301"/>
                      <a:pt x="1020" y="301"/>
                      <a:pt x="1020" y="301"/>
                    </a:cubicBezTo>
                    <a:cubicBezTo>
                      <a:pt x="1020" y="285"/>
                      <a:pt x="1020" y="268"/>
                      <a:pt x="1036" y="268"/>
                    </a:cubicBezTo>
                    <a:cubicBezTo>
                      <a:pt x="1036" y="285"/>
                      <a:pt x="1053" y="285"/>
                      <a:pt x="1053" y="285"/>
                    </a:cubicBezTo>
                    <a:close/>
                    <a:moveTo>
                      <a:pt x="1087" y="418"/>
                    </a:moveTo>
                    <a:cubicBezTo>
                      <a:pt x="1103" y="402"/>
                      <a:pt x="1103" y="351"/>
                      <a:pt x="1137" y="368"/>
                    </a:cubicBezTo>
                    <a:cubicBezTo>
                      <a:pt x="1120" y="351"/>
                      <a:pt x="1153" y="351"/>
                      <a:pt x="1153" y="351"/>
                    </a:cubicBezTo>
                    <a:cubicBezTo>
                      <a:pt x="1137" y="385"/>
                      <a:pt x="1103" y="418"/>
                      <a:pt x="1087" y="418"/>
                    </a:cubicBezTo>
                    <a:close/>
                    <a:moveTo>
                      <a:pt x="1354" y="34"/>
                    </a:moveTo>
                    <a:cubicBezTo>
                      <a:pt x="1354" y="51"/>
                      <a:pt x="1337" y="51"/>
                      <a:pt x="1354" y="67"/>
                    </a:cubicBezTo>
                    <a:cubicBezTo>
                      <a:pt x="1320" y="67"/>
                      <a:pt x="1337" y="34"/>
                      <a:pt x="1354" y="34"/>
                    </a:cubicBezTo>
                    <a:close/>
                    <a:moveTo>
                      <a:pt x="1371" y="201"/>
                    </a:moveTo>
                    <a:cubicBezTo>
                      <a:pt x="1354" y="218"/>
                      <a:pt x="1404" y="234"/>
                      <a:pt x="1404" y="234"/>
                    </a:cubicBezTo>
                    <a:cubicBezTo>
                      <a:pt x="1404" y="268"/>
                      <a:pt x="1404" y="251"/>
                      <a:pt x="1404" y="268"/>
                    </a:cubicBezTo>
                    <a:cubicBezTo>
                      <a:pt x="1404" y="268"/>
                      <a:pt x="1387" y="268"/>
                      <a:pt x="1387" y="285"/>
                    </a:cubicBezTo>
                    <a:cubicBezTo>
                      <a:pt x="1387" y="285"/>
                      <a:pt x="1387" y="301"/>
                      <a:pt x="1387" y="301"/>
                    </a:cubicBezTo>
                    <a:cubicBezTo>
                      <a:pt x="1387" y="285"/>
                      <a:pt x="1421" y="318"/>
                      <a:pt x="1421" y="318"/>
                    </a:cubicBezTo>
                    <a:cubicBezTo>
                      <a:pt x="1421" y="351"/>
                      <a:pt x="1404" y="335"/>
                      <a:pt x="1387" y="368"/>
                    </a:cubicBezTo>
                    <a:cubicBezTo>
                      <a:pt x="1387" y="318"/>
                      <a:pt x="1354" y="351"/>
                      <a:pt x="1337" y="318"/>
                    </a:cubicBezTo>
                    <a:cubicBezTo>
                      <a:pt x="1354" y="318"/>
                      <a:pt x="1371" y="335"/>
                      <a:pt x="1371" y="318"/>
                    </a:cubicBezTo>
                    <a:cubicBezTo>
                      <a:pt x="1354" y="318"/>
                      <a:pt x="1354" y="318"/>
                      <a:pt x="1354" y="301"/>
                    </a:cubicBezTo>
                    <a:cubicBezTo>
                      <a:pt x="1354" y="285"/>
                      <a:pt x="1371" y="301"/>
                      <a:pt x="1371" y="301"/>
                    </a:cubicBezTo>
                    <a:cubicBezTo>
                      <a:pt x="1354" y="285"/>
                      <a:pt x="1371" y="268"/>
                      <a:pt x="1371" y="251"/>
                    </a:cubicBezTo>
                    <a:cubicBezTo>
                      <a:pt x="1354" y="251"/>
                      <a:pt x="1371" y="201"/>
                      <a:pt x="1354" y="218"/>
                    </a:cubicBezTo>
                    <a:cubicBezTo>
                      <a:pt x="1354" y="201"/>
                      <a:pt x="1354" y="201"/>
                      <a:pt x="1371" y="201"/>
                    </a:cubicBezTo>
                    <a:close/>
                    <a:moveTo>
                      <a:pt x="752" y="585"/>
                    </a:moveTo>
                    <a:cubicBezTo>
                      <a:pt x="752" y="569"/>
                      <a:pt x="752" y="552"/>
                      <a:pt x="736" y="552"/>
                    </a:cubicBezTo>
                    <a:cubicBezTo>
                      <a:pt x="736" y="569"/>
                      <a:pt x="736" y="585"/>
                      <a:pt x="752" y="585"/>
                    </a:cubicBezTo>
                    <a:close/>
                    <a:moveTo>
                      <a:pt x="669" y="652"/>
                    </a:moveTo>
                    <a:cubicBezTo>
                      <a:pt x="635" y="669"/>
                      <a:pt x="602" y="669"/>
                      <a:pt x="619" y="719"/>
                    </a:cubicBezTo>
                    <a:cubicBezTo>
                      <a:pt x="619" y="719"/>
                      <a:pt x="602" y="719"/>
                      <a:pt x="585" y="736"/>
                    </a:cubicBezTo>
                    <a:cubicBezTo>
                      <a:pt x="585" y="719"/>
                      <a:pt x="602" y="686"/>
                      <a:pt x="602" y="702"/>
                    </a:cubicBezTo>
                    <a:cubicBezTo>
                      <a:pt x="602" y="686"/>
                      <a:pt x="602" y="669"/>
                      <a:pt x="585" y="669"/>
                    </a:cubicBezTo>
                    <a:cubicBezTo>
                      <a:pt x="585" y="686"/>
                      <a:pt x="569" y="686"/>
                      <a:pt x="569" y="702"/>
                    </a:cubicBezTo>
                    <a:cubicBezTo>
                      <a:pt x="569" y="686"/>
                      <a:pt x="569" y="669"/>
                      <a:pt x="552" y="669"/>
                    </a:cubicBezTo>
                    <a:cubicBezTo>
                      <a:pt x="552" y="669"/>
                      <a:pt x="552" y="669"/>
                      <a:pt x="552" y="669"/>
                    </a:cubicBezTo>
                    <a:cubicBezTo>
                      <a:pt x="585" y="635"/>
                      <a:pt x="619" y="619"/>
                      <a:pt x="652" y="602"/>
                    </a:cubicBezTo>
                    <a:cubicBezTo>
                      <a:pt x="652" y="619"/>
                      <a:pt x="669" y="619"/>
                      <a:pt x="669" y="652"/>
                    </a:cubicBezTo>
                    <a:close/>
                    <a:moveTo>
                      <a:pt x="752" y="351"/>
                    </a:moveTo>
                    <a:cubicBezTo>
                      <a:pt x="752" y="385"/>
                      <a:pt x="786" y="385"/>
                      <a:pt x="803" y="385"/>
                    </a:cubicBezTo>
                    <a:cubicBezTo>
                      <a:pt x="803" y="385"/>
                      <a:pt x="803" y="385"/>
                      <a:pt x="803" y="385"/>
                    </a:cubicBezTo>
                    <a:cubicBezTo>
                      <a:pt x="803" y="402"/>
                      <a:pt x="786" y="418"/>
                      <a:pt x="786" y="435"/>
                    </a:cubicBezTo>
                    <a:cubicBezTo>
                      <a:pt x="803" y="435"/>
                      <a:pt x="803" y="452"/>
                      <a:pt x="803" y="452"/>
                    </a:cubicBezTo>
                    <a:cubicBezTo>
                      <a:pt x="803" y="452"/>
                      <a:pt x="803" y="468"/>
                      <a:pt x="786" y="452"/>
                    </a:cubicBezTo>
                    <a:cubicBezTo>
                      <a:pt x="786" y="435"/>
                      <a:pt x="769" y="435"/>
                      <a:pt x="769" y="418"/>
                    </a:cubicBezTo>
                    <a:cubicBezTo>
                      <a:pt x="769" y="435"/>
                      <a:pt x="803" y="402"/>
                      <a:pt x="786" y="402"/>
                    </a:cubicBezTo>
                    <a:cubicBezTo>
                      <a:pt x="769" y="402"/>
                      <a:pt x="786" y="418"/>
                      <a:pt x="769" y="418"/>
                    </a:cubicBezTo>
                    <a:cubicBezTo>
                      <a:pt x="769" y="402"/>
                      <a:pt x="769" y="385"/>
                      <a:pt x="769" y="385"/>
                    </a:cubicBezTo>
                    <a:cubicBezTo>
                      <a:pt x="752" y="385"/>
                      <a:pt x="752" y="385"/>
                      <a:pt x="752" y="368"/>
                    </a:cubicBezTo>
                    <a:cubicBezTo>
                      <a:pt x="752" y="368"/>
                      <a:pt x="752" y="351"/>
                      <a:pt x="752" y="351"/>
                    </a:cubicBezTo>
                    <a:close/>
                    <a:moveTo>
                      <a:pt x="803" y="385"/>
                    </a:moveTo>
                    <a:cubicBezTo>
                      <a:pt x="803" y="368"/>
                      <a:pt x="803" y="368"/>
                      <a:pt x="803" y="385"/>
                    </a:cubicBezTo>
                    <a:cubicBezTo>
                      <a:pt x="803" y="385"/>
                      <a:pt x="803" y="385"/>
                      <a:pt x="803" y="385"/>
                    </a:cubicBezTo>
                    <a:close/>
                    <a:moveTo>
                      <a:pt x="803" y="385"/>
                    </a:moveTo>
                    <a:cubicBezTo>
                      <a:pt x="803" y="385"/>
                      <a:pt x="803" y="385"/>
                      <a:pt x="803" y="385"/>
                    </a:cubicBezTo>
                    <a:close/>
                    <a:moveTo>
                      <a:pt x="786" y="669"/>
                    </a:moveTo>
                    <a:cubicBezTo>
                      <a:pt x="803" y="686"/>
                      <a:pt x="769" y="669"/>
                      <a:pt x="769" y="686"/>
                    </a:cubicBezTo>
                    <a:cubicBezTo>
                      <a:pt x="786" y="686"/>
                      <a:pt x="786" y="702"/>
                      <a:pt x="803" y="702"/>
                    </a:cubicBezTo>
                    <a:cubicBezTo>
                      <a:pt x="786" y="719"/>
                      <a:pt x="803" y="719"/>
                      <a:pt x="769" y="736"/>
                    </a:cubicBezTo>
                    <a:cubicBezTo>
                      <a:pt x="769" y="719"/>
                      <a:pt x="769" y="702"/>
                      <a:pt x="752" y="702"/>
                    </a:cubicBezTo>
                    <a:cubicBezTo>
                      <a:pt x="769" y="686"/>
                      <a:pt x="769" y="702"/>
                      <a:pt x="769" y="702"/>
                    </a:cubicBezTo>
                    <a:cubicBezTo>
                      <a:pt x="752" y="686"/>
                      <a:pt x="736" y="669"/>
                      <a:pt x="736" y="652"/>
                    </a:cubicBezTo>
                    <a:cubicBezTo>
                      <a:pt x="752" y="669"/>
                      <a:pt x="752" y="652"/>
                      <a:pt x="752" y="635"/>
                    </a:cubicBezTo>
                    <a:cubicBezTo>
                      <a:pt x="769" y="635"/>
                      <a:pt x="769" y="619"/>
                      <a:pt x="786" y="619"/>
                    </a:cubicBezTo>
                    <a:cubicBezTo>
                      <a:pt x="786" y="635"/>
                      <a:pt x="786" y="669"/>
                      <a:pt x="803" y="669"/>
                    </a:cubicBezTo>
                    <a:cubicBezTo>
                      <a:pt x="819" y="652"/>
                      <a:pt x="786" y="635"/>
                      <a:pt x="803" y="635"/>
                    </a:cubicBezTo>
                    <a:cubicBezTo>
                      <a:pt x="819" y="652"/>
                      <a:pt x="819" y="652"/>
                      <a:pt x="803" y="669"/>
                    </a:cubicBezTo>
                    <a:cubicBezTo>
                      <a:pt x="803" y="669"/>
                      <a:pt x="803" y="669"/>
                      <a:pt x="786" y="669"/>
                    </a:cubicBezTo>
                    <a:close/>
                    <a:moveTo>
                      <a:pt x="1454" y="752"/>
                    </a:moveTo>
                    <a:cubicBezTo>
                      <a:pt x="1454" y="769"/>
                      <a:pt x="1471" y="736"/>
                      <a:pt x="1471" y="752"/>
                    </a:cubicBezTo>
                    <a:cubicBezTo>
                      <a:pt x="1471" y="803"/>
                      <a:pt x="1421" y="836"/>
                      <a:pt x="1387" y="803"/>
                    </a:cubicBezTo>
                    <a:cubicBezTo>
                      <a:pt x="1421" y="786"/>
                      <a:pt x="1437" y="769"/>
                      <a:pt x="1454" y="752"/>
                    </a:cubicBezTo>
                    <a:close/>
                    <a:moveTo>
                      <a:pt x="1371" y="519"/>
                    </a:moveTo>
                    <a:cubicBezTo>
                      <a:pt x="1354" y="552"/>
                      <a:pt x="1371" y="552"/>
                      <a:pt x="1354" y="569"/>
                    </a:cubicBezTo>
                    <a:cubicBezTo>
                      <a:pt x="1354" y="552"/>
                      <a:pt x="1320" y="519"/>
                      <a:pt x="1337" y="502"/>
                    </a:cubicBezTo>
                    <a:cubicBezTo>
                      <a:pt x="1337" y="519"/>
                      <a:pt x="1354" y="519"/>
                      <a:pt x="1371" y="519"/>
                    </a:cubicBezTo>
                    <a:close/>
                    <a:moveTo>
                      <a:pt x="1204" y="585"/>
                    </a:moveTo>
                    <a:cubicBezTo>
                      <a:pt x="1187" y="602"/>
                      <a:pt x="1187" y="619"/>
                      <a:pt x="1187" y="619"/>
                    </a:cubicBezTo>
                    <a:cubicBezTo>
                      <a:pt x="1170" y="602"/>
                      <a:pt x="1187" y="585"/>
                      <a:pt x="1204" y="585"/>
                    </a:cubicBezTo>
                    <a:close/>
                    <a:moveTo>
                      <a:pt x="1337" y="569"/>
                    </a:moveTo>
                    <a:cubicBezTo>
                      <a:pt x="1337" y="585"/>
                      <a:pt x="1354" y="585"/>
                      <a:pt x="1354" y="585"/>
                    </a:cubicBezTo>
                    <a:cubicBezTo>
                      <a:pt x="1354" y="585"/>
                      <a:pt x="1354" y="602"/>
                      <a:pt x="1354" y="619"/>
                    </a:cubicBezTo>
                    <a:cubicBezTo>
                      <a:pt x="1320" y="602"/>
                      <a:pt x="1337" y="585"/>
                      <a:pt x="1337" y="569"/>
                    </a:cubicBezTo>
                    <a:close/>
                    <a:moveTo>
                      <a:pt x="1688" y="251"/>
                    </a:moveTo>
                    <a:cubicBezTo>
                      <a:pt x="1671" y="201"/>
                      <a:pt x="1671" y="184"/>
                      <a:pt x="1671" y="151"/>
                    </a:cubicBezTo>
                    <a:cubicBezTo>
                      <a:pt x="1671" y="151"/>
                      <a:pt x="1688" y="168"/>
                      <a:pt x="1688" y="168"/>
                    </a:cubicBezTo>
                    <a:cubicBezTo>
                      <a:pt x="1671" y="168"/>
                      <a:pt x="1688" y="234"/>
                      <a:pt x="1688" y="251"/>
                    </a:cubicBezTo>
                    <a:close/>
                    <a:moveTo>
                      <a:pt x="385" y="452"/>
                    </a:moveTo>
                    <a:cubicBezTo>
                      <a:pt x="368" y="452"/>
                      <a:pt x="368" y="452"/>
                      <a:pt x="351" y="435"/>
                    </a:cubicBezTo>
                    <a:cubicBezTo>
                      <a:pt x="368" y="435"/>
                      <a:pt x="385" y="418"/>
                      <a:pt x="385" y="435"/>
                    </a:cubicBezTo>
                    <a:cubicBezTo>
                      <a:pt x="368" y="435"/>
                      <a:pt x="402" y="468"/>
                      <a:pt x="385" y="452"/>
                    </a:cubicBezTo>
                    <a:close/>
                    <a:moveTo>
                      <a:pt x="351" y="569"/>
                    </a:moveTo>
                    <a:lnTo>
                      <a:pt x="318" y="569"/>
                    </a:lnTo>
                    <a:cubicBezTo>
                      <a:pt x="318" y="552"/>
                      <a:pt x="351" y="552"/>
                      <a:pt x="351" y="569"/>
                    </a:cubicBezTo>
                    <a:close/>
                    <a:moveTo>
                      <a:pt x="218" y="485"/>
                    </a:moveTo>
                    <a:cubicBezTo>
                      <a:pt x="201" y="535"/>
                      <a:pt x="184" y="485"/>
                      <a:pt x="168" y="468"/>
                    </a:cubicBezTo>
                    <a:cubicBezTo>
                      <a:pt x="168" y="468"/>
                      <a:pt x="168" y="485"/>
                      <a:pt x="168" y="485"/>
                    </a:cubicBezTo>
                    <a:cubicBezTo>
                      <a:pt x="168" y="468"/>
                      <a:pt x="134" y="452"/>
                      <a:pt x="151" y="435"/>
                    </a:cubicBezTo>
                    <a:cubicBezTo>
                      <a:pt x="151" y="452"/>
                      <a:pt x="201" y="435"/>
                      <a:pt x="201" y="435"/>
                    </a:cubicBezTo>
                    <a:cubicBezTo>
                      <a:pt x="218" y="435"/>
                      <a:pt x="218" y="435"/>
                      <a:pt x="234" y="452"/>
                    </a:cubicBezTo>
                    <a:cubicBezTo>
                      <a:pt x="234" y="502"/>
                      <a:pt x="218" y="485"/>
                      <a:pt x="184" y="485"/>
                    </a:cubicBezTo>
                    <a:cubicBezTo>
                      <a:pt x="201" y="502"/>
                      <a:pt x="201" y="502"/>
                      <a:pt x="218" y="485"/>
                    </a:cubicBezTo>
                    <a:close/>
                    <a:moveTo>
                      <a:pt x="1020" y="118"/>
                    </a:moveTo>
                    <a:cubicBezTo>
                      <a:pt x="1003" y="118"/>
                      <a:pt x="1003" y="118"/>
                      <a:pt x="986" y="118"/>
                    </a:cubicBezTo>
                    <a:cubicBezTo>
                      <a:pt x="986" y="101"/>
                      <a:pt x="1003" y="118"/>
                      <a:pt x="1003" y="101"/>
                    </a:cubicBezTo>
                    <a:cubicBezTo>
                      <a:pt x="1003" y="101"/>
                      <a:pt x="1003" y="84"/>
                      <a:pt x="986" y="84"/>
                    </a:cubicBezTo>
                    <a:cubicBezTo>
                      <a:pt x="1003" y="84"/>
                      <a:pt x="1003" y="84"/>
                      <a:pt x="1020" y="84"/>
                    </a:cubicBezTo>
                    <a:cubicBezTo>
                      <a:pt x="986" y="84"/>
                      <a:pt x="1020" y="101"/>
                      <a:pt x="1020" y="118"/>
                    </a:cubicBezTo>
                    <a:close/>
                    <a:moveTo>
                      <a:pt x="569" y="702"/>
                    </a:moveTo>
                    <a:cubicBezTo>
                      <a:pt x="569" y="702"/>
                      <a:pt x="585" y="702"/>
                      <a:pt x="585" y="719"/>
                    </a:cubicBezTo>
                    <a:cubicBezTo>
                      <a:pt x="569" y="719"/>
                      <a:pt x="585" y="752"/>
                      <a:pt x="569" y="752"/>
                    </a:cubicBezTo>
                    <a:cubicBezTo>
                      <a:pt x="569" y="736"/>
                      <a:pt x="552" y="719"/>
                      <a:pt x="569" y="702"/>
                    </a:cubicBezTo>
                    <a:close/>
                    <a:moveTo>
                      <a:pt x="686" y="786"/>
                    </a:moveTo>
                    <a:cubicBezTo>
                      <a:pt x="669" y="786"/>
                      <a:pt x="652" y="752"/>
                      <a:pt x="669" y="752"/>
                    </a:cubicBezTo>
                    <a:cubicBezTo>
                      <a:pt x="669" y="769"/>
                      <a:pt x="686" y="769"/>
                      <a:pt x="686" y="786"/>
                    </a:cubicBezTo>
                    <a:close/>
                    <a:moveTo>
                      <a:pt x="1705" y="184"/>
                    </a:moveTo>
                    <a:cubicBezTo>
                      <a:pt x="1738" y="218"/>
                      <a:pt x="1738" y="168"/>
                      <a:pt x="1755" y="184"/>
                    </a:cubicBezTo>
                    <a:cubicBezTo>
                      <a:pt x="1755" y="134"/>
                      <a:pt x="1721" y="184"/>
                      <a:pt x="1721" y="168"/>
                    </a:cubicBezTo>
                    <a:cubicBezTo>
                      <a:pt x="1705" y="168"/>
                      <a:pt x="1705" y="184"/>
                      <a:pt x="1705" y="184"/>
                    </a:cubicBezTo>
                    <a:close/>
                    <a:moveTo>
                      <a:pt x="1905" y="101"/>
                    </a:moveTo>
                    <a:cubicBezTo>
                      <a:pt x="1905" y="101"/>
                      <a:pt x="1889" y="101"/>
                      <a:pt x="1889" y="84"/>
                    </a:cubicBezTo>
                    <a:cubicBezTo>
                      <a:pt x="1905" y="84"/>
                      <a:pt x="1905" y="67"/>
                      <a:pt x="1922" y="67"/>
                    </a:cubicBezTo>
                    <a:cubicBezTo>
                      <a:pt x="1922" y="67"/>
                      <a:pt x="1939" y="84"/>
                      <a:pt x="1939" y="84"/>
                    </a:cubicBezTo>
                    <a:cubicBezTo>
                      <a:pt x="1905" y="67"/>
                      <a:pt x="1922" y="101"/>
                      <a:pt x="1905" y="10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0"/>
              <p:cNvSpPr/>
              <p:nvPr/>
            </p:nvSpPr>
            <p:spPr>
              <a:xfrm>
                <a:off x="7131578" y="4648360"/>
                <a:ext cx="243779" cy="80402"/>
              </a:xfrm>
              <a:custGeom>
                <a:avLst/>
                <a:gdLst/>
                <a:ahLst/>
                <a:cxnLst/>
                <a:rect l="l" t="t" r="r" b="b"/>
                <a:pathLst>
                  <a:path w="2841" h="937" extrusionOk="0">
                    <a:moveTo>
                      <a:pt x="2841" y="853"/>
                    </a:moveTo>
                    <a:cubicBezTo>
                      <a:pt x="2841" y="769"/>
                      <a:pt x="1972" y="786"/>
                      <a:pt x="1805" y="786"/>
                    </a:cubicBezTo>
                    <a:lnTo>
                      <a:pt x="1537" y="786"/>
                    </a:lnTo>
                    <a:cubicBezTo>
                      <a:pt x="1487" y="786"/>
                      <a:pt x="1487" y="769"/>
                      <a:pt x="1437" y="769"/>
                    </a:cubicBezTo>
                    <a:lnTo>
                      <a:pt x="1353" y="769"/>
                    </a:lnTo>
                    <a:lnTo>
                      <a:pt x="1220" y="769"/>
                    </a:lnTo>
                    <a:cubicBezTo>
                      <a:pt x="1203" y="769"/>
                      <a:pt x="1203" y="769"/>
                      <a:pt x="1170" y="769"/>
                    </a:cubicBezTo>
                    <a:cubicBezTo>
                      <a:pt x="1170" y="769"/>
                      <a:pt x="1153" y="769"/>
                      <a:pt x="1136" y="769"/>
                    </a:cubicBezTo>
                    <a:cubicBezTo>
                      <a:pt x="1103" y="769"/>
                      <a:pt x="1120" y="752"/>
                      <a:pt x="1086" y="752"/>
                    </a:cubicBezTo>
                    <a:cubicBezTo>
                      <a:pt x="1036" y="752"/>
                      <a:pt x="969" y="752"/>
                      <a:pt x="919" y="752"/>
                    </a:cubicBezTo>
                    <a:lnTo>
                      <a:pt x="752" y="719"/>
                    </a:lnTo>
                    <a:cubicBezTo>
                      <a:pt x="602" y="702"/>
                      <a:pt x="468" y="669"/>
                      <a:pt x="334" y="602"/>
                    </a:cubicBezTo>
                    <a:cubicBezTo>
                      <a:pt x="284" y="569"/>
                      <a:pt x="201" y="535"/>
                      <a:pt x="234" y="485"/>
                    </a:cubicBezTo>
                    <a:cubicBezTo>
                      <a:pt x="251" y="468"/>
                      <a:pt x="251" y="468"/>
                      <a:pt x="251" y="468"/>
                    </a:cubicBezTo>
                    <a:cubicBezTo>
                      <a:pt x="351" y="335"/>
                      <a:pt x="668" y="234"/>
                      <a:pt x="835" y="184"/>
                    </a:cubicBezTo>
                    <a:cubicBezTo>
                      <a:pt x="936" y="151"/>
                      <a:pt x="1086" y="117"/>
                      <a:pt x="1186" y="67"/>
                    </a:cubicBezTo>
                    <a:cubicBezTo>
                      <a:pt x="1220" y="51"/>
                      <a:pt x="1220" y="51"/>
                      <a:pt x="1236" y="34"/>
                    </a:cubicBezTo>
                    <a:cubicBezTo>
                      <a:pt x="1220" y="17"/>
                      <a:pt x="1220" y="0"/>
                      <a:pt x="1153" y="0"/>
                    </a:cubicBezTo>
                    <a:cubicBezTo>
                      <a:pt x="1003" y="0"/>
                      <a:pt x="802" y="67"/>
                      <a:pt x="652" y="101"/>
                    </a:cubicBezTo>
                    <a:cubicBezTo>
                      <a:pt x="585" y="117"/>
                      <a:pt x="518" y="151"/>
                      <a:pt x="468" y="168"/>
                    </a:cubicBezTo>
                    <a:cubicBezTo>
                      <a:pt x="401" y="201"/>
                      <a:pt x="334" y="218"/>
                      <a:pt x="284" y="251"/>
                    </a:cubicBezTo>
                    <a:cubicBezTo>
                      <a:pt x="267" y="268"/>
                      <a:pt x="251" y="268"/>
                      <a:pt x="234" y="284"/>
                    </a:cubicBezTo>
                    <a:cubicBezTo>
                      <a:pt x="117" y="385"/>
                      <a:pt x="0" y="518"/>
                      <a:pt x="150" y="669"/>
                    </a:cubicBezTo>
                    <a:cubicBezTo>
                      <a:pt x="184" y="685"/>
                      <a:pt x="217" y="702"/>
                      <a:pt x="234" y="719"/>
                    </a:cubicBezTo>
                    <a:cubicBezTo>
                      <a:pt x="267" y="736"/>
                      <a:pt x="318" y="752"/>
                      <a:pt x="351" y="769"/>
                    </a:cubicBezTo>
                    <a:cubicBezTo>
                      <a:pt x="418" y="802"/>
                      <a:pt x="501" y="819"/>
                      <a:pt x="585" y="853"/>
                    </a:cubicBezTo>
                    <a:cubicBezTo>
                      <a:pt x="685" y="869"/>
                      <a:pt x="735" y="886"/>
                      <a:pt x="835" y="886"/>
                    </a:cubicBezTo>
                    <a:cubicBezTo>
                      <a:pt x="869" y="903"/>
                      <a:pt x="936" y="903"/>
                      <a:pt x="969" y="903"/>
                    </a:cubicBezTo>
                    <a:lnTo>
                      <a:pt x="1404" y="919"/>
                    </a:lnTo>
                    <a:cubicBezTo>
                      <a:pt x="1454" y="919"/>
                      <a:pt x="1487" y="936"/>
                      <a:pt x="1537" y="936"/>
                    </a:cubicBezTo>
                    <a:lnTo>
                      <a:pt x="1704" y="936"/>
                    </a:lnTo>
                    <a:cubicBezTo>
                      <a:pt x="1704" y="936"/>
                      <a:pt x="1704" y="936"/>
                      <a:pt x="1704" y="936"/>
                    </a:cubicBezTo>
                    <a:cubicBezTo>
                      <a:pt x="1788" y="919"/>
                      <a:pt x="1922" y="936"/>
                      <a:pt x="2005" y="919"/>
                    </a:cubicBezTo>
                    <a:cubicBezTo>
                      <a:pt x="2039" y="919"/>
                      <a:pt x="2039" y="919"/>
                      <a:pt x="2072" y="919"/>
                    </a:cubicBezTo>
                    <a:cubicBezTo>
                      <a:pt x="2105" y="919"/>
                      <a:pt x="2841" y="919"/>
                      <a:pt x="2841" y="853"/>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0"/>
              <p:cNvSpPr/>
              <p:nvPr/>
            </p:nvSpPr>
            <p:spPr>
              <a:xfrm>
                <a:off x="7260546" y="4642611"/>
                <a:ext cx="80402" cy="12957"/>
              </a:xfrm>
              <a:custGeom>
                <a:avLst/>
                <a:gdLst/>
                <a:ahLst/>
                <a:cxnLst/>
                <a:rect l="l" t="t" r="r" b="b"/>
                <a:pathLst>
                  <a:path w="937" h="151" extrusionOk="0">
                    <a:moveTo>
                      <a:pt x="1" y="67"/>
                    </a:moveTo>
                    <a:cubicBezTo>
                      <a:pt x="1" y="118"/>
                      <a:pt x="118" y="101"/>
                      <a:pt x="168" y="101"/>
                    </a:cubicBezTo>
                    <a:cubicBezTo>
                      <a:pt x="251" y="101"/>
                      <a:pt x="302" y="118"/>
                      <a:pt x="385" y="118"/>
                    </a:cubicBezTo>
                    <a:cubicBezTo>
                      <a:pt x="402" y="118"/>
                      <a:pt x="402" y="118"/>
                      <a:pt x="419" y="118"/>
                    </a:cubicBezTo>
                    <a:cubicBezTo>
                      <a:pt x="552" y="118"/>
                      <a:pt x="636" y="134"/>
                      <a:pt x="769" y="134"/>
                    </a:cubicBezTo>
                    <a:cubicBezTo>
                      <a:pt x="853" y="134"/>
                      <a:pt x="937" y="151"/>
                      <a:pt x="937" y="84"/>
                    </a:cubicBezTo>
                    <a:cubicBezTo>
                      <a:pt x="937" y="51"/>
                      <a:pt x="853" y="51"/>
                      <a:pt x="820" y="34"/>
                    </a:cubicBezTo>
                    <a:cubicBezTo>
                      <a:pt x="652" y="17"/>
                      <a:pt x="435" y="1"/>
                      <a:pt x="268" y="1"/>
                    </a:cubicBezTo>
                    <a:cubicBezTo>
                      <a:pt x="201" y="1"/>
                      <a:pt x="1" y="1"/>
                      <a:pt x="1" y="6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0"/>
              <p:cNvSpPr/>
              <p:nvPr/>
            </p:nvSpPr>
            <p:spPr>
              <a:xfrm>
                <a:off x="7111500" y="4662690"/>
                <a:ext cx="31577" cy="67445"/>
              </a:xfrm>
              <a:custGeom>
                <a:avLst/>
                <a:gdLst/>
                <a:ahLst/>
                <a:cxnLst/>
                <a:rect l="l" t="t" r="r" b="b"/>
                <a:pathLst>
                  <a:path w="368" h="786" extrusionOk="0">
                    <a:moveTo>
                      <a:pt x="0" y="318"/>
                    </a:moveTo>
                    <a:cubicBezTo>
                      <a:pt x="0" y="619"/>
                      <a:pt x="368" y="786"/>
                      <a:pt x="368" y="686"/>
                    </a:cubicBezTo>
                    <a:cubicBezTo>
                      <a:pt x="368" y="652"/>
                      <a:pt x="318" y="635"/>
                      <a:pt x="301" y="602"/>
                    </a:cubicBezTo>
                    <a:cubicBezTo>
                      <a:pt x="267" y="585"/>
                      <a:pt x="251" y="569"/>
                      <a:pt x="217" y="535"/>
                    </a:cubicBezTo>
                    <a:cubicBezTo>
                      <a:pt x="100" y="418"/>
                      <a:pt x="84" y="285"/>
                      <a:pt x="167" y="151"/>
                    </a:cubicBezTo>
                    <a:cubicBezTo>
                      <a:pt x="184" y="134"/>
                      <a:pt x="184" y="117"/>
                      <a:pt x="201" y="101"/>
                    </a:cubicBezTo>
                    <a:cubicBezTo>
                      <a:pt x="217" y="84"/>
                      <a:pt x="251" y="67"/>
                      <a:pt x="251" y="34"/>
                    </a:cubicBezTo>
                    <a:cubicBezTo>
                      <a:pt x="251" y="1"/>
                      <a:pt x="134" y="17"/>
                      <a:pt x="50" y="117"/>
                    </a:cubicBezTo>
                    <a:cubicBezTo>
                      <a:pt x="17" y="168"/>
                      <a:pt x="0" y="234"/>
                      <a:pt x="0" y="3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0"/>
              <p:cNvSpPr/>
              <p:nvPr/>
            </p:nvSpPr>
            <p:spPr>
              <a:xfrm>
                <a:off x="7366689" y="4652650"/>
                <a:ext cx="48824" cy="20165"/>
              </a:xfrm>
              <a:custGeom>
                <a:avLst/>
                <a:gdLst/>
                <a:ahLst/>
                <a:cxnLst/>
                <a:rect l="l" t="t" r="r" b="b"/>
                <a:pathLst>
                  <a:path w="569" h="235" extrusionOk="0">
                    <a:moveTo>
                      <a:pt x="518" y="234"/>
                    </a:moveTo>
                    <a:cubicBezTo>
                      <a:pt x="535" y="234"/>
                      <a:pt x="552" y="218"/>
                      <a:pt x="568" y="201"/>
                    </a:cubicBezTo>
                    <a:cubicBezTo>
                      <a:pt x="552" y="184"/>
                      <a:pt x="552" y="168"/>
                      <a:pt x="535" y="151"/>
                    </a:cubicBezTo>
                    <a:cubicBezTo>
                      <a:pt x="468" y="101"/>
                      <a:pt x="401" y="84"/>
                      <a:pt x="334" y="67"/>
                    </a:cubicBezTo>
                    <a:cubicBezTo>
                      <a:pt x="284" y="51"/>
                      <a:pt x="67" y="1"/>
                      <a:pt x="17" y="17"/>
                    </a:cubicBezTo>
                    <a:cubicBezTo>
                      <a:pt x="0" y="34"/>
                      <a:pt x="0" y="67"/>
                      <a:pt x="0" y="84"/>
                    </a:cubicBezTo>
                    <a:cubicBezTo>
                      <a:pt x="17" y="118"/>
                      <a:pt x="301" y="184"/>
                      <a:pt x="351" y="201"/>
                    </a:cubicBezTo>
                    <a:cubicBezTo>
                      <a:pt x="401" y="201"/>
                      <a:pt x="468" y="234"/>
                      <a:pt x="518" y="2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0"/>
              <p:cNvSpPr/>
              <p:nvPr/>
            </p:nvSpPr>
            <p:spPr>
              <a:xfrm>
                <a:off x="7411137" y="4691349"/>
                <a:ext cx="17247" cy="35953"/>
              </a:xfrm>
              <a:custGeom>
                <a:avLst/>
                <a:gdLst/>
                <a:ahLst/>
                <a:cxnLst/>
                <a:rect l="l" t="t" r="r" b="b"/>
                <a:pathLst>
                  <a:path w="201" h="419" extrusionOk="0">
                    <a:moveTo>
                      <a:pt x="0" y="285"/>
                    </a:moveTo>
                    <a:cubicBezTo>
                      <a:pt x="0" y="418"/>
                      <a:pt x="201" y="285"/>
                      <a:pt x="184" y="118"/>
                    </a:cubicBezTo>
                    <a:cubicBezTo>
                      <a:pt x="184" y="1"/>
                      <a:pt x="100" y="1"/>
                      <a:pt x="84" y="84"/>
                    </a:cubicBezTo>
                    <a:cubicBezTo>
                      <a:pt x="67" y="134"/>
                      <a:pt x="67" y="168"/>
                      <a:pt x="34" y="218"/>
                    </a:cubicBezTo>
                    <a:cubicBezTo>
                      <a:pt x="17" y="235"/>
                      <a:pt x="17" y="235"/>
                      <a:pt x="17" y="251"/>
                    </a:cubicBezTo>
                    <a:cubicBezTo>
                      <a:pt x="0" y="268"/>
                      <a:pt x="0" y="268"/>
                      <a:pt x="0" y="28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0"/>
              <p:cNvSpPr/>
              <p:nvPr/>
            </p:nvSpPr>
            <p:spPr>
              <a:xfrm>
                <a:off x="7348069" y="4645528"/>
                <a:ext cx="10039" cy="20079"/>
              </a:xfrm>
              <a:custGeom>
                <a:avLst/>
                <a:gdLst/>
                <a:ahLst/>
                <a:cxnLst/>
                <a:rect l="l" t="t" r="r" b="b"/>
                <a:pathLst>
                  <a:path w="117" h="234" extrusionOk="0">
                    <a:moveTo>
                      <a:pt x="0" y="117"/>
                    </a:moveTo>
                    <a:cubicBezTo>
                      <a:pt x="0" y="150"/>
                      <a:pt x="117" y="234"/>
                      <a:pt x="117" y="84"/>
                    </a:cubicBezTo>
                    <a:cubicBezTo>
                      <a:pt x="117" y="50"/>
                      <a:pt x="0" y="0"/>
                      <a:pt x="0" y="1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0"/>
              <p:cNvSpPr/>
              <p:nvPr/>
            </p:nvSpPr>
            <p:spPr>
              <a:xfrm>
                <a:off x="7108582" y="4715718"/>
                <a:ext cx="232367" cy="53115"/>
              </a:xfrm>
              <a:custGeom>
                <a:avLst/>
                <a:gdLst/>
                <a:ahLst/>
                <a:cxnLst/>
                <a:rect l="l" t="t" r="r" b="b"/>
                <a:pathLst>
                  <a:path w="2708" h="619" extrusionOk="0">
                    <a:moveTo>
                      <a:pt x="84" y="1"/>
                    </a:moveTo>
                    <a:cubicBezTo>
                      <a:pt x="101" y="17"/>
                      <a:pt x="118" y="51"/>
                      <a:pt x="151" y="68"/>
                    </a:cubicBezTo>
                    <a:cubicBezTo>
                      <a:pt x="134" y="68"/>
                      <a:pt x="118" y="68"/>
                      <a:pt x="151" y="68"/>
                    </a:cubicBezTo>
                    <a:cubicBezTo>
                      <a:pt x="134" y="101"/>
                      <a:pt x="84" y="134"/>
                      <a:pt x="51" y="118"/>
                    </a:cubicBezTo>
                    <a:cubicBezTo>
                      <a:pt x="51" y="118"/>
                      <a:pt x="51" y="134"/>
                      <a:pt x="51" y="134"/>
                    </a:cubicBezTo>
                    <a:cubicBezTo>
                      <a:pt x="51" y="134"/>
                      <a:pt x="51" y="134"/>
                      <a:pt x="51" y="134"/>
                    </a:cubicBezTo>
                    <a:cubicBezTo>
                      <a:pt x="51" y="134"/>
                      <a:pt x="51" y="118"/>
                      <a:pt x="34" y="118"/>
                    </a:cubicBezTo>
                    <a:cubicBezTo>
                      <a:pt x="34" y="101"/>
                      <a:pt x="34" y="84"/>
                      <a:pt x="51" y="68"/>
                    </a:cubicBezTo>
                    <a:cubicBezTo>
                      <a:pt x="51" y="68"/>
                      <a:pt x="34" y="68"/>
                      <a:pt x="34" y="68"/>
                    </a:cubicBezTo>
                    <a:cubicBezTo>
                      <a:pt x="34" y="51"/>
                      <a:pt x="51" y="51"/>
                      <a:pt x="68" y="51"/>
                    </a:cubicBezTo>
                    <a:cubicBezTo>
                      <a:pt x="84" y="34"/>
                      <a:pt x="84" y="1"/>
                      <a:pt x="68" y="1"/>
                    </a:cubicBezTo>
                    <a:cubicBezTo>
                      <a:pt x="68" y="1"/>
                      <a:pt x="68" y="1"/>
                      <a:pt x="84" y="1"/>
                    </a:cubicBezTo>
                    <a:close/>
                    <a:moveTo>
                      <a:pt x="268" y="151"/>
                    </a:moveTo>
                    <a:cubicBezTo>
                      <a:pt x="251" y="168"/>
                      <a:pt x="268" y="185"/>
                      <a:pt x="268" y="201"/>
                    </a:cubicBezTo>
                    <a:cubicBezTo>
                      <a:pt x="251" y="201"/>
                      <a:pt x="251" y="218"/>
                      <a:pt x="235" y="218"/>
                    </a:cubicBezTo>
                    <a:cubicBezTo>
                      <a:pt x="235" y="218"/>
                      <a:pt x="185" y="201"/>
                      <a:pt x="185" y="218"/>
                    </a:cubicBezTo>
                    <a:cubicBezTo>
                      <a:pt x="168" y="185"/>
                      <a:pt x="151" y="218"/>
                      <a:pt x="134" y="201"/>
                    </a:cubicBezTo>
                    <a:cubicBezTo>
                      <a:pt x="134" y="185"/>
                      <a:pt x="151" y="185"/>
                      <a:pt x="151" y="185"/>
                    </a:cubicBezTo>
                    <a:cubicBezTo>
                      <a:pt x="134" y="185"/>
                      <a:pt x="134" y="185"/>
                      <a:pt x="134" y="168"/>
                    </a:cubicBezTo>
                    <a:cubicBezTo>
                      <a:pt x="151" y="168"/>
                      <a:pt x="151" y="168"/>
                      <a:pt x="151" y="168"/>
                    </a:cubicBezTo>
                    <a:cubicBezTo>
                      <a:pt x="151" y="134"/>
                      <a:pt x="134" y="151"/>
                      <a:pt x="151" y="151"/>
                    </a:cubicBezTo>
                    <a:cubicBezTo>
                      <a:pt x="134" y="134"/>
                      <a:pt x="118" y="134"/>
                      <a:pt x="101" y="151"/>
                    </a:cubicBezTo>
                    <a:cubicBezTo>
                      <a:pt x="118" y="168"/>
                      <a:pt x="118" y="134"/>
                      <a:pt x="118" y="151"/>
                    </a:cubicBezTo>
                    <a:cubicBezTo>
                      <a:pt x="118" y="168"/>
                      <a:pt x="101" y="168"/>
                      <a:pt x="84" y="168"/>
                    </a:cubicBezTo>
                    <a:cubicBezTo>
                      <a:pt x="84" y="168"/>
                      <a:pt x="84" y="185"/>
                      <a:pt x="84" y="185"/>
                    </a:cubicBezTo>
                    <a:cubicBezTo>
                      <a:pt x="101" y="201"/>
                      <a:pt x="134" y="235"/>
                      <a:pt x="168" y="268"/>
                    </a:cubicBezTo>
                    <a:cubicBezTo>
                      <a:pt x="168" y="251"/>
                      <a:pt x="168" y="235"/>
                      <a:pt x="168" y="218"/>
                    </a:cubicBezTo>
                    <a:cubicBezTo>
                      <a:pt x="201" y="235"/>
                      <a:pt x="201" y="268"/>
                      <a:pt x="235" y="235"/>
                    </a:cubicBezTo>
                    <a:cubicBezTo>
                      <a:pt x="218" y="285"/>
                      <a:pt x="268" y="268"/>
                      <a:pt x="251" y="335"/>
                    </a:cubicBezTo>
                    <a:lnTo>
                      <a:pt x="251" y="335"/>
                    </a:lnTo>
                    <a:cubicBezTo>
                      <a:pt x="268" y="335"/>
                      <a:pt x="285" y="352"/>
                      <a:pt x="301" y="352"/>
                    </a:cubicBezTo>
                    <a:cubicBezTo>
                      <a:pt x="301" y="352"/>
                      <a:pt x="301" y="352"/>
                      <a:pt x="301" y="352"/>
                    </a:cubicBezTo>
                    <a:cubicBezTo>
                      <a:pt x="318" y="335"/>
                      <a:pt x="318" y="368"/>
                      <a:pt x="318" y="352"/>
                    </a:cubicBezTo>
                    <a:cubicBezTo>
                      <a:pt x="318" y="335"/>
                      <a:pt x="318" y="335"/>
                      <a:pt x="318" y="335"/>
                    </a:cubicBezTo>
                    <a:cubicBezTo>
                      <a:pt x="335" y="335"/>
                      <a:pt x="335" y="285"/>
                      <a:pt x="318" y="285"/>
                    </a:cubicBezTo>
                    <a:cubicBezTo>
                      <a:pt x="335" y="285"/>
                      <a:pt x="335" y="268"/>
                      <a:pt x="352" y="251"/>
                    </a:cubicBezTo>
                    <a:cubicBezTo>
                      <a:pt x="335" y="251"/>
                      <a:pt x="335" y="285"/>
                      <a:pt x="318" y="268"/>
                    </a:cubicBezTo>
                    <a:lnTo>
                      <a:pt x="318" y="285"/>
                    </a:lnTo>
                    <a:cubicBezTo>
                      <a:pt x="301" y="285"/>
                      <a:pt x="268" y="285"/>
                      <a:pt x="268" y="251"/>
                    </a:cubicBezTo>
                    <a:cubicBezTo>
                      <a:pt x="268" y="268"/>
                      <a:pt x="285" y="251"/>
                      <a:pt x="285" y="235"/>
                    </a:cubicBezTo>
                    <a:cubicBezTo>
                      <a:pt x="301" y="235"/>
                      <a:pt x="318" y="235"/>
                      <a:pt x="335" y="251"/>
                    </a:cubicBezTo>
                    <a:cubicBezTo>
                      <a:pt x="335" y="235"/>
                      <a:pt x="352" y="235"/>
                      <a:pt x="368" y="235"/>
                    </a:cubicBezTo>
                    <a:cubicBezTo>
                      <a:pt x="368" y="218"/>
                      <a:pt x="352" y="218"/>
                      <a:pt x="368" y="185"/>
                    </a:cubicBezTo>
                    <a:cubicBezTo>
                      <a:pt x="335" y="185"/>
                      <a:pt x="318" y="185"/>
                      <a:pt x="301" y="168"/>
                    </a:cubicBezTo>
                    <a:cubicBezTo>
                      <a:pt x="301" y="185"/>
                      <a:pt x="301" y="185"/>
                      <a:pt x="301" y="185"/>
                    </a:cubicBezTo>
                    <a:cubicBezTo>
                      <a:pt x="301" y="185"/>
                      <a:pt x="318" y="185"/>
                      <a:pt x="318" y="201"/>
                    </a:cubicBezTo>
                    <a:cubicBezTo>
                      <a:pt x="301" y="201"/>
                      <a:pt x="285" y="185"/>
                      <a:pt x="268" y="185"/>
                    </a:cubicBezTo>
                    <a:cubicBezTo>
                      <a:pt x="268" y="185"/>
                      <a:pt x="285" y="168"/>
                      <a:pt x="285" y="168"/>
                    </a:cubicBezTo>
                    <a:cubicBezTo>
                      <a:pt x="268" y="151"/>
                      <a:pt x="268" y="151"/>
                      <a:pt x="268" y="151"/>
                    </a:cubicBezTo>
                    <a:close/>
                    <a:moveTo>
                      <a:pt x="452" y="201"/>
                    </a:moveTo>
                    <a:cubicBezTo>
                      <a:pt x="469" y="201"/>
                      <a:pt x="485" y="201"/>
                      <a:pt x="502" y="185"/>
                    </a:cubicBezTo>
                    <a:cubicBezTo>
                      <a:pt x="502" y="201"/>
                      <a:pt x="502" y="201"/>
                      <a:pt x="502" y="201"/>
                    </a:cubicBezTo>
                    <a:cubicBezTo>
                      <a:pt x="469" y="201"/>
                      <a:pt x="485" y="201"/>
                      <a:pt x="452" y="218"/>
                    </a:cubicBezTo>
                    <a:cubicBezTo>
                      <a:pt x="452" y="218"/>
                      <a:pt x="452" y="218"/>
                      <a:pt x="452" y="218"/>
                    </a:cubicBezTo>
                    <a:cubicBezTo>
                      <a:pt x="452" y="201"/>
                      <a:pt x="452" y="201"/>
                      <a:pt x="452" y="201"/>
                    </a:cubicBezTo>
                    <a:cubicBezTo>
                      <a:pt x="452" y="201"/>
                      <a:pt x="452" y="201"/>
                      <a:pt x="452" y="201"/>
                    </a:cubicBezTo>
                    <a:close/>
                    <a:moveTo>
                      <a:pt x="485" y="84"/>
                    </a:moveTo>
                    <a:cubicBezTo>
                      <a:pt x="485" y="68"/>
                      <a:pt x="485" y="68"/>
                      <a:pt x="485" y="68"/>
                    </a:cubicBezTo>
                    <a:cubicBezTo>
                      <a:pt x="485" y="51"/>
                      <a:pt x="502" y="51"/>
                      <a:pt x="519" y="51"/>
                    </a:cubicBezTo>
                    <a:cubicBezTo>
                      <a:pt x="519" y="51"/>
                      <a:pt x="519" y="68"/>
                      <a:pt x="519" y="68"/>
                    </a:cubicBezTo>
                    <a:cubicBezTo>
                      <a:pt x="519" y="68"/>
                      <a:pt x="535" y="51"/>
                      <a:pt x="535" y="51"/>
                    </a:cubicBezTo>
                    <a:cubicBezTo>
                      <a:pt x="535" y="51"/>
                      <a:pt x="552" y="68"/>
                      <a:pt x="569" y="68"/>
                    </a:cubicBezTo>
                    <a:cubicBezTo>
                      <a:pt x="586" y="84"/>
                      <a:pt x="586" y="84"/>
                      <a:pt x="586" y="101"/>
                    </a:cubicBezTo>
                    <a:cubicBezTo>
                      <a:pt x="569" y="101"/>
                      <a:pt x="569" y="101"/>
                      <a:pt x="552" y="101"/>
                    </a:cubicBezTo>
                    <a:cubicBezTo>
                      <a:pt x="552" y="118"/>
                      <a:pt x="552" y="118"/>
                      <a:pt x="535" y="118"/>
                    </a:cubicBezTo>
                    <a:cubicBezTo>
                      <a:pt x="535" y="118"/>
                      <a:pt x="552" y="118"/>
                      <a:pt x="535" y="101"/>
                    </a:cubicBezTo>
                    <a:cubicBezTo>
                      <a:pt x="535" y="118"/>
                      <a:pt x="502" y="101"/>
                      <a:pt x="502" y="101"/>
                    </a:cubicBezTo>
                    <a:cubicBezTo>
                      <a:pt x="485" y="101"/>
                      <a:pt x="485" y="84"/>
                      <a:pt x="485" y="68"/>
                    </a:cubicBezTo>
                    <a:cubicBezTo>
                      <a:pt x="485" y="68"/>
                      <a:pt x="485" y="84"/>
                      <a:pt x="485" y="84"/>
                    </a:cubicBezTo>
                    <a:close/>
                    <a:moveTo>
                      <a:pt x="636" y="84"/>
                    </a:moveTo>
                    <a:cubicBezTo>
                      <a:pt x="652" y="84"/>
                      <a:pt x="669" y="84"/>
                      <a:pt x="702" y="101"/>
                    </a:cubicBezTo>
                    <a:cubicBezTo>
                      <a:pt x="686" y="101"/>
                      <a:pt x="669" y="118"/>
                      <a:pt x="686" y="134"/>
                    </a:cubicBezTo>
                    <a:cubicBezTo>
                      <a:pt x="669" y="151"/>
                      <a:pt x="669" y="151"/>
                      <a:pt x="652" y="151"/>
                    </a:cubicBezTo>
                    <a:cubicBezTo>
                      <a:pt x="636" y="134"/>
                      <a:pt x="652" y="118"/>
                      <a:pt x="669" y="118"/>
                    </a:cubicBezTo>
                    <a:cubicBezTo>
                      <a:pt x="652" y="118"/>
                      <a:pt x="652" y="101"/>
                      <a:pt x="636" y="101"/>
                    </a:cubicBezTo>
                    <a:cubicBezTo>
                      <a:pt x="636" y="118"/>
                      <a:pt x="636" y="118"/>
                      <a:pt x="636" y="118"/>
                    </a:cubicBezTo>
                    <a:cubicBezTo>
                      <a:pt x="636" y="118"/>
                      <a:pt x="636" y="101"/>
                      <a:pt x="619" y="101"/>
                    </a:cubicBezTo>
                    <a:cubicBezTo>
                      <a:pt x="619" y="101"/>
                      <a:pt x="619" y="101"/>
                      <a:pt x="619" y="101"/>
                    </a:cubicBezTo>
                    <a:cubicBezTo>
                      <a:pt x="619" y="84"/>
                      <a:pt x="619" y="84"/>
                      <a:pt x="636" y="84"/>
                    </a:cubicBezTo>
                    <a:close/>
                    <a:moveTo>
                      <a:pt x="819" y="118"/>
                    </a:moveTo>
                    <a:cubicBezTo>
                      <a:pt x="836" y="134"/>
                      <a:pt x="836" y="134"/>
                      <a:pt x="853" y="134"/>
                    </a:cubicBezTo>
                    <a:cubicBezTo>
                      <a:pt x="853" y="151"/>
                      <a:pt x="853" y="151"/>
                      <a:pt x="836" y="168"/>
                    </a:cubicBezTo>
                    <a:cubicBezTo>
                      <a:pt x="836" y="151"/>
                      <a:pt x="836" y="134"/>
                      <a:pt x="819" y="118"/>
                    </a:cubicBezTo>
                    <a:close/>
                    <a:moveTo>
                      <a:pt x="1003" y="168"/>
                    </a:moveTo>
                    <a:lnTo>
                      <a:pt x="1020" y="168"/>
                    </a:lnTo>
                    <a:cubicBezTo>
                      <a:pt x="1020" y="185"/>
                      <a:pt x="1020" y="168"/>
                      <a:pt x="1003" y="168"/>
                    </a:cubicBezTo>
                    <a:close/>
                    <a:moveTo>
                      <a:pt x="1120" y="201"/>
                    </a:moveTo>
                    <a:cubicBezTo>
                      <a:pt x="1154" y="201"/>
                      <a:pt x="1170" y="201"/>
                      <a:pt x="1187" y="201"/>
                    </a:cubicBezTo>
                    <a:cubicBezTo>
                      <a:pt x="1204" y="201"/>
                      <a:pt x="1204" y="201"/>
                      <a:pt x="1204" y="201"/>
                    </a:cubicBezTo>
                    <a:cubicBezTo>
                      <a:pt x="1187" y="218"/>
                      <a:pt x="1187" y="201"/>
                      <a:pt x="1187" y="218"/>
                    </a:cubicBezTo>
                    <a:cubicBezTo>
                      <a:pt x="1204" y="235"/>
                      <a:pt x="1204" y="268"/>
                      <a:pt x="1187" y="285"/>
                    </a:cubicBezTo>
                    <a:cubicBezTo>
                      <a:pt x="1187" y="268"/>
                      <a:pt x="1170" y="268"/>
                      <a:pt x="1154" y="285"/>
                    </a:cubicBezTo>
                    <a:cubicBezTo>
                      <a:pt x="1137" y="251"/>
                      <a:pt x="1154" y="235"/>
                      <a:pt x="1120" y="218"/>
                    </a:cubicBezTo>
                    <a:cubicBezTo>
                      <a:pt x="1120" y="201"/>
                      <a:pt x="1120" y="201"/>
                      <a:pt x="1120" y="201"/>
                    </a:cubicBezTo>
                    <a:close/>
                    <a:moveTo>
                      <a:pt x="1454" y="235"/>
                    </a:moveTo>
                    <a:cubicBezTo>
                      <a:pt x="1471" y="235"/>
                      <a:pt x="1488" y="235"/>
                      <a:pt x="1504" y="235"/>
                    </a:cubicBezTo>
                    <a:cubicBezTo>
                      <a:pt x="1488" y="235"/>
                      <a:pt x="1471" y="251"/>
                      <a:pt x="1454" y="235"/>
                    </a:cubicBezTo>
                    <a:close/>
                    <a:moveTo>
                      <a:pt x="2039" y="251"/>
                    </a:moveTo>
                    <a:lnTo>
                      <a:pt x="2073" y="251"/>
                    </a:lnTo>
                    <a:cubicBezTo>
                      <a:pt x="2073" y="251"/>
                      <a:pt x="2073" y="251"/>
                      <a:pt x="2089" y="268"/>
                    </a:cubicBezTo>
                    <a:cubicBezTo>
                      <a:pt x="2073" y="285"/>
                      <a:pt x="2056" y="318"/>
                      <a:pt x="2056" y="318"/>
                    </a:cubicBezTo>
                    <a:cubicBezTo>
                      <a:pt x="2056" y="318"/>
                      <a:pt x="2039" y="301"/>
                      <a:pt x="2056" y="301"/>
                    </a:cubicBezTo>
                    <a:cubicBezTo>
                      <a:pt x="2039" y="285"/>
                      <a:pt x="2039" y="285"/>
                      <a:pt x="2039" y="251"/>
                    </a:cubicBezTo>
                    <a:close/>
                    <a:moveTo>
                      <a:pt x="2574" y="435"/>
                    </a:moveTo>
                    <a:cubicBezTo>
                      <a:pt x="2574" y="452"/>
                      <a:pt x="2557" y="452"/>
                      <a:pt x="2540" y="452"/>
                    </a:cubicBezTo>
                    <a:cubicBezTo>
                      <a:pt x="2524" y="435"/>
                      <a:pt x="2524" y="418"/>
                      <a:pt x="2507" y="402"/>
                    </a:cubicBezTo>
                    <a:cubicBezTo>
                      <a:pt x="2540" y="402"/>
                      <a:pt x="2540" y="418"/>
                      <a:pt x="2574" y="418"/>
                    </a:cubicBezTo>
                    <a:cubicBezTo>
                      <a:pt x="2574" y="418"/>
                      <a:pt x="2574" y="435"/>
                      <a:pt x="2574" y="435"/>
                    </a:cubicBezTo>
                    <a:close/>
                    <a:moveTo>
                      <a:pt x="2373" y="502"/>
                    </a:moveTo>
                    <a:cubicBezTo>
                      <a:pt x="2357" y="519"/>
                      <a:pt x="2357" y="519"/>
                      <a:pt x="2340" y="519"/>
                    </a:cubicBezTo>
                    <a:cubicBezTo>
                      <a:pt x="2340" y="502"/>
                      <a:pt x="2340" y="485"/>
                      <a:pt x="2340" y="485"/>
                    </a:cubicBezTo>
                    <a:cubicBezTo>
                      <a:pt x="2340" y="485"/>
                      <a:pt x="2357" y="485"/>
                      <a:pt x="2357" y="485"/>
                    </a:cubicBezTo>
                    <a:cubicBezTo>
                      <a:pt x="2357" y="485"/>
                      <a:pt x="2357" y="502"/>
                      <a:pt x="2373" y="502"/>
                    </a:cubicBezTo>
                    <a:close/>
                    <a:moveTo>
                      <a:pt x="2073" y="569"/>
                    </a:moveTo>
                    <a:cubicBezTo>
                      <a:pt x="2073" y="569"/>
                      <a:pt x="2056" y="569"/>
                      <a:pt x="2056" y="569"/>
                    </a:cubicBezTo>
                    <a:cubicBezTo>
                      <a:pt x="2056" y="569"/>
                      <a:pt x="2056" y="569"/>
                      <a:pt x="2056" y="569"/>
                    </a:cubicBezTo>
                    <a:cubicBezTo>
                      <a:pt x="2056" y="569"/>
                      <a:pt x="2056" y="569"/>
                      <a:pt x="2073" y="569"/>
                    </a:cubicBezTo>
                    <a:lnTo>
                      <a:pt x="2073" y="569"/>
                    </a:lnTo>
                    <a:close/>
                    <a:moveTo>
                      <a:pt x="2022" y="586"/>
                    </a:moveTo>
                    <a:cubicBezTo>
                      <a:pt x="2006" y="569"/>
                      <a:pt x="2022" y="569"/>
                      <a:pt x="2022" y="552"/>
                    </a:cubicBezTo>
                    <a:cubicBezTo>
                      <a:pt x="2006" y="552"/>
                      <a:pt x="2022" y="535"/>
                      <a:pt x="2006" y="535"/>
                    </a:cubicBezTo>
                    <a:cubicBezTo>
                      <a:pt x="2056" y="485"/>
                      <a:pt x="2056" y="402"/>
                      <a:pt x="2123" y="385"/>
                    </a:cubicBezTo>
                    <a:cubicBezTo>
                      <a:pt x="2106" y="368"/>
                      <a:pt x="2089" y="352"/>
                      <a:pt x="2073" y="352"/>
                    </a:cubicBezTo>
                    <a:cubicBezTo>
                      <a:pt x="2056" y="368"/>
                      <a:pt x="2073" y="352"/>
                      <a:pt x="2056" y="352"/>
                    </a:cubicBezTo>
                    <a:cubicBezTo>
                      <a:pt x="2056" y="352"/>
                      <a:pt x="2039" y="352"/>
                      <a:pt x="2039" y="352"/>
                    </a:cubicBezTo>
                    <a:cubicBezTo>
                      <a:pt x="2056" y="368"/>
                      <a:pt x="2056" y="385"/>
                      <a:pt x="2056" y="402"/>
                    </a:cubicBezTo>
                    <a:cubicBezTo>
                      <a:pt x="2039" y="402"/>
                      <a:pt x="2039" y="385"/>
                      <a:pt x="2022" y="385"/>
                    </a:cubicBezTo>
                    <a:cubicBezTo>
                      <a:pt x="2039" y="418"/>
                      <a:pt x="2022" y="435"/>
                      <a:pt x="1989" y="435"/>
                    </a:cubicBezTo>
                    <a:cubicBezTo>
                      <a:pt x="2006" y="435"/>
                      <a:pt x="1989" y="469"/>
                      <a:pt x="1972" y="469"/>
                    </a:cubicBezTo>
                    <a:cubicBezTo>
                      <a:pt x="2006" y="519"/>
                      <a:pt x="1956" y="552"/>
                      <a:pt x="1939" y="586"/>
                    </a:cubicBezTo>
                    <a:cubicBezTo>
                      <a:pt x="1956" y="586"/>
                      <a:pt x="1972" y="586"/>
                      <a:pt x="2006" y="586"/>
                    </a:cubicBezTo>
                    <a:cubicBezTo>
                      <a:pt x="2006" y="586"/>
                      <a:pt x="2006" y="586"/>
                      <a:pt x="2006" y="586"/>
                    </a:cubicBezTo>
                    <a:close/>
                    <a:moveTo>
                      <a:pt x="1571" y="619"/>
                    </a:moveTo>
                    <a:lnTo>
                      <a:pt x="1504" y="619"/>
                    </a:lnTo>
                    <a:cubicBezTo>
                      <a:pt x="1504" y="602"/>
                      <a:pt x="1504" y="586"/>
                      <a:pt x="1504" y="569"/>
                    </a:cubicBezTo>
                    <a:cubicBezTo>
                      <a:pt x="1521" y="569"/>
                      <a:pt x="1521" y="569"/>
                      <a:pt x="1538" y="569"/>
                    </a:cubicBezTo>
                    <a:cubicBezTo>
                      <a:pt x="1538" y="586"/>
                      <a:pt x="1555" y="602"/>
                      <a:pt x="1571" y="619"/>
                    </a:cubicBezTo>
                    <a:close/>
                    <a:moveTo>
                      <a:pt x="1271" y="602"/>
                    </a:moveTo>
                    <a:lnTo>
                      <a:pt x="1271" y="602"/>
                    </a:lnTo>
                    <a:cubicBezTo>
                      <a:pt x="1271" y="602"/>
                      <a:pt x="1271" y="602"/>
                      <a:pt x="1271" y="602"/>
                    </a:cubicBezTo>
                    <a:close/>
                    <a:moveTo>
                      <a:pt x="1103" y="586"/>
                    </a:moveTo>
                    <a:cubicBezTo>
                      <a:pt x="1070" y="586"/>
                      <a:pt x="1037" y="586"/>
                      <a:pt x="1003" y="586"/>
                    </a:cubicBezTo>
                    <a:cubicBezTo>
                      <a:pt x="1003" y="569"/>
                      <a:pt x="1003" y="569"/>
                      <a:pt x="1003" y="569"/>
                    </a:cubicBezTo>
                    <a:cubicBezTo>
                      <a:pt x="1020" y="552"/>
                      <a:pt x="1020" y="552"/>
                      <a:pt x="1037" y="535"/>
                    </a:cubicBezTo>
                    <a:cubicBezTo>
                      <a:pt x="1053" y="569"/>
                      <a:pt x="1070" y="569"/>
                      <a:pt x="1087" y="569"/>
                    </a:cubicBezTo>
                    <a:cubicBezTo>
                      <a:pt x="1087" y="569"/>
                      <a:pt x="1103" y="586"/>
                      <a:pt x="1103" y="586"/>
                    </a:cubicBezTo>
                    <a:close/>
                    <a:moveTo>
                      <a:pt x="68" y="168"/>
                    </a:moveTo>
                    <a:cubicBezTo>
                      <a:pt x="68" y="151"/>
                      <a:pt x="68" y="151"/>
                      <a:pt x="68" y="151"/>
                    </a:cubicBezTo>
                    <a:cubicBezTo>
                      <a:pt x="68" y="151"/>
                      <a:pt x="68" y="151"/>
                      <a:pt x="68" y="151"/>
                    </a:cubicBezTo>
                    <a:cubicBezTo>
                      <a:pt x="68" y="151"/>
                      <a:pt x="68" y="151"/>
                      <a:pt x="68" y="168"/>
                    </a:cubicBezTo>
                    <a:close/>
                    <a:moveTo>
                      <a:pt x="17" y="51"/>
                    </a:moveTo>
                    <a:cubicBezTo>
                      <a:pt x="17" y="51"/>
                      <a:pt x="17" y="51"/>
                      <a:pt x="1" y="51"/>
                    </a:cubicBezTo>
                    <a:cubicBezTo>
                      <a:pt x="17" y="51"/>
                      <a:pt x="17" y="51"/>
                      <a:pt x="17" y="51"/>
                    </a:cubicBezTo>
                    <a:cubicBezTo>
                      <a:pt x="17" y="51"/>
                      <a:pt x="17" y="51"/>
                      <a:pt x="17" y="51"/>
                    </a:cubicBezTo>
                    <a:close/>
                    <a:moveTo>
                      <a:pt x="1" y="34"/>
                    </a:moveTo>
                    <a:cubicBezTo>
                      <a:pt x="1" y="17"/>
                      <a:pt x="1" y="17"/>
                      <a:pt x="1" y="1"/>
                    </a:cubicBezTo>
                    <a:cubicBezTo>
                      <a:pt x="1" y="17"/>
                      <a:pt x="17" y="17"/>
                      <a:pt x="17" y="17"/>
                    </a:cubicBezTo>
                    <a:cubicBezTo>
                      <a:pt x="17" y="17"/>
                      <a:pt x="1" y="17"/>
                      <a:pt x="17" y="34"/>
                    </a:cubicBezTo>
                    <a:close/>
                    <a:moveTo>
                      <a:pt x="519" y="318"/>
                    </a:moveTo>
                    <a:cubicBezTo>
                      <a:pt x="535" y="301"/>
                      <a:pt x="519" y="301"/>
                      <a:pt x="535" y="285"/>
                    </a:cubicBezTo>
                    <a:cubicBezTo>
                      <a:pt x="519" y="285"/>
                      <a:pt x="519" y="268"/>
                      <a:pt x="502" y="285"/>
                    </a:cubicBezTo>
                    <a:cubicBezTo>
                      <a:pt x="502" y="285"/>
                      <a:pt x="502" y="268"/>
                      <a:pt x="502" y="285"/>
                    </a:cubicBezTo>
                    <a:cubicBezTo>
                      <a:pt x="502" y="285"/>
                      <a:pt x="502" y="285"/>
                      <a:pt x="502" y="285"/>
                    </a:cubicBezTo>
                    <a:cubicBezTo>
                      <a:pt x="519" y="268"/>
                      <a:pt x="485" y="251"/>
                      <a:pt x="502" y="251"/>
                    </a:cubicBezTo>
                    <a:cubicBezTo>
                      <a:pt x="502" y="268"/>
                      <a:pt x="502" y="251"/>
                      <a:pt x="519" y="251"/>
                    </a:cubicBezTo>
                    <a:cubicBezTo>
                      <a:pt x="535" y="285"/>
                      <a:pt x="535" y="251"/>
                      <a:pt x="552" y="285"/>
                    </a:cubicBezTo>
                    <a:cubicBezTo>
                      <a:pt x="535" y="301"/>
                      <a:pt x="552" y="285"/>
                      <a:pt x="552" y="318"/>
                    </a:cubicBezTo>
                    <a:cubicBezTo>
                      <a:pt x="535" y="318"/>
                      <a:pt x="535" y="301"/>
                      <a:pt x="519" y="318"/>
                    </a:cubicBezTo>
                    <a:close/>
                    <a:moveTo>
                      <a:pt x="1103" y="385"/>
                    </a:moveTo>
                    <a:cubicBezTo>
                      <a:pt x="1103" y="385"/>
                      <a:pt x="1120" y="385"/>
                      <a:pt x="1137" y="385"/>
                    </a:cubicBezTo>
                    <a:cubicBezTo>
                      <a:pt x="1137" y="402"/>
                      <a:pt x="1120" y="385"/>
                      <a:pt x="1120" y="402"/>
                    </a:cubicBezTo>
                    <a:cubicBezTo>
                      <a:pt x="1137" y="402"/>
                      <a:pt x="1120" y="385"/>
                      <a:pt x="1137" y="385"/>
                    </a:cubicBezTo>
                    <a:cubicBezTo>
                      <a:pt x="1154" y="418"/>
                      <a:pt x="1120" y="402"/>
                      <a:pt x="1137" y="418"/>
                    </a:cubicBezTo>
                    <a:cubicBezTo>
                      <a:pt x="1137" y="418"/>
                      <a:pt x="1137" y="402"/>
                      <a:pt x="1154" y="402"/>
                    </a:cubicBezTo>
                    <a:cubicBezTo>
                      <a:pt x="1154" y="418"/>
                      <a:pt x="1154" y="435"/>
                      <a:pt x="1154" y="452"/>
                    </a:cubicBezTo>
                    <a:cubicBezTo>
                      <a:pt x="1154" y="435"/>
                      <a:pt x="1170" y="435"/>
                      <a:pt x="1170" y="435"/>
                    </a:cubicBezTo>
                    <a:cubicBezTo>
                      <a:pt x="1170" y="435"/>
                      <a:pt x="1187" y="435"/>
                      <a:pt x="1187" y="452"/>
                    </a:cubicBezTo>
                    <a:cubicBezTo>
                      <a:pt x="1170" y="452"/>
                      <a:pt x="1154" y="452"/>
                      <a:pt x="1154" y="452"/>
                    </a:cubicBezTo>
                    <a:cubicBezTo>
                      <a:pt x="1137" y="418"/>
                      <a:pt x="1070" y="418"/>
                      <a:pt x="1087" y="435"/>
                    </a:cubicBezTo>
                    <a:cubicBezTo>
                      <a:pt x="1053" y="418"/>
                      <a:pt x="1053" y="452"/>
                      <a:pt x="1053" y="452"/>
                    </a:cubicBezTo>
                    <a:cubicBezTo>
                      <a:pt x="1053" y="435"/>
                      <a:pt x="1053" y="402"/>
                      <a:pt x="1037" y="402"/>
                    </a:cubicBezTo>
                    <a:cubicBezTo>
                      <a:pt x="1070" y="402"/>
                      <a:pt x="1070" y="352"/>
                      <a:pt x="1103" y="368"/>
                    </a:cubicBezTo>
                    <a:cubicBezTo>
                      <a:pt x="1103" y="385"/>
                      <a:pt x="1087" y="385"/>
                      <a:pt x="1103" y="385"/>
                    </a:cubicBezTo>
                    <a:close/>
                    <a:moveTo>
                      <a:pt x="1271" y="485"/>
                    </a:moveTo>
                    <a:cubicBezTo>
                      <a:pt x="1271" y="502"/>
                      <a:pt x="1271" y="535"/>
                      <a:pt x="1254" y="535"/>
                    </a:cubicBezTo>
                    <a:cubicBezTo>
                      <a:pt x="1254" y="535"/>
                      <a:pt x="1271" y="519"/>
                      <a:pt x="1271" y="485"/>
                    </a:cubicBezTo>
                    <a:cubicBezTo>
                      <a:pt x="1254" y="502"/>
                      <a:pt x="1254" y="452"/>
                      <a:pt x="1237" y="452"/>
                    </a:cubicBezTo>
                    <a:cubicBezTo>
                      <a:pt x="1254" y="435"/>
                      <a:pt x="1254" y="418"/>
                      <a:pt x="1271" y="385"/>
                    </a:cubicBezTo>
                    <a:cubicBezTo>
                      <a:pt x="1271" y="402"/>
                      <a:pt x="1254" y="418"/>
                      <a:pt x="1271" y="418"/>
                    </a:cubicBezTo>
                    <a:cubicBezTo>
                      <a:pt x="1271" y="435"/>
                      <a:pt x="1271" y="435"/>
                      <a:pt x="1254" y="452"/>
                    </a:cubicBezTo>
                    <a:cubicBezTo>
                      <a:pt x="1271" y="469"/>
                      <a:pt x="1287" y="485"/>
                      <a:pt x="1287" y="485"/>
                    </a:cubicBezTo>
                    <a:cubicBezTo>
                      <a:pt x="1271" y="502"/>
                      <a:pt x="1271" y="485"/>
                      <a:pt x="1271" y="485"/>
                    </a:cubicBezTo>
                    <a:close/>
                    <a:moveTo>
                      <a:pt x="1404" y="318"/>
                    </a:moveTo>
                    <a:cubicBezTo>
                      <a:pt x="1388" y="318"/>
                      <a:pt x="1388" y="335"/>
                      <a:pt x="1388" y="352"/>
                    </a:cubicBezTo>
                    <a:cubicBezTo>
                      <a:pt x="1388" y="352"/>
                      <a:pt x="1371" y="352"/>
                      <a:pt x="1371" y="352"/>
                    </a:cubicBezTo>
                    <a:cubicBezTo>
                      <a:pt x="1371" y="368"/>
                      <a:pt x="1388" y="368"/>
                      <a:pt x="1388" y="368"/>
                    </a:cubicBezTo>
                    <a:cubicBezTo>
                      <a:pt x="1388" y="385"/>
                      <a:pt x="1371" y="368"/>
                      <a:pt x="1354" y="385"/>
                    </a:cubicBezTo>
                    <a:cubicBezTo>
                      <a:pt x="1354" y="368"/>
                      <a:pt x="1371" y="368"/>
                      <a:pt x="1371" y="368"/>
                    </a:cubicBezTo>
                    <a:cubicBezTo>
                      <a:pt x="1354" y="368"/>
                      <a:pt x="1354" y="368"/>
                      <a:pt x="1337" y="368"/>
                    </a:cubicBezTo>
                    <a:cubicBezTo>
                      <a:pt x="1321" y="335"/>
                      <a:pt x="1337" y="335"/>
                      <a:pt x="1321" y="301"/>
                    </a:cubicBezTo>
                    <a:cubicBezTo>
                      <a:pt x="1354" y="301"/>
                      <a:pt x="1388" y="268"/>
                      <a:pt x="1404" y="318"/>
                    </a:cubicBezTo>
                    <a:close/>
                    <a:moveTo>
                      <a:pt x="1337" y="469"/>
                    </a:moveTo>
                    <a:cubicBezTo>
                      <a:pt x="1321" y="485"/>
                      <a:pt x="1321" y="485"/>
                      <a:pt x="1304" y="469"/>
                    </a:cubicBezTo>
                    <a:cubicBezTo>
                      <a:pt x="1321" y="485"/>
                      <a:pt x="1304" y="519"/>
                      <a:pt x="1304" y="502"/>
                    </a:cubicBezTo>
                    <a:cubicBezTo>
                      <a:pt x="1287" y="502"/>
                      <a:pt x="1304" y="519"/>
                      <a:pt x="1321" y="519"/>
                    </a:cubicBezTo>
                    <a:cubicBezTo>
                      <a:pt x="1304" y="535"/>
                      <a:pt x="1321" y="569"/>
                      <a:pt x="1304" y="569"/>
                    </a:cubicBezTo>
                    <a:cubicBezTo>
                      <a:pt x="1304" y="586"/>
                      <a:pt x="1321" y="569"/>
                      <a:pt x="1304" y="602"/>
                    </a:cubicBezTo>
                    <a:cubicBezTo>
                      <a:pt x="1321" y="602"/>
                      <a:pt x="1321" y="602"/>
                      <a:pt x="1321" y="602"/>
                    </a:cubicBezTo>
                    <a:cubicBezTo>
                      <a:pt x="1337" y="602"/>
                      <a:pt x="1321" y="586"/>
                      <a:pt x="1321" y="586"/>
                    </a:cubicBezTo>
                    <a:cubicBezTo>
                      <a:pt x="1354" y="602"/>
                      <a:pt x="1354" y="569"/>
                      <a:pt x="1388" y="586"/>
                    </a:cubicBezTo>
                    <a:cubicBezTo>
                      <a:pt x="1371" y="569"/>
                      <a:pt x="1371" y="552"/>
                      <a:pt x="1371" y="535"/>
                    </a:cubicBezTo>
                    <a:cubicBezTo>
                      <a:pt x="1354" y="552"/>
                      <a:pt x="1371" y="502"/>
                      <a:pt x="1337" y="502"/>
                    </a:cubicBezTo>
                    <a:cubicBezTo>
                      <a:pt x="1337" y="502"/>
                      <a:pt x="1354" y="485"/>
                      <a:pt x="1354" y="502"/>
                    </a:cubicBezTo>
                    <a:cubicBezTo>
                      <a:pt x="1371" y="502"/>
                      <a:pt x="1354" y="502"/>
                      <a:pt x="1354" y="485"/>
                    </a:cubicBezTo>
                    <a:cubicBezTo>
                      <a:pt x="1337" y="502"/>
                      <a:pt x="1337" y="485"/>
                      <a:pt x="1337" y="469"/>
                    </a:cubicBezTo>
                    <a:close/>
                    <a:moveTo>
                      <a:pt x="987" y="218"/>
                    </a:moveTo>
                    <a:cubicBezTo>
                      <a:pt x="1003" y="235"/>
                      <a:pt x="987" y="201"/>
                      <a:pt x="1003" y="201"/>
                    </a:cubicBezTo>
                    <a:cubicBezTo>
                      <a:pt x="1003" y="201"/>
                      <a:pt x="1020" y="218"/>
                      <a:pt x="1020" y="218"/>
                    </a:cubicBezTo>
                    <a:cubicBezTo>
                      <a:pt x="1020" y="218"/>
                      <a:pt x="1020" y="218"/>
                      <a:pt x="1020" y="218"/>
                    </a:cubicBezTo>
                    <a:cubicBezTo>
                      <a:pt x="1020" y="218"/>
                      <a:pt x="1020" y="235"/>
                      <a:pt x="1020" y="235"/>
                    </a:cubicBezTo>
                    <a:cubicBezTo>
                      <a:pt x="1003" y="235"/>
                      <a:pt x="1020" y="251"/>
                      <a:pt x="1003" y="251"/>
                    </a:cubicBezTo>
                    <a:cubicBezTo>
                      <a:pt x="1003" y="235"/>
                      <a:pt x="1003" y="235"/>
                      <a:pt x="1020" y="235"/>
                    </a:cubicBezTo>
                    <a:cubicBezTo>
                      <a:pt x="1003" y="235"/>
                      <a:pt x="1003" y="235"/>
                      <a:pt x="1003" y="251"/>
                    </a:cubicBezTo>
                    <a:cubicBezTo>
                      <a:pt x="987" y="251"/>
                      <a:pt x="987" y="235"/>
                      <a:pt x="987" y="218"/>
                    </a:cubicBezTo>
                    <a:close/>
                    <a:moveTo>
                      <a:pt x="1003" y="318"/>
                    </a:moveTo>
                    <a:cubicBezTo>
                      <a:pt x="1020" y="301"/>
                      <a:pt x="1020" y="301"/>
                      <a:pt x="1037" y="301"/>
                    </a:cubicBezTo>
                    <a:cubicBezTo>
                      <a:pt x="1037" y="268"/>
                      <a:pt x="1020" y="268"/>
                      <a:pt x="1003" y="251"/>
                    </a:cubicBezTo>
                    <a:cubicBezTo>
                      <a:pt x="987" y="251"/>
                      <a:pt x="987" y="268"/>
                      <a:pt x="970" y="268"/>
                    </a:cubicBezTo>
                    <a:cubicBezTo>
                      <a:pt x="970" y="268"/>
                      <a:pt x="970" y="268"/>
                      <a:pt x="953" y="268"/>
                    </a:cubicBezTo>
                    <a:cubicBezTo>
                      <a:pt x="953" y="251"/>
                      <a:pt x="970" y="251"/>
                      <a:pt x="970" y="235"/>
                    </a:cubicBezTo>
                    <a:cubicBezTo>
                      <a:pt x="953" y="251"/>
                      <a:pt x="920" y="235"/>
                      <a:pt x="920" y="285"/>
                    </a:cubicBezTo>
                    <a:cubicBezTo>
                      <a:pt x="903" y="285"/>
                      <a:pt x="903" y="268"/>
                      <a:pt x="903" y="268"/>
                    </a:cubicBezTo>
                    <a:cubicBezTo>
                      <a:pt x="886" y="251"/>
                      <a:pt x="903" y="301"/>
                      <a:pt x="903" y="301"/>
                    </a:cubicBezTo>
                    <a:cubicBezTo>
                      <a:pt x="886" y="318"/>
                      <a:pt x="870" y="301"/>
                      <a:pt x="836" y="301"/>
                    </a:cubicBezTo>
                    <a:lnTo>
                      <a:pt x="836" y="285"/>
                    </a:lnTo>
                    <a:cubicBezTo>
                      <a:pt x="870" y="285"/>
                      <a:pt x="870" y="235"/>
                      <a:pt x="920" y="251"/>
                    </a:cubicBezTo>
                    <a:cubicBezTo>
                      <a:pt x="903" y="251"/>
                      <a:pt x="920" y="235"/>
                      <a:pt x="920" y="251"/>
                    </a:cubicBezTo>
                    <a:cubicBezTo>
                      <a:pt x="920" y="218"/>
                      <a:pt x="920" y="201"/>
                      <a:pt x="936" y="185"/>
                    </a:cubicBezTo>
                    <a:cubicBezTo>
                      <a:pt x="920" y="185"/>
                      <a:pt x="920" y="168"/>
                      <a:pt x="903" y="151"/>
                    </a:cubicBezTo>
                    <a:cubicBezTo>
                      <a:pt x="886" y="151"/>
                      <a:pt x="853" y="185"/>
                      <a:pt x="853" y="168"/>
                    </a:cubicBezTo>
                    <a:cubicBezTo>
                      <a:pt x="836" y="168"/>
                      <a:pt x="836" y="185"/>
                      <a:pt x="836" y="185"/>
                    </a:cubicBezTo>
                    <a:cubicBezTo>
                      <a:pt x="836" y="218"/>
                      <a:pt x="819" y="185"/>
                      <a:pt x="819" y="235"/>
                    </a:cubicBezTo>
                    <a:cubicBezTo>
                      <a:pt x="819" y="218"/>
                      <a:pt x="786" y="268"/>
                      <a:pt x="786" y="235"/>
                    </a:cubicBezTo>
                    <a:cubicBezTo>
                      <a:pt x="769" y="218"/>
                      <a:pt x="753" y="251"/>
                      <a:pt x="769" y="268"/>
                    </a:cubicBezTo>
                    <a:cubicBezTo>
                      <a:pt x="786" y="268"/>
                      <a:pt x="769" y="251"/>
                      <a:pt x="769" y="251"/>
                    </a:cubicBezTo>
                    <a:cubicBezTo>
                      <a:pt x="786" y="268"/>
                      <a:pt x="786" y="285"/>
                      <a:pt x="786" y="301"/>
                    </a:cubicBezTo>
                    <a:cubicBezTo>
                      <a:pt x="803" y="301"/>
                      <a:pt x="803" y="285"/>
                      <a:pt x="786" y="285"/>
                    </a:cubicBezTo>
                    <a:cubicBezTo>
                      <a:pt x="803" y="285"/>
                      <a:pt x="803" y="285"/>
                      <a:pt x="819" y="301"/>
                    </a:cubicBezTo>
                    <a:cubicBezTo>
                      <a:pt x="819" y="301"/>
                      <a:pt x="803" y="301"/>
                      <a:pt x="819" y="285"/>
                    </a:cubicBezTo>
                    <a:cubicBezTo>
                      <a:pt x="819" y="285"/>
                      <a:pt x="836" y="285"/>
                      <a:pt x="836" y="301"/>
                    </a:cubicBezTo>
                    <a:cubicBezTo>
                      <a:pt x="819" y="301"/>
                      <a:pt x="819" y="335"/>
                      <a:pt x="836" y="352"/>
                    </a:cubicBezTo>
                    <a:cubicBezTo>
                      <a:pt x="836" y="352"/>
                      <a:pt x="819" y="335"/>
                      <a:pt x="819" y="352"/>
                    </a:cubicBezTo>
                    <a:cubicBezTo>
                      <a:pt x="819" y="352"/>
                      <a:pt x="819" y="352"/>
                      <a:pt x="803" y="368"/>
                    </a:cubicBezTo>
                    <a:cubicBezTo>
                      <a:pt x="819" y="385"/>
                      <a:pt x="819" y="368"/>
                      <a:pt x="819" y="402"/>
                    </a:cubicBezTo>
                    <a:cubicBezTo>
                      <a:pt x="819" y="402"/>
                      <a:pt x="819" y="402"/>
                      <a:pt x="819" y="402"/>
                    </a:cubicBezTo>
                    <a:cubicBezTo>
                      <a:pt x="819" y="435"/>
                      <a:pt x="769" y="469"/>
                      <a:pt x="786" y="519"/>
                    </a:cubicBezTo>
                    <a:cubicBezTo>
                      <a:pt x="786" y="519"/>
                      <a:pt x="819" y="519"/>
                      <a:pt x="819" y="519"/>
                    </a:cubicBezTo>
                    <a:cubicBezTo>
                      <a:pt x="836" y="502"/>
                      <a:pt x="836" y="469"/>
                      <a:pt x="853" y="485"/>
                    </a:cubicBezTo>
                    <a:cubicBezTo>
                      <a:pt x="836" y="469"/>
                      <a:pt x="870" y="452"/>
                      <a:pt x="886" y="435"/>
                    </a:cubicBezTo>
                    <a:cubicBezTo>
                      <a:pt x="886" y="418"/>
                      <a:pt x="870" y="402"/>
                      <a:pt x="886" y="385"/>
                    </a:cubicBezTo>
                    <a:cubicBezTo>
                      <a:pt x="886" y="402"/>
                      <a:pt x="903" y="402"/>
                      <a:pt x="903" y="418"/>
                    </a:cubicBezTo>
                    <a:cubicBezTo>
                      <a:pt x="903" y="418"/>
                      <a:pt x="903" y="402"/>
                      <a:pt x="903" y="385"/>
                    </a:cubicBezTo>
                    <a:cubicBezTo>
                      <a:pt x="920" y="402"/>
                      <a:pt x="920" y="385"/>
                      <a:pt x="936" y="368"/>
                    </a:cubicBezTo>
                    <a:cubicBezTo>
                      <a:pt x="953" y="385"/>
                      <a:pt x="987" y="385"/>
                      <a:pt x="987" y="418"/>
                    </a:cubicBezTo>
                    <a:cubicBezTo>
                      <a:pt x="1003" y="418"/>
                      <a:pt x="1003" y="418"/>
                      <a:pt x="1003" y="418"/>
                    </a:cubicBezTo>
                    <a:cubicBezTo>
                      <a:pt x="1003" y="402"/>
                      <a:pt x="987" y="385"/>
                      <a:pt x="1020" y="385"/>
                    </a:cubicBezTo>
                    <a:cubicBezTo>
                      <a:pt x="1020" y="368"/>
                      <a:pt x="1003" y="368"/>
                      <a:pt x="1003" y="352"/>
                    </a:cubicBezTo>
                    <a:cubicBezTo>
                      <a:pt x="987" y="352"/>
                      <a:pt x="1003" y="368"/>
                      <a:pt x="987" y="368"/>
                    </a:cubicBezTo>
                    <a:cubicBezTo>
                      <a:pt x="987" y="352"/>
                      <a:pt x="970" y="352"/>
                      <a:pt x="970" y="335"/>
                    </a:cubicBezTo>
                    <a:cubicBezTo>
                      <a:pt x="936" y="318"/>
                      <a:pt x="953" y="352"/>
                      <a:pt x="936" y="352"/>
                    </a:cubicBezTo>
                    <a:cubicBezTo>
                      <a:pt x="920" y="352"/>
                      <a:pt x="936" y="335"/>
                      <a:pt x="920" y="335"/>
                    </a:cubicBezTo>
                    <a:cubicBezTo>
                      <a:pt x="920" y="318"/>
                      <a:pt x="936" y="318"/>
                      <a:pt x="936" y="318"/>
                    </a:cubicBezTo>
                    <a:cubicBezTo>
                      <a:pt x="953" y="301"/>
                      <a:pt x="936" y="285"/>
                      <a:pt x="936" y="268"/>
                    </a:cubicBezTo>
                    <a:cubicBezTo>
                      <a:pt x="936" y="285"/>
                      <a:pt x="953" y="285"/>
                      <a:pt x="953" y="301"/>
                    </a:cubicBezTo>
                    <a:cubicBezTo>
                      <a:pt x="953" y="285"/>
                      <a:pt x="970" y="268"/>
                      <a:pt x="970" y="301"/>
                    </a:cubicBezTo>
                    <a:cubicBezTo>
                      <a:pt x="987" y="285"/>
                      <a:pt x="970" y="268"/>
                      <a:pt x="987" y="285"/>
                    </a:cubicBezTo>
                    <a:cubicBezTo>
                      <a:pt x="1003" y="285"/>
                      <a:pt x="1003" y="301"/>
                      <a:pt x="1003" y="318"/>
                    </a:cubicBezTo>
                    <a:close/>
                    <a:moveTo>
                      <a:pt x="819" y="385"/>
                    </a:moveTo>
                    <a:cubicBezTo>
                      <a:pt x="819" y="385"/>
                      <a:pt x="819" y="385"/>
                      <a:pt x="819" y="385"/>
                    </a:cubicBezTo>
                    <a:cubicBezTo>
                      <a:pt x="819" y="385"/>
                      <a:pt x="819" y="385"/>
                      <a:pt x="819" y="385"/>
                    </a:cubicBezTo>
                    <a:close/>
                    <a:moveTo>
                      <a:pt x="602" y="134"/>
                    </a:moveTo>
                    <a:cubicBezTo>
                      <a:pt x="586" y="134"/>
                      <a:pt x="586" y="151"/>
                      <a:pt x="586" y="151"/>
                    </a:cubicBezTo>
                    <a:cubicBezTo>
                      <a:pt x="586" y="185"/>
                      <a:pt x="586" y="185"/>
                      <a:pt x="586" y="218"/>
                    </a:cubicBezTo>
                    <a:cubicBezTo>
                      <a:pt x="602" y="218"/>
                      <a:pt x="602" y="201"/>
                      <a:pt x="602" y="185"/>
                    </a:cubicBezTo>
                    <a:cubicBezTo>
                      <a:pt x="602" y="185"/>
                      <a:pt x="602" y="201"/>
                      <a:pt x="586" y="185"/>
                    </a:cubicBezTo>
                    <a:cubicBezTo>
                      <a:pt x="586" y="168"/>
                      <a:pt x="602" y="168"/>
                      <a:pt x="619" y="168"/>
                    </a:cubicBezTo>
                    <a:cubicBezTo>
                      <a:pt x="619" y="151"/>
                      <a:pt x="602" y="151"/>
                      <a:pt x="602" y="134"/>
                    </a:cubicBezTo>
                    <a:close/>
                    <a:moveTo>
                      <a:pt x="1438" y="335"/>
                    </a:moveTo>
                    <a:cubicBezTo>
                      <a:pt x="1438" y="318"/>
                      <a:pt x="1454" y="385"/>
                      <a:pt x="1438" y="385"/>
                    </a:cubicBezTo>
                    <a:cubicBezTo>
                      <a:pt x="1438" y="352"/>
                      <a:pt x="1438" y="368"/>
                      <a:pt x="1438" y="335"/>
                    </a:cubicBezTo>
                    <a:cubicBezTo>
                      <a:pt x="1438" y="318"/>
                      <a:pt x="1454" y="318"/>
                      <a:pt x="1438" y="335"/>
                    </a:cubicBezTo>
                    <a:close/>
                    <a:moveTo>
                      <a:pt x="1621" y="335"/>
                    </a:moveTo>
                    <a:cubicBezTo>
                      <a:pt x="1638" y="318"/>
                      <a:pt x="1655" y="318"/>
                      <a:pt x="1638" y="301"/>
                    </a:cubicBezTo>
                    <a:cubicBezTo>
                      <a:pt x="1655" y="301"/>
                      <a:pt x="1638" y="368"/>
                      <a:pt x="1621" y="335"/>
                    </a:cubicBezTo>
                    <a:close/>
                    <a:moveTo>
                      <a:pt x="870" y="502"/>
                    </a:moveTo>
                    <a:cubicBezTo>
                      <a:pt x="886" y="502"/>
                      <a:pt x="886" y="519"/>
                      <a:pt x="886" y="519"/>
                    </a:cubicBezTo>
                    <a:cubicBezTo>
                      <a:pt x="886" y="535"/>
                      <a:pt x="870" y="535"/>
                      <a:pt x="853" y="519"/>
                    </a:cubicBezTo>
                    <a:cubicBezTo>
                      <a:pt x="853" y="519"/>
                      <a:pt x="870" y="502"/>
                      <a:pt x="870" y="502"/>
                    </a:cubicBezTo>
                    <a:close/>
                    <a:moveTo>
                      <a:pt x="235" y="168"/>
                    </a:moveTo>
                    <a:cubicBezTo>
                      <a:pt x="235" y="168"/>
                      <a:pt x="235" y="185"/>
                      <a:pt x="235" y="185"/>
                    </a:cubicBezTo>
                    <a:cubicBezTo>
                      <a:pt x="235" y="168"/>
                      <a:pt x="218" y="185"/>
                      <a:pt x="218" y="168"/>
                    </a:cubicBezTo>
                    <a:cubicBezTo>
                      <a:pt x="235" y="168"/>
                      <a:pt x="235" y="168"/>
                      <a:pt x="235" y="168"/>
                    </a:cubicBezTo>
                    <a:close/>
                    <a:moveTo>
                      <a:pt x="1655" y="435"/>
                    </a:moveTo>
                    <a:cubicBezTo>
                      <a:pt x="1672" y="418"/>
                      <a:pt x="1672" y="418"/>
                      <a:pt x="1672" y="418"/>
                    </a:cubicBezTo>
                    <a:cubicBezTo>
                      <a:pt x="1672" y="418"/>
                      <a:pt x="1672" y="418"/>
                      <a:pt x="1672" y="418"/>
                    </a:cubicBezTo>
                    <a:cubicBezTo>
                      <a:pt x="1672" y="418"/>
                      <a:pt x="1672" y="418"/>
                      <a:pt x="1672" y="418"/>
                    </a:cubicBezTo>
                    <a:cubicBezTo>
                      <a:pt x="1705" y="402"/>
                      <a:pt x="1738" y="435"/>
                      <a:pt x="1772" y="418"/>
                    </a:cubicBezTo>
                    <a:cubicBezTo>
                      <a:pt x="1772" y="435"/>
                      <a:pt x="1772" y="435"/>
                      <a:pt x="1789" y="435"/>
                    </a:cubicBezTo>
                    <a:cubicBezTo>
                      <a:pt x="1755" y="452"/>
                      <a:pt x="1772" y="469"/>
                      <a:pt x="1755" y="502"/>
                    </a:cubicBezTo>
                    <a:cubicBezTo>
                      <a:pt x="1738" y="502"/>
                      <a:pt x="1738" y="485"/>
                      <a:pt x="1705" y="485"/>
                    </a:cubicBezTo>
                    <a:cubicBezTo>
                      <a:pt x="1705" y="485"/>
                      <a:pt x="1705" y="485"/>
                      <a:pt x="1705" y="502"/>
                    </a:cubicBezTo>
                    <a:cubicBezTo>
                      <a:pt x="1672" y="502"/>
                      <a:pt x="1672" y="502"/>
                      <a:pt x="1655" y="519"/>
                    </a:cubicBezTo>
                    <a:cubicBezTo>
                      <a:pt x="1672" y="485"/>
                      <a:pt x="1638" y="485"/>
                      <a:pt x="1655" y="452"/>
                    </a:cubicBezTo>
                    <a:cubicBezTo>
                      <a:pt x="1638" y="452"/>
                      <a:pt x="1638" y="469"/>
                      <a:pt x="1638" y="452"/>
                    </a:cubicBezTo>
                    <a:cubicBezTo>
                      <a:pt x="1638" y="435"/>
                      <a:pt x="1638" y="418"/>
                      <a:pt x="1638" y="368"/>
                    </a:cubicBezTo>
                    <a:lnTo>
                      <a:pt x="1655" y="368"/>
                    </a:lnTo>
                    <a:cubicBezTo>
                      <a:pt x="1655" y="402"/>
                      <a:pt x="1638" y="402"/>
                      <a:pt x="1655" y="402"/>
                    </a:cubicBezTo>
                    <a:cubicBezTo>
                      <a:pt x="1655" y="418"/>
                      <a:pt x="1655" y="435"/>
                      <a:pt x="1655" y="435"/>
                    </a:cubicBezTo>
                    <a:close/>
                    <a:moveTo>
                      <a:pt x="1672" y="418"/>
                    </a:moveTo>
                    <a:cubicBezTo>
                      <a:pt x="1672" y="418"/>
                      <a:pt x="1672" y="402"/>
                      <a:pt x="1672" y="402"/>
                    </a:cubicBezTo>
                    <a:cubicBezTo>
                      <a:pt x="1672" y="385"/>
                      <a:pt x="1672" y="385"/>
                      <a:pt x="1672" y="385"/>
                    </a:cubicBezTo>
                    <a:cubicBezTo>
                      <a:pt x="1688" y="385"/>
                      <a:pt x="1688" y="385"/>
                      <a:pt x="1688" y="385"/>
                    </a:cubicBezTo>
                    <a:cubicBezTo>
                      <a:pt x="1688" y="402"/>
                      <a:pt x="1688" y="402"/>
                      <a:pt x="1688" y="402"/>
                    </a:cubicBezTo>
                    <a:cubicBezTo>
                      <a:pt x="1738" y="435"/>
                      <a:pt x="1738" y="335"/>
                      <a:pt x="1688" y="335"/>
                    </a:cubicBezTo>
                    <a:cubicBezTo>
                      <a:pt x="1672" y="335"/>
                      <a:pt x="1655" y="352"/>
                      <a:pt x="1655" y="352"/>
                    </a:cubicBezTo>
                    <a:cubicBezTo>
                      <a:pt x="1638" y="368"/>
                      <a:pt x="1672" y="352"/>
                      <a:pt x="1672" y="368"/>
                    </a:cubicBezTo>
                    <a:cubicBezTo>
                      <a:pt x="1672" y="385"/>
                      <a:pt x="1655" y="402"/>
                      <a:pt x="1655" y="402"/>
                    </a:cubicBezTo>
                    <a:cubicBezTo>
                      <a:pt x="1672" y="402"/>
                      <a:pt x="1672" y="418"/>
                      <a:pt x="1672" y="418"/>
                    </a:cubicBezTo>
                    <a:cubicBezTo>
                      <a:pt x="1672" y="418"/>
                      <a:pt x="1672" y="418"/>
                      <a:pt x="1672" y="418"/>
                    </a:cubicBezTo>
                    <a:close/>
                    <a:moveTo>
                      <a:pt x="1638" y="519"/>
                    </a:moveTo>
                    <a:cubicBezTo>
                      <a:pt x="1638" y="502"/>
                      <a:pt x="1621" y="502"/>
                      <a:pt x="1588" y="502"/>
                    </a:cubicBezTo>
                    <a:cubicBezTo>
                      <a:pt x="1605" y="535"/>
                      <a:pt x="1571" y="552"/>
                      <a:pt x="1571" y="569"/>
                    </a:cubicBezTo>
                    <a:cubicBezTo>
                      <a:pt x="1588" y="569"/>
                      <a:pt x="1605" y="569"/>
                      <a:pt x="1605" y="569"/>
                    </a:cubicBezTo>
                    <a:cubicBezTo>
                      <a:pt x="1621" y="552"/>
                      <a:pt x="1588" y="552"/>
                      <a:pt x="1588" y="552"/>
                    </a:cubicBezTo>
                    <a:cubicBezTo>
                      <a:pt x="1605" y="552"/>
                      <a:pt x="1621" y="519"/>
                      <a:pt x="1638" y="519"/>
                    </a:cubicBezTo>
                    <a:close/>
                    <a:moveTo>
                      <a:pt x="1655" y="285"/>
                    </a:moveTo>
                    <a:cubicBezTo>
                      <a:pt x="1655" y="285"/>
                      <a:pt x="1621" y="268"/>
                      <a:pt x="1655" y="268"/>
                    </a:cubicBezTo>
                    <a:cubicBezTo>
                      <a:pt x="1638" y="251"/>
                      <a:pt x="1638" y="285"/>
                      <a:pt x="1621" y="268"/>
                    </a:cubicBezTo>
                    <a:cubicBezTo>
                      <a:pt x="1621" y="285"/>
                      <a:pt x="1638" y="285"/>
                      <a:pt x="1621" y="285"/>
                    </a:cubicBezTo>
                    <a:cubicBezTo>
                      <a:pt x="1655" y="285"/>
                      <a:pt x="1621" y="301"/>
                      <a:pt x="1621" y="318"/>
                    </a:cubicBezTo>
                    <a:cubicBezTo>
                      <a:pt x="1638" y="318"/>
                      <a:pt x="1638" y="318"/>
                      <a:pt x="1638" y="301"/>
                    </a:cubicBezTo>
                    <a:cubicBezTo>
                      <a:pt x="1638" y="285"/>
                      <a:pt x="1655" y="301"/>
                      <a:pt x="1655" y="301"/>
                    </a:cubicBezTo>
                    <a:cubicBezTo>
                      <a:pt x="1655" y="285"/>
                      <a:pt x="1655" y="285"/>
                      <a:pt x="1655" y="285"/>
                    </a:cubicBezTo>
                    <a:close/>
                    <a:moveTo>
                      <a:pt x="619" y="134"/>
                    </a:moveTo>
                    <a:cubicBezTo>
                      <a:pt x="619" y="151"/>
                      <a:pt x="619" y="168"/>
                      <a:pt x="636" y="185"/>
                    </a:cubicBezTo>
                    <a:cubicBezTo>
                      <a:pt x="636" y="185"/>
                      <a:pt x="636" y="151"/>
                      <a:pt x="636" y="151"/>
                    </a:cubicBezTo>
                    <a:cubicBezTo>
                      <a:pt x="636" y="134"/>
                      <a:pt x="636" y="134"/>
                      <a:pt x="619" y="134"/>
                    </a:cubicBezTo>
                    <a:close/>
                    <a:moveTo>
                      <a:pt x="686" y="134"/>
                    </a:moveTo>
                    <a:cubicBezTo>
                      <a:pt x="702" y="134"/>
                      <a:pt x="686" y="151"/>
                      <a:pt x="702" y="151"/>
                    </a:cubicBezTo>
                    <a:cubicBezTo>
                      <a:pt x="702" y="168"/>
                      <a:pt x="686" y="168"/>
                      <a:pt x="702" y="185"/>
                    </a:cubicBezTo>
                    <a:cubicBezTo>
                      <a:pt x="686" y="185"/>
                      <a:pt x="686" y="168"/>
                      <a:pt x="686" y="168"/>
                    </a:cubicBezTo>
                    <a:cubicBezTo>
                      <a:pt x="669" y="168"/>
                      <a:pt x="669" y="201"/>
                      <a:pt x="669" y="168"/>
                    </a:cubicBezTo>
                    <a:cubicBezTo>
                      <a:pt x="652" y="185"/>
                      <a:pt x="669" y="201"/>
                      <a:pt x="669" y="201"/>
                    </a:cubicBezTo>
                    <a:cubicBezTo>
                      <a:pt x="669" y="218"/>
                      <a:pt x="652" y="201"/>
                      <a:pt x="652" y="218"/>
                    </a:cubicBezTo>
                    <a:cubicBezTo>
                      <a:pt x="669" y="251"/>
                      <a:pt x="686" y="268"/>
                      <a:pt x="702" y="301"/>
                    </a:cubicBezTo>
                    <a:cubicBezTo>
                      <a:pt x="702" y="251"/>
                      <a:pt x="719" y="268"/>
                      <a:pt x="736" y="235"/>
                    </a:cubicBezTo>
                    <a:cubicBezTo>
                      <a:pt x="736" y="251"/>
                      <a:pt x="753" y="251"/>
                      <a:pt x="753" y="268"/>
                    </a:cubicBezTo>
                    <a:cubicBezTo>
                      <a:pt x="769" y="235"/>
                      <a:pt x="753" y="235"/>
                      <a:pt x="753" y="185"/>
                    </a:cubicBezTo>
                    <a:cubicBezTo>
                      <a:pt x="769" y="201"/>
                      <a:pt x="786" y="201"/>
                      <a:pt x="786" y="168"/>
                    </a:cubicBezTo>
                    <a:cubicBezTo>
                      <a:pt x="803" y="168"/>
                      <a:pt x="803" y="168"/>
                      <a:pt x="819" y="168"/>
                    </a:cubicBezTo>
                    <a:cubicBezTo>
                      <a:pt x="803" y="134"/>
                      <a:pt x="753" y="101"/>
                      <a:pt x="736" y="134"/>
                    </a:cubicBezTo>
                    <a:cubicBezTo>
                      <a:pt x="736" y="118"/>
                      <a:pt x="719" y="134"/>
                      <a:pt x="719" y="118"/>
                    </a:cubicBezTo>
                    <a:cubicBezTo>
                      <a:pt x="719" y="134"/>
                      <a:pt x="702" y="134"/>
                      <a:pt x="686" y="134"/>
                    </a:cubicBezTo>
                    <a:close/>
                    <a:moveTo>
                      <a:pt x="753" y="218"/>
                    </a:moveTo>
                    <a:cubicBezTo>
                      <a:pt x="719" y="218"/>
                      <a:pt x="719" y="185"/>
                      <a:pt x="736" y="185"/>
                    </a:cubicBezTo>
                    <a:cubicBezTo>
                      <a:pt x="736" y="201"/>
                      <a:pt x="753" y="201"/>
                      <a:pt x="753" y="218"/>
                    </a:cubicBezTo>
                    <a:close/>
                    <a:moveTo>
                      <a:pt x="636" y="402"/>
                    </a:moveTo>
                    <a:cubicBezTo>
                      <a:pt x="619" y="385"/>
                      <a:pt x="619" y="368"/>
                      <a:pt x="619" y="385"/>
                    </a:cubicBezTo>
                    <a:cubicBezTo>
                      <a:pt x="619" y="368"/>
                      <a:pt x="619" y="352"/>
                      <a:pt x="636" y="335"/>
                    </a:cubicBezTo>
                    <a:cubicBezTo>
                      <a:pt x="602" y="335"/>
                      <a:pt x="602" y="301"/>
                      <a:pt x="602" y="285"/>
                    </a:cubicBezTo>
                    <a:lnTo>
                      <a:pt x="619" y="285"/>
                    </a:lnTo>
                    <a:cubicBezTo>
                      <a:pt x="619" y="318"/>
                      <a:pt x="652" y="335"/>
                      <a:pt x="652" y="352"/>
                    </a:cubicBezTo>
                    <a:cubicBezTo>
                      <a:pt x="652" y="368"/>
                      <a:pt x="636" y="385"/>
                      <a:pt x="636" y="402"/>
                    </a:cubicBezTo>
                    <a:close/>
                    <a:moveTo>
                      <a:pt x="1204" y="485"/>
                    </a:moveTo>
                    <a:cubicBezTo>
                      <a:pt x="1204" y="502"/>
                      <a:pt x="1220" y="485"/>
                      <a:pt x="1204" y="469"/>
                    </a:cubicBezTo>
                    <a:lnTo>
                      <a:pt x="1204" y="469"/>
                    </a:lnTo>
                    <a:cubicBezTo>
                      <a:pt x="1204" y="469"/>
                      <a:pt x="1204" y="469"/>
                      <a:pt x="1204" y="469"/>
                    </a:cubicBezTo>
                    <a:cubicBezTo>
                      <a:pt x="1187" y="452"/>
                      <a:pt x="1204" y="502"/>
                      <a:pt x="1204" y="485"/>
                    </a:cubicBezTo>
                    <a:close/>
                    <a:moveTo>
                      <a:pt x="669" y="418"/>
                    </a:moveTo>
                    <a:cubicBezTo>
                      <a:pt x="669" y="435"/>
                      <a:pt x="702" y="435"/>
                      <a:pt x="686" y="452"/>
                    </a:cubicBezTo>
                    <a:cubicBezTo>
                      <a:pt x="686" y="435"/>
                      <a:pt x="652" y="435"/>
                      <a:pt x="669" y="418"/>
                    </a:cubicBezTo>
                    <a:close/>
                    <a:moveTo>
                      <a:pt x="2240" y="385"/>
                    </a:moveTo>
                    <a:cubicBezTo>
                      <a:pt x="2256" y="402"/>
                      <a:pt x="2256" y="402"/>
                      <a:pt x="2273" y="435"/>
                    </a:cubicBezTo>
                    <a:cubicBezTo>
                      <a:pt x="2256" y="435"/>
                      <a:pt x="2240" y="435"/>
                      <a:pt x="2240" y="452"/>
                    </a:cubicBezTo>
                    <a:cubicBezTo>
                      <a:pt x="2240" y="452"/>
                      <a:pt x="2240" y="452"/>
                      <a:pt x="2223" y="452"/>
                    </a:cubicBezTo>
                    <a:cubicBezTo>
                      <a:pt x="2223" y="435"/>
                      <a:pt x="2240" y="418"/>
                      <a:pt x="2223" y="418"/>
                    </a:cubicBezTo>
                    <a:cubicBezTo>
                      <a:pt x="2240" y="402"/>
                      <a:pt x="2223" y="385"/>
                      <a:pt x="2240" y="385"/>
                    </a:cubicBezTo>
                    <a:close/>
                    <a:moveTo>
                      <a:pt x="2474" y="335"/>
                    </a:moveTo>
                    <a:cubicBezTo>
                      <a:pt x="2474" y="318"/>
                      <a:pt x="2490" y="318"/>
                      <a:pt x="2507" y="318"/>
                    </a:cubicBezTo>
                    <a:cubicBezTo>
                      <a:pt x="2507" y="335"/>
                      <a:pt x="2524" y="352"/>
                      <a:pt x="2507" y="368"/>
                    </a:cubicBezTo>
                    <a:cubicBezTo>
                      <a:pt x="2490" y="368"/>
                      <a:pt x="2440" y="352"/>
                      <a:pt x="2474" y="318"/>
                    </a:cubicBezTo>
                    <a:cubicBezTo>
                      <a:pt x="2474" y="335"/>
                      <a:pt x="2474" y="335"/>
                      <a:pt x="2474" y="335"/>
                    </a:cubicBezTo>
                    <a:close/>
                    <a:moveTo>
                      <a:pt x="2373" y="485"/>
                    </a:moveTo>
                    <a:cubicBezTo>
                      <a:pt x="2407" y="485"/>
                      <a:pt x="2373" y="435"/>
                      <a:pt x="2407" y="435"/>
                    </a:cubicBezTo>
                    <a:cubicBezTo>
                      <a:pt x="2390" y="402"/>
                      <a:pt x="2407" y="402"/>
                      <a:pt x="2407" y="368"/>
                    </a:cubicBezTo>
                    <a:cubicBezTo>
                      <a:pt x="2407" y="352"/>
                      <a:pt x="2390" y="352"/>
                      <a:pt x="2390" y="335"/>
                    </a:cubicBezTo>
                    <a:cubicBezTo>
                      <a:pt x="2357" y="352"/>
                      <a:pt x="2357" y="301"/>
                      <a:pt x="2323" y="352"/>
                    </a:cubicBezTo>
                    <a:cubicBezTo>
                      <a:pt x="2323" y="335"/>
                      <a:pt x="2323" y="335"/>
                      <a:pt x="2323" y="318"/>
                    </a:cubicBezTo>
                    <a:cubicBezTo>
                      <a:pt x="2307" y="335"/>
                      <a:pt x="2307" y="352"/>
                      <a:pt x="2307" y="352"/>
                    </a:cubicBezTo>
                    <a:cubicBezTo>
                      <a:pt x="2323" y="368"/>
                      <a:pt x="2323" y="418"/>
                      <a:pt x="2340" y="469"/>
                    </a:cubicBezTo>
                    <a:cubicBezTo>
                      <a:pt x="2357" y="452"/>
                      <a:pt x="2390" y="452"/>
                      <a:pt x="2373" y="485"/>
                    </a:cubicBezTo>
                    <a:close/>
                    <a:moveTo>
                      <a:pt x="2691" y="352"/>
                    </a:moveTo>
                    <a:cubicBezTo>
                      <a:pt x="2691" y="335"/>
                      <a:pt x="2708" y="352"/>
                      <a:pt x="2708" y="335"/>
                    </a:cubicBezTo>
                    <a:cubicBezTo>
                      <a:pt x="2708" y="352"/>
                      <a:pt x="2691" y="352"/>
                      <a:pt x="2708" y="368"/>
                    </a:cubicBezTo>
                    <a:cubicBezTo>
                      <a:pt x="2691" y="368"/>
                      <a:pt x="2691" y="368"/>
                      <a:pt x="2691" y="352"/>
                    </a:cubicBezTo>
                    <a:close/>
                    <a:moveTo>
                      <a:pt x="2691" y="368"/>
                    </a:moveTo>
                    <a:cubicBezTo>
                      <a:pt x="2691" y="335"/>
                      <a:pt x="2641" y="402"/>
                      <a:pt x="2674" y="402"/>
                    </a:cubicBezTo>
                    <a:cubicBezTo>
                      <a:pt x="2674" y="385"/>
                      <a:pt x="2674" y="368"/>
                      <a:pt x="2691" y="368"/>
                    </a:cubicBezTo>
                    <a:close/>
                    <a:moveTo>
                      <a:pt x="1822" y="352"/>
                    </a:moveTo>
                    <a:cubicBezTo>
                      <a:pt x="1822" y="335"/>
                      <a:pt x="1805" y="335"/>
                      <a:pt x="1805" y="335"/>
                    </a:cubicBezTo>
                    <a:cubicBezTo>
                      <a:pt x="1822" y="335"/>
                      <a:pt x="1822" y="335"/>
                      <a:pt x="1839" y="335"/>
                    </a:cubicBezTo>
                    <a:cubicBezTo>
                      <a:pt x="1822" y="335"/>
                      <a:pt x="1822" y="352"/>
                      <a:pt x="1822" y="35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0"/>
              <p:cNvSpPr/>
              <p:nvPr/>
            </p:nvSpPr>
            <p:spPr>
              <a:xfrm>
                <a:off x="7148740" y="4646901"/>
                <a:ext cx="218037" cy="76111"/>
              </a:xfrm>
              <a:custGeom>
                <a:avLst/>
                <a:gdLst/>
                <a:ahLst/>
                <a:cxnLst/>
                <a:rect l="l" t="t" r="r" b="b"/>
                <a:pathLst>
                  <a:path w="2541" h="887" extrusionOk="0">
                    <a:moveTo>
                      <a:pt x="1588" y="1"/>
                    </a:moveTo>
                    <a:cubicBezTo>
                      <a:pt x="1571" y="1"/>
                      <a:pt x="1554" y="1"/>
                      <a:pt x="1538" y="1"/>
                    </a:cubicBezTo>
                    <a:lnTo>
                      <a:pt x="1538" y="1"/>
                    </a:lnTo>
                    <a:lnTo>
                      <a:pt x="1538" y="1"/>
                    </a:lnTo>
                    <a:cubicBezTo>
                      <a:pt x="1421" y="1"/>
                      <a:pt x="1304" y="1"/>
                      <a:pt x="1204" y="17"/>
                    </a:cubicBezTo>
                    <a:cubicBezTo>
                      <a:pt x="1204" y="17"/>
                      <a:pt x="1220" y="17"/>
                      <a:pt x="1237" y="51"/>
                    </a:cubicBezTo>
                    <a:cubicBezTo>
                      <a:pt x="1220" y="51"/>
                      <a:pt x="1220" y="51"/>
                      <a:pt x="1220" y="51"/>
                    </a:cubicBezTo>
                    <a:cubicBezTo>
                      <a:pt x="1237" y="51"/>
                      <a:pt x="1237" y="68"/>
                      <a:pt x="1237" y="68"/>
                    </a:cubicBezTo>
                    <a:cubicBezTo>
                      <a:pt x="1237" y="84"/>
                      <a:pt x="1220" y="84"/>
                      <a:pt x="1237" y="118"/>
                    </a:cubicBezTo>
                    <a:cubicBezTo>
                      <a:pt x="1220" y="101"/>
                      <a:pt x="1204" y="118"/>
                      <a:pt x="1187" y="134"/>
                    </a:cubicBezTo>
                    <a:cubicBezTo>
                      <a:pt x="1153" y="134"/>
                      <a:pt x="1153" y="134"/>
                      <a:pt x="1137" y="151"/>
                    </a:cubicBezTo>
                    <a:cubicBezTo>
                      <a:pt x="1137" y="134"/>
                      <a:pt x="1170" y="101"/>
                      <a:pt x="1170" y="84"/>
                    </a:cubicBezTo>
                    <a:cubicBezTo>
                      <a:pt x="1153" y="68"/>
                      <a:pt x="1153" y="34"/>
                      <a:pt x="1120" y="34"/>
                    </a:cubicBezTo>
                    <a:lnTo>
                      <a:pt x="1120" y="34"/>
                    </a:lnTo>
                    <a:lnTo>
                      <a:pt x="1103" y="34"/>
                    </a:lnTo>
                    <a:lnTo>
                      <a:pt x="1103" y="34"/>
                    </a:lnTo>
                    <a:cubicBezTo>
                      <a:pt x="1087" y="34"/>
                      <a:pt x="1087" y="68"/>
                      <a:pt x="1087" y="51"/>
                    </a:cubicBezTo>
                    <a:cubicBezTo>
                      <a:pt x="1087" y="51"/>
                      <a:pt x="1087" y="34"/>
                      <a:pt x="1087" y="34"/>
                    </a:cubicBezTo>
                    <a:cubicBezTo>
                      <a:pt x="1036" y="34"/>
                      <a:pt x="1003" y="51"/>
                      <a:pt x="970" y="51"/>
                    </a:cubicBezTo>
                    <a:cubicBezTo>
                      <a:pt x="970" y="68"/>
                      <a:pt x="970" y="84"/>
                      <a:pt x="970" y="84"/>
                    </a:cubicBezTo>
                    <a:cubicBezTo>
                      <a:pt x="970" y="68"/>
                      <a:pt x="986" y="68"/>
                      <a:pt x="1003" y="51"/>
                    </a:cubicBezTo>
                    <a:cubicBezTo>
                      <a:pt x="1003" y="101"/>
                      <a:pt x="1020" y="68"/>
                      <a:pt x="1053" y="101"/>
                    </a:cubicBezTo>
                    <a:cubicBezTo>
                      <a:pt x="1053" y="84"/>
                      <a:pt x="1053" y="84"/>
                      <a:pt x="1053" y="84"/>
                    </a:cubicBezTo>
                    <a:cubicBezTo>
                      <a:pt x="1053" y="84"/>
                      <a:pt x="1070" y="84"/>
                      <a:pt x="1070" y="84"/>
                    </a:cubicBezTo>
                    <a:cubicBezTo>
                      <a:pt x="1070" y="118"/>
                      <a:pt x="1070" y="101"/>
                      <a:pt x="1053" y="101"/>
                    </a:cubicBezTo>
                    <a:cubicBezTo>
                      <a:pt x="1070" y="118"/>
                      <a:pt x="1120" y="151"/>
                      <a:pt x="1087" y="185"/>
                    </a:cubicBezTo>
                    <a:cubicBezTo>
                      <a:pt x="1087" y="168"/>
                      <a:pt x="1087" y="168"/>
                      <a:pt x="1087" y="168"/>
                    </a:cubicBezTo>
                    <a:cubicBezTo>
                      <a:pt x="1087" y="151"/>
                      <a:pt x="1087" y="168"/>
                      <a:pt x="1087" y="151"/>
                    </a:cubicBezTo>
                    <a:cubicBezTo>
                      <a:pt x="1087" y="151"/>
                      <a:pt x="1070" y="134"/>
                      <a:pt x="1070" y="134"/>
                    </a:cubicBezTo>
                    <a:cubicBezTo>
                      <a:pt x="1053" y="151"/>
                      <a:pt x="1003" y="185"/>
                      <a:pt x="986" y="168"/>
                    </a:cubicBezTo>
                    <a:cubicBezTo>
                      <a:pt x="1003" y="185"/>
                      <a:pt x="986" y="201"/>
                      <a:pt x="1003" y="185"/>
                    </a:cubicBezTo>
                    <a:cubicBezTo>
                      <a:pt x="1003" y="218"/>
                      <a:pt x="986" y="218"/>
                      <a:pt x="970" y="235"/>
                    </a:cubicBezTo>
                    <a:cubicBezTo>
                      <a:pt x="970" y="251"/>
                      <a:pt x="953" y="268"/>
                      <a:pt x="936" y="301"/>
                    </a:cubicBezTo>
                    <a:cubicBezTo>
                      <a:pt x="953" y="285"/>
                      <a:pt x="953" y="301"/>
                      <a:pt x="970" y="318"/>
                    </a:cubicBezTo>
                    <a:cubicBezTo>
                      <a:pt x="953" y="318"/>
                      <a:pt x="953" y="335"/>
                      <a:pt x="936" y="352"/>
                    </a:cubicBezTo>
                    <a:cubicBezTo>
                      <a:pt x="920" y="352"/>
                      <a:pt x="886" y="402"/>
                      <a:pt x="869" y="418"/>
                    </a:cubicBezTo>
                    <a:cubicBezTo>
                      <a:pt x="869" y="418"/>
                      <a:pt x="869" y="402"/>
                      <a:pt x="869" y="402"/>
                    </a:cubicBezTo>
                    <a:cubicBezTo>
                      <a:pt x="853" y="418"/>
                      <a:pt x="853" y="418"/>
                      <a:pt x="836" y="418"/>
                    </a:cubicBezTo>
                    <a:cubicBezTo>
                      <a:pt x="836" y="435"/>
                      <a:pt x="836" y="452"/>
                      <a:pt x="853" y="469"/>
                    </a:cubicBezTo>
                    <a:cubicBezTo>
                      <a:pt x="836" y="485"/>
                      <a:pt x="786" y="535"/>
                      <a:pt x="803" y="569"/>
                    </a:cubicBezTo>
                    <a:cubicBezTo>
                      <a:pt x="819" y="569"/>
                      <a:pt x="819" y="519"/>
                      <a:pt x="819" y="535"/>
                    </a:cubicBezTo>
                    <a:cubicBezTo>
                      <a:pt x="819" y="569"/>
                      <a:pt x="836" y="586"/>
                      <a:pt x="819" y="602"/>
                    </a:cubicBezTo>
                    <a:cubicBezTo>
                      <a:pt x="819" y="586"/>
                      <a:pt x="819" y="586"/>
                      <a:pt x="819" y="586"/>
                    </a:cubicBezTo>
                    <a:cubicBezTo>
                      <a:pt x="836" y="602"/>
                      <a:pt x="803" y="636"/>
                      <a:pt x="803" y="636"/>
                    </a:cubicBezTo>
                    <a:cubicBezTo>
                      <a:pt x="819" y="619"/>
                      <a:pt x="853" y="636"/>
                      <a:pt x="853" y="636"/>
                    </a:cubicBezTo>
                    <a:cubicBezTo>
                      <a:pt x="853" y="619"/>
                      <a:pt x="886" y="636"/>
                      <a:pt x="903" y="636"/>
                    </a:cubicBezTo>
                    <a:cubicBezTo>
                      <a:pt x="903" y="636"/>
                      <a:pt x="920" y="619"/>
                      <a:pt x="920" y="636"/>
                    </a:cubicBezTo>
                    <a:cubicBezTo>
                      <a:pt x="903" y="636"/>
                      <a:pt x="903" y="652"/>
                      <a:pt x="920" y="652"/>
                    </a:cubicBezTo>
                    <a:cubicBezTo>
                      <a:pt x="920" y="636"/>
                      <a:pt x="920" y="636"/>
                      <a:pt x="920" y="619"/>
                    </a:cubicBezTo>
                    <a:cubicBezTo>
                      <a:pt x="903" y="619"/>
                      <a:pt x="903" y="602"/>
                      <a:pt x="903" y="602"/>
                    </a:cubicBezTo>
                    <a:cubicBezTo>
                      <a:pt x="936" y="602"/>
                      <a:pt x="970" y="552"/>
                      <a:pt x="970" y="519"/>
                    </a:cubicBezTo>
                    <a:cubicBezTo>
                      <a:pt x="953" y="519"/>
                      <a:pt x="953" y="519"/>
                      <a:pt x="953" y="535"/>
                    </a:cubicBezTo>
                    <a:cubicBezTo>
                      <a:pt x="953" y="485"/>
                      <a:pt x="936" y="485"/>
                      <a:pt x="936" y="452"/>
                    </a:cubicBezTo>
                    <a:cubicBezTo>
                      <a:pt x="953" y="469"/>
                      <a:pt x="953" y="469"/>
                      <a:pt x="953" y="469"/>
                    </a:cubicBezTo>
                    <a:cubicBezTo>
                      <a:pt x="970" y="435"/>
                      <a:pt x="1003" y="452"/>
                      <a:pt x="1036" y="452"/>
                    </a:cubicBezTo>
                    <a:cubicBezTo>
                      <a:pt x="1036" y="469"/>
                      <a:pt x="1053" y="435"/>
                      <a:pt x="1070" y="469"/>
                    </a:cubicBezTo>
                    <a:cubicBezTo>
                      <a:pt x="1053" y="469"/>
                      <a:pt x="1053" y="469"/>
                      <a:pt x="1053" y="485"/>
                    </a:cubicBezTo>
                    <a:cubicBezTo>
                      <a:pt x="1070" y="502"/>
                      <a:pt x="1087" y="485"/>
                      <a:pt x="1103" y="469"/>
                    </a:cubicBezTo>
                    <a:cubicBezTo>
                      <a:pt x="1120" y="485"/>
                      <a:pt x="1120" y="485"/>
                      <a:pt x="1103" y="485"/>
                    </a:cubicBezTo>
                    <a:cubicBezTo>
                      <a:pt x="1120" y="485"/>
                      <a:pt x="1103" y="519"/>
                      <a:pt x="1120" y="519"/>
                    </a:cubicBezTo>
                    <a:cubicBezTo>
                      <a:pt x="1103" y="485"/>
                      <a:pt x="1137" y="469"/>
                      <a:pt x="1153" y="485"/>
                    </a:cubicBezTo>
                    <a:cubicBezTo>
                      <a:pt x="1120" y="485"/>
                      <a:pt x="1120" y="552"/>
                      <a:pt x="1137" y="569"/>
                    </a:cubicBezTo>
                    <a:cubicBezTo>
                      <a:pt x="1137" y="535"/>
                      <a:pt x="1153" y="569"/>
                      <a:pt x="1153" y="552"/>
                    </a:cubicBezTo>
                    <a:cubicBezTo>
                      <a:pt x="1153" y="535"/>
                      <a:pt x="1170" y="502"/>
                      <a:pt x="1153" y="502"/>
                    </a:cubicBezTo>
                    <a:cubicBezTo>
                      <a:pt x="1170" y="502"/>
                      <a:pt x="1153" y="485"/>
                      <a:pt x="1170" y="485"/>
                    </a:cubicBezTo>
                    <a:cubicBezTo>
                      <a:pt x="1170" y="502"/>
                      <a:pt x="1187" y="519"/>
                      <a:pt x="1187" y="519"/>
                    </a:cubicBezTo>
                    <a:cubicBezTo>
                      <a:pt x="1187" y="519"/>
                      <a:pt x="1170" y="519"/>
                      <a:pt x="1170" y="519"/>
                    </a:cubicBezTo>
                    <a:cubicBezTo>
                      <a:pt x="1170" y="535"/>
                      <a:pt x="1170" y="535"/>
                      <a:pt x="1153" y="535"/>
                    </a:cubicBezTo>
                    <a:cubicBezTo>
                      <a:pt x="1170" y="552"/>
                      <a:pt x="1170" y="552"/>
                      <a:pt x="1153" y="569"/>
                    </a:cubicBezTo>
                    <a:cubicBezTo>
                      <a:pt x="1170" y="552"/>
                      <a:pt x="1153" y="586"/>
                      <a:pt x="1170" y="586"/>
                    </a:cubicBezTo>
                    <a:cubicBezTo>
                      <a:pt x="1170" y="535"/>
                      <a:pt x="1170" y="586"/>
                      <a:pt x="1204" y="586"/>
                    </a:cubicBezTo>
                    <a:cubicBezTo>
                      <a:pt x="1204" y="569"/>
                      <a:pt x="1187" y="569"/>
                      <a:pt x="1187" y="552"/>
                    </a:cubicBezTo>
                    <a:cubicBezTo>
                      <a:pt x="1187" y="569"/>
                      <a:pt x="1220" y="552"/>
                      <a:pt x="1220" y="552"/>
                    </a:cubicBezTo>
                    <a:cubicBezTo>
                      <a:pt x="1204" y="552"/>
                      <a:pt x="1204" y="535"/>
                      <a:pt x="1220" y="519"/>
                    </a:cubicBezTo>
                    <a:cubicBezTo>
                      <a:pt x="1237" y="519"/>
                      <a:pt x="1204" y="552"/>
                      <a:pt x="1220" y="552"/>
                    </a:cubicBezTo>
                    <a:cubicBezTo>
                      <a:pt x="1237" y="519"/>
                      <a:pt x="1220" y="519"/>
                      <a:pt x="1237" y="485"/>
                    </a:cubicBezTo>
                    <a:cubicBezTo>
                      <a:pt x="1254" y="519"/>
                      <a:pt x="1287" y="469"/>
                      <a:pt x="1287" y="502"/>
                    </a:cubicBezTo>
                    <a:cubicBezTo>
                      <a:pt x="1304" y="502"/>
                      <a:pt x="1287" y="485"/>
                      <a:pt x="1287" y="485"/>
                    </a:cubicBezTo>
                    <a:cubicBezTo>
                      <a:pt x="1304" y="519"/>
                      <a:pt x="1304" y="452"/>
                      <a:pt x="1321" y="469"/>
                    </a:cubicBezTo>
                    <a:cubicBezTo>
                      <a:pt x="1337" y="452"/>
                      <a:pt x="1304" y="485"/>
                      <a:pt x="1321" y="485"/>
                    </a:cubicBezTo>
                    <a:cubicBezTo>
                      <a:pt x="1337" y="485"/>
                      <a:pt x="1354" y="469"/>
                      <a:pt x="1354" y="452"/>
                    </a:cubicBezTo>
                    <a:cubicBezTo>
                      <a:pt x="1371" y="469"/>
                      <a:pt x="1371" y="452"/>
                      <a:pt x="1387" y="435"/>
                    </a:cubicBezTo>
                    <a:cubicBezTo>
                      <a:pt x="1387" y="452"/>
                      <a:pt x="1404" y="485"/>
                      <a:pt x="1421" y="502"/>
                    </a:cubicBezTo>
                    <a:cubicBezTo>
                      <a:pt x="1421" y="485"/>
                      <a:pt x="1421" y="469"/>
                      <a:pt x="1437" y="485"/>
                    </a:cubicBezTo>
                    <a:cubicBezTo>
                      <a:pt x="1437" y="452"/>
                      <a:pt x="1454" y="418"/>
                      <a:pt x="1488" y="385"/>
                    </a:cubicBezTo>
                    <a:cubicBezTo>
                      <a:pt x="1488" y="368"/>
                      <a:pt x="1471" y="368"/>
                      <a:pt x="1471" y="368"/>
                    </a:cubicBezTo>
                    <a:cubicBezTo>
                      <a:pt x="1454" y="368"/>
                      <a:pt x="1454" y="335"/>
                      <a:pt x="1437" y="368"/>
                    </a:cubicBezTo>
                    <a:cubicBezTo>
                      <a:pt x="1437" y="335"/>
                      <a:pt x="1421" y="352"/>
                      <a:pt x="1421" y="352"/>
                    </a:cubicBezTo>
                    <a:cubicBezTo>
                      <a:pt x="1421" y="335"/>
                      <a:pt x="1421" y="318"/>
                      <a:pt x="1421" y="318"/>
                    </a:cubicBezTo>
                    <a:cubicBezTo>
                      <a:pt x="1437" y="301"/>
                      <a:pt x="1437" y="335"/>
                      <a:pt x="1454" y="335"/>
                    </a:cubicBezTo>
                    <a:cubicBezTo>
                      <a:pt x="1437" y="318"/>
                      <a:pt x="1488" y="301"/>
                      <a:pt x="1488" y="318"/>
                    </a:cubicBezTo>
                    <a:cubicBezTo>
                      <a:pt x="1488" y="318"/>
                      <a:pt x="1488" y="318"/>
                      <a:pt x="1488" y="318"/>
                    </a:cubicBezTo>
                    <a:cubicBezTo>
                      <a:pt x="1504" y="301"/>
                      <a:pt x="1521" y="301"/>
                      <a:pt x="1521" y="285"/>
                    </a:cubicBezTo>
                    <a:cubicBezTo>
                      <a:pt x="1504" y="301"/>
                      <a:pt x="1488" y="285"/>
                      <a:pt x="1471" y="285"/>
                    </a:cubicBezTo>
                    <a:cubicBezTo>
                      <a:pt x="1488" y="251"/>
                      <a:pt x="1488" y="251"/>
                      <a:pt x="1471" y="235"/>
                    </a:cubicBezTo>
                    <a:cubicBezTo>
                      <a:pt x="1471" y="218"/>
                      <a:pt x="1471" y="218"/>
                      <a:pt x="1471" y="218"/>
                    </a:cubicBezTo>
                    <a:cubicBezTo>
                      <a:pt x="1488" y="218"/>
                      <a:pt x="1488" y="235"/>
                      <a:pt x="1488" y="235"/>
                    </a:cubicBezTo>
                    <a:cubicBezTo>
                      <a:pt x="1521" y="201"/>
                      <a:pt x="1454" y="151"/>
                      <a:pt x="1421" y="151"/>
                    </a:cubicBezTo>
                    <a:cubicBezTo>
                      <a:pt x="1421" y="151"/>
                      <a:pt x="1404" y="168"/>
                      <a:pt x="1404" y="168"/>
                    </a:cubicBezTo>
                    <a:cubicBezTo>
                      <a:pt x="1387" y="151"/>
                      <a:pt x="1421" y="151"/>
                      <a:pt x="1404" y="134"/>
                    </a:cubicBezTo>
                    <a:cubicBezTo>
                      <a:pt x="1404" y="151"/>
                      <a:pt x="1404" y="134"/>
                      <a:pt x="1387" y="134"/>
                    </a:cubicBezTo>
                    <a:cubicBezTo>
                      <a:pt x="1371" y="84"/>
                      <a:pt x="1404" y="51"/>
                      <a:pt x="1404" y="17"/>
                    </a:cubicBezTo>
                    <a:cubicBezTo>
                      <a:pt x="1404" y="34"/>
                      <a:pt x="1421" y="34"/>
                      <a:pt x="1421" y="34"/>
                    </a:cubicBezTo>
                    <a:cubicBezTo>
                      <a:pt x="1421" y="51"/>
                      <a:pt x="1437" y="51"/>
                      <a:pt x="1454" y="68"/>
                    </a:cubicBezTo>
                    <a:cubicBezTo>
                      <a:pt x="1437" y="34"/>
                      <a:pt x="1454" y="51"/>
                      <a:pt x="1471" y="34"/>
                    </a:cubicBezTo>
                    <a:cubicBezTo>
                      <a:pt x="1471" y="34"/>
                      <a:pt x="1488" y="17"/>
                      <a:pt x="1488" y="34"/>
                    </a:cubicBezTo>
                    <a:cubicBezTo>
                      <a:pt x="1504" y="51"/>
                      <a:pt x="1488" y="51"/>
                      <a:pt x="1488" y="68"/>
                    </a:cubicBezTo>
                    <a:cubicBezTo>
                      <a:pt x="1488" y="68"/>
                      <a:pt x="1488" y="84"/>
                      <a:pt x="1504" y="68"/>
                    </a:cubicBezTo>
                    <a:cubicBezTo>
                      <a:pt x="1504" y="101"/>
                      <a:pt x="1504" y="101"/>
                      <a:pt x="1504" y="118"/>
                    </a:cubicBezTo>
                    <a:cubicBezTo>
                      <a:pt x="1521" y="118"/>
                      <a:pt x="1521" y="118"/>
                      <a:pt x="1538" y="118"/>
                    </a:cubicBezTo>
                    <a:cubicBezTo>
                      <a:pt x="1521" y="118"/>
                      <a:pt x="1521" y="101"/>
                      <a:pt x="1538" y="101"/>
                    </a:cubicBezTo>
                    <a:cubicBezTo>
                      <a:pt x="1554" y="118"/>
                      <a:pt x="1538" y="101"/>
                      <a:pt x="1538" y="118"/>
                    </a:cubicBezTo>
                    <a:cubicBezTo>
                      <a:pt x="1554" y="101"/>
                      <a:pt x="1554" y="151"/>
                      <a:pt x="1554" y="118"/>
                    </a:cubicBezTo>
                    <a:cubicBezTo>
                      <a:pt x="1554" y="118"/>
                      <a:pt x="1554" y="134"/>
                      <a:pt x="1554" y="118"/>
                    </a:cubicBezTo>
                    <a:cubicBezTo>
                      <a:pt x="1571" y="101"/>
                      <a:pt x="1605" y="151"/>
                      <a:pt x="1638" y="134"/>
                    </a:cubicBezTo>
                    <a:cubicBezTo>
                      <a:pt x="1621" y="118"/>
                      <a:pt x="1605" y="101"/>
                      <a:pt x="1605" y="101"/>
                    </a:cubicBezTo>
                    <a:cubicBezTo>
                      <a:pt x="1605" y="84"/>
                      <a:pt x="1605" y="51"/>
                      <a:pt x="1605" y="51"/>
                    </a:cubicBezTo>
                    <a:cubicBezTo>
                      <a:pt x="1605" y="51"/>
                      <a:pt x="1605" y="68"/>
                      <a:pt x="1605" y="68"/>
                    </a:cubicBezTo>
                    <a:cubicBezTo>
                      <a:pt x="1588" y="51"/>
                      <a:pt x="1605" y="51"/>
                      <a:pt x="1621" y="34"/>
                    </a:cubicBezTo>
                    <a:cubicBezTo>
                      <a:pt x="1621" y="34"/>
                      <a:pt x="1605" y="1"/>
                      <a:pt x="1571" y="1"/>
                    </a:cubicBezTo>
                    <a:cubicBezTo>
                      <a:pt x="1571" y="1"/>
                      <a:pt x="1571" y="1"/>
                      <a:pt x="1588" y="1"/>
                    </a:cubicBezTo>
                    <a:close/>
                    <a:moveTo>
                      <a:pt x="819" y="101"/>
                    </a:moveTo>
                    <a:lnTo>
                      <a:pt x="819" y="101"/>
                    </a:lnTo>
                    <a:cubicBezTo>
                      <a:pt x="819" y="101"/>
                      <a:pt x="819" y="101"/>
                      <a:pt x="819" y="101"/>
                    </a:cubicBezTo>
                    <a:close/>
                    <a:moveTo>
                      <a:pt x="803" y="101"/>
                    </a:moveTo>
                    <a:cubicBezTo>
                      <a:pt x="803" y="101"/>
                      <a:pt x="786" y="118"/>
                      <a:pt x="803" y="118"/>
                    </a:cubicBezTo>
                    <a:cubicBezTo>
                      <a:pt x="803" y="134"/>
                      <a:pt x="819" y="118"/>
                      <a:pt x="819" y="134"/>
                    </a:cubicBezTo>
                    <a:cubicBezTo>
                      <a:pt x="819" y="151"/>
                      <a:pt x="803" y="118"/>
                      <a:pt x="803" y="134"/>
                    </a:cubicBezTo>
                    <a:cubicBezTo>
                      <a:pt x="786" y="151"/>
                      <a:pt x="819" y="151"/>
                      <a:pt x="803" y="168"/>
                    </a:cubicBezTo>
                    <a:cubicBezTo>
                      <a:pt x="803" y="185"/>
                      <a:pt x="769" y="168"/>
                      <a:pt x="769" y="168"/>
                    </a:cubicBezTo>
                    <a:cubicBezTo>
                      <a:pt x="752" y="151"/>
                      <a:pt x="752" y="134"/>
                      <a:pt x="736" y="118"/>
                    </a:cubicBezTo>
                    <a:cubicBezTo>
                      <a:pt x="769" y="101"/>
                      <a:pt x="786" y="101"/>
                      <a:pt x="786" y="101"/>
                    </a:cubicBezTo>
                    <a:cubicBezTo>
                      <a:pt x="786" y="101"/>
                      <a:pt x="786" y="101"/>
                      <a:pt x="803" y="101"/>
                    </a:cubicBezTo>
                    <a:close/>
                    <a:moveTo>
                      <a:pt x="719" y="118"/>
                    </a:moveTo>
                    <a:cubicBezTo>
                      <a:pt x="702" y="134"/>
                      <a:pt x="686" y="134"/>
                      <a:pt x="669" y="134"/>
                    </a:cubicBezTo>
                    <a:cubicBezTo>
                      <a:pt x="669" y="151"/>
                      <a:pt x="669" y="151"/>
                      <a:pt x="669" y="151"/>
                    </a:cubicBezTo>
                    <a:cubicBezTo>
                      <a:pt x="702" y="151"/>
                      <a:pt x="702" y="151"/>
                      <a:pt x="719" y="134"/>
                    </a:cubicBezTo>
                    <a:cubicBezTo>
                      <a:pt x="719" y="134"/>
                      <a:pt x="719" y="118"/>
                      <a:pt x="719" y="118"/>
                    </a:cubicBezTo>
                    <a:close/>
                    <a:moveTo>
                      <a:pt x="602" y="151"/>
                    </a:moveTo>
                    <a:cubicBezTo>
                      <a:pt x="602" y="168"/>
                      <a:pt x="619" y="185"/>
                      <a:pt x="635" y="185"/>
                    </a:cubicBezTo>
                    <a:cubicBezTo>
                      <a:pt x="619" y="185"/>
                      <a:pt x="602" y="185"/>
                      <a:pt x="619" y="201"/>
                    </a:cubicBezTo>
                    <a:cubicBezTo>
                      <a:pt x="619" y="201"/>
                      <a:pt x="619" y="201"/>
                      <a:pt x="635" y="185"/>
                    </a:cubicBezTo>
                    <a:cubicBezTo>
                      <a:pt x="635" y="201"/>
                      <a:pt x="619" y="201"/>
                      <a:pt x="635" y="218"/>
                    </a:cubicBezTo>
                    <a:cubicBezTo>
                      <a:pt x="635" y="218"/>
                      <a:pt x="635" y="218"/>
                      <a:pt x="652" y="218"/>
                    </a:cubicBezTo>
                    <a:cubicBezTo>
                      <a:pt x="652" y="218"/>
                      <a:pt x="652" y="235"/>
                      <a:pt x="669" y="235"/>
                    </a:cubicBezTo>
                    <a:cubicBezTo>
                      <a:pt x="635" y="235"/>
                      <a:pt x="602" y="251"/>
                      <a:pt x="619" y="301"/>
                    </a:cubicBezTo>
                    <a:cubicBezTo>
                      <a:pt x="619" y="285"/>
                      <a:pt x="635" y="285"/>
                      <a:pt x="652" y="268"/>
                    </a:cubicBezTo>
                    <a:cubicBezTo>
                      <a:pt x="669" y="268"/>
                      <a:pt x="635" y="285"/>
                      <a:pt x="652" y="301"/>
                    </a:cubicBezTo>
                    <a:cubicBezTo>
                      <a:pt x="669" y="301"/>
                      <a:pt x="652" y="268"/>
                      <a:pt x="669" y="268"/>
                    </a:cubicBezTo>
                    <a:cubicBezTo>
                      <a:pt x="669" y="268"/>
                      <a:pt x="669" y="285"/>
                      <a:pt x="669" y="285"/>
                    </a:cubicBezTo>
                    <a:cubicBezTo>
                      <a:pt x="686" y="285"/>
                      <a:pt x="702" y="268"/>
                      <a:pt x="702" y="251"/>
                    </a:cubicBezTo>
                    <a:cubicBezTo>
                      <a:pt x="719" y="251"/>
                      <a:pt x="702" y="268"/>
                      <a:pt x="719" y="268"/>
                    </a:cubicBezTo>
                    <a:cubicBezTo>
                      <a:pt x="719" y="285"/>
                      <a:pt x="702" y="301"/>
                      <a:pt x="719" y="335"/>
                    </a:cubicBezTo>
                    <a:cubicBezTo>
                      <a:pt x="702" y="335"/>
                      <a:pt x="719" y="301"/>
                      <a:pt x="702" y="301"/>
                    </a:cubicBezTo>
                    <a:cubicBezTo>
                      <a:pt x="686" y="301"/>
                      <a:pt x="702" y="318"/>
                      <a:pt x="702" y="335"/>
                    </a:cubicBezTo>
                    <a:cubicBezTo>
                      <a:pt x="686" y="318"/>
                      <a:pt x="686" y="301"/>
                      <a:pt x="669" y="301"/>
                    </a:cubicBezTo>
                    <a:cubicBezTo>
                      <a:pt x="652" y="301"/>
                      <a:pt x="669" y="301"/>
                      <a:pt x="669" y="301"/>
                    </a:cubicBezTo>
                    <a:cubicBezTo>
                      <a:pt x="686" y="318"/>
                      <a:pt x="686" y="318"/>
                      <a:pt x="669" y="352"/>
                    </a:cubicBezTo>
                    <a:cubicBezTo>
                      <a:pt x="652" y="352"/>
                      <a:pt x="652" y="352"/>
                      <a:pt x="619" y="368"/>
                    </a:cubicBezTo>
                    <a:cubicBezTo>
                      <a:pt x="619" y="352"/>
                      <a:pt x="619" y="335"/>
                      <a:pt x="619" y="318"/>
                    </a:cubicBezTo>
                    <a:cubicBezTo>
                      <a:pt x="619" y="335"/>
                      <a:pt x="602" y="335"/>
                      <a:pt x="585" y="335"/>
                    </a:cubicBezTo>
                    <a:cubicBezTo>
                      <a:pt x="585" y="318"/>
                      <a:pt x="585" y="318"/>
                      <a:pt x="585" y="318"/>
                    </a:cubicBezTo>
                    <a:cubicBezTo>
                      <a:pt x="602" y="318"/>
                      <a:pt x="602" y="318"/>
                      <a:pt x="602" y="318"/>
                    </a:cubicBezTo>
                    <a:cubicBezTo>
                      <a:pt x="602" y="301"/>
                      <a:pt x="569" y="318"/>
                      <a:pt x="569" y="285"/>
                    </a:cubicBezTo>
                    <a:cubicBezTo>
                      <a:pt x="552" y="285"/>
                      <a:pt x="569" y="301"/>
                      <a:pt x="552" y="318"/>
                    </a:cubicBezTo>
                    <a:cubicBezTo>
                      <a:pt x="569" y="318"/>
                      <a:pt x="569" y="318"/>
                      <a:pt x="585" y="335"/>
                    </a:cubicBezTo>
                    <a:cubicBezTo>
                      <a:pt x="585" y="352"/>
                      <a:pt x="569" y="335"/>
                      <a:pt x="585" y="352"/>
                    </a:cubicBezTo>
                    <a:cubicBezTo>
                      <a:pt x="569" y="352"/>
                      <a:pt x="552" y="352"/>
                      <a:pt x="535" y="335"/>
                    </a:cubicBezTo>
                    <a:cubicBezTo>
                      <a:pt x="535" y="335"/>
                      <a:pt x="535" y="352"/>
                      <a:pt x="535" y="368"/>
                    </a:cubicBezTo>
                    <a:cubicBezTo>
                      <a:pt x="519" y="352"/>
                      <a:pt x="519" y="368"/>
                      <a:pt x="519" y="385"/>
                    </a:cubicBezTo>
                    <a:cubicBezTo>
                      <a:pt x="502" y="352"/>
                      <a:pt x="519" y="335"/>
                      <a:pt x="519" y="318"/>
                    </a:cubicBezTo>
                    <a:cubicBezTo>
                      <a:pt x="519" y="301"/>
                      <a:pt x="519" y="335"/>
                      <a:pt x="535" y="318"/>
                    </a:cubicBezTo>
                    <a:cubicBezTo>
                      <a:pt x="552" y="318"/>
                      <a:pt x="552" y="301"/>
                      <a:pt x="535" y="285"/>
                    </a:cubicBezTo>
                    <a:cubicBezTo>
                      <a:pt x="519" y="285"/>
                      <a:pt x="502" y="285"/>
                      <a:pt x="485" y="301"/>
                    </a:cubicBezTo>
                    <a:cubicBezTo>
                      <a:pt x="468" y="301"/>
                      <a:pt x="502" y="251"/>
                      <a:pt x="485" y="251"/>
                    </a:cubicBezTo>
                    <a:cubicBezTo>
                      <a:pt x="485" y="251"/>
                      <a:pt x="485" y="235"/>
                      <a:pt x="502" y="235"/>
                    </a:cubicBezTo>
                    <a:cubicBezTo>
                      <a:pt x="485" y="235"/>
                      <a:pt x="485" y="235"/>
                      <a:pt x="485" y="235"/>
                    </a:cubicBezTo>
                    <a:cubicBezTo>
                      <a:pt x="485" y="235"/>
                      <a:pt x="485" y="218"/>
                      <a:pt x="485" y="201"/>
                    </a:cubicBezTo>
                    <a:cubicBezTo>
                      <a:pt x="502" y="218"/>
                      <a:pt x="502" y="251"/>
                      <a:pt x="535" y="251"/>
                    </a:cubicBezTo>
                    <a:cubicBezTo>
                      <a:pt x="535" y="218"/>
                      <a:pt x="502" y="218"/>
                      <a:pt x="502" y="185"/>
                    </a:cubicBezTo>
                    <a:cubicBezTo>
                      <a:pt x="535" y="168"/>
                      <a:pt x="569" y="168"/>
                      <a:pt x="602" y="151"/>
                    </a:cubicBezTo>
                    <a:close/>
                    <a:moveTo>
                      <a:pt x="435" y="201"/>
                    </a:moveTo>
                    <a:cubicBezTo>
                      <a:pt x="402" y="218"/>
                      <a:pt x="385" y="218"/>
                      <a:pt x="351" y="235"/>
                    </a:cubicBezTo>
                    <a:cubicBezTo>
                      <a:pt x="368" y="235"/>
                      <a:pt x="368" y="235"/>
                      <a:pt x="368" y="251"/>
                    </a:cubicBezTo>
                    <a:cubicBezTo>
                      <a:pt x="351" y="268"/>
                      <a:pt x="351" y="251"/>
                      <a:pt x="351" y="268"/>
                    </a:cubicBezTo>
                    <a:cubicBezTo>
                      <a:pt x="368" y="268"/>
                      <a:pt x="385" y="285"/>
                      <a:pt x="368" y="285"/>
                    </a:cubicBezTo>
                    <a:cubicBezTo>
                      <a:pt x="368" y="268"/>
                      <a:pt x="351" y="285"/>
                      <a:pt x="335" y="268"/>
                    </a:cubicBezTo>
                    <a:cubicBezTo>
                      <a:pt x="335" y="268"/>
                      <a:pt x="335" y="301"/>
                      <a:pt x="335" y="301"/>
                    </a:cubicBezTo>
                    <a:cubicBezTo>
                      <a:pt x="318" y="301"/>
                      <a:pt x="318" y="285"/>
                      <a:pt x="301" y="301"/>
                    </a:cubicBezTo>
                    <a:cubicBezTo>
                      <a:pt x="301" y="285"/>
                      <a:pt x="285" y="285"/>
                      <a:pt x="285" y="285"/>
                    </a:cubicBezTo>
                    <a:cubicBezTo>
                      <a:pt x="301" y="268"/>
                      <a:pt x="318" y="285"/>
                      <a:pt x="301" y="268"/>
                    </a:cubicBezTo>
                    <a:cubicBezTo>
                      <a:pt x="318" y="268"/>
                      <a:pt x="318" y="268"/>
                      <a:pt x="318" y="268"/>
                    </a:cubicBezTo>
                    <a:cubicBezTo>
                      <a:pt x="335" y="251"/>
                      <a:pt x="335" y="251"/>
                      <a:pt x="335" y="235"/>
                    </a:cubicBezTo>
                    <a:lnTo>
                      <a:pt x="335" y="235"/>
                    </a:lnTo>
                    <a:cubicBezTo>
                      <a:pt x="335" y="235"/>
                      <a:pt x="318" y="251"/>
                      <a:pt x="318" y="251"/>
                    </a:cubicBezTo>
                    <a:cubicBezTo>
                      <a:pt x="318" y="251"/>
                      <a:pt x="318" y="251"/>
                      <a:pt x="318" y="251"/>
                    </a:cubicBezTo>
                    <a:cubicBezTo>
                      <a:pt x="301" y="251"/>
                      <a:pt x="301" y="251"/>
                      <a:pt x="301" y="251"/>
                    </a:cubicBezTo>
                    <a:cubicBezTo>
                      <a:pt x="301" y="251"/>
                      <a:pt x="301" y="251"/>
                      <a:pt x="285" y="251"/>
                    </a:cubicBezTo>
                    <a:cubicBezTo>
                      <a:pt x="285" y="268"/>
                      <a:pt x="285" y="285"/>
                      <a:pt x="268" y="285"/>
                    </a:cubicBezTo>
                    <a:cubicBezTo>
                      <a:pt x="268" y="268"/>
                      <a:pt x="268" y="268"/>
                      <a:pt x="268" y="268"/>
                    </a:cubicBezTo>
                    <a:cubicBezTo>
                      <a:pt x="251" y="268"/>
                      <a:pt x="251" y="268"/>
                      <a:pt x="234" y="285"/>
                    </a:cubicBezTo>
                    <a:cubicBezTo>
                      <a:pt x="234" y="285"/>
                      <a:pt x="234" y="301"/>
                      <a:pt x="234" y="301"/>
                    </a:cubicBezTo>
                    <a:cubicBezTo>
                      <a:pt x="234" y="301"/>
                      <a:pt x="234" y="301"/>
                      <a:pt x="218" y="301"/>
                    </a:cubicBezTo>
                    <a:cubicBezTo>
                      <a:pt x="218" y="301"/>
                      <a:pt x="234" y="318"/>
                      <a:pt x="218" y="318"/>
                    </a:cubicBezTo>
                    <a:cubicBezTo>
                      <a:pt x="201" y="301"/>
                      <a:pt x="218" y="301"/>
                      <a:pt x="218" y="301"/>
                    </a:cubicBezTo>
                    <a:cubicBezTo>
                      <a:pt x="201" y="301"/>
                      <a:pt x="184" y="318"/>
                      <a:pt x="168" y="318"/>
                    </a:cubicBezTo>
                    <a:lnTo>
                      <a:pt x="168" y="318"/>
                    </a:lnTo>
                    <a:cubicBezTo>
                      <a:pt x="151" y="318"/>
                      <a:pt x="134" y="335"/>
                      <a:pt x="118" y="352"/>
                    </a:cubicBezTo>
                    <a:cubicBezTo>
                      <a:pt x="34" y="418"/>
                      <a:pt x="1" y="469"/>
                      <a:pt x="1" y="519"/>
                    </a:cubicBezTo>
                    <a:cubicBezTo>
                      <a:pt x="1" y="519"/>
                      <a:pt x="1" y="535"/>
                      <a:pt x="1" y="535"/>
                    </a:cubicBezTo>
                    <a:lnTo>
                      <a:pt x="1" y="535"/>
                    </a:lnTo>
                    <a:cubicBezTo>
                      <a:pt x="17" y="519"/>
                      <a:pt x="17" y="552"/>
                      <a:pt x="34" y="552"/>
                    </a:cubicBezTo>
                    <a:cubicBezTo>
                      <a:pt x="34" y="535"/>
                      <a:pt x="34" y="535"/>
                      <a:pt x="34" y="535"/>
                    </a:cubicBezTo>
                    <a:cubicBezTo>
                      <a:pt x="17" y="535"/>
                      <a:pt x="34" y="519"/>
                      <a:pt x="34" y="519"/>
                    </a:cubicBezTo>
                    <a:lnTo>
                      <a:pt x="17" y="519"/>
                    </a:lnTo>
                    <a:cubicBezTo>
                      <a:pt x="17" y="502"/>
                      <a:pt x="34" y="502"/>
                      <a:pt x="17" y="485"/>
                    </a:cubicBezTo>
                    <a:cubicBezTo>
                      <a:pt x="34" y="502"/>
                      <a:pt x="51" y="502"/>
                      <a:pt x="34" y="469"/>
                    </a:cubicBezTo>
                    <a:cubicBezTo>
                      <a:pt x="67" y="469"/>
                      <a:pt x="67" y="469"/>
                      <a:pt x="84" y="469"/>
                    </a:cubicBezTo>
                    <a:cubicBezTo>
                      <a:pt x="84" y="452"/>
                      <a:pt x="118" y="402"/>
                      <a:pt x="151" y="435"/>
                    </a:cubicBezTo>
                    <a:cubicBezTo>
                      <a:pt x="151" y="418"/>
                      <a:pt x="184" y="402"/>
                      <a:pt x="184" y="418"/>
                    </a:cubicBezTo>
                    <a:cubicBezTo>
                      <a:pt x="184" y="418"/>
                      <a:pt x="201" y="418"/>
                      <a:pt x="201" y="418"/>
                    </a:cubicBezTo>
                    <a:cubicBezTo>
                      <a:pt x="201" y="402"/>
                      <a:pt x="184" y="385"/>
                      <a:pt x="184" y="385"/>
                    </a:cubicBezTo>
                    <a:cubicBezTo>
                      <a:pt x="184" y="402"/>
                      <a:pt x="184" y="402"/>
                      <a:pt x="168" y="402"/>
                    </a:cubicBezTo>
                    <a:cubicBezTo>
                      <a:pt x="168" y="402"/>
                      <a:pt x="168" y="402"/>
                      <a:pt x="151" y="402"/>
                    </a:cubicBezTo>
                    <a:cubicBezTo>
                      <a:pt x="151" y="385"/>
                      <a:pt x="168" y="385"/>
                      <a:pt x="168" y="385"/>
                    </a:cubicBezTo>
                    <a:cubicBezTo>
                      <a:pt x="151" y="368"/>
                      <a:pt x="151" y="385"/>
                      <a:pt x="151" y="368"/>
                    </a:cubicBezTo>
                    <a:cubicBezTo>
                      <a:pt x="151" y="352"/>
                      <a:pt x="184" y="368"/>
                      <a:pt x="184" y="352"/>
                    </a:cubicBezTo>
                    <a:cubicBezTo>
                      <a:pt x="201" y="368"/>
                      <a:pt x="184" y="385"/>
                      <a:pt x="184" y="385"/>
                    </a:cubicBezTo>
                    <a:cubicBezTo>
                      <a:pt x="218" y="368"/>
                      <a:pt x="218" y="352"/>
                      <a:pt x="234" y="352"/>
                    </a:cubicBezTo>
                    <a:cubicBezTo>
                      <a:pt x="218" y="335"/>
                      <a:pt x="218" y="335"/>
                      <a:pt x="218" y="335"/>
                    </a:cubicBezTo>
                    <a:cubicBezTo>
                      <a:pt x="234" y="335"/>
                      <a:pt x="234" y="318"/>
                      <a:pt x="234" y="318"/>
                    </a:cubicBezTo>
                    <a:lnTo>
                      <a:pt x="234" y="385"/>
                    </a:lnTo>
                    <a:cubicBezTo>
                      <a:pt x="251" y="385"/>
                      <a:pt x="251" y="418"/>
                      <a:pt x="285" y="418"/>
                    </a:cubicBezTo>
                    <a:cubicBezTo>
                      <a:pt x="301" y="402"/>
                      <a:pt x="335" y="418"/>
                      <a:pt x="335" y="435"/>
                    </a:cubicBezTo>
                    <a:cubicBezTo>
                      <a:pt x="335" y="418"/>
                      <a:pt x="368" y="435"/>
                      <a:pt x="368" y="418"/>
                    </a:cubicBezTo>
                    <a:cubicBezTo>
                      <a:pt x="368" y="418"/>
                      <a:pt x="368" y="418"/>
                      <a:pt x="368" y="402"/>
                    </a:cubicBezTo>
                    <a:cubicBezTo>
                      <a:pt x="351" y="402"/>
                      <a:pt x="351" y="402"/>
                      <a:pt x="351" y="402"/>
                    </a:cubicBezTo>
                    <a:cubicBezTo>
                      <a:pt x="368" y="385"/>
                      <a:pt x="351" y="385"/>
                      <a:pt x="351" y="368"/>
                    </a:cubicBezTo>
                    <a:cubicBezTo>
                      <a:pt x="368" y="368"/>
                      <a:pt x="385" y="385"/>
                      <a:pt x="402" y="385"/>
                    </a:cubicBezTo>
                    <a:cubicBezTo>
                      <a:pt x="402" y="368"/>
                      <a:pt x="385" y="368"/>
                      <a:pt x="385" y="352"/>
                    </a:cubicBezTo>
                    <a:cubicBezTo>
                      <a:pt x="402" y="352"/>
                      <a:pt x="402" y="335"/>
                      <a:pt x="402" y="352"/>
                    </a:cubicBezTo>
                    <a:cubicBezTo>
                      <a:pt x="418" y="335"/>
                      <a:pt x="435" y="318"/>
                      <a:pt x="452" y="318"/>
                    </a:cubicBezTo>
                    <a:cubicBezTo>
                      <a:pt x="452" y="318"/>
                      <a:pt x="435" y="301"/>
                      <a:pt x="452" y="301"/>
                    </a:cubicBezTo>
                    <a:cubicBezTo>
                      <a:pt x="468" y="301"/>
                      <a:pt x="452" y="335"/>
                      <a:pt x="468" y="335"/>
                    </a:cubicBezTo>
                    <a:cubicBezTo>
                      <a:pt x="485" y="301"/>
                      <a:pt x="468" y="285"/>
                      <a:pt x="452" y="285"/>
                    </a:cubicBezTo>
                    <a:cubicBezTo>
                      <a:pt x="452" y="251"/>
                      <a:pt x="452" y="251"/>
                      <a:pt x="468" y="251"/>
                    </a:cubicBezTo>
                    <a:cubicBezTo>
                      <a:pt x="452" y="235"/>
                      <a:pt x="468" y="218"/>
                      <a:pt x="452" y="218"/>
                    </a:cubicBezTo>
                    <a:cubicBezTo>
                      <a:pt x="452" y="235"/>
                      <a:pt x="452" y="235"/>
                      <a:pt x="452" y="235"/>
                    </a:cubicBezTo>
                    <a:cubicBezTo>
                      <a:pt x="452" y="218"/>
                      <a:pt x="435" y="218"/>
                      <a:pt x="435" y="201"/>
                    </a:cubicBezTo>
                    <a:close/>
                    <a:moveTo>
                      <a:pt x="234" y="285"/>
                    </a:moveTo>
                    <a:cubicBezTo>
                      <a:pt x="234" y="285"/>
                      <a:pt x="218" y="285"/>
                      <a:pt x="218" y="285"/>
                    </a:cubicBezTo>
                    <a:close/>
                    <a:moveTo>
                      <a:pt x="17" y="569"/>
                    </a:moveTo>
                    <a:cubicBezTo>
                      <a:pt x="34" y="586"/>
                      <a:pt x="51" y="619"/>
                      <a:pt x="67" y="636"/>
                    </a:cubicBezTo>
                    <a:cubicBezTo>
                      <a:pt x="67" y="636"/>
                      <a:pt x="84" y="636"/>
                      <a:pt x="84" y="636"/>
                    </a:cubicBezTo>
                    <a:cubicBezTo>
                      <a:pt x="84" y="636"/>
                      <a:pt x="84" y="636"/>
                      <a:pt x="84" y="636"/>
                    </a:cubicBezTo>
                    <a:cubicBezTo>
                      <a:pt x="84" y="636"/>
                      <a:pt x="67" y="636"/>
                      <a:pt x="67" y="619"/>
                    </a:cubicBezTo>
                    <a:cubicBezTo>
                      <a:pt x="84" y="619"/>
                      <a:pt x="84" y="602"/>
                      <a:pt x="101" y="602"/>
                    </a:cubicBezTo>
                    <a:cubicBezTo>
                      <a:pt x="101" y="619"/>
                      <a:pt x="101" y="636"/>
                      <a:pt x="101" y="636"/>
                    </a:cubicBezTo>
                    <a:cubicBezTo>
                      <a:pt x="101" y="619"/>
                      <a:pt x="151" y="636"/>
                      <a:pt x="151" y="636"/>
                    </a:cubicBezTo>
                    <a:cubicBezTo>
                      <a:pt x="168" y="619"/>
                      <a:pt x="168" y="619"/>
                      <a:pt x="184" y="602"/>
                    </a:cubicBezTo>
                    <a:cubicBezTo>
                      <a:pt x="201" y="619"/>
                      <a:pt x="184" y="636"/>
                      <a:pt x="184" y="652"/>
                    </a:cubicBezTo>
                    <a:cubicBezTo>
                      <a:pt x="201" y="652"/>
                      <a:pt x="184" y="669"/>
                      <a:pt x="201" y="669"/>
                    </a:cubicBezTo>
                    <a:cubicBezTo>
                      <a:pt x="218" y="669"/>
                      <a:pt x="218" y="669"/>
                      <a:pt x="234" y="652"/>
                    </a:cubicBezTo>
                    <a:cubicBezTo>
                      <a:pt x="218" y="652"/>
                      <a:pt x="201" y="652"/>
                      <a:pt x="201" y="652"/>
                    </a:cubicBezTo>
                    <a:cubicBezTo>
                      <a:pt x="234" y="636"/>
                      <a:pt x="201" y="602"/>
                      <a:pt x="234" y="586"/>
                    </a:cubicBezTo>
                    <a:cubicBezTo>
                      <a:pt x="234" y="586"/>
                      <a:pt x="234" y="602"/>
                      <a:pt x="234" y="586"/>
                    </a:cubicBezTo>
                    <a:cubicBezTo>
                      <a:pt x="251" y="586"/>
                      <a:pt x="285" y="586"/>
                      <a:pt x="268" y="602"/>
                    </a:cubicBezTo>
                    <a:cubicBezTo>
                      <a:pt x="285" y="602"/>
                      <a:pt x="301" y="586"/>
                      <a:pt x="301" y="569"/>
                    </a:cubicBezTo>
                    <a:cubicBezTo>
                      <a:pt x="285" y="586"/>
                      <a:pt x="268" y="552"/>
                      <a:pt x="251" y="586"/>
                    </a:cubicBezTo>
                    <a:cubicBezTo>
                      <a:pt x="251" y="569"/>
                      <a:pt x="268" y="552"/>
                      <a:pt x="268" y="552"/>
                    </a:cubicBezTo>
                    <a:cubicBezTo>
                      <a:pt x="301" y="535"/>
                      <a:pt x="335" y="535"/>
                      <a:pt x="351" y="586"/>
                    </a:cubicBezTo>
                    <a:cubicBezTo>
                      <a:pt x="368" y="586"/>
                      <a:pt x="402" y="569"/>
                      <a:pt x="385" y="552"/>
                    </a:cubicBezTo>
                    <a:lnTo>
                      <a:pt x="402" y="552"/>
                    </a:lnTo>
                    <a:cubicBezTo>
                      <a:pt x="418" y="586"/>
                      <a:pt x="368" y="569"/>
                      <a:pt x="385" y="619"/>
                    </a:cubicBezTo>
                    <a:cubicBezTo>
                      <a:pt x="368" y="619"/>
                      <a:pt x="335" y="602"/>
                      <a:pt x="351" y="636"/>
                    </a:cubicBezTo>
                    <a:cubicBezTo>
                      <a:pt x="335" y="636"/>
                      <a:pt x="335" y="619"/>
                      <a:pt x="318" y="619"/>
                    </a:cubicBezTo>
                    <a:cubicBezTo>
                      <a:pt x="335" y="636"/>
                      <a:pt x="318" y="619"/>
                      <a:pt x="318" y="652"/>
                    </a:cubicBezTo>
                    <a:cubicBezTo>
                      <a:pt x="285" y="619"/>
                      <a:pt x="268" y="686"/>
                      <a:pt x="234" y="686"/>
                    </a:cubicBezTo>
                    <a:cubicBezTo>
                      <a:pt x="251" y="702"/>
                      <a:pt x="234" y="686"/>
                      <a:pt x="234" y="702"/>
                    </a:cubicBezTo>
                    <a:cubicBezTo>
                      <a:pt x="234" y="702"/>
                      <a:pt x="234" y="702"/>
                      <a:pt x="251" y="719"/>
                    </a:cubicBezTo>
                    <a:cubicBezTo>
                      <a:pt x="301" y="719"/>
                      <a:pt x="368" y="736"/>
                      <a:pt x="435" y="753"/>
                    </a:cubicBezTo>
                    <a:cubicBezTo>
                      <a:pt x="435" y="736"/>
                      <a:pt x="418" y="719"/>
                      <a:pt x="385" y="719"/>
                    </a:cubicBezTo>
                    <a:cubicBezTo>
                      <a:pt x="385" y="719"/>
                      <a:pt x="402" y="719"/>
                      <a:pt x="385" y="736"/>
                    </a:cubicBezTo>
                    <a:cubicBezTo>
                      <a:pt x="385" y="719"/>
                      <a:pt x="368" y="702"/>
                      <a:pt x="351" y="719"/>
                    </a:cubicBezTo>
                    <a:cubicBezTo>
                      <a:pt x="335" y="719"/>
                      <a:pt x="368" y="702"/>
                      <a:pt x="351" y="702"/>
                    </a:cubicBezTo>
                    <a:cubicBezTo>
                      <a:pt x="335" y="719"/>
                      <a:pt x="335" y="702"/>
                      <a:pt x="318" y="702"/>
                    </a:cubicBezTo>
                    <a:cubicBezTo>
                      <a:pt x="318" y="686"/>
                      <a:pt x="318" y="686"/>
                      <a:pt x="318" y="652"/>
                    </a:cubicBezTo>
                    <a:cubicBezTo>
                      <a:pt x="351" y="669"/>
                      <a:pt x="351" y="652"/>
                      <a:pt x="368" y="669"/>
                    </a:cubicBezTo>
                    <a:cubicBezTo>
                      <a:pt x="385" y="652"/>
                      <a:pt x="385" y="636"/>
                      <a:pt x="368" y="636"/>
                    </a:cubicBezTo>
                    <a:cubicBezTo>
                      <a:pt x="402" y="636"/>
                      <a:pt x="385" y="669"/>
                      <a:pt x="418" y="652"/>
                    </a:cubicBezTo>
                    <a:cubicBezTo>
                      <a:pt x="418" y="652"/>
                      <a:pt x="418" y="669"/>
                      <a:pt x="435" y="669"/>
                    </a:cubicBezTo>
                    <a:cubicBezTo>
                      <a:pt x="435" y="669"/>
                      <a:pt x="468" y="686"/>
                      <a:pt x="468" y="669"/>
                    </a:cubicBezTo>
                    <a:cubicBezTo>
                      <a:pt x="485" y="686"/>
                      <a:pt x="452" y="686"/>
                      <a:pt x="468" y="702"/>
                    </a:cubicBezTo>
                    <a:cubicBezTo>
                      <a:pt x="485" y="686"/>
                      <a:pt x="485" y="686"/>
                      <a:pt x="485" y="669"/>
                    </a:cubicBezTo>
                    <a:cubicBezTo>
                      <a:pt x="502" y="669"/>
                      <a:pt x="502" y="669"/>
                      <a:pt x="519" y="686"/>
                    </a:cubicBezTo>
                    <a:cubicBezTo>
                      <a:pt x="519" y="652"/>
                      <a:pt x="519" y="652"/>
                      <a:pt x="502" y="636"/>
                    </a:cubicBezTo>
                    <a:cubicBezTo>
                      <a:pt x="485" y="636"/>
                      <a:pt x="468" y="619"/>
                      <a:pt x="452" y="636"/>
                    </a:cubicBezTo>
                    <a:cubicBezTo>
                      <a:pt x="452" y="619"/>
                      <a:pt x="468" y="636"/>
                      <a:pt x="468" y="619"/>
                    </a:cubicBezTo>
                    <a:cubicBezTo>
                      <a:pt x="452" y="619"/>
                      <a:pt x="452" y="602"/>
                      <a:pt x="452" y="602"/>
                    </a:cubicBezTo>
                    <a:cubicBezTo>
                      <a:pt x="452" y="619"/>
                      <a:pt x="418" y="602"/>
                      <a:pt x="418" y="602"/>
                    </a:cubicBezTo>
                    <a:cubicBezTo>
                      <a:pt x="418" y="586"/>
                      <a:pt x="452" y="502"/>
                      <a:pt x="468" y="502"/>
                    </a:cubicBezTo>
                    <a:cubicBezTo>
                      <a:pt x="468" y="519"/>
                      <a:pt x="485" y="502"/>
                      <a:pt x="485" y="502"/>
                    </a:cubicBezTo>
                    <a:cubicBezTo>
                      <a:pt x="485" y="519"/>
                      <a:pt x="485" y="519"/>
                      <a:pt x="485" y="552"/>
                    </a:cubicBezTo>
                    <a:cubicBezTo>
                      <a:pt x="485" y="569"/>
                      <a:pt x="468" y="519"/>
                      <a:pt x="468" y="535"/>
                    </a:cubicBezTo>
                    <a:cubicBezTo>
                      <a:pt x="468" y="552"/>
                      <a:pt x="468" y="586"/>
                      <a:pt x="452" y="586"/>
                    </a:cubicBezTo>
                    <a:cubicBezTo>
                      <a:pt x="485" y="586"/>
                      <a:pt x="468" y="602"/>
                      <a:pt x="452" y="602"/>
                    </a:cubicBezTo>
                    <a:lnTo>
                      <a:pt x="485" y="602"/>
                    </a:lnTo>
                    <a:cubicBezTo>
                      <a:pt x="485" y="569"/>
                      <a:pt x="485" y="586"/>
                      <a:pt x="502" y="586"/>
                    </a:cubicBezTo>
                    <a:cubicBezTo>
                      <a:pt x="502" y="586"/>
                      <a:pt x="535" y="569"/>
                      <a:pt x="535" y="569"/>
                    </a:cubicBezTo>
                    <a:cubicBezTo>
                      <a:pt x="535" y="535"/>
                      <a:pt x="535" y="535"/>
                      <a:pt x="535" y="502"/>
                    </a:cubicBezTo>
                    <a:cubicBezTo>
                      <a:pt x="535" y="502"/>
                      <a:pt x="535" y="519"/>
                      <a:pt x="519" y="519"/>
                    </a:cubicBezTo>
                    <a:cubicBezTo>
                      <a:pt x="535" y="502"/>
                      <a:pt x="535" y="502"/>
                      <a:pt x="552" y="485"/>
                    </a:cubicBezTo>
                    <a:cubicBezTo>
                      <a:pt x="569" y="435"/>
                      <a:pt x="519" y="418"/>
                      <a:pt x="502" y="402"/>
                    </a:cubicBezTo>
                    <a:cubicBezTo>
                      <a:pt x="485" y="418"/>
                      <a:pt x="485" y="418"/>
                      <a:pt x="468" y="418"/>
                    </a:cubicBezTo>
                    <a:cubicBezTo>
                      <a:pt x="468" y="385"/>
                      <a:pt x="418" y="402"/>
                      <a:pt x="418" y="402"/>
                    </a:cubicBezTo>
                    <a:cubicBezTo>
                      <a:pt x="435" y="435"/>
                      <a:pt x="418" y="469"/>
                      <a:pt x="435" y="469"/>
                    </a:cubicBezTo>
                    <a:cubicBezTo>
                      <a:pt x="435" y="485"/>
                      <a:pt x="435" y="485"/>
                      <a:pt x="418" y="502"/>
                    </a:cubicBezTo>
                    <a:cubicBezTo>
                      <a:pt x="418" y="469"/>
                      <a:pt x="418" y="502"/>
                      <a:pt x="402" y="485"/>
                    </a:cubicBezTo>
                    <a:cubicBezTo>
                      <a:pt x="385" y="485"/>
                      <a:pt x="402" y="519"/>
                      <a:pt x="385" y="519"/>
                    </a:cubicBezTo>
                    <a:cubicBezTo>
                      <a:pt x="385" y="485"/>
                      <a:pt x="385" y="519"/>
                      <a:pt x="368" y="519"/>
                    </a:cubicBezTo>
                    <a:cubicBezTo>
                      <a:pt x="368" y="519"/>
                      <a:pt x="368" y="502"/>
                      <a:pt x="368" y="502"/>
                    </a:cubicBezTo>
                    <a:cubicBezTo>
                      <a:pt x="351" y="502"/>
                      <a:pt x="335" y="502"/>
                      <a:pt x="335" y="502"/>
                    </a:cubicBezTo>
                    <a:cubicBezTo>
                      <a:pt x="351" y="502"/>
                      <a:pt x="351" y="535"/>
                      <a:pt x="335" y="535"/>
                    </a:cubicBezTo>
                    <a:cubicBezTo>
                      <a:pt x="351" y="502"/>
                      <a:pt x="301" y="535"/>
                      <a:pt x="318" y="519"/>
                    </a:cubicBezTo>
                    <a:cubicBezTo>
                      <a:pt x="335" y="519"/>
                      <a:pt x="335" y="502"/>
                      <a:pt x="335" y="485"/>
                    </a:cubicBezTo>
                    <a:cubicBezTo>
                      <a:pt x="351" y="469"/>
                      <a:pt x="368" y="485"/>
                      <a:pt x="368" y="469"/>
                    </a:cubicBezTo>
                    <a:cubicBezTo>
                      <a:pt x="351" y="469"/>
                      <a:pt x="351" y="452"/>
                      <a:pt x="318" y="452"/>
                    </a:cubicBezTo>
                    <a:cubicBezTo>
                      <a:pt x="318" y="452"/>
                      <a:pt x="301" y="452"/>
                      <a:pt x="301" y="452"/>
                    </a:cubicBezTo>
                    <a:cubicBezTo>
                      <a:pt x="318" y="469"/>
                      <a:pt x="285" y="469"/>
                      <a:pt x="285" y="485"/>
                    </a:cubicBezTo>
                    <a:cubicBezTo>
                      <a:pt x="285" y="485"/>
                      <a:pt x="285" y="469"/>
                      <a:pt x="268" y="469"/>
                    </a:cubicBezTo>
                    <a:cubicBezTo>
                      <a:pt x="268" y="502"/>
                      <a:pt x="251" y="519"/>
                      <a:pt x="218" y="519"/>
                    </a:cubicBezTo>
                    <a:cubicBezTo>
                      <a:pt x="218" y="519"/>
                      <a:pt x="218" y="502"/>
                      <a:pt x="201" y="502"/>
                    </a:cubicBezTo>
                    <a:cubicBezTo>
                      <a:pt x="201" y="535"/>
                      <a:pt x="184" y="519"/>
                      <a:pt x="184" y="552"/>
                    </a:cubicBezTo>
                    <a:cubicBezTo>
                      <a:pt x="184" y="552"/>
                      <a:pt x="184" y="552"/>
                      <a:pt x="184" y="535"/>
                    </a:cubicBezTo>
                    <a:cubicBezTo>
                      <a:pt x="184" y="552"/>
                      <a:pt x="184" y="552"/>
                      <a:pt x="184" y="569"/>
                    </a:cubicBezTo>
                    <a:cubicBezTo>
                      <a:pt x="168" y="586"/>
                      <a:pt x="168" y="552"/>
                      <a:pt x="134" y="569"/>
                    </a:cubicBezTo>
                    <a:cubicBezTo>
                      <a:pt x="151" y="552"/>
                      <a:pt x="151" y="552"/>
                      <a:pt x="134" y="535"/>
                    </a:cubicBezTo>
                    <a:cubicBezTo>
                      <a:pt x="151" y="535"/>
                      <a:pt x="168" y="519"/>
                      <a:pt x="168" y="502"/>
                    </a:cubicBezTo>
                    <a:cubicBezTo>
                      <a:pt x="151" y="502"/>
                      <a:pt x="151" y="485"/>
                      <a:pt x="134" y="485"/>
                    </a:cubicBezTo>
                    <a:cubicBezTo>
                      <a:pt x="134" y="502"/>
                      <a:pt x="118" y="502"/>
                      <a:pt x="134" y="519"/>
                    </a:cubicBezTo>
                    <a:cubicBezTo>
                      <a:pt x="101" y="535"/>
                      <a:pt x="118" y="569"/>
                      <a:pt x="101" y="602"/>
                    </a:cubicBezTo>
                    <a:cubicBezTo>
                      <a:pt x="84" y="602"/>
                      <a:pt x="84" y="602"/>
                      <a:pt x="84" y="602"/>
                    </a:cubicBezTo>
                    <a:cubicBezTo>
                      <a:pt x="67" y="602"/>
                      <a:pt x="84" y="586"/>
                      <a:pt x="67" y="586"/>
                    </a:cubicBezTo>
                    <a:cubicBezTo>
                      <a:pt x="67" y="586"/>
                      <a:pt x="67" y="602"/>
                      <a:pt x="51" y="602"/>
                    </a:cubicBezTo>
                    <a:cubicBezTo>
                      <a:pt x="67" y="569"/>
                      <a:pt x="17" y="602"/>
                      <a:pt x="34" y="552"/>
                    </a:cubicBezTo>
                    <a:cubicBezTo>
                      <a:pt x="34" y="552"/>
                      <a:pt x="17" y="552"/>
                      <a:pt x="17" y="569"/>
                    </a:cubicBezTo>
                    <a:close/>
                    <a:moveTo>
                      <a:pt x="519" y="769"/>
                    </a:moveTo>
                    <a:cubicBezTo>
                      <a:pt x="519" y="753"/>
                      <a:pt x="502" y="753"/>
                      <a:pt x="502" y="719"/>
                    </a:cubicBezTo>
                    <a:cubicBezTo>
                      <a:pt x="519" y="719"/>
                      <a:pt x="519" y="702"/>
                      <a:pt x="535" y="702"/>
                    </a:cubicBezTo>
                    <a:cubicBezTo>
                      <a:pt x="519" y="719"/>
                      <a:pt x="552" y="719"/>
                      <a:pt x="535" y="736"/>
                    </a:cubicBezTo>
                    <a:cubicBezTo>
                      <a:pt x="535" y="736"/>
                      <a:pt x="519" y="736"/>
                      <a:pt x="519" y="753"/>
                    </a:cubicBezTo>
                    <a:cubicBezTo>
                      <a:pt x="519" y="769"/>
                      <a:pt x="535" y="753"/>
                      <a:pt x="535" y="769"/>
                    </a:cubicBezTo>
                    <a:cubicBezTo>
                      <a:pt x="535" y="769"/>
                      <a:pt x="535" y="769"/>
                      <a:pt x="535" y="769"/>
                    </a:cubicBezTo>
                    <a:close/>
                    <a:moveTo>
                      <a:pt x="585" y="786"/>
                    </a:moveTo>
                    <a:cubicBezTo>
                      <a:pt x="619" y="786"/>
                      <a:pt x="652" y="803"/>
                      <a:pt x="686" y="803"/>
                    </a:cubicBezTo>
                    <a:cubicBezTo>
                      <a:pt x="686" y="786"/>
                      <a:pt x="686" y="786"/>
                      <a:pt x="686" y="769"/>
                    </a:cubicBezTo>
                    <a:cubicBezTo>
                      <a:pt x="702" y="769"/>
                      <a:pt x="719" y="769"/>
                      <a:pt x="719" y="753"/>
                    </a:cubicBezTo>
                    <a:cubicBezTo>
                      <a:pt x="736" y="736"/>
                      <a:pt x="736" y="736"/>
                      <a:pt x="752" y="753"/>
                    </a:cubicBezTo>
                    <a:cubicBezTo>
                      <a:pt x="736" y="719"/>
                      <a:pt x="686" y="669"/>
                      <a:pt x="669" y="702"/>
                    </a:cubicBezTo>
                    <a:cubicBezTo>
                      <a:pt x="669" y="702"/>
                      <a:pt x="652" y="702"/>
                      <a:pt x="652" y="686"/>
                    </a:cubicBezTo>
                    <a:cubicBezTo>
                      <a:pt x="652" y="702"/>
                      <a:pt x="635" y="702"/>
                      <a:pt x="619" y="702"/>
                    </a:cubicBezTo>
                    <a:cubicBezTo>
                      <a:pt x="635" y="719"/>
                      <a:pt x="619" y="736"/>
                      <a:pt x="635" y="719"/>
                    </a:cubicBezTo>
                    <a:cubicBezTo>
                      <a:pt x="635" y="736"/>
                      <a:pt x="619" y="736"/>
                      <a:pt x="635" y="753"/>
                    </a:cubicBezTo>
                    <a:cubicBezTo>
                      <a:pt x="619" y="769"/>
                      <a:pt x="619" y="753"/>
                      <a:pt x="619" y="736"/>
                    </a:cubicBezTo>
                    <a:cubicBezTo>
                      <a:pt x="602" y="753"/>
                      <a:pt x="602" y="769"/>
                      <a:pt x="585" y="736"/>
                    </a:cubicBezTo>
                    <a:cubicBezTo>
                      <a:pt x="585" y="753"/>
                      <a:pt x="602" y="769"/>
                      <a:pt x="602" y="786"/>
                    </a:cubicBezTo>
                    <a:cubicBezTo>
                      <a:pt x="602" y="803"/>
                      <a:pt x="585" y="769"/>
                      <a:pt x="585" y="786"/>
                    </a:cubicBezTo>
                    <a:lnTo>
                      <a:pt x="585" y="786"/>
                    </a:lnTo>
                    <a:close/>
                    <a:moveTo>
                      <a:pt x="702" y="803"/>
                    </a:moveTo>
                    <a:cubicBezTo>
                      <a:pt x="702" y="803"/>
                      <a:pt x="702" y="786"/>
                      <a:pt x="719" y="803"/>
                    </a:cubicBezTo>
                    <a:lnTo>
                      <a:pt x="719" y="803"/>
                    </a:lnTo>
                    <a:close/>
                    <a:moveTo>
                      <a:pt x="719" y="803"/>
                    </a:moveTo>
                    <a:cubicBezTo>
                      <a:pt x="736" y="803"/>
                      <a:pt x="752" y="786"/>
                      <a:pt x="752" y="803"/>
                    </a:cubicBezTo>
                    <a:cubicBezTo>
                      <a:pt x="752" y="753"/>
                      <a:pt x="769" y="803"/>
                      <a:pt x="769" y="753"/>
                    </a:cubicBezTo>
                    <a:cubicBezTo>
                      <a:pt x="769" y="753"/>
                      <a:pt x="769" y="736"/>
                      <a:pt x="786" y="736"/>
                    </a:cubicBezTo>
                    <a:cubicBezTo>
                      <a:pt x="786" y="753"/>
                      <a:pt x="819" y="719"/>
                      <a:pt x="836" y="719"/>
                    </a:cubicBezTo>
                    <a:cubicBezTo>
                      <a:pt x="853" y="736"/>
                      <a:pt x="836" y="753"/>
                      <a:pt x="853" y="753"/>
                    </a:cubicBezTo>
                    <a:cubicBezTo>
                      <a:pt x="853" y="769"/>
                      <a:pt x="853" y="803"/>
                      <a:pt x="853" y="819"/>
                    </a:cubicBezTo>
                    <a:cubicBezTo>
                      <a:pt x="836" y="803"/>
                      <a:pt x="836" y="819"/>
                      <a:pt x="853" y="819"/>
                    </a:cubicBezTo>
                    <a:cubicBezTo>
                      <a:pt x="836" y="819"/>
                      <a:pt x="819" y="819"/>
                      <a:pt x="819" y="819"/>
                    </a:cubicBezTo>
                    <a:cubicBezTo>
                      <a:pt x="786" y="819"/>
                      <a:pt x="752" y="819"/>
                      <a:pt x="719" y="803"/>
                    </a:cubicBezTo>
                    <a:close/>
                    <a:moveTo>
                      <a:pt x="853" y="836"/>
                    </a:moveTo>
                    <a:cubicBezTo>
                      <a:pt x="869" y="836"/>
                      <a:pt x="869" y="836"/>
                      <a:pt x="886" y="836"/>
                    </a:cubicBezTo>
                    <a:cubicBezTo>
                      <a:pt x="886" y="819"/>
                      <a:pt x="903" y="819"/>
                      <a:pt x="903" y="803"/>
                    </a:cubicBezTo>
                    <a:cubicBezTo>
                      <a:pt x="886" y="819"/>
                      <a:pt x="853" y="803"/>
                      <a:pt x="853" y="836"/>
                    </a:cubicBezTo>
                    <a:close/>
                    <a:moveTo>
                      <a:pt x="903" y="836"/>
                    </a:moveTo>
                    <a:cubicBezTo>
                      <a:pt x="920" y="836"/>
                      <a:pt x="936" y="836"/>
                      <a:pt x="953" y="836"/>
                    </a:cubicBezTo>
                    <a:cubicBezTo>
                      <a:pt x="936" y="836"/>
                      <a:pt x="936" y="836"/>
                      <a:pt x="936" y="819"/>
                    </a:cubicBezTo>
                    <a:cubicBezTo>
                      <a:pt x="920" y="836"/>
                      <a:pt x="920" y="836"/>
                      <a:pt x="903" y="836"/>
                    </a:cubicBezTo>
                    <a:close/>
                    <a:moveTo>
                      <a:pt x="1254" y="870"/>
                    </a:moveTo>
                    <a:cubicBezTo>
                      <a:pt x="1287" y="870"/>
                      <a:pt x="1304" y="870"/>
                      <a:pt x="1321" y="886"/>
                    </a:cubicBezTo>
                    <a:cubicBezTo>
                      <a:pt x="1304" y="836"/>
                      <a:pt x="1270" y="870"/>
                      <a:pt x="1254" y="870"/>
                    </a:cubicBezTo>
                    <a:close/>
                    <a:moveTo>
                      <a:pt x="1554" y="886"/>
                    </a:moveTo>
                    <a:lnTo>
                      <a:pt x="1554" y="886"/>
                    </a:lnTo>
                    <a:cubicBezTo>
                      <a:pt x="1571" y="886"/>
                      <a:pt x="1571" y="870"/>
                      <a:pt x="1571" y="870"/>
                    </a:cubicBezTo>
                    <a:cubicBezTo>
                      <a:pt x="1571" y="870"/>
                      <a:pt x="1588" y="870"/>
                      <a:pt x="1588" y="870"/>
                    </a:cubicBezTo>
                    <a:cubicBezTo>
                      <a:pt x="1588" y="853"/>
                      <a:pt x="1588" y="853"/>
                      <a:pt x="1588" y="853"/>
                    </a:cubicBezTo>
                    <a:cubicBezTo>
                      <a:pt x="1588" y="853"/>
                      <a:pt x="1554" y="836"/>
                      <a:pt x="1571" y="836"/>
                    </a:cubicBezTo>
                    <a:cubicBezTo>
                      <a:pt x="1571" y="819"/>
                      <a:pt x="1571" y="853"/>
                      <a:pt x="1554" y="836"/>
                    </a:cubicBezTo>
                    <a:cubicBezTo>
                      <a:pt x="1554" y="853"/>
                      <a:pt x="1571" y="853"/>
                      <a:pt x="1554" y="853"/>
                    </a:cubicBezTo>
                    <a:cubicBezTo>
                      <a:pt x="1571" y="870"/>
                      <a:pt x="1554" y="870"/>
                      <a:pt x="1554" y="886"/>
                    </a:cubicBezTo>
                    <a:close/>
                    <a:moveTo>
                      <a:pt x="1571" y="886"/>
                    </a:moveTo>
                    <a:cubicBezTo>
                      <a:pt x="1571" y="886"/>
                      <a:pt x="1571" y="870"/>
                      <a:pt x="1571" y="870"/>
                    </a:cubicBezTo>
                    <a:cubicBezTo>
                      <a:pt x="1571" y="870"/>
                      <a:pt x="1571" y="870"/>
                      <a:pt x="1571" y="886"/>
                    </a:cubicBezTo>
                    <a:close/>
                    <a:moveTo>
                      <a:pt x="1972" y="853"/>
                    </a:moveTo>
                    <a:lnTo>
                      <a:pt x="2006" y="853"/>
                    </a:lnTo>
                    <a:cubicBezTo>
                      <a:pt x="2006" y="836"/>
                      <a:pt x="2006" y="836"/>
                      <a:pt x="2006" y="836"/>
                    </a:cubicBezTo>
                    <a:cubicBezTo>
                      <a:pt x="2006" y="819"/>
                      <a:pt x="1972" y="803"/>
                      <a:pt x="1972" y="819"/>
                    </a:cubicBezTo>
                    <a:cubicBezTo>
                      <a:pt x="1972" y="836"/>
                      <a:pt x="1972" y="836"/>
                      <a:pt x="1972" y="853"/>
                    </a:cubicBezTo>
                    <a:close/>
                    <a:moveTo>
                      <a:pt x="1955" y="669"/>
                    </a:moveTo>
                    <a:cubicBezTo>
                      <a:pt x="1939" y="669"/>
                      <a:pt x="1922" y="669"/>
                      <a:pt x="1905" y="669"/>
                    </a:cubicBezTo>
                    <a:cubicBezTo>
                      <a:pt x="1905" y="669"/>
                      <a:pt x="1922" y="669"/>
                      <a:pt x="1922" y="669"/>
                    </a:cubicBezTo>
                    <a:cubicBezTo>
                      <a:pt x="1889" y="686"/>
                      <a:pt x="1889" y="719"/>
                      <a:pt x="1855" y="719"/>
                    </a:cubicBezTo>
                    <a:cubicBezTo>
                      <a:pt x="1855" y="753"/>
                      <a:pt x="1822" y="753"/>
                      <a:pt x="1839" y="786"/>
                    </a:cubicBezTo>
                    <a:cubicBezTo>
                      <a:pt x="1872" y="753"/>
                      <a:pt x="1889" y="769"/>
                      <a:pt x="1889" y="719"/>
                    </a:cubicBezTo>
                    <a:cubicBezTo>
                      <a:pt x="1922" y="702"/>
                      <a:pt x="1939" y="686"/>
                      <a:pt x="1955" y="669"/>
                    </a:cubicBezTo>
                    <a:close/>
                    <a:moveTo>
                      <a:pt x="1705" y="636"/>
                    </a:moveTo>
                    <a:cubicBezTo>
                      <a:pt x="1688" y="636"/>
                      <a:pt x="1688" y="636"/>
                      <a:pt x="1688" y="652"/>
                    </a:cubicBezTo>
                    <a:cubicBezTo>
                      <a:pt x="1688" y="652"/>
                      <a:pt x="1688" y="636"/>
                      <a:pt x="1705" y="652"/>
                    </a:cubicBezTo>
                    <a:cubicBezTo>
                      <a:pt x="1705" y="669"/>
                      <a:pt x="1688" y="669"/>
                      <a:pt x="1688" y="686"/>
                    </a:cubicBezTo>
                    <a:cubicBezTo>
                      <a:pt x="1705" y="686"/>
                      <a:pt x="1722" y="686"/>
                      <a:pt x="1722" y="686"/>
                    </a:cubicBezTo>
                    <a:cubicBezTo>
                      <a:pt x="1705" y="686"/>
                      <a:pt x="1705" y="702"/>
                      <a:pt x="1671" y="702"/>
                    </a:cubicBezTo>
                    <a:cubicBezTo>
                      <a:pt x="1671" y="686"/>
                      <a:pt x="1655" y="652"/>
                      <a:pt x="1638" y="669"/>
                    </a:cubicBezTo>
                    <a:cubicBezTo>
                      <a:pt x="1638" y="636"/>
                      <a:pt x="1621" y="652"/>
                      <a:pt x="1621" y="636"/>
                    </a:cubicBezTo>
                    <a:cubicBezTo>
                      <a:pt x="1621" y="636"/>
                      <a:pt x="1621" y="636"/>
                      <a:pt x="1621" y="619"/>
                    </a:cubicBezTo>
                    <a:cubicBezTo>
                      <a:pt x="1655" y="619"/>
                      <a:pt x="1671" y="636"/>
                      <a:pt x="1705" y="636"/>
                    </a:cubicBezTo>
                    <a:close/>
                    <a:moveTo>
                      <a:pt x="1588" y="602"/>
                    </a:moveTo>
                    <a:lnTo>
                      <a:pt x="1588" y="602"/>
                    </a:lnTo>
                    <a:cubicBezTo>
                      <a:pt x="1588" y="602"/>
                      <a:pt x="1571" y="602"/>
                      <a:pt x="1571" y="602"/>
                    </a:cubicBezTo>
                    <a:cubicBezTo>
                      <a:pt x="1571" y="602"/>
                      <a:pt x="1588" y="602"/>
                      <a:pt x="1588" y="602"/>
                    </a:cubicBezTo>
                    <a:close/>
                    <a:moveTo>
                      <a:pt x="1538" y="586"/>
                    </a:moveTo>
                    <a:cubicBezTo>
                      <a:pt x="1538" y="602"/>
                      <a:pt x="1538" y="602"/>
                      <a:pt x="1538" y="602"/>
                    </a:cubicBezTo>
                    <a:cubicBezTo>
                      <a:pt x="1521" y="586"/>
                      <a:pt x="1521" y="569"/>
                      <a:pt x="1504" y="586"/>
                    </a:cubicBezTo>
                    <a:cubicBezTo>
                      <a:pt x="1504" y="569"/>
                      <a:pt x="1504" y="569"/>
                      <a:pt x="1504" y="569"/>
                    </a:cubicBezTo>
                    <a:cubicBezTo>
                      <a:pt x="1521" y="569"/>
                      <a:pt x="1538" y="586"/>
                      <a:pt x="1538" y="586"/>
                    </a:cubicBezTo>
                    <a:close/>
                    <a:moveTo>
                      <a:pt x="1471" y="535"/>
                    </a:moveTo>
                    <a:cubicBezTo>
                      <a:pt x="1471" y="535"/>
                      <a:pt x="1471" y="535"/>
                      <a:pt x="1471" y="535"/>
                    </a:cubicBezTo>
                    <a:cubicBezTo>
                      <a:pt x="1454" y="535"/>
                      <a:pt x="1437" y="535"/>
                      <a:pt x="1437" y="519"/>
                    </a:cubicBezTo>
                    <a:cubicBezTo>
                      <a:pt x="1437" y="519"/>
                      <a:pt x="1421" y="519"/>
                      <a:pt x="1421" y="535"/>
                    </a:cubicBezTo>
                    <a:cubicBezTo>
                      <a:pt x="1421" y="535"/>
                      <a:pt x="1404" y="535"/>
                      <a:pt x="1404" y="519"/>
                    </a:cubicBezTo>
                    <a:cubicBezTo>
                      <a:pt x="1421" y="519"/>
                      <a:pt x="1437" y="502"/>
                      <a:pt x="1437" y="485"/>
                    </a:cubicBezTo>
                    <a:cubicBezTo>
                      <a:pt x="1437" y="502"/>
                      <a:pt x="1454" y="519"/>
                      <a:pt x="1471" y="535"/>
                    </a:cubicBezTo>
                    <a:close/>
                    <a:moveTo>
                      <a:pt x="1538" y="335"/>
                    </a:moveTo>
                    <a:cubicBezTo>
                      <a:pt x="1538" y="335"/>
                      <a:pt x="1521" y="335"/>
                      <a:pt x="1521" y="318"/>
                    </a:cubicBezTo>
                    <a:cubicBezTo>
                      <a:pt x="1521" y="318"/>
                      <a:pt x="1521" y="335"/>
                      <a:pt x="1521" y="318"/>
                    </a:cubicBezTo>
                    <a:cubicBezTo>
                      <a:pt x="1521" y="318"/>
                      <a:pt x="1538" y="335"/>
                      <a:pt x="1538" y="318"/>
                    </a:cubicBezTo>
                    <a:cubicBezTo>
                      <a:pt x="1538" y="301"/>
                      <a:pt x="1538" y="285"/>
                      <a:pt x="1521" y="301"/>
                    </a:cubicBezTo>
                    <a:cubicBezTo>
                      <a:pt x="1521" y="251"/>
                      <a:pt x="1554" y="285"/>
                      <a:pt x="1554" y="235"/>
                    </a:cubicBezTo>
                    <a:cubicBezTo>
                      <a:pt x="1571" y="235"/>
                      <a:pt x="1588" y="235"/>
                      <a:pt x="1605" y="235"/>
                    </a:cubicBezTo>
                    <a:cubicBezTo>
                      <a:pt x="1605" y="251"/>
                      <a:pt x="1621" y="268"/>
                      <a:pt x="1638" y="285"/>
                    </a:cubicBezTo>
                    <a:cubicBezTo>
                      <a:pt x="1621" y="301"/>
                      <a:pt x="1605" y="301"/>
                      <a:pt x="1588" y="301"/>
                    </a:cubicBezTo>
                    <a:cubicBezTo>
                      <a:pt x="1588" y="301"/>
                      <a:pt x="1571" y="301"/>
                      <a:pt x="1571" y="301"/>
                    </a:cubicBezTo>
                    <a:cubicBezTo>
                      <a:pt x="1571" y="301"/>
                      <a:pt x="1571" y="318"/>
                      <a:pt x="1571" y="318"/>
                    </a:cubicBezTo>
                    <a:cubicBezTo>
                      <a:pt x="1554" y="335"/>
                      <a:pt x="1538" y="335"/>
                      <a:pt x="1538" y="335"/>
                    </a:cubicBezTo>
                    <a:close/>
                    <a:moveTo>
                      <a:pt x="1788" y="235"/>
                    </a:moveTo>
                    <a:cubicBezTo>
                      <a:pt x="1788" y="235"/>
                      <a:pt x="1788" y="235"/>
                      <a:pt x="1805" y="235"/>
                    </a:cubicBezTo>
                    <a:cubicBezTo>
                      <a:pt x="1788" y="235"/>
                      <a:pt x="1772" y="235"/>
                      <a:pt x="1788" y="218"/>
                    </a:cubicBezTo>
                    <a:cubicBezTo>
                      <a:pt x="1772" y="218"/>
                      <a:pt x="1772" y="235"/>
                      <a:pt x="1788" y="235"/>
                    </a:cubicBezTo>
                    <a:close/>
                    <a:moveTo>
                      <a:pt x="1955" y="201"/>
                    </a:moveTo>
                    <a:lnTo>
                      <a:pt x="1955" y="201"/>
                    </a:lnTo>
                    <a:cubicBezTo>
                      <a:pt x="1955" y="185"/>
                      <a:pt x="1955" y="185"/>
                      <a:pt x="1955" y="185"/>
                    </a:cubicBezTo>
                    <a:cubicBezTo>
                      <a:pt x="1955" y="185"/>
                      <a:pt x="1972" y="185"/>
                      <a:pt x="1972" y="185"/>
                    </a:cubicBezTo>
                    <a:cubicBezTo>
                      <a:pt x="1972" y="168"/>
                      <a:pt x="1972" y="151"/>
                      <a:pt x="1972" y="134"/>
                    </a:cubicBezTo>
                    <a:cubicBezTo>
                      <a:pt x="1955" y="134"/>
                      <a:pt x="1939" y="168"/>
                      <a:pt x="1922" y="185"/>
                    </a:cubicBezTo>
                    <a:cubicBezTo>
                      <a:pt x="1922" y="201"/>
                      <a:pt x="1939" y="185"/>
                      <a:pt x="1939" y="185"/>
                    </a:cubicBezTo>
                    <a:cubicBezTo>
                      <a:pt x="1939" y="185"/>
                      <a:pt x="1955" y="185"/>
                      <a:pt x="1955" y="201"/>
                    </a:cubicBezTo>
                    <a:close/>
                    <a:moveTo>
                      <a:pt x="2056" y="185"/>
                    </a:moveTo>
                    <a:cubicBezTo>
                      <a:pt x="2072" y="185"/>
                      <a:pt x="2072" y="185"/>
                      <a:pt x="2089" y="185"/>
                    </a:cubicBezTo>
                    <a:cubicBezTo>
                      <a:pt x="2089" y="168"/>
                      <a:pt x="2089" y="151"/>
                      <a:pt x="2089" y="151"/>
                    </a:cubicBezTo>
                    <a:cubicBezTo>
                      <a:pt x="2089" y="134"/>
                      <a:pt x="2056" y="151"/>
                      <a:pt x="2056" y="185"/>
                    </a:cubicBezTo>
                    <a:close/>
                    <a:moveTo>
                      <a:pt x="2240" y="151"/>
                    </a:moveTo>
                    <a:cubicBezTo>
                      <a:pt x="2273" y="151"/>
                      <a:pt x="2290" y="151"/>
                      <a:pt x="2306" y="151"/>
                    </a:cubicBezTo>
                    <a:cubicBezTo>
                      <a:pt x="2290" y="118"/>
                      <a:pt x="2256" y="101"/>
                      <a:pt x="2240" y="151"/>
                    </a:cubicBezTo>
                    <a:close/>
                    <a:moveTo>
                      <a:pt x="1722" y="17"/>
                    </a:moveTo>
                    <a:cubicBezTo>
                      <a:pt x="1772" y="17"/>
                      <a:pt x="1805" y="17"/>
                      <a:pt x="1855" y="34"/>
                    </a:cubicBezTo>
                    <a:cubicBezTo>
                      <a:pt x="1855" y="34"/>
                      <a:pt x="1839" y="34"/>
                      <a:pt x="1839" y="34"/>
                    </a:cubicBezTo>
                    <a:cubicBezTo>
                      <a:pt x="1839" y="51"/>
                      <a:pt x="1805" y="51"/>
                      <a:pt x="1805" y="68"/>
                    </a:cubicBezTo>
                    <a:cubicBezTo>
                      <a:pt x="1805" y="84"/>
                      <a:pt x="1822" y="84"/>
                      <a:pt x="1822" y="84"/>
                    </a:cubicBezTo>
                    <a:cubicBezTo>
                      <a:pt x="1822" y="84"/>
                      <a:pt x="1805" y="68"/>
                      <a:pt x="1822" y="51"/>
                    </a:cubicBezTo>
                    <a:cubicBezTo>
                      <a:pt x="1805" y="68"/>
                      <a:pt x="1839" y="68"/>
                      <a:pt x="1839" y="84"/>
                    </a:cubicBezTo>
                    <a:cubicBezTo>
                      <a:pt x="1822" y="101"/>
                      <a:pt x="1822" y="134"/>
                      <a:pt x="1822" y="134"/>
                    </a:cubicBezTo>
                    <a:cubicBezTo>
                      <a:pt x="1788" y="134"/>
                      <a:pt x="1822" y="118"/>
                      <a:pt x="1822" y="84"/>
                    </a:cubicBezTo>
                    <a:cubicBezTo>
                      <a:pt x="1822" y="84"/>
                      <a:pt x="1805" y="84"/>
                      <a:pt x="1805" y="84"/>
                    </a:cubicBezTo>
                    <a:cubicBezTo>
                      <a:pt x="1805" y="118"/>
                      <a:pt x="1788" y="101"/>
                      <a:pt x="1788" y="118"/>
                    </a:cubicBezTo>
                    <a:cubicBezTo>
                      <a:pt x="1805" y="118"/>
                      <a:pt x="1805" y="134"/>
                      <a:pt x="1788" y="151"/>
                    </a:cubicBezTo>
                    <a:cubicBezTo>
                      <a:pt x="1755" y="151"/>
                      <a:pt x="1755" y="134"/>
                      <a:pt x="1772" y="118"/>
                    </a:cubicBezTo>
                    <a:cubicBezTo>
                      <a:pt x="1755" y="101"/>
                      <a:pt x="1755" y="84"/>
                      <a:pt x="1755" y="51"/>
                    </a:cubicBezTo>
                    <a:cubicBezTo>
                      <a:pt x="1755" y="51"/>
                      <a:pt x="1755" y="68"/>
                      <a:pt x="1738" y="51"/>
                    </a:cubicBezTo>
                    <a:cubicBezTo>
                      <a:pt x="1738" y="68"/>
                      <a:pt x="1738" y="68"/>
                      <a:pt x="1738" y="68"/>
                    </a:cubicBezTo>
                    <a:cubicBezTo>
                      <a:pt x="1738" y="68"/>
                      <a:pt x="1722" y="68"/>
                      <a:pt x="1722" y="51"/>
                    </a:cubicBezTo>
                    <a:cubicBezTo>
                      <a:pt x="1722" y="68"/>
                      <a:pt x="1722" y="68"/>
                      <a:pt x="1738" y="68"/>
                    </a:cubicBezTo>
                    <a:cubicBezTo>
                      <a:pt x="1738" y="51"/>
                      <a:pt x="1738" y="51"/>
                      <a:pt x="1738" y="34"/>
                    </a:cubicBezTo>
                    <a:cubicBezTo>
                      <a:pt x="1722" y="51"/>
                      <a:pt x="1738" y="34"/>
                      <a:pt x="1738" y="17"/>
                    </a:cubicBezTo>
                    <a:cubicBezTo>
                      <a:pt x="1738" y="17"/>
                      <a:pt x="1738" y="17"/>
                      <a:pt x="1722" y="17"/>
                    </a:cubicBezTo>
                    <a:close/>
                    <a:moveTo>
                      <a:pt x="1922" y="34"/>
                    </a:moveTo>
                    <a:cubicBezTo>
                      <a:pt x="1972" y="34"/>
                      <a:pt x="2006" y="51"/>
                      <a:pt x="2056" y="51"/>
                    </a:cubicBezTo>
                    <a:cubicBezTo>
                      <a:pt x="2039" y="68"/>
                      <a:pt x="2022" y="84"/>
                      <a:pt x="2006" y="101"/>
                    </a:cubicBezTo>
                    <a:cubicBezTo>
                      <a:pt x="2006" y="68"/>
                      <a:pt x="1989" y="68"/>
                      <a:pt x="1955" y="68"/>
                    </a:cubicBezTo>
                    <a:cubicBezTo>
                      <a:pt x="1955" y="68"/>
                      <a:pt x="1955" y="51"/>
                      <a:pt x="1955" y="51"/>
                    </a:cubicBezTo>
                    <a:cubicBezTo>
                      <a:pt x="1939" y="51"/>
                      <a:pt x="1939" y="51"/>
                      <a:pt x="1939" y="51"/>
                    </a:cubicBezTo>
                    <a:cubicBezTo>
                      <a:pt x="1939" y="51"/>
                      <a:pt x="1922" y="34"/>
                      <a:pt x="1922" y="34"/>
                    </a:cubicBezTo>
                    <a:close/>
                    <a:moveTo>
                      <a:pt x="2072" y="51"/>
                    </a:moveTo>
                    <a:lnTo>
                      <a:pt x="2089" y="51"/>
                    </a:lnTo>
                    <a:cubicBezTo>
                      <a:pt x="2089" y="68"/>
                      <a:pt x="2089" y="68"/>
                      <a:pt x="2106" y="68"/>
                    </a:cubicBezTo>
                    <a:lnTo>
                      <a:pt x="2106" y="68"/>
                    </a:lnTo>
                    <a:lnTo>
                      <a:pt x="2156" y="68"/>
                    </a:lnTo>
                    <a:cubicBezTo>
                      <a:pt x="2139" y="84"/>
                      <a:pt x="2106" y="68"/>
                      <a:pt x="2072" y="84"/>
                    </a:cubicBezTo>
                    <a:cubicBezTo>
                      <a:pt x="2072" y="68"/>
                      <a:pt x="2072" y="68"/>
                      <a:pt x="2072" y="51"/>
                    </a:cubicBezTo>
                    <a:close/>
                    <a:moveTo>
                      <a:pt x="2507" y="118"/>
                    </a:moveTo>
                    <a:lnTo>
                      <a:pt x="2540" y="134"/>
                    </a:lnTo>
                    <a:lnTo>
                      <a:pt x="2540" y="134"/>
                    </a:lnTo>
                    <a:cubicBezTo>
                      <a:pt x="2540" y="134"/>
                      <a:pt x="2524" y="118"/>
                      <a:pt x="2507" y="118"/>
                    </a:cubicBezTo>
                    <a:cubicBezTo>
                      <a:pt x="2507" y="118"/>
                      <a:pt x="2507" y="118"/>
                      <a:pt x="2507" y="118"/>
                    </a:cubicBezTo>
                    <a:close/>
                    <a:moveTo>
                      <a:pt x="1521" y="201"/>
                    </a:moveTo>
                    <a:cubicBezTo>
                      <a:pt x="1521" y="218"/>
                      <a:pt x="1538" y="218"/>
                      <a:pt x="1538" y="235"/>
                    </a:cubicBezTo>
                    <a:cubicBezTo>
                      <a:pt x="1538" y="218"/>
                      <a:pt x="1521" y="235"/>
                      <a:pt x="1521" y="218"/>
                    </a:cubicBezTo>
                    <a:cubicBezTo>
                      <a:pt x="1538" y="218"/>
                      <a:pt x="1504" y="201"/>
                      <a:pt x="1521" y="201"/>
                    </a:cubicBezTo>
                    <a:close/>
                    <a:moveTo>
                      <a:pt x="1287" y="652"/>
                    </a:moveTo>
                    <a:cubicBezTo>
                      <a:pt x="1304" y="652"/>
                      <a:pt x="1304" y="652"/>
                      <a:pt x="1321" y="669"/>
                    </a:cubicBezTo>
                    <a:lnTo>
                      <a:pt x="1321" y="686"/>
                    </a:lnTo>
                    <a:cubicBezTo>
                      <a:pt x="1304" y="686"/>
                      <a:pt x="1304" y="686"/>
                      <a:pt x="1304" y="686"/>
                    </a:cubicBezTo>
                    <a:cubicBezTo>
                      <a:pt x="1287" y="669"/>
                      <a:pt x="1287" y="669"/>
                      <a:pt x="1287" y="652"/>
                    </a:cubicBezTo>
                    <a:close/>
                    <a:moveTo>
                      <a:pt x="1070" y="686"/>
                    </a:moveTo>
                    <a:cubicBezTo>
                      <a:pt x="1087" y="669"/>
                      <a:pt x="1070" y="652"/>
                      <a:pt x="1087" y="636"/>
                    </a:cubicBezTo>
                    <a:cubicBezTo>
                      <a:pt x="1103" y="652"/>
                      <a:pt x="1087" y="652"/>
                      <a:pt x="1103" y="686"/>
                    </a:cubicBezTo>
                    <a:cubicBezTo>
                      <a:pt x="1087" y="702"/>
                      <a:pt x="1087" y="686"/>
                      <a:pt x="1070" y="686"/>
                    </a:cubicBezTo>
                    <a:close/>
                    <a:moveTo>
                      <a:pt x="1070" y="502"/>
                    </a:moveTo>
                    <a:cubicBezTo>
                      <a:pt x="1070" y="502"/>
                      <a:pt x="1103" y="485"/>
                      <a:pt x="1103" y="502"/>
                    </a:cubicBezTo>
                    <a:cubicBezTo>
                      <a:pt x="1087" y="519"/>
                      <a:pt x="1070" y="519"/>
                      <a:pt x="1070" y="502"/>
                    </a:cubicBezTo>
                    <a:close/>
                    <a:moveTo>
                      <a:pt x="686" y="385"/>
                    </a:moveTo>
                    <a:cubicBezTo>
                      <a:pt x="686" y="402"/>
                      <a:pt x="652" y="385"/>
                      <a:pt x="669" y="385"/>
                    </a:cubicBezTo>
                    <a:cubicBezTo>
                      <a:pt x="669" y="368"/>
                      <a:pt x="669" y="385"/>
                      <a:pt x="652" y="385"/>
                    </a:cubicBezTo>
                    <a:cubicBezTo>
                      <a:pt x="669" y="385"/>
                      <a:pt x="669" y="402"/>
                      <a:pt x="669" y="418"/>
                    </a:cubicBezTo>
                    <a:cubicBezTo>
                      <a:pt x="669" y="418"/>
                      <a:pt x="669" y="385"/>
                      <a:pt x="686" y="402"/>
                    </a:cubicBezTo>
                    <a:cubicBezTo>
                      <a:pt x="686" y="402"/>
                      <a:pt x="686" y="385"/>
                      <a:pt x="686" y="385"/>
                    </a:cubicBezTo>
                    <a:close/>
                    <a:moveTo>
                      <a:pt x="1120" y="753"/>
                    </a:moveTo>
                    <a:cubicBezTo>
                      <a:pt x="1120" y="769"/>
                      <a:pt x="1120" y="769"/>
                      <a:pt x="1120" y="786"/>
                    </a:cubicBezTo>
                    <a:cubicBezTo>
                      <a:pt x="1120" y="786"/>
                      <a:pt x="1120" y="786"/>
                      <a:pt x="1120" y="786"/>
                    </a:cubicBezTo>
                    <a:cubicBezTo>
                      <a:pt x="1137" y="803"/>
                      <a:pt x="1137" y="836"/>
                      <a:pt x="1120" y="853"/>
                    </a:cubicBezTo>
                    <a:cubicBezTo>
                      <a:pt x="1120" y="836"/>
                      <a:pt x="1087" y="836"/>
                      <a:pt x="1087" y="853"/>
                    </a:cubicBezTo>
                    <a:cubicBezTo>
                      <a:pt x="1070" y="819"/>
                      <a:pt x="1087" y="803"/>
                      <a:pt x="1053" y="786"/>
                    </a:cubicBezTo>
                    <a:cubicBezTo>
                      <a:pt x="1053" y="736"/>
                      <a:pt x="1070" y="736"/>
                      <a:pt x="1103" y="736"/>
                    </a:cubicBezTo>
                    <a:cubicBezTo>
                      <a:pt x="1103" y="753"/>
                      <a:pt x="1120" y="736"/>
                      <a:pt x="1120" y="753"/>
                    </a:cubicBezTo>
                    <a:close/>
                    <a:moveTo>
                      <a:pt x="986" y="569"/>
                    </a:moveTo>
                    <a:cubicBezTo>
                      <a:pt x="970" y="569"/>
                      <a:pt x="970" y="535"/>
                      <a:pt x="986" y="535"/>
                    </a:cubicBezTo>
                    <a:cubicBezTo>
                      <a:pt x="986" y="552"/>
                      <a:pt x="986" y="552"/>
                      <a:pt x="1003" y="552"/>
                    </a:cubicBezTo>
                    <a:cubicBezTo>
                      <a:pt x="1003" y="552"/>
                      <a:pt x="1003" y="552"/>
                      <a:pt x="1003" y="569"/>
                    </a:cubicBezTo>
                    <a:cubicBezTo>
                      <a:pt x="986" y="569"/>
                      <a:pt x="986" y="569"/>
                      <a:pt x="986" y="569"/>
                    </a:cubicBezTo>
                    <a:close/>
                    <a:moveTo>
                      <a:pt x="1120" y="636"/>
                    </a:moveTo>
                    <a:cubicBezTo>
                      <a:pt x="1120" y="619"/>
                      <a:pt x="1137" y="602"/>
                      <a:pt x="1153" y="586"/>
                    </a:cubicBezTo>
                    <a:cubicBezTo>
                      <a:pt x="1170" y="636"/>
                      <a:pt x="1170" y="619"/>
                      <a:pt x="1170" y="652"/>
                    </a:cubicBezTo>
                    <a:cubicBezTo>
                      <a:pt x="1153" y="669"/>
                      <a:pt x="1153" y="702"/>
                      <a:pt x="1137" y="702"/>
                    </a:cubicBezTo>
                    <a:cubicBezTo>
                      <a:pt x="1120" y="686"/>
                      <a:pt x="1120" y="686"/>
                      <a:pt x="1120" y="669"/>
                    </a:cubicBezTo>
                    <a:cubicBezTo>
                      <a:pt x="1120" y="652"/>
                      <a:pt x="1103" y="669"/>
                      <a:pt x="1120" y="652"/>
                    </a:cubicBezTo>
                    <a:cubicBezTo>
                      <a:pt x="1120" y="636"/>
                      <a:pt x="1137" y="669"/>
                      <a:pt x="1137" y="652"/>
                    </a:cubicBezTo>
                    <a:cubicBezTo>
                      <a:pt x="1120" y="652"/>
                      <a:pt x="1137" y="636"/>
                      <a:pt x="1120" y="636"/>
                    </a:cubicBezTo>
                    <a:close/>
                    <a:moveTo>
                      <a:pt x="1521" y="251"/>
                    </a:moveTo>
                    <a:cubicBezTo>
                      <a:pt x="1504" y="251"/>
                      <a:pt x="1504" y="251"/>
                      <a:pt x="1504" y="235"/>
                    </a:cubicBezTo>
                    <a:cubicBezTo>
                      <a:pt x="1521" y="218"/>
                      <a:pt x="1521" y="251"/>
                      <a:pt x="1521" y="251"/>
                    </a:cubicBezTo>
                    <a:close/>
                    <a:moveTo>
                      <a:pt x="920" y="803"/>
                    </a:moveTo>
                    <a:cubicBezTo>
                      <a:pt x="936" y="803"/>
                      <a:pt x="920" y="769"/>
                      <a:pt x="936" y="769"/>
                    </a:cubicBezTo>
                    <a:cubicBezTo>
                      <a:pt x="936" y="786"/>
                      <a:pt x="936" y="786"/>
                      <a:pt x="953" y="786"/>
                    </a:cubicBezTo>
                    <a:cubicBezTo>
                      <a:pt x="953" y="786"/>
                      <a:pt x="953" y="786"/>
                      <a:pt x="953" y="786"/>
                    </a:cubicBezTo>
                    <a:cubicBezTo>
                      <a:pt x="953" y="786"/>
                      <a:pt x="953" y="803"/>
                      <a:pt x="953" y="803"/>
                    </a:cubicBezTo>
                    <a:cubicBezTo>
                      <a:pt x="936" y="803"/>
                      <a:pt x="936" y="819"/>
                      <a:pt x="936" y="819"/>
                    </a:cubicBezTo>
                    <a:cubicBezTo>
                      <a:pt x="936" y="803"/>
                      <a:pt x="936" y="803"/>
                      <a:pt x="936" y="803"/>
                    </a:cubicBezTo>
                    <a:cubicBezTo>
                      <a:pt x="936" y="803"/>
                      <a:pt x="920" y="803"/>
                      <a:pt x="936" y="819"/>
                    </a:cubicBezTo>
                    <a:cubicBezTo>
                      <a:pt x="920" y="819"/>
                      <a:pt x="920" y="819"/>
                      <a:pt x="920" y="803"/>
                    </a:cubicBezTo>
                    <a:close/>
                    <a:moveTo>
                      <a:pt x="853" y="185"/>
                    </a:moveTo>
                    <a:cubicBezTo>
                      <a:pt x="836" y="185"/>
                      <a:pt x="836" y="168"/>
                      <a:pt x="836" y="151"/>
                    </a:cubicBezTo>
                    <a:cubicBezTo>
                      <a:pt x="853" y="151"/>
                      <a:pt x="853" y="168"/>
                      <a:pt x="853" y="185"/>
                    </a:cubicBezTo>
                    <a:close/>
                    <a:moveTo>
                      <a:pt x="736" y="301"/>
                    </a:moveTo>
                    <a:cubicBezTo>
                      <a:pt x="736" y="301"/>
                      <a:pt x="736" y="268"/>
                      <a:pt x="719" y="285"/>
                    </a:cubicBezTo>
                    <a:cubicBezTo>
                      <a:pt x="736" y="301"/>
                      <a:pt x="719" y="318"/>
                      <a:pt x="736" y="318"/>
                    </a:cubicBezTo>
                    <a:cubicBezTo>
                      <a:pt x="736" y="318"/>
                      <a:pt x="736" y="301"/>
                      <a:pt x="736" y="301"/>
                    </a:cubicBezTo>
                    <a:cubicBezTo>
                      <a:pt x="736" y="301"/>
                      <a:pt x="736" y="301"/>
                      <a:pt x="736" y="301"/>
                    </a:cubicBezTo>
                    <a:close/>
                    <a:moveTo>
                      <a:pt x="686" y="385"/>
                    </a:moveTo>
                    <a:cubicBezTo>
                      <a:pt x="702" y="402"/>
                      <a:pt x="702" y="385"/>
                      <a:pt x="719" y="385"/>
                    </a:cubicBezTo>
                    <a:cubicBezTo>
                      <a:pt x="719" y="368"/>
                      <a:pt x="686" y="368"/>
                      <a:pt x="686" y="385"/>
                    </a:cubicBezTo>
                    <a:close/>
                    <a:moveTo>
                      <a:pt x="970" y="719"/>
                    </a:moveTo>
                    <a:cubicBezTo>
                      <a:pt x="953" y="719"/>
                      <a:pt x="953" y="736"/>
                      <a:pt x="953" y="753"/>
                    </a:cubicBezTo>
                    <a:cubicBezTo>
                      <a:pt x="936" y="753"/>
                      <a:pt x="936" y="736"/>
                      <a:pt x="936" y="719"/>
                    </a:cubicBezTo>
                    <a:cubicBezTo>
                      <a:pt x="936" y="736"/>
                      <a:pt x="970" y="719"/>
                      <a:pt x="970" y="719"/>
                    </a:cubicBezTo>
                    <a:close/>
                    <a:moveTo>
                      <a:pt x="719" y="502"/>
                    </a:moveTo>
                    <a:cubicBezTo>
                      <a:pt x="702" y="502"/>
                      <a:pt x="719" y="535"/>
                      <a:pt x="719" y="535"/>
                    </a:cubicBezTo>
                    <a:cubicBezTo>
                      <a:pt x="702" y="552"/>
                      <a:pt x="686" y="569"/>
                      <a:pt x="652" y="569"/>
                    </a:cubicBezTo>
                    <a:cubicBezTo>
                      <a:pt x="619" y="552"/>
                      <a:pt x="585" y="569"/>
                      <a:pt x="552" y="552"/>
                    </a:cubicBezTo>
                    <a:cubicBezTo>
                      <a:pt x="552" y="535"/>
                      <a:pt x="569" y="535"/>
                      <a:pt x="552" y="502"/>
                    </a:cubicBezTo>
                    <a:cubicBezTo>
                      <a:pt x="585" y="502"/>
                      <a:pt x="585" y="502"/>
                      <a:pt x="585" y="519"/>
                    </a:cubicBezTo>
                    <a:cubicBezTo>
                      <a:pt x="585" y="502"/>
                      <a:pt x="585" y="469"/>
                      <a:pt x="585" y="435"/>
                    </a:cubicBezTo>
                    <a:cubicBezTo>
                      <a:pt x="602" y="452"/>
                      <a:pt x="602" y="435"/>
                      <a:pt x="619" y="435"/>
                    </a:cubicBezTo>
                    <a:cubicBezTo>
                      <a:pt x="619" y="452"/>
                      <a:pt x="635" y="469"/>
                      <a:pt x="652" y="452"/>
                    </a:cubicBezTo>
                    <a:cubicBezTo>
                      <a:pt x="652" y="469"/>
                      <a:pt x="669" y="485"/>
                      <a:pt x="669" y="485"/>
                    </a:cubicBezTo>
                    <a:cubicBezTo>
                      <a:pt x="669" y="469"/>
                      <a:pt x="686" y="485"/>
                      <a:pt x="702" y="469"/>
                    </a:cubicBezTo>
                    <a:cubicBezTo>
                      <a:pt x="702" y="485"/>
                      <a:pt x="702" y="485"/>
                      <a:pt x="702" y="502"/>
                    </a:cubicBezTo>
                    <a:cubicBezTo>
                      <a:pt x="719" y="485"/>
                      <a:pt x="736" y="502"/>
                      <a:pt x="719" y="502"/>
                    </a:cubicBezTo>
                    <a:close/>
                    <a:moveTo>
                      <a:pt x="769" y="335"/>
                    </a:moveTo>
                    <a:cubicBezTo>
                      <a:pt x="786" y="335"/>
                      <a:pt x="786" y="335"/>
                      <a:pt x="786" y="318"/>
                    </a:cubicBezTo>
                    <a:cubicBezTo>
                      <a:pt x="769" y="318"/>
                      <a:pt x="786" y="335"/>
                      <a:pt x="769" y="335"/>
                    </a:cubicBezTo>
                    <a:cubicBezTo>
                      <a:pt x="752" y="318"/>
                      <a:pt x="752" y="318"/>
                      <a:pt x="752" y="318"/>
                    </a:cubicBezTo>
                    <a:cubicBezTo>
                      <a:pt x="736" y="268"/>
                      <a:pt x="769" y="285"/>
                      <a:pt x="769" y="251"/>
                    </a:cubicBezTo>
                    <a:cubicBezTo>
                      <a:pt x="769" y="251"/>
                      <a:pt x="786" y="235"/>
                      <a:pt x="803" y="251"/>
                    </a:cubicBezTo>
                    <a:cubicBezTo>
                      <a:pt x="803" y="251"/>
                      <a:pt x="803" y="268"/>
                      <a:pt x="803" y="268"/>
                    </a:cubicBezTo>
                    <a:cubicBezTo>
                      <a:pt x="803" y="268"/>
                      <a:pt x="819" y="285"/>
                      <a:pt x="819" y="268"/>
                    </a:cubicBezTo>
                    <a:cubicBezTo>
                      <a:pt x="819" y="268"/>
                      <a:pt x="803" y="268"/>
                      <a:pt x="803" y="251"/>
                    </a:cubicBezTo>
                    <a:cubicBezTo>
                      <a:pt x="836" y="235"/>
                      <a:pt x="836" y="235"/>
                      <a:pt x="853" y="235"/>
                    </a:cubicBezTo>
                    <a:cubicBezTo>
                      <a:pt x="853" y="251"/>
                      <a:pt x="886" y="268"/>
                      <a:pt x="853" y="285"/>
                    </a:cubicBezTo>
                    <a:cubicBezTo>
                      <a:pt x="869" y="285"/>
                      <a:pt x="869" y="285"/>
                      <a:pt x="886" y="301"/>
                    </a:cubicBezTo>
                    <a:cubicBezTo>
                      <a:pt x="886" y="285"/>
                      <a:pt x="869" y="285"/>
                      <a:pt x="886" y="268"/>
                    </a:cubicBezTo>
                    <a:cubicBezTo>
                      <a:pt x="903" y="268"/>
                      <a:pt x="920" y="285"/>
                      <a:pt x="936" y="301"/>
                    </a:cubicBezTo>
                    <a:cubicBezTo>
                      <a:pt x="920" y="301"/>
                      <a:pt x="936" y="318"/>
                      <a:pt x="936" y="318"/>
                    </a:cubicBezTo>
                    <a:cubicBezTo>
                      <a:pt x="920" y="335"/>
                      <a:pt x="903" y="318"/>
                      <a:pt x="886" y="335"/>
                    </a:cubicBezTo>
                    <a:cubicBezTo>
                      <a:pt x="869" y="318"/>
                      <a:pt x="869" y="301"/>
                      <a:pt x="869" y="301"/>
                    </a:cubicBezTo>
                    <a:cubicBezTo>
                      <a:pt x="819" y="285"/>
                      <a:pt x="869" y="368"/>
                      <a:pt x="803" y="368"/>
                    </a:cubicBezTo>
                    <a:cubicBezTo>
                      <a:pt x="803" y="335"/>
                      <a:pt x="836" y="368"/>
                      <a:pt x="836" y="352"/>
                    </a:cubicBezTo>
                    <a:cubicBezTo>
                      <a:pt x="803" y="335"/>
                      <a:pt x="786" y="352"/>
                      <a:pt x="769" y="335"/>
                    </a:cubicBezTo>
                    <a:close/>
                    <a:moveTo>
                      <a:pt x="836" y="485"/>
                    </a:moveTo>
                    <a:cubicBezTo>
                      <a:pt x="819" y="485"/>
                      <a:pt x="836" y="452"/>
                      <a:pt x="819" y="452"/>
                    </a:cubicBezTo>
                    <a:cubicBezTo>
                      <a:pt x="819" y="452"/>
                      <a:pt x="836" y="452"/>
                      <a:pt x="836" y="452"/>
                    </a:cubicBezTo>
                    <a:cubicBezTo>
                      <a:pt x="836" y="452"/>
                      <a:pt x="836" y="469"/>
                      <a:pt x="836" y="485"/>
                    </a:cubicBezTo>
                    <a:close/>
                    <a:moveTo>
                      <a:pt x="936" y="268"/>
                    </a:moveTo>
                    <a:cubicBezTo>
                      <a:pt x="886" y="268"/>
                      <a:pt x="869" y="235"/>
                      <a:pt x="903" y="185"/>
                    </a:cubicBezTo>
                    <a:cubicBezTo>
                      <a:pt x="869" y="218"/>
                      <a:pt x="886" y="185"/>
                      <a:pt x="869" y="185"/>
                    </a:cubicBezTo>
                    <a:cubicBezTo>
                      <a:pt x="886" y="185"/>
                      <a:pt x="853" y="168"/>
                      <a:pt x="869" y="151"/>
                    </a:cubicBezTo>
                    <a:cubicBezTo>
                      <a:pt x="886" y="168"/>
                      <a:pt x="886" y="185"/>
                      <a:pt x="903" y="185"/>
                    </a:cubicBezTo>
                    <a:cubicBezTo>
                      <a:pt x="903" y="218"/>
                      <a:pt x="903" y="185"/>
                      <a:pt x="920" y="185"/>
                    </a:cubicBezTo>
                    <a:cubicBezTo>
                      <a:pt x="903" y="185"/>
                      <a:pt x="903" y="201"/>
                      <a:pt x="920" y="201"/>
                    </a:cubicBezTo>
                    <a:cubicBezTo>
                      <a:pt x="920" y="185"/>
                      <a:pt x="886" y="134"/>
                      <a:pt x="920" y="118"/>
                    </a:cubicBezTo>
                    <a:cubicBezTo>
                      <a:pt x="920" y="118"/>
                      <a:pt x="936" y="118"/>
                      <a:pt x="936" y="118"/>
                    </a:cubicBezTo>
                    <a:cubicBezTo>
                      <a:pt x="936" y="134"/>
                      <a:pt x="936" y="151"/>
                      <a:pt x="953" y="151"/>
                    </a:cubicBezTo>
                    <a:cubicBezTo>
                      <a:pt x="953" y="185"/>
                      <a:pt x="936" y="185"/>
                      <a:pt x="936" y="201"/>
                    </a:cubicBezTo>
                    <a:cubicBezTo>
                      <a:pt x="953" y="201"/>
                      <a:pt x="953" y="251"/>
                      <a:pt x="936" y="268"/>
                    </a:cubicBezTo>
                    <a:close/>
                    <a:moveTo>
                      <a:pt x="903" y="402"/>
                    </a:moveTo>
                    <a:cubicBezTo>
                      <a:pt x="920" y="402"/>
                      <a:pt x="953" y="385"/>
                      <a:pt x="953" y="402"/>
                    </a:cubicBezTo>
                    <a:cubicBezTo>
                      <a:pt x="936" y="402"/>
                      <a:pt x="920" y="402"/>
                      <a:pt x="936" y="402"/>
                    </a:cubicBezTo>
                    <a:cubicBezTo>
                      <a:pt x="936" y="435"/>
                      <a:pt x="953" y="435"/>
                      <a:pt x="936" y="435"/>
                    </a:cubicBezTo>
                    <a:cubicBezTo>
                      <a:pt x="936" y="418"/>
                      <a:pt x="920" y="452"/>
                      <a:pt x="920" y="435"/>
                    </a:cubicBezTo>
                    <a:cubicBezTo>
                      <a:pt x="920" y="418"/>
                      <a:pt x="903" y="418"/>
                      <a:pt x="903" y="402"/>
                    </a:cubicBezTo>
                    <a:close/>
                    <a:moveTo>
                      <a:pt x="953" y="418"/>
                    </a:moveTo>
                    <a:cubicBezTo>
                      <a:pt x="970" y="418"/>
                      <a:pt x="970" y="418"/>
                      <a:pt x="986" y="402"/>
                    </a:cubicBezTo>
                    <a:cubicBezTo>
                      <a:pt x="970" y="435"/>
                      <a:pt x="953" y="435"/>
                      <a:pt x="953" y="452"/>
                    </a:cubicBezTo>
                    <a:cubicBezTo>
                      <a:pt x="970" y="435"/>
                      <a:pt x="936" y="452"/>
                      <a:pt x="953" y="418"/>
                    </a:cubicBezTo>
                    <a:close/>
                    <a:moveTo>
                      <a:pt x="970" y="352"/>
                    </a:moveTo>
                    <a:cubicBezTo>
                      <a:pt x="986" y="352"/>
                      <a:pt x="986" y="385"/>
                      <a:pt x="986" y="402"/>
                    </a:cubicBezTo>
                    <a:cubicBezTo>
                      <a:pt x="953" y="385"/>
                      <a:pt x="986" y="368"/>
                      <a:pt x="970" y="352"/>
                    </a:cubicBezTo>
                    <a:close/>
                    <a:moveTo>
                      <a:pt x="652" y="352"/>
                    </a:moveTo>
                    <a:cubicBezTo>
                      <a:pt x="635" y="352"/>
                      <a:pt x="652" y="352"/>
                      <a:pt x="652" y="335"/>
                    </a:cubicBezTo>
                    <a:cubicBezTo>
                      <a:pt x="652" y="335"/>
                      <a:pt x="652" y="335"/>
                      <a:pt x="652" y="335"/>
                    </a:cubicBezTo>
                    <a:cubicBezTo>
                      <a:pt x="669" y="318"/>
                      <a:pt x="652" y="318"/>
                      <a:pt x="652" y="318"/>
                    </a:cubicBezTo>
                    <a:cubicBezTo>
                      <a:pt x="635" y="318"/>
                      <a:pt x="652" y="335"/>
                      <a:pt x="652" y="352"/>
                    </a:cubicBezTo>
                    <a:close/>
                    <a:moveTo>
                      <a:pt x="402" y="285"/>
                    </a:moveTo>
                    <a:cubicBezTo>
                      <a:pt x="402" y="285"/>
                      <a:pt x="402" y="251"/>
                      <a:pt x="418" y="251"/>
                    </a:cubicBezTo>
                    <a:cubicBezTo>
                      <a:pt x="418" y="268"/>
                      <a:pt x="418" y="285"/>
                      <a:pt x="402" y="285"/>
                    </a:cubicBezTo>
                    <a:close/>
                    <a:moveTo>
                      <a:pt x="519" y="552"/>
                    </a:moveTo>
                    <a:cubicBezTo>
                      <a:pt x="519" y="569"/>
                      <a:pt x="502" y="569"/>
                      <a:pt x="502" y="552"/>
                    </a:cubicBezTo>
                    <a:cubicBezTo>
                      <a:pt x="502" y="552"/>
                      <a:pt x="502" y="569"/>
                      <a:pt x="519" y="552"/>
                    </a:cubicBezTo>
                    <a:cubicBezTo>
                      <a:pt x="502" y="552"/>
                      <a:pt x="502" y="552"/>
                      <a:pt x="502" y="535"/>
                    </a:cubicBezTo>
                    <a:cubicBezTo>
                      <a:pt x="502" y="535"/>
                      <a:pt x="502" y="535"/>
                      <a:pt x="502" y="535"/>
                    </a:cubicBezTo>
                    <a:cubicBezTo>
                      <a:pt x="519" y="535"/>
                      <a:pt x="519" y="535"/>
                      <a:pt x="519" y="552"/>
                    </a:cubicBezTo>
                    <a:close/>
                    <a:moveTo>
                      <a:pt x="1387" y="418"/>
                    </a:moveTo>
                    <a:cubicBezTo>
                      <a:pt x="1371" y="435"/>
                      <a:pt x="1354" y="418"/>
                      <a:pt x="1354" y="402"/>
                    </a:cubicBezTo>
                    <a:cubicBezTo>
                      <a:pt x="1371" y="385"/>
                      <a:pt x="1387" y="402"/>
                      <a:pt x="1387" y="418"/>
                    </a:cubicBezTo>
                    <a:close/>
                    <a:moveTo>
                      <a:pt x="1321" y="435"/>
                    </a:moveTo>
                    <a:cubicBezTo>
                      <a:pt x="1304" y="435"/>
                      <a:pt x="1304" y="435"/>
                      <a:pt x="1287" y="435"/>
                    </a:cubicBezTo>
                    <a:cubicBezTo>
                      <a:pt x="1270" y="418"/>
                      <a:pt x="1270" y="402"/>
                      <a:pt x="1287" y="385"/>
                    </a:cubicBezTo>
                    <a:cubicBezTo>
                      <a:pt x="1304" y="418"/>
                      <a:pt x="1304" y="402"/>
                      <a:pt x="1321" y="435"/>
                    </a:cubicBezTo>
                    <a:close/>
                    <a:moveTo>
                      <a:pt x="1237" y="101"/>
                    </a:moveTo>
                    <a:cubicBezTo>
                      <a:pt x="1237" y="84"/>
                      <a:pt x="1254" y="84"/>
                      <a:pt x="1254" y="68"/>
                    </a:cubicBezTo>
                    <a:cubicBezTo>
                      <a:pt x="1254" y="68"/>
                      <a:pt x="1254" y="68"/>
                      <a:pt x="1254" y="68"/>
                    </a:cubicBezTo>
                    <a:cubicBezTo>
                      <a:pt x="1254" y="51"/>
                      <a:pt x="1270" y="68"/>
                      <a:pt x="1270" y="84"/>
                    </a:cubicBezTo>
                    <a:cubicBezTo>
                      <a:pt x="1254" y="101"/>
                      <a:pt x="1254" y="101"/>
                      <a:pt x="1237" y="101"/>
                    </a:cubicBezTo>
                    <a:close/>
                    <a:moveTo>
                      <a:pt x="1270" y="118"/>
                    </a:moveTo>
                    <a:cubicBezTo>
                      <a:pt x="1270" y="84"/>
                      <a:pt x="1270" y="84"/>
                      <a:pt x="1287" y="84"/>
                    </a:cubicBezTo>
                    <a:cubicBezTo>
                      <a:pt x="1304" y="118"/>
                      <a:pt x="1304" y="118"/>
                      <a:pt x="1287" y="151"/>
                    </a:cubicBezTo>
                    <a:cubicBezTo>
                      <a:pt x="1287" y="134"/>
                      <a:pt x="1287" y="134"/>
                      <a:pt x="1270" y="134"/>
                    </a:cubicBezTo>
                    <a:cubicBezTo>
                      <a:pt x="1270" y="134"/>
                      <a:pt x="1270" y="151"/>
                      <a:pt x="1270" y="168"/>
                    </a:cubicBezTo>
                    <a:cubicBezTo>
                      <a:pt x="1254" y="168"/>
                      <a:pt x="1237" y="168"/>
                      <a:pt x="1254" y="151"/>
                    </a:cubicBezTo>
                    <a:cubicBezTo>
                      <a:pt x="1254" y="168"/>
                      <a:pt x="1254" y="134"/>
                      <a:pt x="1237" y="134"/>
                    </a:cubicBezTo>
                    <a:cubicBezTo>
                      <a:pt x="1237" y="134"/>
                      <a:pt x="1237" y="134"/>
                      <a:pt x="1237" y="134"/>
                    </a:cubicBezTo>
                    <a:cubicBezTo>
                      <a:pt x="1254" y="134"/>
                      <a:pt x="1237" y="118"/>
                      <a:pt x="1254" y="101"/>
                    </a:cubicBezTo>
                    <a:cubicBezTo>
                      <a:pt x="1254" y="118"/>
                      <a:pt x="1287" y="134"/>
                      <a:pt x="1287" y="118"/>
                    </a:cubicBezTo>
                    <a:cubicBezTo>
                      <a:pt x="1270" y="118"/>
                      <a:pt x="1270" y="101"/>
                      <a:pt x="1270" y="118"/>
                    </a:cubicBezTo>
                    <a:close/>
                    <a:moveTo>
                      <a:pt x="1270" y="469"/>
                    </a:moveTo>
                    <a:cubicBezTo>
                      <a:pt x="1270" y="452"/>
                      <a:pt x="1254" y="452"/>
                      <a:pt x="1254" y="435"/>
                    </a:cubicBezTo>
                    <a:cubicBezTo>
                      <a:pt x="1270" y="435"/>
                      <a:pt x="1270" y="418"/>
                      <a:pt x="1270" y="418"/>
                    </a:cubicBezTo>
                    <a:cubicBezTo>
                      <a:pt x="1270" y="435"/>
                      <a:pt x="1270" y="435"/>
                      <a:pt x="1287" y="435"/>
                    </a:cubicBezTo>
                    <a:cubicBezTo>
                      <a:pt x="1287" y="435"/>
                      <a:pt x="1304" y="452"/>
                      <a:pt x="1287" y="452"/>
                    </a:cubicBezTo>
                    <a:cubicBezTo>
                      <a:pt x="1287" y="452"/>
                      <a:pt x="1270" y="452"/>
                      <a:pt x="1270" y="452"/>
                    </a:cubicBezTo>
                    <a:cubicBezTo>
                      <a:pt x="1270" y="452"/>
                      <a:pt x="1287" y="469"/>
                      <a:pt x="1270" y="469"/>
                    </a:cubicBezTo>
                    <a:close/>
                    <a:moveTo>
                      <a:pt x="1204" y="402"/>
                    </a:moveTo>
                    <a:cubicBezTo>
                      <a:pt x="1204" y="385"/>
                      <a:pt x="1204" y="385"/>
                      <a:pt x="1204" y="368"/>
                    </a:cubicBezTo>
                    <a:cubicBezTo>
                      <a:pt x="1237" y="368"/>
                      <a:pt x="1237" y="352"/>
                      <a:pt x="1254" y="368"/>
                    </a:cubicBezTo>
                    <a:cubicBezTo>
                      <a:pt x="1220" y="385"/>
                      <a:pt x="1254" y="402"/>
                      <a:pt x="1254" y="435"/>
                    </a:cubicBezTo>
                    <a:cubicBezTo>
                      <a:pt x="1220" y="435"/>
                      <a:pt x="1220" y="418"/>
                      <a:pt x="1220" y="435"/>
                    </a:cubicBezTo>
                    <a:cubicBezTo>
                      <a:pt x="1220" y="435"/>
                      <a:pt x="1220" y="435"/>
                      <a:pt x="1204" y="435"/>
                    </a:cubicBezTo>
                    <a:cubicBezTo>
                      <a:pt x="1204" y="402"/>
                      <a:pt x="1237" y="402"/>
                      <a:pt x="1220" y="385"/>
                    </a:cubicBezTo>
                    <a:cubicBezTo>
                      <a:pt x="1220" y="385"/>
                      <a:pt x="1220" y="385"/>
                      <a:pt x="1204" y="402"/>
                    </a:cubicBezTo>
                    <a:close/>
                    <a:moveTo>
                      <a:pt x="1187" y="301"/>
                    </a:moveTo>
                    <a:cubicBezTo>
                      <a:pt x="1187" y="285"/>
                      <a:pt x="1170" y="301"/>
                      <a:pt x="1170" y="285"/>
                    </a:cubicBezTo>
                    <a:cubicBezTo>
                      <a:pt x="1187" y="268"/>
                      <a:pt x="1204" y="301"/>
                      <a:pt x="1187" y="301"/>
                    </a:cubicBezTo>
                    <a:close/>
                    <a:moveTo>
                      <a:pt x="1204" y="251"/>
                    </a:moveTo>
                    <a:cubicBezTo>
                      <a:pt x="1204" y="268"/>
                      <a:pt x="1187" y="235"/>
                      <a:pt x="1170" y="251"/>
                    </a:cubicBezTo>
                    <a:cubicBezTo>
                      <a:pt x="1170" y="218"/>
                      <a:pt x="1187" y="201"/>
                      <a:pt x="1220" y="185"/>
                    </a:cubicBezTo>
                    <a:cubicBezTo>
                      <a:pt x="1220" y="201"/>
                      <a:pt x="1237" y="201"/>
                      <a:pt x="1237" y="218"/>
                    </a:cubicBezTo>
                    <a:cubicBezTo>
                      <a:pt x="1237" y="218"/>
                      <a:pt x="1237" y="201"/>
                      <a:pt x="1254" y="201"/>
                    </a:cubicBezTo>
                    <a:cubicBezTo>
                      <a:pt x="1254" y="218"/>
                      <a:pt x="1254" y="201"/>
                      <a:pt x="1254" y="201"/>
                    </a:cubicBezTo>
                    <a:cubicBezTo>
                      <a:pt x="1237" y="235"/>
                      <a:pt x="1270" y="251"/>
                      <a:pt x="1254" y="268"/>
                    </a:cubicBezTo>
                    <a:cubicBezTo>
                      <a:pt x="1254" y="268"/>
                      <a:pt x="1304" y="268"/>
                      <a:pt x="1287" y="318"/>
                    </a:cubicBezTo>
                    <a:cubicBezTo>
                      <a:pt x="1270" y="285"/>
                      <a:pt x="1220" y="318"/>
                      <a:pt x="1204" y="285"/>
                    </a:cubicBezTo>
                    <a:cubicBezTo>
                      <a:pt x="1220" y="285"/>
                      <a:pt x="1204" y="268"/>
                      <a:pt x="1204" y="251"/>
                    </a:cubicBezTo>
                    <a:close/>
                    <a:moveTo>
                      <a:pt x="1137" y="301"/>
                    </a:moveTo>
                    <a:cubicBezTo>
                      <a:pt x="1137" y="318"/>
                      <a:pt x="1120" y="335"/>
                      <a:pt x="1137" y="335"/>
                    </a:cubicBezTo>
                    <a:cubicBezTo>
                      <a:pt x="1137" y="335"/>
                      <a:pt x="1137" y="318"/>
                      <a:pt x="1153" y="318"/>
                    </a:cubicBezTo>
                    <a:lnTo>
                      <a:pt x="1153" y="335"/>
                    </a:lnTo>
                    <a:cubicBezTo>
                      <a:pt x="1120" y="352"/>
                      <a:pt x="1120" y="318"/>
                      <a:pt x="1103" y="301"/>
                    </a:cubicBezTo>
                    <a:cubicBezTo>
                      <a:pt x="1120" y="285"/>
                      <a:pt x="1120" y="318"/>
                      <a:pt x="1137" y="301"/>
                    </a:cubicBezTo>
                    <a:close/>
                    <a:moveTo>
                      <a:pt x="1153" y="469"/>
                    </a:moveTo>
                    <a:cubicBezTo>
                      <a:pt x="1153" y="435"/>
                      <a:pt x="1137" y="452"/>
                      <a:pt x="1137" y="418"/>
                    </a:cubicBezTo>
                    <a:cubicBezTo>
                      <a:pt x="1153" y="418"/>
                      <a:pt x="1153" y="435"/>
                      <a:pt x="1170" y="435"/>
                    </a:cubicBezTo>
                    <a:cubicBezTo>
                      <a:pt x="1153" y="452"/>
                      <a:pt x="1170" y="469"/>
                      <a:pt x="1153" y="469"/>
                    </a:cubicBezTo>
                    <a:close/>
                    <a:moveTo>
                      <a:pt x="1087" y="469"/>
                    </a:moveTo>
                    <a:cubicBezTo>
                      <a:pt x="1087" y="435"/>
                      <a:pt x="1053" y="469"/>
                      <a:pt x="1053" y="452"/>
                    </a:cubicBezTo>
                    <a:cubicBezTo>
                      <a:pt x="1070" y="452"/>
                      <a:pt x="1053" y="435"/>
                      <a:pt x="1070" y="435"/>
                    </a:cubicBezTo>
                    <a:cubicBezTo>
                      <a:pt x="1070" y="435"/>
                      <a:pt x="1087" y="435"/>
                      <a:pt x="1087" y="435"/>
                    </a:cubicBezTo>
                    <a:cubicBezTo>
                      <a:pt x="1070" y="452"/>
                      <a:pt x="1103" y="452"/>
                      <a:pt x="1087" y="469"/>
                    </a:cubicBezTo>
                    <a:close/>
                    <a:moveTo>
                      <a:pt x="1053" y="285"/>
                    </a:moveTo>
                    <a:cubicBezTo>
                      <a:pt x="1053" y="301"/>
                      <a:pt x="1070" y="301"/>
                      <a:pt x="1070" y="301"/>
                    </a:cubicBezTo>
                    <a:cubicBezTo>
                      <a:pt x="1053" y="318"/>
                      <a:pt x="1053" y="335"/>
                      <a:pt x="1036" y="352"/>
                    </a:cubicBezTo>
                    <a:cubicBezTo>
                      <a:pt x="1036" y="318"/>
                      <a:pt x="1020" y="335"/>
                      <a:pt x="1003" y="335"/>
                    </a:cubicBezTo>
                    <a:cubicBezTo>
                      <a:pt x="1003" y="318"/>
                      <a:pt x="1020" y="301"/>
                      <a:pt x="1020" y="301"/>
                    </a:cubicBezTo>
                    <a:cubicBezTo>
                      <a:pt x="1020" y="301"/>
                      <a:pt x="1020" y="301"/>
                      <a:pt x="1020" y="301"/>
                    </a:cubicBezTo>
                    <a:cubicBezTo>
                      <a:pt x="1020" y="301"/>
                      <a:pt x="1003" y="301"/>
                      <a:pt x="1003" y="301"/>
                    </a:cubicBezTo>
                    <a:cubicBezTo>
                      <a:pt x="1003" y="285"/>
                      <a:pt x="1020" y="268"/>
                      <a:pt x="1036" y="268"/>
                    </a:cubicBezTo>
                    <a:cubicBezTo>
                      <a:pt x="1036" y="285"/>
                      <a:pt x="1036" y="285"/>
                      <a:pt x="1053" y="285"/>
                    </a:cubicBezTo>
                    <a:close/>
                    <a:moveTo>
                      <a:pt x="1070" y="418"/>
                    </a:moveTo>
                    <a:cubicBezTo>
                      <a:pt x="1087" y="402"/>
                      <a:pt x="1087" y="352"/>
                      <a:pt x="1120" y="368"/>
                    </a:cubicBezTo>
                    <a:cubicBezTo>
                      <a:pt x="1120" y="352"/>
                      <a:pt x="1153" y="352"/>
                      <a:pt x="1153" y="352"/>
                    </a:cubicBezTo>
                    <a:cubicBezTo>
                      <a:pt x="1137" y="385"/>
                      <a:pt x="1103" y="418"/>
                      <a:pt x="1070" y="418"/>
                    </a:cubicBezTo>
                    <a:close/>
                    <a:moveTo>
                      <a:pt x="1337" y="34"/>
                    </a:moveTo>
                    <a:cubicBezTo>
                      <a:pt x="1354" y="51"/>
                      <a:pt x="1337" y="51"/>
                      <a:pt x="1337" y="68"/>
                    </a:cubicBezTo>
                    <a:cubicBezTo>
                      <a:pt x="1321" y="68"/>
                      <a:pt x="1337" y="34"/>
                      <a:pt x="1337" y="34"/>
                    </a:cubicBezTo>
                    <a:close/>
                    <a:moveTo>
                      <a:pt x="1354" y="201"/>
                    </a:moveTo>
                    <a:cubicBezTo>
                      <a:pt x="1354" y="218"/>
                      <a:pt x="1387" y="235"/>
                      <a:pt x="1404" y="235"/>
                    </a:cubicBezTo>
                    <a:cubicBezTo>
                      <a:pt x="1387" y="268"/>
                      <a:pt x="1404" y="251"/>
                      <a:pt x="1404" y="268"/>
                    </a:cubicBezTo>
                    <a:cubicBezTo>
                      <a:pt x="1387" y="268"/>
                      <a:pt x="1387" y="268"/>
                      <a:pt x="1387" y="285"/>
                    </a:cubicBezTo>
                    <a:cubicBezTo>
                      <a:pt x="1387" y="285"/>
                      <a:pt x="1371" y="301"/>
                      <a:pt x="1387" y="301"/>
                    </a:cubicBezTo>
                    <a:cubicBezTo>
                      <a:pt x="1387" y="285"/>
                      <a:pt x="1404" y="318"/>
                      <a:pt x="1421" y="318"/>
                    </a:cubicBezTo>
                    <a:cubicBezTo>
                      <a:pt x="1404" y="352"/>
                      <a:pt x="1387" y="335"/>
                      <a:pt x="1387" y="368"/>
                    </a:cubicBezTo>
                    <a:cubicBezTo>
                      <a:pt x="1371" y="318"/>
                      <a:pt x="1337" y="352"/>
                      <a:pt x="1337" y="318"/>
                    </a:cubicBezTo>
                    <a:cubicBezTo>
                      <a:pt x="1337" y="318"/>
                      <a:pt x="1354" y="335"/>
                      <a:pt x="1354" y="318"/>
                    </a:cubicBezTo>
                    <a:cubicBezTo>
                      <a:pt x="1354" y="318"/>
                      <a:pt x="1337" y="318"/>
                      <a:pt x="1337" y="301"/>
                    </a:cubicBezTo>
                    <a:cubicBezTo>
                      <a:pt x="1354" y="285"/>
                      <a:pt x="1354" y="301"/>
                      <a:pt x="1371" y="301"/>
                    </a:cubicBezTo>
                    <a:cubicBezTo>
                      <a:pt x="1354" y="285"/>
                      <a:pt x="1371" y="268"/>
                      <a:pt x="1371" y="251"/>
                    </a:cubicBezTo>
                    <a:cubicBezTo>
                      <a:pt x="1337" y="251"/>
                      <a:pt x="1371" y="201"/>
                      <a:pt x="1337" y="218"/>
                    </a:cubicBezTo>
                    <a:cubicBezTo>
                      <a:pt x="1337" y="201"/>
                      <a:pt x="1354" y="201"/>
                      <a:pt x="1354" y="201"/>
                    </a:cubicBezTo>
                    <a:close/>
                    <a:moveTo>
                      <a:pt x="736" y="586"/>
                    </a:moveTo>
                    <a:cubicBezTo>
                      <a:pt x="736" y="569"/>
                      <a:pt x="736" y="552"/>
                      <a:pt x="719" y="552"/>
                    </a:cubicBezTo>
                    <a:cubicBezTo>
                      <a:pt x="736" y="569"/>
                      <a:pt x="736" y="586"/>
                      <a:pt x="736" y="586"/>
                    </a:cubicBezTo>
                    <a:close/>
                    <a:moveTo>
                      <a:pt x="652" y="652"/>
                    </a:moveTo>
                    <a:cubicBezTo>
                      <a:pt x="635" y="669"/>
                      <a:pt x="602" y="669"/>
                      <a:pt x="619" y="719"/>
                    </a:cubicBezTo>
                    <a:cubicBezTo>
                      <a:pt x="602" y="719"/>
                      <a:pt x="602" y="719"/>
                      <a:pt x="585" y="736"/>
                    </a:cubicBezTo>
                    <a:cubicBezTo>
                      <a:pt x="569" y="719"/>
                      <a:pt x="585" y="686"/>
                      <a:pt x="585" y="702"/>
                    </a:cubicBezTo>
                    <a:cubicBezTo>
                      <a:pt x="585" y="686"/>
                      <a:pt x="585" y="669"/>
                      <a:pt x="569" y="669"/>
                    </a:cubicBezTo>
                    <a:cubicBezTo>
                      <a:pt x="569" y="686"/>
                      <a:pt x="569" y="686"/>
                      <a:pt x="552" y="702"/>
                    </a:cubicBezTo>
                    <a:cubicBezTo>
                      <a:pt x="552" y="686"/>
                      <a:pt x="552" y="669"/>
                      <a:pt x="552" y="669"/>
                    </a:cubicBezTo>
                    <a:cubicBezTo>
                      <a:pt x="552" y="669"/>
                      <a:pt x="552" y="669"/>
                      <a:pt x="535" y="669"/>
                    </a:cubicBezTo>
                    <a:cubicBezTo>
                      <a:pt x="585" y="636"/>
                      <a:pt x="619" y="619"/>
                      <a:pt x="652" y="602"/>
                    </a:cubicBezTo>
                    <a:cubicBezTo>
                      <a:pt x="635" y="619"/>
                      <a:pt x="652" y="619"/>
                      <a:pt x="652" y="652"/>
                    </a:cubicBezTo>
                    <a:close/>
                    <a:moveTo>
                      <a:pt x="752" y="352"/>
                    </a:moveTo>
                    <a:cubicBezTo>
                      <a:pt x="752" y="385"/>
                      <a:pt x="769" y="385"/>
                      <a:pt x="786" y="385"/>
                    </a:cubicBezTo>
                    <a:cubicBezTo>
                      <a:pt x="786" y="385"/>
                      <a:pt x="786" y="385"/>
                      <a:pt x="786" y="385"/>
                    </a:cubicBezTo>
                    <a:cubicBezTo>
                      <a:pt x="786" y="402"/>
                      <a:pt x="786" y="418"/>
                      <a:pt x="786" y="435"/>
                    </a:cubicBezTo>
                    <a:cubicBezTo>
                      <a:pt x="786" y="435"/>
                      <a:pt x="803" y="452"/>
                      <a:pt x="803" y="452"/>
                    </a:cubicBezTo>
                    <a:cubicBezTo>
                      <a:pt x="786" y="452"/>
                      <a:pt x="786" y="452"/>
                      <a:pt x="769" y="452"/>
                    </a:cubicBezTo>
                    <a:cubicBezTo>
                      <a:pt x="786" y="435"/>
                      <a:pt x="752" y="435"/>
                      <a:pt x="769" y="418"/>
                    </a:cubicBezTo>
                    <a:cubicBezTo>
                      <a:pt x="769" y="435"/>
                      <a:pt x="786" y="402"/>
                      <a:pt x="769" y="402"/>
                    </a:cubicBezTo>
                    <a:cubicBezTo>
                      <a:pt x="769" y="402"/>
                      <a:pt x="769" y="418"/>
                      <a:pt x="752" y="418"/>
                    </a:cubicBezTo>
                    <a:cubicBezTo>
                      <a:pt x="752" y="402"/>
                      <a:pt x="752" y="385"/>
                      <a:pt x="769" y="385"/>
                    </a:cubicBezTo>
                    <a:cubicBezTo>
                      <a:pt x="752" y="385"/>
                      <a:pt x="736" y="385"/>
                      <a:pt x="736" y="368"/>
                    </a:cubicBezTo>
                    <a:cubicBezTo>
                      <a:pt x="752" y="368"/>
                      <a:pt x="736" y="352"/>
                      <a:pt x="752" y="352"/>
                    </a:cubicBezTo>
                    <a:close/>
                    <a:moveTo>
                      <a:pt x="786" y="385"/>
                    </a:moveTo>
                    <a:cubicBezTo>
                      <a:pt x="786" y="368"/>
                      <a:pt x="786" y="368"/>
                      <a:pt x="786" y="385"/>
                    </a:cubicBezTo>
                    <a:cubicBezTo>
                      <a:pt x="786" y="385"/>
                      <a:pt x="786" y="385"/>
                      <a:pt x="786" y="385"/>
                    </a:cubicBezTo>
                    <a:close/>
                    <a:moveTo>
                      <a:pt x="786" y="385"/>
                    </a:moveTo>
                    <a:cubicBezTo>
                      <a:pt x="786" y="385"/>
                      <a:pt x="786" y="385"/>
                      <a:pt x="786" y="385"/>
                    </a:cubicBezTo>
                    <a:cubicBezTo>
                      <a:pt x="786" y="385"/>
                      <a:pt x="786" y="385"/>
                      <a:pt x="786" y="385"/>
                    </a:cubicBezTo>
                    <a:close/>
                    <a:moveTo>
                      <a:pt x="786" y="669"/>
                    </a:moveTo>
                    <a:cubicBezTo>
                      <a:pt x="786" y="686"/>
                      <a:pt x="769" y="669"/>
                      <a:pt x="769" y="686"/>
                    </a:cubicBezTo>
                    <a:cubicBezTo>
                      <a:pt x="769" y="686"/>
                      <a:pt x="769" y="702"/>
                      <a:pt x="786" y="702"/>
                    </a:cubicBezTo>
                    <a:cubicBezTo>
                      <a:pt x="786" y="719"/>
                      <a:pt x="786" y="719"/>
                      <a:pt x="769" y="736"/>
                    </a:cubicBezTo>
                    <a:cubicBezTo>
                      <a:pt x="769" y="719"/>
                      <a:pt x="752" y="702"/>
                      <a:pt x="752" y="702"/>
                    </a:cubicBezTo>
                    <a:cubicBezTo>
                      <a:pt x="752" y="686"/>
                      <a:pt x="752" y="702"/>
                      <a:pt x="769" y="702"/>
                    </a:cubicBezTo>
                    <a:cubicBezTo>
                      <a:pt x="752" y="686"/>
                      <a:pt x="719" y="669"/>
                      <a:pt x="736" y="652"/>
                    </a:cubicBezTo>
                    <a:cubicBezTo>
                      <a:pt x="736" y="669"/>
                      <a:pt x="752" y="652"/>
                      <a:pt x="752" y="619"/>
                    </a:cubicBezTo>
                    <a:cubicBezTo>
                      <a:pt x="769" y="636"/>
                      <a:pt x="769" y="619"/>
                      <a:pt x="786" y="619"/>
                    </a:cubicBezTo>
                    <a:cubicBezTo>
                      <a:pt x="769" y="636"/>
                      <a:pt x="769" y="669"/>
                      <a:pt x="803" y="669"/>
                    </a:cubicBezTo>
                    <a:cubicBezTo>
                      <a:pt x="803" y="652"/>
                      <a:pt x="786" y="636"/>
                      <a:pt x="803" y="636"/>
                    </a:cubicBezTo>
                    <a:cubicBezTo>
                      <a:pt x="803" y="652"/>
                      <a:pt x="803" y="652"/>
                      <a:pt x="803" y="669"/>
                    </a:cubicBezTo>
                    <a:cubicBezTo>
                      <a:pt x="786" y="669"/>
                      <a:pt x="786" y="669"/>
                      <a:pt x="786" y="669"/>
                    </a:cubicBezTo>
                    <a:close/>
                    <a:moveTo>
                      <a:pt x="1437" y="753"/>
                    </a:moveTo>
                    <a:cubicBezTo>
                      <a:pt x="1437" y="769"/>
                      <a:pt x="1454" y="736"/>
                      <a:pt x="1471" y="753"/>
                    </a:cubicBezTo>
                    <a:cubicBezTo>
                      <a:pt x="1454" y="803"/>
                      <a:pt x="1404" y="836"/>
                      <a:pt x="1387" y="803"/>
                    </a:cubicBezTo>
                    <a:cubicBezTo>
                      <a:pt x="1421" y="786"/>
                      <a:pt x="1421" y="769"/>
                      <a:pt x="1437" y="753"/>
                    </a:cubicBezTo>
                    <a:close/>
                    <a:moveTo>
                      <a:pt x="1371" y="519"/>
                    </a:moveTo>
                    <a:cubicBezTo>
                      <a:pt x="1354" y="535"/>
                      <a:pt x="1354" y="552"/>
                      <a:pt x="1337" y="569"/>
                    </a:cubicBezTo>
                    <a:cubicBezTo>
                      <a:pt x="1337" y="552"/>
                      <a:pt x="1304" y="535"/>
                      <a:pt x="1337" y="502"/>
                    </a:cubicBezTo>
                    <a:cubicBezTo>
                      <a:pt x="1337" y="519"/>
                      <a:pt x="1354" y="519"/>
                      <a:pt x="1371" y="519"/>
                    </a:cubicBezTo>
                    <a:close/>
                    <a:moveTo>
                      <a:pt x="1187" y="586"/>
                    </a:moveTo>
                    <a:cubicBezTo>
                      <a:pt x="1187" y="602"/>
                      <a:pt x="1187" y="619"/>
                      <a:pt x="1170" y="602"/>
                    </a:cubicBezTo>
                    <a:cubicBezTo>
                      <a:pt x="1170" y="602"/>
                      <a:pt x="1170" y="586"/>
                      <a:pt x="1187" y="586"/>
                    </a:cubicBezTo>
                    <a:close/>
                    <a:moveTo>
                      <a:pt x="1337" y="569"/>
                    </a:moveTo>
                    <a:cubicBezTo>
                      <a:pt x="1337" y="586"/>
                      <a:pt x="1337" y="586"/>
                      <a:pt x="1337" y="586"/>
                    </a:cubicBezTo>
                    <a:cubicBezTo>
                      <a:pt x="1337" y="586"/>
                      <a:pt x="1337" y="602"/>
                      <a:pt x="1337" y="602"/>
                    </a:cubicBezTo>
                    <a:cubicBezTo>
                      <a:pt x="1321" y="602"/>
                      <a:pt x="1321" y="586"/>
                      <a:pt x="1337" y="569"/>
                    </a:cubicBezTo>
                    <a:close/>
                    <a:moveTo>
                      <a:pt x="1671" y="251"/>
                    </a:moveTo>
                    <a:cubicBezTo>
                      <a:pt x="1671" y="201"/>
                      <a:pt x="1655" y="185"/>
                      <a:pt x="1655" y="151"/>
                    </a:cubicBezTo>
                    <a:cubicBezTo>
                      <a:pt x="1671" y="151"/>
                      <a:pt x="1671" y="168"/>
                      <a:pt x="1688" y="168"/>
                    </a:cubicBezTo>
                    <a:cubicBezTo>
                      <a:pt x="1655" y="168"/>
                      <a:pt x="1688" y="235"/>
                      <a:pt x="1671" y="251"/>
                    </a:cubicBezTo>
                    <a:close/>
                    <a:moveTo>
                      <a:pt x="368" y="452"/>
                    </a:moveTo>
                    <a:cubicBezTo>
                      <a:pt x="368" y="452"/>
                      <a:pt x="351" y="452"/>
                      <a:pt x="351" y="435"/>
                    </a:cubicBezTo>
                    <a:cubicBezTo>
                      <a:pt x="368" y="435"/>
                      <a:pt x="368" y="418"/>
                      <a:pt x="368" y="435"/>
                    </a:cubicBezTo>
                    <a:cubicBezTo>
                      <a:pt x="351" y="435"/>
                      <a:pt x="385" y="469"/>
                      <a:pt x="368" y="452"/>
                    </a:cubicBezTo>
                    <a:close/>
                    <a:moveTo>
                      <a:pt x="335" y="569"/>
                    </a:moveTo>
                    <a:lnTo>
                      <a:pt x="318" y="569"/>
                    </a:lnTo>
                    <a:cubicBezTo>
                      <a:pt x="301" y="552"/>
                      <a:pt x="335" y="552"/>
                      <a:pt x="335" y="569"/>
                    </a:cubicBezTo>
                    <a:close/>
                    <a:moveTo>
                      <a:pt x="201" y="485"/>
                    </a:moveTo>
                    <a:cubicBezTo>
                      <a:pt x="201" y="535"/>
                      <a:pt x="168" y="485"/>
                      <a:pt x="168" y="469"/>
                    </a:cubicBezTo>
                    <a:cubicBezTo>
                      <a:pt x="151" y="469"/>
                      <a:pt x="168" y="485"/>
                      <a:pt x="151" y="485"/>
                    </a:cubicBezTo>
                    <a:cubicBezTo>
                      <a:pt x="168" y="469"/>
                      <a:pt x="134" y="452"/>
                      <a:pt x="134" y="435"/>
                    </a:cubicBezTo>
                    <a:cubicBezTo>
                      <a:pt x="151" y="452"/>
                      <a:pt x="184" y="435"/>
                      <a:pt x="184" y="435"/>
                    </a:cubicBezTo>
                    <a:cubicBezTo>
                      <a:pt x="201" y="435"/>
                      <a:pt x="218" y="435"/>
                      <a:pt x="234" y="452"/>
                    </a:cubicBezTo>
                    <a:cubicBezTo>
                      <a:pt x="234" y="502"/>
                      <a:pt x="201" y="485"/>
                      <a:pt x="184" y="485"/>
                    </a:cubicBezTo>
                    <a:cubicBezTo>
                      <a:pt x="184" y="502"/>
                      <a:pt x="201" y="502"/>
                      <a:pt x="201" y="485"/>
                    </a:cubicBezTo>
                    <a:close/>
                    <a:moveTo>
                      <a:pt x="1003" y="118"/>
                    </a:moveTo>
                    <a:cubicBezTo>
                      <a:pt x="1003" y="118"/>
                      <a:pt x="986" y="118"/>
                      <a:pt x="986" y="118"/>
                    </a:cubicBezTo>
                    <a:cubicBezTo>
                      <a:pt x="970" y="101"/>
                      <a:pt x="986" y="118"/>
                      <a:pt x="986" y="101"/>
                    </a:cubicBezTo>
                    <a:cubicBezTo>
                      <a:pt x="986" y="101"/>
                      <a:pt x="986" y="84"/>
                      <a:pt x="986" y="84"/>
                    </a:cubicBezTo>
                    <a:cubicBezTo>
                      <a:pt x="986" y="84"/>
                      <a:pt x="1003" y="84"/>
                      <a:pt x="1003" y="84"/>
                    </a:cubicBezTo>
                    <a:cubicBezTo>
                      <a:pt x="986" y="84"/>
                      <a:pt x="1003" y="101"/>
                      <a:pt x="1003" y="118"/>
                    </a:cubicBezTo>
                    <a:close/>
                    <a:moveTo>
                      <a:pt x="552" y="702"/>
                    </a:moveTo>
                    <a:cubicBezTo>
                      <a:pt x="569" y="702"/>
                      <a:pt x="569" y="702"/>
                      <a:pt x="569" y="719"/>
                    </a:cubicBezTo>
                    <a:cubicBezTo>
                      <a:pt x="552" y="719"/>
                      <a:pt x="569" y="753"/>
                      <a:pt x="552" y="753"/>
                    </a:cubicBezTo>
                    <a:cubicBezTo>
                      <a:pt x="552" y="736"/>
                      <a:pt x="552" y="719"/>
                      <a:pt x="552" y="702"/>
                    </a:cubicBezTo>
                    <a:close/>
                    <a:moveTo>
                      <a:pt x="669" y="786"/>
                    </a:moveTo>
                    <a:cubicBezTo>
                      <a:pt x="652" y="786"/>
                      <a:pt x="652" y="753"/>
                      <a:pt x="669" y="753"/>
                    </a:cubicBezTo>
                    <a:cubicBezTo>
                      <a:pt x="669" y="769"/>
                      <a:pt x="669" y="769"/>
                      <a:pt x="669" y="786"/>
                    </a:cubicBezTo>
                    <a:close/>
                    <a:moveTo>
                      <a:pt x="1705" y="185"/>
                    </a:moveTo>
                    <a:cubicBezTo>
                      <a:pt x="1738" y="218"/>
                      <a:pt x="1722" y="168"/>
                      <a:pt x="1738" y="185"/>
                    </a:cubicBezTo>
                    <a:cubicBezTo>
                      <a:pt x="1738" y="134"/>
                      <a:pt x="1722" y="185"/>
                      <a:pt x="1705" y="168"/>
                    </a:cubicBezTo>
                    <a:cubicBezTo>
                      <a:pt x="1705" y="168"/>
                      <a:pt x="1705" y="185"/>
                      <a:pt x="1705" y="185"/>
                    </a:cubicBezTo>
                    <a:close/>
                    <a:moveTo>
                      <a:pt x="1905" y="101"/>
                    </a:moveTo>
                    <a:cubicBezTo>
                      <a:pt x="1889" y="101"/>
                      <a:pt x="1889" y="101"/>
                      <a:pt x="1889" y="84"/>
                    </a:cubicBezTo>
                    <a:cubicBezTo>
                      <a:pt x="1905" y="84"/>
                      <a:pt x="1905" y="68"/>
                      <a:pt x="1922" y="68"/>
                    </a:cubicBezTo>
                    <a:cubicBezTo>
                      <a:pt x="1922" y="84"/>
                      <a:pt x="1922" y="84"/>
                      <a:pt x="1922" y="84"/>
                    </a:cubicBezTo>
                    <a:cubicBezTo>
                      <a:pt x="1905" y="68"/>
                      <a:pt x="1905" y="101"/>
                      <a:pt x="1905" y="10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0"/>
              <p:cNvSpPr/>
              <p:nvPr/>
            </p:nvSpPr>
            <p:spPr>
              <a:xfrm>
                <a:off x="8294262" y="5231845"/>
                <a:ext cx="243865" cy="80402"/>
              </a:xfrm>
              <a:custGeom>
                <a:avLst/>
                <a:gdLst/>
                <a:ahLst/>
                <a:cxnLst/>
                <a:rect l="l" t="t" r="r" b="b"/>
                <a:pathLst>
                  <a:path w="2842" h="937" extrusionOk="0">
                    <a:moveTo>
                      <a:pt x="2841" y="853"/>
                    </a:moveTo>
                    <a:cubicBezTo>
                      <a:pt x="2841" y="769"/>
                      <a:pt x="1956" y="786"/>
                      <a:pt x="1789" y="786"/>
                    </a:cubicBezTo>
                    <a:lnTo>
                      <a:pt x="1521" y="786"/>
                    </a:lnTo>
                    <a:cubicBezTo>
                      <a:pt x="1488" y="786"/>
                      <a:pt x="1471" y="786"/>
                      <a:pt x="1438" y="786"/>
                    </a:cubicBezTo>
                    <a:lnTo>
                      <a:pt x="1337" y="786"/>
                    </a:lnTo>
                    <a:lnTo>
                      <a:pt x="1204" y="769"/>
                    </a:lnTo>
                    <a:cubicBezTo>
                      <a:pt x="1187" y="769"/>
                      <a:pt x="1187" y="769"/>
                      <a:pt x="1170" y="769"/>
                    </a:cubicBezTo>
                    <a:cubicBezTo>
                      <a:pt x="1154" y="769"/>
                      <a:pt x="1137" y="769"/>
                      <a:pt x="1120" y="769"/>
                    </a:cubicBezTo>
                    <a:cubicBezTo>
                      <a:pt x="1103" y="769"/>
                      <a:pt x="1103" y="769"/>
                      <a:pt x="1087" y="769"/>
                    </a:cubicBezTo>
                    <a:cubicBezTo>
                      <a:pt x="1020" y="753"/>
                      <a:pt x="970" y="753"/>
                      <a:pt x="920" y="753"/>
                    </a:cubicBezTo>
                    <a:lnTo>
                      <a:pt x="753" y="719"/>
                    </a:lnTo>
                    <a:cubicBezTo>
                      <a:pt x="586" y="703"/>
                      <a:pt x="452" y="669"/>
                      <a:pt x="318" y="602"/>
                    </a:cubicBezTo>
                    <a:cubicBezTo>
                      <a:pt x="268" y="569"/>
                      <a:pt x="185" y="535"/>
                      <a:pt x="235" y="485"/>
                    </a:cubicBezTo>
                    <a:cubicBezTo>
                      <a:pt x="235" y="469"/>
                      <a:pt x="235" y="469"/>
                      <a:pt x="235" y="469"/>
                    </a:cubicBezTo>
                    <a:cubicBezTo>
                      <a:pt x="335" y="335"/>
                      <a:pt x="652" y="235"/>
                      <a:pt x="819" y="185"/>
                    </a:cubicBezTo>
                    <a:cubicBezTo>
                      <a:pt x="920" y="168"/>
                      <a:pt x="1070" y="118"/>
                      <a:pt x="1170" y="68"/>
                    </a:cubicBezTo>
                    <a:cubicBezTo>
                      <a:pt x="1204" y="68"/>
                      <a:pt x="1204" y="51"/>
                      <a:pt x="1237" y="34"/>
                    </a:cubicBezTo>
                    <a:cubicBezTo>
                      <a:pt x="1220" y="18"/>
                      <a:pt x="1204" y="1"/>
                      <a:pt x="1154" y="1"/>
                    </a:cubicBezTo>
                    <a:cubicBezTo>
                      <a:pt x="1003" y="1"/>
                      <a:pt x="786" y="68"/>
                      <a:pt x="652" y="101"/>
                    </a:cubicBezTo>
                    <a:cubicBezTo>
                      <a:pt x="586" y="118"/>
                      <a:pt x="519" y="151"/>
                      <a:pt x="452" y="168"/>
                    </a:cubicBezTo>
                    <a:cubicBezTo>
                      <a:pt x="385" y="201"/>
                      <a:pt x="335" y="218"/>
                      <a:pt x="268" y="268"/>
                    </a:cubicBezTo>
                    <a:cubicBezTo>
                      <a:pt x="251" y="268"/>
                      <a:pt x="235" y="285"/>
                      <a:pt x="218" y="285"/>
                    </a:cubicBezTo>
                    <a:cubicBezTo>
                      <a:pt x="101" y="385"/>
                      <a:pt x="1" y="519"/>
                      <a:pt x="151" y="669"/>
                    </a:cubicBezTo>
                    <a:cubicBezTo>
                      <a:pt x="168" y="686"/>
                      <a:pt x="201" y="703"/>
                      <a:pt x="235" y="719"/>
                    </a:cubicBezTo>
                    <a:cubicBezTo>
                      <a:pt x="268" y="753"/>
                      <a:pt x="301" y="753"/>
                      <a:pt x="335" y="769"/>
                    </a:cubicBezTo>
                    <a:cubicBezTo>
                      <a:pt x="402" y="803"/>
                      <a:pt x="485" y="836"/>
                      <a:pt x="569" y="853"/>
                    </a:cubicBezTo>
                    <a:cubicBezTo>
                      <a:pt x="669" y="870"/>
                      <a:pt x="719" y="886"/>
                      <a:pt x="836" y="886"/>
                    </a:cubicBezTo>
                    <a:cubicBezTo>
                      <a:pt x="870" y="903"/>
                      <a:pt x="920" y="903"/>
                      <a:pt x="970" y="903"/>
                    </a:cubicBezTo>
                    <a:lnTo>
                      <a:pt x="1404" y="936"/>
                    </a:lnTo>
                    <a:cubicBezTo>
                      <a:pt x="1438" y="936"/>
                      <a:pt x="1488" y="936"/>
                      <a:pt x="1521" y="936"/>
                    </a:cubicBezTo>
                    <a:lnTo>
                      <a:pt x="1688" y="936"/>
                    </a:lnTo>
                    <a:cubicBezTo>
                      <a:pt x="1688" y="936"/>
                      <a:pt x="1705" y="936"/>
                      <a:pt x="1705" y="936"/>
                    </a:cubicBezTo>
                    <a:cubicBezTo>
                      <a:pt x="1789" y="920"/>
                      <a:pt x="1922" y="936"/>
                      <a:pt x="2006" y="936"/>
                    </a:cubicBezTo>
                    <a:cubicBezTo>
                      <a:pt x="2022" y="920"/>
                      <a:pt x="2039" y="920"/>
                      <a:pt x="2073" y="920"/>
                    </a:cubicBezTo>
                    <a:cubicBezTo>
                      <a:pt x="2089" y="920"/>
                      <a:pt x="2841" y="920"/>
                      <a:pt x="2841" y="853"/>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0"/>
              <p:cNvSpPr/>
              <p:nvPr/>
            </p:nvSpPr>
            <p:spPr>
              <a:xfrm>
                <a:off x="8423316" y="5226096"/>
                <a:ext cx="78943" cy="13043"/>
              </a:xfrm>
              <a:custGeom>
                <a:avLst/>
                <a:gdLst/>
                <a:ahLst/>
                <a:cxnLst/>
                <a:rect l="l" t="t" r="r" b="b"/>
                <a:pathLst>
                  <a:path w="920" h="152" extrusionOk="0">
                    <a:moveTo>
                      <a:pt x="0" y="68"/>
                    </a:moveTo>
                    <a:cubicBezTo>
                      <a:pt x="0" y="118"/>
                      <a:pt x="101" y="118"/>
                      <a:pt x="168" y="118"/>
                    </a:cubicBezTo>
                    <a:cubicBezTo>
                      <a:pt x="234" y="118"/>
                      <a:pt x="301" y="118"/>
                      <a:pt x="368" y="118"/>
                    </a:cubicBezTo>
                    <a:cubicBezTo>
                      <a:pt x="385" y="118"/>
                      <a:pt x="385" y="118"/>
                      <a:pt x="418" y="118"/>
                    </a:cubicBezTo>
                    <a:cubicBezTo>
                      <a:pt x="535" y="135"/>
                      <a:pt x="635" y="135"/>
                      <a:pt x="752" y="135"/>
                    </a:cubicBezTo>
                    <a:cubicBezTo>
                      <a:pt x="836" y="135"/>
                      <a:pt x="919" y="151"/>
                      <a:pt x="919" y="101"/>
                    </a:cubicBezTo>
                    <a:cubicBezTo>
                      <a:pt x="919" y="51"/>
                      <a:pt x="853" y="51"/>
                      <a:pt x="802" y="34"/>
                    </a:cubicBezTo>
                    <a:cubicBezTo>
                      <a:pt x="635" y="18"/>
                      <a:pt x="435" y="1"/>
                      <a:pt x="251" y="1"/>
                    </a:cubicBezTo>
                    <a:cubicBezTo>
                      <a:pt x="184" y="1"/>
                      <a:pt x="0" y="18"/>
                      <a:pt x="0" y="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0"/>
              <p:cNvSpPr/>
              <p:nvPr/>
            </p:nvSpPr>
            <p:spPr>
              <a:xfrm>
                <a:off x="8272810" y="5246174"/>
                <a:ext cx="33036" cy="67531"/>
              </a:xfrm>
              <a:custGeom>
                <a:avLst/>
                <a:gdLst/>
                <a:ahLst/>
                <a:cxnLst/>
                <a:rect l="l" t="t" r="r" b="b"/>
                <a:pathLst>
                  <a:path w="385" h="787" extrusionOk="0">
                    <a:moveTo>
                      <a:pt x="0" y="318"/>
                    </a:moveTo>
                    <a:cubicBezTo>
                      <a:pt x="0" y="619"/>
                      <a:pt x="384" y="786"/>
                      <a:pt x="384" y="686"/>
                    </a:cubicBezTo>
                    <a:cubicBezTo>
                      <a:pt x="384" y="653"/>
                      <a:pt x="334" y="636"/>
                      <a:pt x="301" y="602"/>
                    </a:cubicBezTo>
                    <a:cubicBezTo>
                      <a:pt x="267" y="586"/>
                      <a:pt x="251" y="569"/>
                      <a:pt x="217" y="536"/>
                    </a:cubicBezTo>
                    <a:cubicBezTo>
                      <a:pt x="117" y="419"/>
                      <a:pt x="84" y="285"/>
                      <a:pt x="167" y="151"/>
                    </a:cubicBezTo>
                    <a:cubicBezTo>
                      <a:pt x="184" y="135"/>
                      <a:pt x="201" y="118"/>
                      <a:pt x="217" y="101"/>
                    </a:cubicBezTo>
                    <a:cubicBezTo>
                      <a:pt x="234" y="84"/>
                      <a:pt x="251" y="68"/>
                      <a:pt x="251" y="34"/>
                    </a:cubicBezTo>
                    <a:cubicBezTo>
                      <a:pt x="251" y="1"/>
                      <a:pt x="134" y="18"/>
                      <a:pt x="67" y="118"/>
                    </a:cubicBezTo>
                    <a:cubicBezTo>
                      <a:pt x="33" y="168"/>
                      <a:pt x="0" y="235"/>
                      <a:pt x="0" y="3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0"/>
              <p:cNvSpPr/>
              <p:nvPr/>
            </p:nvSpPr>
            <p:spPr>
              <a:xfrm>
                <a:off x="8528000" y="5236135"/>
                <a:ext cx="48824" cy="20165"/>
              </a:xfrm>
              <a:custGeom>
                <a:avLst/>
                <a:gdLst/>
                <a:ahLst/>
                <a:cxnLst/>
                <a:rect l="l" t="t" r="r" b="b"/>
                <a:pathLst>
                  <a:path w="569" h="235" extrusionOk="0">
                    <a:moveTo>
                      <a:pt x="518" y="235"/>
                    </a:moveTo>
                    <a:cubicBezTo>
                      <a:pt x="535" y="235"/>
                      <a:pt x="552" y="218"/>
                      <a:pt x="568" y="218"/>
                    </a:cubicBezTo>
                    <a:cubicBezTo>
                      <a:pt x="568" y="185"/>
                      <a:pt x="552" y="168"/>
                      <a:pt x="535" y="151"/>
                    </a:cubicBezTo>
                    <a:cubicBezTo>
                      <a:pt x="485" y="118"/>
                      <a:pt x="418" y="84"/>
                      <a:pt x="334" y="68"/>
                    </a:cubicBezTo>
                    <a:cubicBezTo>
                      <a:pt x="301" y="51"/>
                      <a:pt x="67" y="1"/>
                      <a:pt x="34" y="18"/>
                    </a:cubicBezTo>
                    <a:cubicBezTo>
                      <a:pt x="17" y="34"/>
                      <a:pt x="0" y="68"/>
                      <a:pt x="0" y="84"/>
                    </a:cubicBezTo>
                    <a:cubicBezTo>
                      <a:pt x="17" y="135"/>
                      <a:pt x="301" y="185"/>
                      <a:pt x="368" y="201"/>
                    </a:cubicBezTo>
                    <a:cubicBezTo>
                      <a:pt x="401" y="218"/>
                      <a:pt x="468" y="235"/>
                      <a:pt x="518" y="2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0"/>
              <p:cNvSpPr/>
              <p:nvPr/>
            </p:nvSpPr>
            <p:spPr>
              <a:xfrm>
                <a:off x="8572448" y="5274920"/>
                <a:ext cx="17247" cy="37326"/>
              </a:xfrm>
              <a:custGeom>
                <a:avLst/>
                <a:gdLst/>
                <a:ahLst/>
                <a:cxnLst/>
                <a:rect l="l" t="t" r="r" b="b"/>
                <a:pathLst>
                  <a:path w="201" h="435" extrusionOk="0">
                    <a:moveTo>
                      <a:pt x="0" y="284"/>
                    </a:moveTo>
                    <a:cubicBezTo>
                      <a:pt x="0" y="434"/>
                      <a:pt x="201" y="284"/>
                      <a:pt x="184" y="117"/>
                    </a:cubicBezTo>
                    <a:cubicBezTo>
                      <a:pt x="184" y="0"/>
                      <a:pt x="100" y="0"/>
                      <a:pt x="84" y="84"/>
                    </a:cubicBezTo>
                    <a:cubicBezTo>
                      <a:pt x="67" y="134"/>
                      <a:pt x="67" y="167"/>
                      <a:pt x="34" y="234"/>
                    </a:cubicBezTo>
                    <a:cubicBezTo>
                      <a:pt x="34" y="234"/>
                      <a:pt x="17" y="251"/>
                      <a:pt x="17" y="251"/>
                    </a:cubicBezTo>
                    <a:cubicBezTo>
                      <a:pt x="0" y="267"/>
                      <a:pt x="0" y="267"/>
                      <a:pt x="0" y="28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0"/>
              <p:cNvSpPr/>
              <p:nvPr/>
            </p:nvSpPr>
            <p:spPr>
              <a:xfrm>
                <a:off x="8509294" y="5229013"/>
                <a:ext cx="10125" cy="20165"/>
              </a:xfrm>
              <a:custGeom>
                <a:avLst/>
                <a:gdLst/>
                <a:ahLst/>
                <a:cxnLst/>
                <a:rect l="l" t="t" r="r" b="b"/>
                <a:pathLst>
                  <a:path w="118" h="235" extrusionOk="0">
                    <a:moveTo>
                      <a:pt x="1" y="117"/>
                    </a:moveTo>
                    <a:cubicBezTo>
                      <a:pt x="1" y="151"/>
                      <a:pt x="118" y="234"/>
                      <a:pt x="118" y="84"/>
                    </a:cubicBezTo>
                    <a:cubicBezTo>
                      <a:pt x="118" y="51"/>
                      <a:pt x="1" y="0"/>
                      <a:pt x="1" y="1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0"/>
              <p:cNvSpPr/>
              <p:nvPr/>
            </p:nvSpPr>
            <p:spPr>
              <a:xfrm>
                <a:off x="8271352" y="5299289"/>
                <a:ext cx="230908" cy="53115"/>
              </a:xfrm>
              <a:custGeom>
                <a:avLst/>
                <a:gdLst/>
                <a:ahLst/>
                <a:cxnLst/>
                <a:rect l="l" t="t" r="r" b="b"/>
                <a:pathLst>
                  <a:path w="2691" h="619" extrusionOk="0">
                    <a:moveTo>
                      <a:pt x="67" y="0"/>
                    </a:moveTo>
                    <a:cubicBezTo>
                      <a:pt x="84" y="17"/>
                      <a:pt x="101" y="50"/>
                      <a:pt x="134" y="67"/>
                    </a:cubicBezTo>
                    <a:cubicBezTo>
                      <a:pt x="134" y="67"/>
                      <a:pt x="117" y="67"/>
                      <a:pt x="134" y="84"/>
                    </a:cubicBezTo>
                    <a:cubicBezTo>
                      <a:pt x="117" y="100"/>
                      <a:pt x="67" y="134"/>
                      <a:pt x="50" y="117"/>
                    </a:cubicBezTo>
                    <a:cubicBezTo>
                      <a:pt x="34" y="117"/>
                      <a:pt x="50" y="134"/>
                      <a:pt x="50" y="134"/>
                    </a:cubicBezTo>
                    <a:cubicBezTo>
                      <a:pt x="34" y="134"/>
                      <a:pt x="34" y="134"/>
                      <a:pt x="34" y="134"/>
                    </a:cubicBezTo>
                    <a:cubicBezTo>
                      <a:pt x="34" y="134"/>
                      <a:pt x="34" y="117"/>
                      <a:pt x="34" y="117"/>
                    </a:cubicBezTo>
                    <a:cubicBezTo>
                      <a:pt x="17" y="100"/>
                      <a:pt x="17" y="84"/>
                      <a:pt x="34" y="84"/>
                    </a:cubicBezTo>
                    <a:cubicBezTo>
                      <a:pt x="34" y="67"/>
                      <a:pt x="34" y="67"/>
                      <a:pt x="17" y="84"/>
                    </a:cubicBezTo>
                    <a:cubicBezTo>
                      <a:pt x="34" y="50"/>
                      <a:pt x="34" y="50"/>
                      <a:pt x="67" y="50"/>
                    </a:cubicBezTo>
                    <a:cubicBezTo>
                      <a:pt x="67" y="34"/>
                      <a:pt x="84" y="0"/>
                      <a:pt x="67" y="0"/>
                    </a:cubicBezTo>
                    <a:cubicBezTo>
                      <a:pt x="67" y="0"/>
                      <a:pt x="67" y="0"/>
                      <a:pt x="67" y="0"/>
                    </a:cubicBezTo>
                    <a:close/>
                    <a:moveTo>
                      <a:pt x="251" y="150"/>
                    </a:moveTo>
                    <a:cubicBezTo>
                      <a:pt x="251" y="167"/>
                      <a:pt x="251" y="184"/>
                      <a:pt x="251" y="217"/>
                    </a:cubicBezTo>
                    <a:cubicBezTo>
                      <a:pt x="234" y="201"/>
                      <a:pt x="251" y="234"/>
                      <a:pt x="234" y="234"/>
                    </a:cubicBezTo>
                    <a:cubicBezTo>
                      <a:pt x="234" y="217"/>
                      <a:pt x="184" y="201"/>
                      <a:pt x="167" y="217"/>
                    </a:cubicBezTo>
                    <a:cubicBezTo>
                      <a:pt x="151" y="184"/>
                      <a:pt x="134" y="217"/>
                      <a:pt x="117" y="201"/>
                    </a:cubicBezTo>
                    <a:cubicBezTo>
                      <a:pt x="117" y="184"/>
                      <a:pt x="134" y="184"/>
                      <a:pt x="134" y="184"/>
                    </a:cubicBezTo>
                    <a:cubicBezTo>
                      <a:pt x="134" y="184"/>
                      <a:pt x="134" y="184"/>
                      <a:pt x="134" y="167"/>
                    </a:cubicBezTo>
                    <a:cubicBezTo>
                      <a:pt x="134" y="167"/>
                      <a:pt x="134" y="167"/>
                      <a:pt x="134" y="184"/>
                    </a:cubicBezTo>
                    <a:cubicBezTo>
                      <a:pt x="151" y="150"/>
                      <a:pt x="117" y="167"/>
                      <a:pt x="134" y="150"/>
                    </a:cubicBezTo>
                    <a:cubicBezTo>
                      <a:pt x="117" y="134"/>
                      <a:pt x="101" y="134"/>
                      <a:pt x="84" y="150"/>
                    </a:cubicBezTo>
                    <a:cubicBezTo>
                      <a:pt x="101" y="167"/>
                      <a:pt x="117" y="134"/>
                      <a:pt x="117" y="150"/>
                    </a:cubicBezTo>
                    <a:cubicBezTo>
                      <a:pt x="101" y="167"/>
                      <a:pt x="101" y="184"/>
                      <a:pt x="67" y="167"/>
                    </a:cubicBezTo>
                    <a:cubicBezTo>
                      <a:pt x="67" y="167"/>
                      <a:pt x="67" y="184"/>
                      <a:pt x="67" y="184"/>
                    </a:cubicBezTo>
                    <a:cubicBezTo>
                      <a:pt x="101" y="217"/>
                      <a:pt x="117" y="234"/>
                      <a:pt x="167" y="267"/>
                    </a:cubicBezTo>
                    <a:cubicBezTo>
                      <a:pt x="151" y="251"/>
                      <a:pt x="151" y="234"/>
                      <a:pt x="151" y="234"/>
                    </a:cubicBezTo>
                    <a:cubicBezTo>
                      <a:pt x="184" y="234"/>
                      <a:pt x="201" y="267"/>
                      <a:pt x="218" y="234"/>
                    </a:cubicBezTo>
                    <a:cubicBezTo>
                      <a:pt x="201" y="284"/>
                      <a:pt x="251" y="284"/>
                      <a:pt x="251" y="334"/>
                    </a:cubicBezTo>
                    <a:lnTo>
                      <a:pt x="251" y="334"/>
                    </a:lnTo>
                    <a:cubicBezTo>
                      <a:pt x="268" y="334"/>
                      <a:pt x="284" y="351"/>
                      <a:pt x="301" y="368"/>
                    </a:cubicBezTo>
                    <a:cubicBezTo>
                      <a:pt x="301" y="351"/>
                      <a:pt x="301" y="351"/>
                      <a:pt x="301" y="351"/>
                    </a:cubicBezTo>
                    <a:cubicBezTo>
                      <a:pt x="301" y="334"/>
                      <a:pt x="318" y="368"/>
                      <a:pt x="318" y="351"/>
                    </a:cubicBezTo>
                    <a:cubicBezTo>
                      <a:pt x="318" y="334"/>
                      <a:pt x="301" y="334"/>
                      <a:pt x="301" y="334"/>
                    </a:cubicBezTo>
                    <a:cubicBezTo>
                      <a:pt x="318" y="334"/>
                      <a:pt x="318" y="301"/>
                      <a:pt x="318" y="284"/>
                    </a:cubicBezTo>
                    <a:cubicBezTo>
                      <a:pt x="335" y="284"/>
                      <a:pt x="335" y="267"/>
                      <a:pt x="351" y="251"/>
                    </a:cubicBezTo>
                    <a:cubicBezTo>
                      <a:pt x="318" y="251"/>
                      <a:pt x="335" y="284"/>
                      <a:pt x="301" y="267"/>
                    </a:cubicBezTo>
                    <a:lnTo>
                      <a:pt x="301" y="284"/>
                    </a:lnTo>
                    <a:cubicBezTo>
                      <a:pt x="284" y="284"/>
                      <a:pt x="251" y="284"/>
                      <a:pt x="268" y="267"/>
                    </a:cubicBezTo>
                    <a:cubicBezTo>
                      <a:pt x="268" y="267"/>
                      <a:pt x="268" y="251"/>
                      <a:pt x="268" y="234"/>
                    </a:cubicBezTo>
                    <a:cubicBezTo>
                      <a:pt x="301" y="234"/>
                      <a:pt x="301" y="251"/>
                      <a:pt x="318" y="251"/>
                    </a:cubicBezTo>
                    <a:cubicBezTo>
                      <a:pt x="335" y="234"/>
                      <a:pt x="335" y="234"/>
                      <a:pt x="351" y="234"/>
                    </a:cubicBezTo>
                    <a:cubicBezTo>
                      <a:pt x="351" y="217"/>
                      <a:pt x="351" y="217"/>
                      <a:pt x="351" y="184"/>
                    </a:cubicBezTo>
                    <a:cubicBezTo>
                      <a:pt x="335" y="184"/>
                      <a:pt x="318" y="184"/>
                      <a:pt x="301" y="184"/>
                    </a:cubicBezTo>
                    <a:cubicBezTo>
                      <a:pt x="301" y="184"/>
                      <a:pt x="284" y="184"/>
                      <a:pt x="284" y="201"/>
                    </a:cubicBezTo>
                    <a:cubicBezTo>
                      <a:pt x="301" y="201"/>
                      <a:pt x="301" y="201"/>
                      <a:pt x="301" y="201"/>
                    </a:cubicBezTo>
                    <a:cubicBezTo>
                      <a:pt x="284" y="201"/>
                      <a:pt x="284" y="184"/>
                      <a:pt x="268" y="201"/>
                    </a:cubicBezTo>
                    <a:cubicBezTo>
                      <a:pt x="251" y="184"/>
                      <a:pt x="268" y="167"/>
                      <a:pt x="268" y="167"/>
                    </a:cubicBezTo>
                    <a:cubicBezTo>
                      <a:pt x="268" y="167"/>
                      <a:pt x="251" y="150"/>
                      <a:pt x="251" y="150"/>
                    </a:cubicBezTo>
                    <a:close/>
                    <a:moveTo>
                      <a:pt x="435" y="201"/>
                    </a:moveTo>
                    <a:cubicBezTo>
                      <a:pt x="452" y="201"/>
                      <a:pt x="468" y="201"/>
                      <a:pt x="485" y="201"/>
                    </a:cubicBezTo>
                    <a:cubicBezTo>
                      <a:pt x="485" y="201"/>
                      <a:pt x="485" y="201"/>
                      <a:pt x="485" y="217"/>
                    </a:cubicBezTo>
                    <a:cubicBezTo>
                      <a:pt x="468" y="201"/>
                      <a:pt x="468" y="201"/>
                      <a:pt x="452" y="217"/>
                    </a:cubicBezTo>
                    <a:cubicBezTo>
                      <a:pt x="452" y="217"/>
                      <a:pt x="435" y="217"/>
                      <a:pt x="435" y="217"/>
                    </a:cubicBezTo>
                    <a:cubicBezTo>
                      <a:pt x="435" y="217"/>
                      <a:pt x="452" y="217"/>
                      <a:pt x="452" y="201"/>
                    </a:cubicBezTo>
                    <a:cubicBezTo>
                      <a:pt x="435" y="201"/>
                      <a:pt x="435" y="201"/>
                      <a:pt x="435" y="201"/>
                    </a:cubicBezTo>
                    <a:close/>
                    <a:moveTo>
                      <a:pt x="468" y="84"/>
                    </a:moveTo>
                    <a:cubicBezTo>
                      <a:pt x="468" y="84"/>
                      <a:pt x="468" y="67"/>
                      <a:pt x="468" y="67"/>
                    </a:cubicBezTo>
                    <a:cubicBezTo>
                      <a:pt x="468" y="67"/>
                      <a:pt x="485" y="50"/>
                      <a:pt x="518" y="67"/>
                    </a:cubicBezTo>
                    <a:cubicBezTo>
                      <a:pt x="518" y="67"/>
                      <a:pt x="518" y="67"/>
                      <a:pt x="518" y="67"/>
                    </a:cubicBezTo>
                    <a:cubicBezTo>
                      <a:pt x="518" y="67"/>
                      <a:pt x="518" y="67"/>
                      <a:pt x="518" y="67"/>
                    </a:cubicBezTo>
                    <a:cubicBezTo>
                      <a:pt x="535" y="67"/>
                      <a:pt x="552" y="67"/>
                      <a:pt x="568" y="67"/>
                    </a:cubicBezTo>
                    <a:cubicBezTo>
                      <a:pt x="568" y="84"/>
                      <a:pt x="585" y="84"/>
                      <a:pt x="568" y="117"/>
                    </a:cubicBezTo>
                    <a:cubicBezTo>
                      <a:pt x="552" y="100"/>
                      <a:pt x="568" y="100"/>
                      <a:pt x="552" y="100"/>
                    </a:cubicBezTo>
                    <a:cubicBezTo>
                      <a:pt x="552" y="117"/>
                      <a:pt x="535" y="117"/>
                      <a:pt x="535" y="134"/>
                    </a:cubicBezTo>
                    <a:cubicBezTo>
                      <a:pt x="518" y="117"/>
                      <a:pt x="535" y="117"/>
                      <a:pt x="535" y="100"/>
                    </a:cubicBezTo>
                    <a:cubicBezTo>
                      <a:pt x="518" y="117"/>
                      <a:pt x="502" y="100"/>
                      <a:pt x="485" y="100"/>
                    </a:cubicBezTo>
                    <a:cubicBezTo>
                      <a:pt x="485" y="100"/>
                      <a:pt x="485" y="84"/>
                      <a:pt x="468" y="84"/>
                    </a:cubicBezTo>
                    <a:cubicBezTo>
                      <a:pt x="468" y="84"/>
                      <a:pt x="468" y="84"/>
                      <a:pt x="468" y="84"/>
                    </a:cubicBezTo>
                    <a:close/>
                    <a:moveTo>
                      <a:pt x="619" y="84"/>
                    </a:moveTo>
                    <a:cubicBezTo>
                      <a:pt x="635" y="84"/>
                      <a:pt x="669" y="84"/>
                      <a:pt x="685" y="100"/>
                    </a:cubicBezTo>
                    <a:cubicBezTo>
                      <a:pt x="669" y="100"/>
                      <a:pt x="669" y="117"/>
                      <a:pt x="669" y="150"/>
                    </a:cubicBezTo>
                    <a:cubicBezTo>
                      <a:pt x="669" y="150"/>
                      <a:pt x="652" y="150"/>
                      <a:pt x="635" y="167"/>
                    </a:cubicBezTo>
                    <a:cubicBezTo>
                      <a:pt x="635" y="150"/>
                      <a:pt x="652" y="117"/>
                      <a:pt x="652" y="134"/>
                    </a:cubicBezTo>
                    <a:cubicBezTo>
                      <a:pt x="652" y="117"/>
                      <a:pt x="652" y="100"/>
                      <a:pt x="635" y="100"/>
                    </a:cubicBezTo>
                    <a:cubicBezTo>
                      <a:pt x="635" y="117"/>
                      <a:pt x="619" y="117"/>
                      <a:pt x="619" y="134"/>
                    </a:cubicBezTo>
                    <a:cubicBezTo>
                      <a:pt x="619" y="117"/>
                      <a:pt x="619" y="100"/>
                      <a:pt x="602" y="100"/>
                    </a:cubicBezTo>
                    <a:cubicBezTo>
                      <a:pt x="602" y="100"/>
                      <a:pt x="602" y="100"/>
                      <a:pt x="602" y="100"/>
                    </a:cubicBezTo>
                    <a:cubicBezTo>
                      <a:pt x="602" y="100"/>
                      <a:pt x="619" y="84"/>
                      <a:pt x="619" y="84"/>
                    </a:cubicBezTo>
                    <a:close/>
                    <a:moveTo>
                      <a:pt x="802" y="134"/>
                    </a:moveTo>
                    <a:cubicBezTo>
                      <a:pt x="819" y="134"/>
                      <a:pt x="836" y="134"/>
                      <a:pt x="836" y="134"/>
                    </a:cubicBezTo>
                    <a:cubicBezTo>
                      <a:pt x="836" y="150"/>
                      <a:pt x="836" y="150"/>
                      <a:pt x="819" y="167"/>
                    </a:cubicBezTo>
                    <a:cubicBezTo>
                      <a:pt x="819" y="150"/>
                      <a:pt x="819" y="134"/>
                      <a:pt x="802" y="134"/>
                    </a:cubicBezTo>
                    <a:close/>
                    <a:moveTo>
                      <a:pt x="1003" y="167"/>
                    </a:moveTo>
                    <a:lnTo>
                      <a:pt x="1020" y="184"/>
                    </a:lnTo>
                    <a:cubicBezTo>
                      <a:pt x="1003" y="184"/>
                      <a:pt x="1003" y="184"/>
                      <a:pt x="1003" y="167"/>
                    </a:cubicBezTo>
                    <a:close/>
                    <a:moveTo>
                      <a:pt x="1120" y="201"/>
                    </a:moveTo>
                    <a:cubicBezTo>
                      <a:pt x="1137" y="201"/>
                      <a:pt x="1153" y="201"/>
                      <a:pt x="1187" y="201"/>
                    </a:cubicBezTo>
                    <a:cubicBezTo>
                      <a:pt x="1187" y="201"/>
                      <a:pt x="1187" y="217"/>
                      <a:pt x="1187" y="217"/>
                    </a:cubicBezTo>
                    <a:cubicBezTo>
                      <a:pt x="1187" y="217"/>
                      <a:pt x="1170" y="217"/>
                      <a:pt x="1170" y="217"/>
                    </a:cubicBezTo>
                    <a:cubicBezTo>
                      <a:pt x="1187" y="234"/>
                      <a:pt x="1203" y="267"/>
                      <a:pt x="1187" y="284"/>
                    </a:cubicBezTo>
                    <a:cubicBezTo>
                      <a:pt x="1170" y="267"/>
                      <a:pt x="1153" y="267"/>
                      <a:pt x="1137" y="284"/>
                    </a:cubicBezTo>
                    <a:cubicBezTo>
                      <a:pt x="1137" y="251"/>
                      <a:pt x="1137" y="234"/>
                      <a:pt x="1120" y="217"/>
                    </a:cubicBezTo>
                    <a:cubicBezTo>
                      <a:pt x="1120" y="201"/>
                      <a:pt x="1120" y="201"/>
                      <a:pt x="1120" y="201"/>
                    </a:cubicBezTo>
                    <a:close/>
                    <a:moveTo>
                      <a:pt x="1454" y="234"/>
                    </a:moveTo>
                    <a:cubicBezTo>
                      <a:pt x="1454" y="234"/>
                      <a:pt x="1471" y="234"/>
                      <a:pt x="1487" y="234"/>
                    </a:cubicBezTo>
                    <a:cubicBezTo>
                      <a:pt x="1471" y="251"/>
                      <a:pt x="1454" y="251"/>
                      <a:pt x="1454" y="234"/>
                    </a:cubicBezTo>
                    <a:close/>
                    <a:moveTo>
                      <a:pt x="2022" y="251"/>
                    </a:moveTo>
                    <a:lnTo>
                      <a:pt x="2056" y="251"/>
                    </a:lnTo>
                    <a:cubicBezTo>
                      <a:pt x="2072" y="251"/>
                      <a:pt x="2072" y="267"/>
                      <a:pt x="2072" y="267"/>
                    </a:cubicBezTo>
                    <a:cubicBezTo>
                      <a:pt x="2072" y="284"/>
                      <a:pt x="2056" y="318"/>
                      <a:pt x="2039" y="318"/>
                    </a:cubicBezTo>
                    <a:cubicBezTo>
                      <a:pt x="2039" y="318"/>
                      <a:pt x="2039" y="301"/>
                      <a:pt x="2039" y="301"/>
                    </a:cubicBezTo>
                    <a:cubicBezTo>
                      <a:pt x="2039" y="284"/>
                      <a:pt x="2022" y="284"/>
                      <a:pt x="2022" y="251"/>
                    </a:cubicBezTo>
                    <a:close/>
                    <a:moveTo>
                      <a:pt x="2573" y="435"/>
                    </a:moveTo>
                    <a:cubicBezTo>
                      <a:pt x="2557" y="451"/>
                      <a:pt x="2540" y="451"/>
                      <a:pt x="2523" y="451"/>
                    </a:cubicBezTo>
                    <a:cubicBezTo>
                      <a:pt x="2523" y="435"/>
                      <a:pt x="2507" y="418"/>
                      <a:pt x="2507" y="401"/>
                    </a:cubicBezTo>
                    <a:cubicBezTo>
                      <a:pt x="2540" y="401"/>
                      <a:pt x="2540" y="418"/>
                      <a:pt x="2557" y="418"/>
                    </a:cubicBezTo>
                    <a:cubicBezTo>
                      <a:pt x="2557" y="435"/>
                      <a:pt x="2573" y="435"/>
                      <a:pt x="2573" y="435"/>
                    </a:cubicBezTo>
                    <a:close/>
                    <a:moveTo>
                      <a:pt x="2356" y="518"/>
                    </a:moveTo>
                    <a:cubicBezTo>
                      <a:pt x="2340" y="518"/>
                      <a:pt x="2340" y="518"/>
                      <a:pt x="2323" y="518"/>
                    </a:cubicBezTo>
                    <a:cubicBezTo>
                      <a:pt x="2323" y="501"/>
                      <a:pt x="2323" y="501"/>
                      <a:pt x="2340" y="485"/>
                    </a:cubicBezTo>
                    <a:cubicBezTo>
                      <a:pt x="2340" y="485"/>
                      <a:pt x="2340" y="485"/>
                      <a:pt x="2340" y="485"/>
                    </a:cubicBezTo>
                    <a:cubicBezTo>
                      <a:pt x="2356" y="485"/>
                      <a:pt x="2356" y="501"/>
                      <a:pt x="2356" y="518"/>
                    </a:cubicBezTo>
                    <a:close/>
                    <a:moveTo>
                      <a:pt x="2056" y="568"/>
                    </a:moveTo>
                    <a:cubicBezTo>
                      <a:pt x="2056" y="568"/>
                      <a:pt x="2056" y="568"/>
                      <a:pt x="2039" y="585"/>
                    </a:cubicBezTo>
                    <a:lnTo>
                      <a:pt x="2039" y="568"/>
                    </a:lnTo>
                    <a:cubicBezTo>
                      <a:pt x="2056" y="568"/>
                      <a:pt x="2056" y="568"/>
                      <a:pt x="2056" y="568"/>
                    </a:cubicBezTo>
                    <a:close/>
                    <a:moveTo>
                      <a:pt x="2005" y="585"/>
                    </a:moveTo>
                    <a:cubicBezTo>
                      <a:pt x="2005" y="568"/>
                      <a:pt x="2005" y="568"/>
                      <a:pt x="2005" y="568"/>
                    </a:cubicBezTo>
                    <a:cubicBezTo>
                      <a:pt x="1989" y="551"/>
                      <a:pt x="2022" y="535"/>
                      <a:pt x="1989" y="535"/>
                    </a:cubicBezTo>
                    <a:cubicBezTo>
                      <a:pt x="2039" y="485"/>
                      <a:pt x="2056" y="401"/>
                      <a:pt x="2106" y="384"/>
                    </a:cubicBezTo>
                    <a:cubicBezTo>
                      <a:pt x="2106" y="368"/>
                      <a:pt x="2072" y="351"/>
                      <a:pt x="2056" y="351"/>
                    </a:cubicBezTo>
                    <a:cubicBezTo>
                      <a:pt x="2056" y="368"/>
                      <a:pt x="2056" y="368"/>
                      <a:pt x="2039" y="351"/>
                    </a:cubicBezTo>
                    <a:cubicBezTo>
                      <a:pt x="2039" y="351"/>
                      <a:pt x="2039" y="351"/>
                      <a:pt x="2039" y="351"/>
                    </a:cubicBezTo>
                    <a:cubicBezTo>
                      <a:pt x="2039" y="368"/>
                      <a:pt x="2039" y="384"/>
                      <a:pt x="2039" y="401"/>
                    </a:cubicBezTo>
                    <a:cubicBezTo>
                      <a:pt x="2039" y="401"/>
                      <a:pt x="2039" y="384"/>
                      <a:pt x="2022" y="384"/>
                    </a:cubicBezTo>
                    <a:cubicBezTo>
                      <a:pt x="2022" y="418"/>
                      <a:pt x="2005" y="435"/>
                      <a:pt x="1989" y="435"/>
                    </a:cubicBezTo>
                    <a:cubicBezTo>
                      <a:pt x="1989" y="451"/>
                      <a:pt x="1972" y="468"/>
                      <a:pt x="1972" y="468"/>
                    </a:cubicBezTo>
                    <a:cubicBezTo>
                      <a:pt x="1989" y="518"/>
                      <a:pt x="1939" y="551"/>
                      <a:pt x="1939" y="585"/>
                    </a:cubicBezTo>
                    <a:cubicBezTo>
                      <a:pt x="1955" y="585"/>
                      <a:pt x="1972" y="585"/>
                      <a:pt x="1989" y="585"/>
                    </a:cubicBezTo>
                    <a:cubicBezTo>
                      <a:pt x="1989" y="585"/>
                      <a:pt x="1989" y="585"/>
                      <a:pt x="2005" y="585"/>
                    </a:cubicBezTo>
                    <a:close/>
                    <a:moveTo>
                      <a:pt x="1554" y="618"/>
                    </a:moveTo>
                    <a:lnTo>
                      <a:pt x="1504" y="618"/>
                    </a:lnTo>
                    <a:cubicBezTo>
                      <a:pt x="1487" y="602"/>
                      <a:pt x="1487" y="585"/>
                      <a:pt x="1504" y="568"/>
                    </a:cubicBezTo>
                    <a:cubicBezTo>
                      <a:pt x="1504" y="585"/>
                      <a:pt x="1504" y="568"/>
                      <a:pt x="1521" y="568"/>
                    </a:cubicBezTo>
                    <a:cubicBezTo>
                      <a:pt x="1538" y="585"/>
                      <a:pt x="1538" y="602"/>
                      <a:pt x="1554" y="618"/>
                    </a:cubicBezTo>
                    <a:close/>
                    <a:moveTo>
                      <a:pt x="1270" y="602"/>
                    </a:moveTo>
                    <a:lnTo>
                      <a:pt x="1254" y="602"/>
                    </a:lnTo>
                    <a:cubicBezTo>
                      <a:pt x="1254" y="602"/>
                      <a:pt x="1254" y="602"/>
                      <a:pt x="1270" y="602"/>
                    </a:cubicBezTo>
                    <a:close/>
                    <a:moveTo>
                      <a:pt x="1086" y="585"/>
                    </a:moveTo>
                    <a:cubicBezTo>
                      <a:pt x="1053" y="585"/>
                      <a:pt x="1020" y="585"/>
                      <a:pt x="1003" y="585"/>
                    </a:cubicBezTo>
                    <a:lnTo>
                      <a:pt x="1003" y="568"/>
                    </a:lnTo>
                    <a:cubicBezTo>
                      <a:pt x="1003" y="551"/>
                      <a:pt x="1020" y="551"/>
                      <a:pt x="1020" y="551"/>
                    </a:cubicBezTo>
                    <a:cubicBezTo>
                      <a:pt x="1036" y="568"/>
                      <a:pt x="1053" y="568"/>
                      <a:pt x="1070" y="568"/>
                    </a:cubicBezTo>
                    <a:cubicBezTo>
                      <a:pt x="1086" y="585"/>
                      <a:pt x="1086" y="585"/>
                      <a:pt x="1086" y="585"/>
                    </a:cubicBezTo>
                    <a:close/>
                    <a:moveTo>
                      <a:pt x="50" y="167"/>
                    </a:moveTo>
                    <a:cubicBezTo>
                      <a:pt x="50" y="167"/>
                      <a:pt x="50" y="150"/>
                      <a:pt x="50" y="150"/>
                    </a:cubicBezTo>
                    <a:cubicBezTo>
                      <a:pt x="50" y="150"/>
                      <a:pt x="50" y="150"/>
                      <a:pt x="50" y="150"/>
                    </a:cubicBezTo>
                    <a:close/>
                    <a:moveTo>
                      <a:pt x="0" y="50"/>
                    </a:moveTo>
                    <a:cubicBezTo>
                      <a:pt x="0" y="50"/>
                      <a:pt x="0" y="50"/>
                      <a:pt x="0" y="50"/>
                    </a:cubicBezTo>
                    <a:cubicBezTo>
                      <a:pt x="0" y="50"/>
                      <a:pt x="0" y="50"/>
                      <a:pt x="0" y="50"/>
                    </a:cubicBezTo>
                    <a:cubicBezTo>
                      <a:pt x="0" y="50"/>
                      <a:pt x="0" y="50"/>
                      <a:pt x="0" y="50"/>
                    </a:cubicBezTo>
                    <a:close/>
                    <a:moveTo>
                      <a:pt x="0" y="34"/>
                    </a:moveTo>
                    <a:cubicBezTo>
                      <a:pt x="0" y="17"/>
                      <a:pt x="0" y="17"/>
                      <a:pt x="0" y="0"/>
                    </a:cubicBezTo>
                    <a:cubicBezTo>
                      <a:pt x="0" y="17"/>
                      <a:pt x="0" y="17"/>
                      <a:pt x="0" y="17"/>
                    </a:cubicBezTo>
                    <a:cubicBezTo>
                      <a:pt x="0" y="17"/>
                      <a:pt x="0" y="17"/>
                      <a:pt x="0" y="34"/>
                    </a:cubicBezTo>
                    <a:close/>
                    <a:moveTo>
                      <a:pt x="518" y="318"/>
                    </a:moveTo>
                    <a:cubicBezTo>
                      <a:pt x="535" y="301"/>
                      <a:pt x="502" y="301"/>
                      <a:pt x="518" y="284"/>
                    </a:cubicBezTo>
                    <a:cubicBezTo>
                      <a:pt x="502" y="284"/>
                      <a:pt x="502" y="267"/>
                      <a:pt x="502" y="284"/>
                    </a:cubicBezTo>
                    <a:cubicBezTo>
                      <a:pt x="502" y="284"/>
                      <a:pt x="502" y="284"/>
                      <a:pt x="485" y="284"/>
                    </a:cubicBezTo>
                    <a:cubicBezTo>
                      <a:pt x="485" y="284"/>
                      <a:pt x="485" y="284"/>
                      <a:pt x="485" y="284"/>
                    </a:cubicBezTo>
                    <a:cubicBezTo>
                      <a:pt x="502" y="267"/>
                      <a:pt x="468" y="267"/>
                      <a:pt x="485" y="251"/>
                    </a:cubicBezTo>
                    <a:cubicBezTo>
                      <a:pt x="485" y="284"/>
                      <a:pt x="502" y="251"/>
                      <a:pt x="502" y="251"/>
                    </a:cubicBezTo>
                    <a:cubicBezTo>
                      <a:pt x="518" y="284"/>
                      <a:pt x="535" y="251"/>
                      <a:pt x="535" y="284"/>
                    </a:cubicBezTo>
                    <a:cubicBezTo>
                      <a:pt x="535" y="301"/>
                      <a:pt x="552" y="301"/>
                      <a:pt x="552" y="318"/>
                    </a:cubicBezTo>
                    <a:cubicBezTo>
                      <a:pt x="535" y="318"/>
                      <a:pt x="518" y="301"/>
                      <a:pt x="518" y="318"/>
                    </a:cubicBezTo>
                    <a:close/>
                    <a:moveTo>
                      <a:pt x="1103" y="384"/>
                    </a:moveTo>
                    <a:cubicBezTo>
                      <a:pt x="1103" y="384"/>
                      <a:pt x="1103" y="384"/>
                      <a:pt x="1120" y="384"/>
                    </a:cubicBezTo>
                    <a:cubicBezTo>
                      <a:pt x="1120" y="401"/>
                      <a:pt x="1103" y="384"/>
                      <a:pt x="1103" y="401"/>
                    </a:cubicBezTo>
                    <a:cubicBezTo>
                      <a:pt x="1120" y="418"/>
                      <a:pt x="1120" y="384"/>
                      <a:pt x="1137" y="384"/>
                    </a:cubicBezTo>
                    <a:cubicBezTo>
                      <a:pt x="1137" y="418"/>
                      <a:pt x="1103" y="418"/>
                      <a:pt x="1120" y="418"/>
                    </a:cubicBezTo>
                    <a:cubicBezTo>
                      <a:pt x="1137" y="418"/>
                      <a:pt x="1120" y="401"/>
                      <a:pt x="1137" y="401"/>
                    </a:cubicBezTo>
                    <a:cubicBezTo>
                      <a:pt x="1153" y="418"/>
                      <a:pt x="1137" y="451"/>
                      <a:pt x="1153" y="451"/>
                    </a:cubicBezTo>
                    <a:cubicBezTo>
                      <a:pt x="1153" y="435"/>
                      <a:pt x="1153" y="435"/>
                      <a:pt x="1153" y="435"/>
                    </a:cubicBezTo>
                    <a:cubicBezTo>
                      <a:pt x="1153" y="435"/>
                      <a:pt x="1170" y="435"/>
                      <a:pt x="1170" y="451"/>
                    </a:cubicBezTo>
                    <a:cubicBezTo>
                      <a:pt x="1153" y="451"/>
                      <a:pt x="1153" y="451"/>
                      <a:pt x="1137" y="451"/>
                    </a:cubicBezTo>
                    <a:cubicBezTo>
                      <a:pt x="1137" y="418"/>
                      <a:pt x="1070" y="435"/>
                      <a:pt x="1070" y="451"/>
                    </a:cubicBezTo>
                    <a:cubicBezTo>
                      <a:pt x="1053" y="418"/>
                      <a:pt x="1053" y="451"/>
                      <a:pt x="1053" y="451"/>
                    </a:cubicBezTo>
                    <a:cubicBezTo>
                      <a:pt x="1036" y="435"/>
                      <a:pt x="1036" y="401"/>
                      <a:pt x="1020" y="401"/>
                    </a:cubicBezTo>
                    <a:cubicBezTo>
                      <a:pt x="1070" y="401"/>
                      <a:pt x="1053" y="351"/>
                      <a:pt x="1086" y="368"/>
                    </a:cubicBezTo>
                    <a:cubicBezTo>
                      <a:pt x="1086" y="384"/>
                      <a:pt x="1086" y="384"/>
                      <a:pt x="1103" y="384"/>
                    </a:cubicBezTo>
                    <a:close/>
                    <a:moveTo>
                      <a:pt x="1254" y="485"/>
                    </a:moveTo>
                    <a:cubicBezTo>
                      <a:pt x="1270" y="501"/>
                      <a:pt x="1270" y="535"/>
                      <a:pt x="1254" y="535"/>
                    </a:cubicBezTo>
                    <a:cubicBezTo>
                      <a:pt x="1237" y="535"/>
                      <a:pt x="1270" y="518"/>
                      <a:pt x="1254" y="501"/>
                    </a:cubicBezTo>
                    <a:cubicBezTo>
                      <a:pt x="1237" y="518"/>
                      <a:pt x="1237" y="468"/>
                      <a:pt x="1220" y="451"/>
                    </a:cubicBezTo>
                    <a:cubicBezTo>
                      <a:pt x="1237" y="435"/>
                      <a:pt x="1237" y="418"/>
                      <a:pt x="1254" y="384"/>
                    </a:cubicBezTo>
                    <a:cubicBezTo>
                      <a:pt x="1254" y="401"/>
                      <a:pt x="1237" y="435"/>
                      <a:pt x="1270" y="418"/>
                    </a:cubicBezTo>
                    <a:cubicBezTo>
                      <a:pt x="1270" y="435"/>
                      <a:pt x="1254" y="451"/>
                      <a:pt x="1254" y="451"/>
                    </a:cubicBezTo>
                    <a:cubicBezTo>
                      <a:pt x="1254" y="468"/>
                      <a:pt x="1270" y="485"/>
                      <a:pt x="1287" y="501"/>
                    </a:cubicBezTo>
                    <a:cubicBezTo>
                      <a:pt x="1270" y="501"/>
                      <a:pt x="1270" y="485"/>
                      <a:pt x="1254" y="485"/>
                    </a:cubicBezTo>
                    <a:close/>
                    <a:moveTo>
                      <a:pt x="1387" y="318"/>
                    </a:moveTo>
                    <a:cubicBezTo>
                      <a:pt x="1370" y="318"/>
                      <a:pt x="1387" y="334"/>
                      <a:pt x="1387" y="351"/>
                    </a:cubicBezTo>
                    <a:cubicBezTo>
                      <a:pt x="1370" y="351"/>
                      <a:pt x="1354" y="351"/>
                      <a:pt x="1354" y="351"/>
                    </a:cubicBezTo>
                    <a:cubicBezTo>
                      <a:pt x="1354" y="368"/>
                      <a:pt x="1370" y="368"/>
                      <a:pt x="1387" y="368"/>
                    </a:cubicBezTo>
                    <a:cubicBezTo>
                      <a:pt x="1370" y="384"/>
                      <a:pt x="1354" y="368"/>
                      <a:pt x="1354" y="384"/>
                    </a:cubicBezTo>
                    <a:cubicBezTo>
                      <a:pt x="1354" y="384"/>
                      <a:pt x="1354" y="368"/>
                      <a:pt x="1354" y="368"/>
                    </a:cubicBezTo>
                    <a:cubicBezTo>
                      <a:pt x="1337" y="368"/>
                      <a:pt x="1337" y="368"/>
                      <a:pt x="1337" y="368"/>
                    </a:cubicBezTo>
                    <a:cubicBezTo>
                      <a:pt x="1304" y="334"/>
                      <a:pt x="1337" y="334"/>
                      <a:pt x="1320" y="301"/>
                    </a:cubicBezTo>
                    <a:cubicBezTo>
                      <a:pt x="1337" y="301"/>
                      <a:pt x="1370" y="267"/>
                      <a:pt x="1387" y="318"/>
                    </a:cubicBezTo>
                    <a:close/>
                    <a:moveTo>
                      <a:pt x="1320" y="468"/>
                    </a:moveTo>
                    <a:cubicBezTo>
                      <a:pt x="1304" y="485"/>
                      <a:pt x="1304" y="485"/>
                      <a:pt x="1287" y="485"/>
                    </a:cubicBezTo>
                    <a:cubicBezTo>
                      <a:pt x="1304" y="485"/>
                      <a:pt x="1287" y="518"/>
                      <a:pt x="1287" y="501"/>
                    </a:cubicBezTo>
                    <a:cubicBezTo>
                      <a:pt x="1270" y="518"/>
                      <a:pt x="1304" y="518"/>
                      <a:pt x="1304" y="535"/>
                    </a:cubicBezTo>
                    <a:cubicBezTo>
                      <a:pt x="1287" y="535"/>
                      <a:pt x="1304" y="568"/>
                      <a:pt x="1287" y="585"/>
                    </a:cubicBezTo>
                    <a:cubicBezTo>
                      <a:pt x="1287" y="585"/>
                      <a:pt x="1304" y="585"/>
                      <a:pt x="1304" y="602"/>
                    </a:cubicBezTo>
                    <a:cubicBezTo>
                      <a:pt x="1304" y="602"/>
                      <a:pt x="1320" y="602"/>
                      <a:pt x="1320" y="602"/>
                    </a:cubicBezTo>
                    <a:cubicBezTo>
                      <a:pt x="1320" y="602"/>
                      <a:pt x="1320" y="585"/>
                      <a:pt x="1320" y="585"/>
                    </a:cubicBezTo>
                    <a:cubicBezTo>
                      <a:pt x="1337" y="602"/>
                      <a:pt x="1337" y="568"/>
                      <a:pt x="1370" y="585"/>
                    </a:cubicBezTo>
                    <a:cubicBezTo>
                      <a:pt x="1354" y="568"/>
                      <a:pt x="1354" y="568"/>
                      <a:pt x="1370" y="551"/>
                    </a:cubicBezTo>
                    <a:cubicBezTo>
                      <a:pt x="1337" y="551"/>
                      <a:pt x="1354" y="501"/>
                      <a:pt x="1337" y="518"/>
                    </a:cubicBezTo>
                    <a:cubicBezTo>
                      <a:pt x="1320" y="501"/>
                      <a:pt x="1354" y="485"/>
                      <a:pt x="1354" y="501"/>
                    </a:cubicBezTo>
                    <a:cubicBezTo>
                      <a:pt x="1354" y="501"/>
                      <a:pt x="1354" y="501"/>
                      <a:pt x="1354" y="485"/>
                    </a:cubicBezTo>
                    <a:cubicBezTo>
                      <a:pt x="1337" y="501"/>
                      <a:pt x="1320" y="485"/>
                      <a:pt x="1320" y="468"/>
                    </a:cubicBezTo>
                    <a:close/>
                    <a:moveTo>
                      <a:pt x="969" y="234"/>
                    </a:moveTo>
                    <a:cubicBezTo>
                      <a:pt x="1003" y="234"/>
                      <a:pt x="986" y="201"/>
                      <a:pt x="1003" y="201"/>
                    </a:cubicBezTo>
                    <a:cubicBezTo>
                      <a:pt x="1003" y="217"/>
                      <a:pt x="1003" y="217"/>
                      <a:pt x="1003" y="217"/>
                    </a:cubicBezTo>
                    <a:cubicBezTo>
                      <a:pt x="1003" y="217"/>
                      <a:pt x="1020" y="217"/>
                      <a:pt x="1020" y="217"/>
                    </a:cubicBezTo>
                    <a:cubicBezTo>
                      <a:pt x="1003" y="217"/>
                      <a:pt x="1003" y="234"/>
                      <a:pt x="1020" y="234"/>
                    </a:cubicBezTo>
                    <a:cubicBezTo>
                      <a:pt x="1003" y="234"/>
                      <a:pt x="1003" y="251"/>
                      <a:pt x="986" y="251"/>
                    </a:cubicBezTo>
                    <a:cubicBezTo>
                      <a:pt x="986" y="234"/>
                      <a:pt x="1003" y="234"/>
                      <a:pt x="1003" y="234"/>
                    </a:cubicBezTo>
                    <a:cubicBezTo>
                      <a:pt x="986" y="234"/>
                      <a:pt x="986" y="234"/>
                      <a:pt x="986" y="251"/>
                    </a:cubicBezTo>
                    <a:cubicBezTo>
                      <a:pt x="969" y="251"/>
                      <a:pt x="969" y="251"/>
                      <a:pt x="969" y="234"/>
                    </a:cubicBezTo>
                    <a:close/>
                    <a:moveTo>
                      <a:pt x="1003" y="318"/>
                    </a:moveTo>
                    <a:cubicBezTo>
                      <a:pt x="1003" y="318"/>
                      <a:pt x="1003" y="301"/>
                      <a:pt x="1020" y="301"/>
                    </a:cubicBezTo>
                    <a:cubicBezTo>
                      <a:pt x="1020" y="267"/>
                      <a:pt x="1003" y="284"/>
                      <a:pt x="986" y="251"/>
                    </a:cubicBezTo>
                    <a:cubicBezTo>
                      <a:pt x="986" y="267"/>
                      <a:pt x="969" y="267"/>
                      <a:pt x="969" y="267"/>
                    </a:cubicBezTo>
                    <a:cubicBezTo>
                      <a:pt x="953" y="267"/>
                      <a:pt x="953" y="267"/>
                      <a:pt x="953" y="267"/>
                    </a:cubicBezTo>
                    <a:cubicBezTo>
                      <a:pt x="953" y="251"/>
                      <a:pt x="953" y="251"/>
                      <a:pt x="953" y="234"/>
                    </a:cubicBezTo>
                    <a:cubicBezTo>
                      <a:pt x="936" y="251"/>
                      <a:pt x="903" y="234"/>
                      <a:pt x="903" y="284"/>
                    </a:cubicBezTo>
                    <a:cubicBezTo>
                      <a:pt x="886" y="284"/>
                      <a:pt x="886" y="267"/>
                      <a:pt x="886" y="267"/>
                    </a:cubicBezTo>
                    <a:cubicBezTo>
                      <a:pt x="869" y="251"/>
                      <a:pt x="886" y="301"/>
                      <a:pt x="886" y="301"/>
                    </a:cubicBezTo>
                    <a:cubicBezTo>
                      <a:pt x="869" y="318"/>
                      <a:pt x="853" y="301"/>
                      <a:pt x="836" y="301"/>
                    </a:cubicBezTo>
                    <a:lnTo>
                      <a:pt x="836" y="284"/>
                    </a:lnTo>
                    <a:cubicBezTo>
                      <a:pt x="853" y="284"/>
                      <a:pt x="869" y="234"/>
                      <a:pt x="903" y="251"/>
                    </a:cubicBezTo>
                    <a:cubicBezTo>
                      <a:pt x="903" y="251"/>
                      <a:pt x="903" y="234"/>
                      <a:pt x="903" y="251"/>
                    </a:cubicBezTo>
                    <a:cubicBezTo>
                      <a:pt x="903" y="234"/>
                      <a:pt x="919" y="201"/>
                      <a:pt x="919" y="184"/>
                    </a:cubicBezTo>
                    <a:cubicBezTo>
                      <a:pt x="903" y="184"/>
                      <a:pt x="903" y="167"/>
                      <a:pt x="903" y="150"/>
                    </a:cubicBezTo>
                    <a:cubicBezTo>
                      <a:pt x="886" y="150"/>
                      <a:pt x="853" y="184"/>
                      <a:pt x="853" y="167"/>
                    </a:cubicBezTo>
                    <a:cubicBezTo>
                      <a:pt x="836" y="167"/>
                      <a:pt x="836" y="184"/>
                      <a:pt x="819" y="184"/>
                    </a:cubicBezTo>
                    <a:cubicBezTo>
                      <a:pt x="836" y="234"/>
                      <a:pt x="802" y="184"/>
                      <a:pt x="802" y="234"/>
                    </a:cubicBezTo>
                    <a:cubicBezTo>
                      <a:pt x="802" y="217"/>
                      <a:pt x="769" y="267"/>
                      <a:pt x="769" y="234"/>
                    </a:cubicBezTo>
                    <a:cubicBezTo>
                      <a:pt x="752" y="217"/>
                      <a:pt x="752" y="251"/>
                      <a:pt x="752" y="267"/>
                    </a:cubicBezTo>
                    <a:cubicBezTo>
                      <a:pt x="769" y="267"/>
                      <a:pt x="752" y="267"/>
                      <a:pt x="769" y="251"/>
                    </a:cubicBezTo>
                    <a:cubicBezTo>
                      <a:pt x="769" y="267"/>
                      <a:pt x="769" y="284"/>
                      <a:pt x="769" y="301"/>
                    </a:cubicBezTo>
                    <a:cubicBezTo>
                      <a:pt x="786" y="301"/>
                      <a:pt x="786" y="301"/>
                      <a:pt x="786" y="284"/>
                    </a:cubicBezTo>
                    <a:cubicBezTo>
                      <a:pt x="786" y="284"/>
                      <a:pt x="802" y="284"/>
                      <a:pt x="802" y="301"/>
                    </a:cubicBezTo>
                    <a:cubicBezTo>
                      <a:pt x="802" y="301"/>
                      <a:pt x="802" y="301"/>
                      <a:pt x="802" y="284"/>
                    </a:cubicBezTo>
                    <a:cubicBezTo>
                      <a:pt x="802" y="301"/>
                      <a:pt x="819" y="284"/>
                      <a:pt x="819" y="301"/>
                    </a:cubicBezTo>
                    <a:cubicBezTo>
                      <a:pt x="802" y="301"/>
                      <a:pt x="819" y="334"/>
                      <a:pt x="819" y="351"/>
                    </a:cubicBezTo>
                    <a:cubicBezTo>
                      <a:pt x="819" y="351"/>
                      <a:pt x="819" y="351"/>
                      <a:pt x="802" y="351"/>
                    </a:cubicBezTo>
                    <a:cubicBezTo>
                      <a:pt x="802" y="351"/>
                      <a:pt x="802" y="351"/>
                      <a:pt x="802" y="368"/>
                    </a:cubicBezTo>
                    <a:cubicBezTo>
                      <a:pt x="802" y="384"/>
                      <a:pt x="819" y="384"/>
                      <a:pt x="802" y="401"/>
                    </a:cubicBezTo>
                    <a:cubicBezTo>
                      <a:pt x="802" y="401"/>
                      <a:pt x="819" y="401"/>
                      <a:pt x="819" y="401"/>
                    </a:cubicBezTo>
                    <a:cubicBezTo>
                      <a:pt x="802" y="435"/>
                      <a:pt x="769" y="468"/>
                      <a:pt x="786" y="518"/>
                    </a:cubicBezTo>
                    <a:cubicBezTo>
                      <a:pt x="786" y="535"/>
                      <a:pt x="802" y="518"/>
                      <a:pt x="802" y="518"/>
                    </a:cubicBezTo>
                    <a:cubicBezTo>
                      <a:pt x="819" y="501"/>
                      <a:pt x="819" y="468"/>
                      <a:pt x="836" y="485"/>
                    </a:cubicBezTo>
                    <a:cubicBezTo>
                      <a:pt x="836" y="468"/>
                      <a:pt x="853" y="451"/>
                      <a:pt x="869" y="435"/>
                    </a:cubicBezTo>
                    <a:cubicBezTo>
                      <a:pt x="869" y="418"/>
                      <a:pt x="853" y="401"/>
                      <a:pt x="869" y="384"/>
                    </a:cubicBezTo>
                    <a:cubicBezTo>
                      <a:pt x="886" y="401"/>
                      <a:pt x="886" y="401"/>
                      <a:pt x="886" y="418"/>
                    </a:cubicBezTo>
                    <a:cubicBezTo>
                      <a:pt x="903" y="418"/>
                      <a:pt x="903" y="401"/>
                      <a:pt x="886" y="384"/>
                    </a:cubicBezTo>
                    <a:cubicBezTo>
                      <a:pt x="919" y="401"/>
                      <a:pt x="919" y="384"/>
                      <a:pt x="936" y="368"/>
                    </a:cubicBezTo>
                    <a:cubicBezTo>
                      <a:pt x="953" y="384"/>
                      <a:pt x="969" y="384"/>
                      <a:pt x="986" y="418"/>
                    </a:cubicBezTo>
                    <a:cubicBezTo>
                      <a:pt x="986" y="418"/>
                      <a:pt x="986" y="418"/>
                      <a:pt x="1003" y="418"/>
                    </a:cubicBezTo>
                    <a:cubicBezTo>
                      <a:pt x="1003" y="401"/>
                      <a:pt x="986" y="384"/>
                      <a:pt x="1003" y="384"/>
                    </a:cubicBezTo>
                    <a:cubicBezTo>
                      <a:pt x="1003" y="368"/>
                      <a:pt x="986" y="384"/>
                      <a:pt x="986" y="351"/>
                    </a:cubicBezTo>
                    <a:cubicBezTo>
                      <a:pt x="986" y="351"/>
                      <a:pt x="986" y="368"/>
                      <a:pt x="986" y="368"/>
                    </a:cubicBezTo>
                    <a:cubicBezTo>
                      <a:pt x="969" y="368"/>
                      <a:pt x="969" y="351"/>
                      <a:pt x="953" y="334"/>
                    </a:cubicBezTo>
                    <a:cubicBezTo>
                      <a:pt x="936" y="334"/>
                      <a:pt x="936" y="351"/>
                      <a:pt x="919" y="351"/>
                    </a:cubicBezTo>
                    <a:cubicBezTo>
                      <a:pt x="919" y="351"/>
                      <a:pt x="919" y="334"/>
                      <a:pt x="903" y="334"/>
                    </a:cubicBezTo>
                    <a:cubicBezTo>
                      <a:pt x="903" y="318"/>
                      <a:pt x="919" y="318"/>
                      <a:pt x="936" y="318"/>
                    </a:cubicBezTo>
                    <a:cubicBezTo>
                      <a:pt x="936" y="301"/>
                      <a:pt x="936" y="284"/>
                      <a:pt x="936" y="267"/>
                    </a:cubicBezTo>
                    <a:cubicBezTo>
                      <a:pt x="936" y="284"/>
                      <a:pt x="953" y="284"/>
                      <a:pt x="936" y="301"/>
                    </a:cubicBezTo>
                    <a:cubicBezTo>
                      <a:pt x="953" y="284"/>
                      <a:pt x="969" y="267"/>
                      <a:pt x="969" y="301"/>
                    </a:cubicBezTo>
                    <a:cubicBezTo>
                      <a:pt x="969" y="301"/>
                      <a:pt x="969" y="267"/>
                      <a:pt x="986" y="284"/>
                    </a:cubicBezTo>
                    <a:cubicBezTo>
                      <a:pt x="986" y="284"/>
                      <a:pt x="986" y="301"/>
                      <a:pt x="1003" y="318"/>
                    </a:cubicBezTo>
                    <a:close/>
                    <a:moveTo>
                      <a:pt x="819" y="401"/>
                    </a:moveTo>
                    <a:cubicBezTo>
                      <a:pt x="819" y="384"/>
                      <a:pt x="802" y="384"/>
                      <a:pt x="819" y="384"/>
                    </a:cubicBezTo>
                    <a:cubicBezTo>
                      <a:pt x="819" y="384"/>
                      <a:pt x="819" y="384"/>
                      <a:pt x="819" y="401"/>
                    </a:cubicBezTo>
                    <a:close/>
                    <a:moveTo>
                      <a:pt x="585" y="134"/>
                    </a:moveTo>
                    <a:cubicBezTo>
                      <a:pt x="585" y="134"/>
                      <a:pt x="568" y="150"/>
                      <a:pt x="568" y="150"/>
                    </a:cubicBezTo>
                    <a:cubicBezTo>
                      <a:pt x="568" y="184"/>
                      <a:pt x="585" y="184"/>
                      <a:pt x="585" y="217"/>
                    </a:cubicBezTo>
                    <a:cubicBezTo>
                      <a:pt x="585" y="217"/>
                      <a:pt x="585" y="201"/>
                      <a:pt x="602" y="201"/>
                    </a:cubicBezTo>
                    <a:cubicBezTo>
                      <a:pt x="602" y="184"/>
                      <a:pt x="585" y="201"/>
                      <a:pt x="585" y="184"/>
                    </a:cubicBezTo>
                    <a:cubicBezTo>
                      <a:pt x="585" y="167"/>
                      <a:pt x="585" y="167"/>
                      <a:pt x="602" y="167"/>
                    </a:cubicBezTo>
                    <a:cubicBezTo>
                      <a:pt x="602" y="150"/>
                      <a:pt x="585" y="150"/>
                      <a:pt x="585" y="134"/>
                    </a:cubicBezTo>
                    <a:close/>
                    <a:moveTo>
                      <a:pt x="1437" y="334"/>
                    </a:moveTo>
                    <a:cubicBezTo>
                      <a:pt x="1421" y="334"/>
                      <a:pt x="1454" y="384"/>
                      <a:pt x="1421" y="384"/>
                    </a:cubicBezTo>
                    <a:cubicBezTo>
                      <a:pt x="1421" y="351"/>
                      <a:pt x="1421" y="368"/>
                      <a:pt x="1421" y="334"/>
                    </a:cubicBezTo>
                    <a:cubicBezTo>
                      <a:pt x="1421" y="318"/>
                      <a:pt x="1454" y="318"/>
                      <a:pt x="1437" y="334"/>
                    </a:cubicBezTo>
                    <a:close/>
                    <a:moveTo>
                      <a:pt x="1621" y="334"/>
                    </a:moveTo>
                    <a:cubicBezTo>
                      <a:pt x="1621" y="318"/>
                      <a:pt x="1638" y="318"/>
                      <a:pt x="1621" y="301"/>
                    </a:cubicBezTo>
                    <a:cubicBezTo>
                      <a:pt x="1655" y="301"/>
                      <a:pt x="1621" y="368"/>
                      <a:pt x="1621" y="334"/>
                    </a:cubicBezTo>
                    <a:close/>
                    <a:moveTo>
                      <a:pt x="869" y="501"/>
                    </a:moveTo>
                    <a:cubicBezTo>
                      <a:pt x="869" y="518"/>
                      <a:pt x="869" y="518"/>
                      <a:pt x="886" y="535"/>
                    </a:cubicBezTo>
                    <a:cubicBezTo>
                      <a:pt x="869" y="535"/>
                      <a:pt x="853" y="535"/>
                      <a:pt x="853" y="535"/>
                    </a:cubicBezTo>
                    <a:cubicBezTo>
                      <a:pt x="853" y="518"/>
                      <a:pt x="853" y="501"/>
                      <a:pt x="869" y="501"/>
                    </a:cubicBezTo>
                    <a:close/>
                    <a:moveTo>
                      <a:pt x="234" y="167"/>
                    </a:moveTo>
                    <a:cubicBezTo>
                      <a:pt x="234" y="167"/>
                      <a:pt x="234" y="184"/>
                      <a:pt x="218" y="184"/>
                    </a:cubicBezTo>
                    <a:cubicBezTo>
                      <a:pt x="218" y="167"/>
                      <a:pt x="201" y="201"/>
                      <a:pt x="201" y="167"/>
                    </a:cubicBezTo>
                    <a:cubicBezTo>
                      <a:pt x="218" y="167"/>
                      <a:pt x="218" y="167"/>
                      <a:pt x="234" y="167"/>
                    </a:cubicBezTo>
                    <a:close/>
                    <a:moveTo>
                      <a:pt x="1655" y="435"/>
                    </a:moveTo>
                    <a:cubicBezTo>
                      <a:pt x="1655" y="435"/>
                      <a:pt x="1655" y="418"/>
                      <a:pt x="1655" y="418"/>
                    </a:cubicBezTo>
                    <a:cubicBezTo>
                      <a:pt x="1655" y="418"/>
                      <a:pt x="1671" y="418"/>
                      <a:pt x="1671" y="418"/>
                    </a:cubicBezTo>
                    <a:cubicBezTo>
                      <a:pt x="1671" y="418"/>
                      <a:pt x="1671" y="418"/>
                      <a:pt x="1671" y="418"/>
                    </a:cubicBezTo>
                    <a:cubicBezTo>
                      <a:pt x="1705" y="401"/>
                      <a:pt x="1738" y="435"/>
                      <a:pt x="1771" y="418"/>
                    </a:cubicBezTo>
                    <a:cubicBezTo>
                      <a:pt x="1771" y="435"/>
                      <a:pt x="1771" y="435"/>
                      <a:pt x="1771" y="451"/>
                    </a:cubicBezTo>
                    <a:cubicBezTo>
                      <a:pt x="1755" y="451"/>
                      <a:pt x="1755" y="468"/>
                      <a:pt x="1738" y="501"/>
                    </a:cubicBezTo>
                    <a:cubicBezTo>
                      <a:pt x="1721" y="501"/>
                      <a:pt x="1721" y="485"/>
                      <a:pt x="1705" y="485"/>
                    </a:cubicBezTo>
                    <a:cubicBezTo>
                      <a:pt x="1705" y="485"/>
                      <a:pt x="1688" y="501"/>
                      <a:pt x="1688" y="501"/>
                    </a:cubicBezTo>
                    <a:cubicBezTo>
                      <a:pt x="1655" y="518"/>
                      <a:pt x="1671" y="501"/>
                      <a:pt x="1638" y="518"/>
                    </a:cubicBezTo>
                    <a:cubicBezTo>
                      <a:pt x="1655" y="501"/>
                      <a:pt x="1638" y="485"/>
                      <a:pt x="1638" y="451"/>
                    </a:cubicBezTo>
                    <a:cubicBezTo>
                      <a:pt x="1638" y="451"/>
                      <a:pt x="1638" y="468"/>
                      <a:pt x="1621" y="451"/>
                    </a:cubicBezTo>
                    <a:cubicBezTo>
                      <a:pt x="1621" y="435"/>
                      <a:pt x="1638" y="418"/>
                      <a:pt x="1621" y="368"/>
                    </a:cubicBezTo>
                    <a:lnTo>
                      <a:pt x="1655" y="368"/>
                    </a:lnTo>
                    <a:cubicBezTo>
                      <a:pt x="1655" y="401"/>
                      <a:pt x="1621" y="401"/>
                      <a:pt x="1655" y="401"/>
                    </a:cubicBezTo>
                    <a:cubicBezTo>
                      <a:pt x="1655" y="418"/>
                      <a:pt x="1638" y="435"/>
                      <a:pt x="1655" y="435"/>
                    </a:cubicBezTo>
                    <a:close/>
                    <a:moveTo>
                      <a:pt x="1671" y="418"/>
                    </a:moveTo>
                    <a:cubicBezTo>
                      <a:pt x="1655" y="418"/>
                      <a:pt x="1671" y="401"/>
                      <a:pt x="1655" y="401"/>
                    </a:cubicBezTo>
                    <a:cubicBezTo>
                      <a:pt x="1655" y="384"/>
                      <a:pt x="1671" y="384"/>
                      <a:pt x="1671" y="384"/>
                    </a:cubicBezTo>
                    <a:cubicBezTo>
                      <a:pt x="1671" y="384"/>
                      <a:pt x="1671" y="401"/>
                      <a:pt x="1688" y="384"/>
                    </a:cubicBezTo>
                    <a:cubicBezTo>
                      <a:pt x="1688" y="401"/>
                      <a:pt x="1671" y="401"/>
                      <a:pt x="1671" y="401"/>
                    </a:cubicBezTo>
                    <a:cubicBezTo>
                      <a:pt x="1738" y="435"/>
                      <a:pt x="1738" y="334"/>
                      <a:pt x="1671" y="334"/>
                    </a:cubicBezTo>
                    <a:cubicBezTo>
                      <a:pt x="1655" y="334"/>
                      <a:pt x="1655" y="368"/>
                      <a:pt x="1638" y="351"/>
                    </a:cubicBezTo>
                    <a:cubicBezTo>
                      <a:pt x="1638" y="368"/>
                      <a:pt x="1655" y="351"/>
                      <a:pt x="1655" y="368"/>
                    </a:cubicBezTo>
                    <a:cubicBezTo>
                      <a:pt x="1655" y="384"/>
                      <a:pt x="1655" y="401"/>
                      <a:pt x="1655" y="401"/>
                    </a:cubicBezTo>
                    <a:cubicBezTo>
                      <a:pt x="1655" y="401"/>
                      <a:pt x="1655" y="418"/>
                      <a:pt x="1655" y="418"/>
                    </a:cubicBezTo>
                    <a:cubicBezTo>
                      <a:pt x="1655" y="418"/>
                      <a:pt x="1671" y="418"/>
                      <a:pt x="1671" y="418"/>
                    </a:cubicBezTo>
                    <a:close/>
                    <a:moveTo>
                      <a:pt x="1621" y="535"/>
                    </a:moveTo>
                    <a:cubicBezTo>
                      <a:pt x="1621" y="501"/>
                      <a:pt x="1604" y="501"/>
                      <a:pt x="1588" y="518"/>
                    </a:cubicBezTo>
                    <a:cubicBezTo>
                      <a:pt x="1604" y="535"/>
                      <a:pt x="1571" y="551"/>
                      <a:pt x="1554" y="568"/>
                    </a:cubicBezTo>
                    <a:cubicBezTo>
                      <a:pt x="1588" y="568"/>
                      <a:pt x="1588" y="568"/>
                      <a:pt x="1604" y="568"/>
                    </a:cubicBezTo>
                    <a:cubicBezTo>
                      <a:pt x="1604" y="551"/>
                      <a:pt x="1588" y="568"/>
                      <a:pt x="1588" y="551"/>
                    </a:cubicBezTo>
                    <a:cubicBezTo>
                      <a:pt x="1604" y="551"/>
                      <a:pt x="1621" y="518"/>
                      <a:pt x="1621" y="535"/>
                    </a:cubicBezTo>
                    <a:close/>
                    <a:moveTo>
                      <a:pt x="1655" y="284"/>
                    </a:moveTo>
                    <a:cubicBezTo>
                      <a:pt x="1638" y="284"/>
                      <a:pt x="1621" y="267"/>
                      <a:pt x="1638" y="267"/>
                    </a:cubicBezTo>
                    <a:cubicBezTo>
                      <a:pt x="1638" y="251"/>
                      <a:pt x="1621" y="284"/>
                      <a:pt x="1604" y="267"/>
                    </a:cubicBezTo>
                    <a:cubicBezTo>
                      <a:pt x="1604" y="284"/>
                      <a:pt x="1638" y="284"/>
                      <a:pt x="1621" y="284"/>
                    </a:cubicBezTo>
                    <a:cubicBezTo>
                      <a:pt x="1638" y="301"/>
                      <a:pt x="1604" y="301"/>
                      <a:pt x="1604" y="318"/>
                    </a:cubicBezTo>
                    <a:cubicBezTo>
                      <a:pt x="1621" y="334"/>
                      <a:pt x="1621" y="318"/>
                      <a:pt x="1621" y="301"/>
                    </a:cubicBezTo>
                    <a:cubicBezTo>
                      <a:pt x="1621" y="301"/>
                      <a:pt x="1638" y="301"/>
                      <a:pt x="1655" y="301"/>
                    </a:cubicBezTo>
                    <a:cubicBezTo>
                      <a:pt x="1655" y="284"/>
                      <a:pt x="1638" y="284"/>
                      <a:pt x="1655" y="284"/>
                    </a:cubicBezTo>
                    <a:close/>
                    <a:moveTo>
                      <a:pt x="619" y="134"/>
                    </a:moveTo>
                    <a:cubicBezTo>
                      <a:pt x="602" y="150"/>
                      <a:pt x="619" y="167"/>
                      <a:pt x="619" y="184"/>
                    </a:cubicBezTo>
                    <a:cubicBezTo>
                      <a:pt x="635" y="184"/>
                      <a:pt x="619" y="150"/>
                      <a:pt x="635" y="150"/>
                    </a:cubicBezTo>
                    <a:cubicBezTo>
                      <a:pt x="635" y="134"/>
                      <a:pt x="619" y="134"/>
                      <a:pt x="619" y="134"/>
                    </a:cubicBezTo>
                    <a:close/>
                    <a:moveTo>
                      <a:pt x="685" y="134"/>
                    </a:moveTo>
                    <a:cubicBezTo>
                      <a:pt x="685" y="150"/>
                      <a:pt x="685" y="150"/>
                      <a:pt x="702" y="150"/>
                    </a:cubicBezTo>
                    <a:cubicBezTo>
                      <a:pt x="702" y="167"/>
                      <a:pt x="685" y="167"/>
                      <a:pt x="685" y="184"/>
                    </a:cubicBezTo>
                    <a:cubicBezTo>
                      <a:pt x="685" y="201"/>
                      <a:pt x="685" y="184"/>
                      <a:pt x="669" y="167"/>
                    </a:cubicBezTo>
                    <a:cubicBezTo>
                      <a:pt x="669" y="184"/>
                      <a:pt x="652" y="201"/>
                      <a:pt x="652" y="167"/>
                    </a:cubicBezTo>
                    <a:cubicBezTo>
                      <a:pt x="635" y="184"/>
                      <a:pt x="652" y="201"/>
                      <a:pt x="669" y="217"/>
                    </a:cubicBezTo>
                    <a:cubicBezTo>
                      <a:pt x="652" y="234"/>
                      <a:pt x="652" y="201"/>
                      <a:pt x="635" y="217"/>
                    </a:cubicBezTo>
                    <a:cubicBezTo>
                      <a:pt x="652" y="251"/>
                      <a:pt x="669" y="267"/>
                      <a:pt x="685" y="301"/>
                    </a:cubicBezTo>
                    <a:cubicBezTo>
                      <a:pt x="685" y="251"/>
                      <a:pt x="719" y="267"/>
                      <a:pt x="719" y="251"/>
                    </a:cubicBezTo>
                    <a:cubicBezTo>
                      <a:pt x="736" y="251"/>
                      <a:pt x="736" y="251"/>
                      <a:pt x="736" y="267"/>
                    </a:cubicBezTo>
                    <a:cubicBezTo>
                      <a:pt x="752" y="234"/>
                      <a:pt x="736" y="234"/>
                      <a:pt x="752" y="201"/>
                    </a:cubicBezTo>
                    <a:cubicBezTo>
                      <a:pt x="752" y="201"/>
                      <a:pt x="786" y="201"/>
                      <a:pt x="769" y="184"/>
                    </a:cubicBezTo>
                    <a:cubicBezTo>
                      <a:pt x="802" y="167"/>
                      <a:pt x="786" y="167"/>
                      <a:pt x="802" y="184"/>
                    </a:cubicBezTo>
                    <a:cubicBezTo>
                      <a:pt x="802" y="150"/>
                      <a:pt x="752" y="100"/>
                      <a:pt x="736" y="134"/>
                    </a:cubicBezTo>
                    <a:cubicBezTo>
                      <a:pt x="736" y="134"/>
                      <a:pt x="719" y="134"/>
                      <a:pt x="719" y="117"/>
                    </a:cubicBezTo>
                    <a:cubicBezTo>
                      <a:pt x="702" y="134"/>
                      <a:pt x="702" y="134"/>
                      <a:pt x="685" y="134"/>
                    </a:cubicBezTo>
                    <a:close/>
                    <a:moveTo>
                      <a:pt x="736" y="217"/>
                    </a:moveTo>
                    <a:cubicBezTo>
                      <a:pt x="719" y="217"/>
                      <a:pt x="702" y="184"/>
                      <a:pt x="719" y="184"/>
                    </a:cubicBezTo>
                    <a:cubicBezTo>
                      <a:pt x="719" y="201"/>
                      <a:pt x="736" y="201"/>
                      <a:pt x="736" y="217"/>
                    </a:cubicBezTo>
                    <a:close/>
                    <a:moveTo>
                      <a:pt x="619" y="401"/>
                    </a:moveTo>
                    <a:cubicBezTo>
                      <a:pt x="619" y="384"/>
                      <a:pt x="619" y="384"/>
                      <a:pt x="602" y="384"/>
                    </a:cubicBezTo>
                    <a:cubicBezTo>
                      <a:pt x="602" y="368"/>
                      <a:pt x="619" y="351"/>
                      <a:pt x="619" y="334"/>
                    </a:cubicBezTo>
                    <a:cubicBezTo>
                      <a:pt x="602" y="334"/>
                      <a:pt x="585" y="318"/>
                      <a:pt x="585" y="284"/>
                    </a:cubicBezTo>
                    <a:lnTo>
                      <a:pt x="602" y="284"/>
                    </a:lnTo>
                    <a:cubicBezTo>
                      <a:pt x="619" y="318"/>
                      <a:pt x="635" y="334"/>
                      <a:pt x="652" y="351"/>
                    </a:cubicBezTo>
                    <a:cubicBezTo>
                      <a:pt x="635" y="368"/>
                      <a:pt x="635" y="384"/>
                      <a:pt x="619" y="401"/>
                    </a:cubicBezTo>
                    <a:close/>
                    <a:moveTo>
                      <a:pt x="1187" y="501"/>
                    </a:moveTo>
                    <a:cubicBezTo>
                      <a:pt x="1187" y="518"/>
                      <a:pt x="1203" y="485"/>
                      <a:pt x="1203" y="468"/>
                    </a:cubicBezTo>
                    <a:lnTo>
                      <a:pt x="1187" y="468"/>
                    </a:lnTo>
                    <a:cubicBezTo>
                      <a:pt x="1187" y="468"/>
                      <a:pt x="1187" y="468"/>
                      <a:pt x="1187" y="468"/>
                    </a:cubicBezTo>
                    <a:cubicBezTo>
                      <a:pt x="1170" y="451"/>
                      <a:pt x="1187" y="501"/>
                      <a:pt x="1187" y="501"/>
                    </a:cubicBezTo>
                    <a:close/>
                    <a:moveTo>
                      <a:pt x="669" y="418"/>
                    </a:moveTo>
                    <a:cubicBezTo>
                      <a:pt x="669" y="435"/>
                      <a:pt x="702" y="435"/>
                      <a:pt x="669" y="451"/>
                    </a:cubicBezTo>
                    <a:cubicBezTo>
                      <a:pt x="669" y="451"/>
                      <a:pt x="652" y="435"/>
                      <a:pt x="669" y="418"/>
                    </a:cubicBezTo>
                    <a:close/>
                    <a:moveTo>
                      <a:pt x="2223" y="384"/>
                    </a:moveTo>
                    <a:cubicBezTo>
                      <a:pt x="2239" y="401"/>
                      <a:pt x="2256" y="401"/>
                      <a:pt x="2256" y="435"/>
                    </a:cubicBezTo>
                    <a:cubicBezTo>
                      <a:pt x="2256" y="451"/>
                      <a:pt x="2223" y="435"/>
                      <a:pt x="2223" y="451"/>
                    </a:cubicBezTo>
                    <a:cubicBezTo>
                      <a:pt x="2223" y="451"/>
                      <a:pt x="2223" y="451"/>
                      <a:pt x="2223" y="451"/>
                    </a:cubicBezTo>
                    <a:cubicBezTo>
                      <a:pt x="2206" y="435"/>
                      <a:pt x="2239" y="418"/>
                      <a:pt x="2206" y="418"/>
                    </a:cubicBezTo>
                    <a:cubicBezTo>
                      <a:pt x="2223" y="401"/>
                      <a:pt x="2206" y="401"/>
                      <a:pt x="2223" y="384"/>
                    </a:cubicBezTo>
                    <a:close/>
                    <a:moveTo>
                      <a:pt x="2457" y="334"/>
                    </a:moveTo>
                    <a:cubicBezTo>
                      <a:pt x="2457" y="318"/>
                      <a:pt x="2473" y="318"/>
                      <a:pt x="2490" y="318"/>
                    </a:cubicBezTo>
                    <a:cubicBezTo>
                      <a:pt x="2507" y="334"/>
                      <a:pt x="2507" y="351"/>
                      <a:pt x="2490" y="368"/>
                    </a:cubicBezTo>
                    <a:cubicBezTo>
                      <a:pt x="2473" y="368"/>
                      <a:pt x="2423" y="351"/>
                      <a:pt x="2457" y="318"/>
                    </a:cubicBezTo>
                    <a:cubicBezTo>
                      <a:pt x="2457" y="334"/>
                      <a:pt x="2457" y="334"/>
                      <a:pt x="2457" y="334"/>
                    </a:cubicBezTo>
                    <a:close/>
                    <a:moveTo>
                      <a:pt x="2356" y="485"/>
                    </a:moveTo>
                    <a:cubicBezTo>
                      <a:pt x="2390" y="485"/>
                      <a:pt x="2373" y="435"/>
                      <a:pt x="2406" y="435"/>
                    </a:cubicBezTo>
                    <a:cubicBezTo>
                      <a:pt x="2390" y="401"/>
                      <a:pt x="2406" y="401"/>
                      <a:pt x="2406" y="368"/>
                    </a:cubicBezTo>
                    <a:cubicBezTo>
                      <a:pt x="2390" y="368"/>
                      <a:pt x="2373" y="351"/>
                      <a:pt x="2373" y="334"/>
                    </a:cubicBezTo>
                    <a:cubicBezTo>
                      <a:pt x="2340" y="351"/>
                      <a:pt x="2356" y="318"/>
                      <a:pt x="2323" y="351"/>
                    </a:cubicBezTo>
                    <a:cubicBezTo>
                      <a:pt x="2306" y="334"/>
                      <a:pt x="2306" y="334"/>
                      <a:pt x="2306" y="318"/>
                    </a:cubicBezTo>
                    <a:cubicBezTo>
                      <a:pt x="2306" y="334"/>
                      <a:pt x="2306" y="351"/>
                      <a:pt x="2289" y="351"/>
                    </a:cubicBezTo>
                    <a:cubicBezTo>
                      <a:pt x="2306" y="384"/>
                      <a:pt x="2323" y="435"/>
                      <a:pt x="2323" y="468"/>
                    </a:cubicBezTo>
                    <a:cubicBezTo>
                      <a:pt x="2340" y="451"/>
                      <a:pt x="2373" y="468"/>
                      <a:pt x="2356" y="485"/>
                    </a:cubicBezTo>
                    <a:close/>
                    <a:moveTo>
                      <a:pt x="2674" y="351"/>
                    </a:moveTo>
                    <a:cubicBezTo>
                      <a:pt x="2674" y="351"/>
                      <a:pt x="2690" y="351"/>
                      <a:pt x="2690" y="334"/>
                    </a:cubicBezTo>
                    <a:cubicBezTo>
                      <a:pt x="2690" y="351"/>
                      <a:pt x="2690" y="351"/>
                      <a:pt x="2690" y="368"/>
                    </a:cubicBezTo>
                    <a:cubicBezTo>
                      <a:pt x="2690" y="368"/>
                      <a:pt x="2674" y="368"/>
                      <a:pt x="2674" y="351"/>
                    </a:cubicBezTo>
                    <a:close/>
                    <a:moveTo>
                      <a:pt x="2674" y="368"/>
                    </a:moveTo>
                    <a:cubicBezTo>
                      <a:pt x="2674" y="351"/>
                      <a:pt x="2624" y="401"/>
                      <a:pt x="2674" y="401"/>
                    </a:cubicBezTo>
                    <a:cubicBezTo>
                      <a:pt x="2674" y="384"/>
                      <a:pt x="2674" y="368"/>
                      <a:pt x="2674" y="368"/>
                    </a:cubicBezTo>
                    <a:close/>
                    <a:moveTo>
                      <a:pt x="1805" y="351"/>
                    </a:moveTo>
                    <a:cubicBezTo>
                      <a:pt x="1805" y="334"/>
                      <a:pt x="1788" y="351"/>
                      <a:pt x="1788" y="334"/>
                    </a:cubicBezTo>
                    <a:cubicBezTo>
                      <a:pt x="1805" y="334"/>
                      <a:pt x="1822" y="334"/>
                      <a:pt x="1822" y="334"/>
                    </a:cubicBezTo>
                    <a:cubicBezTo>
                      <a:pt x="1805" y="334"/>
                      <a:pt x="1822" y="351"/>
                      <a:pt x="1805" y="3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0"/>
              <p:cNvSpPr/>
              <p:nvPr/>
            </p:nvSpPr>
            <p:spPr>
              <a:xfrm>
                <a:off x="8310050" y="5230472"/>
                <a:ext cx="219410" cy="76025"/>
              </a:xfrm>
              <a:custGeom>
                <a:avLst/>
                <a:gdLst/>
                <a:ahLst/>
                <a:cxnLst/>
                <a:rect l="l" t="t" r="r" b="b"/>
                <a:pathLst>
                  <a:path w="2557" h="886" extrusionOk="0">
                    <a:moveTo>
                      <a:pt x="1588" y="0"/>
                    </a:moveTo>
                    <a:lnTo>
                      <a:pt x="1538" y="0"/>
                    </a:lnTo>
                    <a:lnTo>
                      <a:pt x="1538" y="0"/>
                    </a:lnTo>
                    <a:lnTo>
                      <a:pt x="1538" y="0"/>
                    </a:lnTo>
                    <a:cubicBezTo>
                      <a:pt x="1421" y="0"/>
                      <a:pt x="1304" y="17"/>
                      <a:pt x="1204" y="17"/>
                    </a:cubicBezTo>
                    <a:cubicBezTo>
                      <a:pt x="1220" y="34"/>
                      <a:pt x="1237" y="34"/>
                      <a:pt x="1237" y="50"/>
                    </a:cubicBezTo>
                    <a:cubicBezTo>
                      <a:pt x="1237" y="50"/>
                      <a:pt x="1237" y="50"/>
                      <a:pt x="1220" y="67"/>
                    </a:cubicBezTo>
                    <a:cubicBezTo>
                      <a:pt x="1237" y="50"/>
                      <a:pt x="1237" y="67"/>
                      <a:pt x="1237" y="67"/>
                    </a:cubicBezTo>
                    <a:cubicBezTo>
                      <a:pt x="1237" y="84"/>
                      <a:pt x="1220" y="84"/>
                      <a:pt x="1237" y="117"/>
                    </a:cubicBezTo>
                    <a:cubicBezTo>
                      <a:pt x="1220" y="100"/>
                      <a:pt x="1204" y="117"/>
                      <a:pt x="1187" y="134"/>
                    </a:cubicBezTo>
                    <a:cubicBezTo>
                      <a:pt x="1153" y="134"/>
                      <a:pt x="1170" y="134"/>
                      <a:pt x="1137" y="167"/>
                    </a:cubicBezTo>
                    <a:cubicBezTo>
                      <a:pt x="1153" y="134"/>
                      <a:pt x="1170" y="100"/>
                      <a:pt x="1187" y="100"/>
                    </a:cubicBezTo>
                    <a:cubicBezTo>
                      <a:pt x="1153" y="67"/>
                      <a:pt x="1153" y="50"/>
                      <a:pt x="1120" y="34"/>
                    </a:cubicBezTo>
                    <a:lnTo>
                      <a:pt x="1120" y="34"/>
                    </a:lnTo>
                    <a:lnTo>
                      <a:pt x="1103" y="34"/>
                    </a:lnTo>
                    <a:lnTo>
                      <a:pt x="1103" y="34"/>
                    </a:lnTo>
                    <a:cubicBezTo>
                      <a:pt x="1087" y="34"/>
                      <a:pt x="1087" y="67"/>
                      <a:pt x="1087" y="50"/>
                    </a:cubicBezTo>
                    <a:cubicBezTo>
                      <a:pt x="1087" y="50"/>
                      <a:pt x="1087" y="34"/>
                      <a:pt x="1087" y="34"/>
                    </a:cubicBezTo>
                    <a:cubicBezTo>
                      <a:pt x="1053" y="50"/>
                      <a:pt x="1003" y="50"/>
                      <a:pt x="970" y="50"/>
                    </a:cubicBezTo>
                    <a:cubicBezTo>
                      <a:pt x="970" y="67"/>
                      <a:pt x="970" y="84"/>
                      <a:pt x="986" y="100"/>
                    </a:cubicBezTo>
                    <a:cubicBezTo>
                      <a:pt x="970" y="67"/>
                      <a:pt x="1003" y="67"/>
                      <a:pt x="1003" y="50"/>
                    </a:cubicBezTo>
                    <a:cubicBezTo>
                      <a:pt x="1003" y="100"/>
                      <a:pt x="1036" y="84"/>
                      <a:pt x="1070" y="100"/>
                    </a:cubicBezTo>
                    <a:cubicBezTo>
                      <a:pt x="1070" y="84"/>
                      <a:pt x="1053" y="84"/>
                      <a:pt x="1070" y="84"/>
                    </a:cubicBezTo>
                    <a:cubicBezTo>
                      <a:pt x="1070" y="100"/>
                      <a:pt x="1070" y="84"/>
                      <a:pt x="1070" y="84"/>
                    </a:cubicBezTo>
                    <a:cubicBezTo>
                      <a:pt x="1087" y="117"/>
                      <a:pt x="1070" y="100"/>
                      <a:pt x="1070" y="117"/>
                    </a:cubicBezTo>
                    <a:cubicBezTo>
                      <a:pt x="1087" y="117"/>
                      <a:pt x="1120" y="150"/>
                      <a:pt x="1103" y="184"/>
                    </a:cubicBezTo>
                    <a:cubicBezTo>
                      <a:pt x="1103" y="167"/>
                      <a:pt x="1087" y="184"/>
                      <a:pt x="1087" y="167"/>
                    </a:cubicBezTo>
                    <a:cubicBezTo>
                      <a:pt x="1087" y="150"/>
                      <a:pt x="1103" y="167"/>
                      <a:pt x="1103" y="167"/>
                    </a:cubicBezTo>
                    <a:cubicBezTo>
                      <a:pt x="1103" y="150"/>
                      <a:pt x="1087" y="150"/>
                      <a:pt x="1070" y="134"/>
                    </a:cubicBezTo>
                    <a:cubicBezTo>
                      <a:pt x="1053" y="150"/>
                      <a:pt x="1020" y="184"/>
                      <a:pt x="1003" y="167"/>
                    </a:cubicBezTo>
                    <a:cubicBezTo>
                      <a:pt x="1003" y="184"/>
                      <a:pt x="986" y="201"/>
                      <a:pt x="1003" y="184"/>
                    </a:cubicBezTo>
                    <a:cubicBezTo>
                      <a:pt x="1020" y="217"/>
                      <a:pt x="1003" y="217"/>
                      <a:pt x="986" y="234"/>
                    </a:cubicBezTo>
                    <a:cubicBezTo>
                      <a:pt x="970" y="267"/>
                      <a:pt x="970" y="284"/>
                      <a:pt x="953" y="301"/>
                    </a:cubicBezTo>
                    <a:cubicBezTo>
                      <a:pt x="953" y="301"/>
                      <a:pt x="970" y="301"/>
                      <a:pt x="970" y="318"/>
                    </a:cubicBezTo>
                    <a:cubicBezTo>
                      <a:pt x="953" y="318"/>
                      <a:pt x="970" y="351"/>
                      <a:pt x="953" y="351"/>
                    </a:cubicBezTo>
                    <a:cubicBezTo>
                      <a:pt x="919" y="351"/>
                      <a:pt x="903" y="401"/>
                      <a:pt x="869" y="418"/>
                    </a:cubicBezTo>
                    <a:cubicBezTo>
                      <a:pt x="869" y="418"/>
                      <a:pt x="886" y="418"/>
                      <a:pt x="869" y="401"/>
                    </a:cubicBezTo>
                    <a:cubicBezTo>
                      <a:pt x="869" y="418"/>
                      <a:pt x="853" y="418"/>
                      <a:pt x="853" y="418"/>
                    </a:cubicBezTo>
                    <a:cubicBezTo>
                      <a:pt x="853" y="451"/>
                      <a:pt x="853" y="468"/>
                      <a:pt x="853" y="468"/>
                    </a:cubicBezTo>
                    <a:cubicBezTo>
                      <a:pt x="836" y="501"/>
                      <a:pt x="803" y="535"/>
                      <a:pt x="819" y="568"/>
                    </a:cubicBezTo>
                    <a:cubicBezTo>
                      <a:pt x="819" y="568"/>
                      <a:pt x="819" y="518"/>
                      <a:pt x="819" y="551"/>
                    </a:cubicBezTo>
                    <a:cubicBezTo>
                      <a:pt x="819" y="568"/>
                      <a:pt x="836" y="585"/>
                      <a:pt x="836" y="602"/>
                    </a:cubicBezTo>
                    <a:cubicBezTo>
                      <a:pt x="836" y="602"/>
                      <a:pt x="819" y="585"/>
                      <a:pt x="819" y="585"/>
                    </a:cubicBezTo>
                    <a:cubicBezTo>
                      <a:pt x="836" y="602"/>
                      <a:pt x="803" y="635"/>
                      <a:pt x="819" y="635"/>
                    </a:cubicBezTo>
                    <a:cubicBezTo>
                      <a:pt x="819" y="618"/>
                      <a:pt x="853" y="635"/>
                      <a:pt x="869" y="652"/>
                    </a:cubicBezTo>
                    <a:cubicBezTo>
                      <a:pt x="869" y="635"/>
                      <a:pt x="903" y="635"/>
                      <a:pt x="903" y="652"/>
                    </a:cubicBezTo>
                    <a:cubicBezTo>
                      <a:pt x="903" y="635"/>
                      <a:pt x="919" y="618"/>
                      <a:pt x="919" y="635"/>
                    </a:cubicBezTo>
                    <a:cubicBezTo>
                      <a:pt x="919" y="635"/>
                      <a:pt x="919" y="652"/>
                      <a:pt x="919" y="652"/>
                    </a:cubicBezTo>
                    <a:cubicBezTo>
                      <a:pt x="919" y="652"/>
                      <a:pt x="919" y="635"/>
                      <a:pt x="919" y="618"/>
                    </a:cubicBezTo>
                    <a:cubicBezTo>
                      <a:pt x="919" y="635"/>
                      <a:pt x="903" y="602"/>
                      <a:pt x="919" y="602"/>
                    </a:cubicBezTo>
                    <a:cubicBezTo>
                      <a:pt x="936" y="602"/>
                      <a:pt x="970" y="551"/>
                      <a:pt x="970" y="518"/>
                    </a:cubicBezTo>
                    <a:cubicBezTo>
                      <a:pt x="953" y="518"/>
                      <a:pt x="970" y="518"/>
                      <a:pt x="953" y="535"/>
                    </a:cubicBezTo>
                    <a:cubicBezTo>
                      <a:pt x="953" y="485"/>
                      <a:pt x="936" y="485"/>
                      <a:pt x="953" y="451"/>
                    </a:cubicBezTo>
                    <a:cubicBezTo>
                      <a:pt x="953" y="468"/>
                      <a:pt x="953" y="485"/>
                      <a:pt x="970" y="485"/>
                    </a:cubicBezTo>
                    <a:cubicBezTo>
                      <a:pt x="970" y="435"/>
                      <a:pt x="1020" y="468"/>
                      <a:pt x="1036" y="451"/>
                    </a:cubicBezTo>
                    <a:cubicBezTo>
                      <a:pt x="1036" y="468"/>
                      <a:pt x="1053" y="451"/>
                      <a:pt x="1070" y="468"/>
                    </a:cubicBezTo>
                    <a:cubicBezTo>
                      <a:pt x="1070" y="468"/>
                      <a:pt x="1070" y="485"/>
                      <a:pt x="1070" y="485"/>
                    </a:cubicBezTo>
                    <a:cubicBezTo>
                      <a:pt x="1087" y="501"/>
                      <a:pt x="1103" y="485"/>
                      <a:pt x="1120" y="468"/>
                    </a:cubicBezTo>
                    <a:cubicBezTo>
                      <a:pt x="1120" y="485"/>
                      <a:pt x="1120" y="485"/>
                      <a:pt x="1120" y="485"/>
                    </a:cubicBezTo>
                    <a:cubicBezTo>
                      <a:pt x="1120" y="485"/>
                      <a:pt x="1120" y="518"/>
                      <a:pt x="1120" y="518"/>
                    </a:cubicBezTo>
                    <a:cubicBezTo>
                      <a:pt x="1120" y="501"/>
                      <a:pt x="1153" y="468"/>
                      <a:pt x="1170" y="485"/>
                    </a:cubicBezTo>
                    <a:cubicBezTo>
                      <a:pt x="1120" y="485"/>
                      <a:pt x="1137" y="551"/>
                      <a:pt x="1137" y="568"/>
                    </a:cubicBezTo>
                    <a:cubicBezTo>
                      <a:pt x="1153" y="551"/>
                      <a:pt x="1153" y="568"/>
                      <a:pt x="1170" y="551"/>
                    </a:cubicBezTo>
                    <a:cubicBezTo>
                      <a:pt x="1170" y="535"/>
                      <a:pt x="1170" y="501"/>
                      <a:pt x="1153" y="501"/>
                    </a:cubicBezTo>
                    <a:cubicBezTo>
                      <a:pt x="1170" y="501"/>
                      <a:pt x="1170" y="485"/>
                      <a:pt x="1187" y="485"/>
                    </a:cubicBezTo>
                    <a:cubicBezTo>
                      <a:pt x="1170" y="501"/>
                      <a:pt x="1187" y="518"/>
                      <a:pt x="1204" y="535"/>
                    </a:cubicBezTo>
                    <a:cubicBezTo>
                      <a:pt x="1187" y="535"/>
                      <a:pt x="1187" y="518"/>
                      <a:pt x="1170" y="518"/>
                    </a:cubicBezTo>
                    <a:cubicBezTo>
                      <a:pt x="1187" y="535"/>
                      <a:pt x="1170" y="535"/>
                      <a:pt x="1170" y="535"/>
                    </a:cubicBezTo>
                    <a:cubicBezTo>
                      <a:pt x="1170" y="551"/>
                      <a:pt x="1170" y="568"/>
                      <a:pt x="1170" y="568"/>
                    </a:cubicBezTo>
                    <a:cubicBezTo>
                      <a:pt x="1187" y="551"/>
                      <a:pt x="1170" y="585"/>
                      <a:pt x="1170" y="585"/>
                    </a:cubicBezTo>
                    <a:cubicBezTo>
                      <a:pt x="1187" y="551"/>
                      <a:pt x="1187" y="602"/>
                      <a:pt x="1204" y="585"/>
                    </a:cubicBezTo>
                    <a:cubicBezTo>
                      <a:pt x="1204" y="568"/>
                      <a:pt x="1187" y="568"/>
                      <a:pt x="1204" y="568"/>
                    </a:cubicBezTo>
                    <a:cubicBezTo>
                      <a:pt x="1204" y="568"/>
                      <a:pt x="1220" y="568"/>
                      <a:pt x="1220" y="551"/>
                    </a:cubicBezTo>
                    <a:cubicBezTo>
                      <a:pt x="1204" y="551"/>
                      <a:pt x="1204" y="535"/>
                      <a:pt x="1220" y="535"/>
                    </a:cubicBezTo>
                    <a:cubicBezTo>
                      <a:pt x="1237" y="535"/>
                      <a:pt x="1220" y="551"/>
                      <a:pt x="1237" y="551"/>
                    </a:cubicBezTo>
                    <a:cubicBezTo>
                      <a:pt x="1237" y="535"/>
                      <a:pt x="1237" y="518"/>
                      <a:pt x="1237" y="501"/>
                    </a:cubicBezTo>
                    <a:cubicBezTo>
                      <a:pt x="1270" y="518"/>
                      <a:pt x="1287" y="468"/>
                      <a:pt x="1304" y="518"/>
                    </a:cubicBezTo>
                    <a:cubicBezTo>
                      <a:pt x="1304" y="501"/>
                      <a:pt x="1287" y="485"/>
                      <a:pt x="1304" y="485"/>
                    </a:cubicBezTo>
                    <a:cubicBezTo>
                      <a:pt x="1320" y="518"/>
                      <a:pt x="1320" y="451"/>
                      <a:pt x="1320" y="485"/>
                    </a:cubicBezTo>
                    <a:cubicBezTo>
                      <a:pt x="1337" y="468"/>
                      <a:pt x="1320" y="485"/>
                      <a:pt x="1320" y="485"/>
                    </a:cubicBezTo>
                    <a:cubicBezTo>
                      <a:pt x="1337" y="485"/>
                      <a:pt x="1354" y="468"/>
                      <a:pt x="1371" y="451"/>
                    </a:cubicBezTo>
                    <a:cubicBezTo>
                      <a:pt x="1371" y="468"/>
                      <a:pt x="1387" y="451"/>
                      <a:pt x="1387" y="435"/>
                    </a:cubicBezTo>
                    <a:cubicBezTo>
                      <a:pt x="1387" y="468"/>
                      <a:pt x="1404" y="501"/>
                      <a:pt x="1437" y="501"/>
                    </a:cubicBezTo>
                    <a:cubicBezTo>
                      <a:pt x="1421" y="501"/>
                      <a:pt x="1421" y="485"/>
                      <a:pt x="1437" y="485"/>
                    </a:cubicBezTo>
                    <a:cubicBezTo>
                      <a:pt x="1437" y="451"/>
                      <a:pt x="1454" y="418"/>
                      <a:pt x="1488" y="384"/>
                    </a:cubicBezTo>
                    <a:cubicBezTo>
                      <a:pt x="1488" y="368"/>
                      <a:pt x="1488" y="368"/>
                      <a:pt x="1488" y="368"/>
                    </a:cubicBezTo>
                    <a:cubicBezTo>
                      <a:pt x="1454" y="368"/>
                      <a:pt x="1454" y="351"/>
                      <a:pt x="1437" y="368"/>
                    </a:cubicBezTo>
                    <a:cubicBezTo>
                      <a:pt x="1454" y="351"/>
                      <a:pt x="1421" y="351"/>
                      <a:pt x="1421" y="351"/>
                    </a:cubicBezTo>
                    <a:cubicBezTo>
                      <a:pt x="1421" y="334"/>
                      <a:pt x="1421" y="318"/>
                      <a:pt x="1437" y="318"/>
                    </a:cubicBezTo>
                    <a:cubicBezTo>
                      <a:pt x="1454" y="301"/>
                      <a:pt x="1437" y="334"/>
                      <a:pt x="1454" y="334"/>
                    </a:cubicBezTo>
                    <a:cubicBezTo>
                      <a:pt x="1454" y="318"/>
                      <a:pt x="1488" y="301"/>
                      <a:pt x="1504" y="318"/>
                    </a:cubicBezTo>
                    <a:cubicBezTo>
                      <a:pt x="1504" y="318"/>
                      <a:pt x="1488" y="318"/>
                      <a:pt x="1504" y="318"/>
                    </a:cubicBezTo>
                    <a:cubicBezTo>
                      <a:pt x="1504" y="301"/>
                      <a:pt x="1521" y="301"/>
                      <a:pt x="1521" y="284"/>
                    </a:cubicBezTo>
                    <a:cubicBezTo>
                      <a:pt x="1504" y="301"/>
                      <a:pt x="1488" y="284"/>
                      <a:pt x="1471" y="284"/>
                    </a:cubicBezTo>
                    <a:cubicBezTo>
                      <a:pt x="1488" y="251"/>
                      <a:pt x="1488" y="251"/>
                      <a:pt x="1471" y="234"/>
                    </a:cubicBezTo>
                    <a:cubicBezTo>
                      <a:pt x="1471" y="234"/>
                      <a:pt x="1488" y="234"/>
                      <a:pt x="1488" y="217"/>
                    </a:cubicBezTo>
                    <a:cubicBezTo>
                      <a:pt x="1488" y="217"/>
                      <a:pt x="1488" y="234"/>
                      <a:pt x="1488" y="234"/>
                    </a:cubicBezTo>
                    <a:cubicBezTo>
                      <a:pt x="1521" y="201"/>
                      <a:pt x="1471" y="150"/>
                      <a:pt x="1421" y="150"/>
                    </a:cubicBezTo>
                    <a:cubicBezTo>
                      <a:pt x="1421" y="167"/>
                      <a:pt x="1421" y="167"/>
                      <a:pt x="1404" y="167"/>
                    </a:cubicBezTo>
                    <a:cubicBezTo>
                      <a:pt x="1404" y="150"/>
                      <a:pt x="1421" y="167"/>
                      <a:pt x="1421" y="150"/>
                    </a:cubicBezTo>
                    <a:cubicBezTo>
                      <a:pt x="1404" y="150"/>
                      <a:pt x="1404" y="134"/>
                      <a:pt x="1387" y="134"/>
                    </a:cubicBezTo>
                    <a:cubicBezTo>
                      <a:pt x="1387" y="84"/>
                      <a:pt x="1404" y="50"/>
                      <a:pt x="1404" y="17"/>
                    </a:cubicBezTo>
                    <a:cubicBezTo>
                      <a:pt x="1404" y="34"/>
                      <a:pt x="1421" y="34"/>
                      <a:pt x="1437" y="34"/>
                    </a:cubicBezTo>
                    <a:cubicBezTo>
                      <a:pt x="1437" y="50"/>
                      <a:pt x="1437" y="67"/>
                      <a:pt x="1454" y="67"/>
                    </a:cubicBezTo>
                    <a:cubicBezTo>
                      <a:pt x="1454" y="34"/>
                      <a:pt x="1454" y="50"/>
                      <a:pt x="1471" y="34"/>
                    </a:cubicBezTo>
                    <a:cubicBezTo>
                      <a:pt x="1488" y="50"/>
                      <a:pt x="1488" y="17"/>
                      <a:pt x="1504" y="34"/>
                    </a:cubicBezTo>
                    <a:cubicBezTo>
                      <a:pt x="1504" y="67"/>
                      <a:pt x="1488" y="67"/>
                      <a:pt x="1488" y="67"/>
                    </a:cubicBezTo>
                    <a:cubicBezTo>
                      <a:pt x="1504" y="67"/>
                      <a:pt x="1504" y="84"/>
                      <a:pt x="1521" y="67"/>
                    </a:cubicBezTo>
                    <a:cubicBezTo>
                      <a:pt x="1521" y="100"/>
                      <a:pt x="1504" y="100"/>
                      <a:pt x="1504" y="117"/>
                    </a:cubicBezTo>
                    <a:cubicBezTo>
                      <a:pt x="1521" y="117"/>
                      <a:pt x="1538" y="117"/>
                      <a:pt x="1538" y="117"/>
                    </a:cubicBezTo>
                    <a:cubicBezTo>
                      <a:pt x="1538" y="117"/>
                      <a:pt x="1538" y="100"/>
                      <a:pt x="1538" y="100"/>
                    </a:cubicBezTo>
                    <a:cubicBezTo>
                      <a:pt x="1554" y="117"/>
                      <a:pt x="1538" y="117"/>
                      <a:pt x="1538" y="134"/>
                    </a:cubicBezTo>
                    <a:cubicBezTo>
                      <a:pt x="1554" y="117"/>
                      <a:pt x="1554" y="150"/>
                      <a:pt x="1571" y="117"/>
                    </a:cubicBezTo>
                    <a:cubicBezTo>
                      <a:pt x="1571" y="117"/>
                      <a:pt x="1554" y="134"/>
                      <a:pt x="1554" y="117"/>
                    </a:cubicBezTo>
                    <a:cubicBezTo>
                      <a:pt x="1571" y="100"/>
                      <a:pt x="1605" y="150"/>
                      <a:pt x="1638" y="134"/>
                    </a:cubicBezTo>
                    <a:cubicBezTo>
                      <a:pt x="1638" y="117"/>
                      <a:pt x="1621" y="117"/>
                      <a:pt x="1605" y="100"/>
                    </a:cubicBezTo>
                    <a:cubicBezTo>
                      <a:pt x="1621" y="100"/>
                      <a:pt x="1621" y="50"/>
                      <a:pt x="1621" y="50"/>
                    </a:cubicBezTo>
                    <a:cubicBezTo>
                      <a:pt x="1605" y="50"/>
                      <a:pt x="1605" y="67"/>
                      <a:pt x="1605" y="67"/>
                    </a:cubicBezTo>
                    <a:cubicBezTo>
                      <a:pt x="1588" y="50"/>
                      <a:pt x="1621" y="50"/>
                      <a:pt x="1621" y="34"/>
                    </a:cubicBezTo>
                    <a:cubicBezTo>
                      <a:pt x="1621" y="34"/>
                      <a:pt x="1605" y="0"/>
                      <a:pt x="1588" y="0"/>
                    </a:cubicBezTo>
                    <a:cubicBezTo>
                      <a:pt x="1588" y="0"/>
                      <a:pt x="1588" y="0"/>
                      <a:pt x="1588" y="0"/>
                    </a:cubicBezTo>
                    <a:close/>
                    <a:moveTo>
                      <a:pt x="819" y="100"/>
                    </a:moveTo>
                    <a:cubicBezTo>
                      <a:pt x="819" y="100"/>
                      <a:pt x="819" y="100"/>
                      <a:pt x="819" y="100"/>
                    </a:cubicBezTo>
                    <a:cubicBezTo>
                      <a:pt x="819" y="100"/>
                      <a:pt x="819" y="100"/>
                      <a:pt x="819" y="100"/>
                    </a:cubicBezTo>
                    <a:close/>
                    <a:moveTo>
                      <a:pt x="803" y="100"/>
                    </a:moveTo>
                    <a:cubicBezTo>
                      <a:pt x="803" y="117"/>
                      <a:pt x="803" y="117"/>
                      <a:pt x="803" y="134"/>
                    </a:cubicBezTo>
                    <a:cubicBezTo>
                      <a:pt x="803" y="134"/>
                      <a:pt x="819" y="117"/>
                      <a:pt x="819" y="134"/>
                    </a:cubicBezTo>
                    <a:cubicBezTo>
                      <a:pt x="819" y="150"/>
                      <a:pt x="819" y="117"/>
                      <a:pt x="803" y="134"/>
                    </a:cubicBezTo>
                    <a:cubicBezTo>
                      <a:pt x="803" y="150"/>
                      <a:pt x="819" y="150"/>
                      <a:pt x="819" y="167"/>
                    </a:cubicBezTo>
                    <a:cubicBezTo>
                      <a:pt x="803" y="184"/>
                      <a:pt x="786" y="167"/>
                      <a:pt x="769" y="184"/>
                    </a:cubicBezTo>
                    <a:cubicBezTo>
                      <a:pt x="769" y="150"/>
                      <a:pt x="752" y="134"/>
                      <a:pt x="752" y="117"/>
                    </a:cubicBezTo>
                    <a:cubicBezTo>
                      <a:pt x="769" y="117"/>
                      <a:pt x="786" y="100"/>
                      <a:pt x="786" y="100"/>
                    </a:cubicBezTo>
                    <a:cubicBezTo>
                      <a:pt x="786" y="100"/>
                      <a:pt x="803" y="100"/>
                      <a:pt x="803" y="100"/>
                    </a:cubicBezTo>
                    <a:close/>
                    <a:moveTo>
                      <a:pt x="719" y="117"/>
                    </a:moveTo>
                    <a:cubicBezTo>
                      <a:pt x="702" y="134"/>
                      <a:pt x="686" y="134"/>
                      <a:pt x="669" y="134"/>
                    </a:cubicBezTo>
                    <a:cubicBezTo>
                      <a:pt x="669" y="150"/>
                      <a:pt x="669" y="150"/>
                      <a:pt x="686" y="150"/>
                    </a:cubicBezTo>
                    <a:cubicBezTo>
                      <a:pt x="702" y="150"/>
                      <a:pt x="719" y="150"/>
                      <a:pt x="719" y="134"/>
                    </a:cubicBezTo>
                    <a:cubicBezTo>
                      <a:pt x="719" y="134"/>
                      <a:pt x="719" y="134"/>
                      <a:pt x="719" y="117"/>
                    </a:cubicBezTo>
                    <a:close/>
                    <a:moveTo>
                      <a:pt x="602" y="150"/>
                    </a:moveTo>
                    <a:cubicBezTo>
                      <a:pt x="619" y="167"/>
                      <a:pt x="619" y="184"/>
                      <a:pt x="635" y="184"/>
                    </a:cubicBezTo>
                    <a:cubicBezTo>
                      <a:pt x="635" y="184"/>
                      <a:pt x="619" y="184"/>
                      <a:pt x="619" y="217"/>
                    </a:cubicBezTo>
                    <a:cubicBezTo>
                      <a:pt x="619" y="201"/>
                      <a:pt x="635" y="201"/>
                      <a:pt x="635" y="201"/>
                    </a:cubicBezTo>
                    <a:cubicBezTo>
                      <a:pt x="652" y="201"/>
                      <a:pt x="619" y="201"/>
                      <a:pt x="635" y="217"/>
                    </a:cubicBezTo>
                    <a:cubicBezTo>
                      <a:pt x="635" y="234"/>
                      <a:pt x="635" y="217"/>
                      <a:pt x="652" y="217"/>
                    </a:cubicBezTo>
                    <a:cubicBezTo>
                      <a:pt x="652" y="234"/>
                      <a:pt x="669" y="234"/>
                      <a:pt x="669" y="251"/>
                    </a:cubicBezTo>
                    <a:cubicBezTo>
                      <a:pt x="652" y="234"/>
                      <a:pt x="619" y="267"/>
                      <a:pt x="619" y="301"/>
                    </a:cubicBezTo>
                    <a:cubicBezTo>
                      <a:pt x="635" y="284"/>
                      <a:pt x="652" y="284"/>
                      <a:pt x="652" y="267"/>
                    </a:cubicBezTo>
                    <a:cubicBezTo>
                      <a:pt x="669" y="267"/>
                      <a:pt x="652" y="284"/>
                      <a:pt x="669" y="301"/>
                    </a:cubicBezTo>
                    <a:cubicBezTo>
                      <a:pt x="669" y="301"/>
                      <a:pt x="669" y="284"/>
                      <a:pt x="669" y="267"/>
                    </a:cubicBezTo>
                    <a:cubicBezTo>
                      <a:pt x="686" y="284"/>
                      <a:pt x="686" y="284"/>
                      <a:pt x="686" y="284"/>
                    </a:cubicBezTo>
                    <a:cubicBezTo>
                      <a:pt x="686" y="284"/>
                      <a:pt x="702" y="267"/>
                      <a:pt x="702" y="251"/>
                    </a:cubicBezTo>
                    <a:cubicBezTo>
                      <a:pt x="719" y="251"/>
                      <a:pt x="702" y="267"/>
                      <a:pt x="719" y="267"/>
                    </a:cubicBezTo>
                    <a:cubicBezTo>
                      <a:pt x="719" y="284"/>
                      <a:pt x="719" y="301"/>
                      <a:pt x="719" y="334"/>
                    </a:cubicBezTo>
                    <a:cubicBezTo>
                      <a:pt x="719" y="334"/>
                      <a:pt x="719" y="301"/>
                      <a:pt x="719" y="301"/>
                    </a:cubicBezTo>
                    <a:cubicBezTo>
                      <a:pt x="686" y="301"/>
                      <a:pt x="702" y="318"/>
                      <a:pt x="702" y="334"/>
                    </a:cubicBezTo>
                    <a:cubicBezTo>
                      <a:pt x="702" y="318"/>
                      <a:pt x="686" y="301"/>
                      <a:pt x="669" y="301"/>
                    </a:cubicBezTo>
                    <a:cubicBezTo>
                      <a:pt x="669" y="301"/>
                      <a:pt x="669" y="301"/>
                      <a:pt x="686" y="301"/>
                    </a:cubicBezTo>
                    <a:cubicBezTo>
                      <a:pt x="686" y="318"/>
                      <a:pt x="686" y="334"/>
                      <a:pt x="686" y="351"/>
                    </a:cubicBezTo>
                    <a:cubicBezTo>
                      <a:pt x="652" y="351"/>
                      <a:pt x="652" y="368"/>
                      <a:pt x="635" y="368"/>
                    </a:cubicBezTo>
                    <a:cubicBezTo>
                      <a:pt x="619" y="351"/>
                      <a:pt x="635" y="334"/>
                      <a:pt x="619" y="318"/>
                    </a:cubicBezTo>
                    <a:cubicBezTo>
                      <a:pt x="619" y="334"/>
                      <a:pt x="602" y="334"/>
                      <a:pt x="585" y="334"/>
                    </a:cubicBezTo>
                    <a:cubicBezTo>
                      <a:pt x="585" y="318"/>
                      <a:pt x="602" y="318"/>
                      <a:pt x="602" y="318"/>
                    </a:cubicBezTo>
                    <a:cubicBezTo>
                      <a:pt x="602" y="318"/>
                      <a:pt x="602" y="318"/>
                      <a:pt x="602" y="318"/>
                    </a:cubicBezTo>
                    <a:cubicBezTo>
                      <a:pt x="619" y="301"/>
                      <a:pt x="585" y="318"/>
                      <a:pt x="569" y="284"/>
                    </a:cubicBezTo>
                    <a:cubicBezTo>
                      <a:pt x="552" y="284"/>
                      <a:pt x="585" y="318"/>
                      <a:pt x="569" y="318"/>
                    </a:cubicBezTo>
                    <a:cubicBezTo>
                      <a:pt x="569" y="318"/>
                      <a:pt x="585" y="318"/>
                      <a:pt x="585" y="334"/>
                    </a:cubicBezTo>
                    <a:cubicBezTo>
                      <a:pt x="585" y="351"/>
                      <a:pt x="569" y="351"/>
                      <a:pt x="585" y="351"/>
                    </a:cubicBezTo>
                    <a:cubicBezTo>
                      <a:pt x="569" y="351"/>
                      <a:pt x="552" y="351"/>
                      <a:pt x="552" y="334"/>
                    </a:cubicBezTo>
                    <a:cubicBezTo>
                      <a:pt x="535" y="334"/>
                      <a:pt x="552" y="368"/>
                      <a:pt x="552" y="368"/>
                    </a:cubicBezTo>
                    <a:cubicBezTo>
                      <a:pt x="518" y="368"/>
                      <a:pt x="535" y="368"/>
                      <a:pt x="518" y="384"/>
                    </a:cubicBezTo>
                    <a:cubicBezTo>
                      <a:pt x="502" y="368"/>
                      <a:pt x="535" y="334"/>
                      <a:pt x="518" y="318"/>
                    </a:cubicBezTo>
                    <a:cubicBezTo>
                      <a:pt x="535" y="301"/>
                      <a:pt x="535" y="334"/>
                      <a:pt x="552" y="318"/>
                    </a:cubicBezTo>
                    <a:cubicBezTo>
                      <a:pt x="552" y="318"/>
                      <a:pt x="552" y="301"/>
                      <a:pt x="552" y="284"/>
                    </a:cubicBezTo>
                    <a:cubicBezTo>
                      <a:pt x="535" y="284"/>
                      <a:pt x="518" y="301"/>
                      <a:pt x="502" y="301"/>
                    </a:cubicBezTo>
                    <a:cubicBezTo>
                      <a:pt x="468" y="301"/>
                      <a:pt x="502" y="251"/>
                      <a:pt x="485" y="251"/>
                    </a:cubicBezTo>
                    <a:cubicBezTo>
                      <a:pt x="485" y="251"/>
                      <a:pt x="485" y="251"/>
                      <a:pt x="502" y="251"/>
                    </a:cubicBezTo>
                    <a:cubicBezTo>
                      <a:pt x="502" y="234"/>
                      <a:pt x="485" y="234"/>
                      <a:pt x="485" y="234"/>
                    </a:cubicBezTo>
                    <a:cubicBezTo>
                      <a:pt x="485" y="234"/>
                      <a:pt x="485" y="217"/>
                      <a:pt x="485" y="217"/>
                    </a:cubicBezTo>
                    <a:cubicBezTo>
                      <a:pt x="502" y="217"/>
                      <a:pt x="502" y="251"/>
                      <a:pt x="535" y="251"/>
                    </a:cubicBezTo>
                    <a:cubicBezTo>
                      <a:pt x="535" y="217"/>
                      <a:pt x="502" y="217"/>
                      <a:pt x="518" y="184"/>
                    </a:cubicBezTo>
                    <a:cubicBezTo>
                      <a:pt x="552" y="167"/>
                      <a:pt x="569" y="167"/>
                      <a:pt x="602" y="150"/>
                    </a:cubicBezTo>
                    <a:close/>
                    <a:moveTo>
                      <a:pt x="435" y="201"/>
                    </a:moveTo>
                    <a:cubicBezTo>
                      <a:pt x="418" y="217"/>
                      <a:pt x="385" y="217"/>
                      <a:pt x="368" y="234"/>
                    </a:cubicBezTo>
                    <a:cubicBezTo>
                      <a:pt x="368" y="234"/>
                      <a:pt x="368" y="234"/>
                      <a:pt x="368" y="251"/>
                    </a:cubicBezTo>
                    <a:cubicBezTo>
                      <a:pt x="368" y="267"/>
                      <a:pt x="351" y="251"/>
                      <a:pt x="351" y="267"/>
                    </a:cubicBezTo>
                    <a:cubicBezTo>
                      <a:pt x="368" y="267"/>
                      <a:pt x="385" y="284"/>
                      <a:pt x="368" y="284"/>
                    </a:cubicBezTo>
                    <a:cubicBezTo>
                      <a:pt x="368" y="267"/>
                      <a:pt x="351" y="284"/>
                      <a:pt x="351" y="267"/>
                    </a:cubicBezTo>
                    <a:cubicBezTo>
                      <a:pt x="335" y="284"/>
                      <a:pt x="351" y="301"/>
                      <a:pt x="335" y="301"/>
                    </a:cubicBezTo>
                    <a:cubicBezTo>
                      <a:pt x="335" y="301"/>
                      <a:pt x="335" y="301"/>
                      <a:pt x="318" y="301"/>
                    </a:cubicBezTo>
                    <a:cubicBezTo>
                      <a:pt x="318" y="284"/>
                      <a:pt x="285" y="301"/>
                      <a:pt x="285" y="284"/>
                    </a:cubicBezTo>
                    <a:cubicBezTo>
                      <a:pt x="301" y="267"/>
                      <a:pt x="318" y="284"/>
                      <a:pt x="318" y="267"/>
                    </a:cubicBezTo>
                    <a:cubicBezTo>
                      <a:pt x="318" y="267"/>
                      <a:pt x="335" y="267"/>
                      <a:pt x="335" y="267"/>
                    </a:cubicBezTo>
                    <a:cubicBezTo>
                      <a:pt x="335" y="251"/>
                      <a:pt x="335" y="251"/>
                      <a:pt x="351" y="234"/>
                    </a:cubicBezTo>
                    <a:lnTo>
                      <a:pt x="351" y="234"/>
                    </a:lnTo>
                    <a:cubicBezTo>
                      <a:pt x="335" y="251"/>
                      <a:pt x="335" y="251"/>
                      <a:pt x="318" y="251"/>
                    </a:cubicBezTo>
                    <a:cubicBezTo>
                      <a:pt x="318" y="251"/>
                      <a:pt x="318" y="251"/>
                      <a:pt x="318" y="251"/>
                    </a:cubicBezTo>
                    <a:cubicBezTo>
                      <a:pt x="318" y="267"/>
                      <a:pt x="318" y="251"/>
                      <a:pt x="318" y="251"/>
                    </a:cubicBezTo>
                    <a:cubicBezTo>
                      <a:pt x="301" y="251"/>
                      <a:pt x="301" y="251"/>
                      <a:pt x="301" y="251"/>
                    </a:cubicBezTo>
                    <a:cubicBezTo>
                      <a:pt x="301" y="267"/>
                      <a:pt x="285" y="284"/>
                      <a:pt x="285" y="284"/>
                    </a:cubicBezTo>
                    <a:cubicBezTo>
                      <a:pt x="285" y="267"/>
                      <a:pt x="285" y="267"/>
                      <a:pt x="285" y="267"/>
                    </a:cubicBezTo>
                    <a:cubicBezTo>
                      <a:pt x="268" y="267"/>
                      <a:pt x="251" y="284"/>
                      <a:pt x="234" y="284"/>
                    </a:cubicBezTo>
                    <a:cubicBezTo>
                      <a:pt x="234" y="284"/>
                      <a:pt x="234" y="301"/>
                      <a:pt x="251" y="301"/>
                    </a:cubicBezTo>
                    <a:cubicBezTo>
                      <a:pt x="234" y="318"/>
                      <a:pt x="234" y="301"/>
                      <a:pt x="234" y="301"/>
                    </a:cubicBezTo>
                    <a:cubicBezTo>
                      <a:pt x="234" y="318"/>
                      <a:pt x="234" y="318"/>
                      <a:pt x="218" y="318"/>
                    </a:cubicBezTo>
                    <a:cubicBezTo>
                      <a:pt x="218" y="318"/>
                      <a:pt x="234" y="301"/>
                      <a:pt x="218" y="301"/>
                    </a:cubicBezTo>
                    <a:cubicBezTo>
                      <a:pt x="201" y="301"/>
                      <a:pt x="184" y="318"/>
                      <a:pt x="168" y="318"/>
                    </a:cubicBezTo>
                    <a:lnTo>
                      <a:pt x="168" y="318"/>
                    </a:lnTo>
                    <a:cubicBezTo>
                      <a:pt x="151" y="334"/>
                      <a:pt x="134" y="334"/>
                      <a:pt x="117" y="351"/>
                    </a:cubicBezTo>
                    <a:cubicBezTo>
                      <a:pt x="51" y="418"/>
                      <a:pt x="1" y="468"/>
                      <a:pt x="1" y="518"/>
                    </a:cubicBezTo>
                    <a:cubicBezTo>
                      <a:pt x="17" y="518"/>
                      <a:pt x="17" y="535"/>
                      <a:pt x="17" y="535"/>
                    </a:cubicBezTo>
                    <a:lnTo>
                      <a:pt x="17" y="535"/>
                    </a:lnTo>
                    <a:cubicBezTo>
                      <a:pt x="17" y="518"/>
                      <a:pt x="17" y="551"/>
                      <a:pt x="34" y="551"/>
                    </a:cubicBezTo>
                    <a:cubicBezTo>
                      <a:pt x="34" y="535"/>
                      <a:pt x="51" y="551"/>
                      <a:pt x="51" y="535"/>
                    </a:cubicBezTo>
                    <a:cubicBezTo>
                      <a:pt x="17" y="535"/>
                      <a:pt x="34" y="518"/>
                      <a:pt x="51" y="518"/>
                    </a:cubicBezTo>
                    <a:lnTo>
                      <a:pt x="17" y="518"/>
                    </a:lnTo>
                    <a:cubicBezTo>
                      <a:pt x="17" y="501"/>
                      <a:pt x="34" y="501"/>
                      <a:pt x="34" y="501"/>
                    </a:cubicBezTo>
                    <a:cubicBezTo>
                      <a:pt x="51" y="501"/>
                      <a:pt x="51" y="501"/>
                      <a:pt x="51" y="485"/>
                    </a:cubicBezTo>
                    <a:cubicBezTo>
                      <a:pt x="67" y="468"/>
                      <a:pt x="67" y="468"/>
                      <a:pt x="101" y="485"/>
                    </a:cubicBezTo>
                    <a:cubicBezTo>
                      <a:pt x="84" y="451"/>
                      <a:pt x="134" y="401"/>
                      <a:pt x="151" y="435"/>
                    </a:cubicBezTo>
                    <a:cubicBezTo>
                      <a:pt x="168" y="418"/>
                      <a:pt x="184" y="401"/>
                      <a:pt x="201" y="418"/>
                    </a:cubicBezTo>
                    <a:cubicBezTo>
                      <a:pt x="201" y="418"/>
                      <a:pt x="201" y="418"/>
                      <a:pt x="201" y="418"/>
                    </a:cubicBezTo>
                    <a:cubicBezTo>
                      <a:pt x="201" y="418"/>
                      <a:pt x="201" y="401"/>
                      <a:pt x="184" y="384"/>
                    </a:cubicBezTo>
                    <a:cubicBezTo>
                      <a:pt x="184" y="401"/>
                      <a:pt x="184" y="401"/>
                      <a:pt x="184" y="401"/>
                    </a:cubicBezTo>
                    <a:cubicBezTo>
                      <a:pt x="184" y="401"/>
                      <a:pt x="168" y="401"/>
                      <a:pt x="168" y="401"/>
                    </a:cubicBezTo>
                    <a:cubicBezTo>
                      <a:pt x="168" y="384"/>
                      <a:pt x="168" y="384"/>
                      <a:pt x="168" y="384"/>
                    </a:cubicBezTo>
                    <a:cubicBezTo>
                      <a:pt x="168" y="368"/>
                      <a:pt x="151" y="384"/>
                      <a:pt x="151" y="368"/>
                    </a:cubicBezTo>
                    <a:cubicBezTo>
                      <a:pt x="151" y="351"/>
                      <a:pt x="184" y="384"/>
                      <a:pt x="201" y="351"/>
                    </a:cubicBezTo>
                    <a:cubicBezTo>
                      <a:pt x="201" y="368"/>
                      <a:pt x="184" y="384"/>
                      <a:pt x="201" y="384"/>
                    </a:cubicBezTo>
                    <a:cubicBezTo>
                      <a:pt x="218" y="368"/>
                      <a:pt x="218" y="351"/>
                      <a:pt x="234" y="351"/>
                    </a:cubicBezTo>
                    <a:cubicBezTo>
                      <a:pt x="234" y="351"/>
                      <a:pt x="234" y="334"/>
                      <a:pt x="234" y="334"/>
                    </a:cubicBezTo>
                    <a:cubicBezTo>
                      <a:pt x="234" y="334"/>
                      <a:pt x="234" y="318"/>
                      <a:pt x="234" y="318"/>
                    </a:cubicBezTo>
                    <a:lnTo>
                      <a:pt x="234" y="384"/>
                    </a:lnTo>
                    <a:cubicBezTo>
                      <a:pt x="268" y="384"/>
                      <a:pt x="268" y="418"/>
                      <a:pt x="285" y="418"/>
                    </a:cubicBezTo>
                    <a:cubicBezTo>
                      <a:pt x="318" y="401"/>
                      <a:pt x="335" y="418"/>
                      <a:pt x="335" y="435"/>
                    </a:cubicBezTo>
                    <a:cubicBezTo>
                      <a:pt x="335" y="418"/>
                      <a:pt x="368" y="435"/>
                      <a:pt x="368" y="418"/>
                    </a:cubicBezTo>
                    <a:cubicBezTo>
                      <a:pt x="368" y="418"/>
                      <a:pt x="368" y="418"/>
                      <a:pt x="368" y="401"/>
                    </a:cubicBezTo>
                    <a:cubicBezTo>
                      <a:pt x="368" y="401"/>
                      <a:pt x="368" y="401"/>
                      <a:pt x="351" y="401"/>
                    </a:cubicBezTo>
                    <a:cubicBezTo>
                      <a:pt x="368" y="384"/>
                      <a:pt x="351" y="384"/>
                      <a:pt x="351" y="368"/>
                    </a:cubicBezTo>
                    <a:cubicBezTo>
                      <a:pt x="368" y="368"/>
                      <a:pt x="402" y="401"/>
                      <a:pt x="402" y="384"/>
                    </a:cubicBezTo>
                    <a:cubicBezTo>
                      <a:pt x="418" y="368"/>
                      <a:pt x="402" y="368"/>
                      <a:pt x="385" y="351"/>
                    </a:cubicBezTo>
                    <a:cubicBezTo>
                      <a:pt x="402" y="351"/>
                      <a:pt x="402" y="334"/>
                      <a:pt x="418" y="351"/>
                    </a:cubicBezTo>
                    <a:cubicBezTo>
                      <a:pt x="418" y="334"/>
                      <a:pt x="435" y="334"/>
                      <a:pt x="452" y="318"/>
                    </a:cubicBezTo>
                    <a:cubicBezTo>
                      <a:pt x="452" y="318"/>
                      <a:pt x="435" y="301"/>
                      <a:pt x="452" y="301"/>
                    </a:cubicBezTo>
                    <a:cubicBezTo>
                      <a:pt x="468" y="301"/>
                      <a:pt x="452" y="334"/>
                      <a:pt x="468" y="334"/>
                    </a:cubicBezTo>
                    <a:cubicBezTo>
                      <a:pt x="485" y="301"/>
                      <a:pt x="468" y="284"/>
                      <a:pt x="452" y="284"/>
                    </a:cubicBezTo>
                    <a:cubicBezTo>
                      <a:pt x="452" y="267"/>
                      <a:pt x="468" y="251"/>
                      <a:pt x="468" y="251"/>
                    </a:cubicBezTo>
                    <a:cubicBezTo>
                      <a:pt x="468" y="234"/>
                      <a:pt x="468" y="217"/>
                      <a:pt x="452" y="217"/>
                    </a:cubicBezTo>
                    <a:cubicBezTo>
                      <a:pt x="452" y="234"/>
                      <a:pt x="468" y="234"/>
                      <a:pt x="452" y="234"/>
                    </a:cubicBezTo>
                    <a:cubicBezTo>
                      <a:pt x="452" y="217"/>
                      <a:pt x="452" y="217"/>
                      <a:pt x="435" y="201"/>
                    </a:cubicBezTo>
                    <a:close/>
                    <a:moveTo>
                      <a:pt x="234" y="284"/>
                    </a:moveTo>
                    <a:cubicBezTo>
                      <a:pt x="234" y="284"/>
                      <a:pt x="234" y="284"/>
                      <a:pt x="234" y="284"/>
                    </a:cubicBezTo>
                    <a:close/>
                    <a:moveTo>
                      <a:pt x="17" y="568"/>
                    </a:moveTo>
                    <a:cubicBezTo>
                      <a:pt x="34" y="585"/>
                      <a:pt x="51" y="618"/>
                      <a:pt x="84" y="635"/>
                    </a:cubicBezTo>
                    <a:cubicBezTo>
                      <a:pt x="84" y="635"/>
                      <a:pt x="84" y="635"/>
                      <a:pt x="84" y="652"/>
                    </a:cubicBezTo>
                    <a:cubicBezTo>
                      <a:pt x="84" y="652"/>
                      <a:pt x="84" y="635"/>
                      <a:pt x="84" y="635"/>
                    </a:cubicBezTo>
                    <a:cubicBezTo>
                      <a:pt x="84" y="635"/>
                      <a:pt x="67" y="635"/>
                      <a:pt x="84" y="618"/>
                    </a:cubicBezTo>
                    <a:cubicBezTo>
                      <a:pt x="84" y="618"/>
                      <a:pt x="84" y="602"/>
                      <a:pt x="101" y="602"/>
                    </a:cubicBezTo>
                    <a:cubicBezTo>
                      <a:pt x="101" y="618"/>
                      <a:pt x="101" y="635"/>
                      <a:pt x="117" y="635"/>
                    </a:cubicBezTo>
                    <a:cubicBezTo>
                      <a:pt x="117" y="618"/>
                      <a:pt x="151" y="635"/>
                      <a:pt x="168" y="635"/>
                    </a:cubicBezTo>
                    <a:cubicBezTo>
                      <a:pt x="168" y="618"/>
                      <a:pt x="168" y="618"/>
                      <a:pt x="184" y="618"/>
                    </a:cubicBezTo>
                    <a:cubicBezTo>
                      <a:pt x="201" y="618"/>
                      <a:pt x="184" y="635"/>
                      <a:pt x="184" y="652"/>
                    </a:cubicBezTo>
                    <a:cubicBezTo>
                      <a:pt x="201" y="652"/>
                      <a:pt x="201" y="668"/>
                      <a:pt x="201" y="668"/>
                    </a:cubicBezTo>
                    <a:cubicBezTo>
                      <a:pt x="218" y="668"/>
                      <a:pt x="218" y="668"/>
                      <a:pt x="234" y="652"/>
                    </a:cubicBezTo>
                    <a:cubicBezTo>
                      <a:pt x="218" y="652"/>
                      <a:pt x="218" y="652"/>
                      <a:pt x="218" y="652"/>
                    </a:cubicBezTo>
                    <a:cubicBezTo>
                      <a:pt x="234" y="635"/>
                      <a:pt x="201" y="602"/>
                      <a:pt x="234" y="602"/>
                    </a:cubicBezTo>
                    <a:cubicBezTo>
                      <a:pt x="251" y="585"/>
                      <a:pt x="251" y="602"/>
                      <a:pt x="251" y="585"/>
                    </a:cubicBezTo>
                    <a:cubicBezTo>
                      <a:pt x="251" y="585"/>
                      <a:pt x="285" y="585"/>
                      <a:pt x="285" y="602"/>
                    </a:cubicBezTo>
                    <a:cubicBezTo>
                      <a:pt x="301" y="602"/>
                      <a:pt x="301" y="585"/>
                      <a:pt x="301" y="568"/>
                    </a:cubicBezTo>
                    <a:cubicBezTo>
                      <a:pt x="285" y="585"/>
                      <a:pt x="268" y="551"/>
                      <a:pt x="268" y="585"/>
                    </a:cubicBezTo>
                    <a:cubicBezTo>
                      <a:pt x="268" y="568"/>
                      <a:pt x="268" y="551"/>
                      <a:pt x="285" y="551"/>
                    </a:cubicBezTo>
                    <a:cubicBezTo>
                      <a:pt x="301" y="535"/>
                      <a:pt x="351" y="535"/>
                      <a:pt x="368" y="585"/>
                    </a:cubicBezTo>
                    <a:cubicBezTo>
                      <a:pt x="368" y="585"/>
                      <a:pt x="402" y="568"/>
                      <a:pt x="385" y="551"/>
                    </a:cubicBezTo>
                    <a:lnTo>
                      <a:pt x="418" y="551"/>
                    </a:lnTo>
                    <a:cubicBezTo>
                      <a:pt x="418" y="602"/>
                      <a:pt x="385" y="568"/>
                      <a:pt x="385" y="618"/>
                    </a:cubicBezTo>
                    <a:cubicBezTo>
                      <a:pt x="368" y="618"/>
                      <a:pt x="351" y="602"/>
                      <a:pt x="351" y="635"/>
                    </a:cubicBezTo>
                    <a:cubicBezTo>
                      <a:pt x="335" y="635"/>
                      <a:pt x="351" y="618"/>
                      <a:pt x="318" y="618"/>
                    </a:cubicBezTo>
                    <a:cubicBezTo>
                      <a:pt x="335" y="635"/>
                      <a:pt x="335" y="618"/>
                      <a:pt x="318" y="652"/>
                    </a:cubicBezTo>
                    <a:cubicBezTo>
                      <a:pt x="285" y="618"/>
                      <a:pt x="268" y="685"/>
                      <a:pt x="251" y="685"/>
                    </a:cubicBezTo>
                    <a:cubicBezTo>
                      <a:pt x="251" y="702"/>
                      <a:pt x="234" y="702"/>
                      <a:pt x="234" y="702"/>
                    </a:cubicBezTo>
                    <a:cubicBezTo>
                      <a:pt x="251" y="702"/>
                      <a:pt x="251" y="702"/>
                      <a:pt x="251" y="719"/>
                    </a:cubicBezTo>
                    <a:cubicBezTo>
                      <a:pt x="301" y="735"/>
                      <a:pt x="368" y="752"/>
                      <a:pt x="435" y="752"/>
                    </a:cubicBezTo>
                    <a:cubicBezTo>
                      <a:pt x="435" y="735"/>
                      <a:pt x="418" y="719"/>
                      <a:pt x="402" y="719"/>
                    </a:cubicBezTo>
                    <a:cubicBezTo>
                      <a:pt x="385" y="719"/>
                      <a:pt x="402" y="735"/>
                      <a:pt x="402" y="735"/>
                    </a:cubicBezTo>
                    <a:cubicBezTo>
                      <a:pt x="385" y="719"/>
                      <a:pt x="368" y="702"/>
                      <a:pt x="368" y="719"/>
                    </a:cubicBezTo>
                    <a:cubicBezTo>
                      <a:pt x="351" y="719"/>
                      <a:pt x="368" y="702"/>
                      <a:pt x="351" y="702"/>
                    </a:cubicBezTo>
                    <a:cubicBezTo>
                      <a:pt x="335" y="719"/>
                      <a:pt x="335" y="719"/>
                      <a:pt x="318" y="702"/>
                    </a:cubicBezTo>
                    <a:cubicBezTo>
                      <a:pt x="318" y="685"/>
                      <a:pt x="335" y="685"/>
                      <a:pt x="335" y="652"/>
                    </a:cubicBezTo>
                    <a:cubicBezTo>
                      <a:pt x="351" y="668"/>
                      <a:pt x="351" y="652"/>
                      <a:pt x="368" y="668"/>
                    </a:cubicBezTo>
                    <a:cubicBezTo>
                      <a:pt x="385" y="652"/>
                      <a:pt x="402" y="652"/>
                      <a:pt x="385" y="635"/>
                    </a:cubicBezTo>
                    <a:cubicBezTo>
                      <a:pt x="402" y="635"/>
                      <a:pt x="402" y="668"/>
                      <a:pt x="418" y="652"/>
                    </a:cubicBezTo>
                    <a:cubicBezTo>
                      <a:pt x="435" y="652"/>
                      <a:pt x="435" y="668"/>
                      <a:pt x="435" y="668"/>
                    </a:cubicBezTo>
                    <a:cubicBezTo>
                      <a:pt x="452" y="668"/>
                      <a:pt x="468" y="685"/>
                      <a:pt x="485" y="668"/>
                    </a:cubicBezTo>
                    <a:cubicBezTo>
                      <a:pt x="485" y="685"/>
                      <a:pt x="468" y="685"/>
                      <a:pt x="485" y="702"/>
                    </a:cubicBezTo>
                    <a:cubicBezTo>
                      <a:pt x="485" y="685"/>
                      <a:pt x="502" y="685"/>
                      <a:pt x="502" y="668"/>
                    </a:cubicBezTo>
                    <a:cubicBezTo>
                      <a:pt x="518" y="668"/>
                      <a:pt x="502" y="685"/>
                      <a:pt x="518" y="685"/>
                    </a:cubicBezTo>
                    <a:cubicBezTo>
                      <a:pt x="518" y="652"/>
                      <a:pt x="518" y="652"/>
                      <a:pt x="502" y="635"/>
                    </a:cubicBezTo>
                    <a:cubicBezTo>
                      <a:pt x="485" y="635"/>
                      <a:pt x="468" y="618"/>
                      <a:pt x="468" y="635"/>
                    </a:cubicBezTo>
                    <a:cubicBezTo>
                      <a:pt x="452" y="618"/>
                      <a:pt x="468" y="635"/>
                      <a:pt x="468" y="618"/>
                    </a:cubicBezTo>
                    <a:cubicBezTo>
                      <a:pt x="468" y="618"/>
                      <a:pt x="468" y="602"/>
                      <a:pt x="452" y="602"/>
                    </a:cubicBezTo>
                    <a:cubicBezTo>
                      <a:pt x="468" y="618"/>
                      <a:pt x="435" y="602"/>
                      <a:pt x="418" y="602"/>
                    </a:cubicBezTo>
                    <a:cubicBezTo>
                      <a:pt x="435" y="585"/>
                      <a:pt x="452" y="501"/>
                      <a:pt x="485" y="501"/>
                    </a:cubicBezTo>
                    <a:cubicBezTo>
                      <a:pt x="468" y="518"/>
                      <a:pt x="485" y="501"/>
                      <a:pt x="485" y="501"/>
                    </a:cubicBezTo>
                    <a:cubicBezTo>
                      <a:pt x="485" y="518"/>
                      <a:pt x="502" y="535"/>
                      <a:pt x="502" y="551"/>
                    </a:cubicBezTo>
                    <a:cubicBezTo>
                      <a:pt x="485" y="568"/>
                      <a:pt x="468" y="535"/>
                      <a:pt x="468" y="551"/>
                    </a:cubicBezTo>
                    <a:cubicBezTo>
                      <a:pt x="485" y="551"/>
                      <a:pt x="468" y="585"/>
                      <a:pt x="468" y="585"/>
                    </a:cubicBezTo>
                    <a:cubicBezTo>
                      <a:pt x="485" y="585"/>
                      <a:pt x="468" y="602"/>
                      <a:pt x="468" y="602"/>
                    </a:cubicBezTo>
                    <a:lnTo>
                      <a:pt x="502" y="602"/>
                    </a:lnTo>
                    <a:cubicBezTo>
                      <a:pt x="502" y="568"/>
                      <a:pt x="502" y="602"/>
                      <a:pt x="502" y="602"/>
                    </a:cubicBezTo>
                    <a:cubicBezTo>
                      <a:pt x="502" y="602"/>
                      <a:pt x="535" y="585"/>
                      <a:pt x="552" y="568"/>
                    </a:cubicBezTo>
                    <a:cubicBezTo>
                      <a:pt x="535" y="551"/>
                      <a:pt x="535" y="535"/>
                      <a:pt x="552" y="518"/>
                    </a:cubicBezTo>
                    <a:cubicBezTo>
                      <a:pt x="535" y="501"/>
                      <a:pt x="535" y="518"/>
                      <a:pt x="535" y="518"/>
                    </a:cubicBezTo>
                    <a:cubicBezTo>
                      <a:pt x="535" y="501"/>
                      <a:pt x="552" y="501"/>
                      <a:pt x="552" y="485"/>
                    </a:cubicBezTo>
                    <a:cubicBezTo>
                      <a:pt x="569" y="435"/>
                      <a:pt x="518" y="418"/>
                      <a:pt x="502" y="401"/>
                    </a:cubicBezTo>
                    <a:cubicBezTo>
                      <a:pt x="502" y="418"/>
                      <a:pt x="485" y="418"/>
                      <a:pt x="468" y="418"/>
                    </a:cubicBezTo>
                    <a:cubicBezTo>
                      <a:pt x="485" y="384"/>
                      <a:pt x="435" y="401"/>
                      <a:pt x="418" y="401"/>
                    </a:cubicBezTo>
                    <a:cubicBezTo>
                      <a:pt x="452" y="435"/>
                      <a:pt x="418" y="468"/>
                      <a:pt x="452" y="468"/>
                    </a:cubicBezTo>
                    <a:cubicBezTo>
                      <a:pt x="452" y="485"/>
                      <a:pt x="435" y="485"/>
                      <a:pt x="435" y="501"/>
                    </a:cubicBezTo>
                    <a:cubicBezTo>
                      <a:pt x="435" y="468"/>
                      <a:pt x="418" y="501"/>
                      <a:pt x="402" y="485"/>
                    </a:cubicBezTo>
                    <a:cubicBezTo>
                      <a:pt x="402" y="485"/>
                      <a:pt x="402" y="518"/>
                      <a:pt x="402" y="518"/>
                    </a:cubicBezTo>
                    <a:cubicBezTo>
                      <a:pt x="402" y="485"/>
                      <a:pt x="402" y="518"/>
                      <a:pt x="385" y="518"/>
                    </a:cubicBezTo>
                    <a:cubicBezTo>
                      <a:pt x="368" y="518"/>
                      <a:pt x="368" y="501"/>
                      <a:pt x="368" y="501"/>
                    </a:cubicBezTo>
                    <a:cubicBezTo>
                      <a:pt x="368" y="501"/>
                      <a:pt x="335" y="501"/>
                      <a:pt x="335" y="518"/>
                    </a:cubicBezTo>
                    <a:cubicBezTo>
                      <a:pt x="351" y="501"/>
                      <a:pt x="351" y="535"/>
                      <a:pt x="351" y="535"/>
                    </a:cubicBezTo>
                    <a:cubicBezTo>
                      <a:pt x="351" y="501"/>
                      <a:pt x="318" y="535"/>
                      <a:pt x="335" y="518"/>
                    </a:cubicBezTo>
                    <a:cubicBezTo>
                      <a:pt x="335" y="518"/>
                      <a:pt x="351" y="501"/>
                      <a:pt x="335" y="485"/>
                    </a:cubicBezTo>
                    <a:cubicBezTo>
                      <a:pt x="351" y="468"/>
                      <a:pt x="368" y="485"/>
                      <a:pt x="368" y="485"/>
                    </a:cubicBezTo>
                    <a:cubicBezTo>
                      <a:pt x="368" y="468"/>
                      <a:pt x="351" y="451"/>
                      <a:pt x="335" y="451"/>
                    </a:cubicBezTo>
                    <a:cubicBezTo>
                      <a:pt x="335" y="451"/>
                      <a:pt x="318" y="451"/>
                      <a:pt x="318" y="468"/>
                    </a:cubicBezTo>
                    <a:cubicBezTo>
                      <a:pt x="335" y="468"/>
                      <a:pt x="301" y="468"/>
                      <a:pt x="301" y="485"/>
                    </a:cubicBezTo>
                    <a:cubicBezTo>
                      <a:pt x="285" y="485"/>
                      <a:pt x="285" y="485"/>
                      <a:pt x="285" y="485"/>
                    </a:cubicBezTo>
                    <a:cubicBezTo>
                      <a:pt x="268" y="501"/>
                      <a:pt x="251" y="518"/>
                      <a:pt x="234" y="535"/>
                    </a:cubicBezTo>
                    <a:cubicBezTo>
                      <a:pt x="234" y="518"/>
                      <a:pt x="218" y="518"/>
                      <a:pt x="218" y="501"/>
                    </a:cubicBezTo>
                    <a:cubicBezTo>
                      <a:pt x="218" y="535"/>
                      <a:pt x="184" y="535"/>
                      <a:pt x="201" y="551"/>
                    </a:cubicBezTo>
                    <a:cubicBezTo>
                      <a:pt x="184" y="551"/>
                      <a:pt x="184" y="551"/>
                      <a:pt x="184" y="551"/>
                    </a:cubicBezTo>
                    <a:cubicBezTo>
                      <a:pt x="184" y="551"/>
                      <a:pt x="184" y="551"/>
                      <a:pt x="184" y="568"/>
                    </a:cubicBezTo>
                    <a:cubicBezTo>
                      <a:pt x="168" y="585"/>
                      <a:pt x="168" y="551"/>
                      <a:pt x="151" y="568"/>
                    </a:cubicBezTo>
                    <a:cubicBezTo>
                      <a:pt x="151" y="551"/>
                      <a:pt x="151" y="551"/>
                      <a:pt x="151" y="551"/>
                    </a:cubicBezTo>
                    <a:cubicBezTo>
                      <a:pt x="168" y="551"/>
                      <a:pt x="168" y="518"/>
                      <a:pt x="168" y="501"/>
                    </a:cubicBezTo>
                    <a:cubicBezTo>
                      <a:pt x="151" y="501"/>
                      <a:pt x="151" y="485"/>
                      <a:pt x="151" y="485"/>
                    </a:cubicBezTo>
                    <a:cubicBezTo>
                      <a:pt x="134" y="501"/>
                      <a:pt x="134" y="501"/>
                      <a:pt x="151" y="518"/>
                    </a:cubicBezTo>
                    <a:cubicBezTo>
                      <a:pt x="101" y="535"/>
                      <a:pt x="117" y="568"/>
                      <a:pt x="101" y="602"/>
                    </a:cubicBezTo>
                    <a:cubicBezTo>
                      <a:pt x="101" y="602"/>
                      <a:pt x="84" y="602"/>
                      <a:pt x="84" y="602"/>
                    </a:cubicBezTo>
                    <a:cubicBezTo>
                      <a:pt x="67" y="602"/>
                      <a:pt x="101" y="585"/>
                      <a:pt x="84" y="585"/>
                    </a:cubicBezTo>
                    <a:cubicBezTo>
                      <a:pt x="67" y="585"/>
                      <a:pt x="67" y="602"/>
                      <a:pt x="67" y="602"/>
                    </a:cubicBezTo>
                    <a:cubicBezTo>
                      <a:pt x="67" y="568"/>
                      <a:pt x="34" y="602"/>
                      <a:pt x="51" y="568"/>
                    </a:cubicBezTo>
                    <a:cubicBezTo>
                      <a:pt x="34" y="551"/>
                      <a:pt x="34" y="551"/>
                      <a:pt x="17" y="568"/>
                    </a:cubicBezTo>
                    <a:close/>
                    <a:moveTo>
                      <a:pt x="518" y="769"/>
                    </a:moveTo>
                    <a:cubicBezTo>
                      <a:pt x="518" y="752"/>
                      <a:pt x="518" y="752"/>
                      <a:pt x="518" y="719"/>
                    </a:cubicBezTo>
                    <a:cubicBezTo>
                      <a:pt x="518" y="719"/>
                      <a:pt x="518" y="702"/>
                      <a:pt x="535" y="702"/>
                    </a:cubicBezTo>
                    <a:cubicBezTo>
                      <a:pt x="535" y="719"/>
                      <a:pt x="552" y="719"/>
                      <a:pt x="552" y="735"/>
                    </a:cubicBezTo>
                    <a:cubicBezTo>
                      <a:pt x="535" y="735"/>
                      <a:pt x="535" y="735"/>
                      <a:pt x="535" y="752"/>
                    </a:cubicBezTo>
                    <a:cubicBezTo>
                      <a:pt x="535" y="769"/>
                      <a:pt x="535" y="752"/>
                      <a:pt x="552" y="769"/>
                    </a:cubicBezTo>
                    <a:cubicBezTo>
                      <a:pt x="535" y="769"/>
                      <a:pt x="535" y="769"/>
                      <a:pt x="535" y="785"/>
                    </a:cubicBezTo>
                    <a:close/>
                    <a:moveTo>
                      <a:pt x="585" y="785"/>
                    </a:moveTo>
                    <a:cubicBezTo>
                      <a:pt x="619" y="785"/>
                      <a:pt x="652" y="802"/>
                      <a:pt x="686" y="802"/>
                    </a:cubicBezTo>
                    <a:cubicBezTo>
                      <a:pt x="686" y="802"/>
                      <a:pt x="686" y="785"/>
                      <a:pt x="686" y="769"/>
                    </a:cubicBezTo>
                    <a:cubicBezTo>
                      <a:pt x="702" y="785"/>
                      <a:pt x="719" y="769"/>
                      <a:pt x="719" y="752"/>
                    </a:cubicBezTo>
                    <a:cubicBezTo>
                      <a:pt x="736" y="752"/>
                      <a:pt x="736" y="752"/>
                      <a:pt x="752" y="752"/>
                    </a:cubicBezTo>
                    <a:cubicBezTo>
                      <a:pt x="752" y="719"/>
                      <a:pt x="702" y="668"/>
                      <a:pt x="686" y="702"/>
                    </a:cubicBezTo>
                    <a:cubicBezTo>
                      <a:pt x="669" y="702"/>
                      <a:pt x="669" y="702"/>
                      <a:pt x="652" y="685"/>
                    </a:cubicBezTo>
                    <a:cubicBezTo>
                      <a:pt x="652" y="702"/>
                      <a:pt x="635" y="702"/>
                      <a:pt x="635" y="702"/>
                    </a:cubicBezTo>
                    <a:cubicBezTo>
                      <a:pt x="635" y="719"/>
                      <a:pt x="635" y="735"/>
                      <a:pt x="635" y="719"/>
                    </a:cubicBezTo>
                    <a:cubicBezTo>
                      <a:pt x="635" y="752"/>
                      <a:pt x="635" y="735"/>
                      <a:pt x="635" y="752"/>
                    </a:cubicBezTo>
                    <a:cubicBezTo>
                      <a:pt x="619" y="769"/>
                      <a:pt x="635" y="752"/>
                      <a:pt x="619" y="735"/>
                    </a:cubicBezTo>
                    <a:cubicBezTo>
                      <a:pt x="602" y="752"/>
                      <a:pt x="602" y="769"/>
                      <a:pt x="602" y="735"/>
                    </a:cubicBezTo>
                    <a:cubicBezTo>
                      <a:pt x="585" y="752"/>
                      <a:pt x="602" y="769"/>
                      <a:pt x="602" y="785"/>
                    </a:cubicBezTo>
                    <a:cubicBezTo>
                      <a:pt x="602" y="802"/>
                      <a:pt x="602" y="769"/>
                      <a:pt x="585" y="785"/>
                    </a:cubicBezTo>
                    <a:close/>
                    <a:moveTo>
                      <a:pt x="702" y="802"/>
                    </a:moveTo>
                    <a:cubicBezTo>
                      <a:pt x="702" y="802"/>
                      <a:pt x="719" y="802"/>
                      <a:pt x="719" y="802"/>
                    </a:cubicBezTo>
                    <a:cubicBezTo>
                      <a:pt x="719" y="802"/>
                      <a:pt x="719" y="802"/>
                      <a:pt x="719" y="802"/>
                    </a:cubicBezTo>
                    <a:close/>
                    <a:moveTo>
                      <a:pt x="736" y="819"/>
                    </a:moveTo>
                    <a:cubicBezTo>
                      <a:pt x="736" y="802"/>
                      <a:pt x="752" y="785"/>
                      <a:pt x="752" y="802"/>
                    </a:cubicBezTo>
                    <a:cubicBezTo>
                      <a:pt x="752" y="769"/>
                      <a:pt x="769" y="802"/>
                      <a:pt x="769" y="752"/>
                    </a:cubicBezTo>
                    <a:cubicBezTo>
                      <a:pt x="786" y="752"/>
                      <a:pt x="786" y="735"/>
                      <a:pt x="786" y="735"/>
                    </a:cubicBezTo>
                    <a:cubicBezTo>
                      <a:pt x="803" y="752"/>
                      <a:pt x="836" y="719"/>
                      <a:pt x="853" y="719"/>
                    </a:cubicBezTo>
                    <a:cubicBezTo>
                      <a:pt x="853" y="735"/>
                      <a:pt x="853" y="752"/>
                      <a:pt x="869" y="752"/>
                    </a:cubicBezTo>
                    <a:cubicBezTo>
                      <a:pt x="869" y="785"/>
                      <a:pt x="853" y="802"/>
                      <a:pt x="853" y="819"/>
                    </a:cubicBezTo>
                    <a:cubicBezTo>
                      <a:pt x="853" y="802"/>
                      <a:pt x="853" y="819"/>
                      <a:pt x="853" y="819"/>
                    </a:cubicBezTo>
                    <a:cubicBezTo>
                      <a:pt x="836" y="819"/>
                      <a:pt x="836" y="819"/>
                      <a:pt x="819" y="819"/>
                    </a:cubicBezTo>
                    <a:cubicBezTo>
                      <a:pt x="786" y="819"/>
                      <a:pt x="752" y="819"/>
                      <a:pt x="736" y="819"/>
                    </a:cubicBezTo>
                    <a:close/>
                    <a:moveTo>
                      <a:pt x="853" y="836"/>
                    </a:moveTo>
                    <a:cubicBezTo>
                      <a:pt x="869" y="836"/>
                      <a:pt x="886" y="836"/>
                      <a:pt x="903" y="836"/>
                    </a:cubicBezTo>
                    <a:cubicBezTo>
                      <a:pt x="886" y="819"/>
                      <a:pt x="903" y="819"/>
                      <a:pt x="903" y="802"/>
                    </a:cubicBezTo>
                    <a:cubicBezTo>
                      <a:pt x="886" y="819"/>
                      <a:pt x="869" y="819"/>
                      <a:pt x="853" y="836"/>
                    </a:cubicBezTo>
                    <a:close/>
                    <a:moveTo>
                      <a:pt x="919" y="836"/>
                    </a:moveTo>
                    <a:cubicBezTo>
                      <a:pt x="919" y="836"/>
                      <a:pt x="936" y="836"/>
                      <a:pt x="953" y="836"/>
                    </a:cubicBezTo>
                    <a:cubicBezTo>
                      <a:pt x="953" y="836"/>
                      <a:pt x="936" y="836"/>
                      <a:pt x="936" y="819"/>
                    </a:cubicBezTo>
                    <a:cubicBezTo>
                      <a:pt x="936" y="836"/>
                      <a:pt x="919" y="836"/>
                      <a:pt x="919" y="836"/>
                    </a:cubicBezTo>
                    <a:close/>
                    <a:moveTo>
                      <a:pt x="1270" y="869"/>
                    </a:moveTo>
                    <a:cubicBezTo>
                      <a:pt x="1287" y="869"/>
                      <a:pt x="1304" y="886"/>
                      <a:pt x="1337" y="886"/>
                    </a:cubicBezTo>
                    <a:cubicBezTo>
                      <a:pt x="1320" y="836"/>
                      <a:pt x="1287" y="869"/>
                      <a:pt x="1270" y="869"/>
                    </a:cubicBezTo>
                    <a:close/>
                    <a:moveTo>
                      <a:pt x="1554" y="886"/>
                    </a:moveTo>
                    <a:lnTo>
                      <a:pt x="1571" y="886"/>
                    </a:lnTo>
                    <a:lnTo>
                      <a:pt x="1571" y="886"/>
                    </a:lnTo>
                    <a:cubicBezTo>
                      <a:pt x="1571" y="869"/>
                      <a:pt x="1588" y="869"/>
                      <a:pt x="1605" y="869"/>
                    </a:cubicBezTo>
                    <a:cubicBezTo>
                      <a:pt x="1605" y="869"/>
                      <a:pt x="1588" y="852"/>
                      <a:pt x="1588" y="852"/>
                    </a:cubicBezTo>
                    <a:cubicBezTo>
                      <a:pt x="1588" y="869"/>
                      <a:pt x="1554" y="836"/>
                      <a:pt x="1588" y="836"/>
                    </a:cubicBezTo>
                    <a:cubicBezTo>
                      <a:pt x="1571" y="836"/>
                      <a:pt x="1571" y="852"/>
                      <a:pt x="1554" y="836"/>
                    </a:cubicBezTo>
                    <a:cubicBezTo>
                      <a:pt x="1554" y="852"/>
                      <a:pt x="1588" y="852"/>
                      <a:pt x="1571" y="869"/>
                    </a:cubicBezTo>
                    <a:cubicBezTo>
                      <a:pt x="1588" y="869"/>
                      <a:pt x="1571" y="869"/>
                      <a:pt x="1554" y="886"/>
                    </a:cubicBezTo>
                    <a:close/>
                    <a:moveTo>
                      <a:pt x="1571" y="886"/>
                    </a:moveTo>
                    <a:cubicBezTo>
                      <a:pt x="1571" y="886"/>
                      <a:pt x="1571" y="886"/>
                      <a:pt x="1571" y="886"/>
                    </a:cubicBezTo>
                    <a:cubicBezTo>
                      <a:pt x="1571" y="869"/>
                      <a:pt x="1588" y="886"/>
                      <a:pt x="1588" y="886"/>
                    </a:cubicBezTo>
                    <a:close/>
                    <a:moveTo>
                      <a:pt x="1972" y="852"/>
                    </a:moveTo>
                    <a:lnTo>
                      <a:pt x="2022" y="852"/>
                    </a:lnTo>
                    <a:cubicBezTo>
                      <a:pt x="2022" y="836"/>
                      <a:pt x="2022" y="836"/>
                      <a:pt x="2022" y="836"/>
                    </a:cubicBezTo>
                    <a:cubicBezTo>
                      <a:pt x="2006" y="819"/>
                      <a:pt x="1989" y="819"/>
                      <a:pt x="1972" y="819"/>
                    </a:cubicBezTo>
                    <a:cubicBezTo>
                      <a:pt x="1972" y="836"/>
                      <a:pt x="1972" y="836"/>
                      <a:pt x="1972" y="852"/>
                    </a:cubicBezTo>
                    <a:close/>
                    <a:moveTo>
                      <a:pt x="1955" y="668"/>
                    </a:moveTo>
                    <a:cubicBezTo>
                      <a:pt x="1939" y="668"/>
                      <a:pt x="1939" y="668"/>
                      <a:pt x="1922" y="668"/>
                    </a:cubicBezTo>
                    <a:cubicBezTo>
                      <a:pt x="1922" y="668"/>
                      <a:pt x="1922" y="668"/>
                      <a:pt x="1922" y="668"/>
                    </a:cubicBezTo>
                    <a:cubicBezTo>
                      <a:pt x="1905" y="685"/>
                      <a:pt x="1905" y="719"/>
                      <a:pt x="1872" y="719"/>
                    </a:cubicBezTo>
                    <a:cubicBezTo>
                      <a:pt x="1872" y="752"/>
                      <a:pt x="1838" y="752"/>
                      <a:pt x="1838" y="785"/>
                    </a:cubicBezTo>
                    <a:cubicBezTo>
                      <a:pt x="1872" y="752"/>
                      <a:pt x="1905" y="769"/>
                      <a:pt x="1905" y="719"/>
                    </a:cubicBezTo>
                    <a:cubicBezTo>
                      <a:pt x="1922" y="702"/>
                      <a:pt x="1939" y="685"/>
                      <a:pt x="1955" y="668"/>
                    </a:cubicBezTo>
                    <a:close/>
                    <a:moveTo>
                      <a:pt x="1705" y="635"/>
                    </a:moveTo>
                    <a:cubicBezTo>
                      <a:pt x="1688" y="635"/>
                      <a:pt x="1688" y="635"/>
                      <a:pt x="1688" y="652"/>
                    </a:cubicBezTo>
                    <a:cubicBezTo>
                      <a:pt x="1705" y="652"/>
                      <a:pt x="1688" y="635"/>
                      <a:pt x="1705" y="652"/>
                    </a:cubicBezTo>
                    <a:cubicBezTo>
                      <a:pt x="1705" y="668"/>
                      <a:pt x="1705" y="668"/>
                      <a:pt x="1705" y="685"/>
                    </a:cubicBezTo>
                    <a:cubicBezTo>
                      <a:pt x="1721" y="685"/>
                      <a:pt x="1721" y="685"/>
                      <a:pt x="1721" y="685"/>
                    </a:cubicBezTo>
                    <a:cubicBezTo>
                      <a:pt x="1705" y="685"/>
                      <a:pt x="1705" y="702"/>
                      <a:pt x="1688" y="702"/>
                    </a:cubicBezTo>
                    <a:cubicBezTo>
                      <a:pt x="1671" y="685"/>
                      <a:pt x="1655" y="652"/>
                      <a:pt x="1638" y="668"/>
                    </a:cubicBezTo>
                    <a:cubicBezTo>
                      <a:pt x="1655" y="635"/>
                      <a:pt x="1638" y="652"/>
                      <a:pt x="1621" y="635"/>
                    </a:cubicBezTo>
                    <a:cubicBezTo>
                      <a:pt x="1621" y="635"/>
                      <a:pt x="1638" y="635"/>
                      <a:pt x="1638" y="618"/>
                    </a:cubicBezTo>
                    <a:cubicBezTo>
                      <a:pt x="1655" y="635"/>
                      <a:pt x="1671" y="635"/>
                      <a:pt x="1705" y="635"/>
                    </a:cubicBezTo>
                    <a:close/>
                    <a:moveTo>
                      <a:pt x="1605" y="618"/>
                    </a:moveTo>
                    <a:cubicBezTo>
                      <a:pt x="1605" y="618"/>
                      <a:pt x="1605" y="618"/>
                      <a:pt x="1605" y="618"/>
                    </a:cubicBezTo>
                    <a:cubicBezTo>
                      <a:pt x="1588" y="602"/>
                      <a:pt x="1588" y="602"/>
                      <a:pt x="1571" y="602"/>
                    </a:cubicBezTo>
                    <a:cubicBezTo>
                      <a:pt x="1588" y="602"/>
                      <a:pt x="1588" y="602"/>
                      <a:pt x="1605" y="618"/>
                    </a:cubicBezTo>
                    <a:close/>
                    <a:moveTo>
                      <a:pt x="1554" y="585"/>
                    </a:moveTo>
                    <a:cubicBezTo>
                      <a:pt x="1554" y="602"/>
                      <a:pt x="1554" y="602"/>
                      <a:pt x="1538" y="602"/>
                    </a:cubicBezTo>
                    <a:cubicBezTo>
                      <a:pt x="1538" y="602"/>
                      <a:pt x="1521" y="568"/>
                      <a:pt x="1521" y="585"/>
                    </a:cubicBezTo>
                    <a:cubicBezTo>
                      <a:pt x="1504" y="585"/>
                      <a:pt x="1504" y="568"/>
                      <a:pt x="1521" y="568"/>
                    </a:cubicBezTo>
                    <a:cubicBezTo>
                      <a:pt x="1521" y="585"/>
                      <a:pt x="1538" y="585"/>
                      <a:pt x="1554" y="585"/>
                    </a:cubicBezTo>
                    <a:close/>
                    <a:moveTo>
                      <a:pt x="1471" y="535"/>
                    </a:moveTo>
                    <a:cubicBezTo>
                      <a:pt x="1471" y="535"/>
                      <a:pt x="1471" y="535"/>
                      <a:pt x="1471" y="535"/>
                    </a:cubicBezTo>
                    <a:cubicBezTo>
                      <a:pt x="1454" y="535"/>
                      <a:pt x="1454" y="535"/>
                      <a:pt x="1437" y="518"/>
                    </a:cubicBezTo>
                    <a:cubicBezTo>
                      <a:pt x="1437" y="518"/>
                      <a:pt x="1437" y="518"/>
                      <a:pt x="1437" y="535"/>
                    </a:cubicBezTo>
                    <a:cubicBezTo>
                      <a:pt x="1421" y="535"/>
                      <a:pt x="1421" y="535"/>
                      <a:pt x="1421" y="535"/>
                    </a:cubicBezTo>
                    <a:cubicBezTo>
                      <a:pt x="1421" y="518"/>
                      <a:pt x="1437" y="518"/>
                      <a:pt x="1437" y="485"/>
                    </a:cubicBezTo>
                    <a:cubicBezTo>
                      <a:pt x="1454" y="501"/>
                      <a:pt x="1454" y="518"/>
                      <a:pt x="1471" y="535"/>
                    </a:cubicBezTo>
                    <a:close/>
                    <a:moveTo>
                      <a:pt x="1538" y="334"/>
                    </a:moveTo>
                    <a:cubicBezTo>
                      <a:pt x="1538" y="334"/>
                      <a:pt x="1538" y="334"/>
                      <a:pt x="1538" y="318"/>
                    </a:cubicBezTo>
                    <a:cubicBezTo>
                      <a:pt x="1538" y="334"/>
                      <a:pt x="1521" y="334"/>
                      <a:pt x="1521" y="318"/>
                    </a:cubicBezTo>
                    <a:cubicBezTo>
                      <a:pt x="1538" y="318"/>
                      <a:pt x="1538" y="334"/>
                      <a:pt x="1538" y="318"/>
                    </a:cubicBezTo>
                    <a:cubicBezTo>
                      <a:pt x="1538" y="301"/>
                      <a:pt x="1538" y="284"/>
                      <a:pt x="1538" y="301"/>
                    </a:cubicBezTo>
                    <a:cubicBezTo>
                      <a:pt x="1538" y="251"/>
                      <a:pt x="1571" y="284"/>
                      <a:pt x="1554" y="234"/>
                    </a:cubicBezTo>
                    <a:cubicBezTo>
                      <a:pt x="1588" y="234"/>
                      <a:pt x="1588" y="251"/>
                      <a:pt x="1605" y="234"/>
                    </a:cubicBezTo>
                    <a:cubicBezTo>
                      <a:pt x="1621" y="251"/>
                      <a:pt x="1621" y="267"/>
                      <a:pt x="1638" y="284"/>
                    </a:cubicBezTo>
                    <a:cubicBezTo>
                      <a:pt x="1621" y="301"/>
                      <a:pt x="1605" y="301"/>
                      <a:pt x="1605" y="301"/>
                    </a:cubicBezTo>
                    <a:cubicBezTo>
                      <a:pt x="1588" y="301"/>
                      <a:pt x="1588" y="301"/>
                      <a:pt x="1571" y="301"/>
                    </a:cubicBezTo>
                    <a:cubicBezTo>
                      <a:pt x="1571" y="318"/>
                      <a:pt x="1571" y="318"/>
                      <a:pt x="1571" y="318"/>
                    </a:cubicBezTo>
                    <a:cubicBezTo>
                      <a:pt x="1554" y="334"/>
                      <a:pt x="1554" y="334"/>
                      <a:pt x="1538" y="334"/>
                    </a:cubicBezTo>
                    <a:close/>
                    <a:moveTo>
                      <a:pt x="1788" y="234"/>
                    </a:moveTo>
                    <a:cubicBezTo>
                      <a:pt x="1788" y="234"/>
                      <a:pt x="1805" y="234"/>
                      <a:pt x="1805" y="234"/>
                    </a:cubicBezTo>
                    <a:cubicBezTo>
                      <a:pt x="1805" y="234"/>
                      <a:pt x="1788" y="234"/>
                      <a:pt x="1788" y="217"/>
                    </a:cubicBezTo>
                    <a:cubicBezTo>
                      <a:pt x="1772" y="217"/>
                      <a:pt x="1788" y="234"/>
                      <a:pt x="1788" y="234"/>
                    </a:cubicBezTo>
                    <a:close/>
                    <a:moveTo>
                      <a:pt x="1955" y="201"/>
                    </a:moveTo>
                    <a:lnTo>
                      <a:pt x="1972" y="201"/>
                    </a:lnTo>
                    <a:cubicBezTo>
                      <a:pt x="1972" y="184"/>
                      <a:pt x="1955" y="184"/>
                      <a:pt x="1955" y="184"/>
                    </a:cubicBezTo>
                    <a:cubicBezTo>
                      <a:pt x="1972" y="184"/>
                      <a:pt x="1972" y="184"/>
                      <a:pt x="1972" y="184"/>
                    </a:cubicBezTo>
                    <a:cubicBezTo>
                      <a:pt x="1972" y="167"/>
                      <a:pt x="1989" y="150"/>
                      <a:pt x="1989" y="134"/>
                    </a:cubicBezTo>
                    <a:cubicBezTo>
                      <a:pt x="1955" y="150"/>
                      <a:pt x="1955" y="167"/>
                      <a:pt x="1939" y="184"/>
                    </a:cubicBezTo>
                    <a:cubicBezTo>
                      <a:pt x="1939" y="201"/>
                      <a:pt x="1939" y="184"/>
                      <a:pt x="1939" y="184"/>
                    </a:cubicBezTo>
                    <a:cubicBezTo>
                      <a:pt x="1955" y="184"/>
                      <a:pt x="1955" y="201"/>
                      <a:pt x="1955" y="201"/>
                    </a:cubicBezTo>
                    <a:close/>
                    <a:moveTo>
                      <a:pt x="2072" y="184"/>
                    </a:moveTo>
                    <a:cubicBezTo>
                      <a:pt x="2072" y="184"/>
                      <a:pt x="2089" y="184"/>
                      <a:pt x="2106" y="184"/>
                    </a:cubicBezTo>
                    <a:cubicBezTo>
                      <a:pt x="2089" y="167"/>
                      <a:pt x="2089" y="150"/>
                      <a:pt x="2089" y="150"/>
                    </a:cubicBezTo>
                    <a:cubicBezTo>
                      <a:pt x="2106" y="150"/>
                      <a:pt x="2056" y="167"/>
                      <a:pt x="2072" y="184"/>
                    </a:cubicBezTo>
                    <a:close/>
                    <a:moveTo>
                      <a:pt x="2256" y="167"/>
                    </a:moveTo>
                    <a:cubicBezTo>
                      <a:pt x="2273" y="150"/>
                      <a:pt x="2290" y="150"/>
                      <a:pt x="2323" y="150"/>
                    </a:cubicBezTo>
                    <a:cubicBezTo>
                      <a:pt x="2290" y="117"/>
                      <a:pt x="2256" y="100"/>
                      <a:pt x="2256" y="167"/>
                    </a:cubicBezTo>
                    <a:close/>
                    <a:moveTo>
                      <a:pt x="1738" y="17"/>
                    </a:moveTo>
                    <a:cubicBezTo>
                      <a:pt x="1772" y="17"/>
                      <a:pt x="1822" y="17"/>
                      <a:pt x="1855" y="34"/>
                    </a:cubicBezTo>
                    <a:cubicBezTo>
                      <a:pt x="1855" y="34"/>
                      <a:pt x="1855" y="34"/>
                      <a:pt x="1855" y="34"/>
                    </a:cubicBezTo>
                    <a:cubicBezTo>
                      <a:pt x="1838" y="50"/>
                      <a:pt x="1822" y="50"/>
                      <a:pt x="1805" y="67"/>
                    </a:cubicBezTo>
                    <a:cubicBezTo>
                      <a:pt x="1822" y="84"/>
                      <a:pt x="1822" y="84"/>
                      <a:pt x="1822" y="84"/>
                    </a:cubicBezTo>
                    <a:cubicBezTo>
                      <a:pt x="1822" y="84"/>
                      <a:pt x="1805" y="67"/>
                      <a:pt x="1822" y="67"/>
                    </a:cubicBezTo>
                    <a:cubicBezTo>
                      <a:pt x="1822" y="84"/>
                      <a:pt x="1838" y="67"/>
                      <a:pt x="1838" y="84"/>
                    </a:cubicBezTo>
                    <a:cubicBezTo>
                      <a:pt x="1838" y="100"/>
                      <a:pt x="1822" y="134"/>
                      <a:pt x="1838" y="150"/>
                    </a:cubicBezTo>
                    <a:cubicBezTo>
                      <a:pt x="1805" y="134"/>
                      <a:pt x="1822" y="117"/>
                      <a:pt x="1822" y="100"/>
                    </a:cubicBezTo>
                    <a:cubicBezTo>
                      <a:pt x="1822" y="100"/>
                      <a:pt x="1822" y="84"/>
                      <a:pt x="1805" y="84"/>
                    </a:cubicBezTo>
                    <a:cubicBezTo>
                      <a:pt x="1822" y="117"/>
                      <a:pt x="1788" y="117"/>
                      <a:pt x="1788" y="117"/>
                    </a:cubicBezTo>
                    <a:cubicBezTo>
                      <a:pt x="1822" y="117"/>
                      <a:pt x="1805" y="134"/>
                      <a:pt x="1788" y="167"/>
                    </a:cubicBezTo>
                    <a:cubicBezTo>
                      <a:pt x="1772" y="150"/>
                      <a:pt x="1755" y="134"/>
                      <a:pt x="1772" y="117"/>
                    </a:cubicBezTo>
                    <a:cubicBezTo>
                      <a:pt x="1755" y="117"/>
                      <a:pt x="1755" y="84"/>
                      <a:pt x="1755" y="67"/>
                    </a:cubicBezTo>
                    <a:cubicBezTo>
                      <a:pt x="1755" y="67"/>
                      <a:pt x="1755" y="67"/>
                      <a:pt x="1755" y="67"/>
                    </a:cubicBezTo>
                    <a:cubicBezTo>
                      <a:pt x="1755" y="67"/>
                      <a:pt x="1755" y="67"/>
                      <a:pt x="1755" y="84"/>
                    </a:cubicBezTo>
                    <a:cubicBezTo>
                      <a:pt x="1738" y="84"/>
                      <a:pt x="1721" y="67"/>
                      <a:pt x="1738" y="67"/>
                    </a:cubicBezTo>
                    <a:cubicBezTo>
                      <a:pt x="1738" y="67"/>
                      <a:pt x="1738" y="67"/>
                      <a:pt x="1738" y="67"/>
                    </a:cubicBezTo>
                    <a:cubicBezTo>
                      <a:pt x="1738" y="50"/>
                      <a:pt x="1755" y="50"/>
                      <a:pt x="1755" y="34"/>
                    </a:cubicBezTo>
                    <a:cubicBezTo>
                      <a:pt x="1738" y="50"/>
                      <a:pt x="1755" y="34"/>
                      <a:pt x="1755" y="17"/>
                    </a:cubicBezTo>
                    <a:cubicBezTo>
                      <a:pt x="1738" y="17"/>
                      <a:pt x="1738" y="17"/>
                      <a:pt x="1738" y="17"/>
                    </a:cubicBezTo>
                    <a:close/>
                    <a:moveTo>
                      <a:pt x="1939" y="34"/>
                    </a:moveTo>
                    <a:cubicBezTo>
                      <a:pt x="1972" y="50"/>
                      <a:pt x="2022" y="50"/>
                      <a:pt x="2056" y="50"/>
                    </a:cubicBezTo>
                    <a:cubicBezTo>
                      <a:pt x="2056" y="84"/>
                      <a:pt x="2039" y="84"/>
                      <a:pt x="2022" y="100"/>
                    </a:cubicBezTo>
                    <a:cubicBezTo>
                      <a:pt x="2006" y="67"/>
                      <a:pt x="1989" y="67"/>
                      <a:pt x="1972" y="67"/>
                    </a:cubicBezTo>
                    <a:cubicBezTo>
                      <a:pt x="1972" y="67"/>
                      <a:pt x="1972" y="50"/>
                      <a:pt x="1955" y="50"/>
                    </a:cubicBezTo>
                    <a:cubicBezTo>
                      <a:pt x="1955" y="50"/>
                      <a:pt x="1939" y="50"/>
                      <a:pt x="1939" y="50"/>
                    </a:cubicBezTo>
                    <a:cubicBezTo>
                      <a:pt x="1939" y="50"/>
                      <a:pt x="1939" y="50"/>
                      <a:pt x="1939" y="34"/>
                    </a:cubicBezTo>
                    <a:close/>
                    <a:moveTo>
                      <a:pt x="2072" y="50"/>
                    </a:moveTo>
                    <a:lnTo>
                      <a:pt x="2089" y="67"/>
                    </a:lnTo>
                    <a:cubicBezTo>
                      <a:pt x="2106" y="67"/>
                      <a:pt x="2106" y="67"/>
                      <a:pt x="2106" y="67"/>
                    </a:cubicBezTo>
                    <a:lnTo>
                      <a:pt x="2106" y="67"/>
                    </a:lnTo>
                    <a:lnTo>
                      <a:pt x="2156" y="67"/>
                    </a:lnTo>
                    <a:cubicBezTo>
                      <a:pt x="2139" y="84"/>
                      <a:pt x="2106" y="67"/>
                      <a:pt x="2089" y="84"/>
                    </a:cubicBezTo>
                    <a:cubicBezTo>
                      <a:pt x="2072" y="84"/>
                      <a:pt x="2072" y="67"/>
                      <a:pt x="2072" y="50"/>
                    </a:cubicBezTo>
                    <a:close/>
                    <a:moveTo>
                      <a:pt x="2523" y="117"/>
                    </a:moveTo>
                    <a:lnTo>
                      <a:pt x="2557" y="134"/>
                    </a:lnTo>
                    <a:lnTo>
                      <a:pt x="2557" y="134"/>
                    </a:lnTo>
                    <a:cubicBezTo>
                      <a:pt x="2540" y="134"/>
                      <a:pt x="2540" y="117"/>
                      <a:pt x="2523" y="134"/>
                    </a:cubicBezTo>
                    <a:cubicBezTo>
                      <a:pt x="2523" y="117"/>
                      <a:pt x="2523" y="117"/>
                      <a:pt x="2523" y="117"/>
                    </a:cubicBezTo>
                    <a:close/>
                    <a:moveTo>
                      <a:pt x="1538" y="201"/>
                    </a:moveTo>
                    <a:cubicBezTo>
                      <a:pt x="1538" y="217"/>
                      <a:pt x="1538" y="217"/>
                      <a:pt x="1538" y="234"/>
                    </a:cubicBezTo>
                    <a:cubicBezTo>
                      <a:pt x="1538" y="234"/>
                      <a:pt x="1521" y="234"/>
                      <a:pt x="1521" y="217"/>
                    </a:cubicBezTo>
                    <a:cubicBezTo>
                      <a:pt x="1538" y="217"/>
                      <a:pt x="1504" y="201"/>
                      <a:pt x="1538" y="201"/>
                    </a:cubicBezTo>
                    <a:close/>
                    <a:moveTo>
                      <a:pt x="1287" y="652"/>
                    </a:moveTo>
                    <a:cubicBezTo>
                      <a:pt x="1304" y="652"/>
                      <a:pt x="1320" y="652"/>
                      <a:pt x="1320" y="668"/>
                    </a:cubicBezTo>
                    <a:lnTo>
                      <a:pt x="1320" y="685"/>
                    </a:lnTo>
                    <a:cubicBezTo>
                      <a:pt x="1304" y="685"/>
                      <a:pt x="1320" y="685"/>
                      <a:pt x="1304" y="685"/>
                    </a:cubicBezTo>
                    <a:cubicBezTo>
                      <a:pt x="1304" y="668"/>
                      <a:pt x="1287" y="668"/>
                      <a:pt x="1287" y="652"/>
                    </a:cubicBezTo>
                    <a:close/>
                    <a:moveTo>
                      <a:pt x="1087" y="685"/>
                    </a:moveTo>
                    <a:cubicBezTo>
                      <a:pt x="1087" y="668"/>
                      <a:pt x="1087" y="652"/>
                      <a:pt x="1087" y="635"/>
                    </a:cubicBezTo>
                    <a:cubicBezTo>
                      <a:pt x="1103" y="652"/>
                      <a:pt x="1103" y="668"/>
                      <a:pt x="1103" y="685"/>
                    </a:cubicBezTo>
                    <a:cubicBezTo>
                      <a:pt x="1087" y="702"/>
                      <a:pt x="1103" y="685"/>
                      <a:pt x="1087" y="685"/>
                    </a:cubicBezTo>
                    <a:close/>
                    <a:moveTo>
                      <a:pt x="1070" y="501"/>
                    </a:moveTo>
                    <a:cubicBezTo>
                      <a:pt x="1087" y="501"/>
                      <a:pt x="1103" y="501"/>
                      <a:pt x="1103" y="518"/>
                    </a:cubicBezTo>
                    <a:cubicBezTo>
                      <a:pt x="1103" y="518"/>
                      <a:pt x="1070" y="518"/>
                      <a:pt x="1070" y="501"/>
                    </a:cubicBezTo>
                    <a:close/>
                    <a:moveTo>
                      <a:pt x="686" y="384"/>
                    </a:moveTo>
                    <a:cubicBezTo>
                      <a:pt x="686" y="401"/>
                      <a:pt x="669" y="384"/>
                      <a:pt x="686" y="384"/>
                    </a:cubicBezTo>
                    <a:cubicBezTo>
                      <a:pt x="669" y="368"/>
                      <a:pt x="669" y="384"/>
                      <a:pt x="669" y="384"/>
                    </a:cubicBezTo>
                    <a:cubicBezTo>
                      <a:pt x="669" y="401"/>
                      <a:pt x="669" y="418"/>
                      <a:pt x="669" y="418"/>
                    </a:cubicBezTo>
                    <a:cubicBezTo>
                      <a:pt x="686" y="418"/>
                      <a:pt x="669" y="401"/>
                      <a:pt x="686" y="401"/>
                    </a:cubicBezTo>
                    <a:cubicBezTo>
                      <a:pt x="686" y="401"/>
                      <a:pt x="686" y="401"/>
                      <a:pt x="686" y="384"/>
                    </a:cubicBezTo>
                    <a:close/>
                    <a:moveTo>
                      <a:pt x="1120" y="752"/>
                    </a:moveTo>
                    <a:cubicBezTo>
                      <a:pt x="1120" y="769"/>
                      <a:pt x="1137" y="769"/>
                      <a:pt x="1137" y="785"/>
                    </a:cubicBezTo>
                    <a:cubicBezTo>
                      <a:pt x="1120" y="785"/>
                      <a:pt x="1120" y="785"/>
                      <a:pt x="1120" y="785"/>
                    </a:cubicBezTo>
                    <a:cubicBezTo>
                      <a:pt x="1137" y="802"/>
                      <a:pt x="1137" y="836"/>
                      <a:pt x="1120" y="852"/>
                    </a:cubicBezTo>
                    <a:cubicBezTo>
                      <a:pt x="1120" y="836"/>
                      <a:pt x="1103" y="852"/>
                      <a:pt x="1087" y="852"/>
                    </a:cubicBezTo>
                    <a:cubicBezTo>
                      <a:pt x="1087" y="819"/>
                      <a:pt x="1087" y="802"/>
                      <a:pt x="1053" y="785"/>
                    </a:cubicBezTo>
                    <a:cubicBezTo>
                      <a:pt x="1053" y="752"/>
                      <a:pt x="1087" y="735"/>
                      <a:pt x="1103" y="735"/>
                    </a:cubicBezTo>
                    <a:cubicBezTo>
                      <a:pt x="1103" y="752"/>
                      <a:pt x="1120" y="752"/>
                      <a:pt x="1120" y="752"/>
                    </a:cubicBezTo>
                    <a:close/>
                    <a:moveTo>
                      <a:pt x="986" y="568"/>
                    </a:moveTo>
                    <a:cubicBezTo>
                      <a:pt x="986" y="568"/>
                      <a:pt x="970" y="535"/>
                      <a:pt x="1003" y="535"/>
                    </a:cubicBezTo>
                    <a:cubicBezTo>
                      <a:pt x="1003" y="551"/>
                      <a:pt x="1003" y="551"/>
                      <a:pt x="1003" y="568"/>
                    </a:cubicBezTo>
                    <a:cubicBezTo>
                      <a:pt x="1003" y="551"/>
                      <a:pt x="1003" y="551"/>
                      <a:pt x="1003" y="568"/>
                    </a:cubicBezTo>
                    <a:cubicBezTo>
                      <a:pt x="1003" y="568"/>
                      <a:pt x="1003" y="585"/>
                      <a:pt x="986" y="568"/>
                    </a:cubicBezTo>
                    <a:close/>
                    <a:moveTo>
                      <a:pt x="1120" y="635"/>
                    </a:moveTo>
                    <a:cubicBezTo>
                      <a:pt x="1137" y="618"/>
                      <a:pt x="1137" y="602"/>
                      <a:pt x="1153" y="602"/>
                    </a:cubicBezTo>
                    <a:cubicBezTo>
                      <a:pt x="1170" y="635"/>
                      <a:pt x="1170" y="618"/>
                      <a:pt x="1187" y="652"/>
                    </a:cubicBezTo>
                    <a:cubicBezTo>
                      <a:pt x="1170" y="668"/>
                      <a:pt x="1153" y="702"/>
                      <a:pt x="1137" y="702"/>
                    </a:cubicBezTo>
                    <a:cubicBezTo>
                      <a:pt x="1137" y="685"/>
                      <a:pt x="1120" y="685"/>
                      <a:pt x="1137" y="668"/>
                    </a:cubicBezTo>
                    <a:cubicBezTo>
                      <a:pt x="1120" y="652"/>
                      <a:pt x="1120" y="685"/>
                      <a:pt x="1120" y="652"/>
                    </a:cubicBezTo>
                    <a:cubicBezTo>
                      <a:pt x="1120" y="635"/>
                      <a:pt x="1137" y="668"/>
                      <a:pt x="1137" y="652"/>
                    </a:cubicBezTo>
                    <a:cubicBezTo>
                      <a:pt x="1137" y="652"/>
                      <a:pt x="1137" y="635"/>
                      <a:pt x="1120" y="635"/>
                    </a:cubicBezTo>
                    <a:close/>
                    <a:moveTo>
                      <a:pt x="1538" y="251"/>
                    </a:moveTo>
                    <a:cubicBezTo>
                      <a:pt x="1521" y="251"/>
                      <a:pt x="1504" y="251"/>
                      <a:pt x="1504" y="234"/>
                    </a:cubicBezTo>
                    <a:cubicBezTo>
                      <a:pt x="1521" y="217"/>
                      <a:pt x="1521" y="251"/>
                      <a:pt x="1538" y="251"/>
                    </a:cubicBezTo>
                    <a:close/>
                    <a:moveTo>
                      <a:pt x="919" y="802"/>
                    </a:moveTo>
                    <a:cubicBezTo>
                      <a:pt x="953" y="802"/>
                      <a:pt x="919" y="769"/>
                      <a:pt x="953" y="769"/>
                    </a:cubicBezTo>
                    <a:cubicBezTo>
                      <a:pt x="953" y="785"/>
                      <a:pt x="953" y="785"/>
                      <a:pt x="953" y="785"/>
                    </a:cubicBezTo>
                    <a:cubicBezTo>
                      <a:pt x="953" y="785"/>
                      <a:pt x="953" y="785"/>
                      <a:pt x="953" y="785"/>
                    </a:cubicBezTo>
                    <a:cubicBezTo>
                      <a:pt x="953" y="802"/>
                      <a:pt x="953" y="802"/>
                      <a:pt x="953" y="819"/>
                    </a:cubicBezTo>
                    <a:cubicBezTo>
                      <a:pt x="953" y="802"/>
                      <a:pt x="953" y="819"/>
                      <a:pt x="936" y="819"/>
                    </a:cubicBezTo>
                    <a:cubicBezTo>
                      <a:pt x="936" y="819"/>
                      <a:pt x="953" y="819"/>
                      <a:pt x="953" y="802"/>
                    </a:cubicBezTo>
                    <a:cubicBezTo>
                      <a:pt x="936" y="802"/>
                      <a:pt x="936" y="802"/>
                      <a:pt x="936" y="819"/>
                    </a:cubicBezTo>
                    <a:cubicBezTo>
                      <a:pt x="919" y="819"/>
                      <a:pt x="919" y="819"/>
                      <a:pt x="919" y="802"/>
                    </a:cubicBezTo>
                    <a:close/>
                    <a:moveTo>
                      <a:pt x="869" y="184"/>
                    </a:moveTo>
                    <a:cubicBezTo>
                      <a:pt x="853" y="184"/>
                      <a:pt x="853" y="167"/>
                      <a:pt x="853" y="167"/>
                    </a:cubicBezTo>
                    <a:cubicBezTo>
                      <a:pt x="869" y="150"/>
                      <a:pt x="853" y="167"/>
                      <a:pt x="869" y="184"/>
                    </a:cubicBezTo>
                    <a:close/>
                    <a:moveTo>
                      <a:pt x="736" y="301"/>
                    </a:moveTo>
                    <a:cubicBezTo>
                      <a:pt x="752" y="301"/>
                      <a:pt x="736" y="267"/>
                      <a:pt x="736" y="284"/>
                    </a:cubicBezTo>
                    <a:cubicBezTo>
                      <a:pt x="736" y="301"/>
                      <a:pt x="719" y="318"/>
                      <a:pt x="736" y="318"/>
                    </a:cubicBezTo>
                    <a:cubicBezTo>
                      <a:pt x="736" y="318"/>
                      <a:pt x="736" y="318"/>
                      <a:pt x="736" y="301"/>
                    </a:cubicBezTo>
                    <a:cubicBezTo>
                      <a:pt x="736" y="301"/>
                      <a:pt x="736" y="301"/>
                      <a:pt x="736" y="301"/>
                    </a:cubicBezTo>
                    <a:close/>
                    <a:moveTo>
                      <a:pt x="702" y="384"/>
                    </a:moveTo>
                    <a:cubicBezTo>
                      <a:pt x="719" y="401"/>
                      <a:pt x="719" y="384"/>
                      <a:pt x="719" y="384"/>
                    </a:cubicBezTo>
                    <a:cubicBezTo>
                      <a:pt x="719" y="368"/>
                      <a:pt x="702" y="368"/>
                      <a:pt x="702" y="384"/>
                    </a:cubicBezTo>
                    <a:close/>
                    <a:moveTo>
                      <a:pt x="970" y="719"/>
                    </a:moveTo>
                    <a:cubicBezTo>
                      <a:pt x="970" y="719"/>
                      <a:pt x="970" y="735"/>
                      <a:pt x="970" y="752"/>
                    </a:cubicBezTo>
                    <a:cubicBezTo>
                      <a:pt x="953" y="752"/>
                      <a:pt x="936" y="735"/>
                      <a:pt x="936" y="719"/>
                    </a:cubicBezTo>
                    <a:cubicBezTo>
                      <a:pt x="953" y="735"/>
                      <a:pt x="970" y="719"/>
                      <a:pt x="970" y="719"/>
                    </a:cubicBezTo>
                    <a:close/>
                    <a:moveTo>
                      <a:pt x="736" y="501"/>
                    </a:moveTo>
                    <a:cubicBezTo>
                      <a:pt x="719" y="501"/>
                      <a:pt x="736" y="535"/>
                      <a:pt x="736" y="551"/>
                    </a:cubicBezTo>
                    <a:cubicBezTo>
                      <a:pt x="702" y="568"/>
                      <a:pt x="686" y="568"/>
                      <a:pt x="652" y="568"/>
                    </a:cubicBezTo>
                    <a:cubicBezTo>
                      <a:pt x="619" y="551"/>
                      <a:pt x="585" y="568"/>
                      <a:pt x="552" y="551"/>
                    </a:cubicBezTo>
                    <a:cubicBezTo>
                      <a:pt x="552" y="535"/>
                      <a:pt x="569" y="535"/>
                      <a:pt x="569" y="518"/>
                    </a:cubicBezTo>
                    <a:cubicBezTo>
                      <a:pt x="585" y="518"/>
                      <a:pt x="585" y="501"/>
                      <a:pt x="602" y="518"/>
                    </a:cubicBezTo>
                    <a:cubicBezTo>
                      <a:pt x="602" y="501"/>
                      <a:pt x="585" y="468"/>
                      <a:pt x="602" y="435"/>
                    </a:cubicBezTo>
                    <a:cubicBezTo>
                      <a:pt x="602" y="451"/>
                      <a:pt x="602" y="435"/>
                      <a:pt x="619" y="435"/>
                    </a:cubicBezTo>
                    <a:cubicBezTo>
                      <a:pt x="619" y="451"/>
                      <a:pt x="635" y="468"/>
                      <a:pt x="669" y="468"/>
                    </a:cubicBezTo>
                    <a:cubicBezTo>
                      <a:pt x="652" y="485"/>
                      <a:pt x="669" y="485"/>
                      <a:pt x="686" y="485"/>
                    </a:cubicBezTo>
                    <a:cubicBezTo>
                      <a:pt x="686" y="468"/>
                      <a:pt x="702" y="485"/>
                      <a:pt x="702" y="468"/>
                    </a:cubicBezTo>
                    <a:cubicBezTo>
                      <a:pt x="702" y="485"/>
                      <a:pt x="702" y="501"/>
                      <a:pt x="719" y="501"/>
                    </a:cubicBezTo>
                    <a:cubicBezTo>
                      <a:pt x="719" y="485"/>
                      <a:pt x="736" y="501"/>
                      <a:pt x="736" y="501"/>
                    </a:cubicBezTo>
                    <a:close/>
                    <a:moveTo>
                      <a:pt x="786" y="334"/>
                    </a:moveTo>
                    <a:cubicBezTo>
                      <a:pt x="786" y="334"/>
                      <a:pt x="803" y="334"/>
                      <a:pt x="803" y="318"/>
                    </a:cubicBezTo>
                    <a:cubicBezTo>
                      <a:pt x="786" y="318"/>
                      <a:pt x="786" y="334"/>
                      <a:pt x="769" y="334"/>
                    </a:cubicBezTo>
                    <a:cubicBezTo>
                      <a:pt x="769" y="318"/>
                      <a:pt x="769" y="318"/>
                      <a:pt x="752" y="318"/>
                    </a:cubicBezTo>
                    <a:cubicBezTo>
                      <a:pt x="752" y="284"/>
                      <a:pt x="786" y="284"/>
                      <a:pt x="769" y="251"/>
                    </a:cubicBezTo>
                    <a:cubicBezTo>
                      <a:pt x="786" y="251"/>
                      <a:pt x="803" y="234"/>
                      <a:pt x="819" y="251"/>
                    </a:cubicBezTo>
                    <a:cubicBezTo>
                      <a:pt x="803" y="251"/>
                      <a:pt x="803" y="267"/>
                      <a:pt x="803" y="267"/>
                    </a:cubicBezTo>
                    <a:cubicBezTo>
                      <a:pt x="803" y="267"/>
                      <a:pt x="819" y="284"/>
                      <a:pt x="819" y="267"/>
                    </a:cubicBezTo>
                    <a:cubicBezTo>
                      <a:pt x="819" y="267"/>
                      <a:pt x="803" y="267"/>
                      <a:pt x="819" y="251"/>
                    </a:cubicBezTo>
                    <a:cubicBezTo>
                      <a:pt x="836" y="234"/>
                      <a:pt x="836" y="234"/>
                      <a:pt x="869" y="234"/>
                    </a:cubicBezTo>
                    <a:cubicBezTo>
                      <a:pt x="869" y="251"/>
                      <a:pt x="886" y="267"/>
                      <a:pt x="869" y="284"/>
                    </a:cubicBezTo>
                    <a:cubicBezTo>
                      <a:pt x="886" y="284"/>
                      <a:pt x="886" y="301"/>
                      <a:pt x="886" y="301"/>
                    </a:cubicBezTo>
                    <a:cubicBezTo>
                      <a:pt x="886" y="284"/>
                      <a:pt x="886" y="284"/>
                      <a:pt x="886" y="267"/>
                    </a:cubicBezTo>
                    <a:cubicBezTo>
                      <a:pt x="919" y="284"/>
                      <a:pt x="936" y="301"/>
                      <a:pt x="936" y="301"/>
                    </a:cubicBezTo>
                    <a:cubicBezTo>
                      <a:pt x="936" y="301"/>
                      <a:pt x="936" y="318"/>
                      <a:pt x="936" y="318"/>
                    </a:cubicBezTo>
                    <a:cubicBezTo>
                      <a:pt x="919" y="334"/>
                      <a:pt x="919" y="318"/>
                      <a:pt x="886" y="334"/>
                    </a:cubicBezTo>
                    <a:cubicBezTo>
                      <a:pt x="869" y="318"/>
                      <a:pt x="886" y="301"/>
                      <a:pt x="869" y="301"/>
                    </a:cubicBezTo>
                    <a:cubicBezTo>
                      <a:pt x="836" y="284"/>
                      <a:pt x="869" y="368"/>
                      <a:pt x="819" y="368"/>
                    </a:cubicBezTo>
                    <a:cubicBezTo>
                      <a:pt x="803" y="334"/>
                      <a:pt x="836" y="368"/>
                      <a:pt x="836" y="351"/>
                    </a:cubicBezTo>
                    <a:cubicBezTo>
                      <a:pt x="803" y="334"/>
                      <a:pt x="803" y="351"/>
                      <a:pt x="786" y="334"/>
                    </a:cubicBezTo>
                    <a:close/>
                    <a:moveTo>
                      <a:pt x="853" y="485"/>
                    </a:moveTo>
                    <a:cubicBezTo>
                      <a:pt x="836" y="485"/>
                      <a:pt x="836" y="468"/>
                      <a:pt x="819" y="468"/>
                    </a:cubicBezTo>
                    <a:cubicBezTo>
                      <a:pt x="836" y="468"/>
                      <a:pt x="836" y="451"/>
                      <a:pt x="836" y="451"/>
                    </a:cubicBezTo>
                    <a:cubicBezTo>
                      <a:pt x="853" y="468"/>
                      <a:pt x="853" y="468"/>
                      <a:pt x="853" y="485"/>
                    </a:cubicBezTo>
                    <a:close/>
                    <a:moveTo>
                      <a:pt x="936" y="267"/>
                    </a:moveTo>
                    <a:cubicBezTo>
                      <a:pt x="903" y="267"/>
                      <a:pt x="886" y="234"/>
                      <a:pt x="903" y="201"/>
                    </a:cubicBezTo>
                    <a:cubicBezTo>
                      <a:pt x="886" y="217"/>
                      <a:pt x="903" y="184"/>
                      <a:pt x="886" y="201"/>
                    </a:cubicBezTo>
                    <a:cubicBezTo>
                      <a:pt x="886" y="184"/>
                      <a:pt x="869" y="167"/>
                      <a:pt x="886" y="167"/>
                    </a:cubicBezTo>
                    <a:cubicBezTo>
                      <a:pt x="886" y="167"/>
                      <a:pt x="903" y="184"/>
                      <a:pt x="903" y="184"/>
                    </a:cubicBezTo>
                    <a:cubicBezTo>
                      <a:pt x="903" y="217"/>
                      <a:pt x="919" y="184"/>
                      <a:pt x="919" y="201"/>
                    </a:cubicBezTo>
                    <a:cubicBezTo>
                      <a:pt x="919" y="201"/>
                      <a:pt x="919" y="201"/>
                      <a:pt x="919" y="201"/>
                    </a:cubicBezTo>
                    <a:cubicBezTo>
                      <a:pt x="936" y="184"/>
                      <a:pt x="903" y="134"/>
                      <a:pt x="936" y="117"/>
                    </a:cubicBezTo>
                    <a:cubicBezTo>
                      <a:pt x="936" y="117"/>
                      <a:pt x="936" y="117"/>
                      <a:pt x="953" y="117"/>
                    </a:cubicBezTo>
                    <a:cubicBezTo>
                      <a:pt x="936" y="134"/>
                      <a:pt x="953" y="150"/>
                      <a:pt x="970" y="167"/>
                    </a:cubicBezTo>
                    <a:cubicBezTo>
                      <a:pt x="953" y="184"/>
                      <a:pt x="936" y="184"/>
                      <a:pt x="936" y="201"/>
                    </a:cubicBezTo>
                    <a:cubicBezTo>
                      <a:pt x="970" y="201"/>
                      <a:pt x="953" y="267"/>
                      <a:pt x="936" y="267"/>
                    </a:cubicBezTo>
                    <a:close/>
                    <a:moveTo>
                      <a:pt x="919" y="401"/>
                    </a:moveTo>
                    <a:cubicBezTo>
                      <a:pt x="936" y="401"/>
                      <a:pt x="953" y="384"/>
                      <a:pt x="953" y="401"/>
                    </a:cubicBezTo>
                    <a:cubicBezTo>
                      <a:pt x="936" y="401"/>
                      <a:pt x="936" y="418"/>
                      <a:pt x="953" y="401"/>
                    </a:cubicBezTo>
                    <a:cubicBezTo>
                      <a:pt x="936" y="435"/>
                      <a:pt x="953" y="435"/>
                      <a:pt x="936" y="435"/>
                    </a:cubicBezTo>
                    <a:cubicBezTo>
                      <a:pt x="936" y="418"/>
                      <a:pt x="936" y="451"/>
                      <a:pt x="919" y="435"/>
                    </a:cubicBezTo>
                    <a:cubicBezTo>
                      <a:pt x="919" y="418"/>
                      <a:pt x="919" y="418"/>
                      <a:pt x="919" y="401"/>
                    </a:cubicBezTo>
                    <a:close/>
                    <a:moveTo>
                      <a:pt x="953" y="418"/>
                    </a:moveTo>
                    <a:cubicBezTo>
                      <a:pt x="970" y="418"/>
                      <a:pt x="970" y="418"/>
                      <a:pt x="986" y="401"/>
                    </a:cubicBezTo>
                    <a:cubicBezTo>
                      <a:pt x="986" y="435"/>
                      <a:pt x="970" y="435"/>
                      <a:pt x="970" y="451"/>
                    </a:cubicBezTo>
                    <a:cubicBezTo>
                      <a:pt x="970" y="435"/>
                      <a:pt x="953" y="451"/>
                      <a:pt x="953" y="418"/>
                    </a:cubicBezTo>
                    <a:close/>
                    <a:moveTo>
                      <a:pt x="970" y="351"/>
                    </a:moveTo>
                    <a:cubicBezTo>
                      <a:pt x="986" y="351"/>
                      <a:pt x="986" y="384"/>
                      <a:pt x="986" y="401"/>
                    </a:cubicBezTo>
                    <a:cubicBezTo>
                      <a:pt x="953" y="384"/>
                      <a:pt x="1003" y="368"/>
                      <a:pt x="970" y="351"/>
                    </a:cubicBezTo>
                    <a:close/>
                    <a:moveTo>
                      <a:pt x="652" y="351"/>
                    </a:moveTo>
                    <a:cubicBezTo>
                      <a:pt x="635" y="351"/>
                      <a:pt x="669" y="351"/>
                      <a:pt x="652" y="334"/>
                    </a:cubicBezTo>
                    <a:cubicBezTo>
                      <a:pt x="669" y="334"/>
                      <a:pt x="669" y="334"/>
                      <a:pt x="669" y="334"/>
                    </a:cubicBezTo>
                    <a:cubicBezTo>
                      <a:pt x="686" y="334"/>
                      <a:pt x="652" y="318"/>
                      <a:pt x="652" y="318"/>
                    </a:cubicBezTo>
                    <a:cubicBezTo>
                      <a:pt x="635" y="318"/>
                      <a:pt x="669" y="334"/>
                      <a:pt x="652" y="351"/>
                    </a:cubicBezTo>
                    <a:close/>
                    <a:moveTo>
                      <a:pt x="418" y="284"/>
                    </a:moveTo>
                    <a:cubicBezTo>
                      <a:pt x="402" y="284"/>
                      <a:pt x="402" y="251"/>
                      <a:pt x="418" y="251"/>
                    </a:cubicBezTo>
                    <a:cubicBezTo>
                      <a:pt x="418" y="267"/>
                      <a:pt x="435" y="284"/>
                      <a:pt x="418" y="284"/>
                    </a:cubicBezTo>
                    <a:close/>
                    <a:moveTo>
                      <a:pt x="535" y="568"/>
                    </a:moveTo>
                    <a:cubicBezTo>
                      <a:pt x="518" y="568"/>
                      <a:pt x="502" y="568"/>
                      <a:pt x="502" y="568"/>
                    </a:cubicBezTo>
                    <a:cubicBezTo>
                      <a:pt x="518" y="551"/>
                      <a:pt x="518" y="568"/>
                      <a:pt x="518" y="551"/>
                    </a:cubicBezTo>
                    <a:cubicBezTo>
                      <a:pt x="502" y="551"/>
                      <a:pt x="502" y="551"/>
                      <a:pt x="518" y="535"/>
                    </a:cubicBezTo>
                    <a:cubicBezTo>
                      <a:pt x="518" y="535"/>
                      <a:pt x="502" y="535"/>
                      <a:pt x="502" y="535"/>
                    </a:cubicBezTo>
                    <a:cubicBezTo>
                      <a:pt x="518" y="535"/>
                      <a:pt x="535" y="551"/>
                      <a:pt x="535" y="568"/>
                    </a:cubicBezTo>
                    <a:close/>
                    <a:moveTo>
                      <a:pt x="1387" y="418"/>
                    </a:moveTo>
                    <a:cubicBezTo>
                      <a:pt x="1371" y="435"/>
                      <a:pt x="1371" y="418"/>
                      <a:pt x="1371" y="401"/>
                    </a:cubicBezTo>
                    <a:cubicBezTo>
                      <a:pt x="1387" y="384"/>
                      <a:pt x="1404" y="401"/>
                      <a:pt x="1387" y="418"/>
                    </a:cubicBezTo>
                    <a:close/>
                    <a:moveTo>
                      <a:pt x="1320" y="435"/>
                    </a:moveTo>
                    <a:cubicBezTo>
                      <a:pt x="1304" y="435"/>
                      <a:pt x="1304" y="435"/>
                      <a:pt x="1287" y="435"/>
                    </a:cubicBezTo>
                    <a:cubicBezTo>
                      <a:pt x="1287" y="418"/>
                      <a:pt x="1287" y="401"/>
                      <a:pt x="1287" y="384"/>
                    </a:cubicBezTo>
                    <a:cubicBezTo>
                      <a:pt x="1304" y="435"/>
                      <a:pt x="1320" y="401"/>
                      <a:pt x="1320" y="435"/>
                    </a:cubicBezTo>
                    <a:close/>
                    <a:moveTo>
                      <a:pt x="1254" y="117"/>
                    </a:moveTo>
                    <a:cubicBezTo>
                      <a:pt x="1237" y="84"/>
                      <a:pt x="1254" y="100"/>
                      <a:pt x="1270" y="84"/>
                    </a:cubicBezTo>
                    <a:cubicBezTo>
                      <a:pt x="1254" y="67"/>
                      <a:pt x="1254" y="67"/>
                      <a:pt x="1254" y="67"/>
                    </a:cubicBezTo>
                    <a:cubicBezTo>
                      <a:pt x="1254" y="67"/>
                      <a:pt x="1270" y="67"/>
                      <a:pt x="1270" y="84"/>
                    </a:cubicBezTo>
                    <a:cubicBezTo>
                      <a:pt x="1270" y="100"/>
                      <a:pt x="1254" y="100"/>
                      <a:pt x="1254" y="117"/>
                    </a:cubicBezTo>
                    <a:close/>
                    <a:moveTo>
                      <a:pt x="1270" y="117"/>
                    </a:moveTo>
                    <a:cubicBezTo>
                      <a:pt x="1270" y="100"/>
                      <a:pt x="1270" y="84"/>
                      <a:pt x="1304" y="84"/>
                    </a:cubicBezTo>
                    <a:cubicBezTo>
                      <a:pt x="1304" y="117"/>
                      <a:pt x="1304" y="117"/>
                      <a:pt x="1287" y="150"/>
                    </a:cubicBezTo>
                    <a:cubicBezTo>
                      <a:pt x="1287" y="150"/>
                      <a:pt x="1287" y="134"/>
                      <a:pt x="1287" y="134"/>
                    </a:cubicBezTo>
                    <a:cubicBezTo>
                      <a:pt x="1270" y="134"/>
                      <a:pt x="1270" y="150"/>
                      <a:pt x="1270" y="167"/>
                    </a:cubicBezTo>
                    <a:cubicBezTo>
                      <a:pt x="1270" y="167"/>
                      <a:pt x="1237" y="167"/>
                      <a:pt x="1254" y="150"/>
                    </a:cubicBezTo>
                    <a:cubicBezTo>
                      <a:pt x="1254" y="167"/>
                      <a:pt x="1254" y="134"/>
                      <a:pt x="1254" y="134"/>
                    </a:cubicBezTo>
                    <a:cubicBezTo>
                      <a:pt x="1254" y="134"/>
                      <a:pt x="1237" y="134"/>
                      <a:pt x="1237" y="134"/>
                    </a:cubicBezTo>
                    <a:cubicBezTo>
                      <a:pt x="1270" y="134"/>
                      <a:pt x="1254" y="117"/>
                      <a:pt x="1270" y="117"/>
                    </a:cubicBezTo>
                    <a:cubicBezTo>
                      <a:pt x="1270" y="117"/>
                      <a:pt x="1287" y="134"/>
                      <a:pt x="1287" y="117"/>
                    </a:cubicBezTo>
                    <a:cubicBezTo>
                      <a:pt x="1287" y="117"/>
                      <a:pt x="1287" y="117"/>
                      <a:pt x="1270" y="117"/>
                    </a:cubicBezTo>
                    <a:close/>
                    <a:moveTo>
                      <a:pt x="1270" y="468"/>
                    </a:moveTo>
                    <a:cubicBezTo>
                      <a:pt x="1270" y="451"/>
                      <a:pt x="1270" y="451"/>
                      <a:pt x="1270" y="435"/>
                    </a:cubicBezTo>
                    <a:cubicBezTo>
                      <a:pt x="1270" y="435"/>
                      <a:pt x="1270" y="418"/>
                      <a:pt x="1287" y="418"/>
                    </a:cubicBezTo>
                    <a:cubicBezTo>
                      <a:pt x="1287" y="435"/>
                      <a:pt x="1287" y="435"/>
                      <a:pt x="1287" y="435"/>
                    </a:cubicBezTo>
                    <a:cubicBezTo>
                      <a:pt x="1304" y="435"/>
                      <a:pt x="1304" y="451"/>
                      <a:pt x="1304" y="451"/>
                    </a:cubicBezTo>
                    <a:cubicBezTo>
                      <a:pt x="1304" y="451"/>
                      <a:pt x="1287" y="451"/>
                      <a:pt x="1270" y="451"/>
                    </a:cubicBezTo>
                    <a:cubicBezTo>
                      <a:pt x="1287" y="451"/>
                      <a:pt x="1287" y="468"/>
                      <a:pt x="1270" y="468"/>
                    </a:cubicBezTo>
                    <a:close/>
                    <a:moveTo>
                      <a:pt x="1220" y="401"/>
                    </a:moveTo>
                    <a:cubicBezTo>
                      <a:pt x="1220" y="384"/>
                      <a:pt x="1220" y="384"/>
                      <a:pt x="1220" y="368"/>
                    </a:cubicBezTo>
                    <a:cubicBezTo>
                      <a:pt x="1237" y="368"/>
                      <a:pt x="1237" y="351"/>
                      <a:pt x="1254" y="368"/>
                    </a:cubicBezTo>
                    <a:cubicBezTo>
                      <a:pt x="1237" y="384"/>
                      <a:pt x="1270" y="401"/>
                      <a:pt x="1254" y="435"/>
                    </a:cubicBezTo>
                    <a:cubicBezTo>
                      <a:pt x="1237" y="435"/>
                      <a:pt x="1237" y="418"/>
                      <a:pt x="1220" y="435"/>
                    </a:cubicBezTo>
                    <a:cubicBezTo>
                      <a:pt x="1220" y="435"/>
                      <a:pt x="1220" y="435"/>
                      <a:pt x="1220" y="435"/>
                    </a:cubicBezTo>
                    <a:cubicBezTo>
                      <a:pt x="1204" y="401"/>
                      <a:pt x="1237" y="401"/>
                      <a:pt x="1220" y="384"/>
                    </a:cubicBezTo>
                    <a:cubicBezTo>
                      <a:pt x="1220" y="384"/>
                      <a:pt x="1220" y="401"/>
                      <a:pt x="1220" y="401"/>
                    </a:cubicBezTo>
                    <a:close/>
                    <a:moveTo>
                      <a:pt x="1204" y="301"/>
                    </a:moveTo>
                    <a:cubicBezTo>
                      <a:pt x="1204" y="284"/>
                      <a:pt x="1170" y="301"/>
                      <a:pt x="1187" y="284"/>
                    </a:cubicBezTo>
                    <a:cubicBezTo>
                      <a:pt x="1204" y="267"/>
                      <a:pt x="1204" y="301"/>
                      <a:pt x="1204" y="301"/>
                    </a:cubicBezTo>
                    <a:close/>
                    <a:moveTo>
                      <a:pt x="1204" y="251"/>
                    </a:moveTo>
                    <a:cubicBezTo>
                      <a:pt x="1204" y="267"/>
                      <a:pt x="1187" y="234"/>
                      <a:pt x="1170" y="251"/>
                    </a:cubicBezTo>
                    <a:cubicBezTo>
                      <a:pt x="1187" y="217"/>
                      <a:pt x="1204" y="201"/>
                      <a:pt x="1220" y="184"/>
                    </a:cubicBezTo>
                    <a:cubicBezTo>
                      <a:pt x="1237" y="201"/>
                      <a:pt x="1237" y="217"/>
                      <a:pt x="1237" y="217"/>
                    </a:cubicBezTo>
                    <a:cubicBezTo>
                      <a:pt x="1254" y="217"/>
                      <a:pt x="1237" y="201"/>
                      <a:pt x="1254" y="201"/>
                    </a:cubicBezTo>
                    <a:cubicBezTo>
                      <a:pt x="1254" y="217"/>
                      <a:pt x="1254" y="201"/>
                      <a:pt x="1270" y="217"/>
                    </a:cubicBezTo>
                    <a:cubicBezTo>
                      <a:pt x="1254" y="234"/>
                      <a:pt x="1287" y="251"/>
                      <a:pt x="1254" y="267"/>
                    </a:cubicBezTo>
                    <a:cubicBezTo>
                      <a:pt x="1270" y="284"/>
                      <a:pt x="1304" y="267"/>
                      <a:pt x="1287" y="318"/>
                    </a:cubicBezTo>
                    <a:cubicBezTo>
                      <a:pt x="1270" y="284"/>
                      <a:pt x="1220" y="318"/>
                      <a:pt x="1220" y="284"/>
                    </a:cubicBezTo>
                    <a:cubicBezTo>
                      <a:pt x="1237" y="284"/>
                      <a:pt x="1220" y="267"/>
                      <a:pt x="1204" y="251"/>
                    </a:cubicBezTo>
                    <a:close/>
                    <a:moveTo>
                      <a:pt x="1137" y="301"/>
                    </a:moveTo>
                    <a:cubicBezTo>
                      <a:pt x="1137" y="318"/>
                      <a:pt x="1137" y="334"/>
                      <a:pt x="1137" y="334"/>
                    </a:cubicBezTo>
                    <a:cubicBezTo>
                      <a:pt x="1137" y="334"/>
                      <a:pt x="1153" y="318"/>
                      <a:pt x="1153" y="318"/>
                    </a:cubicBezTo>
                    <a:lnTo>
                      <a:pt x="1153" y="334"/>
                    </a:lnTo>
                    <a:cubicBezTo>
                      <a:pt x="1120" y="351"/>
                      <a:pt x="1120" y="334"/>
                      <a:pt x="1120" y="301"/>
                    </a:cubicBezTo>
                    <a:cubicBezTo>
                      <a:pt x="1137" y="301"/>
                      <a:pt x="1120" y="318"/>
                      <a:pt x="1137" y="301"/>
                    </a:cubicBezTo>
                    <a:close/>
                    <a:moveTo>
                      <a:pt x="1153" y="468"/>
                    </a:moveTo>
                    <a:cubicBezTo>
                      <a:pt x="1170" y="451"/>
                      <a:pt x="1153" y="451"/>
                      <a:pt x="1153" y="418"/>
                    </a:cubicBezTo>
                    <a:cubicBezTo>
                      <a:pt x="1153" y="418"/>
                      <a:pt x="1153" y="435"/>
                      <a:pt x="1170" y="435"/>
                    </a:cubicBezTo>
                    <a:cubicBezTo>
                      <a:pt x="1170" y="451"/>
                      <a:pt x="1170" y="468"/>
                      <a:pt x="1153" y="468"/>
                    </a:cubicBezTo>
                    <a:close/>
                    <a:moveTo>
                      <a:pt x="1087" y="468"/>
                    </a:moveTo>
                    <a:cubicBezTo>
                      <a:pt x="1087" y="435"/>
                      <a:pt x="1070" y="468"/>
                      <a:pt x="1070" y="451"/>
                    </a:cubicBezTo>
                    <a:cubicBezTo>
                      <a:pt x="1087" y="451"/>
                      <a:pt x="1070" y="451"/>
                      <a:pt x="1070" y="435"/>
                    </a:cubicBezTo>
                    <a:cubicBezTo>
                      <a:pt x="1070" y="435"/>
                      <a:pt x="1087" y="435"/>
                      <a:pt x="1087" y="435"/>
                    </a:cubicBezTo>
                    <a:cubicBezTo>
                      <a:pt x="1070" y="451"/>
                      <a:pt x="1103" y="451"/>
                      <a:pt x="1087" y="468"/>
                    </a:cubicBezTo>
                    <a:close/>
                    <a:moveTo>
                      <a:pt x="1053" y="284"/>
                    </a:moveTo>
                    <a:cubicBezTo>
                      <a:pt x="1053" y="301"/>
                      <a:pt x="1070" y="301"/>
                      <a:pt x="1070" y="301"/>
                    </a:cubicBezTo>
                    <a:cubicBezTo>
                      <a:pt x="1053" y="318"/>
                      <a:pt x="1053" y="334"/>
                      <a:pt x="1036" y="351"/>
                    </a:cubicBezTo>
                    <a:cubicBezTo>
                      <a:pt x="1036" y="334"/>
                      <a:pt x="1020" y="334"/>
                      <a:pt x="1003" y="334"/>
                    </a:cubicBezTo>
                    <a:cubicBezTo>
                      <a:pt x="1003" y="318"/>
                      <a:pt x="1020" y="318"/>
                      <a:pt x="1036" y="301"/>
                    </a:cubicBezTo>
                    <a:cubicBezTo>
                      <a:pt x="1020" y="301"/>
                      <a:pt x="1020" y="301"/>
                      <a:pt x="1020" y="301"/>
                    </a:cubicBezTo>
                    <a:cubicBezTo>
                      <a:pt x="1020" y="301"/>
                      <a:pt x="1020" y="301"/>
                      <a:pt x="1003" y="301"/>
                    </a:cubicBezTo>
                    <a:cubicBezTo>
                      <a:pt x="1003" y="284"/>
                      <a:pt x="1020" y="267"/>
                      <a:pt x="1036" y="267"/>
                    </a:cubicBezTo>
                    <a:cubicBezTo>
                      <a:pt x="1036" y="284"/>
                      <a:pt x="1036" y="284"/>
                      <a:pt x="1053" y="284"/>
                    </a:cubicBezTo>
                    <a:close/>
                    <a:moveTo>
                      <a:pt x="1087" y="418"/>
                    </a:moveTo>
                    <a:cubicBezTo>
                      <a:pt x="1087" y="401"/>
                      <a:pt x="1103" y="351"/>
                      <a:pt x="1137" y="368"/>
                    </a:cubicBezTo>
                    <a:cubicBezTo>
                      <a:pt x="1120" y="351"/>
                      <a:pt x="1153" y="351"/>
                      <a:pt x="1153" y="351"/>
                    </a:cubicBezTo>
                    <a:cubicBezTo>
                      <a:pt x="1137" y="384"/>
                      <a:pt x="1103" y="435"/>
                      <a:pt x="1087" y="418"/>
                    </a:cubicBezTo>
                    <a:close/>
                    <a:moveTo>
                      <a:pt x="1354" y="34"/>
                    </a:moveTo>
                    <a:cubicBezTo>
                      <a:pt x="1354" y="50"/>
                      <a:pt x="1337" y="50"/>
                      <a:pt x="1354" y="67"/>
                    </a:cubicBezTo>
                    <a:cubicBezTo>
                      <a:pt x="1320" y="67"/>
                      <a:pt x="1337" y="50"/>
                      <a:pt x="1354" y="34"/>
                    </a:cubicBezTo>
                    <a:close/>
                    <a:moveTo>
                      <a:pt x="1371" y="201"/>
                    </a:moveTo>
                    <a:cubicBezTo>
                      <a:pt x="1354" y="234"/>
                      <a:pt x="1387" y="234"/>
                      <a:pt x="1404" y="234"/>
                    </a:cubicBezTo>
                    <a:cubicBezTo>
                      <a:pt x="1387" y="267"/>
                      <a:pt x="1404" y="251"/>
                      <a:pt x="1404" y="267"/>
                    </a:cubicBezTo>
                    <a:cubicBezTo>
                      <a:pt x="1404" y="267"/>
                      <a:pt x="1387" y="267"/>
                      <a:pt x="1387" y="284"/>
                    </a:cubicBezTo>
                    <a:cubicBezTo>
                      <a:pt x="1387" y="284"/>
                      <a:pt x="1387" y="301"/>
                      <a:pt x="1387" y="301"/>
                    </a:cubicBezTo>
                    <a:cubicBezTo>
                      <a:pt x="1387" y="284"/>
                      <a:pt x="1421" y="318"/>
                      <a:pt x="1421" y="318"/>
                    </a:cubicBezTo>
                    <a:cubicBezTo>
                      <a:pt x="1404" y="351"/>
                      <a:pt x="1404" y="334"/>
                      <a:pt x="1387" y="368"/>
                    </a:cubicBezTo>
                    <a:cubicBezTo>
                      <a:pt x="1387" y="318"/>
                      <a:pt x="1354" y="351"/>
                      <a:pt x="1337" y="318"/>
                    </a:cubicBezTo>
                    <a:cubicBezTo>
                      <a:pt x="1337" y="318"/>
                      <a:pt x="1354" y="334"/>
                      <a:pt x="1354" y="318"/>
                    </a:cubicBezTo>
                    <a:cubicBezTo>
                      <a:pt x="1354" y="318"/>
                      <a:pt x="1354" y="318"/>
                      <a:pt x="1354" y="301"/>
                    </a:cubicBezTo>
                    <a:cubicBezTo>
                      <a:pt x="1354" y="284"/>
                      <a:pt x="1371" y="301"/>
                      <a:pt x="1371" y="301"/>
                    </a:cubicBezTo>
                    <a:cubicBezTo>
                      <a:pt x="1354" y="284"/>
                      <a:pt x="1371" y="267"/>
                      <a:pt x="1371" y="251"/>
                    </a:cubicBezTo>
                    <a:cubicBezTo>
                      <a:pt x="1337" y="267"/>
                      <a:pt x="1371" y="201"/>
                      <a:pt x="1354" y="217"/>
                    </a:cubicBezTo>
                    <a:cubicBezTo>
                      <a:pt x="1354" y="201"/>
                      <a:pt x="1354" y="201"/>
                      <a:pt x="1371" y="201"/>
                    </a:cubicBezTo>
                    <a:close/>
                    <a:moveTo>
                      <a:pt x="752" y="585"/>
                    </a:moveTo>
                    <a:cubicBezTo>
                      <a:pt x="752" y="568"/>
                      <a:pt x="752" y="551"/>
                      <a:pt x="736" y="568"/>
                    </a:cubicBezTo>
                    <a:cubicBezTo>
                      <a:pt x="736" y="568"/>
                      <a:pt x="736" y="585"/>
                      <a:pt x="752" y="585"/>
                    </a:cubicBezTo>
                    <a:close/>
                    <a:moveTo>
                      <a:pt x="652" y="652"/>
                    </a:moveTo>
                    <a:cubicBezTo>
                      <a:pt x="635" y="668"/>
                      <a:pt x="602" y="668"/>
                      <a:pt x="619" y="719"/>
                    </a:cubicBezTo>
                    <a:cubicBezTo>
                      <a:pt x="602" y="719"/>
                      <a:pt x="602" y="735"/>
                      <a:pt x="585" y="735"/>
                    </a:cubicBezTo>
                    <a:cubicBezTo>
                      <a:pt x="569" y="719"/>
                      <a:pt x="585" y="702"/>
                      <a:pt x="602" y="702"/>
                    </a:cubicBezTo>
                    <a:cubicBezTo>
                      <a:pt x="585" y="685"/>
                      <a:pt x="602" y="668"/>
                      <a:pt x="585" y="668"/>
                    </a:cubicBezTo>
                    <a:cubicBezTo>
                      <a:pt x="585" y="685"/>
                      <a:pt x="569" y="685"/>
                      <a:pt x="569" y="702"/>
                    </a:cubicBezTo>
                    <a:cubicBezTo>
                      <a:pt x="569" y="685"/>
                      <a:pt x="569" y="668"/>
                      <a:pt x="552" y="668"/>
                    </a:cubicBezTo>
                    <a:cubicBezTo>
                      <a:pt x="552" y="668"/>
                      <a:pt x="552" y="668"/>
                      <a:pt x="552" y="668"/>
                    </a:cubicBezTo>
                    <a:cubicBezTo>
                      <a:pt x="585" y="635"/>
                      <a:pt x="619" y="618"/>
                      <a:pt x="652" y="602"/>
                    </a:cubicBezTo>
                    <a:cubicBezTo>
                      <a:pt x="635" y="635"/>
                      <a:pt x="669" y="618"/>
                      <a:pt x="652" y="652"/>
                    </a:cubicBezTo>
                    <a:close/>
                    <a:moveTo>
                      <a:pt x="752" y="351"/>
                    </a:moveTo>
                    <a:cubicBezTo>
                      <a:pt x="752" y="401"/>
                      <a:pt x="786" y="384"/>
                      <a:pt x="786" y="384"/>
                    </a:cubicBezTo>
                    <a:cubicBezTo>
                      <a:pt x="786" y="384"/>
                      <a:pt x="803" y="384"/>
                      <a:pt x="803" y="401"/>
                    </a:cubicBezTo>
                    <a:cubicBezTo>
                      <a:pt x="803" y="401"/>
                      <a:pt x="786" y="435"/>
                      <a:pt x="786" y="435"/>
                    </a:cubicBezTo>
                    <a:cubicBezTo>
                      <a:pt x="803" y="451"/>
                      <a:pt x="803" y="451"/>
                      <a:pt x="803" y="451"/>
                    </a:cubicBezTo>
                    <a:cubicBezTo>
                      <a:pt x="786" y="451"/>
                      <a:pt x="786" y="468"/>
                      <a:pt x="786" y="468"/>
                    </a:cubicBezTo>
                    <a:cubicBezTo>
                      <a:pt x="786" y="451"/>
                      <a:pt x="752" y="435"/>
                      <a:pt x="769" y="418"/>
                    </a:cubicBezTo>
                    <a:cubicBezTo>
                      <a:pt x="769" y="435"/>
                      <a:pt x="803" y="401"/>
                      <a:pt x="786" y="401"/>
                    </a:cubicBezTo>
                    <a:cubicBezTo>
                      <a:pt x="769" y="401"/>
                      <a:pt x="786" y="418"/>
                      <a:pt x="769" y="418"/>
                    </a:cubicBezTo>
                    <a:cubicBezTo>
                      <a:pt x="752" y="401"/>
                      <a:pt x="769" y="384"/>
                      <a:pt x="769" y="384"/>
                    </a:cubicBezTo>
                    <a:cubicBezTo>
                      <a:pt x="752" y="384"/>
                      <a:pt x="752" y="384"/>
                      <a:pt x="736" y="368"/>
                    </a:cubicBezTo>
                    <a:cubicBezTo>
                      <a:pt x="752" y="368"/>
                      <a:pt x="752" y="351"/>
                      <a:pt x="752" y="351"/>
                    </a:cubicBezTo>
                    <a:close/>
                    <a:moveTo>
                      <a:pt x="803" y="384"/>
                    </a:moveTo>
                    <a:cubicBezTo>
                      <a:pt x="786" y="384"/>
                      <a:pt x="786" y="384"/>
                      <a:pt x="786" y="384"/>
                    </a:cubicBezTo>
                    <a:cubicBezTo>
                      <a:pt x="786" y="384"/>
                      <a:pt x="803" y="384"/>
                      <a:pt x="803" y="384"/>
                    </a:cubicBezTo>
                    <a:close/>
                    <a:moveTo>
                      <a:pt x="803" y="401"/>
                    </a:moveTo>
                    <a:lnTo>
                      <a:pt x="803" y="384"/>
                    </a:lnTo>
                    <a:cubicBezTo>
                      <a:pt x="803" y="384"/>
                      <a:pt x="803" y="401"/>
                      <a:pt x="803" y="401"/>
                    </a:cubicBezTo>
                    <a:close/>
                    <a:moveTo>
                      <a:pt x="786" y="668"/>
                    </a:moveTo>
                    <a:cubicBezTo>
                      <a:pt x="786" y="685"/>
                      <a:pt x="769" y="668"/>
                      <a:pt x="769" y="685"/>
                    </a:cubicBezTo>
                    <a:cubicBezTo>
                      <a:pt x="786" y="685"/>
                      <a:pt x="786" y="702"/>
                      <a:pt x="786" y="702"/>
                    </a:cubicBezTo>
                    <a:cubicBezTo>
                      <a:pt x="786" y="719"/>
                      <a:pt x="786" y="719"/>
                      <a:pt x="769" y="735"/>
                    </a:cubicBezTo>
                    <a:cubicBezTo>
                      <a:pt x="769" y="719"/>
                      <a:pt x="769" y="702"/>
                      <a:pt x="752" y="702"/>
                    </a:cubicBezTo>
                    <a:cubicBezTo>
                      <a:pt x="752" y="702"/>
                      <a:pt x="769" y="702"/>
                      <a:pt x="769" y="702"/>
                    </a:cubicBezTo>
                    <a:cubicBezTo>
                      <a:pt x="752" y="685"/>
                      <a:pt x="719" y="668"/>
                      <a:pt x="736" y="652"/>
                    </a:cubicBezTo>
                    <a:cubicBezTo>
                      <a:pt x="736" y="668"/>
                      <a:pt x="752" y="652"/>
                      <a:pt x="752" y="635"/>
                    </a:cubicBezTo>
                    <a:cubicBezTo>
                      <a:pt x="769" y="635"/>
                      <a:pt x="769" y="618"/>
                      <a:pt x="786" y="618"/>
                    </a:cubicBezTo>
                    <a:cubicBezTo>
                      <a:pt x="786" y="635"/>
                      <a:pt x="786" y="668"/>
                      <a:pt x="803" y="668"/>
                    </a:cubicBezTo>
                    <a:cubicBezTo>
                      <a:pt x="819" y="652"/>
                      <a:pt x="786" y="652"/>
                      <a:pt x="803" y="635"/>
                    </a:cubicBezTo>
                    <a:cubicBezTo>
                      <a:pt x="819" y="652"/>
                      <a:pt x="819" y="668"/>
                      <a:pt x="803" y="668"/>
                    </a:cubicBezTo>
                    <a:cubicBezTo>
                      <a:pt x="803" y="668"/>
                      <a:pt x="786" y="668"/>
                      <a:pt x="786" y="668"/>
                    </a:cubicBezTo>
                    <a:close/>
                    <a:moveTo>
                      <a:pt x="1454" y="752"/>
                    </a:moveTo>
                    <a:cubicBezTo>
                      <a:pt x="1454" y="769"/>
                      <a:pt x="1471" y="752"/>
                      <a:pt x="1471" y="752"/>
                    </a:cubicBezTo>
                    <a:cubicBezTo>
                      <a:pt x="1454" y="802"/>
                      <a:pt x="1421" y="836"/>
                      <a:pt x="1387" y="802"/>
                    </a:cubicBezTo>
                    <a:cubicBezTo>
                      <a:pt x="1421" y="785"/>
                      <a:pt x="1437" y="769"/>
                      <a:pt x="1454" y="752"/>
                    </a:cubicBezTo>
                    <a:close/>
                    <a:moveTo>
                      <a:pt x="1371" y="518"/>
                    </a:moveTo>
                    <a:cubicBezTo>
                      <a:pt x="1354" y="551"/>
                      <a:pt x="1354" y="551"/>
                      <a:pt x="1354" y="585"/>
                    </a:cubicBezTo>
                    <a:cubicBezTo>
                      <a:pt x="1354" y="551"/>
                      <a:pt x="1320" y="535"/>
                      <a:pt x="1337" y="501"/>
                    </a:cubicBezTo>
                    <a:cubicBezTo>
                      <a:pt x="1337" y="518"/>
                      <a:pt x="1354" y="518"/>
                      <a:pt x="1371" y="518"/>
                    </a:cubicBezTo>
                    <a:close/>
                    <a:moveTo>
                      <a:pt x="1187" y="585"/>
                    </a:moveTo>
                    <a:cubicBezTo>
                      <a:pt x="1187" y="602"/>
                      <a:pt x="1187" y="618"/>
                      <a:pt x="1170" y="618"/>
                    </a:cubicBezTo>
                    <a:cubicBezTo>
                      <a:pt x="1170" y="602"/>
                      <a:pt x="1187" y="585"/>
                      <a:pt x="1187" y="585"/>
                    </a:cubicBezTo>
                    <a:close/>
                    <a:moveTo>
                      <a:pt x="1337" y="568"/>
                    </a:moveTo>
                    <a:cubicBezTo>
                      <a:pt x="1337" y="585"/>
                      <a:pt x="1354" y="585"/>
                      <a:pt x="1354" y="585"/>
                    </a:cubicBezTo>
                    <a:cubicBezTo>
                      <a:pt x="1337" y="585"/>
                      <a:pt x="1354" y="602"/>
                      <a:pt x="1354" y="618"/>
                    </a:cubicBezTo>
                    <a:cubicBezTo>
                      <a:pt x="1320" y="602"/>
                      <a:pt x="1337" y="585"/>
                      <a:pt x="1337" y="568"/>
                    </a:cubicBezTo>
                    <a:close/>
                    <a:moveTo>
                      <a:pt x="1671" y="251"/>
                    </a:moveTo>
                    <a:cubicBezTo>
                      <a:pt x="1671" y="201"/>
                      <a:pt x="1655" y="184"/>
                      <a:pt x="1671" y="150"/>
                    </a:cubicBezTo>
                    <a:cubicBezTo>
                      <a:pt x="1671" y="150"/>
                      <a:pt x="1671" y="167"/>
                      <a:pt x="1688" y="167"/>
                    </a:cubicBezTo>
                    <a:cubicBezTo>
                      <a:pt x="1671" y="167"/>
                      <a:pt x="1688" y="234"/>
                      <a:pt x="1671" y="251"/>
                    </a:cubicBezTo>
                    <a:close/>
                    <a:moveTo>
                      <a:pt x="368" y="468"/>
                    </a:moveTo>
                    <a:cubicBezTo>
                      <a:pt x="368" y="451"/>
                      <a:pt x="351" y="451"/>
                      <a:pt x="351" y="435"/>
                    </a:cubicBezTo>
                    <a:cubicBezTo>
                      <a:pt x="368" y="451"/>
                      <a:pt x="385" y="418"/>
                      <a:pt x="385" y="435"/>
                    </a:cubicBezTo>
                    <a:cubicBezTo>
                      <a:pt x="351" y="435"/>
                      <a:pt x="385" y="468"/>
                      <a:pt x="368" y="468"/>
                    </a:cubicBezTo>
                    <a:close/>
                    <a:moveTo>
                      <a:pt x="335" y="568"/>
                    </a:moveTo>
                    <a:lnTo>
                      <a:pt x="318" y="568"/>
                    </a:lnTo>
                    <a:cubicBezTo>
                      <a:pt x="301" y="551"/>
                      <a:pt x="351" y="551"/>
                      <a:pt x="335" y="568"/>
                    </a:cubicBezTo>
                    <a:close/>
                    <a:moveTo>
                      <a:pt x="201" y="501"/>
                    </a:moveTo>
                    <a:cubicBezTo>
                      <a:pt x="201" y="535"/>
                      <a:pt x="184" y="485"/>
                      <a:pt x="168" y="485"/>
                    </a:cubicBezTo>
                    <a:cubicBezTo>
                      <a:pt x="168" y="485"/>
                      <a:pt x="168" y="485"/>
                      <a:pt x="168" y="501"/>
                    </a:cubicBezTo>
                    <a:cubicBezTo>
                      <a:pt x="168" y="468"/>
                      <a:pt x="134" y="451"/>
                      <a:pt x="151" y="435"/>
                    </a:cubicBezTo>
                    <a:cubicBezTo>
                      <a:pt x="151" y="451"/>
                      <a:pt x="184" y="451"/>
                      <a:pt x="201" y="435"/>
                    </a:cubicBezTo>
                    <a:cubicBezTo>
                      <a:pt x="218" y="451"/>
                      <a:pt x="218" y="435"/>
                      <a:pt x="234" y="451"/>
                    </a:cubicBezTo>
                    <a:cubicBezTo>
                      <a:pt x="234" y="501"/>
                      <a:pt x="201" y="485"/>
                      <a:pt x="184" y="501"/>
                    </a:cubicBezTo>
                    <a:cubicBezTo>
                      <a:pt x="201" y="501"/>
                      <a:pt x="201" y="501"/>
                      <a:pt x="201" y="501"/>
                    </a:cubicBezTo>
                    <a:close/>
                    <a:moveTo>
                      <a:pt x="1020" y="117"/>
                    </a:moveTo>
                    <a:cubicBezTo>
                      <a:pt x="1003" y="117"/>
                      <a:pt x="1003" y="117"/>
                      <a:pt x="986" y="134"/>
                    </a:cubicBezTo>
                    <a:cubicBezTo>
                      <a:pt x="986" y="117"/>
                      <a:pt x="986" y="117"/>
                      <a:pt x="1003" y="100"/>
                    </a:cubicBezTo>
                    <a:cubicBezTo>
                      <a:pt x="1003" y="100"/>
                      <a:pt x="986" y="84"/>
                      <a:pt x="986" y="84"/>
                    </a:cubicBezTo>
                    <a:cubicBezTo>
                      <a:pt x="1003" y="84"/>
                      <a:pt x="1003" y="84"/>
                      <a:pt x="1003" y="100"/>
                    </a:cubicBezTo>
                    <a:cubicBezTo>
                      <a:pt x="986" y="100"/>
                      <a:pt x="1020" y="100"/>
                      <a:pt x="1020" y="117"/>
                    </a:cubicBezTo>
                    <a:close/>
                    <a:moveTo>
                      <a:pt x="552" y="702"/>
                    </a:moveTo>
                    <a:cubicBezTo>
                      <a:pt x="569" y="702"/>
                      <a:pt x="569" y="719"/>
                      <a:pt x="585" y="719"/>
                    </a:cubicBezTo>
                    <a:cubicBezTo>
                      <a:pt x="569" y="719"/>
                      <a:pt x="569" y="752"/>
                      <a:pt x="569" y="752"/>
                    </a:cubicBezTo>
                    <a:cubicBezTo>
                      <a:pt x="569" y="735"/>
                      <a:pt x="552" y="719"/>
                      <a:pt x="552" y="702"/>
                    </a:cubicBezTo>
                    <a:close/>
                    <a:moveTo>
                      <a:pt x="686" y="785"/>
                    </a:moveTo>
                    <a:cubicBezTo>
                      <a:pt x="669" y="785"/>
                      <a:pt x="652" y="769"/>
                      <a:pt x="669" y="752"/>
                    </a:cubicBezTo>
                    <a:cubicBezTo>
                      <a:pt x="669" y="769"/>
                      <a:pt x="686" y="769"/>
                      <a:pt x="686" y="785"/>
                    </a:cubicBezTo>
                    <a:close/>
                    <a:moveTo>
                      <a:pt x="1705" y="201"/>
                    </a:moveTo>
                    <a:cubicBezTo>
                      <a:pt x="1738" y="217"/>
                      <a:pt x="1738" y="167"/>
                      <a:pt x="1755" y="184"/>
                    </a:cubicBezTo>
                    <a:cubicBezTo>
                      <a:pt x="1738" y="134"/>
                      <a:pt x="1721" y="184"/>
                      <a:pt x="1721" y="167"/>
                    </a:cubicBezTo>
                    <a:cubicBezTo>
                      <a:pt x="1705" y="167"/>
                      <a:pt x="1705" y="184"/>
                      <a:pt x="1705" y="201"/>
                    </a:cubicBezTo>
                    <a:close/>
                    <a:moveTo>
                      <a:pt x="1905" y="117"/>
                    </a:moveTo>
                    <a:cubicBezTo>
                      <a:pt x="1905" y="100"/>
                      <a:pt x="1889" y="100"/>
                      <a:pt x="1889" y="84"/>
                    </a:cubicBezTo>
                    <a:cubicBezTo>
                      <a:pt x="1905" y="84"/>
                      <a:pt x="1905" y="67"/>
                      <a:pt x="1922" y="67"/>
                    </a:cubicBezTo>
                    <a:cubicBezTo>
                      <a:pt x="1922" y="84"/>
                      <a:pt x="1922" y="84"/>
                      <a:pt x="1922" y="84"/>
                    </a:cubicBezTo>
                    <a:cubicBezTo>
                      <a:pt x="1905" y="67"/>
                      <a:pt x="1922" y="100"/>
                      <a:pt x="1905" y="1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0"/>
              <p:cNvSpPr/>
              <p:nvPr/>
            </p:nvSpPr>
            <p:spPr>
              <a:xfrm>
                <a:off x="9117236" y="5512861"/>
                <a:ext cx="243779" cy="80402"/>
              </a:xfrm>
              <a:custGeom>
                <a:avLst/>
                <a:gdLst/>
                <a:ahLst/>
                <a:cxnLst/>
                <a:rect l="l" t="t" r="r" b="b"/>
                <a:pathLst>
                  <a:path w="2841" h="937" extrusionOk="0">
                    <a:moveTo>
                      <a:pt x="2841" y="853"/>
                    </a:moveTo>
                    <a:cubicBezTo>
                      <a:pt x="2841" y="769"/>
                      <a:pt x="1955" y="803"/>
                      <a:pt x="1788" y="803"/>
                    </a:cubicBezTo>
                    <a:lnTo>
                      <a:pt x="1521" y="803"/>
                    </a:lnTo>
                    <a:cubicBezTo>
                      <a:pt x="1487" y="803"/>
                      <a:pt x="1471" y="786"/>
                      <a:pt x="1437" y="786"/>
                    </a:cubicBezTo>
                    <a:lnTo>
                      <a:pt x="1337" y="786"/>
                    </a:lnTo>
                    <a:lnTo>
                      <a:pt x="1203" y="786"/>
                    </a:lnTo>
                    <a:cubicBezTo>
                      <a:pt x="1187" y="786"/>
                      <a:pt x="1187" y="786"/>
                      <a:pt x="1170" y="769"/>
                    </a:cubicBezTo>
                    <a:cubicBezTo>
                      <a:pt x="1153" y="769"/>
                      <a:pt x="1137" y="786"/>
                      <a:pt x="1120" y="769"/>
                    </a:cubicBezTo>
                    <a:cubicBezTo>
                      <a:pt x="1103" y="769"/>
                      <a:pt x="1103" y="769"/>
                      <a:pt x="1086" y="769"/>
                    </a:cubicBezTo>
                    <a:cubicBezTo>
                      <a:pt x="1020" y="769"/>
                      <a:pt x="970" y="769"/>
                      <a:pt x="919" y="753"/>
                    </a:cubicBezTo>
                    <a:lnTo>
                      <a:pt x="752" y="736"/>
                    </a:lnTo>
                    <a:cubicBezTo>
                      <a:pt x="585" y="702"/>
                      <a:pt x="452" y="669"/>
                      <a:pt x="318" y="602"/>
                    </a:cubicBezTo>
                    <a:cubicBezTo>
                      <a:pt x="268" y="585"/>
                      <a:pt x="184" y="552"/>
                      <a:pt x="234" y="485"/>
                    </a:cubicBezTo>
                    <a:cubicBezTo>
                      <a:pt x="234" y="485"/>
                      <a:pt x="234" y="485"/>
                      <a:pt x="234" y="469"/>
                    </a:cubicBezTo>
                    <a:cubicBezTo>
                      <a:pt x="335" y="352"/>
                      <a:pt x="669" y="235"/>
                      <a:pt x="819" y="201"/>
                    </a:cubicBezTo>
                    <a:cubicBezTo>
                      <a:pt x="919" y="168"/>
                      <a:pt x="1070" y="118"/>
                      <a:pt x="1170" y="84"/>
                    </a:cubicBezTo>
                    <a:cubicBezTo>
                      <a:pt x="1203" y="68"/>
                      <a:pt x="1203" y="68"/>
                      <a:pt x="1237" y="51"/>
                    </a:cubicBezTo>
                    <a:cubicBezTo>
                      <a:pt x="1220" y="17"/>
                      <a:pt x="1203" y="1"/>
                      <a:pt x="1153" y="1"/>
                    </a:cubicBezTo>
                    <a:cubicBezTo>
                      <a:pt x="1003" y="1"/>
                      <a:pt x="786" y="68"/>
                      <a:pt x="652" y="118"/>
                    </a:cubicBezTo>
                    <a:cubicBezTo>
                      <a:pt x="585" y="134"/>
                      <a:pt x="518" y="151"/>
                      <a:pt x="452" y="184"/>
                    </a:cubicBezTo>
                    <a:cubicBezTo>
                      <a:pt x="385" y="201"/>
                      <a:pt x="335" y="235"/>
                      <a:pt x="268" y="268"/>
                    </a:cubicBezTo>
                    <a:cubicBezTo>
                      <a:pt x="251" y="285"/>
                      <a:pt x="234" y="285"/>
                      <a:pt x="218" y="301"/>
                    </a:cubicBezTo>
                    <a:cubicBezTo>
                      <a:pt x="101" y="402"/>
                      <a:pt x="0" y="519"/>
                      <a:pt x="151" y="669"/>
                    </a:cubicBezTo>
                    <a:cubicBezTo>
                      <a:pt x="168" y="702"/>
                      <a:pt x="201" y="719"/>
                      <a:pt x="234" y="736"/>
                    </a:cubicBezTo>
                    <a:cubicBezTo>
                      <a:pt x="268" y="753"/>
                      <a:pt x="301" y="769"/>
                      <a:pt x="335" y="786"/>
                    </a:cubicBezTo>
                    <a:cubicBezTo>
                      <a:pt x="401" y="819"/>
                      <a:pt x="485" y="836"/>
                      <a:pt x="569" y="853"/>
                    </a:cubicBezTo>
                    <a:cubicBezTo>
                      <a:pt x="669" y="886"/>
                      <a:pt x="719" y="886"/>
                      <a:pt x="836" y="903"/>
                    </a:cubicBezTo>
                    <a:cubicBezTo>
                      <a:pt x="869" y="903"/>
                      <a:pt x="919" y="920"/>
                      <a:pt x="970" y="920"/>
                    </a:cubicBezTo>
                    <a:lnTo>
                      <a:pt x="1404" y="936"/>
                    </a:lnTo>
                    <a:cubicBezTo>
                      <a:pt x="1437" y="936"/>
                      <a:pt x="1487" y="936"/>
                      <a:pt x="1521" y="936"/>
                    </a:cubicBezTo>
                    <a:lnTo>
                      <a:pt x="1688" y="936"/>
                    </a:lnTo>
                    <a:cubicBezTo>
                      <a:pt x="1688" y="936"/>
                      <a:pt x="1705" y="936"/>
                      <a:pt x="1705" y="936"/>
                    </a:cubicBezTo>
                    <a:cubicBezTo>
                      <a:pt x="1772" y="920"/>
                      <a:pt x="1922" y="936"/>
                      <a:pt x="2005" y="936"/>
                    </a:cubicBezTo>
                    <a:cubicBezTo>
                      <a:pt x="2022" y="936"/>
                      <a:pt x="2039" y="936"/>
                      <a:pt x="2072" y="936"/>
                    </a:cubicBezTo>
                    <a:cubicBezTo>
                      <a:pt x="2089" y="936"/>
                      <a:pt x="2841" y="936"/>
                      <a:pt x="2841" y="853"/>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0"/>
              <p:cNvSpPr/>
              <p:nvPr/>
            </p:nvSpPr>
            <p:spPr>
              <a:xfrm>
                <a:off x="9246290" y="5507112"/>
                <a:ext cx="78943" cy="14416"/>
              </a:xfrm>
              <a:custGeom>
                <a:avLst/>
                <a:gdLst/>
                <a:ahLst/>
                <a:cxnLst/>
                <a:rect l="l" t="t" r="r" b="b"/>
                <a:pathLst>
                  <a:path w="920" h="168" extrusionOk="0">
                    <a:moveTo>
                      <a:pt x="0" y="84"/>
                    </a:moveTo>
                    <a:cubicBezTo>
                      <a:pt x="0" y="135"/>
                      <a:pt x="100" y="118"/>
                      <a:pt x="167" y="118"/>
                    </a:cubicBezTo>
                    <a:cubicBezTo>
                      <a:pt x="234" y="118"/>
                      <a:pt x="301" y="118"/>
                      <a:pt x="368" y="118"/>
                    </a:cubicBezTo>
                    <a:cubicBezTo>
                      <a:pt x="384" y="135"/>
                      <a:pt x="384" y="135"/>
                      <a:pt x="418" y="135"/>
                    </a:cubicBezTo>
                    <a:cubicBezTo>
                      <a:pt x="535" y="135"/>
                      <a:pt x="635" y="151"/>
                      <a:pt x="752" y="151"/>
                    </a:cubicBezTo>
                    <a:cubicBezTo>
                      <a:pt x="836" y="151"/>
                      <a:pt x="919" y="168"/>
                      <a:pt x="919" y="101"/>
                    </a:cubicBezTo>
                    <a:cubicBezTo>
                      <a:pt x="919" y="68"/>
                      <a:pt x="852" y="51"/>
                      <a:pt x="802" y="51"/>
                    </a:cubicBezTo>
                    <a:cubicBezTo>
                      <a:pt x="635" y="18"/>
                      <a:pt x="435" y="1"/>
                      <a:pt x="251" y="1"/>
                    </a:cubicBezTo>
                    <a:cubicBezTo>
                      <a:pt x="184" y="1"/>
                      <a:pt x="0" y="18"/>
                      <a:pt x="0" y="8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0"/>
              <p:cNvSpPr/>
              <p:nvPr/>
            </p:nvSpPr>
            <p:spPr>
              <a:xfrm>
                <a:off x="9095699" y="5527191"/>
                <a:ext cx="33122" cy="68903"/>
              </a:xfrm>
              <a:custGeom>
                <a:avLst/>
                <a:gdLst/>
                <a:ahLst/>
                <a:cxnLst/>
                <a:rect l="l" t="t" r="r" b="b"/>
                <a:pathLst>
                  <a:path w="386" h="803" extrusionOk="0">
                    <a:moveTo>
                      <a:pt x="1" y="335"/>
                    </a:moveTo>
                    <a:cubicBezTo>
                      <a:pt x="1" y="619"/>
                      <a:pt x="385" y="803"/>
                      <a:pt x="385" y="686"/>
                    </a:cubicBezTo>
                    <a:cubicBezTo>
                      <a:pt x="385" y="669"/>
                      <a:pt x="335" y="636"/>
                      <a:pt x="302" y="619"/>
                    </a:cubicBezTo>
                    <a:cubicBezTo>
                      <a:pt x="268" y="586"/>
                      <a:pt x="251" y="569"/>
                      <a:pt x="218" y="535"/>
                    </a:cubicBezTo>
                    <a:cubicBezTo>
                      <a:pt x="118" y="435"/>
                      <a:pt x="84" y="302"/>
                      <a:pt x="168" y="168"/>
                    </a:cubicBezTo>
                    <a:cubicBezTo>
                      <a:pt x="185" y="134"/>
                      <a:pt x="201" y="134"/>
                      <a:pt x="218" y="118"/>
                    </a:cubicBezTo>
                    <a:cubicBezTo>
                      <a:pt x="235" y="84"/>
                      <a:pt x="251" y="84"/>
                      <a:pt x="251" y="51"/>
                    </a:cubicBezTo>
                    <a:cubicBezTo>
                      <a:pt x="251" y="1"/>
                      <a:pt x="134" y="34"/>
                      <a:pt x="68" y="134"/>
                    </a:cubicBezTo>
                    <a:cubicBezTo>
                      <a:pt x="34" y="185"/>
                      <a:pt x="1" y="251"/>
                      <a:pt x="1" y="3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0"/>
              <p:cNvSpPr/>
              <p:nvPr/>
            </p:nvSpPr>
            <p:spPr>
              <a:xfrm>
                <a:off x="9350888" y="5517152"/>
                <a:ext cx="48910" cy="20165"/>
              </a:xfrm>
              <a:custGeom>
                <a:avLst/>
                <a:gdLst/>
                <a:ahLst/>
                <a:cxnLst/>
                <a:rect l="l" t="t" r="r" b="b"/>
                <a:pathLst>
                  <a:path w="570" h="235" extrusionOk="0">
                    <a:moveTo>
                      <a:pt x="519" y="235"/>
                    </a:moveTo>
                    <a:cubicBezTo>
                      <a:pt x="536" y="235"/>
                      <a:pt x="552" y="235"/>
                      <a:pt x="569" y="218"/>
                    </a:cubicBezTo>
                    <a:cubicBezTo>
                      <a:pt x="569" y="201"/>
                      <a:pt x="552" y="168"/>
                      <a:pt x="536" y="168"/>
                    </a:cubicBezTo>
                    <a:cubicBezTo>
                      <a:pt x="485" y="118"/>
                      <a:pt x="419" y="101"/>
                      <a:pt x="335" y="84"/>
                    </a:cubicBezTo>
                    <a:cubicBezTo>
                      <a:pt x="302" y="68"/>
                      <a:pt x="68" y="1"/>
                      <a:pt x="34" y="34"/>
                    </a:cubicBezTo>
                    <a:cubicBezTo>
                      <a:pt x="18" y="51"/>
                      <a:pt x="1" y="68"/>
                      <a:pt x="1" y="101"/>
                    </a:cubicBezTo>
                    <a:cubicBezTo>
                      <a:pt x="18" y="134"/>
                      <a:pt x="302" y="201"/>
                      <a:pt x="369" y="201"/>
                    </a:cubicBezTo>
                    <a:cubicBezTo>
                      <a:pt x="402" y="218"/>
                      <a:pt x="469" y="235"/>
                      <a:pt x="519" y="2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0"/>
              <p:cNvSpPr/>
              <p:nvPr/>
            </p:nvSpPr>
            <p:spPr>
              <a:xfrm>
                <a:off x="9395336" y="5557309"/>
                <a:ext cx="17333" cy="35953"/>
              </a:xfrm>
              <a:custGeom>
                <a:avLst/>
                <a:gdLst/>
                <a:ahLst/>
                <a:cxnLst/>
                <a:rect l="l" t="t" r="r" b="b"/>
                <a:pathLst>
                  <a:path w="202" h="419" extrusionOk="0">
                    <a:moveTo>
                      <a:pt x="1" y="285"/>
                    </a:moveTo>
                    <a:cubicBezTo>
                      <a:pt x="1" y="418"/>
                      <a:pt x="201" y="285"/>
                      <a:pt x="185" y="101"/>
                    </a:cubicBezTo>
                    <a:cubicBezTo>
                      <a:pt x="185" y="1"/>
                      <a:pt x="101" y="1"/>
                      <a:pt x="84" y="67"/>
                    </a:cubicBezTo>
                    <a:cubicBezTo>
                      <a:pt x="68" y="134"/>
                      <a:pt x="68" y="168"/>
                      <a:pt x="34" y="218"/>
                    </a:cubicBezTo>
                    <a:cubicBezTo>
                      <a:pt x="34" y="235"/>
                      <a:pt x="18" y="235"/>
                      <a:pt x="18" y="251"/>
                    </a:cubicBezTo>
                    <a:cubicBezTo>
                      <a:pt x="1" y="251"/>
                      <a:pt x="1" y="268"/>
                      <a:pt x="1" y="28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0"/>
              <p:cNvSpPr/>
              <p:nvPr/>
            </p:nvSpPr>
            <p:spPr>
              <a:xfrm>
                <a:off x="9332268" y="5511403"/>
                <a:ext cx="10125" cy="20165"/>
              </a:xfrm>
              <a:custGeom>
                <a:avLst/>
                <a:gdLst/>
                <a:ahLst/>
                <a:cxnLst/>
                <a:rect l="l" t="t" r="r" b="b"/>
                <a:pathLst>
                  <a:path w="118" h="235" extrusionOk="0">
                    <a:moveTo>
                      <a:pt x="1" y="118"/>
                    </a:moveTo>
                    <a:cubicBezTo>
                      <a:pt x="1" y="151"/>
                      <a:pt x="118" y="235"/>
                      <a:pt x="118" y="85"/>
                    </a:cubicBezTo>
                    <a:cubicBezTo>
                      <a:pt x="118" y="51"/>
                      <a:pt x="1" y="1"/>
                      <a:pt x="1" y="1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0"/>
              <p:cNvSpPr/>
              <p:nvPr/>
            </p:nvSpPr>
            <p:spPr>
              <a:xfrm>
                <a:off x="9094326" y="5580220"/>
                <a:ext cx="230908" cy="53201"/>
              </a:xfrm>
              <a:custGeom>
                <a:avLst/>
                <a:gdLst/>
                <a:ahLst/>
                <a:cxnLst/>
                <a:rect l="l" t="t" r="r" b="b"/>
                <a:pathLst>
                  <a:path w="2691" h="620" extrusionOk="0">
                    <a:moveTo>
                      <a:pt x="67" y="1"/>
                    </a:moveTo>
                    <a:cubicBezTo>
                      <a:pt x="84" y="34"/>
                      <a:pt x="100" y="51"/>
                      <a:pt x="134" y="85"/>
                    </a:cubicBezTo>
                    <a:cubicBezTo>
                      <a:pt x="134" y="85"/>
                      <a:pt x="117" y="85"/>
                      <a:pt x="134" y="85"/>
                    </a:cubicBezTo>
                    <a:cubicBezTo>
                      <a:pt x="117" y="101"/>
                      <a:pt x="67" y="151"/>
                      <a:pt x="50" y="118"/>
                    </a:cubicBezTo>
                    <a:cubicBezTo>
                      <a:pt x="34" y="135"/>
                      <a:pt x="50" y="135"/>
                      <a:pt x="50" y="151"/>
                    </a:cubicBezTo>
                    <a:cubicBezTo>
                      <a:pt x="34" y="151"/>
                      <a:pt x="34" y="151"/>
                      <a:pt x="34" y="135"/>
                    </a:cubicBezTo>
                    <a:cubicBezTo>
                      <a:pt x="34" y="135"/>
                      <a:pt x="34" y="135"/>
                      <a:pt x="34" y="135"/>
                    </a:cubicBezTo>
                    <a:cubicBezTo>
                      <a:pt x="17" y="118"/>
                      <a:pt x="17" y="85"/>
                      <a:pt x="34" y="85"/>
                    </a:cubicBezTo>
                    <a:cubicBezTo>
                      <a:pt x="34" y="68"/>
                      <a:pt x="34" y="85"/>
                      <a:pt x="17" y="85"/>
                    </a:cubicBezTo>
                    <a:cubicBezTo>
                      <a:pt x="34" y="68"/>
                      <a:pt x="34" y="51"/>
                      <a:pt x="67" y="51"/>
                    </a:cubicBezTo>
                    <a:cubicBezTo>
                      <a:pt x="67" y="34"/>
                      <a:pt x="84" y="18"/>
                      <a:pt x="67" y="18"/>
                    </a:cubicBezTo>
                    <a:cubicBezTo>
                      <a:pt x="67" y="18"/>
                      <a:pt x="67" y="18"/>
                      <a:pt x="67" y="1"/>
                    </a:cubicBezTo>
                    <a:close/>
                    <a:moveTo>
                      <a:pt x="251" y="168"/>
                    </a:moveTo>
                    <a:cubicBezTo>
                      <a:pt x="251" y="185"/>
                      <a:pt x="251" y="201"/>
                      <a:pt x="251" y="218"/>
                    </a:cubicBezTo>
                    <a:cubicBezTo>
                      <a:pt x="234" y="218"/>
                      <a:pt x="251" y="235"/>
                      <a:pt x="234" y="235"/>
                    </a:cubicBezTo>
                    <a:cubicBezTo>
                      <a:pt x="234" y="218"/>
                      <a:pt x="184" y="218"/>
                      <a:pt x="167" y="235"/>
                    </a:cubicBezTo>
                    <a:cubicBezTo>
                      <a:pt x="150" y="201"/>
                      <a:pt x="134" y="235"/>
                      <a:pt x="117" y="218"/>
                    </a:cubicBezTo>
                    <a:cubicBezTo>
                      <a:pt x="117" y="201"/>
                      <a:pt x="134" y="201"/>
                      <a:pt x="134" y="201"/>
                    </a:cubicBezTo>
                    <a:cubicBezTo>
                      <a:pt x="134" y="201"/>
                      <a:pt x="134" y="185"/>
                      <a:pt x="134" y="185"/>
                    </a:cubicBezTo>
                    <a:cubicBezTo>
                      <a:pt x="134" y="168"/>
                      <a:pt x="134" y="185"/>
                      <a:pt x="134" y="185"/>
                    </a:cubicBezTo>
                    <a:cubicBezTo>
                      <a:pt x="150" y="151"/>
                      <a:pt x="117" y="168"/>
                      <a:pt x="134" y="151"/>
                    </a:cubicBezTo>
                    <a:cubicBezTo>
                      <a:pt x="117" y="151"/>
                      <a:pt x="100" y="151"/>
                      <a:pt x="100" y="168"/>
                    </a:cubicBezTo>
                    <a:cubicBezTo>
                      <a:pt x="100" y="168"/>
                      <a:pt x="117" y="151"/>
                      <a:pt x="117" y="168"/>
                    </a:cubicBezTo>
                    <a:cubicBezTo>
                      <a:pt x="100" y="168"/>
                      <a:pt x="100" y="185"/>
                      <a:pt x="67" y="185"/>
                    </a:cubicBezTo>
                    <a:cubicBezTo>
                      <a:pt x="67" y="185"/>
                      <a:pt x="67" y="185"/>
                      <a:pt x="67" y="185"/>
                    </a:cubicBezTo>
                    <a:cubicBezTo>
                      <a:pt x="100" y="218"/>
                      <a:pt x="117" y="252"/>
                      <a:pt x="167" y="285"/>
                    </a:cubicBezTo>
                    <a:cubicBezTo>
                      <a:pt x="167" y="268"/>
                      <a:pt x="150" y="252"/>
                      <a:pt x="150" y="235"/>
                    </a:cubicBezTo>
                    <a:cubicBezTo>
                      <a:pt x="184" y="235"/>
                      <a:pt x="201" y="285"/>
                      <a:pt x="217" y="252"/>
                    </a:cubicBezTo>
                    <a:cubicBezTo>
                      <a:pt x="201" y="285"/>
                      <a:pt x="251" y="285"/>
                      <a:pt x="251" y="335"/>
                    </a:cubicBezTo>
                    <a:lnTo>
                      <a:pt x="251" y="335"/>
                    </a:lnTo>
                    <a:cubicBezTo>
                      <a:pt x="267" y="352"/>
                      <a:pt x="284" y="369"/>
                      <a:pt x="301" y="369"/>
                    </a:cubicBezTo>
                    <a:cubicBezTo>
                      <a:pt x="301" y="369"/>
                      <a:pt x="301" y="369"/>
                      <a:pt x="301" y="369"/>
                    </a:cubicBezTo>
                    <a:cubicBezTo>
                      <a:pt x="301" y="352"/>
                      <a:pt x="318" y="369"/>
                      <a:pt x="318" y="352"/>
                    </a:cubicBezTo>
                    <a:cubicBezTo>
                      <a:pt x="318" y="352"/>
                      <a:pt x="301" y="352"/>
                      <a:pt x="301" y="335"/>
                    </a:cubicBezTo>
                    <a:cubicBezTo>
                      <a:pt x="318" y="335"/>
                      <a:pt x="318" y="302"/>
                      <a:pt x="318" y="302"/>
                    </a:cubicBezTo>
                    <a:cubicBezTo>
                      <a:pt x="334" y="285"/>
                      <a:pt x="334" y="268"/>
                      <a:pt x="351" y="268"/>
                    </a:cubicBezTo>
                    <a:cubicBezTo>
                      <a:pt x="318" y="268"/>
                      <a:pt x="334" y="285"/>
                      <a:pt x="301" y="285"/>
                    </a:cubicBezTo>
                    <a:lnTo>
                      <a:pt x="301" y="302"/>
                    </a:lnTo>
                    <a:cubicBezTo>
                      <a:pt x="284" y="302"/>
                      <a:pt x="251" y="285"/>
                      <a:pt x="267" y="268"/>
                    </a:cubicBezTo>
                    <a:cubicBezTo>
                      <a:pt x="267" y="285"/>
                      <a:pt x="267" y="268"/>
                      <a:pt x="267" y="252"/>
                    </a:cubicBezTo>
                    <a:cubicBezTo>
                      <a:pt x="301" y="235"/>
                      <a:pt x="301" y="252"/>
                      <a:pt x="318" y="268"/>
                    </a:cubicBezTo>
                    <a:cubicBezTo>
                      <a:pt x="334" y="235"/>
                      <a:pt x="334" y="235"/>
                      <a:pt x="351" y="252"/>
                    </a:cubicBezTo>
                    <a:cubicBezTo>
                      <a:pt x="351" y="235"/>
                      <a:pt x="351" y="218"/>
                      <a:pt x="351" y="201"/>
                    </a:cubicBezTo>
                    <a:cubicBezTo>
                      <a:pt x="334" y="201"/>
                      <a:pt x="318" y="201"/>
                      <a:pt x="301" y="185"/>
                    </a:cubicBezTo>
                    <a:cubicBezTo>
                      <a:pt x="301" y="185"/>
                      <a:pt x="301" y="201"/>
                      <a:pt x="284" y="201"/>
                    </a:cubicBezTo>
                    <a:cubicBezTo>
                      <a:pt x="301" y="201"/>
                      <a:pt x="301" y="201"/>
                      <a:pt x="301" y="218"/>
                    </a:cubicBezTo>
                    <a:cubicBezTo>
                      <a:pt x="284" y="201"/>
                      <a:pt x="284" y="201"/>
                      <a:pt x="267" y="201"/>
                    </a:cubicBezTo>
                    <a:cubicBezTo>
                      <a:pt x="267" y="185"/>
                      <a:pt x="267" y="185"/>
                      <a:pt x="267" y="168"/>
                    </a:cubicBezTo>
                    <a:cubicBezTo>
                      <a:pt x="267" y="168"/>
                      <a:pt x="251" y="168"/>
                      <a:pt x="251" y="168"/>
                    </a:cubicBezTo>
                    <a:close/>
                    <a:moveTo>
                      <a:pt x="435" y="201"/>
                    </a:moveTo>
                    <a:cubicBezTo>
                      <a:pt x="451" y="201"/>
                      <a:pt x="468" y="201"/>
                      <a:pt x="485" y="201"/>
                    </a:cubicBezTo>
                    <a:cubicBezTo>
                      <a:pt x="485" y="201"/>
                      <a:pt x="485" y="218"/>
                      <a:pt x="485" y="218"/>
                    </a:cubicBezTo>
                    <a:cubicBezTo>
                      <a:pt x="468" y="201"/>
                      <a:pt x="468" y="218"/>
                      <a:pt x="451" y="235"/>
                    </a:cubicBezTo>
                    <a:cubicBezTo>
                      <a:pt x="451" y="235"/>
                      <a:pt x="435" y="235"/>
                      <a:pt x="435" y="235"/>
                    </a:cubicBezTo>
                    <a:cubicBezTo>
                      <a:pt x="435" y="218"/>
                      <a:pt x="451" y="218"/>
                      <a:pt x="451" y="218"/>
                    </a:cubicBezTo>
                    <a:cubicBezTo>
                      <a:pt x="435" y="218"/>
                      <a:pt x="435" y="218"/>
                      <a:pt x="435" y="201"/>
                    </a:cubicBezTo>
                    <a:close/>
                    <a:moveTo>
                      <a:pt x="468" y="85"/>
                    </a:moveTo>
                    <a:cubicBezTo>
                      <a:pt x="468" y="85"/>
                      <a:pt x="468" y="85"/>
                      <a:pt x="468" y="85"/>
                    </a:cubicBezTo>
                    <a:cubicBezTo>
                      <a:pt x="468" y="68"/>
                      <a:pt x="485" y="68"/>
                      <a:pt x="518" y="68"/>
                    </a:cubicBezTo>
                    <a:cubicBezTo>
                      <a:pt x="518" y="68"/>
                      <a:pt x="518" y="68"/>
                      <a:pt x="518" y="68"/>
                    </a:cubicBezTo>
                    <a:cubicBezTo>
                      <a:pt x="518" y="68"/>
                      <a:pt x="518" y="68"/>
                      <a:pt x="518" y="68"/>
                    </a:cubicBezTo>
                    <a:cubicBezTo>
                      <a:pt x="535" y="68"/>
                      <a:pt x="551" y="68"/>
                      <a:pt x="568" y="85"/>
                    </a:cubicBezTo>
                    <a:cubicBezTo>
                      <a:pt x="568" y="85"/>
                      <a:pt x="585" y="101"/>
                      <a:pt x="568" y="118"/>
                    </a:cubicBezTo>
                    <a:cubicBezTo>
                      <a:pt x="551" y="118"/>
                      <a:pt x="568" y="118"/>
                      <a:pt x="551" y="101"/>
                    </a:cubicBezTo>
                    <a:cubicBezTo>
                      <a:pt x="551" y="118"/>
                      <a:pt x="535" y="135"/>
                      <a:pt x="535" y="135"/>
                    </a:cubicBezTo>
                    <a:cubicBezTo>
                      <a:pt x="518" y="135"/>
                      <a:pt x="535" y="118"/>
                      <a:pt x="535" y="101"/>
                    </a:cubicBezTo>
                    <a:cubicBezTo>
                      <a:pt x="518" y="135"/>
                      <a:pt x="501" y="101"/>
                      <a:pt x="485" y="118"/>
                    </a:cubicBezTo>
                    <a:cubicBezTo>
                      <a:pt x="485" y="101"/>
                      <a:pt x="485" y="85"/>
                      <a:pt x="468" y="85"/>
                    </a:cubicBezTo>
                    <a:cubicBezTo>
                      <a:pt x="468" y="85"/>
                      <a:pt x="468" y="85"/>
                      <a:pt x="468" y="85"/>
                    </a:cubicBezTo>
                    <a:close/>
                    <a:moveTo>
                      <a:pt x="618" y="85"/>
                    </a:moveTo>
                    <a:cubicBezTo>
                      <a:pt x="635" y="101"/>
                      <a:pt x="668" y="101"/>
                      <a:pt x="685" y="101"/>
                    </a:cubicBezTo>
                    <a:cubicBezTo>
                      <a:pt x="668" y="118"/>
                      <a:pt x="668" y="118"/>
                      <a:pt x="668" y="151"/>
                    </a:cubicBezTo>
                    <a:cubicBezTo>
                      <a:pt x="668" y="151"/>
                      <a:pt x="652" y="168"/>
                      <a:pt x="635" y="168"/>
                    </a:cubicBezTo>
                    <a:cubicBezTo>
                      <a:pt x="635" y="151"/>
                      <a:pt x="652" y="135"/>
                      <a:pt x="652" y="135"/>
                    </a:cubicBezTo>
                    <a:cubicBezTo>
                      <a:pt x="652" y="135"/>
                      <a:pt x="652" y="118"/>
                      <a:pt x="635" y="118"/>
                    </a:cubicBezTo>
                    <a:cubicBezTo>
                      <a:pt x="635" y="135"/>
                      <a:pt x="618" y="135"/>
                      <a:pt x="618" y="135"/>
                    </a:cubicBezTo>
                    <a:cubicBezTo>
                      <a:pt x="618" y="118"/>
                      <a:pt x="618" y="101"/>
                      <a:pt x="602" y="101"/>
                    </a:cubicBezTo>
                    <a:cubicBezTo>
                      <a:pt x="602" y="118"/>
                      <a:pt x="602" y="118"/>
                      <a:pt x="602" y="101"/>
                    </a:cubicBezTo>
                    <a:cubicBezTo>
                      <a:pt x="602" y="101"/>
                      <a:pt x="618" y="101"/>
                      <a:pt x="618" y="85"/>
                    </a:cubicBezTo>
                    <a:close/>
                    <a:moveTo>
                      <a:pt x="802" y="135"/>
                    </a:moveTo>
                    <a:cubicBezTo>
                      <a:pt x="819" y="135"/>
                      <a:pt x="836" y="151"/>
                      <a:pt x="836" y="151"/>
                    </a:cubicBezTo>
                    <a:cubicBezTo>
                      <a:pt x="836" y="168"/>
                      <a:pt x="836" y="168"/>
                      <a:pt x="819" y="168"/>
                    </a:cubicBezTo>
                    <a:cubicBezTo>
                      <a:pt x="819" y="151"/>
                      <a:pt x="819" y="151"/>
                      <a:pt x="802" y="135"/>
                    </a:cubicBezTo>
                    <a:close/>
                    <a:moveTo>
                      <a:pt x="1003" y="185"/>
                    </a:moveTo>
                    <a:lnTo>
                      <a:pt x="1019" y="185"/>
                    </a:lnTo>
                    <a:cubicBezTo>
                      <a:pt x="1003" y="185"/>
                      <a:pt x="1003" y="185"/>
                      <a:pt x="1003" y="185"/>
                    </a:cubicBezTo>
                    <a:close/>
                    <a:moveTo>
                      <a:pt x="1120" y="201"/>
                    </a:moveTo>
                    <a:cubicBezTo>
                      <a:pt x="1136" y="218"/>
                      <a:pt x="1153" y="218"/>
                      <a:pt x="1186" y="218"/>
                    </a:cubicBezTo>
                    <a:cubicBezTo>
                      <a:pt x="1186" y="218"/>
                      <a:pt x="1186" y="218"/>
                      <a:pt x="1186" y="218"/>
                    </a:cubicBezTo>
                    <a:cubicBezTo>
                      <a:pt x="1186" y="218"/>
                      <a:pt x="1170" y="218"/>
                      <a:pt x="1170" y="235"/>
                    </a:cubicBezTo>
                    <a:cubicBezTo>
                      <a:pt x="1186" y="252"/>
                      <a:pt x="1203" y="285"/>
                      <a:pt x="1186" y="302"/>
                    </a:cubicBezTo>
                    <a:cubicBezTo>
                      <a:pt x="1170" y="285"/>
                      <a:pt x="1153" y="285"/>
                      <a:pt x="1136" y="302"/>
                    </a:cubicBezTo>
                    <a:cubicBezTo>
                      <a:pt x="1136" y="268"/>
                      <a:pt x="1136" y="235"/>
                      <a:pt x="1120" y="235"/>
                    </a:cubicBezTo>
                    <a:cubicBezTo>
                      <a:pt x="1103" y="218"/>
                      <a:pt x="1103" y="218"/>
                      <a:pt x="1120" y="201"/>
                    </a:cubicBezTo>
                    <a:close/>
                    <a:moveTo>
                      <a:pt x="1454" y="235"/>
                    </a:moveTo>
                    <a:cubicBezTo>
                      <a:pt x="1454" y="252"/>
                      <a:pt x="1470" y="252"/>
                      <a:pt x="1487" y="252"/>
                    </a:cubicBezTo>
                    <a:cubicBezTo>
                      <a:pt x="1470" y="252"/>
                      <a:pt x="1454" y="252"/>
                      <a:pt x="1454" y="235"/>
                    </a:cubicBezTo>
                    <a:close/>
                    <a:moveTo>
                      <a:pt x="2022" y="268"/>
                    </a:moveTo>
                    <a:lnTo>
                      <a:pt x="2055" y="268"/>
                    </a:lnTo>
                    <a:cubicBezTo>
                      <a:pt x="2072" y="268"/>
                      <a:pt x="2072" y="268"/>
                      <a:pt x="2072" y="268"/>
                    </a:cubicBezTo>
                    <a:cubicBezTo>
                      <a:pt x="2072" y="302"/>
                      <a:pt x="2055" y="335"/>
                      <a:pt x="2039" y="335"/>
                    </a:cubicBezTo>
                    <a:cubicBezTo>
                      <a:pt x="2039" y="318"/>
                      <a:pt x="2039" y="318"/>
                      <a:pt x="2055" y="318"/>
                    </a:cubicBezTo>
                    <a:cubicBezTo>
                      <a:pt x="2039" y="302"/>
                      <a:pt x="2022" y="285"/>
                      <a:pt x="2022" y="268"/>
                    </a:cubicBezTo>
                    <a:close/>
                    <a:moveTo>
                      <a:pt x="2573" y="452"/>
                    </a:moveTo>
                    <a:cubicBezTo>
                      <a:pt x="2557" y="452"/>
                      <a:pt x="2540" y="469"/>
                      <a:pt x="2523" y="469"/>
                    </a:cubicBezTo>
                    <a:cubicBezTo>
                      <a:pt x="2523" y="452"/>
                      <a:pt x="2506" y="435"/>
                      <a:pt x="2506" y="419"/>
                    </a:cubicBezTo>
                    <a:cubicBezTo>
                      <a:pt x="2540" y="402"/>
                      <a:pt x="2540" y="435"/>
                      <a:pt x="2557" y="419"/>
                    </a:cubicBezTo>
                    <a:cubicBezTo>
                      <a:pt x="2557" y="435"/>
                      <a:pt x="2573" y="452"/>
                      <a:pt x="2573" y="452"/>
                    </a:cubicBezTo>
                    <a:close/>
                    <a:moveTo>
                      <a:pt x="2356" y="519"/>
                    </a:moveTo>
                    <a:cubicBezTo>
                      <a:pt x="2356" y="519"/>
                      <a:pt x="2339" y="519"/>
                      <a:pt x="2323" y="536"/>
                    </a:cubicBezTo>
                    <a:cubicBezTo>
                      <a:pt x="2323" y="519"/>
                      <a:pt x="2323" y="502"/>
                      <a:pt x="2339" y="486"/>
                    </a:cubicBezTo>
                    <a:cubicBezTo>
                      <a:pt x="2339" y="502"/>
                      <a:pt x="2339" y="502"/>
                      <a:pt x="2339" y="486"/>
                    </a:cubicBezTo>
                    <a:cubicBezTo>
                      <a:pt x="2356" y="502"/>
                      <a:pt x="2356" y="502"/>
                      <a:pt x="2356" y="519"/>
                    </a:cubicBezTo>
                    <a:close/>
                    <a:moveTo>
                      <a:pt x="2055" y="586"/>
                    </a:moveTo>
                    <a:cubicBezTo>
                      <a:pt x="2055" y="586"/>
                      <a:pt x="2055" y="586"/>
                      <a:pt x="2039" y="586"/>
                    </a:cubicBezTo>
                    <a:lnTo>
                      <a:pt x="2039" y="586"/>
                    </a:lnTo>
                    <a:cubicBezTo>
                      <a:pt x="2055" y="569"/>
                      <a:pt x="2055" y="586"/>
                      <a:pt x="2055" y="586"/>
                    </a:cubicBezTo>
                    <a:close/>
                    <a:moveTo>
                      <a:pt x="2005" y="586"/>
                    </a:moveTo>
                    <a:cubicBezTo>
                      <a:pt x="2005" y="586"/>
                      <a:pt x="2005" y="569"/>
                      <a:pt x="2005" y="569"/>
                    </a:cubicBezTo>
                    <a:cubicBezTo>
                      <a:pt x="2005" y="569"/>
                      <a:pt x="2022" y="536"/>
                      <a:pt x="1988" y="536"/>
                    </a:cubicBezTo>
                    <a:cubicBezTo>
                      <a:pt x="2039" y="502"/>
                      <a:pt x="2055" y="419"/>
                      <a:pt x="2105" y="402"/>
                    </a:cubicBezTo>
                    <a:cubicBezTo>
                      <a:pt x="2105" y="369"/>
                      <a:pt x="2072" y="369"/>
                      <a:pt x="2055" y="352"/>
                    </a:cubicBezTo>
                    <a:cubicBezTo>
                      <a:pt x="2055" y="369"/>
                      <a:pt x="2055" y="369"/>
                      <a:pt x="2039" y="369"/>
                    </a:cubicBezTo>
                    <a:cubicBezTo>
                      <a:pt x="2039" y="369"/>
                      <a:pt x="2039" y="369"/>
                      <a:pt x="2039" y="369"/>
                    </a:cubicBezTo>
                    <a:cubicBezTo>
                      <a:pt x="2039" y="385"/>
                      <a:pt x="2039" y="402"/>
                      <a:pt x="2055" y="402"/>
                    </a:cubicBezTo>
                    <a:cubicBezTo>
                      <a:pt x="2039" y="419"/>
                      <a:pt x="2039" y="402"/>
                      <a:pt x="2022" y="402"/>
                    </a:cubicBezTo>
                    <a:cubicBezTo>
                      <a:pt x="2022" y="435"/>
                      <a:pt x="2005" y="435"/>
                      <a:pt x="1988" y="435"/>
                    </a:cubicBezTo>
                    <a:cubicBezTo>
                      <a:pt x="1988" y="452"/>
                      <a:pt x="1972" y="469"/>
                      <a:pt x="1972" y="486"/>
                    </a:cubicBezTo>
                    <a:cubicBezTo>
                      <a:pt x="1988" y="536"/>
                      <a:pt x="1938" y="569"/>
                      <a:pt x="1938" y="602"/>
                    </a:cubicBezTo>
                    <a:cubicBezTo>
                      <a:pt x="1955" y="602"/>
                      <a:pt x="1972" y="602"/>
                      <a:pt x="1988" y="586"/>
                    </a:cubicBezTo>
                    <a:cubicBezTo>
                      <a:pt x="1988" y="586"/>
                      <a:pt x="1988" y="586"/>
                      <a:pt x="2005" y="586"/>
                    </a:cubicBezTo>
                    <a:close/>
                    <a:moveTo>
                      <a:pt x="1554" y="619"/>
                    </a:moveTo>
                    <a:cubicBezTo>
                      <a:pt x="1537" y="619"/>
                      <a:pt x="1521" y="619"/>
                      <a:pt x="1504" y="619"/>
                    </a:cubicBezTo>
                    <a:cubicBezTo>
                      <a:pt x="1487" y="619"/>
                      <a:pt x="1487" y="602"/>
                      <a:pt x="1504" y="586"/>
                    </a:cubicBezTo>
                    <a:cubicBezTo>
                      <a:pt x="1504" y="586"/>
                      <a:pt x="1504" y="569"/>
                      <a:pt x="1521" y="569"/>
                    </a:cubicBezTo>
                    <a:cubicBezTo>
                      <a:pt x="1537" y="586"/>
                      <a:pt x="1537" y="602"/>
                      <a:pt x="1554" y="619"/>
                    </a:cubicBezTo>
                    <a:close/>
                    <a:moveTo>
                      <a:pt x="1270" y="619"/>
                    </a:moveTo>
                    <a:lnTo>
                      <a:pt x="1253" y="619"/>
                    </a:lnTo>
                    <a:cubicBezTo>
                      <a:pt x="1253" y="619"/>
                      <a:pt x="1253" y="619"/>
                      <a:pt x="1270" y="619"/>
                    </a:cubicBezTo>
                    <a:close/>
                    <a:moveTo>
                      <a:pt x="1086" y="602"/>
                    </a:moveTo>
                    <a:cubicBezTo>
                      <a:pt x="1053" y="602"/>
                      <a:pt x="1019" y="586"/>
                      <a:pt x="1003" y="586"/>
                    </a:cubicBezTo>
                    <a:cubicBezTo>
                      <a:pt x="1003" y="586"/>
                      <a:pt x="1003" y="586"/>
                      <a:pt x="1003" y="569"/>
                    </a:cubicBezTo>
                    <a:cubicBezTo>
                      <a:pt x="1003" y="569"/>
                      <a:pt x="1019" y="569"/>
                      <a:pt x="1019" y="552"/>
                    </a:cubicBezTo>
                    <a:cubicBezTo>
                      <a:pt x="1036" y="569"/>
                      <a:pt x="1053" y="586"/>
                      <a:pt x="1069" y="569"/>
                    </a:cubicBezTo>
                    <a:cubicBezTo>
                      <a:pt x="1086" y="586"/>
                      <a:pt x="1086" y="602"/>
                      <a:pt x="1086" y="602"/>
                    </a:cubicBezTo>
                    <a:close/>
                    <a:moveTo>
                      <a:pt x="50" y="168"/>
                    </a:moveTo>
                    <a:cubicBezTo>
                      <a:pt x="50" y="168"/>
                      <a:pt x="50" y="168"/>
                      <a:pt x="50" y="168"/>
                    </a:cubicBezTo>
                    <a:cubicBezTo>
                      <a:pt x="50" y="168"/>
                      <a:pt x="50" y="168"/>
                      <a:pt x="50" y="151"/>
                    </a:cubicBezTo>
                    <a:close/>
                    <a:moveTo>
                      <a:pt x="0" y="68"/>
                    </a:moveTo>
                    <a:cubicBezTo>
                      <a:pt x="0" y="68"/>
                      <a:pt x="0" y="51"/>
                      <a:pt x="0" y="51"/>
                    </a:cubicBezTo>
                    <a:cubicBezTo>
                      <a:pt x="0" y="51"/>
                      <a:pt x="0" y="68"/>
                      <a:pt x="0" y="68"/>
                    </a:cubicBezTo>
                    <a:cubicBezTo>
                      <a:pt x="0" y="68"/>
                      <a:pt x="0" y="68"/>
                      <a:pt x="0" y="68"/>
                    </a:cubicBezTo>
                    <a:close/>
                    <a:moveTo>
                      <a:pt x="0" y="34"/>
                    </a:moveTo>
                    <a:cubicBezTo>
                      <a:pt x="0" y="34"/>
                      <a:pt x="0" y="18"/>
                      <a:pt x="0" y="18"/>
                    </a:cubicBezTo>
                    <a:cubicBezTo>
                      <a:pt x="0" y="18"/>
                      <a:pt x="0" y="34"/>
                      <a:pt x="0" y="34"/>
                    </a:cubicBezTo>
                    <a:cubicBezTo>
                      <a:pt x="0" y="34"/>
                      <a:pt x="0" y="34"/>
                      <a:pt x="0" y="34"/>
                    </a:cubicBezTo>
                    <a:cubicBezTo>
                      <a:pt x="0" y="34"/>
                      <a:pt x="0" y="34"/>
                      <a:pt x="0" y="34"/>
                    </a:cubicBezTo>
                    <a:close/>
                    <a:moveTo>
                      <a:pt x="518" y="335"/>
                    </a:moveTo>
                    <a:cubicBezTo>
                      <a:pt x="535" y="302"/>
                      <a:pt x="501" y="318"/>
                      <a:pt x="518" y="302"/>
                    </a:cubicBezTo>
                    <a:cubicBezTo>
                      <a:pt x="501" y="285"/>
                      <a:pt x="501" y="268"/>
                      <a:pt x="501" y="302"/>
                    </a:cubicBezTo>
                    <a:cubicBezTo>
                      <a:pt x="501" y="285"/>
                      <a:pt x="501" y="285"/>
                      <a:pt x="501" y="285"/>
                    </a:cubicBezTo>
                    <a:cubicBezTo>
                      <a:pt x="501" y="285"/>
                      <a:pt x="485" y="302"/>
                      <a:pt x="485" y="285"/>
                    </a:cubicBezTo>
                    <a:cubicBezTo>
                      <a:pt x="501" y="285"/>
                      <a:pt x="468" y="268"/>
                      <a:pt x="485" y="268"/>
                    </a:cubicBezTo>
                    <a:cubicBezTo>
                      <a:pt x="485" y="285"/>
                      <a:pt x="501" y="252"/>
                      <a:pt x="501" y="268"/>
                    </a:cubicBezTo>
                    <a:cubicBezTo>
                      <a:pt x="518" y="302"/>
                      <a:pt x="535" y="268"/>
                      <a:pt x="535" y="285"/>
                    </a:cubicBezTo>
                    <a:cubicBezTo>
                      <a:pt x="535" y="302"/>
                      <a:pt x="551" y="302"/>
                      <a:pt x="551" y="335"/>
                    </a:cubicBezTo>
                    <a:cubicBezTo>
                      <a:pt x="535" y="335"/>
                      <a:pt x="518" y="318"/>
                      <a:pt x="518" y="335"/>
                    </a:cubicBezTo>
                    <a:close/>
                    <a:moveTo>
                      <a:pt x="1103" y="402"/>
                    </a:moveTo>
                    <a:cubicBezTo>
                      <a:pt x="1103" y="385"/>
                      <a:pt x="1103" y="385"/>
                      <a:pt x="1120" y="385"/>
                    </a:cubicBezTo>
                    <a:cubicBezTo>
                      <a:pt x="1120" y="402"/>
                      <a:pt x="1103" y="402"/>
                      <a:pt x="1103" y="419"/>
                    </a:cubicBezTo>
                    <a:cubicBezTo>
                      <a:pt x="1120" y="419"/>
                      <a:pt x="1120" y="402"/>
                      <a:pt x="1136" y="402"/>
                    </a:cubicBezTo>
                    <a:cubicBezTo>
                      <a:pt x="1136" y="419"/>
                      <a:pt x="1103" y="419"/>
                      <a:pt x="1120" y="435"/>
                    </a:cubicBezTo>
                    <a:cubicBezTo>
                      <a:pt x="1136" y="435"/>
                      <a:pt x="1120" y="419"/>
                      <a:pt x="1136" y="419"/>
                    </a:cubicBezTo>
                    <a:cubicBezTo>
                      <a:pt x="1153" y="419"/>
                      <a:pt x="1136" y="452"/>
                      <a:pt x="1153" y="452"/>
                    </a:cubicBezTo>
                    <a:cubicBezTo>
                      <a:pt x="1153" y="452"/>
                      <a:pt x="1153" y="452"/>
                      <a:pt x="1153" y="435"/>
                    </a:cubicBezTo>
                    <a:cubicBezTo>
                      <a:pt x="1153" y="452"/>
                      <a:pt x="1170" y="452"/>
                      <a:pt x="1170" y="452"/>
                    </a:cubicBezTo>
                    <a:cubicBezTo>
                      <a:pt x="1153" y="452"/>
                      <a:pt x="1153" y="452"/>
                      <a:pt x="1136" y="469"/>
                    </a:cubicBezTo>
                    <a:cubicBezTo>
                      <a:pt x="1136" y="435"/>
                      <a:pt x="1069" y="435"/>
                      <a:pt x="1069" y="452"/>
                    </a:cubicBezTo>
                    <a:cubicBezTo>
                      <a:pt x="1053" y="435"/>
                      <a:pt x="1053" y="469"/>
                      <a:pt x="1053" y="469"/>
                    </a:cubicBezTo>
                    <a:cubicBezTo>
                      <a:pt x="1036" y="452"/>
                      <a:pt x="1036" y="419"/>
                      <a:pt x="1019" y="402"/>
                    </a:cubicBezTo>
                    <a:cubicBezTo>
                      <a:pt x="1069" y="419"/>
                      <a:pt x="1053" y="369"/>
                      <a:pt x="1086" y="385"/>
                    </a:cubicBezTo>
                    <a:cubicBezTo>
                      <a:pt x="1086" y="385"/>
                      <a:pt x="1086" y="402"/>
                      <a:pt x="1103" y="402"/>
                    </a:cubicBezTo>
                    <a:close/>
                    <a:moveTo>
                      <a:pt x="1253" y="486"/>
                    </a:moveTo>
                    <a:cubicBezTo>
                      <a:pt x="1253" y="519"/>
                      <a:pt x="1270" y="552"/>
                      <a:pt x="1253" y="552"/>
                    </a:cubicBezTo>
                    <a:cubicBezTo>
                      <a:pt x="1237" y="536"/>
                      <a:pt x="1270" y="519"/>
                      <a:pt x="1253" y="502"/>
                    </a:cubicBezTo>
                    <a:cubicBezTo>
                      <a:pt x="1237" y="519"/>
                      <a:pt x="1237" y="469"/>
                      <a:pt x="1220" y="469"/>
                    </a:cubicBezTo>
                    <a:cubicBezTo>
                      <a:pt x="1237" y="452"/>
                      <a:pt x="1237" y="435"/>
                      <a:pt x="1253" y="402"/>
                    </a:cubicBezTo>
                    <a:cubicBezTo>
                      <a:pt x="1253" y="419"/>
                      <a:pt x="1237" y="435"/>
                      <a:pt x="1270" y="435"/>
                    </a:cubicBezTo>
                    <a:cubicBezTo>
                      <a:pt x="1270" y="452"/>
                      <a:pt x="1253" y="452"/>
                      <a:pt x="1253" y="469"/>
                    </a:cubicBezTo>
                    <a:cubicBezTo>
                      <a:pt x="1253" y="486"/>
                      <a:pt x="1270" y="486"/>
                      <a:pt x="1287" y="502"/>
                    </a:cubicBezTo>
                    <a:cubicBezTo>
                      <a:pt x="1270" y="502"/>
                      <a:pt x="1270" y="502"/>
                      <a:pt x="1253" y="486"/>
                    </a:cubicBezTo>
                    <a:close/>
                    <a:moveTo>
                      <a:pt x="1387" y="318"/>
                    </a:moveTo>
                    <a:cubicBezTo>
                      <a:pt x="1370" y="318"/>
                      <a:pt x="1387" y="352"/>
                      <a:pt x="1387" y="369"/>
                    </a:cubicBezTo>
                    <a:cubicBezTo>
                      <a:pt x="1370" y="369"/>
                      <a:pt x="1353" y="369"/>
                      <a:pt x="1353" y="369"/>
                    </a:cubicBezTo>
                    <a:cubicBezTo>
                      <a:pt x="1353" y="369"/>
                      <a:pt x="1370" y="369"/>
                      <a:pt x="1387" y="369"/>
                    </a:cubicBezTo>
                    <a:cubicBezTo>
                      <a:pt x="1370" y="402"/>
                      <a:pt x="1370" y="385"/>
                      <a:pt x="1353" y="402"/>
                    </a:cubicBezTo>
                    <a:cubicBezTo>
                      <a:pt x="1353" y="385"/>
                      <a:pt x="1353" y="385"/>
                      <a:pt x="1353" y="385"/>
                    </a:cubicBezTo>
                    <a:cubicBezTo>
                      <a:pt x="1337" y="369"/>
                      <a:pt x="1337" y="369"/>
                      <a:pt x="1337" y="385"/>
                    </a:cubicBezTo>
                    <a:cubicBezTo>
                      <a:pt x="1303" y="352"/>
                      <a:pt x="1337" y="352"/>
                      <a:pt x="1320" y="318"/>
                    </a:cubicBezTo>
                    <a:cubicBezTo>
                      <a:pt x="1337" y="302"/>
                      <a:pt x="1370" y="285"/>
                      <a:pt x="1387" y="318"/>
                    </a:cubicBezTo>
                    <a:close/>
                    <a:moveTo>
                      <a:pt x="1320" y="486"/>
                    </a:moveTo>
                    <a:cubicBezTo>
                      <a:pt x="1303" y="486"/>
                      <a:pt x="1303" y="486"/>
                      <a:pt x="1287" y="486"/>
                    </a:cubicBezTo>
                    <a:cubicBezTo>
                      <a:pt x="1303" y="502"/>
                      <a:pt x="1287" y="519"/>
                      <a:pt x="1287" y="502"/>
                    </a:cubicBezTo>
                    <a:cubicBezTo>
                      <a:pt x="1270" y="519"/>
                      <a:pt x="1303" y="536"/>
                      <a:pt x="1303" y="536"/>
                    </a:cubicBezTo>
                    <a:cubicBezTo>
                      <a:pt x="1287" y="552"/>
                      <a:pt x="1303" y="586"/>
                      <a:pt x="1287" y="586"/>
                    </a:cubicBezTo>
                    <a:cubicBezTo>
                      <a:pt x="1287" y="602"/>
                      <a:pt x="1303" y="586"/>
                      <a:pt x="1303" y="619"/>
                    </a:cubicBezTo>
                    <a:cubicBezTo>
                      <a:pt x="1303" y="602"/>
                      <a:pt x="1320" y="602"/>
                      <a:pt x="1320" y="619"/>
                    </a:cubicBezTo>
                    <a:cubicBezTo>
                      <a:pt x="1320" y="619"/>
                      <a:pt x="1320" y="602"/>
                      <a:pt x="1320" y="602"/>
                    </a:cubicBezTo>
                    <a:cubicBezTo>
                      <a:pt x="1337" y="619"/>
                      <a:pt x="1337" y="586"/>
                      <a:pt x="1370" y="602"/>
                    </a:cubicBezTo>
                    <a:cubicBezTo>
                      <a:pt x="1353" y="586"/>
                      <a:pt x="1353" y="569"/>
                      <a:pt x="1370" y="552"/>
                    </a:cubicBezTo>
                    <a:cubicBezTo>
                      <a:pt x="1337" y="552"/>
                      <a:pt x="1353" y="519"/>
                      <a:pt x="1337" y="519"/>
                    </a:cubicBezTo>
                    <a:cubicBezTo>
                      <a:pt x="1320" y="519"/>
                      <a:pt x="1353" y="502"/>
                      <a:pt x="1353" y="519"/>
                    </a:cubicBezTo>
                    <a:cubicBezTo>
                      <a:pt x="1353" y="519"/>
                      <a:pt x="1353" y="502"/>
                      <a:pt x="1353" y="502"/>
                    </a:cubicBezTo>
                    <a:cubicBezTo>
                      <a:pt x="1337" y="502"/>
                      <a:pt x="1320" y="502"/>
                      <a:pt x="1320" y="486"/>
                    </a:cubicBezTo>
                    <a:close/>
                    <a:moveTo>
                      <a:pt x="969" y="235"/>
                    </a:moveTo>
                    <a:cubicBezTo>
                      <a:pt x="1003" y="252"/>
                      <a:pt x="986" y="201"/>
                      <a:pt x="1003" y="218"/>
                    </a:cubicBezTo>
                    <a:cubicBezTo>
                      <a:pt x="1003" y="218"/>
                      <a:pt x="1003" y="235"/>
                      <a:pt x="1003" y="235"/>
                    </a:cubicBezTo>
                    <a:cubicBezTo>
                      <a:pt x="1003" y="235"/>
                      <a:pt x="1019" y="218"/>
                      <a:pt x="1019" y="235"/>
                    </a:cubicBezTo>
                    <a:cubicBezTo>
                      <a:pt x="1003" y="235"/>
                      <a:pt x="1003" y="252"/>
                      <a:pt x="1019" y="252"/>
                    </a:cubicBezTo>
                    <a:cubicBezTo>
                      <a:pt x="1003" y="252"/>
                      <a:pt x="1003" y="268"/>
                      <a:pt x="986" y="268"/>
                    </a:cubicBezTo>
                    <a:cubicBezTo>
                      <a:pt x="986" y="252"/>
                      <a:pt x="1003" y="252"/>
                      <a:pt x="1003" y="252"/>
                    </a:cubicBezTo>
                    <a:cubicBezTo>
                      <a:pt x="986" y="235"/>
                      <a:pt x="986" y="252"/>
                      <a:pt x="986" y="268"/>
                    </a:cubicBezTo>
                    <a:cubicBezTo>
                      <a:pt x="969" y="268"/>
                      <a:pt x="969" y="252"/>
                      <a:pt x="969" y="235"/>
                    </a:cubicBezTo>
                    <a:close/>
                    <a:moveTo>
                      <a:pt x="1003" y="318"/>
                    </a:moveTo>
                    <a:cubicBezTo>
                      <a:pt x="1003" y="318"/>
                      <a:pt x="1003" y="318"/>
                      <a:pt x="1019" y="318"/>
                    </a:cubicBezTo>
                    <a:cubicBezTo>
                      <a:pt x="1019" y="285"/>
                      <a:pt x="1003" y="285"/>
                      <a:pt x="986" y="268"/>
                    </a:cubicBezTo>
                    <a:cubicBezTo>
                      <a:pt x="986" y="268"/>
                      <a:pt x="969" y="268"/>
                      <a:pt x="969" y="285"/>
                    </a:cubicBezTo>
                    <a:cubicBezTo>
                      <a:pt x="952" y="285"/>
                      <a:pt x="952" y="285"/>
                      <a:pt x="952" y="285"/>
                    </a:cubicBezTo>
                    <a:cubicBezTo>
                      <a:pt x="952" y="268"/>
                      <a:pt x="952" y="268"/>
                      <a:pt x="952" y="252"/>
                    </a:cubicBezTo>
                    <a:cubicBezTo>
                      <a:pt x="936" y="252"/>
                      <a:pt x="902" y="252"/>
                      <a:pt x="902" y="302"/>
                    </a:cubicBezTo>
                    <a:cubicBezTo>
                      <a:pt x="886" y="285"/>
                      <a:pt x="886" y="285"/>
                      <a:pt x="886" y="285"/>
                    </a:cubicBezTo>
                    <a:cubicBezTo>
                      <a:pt x="869" y="268"/>
                      <a:pt x="886" y="302"/>
                      <a:pt x="886" y="318"/>
                    </a:cubicBezTo>
                    <a:cubicBezTo>
                      <a:pt x="869" y="335"/>
                      <a:pt x="852" y="302"/>
                      <a:pt x="836" y="302"/>
                    </a:cubicBezTo>
                    <a:lnTo>
                      <a:pt x="836" y="302"/>
                    </a:lnTo>
                    <a:cubicBezTo>
                      <a:pt x="852" y="302"/>
                      <a:pt x="869" y="252"/>
                      <a:pt x="902" y="268"/>
                    </a:cubicBezTo>
                    <a:cubicBezTo>
                      <a:pt x="902" y="252"/>
                      <a:pt x="902" y="252"/>
                      <a:pt x="902" y="252"/>
                    </a:cubicBezTo>
                    <a:cubicBezTo>
                      <a:pt x="902" y="235"/>
                      <a:pt x="919" y="218"/>
                      <a:pt x="919" y="201"/>
                    </a:cubicBezTo>
                    <a:cubicBezTo>
                      <a:pt x="902" y="201"/>
                      <a:pt x="902" y="168"/>
                      <a:pt x="902" y="168"/>
                    </a:cubicBezTo>
                    <a:cubicBezTo>
                      <a:pt x="886" y="151"/>
                      <a:pt x="852" y="185"/>
                      <a:pt x="852" y="168"/>
                    </a:cubicBezTo>
                    <a:cubicBezTo>
                      <a:pt x="836" y="185"/>
                      <a:pt x="836" y="201"/>
                      <a:pt x="819" y="201"/>
                    </a:cubicBezTo>
                    <a:cubicBezTo>
                      <a:pt x="836" y="235"/>
                      <a:pt x="802" y="201"/>
                      <a:pt x="802" y="252"/>
                    </a:cubicBezTo>
                    <a:cubicBezTo>
                      <a:pt x="802" y="218"/>
                      <a:pt x="769" y="268"/>
                      <a:pt x="769" y="252"/>
                    </a:cubicBezTo>
                    <a:cubicBezTo>
                      <a:pt x="769" y="218"/>
                      <a:pt x="752" y="268"/>
                      <a:pt x="769" y="285"/>
                    </a:cubicBezTo>
                    <a:cubicBezTo>
                      <a:pt x="769" y="268"/>
                      <a:pt x="752" y="268"/>
                      <a:pt x="769" y="268"/>
                    </a:cubicBezTo>
                    <a:cubicBezTo>
                      <a:pt x="769" y="268"/>
                      <a:pt x="769" y="302"/>
                      <a:pt x="769" y="318"/>
                    </a:cubicBezTo>
                    <a:cubicBezTo>
                      <a:pt x="785" y="318"/>
                      <a:pt x="785" y="302"/>
                      <a:pt x="785" y="302"/>
                    </a:cubicBezTo>
                    <a:cubicBezTo>
                      <a:pt x="785" y="302"/>
                      <a:pt x="802" y="302"/>
                      <a:pt x="802" y="318"/>
                    </a:cubicBezTo>
                    <a:cubicBezTo>
                      <a:pt x="802" y="302"/>
                      <a:pt x="802" y="302"/>
                      <a:pt x="802" y="302"/>
                    </a:cubicBezTo>
                    <a:cubicBezTo>
                      <a:pt x="802" y="302"/>
                      <a:pt x="819" y="302"/>
                      <a:pt x="819" y="318"/>
                    </a:cubicBezTo>
                    <a:cubicBezTo>
                      <a:pt x="802" y="318"/>
                      <a:pt x="819" y="335"/>
                      <a:pt x="819" y="352"/>
                    </a:cubicBezTo>
                    <a:cubicBezTo>
                      <a:pt x="819" y="369"/>
                      <a:pt x="819" y="352"/>
                      <a:pt x="802" y="352"/>
                    </a:cubicBezTo>
                    <a:cubicBezTo>
                      <a:pt x="802" y="369"/>
                      <a:pt x="802" y="369"/>
                      <a:pt x="802" y="369"/>
                    </a:cubicBezTo>
                    <a:cubicBezTo>
                      <a:pt x="802" y="385"/>
                      <a:pt x="819" y="385"/>
                      <a:pt x="802" y="402"/>
                    </a:cubicBezTo>
                    <a:cubicBezTo>
                      <a:pt x="802" y="402"/>
                      <a:pt x="819" y="402"/>
                      <a:pt x="819" y="402"/>
                    </a:cubicBezTo>
                    <a:cubicBezTo>
                      <a:pt x="802" y="452"/>
                      <a:pt x="769" y="486"/>
                      <a:pt x="785" y="519"/>
                    </a:cubicBezTo>
                    <a:cubicBezTo>
                      <a:pt x="785" y="536"/>
                      <a:pt x="802" y="536"/>
                      <a:pt x="802" y="536"/>
                    </a:cubicBezTo>
                    <a:cubicBezTo>
                      <a:pt x="819" y="519"/>
                      <a:pt x="819" y="486"/>
                      <a:pt x="836" y="502"/>
                    </a:cubicBezTo>
                    <a:cubicBezTo>
                      <a:pt x="836" y="469"/>
                      <a:pt x="852" y="452"/>
                      <a:pt x="869" y="452"/>
                    </a:cubicBezTo>
                    <a:cubicBezTo>
                      <a:pt x="869" y="419"/>
                      <a:pt x="852" y="419"/>
                      <a:pt x="869" y="402"/>
                    </a:cubicBezTo>
                    <a:cubicBezTo>
                      <a:pt x="886" y="402"/>
                      <a:pt x="886" y="419"/>
                      <a:pt x="886" y="419"/>
                    </a:cubicBezTo>
                    <a:cubicBezTo>
                      <a:pt x="902" y="419"/>
                      <a:pt x="902" y="402"/>
                      <a:pt x="886" y="402"/>
                    </a:cubicBezTo>
                    <a:cubicBezTo>
                      <a:pt x="919" y="402"/>
                      <a:pt x="919" y="385"/>
                      <a:pt x="936" y="385"/>
                    </a:cubicBezTo>
                    <a:cubicBezTo>
                      <a:pt x="952" y="402"/>
                      <a:pt x="969" y="402"/>
                      <a:pt x="986" y="435"/>
                    </a:cubicBezTo>
                    <a:cubicBezTo>
                      <a:pt x="986" y="435"/>
                      <a:pt x="986" y="419"/>
                      <a:pt x="1003" y="419"/>
                    </a:cubicBezTo>
                    <a:cubicBezTo>
                      <a:pt x="1003" y="419"/>
                      <a:pt x="986" y="402"/>
                      <a:pt x="1003" y="402"/>
                    </a:cubicBezTo>
                    <a:cubicBezTo>
                      <a:pt x="1003" y="369"/>
                      <a:pt x="986" y="385"/>
                      <a:pt x="986" y="369"/>
                    </a:cubicBezTo>
                    <a:cubicBezTo>
                      <a:pt x="986" y="369"/>
                      <a:pt x="986" y="385"/>
                      <a:pt x="986" y="385"/>
                    </a:cubicBezTo>
                    <a:cubicBezTo>
                      <a:pt x="969" y="369"/>
                      <a:pt x="969" y="352"/>
                      <a:pt x="952" y="352"/>
                    </a:cubicBezTo>
                    <a:cubicBezTo>
                      <a:pt x="936" y="335"/>
                      <a:pt x="936" y="369"/>
                      <a:pt x="919" y="369"/>
                    </a:cubicBezTo>
                    <a:cubicBezTo>
                      <a:pt x="919" y="369"/>
                      <a:pt x="919" y="335"/>
                      <a:pt x="902" y="352"/>
                    </a:cubicBezTo>
                    <a:cubicBezTo>
                      <a:pt x="902" y="335"/>
                      <a:pt x="919" y="335"/>
                      <a:pt x="936" y="318"/>
                    </a:cubicBezTo>
                    <a:cubicBezTo>
                      <a:pt x="936" y="302"/>
                      <a:pt x="936" y="302"/>
                      <a:pt x="936" y="285"/>
                    </a:cubicBezTo>
                    <a:cubicBezTo>
                      <a:pt x="936" y="285"/>
                      <a:pt x="952" y="285"/>
                      <a:pt x="936" y="302"/>
                    </a:cubicBezTo>
                    <a:cubicBezTo>
                      <a:pt x="952" y="302"/>
                      <a:pt x="969" y="285"/>
                      <a:pt x="969" y="302"/>
                    </a:cubicBezTo>
                    <a:cubicBezTo>
                      <a:pt x="969" y="302"/>
                      <a:pt x="969" y="285"/>
                      <a:pt x="986" y="285"/>
                    </a:cubicBezTo>
                    <a:cubicBezTo>
                      <a:pt x="986" y="302"/>
                      <a:pt x="986" y="318"/>
                      <a:pt x="1003" y="318"/>
                    </a:cubicBezTo>
                    <a:close/>
                    <a:moveTo>
                      <a:pt x="819" y="402"/>
                    </a:moveTo>
                    <a:cubicBezTo>
                      <a:pt x="819" y="402"/>
                      <a:pt x="802" y="402"/>
                      <a:pt x="819" y="402"/>
                    </a:cubicBezTo>
                    <a:cubicBezTo>
                      <a:pt x="819" y="402"/>
                      <a:pt x="819" y="402"/>
                      <a:pt x="819" y="402"/>
                    </a:cubicBezTo>
                    <a:close/>
                    <a:moveTo>
                      <a:pt x="585" y="135"/>
                    </a:moveTo>
                    <a:cubicBezTo>
                      <a:pt x="585" y="151"/>
                      <a:pt x="568" y="151"/>
                      <a:pt x="568" y="168"/>
                    </a:cubicBezTo>
                    <a:cubicBezTo>
                      <a:pt x="568" y="185"/>
                      <a:pt x="585" y="201"/>
                      <a:pt x="585" y="235"/>
                    </a:cubicBezTo>
                    <a:cubicBezTo>
                      <a:pt x="585" y="218"/>
                      <a:pt x="585" y="201"/>
                      <a:pt x="602" y="201"/>
                    </a:cubicBezTo>
                    <a:cubicBezTo>
                      <a:pt x="602" y="185"/>
                      <a:pt x="585" y="218"/>
                      <a:pt x="585" y="201"/>
                    </a:cubicBezTo>
                    <a:cubicBezTo>
                      <a:pt x="585" y="185"/>
                      <a:pt x="585" y="185"/>
                      <a:pt x="602" y="168"/>
                    </a:cubicBezTo>
                    <a:cubicBezTo>
                      <a:pt x="602" y="151"/>
                      <a:pt x="585" y="168"/>
                      <a:pt x="585" y="135"/>
                    </a:cubicBezTo>
                    <a:close/>
                    <a:moveTo>
                      <a:pt x="1437" y="352"/>
                    </a:moveTo>
                    <a:cubicBezTo>
                      <a:pt x="1420" y="335"/>
                      <a:pt x="1454" y="385"/>
                      <a:pt x="1420" y="385"/>
                    </a:cubicBezTo>
                    <a:cubicBezTo>
                      <a:pt x="1420" y="352"/>
                      <a:pt x="1420" y="369"/>
                      <a:pt x="1420" y="335"/>
                    </a:cubicBezTo>
                    <a:cubicBezTo>
                      <a:pt x="1420" y="335"/>
                      <a:pt x="1454" y="335"/>
                      <a:pt x="1437" y="352"/>
                    </a:cubicBezTo>
                    <a:close/>
                    <a:moveTo>
                      <a:pt x="1621" y="352"/>
                    </a:moveTo>
                    <a:cubicBezTo>
                      <a:pt x="1621" y="335"/>
                      <a:pt x="1638" y="335"/>
                      <a:pt x="1621" y="318"/>
                    </a:cubicBezTo>
                    <a:cubicBezTo>
                      <a:pt x="1654" y="318"/>
                      <a:pt x="1621" y="369"/>
                      <a:pt x="1621" y="352"/>
                    </a:cubicBezTo>
                    <a:close/>
                    <a:moveTo>
                      <a:pt x="869" y="519"/>
                    </a:moveTo>
                    <a:cubicBezTo>
                      <a:pt x="869" y="519"/>
                      <a:pt x="869" y="536"/>
                      <a:pt x="886" y="536"/>
                    </a:cubicBezTo>
                    <a:cubicBezTo>
                      <a:pt x="869" y="536"/>
                      <a:pt x="852" y="552"/>
                      <a:pt x="852" y="536"/>
                    </a:cubicBezTo>
                    <a:cubicBezTo>
                      <a:pt x="852" y="519"/>
                      <a:pt x="852" y="519"/>
                      <a:pt x="869" y="519"/>
                    </a:cubicBezTo>
                    <a:close/>
                    <a:moveTo>
                      <a:pt x="234" y="168"/>
                    </a:moveTo>
                    <a:cubicBezTo>
                      <a:pt x="234" y="185"/>
                      <a:pt x="234" y="185"/>
                      <a:pt x="217" y="201"/>
                    </a:cubicBezTo>
                    <a:cubicBezTo>
                      <a:pt x="217" y="185"/>
                      <a:pt x="201" y="201"/>
                      <a:pt x="201" y="185"/>
                    </a:cubicBezTo>
                    <a:cubicBezTo>
                      <a:pt x="217" y="185"/>
                      <a:pt x="217" y="168"/>
                      <a:pt x="234" y="168"/>
                    </a:cubicBezTo>
                    <a:close/>
                    <a:moveTo>
                      <a:pt x="1654" y="435"/>
                    </a:moveTo>
                    <a:cubicBezTo>
                      <a:pt x="1654" y="435"/>
                      <a:pt x="1654" y="435"/>
                      <a:pt x="1654" y="435"/>
                    </a:cubicBezTo>
                    <a:cubicBezTo>
                      <a:pt x="1671" y="435"/>
                      <a:pt x="1671" y="435"/>
                      <a:pt x="1671" y="435"/>
                    </a:cubicBezTo>
                    <a:cubicBezTo>
                      <a:pt x="1671" y="435"/>
                      <a:pt x="1671" y="435"/>
                      <a:pt x="1671" y="435"/>
                    </a:cubicBezTo>
                    <a:cubicBezTo>
                      <a:pt x="1704" y="402"/>
                      <a:pt x="1738" y="452"/>
                      <a:pt x="1771" y="435"/>
                    </a:cubicBezTo>
                    <a:cubicBezTo>
                      <a:pt x="1771" y="435"/>
                      <a:pt x="1771" y="452"/>
                      <a:pt x="1771" y="452"/>
                    </a:cubicBezTo>
                    <a:cubicBezTo>
                      <a:pt x="1754" y="469"/>
                      <a:pt x="1754" y="486"/>
                      <a:pt x="1738" y="502"/>
                    </a:cubicBezTo>
                    <a:cubicBezTo>
                      <a:pt x="1721" y="502"/>
                      <a:pt x="1721" y="486"/>
                      <a:pt x="1704" y="486"/>
                    </a:cubicBezTo>
                    <a:cubicBezTo>
                      <a:pt x="1704" y="502"/>
                      <a:pt x="1688" y="502"/>
                      <a:pt x="1688" y="519"/>
                    </a:cubicBezTo>
                    <a:cubicBezTo>
                      <a:pt x="1654" y="519"/>
                      <a:pt x="1671" y="502"/>
                      <a:pt x="1638" y="519"/>
                    </a:cubicBezTo>
                    <a:cubicBezTo>
                      <a:pt x="1654" y="502"/>
                      <a:pt x="1638" y="486"/>
                      <a:pt x="1638" y="469"/>
                    </a:cubicBezTo>
                    <a:cubicBezTo>
                      <a:pt x="1638" y="469"/>
                      <a:pt x="1638" y="469"/>
                      <a:pt x="1621" y="469"/>
                    </a:cubicBezTo>
                    <a:cubicBezTo>
                      <a:pt x="1621" y="435"/>
                      <a:pt x="1638" y="419"/>
                      <a:pt x="1621" y="385"/>
                    </a:cubicBezTo>
                    <a:lnTo>
                      <a:pt x="1654" y="385"/>
                    </a:lnTo>
                    <a:cubicBezTo>
                      <a:pt x="1654" y="402"/>
                      <a:pt x="1621" y="402"/>
                      <a:pt x="1654" y="419"/>
                    </a:cubicBezTo>
                    <a:cubicBezTo>
                      <a:pt x="1654" y="435"/>
                      <a:pt x="1638" y="435"/>
                      <a:pt x="1654" y="435"/>
                    </a:cubicBezTo>
                    <a:close/>
                    <a:moveTo>
                      <a:pt x="1671" y="435"/>
                    </a:moveTo>
                    <a:cubicBezTo>
                      <a:pt x="1654" y="419"/>
                      <a:pt x="1671" y="402"/>
                      <a:pt x="1654" y="402"/>
                    </a:cubicBezTo>
                    <a:cubicBezTo>
                      <a:pt x="1654" y="402"/>
                      <a:pt x="1671" y="402"/>
                      <a:pt x="1671" y="385"/>
                    </a:cubicBezTo>
                    <a:cubicBezTo>
                      <a:pt x="1671" y="402"/>
                      <a:pt x="1671" y="402"/>
                      <a:pt x="1688" y="402"/>
                    </a:cubicBezTo>
                    <a:cubicBezTo>
                      <a:pt x="1688" y="402"/>
                      <a:pt x="1671" y="402"/>
                      <a:pt x="1671" y="402"/>
                    </a:cubicBezTo>
                    <a:cubicBezTo>
                      <a:pt x="1738" y="435"/>
                      <a:pt x="1738" y="352"/>
                      <a:pt x="1671" y="352"/>
                    </a:cubicBezTo>
                    <a:cubicBezTo>
                      <a:pt x="1654" y="352"/>
                      <a:pt x="1654" y="369"/>
                      <a:pt x="1638" y="352"/>
                    </a:cubicBezTo>
                    <a:cubicBezTo>
                      <a:pt x="1638" y="369"/>
                      <a:pt x="1654" y="369"/>
                      <a:pt x="1654" y="369"/>
                    </a:cubicBezTo>
                    <a:cubicBezTo>
                      <a:pt x="1654" y="402"/>
                      <a:pt x="1654" y="402"/>
                      <a:pt x="1654" y="419"/>
                    </a:cubicBezTo>
                    <a:cubicBezTo>
                      <a:pt x="1654" y="419"/>
                      <a:pt x="1654" y="435"/>
                      <a:pt x="1654" y="435"/>
                    </a:cubicBezTo>
                    <a:cubicBezTo>
                      <a:pt x="1671" y="435"/>
                      <a:pt x="1671" y="435"/>
                      <a:pt x="1671" y="435"/>
                    </a:cubicBezTo>
                    <a:close/>
                    <a:moveTo>
                      <a:pt x="1621" y="536"/>
                    </a:moveTo>
                    <a:cubicBezTo>
                      <a:pt x="1621" y="519"/>
                      <a:pt x="1604" y="519"/>
                      <a:pt x="1587" y="519"/>
                    </a:cubicBezTo>
                    <a:cubicBezTo>
                      <a:pt x="1604" y="552"/>
                      <a:pt x="1571" y="552"/>
                      <a:pt x="1554" y="586"/>
                    </a:cubicBezTo>
                    <a:cubicBezTo>
                      <a:pt x="1587" y="586"/>
                      <a:pt x="1587" y="569"/>
                      <a:pt x="1604" y="586"/>
                    </a:cubicBezTo>
                    <a:cubicBezTo>
                      <a:pt x="1604" y="569"/>
                      <a:pt x="1587" y="569"/>
                      <a:pt x="1587" y="552"/>
                    </a:cubicBezTo>
                    <a:cubicBezTo>
                      <a:pt x="1604" y="552"/>
                      <a:pt x="1621" y="536"/>
                      <a:pt x="1621" y="536"/>
                    </a:cubicBezTo>
                    <a:close/>
                    <a:moveTo>
                      <a:pt x="1654" y="285"/>
                    </a:moveTo>
                    <a:cubicBezTo>
                      <a:pt x="1638" y="302"/>
                      <a:pt x="1621" y="285"/>
                      <a:pt x="1638" y="285"/>
                    </a:cubicBezTo>
                    <a:cubicBezTo>
                      <a:pt x="1638" y="268"/>
                      <a:pt x="1621" y="285"/>
                      <a:pt x="1604" y="285"/>
                    </a:cubicBezTo>
                    <a:cubicBezTo>
                      <a:pt x="1604" y="285"/>
                      <a:pt x="1638" y="302"/>
                      <a:pt x="1621" y="302"/>
                    </a:cubicBezTo>
                    <a:cubicBezTo>
                      <a:pt x="1638" y="302"/>
                      <a:pt x="1604" y="302"/>
                      <a:pt x="1604" y="335"/>
                    </a:cubicBezTo>
                    <a:cubicBezTo>
                      <a:pt x="1621" y="335"/>
                      <a:pt x="1621" y="318"/>
                      <a:pt x="1621" y="318"/>
                    </a:cubicBezTo>
                    <a:cubicBezTo>
                      <a:pt x="1621" y="302"/>
                      <a:pt x="1638" y="302"/>
                      <a:pt x="1654" y="318"/>
                    </a:cubicBezTo>
                    <a:cubicBezTo>
                      <a:pt x="1654" y="302"/>
                      <a:pt x="1638" y="302"/>
                      <a:pt x="1654" y="285"/>
                    </a:cubicBezTo>
                    <a:close/>
                    <a:moveTo>
                      <a:pt x="618" y="151"/>
                    </a:moveTo>
                    <a:cubicBezTo>
                      <a:pt x="602" y="168"/>
                      <a:pt x="618" y="168"/>
                      <a:pt x="618" y="201"/>
                    </a:cubicBezTo>
                    <a:cubicBezTo>
                      <a:pt x="618" y="185"/>
                      <a:pt x="618" y="168"/>
                      <a:pt x="635" y="151"/>
                    </a:cubicBezTo>
                    <a:cubicBezTo>
                      <a:pt x="635" y="151"/>
                      <a:pt x="618" y="151"/>
                      <a:pt x="618" y="151"/>
                    </a:cubicBezTo>
                    <a:close/>
                    <a:moveTo>
                      <a:pt x="685" y="151"/>
                    </a:moveTo>
                    <a:cubicBezTo>
                      <a:pt x="685" y="151"/>
                      <a:pt x="685" y="168"/>
                      <a:pt x="702" y="168"/>
                    </a:cubicBezTo>
                    <a:cubicBezTo>
                      <a:pt x="702" y="185"/>
                      <a:pt x="685" y="185"/>
                      <a:pt x="685" y="201"/>
                    </a:cubicBezTo>
                    <a:cubicBezTo>
                      <a:pt x="685" y="201"/>
                      <a:pt x="685" y="185"/>
                      <a:pt x="668" y="185"/>
                    </a:cubicBezTo>
                    <a:cubicBezTo>
                      <a:pt x="668" y="185"/>
                      <a:pt x="652" y="201"/>
                      <a:pt x="652" y="185"/>
                    </a:cubicBezTo>
                    <a:cubicBezTo>
                      <a:pt x="635" y="185"/>
                      <a:pt x="652" y="201"/>
                      <a:pt x="668" y="218"/>
                    </a:cubicBezTo>
                    <a:cubicBezTo>
                      <a:pt x="652" y="235"/>
                      <a:pt x="652" y="218"/>
                      <a:pt x="635" y="235"/>
                    </a:cubicBezTo>
                    <a:cubicBezTo>
                      <a:pt x="652" y="268"/>
                      <a:pt x="668" y="285"/>
                      <a:pt x="685" y="302"/>
                    </a:cubicBezTo>
                    <a:cubicBezTo>
                      <a:pt x="685" y="268"/>
                      <a:pt x="719" y="268"/>
                      <a:pt x="719" y="252"/>
                    </a:cubicBezTo>
                    <a:cubicBezTo>
                      <a:pt x="735" y="252"/>
                      <a:pt x="735" y="268"/>
                      <a:pt x="735" y="268"/>
                    </a:cubicBezTo>
                    <a:cubicBezTo>
                      <a:pt x="752" y="252"/>
                      <a:pt x="735" y="235"/>
                      <a:pt x="752" y="201"/>
                    </a:cubicBezTo>
                    <a:cubicBezTo>
                      <a:pt x="752" y="218"/>
                      <a:pt x="785" y="201"/>
                      <a:pt x="769" y="185"/>
                    </a:cubicBezTo>
                    <a:cubicBezTo>
                      <a:pt x="802" y="185"/>
                      <a:pt x="785" y="185"/>
                      <a:pt x="802" y="185"/>
                    </a:cubicBezTo>
                    <a:cubicBezTo>
                      <a:pt x="802" y="151"/>
                      <a:pt x="752" y="101"/>
                      <a:pt x="735" y="151"/>
                    </a:cubicBezTo>
                    <a:cubicBezTo>
                      <a:pt x="735" y="135"/>
                      <a:pt x="719" y="135"/>
                      <a:pt x="719" y="135"/>
                    </a:cubicBezTo>
                    <a:cubicBezTo>
                      <a:pt x="702" y="135"/>
                      <a:pt x="702" y="151"/>
                      <a:pt x="685" y="151"/>
                    </a:cubicBezTo>
                    <a:close/>
                    <a:moveTo>
                      <a:pt x="735" y="235"/>
                    </a:moveTo>
                    <a:cubicBezTo>
                      <a:pt x="719" y="235"/>
                      <a:pt x="702" y="201"/>
                      <a:pt x="719" y="201"/>
                    </a:cubicBezTo>
                    <a:cubicBezTo>
                      <a:pt x="719" y="218"/>
                      <a:pt x="735" y="218"/>
                      <a:pt x="735" y="235"/>
                    </a:cubicBezTo>
                    <a:close/>
                    <a:moveTo>
                      <a:pt x="618" y="402"/>
                    </a:moveTo>
                    <a:cubicBezTo>
                      <a:pt x="618" y="402"/>
                      <a:pt x="618" y="385"/>
                      <a:pt x="602" y="385"/>
                    </a:cubicBezTo>
                    <a:cubicBezTo>
                      <a:pt x="602" y="369"/>
                      <a:pt x="618" y="352"/>
                      <a:pt x="618" y="335"/>
                    </a:cubicBezTo>
                    <a:cubicBezTo>
                      <a:pt x="602" y="335"/>
                      <a:pt x="585" y="318"/>
                      <a:pt x="585" y="302"/>
                    </a:cubicBezTo>
                    <a:lnTo>
                      <a:pt x="602" y="302"/>
                    </a:lnTo>
                    <a:cubicBezTo>
                      <a:pt x="618" y="318"/>
                      <a:pt x="635" y="335"/>
                      <a:pt x="652" y="369"/>
                    </a:cubicBezTo>
                    <a:cubicBezTo>
                      <a:pt x="635" y="385"/>
                      <a:pt x="635" y="402"/>
                      <a:pt x="618" y="402"/>
                    </a:cubicBezTo>
                    <a:close/>
                    <a:moveTo>
                      <a:pt x="1186" y="502"/>
                    </a:moveTo>
                    <a:cubicBezTo>
                      <a:pt x="1186" y="519"/>
                      <a:pt x="1203" y="486"/>
                      <a:pt x="1203" y="486"/>
                    </a:cubicBezTo>
                    <a:lnTo>
                      <a:pt x="1186" y="486"/>
                    </a:lnTo>
                    <a:cubicBezTo>
                      <a:pt x="1186" y="469"/>
                      <a:pt x="1186" y="469"/>
                      <a:pt x="1186" y="469"/>
                    </a:cubicBezTo>
                    <a:cubicBezTo>
                      <a:pt x="1170" y="452"/>
                      <a:pt x="1186" y="502"/>
                      <a:pt x="1186" y="502"/>
                    </a:cubicBezTo>
                    <a:close/>
                    <a:moveTo>
                      <a:pt x="668" y="435"/>
                    </a:moveTo>
                    <a:cubicBezTo>
                      <a:pt x="668" y="435"/>
                      <a:pt x="702" y="452"/>
                      <a:pt x="668" y="452"/>
                    </a:cubicBezTo>
                    <a:cubicBezTo>
                      <a:pt x="668" y="452"/>
                      <a:pt x="652" y="452"/>
                      <a:pt x="668" y="435"/>
                    </a:cubicBezTo>
                    <a:close/>
                    <a:moveTo>
                      <a:pt x="2222" y="385"/>
                    </a:moveTo>
                    <a:cubicBezTo>
                      <a:pt x="2239" y="402"/>
                      <a:pt x="2256" y="419"/>
                      <a:pt x="2256" y="435"/>
                    </a:cubicBezTo>
                    <a:cubicBezTo>
                      <a:pt x="2256" y="452"/>
                      <a:pt x="2222" y="452"/>
                      <a:pt x="2222" y="469"/>
                    </a:cubicBezTo>
                    <a:cubicBezTo>
                      <a:pt x="2222" y="469"/>
                      <a:pt x="2222" y="452"/>
                      <a:pt x="2222" y="452"/>
                    </a:cubicBezTo>
                    <a:cubicBezTo>
                      <a:pt x="2206" y="452"/>
                      <a:pt x="2239" y="435"/>
                      <a:pt x="2206" y="435"/>
                    </a:cubicBezTo>
                    <a:cubicBezTo>
                      <a:pt x="2222" y="419"/>
                      <a:pt x="2206" y="402"/>
                      <a:pt x="2222" y="385"/>
                    </a:cubicBezTo>
                    <a:close/>
                    <a:moveTo>
                      <a:pt x="2456" y="352"/>
                    </a:moveTo>
                    <a:cubicBezTo>
                      <a:pt x="2456" y="335"/>
                      <a:pt x="2473" y="335"/>
                      <a:pt x="2490" y="335"/>
                    </a:cubicBezTo>
                    <a:cubicBezTo>
                      <a:pt x="2506" y="352"/>
                      <a:pt x="2506" y="369"/>
                      <a:pt x="2490" y="385"/>
                    </a:cubicBezTo>
                    <a:cubicBezTo>
                      <a:pt x="2473" y="369"/>
                      <a:pt x="2423" y="352"/>
                      <a:pt x="2456" y="335"/>
                    </a:cubicBezTo>
                    <a:cubicBezTo>
                      <a:pt x="2456" y="335"/>
                      <a:pt x="2456" y="352"/>
                      <a:pt x="2456" y="352"/>
                    </a:cubicBezTo>
                    <a:close/>
                    <a:moveTo>
                      <a:pt x="2356" y="486"/>
                    </a:moveTo>
                    <a:cubicBezTo>
                      <a:pt x="2389" y="486"/>
                      <a:pt x="2373" y="435"/>
                      <a:pt x="2406" y="452"/>
                    </a:cubicBezTo>
                    <a:cubicBezTo>
                      <a:pt x="2389" y="419"/>
                      <a:pt x="2406" y="419"/>
                      <a:pt x="2406" y="385"/>
                    </a:cubicBezTo>
                    <a:cubicBezTo>
                      <a:pt x="2389" y="369"/>
                      <a:pt x="2373" y="369"/>
                      <a:pt x="2373" y="352"/>
                    </a:cubicBezTo>
                    <a:cubicBezTo>
                      <a:pt x="2339" y="369"/>
                      <a:pt x="2356" y="318"/>
                      <a:pt x="2323" y="352"/>
                    </a:cubicBezTo>
                    <a:cubicBezTo>
                      <a:pt x="2306" y="352"/>
                      <a:pt x="2306" y="352"/>
                      <a:pt x="2306" y="335"/>
                    </a:cubicBezTo>
                    <a:cubicBezTo>
                      <a:pt x="2306" y="335"/>
                      <a:pt x="2306" y="352"/>
                      <a:pt x="2289" y="369"/>
                    </a:cubicBezTo>
                    <a:cubicBezTo>
                      <a:pt x="2306" y="385"/>
                      <a:pt x="2323" y="435"/>
                      <a:pt x="2323" y="469"/>
                    </a:cubicBezTo>
                    <a:cubicBezTo>
                      <a:pt x="2339" y="469"/>
                      <a:pt x="2373" y="469"/>
                      <a:pt x="2356" y="486"/>
                    </a:cubicBezTo>
                    <a:close/>
                    <a:moveTo>
                      <a:pt x="2673" y="369"/>
                    </a:moveTo>
                    <a:cubicBezTo>
                      <a:pt x="2673" y="352"/>
                      <a:pt x="2690" y="352"/>
                      <a:pt x="2690" y="352"/>
                    </a:cubicBezTo>
                    <a:cubicBezTo>
                      <a:pt x="2690" y="369"/>
                      <a:pt x="2690" y="369"/>
                      <a:pt x="2690" y="385"/>
                    </a:cubicBezTo>
                    <a:cubicBezTo>
                      <a:pt x="2690" y="385"/>
                      <a:pt x="2673" y="385"/>
                      <a:pt x="2673" y="369"/>
                    </a:cubicBezTo>
                    <a:close/>
                    <a:moveTo>
                      <a:pt x="2673" y="385"/>
                    </a:moveTo>
                    <a:cubicBezTo>
                      <a:pt x="2673" y="352"/>
                      <a:pt x="2623" y="402"/>
                      <a:pt x="2673" y="402"/>
                    </a:cubicBezTo>
                    <a:cubicBezTo>
                      <a:pt x="2673" y="402"/>
                      <a:pt x="2673" y="385"/>
                      <a:pt x="2673" y="385"/>
                    </a:cubicBezTo>
                    <a:close/>
                    <a:moveTo>
                      <a:pt x="1805" y="369"/>
                    </a:moveTo>
                    <a:cubicBezTo>
                      <a:pt x="1805" y="352"/>
                      <a:pt x="1805" y="352"/>
                      <a:pt x="1788" y="335"/>
                    </a:cubicBezTo>
                    <a:cubicBezTo>
                      <a:pt x="1805" y="335"/>
                      <a:pt x="1821" y="335"/>
                      <a:pt x="1821" y="352"/>
                    </a:cubicBezTo>
                    <a:cubicBezTo>
                      <a:pt x="1805" y="352"/>
                      <a:pt x="1821" y="369"/>
                      <a:pt x="1805" y="369"/>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0"/>
              <p:cNvSpPr/>
              <p:nvPr/>
            </p:nvSpPr>
            <p:spPr>
              <a:xfrm>
                <a:off x="9133025" y="5512861"/>
                <a:ext cx="219410" cy="74653"/>
              </a:xfrm>
              <a:custGeom>
                <a:avLst/>
                <a:gdLst/>
                <a:ahLst/>
                <a:cxnLst/>
                <a:rect l="l" t="t" r="r" b="b"/>
                <a:pathLst>
                  <a:path w="2557" h="870" extrusionOk="0">
                    <a:moveTo>
                      <a:pt x="1588" y="1"/>
                    </a:moveTo>
                    <a:lnTo>
                      <a:pt x="1537" y="1"/>
                    </a:lnTo>
                    <a:lnTo>
                      <a:pt x="1537" y="1"/>
                    </a:lnTo>
                    <a:lnTo>
                      <a:pt x="1537" y="1"/>
                    </a:lnTo>
                    <a:cubicBezTo>
                      <a:pt x="1420" y="1"/>
                      <a:pt x="1303" y="1"/>
                      <a:pt x="1203" y="17"/>
                    </a:cubicBezTo>
                    <a:cubicBezTo>
                      <a:pt x="1220" y="17"/>
                      <a:pt x="1237" y="17"/>
                      <a:pt x="1237" y="34"/>
                    </a:cubicBezTo>
                    <a:cubicBezTo>
                      <a:pt x="1237" y="34"/>
                      <a:pt x="1237" y="51"/>
                      <a:pt x="1220" y="51"/>
                    </a:cubicBezTo>
                    <a:cubicBezTo>
                      <a:pt x="1237" y="51"/>
                      <a:pt x="1237" y="51"/>
                      <a:pt x="1237" y="68"/>
                    </a:cubicBezTo>
                    <a:cubicBezTo>
                      <a:pt x="1237" y="84"/>
                      <a:pt x="1220" y="84"/>
                      <a:pt x="1237" y="118"/>
                    </a:cubicBezTo>
                    <a:cubicBezTo>
                      <a:pt x="1220" y="101"/>
                      <a:pt x="1203" y="118"/>
                      <a:pt x="1187" y="134"/>
                    </a:cubicBezTo>
                    <a:cubicBezTo>
                      <a:pt x="1153" y="134"/>
                      <a:pt x="1170" y="134"/>
                      <a:pt x="1136" y="151"/>
                    </a:cubicBezTo>
                    <a:cubicBezTo>
                      <a:pt x="1153" y="118"/>
                      <a:pt x="1170" y="84"/>
                      <a:pt x="1187" y="84"/>
                    </a:cubicBezTo>
                    <a:cubicBezTo>
                      <a:pt x="1170" y="68"/>
                      <a:pt x="1153" y="34"/>
                      <a:pt x="1120" y="34"/>
                    </a:cubicBezTo>
                    <a:lnTo>
                      <a:pt x="1120" y="17"/>
                    </a:lnTo>
                    <a:lnTo>
                      <a:pt x="1103" y="34"/>
                    </a:lnTo>
                    <a:lnTo>
                      <a:pt x="1103" y="34"/>
                    </a:lnTo>
                    <a:cubicBezTo>
                      <a:pt x="1103" y="17"/>
                      <a:pt x="1086" y="68"/>
                      <a:pt x="1086" y="51"/>
                    </a:cubicBezTo>
                    <a:cubicBezTo>
                      <a:pt x="1086" y="34"/>
                      <a:pt x="1086" y="34"/>
                      <a:pt x="1086" y="34"/>
                    </a:cubicBezTo>
                    <a:cubicBezTo>
                      <a:pt x="1053" y="34"/>
                      <a:pt x="1003" y="51"/>
                      <a:pt x="969" y="51"/>
                    </a:cubicBezTo>
                    <a:cubicBezTo>
                      <a:pt x="969" y="68"/>
                      <a:pt x="969" y="68"/>
                      <a:pt x="986" y="84"/>
                    </a:cubicBezTo>
                    <a:cubicBezTo>
                      <a:pt x="969" y="51"/>
                      <a:pt x="1003" y="68"/>
                      <a:pt x="1003" y="51"/>
                    </a:cubicBezTo>
                    <a:cubicBezTo>
                      <a:pt x="1003" y="101"/>
                      <a:pt x="1036" y="68"/>
                      <a:pt x="1070" y="84"/>
                    </a:cubicBezTo>
                    <a:cubicBezTo>
                      <a:pt x="1070" y="84"/>
                      <a:pt x="1053" y="84"/>
                      <a:pt x="1070" y="84"/>
                    </a:cubicBezTo>
                    <a:cubicBezTo>
                      <a:pt x="1070" y="84"/>
                      <a:pt x="1070" y="84"/>
                      <a:pt x="1070" y="84"/>
                    </a:cubicBezTo>
                    <a:cubicBezTo>
                      <a:pt x="1086" y="101"/>
                      <a:pt x="1070" y="101"/>
                      <a:pt x="1070" y="101"/>
                    </a:cubicBezTo>
                    <a:cubicBezTo>
                      <a:pt x="1086" y="118"/>
                      <a:pt x="1120" y="151"/>
                      <a:pt x="1103" y="168"/>
                    </a:cubicBezTo>
                    <a:cubicBezTo>
                      <a:pt x="1103" y="168"/>
                      <a:pt x="1086" y="168"/>
                      <a:pt x="1086" y="151"/>
                    </a:cubicBezTo>
                    <a:cubicBezTo>
                      <a:pt x="1086" y="151"/>
                      <a:pt x="1103" y="168"/>
                      <a:pt x="1103" y="151"/>
                    </a:cubicBezTo>
                    <a:cubicBezTo>
                      <a:pt x="1103" y="134"/>
                      <a:pt x="1086" y="134"/>
                      <a:pt x="1070" y="134"/>
                    </a:cubicBezTo>
                    <a:cubicBezTo>
                      <a:pt x="1053" y="151"/>
                      <a:pt x="1019" y="168"/>
                      <a:pt x="1003" y="168"/>
                    </a:cubicBezTo>
                    <a:cubicBezTo>
                      <a:pt x="1003" y="184"/>
                      <a:pt x="986" y="184"/>
                      <a:pt x="1003" y="184"/>
                    </a:cubicBezTo>
                    <a:cubicBezTo>
                      <a:pt x="1019" y="218"/>
                      <a:pt x="1003" y="218"/>
                      <a:pt x="986" y="235"/>
                    </a:cubicBezTo>
                    <a:cubicBezTo>
                      <a:pt x="969" y="251"/>
                      <a:pt x="969" y="268"/>
                      <a:pt x="953" y="301"/>
                    </a:cubicBezTo>
                    <a:cubicBezTo>
                      <a:pt x="953" y="285"/>
                      <a:pt x="969" y="301"/>
                      <a:pt x="969" y="318"/>
                    </a:cubicBezTo>
                    <a:cubicBezTo>
                      <a:pt x="953" y="301"/>
                      <a:pt x="969" y="335"/>
                      <a:pt x="953" y="335"/>
                    </a:cubicBezTo>
                    <a:cubicBezTo>
                      <a:pt x="919" y="335"/>
                      <a:pt x="902" y="402"/>
                      <a:pt x="869" y="418"/>
                    </a:cubicBezTo>
                    <a:cubicBezTo>
                      <a:pt x="869" y="402"/>
                      <a:pt x="886" y="402"/>
                      <a:pt x="869" y="402"/>
                    </a:cubicBezTo>
                    <a:cubicBezTo>
                      <a:pt x="869" y="402"/>
                      <a:pt x="852" y="402"/>
                      <a:pt x="852" y="418"/>
                    </a:cubicBezTo>
                    <a:cubicBezTo>
                      <a:pt x="852" y="435"/>
                      <a:pt x="852" y="452"/>
                      <a:pt x="852" y="452"/>
                    </a:cubicBezTo>
                    <a:cubicBezTo>
                      <a:pt x="836" y="485"/>
                      <a:pt x="802" y="535"/>
                      <a:pt x="819" y="552"/>
                    </a:cubicBezTo>
                    <a:cubicBezTo>
                      <a:pt x="819" y="552"/>
                      <a:pt x="819" y="519"/>
                      <a:pt x="819" y="535"/>
                    </a:cubicBezTo>
                    <a:cubicBezTo>
                      <a:pt x="819" y="569"/>
                      <a:pt x="836" y="585"/>
                      <a:pt x="836" y="585"/>
                    </a:cubicBezTo>
                    <a:cubicBezTo>
                      <a:pt x="836" y="585"/>
                      <a:pt x="819" y="585"/>
                      <a:pt x="819" y="585"/>
                    </a:cubicBezTo>
                    <a:cubicBezTo>
                      <a:pt x="836" y="602"/>
                      <a:pt x="802" y="636"/>
                      <a:pt x="819" y="636"/>
                    </a:cubicBezTo>
                    <a:cubicBezTo>
                      <a:pt x="819" y="619"/>
                      <a:pt x="852" y="619"/>
                      <a:pt x="869" y="636"/>
                    </a:cubicBezTo>
                    <a:cubicBezTo>
                      <a:pt x="869" y="619"/>
                      <a:pt x="902" y="636"/>
                      <a:pt x="902" y="636"/>
                    </a:cubicBezTo>
                    <a:cubicBezTo>
                      <a:pt x="902" y="636"/>
                      <a:pt x="919" y="619"/>
                      <a:pt x="919" y="636"/>
                    </a:cubicBezTo>
                    <a:cubicBezTo>
                      <a:pt x="919" y="636"/>
                      <a:pt x="919" y="636"/>
                      <a:pt x="919" y="652"/>
                    </a:cubicBezTo>
                    <a:cubicBezTo>
                      <a:pt x="919" y="636"/>
                      <a:pt x="919" y="636"/>
                      <a:pt x="919" y="619"/>
                    </a:cubicBezTo>
                    <a:cubicBezTo>
                      <a:pt x="919" y="619"/>
                      <a:pt x="902" y="602"/>
                      <a:pt x="919" y="602"/>
                    </a:cubicBezTo>
                    <a:cubicBezTo>
                      <a:pt x="936" y="585"/>
                      <a:pt x="969" y="535"/>
                      <a:pt x="969" y="519"/>
                    </a:cubicBezTo>
                    <a:cubicBezTo>
                      <a:pt x="953" y="502"/>
                      <a:pt x="969" y="519"/>
                      <a:pt x="953" y="519"/>
                    </a:cubicBezTo>
                    <a:cubicBezTo>
                      <a:pt x="953" y="485"/>
                      <a:pt x="936" y="469"/>
                      <a:pt x="953" y="452"/>
                    </a:cubicBezTo>
                    <a:cubicBezTo>
                      <a:pt x="953" y="452"/>
                      <a:pt x="953" y="469"/>
                      <a:pt x="969" y="469"/>
                    </a:cubicBezTo>
                    <a:cubicBezTo>
                      <a:pt x="969" y="435"/>
                      <a:pt x="1019" y="452"/>
                      <a:pt x="1036" y="435"/>
                    </a:cubicBezTo>
                    <a:cubicBezTo>
                      <a:pt x="1053" y="469"/>
                      <a:pt x="1053" y="435"/>
                      <a:pt x="1070" y="469"/>
                    </a:cubicBezTo>
                    <a:cubicBezTo>
                      <a:pt x="1070" y="469"/>
                      <a:pt x="1070" y="469"/>
                      <a:pt x="1070" y="485"/>
                    </a:cubicBezTo>
                    <a:cubicBezTo>
                      <a:pt x="1086" y="485"/>
                      <a:pt x="1103" y="469"/>
                      <a:pt x="1120" y="469"/>
                    </a:cubicBezTo>
                    <a:cubicBezTo>
                      <a:pt x="1120" y="485"/>
                      <a:pt x="1120" y="469"/>
                      <a:pt x="1120" y="485"/>
                    </a:cubicBezTo>
                    <a:cubicBezTo>
                      <a:pt x="1120" y="485"/>
                      <a:pt x="1120" y="502"/>
                      <a:pt x="1136" y="502"/>
                    </a:cubicBezTo>
                    <a:cubicBezTo>
                      <a:pt x="1120" y="485"/>
                      <a:pt x="1153" y="452"/>
                      <a:pt x="1170" y="485"/>
                    </a:cubicBezTo>
                    <a:cubicBezTo>
                      <a:pt x="1120" y="485"/>
                      <a:pt x="1136" y="552"/>
                      <a:pt x="1136" y="552"/>
                    </a:cubicBezTo>
                    <a:cubicBezTo>
                      <a:pt x="1153" y="535"/>
                      <a:pt x="1153" y="569"/>
                      <a:pt x="1170" y="535"/>
                    </a:cubicBezTo>
                    <a:cubicBezTo>
                      <a:pt x="1170" y="519"/>
                      <a:pt x="1170" y="502"/>
                      <a:pt x="1153" y="485"/>
                    </a:cubicBezTo>
                    <a:cubicBezTo>
                      <a:pt x="1170" y="485"/>
                      <a:pt x="1170" y="469"/>
                      <a:pt x="1187" y="469"/>
                    </a:cubicBezTo>
                    <a:cubicBezTo>
                      <a:pt x="1170" y="502"/>
                      <a:pt x="1187" y="502"/>
                      <a:pt x="1203" y="519"/>
                    </a:cubicBezTo>
                    <a:cubicBezTo>
                      <a:pt x="1187" y="519"/>
                      <a:pt x="1187" y="519"/>
                      <a:pt x="1170" y="519"/>
                    </a:cubicBezTo>
                    <a:cubicBezTo>
                      <a:pt x="1187" y="519"/>
                      <a:pt x="1170" y="519"/>
                      <a:pt x="1170" y="535"/>
                    </a:cubicBezTo>
                    <a:cubicBezTo>
                      <a:pt x="1170" y="535"/>
                      <a:pt x="1170" y="552"/>
                      <a:pt x="1170" y="552"/>
                    </a:cubicBezTo>
                    <a:cubicBezTo>
                      <a:pt x="1187" y="552"/>
                      <a:pt x="1170" y="585"/>
                      <a:pt x="1170" y="569"/>
                    </a:cubicBezTo>
                    <a:cubicBezTo>
                      <a:pt x="1187" y="535"/>
                      <a:pt x="1187" y="585"/>
                      <a:pt x="1203" y="569"/>
                    </a:cubicBezTo>
                    <a:cubicBezTo>
                      <a:pt x="1203" y="569"/>
                      <a:pt x="1187" y="552"/>
                      <a:pt x="1203" y="552"/>
                    </a:cubicBezTo>
                    <a:cubicBezTo>
                      <a:pt x="1203" y="569"/>
                      <a:pt x="1220" y="552"/>
                      <a:pt x="1220" y="552"/>
                    </a:cubicBezTo>
                    <a:cubicBezTo>
                      <a:pt x="1203" y="552"/>
                      <a:pt x="1203" y="519"/>
                      <a:pt x="1220" y="519"/>
                    </a:cubicBezTo>
                    <a:cubicBezTo>
                      <a:pt x="1237" y="519"/>
                      <a:pt x="1220" y="535"/>
                      <a:pt x="1237" y="535"/>
                    </a:cubicBezTo>
                    <a:cubicBezTo>
                      <a:pt x="1237" y="519"/>
                      <a:pt x="1237" y="502"/>
                      <a:pt x="1237" y="485"/>
                    </a:cubicBezTo>
                    <a:cubicBezTo>
                      <a:pt x="1270" y="502"/>
                      <a:pt x="1287" y="469"/>
                      <a:pt x="1303" y="502"/>
                    </a:cubicBezTo>
                    <a:cubicBezTo>
                      <a:pt x="1303" y="485"/>
                      <a:pt x="1287" y="485"/>
                      <a:pt x="1303" y="469"/>
                    </a:cubicBezTo>
                    <a:cubicBezTo>
                      <a:pt x="1320" y="502"/>
                      <a:pt x="1320" y="452"/>
                      <a:pt x="1320" y="469"/>
                    </a:cubicBezTo>
                    <a:cubicBezTo>
                      <a:pt x="1337" y="452"/>
                      <a:pt x="1320" y="485"/>
                      <a:pt x="1320" y="485"/>
                    </a:cubicBezTo>
                    <a:cubicBezTo>
                      <a:pt x="1337" y="469"/>
                      <a:pt x="1354" y="452"/>
                      <a:pt x="1370" y="435"/>
                    </a:cubicBezTo>
                    <a:cubicBezTo>
                      <a:pt x="1370" y="469"/>
                      <a:pt x="1387" y="435"/>
                      <a:pt x="1387" y="435"/>
                    </a:cubicBezTo>
                    <a:cubicBezTo>
                      <a:pt x="1387" y="452"/>
                      <a:pt x="1404" y="485"/>
                      <a:pt x="1437" y="502"/>
                    </a:cubicBezTo>
                    <a:cubicBezTo>
                      <a:pt x="1420" y="485"/>
                      <a:pt x="1420" y="469"/>
                      <a:pt x="1437" y="469"/>
                    </a:cubicBezTo>
                    <a:cubicBezTo>
                      <a:pt x="1437" y="435"/>
                      <a:pt x="1454" y="402"/>
                      <a:pt x="1487" y="368"/>
                    </a:cubicBezTo>
                    <a:cubicBezTo>
                      <a:pt x="1487" y="368"/>
                      <a:pt x="1487" y="352"/>
                      <a:pt x="1487" y="352"/>
                    </a:cubicBezTo>
                    <a:cubicBezTo>
                      <a:pt x="1454" y="352"/>
                      <a:pt x="1454" y="335"/>
                      <a:pt x="1437" y="352"/>
                    </a:cubicBezTo>
                    <a:cubicBezTo>
                      <a:pt x="1454" y="335"/>
                      <a:pt x="1437" y="352"/>
                      <a:pt x="1420" y="335"/>
                    </a:cubicBezTo>
                    <a:cubicBezTo>
                      <a:pt x="1420" y="318"/>
                      <a:pt x="1420" y="318"/>
                      <a:pt x="1437" y="301"/>
                    </a:cubicBezTo>
                    <a:cubicBezTo>
                      <a:pt x="1454" y="301"/>
                      <a:pt x="1437" y="335"/>
                      <a:pt x="1454" y="318"/>
                    </a:cubicBezTo>
                    <a:cubicBezTo>
                      <a:pt x="1454" y="301"/>
                      <a:pt x="1487" y="301"/>
                      <a:pt x="1504" y="318"/>
                    </a:cubicBezTo>
                    <a:cubicBezTo>
                      <a:pt x="1504" y="318"/>
                      <a:pt x="1487" y="318"/>
                      <a:pt x="1504" y="318"/>
                    </a:cubicBezTo>
                    <a:cubicBezTo>
                      <a:pt x="1504" y="301"/>
                      <a:pt x="1521" y="301"/>
                      <a:pt x="1521" y="285"/>
                    </a:cubicBezTo>
                    <a:cubicBezTo>
                      <a:pt x="1504" y="285"/>
                      <a:pt x="1487" y="268"/>
                      <a:pt x="1471" y="285"/>
                    </a:cubicBezTo>
                    <a:cubicBezTo>
                      <a:pt x="1487" y="251"/>
                      <a:pt x="1487" y="251"/>
                      <a:pt x="1471" y="218"/>
                    </a:cubicBezTo>
                    <a:cubicBezTo>
                      <a:pt x="1471" y="218"/>
                      <a:pt x="1487" y="218"/>
                      <a:pt x="1487" y="218"/>
                    </a:cubicBezTo>
                    <a:cubicBezTo>
                      <a:pt x="1487" y="218"/>
                      <a:pt x="1487" y="218"/>
                      <a:pt x="1487" y="235"/>
                    </a:cubicBezTo>
                    <a:cubicBezTo>
                      <a:pt x="1521" y="184"/>
                      <a:pt x="1471" y="151"/>
                      <a:pt x="1420" y="134"/>
                    </a:cubicBezTo>
                    <a:cubicBezTo>
                      <a:pt x="1420" y="151"/>
                      <a:pt x="1420" y="151"/>
                      <a:pt x="1404" y="151"/>
                    </a:cubicBezTo>
                    <a:cubicBezTo>
                      <a:pt x="1404" y="134"/>
                      <a:pt x="1420" y="151"/>
                      <a:pt x="1420" y="134"/>
                    </a:cubicBezTo>
                    <a:cubicBezTo>
                      <a:pt x="1404" y="134"/>
                      <a:pt x="1404" y="134"/>
                      <a:pt x="1387" y="134"/>
                    </a:cubicBezTo>
                    <a:cubicBezTo>
                      <a:pt x="1387" y="84"/>
                      <a:pt x="1404" y="51"/>
                      <a:pt x="1404" y="17"/>
                    </a:cubicBezTo>
                    <a:cubicBezTo>
                      <a:pt x="1404" y="34"/>
                      <a:pt x="1420" y="17"/>
                      <a:pt x="1437" y="17"/>
                    </a:cubicBezTo>
                    <a:cubicBezTo>
                      <a:pt x="1437" y="34"/>
                      <a:pt x="1437" y="51"/>
                      <a:pt x="1454" y="68"/>
                    </a:cubicBezTo>
                    <a:cubicBezTo>
                      <a:pt x="1454" y="34"/>
                      <a:pt x="1454" y="34"/>
                      <a:pt x="1471" y="17"/>
                    </a:cubicBezTo>
                    <a:cubicBezTo>
                      <a:pt x="1487" y="34"/>
                      <a:pt x="1487" y="17"/>
                      <a:pt x="1504" y="34"/>
                    </a:cubicBezTo>
                    <a:cubicBezTo>
                      <a:pt x="1504" y="51"/>
                      <a:pt x="1487" y="51"/>
                      <a:pt x="1487" y="68"/>
                    </a:cubicBezTo>
                    <a:cubicBezTo>
                      <a:pt x="1504" y="68"/>
                      <a:pt x="1504" y="68"/>
                      <a:pt x="1521" y="68"/>
                    </a:cubicBezTo>
                    <a:cubicBezTo>
                      <a:pt x="1521" y="84"/>
                      <a:pt x="1504" y="84"/>
                      <a:pt x="1504" y="101"/>
                    </a:cubicBezTo>
                    <a:cubicBezTo>
                      <a:pt x="1521" y="101"/>
                      <a:pt x="1537" y="101"/>
                      <a:pt x="1537" y="118"/>
                    </a:cubicBezTo>
                    <a:cubicBezTo>
                      <a:pt x="1537" y="101"/>
                      <a:pt x="1537" y="101"/>
                      <a:pt x="1537" y="101"/>
                    </a:cubicBezTo>
                    <a:cubicBezTo>
                      <a:pt x="1554" y="101"/>
                      <a:pt x="1537" y="101"/>
                      <a:pt x="1537" y="118"/>
                    </a:cubicBezTo>
                    <a:cubicBezTo>
                      <a:pt x="1554" y="101"/>
                      <a:pt x="1571" y="134"/>
                      <a:pt x="1571" y="118"/>
                    </a:cubicBezTo>
                    <a:cubicBezTo>
                      <a:pt x="1571" y="118"/>
                      <a:pt x="1554" y="118"/>
                      <a:pt x="1554" y="118"/>
                    </a:cubicBezTo>
                    <a:cubicBezTo>
                      <a:pt x="1571" y="101"/>
                      <a:pt x="1604" y="151"/>
                      <a:pt x="1638" y="118"/>
                    </a:cubicBezTo>
                    <a:cubicBezTo>
                      <a:pt x="1638" y="101"/>
                      <a:pt x="1621" y="101"/>
                      <a:pt x="1604" y="84"/>
                    </a:cubicBezTo>
                    <a:cubicBezTo>
                      <a:pt x="1621" y="84"/>
                      <a:pt x="1621" y="51"/>
                      <a:pt x="1621" y="51"/>
                    </a:cubicBezTo>
                    <a:cubicBezTo>
                      <a:pt x="1604" y="51"/>
                      <a:pt x="1604" y="68"/>
                      <a:pt x="1604" y="68"/>
                    </a:cubicBezTo>
                    <a:cubicBezTo>
                      <a:pt x="1588" y="34"/>
                      <a:pt x="1621" y="51"/>
                      <a:pt x="1621" y="34"/>
                    </a:cubicBezTo>
                    <a:cubicBezTo>
                      <a:pt x="1621" y="17"/>
                      <a:pt x="1604" y="1"/>
                      <a:pt x="1588" y="1"/>
                    </a:cubicBezTo>
                    <a:cubicBezTo>
                      <a:pt x="1588" y="1"/>
                      <a:pt x="1588" y="1"/>
                      <a:pt x="1588" y="1"/>
                    </a:cubicBezTo>
                    <a:close/>
                    <a:moveTo>
                      <a:pt x="819" y="84"/>
                    </a:moveTo>
                    <a:cubicBezTo>
                      <a:pt x="819" y="84"/>
                      <a:pt x="819" y="84"/>
                      <a:pt x="819" y="84"/>
                    </a:cubicBezTo>
                    <a:cubicBezTo>
                      <a:pt x="819" y="84"/>
                      <a:pt x="819" y="84"/>
                      <a:pt x="819" y="84"/>
                    </a:cubicBezTo>
                    <a:close/>
                    <a:moveTo>
                      <a:pt x="802" y="101"/>
                    </a:moveTo>
                    <a:cubicBezTo>
                      <a:pt x="802" y="101"/>
                      <a:pt x="802" y="118"/>
                      <a:pt x="802" y="118"/>
                    </a:cubicBezTo>
                    <a:cubicBezTo>
                      <a:pt x="802" y="118"/>
                      <a:pt x="819" y="118"/>
                      <a:pt x="819" y="118"/>
                    </a:cubicBezTo>
                    <a:cubicBezTo>
                      <a:pt x="819" y="134"/>
                      <a:pt x="819" y="118"/>
                      <a:pt x="802" y="134"/>
                    </a:cubicBezTo>
                    <a:cubicBezTo>
                      <a:pt x="802" y="151"/>
                      <a:pt x="819" y="134"/>
                      <a:pt x="819" y="151"/>
                    </a:cubicBezTo>
                    <a:cubicBezTo>
                      <a:pt x="802" y="184"/>
                      <a:pt x="786" y="151"/>
                      <a:pt x="769" y="168"/>
                    </a:cubicBezTo>
                    <a:cubicBezTo>
                      <a:pt x="769" y="151"/>
                      <a:pt x="752" y="118"/>
                      <a:pt x="752" y="118"/>
                    </a:cubicBezTo>
                    <a:cubicBezTo>
                      <a:pt x="769" y="101"/>
                      <a:pt x="786" y="101"/>
                      <a:pt x="786" y="101"/>
                    </a:cubicBezTo>
                    <a:cubicBezTo>
                      <a:pt x="786" y="101"/>
                      <a:pt x="802" y="101"/>
                      <a:pt x="802" y="101"/>
                    </a:cubicBezTo>
                    <a:close/>
                    <a:moveTo>
                      <a:pt x="719" y="118"/>
                    </a:moveTo>
                    <a:cubicBezTo>
                      <a:pt x="702" y="118"/>
                      <a:pt x="685" y="134"/>
                      <a:pt x="669" y="134"/>
                    </a:cubicBezTo>
                    <a:cubicBezTo>
                      <a:pt x="669" y="134"/>
                      <a:pt x="669" y="151"/>
                      <a:pt x="685" y="151"/>
                    </a:cubicBezTo>
                    <a:cubicBezTo>
                      <a:pt x="702" y="151"/>
                      <a:pt x="719" y="134"/>
                      <a:pt x="719" y="118"/>
                    </a:cubicBezTo>
                    <a:cubicBezTo>
                      <a:pt x="719" y="118"/>
                      <a:pt x="719" y="118"/>
                      <a:pt x="719" y="118"/>
                    </a:cubicBezTo>
                    <a:close/>
                    <a:moveTo>
                      <a:pt x="602" y="151"/>
                    </a:moveTo>
                    <a:cubicBezTo>
                      <a:pt x="618" y="168"/>
                      <a:pt x="618" y="184"/>
                      <a:pt x="635" y="184"/>
                    </a:cubicBezTo>
                    <a:cubicBezTo>
                      <a:pt x="635" y="184"/>
                      <a:pt x="618" y="184"/>
                      <a:pt x="618" y="201"/>
                    </a:cubicBezTo>
                    <a:cubicBezTo>
                      <a:pt x="618" y="201"/>
                      <a:pt x="635" y="201"/>
                      <a:pt x="635" y="184"/>
                    </a:cubicBezTo>
                    <a:cubicBezTo>
                      <a:pt x="652" y="184"/>
                      <a:pt x="618" y="201"/>
                      <a:pt x="635" y="218"/>
                    </a:cubicBezTo>
                    <a:cubicBezTo>
                      <a:pt x="635" y="218"/>
                      <a:pt x="635" y="201"/>
                      <a:pt x="652" y="218"/>
                    </a:cubicBezTo>
                    <a:cubicBezTo>
                      <a:pt x="652" y="218"/>
                      <a:pt x="669" y="235"/>
                      <a:pt x="669" y="235"/>
                    </a:cubicBezTo>
                    <a:cubicBezTo>
                      <a:pt x="652" y="218"/>
                      <a:pt x="618" y="251"/>
                      <a:pt x="618" y="285"/>
                    </a:cubicBezTo>
                    <a:cubicBezTo>
                      <a:pt x="635" y="285"/>
                      <a:pt x="652" y="268"/>
                      <a:pt x="652" y="251"/>
                    </a:cubicBezTo>
                    <a:cubicBezTo>
                      <a:pt x="669" y="268"/>
                      <a:pt x="652" y="285"/>
                      <a:pt x="669" y="285"/>
                    </a:cubicBezTo>
                    <a:cubicBezTo>
                      <a:pt x="669" y="285"/>
                      <a:pt x="669" y="268"/>
                      <a:pt x="669" y="268"/>
                    </a:cubicBezTo>
                    <a:cubicBezTo>
                      <a:pt x="685" y="268"/>
                      <a:pt x="685" y="268"/>
                      <a:pt x="685" y="285"/>
                    </a:cubicBezTo>
                    <a:cubicBezTo>
                      <a:pt x="685" y="268"/>
                      <a:pt x="702" y="268"/>
                      <a:pt x="702" y="251"/>
                    </a:cubicBezTo>
                    <a:cubicBezTo>
                      <a:pt x="719" y="251"/>
                      <a:pt x="702" y="268"/>
                      <a:pt x="719" y="251"/>
                    </a:cubicBezTo>
                    <a:cubicBezTo>
                      <a:pt x="719" y="268"/>
                      <a:pt x="719" y="301"/>
                      <a:pt x="719" y="318"/>
                    </a:cubicBezTo>
                    <a:cubicBezTo>
                      <a:pt x="719" y="318"/>
                      <a:pt x="719" y="301"/>
                      <a:pt x="719" y="301"/>
                    </a:cubicBezTo>
                    <a:cubicBezTo>
                      <a:pt x="685" y="301"/>
                      <a:pt x="702" y="318"/>
                      <a:pt x="702" y="318"/>
                    </a:cubicBezTo>
                    <a:cubicBezTo>
                      <a:pt x="702" y="318"/>
                      <a:pt x="685" y="301"/>
                      <a:pt x="669" y="301"/>
                    </a:cubicBezTo>
                    <a:cubicBezTo>
                      <a:pt x="669" y="301"/>
                      <a:pt x="669" y="301"/>
                      <a:pt x="685" y="301"/>
                    </a:cubicBezTo>
                    <a:cubicBezTo>
                      <a:pt x="685" y="318"/>
                      <a:pt x="685" y="318"/>
                      <a:pt x="685" y="335"/>
                    </a:cubicBezTo>
                    <a:cubicBezTo>
                      <a:pt x="652" y="352"/>
                      <a:pt x="652" y="352"/>
                      <a:pt x="635" y="352"/>
                    </a:cubicBezTo>
                    <a:cubicBezTo>
                      <a:pt x="618" y="352"/>
                      <a:pt x="635" y="335"/>
                      <a:pt x="618" y="318"/>
                    </a:cubicBezTo>
                    <a:cubicBezTo>
                      <a:pt x="618" y="335"/>
                      <a:pt x="602" y="335"/>
                      <a:pt x="585" y="318"/>
                    </a:cubicBezTo>
                    <a:cubicBezTo>
                      <a:pt x="585" y="318"/>
                      <a:pt x="602" y="318"/>
                      <a:pt x="602" y="301"/>
                    </a:cubicBezTo>
                    <a:cubicBezTo>
                      <a:pt x="602" y="301"/>
                      <a:pt x="602" y="318"/>
                      <a:pt x="602" y="318"/>
                    </a:cubicBezTo>
                    <a:cubicBezTo>
                      <a:pt x="618" y="301"/>
                      <a:pt x="585" y="301"/>
                      <a:pt x="568" y="285"/>
                    </a:cubicBezTo>
                    <a:cubicBezTo>
                      <a:pt x="552" y="285"/>
                      <a:pt x="585" y="301"/>
                      <a:pt x="568" y="318"/>
                    </a:cubicBezTo>
                    <a:cubicBezTo>
                      <a:pt x="568" y="318"/>
                      <a:pt x="585" y="301"/>
                      <a:pt x="585" y="318"/>
                    </a:cubicBezTo>
                    <a:cubicBezTo>
                      <a:pt x="585" y="335"/>
                      <a:pt x="568" y="335"/>
                      <a:pt x="585" y="352"/>
                    </a:cubicBezTo>
                    <a:cubicBezTo>
                      <a:pt x="568" y="352"/>
                      <a:pt x="552" y="352"/>
                      <a:pt x="552" y="335"/>
                    </a:cubicBezTo>
                    <a:cubicBezTo>
                      <a:pt x="535" y="335"/>
                      <a:pt x="552" y="352"/>
                      <a:pt x="552" y="368"/>
                    </a:cubicBezTo>
                    <a:cubicBezTo>
                      <a:pt x="518" y="352"/>
                      <a:pt x="535" y="368"/>
                      <a:pt x="518" y="385"/>
                    </a:cubicBezTo>
                    <a:cubicBezTo>
                      <a:pt x="501" y="352"/>
                      <a:pt x="535" y="335"/>
                      <a:pt x="518" y="318"/>
                    </a:cubicBezTo>
                    <a:cubicBezTo>
                      <a:pt x="535" y="301"/>
                      <a:pt x="535" y="318"/>
                      <a:pt x="552" y="318"/>
                    </a:cubicBezTo>
                    <a:cubicBezTo>
                      <a:pt x="552" y="318"/>
                      <a:pt x="552" y="301"/>
                      <a:pt x="552" y="285"/>
                    </a:cubicBezTo>
                    <a:cubicBezTo>
                      <a:pt x="535" y="268"/>
                      <a:pt x="518" y="285"/>
                      <a:pt x="501" y="301"/>
                    </a:cubicBezTo>
                    <a:cubicBezTo>
                      <a:pt x="468" y="285"/>
                      <a:pt x="501" y="251"/>
                      <a:pt x="485" y="251"/>
                    </a:cubicBezTo>
                    <a:cubicBezTo>
                      <a:pt x="485" y="235"/>
                      <a:pt x="485" y="235"/>
                      <a:pt x="501" y="235"/>
                    </a:cubicBezTo>
                    <a:cubicBezTo>
                      <a:pt x="501" y="235"/>
                      <a:pt x="501" y="218"/>
                      <a:pt x="485" y="235"/>
                    </a:cubicBezTo>
                    <a:cubicBezTo>
                      <a:pt x="485" y="218"/>
                      <a:pt x="485" y="218"/>
                      <a:pt x="485" y="201"/>
                    </a:cubicBezTo>
                    <a:cubicBezTo>
                      <a:pt x="501" y="218"/>
                      <a:pt x="501" y="251"/>
                      <a:pt x="535" y="251"/>
                    </a:cubicBezTo>
                    <a:cubicBezTo>
                      <a:pt x="535" y="218"/>
                      <a:pt x="501" y="201"/>
                      <a:pt x="518" y="168"/>
                    </a:cubicBezTo>
                    <a:cubicBezTo>
                      <a:pt x="552" y="168"/>
                      <a:pt x="568" y="151"/>
                      <a:pt x="602" y="151"/>
                    </a:cubicBezTo>
                    <a:close/>
                    <a:moveTo>
                      <a:pt x="435" y="201"/>
                    </a:moveTo>
                    <a:cubicBezTo>
                      <a:pt x="418" y="201"/>
                      <a:pt x="385" y="218"/>
                      <a:pt x="368" y="218"/>
                    </a:cubicBezTo>
                    <a:cubicBezTo>
                      <a:pt x="368" y="235"/>
                      <a:pt x="368" y="235"/>
                      <a:pt x="368" y="251"/>
                    </a:cubicBezTo>
                    <a:cubicBezTo>
                      <a:pt x="368" y="268"/>
                      <a:pt x="351" y="235"/>
                      <a:pt x="351" y="268"/>
                    </a:cubicBezTo>
                    <a:cubicBezTo>
                      <a:pt x="368" y="251"/>
                      <a:pt x="385" y="285"/>
                      <a:pt x="368" y="285"/>
                    </a:cubicBezTo>
                    <a:cubicBezTo>
                      <a:pt x="368" y="268"/>
                      <a:pt x="351" y="268"/>
                      <a:pt x="351" y="268"/>
                    </a:cubicBezTo>
                    <a:cubicBezTo>
                      <a:pt x="334" y="268"/>
                      <a:pt x="351" y="285"/>
                      <a:pt x="334" y="301"/>
                    </a:cubicBezTo>
                    <a:cubicBezTo>
                      <a:pt x="334" y="301"/>
                      <a:pt x="334" y="285"/>
                      <a:pt x="318" y="301"/>
                    </a:cubicBezTo>
                    <a:cubicBezTo>
                      <a:pt x="318" y="285"/>
                      <a:pt x="284" y="285"/>
                      <a:pt x="284" y="268"/>
                    </a:cubicBezTo>
                    <a:cubicBezTo>
                      <a:pt x="301" y="268"/>
                      <a:pt x="318" y="285"/>
                      <a:pt x="318" y="251"/>
                    </a:cubicBezTo>
                    <a:cubicBezTo>
                      <a:pt x="318" y="251"/>
                      <a:pt x="334" y="251"/>
                      <a:pt x="334" y="268"/>
                    </a:cubicBezTo>
                    <a:cubicBezTo>
                      <a:pt x="334" y="251"/>
                      <a:pt x="334" y="235"/>
                      <a:pt x="351" y="235"/>
                    </a:cubicBezTo>
                    <a:lnTo>
                      <a:pt x="351" y="235"/>
                    </a:lnTo>
                    <a:cubicBezTo>
                      <a:pt x="334" y="235"/>
                      <a:pt x="334" y="235"/>
                      <a:pt x="318" y="235"/>
                    </a:cubicBezTo>
                    <a:cubicBezTo>
                      <a:pt x="318" y="251"/>
                      <a:pt x="318" y="251"/>
                      <a:pt x="318" y="251"/>
                    </a:cubicBezTo>
                    <a:cubicBezTo>
                      <a:pt x="318" y="251"/>
                      <a:pt x="318" y="251"/>
                      <a:pt x="318" y="251"/>
                    </a:cubicBezTo>
                    <a:cubicBezTo>
                      <a:pt x="301" y="251"/>
                      <a:pt x="301" y="251"/>
                      <a:pt x="301" y="251"/>
                    </a:cubicBezTo>
                    <a:cubicBezTo>
                      <a:pt x="301" y="268"/>
                      <a:pt x="284" y="268"/>
                      <a:pt x="284" y="268"/>
                    </a:cubicBezTo>
                    <a:cubicBezTo>
                      <a:pt x="284" y="268"/>
                      <a:pt x="284" y="268"/>
                      <a:pt x="284" y="251"/>
                    </a:cubicBezTo>
                    <a:cubicBezTo>
                      <a:pt x="268" y="268"/>
                      <a:pt x="251" y="268"/>
                      <a:pt x="234" y="268"/>
                    </a:cubicBezTo>
                    <a:cubicBezTo>
                      <a:pt x="234" y="285"/>
                      <a:pt x="234" y="301"/>
                      <a:pt x="251" y="301"/>
                    </a:cubicBezTo>
                    <a:cubicBezTo>
                      <a:pt x="234" y="301"/>
                      <a:pt x="234" y="285"/>
                      <a:pt x="234" y="285"/>
                    </a:cubicBezTo>
                    <a:cubicBezTo>
                      <a:pt x="234" y="301"/>
                      <a:pt x="234" y="301"/>
                      <a:pt x="217" y="318"/>
                    </a:cubicBezTo>
                    <a:cubicBezTo>
                      <a:pt x="217" y="301"/>
                      <a:pt x="234" y="301"/>
                      <a:pt x="217" y="301"/>
                    </a:cubicBezTo>
                    <a:cubicBezTo>
                      <a:pt x="201" y="301"/>
                      <a:pt x="184" y="301"/>
                      <a:pt x="167" y="318"/>
                    </a:cubicBezTo>
                    <a:lnTo>
                      <a:pt x="167" y="301"/>
                    </a:lnTo>
                    <a:cubicBezTo>
                      <a:pt x="151" y="318"/>
                      <a:pt x="134" y="335"/>
                      <a:pt x="117" y="335"/>
                    </a:cubicBezTo>
                    <a:cubicBezTo>
                      <a:pt x="50" y="418"/>
                      <a:pt x="0" y="469"/>
                      <a:pt x="0" y="519"/>
                    </a:cubicBezTo>
                    <a:cubicBezTo>
                      <a:pt x="17" y="519"/>
                      <a:pt x="17" y="519"/>
                      <a:pt x="17" y="535"/>
                    </a:cubicBezTo>
                    <a:lnTo>
                      <a:pt x="17" y="535"/>
                    </a:lnTo>
                    <a:cubicBezTo>
                      <a:pt x="17" y="519"/>
                      <a:pt x="17" y="552"/>
                      <a:pt x="34" y="535"/>
                    </a:cubicBezTo>
                    <a:cubicBezTo>
                      <a:pt x="34" y="535"/>
                      <a:pt x="50" y="535"/>
                      <a:pt x="50" y="535"/>
                    </a:cubicBezTo>
                    <a:cubicBezTo>
                      <a:pt x="17" y="535"/>
                      <a:pt x="34" y="519"/>
                      <a:pt x="50" y="519"/>
                    </a:cubicBezTo>
                    <a:lnTo>
                      <a:pt x="17" y="519"/>
                    </a:lnTo>
                    <a:cubicBezTo>
                      <a:pt x="17" y="502"/>
                      <a:pt x="34" y="502"/>
                      <a:pt x="34" y="485"/>
                    </a:cubicBezTo>
                    <a:cubicBezTo>
                      <a:pt x="50" y="502"/>
                      <a:pt x="50" y="485"/>
                      <a:pt x="50" y="469"/>
                    </a:cubicBezTo>
                    <a:cubicBezTo>
                      <a:pt x="67" y="469"/>
                      <a:pt x="67" y="469"/>
                      <a:pt x="100" y="469"/>
                    </a:cubicBezTo>
                    <a:cubicBezTo>
                      <a:pt x="84" y="435"/>
                      <a:pt x="134" y="402"/>
                      <a:pt x="151" y="435"/>
                    </a:cubicBezTo>
                    <a:cubicBezTo>
                      <a:pt x="167" y="418"/>
                      <a:pt x="184" y="402"/>
                      <a:pt x="201" y="418"/>
                    </a:cubicBezTo>
                    <a:cubicBezTo>
                      <a:pt x="201" y="402"/>
                      <a:pt x="201" y="402"/>
                      <a:pt x="201" y="418"/>
                    </a:cubicBezTo>
                    <a:cubicBezTo>
                      <a:pt x="201" y="402"/>
                      <a:pt x="201" y="385"/>
                      <a:pt x="184" y="385"/>
                    </a:cubicBezTo>
                    <a:cubicBezTo>
                      <a:pt x="184" y="385"/>
                      <a:pt x="184" y="402"/>
                      <a:pt x="184" y="402"/>
                    </a:cubicBezTo>
                    <a:cubicBezTo>
                      <a:pt x="184" y="402"/>
                      <a:pt x="167" y="402"/>
                      <a:pt x="167" y="385"/>
                    </a:cubicBezTo>
                    <a:cubicBezTo>
                      <a:pt x="167" y="385"/>
                      <a:pt x="167" y="385"/>
                      <a:pt x="167" y="368"/>
                    </a:cubicBezTo>
                    <a:cubicBezTo>
                      <a:pt x="167" y="368"/>
                      <a:pt x="151" y="368"/>
                      <a:pt x="151" y="368"/>
                    </a:cubicBezTo>
                    <a:cubicBezTo>
                      <a:pt x="151" y="352"/>
                      <a:pt x="184" y="368"/>
                      <a:pt x="201" y="352"/>
                    </a:cubicBezTo>
                    <a:cubicBezTo>
                      <a:pt x="201" y="352"/>
                      <a:pt x="184" y="385"/>
                      <a:pt x="201" y="385"/>
                    </a:cubicBezTo>
                    <a:cubicBezTo>
                      <a:pt x="217" y="368"/>
                      <a:pt x="217" y="335"/>
                      <a:pt x="234" y="335"/>
                    </a:cubicBezTo>
                    <a:cubicBezTo>
                      <a:pt x="234" y="335"/>
                      <a:pt x="234" y="335"/>
                      <a:pt x="234" y="318"/>
                    </a:cubicBezTo>
                    <a:cubicBezTo>
                      <a:pt x="234" y="318"/>
                      <a:pt x="234" y="318"/>
                      <a:pt x="234" y="318"/>
                    </a:cubicBezTo>
                    <a:lnTo>
                      <a:pt x="234" y="368"/>
                    </a:lnTo>
                    <a:cubicBezTo>
                      <a:pt x="268" y="385"/>
                      <a:pt x="268" y="418"/>
                      <a:pt x="284" y="418"/>
                    </a:cubicBezTo>
                    <a:cubicBezTo>
                      <a:pt x="318" y="385"/>
                      <a:pt x="334" y="418"/>
                      <a:pt x="334" y="418"/>
                    </a:cubicBezTo>
                    <a:cubicBezTo>
                      <a:pt x="334" y="402"/>
                      <a:pt x="368" y="435"/>
                      <a:pt x="368" y="418"/>
                    </a:cubicBezTo>
                    <a:cubicBezTo>
                      <a:pt x="368" y="402"/>
                      <a:pt x="368" y="402"/>
                      <a:pt x="368" y="402"/>
                    </a:cubicBezTo>
                    <a:cubicBezTo>
                      <a:pt x="368" y="402"/>
                      <a:pt x="368" y="402"/>
                      <a:pt x="351" y="402"/>
                    </a:cubicBezTo>
                    <a:cubicBezTo>
                      <a:pt x="368" y="385"/>
                      <a:pt x="351" y="368"/>
                      <a:pt x="351" y="368"/>
                    </a:cubicBezTo>
                    <a:cubicBezTo>
                      <a:pt x="368" y="368"/>
                      <a:pt x="401" y="385"/>
                      <a:pt x="401" y="368"/>
                    </a:cubicBezTo>
                    <a:cubicBezTo>
                      <a:pt x="418" y="352"/>
                      <a:pt x="401" y="368"/>
                      <a:pt x="385" y="352"/>
                    </a:cubicBezTo>
                    <a:cubicBezTo>
                      <a:pt x="401" y="352"/>
                      <a:pt x="401" y="335"/>
                      <a:pt x="418" y="352"/>
                    </a:cubicBezTo>
                    <a:cubicBezTo>
                      <a:pt x="418" y="318"/>
                      <a:pt x="435" y="318"/>
                      <a:pt x="451" y="318"/>
                    </a:cubicBezTo>
                    <a:cubicBezTo>
                      <a:pt x="451" y="301"/>
                      <a:pt x="435" y="301"/>
                      <a:pt x="451" y="285"/>
                    </a:cubicBezTo>
                    <a:cubicBezTo>
                      <a:pt x="468" y="285"/>
                      <a:pt x="451" y="318"/>
                      <a:pt x="468" y="318"/>
                    </a:cubicBezTo>
                    <a:cubicBezTo>
                      <a:pt x="485" y="301"/>
                      <a:pt x="468" y="285"/>
                      <a:pt x="451" y="285"/>
                    </a:cubicBezTo>
                    <a:cubicBezTo>
                      <a:pt x="451" y="251"/>
                      <a:pt x="468" y="251"/>
                      <a:pt x="468" y="235"/>
                    </a:cubicBezTo>
                    <a:cubicBezTo>
                      <a:pt x="468" y="235"/>
                      <a:pt x="468" y="218"/>
                      <a:pt x="451" y="218"/>
                    </a:cubicBezTo>
                    <a:cubicBezTo>
                      <a:pt x="451" y="218"/>
                      <a:pt x="468" y="235"/>
                      <a:pt x="451" y="235"/>
                    </a:cubicBezTo>
                    <a:cubicBezTo>
                      <a:pt x="451" y="218"/>
                      <a:pt x="451" y="201"/>
                      <a:pt x="435" y="201"/>
                    </a:cubicBezTo>
                    <a:close/>
                    <a:moveTo>
                      <a:pt x="234" y="285"/>
                    </a:moveTo>
                    <a:cubicBezTo>
                      <a:pt x="234" y="285"/>
                      <a:pt x="234" y="285"/>
                      <a:pt x="234" y="285"/>
                    </a:cubicBezTo>
                    <a:close/>
                    <a:moveTo>
                      <a:pt x="17" y="552"/>
                    </a:moveTo>
                    <a:cubicBezTo>
                      <a:pt x="34" y="585"/>
                      <a:pt x="50" y="602"/>
                      <a:pt x="84" y="636"/>
                    </a:cubicBezTo>
                    <a:cubicBezTo>
                      <a:pt x="84" y="636"/>
                      <a:pt x="84" y="636"/>
                      <a:pt x="84" y="636"/>
                    </a:cubicBezTo>
                    <a:cubicBezTo>
                      <a:pt x="84" y="636"/>
                      <a:pt x="84" y="636"/>
                      <a:pt x="84" y="636"/>
                    </a:cubicBezTo>
                    <a:cubicBezTo>
                      <a:pt x="84" y="619"/>
                      <a:pt x="67" y="619"/>
                      <a:pt x="84" y="619"/>
                    </a:cubicBezTo>
                    <a:cubicBezTo>
                      <a:pt x="84" y="619"/>
                      <a:pt x="84" y="602"/>
                      <a:pt x="100" y="602"/>
                    </a:cubicBezTo>
                    <a:cubicBezTo>
                      <a:pt x="100" y="619"/>
                      <a:pt x="100" y="636"/>
                      <a:pt x="117" y="636"/>
                    </a:cubicBezTo>
                    <a:cubicBezTo>
                      <a:pt x="117" y="602"/>
                      <a:pt x="151" y="619"/>
                      <a:pt x="167" y="636"/>
                    </a:cubicBezTo>
                    <a:cubicBezTo>
                      <a:pt x="167" y="619"/>
                      <a:pt x="184" y="602"/>
                      <a:pt x="184" y="602"/>
                    </a:cubicBezTo>
                    <a:cubicBezTo>
                      <a:pt x="201" y="619"/>
                      <a:pt x="184" y="636"/>
                      <a:pt x="184" y="652"/>
                    </a:cubicBezTo>
                    <a:cubicBezTo>
                      <a:pt x="201" y="652"/>
                      <a:pt x="201" y="669"/>
                      <a:pt x="201" y="669"/>
                    </a:cubicBezTo>
                    <a:cubicBezTo>
                      <a:pt x="217" y="669"/>
                      <a:pt x="217" y="652"/>
                      <a:pt x="234" y="652"/>
                    </a:cubicBezTo>
                    <a:cubicBezTo>
                      <a:pt x="217" y="652"/>
                      <a:pt x="217" y="652"/>
                      <a:pt x="217" y="652"/>
                    </a:cubicBezTo>
                    <a:cubicBezTo>
                      <a:pt x="234" y="636"/>
                      <a:pt x="201" y="602"/>
                      <a:pt x="234" y="585"/>
                    </a:cubicBezTo>
                    <a:cubicBezTo>
                      <a:pt x="251" y="585"/>
                      <a:pt x="251" y="585"/>
                      <a:pt x="251" y="585"/>
                    </a:cubicBezTo>
                    <a:cubicBezTo>
                      <a:pt x="251" y="585"/>
                      <a:pt x="284" y="585"/>
                      <a:pt x="284" y="602"/>
                    </a:cubicBezTo>
                    <a:cubicBezTo>
                      <a:pt x="301" y="585"/>
                      <a:pt x="301" y="585"/>
                      <a:pt x="301" y="569"/>
                    </a:cubicBezTo>
                    <a:cubicBezTo>
                      <a:pt x="284" y="569"/>
                      <a:pt x="268" y="552"/>
                      <a:pt x="268" y="585"/>
                    </a:cubicBezTo>
                    <a:cubicBezTo>
                      <a:pt x="268" y="569"/>
                      <a:pt x="268" y="552"/>
                      <a:pt x="284" y="535"/>
                    </a:cubicBezTo>
                    <a:cubicBezTo>
                      <a:pt x="318" y="535"/>
                      <a:pt x="351" y="519"/>
                      <a:pt x="368" y="585"/>
                    </a:cubicBezTo>
                    <a:cubicBezTo>
                      <a:pt x="368" y="585"/>
                      <a:pt x="401" y="569"/>
                      <a:pt x="385" y="552"/>
                    </a:cubicBezTo>
                    <a:lnTo>
                      <a:pt x="418" y="552"/>
                    </a:lnTo>
                    <a:cubicBezTo>
                      <a:pt x="418" y="585"/>
                      <a:pt x="385" y="569"/>
                      <a:pt x="385" y="619"/>
                    </a:cubicBezTo>
                    <a:cubicBezTo>
                      <a:pt x="368" y="602"/>
                      <a:pt x="351" y="602"/>
                      <a:pt x="351" y="636"/>
                    </a:cubicBezTo>
                    <a:cubicBezTo>
                      <a:pt x="334" y="636"/>
                      <a:pt x="351" y="602"/>
                      <a:pt x="334" y="619"/>
                    </a:cubicBezTo>
                    <a:cubicBezTo>
                      <a:pt x="351" y="636"/>
                      <a:pt x="334" y="619"/>
                      <a:pt x="318" y="636"/>
                    </a:cubicBezTo>
                    <a:cubicBezTo>
                      <a:pt x="284" y="619"/>
                      <a:pt x="268" y="669"/>
                      <a:pt x="251" y="669"/>
                    </a:cubicBezTo>
                    <a:cubicBezTo>
                      <a:pt x="251" y="686"/>
                      <a:pt x="234" y="686"/>
                      <a:pt x="234" y="702"/>
                    </a:cubicBezTo>
                    <a:cubicBezTo>
                      <a:pt x="251" y="702"/>
                      <a:pt x="251" y="702"/>
                      <a:pt x="251" y="702"/>
                    </a:cubicBezTo>
                    <a:cubicBezTo>
                      <a:pt x="301" y="719"/>
                      <a:pt x="368" y="736"/>
                      <a:pt x="435" y="753"/>
                    </a:cubicBezTo>
                    <a:cubicBezTo>
                      <a:pt x="435" y="736"/>
                      <a:pt x="418" y="702"/>
                      <a:pt x="401" y="702"/>
                    </a:cubicBezTo>
                    <a:cubicBezTo>
                      <a:pt x="401" y="719"/>
                      <a:pt x="401" y="719"/>
                      <a:pt x="401" y="719"/>
                    </a:cubicBezTo>
                    <a:cubicBezTo>
                      <a:pt x="385" y="702"/>
                      <a:pt x="368" y="702"/>
                      <a:pt x="368" y="719"/>
                    </a:cubicBezTo>
                    <a:cubicBezTo>
                      <a:pt x="351" y="719"/>
                      <a:pt x="368" y="702"/>
                      <a:pt x="351" y="702"/>
                    </a:cubicBezTo>
                    <a:cubicBezTo>
                      <a:pt x="334" y="702"/>
                      <a:pt x="334" y="702"/>
                      <a:pt x="318" y="702"/>
                    </a:cubicBezTo>
                    <a:cubicBezTo>
                      <a:pt x="318" y="686"/>
                      <a:pt x="334" y="669"/>
                      <a:pt x="334" y="652"/>
                    </a:cubicBezTo>
                    <a:cubicBezTo>
                      <a:pt x="351" y="652"/>
                      <a:pt x="351" y="636"/>
                      <a:pt x="385" y="669"/>
                    </a:cubicBezTo>
                    <a:cubicBezTo>
                      <a:pt x="385" y="652"/>
                      <a:pt x="401" y="636"/>
                      <a:pt x="385" y="619"/>
                    </a:cubicBezTo>
                    <a:cubicBezTo>
                      <a:pt x="401" y="619"/>
                      <a:pt x="401" y="652"/>
                      <a:pt x="418" y="636"/>
                    </a:cubicBezTo>
                    <a:cubicBezTo>
                      <a:pt x="435" y="652"/>
                      <a:pt x="435" y="652"/>
                      <a:pt x="435" y="669"/>
                    </a:cubicBezTo>
                    <a:cubicBezTo>
                      <a:pt x="451" y="652"/>
                      <a:pt x="468" y="686"/>
                      <a:pt x="485" y="669"/>
                    </a:cubicBezTo>
                    <a:cubicBezTo>
                      <a:pt x="485" y="669"/>
                      <a:pt x="468" y="686"/>
                      <a:pt x="485" y="686"/>
                    </a:cubicBezTo>
                    <a:cubicBezTo>
                      <a:pt x="485" y="686"/>
                      <a:pt x="501" y="686"/>
                      <a:pt x="501" y="669"/>
                    </a:cubicBezTo>
                    <a:cubicBezTo>
                      <a:pt x="518" y="669"/>
                      <a:pt x="501" y="669"/>
                      <a:pt x="518" y="669"/>
                    </a:cubicBezTo>
                    <a:cubicBezTo>
                      <a:pt x="518" y="652"/>
                      <a:pt x="518" y="636"/>
                      <a:pt x="501" y="619"/>
                    </a:cubicBezTo>
                    <a:cubicBezTo>
                      <a:pt x="485" y="619"/>
                      <a:pt x="468" y="619"/>
                      <a:pt x="468" y="636"/>
                    </a:cubicBezTo>
                    <a:cubicBezTo>
                      <a:pt x="451" y="602"/>
                      <a:pt x="468" y="619"/>
                      <a:pt x="468" y="602"/>
                    </a:cubicBezTo>
                    <a:cubicBezTo>
                      <a:pt x="468" y="602"/>
                      <a:pt x="468" y="602"/>
                      <a:pt x="451" y="602"/>
                    </a:cubicBezTo>
                    <a:cubicBezTo>
                      <a:pt x="468" y="619"/>
                      <a:pt x="435" y="602"/>
                      <a:pt x="418" y="602"/>
                    </a:cubicBezTo>
                    <a:cubicBezTo>
                      <a:pt x="435" y="585"/>
                      <a:pt x="451" y="485"/>
                      <a:pt x="485" y="485"/>
                    </a:cubicBezTo>
                    <a:cubicBezTo>
                      <a:pt x="468" y="502"/>
                      <a:pt x="485" y="502"/>
                      <a:pt x="485" y="485"/>
                    </a:cubicBezTo>
                    <a:cubicBezTo>
                      <a:pt x="485" y="519"/>
                      <a:pt x="501" y="519"/>
                      <a:pt x="501" y="535"/>
                    </a:cubicBezTo>
                    <a:cubicBezTo>
                      <a:pt x="485" y="569"/>
                      <a:pt x="468" y="519"/>
                      <a:pt x="468" y="535"/>
                    </a:cubicBezTo>
                    <a:cubicBezTo>
                      <a:pt x="485" y="535"/>
                      <a:pt x="468" y="585"/>
                      <a:pt x="468" y="585"/>
                    </a:cubicBezTo>
                    <a:cubicBezTo>
                      <a:pt x="485" y="585"/>
                      <a:pt x="468" y="602"/>
                      <a:pt x="468" y="602"/>
                    </a:cubicBezTo>
                    <a:lnTo>
                      <a:pt x="501" y="602"/>
                    </a:lnTo>
                    <a:cubicBezTo>
                      <a:pt x="501" y="552"/>
                      <a:pt x="501" y="585"/>
                      <a:pt x="501" y="585"/>
                    </a:cubicBezTo>
                    <a:cubicBezTo>
                      <a:pt x="501" y="585"/>
                      <a:pt x="535" y="569"/>
                      <a:pt x="552" y="552"/>
                    </a:cubicBezTo>
                    <a:cubicBezTo>
                      <a:pt x="535" y="535"/>
                      <a:pt x="535" y="535"/>
                      <a:pt x="552" y="502"/>
                    </a:cubicBezTo>
                    <a:cubicBezTo>
                      <a:pt x="535" y="502"/>
                      <a:pt x="535" y="519"/>
                      <a:pt x="535" y="519"/>
                    </a:cubicBezTo>
                    <a:cubicBezTo>
                      <a:pt x="535" y="502"/>
                      <a:pt x="552" y="485"/>
                      <a:pt x="552" y="469"/>
                    </a:cubicBezTo>
                    <a:cubicBezTo>
                      <a:pt x="568" y="435"/>
                      <a:pt x="518" y="402"/>
                      <a:pt x="501" y="402"/>
                    </a:cubicBezTo>
                    <a:cubicBezTo>
                      <a:pt x="501" y="402"/>
                      <a:pt x="485" y="418"/>
                      <a:pt x="468" y="418"/>
                    </a:cubicBezTo>
                    <a:cubicBezTo>
                      <a:pt x="485" y="385"/>
                      <a:pt x="435" y="402"/>
                      <a:pt x="418" y="402"/>
                    </a:cubicBezTo>
                    <a:cubicBezTo>
                      <a:pt x="451" y="418"/>
                      <a:pt x="418" y="452"/>
                      <a:pt x="451" y="469"/>
                    </a:cubicBezTo>
                    <a:cubicBezTo>
                      <a:pt x="451" y="485"/>
                      <a:pt x="435" y="485"/>
                      <a:pt x="435" y="485"/>
                    </a:cubicBezTo>
                    <a:cubicBezTo>
                      <a:pt x="435" y="469"/>
                      <a:pt x="418" y="502"/>
                      <a:pt x="401" y="469"/>
                    </a:cubicBezTo>
                    <a:cubicBezTo>
                      <a:pt x="401" y="485"/>
                      <a:pt x="401" y="502"/>
                      <a:pt x="401" y="502"/>
                    </a:cubicBezTo>
                    <a:cubicBezTo>
                      <a:pt x="401" y="485"/>
                      <a:pt x="401" y="519"/>
                      <a:pt x="385" y="502"/>
                    </a:cubicBezTo>
                    <a:cubicBezTo>
                      <a:pt x="368" y="519"/>
                      <a:pt x="368" y="485"/>
                      <a:pt x="368" y="485"/>
                    </a:cubicBezTo>
                    <a:cubicBezTo>
                      <a:pt x="368" y="502"/>
                      <a:pt x="334" y="485"/>
                      <a:pt x="334" y="502"/>
                    </a:cubicBezTo>
                    <a:cubicBezTo>
                      <a:pt x="351" y="502"/>
                      <a:pt x="351" y="535"/>
                      <a:pt x="351" y="535"/>
                    </a:cubicBezTo>
                    <a:cubicBezTo>
                      <a:pt x="351" y="502"/>
                      <a:pt x="318" y="535"/>
                      <a:pt x="334" y="502"/>
                    </a:cubicBezTo>
                    <a:cubicBezTo>
                      <a:pt x="334" y="519"/>
                      <a:pt x="351" y="485"/>
                      <a:pt x="334" y="469"/>
                    </a:cubicBezTo>
                    <a:cubicBezTo>
                      <a:pt x="351" y="469"/>
                      <a:pt x="368" y="485"/>
                      <a:pt x="385" y="469"/>
                    </a:cubicBezTo>
                    <a:cubicBezTo>
                      <a:pt x="368" y="452"/>
                      <a:pt x="351" y="452"/>
                      <a:pt x="334" y="435"/>
                    </a:cubicBezTo>
                    <a:cubicBezTo>
                      <a:pt x="334" y="452"/>
                      <a:pt x="318" y="435"/>
                      <a:pt x="318" y="452"/>
                    </a:cubicBezTo>
                    <a:cubicBezTo>
                      <a:pt x="334" y="469"/>
                      <a:pt x="301" y="469"/>
                      <a:pt x="301" y="485"/>
                    </a:cubicBezTo>
                    <a:cubicBezTo>
                      <a:pt x="284" y="485"/>
                      <a:pt x="284" y="469"/>
                      <a:pt x="284" y="469"/>
                    </a:cubicBezTo>
                    <a:cubicBezTo>
                      <a:pt x="268" y="502"/>
                      <a:pt x="251" y="502"/>
                      <a:pt x="234" y="519"/>
                    </a:cubicBezTo>
                    <a:cubicBezTo>
                      <a:pt x="234" y="502"/>
                      <a:pt x="217" y="502"/>
                      <a:pt x="217" y="502"/>
                    </a:cubicBezTo>
                    <a:cubicBezTo>
                      <a:pt x="217" y="535"/>
                      <a:pt x="184" y="519"/>
                      <a:pt x="201" y="535"/>
                    </a:cubicBezTo>
                    <a:cubicBezTo>
                      <a:pt x="184" y="535"/>
                      <a:pt x="184" y="535"/>
                      <a:pt x="184" y="535"/>
                    </a:cubicBezTo>
                    <a:cubicBezTo>
                      <a:pt x="184" y="552"/>
                      <a:pt x="184" y="552"/>
                      <a:pt x="184" y="552"/>
                    </a:cubicBezTo>
                    <a:cubicBezTo>
                      <a:pt x="167" y="569"/>
                      <a:pt x="167" y="552"/>
                      <a:pt x="151" y="552"/>
                    </a:cubicBezTo>
                    <a:cubicBezTo>
                      <a:pt x="151" y="535"/>
                      <a:pt x="151" y="552"/>
                      <a:pt x="151" y="535"/>
                    </a:cubicBezTo>
                    <a:cubicBezTo>
                      <a:pt x="167" y="535"/>
                      <a:pt x="167" y="519"/>
                      <a:pt x="167" y="502"/>
                    </a:cubicBezTo>
                    <a:cubicBezTo>
                      <a:pt x="151" y="485"/>
                      <a:pt x="151" y="485"/>
                      <a:pt x="151" y="485"/>
                    </a:cubicBezTo>
                    <a:cubicBezTo>
                      <a:pt x="134" y="502"/>
                      <a:pt x="134" y="502"/>
                      <a:pt x="151" y="519"/>
                    </a:cubicBezTo>
                    <a:cubicBezTo>
                      <a:pt x="100" y="519"/>
                      <a:pt x="117" y="569"/>
                      <a:pt x="117" y="602"/>
                    </a:cubicBezTo>
                    <a:cubicBezTo>
                      <a:pt x="100" y="585"/>
                      <a:pt x="84" y="602"/>
                      <a:pt x="84" y="602"/>
                    </a:cubicBezTo>
                    <a:cubicBezTo>
                      <a:pt x="67" y="585"/>
                      <a:pt x="100" y="585"/>
                      <a:pt x="84" y="569"/>
                    </a:cubicBezTo>
                    <a:cubicBezTo>
                      <a:pt x="67" y="569"/>
                      <a:pt x="67" y="585"/>
                      <a:pt x="67" y="602"/>
                    </a:cubicBezTo>
                    <a:cubicBezTo>
                      <a:pt x="67" y="569"/>
                      <a:pt x="34" y="585"/>
                      <a:pt x="50" y="552"/>
                    </a:cubicBezTo>
                    <a:cubicBezTo>
                      <a:pt x="34" y="552"/>
                      <a:pt x="34" y="552"/>
                      <a:pt x="17" y="552"/>
                    </a:cubicBezTo>
                    <a:close/>
                    <a:moveTo>
                      <a:pt x="518" y="769"/>
                    </a:moveTo>
                    <a:cubicBezTo>
                      <a:pt x="518" y="753"/>
                      <a:pt x="518" y="736"/>
                      <a:pt x="518" y="719"/>
                    </a:cubicBezTo>
                    <a:cubicBezTo>
                      <a:pt x="518" y="702"/>
                      <a:pt x="518" y="702"/>
                      <a:pt x="535" y="702"/>
                    </a:cubicBezTo>
                    <a:cubicBezTo>
                      <a:pt x="535" y="719"/>
                      <a:pt x="552" y="702"/>
                      <a:pt x="552" y="736"/>
                    </a:cubicBezTo>
                    <a:cubicBezTo>
                      <a:pt x="535" y="736"/>
                      <a:pt x="535" y="736"/>
                      <a:pt x="535" y="753"/>
                    </a:cubicBezTo>
                    <a:cubicBezTo>
                      <a:pt x="535" y="769"/>
                      <a:pt x="535" y="753"/>
                      <a:pt x="552" y="753"/>
                    </a:cubicBezTo>
                    <a:cubicBezTo>
                      <a:pt x="535" y="753"/>
                      <a:pt x="535" y="769"/>
                      <a:pt x="535" y="769"/>
                    </a:cubicBezTo>
                    <a:close/>
                    <a:moveTo>
                      <a:pt x="585" y="786"/>
                    </a:moveTo>
                    <a:cubicBezTo>
                      <a:pt x="618" y="786"/>
                      <a:pt x="652" y="786"/>
                      <a:pt x="685" y="803"/>
                    </a:cubicBezTo>
                    <a:cubicBezTo>
                      <a:pt x="685" y="786"/>
                      <a:pt x="685" y="769"/>
                      <a:pt x="685" y="753"/>
                    </a:cubicBezTo>
                    <a:cubicBezTo>
                      <a:pt x="702" y="769"/>
                      <a:pt x="719" y="769"/>
                      <a:pt x="719" y="736"/>
                    </a:cubicBezTo>
                    <a:cubicBezTo>
                      <a:pt x="735" y="736"/>
                      <a:pt x="735" y="736"/>
                      <a:pt x="752" y="736"/>
                    </a:cubicBezTo>
                    <a:cubicBezTo>
                      <a:pt x="752" y="702"/>
                      <a:pt x="702" y="652"/>
                      <a:pt x="685" y="702"/>
                    </a:cubicBezTo>
                    <a:cubicBezTo>
                      <a:pt x="669" y="686"/>
                      <a:pt x="669" y="686"/>
                      <a:pt x="652" y="686"/>
                    </a:cubicBezTo>
                    <a:cubicBezTo>
                      <a:pt x="652" y="686"/>
                      <a:pt x="635" y="702"/>
                      <a:pt x="635" y="702"/>
                    </a:cubicBezTo>
                    <a:cubicBezTo>
                      <a:pt x="635" y="702"/>
                      <a:pt x="635" y="719"/>
                      <a:pt x="635" y="719"/>
                    </a:cubicBezTo>
                    <a:cubicBezTo>
                      <a:pt x="635" y="736"/>
                      <a:pt x="635" y="736"/>
                      <a:pt x="635" y="753"/>
                    </a:cubicBezTo>
                    <a:cubicBezTo>
                      <a:pt x="618" y="753"/>
                      <a:pt x="635" y="736"/>
                      <a:pt x="618" y="736"/>
                    </a:cubicBezTo>
                    <a:cubicBezTo>
                      <a:pt x="602" y="736"/>
                      <a:pt x="602" y="769"/>
                      <a:pt x="602" y="736"/>
                    </a:cubicBezTo>
                    <a:cubicBezTo>
                      <a:pt x="585" y="736"/>
                      <a:pt x="602" y="769"/>
                      <a:pt x="602" y="769"/>
                    </a:cubicBezTo>
                    <a:cubicBezTo>
                      <a:pt x="602" y="786"/>
                      <a:pt x="602" y="769"/>
                      <a:pt x="585" y="786"/>
                    </a:cubicBezTo>
                    <a:close/>
                    <a:moveTo>
                      <a:pt x="702" y="803"/>
                    </a:moveTo>
                    <a:cubicBezTo>
                      <a:pt x="702" y="786"/>
                      <a:pt x="719" y="786"/>
                      <a:pt x="719" y="803"/>
                    </a:cubicBezTo>
                    <a:cubicBezTo>
                      <a:pt x="719" y="803"/>
                      <a:pt x="719" y="803"/>
                      <a:pt x="719" y="803"/>
                    </a:cubicBezTo>
                    <a:close/>
                    <a:moveTo>
                      <a:pt x="735" y="803"/>
                    </a:moveTo>
                    <a:cubicBezTo>
                      <a:pt x="735" y="803"/>
                      <a:pt x="752" y="786"/>
                      <a:pt x="752" y="803"/>
                    </a:cubicBezTo>
                    <a:cubicBezTo>
                      <a:pt x="752" y="753"/>
                      <a:pt x="769" y="786"/>
                      <a:pt x="769" y="753"/>
                    </a:cubicBezTo>
                    <a:cubicBezTo>
                      <a:pt x="786" y="753"/>
                      <a:pt x="786" y="736"/>
                      <a:pt x="786" y="736"/>
                    </a:cubicBezTo>
                    <a:cubicBezTo>
                      <a:pt x="802" y="753"/>
                      <a:pt x="836" y="702"/>
                      <a:pt x="852" y="719"/>
                    </a:cubicBezTo>
                    <a:cubicBezTo>
                      <a:pt x="852" y="719"/>
                      <a:pt x="852" y="753"/>
                      <a:pt x="869" y="753"/>
                    </a:cubicBezTo>
                    <a:cubicBezTo>
                      <a:pt x="869" y="769"/>
                      <a:pt x="852" y="786"/>
                      <a:pt x="852" y="803"/>
                    </a:cubicBezTo>
                    <a:cubicBezTo>
                      <a:pt x="852" y="803"/>
                      <a:pt x="852" y="803"/>
                      <a:pt x="852" y="819"/>
                    </a:cubicBezTo>
                    <a:cubicBezTo>
                      <a:pt x="836" y="803"/>
                      <a:pt x="836" y="819"/>
                      <a:pt x="819" y="819"/>
                    </a:cubicBezTo>
                    <a:cubicBezTo>
                      <a:pt x="786" y="819"/>
                      <a:pt x="752" y="803"/>
                      <a:pt x="735" y="803"/>
                    </a:cubicBezTo>
                    <a:close/>
                    <a:moveTo>
                      <a:pt x="852" y="819"/>
                    </a:moveTo>
                    <a:cubicBezTo>
                      <a:pt x="869" y="819"/>
                      <a:pt x="886" y="819"/>
                      <a:pt x="902" y="836"/>
                    </a:cubicBezTo>
                    <a:cubicBezTo>
                      <a:pt x="886" y="819"/>
                      <a:pt x="902" y="819"/>
                      <a:pt x="902" y="803"/>
                    </a:cubicBezTo>
                    <a:cubicBezTo>
                      <a:pt x="886" y="803"/>
                      <a:pt x="869" y="803"/>
                      <a:pt x="852" y="819"/>
                    </a:cubicBezTo>
                    <a:close/>
                    <a:moveTo>
                      <a:pt x="919" y="836"/>
                    </a:moveTo>
                    <a:cubicBezTo>
                      <a:pt x="919" y="836"/>
                      <a:pt x="936" y="836"/>
                      <a:pt x="953" y="836"/>
                    </a:cubicBezTo>
                    <a:cubicBezTo>
                      <a:pt x="953" y="836"/>
                      <a:pt x="936" y="819"/>
                      <a:pt x="936" y="819"/>
                    </a:cubicBezTo>
                    <a:cubicBezTo>
                      <a:pt x="936" y="819"/>
                      <a:pt x="919" y="819"/>
                      <a:pt x="919" y="836"/>
                    </a:cubicBezTo>
                    <a:close/>
                    <a:moveTo>
                      <a:pt x="1270" y="870"/>
                    </a:moveTo>
                    <a:cubicBezTo>
                      <a:pt x="1287" y="870"/>
                      <a:pt x="1303" y="870"/>
                      <a:pt x="1337" y="870"/>
                    </a:cubicBezTo>
                    <a:cubicBezTo>
                      <a:pt x="1320" y="836"/>
                      <a:pt x="1287" y="870"/>
                      <a:pt x="1270" y="870"/>
                    </a:cubicBezTo>
                    <a:close/>
                    <a:moveTo>
                      <a:pt x="1554" y="870"/>
                    </a:moveTo>
                    <a:lnTo>
                      <a:pt x="1571" y="870"/>
                    </a:lnTo>
                    <a:lnTo>
                      <a:pt x="1571" y="870"/>
                    </a:lnTo>
                    <a:cubicBezTo>
                      <a:pt x="1571" y="853"/>
                      <a:pt x="1588" y="853"/>
                      <a:pt x="1604" y="870"/>
                    </a:cubicBezTo>
                    <a:cubicBezTo>
                      <a:pt x="1604" y="853"/>
                      <a:pt x="1588" y="853"/>
                      <a:pt x="1588" y="836"/>
                    </a:cubicBezTo>
                    <a:cubicBezTo>
                      <a:pt x="1588" y="853"/>
                      <a:pt x="1554" y="836"/>
                      <a:pt x="1588" y="836"/>
                    </a:cubicBezTo>
                    <a:cubicBezTo>
                      <a:pt x="1571" y="819"/>
                      <a:pt x="1571" y="836"/>
                      <a:pt x="1554" y="836"/>
                    </a:cubicBezTo>
                    <a:cubicBezTo>
                      <a:pt x="1554" y="836"/>
                      <a:pt x="1588" y="853"/>
                      <a:pt x="1571" y="853"/>
                    </a:cubicBezTo>
                    <a:cubicBezTo>
                      <a:pt x="1588" y="853"/>
                      <a:pt x="1571" y="853"/>
                      <a:pt x="1554" y="870"/>
                    </a:cubicBezTo>
                    <a:close/>
                    <a:moveTo>
                      <a:pt x="1571" y="870"/>
                    </a:moveTo>
                    <a:cubicBezTo>
                      <a:pt x="1571" y="870"/>
                      <a:pt x="1571" y="870"/>
                      <a:pt x="1571" y="870"/>
                    </a:cubicBezTo>
                    <a:cubicBezTo>
                      <a:pt x="1571" y="870"/>
                      <a:pt x="1588" y="870"/>
                      <a:pt x="1588" y="870"/>
                    </a:cubicBezTo>
                    <a:close/>
                    <a:moveTo>
                      <a:pt x="1972" y="836"/>
                    </a:moveTo>
                    <a:lnTo>
                      <a:pt x="2022" y="836"/>
                    </a:lnTo>
                    <a:cubicBezTo>
                      <a:pt x="2022" y="836"/>
                      <a:pt x="2022" y="836"/>
                      <a:pt x="2022" y="819"/>
                    </a:cubicBezTo>
                    <a:cubicBezTo>
                      <a:pt x="2005" y="819"/>
                      <a:pt x="1989" y="803"/>
                      <a:pt x="1972" y="819"/>
                    </a:cubicBezTo>
                    <a:cubicBezTo>
                      <a:pt x="1972" y="836"/>
                      <a:pt x="1972" y="836"/>
                      <a:pt x="1972" y="836"/>
                    </a:cubicBezTo>
                    <a:close/>
                    <a:moveTo>
                      <a:pt x="1955" y="669"/>
                    </a:moveTo>
                    <a:cubicBezTo>
                      <a:pt x="1938" y="669"/>
                      <a:pt x="1938" y="669"/>
                      <a:pt x="1922" y="669"/>
                    </a:cubicBezTo>
                    <a:cubicBezTo>
                      <a:pt x="1922" y="669"/>
                      <a:pt x="1922" y="669"/>
                      <a:pt x="1922" y="669"/>
                    </a:cubicBezTo>
                    <a:cubicBezTo>
                      <a:pt x="1905" y="686"/>
                      <a:pt x="1905" y="719"/>
                      <a:pt x="1872" y="719"/>
                    </a:cubicBezTo>
                    <a:cubicBezTo>
                      <a:pt x="1872" y="736"/>
                      <a:pt x="1838" y="753"/>
                      <a:pt x="1838" y="786"/>
                    </a:cubicBezTo>
                    <a:cubicBezTo>
                      <a:pt x="1872" y="753"/>
                      <a:pt x="1905" y="769"/>
                      <a:pt x="1905" y="719"/>
                    </a:cubicBezTo>
                    <a:cubicBezTo>
                      <a:pt x="1922" y="702"/>
                      <a:pt x="1938" y="686"/>
                      <a:pt x="1955" y="669"/>
                    </a:cubicBezTo>
                    <a:close/>
                    <a:moveTo>
                      <a:pt x="1704" y="636"/>
                    </a:moveTo>
                    <a:cubicBezTo>
                      <a:pt x="1688" y="636"/>
                      <a:pt x="1688" y="636"/>
                      <a:pt x="1688" y="652"/>
                    </a:cubicBezTo>
                    <a:cubicBezTo>
                      <a:pt x="1704" y="652"/>
                      <a:pt x="1688" y="636"/>
                      <a:pt x="1704" y="636"/>
                    </a:cubicBezTo>
                    <a:cubicBezTo>
                      <a:pt x="1704" y="652"/>
                      <a:pt x="1704" y="652"/>
                      <a:pt x="1704" y="669"/>
                    </a:cubicBezTo>
                    <a:cubicBezTo>
                      <a:pt x="1721" y="669"/>
                      <a:pt x="1721" y="669"/>
                      <a:pt x="1721" y="686"/>
                    </a:cubicBezTo>
                    <a:cubicBezTo>
                      <a:pt x="1704" y="686"/>
                      <a:pt x="1704" y="686"/>
                      <a:pt x="1688" y="702"/>
                    </a:cubicBezTo>
                    <a:cubicBezTo>
                      <a:pt x="1671" y="669"/>
                      <a:pt x="1671" y="636"/>
                      <a:pt x="1638" y="652"/>
                    </a:cubicBezTo>
                    <a:cubicBezTo>
                      <a:pt x="1654" y="636"/>
                      <a:pt x="1638" y="636"/>
                      <a:pt x="1621" y="636"/>
                    </a:cubicBezTo>
                    <a:cubicBezTo>
                      <a:pt x="1621" y="636"/>
                      <a:pt x="1638" y="619"/>
                      <a:pt x="1638" y="619"/>
                    </a:cubicBezTo>
                    <a:cubicBezTo>
                      <a:pt x="1654" y="619"/>
                      <a:pt x="1671" y="636"/>
                      <a:pt x="1704" y="636"/>
                    </a:cubicBezTo>
                    <a:close/>
                    <a:moveTo>
                      <a:pt x="1604" y="602"/>
                    </a:moveTo>
                    <a:cubicBezTo>
                      <a:pt x="1604" y="602"/>
                      <a:pt x="1604" y="602"/>
                      <a:pt x="1604" y="602"/>
                    </a:cubicBezTo>
                    <a:cubicBezTo>
                      <a:pt x="1588" y="602"/>
                      <a:pt x="1588" y="602"/>
                      <a:pt x="1571" y="602"/>
                    </a:cubicBezTo>
                    <a:cubicBezTo>
                      <a:pt x="1588" y="602"/>
                      <a:pt x="1588" y="602"/>
                      <a:pt x="1604" y="602"/>
                    </a:cubicBezTo>
                    <a:close/>
                    <a:moveTo>
                      <a:pt x="1554" y="585"/>
                    </a:moveTo>
                    <a:cubicBezTo>
                      <a:pt x="1554" y="585"/>
                      <a:pt x="1554" y="602"/>
                      <a:pt x="1537" y="602"/>
                    </a:cubicBezTo>
                    <a:cubicBezTo>
                      <a:pt x="1537" y="585"/>
                      <a:pt x="1521" y="552"/>
                      <a:pt x="1521" y="569"/>
                    </a:cubicBezTo>
                    <a:cubicBezTo>
                      <a:pt x="1504" y="569"/>
                      <a:pt x="1504" y="569"/>
                      <a:pt x="1504" y="569"/>
                    </a:cubicBezTo>
                    <a:cubicBezTo>
                      <a:pt x="1521" y="569"/>
                      <a:pt x="1537" y="569"/>
                      <a:pt x="1554" y="585"/>
                    </a:cubicBezTo>
                    <a:close/>
                    <a:moveTo>
                      <a:pt x="1471" y="519"/>
                    </a:moveTo>
                    <a:cubicBezTo>
                      <a:pt x="1471" y="535"/>
                      <a:pt x="1471" y="535"/>
                      <a:pt x="1471" y="535"/>
                    </a:cubicBezTo>
                    <a:cubicBezTo>
                      <a:pt x="1454" y="519"/>
                      <a:pt x="1454" y="519"/>
                      <a:pt x="1437" y="502"/>
                    </a:cubicBezTo>
                    <a:cubicBezTo>
                      <a:pt x="1437" y="519"/>
                      <a:pt x="1437" y="519"/>
                      <a:pt x="1437" y="535"/>
                    </a:cubicBezTo>
                    <a:cubicBezTo>
                      <a:pt x="1420" y="535"/>
                      <a:pt x="1420" y="535"/>
                      <a:pt x="1420" y="519"/>
                    </a:cubicBezTo>
                    <a:cubicBezTo>
                      <a:pt x="1420" y="519"/>
                      <a:pt x="1437" y="502"/>
                      <a:pt x="1437" y="469"/>
                    </a:cubicBezTo>
                    <a:cubicBezTo>
                      <a:pt x="1454" y="502"/>
                      <a:pt x="1454" y="519"/>
                      <a:pt x="1471" y="519"/>
                    </a:cubicBezTo>
                    <a:close/>
                    <a:moveTo>
                      <a:pt x="1537" y="335"/>
                    </a:moveTo>
                    <a:cubicBezTo>
                      <a:pt x="1537" y="335"/>
                      <a:pt x="1537" y="318"/>
                      <a:pt x="1537" y="318"/>
                    </a:cubicBezTo>
                    <a:cubicBezTo>
                      <a:pt x="1537" y="318"/>
                      <a:pt x="1521" y="318"/>
                      <a:pt x="1521" y="318"/>
                    </a:cubicBezTo>
                    <a:cubicBezTo>
                      <a:pt x="1537" y="301"/>
                      <a:pt x="1537" y="318"/>
                      <a:pt x="1537" y="301"/>
                    </a:cubicBezTo>
                    <a:cubicBezTo>
                      <a:pt x="1537" y="285"/>
                      <a:pt x="1537" y="285"/>
                      <a:pt x="1537" y="285"/>
                    </a:cubicBezTo>
                    <a:cubicBezTo>
                      <a:pt x="1537" y="251"/>
                      <a:pt x="1571" y="268"/>
                      <a:pt x="1554" y="235"/>
                    </a:cubicBezTo>
                    <a:cubicBezTo>
                      <a:pt x="1588" y="235"/>
                      <a:pt x="1588" y="235"/>
                      <a:pt x="1604" y="235"/>
                    </a:cubicBezTo>
                    <a:cubicBezTo>
                      <a:pt x="1621" y="251"/>
                      <a:pt x="1621" y="268"/>
                      <a:pt x="1638" y="285"/>
                    </a:cubicBezTo>
                    <a:cubicBezTo>
                      <a:pt x="1621" y="285"/>
                      <a:pt x="1604" y="301"/>
                      <a:pt x="1604" y="301"/>
                    </a:cubicBezTo>
                    <a:cubicBezTo>
                      <a:pt x="1588" y="301"/>
                      <a:pt x="1588" y="301"/>
                      <a:pt x="1571" y="301"/>
                    </a:cubicBezTo>
                    <a:cubicBezTo>
                      <a:pt x="1571" y="301"/>
                      <a:pt x="1571" y="318"/>
                      <a:pt x="1571" y="318"/>
                    </a:cubicBezTo>
                    <a:cubicBezTo>
                      <a:pt x="1554" y="318"/>
                      <a:pt x="1554" y="335"/>
                      <a:pt x="1537" y="335"/>
                    </a:cubicBezTo>
                    <a:close/>
                    <a:moveTo>
                      <a:pt x="1788" y="235"/>
                    </a:moveTo>
                    <a:cubicBezTo>
                      <a:pt x="1788" y="235"/>
                      <a:pt x="1805" y="235"/>
                      <a:pt x="1805" y="235"/>
                    </a:cubicBezTo>
                    <a:cubicBezTo>
                      <a:pt x="1805" y="218"/>
                      <a:pt x="1788" y="235"/>
                      <a:pt x="1788" y="218"/>
                    </a:cubicBezTo>
                    <a:cubicBezTo>
                      <a:pt x="1771" y="218"/>
                      <a:pt x="1788" y="218"/>
                      <a:pt x="1788" y="235"/>
                    </a:cubicBezTo>
                    <a:close/>
                    <a:moveTo>
                      <a:pt x="1955" y="201"/>
                    </a:moveTo>
                    <a:lnTo>
                      <a:pt x="1972" y="184"/>
                    </a:lnTo>
                    <a:cubicBezTo>
                      <a:pt x="1972" y="184"/>
                      <a:pt x="1955" y="184"/>
                      <a:pt x="1955" y="184"/>
                    </a:cubicBezTo>
                    <a:cubicBezTo>
                      <a:pt x="1972" y="168"/>
                      <a:pt x="1972" y="184"/>
                      <a:pt x="1972" y="184"/>
                    </a:cubicBezTo>
                    <a:cubicBezTo>
                      <a:pt x="1972" y="151"/>
                      <a:pt x="1989" y="151"/>
                      <a:pt x="1989" y="134"/>
                    </a:cubicBezTo>
                    <a:cubicBezTo>
                      <a:pt x="1955" y="134"/>
                      <a:pt x="1955" y="168"/>
                      <a:pt x="1938" y="184"/>
                    </a:cubicBezTo>
                    <a:cubicBezTo>
                      <a:pt x="1938" y="184"/>
                      <a:pt x="1938" y="184"/>
                      <a:pt x="1938" y="184"/>
                    </a:cubicBezTo>
                    <a:cubicBezTo>
                      <a:pt x="1955" y="184"/>
                      <a:pt x="1955" y="184"/>
                      <a:pt x="1955" y="201"/>
                    </a:cubicBezTo>
                    <a:close/>
                    <a:moveTo>
                      <a:pt x="2072" y="168"/>
                    </a:moveTo>
                    <a:cubicBezTo>
                      <a:pt x="2072" y="168"/>
                      <a:pt x="2089" y="168"/>
                      <a:pt x="2106" y="168"/>
                    </a:cubicBezTo>
                    <a:cubicBezTo>
                      <a:pt x="2089" y="168"/>
                      <a:pt x="2089" y="151"/>
                      <a:pt x="2089" y="134"/>
                    </a:cubicBezTo>
                    <a:cubicBezTo>
                      <a:pt x="2106" y="134"/>
                      <a:pt x="2055" y="151"/>
                      <a:pt x="2072" y="168"/>
                    </a:cubicBezTo>
                    <a:close/>
                    <a:moveTo>
                      <a:pt x="2256" y="151"/>
                    </a:moveTo>
                    <a:cubicBezTo>
                      <a:pt x="2273" y="151"/>
                      <a:pt x="2289" y="151"/>
                      <a:pt x="2323" y="151"/>
                    </a:cubicBezTo>
                    <a:cubicBezTo>
                      <a:pt x="2289" y="118"/>
                      <a:pt x="2256" y="101"/>
                      <a:pt x="2256" y="151"/>
                    </a:cubicBezTo>
                    <a:close/>
                    <a:moveTo>
                      <a:pt x="1738" y="1"/>
                    </a:moveTo>
                    <a:cubicBezTo>
                      <a:pt x="1771" y="17"/>
                      <a:pt x="1821" y="17"/>
                      <a:pt x="1855" y="17"/>
                    </a:cubicBezTo>
                    <a:cubicBezTo>
                      <a:pt x="1855" y="17"/>
                      <a:pt x="1855" y="34"/>
                      <a:pt x="1855" y="34"/>
                    </a:cubicBezTo>
                    <a:cubicBezTo>
                      <a:pt x="1838" y="51"/>
                      <a:pt x="1821" y="34"/>
                      <a:pt x="1805" y="68"/>
                    </a:cubicBezTo>
                    <a:cubicBezTo>
                      <a:pt x="1821" y="68"/>
                      <a:pt x="1821" y="84"/>
                      <a:pt x="1821" y="84"/>
                    </a:cubicBezTo>
                    <a:cubicBezTo>
                      <a:pt x="1821" y="68"/>
                      <a:pt x="1805" y="51"/>
                      <a:pt x="1821" y="51"/>
                    </a:cubicBezTo>
                    <a:cubicBezTo>
                      <a:pt x="1821" y="68"/>
                      <a:pt x="1838" y="68"/>
                      <a:pt x="1838" y="68"/>
                    </a:cubicBezTo>
                    <a:cubicBezTo>
                      <a:pt x="1838" y="84"/>
                      <a:pt x="1821" y="118"/>
                      <a:pt x="1838" y="134"/>
                    </a:cubicBezTo>
                    <a:cubicBezTo>
                      <a:pt x="1805" y="118"/>
                      <a:pt x="1821" y="118"/>
                      <a:pt x="1821" y="84"/>
                    </a:cubicBezTo>
                    <a:cubicBezTo>
                      <a:pt x="1821" y="84"/>
                      <a:pt x="1821" y="84"/>
                      <a:pt x="1805" y="84"/>
                    </a:cubicBezTo>
                    <a:cubicBezTo>
                      <a:pt x="1821" y="118"/>
                      <a:pt x="1788" y="101"/>
                      <a:pt x="1788" y="101"/>
                    </a:cubicBezTo>
                    <a:cubicBezTo>
                      <a:pt x="1821" y="118"/>
                      <a:pt x="1805" y="134"/>
                      <a:pt x="1788" y="151"/>
                    </a:cubicBezTo>
                    <a:cubicBezTo>
                      <a:pt x="1771" y="151"/>
                      <a:pt x="1755" y="134"/>
                      <a:pt x="1771" y="118"/>
                    </a:cubicBezTo>
                    <a:cubicBezTo>
                      <a:pt x="1755" y="101"/>
                      <a:pt x="1755" y="68"/>
                      <a:pt x="1755" y="51"/>
                    </a:cubicBezTo>
                    <a:cubicBezTo>
                      <a:pt x="1755" y="51"/>
                      <a:pt x="1755" y="51"/>
                      <a:pt x="1755" y="51"/>
                    </a:cubicBezTo>
                    <a:cubicBezTo>
                      <a:pt x="1755" y="68"/>
                      <a:pt x="1755" y="68"/>
                      <a:pt x="1755" y="68"/>
                    </a:cubicBezTo>
                    <a:cubicBezTo>
                      <a:pt x="1738" y="68"/>
                      <a:pt x="1721" y="51"/>
                      <a:pt x="1738" y="51"/>
                    </a:cubicBezTo>
                    <a:cubicBezTo>
                      <a:pt x="1738" y="51"/>
                      <a:pt x="1738" y="51"/>
                      <a:pt x="1738" y="51"/>
                    </a:cubicBezTo>
                    <a:cubicBezTo>
                      <a:pt x="1738" y="51"/>
                      <a:pt x="1755" y="51"/>
                      <a:pt x="1755" y="34"/>
                    </a:cubicBezTo>
                    <a:cubicBezTo>
                      <a:pt x="1738" y="34"/>
                      <a:pt x="1755" y="17"/>
                      <a:pt x="1755" y="17"/>
                    </a:cubicBezTo>
                    <a:cubicBezTo>
                      <a:pt x="1738" y="17"/>
                      <a:pt x="1738" y="17"/>
                      <a:pt x="1738" y="1"/>
                    </a:cubicBezTo>
                    <a:close/>
                    <a:moveTo>
                      <a:pt x="1938" y="34"/>
                    </a:moveTo>
                    <a:cubicBezTo>
                      <a:pt x="1972" y="34"/>
                      <a:pt x="2022" y="34"/>
                      <a:pt x="2055" y="51"/>
                    </a:cubicBezTo>
                    <a:cubicBezTo>
                      <a:pt x="2055" y="68"/>
                      <a:pt x="2039" y="84"/>
                      <a:pt x="2022" y="84"/>
                    </a:cubicBezTo>
                    <a:cubicBezTo>
                      <a:pt x="2005" y="68"/>
                      <a:pt x="1989" y="68"/>
                      <a:pt x="1972" y="68"/>
                    </a:cubicBezTo>
                    <a:cubicBezTo>
                      <a:pt x="1972" y="51"/>
                      <a:pt x="1972" y="34"/>
                      <a:pt x="1955" y="34"/>
                    </a:cubicBezTo>
                    <a:cubicBezTo>
                      <a:pt x="1955" y="51"/>
                      <a:pt x="1955" y="51"/>
                      <a:pt x="1938" y="51"/>
                    </a:cubicBezTo>
                    <a:cubicBezTo>
                      <a:pt x="1938" y="51"/>
                      <a:pt x="1938" y="34"/>
                      <a:pt x="1938" y="34"/>
                    </a:cubicBezTo>
                    <a:close/>
                    <a:moveTo>
                      <a:pt x="2072" y="51"/>
                    </a:moveTo>
                    <a:lnTo>
                      <a:pt x="2089" y="51"/>
                    </a:lnTo>
                    <a:cubicBezTo>
                      <a:pt x="2106" y="51"/>
                      <a:pt x="2106" y="68"/>
                      <a:pt x="2106" y="68"/>
                    </a:cubicBezTo>
                    <a:lnTo>
                      <a:pt x="2106" y="51"/>
                    </a:lnTo>
                    <a:lnTo>
                      <a:pt x="2156" y="68"/>
                    </a:lnTo>
                    <a:cubicBezTo>
                      <a:pt x="2139" y="84"/>
                      <a:pt x="2106" y="68"/>
                      <a:pt x="2089" y="68"/>
                    </a:cubicBezTo>
                    <a:cubicBezTo>
                      <a:pt x="2072" y="68"/>
                      <a:pt x="2072" y="68"/>
                      <a:pt x="2072" y="51"/>
                    </a:cubicBezTo>
                    <a:close/>
                    <a:moveTo>
                      <a:pt x="2523" y="118"/>
                    </a:moveTo>
                    <a:lnTo>
                      <a:pt x="2557" y="118"/>
                    </a:lnTo>
                    <a:lnTo>
                      <a:pt x="2557" y="134"/>
                    </a:lnTo>
                    <a:cubicBezTo>
                      <a:pt x="2540" y="134"/>
                      <a:pt x="2540" y="118"/>
                      <a:pt x="2523" y="118"/>
                    </a:cubicBezTo>
                    <a:cubicBezTo>
                      <a:pt x="2523" y="118"/>
                      <a:pt x="2523" y="118"/>
                      <a:pt x="2523" y="118"/>
                    </a:cubicBezTo>
                    <a:close/>
                    <a:moveTo>
                      <a:pt x="1537" y="201"/>
                    </a:moveTo>
                    <a:cubicBezTo>
                      <a:pt x="1537" y="201"/>
                      <a:pt x="1537" y="218"/>
                      <a:pt x="1537" y="218"/>
                    </a:cubicBezTo>
                    <a:cubicBezTo>
                      <a:pt x="1537" y="218"/>
                      <a:pt x="1521" y="218"/>
                      <a:pt x="1521" y="218"/>
                    </a:cubicBezTo>
                    <a:cubicBezTo>
                      <a:pt x="1537" y="218"/>
                      <a:pt x="1504" y="201"/>
                      <a:pt x="1537" y="201"/>
                    </a:cubicBezTo>
                    <a:close/>
                    <a:moveTo>
                      <a:pt x="1287" y="652"/>
                    </a:moveTo>
                    <a:cubicBezTo>
                      <a:pt x="1303" y="652"/>
                      <a:pt x="1320" y="652"/>
                      <a:pt x="1320" y="652"/>
                    </a:cubicBezTo>
                    <a:lnTo>
                      <a:pt x="1320" y="686"/>
                    </a:lnTo>
                    <a:cubicBezTo>
                      <a:pt x="1303" y="669"/>
                      <a:pt x="1320" y="669"/>
                      <a:pt x="1303" y="686"/>
                    </a:cubicBezTo>
                    <a:cubicBezTo>
                      <a:pt x="1303" y="669"/>
                      <a:pt x="1287" y="669"/>
                      <a:pt x="1287" y="652"/>
                    </a:cubicBezTo>
                    <a:close/>
                    <a:moveTo>
                      <a:pt x="1086" y="686"/>
                    </a:moveTo>
                    <a:cubicBezTo>
                      <a:pt x="1086" y="669"/>
                      <a:pt x="1086" y="652"/>
                      <a:pt x="1086" y="636"/>
                    </a:cubicBezTo>
                    <a:cubicBezTo>
                      <a:pt x="1103" y="652"/>
                      <a:pt x="1103" y="652"/>
                      <a:pt x="1103" y="686"/>
                    </a:cubicBezTo>
                    <a:cubicBezTo>
                      <a:pt x="1086" y="686"/>
                      <a:pt x="1103" y="669"/>
                      <a:pt x="1086" y="686"/>
                    </a:cubicBezTo>
                    <a:close/>
                    <a:moveTo>
                      <a:pt x="1070" y="485"/>
                    </a:moveTo>
                    <a:cubicBezTo>
                      <a:pt x="1086" y="485"/>
                      <a:pt x="1103" y="485"/>
                      <a:pt x="1103" y="502"/>
                    </a:cubicBezTo>
                    <a:cubicBezTo>
                      <a:pt x="1103" y="519"/>
                      <a:pt x="1070" y="502"/>
                      <a:pt x="1070" y="485"/>
                    </a:cubicBezTo>
                    <a:close/>
                    <a:moveTo>
                      <a:pt x="685" y="385"/>
                    </a:moveTo>
                    <a:cubicBezTo>
                      <a:pt x="685" y="402"/>
                      <a:pt x="669" y="385"/>
                      <a:pt x="685" y="368"/>
                    </a:cubicBezTo>
                    <a:cubicBezTo>
                      <a:pt x="669" y="368"/>
                      <a:pt x="669" y="368"/>
                      <a:pt x="669" y="368"/>
                    </a:cubicBezTo>
                    <a:cubicBezTo>
                      <a:pt x="669" y="385"/>
                      <a:pt x="669" y="402"/>
                      <a:pt x="669" y="418"/>
                    </a:cubicBezTo>
                    <a:cubicBezTo>
                      <a:pt x="685" y="418"/>
                      <a:pt x="669" y="385"/>
                      <a:pt x="685" y="402"/>
                    </a:cubicBezTo>
                    <a:cubicBezTo>
                      <a:pt x="685" y="385"/>
                      <a:pt x="685" y="385"/>
                      <a:pt x="685" y="385"/>
                    </a:cubicBezTo>
                    <a:close/>
                    <a:moveTo>
                      <a:pt x="1136" y="753"/>
                    </a:moveTo>
                    <a:cubicBezTo>
                      <a:pt x="1120" y="753"/>
                      <a:pt x="1136" y="769"/>
                      <a:pt x="1136" y="769"/>
                    </a:cubicBezTo>
                    <a:cubicBezTo>
                      <a:pt x="1120" y="769"/>
                      <a:pt x="1120" y="769"/>
                      <a:pt x="1120" y="786"/>
                    </a:cubicBezTo>
                    <a:cubicBezTo>
                      <a:pt x="1136" y="803"/>
                      <a:pt x="1136" y="836"/>
                      <a:pt x="1136" y="853"/>
                    </a:cubicBezTo>
                    <a:cubicBezTo>
                      <a:pt x="1120" y="836"/>
                      <a:pt x="1103" y="836"/>
                      <a:pt x="1086" y="853"/>
                    </a:cubicBezTo>
                    <a:cubicBezTo>
                      <a:pt x="1086" y="819"/>
                      <a:pt x="1086" y="786"/>
                      <a:pt x="1053" y="786"/>
                    </a:cubicBezTo>
                    <a:cubicBezTo>
                      <a:pt x="1053" y="736"/>
                      <a:pt x="1086" y="736"/>
                      <a:pt x="1103" y="719"/>
                    </a:cubicBezTo>
                    <a:cubicBezTo>
                      <a:pt x="1103" y="753"/>
                      <a:pt x="1120" y="736"/>
                      <a:pt x="1136" y="753"/>
                    </a:cubicBezTo>
                    <a:close/>
                    <a:moveTo>
                      <a:pt x="986" y="569"/>
                    </a:moveTo>
                    <a:cubicBezTo>
                      <a:pt x="986" y="552"/>
                      <a:pt x="969" y="535"/>
                      <a:pt x="1003" y="535"/>
                    </a:cubicBezTo>
                    <a:cubicBezTo>
                      <a:pt x="1003" y="535"/>
                      <a:pt x="1003" y="552"/>
                      <a:pt x="1003" y="552"/>
                    </a:cubicBezTo>
                    <a:cubicBezTo>
                      <a:pt x="1003" y="552"/>
                      <a:pt x="1003" y="552"/>
                      <a:pt x="1003" y="552"/>
                    </a:cubicBezTo>
                    <a:cubicBezTo>
                      <a:pt x="1003" y="552"/>
                      <a:pt x="1003" y="569"/>
                      <a:pt x="986" y="569"/>
                    </a:cubicBezTo>
                    <a:close/>
                    <a:moveTo>
                      <a:pt x="1120" y="636"/>
                    </a:moveTo>
                    <a:cubicBezTo>
                      <a:pt x="1136" y="619"/>
                      <a:pt x="1136" y="602"/>
                      <a:pt x="1153" y="585"/>
                    </a:cubicBezTo>
                    <a:cubicBezTo>
                      <a:pt x="1170" y="619"/>
                      <a:pt x="1170" y="602"/>
                      <a:pt x="1187" y="652"/>
                    </a:cubicBezTo>
                    <a:cubicBezTo>
                      <a:pt x="1170" y="652"/>
                      <a:pt x="1153" y="686"/>
                      <a:pt x="1136" y="702"/>
                    </a:cubicBezTo>
                    <a:cubicBezTo>
                      <a:pt x="1136" y="686"/>
                      <a:pt x="1120" y="669"/>
                      <a:pt x="1136" y="652"/>
                    </a:cubicBezTo>
                    <a:cubicBezTo>
                      <a:pt x="1120" y="652"/>
                      <a:pt x="1120" y="669"/>
                      <a:pt x="1120" y="652"/>
                    </a:cubicBezTo>
                    <a:cubicBezTo>
                      <a:pt x="1120" y="636"/>
                      <a:pt x="1136" y="669"/>
                      <a:pt x="1136" y="652"/>
                    </a:cubicBezTo>
                    <a:cubicBezTo>
                      <a:pt x="1136" y="652"/>
                      <a:pt x="1136" y="636"/>
                      <a:pt x="1120" y="636"/>
                    </a:cubicBezTo>
                    <a:close/>
                    <a:moveTo>
                      <a:pt x="1537" y="251"/>
                    </a:moveTo>
                    <a:cubicBezTo>
                      <a:pt x="1521" y="251"/>
                      <a:pt x="1504" y="251"/>
                      <a:pt x="1504" y="218"/>
                    </a:cubicBezTo>
                    <a:cubicBezTo>
                      <a:pt x="1521" y="218"/>
                      <a:pt x="1521" y="251"/>
                      <a:pt x="1537" y="251"/>
                    </a:cubicBezTo>
                    <a:close/>
                    <a:moveTo>
                      <a:pt x="919" y="786"/>
                    </a:moveTo>
                    <a:cubicBezTo>
                      <a:pt x="953" y="803"/>
                      <a:pt x="919" y="769"/>
                      <a:pt x="953" y="769"/>
                    </a:cubicBezTo>
                    <a:cubicBezTo>
                      <a:pt x="953" y="769"/>
                      <a:pt x="953" y="786"/>
                      <a:pt x="953" y="786"/>
                    </a:cubicBezTo>
                    <a:cubicBezTo>
                      <a:pt x="953" y="786"/>
                      <a:pt x="953" y="786"/>
                      <a:pt x="953" y="786"/>
                    </a:cubicBezTo>
                    <a:cubicBezTo>
                      <a:pt x="953" y="786"/>
                      <a:pt x="953" y="803"/>
                      <a:pt x="953" y="803"/>
                    </a:cubicBezTo>
                    <a:cubicBezTo>
                      <a:pt x="953" y="803"/>
                      <a:pt x="953" y="819"/>
                      <a:pt x="936" y="819"/>
                    </a:cubicBezTo>
                    <a:cubicBezTo>
                      <a:pt x="936" y="803"/>
                      <a:pt x="953" y="803"/>
                      <a:pt x="953" y="803"/>
                    </a:cubicBezTo>
                    <a:cubicBezTo>
                      <a:pt x="936" y="786"/>
                      <a:pt x="936" y="803"/>
                      <a:pt x="936" y="819"/>
                    </a:cubicBezTo>
                    <a:cubicBezTo>
                      <a:pt x="919" y="819"/>
                      <a:pt x="919" y="803"/>
                      <a:pt x="919" y="786"/>
                    </a:cubicBezTo>
                    <a:close/>
                    <a:moveTo>
                      <a:pt x="869" y="184"/>
                    </a:moveTo>
                    <a:cubicBezTo>
                      <a:pt x="852" y="184"/>
                      <a:pt x="852" y="168"/>
                      <a:pt x="852" y="151"/>
                    </a:cubicBezTo>
                    <a:cubicBezTo>
                      <a:pt x="869" y="151"/>
                      <a:pt x="852" y="168"/>
                      <a:pt x="869" y="184"/>
                    </a:cubicBezTo>
                    <a:close/>
                    <a:moveTo>
                      <a:pt x="735" y="301"/>
                    </a:moveTo>
                    <a:cubicBezTo>
                      <a:pt x="752" y="301"/>
                      <a:pt x="735" y="268"/>
                      <a:pt x="719" y="268"/>
                    </a:cubicBezTo>
                    <a:cubicBezTo>
                      <a:pt x="735" y="285"/>
                      <a:pt x="719" y="301"/>
                      <a:pt x="735" y="318"/>
                    </a:cubicBezTo>
                    <a:cubicBezTo>
                      <a:pt x="735" y="301"/>
                      <a:pt x="735" y="301"/>
                      <a:pt x="735" y="301"/>
                    </a:cubicBezTo>
                    <a:cubicBezTo>
                      <a:pt x="735" y="301"/>
                      <a:pt x="735" y="301"/>
                      <a:pt x="735" y="301"/>
                    </a:cubicBezTo>
                    <a:close/>
                    <a:moveTo>
                      <a:pt x="702" y="385"/>
                    </a:moveTo>
                    <a:cubicBezTo>
                      <a:pt x="719" y="385"/>
                      <a:pt x="719" y="385"/>
                      <a:pt x="719" y="368"/>
                    </a:cubicBezTo>
                    <a:cubicBezTo>
                      <a:pt x="719" y="352"/>
                      <a:pt x="702" y="368"/>
                      <a:pt x="702" y="385"/>
                    </a:cubicBezTo>
                    <a:close/>
                    <a:moveTo>
                      <a:pt x="969" y="719"/>
                    </a:moveTo>
                    <a:cubicBezTo>
                      <a:pt x="969" y="719"/>
                      <a:pt x="969" y="736"/>
                      <a:pt x="969" y="736"/>
                    </a:cubicBezTo>
                    <a:cubicBezTo>
                      <a:pt x="953" y="736"/>
                      <a:pt x="936" y="736"/>
                      <a:pt x="936" y="719"/>
                    </a:cubicBezTo>
                    <a:cubicBezTo>
                      <a:pt x="953" y="719"/>
                      <a:pt x="969" y="702"/>
                      <a:pt x="969" y="719"/>
                    </a:cubicBezTo>
                    <a:close/>
                    <a:moveTo>
                      <a:pt x="735" y="502"/>
                    </a:moveTo>
                    <a:cubicBezTo>
                      <a:pt x="719" y="485"/>
                      <a:pt x="735" y="535"/>
                      <a:pt x="735" y="535"/>
                    </a:cubicBezTo>
                    <a:cubicBezTo>
                      <a:pt x="702" y="552"/>
                      <a:pt x="685" y="552"/>
                      <a:pt x="652" y="569"/>
                    </a:cubicBezTo>
                    <a:cubicBezTo>
                      <a:pt x="618" y="552"/>
                      <a:pt x="585" y="569"/>
                      <a:pt x="552" y="535"/>
                    </a:cubicBezTo>
                    <a:cubicBezTo>
                      <a:pt x="552" y="519"/>
                      <a:pt x="568" y="519"/>
                      <a:pt x="568" y="502"/>
                    </a:cubicBezTo>
                    <a:cubicBezTo>
                      <a:pt x="585" y="502"/>
                      <a:pt x="585" y="502"/>
                      <a:pt x="602" y="502"/>
                    </a:cubicBezTo>
                    <a:cubicBezTo>
                      <a:pt x="602" y="502"/>
                      <a:pt x="585" y="469"/>
                      <a:pt x="585" y="435"/>
                    </a:cubicBezTo>
                    <a:cubicBezTo>
                      <a:pt x="602" y="435"/>
                      <a:pt x="602" y="418"/>
                      <a:pt x="618" y="435"/>
                    </a:cubicBezTo>
                    <a:cubicBezTo>
                      <a:pt x="618" y="452"/>
                      <a:pt x="635" y="452"/>
                      <a:pt x="669" y="452"/>
                    </a:cubicBezTo>
                    <a:cubicBezTo>
                      <a:pt x="652" y="469"/>
                      <a:pt x="669" y="469"/>
                      <a:pt x="685" y="485"/>
                    </a:cubicBezTo>
                    <a:cubicBezTo>
                      <a:pt x="685" y="469"/>
                      <a:pt x="702" y="485"/>
                      <a:pt x="702" y="469"/>
                    </a:cubicBezTo>
                    <a:cubicBezTo>
                      <a:pt x="702" y="469"/>
                      <a:pt x="702" y="485"/>
                      <a:pt x="719" y="485"/>
                    </a:cubicBezTo>
                    <a:cubicBezTo>
                      <a:pt x="719" y="469"/>
                      <a:pt x="735" y="485"/>
                      <a:pt x="735" y="502"/>
                    </a:cubicBezTo>
                    <a:close/>
                    <a:moveTo>
                      <a:pt x="786" y="335"/>
                    </a:moveTo>
                    <a:cubicBezTo>
                      <a:pt x="786" y="335"/>
                      <a:pt x="802" y="335"/>
                      <a:pt x="802" y="318"/>
                    </a:cubicBezTo>
                    <a:cubicBezTo>
                      <a:pt x="786" y="318"/>
                      <a:pt x="786" y="335"/>
                      <a:pt x="769" y="335"/>
                    </a:cubicBezTo>
                    <a:cubicBezTo>
                      <a:pt x="769" y="318"/>
                      <a:pt x="769" y="301"/>
                      <a:pt x="752" y="301"/>
                    </a:cubicBezTo>
                    <a:cubicBezTo>
                      <a:pt x="752" y="268"/>
                      <a:pt x="786" y="268"/>
                      <a:pt x="769" y="251"/>
                    </a:cubicBezTo>
                    <a:cubicBezTo>
                      <a:pt x="786" y="235"/>
                      <a:pt x="802" y="218"/>
                      <a:pt x="819" y="251"/>
                    </a:cubicBezTo>
                    <a:cubicBezTo>
                      <a:pt x="802" y="251"/>
                      <a:pt x="802" y="251"/>
                      <a:pt x="802" y="268"/>
                    </a:cubicBezTo>
                    <a:cubicBezTo>
                      <a:pt x="802" y="268"/>
                      <a:pt x="819" y="285"/>
                      <a:pt x="819" y="268"/>
                    </a:cubicBezTo>
                    <a:cubicBezTo>
                      <a:pt x="819" y="251"/>
                      <a:pt x="802" y="251"/>
                      <a:pt x="819" y="251"/>
                    </a:cubicBezTo>
                    <a:cubicBezTo>
                      <a:pt x="836" y="235"/>
                      <a:pt x="836" y="235"/>
                      <a:pt x="869" y="218"/>
                    </a:cubicBezTo>
                    <a:cubicBezTo>
                      <a:pt x="869" y="251"/>
                      <a:pt x="886" y="251"/>
                      <a:pt x="869" y="285"/>
                    </a:cubicBezTo>
                    <a:cubicBezTo>
                      <a:pt x="886" y="268"/>
                      <a:pt x="886" y="285"/>
                      <a:pt x="886" y="285"/>
                    </a:cubicBezTo>
                    <a:cubicBezTo>
                      <a:pt x="886" y="285"/>
                      <a:pt x="886" y="285"/>
                      <a:pt x="886" y="268"/>
                    </a:cubicBezTo>
                    <a:cubicBezTo>
                      <a:pt x="919" y="268"/>
                      <a:pt x="936" y="285"/>
                      <a:pt x="936" y="285"/>
                    </a:cubicBezTo>
                    <a:cubicBezTo>
                      <a:pt x="936" y="285"/>
                      <a:pt x="936" y="301"/>
                      <a:pt x="936" y="318"/>
                    </a:cubicBezTo>
                    <a:cubicBezTo>
                      <a:pt x="919" y="318"/>
                      <a:pt x="919" y="318"/>
                      <a:pt x="886" y="318"/>
                    </a:cubicBezTo>
                    <a:cubicBezTo>
                      <a:pt x="869" y="318"/>
                      <a:pt x="886" y="285"/>
                      <a:pt x="869" y="285"/>
                    </a:cubicBezTo>
                    <a:cubicBezTo>
                      <a:pt x="836" y="285"/>
                      <a:pt x="869" y="352"/>
                      <a:pt x="819" y="352"/>
                    </a:cubicBezTo>
                    <a:cubicBezTo>
                      <a:pt x="802" y="335"/>
                      <a:pt x="836" y="352"/>
                      <a:pt x="836" y="335"/>
                    </a:cubicBezTo>
                    <a:cubicBezTo>
                      <a:pt x="802" y="335"/>
                      <a:pt x="802" y="352"/>
                      <a:pt x="786" y="335"/>
                    </a:cubicBezTo>
                    <a:close/>
                    <a:moveTo>
                      <a:pt x="852" y="469"/>
                    </a:moveTo>
                    <a:cubicBezTo>
                      <a:pt x="836" y="485"/>
                      <a:pt x="836" y="452"/>
                      <a:pt x="819" y="452"/>
                    </a:cubicBezTo>
                    <a:cubicBezTo>
                      <a:pt x="836" y="452"/>
                      <a:pt x="836" y="452"/>
                      <a:pt x="836" y="452"/>
                    </a:cubicBezTo>
                    <a:cubicBezTo>
                      <a:pt x="852" y="452"/>
                      <a:pt x="852" y="469"/>
                      <a:pt x="852" y="469"/>
                    </a:cubicBezTo>
                    <a:close/>
                    <a:moveTo>
                      <a:pt x="936" y="268"/>
                    </a:moveTo>
                    <a:cubicBezTo>
                      <a:pt x="886" y="268"/>
                      <a:pt x="886" y="235"/>
                      <a:pt x="902" y="184"/>
                    </a:cubicBezTo>
                    <a:cubicBezTo>
                      <a:pt x="886" y="218"/>
                      <a:pt x="902" y="168"/>
                      <a:pt x="886" y="184"/>
                    </a:cubicBezTo>
                    <a:cubicBezTo>
                      <a:pt x="886" y="168"/>
                      <a:pt x="869" y="151"/>
                      <a:pt x="886" y="151"/>
                    </a:cubicBezTo>
                    <a:cubicBezTo>
                      <a:pt x="886" y="168"/>
                      <a:pt x="902" y="168"/>
                      <a:pt x="902" y="184"/>
                    </a:cubicBezTo>
                    <a:cubicBezTo>
                      <a:pt x="902" y="201"/>
                      <a:pt x="919" y="168"/>
                      <a:pt x="919" y="184"/>
                    </a:cubicBezTo>
                    <a:cubicBezTo>
                      <a:pt x="919" y="184"/>
                      <a:pt x="919" y="201"/>
                      <a:pt x="919" y="201"/>
                    </a:cubicBezTo>
                    <a:cubicBezTo>
                      <a:pt x="936" y="168"/>
                      <a:pt x="902" y="118"/>
                      <a:pt x="936" y="101"/>
                    </a:cubicBezTo>
                    <a:cubicBezTo>
                      <a:pt x="936" y="118"/>
                      <a:pt x="936" y="118"/>
                      <a:pt x="953" y="118"/>
                    </a:cubicBezTo>
                    <a:cubicBezTo>
                      <a:pt x="936" y="134"/>
                      <a:pt x="953" y="151"/>
                      <a:pt x="969" y="151"/>
                    </a:cubicBezTo>
                    <a:cubicBezTo>
                      <a:pt x="969" y="168"/>
                      <a:pt x="936" y="168"/>
                      <a:pt x="936" y="201"/>
                    </a:cubicBezTo>
                    <a:cubicBezTo>
                      <a:pt x="969" y="201"/>
                      <a:pt x="953" y="251"/>
                      <a:pt x="936" y="268"/>
                    </a:cubicBezTo>
                    <a:close/>
                    <a:moveTo>
                      <a:pt x="919" y="402"/>
                    </a:moveTo>
                    <a:cubicBezTo>
                      <a:pt x="936" y="385"/>
                      <a:pt x="953" y="385"/>
                      <a:pt x="953" y="402"/>
                    </a:cubicBezTo>
                    <a:cubicBezTo>
                      <a:pt x="936" y="385"/>
                      <a:pt x="936" y="402"/>
                      <a:pt x="953" y="402"/>
                    </a:cubicBezTo>
                    <a:cubicBezTo>
                      <a:pt x="936" y="418"/>
                      <a:pt x="953" y="435"/>
                      <a:pt x="936" y="435"/>
                    </a:cubicBezTo>
                    <a:cubicBezTo>
                      <a:pt x="936" y="418"/>
                      <a:pt x="936" y="435"/>
                      <a:pt x="919" y="435"/>
                    </a:cubicBezTo>
                    <a:cubicBezTo>
                      <a:pt x="919" y="418"/>
                      <a:pt x="919" y="402"/>
                      <a:pt x="919" y="402"/>
                    </a:cubicBezTo>
                    <a:close/>
                    <a:moveTo>
                      <a:pt x="953" y="418"/>
                    </a:moveTo>
                    <a:cubicBezTo>
                      <a:pt x="969" y="418"/>
                      <a:pt x="969" y="418"/>
                      <a:pt x="986" y="402"/>
                    </a:cubicBezTo>
                    <a:cubicBezTo>
                      <a:pt x="986" y="418"/>
                      <a:pt x="969" y="435"/>
                      <a:pt x="969" y="452"/>
                    </a:cubicBezTo>
                    <a:cubicBezTo>
                      <a:pt x="969" y="435"/>
                      <a:pt x="953" y="435"/>
                      <a:pt x="953" y="418"/>
                    </a:cubicBezTo>
                    <a:close/>
                    <a:moveTo>
                      <a:pt x="969" y="352"/>
                    </a:moveTo>
                    <a:cubicBezTo>
                      <a:pt x="1003" y="352"/>
                      <a:pt x="986" y="368"/>
                      <a:pt x="986" y="385"/>
                    </a:cubicBezTo>
                    <a:cubicBezTo>
                      <a:pt x="953" y="385"/>
                      <a:pt x="1003" y="368"/>
                      <a:pt x="969" y="352"/>
                    </a:cubicBezTo>
                    <a:close/>
                    <a:moveTo>
                      <a:pt x="652" y="335"/>
                    </a:moveTo>
                    <a:cubicBezTo>
                      <a:pt x="635" y="352"/>
                      <a:pt x="669" y="335"/>
                      <a:pt x="652" y="318"/>
                    </a:cubicBezTo>
                    <a:cubicBezTo>
                      <a:pt x="669" y="318"/>
                      <a:pt x="669" y="318"/>
                      <a:pt x="669" y="335"/>
                    </a:cubicBezTo>
                    <a:cubicBezTo>
                      <a:pt x="685" y="318"/>
                      <a:pt x="652" y="318"/>
                      <a:pt x="652" y="301"/>
                    </a:cubicBezTo>
                    <a:cubicBezTo>
                      <a:pt x="635" y="318"/>
                      <a:pt x="652" y="318"/>
                      <a:pt x="652" y="335"/>
                    </a:cubicBezTo>
                    <a:close/>
                    <a:moveTo>
                      <a:pt x="418" y="285"/>
                    </a:moveTo>
                    <a:cubicBezTo>
                      <a:pt x="401" y="268"/>
                      <a:pt x="401" y="251"/>
                      <a:pt x="418" y="251"/>
                    </a:cubicBezTo>
                    <a:cubicBezTo>
                      <a:pt x="418" y="251"/>
                      <a:pt x="435" y="285"/>
                      <a:pt x="418" y="285"/>
                    </a:cubicBezTo>
                    <a:close/>
                    <a:moveTo>
                      <a:pt x="535" y="552"/>
                    </a:moveTo>
                    <a:cubicBezTo>
                      <a:pt x="518" y="569"/>
                      <a:pt x="501" y="569"/>
                      <a:pt x="501" y="552"/>
                    </a:cubicBezTo>
                    <a:cubicBezTo>
                      <a:pt x="518" y="552"/>
                      <a:pt x="518" y="552"/>
                      <a:pt x="518" y="552"/>
                    </a:cubicBezTo>
                    <a:cubicBezTo>
                      <a:pt x="501" y="552"/>
                      <a:pt x="501" y="535"/>
                      <a:pt x="518" y="535"/>
                    </a:cubicBezTo>
                    <a:cubicBezTo>
                      <a:pt x="518" y="535"/>
                      <a:pt x="501" y="535"/>
                      <a:pt x="501" y="519"/>
                    </a:cubicBezTo>
                    <a:cubicBezTo>
                      <a:pt x="518" y="519"/>
                      <a:pt x="535" y="535"/>
                      <a:pt x="535" y="552"/>
                    </a:cubicBezTo>
                    <a:close/>
                    <a:moveTo>
                      <a:pt x="1387" y="418"/>
                    </a:moveTo>
                    <a:cubicBezTo>
                      <a:pt x="1370" y="418"/>
                      <a:pt x="1370" y="402"/>
                      <a:pt x="1370" y="402"/>
                    </a:cubicBezTo>
                    <a:cubicBezTo>
                      <a:pt x="1387" y="385"/>
                      <a:pt x="1404" y="402"/>
                      <a:pt x="1387" y="418"/>
                    </a:cubicBezTo>
                    <a:close/>
                    <a:moveTo>
                      <a:pt x="1320" y="435"/>
                    </a:moveTo>
                    <a:cubicBezTo>
                      <a:pt x="1303" y="418"/>
                      <a:pt x="1303" y="435"/>
                      <a:pt x="1287" y="418"/>
                    </a:cubicBezTo>
                    <a:cubicBezTo>
                      <a:pt x="1287" y="418"/>
                      <a:pt x="1287" y="402"/>
                      <a:pt x="1287" y="385"/>
                    </a:cubicBezTo>
                    <a:cubicBezTo>
                      <a:pt x="1303" y="418"/>
                      <a:pt x="1320" y="402"/>
                      <a:pt x="1320" y="435"/>
                    </a:cubicBezTo>
                    <a:close/>
                    <a:moveTo>
                      <a:pt x="1253" y="101"/>
                    </a:moveTo>
                    <a:cubicBezTo>
                      <a:pt x="1237" y="84"/>
                      <a:pt x="1253" y="84"/>
                      <a:pt x="1253" y="68"/>
                    </a:cubicBezTo>
                    <a:cubicBezTo>
                      <a:pt x="1253" y="68"/>
                      <a:pt x="1253" y="68"/>
                      <a:pt x="1253" y="68"/>
                    </a:cubicBezTo>
                    <a:cubicBezTo>
                      <a:pt x="1253" y="51"/>
                      <a:pt x="1270" y="68"/>
                      <a:pt x="1270" y="84"/>
                    </a:cubicBezTo>
                    <a:cubicBezTo>
                      <a:pt x="1270" y="84"/>
                      <a:pt x="1253" y="101"/>
                      <a:pt x="1253" y="101"/>
                    </a:cubicBezTo>
                    <a:close/>
                    <a:moveTo>
                      <a:pt x="1270" y="101"/>
                    </a:moveTo>
                    <a:cubicBezTo>
                      <a:pt x="1270" y="84"/>
                      <a:pt x="1270" y="68"/>
                      <a:pt x="1303" y="68"/>
                    </a:cubicBezTo>
                    <a:cubicBezTo>
                      <a:pt x="1303" y="101"/>
                      <a:pt x="1303" y="118"/>
                      <a:pt x="1287" y="134"/>
                    </a:cubicBezTo>
                    <a:cubicBezTo>
                      <a:pt x="1287" y="134"/>
                      <a:pt x="1287" y="134"/>
                      <a:pt x="1287" y="118"/>
                    </a:cubicBezTo>
                    <a:cubicBezTo>
                      <a:pt x="1270" y="134"/>
                      <a:pt x="1270" y="151"/>
                      <a:pt x="1270" y="151"/>
                    </a:cubicBezTo>
                    <a:cubicBezTo>
                      <a:pt x="1270" y="151"/>
                      <a:pt x="1237" y="151"/>
                      <a:pt x="1253" y="134"/>
                    </a:cubicBezTo>
                    <a:cubicBezTo>
                      <a:pt x="1253" y="151"/>
                      <a:pt x="1253" y="118"/>
                      <a:pt x="1253" y="118"/>
                    </a:cubicBezTo>
                    <a:cubicBezTo>
                      <a:pt x="1253" y="134"/>
                      <a:pt x="1237" y="134"/>
                      <a:pt x="1237" y="118"/>
                    </a:cubicBezTo>
                    <a:cubicBezTo>
                      <a:pt x="1270" y="118"/>
                      <a:pt x="1253" y="101"/>
                      <a:pt x="1253" y="101"/>
                    </a:cubicBezTo>
                    <a:cubicBezTo>
                      <a:pt x="1270" y="101"/>
                      <a:pt x="1287" y="118"/>
                      <a:pt x="1287" y="101"/>
                    </a:cubicBezTo>
                    <a:cubicBezTo>
                      <a:pt x="1287" y="101"/>
                      <a:pt x="1287" y="101"/>
                      <a:pt x="1270" y="101"/>
                    </a:cubicBezTo>
                    <a:close/>
                    <a:moveTo>
                      <a:pt x="1270" y="469"/>
                    </a:moveTo>
                    <a:cubicBezTo>
                      <a:pt x="1270" y="452"/>
                      <a:pt x="1270" y="452"/>
                      <a:pt x="1253" y="435"/>
                    </a:cubicBezTo>
                    <a:cubicBezTo>
                      <a:pt x="1270" y="435"/>
                      <a:pt x="1270" y="418"/>
                      <a:pt x="1287" y="418"/>
                    </a:cubicBezTo>
                    <a:cubicBezTo>
                      <a:pt x="1287" y="418"/>
                      <a:pt x="1287" y="435"/>
                      <a:pt x="1287" y="435"/>
                    </a:cubicBezTo>
                    <a:cubicBezTo>
                      <a:pt x="1303" y="435"/>
                      <a:pt x="1303" y="452"/>
                      <a:pt x="1303" y="452"/>
                    </a:cubicBezTo>
                    <a:cubicBezTo>
                      <a:pt x="1303" y="435"/>
                      <a:pt x="1287" y="435"/>
                      <a:pt x="1270" y="435"/>
                    </a:cubicBezTo>
                    <a:cubicBezTo>
                      <a:pt x="1287" y="452"/>
                      <a:pt x="1287" y="452"/>
                      <a:pt x="1270" y="469"/>
                    </a:cubicBezTo>
                    <a:close/>
                    <a:moveTo>
                      <a:pt x="1220" y="385"/>
                    </a:moveTo>
                    <a:cubicBezTo>
                      <a:pt x="1220" y="368"/>
                      <a:pt x="1220" y="368"/>
                      <a:pt x="1220" y="352"/>
                    </a:cubicBezTo>
                    <a:cubicBezTo>
                      <a:pt x="1237" y="352"/>
                      <a:pt x="1237" y="352"/>
                      <a:pt x="1253" y="368"/>
                    </a:cubicBezTo>
                    <a:cubicBezTo>
                      <a:pt x="1237" y="385"/>
                      <a:pt x="1270" y="402"/>
                      <a:pt x="1253" y="418"/>
                    </a:cubicBezTo>
                    <a:cubicBezTo>
                      <a:pt x="1237" y="418"/>
                      <a:pt x="1237" y="402"/>
                      <a:pt x="1220" y="435"/>
                    </a:cubicBezTo>
                    <a:cubicBezTo>
                      <a:pt x="1220" y="418"/>
                      <a:pt x="1220" y="418"/>
                      <a:pt x="1220" y="418"/>
                    </a:cubicBezTo>
                    <a:cubicBezTo>
                      <a:pt x="1203" y="402"/>
                      <a:pt x="1253" y="385"/>
                      <a:pt x="1220" y="368"/>
                    </a:cubicBezTo>
                    <a:cubicBezTo>
                      <a:pt x="1220" y="385"/>
                      <a:pt x="1220" y="385"/>
                      <a:pt x="1220" y="385"/>
                    </a:cubicBezTo>
                    <a:close/>
                    <a:moveTo>
                      <a:pt x="1203" y="301"/>
                    </a:moveTo>
                    <a:cubicBezTo>
                      <a:pt x="1203" y="285"/>
                      <a:pt x="1170" y="301"/>
                      <a:pt x="1187" y="268"/>
                    </a:cubicBezTo>
                    <a:cubicBezTo>
                      <a:pt x="1203" y="268"/>
                      <a:pt x="1203" y="285"/>
                      <a:pt x="1203" y="301"/>
                    </a:cubicBezTo>
                    <a:close/>
                    <a:moveTo>
                      <a:pt x="1203" y="251"/>
                    </a:moveTo>
                    <a:cubicBezTo>
                      <a:pt x="1203" y="251"/>
                      <a:pt x="1187" y="235"/>
                      <a:pt x="1170" y="251"/>
                    </a:cubicBezTo>
                    <a:cubicBezTo>
                      <a:pt x="1187" y="218"/>
                      <a:pt x="1203" y="201"/>
                      <a:pt x="1220" y="184"/>
                    </a:cubicBezTo>
                    <a:cubicBezTo>
                      <a:pt x="1237" y="201"/>
                      <a:pt x="1237" y="201"/>
                      <a:pt x="1237" y="218"/>
                    </a:cubicBezTo>
                    <a:cubicBezTo>
                      <a:pt x="1253" y="218"/>
                      <a:pt x="1253" y="201"/>
                      <a:pt x="1253" y="201"/>
                    </a:cubicBezTo>
                    <a:cubicBezTo>
                      <a:pt x="1253" y="218"/>
                      <a:pt x="1253" y="184"/>
                      <a:pt x="1270" y="201"/>
                    </a:cubicBezTo>
                    <a:cubicBezTo>
                      <a:pt x="1253" y="235"/>
                      <a:pt x="1287" y="251"/>
                      <a:pt x="1253" y="268"/>
                    </a:cubicBezTo>
                    <a:cubicBezTo>
                      <a:pt x="1270" y="268"/>
                      <a:pt x="1303" y="268"/>
                      <a:pt x="1287" y="301"/>
                    </a:cubicBezTo>
                    <a:cubicBezTo>
                      <a:pt x="1270" y="285"/>
                      <a:pt x="1220" y="301"/>
                      <a:pt x="1220" y="285"/>
                    </a:cubicBezTo>
                    <a:cubicBezTo>
                      <a:pt x="1237" y="285"/>
                      <a:pt x="1220" y="268"/>
                      <a:pt x="1203" y="251"/>
                    </a:cubicBezTo>
                    <a:close/>
                    <a:moveTo>
                      <a:pt x="1136" y="301"/>
                    </a:moveTo>
                    <a:cubicBezTo>
                      <a:pt x="1136" y="318"/>
                      <a:pt x="1136" y="335"/>
                      <a:pt x="1136" y="335"/>
                    </a:cubicBezTo>
                    <a:cubicBezTo>
                      <a:pt x="1136" y="318"/>
                      <a:pt x="1153" y="318"/>
                      <a:pt x="1153" y="318"/>
                    </a:cubicBezTo>
                    <a:lnTo>
                      <a:pt x="1153" y="335"/>
                    </a:lnTo>
                    <a:cubicBezTo>
                      <a:pt x="1120" y="352"/>
                      <a:pt x="1120" y="318"/>
                      <a:pt x="1120" y="301"/>
                    </a:cubicBezTo>
                    <a:cubicBezTo>
                      <a:pt x="1136" y="285"/>
                      <a:pt x="1120" y="318"/>
                      <a:pt x="1136" y="301"/>
                    </a:cubicBezTo>
                    <a:close/>
                    <a:moveTo>
                      <a:pt x="1153" y="452"/>
                    </a:moveTo>
                    <a:cubicBezTo>
                      <a:pt x="1170" y="435"/>
                      <a:pt x="1153" y="452"/>
                      <a:pt x="1153" y="418"/>
                    </a:cubicBezTo>
                    <a:cubicBezTo>
                      <a:pt x="1153" y="418"/>
                      <a:pt x="1153" y="418"/>
                      <a:pt x="1170" y="418"/>
                    </a:cubicBezTo>
                    <a:cubicBezTo>
                      <a:pt x="1170" y="435"/>
                      <a:pt x="1170" y="452"/>
                      <a:pt x="1153" y="452"/>
                    </a:cubicBezTo>
                    <a:close/>
                    <a:moveTo>
                      <a:pt x="1086" y="452"/>
                    </a:moveTo>
                    <a:cubicBezTo>
                      <a:pt x="1086" y="435"/>
                      <a:pt x="1070" y="469"/>
                      <a:pt x="1070" y="435"/>
                    </a:cubicBezTo>
                    <a:cubicBezTo>
                      <a:pt x="1086" y="435"/>
                      <a:pt x="1070" y="435"/>
                      <a:pt x="1070" y="418"/>
                    </a:cubicBezTo>
                    <a:cubicBezTo>
                      <a:pt x="1070" y="418"/>
                      <a:pt x="1086" y="418"/>
                      <a:pt x="1086" y="435"/>
                    </a:cubicBezTo>
                    <a:cubicBezTo>
                      <a:pt x="1070" y="452"/>
                      <a:pt x="1103" y="452"/>
                      <a:pt x="1086" y="452"/>
                    </a:cubicBezTo>
                    <a:close/>
                    <a:moveTo>
                      <a:pt x="1053" y="268"/>
                    </a:moveTo>
                    <a:cubicBezTo>
                      <a:pt x="1053" y="285"/>
                      <a:pt x="1070" y="285"/>
                      <a:pt x="1070" y="301"/>
                    </a:cubicBezTo>
                    <a:cubicBezTo>
                      <a:pt x="1053" y="318"/>
                      <a:pt x="1053" y="335"/>
                      <a:pt x="1036" y="335"/>
                    </a:cubicBezTo>
                    <a:cubicBezTo>
                      <a:pt x="1036" y="318"/>
                      <a:pt x="1019" y="335"/>
                      <a:pt x="1003" y="335"/>
                    </a:cubicBezTo>
                    <a:cubicBezTo>
                      <a:pt x="1003" y="301"/>
                      <a:pt x="1019" y="301"/>
                      <a:pt x="1036" y="301"/>
                    </a:cubicBezTo>
                    <a:cubicBezTo>
                      <a:pt x="1019" y="301"/>
                      <a:pt x="1019" y="301"/>
                      <a:pt x="1019" y="285"/>
                    </a:cubicBezTo>
                    <a:cubicBezTo>
                      <a:pt x="1019" y="285"/>
                      <a:pt x="1019" y="285"/>
                      <a:pt x="1003" y="301"/>
                    </a:cubicBezTo>
                    <a:cubicBezTo>
                      <a:pt x="1003" y="268"/>
                      <a:pt x="1019" y="268"/>
                      <a:pt x="1036" y="268"/>
                    </a:cubicBezTo>
                    <a:cubicBezTo>
                      <a:pt x="1036" y="285"/>
                      <a:pt x="1036" y="285"/>
                      <a:pt x="1053" y="268"/>
                    </a:cubicBezTo>
                    <a:close/>
                    <a:moveTo>
                      <a:pt x="1086" y="418"/>
                    </a:moveTo>
                    <a:cubicBezTo>
                      <a:pt x="1086" y="385"/>
                      <a:pt x="1103" y="335"/>
                      <a:pt x="1136" y="352"/>
                    </a:cubicBezTo>
                    <a:cubicBezTo>
                      <a:pt x="1120" y="335"/>
                      <a:pt x="1153" y="352"/>
                      <a:pt x="1153" y="352"/>
                    </a:cubicBezTo>
                    <a:cubicBezTo>
                      <a:pt x="1136" y="385"/>
                      <a:pt x="1103" y="418"/>
                      <a:pt x="1086" y="418"/>
                    </a:cubicBezTo>
                    <a:close/>
                    <a:moveTo>
                      <a:pt x="1354" y="34"/>
                    </a:moveTo>
                    <a:cubicBezTo>
                      <a:pt x="1354" y="51"/>
                      <a:pt x="1337" y="51"/>
                      <a:pt x="1354" y="68"/>
                    </a:cubicBezTo>
                    <a:cubicBezTo>
                      <a:pt x="1320" y="68"/>
                      <a:pt x="1337" y="34"/>
                      <a:pt x="1354" y="34"/>
                    </a:cubicBezTo>
                    <a:close/>
                    <a:moveTo>
                      <a:pt x="1370" y="201"/>
                    </a:moveTo>
                    <a:cubicBezTo>
                      <a:pt x="1354" y="218"/>
                      <a:pt x="1387" y="235"/>
                      <a:pt x="1404" y="235"/>
                    </a:cubicBezTo>
                    <a:cubicBezTo>
                      <a:pt x="1387" y="251"/>
                      <a:pt x="1404" y="235"/>
                      <a:pt x="1404" y="268"/>
                    </a:cubicBezTo>
                    <a:cubicBezTo>
                      <a:pt x="1404" y="268"/>
                      <a:pt x="1387" y="268"/>
                      <a:pt x="1387" y="268"/>
                    </a:cubicBezTo>
                    <a:cubicBezTo>
                      <a:pt x="1387" y="285"/>
                      <a:pt x="1387" y="285"/>
                      <a:pt x="1387" y="301"/>
                    </a:cubicBezTo>
                    <a:cubicBezTo>
                      <a:pt x="1387" y="268"/>
                      <a:pt x="1420" y="301"/>
                      <a:pt x="1420" y="318"/>
                    </a:cubicBezTo>
                    <a:cubicBezTo>
                      <a:pt x="1404" y="335"/>
                      <a:pt x="1404" y="335"/>
                      <a:pt x="1387" y="352"/>
                    </a:cubicBezTo>
                    <a:cubicBezTo>
                      <a:pt x="1387" y="318"/>
                      <a:pt x="1354" y="335"/>
                      <a:pt x="1337" y="318"/>
                    </a:cubicBezTo>
                    <a:cubicBezTo>
                      <a:pt x="1337" y="318"/>
                      <a:pt x="1354" y="318"/>
                      <a:pt x="1354" y="318"/>
                    </a:cubicBezTo>
                    <a:cubicBezTo>
                      <a:pt x="1354" y="318"/>
                      <a:pt x="1354" y="301"/>
                      <a:pt x="1354" y="301"/>
                    </a:cubicBezTo>
                    <a:cubicBezTo>
                      <a:pt x="1354" y="285"/>
                      <a:pt x="1370" y="301"/>
                      <a:pt x="1370" y="285"/>
                    </a:cubicBezTo>
                    <a:cubicBezTo>
                      <a:pt x="1354" y="285"/>
                      <a:pt x="1370" y="268"/>
                      <a:pt x="1370" y="251"/>
                    </a:cubicBezTo>
                    <a:cubicBezTo>
                      <a:pt x="1337" y="251"/>
                      <a:pt x="1370" y="201"/>
                      <a:pt x="1354" y="218"/>
                    </a:cubicBezTo>
                    <a:cubicBezTo>
                      <a:pt x="1354" y="201"/>
                      <a:pt x="1354" y="201"/>
                      <a:pt x="1370" y="201"/>
                    </a:cubicBezTo>
                    <a:close/>
                    <a:moveTo>
                      <a:pt x="752" y="585"/>
                    </a:moveTo>
                    <a:cubicBezTo>
                      <a:pt x="752" y="569"/>
                      <a:pt x="752" y="552"/>
                      <a:pt x="735" y="552"/>
                    </a:cubicBezTo>
                    <a:cubicBezTo>
                      <a:pt x="735" y="569"/>
                      <a:pt x="735" y="585"/>
                      <a:pt x="752" y="585"/>
                    </a:cubicBezTo>
                    <a:close/>
                    <a:moveTo>
                      <a:pt x="652" y="652"/>
                    </a:moveTo>
                    <a:cubicBezTo>
                      <a:pt x="635" y="669"/>
                      <a:pt x="602" y="669"/>
                      <a:pt x="618" y="702"/>
                    </a:cubicBezTo>
                    <a:cubicBezTo>
                      <a:pt x="602" y="719"/>
                      <a:pt x="602" y="719"/>
                      <a:pt x="585" y="719"/>
                    </a:cubicBezTo>
                    <a:cubicBezTo>
                      <a:pt x="568" y="702"/>
                      <a:pt x="585" y="686"/>
                      <a:pt x="602" y="686"/>
                    </a:cubicBezTo>
                    <a:cubicBezTo>
                      <a:pt x="585" y="686"/>
                      <a:pt x="602" y="669"/>
                      <a:pt x="585" y="669"/>
                    </a:cubicBezTo>
                    <a:cubicBezTo>
                      <a:pt x="585" y="686"/>
                      <a:pt x="568" y="686"/>
                      <a:pt x="568" y="686"/>
                    </a:cubicBezTo>
                    <a:cubicBezTo>
                      <a:pt x="568" y="669"/>
                      <a:pt x="568" y="669"/>
                      <a:pt x="552" y="669"/>
                    </a:cubicBezTo>
                    <a:cubicBezTo>
                      <a:pt x="552" y="669"/>
                      <a:pt x="552" y="669"/>
                      <a:pt x="552" y="669"/>
                    </a:cubicBezTo>
                    <a:cubicBezTo>
                      <a:pt x="585" y="636"/>
                      <a:pt x="618" y="619"/>
                      <a:pt x="652" y="602"/>
                    </a:cubicBezTo>
                    <a:cubicBezTo>
                      <a:pt x="635" y="619"/>
                      <a:pt x="669" y="619"/>
                      <a:pt x="652" y="652"/>
                    </a:cubicBezTo>
                    <a:close/>
                    <a:moveTo>
                      <a:pt x="752" y="352"/>
                    </a:moveTo>
                    <a:cubicBezTo>
                      <a:pt x="752" y="385"/>
                      <a:pt x="786" y="368"/>
                      <a:pt x="786" y="368"/>
                    </a:cubicBezTo>
                    <a:cubicBezTo>
                      <a:pt x="786" y="385"/>
                      <a:pt x="802" y="385"/>
                      <a:pt x="802" y="385"/>
                    </a:cubicBezTo>
                    <a:cubicBezTo>
                      <a:pt x="802" y="402"/>
                      <a:pt x="786" y="418"/>
                      <a:pt x="786" y="435"/>
                    </a:cubicBezTo>
                    <a:cubicBezTo>
                      <a:pt x="802" y="435"/>
                      <a:pt x="802" y="435"/>
                      <a:pt x="802" y="452"/>
                    </a:cubicBezTo>
                    <a:cubicBezTo>
                      <a:pt x="786" y="435"/>
                      <a:pt x="786" y="452"/>
                      <a:pt x="786" y="452"/>
                    </a:cubicBezTo>
                    <a:cubicBezTo>
                      <a:pt x="786" y="435"/>
                      <a:pt x="752" y="418"/>
                      <a:pt x="769" y="418"/>
                    </a:cubicBezTo>
                    <a:cubicBezTo>
                      <a:pt x="769" y="435"/>
                      <a:pt x="802" y="402"/>
                      <a:pt x="786" y="385"/>
                    </a:cubicBezTo>
                    <a:cubicBezTo>
                      <a:pt x="769" y="385"/>
                      <a:pt x="786" y="418"/>
                      <a:pt x="769" y="402"/>
                    </a:cubicBezTo>
                    <a:cubicBezTo>
                      <a:pt x="752" y="402"/>
                      <a:pt x="769" y="385"/>
                      <a:pt x="769" y="385"/>
                    </a:cubicBezTo>
                    <a:cubicBezTo>
                      <a:pt x="752" y="385"/>
                      <a:pt x="752" y="368"/>
                      <a:pt x="735" y="368"/>
                    </a:cubicBezTo>
                    <a:cubicBezTo>
                      <a:pt x="752" y="368"/>
                      <a:pt x="752" y="352"/>
                      <a:pt x="752" y="352"/>
                    </a:cubicBezTo>
                    <a:close/>
                    <a:moveTo>
                      <a:pt x="802" y="368"/>
                    </a:moveTo>
                    <a:cubicBezTo>
                      <a:pt x="786" y="368"/>
                      <a:pt x="786" y="368"/>
                      <a:pt x="786" y="368"/>
                    </a:cubicBezTo>
                    <a:cubicBezTo>
                      <a:pt x="802" y="368"/>
                      <a:pt x="802" y="368"/>
                      <a:pt x="802" y="368"/>
                    </a:cubicBezTo>
                    <a:close/>
                    <a:moveTo>
                      <a:pt x="802" y="385"/>
                    </a:moveTo>
                    <a:cubicBezTo>
                      <a:pt x="802" y="385"/>
                      <a:pt x="802" y="385"/>
                      <a:pt x="802" y="385"/>
                    </a:cubicBezTo>
                    <a:cubicBezTo>
                      <a:pt x="802" y="385"/>
                      <a:pt x="802" y="385"/>
                      <a:pt x="802" y="385"/>
                    </a:cubicBezTo>
                    <a:close/>
                    <a:moveTo>
                      <a:pt x="786" y="652"/>
                    </a:moveTo>
                    <a:cubicBezTo>
                      <a:pt x="786" y="669"/>
                      <a:pt x="769" y="669"/>
                      <a:pt x="769" y="686"/>
                    </a:cubicBezTo>
                    <a:cubicBezTo>
                      <a:pt x="786" y="686"/>
                      <a:pt x="786" y="686"/>
                      <a:pt x="786" y="686"/>
                    </a:cubicBezTo>
                    <a:cubicBezTo>
                      <a:pt x="786" y="719"/>
                      <a:pt x="786" y="719"/>
                      <a:pt x="769" y="736"/>
                    </a:cubicBezTo>
                    <a:cubicBezTo>
                      <a:pt x="769" y="702"/>
                      <a:pt x="769" y="702"/>
                      <a:pt x="752" y="686"/>
                    </a:cubicBezTo>
                    <a:cubicBezTo>
                      <a:pt x="752" y="686"/>
                      <a:pt x="769" y="702"/>
                      <a:pt x="769" y="686"/>
                    </a:cubicBezTo>
                    <a:cubicBezTo>
                      <a:pt x="752" y="669"/>
                      <a:pt x="719" y="652"/>
                      <a:pt x="735" y="636"/>
                    </a:cubicBezTo>
                    <a:cubicBezTo>
                      <a:pt x="735" y="669"/>
                      <a:pt x="752" y="636"/>
                      <a:pt x="752" y="619"/>
                    </a:cubicBezTo>
                    <a:cubicBezTo>
                      <a:pt x="769" y="619"/>
                      <a:pt x="769" y="619"/>
                      <a:pt x="786" y="619"/>
                    </a:cubicBezTo>
                    <a:cubicBezTo>
                      <a:pt x="786" y="636"/>
                      <a:pt x="786" y="652"/>
                      <a:pt x="802" y="652"/>
                    </a:cubicBezTo>
                    <a:cubicBezTo>
                      <a:pt x="819" y="652"/>
                      <a:pt x="786" y="636"/>
                      <a:pt x="802" y="636"/>
                    </a:cubicBezTo>
                    <a:cubicBezTo>
                      <a:pt x="819" y="636"/>
                      <a:pt x="819" y="652"/>
                      <a:pt x="802" y="669"/>
                    </a:cubicBezTo>
                    <a:cubicBezTo>
                      <a:pt x="802" y="669"/>
                      <a:pt x="786" y="669"/>
                      <a:pt x="786" y="652"/>
                    </a:cubicBezTo>
                    <a:close/>
                    <a:moveTo>
                      <a:pt x="1454" y="736"/>
                    </a:moveTo>
                    <a:cubicBezTo>
                      <a:pt x="1454" y="769"/>
                      <a:pt x="1471" y="736"/>
                      <a:pt x="1471" y="753"/>
                    </a:cubicBezTo>
                    <a:cubicBezTo>
                      <a:pt x="1454" y="803"/>
                      <a:pt x="1420" y="819"/>
                      <a:pt x="1387" y="786"/>
                    </a:cubicBezTo>
                    <a:cubicBezTo>
                      <a:pt x="1420" y="786"/>
                      <a:pt x="1437" y="753"/>
                      <a:pt x="1454" y="736"/>
                    </a:cubicBezTo>
                    <a:close/>
                    <a:moveTo>
                      <a:pt x="1370" y="519"/>
                    </a:moveTo>
                    <a:cubicBezTo>
                      <a:pt x="1354" y="535"/>
                      <a:pt x="1354" y="552"/>
                      <a:pt x="1354" y="569"/>
                    </a:cubicBezTo>
                    <a:cubicBezTo>
                      <a:pt x="1354" y="552"/>
                      <a:pt x="1320" y="519"/>
                      <a:pt x="1337" y="502"/>
                    </a:cubicBezTo>
                    <a:cubicBezTo>
                      <a:pt x="1337" y="519"/>
                      <a:pt x="1354" y="519"/>
                      <a:pt x="1370" y="519"/>
                    </a:cubicBezTo>
                    <a:close/>
                    <a:moveTo>
                      <a:pt x="1187" y="585"/>
                    </a:moveTo>
                    <a:cubicBezTo>
                      <a:pt x="1187" y="585"/>
                      <a:pt x="1187" y="602"/>
                      <a:pt x="1170" y="602"/>
                    </a:cubicBezTo>
                    <a:cubicBezTo>
                      <a:pt x="1170" y="602"/>
                      <a:pt x="1187" y="585"/>
                      <a:pt x="1187" y="585"/>
                    </a:cubicBezTo>
                    <a:close/>
                    <a:moveTo>
                      <a:pt x="1337" y="569"/>
                    </a:moveTo>
                    <a:cubicBezTo>
                      <a:pt x="1337" y="585"/>
                      <a:pt x="1354" y="585"/>
                      <a:pt x="1354" y="585"/>
                    </a:cubicBezTo>
                    <a:cubicBezTo>
                      <a:pt x="1337" y="585"/>
                      <a:pt x="1354" y="602"/>
                      <a:pt x="1354" y="602"/>
                    </a:cubicBezTo>
                    <a:cubicBezTo>
                      <a:pt x="1320" y="602"/>
                      <a:pt x="1337" y="569"/>
                      <a:pt x="1337" y="569"/>
                    </a:cubicBezTo>
                    <a:close/>
                    <a:moveTo>
                      <a:pt x="1671" y="235"/>
                    </a:moveTo>
                    <a:cubicBezTo>
                      <a:pt x="1671" y="201"/>
                      <a:pt x="1654" y="168"/>
                      <a:pt x="1671" y="151"/>
                    </a:cubicBezTo>
                    <a:cubicBezTo>
                      <a:pt x="1671" y="151"/>
                      <a:pt x="1671" y="168"/>
                      <a:pt x="1688" y="168"/>
                    </a:cubicBezTo>
                    <a:cubicBezTo>
                      <a:pt x="1671" y="168"/>
                      <a:pt x="1688" y="218"/>
                      <a:pt x="1671" y="235"/>
                    </a:cubicBezTo>
                    <a:close/>
                    <a:moveTo>
                      <a:pt x="368" y="452"/>
                    </a:moveTo>
                    <a:cubicBezTo>
                      <a:pt x="368" y="435"/>
                      <a:pt x="351" y="435"/>
                      <a:pt x="351" y="435"/>
                    </a:cubicBezTo>
                    <a:cubicBezTo>
                      <a:pt x="368" y="435"/>
                      <a:pt x="385" y="418"/>
                      <a:pt x="385" y="435"/>
                    </a:cubicBezTo>
                    <a:cubicBezTo>
                      <a:pt x="351" y="435"/>
                      <a:pt x="385" y="469"/>
                      <a:pt x="368" y="452"/>
                    </a:cubicBezTo>
                    <a:close/>
                    <a:moveTo>
                      <a:pt x="334" y="569"/>
                    </a:moveTo>
                    <a:lnTo>
                      <a:pt x="318" y="569"/>
                    </a:lnTo>
                    <a:cubicBezTo>
                      <a:pt x="301" y="552"/>
                      <a:pt x="351" y="552"/>
                      <a:pt x="334" y="569"/>
                    </a:cubicBezTo>
                    <a:close/>
                    <a:moveTo>
                      <a:pt x="201" y="485"/>
                    </a:moveTo>
                    <a:cubicBezTo>
                      <a:pt x="201" y="535"/>
                      <a:pt x="184" y="485"/>
                      <a:pt x="167" y="469"/>
                    </a:cubicBezTo>
                    <a:cubicBezTo>
                      <a:pt x="167" y="469"/>
                      <a:pt x="167" y="485"/>
                      <a:pt x="167" y="485"/>
                    </a:cubicBezTo>
                    <a:cubicBezTo>
                      <a:pt x="167" y="469"/>
                      <a:pt x="134" y="452"/>
                      <a:pt x="151" y="435"/>
                    </a:cubicBezTo>
                    <a:cubicBezTo>
                      <a:pt x="151" y="452"/>
                      <a:pt x="184" y="435"/>
                      <a:pt x="201" y="418"/>
                    </a:cubicBezTo>
                    <a:cubicBezTo>
                      <a:pt x="217" y="435"/>
                      <a:pt x="217" y="435"/>
                      <a:pt x="234" y="452"/>
                    </a:cubicBezTo>
                    <a:cubicBezTo>
                      <a:pt x="234" y="485"/>
                      <a:pt x="201" y="485"/>
                      <a:pt x="184" y="485"/>
                    </a:cubicBezTo>
                    <a:cubicBezTo>
                      <a:pt x="201" y="485"/>
                      <a:pt x="201" y="485"/>
                      <a:pt x="201" y="485"/>
                    </a:cubicBezTo>
                    <a:close/>
                    <a:moveTo>
                      <a:pt x="1019" y="101"/>
                    </a:moveTo>
                    <a:cubicBezTo>
                      <a:pt x="1003" y="118"/>
                      <a:pt x="1003" y="118"/>
                      <a:pt x="986" y="118"/>
                    </a:cubicBezTo>
                    <a:cubicBezTo>
                      <a:pt x="986" y="101"/>
                      <a:pt x="986" y="101"/>
                      <a:pt x="1003" y="101"/>
                    </a:cubicBezTo>
                    <a:cubicBezTo>
                      <a:pt x="1003" y="84"/>
                      <a:pt x="986" y="84"/>
                      <a:pt x="986" y="84"/>
                    </a:cubicBezTo>
                    <a:cubicBezTo>
                      <a:pt x="1003" y="84"/>
                      <a:pt x="1003" y="84"/>
                      <a:pt x="1003" y="84"/>
                    </a:cubicBezTo>
                    <a:cubicBezTo>
                      <a:pt x="986" y="84"/>
                      <a:pt x="1019" y="101"/>
                      <a:pt x="1019" y="101"/>
                    </a:cubicBezTo>
                    <a:close/>
                    <a:moveTo>
                      <a:pt x="552" y="702"/>
                    </a:moveTo>
                    <a:cubicBezTo>
                      <a:pt x="568" y="702"/>
                      <a:pt x="568" y="702"/>
                      <a:pt x="585" y="719"/>
                    </a:cubicBezTo>
                    <a:cubicBezTo>
                      <a:pt x="568" y="719"/>
                      <a:pt x="568" y="736"/>
                      <a:pt x="568" y="753"/>
                    </a:cubicBezTo>
                    <a:cubicBezTo>
                      <a:pt x="568" y="736"/>
                      <a:pt x="552" y="719"/>
                      <a:pt x="552" y="702"/>
                    </a:cubicBezTo>
                    <a:close/>
                    <a:moveTo>
                      <a:pt x="685" y="786"/>
                    </a:moveTo>
                    <a:cubicBezTo>
                      <a:pt x="669" y="786"/>
                      <a:pt x="652" y="753"/>
                      <a:pt x="669" y="753"/>
                    </a:cubicBezTo>
                    <a:cubicBezTo>
                      <a:pt x="669" y="769"/>
                      <a:pt x="685" y="769"/>
                      <a:pt x="685" y="786"/>
                    </a:cubicBezTo>
                    <a:close/>
                    <a:moveTo>
                      <a:pt x="1704" y="184"/>
                    </a:moveTo>
                    <a:cubicBezTo>
                      <a:pt x="1738" y="218"/>
                      <a:pt x="1738" y="151"/>
                      <a:pt x="1755" y="184"/>
                    </a:cubicBezTo>
                    <a:cubicBezTo>
                      <a:pt x="1738" y="134"/>
                      <a:pt x="1721" y="184"/>
                      <a:pt x="1721" y="151"/>
                    </a:cubicBezTo>
                    <a:cubicBezTo>
                      <a:pt x="1704" y="168"/>
                      <a:pt x="1704" y="168"/>
                      <a:pt x="1704" y="184"/>
                    </a:cubicBezTo>
                    <a:close/>
                    <a:moveTo>
                      <a:pt x="1905" y="101"/>
                    </a:moveTo>
                    <a:cubicBezTo>
                      <a:pt x="1905" y="101"/>
                      <a:pt x="1888" y="84"/>
                      <a:pt x="1888" y="84"/>
                    </a:cubicBezTo>
                    <a:cubicBezTo>
                      <a:pt x="1905" y="84"/>
                      <a:pt x="1905" y="51"/>
                      <a:pt x="1922" y="68"/>
                    </a:cubicBezTo>
                    <a:cubicBezTo>
                      <a:pt x="1922" y="68"/>
                      <a:pt x="1922" y="68"/>
                      <a:pt x="1922" y="84"/>
                    </a:cubicBezTo>
                    <a:cubicBezTo>
                      <a:pt x="1905" y="68"/>
                      <a:pt x="1922" y="84"/>
                      <a:pt x="1905" y="10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0"/>
              <p:cNvSpPr/>
              <p:nvPr/>
            </p:nvSpPr>
            <p:spPr>
              <a:xfrm>
                <a:off x="6377421" y="5517152"/>
                <a:ext cx="243779" cy="80402"/>
              </a:xfrm>
              <a:custGeom>
                <a:avLst/>
                <a:gdLst/>
                <a:ahLst/>
                <a:cxnLst/>
                <a:rect l="l" t="t" r="r" b="b"/>
                <a:pathLst>
                  <a:path w="2841" h="937" extrusionOk="0">
                    <a:moveTo>
                      <a:pt x="2841" y="853"/>
                    </a:moveTo>
                    <a:cubicBezTo>
                      <a:pt x="2841" y="769"/>
                      <a:pt x="1955" y="786"/>
                      <a:pt x="1805" y="786"/>
                    </a:cubicBezTo>
                    <a:lnTo>
                      <a:pt x="1521" y="786"/>
                    </a:lnTo>
                    <a:cubicBezTo>
                      <a:pt x="1487" y="786"/>
                      <a:pt x="1471" y="786"/>
                      <a:pt x="1437" y="786"/>
                    </a:cubicBezTo>
                    <a:lnTo>
                      <a:pt x="1354" y="786"/>
                    </a:lnTo>
                    <a:lnTo>
                      <a:pt x="1220" y="786"/>
                    </a:lnTo>
                    <a:cubicBezTo>
                      <a:pt x="1187" y="786"/>
                      <a:pt x="1203" y="769"/>
                      <a:pt x="1170" y="769"/>
                    </a:cubicBezTo>
                    <a:cubicBezTo>
                      <a:pt x="1153" y="769"/>
                      <a:pt x="1137" y="769"/>
                      <a:pt x="1137" y="769"/>
                    </a:cubicBezTo>
                    <a:cubicBezTo>
                      <a:pt x="1103" y="769"/>
                      <a:pt x="1120" y="769"/>
                      <a:pt x="1086" y="769"/>
                    </a:cubicBezTo>
                    <a:cubicBezTo>
                      <a:pt x="1036" y="769"/>
                      <a:pt x="969" y="769"/>
                      <a:pt x="919" y="753"/>
                    </a:cubicBezTo>
                    <a:lnTo>
                      <a:pt x="752" y="736"/>
                    </a:lnTo>
                    <a:cubicBezTo>
                      <a:pt x="602" y="703"/>
                      <a:pt x="451" y="669"/>
                      <a:pt x="318" y="602"/>
                    </a:cubicBezTo>
                    <a:cubicBezTo>
                      <a:pt x="268" y="586"/>
                      <a:pt x="201" y="535"/>
                      <a:pt x="234" y="485"/>
                    </a:cubicBezTo>
                    <a:cubicBezTo>
                      <a:pt x="251" y="469"/>
                      <a:pt x="251" y="485"/>
                      <a:pt x="251" y="469"/>
                    </a:cubicBezTo>
                    <a:cubicBezTo>
                      <a:pt x="351" y="352"/>
                      <a:pt x="669" y="235"/>
                      <a:pt x="819" y="201"/>
                    </a:cubicBezTo>
                    <a:cubicBezTo>
                      <a:pt x="936" y="168"/>
                      <a:pt x="1086" y="118"/>
                      <a:pt x="1170" y="84"/>
                    </a:cubicBezTo>
                    <a:cubicBezTo>
                      <a:pt x="1203" y="68"/>
                      <a:pt x="1220" y="68"/>
                      <a:pt x="1237" y="51"/>
                    </a:cubicBezTo>
                    <a:cubicBezTo>
                      <a:pt x="1220" y="18"/>
                      <a:pt x="1220" y="1"/>
                      <a:pt x="1153" y="1"/>
                    </a:cubicBezTo>
                    <a:cubicBezTo>
                      <a:pt x="1003" y="1"/>
                      <a:pt x="802" y="68"/>
                      <a:pt x="652" y="101"/>
                    </a:cubicBezTo>
                    <a:cubicBezTo>
                      <a:pt x="585" y="118"/>
                      <a:pt x="518" y="151"/>
                      <a:pt x="468" y="185"/>
                    </a:cubicBezTo>
                    <a:cubicBezTo>
                      <a:pt x="401" y="201"/>
                      <a:pt x="335" y="235"/>
                      <a:pt x="284" y="268"/>
                    </a:cubicBezTo>
                    <a:cubicBezTo>
                      <a:pt x="268" y="285"/>
                      <a:pt x="251" y="285"/>
                      <a:pt x="234" y="302"/>
                    </a:cubicBezTo>
                    <a:cubicBezTo>
                      <a:pt x="101" y="385"/>
                      <a:pt x="0" y="519"/>
                      <a:pt x="151" y="669"/>
                    </a:cubicBezTo>
                    <a:cubicBezTo>
                      <a:pt x="184" y="703"/>
                      <a:pt x="201" y="719"/>
                      <a:pt x="234" y="736"/>
                    </a:cubicBezTo>
                    <a:cubicBezTo>
                      <a:pt x="268" y="753"/>
                      <a:pt x="301" y="769"/>
                      <a:pt x="351" y="786"/>
                    </a:cubicBezTo>
                    <a:cubicBezTo>
                      <a:pt x="418" y="820"/>
                      <a:pt x="502" y="836"/>
                      <a:pt x="585" y="853"/>
                    </a:cubicBezTo>
                    <a:cubicBezTo>
                      <a:pt x="685" y="886"/>
                      <a:pt x="736" y="886"/>
                      <a:pt x="836" y="903"/>
                    </a:cubicBezTo>
                    <a:cubicBezTo>
                      <a:pt x="869" y="903"/>
                      <a:pt x="936" y="903"/>
                      <a:pt x="969" y="920"/>
                    </a:cubicBezTo>
                    <a:lnTo>
                      <a:pt x="1404" y="936"/>
                    </a:lnTo>
                    <a:cubicBezTo>
                      <a:pt x="1437" y="936"/>
                      <a:pt x="1487" y="936"/>
                      <a:pt x="1538" y="936"/>
                    </a:cubicBezTo>
                    <a:lnTo>
                      <a:pt x="1688" y="936"/>
                    </a:lnTo>
                    <a:cubicBezTo>
                      <a:pt x="1705" y="936"/>
                      <a:pt x="1705" y="936"/>
                      <a:pt x="1705" y="936"/>
                    </a:cubicBezTo>
                    <a:cubicBezTo>
                      <a:pt x="1788" y="920"/>
                      <a:pt x="1922" y="936"/>
                      <a:pt x="2005" y="936"/>
                    </a:cubicBezTo>
                    <a:cubicBezTo>
                      <a:pt x="2039" y="936"/>
                      <a:pt x="2039" y="936"/>
                      <a:pt x="2072" y="936"/>
                    </a:cubicBezTo>
                    <a:cubicBezTo>
                      <a:pt x="2106" y="936"/>
                      <a:pt x="2841" y="920"/>
                      <a:pt x="2841" y="853"/>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0"/>
              <p:cNvSpPr/>
              <p:nvPr/>
            </p:nvSpPr>
            <p:spPr>
              <a:xfrm>
                <a:off x="6506475" y="5511403"/>
                <a:ext cx="80316" cy="13043"/>
              </a:xfrm>
              <a:custGeom>
                <a:avLst/>
                <a:gdLst/>
                <a:ahLst/>
                <a:cxnLst/>
                <a:rect l="l" t="t" r="r" b="b"/>
                <a:pathLst>
                  <a:path w="936" h="152" extrusionOk="0">
                    <a:moveTo>
                      <a:pt x="0" y="85"/>
                    </a:moveTo>
                    <a:cubicBezTo>
                      <a:pt x="0" y="135"/>
                      <a:pt x="117" y="118"/>
                      <a:pt x="167" y="118"/>
                    </a:cubicBezTo>
                    <a:cubicBezTo>
                      <a:pt x="234" y="118"/>
                      <a:pt x="301" y="118"/>
                      <a:pt x="368" y="118"/>
                    </a:cubicBezTo>
                    <a:cubicBezTo>
                      <a:pt x="401" y="118"/>
                      <a:pt x="401" y="135"/>
                      <a:pt x="418" y="135"/>
                    </a:cubicBezTo>
                    <a:cubicBezTo>
                      <a:pt x="552" y="135"/>
                      <a:pt x="635" y="151"/>
                      <a:pt x="769" y="151"/>
                    </a:cubicBezTo>
                    <a:cubicBezTo>
                      <a:pt x="836" y="151"/>
                      <a:pt x="936" y="151"/>
                      <a:pt x="936" y="101"/>
                    </a:cubicBezTo>
                    <a:cubicBezTo>
                      <a:pt x="936" y="68"/>
                      <a:pt x="852" y="51"/>
                      <a:pt x="819" y="51"/>
                    </a:cubicBezTo>
                    <a:cubicBezTo>
                      <a:pt x="652" y="18"/>
                      <a:pt x="435" y="1"/>
                      <a:pt x="267" y="1"/>
                    </a:cubicBezTo>
                    <a:cubicBezTo>
                      <a:pt x="184" y="1"/>
                      <a:pt x="0" y="18"/>
                      <a:pt x="0" y="8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0"/>
              <p:cNvSpPr/>
              <p:nvPr/>
            </p:nvSpPr>
            <p:spPr>
              <a:xfrm>
                <a:off x="6355884" y="5531481"/>
                <a:ext cx="33036" cy="68903"/>
              </a:xfrm>
              <a:custGeom>
                <a:avLst/>
                <a:gdLst/>
                <a:ahLst/>
                <a:cxnLst/>
                <a:rect l="l" t="t" r="r" b="b"/>
                <a:pathLst>
                  <a:path w="385" h="803" extrusionOk="0">
                    <a:moveTo>
                      <a:pt x="1" y="335"/>
                    </a:moveTo>
                    <a:cubicBezTo>
                      <a:pt x="1" y="619"/>
                      <a:pt x="385" y="803"/>
                      <a:pt x="385" y="686"/>
                    </a:cubicBezTo>
                    <a:cubicBezTo>
                      <a:pt x="385" y="653"/>
                      <a:pt x="335" y="636"/>
                      <a:pt x="301" y="619"/>
                    </a:cubicBezTo>
                    <a:cubicBezTo>
                      <a:pt x="285" y="586"/>
                      <a:pt x="251" y="569"/>
                      <a:pt x="235" y="536"/>
                    </a:cubicBezTo>
                    <a:cubicBezTo>
                      <a:pt x="118" y="435"/>
                      <a:pt x="84" y="302"/>
                      <a:pt x="185" y="168"/>
                    </a:cubicBezTo>
                    <a:cubicBezTo>
                      <a:pt x="201" y="135"/>
                      <a:pt x="201" y="135"/>
                      <a:pt x="218" y="101"/>
                    </a:cubicBezTo>
                    <a:cubicBezTo>
                      <a:pt x="235" y="84"/>
                      <a:pt x="251" y="68"/>
                      <a:pt x="251" y="51"/>
                    </a:cubicBezTo>
                    <a:cubicBezTo>
                      <a:pt x="251" y="1"/>
                      <a:pt x="134" y="18"/>
                      <a:pt x="68" y="135"/>
                    </a:cubicBezTo>
                    <a:cubicBezTo>
                      <a:pt x="34" y="185"/>
                      <a:pt x="1" y="252"/>
                      <a:pt x="1" y="3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0"/>
              <p:cNvSpPr/>
              <p:nvPr/>
            </p:nvSpPr>
            <p:spPr>
              <a:xfrm>
                <a:off x="6611074" y="5521442"/>
                <a:ext cx="50283" cy="20165"/>
              </a:xfrm>
              <a:custGeom>
                <a:avLst/>
                <a:gdLst/>
                <a:ahLst/>
                <a:cxnLst/>
                <a:rect l="l" t="t" r="r" b="b"/>
                <a:pathLst>
                  <a:path w="586" h="235" extrusionOk="0">
                    <a:moveTo>
                      <a:pt x="519" y="235"/>
                    </a:moveTo>
                    <a:cubicBezTo>
                      <a:pt x="552" y="235"/>
                      <a:pt x="569" y="218"/>
                      <a:pt x="586" y="218"/>
                    </a:cubicBezTo>
                    <a:cubicBezTo>
                      <a:pt x="569" y="185"/>
                      <a:pt x="569" y="168"/>
                      <a:pt x="536" y="151"/>
                    </a:cubicBezTo>
                    <a:cubicBezTo>
                      <a:pt x="485" y="118"/>
                      <a:pt x="419" y="101"/>
                      <a:pt x="352" y="84"/>
                    </a:cubicBezTo>
                    <a:cubicBezTo>
                      <a:pt x="302" y="68"/>
                      <a:pt x="68" y="1"/>
                      <a:pt x="34" y="34"/>
                    </a:cubicBezTo>
                    <a:cubicBezTo>
                      <a:pt x="18" y="34"/>
                      <a:pt x="1" y="68"/>
                      <a:pt x="18" y="101"/>
                    </a:cubicBezTo>
                    <a:cubicBezTo>
                      <a:pt x="34" y="135"/>
                      <a:pt x="318" y="185"/>
                      <a:pt x="368" y="201"/>
                    </a:cubicBezTo>
                    <a:cubicBezTo>
                      <a:pt x="402" y="218"/>
                      <a:pt x="485" y="235"/>
                      <a:pt x="519" y="2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0"/>
              <p:cNvSpPr/>
              <p:nvPr/>
            </p:nvSpPr>
            <p:spPr>
              <a:xfrm>
                <a:off x="6655522" y="5560227"/>
                <a:ext cx="18792" cy="37326"/>
              </a:xfrm>
              <a:custGeom>
                <a:avLst/>
                <a:gdLst/>
                <a:ahLst/>
                <a:cxnLst/>
                <a:rect l="l" t="t" r="r" b="b"/>
                <a:pathLst>
                  <a:path w="219" h="435" extrusionOk="0">
                    <a:moveTo>
                      <a:pt x="1" y="301"/>
                    </a:moveTo>
                    <a:cubicBezTo>
                      <a:pt x="1" y="434"/>
                      <a:pt x="218" y="301"/>
                      <a:pt x="201" y="117"/>
                    </a:cubicBezTo>
                    <a:cubicBezTo>
                      <a:pt x="185" y="0"/>
                      <a:pt x="101" y="17"/>
                      <a:pt x="84" y="84"/>
                    </a:cubicBezTo>
                    <a:cubicBezTo>
                      <a:pt x="84" y="150"/>
                      <a:pt x="84" y="184"/>
                      <a:pt x="51" y="234"/>
                    </a:cubicBezTo>
                    <a:cubicBezTo>
                      <a:pt x="34" y="234"/>
                      <a:pt x="34" y="251"/>
                      <a:pt x="18" y="267"/>
                    </a:cubicBezTo>
                    <a:cubicBezTo>
                      <a:pt x="18" y="267"/>
                      <a:pt x="1" y="284"/>
                      <a:pt x="1" y="30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0"/>
              <p:cNvSpPr/>
              <p:nvPr/>
            </p:nvSpPr>
            <p:spPr>
              <a:xfrm>
                <a:off x="6592454" y="5515779"/>
                <a:ext cx="11584" cy="18706"/>
              </a:xfrm>
              <a:custGeom>
                <a:avLst/>
                <a:gdLst/>
                <a:ahLst/>
                <a:cxnLst/>
                <a:rect l="l" t="t" r="r" b="b"/>
                <a:pathLst>
                  <a:path w="135" h="218" extrusionOk="0">
                    <a:moveTo>
                      <a:pt x="1" y="117"/>
                    </a:moveTo>
                    <a:cubicBezTo>
                      <a:pt x="1" y="150"/>
                      <a:pt x="134" y="217"/>
                      <a:pt x="134" y="84"/>
                    </a:cubicBezTo>
                    <a:cubicBezTo>
                      <a:pt x="134" y="34"/>
                      <a:pt x="1" y="0"/>
                      <a:pt x="1" y="1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0"/>
              <p:cNvSpPr/>
              <p:nvPr/>
            </p:nvSpPr>
            <p:spPr>
              <a:xfrm>
                <a:off x="6354511" y="5584596"/>
                <a:ext cx="232281" cy="53115"/>
              </a:xfrm>
              <a:custGeom>
                <a:avLst/>
                <a:gdLst/>
                <a:ahLst/>
                <a:cxnLst/>
                <a:rect l="l" t="t" r="r" b="b"/>
                <a:pathLst>
                  <a:path w="2707" h="619" extrusionOk="0">
                    <a:moveTo>
                      <a:pt x="67" y="0"/>
                    </a:moveTo>
                    <a:cubicBezTo>
                      <a:pt x="84" y="34"/>
                      <a:pt x="117" y="50"/>
                      <a:pt x="150" y="84"/>
                    </a:cubicBezTo>
                    <a:cubicBezTo>
                      <a:pt x="134" y="84"/>
                      <a:pt x="117" y="67"/>
                      <a:pt x="134" y="84"/>
                    </a:cubicBezTo>
                    <a:cubicBezTo>
                      <a:pt x="117" y="100"/>
                      <a:pt x="67" y="150"/>
                      <a:pt x="50" y="117"/>
                    </a:cubicBezTo>
                    <a:cubicBezTo>
                      <a:pt x="50" y="117"/>
                      <a:pt x="50" y="134"/>
                      <a:pt x="50" y="150"/>
                    </a:cubicBezTo>
                    <a:cubicBezTo>
                      <a:pt x="50" y="150"/>
                      <a:pt x="50" y="134"/>
                      <a:pt x="50" y="134"/>
                    </a:cubicBezTo>
                    <a:cubicBezTo>
                      <a:pt x="33" y="134"/>
                      <a:pt x="33" y="134"/>
                      <a:pt x="33" y="134"/>
                    </a:cubicBezTo>
                    <a:cubicBezTo>
                      <a:pt x="33" y="117"/>
                      <a:pt x="17" y="84"/>
                      <a:pt x="50" y="84"/>
                    </a:cubicBezTo>
                    <a:cubicBezTo>
                      <a:pt x="33" y="67"/>
                      <a:pt x="33" y="84"/>
                      <a:pt x="33" y="84"/>
                    </a:cubicBezTo>
                    <a:cubicBezTo>
                      <a:pt x="33" y="67"/>
                      <a:pt x="50" y="50"/>
                      <a:pt x="67" y="50"/>
                    </a:cubicBezTo>
                    <a:cubicBezTo>
                      <a:pt x="67" y="34"/>
                      <a:pt x="84" y="17"/>
                      <a:pt x="67" y="0"/>
                    </a:cubicBezTo>
                    <a:cubicBezTo>
                      <a:pt x="67" y="0"/>
                      <a:pt x="67" y="0"/>
                      <a:pt x="67" y="0"/>
                    </a:cubicBezTo>
                    <a:close/>
                    <a:moveTo>
                      <a:pt x="251" y="167"/>
                    </a:moveTo>
                    <a:cubicBezTo>
                      <a:pt x="251" y="167"/>
                      <a:pt x="251" y="184"/>
                      <a:pt x="267" y="217"/>
                    </a:cubicBezTo>
                    <a:cubicBezTo>
                      <a:pt x="251" y="217"/>
                      <a:pt x="251" y="234"/>
                      <a:pt x="234" y="234"/>
                    </a:cubicBezTo>
                    <a:cubicBezTo>
                      <a:pt x="234" y="217"/>
                      <a:pt x="184" y="217"/>
                      <a:pt x="167" y="234"/>
                    </a:cubicBezTo>
                    <a:cubicBezTo>
                      <a:pt x="167" y="201"/>
                      <a:pt x="150" y="217"/>
                      <a:pt x="134" y="201"/>
                    </a:cubicBezTo>
                    <a:cubicBezTo>
                      <a:pt x="134" y="201"/>
                      <a:pt x="150" y="201"/>
                      <a:pt x="150" y="184"/>
                    </a:cubicBezTo>
                    <a:cubicBezTo>
                      <a:pt x="134" y="184"/>
                      <a:pt x="134" y="184"/>
                      <a:pt x="134" y="167"/>
                    </a:cubicBezTo>
                    <a:cubicBezTo>
                      <a:pt x="150" y="167"/>
                      <a:pt x="150" y="184"/>
                      <a:pt x="150" y="184"/>
                    </a:cubicBezTo>
                    <a:cubicBezTo>
                      <a:pt x="150" y="150"/>
                      <a:pt x="117" y="167"/>
                      <a:pt x="150" y="150"/>
                    </a:cubicBezTo>
                    <a:cubicBezTo>
                      <a:pt x="134" y="150"/>
                      <a:pt x="100" y="134"/>
                      <a:pt x="100" y="167"/>
                    </a:cubicBezTo>
                    <a:cubicBezTo>
                      <a:pt x="117" y="167"/>
                      <a:pt x="117" y="150"/>
                      <a:pt x="117" y="167"/>
                    </a:cubicBezTo>
                    <a:cubicBezTo>
                      <a:pt x="100" y="167"/>
                      <a:pt x="100" y="184"/>
                      <a:pt x="84" y="184"/>
                    </a:cubicBezTo>
                    <a:cubicBezTo>
                      <a:pt x="84" y="184"/>
                      <a:pt x="84" y="184"/>
                      <a:pt x="84" y="184"/>
                    </a:cubicBezTo>
                    <a:cubicBezTo>
                      <a:pt x="100" y="217"/>
                      <a:pt x="134" y="251"/>
                      <a:pt x="167" y="267"/>
                    </a:cubicBezTo>
                    <a:cubicBezTo>
                      <a:pt x="167" y="267"/>
                      <a:pt x="167" y="251"/>
                      <a:pt x="167" y="234"/>
                    </a:cubicBezTo>
                    <a:cubicBezTo>
                      <a:pt x="184" y="234"/>
                      <a:pt x="201" y="284"/>
                      <a:pt x="217" y="234"/>
                    </a:cubicBezTo>
                    <a:cubicBezTo>
                      <a:pt x="217" y="284"/>
                      <a:pt x="267" y="284"/>
                      <a:pt x="251" y="334"/>
                    </a:cubicBezTo>
                    <a:lnTo>
                      <a:pt x="251" y="334"/>
                    </a:lnTo>
                    <a:cubicBezTo>
                      <a:pt x="267" y="351"/>
                      <a:pt x="284" y="351"/>
                      <a:pt x="301" y="368"/>
                    </a:cubicBezTo>
                    <a:cubicBezTo>
                      <a:pt x="301" y="368"/>
                      <a:pt x="301" y="368"/>
                      <a:pt x="301" y="351"/>
                    </a:cubicBezTo>
                    <a:cubicBezTo>
                      <a:pt x="301" y="351"/>
                      <a:pt x="317" y="368"/>
                      <a:pt x="317" y="351"/>
                    </a:cubicBezTo>
                    <a:cubicBezTo>
                      <a:pt x="317" y="351"/>
                      <a:pt x="317" y="351"/>
                      <a:pt x="317" y="334"/>
                    </a:cubicBezTo>
                    <a:cubicBezTo>
                      <a:pt x="334" y="334"/>
                      <a:pt x="334" y="301"/>
                      <a:pt x="317" y="284"/>
                    </a:cubicBezTo>
                    <a:cubicBezTo>
                      <a:pt x="334" y="284"/>
                      <a:pt x="334" y="267"/>
                      <a:pt x="351" y="267"/>
                    </a:cubicBezTo>
                    <a:cubicBezTo>
                      <a:pt x="334" y="267"/>
                      <a:pt x="334" y="284"/>
                      <a:pt x="317" y="267"/>
                    </a:cubicBezTo>
                    <a:lnTo>
                      <a:pt x="317" y="301"/>
                    </a:lnTo>
                    <a:cubicBezTo>
                      <a:pt x="301" y="284"/>
                      <a:pt x="251" y="284"/>
                      <a:pt x="267" y="267"/>
                    </a:cubicBezTo>
                    <a:cubicBezTo>
                      <a:pt x="267" y="284"/>
                      <a:pt x="284" y="251"/>
                      <a:pt x="284" y="251"/>
                    </a:cubicBezTo>
                    <a:cubicBezTo>
                      <a:pt x="301" y="234"/>
                      <a:pt x="301" y="251"/>
                      <a:pt x="334" y="251"/>
                    </a:cubicBezTo>
                    <a:cubicBezTo>
                      <a:pt x="334" y="234"/>
                      <a:pt x="334" y="234"/>
                      <a:pt x="351" y="251"/>
                    </a:cubicBezTo>
                    <a:cubicBezTo>
                      <a:pt x="368" y="234"/>
                      <a:pt x="351" y="217"/>
                      <a:pt x="351" y="201"/>
                    </a:cubicBezTo>
                    <a:cubicBezTo>
                      <a:pt x="334" y="201"/>
                      <a:pt x="317" y="184"/>
                      <a:pt x="301" y="184"/>
                    </a:cubicBezTo>
                    <a:cubicBezTo>
                      <a:pt x="301" y="184"/>
                      <a:pt x="301" y="201"/>
                      <a:pt x="301" y="201"/>
                    </a:cubicBezTo>
                    <a:cubicBezTo>
                      <a:pt x="301" y="201"/>
                      <a:pt x="301" y="201"/>
                      <a:pt x="301" y="201"/>
                    </a:cubicBezTo>
                    <a:cubicBezTo>
                      <a:pt x="301" y="201"/>
                      <a:pt x="284" y="201"/>
                      <a:pt x="267" y="201"/>
                    </a:cubicBezTo>
                    <a:cubicBezTo>
                      <a:pt x="267" y="184"/>
                      <a:pt x="267" y="184"/>
                      <a:pt x="267" y="167"/>
                    </a:cubicBezTo>
                    <a:cubicBezTo>
                      <a:pt x="267" y="167"/>
                      <a:pt x="267" y="167"/>
                      <a:pt x="251" y="167"/>
                    </a:cubicBezTo>
                    <a:close/>
                    <a:moveTo>
                      <a:pt x="434" y="201"/>
                    </a:moveTo>
                    <a:cubicBezTo>
                      <a:pt x="468" y="201"/>
                      <a:pt x="485" y="201"/>
                      <a:pt x="501" y="201"/>
                    </a:cubicBezTo>
                    <a:cubicBezTo>
                      <a:pt x="501" y="201"/>
                      <a:pt x="501" y="217"/>
                      <a:pt x="485" y="217"/>
                    </a:cubicBezTo>
                    <a:cubicBezTo>
                      <a:pt x="468" y="201"/>
                      <a:pt x="468" y="217"/>
                      <a:pt x="451" y="234"/>
                    </a:cubicBezTo>
                    <a:cubicBezTo>
                      <a:pt x="451" y="234"/>
                      <a:pt x="451" y="217"/>
                      <a:pt x="434" y="217"/>
                    </a:cubicBezTo>
                    <a:cubicBezTo>
                      <a:pt x="451" y="217"/>
                      <a:pt x="451" y="217"/>
                      <a:pt x="451" y="201"/>
                    </a:cubicBezTo>
                    <a:cubicBezTo>
                      <a:pt x="451" y="201"/>
                      <a:pt x="451" y="201"/>
                      <a:pt x="434" y="201"/>
                    </a:cubicBezTo>
                    <a:close/>
                    <a:moveTo>
                      <a:pt x="468" y="84"/>
                    </a:moveTo>
                    <a:cubicBezTo>
                      <a:pt x="468" y="84"/>
                      <a:pt x="468" y="84"/>
                      <a:pt x="485" y="84"/>
                    </a:cubicBezTo>
                    <a:cubicBezTo>
                      <a:pt x="485" y="67"/>
                      <a:pt x="501" y="67"/>
                      <a:pt x="518" y="67"/>
                    </a:cubicBezTo>
                    <a:cubicBezTo>
                      <a:pt x="518" y="67"/>
                      <a:pt x="518" y="67"/>
                      <a:pt x="518" y="67"/>
                    </a:cubicBezTo>
                    <a:cubicBezTo>
                      <a:pt x="518" y="67"/>
                      <a:pt x="518" y="67"/>
                      <a:pt x="518" y="67"/>
                    </a:cubicBezTo>
                    <a:cubicBezTo>
                      <a:pt x="535" y="67"/>
                      <a:pt x="551" y="67"/>
                      <a:pt x="568" y="67"/>
                    </a:cubicBezTo>
                    <a:cubicBezTo>
                      <a:pt x="585" y="84"/>
                      <a:pt x="585" y="100"/>
                      <a:pt x="585" y="117"/>
                    </a:cubicBezTo>
                    <a:cubicBezTo>
                      <a:pt x="568" y="117"/>
                      <a:pt x="568" y="117"/>
                      <a:pt x="551" y="100"/>
                    </a:cubicBezTo>
                    <a:cubicBezTo>
                      <a:pt x="551" y="117"/>
                      <a:pt x="551" y="134"/>
                      <a:pt x="535" y="134"/>
                    </a:cubicBezTo>
                    <a:cubicBezTo>
                      <a:pt x="518" y="134"/>
                      <a:pt x="551" y="117"/>
                      <a:pt x="535" y="100"/>
                    </a:cubicBezTo>
                    <a:cubicBezTo>
                      <a:pt x="535" y="134"/>
                      <a:pt x="501" y="100"/>
                      <a:pt x="501" y="117"/>
                    </a:cubicBezTo>
                    <a:cubicBezTo>
                      <a:pt x="485" y="100"/>
                      <a:pt x="485" y="84"/>
                      <a:pt x="485" y="84"/>
                    </a:cubicBezTo>
                    <a:cubicBezTo>
                      <a:pt x="485" y="84"/>
                      <a:pt x="485" y="84"/>
                      <a:pt x="468" y="84"/>
                    </a:cubicBezTo>
                    <a:close/>
                    <a:moveTo>
                      <a:pt x="635" y="84"/>
                    </a:moveTo>
                    <a:cubicBezTo>
                      <a:pt x="652" y="84"/>
                      <a:pt x="668" y="100"/>
                      <a:pt x="702" y="100"/>
                    </a:cubicBezTo>
                    <a:cubicBezTo>
                      <a:pt x="685" y="117"/>
                      <a:pt x="668" y="117"/>
                      <a:pt x="685" y="150"/>
                    </a:cubicBezTo>
                    <a:cubicBezTo>
                      <a:pt x="668" y="150"/>
                      <a:pt x="668" y="167"/>
                      <a:pt x="652" y="167"/>
                    </a:cubicBezTo>
                    <a:cubicBezTo>
                      <a:pt x="635" y="150"/>
                      <a:pt x="652" y="134"/>
                      <a:pt x="652" y="134"/>
                    </a:cubicBezTo>
                    <a:cubicBezTo>
                      <a:pt x="652" y="117"/>
                      <a:pt x="652" y="100"/>
                      <a:pt x="635" y="117"/>
                    </a:cubicBezTo>
                    <a:cubicBezTo>
                      <a:pt x="635" y="117"/>
                      <a:pt x="635" y="134"/>
                      <a:pt x="618" y="134"/>
                    </a:cubicBezTo>
                    <a:cubicBezTo>
                      <a:pt x="618" y="117"/>
                      <a:pt x="618" y="100"/>
                      <a:pt x="618" y="100"/>
                    </a:cubicBezTo>
                    <a:cubicBezTo>
                      <a:pt x="618" y="100"/>
                      <a:pt x="618" y="117"/>
                      <a:pt x="602" y="100"/>
                    </a:cubicBezTo>
                    <a:cubicBezTo>
                      <a:pt x="618" y="100"/>
                      <a:pt x="618" y="100"/>
                      <a:pt x="635" y="84"/>
                    </a:cubicBezTo>
                    <a:close/>
                    <a:moveTo>
                      <a:pt x="819" y="134"/>
                    </a:moveTo>
                    <a:cubicBezTo>
                      <a:pt x="819" y="134"/>
                      <a:pt x="835" y="134"/>
                      <a:pt x="852" y="150"/>
                    </a:cubicBezTo>
                    <a:cubicBezTo>
                      <a:pt x="852" y="150"/>
                      <a:pt x="852" y="167"/>
                      <a:pt x="835" y="167"/>
                    </a:cubicBezTo>
                    <a:cubicBezTo>
                      <a:pt x="835" y="150"/>
                      <a:pt x="819" y="134"/>
                      <a:pt x="819" y="134"/>
                    </a:cubicBezTo>
                    <a:close/>
                    <a:moveTo>
                      <a:pt x="1003" y="184"/>
                    </a:moveTo>
                    <a:lnTo>
                      <a:pt x="1019" y="184"/>
                    </a:lnTo>
                    <a:cubicBezTo>
                      <a:pt x="1019" y="184"/>
                      <a:pt x="1003" y="184"/>
                      <a:pt x="1003" y="184"/>
                    </a:cubicBezTo>
                    <a:close/>
                    <a:moveTo>
                      <a:pt x="1119" y="201"/>
                    </a:moveTo>
                    <a:cubicBezTo>
                      <a:pt x="1136" y="201"/>
                      <a:pt x="1170" y="217"/>
                      <a:pt x="1186" y="217"/>
                    </a:cubicBezTo>
                    <a:cubicBezTo>
                      <a:pt x="1186" y="217"/>
                      <a:pt x="1186" y="217"/>
                      <a:pt x="1186" y="217"/>
                    </a:cubicBezTo>
                    <a:cubicBezTo>
                      <a:pt x="1186" y="217"/>
                      <a:pt x="1186" y="217"/>
                      <a:pt x="1186" y="217"/>
                    </a:cubicBezTo>
                    <a:cubicBezTo>
                      <a:pt x="1203" y="234"/>
                      <a:pt x="1203" y="284"/>
                      <a:pt x="1186" y="301"/>
                    </a:cubicBezTo>
                    <a:cubicBezTo>
                      <a:pt x="1186" y="284"/>
                      <a:pt x="1153" y="284"/>
                      <a:pt x="1153" y="284"/>
                    </a:cubicBezTo>
                    <a:cubicBezTo>
                      <a:pt x="1136" y="267"/>
                      <a:pt x="1153" y="234"/>
                      <a:pt x="1119" y="217"/>
                    </a:cubicBezTo>
                    <a:cubicBezTo>
                      <a:pt x="1119" y="217"/>
                      <a:pt x="1119" y="201"/>
                      <a:pt x="1119" y="201"/>
                    </a:cubicBezTo>
                    <a:close/>
                    <a:moveTo>
                      <a:pt x="1454" y="234"/>
                    </a:moveTo>
                    <a:cubicBezTo>
                      <a:pt x="1470" y="234"/>
                      <a:pt x="1487" y="234"/>
                      <a:pt x="1504" y="234"/>
                    </a:cubicBezTo>
                    <a:cubicBezTo>
                      <a:pt x="1487" y="251"/>
                      <a:pt x="1470" y="251"/>
                      <a:pt x="1454" y="234"/>
                    </a:cubicBezTo>
                    <a:close/>
                    <a:moveTo>
                      <a:pt x="2038" y="267"/>
                    </a:moveTo>
                    <a:lnTo>
                      <a:pt x="2072" y="267"/>
                    </a:lnTo>
                    <a:cubicBezTo>
                      <a:pt x="2072" y="267"/>
                      <a:pt x="2072" y="267"/>
                      <a:pt x="2072" y="267"/>
                    </a:cubicBezTo>
                    <a:cubicBezTo>
                      <a:pt x="2072" y="284"/>
                      <a:pt x="2055" y="334"/>
                      <a:pt x="2038" y="318"/>
                    </a:cubicBezTo>
                    <a:cubicBezTo>
                      <a:pt x="2055" y="318"/>
                      <a:pt x="2038" y="318"/>
                      <a:pt x="2055" y="301"/>
                    </a:cubicBezTo>
                    <a:cubicBezTo>
                      <a:pt x="2038" y="284"/>
                      <a:pt x="2038" y="284"/>
                      <a:pt x="2038" y="267"/>
                    </a:cubicBezTo>
                    <a:close/>
                    <a:moveTo>
                      <a:pt x="2573" y="451"/>
                    </a:moveTo>
                    <a:cubicBezTo>
                      <a:pt x="2556" y="451"/>
                      <a:pt x="2540" y="451"/>
                      <a:pt x="2523" y="468"/>
                    </a:cubicBezTo>
                    <a:cubicBezTo>
                      <a:pt x="2523" y="451"/>
                      <a:pt x="2523" y="418"/>
                      <a:pt x="2506" y="401"/>
                    </a:cubicBezTo>
                    <a:cubicBezTo>
                      <a:pt x="2540" y="401"/>
                      <a:pt x="2540" y="418"/>
                      <a:pt x="2573" y="418"/>
                    </a:cubicBezTo>
                    <a:cubicBezTo>
                      <a:pt x="2573" y="435"/>
                      <a:pt x="2573" y="435"/>
                      <a:pt x="2573" y="451"/>
                    </a:cubicBezTo>
                    <a:close/>
                    <a:moveTo>
                      <a:pt x="2373" y="518"/>
                    </a:moveTo>
                    <a:cubicBezTo>
                      <a:pt x="2356" y="518"/>
                      <a:pt x="2339" y="518"/>
                      <a:pt x="2339" y="518"/>
                    </a:cubicBezTo>
                    <a:cubicBezTo>
                      <a:pt x="2339" y="518"/>
                      <a:pt x="2339" y="501"/>
                      <a:pt x="2339" y="485"/>
                    </a:cubicBezTo>
                    <a:cubicBezTo>
                      <a:pt x="2339" y="501"/>
                      <a:pt x="2339" y="485"/>
                      <a:pt x="2356" y="485"/>
                    </a:cubicBezTo>
                    <a:cubicBezTo>
                      <a:pt x="2356" y="501"/>
                      <a:pt x="2356" y="501"/>
                      <a:pt x="2373" y="518"/>
                    </a:cubicBezTo>
                    <a:close/>
                    <a:moveTo>
                      <a:pt x="2072" y="585"/>
                    </a:moveTo>
                    <a:cubicBezTo>
                      <a:pt x="2055" y="585"/>
                      <a:pt x="2055" y="585"/>
                      <a:pt x="2055" y="585"/>
                    </a:cubicBezTo>
                    <a:cubicBezTo>
                      <a:pt x="2055" y="585"/>
                      <a:pt x="2055" y="585"/>
                      <a:pt x="2055" y="585"/>
                    </a:cubicBezTo>
                    <a:cubicBezTo>
                      <a:pt x="2055" y="568"/>
                      <a:pt x="2055" y="585"/>
                      <a:pt x="2072" y="585"/>
                    </a:cubicBezTo>
                    <a:lnTo>
                      <a:pt x="2072" y="585"/>
                    </a:lnTo>
                    <a:close/>
                    <a:moveTo>
                      <a:pt x="2022" y="585"/>
                    </a:moveTo>
                    <a:cubicBezTo>
                      <a:pt x="2005" y="585"/>
                      <a:pt x="2005" y="568"/>
                      <a:pt x="2022" y="568"/>
                    </a:cubicBezTo>
                    <a:cubicBezTo>
                      <a:pt x="2005" y="551"/>
                      <a:pt x="2022" y="535"/>
                      <a:pt x="2005" y="535"/>
                    </a:cubicBezTo>
                    <a:cubicBezTo>
                      <a:pt x="2055" y="501"/>
                      <a:pt x="2055" y="418"/>
                      <a:pt x="2122" y="401"/>
                    </a:cubicBezTo>
                    <a:cubicBezTo>
                      <a:pt x="2105" y="368"/>
                      <a:pt x="2089" y="368"/>
                      <a:pt x="2072" y="351"/>
                    </a:cubicBezTo>
                    <a:cubicBezTo>
                      <a:pt x="2055" y="368"/>
                      <a:pt x="2072" y="368"/>
                      <a:pt x="2055" y="351"/>
                    </a:cubicBezTo>
                    <a:cubicBezTo>
                      <a:pt x="2055" y="368"/>
                      <a:pt x="2038" y="368"/>
                      <a:pt x="2038" y="368"/>
                    </a:cubicBezTo>
                    <a:cubicBezTo>
                      <a:pt x="2038" y="384"/>
                      <a:pt x="2055" y="384"/>
                      <a:pt x="2055" y="401"/>
                    </a:cubicBezTo>
                    <a:cubicBezTo>
                      <a:pt x="2038" y="401"/>
                      <a:pt x="2038" y="401"/>
                      <a:pt x="2022" y="401"/>
                    </a:cubicBezTo>
                    <a:cubicBezTo>
                      <a:pt x="2022" y="435"/>
                      <a:pt x="2022" y="435"/>
                      <a:pt x="1988" y="435"/>
                    </a:cubicBezTo>
                    <a:cubicBezTo>
                      <a:pt x="2005" y="451"/>
                      <a:pt x="1988" y="468"/>
                      <a:pt x="1972" y="468"/>
                    </a:cubicBezTo>
                    <a:cubicBezTo>
                      <a:pt x="2005" y="518"/>
                      <a:pt x="1955" y="551"/>
                      <a:pt x="1938" y="602"/>
                    </a:cubicBezTo>
                    <a:cubicBezTo>
                      <a:pt x="1955" y="602"/>
                      <a:pt x="1972" y="585"/>
                      <a:pt x="1988" y="585"/>
                    </a:cubicBezTo>
                    <a:cubicBezTo>
                      <a:pt x="2005" y="585"/>
                      <a:pt x="2005" y="585"/>
                      <a:pt x="2005" y="585"/>
                    </a:cubicBezTo>
                    <a:close/>
                    <a:moveTo>
                      <a:pt x="1554" y="618"/>
                    </a:moveTo>
                    <a:lnTo>
                      <a:pt x="1504" y="618"/>
                    </a:lnTo>
                    <a:cubicBezTo>
                      <a:pt x="1504" y="618"/>
                      <a:pt x="1504" y="602"/>
                      <a:pt x="1504" y="585"/>
                    </a:cubicBezTo>
                    <a:cubicBezTo>
                      <a:pt x="1520" y="585"/>
                      <a:pt x="1520" y="568"/>
                      <a:pt x="1537" y="568"/>
                    </a:cubicBezTo>
                    <a:cubicBezTo>
                      <a:pt x="1537" y="585"/>
                      <a:pt x="1554" y="602"/>
                      <a:pt x="1554" y="618"/>
                    </a:cubicBezTo>
                    <a:close/>
                    <a:moveTo>
                      <a:pt x="1270" y="618"/>
                    </a:moveTo>
                    <a:lnTo>
                      <a:pt x="1253" y="618"/>
                    </a:lnTo>
                    <a:cubicBezTo>
                      <a:pt x="1270" y="618"/>
                      <a:pt x="1270" y="618"/>
                      <a:pt x="1270" y="618"/>
                    </a:cubicBezTo>
                    <a:close/>
                    <a:moveTo>
                      <a:pt x="1103" y="602"/>
                    </a:moveTo>
                    <a:cubicBezTo>
                      <a:pt x="1069" y="602"/>
                      <a:pt x="1036" y="585"/>
                      <a:pt x="1003" y="585"/>
                    </a:cubicBezTo>
                    <a:cubicBezTo>
                      <a:pt x="1003" y="585"/>
                      <a:pt x="1003" y="585"/>
                      <a:pt x="1003" y="568"/>
                    </a:cubicBezTo>
                    <a:cubicBezTo>
                      <a:pt x="1019" y="568"/>
                      <a:pt x="1019" y="551"/>
                      <a:pt x="1036" y="551"/>
                    </a:cubicBezTo>
                    <a:cubicBezTo>
                      <a:pt x="1036" y="568"/>
                      <a:pt x="1069" y="585"/>
                      <a:pt x="1086" y="568"/>
                    </a:cubicBezTo>
                    <a:cubicBezTo>
                      <a:pt x="1086" y="585"/>
                      <a:pt x="1086" y="585"/>
                      <a:pt x="1103" y="602"/>
                    </a:cubicBezTo>
                    <a:close/>
                    <a:moveTo>
                      <a:pt x="67" y="167"/>
                    </a:moveTo>
                    <a:cubicBezTo>
                      <a:pt x="67" y="167"/>
                      <a:pt x="67" y="167"/>
                      <a:pt x="50" y="150"/>
                    </a:cubicBezTo>
                    <a:cubicBezTo>
                      <a:pt x="67" y="150"/>
                      <a:pt x="67" y="150"/>
                      <a:pt x="67" y="150"/>
                    </a:cubicBezTo>
                    <a:cubicBezTo>
                      <a:pt x="67" y="167"/>
                      <a:pt x="67" y="167"/>
                      <a:pt x="67" y="167"/>
                    </a:cubicBezTo>
                    <a:close/>
                    <a:moveTo>
                      <a:pt x="0" y="67"/>
                    </a:moveTo>
                    <a:cubicBezTo>
                      <a:pt x="0" y="67"/>
                      <a:pt x="0" y="50"/>
                      <a:pt x="0" y="50"/>
                    </a:cubicBezTo>
                    <a:cubicBezTo>
                      <a:pt x="0" y="50"/>
                      <a:pt x="17" y="50"/>
                      <a:pt x="17" y="67"/>
                    </a:cubicBezTo>
                    <a:cubicBezTo>
                      <a:pt x="17" y="67"/>
                      <a:pt x="17" y="67"/>
                      <a:pt x="0" y="67"/>
                    </a:cubicBezTo>
                    <a:close/>
                    <a:moveTo>
                      <a:pt x="0" y="34"/>
                    </a:moveTo>
                    <a:cubicBezTo>
                      <a:pt x="0" y="34"/>
                      <a:pt x="0" y="17"/>
                      <a:pt x="0" y="17"/>
                    </a:cubicBezTo>
                    <a:cubicBezTo>
                      <a:pt x="0" y="17"/>
                      <a:pt x="0" y="17"/>
                      <a:pt x="17" y="17"/>
                    </a:cubicBezTo>
                    <a:cubicBezTo>
                      <a:pt x="0" y="34"/>
                      <a:pt x="0" y="34"/>
                      <a:pt x="0" y="34"/>
                    </a:cubicBezTo>
                    <a:close/>
                    <a:moveTo>
                      <a:pt x="518" y="318"/>
                    </a:moveTo>
                    <a:cubicBezTo>
                      <a:pt x="535" y="301"/>
                      <a:pt x="518" y="318"/>
                      <a:pt x="535" y="301"/>
                    </a:cubicBezTo>
                    <a:cubicBezTo>
                      <a:pt x="518" y="284"/>
                      <a:pt x="501" y="267"/>
                      <a:pt x="501" y="284"/>
                    </a:cubicBezTo>
                    <a:cubicBezTo>
                      <a:pt x="501" y="284"/>
                      <a:pt x="501" y="284"/>
                      <a:pt x="501" y="284"/>
                    </a:cubicBezTo>
                    <a:cubicBezTo>
                      <a:pt x="501" y="284"/>
                      <a:pt x="501" y="284"/>
                      <a:pt x="501" y="284"/>
                    </a:cubicBezTo>
                    <a:cubicBezTo>
                      <a:pt x="518" y="284"/>
                      <a:pt x="468" y="267"/>
                      <a:pt x="501" y="251"/>
                    </a:cubicBezTo>
                    <a:cubicBezTo>
                      <a:pt x="501" y="284"/>
                      <a:pt x="501" y="251"/>
                      <a:pt x="518" y="251"/>
                    </a:cubicBezTo>
                    <a:cubicBezTo>
                      <a:pt x="518" y="284"/>
                      <a:pt x="535" y="267"/>
                      <a:pt x="551" y="284"/>
                    </a:cubicBezTo>
                    <a:cubicBezTo>
                      <a:pt x="535" y="301"/>
                      <a:pt x="551" y="301"/>
                      <a:pt x="551" y="318"/>
                    </a:cubicBezTo>
                    <a:cubicBezTo>
                      <a:pt x="535" y="334"/>
                      <a:pt x="535" y="318"/>
                      <a:pt x="518" y="318"/>
                    </a:cubicBezTo>
                    <a:close/>
                    <a:moveTo>
                      <a:pt x="1103" y="401"/>
                    </a:moveTo>
                    <a:cubicBezTo>
                      <a:pt x="1103" y="384"/>
                      <a:pt x="1119" y="384"/>
                      <a:pt x="1136" y="384"/>
                    </a:cubicBezTo>
                    <a:cubicBezTo>
                      <a:pt x="1136" y="401"/>
                      <a:pt x="1119" y="401"/>
                      <a:pt x="1119" y="401"/>
                    </a:cubicBezTo>
                    <a:cubicBezTo>
                      <a:pt x="1136" y="418"/>
                      <a:pt x="1119" y="401"/>
                      <a:pt x="1136" y="401"/>
                    </a:cubicBezTo>
                    <a:cubicBezTo>
                      <a:pt x="1153" y="418"/>
                      <a:pt x="1103" y="418"/>
                      <a:pt x="1136" y="435"/>
                    </a:cubicBezTo>
                    <a:cubicBezTo>
                      <a:pt x="1136" y="435"/>
                      <a:pt x="1136" y="418"/>
                      <a:pt x="1136" y="418"/>
                    </a:cubicBezTo>
                    <a:cubicBezTo>
                      <a:pt x="1153" y="418"/>
                      <a:pt x="1136" y="451"/>
                      <a:pt x="1153" y="451"/>
                    </a:cubicBezTo>
                    <a:cubicBezTo>
                      <a:pt x="1153" y="451"/>
                      <a:pt x="1170" y="435"/>
                      <a:pt x="1170" y="435"/>
                    </a:cubicBezTo>
                    <a:cubicBezTo>
                      <a:pt x="1170" y="451"/>
                      <a:pt x="1170" y="451"/>
                      <a:pt x="1186" y="451"/>
                    </a:cubicBezTo>
                    <a:cubicBezTo>
                      <a:pt x="1170" y="451"/>
                      <a:pt x="1153" y="451"/>
                      <a:pt x="1153" y="468"/>
                    </a:cubicBezTo>
                    <a:cubicBezTo>
                      <a:pt x="1136" y="435"/>
                      <a:pt x="1069" y="435"/>
                      <a:pt x="1086" y="451"/>
                    </a:cubicBezTo>
                    <a:cubicBezTo>
                      <a:pt x="1053" y="435"/>
                      <a:pt x="1053" y="468"/>
                      <a:pt x="1053" y="468"/>
                    </a:cubicBezTo>
                    <a:cubicBezTo>
                      <a:pt x="1036" y="451"/>
                      <a:pt x="1053" y="418"/>
                      <a:pt x="1036" y="401"/>
                    </a:cubicBezTo>
                    <a:cubicBezTo>
                      <a:pt x="1069" y="401"/>
                      <a:pt x="1053" y="351"/>
                      <a:pt x="1103" y="368"/>
                    </a:cubicBezTo>
                    <a:cubicBezTo>
                      <a:pt x="1103" y="384"/>
                      <a:pt x="1086" y="401"/>
                      <a:pt x="1103" y="401"/>
                    </a:cubicBezTo>
                    <a:close/>
                    <a:moveTo>
                      <a:pt x="1270" y="485"/>
                    </a:moveTo>
                    <a:cubicBezTo>
                      <a:pt x="1270" y="518"/>
                      <a:pt x="1270" y="535"/>
                      <a:pt x="1253" y="551"/>
                    </a:cubicBezTo>
                    <a:cubicBezTo>
                      <a:pt x="1253" y="535"/>
                      <a:pt x="1270" y="518"/>
                      <a:pt x="1270" y="501"/>
                    </a:cubicBezTo>
                    <a:cubicBezTo>
                      <a:pt x="1236" y="518"/>
                      <a:pt x="1253" y="468"/>
                      <a:pt x="1236" y="468"/>
                    </a:cubicBezTo>
                    <a:cubicBezTo>
                      <a:pt x="1253" y="451"/>
                      <a:pt x="1253" y="418"/>
                      <a:pt x="1270" y="401"/>
                    </a:cubicBezTo>
                    <a:cubicBezTo>
                      <a:pt x="1270" y="401"/>
                      <a:pt x="1253" y="435"/>
                      <a:pt x="1270" y="435"/>
                    </a:cubicBezTo>
                    <a:cubicBezTo>
                      <a:pt x="1270" y="451"/>
                      <a:pt x="1253" y="451"/>
                      <a:pt x="1253" y="468"/>
                    </a:cubicBezTo>
                    <a:cubicBezTo>
                      <a:pt x="1270" y="485"/>
                      <a:pt x="1287" y="485"/>
                      <a:pt x="1287" y="501"/>
                    </a:cubicBezTo>
                    <a:cubicBezTo>
                      <a:pt x="1270" y="501"/>
                      <a:pt x="1270" y="485"/>
                      <a:pt x="1270" y="485"/>
                    </a:cubicBezTo>
                    <a:close/>
                    <a:moveTo>
                      <a:pt x="1404" y="318"/>
                    </a:moveTo>
                    <a:cubicBezTo>
                      <a:pt x="1387" y="318"/>
                      <a:pt x="1387" y="334"/>
                      <a:pt x="1387" y="351"/>
                    </a:cubicBezTo>
                    <a:cubicBezTo>
                      <a:pt x="1387" y="351"/>
                      <a:pt x="1370" y="351"/>
                      <a:pt x="1370" y="368"/>
                    </a:cubicBezTo>
                    <a:cubicBezTo>
                      <a:pt x="1370" y="368"/>
                      <a:pt x="1387" y="368"/>
                      <a:pt x="1387" y="368"/>
                    </a:cubicBezTo>
                    <a:cubicBezTo>
                      <a:pt x="1387" y="401"/>
                      <a:pt x="1370" y="368"/>
                      <a:pt x="1353" y="384"/>
                    </a:cubicBezTo>
                    <a:cubicBezTo>
                      <a:pt x="1353" y="384"/>
                      <a:pt x="1353" y="384"/>
                      <a:pt x="1353" y="368"/>
                    </a:cubicBezTo>
                    <a:cubicBezTo>
                      <a:pt x="1353" y="368"/>
                      <a:pt x="1337" y="368"/>
                      <a:pt x="1337" y="384"/>
                    </a:cubicBezTo>
                    <a:cubicBezTo>
                      <a:pt x="1320" y="351"/>
                      <a:pt x="1337" y="351"/>
                      <a:pt x="1320" y="301"/>
                    </a:cubicBezTo>
                    <a:cubicBezTo>
                      <a:pt x="1337" y="301"/>
                      <a:pt x="1387" y="284"/>
                      <a:pt x="1404" y="318"/>
                    </a:cubicBezTo>
                    <a:close/>
                    <a:moveTo>
                      <a:pt x="1320" y="485"/>
                    </a:moveTo>
                    <a:cubicBezTo>
                      <a:pt x="1320" y="485"/>
                      <a:pt x="1320" y="485"/>
                      <a:pt x="1303" y="485"/>
                    </a:cubicBezTo>
                    <a:cubicBezTo>
                      <a:pt x="1320" y="485"/>
                      <a:pt x="1303" y="518"/>
                      <a:pt x="1287" y="501"/>
                    </a:cubicBezTo>
                    <a:cubicBezTo>
                      <a:pt x="1270" y="518"/>
                      <a:pt x="1303" y="518"/>
                      <a:pt x="1320" y="535"/>
                    </a:cubicBezTo>
                    <a:cubicBezTo>
                      <a:pt x="1303" y="551"/>
                      <a:pt x="1303" y="585"/>
                      <a:pt x="1287" y="585"/>
                    </a:cubicBezTo>
                    <a:cubicBezTo>
                      <a:pt x="1287" y="602"/>
                      <a:pt x="1320" y="585"/>
                      <a:pt x="1303" y="602"/>
                    </a:cubicBezTo>
                    <a:cubicBezTo>
                      <a:pt x="1320" y="602"/>
                      <a:pt x="1320" y="602"/>
                      <a:pt x="1320" y="618"/>
                    </a:cubicBezTo>
                    <a:cubicBezTo>
                      <a:pt x="1337" y="618"/>
                      <a:pt x="1320" y="585"/>
                      <a:pt x="1320" y="585"/>
                    </a:cubicBezTo>
                    <a:cubicBezTo>
                      <a:pt x="1353" y="618"/>
                      <a:pt x="1337" y="568"/>
                      <a:pt x="1370" y="585"/>
                    </a:cubicBezTo>
                    <a:cubicBezTo>
                      <a:pt x="1370" y="585"/>
                      <a:pt x="1370" y="568"/>
                      <a:pt x="1370" y="551"/>
                    </a:cubicBezTo>
                    <a:cubicBezTo>
                      <a:pt x="1353" y="551"/>
                      <a:pt x="1353" y="518"/>
                      <a:pt x="1337" y="518"/>
                    </a:cubicBezTo>
                    <a:cubicBezTo>
                      <a:pt x="1337" y="501"/>
                      <a:pt x="1353" y="501"/>
                      <a:pt x="1353" y="518"/>
                    </a:cubicBezTo>
                    <a:cubicBezTo>
                      <a:pt x="1370" y="501"/>
                      <a:pt x="1353" y="501"/>
                      <a:pt x="1353" y="501"/>
                    </a:cubicBezTo>
                    <a:cubicBezTo>
                      <a:pt x="1337" y="501"/>
                      <a:pt x="1337" y="501"/>
                      <a:pt x="1320" y="485"/>
                    </a:cubicBezTo>
                    <a:close/>
                    <a:moveTo>
                      <a:pt x="986" y="234"/>
                    </a:moveTo>
                    <a:cubicBezTo>
                      <a:pt x="1003" y="251"/>
                      <a:pt x="986" y="201"/>
                      <a:pt x="1003" y="201"/>
                    </a:cubicBezTo>
                    <a:cubicBezTo>
                      <a:pt x="1003" y="217"/>
                      <a:pt x="1003" y="217"/>
                      <a:pt x="1019" y="234"/>
                    </a:cubicBezTo>
                    <a:cubicBezTo>
                      <a:pt x="1019" y="217"/>
                      <a:pt x="1019" y="217"/>
                      <a:pt x="1019" y="234"/>
                    </a:cubicBezTo>
                    <a:cubicBezTo>
                      <a:pt x="1019" y="234"/>
                      <a:pt x="1019" y="234"/>
                      <a:pt x="1019" y="251"/>
                    </a:cubicBezTo>
                    <a:cubicBezTo>
                      <a:pt x="1003" y="234"/>
                      <a:pt x="1003" y="251"/>
                      <a:pt x="1003" y="251"/>
                    </a:cubicBezTo>
                    <a:cubicBezTo>
                      <a:pt x="1003" y="251"/>
                      <a:pt x="1003" y="251"/>
                      <a:pt x="1003" y="234"/>
                    </a:cubicBezTo>
                    <a:cubicBezTo>
                      <a:pt x="1003" y="234"/>
                      <a:pt x="986" y="234"/>
                      <a:pt x="1003" y="251"/>
                    </a:cubicBezTo>
                    <a:cubicBezTo>
                      <a:pt x="986" y="251"/>
                      <a:pt x="986" y="251"/>
                      <a:pt x="986" y="234"/>
                    </a:cubicBezTo>
                    <a:close/>
                    <a:moveTo>
                      <a:pt x="1003" y="318"/>
                    </a:moveTo>
                    <a:cubicBezTo>
                      <a:pt x="1019" y="318"/>
                      <a:pt x="1019" y="301"/>
                      <a:pt x="1036" y="301"/>
                    </a:cubicBezTo>
                    <a:cubicBezTo>
                      <a:pt x="1036" y="284"/>
                      <a:pt x="1019" y="284"/>
                      <a:pt x="1003" y="267"/>
                    </a:cubicBezTo>
                    <a:cubicBezTo>
                      <a:pt x="986" y="267"/>
                      <a:pt x="969" y="267"/>
                      <a:pt x="969" y="284"/>
                    </a:cubicBezTo>
                    <a:cubicBezTo>
                      <a:pt x="969" y="284"/>
                      <a:pt x="969" y="267"/>
                      <a:pt x="952" y="267"/>
                    </a:cubicBezTo>
                    <a:cubicBezTo>
                      <a:pt x="952" y="251"/>
                      <a:pt x="969" y="251"/>
                      <a:pt x="969" y="234"/>
                    </a:cubicBezTo>
                    <a:cubicBezTo>
                      <a:pt x="952" y="251"/>
                      <a:pt x="902" y="251"/>
                      <a:pt x="919" y="284"/>
                    </a:cubicBezTo>
                    <a:cubicBezTo>
                      <a:pt x="902" y="284"/>
                      <a:pt x="902" y="284"/>
                      <a:pt x="886" y="267"/>
                    </a:cubicBezTo>
                    <a:cubicBezTo>
                      <a:pt x="886" y="251"/>
                      <a:pt x="902" y="301"/>
                      <a:pt x="902" y="318"/>
                    </a:cubicBezTo>
                    <a:cubicBezTo>
                      <a:pt x="886" y="334"/>
                      <a:pt x="869" y="301"/>
                      <a:pt x="835" y="301"/>
                    </a:cubicBezTo>
                    <a:lnTo>
                      <a:pt x="835" y="284"/>
                    </a:lnTo>
                    <a:cubicBezTo>
                      <a:pt x="869" y="301"/>
                      <a:pt x="869" y="251"/>
                      <a:pt x="919" y="251"/>
                    </a:cubicBezTo>
                    <a:cubicBezTo>
                      <a:pt x="902" y="251"/>
                      <a:pt x="902" y="251"/>
                      <a:pt x="919" y="251"/>
                    </a:cubicBezTo>
                    <a:cubicBezTo>
                      <a:pt x="919" y="234"/>
                      <a:pt x="919" y="217"/>
                      <a:pt x="919" y="201"/>
                    </a:cubicBezTo>
                    <a:cubicBezTo>
                      <a:pt x="902" y="201"/>
                      <a:pt x="919" y="167"/>
                      <a:pt x="902" y="167"/>
                    </a:cubicBezTo>
                    <a:cubicBezTo>
                      <a:pt x="886" y="150"/>
                      <a:pt x="852" y="184"/>
                      <a:pt x="852" y="167"/>
                    </a:cubicBezTo>
                    <a:cubicBezTo>
                      <a:pt x="835" y="184"/>
                      <a:pt x="835" y="184"/>
                      <a:pt x="819" y="201"/>
                    </a:cubicBezTo>
                    <a:cubicBezTo>
                      <a:pt x="835" y="234"/>
                      <a:pt x="819" y="201"/>
                      <a:pt x="819" y="234"/>
                    </a:cubicBezTo>
                    <a:cubicBezTo>
                      <a:pt x="802" y="217"/>
                      <a:pt x="769" y="267"/>
                      <a:pt x="785" y="234"/>
                    </a:cubicBezTo>
                    <a:cubicBezTo>
                      <a:pt x="769" y="217"/>
                      <a:pt x="752" y="267"/>
                      <a:pt x="769" y="267"/>
                    </a:cubicBezTo>
                    <a:cubicBezTo>
                      <a:pt x="785" y="267"/>
                      <a:pt x="769" y="267"/>
                      <a:pt x="769" y="251"/>
                    </a:cubicBezTo>
                    <a:cubicBezTo>
                      <a:pt x="785" y="267"/>
                      <a:pt x="785" y="284"/>
                      <a:pt x="785" y="301"/>
                    </a:cubicBezTo>
                    <a:cubicBezTo>
                      <a:pt x="785" y="301"/>
                      <a:pt x="802" y="301"/>
                      <a:pt x="785" y="284"/>
                    </a:cubicBezTo>
                    <a:cubicBezTo>
                      <a:pt x="802" y="301"/>
                      <a:pt x="802" y="301"/>
                      <a:pt x="802" y="301"/>
                    </a:cubicBezTo>
                    <a:cubicBezTo>
                      <a:pt x="819" y="301"/>
                      <a:pt x="802" y="301"/>
                      <a:pt x="802" y="284"/>
                    </a:cubicBezTo>
                    <a:cubicBezTo>
                      <a:pt x="819" y="301"/>
                      <a:pt x="835" y="301"/>
                      <a:pt x="835" y="301"/>
                    </a:cubicBezTo>
                    <a:cubicBezTo>
                      <a:pt x="819" y="318"/>
                      <a:pt x="819" y="334"/>
                      <a:pt x="819" y="351"/>
                    </a:cubicBezTo>
                    <a:cubicBezTo>
                      <a:pt x="819" y="368"/>
                      <a:pt x="819" y="351"/>
                      <a:pt x="819" y="351"/>
                    </a:cubicBezTo>
                    <a:cubicBezTo>
                      <a:pt x="819" y="368"/>
                      <a:pt x="802" y="368"/>
                      <a:pt x="802" y="368"/>
                    </a:cubicBezTo>
                    <a:cubicBezTo>
                      <a:pt x="819" y="384"/>
                      <a:pt x="819" y="384"/>
                      <a:pt x="819" y="401"/>
                    </a:cubicBezTo>
                    <a:cubicBezTo>
                      <a:pt x="819" y="401"/>
                      <a:pt x="819" y="401"/>
                      <a:pt x="819" y="401"/>
                    </a:cubicBezTo>
                    <a:cubicBezTo>
                      <a:pt x="819" y="435"/>
                      <a:pt x="769" y="468"/>
                      <a:pt x="785" y="518"/>
                    </a:cubicBezTo>
                    <a:cubicBezTo>
                      <a:pt x="785" y="535"/>
                      <a:pt x="802" y="518"/>
                      <a:pt x="819" y="535"/>
                    </a:cubicBezTo>
                    <a:cubicBezTo>
                      <a:pt x="819" y="518"/>
                      <a:pt x="835" y="485"/>
                      <a:pt x="852" y="501"/>
                    </a:cubicBezTo>
                    <a:cubicBezTo>
                      <a:pt x="835" y="468"/>
                      <a:pt x="852" y="451"/>
                      <a:pt x="869" y="451"/>
                    </a:cubicBezTo>
                    <a:cubicBezTo>
                      <a:pt x="869" y="418"/>
                      <a:pt x="869" y="418"/>
                      <a:pt x="886" y="401"/>
                    </a:cubicBezTo>
                    <a:cubicBezTo>
                      <a:pt x="886" y="401"/>
                      <a:pt x="886" y="418"/>
                      <a:pt x="902" y="418"/>
                    </a:cubicBezTo>
                    <a:cubicBezTo>
                      <a:pt x="902" y="418"/>
                      <a:pt x="902" y="401"/>
                      <a:pt x="902" y="401"/>
                    </a:cubicBezTo>
                    <a:cubicBezTo>
                      <a:pt x="919" y="401"/>
                      <a:pt x="919" y="384"/>
                      <a:pt x="936" y="384"/>
                    </a:cubicBezTo>
                    <a:cubicBezTo>
                      <a:pt x="952" y="401"/>
                      <a:pt x="986" y="401"/>
                      <a:pt x="986" y="418"/>
                    </a:cubicBezTo>
                    <a:cubicBezTo>
                      <a:pt x="1003" y="435"/>
                      <a:pt x="1003" y="418"/>
                      <a:pt x="1003" y="418"/>
                    </a:cubicBezTo>
                    <a:cubicBezTo>
                      <a:pt x="1003" y="418"/>
                      <a:pt x="986" y="384"/>
                      <a:pt x="1003" y="384"/>
                    </a:cubicBezTo>
                    <a:cubicBezTo>
                      <a:pt x="1019" y="368"/>
                      <a:pt x="986" y="384"/>
                      <a:pt x="1003" y="368"/>
                    </a:cubicBezTo>
                    <a:cubicBezTo>
                      <a:pt x="986" y="368"/>
                      <a:pt x="986" y="384"/>
                      <a:pt x="986" y="384"/>
                    </a:cubicBezTo>
                    <a:cubicBezTo>
                      <a:pt x="986" y="368"/>
                      <a:pt x="969" y="351"/>
                      <a:pt x="969" y="334"/>
                    </a:cubicBezTo>
                    <a:cubicBezTo>
                      <a:pt x="936" y="334"/>
                      <a:pt x="952" y="368"/>
                      <a:pt x="936" y="368"/>
                    </a:cubicBezTo>
                    <a:cubicBezTo>
                      <a:pt x="919" y="368"/>
                      <a:pt x="936" y="334"/>
                      <a:pt x="919" y="351"/>
                    </a:cubicBezTo>
                    <a:cubicBezTo>
                      <a:pt x="919" y="334"/>
                      <a:pt x="936" y="334"/>
                      <a:pt x="936" y="318"/>
                    </a:cubicBezTo>
                    <a:cubicBezTo>
                      <a:pt x="936" y="301"/>
                      <a:pt x="936" y="301"/>
                      <a:pt x="936" y="284"/>
                    </a:cubicBezTo>
                    <a:cubicBezTo>
                      <a:pt x="936" y="284"/>
                      <a:pt x="952" y="284"/>
                      <a:pt x="952" y="301"/>
                    </a:cubicBezTo>
                    <a:cubicBezTo>
                      <a:pt x="952" y="301"/>
                      <a:pt x="969" y="284"/>
                      <a:pt x="969" y="301"/>
                    </a:cubicBezTo>
                    <a:cubicBezTo>
                      <a:pt x="986" y="301"/>
                      <a:pt x="969" y="284"/>
                      <a:pt x="986" y="284"/>
                    </a:cubicBezTo>
                    <a:cubicBezTo>
                      <a:pt x="1003" y="301"/>
                      <a:pt x="1003" y="318"/>
                      <a:pt x="1003" y="318"/>
                    </a:cubicBezTo>
                    <a:close/>
                    <a:moveTo>
                      <a:pt x="819" y="401"/>
                    </a:moveTo>
                    <a:cubicBezTo>
                      <a:pt x="819" y="401"/>
                      <a:pt x="819" y="384"/>
                      <a:pt x="819" y="384"/>
                    </a:cubicBezTo>
                    <a:cubicBezTo>
                      <a:pt x="819" y="401"/>
                      <a:pt x="819" y="401"/>
                      <a:pt x="819" y="401"/>
                    </a:cubicBezTo>
                    <a:close/>
                    <a:moveTo>
                      <a:pt x="602" y="134"/>
                    </a:moveTo>
                    <a:cubicBezTo>
                      <a:pt x="585" y="150"/>
                      <a:pt x="585" y="150"/>
                      <a:pt x="568" y="167"/>
                    </a:cubicBezTo>
                    <a:cubicBezTo>
                      <a:pt x="568" y="184"/>
                      <a:pt x="585" y="201"/>
                      <a:pt x="585" y="217"/>
                    </a:cubicBezTo>
                    <a:cubicBezTo>
                      <a:pt x="602" y="217"/>
                      <a:pt x="585" y="201"/>
                      <a:pt x="602" y="201"/>
                    </a:cubicBezTo>
                    <a:cubicBezTo>
                      <a:pt x="602" y="184"/>
                      <a:pt x="585" y="201"/>
                      <a:pt x="585" y="184"/>
                    </a:cubicBezTo>
                    <a:cubicBezTo>
                      <a:pt x="585" y="167"/>
                      <a:pt x="602" y="167"/>
                      <a:pt x="602" y="167"/>
                    </a:cubicBezTo>
                    <a:cubicBezTo>
                      <a:pt x="618" y="150"/>
                      <a:pt x="585" y="150"/>
                      <a:pt x="602" y="134"/>
                    </a:cubicBezTo>
                    <a:close/>
                    <a:moveTo>
                      <a:pt x="1437" y="334"/>
                    </a:moveTo>
                    <a:cubicBezTo>
                      <a:pt x="1420" y="334"/>
                      <a:pt x="1454" y="384"/>
                      <a:pt x="1420" y="384"/>
                    </a:cubicBezTo>
                    <a:cubicBezTo>
                      <a:pt x="1437" y="351"/>
                      <a:pt x="1420" y="368"/>
                      <a:pt x="1420" y="334"/>
                    </a:cubicBezTo>
                    <a:cubicBezTo>
                      <a:pt x="1437" y="318"/>
                      <a:pt x="1454" y="334"/>
                      <a:pt x="1437" y="334"/>
                    </a:cubicBezTo>
                    <a:close/>
                    <a:moveTo>
                      <a:pt x="1621" y="334"/>
                    </a:moveTo>
                    <a:cubicBezTo>
                      <a:pt x="1637" y="334"/>
                      <a:pt x="1637" y="318"/>
                      <a:pt x="1637" y="318"/>
                    </a:cubicBezTo>
                    <a:cubicBezTo>
                      <a:pt x="1654" y="318"/>
                      <a:pt x="1637" y="368"/>
                      <a:pt x="1621" y="334"/>
                    </a:cubicBezTo>
                    <a:close/>
                    <a:moveTo>
                      <a:pt x="869" y="518"/>
                    </a:moveTo>
                    <a:cubicBezTo>
                      <a:pt x="886" y="518"/>
                      <a:pt x="886" y="518"/>
                      <a:pt x="886" y="535"/>
                    </a:cubicBezTo>
                    <a:cubicBezTo>
                      <a:pt x="869" y="535"/>
                      <a:pt x="869" y="551"/>
                      <a:pt x="852" y="535"/>
                    </a:cubicBezTo>
                    <a:cubicBezTo>
                      <a:pt x="852" y="518"/>
                      <a:pt x="852" y="501"/>
                      <a:pt x="869" y="518"/>
                    </a:cubicBezTo>
                    <a:close/>
                    <a:moveTo>
                      <a:pt x="234" y="167"/>
                    </a:moveTo>
                    <a:cubicBezTo>
                      <a:pt x="234" y="184"/>
                      <a:pt x="234" y="184"/>
                      <a:pt x="234" y="184"/>
                    </a:cubicBezTo>
                    <a:cubicBezTo>
                      <a:pt x="234" y="167"/>
                      <a:pt x="217" y="201"/>
                      <a:pt x="217" y="184"/>
                    </a:cubicBezTo>
                    <a:cubicBezTo>
                      <a:pt x="217" y="184"/>
                      <a:pt x="217" y="167"/>
                      <a:pt x="234" y="167"/>
                    </a:cubicBezTo>
                    <a:close/>
                    <a:moveTo>
                      <a:pt x="1654" y="435"/>
                    </a:moveTo>
                    <a:cubicBezTo>
                      <a:pt x="1654" y="435"/>
                      <a:pt x="1671" y="435"/>
                      <a:pt x="1671" y="435"/>
                    </a:cubicBezTo>
                    <a:cubicBezTo>
                      <a:pt x="1671" y="435"/>
                      <a:pt x="1671" y="435"/>
                      <a:pt x="1671" y="418"/>
                    </a:cubicBezTo>
                    <a:cubicBezTo>
                      <a:pt x="1671" y="418"/>
                      <a:pt x="1671" y="418"/>
                      <a:pt x="1671" y="418"/>
                    </a:cubicBezTo>
                    <a:cubicBezTo>
                      <a:pt x="1704" y="401"/>
                      <a:pt x="1738" y="451"/>
                      <a:pt x="1771" y="418"/>
                    </a:cubicBezTo>
                    <a:cubicBezTo>
                      <a:pt x="1771" y="435"/>
                      <a:pt x="1771" y="451"/>
                      <a:pt x="1771" y="451"/>
                    </a:cubicBezTo>
                    <a:cubicBezTo>
                      <a:pt x="1754" y="451"/>
                      <a:pt x="1771" y="485"/>
                      <a:pt x="1754" y="501"/>
                    </a:cubicBezTo>
                    <a:cubicBezTo>
                      <a:pt x="1738" y="501"/>
                      <a:pt x="1721" y="485"/>
                      <a:pt x="1704" y="485"/>
                    </a:cubicBezTo>
                    <a:cubicBezTo>
                      <a:pt x="1704" y="501"/>
                      <a:pt x="1704" y="501"/>
                      <a:pt x="1704" y="518"/>
                    </a:cubicBezTo>
                    <a:cubicBezTo>
                      <a:pt x="1671" y="518"/>
                      <a:pt x="1671" y="501"/>
                      <a:pt x="1654" y="518"/>
                    </a:cubicBezTo>
                    <a:cubicBezTo>
                      <a:pt x="1654" y="501"/>
                      <a:pt x="1637" y="485"/>
                      <a:pt x="1637" y="468"/>
                    </a:cubicBezTo>
                    <a:cubicBezTo>
                      <a:pt x="1637" y="468"/>
                      <a:pt x="1637" y="468"/>
                      <a:pt x="1621" y="468"/>
                    </a:cubicBezTo>
                    <a:cubicBezTo>
                      <a:pt x="1637" y="435"/>
                      <a:pt x="1637" y="418"/>
                      <a:pt x="1637" y="384"/>
                    </a:cubicBezTo>
                    <a:lnTo>
                      <a:pt x="1654" y="384"/>
                    </a:lnTo>
                    <a:cubicBezTo>
                      <a:pt x="1654" y="401"/>
                      <a:pt x="1637" y="401"/>
                      <a:pt x="1654" y="418"/>
                    </a:cubicBezTo>
                    <a:cubicBezTo>
                      <a:pt x="1654" y="418"/>
                      <a:pt x="1654" y="435"/>
                      <a:pt x="1654" y="435"/>
                    </a:cubicBezTo>
                    <a:close/>
                    <a:moveTo>
                      <a:pt x="1671" y="418"/>
                    </a:moveTo>
                    <a:cubicBezTo>
                      <a:pt x="1671" y="418"/>
                      <a:pt x="1671" y="401"/>
                      <a:pt x="1671" y="401"/>
                    </a:cubicBezTo>
                    <a:cubicBezTo>
                      <a:pt x="1671" y="401"/>
                      <a:pt x="1671" y="401"/>
                      <a:pt x="1671" y="384"/>
                    </a:cubicBezTo>
                    <a:cubicBezTo>
                      <a:pt x="1671" y="384"/>
                      <a:pt x="1671" y="401"/>
                      <a:pt x="1688" y="401"/>
                    </a:cubicBezTo>
                    <a:cubicBezTo>
                      <a:pt x="1688" y="401"/>
                      <a:pt x="1688" y="401"/>
                      <a:pt x="1671" y="401"/>
                    </a:cubicBezTo>
                    <a:cubicBezTo>
                      <a:pt x="1738" y="435"/>
                      <a:pt x="1738" y="351"/>
                      <a:pt x="1671" y="334"/>
                    </a:cubicBezTo>
                    <a:cubicBezTo>
                      <a:pt x="1671" y="334"/>
                      <a:pt x="1654" y="368"/>
                      <a:pt x="1637" y="351"/>
                    </a:cubicBezTo>
                    <a:cubicBezTo>
                      <a:pt x="1637" y="368"/>
                      <a:pt x="1654" y="368"/>
                      <a:pt x="1671" y="368"/>
                    </a:cubicBezTo>
                    <a:cubicBezTo>
                      <a:pt x="1671" y="384"/>
                      <a:pt x="1654" y="401"/>
                      <a:pt x="1654" y="418"/>
                    </a:cubicBezTo>
                    <a:cubicBezTo>
                      <a:pt x="1671" y="401"/>
                      <a:pt x="1654" y="435"/>
                      <a:pt x="1671" y="435"/>
                    </a:cubicBezTo>
                    <a:cubicBezTo>
                      <a:pt x="1671" y="435"/>
                      <a:pt x="1671" y="418"/>
                      <a:pt x="1671" y="418"/>
                    </a:cubicBezTo>
                    <a:close/>
                    <a:moveTo>
                      <a:pt x="1621" y="535"/>
                    </a:moveTo>
                    <a:cubicBezTo>
                      <a:pt x="1637" y="501"/>
                      <a:pt x="1604" y="518"/>
                      <a:pt x="1587" y="518"/>
                    </a:cubicBezTo>
                    <a:cubicBezTo>
                      <a:pt x="1604" y="551"/>
                      <a:pt x="1571" y="551"/>
                      <a:pt x="1571" y="585"/>
                    </a:cubicBezTo>
                    <a:cubicBezTo>
                      <a:pt x="1587" y="585"/>
                      <a:pt x="1587" y="568"/>
                      <a:pt x="1604" y="568"/>
                    </a:cubicBezTo>
                    <a:cubicBezTo>
                      <a:pt x="1604" y="551"/>
                      <a:pt x="1587" y="568"/>
                      <a:pt x="1587" y="551"/>
                    </a:cubicBezTo>
                    <a:cubicBezTo>
                      <a:pt x="1604" y="551"/>
                      <a:pt x="1621" y="518"/>
                      <a:pt x="1621" y="535"/>
                    </a:cubicBezTo>
                    <a:close/>
                    <a:moveTo>
                      <a:pt x="1654" y="284"/>
                    </a:moveTo>
                    <a:cubicBezTo>
                      <a:pt x="1654" y="301"/>
                      <a:pt x="1621" y="284"/>
                      <a:pt x="1637" y="284"/>
                    </a:cubicBezTo>
                    <a:cubicBezTo>
                      <a:pt x="1637" y="267"/>
                      <a:pt x="1637" y="284"/>
                      <a:pt x="1621" y="284"/>
                    </a:cubicBezTo>
                    <a:cubicBezTo>
                      <a:pt x="1621" y="284"/>
                      <a:pt x="1637" y="284"/>
                      <a:pt x="1621" y="301"/>
                    </a:cubicBezTo>
                    <a:cubicBezTo>
                      <a:pt x="1637" y="301"/>
                      <a:pt x="1621" y="301"/>
                      <a:pt x="1621" y="334"/>
                    </a:cubicBezTo>
                    <a:cubicBezTo>
                      <a:pt x="1637" y="334"/>
                      <a:pt x="1621" y="318"/>
                      <a:pt x="1621" y="318"/>
                    </a:cubicBezTo>
                    <a:cubicBezTo>
                      <a:pt x="1637" y="301"/>
                      <a:pt x="1654" y="301"/>
                      <a:pt x="1654" y="301"/>
                    </a:cubicBezTo>
                    <a:cubicBezTo>
                      <a:pt x="1654" y="301"/>
                      <a:pt x="1654" y="301"/>
                      <a:pt x="1654" y="284"/>
                    </a:cubicBezTo>
                    <a:close/>
                    <a:moveTo>
                      <a:pt x="618" y="150"/>
                    </a:moveTo>
                    <a:cubicBezTo>
                      <a:pt x="618" y="167"/>
                      <a:pt x="618" y="167"/>
                      <a:pt x="618" y="184"/>
                    </a:cubicBezTo>
                    <a:cubicBezTo>
                      <a:pt x="635" y="184"/>
                      <a:pt x="618" y="150"/>
                      <a:pt x="635" y="150"/>
                    </a:cubicBezTo>
                    <a:cubicBezTo>
                      <a:pt x="635" y="150"/>
                      <a:pt x="635" y="150"/>
                      <a:pt x="618" y="150"/>
                    </a:cubicBezTo>
                    <a:close/>
                    <a:moveTo>
                      <a:pt x="685" y="150"/>
                    </a:moveTo>
                    <a:cubicBezTo>
                      <a:pt x="702" y="150"/>
                      <a:pt x="685" y="167"/>
                      <a:pt x="702" y="167"/>
                    </a:cubicBezTo>
                    <a:cubicBezTo>
                      <a:pt x="702" y="184"/>
                      <a:pt x="685" y="167"/>
                      <a:pt x="702" y="201"/>
                    </a:cubicBezTo>
                    <a:cubicBezTo>
                      <a:pt x="685" y="201"/>
                      <a:pt x="685" y="184"/>
                      <a:pt x="685" y="184"/>
                    </a:cubicBezTo>
                    <a:cubicBezTo>
                      <a:pt x="668" y="184"/>
                      <a:pt x="668" y="201"/>
                      <a:pt x="652" y="184"/>
                    </a:cubicBezTo>
                    <a:cubicBezTo>
                      <a:pt x="652" y="184"/>
                      <a:pt x="668" y="201"/>
                      <a:pt x="668" y="217"/>
                    </a:cubicBezTo>
                    <a:cubicBezTo>
                      <a:pt x="668" y="234"/>
                      <a:pt x="652" y="201"/>
                      <a:pt x="652" y="217"/>
                    </a:cubicBezTo>
                    <a:cubicBezTo>
                      <a:pt x="652" y="251"/>
                      <a:pt x="685" y="284"/>
                      <a:pt x="702" y="301"/>
                    </a:cubicBezTo>
                    <a:cubicBezTo>
                      <a:pt x="685" y="267"/>
                      <a:pt x="718" y="267"/>
                      <a:pt x="735" y="251"/>
                    </a:cubicBezTo>
                    <a:cubicBezTo>
                      <a:pt x="735" y="251"/>
                      <a:pt x="735" y="251"/>
                      <a:pt x="735" y="267"/>
                    </a:cubicBezTo>
                    <a:cubicBezTo>
                      <a:pt x="769" y="251"/>
                      <a:pt x="735" y="234"/>
                      <a:pt x="752" y="201"/>
                    </a:cubicBezTo>
                    <a:cubicBezTo>
                      <a:pt x="769" y="217"/>
                      <a:pt x="785" y="201"/>
                      <a:pt x="785" y="184"/>
                    </a:cubicBezTo>
                    <a:cubicBezTo>
                      <a:pt x="802" y="184"/>
                      <a:pt x="802" y="184"/>
                      <a:pt x="819" y="184"/>
                    </a:cubicBezTo>
                    <a:cubicBezTo>
                      <a:pt x="802" y="150"/>
                      <a:pt x="752" y="100"/>
                      <a:pt x="735" y="150"/>
                    </a:cubicBezTo>
                    <a:cubicBezTo>
                      <a:pt x="735" y="134"/>
                      <a:pt x="718" y="134"/>
                      <a:pt x="718" y="134"/>
                    </a:cubicBezTo>
                    <a:cubicBezTo>
                      <a:pt x="718" y="134"/>
                      <a:pt x="702" y="150"/>
                      <a:pt x="685" y="150"/>
                    </a:cubicBezTo>
                    <a:close/>
                    <a:moveTo>
                      <a:pt x="735" y="217"/>
                    </a:moveTo>
                    <a:cubicBezTo>
                      <a:pt x="718" y="217"/>
                      <a:pt x="718" y="201"/>
                      <a:pt x="735" y="184"/>
                    </a:cubicBezTo>
                    <a:cubicBezTo>
                      <a:pt x="735" y="201"/>
                      <a:pt x="735" y="201"/>
                      <a:pt x="735" y="217"/>
                    </a:cubicBezTo>
                    <a:close/>
                    <a:moveTo>
                      <a:pt x="618" y="401"/>
                    </a:moveTo>
                    <a:cubicBezTo>
                      <a:pt x="618" y="401"/>
                      <a:pt x="618" y="384"/>
                      <a:pt x="602" y="384"/>
                    </a:cubicBezTo>
                    <a:cubicBezTo>
                      <a:pt x="618" y="368"/>
                      <a:pt x="618" y="351"/>
                      <a:pt x="618" y="334"/>
                    </a:cubicBezTo>
                    <a:cubicBezTo>
                      <a:pt x="602" y="334"/>
                      <a:pt x="602" y="318"/>
                      <a:pt x="602" y="284"/>
                    </a:cubicBezTo>
                    <a:lnTo>
                      <a:pt x="618" y="284"/>
                    </a:lnTo>
                    <a:cubicBezTo>
                      <a:pt x="618" y="318"/>
                      <a:pt x="635" y="334"/>
                      <a:pt x="652" y="368"/>
                    </a:cubicBezTo>
                    <a:cubicBezTo>
                      <a:pt x="652" y="384"/>
                      <a:pt x="635" y="384"/>
                      <a:pt x="618" y="401"/>
                    </a:cubicBezTo>
                    <a:close/>
                    <a:moveTo>
                      <a:pt x="1186" y="501"/>
                    </a:moveTo>
                    <a:cubicBezTo>
                      <a:pt x="1203" y="518"/>
                      <a:pt x="1203" y="485"/>
                      <a:pt x="1203" y="485"/>
                    </a:cubicBezTo>
                    <a:lnTo>
                      <a:pt x="1186" y="485"/>
                    </a:lnTo>
                    <a:cubicBezTo>
                      <a:pt x="1186" y="468"/>
                      <a:pt x="1203" y="468"/>
                      <a:pt x="1203" y="468"/>
                    </a:cubicBezTo>
                    <a:cubicBezTo>
                      <a:pt x="1170" y="451"/>
                      <a:pt x="1203" y="501"/>
                      <a:pt x="1186" y="501"/>
                    </a:cubicBezTo>
                    <a:close/>
                    <a:moveTo>
                      <a:pt x="668" y="418"/>
                    </a:moveTo>
                    <a:cubicBezTo>
                      <a:pt x="668" y="435"/>
                      <a:pt x="702" y="435"/>
                      <a:pt x="685" y="451"/>
                    </a:cubicBezTo>
                    <a:cubicBezTo>
                      <a:pt x="685" y="451"/>
                      <a:pt x="652" y="435"/>
                      <a:pt x="668" y="418"/>
                    </a:cubicBezTo>
                    <a:close/>
                    <a:moveTo>
                      <a:pt x="2222" y="384"/>
                    </a:moveTo>
                    <a:cubicBezTo>
                      <a:pt x="2256" y="401"/>
                      <a:pt x="2256" y="401"/>
                      <a:pt x="2272" y="435"/>
                    </a:cubicBezTo>
                    <a:cubicBezTo>
                      <a:pt x="2256" y="451"/>
                      <a:pt x="2239" y="451"/>
                      <a:pt x="2239" y="468"/>
                    </a:cubicBezTo>
                    <a:cubicBezTo>
                      <a:pt x="2239" y="451"/>
                      <a:pt x="2239" y="451"/>
                      <a:pt x="2222" y="451"/>
                    </a:cubicBezTo>
                    <a:cubicBezTo>
                      <a:pt x="2222" y="435"/>
                      <a:pt x="2239" y="418"/>
                      <a:pt x="2222" y="418"/>
                    </a:cubicBezTo>
                    <a:cubicBezTo>
                      <a:pt x="2239" y="418"/>
                      <a:pt x="2222" y="401"/>
                      <a:pt x="2222" y="384"/>
                    </a:cubicBezTo>
                    <a:close/>
                    <a:moveTo>
                      <a:pt x="2473" y="351"/>
                    </a:moveTo>
                    <a:cubicBezTo>
                      <a:pt x="2473" y="318"/>
                      <a:pt x="2490" y="334"/>
                      <a:pt x="2506" y="318"/>
                    </a:cubicBezTo>
                    <a:cubicBezTo>
                      <a:pt x="2506" y="334"/>
                      <a:pt x="2523" y="368"/>
                      <a:pt x="2506" y="384"/>
                    </a:cubicBezTo>
                    <a:cubicBezTo>
                      <a:pt x="2490" y="368"/>
                      <a:pt x="2439" y="351"/>
                      <a:pt x="2473" y="334"/>
                    </a:cubicBezTo>
                    <a:cubicBezTo>
                      <a:pt x="2473" y="334"/>
                      <a:pt x="2473" y="351"/>
                      <a:pt x="2473" y="351"/>
                    </a:cubicBezTo>
                    <a:close/>
                    <a:moveTo>
                      <a:pt x="2373" y="485"/>
                    </a:moveTo>
                    <a:cubicBezTo>
                      <a:pt x="2389" y="485"/>
                      <a:pt x="2373" y="435"/>
                      <a:pt x="2406" y="435"/>
                    </a:cubicBezTo>
                    <a:cubicBezTo>
                      <a:pt x="2389" y="418"/>
                      <a:pt x="2406" y="418"/>
                      <a:pt x="2406" y="368"/>
                    </a:cubicBezTo>
                    <a:cubicBezTo>
                      <a:pt x="2389" y="368"/>
                      <a:pt x="2389" y="368"/>
                      <a:pt x="2389" y="351"/>
                    </a:cubicBezTo>
                    <a:cubicBezTo>
                      <a:pt x="2356" y="368"/>
                      <a:pt x="2356" y="318"/>
                      <a:pt x="2323" y="351"/>
                    </a:cubicBezTo>
                    <a:cubicBezTo>
                      <a:pt x="2323" y="351"/>
                      <a:pt x="2323" y="334"/>
                      <a:pt x="2323" y="334"/>
                    </a:cubicBezTo>
                    <a:cubicBezTo>
                      <a:pt x="2306" y="334"/>
                      <a:pt x="2306" y="351"/>
                      <a:pt x="2289" y="351"/>
                    </a:cubicBezTo>
                    <a:cubicBezTo>
                      <a:pt x="2323" y="384"/>
                      <a:pt x="2323" y="435"/>
                      <a:pt x="2339" y="468"/>
                    </a:cubicBezTo>
                    <a:cubicBezTo>
                      <a:pt x="2356" y="468"/>
                      <a:pt x="2389" y="468"/>
                      <a:pt x="2373" y="485"/>
                    </a:cubicBezTo>
                    <a:close/>
                    <a:moveTo>
                      <a:pt x="2690" y="351"/>
                    </a:moveTo>
                    <a:cubicBezTo>
                      <a:pt x="2690" y="351"/>
                      <a:pt x="2707" y="351"/>
                      <a:pt x="2707" y="334"/>
                    </a:cubicBezTo>
                    <a:cubicBezTo>
                      <a:pt x="2707" y="351"/>
                      <a:pt x="2690" y="368"/>
                      <a:pt x="2707" y="368"/>
                    </a:cubicBezTo>
                    <a:cubicBezTo>
                      <a:pt x="2690" y="384"/>
                      <a:pt x="2690" y="368"/>
                      <a:pt x="2690" y="351"/>
                    </a:cubicBezTo>
                    <a:close/>
                    <a:moveTo>
                      <a:pt x="2690" y="384"/>
                    </a:moveTo>
                    <a:cubicBezTo>
                      <a:pt x="2690" y="351"/>
                      <a:pt x="2640" y="401"/>
                      <a:pt x="2673" y="401"/>
                    </a:cubicBezTo>
                    <a:cubicBezTo>
                      <a:pt x="2673" y="401"/>
                      <a:pt x="2673" y="384"/>
                      <a:pt x="2690" y="384"/>
                    </a:cubicBezTo>
                    <a:close/>
                    <a:moveTo>
                      <a:pt x="1821" y="368"/>
                    </a:moveTo>
                    <a:cubicBezTo>
                      <a:pt x="1821" y="351"/>
                      <a:pt x="1805" y="351"/>
                      <a:pt x="1805" y="334"/>
                    </a:cubicBezTo>
                    <a:cubicBezTo>
                      <a:pt x="1821" y="334"/>
                      <a:pt x="1821" y="334"/>
                      <a:pt x="1821" y="351"/>
                    </a:cubicBezTo>
                    <a:cubicBezTo>
                      <a:pt x="1821" y="351"/>
                      <a:pt x="1821" y="368"/>
                      <a:pt x="1821" y="3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0"/>
              <p:cNvSpPr/>
              <p:nvPr/>
            </p:nvSpPr>
            <p:spPr>
              <a:xfrm>
                <a:off x="6394583" y="5515779"/>
                <a:ext cx="218037" cy="76025"/>
              </a:xfrm>
              <a:custGeom>
                <a:avLst/>
                <a:gdLst/>
                <a:ahLst/>
                <a:cxnLst/>
                <a:rect l="l" t="t" r="r" b="b"/>
                <a:pathLst>
                  <a:path w="2541" h="886" extrusionOk="0">
                    <a:moveTo>
                      <a:pt x="1571" y="0"/>
                    </a:moveTo>
                    <a:cubicBezTo>
                      <a:pt x="1555" y="0"/>
                      <a:pt x="1555" y="0"/>
                      <a:pt x="1538" y="0"/>
                    </a:cubicBezTo>
                    <a:lnTo>
                      <a:pt x="1538" y="0"/>
                    </a:lnTo>
                    <a:lnTo>
                      <a:pt x="1538" y="0"/>
                    </a:lnTo>
                    <a:cubicBezTo>
                      <a:pt x="1404" y="0"/>
                      <a:pt x="1304" y="17"/>
                      <a:pt x="1204" y="34"/>
                    </a:cubicBezTo>
                    <a:cubicBezTo>
                      <a:pt x="1204" y="34"/>
                      <a:pt x="1221" y="34"/>
                      <a:pt x="1237" y="50"/>
                    </a:cubicBezTo>
                    <a:cubicBezTo>
                      <a:pt x="1221" y="50"/>
                      <a:pt x="1221" y="50"/>
                      <a:pt x="1221" y="67"/>
                    </a:cubicBezTo>
                    <a:cubicBezTo>
                      <a:pt x="1221" y="67"/>
                      <a:pt x="1237" y="67"/>
                      <a:pt x="1237" y="84"/>
                    </a:cubicBezTo>
                    <a:cubicBezTo>
                      <a:pt x="1221" y="84"/>
                      <a:pt x="1221" y="100"/>
                      <a:pt x="1221" y="134"/>
                    </a:cubicBezTo>
                    <a:cubicBezTo>
                      <a:pt x="1221" y="100"/>
                      <a:pt x="1187" y="134"/>
                      <a:pt x="1187" y="150"/>
                    </a:cubicBezTo>
                    <a:cubicBezTo>
                      <a:pt x="1154" y="134"/>
                      <a:pt x="1154" y="150"/>
                      <a:pt x="1137" y="167"/>
                    </a:cubicBezTo>
                    <a:cubicBezTo>
                      <a:pt x="1137" y="134"/>
                      <a:pt x="1154" y="100"/>
                      <a:pt x="1170" y="100"/>
                    </a:cubicBezTo>
                    <a:cubicBezTo>
                      <a:pt x="1154" y="84"/>
                      <a:pt x="1137" y="50"/>
                      <a:pt x="1120" y="34"/>
                    </a:cubicBezTo>
                    <a:lnTo>
                      <a:pt x="1120" y="34"/>
                    </a:lnTo>
                    <a:lnTo>
                      <a:pt x="1104" y="34"/>
                    </a:lnTo>
                    <a:lnTo>
                      <a:pt x="1104" y="34"/>
                    </a:lnTo>
                    <a:cubicBezTo>
                      <a:pt x="1087" y="34"/>
                      <a:pt x="1087" y="67"/>
                      <a:pt x="1087" y="50"/>
                    </a:cubicBezTo>
                    <a:cubicBezTo>
                      <a:pt x="1087" y="50"/>
                      <a:pt x="1087" y="50"/>
                      <a:pt x="1087" y="50"/>
                    </a:cubicBezTo>
                    <a:cubicBezTo>
                      <a:pt x="1037" y="50"/>
                      <a:pt x="1003" y="50"/>
                      <a:pt x="970" y="67"/>
                    </a:cubicBezTo>
                    <a:cubicBezTo>
                      <a:pt x="970" y="67"/>
                      <a:pt x="970" y="84"/>
                      <a:pt x="970" y="100"/>
                    </a:cubicBezTo>
                    <a:cubicBezTo>
                      <a:pt x="970" y="67"/>
                      <a:pt x="987" y="84"/>
                      <a:pt x="1003" y="67"/>
                    </a:cubicBezTo>
                    <a:cubicBezTo>
                      <a:pt x="1003" y="117"/>
                      <a:pt x="1020" y="84"/>
                      <a:pt x="1053" y="100"/>
                    </a:cubicBezTo>
                    <a:cubicBezTo>
                      <a:pt x="1053" y="100"/>
                      <a:pt x="1053" y="100"/>
                      <a:pt x="1053" y="100"/>
                    </a:cubicBezTo>
                    <a:cubicBezTo>
                      <a:pt x="1053" y="100"/>
                      <a:pt x="1053" y="100"/>
                      <a:pt x="1070" y="100"/>
                    </a:cubicBezTo>
                    <a:cubicBezTo>
                      <a:pt x="1070" y="117"/>
                      <a:pt x="1070" y="100"/>
                      <a:pt x="1053" y="117"/>
                    </a:cubicBezTo>
                    <a:cubicBezTo>
                      <a:pt x="1070" y="134"/>
                      <a:pt x="1120" y="167"/>
                      <a:pt x="1087" y="184"/>
                    </a:cubicBezTo>
                    <a:cubicBezTo>
                      <a:pt x="1087" y="184"/>
                      <a:pt x="1070" y="184"/>
                      <a:pt x="1087" y="167"/>
                    </a:cubicBezTo>
                    <a:cubicBezTo>
                      <a:pt x="1087" y="167"/>
                      <a:pt x="1087" y="167"/>
                      <a:pt x="1087" y="167"/>
                    </a:cubicBezTo>
                    <a:cubicBezTo>
                      <a:pt x="1087" y="150"/>
                      <a:pt x="1070" y="150"/>
                      <a:pt x="1070" y="150"/>
                    </a:cubicBezTo>
                    <a:cubicBezTo>
                      <a:pt x="1053" y="167"/>
                      <a:pt x="1003" y="184"/>
                      <a:pt x="987" y="184"/>
                    </a:cubicBezTo>
                    <a:cubicBezTo>
                      <a:pt x="1003" y="201"/>
                      <a:pt x="987" y="201"/>
                      <a:pt x="1003" y="201"/>
                    </a:cubicBezTo>
                    <a:cubicBezTo>
                      <a:pt x="1003" y="234"/>
                      <a:pt x="987" y="234"/>
                      <a:pt x="970" y="234"/>
                    </a:cubicBezTo>
                    <a:cubicBezTo>
                      <a:pt x="970" y="267"/>
                      <a:pt x="953" y="284"/>
                      <a:pt x="937" y="318"/>
                    </a:cubicBezTo>
                    <a:cubicBezTo>
                      <a:pt x="953" y="301"/>
                      <a:pt x="953" y="318"/>
                      <a:pt x="953" y="318"/>
                    </a:cubicBezTo>
                    <a:cubicBezTo>
                      <a:pt x="937" y="318"/>
                      <a:pt x="953" y="351"/>
                      <a:pt x="937" y="351"/>
                    </a:cubicBezTo>
                    <a:cubicBezTo>
                      <a:pt x="920" y="351"/>
                      <a:pt x="886" y="401"/>
                      <a:pt x="870" y="435"/>
                    </a:cubicBezTo>
                    <a:cubicBezTo>
                      <a:pt x="853" y="418"/>
                      <a:pt x="870" y="418"/>
                      <a:pt x="870" y="418"/>
                    </a:cubicBezTo>
                    <a:cubicBezTo>
                      <a:pt x="853" y="418"/>
                      <a:pt x="836" y="418"/>
                      <a:pt x="836" y="435"/>
                    </a:cubicBezTo>
                    <a:cubicBezTo>
                      <a:pt x="836" y="451"/>
                      <a:pt x="836" y="468"/>
                      <a:pt x="853" y="468"/>
                    </a:cubicBezTo>
                    <a:cubicBezTo>
                      <a:pt x="836" y="501"/>
                      <a:pt x="786" y="551"/>
                      <a:pt x="803" y="568"/>
                    </a:cubicBezTo>
                    <a:cubicBezTo>
                      <a:pt x="820" y="568"/>
                      <a:pt x="803" y="535"/>
                      <a:pt x="820" y="551"/>
                    </a:cubicBezTo>
                    <a:cubicBezTo>
                      <a:pt x="803" y="568"/>
                      <a:pt x="836" y="602"/>
                      <a:pt x="820" y="602"/>
                    </a:cubicBezTo>
                    <a:cubicBezTo>
                      <a:pt x="820" y="602"/>
                      <a:pt x="820" y="602"/>
                      <a:pt x="820" y="602"/>
                    </a:cubicBezTo>
                    <a:cubicBezTo>
                      <a:pt x="836" y="618"/>
                      <a:pt x="803" y="635"/>
                      <a:pt x="803" y="652"/>
                    </a:cubicBezTo>
                    <a:cubicBezTo>
                      <a:pt x="820" y="635"/>
                      <a:pt x="853" y="635"/>
                      <a:pt x="853" y="652"/>
                    </a:cubicBezTo>
                    <a:cubicBezTo>
                      <a:pt x="853" y="635"/>
                      <a:pt x="886" y="652"/>
                      <a:pt x="903" y="652"/>
                    </a:cubicBezTo>
                    <a:cubicBezTo>
                      <a:pt x="903" y="635"/>
                      <a:pt x="920" y="635"/>
                      <a:pt x="920" y="635"/>
                    </a:cubicBezTo>
                    <a:cubicBezTo>
                      <a:pt x="903" y="635"/>
                      <a:pt x="903" y="652"/>
                      <a:pt x="920" y="652"/>
                    </a:cubicBezTo>
                    <a:cubicBezTo>
                      <a:pt x="920" y="652"/>
                      <a:pt x="920" y="635"/>
                      <a:pt x="920" y="635"/>
                    </a:cubicBezTo>
                    <a:cubicBezTo>
                      <a:pt x="903" y="635"/>
                      <a:pt x="886" y="618"/>
                      <a:pt x="903" y="618"/>
                    </a:cubicBezTo>
                    <a:cubicBezTo>
                      <a:pt x="920" y="602"/>
                      <a:pt x="970" y="551"/>
                      <a:pt x="970" y="535"/>
                    </a:cubicBezTo>
                    <a:cubicBezTo>
                      <a:pt x="953" y="518"/>
                      <a:pt x="953" y="535"/>
                      <a:pt x="953" y="535"/>
                    </a:cubicBezTo>
                    <a:cubicBezTo>
                      <a:pt x="953" y="501"/>
                      <a:pt x="937" y="485"/>
                      <a:pt x="937" y="451"/>
                    </a:cubicBezTo>
                    <a:cubicBezTo>
                      <a:pt x="937" y="468"/>
                      <a:pt x="937" y="485"/>
                      <a:pt x="953" y="485"/>
                    </a:cubicBezTo>
                    <a:cubicBezTo>
                      <a:pt x="970" y="451"/>
                      <a:pt x="1003" y="468"/>
                      <a:pt x="1037" y="451"/>
                    </a:cubicBezTo>
                    <a:cubicBezTo>
                      <a:pt x="1037" y="485"/>
                      <a:pt x="1053" y="451"/>
                      <a:pt x="1070" y="468"/>
                    </a:cubicBezTo>
                    <a:cubicBezTo>
                      <a:pt x="1053" y="485"/>
                      <a:pt x="1053" y="485"/>
                      <a:pt x="1053" y="501"/>
                    </a:cubicBezTo>
                    <a:cubicBezTo>
                      <a:pt x="1070" y="501"/>
                      <a:pt x="1087" y="485"/>
                      <a:pt x="1104" y="468"/>
                    </a:cubicBezTo>
                    <a:cubicBezTo>
                      <a:pt x="1120" y="485"/>
                      <a:pt x="1120" y="485"/>
                      <a:pt x="1104" y="501"/>
                    </a:cubicBezTo>
                    <a:cubicBezTo>
                      <a:pt x="1120" y="501"/>
                      <a:pt x="1104" y="518"/>
                      <a:pt x="1120" y="518"/>
                    </a:cubicBezTo>
                    <a:cubicBezTo>
                      <a:pt x="1104" y="501"/>
                      <a:pt x="1137" y="468"/>
                      <a:pt x="1154" y="501"/>
                    </a:cubicBezTo>
                    <a:cubicBezTo>
                      <a:pt x="1120" y="485"/>
                      <a:pt x="1120" y="568"/>
                      <a:pt x="1137" y="568"/>
                    </a:cubicBezTo>
                    <a:cubicBezTo>
                      <a:pt x="1137" y="551"/>
                      <a:pt x="1154" y="585"/>
                      <a:pt x="1154" y="551"/>
                    </a:cubicBezTo>
                    <a:cubicBezTo>
                      <a:pt x="1154" y="535"/>
                      <a:pt x="1170" y="518"/>
                      <a:pt x="1154" y="501"/>
                    </a:cubicBezTo>
                    <a:cubicBezTo>
                      <a:pt x="1154" y="501"/>
                      <a:pt x="1154" y="485"/>
                      <a:pt x="1170" y="485"/>
                    </a:cubicBezTo>
                    <a:cubicBezTo>
                      <a:pt x="1170" y="501"/>
                      <a:pt x="1170" y="518"/>
                      <a:pt x="1187" y="535"/>
                    </a:cubicBezTo>
                    <a:cubicBezTo>
                      <a:pt x="1187" y="535"/>
                      <a:pt x="1170" y="535"/>
                      <a:pt x="1170" y="535"/>
                    </a:cubicBezTo>
                    <a:cubicBezTo>
                      <a:pt x="1170" y="535"/>
                      <a:pt x="1170" y="535"/>
                      <a:pt x="1154" y="551"/>
                    </a:cubicBezTo>
                    <a:cubicBezTo>
                      <a:pt x="1170" y="551"/>
                      <a:pt x="1170" y="568"/>
                      <a:pt x="1154" y="568"/>
                    </a:cubicBezTo>
                    <a:cubicBezTo>
                      <a:pt x="1170" y="568"/>
                      <a:pt x="1154" y="585"/>
                      <a:pt x="1170" y="585"/>
                    </a:cubicBezTo>
                    <a:cubicBezTo>
                      <a:pt x="1170" y="551"/>
                      <a:pt x="1170" y="602"/>
                      <a:pt x="1187" y="585"/>
                    </a:cubicBezTo>
                    <a:cubicBezTo>
                      <a:pt x="1187" y="585"/>
                      <a:pt x="1170" y="568"/>
                      <a:pt x="1187" y="568"/>
                    </a:cubicBezTo>
                    <a:cubicBezTo>
                      <a:pt x="1187" y="585"/>
                      <a:pt x="1204" y="568"/>
                      <a:pt x="1221" y="568"/>
                    </a:cubicBezTo>
                    <a:cubicBezTo>
                      <a:pt x="1204" y="551"/>
                      <a:pt x="1204" y="535"/>
                      <a:pt x="1221" y="535"/>
                    </a:cubicBezTo>
                    <a:cubicBezTo>
                      <a:pt x="1237" y="535"/>
                      <a:pt x="1204" y="551"/>
                      <a:pt x="1221" y="551"/>
                    </a:cubicBezTo>
                    <a:cubicBezTo>
                      <a:pt x="1237" y="535"/>
                      <a:pt x="1221" y="518"/>
                      <a:pt x="1237" y="501"/>
                    </a:cubicBezTo>
                    <a:cubicBezTo>
                      <a:pt x="1254" y="518"/>
                      <a:pt x="1271" y="485"/>
                      <a:pt x="1287" y="518"/>
                    </a:cubicBezTo>
                    <a:cubicBezTo>
                      <a:pt x="1304" y="501"/>
                      <a:pt x="1271" y="485"/>
                      <a:pt x="1287" y="485"/>
                    </a:cubicBezTo>
                    <a:cubicBezTo>
                      <a:pt x="1304" y="518"/>
                      <a:pt x="1304" y="468"/>
                      <a:pt x="1321" y="485"/>
                    </a:cubicBezTo>
                    <a:cubicBezTo>
                      <a:pt x="1338" y="468"/>
                      <a:pt x="1304" y="501"/>
                      <a:pt x="1321" y="501"/>
                    </a:cubicBezTo>
                    <a:cubicBezTo>
                      <a:pt x="1338" y="485"/>
                      <a:pt x="1354" y="468"/>
                      <a:pt x="1354" y="451"/>
                    </a:cubicBezTo>
                    <a:cubicBezTo>
                      <a:pt x="1371" y="485"/>
                      <a:pt x="1371" y="451"/>
                      <a:pt x="1388" y="451"/>
                    </a:cubicBezTo>
                    <a:cubicBezTo>
                      <a:pt x="1388" y="468"/>
                      <a:pt x="1404" y="501"/>
                      <a:pt x="1421" y="518"/>
                    </a:cubicBezTo>
                    <a:cubicBezTo>
                      <a:pt x="1404" y="501"/>
                      <a:pt x="1421" y="485"/>
                      <a:pt x="1438" y="485"/>
                    </a:cubicBezTo>
                    <a:cubicBezTo>
                      <a:pt x="1438" y="451"/>
                      <a:pt x="1438" y="418"/>
                      <a:pt x="1488" y="384"/>
                    </a:cubicBezTo>
                    <a:cubicBezTo>
                      <a:pt x="1471" y="384"/>
                      <a:pt x="1471" y="368"/>
                      <a:pt x="1471" y="368"/>
                    </a:cubicBezTo>
                    <a:cubicBezTo>
                      <a:pt x="1454" y="368"/>
                      <a:pt x="1454" y="351"/>
                      <a:pt x="1438" y="368"/>
                    </a:cubicBezTo>
                    <a:cubicBezTo>
                      <a:pt x="1438" y="351"/>
                      <a:pt x="1421" y="368"/>
                      <a:pt x="1421" y="351"/>
                    </a:cubicBezTo>
                    <a:cubicBezTo>
                      <a:pt x="1421" y="334"/>
                      <a:pt x="1421" y="318"/>
                      <a:pt x="1421" y="318"/>
                    </a:cubicBezTo>
                    <a:cubicBezTo>
                      <a:pt x="1438" y="318"/>
                      <a:pt x="1421" y="334"/>
                      <a:pt x="1454" y="334"/>
                    </a:cubicBezTo>
                    <a:cubicBezTo>
                      <a:pt x="1438" y="318"/>
                      <a:pt x="1471" y="301"/>
                      <a:pt x="1488" y="318"/>
                    </a:cubicBezTo>
                    <a:cubicBezTo>
                      <a:pt x="1488" y="318"/>
                      <a:pt x="1488" y="334"/>
                      <a:pt x="1488" y="334"/>
                    </a:cubicBezTo>
                    <a:cubicBezTo>
                      <a:pt x="1488" y="318"/>
                      <a:pt x="1521" y="318"/>
                      <a:pt x="1521" y="301"/>
                    </a:cubicBezTo>
                    <a:cubicBezTo>
                      <a:pt x="1505" y="301"/>
                      <a:pt x="1488" y="284"/>
                      <a:pt x="1471" y="284"/>
                    </a:cubicBezTo>
                    <a:cubicBezTo>
                      <a:pt x="1471" y="267"/>
                      <a:pt x="1488" y="267"/>
                      <a:pt x="1471" y="234"/>
                    </a:cubicBezTo>
                    <a:cubicBezTo>
                      <a:pt x="1471" y="234"/>
                      <a:pt x="1471" y="234"/>
                      <a:pt x="1471" y="234"/>
                    </a:cubicBezTo>
                    <a:cubicBezTo>
                      <a:pt x="1488" y="234"/>
                      <a:pt x="1488" y="234"/>
                      <a:pt x="1488" y="234"/>
                    </a:cubicBezTo>
                    <a:cubicBezTo>
                      <a:pt x="1521" y="201"/>
                      <a:pt x="1454" y="167"/>
                      <a:pt x="1404" y="150"/>
                    </a:cubicBezTo>
                    <a:cubicBezTo>
                      <a:pt x="1404" y="167"/>
                      <a:pt x="1404" y="167"/>
                      <a:pt x="1404" y="167"/>
                    </a:cubicBezTo>
                    <a:cubicBezTo>
                      <a:pt x="1388" y="150"/>
                      <a:pt x="1421" y="167"/>
                      <a:pt x="1404" y="150"/>
                    </a:cubicBezTo>
                    <a:cubicBezTo>
                      <a:pt x="1388" y="150"/>
                      <a:pt x="1388" y="134"/>
                      <a:pt x="1388" y="150"/>
                    </a:cubicBezTo>
                    <a:cubicBezTo>
                      <a:pt x="1371" y="84"/>
                      <a:pt x="1404" y="50"/>
                      <a:pt x="1404" y="34"/>
                    </a:cubicBezTo>
                    <a:cubicBezTo>
                      <a:pt x="1404" y="50"/>
                      <a:pt x="1421" y="34"/>
                      <a:pt x="1421" y="34"/>
                    </a:cubicBezTo>
                    <a:cubicBezTo>
                      <a:pt x="1421" y="50"/>
                      <a:pt x="1438" y="67"/>
                      <a:pt x="1454" y="84"/>
                    </a:cubicBezTo>
                    <a:cubicBezTo>
                      <a:pt x="1438" y="50"/>
                      <a:pt x="1454" y="50"/>
                      <a:pt x="1454" y="34"/>
                    </a:cubicBezTo>
                    <a:cubicBezTo>
                      <a:pt x="1471" y="50"/>
                      <a:pt x="1488" y="34"/>
                      <a:pt x="1488" y="50"/>
                    </a:cubicBezTo>
                    <a:cubicBezTo>
                      <a:pt x="1488" y="67"/>
                      <a:pt x="1488" y="67"/>
                      <a:pt x="1488" y="84"/>
                    </a:cubicBezTo>
                    <a:cubicBezTo>
                      <a:pt x="1488" y="67"/>
                      <a:pt x="1488" y="84"/>
                      <a:pt x="1505" y="84"/>
                    </a:cubicBezTo>
                    <a:cubicBezTo>
                      <a:pt x="1505" y="100"/>
                      <a:pt x="1505" y="100"/>
                      <a:pt x="1505" y="117"/>
                    </a:cubicBezTo>
                    <a:cubicBezTo>
                      <a:pt x="1521" y="117"/>
                      <a:pt x="1521" y="117"/>
                      <a:pt x="1538" y="134"/>
                    </a:cubicBezTo>
                    <a:cubicBezTo>
                      <a:pt x="1521" y="117"/>
                      <a:pt x="1521" y="117"/>
                      <a:pt x="1538" y="117"/>
                    </a:cubicBezTo>
                    <a:cubicBezTo>
                      <a:pt x="1538" y="117"/>
                      <a:pt x="1538" y="117"/>
                      <a:pt x="1538" y="134"/>
                    </a:cubicBezTo>
                    <a:cubicBezTo>
                      <a:pt x="1538" y="117"/>
                      <a:pt x="1555" y="150"/>
                      <a:pt x="1555" y="134"/>
                    </a:cubicBezTo>
                    <a:cubicBezTo>
                      <a:pt x="1555" y="134"/>
                      <a:pt x="1555" y="134"/>
                      <a:pt x="1555" y="134"/>
                    </a:cubicBezTo>
                    <a:cubicBezTo>
                      <a:pt x="1571" y="100"/>
                      <a:pt x="1588" y="167"/>
                      <a:pt x="1638" y="134"/>
                    </a:cubicBezTo>
                    <a:cubicBezTo>
                      <a:pt x="1622" y="117"/>
                      <a:pt x="1605" y="117"/>
                      <a:pt x="1605" y="100"/>
                    </a:cubicBezTo>
                    <a:cubicBezTo>
                      <a:pt x="1605" y="100"/>
                      <a:pt x="1605" y="67"/>
                      <a:pt x="1605" y="67"/>
                    </a:cubicBezTo>
                    <a:cubicBezTo>
                      <a:pt x="1605" y="67"/>
                      <a:pt x="1605" y="67"/>
                      <a:pt x="1588" y="84"/>
                    </a:cubicBezTo>
                    <a:cubicBezTo>
                      <a:pt x="1588" y="50"/>
                      <a:pt x="1605" y="67"/>
                      <a:pt x="1622" y="50"/>
                    </a:cubicBezTo>
                    <a:cubicBezTo>
                      <a:pt x="1605" y="34"/>
                      <a:pt x="1605" y="0"/>
                      <a:pt x="1571" y="17"/>
                    </a:cubicBezTo>
                    <a:cubicBezTo>
                      <a:pt x="1571" y="17"/>
                      <a:pt x="1571" y="17"/>
                      <a:pt x="1571" y="0"/>
                    </a:cubicBezTo>
                    <a:close/>
                    <a:moveTo>
                      <a:pt x="820" y="100"/>
                    </a:moveTo>
                    <a:cubicBezTo>
                      <a:pt x="820" y="100"/>
                      <a:pt x="820" y="100"/>
                      <a:pt x="820" y="100"/>
                    </a:cubicBezTo>
                    <a:cubicBezTo>
                      <a:pt x="820" y="100"/>
                      <a:pt x="820" y="100"/>
                      <a:pt x="820" y="100"/>
                    </a:cubicBezTo>
                    <a:close/>
                    <a:moveTo>
                      <a:pt x="803" y="117"/>
                    </a:moveTo>
                    <a:cubicBezTo>
                      <a:pt x="786" y="117"/>
                      <a:pt x="786" y="117"/>
                      <a:pt x="786" y="134"/>
                    </a:cubicBezTo>
                    <a:cubicBezTo>
                      <a:pt x="803" y="134"/>
                      <a:pt x="820" y="134"/>
                      <a:pt x="820" y="134"/>
                    </a:cubicBezTo>
                    <a:cubicBezTo>
                      <a:pt x="820" y="150"/>
                      <a:pt x="803" y="134"/>
                      <a:pt x="803" y="150"/>
                    </a:cubicBezTo>
                    <a:cubicBezTo>
                      <a:pt x="786" y="167"/>
                      <a:pt x="820" y="150"/>
                      <a:pt x="803" y="167"/>
                    </a:cubicBezTo>
                    <a:cubicBezTo>
                      <a:pt x="803" y="201"/>
                      <a:pt x="769" y="167"/>
                      <a:pt x="753" y="184"/>
                    </a:cubicBezTo>
                    <a:cubicBezTo>
                      <a:pt x="753" y="167"/>
                      <a:pt x="753" y="134"/>
                      <a:pt x="736" y="117"/>
                    </a:cubicBezTo>
                    <a:cubicBezTo>
                      <a:pt x="769" y="117"/>
                      <a:pt x="786" y="117"/>
                      <a:pt x="786" y="117"/>
                    </a:cubicBezTo>
                    <a:cubicBezTo>
                      <a:pt x="786" y="117"/>
                      <a:pt x="786" y="117"/>
                      <a:pt x="803" y="117"/>
                    </a:cubicBezTo>
                    <a:close/>
                    <a:moveTo>
                      <a:pt x="719" y="134"/>
                    </a:moveTo>
                    <a:cubicBezTo>
                      <a:pt x="703" y="134"/>
                      <a:pt x="686" y="134"/>
                      <a:pt x="652" y="150"/>
                    </a:cubicBezTo>
                    <a:cubicBezTo>
                      <a:pt x="669" y="150"/>
                      <a:pt x="669" y="150"/>
                      <a:pt x="669" y="167"/>
                    </a:cubicBezTo>
                    <a:cubicBezTo>
                      <a:pt x="703" y="167"/>
                      <a:pt x="703" y="150"/>
                      <a:pt x="719" y="134"/>
                    </a:cubicBezTo>
                    <a:cubicBezTo>
                      <a:pt x="719" y="134"/>
                      <a:pt x="719" y="134"/>
                      <a:pt x="719" y="134"/>
                    </a:cubicBezTo>
                    <a:close/>
                    <a:moveTo>
                      <a:pt x="602" y="167"/>
                    </a:moveTo>
                    <a:cubicBezTo>
                      <a:pt x="602" y="184"/>
                      <a:pt x="619" y="184"/>
                      <a:pt x="619" y="184"/>
                    </a:cubicBezTo>
                    <a:cubicBezTo>
                      <a:pt x="619" y="201"/>
                      <a:pt x="602" y="201"/>
                      <a:pt x="602" y="217"/>
                    </a:cubicBezTo>
                    <a:cubicBezTo>
                      <a:pt x="619" y="217"/>
                      <a:pt x="619" y="201"/>
                      <a:pt x="619" y="201"/>
                    </a:cubicBezTo>
                    <a:cubicBezTo>
                      <a:pt x="636" y="201"/>
                      <a:pt x="619" y="217"/>
                      <a:pt x="619" y="217"/>
                    </a:cubicBezTo>
                    <a:cubicBezTo>
                      <a:pt x="636" y="234"/>
                      <a:pt x="636" y="217"/>
                      <a:pt x="652" y="217"/>
                    </a:cubicBezTo>
                    <a:cubicBezTo>
                      <a:pt x="652" y="234"/>
                      <a:pt x="652" y="251"/>
                      <a:pt x="669" y="251"/>
                    </a:cubicBezTo>
                    <a:cubicBezTo>
                      <a:pt x="636" y="234"/>
                      <a:pt x="602" y="267"/>
                      <a:pt x="619" y="301"/>
                    </a:cubicBezTo>
                    <a:cubicBezTo>
                      <a:pt x="619" y="284"/>
                      <a:pt x="636" y="284"/>
                      <a:pt x="652" y="267"/>
                    </a:cubicBezTo>
                    <a:cubicBezTo>
                      <a:pt x="652" y="284"/>
                      <a:pt x="636" y="301"/>
                      <a:pt x="652" y="301"/>
                    </a:cubicBezTo>
                    <a:cubicBezTo>
                      <a:pt x="669" y="301"/>
                      <a:pt x="652" y="284"/>
                      <a:pt x="669" y="284"/>
                    </a:cubicBezTo>
                    <a:cubicBezTo>
                      <a:pt x="669" y="284"/>
                      <a:pt x="669" y="284"/>
                      <a:pt x="669" y="301"/>
                    </a:cubicBezTo>
                    <a:cubicBezTo>
                      <a:pt x="686" y="284"/>
                      <a:pt x="686" y="267"/>
                      <a:pt x="686" y="251"/>
                    </a:cubicBezTo>
                    <a:cubicBezTo>
                      <a:pt x="703" y="267"/>
                      <a:pt x="703" y="267"/>
                      <a:pt x="719" y="267"/>
                    </a:cubicBezTo>
                    <a:cubicBezTo>
                      <a:pt x="719" y="284"/>
                      <a:pt x="703" y="318"/>
                      <a:pt x="719" y="334"/>
                    </a:cubicBezTo>
                    <a:cubicBezTo>
                      <a:pt x="703" y="334"/>
                      <a:pt x="719" y="318"/>
                      <a:pt x="703" y="318"/>
                    </a:cubicBezTo>
                    <a:cubicBezTo>
                      <a:pt x="686" y="318"/>
                      <a:pt x="703" y="318"/>
                      <a:pt x="703" y="334"/>
                    </a:cubicBezTo>
                    <a:cubicBezTo>
                      <a:pt x="686" y="318"/>
                      <a:pt x="686" y="318"/>
                      <a:pt x="669" y="301"/>
                    </a:cubicBezTo>
                    <a:cubicBezTo>
                      <a:pt x="652" y="318"/>
                      <a:pt x="669" y="318"/>
                      <a:pt x="669" y="318"/>
                    </a:cubicBezTo>
                    <a:cubicBezTo>
                      <a:pt x="686" y="334"/>
                      <a:pt x="669" y="334"/>
                      <a:pt x="669" y="351"/>
                    </a:cubicBezTo>
                    <a:cubicBezTo>
                      <a:pt x="652" y="368"/>
                      <a:pt x="636" y="368"/>
                      <a:pt x="619" y="368"/>
                    </a:cubicBezTo>
                    <a:cubicBezTo>
                      <a:pt x="602" y="351"/>
                      <a:pt x="619" y="351"/>
                      <a:pt x="619" y="334"/>
                    </a:cubicBezTo>
                    <a:cubicBezTo>
                      <a:pt x="602" y="351"/>
                      <a:pt x="586" y="334"/>
                      <a:pt x="586" y="334"/>
                    </a:cubicBezTo>
                    <a:cubicBezTo>
                      <a:pt x="586" y="334"/>
                      <a:pt x="586" y="334"/>
                      <a:pt x="586" y="318"/>
                    </a:cubicBezTo>
                    <a:cubicBezTo>
                      <a:pt x="586" y="318"/>
                      <a:pt x="602" y="318"/>
                      <a:pt x="602" y="334"/>
                    </a:cubicBezTo>
                    <a:cubicBezTo>
                      <a:pt x="602" y="301"/>
                      <a:pt x="569" y="318"/>
                      <a:pt x="569" y="284"/>
                    </a:cubicBezTo>
                    <a:cubicBezTo>
                      <a:pt x="552" y="284"/>
                      <a:pt x="569" y="318"/>
                      <a:pt x="552" y="318"/>
                    </a:cubicBezTo>
                    <a:cubicBezTo>
                      <a:pt x="552" y="334"/>
                      <a:pt x="569" y="318"/>
                      <a:pt x="586" y="334"/>
                    </a:cubicBezTo>
                    <a:cubicBezTo>
                      <a:pt x="586" y="351"/>
                      <a:pt x="569" y="351"/>
                      <a:pt x="569" y="368"/>
                    </a:cubicBezTo>
                    <a:cubicBezTo>
                      <a:pt x="569" y="351"/>
                      <a:pt x="536" y="368"/>
                      <a:pt x="536" y="351"/>
                    </a:cubicBezTo>
                    <a:cubicBezTo>
                      <a:pt x="536" y="351"/>
                      <a:pt x="536" y="368"/>
                      <a:pt x="536" y="368"/>
                    </a:cubicBezTo>
                    <a:cubicBezTo>
                      <a:pt x="519" y="368"/>
                      <a:pt x="519" y="384"/>
                      <a:pt x="519" y="384"/>
                    </a:cubicBezTo>
                    <a:cubicBezTo>
                      <a:pt x="502" y="368"/>
                      <a:pt x="519" y="351"/>
                      <a:pt x="519" y="318"/>
                    </a:cubicBezTo>
                    <a:cubicBezTo>
                      <a:pt x="519" y="301"/>
                      <a:pt x="519" y="334"/>
                      <a:pt x="536" y="334"/>
                    </a:cubicBezTo>
                    <a:cubicBezTo>
                      <a:pt x="536" y="318"/>
                      <a:pt x="536" y="318"/>
                      <a:pt x="536" y="301"/>
                    </a:cubicBezTo>
                    <a:cubicBezTo>
                      <a:pt x="519" y="284"/>
                      <a:pt x="502" y="301"/>
                      <a:pt x="485" y="318"/>
                    </a:cubicBezTo>
                    <a:cubicBezTo>
                      <a:pt x="469" y="301"/>
                      <a:pt x="502" y="267"/>
                      <a:pt x="469" y="267"/>
                    </a:cubicBezTo>
                    <a:cubicBezTo>
                      <a:pt x="485" y="251"/>
                      <a:pt x="485" y="251"/>
                      <a:pt x="485" y="251"/>
                    </a:cubicBezTo>
                    <a:cubicBezTo>
                      <a:pt x="485" y="251"/>
                      <a:pt x="485" y="234"/>
                      <a:pt x="469" y="234"/>
                    </a:cubicBezTo>
                    <a:cubicBezTo>
                      <a:pt x="485" y="234"/>
                      <a:pt x="485" y="234"/>
                      <a:pt x="485" y="217"/>
                    </a:cubicBezTo>
                    <a:cubicBezTo>
                      <a:pt x="502" y="234"/>
                      <a:pt x="502" y="267"/>
                      <a:pt x="536" y="267"/>
                    </a:cubicBezTo>
                    <a:cubicBezTo>
                      <a:pt x="536" y="217"/>
                      <a:pt x="502" y="217"/>
                      <a:pt x="502" y="184"/>
                    </a:cubicBezTo>
                    <a:cubicBezTo>
                      <a:pt x="536" y="184"/>
                      <a:pt x="569" y="167"/>
                      <a:pt x="602" y="167"/>
                    </a:cubicBezTo>
                    <a:close/>
                    <a:moveTo>
                      <a:pt x="419" y="217"/>
                    </a:moveTo>
                    <a:cubicBezTo>
                      <a:pt x="402" y="217"/>
                      <a:pt x="385" y="234"/>
                      <a:pt x="352" y="234"/>
                    </a:cubicBezTo>
                    <a:cubicBezTo>
                      <a:pt x="352" y="234"/>
                      <a:pt x="368" y="251"/>
                      <a:pt x="368" y="251"/>
                    </a:cubicBezTo>
                    <a:cubicBezTo>
                      <a:pt x="352" y="267"/>
                      <a:pt x="352" y="251"/>
                      <a:pt x="335" y="267"/>
                    </a:cubicBezTo>
                    <a:cubicBezTo>
                      <a:pt x="368" y="267"/>
                      <a:pt x="385" y="284"/>
                      <a:pt x="352" y="301"/>
                    </a:cubicBezTo>
                    <a:cubicBezTo>
                      <a:pt x="368" y="284"/>
                      <a:pt x="335" y="284"/>
                      <a:pt x="335" y="284"/>
                    </a:cubicBezTo>
                    <a:cubicBezTo>
                      <a:pt x="335" y="284"/>
                      <a:pt x="335" y="301"/>
                      <a:pt x="335" y="301"/>
                    </a:cubicBezTo>
                    <a:cubicBezTo>
                      <a:pt x="318" y="318"/>
                      <a:pt x="318" y="301"/>
                      <a:pt x="302" y="318"/>
                    </a:cubicBezTo>
                    <a:cubicBezTo>
                      <a:pt x="302" y="284"/>
                      <a:pt x="285" y="301"/>
                      <a:pt x="285" y="284"/>
                    </a:cubicBezTo>
                    <a:cubicBezTo>
                      <a:pt x="285" y="267"/>
                      <a:pt x="318" y="284"/>
                      <a:pt x="302" y="267"/>
                    </a:cubicBezTo>
                    <a:cubicBezTo>
                      <a:pt x="318" y="267"/>
                      <a:pt x="318" y="267"/>
                      <a:pt x="318" y="267"/>
                    </a:cubicBezTo>
                    <a:cubicBezTo>
                      <a:pt x="318" y="267"/>
                      <a:pt x="335" y="251"/>
                      <a:pt x="335" y="251"/>
                    </a:cubicBezTo>
                    <a:lnTo>
                      <a:pt x="335" y="251"/>
                    </a:lnTo>
                    <a:cubicBezTo>
                      <a:pt x="318" y="251"/>
                      <a:pt x="318" y="251"/>
                      <a:pt x="318" y="251"/>
                    </a:cubicBezTo>
                    <a:cubicBezTo>
                      <a:pt x="318" y="251"/>
                      <a:pt x="318" y="267"/>
                      <a:pt x="318" y="267"/>
                    </a:cubicBezTo>
                    <a:cubicBezTo>
                      <a:pt x="302" y="267"/>
                      <a:pt x="302" y="267"/>
                      <a:pt x="302" y="251"/>
                    </a:cubicBezTo>
                    <a:cubicBezTo>
                      <a:pt x="302" y="267"/>
                      <a:pt x="285" y="267"/>
                      <a:pt x="285" y="267"/>
                    </a:cubicBezTo>
                    <a:cubicBezTo>
                      <a:pt x="285" y="267"/>
                      <a:pt x="285" y="284"/>
                      <a:pt x="268" y="284"/>
                    </a:cubicBezTo>
                    <a:cubicBezTo>
                      <a:pt x="268" y="284"/>
                      <a:pt x="268" y="267"/>
                      <a:pt x="268" y="267"/>
                    </a:cubicBezTo>
                    <a:cubicBezTo>
                      <a:pt x="251" y="284"/>
                      <a:pt x="251" y="284"/>
                      <a:pt x="235" y="284"/>
                    </a:cubicBezTo>
                    <a:cubicBezTo>
                      <a:pt x="235" y="301"/>
                      <a:pt x="235" y="301"/>
                      <a:pt x="235" y="318"/>
                    </a:cubicBezTo>
                    <a:cubicBezTo>
                      <a:pt x="218" y="318"/>
                      <a:pt x="235" y="301"/>
                      <a:pt x="218" y="301"/>
                    </a:cubicBezTo>
                    <a:cubicBezTo>
                      <a:pt x="218" y="318"/>
                      <a:pt x="235" y="318"/>
                      <a:pt x="218" y="318"/>
                    </a:cubicBezTo>
                    <a:cubicBezTo>
                      <a:pt x="201" y="318"/>
                      <a:pt x="218" y="318"/>
                      <a:pt x="201" y="301"/>
                    </a:cubicBezTo>
                    <a:cubicBezTo>
                      <a:pt x="201" y="318"/>
                      <a:pt x="185" y="318"/>
                      <a:pt x="168" y="318"/>
                    </a:cubicBezTo>
                    <a:lnTo>
                      <a:pt x="168" y="318"/>
                    </a:lnTo>
                    <a:cubicBezTo>
                      <a:pt x="151" y="334"/>
                      <a:pt x="135" y="351"/>
                      <a:pt x="118" y="351"/>
                    </a:cubicBezTo>
                    <a:cubicBezTo>
                      <a:pt x="34" y="418"/>
                      <a:pt x="1" y="468"/>
                      <a:pt x="1" y="518"/>
                    </a:cubicBezTo>
                    <a:cubicBezTo>
                      <a:pt x="1" y="535"/>
                      <a:pt x="1" y="535"/>
                      <a:pt x="1" y="535"/>
                    </a:cubicBezTo>
                    <a:lnTo>
                      <a:pt x="1" y="551"/>
                    </a:lnTo>
                    <a:cubicBezTo>
                      <a:pt x="18" y="535"/>
                      <a:pt x="1" y="568"/>
                      <a:pt x="18" y="551"/>
                    </a:cubicBezTo>
                    <a:cubicBezTo>
                      <a:pt x="18" y="551"/>
                      <a:pt x="34" y="551"/>
                      <a:pt x="34" y="551"/>
                    </a:cubicBezTo>
                    <a:cubicBezTo>
                      <a:pt x="18" y="551"/>
                      <a:pt x="34" y="535"/>
                      <a:pt x="34" y="535"/>
                    </a:cubicBezTo>
                    <a:lnTo>
                      <a:pt x="18" y="535"/>
                    </a:lnTo>
                    <a:cubicBezTo>
                      <a:pt x="18" y="518"/>
                      <a:pt x="18" y="518"/>
                      <a:pt x="18" y="501"/>
                    </a:cubicBezTo>
                    <a:cubicBezTo>
                      <a:pt x="34" y="501"/>
                      <a:pt x="51" y="501"/>
                      <a:pt x="34" y="485"/>
                    </a:cubicBezTo>
                    <a:cubicBezTo>
                      <a:pt x="68" y="485"/>
                      <a:pt x="68" y="485"/>
                      <a:pt x="84" y="485"/>
                    </a:cubicBezTo>
                    <a:cubicBezTo>
                      <a:pt x="84" y="451"/>
                      <a:pt x="118" y="418"/>
                      <a:pt x="151" y="451"/>
                    </a:cubicBezTo>
                    <a:cubicBezTo>
                      <a:pt x="151" y="435"/>
                      <a:pt x="185" y="418"/>
                      <a:pt x="185" y="435"/>
                    </a:cubicBezTo>
                    <a:cubicBezTo>
                      <a:pt x="185" y="418"/>
                      <a:pt x="185" y="418"/>
                      <a:pt x="201" y="418"/>
                    </a:cubicBezTo>
                    <a:cubicBezTo>
                      <a:pt x="185" y="418"/>
                      <a:pt x="185" y="401"/>
                      <a:pt x="168" y="401"/>
                    </a:cubicBezTo>
                    <a:cubicBezTo>
                      <a:pt x="185" y="401"/>
                      <a:pt x="185" y="418"/>
                      <a:pt x="168" y="418"/>
                    </a:cubicBezTo>
                    <a:cubicBezTo>
                      <a:pt x="168" y="401"/>
                      <a:pt x="151" y="401"/>
                      <a:pt x="151" y="401"/>
                    </a:cubicBezTo>
                    <a:cubicBezTo>
                      <a:pt x="151" y="384"/>
                      <a:pt x="168" y="384"/>
                      <a:pt x="168" y="384"/>
                    </a:cubicBezTo>
                    <a:cubicBezTo>
                      <a:pt x="151" y="384"/>
                      <a:pt x="151" y="384"/>
                      <a:pt x="151" y="384"/>
                    </a:cubicBezTo>
                    <a:cubicBezTo>
                      <a:pt x="151" y="368"/>
                      <a:pt x="168" y="384"/>
                      <a:pt x="185" y="368"/>
                    </a:cubicBezTo>
                    <a:cubicBezTo>
                      <a:pt x="201" y="368"/>
                      <a:pt x="185" y="384"/>
                      <a:pt x="185" y="401"/>
                    </a:cubicBezTo>
                    <a:cubicBezTo>
                      <a:pt x="218" y="368"/>
                      <a:pt x="201" y="351"/>
                      <a:pt x="235" y="351"/>
                    </a:cubicBezTo>
                    <a:cubicBezTo>
                      <a:pt x="218" y="351"/>
                      <a:pt x="218" y="351"/>
                      <a:pt x="218" y="334"/>
                    </a:cubicBezTo>
                    <a:cubicBezTo>
                      <a:pt x="235" y="334"/>
                      <a:pt x="235" y="334"/>
                      <a:pt x="235" y="318"/>
                    </a:cubicBezTo>
                    <a:lnTo>
                      <a:pt x="235" y="384"/>
                    </a:lnTo>
                    <a:cubicBezTo>
                      <a:pt x="251" y="384"/>
                      <a:pt x="251" y="418"/>
                      <a:pt x="285" y="435"/>
                    </a:cubicBezTo>
                    <a:cubicBezTo>
                      <a:pt x="302" y="401"/>
                      <a:pt x="335" y="418"/>
                      <a:pt x="335" y="435"/>
                    </a:cubicBezTo>
                    <a:cubicBezTo>
                      <a:pt x="335" y="418"/>
                      <a:pt x="352" y="435"/>
                      <a:pt x="352" y="435"/>
                    </a:cubicBezTo>
                    <a:cubicBezTo>
                      <a:pt x="352" y="418"/>
                      <a:pt x="368" y="418"/>
                      <a:pt x="368" y="418"/>
                    </a:cubicBezTo>
                    <a:cubicBezTo>
                      <a:pt x="352" y="418"/>
                      <a:pt x="352" y="401"/>
                      <a:pt x="352" y="418"/>
                    </a:cubicBezTo>
                    <a:cubicBezTo>
                      <a:pt x="352" y="384"/>
                      <a:pt x="352" y="384"/>
                      <a:pt x="352" y="384"/>
                    </a:cubicBezTo>
                    <a:cubicBezTo>
                      <a:pt x="368" y="384"/>
                      <a:pt x="385" y="401"/>
                      <a:pt x="402" y="384"/>
                    </a:cubicBezTo>
                    <a:cubicBezTo>
                      <a:pt x="402" y="368"/>
                      <a:pt x="385" y="368"/>
                      <a:pt x="385" y="368"/>
                    </a:cubicBezTo>
                    <a:cubicBezTo>
                      <a:pt x="402" y="368"/>
                      <a:pt x="402" y="351"/>
                      <a:pt x="402" y="368"/>
                    </a:cubicBezTo>
                    <a:cubicBezTo>
                      <a:pt x="419" y="334"/>
                      <a:pt x="435" y="334"/>
                      <a:pt x="452" y="334"/>
                    </a:cubicBezTo>
                    <a:cubicBezTo>
                      <a:pt x="452" y="318"/>
                      <a:pt x="435" y="318"/>
                      <a:pt x="435" y="301"/>
                    </a:cubicBezTo>
                    <a:cubicBezTo>
                      <a:pt x="452" y="301"/>
                      <a:pt x="452" y="334"/>
                      <a:pt x="469" y="334"/>
                    </a:cubicBezTo>
                    <a:cubicBezTo>
                      <a:pt x="469" y="318"/>
                      <a:pt x="469" y="301"/>
                      <a:pt x="435" y="284"/>
                    </a:cubicBezTo>
                    <a:cubicBezTo>
                      <a:pt x="452" y="267"/>
                      <a:pt x="452" y="267"/>
                      <a:pt x="469" y="251"/>
                    </a:cubicBezTo>
                    <a:cubicBezTo>
                      <a:pt x="452" y="251"/>
                      <a:pt x="469" y="217"/>
                      <a:pt x="452" y="234"/>
                    </a:cubicBezTo>
                    <a:cubicBezTo>
                      <a:pt x="452" y="234"/>
                      <a:pt x="452" y="234"/>
                      <a:pt x="452" y="251"/>
                    </a:cubicBezTo>
                    <a:cubicBezTo>
                      <a:pt x="435" y="234"/>
                      <a:pt x="435" y="217"/>
                      <a:pt x="419" y="217"/>
                    </a:cubicBezTo>
                    <a:close/>
                    <a:moveTo>
                      <a:pt x="218" y="284"/>
                    </a:moveTo>
                    <a:cubicBezTo>
                      <a:pt x="218" y="284"/>
                      <a:pt x="218" y="284"/>
                      <a:pt x="218" y="284"/>
                    </a:cubicBezTo>
                    <a:close/>
                    <a:moveTo>
                      <a:pt x="18" y="568"/>
                    </a:moveTo>
                    <a:cubicBezTo>
                      <a:pt x="18" y="585"/>
                      <a:pt x="51" y="618"/>
                      <a:pt x="68" y="652"/>
                    </a:cubicBezTo>
                    <a:cubicBezTo>
                      <a:pt x="68" y="652"/>
                      <a:pt x="68" y="652"/>
                      <a:pt x="68" y="652"/>
                    </a:cubicBezTo>
                    <a:cubicBezTo>
                      <a:pt x="84" y="652"/>
                      <a:pt x="84" y="652"/>
                      <a:pt x="84" y="652"/>
                    </a:cubicBezTo>
                    <a:cubicBezTo>
                      <a:pt x="84" y="635"/>
                      <a:pt x="68" y="635"/>
                      <a:pt x="68" y="618"/>
                    </a:cubicBezTo>
                    <a:cubicBezTo>
                      <a:pt x="84" y="618"/>
                      <a:pt x="84" y="602"/>
                      <a:pt x="84" y="618"/>
                    </a:cubicBezTo>
                    <a:cubicBezTo>
                      <a:pt x="101" y="618"/>
                      <a:pt x="101" y="635"/>
                      <a:pt x="101" y="652"/>
                    </a:cubicBezTo>
                    <a:cubicBezTo>
                      <a:pt x="101" y="618"/>
                      <a:pt x="151" y="635"/>
                      <a:pt x="151" y="635"/>
                    </a:cubicBezTo>
                    <a:cubicBezTo>
                      <a:pt x="168" y="635"/>
                      <a:pt x="168" y="618"/>
                      <a:pt x="185" y="618"/>
                    </a:cubicBezTo>
                    <a:cubicBezTo>
                      <a:pt x="201" y="635"/>
                      <a:pt x="185" y="635"/>
                      <a:pt x="185" y="668"/>
                    </a:cubicBezTo>
                    <a:cubicBezTo>
                      <a:pt x="201" y="652"/>
                      <a:pt x="185" y="685"/>
                      <a:pt x="201" y="685"/>
                    </a:cubicBezTo>
                    <a:cubicBezTo>
                      <a:pt x="218" y="685"/>
                      <a:pt x="218" y="668"/>
                      <a:pt x="218" y="668"/>
                    </a:cubicBezTo>
                    <a:cubicBezTo>
                      <a:pt x="218" y="668"/>
                      <a:pt x="201" y="668"/>
                      <a:pt x="201" y="652"/>
                    </a:cubicBezTo>
                    <a:cubicBezTo>
                      <a:pt x="235" y="652"/>
                      <a:pt x="185" y="618"/>
                      <a:pt x="235" y="602"/>
                    </a:cubicBezTo>
                    <a:cubicBezTo>
                      <a:pt x="235" y="602"/>
                      <a:pt x="235" y="602"/>
                      <a:pt x="235" y="585"/>
                    </a:cubicBezTo>
                    <a:cubicBezTo>
                      <a:pt x="235" y="602"/>
                      <a:pt x="285" y="585"/>
                      <a:pt x="268" y="602"/>
                    </a:cubicBezTo>
                    <a:cubicBezTo>
                      <a:pt x="285" y="602"/>
                      <a:pt x="302" y="602"/>
                      <a:pt x="302" y="585"/>
                    </a:cubicBezTo>
                    <a:cubicBezTo>
                      <a:pt x="268" y="585"/>
                      <a:pt x="268" y="568"/>
                      <a:pt x="251" y="585"/>
                    </a:cubicBezTo>
                    <a:cubicBezTo>
                      <a:pt x="251" y="568"/>
                      <a:pt x="268" y="568"/>
                      <a:pt x="268" y="551"/>
                    </a:cubicBezTo>
                    <a:cubicBezTo>
                      <a:pt x="302" y="551"/>
                      <a:pt x="335" y="535"/>
                      <a:pt x="352" y="585"/>
                    </a:cubicBezTo>
                    <a:cubicBezTo>
                      <a:pt x="368" y="602"/>
                      <a:pt x="402" y="585"/>
                      <a:pt x="385" y="568"/>
                    </a:cubicBezTo>
                    <a:lnTo>
                      <a:pt x="402" y="568"/>
                    </a:lnTo>
                    <a:cubicBezTo>
                      <a:pt x="419" y="602"/>
                      <a:pt x="368" y="585"/>
                      <a:pt x="385" y="618"/>
                    </a:cubicBezTo>
                    <a:cubicBezTo>
                      <a:pt x="368" y="618"/>
                      <a:pt x="335" y="618"/>
                      <a:pt x="352" y="635"/>
                    </a:cubicBezTo>
                    <a:cubicBezTo>
                      <a:pt x="335" y="652"/>
                      <a:pt x="335" y="618"/>
                      <a:pt x="318" y="618"/>
                    </a:cubicBezTo>
                    <a:cubicBezTo>
                      <a:pt x="335" y="652"/>
                      <a:pt x="318" y="635"/>
                      <a:pt x="318" y="652"/>
                    </a:cubicBezTo>
                    <a:cubicBezTo>
                      <a:pt x="285" y="635"/>
                      <a:pt x="268" y="685"/>
                      <a:pt x="235" y="685"/>
                    </a:cubicBezTo>
                    <a:cubicBezTo>
                      <a:pt x="251" y="702"/>
                      <a:pt x="235" y="702"/>
                      <a:pt x="235" y="702"/>
                    </a:cubicBezTo>
                    <a:cubicBezTo>
                      <a:pt x="235" y="702"/>
                      <a:pt x="235" y="719"/>
                      <a:pt x="235" y="719"/>
                    </a:cubicBezTo>
                    <a:cubicBezTo>
                      <a:pt x="302" y="735"/>
                      <a:pt x="352" y="752"/>
                      <a:pt x="435" y="769"/>
                    </a:cubicBezTo>
                    <a:cubicBezTo>
                      <a:pt x="435" y="735"/>
                      <a:pt x="419" y="719"/>
                      <a:pt x="385" y="719"/>
                    </a:cubicBezTo>
                    <a:cubicBezTo>
                      <a:pt x="385" y="735"/>
                      <a:pt x="402" y="735"/>
                      <a:pt x="385" y="735"/>
                    </a:cubicBezTo>
                    <a:cubicBezTo>
                      <a:pt x="368" y="719"/>
                      <a:pt x="368" y="719"/>
                      <a:pt x="352" y="719"/>
                    </a:cubicBezTo>
                    <a:cubicBezTo>
                      <a:pt x="335" y="735"/>
                      <a:pt x="368" y="702"/>
                      <a:pt x="352" y="702"/>
                    </a:cubicBezTo>
                    <a:cubicBezTo>
                      <a:pt x="335" y="719"/>
                      <a:pt x="335" y="719"/>
                      <a:pt x="318" y="719"/>
                    </a:cubicBezTo>
                    <a:cubicBezTo>
                      <a:pt x="318" y="685"/>
                      <a:pt x="318" y="685"/>
                      <a:pt x="318" y="668"/>
                    </a:cubicBezTo>
                    <a:cubicBezTo>
                      <a:pt x="335" y="668"/>
                      <a:pt x="352" y="652"/>
                      <a:pt x="368" y="668"/>
                    </a:cubicBezTo>
                    <a:cubicBezTo>
                      <a:pt x="368" y="652"/>
                      <a:pt x="385" y="652"/>
                      <a:pt x="368" y="635"/>
                    </a:cubicBezTo>
                    <a:cubicBezTo>
                      <a:pt x="385" y="635"/>
                      <a:pt x="385" y="668"/>
                      <a:pt x="419" y="652"/>
                    </a:cubicBezTo>
                    <a:cubicBezTo>
                      <a:pt x="419" y="652"/>
                      <a:pt x="419" y="668"/>
                      <a:pt x="435" y="685"/>
                    </a:cubicBezTo>
                    <a:cubicBezTo>
                      <a:pt x="435" y="668"/>
                      <a:pt x="469" y="702"/>
                      <a:pt x="469" y="668"/>
                    </a:cubicBezTo>
                    <a:cubicBezTo>
                      <a:pt x="485" y="685"/>
                      <a:pt x="452" y="702"/>
                      <a:pt x="469" y="702"/>
                    </a:cubicBezTo>
                    <a:cubicBezTo>
                      <a:pt x="485" y="702"/>
                      <a:pt x="485" y="685"/>
                      <a:pt x="485" y="668"/>
                    </a:cubicBezTo>
                    <a:cubicBezTo>
                      <a:pt x="502" y="685"/>
                      <a:pt x="502" y="685"/>
                      <a:pt x="519" y="685"/>
                    </a:cubicBezTo>
                    <a:cubicBezTo>
                      <a:pt x="519" y="668"/>
                      <a:pt x="502" y="652"/>
                      <a:pt x="502" y="635"/>
                    </a:cubicBezTo>
                    <a:cubicBezTo>
                      <a:pt x="469" y="635"/>
                      <a:pt x="469" y="618"/>
                      <a:pt x="452" y="635"/>
                    </a:cubicBezTo>
                    <a:cubicBezTo>
                      <a:pt x="452" y="618"/>
                      <a:pt x="469" y="635"/>
                      <a:pt x="469" y="618"/>
                    </a:cubicBezTo>
                    <a:cubicBezTo>
                      <a:pt x="452" y="618"/>
                      <a:pt x="452" y="602"/>
                      <a:pt x="452" y="602"/>
                    </a:cubicBezTo>
                    <a:cubicBezTo>
                      <a:pt x="452" y="618"/>
                      <a:pt x="419" y="618"/>
                      <a:pt x="419" y="602"/>
                    </a:cubicBezTo>
                    <a:cubicBezTo>
                      <a:pt x="419" y="585"/>
                      <a:pt x="435" y="501"/>
                      <a:pt x="469" y="501"/>
                    </a:cubicBezTo>
                    <a:cubicBezTo>
                      <a:pt x="452" y="518"/>
                      <a:pt x="469" y="518"/>
                      <a:pt x="485" y="501"/>
                    </a:cubicBezTo>
                    <a:cubicBezTo>
                      <a:pt x="485" y="518"/>
                      <a:pt x="485" y="535"/>
                      <a:pt x="485" y="551"/>
                    </a:cubicBezTo>
                    <a:cubicBezTo>
                      <a:pt x="469" y="568"/>
                      <a:pt x="469" y="535"/>
                      <a:pt x="469" y="551"/>
                    </a:cubicBezTo>
                    <a:cubicBezTo>
                      <a:pt x="469" y="551"/>
                      <a:pt x="469" y="585"/>
                      <a:pt x="452" y="602"/>
                    </a:cubicBezTo>
                    <a:cubicBezTo>
                      <a:pt x="469" y="585"/>
                      <a:pt x="469" y="602"/>
                      <a:pt x="452" y="618"/>
                    </a:cubicBezTo>
                    <a:lnTo>
                      <a:pt x="485" y="618"/>
                    </a:lnTo>
                    <a:cubicBezTo>
                      <a:pt x="485" y="568"/>
                      <a:pt x="485" y="602"/>
                      <a:pt x="502" y="602"/>
                    </a:cubicBezTo>
                    <a:cubicBezTo>
                      <a:pt x="502" y="602"/>
                      <a:pt x="519" y="585"/>
                      <a:pt x="536" y="568"/>
                    </a:cubicBezTo>
                    <a:cubicBezTo>
                      <a:pt x="536" y="551"/>
                      <a:pt x="519" y="535"/>
                      <a:pt x="536" y="518"/>
                    </a:cubicBezTo>
                    <a:cubicBezTo>
                      <a:pt x="519" y="518"/>
                      <a:pt x="536" y="535"/>
                      <a:pt x="519" y="535"/>
                    </a:cubicBezTo>
                    <a:cubicBezTo>
                      <a:pt x="519" y="518"/>
                      <a:pt x="536" y="501"/>
                      <a:pt x="552" y="485"/>
                    </a:cubicBezTo>
                    <a:cubicBezTo>
                      <a:pt x="569" y="435"/>
                      <a:pt x="519" y="418"/>
                      <a:pt x="502" y="401"/>
                    </a:cubicBezTo>
                    <a:cubicBezTo>
                      <a:pt x="485" y="418"/>
                      <a:pt x="485" y="418"/>
                      <a:pt x="469" y="418"/>
                    </a:cubicBezTo>
                    <a:cubicBezTo>
                      <a:pt x="469" y="384"/>
                      <a:pt x="419" y="418"/>
                      <a:pt x="419" y="418"/>
                    </a:cubicBezTo>
                    <a:cubicBezTo>
                      <a:pt x="435" y="435"/>
                      <a:pt x="402" y="468"/>
                      <a:pt x="435" y="468"/>
                    </a:cubicBezTo>
                    <a:cubicBezTo>
                      <a:pt x="435" y="485"/>
                      <a:pt x="435" y="501"/>
                      <a:pt x="419" y="501"/>
                    </a:cubicBezTo>
                    <a:cubicBezTo>
                      <a:pt x="419" y="468"/>
                      <a:pt x="402" y="501"/>
                      <a:pt x="385" y="485"/>
                    </a:cubicBezTo>
                    <a:cubicBezTo>
                      <a:pt x="385" y="501"/>
                      <a:pt x="402" y="518"/>
                      <a:pt x="385" y="518"/>
                    </a:cubicBezTo>
                    <a:cubicBezTo>
                      <a:pt x="385" y="501"/>
                      <a:pt x="385" y="535"/>
                      <a:pt x="368" y="518"/>
                    </a:cubicBezTo>
                    <a:cubicBezTo>
                      <a:pt x="368" y="518"/>
                      <a:pt x="368" y="501"/>
                      <a:pt x="352" y="501"/>
                    </a:cubicBezTo>
                    <a:cubicBezTo>
                      <a:pt x="352" y="518"/>
                      <a:pt x="335" y="501"/>
                      <a:pt x="335" y="518"/>
                    </a:cubicBezTo>
                    <a:cubicBezTo>
                      <a:pt x="335" y="518"/>
                      <a:pt x="352" y="535"/>
                      <a:pt x="335" y="551"/>
                    </a:cubicBezTo>
                    <a:cubicBezTo>
                      <a:pt x="352" y="518"/>
                      <a:pt x="302" y="535"/>
                      <a:pt x="318" y="518"/>
                    </a:cubicBezTo>
                    <a:cubicBezTo>
                      <a:pt x="318" y="535"/>
                      <a:pt x="335" y="501"/>
                      <a:pt x="335" y="485"/>
                    </a:cubicBezTo>
                    <a:cubicBezTo>
                      <a:pt x="352" y="485"/>
                      <a:pt x="352" y="485"/>
                      <a:pt x="368" y="485"/>
                    </a:cubicBezTo>
                    <a:cubicBezTo>
                      <a:pt x="352" y="468"/>
                      <a:pt x="335" y="468"/>
                      <a:pt x="318" y="451"/>
                    </a:cubicBezTo>
                    <a:cubicBezTo>
                      <a:pt x="318" y="468"/>
                      <a:pt x="302" y="451"/>
                      <a:pt x="302" y="468"/>
                    </a:cubicBezTo>
                    <a:cubicBezTo>
                      <a:pt x="318" y="485"/>
                      <a:pt x="285" y="485"/>
                      <a:pt x="285" y="501"/>
                    </a:cubicBezTo>
                    <a:cubicBezTo>
                      <a:pt x="268" y="501"/>
                      <a:pt x="285" y="485"/>
                      <a:pt x="268" y="485"/>
                    </a:cubicBezTo>
                    <a:cubicBezTo>
                      <a:pt x="268" y="518"/>
                      <a:pt x="235" y="518"/>
                      <a:pt x="218" y="535"/>
                    </a:cubicBezTo>
                    <a:cubicBezTo>
                      <a:pt x="218" y="518"/>
                      <a:pt x="218" y="518"/>
                      <a:pt x="201" y="518"/>
                    </a:cubicBezTo>
                    <a:cubicBezTo>
                      <a:pt x="201" y="535"/>
                      <a:pt x="185" y="535"/>
                      <a:pt x="185" y="551"/>
                    </a:cubicBezTo>
                    <a:cubicBezTo>
                      <a:pt x="185" y="551"/>
                      <a:pt x="185" y="551"/>
                      <a:pt x="168" y="551"/>
                    </a:cubicBezTo>
                    <a:cubicBezTo>
                      <a:pt x="168" y="551"/>
                      <a:pt x="185" y="568"/>
                      <a:pt x="185" y="568"/>
                    </a:cubicBezTo>
                    <a:cubicBezTo>
                      <a:pt x="151" y="585"/>
                      <a:pt x="151" y="568"/>
                      <a:pt x="135" y="568"/>
                    </a:cubicBezTo>
                    <a:cubicBezTo>
                      <a:pt x="151" y="551"/>
                      <a:pt x="151" y="568"/>
                      <a:pt x="135" y="551"/>
                    </a:cubicBezTo>
                    <a:cubicBezTo>
                      <a:pt x="151" y="551"/>
                      <a:pt x="151" y="518"/>
                      <a:pt x="168" y="518"/>
                    </a:cubicBezTo>
                    <a:cubicBezTo>
                      <a:pt x="151" y="501"/>
                      <a:pt x="151" y="501"/>
                      <a:pt x="135" y="501"/>
                    </a:cubicBezTo>
                    <a:cubicBezTo>
                      <a:pt x="135" y="518"/>
                      <a:pt x="118" y="518"/>
                      <a:pt x="135" y="535"/>
                    </a:cubicBezTo>
                    <a:cubicBezTo>
                      <a:pt x="101" y="535"/>
                      <a:pt x="118" y="585"/>
                      <a:pt x="101" y="602"/>
                    </a:cubicBezTo>
                    <a:cubicBezTo>
                      <a:pt x="84" y="602"/>
                      <a:pt x="84" y="602"/>
                      <a:pt x="68" y="618"/>
                    </a:cubicBezTo>
                    <a:cubicBezTo>
                      <a:pt x="68" y="602"/>
                      <a:pt x="84" y="602"/>
                      <a:pt x="68" y="585"/>
                    </a:cubicBezTo>
                    <a:cubicBezTo>
                      <a:pt x="51" y="585"/>
                      <a:pt x="68" y="602"/>
                      <a:pt x="51" y="602"/>
                    </a:cubicBezTo>
                    <a:cubicBezTo>
                      <a:pt x="68" y="585"/>
                      <a:pt x="18" y="602"/>
                      <a:pt x="34" y="568"/>
                    </a:cubicBezTo>
                    <a:cubicBezTo>
                      <a:pt x="18" y="568"/>
                      <a:pt x="18" y="568"/>
                      <a:pt x="18" y="568"/>
                    </a:cubicBezTo>
                    <a:close/>
                    <a:moveTo>
                      <a:pt x="519" y="785"/>
                    </a:moveTo>
                    <a:cubicBezTo>
                      <a:pt x="519" y="769"/>
                      <a:pt x="502" y="752"/>
                      <a:pt x="502" y="735"/>
                    </a:cubicBezTo>
                    <a:cubicBezTo>
                      <a:pt x="519" y="719"/>
                      <a:pt x="519" y="719"/>
                      <a:pt x="519" y="702"/>
                    </a:cubicBezTo>
                    <a:cubicBezTo>
                      <a:pt x="519" y="735"/>
                      <a:pt x="536" y="719"/>
                      <a:pt x="536" y="735"/>
                    </a:cubicBezTo>
                    <a:cubicBezTo>
                      <a:pt x="536" y="752"/>
                      <a:pt x="519" y="752"/>
                      <a:pt x="519" y="752"/>
                    </a:cubicBezTo>
                    <a:cubicBezTo>
                      <a:pt x="519" y="785"/>
                      <a:pt x="536" y="752"/>
                      <a:pt x="536" y="769"/>
                    </a:cubicBezTo>
                    <a:cubicBezTo>
                      <a:pt x="536" y="769"/>
                      <a:pt x="519" y="769"/>
                      <a:pt x="519" y="785"/>
                    </a:cubicBezTo>
                    <a:close/>
                    <a:moveTo>
                      <a:pt x="586" y="802"/>
                    </a:moveTo>
                    <a:cubicBezTo>
                      <a:pt x="619" y="802"/>
                      <a:pt x="652" y="802"/>
                      <a:pt x="686" y="819"/>
                    </a:cubicBezTo>
                    <a:cubicBezTo>
                      <a:pt x="686" y="802"/>
                      <a:pt x="686" y="785"/>
                      <a:pt x="686" y="769"/>
                    </a:cubicBezTo>
                    <a:cubicBezTo>
                      <a:pt x="703" y="785"/>
                      <a:pt x="719" y="769"/>
                      <a:pt x="719" y="752"/>
                    </a:cubicBezTo>
                    <a:cubicBezTo>
                      <a:pt x="736" y="752"/>
                      <a:pt x="736" y="752"/>
                      <a:pt x="753" y="752"/>
                    </a:cubicBezTo>
                    <a:cubicBezTo>
                      <a:pt x="736" y="719"/>
                      <a:pt x="686" y="668"/>
                      <a:pt x="669" y="719"/>
                    </a:cubicBezTo>
                    <a:cubicBezTo>
                      <a:pt x="669" y="702"/>
                      <a:pt x="652" y="702"/>
                      <a:pt x="652" y="702"/>
                    </a:cubicBezTo>
                    <a:cubicBezTo>
                      <a:pt x="636" y="702"/>
                      <a:pt x="636" y="719"/>
                      <a:pt x="619" y="719"/>
                    </a:cubicBezTo>
                    <a:cubicBezTo>
                      <a:pt x="619" y="719"/>
                      <a:pt x="619" y="735"/>
                      <a:pt x="636" y="735"/>
                    </a:cubicBezTo>
                    <a:cubicBezTo>
                      <a:pt x="636" y="752"/>
                      <a:pt x="619" y="752"/>
                      <a:pt x="636" y="769"/>
                    </a:cubicBezTo>
                    <a:cubicBezTo>
                      <a:pt x="619" y="769"/>
                      <a:pt x="619" y="752"/>
                      <a:pt x="619" y="752"/>
                    </a:cubicBezTo>
                    <a:cubicBezTo>
                      <a:pt x="602" y="752"/>
                      <a:pt x="602" y="769"/>
                      <a:pt x="586" y="752"/>
                    </a:cubicBezTo>
                    <a:cubicBezTo>
                      <a:pt x="586" y="752"/>
                      <a:pt x="602" y="769"/>
                      <a:pt x="602" y="785"/>
                    </a:cubicBezTo>
                    <a:cubicBezTo>
                      <a:pt x="602" y="802"/>
                      <a:pt x="586" y="785"/>
                      <a:pt x="586" y="785"/>
                    </a:cubicBezTo>
                    <a:lnTo>
                      <a:pt x="586" y="802"/>
                    </a:lnTo>
                    <a:close/>
                    <a:moveTo>
                      <a:pt x="703" y="819"/>
                    </a:moveTo>
                    <a:cubicBezTo>
                      <a:pt x="703" y="802"/>
                      <a:pt x="703" y="802"/>
                      <a:pt x="703" y="802"/>
                    </a:cubicBezTo>
                    <a:lnTo>
                      <a:pt x="703" y="819"/>
                    </a:lnTo>
                    <a:close/>
                    <a:moveTo>
                      <a:pt x="719" y="819"/>
                    </a:moveTo>
                    <a:cubicBezTo>
                      <a:pt x="736" y="802"/>
                      <a:pt x="736" y="802"/>
                      <a:pt x="753" y="802"/>
                    </a:cubicBezTo>
                    <a:cubicBezTo>
                      <a:pt x="736" y="769"/>
                      <a:pt x="769" y="802"/>
                      <a:pt x="753" y="769"/>
                    </a:cubicBezTo>
                    <a:cubicBezTo>
                      <a:pt x="769" y="769"/>
                      <a:pt x="769" y="752"/>
                      <a:pt x="786" y="735"/>
                    </a:cubicBezTo>
                    <a:cubicBezTo>
                      <a:pt x="786" y="752"/>
                      <a:pt x="820" y="719"/>
                      <a:pt x="836" y="735"/>
                    </a:cubicBezTo>
                    <a:cubicBezTo>
                      <a:pt x="853" y="735"/>
                      <a:pt x="836" y="769"/>
                      <a:pt x="853" y="769"/>
                    </a:cubicBezTo>
                    <a:cubicBezTo>
                      <a:pt x="853" y="785"/>
                      <a:pt x="853" y="802"/>
                      <a:pt x="836" y="819"/>
                    </a:cubicBezTo>
                    <a:cubicBezTo>
                      <a:pt x="836" y="819"/>
                      <a:pt x="836" y="819"/>
                      <a:pt x="836" y="819"/>
                    </a:cubicBezTo>
                    <a:cubicBezTo>
                      <a:pt x="836" y="819"/>
                      <a:pt x="820" y="819"/>
                      <a:pt x="820" y="836"/>
                    </a:cubicBezTo>
                    <a:cubicBezTo>
                      <a:pt x="786" y="819"/>
                      <a:pt x="753" y="819"/>
                      <a:pt x="719" y="819"/>
                    </a:cubicBezTo>
                    <a:close/>
                    <a:moveTo>
                      <a:pt x="853" y="836"/>
                    </a:moveTo>
                    <a:cubicBezTo>
                      <a:pt x="853" y="836"/>
                      <a:pt x="870" y="836"/>
                      <a:pt x="886" y="836"/>
                    </a:cubicBezTo>
                    <a:cubicBezTo>
                      <a:pt x="886" y="819"/>
                      <a:pt x="903" y="819"/>
                      <a:pt x="886" y="802"/>
                    </a:cubicBezTo>
                    <a:cubicBezTo>
                      <a:pt x="886" y="819"/>
                      <a:pt x="853" y="819"/>
                      <a:pt x="853" y="836"/>
                    </a:cubicBezTo>
                    <a:close/>
                    <a:moveTo>
                      <a:pt x="903" y="836"/>
                    </a:moveTo>
                    <a:cubicBezTo>
                      <a:pt x="920" y="852"/>
                      <a:pt x="937" y="852"/>
                      <a:pt x="937" y="852"/>
                    </a:cubicBezTo>
                    <a:cubicBezTo>
                      <a:pt x="937" y="852"/>
                      <a:pt x="937" y="836"/>
                      <a:pt x="920" y="836"/>
                    </a:cubicBezTo>
                    <a:cubicBezTo>
                      <a:pt x="920" y="836"/>
                      <a:pt x="920" y="836"/>
                      <a:pt x="903" y="836"/>
                    </a:cubicBezTo>
                    <a:close/>
                    <a:moveTo>
                      <a:pt x="1254" y="886"/>
                    </a:moveTo>
                    <a:cubicBezTo>
                      <a:pt x="1271" y="886"/>
                      <a:pt x="1304" y="886"/>
                      <a:pt x="1321" y="886"/>
                    </a:cubicBezTo>
                    <a:cubicBezTo>
                      <a:pt x="1304" y="852"/>
                      <a:pt x="1271" y="869"/>
                      <a:pt x="1254" y="886"/>
                    </a:cubicBezTo>
                    <a:close/>
                    <a:moveTo>
                      <a:pt x="1555" y="886"/>
                    </a:moveTo>
                    <a:lnTo>
                      <a:pt x="1555" y="886"/>
                    </a:lnTo>
                    <a:cubicBezTo>
                      <a:pt x="1555" y="886"/>
                      <a:pt x="1555" y="886"/>
                      <a:pt x="1555" y="886"/>
                    </a:cubicBezTo>
                    <a:cubicBezTo>
                      <a:pt x="1571" y="869"/>
                      <a:pt x="1571" y="869"/>
                      <a:pt x="1588" y="886"/>
                    </a:cubicBezTo>
                    <a:cubicBezTo>
                      <a:pt x="1588" y="869"/>
                      <a:pt x="1588" y="869"/>
                      <a:pt x="1588" y="852"/>
                    </a:cubicBezTo>
                    <a:cubicBezTo>
                      <a:pt x="1588" y="869"/>
                      <a:pt x="1555" y="852"/>
                      <a:pt x="1571" y="852"/>
                    </a:cubicBezTo>
                    <a:cubicBezTo>
                      <a:pt x="1571" y="836"/>
                      <a:pt x="1555" y="852"/>
                      <a:pt x="1555" y="852"/>
                    </a:cubicBezTo>
                    <a:cubicBezTo>
                      <a:pt x="1555" y="852"/>
                      <a:pt x="1571" y="869"/>
                      <a:pt x="1555" y="869"/>
                    </a:cubicBezTo>
                    <a:cubicBezTo>
                      <a:pt x="1571" y="869"/>
                      <a:pt x="1555" y="869"/>
                      <a:pt x="1555" y="886"/>
                    </a:cubicBezTo>
                    <a:close/>
                    <a:moveTo>
                      <a:pt x="1571" y="886"/>
                    </a:moveTo>
                    <a:cubicBezTo>
                      <a:pt x="1571" y="886"/>
                      <a:pt x="1571" y="886"/>
                      <a:pt x="1571" y="886"/>
                    </a:cubicBezTo>
                    <a:cubicBezTo>
                      <a:pt x="1571" y="886"/>
                      <a:pt x="1571" y="886"/>
                      <a:pt x="1571" y="886"/>
                    </a:cubicBezTo>
                    <a:close/>
                    <a:moveTo>
                      <a:pt x="1972" y="852"/>
                    </a:moveTo>
                    <a:lnTo>
                      <a:pt x="2006" y="852"/>
                    </a:lnTo>
                    <a:cubicBezTo>
                      <a:pt x="2006" y="852"/>
                      <a:pt x="2006" y="836"/>
                      <a:pt x="2006" y="836"/>
                    </a:cubicBezTo>
                    <a:cubicBezTo>
                      <a:pt x="2006" y="836"/>
                      <a:pt x="1972" y="819"/>
                      <a:pt x="1972" y="819"/>
                    </a:cubicBezTo>
                    <a:cubicBezTo>
                      <a:pt x="1972" y="836"/>
                      <a:pt x="1972" y="852"/>
                      <a:pt x="1972" y="852"/>
                    </a:cubicBezTo>
                    <a:close/>
                    <a:moveTo>
                      <a:pt x="1939" y="685"/>
                    </a:moveTo>
                    <a:cubicBezTo>
                      <a:pt x="1939" y="685"/>
                      <a:pt x="1922" y="685"/>
                      <a:pt x="1906" y="668"/>
                    </a:cubicBezTo>
                    <a:cubicBezTo>
                      <a:pt x="1906" y="685"/>
                      <a:pt x="1906" y="685"/>
                      <a:pt x="1906" y="685"/>
                    </a:cubicBezTo>
                    <a:cubicBezTo>
                      <a:pt x="1889" y="702"/>
                      <a:pt x="1889" y="735"/>
                      <a:pt x="1856" y="719"/>
                    </a:cubicBezTo>
                    <a:cubicBezTo>
                      <a:pt x="1856" y="752"/>
                      <a:pt x="1822" y="769"/>
                      <a:pt x="1839" y="785"/>
                    </a:cubicBezTo>
                    <a:cubicBezTo>
                      <a:pt x="1856" y="769"/>
                      <a:pt x="1889" y="785"/>
                      <a:pt x="1889" y="719"/>
                    </a:cubicBezTo>
                    <a:cubicBezTo>
                      <a:pt x="1906" y="719"/>
                      <a:pt x="1922" y="702"/>
                      <a:pt x="1939" y="685"/>
                    </a:cubicBezTo>
                    <a:close/>
                    <a:moveTo>
                      <a:pt x="1705" y="652"/>
                    </a:moveTo>
                    <a:cubicBezTo>
                      <a:pt x="1688" y="652"/>
                      <a:pt x="1672" y="652"/>
                      <a:pt x="1672" y="668"/>
                    </a:cubicBezTo>
                    <a:cubicBezTo>
                      <a:pt x="1688" y="668"/>
                      <a:pt x="1688" y="652"/>
                      <a:pt x="1705" y="652"/>
                    </a:cubicBezTo>
                    <a:cubicBezTo>
                      <a:pt x="1705" y="668"/>
                      <a:pt x="1688" y="668"/>
                      <a:pt x="1688" y="685"/>
                    </a:cubicBezTo>
                    <a:cubicBezTo>
                      <a:pt x="1705" y="685"/>
                      <a:pt x="1722" y="685"/>
                      <a:pt x="1722" y="702"/>
                    </a:cubicBezTo>
                    <a:cubicBezTo>
                      <a:pt x="1688" y="702"/>
                      <a:pt x="1688" y="702"/>
                      <a:pt x="1672" y="702"/>
                    </a:cubicBezTo>
                    <a:cubicBezTo>
                      <a:pt x="1672" y="685"/>
                      <a:pt x="1655" y="652"/>
                      <a:pt x="1638" y="668"/>
                    </a:cubicBezTo>
                    <a:cubicBezTo>
                      <a:pt x="1638" y="652"/>
                      <a:pt x="1622" y="652"/>
                      <a:pt x="1622" y="652"/>
                    </a:cubicBezTo>
                    <a:cubicBezTo>
                      <a:pt x="1622" y="635"/>
                      <a:pt x="1622" y="635"/>
                      <a:pt x="1622" y="635"/>
                    </a:cubicBezTo>
                    <a:cubicBezTo>
                      <a:pt x="1638" y="635"/>
                      <a:pt x="1672" y="635"/>
                      <a:pt x="1705" y="652"/>
                    </a:cubicBezTo>
                    <a:close/>
                    <a:moveTo>
                      <a:pt x="1588" y="618"/>
                    </a:moveTo>
                    <a:cubicBezTo>
                      <a:pt x="1588" y="618"/>
                      <a:pt x="1588" y="618"/>
                      <a:pt x="1588" y="618"/>
                    </a:cubicBezTo>
                    <a:cubicBezTo>
                      <a:pt x="1588" y="618"/>
                      <a:pt x="1571" y="618"/>
                      <a:pt x="1571" y="602"/>
                    </a:cubicBezTo>
                    <a:cubicBezTo>
                      <a:pt x="1571" y="618"/>
                      <a:pt x="1588" y="618"/>
                      <a:pt x="1588" y="618"/>
                    </a:cubicBezTo>
                    <a:close/>
                    <a:moveTo>
                      <a:pt x="1538" y="602"/>
                    </a:moveTo>
                    <a:cubicBezTo>
                      <a:pt x="1538" y="602"/>
                      <a:pt x="1538" y="618"/>
                      <a:pt x="1538" y="618"/>
                    </a:cubicBezTo>
                    <a:cubicBezTo>
                      <a:pt x="1521" y="602"/>
                      <a:pt x="1505" y="568"/>
                      <a:pt x="1505" y="585"/>
                    </a:cubicBezTo>
                    <a:cubicBezTo>
                      <a:pt x="1505" y="585"/>
                      <a:pt x="1505" y="585"/>
                      <a:pt x="1505" y="568"/>
                    </a:cubicBezTo>
                    <a:cubicBezTo>
                      <a:pt x="1521" y="585"/>
                      <a:pt x="1521" y="585"/>
                      <a:pt x="1538" y="602"/>
                    </a:cubicBezTo>
                    <a:close/>
                    <a:moveTo>
                      <a:pt x="1454" y="535"/>
                    </a:moveTo>
                    <a:cubicBezTo>
                      <a:pt x="1454" y="535"/>
                      <a:pt x="1454" y="551"/>
                      <a:pt x="1454" y="551"/>
                    </a:cubicBezTo>
                    <a:cubicBezTo>
                      <a:pt x="1454" y="535"/>
                      <a:pt x="1438" y="535"/>
                      <a:pt x="1438" y="518"/>
                    </a:cubicBezTo>
                    <a:cubicBezTo>
                      <a:pt x="1438" y="535"/>
                      <a:pt x="1421" y="535"/>
                      <a:pt x="1421" y="551"/>
                    </a:cubicBezTo>
                    <a:cubicBezTo>
                      <a:pt x="1421" y="551"/>
                      <a:pt x="1404" y="535"/>
                      <a:pt x="1404" y="535"/>
                    </a:cubicBezTo>
                    <a:cubicBezTo>
                      <a:pt x="1421" y="535"/>
                      <a:pt x="1438" y="518"/>
                      <a:pt x="1438" y="485"/>
                    </a:cubicBezTo>
                    <a:cubicBezTo>
                      <a:pt x="1438" y="501"/>
                      <a:pt x="1454" y="518"/>
                      <a:pt x="1454" y="535"/>
                    </a:cubicBezTo>
                    <a:close/>
                    <a:moveTo>
                      <a:pt x="1538" y="351"/>
                    </a:moveTo>
                    <a:cubicBezTo>
                      <a:pt x="1538" y="334"/>
                      <a:pt x="1521" y="334"/>
                      <a:pt x="1521" y="334"/>
                    </a:cubicBezTo>
                    <a:cubicBezTo>
                      <a:pt x="1521" y="334"/>
                      <a:pt x="1521" y="334"/>
                      <a:pt x="1521" y="334"/>
                    </a:cubicBezTo>
                    <a:cubicBezTo>
                      <a:pt x="1521" y="318"/>
                      <a:pt x="1538" y="334"/>
                      <a:pt x="1538" y="318"/>
                    </a:cubicBezTo>
                    <a:cubicBezTo>
                      <a:pt x="1538" y="301"/>
                      <a:pt x="1538" y="284"/>
                      <a:pt x="1521" y="301"/>
                    </a:cubicBezTo>
                    <a:cubicBezTo>
                      <a:pt x="1521" y="251"/>
                      <a:pt x="1555" y="284"/>
                      <a:pt x="1555" y="234"/>
                    </a:cubicBezTo>
                    <a:cubicBezTo>
                      <a:pt x="1571" y="251"/>
                      <a:pt x="1588" y="251"/>
                      <a:pt x="1588" y="234"/>
                    </a:cubicBezTo>
                    <a:cubicBezTo>
                      <a:pt x="1605" y="251"/>
                      <a:pt x="1622" y="267"/>
                      <a:pt x="1622" y="301"/>
                    </a:cubicBezTo>
                    <a:cubicBezTo>
                      <a:pt x="1622" y="301"/>
                      <a:pt x="1605" y="301"/>
                      <a:pt x="1588" y="318"/>
                    </a:cubicBezTo>
                    <a:cubicBezTo>
                      <a:pt x="1588" y="318"/>
                      <a:pt x="1571" y="318"/>
                      <a:pt x="1571" y="301"/>
                    </a:cubicBezTo>
                    <a:cubicBezTo>
                      <a:pt x="1555" y="318"/>
                      <a:pt x="1555" y="318"/>
                      <a:pt x="1555" y="334"/>
                    </a:cubicBezTo>
                    <a:cubicBezTo>
                      <a:pt x="1555" y="334"/>
                      <a:pt x="1538" y="334"/>
                      <a:pt x="1538" y="351"/>
                    </a:cubicBezTo>
                    <a:close/>
                    <a:moveTo>
                      <a:pt x="1772" y="251"/>
                    </a:moveTo>
                    <a:cubicBezTo>
                      <a:pt x="1789" y="251"/>
                      <a:pt x="1789" y="234"/>
                      <a:pt x="1789" y="234"/>
                    </a:cubicBezTo>
                    <a:cubicBezTo>
                      <a:pt x="1789" y="234"/>
                      <a:pt x="1772" y="234"/>
                      <a:pt x="1772" y="234"/>
                    </a:cubicBezTo>
                    <a:cubicBezTo>
                      <a:pt x="1772" y="234"/>
                      <a:pt x="1772" y="234"/>
                      <a:pt x="1772" y="251"/>
                    </a:cubicBezTo>
                    <a:close/>
                    <a:moveTo>
                      <a:pt x="1956" y="201"/>
                    </a:moveTo>
                    <a:lnTo>
                      <a:pt x="1956" y="201"/>
                    </a:lnTo>
                    <a:cubicBezTo>
                      <a:pt x="1956" y="201"/>
                      <a:pt x="1956" y="184"/>
                      <a:pt x="1956" y="184"/>
                    </a:cubicBezTo>
                    <a:cubicBezTo>
                      <a:pt x="1956" y="184"/>
                      <a:pt x="1956" y="201"/>
                      <a:pt x="1972" y="201"/>
                    </a:cubicBezTo>
                    <a:cubicBezTo>
                      <a:pt x="1972" y="167"/>
                      <a:pt x="1972" y="167"/>
                      <a:pt x="1972" y="150"/>
                    </a:cubicBezTo>
                    <a:cubicBezTo>
                      <a:pt x="1956" y="150"/>
                      <a:pt x="1939" y="184"/>
                      <a:pt x="1922" y="201"/>
                    </a:cubicBezTo>
                    <a:cubicBezTo>
                      <a:pt x="1922" y="201"/>
                      <a:pt x="1939" y="201"/>
                      <a:pt x="1939" y="201"/>
                    </a:cubicBezTo>
                    <a:cubicBezTo>
                      <a:pt x="1939" y="201"/>
                      <a:pt x="1939" y="201"/>
                      <a:pt x="1956" y="201"/>
                    </a:cubicBezTo>
                    <a:close/>
                    <a:moveTo>
                      <a:pt x="2056" y="184"/>
                    </a:moveTo>
                    <a:cubicBezTo>
                      <a:pt x="2073" y="184"/>
                      <a:pt x="2073" y="184"/>
                      <a:pt x="2089" y="184"/>
                    </a:cubicBezTo>
                    <a:cubicBezTo>
                      <a:pt x="2089" y="167"/>
                      <a:pt x="2089" y="167"/>
                      <a:pt x="2089" y="150"/>
                    </a:cubicBezTo>
                    <a:cubicBezTo>
                      <a:pt x="2089" y="150"/>
                      <a:pt x="2056" y="167"/>
                      <a:pt x="2056" y="184"/>
                    </a:cubicBezTo>
                    <a:close/>
                    <a:moveTo>
                      <a:pt x="2240" y="167"/>
                    </a:moveTo>
                    <a:cubicBezTo>
                      <a:pt x="2273" y="167"/>
                      <a:pt x="2290" y="167"/>
                      <a:pt x="2307" y="167"/>
                    </a:cubicBezTo>
                    <a:cubicBezTo>
                      <a:pt x="2290" y="134"/>
                      <a:pt x="2240" y="100"/>
                      <a:pt x="2240" y="167"/>
                    </a:cubicBezTo>
                    <a:close/>
                    <a:moveTo>
                      <a:pt x="1722" y="17"/>
                    </a:moveTo>
                    <a:cubicBezTo>
                      <a:pt x="1772" y="17"/>
                      <a:pt x="1805" y="34"/>
                      <a:pt x="1856" y="34"/>
                    </a:cubicBezTo>
                    <a:cubicBezTo>
                      <a:pt x="1839" y="34"/>
                      <a:pt x="1839" y="50"/>
                      <a:pt x="1839" y="50"/>
                    </a:cubicBezTo>
                    <a:cubicBezTo>
                      <a:pt x="1822" y="50"/>
                      <a:pt x="1805" y="50"/>
                      <a:pt x="1805" y="84"/>
                    </a:cubicBezTo>
                    <a:cubicBezTo>
                      <a:pt x="1805" y="84"/>
                      <a:pt x="1805" y="84"/>
                      <a:pt x="1822" y="100"/>
                    </a:cubicBezTo>
                    <a:cubicBezTo>
                      <a:pt x="1822" y="84"/>
                      <a:pt x="1805" y="67"/>
                      <a:pt x="1805" y="67"/>
                    </a:cubicBezTo>
                    <a:cubicBezTo>
                      <a:pt x="1805" y="84"/>
                      <a:pt x="1822" y="67"/>
                      <a:pt x="1822" y="84"/>
                    </a:cubicBezTo>
                    <a:cubicBezTo>
                      <a:pt x="1822" y="100"/>
                      <a:pt x="1805" y="134"/>
                      <a:pt x="1822" y="150"/>
                    </a:cubicBezTo>
                    <a:cubicBezTo>
                      <a:pt x="1789" y="134"/>
                      <a:pt x="1805" y="134"/>
                      <a:pt x="1822" y="100"/>
                    </a:cubicBezTo>
                    <a:cubicBezTo>
                      <a:pt x="1805" y="100"/>
                      <a:pt x="1805" y="100"/>
                      <a:pt x="1805" y="100"/>
                    </a:cubicBezTo>
                    <a:cubicBezTo>
                      <a:pt x="1805" y="117"/>
                      <a:pt x="1789" y="117"/>
                      <a:pt x="1772" y="117"/>
                    </a:cubicBezTo>
                    <a:cubicBezTo>
                      <a:pt x="1805" y="134"/>
                      <a:pt x="1805" y="150"/>
                      <a:pt x="1789" y="167"/>
                    </a:cubicBezTo>
                    <a:cubicBezTo>
                      <a:pt x="1755" y="167"/>
                      <a:pt x="1755" y="134"/>
                      <a:pt x="1772" y="134"/>
                    </a:cubicBezTo>
                    <a:cubicBezTo>
                      <a:pt x="1755" y="117"/>
                      <a:pt x="1755" y="84"/>
                      <a:pt x="1755" y="67"/>
                    </a:cubicBezTo>
                    <a:cubicBezTo>
                      <a:pt x="1739" y="67"/>
                      <a:pt x="1739" y="67"/>
                      <a:pt x="1739" y="67"/>
                    </a:cubicBezTo>
                    <a:cubicBezTo>
                      <a:pt x="1739" y="67"/>
                      <a:pt x="1739" y="84"/>
                      <a:pt x="1739" y="84"/>
                    </a:cubicBezTo>
                    <a:cubicBezTo>
                      <a:pt x="1739" y="84"/>
                      <a:pt x="1705" y="67"/>
                      <a:pt x="1722" y="67"/>
                    </a:cubicBezTo>
                    <a:cubicBezTo>
                      <a:pt x="1722" y="67"/>
                      <a:pt x="1722" y="67"/>
                      <a:pt x="1722" y="67"/>
                    </a:cubicBezTo>
                    <a:cubicBezTo>
                      <a:pt x="1739" y="67"/>
                      <a:pt x="1739" y="50"/>
                      <a:pt x="1739" y="34"/>
                    </a:cubicBezTo>
                    <a:cubicBezTo>
                      <a:pt x="1722" y="50"/>
                      <a:pt x="1739" y="34"/>
                      <a:pt x="1739" y="17"/>
                    </a:cubicBezTo>
                    <a:cubicBezTo>
                      <a:pt x="1739" y="34"/>
                      <a:pt x="1722" y="17"/>
                      <a:pt x="1722" y="17"/>
                    </a:cubicBezTo>
                    <a:close/>
                    <a:moveTo>
                      <a:pt x="1922" y="50"/>
                    </a:moveTo>
                    <a:cubicBezTo>
                      <a:pt x="1972" y="50"/>
                      <a:pt x="2006" y="50"/>
                      <a:pt x="2056" y="67"/>
                    </a:cubicBezTo>
                    <a:cubicBezTo>
                      <a:pt x="2039" y="84"/>
                      <a:pt x="2023" y="84"/>
                      <a:pt x="2006" y="100"/>
                    </a:cubicBezTo>
                    <a:cubicBezTo>
                      <a:pt x="1989" y="84"/>
                      <a:pt x="1972" y="67"/>
                      <a:pt x="1956" y="84"/>
                    </a:cubicBezTo>
                    <a:cubicBezTo>
                      <a:pt x="1956" y="67"/>
                      <a:pt x="1956" y="50"/>
                      <a:pt x="1956" y="50"/>
                    </a:cubicBezTo>
                    <a:cubicBezTo>
                      <a:pt x="1939" y="50"/>
                      <a:pt x="1939" y="67"/>
                      <a:pt x="1939" y="67"/>
                    </a:cubicBezTo>
                    <a:cubicBezTo>
                      <a:pt x="1922" y="50"/>
                      <a:pt x="1922" y="50"/>
                      <a:pt x="1922" y="50"/>
                    </a:cubicBezTo>
                    <a:close/>
                    <a:moveTo>
                      <a:pt x="2073" y="67"/>
                    </a:moveTo>
                    <a:lnTo>
                      <a:pt x="2089" y="67"/>
                    </a:lnTo>
                    <a:cubicBezTo>
                      <a:pt x="2089" y="67"/>
                      <a:pt x="2089" y="84"/>
                      <a:pt x="2106" y="84"/>
                    </a:cubicBezTo>
                    <a:cubicBezTo>
                      <a:pt x="2106" y="67"/>
                      <a:pt x="2106" y="67"/>
                      <a:pt x="2106" y="67"/>
                    </a:cubicBezTo>
                    <a:lnTo>
                      <a:pt x="2140" y="67"/>
                    </a:lnTo>
                    <a:cubicBezTo>
                      <a:pt x="2123" y="100"/>
                      <a:pt x="2106" y="67"/>
                      <a:pt x="2073" y="84"/>
                    </a:cubicBezTo>
                    <a:cubicBezTo>
                      <a:pt x="2073" y="84"/>
                      <a:pt x="2073" y="67"/>
                      <a:pt x="2073" y="67"/>
                    </a:cubicBezTo>
                    <a:close/>
                    <a:moveTo>
                      <a:pt x="2507" y="134"/>
                    </a:moveTo>
                    <a:lnTo>
                      <a:pt x="2541" y="134"/>
                    </a:lnTo>
                    <a:lnTo>
                      <a:pt x="2541" y="150"/>
                    </a:lnTo>
                    <a:cubicBezTo>
                      <a:pt x="2524" y="150"/>
                      <a:pt x="2524" y="134"/>
                      <a:pt x="2507" y="134"/>
                    </a:cubicBezTo>
                    <a:cubicBezTo>
                      <a:pt x="2507" y="134"/>
                      <a:pt x="2507" y="134"/>
                      <a:pt x="2507" y="134"/>
                    </a:cubicBezTo>
                    <a:close/>
                    <a:moveTo>
                      <a:pt x="1521" y="201"/>
                    </a:moveTo>
                    <a:cubicBezTo>
                      <a:pt x="1521" y="217"/>
                      <a:pt x="1538" y="217"/>
                      <a:pt x="1538" y="234"/>
                    </a:cubicBezTo>
                    <a:cubicBezTo>
                      <a:pt x="1521" y="234"/>
                      <a:pt x="1521" y="234"/>
                      <a:pt x="1521" y="234"/>
                    </a:cubicBezTo>
                    <a:cubicBezTo>
                      <a:pt x="1521" y="234"/>
                      <a:pt x="1505" y="201"/>
                      <a:pt x="1521" y="201"/>
                    </a:cubicBezTo>
                    <a:close/>
                    <a:moveTo>
                      <a:pt x="1287" y="652"/>
                    </a:moveTo>
                    <a:cubicBezTo>
                      <a:pt x="1287" y="668"/>
                      <a:pt x="1304" y="668"/>
                      <a:pt x="1321" y="668"/>
                    </a:cubicBezTo>
                    <a:lnTo>
                      <a:pt x="1321" y="685"/>
                    </a:lnTo>
                    <a:cubicBezTo>
                      <a:pt x="1304" y="685"/>
                      <a:pt x="1304" y="685"/>
                      <a:pt x="1287" y="702"/>
                    </a:cubicBezTo>
                    <a:cubicBezTo>
                      <a:pt x="1287" y="685"/>
                      <a:pt x="1287" y="668"/>
                      <a:pt x="1287" y="652"/>
                    </a:cubicBezTo>
                    <a:close/>
                    <a:moveTo>
                      <a:pt x="1070" y="685"/>
                    </a:moveTo>
                    <a:cubicBezTo>
                      <a:pt x="1087" y="668"/>
                      <a:pt x="1070" y="668"/>
                      <a:pt x="1087" y="652"/>
                    </a:cubicBezTo>
                    <a:cubicBezTo>
                      <a:pt x="1104" y="668"/>
                      <a:pt x="1087" y="668"/>
                      <a:pt x="1087" y="685"/>
                    </a:cubicBezTo>
                    <a:cubicBezTo>
                      <a:pt x="1087" y="702"/>
                      <a:pt x="1087" y="685"/>
                      <a:pt x="1070" y="685"/>
                    </a:cubicBezTo>
                    <a:close/>
                    <a:moveTo>
                      <a:pt x="1053" y="501"/>
                    </a:moveTo>
                    <a:cubicBezTo>
                      <a:pt x="1070" y="501"/>
                      <a:pt x="1087" y="501"/>
                      <a:pt x="1087" y="518"/>
                    </a:cubicBezTo>
                    <a:cubicBezTo>
                      <a:pt x="1087" y="518"/>
                      <a:pt x="1053" y="518"/>
                      <a:pt x="1053" y="501"/>
                    </a:cubicBezTo>
                    <a:close/>
                    <a:moveTo>
                      <a:pt x="686" y="384"/>
                    </a:moveTo>
                    <a:cubicBezTo>
                      <a:pt x="669" y="418"/>
                      <a:pt x="652" y="401"/>
                      <a:pt x="669" y="384"/>
                    </a:cubicBezTo>
                    <a:cubicBezTo>
                      <a:pt x="669" y="384"/>
                      <a:pt x="669" y="384"/>
                      <a:pt x="652" y="384"/>
                    </a:cubicBezTo>
                    <a:cubicBezTo>
                      <a:pt x="652" y="401"/>
                      <a:pt x="652" y="418"/>
                      <a:pt x="669" y="418"/>
                    </a:cubicBezTo>
                    <a:cubicBezTo>
                      <a:pt x="669" y="418"/>
                      <a:pt x="669" y="401"/>
                      <a:pt x="686" y="401"/>
                    </a:cubicBezTo>
                    <a:cubicBezTo>
                      <a:pt x="686" y="401"/>
                      <a:pt x="686" y="401"/>
                      <a:pt x="686" y="384"/>
                    </a:cubicBezTo>
                    <a:close/>
                    <a:moveTo>
                      <a:pt x="1120" y="752"/>
                    </a:moveTo>
                    <a:cubicBezTo>
                      <a:pt x="1120" y="769"/>
                      <a:pt x="1120" y="785"/>
                      <a:pt x="1120" y="785"/>
                    </a:cubicBezTo>
                    <a:cubicBezTo>
                      <a:pt x="1120" y="785"/>
                      <a:pt x="1104" y="785"/>
                      <a:pt x="1104" y="785"/>
                    </a:cubicBezTo>
                    <a:cubicBezTo>
                      <a:pt x="1137" y="802"/>
                      <a:pt x="1137" y="852"/>
                      <a:pt x="1120" y="869"/>
                    </a:cubicBezTo>
                    <a:cubicBezTo>
                      <a:pt x="1120" y="852"/>
                      <a:pt x="1087" y="852"/>
                      <a:pt x="1087" y="852"/>
                    </a:cubicBezTo>
                    <a:cubicBezTo>
                      <a:pt x="1070" y="836"/>
                      <a:pt x="1087" y="802"/>
                      <a:pt x="1053" y="785"/>
                    </a:cubicBezTo>
                    <a:cubicBezTo>
                      <a:pt x="1053" y="752"/>
                      <a:pt x="1070" y="735"/>
                      <a:pt x="1104" y="735"/>
                    </a:cubicBezTo>
                    <a:cubicBezTo>
                      <a:pt x="1087" y="752"/>
                      <a:pt x="1120" y="752"/>
                      <a:pt x="1120" y="752"/>
                    </a:cubicBezTo>
                    <a:close/>
                    <a:moveTo>
                      <a:pt x="970" y="585"/>
                    </a:moveTo>
                    <a:cubicBezTo>
                      <a:pt x="970" y="568"/>
                      <a:pt x="970" y="535"/>
                      <a:pt x="987" y="551"/>
                    </a:cubicBezTo>
                    <a:cubicBezTo>
                      <a:pt x="987" y="551"/>
                      <a:pt x="987" y="568"/>
                      <a:pt x="1003" y="568"/>
                    </a:cubicBezTo>
                    <a:cubicBezTo>
                      <a:pt x="1003" y="568"/>
                      <a:pt x="1003" y="568"/>
                      <a:pt x="1003" y="568"/>
                    </a:cubicBezTo>
                    <a:cubicBezTo>
                      <a:pt x="987" y="568"/>
                      <a:pt x="987" y="585"/>
                      <a:pt x="970" y="585"/>
                    </a:cubicBezTo>
                    <a:close/>
                    <a:moveTo>
                      <a:pt x="1120" y="652"/>
                    </a:moveTo>
                    <a:cubicBezTo>
                      <a:pt x="1120" y="635"/>
                      <a:pt x="1120" y="602"/>
                      <a:pt x="1137" y="602"/>
                    </a:cubicBezTo>
                    <a:cubicBezTo>
                      <a:pt x="1170" y="635"/>
                      <a:pt x="1170" y="618"/>
                      <a:pt x="1170" y="668"/>
                    </a:cubicBezTo>
                    <a:cubicBezTo>
                      <a:pt x="1154" y="668"/>
                      <a:pt x="1154" y="702"/>
                      <a:pt x="1137" y="702"/>
                    </a:cubicBezTo>
                    <a:cubicBezTo>
                      <a:pt x="1120" y="685"/>
                      <a:pt x="1120" y="685"/>
                      <a:pt x="1120" y="668"/>
                    </a:cubicBezTo>
                    <a:cubicBezTo>
                      <a:pt x="1120" y="668"/>
                      <a:pt x="1104" y="685"/>
                      <a:pt x="1104" y="668"/>
                    </a:cubicBezTo>
                    <a:cubicBezTo>
                      <a:pt x="1104" y="652"/>
                      <a:pt x="1137" y="685"/>
                      <a:pt x="1137" y="668"/>
                    </a:cubicBezTo>
                    <a:cubicBezTo>
                      <a:pt x="1120" y="652"/>
                      <a:pt x="1120" y="635"/>
                      <a:pt x="1120" y="652"/>
                    </a:cubicBezTo>
                    <a:close/>
                    <a:moveTo>
                      <a:pt x="1521" y="267"/>
                    </a:moveTo>
                    <a:cubicBezTo>
                      <a:pt x="1505" y="267"/>
                      <a:pt x="1505" y="251"/>
                      <a:pt x="1505" y="234"/>
                    </a:cubicBezTo>
                    <a:cubicBezTo>
                      <a:pt x="1521" y="234"/>
                      <a:pt x="1505" y="251"/>
                      <a:pt x="1521" y="267"/>
                    </a:cubicBezTo>
                    <a:close/>
                    <a:moveTo>
                      <a:pt x="920" y="802"/>
                    </a:moveTo>
                    <a:cubicBezTo>
                      <a:pt x="937" y="819"/>
                      <a:pt x="920" y="769"/>
                      <a:pt x="937" y="769"/>
                    </a:cubicBezTo>
                    <a:cubicBezTo>
                      <a:pt x="937" y="785"/>
                      <a:pt x="937" y="802"/>
                      <a:pt x="953" y="802"/>
                    </a:cubicBezTo>
                    <a:cubicBezTo>
                      <a:pt x="953" y="802"/>
                      <a:pt x="953" y="785"/>
                      <a:pt x="953" y="802"/>
                    </a:cubicBezTo>
                    <a:cubicBezTo>
                      <a:pt x="937" y="802"/>
                      <a:pt x="953" y="819"/>
                      <a:pt x="953" y="819"/>
                    </a:cubicBezTo>
                    <a:cubicBezTo>
                      <a:pt x="937" y="819"/>
                      <a:pt x="937" y="819"/>
                      <a:pt x="937" y="819"/>
                    </a:cubicBezTo>
                    <a:cubicBezTo>
                      <a:pt x="937" y="819"/>
                      <a:pt x="937" y="819"/>
                      <a:pt x="937" y="802"/>
                    </a:cubicBezTo>
                    <a:cubicBezTo>
                      <a:pt x="937" y="802"/>
                      <a:pt x="920" y="819"/>
                      <a:pt x="920" y="819"/>
                    </a:cubicBezTo>
                    <a:cubicBezTo>
                      <a:pt x="920" y="836"/>
                      <a:pt x="903" y="819"/>
                      <a:pt x="920" y="802"/>
                    </a:cubicBezTo>
                    <a:close/>
                    <a:moveTo>
                      <a:pt x="853" y="184"/>
                    </a:moveTo>
                    <a:cubicBezTo>
                      <a:pt x="836" y="201"/>
                      <a:pt x="836" y="184"/>
                      <a:pt x="836" y="167"/>
                    </a:cubicBezTo>
                    <a:cubicBezTo>
                      <a:pt x="853" y="167"/>
                      <a:pt x="853" y="184"/>
                      <a:pt x="853" y="184"/>
                    </a:cubicBezTo>
                    <a:close/>
                    <a:moveTo>
                      <a:pt x="736" y="318"/>
                    </a:moveTo>
                    <a:cubicBezTo>
                      <a:pt x="736" y="318"/>
                      <a:pt x="736" y="284"/>
                      <a:pt x="719" y="284"/>
                    </a:cubicBezTo>
                    <a:cubicBezTo>
                      <a:pt x="719" y="301"/>
                      <a:pt x="703" y="318"/>
                      <a:pt x="736" y="318"/>
                    </a:cubicBezTo>
                    <a:cubicBezTo>
                      <a:pt x="736" y="318"/>
                      <a:pt x="736" y="318"/>
                      <a:pt x="736" y="301"/>
                    </a:cubicBezTo>
                    <a:cubicBezTo>
                      <a:pt x="736" y="301"/>
                      <a:pt x="736" y="318"/>
                      <a:pt x="736" y="318"/>
                    </a:cubicBezTo>
                    <a:close/>
                    <a:moveTo>
                      <a:pt x="686" y="401"/>
                    </a:moveTo>
                    <a:cubicBezTo>
                      <a:pt x="703" y="401"/>
                      <a:pt x="703" y="401"/>
                      <a:pt x="719" y="384"/>
                    </a:cubicBezTo>
                    <a:cubicBezTo>
                      <a:pt x="719" y="368"/>
                      <a:pt x="686" y="384"/>
                      <a:pt x="686" y="401"/>
                    </a:cubicBezTo>
                    <a:close/>
                    <a:moveTo>
                      <a:pt x="953" y="735"/>
                    </a:moveTo>
                    <a:cubicBezTo>
                      <a:pt x="953" y="735"/>
                      <a:pt x="953" y="752"/>
                      <a:pt x="953" y="752"/>
                    </a:cubicBezTo>
                    <a:cubicBezTo>
                      <a:pt x="937" y="752"/>
                      <a:pt x="937" y="752"/>
                      <a:pt x="920" y="735"/>
                    </a:cubicBezTo>
                    <a:cubicBezTo>
                      <a:pt x="937" y="735"/>
                      <a:pt x="953" y="719"/>
                      <a:pt x="953" y="735"/>
                    </a:cubicBezTo>
                    <a:close/>
                    <a:moveTo>
                      <a:pt x="719" y="518"/>
                    </a:moveTo>
                    <a:cubicBezTo>
                      <a:pt x="703" y="501"/>
                      <a:pt x="719" y="551"/>
                      <a:pt x="719" y="551"/>
                    </a:cubicBezTo>
                    <a:cubicBezTo>
                      <a:pt x="703" y="568"/>
                      <a:pt x="669" y="568"/>
                      <a:pt x="652" y="585"/>
                    </a:cubicBezTo>
                    <a:cubicBezTo>
                      <a:pt x="602" y="551"/>
                      <a:pt x="586" y="568"/>
                      <a:pt x="552" y="551"/>
                    </a:cubicBezTo>
                    <a:cubicBezTo>
                      <a:pt x="552" y="535"/>
                      <a:pt x="552" y="535"/>
                      <a:pt x="552" y="518"/>
                    </a:cubicBezTo>
                    <a:cubicBezTo>
                      <a:pt x="569" y="518"/>
                      <a:pt x="586" y="501"/>
                      <a:pt x="586" y="518"/>
                    </a:cubicBezTo>
                    <a:cubicBezTo>
                      <a:pt x="586" y="501"/>
                      <a:pt x="586" y="485"/>
                      <a:pt x="586" y="451"/>
                    </a:cubicBezTo>
                    <a:cubicBezTo>
                      <a:pt x="602" y="451"/>
                      <a:pt x="602" y="435"/>
                      <a:pt x="619" y="435"/>
                    </a:cubicBezTo>
                    <a:cubicBezTo>
                      <a:pt x="619" y="468"/>
                      <a:pt x="636" y="468"/>
                      <a:pt x="652" y="468"/>
                    </a:cubicBezTo>
                    <a:cubicBezTo>
                      <a:pt x="652" y="485"/>
                      <a:pt x="652" y="485"/>
                      <a:pt x="669" y="501"/>
                    </a:cubicBezTo>
                    <a:cubicBezTo>
                      <a:pt x="669" y="468"/>
                      <a:pt x="686" y="501"/>
                      <a:pt x="686" y="485"/>
                    </a:cubicBezTo>
                    <a:cubicBezTo>
                      <a:pt x="703" y="485"/>
                      <a:pt x="703" y="501"/>
                      <a:pt x="703" y="501"/>
                    </a:cubicBezTo>
                    <a:cubicBezTo>
                      <a:pt x="703" y="485"/>
                      <a:pt x="736" y="501"/>
                      <a:pt x="719" y="518"/>
                    </a:cubicBezTo>
                    <a:close/>
                    <a:moveTo>
                      <a:pt x="769" y="334"/>
                    </a:moveTo>
                    <a:cubicBezTo>
                      <a:pt x="786" y="334"/>
                      <a:pt x="786" y="334"/>
                      <a:pt x="786" y="334"/>
                    </a:cubicBezTo>
                    <a:cubicBezTo>
                      <a:pt x="769" y="334"/>
                      <a:pt x="769" y="351"/>
                      <a:pt x="753" y="334"/>
                    </a:cubicBezTo>
                    <a:cubicBezTo>
                      <a:pt x="753" y="334"/>
                      <a:pt x="753" y="318"/>
                      <a:pt x="736" y="318"/>
                    </a:cubicBezTo>
                    <a:cubicBezTo>
                      <a:pt x="736" y="284"/>
                      <a:pt x="769" y="284"/>
                      <a:pt x="753" y="267"/>
                    </a:cubicBezTo>
                    <a:cubicBezTo>
                      <a:pt x="769" y="251"/>
                      <a:pt x="786" y="234"/>
                      <a:pt x="803" y="251"/>
                    </a:cubicBezTo>
                    <a:cubicBezTo>
                      <a:pt x="803" y="251"/>
                      <a:pt x="803" y="267"/>
                      <a:pt x="786" y="267"/>
                    </a:cubicBezTo>
                    <a:cubicBezTo>
                      <a:pt x="803" y="267"/>
                      <a:pt x="820" y="284"/>
                      <a:pt x="820" y="284"/>
                    </a:cubicBezTo>
                    <a:cubicBezTo>
                      <a:pt x="820" y="267"/>
                      <a:pt x="803" y="267"/>
                      <a:pt x="803" y="251"/>
                    </a:cubicBezTo>
                    <a:cubicBezTo>
                      <a:pt x="820" y="251"/>
                      <a:pt x="836" y="234"/>
                      <a:pt x="853" y="234"/>
                    </a:cubicBezTo>
                    <a:cubicBezTo>
                      <a:pt x="853" y="251"/>
                      <a:pt x="870" y="267"/>
                      <a:pt x="853" y="284"/>
                    </a:cubicBezTo>
                    <a:cubicBezTo>
                      <a:pt x="870" y="284"/>
                      <a:pt x="870" y="301"/>
                      <a:pt x="886" y="301"/>
                    </a:cubicBezTo>
                    <a:cubicBezTo>
                      <a:pt x="886" y="301"/>
                      <a:pt x="870" y="284"/>
                      <a:pt x="870" y="284"/>
                    </a:cubicBezTo>
                    <a:cubicBezTo>
                      <a:pt x="903" y="284"/>
                      <a:pt x="920" y="301"/>
                      <a:pt x="937" y="301"/>
                    </a:cubicBezTo>
                    <a:cubicBezTo>
                      <a:pt x="920" y="301"/>
                      <a:pt x="937" y="318"/>
                      <a:pt x="937" y="318"/>
                    </a:cubicBezTo>
                    <a:cubicBezTo>
                      <a:pt x="903" y="334"/>
                      <a:pt x="903" y="334"/>
                      <a:pt x="870" y="334"/>
                    </a:cubicBezTo>
                    <a:cubicBezTo>
                      <a:pt x="870" y="318"/>
                      <a:pt x="870" y="301"/>
                      <a:pt x="870" y="301"/>
                    </a:cubicBezTo>
                    <a:cubicBezTo>
                      <a:pt x="820" y="284"/>
                      <a:pt x="853" y="368"/>
                      <a:pt x="803" y="368"/>
                    </a:cubicBezTo>
                    <a:cubicBezTo>
                      <a:pt x="803" y="351"/>
                      <a:pt x="836" y="368"/>
                      <a:pt x="820" y="351"/>
                    </a:cubicBezTo>
                    <a:cubicBezTo>
                      <a:pt x="803" y="351"/>
                      <a:pt x="786" y="351"/>
                      <a:pt x="769" y="334"/>
                    </a:cubicBezTo>
                    <a:close/>
                    <a:moveTo>
                      <a:pt x="836" y="485"/>
                    </a:moveTo>
                    <a:cubicBezTo>
                      <a:pt x="820" y="485"/>
                      <a:pt x="836" y="468"/>
                      <a:pt x="820" y="468"/>
                    </a:cubicBezTo>
                    <a:cubicBezTo>
                      <a:pt x="820" y="468"/>
                      <a:pt x="836" y="468"/>
                      <a:pt x="836" y="468"/>
                    </a:cubicBezTo>
                    <a:cubicBezTo>
                      <a:pt x="836" y="468"/>
                      <a:pt x="836" y="468"/>
                      <a:pt x="836" y="485"/>
                    </a:cubicBezTo>
                    <a:close/>
                    <a:moveTo>
                      <a:pt x="937" y="284"/>
                    </a:moveTo>
                    <a:cubicBezTo>
                      <a:pt x="886" y="284"/>
                      <a:pt x="870" y="251"/>
                      <a:pt x="886" y="201"/>
                    </a:cubicBezTo>
                    <a:cubicBezTo>
                      <a:pt x="870" y="234"/>
                      <a:pt x="886" y="184"/>
                      <a:pt x="870" y="201"/>
                    </a:cubicBezTo>
                    <a:cubicBezTo>
                      <a:pt x="886" y="184"/>
                      <a:pt x="853" y="167"/>
                      <a:pt x="870" y="167"/>
                    </a:cubicBezTo>
                    <a:cubicBezTo>
                      <a:pt x="870" y="184"/>
                      <a:pt x="886" y="184"/>
                      <a:pt x="903" y="184"/>
                    </a:cubicBezTo>
                    <a:cubicBezTo>
                      <a:pt x="886" y="217"/>
                      <a:pt x="903" y="184"/>
                      <a:pt x="903" y="201"/>
                    </a:cubicBezTo>
                    <a:cubicBezTo>
                      <a:pt x="903" y="201"/>
                      <a:pt x="903" y="217"/>
                      <a:pt x="903" y="217"/>
                    </a:cubicBezTo>
                    <a:cubicBezTo>
                      <a:pt x="920" y="184"/>
                      <a:pt x="886" y="134"/>
                      <a:pt x="920" y="117"/>
                    </a:cubicBezTo>
                    <a:cubicBezTo>
                      <a:pt x="920" y="134"/>
                      <a:pt x="937" y="134"/>
                      <a:pt x="937" y="134"/>
                    </a:cubicBezTo>
                    <a:cubicBezTo>
                      <a:pt x="937" y="150"/>
                      <a:pt x="937" y="167"/>
                      <a:pt x="953" y="167"/>
                    </a:cubicBezTo>
                    <a:cubicBezTo>
                      <a:pt x="953" y="184"/>
                      <a:pt x="937" y="184"/>
                      <a:pt x="920" y="201"/>
                    </a:cubicBezTo>
                    <a:cubicBezTo>
                      <a:pt x="953" y="217"/>
                      <a:pt x="953" y="267"/>
                      <a:pt x="937" y="284"/>
                    </a:cubicBezTo>
                    <a:close/>
                    <a:moveTo>
                      <a:pt x="903" y="401"/>
                    </a:moveTo>
                    <a:cubicBezTo>
                      <a:pt x="920" y="401"/>
                      <a:pt x="937" y="384"/>
                      <a:pt x="953" y="401"/>
                    </a:cubicBezTo>
                    <a:cubicBezTo>
                      <a:pt x="937" y="401"/>
                      <a:pt x="920" y="418"/>
                      <a:pt x="937" y="418"/>
                    </a:cubicBezTo>
                    <a:cubicBezTo>
                      <a:pt x="937" y="435"/>
                      <a:pt x="953" y="435"/>
                      <a:pt x="937" y="451"/>
                    </a:cubicBezTo>
                    <a:cubicBezTo>
                      <a:pt x="937" y="435"/>
                      <a:pt x="920" y="451"/>
                      <a:pt x="920" y="451"/>
                    </a:cubicBezTo>
                    <a:cubicBezTo>
                      <a:pt x="920" y="435"/>
                      <a:pt x="903" y="418"/>
                      <a:pt x="903" y="401"/>
                    </a:cubicBezTo>
                    <a:close/>
                    <a:moveTo>
                      <a:pt x="953" y="435"/>
                    </a:moveTo>
                    <a:cubicBezTo>
                      <a:pt x="953" y="435"/>
                      <a:pt x="970" y="435"/>
                      <a:pt x="970" y="418"/>
                    </a:cubicBezTo>
                    <a:cubicBezTo>
                      <a:pt x="970" y="435"/>
                      <a:pt x="953" y="435"/>
                      <a:pt x="953" y="468"/>
                    </a:cubicBezTo>
                    <a:cubicBezTo>
                      <a:pt x="953" y="435"/>
                      <a:pt x="937" y="451"/>
                      <a:pt x="953" y="435"/>
                    </a:cubicBezTo>
                    <a:close/>
                    <a:moveTo>
                      <a:pt x="970" y="368"/>
                    </a:moveTo>
                    <a:cubicBezTo>
                      <a:pt x="987" y="368"/>
                      <a:pt x="987" y="384"/>
                      <a:pt x="987" y="401"/>
                    </a:cubicBezTo>
                    <a:cubicBezTo>
                      <a:pt x="953" y="401"/>
                      <a:pt x="987" y="384"/>
                      <a:pt x="970" y="368"/>
                    </a:cubicBezTo>
                    <a:close/>
                    <a:moveTo>
                      <a:pt x="652" y="351"/>
                    </a:moveTo>
                    <a:cubicBezTo>
                      <a:pt x="636" y="368"/>
                      <a:pt x="652" y="351"/>
                      <a:pt x="652" y="334"/>
                    </a:cubicBezTo>
                    <a:cubicBezTo>
                      <a:pt x="652" y="334"/>
                      <a:pt x="652" y="334"/>
                      <a:pt x="652" y="334"/>
                    </a:cubicBezTo>
                    <a:cubicBezTo>
                      <a:pt x="669" y="334"/>
                      <a:pt x="652" y="318"/>
                      <a:pt x="652" y="318"/>
                    </a:cubicBezTo>
                    <a:cubicBezTo>
                      <a:pt x="636" y="318"/>
                      <a:pt x="652" y="334"/>
                      <a:pt x="652" y="351"/>
                    </a:cubicBezTo>
                    <a:close/>
                    <a:moveTo>
                      <a:pt x="402" y="301"/>
                    </a:moveTo>
                    <a:cubicBezTo>
                      <a:pt x="402" y="284"/>
                      <a:pt x="402" y="251"/>
                      <a:pt x="419" y="251"/>
                    </a:cubicBezTo>
                    <a:cubicBezTo>
                      <a:pt x="402" y="267"/>
                      <a:pt x="419" y="301"/>
                      <a:pt x="402" y="301"/>
                    </a:cubicBezTo>
                    <a:close/>
                    <a:moveTo>
                      <a:pt x="519" y="568"/>
                    </a:moveTo>
                    <a:cubicBezTo>
                      <a:pt x="519" y="585"/>
                      <a:pt x="502" y="585"/>
                      <a:pt x="485" y="568"/>
                    </a:cubicBezTo>
                    <a:cubicBezTo>
                      <a:pt x="502" y="568"/>
                      <a:pt x="502" y="568"/>
                      <a:pt x="519" y="568"/>
                    </a:cubicBezTo>
                    <a:cubicBezTo>
                      <a:pt x="502" y="551"/>
                      <a:pt x="502" y="551"/>
                      <a:pt x="502" y="551"/>
                    </a:cubicBezTo>
                    <a:cubicBezTo>
                      <a:pt x="502" y="551"/>
                      <a:pt x="502" y="551"/>
                      <a:pt x="502" y="535"/>
                    </a:cubicBezTo>
                    <a:cubicBezTo>
                      <a:pt x="519" y="535"/>
                      <a:pt x="519" y="551"/>
                      <a:pt x="519" y="568"/>
                    </a:cubicBezTo>
                    <a:close/>
                    <a:moveTo>
                      <a:pt x="1371" y="435"/>
                    </a:moveTo>
                    <a:cubicBezTo>
                      <a:pt x="1354" y="435"/>
                      <a:pt x="1354" y="418"/>
                      <a:pt x="1354" y="401"/>
                    </a:cubicBezTo>
                    <a:cubicBezTo>
                      <a:pt x="1371" y="401"/>
                      <a:pt x="1388" y="418"/>
                      <a:pt x="1371" y="435"/>
                    </a:cubicBezTo>
                    <a:close/>
                    <a:moveTo>
                      <a:pt x="1321" y="435"/>
                    </a:moveTo>
                    <a:cubicBezTo>
                      <a:pt x="1304" y="435"/>
                      <a:pt x="1304" y="435"/>
                      <a:pt x="1271" y="435"/>
                    </a:cubicBezTo>
                    <a:cubicBezTo>
                      <a:pt x="1271" y="418"/>
                      <a:pt x="1271" y="418"/>
                      <a:pt x="1287" y="401"/>
                    </a:cubicBezTo>
                    <a:cubicBezTo>
                      <a:pt x="1287" y="435"/>
                      <a:pt x="1304" y="418"/>
                      <a:pt x="1321" y="435"/>
                    </a:cubicBezTo>
                    <a:close/>
                    <a:moveTo>
                      <a:pt x="1237" y="117"/>
                    </a:moveTo>
                    <a:cubicBezTo>
                      <a:pt x="1237" y="100"/>
                      <a:pt x="1254" y="100"/>
                      <a:pt x="1254" y="84"/>
                    </a:cubicBezTo>
                    <a:cubicBezTo>
                      <a:pt x="1254" y="84"/>
                      <a:pt x="1237" y="84"/>
                      <a:pt x="1237" y="84"/>
                    </a:cubicBezTo>
                    <a:cubicBezTo>
                      <a:pt x="1254" y="67"/>
                      <a:pt x="1271" y="84"/>
                      <a:pt x="1271" y="100"/>
                    </a:cubicBezTo>
                    <a:cubicBezTo>
                      <a:pt x="1254" y="100"/>
                      <a:pt x="1254" y="117"/>
                      <a:pt x="1237" y="117"/>
                    </a:cubicBezTo>
                    <a:close/>
                    <a:moveTo>
                      <a:pt x="1271" y="117"/>
                    </a:moveTo>
                    <a:cubicBezTo>
                      <a:pt x="1271" y="100"/>
                      <a:pt x="1271" y="84"/>
                      <a:pt x="1287" y="84"/>
                    </a:cubicBezTo>
                    <a:cubicBezTo>
                      <a:pt x="1304" y="117"/>
                      <a:pt x="1304" y="134"/>
                      <a:pt x="1287" y="150"/>
                    </a:cubicBezTo>
                    <a:cubicBezTo>
                      <a:pt x="1287" y="150"/>
                      <a:pt x="1271" y="150"/>
                      <a:pt x="1271" y="134"/>
                    </a:cubicBezTo>
                    <a:cubicBezTo>
                      <a:pt x="1271" y="150"/>
                      <a:pt x="1271" y="150"/>
                      <a:pt x="1271" y="167"/>
                    </a:cubicBezTo>
                    <a:cubicBezTo>
                      <a:pt x="1254" y="167"/>
                      <a:pt x="1237" y="167"/>
                      <a:pt x="1237" y="150"/>
                    </a:cubicBezTo>
                    <a:cubicBezTo>
                      <a:pt x="1254" y="167"/>
                      <a:pt x="1254" y="134"/>
                      <a:pt x="1237" y="134"/>
                    </a:cubicBezTo>
                    <a:cubicBezTo>
                      <a:pt x="1237" y="134"/>
                      <a:pt x="1237" y="150"/>
                      <a:pt x="1237" y="134"/>
                    </a:cubicBezTo>
                    <a:cubicBezTo>
                      <a:pt x="1254" y="134"/>
                      <a:pt x="1237" y="117"/>
                      <a:pt x="1254" y="117"/>
                    </a:cubicBezTo>
                    <a:cubicBezTo>
                      <a:pt x="1254" y="117"/>
                      <a:pt x="1271" y="134"/>
                      <a:pt x="1287" y="117"/>
                    </a:cubicBezTo>
                    <a:cubicBezTo>
                      <a:pt x="1271" y="117"/>
                      <a:pt x="1271" y="117"/>
                      <a:pt x="1271" y="117"/>
                    </a:cubicBezTo>
                    <a:close/>
                    <a:moveTo>
                      <a:pt x="1271" y="485"/>
                    </a:moveTo>
                    <a:cubicBezTo>
                      <a:pt x="1271" y="468"/>
                      <a:pt x="1254" y="468"/>
                      <a:pt x="1254" y="435"/>
                    </a:cubicBezTo>
                    <a:cubicBezTo>
                      <a:pt x="1271" y="435"/>
                      <a:pt x="1254" y="435"/>
                      <a:pt x="1271" y="435"/>
                    </a:cubicBezTo>
                    <a:cubicBezTo>
                      <a:pt x="1271" y="435"/>
                      <a:pt x="1271" y="451"/>
                      <a:pt x="1271" y="451"/>
                    </a:cubicBezTo>
                    <a:cubicBezTo>
                      <a:pt x="1287" y="435"/>
                      <a:pt x="1304" y="451"/>
                      <a:pt x="1287" y="468"/>
                    </a:cubicBezTo>
                    <a:cubicBezTo>
                      <a:pt x="1287" y="451"/>
                      <a:pt x="1271" y="451"/>
                      <a:pt x="1271" y="451"/>
                    </a:cubicBezTo>
                    <a:cubicBezTo>
                      <a:pt x="1271" y="468"/>
                      <a:pt x="1287" y="468"/>
                      <a:pt x="1271" y="485"/>
                    </a:cubicBezTo>
                    <a:close/>
                    <a:moveTo>
                      <a:pt x="1204" y="401"/>
                    </a:moveTo>
                    <a:cubicBezTo>
                      <a:pt x="1204" y="384"/>
                      <a:pt x="1204" y="384"/>
                      <a:pt x="1204" y="368"/>
                    </a:cubicBezTo>
                    <a:cubicBezTo>
                      <a:pt x="1237" y="368"/>
                      <a:pt x="1237" y="368"/>
                      <a:pt x="1237" y="384"/>
                    </a:cubicBezTo>
                    <a:cubicBezTo>
                      <a:pt x="1221" y="384"/>
                      <a:pt x="1254" y="418"/>
                      <a:pt x="1254" y="435"/>
                    </a:cubicBezTo>
                    <a:cubicBezTo>
                      <a:pt x="1221" y="435"/>
                      <a:pt x="1221" y="418"/>
                      <a:pt x="1221" y="435"/>
                    </a:cubicBezTo>
                    <a:cubicBezTo>
                      <a:pt x="1221" y="435"/>
                      <a:pt x="1221" y="435"/>
                      <a:pt x="1204" y="435"/>
                    </a:cubicBezTo>
                    <a:cubicBezTo>
                      <a:pt x="1204" y="401"/>
                      <a:pt x="1237" y="401"/>
                      <a:pt x="1221" y="384"/>
                    </a:cubicBezTo>
                    <a:cubicBezTo>
                      <a:pt x="1221" y="401"/>
                      <a:pt x="1221" y="401"/>
                      <a:pt x="1204" y="401"/>
                    </a:cubicBezTo>
                    <a:close/>
                    <a:moveTo>
                      <a:pt x="1187" y="301"/>
                    </a:moveTo>
                    <a:cubicBezTo>
                      <a:pt x="1187" y="301"/>
                      <a:pt x="1170" y="301"/>
                      <a:pt x="1170" y="284"/>
                    </a:cubicBezTo>
                    <a:cubicBezTo>
                      <a:pt x="1187" y="284"/>
                      <a:pt x="1204" y="301"/>
                      <a:pt x="1187" y="301"/>
                    </a:cubicBezTo>
                    <a:close/>
                    <a:moveTo>
                      <a:pt x="1204" y="267"/>
                    </a:moveTo>
                    <a:cubicBezTo>
                      <a:pt x="1204" y="267"/>
                      <a:pt x="1187" y="251"/>
                      <a:pt x="1170" y="267"/>
                    </a:cubicBezTo>
                    <a:cubicBezTo>
                      <a:pt x="1170" y="234"/>
                      <a:pt x="1187" y="217"/>
                      <a:pt x="1221" y="201"/>
                    </a:cubicBezTo>
                    <a:cubicBezTo>
                      <a:pt x="1221" y="201"/>
                      <a:pt x="1237" y="217"/>
                      <a:pt x="1237" y="234"/>
                    </a:cubicBezTo>
                    <a:cubicBezTo>
                      <a:pt x="1237" y="234"/>
                      <a:pt x="1237" y="217"/>
                      <a:pt x="1237" y="217"/>
                    </a:cubicBezTo>
                    <a:cubicBezTo>
                      <a:pt x="1254" y="217"/>
                      <a:pt x="1254" y="201"/>
                      <a:pt x="1254" y="217"/>
                    </a:cubicBezTo>
                    <a:cubicBezTo>
                      <a:pt x="1237" y="251"/>
                      <a:pt x="1271" y="267"/>
                      <a:pt x="1237" y="284"/>
                    </a:cubicBezTo>
                    <a:cubicBezTo>
                      <a:pt x="1254" y="284"/>
                      <a:pt x="1304" y="284"/>
                      <a:pt x="1271" y="318"/>
                    </a:cubicBezTo>
                    <a:cubicBezTo>
                      <a:pt x="1271" y="301"/>
                      <a:pt x="1221" y="318"/>
                      <a:pt x="1204" y="301"/>
                    </a:cubicBezTo>
                    <a:cubicBezTo>
                      <a:pt x="1221" y="301"/>
                      <a:pt x="1204" y="284"/>
                      <a:pt x="1204" y="267"/>
                    </a:cubicBezTo>
                    <a:close/>
                    <a:moveTo>
                      <a:pt x="1137" y="318"/>
                    </a:moveTo>
                    <a:cubicBezTo>
                      <a:pt x="1137" y="318"/>
                      <a:pt x="1120" y="351"/>
                      <a:pt x="1137" y="351"/>
                    </a:cubicBezTo>
                    <a:cubicBezTo>
                      <a:pt x="1137" y="334"/>
                      <a:pt x="1137" y="334"/>
                      <a:pt x="1154" y="334"/>
                    </a:cubicBezTo>
                    <a:lnTo>
                      <a:pt x="1154" y="351"/>
                    </a:lnTo>
                    <a:cubicBezTo>
                      <a:pt x="1104" y="351"/>
                      <a:pt x="1104" y="334"/>
                      <a:pt x="1104" y="301"/>
                    </a:cubicBezTo>
                    <a:cubicBezTo>
                      <a:pt x="1120" y="301"/>
                      <a:pt x="1120" y="334"/>
                      <a:pt x="1137" y="318"/>
                    </a:cubicBezTo>
                    <a:close/>
                    <a:moveTo>
                      <a:pt x="1137" y="468"/>
                    </a:moveTo>
                    <a:cubicBezTo>
                      <a:pt x="1154" y="451"/>
                      <a:pt x="1137" y="451"/>
                      <a:pt x="1137" y="435"/>
                    </a:cubicBezTo>
                    <a:cubicBezTo>
                      <a:pt x="1154" y="435"/>
                      <a:pt x="1154" y="435"/>
                      <a:pt x="1154" y="435"/>
                    </a:cubicBezTo>
                    <a:cubicBezTo>
                      <a:pt x="1154" y="451"/>
                      <a:pt x="1154" y="468"/>
                      <a:pt x="1137" y="468"/>
                    </a:cubicBezTo>
                    <a:close/>
                    <a:moveTo>
                      <a:pt x="1087" y="468"/>
                    </a:moveTo>
                    <a:cubicBezTo>
                      <a:pt x="1070" y="451"/>
                      <a:pt x="1053" y="485"/>
                      <a:pt x="1053" y="451"/>
                    </a:cubicBezTo>
                    <a:cubicBezTo>
                      <a:pt x="1070" y="451"/>
                      <a:pt x="1053" y="451"/>
                      <a:pt x="1053" y="435"/>
                    </a:cubicBezTo>
                    <a:cubicBezTo>
                      <a:pt x="1070" y="435"/>
                      <a:pt x="1070" y="435"/>
                      <a:pt x="1087" y="435"/>
                    </a:cubicBezTo>
                    <a:cubicBezTo>
                      <a:pt x="1070" y="468"/>
                      <a:pt x="1087" y="468"/>
                      <a:pt x="1087" y="468"/>
                    </a:cubicBezTo>
                    <a:close/>
                    <a:moveTo>
                      <a:pt x="1053" y="284"/>
                    </a:moveTo>
                    <a:cubicBezTo>
                      <a:pt x="1053" y="301"/>
                      <a:pt x="1053" y="301"/>
                      <a:pt x="1070" y="318"/>
                    </a:cubicBezTo>
                    <a:cubicBezTo>
                      <a:pt x="1053" y="318"/>
                      <a:pt x="1053" y="351"/>
                      <a:pt x="1037" y="351"/>
                    </a:cubicBezTo>
                    <a:cubicBezTo>
                      <a:pt x="1037" y="334"/>
                      <a:pt x="1003" y="351"/>
                      <a:pt x="1003" y="334"/>
                    </a:cubicBezTo>
                    <a:cubicBezTo>
                      <a:pt x="1003" y="318"/>
                      <a:pt x="1020" y="318"/>
                      <a:pt x="1020" y="318"/>
                    </a:cubicBezTo>
                    <a:cubicBezTo>
                      <a:pt x="1020" y="318"/>
                      <a:pt x="1020" y="301"/>
                      <a:pt x="1020" y="301"/>
                    </a:cubicBezTo>
                    <a:cubicBezTo>
                      <a:pt x="1003" y="301"/>
                      <a:pt x="1003" y="301"/>
                      <a:pt x="1003" y="301"/>
                    </a:cubicBezTo>
                    <a:cubicBezTo>
                      <a:pt x="1003" y="284"/>
                      <a:pt x="1003" y="284"/>
                      <a:pt x="1020" y="267"/>
                    </a:cubicBezTo>
                    <a:cubicBezTo>
                      <a:pt x="1037" y="284"/>
                      <a:pt x="1037" y="284"/>
                      <a:pt x="1053" y="284"/>
                    </a:cubicBezTo>
                    <a:close/>
                    <a:moveTo>
                      <a:pt x="1070" y="418"/>
                    </a:moveTo>
                    <a:cubicBezTo>
                      <a:pt x="1087" y="401"/>
                      <a:pt x="1087" y="351"/>
                      <a:pt x="1120" y="368"/>
                    </a:cubicBezTo>
                    <a:cubicBezTo>
                      <a:pt x="1104" y="351"/>
                      <a:pt x="1154" y="368"/>
                      <a:pt x="1137" y="368"/>
                    </a:cubicBezTo>
                    <a:cubicBezTo>
                      <a:pt x="1120" y="384"/>
                      <a:pt x="1104" y="435"/>
                      <a:pt x="1070" y="418"/>
                    </a:cubicBezTo>
                    <a:close/>
                    <a:moveTo>
                      <a:pt x="1338" y="34"/>
                    </a:moveTo>
                    <a:cubicBezTo>
                      <a:pt x="1338" y="67"/>
                      <a:pt x="1338" y="67"/>
                      <a:pt x="1338" y="84"/>
                    </a:cubicBezTo>
                    <a:cubicBezTo>
                      <a:pt x="1321" y="84"/>
                      <a:pt x="1338" y="50"/>
                      <a:pt x="1338" y="34"/>
                    </a:cubicBezTo>
                    <a:close/>
                    <a:moveTo>
                      <a:pt x="1354" y="201"/>
                    </a:moveTo>
                    <a:cubicBezTo>
                      <a:pt x="1354" y="234"/>
                      <a:pt x="1388" y="251"/>
                      <a:pt x="1404" y="251"/>
                    </a:cubicBezTo>
                    <a:cubicBezTo>
                      <a:pt x="1388" y="267"/>
                      <a:pt x="1388" y="251"/>
                      <a:pt x="1404" y="284"/>
                    </a:cubicBezTo>
                    <a:cubicBezTo>
                      <a:pt x="1388" y="284"/>
                      <a:pt x="1371" y="284"/>
                      <a:pt x="1371" y="284"/>
                    </a:cubicBezTo>
                    <a:cubicBezTo>
                      <a:pt x="1371" y="301"/>
                      <a:pt x="1371" y="301"/>
                      <a:pt x="1388" y="301"/>
                    </a:cubicBezTo>
                    <a:cubicBezTo>
                      <a:pt x="1388" y="284"/>
                      <a:pt x="1404" y="318"/>
                      <a:pt x="1404" y="334"/>
                    </a:cubicBezTo>
                    <a:cubicBezTo>
                      <a:pt x="1404" y="351"/>
                      <a:pt x="1388" y="334"/>
                      <a:pt x="1388" y="368"/>
                    </a:cubicBezTo>
                    <a:cubicBezTo>
                      <a:pt x="1371" y="334"/>
                      <a:pt x="1338" y="351"/>
                      <a:pt x="1321" y="334"/>
                    </a:cubicBezTo>
                    <a:cubicBezTo>
                      <a:pt x="1338" y="334"/>
                      <a:pt x="1354" y="334"/>
                      <a:pt x="1354" y="318"/>
                    </a:cubicBezTo>
                    <a:cubicBezTo>
                      <a:pt x="1354" y="318"/>
                      <a:pt x="1338" y="318"/>
                      <a:pt x="1338" y="318"/>
                    </a:cubicBezTo>
                    <a:cubicBezTo>
                      <a:pt x="1354" y="301"/>
                      <a:pt x="1354" y="318"/>
                      <a:pt x="1354" y="301"/>
                    </a:cubicBezTo>
                    <a:cubicBezTo>
                      <a:pt x="1338" y="301"/>
                      <a:pt x="1354" y="267"/>
                      <a:pt x="1371" y="267"/>
                    </a:cubicBezTo>
                    <a:cubicBezTo>
                      <a:pt x="1338" y="267"/>
                      <a:pt x="1371" y="217"/>
                      <a:pt x="1338" y="234"/>
                    </a:cubicBezTo>
                    <a:cubicBezTo>
                      <a:pt x="1338" y="217"/>
                      <a:pt x="1338" y="201"/>
                      <a:pt x="1354" y="201"/>
                    </a:cubicBezTo>
                    <a:close/>
                    <a:moveTo>
                      <a:pt x="736" y="585"/>
                    </a:moveTo>
                    <a:cubicBezTo>
                      <a:pt x="736" y="568"/>
                      <a:pt x="736" y="568"/>
                      <a:pt x="719" y="568"/>
                    </a:cubicBezTo>
                    <a:cubicBezTo>
                      <a:pt x="719" y="585"/>
                      <a:pt x="719" y="585"/>
                      <a:pt x="736" y="585"/>
                    </a:cubicBezTo>
                    <a:close/>
                    <a:moveTo>
                      <a:pt x="652" y="652"/>
                    </a:moveTo>
                    <a:cubicBezTo>
                      <a:pt x="619" y="685"/>
                      <a:pt x="602" y="668"/>
                      <a:pt x="602" y="719"/>
                    </a:cubicBezTo>
                    <a:cubicBezTo>
                      <a:pt x="602" y="719"/>
                      <a:pt x="586" y="735"/>
                      <a:pt x="586" y="735"/>
                    </a:cubicBezTo>
                    <a:cubicBezTo>
                      <a:pt x="569" y="719"/>
                      <a:pt x="586" y="702"/>
                      <a:pt x="586" y="702"/>
                    </a:cubicBezTo>
                    <a:cubicBezTo>
                      <a:pt x="586" y="702"/>
                      <a:pt x="586" y="685"/>
                      <a:pt x="569" y="685"/>
                    </a:cubicBezTo>
                    <a:cubicBezTo>
                      <a:pt x="569" y="702"/>
                      <a:pt x="569" y="702"/>
                      <a:pt x="552" y="702"/>
                    </a:cubicBezTo>
                    <a:cubicBezTo>
                      <a:pt x="552" y="685"/>
                      <a:pt x="552" y="668"/>
                      <a:pt x="552" y="668"/>
                    </a:cubicBezTo>
                    <a:cubicBezTo>
                      <a:pt x="552" y="685"/>
                      <a:pt x="536" y="685"/>
                      <a:pt x="536" y="668"/>
                    </a:cubicBezTo>
                    <a:cubicBezTo>
                      <a:pt x="569" y="635"/>
                      <a:pt x="619" y="635"/>
                      <a:pt x="636" y="618"/>
                    </a:cubicBezTo>
                    <a:cubicBezTo>
                      <a:pt x="636" y="635"/>
                      <a:pt x="652" y="635"/>
                      <a:pt x="652" y="652"/>
                    </a:cubicBezTo>
                    <a:close/>
                    <a:moveTo>
                      <a:pt x="753" y="368"/>
                    </a:moveTo>
                    <a:cubicBezTo>
                      <a:pt x="753" y="401"/>
                      <a:pt x="769" y="384"/>
                      <a:pt x="786" y="384"/>
                    </a:cubicBezTo>
                    <a:cubicBezTo>
                      <a:pt x="786" y="384"/>
                      <a:pt x="786" y="401"/>
                      <a:pt x="786" y="401"/>
                    </a:cubicBezTo>
                    <a:cubicBezTo>
                      <a:pt x="786" y="418"/>
                      <a:pt x="786" y="435"/>
                      <a:pt x="786" y="451"/>
                    </a:cubicBezTo>
                    <a:cubicBezTo>
                      <a:pt x="786" y="451"/>
                      <a:pt x="803" y="451"/>
                      <a:pt x="803" y="468"/>
                    </a:cubicBezTo>
                    <a:cubicBezTo>
                      <a:pt x="786" y="451"/>
                      <a:pt x="786" y="468"/>
                      <a:pt x="769" y="468"/>
                    </a:cubicBezTo>
                    <a:cubicBezTo>
                      <a:pt x="769" y="451"/>
                      <a:pt x="753" y="435"/>
                      <a:pt x="769" y="435"/>
                    </a:cubicBezTo>
                    <a:cubicBezTo>
                      <a:pt x="769" y="435"/>
                      <a:pt x="786" y="401"/>
                      <a:pt x="769" y="401"/>
                    </a:cubicBezTo>
                    <a:cubicBezTo>
                      <a:pt x="769" y="401"/>
                      <a:pt x="769" y="418"/>
                      <a:pt x="753" y="418"/>
                    </a:cubicBezTo>
                    <a:cubicBezTo>
                      <a:pt x="753" y="401"/>
                      <a:pt x="753" y="401"/>
                      <a:pt x="753" y="384"/>
                    </a:cubicBezTo>
                    <a:cubicBezTo>
                      <a:pt x="753" y="401"/>
                      <a:pt x="736" y="384"/>
                      <a:pt x="736" y="384"/>
                    </a:cubicBezTo>
                    <a:cubicBezTo>
                      <a:pt x="736" y="384"/>
                      <a:pt x="736" y="368"/>
                      <a:pt x="753" y="368"/>
                    </a:cubicBezTo>
                    <a:close/>
                    <a:moveTo>
                      <a:pt x="786" y="384"/>
                    </a:moveTo>
                    <a:cubicBezTo>
                      <a:pt x="786" y="384"/>
                      <a:pt x="786" y="384"/>
                      <a:pt x="786" y="384"/>
                    </a:cubicBezTo>
                    <a:cubicBezTo>
                      <a:pt x="786" y="384"/>
                      <a:pt x="786" y="384"/>
                      <a:pt x="786" y="384"/>
                    </a:cubicBezTo>
                    <a:close/>
                    <a:moveTo>
                      <a:pt x="786" y="401"/>
                    </a:moveTo>
                    <a:cubicBezTo>
                      <a:pt x="786" y="401"/>
                      <a:pt x="786" y="401"/>
                      <a:pt x="786" y="384"/>
                    </a:cubicBezTo>
                    <a:cubicBezTo>
                      <a:pt x="786" y="401"/>
                      <a:pt x="786" y="401"/>
                      <a:pt x="786" y="401"/>
                    </a:cubicBezTo>
                    <a:close/>
                    <a:moveTo>
                      <a:pt x="786" y="668"/>
                    </a:moveTo>
                    <a:cubicBezTo>
                      <a:pt x="786" y="685"/>
                      <a:pt x="753" y="685"/>
                      <a:pt x="769" y="702"/>
                    </a:cubicBezTo>
                    <a:cubicBezTo>
                      <a:pt x="769" y="702"/>
                      <a:pt x="769" y="702"/>
                      <a:pt x="786" y="702"/>
                    </a:cubicBezTo>
                    <a:cubicBezTo>
                      <a:pt x="786" y="719"/>
                      <a:pt x="786" y="735"/>
                      <a:pt x="769" y="735"/>
                    </a:cubicBezTo>
                    <a:cubicBezTo>
                      <a:pt x="769" y="719"/>
                      <a:pt x="753" y="719"/>
                      <a:pt x="736" y="702"/>
                    </a:cubicBezTo>
                    <a:cubicBezTo>
                      <a:pt x="753" y="702"/>
                      <a:pt x="753" y="719"/>
                      <a:pt x="753" y="702"/>
                    </a:cubicBezTo>
                    <a:cubicBezTo>
                      <a:pt x="753" y="685"/>
                      <a:pt x="719" y="668"/>
                      <a:pt x="736" y="652"/>
                    </a:cubicBezTo>
                    <a:cubicBezTo>
                      <a:pt x="736" y="668"/>
                      <a:pt x="753" y="652"/>
                      <a:pt x="736" y="635"/>
                    </a:cubicBezTo>
                    <a:cubicBezTo>
                      <a:pt x="769" y="635"/>
                      <a:pt x="769" y="618"/>
                      <a:pt x="786" y="635"/>
                    </a:cubicBezTo>
                    <a:cubicBezTo>
                      <a:pt x="769" y="652"/>
                      <a:pt x="769" y="668"/>
                      <a:pt x="803" y="668"/>
                    </a:cubicBezTo>
                    <a:cubicBezTo>
                      <a:pt x="803" y="652"/>
                      <a:pt x="786" y="652"/>
                      <a:pt x="803" y="652"/>
                    </a:cubicBezTo>
                    <a:cubicBezTo>
                      <a:pt x="803" y="652"/>
                      <a:pt x="803" y="668"/>
                      <a:pt x="803" y="668"/>
                    </a:cubicBezTo>
                    <a:cubicBezTo>
                      <a:pt x="786" y="668"/>
                      <a:pt x="786" y="668"/>
                      <a:pt x="786" y="668"/>
                    </a:cubicBezTo>
                    <a:close/>
                    <a:moveTo>
                      <a:pt x="1438" y="752"/>
                    </a:moveTo>
                    <a:cubicBezTo>
                      <a:pt x="1438" y="785"/>
                      <a:pt x="1454" y="752"/>
                      <a:pt x="1454" y="769"/>
                    </a:cubicBezTo>
                    <a:cubicBezTo>
                      <a:pt x="1454" y="802"/>
                      <a:pt x="1404" y="836"/>
                      <a:pt x="1388" y="802"/>
                    </a:cubicBezTo>
                    <a:cubicBezTo>
                      <a:pt x="1404" y="802"/>
                      <a:pt x="1421" y="769"/>
                      <a:pt x="1438" y="752"/>
                    </a:cubicBezTo>
                    <a:close/>
                    <a:moveTo>
                      <a:pt x="1354" y="535"/>
                    </a:moveTo>
                    <a:cubicBezTo>
                      <a:pt x="1354" y="551"/>
                      <a:pt x="1354" y="551"/>
                      <a:pt x="1338" y="585"/>
                    </a:cubicBezTo>
                    <a:cubicBezTo>
                      <a:pt x="1338" y="551"/>
                      <a:pt x="1304" y="535"/>
                      <a:pt x="1338" y="518"/>
                    </a:cubicBezTo>
                    <a:cubicBezTo>
                      <a:pt x="1338" y="518"/>
                      <a:pt x="1338" y="535"/>
                      <a:pt x="1354" y="535"/>
                    </a:cubicBezTo>
                    <a:close/>
                    <a:moveTo>
                      <a:pt x="1187" y="602"/>
                    </a:moveTo>
                    <a:cubicBezTo>
                      <a:pt x="1187" y="602"/>
                      <a:pt x="1187" y="618"/>
                      <a:pt x="1170" y="618"/>
                    </a:cubicBezTo>
                    <a:cubicBezTo>
                      <a:pt x="1154" y="602"/>
                      <a:pt x="1170" y="602"/>
                      <a:pt x="1187" y="602"/>
                    </a:cubicBezTo>
                    <a:close/>
                    <a:moveTo>
                      <a:pt x="1338" y="585"/>
                    </a:moveTo>
                    <a:cubicBezTo>
                      <a:pt x="1338" y="585"/>
                      <a:pt x="1338" y="585"/>
                      <a:pt x="1338" y="602"/>
                    </a:cubicBezTo>
                    <a:cubicBezTo>
                      <a:pt x="1338" y="602"/>
                      <a:pt x="1338" y="602"/>
                      <a:pt x="1338" y="618"/>
                    </a:cubicBezTo>
                    <a:cubicBezTo>
                      <a:pt x="1321" y="618"/>
                      <a:pt x="1321" y="585"/>
                      <a:pt x="1338" y="585"/>
                    </a:cubicBezTo>
                    <a:close/>
                    <a:moveTo>
                      <a:pt x="1672" y="251"/>
                    </a:moveTo>
                    <a:cubicBezTo>
                      <a:pt x="1672" y="217"/>
                      <a:pt x="1655" y="184"/>
                      <a:pt x="1655" y="167"/>
                    </a:cubicBezTo>
                    <a:cubicBezTo>
                      <a:pt x="1672" y="167"/>
                      <a:pt x="1672" y="167"/>
                      <a:pt x="1672" y="184"/>
                    </a:cubicBezTo>
                    <a:cubicBezTo>
                      <a:pt x="1655" y="184"/>
                      <a:pt x="1688" y="234"/>
                      <a:pt x="1672" y="251"/>
                    </a:cubicBezTo>
                    <a:close/>
                    <a:moveTo>
                      <a:pt x="368" y="468"/>
                    </a:moveTo>
                    <a:cubicBezTo>
                      <a:pt x="368" y="451"/>
                      <a:pt x="352" y="451"/>
                      <a:pt x="352" y="435"/>
                    </a:cubicBezTo>
                    <a:cubicBezTo>
                      <a:pt x="352" y="451"/>
                      <a:pt x="368" y="435"/>
                      <a:pt x="368" y="435"/>
                    </a:cubicBezTo>
                    <a:cubicBezTo>
                      <a:pt x="352" y="435"/>
                      <a:pt x="385" y="485"/>
                      <a:pt x="368" y="468"/>
                    </a:cubicBezTo>
                    <a:close/>
                    <a:moveTo>
                      <a:pt x="335" y="585"/>
                    </a:moveTo>
                    <a:lnTo>
                      <a:pt x="302" y="585"/>
                    </a:lnTo>
                    <a:cubicBezTo>
                      <a:pt x="302" y="568"/>
                      <a:pt x="335" y="568"/>
                      <a:pt x="335" y="585"/>
                    </a:cubicBezTo>
                    <a:close/>
                    <a:moveTo>
                      <a:pt x="201" y="501"/>
                    </a:moveTo>
                    <a:cubicBezTo>
                      <a:pt x="201" y="535"/>
                      <a:pt x="168" y="485"/>
                      <a:pt x="168" y="485"/>
                    </a:cubicBezTo>
                    <a:cubicBezTo>
                      <a:pt x="151" y="485"/>
                      <a:pt x="168" y="501"/>
                      <a:pt x="151" y="501"/>
                    </a:cubicBezTo>
                    <a:cubicBezTo>
                      <a:pt x="151" y="485"/>
                      <a:pt x="135" y="468"/>
                      <a:pt x="135" y="451"/>
                    </a:cubicBezTo>
                    <a:cubicBezTo>
                      <a:pt x="151" y="451"/>
                      <a:pt x="185" y="451"/>
                      <a:pt x="185" y="435"/>
                    </a:cubicBezTo>
                    <a:cubicBezTo>
                      <a:pt x="201" y="451"/>
                      <a:pt x="201" y="451"/>
                      <a:pt x="235" y="468"/>
                    </a:cubicBezTo>
                    <a:cubicBezTo>
                      <a:pt x="235" y="501"/>
                      <a:pt x="201" y="501"/>
                      <a:pt x="185" y="501"/>
                    </a:cubicBezTo>
                    <a:cubicBezTo>
                      <a:pt x="185" y="501"/>
                      <a:pt x="185" y="501"/>
                      <a:pt x="201" y="501"/>
                    </a:cubicBezTo>
                    <a:close/>
                    <a:moveTo>
                      <a:pt x="1003" y="117"/>
                    </a:moveTo>
                    <a:cubicBezTo>
                      <a:pt x="1003" y="117"/>
                      <a:pt x="987" y="134"/>
                      <a:pt x="970" y="134"/>
                    </a:cubicBezTo>
                    <a:cubicBezTo>
                      <a:pt x="970" y="117"/>
                      <a:pt x="987" y="117"/>
                      <a:pt x="987" y="117"/>
                    </a:cubicBezTo>
                    <a:cubicBezTo>
                      <a:pt x="987" y="100"/>
                      <a:pt x="987" y="100"/>
                      <a:pt x="987" y="100"/>
                    </a:cubicBezTo>
                    <a:cubicBezTo>
                      <a:pt x="987" y="100"/>
                      <a:pt x="1003" y="84"/>
                      <a:pt x="1003" y="100"/>
                    </a:cubicBezTo>
                    <a:cubicBezTo>
                      <a:pt x="970" y="100"/>
                      <a:pt x="1003" y="117"/>
                      <a:pt x="1003" y="117"/>
                    </a:cubicBezTo>
                    <a:close/>
                    <a:moveTo>
                      <a:pt x="552" y="719"/>
                    </a:moveTo>
                    <a:cubicBezTo>
                      <a:pt x="552" y="719"/>
                      <a:pt x="569" y="719"/>
                      <a:pt x="569" y="719"/>
                    </a:cubicBezTo>
                    <a:cubicBezTo>
                      <a:pt x="552" y="735"/>
                      <a:pt x="569" y="752"/>
                      <a:pt x="552" y="752"/>
                    </a:cubicBezTo>
                    <a:cubicBezTo>
                      <a:pt x="552" y="735"/>
                      <a:pt x="536" y="735"/>
                      <a:pt x="552" y="719"/>
                    </a:cubicBezTo>
                    <a:close/>
                    <a:moveTo>
                      <a:pt x="669" y="785"/>
                    </a:moveTo>
                    <a:cubicBezTo>
                      <a:pt x="652" y="802"/>
                      <a:pt x="636" y="769"/>
                      <a:pt x="652" y="752"/>
                    </a:cubicBezTo>
                    <a:cubicBezTo>
                      <a:pt x="652" y="769"/>
                      <a:pt x="669" y="785"/>
                      <a:pt x="669" y="785"/>
                    </a:cubicBezTo>
                    <a:close/>
                    <a:moveTo>
                      <a:pt x="1705" y="201"/>
                    </a:moveTo>
                    <a:cubicBezTo>
                      <a:pt x="1739" y="217"/>
                      <a:pt x="1722" y="167"/>
                      <a:pt x="1739" y="184"/>
                    </a:cubicBezTo>
                    <a:cubicBezTo>
                      <a:pt x="1739" y="150"/>
                      <a:pt x="1722" y="201"/>
                      <a:pt x="1705" y="167"/>
                    </a:cubicBezTo>
                    <a:cubicBezTo>
                      <a:pt x="1705" y="184"/>
                      <a:pt x="1705" y="184"/>
                      <a:pt x="1705" y="201"/>
                    </a:cubicBezTo>
                    <a:close/>
                    <a:moveTo>
                      <a:pt x="1889" y="117"/>
                    </a:moveTo>
                    <a:cubicBezTo>
                      <a:pt x="1889" y="100"/>
                      <a:pt x="1889" y="100"/>
                      <a:pt x="1889" y="100"/>
                    </a:cubicBezTo>
                    <a:cubicBezTo>
                      <a:pt x="1906" y="84"/>
                      <a:pt x="1889" y="67"/>
                      <a:pt x="1922" y="84"/>
                    </a:cubicBezTo>
                    <a:cubicBezTo>
                      <a:pt x="1922" y="84"/>
                      <a:pt x="1922" y="84"/>
                      <a:pt x="1922" y="100"/>
                    </a:cubicBezTo>
                    <a:cubicBezTo>
                      <a:pt x="1906" y="84"/>
                      <a:pt x="1906" y="100"/>
                      <a:pt x="1889" y="1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0"/>
              <p:cNvSpPr/>
              <p:nvPr/>
            </p:nvSpPr>
            <p:spPr>
              <a:xfrm>
                <a:off x="5102846" y="4869140"/>
                <a:ext cx="306933" cy="101854"/>
              </a:xfrm>
              <a:custGeom>
                <a:avLst/>
                <a:gdLst/>
                <a:ahLst/>
                <a:cxnLst/>
                <a:rect l="l" t="t" r="r" b="b"/>
                <a:pathLst>
                  <a:path w="3577" h="1187" extrusionOk="0">
                    <a:moveTo>
                      <a:pt x="3576" y="1070"/>
                    </a:moveTo>
                    <a:cubicBezTo>
                      <a:pt x="3576" y="970"/>
                      <a:pt x="2473" y="1003"/>
                      <a:pt x="2273" y="1003"/>
                    </a:cubicBezTo>
                    <a:lnTo>
                      <a:pt x="1922" y="1003"/>
                    </a:lnTo>
                    <a:cubicBezTo>
                      <a:pt x="1872" y="1003"/>
                      <a:pt x="1855" y="986"/>
                      <a:pt x="1805" y="986"/>
                    </a:cubicBezTo>
                    <a:lnTo>
                      <a:pt x="1688" y="986"/>
                    </a:lnTo>
                    <a:lnTo>
                      <a:pt x="1521" y="986"/>
                    </a:lnTo>
                    <a:cubicBezTo>
                      <a:pt x="1504" y="986"/>
                      <a:pt x="1504" y="970"/>
                      <a:pt x="1471" y="970"/>
                    </a:cubicBezTo>
                    <a:cubicBezTo>
                      <a:pt x="1454" y="970"/>
                      <a:pt x="1437" y="970"/>
                      <a:pt x="1421" y="970"/>
                    </a:cubicBezTo>
                    <a:cubicBezTo>
                      <a:pt x="1387" y="970"/>
                      <a:pt x="1404" y="970"/>
                      <a:pt x="1371" y="970"/>
                    </a:cubicBezTo>
                    <a:cubicBezTo>
                      <a:pt x="1304" y="970"/>
                      <a:pt x="1220" y="970"/>
                      <a:pt x="1153" y="953"/>
                    </a:cubicBezTo>
                    <a:lnTo>
                      <a:pt x="953" y="920"/>
                    </a:lnTo>
                    <a:cubicBezTo>
                      <a:pt x="752" y="886"/>
                      <a:pt x="569" y="853"/>
                      <a:pt x="401" y="769"/>
                    </a:cubicBezTo>
                    <a:cubicBezTo>
                      <a:pt x="335" y="736"/>
                      <a:pt x="251" y="686"/>
                      <a:pt x="301" y="619"/>
                    </a:cubicBezTo>
                    <a:cubicBezTo>
                      <a:pt x="301" y="602"/>
                      <a:pt x="301" y="602"/>
                      <a:pt x="318" y="602"/>
                    </a:cubicBezTo>
                    <a:cubicBezTo>
                      <a:pt x="435" y="435"/>
                      <a:pt x="836" y="301"/>
                      <a:pt x="1036" y="251"/>
                    </a:cubicBezTo>
                    <a:cubicBezTo>
                      <a:pt x="1170" y="218"/>
                      <a:pt x="1354" y="151"/>
                      <a:pt x="1471" y="101"/>
                    </a:cubicBezTo>
                    <a:cubicBezTo>
                      <a:pt x="1521" y="84"/>
                      <a:pt x="1538" y="84"/>
                      <a:pt x="1554" y="51"/>
                    </a:cubicBezTo>
                    <a:cubicBezTo>
                      <a:pt x="1538" y="34"/>
                      <a:pt x="1521" y="1"/>
                      <a:pt x="1454" y="1"/>
                    </a:cubicBezTo>
                    <a:cubicBezTo>
                      <a:pt x="1254" y="1"/>
                      <a:pt x="1003" y="84"/>
                      <a:pt x="819" y="134"/>
                    </a:cubicBezTo>
                    <a:cubicBezTo>
                      <a:pt x="736" y="151"/>
                      <a:pt x="652" y="184"/>
                      <a:pt x="585" y="218"/>
                    </a:cubicBezTo>
                    <a:cubicBezTo>
                      <a:pt x="502" y="251"/>
                      <a:pt x="418" y="285"/>
                      <a:pt x="351" y="335"/>
                    </a:cubicBezTo>
                    <a:cubicBezTo>
                      <a:pt x="335" y="351"/>
                      <a:pt x="318" y="351"/>
                      <a:pt x="284" y="368"/>
                    </a:cubicBezTo>
                    <a:cubicBezTo>
                      <a:pt x="134" y="502"/>
                      <a:pt x="0" y="652"/>
                      <a:pt x="184" y="853"/>
                    </a:cubicBezTo>
                    <a:cubicBezTo>
                      <a:pt x="218" y="869"/>
                      <a:pt x="251" y="903"/>
                      <a:pt x="301" y="920"/>
                    </a:cubicBezTo>
                    <a:cubicBezTo>
                      <a:pt x="335" y="953"/>
                      <a:pt x="385" y="970"/>
                      <a:pt x="435" y="986"/>
                    </a:cubicBezTo>
                    <a:cubicBezTo>
                      <a:pt x="518" y="1020"/>
                      <a:pt x="619" y="1053"/>
                      <a:pt x="719" y="1070"/>
                    </a:cubicBezTo>
                    <a:cubicBezTo>
                      <a:pt x="853" y="1103"/>
                      <a:pt x="919" y="1120"/>
                      <a:pt x="1053" y="1137"/>
                    </a:cubicBezTo>
                    <a:cubicBezTo>
                      <a:pt x="1103" y="1137"/>
                      <a:pt x="1170" y="1153"/>
                      <a:pt x="1220" y="1153"/>
                    </a:cubicBezTo>
                    <a:lnTo>
                      <a:pt x="1772" y="1170"/>
                    </a:lnTo>
                    <a:cubicBezTo>
                      <a:pt x="1805" y="1170"/>
                      <a:pt x="1872" y="1187"/>
                      <a:pt x="1939" y="1187"/>
                    </a:cubicBezTo>
                    <a:lnTo>
                      <a:pt x="2122" y="1187"/>
                    </a:lnTo>
                    <a:cubicBezTo>
                      <a:pt x="2139" y="1187"/>
                      <a:pt x="2139" y="1187"/>
                      <a:pt x="2139" y="1187"/>
                    </a:cubicBezTo>
                    <a:cubicBezTo>
                      <a:pt x="2239" y="1170"/>
                      <a:pt x="2406" y="1187"/>
                      <a:pt x="2523" y="1170"/>
                    </a:cubicBezTo>
                    <a:cubicBezTo>
                      <a:pt x="2557" y="1170"/>
                      <a:pt x="2574" y="1170"/>
                      <a:pt x="2607" y="1170"/>
                    </a:cubicBezTo>
                    <a:cubicBezTo>
                      <a:pt x="2640" y="1170"/>
                      <a:pt x="3576" y="1170"/>
                      <a:pt x="3576" y="107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0"/>
              <p:cNvSpPr/>
              <p:nvPr/>
            </p:nvSpPr>
            <p:spPr>
              <a:xfrm>
                <a:off x="5264849" y="4862018"/>
                <a:ext cx="100481" cy="17247"/>
              </a:xfrm>
              <a:custGeom>
                <a:avLst/>
                <a:gdLst/>
                <a:ahLst/>
                <a:cxnLst/>
                <a:rect l="l" t="t" r="r" b="b"/>
                <a:pathLst>
                  <a:path w="1171" h="201" extrusionOk="0">
                    <a:moveTo>
                      <a:pt x="0" y="100"/>
                    </a:moveTo>
                    <a:cubicBezTo>
                      <a:pt x="0" y="167"/>
                      <a:pt x="151" y="150"/>
                      <a:pt x="218" y="150"/>
                    </a:cubicBezTo>
                    <a:cubicBezTo>
                      <a:pt x="301" y="150"/>
                      <a:pt x="385" y="150"/>
                      <a:pt x="468" y="150"/>
                    </a:cubicBezTo>
                    <a:cubicBezTo>
                      <a:pt x="502" y="150"/>
                      <a:pt x="502" y="167"/>
                      <a:pt x="535" y="167"/>
                    </a:cubicBezTo>
                    <a:cubicBezTo>
                      <a:pt x="686" y="167"/>
                      <a:pt x="803" y="184"/>
                      <a:pt x="970" y="184"/>
                    </a:cubicBezTo>
                    <a:cubicBezTo>
                      <a:pt x="1053" y="184"/>
                      <a:pt x="1170" y="201"/>
                      <a:pt x="1170" y="134"/>
                    </a:cubicBezTo>
                    <a:cubicBezTo>
                      <a:pt x="1170" y="84"/>
                      <a:pt x="1070" y="67"/>
                      <a:pt x="1020" y="67"/>
                    </a:cubicBezTo>
                    <a:cubicBezTo>
                      <a:pt x="819" y="33"/>
                      <a:pt x="552" y="0"/>
                      <a:pt x="335" y="0"/>
                    </a:cubicBezTo>
                    <a:cubicBezTo>
                      <a:pt x="234" y="0"/>
                      <a:pt x="0" y="17"/>
                      <a:pt x="0" y="10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0"/>
              <p:cNvSpPr/>
              <p:nvPr/>
            </p:nvSpPr>
            <p:spPr>
              <a:xfrm>
                <a:off x="5077018" y="4887760"/>
                <a:ext cx="40244" cy="86151"/>
              </a:xfrm>
              <a:custGeom>
                <a:avLst/>
                <a:gdLst/>
                <a:ahLst/>
                <a:cxnLst/>
                <a:rect l="l" t="t" r="r" b="b"/>
                <a:pathLst>
                  <a:path w="469" h="1004" extrusionOk="0">
                    <a:moveTo>
                      <a:pt x="1" y="402"/>
                    </a:moveTo>
                    <a:cubicBezTo>
                      <a:pt x="1" y="769"/>
                      <a:pt x="469" y="1003"/>
                      <a:pt x="469" y="853"/>
                    </a:cubicBezTo>
                    <a:cubicBezTo>
                      <a:pt x="469" y="819"/>
                      <a:pt x="418" y="803"/>
                      <a:pt x="368" y="769"/>
                    </a:cubicBezTo>
                    <a:cubicBezTo>
                      <a:pt x="335" y="736"/>
                      <a:pt x="301" y="703"/>
                      <a:pt x="268" y="669"/>
                    </a:cubicBezTo>
                    <a:cubicBezTo>
                      <a:pt x="134" y="535"/>
                      <a:pt x="101" y="368"/>
                      <a:pt x="218" y="201"/>
                    </a:cubicBezTo>
                    <a:cubicBezTo>
                      <a:pt x="235" y="168"/>
                      <a:pt x="235" y="168"/>
                      <a:pt x="268" y="134"/>
                    </a:cubicBezTo>
                    <a:cubicBezTo>
                      <a:pt x="285" y="101"/>
                      <a:pt x="318" y="84"/>
                      <a:pt x="318" y="51"/>
                    </a:cubicBezTo>
                    <a:cubicBezTo>
                      <a:pt x="318" y="1"/>
                      <a:pt x="168" y="34"/>
                      <a:pt x="68" y="151"/>
                    </a:cubicBezTo>
                    <a:cubicBezTo>
                      <a:pt x="34" y="218"/>
                      <a:pt x="1" y="302"/>
                      <a:pt x="1" y="40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0"/>
              <p:cNvSpPr/>
              <p:nvPr/>
            </p:nvSpPr>
            <p:spPr>
              <a:xfrm>
                <a:off x="5396734" y="4874889"/>
                <a:ext cx="61781" cy="25914"/>
              </a:xfrm>
              <a:custGeom>
                <a:avLst/>
                <a:gdLst/>
                <a:ahLst/>
                <a:cxnLst/>
                <a:rect l="l" t="t" r="r" b="b"/>
                <a:pathLst>
                  <a:path w="720" h="302" extrusionOk="0">
                    <a:moveTo>
                      <a:pt x="652" y="301"/>
                    </a:moveTo>
                    <a:cubicBezTo>
                      <a:pt x="686" y="301"/>
                      <a:pt x="702" y="284"/>
                      <a:pt x="719" y="268"/>
                    </a:cubicBezTo>
                    <a:cubicBezTo>
                      <a:pt x="719" y="234"/>
                      <a:pt x="702" y="218"/>
                      <a:pt x="686" y="201"/>
                    </a:cubicBezTo>
                    <a:cubicBezTo>
                      <a:pt x="602" y="151"/>
                      <a:pt x="519" y="117"/>
                      <a:pt x="435" y="101"/>
                    </a:cubicBezTo>
                    <a:cubicBezTo>
                      <a:pt x="368" y="84"/>
                      <a:pt x="84" y="0"/>
                      <a:pt x="34" y="34"/>
                    </a:cubicBezTo>
                    <a:cubicBezTo>
                      <a:pt x="17" y="51"/>
                      <a:pt x="1" y="84"/>
                      <a:pt x="17" y="117"/>
                    </a:cubicBezTo>
                    <a:cubicBezTo>
                      <a:pt x="34" y="167"/>
                      <a:pt x="385" y="234"/>
                      <a:pt x="469" y="251"/>
                    </a:cubicBezTo>
                    <a:cubicBezTo>
                      <a:pt x="502" y="268"/>
                      <a:pt x="602" y="301"/>
                      <a:pt x="652" y="30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0"/>
              <p:cNvSpPr/>
              <p:nvPr/>
            </p:nvSpPr>
            <p:spPr>
              <a:xfrm>
                <a:off x="5452680" y="4923627"/>
                <a:ext cx="22996" cy="47366"/>
              </a:xfrm>
              <a:custGeom>
                <a:avLst/>
                <a:gdLst/>
                <a:ahLst/>
                <a:cxnLst/>
                <a:rect l="l" t="t" r="r" b="b"/>
                <a:pathLst>
                  <a:path w="268" h="552" extrusionOk="0">
                    <a:moveTo>
                      <a:pt x="0" y="368"/>
                    </a:moveTo>
                    <a:cubicBezTo>
                      <a:pt x="0" y="552"/>
                      <a:pt x="268" y="368"/>
                      <a:pt x="251" y="151"/>
                    </a:cubicBezTo>
                    <a:cubicBezTo>
                      <a:pt x="234" y="0"/>
                      <a:pt x="134" y="17"/>
                      <a:pt x="117" y="101"/>
                    </a:cubicBezTo>
                    <a:cubicBezTo>
                      <a:pt x="101" y="184"/>
                      <a:pt x="101" y="218"/>
                      <a:pt x="50" y="285"/>
                    </a:cubicBezTo>
                    <a:cubicBezTo>
                      <a:pt x="34" y="301"/>
                      <a:pt x="34" y="318"/>
                      <a:pt x="34" y="318"/>
                    </a:cubicBezTo>
                    <a:cubicBezTo>
                      <a:pt x="17" y="335"/>
                      <a:pt x="0" y="351"/>
                      <a:pt x="0" y="3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0"/>
              <p:cNvSpPr/>
              <p:nvPr/>
            </p:nvSpPr>
            <p:spPr>
              <a:xfrm>
                <a:off x="5373824" y="4867682"/>
                <a:ext cx="12957" cy="24455"/>
              </a:xfrm>
              <a:custGeom>
                <a:avLst/>
                <a:gdLst/>
                <a:ahLst/>
                <a:cxnLst/>
                <a:rect l="l" t="t" r="r" b="b"/>
                <a:pathLst>
                  <a:path w="151" h="285" extrusionOk="0">
                    <a:moveTo>
                      <a:pt x="0" y="135"/>
                    </a:moveTo>
                    <a:cubicBezTo>
                      <a:pt x="0" y="185"/>
                      <a:pt x="151" y="285"/>
                      <a:pt x="151" y="101"/>
                    </a:cubicBezTo>
                    <a:cubicBezTo>
                      <a:pt x="151" y="51"/>
                      <a:pt x="0" y="1"/>
                      <a:pt x="0" y="1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0"/>
              <p:cNvSpPr/>
              <p:nvPr/>
            </p:nvSpPr>
            <p:spPr>
              <a:xfrm>
                <a:off x="5074186" y="4955204"/>
                <a:ext cx="291145" cy="65986"/>
              </a:xfrm>
              <a:custGeom>
                <a:avLst/>
                <a:gdLst/>
                <a:ahLst/>
                <a:cxnLst/>
                <a:rect l="l" t="t" r="r" b="b"/>
                <a:pathLst>
                  <a:path w="3393" h="769" extrusionOk="0">
                    <a:moveTo>
                      <a:pt x="84" y="0"/>
                    </a:moveTo>
                    <a:cubicBezTo>
                      <a:pt x="117" y="17"/>
                      <a:pt x="151" y="50"/>
                      <a:pt x="184" y="84"/>
                    </a:cubicBezTo>
                    <a:cubicBezTo>
                      <a:pt x="167" y="84"/>
                      <a:pt x="151" y="84"/>
                      <a:pt x="167" y="84"/>
                    </a:cubicBezTo>
                    <a:cubicBezTo>
                      <a:pt x="151" y="117"/>
                      <a:pt x="84" y="167"/>
                      <a:pt x="67" y="134"/>
                    </a:cubicBezTo>
                    <a:cubicBezTo>
                      <a:pt x="50" y="134"/>
                      <a:pt x="67" y="150"/>
                      <a:pt x="67" y="167"/>
                    </a:cubicBezTo>
                    <a:cubicBezTo>
                      <a:pt x="50" y="167"/>
                      <a:pt x="50" y="167"/>
                      <a:pt x="50" y="167"/>
                    </a:cubicBezTo>
                    <a:cubicBezTo>
                      <a:pt x="50" y="150"/>
                      <a:pt x="50" y="150"/>
                      <a:pt x="50" y="150"/>
                    </a:cubicBezTo>
                    <a:cubicBezTo>
                      <a:pt x="34" y="134"/>
                      <a:pt x="34" y="100"/>
                      <a:pt x="50" y="84"/>
                    </a:cubicBezTo>
                    <a:cubicBezTo>
                      <a:pt x="50" y="84"/>
                      <a:pt x="50" y="84"/>
                      <a:pt x="34" y="84"/>
                    </a:cubicBezTo>
                    <a:cubicBezTo>
                      <a:pt x="34" y="67"/>
                      <a:pt x="50" y="50"/>
                      <a:pt x="84" y="50"/>
                    </a:cubicBezTo>
                    <a:cubicBezTo>
                      <a:pt x="84" y="33"/>
                      <a:pt x="101" y="0"/>
                      <a:pt x="84" y="0"/>
                    </a:cubicBezTo>
                    <a:cubicBezTo>
                      <a:pt x="84" y="0"/>
                      <a:pt x="84" y="0"/>
                      <a:pt x="84" y="0"/>
                    </a:cubicBezTo>
                    <a:close/>
                    <a:moveTo>
                      <a:pt x="318" y="184"/>
                    </a:moveTo>
                    <a:cubicBezTo>
                      <a:pt x="318" y="201"/>
                      <a:pt x="318" y="234"/>
                      <a:pt x="334" y="267"/>
                    </a:cubicBezTo>
                    <a:cubicBezTo>
                      <a:pt x="301" y="251"/>
                      <a:pt x="318" y="284"/>
                      <a:pt x="301" y="284"/>
                    </a:cubicBezTo>
                    <a:cubicBezTo>
                      <a:pt x="284" y="267"/>
                      <a:pt x="234" y="251"/>
                      <a:pt x="217" y="267"/>
                    </a:cubicBezTo>
                    <a:cubicBezTo>
                      <a:pt x="201" y="234"/>
                      <a:pt x="184" y="267"/>
                      <a:pt x="167" y="251"/>
                    </a:cubicBezTo>
                    <a:cubicBezTo>
                      <a:pt x="167" y="234"/>
                      <a:pt x="184" y="234"/>
                      <a:pt x="184" y="217"/>
                    </a:cubicBezTo>
                    <a:cubicBezTo>
                      <a:pt x="167" y="234"/>
                      <a:pt x="167" y="217"/>
                      <a:pt x="167" y="201"/>
                    </a:cubicBezTo>
                    <a:cubicBezTo>
                      <a:pt x="184" y="201"/>
                      <a:pt x="184" y="217"/>
                      <a:pt x="184" y="217"/>
                    </a:cubicBezTo>
                    <a:cubicBezTo>
                      <a:pt x="184" y="184"/>
                      <a:pt x="151" y="201"/>
                      <a:pt x="184" y="184"/>
                    </a:cubicBezTo>
                    <a:cubicBezTo>
                      <a:pt x="167" y="167"/>
                      <a:pt x="134" y="167"/>
                      <a:pt x="117" y="184"/>
                    </a:cubicBezTo>
                    <a:cubicBezTo>
                      <a:pt x="134" y="201"/>
                      <a:pt x="151" y="167"/>
                      <a:pt x="151" y="184"/>
                    </a:cubicBezTo>
                    <a:cubicBezTo>
                      <a:pt x="134" y="201"/>
                      <a:pt x="134" y="217"/>
                      <a:pt x="101" y="217"/>
                    </a:cubicBezTo>
                    <a:cubicBezTo>
                      <a:pt x="101" y="217"/>
                      <a:pt x="101" y="217"/>
                      <a:pt x="101" y="217"/>
                    </a:cubicBezTo>
                    <a:cubicBezTo>
                      <a:pt x="134" y="251"/>
                      <a:pt x="167" y="301"/>
                      <a:pt x="201" y="334"/>
                    </a:cubicBezTo>
                    <a:cubicBezTo>
                      <a:pt x="201" y="318"/>
                      <a:pt x="201" y="301"/>
                      <a:pt x="201" y="284"/>
                    </a:cubicBezTo>
                    <a:cubicBezTo>
                      <a:pt x="234" y="284"/>
                      <a:pt x="251" y="334"/>
                      <a:pt x="284" y="284"/>
                    </a:cubicBezTo>
                    <a:cubicBezTo>
                      <a:pt x="268" y="351"/>
                      <a:pt x="334" y="334"/>
                      <a:pt x="318" y="418"/>
                    </a:cubicBezTo>
                    <a:lnTo>
                      <a:pt x="318" y="418"/>
                    </a:lnTo>
                    <a:cubicBezTo>
                      <a:pt x="334" y="418"/>
                      <a:pt x="351" y="434"/>
                      <a:pt x="385" y="451"/>
                    </a:cubicBezTo>
                    <a:cubicBezTo>
                      <a:pt x="385" y="451"/>
                      <a:pt x="385" y="434"/>
                      <a:pt x="385" y="434"/>
                    </a:cubicBezTo>
                    <a:cubicBezTo>
                      <a:pt x="385" y="418"/>
                      <a:pt x="401" y="451"/>
                      <a:pt x="401" y="434"/>
                    </a:cubicBezTo>
                    <a:cubicBezTo>
                      <a:pt x="401" y="418"/>
                      <a:pt x="385" y="418"/>
                      <a:pt x="385" y="418"/>
                    </a:cubicBezTo>
                    <a:cubicBezTo>
                      <a:pt x="418" y="418"/>
                      <a:pt x="418" y="368"/>
                      <a:pt x="401" y="351"/>
                    </a:cubicBezTo>
                    <a:cubicBezTo>
                      <a:pt x="418" y="351"/>
                      <a:pt x="418" y="334"/>
                      <a:pt x="435" y="318"/>
                    </a:cubicBezTo>
                    <a:cubicBezTo>
                      <a:pt x="418" y="318"/>
                      <a:pt x="418" y="351"/>
                      <a:pt x="385" y="334"/>
                    </a:cubicBezTo>
                    <a:lnTo>
                      <a:pt x="385" y="368"/>
                    </a:lnTo>
                    <a:cubicBezTo>
                      <a:pt x="368" y="351"/>
                      <a:pt x="318" y="351"/>
                      <a:pt x="334" y="318"/>
                    </a:cubicBezTo>
                    <a:cubicBezTo>
                      <a:pt x="334" y="334"/>
                      <a:pt x="351" y="318"/>
                      <a:pt x="351" y="301"/>
                    </a:cubicBezTo>
                    <a:cubicBezTo>
                      <a:pt x="385" y="284"/>
                      <a:pt x="385" y="301"/>
                      <a:pt x="418" y="318"/>
                    </a:cubicBezTo>
                    <a:cubicBezTo>
                      <a:pt x="418" y="284"/>
                      <a:pt x="435" y="284"/>
                      <a:pt x="451" y="301"/>
                    </a:cubicBezTo>
                    <a:cubicBezTo>
                      <a:pt x="451" y="267"/>
                      <a:pt x="451" y="267"/>
                      <a:pt x="451" y="234"/>
                    </a:cubicBezTo>
                    <a:cubicBezTo>
                      <a:pt x="418" y="234"/>
                      <a:pt x="401" y="234"/>
                      <a:pt x="385" y="217"/>
                    </a:cubicBezTo>
                    <a:cubicBezTo>
                      <a:pt x="385" y="217"/>
                      <a:pt x="368" y="234"/>
                      <a:pt x="368" y="234"/>
                    </a:cubicBezTo>
                    <a:cubicBezTo>
                      <a:pt x="385" y="234"/>
                      <a:pt x="385" y="234"/>
                      <a:pt x="385" y="251"/>
                    </a:cubicBezTo>
                    <a:cubicBezTo>
                      <a:pt x="368" y="251"/>
                      <a:pt x="351" y="234"/>
                      <a:pt x="334" y="234"/>
                    </a:cubicBezTo>
                    <a:cubicBezTo>
                      <a:pt x="334" y="217"/>
                      <a:pt x="334" y="217"/>
                      <a:pt x="334" y="201"/>
                    </a:cubicBezTo>
                    <a:cubicBezTo>
                      <a:pt x="334" y="201"/>
                      <a:pt x="334" y="201"/>
                      <a:pt x="318" y="184"/>
                    </a:cubicBezTo>
                    <a:close/>
                    <a:moveTo>
                      <a:pt x="552" y="251"/>
                    </a:moveTo>
                    <a:cubicBezTo>
                      <a:pt x="585" y="251"/>
                      <a:pt x="602" y="234"/>
                      <a:pt x="618" y="234"/>
                    </a:cubicBezTo>
                    <a:cubicBezTo>
                      <a:pt x="618" y="251"/>
                      <a:pt x="618" y="251"/>
                      <a:pt x="618" y="267"/>
                    </a:cubicBezTo>
                    <a:cubicBezTo>
                      <a:pt x="585" y="251"/>
                      <a:pt x="585" y="251"/>
                      <a:pt x="568" y="267"/>
                    </a:cubicBezTo>
                    <a:cubicBezTo>
                      <a:pt x="568" y="267"/>
                      <a:pt x="568" y="267"/>
                      <a:pt x="552" y="267"/>
                    </a:cubicBezTo>
                    <a:cubicBezTo>
                      <a:pt x="552" y="267"/>
                      <a:pt x="568" y="267"/>
                      <a:pt x="568" y="251"/>
                    </a:cubicBezTo>
                    <a:cubicBezTo>
                      <a:pt x="552" y="251"/>
                      <a:pt x="552" y="251"/>
                      <a:pt x="552" y="251"/>
                    </a:cubicBezTo>
                    <a:close/>
                    <a:moveTo>
                      <a:pt x="602" y="100"/>
                    </a:moveTo>
                    <a:cubicBezTo>
                      <a:pt x="602" y="84"/>
                      <a:pt x="602" y="84"/>
                      <a:pt x="602" y="84"/>
                    </a:cubicBezTo>
                    <a:cubicBezTo>
                      <a:pt x="602" y="67"/>
                      <a:pt x="618" y="67"/>
                      <a:pt x="652" y="67"/>
                    </a:cubicBezTo>
                    <a:cubicBezTo>
                      <a:pt x="652" y="67"/>
                      <a:pt x="652" y="67"/>
                      <a:pt x="652" y="84"/>
                    </a:cubicBezTo>
                    <a:cubicBezTo>
                      <a:pt x="652" y="67"/>
                      <a:pt x="652" y="67"/>
                      <a:pt x="652" y="67"/>
                    </a:cubicBezTo>
                    <a:cubicBezTo>
                      <a:pt x="669" y="67"/>
                      <a:pt x="702" y="67"/>
                      <a:pt x="719" y="84"/>
                    </a:cubicBezTo>
                    <a:cubicBezTo>
                      <a:pt x="719" y="100"/>
                      <a:pt x="735" y="100"/>
                      <a:pt x="719" y="134"/>
                    </a:cubicBezTo>
                    <a:cubicBezTo>
                      <a:pt x="702" y="134"/>
                      <a:pt x="719" y="134"/>
                      <a:pt x="702" y="117"/>
                    </a:cubicBezTo>
                    <a:cubicBezTo>
                      <a:pt x="702" y="134"/>
                      <a:pt x="685" y="150"/>
                      <a:pt x="669" y="150"/>
                    </a:cubicBezTo>
                    <a:cubicBezTo>
                      <a:pt x="652" y="150"/>
                      <a:pt x="685" y="134"/>
                      <a:pt x="669" y="117"/>
                    </a:cubicBezTo>
                    <a:cubicBezTo>
                      <a:pt x="669" y="150"/>
                      <a:pt x="635" y="117"/>
                      <a:pt x="618" y="117"/>
                    </a:cubicBezTo>
                    <a:cubicBezTo>
                      <a:pt x="618" y="117"/>
                      <a:pt x="618" y="100"/>
                      <a:pt x="602" y="84"/>
                    </a:cubicBezTo>
                    <a:cubicBezTo>
                      <a:pt x="602" y="100"/>
                      <a:pt x="602" y="100"/>
                      <a:pt x="602" y="100"/>
                    </a:cubicBezTo>
                    <a:close/>
                    <a:moveTo>
                      <a:pt x="786" y="100"/>
                    </a:moveTo>
                    <a:cubicBezTo>
                      <a:pt x="819" y="100"/>
                      <a:pt x="836" y="117"/>
                      <a:pt x="869" y="117"/>
                    </a:cubicBezTo>
                    <a:cubicBezTo>
                      <a:pt x="852" y="134"/>
                      <a:pt x="836" y="134"/>
                      <a:pt x="852" y="167"/>
                    </a:cubicBezTo>
                    <a:cubicBezTo>
                      <a:pt x="836" y="184"/>
                      <a:pt x="836" y="201"/>
                      <a:pt x="819" y="201"/>
                    </a:cubicBezTo>
                    <a:cubicBezTo>
                      <a:pt x="802" y="167"/>
                      <a:pt x="819" y="150"/>
                      <a:pt x="819" y="150"/>
                    </a:cubicBezTo>
                    <a:cubicBezTo>
                      <a:pt x="819" y="150"/>
                      <a:pt x="819" y="117"/>
                      <a:pt x="802" y="117"/>
                    </a:cubicBezTo>
                    <a:cubicBezTo>
                      <a:pt x="802" y="150"/>
                      <a:pt x="786" y="150"/>
                      <a:pt x="786" y="150"/>
                    </a:cubicBezTo>
                    <a:cubicBezTo>
                      <a:pt x="786" y="134"/>
                      <a:pt x="786" y="117"/>
                      <a:pt x="769" y="117"/>
                    </a:cubicBezTo>
                    <a:cubicBezTo>
                      <a:pt x="769" y="117"/>
                      <a:pt x="769" y="134"/>
                      <a:pt x="769" y="117"/>
                    </a:cubicBezTo>
                    <a:cubicBezTo>
                      <a:pt x="769" y="117"/>
                      <a:pt x="786" y="100"/>
                      <a:pt x="786" y="100"/>
                    </a:cubicBezTo>
                    <a:close/>
                    <a:moveTo>
                      <a:pt x="1019" y="150"/>
                    </a:moveTo>
                    <a:cubicBezTo>
                      <a:pt x="1036" y="167"/>
                      <a:pt x="1053" y="167"/>
                      <a:pt x="1070" y="167"/>
                    </a:cubicBezTo>
                    <a:cubicBezTo>
                      <a:pt x="1070" y="184"/>
                      <a:pt x="1070" y="201"/>
                      <a:pt x="1036" y="201"/>
                    </a:cubicBezTo>
                    <a:cubicBezTo>
                      <a:pt x="1036" y="184"/>
                      <a:pt x="1036" y="167"/>
                      <a:pt x="1019" y="150"/>
                    </a:cubicBezTo>
                    <a:close/>
                    <a:moveTo>
                      <a:pt x="1253" y="217"/>
                    </a:moveTo>
                    <a:lnTo>
                      <a:pt x="1287" y="217"/>
                    </a:lnTo>
                    <a:cubicBezTo>
                      <a:pt x="1270" y="217"/>
                      <a:pt x="1270" y="217"/>
                      <a:pt x="1253" y="217"/>
                    </a:cubicBezTo>
                    <a:close/>
                    <a:moveTo>
                      <a:pt x="1404" y="251"/>
                    </a:moveTo>
                    <a:cubicBezTo>
                      <a:pt x="1437" y="251"/>
                      <a:pt x="1471" y="251"/>
                      <a:pt x="1487" y="251"/>
                    </a:cubicBezTo>
                    <a:cubicBezTo>
                      <a:pt x="1487" y="251"/>
                      <a:pt x="1504" y="267"/>
                      <a:pt x="1504" y="267"/>
                    </a:cubicBezTo>
                    <a:cubicBezTo>
                      <a:pt x="1487" y="267"/>
                      <a:pt x="1487" y="267"/>
                      <a:pt x="1471" y="267"/>
                    </a:cubicBezTo>
                    <a:cubicBezTo>
                      <a:pt x="1504" y="284"/>
                      <a:pt x="1504" y="334"/>
                      <a:pt x="1487" y="368"/>
                    </a:cubicBezTo>
                    <a:cubicBezTo>
                      <a:pt x="1487" y="334"/>
                      <a:pt x="1454" y="334"/>
                      <a:pt x="1437" y="351"/>
                    </a:cubicBezTo>
                    <a:cubicBezTo>
                      <a:pt x="1437" y="318"/>
                      <a:pt x="1437" y="284"/>
                      <a:pt x="1404" y="267"/>
                    </a:cubicBezTo>
                    <a:cubicBezTo>
                      <a:pt x="1404" y="251"/>
                      <a:pt x="1404" y="251"/>
                      <a:pt x="1404" y="251"/>
                    </a:cubicBezTo>
                    <a:close/>
                    <a:moveTo>
                      <a:pt x="1821" y="284"/>
                    </a:moveTo>
                    <a:cubicBezTo>
                      <a:pt x="1838" y="284"/>
                      <a:pt x="1855" y="284"/>
                      <a:pt x="1872" y="284"/>
                    </a:cubicBezTo>
                    <a:cubicBezTo>
                      <a:pt x="1855" y="301"/>
                      <a:pt x="1838" y="301"/>
                      <a:pt x="1821" y="284"/>
                    </a:cubicBezTo>
                    <a:close/>
                    <a:moveTo>
                      <a:pt x="2557" y="318"/>
                    </a:moveTo>
                    <a:lnTo>
                      <a:pt x="2590" y="318"/>
                    </a:lnTo>
                    <a:cubicBezTo>
                      <a:pt x="2607" y="318"/>
                      <a:pt x="2607" y="318"/>
                      <a:pt x="2607" y="318"/>
                    </a:cubicBezTo>
                    <a:cubicBezTo>
                      <a:pt x="2607" y="351"/>
                      <a:pt x="2590" y="401"/>
                      <a:pt x="2573" y="401"/>
                    </a:cubicBezTo>
                    <a:cubicBezTo>
                      <a:pt x="2573" y="384"/>
                      <a:pt x="2557" y="384"/>
                      <a:pt x="2573" y="368"/>
                    </a:cubicBezTo>
                    <a:cubicBezTo>
                      <a:pt x="2557" y="351"/>
                      <a:pt x="2557" y="351"/>
                      <a:pt x="2557" y="318"/>
                    </a:cubicBezTo>
                    <a:close/>
                    <a:moveTo>
                      <a:pt x="3242" y="551"/>
                    </a:moveTo>
                    <a:cubicBezTo>
                      <a:pt x="3225" y="551"/>
                      <a:pt x="3192" y="568"/>
                      <a:pt x="3175" y="568"/>
                    </a:cubicBezTo>
                    <a:cubicBezTo>
                      <a:pt x="3175" y="551"/>
                      <a:pt x="3158" y="518"/>
                      <a:pt x="3158" y="501"/>
                    </a:cubicBezTo>
                    <a:cubicBezTo>
                      <a:pt x="3192" y="485"/>
                      <a:pt x="3192" y="518"/>
                      <a:pt x="3225" y="518"/>
                    </a:cubicBezTo>
                    <a:cubicBezTo>
                      <a:pt x="3225" y="535"/>
                      <a:pt x="3225" y="535"/>
                      <a:pt x="3242" y="551"/>
                    </a:cubicBezTo>
                    <a:close/>
                    <a:moveTo>
                      <a:pt x="2974" y="635"/>
                    </a:moveTo>
                    <a:cubicBezTo>
                      <a:pt x="2958" y="635"/>
                      <a:pt x="2941" y="635"/>
                      <a:pt x="2924" y="652"/>
                    </a:cubicBezTo>
                    <a:cubicBezTo>
                      <a:pt x="2924" y="635"/>
                      <a:pt x="2941" y="618"/>
                      <a:pt x="2941" y="602"/>
                    </a:cubicBezTo>
                    <a:cubicBezTo>
                      <a:pt x="2941" y="602"/>
                      <a:pt x="2941" y="602"/>
                      <a:pt x="2958" y="602"/>
                    </a:cubicBezTo>
                    <a:cubicBezTo>
                      <a:pt x="2958" y="618"/>
                      <a:pt x="2958" y="618"/>
                      <a:pt x="2974" y="635"/>
                    </a:cubicBezTo>
                    <a:close/>
                    <a:moveTo>
                      <a:pt x="2590" y="719"/>
                    </a:moveTo>
                    <a:cubicBezTo>
                      <a:pt x="2590" y="719"/>
                      <a:pt x="2573" y="719"/>
                      <a:pt x="2573" y="719"/>
                    </a:cubicBezTo>
                    <a:cubicBezTo>
                      <a:pt x="2573" y="719"/>
                      <a:pt x="2573" y="719"/>
                      <a:pt x="2573" y="719"/>
                    </a:cubicBezTo>
                    <a:cubicBezTo>
                      <a:pt x="2590" y="702"/>
                      <a:pt x="2573" y="719"/>
                      <a:pt x="2590" y="719"/>
                    </a:cubicBezTo>
                    <a:close/>
                    <a:moveTo>
                      <a:pt x="2523" y="719"/>
                    </a:moveTo>
                    <a:cubicBezTo>
                      <a:pt x="2523" y="719"/>
                      <a:pt x="2523" y="702"/>
                      <a:pt x="2540" y="702"/>
                    </a:cubicBezTo>
                    <a:cubicBezTo>
                      <a:pt x="2523" y="685"/>
                      <a:pt x="2540" y="668"/>
                      <a:pt x="2507" y="668"/>
                    </a:cubicBezTo>
                    <a:cubicBezTo>
                      <a:pt x="2573" y="602"/>
                      <a:pt x="2590" y="501"/>
                      <a:pt x="2657" y="485"/>
                    </a:cubicBezTo>
                    <a:cubicBezTo>
                      <a:pt x="2640" y="451"/>
                      <a:pt x="2623" y="451"/>
                      <a:pt x="2590" y="434"/>
                    </a:cubicBezTo>
                    <a:cubicBezTo>
                      <a:pt x="2590" y="451"/>
                      <a:pt x="2590" y="451"/>
                      <a:pt x="2573" y="434"/>
                    </a:cubicBezTo>
                    <a:cubicBezTo>
                      <a:pt x="2573" y="451"/>
                      <a:pt x="2573" y="451"/>
                      <a:pt x="2557" y="451"/>
                    </a:cubicBezTo>
                    <a:cubicBezTo>
                      <a:pt x="2573" y="468"/>
                      <a:pt x="2573" y="485"/>
                      <a:pt x="2573" y="501"/>
                    </a:cubicBezTo>
                    <a:cubicBezTo>
                      <a:pt x="2557" y="501"/>
                      <a:pt x="2557" y="485"/>
                      <a:pt x="2540" y="485"/>
                    </a:cubicBezTo>
                    <a:cubicBezTo>
                      <a:pt x="2540" y="518"/>
                      <a:pt x="2523" y="535"/>
                      <a:pt x="2507" y="535"/>
                    </a:cubicBezTo>
                    <a:cubicBezTo>
                      <a:pt x="2507" y="551"/>
                      <a:pt x="2490" y="568"/>
                      <a:pt x="2473" y="585"/>
                    </a:cubicBezTo>
                    <a:cubicBezTo>
                      <a:pt x="2507" y="652"/>
                      <a:pt x="2456" y="685"/>
                      <a:pt x="2440" y="735"/>
                    </a:cubicBezTo>
                    <a:cubicBezTo>
                      <a:pt x="2456" y="735"/>
                      <a:pt x="2490" y="735"/>
                      <a:pt x="2507" y="735"/>
                    </a:cubicBezTo>
                    <a:cubicBezTo>
                      <a:pt x="2507" y="735"/>
                      <a:pt x="2507" y="735"/>
                      <a:pt x="2523" y="735"/>
                    </a:cubicBezTo>
                    <a:close/>
                    <a:moveTo>
                      <a:pt x="1955" y="769"/>
                    </a:moveTo>
                    <a:cubicBezTo>
                      <a:pt x="1938" y="769"/>
                      <a:pt x="1905" y="769"/>
                      <a:pt x="1888" y="769"/>
                    </a:cubicBezTo>
                    <a:cubicBezTo>
                      <a:pt x="1888" y="752"/>
                      <a:pt x="1888" y="735"/>
                      <a:pt x="1888" y="719"/>
                    </a:cubicBezTo>
                    <a:cubicBezTo>
                      <a:pt x="1905" y="719"/>
                      <a:pt x="1905" y="702"/>
                      <a:pt x="1922" y="702"/>
                    </a:cubicBezTo>
                    <a:cubicBezTo>
                      <a:pt x="1938" y="735"/>
                      <a:pt x="1938" y="752"/>
                      <a:pt x="1955" y="769"/>
                    </a:cubicBezTo>
                    <a:close/>
                    <a:moveTo>
                      <a:pt x="1588" y="752"/>
                    </a:moveTo>
                    <a:lnTo>
                      <a:pt x="1588" y="752"/>
                    </a:lnTo>
                    <a:cubicBezTo>
                      <a:pt x="1588" y="752"/>
                      <a:pt x="1588" y="752"/>
                      <a:pt x="1588" y="752"/>
                    </a:cubicBezTo>
                    <a:close/>
                    <a:moveTo>
                      <a:pt x="1370" y="735"/>
                    </a:moveTo>
                    <a:cubicBezTo>
                      <a:pt x="1337" y="735"/>
                      <a:pt x="1304" y="735"/>
                      <a:pt x="1253" y="719"/>
                    </a:cubicBezTo>
                    <a:cubicBezTo>
                      <a:pt x="1253" y="719"/>
                      <a:pt x="1253" y="719"/>
                      <a:pt x="1253" y="702"/>
                    </a:cubicBezTo>
                    <a:cubicBezTo>
                      <a:pt x="1270" y="702"/>
                      <a:pt x="1287" y="685"/>
                      <a:pt x="1304" y="685"/>
                    </a:cubicBezTo>
                    <a:cubicBezTo>
                      <a:pt x="1304" y="702"/>
                      <a:pt x="1337" y="719"/>
                      <a:pt x="1354" y="702"/>
                    </a:cubicBezTo>
                    <a:cubicBezTo>
                      <a:pt x="1370" y="719"/>
                      <a:pt x="1370" y="735"/>
                      <a:pt x="1370" y="735"/>
                    </a:cubicBezTo>
                    <a:close/>
                    <a:moveTo>
                      <a:pt x="84" y="201"/>
                    </a:moveTo>
                    <a:cubicBezTo>
                      <a:pt x="84" y="201"/>
                      <a:pt x="67" y="184"/>
                      <a:pt x="67" y="184"/>
                    </a:cubicBezTo>
                    <a:cubicBezTo>
                      <a:pt x="67" y="184"/>
                      <a:pt x="84" y="184"/>
                      <a:pt x="84" y="184"/>
                    </a:cubicBezTo>
                    <a:cubicBezTo>
                      <a:pt x="84" y="184"/>
                      <a:pt x="84" y="201"/>
                      <a:pt x="84" y="201"/>
                    </a:cubicBezTo>
                    <a:close/>
                    <a:moveTo>
                      <a:pt x="0" y="67"/>
                    </a:moveTo>
                    <a:cubicBezTo>
                      <a:pt x="0" y="67"/>
                      <a:pt x="0" y="50"/>
                      <a:pt x="0" y="50"/>
                    </a:cubicBezTo>
                    <a:cubicBezTo>
                      <a:pt x="0" y="50"/>
                      <a:pt x="17" y="50"/>
                      <a:pt x="17" y="67"/>
                    </a:cubicBezTo>
                    <a:cubicBezTo>
                      <a:pt x="17" y="67"/>
                      <a:pt x="17" y="67"/>
                      <a:pt x="0" y="67"/>
                    </a:cubicBezTo>
                    <a:close/>
                    <a:moveTo>
                      <a:pt x="0" y="33"/>
                    </a:moveTo>
                    <a:cubicBezTo>
                      <a:pt x="0" y="17"/>
                      <a:pt x="0" y="17"/>
                      <a:pt x="0" y="0"/>
                    </a:cubicBezTo>
                    <a:cubicBezTo>
                      <a:pt x="0" y="17"/>
                      <a:pt x="0" y="17"/>
                      <a:pt x="17" y="17"/>
                    </a:cubicBezTo>
                    <a:cubicBezTo>
                      <a:pt x="0" y="17"/>
                      <a:pt x="0" y="33"/>
                      <a:pt x="0" y="33"/>
                    </a:cubicBezTo>
                    <a:cubicBezTo>
                      <a:pt x="0" y="33"/>
                      <a:pt x="0" y="33"/>
                      <a:pt x="0" y="33"/>
                    </a:cubicBezTo>
                    <a:close/>
                    <a:moveTo>
                      <a:pt x="652" y="401"/>
                    </a:moveTo>
                    <a:cubicBezTo>
                      <a:pt x="669" y="368"/>
                      <a:pt x="652" y="384"/>
                      <a:pt x="669" y="368"/>
                    </a:cubicBezTo>
                    <a:cubicBezTo>
                      <a:pt x="652" y="351"/>
                      <a:pt x="635" y="334"/>
                      <a:pt x="635" y="351"/>
                    </a:cubicBezTo>
                    <a:cubicBezTo>
                      <a:pt x="635" y="351"/>
                      <a:pt x="635" y="351"/>
                      <a:pt x="618" y="351"/>
                    </a:cubicBezTo>
                    <a:cubicBezTo>
                      <a:pt x="618" y="351"/>
                      <a:pt x="618" y="351"/>
                      <a:pt x="618" y="351"/>
                    </a:cubicBezTo>
                    <a:cubicBezTo>
                      <a:pt x="652" y="334"/>
                      <a:pt x="585" y="318"/>
                      <a:pt x="618" y="318"/>
                    </a:cubicBezTo>
                    <a:cubicBezTo>
                      <a:pt x="618" y="351"/>
                      <a:pt x="635" y="301"/>
                      <a:pt x="652" y="318"/>
                    </a:cubicBezTo>
                    <a:cubicBezTo>
                      <a:pt x="652" y="351"/>
                      <a:pt x="669" y="318"/>
                      <a:pt x="685" y="351"/>
                    </a:cubicBezTo>
                    <a:cubicBezTo>
                      <a:pt x="669" y="368"/>
                      <a:pt x="702" y="368"/>
                      <a:pt x="702" y="401"/>
                    </a:cubicBezTo>
                    <a:cubicBezTo>
                      <a:pt x="669" y="401"/>
                      <a:pt x="669" y="384"/>
                      <a:pt x="652" y="401"/>
                    </a:cubicBezTo>
                    <a:close/>
                    <a:moveTo>
                      <a:pt x="1387" y="485"/>
                    </a:moveTo>
                    <a:cubicBezTo>
                      <a:pt x="1387" y="468"/>
                      <a:pt x="1404" y="468"/>
                      <a:pt x="1420" y="468"/>
                    </a:cubicBezTo>
                    <a:cubicBezTo>
                      <a:pt x="1420" y="501"/>
                      <a:pt x="1404" y="485"/>
                      <a:pt x="1404" y="501"/>
                    </a:cubicBezTo>
                    <a:cubicBezTo>
                      <a:pt x="1420" y="518"/>
                      <a:pt x="1404" y="485"/>
                      <a:pt x="1437" y="485"/>
                    </a:cubicBezTo>
                    <a:cubicBezTo>
                      <a:pt x="1437" y="518"/>
                      <a:pt x="1387" y="518"/>
                      <a:pt x="1420" y="535"/>
                    </a:cubicBezTo>
                    <a:cubicBezTo>
                      <a:pt x="1420" y="535"/>
                      <a:pt x="1420" y="501"/>
                      <a:pt x="1437" y="501"/>
                    </a:cubicBezTo>
                    <a:cubicBezTo>
                      <a:pt x="1454" y="518"/>
                      <a:pt x="1437" y="551"/>
                      <a:pt x="1454" y="551"/>
                    </a:cubicBezTo>
                    <a:cubicBezTo>
                      <a:pt x="1454" y="551"/>
                      <a:pt x="1454" y="535"/>
                      <a:pt x="1471" y="535"/>
                    </a:cubicBezTo>
                    <a:cubicBezTo>
                      <a:pt x="1471" y="551"/>
                      <a:pt x="1471" y="551"/>
                      <a:pt x="1471" y="551"/>
                    </a:cubicBezTo>
                    <a:cubicBezTo>
                      <a:pt x="1471" y="551"/>
                      <a:pt x="1454" y="551"/>
                      <a:pt x="1437" y="568"/>
                    </a:cubicBezTo>
                    <a:cubicBezTo>
                      <a:pt x="1420" y="535"/>
                      <a:pt x="1354" y="535"/>
                      <a:pt x="1354" y="551"/>
                    </a:cubicBezTo>
                    <a:cubicBezTo>
                      <a:pt x="1320" y="535"/>
                      <a:pt x="1320" y="568"/>
                      <a:pt x="1320" y="568"/>
                    </a:cubicBezTo>
                    <a:cubicBezTo>
                      <a:pt x="1304" y="551"/>
                      <a:pt x="1320" y="501"/>
                      <a:pt x="1304" y="501"/>
                    </a:cubicBezTo>
                    <a:cubicBezTo>
                      <a:pt x="1354" y="501"/>
                      <a:pt x="1337" y="434"/>
                      <a:pt x="1387" y="451"/>
                    </a:cubicBezTo>
                    <a:cubicBezTo>
                      <a:pt x="1370" y="485"/>
                      <a:pt x="1370" y="485"/>
                      <a:pt x="1387" y="485"/>
                    </a:cubicBezTo>
                    <a:close/>
                    <a:moveTo>
                      <a:pt x="1588" y="602"/>
                    </a:moveTo>
                    <a:cubicBezTo>
                      <a:pt x="1588" y="635"/>
                      <a:pt x="1588" y="668"/>
                      <a:pt x="1571" y="668"/>
                    </a:cubicBezTo>
                    <a:cubicBezTo>
                      <a:pt x="1571" y="668"/>
                      <a:pt x="1588" y="652"/>
                      <a:pt x="1588" y="618"/>
                    </a:cubicBezTo>
                    <a:cubicBezTo>
                      <a:pt x="1554" y="635"/>
                      <a:pt x="1571" y="568"/>
                      <a:pt x="1554" y="568"/>
                    </a:cubicBezTo>
                    <a:cubicBezTo>
                      <a:pt x="1571" y="551"/>
                      <a:pt x="1571" y="518"/>
                      <a:pt x="1588" y="485"/>
                    </a:cubicBezTo>
                    <a:cubicBezTo>
                      <a:pt x="1588" y="501"/>
                      <a:pt x="1571" y="535"/>
                      <a:pt x="1604" y="535"/>
                    </a:cubicBezTo>
                    <a:cubicBezTo>
                      <a:pt x="1604" y="551"/>
                      <a:pt x="1588" y="551"/>
                      <a:pt x="1571" y="568"/>
                    </a:cubicBezTo>
                    <a:cubicBezTo>
                      <a:pt x="1588" y="585"/>
                      <a:pt x="1604" y="602"/>
                      <a:pt x="1621" y="618"/>
                    </a:cubicBezTo>
                    <a:cubicBezTo>
                      <a:pt x="1588" y="618"/>
                      <a:pt x="1604" y="602"/>
                      <a:pt x="1588" y="602"/>
                    </a:cubicBezTo>
                    <a:close/>
                    <a:moveTo>
                      <a:pt x="1755" y="384"/>
                    </a:moveTo>
                    <a:cubicBezTo>
                      <a:pt x="1738" y="384"/>
                      <a:pt x="1738" y="418"/>
                      <a:pt x="1738" y="434"/>
                    </a:cubicBezTo>
                    <a:cubicBezTo>
                      <a:pt x="1738" y="434"/>
                      <a:pt x="1721" y="434"/>
                      <a:pt x="1721" y="451"/>
                    </a:cubicBezTo>
                    <a:cubicBezTo>
                      <a:pt x="1721" y="451"/>
                      <a:pt x="1738" y="451"/>
                      <a:pt x="1738" y="451"/>
                    </a:cubicBezTo>
                    <a:cubicBezTo>
                      <a:pt x="1738" y="485"/>
                      <a:pt x="1721" y="451"/>
                      <a:pt x="1705" y="485"/>
                    </a:cubicBezTo>
                    <a:cubicBezTo>
                      <a:pt x="1705" y="468"/>
                      <a:pt x="1705" y="468"/>
                      <a:pt x="1705" y="451"/>
                    </a:cubicBezTo>
                    <a:cubicBezTo>
                      <a:pt x="1688" y="451"/>
                      <a:pt x="1688" y="451"/>
                      <a:pt x="1671" y="468"/>
                    </a:cubicBezTo>
                    <a:cubicBezTo>
                      <a:pt x="1654" y="418"/>
                      <a:pt x="1671" y="418"/>
                      <a:pt x="1654" y="368"/>
                    </a:cubicBezTo>
                    <a:cubicBezTo>
                      <a:pt x="1688" y="368"/>
                      <a:pt x="1738" y="334"/>
                      <a:pt x="1755" y="384"/>
                    </a:cubicBezTo>
                    <a:close/>
                    <a:moveTo>
                      <a:pt x="1671" y="585"/>
                    </a:moveTo>
                    <a:cubicBezTo>
                      <a:pt x="1654" y="602"/>
                      <a:pt x="1654" y="602"/>
                      <a:pt x="1638" y="602"/>
                    </a:cubicBezTo>
                    <a:cubicBezTo>
                      <a:pt x="1654" y="602"/>
                      <a:pt x="1621" y="635"/>
                      <a:pt x="1621" y="618"/>
                    </a:cubicBezTo>
                    <a:cubicBezTo>
                      <a:pt x="1604" y="635"/>
                      <a:pt x="1638" y="652"/>
                      <a:pt x="1654" y="652"/>
                    </a:cubicBezTo>
                    <a:cubicBezTo>
                      <a:pt x="1638" y="668"/>
                      <a:pt x="1638" y="719"/>
                      <a:pt x="1621" y="719"/>
                    </a:cubicBezTo>
                    <a:cubicBezTo>
                      <a:pt x="1621" y="735"/>
                      <a:pt x="1654" y="719"/>
                      <a:pt x="1638" y="752"/>
                    </a:cubicBezTo>
                    <a:cubicBezTo>
                      <a:pt x="1654" y="752"/>
                      <a:pt x="1654" y="752"/>
                      <a:pt x="1654" y="752"/>
                    </a:cubicBezTo>
                    <a:cubicBezTo>
                      <a:pt x="1671" y="752"/>
                      <a:pt x="1654" y="735"/>
                      <a:pt x="1654" y="735"/>
                    </a:cubicBezTo>
                    <a:cubicBezTo>
                      <a:pt x="1688" y="769"/>
                      <a:pt x="1688" y="719"/>
                      <a:pt x="1721" y="735"/>
                    </a:cubicBezTo>
                    <a:cubicBezTo>
                      <a:pt x="1721" y="719"/>
                      <a:pt x="1721" y="702"/>
                      <a:pt x="1721" y="685"/>
                    </a:cubicBezTo>
                    <a:cubicBezTo>
                      <a:pt x="1688" y="685"/>
                      <a:pt x="1705" y="635"/>
                      <a:pt x="1671" y="635"/>
                    </a:cubicBezTo>
                    <a:cubicBezTo>
                      <a:pt x="1671" y="618"/>
                      <a:pt x="1705" y="618"/>
                      <a:pt x="1705" y="635"/>
                    </a:cubicBezTo>
                    <a:cubicBezTo>
                      <a:pt x="1705" y="618"/>
                      <a:pt x="1705" y="618"/>
                      <a:pt x="1705" y="602"/>
                    </a:cubicBezTo>
                    <a:cubicBezTo>
                      <a:pt x="1688" y="618"/>
                      <a:pt x="1671" y="602"/>
                      <a:pt x="1671" y="585"/>
                    </a:cubicBezTo>
                    <a:close/>
                    <a:moveTo>
                      <a:pt x="1237" y="284"/>
                    </a:moveTo>
                    <a:cubicBezTo>
                      <a:pt x="1270" y="301"/>
                      <a:pt x="1237" y="251"/>
                      <a:pt x="1253" y="251"/>
                    </a:cubicBezTo>
                    <a:cubicBezTo>
                      <a:pt x="1253" y="267"/>
                      <a:pt x="1270" y="267"/>
                      <a:pt x="1270" y="267"/>
                    </a:cubicBezTo>
                    <a:cubicBezTo>
                      <a:pt x="1270" y="267"/>
                      <a:pt x="1287" y="267"/>
                      <a:pt x="1287" y="267"/>
                    </a:cubicBezTo>
                    <a:cubicBezTo>
                      <a:pt x="1270" y="284"/>
                      <a:pt x="1270" y="284"/>
                      <a:pt x="1287" y="301"/>
                    </a:cubicBezTo>
                    <a:cubicBezTo>
                      <a:pt x="1270" y="284"/>
                      <a:pt x="1270" y="318"/>
                      <a:pt x="1253" y="318"/>
                    </a:cubicBezTo>
                    <a:cubicBezTo>
                      <a:pt x="1253" y="301"/>
                      <a:pt x="1270" y="301"/>
                      <a:pt x="1270" y="284"/>
                    </a:cubicBezTo>
                    <a:cubicBezTo>
                      <a:pt x="1253" y="284"/>
                      <a:pt x="1237" y="284"/>
                      <a:pt x="1253" y="318"/>
                    </a:cubicBezTo>
                    <a:cubicBezTo>
                      <a:pt x="1237" y="318"/>
                      <a:pt x="1220" y="301"/>
                      <a:pt x="1237" y="284"/>
                    </a:cubicBezTo>
                    <a:close/>
                    <a:moveTo>
                      <a:pt x="1253" y="384"/>
                    </a:moveTo>
                    <a:cubicBezTo>
                      <a:pt x="1270" y="384"/>
                      <a:pt x="1270" y="368"/>
                      <a:pt x="1287" y="368"/>
                    </a:cubicBezTo>
                    <a:cubicBezTo>
                      <a:pt x="1287" y="334"/>
                      <a:pt x="1270" y="351"/>
                      <a:pt x="1253" y="318"/>
                    </a:cubicBezTo>
                    <a:cubicBezTo>
                      <a:pt x="1237" y="318"/>
                      <a:pt x="1220" y="334"/>
                      <a:pt x="1220" y="334"/>
                    </a:cubicBezTo>
                    <a:cubicBezTo>
                      <a:pt x="1203" y="334"/>
                      <a:pt x="1203" y="334"/>
                      <a:pt x="1203" y="334"/>
                    </a:cubicBezTo>
                    <a:cubicBezTo>
                      <a:pt x="1187" y="318"/>
                      <a:pt x="1203" y="318"/>
                      <a:pt x="1203" y="284"/>
                    </a:cubicBezTo>
                    <a:cubicBezTo>
                      <a:pt x="1187" y="301"/>
                      <a:pt x="1136" y="301"/>
                      <a:pt x="1136" y="351"/>
                    </a:cubicBezTo>
                    <a:cubicBezTo>
                      <a:pt x="1136" y="351"/>
                      <a:pt x="1120" y="334"/>
                      <a:pt x="1120" y="334"/>
                    </a:cubicBezTo>
                    <a:cubicBezTo>
                      <a:pt x="1103" y="318"/>
                      <a:pt x="1120" y="368"/>
                      <a:pt x="1120" y="384"/>
                    </a:cubicBezTo>
                    <a:cubicBezTo>
                      <a:pt x="1103" y="401"/>
                      <a:pt x="1086" y="368"/>
                      <a:pt x="1053" y="368"/>
                    </a:cubicBezTo>
                    <a:lnTo>
                      <a:pt x="1053" y="351"/>
                    </a:lnTo>
                    <a:cubicBezTo>
                      <a:pt x="1086" y="351"/>
                      <a:pt x="1086" y="301"/>
                      <a:pt x="1136" y="318"/>
                    </a:cubicBezTo>
                    <a:cubicBezTo>
                      <a:pt x="1136" y="301"/>
                      <a:pt x="1136" y="284"/>
                      <a:pt x="1136" y="301"/>
                    </a:cubicBezTo>
                    <a:cubicBezTo>
                      <a:pt x="1153" y="284"/>
                      <a:pt x="1153" y="251"/>
                      <a:pt x="1153" y="234"/>
                    </a:cubicBezTo>
                    <a:cubicBezTo>
                      <a:pt x="1136" y="234"/>
                      <a:pt x="1153" y="201"/>
                      <a:pt x="1136" y="184"/>
                    </a:cubicBezTo>
                    <a:cubicBezTo>
                      <a:pt x="1120" y="184"/>
                      <a:pt x="1070" y="217"/>
                      <a:pt x="1070" y="201"/>
                    </a:cubicBezTo>
                    <a:cubicBezTo>
                      <a:pt x="1053" y="201"/>
                      <a:pt x="1053" y="234"/>
                      <a:pt x="1036" y="234"/>
                    </a:cubicBezTo>
                    <a:cubicBezTo>
                      <a:pt x="1053" y="284"/>
                      <a:pt x="1019" y="234"/>
                      <a:pt x="1019" y="284"/>
                    </a:cubicBezTo>
                    <a:cubicBezTo>
                      <a:pt x="1019" y="267"/>
                      <a:pt x="969" y="334"/>
                      <a:pt x="969" y="284"/>
                    </a:cubicBezTo>
                    <a:cubicBezTo>
                      <a:pt x="969" y="267"/>
                      <a:pt x="953" y="318"/>
                      <a:pt x="969" y="334"/>
                    </a:cubicBezTo>
                    <a:cubicBezTo>
                      <a:pt x="969" y="334"/>
                      <a:pt x="953" y="318"/>
                      <a:pt x="969" y="318"/>
                    </a:cubicBezTo>
                    <a:cubicBezTo>
                      <a:pt x="986" y="334"/>
                      <a:pt x="986" y="351"/>
                      <a:pt x="969" y="368"/>
                    </a:cubicBezTo>
                    <a:cubicBezTo>
                      <a:pt x="986" y="368"/>
                      <a:pt x="1003" y="368"/>
                      <a:pt x="986" y="351"/>
                    </a:cubicBezTo>
                    <a:cubicBezTo>
                      <a:pt x="1003" y="368"/>
                      <a:pt x="1003" y="368"/>
                      <a:pt x="1019" y="368"/>
                    </a:cubicBezTo>
                    <a:cubicBezTo>
                      <a:pt x="1019" y="368"/>
                      <a:pt x="1003" y="368"/>
                      <a:pt x="1019" y="351"/>
                    </a:cubicBezTo>
                    <a:cubicBezTo>
                      <a:pt x="1019" y="368"/>
                      <a:pt x="1036" y="351"/>
                      <a:pt x="1036" y="368"/>
                    </a:cubicBezTo>
                    <a:cubicBezTo>
                      <a:pt x="1019" y="384"/>
                      <a:pt x="1019" y="418"/>
                      <a:pt x="1036" y="434"/>
                    </a:cubicBezTo>
                    <a:cubicBezTo>
                      <a:pt x="1036" y="434"/>
                      <a:pt x="1036" y="434"/>
                      <a:pt x="1019" y="434"/>
                    </a:cubicBezTo>
                    <a:cubicBezTo>
                      <a:pt x="1019" y="434"/>
                      <a:pt x="1019" y="451"/>
                      <a:pt x="1019" y="451"/>
                    </a:cubicBezTo>
                    <a:cubicBezTo>
                      <a:pt x="1019" y="468"/>
                      <a:pt x="1036" y="468"/>
                      <a:pt x="1019" y="501"/>
                    </a:cubicBezTo>
                    <a:cubicBezTo>
                      <a:pt x="1019" y="501"/>
                      <a:pt x="1019" y="501"/>
                      <a:pt x="1036" y="501"/>
                    </a:cubicBezTo>
                    <a:cubicBezTo>
                      <a:pt x="1019" y="535"/>
                      <a:pt x="969" y="585"/>
                      <a:pt x="986" y="652"/>
                    </a:cubicBezTo>
                    <a:cubicBezTo>
                      <a:pt x="986" y="652"/>
                      <a:pt x="1019" y="652"/>
                      <a:pt x="1019" y="652"/>
                    </a:cubicBezTo>
                    <a:cubicBezTo>
                      <a:pt x="1036" y="635"/>
                      <a:pt x="1036" y="585"/>
                      <a:pt x="1070" y="602"/>
                    </a:cubicBezTo>
                    <a:cubicBezTo>
                      <a:pt x="1053" y="585"/>
                      <a:pt x="1070" y="551"/>
                      <a:pt x="1103" y="551"/>
                    </a:cubicBezTo>
                    <a:cubicBezTo>
                      <a:pt x="1103" y="518"/>
                      <a:pt x="1086" y="501"/>
                      <a:pt x="1103" y="485"/>
                    </a:cubicBezTo>
                    <a:cubicBezTo>
                      <a:pt x="1120" y="501"/>
                      <a:pt x="1120" y="501"/>
                      <a:pt x="1120" y="518"/>
                    </a:cubicBezTo>
                    <a:cubicBezTo>
                      <a:pt x="1136" y="518"/>
                      <a:pt x="1136" y="501"/>
                      <a:pt x="1136" y="485"/>
                    </a:cubicBezTo>
                    <a:cubicBezTo>
                      <a:pt x="1153" y="501"/>
                      <a:pt x="1153" y="468"/>
                      <a:pt x="1170" y="468"/>
                    </a:cubicBezTo>
                    <a:cubicBezTo>
                      <a:pt x="1203" y="485"/>
                      <a:pt x="1237" y="485"/>
                      <a:pt x="1237" y="518"/>
                    </a:cubicBezTo>
                    <a:cubicBezTo>
                      <a:pt x="1253" y="518"/>
                      <a:pt x="1253" y="518"/>
                      <a:pt x="1253" y="518"/>
                    </a:cubicBezTo>
                    <a:cubicBezTo>
                      <a:pt x="1270" y="501"/>
                      <a:pt x="1237" y="485"/>
                      <a:pt x="1270" y="485"/>
                    </a:cubicBezTo>
                    <a:cubicBezTo>
                      <a:pt x="1270" y="451"/>
                      <a:pt x="1237" y="468"/>
                      <a:pt x="1253" y="451"/>
                    </a:cubicBezTo>
                    <a:cubicBezTo>
                      <a:pt x="1237" y="451"/>
                      <a:pt x="1253" y="468"/>
                      <a:pt x="1237" y="468"/>
                    </a:cubicBezTo>
                    <a:cubicBezTo>
                      <a:pt x="1237" y="451"/>
                      <a:pt x="1220" y="434"/>
                      <a:pt x="1203" y="418"/>
                    </a:cubicBezTo>
                    <a:cubicBezTo>
                      <a:pt x="1187" y="401"/>
                      <a:pt x="1187" y="434"/>
                      <a:pt x="1170" y="451"/>
                    </a:cubicBezTo>
                    <a:cubicBezTo>
                      <a:pt x="1153" y="434"/>
                      <a:pt x="1170" y="418"/>
                      <a:pt x="1136" y="418"/>
                    </a:cubicBezTo>
                    <a:cubicBezTo>
                      <a:pt x="1136" y="401"/>
                      <a:pt x="1170" y="401"/>
                      <a:pt x="1187" y="384"/>
                    </a:cubicBezTo>
                    <a:cubicBezTo>
                      <a:pt x="1187" y="368"/>
                      <a:pt x="1170" y="351"/>
                      <a:pt x="1170" y="334"/>
                    </a:cubicBezTo>
                    <a:cubicBezTo>
                      <a:pt x="1187" y="351"/>
                      <a:pt x="1187" y="351"/>
                      <a:pt x="1187" y="368"/>
                    </a:cubicBezTo>
                    <a:cubicBezTo>
                      <a:pt x="1187" y="351"/>
                      <a:pt x="1220" y="334"/>
                      <a:pt x="1220" y="368"/>
                    </a:cubicBezTo>
                    <a:cubicBezTo>
                      <a:pt x="1237" y="368"/>
                      <a:pt x="1220" y="334"/>
                      <a:pt x="1237" y="351"/>
                    </a:cubicBezTo>
                    <a:cubicBezTo>
                      <a:pt x="1253" y="351"/>
                      <a:pt x="1253" y="384"/>
                      <a:pt x="1253" y="384"/>
                    </a:cubicBezTo>
                    <a:close/>
                    <a:moveTo>
                      <a:pt x="1036" y="485"/>
                    </a:moveTo>
                    <a:cubicBezTo>
                      <a:pt x="1019" y="485"/>
                      <a:pt x="1019" y="485"/>
                      <a:pt x="1036" y="485"/>
                    </a:cubicBezTo>
                    <a:cubicBezTo>
                      <a:pt x="1036" y="485"/>
                      <a:pt x="1036" y="485"/>
                      <a:pt x="1036" y="485"/>
                    </a:cubicBezTo>
                    <a:close/>
                    <a:moveTo>
                      <a:pt x="752" y="167"/>
                    </a:moveTo>
                    <a:cubicBezTo>
                      <a:pt x="735" y="167"/>
                      <a:pt x="719" y="184"/>
                      <a:pt x="719" y="184"/>
                    </a:cubicBezTo>
                    <a:cubicBezTo>
                      <a:pt x="719" y="217"/>
                      <a:pt x="735" y="234"/>
                      <a:pt x="735" y="267"/>
                    </a:cubicBezTo>
                    <a:cubicBezTo>
                      <a:pt x="752" y="267"/>
                      <a:pt x="735" y="234"/>
                      <a:pt x="752" y="234"/>
                    </a:cubicBezTo>
                    <a:cubicBezTo>
                      <a:pt x="752" y="217"/>
                      <a:pt x="735" y="251"/>
                      <a:pt x="735" y="217"/>
                    </a:cubicBezTo>
                    <a:cubicBezTo>
                      <a:pt x="735" y="201"/>
                      <a:pt x="752" y="201"/>
                      <a:pt x="769" y="201"/>
                    </a:cubicBezTo>
                    <a:cubicBezTo>
                      <a:pt x="769" y="184"/>
                      <a:pt x="735" y="184"/>
                      <a:pt x="752" y="167"/>
                    </a:cubicBezTo>
                    <a:close/>
                    <a:moveTo>
                      <a:pt x="1805" y="418"/>
                    </a:moveTo>
                    <a:cubicBezTo>
                      <a:pt x="1788" y="401"/>
                      <a:pt x="1821" y="468"/>
                      <a:pt x="1788" y="468"/>
                    </a:cubicBezTo>
                    <a:cubicBezTo>
                      <a:pt x="1805" y="434"/>
                      <a:pt x="1788" y="451"/>
                      <a:pt x="1788" y="401"/>
                    </a:cubicBezTo>
                    <a:cubicBezTo>
                      <a:pt x="1788" y="401"/>
                      <a:pt x="1838" y="401"/>
                      <a:pt x="1805" y="418"/>
                    </a:cubicBezTo>
                    <a:close/>
                    <a:moveTo>
                      <a:pt x="2039" y="418"/>
                    </a:moveTo>
                    <a:cubicBezTo>
                      <a:pt x="2039" y="401"/>
                      <a:pt x="2055" y="401"/>
                      <a:pt x="2055" y="384"/>
                    </a:cubicBezTo>
                    <a:cubicBezTo>
                      <a:pt x="2089" y="384"/>
                      <a:pt x="2055" y="451"/>
                      <a:pt x="2039" y="418"/>
                    </a:cubicBezTo>
                    <a:close/>
                    <a:moveTo>
                      <a:pt x="1086" y="635"/>
                    </a:moveTo>
                    <a:cubicBezTo>
                      <a:pt x="1103" y="635"/>
                      <a:pt x="1103" y="652"/>
                      <a:pt x="1120" y="652"/>
                    </a:cubicBezTo>
                    <a:cubicBezTo>
                      <a:pt x="1103" y="668"/>
                      <a:pt x="1086" y="668"/>
                      <a:pt x="1070" y="652"/>
                    </a:cubicBezTo>
                    <a:cubicBezTo>
                      <a:pt x="1070" y="635"/>
                      <a:pt x="1070" y="635"/>
                      <a:pt x="1086" y="635"/>
                    </a:cubicBezTo>
                    <a:close/>
                    <a:moveTo>
                      <a:pt x="301" y="201"/>
                    </a:moveTo>
                    <a:cubicBezTo>
                      <a:pt x="301" y="217"/>
                      <a:pt x="301" y="217"/>
                      <a:pt x="284" y="217"/>
                    </a:cubicBezTo>
                    <a:cubicBezTo>
                      <a:pt x="284" y="201"/>
                      <a:pt x="268" y="234"/>
                      <a:pt x="268" y="217"/>
                    </a:cubicBezTo>
                    <a:cubicBezTo>
                      <a:pt x="284" y="217"/>
                      <a:pt x="284" y="201"/>
                      <a:pt x="301" y="201"/>
                    </a:cubicBezTo>
                    <a:close/>
                    <a:moveTo>
                      <a:pt x="2089" y="535"/>
                    </a:moveTo>
                    <a:cubicBezTo>
                      <a:pt x="2089" y="535"/>
                      <a:pt x="2089" y="535"/>
                      <a:pt x="2089" y="518"/>
                    </a:cubicBezTo>
                    <a:cubicBezTo>
                      <a:pt x="2089" y="518"/>
                      <a:pt x="2106" y="518"/>
                      <a:pt x="2106" y="518"/>
                    </a:cubicBezTo>
                    <a:cubicBezTo>
                      <a:pt x="2106" y="518"/>
                      <a:pt x="2106" y="518"/>
                      <a:pt x="2106" y="518"/>
                    </a:cubicBezTo>
                    <a:cubicBezTo>
                      <a:pt x="2139" y="501"/>
                      <a:pt x="2189" y="551"/>
                      <a:pt x="2222" y="518"/>
                    </a:cubicBezTo>
                    <a:cubicBezTo>
                      <a:pt x="2222" y="535"/>
                      <a:pt x="2222" y="551"/>
                      <a:pt x="2239" y="551"/>
                    </a:cubicBezTo>
                    <a:cubicBezTo>
                      <a:pt x="2206" y="568"/>
                      <a:pt x="2222" y="585"/>
                      <a:pt x="2206" y="618"/>
                    </a:cubicBezTo>
                    <a:cubicBezTo>
                      <a:pt x="2172" y="618"/>
                      <a:pt x="2172" y="602"/>
                      <a:pt x="2139" y="602"/>
                    </a:cubicBezTo>
                    <a:cubicBezTo>
                      <a:pt x="2139" y="618"/>
                      <a:pt x="2139" y="618"/>
                      <a:pt x="2139" y="635"/>
                    </a:cubicBezTo>
                    <a:cubicBezTo>
                      <a:pt x="2089" y="635"/>
                      <a:pt x="2106" y="618"/>
                      <a:pt x="2072" y="652"/>
                    </a:cubicBezTo>
                    <a:cubicBezTo>
                      <a:pt x="2089" y="618"/>
                      <a:pt x="2055" y="602"/>
                      <a:pt x="2055" y="568"/>
                    </a:cubicBezTo>
                    <a:cubicBezTo>
                      <a:pt x="2055" y="568"/>
                      <a:pt x="2055" y="568"/>
                      <a:pt x="2039" y="568"/>
                    </a:cubicBezTo>
                    <a:cubicBezTo>
                      <a:pt x="2055" y="535"/>
                      <a:pt x="2055" y="518"/>
                      <a:pt x="2055" y="468"/>
                    </a:cubicBezTo>
                    <a:lnTo>
                      <a:pt x="2072" y="468"/>
                    </a:lnTo>
                    <a:cubicBezTo>
                      <a:pt x="2089" y="485"/>
                      <a:pt x="2055" y="501"/>
                      <a:pt x="2072" y="501"/>
                    </a:cubicBezTo>
                    <a:cubicBezTo>
                      <a:pt x="2072" y="518"/>
                      <a:pt x="2072" y="535"/>
                      <a:pt x="2089" y="535"/>
                    </a:cubicBezTo>
                    <a:close/>
                    <a:moveTo>
                      <a:pt x="2106" y="518"/>
                    </a:moveTo>
                    <a:cubicBezTo>
                      <a:pt x="2089" y="518"/>
                      <a:pt x="2106" y="501"/>
                      <a:pt x="2089" y="501"/>
                    </a:cubicBezTo>
                    <a:cubicBezTo>
                      <a:pt x="2089" y="485"/>
                      <a:pt x="2106" y="485"/>
                      <a:pt x="2106" y="468"/>
                    </a:cubicBezTo>
                    <a:cubicBezTo>
                      <a:pt x="2106" y="485"/>
                      <a:pt x="2106" y="485"/>
                      <a:pt x="2122" y="485"/>
                    </a:cubicBezTo>
                    <a:cubicBezTo>
                      <a:pt x="2122" y="501"/>
                      <a:pt x="2106" y="485"/>
                      <a:pt x="2106" y="501"/>
                    </a:cubicBezTo>
                    <a:cubicBezTo>
                      <a:pt x="2189" y="535"/>
                      <a:pt x="2189" y="418"/>
                      <a:pt x="2106" y="418"/>
                    </a:cubicBezTo>
                    <a:cubicBezTo>
                      <a:pt x="2089" y="418"/>
                      <a:pt x="2072" y="451"/>
                      <a:pt x="2055" y="434"/>
                    </a:cubicBezTo>
                    <a:cubicBezTo>
                      <a:pt x="2055" y="451"/>
                      <a:pt x="2089" y="434"/>
                      <a:pt x="2089" y="451"/>
                    </a:cubicBezTo>
                    <a:cubicBezTo>
                      <a:pt x="2089" y="485"/>
                      <a:pt x="2089" y="485"/>
                      <a:pt x="2072" y="501"/>
                    </a:cubicBezTo>
                    <a:cubicBezTo>
                      <a:pt x="2089" y="501"/>
                      <a:pt x="2089" y="518"/>
                      <a:pt x="2089" y="518"/>
                    </a:cubicBezTo>
                    <a:cubicBezTo>
                      <a:pt x="2089" y="518"/>
                      <a:pt x="2106" y="518"/>
                      <a:pt x="2106" y="518"/>
                    </a:cubicBezTo>
                    <a:close/>
                    <a:moveTo>
                      <a:pt x="2039" y="652"/>
                    </a:moveTo>
                    <a:cubicBezTo>
                      <a:pt x="2039" y="618"/>
                      <a:pt x="2022" y="635"/>
                      <a:pt x="1989" y="635"/>
                    </a:cubicBezTo>
                    <a:cubicBezTo>
                      <a:pt x="2022" y="668"/>
                      <a:pt x="1972" y="685"/>
                      <a:pt x="1972" y="719"/>
                    </a:cubicBezTo>
                    <a:cubicBezTo>
                      <a:pt x="1989" y="719"/>
                      <a:pt x="2005" y="702"/>
                      <a:pt x="2022" y="702"/>
                    </a:cubicBezTo>
                    <a:cubicBezTo>
                      <a:pt x="2022" y="685"/>
                      <a:pt x="1989" y="702"/>
                      <a:pt x="1989" y="685"/>
                    </a:cubicBezTo>
                    <a:cubicBezTo>
                      <a:pt x="2022" y="685"/>
                      <a:pt x="2039" y="652"/>
                      <a:pt x="2039" y="652"/>
                    </a:cubicBezTo>
                    <a:close/>
                    <a:moveTo>
                      <a:pt x="2072" y="351"/>
                    </a:moveTo>
                    <a:cubicBezTo>
                      <a:pt x="2072" y="368"/>
                      <a:pt x="2039" y="334"/>
                      <a:pt x="2055" y="334"/>
                    </a:cubicBezTo>
                    <a:cubicBezTo>
                      <a:pt x="2055" y="318"/>
                      <a:pt x="2055" y="351"/>
                      <a:pt x="2039" y="334"/>
                    </a:cubicBezTo>
                    <a:cubicBezTo>
                      <a:pt x="2039" y="351"/>
                      <a:pt x="2055" y="351"/>
                      <a:pt x="2039" y="368"/>
                    </a:cubicBezTo>
                    <a:cubicBezTo>
                      <a:pt x="2072" y="368"/>
                      <a:pt x="2022" y="368"/>
                      <a:pt x="2039" y="401"/>
                    </a:cubicBezTo>
                    <a:cubicBezTo>
                      <a:pt x="2039" y="401"/>
                      <a:pt x="2039" y="384"/>
                      <a:pt x="2039" y="384"/>
                    </a:cubicBezTo>
                    <a:cubicBezTo>
                      <a:pt x="2055" y="368"/>
                      <a:pt x="2072" y="368"/>
                      <a:pt x="2089" y="368"/>
                    </a:cubicBezTo>
                    <a:cubicBezTo>
                      <a:pt x="2089" y="368"/>
                      <a:pt x="2072" y="351"/>
                      <a:pt x="2072" y="351"/>
                    </a:cubicBezTo>
                    <a:close/>
                    <a:moveTo>
                      <a:pt x="769" y="167"/>
                    </a:moveTo>
                    <a:cubicBezTo>
                      <a:pt x="769" y="184"/>
                      <a:pt x="786" y="201"/>
                      <a:pt x="786" y="217"/>
                    </a:cubicBezTo>
                    <a:cubicBezTo>
                      <a:pt x="802" y="217"/>
                      <a:pt x="786" y="184"/>
                      <a:pt x="802" y="184"/>
                    </a:cubicBezTo>
                    <a:cubicBezTo>
                      <a:pt x="802" y="167"/>
                      <a:pt x="786" y="167"/>
                      <a:pt x="769" y="167"/>
                    </a:cubicBezTo>
                    <a:close/>
                    <a:moveTo>
                      <a:pt x="869" y="167"/>
                    </a:moveTo>
                    <a:cubicBezTo>
                      <a:pt x="869" y="167"/>
                      <a:pt x="869" y="201"/>
                      <a:pt x="886" y="184"/>
                    </a:cubicBezTo>
                    <a:cubicBezTo>
                      <a:pt x="886" y="217"/>
                      <a:pt x="869" y="201"/>
                      <a:pt x="869" y="234"/>
                    </a:cubicBezTo>
                    <a:cubicBezTo>
                      <a:pt x="852" y="234"/>
                      <a:pt x="869" y="217"/>
                      <a:pt x="852" y="217"/>
                    </a:cubicBezTo>
                    <a:cubicBezTo>
                      <a:pt x="836" y="217"/>
                      <a:pt x="836" y="251"/>
                      <a:pt x="819" y="217"/>
                    </a:cubicBezTo>
                    <a:cubicBezTo>
                      <a:pt x="819" y="217"/>
                      <a:pt x="836" y="251"/>
                      <a:pt x="836" y="267"/>
                    </a:cubicBezTo>
                    <a:cubicBezTo>
                      <a:pt x="836" y="284"/>
                      <a:pt x="819" y="251"/>
                      <a:pt x="819" y="267"/>
                    </a:cubicBezTo>
                    <a:cubicBezTo>
                      <a:pt x="819" y="318"/>
                      <a:pt x="852" y="334"/>
                      <a:pt x="869" y="368"/>
                    </a:cubicBezTo>
                    <a:cubicBezTo>
                      <a:pt x="869" y="318"/>
                      <a:pt x="903" y="334"/>
                      <a:pt x="919" y="301"/>
                    </a:cubicBezTo>
                    <a:cubicBezTo>
                      <a:pt x="919" y="301"/>
                      <a:pt x="936" y="318"/>
                      <a:pt x="936" y="318"/>
                    </a:cubicBezTo>
                    <a:cubicBezTo>
                      <a:pt x="953" y="301"/>
                      <a:pt x="936" y="284"/>
                      <a:pt x="936" y="234"/>
                    </a:cubicBezTo>
                    <a:cubicBezTo>
                      <a:pt x="953" y="251"/>
                      <a:pt x="986" y="251"/>
                      <a:pt x="986" y="217"/>
                    </a:cubicBezTo>
                    <a:cubicBezTo>
                      <a:pt x="1003" y="217"/>
                      <a:pt x="1003" y="217"/>
                      <a:pt x="1019" y="217"/>
                    </a:cubicBezTo>
                    <a:cubicBezTo>
                      <a:pt x="1019" y="167"/>
                      <a:pt x="953" y="117"/>
                      <a:pt x="919" y="167"/>
                    </a:cubicBezTo>
                    <a:cubicBezTo>
                      <a:pt x="919" y="150"/>
                      <a:pt x="903" y="150"/>
                      <a:pt x="903" y="150"/>
                    </a:cubicBezTo>
                    <a:cubicBezTo>
                      <a:pt x="886" y="150"/>
                      <a:pt x="886" y="167"/>
                      <a:pt x="869" y="167"/>
                    </a:cubicBezTo>
                    <a:close/>
                    <a:moveTo>
                      <a:pt x="936" y="267"/>
                    </a:moveTo>
                    <a:cubicBezTo>
                      <a:pt x="903" y="267"/>
                      <a:pt x="886" y="234"/>
                      <a:pt x="919" y="217"/>
                    </a:cubicBezTo>
                    <a:cubicBezTo>
                      <a:pt x="919" y="251"/>
                      <a:pt x="936" y="251"/>
                      <a:pt x="936" y="267"/>
                    </a:cubicBezTo>
                    <a:close/>
                    <a:moveTo>
                      <a:pt x="786" y="501"/>
                    </a:moveTo>
                    <a:cubicBezTo>
                      <a:pt x="769" y="485"/>
                      <a:pt x="786" y="468"/>
                      <a:pt x="769" y="468"/>
                    </a:cubicBezTo>
                    <a:cubicBezTo>
                      <a:pt x="769" y="451"/>
                      <a:pt x="769" y="434"/>
                      <a:pt x="786" y="401"/>
                    </a:cubicBezTo>
                    <a:cubicBezTo>
                      <a:pt x="752" y="401"/>
                      <a:pt x="752" y="384"/>
                      <a:pt x="752" y="351"/>
                    </a:cubicBezTo>
                    <a:lnTo>
                      <a:pt x="769" y="351"/>
                    </a:lnTo>
                    <a:cubicBezTo>
                      <a:pt x="786" y="401"/>
                      <a:pt x="802" y="418"/>
                      <a:pt x="819" y="451"/>
                    </a:cubicBezTo>
                    <a:cubicBezTo>
                      <a:pt x="802" y="468"/>
                      <a:pt x="802" y="485"/>
                      <a:pt x="786" y="501"/>
                    </a:cubicBezTo>
                    <a:close/>
                    <a:moveTo>
                      <a:pt x="1504" y="618"/>
                    </a:moveTo>
                    <a:cubicBezTo>
                      <a:pt x="1504" y="635"/>
                      <a:pt x="1521" y="602"/>
                      <a:pt x="1521" y="585"/>
                    </a:cubicBezTo>
                    <a:lnTo>
                      <a:pt x="1504" y="585"/>
                    </a:lnTo>
                    <a:cubicBezTo>
                      <a:pt x="1504" y="585"/>
                      <a:pt x="1504" y="585"/>
                      <a:pt x="1504" y="585"/>
                    </a:cubicBezTo>
                    <a:cubicBezTo>
                      <a:pt x="1471" y="551"/>
                      <a:pt x="1504" y="618"/>
                      <a:pt x="1504" y="618"/>
                    </a:cubicBezTo>
                    <a:close/>
                    <a:moveTo>
                      <a:pt x="836" y="518"/>
                    </a:moveTo>
                    <a:cubicBezTo>
                      <a:pt x="836" y="535"/>
                      <a:pt x="886" y="535"/>
                      <a:pt x="852" y="551"/>
                    </a:cubicBezTo>
                    <a:cubicBezTo>
                      <a:pt x="852" y="551"/>
                      <a:pt x="819" y="535"/>
                      <a:pt x="836" y="518"/>
                    </a:cubicBezTo>
                    <a:close/>
                    <a:moveTo>
                      <a:pt x="2791" y="468"/>
                    </a:moveTo>
                    <a:cubicBezTo>
                      <a:pt x="2824" y="501"/>
                      <a:pt x="2841" y="501"/>
                      <a:pt x="2841" y="535"/>
                    </a:cubicBezTo>
                    <a:cubicBezTo>
                      <a:pt x="2841" y="551"/>
                      <a:pt x="2807" y="551"/>
                      <a:pt x="2807" y="568"/>
                    </a:cubicBezTo>
                    <a:cubicBezTo>
                      <a:pt x="2807" y="568"/>
                      <a:pt x="2807" y="551"/>
                      <a:pt x="2791" y="551"/>
                    </a:cubicBezTo>
                    <a:cubicBezTo>
                      <a:pt x="2791" y="535"/>
                      <a:pt x="2807" y="518"/>
                      <a:pt x="2791" y="518"/>
                    </a:cubicBezTo>
                    <a:cubicBezTo>
                      <a:pt x="2807" y="501"/>
                      <a:pt x="2791" y="485"/>
                      <a:pt x="2791" y="468"/>
                    </a:cubicBezTo>
                    <a:close/>
                    <a:moveTo>
                      <a:pt x="3108" y="418"/>
                    </a:moveTo>
                    <a:cubicBezTo>
                      <a:pt x="3091" y="401"/>
                      <a:pt x="3125" y="401"/>
                      <a:pt x="3141" y="401"/>
                    </a:cubicBezTo>
                    <a:cubicBezTo>
                      <a:pt x="3158" y="418"/>
                      <a:pt x="3175" y="434"/>
                      <a:pt x="3141" y="468"/>
                    </a:cubicBezTo>
                    <a:cubicBezTo>
                      <a:pt x="3125" y="451"/>
                      <a:pt x="3058" y="434"/>
                      <a:pt x="3091" y="401"/>
                    </a:cubicBezTo>
                    <a:cubicBezTo>
                      <a:pt x="3091" y="418"/>
                      <a:pt x="3091" y="418"/>
                      <a:pt x="3108" y="418"/>
                    </a:cubicBezTo>
                    <a:close/>
                    <a:moveTo>
                      <a:pt x="2974" y="602"/>
                    </a:moveTo>
                    <a:cubicBezTo>
                      <a:pt x="3008" y="602"/>
                      <a:pt x="2991" y="535"/>
                      <a:pt x="3025" y="551"/>
                    </a:cubicBezTo>
                    <a:cubicBezTo>
                      <a:pt x="3008" y="501"/>
                      <a:pt x="3025" y="501"/>
                      <a:pt x="3025" y="451"/>
                    </a:cubicBezTo>
                    <a:cubicBezTo>
                      <a:pt x="3008" y="451"/>
                      <a:pt x="2991" y="434"/>
                      <a:pt x="2991" y="418"/>
                    </a:cubicBezTo>
                    <a:cubicBezTo>
                      <a:pt x="2941" y="434"/>
                      <a:pt x="2958" y="384"/>
                      <a:pt x="2924" y="434"/>
                    </a:cubicBezTo>
                    <a:cubicBezTo>
                      <a:pt x="2908" y="434"/>
                      <a:pt x="2908" y="418"/>
                      <a:pt x="2908" y="401"/>
                    </a:cubicBezTo>
                    <a:cubicBezTo>
                      <a:pt x="2908" y="418"/>
                      <a:pt x="2891" y="434"/>
                      <a:pt x="2891" y="434"/>
                    </a:cubicBezTo>
                    <a:cubicBezTo>
                      <a:pt x="2908" y="468"/>
                      <a:pt x="2924" y="535"/>
                      <a:pt x="2924" y="585"/>
                    </a:cubicBezTo>
                    <a:cubicBezTo>
                      <a:pt x="2958" y="568"/>
                      <a:pt x="2991" y="568"/>
                      <a:pt x="2974" y="602"/>
                    </a:cubicBezTo>
                    <a:close/>
                    <a:moveTo>
                      <a:pt x="3375" y="434"/>
                    </a:moveTo>
                    <a:cubicBezTo>
                      <a:pt x="3375" y="434"/>
                      <a:pt x="3392" y="434"/>
                      <a:pt x="3392" y="418"/>
                    </a:cubicBezTo>
                    <a:cubicBezTo>
                      <a:pt x="3392" y="434"/>
                      <a:pt x="3375" y="451"/>
                      <a:pt x="3392" y="451"/>
                    </a:cubicBezTo>
                    <a:cubicBezTo>
                      <a:pt x="3375" y="468"/>
                      <a:pt x="3375" y="451"/>
                      <a:pt x="3375" y="434"/>
                    </a:cubicBezTo>
                    <a:close/>
                    <a:moveTo>
                      <a:pt x="3375" y="468"/>
                    </a:moveTo>
                    <a:cubicBezTo>
                      <a:pt x="3375" y="434"/>
                      <a:pt x="3309" y="485"/>
                      <a:pt x="3359" y="501"/>
                    </a:cubicBezTo>
                    <a:cubicBezTo>
                      <a:pt x="3359" y="485"/>
                      <a:pt x="3359" y="468"/>
                      <a:pt x="3375" y="468"/>
                    </a:cubicBezTo>
                    <a:close/>
                    <a:moveTo>
                      <a:pt x="2289" y="451"/>
                    </a:moveTo>
                    <a:cubicBezTo>
                      <a:pt x="2289" y="418"/>
                      <a:pt x="2256" y="434"/>
                      <a:pt x="2256" y="401"/>
                    </a:cubicBezTo>
                    <a:cubicBezTo>
                      <a:pt x="2273" y="401"/>
                      <a:pt x="2289" y="418"/>
                      <a:pt x="2289" y="418"/>
                    </a:cubicBezTo>
                    <a:cubicBezTo>
                      <a:pt x="2289" y="418"/>
                      <a:pt x="2289" y="451"/>
                      <a:pt x="2289" y="4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0"/>
              <p:cNvSpPr/>
              <p:nvPr/>
            </p:nvSpPr>
            <p:spPr>
              <a:xfrm>
                <a:off x="5124383" y="4867682"/>
                <a:ext cx="273898" cy="96190"/>
              </a:xfrm>
              <a:custGeom>
                <a:avLst/>
                <a:gdLst/>
                <a:ahLst/>
                <a:cxnLst/>
                <a:rect l="l" t="t" r="r" b="b"/>
                <a:pathLst>
                  <a:path w="3192" h="1121" extrusionOk="0">
                    <a:moveTo>
                      <a:pt x="1988" y="18"/>
                    </a:moveTo>
                    <a:cubicBezTo>
                      <a:pt x="1972" y="18"/>
                      <a:pt x="1938" y="18"/>
                      <a:pt x="1922" y="18"/>
                    </a:cubicBezTo>
                    <a:lnTo>
                      <a:pt x="1922" y="18"/>
                    </a:lnTo>
                    <a:lnTo>
                      <a:pt x="1922" y="18"/>
                    </a:lnTo>
                    <a:cubicBezTo>
                      <a:pt x="1771" y="18"/>
                      <a:pt x="1637" y="18"/>
                      <a:pt x="1504" y="34"/>
                    </a:cubicBezTo>
                    <a:cubicBezTo>
                      <a:pt x="1521" y="34"/>
                      <a:pt x="1537" y="34"/>
                      <a:pt x="1554" y="68"/>
                    </a:cubicBezTo>
                    <a:cubicBezTo>
                      <a:pt x="1537" y="68"/>
                      <a:pt x="1537" y="68"/>
                      <a:pt x="1537" y="84"/>
                    </a:cubicBezTo>
                    <a:cubicBezTo>
                      <a:pt x="1537" y="84"/>
                      <a:pt x="1554" y="84"/>
                      <a:pt x="1554" y="101"/>
                    </a:cubicBezTo>
                    <a:cubicBezTo>
                      <a:pt x="1537" y="118"/>
                      <a:pt x="1521" y="118"/>
                      <a:pt x="1537" y="151"/>
                    </a:cubicBezTo>
                    <a:cubicBezTo>
                      <a:pt x="1521" y="135"/>
                      <a:pt x="1504" y="151"/>
                      <a:pt x="1487" y="185"/>
                    </a:cubicBezTo>
                    <a:cubicBezTo>
                      <a:pt x="1454" y="185"/>
                      <a:pt x="1454" y="185"/>
                      <a:pt x="1420" y="201"/>
                    </a:cubicBezTo>
                    <a:cubicBezTo>
                      <a:pt x="1437" y="168"/>
                      <a:pt x="1454" y="135"/>
                      <a:pt x="1470" y="118"/>
                    </a:cubicBezTo>
                    <a:cubicBezTo>
                      <a:pt x="1454" y="101"/>
                      <a:pt x="1437" y="68"/>
                      <a:pt x="1404" y="51"/>
                    </a:cubicBezTo>
                    <a:lnTo>
                      <a:pt x="1404" y="51"/>
                    </a:lnTo>
                    <a:lnTo>
                      <a:pt x="1387" y="51"/>
                    </a:lnTo>
                    <a:lnTo>
                      <a:pt x="1387" y="51"/>
                    </a:lnTo>
                    <a:cubicBezTo>
                      <a:pt x="1370" y="51"/>
                      <a:pt x="1370" y="84"/>
                      <a:pt x="1353" y="68"/>
                    </a:cubicBezTo>
                    <a:cubicBezTo>
                      <a:pt x="1353" y="68"/>
                      <a:pt x="1353" y="51"/>
                      <a:pt x="1353" y="51"/>
                    </a:cubicBezTo>
                    <a:cubicBezTo>
                      <a:pt x="1303" y="68"/>
                      <a:pt x="1253" y="68"/>
                      <a:pt x="1220" y="84"/>
                    </a:cubicBezTo>
                    <a:cubicBezTo>
                      <a:pt x="1220" y="101"/>
                      <a:pt x="1220" y="101"/>
                      <a:pt x="1220" y="118"/>
                    </a:cubicBezTo>
                    <a:cubicBezTo>
                      <a:pt x="1220" y="84"/>
                      <a:pt x="1236" y="101"/>
                      <a:pt x="1253" y="84"/>
                    </a:cubicBezTo>
                    <a:cubicBezTo>
                      <a:pt x="1253" y="135"/>
                      <a:pt x="1287" y="101"/>
                      <a:pt x="1320" y="135"/>
                    </a:cubicBezTo>
                    <a:cubicBezTo>
                      <a:pt x="1320" y="118"/>
                      <a:pt x="1320" y="118"/>
                      <a:pt x="1320" y="118"/>
                    </a:cubicBezTo>
                    <a:cubicBezTo>
                      <a:pt x="1320" y="118"/>
                      <a:pt x="1337" y="118"/>
                      <a:pt x="1337" y="118"/>
                    </a:cubicBezTo>
                    <a:cubicBezTo>
                      <a:pt x="1353" y="151"/>
                      <a:pt x="1337" y="135"/>
                      <a:pt x="1320" y="151"/>
                    </a:cubicBezTo>
                    <a:cubicBezTo>
                      <a:pt x="1353" y="168"/>
                      <a:pt x="1404" y="201"/>
                      <a:pt x="1370" y="235"/>
                    </a:cubicBezTo>
                    <a:cubicBezTo>
                      <a:pt x="1370" y="218"/>
                      <a:pt x="1353" y="235"/>
                      <a:pt x="1353" y="218"/>
                    </a:cubicBezTo>
                    <a:cubicBezTo>
                      <a:pt x="1353" y="201"/>
                      <a:pt x="1370" y="218"/>
                      <a:pt x="1370" y="201"/>
                    </a:cubicBezTo>
                    <a:cubicBezTo>
                      <a:pt x="1370" y="185"/>
                      <a:pt x="1353" y="185"/>
                      <a:pt x="1337" y="185"/>
                    </a:cubicBezTo>
                    <a:cubicBezTo>
                      <a:pt x="1320" y="201"/>
                      <a:pt x="1270" y="235"/>
                      <a:pt x="1253" y="218"/>
                    </a:cubicBezTo>
                    <a:cubicBezTo>
                      <a:pt x="1253" y="235"/>
                      <a:pt x="1236" y="251"/>
                      <a:pt x="1253" y="251"/>
                    </a:cubicBezTo>
                    <a:cubicBezTo>
                      <a:pt x="1270" y="285"/>
                      <a:pt x="1236" y="285"/>
                      <a:pt x="1220" y="302"/>
                    </a:cubicBezTo>
                    <a:cubicBezTo>
                      <a:pt x="1220" y="335"/>
                      <a:pt x="1203" y="352"/>
                      <a:pt x="1186" y="385"/>
                    </a:cubicBezTo>
                    <a:cubicBezTo>
                      <a:pt x="1203" y="385"/>
                      <a:pt x="1203" y="385"/>
                      <a:pt x="1203" y="402"/>
                    </a:cubicBezTo>
                    <a:cubicBezTo>
                      <a:pt x="1186" y="402"/>
                      <a:pt x="1203" y="435"/>
                      <a:pt x="1186" y="435"/>
                    </a:cubicBezTo>
                    <a:cubicBezTo>
                      <a:pt x="1153" y="452"/>
                      <a:pt x="1120" y="519"/>
                      <a:pt x="1086" y="536"/>
                    </a:cubicBezTo>
                    <a:cubicBezTo>
                      <a:pt x="1086" y="536"/>
                      <a:pt x="1086" y="519"/>
                      <a:pt x="1086" y="519"/>
                    </a:cubicBezTo>
                    <a:cubicBezTo>
                      <a:pt x="1069" y="536"/>
                      <a:pt x="1053" y="536"/>
                      <a:pt x="1053" y="536"/>
                    </a:cubicBezTo>
                    <a:cubicBezTo>
                      <a:pt x="1053" y="569"/>
                      <a:pt x="1053" y="586"/>
                      <a:pt x="1069" y="586"/>
                    </a:cubicBezTo>
                    <a:cubicBezTo>
                      <a:pt x="1053" y="636"/>
                      <a:pt x="986" y="686"/>
                      <a:pt x="1019" y="719"/>
                    </a:cubicBezTo>
                    <a:cubicBezTo>
                      <a:pt x="1019" y="719"/>
                      <a:pt x="1019" y="669"/>
                      <a:pt x="1019" y="686"/>
                    </a:cubicBezTo>
                    <a:cubicBezTo>
                      <a:pt x="1019" y="719"/>
                      <a:pt x="1036" y="753"/>
                      <a:pt x="1036" y="769"/>
                    </a:cubicBezTo>
                    <a:cubicBezTo>
                      <a:pt x="1036" y="753"/>
                      <a:pt x="1019" y="753"/>
                      <a:pt x="1019" y="753"/>
                    </a:cubicBezTo>
                    <a:cubicBezTo>
                      <a:pt x="1036" y="769"/>
                      <a:pt x="1003" y="803"/>
                      <a:pt x="1019" y="803"/>
                    </a:cubicBezTo>
                    <a:cubicBezTo>
                      <a:pt x="1019" y="786"/>
                      <a:pt x="1069" y="803"/>
                      <a:pt x="1069" y="820"/>
                    </a:cubicBezTo>
                    <a:cubicBezTo>
                      <a:pt x="1086" y="803"/>
                      <a:pt x="1120" y="820"/>
                      <a:pt x="1136" y="820"/>
                    </a:cubicBezTo>
                    <a:cubicBezTo>
                      <a:pt x="1136" y="803"/>
                      <a:pt x="1153" y="786"/>
                      <a:pt x="1153" y="803"/>
                    </a:cubicBezTo>
                    <a:cubicBezTo>
                      <a:pt x="1136" y="803"/>
                      <a:pt x="1136" y="820"/>
                      <a:pt x="1153" y="820"/>
                    </a:cubicBezTo>
                    <a:cubicBezTo>
                      <a:pt x="1153" y="820"/>
                      <a:pt x="1153" y="803"/>
                      <a:pt x="1153" y="786"/>
                    </a:cubicBezTo>
                    <a:cubicBezTo>
                      <a:pt x="1136" y="803"/>
                      <a:pt x="1120" y="769"/>
                      <a:pt x="1136" y="769"/>
                    </a:cubicBezTo>
                    <a:cubicBezTo>
                      <a:pt x="1170" y="753"/>
                      <a:pt x="1203" y="703"/>
                      <a:pt x="1220" y="669"/>
                    </a:cubicBezTo>
                    <a:cubicBezTo>
                      <a:pt x="1186" y="652"/>
                      <a:pt x="1203" y="669"/>
                      <a:pt x="1186" y="669"/>
                    </a:cubicBezTo>
                    <a:cubicBezTo>
                      <a:pt x="1186" y="619"/>
                      <a:pt x="1170" y="619"/>
                      <a:pt x="1186" y="569"/>
                    </a:cubicBezTo>
                    <a:cubicBezTo>
                      <a:pt x="1186" y="586"/>
                      <a:pt x="1186" y="602"/>
                      <a:pt x="1203" y="602"/>
                    </a:cubicBezTo>
                    <a:cubicBezTo>
                      <a:pt x="1220" y="552"/>
                      <a:pt x="1270" y="586"/>
                      <a:pt x="1287" y="569"/>
                    </a:cubicBezTo>
                    <a:cubicBezTo>
                      <a:pt x="1303" y="602"/>
                      <a:pt x="1320" y="569"/>
                      <a:pt x="1337" y="602"/>
                    </a:cubicBezTo>
                    <a:cubicBezTo>
                      <a:pt x="1337" y="602"/>
                      <a:pt x="1320" y="602"/>
                      <a:pt x="1320" y="619"/>
                    </a:cubicBezTo>
                    <a:cubicBezTo>
                      <a:pt x="1353" y="636"/>
                      <a:pt x="1370" y="619"/>
                      <a:pt x="1387" y="602"/>
                    </a:cubicBezTo>
                    <a:cubicBezTo>
                      <a:pt x="1404" y="619"/>
                      <a:pt x="1404" y="619"/>
                      <a:pt x="1387" y="619"/>
                    </a:cubicBezTo>
                    <a:cubicBezTo>
                      <a:pt x="1404" y="619"/>
                      <a:pt x="1387" y="652"/>
                      <a:pt x="1404" y="652"/>
                    </a:cubicBezTo>
                    <a:cubicBezTo>
                      <a:pt x="1387" y="636"/>
                      <a:pt x="1437" y="586"/>
                      <a:pt x="1454" y="619"/>
                    </a:cubicBezTo>
                    <a:cubicBezTo>
                      <a:pt x="1404" y="619"/>
                      <a:pt x="1404" y="703"/>
                      <a:pt x="1420" y="719"/>
                    </a:cubicBezTo>
                    <a:cubicBezTo>
                      <a:pt x="1437" y="686"/>
                      <a:pt x="1454" y="719"/>
                      <a:pt x="1454" y="703"/>
                    </a:cubicBezTo>
                    <a:cubicBezTo>
                      <a:pt x="1454" y="669"/>
                      <a:pt x="1470" y="636"/>
                      <a:pt x="1437" y="636"/>
                    </a:cubicBezTo>
                    <a:cubicBezTo>
                      <a:pt x="1454" y="636"/>
                      <a:pt x="1454" y="602"/>
                      <a:pt x="1470" y="619"/>
                    </a:cubicBezTo>
                    <a:cubicBezTo>
                      <a:pt x="1470" y="636"/>
                      <a:pt x="1487" y="652"/>
                      <a:pt x="1487" y="669"/>
                    </a:cubicBezTo>
                    <a:cubicBezTo>
                      <a:pt x="1487" y="669"/>
                      <a:pt x="1470" y="669"/>
                      <a:pt x="1470" y="669"/>
                    </a:cubicBezTo>
                    <a:cubicBezTo>
                      <a:pt x="1470" y="669"/>
                      <a:pt x="1454" y="669"/>
                      <a:pt x="1454" y="686"/>
                    </a:cubicBezTo>
                    <a:cubicBezTo>
                      <a:pt x="1470" y="703"/>
                      <a:pt x="1454" y="719"/>
                      <a:pt x="1454" y="719"/>
                    </a:cubicBezTo>
                    <a:cubicBezTo>
                      <a:pt x="1470" y="703"/>
                      <a:pt x="1454" y="736"/>
                      <a:pt x="1470" y="736"/>
                    </a:cubicBezTo>
                    <a:cubicBezTo>
                      <a:pt x="1470" y="686"/>
                      <a:pt x="1470" y="753"/>
                      <a:pt x="1504" y="736"/>
                    </a:cubicBezTo>
                    <a:cubicBezTo>
                      <a:pt x="1504" y="736"/>
                      <a:pt x="1487" y="719"/>
                      <a:pt x="1487" y="719"/>
                    </a:cubicBezTo>
                    <a:cubicBezTo>
                      <a:pt x="1504" y="736"/>
                      <a:pt x="1521" y="719"/>
                      <a:pt x="1521" y="703"/>
                    </a:cubicBezTo>
                    <a:cubicBezTo>
                      <a:pt x="1504" y="703"/>
                      <a:pt x="1504" y="669"/>
                      <a:pt x="1537" y="669"/>
                    </a:cubicBezTo>
                    <a:cubicBezTo>
                      <a:pt x="1554" y="669"/>
                      <a:pt x="1521" y="703"/>
                      <a:pt x="1537" y="703"/>
                    </a:cubicBezTo>
                    <a:cubicBezTo>
                      <a:pt x="1554" y="669"/>
                      <a:pt x="1537" y="652"/>
                      <a:pt x="1554" y="619"/>
                    </a:cubicBezTo>
                    <a:cubicBezTo>
                      <a:pt x="1571" y="652"/>
                      <a:pt x="1604" y="602"/>
                      <a:pt x="1621" y="652"/>
                    </a:cubicBezTo>
                    <a:cubicBezTo>
                      <a:pt x="1637" y="636"/>
                      <a:pt x="1604" y="619"/>
                      <a:pt x="1621" y="619"/>
                    </a:cubicBezTo>
                    <a:cubicBezTo>
                      <a:pt x="1637" y="652"/>
                      <a:pt x="1637" y="586"/>
                      <a:pt x="1654" y="602"/>
                    </a:cubicBezTo>
                    <a:cubicBezTo>
                      <a:pt x="1671" y="586"/>
                      <a:pt x="1637" y="619"/>
                      <a:pt x="1654" y="619"/>
                    </a:cubicBezTo>
                    <a:cubicBezTo>
                      <a:pt x="1671" y="602"/>
                      <a:pt x="1688" y="586"/>
                      <a:pt x="1704" y="569"/>
                    </a:cubicBezTo>
                    <a:cubicBezTo>
                      <a:pt x="1721" y="602"/>
                      <a:pt x="1721" y="569"/>
                      <a:pt x="1738" y="569"/>
                    </a:cubicBezTo>
                    <a:cubicBezTo>
                      <a:pt x="1738" y="586"/>
                      <a:pt x="1754" y="619"/>
                      <a:pt x="1788" y="636"/>
                    </a:cubicBezTo>
                    <a:cubicBezTo>
                      <a:pt x="1771" y="636"/>
                      <a:pt x="1788" y="602"/>
                      <a:pt x="1805" y="619"/>
                    </a:cubicBezTo>
                    <a:cubicBezTo>
                      <a:pt x="1805" y="569"/>
                      <a:pt x="1821" y="519"/>
                      <a:pt x="1855" y="485"/>
                    </a:cubicBezTo>
                    <a:cubicBezTo>
                      <a:pt x="1855" y="469"/>
                      <a:pt x="1855" y="469"/>
                      <a:pt x="1855" y="469"/>
                    </a:cubicBezTo>
                    <a:cubicBezTo>
                      <a:pt x="1821" y="469"/>
                      <a:pt x="1821" y="435"/>
                      <a:pt x="1805" y="469"/>
                    </a:cubicBezTo>
                    <a:cubicBezTo>
                      <a:pt x="1805" y="435"/>
                      <a:pt x="1788" y="452"/>
                      <a:pt x="1788" y="435"/>
                    </a:cubicBezTo>
                    <a:cubicBezTo>
                      <a:pt x="1771" y="419"/>
                      <a:pt x="1771" y="402"/>
                      <a:pt x="1788" y="402"/>
                    </a:cubicBezTo>
                    <a:cubicBezTo>
                      <a:pt x="1805" y="385"/>
                      <a:pt x="1788" y="435"/>
                      <a:pt x="1821" y="419"/>
                    </a:cubicBezTo>
                    <a:cubicBezTo>
                      <a:pt x="1805" y="402"/>
                      <a:pt x="1855" y="385"/>
                      <a:pt x="1871" y="402"/>
                    </a:cubicBezTo>
                    <a:cubicBezTo>
                      <a:pt x="1871" y="402"/>
                      <a:pt x="1871" y="419"/>
                      <a:pt x="1871" y="419"/>
                    </a:cubicBezTo>
                    <a:cubicBezTo>
                      <a:pt x="1871" y="402"/>
                      <a:pt x="1905" y="402"/>
                      <a:pt x="1905" y="368"/>
                    </a:cubicBezTo>
                    <a:cubicBezTo>
                      <a:pt x="1888" y="385"/>
                      <a:pt x="1871" y="368"/>
                      <a:pt x="1838" y="368"/>
                    </a:cubicBezTo>
                    <a:cubicBezTo>
                      <a:pt x="1855" y="318"/>
                      <a:pt x="1855" y="335"/>
                      <a:pt x="1838" y="302"/>
                    </a:cubicBezTo>
                    <a:cubicBezTo>
                      <a:pt x="1838" y="285"/>
                      <a:pt x="1855" y="285"/>
                      <a:pt x="1855" y="285"/>
                    </a:cubicBezTo>
                    <a:cubicBezTo>
                      <a:pt x="1855" y="285"/>
                      <a:pt x="1855" y="302"/>
                      <a:pt x="1871" y="302"/>
                    </a:cubicBezTo>
                    <a:cubicBezTo>
                      <a:pt x="1905" y="251"/>
                      <a:pt x="1838" y="201"/>
                      <a:pt x="1771" y="201"/>
                    </a:cubicBezTo>
                    <a:cubicBezTo>
                      <a:pt x="1771" y="201"/>
                      <a:pt x="1771" y="218"/>
                      <a:pt x="1754" y="218"/>
                    </a:cubicBezTo>
                    <a:cubicBezTo>
                      <a:pt x="1754" y="185"/>
                      <a:pt x="1771" y="218"/>
                      <a:pt x="1771" y="185"/>
                    </a:cubicBezTo>
                    <a:cubicBezTo>
                      <a:pt x="1754" y="185"/>
                      <a:pt x="1754" y="168"/>
                      <a:pt x="1738" y="185"/>
                    </a:cubicBezTo>
                    <a:cubicBezTo>
                      <a:pt x="1721" y="118"/>
                      <a:pt x="1754" y="68"/>
                      <a:pt x="1754" y="34"/>
                    </a:cubicBezTo>
                    <a:cubicBezTo>
                      <a:pt x="1754" y="51"/>
                      <a:pt x="1771" y="51"/>
                      <a:pt x="1788" y="51"/>
                    </a:cubicBezTo>
                    <a:cubicBezTo>
                      <a:pt x="1788" y="68"/>
                      <a:pt x="1805" y="84"/>
                      <a:pt x="1821" y="101"/>
                    </a:cubicBezTo>
                    <a:cubicBezTo>
                      <a:pt x="1805" y="51"/>
                      <a:pt x="1821" y="68"/>
                      <a:pt x="1838" y="51"/>
                    </a:cubicBezTo>
                    <a:cubicBezTo>
                      <a:pt x="1855" y="68"/>
                      <a:pt x="1855" y="34"/>
                      <a:pt x="1871" y="51"/>
                    </a:cubicBezTo>
                    <a:cubicBezTo>
                      <a:pt x="1871" y="84"/>
                      <a:pt x="1871" y="84"/>
                      <a:pt x="1855" y="101"/>
                    </a:cubicBezTo>
                    <a:cubicBezTo>
                      <a:pt x="1871" y="84"/>
                      <a:pt x="1871" y="101"/>
                      <a:pt x="1888" y="101"/>
                    </a:cubicBezTo>
                    <a:cubicBezTo>
                      <a:pt x="1905" y="135"/>
                      <a:pt x="1888" y="135"/>
                      <a:pt x="1888" y="151"/>
                    </a:cubicBezTo>
                    <a:cubicBezTo>
                      <a:pt x="1905" y="151"/>
                      <a:pt x="1922" y="151"/>
                      <a:pt x="1922" y="151"/>
                    </a:cubicBezTo>
                    <a:cubicBezTo>
                      <a:pt x="1922" y="151"/>
                      <a:pt x="1922" y="135"/>
                      <a:pt x="1922" y="135"/>
                    </a:cubicBezTo>
                    <a:cubicBezTo>
                      <a:pt x="1938" y="151"/>
                      <a:pt x="1922" y="151"/>
                      <a:pt x="1922" y="168"/>
                    </a:cubicBezTo>
                    <a:cubicBezTo>
                      <a:pt x="1938" y="151"/>
                      <a:pt x="1955" y="185"/>
                      <a:pt x="1955" y="151"/>
                    </a:cubicBezTo>
                    <a:cubicBezTo>
                      <a:pt x="1955" y="151"/>
                      <a:pt x="1955" y="168"/>
                      <a:pt x="1955" y="151"/>
                    </a:cubicBezTo>
                    <a:cubicBezTo>
                      <a:pt x="1972" y="135"/>
                      <a:pt x="2005" y="201"/>
                      <a:pt x="2055" y="168"/>
                    </a:cubicBezTo>
                    <a:cubicBezTo>
                      <a:pt x="2038" y="151"/>
                      <a:pt x="2022" y="151"/>
                      <a:pt x="2005" y="135"/>
                    </a:cubicBezTo>
                    <a:cubicBezTo>
                      <a:pt x="2022" y="118"/>
                      <a:pt x="2022" y="84"/>
                      <a:pt x="2022" y="84"/>
                    </a:cubicBezTo>
                    <a:cubicBezTo>
                      <a:pt x="2005" y="84"/>
                      <a:pt x="2005" y="84"/>
                      <a:pt x="2005" y="101"/>
                    </a:cubicBezTo>
                    <a:cubicBezTo>
                      <a:pt x="1988" y="68"/>
                      <a:pt x="2022" y="68"/>
                      <a:pt x="2022" y="51"/>
                    </a:cubicBezTo>
                    <a:cubicBezTo>
                      <a:pt x="2022" y="51"/>
                      <a:pt x="2005" y="1"/>
                      <a:pt x="1972" y="18"/>
                    </a:cubicBezTo>
                    <a:cubicBezTo>
                      <a:pt x="1972" y="18"/>
                      <a:pt x="1988" y="18"/>
                      <a:pt x="1988" y="18"/>
                    </a:cubicBezTo>
                    <a:close/>
                    <a:moveTo>
                      <a:pt x="1019" y="135"/>
                    </a:moveTo>
                    <a:cubicBezTo>
                      <a:pt x="1019" y="135"/>
                      <a:pt x="1019" y="135"/>
                      <a:pt x="1019" y="135"/>
                    </a:cubicBezTo>
                    <a:cubicBezTo>
                      <a:pt x="1019" y="135"/>
                      <a:pt x="1019" y="135"/>
                      <a:pt x="1019" y="135"/>
                    </a:cubicBezTo>
                    <a:close/>
                    <a:moveTo>
                      <a:pt x="1003" y="135"/>
                    </a:moveTo>
                    <a:cubicBezTo>
                      <a:pt x="1003" y="151"/>
                      <a:pt x="986" y="151"/>
                      <a:pt x="1003" y="168"/>
                    </a:cubicBezTo>
                    <a:cubicBezTo>
                      <a:pt x="1003" y="168"/>
                      <a:pt x="1036" y="151"/>
                      <a:pt x="1019" y="168"/>
                    </a:cubicBezTo>
                    <a:cubicBezTo>
                      <a:pt x="1019" y="185"/>
                      <a:pt x="1003" y="168"/>
                      <a:pt x="1003" y="185"/>
                    </a:cubicBezTo>
                    <a:cubicBezTo>
                      <a:pt x="986" y="201"/>
                      <a:pt x="1019" y="201"/>
                      <a:pt x="1019" y="218"/>
                    </a:cubicBezTo>
                    <a:cubicBezTo>
                      <a:pt x="1003" y="235"/>
                      <a:pt x="969" y="218"/>
                      <a:pt x="952" y="235"/>
                    </a:cubicBezTo>
                    <a:cubicBezTo>
                      <a:pt x="952" y="201"/>
                      <a:pt x="936" y="168"/>
                      <a:pt x="919" y="151"/>
                    </a:cubicBezTo>
                    <a:cubicBezTo>
                      <a:pt x="969" y="151"/>
                      <a:pt x="986" y="135"/>
                      <a:pt x="986" y="135"/>
                    </a:cubicBezTo>
                    <a:cubicBezTo>
                      <a:pt x="986" y="135"/>
                      <a:pt x="986" y="135"/>
                      <a:pt x="1003" y="135"/>
                    </a:cubicBezTo>
                    <a:close/>
                    <a:moveTo>
                      <a:pt x="886" y="168"/>
                    </a:moveTo>
                    <a:cubicBezTo>
                      <a:pt x="869" y="168"/>
                      <a:pt x="852" y="168"/>
                      <a:pt x="835" y="185"/>
                    </a:cubicBezTo>
                    <a:cubicBezTo>
                      <a:pt x="835" y="185"/>
                      <a:pt x="835" y="201"/>
                      <a:pt x="835" y="201"/>
                    </a:cubicBezTo>
                    <a:cubicBezTo>
                      <a:pt x="869" y="201"/>
                      <a:pt x="886" y="201"/>
                      <a:pt x="902" y="168"/>
                    </a:cubicBezTo>
                    <a:cubicBezTo>
                      <a:pt x="902" y="168"/>
                      <a:pt x="902" y="168"/>
                      <a:pt x="886" y="168"/>
                    </a:cubicBezTo>
                    <a:close/>
                    <a:moveTo>
                      <a:pt x="752" y="201"/>
                    </a:moveTo>
                    <a:cubicBezTo>
                      <a:pt x="752" y="218"/>
                      <a:pt x="769" y="235"/>
                      <a:pt x="785" y="235"/>
                    </a:cubicBezTo>
                    <a:cubicBezTo>
                      <a:pt x="785" y="251"/>
                      <a:pt x="752" y="251"/>
                      <a:pt x="769" y="268"/>
                    </a:cubicBezTo>
                    <a:cubicBezTo>
                      <a:pt x="769" y="268"/>
                      <a:pt x="785" y="251"/>
                      <a:pt x="785" y="251"/>
                    </a:cubicBezTo>
                    <a:cubicBezTo>
                      <a:pt x="802" y="251"/>
                      <a:pt x="769" y="268"/>
                      <a:pt x="785" y="285"/>
                    </a:cubicBezTo>
                    <a:cubicBezTo>
                      <a:pt x="802" y="285"/>
                      <a:pt x="785" y="285"/>
                      <a:pt x="802" y="285"/>
                    </a:cubicBezTo>
                    <a:cubicBezTo>
                      <a:pt x="819" y="285"/>
                      <a:pt x="819" y="302"/>
                      <a:pt x="835" y="318"/>
                    </a:cubicBezTo>
                    <a:cubicBezTo>
                      <a:pt x="802" y="302"/>
                      <a:pt x="752" y="335"/>
                      <a:pt x="769" y="385"/>
                    </a:cubicBezTo>
                    <a:cubicBezTo>
                      <a:pt x="785" y="368"/>
                      <a:pt x="802" y="352"/>
                      <a:pt x="802" y="335"/>
                    </a:cubicBezTo>
                    <a:cubicBezTo>
                      <a:pt x="835" y="352"/>
                      <a:pt x="802" y="368"/>
                      <a:pt x="819" y="385"/>
                    </a:cubicBezTo>
                    <a:cubicBezTo>
                      <a:pt x="835" y="385"/>
                      <a:pt x="819" y="352"/>
                      <a:pt x="835" y="352"/>
                    </a:cubicBezTo>
                    <a:cubicBezTo>
                      <a:pt x="835" y="352"/>
                      <a:pt x="852" y="352"/>
                      <a:pt x="852" y="368"/>
                    </a:cubicBezTo>
                    <a:cubicBezTo>
                      <a:pt x="852" y="352"/>
                      <a:pt x="869" y="352"/>
                      <a:pt x="869" y="318"/>
                    </a:cubicBezTo>
                    <a:cubicBezTo>
                      <a:pt x="886" y="335"/>
                      <a:pt x="886" y="352"/>
                      <a:pt x="902" y="335"/>
                    </a:cubicBezTo>
                    <a:cubicBezTo>
                      <a:pt x="902" y="352"/>
                      <a:pt x="886" y="402"/>
                      <a:pt x="902" y="419"/>
                    </a:cubicBezTo>
                    <a:cubicBezTo>
                      <a:pt x="886" y="419"/>
                      <a:pt x="902" y="402"/>
                      <a:pt x="886" y="402"/>
                    </a:cubicBezTo>
                    <a:cubicBezTo>
                      <a:pt x="852" y="385"/>
                      <a:pt x="886" y="402"/>
                      <a:pt x="886" y="419"/>
                    </a:cubicBezTo>
                    <a:cubicBezTo>
                      <a:pt x="869" y="402"/>
                      <a:pt x="852" y="385"/>
                      <a:pt x="835" y="385"/>
                    </a:cubicBezTo>
                    <a:cubicBezTo>
                      <a:pt x="819" y="385"/>
                      <a:pt x="835" y="402"/>
                      <a:pt x="835" y="402"/>
                    </a:cubicBezTo>
                    <a:cubicBezTo>
                      <a:pt x="852" y="402"/>
                      <a:pt x="852" y="419"/>
                      <a:pt x="852" y="435"/>
                    </a:cubicBezTo>
                    <a:cubicBezTo>
                      <a:pt x="819" y="452"/>
                      <a:pt x="802" y="469"/>
                      <a:pt x="785" y="469"/>
                    </a:cubicBezTo>
                    <a:cubicBezTo>
                      <a:pt x="769" y="452"/>
                      <a:pt x="785" y="435"/>
                      <a:pt x="769" y="419"/>
                    </a:cubicBezTo>
                    <a:cubicBezTo>
                      <a:pt x="769" y="435"/>
                      <a:pt x="752" y="435"/>
                      <a:pt x="735" y="419"/>
                    </a:cubicBezTo>
                    <a:cubicBezTo>
                      <a:pt x="735" y="419"/>
                      <a:pt x="735" y="419"/>
                      <a:pt x="735" y="402"/>
                    </a:cubicBezTo>
                    <a:cubicBezTo>
                      <a:pt x="752" y="402"/>
                      <a:pt x="752" y="402"/>
                      <a:pt x="752" y="419"/>
                    </a:cubicBezTo>
                    <a:cubicBezTo>
                      <a:pt x="752" y="385"/>
                      <a:pt x="719" y="402"/>
                      <a:pt x="702" y="368"/>
                    </a:cubicBezTo>
                    <a:cubicBezTo>
                      <a:pt x="685" y="368"/>
                      <a:pt x="719" y="402"/>
                      <a:pt x="702" y="402"/>
                    </a:cubicBezTo>
                    <a:cubicBezTo>
                      <a:pt x="702" y="419"/>
                      <a:pt x="719" y="402"/>
                      <a:pt x="735" y="419"/>
                    </a:cubicBezTo>
                    <a:cubicBezTo>
                      <a:pt x="735" y="452"/>
                      <a:pt x="702" y="435"/>
                      <a:pt x="719" y="452"/>
                    </a:cubicBezTo>
                    <a:cubicBezTo>
                      <a:pt x="702" y="452"/>
                      <a:pt x="685" y="452"/>
                      <a:pt x="685" y="435"/>
                    </a:cubicBezTo>
                    <a:cubicBezTo>
                      <a:pt x="668" y="435"/>
                      <a:pt x="668" y="469"/>
                      <a:pt x="668" y="469"/>
                    </a:cubicBezTo>
                    <a:cubicBezTo>
                      <a:pt x="635" y="469"/>
                      <a:pt x="652" y="469"/>
                      <a:pt x="635" y="485"/>
                    </a:cubicBezTo>
                    <a:cubicBezTo>
                      <a:pt x="618" y="469"/>
                      <a:pt x="652" y="435"/>
                      <a:pt x="652" y="402"/>
                    </a:cubicBezTo>
                    <a:cubicBezTo>
                      <a:pt x="652" y="385"/>
                      <a:pt x="652" y="419"/>
                      <a:pt x="668" y="419"/>
                    </a:cubicBezTo>
                    <a:cubicBezTo>
                      <a:pt x="685" y="402"/>
                      <a:pt x="685" y="385"/>
                      <a:pt x="685" y="368"/>
                    </a:cubicBezTo>
                    <a:cubicBezTo>
                      <a:pt x="652" y="352"/>
                      <a:pt x="635" y="368"/>
                      <a:pt x="618" y="402"/>
                    </a:cubicBezTo>
                    <a:cubicBezTo>
                      <a:pt x="585" y="385"/>
                      <a:pt x="618" y="335"/>
                      <a:pt x="602" y="335"/>
                    </a:cubicBezTo>
                    <a:cubicBezTo>
                      <a:pt x="602" y="318"/>
                      <a:pt x="602" y="318"/>
                      <a:pt x="618" y="318"/>
                    </a:cubicBezTo>
                    <a:cubicBezTo>
                      <a:pt x="618" y="302"/>
                      <a:pt x="602" y="302"/>
                      <a:pt x="602" y="302"/>
                    </a:cubicBezTo>
                    <a:cubicBezTo>
                      <a:pt x="602" y="302"/>
                      <a:pt x="602" y="285"/>
                      <a:pt x="602" y="268"/>
                    </a:cubicBezTo>
                    <a:cubicBezTo>
                      <a:pt x="635" y="285"/>
                      <a:pt x="635" y="335"/>
                      <a:pt x="668" y="335"/>
                    </a:cubicBezTo>
                    <a:cubicBezTo>
                      <a:pt x="668" y="285"/>
                      <a:pt x="635" y="285"/>
                      <a:pt x="635" y="235"/>
                    </a:cubicBezTo>
                    <a:cubicBezTo>
                      <a:pt x="668" y="218"/>
                      <a:pt x="719" y="218"/>
                      <a:pt x="752" y="201"/>
                    </a:cubicBezTo>
                    <a:close/>
                    <a:moveTo>
                      <a:pt x="535" y="268"/>
                    </a:moveTo>
                    <a:cubicBezTo>
                      <a:pt x="501" y="285"/>
                      <a:pt x="468" y="285"/>
                      <a:pt x="451" y="302"/>
                    </a:cubicBezTo>
                    <a:cubicBezTo>
                      <a:pt x="451" y="302"/>
                      <a:pt x="451" y="302"/>
                      <a:pt x="451" y="318"/>
                    </a:cubicBezTo>
                    <a:cubicBezTo>
                      <a:pt x="451" y="352"/>
                      <a:pt x="434" y="318"/>
                      <a:pt x="434" y="352"/>
                    </a:cubicBezTo>
                    <a:cubicBezTo>
                      <a:pt x="451" y="335"/>
                      <a:pt x="468" y="368"/>
                      <a:pt x="451" y="368"/>
                    </a:cubicBezTo>
                    <a:cubicBezTo>
                      <a:pt x="451" y="352"/>
                      <a:pt x="434" y="368"/>
                      <a:pt x="418" y="352"/>
                    </a:cubicBezTo>
                    <a:cubicBezTo>
                      <a:pt x="418" y="352"/>
                      <a:pt x="418" y="385"/>
                      <a:pt x="418" y="385"/>
                    </a:cubicBezTo>
                    <a:cubicBezTo>
                      <a:pt x="401" y="385"/>
                      <a:pt x="401" y="368"/>
                      <a:pt x="384" y="402"/>
                    </a:cubicBezTo>
                    <a:cubicBezTo>
                      <a:pt x="384" y="368"/>
                      <a:pt x="351" y="385"/>
                      <a:pt x="351" y="352"/>
                    </a:cubicBezTo>
                    <a:cubicBezTo>
                      <a:pt x="368" y="352"/>
                      <a:pt x="401" y="368"/>
                      <a:pt x="384" y="335"/>
                    </a:cubicBezTo>
                    <a:cubicBezTo>
                      <a:pt x="384" y="335"/>
                      <a:pt x="401" y="335"/>
                      <a:pt x="401" y="352"/>
                    </a:cubicBezTo>
                    <a:cubicBezTo>
                      <a:pt x="401" y="335"/>
                      <a:pt x="418" y="318"/>
                      <a:pt x="418" y="302"/>
                    </a:cubicBezTo>
                    <a:lnTo>
                      <a:pt x="418" y="302"/>
                    </a:lnTo>
                    <a:cubicBezTo>
                      <a:pt x="418" y="318"/>
                      <a:pt x="401" y="318"/>
                      <a:pt x="384" y="318"/>
                    </a:cubicBezTo>
                    <a:cubicBezTo>
                      <a:pt x="384" y="318"/>
                      <a:pt x="384" y="335"/>
                      <a:pt x="384" y="335"/>
                    </a:cubicBezTo>
                    <a:cubicBezTo>
                      <a:pt x="384" y="335"/>
                      <a:pt x="384" y="335"/>
                      <a:pt x="384" y="318"/>
                    </a:cubicBezTo>
                    <a:cubicBezTo>
                      <a:pt x="368" y="318"/>
                      <a:pt x="368" y="335"/>
                      <a:pt x="368" y="335"/>
                    </a:cubicBezTo>
                    <a:cubicBezTo>
                      <a:pt x="351" y="352"/>
                      <a:pt x="351" y="352"/>
                      <a:pt x="334" y="352"/>
                    </a:cubicBezTo>
                    <a:cubicBezTo>
                      <a:pt x="334" y="352"/>
                      <a:pt x="334" y="335"/>
                      <a:pt x="334" y="335"/>
                    </a:cubicBezTo>
                    <a:cubicBezTo>
                      <a:pt x="318" y="352"/>
                      <a:pt x="301" y="352"/>
                      <a:pt x="284" y="368"/>
                    </a:cubicBezTo>
                    <a:cubicBezTo>
                      <a:pt x="284" y="368"/>
                      <a:pt x="301" y="385"/>
                      <a:pt x="301" y="402"/>
                    </a:cubicBezTo>
                    <a:cubicBezTo>
                      <a:pt x="284" y="402"/>
                      <a:pt x="284" y="385"/>
                      <a:pt x="267" y="385"/>
                    </a:cubicBezTo>
                    <a:cubicBezTo>
                      <a:pt x="267" y="402"/>
                      <a:pt x="284" y="402"/>
                      <a:pt x="267" y="402"/>
                    </a:cubicBezTo>
                    <a:cubicBezTo>
                      <a:pt x="251" y="402"/>
                      <a:pt x="284" y="385"/>
                      <a:pt x="267" y="385"/>
                    </a:cubicBezTo>
                    <a:cubicBezTo>
                      <a:pt x="251" y="385"/>
                      <a:pt x="217" y="402"/>
                      <a:pt x="201" y="402"/>
                    </a:cubicBezTo>
                    <a:lnTo>
                      <a:pt x="201" y="402"/>
                    </a:lnTo>
                    <a:cubicBezTo>
                      <a:pt x="184" y="419"/>
                      <a:pt x="167" y="435"/>
                      <a:pt x="150" y="452"/>
                    </a:cubicBezTo>
                    <a:cubicBezTo>
                      <a:pt x="50" y="536"/>
                      <a:pt x="0" y="602"/>
                      <a:pt x="0" y="652"/>
                    </a:cubicBezTo>
                    <a:cubicBezTo>
                      <a:pt x="0" y="669"/>
                      <a:pt x="0" y="669"/>
                      <a:pt x="0" y="686"/>
                    </a:cubicBezTo>
                    <a:lnTo>
                      <a:pt x="0" y="686"/>
                    </a:lnTo>
                    <a:cubicBezTo>
                      <a:pt x="17" y="669"/>
                      <a:pt x="17" y="703"/>
                      <a:pt x="33" y="703"/>
                    </a:cubicBezTo>
                    <a:cubicBezTo>
                      <a:pt x="33" y="686"/>
                      <a:pt x="50" y="686"/>
                      <a:pt x="50" y="686"/>
                    </a:cubicBezTo>
                    <a:cubicBezTo>
                      <a:pt x="17" y="686"/>
                      <a:pt x="33" y="669"/>
                      <a:pt x="50" y="669"/>
                    </a:cubicBezTo>
                    <a:lnTo>
                      <a:pt x="17" y="669"/>
                    </a:lnTo>
                    <a:cubicBezTo>
                      <a:pt x="17" y="652"/>
                      <a:pt x="33" y="652"/>
                      <a:pt x="33" y="619"/>
                    </a:cubicBezTo>
                    <a:cubicBezTo>
                      <a:pt x="50" y="636"/>
                      <a:pt x="50" y="636"/>
                      <a:pt x="50" y="602"/>
                    </a:cubicBezTo>
                    <a:cubicBezTo>
                      <a:pt x="67" y="602"/>
                      <a:pt x="84" y="602"/>
                      <a:pt x="100" y="602"/>
                    </a:cubicBezTo>
                    <a:cubicBezTo>
                      <a:pt x="100" y="569"/>
                      <a:pt x="150" y="519"/>
                      <a:pt x="184" y="552"/>
                    </a:cubicBezTo>
                    <a:cubicBezTo>
                      <a:pt x="184" y="536"/>
                      <a:pt x="217" y="519"/>
                      <a:pt x="234" y="536"/>
                    </a:cubicBezTo>
                    <a:cubicBezTo>
                      <a:pt x="234" y="536"/>
                      <a:pt x="234" y="536"/>
                      <a:pt x="251" y="536"/>
                    </a:cubicBezTo>
                    <a:cubicBezTo>
                      <a:pt x="234" y="519"/>
                      <a:pt x="234" y="502"/>
                      <a:pt x="217" y="502"/>
                    </a:cubicBezTo>
                    <a:cubicBezTo>
                      <a:pt x="217" y="502"/>
                      <a:pt x="217" y="519"/>
                      <a:pt x="217" y="519"/>
                    </a:cubicBezTo>
                    <a:cubicBezTo>
                      <a:pt x="217" y="519"/>
                      <a:pt x="201" y="519"/>
                      <a:pt x="201" y="502"/>
                    </a:cubicBezTo>
                    <a:cubicBezTo>
                      <a:pt x="184" y="485"/>
                      <a:pt x="201" y="485"/>
                      <a:pt x="201" y="485"/>
                    </a:cubicBezTo>
                    <a:cubicBezTo>
                      <a:pt x="184" y="469"/>
                      <a:pt x="184" y="485"/>
                      <a:pt x="184" y="485"/>
                    </a:cubicBezTo>
                    <a:cubicBezTo>
                      <a:pt x="184" y="452"/>
                      <a:pt x="217" y="485"/>
                      <a:pt x="234" y="452"/>
                    </a:cubicBezTo>
                    <a:cubicBezTo>
                      <a:pt x="251" y="469"/>
                      <a:pt x="217" y="485"/>
                      <a:pt x="234" y="485"/>
                    </a:cubicBezTo>
                    <a:cubicBezTo>
                      <a:pt x="267" y="469"/>
                      <a:pt x="267" y="435"/>
                      <a:pt x="284" y="435"/>
                    </a:cubicBezTo>
                    <a:cubicBezTo>
                      <a:pt x="284" y="435"/>
                      <a:pt x="267" y="435"/>
                      <a:pt x="267" y="419"/>
                    </a:cubicBezTo>
                    <a:cubicBezTo>
                      <a:pt x="284" y="419"/>
                      <a:pt x="284" y="419"/>
                      <a:pt x="301" y="402"/>
                    </a:cubicBezTo>
                    <a:lnTo>
                      <a:pt x="301" y="485"/>
                    </a:lnTo>
                    <a:cubicBezTo>
                      <a:pt x="318" y="485"/>
                      <a:pt x="318" y="536"/>
                      <a:pt x="351" y="536"/>
                    </a:cubicBezTo>
                    <a:cubicBezTo>
                      <a:pt x="384" y="502"/>
                      <a:pt x="418" y="536"/>
                      <a:pt x="418" y="552"/>
                    </a:cubicBezTo>
                    <a:cubicBezTo>
                      <a:pt x="418" y="536"/>
                      <a:pt x="451" y="552"/>
                      <a:pt x="451" y="536"/>
                    </a:cubicBezTo>
                    <a:cubicBezTo>
                      <a:pt x="451" y="536"/>
                      <a:pt x="451" y="519"/>
                      <a:pt x="451" y="519"/>
                    </a:cubicBezTo>
                    <a:cubicBezTo>
                      <a:pt x="451" y="519"/>
                      <a:pt x="451" y="519"/>
                      <a:pt x="434" y="519"/>
                    </a:cubicBezTo>
                    <a:cubicBezTo>
                      <a:pt x="451" y="485"/>
                      <a:pt x="434" y="485"/>
                      <a:pt x="434" y="485"/>
                    </a:cubicBezTo>
                    <a:cubicBezTo>
                      <a:pt x="451" y="485"/>
                      <a:pt x="485" y="502"/>
                      <a:pt x="501" y="485"/>
                    </a:cubicBezTo>
                    <a:cubicBezTo>
                      <a:pt x="501" y="469"/>
                      <a:pt x="485" y="469"/>
                      <a:pt x="485" y="452"/>
                    </a:cubicBezTo>
                    <a:cubicBezTo>
                      <a:pt x="501" y="452"/>
                      <a:pt x="501" y="435"/>
                      <a:pt x="518" y="452"/>
                    </a:cubicBezTo>
                    <a:cubicBezTo>
                      <a:pt x="518" y="419"/>
                      <a:pt x="535" y="419"/>
                      <a:pt x="568" y="419"/>
                    </a:cubicBezTo>
                    <a:cubicBezTo>
                      <a:pt x="568" y="402"/>
                      <a:pt x="535" y="402"/>
                      <a:pt x="551" y="385"/>
                    </a:cubicBezTo>
                    <a:cubicBezTo>
                      <a:pt x="585" y="385"/>
                      <a:pt x="568" y="419"/>
                      <a:pt x="585" y="419"/>
                    </a:cubicBezTo>
                    <a:cubicBezTo>
                      <a:pt x="602" y="402"/>
                      <a:pt x="585" y="368"/>
                      <a:pt x="551" y="368"/>
                    </a:cubicBezTo>
                    <a:cubicBezTo>
                      <a:pt x="568" y="335"/>
                      <a:pt x="568" y="335"/>
                      <a:pt x="585" y="318"/>
                    </a:cubicBezTo>
                    <a:cubicBezTo>
                      <a:pt x="568" y="318"/>
                      <a:pt x="585" y="285"/>
                      <a:pt x="568" y="285"/>
                    </a:cubicBezTo>
                    <a:cubicBezTo>
                      <a:pt x="568" y="302"/>
                      <a:pt x="568" y="302"/>
                      <a:pt x="568" y="302"/>
                    </a:cubicBezTo>
                    <a:cubicBezTo>
                      <a:pt x="551" y="285"/>
                      <a:pt x="551" y="285"/>
                      <a:pt x="535" y="268"/>
                    </a:cubicBezTo>
                    <a:close/>
                    <a:moveTo>
                      <a:pt x="284" y="368"/>
                    </a:moveTo>
                    <a:cubicBezTo>
                      <a:pt x="284" y="368"/>
                      <a:pt x="284" y="368"/>
                      <a:pt x="284" y="368"/>
                    </a:cubicBezTo>
                    <a:close/>
                    <a:moveTo>
                      <a:pt x="17" y="719"/>
                    </a:moveTo>
                    <a:cubicBezTo>
                      <a:pt x="33" y="753"/>
                      <a:pt x="50" y="769"/>
                      <a:pt x="84" y="820"/>
                    </a:cubicBezTo>
                    <a:cubicBezTo>
                      <a:pt x="84" y="820"/>
                      <a:pt x="100" y="820"/>
                      <a:pt x="100" y="820"/>
                    </a:cubicBezTo>
                    <a:cubicBezTo>
                      <a:pt x="100" y="820"/>
                      <a:pt x="100" y="820"/>
                      <a:pt x="100" y="820"/>
                    </a:cubicBezTo>
                    <a:cubicBezTo>
                      <a:pt x="100" y="803"/>
                      <a:pt x="84" y="803"/>
                      <a:pt x="84" y="786"/>
                    </a:cubicBezTo>
                    <a:cubicBezTo>
                      <a:pt x="100" y="786"/>
                      <a:pt x="100" y="769"/>
                      <a:pt x="117" y="769"/>
                    </a:cubicBezTo>
                    <a:cubicBezTo>
                      <a:pt x="117" y="786"/>
                      <a:pt x="117" y="803"/>
                      <a:pt x="134" y="820"/>
                    </a:cubicBezTo>
                    <a:cubicBezTo>
                      <a:pt x="134" y="786"/>
                      <a:pt x="184" y="803"/>
                      <a:pt x="201" y="803"/>
                    </a:cubicBezTo>
                    <a:cubicBezTo>
                      <a:pt x="201" y="786"/>
                      <a:pt x="217" y="786"/>
                      <a:pt x="217" y="769"/>
                    </a:cubicBezTo>
                    <a:cubicBezTo>
                      <a:pt x="251" y="786"/>
                      <a:pt x="234" y="803"/>
                      <a:pt x="217" y="836"/>
                    </a:cubicBezTo>
                    <a:cubicBezTo>
                      <a:pt x="251" y="820"/>
                      <a:pt x="234" y="853"/>
                      <a:pt x="251" y="853"/>
                    </a:cubicBezTo>
                    <a:cubicBezTo>
                      <a:pt x="267" y="853"/>
                      <a:pt x="267" y="836"/>
                      <a:pt x="284" y="836"/>
                    </a:cubicBezTo>
                    <a:cubicBezTo>
                      <a:pt x="267" y="836"/>
                      <a:pt x="251" y="836"/>
                      <a:pt x="251" y="820"/>
                    </a:cubicBezTo>
                    <a:cubicBezTo>
                      <a:pt x="284" y="820"/>
                      <a:pt x="234" y="769"/>
                      <a:pt x="284" y="753"/>
                    </a:cubicBezTo>
                    <a:cubicBezTo>
                      <a:pt x="301" y="753"/>
                      <a:pt x="301" y="753"/>
                      <a:pt x="301" y="736"/>
                    </a:cubicBezTo>
                    <a:cubicBezTo>
                      <a:pt x="301" y="753"/>
                      <a:pt x="351" y="736"/>
                      <a:pt x="334" y="769"/>
                    </a:cubicBezTo>
                    <a:cubicBezTo>
                      <a:pt x="368" y="753"/>
                      <a:pt x="368" y="753"/>
                      <a:pt x="368" y="719"/>
                    </a:cubicBezTo>
                    <a:cubicBezTo>
                      <a:pt x="351" y="736"/>
                      <a:pt x="334" y="703"/>
                      <a:pt x="318" y="736"/>
                    </a:cubicBezTo>
                    <a:cubicBezTo>
                      <a:pt x="318" y="719"/>
                      <a:pt x="334" y="703"/>
                      <a:pt x="334" y="703"/>
                    </a:cubicBezTo>
                    <a:cubicBezTo>
                      <a:pt x="384" y="686"/>
                      <a:pt x="418" y="669"/>
                      <a:pt x="434" y="736"/>
                    </a:cubicBezTo>
                    <a:cubicBezTo>
                      <a:pt x="468" y="753"/>
                      <a:pt x="501" y="736"/>
                      <a:pt x="468" y="703"/>
                    </a:cubicBezTo>
                    <a:lnTo>
                      <a:pt x="518" y="703"/>
                    </a:lnTo>
                    <a:cubicBezTo>
                      <a:pt x="518" y="753"/>
                      <a:pt x="468" y="736"/>
                      <a:pt x="485" y="786"/>
                    </a:cubicBezTo>
                    <a:cubicBezTo>
                      <a:pt x="451" y="786"/>
                      <a:pt x="418" y="769"/>
                      <a:pt x="434" y="803"/>
                    </a:cubicBezTo>
                    <a:cubicBezTo>
                      <a:pt x="418" y="803"/>
                      <a:pt x="418" y="786"/>
                      <a:pt x="401" y="786"/>
                    </a:cubicBezTo>
                    <a:cubicBezTo>
                      <a:pt x="418" y="820"/>
                      <a:pt x="401" y="786"/>
                      <a:pt x="384" y="820"/>
                    </a:cubicBezTo>
                    <a:cubicBezTo>
                      <a:pt x="351" y="786"/>
                      <a:pt x="334" y="870"/>
                      <a:pt x="301" y="870"/>
                    </a:cubicBezTo>
                    <a:cubicBezTo>
                      <a:pt x="301" y="886"/>
                      <a:pt x="284" y="886"/>
                      <a:pt x="284" y="886"/>
                    </a:cubicBezTo>
                    <a:cubicBezTo>
                      <a:pt x="301" y="886"/>
                      <a:pt x="301" y="903"/>
                      <a:pt x="301" y="903"/>
                    </a:cubicBezTo>
                    <a:cubicBezTo>
                      <a:pt x="368" y="920"/>
                      <a:pt x="451" y="937"/>
                      <a:pt x="535" y="953"/>
                    </a:cubicBezTo>
                    <a:cubicBezTo>
                      <a:pt x="535" y="937"/>
                      <a:pt x="518" y="903"/>
                      <a:pt x="485" y="903"/>
                    </a:cubicBezTo>
                    <a:cubicBezTo>
                      <a:pt x="485" y="920"/>
                      <a:pt x="501" y="920"/>
                      <a:pt x="485" y="920"/>
                    </a:cubicBezTo>
                    <a:cubicBezTo>
                      <a:pt x="468" y="903"/>
                      <a:pt x="468" y="886"/>
                      <a:pt x="434" y="903"/>
                    </a:cubicBezTo>
                    <a:cubicBezTo>
                      <a:pt x="418" y="920"/>
                      <a:pt x="451" y="886"/>
                      <a:pt x="434" y="886"/>
                    </a:cubicBezTo>
                    <a:cubicBezTo>
                      <a:pt x="418" y="903"/>
                      <a:pt x="418" y="903"/>
                      <a:pt x="384" y="903"/>
                    </a:cubicBezTo>
                    <a:cubicBezTo>
                      <a:pt x="384" y="870"/>
                      <a:pt x="401" y="870"/>
                      <a:pt x="401" y="836"/>
                    </a:cubicBezTo>
                    <a:cubicBezTo>
                      <a:pt x="434" y="836"/>
                      <a:pt x="434" y="820"/>
                      <a:pt x="468" y="853"/>
                    </a:cubicBezTo>
                    <a:cubicBezTo>
                      <a:pt x="468" y="820"/>
                      <a:pt x="485" y="820"/>
                      <a:pt x="468" y="803"/>
                    </a:cubicBezTo>
                    <a:cubicBezTo>
                      <a:pt x="485" y="803"/>
                      <a:pt x="485" y="836"/>
                      <a:pt x="518" y="820"/>
                    </a:cubicBezTo>
                    <a:cubicBezTo>
                      <a:pt x="518" y="820"/>
                      <a:pt x="518" y="853"/>
                      <a:pt x="535" y="853"/>
                    </a:cubicBezTo>
                    <a:cubicBezTo>
                      <a:pt x="551" y="836"/>
                      <a:pt x="585" y="870"/>
                      <a:pt x="585" y="853"/>
                    </a:cubicBezTo>
                    <a:cubicBezTo>
                      <a:pt x="602" y="870"/>
                      <a:pt x="568" y="870"/>
                      <a:pt x="585" y="886"/>
                    </a:cubicBezTo>
                    <a:cubicBezTo>
                      <a:pt x="602" y="870"/>
                      <a:pt x="618" y="870"/>
                      <a:pt x="602" y="853"/>
                    </a:cubicBezTo>
                    <a:cubicBezTo>
                      <a:pt x="635" y="853"/>
                      <a:pt x="618" y="853"/>
                      <a:pt x="635" y="870"/>
                    </a:cubicBezTo>
                    <a:cubicBezTo>
                      <a:pt x="652" y="836"/>
                      <a:pt x="635" y="820"/>
                      <a:pt x="635" y="803"/>
                    </a:cubicBezTo>
                    <a:cubicBezTo>
                      <a:pt x="602" y="803"/>
                      <a:pt x="585" y="786"/>
                      <a:pt x="568" y="803"/>
                    </a:cubicBezTo>
                    <a:cubicBezTo>
                      <a:pt x="551" y="786"/>
                      <a:pt x="585" y="803"/>
                      <a:pt x="585" y="769"/>
                    </a:cubicBezTo>
                    <a:cubicBezTo>
                      <a:pt x="568" y="786"/>
                      <a:pt x="568" y="769"/>
                      <a:pt x="551" y="769"/>
                    </a:cubicBezTo>
                    <a:cubicBezTo>
                      <a:pt x="568" y="786"/>
                      <a:pt x="535" y="769"/>
                      <a:pt x="518" y="769"/>
                    </a:cubicBezTo>
                    <a:cubicBezTo>
                      <a:pt x="518" y="736"/>
                      <a:pt x="551" y="636"/>
                      <a:pt x="585" y="636"/>
                    </a:cubicBezTo>
                    <a:cubicBezTo>
                      <a:pt x="568" y="652"/>
                      <a:pt x="602" y="652"/>
                      <a:pt x="602" y="636"/>
                    </a:cubicBezTo>
                    <a:cubicBezTo>
                      <a:pt x="602" y="669"/>
                      <a:pt x="618" y="669"/>
                      <a:pt x="602" y="703"/>
                    </a:cubicBezTo>
                    <a:cubicBezTo>
                      <a:pt x="602" y="719"/>
                      <a:pt x="585" y="669"/>
                      <a:pt x="585" y="686"/>
                    </a:cubicBezTo>
                    <a:cubicBezTo>
                      <a:pt x="585" y="703"/>
                      <a:pt x="585" y="736"/>
                      <a:pt x="568" y="753"/>
                    </a:cubicBezTo>
                    <a:cubicBezTo>
                      <a:pt x="602" y="736"/>
                      <a:pt x="585" y="769"/>
                      <a:pt x="568" y="769"/>
                    </a:cubicBezTo>
                    <a:lnTo>
                      <a:pt x="602" y="769"/>
                    </a:lnTo>
                    <a:cubicBezTo>
                      <a:pt x="618" y="719"/>
                      <a:pt x="618" y="753"/>
                      <a:pt x="618" y="753"/>
                    </a:cubicBezTo>
                    <a:cubicBezTo>
                      <a:pt x="618" y="753"/>
                      <a:pt x="652" y="736"/>
                      <a:pt x="668" y="719"/>
                    </a:cubicBezTo>
                    <a:cubicBezTo>
                      <a:pt x="668" y="686"/>
                      <a:pt x="652" y="686"/>
                      <a:pt x="685" y="652"/>
                    </a:cubicBezTo>
                    <a:cubicBezTo>
                      <a:pt x="668" y="636"/>
                      <a:pt x="668" y="669"/>
                      <a:pt x="652" y="669"/>
                    </a:cubicBezTo>
                    <a:cubicBezTo>
                      <a:pt x="668" y="636"/>
                      <a:pt x="685" y="636"/>
                      <a:pt x="685" y="619"/>
                    </a:cubicBezTo>
                    <a:cubicBezTo>
                      <a:pt x="702" y="552"/>
                      <a:pt x="652" y="519"/>
                      <a:pt x="618" y="519"/>
                    </a:cubicBezTo>
                    <a:cubicBezTo>
                      <a:pt x="618" y="519"/>
                      <a:pt x="602" y="536"/>
                      <a:pt x="585" y="536"/>
                    </a:cubicBezTo>
                    <a:cubicBezTo>
                      <a:pt x="585" y="485"/>
                      <a:pt x="535" y="519"/>
                      <a:pt x="518" y="519"/>
                    </a:cubicBezTo>
                    <a:cubicBezTo>
                      <a:pt x="551" y="552"/>
                      <a:pt x="518" y="586"/>
                      <a:pt x="551" y="602"/>
                    </a:cubicBezTo>
                    <a:cubicBezTo>
                      <a:pt x="551" y="619"/>
                      <a:pt x="535" y="619"/>
                      <a:pt x="535" y="636"/>
                    </a:cubicBezTo>
                    <a:cubicBezTo>
                      <a:pt x="535" y="602"/>
                      <a:pt x="518" y="636"/>
                      <a:pt x="485" y="619"/>
                    </a:cubicBezTo>
                    <a:cubicBezTo>
                      <a:pt x="485" y="619"/>
                      <a:pt x="501" y="652"/>
                      <a:pt x="485" y="652"/>
                    </a:cubicBezTo>
                    <a:cubicBezTo>
                      <a:pt x="485" y="619"/>
                      <a:pt x="485" y="669"/>
                      <a:pt x="468" y="652"/>
                    </a:cubicBezTo>
                    <a:cubicBezTo>
                      <a:pt x="451" y="652"/>
                      <a:pt x="451" y="636"/>
                      <a:pt x="451" y="636"/>
                    </a:cubicBezTo>
                    <a:cubicBezTo>
                      <a:pt x="451" y="652"/>
                      <a:pt x="418" y="636"/>
                      <a:pt x="418" y="652"/>
                    </a:cubicBezTo>
                    <a:cubicBezTo>
                      <a:pt x="434" y="652"/>
                      <a:pt x="434" y="686"/>
                      <a:pt x="418" y="686"/>
                    </a:cubicBezTo>
                    <a:cubicBezTo>
                      <a:pt x="434" y="652"/>
                      <a:pt x="384" y="686"/>
                      <a:pt x="401" y="652"/>
                    </a:cubicBezTo>
                    <a:cubicBezTo>
                      <a:pt x="401" y="669"/>
                      <a:pt x="418" y="636"/>
                      <a:pt x="418" y="619"/>
                    </a:cubicBezTo>
                    <a:cubicBezTo>
                      <a:pt x="434" y="602"/>
                      <a:pt x="451" y="619"/>
                      <a:pt x="468" y="602"/>
                    </a:cubicBezTo>
                    <a:cubicBezTo>
                      <a:pt x="434" y="602"/>
                      <a:pt x="434" y="586"/>
                      <a:pt x="401" y="569"/>
                    </a:cubicBezTo>
                    <a:cubicBezTo>
                      <a:pt x="401" y="586"/>
                      <a:pt x="384" y="569"/>
                      <a:pt x="384" y="586"/>
                    </a:cubicBezTo>
                    <a:cubicBezTo>
                      <a:pt x="401" y="602"/>
                      <a:pt x="351" y="602"/>
                      <a:pt x="368" y="619"/>
                    </a:cubicBezTo>
                    <a:cubicBezTo>
                      <a:pt x="351" y="619"/>
                      <a:pt x="351" y="602"/>
                      <a:pt x="334" y="602"/>
                    </a:cubicBezTo>
                    <a:cubicBezTo>
                      <a:pt x="334" y="652"/>
                      <a:pt x="301" y="652"/>
                      <a:pt x="267" y="669"/>
                    </a:cubicBezTo>
                    <a:cubicBezTo>
                      <a:pt x="267" y="652"/>
                      <a:pt x="267" y="652"/>
                      <a:pt x="251" y="636"/>
                    </a:cubicBezTo>
                    <a:cubicBezTo>
                      <a:pt x="251" y="686"/>
                      <a:pt x="217" y="669"/>
                      <a:pt x="234" y="703"/>
                    </a:cubicBezTo>
                    <a:cubicBezTo>
                      <a:pt x="234" y="703"/>
                      <a:pt x="217" y="703"/>
                      <a:pt x="217" y="686"/>
                    </a:cubicBezTo>
                    <a:cubicBezTo>
                      <a:pt x="217" y="703"/>
                      <a:pt x="234" y="703"/>
                      <a:pt x="217" y="719"/>
                    </a:cubicBezTo>
                    <a:cubicBezTo>
                      <a:pt x="201" y="736"/>
                      <a:pt x="201" y="703"/>
                      <a:pt x="167" y="719"/>
                    </a:cubicBezTo>
                    <a:cubicBezTo>
                      <a:pt x="184" y="703"/>
                      <a:pt x="184" y="703"/>
                      <a:pt x="167" y="686"/>
                    </a:cubicBezTo>
                    <a:cubicBezTo>
                      <a:pt x="201" y="686"/>
                      <a:pt x="201" y="652"/>
                      <a:pt x="201" y="636"/>
                    </a:cubicBezTo>
                    <a:cubicBezTo>
                      <a:pt x="184" y="636"/>
                      <a:pt x="184" y="619"/>
                      <a:pt x="167" y="619"/>
                    </a:cubicBezTo>
                    <a:cubicBezTo>
                      <a:pt x="167" y="652"/>
                      <a:pt x="150" y="636"/>
                      <a:pt x="167" y="669"/>
                    </a:cubicBezTo>
                    <a:cubicBezTo>
                      <a:pt x="117" y="669"/>
                      <a:pt x="134" y="719"/>
                      <a:pt x="117" y="769"/>
                    </a:cubicBezTo>
                    <a:cubicBezTo>
                      <a:pt x="117" y="753"/>
                      <a:pt x="100" y="769"/>
                      <a:pt x="100" y="769"/>
                    </a:cubicBezTo>
                    <a:cubicBezTo>
                      <a:pt x="84" y="753"/>
                      <a:pt x="100" y="753"/>
                      <a:pt x="84" y="736"/>
                    </a:cubicBezTo>
                    <a:cubicBezTo>
                      <a:pt x="67" y="736"/>
                      <a:pt x="84" y="769"/>
                      <a:pt x="67" y="769"/>
                    </a:cubicBezTo>
                    <a:cubicBezTo>
                      <a:pt x="84" y="719"/>
                      <a:pt x="17" y="753"/>
                      <a:pt x="50" y="719"/>
                    </a:cubicBezTo>
                    <a:cubicBezTo>
                      <a:pt x="33" y="703"/>
                      <a:pt x="17" y="703"/>
                      <a:pt x="17" y="719"/>
                    </a:cubicBezTo>
                    <a:close/>
                    <a:moveTo>
                      <a:pt x="652" y="987"/>
                    </a:moveTo>
                    <a:cubicBezTo>
                      <a:pt x="652" y="953"/>
                      <a:pt x="635" y="953"/>
                      <a:pt x="635" y="920"/>
                    </a:cubicBezTo>
                    <a:cubicBezTo>
                      <a:pt x="635" y="903"/>
                      <a:pt x="652" y="903"/>
                      <a:pt x="668" y="886"/>
                    </a:cubicBezTo>
                    <a:cubicBezTo>
                      <a:pt x="652" y="920"/>
                      <a:pt x="685" y="903"/>
                      <a:pt x="685" y="937"/>
                    </a:cubicBezTo>
                    <a:cubicBezTo>
                      <a:pt x="668" y="937"/>
                      <a:pt x="652" y="937"/>
                      <a:pt x="652" y="953"/>
                    </a:cubicBezTo>
                    <a:cubicBezTo>
                      <a:pt x="652" y="987"/>
                      <a:pt x="668" y="953"/>
                      <a:pt x="668" y="970"/>
                    </a:cubicBezTo>
                    <a:cubicBezTo>
                      <a:pt x="668" y="970"/>
                      <a:pt x="668" y="970"/>
                      <a:pt x="652" y="987"/>
                    </a:cubicBezTo>
                    <a:close/>
                    <a:moveTo>
                      <a:pt x="735" y="1003"/>
                    </a:moveTo>
                    <a:cubicBezTo>
                      <a:pt x="769" y="1003"/>
                      <a:pt x="819" y="1020"/>
                      <a:pt x="852" y="1020"/>
                    </a:cubicBezTo>
                    <a:cubicBezTo>
                      <a:pt x="852" y="1003"/>
                      <a:pt x="852" y="987"/>
                      <a:pt x="852" y="970"/>
                    </a:cubicBezTo>
                    <a:cubicBezTo>
                      <a:pt x="869" y="987"/>
                      <a:pt x="902" y="970"/>
                      <a:pt x="902" y="953"/>
                    </a:cubicBezTo>
                    <a:cubicBezTo>
                      <a:pt x="919" y="937"/>
                      <a:pt x="919" y="937"/>
                      <a:pt x="936" y="953"/>
                    </a:cubicBezTo>
                    <a:cubicBezTo>
                      <a:pt x="919" y="903"/>
                      <a:pt x="869" y="836"/>
                      <a:pt x="835" y="903"/>
                    </a:cubicBezTo>
                    <a:cubicBezTo>
                      <a:pt x="835" y="886"/>
                      <a:pt x="819" y="886"/>
                      <a:pt x="819" y="870"/>
                    </a:cubicBezTo>
                    <a:cubicBezTo>
                      <a:pt x="802" y="886"/>
                      <a:pt x="802" y="903"/>
                      <a:pt x="785" y="903"/>
                    </a:cubicBezTo>
                    <a:cubicBezTo>
                      <a:pt x="785" y="903"/>
                      <a:pt x="785" y="920"/>
                      <a:pt x="802" y="920"/>
                    </a:cubicBezTo>
                    <a:cubicBezTo>
                      <a:pt x="802" y="937"/>
                      <a:pt x="785" y="937"/>
                      <a:pt x="785" y="953"/>
                    </a:cubicBezTo>
                    <a:cubicBezTo>
                      <a:pt x="769" y="970"/>
                      <a:pt x="785" y="953"/>
                      <a:pt x="769" y="937"/>
                    </a:cubicBezTo>
                    <a:cubicBezTo>
                      <a:pt x="752" y="953"/>
                      <a:pt x="752" y="970"/>
                      <a:pt x="735" y="937"/>
                    </a:cubicBezTo>
                    <a:cubicBezTo>
                      <a:pt x="735" y="953"/>
                      <a:pt x="752" y="970"/>
                      <a:pt x="752" y="987"/>
                    </a:cubicBezTo>
                    <a:cubicBezTo>
                      <a:pt x="752" y="1003"/>
                      <a:pt x="735" y="987"/>
                      <a:pt x="735" y="1003"/>
                    </a:cubicBezTo>
                    <a:close/>
                    <a:moveTo>
                      <a:pt x="869" y="1020"/>
                    </a:moveTo>
                    <a:cubicBezTo>
                      <a:pt x="886" y="1020"/>
                      <a:pt x="886" y="1003"/>
                      <a:pt x="886" y="1020"/>
                    </a:cubicBezTo>
                    <a:cubicBezTo>
                      <a:pt x="886" y="1020"/>
                      <a:pt x="886" y="1020"/>
                      <a:pt x="886" y="1020"/>
                    </a:cubicBezTo>
                    <a:close/>
                    <a:moveTo>
                      <a:pt x="902" y="1020"/>
                    </a:moveTo>
                    <a:cubicBezTo>
                      <a:pt x="919" y="1020"/>
                      <a:pt x="936" y="1003"/>
                      <a:pt x="936" y="1020"/>
                    </a:cubicBezTo>
                    <a:cubicBezTo>
                      <a:pt x="936" y="970"/>
                      <a:pt x="969" y="1003"/>
                      <a:pt x="952" y="953"/>
                    </a:cubicBezTo>
                    <a:cubicBezTo>
                      <a:pt x="969" y="953"/>
                      <a:pt x="969" y="937"/>
                      <a:pt x="986" y="937"/>
                    </a:cubicBezTo>
                    <a:cubicBezTo>
                      <a:pt x="986" y="953"/>
                      <a:pt x="1036" y="903"/>
                      <a:pt x="1053" y="920"/>
                    </a:cubicBezTo>
                    <a:cubicBezTo>
                      <a:pt x="1069" y="920"/>
                      <a:pt x="1053" y="953"/>
                      <a:pt x="1069" y="953"/>
                    </a:cubicBezTo>
                    <a:cubicBezTo>
                      <a:pt x="1069" y="987"/>
                      <a:pt x="1069" y="1003"/>
                      <a:pt x="1053" y="1037"/>
                    </a:cubicBezTo>
                    <a:cubicBezTo>
                      <a:pt x="1053" y="1020"/>
                      <a:pt x="1053" y="1037"/>
                      <a:pt x="1053" y="1037"/>
                    </a:cubicBezTo>
                    <a:cubicBezTo>
                      <a:pt x="1036" y="1037"/>
                      <a:pt x="1036" y="1037"/>
                      <a:pt x="1019" y="1037"/>
                    </a:cubicBezTo>
                    <a:cubicBezTo>
                      <a:pt x="986" y="1037"/>
                      <a:pt x="936" y="1037"/>
                      <a:pt x="902" y="1020"/>
                    </a:cubicBezTo>
                    <a:close/>
                    <a:moveTo>
                      <a:pt x="1069" y="1053"/>
                    </a:moveTo>
                    <a:cubicBezTo>
                      <a:pt x="1086" y="1053"/>
                      <a:pt x="1103" y="1053"/>
                      <a:pt x="1120" y="1053"/>
                    </a:cubicBezTo>
                    <a:cubicBezTo>
                      <a:pt x="1120" y="1037"/>
                      <a:pt x="1120" y="1037"/>
                      <a:pt x="1120" y="1020"/>
                    </a:cubicBezTo>
                    <a:cubicBezTo>
                      <a:pt x="1103" y="1037"/>
                      <a:pt x="1069" y="1020"/>
                      <a:pt x="1069" y="1053"/>
                    </a:cubicBezTo>
                    <a:close/>
                    <a:moveTo>
                      <a:pt x="1136" y="1053"/>
                    </a:moveTo>
                    <a:cubicBezTo>
                      <a:pt x="1153" y="1070"/>
                      <a:pt x="1170" y="1070"/>
                      <a:pt x="1186" y="1070"/>
                    </a:cubicBezTo>
                    <a:cubicBezTo>
                      <a:pt x="1186" y="1053"/>
                      <a:pt x="1170" y="1053"/>
                      <a:pt x="1170" y="1053"/>
                    </a:cubicBezTo>
                    <a:cubicBezTo>
                      <a:pt x="1153" y="1053"/>
                      <a:pt x="1153" y="1053"/>
                      <a:pt x="1136" y="1053"/>
                    </a:cubicBezTo>
                    <a:close/>
                    <a:moveTo>
                      <a:pt x="1571" y="1104"/>
                    </a:moveTo>
                    <a:cubicBezTo>
                      <a:pt x="1604" y="1104"/>
                      <a:pt x="1637" y="1104"/>
                      <a:pt x="1671" y="1120"/>
                    </a:cubicBezTo>
                    <a:cubicBezTo>
                      <a:pt x="1637" y="1070"/>
                      <a:pt x="1604" y="1104"/>
                      <a:pt x="1571" y="1104"/>
                    </a:cubicBezTo>
                    <a:close/>
                    <a:moveTo>
                      <a:pt x="1955" y="1120"/>
                    </a:moveTo>
                    <a:lnTo>
                      <a:pt x="1955" y="1120"/>
                    </a:lnTo>
                    <a:cubicBezTo>
                      <a:pt x="1955" y="1120"/>
                      <a:pt x="1955" y="1120"/>
                      <a:pt x="1955" y="1104"/>
                    </a:cubicBezTo>
                    <a:cubicBezTo>
                      <a:pt x="1972" y="1087"/>
                      <a:pt x="1988" y="1104"/>
                      <a:pt x="2005" y="1104"/>
                    </a:cubicBezTo>
                    <a:cubicBezTo>
                      <a:pt x="2005" y="1087"/>
                      <a:pt x="1988" y="1087"/>
                      <a:pt x="1988" y="1070"/>
                    </a:cubicBezTo>
                    <a:cubicBezTo>
                      <a:pt x="1988" y="1087"/>
                      <a:pt x="1955" y="1070"/>
                      <a:pt x="1972" y="1070"/>
                    </a:cubicBezTo>
                    <a:cubicBezTo>
                      <a:pt x="1972" y="1053"/>
                      <a:pt x="1955" y="1070"/>
                      <a:pt x="1955" y="1070"/>
                    </a:cubicBezTo>
                    <a:cubicBezTo>
                      <a:pt x="1955" y="1070"/>
                      <a:pt x="1972" y="1087"/>
                      <a:pt x="1955" y="1087"/>
                    </a:cubicBezTo>
                    <a:cubicBezTo>
                      <a:pt x="1972" y="1087"/>
                      <a:pt x="1955" y="1104"/>
                      <a:pt x="1955" y="1120"/>
                    </a:cubicBezTo>
                    <a:close/>
                    <a:moveTo>
                      <a:pt x="1972" y="1120"/>
                    </a:moveTo>
                    <a:cubicBezTo>
                      <a:pt x="1972" y="1120"/>
                      <a:pt x="1972" y="1120"/>
                      <a:pt x="1972" y="1104"/>
                    </a:cubicBezTo>
                    <a:cubicBezTo>
                      <a:pt x="1972" y="1104"/>
                      <a:pt x="1972" y="1120"/>
                      <a:pt x="1972" y="1120"/>
                    </a:cubicBezTo>
                    <a:close/>
                    <a:moveTo>
                      <a:pt x="2473" y="1070"/>
                    </a:moveTo>
                    <a:lnTo>
                      <a:pt x="2523" y="1070"/>
                    </a:lnTo>
                    <a:cubicBezTo>
                      <a:pt x="2523" y="1070"/>
                      <a:pt x="2523" y="1053"/>
                      <a:pt x="2523" y="1053"/>
                    </a:cubicBezTo>
                    <a:cubicBezTo>
                      <a:pt x="2506" y="1037"/>
                      <a:pt x="2490" y="1020"/>
                      <a:pt x="2473" y="1037"/>
                    </a:cubicBezTo>
                    <a:cubicBezTo>
                      <a:pt x="2473" y="1053"/>
                      <a:pt x="2473" y="1070"/>
                      <a:pt x="2473" y="1070"/>
                    </a:cubicBezTo>
                    <a:close/>
                    <a:moveTo>
                      <a:pt x="2440" y="853"/>
                    </a:moveTo>
                    <a:cubicBezTo>
                      <a:pt x="2423" y="853"/>
                      <a:pt x="2423" y="853"/>
                      <a:pt x="2406" y="853"/>
                    </a:cubicBezTo>
                    <a:cubicBezTo>
                      <a:pt x="2406" y="853"/>
                      <a:pt x="2406" y="853"/>
                      <a:pt x="2406" y="853"/>
                    </a:cubicBezTo>
                    <a:cubicBezTo>
                      <a:pt x="2373" y="870"/>
                      <a:pt x="2373" y="920"/>
                      <a:pt x="2339" y="920"/>
                    </a:cubicBezTo>
                    <a:cubicBezTo>
                      <a:pt x="2339" y="953"/>
                      <a:pt x="2289" y="953"/>
                      <a:pt x="2306" y="1003"/>
                    </a:cubicBezTo>
                    <a:cubicBezTo>
                      <a:pt x="2339" y="970"/>
                      <a:pt x="2373" y="987"/>
                      <a:pt x="2373" y="920"/>
                    </a:cubicBezTo>
                    <a:cubicBezTo>
                      <a:pt x="2406" y="903"/>
                      <a:pt x="2423" y="870"/>
                      <a:pt x="2440" y="853"/>
                    </a:cubicBezTo>
                    <a:close/>
                    <a:moveTo>
                      <a:pt x="2139" y="820"/>
                    </a:moveTo>
                    <a:cubicBezTo>
                      <a:pt x="2122" y="803"/>
                      <a:pt x="2105" y="820"/>
                      <a:pt x="2105" y="836"/>
                    </a:cubicBezTo>
                    <a:cubicBezTo>
                      <a:pt x="2122" y="836"/>
                      <a:pt x="2122" y="820"/>
                      <a:pt x="2139" y="820"/>
                    </a:cubicBezTo>
                    <a:cubicBezTo>
                      <a:pt x="2139" y="836"/>
                      <a:pt x="2122" y="853"/>
                      <a:pt x="2122" y="870"/>
                    </a:cubicBezTo>
                    <a:cubicBezTo>
                      <a:pt x="2139" y="853"/>
                      <a:pt x="2155" y="870"/>
                      <a:pt x="2155" y="870"/>
                    </a:cubicBezTo>
                    <a:cubicBezTo>
                      <a:pt x="2122" y="886"/>
                      <a:pt x="2139" y="886"/>
                      <a:pt x="2105" y="886"/>
                    </a:cubicBezTo>
                    <a:cubicBezTo>
                      <a:pt x="2105" y="870"/>
                      <a:pt x="2072" y="820"/>
                      <a:pt x="2055" y="836"/>
                    </a:cubicBezTo>
                    <a:cubicBezTo>
                      <a:pt x="2055" y="820"/>
                      <a:pt x="2038" y="820"/>
                      <a:pt x="2038" y="820"/>
                    </a:cubicBezTo>
                    <a:cubicBezTo>
                      <a:pt x="2038" y="803"/>
                      <a:pt x="2038" y="803"/>
                      <a:pt x="2038" y="786"/>
                    </a:cubicBezTo>
                    <a:cubicBezTo>
                      <a:pt x="2072" y="803"/>
                      <a:pt x="2105" y="803"/>
                      <a:pt x="2139" y="820"/>
                    </a:cubicBezTo>
                    <a:close/>
                    <a:moveTo>
                      <a:pt x="2005" y="769"/>
                    </a:moveTo>
                    <a:cubicBezTo>
                      <a:pt x="2005" y="769"/>
                      <a:pt x="2005" y="769"/>
                      <a:pt x="2005" y="769"/>
                    </a:cubicBezTo>
                    <a:cubicBezTo>
                      <a:pt x="1988" y="769"/>
                      <a:pt x="1972" y="769"/>
                      <a:pt x="1972" y="769"/>
                    </a:cubicBezTo>
                    <a:cubicBezTo>
                      <a:pt x="1972" y="769"/>
                      <a:pt x="1988" y="769"/>
                      <a:pt x="2005" y="769"/>
                    </a:cubicBezTo>
                    <a:close/>
                    <a:moveTo>
                      <a:pt x="1938" y="753"/>
                    </a:moveTo>
                    <a:cubicBezTo>
                      <a:pt x="1938" y="753"/>
                      <a:pt x="1938" y="769"/>
                      <a:pt x="1922" y="769"/>
                    </a:cubicBezTo>
                    <a:cubicBezTo>
                      <a:pt x="1922" y="753"/>
                      <a:pt x="1905" y="719"/>
                      <a:pt x="1888" y="736"/>
                    </a:cubicBezTo>
                    <a:cubicBezTo>
                      <a:pt x="1888" y="736"/>
                      <a:pt x="1888" y="736"/>
                      <a:pt x="1888" y="719"/>
                    </a:cubicBezTo>
                    <a:cubicBezTo>
                      <a:pt x="1905" y="736"/>
                      <a:pt x="1922" y="736"/>
                      <a:pt x="1938" y="753"/>
                    </a:cubicBezTo>
                    <a:close/>
                    <a:moveTo>
                      <a:pt x="1838" y="686"/>
                    </a:moveTo>
                    <a:cubicBezTo>
                      <a:pt x="1838" y="686"/>
                      <a:pt x="1838" y="686"/>
                      <a:pt x="1838" y="686"/>
                    </a:cubicBezTo>
                    <a:cubicBezTo>
                      <a:pt x="1821" y="669"/>
                      <a:pt x="1805" y="669"/>
                      <a:pt x="1805" y="652"/>
                    </a:cubicBezTo>
                    <a:cubicBezTo>
                      <a:pt x="1805" y="669"/>
                      <a:pt x="1788" y="669"/>
                      <a:pt x="1788" y="686"/>
                    </a:cubicBezTo>
                    <a:cubicBezTo>
                      <a:pt x="1771" y="686"/>
                      <a:pt x="1771" y="686"/>
                      <a:pt x="1771" y="669"/>
                    </a:cubicBezTo>
                    <a:cubicBezTo>
                      <a:pt x="1771" y="669"/>
                      <a:pt x="1805" y="652"/>
                      <a:pt x="1805" y="619"/>
                    </a:cubicBezTo>
                    <a:cubicBezTo>
                      <a:pt x="1805" y="636"/>
                      <a:pt x="1821" y="652"/>
                      <a:pt x="1838" y="686"/>
                    </a:cubicBezTo>
                    <a:close/>
                    <a:moveTo>
                      <a:pt x="1922" y="435"/>
                    </a:moveTo>
                    <a:cubicBezTo>
                      <a:pt x="1922" y="419"/>
                      <a:pt x="1922" y="419"/>
                      <a:pt x="1905" y="419"/>
                    </a:cubicBezTo>
                    <a:cubicBezTo>
                      <a:pt x="1905" y="419"/>
                      <a:pt x="1905" y="419"/>
                      <a:pt x="1905" y="419"/>
                    </a:cubicBezTo>
                    <a:cubicBezTo>
                      <a:pt x="1922" y="402"/>
                      <a:pt x="1922" y="419"/>
                      <a:pt x="1922" y="402"/>
                    </a:cubicBezTo>
                    <a:cubicBezTo>
                      <a:pt x="1922" y="385"/>
                      <a:pt x="1922" y="368"/>
                      <a:pt x="1905" y="385"/>
                    </a:cubicBezTo>
                    <a:cubicBezTo>
                      <a:pt x="1905" y="318"/>
                      <a:pt x="1955" y="368"/>
                      <a:pt x="1955" y="302"/>
                    </a:cubicBezTo>
                    <a:cubicBezTo>
                      <a:pt x="1988" y="318"/>
                      <a:pt x="1988" y="318"/>
                      <a:pt x="2005" y="302"/>
                    </a:cubicBezTo>
                    <a:cubicBezTo>
                      <a:pt x="2022" y="318"/>
                      <a:pt x="2038" y="335"/>
                      <a:pt x="2038" y="368"/>
                    </a:cubicBezTo>
                    <a:cubicBezTo>
                      <a:pt x="2022" y="385"/>
                      <a:pt x="2005" y="385"/>
                      <a:pt x="1988" y="402"/>
                    </a:cubicBezTo>
                    <a:cubicBezTo>
                      <a:pt x="1988" y="402"/>
                      <a:pt x="1972" y="402"/>
                      <a:pt x="1972" y="385"/>
                    </a:cubicBezTo>
                    <a:cubicBezTo>
                      <a:pt x="1955" y="402"/>
                      <a:pt x="1955" y="402"/>
                      <a:pt x="1955" y="419"/>
                    </a:cubicBezTo>
                    <a:cubicBezTo>
                      <a:pt x="1955" y="419"/>
                      <a:pt x="1938" y="419"/>
                      <a:pt x="1922" y="435"/>
                    </a:cubicBezTo>
                    <a:close/>
                    <a:moveTo>
                      <a:pt x="2239" y="302"/>
                    </a:moveTo>
                    <a:cubicBezTo>
                      <a:pt x="2239" y="302"/>
                      <a:pt x="2256" y="302"/>
                      <a:pt x="2256" y="302"/>
                    </a:cubicBezTo>
                    <a:cubicBezTo>
                      <a:pt x="2256" y="302"/>
                      <a:pt x="2239" y="302"/>
                      <a:pt x="2239" y="285"/>
                    </a:cubicBezTo>
                    <a:cubicBezTo>
                      <a:pt x="2222" y="285"/>
                      <a:pt x="2239" y="302"/>
                      <a:pt x="2239" y="302"/>
                    </a:cubicBezTo>
                    <a:close/>
                    <a:moveTo>
                      <a:pt x="2440" y="251"/>
                    </a:moveTo>
                    <a:lnTo>
                      <a:pt x="2456" y="251"/>
                    </a:lnTo>
                    <a:cubicBezTo>
                      <a:pt x="2456" y="251"/>
                      <a:pt x="2456" y="235"/>
                      <a:pt x="2456" y="235"/>
                    </a:cubicBezTo>
                    <a:cubicBezTo>
                      <a:pt x="2456" y="235"/>
                      <a:pt x="2473" y="251"/>
                      <a:pt x="2473" y="251"/>
                    </a:cubicBezTo>
                    <a:cubicBezTo>
                      <a:pt x="2473" y="218"/>
                      <a:pt x="2490" y="201"/>
                      <a:pt x="2490" y="185"/>
                    </a:cubicBezTo>
                    <a:cubicBezTo>
                      <a:pt x="2456" y="185"/>
                      <a:pt x="2440" y="218"/>
                      <a:pt x="2423" y="251"/>
                    </a:cubicBezTo>
                    <a:cubicBezTo>
                      <a:pt x="2423" y="251"/>
                      <a:pt x="2423" y="251"/>
                      <a:pt x="2423" y="251"/>
                    </a:cubicBezTo>
                    <a:cubicBezTo>
                      <a:pt x="2440" y="251"/>
                      <a:pt x="2440" y="251"/>
                      <a:pt x="2440" y="251"/>
                    </a:cubicBezTo>
                    <a:close/>
                    <a:moveTo>
                      <a:pt x="2590" y="235"/>
                    </a:moveTo>
                    <a:cubicBezTo>
                      <a:pt x="2590" y="235"/>
                      <a:pt x="2607" y="235"/>
                      <a:pt x="2623" y="235"/>
                    </a:cubicBezTo>
                    <a:cubicBezTo>
                      <a:pt x="2623" y="218"/>
                      <a:pt x="2623" y="201"/>
                      <a:pt x="2623" y="201"/>
                    </a:cubicBezTo>
                    <a:cubicBezTo>
                      <a:pt x="2623" y="185"/>
                      <a:pt x="2573" y="201"/>
                      <a:pt x="2590" y="235"/>
                    </a:cubicBezTo>
                    <a:close/>
                    <a:moveTo>
                      <a:pt x="2824" y="201"/>
                    </a:moveTo>
                    <a:cubicBezTo>
                      <a:pt x="2841" y="201"/>
                      <a:pt x="2874" y="201"/>
                      <a:pt x="2907" y="201"/>
                    </a:cubicBezTo>
                    <a:cubicBezTo>
                      <a:pt x="2874" y="168"/>
                      <a:pt x="2824" y="135"/>
                      <a:pt x="2824" y="201"/>
                    </a:cubicBezTo>
                    <a:close/>
                    <a:moveTo>
                      <a:pt x="2172" y="18"/>
                    </a:moveTo>
                    <a:cubicBezTo>
                      <a:pt x="2222" y="34"/>
                      <a:pt x="2272" y="34"/>
                      <a:pt x="2323" y="34"/>
                    </a:cubicBezTo>
                    <a:cubicBezTo>
                      <a:pt x="2323" y="51"/>
                      <a:pt x="2323" y="51"/>
                      <a:pt x="2323" y="68"/>
                    </a:cubicBezTo>
                    <a:cubicBezTo>
                      <a:pt x="2289" y="68"/>
                      <a:pt x="2272" y="68"/>
                      <a:pt x="2272" y="101"/>
                    </a:cubicBezTo>
                    <a:cubicBezTo>
                      <a:pt x="2272" y="101"/>
                      <a:pt x="2272" y="118"/>
                      <a:pt x="2289" y="118"/>
                    </a:cubicBezTo>
                    <a:cubicBezTo>
                      <a:pt x="2289" y="101"/>
                      <a:pt x="2256" y="84"/>
                      <a:pt x="2272" y="84"/>
                    </a:cubicBezTo>
                    <a:cubicBezTo>
                      <a:pt x="2272" y="101"/>
                      <a:pt x="2306" y="84"/>
                      <a:pt x="2289" y="101"/>
                    </a:cubicBezTo>
                    <a:cubicBezTo>
                      <a:pt x="2289" y="135"/>
                      <a:pt x="2272" y="168"/>
                      <a:pt x="2289" y="185"/>
                    </a:cubicBezTo>
                    <a:cubicBezTo>
                      <a:pt x="2256" y="168"/>
                      <a:pt x="2272" y="151"/>
                      <a:pt x="2289" y="118"/>
                    </a:cubicBezTo>
                    <a:cubicBezTo>
                      <a:pt x="2272" y="118"/>
                      <a:pt x="2272" y="118"/>
                      <a:pt x="2272" y="118"/>
                    </a:cubicBezTo>
                    <a:cubicBezTo>
                      <a:pt x="2272" y="151"/>
                      <a:pt x="2239" y="151"/>
                      <a:pt x="2239" y="151"/>
                    </a:cubicBezTo>
                    <a:cubicBezTo>
                      <a:pt x="2272" y="168"/>
                      <a:pt x="2256" y="185"/>
                      <a:pt x="2239" y="201"/>
                    </a:cubicBezTo>
                    <a:cubicBezTo>
                      <a:pt x="2206" y="201"/>
                      <a:pt x="2206" y="185"/>
                      <a:pt x="2222" y="151"/>
                    </a:cubicBezTo>
                    <a:cubicBezTo>
                      <a:pt x="2206" y="151"/>
                      <a:pt x="2189" y="118"/>
                      <a:pt x="2206" y="84"/>
                    </a:cubicBezTo>
                    <a:cubicBezTo>
                      <a:pt x="2189" y="84"/>
                      <a:pt x="2189" y="84"/>
                      <a:pt x="2189" y="84"/>
                    </a:cubicBezTo>
                    <a:cubicBezTo>
                      <a:pt x="2189" y="84"/>
                      <a:pt x="2189" y="101"/>
                      <a:pt x="2189" y="101"/>
                    </a:cubicBezTo>
                    <a:cubicBezTo>
                      <a:pt x="2172" y="101"/>
                      <a:pt x="2155" y="84"/>
                      <a:pt x="2172" y="84"/>
                    </a:cubicBezTo>
                    <a:cubicBezTo>
                      <a:pt x="2172" y="84"/>
                      <a:pt x="2172" y="84"/>
                      <a:pt x="2172" y="84"/>
                    </a:cubicBezTo>
                    <a:cubicBezTo>
                      <a:pt x="2172" y="84"/>
                      <a:pt x="2189" y="68"/>
                      <a:pt x="2189" y="51"/>
                    </a:cubicBezTo>
                    <a:cubicBezTo>
                      <a:pt x="2172" y="68"/>
                      <a:pt x="2189" y="51"/>
                      <a:pt x="2189" y="34"/>
                    </a:cubicBezTo>
                    <a:cubicBezTo>
                      <a:pt x="2189" y="34"/>
                      <a:pt x="2172" y="34"/>
                      <a:pt x="2172" y="18"/>
                    </a:cubicBezTo>
                    <a:close/>
                    <a:moveTo>
                      <a:pt x="2423" y="51"/>
                    </a:moveTo>
                    <a:cubicBezTo>
                      <a:pt x="2473" y="68"/>
                      <a:pt x="2523" y="68"/>
                      <a:pt x="2573" y="68"/>
                    </a:cubicBezTo>
                    <a:cubicBezTo>
                      <a:pt x="2573" y="101"/>
                      <a:pt x="2540" y="118"/>
                      <a:pt x="2523" y="135"/>
                    </a:cubicBezTo>
                    <a:cubicBezTo>
                      <a:pt x="2506" y="101"/>
                      <a:pt x="2490" y="84"/>
                      <a:pt x="2456" y="101"/>
                    </a:cubicBezTo>
                    <a:cubicBezTo>
                      <a:pt x="2456" y="84"/>
                      <a:pt x="2456" y="68"/>
                      <a:pt x="2456" y="68"/>
                    </a:cubicBezTo>
                    <a:cubicBezTo>
                      <a:pt x="2440" y="68"/>
                      <a:pt x="2440" y="84"/>
                      <a:pt x="2423" y="84"/>
                    </a:cubicBezTo>
                    <a:cubicBezTo>
                      <a:pt x="2423" y="68"/>
                      <a:pt x="2423" y="68"/>
                      <a:pt x="2423" y="51"/>
                    </a:cubicBezTo>
                    <a:close/>
                    <a:moveTo>
                      <a:pt x="2590" y="84"/>
                    </a:moveTo>
                    <a:lnTo>
                      <a:pt x="2623" y="84"/>
                    </a:lnTo>
                    <a:cubicBezTo>
                      <a:pt x="2623" y="84"/>
                      <a:pt x="2623" y="101"/>
                      <a:pt x="2640" y="101"/>
                    </a:cubicBezTo>
                    <a:cubicBezTo>
                      <a:pt x="2640" y="84"/>
                      <a:pt x="2640" y="84"/>
                      <a:pt x="2640" y="84"/>
                    </a:cubicBezTo>
                    <a:lnTo>
                      <a:pt x="2690" y="101"/>
                    </a:lnTo>
                    <a:cubicBezTo>
                      <a:pt x="2673" y="118"/>
                      <a:pt x="2640" y="84"/>
                      <a:pt x="2607" y="118"/>
                    </a:cubicBezTo>
                    <a:cubicBezTo>
                      <a:pt x="2607" y="101"/>
                      <a:pt x="2590" y="84"/>
                      <a:pt x="2590" y="84"/>
                    </a:cubicBezTo>
                    <a:close/>
                    <a:moveTo>
                      <a:pt x="3158" y="168"/>
                    </a:moveTo>
                    <a:lnTo>
                      <a:pt x="3191" y="168"/>
                    </a:lnTo>
                    <a:lnTo>
                      <a:pt x="3191" y="185"/>
                    </a:lnTo>
                    <a:cubicBezTo>
                      <a:pt x="3175" y="185"/>
                      <a:pt x="3175" y="168"/>
                      <a:pt x="3158" y="168"/>
                    </a:cubicBezTo>
                    <a:cubicBezTo>
                      <a:pt x="3158" y="168"/>
                      <a:pt x="3158" y="168"/>
                      <a:pt x="3158" y="168"/>
                    </a:cubicBezTo>
                    <a:close/>
                    <a:moveTo>
                      <a:pt x="1905" y="251"/>
                    </a:moveTo>
                    <a:cubicBezTo>
                      <a:pt x="1922" y="268"/>
                      <a:pt x="1922" y="285"/>
                      <a:pt x="1922" y="302"/>
                    </a:cubicBezTo>
                    <a:cubicBezTo>
                      <a:pt x="1922" y="285"/>
                      <a:pt x="1905" y="302"/>
                      <a:pt x="1905" y="285"/>
                    </a:cubicBezTo>
                    <a:cubicBezTo>
                      <a:pt x="1922" y="285"/>
                      <a:pt x="1888" y="268"/>
                      <a:pt x="1905" y="251"/>
                    </a:cubicBezTo>
                    <a:close/>
                    <a:moveTo>
                      <a:pt x="1604" y="820"/>
                    </a:moveTo>
                    <a:cubicBezTo>
                      <a:pt x="1621" y="836"/>
                      <a:pt x="1637" y="836"/>
                      <a:pt x="1654" y="836"/>
                    </a:cubicBezTo>
                    <a:lnTo>
                      <a:pt x="1654" y="870"/>
                    </a:lnTo>
                    <a:cubicBezTo>
                      <a:pt x="1637" y="853"/>
                      <a:pt x="1637" y="870"/>
                      <a:pt x="1621" y="870"/>
                    </a:cubicBezTo>
                    <a:cubicBezTo>
                      <a:pt x="1621" y="853"/>
                      <a:pt x="1621" y="853"/>
                      <a:pt x="1604" y="820"/>
                    </a:cubicBezTo>
                    <a:close/>
                    <a:moveTo>
                      <a:pt x="1337" y="870"/>
                    </a:moveTo>
                    <a:cubicBezTo>
                      <a:pt x="1353" y="853"/>
                      <a:pt x="1353" y="836"/>
                      <a:pt x="1370" y="820"/>
                    </a:cubicBezTo>
                    <a:cubicBezTo>
                      <a:pt x="1370" y="836"/>
                      <a:pt x="1370" y="836"/>
                      <a:pt x="1370" y="870"/>
                    </a:cubicBezTo>
                    <a:cubicBezTo>
                      <a:pt x="1370" y="886"/>
                      <a:pt x="1370" y="870"/>
                      <a:pt x="1337" y="870"/>
                    </a:cubicBezTo>
                    <a:close/>
                    <a:moveTo>
                      <a:pt x="1337" y="636"/>
                    </a:moveTo>
                    <a:cubicBezTo>
                      <a:pt x="1353" y="636"/>
                      <a:pt x="1370" y="636"/>
                      <a:pt x="1370" y="652"/>
                    </a:cubicBezTo>
                    <a:cubicBezTo>
                      <a:pt x="1370" y="652"/>
                      <a:pt x="1337" y="652"/>
                      <a:pt x="1337" y="636"/>
                    </a:cubicBezTo>
                    <a:close/>
                    <a:moveTo>
                      <a:pt x="852" y="485"/>
                    </a:moveTo>
                    <a:cubicBezTo>
                      <a:pt x="852" y="519"/>
                      <a:pt x="819" y="502"/>
                      <a:pt x="835" y="485"/>
                    </a:cubicBezTo>
                    <a:cubicBezTo>
                      <a:pt x="835" y="469"/>
                      <a:pt x="835" y="485"/>
                      <a:pt x="819" y="485"/>
                    </a:cubicBezTo>
                    <a:cubicBezTo>
                      <a:pt x="819" y="502"/>
                      <a:pt x="835" y="519"/>
                      <a:pt x="835" y="536"/>
                    </a:cubicBezTo>
                    <a:cubicBezTo>
                      <a:pt x="852" y="536"/>
                      <a:pt x="835" y="502"/>
                      <a:pt x="852" y="519"/>
                    </a:cubicBezTo>
                    <a:cubicBezTo>
                      <a:pt x="852" y="502"/>
                      <a:pt x="852" y="502"/>
                      <a:pt x="852" y="485"/>
                    </a:cubicBezTo>
                    <a:close/>
                    <a:moveTo>
                      <a:pt x="1404" y="953"/>
                    </a:moveTo>
                    <a:cubicBezTo>
                      <a:pt x="1404" y="970"/>
                      <a:pt x="1404" y="987"/>
                      <a:pt x="1420" y="987"/>
                    </a:cubicBezTo>
                    <a:cubicBezTo>
                      <a:pt x="1404" y="987"/>
                      <a:pt x="1387" y="987"/>
                      <a:pt x="1387" y="1003"/>
                    </a:cubicBezTo>
                    <a:cubicBezTo>
                      <a:pt x="1420" y="1020"/>
                      <a:pt x="1420" y="1070"/>
                      <a:pt x="1404" y="1087"/>
                    </a:cubicBezTo>
                    <a:cubicBezTo>
                      <a:pt x="1404" y="1070"/>
                      <a:pt x="1370" y="1070"/>
                      <a:pt x="1353" y="1087"/>
                    </a:cubicBezTo>
                    <a:cubicBezTo>
                      <a:pt x="1353" y="1053"/>
                      <a:pt x="1353" y="1020"/>
                      <a:pt x="1320" y="1003"/>
                    </a:cubicBezTo>
                    <a:cubicBezTo>
                      <a:pt x="1320" y="937"/>
                      <a:pt x="1353" y="937"/>
                      <a:pt x="1387" y="920"/>
                    </a:cubicBezTo>
                    <a:cubicBezTo>
                      <a:pt x="1370" y="953"/>
                      <a:pt x="1404" y="937"/>
                      <a:pt x="1404" y="953"/>
                    </a:cubicBezTo>
                    <a:close/>
                    <a:moveTo>
                      <a:pt x="1220" y="719"/>
                    </a:moveTo>
                    <a:cubicBezTo>
                      <a:pt x="1220" y="719"/>
                      <a:pt x="1203" y="686"/>
                      <a:pt x="1236" y="686"/>
                    </a:cubicBezTo>
                    <a:cubicBezTo>
                      <a:pt x="1253" y="703"/>
                      <a:pt x="1236" y="703"/>
                      <a:pt x="1253" y="719"/>
                    </a:cubicBezTo>
                    <a:cubicBezTo>
                      <a:pt x="1253" y="703"/>
                      <a:pt x="1253" y="703"/>
                      <a:pt x="1253" y="719"/>
                    </a:cubicBezTo>
                    <a:cubicBezTo>
                      <a:pt x="1236" y="719"/>
                      <a:pt x="1236" y="736"/>
                      <a:pt x="1220" y="719"/>
                    </a:cubicBezTo>
                    <a:close/>
                    <a:moveTo>
                      <a:pt x="1404" y="820"/>
                    </a:moveTo>
                    <a:cubicBezTo>
                      <a:pt x="1404" y="786"/>
                      <a:pt x="1420" y="769"/>
                      <a:pt x="1437" y="753"/>
                    </a:cubicBezTo>
                    <a:cubicBezTo>
                      <a:pt x="1454" y="803"/>
                      <a:pt x="1470" y="786"/>
                      <a:pt x="1470" y="836"/>
                    </a:cubicBezTo>
                    <a:cubicBezTo>
                      <a:pt x="1454" y="836"/>
                      <a:pt x="1454" y="886"/>
                      <a:pt x="1420" y="886"/>
                    </a:cubicBezTo>
                    <a:cubicBezTo>
                      <a:pt x="1404" y="870"/>
                      <a:pt x="1404" y="853"/>
                      <a:pt x="1420" y="836"/>
                    </a:cubicBezTo>
                    <a:cubicBezTo>
                      <a:pt x="1404" y="836"/>
                      <a:pt x="1387" y="853"/>
                      <a:pt x="1387" y="836"/>
                    </a:cubicBezTo>
                    <a:cubicBezTo>
                      <a:pt x="1387" y="820"/>
                      <a:pt x="1420" y="853"/>
                      <a:pt x="1420" y="836"/>
                    </a:cubicBezTo>
                    <a:cubicBezTo>
                      <a:pt x="1420" y="820"/>
                      <a:pt x="1420" y="803"/>
                      <a:pt x="1404" y="820"/>
                    </a:cubicBezTo>
                    <a:close/>
                    <a:moveTo>
                      <a:pt x="1922" y="335"/>
                    </a:moveTo>
                    <a:cubicBezTo>
                      <a:pt x="1888" y="335"/>
                      <a:pt x="1888" y="318"/>
                      <a:pt x="1888" y="302"/>
                    </a:cubicBezTo>
                    <a:cubicBezTo>
                      <a:pt x="1905" y="285"/>
                      <a:pt x="1905" y="318"/>
                      <a:pt x="1922" y="335"/>
                    </a:cubicBezTo>
                    <a:close/>
                    <a:moveTo>
                      <a:pt x="1153" y="1003"/>
                    </a:moveTo>
                    <a:cubicBezTo>
                      <a:pt x="1170" y="1020"/>
                      <a:pt x="1153" y="970"/>
                      <a:pt x="1170" y="970"/>
                    </a:cubicBezTo>
                    <a:cubicBezTo>
                      <a:pt x="1170" y="987"/>
                      <a:pt x="1186" y="1003"/>
                      <a:pt x="1186" y="1003"/>
                    </a:cubicBezTo>
                    <a:cubicBezTo>
                      <a:pt x="1186" y="1003"/>
                      <a:pt x="1186" y="1003"/>
                      <a:pt x="1203" y="1003"/>
                    </a:cubicBezTo>
                    <a:cubicBezTo>
                      <a:pt x="1186" y="1003"/>
                      <a:pt x="1186" y="1020"/>
                      <a:pt x="1203" y="1020"/>
                    </a:cubicBezTo>
                    <a:cubicBezTo>
                      <a:pt x="1186" y="1020"/>
                      <a:pt x="1186" y="1037"/>
                      <a:pt x="1170" y="1037"/>
                    </a:cubicBezTo>
                    <a:cubicBezTo>
                      <a:pt x="1170" y="1020"/>
                      <a:pt x="1186" y="1020"/>
                      <a:pt x="1186" y="1020"/>
                    </a:cubicBezTo>
                    <a:cubicBezTo>
                      <a:pt x="1170" y="1020"/>
                      <a:pt x="1153" y="1020"/>
                      <a:pt x="1170" y="1037"/>
                    </a:cubicBezTo>
                    <a:cubicBezTo>
                      <a:pt x="1153" y="1037"/>
                      <a:pt x="1136" y="1037"/>
                      <a:pt x="1153" y="1003"/>
                    </a:cubicBezTo>
                    <a:close/>
                    <a:moveTo>
                      <a:pt x="1069" y="235"/>
                    </a:moveTo>
                    <a:cubicBezTo>
                      <a:pt x="1053" y="235"/>
                      <a:pt x="1053" y="218"/>
                      <a:pt x="1053" y="201"/>
                    </a:cubicBezTo>
                    <a:cubicBezTo>
                      <a:pt x="1069" y="201"/>
                      <a:pt x="1069" y="235"/>
                      <a:pt x="1069" y="235"/>
                    </a:cubicBezTo>
                    <a:close/>
                    <a:moveTo>
                      <a:pt x="919" y="402"/>
                    </a:moveTo>
                    <a:cubicBezTo>
                      <a:pt x="936" y="385"/>
                      <a:pt x="919" y="352"/>
                      <a:pt x="902" y="352"/>
                    </a:cubicBezTo>
                    <a:cubicBezTo>
                      <a:pt x="919" y="385"/>
                      <a:pt x="886" y="402"/>
                      <a:pt x="919" y="402"/>
                    </a:cubicBezTo>
                    <a:cubicBezTo>
                      <a:pt x="919" y="402"/>
                      <a:pt x="919" y="402"/>
                      <a:pt x="919" y="385"/>
                    </a:cubicBezTo>
                    <a:cubicBezTo>
                      <a:pt x="919" y="385"/>
                      <a:pt x="919" y="385"/>
                      <a:pt x="919" y="402"/>
                    </a:cubicBezTo>
                    <a:close/>
                    <a:moveTo>
                      <a:pt x="869" y="502"/>
                    </a:moveTo>
                    <a:cubicBezTo>
                      <a:pt x="886" y="502"/>
                      <a:pt x="886" y="485"/>
                      <a:pt x="902" y="485"/>
                    </a:cubicBezTo>
                    <a:cubicBezTo>
                      <a:pt x="902" y="469"/>
                      <a:pt x="869" y="485"/>
                      <a:pt x="869" y="502"/>
                    </a:cubicBezTo>
                    <a:close/>
                    <a:moveTo>
                      <a:pt x="1203" y="920"/>
                    </a:moveTo>
                    <a:cubicBezTo>
                      <a:pt x="1203" y="920"/>
                      <a:pt x="1203" y="937"/>
                      <a:pt x="1203" y="953"/>
                    </a:cubicBezTo>
                    <a:cubicBezTo>
                      <a:pt x="1170" y="953"/>
                      <a:pt x="1170" y="937"/>
                      <a:pt x="1170" y="920"/>
                    </a:cubicBezTo>
                    <a:cubicBezTo>
                      <a:pt x="1186" y="920"/>
                      <a:pt x="1203" y="903"/>
                      <a:pt x="1203" y="920"/>
                    </a:cubicBezTo>
                    <a:close/>
                    <a:moveTo>
                      <a:pt x="902" y="636"/>
                    </a:moveTo>
                    <a:cubicBezTo>
                      <a:pt x="886" y="636"/>
                      <a:pt x="902" y="686"/>
                      <a:pt x="902" y="686"/>
                    </a:cubicBezTo>
                    <a:cubicBezTo>
                      <a:pt x="869" y="719"/>
                      <a:pt x="852" y="719"/>
                      <a:pt x="802" y="719"/>
                    </a:cubicBezTo>
                    <a:cubicBezTo>
                      <a:pt x="769" y="703"/>
                      <a:pt x="735" y="719"/>
                      <a:pt x="685" y="703"/>
                    </a:cubicBezTo>
                    <a:cubicBezTo>
                      <a:pt x="685" y="669"/>
                      <a:pt x="702" y="669"/>
                      <a:pt x="702" y="652"/>
                    </a:cubicBezTo>
                    <a:cubicBezTo>
                      <a:pt x="719" y="652"/>
                      <a:pt x="719" y="636"/>
                      <a:pt x="735" y="652"/>
                    </a:cubicBezTo>
                    <a:cubicBezTo>
                      <a:pt x="735" y="636"/>
                      <a:pt x="735" y="602"/>
                      <a:pt x="735" y="569"/>
                    </a:cubicBezTo>
                    <a:cubicBezTo>
                      <a:pt x="752" y="569"/>
                      <a:pt x="752" y="552"/>
                      <a:pt x="769" y="552"/>
                    </a:cubicBezTo>
                    <a:cubicBezTo>
                      <a:pt x="769" y="586"/>
                      <a:pt x="785" y="586"/>
                      <a:pt x="819" y="586"/>
                    </a:cubicBezTo>
                    <a:cubicBezTo>
                      <a:pt x="819" y="602"/>
                      <a:pt x="835" y="619"/>
                      <a:pt x="835" y="619"/>
                    </a:cubicBezTo>
                    <a:cubicBezTo>
                      <a:pt x="852" y="602"/>
                      <a:pt x="869" y="619"/>
                      <a:pt x="869" y="602"/>
                    </a:cubicBezTo>
                    <a:cubicBezTo>
                      <a:pt x="869" y="619"/>
                      <a:pt x="869" y="636"/>
                      <a:pt x="886" y="636"/>
                    </a:cubicBezTo>
                    <a:cubicBezTo>
                      <a:pt x="886" y="619"/>
                      <a:pt x="919" y="636"/>
                      <a:pt x="902" y="636"/>
                    </a:cubicBezTo>
                    <a:close/>
                    <a:moveTo>
                      <a:pt x="969" y="435"/>
                    </a:moveTo>
                    <a:cubicBezTo>
                      <a:pt x="986" y="435"/>
                      <a:pt x="986" y="435"/>
                      <a:pt x="986" y="419"/>
                    </a:cubicBezTo>
                    <a:cubicBezTo>
                      <a:pt x="969" y="419"/>
                      <a:pt x="969" y="435"/>
                      <a:pt x="952" y="435"/>
                    </a:cubicBezTo>
                    <a:cubicBezTo>
                      <a:pt x="952" y="419"/>
                      <a:pt x="952" y="402"/>
                      <a:pt x="936" y="402"/>
                    </a:cubicBezTo>
                    <a:cubicBezTo>
                      <a:pt x="919" y="352"/>
                      <a:pt x="969" y="368"/>
                      <a:pt x="952" y="335"/>
                    </a:cubicBezTo>
                    <a:cubicBezTo>
                      <a:pt x="969" y="318"/>
                      <a:pt x="986" y="302"/>
                      <a:pt x="1003" y="318"/>
                    </a:cubicBezTo>
                    <a:cubicBezTo>
                      <a:pt x="1003" y="318"/>
                      <a:pt x="1003" y="335"/>
                      <a:pt x="1003" y="352"/>
                    </a:cubicBezTo>
                    <a:cubicBezTo>
                      <a:pt x="1003" y="335"/>
                      <a:pt x="1019" y="368"/>
                      <a:pt x="1019" y="352"/>
                    </a:cubicBezTo>
                    <a:cubicBezTo>
                      <a:pt x="1019" y="335"/>
                      <a:pt x="1003" y="335"/>
                      <a:pt x="1003" y="318"/>
                    </a:cubicBezTo>
                    <a:cubicBezTo>
                      <a:pt x="1036" y="302"/>
                      <a:pt x="1036" y="302"/>
                      <a:pt x="1069" y="302"/>
                    </a:cubicBezTo>
                    <a:cubicBezTo>
                      <a:pt x="1069" y="318"/>
                      <a:pt x="1103" y="335"/>
                      <a:pt x="1069" y="368"/>
                    </a:cubicBezTo>
                    <a:cubicBezTo>
                      <a:pt x="1103" y="352"/>
                      <a:pt x="1103" y="368"/>
                      <a:pt x="1103" y="385"/>
                    </a:cubicBezTo>
                    <a:cubicBezTo>
                      <a:pt x="1103" y="368"/>
                      <a:pt x="1103" y="368"/>
                      <a:pt x="1103" y="352"/>
                    </a:cubicBezTo>
                    <a:cubicBezTo>
                      <a:pt x="1136" y="352"/>
                      <a:pt x="1170" y="368"/>
                      <a:pt x="1170" y="385"/>
                    </a:cubicBezTo>
                    <a:cubicBezTo>
                      <a:pt x="1153" y="385"/>
                      <a:pt x="1170" y="402"/>
                      <a:pt x="1170" y="402"/>
                    </a:cubicBezTo>
                    <a:cubicBezTo>
                      <a:pt x="1136" y="419"/>
                      <a:pt x="1136" y="419"/>
                      <a:pt x="1103" y="419"/>
                    </a:cubicBezTo>
                    <a:cubicBezTo>
                      <a:pt x="1086" y="402"/>
                      <a:pt x="1103" y="385"/>
                      <a:pt x="1086" y="385"/>
                    </a:cubicBezTo>
                    <a:cubicBezTo>
                      <a:pt x="1036" y="368"/>
                      <a:pt x="1086" y="469"/>
                      <a:pt x="1019" y="469"/>
                    </a:cubicBezTo>
                    <a:cubicBezTo>
                      <a:pt x="1003" y="435"/>
                      <a:pt x="1036" y="469"/>
                      <a:pt x="1036" y="435"/>
                    </a:cubicBezTo>
                    <a:cubicBezTo>
                      <a:pt x="1003" y="435"/>
                      <a:pt x="986" y="452"/>
                      <a:pt x="969" y="435"/>
                    </a:cubicBezTo>
                    <a:close/>
                    <a:moveTo>
                      <a:pt x="1053" y="619"/>
                    </a:moveTo>
                    <a:cubicBezTo>
                      <a:pt x="1036" y="619"/>
                      <a:pt x="1036" y="586"/>
                      <a:pt x="1019" y="586"/>
                    </a:cubicBezTo>
                    <a:cubicBezTo>
                      <a:pt x="1036" y="586"/>
                      <a:pt x="1036" y="586"/>
                      <a:pt x="1053" y="586"/>
                    </a:cubicBezTo>
                    <a:cubicBezTo>
                      <a:pt x="1053" y="586"/>
                      <a:pt x="1053" y="602"/>
                      <a:pt x="1053" y="619"/>
                    </a:cubicBezTo>
                    <a:close/>
                    <a:moveTo>
                      <a:pt x="1170" y="352"/>
                    </a:moveTo>
                    <a:cubicBezTo>
                      <a:pt x="1120" y="352"/>
                      <a:pt x="1086" y="302"/>
                      <a:pt x="1120" y="251"/>
                    </a:cubicBezTo>
                    <a:cubicBezTo>
                      <a:pt x="1103" y="285"/>
                      <a:pt x="1120" y="235"/>
                      <a:pt x="1103" y="251"/>
                    </a:cubicBezTo>
                    <a:cubicBezTo>
                      <a:pt x="1103" y="235"/>
                      <a:pt x="1086" y="218"/>
                      <a:pt x="1103" y="201"/>
                    </a:cubicBezTo>
                    <a:cubicBezTo>
                      <a:pt x="1103" y="235"/>
                      <a:pt x="1120" y="235"/>
                      <a:pt x="1136" y="235"/>
                    </a:cubicBezTo>
                    <a:cubicBezTo>
                      <a:pt x="1120" y="285"/>
                      <a:pt x="1136" y="235"/>
                      <a:pt x="1153" y="251"/>
                    </a:cubicBezTo>
                    <a:cubicBezTo>
                      <a:pt x="1136" y="251"/>
                      <a:pt x="1136" y="268"/>
                      <a:pt x="1153" y="268"/>
                    </a:cubicBezTo>
                    <a:cubicBezTo>
                      <a:pt x="1153" y="235"/>
                      <a:pt x="1120" y="168"/>
                      <a:pt x="1153" y="151"/>
                    </a:cubicBezTo>
                    <a:cubicBezTo>
                      <a:pt x="1153" y="168"/>
                      <a:pt x="1170" y="151"/>
                      <a:pt x="1186" y="151"/>
                    </a:cubicBezTo>
                    <a:cubicBezTo>
                      <a:pt x="1170" y="185"/>
                      <a:pt x="1186" y="201"/>
                      <a:pt x="1203" y="201"/>
                    </a:cubicBezTo>
                    <a:cubicBezTo>
                      <a:pt x="1203" y="235"/>
                      <a:pt x="1170" y="235"/>
                      <a:pt x="1170" y="251"/>
                    </a:cubicBezTo>
                    <a:cubicBezTo>
                      <a:pt x="1203" y="268"/>
                      <a:pt x="1186" y="335"/>
                      <a:pt x="1170" y="352"/>
                    </a:cubicBezTo>
                    <a:close/>
                    <a:moveTo>
                      <a:pt x="1136" y="519"/>
                    </a:moveTo>
                    <a:cubicBezTo>
                      <a:pt x="1153" y="502"/>
                      <a:pt x="1186" y="485"/>
                      <a:pt x="1186" y="519"/>
                    </a:cubicBezTo>
                    <a:cubicBezTo>
                      <a:pt x="1170" y="502"/>
                      <a:pt x="1153" y="519"/>
                      <a:pt x="1186" y="519"/>
                    </a:cubicBezTo>
                    <a:cubicBezTo>
                      <a:pt x="1170" y="552"/>
                      <a:pt x="1186" y="552"/>
                      <a:pt x="1170" y="569"/>
                    </a:cubicBezTo>
                    <a:cubicBezTo>
                      <a:pt x="1170" y="536"/>
                      <a:pt x="1153" y="569"/>
                      <a:pt x="1153" y="569"/>
                    </a:cubicBezTo>
                    <a:cubicBezTo>
                      <a:pt x="1153" y="536"/>
                      <a:pt x="1136" y="536"/>
                      <a:pt x="1136" y="519"/>
                    </a:cubicBezTo>
                    <a:close/>
                    <a:moveTo>
                      <a:pt x="1186" y="536"/>
                    </a:moveTo>
                    <a:cubicBezTo>
                      <a:pt x="1203" y="536"/>
                      <a:pt x="1220" y="536"/>
                      <a:pt x="1220" y="519"/>
                    </a:cubicBezTo>
                    <a:cubicBezTo>
                      <a:pt x="1220" y="552"/>
                      <a:pt x="1203" y="552"/>
                      <a:pt x="1203" y="586"/>
                    </a:cubicBezTo>
                    <a:cubicBezTo>
                      <a:pt x="1203" y="552"/>
                      <a:pt x="1186" y="569"/>
                      <a:pt x="1186" y="536"/>
                    </a:cubicBezTo>
                    <a:close/>
                    <a:moveTo>
                      <a:pt x="1220" y="452"/>
                    </a:moveTo>
                    <a:cubicBezTo>
                      <a:pt x="1236" y="452"/>
                      <a:pt x="1236" y="485"/>
                      <a:pt x="1236" y="502"/>
                    </a:cubicBezTo>
                    <a:cubicBezTo>
                      <a:pt x="1203" y="502"/>
                      <a:pt x="1236" y="469"/>
                      <a:pt x="1220" y="452"/>
                    </a:cubicBezTo>
                    <a:close/>
                    <a:moveTo>
                      <a:pt x="802" y="435"/>
                    </a:moveTo>
                    <a:cubicBezTo>
                      <a:pt x="785" y="452"/>
                      <a:pt x="819" y="452"/>
                      <a:pt x="819" y="419"/>
                    </a:cubicBezTo>
                    <a:cubicBezTo>
                      <a:pt x="819" y="419"/>
                      <a:pt x="819" y="419"/>
                      <a:pt x="819" y="435"/>
                    </a:cubicBezTo>
                    <a:cubicBezTo>
                      <a:pt x="835" y="419"/>
                      <a:pt x="819" y="402"/>
                      <a:pt x="802" y="402"/>
                    </a:cubicBezTo>
                    <a:cubicBezTo>
                      <a:pt x="785" y="402"/>
                      <a:pt x="819" y="419"/>
                      <a:pt x="802" y="435"/>
                    </a:cubicBezTo>
                    <a:close/>
                    <a:moveTo>
                      <a:pt x="518" y="368"/>
                    </a:moveTo>
                    <a:cubicBezTo>
                      <a:pt x="501" y="368"/>
                      <a:pt x="501" y="318"/>
                      <a:pt x="518" y="318"/>
                    </a:cubicBezTo>
                    <a:cubicBezTo>
                      <a:pt x="518" y="335"/>
                      <a:pt x="518" y="368"/>
                      <a:pt x="518" y="368"/>
                    </a:cubicBezTo>
                    <a:close/>
                    <a:moveTo>
                      <a:pt x="652" y="719"/>
                    </a:moveTo>
                    <a:cubicBezTo>
                      <a:pt x="635" y="719"/>
                      <a:pt x="635" y="736"/>
                      <a:pt x="618" y="719"/>
                    </a:cubicBezTo>
                    <a:cubicBezTo>
                      <a:pt x="635" y="703"/>
                      <a:pt x="635" y="719"/>
                      <a:pt x="635" y="703"/>
                    </a:cubicBezTo>
                    <a:cubicBezTo>
                      <a:pt x="635" y="703"/>
                      <a:pt x="635" y="703"/>
                      <a:pt x="635" y="686"/>
                    </a:cubicBezTo>
                    <a:cubicBezTo>
                      <a:pt x="635" y="686"/>
                      <a:pt x="618" y="686"/>
                      <a:pt x="618" y="669"/>
                    </a:cubicBezTo>
                    <a:cubicBezTo>
                      <a:pt x="652" y="669"/>
                      <a:pt x="652" y="686"/>
                      <a:pt x="652" y="719"/>
                    </a:cubicBezTo>
                    <a:close/>
                    <a:moveTo>
                      <a:pt x="1738" y="536"/>
                    </a:moveTo>
                    <a:cubicBezTo>
                      <a:pt x="1704" y="552"/>
                      <a:pt x="1704" y="536"/>
                      <a:pt x="1704" y="519"/>
                    </a:cubicBezTo>
                    <a:cubicBezTo>
                      <a:pt x="1721" y="502"/>
                      <a:pt x="1738" y="519"/>
                      <a:pt x="1738" y="536"/>
                    </a:cubicBezTo>
                    <a:close/>
                    <a:moveTo>
                      <a:pt x="1654" y="552"/>
                    </a:moveTo>
                    <a:cubicBezTo>
                      <a:pt x="1637" y="552"/>
                      <a:pt x="1637" y="552"/>
                      <a:pt x="1604" y="552"/>
                    </a:cubicBezTo>
                    <a:cubicBezTo>
                      <a:pt x="1604" y="536"/>
                      <a:pt x="1604" y="519"/>
                      <a:pt x="1604" y="502"/>
                    </a:cubicBezTo>
                    <a:cubicBezTo>
                      <a:pt x="1621" y="536"/>
                      <a:pt x="1637" y="519"/>
                      <a:pt x="1654" y="552"/>
                    </a:cubicBezTo>
                    <a:close/>
                    <a:moveTo>
                      <a:pt x="1554" y="151"/>
                    </a:moveTo>
                    <a:cubicBezTo>
                      <a:pt x="1554" y="118"/>
                      <a:pt x="1571" y="118"/>
                      <a:pt x="1571" y="101"/>
                    </a:cubicBezTo>
                    <a:cubicBezTo>
                      <a:pt x="1571" y="101"/>
                      <a:pt x="1554" y="101"/>
                      <a:pt x="1554" y="101"/>
                    </a:cubicBezTo>
                    <a:cubicBezTo>
                      <a:pt x="1571" y="84"/>
                      <a:pt x="1587" y="101"/>
                      <a:pt x="1587" y="118"/>
                    </a:cubicBezTo>
                    <a:cubicBezTo>
                      <a:pt x="1587" y="135"/>
                      <a:pt x="1571" y="135"/>
                      <a:pt x="1554" y="151"/>
                    </a:cubicBezTo>
                    <a:close/>
                    <a:moveTo>
                      <a:pt x="1587" y="151"/>
                    </a:moveTo>
                    <a:cubicBezTo>
                      <a:pt x="1587" y="118"/>
                      <a:pt x="1587" y="118"/>
                      <a:pt x="1621" y="118"/>
                    </a:cubicBezTo>
                    <a:cubicBezTo>
                      <a:pt x="1637" y="151"/>
                      <a:pt x="1637" y="168"/>
                      <a:pt x="1604" y="201"/>
                    </a:cubicBezTo>
                    <a:cubicBezTo>
                      <a:pt x="1604" y="185"/>
                      <a:pt x="1604" y="185"/>
                      <a:pt x="1604" y="168"/>
                    </a:cubicBezTo>
                    <a:cubicBezTo>
                      <a:pt x="1587" y="185"/>
                      <a:pt x="1587" y="201"/>
                      <a:pt x="1587" y="218"/>
                    </a:cubicBezTo>
                    <a:cubicBezTo>
                      <a:pt x="1587" y="218"/>
                      <a:pt x="1554" y="218"/>
                      <a:pt x="1571" y="201"/>
                    </a:cubicBezTo>
                    <a:cubicBezTo>
                      <a:pt x="1571" y="218"/>
                      <a:pt x="1571" y="168"/>
                      <a:pt x="1554" y="168"/>
                    </a:cubicBezTo>
                    <a:cubicBezTo>
                      <a:pt x="1554" y="185"/>
                      <a:pt x="1554" y="185"/>
                      <a:pt x="1554" y="168"/>
                    </a:cubicBezTo>
                    <a:cubicBezTo>
                      <a:pt x="1571" y="168"/>
                      <a:pt x="1554" y="151"/>
                      <a:pt x="1571" y="151"/>
                    </a:cubicBezTo>
                    <a:cubicBezTo>
                      <a:pt x="1587" y="151"/>
                      <a:pt x="1604" y="168"/>
                      <a:pt x="1604" y="151"/>
                    </a:cubicBezTo>
                    <a:cubicBezTo>
                      <a:pt x="1604" y="151"/>
                      <a:pt x="1604" y="151"/>
                      <a:pt x="1587" y="151"/>
                    </a:cubicBezTo>
                    <a:close/>
                    <a:moveTo>
                      <a:pt x="1587" y="602"/>
                    </a:moveTo>
                    <a:cubicBezTo>
                      <a:pt x="1587" y="586"/>
                      <a:pt x="1571" y="586"/>
                      <a:pt x="1571" y="552"/>
                    </a:cubicBezTo>
                    <a:cubicBezTo>
                      <a:pt x="1587" y="552"/>
                      <a:pt x="1587" y="536"/>
                      <a:pt x="1604" y="536"/>
                    </a:cubicBezTo>
                    <a:cubicBezTo>
                      <a:pt x="1604" y="552"/>
                      <a:pt x="1604" y="569"/>
                      <a:pt x="1604" y="569"/>
                    </a:cubicBezTo>
                    <a:cubicBezTo>
                      <a:pt x="1621" y="552"/>
                      <a:pt x="1637" y="569"/>
                      <a:pt x="1621" y="586"/>
                    </a:cubicBezTo>
                    <a:cubicBezTo>
                      <a:pt x="1621" y="569"/>
                      <a:pt x="1604" y="569"/>
                      <a:pt x="1587" y="569"/>
                    </a:cubicBezTo>
                    <a:cubicBezTo>
                      <a:pt x="1604" y="586"/>
                      <a:pt x="1621" y="586"/>
                      <a:pt x="1587" y="602"/>
                    </a:cubicBezTo>
                    <a:close/>
                    <a:moveTo>
                      <a:pt x="1521" y="502"/>
                    </a:moveTo>
                    <a:cubicBezTo>
                      <a:pt x="1521" y="485"/>
                      <a:pt x="1521" y="485"/>
                      <a:pt x="1521" y="469"/>
                    </a:cubicBezTo>
                    <a:cubicBezTo>
                      <a:pt x="1537" y="469"/>
                      <a:pt x="1554" y="452"/>
                      <a:pt x="1571" y="485"/>
                    </a:cubicBezTo>
                    <a:cubicBezTo>
                      <a:pt x="1537" y="485"/>
                      <a:pt x="1571" y="519"/>
                      <a:pt x="1571" y="552"/>
                    </a:cubicBezTo>
                    <a:cubicBezTo>
                      <a:pt x="1537" y="552"/>
                      <a:pt x="1537" y="519"/>
                      <a:pt x="1537" y="552"/>
                    </a:cubicBezTo>
                    <a:cubicBezTo>
                      <a:pt x="1537" y="552"/>
                      <a:pt x="1521" y="552"/>
                      <a:pt x="1521" y="552"/>
                    </a:cubicBezTo>
                    <a:cubicBezTo>
                      <a:pt x="1504" y="519"/>
                      <a:pt x="1554" y="502"/>
                      <a:pt x="1537" y="485"/>
                    </a:cubicBezTo>
                    <a:cubicBezTo>
                      <a:pt x="1521" y="502"/>
                      <a:pt x="1521" y="502"/>
                      <a:pt x="1521" y="502"/>
                    </a:cubicBezTo>
                    <a:close/>
                    <a:moveTo>
                      <a:pt x="1487" y="385"/>
                    </a:moveTo>
                    <a:cubicBezTo>
                      <a:pt x="1487" y="368"/>
                      <a:pt x="1470" y="385"/>
                      <a:pt x="1470" y="352"/>
                    </a:cubicBezTo>
                    <a:cubicBezTo>
                      <a:pt x="1487" y="352"/>
                      <a:pt x="1504" y="385"/>
                      <a:pt x="1487" y="385"/>
                    </a:cubicBezTo>
                    <a:close/>
                    <a:moveTo>
                      <a:pt x="1504" y="335"/>
                    </a:moveTo>
                    <a:cubicBezTo>
                      <a:pt x="1504" y="335"/>
                      <a:pt x="1487" y="302"/>
                      <a:pt x="1470" y="335"/>
                    </a:cubicBezTo>
                    <a:cubicBezTo>
                      <a:pt x="1470" y="285"/>
                      <a:pt x="1504" y="268"/>
                      <a:pt x="1521" y="251"/>
                    </a:cubicBezTo>
                    <a:cubicBezTo>
                      <a:pt x="1537" y="268"/>
                      <a:pt x="1554" y="268"/>
                      <a:pt x="1554" y="285"/>
                    </a:cubicBezTo>
                    <a:cubicBezTo>
                      <a:pt x="1554" y="285"/>
                      <a:pt x="1554" y="268"/>
                      <a:pt x="1554" y="268"/>
                    </a:cubicBezTo>
                    <a:cubicBezTo>
                      <a:pt x="1571" y="285"/>
                      <a:pt x="1571" y="251"/>
                      <a:pt x="1587" y="268"/>
                    </a:cubicBezTo>
                    <a:cubicBezTo>
                      <a:pt x="1554" y="302"/>
                      <a:pt x="1604" y="335"/>
                      <a:pt x="1554" y="352"/>
                    </a:cubicBezTo>
                    <a:cubicBezTo>
                      <a:pt x="1587" y="352"/>
                      <a:pt x="1637" y="352"/>
                      <a:pt x="1604" y="402"/>
                    </a:cubicBezTo>
                    <a:cubicBezTo>
                      <a:pt x="1587" y="368"/>
                      <a:pt x="1521" y="402"/>
                      <a:pt x="1504" y="368"/>
                    </a:cubicBezTo>
                    <a:cubicBezTo>
                      <a:pt x="1537" y="368"/>
                      <a:pt x="1521" y="352"/>
                      <a:pt x="1504" y="335"/>
                    </a:cubicBezTo>
                    <a:close/>
                    <a:moveTo>
                      <a:pt x="1420" y="402"/>
                    </a:moveTo>
                    <a:cubicBezTo>
                      <a:pt x="1420" y="402"/>
                      <a:pt x="1404" y="435"/>
                      <a:pt x="1420" y="435"/>
                    </a:cubicBezTo>
                    <a:cubicBezTo>
                      <a:pt x="1420" y="419"/>
                      <a:pt x="1437" y="419"/>
                      <a:pt x="1437" y="419"/>
                    </a:cubicBezTo>
                    <a:lnTo>
                      <a:pt x="1437" y="435"/>
                    </a:lnTo>
                    <a:cubicBezTo>
                      <a:pt x="1387" y="452"/>
                      <a:pt x="1404" y="419"/>
                      <a:pt x="1387" y="385"/>
                    </a:cubicBezTo>
                    <a:cubicBezTo>
                      <a:pt x="1420" y="368"/>
                      <a:pt x="1404" y="419"/>
                      <a:pt x="1420" y="402"/>
                    </a:cubicBezTo>
                    <a:close/>
                    <a:moveTo>
                      <a:pt x="1437" y="586"/>
                    </a:moveTo>
                    <a:cubicBezTo>
                      <a:pt x="1454" y="569"/>
                      <a:pt x="1437" y="569"/>
                      <a:pt x="1437" y="536"/>
                    </a:cubicBezTo>
                    <a:cubicBezTo>
                      <a:pt x="1437" y="536"/>
                      <a:pt x="1437" y="552"/>
                      <a:pt x="1454" y="552"/>
                    </a:cubicBezTo>
                    <a:cubicBezTo>
                      <a:pt x="1454" y="569"/>
                      <a:pt x="1454" y="586"/>
                      <a:pt x="1437" y="586"/>
                    </a:cubicBezTo>
                    <a:close/>
                    <a:moveTo>
                      <a:pt x="1353" y="586"/>
                    </a:moveTo>
                    <a:cubicBezTo>
                      <a:pt x="1353" y="569"/>
                      <a:pt x="1337" y="602"/>
                      <a:pt x="1320" y="569"/>
                    </a:cubicBezTo>
                    <a:cubicBezTo>
                      <a:pt x="1353" y="569"/>
                      <a:pt x="1320" y="569"/>
                      <a:pt x="1337" y="552"/>
                    </a:cubicBezTo>
                    <a:cubicBezTo>
                      <a:pt x="1337" y="552"/>
                      <a:pt x="1353" y="552"/>
                      <a:pt x="1353" y="552"/>
                    </a:cubicBezTo>
                    <a:cubicBezTo>
                      <a:pt x="1337" y="586"/>
                      <a:pt x="1370" y="569"/>
                      <a:pt x="1353" y="586"/>
                    </a:cubicBezTo>
                    <a:close/>
                    <a:moveTo>
                      <a:pt x="1320" y="352"/>
                    </a:moveTo>
                    <a:cubicBezTo>
                      <a:pt x="1320" y="385"/>
                      <a:pt x="1337" y="385"/>
                      <a:pt x="1337" y="402"/>
                    </a:cubicBezTo>
                    <a:cubicBezTo>
                      <a:pt x="1320" y="402"/>
                      <a:pt x="1320" y="435"/>
                      <a:pt x="1287" y="435"/>
                    </a:cubicBezTo>
                    <a:cubicBezTo>
                      <a:pt x="1303" y="419"/>
                      <a:pt x="1270" y="435"/>
                      <a:pt x="1253" y="435"/>
                    </a:cubicBezTo>
                    <a:cubicBezTo>
                      <a:pt x="1253" y="402"/>
                      <a:pt x="1270" y="402"/>
                      <a:pt x="1287" y="402"/>
                    </a:cubicBezTo>
                    <a:cubicBezTo>
                      <a:pt x="1270" y="385"/>
                      <a:pt x="1270" y="385"/>
                      <a:pt x="1270" y="385"/>
                    </a:cubicBezTo>
                    <a:cubicBezTo>
                      <a:pt x="1270" y="385"/>
                      <a:pt x="1270" y="385"/>
                      <a:pt x="1253" y="385"/>
                    </a:cubicBezTo>
                    <a:cubicBezTo>
                      <a:pt x="1253" y="352"/>
                      <a:pt x="1270" y="352"/>
                      <a:pt x="1287" y="352"/>
                    </a:cubicBezTo>
                    <a:cubicBezTo>
                      <a:pt x="1287" y="368"/>
                      <a:pt x="1303" y="368"/>
                      <a:pt x="1320" y="352"/>
                    </a:cubicBezTo>
                    <a:close/>
                    <a:moveTo>
                      <a:pt x="1337" y="536"/>
                    </a:moveTo>
                    <a:cubicBezTo>
                      <a:pt x="1370" y="502"/>
                      <a:pt x="1370" y="452"/>
                      <a:pt x="1420" y="469"/>
                    </a:cubicBezTo>
                    <a:cubicBezTo>
                      <a:pt x="1387" y="435"/>
                      <a:pt x="1437" y="452"/>
                      <a:pt x="1437" y="452"/>
                    </a:cubicBezTo>
                    <a:cubicBezTo>
                      <a:pt x="1420" y="485"/>
                      <a:pt x="1387" y="536"/>
                      <a:pt x="1337" y="536"/>
                    </a:cubicBezTo>
                    <a:close/>
                    <a:moveTo>
                      <a:pt x="1688" y="51"/>
                    </a:moveTo>
                    <a:cubicBezTo>
                      <a:pt x="1688" y="68"/>
                      <a:pt x="1671" y="84"/>
                      <a:pt x="1688" y="101"/>
                    </a:cubicBezTo>
                    <a:cubicBezTo>
                      <a:pt x="1654" y="101"/>
                      <a:pt x="1671" y="68"/>
                      <a:pt x="1688" y="51"/>
                    </a:cubicBezTo>
                    <a:close/>
                    <a:moveTo>
                      <a:pt x="1704" y="251"/>
                    </a:moveTo>
                    <a:cubicBezTo>
                      <a:pt x="1688" y="285"/>
                      <a:pt x="1738" y="302"/>
                      <a:pt x="1754" y="302"/>
                    </a:cubicBezTo>
                    <a:cubicBezTo>
                      <a:pt x="1738" y="335"/>
                      <a:pt x="1754" y="318"/>
                      <a:pt x="1754" y="352"/>
                    </a:cubicBezTo>
                    <a:cubicBezTo>
                      <a:pt x="1738" y="352"/>
                      <a:pt x="1738" y="352"/>
                      <a:pt x="1738" y="352"/>
                    </a:cubicBezTo>
                    <a:cubicBezTo>
                      <a:pt x="1738" y="368"/>
                      <a:pt x="1721" y="385"/>
                      <a:pt x="1738" y="385"/>
                    </a:cubicBezTo>
                    <a:cubicBezTo>
                      <a:pt x="1738" y="352"/>
                      <a:pt x="1771" y="402"/>
                      <a:pt x="1771" y="419"/>
                    </a:cubicBezTo>
                    <a:cubicBezTo>
                      <a:pt x="1754" y="452"/>
                      <a:pt x="1738" y="435"/>
                      <a:pt x="1738" y="469"/>
                    </a:cubicBezTo>
                    <a:cubicBezTo>
                      <a:pt x="1721" y="419"/>
                      <a:pt x="1688" y="452"/>
                      <a:pt x="1671" y="419"/>
                    </a:cubicBezTo>
                    <a:cubicBezTo>
                      <a:pt x="1671" y="419"/>
                      <a:pt x="1704" y="419"/>
                      <a:pt x="1704" y="402"/>
                    </a:cubicBezTo>
                    <a:cubicBezTo>
                      <a:pt x="1688" y="402"/>
                      <a:pt x="1688" y="402"/>
                      <a:pt x="1688" y="385"/>
                    </a:cubicBezTo>
                    <a:cubicBezTo>
                      <a:pt x="1688" y="368"/>
                      <a:pt x="1704" y="402"/>
                      <a:pt x="1704" y="385"/>
                    </a:cubicBezTo>
                    <a:cubicBezTo>
                      <a:pt x="1688" y="368"/>
                      <a:pt x="1704" y="352"/>
                      <a:pt x="1721" y="335"/>
                    </a:cubicBezTo>
                    <a:cubicBezTo>
                      <a:pt x="1671" y="335"/>
                      <a:pt x="1704" y="268"/>
                      <a:pt x="1688" y="285"/>
                    </a:cubicBezTo>
                    <a:cubicBezTo>
                      <a:pt x="1688" y="268"/>
                      <a:pt x="1688" y="251"/>
                      <a:pt x="1704" y="251"/>
                    </a:cubicBezTo>
                    <a:close/>
                    <a:moveTo>
                      <a:pt x="936" y="736"/>
                    </a:moveTo>
                    <a:cubicBezTo>
                      <a:pt x="936" y="719"/>
                      <a:pt x="936" y="703"/>
                      <a:pt x="902" y="719"/>
                    </a:cubicBezTo>
                    <a:cubicBezTo>
                      <a:pt x="919" y="719"/>
                      <a:pt x="919" y="736"/>
                      <a:pt x="936" y="736"/>
                    </a:cubicBezTo>
                    <a:close/>
                    <a:moveTo>
                      <a:pt x="819" y="820"/>
                    </a:moveTo>
                    <a:cubicBezTo>
                      <a:pt x="785" y="853"/>
                      <a:pt x="752" y="853"/>
                      <a:pt x="769" y="903"/>
                    </a:cubicBezTo>
                    <a:cubicBezTo>
                      <a:pt x="752" y="920"/>
                      <a:pt x="752" y="920"/>
                      <a:pt x="735" y="920"/>
                    </a:cubicBezTo>
                    <a:cubicBezTo>
                      <a:pt x="719" y="903"/>
                      <a:pt x="735" y="886"/>
                      <a:pt x="735" y="886"/>
                    </a:cubicBezTo>
                    <a:cubicBezTo>
                      <a:pt x="735" y="870"/>
                      <a:pt x="735" y="853"/>
                      <a:pt x="719" y="853"/>
                    </a:cubicBezTo>
                    <a:cubicBezTo>
                      <a:pt x="719" y="870"/>
                      <a:pt x="702" y="870"/>
                      <a:pt x="702" y="886"/>
                    </a:cubicBezTo>
                    <a:cubicBezTo>
                      <a:pt x="702" y="870"/>
                      <a:pt x="702" y="853"/>
                      <a:pt x="685" y="853"/>
                    </a:cubicBezTo>
                    <a:cubicBezTo>
                      <a:pt x="685" y="853"/>
                      <a:pt x="685" y="853"/>
                      <a:pt x="685" y="853"/>
                    </a:cubicBezTo>
                    <a:cubicBezTo>
                      <a:pt x="719" y="803"/>
                      <a:pt x="769" y="786"/>
                      <a:pt x="802" y="769"/>
                    </a:cubicBezTo>
                    <a:cubicBezTo>
                      <a:pt x="802" y="803"/>
                      <a:pt x="819" y="786"/>
                      <a:pt x="819" y="820"/>
                    </a:cubicBezTo>
                    <a:close/>
                    <a:moveTo>
                      <a:pt x="936" y="452"/>
                    </a:moveTo>
                    <a:cubicBezTo>
                      <a:pt x="936" y="502"/>
                      <a:pt x="969" y="485"/>
                      <a:pt x="986" y="485"/>
                    </a:cubicBezTo>
                    <a:cubicBezTo>
                      <a:pt x="986" y="485"/>
                      <a:pt x="986" y="502"/>
                      <a:pt x="986" y="502"/>
                    </a:cubicBezTo>
                    <a:cubicBezTo>
                      <a:pt x="986" y="519"/>
                      <a:pt x="986" y="536"/>
                      <a:pt x="986" y="569"/>
                    </a:cubicBezTo>
                    <a:cubicBezTo>
                      <a:pt x="986" y="569"/>
                      <a:pt x="1003" y="569"/>
                      <a:pt x="1003" y="586"/>
                    </a:cubicBezTo>
                    <a:cubicBezTo>
                      <a:pt x="986" y="569"/>
                      <a:pt x="986" y="586"/>
                      <a:pt x="969" y="586"/>
                    </a:cubicBezTo>
                    <a:cubicBezTo>
                      <a:pt x="969" y="569"/>
                      <a:pt x="936" y="552"/>
                      <a:pt x="952" y="536"/>
                    </a:cubicBezTo>
                    <a:cubicBezTo>
                      <a:pt x="952" y="552"/>
                      <a:pt x="986" y="519"/>
                      <a:pt x="969" y="502"/>
                    </a:cubicBezTo>
                    <a:cubicBezTo>
                      <a:pt x="952" y="502"/>
                      <a:pt x="969" y="536"/>
                      <a:pt x="952" y="536"/>
                    </a:cubicBezTo>
                    <a:cubicBezTo>
                      <a:pt x="952" y="519"/>
                      <a:pt x="952" y="502"/>
                      <a:pt x="952" y="485"/>
                    </a:cubicBezTo>
                    <a:cubicBezTo>
                      <a:pt x="936" y="485"/>
                      <a:pt x="919" y="485"/>
                      <a:pt x="919" y="485"/>
                    </a:cubicBezTo>
                    <a:cubicBezTo>
                      <a:pt x="936" y="485"/>
                      <a:pt x="919" y="452"/>
                      <a:pt x="936" y="452"/>
                    </a:cubicBezTo>
                    <a:close/>
                    <a:moveTo>
                      <a:pt x="986" y="485"/>
                    </a:moveTo>
                    <a:cubicBezTo>
                      <a:pt x="986" y="485"/>
                      <a:pt x="986" y="485"/>
                      <a:pt x="986" y="485"/>
                    </a:cubicBezTo>
                    <a:cubicBezTo>
                      <a:pt x="986" y="485"/>
                      <a:pt x="986" y="485"/>
                      <a:pt x="986" y="485"/>
                    </a:cubicBezTo>
                    <a:close/>
                    <a:moveTo>
                      <a:pt x="986" y="502"/>
                    </a:moveTo>
                    <a:cubicBezTo>
                      <a:pt x="986" y="502"/>
                      <a:pt x="986" y="502"/>
                      <a:pt x="986" y="485"/>
                    </a:cubicBezTo>
                    <a:cubicBezTo>
                      <a:pt x="986" y="502"/>
                      <a:pt x="986" y="502"/>
                      <a:pt x="986" y="502"/>
                    </a:cubicBezTo>
                    <a:close/>
                    <a:moveTo>
                      <a:pt x="969" y="836"/>
                    </a:moveTo>
                    <a:cubicBezTo>
                      <a:pt x="986" y="870"/>
                      <a:pt x="952" y="853"/>
                      <a:pt x="952" y="870"/>
                    </a:cubicBezTo>
                    <a:cubicBezTo>
                      <a:pt x="969" y="870"/>
                      <a:pt x="969" y="886"/>
                      <a:pt x="986" y="886"/>
                    </a:cubicBezTo>
                    <a:cubicBezTo>
                      <a:pt x="986" y="920"/>
                      <a:pt x="986" y="920"/>
                      <a:pt x="952" y="937"/>
                    </a:cubicBezTo>
                    <a:cubicBezTo>
                      <a:pt x="952" y="903"/>
                      <a:pt x="952" y="886"/>
                      <a:pt x="936" y="886"/>
                    </a:cubicBezTo>
                    <a:cubicBezTo>
                      <a:pt x="952" y="886"/>
                      <a:pt x="952" y="886"/>
                      <a:pt x="952" y="886"/>
                    </a:cubicBezTo>
                    <a:cubicBezTo>
                      <a:pt x="936" y="870"/>
                      <a:pt x="902" y="836"/>
                      <a:pt x="919" y="820"/>
                    </a:cubicBezTo>
                    <a:cubicBezTo>
                      <a:pt x="919" y="853"/>
                      <a:pt x="936" y="820"/>
                      <a:pt x="936" y="803"/>
                    </a:cubicBezTo>
                    <a:cubicBezTo>
                      <a:pt x="952" y="803"/>
                      <a:pt x="952" y="786"/>
                      <a:pt x="986" y="786"/>
                    </a:cubicBezTo>
                    <a:cubicBezTo>
                      <a:pt x="969" y="820"/>
                      <a:pt x="969" y="836"/>
                      <a:pt x="1003" y="836"/>
                    </a:cubicBezTo>
                    <a:cubicBezTo>
                      <a:pt x="1003" y="820"/>
                      <a:pt x="986" y="820"/>
                      <a:pt x="1003" y="820"/>
                    </a:cubicBezTo>
                    <a:cubicBezTo>
                      <a:pt x="1003" y="820"/>
                      <a:pt x="1003" y="836"/>
                      <a:pt x="1003" y="853"/>
                    </a:cubicBezTo>
                    <a:cubicBezTo>
                      <a:pt x="986" y="853"/>
                      <a:pt x="986" y="853"/>
                      <a:pt x="969" y="836"/>
                    </a:cubicBezTo>
                    <a:close/>
                    <a:moveTo>
                      <a:pt x="1805" y="953"/>
                    </a:moveTo>
                    <a:cubicBezTo>
                      <a:pt x="1805" y="987"/>
                      <a:pt x="1821" y="937"/>
                      <a:pt x="1838" y="953"/>
                    </a:cubicBezTo>
                    <a:cubicBezTo>
                      <a:pt x="1821" y="1020"/>
                      <a:pt x="1771" y="1053"/>
                      <a:pt x="1738" y="1003"/>
                    </a:cubicBezTo>
                    <a:cubicBezTo>
                      <a:pt x="1771" y="1003"/>
                      <a:pt x="1788" y="970"/>
                      <a:pt x="1805" y="953"/>
                    </a:cubicBezTo>
                    <a:close/>
                    <a:moveTo>
                      <a:pt x="1704" y="669"/>
                    </a:moveTo>
                    <a:cubicBezTo>
                      <a:pt x="1688" y="686"/>
                      <a:pt x="1704" y="703"/>
                      <a:pt x="1688" y="736"/>
                    </a:cubicBezTo>
                    <a:cubicBezTo>
                      <a:pt x="1688" y="703"/>
                      <a:pt x="1637" y="669"/>
                      <a:pt x="1671" y="636"/>
                    </a:cubicBezTo>
                    <a:cubicBezTo>
                      <a:pt x="1671" y="652"/>
                      <a:pt x="1688" y="669"/>
                      <a:pt x="1704" y="669"/>
                    </a:cubicBezTo>
                    <a:close/>
                    <a:moveTo>
                      <a:pt x="1487" y="753"/>
                    </a:moveTo>
                    <a:cubicBezTo>
                      <a:pt x="1487" y="769"/>
                      <a:pt x="1487" y="786"/>
                      <a:pt x="1470" y="769"/>
                    </a:cubicBezTo>
                    <a:cubicBezTo>
                      <a:pt x="1454" y="769"/>
                      <a:pt x="1470" y="753"/>
                      <a:pt x="1487" y="753"/>
                    </a:cubicBezTo>
                    <a:close/>
                    <a:moveTo>
                      <a:pt x="1671" y="719"/>
                    </a:moveTo>
                    <a:cubicBezTo>
                      <a:pt x="1671" y="736"/>
                      <a:pt x="1688" y="736"/>
                      <a:pt x="1688" y="753"/>
                    </a:cubicBezTo>
                    <a:cubicBezTo>
                      <a:pt x="1671" y="753"/>
                      <a:pt x="1688" y="769"/>
                      <a:pt x="1688" y="769"/>
                    </a:cubicBezTo>
                    <a:cubicBezTo>
                      <a:pt x="1654" y="769"/>
                      <a:pt x="1654" y="736"/>
                      <a:pt x="1671" y="719"/>
                    </a:cubicBezTo>
                    <a:close/>
                    <a:moveTo>
                      <a:pt x="2089" y="318"/>
                    </a:moveTo>
                    <a:cubicBezTo>
                      <a:pt x="2089" y="268"/>
                      <a:pt x="2072" y="235"/>
                      <a:pt x="2072" y="201"/>
                    </a:cubicBezTo>
                    <a:cubicBezTo>
                      <a:pt x="2089" y="201"/>
                      <a:pt x="2105" y="218"/>
                      <a:pt x="2105" y="218"/>
                    </a:cubicBezTo>
                    <a:cubicBezTo>
                      <a:pt x="2089" y="218"/>
                      <a:pt x="2105" y="302"/>
                      <a:pt x="2089" y="318"/>
                    </a:cubicBezTo>
                    <a:close/>
                    <a:moveTo>
                      <a:pt x="468" y="586"/>
                    </a:moveTo>
                    <a:cubicBezTo>
                      <a:pt x="451" y="569"/>
                      <a:pt x="434" y="569"/>
                      <a:pt x="434" y="552"/>
                    </a:cubicBezTo>
                    <a:cubicBezTo>
                      <a:pt x="451" y="569"/>
                      <a:pt x="468" y="536"/>
                      <a:pt x="468" y="552"/>
                    </a:cubicBezTo>
                    <a:cubicBezTo>
                      <a:pt x="434" y="552"/>
                      <a:pt x="485" y="602"/>
                      <a:pt x="468" y="586"/>
                    </a:cubicBezTo>
                    <a:close/>
                    <a:moveTo>
                      <a:pt x="418" y="719"/>
                    </a:moveTo>
                    <a:lnTo>
                      <a:pt x="384" y="719"/>
                    </a:lnTo>
                    <a:cubicBezTo>
                      <a:pt x="384" y="703"/>
                      <a:pt x="434" y="703"/>
                      <a:pt x="418" y="719"/>
                    </a:cubicBezTo>
                    <a:close/>
                    <a:moveTo>
                      <a:pt x="251" y="636"/>
                    </a:moveTo>
                    <a:cubicBezTo>
                      <a:pt x="251" y="686"/>
                      <a:pt x="217" y="619"/>
                      <a:pt x="201" y="602"/>
                    </a:cubicBezTo>
                    <a:cubicBezTo>
                      <a:pt x="201" y="602"/>
                      <a:pt x="201" y="619"/>
                      <a:pt x="201" y="636"/>
                    </a:cubicBezTo>
                    <a:cubicBezTo>
                      <a:pt x="201" y="602"/>
                      <a:pt x="167" y="586"/>
                      <a:pt x="167" y="569"/>
                    </a:cubicBezTo>
                    <a:cubicBezTo>
                      <a:pt x="184" y="569"/>
                      <a:pt x="234" y="569"/>
                      <a:pt x="234" y="552"/>
                    </a:cubicBezTo>
                    <a:cubicBezTo>
                      <a:pt x="251" y="569"/>
                      <a:pt x="267" y="569"/>
                      <a:pt x="284" y="586"/>
                    </a:cubicBezTo>
                    <a:cubicBezTo>
                      <a:pt x="284" y="636"/>
                      <a:pt x="251" y="619"/>
                      <a:pt x="217" y="636"/>
                    </a:cubicBezTo>
                    <a:cubicBezTo>
                      <a:pt x="234" y="636"/>
                      <a:pt x="234" y="636"/>
                      <a:pt x="251" y="636"/>
                    </a:cubicBezTo>
                    <a:close/>
                    <a:moveTo>
                      <a:pt x="1270" y="151"/>
                    </a:moveTo>
                    <a:cubicBezTo>
                      <a:pt x="1253" y="151"/>
                      <a:pt x="1236" y="168"/>
                      <a:pt x="1220" y="168"/>
                    </a:cubicBezTo>
                    <a:cubicBezTo>
                      <a:pt x="1220" y="151"/>
                      <a:pt x="1236" y="151"/>
                      <a:pt x="1236" y="135"/>
                    </a:cubicBezTo>
                    <a:cubicBezTo>
                      <a:pt x="1236" y="135"/>
                      <a:pt x="1236" y="118"/>
                      <a:pt x="1236" y="118"/>
                    </a:cubicBezTo>
                    <a:cubicBezTo>
                      <a:pt x="1236" y="118"/>
                      <a:pt x="1253" y="118"/>
                      <a:pt x="1253" y="118"/>
                    </a:cubicBezTo>
                    <a:cubicBezTo>
                      <a:pt x="1236" y="118"/>
                      <a:pt x="1270" y="135"/>
                      <a:pt x="1270" y="151"/>
                    </a:cubicBezTo>
                    <a:close/>
                    <a:moveTo>
                      <a:pt x="685" y="903"/>
                    </a:moveTo>
                    <a:cubicBezTo>
                      <a:pt x="702" y="903"/>
                      <a:pt x="719" y="903"/>
                      <a:pt x="719" y="920"/>
                    </a:cubicBezTo>
                    <a:cubicBezTo>
                      <a:pt x="702" y="920"/>
                      <a:pt x="719" y="953"/>
                      <a:pt x="702" y="953"/>
                    </a:cubicBezTo>
                    <a:cubicBezTo>
                      <a:pt x="702" y="937"/>
                      <a:pt x="685" y="920"/>
                      <a:pt x="685" y="903"/>
                    </a:cubicBezTo>
                    <a:close/>
                    <a:moveTo>
                      <a:pt x="852" y="1003"/>
                    </a:moveTo>
                    <a:cubicBezTo>
                      <a:pt x="819" y="1003"/>
                      <a:pt x="802" y="970"/>
                      <a:pt x="835" y="953"/>
                    </a:cubicBezTo>
                    <a:cubicBezTo>
                      <a:pt x="835" y="970"/>
                      <a:pt x="852" y="970"/>
                      <a:pt x="852" y="1003"/>
                    </a:cubicBezTo>
                    <a:close/>
                    <a:moveTo>
                      <a:pt x="2139" y="251"/>
                    </a:moveTo>
                    <a:cubicBezTo>
                      <a:pt x="2172" y="285"/>
                      <a:pt x="2172" y="218"/>
                      <a:pt x="2189" y="235"/>
                    </a:cubicBezTo>
                    <a:cubicBezTo>
                      <a:pt x="2189" y="185"/>
                      <a:pt x="2155" y="251"/>
                      <a:pt x="2139" y="218"/>
                    </a:cubicBezTo>
                    <a:cubicBezTo>
                      <a:pt x="2139" y="218"/>
                      <a:pt x="2139" y="235"/>
                      <a:pt x="2139" y="251"/>
                    </a:cubicBezTo>
                    <a:close/>
                    <a:moveTo>
                      <a:pt x="2389" y="151"/>
                    </a:moveTo>
                    <a:cubicBezTo>
                      <a:pt x="2373" y="135"/>
                      <a:pt x="2373" y="135"/>
                      <a:pt x="2373" y="118"/>
                    </a:cubicBezTo>
                    <a:cubicBezTo>
                      <a:pt x="2389" y="118"/>
                      <a:pt x="2389" y="84"/>
                      <a:pt x="2406" y="101"/>
                    </a:cubicBezTo>
                    <a:cubicBezTo>
                      <a:pt x="2406" y="101"/>
                      <a:pt x="2406" y="118"/>
                      <a:pt x="2406" y="118"/>
                    </a:cubicBezTo>
                    <a:cubicBezTo>
                      <a:pt x="2389" y="101"/>
                      <a:pt x="2389" y="135"/>
                      <a:pt x="2389" y="1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0"/>
              <p:cNvSpPr/>
              <p:nvPr/>
            </p:nvSpPr>
            <p:spPr>
              <a:xfrm>
                <a:off x="4486323" y="4758707"/>
                <a:ext cx="387249" cy="209456"/>
              </a:xfrm>
              <a:custGeom>
                <a:avLst/>
                <a:gdLst/>
                <a:ahLst/>
                <a:cxnLst/>
                <a:rect l="l" t="t" r="r" b="b"/>
                <a:pathLst>
                  <a:path w="4513" h="2441" extrusionOk="0">
                    <a:moveTo>
                      <a:pt x="4512" y="2207"/>
                    </a:moveTo>
                    <a:cubicBezTo>
                      <a:pt x="4512" y="1989"/>
                      <a:pt x="2206" y="2056"/>
                      <a:pt x="1789" y="2056"/>
                    </a:cubicBezTo>
                    <a:lnTo>
                      <a:pt x="1070" y="2056"/>
                    </a:lnTo>
                    <a:cubicBezTo>
                      <a:pt x="970" y="2056"/>
                      <a:pt x="936" y="2039"/>
                      <a:pt x="836" y="2039"/>
                    </a:cubicBezTo>
                    <a:cubicBezTo>
                      <a:pt x="753" y="2039"/>
                      <a:pt x="669" y="2039"/>
                      <a:pt x="602" y="2039"/>
                    </a:cubicBezTo>
                    <a:lnTo>
                      <a:pt x="251" y="2023"/>
                    </a:lnTo>
                    <a:cubicBezTo>
                      <a:pt x="201" y="2023"/>
                      <a:pt x="218" y="2006"/>
                      <a:pt x="151" y="2006"/>
                    </a:cubicBezTo>
                    <a:cubicBezTo>
                      <a:pt x="118" y="2006"/>
                      <a:pt x="68" y="2006"/>
                      <a:pt x="34" y="2006"/>
                    </a:cubicBezTo>
                    <a:cubicBezTo>
                      <a:pt x="17" y="2006"/>
                      <a:pt x="1" y="2006"/>
                      <a:pt x="1" y="2006"/>
                    </a:cubicBezTo>
                    <a:lnTo>
                      <a:pt x="1" y="2390"/>
                    </a:lnTo>
                    <a:lnTo>
                      <a:pt x="753" y="2424"/>
                    </a:lnTo>
                    <a:cubicBezTo>
                      <a:pt x="853" y="2424"/>
                      <a:pt x="970" y="2424"/>
                      <a:pt x="1087" y="2440"/>
                    </a:cubicBezTo>
                    <a:lnTo>
                      <a:pt x="1505" y="2440"/>
                    </a:lnTo>
                    <a:cubicBezTo>
                      <a:pt x="1521" y="2440"/>
                      <a:pt x="1538" y="2440"/>
                      <a:pt x="1538" y="2424"/>
                    </a:cubicBezTo>
                    <a:cubicBezTo>
                      <a:pt x="1755" y="2390"/>
                      <a:pt x="2106" y="2440"/>
                      <a:pt x="2323" y="2424"/>
                    </a:cubicBezTo>
                    <a:cubicBezTo>
                      <a:pt x="2390" y="2424"/>
                      <a:pt x="2423" y="2407"/>
                      <a:pt x="2507" y="2407"/>
                    </a:cubicBezTo>
                    <a:cubicBezTo>
                      <a:pt x="2574" y="2407"/>
                      <a:pt x="4512" y="2407"/>
                      <a:pt x="4512" y="2207"/>
                    </a:cubicBezTo>
                    <a:close/>
                    <a:moveTo>
                      <a:pt x="1" y="252"/>
                    </a:moveTo>
                    <a:cubicBezTo>
                      <a:pt x="51" y="235"/>
                      <a:pt x="101" y="218"/>
                      <a:pt x="151" y="201"/>
                    </a:cubicBezTo>
                    <a:cubicBezTo>
                      <a:pt x="251" y="151"/>
                      <a:pt x="268" y="151"/>
                      <a:pt x="318" y="101"/>
                    </a:cubicBezTo>
                    <a:cubicBezTo>
                      <a:pt x="268" y="34"/>
                      <a:pt x="251" y="1"/>
                      <a:pt x="101" y="1"/>
                    </a:cubicBezTo>
                    <a:cubicBezTo>
                      <a:pt x="68" y="1"/>
                      <a:pt x="34" y="1"/>
                      <a:pt x="1"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0"/>
              <p:cNvSpPr/>
              <p:nvPr/>
            </p:nvSpPr>
            <p:spPr>
              <a:xfrm>
                <a:off x="4573760" y="4743005"/>
                <a:ext cx="207997" cy="34495"/>
              </a:xfrm>
              <a:custGeom>
                <a:avLst/>
                <a:gdLst/>
                <a:ahLst/>
                <a:cxnLst/>
                <a:rect l="l" t="t" r="r" b="b"/>
                <a:pathLst>
                  <a:path w="2424" h="402" extrusionOk="0">
                    <a:moveTo>
                      <a:pt x="1" y="184"/>
                    </a:moveTo>
                    <a:cubicBezTo>
                      <a:pt x="1" y="318"/>
                      <a:pt x="285" y="301"/>
                      <a:pt x="435" y="301"/>
                    </a:cubicBezTo>
                    <a:cubicBezTo>
                      <a:pt x="619" y="301"/>
                      <a:pt x="786" y="301"/>
                      <a:pt x="970" y="318"/>
                    </a:cubicBezTo>
                    <a:cubicBezTo>
                      <a:pt x="1037" y="318"/>
                      <a:pt x="1020" y="318"/>
                      <a:pt x="1087" y="334"/>
                    </a:cubicBezTo>
                    <a:cubicBezTo>
                      <a:pt x="1421" y="334"/>
                      <a:pt x="1655" y="368"/>
                      <a:pt x="1989" y="368"/>
                    </a:cubicBezTo>
                    <a:cubicBezTo>
                      <a:pt x="2190" y="368"/>
                      <a:pt x="2424" y="401"/>
                      <a:pt x="2424" y="251"/>
                    </a:cubicBezTo>
                    <a:cubicBezTo>
                      <a:pt x="2424" y="151"/>
                      <a:pt x="2223" y="134"/>
                      <a:pt x="2123" y="117"/>
                    </a:cubicBezTo>
                    <a:cubicBezTo>
                      <a:pt x="1672" y="34"/>
                      <a:pt x="1137" y="0"/>
                      <a:pt x="686" y="0"/>
                    </a:cubicBezTo>
                    <a:cubicBezTo>
                      <a:pt x="486" y="0"/>
                      <a:pt x="1" y="34"/>
                      <a:pt x="1" y="18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0"/>
              <p:cNvSpPr/>
              <p:nvPr/>
            </p:nvSpPr>
            <p:spPr>
              <a:xfrm>
                <a:off x="4847656" y="4770205"/>
                <a:ext cx="127682" cy="51742"/>
              </a:xfrm>
              <a:custGeom>
                <a:avLst/>
                <a:gdLst/>
                <a:ahLst/>
                <a:cxnLst/>
                <a:rect l="l" t="t" r="r" b="b"/>
                <a:pathLst>
                  <a:path w="1488" h="603" extrusionOk="0">
                    <a:moveTo>
                      <a:pt x="1354" y="602"/>
                    </a:moveTo>
                    <a:cubicBezTo>
                      <a:pt x="1421" y="602"/>
                      <a:pt x="1454" y="569"/>
                      <a:pt x="1487" y="552"/>
                    </a:cubicBezTo>
                    <a:cubicBezTo>
                      <a:pt x="1471" y="485"/>
                      <a:pt x="1454" y="435"/>
                      <a:pt x="1404" y="402"/>
                    </a:cubicBezTo>
                    <a:cubicBezTo>
                      <a:pt x="1253" y="285"/>
                      <a:pt x="1070" y="235"/>
                      <a:pt x="886" y="184"/>
                    </a:cubicBezTo>
                    <a:cubicBezTo>
                      <a:pt x="769" y="151"/>
                      <a:pt x="184" y="1"/>
                      <a:pt x="84" y="51"/>
                    </a:cubicBezTo>
                    <a:cubicBezTo>
                      <a:pt x="34" y="84"/>
                      <a:pt x="0" y="168"/>
                      <a:pt x="17" y="218"/>
                    </a:cubicBezTo>
                    <a:cubicBezTo>
                      <a:pt x="67" y="335"/>
                      <a:pt x="802" y="485"/>
                      <a:pt x="953" y="519"/>
                    </a:cubicBezTo>
                    <a:cubicBezTo>
                      <a:pt x="1053" y="535"/>
                      <a:pt x="1253" y="602"/>
                      <a:pt x="1354" y="60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0"/>
              <p:cNvSpPr/>
              <p:nvPr/>
            </p:nvSpPr>
            <p:spPr>
              <a:xfrm>
                <a:off x="4963753" y="4870599"/>
                <a:ext cx="45993" cy="96104"/>
              </a:xfrm>
              <a:custGeom>
                <a:avLst/>
                <a:gdLst/>
                <a:ahLst/>
                <a:cxnLst/>
                <a:rect l="l" t="t" r="r" b="b"/>
                <a:pathLst>
                  <a:path w="536" h="1120" extrusionOk="0">
                    <a:moveTo>
                      <a:pt x="1" y="769"/>
                    </a:moveTo>
                    <a:cubicBezTo>
                      <a:pt x="1" y="1120"/>
                      <a:pt x="535" y="769"/>
                      <a:pt x="502" y="301"/>
                    </a:cubicBezTo>
                    <a:cubicBezTo>
                      <a:pt x="485" y="0"/>
                      <a:pt x="268" y="17"/>
                      <a:pt x="218" y="217"/>
                    </a:cubicBezTo>
                    <a:cubicBezTo>
                      <a:pt x="184" y="368"/>
                      <a:pt x="184" y="451"/>
                      <a:pt x="101" y="602"/>
                    </a:cubicBezTo>
                    <a:cubicBezTo>
                      <a:pt x="84" y="618"/>
                      <a:pt x="68" y="635"/>
                      <a:pt x="51" y="669"/>
                    </a:cubicBezTo>
                    <a:cubicBezTo>
                      <a:pt x="17" y="702"/>
                      <a:pt x="1" y="719"/>
                      <a:pt x="1" y="769"/>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0"/>
              <p:cNvSpPr/>
              <p:nvPr/>
            </p:nvSpPr>
            <p:spPr>
              <a:xfrm>
                <a:off x="4798917" y="4753044"/>
                <a:ext cx="28746" cy="50197"/>
              </a:xfrm>
              <a:custGeom>
                <a:avLst/>
                <a:gdLst/>
                <a:ahLst/>
                <a:cxnLst/>
                <a:rect l="l" t="t" r="r" b="b"/>
                <a:pathLst>
                  <a:path w="335" h="585" extrusionOk="0">
                    <a:moveTo>
                      <a:pt x="0" y="301"/>
                    </a:moveTo>
                    <a:cubicBezTo>
                      <a:pt x="0" y="384"/>
                      <a:pt x="334" y="585"/>
                      <a:pt x="334" y="201"/>
                    </a:cubicBezTo>
                    <a:cubicBezTo>
                      <a:pt x="334" y="117"/>
                      <a:pt x="0" y="0"/>
                      <a:pt x="0" y="30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0"/>
              <p:cNvSpPr/>
              <p:nvPr/>
            </p:nvSpPr>
            <p:spPr>
              <a:xfrm>
                <a:off x="4486323" y="4986695"/>
                <a:ext cx="295435" cy="86151"/>
              </a:xfrm>
              <a:custGeom>
                <a:avLst/>
                <a:gdLst/>
                <a:ahLst/>
                <a:cxnLst/>
                <a:rect l="l" t="t" r="r" b="b"/>
                <a:pathLst>
                  <a:path w="3443" h="1004" extrusionOk="0">
                    <a:moveTo>
                      <a:pt x="1" y="168"/>
                    </a:moveTo>
                    <a:lnTo>
                      <a:pt x="1" y="318"/>
                    </a:lnTo>
                    <a:cubicBezTo>
                      <a:pt x="1" y="318"/>
                      <a:pt x="1" y="318"/>
                      <a:pt x="1" y="318"/>
                    </a:cubicBezTo>
                    <a:cubicBezTo>
                      <a:pt x="1" y="268"/>
                      <a:pt x="1" y="218"/>
                      <a:pt x="34" y="218"/>
                    </a:cubicBezTo>
                    <a:cubicBezTo>
                      <a:pt x="17" y="184"/>
                      <a:pt x="1" y="168"/>
                      <a:pt x="1" y="168"/>
                    </a:cubicBezTo>
                    <a:close/>
                    <a:moveTo>
                      <a:pt x="1" y="352"/>
                    </a:moveTo>
                    <a:lnTo>
                      <a:pt x="1" y="385"/>
                    </a:lnTo>
                    <a:cubicBezTo>
                      <a:pt x="1" y="368"/>
                      <a:pt x="1" y="368"/>
                      <a:pt x="1" y="352"/>
                    </a:cubicBezTo>
                    <a:close/>
                    <a:moveTo>
                      <a:pt x="185" y="1"/>
                    </a:moveTo>
                    <a:cubicBezTo>
                      <a:pt x="218" y="1"/>
                      <a:pt x="251" y="1"/>
                      <a:pt x="301" y="17"/>
                    </a:cubicBezTo>
                    <a:cubicBezTo>
                      <a:pt x="251" y="34"/>
                      <a:pt x="218" y="34"/>
                      <a:pt x="185" y="1"/>
                    </a:cubicBezTo>
                    <a:close/>
                    <a:moveTo>
                      <a:pt x="1705" y="67"/>
                    </a:moveTo>
                    <a:lnTo>
                      <a:pt x="1789" y="67"/>
                    </a:lnTo>
                    <a:cubicBezTo>
                      <a:pt x="1805" y="67"/>
                      <a:pt x="1805" y="67"/>
                      <a:pt x="1805" y="84"/>
                    </a:cubicBezTo>
                    <a:cubicBezTo>
                      <a:pt x="1805" y="151"/>
                      <a:pt x="1755" y="235"/>
                      <a:pt x="1722" y="235"/>
                    </a:cubicBezTo>
                    <a:cubicBezTo>
                      <a:pt x="1738" y="218"/>
                      <a:pt x="1722" y="201"/>
                      <a:pt x="1755" y="184"/>
                    </a:cubicBezTo>
                    <a:cubicBezTo>
                      <a:pt x="1705" y="134"/>
                      <a:pt x="1705" y="118"/>
                      <a:pt x="1705" y="67"/>
                    </a:cubicBezTo>
                    <a:close/>
                    <a:moveTo>
                      <a:pt x="3109" y="535"/>
                    </a:moveTo>
                    <a:cubicBezTo>
                      <a:pt x="3075" y="552"/>
                      <a:pt x="3042" y="569"/>
                      <a:pt x="2992" y="585"/>
                    </a:cubicBezTo>
                    <a:cubicBezTo>
                      <a:pt x="2975" y="535"/>
                      <a:pt x="2958" y="485"/>
                      <a:pt x="2941" y="452"/>
                    </a:cubicBezTo>
                    <a:cubicBezTo>
                      <a:pt x="3008" y="435"/>
                      <a:pt x="3025" y="485"/>
                      <a:pt x="3092" y="485"/>
                    </a:cubicBezTo>
                    <a:cubicBezTo>
                      <a:pt x="3092" y="502"/>
                      <a:pt x="3109" y="535"/>
                      <a:pt x="3109" y="535"/>
                    </a:cubicBezTo>
                    <a:close/>
                    <a:moveTo>
                      <a:pt x="2557" y="719"/>
                    </a:moveTo>
                    <a:cubicBezTo>
                      <a:pt x="2540" y="736"/>
                      <a:pt x="2507" y="736"/>
                      <a:pt x="2474" y="753"/>
                    </a:cubicBezTo>
                    <a:cubicBezTo>
                      <a:pt x="2474" y="719"/>
                      <a:pt x="2490" y="686"/>
                      <a:pt x="2507" y="652"/>
                    </a:cubicBezTo>
                    <a:cubicBezTo>
                      <a:pt x="2507" y="669"/>
                      <a:pt x="2507" y="669"/>
                      <a:pt x="2524" y="652"/>
                    </a:cubicBezTo>
                    <a:cubicBezTo>
                      <a:pt x="2540" y="669"/>
                      <a:pt x="2540" y="702"/>
                      <a:pt x="2557" y="719"/>
                    </a:cubicBezTo>
                    <a:close/>
                    <a:moveTo>
                      <a:pt x="1789" y="886"/>
                    </a:moveTo>
                    <a:cubicBezTo>
                      <a:pt x="1772" y="903"/>
                      <a:pt x="1755" y="903"/>
                      <a:pt x="1738" y="903"/>
                    </a:cubicBezTo>
                    <a:cubicBezTo>
                      <a:pt x="1738" y="903"/>
                      <a:pt x="1738" y="886"/>
                      <a:pt x="1738" y="886"/>
                    </a:cubicBezTo>
                    <a:cubicBezTo>
                      <a:pt x="1755" y="869"/>
                      <a:pt x="1755" y="886"/>
                      <a:pt x="1789" y="886"/>
                    </a:cubicBezTo>
                    <a:close/>
                    <a:moveTo>
                      <a:pt x="1638" y="920"/>
                    </a:moveTo>
                    <a:cubicBezTo>
                      <a:pt x="1638" y="903"/>
                      <a:pt x="1638" y="869"/>
                      <a:pt x="1655" y="853"/>
                    </a:cubicBezTo>
                    <a:cubicBezTo>
                      <a:pt x="1621" y="836"/>
                      <a:pt x="1672" y="786"/>
                      <a:pt x="1605" y="786"/>
                    </a:cubicBezTo>
                    <a:cubicBezTo>
                      <a:pt x="1738" y="669"/>
                      <a:pt x="1755" y="468"/>
                      <a:pt x="1906" y="418"/>
                    </a:cubicBezTo>
                    <a:cubicBezTo>
                      <a:pt x="1889" y="352"/>
                      <a:pt x="1839" y="335"/>
                      <a:pt x="1789" y="301"/>
                    </a:cubicBezTo>
                    <a:cubicBezTo>
                      <a:pt x="1755" y="352"/>
                      <a:pt x="1789" y="335"/>
                      <a:pt x="1738" y="318"/>
                    </a:cubicBezTo>
                    <a:cubicBezTo>
                      <a:pt x="1738" y="335"/>
                      <a:pt x="1722" y="318"/>
                      <a:pt x="1705" y="335"/>
                    </a:cubicBezTo>
                    <a:cubicBezTo>
                      <a:pt x="1722" y="368"/>
                      <a:pt x="1738" y="402"/>
                      <a:pt x="1755" y="435"/>
                    </a:cubicBezTo>
                    <a:cubicBezTo>
                      <a:pt x="1705" y="435"/>
                      <a:pt x="1705" y="402"/>
                      <a:pt x="1672" y="418"/>
                    </a:cubicBezTo>
                    <a:cubicBezTo>
                      <a:pt x="1688" y="502"/>
                      <a:pt x="1638" y="519"/>
                      <a:pt x="1588" y="519"/>
                    </a:cubicBezTo>
                    <a:cubicBezTo>
                      <a:pt x="1605" y="552"/>
                      <a:pt x="1571" y="602"/>
                      <a:pt x="1538" y="619"/>
                    </a:cubicBezTo>
                    <a:cubicBezTo>
                      <a:pt x="1605" y="753"/>
                      <a:pt x="1471" y="836"/>
                      <a:pt x="1438" y="936"/>
                    </a:cubicBezTo>
                    <a:cubicBezTo>
                      <a:pt x="1488" y="936"/>
                      <a:pt x="1538" y="936"/>
                      <a:pt x="1588" y="920"/>
                    </a:cubicBezTo>
                    <a:cubicBezTo>
                      <a:pt x="1605" y="920"/>
                      <a:pt x="1605" y="920"/>
                      <a:pt x="1621" y="920"/>
                    </a:cubicBezTo>
                    <a:close/>
                    <a:moveTo>
                      <a:pt x="452" y="1003"/>
                    </a:moveTo>
                    <a:cubicBezTo>
                      <a:pt x="418" y="1003"/>
                      <a:pt x="368" y="1003"/>
                      <a:pt x="318" y="1003"/>
                    </a:cubicBezTo>
                    <a:cubicBezTo>
                      <a:pt x="301" y="970"/>
                      <a:pt x="301" y="936"/>
                      <a:pt x="318" y="886"/>
                    </a:cubicBezTo>
                    <a:cubicBezTo>
                      <a:pt x="352" y="903"/>
                      <a:pt x="352" y="869"/>
                      <a:pt x="385" y="869"/>
                    </a:cubicBezTo>
                    <a:cubicBezTo>
                      <a:pt x="402" y="920"/>
                      <a:pt x="435" y="970"/>
                      <a:pt x="452" y="1003"/>
                    </a:cubicBezTo>
                    <a:close/>
                    <a:moveTo>
                      <a:pt x="151" y="268"/>
                    </a:moveTo>
                    <a:cubicBezTo>
                      <a:pt x="118" y="251"/>
                      <a:pt x="185" y="385"/>
                      <a:pt x="101" y="385"/>
                    </a:cubicBezTo>
                    <a:cubicBezTo>
                      <a:pt x="134" y="301"/>
                      <a:pt x="101" y="335"/>
                      <a:pt x="101" y="251"/>
                    </a:cubicBezTo>
                    <a:cubicBezTo>
                      <a:pt x="118" y="235"/>
                      <a:pt x="185" y="251"/>
                      <a:pt x="151" y="268"/>
                    </a:cubicBezTo>
                    <a:close/>
                    <a:moveTo>
                      <a:pt x="619" y="268"/>
                    </a:moveTo>
                    <a:cubicBezTo>
                      <a:pt x="636" y="251"/>
                      <a:pt x="669" y="218"/>
                      <a:pt x="652" y="201"/>
                    </a:cubicBezTo>
                    <a:cubicBezTo>
                      <a:pt x="719" y="184"/>
                      <a:pt x="652" y="335"/>
                      <a:pt x="619" y="268"/>
                    </a:cubicBezTo>
                    <a:close/>
                    <a:moveTo>
                      <a:pt x="719" y="519"/>
                    </a:moveTo>
                    <a:cubicBezTo>
                      <a:pt x="719" y="502"/>
                      <a:pt x="736" y="502"/>
                      <a:pt x="736" y="502"/>
                    </a:cubicBezTo>
                    <a:cubicBezTo>
                      <a:pt x="753" y="502"/>
                      <a:pt x="753" y="502"/>
                      <a:pt x="753" y="485"/>
                    </a:cubicBezTo>
                    <a:cubicBezTo>
                      <a:pt x="753" y="485"/>
                      <a:pt x="753" y="485"/>
                      <a:pt x="753" y="485"/>
                    </a:cubicBezTo>
                    <a:cubicBezTo>
                      <a:pt x="836" y="435"/>
                      <a:pt x="920" y="552"/>
                      <a:pt x="1020" y="485"/>
                    </a:cubicBezTo>
                    <a:cubicBezTo>
                      <a:pt x="1003" y="519"/>
                      <a:pt x="1020" y="535"/>
                      <a:pt x="1020" y="552"/>
                    </a:cubicBezTo>
                    <a:cubicBezTo>
                      <a:pt x="970" y="569"/>
                      <a:pt x="1003" y="636"/>
                      <a:pt x="953" y="702"/>
                    </a:cubicBezTo>
                    <a:cubicBezTo>
                      <a:pt x="903" y="702"/>
                      <a:pt x="903" y="652"/>
                      <a:pt x="836" y="652"/>
                    </a:cubicBezTo>
                    <a:cubicBezTo>
                      <a:pt x="836" y="669"/>
                      <a:pt x="819" y="686"/>
                      <a:pt x="836" y="719"/>
                    </a:cubicBezTo>
                    <a:cubicBezTo>
                      <a:pt x="736" y="736"/>
                      <a:pt x="753" y="686"/>
                      <a:pt x="686" y="736"/>
                    </a:cubicBezTo>
                    <a:cubicBezTo>
                      <a:pt x="719" y="686"/>
                      <a:pt x="669" y="652"/>
                      <a:pt x="669" y="585"/>
                    </a:cubicBezTo>
                    <a:cubicBezTo>
                      <a:pt x="652" y="585"/>
                      <a:pt x="652" y="602"/>
                      <a:pt x="636" y="602"/>
                    </a:cubicBezTo>
                    <a:cubicBezTo>
                      <a:pt x="652" y="519"/>
                      <a:pt x="652" y="468"/>
                      <a:pt x="652" y="368"/>
                    </a:cubicBezTo>
                    <a:lnTo>
                      <a:pt x="702" y="368"/>
                    </a:lnTo>
                    <a:cubicBezTo>
                      <a:pt x="719" y="435"/>
                      <a:pt x="652" y="435"/>
                      <a:pt x="702" y="468"/>
                    </a:cubicBezTo>
                    <a:cubicBezTo>
                      <a:pt x="702" y="485"/>
                      <a:pt x="702" y="519"/>
                      <a:pt x="719" y="519"/>
                    </a:cubicBezTo>
                    <a:close/>
                    <a:moveTo>
                      <a:pt x="753" y="485"/>
                    </a:moveTo>
                    <a:cubicBezTo>
                      <a:pt x="736" y="468"/>
                      <a:pt x="753" y="435"/>
                      <a:pt x="736" y="435"/>
                    </a:cubicBezTo>
                    <a:cubicBezTo>
                      <a:pt x="736" y="418"/>
                      <a:pt x="753" y="418"/>
                      <a:pt x="753" y="385"/>
                    </a:cubicBezTo>
                    <a:cubicBezTo>
                      <a:pt x="769" y="402"/>
                      <a:pt x="769" y="418"/>
                      <a:pt x="786" y="418"/>
                    </a:cubicBezTo>
                    <a:cubicBezTo>
                      <a:pt x="786" y="435"/>
                      <a:pt x="769" y="435"/>
                      <a:pt x="769" y="435"/>
                    </a:cubicBezTo>
                    <a:cubicBezTo>
                      <a:pt x="920" y="519"/>
                      <a:pt x="936" y="285"/>
                      <a:pt x="769" y="268"/>
                    </a:cubicBezTo>
                    <a:cubicBezTo>
                      <a:pt x="736" y="268"/>
                      <a:pt x="702" y="335"/>
                      <a:pt x="669" y="301"/>
                    </a:cubicBezTo>
                    <a:cubicBezTo>
                      <a:pt x="669" y="352"/>
                      <a:pt x="719" y="318"/>
                      <a:pt x="736" y="352"/>
                    </a:cubicBezTo>
                    <a:cubicBezTo>
                      <a:pt x="736" y="402"/>
                      <a:pt x="719" y="418"/>
                      <a:pt x="702" y="468"/>
                    </a:cubicBezTo>
                    <a:cubicBezTo>
                      <a:pt x="736" y="452"/>
                      <a:pt x="719" y="502"/>
                      <a:pt x="736" y="502"/>
                    </a:cubicBezTo>
                    <a:cubicBezTo>
                      <a:pt x="753" y="485"/>
                      <a:pt x="753" y="485"/>
                      <a:pt x="753" y="485"/>
                    </a:cubicBezTo>
                    <a:close/>
                    <a:moveTo>
                      <a:pt x="636" y="769"/>
                    </a:moveTo>
                    <a:cubicBezTo>
                      <a:pt x="636" y="702"/>
                      <a:pt x="586" y="719"/>
                      <a:pt x="535" y="736"/>
                    </a:cubicBezTo>
                    <a:cubicBezTo>
                      <a:pt x="569" y="803"/>
                      <a:pt x="485" y="836"/>
                      <a:pt x="485" y="886"/>
                    </a:cubicBezTo>
                    <a:cubicBezTo>
                      <a:pt x="535" y="903"/>
                      <a:pt x="552" y="869"/>
                      <a:pt x="586" y="869"/>
                    </a:cubicBezTo>
                    <a:cubicBezTo>
                      <a:pt x="586" y="836"/>
                      <a:pt x="535" y="869"/>
                      <a:pt x="535" y="836"/>
                    </a:cubicBezTo>
                    <a:cubicBezTo>
                      <a:pt x="569" y="819"/>
                      <a:pt x="619" y="753"/>
                      <a:pt x="636" y="769"/>
                    </a:cubicBezTo>
                    <a:close/>
                    <a:moveTo>
                      <a:pt x="702" y="118"/>
                    </a:moveTo>
                    <a:cubicBezTo>
                      <a:pt x="686" y="151"/>
                      <a:pt x="619" y="101"/>
                      <a:pt x="669" y="101"/>
                    </a:cubicBezTo>
                    <a:cubicBezTo>
                      <a:pt x="669" y="67"/>
                      <a:pt x="636" y="134"/>
                      <a:pt x="619" y="101"/>
                    </a:cubicBezTo>
                    <a:cubicBezTo>
                      <a:pt x="602" y="118"/>
                      <a:pt x="669" y="134"/>
                      <a:pt x="619" y="151"/>
                    </a:cubicBezTo>
                    <a:cubicBezTo>
                      <a:pt x="686" y="168"/>
                      <a:pt x="602" y="168"/>
                      <a:pt x="619" y="235"/>
                    </a:cubicBezTo>
                    <a:cubicBezTo>
                      <a:pt x="636" y="251"/>
                      <a:pt x="636" y="218"/>
                      <a:pt x="636" y="201"/>
                    </a:cubicBezTo>
                    <a:cubicBezTo>
                      <a:pt x="652" y="168"/>
                      <a:pt x="686" y="168"/>
                      <a:pt x="719" y="184"/>
                    </a:cubicBezTo>
                    <a:cubicBezTo>
                      <a:pt x="719" y="151"/>
                      <a:pt x="702" y="151"/>
                      <a:pt x="702" y="118"/>
                    </a:cubicBezTo>
                    <a:close/>
                    <a:moveTo>
                      <a:pt x="2206" y="385"/>
                    </a:moveTo>
                    <a:cubicBezTo>
                      <a:pt x="2256" y="435"/>
                      <a:pt x="2273" y="452"/>
                      <a:pt x="2307" y="519"/>
                    </a:cubicBezTo>
                    <a:cubicBezTo>
                      <a:pt x="2273" y="552"/>
                      <a:pt x="2223" y="552"/>
                      <a:pt x="2206" y="602"/>
                    </a:cubicBezTo>
                    <a:cubicBezTo>
                      <a:pt x="2206" y="569"/>
                      <a:pt x="2206" y="552"/>
                      <a:pt x="2190" y="569"/>
                    </a:cubicBezTo>
                    <a:cubicBezTo>
                      <a:pt x="2173" y="535"/>
                      <a:pt x="2240" y="485"/>
                      <a:pt x="2173" y="485"/>
                    </a:cubicBezTo>
                    <a:cubicBezTo>
                      <a:pt x="2206" y="452"/>
                      <a:pt x="2173" y="418"/>
                      <a:pt x="2206" y="385"/>
                    </a:cubicBezTo>
                    <a:close/>
                    <a:moveTo>
                      <a:pt x="2841" y="285"/>
                    </a:moveTo>
                    <a:cubicBezTo>
                      <a:pt x="2824" y="218"/>
                      <a:pt x="2875" y="235"/>
                      <a:pt x="2908" y="235"/>
                    </a:cubicBezTo>
                    <a:cubicBezTo>
                      <a:pt x="2941" y="268"/>
                      <a:pt x="2975" y="318"/>
                      <a:pt x="2925" y="368"/>
                    </a:cubicBezTo>
                    <a:cubicBezTo>
                      <a:pt x="2875" y="352"/>
                      <a:pt x="2741" y="301"/>
                      <a:pt x="2824" y="235"/>
                    </a:cubicBezTo>
                    <a:cubicBezTo>
                      <a:pt x="2824" y="251"/>
                      <a:pt x="2824" y="285"/>
                      <a:pt x="2841" y="285"/>
                    </a:cubicBezTo>
                    <a:close/>
                    <a:moveTo>
                      <a:pt x="2574" y="652"/>
                    </a:moveTo>
                    <a:cubicBezTo>
                      <a:pt x="2641" y="652"/>
                      <a:pt x="2591" y="519"/>
                      <a:pt x="2674" y="535"/>
                    </a:cubicBezTo>
                    <a:cubicBezTo>
                      <a:pt x="2624" y="468"/>
                      <a:pt x="2674" y="452"/>
                      <a:pt x="2674" y="352"/>
                    </a:cubicBezTo>
                    <a:cubicBezTo>
                      <a:pt x="2641" y="335"/>
                      <a:pt x="2607" y="318"/>
                      <a:pt x="2607" y="285"/>
                    </a:cubicBezTo>
                    <a:cubicBezTo>
                      <a:pt x="2524" y="318"/>
                      <a:pt x="2540" y="201"/>
                      <a:pt x="2457" y="301"/>
                    </a:cubicBezTo>
                    <a:cubicBezTo>
                      <a:pt x="2440" y="285"/>
                      <a:pt x="2440" y="268"/>
                      <a:pt x="2440" y="235"/>
                    </a:cubicBezTo>
                    <a:cubicBezTo>
                      <a:pt x="2423" y="268"/>
                      <a:pt x="2407" y="301"/>
                      <a:pt x="2390" y="318"/>
                    </a:cubicBezTo>
                    <a:cubicBezTo>
                      <a:pt x="2440" y="385"/>
                      <a:pt x="2457" y="502"/>
                      <a:pt x="2474" y="602"/>
                    </a:cubicBezTo>
                    <a:cubicBezTo>
                      <a:pt x="2524" y="585"/>
                      <a:pt x="2607" y="602"/>
                      <a:pt x="2574" y="652"/>
                    </a:cubicBezTo>
                    <a:close/>
                    <a:moveTo>
                      <a:pt x="3393" y="318"/>
                    </a:moveTo>
                    <a:cubicBezTo>
                      <a:pt x="3409" y="301"/>
                      <a:pt x="3443" y="301"/>
                      <a:pt x="3443" y="268"/>
                    </a:cubicBezTo>
                    <a:cubicBezTo>
                      <a:pt x="3443" y="318"/>
                      <a:pt x="3409" y="335"/>
                      <a:pt x="3443" y="352"/>
                    </a:cubicBezTo>
                    <a:cubicBezTo>
                      <a:pt x="3409" y="368"/>
                      <a:pt x="3393" y="352"/>
                      <a:pt x="3393" y="318"/>
                    </a:cubicBezTo>
                    <a:close/>
                    <a:moveTo>
                      <a:pt x="3409" y="368"/>
                    </a:moveTo>
                    <a:cubicBezTo>
                      <a:pt x="3393" y="285"/>
                      <a:pt x="3276" y="435"/>
                      <a:pt x="3359" y="435"/>
                    </a:cubicBezTo>
                    <a:cubicBezTo>
                      <a:pt x="3376" y="402"/>
                      <a:pt x="3376" y="368"/>
                      <a:pt x="3409" y="368"/>
                    </a:cubicBezTo>
                    <a:close/>
                    <a:moveTo>
                      <a:pt x="1120" y="335"/>
                    </a:moveTo>
                    <a:cubicBezTo>
                      <a:pt x="1137" y="285"/>
                      <a:pt x="1087" y="285"/>
                      <a:pt x="1087" y="251"/>
                    </a:cubicBezTo>
                    <a:cubicBezTo>
                      <a:pt x="1120" y="251"/>
                      <a:pt x="1137" y="268"/>
                      <a:pt x="1154" y="285"/>
                    </a:cubicBezTo>
                    <a:cubicBezTo>
                      <a:pt x="1137" y="285"/>
                      <a:pt x="1154" y="318"/>
                      <a:pt x="1120" y="3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0"/>
              <p:cNvSpPr/>
              <p:nvPr/>
            </p:nvSpPr>
            <p:spPr>
              <a:xfrm>
                <a:off x="4486323" y="4755876"/>
                <a:ext cx="364253" cy="196499"/>
              </a:xfrm>
              <a:custGeom>
                <a:avLst/>
                <a:gdLst/>
                <a:ahLst/>
                <a:cxnLst/>
                <a:rect l="l" t="t" r="r" b="b"/>
                <a:pathLst>
                  <a:path w="4245" h="2290" extrusionOk="0">
                    <a:moveTo>
                      <a:pt x="1722" y="1"/>
                    </a:moveTo>
                    <a:lnTo>
                      <a:pt x="1605" y="1"/>
                    </a:lnTo>
                    <a:lnTo>
                      <a:pt x="1605" y="1"/>
                    </a:lnTo>
                    <a:lnTo>
                      <a:pt x="1605" y="1"/>
                    </a:lnTo>
                    <a:cubicBezTo>
                      <a:pt x="1287" y="1"/>
                      <a:pt x="987" y="17"/>
                      <a:pt x="736" y="51"/>
                    </a:cubicBezTo>
                    <a:cubicBezTo>
                      <a:pt x="753" y="67"/>
                      <a:pt x="803" y="67"/>
                      <a:pt x="819" y="118"/>
                    </a:cubicBezTo>
                    <a:cubicBezTo>
                      <a:pt x="803" y="118"/>
                      <a:pt x="786" y="118"/>
                      <a:pt x="786" y="151"/>
                    </a:cubicBezTo>
                    <a:cubicBezTo>
                      <a:pt x="803" y="134"/>
                      <a:pt x="819" y="151"/>
                      <a:pt x="819" y="168"/>
                    </a:cubicBezTo>
                    <a:cubicBezTo>
                      <a:pt x="803" y="218"/>
                      <a:pt x="786" y="218"/>
                      <a:pt x="803" y="301"/>
                    </a:cubicBezTo>
                    <a:cubicBezTo>
                      <a:pt x="769" y="251"/>
                      <a:pt x="719" y="301"/>
                      <a:pt x="702" y="351"/>
                    </a:cubicBezTo>
                    <a:cubicBezTo>
                      <a:pt x="602" y="335"/>
                      <a:pt x="619" y="351"/>
                      <a:pt x="552" y="402"/>
                    </a:cubicBezTo>
                    <a:cubicBezTo>
                      <a:pt x="569" y="335"/>
                      <a:pt x="636" y="251"/>
                      <a:pt x="669" y="234"/>
                    </a:cubicBezTo>
                    <a:cubicBezTo>
                      <a:pt x="619" y="184"/>
                      <a:pt x="586" y="101"/>
                      <a:pt x="519" y="84"/>
                    </a:cubicBezTo>
                    <a:lnTo>
                      <a:pt x="519" y="67"/>
                    </a:lnTo>
                    <a:lnTo>
                      <a:pt x="469" y="84"/>
                    </a:lnTo>
                    <a:lnTo>
                      <a:pt x="469" y="84"/>
                    </a:lnTo>
                    <a:cubicBezTo>
                      <a:pt x="435" y="67"/>
                      <a:pt x="435" y="168"/>
                      <a:pt x="418" y="134"/>
                    </a:cubicBezTo>
                    <a:cubicBezTo>
                      <a:pt x="435" y="101"/>
                      <a:pt x="435" y="101"/>
                      <a:pt x="435" y="84"/>
                    </a:cubicBezTo>
                    <a:cubicBezTo>
                      <a:pt x="318" y="101"/>
                      <a:pt x="218" y="118"/>
                      <a:pt x="134" y="134"/>
                    </a:cubicBezTo>
                    <a:cubicBezTo>
                      <a:pt x="118" y="168"/>
                      <a:pt x="118" y="201"/>
                      <a:pt x="134" y="234"/>
                    </a:cubicBezTo>
                    <a:cubicBezTo>
                      <a:pt x="118" y="151"/>
                      <a:pt x="185" y="168"/>
                      <a:pt x="201" y="151"/>
                    </a:cubicBezTo>
                    <a:cubicBezTo>
                      <a:pt x="201" y="268"/>
                      <a:pt x="268" y="184"/>
                      <a:pt x="352" y="251"/>
                    </a:cubicBezTo>
                    <a:cubicBezTo>
                      <a:pt x="368" y="234"/>
                      <a:pt x="335" y="218"/>
                      <a:pt x="352" y="218"/>
                    </a:cubicBezTo>
                    <a:cubicBezTo>
                      <a:pt x="368" y="234"/>
                      <a:pt x="368" y="218"/>
                      <a:pt x="385" y="218"/>
                    </a:cubicBezTo>
                    <a:cubicBezTo>
                      <a:pt x="402" y="285"/>
                      <a:pt x="385" y="251"/>
                      <a:pt x="352" y="285"/>
                    </a:cubicBezTo>
                    <a:cubicBezTo>
                      <a:pt x="402" y="301"/>
                      <a:pt x="519" y="402"/>
                      <a:pt x="452" y="468"/>
                    </a:cubicBezTo>
                    <a:cubicBezTo>
                      <a:pt x="452" y="452"/>
                      <a:pt x="418" y="452"/>
                      <a:pt x="418" y="418"/>
                    </a:cubicBezTo>
                    <a:cubicBezTo>
                      <a:pt x="418" y="402"/>
                      <a:pt x="452" y="435"/>
                      <a:pt x="452" y="402"/>
                    </a:cubicBezTo>
                    <a:cubicBezTo>
                      <a:pt x="435" y="368"/>
                      <a:pt x="402" y="368"/>
                      <a:pt x="385" y="351"/>
                    </a:cubicBezTo>
                    <a:cubicBezTo>
                      <a:pt x="335" y="402"/>
                      <a:pt x="235" y="468"/>
                      <a:pt x="185" y="435"/>
                    </a:cubicBezTo>
                    <a:cubicBezTo>
                      <a:pt x="201" y="485"/>
                      <a:pt x="168" y="502"/>
                      <a:pt x="218" y="485"/>
                    </a:cubicBezTo>
                    <a:cubicBezTo>
                      <a:pt x="235" y="569"/>
                      <a:pt x="185" y="585"/>
                      <a:pt x="134" y="602"/>
                    </a:cubicBezTo>
                    <a:cubicBezTo>
                      <a:pt x="134" y="669"/>
                      <a:pt x="101" y="719"/>
                      <a:pt x="68" y="786"/>
                    </a:cubicBezTo>
                    <a:cubicBezTo>
                      <a:pt x="84" y="752"/>
                      <a:pt x="101" y="786"/>
                      <a:pt x="118" y="819"/>
                    </a:cubicBezTo>
                    <a:cubicBezTo>
                      <a:pt x="68" y="819"/>
                      <a:pt x="101" y="886"/>
                      <a:pt x="68" y="903"/>
                    </a:cubicBezTo>
                    <a:cubicBezTo>
                      <a:pt x="34" y="903"/>
                      <a:pt x="17" y="920"/>
                      <a:pt x="1" y="936"/>
                    </a:cubicBezTo>
                    <a:lnTo>
                      <a:pt x="1" y="1037"/>
                    </a:lnTo>
                    <a:cubicBezTo>
                      <a:pt x="34" y="1020"/>
                      <a:pt x="68" y="1003"/>
                      <a:pt x="68" y="1037"/>
                    </a:cubicBezTo>
                    <a:cubicBezTo>
                      <a:pt x="51" y="1037"/>
                      <a:pt x="17" y="1070"/>
                      <a:pt x="68" y="1053"/>
                    </a:cubicBezTo>
                    <a:cubicBezTo>
                      <a:pt x="51" y="1120"/>
                      <a:pt x="68" y="1120"/>
                      <a:pt x="34" y="1153"/>
                    </a:cubicBezTo>
                    <a:cubicBezTo>
                      <a:pt x="34" y="1103"/>
                      <a:pt x="17" y="1137"/>
                      <a:pt x="1" y="1153"/>
                    </a:cubicBezTo>
                    <a:lnTo>
                      <a:pt x="1" y="1554"/>
                    </a:lnTo>
                    <a:cubicBezTo>
                      <a:pt x="51" y="1521"/>
                      <a:pt x="118" y="1421"/>
                      <a:pt x="118" y="1354"/>
                    </a:cubicBezTo>
                    <a:cubicBezTo>
                      <a:pt x="84" y="1321"/>
                      <a:pt x="101" y="1354"/>
                      <a:pt x="68" y="1387"/>
                    </a:cubicBezTo>
                    <a:cubicBezTo>
                      <a:pt x="84" y="1270"/>
                      <a:pt x="34" y="1254"/>
                      <a:pt x="68" y="1170"/>
                    </a:cubicBezTo>
                    <a:cubicBezTo>
                      <a:pt x="68" y="1204"/>
                      <a:pt x="68" y="1237"/>
                      <a:pt x="101" y="1237"/>
                    </a:cubicBezTo>
                    <a:cubicBezTo>
                      <a:pt x="134" y="1137"/>
                      <a:pt x="235" y="1204"/>
                      <a:pt x="301" y="1153"/>
                    </a:cubicBezTo>
                    <a:cubicBezTo>
                      <a:pt x="301" y="1237"/>
                      <a:pt x="352" y="1153"/>
                      <a:pt x="385" y="1220"/>
                    </a:cubicBezTo>
                    <a:cubicBezTo>
                      <a:pt x="368" y="1220"/>
                      <a:pt x="352" y="1237"/>
                      <a:pt x="352" y="1270"/>
                    </a:cubicBezTo>
                    <a:cubicBezTo>
                      <a:pt x="402" y="1287"/>
                      <a:pt x="452" y="1254"/>
                      <a:pt x="485" y="1220"/>
                    </a:cubicBezTo>
                    <a:cubicBezTo>
                      <a:pt x="519" y="1254"/>
                      <a:pt x="502" y="1254"/>
                      <a:pt x="485" y="1270"/>
                    </a:cubicBezTo>
                    <a:cubicBezTo>
                      <a:pt x="519" y="1270"/>
                      <a:pt x="502" y="1337"/>
                      <a:pt x="519" y="1337"/>
                    </a:cubicBezTo>
                    <a:cubicBezTo>
                      <a:pt x="485" y="1287"/>
                      <a:pt x="586" y="1204"/>
                      <a:pt x="619" y="1270"/>
                    </a:cubicBezTo>
                    <a:cubicBezTo>
                      <a:pt x="519" y="1254"/>
                      <a:pt x="535" y="1454"/>
                      <a:pt x="569" y="1471"/>
                    </a:cubicBezTo>
                    <a:cubicBezTo>
                      <a:pt x="569" y="1421"/>
                      <a:pt x="602" y="1488"/>
                      <a:pt x="619" y="1421"/>
                    </a:cubicBezTo>
                    <a:cubicBezTo>
                      <a:pt x="619" y="1371"/>
                      <a:pt x="652" y="1321"/>
                      <a:pt x="602" y="1287"/>
                    </a:cubicBezTo>
                    <a:cubicBezTo>
                      <a:pt x="636" y="1287"/>
                      <a:pt x="636" y="1237"/>
                      <a:pt x="669" y="1254"/>
                    </a:cubicBezTo>
                    <a:cubicBezTo>
                      <a:pt x="652" y="1304"/>
                      <a:pt x="686" y="1337"/>
                      <a:pt x="702" y="1371"/>
                    </a:cubicBezTo>
                    <a:cubicBezTo>
                      <a:pt x="686" y="1371"/>
                      <a:pt x="669" y="1371"/>
                      <a:pt x="652" y="1354"/>
                    </a:cubicBezTo>
                    <a:cubicBezTo>
                      <a:pt x="652" y="1387"/>
                      <a:pt x="636" y="1387"/>
                      <a:pt x="636" y="1404"/>
                    </a:cubicBezTo>
                    <a:cubicBezTo>
                      <a:pt x="652" y="1421"/>
                      <a:pt x="636" y="1454"/>
                      <a:pt x="619" y="1471"/>
                    </a:cubicBezTo>
                    <a:cubicBezTo>
                      <a:pt x="669" y="1454"/>
                      <a:pt x="619" y="1521"/>
                      <a:pt x="652" y="1521"/>
                    </a:cubicBezTo>
                    <a:cubicBezTo>
                      <a:pt x="652" y="1421"/>
                      <a:pt x="669" y="1538"/>
                      <a:pt x="719" y="1521"/>
                    </a:cubicBezTo>
                    <a:cubicBezTo>
                      <a:pt x="719" y="1488"/>
                      <a:pt x="669" y="1454"/>
                      <a:pt x="702" y="1454"/>
                    </a:cubicBezTo>
                    <a:cubicBezTo>
                      <a:pt x="719" y="1488"/>
                      <a:pt x="769" y="1454"/>
                      <a:pt x="769" y="1438"/>
                    </a:cubicBezTo>
                    <a:cubicBezTo>
                      <a:pt x="736" y="1438"/>
                      <a:pt x="736" y="1371"/>
                      <a:pt x="786" y="1371"/>
                    </a:cubicBezTo>
                    <a:cubicBezTo>
                      <a:pt x="836" y="1371"/>
                      <a:pt x="753" y="1421"/>
                      <a:pt x="803" y="1421"/>
                    </a:cubicBezTo>
                    <a:cubicBezTo>
                      <a:pt x="819" y="1371"/>
                      <a:pt x="786" y="1337"/>
                      <a:pt x="819" y="1270"/>
                    </a:cubicBezTo>
                    <a:cubicBezTo>
                      <a:pt x="886" y="1337"/>
                      <a:pt x="936" y="1237"/>
                      <a:pt x="987" y="1321"/>
                    </a:cubicBezTo>
                    <a:cubicBezTo>
                      <a:pt x="1003" y="1287"/>
                      <a:pt x="936" y="1254"/>
                      <a:pt x="987" y="1254"/>
                    </a:cubicBezTo>
                    <a:cubicBezTo>
                      <a:pt x="1020" y="1337"/>
                      <a:pt x="1020" y="1187"/>
                      <a:pt x="1037" y="1237"/>
                    </a:cubicBezTo>
                    <a:cubicBezTo>
                      <a:pt x="1087" y="1187"/>
                      <a:pt x="1003" y="1270"/>
                      <a:pt x="1037" y="1270"/>
                    </a:cubicBezTo>
                    <a:cubicBezTo>
                      <a:pt x="1087" y="1237"/>
                      <a:pt x="1120" y="1204"/>
                      <a:pt x="1154" y="1153"/>
                    </a:cubicBezTo>
                    <a:cubicBezTo>
                      <a:pt x="1170" y="1220"/>
                      <a:pt x="1187" y="1153"/>
                      <a:pt x="1204" y="1153"/>
                    </a:cubicBezTo>
                    <a:cubicBezTo>
                      <a:pt x="1204" y="1187"/>
                      <a:pt x="1254" y="1287"/>
                      <a:pt x="1321" y="1304"/>
                    </a:cubicBezTo>
                    <a:cubicBezTo>
                      <a:pt x="1287" y="1287"/>
                      <a:pt x="1304" y="1237"/>
                      <a:pt x="1354" y="1254"/>
                    </a:cubicBezTo>
                    <a:cubicBezTo>
                      <a:pt x="1337" y="1170"/>
                      <a:pt x="1371" y="1070"/>
                      <a:pt x="1471" y="986"/>
                    </a:cubicBezTo>
                    <a:cubicBezTo>
                      <a:pt x="1471" y="970"/>
                      <a:pt x="1454" y="953"/>
                      <a:pt x="1438" y="936"/>
                    </a:cubicBezTo>
                    <a:cubicBezTo>
                      <a:pt x="1388" y="936"/>
                      <a:pt x="1388" y="886"/>
                      <a:pt x="1354" y="936"/>
                    </a:cubicBezTo>
                    <a:cubicBezTo>
                      <a:pt x="1371" y="886"/>
                      <a:pt x="1304" y="920"/>
                      <a:pt x="1304" y="903"/>
                    </a:cubicBezTo>
                    <a:cubicBezTo>
                      <a:pt x="1304" y="853"/>
                      <a:pt x="1304" y="819"/>
                      <a:pt x="1321" y="803"/>
                    </a:cubicBezTo>
                    <a:cubicBezTo>
                      <a:pt x="1371" y="786"/>
                      <a:pt x="1337" y="869"/>
                      <a:pt x="1388" y="853"/>
                    </a:cubicBezTo>
                    <a:cubicBezTo>
                      <a:pt x="1354" y="803"/>
                      <a:pt x="1454" y="769"/>
                      <a:pt x="1505" y="819"/>
                    </a:cubicBezTo>
                    <a:cubicBezTo>
                      <a:pt x="1488" y="819"/>
                      <a:pt x="1488" y="836"/>
                      <a:pt x="1505" y="836"/>
                    </a:cubicBezTo>
                    <a:cubicBezTo>
                      <a:pt x="1505" y="803"/>
                      <a:pt x="1555" y="803"/>
                      <a:pt x="1555" y="752"/>
                    </a:cubicBezTo>
                    <a:cubicBezTo>
                      <a:pt x="1521" y="769"/>
                      <a:pt x="1471" y="736"/>
                      <a:pt x="1438" y="736"/>
                    </a:cubicBezTo>
                    <a:cubicBezTo>
                      <a:pt x="1454" y="652"/>
                      <a:pt x="1471" y="652"/>
                      <a:pt x="1438" y="585"/>
                    </a:cubicBezTo>
                    <a:cubicBezTo>
                      <a:pt x="1438" y="585"/>
                      <a:pt x="1454" y="585"/>
                      <a:pt x="1438" y="569"/>
                    </a:cubicBezTo>
                    <a:cubicBezTo>
                      <a:pt x="1471" y="569"/>
                      <a:pt x="1471" y="585"/>
                      <a:pt x="1488" y="602"/>
                    </a:cubicBezTo>
                    <a:cubicBezTo>
                      <a:pt x="1555" y="502"/>
                      <a:pt x="1404" y="385"/>
                      <a:pt x="1287" y="385"/>
                    </a:cubicBezTo>
                    <a:cubicBezTo>
                      <a:pt x="1287" y="418"/>
                      <a:pt x="1287" y="418"/>
                      <a:pt x="1254" y="418"/>
                    </a:cubicBezTo>
                    <a:cubicBezTo>
                      <a:pt x="1237" y="368"/>
                      <a:pt x="1287" y="418"/>
                      <a:pt x="1271" y="368"/>
                    </a:cubicBezTo>
                    <a:cubicBezTo>
                      <a:pt x="1237" y="368"/>
                      <a:pt x="1254" y="335"/>
                      <a:pt x="1204" y="351"/>
                    </a:cubicBezTo>
                    <a:cubicBezTo>
                      <a:pt x="1187" y="218"/>
                      <a:pt x="1254" y="118"/>
                      <a:pt x="1271" y="34"/>
                    </a:cubicBezTo>
                    <a:cubicBezTo>
                      <a:pt x="1254" y="84"/>
                      <a:pt x="1287" y="67"/>
                      <a:pt x="1321" y="67"/>
                    </a:cubicBezTo>
                    <a:cubicBezTo>
                      <a:pt x="1321" y="118"/>
                      <a:pt x="1337" y="151"/>
                      <a:pt x="1388" y="168"/>
                    </a:cubicBezTo>
                    <a:cubicBezTo>
                      <a:pt x="1371" y="101"/>
                      <a:pt x="1388" y="118"/>
                      <a:pt x="1421" y="67"/>
                    </a:cubicBezTo>
                    <a:cubicBezTo>
                      <a:pt x="1438" y="101"/>
                      <a:pt x="1471" y="51"/>
                      <a:pt x="1505" y="101"/>
                    </a:cubicBezTo>
                    <a:cubicBezTo>
                      <a:pt x="1505" y="151"/>
                      <a:pt x="1471" y="151"/>
                      <a:pt x="1471" y="168"/>
                    </a:cubicBezTo>
                    <a:cubicBezTo>
                      <a:pt x="1505" y="168"/>
                      <a:pt x="1505" y="201"/>
                      <a:pt x="1538" y="184"/>
                    </a:cubicBezTo>
                    <a:cubicBezTo>
                      <a:pt x="1538" y="234"/>
                      <a:pt x="1521" y="251"/>
                      <a:pt x="1521" y="285"/>
                    </a:cubicBezTo>
                    <a:cubicBezTo>
                      <a:pt x="1555" y="285"/>
                      <a:pt x="1588" y="285"/>
                      <a:pt x="1605" y="301"/>
                    </a:cubicBezTo>
                    <a:cubicBezTo>
                      <a:pt x="1588" y="285"/>
                      <a:pt x="1588" y="268"/>
                      <a:pt x="1605" y="268"/>
                    </a:cubicBezTo>
                    <a:cubicBezTo>
                      <a:pt x="1638" y="285"/>
                      <a:pt x="1605" y="285"/>
                      <a:pt x="1605" y="318"/>
                    </a:cubicBezTo>
                    <a:cubicBezTo>
                      <a:pt x="1638" y="285"/>
                      <a:pt x="1655" y="368"/>
                      <a:pt x="1672" y="301"/>
                    </a:cubicBezTo>
                    <a:cubicBezTo>
                      <a:pt x="1655" y="301"/>
                      <a:pt x="1655" y="318"/>
                      <a:pt x="1655" y="301"/>
                    </a:cubicBezTo>
                    <a:cubicBezTo>
                      <a:pt x="1705" y="251"/>
                      <a:pt x="1772" y="385"/>
                      <a:pt x="1872" y="335"/>
                    </a:cubicBezTo>
                    <a:cubicBezTo>
                      <a:pt x="1855" y="301"/>
                      <a:pt x="1805" y="285"/>
                      <a:pt x="1789" y="251"/>
                    </a:cubicBezTo>
                    <a:cubicBezTo>
                      <a:pt x="1805" y="234"/>
                      <a:pt x="1805" y="134"/>
                      <a:pt x="1789" y="151"/>
                    </a:cubicBezTo>
                    <a:cubicBezTo>
                      <a:pt x="1772" y="151"/>
                      <a:pt x="1789" y="168"/>
                      <a:pt x="1772" y="168"/>
                    </a:cubicBezTo>
                    <a:cubicBezTo>
                      <a:pt x="1738" y="118"/>
                      <a:pt x="1789" y="134"/>
                      <a:pt x="1822" y="101"/>
                    </a:cubicBezTo>
                    <a:cubicBezTo>
                      <a:pt x="1805" y="67"/>
                      <a:pt x="1789" y="1"/>
                      <a:pt x="1722" y="17"/>
                    </a:cubicBezTo>
                    <a:cubicBezTo>
                      <a:pt x="1722" y="1"/>
                      <a:pt x="1722" y="1"/>
                      <a:pt x="1722" y="1"/>
                    </a:cubicBezTo>
                    <a:close/>
                    <a:moveTo>
                      <a:pt x="1" y="1671"/>
                    </a:moveTo>
                    <a:cubicBezTo>
                      <a:pt x="1" y="1655"/>
                      <a:pt x="1" y="1638"/>
                      <a:pt x="1" y="1621"/>
                    </a:cubicBezTo>
                    <a:lnTo>
                      <a:pt x="1" y="1621"/>
                    </a:lnTo>
                    <a:close/>
                    <a:moveTo>
                      <a:pt x="1" y="301"/>
                    </a:moveTo>
                    <a:cubicBezTo>
                      <a:pt x="1" y="301"/>
                      <a:pt x="1" y="301"/>
                      <a:pt x="17" y="285"/>
                    </a:cubicBezTo>
                    <a:cubicBezTo>
                      <a:pt x="17" y="318"/>
                      <a:pt x="34" y="301"/>
                      <a:pt x="68" y="301"/>
                    </a:cubicBezTo>
                    <a:cubicBezTo>
                      <a:pt x="51" y="351"/>
                      <a:pt x="51" y="402"/>
                      <a:pt x="101" y="402"/>
                    </a:cubicBezTo>
                    <a:cubicBezTo>
                      <a:pt x="84" y="468"/>
                      <a:pt x="34" y="468"/>
                      <a:pt x="17" y="519"/>
                    </a:cubicBezTo>
                    <a:cubicBezTo>
                      <a:pt x="101" y="535"/>
                      <a:pt x="84" y="669"/>
                      <a:pt x="34" y="702"/>
                    </a:cubicBezTo>
                    <a:cubicBezTo>
                      <a:pt x="17" y="702"/>
                      <a:pt x="1" y="702"/>
                      <a:pt x="1" y="702"/>
                    </a:cubicBezTo>
                    <a:lnTo>
                      <a:pt x="1" y="301"/>
                    </a:lnTo>
                    <a:close/>
                    <a:moveTo>
                      <a:pt x="1" y="736"/>
                    </a:moveTo>
                    <a:cubicBezTo>
                      <a:pt x="17" y="752"/>
                      <a:pt x="34" y="769"/>
                      <a:pt x="34" y="769"/>
                    </a:cubicBezTo>
                    <a:cubicBezTo>
                      <a:pt x="1" y="769"/>
                      <a:pt x="34" y="819"/>
                      <a:pt x="34" y="819"/>
                    </a:cubicBezTo>
                    <a:cubicBezTo>
                      <a:pt x="17" y="836"/>
                      <a:pt x="1" y="836"/>
                      <a:pt x="1" y="836"/>
                    </a:cubicBezTo>
                    <a:close/>
                    <a:moveTo>
                      <a:pt x="1" y="2072"/>
                    </a:moveTo>
                    <a:lnTo>
                      <a:pt x="1" y="2123"/>
                    </a:lnTo>
                    <a:cubicBezTo>
                      <a:pt x="1" y="2139"/>
                      <a:pt x="17" y="2139"/>
                      <a:pt x="17" y="2139"/>
                    </a:cubicBezTo>
                    <a:cubicBezTo>
                      <a:pt x="17" y="2089"/>
                      <a:pt x="34" y="2089"/>
                      <a:pt x="68" y="2089"/>
                    </a:cubicBezTo>
                    <a:cubicBezTo>
                      <a:pt x="51" y="2106"/>
                      <a:pt x="34" y="2106"/>
                      <a:pt x="34" y="2139"/>
                    </a:cubicBezTo>
                    <a:cubicBezTo>
                      <a:pt x="68" y="2139"/>
                      <a:pt x="51" y="2089"/>
                      <a:pt x="84" y="2106"/>
                    </a:cubicBezTo>
                    <a:cubicBezTo>
                      <a:pt x="84" y="2089"/>
                      <a:pt x="68" y="2072"/>
                      <a:pt x="84" y="2056"/>
                    </a:cubicBezTo>
                    <a:cubicBezTo>
                      <a:pt x="84" y="2039"/>
                      <a:pt x="68" y="2056"/>
                      <a:pt x="68" y="2056"/>
                    </a:cubicBezTo>
                    <a:cubicBezTo>
                      <a:pt x="51" y="2056"/>
                      <a:pt x="51" y="2022"/>
                      <a:pt x="51" y="2006"/>
                    </a:cubicBezTo>
                    <a:cubicBezTo>
                      <a:pt x="1" y="2006"/>
                      <a:pt x="51" y="2089"/>
                      <a:pt x="1" y="2072"/>
                    </a:cubicBezTo>
                    <a:close/>
                    <a:moveTo>
                      <a:pt x="1" y="2156"/>
                    </a:moveTo>
                    <a:lnTo>
                      <a:pt x="1" y="2189"/>
                    </a:lnTo>
                    <a:cubicBezTo>
                      <a:pt x="17" y="2189"/>
                      <a:pt x="51" y="2189"/>
                      <a:pt x="68" y="2189"/>
                    </a:cubicBezTo>
                    <a:cubicBezTo>
                      <a:pt x="51" y="2189"/>
                      <a:pt x="34" y="2173"/>
                      <a:pt x="17" y="2156"/>
                    </a:cubicBezTo>
                    <a:cubicBezTo>
                      <a:pt x="17" y="2156"/>
                      <a:pt x="1" y="2156"/>
                      <a:pt x="1" y="2156"/>
                    </a:cubicBezTo>
                    <a:close/>
                    <a:moveTo>
                      <a:pt x="886" y="2273"/>
                    </a:moveTo>
                    <a:cubicBezTo>
                      <a:pt x="936" y="2273"/>
                      <a:pt x="1003" y="2290"/>
                      <a:pt x="1070" y="2290"/>
                    </a:cubicBezTo>
                    <a:cubicBezTo>
                      <a:pt x="1020" y="2189"/>
                      <a:pt x="936" y="2256"/>
                      <a:pt x="870" y="2273"/>
                    </a:cubicBezTo>
                    <a:close/>
                    <a:moveTo>
                      <a:pt x="1655" y="2290"/>
                    </a:moveTo>
                    <a:lnTo>
                      <a:pt x="1672" y="2290"/>
                    </a:lnTo>
                    <a:cubicBezTo>
                      <a:pt x="1672" y="2290"/>
                      <a:pt x="1672" y="2290"/>
                      <a:pt x="1672" y="2290"/>
                    </a:cubicBezTo>
                    <a:cubicBezTo>
                      <a:pt x="1688" y="2240"/>
                      <a:pt x="1722" y="2256"/>
                      <a:pt x="1755" y="2273"/>
                    </a:cubicBezTo>
                    <a:cubicBezTo>
                      <a:pt x="1755" y="2240"/>
                      <a:pt x="1738" y="2240"/>
                      <a:pt x="1738" y="2206"/>
                    </a:cubicBezTo>
                    <a:cubicBezTo>
                      <a:pt x="1738" y="2240"/>
                      <a:pt x="1655" y="2189"/>
                      <a:pt x="1722" y="2189"/>
                    </a:cubicBezTo>
                    <a:cubicBezTo>
                      <a:pt x="1705" y="2156"/>
                      <a:pt x="1688" y="2206"/>
                      <a:pt x="1655" y="2189"/>
                    </a:cubicBezTo>
                    <a:cubicBezTo>
                      <a:pt x="1655" y="2206"/>
                      <a:pt x="1705" y="2223"/>
                      <a:pt x="1672" y="2240"/>
                    </a:cubicBezTo>
                    <a:cubicBezTo>
                      <a:pt x="1705" y="2240"/>
                      <a:pt x="1672" y="2256"/>
                      <a:pt x="1655" y="2290"/>
                    </a:cubicBezTo>
                    <a:close/>
                    <a:moveTo>
                      <a:pt x="1705" y="2290"/>
                    </a:moveTo>
                    <a:cubicBezTo>
                      <a:pt x="1705" y="2290"/>
                      <a:pt x="1688" y="2290"/>
                      <a:pt x="1688" y="2290"/>
                    </a:cubicBezTo>
                    <a:cubicBezTo>
                      <a:pt x="1705" y="2273"/>
                      <a:pt x="1705" y="2290"/>
                      <a:pt x="1722" y="2290"/>
                    </a:cubicBezTo>
                    <a:close/>
                    <a:moveTo>
                      <a:pt x="2741" y="2206"/>
                    </a:moveTo>
                    <a:lnTo>
                      <a:pt x="2841" y="2206"/>
                    </a:lnTo>
                    <a:cubicBezTo>
                      <a:pt x="2841" y="2189"/>
                      <a:pt x="2858" y="2173"/>
                      <a:pt x="2858" y="2156"/>
                    </a:cubicBezTo>
                    <a:cubicBezTo>
                      <a:pt x="2824" y="2139"/>
                      <a:pt x="2758" y="2106"/>
                      <a:pt x="2741" y="2139"/>
                    </a:cubicBezTo>
                    <a:cubicBezTo>
                      <a:pt x="2741" y="2173"/>
                      <a:pt x="2741" y="2189"/>
                      <a:pt x="2741" y="2206"/>
                    </a:cubicBezTo>
                    <a:close/>
                    <a:moveTo>
                      <a:pt x="2691" y="1755"/>
                    </a:moveTo>
                    <a:cubicBezTo>
                      <a:pt x="2657" y="1755"/>
                      <a:pt x="2624" y="1738"/>
                      <a:pt x="2591" y="1738"/>
                    </a:cubicBezTo>
                    <a:cubicBezTo>
                      <a:pt x="2591" y="1738"/>
                      <a:pt x="2591" y="1755"/>
                      <a:pt x="2591" y="1755"/>
                    </a:cubicBezTo>
                    <a:cubicBezTo>
                      <a:pt x="2557" y="1788"/>
                      <a:pt x="2540" y="1872"/>
                      <a:pt x="2457" y="1872"/>
                    </a:cubicBezTo>
                    <a:cubicBezTo>
                      <a:pt x="2457" y="1955"/>
                      <a:pt x="2373" y="1972"/>
                      <a:pt x="2407" y="2039"/>
                    </a:cubicBezTo>
                    <a:cubicBezTo>
                      <a:pt x="2474" y="1972"/>
                      <a:pt x="2540" y="2006"/>
                      <a:pt x="2540" y="1872"/>
                    </a:cubicBezTo>
                    <a:cubicBezTo>
                      <a:pt x="2591" y="1839"/>
                      <a:pt x="2641" y="1805"/>
                      <a:pt x="2691" y="1755"/>
                    </a:cubicBezTo>
                    <a:close/>
                    <a:moveTo>
                      <a:pt x="2039" y="1655"/>
                    </a:moveTo>
                    <a:cubicBezTo>
                      <a:pt x="1972" y="1655"/>
                      <a:pt x="1906" y="1638"/>
                      <a:pt x="1839" y="1621"/>
                    </a:cubicBezTo>
                    <a:cubicBezTo>
                      <a:pt x="1839" y="1638"/>
                      <a:pt x="1839" y="1655"/>
                      <a:pt x="1839" y="1655"/>
                    </a:cubicBezTo>
                    <a:cubicBezTo>
                      <a:pt x="1839" y="1688"/>
                      <a:pt x="1889" y="1671"/>
                      <a:pt x="1872" y="1722"/>
                    </a:cubicBezTo>
                    <a:cubicBezTo>
                      <a:pt x="1922" y="1688"/>
                      <a:pt x="1956" y="1772"/>
                      <a:pt x="1972" y="1822"/>
                    </a:cubicBezTo>
                    <a:cubicBezTo>
                      <a:pt x="2039" y="1822"/>
                      <a:pt x="2022" y="1805"/>
                      <a:pt x="2089" y="1788"/>
                    </a:cubicBezTo>
                    <a:cubicBezTo>
                      <a:pt x="2073" y="1772"/>
                      <a:pt x="2056" y="1755"/>
                      <a:pt x="2022" y="1772"/>
                    </a:cubicBezTo>
                    <a:cubicBezTo>
                      <a:pt x="2022" y="1738"/>
                      <a:pt x="2056" y="1722"/>
                      <a:pt x="2039" y="1671"/>
                    </a:cubicBezTo>
                    <a:cubicBezTo>
                      <a:pt x="2006" y="1671"/>
                      <a:pt x="2006" y="1705"/>
                      <a:pt x="1989" y="1705"/>
                    </a:cubicBezTo>
                    <a:cubicBezTo>
                      <a:pt x="1989" y="1671"/>
                      <a:pt x="2006" y="1655"/>
                      <a:pt x="2039" y="1655"/>
                    </a:cubicBezTo>
                    <a:close/>
                    <a:moveTo>
                      <a:pt x="1755" y="1588"/>
                    </a:moveTo>
                    <a:cubicBezTo>
                      <a:pt x="1738" y="1571"/>
                      <a:pt x="1722" y="1571"/>
                      <a:pt x="1705" y="1571"/>
                    </a:cubicBezTo>
                    <a:cubicBezTo>
                      <a:pt x="1722" y="1571"/>
                      <a:pt x="1738" y="1588"/>
                      <a:pt x="1755" y="1588"/>
                    </a:cubicBezTo>
                    <a:cubicBezTo>
                      <a:pt x="1755" y="1588"/>
                      <a:pt x="1755" y="1588"/>
                      <a:pt x="1755" y="1588"/>
                    </a:cubicBezTo>
                    <a:close/>
                    <a:moveTo>
                      <a:pt x="1621" y="1538"/>
                    </a:moveTo>
                    <a:cubicBezTo>
                      <a:pt x="1621" y="1554"/>
                      <a:pt x="1621" y="1571"/>
                      <a:pt x="1605" y="1571"/>
                    </a:cubicBezTo>
                    <a:cubicBezTo>
                      <a:pt x="1588" y="1538"/>
                      <a:pt x="1555" y="1471"/>
                      <a:pt x="1538" y="1521"/>
                    </a:cubicBezTo>
                    <a:cubicBezTo>
                      <a:pt x="1521" y="1504"/>
                      <a:pt x="1521" y="1488"/>
                      <a:pt x="1538" y="1471"/>
                    </a:cubicBezTo>
                    <a:cubicBezTo>
                      <a:pt x="1555" y="1488"/>
                      <a:pt x="1588" y="1521"/>
                      <a:pt x="1621" y="1538"/>
                    </a:cubicBezTo>
                    <a:close/>
                    <a:moveTo>
                      <a:pt x="1421" y="1387"/>
                    </a:moveTo>
                    <a:cubicBezTo>
                      <a:pt x="1421" y="1387"/>
                      <a:pt x="1421" y="1387"/>
                      <a:pt x="1421" y="1404"/>
                    </a:cubicBezTo>
                    <a:cubicBezTo>
                      <a:pt x="1388" y="1387"/>
                      <a:pt x="1354" y="1371"/>
                      <a:pt x="1354" y="1337"/>
                    </a:cubicBezTo>
                    <a:cubicBezTo>
                      <a:pt x="1337" y="1354"/>
                      <a:pt x="1321" y="1354"/>
                      <a:pt x="1321" y="1404"/>
                    </a:cubicBezTo>
                    <a:cubicBezTo>
                      <a:pt x="1287" y="1404"/>
                      <a:pt x="1287" y="1387"/>
                      <a:pt x="1271" y="1371"/>
                    </a:cubicBezTo>
                    <a:cubicBezTo>
                      <a:pt x="1287" y="1354"/>
                      <a:pt x="1354" y="1321"/>
                      <a:pt x="1354" y="1254"/>
                    </a:cubicBezTo>
                    <a:cubicBezTo>
                      <a:pt x="1354" y="1304"/>
                      <a:pt x="1388" y="1337"/>
                      <a:pt x="1421" y="1387"/>
                    </a:cubicBezTo>
                    <a:close/>
                    <a:moveTo>
                      <a:pt x="1605" y="869"/>
                    </a:moveTo>
                    <a:cubicBezTo>
                      <a:pt x="1605" y="853"/>
                      <a:pt x="1588" y="853"/>
                      <a:pt x="1571" y="836"/>
                    </a:cubicBezTo>
                    <a:cubicBezTo>
                      <a:pt x="1571" y="853"/>
                      <a:pt x="1571" y="853"/>
                      <a:pt x="1555" y="836"/>
                    </a:cubicBezTo>
                    <a:cubicBezTo>
                      <a:pt x="1588" y="803"/>
                      <a:pt x="1605" y="853"/>
                      <a:pt x="1605" y="803"/>
                    </a:cubicBezTo>
                    <a:cubicBezTo>
                      <a:pt x="1605" y="769"/>
                      <a:pt x="1605" y="736"/>
                      <a:pt x="1571" y="769"/>
                    </a:cubicBezTo>
                    <a:cubicBezTo>
                      <a:pt x="1571" y="652"/>
                      <a:pt x="1672" y="736"/>
                      <a:pt x="1655" y="602"/>
                    </a:cubicBezTo>
                    <a:cubicBezTo>
                      <a:pt x="1722" y="619"/>
                      <a:pt x="1738" y="619"/>
                      <a:pt x="1772" y="602"/>
                    </a:cubicBezTo>
                    <a:cubicBezTo>
                      <a:pt x="1789" y="652"/>
                      <a:pt x="1839" y="686"/>
                      <a:pt x="1855" y="752"/>
                    </a:cubicBezTo>
                    <a:cubicBezTo>
                      <a:pt x="1822" y="769"/>
                      <a:pt x="1789" y="786"/>
                      <a:pt x="1755" y="803"/>
                    </a:cubicBezTo>
                    <a:cubicBezTo>
                      <a:pt x="1738" y="786"/>
                      <a:pt x="1705" y="786"/>
                      <a:pt x="1688" y="786"/>
                    </a:cubicBezTo>
                    <a:cubicBezTo>
                      <a:pt x="1688" y="803"/>
                      <a:pt x="1672" y="819"/>
                      <a:pt x="1672" y="836"/>
                    </a:cubicBezTo>
                    <a:cubicBezTo>
                      <a:pt x="1655" y="853"/>
                      <a:pt x="1638" y="853"/>
                      <a:pt x="1605" y="869"/>
                    </a:cubicBezTo>
                    <a:close/>
                    <a:moveTo>
                      <a:pt x="2240" y="619"/>
                    </a:moveTo>
                    <a:cubicBezTo>
                      <a:pt x="2256" y="619"/>
                      <a:pt x="2273" y="602"/>
                      <a:pt x="2290" y="602"/>
                    </a:cubicBezTo>
                    <a:cubicBezTo>
                      <a:pt x="2273" y="585"/>
                      <a:pt x="2240" y="602"/>
                      <a:pt x="2240" y="569"/>
                    </a:cubicBezTo>
                    <a:cubicBezTo>
                      <a:pt x="2223" y="569"/>
                      <a:pt x="2240" y="602"/>
                      <a:pt x="2240" y="619"/>
                    </a:cubicBezTo>
                    <a:close/>
                    <a:moveTo>
                      <a:pt x="2691" y="519"/>
                    </a:moveTo>
                    <a:lnTo>
                      <a:pt x="2708" y="519"/>
                    </a:lnTo>
                    <a:cubicBezTo>
                      <a:pt x="2708" y="485"/>
                      <a:pt x="2708" y="468"/>
                      <a:pt x="2691" y="468"/>
                    </a:cubicBezTo>
                    <a:cubicBezTo>
                      <a:pt x="2724" y="468"/>
                      <a:pt x="2724" y="485"/>
                      <a:pt x="2758" y="485"/>
                    </a:cubicBezTo>
                    <a:cubicBezTo>
                      <a:pt x="2741" y="418"/>
                      <a:pt x="2758" y="402"/>
                      <a:pt x="2758" y="351"/>
                    </a:cubicBezTo>
                    <a:cubicBezTo>
                      <a:pt x="2691" y="368"/>
                      <a:pt x="2674" y="435"/>
                      <a:pt x="2641" y="485"/>
                    </a:cubicBezTo>
                    <a:cubicBezTo>
                      <a:pt x="2641" y="502"/>
                      <a:pt x="2641" y="485"/>
                      <a:pt x="2641" y="485"/>
                    </a:cubicBezTo>
                    <a:cubicBezTo>
                      <a:pt x="2674" y="485"/>
                      <a:pt x="2691" y="502"/>
                      <a:pt x="2691" y="519"/>
                    </a:cubicBezTo>
                    <a:close/>
                    <a:moveTo>
                      <a:pt x="2975" y="468"/>
                    </a:moveTo>
                    <a:cubicBezTo>
                      <a:pt x="3008" y="468"/>
                      <a:pt x="3025" y="452"/>
                      <a:pt x="3058" y="452"/>
                    </a:cubicBezTo>
                    <a:cubicBezTo>
                      <a:pt x="3058" y="435"/>
                      <a:pt x="3042" y="402"/>
                      <a:pt x="3042" y="385"/>
                    </a:cubicBezTo>
                    <a:cubicBezTo>
                      <a:pt x="3058" y="368"/>
                      <a:pt x="2975" y="402"/>
                      <a:pt x="2975" y="468"/>
                    </a:cubicBezTo>
                    <a:close/>
                    <a:moveTo>
                      <a:pt x="3459" y="402"/>
                    </a:moveTo>
                    <a:cubicBezTo>
                      <a:pt x="3526" y="402"/>
                      <a:pt x="3576" y="402"/>
                      <a:pt x="3626" y="385"/>
                    </a:cubicBezTo>
                    <a:cubicBezTo>
                      <a:pt x="3576" y="301"/>
                      <a:pt x="3476" y="251"/>
                      <a:pt x="3459" y="402"/>
                    </a:cubicBezTo>
                    <a:close/>
                    <a:moveTo>
                      <a:pt x="2106" y="17"/>
                    </a:moveTo>
                    <a:cubicBezTo>
                      <a:pt x="2223" y="34"/>
                      <a:pt x="2323" y="51"/>
                      <a:pt x="2423" y="67"/>
                    </a:cubicBezTo>
                    <a:cubicBezTo>
                      <a:pt x="2423" y="67"/>
                      <a:pt x="2423" y="84"/>
                      <a:pt x="2407" y="101"/>
                    </a:cubicBezTo>
                    <a:cubicBezTo>
                      <a:pt x="2373" y="118"/>
                      <a:pt x="2323" y="118"/>
                      <a:pt x="2307" y="168"/>
                    </a:cubicBezTo>
                    <a:cubicBezTo>
                      <a:pt x="2323" y="201"/>
                      <a:pt x="2323" y="201"/>
                      <a:pt x="2357" y="218"/>
                    </a:cubicBezTo>
                    <a:cubicBezTo>
                      <a:pt x="2340" y="201"/>
                      <a:pt x="2290" y="168"/>
                      <a:pt x="2340" y="151"/>
                    </a:cubicBezTo>
                    <a:cubicBezTo>
                      <a:pt x="2323" y="184"/>
                      <a:pt x="2373" y="168"/>
                      <a:pt x="2373" y="201"/>
                    </a:cubicBezTo>
                    <a:cubicBezTo>
                      <a:pt x="2357" y="234"/>
                      <a:pt x="2340" y="318"/>
                      <a:pt x="2357" y="368"/>
                    </a:cubicBezTo>
                    <a:cubicBezTo>
                      <a:pt x="2290" y="335"/>
                      <a:pt x="2340" y="301"/>
                      <a:pt x="2357" y="234"/>
                    </a:cubicBezTo>
                    <a:cubicBezTo>
                      <a:pt x="2340" y="234"/>
                      <a:pt x="2323" y="218"/>
                      <a:pt x="2307" y="218"/>
                    </a:cubicBezTo>
                    <a:cubicBezTo>
                      <a:pt x="2323" y="301"/>
                      <a:pt x="2273" y="268"/>
                      <a:pt x="2240" y="285"/>
                    </a:cubicBezTo>
                    <a:cubicBezTo>
                      <a:pt x="2323" y="318"/>
                      <a:pt x="2307" y="351"/>
                      <a:pt x="2273" y="402"/>
                    </a:cubicBezTo>
                    <a:cubicBezTo>
                      <a:pt x="2206" y="402"/>
                      <a:pt x="2173" y="351"/>
                      <a:pt x="2223" y="301"/>
                    </a:cubicBezTo>
                    <a:cubicBezTo>
                      <a:pt x="2173" y="285"/>
                      <a:pt x="2173" y="201"/>
                      <a:pt x="2190" y="151"/>
                    </a:cubicBezTo>
                    <a:cubicBezTo>
                      <a:pt x="2156" y="151"/>
                      <a:pt x="2156" y="168"/>
                      <a:pt x="2139" y="151"/>
                    </a:cubicBezTo>
                    <a:cubicBezTo>
                      <a:pt x="2139" y="168"/>
                      <a:pt x="2156" y="168"/>
                      <a:pt x="2156" y="184"/>
                    </a:cubicBezTo>
                    <a:cubicBezTo>
                      <a:pt x="2139" y="184"/>
                      <a:pt x="2073" y="151"/>
                      <a:pt x="2106" y="151"/>
                    </a:cubicBezTo>
                    <a:cubicBezTo>
                      <a:pt x="2106" y="151"/>
                      <a:pt x="2106" y="168"/>
                      <a:pt x="2123" y="151"/>
                    </a:cubicBezTo>
                    <a:cubicBezTo>
                      <a:pt x="2139" y="134"/>
                      <a:pt x="2156" y="118"/>
                      <a:pt x="2156" y="84"/>
                    </a:cubicBezTo>
                    <a:cubicBezTo>
                      <a:pt x="2106" y="118"/>
                      <a:pt x="2156" y="67"/>
                      <a:pt x="2156" y="34"/>
                    </a:cubicBezTo>
                    <a:cubicBezTo>
                      <a:pt x="2139" y="34"/>
                      <a:pt x="2123" y="34"/>
                      <a:pt x="2106" y="17"/>
                    </a:cubicBezTo>
                    <a:close/>
                    <a:moveTo>
                      <a:pt x="2624" y="84"/>
                    </a:moveTo>
                    <a:cubicBezTo>
                      <a:pt x="2741" y="101"/>
                      <a:pt x="2841" y="118"/>
                      <a:pt x="2958" y="134"/>
                    </a:cubicBezTo>
                    <a:cubicBezTo>
                      <a:pt x="2941" y="184"/>
                      <a:pt x="2891" y="201"/>
                      <a:pt x="2841" y="251"/>
                    </a:cubicBezTo>
                    <a:cubicBezTo>
                      <a:pt x="2808" y="184"/>
                      <a:pt x="2774" y="168"/>
                      <a:pt x="2708" y="168"/>
                    </a:cubicBezTo>
                    <a:cubicBezTo>
                      <a:pt x="2708" y="151"/>
                      <a:pt x="2724" y="118"/>
                      <a:pt x="2691" y="118"/>
                    </a:cubicBezTo>
                    <a:cubicBezTo>
                      <a:pt x="2674" y="118"/>
                      <a:pt x="2674" y="134"/>
                      <a:pt x="2641" y="151"/>
                    </a:cubicBezTo>
                    <a:cubicBezTo>
                      <a:pt x="2641" y="118"/>
                      <a:pt x="2641" y="101"/>
                      <a:pt x="2624" y="84"/>
                    </a:cubicBezTo>
                    <a:close/>
                    <a:moveTo>
                      <a:pt x="2992" y="134"/>
                    </a:moveTo>
                    <a:lnTo>
                      <a:pt x="3058" y="151"/>
                    </a:lnTo>
                    <a:cubicBezTo>
                      <a:pt x="3058" y="168"/>
                      <a:pt x="3075" y="168"/>
                      <a:pt x="3092" y="168"/>
                    </a:cubicBezTo>
                    <a:cubicBezTo>
                      <a:pt x="3092" y="168"/>
                      <a:pt x="3092" y="151"/>
                      <a:pt x="3092" y="151"/>
                    </a:cubicBezTo>
                    <a:lnTo>
                      <a:pt x="3209" y="168"/>
                    </a:lnTo>
                    <a:cubicBezTo>
                      <a:pt x="3159" y="218"/>
                      <a:pt x="3092" y="168"/>
                      <a:pt x="3025" y="201"/>
                    </a:cubicBezTo>
                    <a:cubicBezTo>
                      <a:pt x="3008" y="184"/>
                      <a:pt x="2992" y="168"/>
                      <a:pt x="2992" y="134"/>
                    </a:cubicBezTo>
                    <a:close/>
                    <a:moveTo>
                      <a:pt x="4161" y="301"/>
                    </a:moveTo>
                    <a:lnTo>
                      <a:pt x="4245" y="318"/>
                    </a:lnTo>
                    <a:lnTo>
                      <a:pt x="4245" y="351"/>
                    </a:lnTo>
                    <a:cubicBezTo>
                      <a:pt x="4211" y="351"/>
                      <a:pt x="4211" y="318"/>
                      <a:pt x="4161" y="318"/>
                    </a:cubicBezTo>
                    <a:cubicBezTo>
                      <a:pt x="4161" y="318"/>
                      <a:pt x="4161" y="318"/>
                      <a:pt x="4161" y="301"/>
                    </a:cubicBezTo>
                    <a:close/>
                    <a:moveTo>
                      <a:pt x="1571" y="519"/>
                    </a:moveTo>
                    <a:cubicBezTo>
                      <a:pt x="1588" y="535"/>
                      <a:pt x="1605" y="552"/>
                      <a:pt x="1605" y="585"/>
                    </a:cubicBezTo>
                    <a:cubicBezTo>
                      <a:pt x="1588" y="585"/>
                      <a:pt x="1571" y="585"/>
                      <a:pt x="1555" y="569"/>
                    </a:cubicBezTo>
                    <a:cubicBezTo>
                      <a:pt x="1605" y="585"/>
                      <a:pt x="1521" y="519"/>
                      <a:pt x="1571" y="519"/>
                    </a:cubicBezTo>
                    <a:close/>
                    <a:moveTo>
                      <a:pt x="953" y="1688"/>
                    </a:moveTo>
                    <a:cubicBezTo>
                      <a:pt x="987" y="1705"/>
                      <a:pt x="1020" y="1705"/>
                      <a:pt x="1037" y="1722"/>
                    </a:cubicBezTo>
                    <a:lnTo>
                      <a:pt x="1037" y="1788"/>
                    </a:lnTo>
                    <a:cubicBezTo>
                      <a:pt x="1003" y="1772"/>
                      <a:pt x="1003" y="1772"/>
                      <a:pt x="987" y="1788"/>
                    </a:cubicBezTo>
                    <a:cubicBezTo>
                      <a:pt x="970" y="1755"/>
                      <a:pt x="953" y="1738"/>
                      <a:pt x="953" y="1688"/>
                    </a:cubicBezTo>
                    <a:close/>
                    <a:moveTo>
                      <a:pt x="402" y="1788"/>
                    </a:moveTo>
                    <a:cubicBezTo>
                      <a:pt x="435" y="1738"/>
                      <a:pt x="402" y="1705"/>
                      <a:pt x="435" y="1655"/>
                    </a:cubicBezTo>
                    <a:cubicBezTo>
                      <a:pt x="469" y="1705"/>
                      <a:pt x="452" y="1722"/>
                      <a:pt x="469" y="1788"/>
                    </a:cubicBezTo>
                    <a:cubicBezTo>
                      <a:pt x="435" y="1805"/>
                      <a:pt x="435" y="1772"/>
                      <a:pt x="402" y="1788"/>
                    </a:cubicBezTo>
                    <a:close/>
                    <a:moveTo>
                      <a:pt x="368" y="1287"/>
                    </a:moveTo>
                    <a:cubicBezTo>
                      <a:pt x="402" y="1304"/>
                      <a:pt x="469" y="1287"/>
                      <a:pt x="469" y="1321"/>
                    </a:cubicBezTo>
                    <a:cubicBezTo>
                      <a:pt x="435" y="1354"/>
                      <a:pt x="368" y="1337"/>
                      <a:pt x="368" y="1287"/>
                    </a:cubicBezTo>
                    <a:close/>
                    <a:moveTo>
                      <a:pt x="519" y="1955"/>
                    </a:moveTo>
                    <a:cubicBezTo>
                      <a:pt x="519" y="1989"/>
                      <a:pt x="535" y="2006"/>
                      <a:pt x="535" y="2039"/>
                    </a:cubicBezTo>
                    <a:cubicBezTo>
                      <a:pt x="519" y="2039"/>
                      <a:pt x="502" y="2022"/>
                      <a:pt x="502" y="2039"/>
                    </a:cubicBezTo>
                    <a:cubicBezTo>
                      <a:pt x="552" y="2089"/>
                      <a:pt x="569" y="2189"/>
                      <a:pt x="519" y="2240"/>
                    </a:cubicBezTo>
                    <a:cubicBezTo>
                      <a:pt x="519" y="2189"/>
                      <a:pt x="452" y="2206"/>
                      <a:pt x="418" y="2223"/>
                    </a:cubicBezTo>
                    <a:cubicBezTo>
                      <a:pt x="402" y="2156"/>
                      <a:pt x="418" y="2072"/>
                      <a:pt x="352" y="2039"/>
                    </a:cubicBezTo>
                    <a:cubicBezTo>
                      <a:pt x="335" y="1939"/>
                      <a:pt x="402" y="1905"/>
                      <a:pt x="469" y="1905"/>
                    </a:cubicBezTo>
                    <a:cubicBezTo>
                      <a:pt x="452" y="1955"/>
                      <a:pt x="519" y="1939"/>
                      <a:pt x="519" y="1955"/>
                    </a:cubicBezTo>
                    <a:close/>
                    <a:moveTo>
                      <a:pt x="151" y="1488"/>
                    </a:moveTo>
                    <a:cubicBezTo>
                      <a:pt x="151" y="1454"/>
                      <a:pt x="118" y="1387"/>
                      <a:pt x="185" y="1404"/>
                    </a:cubicBezTo>
                    <a:cubicBezTo>
                      <a:pt x="201" y="1421"/>
                      <a:pt x="185" y="1454"/>
                      <a:pt x="201" y="1454"/>
                    </a:cubicBezTo>
                    <a:cubicBezTo>
                      <a:pt x="201" y="1438"/>
                      <a:pt x="218" y="1438"/>
                      <a:pt x="218" y="1471"/>
                    </a:cubicBezTo>
                    <a:cubicBezTo>
                      <a:pt x="185" y="1471"/>
                      <a:pt x="185" y="1504"/>
                      <a:pt x="151" y="1488"/>
                    </a:cubicBezTo>
                    <a:close/>
                    <a:moveTo>
                      <a:pt x="519" y="1655"/>
                    </a:moveTo>
                    <a:cubicBezTo>
                      <a:pt x="535" y="1621"/>
                      <a:pt x="552" y="1571"/>
                      <a:pt x="586" y="1538"/>
                    </a:cubicBezTo>
                    <a:cubicBezTo>
                      <a:pt x="636" y="1638"/>
                      <a:pt x="652" y="1588"/>
                      <a:pt x="669" y="1705"/>
                    </a:cubicBezTo>
                    <a:cubicBezTo>
                      <a:pt x="619" y="1722"/>
                      <a:pt x="619" y="1805"/>
                      <a:pt x="552" y="1822"/>
                    </a:cubicBezTo>
                    <a:cubicBezTo>
                      <a:pt x="535" y="1788"/>
                      <a:pt x="519" y="1755"/>
                      <a:pt x="535" y="1722"/>
                    </a:cubicBezTo>
                    <a:cubicBezTo>
                      <a:pt x="519" y="1705"/>
                      <a:pt x="502" y="1755"/>
                      <a:pt x="502" y="1705"/>
                    </a:cubicBezTo>
                    <a:cubicBezTo>
                      <a:pt x="502" y="1655"/>
                      <a:pt x="552" y="1755"/>
                      <a:pt x="552" y="1705"/>
                    </a:cubicBezTo>
                    <a:cubicBezTo>
                      <a:pt x="535" y="1688"/>
                      <a:pt x="552" y="1655"/>
                      <a:pt x="519" y="1655"/>
                    </a:cubicBezTo>
                    <a:close/>
                    <a:moveTo>
                      <a:pt x="1588" y="652"/>
                    </a:moveTo>
                    <a:cubicBezTo>
                      <a:pt x="1538" y="669"/>
                      <a:pt x="1505" y="652"/>
                      <a:pt x="1521" y="585"/>
                    </a:cubicBezTo>
                    <a:cubicBezTo>
                      <a:pt x="1571" y="585"/>
                      <a:pt x="1555" y="652"/>
                      <a:pt x="1588" y="652"/>
                    </a:cubicBezTo>
                    <a:close/>
                    <a:moveTo>
                      <a:pt x="118" y="1889"/>
                    </a:moveTo>
                    <a:cubicBezTo>
                      <a:pt x="101" y="1889"/>
                      <a:pt x="101" y="1922"/>
                      <a:pt x="101" y="1939"/>
                    </a:cubicBezTo>
                    <a:cubicBezTo>
                      <a:pt x="51" y="1955"/>
                      <a:pt x="34" y="1922"/>
                      <a:pt x="17" y="1889"/>
                    </a:cubicBezTo>
                    <a:cubicBezTo>
                      <a:pt x="68" y="1905"/>
                      <a:pt x="118" y="1855"/>
                      <a:pt x="118" y="1889"/>
                    </a:cubicBezTo>
                    <a:close/>
                    <a:moveTo>
                      <a:pt x="68" y="1103"/>
                    </a:moveTo>
                    <a:cubicBezTo>
                      <a:pt x="118" y="1103"/>
                      <a:pt x="118" y="1103"/>
                      <a:pt x="151" y="1053"/>
                    </a:cubicBezTo>
                    <a:cubicBezTo>
                      <a:pt x="134" y="1120"/>
                      <a:pt x="101" y="1120"/>
                      <a:pt x="101" y="1170"/>
                    </a:cubicBezTo>
                    <a:cubicBezTo>
                      <a:pt x="118" y="1137"/>
                      <a:pt x="51" y="1153"/>
                      <a:pt x="68" y="1103"/>
                    </a:cubicBezTo>
                    <a:close/>
                    <a:moveTo>
                      <a:pt x="134" y="920"/>
                    </a:moveTo>
                    <a:cubicBezTo>
                      <a:pt x="185" y="920"/>
                      <a:pt x="168" y="986"/>
                      <a:pt x="168" y="1037"/>
                    </a:cubicBezTo>
                    <a:cubicBezTo>
                      <a:pt x="84" y="1003"/>
                      <a:pt x="185" y="953"/>
                      <a:pt x="134" y="920"/>
                    </a:cubicBezTo>
                    <a:close/>
                    <a:moveTo>
                      <a:pt x="1204" y="1103"/>
                    </a:moveTo>
                    <a:cubicBezTo>
                      <a:pt x="1154" y="1120"/>
                      <a:pt x="1154" y="1070"/>
                      <a:pt x="1154" y="1037"/>
                    </a:cubicBezTo>
                    <a:cubicBezTo>
                      <a:pt x="1187" y="1003"/>
                      <a:pt x="1237" y="1053"/>
                      <a:pt x="1204" y="1103"/>
                    </a:cubicBezTo>
                    <a:close/>
                    <a:moveTo>
                      <a:pt x="1037" y="1137"/>
                    </a:moveTo>
                    <a:cubicBezTo>
                      <a:pt x="1003" y="1120"/>
                      <a:pt x="1003" y="1137"/>
                      <a:pt x="936" y="1120"/>
                    </a:cubicBezTo>
                    <a:cubicBezTo>
                      <a:pt x="936" y="1087"/>
                      <a:pt x="936" y="1053"/>
                      <a:pt x="953" y="1020"/>
                    </a:cubicBezTo>
                    <a:cubicBezTo>
                      <a:pt x="987" y="1103"/>
                      <a:pt x="1003" y="1053"/>
                      <a:pt x="1037" y="1137"/>
                    </a:cubicBezTo>
                    <a:close/>
                    <a:moveTo>
                      <a:pt x="836" y="285"/>
                    </a:moveTo>
                    <a:cubicBezTo>
                      <a:pt x="819" y="218"/>
                      <a:pt x="870" y="234"/>
                      <a:pt x="870" y="184"/>
                    </a:cubicBezTo>
                    <a:cubicBezTo>
                      <a:pt x="870" y="184"/>
                      <a:pt x="853" y="184"/>
                      <a:pt x="853" y="168"/>
                    </a:cubicBezTo>
                    <a:cubicBezTo>
                      <a:pt x="870" y="151"/>
                      <a:pt x="903" y="184"/>
                      <a:pt x="920" y="218"/>
                    </a:cubicBezTo>
                    <a:cubicBezTo>
                      <a:pt x="886" y="234"/>
                      <a:pt x="870" y="268"/>
                      <a:pt x="836" y="285"/>
                    </a:cubicBezTo>
                    <a:close/>
                    <a:moveTo>
                      <a:pt x="920" y="285"/>
                    </a:moveTo>
                    <a:cubicBezTo>
                      <a:pt x="903" y="234"/>
                      <a:pt x="903" y="201"/>
                      <a:pt x="970" y="201"/>
                    </a:cubicBezTo>
                    <a:cubicBezTo>
                      <a:pt x="1003" y="285"/>
                      <a:pt x="987" y="301"/>
                      <a:pt x="953" y="385"/>
                    </a:cubicBezTo>
                    <a:cubicBezTo>
                      <a:pt x="953" y="368"/>
                      <a:pt x="936" y="351"/>
                      <a:pt x="920" y="335"/>
                    </a:cubicBezTo>
                    <a:cubicBezTo>
                      <a:pt x="920" y="351"/>
                      <a:pt x="920" y="385"/>
                      <a:pt x="920" y="418"/>
                    </a:cubicBezTo>
                    <a:cubicBezTo>
                      <a:pt x="886" y="418"/>
                      <a:pt x="819" y="418"/>
                      <a:pt x="853" y="385"/>
                    </a:cubicBezTo>
                    <a:cubicBezTo>
                      <a:pt x="870" y="418"/>
                      <a:pt x="853" y="335"/>
                      <a:pt x="836" y="335"/>
                    </a:cubicBezTo>
                    <a:cubicBezTo>
                      <a:pt x="836" y="351"/>
                      <a:pt x="819" y="351"/>
                      <a:pt x="819" y="335"/>
                    </a:cubicBezTo>
                    <a:cubicBezTo>
                      <a:pt x="886" y="318"/>
                      <a:pt x="836" y="301"/>
                      <a:pt x="870" y="285"/>
                    </a:cubicBezTo>
                    <a:cubicBezTo>
                      <a:pt x="886" y="285"/>
                      <a:pt x="936" y="318"/>
                      <a:pt x="953" y="285"/>
                    </a:cubicBezTo>
                    <a:cubicBezTo>
                      <a:pt x="936" y="285"/>
                      <a:pt x="936" y="268"/>
                      <a:pt x="920" y="285"/>
                    </a:cubicBezTo>
                    <a:close/>
                    <a:moveTo>
                      <a:pt x="920" y="1220"/>
                    </a:moveTo>
                    <a:cubicBezTo>
                      <a:pt x="903" y="1187"/>
                      <a:pt x="870" y="1170"/>
                      <a:pt x="870" y="1137"/>
                    </a:cubicBezTo>
                    <a:cubicBezTo>
                      <a:pt x="903" y="1137"/>
                      <a:pt x="886" y="1087"/>
                      <a:pt x="920" y="1103"/>
                    </a:cubicBezTo>
                    <a:cubicBezTo>
                      <a:pt x="936" y="1120"/>
                      <a:pt x="920" y="1137"/>
                      <a:pt x="936" y="1153"/>
                    </a:cubicBezTo>
                    <a:cubicBezTo>
                      <a:pt x="970" y="1137"/>
                      <a:pt x="1003" y="1170"/>
                      <a:pt x="970" y="1170"/>
                    </a:cubicBezTo>
                    <a:cubicBezTo>
                      <a:pt x="970" y="1153"/>
                      <a:pt x="936" y="1170"/>
                      <a:pt x="920" y="1153"/>
                    </a:cubicBezTo>
                    <a:cubicBezTo>
                      <a:pt x="920" y="1187"/>
                      <a:pt x="953" y="1204"/>
                      <a:pt x="920" y="1220"/>
                    </a:cubicBezTo>
                    <a:close/>
                    <a:moveTo>
                      <a:pt x="753" y="1037"/>
                    </a:moveTo>
                    <a:cubicBezTo>
                      <a:pt x="753" y="986"/>
                      <a:pt x="753" y="986"/>
                      <a:pt x="753" y="936"/>
                    </a:cubicBezTo>
                    <a:cubicBezTo>
                      <a:pt x="819" y="936"/>
                      <a:pt x="836" y="920"/>
                      <a:pt x="853" y="970"/>
                    </a:cubicBezTo>
                    <a:cubicBezTo>
                      <a:pt x="803" y="986"/>
                      <a:pt x="886" y="1053"/>
                      <a:pt x="870" y="1120"/>
                    </a:cubicBezTo>
                    <a:cubicBezTo>
                      <a:pt x="786" y="1120"/>
                      <a:pt x="803" y="1070"/>
                      <a:pt x="786" y="1137"/>
                    </a:cubicBezTo>
                    <a:cubicBezTo>
                      <a:pt x="786" y="1120"/>
                      <a:pt x="769" y="1120"/>
                      <a:pt x="753" y="1120"/>
                    </a:cubicBezTo>
                    <a:cubicBezTo>
                      <a:pt x="736" y="1037"/>
                      <a:pt x="836" y="1037"/>
                      <a:pt x="786" y="986"/>
                    </a:cubicBezTo>
                    <a:cubicBezTo>
                      <a:pt x="786" y="1003"/>
                      <a:pt x="769" y="1020"/>
                      <a:pt x="753" y="1037"/>
                    </a:cubicBezTo>
                    <a:close/>
                    <a:moveTo>
                      <a:pt x="702" y="786"/>
                    </a:moveTo>
                    <a:cubicBezTo>
                      <a:pt x="702" y="752"/>
                      <a:pt x="652" y="769"/>
                      <a:pt x="669" y="719"/>
                    </a:cubicBezTo>
                    <a:cubicBezTo>
                      <a:pt x="702" y="702"/>
                      <a:pt x="736" y="752"/>
                      <a:pt x="702" y="786"/>
                    </a:cubicBezTo>
                    <a:close/>
                    <a:moveTo>
                      <a:pt x="736" y="652"/>
                    </a:moveTo>
                    <a:cubicBezTo>
                      <a:pt x="736" y="686"/>
                      <a:pt x="686" y="619"/>
                      <a:pt x="652" y="652"/>
                    </a:cubicBezTo>
                    <a:cubicBezTo>
                      <a:pt x="669" y="569"/>
                      <a:pt x="719" y="519"/>
                      <a:pt x="769" y="485"/>
                    </a:cubicBezTo>
                    <a:cubicBezTo>
                      <a:pt x="803" y="519"/>
                      <a:pt x="836" y="535"/>
                      <a:pt x="819" y="569"/>
                    </a:cubicBezTo>
                    <a:cubicBezTo>
                      <a:pt x="853" y="569"/>
                      <a:pt x="836" y="535"/>
                      <a:pt x="853" y="519"/>
                    </a:cubicBezTo>
                    <a:cubicBezTo>
                      <a:pt x="853" y="552"/>
                      <a:pt x="870" y="502"/>
                      <a:pt x="886" y="535"/>
                    </a:cubicBezTo>
                    <a:cubicBezTo>
                      <a:pt x="836" y="602"/>
                      <a:pt x="920" y="669"/>
                      <a:pt x="853" y="702"/>
                    </a:cubicBezTo>
                    <a:cubicBezTo>
                      <a:pt x="886" y="702"/>
                      <a:pt x="1003" y="702"/>
                      <a:pt x="936" y="803"/>
                    </a:cubicBezTo>
                    <a:cubicBezTo>
                      <a:pt x="903" y="752"/>
                      <a:pt x="769" y="819"/>
                      <a:pt x="753" y="752"/>
                    </a:cubicBezTo>
                    <a:cubicBezTo>
                      <a:pt x="786" y="752"/>
                      <a:pt x="753" y="702"/>
                      <a:pt x="736" y="652"/>
                    </a:cubicBezTo>
                    <a:close/>
                    <a:moveTo>
                      <a:pt x="552" y="786"/>
                    </a:moveTo>
                    <a:cubicBezTo>
                      <a:pt x="552" y="819"/>
                      <a:pt x="535" y="886"/>
                      <a:pt x="569" y="886"/>
                    </a:cubicBezTo>
                    <a:cubicBezTo>
                      <a:pt x="569" y="853"/>
                      <a:pt x="569" y="836"/>
                      <a:pt x="602" y="836"/>
                    </a:cubicBezTo>
                    <a:lnTo>
                      <a:pt x="602" y="886"/>
                    </a:lnTo>
                    <a:cubicBezTo>
                      <a:pt x="502" y="903"/>
                      <a:pt x="502" y="836"/>
                      <a:pt x="485" y="786"/>
                    </a:cubicBezTo>
                    <a:cubicBezTo>
                      <a:pt x="535" y="752"/>
                      <a:pt x="519" y="836"/>
                      <a:pt x="552" y="786"/>
                    </a:cubicBezTo>
                    <a:close/>
                    <a:moveTo>
                      <a:pt x="586" y="1204"/>
                    </a:moveTo>
                    <a:cubicBezTo>
                      <a:pt x="619" y="1153"/>
                      <a:pt x="569" y="1170"/>
                      <a:pt x="586" y="1103"/>
                    </a:cubicBezTo>
                    <a:cubicBezTo>
                      <a:pt x="602" y="1103"/>
                      <a:pt x="602" y="1120"/>
                      <a:pt x="636" y="1120"/>
                    </a:cubicBezTo>
                    <a:cubicBezTo>
                      <a:pt x="619" y="1153"/>
                      <a:pt x="636" y="1204"/>
                      <a:pt x="586" y="1204"/>
                    </a:cubicBezTo>
                    <a:close/>
                    <a:moveTo>
                      <a:pt x="418" y="1204"/>
                    </a:moveTo>
                    <a:cubicBezTo>
                      <a:pt x="418" y="1137"/>
                      <a:pt x="368" y="1220"/>
                      <a:pt x="352" y="1153"/>
                    </a:cubicBezTo>
                    <a:cubicBezTo>
                      <a:pt x="402" y="1170"/>
                      <a:pt x="368" y="1153"/>
                      <a:pt x="368" y="1120"/>
                    </a:cubicBezTo>
                    <a:cubicBezTo>
                      <a:pt x="402" y="1120"/>
                      <a:pt x="418" y="1120"/>
                      <a:pt x="418" y="1137"/>
                    </a:cubicBezTo>
                    <a:cubicBezTo>
                      <a:pt x="385" y="1187"/>
                      <a:pt x="452" y="1170"/>
                      <a:pt x="418" y="1204"/>
                    </a:cubicBezTo>
                    <a:close/>
                    <a:moveTo>
                      <a:pt x="352" y="719"/>
                    </a:moveTo>
                    <a:cubicBezTo>
                      <a:pt x="335" y="769"/>
                      <a:pt x="368" y="769"/>
                      <a:pt x="385" y="786"/>
                    </a:cubicBezTo>
                    <a:cubicBezTo>
                      <a:pt x="352" y="819"/>
                      <a:pt x="335" y="869"/>
                      <a:pt x="301" y="903"/>
                    </a:cubicBezTo>
                    <a:cubicBezTo>
                      <a:pt x="301" y="836"/>
                      <a:pt x="251" y="869"/>
                      <a:pt x="218" y="869"/>
                    </a:cubicBezTo>
                    <a:cubicBezTo>
                      <a:pt x="218" y="803"/>
                      <a:pt x="251" y="803"/>
                      <a:pt x="268" y="786"/>
                    </a:cubicBezTo>
                    <a:cubicBezTo>
                      <a:pt x="251" y="786"/>
                      <a:pt x="251" y="786"/>
                      <a:pt x="251" y="769"/>
                    </a:cubicBezTo>
                    <a:cubicBezTo>
                      <a:pt x="235" y="769"/>
                      <a:pt x="235" y="769"/>
                      <a:pt x="218" y="786"/>
                    </a:cubicBezTo>
                    <a:cubicBezTo>
                      <a:pt x="218" y="719"/>
                      <a:pt x="235" y="702"/>
                      <a:pt x="285" y="686"/>
                    </a:cubicBezTo>
                    <a:cubicBezTo>
                      <a:pt x="285" y="736"/>
                      <a:pt x="301" y="736"/>
                      <a:pt x="352" y="719"/>
                    </a:cubicBezTo>
                    <a:close/>
                    <a:moveTo>
                      <a:pt x="402" y="1087"/>
                    </a:moveTo>
                    <a:cubicBezTo>
                      <a:pt x="435" y="1020"/>
                      <a:pt x="452" y="903"/>
                      <a:pt x="535" y="936"/>
                    </a:cubicBezTo>
                    <a:cubicBezTo>
                      <a:pt x="502" y="886"/>
                      <a:pt x="602" y="920"/>
                      <a:pt x="586" y="920"/>
                    </a:cubicBezTo>
                    <a:cubicBezTo>
                      <a:pt x="552" y="1003"/>
                      <a:pt x="469" y="1103"/>
                      <a:pt x="402" y="1087"/>
                    </a:cubicBezTo>
                    <a:close/>
                    <a:moveTo>
                      <a:pt x="1104" y="84"/>
                    </a:moveTo>
                    <a:cubicBezTo>
                      <a:pt x="1120" y="134"/>
                      <a:pt x="1087" y="134"/>
                      <a:pt x="1104" y="168"/>
                    </a:cubicBezTo>
                    <a:cubicBezTo>
                      <a:pt x="1037" y="168"/>
                      <a:pt x="1087" y="101"/>
                      <a:pt x="1104" y="84"/>
                    </a:cubicBezTo>
                    <a:close/>
                    <a:moveTo>
                      <a:pt x="1154" y="519"/>
                    </a:moveTo>
                    <a:cubicBezTo>
                      <a:pt x="1120" y="585"/>
                      <a:pt x="1220" y="602"/>
                      <a:pt x="1254" y="619"/>
                    </a:cubicBezTo>
                    <a:cubicBezTo>
                      <a:pt x="1220" y="669"/>
                      <a:pt x="1237" y="635"/>
                      <a:pt x="1254" y="702"/>
                    </a:cubicBezTo>
                    <a:cubicBezTo>
                      <a:pt x="1237" y="702"/>
                      <a:pt x="1204" y="702"/>
                      <a:pt x="1204" y="719"/>
                    </a:cubicBezTo>
                    <a:cubicBezTo>
                      <a:pt x="1204" y="736"/>
                      <a:pt x="1187" y="769"/>
                      <a:pt x="1220" y="769"/>
                    </a:cubicBezTo>
                    <a:cubicBezTo>
                      <a:pt x="1220" y="719"/>
                      <a:pt x="1287" y="803"/>
                      <a:pt x="1287" y="836"/>
                    </a:cubicBezTo>
                    <a:cubicBezTo>
                      <a:pt x="1271" y="903"/>
                      <a:pt x="1237" y="869"/>
                      <a:pt x="1220" y="936"/>
                    </a:cubicBezTo>
                    <a:cubicBezTo>
                      <a:pt x="1204" y="836"/>
                      <a:pt x="1104" y="903"/>
                      <a:pt x="1070" y="836"/>
                    </a:cubicBezTo>
                    <a:cubicBezTo>
                      <a:pt x="1087" y="836"/>
                      <a:pt x="1137" y="853"/>
                      <a:pt x="1137" y="819"/>
                    </a:cubicBezTo>
                    <a:cubicBezTo>
                      <a:pt x="1120" y="819"/>
                      <a:pt x="1104" y="819"/>
                      <a:pt x="1104" y="786"/>
                    </a:cubicBezTo>
                    <a:cubicBezTo>
                      <a:pt x="1120" y="752"/>
                      <a:pt x="1137" y="803"/>
                      <a:pt x="1154" y="769"/>
                    </a:cubicBezTo>
                    <a:cubicBezTo>
                      <a:pt x="1104" y="736"/>
                      <a:pt x="1154" y="686"/>
                      <a:pt x="1170" y="652"/>
                    </a:cubicBezTo>
                    <a:cubicBezTo>
                      <a:pt x="1087" y="669"/>
                      <a:pt x="1170" y="535"/>
                      <a:pt x="1104" y="569"/>
                    </a:cubicBezTo>
                    <a:cubicBezTo>
                      <a:pt x="1104" y="535"/>
                      <a:pt x="1120" y="519"/>
                      <a:pt x="1154" y="519"/>
                    </a:cubicBezTo>
                    <a:close/>
                    <a:moveTo>
                      <a:pt x="1371" y="1939"/>
                    </a:moveTo>
                    <a:cubicBezTo>
                      <a:pt x="1371" y="2006"/>
                      <a:pt x="1404" y="1939"/>
                      <a:pt x="1421" y="1972"/>
                    </a:cubicBezTo>
                    <a:cubicBezTo>
                      <a:pt x="1404" y="2089"/>
                      <a:pt x="1271" y="2156"/>
                      <a:pt x="1220" y="2072"/>
                    </a:cubicBezTo>
                    <a:cubicBezTo>
                      <a:pt x="1287" y="2056"/>
                      <a:pt x="1321" y="1989"/>
                      <a:pt x="1371" y="1939"/>
                    </a:cubicBezTo>
                    <a:close/>
                    <a:moveTo>
                      <a:pt x="1154" y="1354"/>
                    </a:moveTo>
                    <a:cubicBezTo>
                      <a:pt x="1120" y="1421"/>
                      <a:pt x="1137" y="1438"/>
                      <a:pt x="1104" y="1504"/>
                    </a:cubicBezTo>
                    <a:cubicBezTo>
                      <a:pt x="1104" y="1438"/>
                      <a:pt x="1020" y="1371"/>
                      <a:pt x="1087" y="1304"/>
                    </a:cubicBezTo>
                    <a:cubicBezTo>
                      <a:pt x="1087" y="1354"/>
                      <a:pt x="1120" y="1354"/>
                      <a:pt x="1154" y="1354"/>
                    </a:cubicBezTo>
                    <a:close/>
                    <a:moveTo>
                      <a:pt x="702" y="1538"/>
                    </a:moveTo>
                    <a:cubicBezTo>
                      <a:pt x="686" y="1554"/>
                      <a:pt x="686" y="1588"/>
                      <a:pt x="652" y="1588"/>
                    </a:cubicBezTo>
                    <a:cubicBezTo>
                      <a:pt x="636" y="1571"/>
                      <a:pt x="652" y="1538"/>
                      <a:pt x="702" y="1538"/>
                    </a:cubicBezTo>
                    <a:close/>
                    <a:moveTo>
                      <a:pt x="1087" y="1488"/>
                    </a:moveTo>
                    <a:cubicBezTo>
                      <a:pt x="1087" y="1521"/>
                      <a:pt x="1104" y="1521"/>
                      <a:pt x="1104" y="1538"/>
                    </a:cubicBezTo>
                    <a:cubicBezTo>
                      <a:pt x="1087" y="1538"/>
                      <a:pt x="1104" y="1571"/>
                      <a:pt x="1104" y="1588"/>
                    </a:cubicBezTo>
                    <a:cubicBezTo>
                      <a:pt x="1037" y="1588"/>
                      <a:pt x="1053" y="1504"/>
                      <a:pt x="1087" y="1488"/>
                    </a:cubicBezTo>
                    <a:close/>
                    <a:moveTo>
                      <a:pt x="1956" y="635"/>
                    </a:moveTo>
                    <a:cubicBezTo>
                      <a:pt x="1956" y="519"/>
                      <a:pt x="1922" y="468"/>
                      <a:pt x="1922" y="402"/>
                    </a:cubicBezTo>
                    <a:cubicBezTo>
                      <a:pt x="1956" y="402"/>
                      <a:pt x="1972" y="418"/>
                      <a:pt x="1989" y="435"/>
                    </a:cubicBezTo>
                    <a:cubicBezTo>
                      <a:pt x="1922" y="435"/>
                      <a:pt x="1989" y="585"/>
                      <a:pt x="1956" y="635"/>
                    </a:cubicBezTo>
                    <a:close/>
                    <a:moveTo>
                      <a:pt x="235" y="285"/>
                    </a:moveTo>
                    <a:cubicBezTo>
                      <a:pt x="201" y="301"/>
                      <a:pt x="185" y="318"/>
                      <a:pt x="151" y="318"/>
                    </a:cubicBezTo>
                    <a:cubicBezTo>
                      <a:pt x="134" y="268"/>
                      <a:pt x="168" y="285"/>
                      <a:pt x="185" y="268"/>
                    </a:cubicBezTo>
                    <a:cubicBezTo>
                      <a:pt x="185" y="234"/>
                      <a:pt x="168" y="234"/>
                      <a:pt x="168" y="218"/>
                    </a:cubicBezTo>
                    <a:cubicBezTo>
                      <a:pt x="185" y="218"/>
                      <a:pt x="218" y="218"/>
                      <a:pt x="218" y="234"/>
                    </a:cubicBezTo>
                    <a:cubicBezTo>
                      <a:pt x="151" y="234"/>
                      <a:pt x="235" y="268"/>
                      <a:pt x="235" y="285"/>
                    </a:cubicBezTo>
                    <a:close/>
                    <a:moveTo>
                      <a:pt x="2039" y="502"/>
                    </a:moveTo>
                    <a:cubicBezTo>
                      <a:pt x="2123" y="552"/>
                      <a:pt x="2106" y="418"/>
                      <a:pt x="2156" y="468"/>
                    </a:cubicBezTo>
                    <a:cubicBezTo>
                      <a:pt x="2139" y="351"/>
                      <a:pt x="2089" y="485"/>
                      <a:pt x="2073" y="418"/>
                    </a:cubicBezTo>
                    <a:cubicBezTo>
                      <a:pt x="2039" y="435"/>
                      <a:pt x="2039" y="468"/>
                      <a:pt x="2039" y="502"/>
                    </a:cubicBezTo>
                    <a:close/>
                    <a:moveTo>
                      <a:pt x="2557" y="285"/>
                    </a:moveTo>
                    <a:cubicBezTo>
                      <a:pt x="2540" y="251"/>
                      <a:pt x="2524" y="251"/>
                      <a:pt x="2524" y="218"/>
                    </a:cubicBezTo>
                    <a:cubicBezTo>
                      <a:pt x="2557" y="218"/>
                      <a:pt x="2557" y="151"/>
                      <a:pt x="2607" y="168"/>
                    </a:cubicBezTo>
                    <a:cubicBezTo>
                      <a:pt x="2607" y="201"/>
                      <a:pt x="2607" y="201"/>
                      <a:pt x="2624" y="218"/>
                    </a:cubicBezTo>
                    <a:cubicBezTo>
                      <a:pt x="2557" y="168"/>
                      <a:pt x="2574" y="234"/>
                      <a:pt x="2557" y="28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0"/>
              <p:cNvSpPr/>
              <p:nvPr/>
            </p:nvSpPr>
            <p:spPr>
              <a:xfrm>
                <a:off x="4735849" y="4092076"/>
                <a:ext cx="481809" cy="157800"/>
              </a:xfrm>
              <a:custGeom>
                <a:avLst/>
                <a:gdLst/>
                <a:ahLst/>
                <a:cxnLst/>
                <a:rect l="l" t="t" r="r" b="b"/>
                <a:pathLst>
                  <a:path w="5615" h="1839" extrusionOk="0">
                    <a:moveTo>
                      <a:pt x="0" y="1671"/>
                    </a:moveTo>
                    <a:cubicBezTo>
                      <a:pt x="0" y="1504"/>
                      <a:pt x="1738" y="1554"/>
                      <a:pt x="2055" y="1554"/>
                    </a:cubicBezTo>
                    <a:lnTo>
                      <a:pt x="2590" y="1554"/>
                    </a:lnTo>
                    <a:cubicBezTo>
                      <a:pt x="2657" y="1554"/>
                      <a:pt x="2690" y="1538"/>
                      <a:pt x="2774" y="1538"/>
                    </a:cubicBezTo>
                    <a:cubicBezTo>
                      <a:pt x="2824" y="1538"/>
                      <a:pt x="2891" y="1538"/>
                      <a:pt x="2957" y="1538"/>
                    </a:cubicBezTo>
                    <a:lnTo>
                      <a:pt x="3208" y="1521"/>
                    </a:lnTo>
                    <a:cubicBezTo>
                      <a:pt x="3258" y="1521"/>
                      <a:pt x="3241" y="1521"/>
                      <a:pt x="3292" y="1521"/>
                    </a:cubicBezTo>
                    <a:cubicBezTo>
                      <a:pt x="3325" y="1521"/>
                      <a:pt x="3358" y="1521"/>
                      <a:pt x="3375" y="1521"/>
                    </a:cubicBezTo>
                    <a:cubicBezTo>
                      <a:pt x="3425" y="1521"/>
                      <a:pt x="3409" y="1504"/>
                      <a:pt x="3459" y="1504"/>
                    </a:cubicBezTo>
                    <a:cubicBezTo>
                      <a:pt x="3576" y="1504"/>
                      <a:pt x="3693" y="1488"/>
                      <a:pt x="3793" y="1471"/>
                    </a:cubicBezTo>
                    <a:lnTo>
                      <a:pt x="4127" y="1437"/>
                    </a:lnTo>
                    <a:cubicBezTo>
                      <a:pt x="4428" y="1387"/>
                      <a:pt x="4712" y="1321"/>
                      <a:pt x="4962" y="1187"/>
                    </a:cubicBezTo>
                    <a:cubicBezTo>
                      <a:pt x="5063" y="1137"/>
                      <a:pt x="5213" y="1053"/>
                      <a:pt x="5130" y="953"/>
                    </a:cubicBezTo>
                    <a:cubicBezTo>
                      <a:pt x="5130" y="936"/>
                      <a:pt x="5130" y="936"/>
                      <a:pt x="5113" y="919"/>
                    </a:cubicBezTo>
                    <a:cubicBezTo>
                      <a:pt x="4929" y="669"/>
                      <a:pt x="4294" y="452"/>
                      <a:pt x="3977" y="368"/>
                    </a:cubicBezTo>
                    <a:cubicBezTo>
                      <a:pt x="3776" y="318"/>
                      <a:pt x="3475" y="218"/>
                      <a:pt x="3292" y="151"/>
                    </a:cubicBezTo>
                    <a:cubicBezTo>
                      <a:pt x="3225" y="117"/>
                      <a:pt x="3208" y="117"/>
                      <a:pt x="3158" y="84"/>
                    </a:cubicBezTo>
                    <a:cubicBezTo>
                      <a:pt x="3191" y="17"/>
                      <a:pt x="3208" y="1"/>
                      <a:pt x="3325" y="1"/>
                    </a:cubicBezTo>
                    <a:cubicBezTo>
                      <a:pt x="3626" y="1"/>
                      <a:pt x="4027" y="134"/>
                      <a:pt x="4311" y="201"/>
                    </a:cubicBezTo>
                    <a:cubicBezTo>
                      <a:pt x="4445" y="234"/>
                      <a:pt x="4578" y="285"/>
                      <a:pt x="4695" y="335"/>
                    </a:cubicBezTo>
                    <a:cubicBezTo>
                      <a:pt x="4829" y="385"/>
                      <a:pt x="4946" y="435"/>
                      <a:pt x="5046" y="518"/>
                    </a:cubicBezTo>
                    <a:cubicBezTo>
                      <a:pt x="5096" y="535"/>
                      <a:pt x="5113" y="552"/>
                      <a:pt x="5146" y="569"/>
                    </a:cubicBezTo>
                    <a:cubicBezTo>
                      <a:pt x="5397" y="769"/>
                      <a:pt x="5614" y="1020"/>
                      <a:pt x="5313" y="1304"/>
                    </a:cubicBezTo>
                    <a:cubicBezTo>
                      <a:pt x="5263" y="1354"/>
                      <a:pt x="5196" y="1387"/>
                      <a:pt x="5130" y="1437"/>
                    </a:cubicBezTo>
                    <a:cubicBezTo>
                      <a:pt x="5079" y="1471"/>
                      <a:pt x="4996" y="1504"/>
                      <a:pt x="4929" y="1538"/>
                    </a:cubicBezTo>
                    <a:cubicBezTo>
                      <a:pt x="4795" y="1588"/>
                      <a:pt x="4628" y="1638"/>
                      <a:pt x="4461" y="1671"/>
                    </a:cubicBezTo>
                    <a:cubicBezTo>
                      <a:pt x="4261" y="1722"/>
                      <a:pt x="4177" y="1738"/>
                      <a:pt x="3960" y="1772"/>
                    </a:cubicBezTo>
                    <a:cubicBezTo>
                      <a:pt x="3876" y="1772"/>
                      <a:pt x="3776" y="1788"/>
                      <a:pt x="3693" y="1788"/>
                    </a:cubicBezTo>
                    <a:lnTo>
                      <a:pt x="2824" y="1838"/>
                    </a:lnTo>
                    <a:cubicBezTo>
                      <a:pt x="2757" y="1838"/>
                      <a:pt x="2673" y="1838"/>
                      <a:pt x="2573" y="1838"/>
                    </a:cubicBezTo>
                    <a:lnTo>
                      <a:pt x="2272" y="1838"/>
                    </a:lnTo>
                    <a:cubicBezTo>
                      <a:pt x="2256" y="1838"/>
                      <a:pt x="2239" y="1838"/>
                      <a:pt x="2239" y="1838"/>
                    </a:cubicBezTo>
                    <a:cubicBezTo>
                      <a:pt x="2072" y="1805"/>
                      <a:pt x="1821" y="1838"/>
                      <a:pt x="1637" y="1838"/>
                    </a:cubicBezTo>
                    <a:cubicBezTo>
                      <a:pt x="1587" y="1838"/>
                      <a:pt x="1571" y="1822"/>
                      <a:pt x="1504" y="1822"/>
                    </a:cubicBezTo>
                    <a:cubicBezTo>
                      <a:pt x="1454" y="1822"/>
                      <a:pt x="0" y="1822"/>
                      <a:pt x="0" y="167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0"/>
              <p:cNvSpPr/>
              <p:nvPr/>
            </p:nvSpPr>
            <p:spPr>
              <a:xfrm>
                <a:off x="4804667" y="4080578"/>
                <a:ext cx="157714" cy="25914"/>
              </a:xfrm>
              <a:custGeom>
                <a:avLst/>
                <a:gdLst/>
                <a:ahLst/>
                <a:cxnLst/>
                <a:rect l="l" t="t" r="r" b="b"/>
                <a:pathLst>
                  <a:path w="1838" h="302" extrusionOk="0">
                    <a:moveTo>
                      <a:pt x="1838" y="135"/>
                    </a:moveTo>
                    <a:cubicBezTo>
                      <a:pt x="1838" y="235"/>
                      <a:pt x="1621" y="218"/>
                      <a:pt x="1504" y="218"/>
                    </a:cubicBezTo>
                    <a:cubicBezTo>
                      <a:pt x="1353" y="218"/>
                      <a:pt x="1236" y="218"/>
                      <a:pt x="1103" y="235"/>
                    </a:cubicBezTo>
                    <a:cubicBezTo>
                      <a:pt x="1053" y="235"/>
                      <a:pt x="1053" y="235"/>
                      <a:pt x="1003" y="251"/>
                    </a:cubicBezTo>
                    <a:cubicBezTo>
                      <a:pt x="769" y="251"/>
                      <a:pt x="585" y="285"/>
                      <a:pt x="318" y="285"/>
                    </a:cubicBezTo>
                    <a:cubicBezTo>
                      <a:pt x="184" y="285"/>
                      <a:pt x="0" y="302"/>
                      <a:pt x="0" y="185"/>
                    </a:cubicBezTo>
                    <a:cubicBezTo>
                      <a:pt x="0" y="118"/>
                      <a:pt x="150" y="101"/>
                      <a:pt x="234" y="84"/>
                    </a:cubicBezTo>
                    <a:cubicBezTo>
                      <a:pt x="568" y="34"/>
                      <a:pt x="969" y="1"/>
                      <a:pt x="1320" y="1"/>
                    </a:cubicBezTo>
                    <a:cubicBezTo>
                      <a:pt x="1454" y="1"/>
                      <a:pt x="1838" y="18"/>
                      <a:pt x="1838" y="1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0"/>
              <p:cNvSpPr/>
              <p:nvPr/>
            </p:nvSpPr>
            <p:spPr>
              <a:xfrm>
                <a:off x="5194573" y="4120735"/>
                <a:ext cx="63154" cy="133431"/>
              </a:xfrm>
              <a:custGeom>
                <a:avLst/>
                <a:gdLst/>
                <a:ahLst/>
                <a:cxnLst/>
                <a:rect l="l" t="t" r="r" b="b"/>
                <a:pathLst>
                  <a:path w="736" h="1555" extrusionOk="0">
                    <a:moveTo>
                      <a:pt x="736" y="636"/>
                    </a:moveTo>
                    <a:cubicBezTo>
                      <a:pt x="736" y="1204"/>
                      <a:pt x="1" y="1555"/>
                      <a:pt x="1" y="1337"/>
                    </a:cubicBezTo>
                    <a:cubicBezTo>
                      <a:pt x="1" y="1287"/>
                      <a:pt x="84" y="1237"/>
                      <a:pt x="151" y="1204"/>
                    </a:cubicBezTo>
                    <a:cubicBezTo>
                      <a:pt x="201" y="1137"/>
                      <a:pt x="251" y="1103"/>
                      <a:pt x="302" y="1053"/>
                    </a:cubicBezTo>
                    <a:cubicBezTo>
                      <a:pt x="519" y="836"/>
                      <a:pt x="586" y="569"/>
                      <a:pt x="402" y="301"/>
                    </a:cubicBezTo>
                    <a:cubicBezTo>
                      <a:pt x="368" y="251"/>
                      <a:pt x="352" y="235"/>
                      <a:pt x="318" y="201"/>
                    </a:cubicBezTo>
                    <a:cubicBezTo>
                      <a:pt x="285" y="168"/>
                      <a:pt x="251" y="134"/>
                      <a:pt x="251" y="84"/>
                    </a:cubicBezTo>
                    <a:cubicBezTo>
                      <a:pt x="251" y="1"/>
                      <a:pt x="485" y="34"/>
                      <a:pt x="619" y="235"/>
                    </a:cubicBezTo>
                    <a:cubicBezTo>
                      <a:pt x="686" y="335"/>
                      <a:pt x="736" y="469"/>
                      <a:pt x="736" y="636"/>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30"/>
              <p:cNvSpPr/>
              <p:nvPr/>
            </p:nvSpPr>
            <p:spPr>
              <a:xfrm>
                <a:off x="4658366" y="4100656"/>
                <a:ext cx="96190" cy="38785"/>
              </a:xfrm>
              <a:custGeom>
                <a:avLst/>
                <a:gdLst/>
                <a:ahLst/>
                <a:cxnLst/>
                <a:rect l="l" t="t" r="r" b="b"/>
                <a:pathLst>
                  <a:path w="1121" h="452" extrusionOk="0">
                    <a:moveTo>
                      <a:pt x="101" y="452"/>
                    </a:moveTo>
                    <a:cubicBezTo>
                      <a:pt x="51" y="452"/>
                      <a:pt x="17" y="435"/>
                      <a:pt x="1" y="418"/>
                    </a:cubicBezTo>
                    <a:cubicBezTo>
                      <a:pt x="1" y="368"/>
                      <a:pt x="34" y="335"/>
                      <a:pt x="68" y="302"/>
                    </a:cubicBezTo>
                    <a:cubicBezTo>
                      <a:pt x="185" y="218"/>
                      <a:pt x="302" y="185"/>
                      <a:pt x="452" y="134"/>
                    </a:cubicBezTo>
                    <a:cubicBezTo>
                      <a:pt x="535" y="118"/>
                      <a:pt x="987" y="1"/>
                      <a:pt x="1070" y="51"/>
                    </a:cubicBezTo>
                    <a:cubicBezTo>
                      <a:pt x="1087" y="68"/>
                      <a:pt x="1120" y="134"/>
                      <a:pt x="1104" y="168"/>
                    </a:cubicBezTo>
                    <a:cubicBezTo>
                      <a:pt x="1070" y="251"/>
                      <a:pt x="519" y="368"/>
                      <a:pt x="402" y="402"/>
                    </a:cubicBezTo>
                    <a:cubicBezTo>
                      <a:pt x="335" y="418"/>
                      <a:pt x="185" y="452"/>
                      <a:pt x="101" y="45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0"/>
              <p:cNvSpPr/>
              <p:nvPr/>
            </p:nvSpPr>
            <p:spPr>
              <a:xfrm>
                <a:off x="4632624" y="4176681"/>
                <a:ext cx="34495" cy="73194"/>
              </a:xfrm>
              <a:custGeom>
                <a:avLst/>
                <a:gdLst/>
                <a:ahLst/>
                <a:cxnLst/>
                <a:rect l="l" t="t" r="r" b="b"/>
                <a:pathLst>
                  <a:path w="402" h="853" extrusionOk="0">
                    <a:moveTo>
                      <a:pt x="401" y="568"/>
                    </a:moveTo>
                    <a:cubicBezTo>
                      <a:pt x="401" y="852"/>
                      <a:pt x="0" y="585"/>
                      <a:pt x="17" y="234"/>
                    </a:cubicBezTo>
                    <a:cubicBezTo>
                      <a:pt x="33" y="0"/>
                      <a:pt x="201" y="17"/>
                      <a:pt x="234" y="167"/>
                    </a:cubicBezTo>
                    <a:cubicBezTo>
                      <a:pt x="251" y="284"/>
                      <a:pt x="251" y="335"/>
                      <a:pt x="334" y="451"/>
                    </a:cubicBezTo>
                    <a:cubicBezTo>
                      <a:pt x="334" y="468"/>
                      <a:pt x="351" y="485"/>
                      <a:pt x="368" y="502"/>
                    </a:cubicBezTo>
                    <a:cubicBezTo>
                      <a:pt x="384" y="535"/>
                      <a:pt x="401" y="535"/>
                      <a:pt x="401" y="5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0"/>
              <p:cNvSpPr/>
              <p:nvPr/>
            </p:nvSpPr>
            <p:spPr>
              <a:xfrm>
                <a:off x="4770258" y="4087785"/>
                <a:ext cx="21538" cy="38785"/>
              </a:xfrm>
              <a:custGeom>
                <a:avLst/>
                <a:gdLst/>
                <a:ahLst/>
                <a:cxnLst/>
                <a:rect l="l" t="t" r="r" b="b"/>
                <a:pathLst>
                  <a:path w="251" h="452" extrusionOk="0">
                    <a:moveTo>
                      <a:pt x="251" y="234"/>
                    </a:moveTo>
                    <a:cubicBezTo>
                      <a:pt x="251" y="301"/>
                      <a:pt x="0" y="452"/>
                      <a:pt x="0" y="167"/>
                    </a:cubicBezTo>
                    <a:cubicBezTo>
                      <a:pt x="0" y="84"/>
                      <a:pt x="251" y="0"/>
                      <a:pt x="251" y="2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0"/>
              <p:cNvSpPr/>
              <p:nvPr/>
            </p:nvSpPr>
            <p:spPr>
              <a:xfrm>
                <a:off x="4804667" y="4225419"/>
                <a:ext cx="457440" cy="104771"/>
              </a:xfrm>
              <a:custGeom>
                <a:avLst/>
                <a:gdLst/>
                <a:ahLst/>
                <a:cxnLst/>
                <a:rect l="l" t="t" r="r" b="b"/>
                <a:pathLst>
                  <a:path w="5331" h="1221" extrusionOk="0">
                    <a:moveTo>
                      <a:pt x="5196" y="0"/>
                    </a:moveTo>
                    <a:cubicBezTo>
                      <a:pt x="5146" y="34"/>
                      <a:pt x="5096" y="84"/>
                      <a:pt x="5046" y="151"/>
                    </a:cubicBezTo>
                    <a:cubicBezTo>
                      <a:pt x="5063" y="151"/>
                      <a:pt x="5096" y="134"/>
                      <a:pt x="5063" y="151"/>
                    </a:cubicBezTo>
                    <a:cubicBezTo>
                      <a:pt x="5079" y="184"/>
                      <a:pt x="5196" y="268"/>
                      <a:pt x="5230" y="218"/>
                    </a:cubicBezTo>
                    <a:cubicBezTo>
                      <a:pt x="5230" y="234"/>
                      <a:pt x="5230" y="251"/>
                      <a:pt x="5230" y="268"/>
                    </a:cubicBezTo>
                    <a:cubicBezTo>
                      <a:pt x="5247" y="268"/>
                      <a:pt x="5247" y="268"/>
                      <a:pt x="5247" y="251"/>
                    </a:cubicBezTo>
                    <a:cubicBezTo>
                      <a:pt x="5247" y="251"/>
                      <a:pt x="5263" y="251"/>
                      <a:pt x="5263" y="234"/>
                    </a:cubicBezTo>
                    <a:cubicBezTo>
                      <a:pt x="5280" y="201"/>
                      <a:pt x="5280" y="151"/>
                      <a:pt x="5247" y="151"/>
                    </a:cubicBezTo>
                    <a:cubicBezTo>
                      <a:pt x="5247" y="134"/>
                      <a:pt x="5263" y="151"/>
                      <a:pt x="5280" y="151"/>
                    </a:cubicBezTo>
                    <a:cubicBezTo>
                      <a:pt x="5263" y="117"/>
                      <a:pt x="5247" y="84"/>
                      <a:pt x="5196" y="84"/>
                    </a:cubicBezTo>
                    <a:cubicBezTo>
                      <a:pt x="5180" y="67"/>
                      <a:pt x="5163" y="17"/>
                      <a:pt x="5196" y="0"/>
                    </a:cubicBezTo>
                    <a:cubicBezTo>
                      <a:pt x="5196" y="0"/>
                      <a:pt x="5196" y="0"/>
                      <a:pt x="5196" y="0"/>
                    </a:cubicBezTo>
                    <a:close/>
                    <a:moveTo>
                      <a:pt x="4829" y="301"/>
                    </a:moveTo>
                    <a:cubicBezTo>
                      <a:pt x="4829" y="335"/>
                      <a:pt x="4829" y="368"/>
                      <a:pt x="4812" y="418"/>
                    </a:cubicBezTo>
                    <a:cubicBezTo>
                      <a:pt x="4846" y="401"/>
                      <a:pt x="4846" y="452"/>
                      <a:pt x="4862" y="452"/>
                    </a:cubicBezTo>
                    <a:cubicBezTo>
                      <a:pt x="4879" y="418"/>
                      <a:pt x="4962" y="401"/>
                      <a:pt x="4996" y="435"/>
                    </a:cubicBezTo>
                    <a:cubicBezTo>
                      <a:pt x="5013" y="368"/>
                      <a:pt x="5046" y="435"/>
                      <a:pt x="5079" y="385"/>
                    </a:cubicBezTo>
                    <a:cubicBezTo>
                      <a:pt x="5079" y="368"/>
                      <a:pt x="5046" y="368"/>
                      <a:pt x="5046" y="351"/>
                    </a:cubicBezTo>
                    <a:cubicBezTo>
                      <a:pt x="5063" y="368"/>
                      <a:pt x="5063" y="351"/>
                      <a:pt x="5063" y="318"/>
                    </a:cubicBezTo>
                    <a:cubicBezTo>
                      <a:pt x="5046" y="318"/>
                      <a:pt x="5046" y="335"/>
                      <a:pt x="5046" y="351"/>
                    </a:cubicBezTo>
                    <a:cubicBezTo>
                      <a:pt x="5029" y="284"/>
                      <a:pt x="5096" y="318"/>
                      <a:pt x="5046" y="284"/>
                    </a:cubicBezTo>
                    <a:cubicBezTo>
                      <a:pt x="5079" y="268"/>
                      <a:pt x="5113" y="268"/>
                      <a:pt x="5130" y="301"/>
                    </a:cubicBezTo>
                    <a:cubicBezTo>
                      <a:pt x="5113" y="318"/>
                      <a:pt x="5096" y="268"/>
                      <a:pt x="5096" y="301"/>
                    </a:cubicBezTo>
                    <a:cubicBezTo>
                      <a:pt x="5113" y="318"/>
                      <a:pt x="5130" y="351"/>
                      <a:pt x="5180" y="335"/>
                    </a:cubicBezTo>
                    <a:cubicBezTo>
                      <a:pt x="5180" y="351"/>
                      <a:pt x="5180" y="351"/>
                      <a:pt x="5180" y="351"/>
                    </a:cubicBezTo>
                    <a:cubicBezTo>
                      <a:pt x="5130" y="418"/>
                      <a:pt x="5079" y="468"/>
                      <a:pt x="4996" y="535"/>
                    </a:cubicBezTo>
                    <a:cubicBezTo>
                      <a:pt x="5013" y="502"/>
                      <a:pt x="5013" y="468"/>
                      <a:pt x="5013" y="452"/>
                    </a:cubicBezTo>
                    <a:cubicBezTo>
                      <a:pt x="4962" y="452"/>
                      <a:pt x="4929" y="535"/>
                      <a:pt x="4896" y="452"/>
                    </a:cubicBezTo>
                    <a:cubicBezTo>
                      <a:pt x="4912" y="552"/>
                      <a:pt x="4812" y="535"/>
                      <a:pt x="4829" y="652"/>
                    </a:cubicBezTo>
                    <a:lnTo>
                      <a:pt x="4829" y="652"/>
                    </a:lnTo>
                    <a:cubicBezTo>
                      <a:pt x="4795" y="669"/>
                      <a:pt x="4762" y="685"/>
                      <a:pt x="4729" y="702"/>
                    </a:cubicBezTo>
                    <a:cubicBezTo>
                      <a:pt x="4729" y="702"/>
                      <a:pt x="4729" y="702"/>
                      <a:pt x="4729" y="685"/>
                    </a:cubicBezTo>
                    <a:cubicBezTo>
                      <a:pt x="4729" y="669"/>
                      <a:pt x="4712" y="719"/>
                      <a:pt x="4695" y="685"/>
                    </a:cubicBezTo>
                    <a:cubicBezTo>
                      <a:pt x="4695" y="669"/>
                      <a:pt x="4712" y="669"/>
                      <a:pt x="4712" y="652"/>
                    </a:cubicBezTo>
                    <a:cubicBezTo>
                      <a:pt x="4678" y="652"/>
                      <a:pt x="4678" y="585"/>
                      <a:pt x="4712" y="552"/>
                    </a:cubicBezTo>
                    <a:cubicBezTo>
                      <a:pt x="4678" y="552"/>
                      <a:pt x="4662" y="518"/>
                      <a:pt x="4645" y="502"/>
                    </a:cubicBezTo>
                    <a:cubicBezTo>
                      <a:pt x="4678" y="502"/>
                      <a:pt x="4662" y="552"/>
                      <a:pt x="4712" y="518"/>
                    </a:cubicBezTo>
                    <a:lnTo>
                      <a:pt x="4712" y="569"/>
                    </a:lnTo>
                    <a:cubicBezTo>
                      <a:pt x="4745" y="552"/>
                      <a:pt x="4829" y="552"/>
                      <a:pt x="4812" y="518"/>
                    </a:cubicBezTo>
                    <a:cubicBezTo>
                      <a:pt x="4795" y="535"/>
                      <a:pt x="4779" y="485"/>
                      <a:pt x="4779" y="468"/>
                    </a:cubicBezTo>
                    <a:cubicBezTo>
                      <a:pt x="4729" y="452"/>
                      <a:pt x="4729" y="485"/>
                      <a:pt x="4678" y="485"/>
                    </a:cubicBezTo>
                    <a:cubicBezTo>
                      <a:pt x="4662" y="452"/>
                      <a:pt x="4662" y="452"/>
                      <a:pt x="4628" y="468"/>
                    </a:cubicBezTo>
                    <a:cubicBezTo>
                      <a:pt x="4612" y="435"/>
                      <a:pt x="4628" y="418"/>
                      <a:pt x="4628" y="385"/>
                    </a:cubicBezTo>
                    <a:cubicBezTo>
                      <a:pt x="4662" y="368"/>
                      <a:pt x="4695" y="368"/>
                      <a:pt x="4729" y="351"/>
                    </a:cubicBezTo>
                    <a:cubicBezTo>
                      <a:pt x="4729" y="351"/>
                      <a:pt x="4745" y="368"/>
                      <a:pt x="4745" y="385"/>
                    </a:cubicBezTo>
                    <a:cubicBezTo>
                      <a:pt x="4745" y="385"/>
                      <a:pt x="4729" y="385"/>
                      <a:pt x="4729" y="385"/>
                    </a:cubicBezTo>
                    <a:cubicBezTo>
                      <a:pt x="4745" y="385"/>
                      <a:pt x="4779" y="368"/>
                      <a:pt x="4812" y="385"/>
                    </a:cubicBezTo>
                    <a:cubicBezTo>
                      <a:pt x="4812" y="351"/>
                      <a:pt x="4795" y="335"/>
                      <a:pt x="4795" y="318"/>
                    </a:cubicBezTo>
                    <a:cubicBezTo>
                      <a:pt x="4795" y="318"/>
                      <a:pt x="4812" y="301"/>
                      <a:pt x="4829" y="301"/>
                    </a:cubicBezTo>
                    <a:close/>
                    <a:moveTo>
                      <a:pt x="4461" y="385"/>
                    </a:moveTo>
                    <a:cubicBezTo>
                      <a:pt x="4411" y="385"/>
                      <a:pt x="4378" y="385"/>
                      <a:pt x="4344" y="385"/>
                    </a:cubicBezTo>
                    <a:cubicBezTo>
                      <a:pt x="4361" y="385"/>
                      <a:pt x="4361" y="401"/>
                      <a:pt x="4361" y="418"/>
                    </a:cubicBezTo>
                    <a:cubicBezTo>
                      <a:pt x="4411" y="385"/>
                      <a:pt x="4394" y="418"/>
                      <a:pt x="4428" y="435"/>
                    </a:cubicBezTo>
                    <a:cubicBezTo>
                      <a:pt x="4445" y="435"/>
                      <a:pt x="4445" y="418"/>
                      <a:pt x="4461" y="418"/>
                    </a:cubicBezTo>
                    <a:cubicBezTo>
                      <a:pt x="4461" y="418"/>
                      <a:pt x="4445" y="418"/>
                      <a:pt x="4445" y="385"/>
                    </a:cubicBezTo>
                    <a:cubicBezTo>
                      <a:pt x="4445" y="401"/>
                      <a:pt x="4461" y="385"/>
                      <a:pt x="4461" y="385"/>
                    </a:cubicBezTo>
                    <a:close/>
                    <a:moveTo>
                      <a:pt x="4394" y="151"/>
                    </a:moveTo>
                    <a:cubicBezTo>
                      <a:pt x="4394" y="151"/>
                      <a:pt x="4394" y="151"/>
                      <a:pt x="4394" y="134"/>
                    </a:cubicBezTo>
                    <a:cubicBezTo>
                      <a:pt x="4378" y="117"/>
                      <a:pt x="4361" y="117"/>
                      <a:pt x="4311" y="117"/>
                    </a:cubicBezTo>
                    <a:cubicBezTo>
                      <a:pt x="4311" y="117"/>
                      <a:pt x="4311" y="117"/>
                      <a:pt x="4311" y="117"/>
                    </a:cubicBezTo>
                    <a:cubicBezTo>
                      <a:pt x="4294" y="117"/>
                      <a:pt x="4294" y="117"/>
                      <a:pt x="4294" y="117"/>
                    </a:cubicBezTo>
                    <a:cubicBezTo>
                      <a:pt x="4277" y="117"/>
                      <a:pt x="4244" y="117"/>
                      <a:pt x="4194" y="134"/>
                    </a:cubicBezTo>
                    <a:cubicBezTo>
                      <a:pt x="4194" y="168"/>
                      <a:pt x="4177" y="168"/>
                      <a:pt x="4194" y="218"/>
                    </a:cubicBezTo>
                    <a:cubicBezTo>
                      <a:pt x="4211" y="201"/>
                      <a:pt x="4211" y="201"/>
                      <a:pt x="4244" y="184"/>
                    </a:cubicBezTo>
                    <a:cubicBezTo>
                      <a:pt x="4227" y="234"/>
                      <a:pt x="4244" y="234"/>
                      <a:pt x="4261" y="251"/>
                    </a:cubicBezTo>
                    <a:cubicBezTo>
                      <a:pt x="4294" y="234"/>
                      <a:pt x="4261" y="218"/>
                      <a:pt x="4261" y="184"/>
                    </a:cubicBezTo>
                    <a:cubicBezTo>
                      <a:pt x="4294" y="234"/>
                      <a:pt x="4344" y="184"/>
                      <a:pt x="4361" y="201"/>
                    </a:cubicBezTo>
                    <a:cubicBezTo>
                      <a:pt x="4361" y="184"/>
                      <a:pt x="4378" y="168"/>
                      <a:pt x="4378" y="151"/>
                    </a:cubicBezTo>
                    <a:cubicBezTo>
                      <a:pt x="4394" y="151"/>
                      <a:pt x="4394" y="151"/>
                      <a:pt x="4394" y="151"/>
                    </a:cubicBezTo>
                    <a:close/>
                    <a:moveTo>
                      <a:pt x="4094" y="151"/>
                    </a:moveTo>
                    <a:cubicBezTo>
                      <a:pt x="4044" y="168"/>
                      <a:pt x="4010" y="184"/>
                      <a:pt x="3960" y="184"/>
                    </a:cubicBezTo>
                    <a:cubicBezTo>
                      <a:pt x="3993" y="201"/>
                      <a:pt x="4010" y="218"/>
                      <a:pt x="3993" y="284"/>
                    </a:cubicBezTo>
                    <a:cubicBezTo>
                      <a:pt x="4010" y="301"/>
                      <a:pt x="4027" y="301"/>
                      <a:pt x="4044" y="318"/>
                    </a:cubicBezTo>
                    <a:cubicBezTo>
                      <a:pt x="4077" y="284"/>
                      <a:pt x="4044" y="251"/>
                      <a:pt x="4027" y="251"/>
                    </a:cubicBezTo>
                    <a:cubicBezTo>
                      <a:pt x="4044" y="234"/>
                      <a:pt x="4044" y="201"/>
                      <a:pt x="4077" y="201"/>
                    </a:cubicBezTo>
                    <a:cubicBezTo>
                      <a:pt x="4077" y="234"/>
                      <a:pt x="4094" y="234"/>
                      <a:pt x="4094" y="251"/>
                    </a:cubicBezTo>
                    <a:cubicBezTo>
                      <a:pt x="4094" y="218"/>
                      <a:pt x="4094" y="201"/>
                      <a:pt x="4127" y="184"/>
                    </a:cubicBezTo>
                    <a:cubicBezTo>
                      <a:pt x="4127" y="201"/>
                      <a:pt x="4127" y="201"/>
                      <a:pt x="4127" y="184"/>
                    </a:cubicBezTo>
                    <a:cubicBezTo>
                      <a:pt x="4110" y="184"/>
                      <a:pt x="4110" y="168"/>
                      <a:pt x="4094" y="151"/>
                    </a:cubicBezTo>
                    <a:close/>
                    <a:moveTo>
                      <a:pt x="3726" y="251"/>
                    </a:moveTo>
                    <a:cubicBezTo>
                      <a:pt x="3709" y="251"/>
                      <a:pt x="3676" y="268"/>
                      <a:pt x="3659" y="268"/>
                    </a:cubicBezTo>
                    <a:cubicBezTo>
                      <a:pt x="3659" y="301"/>
                      <a:pt x="3659" y="301"/>
                      <a:pt x="3693" y="318"/>
                    </a:cubicBezTo>
                    <a:cubicBezTo>
                      <a:pt x="3693" y="284"/>
                      <a:pt x="3709" y="268"/>
                      <a:pt x="3726" y="251"/>
                    </a:cubicBezTo>
                    <a:close/>
                    <a:moveTo>
                      <a:pt x="3342" y="335"/>
                    </a:moveTo>
                    <a:lnTo>
                      <a:pt x="3308" y="351"/>
                    </a:lnTo>
                    <a:cubicBezTo>
                      <a:pt x="3325" y="351"/>
                      <a:pt x="3342" y="351"/>
                      <a:pt x="3342" y="335"/>
                    </a:cubicBezTo>
                    <a:close/>
                    <a:moveTo>
                      <a:pt x="3125" y="385"/>
                    </a:moveTo>
                    <a:cubicBezTo>
                      <a:pt x="3074" y="401"/>
                      <a:pt x="3024" y="401"/>
                      <a:pt x="2974" y="401"/>
                    </a:cubicBezTo>
                    <a:cubicBezTo>
                      <a:pt x="2974" y="418"/>
                      <a:pt x="2974" y="418"/>
                      <a:pt x="2974" y="418"/>
                    </a:cubicBezTo>
                    <a:cubicBezTo>
                      <a:pt x="2991" y="418"/>
                      <a:pt x="3008" y="418"/>
                      <a:pt x="3008" y="418"/>
                    </a:cubicBezTo>
                    <a:cubicBezTo>
                      <a:pt x="2974" y="452"/>
                      <a:pt x="2957" y="535"/>
                      <a:pt x="2991" y="569"/>
                    </a:cubicBezTo>
                    <a:cubicBezTo>
                      <a:pt x="2991" y="535"/>
                      <a:pt x="3041" y="535"/>
                      <a:pt x="3058" y="552"/>
                    </a:cubicBezTo>
                    <a:cubicBezTo>
                      <a:pt x="3091" y="502"/>
                      <a:pt x="3074" y="452"/>
                      <a:pt x="3125" y="418"/>
                    </a:cubicBezTo>
                    <a:cubicBezTo>
                      <a:pt x="3125" y="418"/>
                      <a:pt x="3125" y="401"/>
                      <a:pt x="3125" y="385"/>
                    </a:cubicBezTo>
                    <a:close/>
                    <a:moveTo>
                      <a:pt x="2456" y="452"/>
                    </a:moveTo>
                    <a:cubicBezTo>
                      <a:pt x="2439" y="468"/>
                      <a:pt x="2406" y="468"/>
                      <a:pt x="2373" y="468"/>
                    </a:cubicBezTo>
                    <a:cubicBezTo>
                      <a:pt x="2406" y="485"/>
                      <a:pt x="2439" y="485"/>
                      <a:pt x="2456" y="452"/>
                    </a:cubicBezTo>
                    <a:close/>
                    <a:moveTo>
                      <a:pt x="1320" y="502"/>
                    </a:moveTo>
                    <a:lnTo>
                      <a:pt x="1253" y="502"/>
                    </a:lnTo>
                    <a:cubicBezTo>
                      <a:pt x="1236" y="502"/>
                      <a:pt x="1236" y="518"/>
                      <a:pt x="1236" y="518"/>
                    </a:cubicBezTo>
                    <a:cubicBezTo>
                      <a:pt x="1236" y="569"/>
                      <a:pt x="1270" y="635"/>
                      <a:pt x="1303" y="619"/>
                    </a:cubicBezTo>
                    <a:cubicBezTo>
                      <a:pt x="1287" y="619"/>
                      <a:pt x="1303" y="602"/>
                      <a:pt x="1270" y="585"/>
                    </a:cubicBezTo>
                    <a:cubicBezTo>
                      <a:pt x="1303" y="569"/>
                      <a:pt x="1320" y="552"/>
                      <a:pt x="1320" y="502"/>
                    </a:cubicBezTo>
                    <a:close/>
                    <a:moveTo>
                      <a:pt x="251" y="869"/>
                    </a:moveTo>
                    <a:cubicBezTo>
                      <a:pt x="267" y="869"/>
                      <a:pt x="301" y="886"/>
                      <a:pt x="334" y="903"/>
                    </a:cubicBezTo>
                    <a:cubicBezTo>
                      <a:pt x="351" y="869"/>
                      <a:pt x="368" y="836"/>
                      <a:pt x="384" y="786"/>
                    </a:cubicBezTo>
                    <a:cubicBezTo>
                      <a:pt x="318" y="786"/>
                      <a:pt x="318" y="819"/>
                      <a:pt x="267" y="819"/>
                    </a:cubicBezTo>
                    <a:cubicBezTo>
                      <a:pt x="267" y="836"/>
                      <a:pt x="251" y="853"/>
                      <a:pt x="251" y="869"/>
                    </a:cubicBezTo>
                    <a:close/>
                    <a:moveTo>
                      <a:pt x="668" y="1003"/>
                    </a:moveTo>
                    <a:cubicBezTo>
                      <a:pt x="685" y="1003"/>
                      <a:pt x="702" y="1020"/>
                      <a:pt x="719" y="1020"/>
                    </a:cubicBezTo>
                    <a:cubicBezTo>
                      <a:pt x="719" y="1003"/>
                      <a:pt x="719" y="970"/>
                      <a:pt x="719" y="953"/>
                    </a:cubicBezTo>
                    <a:cubicBezTo>
                      <a:pt x="702" y="970"/>
                      <a:pt x="702" y="953"/>
                      <a:pt x="685" y="953"/>
                    </a:cubicBezTo>
                    <a:cubicBezTo>
                      <a:pt x="685" y="970"/>
                      <a:pt x="668" y="986"/>
                      <a:pt x="668" y="1003"/>
                    </a:cubicBezTo>
                    <a:close/>
                    <a:moveTo>
                      <a:pt x="1253" y="1137"/>
                    </a:moveTo>
                    <a:cubicBezTo>
                      <a:pt x="1270" y="1137"/>
                      <a:pt x="1270" y="1137"/>
                      <a:pt x="1287" y="1137"/>
                    </a:cubicBezTo>
                    <a:cubicBezTo>
                      <a:pt x="1287" y="1137"/>
                      <a:pt x="1287" y="1137"/>
                      <a:pt x="1287" y="1137"/>
                    </a:cubicBezTo>
                    <a:cubicBezTo>
                      <a:pt x="1270" y="1103"/>
                      <a:pt x="1270" y="1137"/>
                      <a:pt x="1253" y="1137"/>
                    </a:cubicBezTo>
                    <a:close/>
                    <a:moveTo>
                      <a:pt x="1353" y="1153"/>
                    </a:moveTo>
                    <a:cubicBezTo>
                      <a:pt x="1370" y="1137"/>
                      <a:pt x="1353" y="1120"/>
                      <a:pt x="1353" y="1103"/>
                    </a:cubicBezTo>
                    <a:cubicBezTo>
                      <a:pt x="1370" y="1086"/>
                      <a:pt x="1337" y="1053"/>
                      <a:pt x="1387" y="1053"/>
                    </a:cubicBezTo>
                    <a:cubicBezTo>
                      <a:pt x="1287" y="970"/>
                      <a:pt x="1270" y="802"/>
                      <a:pt x="1153" y="769"/>
                    </a:cubicBezTo>
                    <a:cubicBezTo>
                      <a:pt x="1170" y="719"/>
                      <a:pt x="1220" y="702"/>
                      <a:pt x="1253" y="685"/>
                    </a:cubicBezTo>
                    <a:cubicBezTo>
                      <a:pt x="1270" y="719"/>
                      <a:pt x="1253" y="702"/>
                      <a:pt x="1287" y="685"/>
                    </a:cubicBezTo>
                    <a:cubicBezTo>
                      <a:pt x="1287" y="702"/>
                      <a:pt x="1303" y="702"/>
                      <a:pt x="1303" y="702"/>
                    </a:cubicBezTo>
                    <a:cubicBezTo>
                      <a:pt x="1303" y="736"/>
                      <a:pt x="1287" y="752"/>
                      <a:pt x="1287" y="786"/>
                    </a:cubicBezTo>
                    <a:cubicBezTo>
                      <a:pt x="1303" y="786"/>
                      <a:pt x="1303" y="769"/>
                      <a:pt x="1337" y="769"/>
                    </a:cubicBezTo>
                    <a:cubicBezTo>
                      <a:pt x="1337" y="836"/>
                      <a:pt x="1353" y="853"/>
                      <a:pt x="1404" y="853"/>
                    </a:cubicBezTo>
                    <a:cubicBezTo>
                      <a:pt x="1387" y="869"/>
                      <a:pt x="1420" y="903"/>
                      <a:pt x="1437" y="919"/>
                    </a:cubicBezTo>
                    <a:cubicBezTo>
                      <a:pt x="1387" y="1020"/>
                      <a:pt x="1487" y="1086"/>
                      <a:pt x="1504" y="1170"/>
                    </a:cubicBezTo>
                    <a:cubicBezTo>
                      <a:pt x="1470" y="1170"/>
                      <a:pt x="1437" y="1153"/>
                      <a:pt x="1387" y="1153"/>
                    </a:cubicBezTo>
                    <a:cubicBezTo>
                      <a:pt x="1387" y="1153"/>
                      <a:pt x="1387" y="1153"/>
                      <a:pt x="1370" y="1153"/>
                    </a:cubicBezTo>
                    <a:close/>
                    <a:moveTo>
                      <a:pt x="2256" y="1220"/>
                    </a:moveTo>
                    <a:cubicBezTo>
                      <a:pt x="2289" y="1220"/>
                      <a:pt x="2323" y="1220"/>
                      <a:pt x="2356" y="1220"/>
                    </a:cubicBezTo>
                    <a:cubicBezTo>
                      <a:pt x="2373" y="1187"/>
                      <a:pt x="2373" y="1170"/>
                      <a:pt x="2356" y="1120"/>
                    </a:cubicBezTo>
                    <a:cubicBezTo>
                      <a:pt x="2339" y="1137"/>
                      <a:pt x="2339" y="1120"/>
                      <a:pt x="2306" y="1120"/>
                    </a:cubicBezTo>
                    <a:cubicBezTo>
                      <a:pt x="2289" y="1153"/>
                      <a:pt x="2272" y="1187"/>
                      <a:pt x="2256" y="1220"/>
                    </a:cubicBezTo>
                    <a:close/>
                    <a:moveTo>
                      <a:pt x="2824" y="1203"/>
                    </a:moveTo>
                    <a:lnTo>
                      <a:pt x="2840" y="1187"/>
                    </a:lnTo>
                    <a:cubicBezTo>
                      <a:pt x="2840" y="1187"/>
                      <a:pt x="2840" y="1187"/>
                      <a:pt x="2824" y="1203"/>
                    </a:cubicBezTo>
                    <a:close/>
                    <a:moveTo>
                      <a:pt x="3175" y="1170"/>
                    </a:moveTo>
                    <a:cubicBezTo>
                      <a:pt x="3225" y="1153"/>
                      <a:pt x="3292" y="1153"/>
                      <a:pt x="3342" y="1137"/>
                    </a:cubicBezTo>
                    <a:cubicBezTo>
                      <a:pt x="3358" y="1137"/>
                      <a:pt x="3342" y="1120"/>
                      <a:pt x="3342" y="1120"/>
                    </a:cubicBezTo>
                    <a:cubicBezTo>
                      <a:pt x="3325" y="1103"/>
                      <a:pt x="3308" y="1086"/>
                      <a:pt x="3292" y="1070"/>
                    </a:cubicBezTo>
                    <a:cubicBezTo>
                      <a:pt x="3275" y="1103"/>
                      <a:pt x="3225" y="1137"/>
                      <a:pt x="3191" y="1120"/>
                    </a:cubicBezTo>
                    <a:cubicBezTo>
                      <a:pt x="3191" y="1137"/>
                      <a:pt x="3175" y="1153"/>
                      <a:pt x="3175" y="1170"/>
                    </a:cubicBezTo>
                    <a:close/>
                    <a:moveTo>
                      <a:pt x="5196" y="318"/>
                    </a:moveTo>
                    <a:cubicBezTo>
                      <a:pt x="5213" y="318"/>
                      <a:pt x="5213" y="301"/>
                      <a:pt x="5213" y="301"/>
                    </a:cubicBezTo>
                    <a:cubicBezTo>
                      <a:pt x="5213" y="301"/>
                      <a:pt x="5213" y="301"/>
                      <a:pt x="5196" y="284"/>
                    </a:cubicBezTo>
                    <a:cubicBezTo>
                      <a:pt x="5196" y="301"/>
                      <a:pt x="5196" y="318"/>
                      <a:pt x="5196" y="318"/>
                    </a:cubicBezTo>
                    <a:close/>
                    <a:moveTo>
                      <a:pt x="5313" y="117"/>
                    </a:moveTo>
                    <a:cubicBezTo>
                      <a:pt x="5313" y="101"/>
                      <a:pt x="5313" y="101"/>
                      <a:pt x="5330" y="84"/>
                    </a:cubicBezTo>
                    <a:cubicBezTo>
                      <a:pt x="5313" y="84"/>
                      <a:pt x="5313" y="101"/>
                      <a:pt x="5313" y="101"/>
                    </a:cubicBezTo>
                    <a:cubicBezTo>
                      <a:pt x="5313" y="101"/>
                      <a:pt x="5313" y="101"/>
                      <a:pt x="5313" y="117"/>
                    </a:cubicBezTo>
                    <a:close/>
                    <a:moveTo>
                      <a:pt x="5330" y="51"/>
                    </a:moveTo>
                    <a:cubicBezTo>
                      <a:pt x="5330" y="34"/>
                      <a:pt x="5330" y="34"/>
                      <a:pt x="5330" y="17"/>
                    </a:cubicBezTo>
                    <a:cubicBezTo>
                      <a:pt x="5330" y="17"/>
                      <a:pt x="5330" y="34"/>
                      <a:pt x="5313" y="34"/>
                    </a:cubicBezTo>
                    <a:cubicBezTo>
                      <a:pt x="5313" y="34"/>
                      <a:pt x="5330" y="51"/>
                      <a:pt x="5330" y="51"/>
                    </a:cubicBezTo>
                    <a:cubicBezTo>
                      <a:pt x="5330" y="51"/>
                      <a:pt x="5330" y="51"/>
                      <a:pt x="5330" y="51"/>
                    </a:cubicBezTo>
                    <a:close/>
                    <a:moveTo>
                      <a:pt x="4311" y="619"/>
                    </a:moveTo>
                    <a:cubicBezTo>
                      <a:pt x="4277" y="585"/>
                      <a:pt x="4311" y="602"/>
                      <a:pt x="4294" y="569"/>
                    </a:cubicBezTo>
                    <a:cubicBezTo>
                      <a:pt x="4311" y="552"/>
                      <a:pt x="4328" y="518"/>
                      <a:pt x="4328" y="552"/>
                    </a:cubicBezTo>
                    <a:cubicBezTo>
                      <a:pt x="4328" y="552"/>
                      <a:pt x="4344" y="552"/>
                      <a:pt x="4344" y="552"/>
                    </a:cubicBezTo>
                    <a:cubicBezTo>
                      <a:pt x="4344" y="552"/>
                      <a:pt x="4361" y="569"/>
                      <a:pt x="4361" y="552"/>
                    </a:cubicBezTo>
                    <a:cubicBezTo>
                      <a:pt x="4311" y="535"/>
                      <a:pt x="4394" y="518"/>
                      <a:pt x="4361" y="485"/>
                    </a:cubicBezTo>
                    <a:cubicBezTo>
                      <a:pt x="4361" y="552"/>
                      <a:pt x="4344" y="485"/>
                      <a:pt x="4311" y="485"/>
                    </a:cubicBezTo>
                    <a:cubicBezTo>
                      <a:pt x="4294" y="569"/>
                      <a:pt x="4277" y="502"/>
                      <a:pt x="4244" y="552"/>
                    </a:cubicBezTo>
                    <a:cubicBezTo>
                      <a:pt x="4261" y="585"/>
                      <a:pt x="4227" y="585"/>
                      <a:pt x="4244" y="619"/>
                    </a:cubicBezTo>
                    <a:cubicBezTo>
                      <a:pt x="4277" y="635"/>
                      <a:pt x="4277" y="602"/>
                      <a:pt x="4311" y="619"/>
                    </a:cubicBezTo>
                    <a:close/>
                    <a:moveTo>
                      <a:pt x="3158" y="769"/>
                    </a:moveTo>
                    <a:cubicBezTo>
                      <a:pt x="3158" y="752"/>
                      <a:pt x="3125" y="752"/>
                      <a:pt x="3108" y="752"/>
                    </a:cubicBezTo>
                    <a:cubicBezTo>
                      <a:pt x="3091" y="786"/>
                      <a:pt x="3141" y="769"/>
                      <a:pt x="3141" y="786"/>
                    </a:cubicBezTo>
                    <a:cubicBezTo>
                      <a:pt x="3091" y="802"/>
                      <a:pt x="3108" y="769"/>
                      <a:pt x="3091" y="769"/>
                    </a:cubicBezTo>
                    <a:cubicBezTo>
                      <a:pt x="3074" y="819"/>
                      <a:pt x="3141" y="802"/>
                      <a:pt x="3108" y="836"/>
                    </a:cubicBezTo>
                    <a:cubicBezTo>
                      <a:pt x="3091" y="836"/>
                      <a:pt x="3091" y="802"/>
                      <a:pt x="3074" y="802"/>
                    </a:cubicBezTo>
                    <a:cubicBezTo>
                      <a:pt x="3058" y="819"/>
                      <a:pt x="3074" y="869"/>
                      <a:pt x="3058" y="886"/>
                    </a:cubicBezTo>
                    <a:cubicBezTo>
                      <a:pt x="3058" y="869"/>
                      <a:pt x="3041" y="853"/>
                      <a:pt x="3024" y="853"/>
                    </a:cubicBezTo>
                    <a:cubicBezTo>
                      <a:pt x="3024" y="869"/>
                      <a:pt x="3008" y="869"/>
                      <a:pt x="3008" y="886"/>
                    </a:cubicBezTo>
                    <a:cubicBezTo>
                      <a:pt x="3024" y="886"/>
                      <a:pt x="3058" y="886"/>
                      <a:pt x="3058" y="886"/>
                    </a:cubicBezTo>
                    <a:cubicBezTo>
                      <a:pt x="3091" y="836"/>
                      <a:pt x="3208" y="836"/>
                      <a:pt x="3191" y="869"/>
                    </a:cubicBezTo>
                    <a:cubicBezTo>
                      <a:pt x="3242" y="836"/>
                      <a:pt x="3258" y="903"/>
                      <a:pt x="3258" y="886"/>
                    </a:cubicBezTo>
                    <a:cubicBezTo>
                      <a:pt x="3275" y="869"/>
                      <a:pt x="3258" y="802"/>
                      <a:pt x="3292" y="786"/>
                    </a:cubicBezTo>
                    <a:cubicBezTo>
                      <a:pt x="3208" y="786"/>
                      <a:pt x="3242" y="685"/>
                      <a:pt x="3158" y="719"/>
                    </a:cubicBezTo>
                    <a:cubicBezTo>
                      <a:pt x="3158" y="752"/>
                      <a:pt x="3175" y="769"/>
                      <a:pt x="3158" y="769"/>
                    </a:cubicBezTo>
                    <a:close/>
                    <a:moveTo>
                      <a:pt x="2824" y="953"/>
                    </a:moveTo>
                    <a:cubicBezTo>
                      <a:pt x="2824" y="986"/>
                      <a:pt x="2824" y="1053"/>
                      <a:pt x="2857" y="1053"/>
                    </a:cubicBezTo>
                    <a:cubicBezTo>
                      <a:pt x="2874" y="1053"/>
                      <a:pt x="2824" y="1020"/>
                      <a:pt x="2840" y="970"/>
                    </a:cubicBezTo>
                    <a:cubicBezTo>
                      <a:pt x="2874" y="1003"/>
                      <a:pt x="2857" y="903"/>
                      <a:pt x="2907" y="903"/>
                    </a:cubicBezTo>
                    <a:cubicBezTo>
                      <a:pt x="2857" y="869"/>
                      <a:pt x="2874" y="819"/>
                      <a:pt x="2824" y="769"/>
                    </a:cubicBezTo>
                    <a:cubicBezTo>
                      <a:pt x="2824" y="786"/>
                      <a:pt x="2857" y="836"/>
                      <a:pt x="2824" y="836"/>
                    </a:cubicBezTo>
                    <a:cubicBezTo>
                      <a:pt x="2824" y="869"/>
                      <a:pt x="2840" y="869"/>
                      <a:pt x="2857" y="903"/>
                    </a:cubicBezTo>
                    <a:cubicBezTo>
                      <a:pt x="2824" y="919"/>
                      <a:pt x="2807" y="936"/>
                      <a:pt x="2790" y="970"/>
                    </a:cubicBezTo>
                    <a:cubicBezTo>
                      <a:pt x="2824" y="986"/>
                      <a:pt x="2824" y="953"/>
                      <a:pt x="2824" y="953"/>
                    </a:cubicBezTo>
                    <a:close/>
                    <a:moveTo>
                      <a:pt x="2573" y="619"/>
                    </a:moveTo>
                    <a:cubicBezTo>
                      <a:pt x="2607" y="619"/>
                      <a:pt x="2590" y="669"/>
                      <a:pt x="2590" y="685"/>
                    </a:cubicBezTo>
                    <a:cubicBezTo>
                      <a:pt x="2607" y="702"/>
                      <a:pt x="2640" y="685"/>
                      <a:pt x="2640" y="702"/>
                    </a:cubicBezTo>
                    <a:cubicBezTo>
                      <a:pt x="2640" y="719"/>
                      <a:pt x="2607" y="719"/>
                      <a:pt x="2590" y="719"/>
                    </a:cubicBezTo>
                    <a:cubicBezTo>
                      <a:pt x="2607" y="769"/>
                      <a:pt x="2623" y="719"/>
                      <a:pt x="2657" y="752"/>
                    </a:cubicBezTo>
                    <a:cubicBezTo>
                      <a:pt x="2657" y="752"/>
                      <a:pt x="2657" y="736"/>
                      <a:pt x="2640" y="719"/>
                    </a:cubicBezTo>
                    <a:cubicBezTo>
                      <a:pt x="2673" y="719"/>
                      <a:pt x="2673" y="719"/>
                      <a:pt x="2690" y="736"/>
                    </a:cubicBezTo>
                    <a:cubicBezTo>
                      <a:pt x="2740" y="669"/>
                      <a:pt x="2690" y="669"/>
                      <a:pt x="2724" y="585"/>
                    </a:cubicBezTo>
                    <a:cubicBezTo>
                      <a:pt x="2690" y="585"/>
                      <a:pt x="2607" y="535"/>
                      <a:pt x="2573" y="619"/>
                    </a:cubicBezTo>
                    <a:close/>
                    <a:moveTo>
                      <a:pt x="2707" y="919"/>
                    </a:moveTo>
                    <a:cubicBezTo>
                      <a:pt x="2740" y="936"/>
                      <a:pt x="2740" y="953"/>
                      <a:pt x="2757" y="936"/>
                    </a:cubicBezTo>
                    <a:cubicBezTo>
                      <a:pt x="2740" y="953"/>
                      <a:pt x="2774" y="1020"/>
                      <a:pt x="2790" y="986"/>
                    </a:cubicBezTo>
                    <a:cubicBezTo>
                      <a:pt x="2807" y="1003"/>
                      <a:pt x="2757" y="1020"/>
                      <a:pt x="2740" y="1036"/>
                    </a:cubicBezTo>
                    <a:cubicBezTo>
                      <a:pt x="2774" y="1053"/>
                      <a:pt x="2740" y="1137"/>
                      <a:pt x="2790" y="1137"/>
                    </a:cubicBezTo>
                    <a:cubicBezTo>
                      <a:pt x="2774" y="1153"/>
                      <a:pt x="2740" y="1137"/>
                      <a:pt x="2757" y="1187"/>
                    </a:cubicBezTo>
                    <a:cubicBezTo>
                      <a:pt x="2740" y="1187"/>
                      <a:pt x="2724" y="1187"/>
                      <a:pt x="2724" y="1187"/>
                    </a:cubicBezTo>
                    <a:cubicBezTo>
                      <a:pt x="2707" y="1187"/>
                      <a:pt x="2724" y="1153"/>
                      <a:pt x="2724" y="1153"/>
                    </a:cubicBezTo>
                    <a:cubicBezTo>
                      <a:pt x="2673" y="1203"/>
                      <a:pt x="2673" y="1120"/>
                      <a:pt x="2623" y="1153"/>
                    </a:cubicBezTo>
                    <a:cubicBezTo>
                      <a:pt x="2640" y="1137"/>
                      <a:pt x="2640" y="1103"/>
                      <a:pt x="2623" y="1070"/>
                    </a:cubicBezTo>
                    <a:cubicBezTo>
                      <a:pt x="2673" y="1070"/>
                      <a:pt x="2640" y="1003"/>
                      <a:pt x="2690" y="1003"/>
                    </a:cubicBezTo>
                    <a:cubicBezTo>
                      <a:pt x="2690" y="986"/>
                      <a:pt x="2657" y="970"/>
                      <a:pt x="2657" y="986"/>
                    </a:cubicBezTo>
                    <a:cubicBezTo>
                      <a:pt x="2640" y="986"/>
                      <a:pt x="2657" y="986"/>
                      <a:pt x="2657" y="970"/>
                    </a:cubicBezTo>
                    <a:cubicBezTo>
                      <a:pt x="2690" y="986"/>
                      <a:pt x="2707" y="970"/>
                      <a:pt x="2707" y="919"/>
                    </a:cubicBezTo>
                    <a:close/>
                    <a:moveTo>
                      <a:pt x="3392" y="452"/>
                    </a:moveTo>
                    <a:cubicBezTo>
                      <a:pt x="3342" y="468"/>
                      <a:pt x="3392" y="385"/>
                      <a:pt x="3342" y="385"/>
                    </a:cubicBezTo>
                    <a:cubicBezTo>
                      <a:pt x="3342" y="418"/>
                      <a:pt x="3342" y="435"/>
                      <a:pt x="3325" y="435"/>
                    </a:cubicBezTo>
                    <a:cubicBezTo>
                      <a:pt x="3325" y="435"/>
                      <a:pt x="3325" y="418"/>
                      <a:pt x="3325" y="435"/>
                    </a:cubicBezTo>
                    <a:cubicBezTo>
                      <a:pt x="3342" y="435"/>
                      <a:pt x="3325" y="468"/>
                      <a:pt x="3325" y="468"/>
                    </a:cubicBezTo>
                    <a:cubicBezTo>
                      <a:pt x="3342" y="468"/>
                      <a:pt x="3342" y="485"/>
                      <a:pt x="3358" y="485"/>
                    </a:cubicBezTo>
                    <a:cubicBezTo>
                      <a:pt x="3358" y="468"/>
                      <a:pt x="3342" y="468"/>
                      <a:pt x="3342" y="452"/>
                    </a:cubicBezTo>
                    <a:cubicBezTo>
                      <a:pt x="3358" y="452"/>
                      <a:pt x="3375" y="468"/>
                      <a:pt x="3375" y="485"/>
                    </a:cubicBezTo>
                    <a:cubicBezTo>
                      <a:pt x="3392" y="502"/>
                      <a:pt x="3409" y="485"/>
                      <a:pt x="3392" y="452"/>
                    </a:cubicBezTo>
                    <a:close/>
                    <a:moveTo>
                      <a:pt x="3342" y="619"/>
                    </a:moveTo>
                    <a:cubicBezTo>
                      <a:pt x="3325" y="619"/>
                      <a:pt x="3325" y="585"/>
                      <a:pt x="3292" y="585"/>
                    </a:cubicBezTo>
                    <a:cubicBezTo>
                      <a:pt x="3292" y="535"/>
                      <a:pt x="3342" y="552"/>
                      <a:pt x="3375" y="502"/>
                    </a:cubicBezTo>
                    <a:cubicBezTo>
                      <a:pt x="3392" y="518"/>
                      <a:pt x="3409" y="518"/>
                      <a:pt x="3409" y="535"/>
                    </a:cubicBezTo>
                    <a:cubicBezTo>
                      <a:pt x="3425" y="535"/>
                      <a:pt x="3442" y="518"/>
                      <a:pt x="3442" y="518"/>
                    </a:cubicBezTo>
                    <a:cubicBezTo>
                      <a:pt x="3459" y="485"/>
                      <a:pt x="3425" y="502"/>
                      <a:pt x="3442" y="452"/>
                    </a:cubicBezTo>
                    <a:cubicBezTo>
                      <a:pt x="3475" y="485"/>
                      <a:pt x="3542" y="468"/>
                      <a:pt x="3542" y="552"/>
                    </a:cubicBezTo>
                    <a:cubicBezTo>
                      <a:pt x="3559" y="552"/>
                      <a:pt x="3559" y="535"/>
                      <a:pt x="3576" y="518"/>
                    </a:cubicBezTo>
                    <a:cubicBezTo>
                      <a:pt x="3592" y="502"/>
                      <a:pt x="3576" y="585"/>
                      <a:pt x="3559" y="602"/>
                    </a:cubicBezTo>
                    <a:cubicBezTo>
                      <a:pt x="3592" y="635"/>
                      <a:pt x="3626" y="585"/>
                      <a:pt x="3676" y="585"/>
                    </a:cubicBezTo>
                    <a:lnTo>
                      <a:pt x="3676" y="552"/>
                    </a:lnTo>
                    <a:cubicBezTo>
                      <a:pt x="3626" y="569"/>
                      <a:pt x="3609" y="468"/>
                      <a:pt x="3542" y="485"/>
                    </a:cubicBezTo>
                    <a:cubicBezTo>
                      <a:pt x="3542" y="485"/>
                      <a:pt x="3542" y="468"/>
                      <a:pt x="3542" y="485"/>
                    </a:cubicBezTo>
                    <a:cubicBezTo>
                      <a:pt x="3526" y="452"/>
                      <a:pt x="3509" y="401"/>
                      <a:pt x="3509" y="368"/>
                    </a:cubicBezTo>
                    <a:cubicBezTo>
                      <a:pt x="3542" y="368"/>
                      <a:pt x="3526" y="318"/>
                      <a:pt x="3542" y="301"/>
                    </a:cubicBezTo>
                    <a:cubicBezTo>
                      <a:pt x="3576" y="284"/>
                      <a:pt x="3643" y="351"/>
                      <a:pt x="3659" y="318"/>
                    </a:cubicBezTo>
                    <a:cubicBezTo>
                      <a:pt x="3676" y="335"/>
                      <a:pt x="3676" y="368"/>
                      <a:pt x="3693" y="368"/>
                    </a:cubicBezTo>
                    <a:cubicBezTo>
                      <a:pt x="3676" y="452"/>
                      <a:pt x="3726" y="368"/>
                      <a:pt x="3726" y="452"/>
                    </a:cubicBezTo>
                    <a:cubicBezTo>
                      <a:pt x="3743" y="418"/>
                      <a:pt x="3810" y="518"/>
                      <a:pt x="3793" y="452"/>
                    </a:cubicBezTo>
                    <a:cubicBezTo>
                      <a:pt x="3810" y="418"/>
                      <a:pt x="3843" y="502"/>
                      <a:pt x="3810" y="518"/>
                    </a:cubicBezTo>
                    <a:cubicBezTo>
                      <a:pt x="3793" y="518"/>
                      <a:pt x="3826" y="502"/>
                      <a:pt x="3810" y="485"/>
                    </a:cubicBezTo>
                    <a:cubicBezTo>
                      <a:pt x="3793" y="518"/>
                      <a:pt x="3793" y="552"/>
                      <a:pt x="3793" y="585"/>
                    </a:cubicBezTo>
                    <a:cubicBezTo>
                      <a:pt x="3776" y="602"/>
                      <a:pt x="3759" y="569"/>
                      <a:pt x="3776" y="552"/>
                    </a:cubicBezTo>
                    <a:cubicBezTo>
                      <a:pt x="3759" y="569"/>
                      <a:pt x="3743" y="569"/>
                      <a:pt x="3743" y="585"/>
                    </a:cubicBezTo>
                    <a:cubicBezTo>
                      <a:pt x="3726" y="585"/>
                      <a:pt x="3743" y="585"/>
                      <a:pt x="3743" y="552"/>
                    </a:cubicBezTo>
                    <a:cubicBezTo>
                      <a:pt x="3726" y="569"/>
                      <a:pt x="3693" y="569"/>
                      <a:pt x="3693" y="585"/>
                    </a:cubicBezTo>
                    <a:cubicBezTo>
                      <a:pt x="3726" y="602"/>
                      <a:pt x="3709" y="652"/>
                      <a:pt x="3693" y="685"/>
                    </a:cubicBezTo>
                    <a:cubicBezTo>
                      <a:pt x="3709" y="702"/>
                      <a:pt x="3709" y="685"/>
                      <a:pt x="3726" y="685"/>
                    </a:cubicBezTo>
                    <a:cubicBezTo>
                      <a:pt x="3726" y="702"/>
                      <a:pt x="3743" y="702"/>
                      <a:pt x="3743" y="719"/>
                    </a:cubicBezTo>
                    <a:cubicBezTo>
                      <a:pt x="3726" y="752"/>
                      <a:pt x="3709" y="736"/>
                      <a:pt x="3726" y="786"/>
                    </a:cubicBezTo>
                    <a:cubicBezTo>
                      <a:pt x="3726" y="786"/>
                      <a:pt x="3709" y="786"/>
                      <a:pt x="3709" y="786"/>
                    </a:cubicBezTo>
                    <a:cubicBezTo>
                      <a:pt x="3726" y="853"/>
                      <a:pt x="3810" y="919"/>
                      <a:pt x="3776" y="1020"/>
                    </a:cubicBezTo>
                    <a:cubicBezTo>
                      <a:pt x="3776" y="1036"/>
                      <a:pt x="3743" y="1020"/>
                      <a:pt x="3726" y="1020"/>
                    </a:cubicBezTo>
                    <a:cubicBezTo>
                      <a:pt x="3709" y="1003"/>
                      <a:pt x="3693" y="936"/>
                      <a:pt x="3659" y="970"/>
                    </a:cubicBezTo>
                    <a:cubicBezTo>
                      <a:pt x="3676" y="919"/>
                      <a:pt x="3643" y="886"/>
                      <a:pt x="3609" y="853"/>
                    </a:cubicBezTo>
                    <a:cubicBezTo>
                      <a:pt x="3609" y="819"/>
                      <a:pt x="3626" y="802"/>
                      <a:pt x="3592" y="769"/>
                    </a:cubicBezTo>
                    <a:cubicBezTo>
                      <a:pt x="3576" y="786"/>
                      <a:pt x="3576" y="802"/>
                      <a:pt x="3559" y="819"/>
                    </a:cubicBezTo>
                    <a:cubicBezTo>
                      <a:pt x="3542" y="819"/>
                      <a:pt x="3542" y="786"/>
                      <a:pt x="3559" y="769"/>
                    </a:cubicBezTo>
                    <a:cubicBezTo>
                      <a:pt x="3509" y="786"/>
                      <a:pt x="3509" y="752"/>
                      <a:pt x="3492" y="736"/>
                    </a:cubicBezTo>
                    <a:cubicBezTo>
                      <a:pt x="3459" y="769"/>
                      <a:pt x="3392" y="769"/>
                      <a:pt x="3392" y="819"/>
                    </a:cubicBezTo>
                    <a:cubicBezTo>
                      <a:pt x="3375" y="836"/>
                      <a:pt x="3375" y="819"/>
                      <a:pt x="3342" y="819"/>
                    </a:cubicBezTo>
                    <a:cubicBezTo>
                      <a:pt x="3342" y="802"/>
                      <a:pt x="3375" y="752"/>
                      <a:pt x="3342" y="769"/>
                    </a:cubicBezTo>
                    <a:cubicBezTo>
                      <a:pt x="3325" y="719"/>
                      <a:pt x="3375" y="736"/>
                      <a:pt x="3375" y="702"/>
                    </a:cubicBezTo>
                    <a:cubicBezTo>
                      <a:pt x="3375" y="702"/>
                      <a:pt x="3375" y="736"/>
                      <a:pt x="3392" y="736"/>
                    </a:cubicBezTo>
                    <a:cubicBezTo>
                      <a:pt x="3392" y="702"/>
                      <a:pt x="3409" y="685"/>
                      <a:pt x="3425" y="652"/>
                    </a:cubicBezTo>
                    <a:cubicBezTo>
                      <a:pt x="3475" y="652"/>
                      <a:pt x="3475" y="702"/>
                      <a:pt x="3492" y="702"/>
                    </a:cubicBezTo>
                    <a:cubicBezTo>
                      <a:pt x="3509" y="702"/>
                      <a:pt x="3492" y="652"/>
                      <a:pt x="3542" y="669"/>
                    </a:cubicBezTo>
                    <a:cubicBezTo>
                      <a:pt x="3526" y="635"/>
                      <a:pt x="3492" y="635"/>
                      <a:pt x="3475" y="619"/>
                    </a:cubicBezTo>
                    <a:cubicBezTo>
                      <a:pt x="3475" y="585"/>
                      <a:pt x="3475" y="569"/>
                      <a:pt x="3492" y="535"/>
                    </a:cubicBezTo>
                    <a:cubicBezTo>
                      <a:pt x="3475" y="552"/>
                      <a:pt x="3459" y="552"/>
                      <a:pt x="3459" y="585"/>
                    </a:cubicBezTo>
                    <a:cubicBezTo>
                      <a:pt x="3459" y="569"/>
                      <a:pt x="3409" y="535"/>
                      <a:pt x="3425" y="585"/>
                    </a:cubicBezTo>
                    <a:cubicBezTo>
                      <a:pt x="3392" y="585"/>
                      <a:pt x="3409" y="535"/>
                      <a:pt x="3375" y="552"/>
                    </a:cubicBezTo>
                    <a:cubicBezTo>
                      <a:pt x="3358" y="569"/>
                      <a:pt x="3358" y="602"/>
                      <a:pt x="3342" y="619"/>
                    </a:cubicBezTo>
                    <a:close/>
                    <a:moveTo>
                      <a:pt x="3709" y="769"/>
                    </a:moveTo>
                    <a:cubicBezTo>
                      <a:pt x="3709" y="769"/>
                      <a:pt x="3726" y="752"/>
                      <a:pt x="3709" y="752"/>
                    </a:cubicBezTo>
                    <a:cubicBezTo>
                      <a:pt x="3709" y="769"/>
                      <a:pt x="3709" y="769"/>
                      <a:pt x="3709" y="769"/>
                    </a:cubicBezTo>
                    <a:close/>
                    <a:moveTo>
                      <a:pt x="4160" y="251"/>
                    </a:moveTo>
                    <a:cubicBezTo>
                      <a:pt x="4177" y="268"/>
                      <a:pt x="4194" y="284"/>
                      <a:pt x="4194" y="301"/>
                    </a:cubicBezTo>
                    <a:cubicBezTo>
                      <a:pt x="4194" y="351"/>
                      <a:pt x="4177" y="368"/>
                      <a:pt x="4177" y="418"/>
                    </a:cubicBezTo>
                    <a:cubicBezTo>
                      <a:pt x="4160" y="418"/>
                      <a:pt x="4160" y="385"/>
                      <a:pt x="4144" y="385"/>
                    </a:cubicBezTo>
                    <a:cubicBezTo>
                      <a:pt x="4144" y="351"/>
                      <a:pt x="4160" y="401"/>
                      <a:pt x="4177" y="351"/>
                    </a:cubicBezTo>
                    <a:cubicBezTo>
                      <a:pt x="4177" y="335"/>
                      <a:pt x="4144" y="335"/>
                      <a:pt x="4127" y="318"/>
                    </a:cubicBezTo>
                    <a:cubicBezTo>
                      <a:pt x="4127" y="284"/>
                      <a:pt x="4160" y="301"/>
                      <a:pt x="4160" y="251"/>
                    </a:cubicBezTo>
                    <a:close/>
                    <a:moveTo>
                      <a:pt x="2490" y="652"/>
                    </a:moveTo>
                    <a:cubicBezTo>
                      <a:pt x="2523" y="635"/>
                      <a:pt x="2456" y="752"/>
                      <a:pt x="2523" y="752"/>
                    </a:cubicBezTo>
                    <a:cubicBezTo>
                      <a:pt x="2506" y="685"/>
                      <a:pt x="2523" y="719"/>
                      <a:pt x="2523" y="652"/>
                    </a:cubicBezTo>
                    <a:cubicBezTo>
                      <a:pt x="2506" y="635"/>
                      <a:pt x="2456" y="635"/>
                      <a:pt x="2490" y="652"/>
                    </a:cubicBezTo>
                    <a:close/>
                    <a:moveTo>
                      <a:pt x="2122" y="652"/>
                    </a:moveTo>
                    <a:cubicBezTo>
                      <a:pt x="2122" y="635"/>
                      <a:pt x="2089" y="619"/>
                      <a:pt x="2105" y="602"/>
                    </a:cubicBezTo>
                    <a:cubicBezTo>
                      <a:pt x="2055" y="602"/>
                      <a:pt x="2105" y="719"/>
                      <a:pt x="2122" y="652"/>
                    </a:cubicBezTo>
                    <a:close/>
                    <a:moveTo>
                      <a:pt x="3609" y="986"/>
                    </a:moveTo>
                    <a:cubicBezTo>
                      <a:pt x="3592" y="1003"/>
                      <a:pt x="3592" y="1020"/>
                      <a:pt x="3576" y="1036"/>
                    </a:cubicBezTo>
                    <a:cubicBezTo>
                      <a:pt x="3609" y="1036"/>
                      <a:pt x="3626" y="1053"/>
                      <a:pt x="3643" y="1036"/>
                    </a:cubicBezTo>
                    <a:cubicBezTo>
                      <a:pt x="3643" y="1003"/>
                      <a:pt x="3643" y="986"/>
                      <a:pt x="3609" y="986"/>
                    </a:cubicBezTo>
                    <a:close/>
                    <a:moveTo>
                      <a:pt x="4862" y="318"/>
                    </a:moveTo>
                    <a:cubicBezTo>
                      <a:pt x="4862" y="335"/>
                      <a:pt x="4862" y="351"/>
                      <a:pt x="4879" y="351"/>
                    </a:cubicBezTo>
                    <a:cubicBezTo>
                      <a:pt x="4879" y="335"/>
                      <a:pt x="4912" y="385"/>
                      <a:pt x="4912" y="335"/>
                    </a:cubicBezTo>
                    <a:cubicBezTo>
                      <a:pt x="4896" y="335"/>
                      <a:pt x="4896" y="318"/>
                      <a:pt x="4862" y="318"/>
                    </a:cubicBezTo>
                    <a:close/>
                    <a:moveTo>
                      <a:pt x="2055" y="853"/>
                    </a:moveTo>
                    <a:cubicBezTo>
                      <a:pt x="2055" y="836"/>
                      <a:pt x="2038" y="836"/>
                      <a:pt x="2038" y="836"/>
                    </a:cubicBezTo>
                    <a:cubicBezTo>
                      <a:pt x="2038" y="836"/>
                      <a:pt x="2038" y="836"/>
                      <a:pt x="2022" y="819"/>
                    </a:cubicBezTo>
                    <a:cubicBezTo>
                      <a:pt x="2038" y="819"/>
                      <a:pt x="2038" y="819"/>
                      <a:pt x="2038" y="819"/>
                    </a:cubicBezTo>
                    <a:cubicBezTo>
                      <a:pt x="1972" y="786"/>
                      <a:pt x="1905" y="869"/>
                      <a:pt x="1838" y="819"/>
                    </a:cubicBezTo>
                    <a:cubicBezTo>
                      <a:pt x="1838" y="853"/>
                      <a:pt x="1838" y="869"/>
                      <a:pt x="1821" y="869"/>
                    </a:cubicBezTo>
                    <a:cubicBezTo>
                      <a:pt x="1871" y="886"/>
                      <a:pt x="1855" y="936"/>
                      <a:pt x="1871" y="986"/>
                    </a:cubicBezTo>
                    <a:cubicBezTo>
                      <a:pt x="1922" y="986"/>
                      <a:pt x="1922" y="953"/>
                      <a:pt x="1955" y="953"/>
                    </a:cubicBezTo>
                    <a:cubicBezTo>
                      <a:pt x="1972" y="970"/>
                      <a:pt x="1972" y="970"/>
                      <a:pt x="1972" y="986"/>
                    </a:cubicBezTo>
                    <a:cubicBezTo>
                      <a:pt x="2038" y="1003"/>
                      <a:pt x="2038" y="970"/>
                      <a:pt x="2072" y="1020"/>
                    </a:cubicBezTo>
                    <a:cubicBezTo>
                      <a:pt x="2055" y="970"/>
                      <a:pt x="2089" y="953"/>
                      <a:pt x="2089" y="903"/>
                    </a:cubicBezTo>
                    <a:cubicBezTo>
                      <a:pt x="2105" y="903"/>
                      <a:pt x="2105" y="903"/>
                      <a:pt x="2122" y="903"/>
                    </a:cubicBezTo>
                    <a:cubicBezTo>
                      <a:pt x="2105" y="853"/>
                      <a:pt x="2105" y="802"/>
                      <a:pt x="2105" y="736"/>
                    </a:cubicBezTo>
                    <a:lnTo>
                      <a:pt x="2072" y="736"/>
                    </a:lnTo>
                    <a:cubicBezTo>
                      <a:pt x="2055" y="786"/>
                      <a:pt x="2105" y="786"/>
                      <a:pt x="2072" y="802"/>
                    </a:cubicBezTo>
                    <a:cubicBezTo>
                      <a:pt x="2072" y="819"/>
                      <a:pt x="2072" y="853"/>
                      <a:pt x="2055" y="853"/>
                    </a:cubicBezTo>
                    <a:close/>
                    <a:moveTo>
                      <a:pt x="2038" y="819"/>
                    </a:moveTo>
                    <a:cubicBezTo>
                      <a:pt x="2038" y="819"/>
                      <a:pt x="2038" y="786"/>
                      <a:pt x="2055" y="786"/>
                    </a:cubicBezTo>
                    <a:cubicBezTo>
                      <a:pt x="2038" y="769"/>
                      <a:pt x="2022" y="769"/>
                      <a:pt x="2022" y="752"/>
                    </a:cubicBezTo>
                    <a:cubicBezTo>
                      <a:pt x="2022" y="752"/>
                      <a:pt x="2022" y="769"/>
                      <a:pt x="2005" y="769"/>
                    </a:cubicBezTo>
                    <a:cubicBezTo>
                      <a:pt x="2005" y="786"/>
                      <a:pt x="2005" y="786"/>
                      <a:pt x="2022" y="786"/>
                    </a:cubicBezTo>
                    <a:cubicBezTo>
                      <a:pt x="1905" y="853"/>
                      <a:pt x="1905" y="669"/>
                      <a:pt x="2022" y="652"/>
                    </a:cubicBezTo>
                    <a:cubicBezTo>
                      <a:pt x="2055" y="652"/>
                      <a:pt x="2072" y="702"/>
                      <a:pt x="2089" y="685"/>
                    </a:cubicBezTo>
                    <a:cubicBezTo>
                      <a:pt x="2105" y="719"/>
                      <a:pt x="2055" y="702"/>
                      <a:pt x="2055" y="719"/>
                    </a:cubicBezTo>
                    <a:cubicBezTo>
                      <a:pt x="2038" y="752"/>
                      <a:pt x="2055" y="786"/>
                      <a:pt x="2072" y="802"/>
                    </a:cubicBezTo>
                    <a:cubicBezTo>
                      <a:pt x="2038" y="786"/>
                      <a:pt x="2055" y="836"/>
                      <a:pt x="2038" y="836"/>
                    </a:cubicBezTo>
                    <a:cubicBezTo>
                      <a:pt x="2038" y="836"/>
                      <a:pt x="2038" y="819"/>
                      <a:pt x="2038" y="819"/>
                    </a:cubicBezTo>
                    <a:close/>
                    <a:moveTo>
                      <a:pt x="2122" y="1036"/>
                    </a:moveTo>
                    <a:cubicBezTo>
                      <a:pt x="2122" y="986"/>
                      <a:pt x="2155" y="1003"/>
                      <a:pt x="2189" y="1003"/>
                    </a:cubicBezTo>
                    <a:cubicBezTo>
                      <a:pt x="2172" y="1070"/>
                      <a:pt x="2222" y="1086"/>
                      <a:pt x="2239" y="1137"/>
                    </a:cubicBezTo>
                    <a:cubicBezTo>
                      <a:pt x="2206" y="1137"/>
                      <a:pt x="2189" y="1120"/>
                      <a:pt x="2155" y="1120"/>
                    </a:cubicBezTo>
                    <a:cubicBezTo>
                      <a:pt x="2155" y="1086"/>
                      <a:pt x="2189" y="1103"/>
                      <a:pt x="2189" y="1086"/>
                    </a:cubicBezTo>
                    <a:cubicBezTo>
                      <a:pt x="2172" y="1086"/>
                      <a:pt x="2139" y="1020"/>
                      <a:pt x="2122" y="1036"/>
                    </a:cubicBezTo>
                    <a:close/>
                    <a:moveTo>
                      <a:pt x="2072" y="552"/>
                    </a:moveTo>
                    <a:cubicBezTo>
                      <a:pt x="2072" y="569"/>
                      <a:pt x="2139" y="535"/>
                      <a:pt x="2089" y="535"/>
                    </a:cubicBezTo>
                    <a:cubicBezTo>
                      <a:pt x="2105" y="502"/>
                      <a:pt x="2105" y="552"/>
                      <a:pt x="2139" y="535"/>
                    </a:cubicBezTo>
                    <a:cubicBezTo>
                      <a:pt x="2139" y="552"/>
                      <a:pt x="2089" y="552"/>
                      <a:pt x="2122" y="569"/>
                    </a:cubicBezTo>
                    <a:cubicBezTo>
                      <a:pt x="2089" y="585"/>
                      <a:pt x="2139" y="585"/>
                      <a:pt x="2139" y="635"/>
                    </a:cubicBezTo>
                    <a:cubicBezTo>
                      <a:pt x="2122" y="635"/>
                      <a:pt x="2122" y="619"/>
                      <a:pt x="2122" y="602"/>
                    </a:cubicBezTo>
                    <a:cubicBezTo>
                      <a:pt x="2105" y="585"/>
                      <a:pt x="2089" y="585"/>
                      <a:pt x="2055" y="585"/>
                    </a:cubicBezTo>
                    <a:cubicBezTo>
                      <a:pt x="2055" y="569"/>
                      <a:pt x="2072" y="569"/>
                      <a:pt x="2072" y="552"/>
                    </a:cubicBezTo>
                    <a:close/>
                    <a:moveTo>
                      <a:pt x="4110" y="268"/>
                    </a:moveTo>
                    <a:cubicBezTo>
                      <a:pt x="4127" y="301"/>
                      <a:pt x="4110" y="318"/>
                      <a:pt x="4094" y="351"/>
                    </a:cubicBezTo>
                    <a:cubicBezTo>
                      <a:pt x="4077" y="351"/>
                      <a:pt x="4094" y="301"/>
                      <a:pt x="4077" y="284"/>
                    </a:cubicBezTo>
                    <a:cubicBezTo>
                      <a:pt x="4077" y="284"/>
                      <a:pt x="4094" y="268"/>
                      <a:pt x="4110" y="268"/>
                    </a:cubicBezTo>
                    <a:close/>
                    <a:moveTo>
                      <a:pt x="3977" y="268"/>
                    </a:moveTo>
                    <a:cubicBezTo>
                      <a:pt x="3960" y="284"/>
                      <a:pt x="3977" y="318"/>
                      <a:pt x="3943" y="301"/>
                    </a:cubicBezTo>
                    <a:cubicBezTo>
                      <a:pt x="3943" y="351"/>
                      <a:pt x="3977" y="335"/>
                      <a:pt x="3960" y="368"/>
                    </a:cubicBezTo>
                    <a:cubicBezTo>
                      <a:pt x="3977" y="385"/>
                      <a:pt x="3977" y="351"/>
                      <a:pt x="3977" y="335"/>
                    </a:cubicBezTo>
                    <a:cubicBezTo>
                      <a:pt x="4010" y="351"/>
                      <a:pt x="4027" y="385"/>
                      <a:pt x="4027" y="335"/>
                    </a:cubicBezTo>
                    <a:cubicBezTo>
                      <a:pt x="4060" y="351"/>
                      <a:pt x="4010" y="385"/>
                      <a:pt x="4010" y="418"/>
                    </a:cubicBezTo>
                    <a:cubicBezTo>
                      <a:pt x="4027" y="452"/>
                      <a:pt x="4044" y="401"/>
                      <a:pt x="4060" y="418"/>
                    </a:cubicBezTo>
                    <a:cubicBezTo>
                      <a:pt x="4044" y="502"/>
                      <a:pt x="3993" y="535"/>
                      <a:pt x="3960" y="585"/>
                    </a:cubicBezTo>
                    <a:cubicBezTo>
                      <a:pt x="3960" y="502"/>
                      <a:pt x="3910" y="518"/>
                      <a:pt x="3893" y="485"/>
                    </a:cubicBezTo>
                    <a:cubicBezTo>
                      <a:pt x="3876" y="485"/>
                      <a:pt x="3860" y="502"/>
                      <a:pt x="3860" y="518"/>
                    </a:cubicBezTo>
                    <a:cubicBezTo>
                      <a:pt x="3826" y="468"/>
                      <a:pt x="3860" y="452"/>
                      <a:pt x="3843" y="385"/>
                    </a:cubicBezTo>
                    <a:cubicBezTo>
                      <a:pt x="3826" y="401"/>
                      <a:pt x="3776" y="385"/>
                      <a:pt x="3793" y="351"/>
                    </a:cubicBezTo>
                    <a:cubicBezTo>
                      <a:pt x="3743" y="335"/>
                      <a:pt x="3759" y="335"/>
                      <a:pt x="3726" y="351"/>
                    </a:cubicBezTo>
                    <a:cubicBezTo>
                      <a:pt x="3743" y="284"/>
                      <a:pt x="3843" y="184"/>
                      <a:pt x="3876" y="268"/>
                    </a:cubicBezTo>
                    <a:cubicBezTo>
                      <a:pt x="3876" y="251"/>
                      <a:pt x="3910" y="251"/>
                      <a:pt x="3910" y="234"/>
                    </a:cubicBezTo>
                    <a:cubicBezTo>
                      <a:pt x="3927" y="251"/>
                      <a:pt x="3943" y="268"/>
                      <a:pt x="3977" y="268"/>
                    </a:cubicBezTo>
                    <a:close/>
                    <a:moveTo>
                      <a:pt x="3860" y="418"/>
                    </a:moveTo>
                    <a:cubicBezTo>
                      <a:pt x="3910" y="435"/>
                      <a:pt x="3927" y="368"/>
                      <a:pt x="3893" y="351"/>
                    </a:cubicBezTo>
                    <a:cubicBezTo>
                      <a:pt x="3893" y="385"/>
                      <a:pt x="3876" y="401"/>
                      <a:pt x="3860" y="418"/>
                    </a:cubicBezTo>
                    <a:close/>
                    <a:moveTo>
                      <a:pt x="4094" y="786"/>
                    </a:moveTo>
                    <a:cubicBezTo>
                      <a:pt x="4110" y="769"/>
                      <a:pt x="4110" y="736"/>
                      <a:pt x="4127" y="752"/>
                    </a:cubicBezTo>
                    <a:cubicBezTo>
                      <a:pt x="4127" y="719"/>
                      <a:pt x="4110" y="685"/>
                      <a:pt x="4094" y="652"/>
                    </a:cubicBezTo>
                    <a:cubicBezTo>
                      <a:pt x="4144" y="652"/>
                      <a:pt x="4160" y="602"/>
                      <a:pt x="4160" y="552"/>
                    </a:cubicBezTo>
                    <a:lnTo>
                      <a:pt x="4127" y="552"/>
                    </a:lnTo>
                    <a:cubicBezTo>
                      <a:pt x="4110" y="619"/>
                      <a:pt x="4060" y="652"/>
                      <a:pt x="4044" y="702"/>
                    </a:cubicBezTo>
                    <a:cubicBezTo>
                      <a:pt x="4060" y="736"/>
                      <a:pt x="4077" y="752"/>
                      <a:pt x="4094" y="786"/>
                    </a:cubicBezTo>
                    <a:close/>
                    <a:moveTo>
                      <a:pt x="2974" y="970"/>
                    </a:moveTo>
                    <a:cubicBezTo>
                      <a:pt x="2957" y="1003"/>
                      <a:pt x="2941" y="953"/>
                      <a:pt x="2941" y="936"/>
                    </a:cubicBezTo>
                    <a:lnTo>
                      <a:pt x="2974" y="936"/>
                    </a:lnTo>
                    <a:cubicBezTo>
                      <a:pt x="2974" y="919"/>
                      <a:pt x="2974" y="919"/>
                      <a:pt x="2974" y="919"/>
                    </a:cubicBezTo>
                    <a:cubicBezTo>
                      <a:pt x="3008" y="886"/>
                      <a:pt x="2957" y="986"/>
                      <a:pt x="2974" y="970"/>
                    </a:cubicBezTo>
                    <a:close/>
                    <a:moveTo>
                      <a:pt x="4010" y="819"/>
                    </a:moveTo>
                    <a:cubicBezTo>
                      <a:pt x="4010" y="853"/>
                      <a:pt x="3943" y="853"/>
                      <a:pt x="3977" y="886"/>
                    </a:cubicBezTo>
                    <a:cubicBezTo>
                      <a:pt x="3993" y="869"/>
                      <a:pt x="4044" y="853"/>
                      <a:pt x="4010" y="819"/>
                    </a:cubicBezTo>
                    <a:close/>
                    <a:moveTo>
                      <a:pt x="936" y="752"/>
                    </a:moveTo>
                    <a:cubicBezTo>
                      <a:pt x="886" y="786"/>
                      <a:pt x="886" y="786"/>
                      <a:pt x="852" y="853"/>
                    </a:cubicBezTo>
                    <a:cubicBezTo>
                      <a:pt x="869" y="869"/>
                      <a:pt x="919" y="869"/>
                      <a:pt x="919" y="903"/>
                    </a:cubicBezTo>
                    <a:cubicBezTo>
                      <a:pt x="919" y="886"/>
                      <a:pt x="936" y="886"/>
                      <a:pt x="952" y="886"/>
                    </a:cubicBezTo>
                    <a:cubicBezTo>
                      <a:pt x="952" y="853"/>
                      <a:pt x="919" y="819"/>
                      <a:pt x="952" y="819"/>
                    </a:cubicBezTo>
                    <a:cubicBezTo>
                      <a:pt x="936" y="802"/>
                      <a:pt x="952" y="769"/>
                      <a:pt x="936" y="752"/>
                    </a:cubicBezTo>
                    <a:close/>
                    <a:moveTo>
                      <a:pt x="451" y="669"/>
                    </a:moveTo>
                    <a:cubicBezTo>
                      <a:pt x="468" y="619"/>
                      <a:pt x="418" y="635"/>
                      <a:pt x="401" y="619"/>
                    </a:cubicBezTo>
                    <a:cubicBezTo>
                      <a:pt x="384" y="669"/>
                      <a:pt x="351" y="702"/>
                      <a:pt x="384" y="736"/>
                    </a:cubicBezTo>
                    <a:cubicBezTo>
                      <a:pt x="418" y="719"/>
                      <a:pt x="518" y="685"/>
                      <a:pt x="468" y="635"/>
                    </a:cubicBezTo>
                    <a:cubicBezTo>
                      <a:pt x="468" y="652"/>
                      <a:pt x="468" y="669"/>
                      <a:pt x="451" y="669"/>
                    </a:cubicBezTo>
                    <a:close/>
                    <a:moveTo>
                      <a:pt x="652" y="953"/>
                    </a:moveTo>
                    <a:cubicBezTo>
                      <a:pt x="602" y="953"/>
                      <a:pt x="635" y="853"/>
                      <a:pt x="585" y="853"/>
                    </a:cubicBezTo>
                    <a:cubicBezTo>
                      <a:pt x="618" y="802"/>
                      <a:pt x="585" y="802"/>
                      <a:pt x="585" y="719"/>
                    </a:cubicBezTo>
                    <a:cubicBezTo>
                      <a:pt x="602" y="719"/>
                      <a:pt x="635" y="702"/>
                      <a:pt x="635" y="669"/>
                    </a:cubicBezTo>
                    <a:cubicBezTo>
                      <a:pt x="702" y="702"/>
                      <a:pt x="685" y="602"/>
                      <a:pt x="735" y="685"/>
                    </a:cubicBezTo>
                    <a:cubicBezTo>
                      <a:pt x="752" y="669"/>
                      <a:pt x="752" y="652"/>
                      <a:pt x="752" y="635"/>
                    </a:cubicBezTo>
                    <a:cubicBezTo>
                      <a:pt x="769" y="652"/>
                      <a:pt x="785" y="685"/>
                      <a:pt x="802" y="685"/>
                    </a:cubicBezTo>
                    <a:cubicBezTo>
                      <a:pt x="752" y="736"/>
                      <a:pt x="752" y="836"/>
                      <a:pt x="735" y="919"/>
                    </a:cubicBezTo>
                    <a:cubicBezTo>
                      <a:pt x="685" y="903"/>
                      <a:pt x="635" y="903"/>
                      <a:pt x="652" y="953"/>
                    </a:cubicBezTo>
                    <a:close/>
                    <a:moveTo>
                      <a:pt x="33" y="685"/>
                    </a:moveTo>
                    <a:cubicBezTo>
                      <a:pt x="33" y="685"/>
                      <a:pt x="0" y="685"/>
                      <a:pt x="0" y="652"/>
                    </a:cubicBezTo>
                    <a:cubicBezTo>
                      <a:pt x="0" y="702"/>
                      <a:pt x="17" y="702"/>
                      <a:pt x="0" y="719"/>
                    </a:cubicBezTo>
                    <a:cubicBezTo>
                      <a:pt x="17" y="736"/>
                      <a:pt x="33" y="719"/>
                      <a:pt x="33" y="685"/>
                    </a:cubicBezTo>
                    <a:close/>
                    <a:moveTo>
                      <a:pt x="33" y="736"/>
                    </a:moveTo>
                    <a:cubicBezTo>
                      <a:pt x="33" y="669"/>
                      <a:pt x="134" y="786"/>
                      <a:pt x="50" y="786"/>
                    </a:cubicBezTo>
                    <a:cubicBezTo>
                      <a:pt x="50" y="769"/>
                      <a:pt x="50" y="736"/>
                      <a:pt x="33" y="736"/>
                    </a:cubicBezTo>
                    <a:close/>
                    <a:moveTo>
                      <a:pt x="1754" y="702"/>
                    </a:moveTo>
                    <a:cubicBezTo>
                      <a:pt x="1738" y="669"/>
                      <a:pt x="1771" y="669"/>
                      <a:pt x="1771" y="652"/>
                    </a:cubicBezTo>
                    <a:cubicBezTo>
                      <a:pt x="1754" y="652"/>
                      <a:pt x="1738" y="652"/>
                      <a:pt x="1721" y="669"/>
                    </a:cubicBezTo>
                    <a:cubicBezTo>
                      <a:pt x="1738" y="669"/>
                      <a:pt x="1738" y="702"/>
                      <a:pt x="1754" y="70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0"/>
              <p:cNvSpPr/>
              <p:nvPr/>
            </p:nvSpPr>
            <p:spPr>
              <a:xfrm>
                <a:off x="4751552" y="4089244"/>
                <a:ext cx="431698" cy="149133"/>
              </a:xfrm>
              <a:custGeom>
                <a:avLst/>
                <a:gdLst/>
                <a:ahLst/>
                <a:cxnLst/>
                <a:rect l="l" t="t" r="r" b="b"/>
                <a:pathLst>
                  <a:path w="5031" h="1738" extrusionOk="0">
                    <a:moveTo>
                      <a:pt x="1922" y="0"/>
                    </a:moveTo>
                    <a:cubicBezTo>
                      <a:pt x="1939" y="0"/>
                      <a:pt x="1972" y="0"/>
                      <a:pt x="2006" y="0"/>
                    </a:cubicBezTo>
                    <a:lnTo>
                      <a:pt x="2006" y="0"/>
                    </a:lnTo>
                    <a:lnTo>
                      <a:pt x="2006" y="0"/>
                    </a:lnTo>
                    <a:cubicBezTo>
                      <a:pt x="2240" y="0"/>
                      <a:pt x="2474" y="17"/>
                      <a:pt x="2657" y="50"/>
                    </a:cubicBezTo>
                    <a:cubicBezTo>
                      <a:pt x="2641" y="50"/>
                      <a:pt x="2607" y="50"/>
                      <a:pt x="2591" y="100"/>
                    </a:cubicBezTo>
                    <a:cubicBezTo>
                      <a:pt x="2607" y="100"/>
                      <a:pt x="2624" y="100"/>
                      <a:pt x="2624" y="117"/>
                    </a:cubicBezTo>
                    <a:cubicBezTo>
                      <a:pt x="2607" y="117"/>
                      <a:pt x="2607" y="134"/>
                      <a:pt x="2591" y="134"/>
                    </a:cubicBezTo>
                    <a:cubicBezTo>
                      <a:pt x="2607" y="167"/>
                      <a:pt x="2624" y="167"/>
                      <a:pt x="2607" y="234"/>
                    </a:cubicBezTo>
                    <a:cubicBezTo>
                      <a:pt x="2641" y="201"/>
                      <a:pt x="2674" y="234"/>
                      <a:pt x="2691" y="267"/>
                    </a:cubicBezTo>
                    <a:cubicBezTo>
                      <a:pt x="2758" y="267"/>
                      <a:pt x="2741" y="267"/>
                      <a:pt x="2808" y="318"/>
                    </a:cubicBezTo>
                    <a:cubicBezTo>
                      <a:pt x="2791" y="267"/>
                      <a:pt x="2741" y="201"/>
                      <a:pt x="2708" y="184"/>
                    </a:cubicBezTo>
                    <a:cubicBezTo>
                      <a:pt x="2758" y="150"/>
                      <a:pt x="2774" y="84"/>
                      <a:pt x="2825" y="67"/>
                    </a:cubicBezTo>
                    <a:lnTo>
                      <a:pt x="2825" y="67"/>
                    </a:lnTo>
                    <a:lnTo>
                      <a:pt x="2858" y="67"/>
                    </a:lnTo>
                    <a:lnTo>
                      <a:pt x="2858" y="67"/>
                    </a:lnTo>
                    <a:cubicBezTo>
                      <a:pt x="2891" y="67"/>
                      <a:pt x="2891" y="134"/>
                      <a:pt x="2891" y="100"/>
                    </a:cubicBezTo>
                    <a:cubicBezTo>
                      <a:pt x="2891" y="84"/>
                      <a:pt x="2891" y="84"/>
                      <a:pt x="2891" y="67"/>
                    </a:cubicBezTo>
                    <a:cubicBezTo>
                      <a:pt x="2975" y="84"/>
                      <a:pt x="3058" y="100"/>
                      <a:pt x="3125" y="117"/>
                    </a:cubicBezTo>
                    <a:cubicBezTo>
                      <a:pt x="3125" y="134"/>
                      <a:pt x="3125" y="167"/>
                      <a:pt x="3109" y="184"/>
                    </a:cubicBezTo>
                    <a:cubicBezTo>
                      <a:pt x="3125" y="134"/>
                      <a:pt x="3075" y="150"/>
                      <a:pt x="3058" y="117"/>
                    </a:cubicBezTo>
                    <a:cubicBezTo>
                      <a:pt x="3058" y="201"/>
                      <a:pt x="3008" y="150"/>
                      <a:pt x="2942" y="201"/>
                    </a:cubicBezTo>
                    <a:cubicBezTo>
                      <a:pt x="2942" y="184"/>
                      <a:pt x="2958" y="184"/>
                      <a:pt x="2942" y="167"/>
                    </a:cubicBezTo>
                    <a:cubicBezTo>
                      <a:pt x="2942" y="184"/>
                      <a:pt x="2942" y="184"/>
                      <a:pt x="2925" y="167"/>
                    </a:cubicBezTo>
                    <a:cubicBezTo>
                      <a:pt x="2908" y="234"/>
                      <a:pt x="2925" y="201"/>
                      <a:pt x="2942" y="217"/>
                    </a:cubicBezTo>
                    <a:cubicBezTo>
                      <a:pt x="2908" y="251"/>
                      <a:pt x="2825" y="318"/>
                      <a:pt x="2875" y="368"/>
                    </a:cubicBezTo>
                    <a:cubicBezTo>
                      <a:pt x="2875" y="351"/>
                      <a:pt x="2908" y="351"/>
                      <a:pt x="2891" y="334"/>
                    </a:cubicBezTo>
                    <a:cubicBezTo>
                      <a:pt x="2891" y="301"/>
                      <a:pt x="2875" y="334"/>
                      <a:pt x="2875" y="318"/>
                    </a:cubicBezTo>
                    <a:cubicBezTo>
                      <a:pt x="2891" y="301"/>
                      <a:pt x="2908" y="284"/>
                      <a:pt x="2925" y="267"/>
                    </a:cubicBezTo>
                    <a:cubicBezTo>
                      <a:pt x="2958" y="318"/>
                      <a:pt x="3042" y="368"/>
                      <a:pt x="3075" y="334"/>
                    </a:cubicBezTo>
                    <a:cubicBezTo>
                      <a:pt x="3058" y="368"/>
                      <a:pt x="3092" y="401"/>
                      <a:pt x="3058" y="368"/>
                    </a:cubicBezTo>
                    <a:cubicBezTo>
                      <a:pt x="3042" y="435"/>
                      <a:pt x="3075" y="451"/>
                      <a:pt x="3109" y="468"/>
                    </a:cubicBezTo>
                    <a:cubicBezTo>
                      <a:pt x="3125" y="518"/>
                      <a:pt x="3142" y="551"/>
                      <a:pt x="3175" y="602"/>
                    </a:cubicBezTo>
                    <a:cubicBezTo>
                      <a:pt x="3159" y="585"/>
                      <a:pt x="3142" y="602"/>
                      <a:pt x="3125" y="635"/>
                    </a:cubicBezTo>
                    <a:cubicBezTo>
                      <a:pt x="3175" y="618"/>
                      <a:pt x="3142" y="685"/>
                      <a:pt x="3175" y="685"/>
                    </a:cubicBezTo>
                    <a:cubicBezTo>
                      <a:pt x="3226" y="685"/>
                      <a:pt x="3276" y="802"/>
                      <a:pt x="3326" y="836"/>
                    </a:cubicBezTo>
                    <a:cubicBezTo>
                      <a:pt x="3326" y="819"/>
                      <a:pt x="3309" y="819"/>
                      <a:pt x="3326" y="802"/>
                    </a:cubicBezTo>
                    <a:cubicBezTo>
                      <a:pt x="3343" y="819"/>
                      <a:pt x="3376" y="819"/>
                      <a:pt x="3376" y="836"/>
                    </a:cubicBezTo>
                    <a:cubicBezTo>
                      <a:pt x="3376" y="886"/>
                      <a:pt x="3376" y="919"/>
                      <a:pt x="3359" y="919"/>
                    </a:cubicBezTo>
                    <a:cubicBezTo>
                      <a:pt x="3376" y="986"/>
                      <a:pt x="3476" y="1069"/>
                      <a:pt x="3443" y="1120"/>
                    </a:cubicBezTo>
                    <a:cubicBezTo>
                      <a:pt x="3426" y="1120"/>
                      <a:pt x="3426" y="1036"/>
                      <a:pt x="3409" y="1069"/>
                    </a:cubicBezTo>
                    <a:cubicBezTo>
                      <a:pt x="3426" y="1120"/>
                      <a:pt x="3393" y="1170"/>
                      <a:pt x="3409" y="1186"/>
                    </a:cubicBezTo>
                    <a:cubicBezTo>
                      <a:pt x="3409" y="1170"/>
                      <a:pt x="3409" y="1170"/>
                      <a:pt x="3426" y="1170"/>
                    </a:cubicBezTo>
                    <a:cubicBezTo>
                      <a:pt x="3393" y="1203"/>
                      <a:pt x="3459" y="1253"/>
                      <a:pt x="3443" y="1270"/>
                    </a:cubicBezTo>
                    <a:cubicBezTo>
                      <a:pt x="3426" y="1237"/>
                      <a:pt x="3359" y="1253"/>
                      <a:pt x="3343" y="1270"/>
                    </a:cubicBezTo>
                    <a:cubicBezTo>
                      <a:pt x="3343" y="1237"/>
                      <a:pt x="3276" y="1270"/>
                      <a:pt x="3242" y="1270"/>
                    </a:cubicBezTo>
                    <a:cubicBezTo>
                      <a:pt x="3259" y="1253"/>
                      <a:pt x="3226" y="1237"/>
                      <a:pt x="3226" y="1253"/>
                    </a:cubicBezTo>
                    <a:cubicBezTo>
                      <a:pt x="3242" y="1253"/>
                      <a:pt x="3242" y="1287"/>
                      <a:pt x="3226" y="1287"/>
                    </a:cubicBezTo>
                    <a:cubicBezTo>
                      <a:pt x="3226" y="1270"/>
                      <a:pt x="3226" y="1253"/>
                      <a:pt x="3226" y="1237"/>
                    </a:cubicBezTo>
                    <a:cubicBezTo>
                      <a:pt x="3242" y="1237"/>
                      <a:pt x="3259" y="1203"/>
                      <a:pt x="3242" y="1203"/>
                    </a:cubicBezTo>
                    <a:cubicBezTo>
                      <a:pt x="3192" y="1186"/>
                      <a:pt x="3125" y="1086"/>
                      <a:pt x="3125" y="1036"/>
                    </a:cubicBezTo>
                    <a:cubicBezTo>
                      <a:pt x="3159" y="1019"/>
                      <a:pt x="3142" y="1036"/>
                      <a:pt x="3159" y="1053"/>
                    </a:cubicBezTo>
                    <a:cubicBezTo>
                      <a:pt x="3159" y="969"/>
                      <a:pt x="3192" y="952"/>
                      <a:pt x="3175" y="902"/>
                    </a:cubicBezTo>
                    <a:cubicBezTo>
                      <a:pt x="3175" y="919"/>
                      <a:pt x="3175" y="952"/>
                      <a:pt x="3142" y="936"/>
                    </a:cubicBezTo>
                    <a:cubicBezTo>
                      <a:pt x="3125" y="869"/>
                      <a:pt x="3042" y="919"/>
                      <a:pt x="2992" y="886"/>
                    </a:cubicBezTo>
                    <a:cubicBezTo>
                      <a:pt x="2992" y="936"/>
                      <a:pt x="2958" y="869"/>
                      <a:pt x="2925" y="936"/>
                    </a:cubicBezTo>
                    <a:cubicBezTo>
                      <a:pt x="2942" y="936"/>
                      <a:pt x="2942" y="952"/>
                      <a:pt x="2942" y="969"/>
                    </a:cubicBezTo>
                    <a:cubicBezTo>
                      <a:pt x="2908" y="986"/>
                      <a:pt x="2875" y="952"/>
                      <a:pt x="2841" y="936"/>
                    </a:cubicBezTo>
                    <a:cubicBezTo>
                      <a:pt x="2825" y="952"/>
                      <a:pt x="2841" y="952"/>
                      <a:pt x="2841" y="969"/>
                    </a:cubicBezTo>
                    <a:cubicBezTo>
                      <a:pt x="2825" y="969"/>
                      <a:pt x="2841" y="1019"/>
                      <a:pt x="2825" y="1019"/>
                    </a:cubicBezTo>
                    <a:cubicBezTo>
                      <a:pt x="2841" y="986"/>
                      <a:pt x="2774" y="919"/>
                      <a:pt x="2758" y="969"/>
                    </a:cubicBezTo>
                    <a:cubicBezTo>
                      <a:pt x="2825" y="952"/>
                      <a:pt x="2825" y="1103"/>
                      <a:pt x="2791" y="1120"/>
                    </a:cubicBezTo>
                    <a:cubicBezTo>
                      <a:pt x="2791" y="1086"/>
                      <a:pt x="2758" y="1136"/>
                      <a:pt x="2758" y="1086"/>
                    </a:cubicBezTo>
                    <a:cubicBezTo>
                      <a:pt x="2741" y="1053"/>
                      <a:pt x="2724" y="1003"/>
                      <a:pt x="2758" y="986"/>
                    </a:cubicBezTo>
                    <a:cubicBezTo>
                      <a:pt x="2741" y="986"/>
                      <a:pt x="2741" y="952"/>
                      <a:pt x="2708" y="952"/>
                    </a:cubicBezTo>
                    <a:cubicBezTo>
                      <a:pt x="2724" y="986"/>
                      <a:pt x="2708" y="1019"/>
                      <a:pt x="2691" y="1036"/>
                    </a:cubicBezTo>
                    <a:cubicBezTo>
                      <a:pt x="2708" y="1036"/>
                      <a:pt x="2708" y="1036"/>
                      <a:pt x="2724" y="1036"/>
                    </a:cubicBezTo>
                    <a:cubicBezTo>
                      <a:pt x="2724" y="1053"/>
                      <a:pt x="2741" y="1053"/>
                      <a:pt x="2741" y="1069"/>
                    </a:cubicBezTo>
                    <a:cubicBezTo>
                      <a:pt x="2724" y="1086"/>
                      <a:pt x="2741" y="1103"/>
                      <a:pt x="2758" y="1120"/>
                    </a:cubicBezTo>
                    <a:cubicBezTo>
                      <a:pt x="2724" y="1103"/>
                      <a:pt x="2741" y="1153"/>
                      <a:pt x="2724" y="1153"/>
                    </a:cubicBezTo>
                    <a:cubicBezTo>
                      <a:pt x="2724" y="1086"/>
                      <a:pt x="2708" y="1170"/>
                      <a:pt x="2674" y="1153"/>
                    </a:cubicBezTo>
                    <a:cubicBezTo>
                      <a:pt x="2674" y="1136"/>
                      <a:pt x="2708" y="1120"/>
                      <a:pt x="2691" y="1103"/>
                    </a:cubicBezTo>
                    <a:cubicBezTo>
                      <a:pt x="2674" y="1136"/>
                      <a:pt x="2641" y="1120"/>
                      <a:pt x="2641" y="1103"/>
                    </a:cubicBezTo>
                    <a:cubicBezTo>
                      <a:pt x="2657" y="1086"/>
                      <a:pt x="2657" y="1053"/>
                      <a:pt x="2624" y="1036"/>
                    </a:cubicBezTo>
                    <a:cubicBezTo>
                      <a:pt x="2591" y="1053"/>
                      <a:pt x="2657" y="1086"/>
                      <a:pt x="2607" y="1086"/>
                    </a:cubicBezTo>
                    <a:cubicBezTo>
                      <a:pt x="2591" y="1036"/>
                      <a:pt x="2624" y="1019"/>
                      <a:pt x="2591" y="969"/>
                    </a:cubicBezTo>
                    <a:cubicBezTo>
                      <a:pt x="2557" y="1019"/>
                      <a:pt x="2507" y="936"/>
                      <a:pt x="2474" y="1003"/>
                    </a:cubicBezTo>
                    <a:cubicBezTo>
                      <a:pt x="2474" y="986"/>
                      <a:pt x="2507" y="969"/>
                      <a:pt x="2474" y="952"/>
                    </a:cubicBezTo>
                    <a:cubicBezTo>
                      <a:pt x="2457" y="1019"/>
                      <a:pt x="2440" y="902"/>
                      <a:pt x="2424" y="936"/>
                    </a:cubicBezTo>
                    <a:cubicBezTo>
                      <a:pt x="2407" y="919"/>
                      <a:pt x="2457" y="969"/>
                      <a:pt x="2424" y="969"/>
                    </a:cubicBezTo>
                    <a:cubicBezTo>
                      <a:pt x="2390" y="952"/>
                      <a:pt x="2373" y="919"/>
                      <a:pt x="2357" y="886"/>
                    </a:cubicBezTo>
                    <a:cubicBezTo>
                      <a:pt x="2340" y="936"/>
                      <a:pt x="2323" y="886"/>
                      <a:pt x="2307" y="869"/>
                    </a:cubicBezTo>
                    <a:cubicBezTo>
                      <a:pt x="2307" y="919"/>
                      <a:pt x="2273" y="969"/>
                      <a:pt x="2223" y="1003"/>
                    </a:cubicBezTo>
                    <a:cubicBezTo>
                      <a:pt x="2240" y="986"/>
                      <a:pt x="2223" y="952"/>
                      <a:pt x="2190" y="952"/>
                    </a:cubicBezTo>
                    <a:cubicBezTo>
                      <a:pt x="2206" y="886"/>
                      <a:pt x="2173" y="819"/>
                      <a:pt x="2106" y="752"/>
                    </a:cubicBezTo>
                    <a:cubicBezTo>
                      <a:pt x="2106" y="735"/>
                      <a:pt x="2123" y="735"/>
                      <a:pt x="2123" y="719"/>
                    </a:cubicBezTo>
                    <a:cubicBezTo>
                      <a:pt x="2173" y="719"/>
                      <a:pt x="2173" y="685"/>
                      <a:pt x="2190" y="719"/>
                    </a:cubicBezTo>
                    <a:cubicBezTo>
                      <a:pt x="2190" y="685"/>
                      <a:pt x="2223" y="702"/>
                      <a:pt x="2240" y="685"/>
                    </a:cubicBezTo>
                    <a:cubicBezTo>
                      <a:pt x="2240" y="652"/>
                      <a:pt x="2240" y="635"/>
                      <a:pt x="2223" y="618"/>
                    </a:cubicBezTo>
                    <a:cubicBezTo>
                      <a:pt x="2190" y="602"/>
                      <a:pt x="2206" y="668"/>
                      <a:pt x="2173" y="652"/>
                    </a:cubicBezTo>
                    <a:cubicBezTo>
                      <a:pt x="2190" y="618"/>
                      <a:pt x="2106" y="602"/>
                      <a:pt x="2089" y="635"/>
                    </a:cubicBezTo>
                    <a:cubicBezTo>
                      <a:pt x="2089" y="635"/>
                      <a:pt x="2106" y="635"/>
                      <a:pt x="2089" y="635"/>
                    </a:cubicBezTo>
                    <a:cubicBezTo>
                      <a:pt x="2073" y="618"/>
                      <a:pt x="2039" y="618"/>
                      <a:pt x="2039" y="568"/>
                    </a:cubicBezTo>
                    <a:cubicBezTo>
                      <a:pt x="2073" y="585"/>
                      <a:pt x="2106" y="568"/>
                      <a:pt x="2140" y="568"/>
                    </a:cubicBezTo>
                    <a:cubicBezTo>
                      <a:pt x="2106" y="501"/>
                      <a:pt x="2106" y="501"/>
                      <a:pt x="2140" y="451"/>
                    </a:cubicBezTo>
                    <a:cubicBezTo>
                      <a:pt x="2123" y="451"/>
                      <a:pt x="2123" y="451"/>
                      <a:pt x="2123" y="435"/>
                    </a:cubicBezTo>
                    <a:cubicBezTo>
                      <a:pt x="2106" y="435"/>
                      <a:pt x="2106" y="451"/>
                      <a:pt x="2089" y="468"/>
                    </a:cubicBezTo>
                    <a:cubicBezTo>
                      <a:pt x="2039" y="401"/>
                      <a:pt x="2156" y="301"/>
                      <a:pt x="2240" y="301"/>
                    </a:cubicBezTo>
                    <a:cubicBezTo>
                      <a:pt x="2240" y="318"/>
                      <a:pt x="2256" y="334"/>
                      <a:pt x="2273" y="334"/>
                    </a:cubicBezTo>
                    <a:cubicBezTo>
                      <a:pt x="2290" y="301"/>
                      <a:pt x="2240" y="318"/>
                      <a:pt x="2256" y="284"/>
                    </a:cubicBezTo>
                    <a:cubicBezTo>
                      <a:pt x="2273" y="284"/>
                      <a:pt x="2273" y="267"/>
                      <a:pt x="2307" y="267"/>
                    </a:cubicBezTo>
                    <a:cubicBezTo>
                      <a:pt x="2323" y="167"/>
                      <a:pt x="2273" y="100"/>
                      <a:pt x="2256" y="34"/>
                    </a:cubicBezTo>
                    <a:cubicBezTo>
                      <a:pt x="2273" y="67"/>
                      <a:pt x="2240" y="67"/>
                      <a:pt x="2223" y="67"/>
                    </a:cubicBezTo>
                    <a:cubicBezTo>
                      <a:pt x="2206" y="100"/>
                      <a:pt x="2206" y="117"/>
                      <a:pt x="2173" y="134"/>
                    </a:cubicBezTo>
                    <a:cubicBezTo>
                      <a:pt x="2190" y="84"/>
                      <a:pt x="2156" y="100"/>
                      <a:pt x="2140" y="67"/>
                    </a:cubicBezTo>
                    <a:cubicBezTo>
                      <a:pt x="2123" y="84"/>
                      <a:pt x="2106" y="50"/>
                      <a:pt x="2089" y="84"/>
                    </a:cubicBezTo>
                    <a:cubicBezTo>
                      <a:pt x="2073" y="117"/>
                      <a:pt x="2106" y="117"/>
                      <a:pt x="2106" y="134"/>
                    </a:cubicBezTo>
                    <a:cubicBezTo>
                      <a:pt x="2089" y="134"/>
                      <a:pt x="2089" y="167"/>
                      <a:pt x="2056" y="150"/>
                    </a:cubicBezTo>
                    <a:cubicBezTo>
                      <a:pt x="2056" y="184"/>
                      <a:pt x="2073" y="201"/>
                      <a:pt x="2073" y="234"/>
                    </a:cubicBezTo>
                    <a:cubicBezTo>
                      <a:pt x="2039" y="234"/>
                      <a:pt x="2023" y="234"/>
                      <a:pt x="2006" y="234"/>
                    </a:cubicBezTo>
                    <a:cubicBezTo>
                      <a:pt x="2023" y="217"/>
                      <a:pt x="2023" y="217"/>
                      <a:pt x="2006" y="201"/>
                    </a:cubicBezTo>
                    <a:cubicBezTo>
                      <a:pt x="1989" y="234"/>
                      <a:pt x="2006" y="217"/>
                      <a:pt x="2006" y="251"/>
                    </a:cubicBezTo>
                    <a:cubicBezTo>
                      <a:pt x="1972" y="217"/>
                      <a:pt x="1956" y="284"/>
                      <a:pt x="1956" y="234"/>
                    </a:cubicBezTo>
                    <a:cubicBezTo>
                      <a:pt x="1956" y="234"/>
                      <a:pt x="1972" y="251"/>
                      <a:pt x="1972" y="234"/>
                    </a:cubicBezTo>
                    <a:cubicBezTo>
                      <a:pt x="1939" y="201"/>
                      <a:pt x="1872" y="301"/>
                      <a:pt x="1805" y="267"/>
                    </a:cubicBezTo>
                    <a:cubicBezTo>
                      <a:pt x="1822" y="234"/>
                      <a:pt x="1855" y="217"/>
                      <a:pt x="1872" y="201"/>
                    </a:cubicBezTo>
                    <a:cubicBezTo>
                      <a:pt x="1855" y="184"/>
                      <a:pt x="1855" y="117"/>
                      <a:pt x="1855" y="117"/>
                    </a:cubicBezTo>
                    <a:cubicBezTo>
                      <a:pt x="1872" y="117"/>
                      <a:pt x="1872" y="134"/>
                      <a:pt x="1889" y="134"/>
                    </a:cubicBezTo>
                    <a:cubicBezTo>
                      <a:pt x="1906" y="100"/>
                      <a:pt x="1855" y="117"/>
                      <a:pt x="1839" y="84"/>
                    </a:cubicBezTo>
                    <a:cubicBezTo>
                      <a:pt x="1855" y="67"/>
                      <a:pt x="1872" y="0"/>
                      <a:pt x="1922" y="17"/>
                    </a:cubicBezTo>
                    <a:cubicBezTo>
                      <a:pt x="1922" y="17"/>
                      <a:pt x="1922" y="17"/>
                      <a:pt x="1922" y="0"/>
                    </a:cubicBezTo>
                    <a:close/>
                    <a:moveTo>
                      <a:pt x="3426" y="201"/>
                    </a:moveTo>
                    <a:cubicBezTo>
                      <a:pt x="3426" y="201"/>
                      <a:pt x="3426" y="201"/>
                      <a:pt x="3426" y="201"/>
                    </a:cubicBezTo>
                    <a:cubicBezTo>
                      <a:pt x="3426" y="201"/>
                      <a:pt x="3426" y="201"/>
                      <a:pt x="3426" y="201"/>
                    </a:cubicBezTo>
                    <a:close/>
                    <a:moveTo>
                      <a:pt x="3459" y="201"/>
                    </a:moveTo>
                    <a:cubicBezTo>
                      <a:pt x="3459" y="217"/>
                      <a:pt x="3476" y="234"/>
                      <a:pt x="3459" y="251"/>
                    </a:cubicBezTo>
                    <a:cubicBezTo>
                      <a:pt x="3443" y="251"/>
                      <a:pt x="3409" y="234"/>
                      <a:pt x="3409" y="267"/>
                    </a:cubicBezTo>
                    <a:cubicBezTo>
                      <a:pt x="3426" y="301"/>
                      <a:pt x="3443" y="251"/>
                      <a:pt x="3459" y="267"/>
                    </a:cubicBezTo>
                    <a:cubicBezTo>
                      <a:pt x="3476" y="318"/>
                      <a:pt x="3426" y="301"/>
                      <a:pt x="3443" y="334"/>
                    </a:cubicBezTo>
                    <a:cubicBezTo>
                      <a:pt x="3459" y="368"/>
                      <a:pt x="3510" y="334"/>
                      <a:pt x="3526" y="351"/>
                    </a:cubicBezTo>
                    <a:cubicBezTo>
                      <a:pt x="3543" y="301"/>
                      <a:pt x="3543" y="267"/>
                      <a:pt x="3576" y="234"/>
                    </a:cubicBezTo>
                    <a:cubicBezTo>
                      <a:pt x="3510" y="217"/>
                      <a:pt x="3476" y="217"/>
                      <a:pt x="3476" y="217"/>
                    </a:cubicBezTo>
                    <a:cubicBezTo>
                      <a:pt x="3476" y="217"/>
                      <a:pt x="3476" y="217"/>
                      <a:pt x="3459" y="201"/>
                    </a:cubicBezTo>
                    <a:close/>
                    <a:moveTo>
                      <a:pt x="3627" y="251"/>
                    </a:moveTo>
                    <a:cubicBezTo>
                      <a:pt x="3660" y="251"/>
                      <a:pt x="3693" y="267"/>
                      <a:pt x="3727" y="267"/>
                    </a:cubicBezTo>
                    <a:cubicBezTo>
                      <a:pt x="3727" y="284"/>
                      <a:pt x="3710" y="301"/>
                      <a:pt x="3710" y="301"/>
                    </a:cubicBezTo>
                    <a:cubicBezTo>
                      <a:pt x="3660" y="318"/>
                      <a:pt x="3627" y="301"/>
                      <a:pt x="3627" y="267"/>
                    </a:cubicBezTo>
                    <a:cubicBezTo>
                      <a:pt x="3627" y="251"/>
                      <a:pt x="3627" y="251"/>
                      <a:pt x="3627" y="251"/>
                    </a:cubicBezTo>
                    <a:close/>
                    <a:moveTo>
                      <a:pt x="3861" y="318"/>
                    </a:moveTo>
                    <a:cubicBezTo>
                      <a:pt x="3844" y="334"/>
                      <a:pt x="3827" y="368"/>
                      <a:pt x="3794" y="368"/>
                    </a:cubicBezTo>
                    <a:cubicBezTo>
                      <a:pt x="3810" y="384"/>
                      <a:pt x="3844" y="368"/>
                      <a:pt x="3827" y="418"/>
                    </a:cubicBezTo>
                    <a:cubicBezTo>
                      <a:pt x="3810" y="401"/>
                      <a:pt x="3810" y="401"/>
                      <a:pt x="3794" y="384"/>
                    </a:cubicBezTo>
                    <a:cubicBezTo>
                      <a:pt x="3777" y="384"/>
                      <a:pt x="3810" y="401"/>
                      <a:pt x="3794" y="435"/>
                    </a:cubicBezTo>
                    <a:cubicBezTo>
                      <a:pt x="3777" y="451"/>
                      <a:pt x="3777" y="435"/>
                      <a:pt x="3760" y="435"/>
                    </a:cubicBezTo>
                    <a:cubicBezTo>
                      <a:pt x="3744" y="451"/>
                      <a:pt x="3744" y="468"/>
                      <a:pt x="3727" y="485"/>
                    </a:cubicBezTo>
                    <a:cubicBezTo>
                      <a:pt x="3760" y="451"/>
                      <a:pt x="3844" y="518"/>
                      <a:pt x="3810" y="585"/>
                    </a:cubicBezTo>
                    <a:cubicBezTo>
                      <a:pt x="3794" y="568"/>
                      <a:pt x="3760" y="551"/>
                      <a:pt x="3760" y="518"/>
                    </a:cubicBezTo>
                    <a:cubicBezTo>
                      <a:pt x="3727" y="535"/>
                      <a:pt x="3777" y="585"/>
                      <a:pt x="3744" y="585"/>
                    </a:cubicBezTo>
                    <a:cubicBezTo>
                      <a:pt x="3727" y="585"/>
                      <a:pt x="3727" y="551"/>
                      <a:pt x="3727" y="535"/>
                    </a:cubicBezTo>
                    <a:cubicBezTo>
                      <a:pt x="3710" y="551"/>
                      <a:pt x="3693" y="551"/>
                      <a:pt x="3693" y="568"/>
                    </a:cubicBezTo>
                    <a:cubicBezTo>
                      <a:pt x="3677" y="551"/>
                      <a:pt x="3660" y="535"/>
                      <a:pt x="3660" y="501"/>
                    </a:cubicBezTo>
                    <a:cubicBezTo>
                      <a:pt x="3627" y="518"/>
                      <a:pt x="3643" y="535"/>
                      <a:pt x="3627" y="518"/>
                    </a:cubicBezTo>
                    <a:cubicBezTo>
                      <a:pt x="3610" y="551"/>
                      <a:pt x="3643" y="602"/>
                      <a:pt x="3610" y="652"/>
                    </a:cubicBezTo>
                    <a:cubicBezTo>
                      <a:pt x="3643" y="652"/>
                      <a:pt x="3627" y="618"/>
                      <a:pt x="3643" y="602"/>
                    </a:cubicBezTo>
                    <a:cubicBezTo>
                      <a:pt x="3677" y="602"/>
                      <a:pt x="3643" y="635"/>
                      <a:pt x="3643" y="652"/>
                    </a:cubicBezTo>
                    <a:cubicBezTo>
                      <a:pt x="3677" y="635"/>
                      <a:pt x="3693" y="602"/>
                      <a:pt x="3727" y="602"/>
                    </a:cubicBezTo>
                    <a:cubicBezTo>
                      <a:pt x="3727" y="602"/>
                      <a:pt x="3727" y="602"/>
                      <a:pt x="3710" y="602"/>
                    </a:cubicBezTo>
                    <a:cubicBezTo>
                      <a:pt x="3693" y="635"/>
                      <a:pt x="3693" y="652"/>
                      <a:pt x="3693" y="685"/>
                    </a:cubicBezTo>
                    <a:cubicBezTo>
                      <a:pt x="3744" y="719"/>
                      <a:pt x="3760" y="719"/>
                      <a:pt x="3810" y="719"/>
                    </a:cubicBezTo>
                    <a:cubicBezTo>
                      <a:pt x="3827" y="702"/>
                      <a:pt x="3794" y="668"/>
                      <a:pt x="3810" y="635"/>
                    </a:cubicBezTo>
                    <a:cubicBezTo>
                      <a:pt x="3827" y="668"/>
                      <a:pt x="3861" y="668"/>
                      <a:pt x="3877" y="652"/>
                    </a:cubicBezTo>
                    <a:cubicBezTo>
                      <a:pt x="3877" y="652"/>
                      <a:pt x="3877" y="635"/>
                      <a:pt x="3877" y="618"/>
                    </a:cubicBezTo>
                    <a:cubicBezTo>
                      <a:pt x="3861" y="618"/>
                      <a:pt x="3844" y="635"/>
                      <a:pt x="3844" y="635"/>
                    </a:cubicBezTo>
                    <a:cubicBezTo>
                      <a:pt x="3827" y="602"/>
                      <a:pt x="3911" y="618"/>
                      <a:pt x="3911" y="568"/>
                    </a:cubicBezTo>
                    <a:cubicBezTo>
                      <a:pt x="3961" y="568"/>
                      <a:pt x="3894" y="618"/>
                      <a:pt x="3927" y="635"/>
                    </a:cubicBezTo>
                    <a:cubicBezTo>
                      <a:pt x="3927" y="635"/>
                      <a:pt x="3894" y="635"/>
                      <a:pt x="3877" y="652"/>
                    </a:cubicBezTo>
                    <a:cubicBezTo>
                      <a:pt x="3877" y="685"/>
                      <a:pt x="3927" y="685"/>
                      <a:pt x="3894" y="702"/>
                    </a:cubicBezTo>
                    <a:cubicBezTo>
                      <a:pt x="3911" y="702"/>
                      <a:pt x="3961" y="702"/>
                      <a:pt x="3961" y="668"/>
                    </a:cubicBezTo>
                    <a:cubicBezTo>
                      <a:pt x="3977" y="668"/>
                      <a:pt x="3961" y="719"/>
                      <a:pt x="3977" y="735"/>
                    </a:cubicBezTo>
                    <a:cubicBezTo>
                      <a:pt x="4028" y="719"/>
                      <a:pt x="4011" y="735"/>
                      <a:pt x="4028" y="769"/>
                    </a:cubicBezTo>
                    <a:cubicBezTo>
                      <a:pt x="4044" y="719"/>
                      <a:pt x="3994" y="668"/>
                      <a:pt x="4011" y="635"/>
                    </a:cubicBezTo>
                    <a:cubicBezTo>
                      <a:pt x="4011" y="602"/>
                      <a:pt x="3994" y="652"/>
                      <a:pt x="3977" y="635"/>
                    </a:cubicBezTo>
                    <a:cubicBezTo>
                      <a:pt x="3961" y="635"/>
                      <a:pt x="3961" y="602"/>
                      <a:pt x="3961" y="568"/>
                    </a:cubicBezTo>
                    <a:cubicBezTo>
                      <a:pt x="4011" y="551"/>
                      <a:pt x="4028" y="585"/>
                      <a:pt x="4078" y="602"/>
                    </a:cubicBezTo>
                    <a:cubicBezTo>
                      <a:pt x="4111" y="585"/>
                      <a:pt x="4044" y="518"/>
                      <a:pt x="4094" y="501"/>
                    </a:cubicBezTo>
                    <a:cubicBezTo>
                      <a:pt x="4094" y="501"/>
                      <a:pt x="4078" y="485"/>
                      <a:pt x="4061" y="485"/>
                    </a:cubicBezTo>
                    <a:cubicBezTo>
                      <a:pt x="4061" y="468"/>
                      <a:pt x="4078" y="468"/>
                      <a:pt x="4094" y="468"/>
                    </a:cubicBezTo>
                    <a:cubicBezTo>
                      <a:pt x="4078" y="451"/>
                      <a:pt x="4078" y="435"/>
                      <a:pt x="4078" y="418"/>
                    </a:cubicBezTo>
                    <a:cubicBezTo>
                      <a:pt x="4044" y="435"/>
                      <a:pt x="4044" y="501"/>
                      <a:pt x="3977" y="501"/>
                    </a:cubicBezTo>
                    <a:cubicBezTo>
                      <a:pt x="3977" y="435"/>
                      <a:pt x="4044" y="418"/>
                      <a:pt x="4028" y="368"/>
                    </a:cubicBezTo>
                    <a:cubicBezTo>
                      <a:pt x="3961" y="351"/>
                      <a:pt x="3911" y="334"/>
                      <a:pt x="3861" y="318"/>
                    </a:cubicBezTo>
                    <a:close/>
                    <a:moveTo>
                      <a:pt x="4195" y="418"/>
                    </a:moveTo>
                    <a:cubicBezTo>
                      <a:pt x="4228" y="435"/>
                      <a:pt x="4278" y="451"/>
                      <a:pt x="4328" y="468"/>
                    </a:cubicBezTo>
                    <a:cubicBezTo>
                      <a:pt x="4328" y="468"/>
                      <a:pt x="4312" y="485"/>
                      <a:pt x="4312" y="501"/>
                    </a:cubicBezTo>
                    <a:cubicBezTo>
                      <a:pt x="4328" y="535"/>
                      <a:pt x="4345" y="501"/>
                      <a:pt x="4362" y="535"/>
                    </a:cubicBezTo>
                    <a:cubicBezTo>
                      <a:pt x="4312" y="518"/>
                      <a:pt x="4278" y="568"/>
                      <a:pt x="4328" y="568"/>
                    </a:cubicBezTo>
                    <a:cubicBezTo>
                      <a:pt x="4312" y="535"/>
                      <a:pt x="4362" y="551"/>
                      <a:pt x="4362" y="535"/>
                    </a:cubicBezTo>
                    <a:cubicBezTo>
                      <a:pt x="4378" y="551"/>
                      <a:pt x="4362" y="602"/>
                      <a:pt x="4378" y="602"/>
                    </a:cubicBezTo>
                    <a:cubicBezTo>
                      <a:pt x="4395" y="602"/>
                      <a:pt x="4412" y="585"/>
                      <a:pt x="4429" y="602"/>
                    </a:cubicBezTo>
                    <a:cubicBezTo>
                      <a:pt x="4429" y="568"/>
                      <a:pt x="4462" y="585"/>
                      <a:pt x="4479" y="551"/>
                    </a:cubicBezTo>
                    <a:cubicBezTo>
                      <a:pt x="4445" y="535"/>
                      <a:pt x="4412" y="568"/>
                      <a:pt x="4429" y="518"/>
                    </a:cubicBezTo>
                    <a:cubicBezTo>
                      <a:pt x="4412" y="518"/>
                      <a:pt x="4395" y="518"/>
                      <a:pt x="4395" y="535"/>
                    </a:cubicBezTo>
                    <a:cubicBezTo>
                      <a:pt x="4395" y="501"/>
                      <a:pt x="4378" y="501"/>
                      <a:pt x="4362" y="468"/>
                    </a:cubicBezTo>
                    <a:lnTo>
                      <a:pt x="4362" y="468"/>
                    </a:lnTo>
                    <a:cubicBezTo>
                      <a:pt x="4378" y="485"/>
                      <a:pt x="4395" y="485"/>
                      <a:pt x="4412" y="485"/>
                    </a:cubicBezTo>
                    <a:cubicBezTo>
                      <a:pt x="4412" y="501"/>
                      <a:pt x="4412" y="501"/>
                      <a:pt x="4412" y="501"/>
                    </a:cubicBezTo>
                    <a:cubicBezTo>
                      <a:pt x="4429" y="518"/>
                      <a:pt x="4429" y="501"/>
                      <a:pt x="4429" y="501"/>
                    </a:cubicBezTo>
                    <a:cubicBezTo>
                      <a:pt x="4445" y="501"/>
                      <a:pt x="4445" y="501"/>
                      <a:pt x="4462" y="518"/>
                    </a:cubicBezTo>
                    <a:cubicBezTo>
                      <a:pt x="4462" y="535"/>
                      <a:pt x="4479" y="551"/>
                      <a:pt x="4495" y="551"/>
                    </a:cubicBezTo>
                    <a:cubicBezTo>
                      <a:pt x="4495" y="535"/>
                      <a:pt x="4495" y="535"/>
                      <a:pt x="4495" y="535"/>
                    </a:cubicBezTo>
                    <a:cubicBezTo>
                      <a:pt x="4529" y="535"/>
                      <a:pt x="4546" y="551"/>
                      <a:pt x="4562" y="551"/>
                    </a:cubicBezTo>
                    <a:cubicBezTo>
                      <a:pt x="4562" y="585"/>
                      <a:pt x="4562" y="602"/>
                      <a:pt x="4562" y="602"/>
                    </a:cubicBezTo>
                    <a:cubicBezTo>
                      <a:pt x="4579" y="618"/>
                      <a:pt x="4579" y="585"/>
                      <a:pt x="4596" y="585"/>
                    </a:cubicBezTo>
                    <a:cubicBezTo>
                      <a:pt x="4596" y="618"/>
                      <a:pt x="4579" y="618"/>
                      <a:pt x="4612" y="635"/>
                    </a:cubicBezTo>
                    <a:cubicBezTo>
                      <a:pt x="4629" y="618"/>
                      <a:pt x="4596" y="602"/>
                      <a:pt x="4612" y="602"/>
                    </a:cubicBezTo>
                    <a:cubicBezTo>
                      <a:pt x="4646" y="602"/>
                      <a:pt x="4679" y="618"/>
                      <a:pt x="4713" y="635"/>
                    </a:cubicBezTo>
                    <a:lnTo>
                      <a:pt x="4713" y="618"/>
                    </a:lnTo>
                    <a:cubicBezTo>
                      <a:pt x="4746" y="652"/>
                      <a:pt x="4779" y="668"/>
                      <a:pt x="4813" y="702"/>
                    </a:cubicBezTo>
                    <a:cubicBezTo>
                      <a:pt x="4963" y="836"/>
                      <a:pt x="5030" y="919"/>
                      <a:pt x="5030" y="1019"/>
                    </a:cubicBezTo>
                    <a:cubicBezTo>
                      <a:pt x="5030" y="1036"/>
                      <a:pt x="5030" y="1053"/>
                      <a:pt x="5030" y="1053"/>
                    </a:cubicBezTo>
                    <a:lnTo>
                      <a:pt x="5030" y="1069"/>
                    </a:lnTo>
                    <a:cubicBezTo>
                      <a:pt x="4997" y="1036"/>
                      <a:pt x="5013" y="1103"/>
                      <a:pt x="4980" y="1086"/>
                    </a:cubicBezTo>
                    <a:cubicBezTo>
                      <a:pt x="4980" y="1069"/>
                      <a:pt x="4963" y="1069"/>
                      <a:pt x="4963" y="1069"/>
                    </a:cubicBezTo>
                    <a:cubicBezTo>
                      <a:pt x="4997" y="1069"/>
                      <a:pt x="4963" y="1036"/>
                      <a:pt x="4963" y="1036"/>
                    </a:cubicBezTo>
                    <a:lnTo>
                      <a:pt x="4997" y="1036"/>
                    </a:lnTo>
                    <a:cubicBezTo>
                      <a:pt x="4997" y="1003"/>
                      <a:pt x="4980" y="1003"/>
                      <a:pt x="4997" y="969"/>
                    </a:cubicBezTo>
                    <a:cubicBezTo>
                      <a:pt x="4947" y="986"/>
                      <a:pt x="4947" y="986"/>
                      <a:pt x="4963" y="936"/>
                    </a:cubicBezTo>
                    <a:cubicBezTo>
                      <a:pt x="4913" y="936"/>
                      <a:pt x="4896" y="936"/>
                      <a:pt x="4863" y="936"/>
                    </a:cubicBezTo>
                    <a:cubicBezTo>
                      <a:pt x="4863" y="886"/>
                      <a:pt x="4796" y="802"/>
                      <a:pt x="4746" y="869"/>
                    </a:cubicBezTo>
                    <a:cubicBezTo>
                      <a:pt x="4729" y="836"/>
                      <a:pt x="4679" y="802"/>
                      <a:pt x="4663" y="836"/>
                    </a:cubicBezTo>
                    <a:cubicBezTo>
                      <a:pt x="4663" y="819"/>
                      <a:pt x="4646" y="819"/>
                      <a:pt x="4629" y="836"/>
                    </a:cubicBezTo>
                    <a:cubicBezTo>
                      <a:pt x="4663" y="819"/>
                      <a:pt x="4663" y="785"/>
                      <a:pt x="4679" y="769"/>
                    </a:cubicBezTo>
                    <a:cubicBezTo>
                      <a:pt x="4679" y="785"/>
                      <a:pt x="4679" y="802"/>
                      <a:pt x="4696" y="802"/>
                    </a:cubicBezTo>
                    <a:cubicBezTo>
                      <a:pt x="4696" y="785"/>
                      <a:pt x="4713" y="802"/>
                      <a:pt x="4729" y="785"/>
                    </a:cubicBezTo>
                    <a:cubicBezTo>
                      <a:pt x="4729" y="769"/>
                      <a:pt x="4713" y="769"/>
                      <a:pt x="4713" y="752"/>
                    </a:cubicBezTo>
                    <a:cubicBezTo>
                      <a:pt x="4729" y="735"/>
                      <a:pt x="4729" y="752"/>
                      <a:pt x="4746" y="735"/>
                    </a:cubicBezTo>
                    <a:cubicBezTo>
                      <a:pt x="4729" y="702"/>
                      <a:pt x="4679" y="752"/>
                      <a:pt x="4663" y="702"/>
                    </a:cubicBezTo>
                    <a:cubicBezTo>
                      <a:pt x="4646" y="719"/>
                      <a:pt x="4679" y="769"/>
                      <a:pt x="4663" y="769"/>
                    </a:cubicBezTo>
                    <a:cubicBezTo>
                      <a:pt x="4612" y="735"/>
                      <a:pt x="4612" y="685"/>
                      <a:pt x="4579" y="685"/>
                    </a:cubicBezTo>
                    <a:cubicBezTo>
                      <a:pt x="4596" y="685"/>
                      <a:pt x="4596" y="668"/>
                      <a:pt x="4596" y="652"/>
                    </a:cubicBezTo>
                    <a:cubicBezTo>
                      <a:pt x="4579" y="652"/>
                      <a:pt x="4579" y="635"/>
                      <a:pt x="4562" y="635"/>
                    </a:cubicBezTo>
                    <a:lnTo>
                      <a:pt x="4562" y="752"/>
                    </a:lnTo>
                    <a:cubicBezTo>
                      <a:pt x="4529" y="769"/>
                      <a:pt x="4529" y="819"/>
                      <a:pt x="4479" y="836"/>
                    </a:cubicBezTo>
                    <a:cubicBezTo>
                      <a:pt x="4429" y="785"/>
                      <a:pt x="4378" y="819"/>
                      <a:pt x="4378" y="852"/>
                    </a:cubicBezTo>
                    <a:cubicBezTo>
                      <a:pt x="4378" y="819"/>
                      <a:pt x="4328" y="869"/>
                      <a:pt x="4328" y="836"/>
                    </a:cubicBezTo>
                    <a:cubicBezTo>
                      <a:pt x="4328" y="819"/>
                      <a:pt x="4312" y="819"/>
                      <a:pt x="4312" y="802"/>
                    </a:cubicBezTo>
                    <a:cubicBezTo>
                      <a:pt x="4328" y="802"/>
                      <a:pt x="4328" y="802"/>
                      <a:pt x="4345" y="802"/>
                    </a:cubicBezTo>
                    <a:cubicBezTo>
                      <a:pt x="4312" y="769"/>
                      <a:pt x="4345" y="752"/>
                      <a:pt x="4345" y="735"/>
                    </a:cubicBezTo>
                    <a:cubicBezTo>
                      <a:pt x="4312" y="735"/>
                      <a:pt x="4262" y="785"/>
                      <a:pt x="4245" y="752"/>
                    </a:cubicBezTo>
                    <a:cubicBezTo>
                      <a:pt x="4245" y="719"/>
                      <a:pt x="4278" y="735"/>
                      <a:pt x="4278" y="702"/>
                    </a:cubicBezTo>
                    <a:cubicBezTo>
                      <a:pt x="4245" y="702"/>
                      <a:pt x="4245" y="668"/>
                      <a:pt x="4228" y="702"/>
                    </a:cubicBezTo>
                    <a:cubicBezTo>
                      <a:pt x="4211" y="652"/>
                      <a:pt x="4178" y="652"/>
                      <a:pt x="4145" y="635"/>
                    </a:cubicBezTo>
                    <a:cubicBezTo>
                      <a:pt x="4145" y="618"/>
                      <a:pt x="4178" y="618"/>
                      <a:pt x="4161" y="585"/>
                    </a:cubicBezTo>
                    <a:cubicBezTo>
                      <a:pt x="4128" y="585"/>
                      <a:pt x="4145" y="652"/>
                      <a:pt x="4111" y="652"/>
                    </a:cubicBezTo>
                    <a:cubicBezTo>
                      <a:pt x="4094" y="618"/>
                      <a:pt x="4128" y="568"/>
                      <a:pt x="4161" y="568"/>
                    </a:cubicBezTo>
                    <a:cubicBezTo>
                      <a:pt x="4145" y="518"/>
                      <a:pt x="4128" y="501"/>
                      <a:pt x="4111" y="485"/>
                    </a:cubicBezTo>
                    <a:cubicBezTo>
                      <a:pt x="4128" y="485"/>
                      <a:pt x="4111" y="435"/>
                      <a:pt x="4145" y="435"/>
                    </a:cubicBezTo>
                    <a:cubicBezTo>
                      <a:pt x="4145" y="451"/>
                      <a:pt x="4128" y="468"/>
                      <a:pt x="4145" y="468"/>
                    </a:cubicBezTo>
                    <a:cubicBezTo>
                      <a:pt x="4161" y="451"/>
                      <a:pt x="4161" y="435"/>
                      <a:pt x="4195" y="418"/>
                    </a:cubicBezTo>
                    <a:close/>
                    <a:moveTo>
                      <a:pt x="4579" y="568"/>
                    </a:moveTo>
                    <a:cubicBezTo>
                      <a:pt x="4596" y="568"/>
                      <a:pt x="4596" y="568"/>
                      <a:pt x="4596" y="568"/>
                    </a:cubicBezTo>
                    <a:close/>
                    <a:moveTo>
                      <a:pt x="5013" y="1120"/>
                    </a:moveTo>
                    <a:cubicBezTo>
                      <a:pt x="4980" y="1153"/>
                      <a:pt x="4947" y="1203"/>
                      <a:pt x="4880" y="1270"/>
                    </a:cubicBezTo>
                    <a:cubicBezTo>
                      <a:pt x="4880" y="1270"/>
                      <a:pt x="4880" y="1270"/>
                      <a:pt x="4880" y="1270"/>
                    </a:cubicBezTo>
                    <a:cubicBezTo>
                      <a:pt x="4880" y="1270"/>
                      <a:pt x="4880" y="1270"/>
                      <a:pt x="4880" y="1270"/>
                    </a:cubicBezTo>
                    <a:cubicBezTo>
                      <a:pt x="4880" y="1237"/>
                      <a:pt x="4896" y="1253"/>
                      <a:pt x="4896" y="1220"/>
                    </a:cubicBezTo>
                    <a:cubicBezTo>
                      <a:pt x="4880" y="1220"/>
                      <a:pt x="4880" y="1186"/>
                      <a:pt x="4846" y="1203"/>
                    </a:cubicBezTo>
                    <a:cubicBezTo>
                      <a:pt x="4846" y="1220"/>
                      <a:pt x="4846" y="1253"/>
                      <a:pt x="4830" y="1270"/>
                    </a:cubicBezTo>
                    <a:cubicBezTo>
                      <a:pt x="4830" y="1220"/>
                      <a:pt x="4746" y="1253"/>
                      <a:pt x="4729" y="1253"/>
                    </a:cubicBezTo>
                    <a:cubicBezTo>
                      <a:pt x="4713" y="1237"/>
                      <a:pt x="4696" y="1220"/>
                      <a:pt x="4679" y="1203"/>
                    </a:cubicBezTo>
                    <a:cubicBezTo>
                      <a:pt x="4646" y="1237"/>
                      <a:pt x="4663" y="1253"/>
                      <a:pt x="4679" y="1303"/>
                    </a:cubicBezTo>
                    <a:cubicBezTo>
                      <a:pt x="4646" y="1287"/>
                      <a:pt x="4663" y="1337"/>
                      <a:pt x="4629" y="1337"/>
                    </a:cubicBezTo>
                    <a:cubicBezTo>
                      <a:pt x="4612" y="1337"/>
                      <a:pt x="4596" y="1320"/>
                      <a:pt x="4596" y="1303"/>
                    </a:cubicBezTo>
                    <a:cubicBezTo>
                      <a:pt x="4596" y="1303"/>
                      <a:pt x="4629" y="1303"/>
                      <a:pt x="4629" y="1287"/>
                    </a:cubicBezTo>
                    <a:cubicBezTo>
                      <a:pt x="4579" y="1270"/>
                      <a:pt x="4646" y="1203"/>
                      <a:pt x="4579" y="1170"/>
                    </a:cubicBezTo>
                    <a:cubicBezTo>
                      <a:pt x="4562" y="1170"/>
                      <a:pt x="4562" y="1186"/>
                      <a:pt x="4562" y="1153"/>
                    </a:cubicBezTo>
                    <a:cubicBezTo>
                      <a:pt x="4562" y="1170"/>
                      <a:pt x="4479" y="1153"/>
                      <a:pt x="4495" y="1186"/>
                    </a:cubicBezTo>
                    <a:cubicBezTo>
                      <a:pt x="4462" y="1186"/>
                      <a:pt x="4445" y="1170"/>
                      <a:pt x="4445" y="1136"/>
                    </a:cubicBezTo>
                    <a:cubicBezTo>
                      <a:pt x="4479" y="1153"/>
                      <a:pt x="4512" y="1103"/>
                      <a:pt x="4529" y="1153"/>
                    </a:cubicBezTo>
                    <a:cubicBezTo>
                      <a:pt x="4529" y="1120"/>
                      <a:pt x="4512" y="1103"/>
                      <a:pt x="4495" y="1086"/>
                    </a:cubicBezTo>
                    <a:cubicBezTo>
                      <a:pt x="4429" y="1069"/>
                      <a:pt x="4362" y="1053"/>
                      <a:pt x="4328" y="1153"/>
                    </a:cubicBezTo>
                    <a:cubicBezTo>
                      <a:pt x="4312" y="1170"/>
                      <a:pt x="4245" y="1136"/>
                      <a:pt x="4278" y="1103"/>
                    </a:cubicBezTo>
                    <a:lnTo>
                      <a:pt x="4228" y="1103"/>
                    </a:lnTo>
                    <a:cubicBezTo>
                      <a:pt x="4211" y="1170"/>
                      <a:pt x="4295" y="1136"/>
                      <a:pt x="4278" y="1220"/>
                    </a:cubicBezTo>
                    <a:cubicBezTo>
                      <a:pt x="4312" y="1220"/>
                      <a:pt x="4362" y="1203"/>
                      <a:pt x="4345" y="1253"/>
                    </a:cubicBezTo>
                    <a:cubicBezTo>
                      <a:pt x="4378" y="1253"/>
                      <a:pt x="4362" y="1220"/>
                      <a:pt x="4395" y="1220"/>
                    </a:cubicBezTo>
                    <a:cubicBezTo>
                      <a:pt x="4378" y="1270"/>
                      <a:pt x="4395" y="1237"/>
                      <a:pt x="4412" y="1270"/>
                    </a:cubicBezTo>
                    <a:cubicBezTo>
                      <a:pt x="4479" y="1237"/>
                      <a:pt x="4512" y="1354"/>
                      <a:pt x="4562" y="1337"/>
                    </a:cubicBezTo>
                    <a:cubicBezTo>
                      <a:pt x="4546" y="1387"/>
                      <a:pt x="4579" y="1370"/>
                      <a:pt x="4579" y="1387"/>
                    </a:cubicBezTo>
                    <a:cubicBezTo>
                      <a:pt x="4562" y="1387"/>
                      <a:pt x="4562" y="1404"/>
                      <a:pt x="4546" y="1404"/>
                    </a:cubicBezTo>
                    <a:cubicBezTo>
                      <a:pt x="4445" y="1437"/>
                      <a:pt x="4328" y="1470"/>
                      <a:pt x="4178" y="1504"/>
                    </a:cubicBezTo>
                    <a:cubicBezTo>
                      <a:pt x="4178" y="1454"/>
                      <a:pt x="4211" y="1404"/>
                      <a:pt x="4262" y="1404"/>
                    </a:cubicBezTo>
                    <a:cubicBezTo>
                      <a:pt x="4262" y="1437"/>
                      <a:pt x="4245" y="1437"/>
                      <a:pt x="4262" y="1437"/>
                    </a:cubicBezTo>
                    <a:cubicBezTo>
                      <a:pt x="4295" y="1420"/>
                      <a:pt x="4312" y="1387"/>
                      <a:pt x="4328" y="1420"/>
                    </a:cubicBezTo>
                    <a:cubicBezTo>
                      <a:pt x="4362" y="1420"/>
                      <a:pt x="4312" y="1387"/>
                      <a:pt x="4345" y="1387"/>
                    </a:cubicBezTo>
                    <a:cubicBezTo>
                      <a:pt x="4378" y="1404"/>
                      <a:pt x="4378" y="1404"/>
                      <a:pt x="4412" y="1404"/>
                    </a:cubicBezTo>
                    <a:cubicBezTo>
                      <a:pt x="4412" y="1354"/>
                      <a:pt x="4395" y="1354"/>
                      <a:pt x="4395" y="1303"/>
                    </a:cubicBezTo>
                    <a:cubicBezTo>
                      <a:pt x="4362" y="1303"/>
                      <a:pt x="4345" y="1287"/>
                      <a:pt x="4312" y="1320"/>
                    </a:cubicBezTo>
                    <a:cubicBezTo>
                      <a:pt x="4295" y="1287"/>
                      <a:pt x="4262" y="1270"/>
                      <a:pt x="4295" y="1237"/>
                    </a:cubicBezTo>
                    <a:cubicBezTo>
                      <a:pt x="4262" y="1253"/>
                      <a:pt x="4262" y="1320"/>
                      <a:pt x="4211" y="1270"/>
                    </a:cubicBezTo>
                    <a:cubicBezTo>
                      <a:pt x="4195" y="1287"/>
                      <a:pt x="4195" y="1320"/>
                      <a:pt x="4195" y="1337"/>
                    </a:cubicBezTo>
                    <a:cubicBezTo>
                      <a:pt x="4178" y="1320"/>
                      <a:pt x="4128" y="1370"/>
                      <a:pt x="4094" y="1320"/>
                    </a:cubicBezTo>
                    <a:cubicBezTo>
                      <a:pt x="4094" y="1354"/>
                      <a:pt x="4128" y="1370"/>
                      <a:pt x="4094" y="1370"/>
                    </a:cubicBezTo>
                    <a:cubicBezTo>
                      <a:pt x="4078" y="1370"/>
                      <a:pt x="4061" y="1354"/>
                      <a:pt x="4078" y="1320"/>
                    </a:cubicBezTo>
                    <a:cubicBezTo>
                      <a:pt x="4044" y="1337"/>
                      <a:pt x="4044" y="1337"/>
                      <a:pt x="4028" y="1337"/>
                    </a:cubicBezTo>
                    <a:cubicBezTo>
                      <a:pt x="4011" y="1303"/>
                      <a:pt x="4028" y="1287"/>
                      <a:pt x="4044" y="1237"/>
                    </a:cubicBezTo>
                    <a:cubicBezTo>
                      <a:pt x="4094" y="1253"/>
                      <a:pt x="4111" y="1220"/>
                      <a:pt x="4145" y="1253"/>
                    </a:cubicBezTo>
                    <a:cubicBezTo>
                      <a:pt x="4145" y="1220"/>
                      <a:pt x="4111" y="1253"/>
                      <a:pt x="4128" y="1203"/>
                    </a:cubicBezTo>
                    <a:cubicBezTo>
                      <a:pt x="4145" y="1220"/>
                      <a:pt x="4145" y="1203"/>
                      <a:pt x="4145" y="1186"/>
                    </a:cubicBezTo>
                    <a:cubicBezTo>
                      <a:pt x="4145" y="1220"/>
                      <a:pt x="4195" y="1203"/>
                      <a:pt x="4211" y="1186"/>
                    </a:cubicBezTo>
                    <a:cubicBezTo>
                      <a:pt x="4211" y="1153"/>
                      <a:pt x="4161" y="986"/>
                      <a:pt x="4094" y="986"/>
                    </a:cubicBezTo>
                    <a:cubicBezTo>
                      <a:pt x="4128" y="1019"/>
                      <a:pt x="4094" y="1003"/>
                      <a:pt x="4078" y="986"/>
                    </a:cubicBezTo>
                    <a:cubicBezTo>
                      <a:pt x="4078" y="1036"/>
                      <a:pt x="4061" y="1036"/>
                      <a:pt x="4078" y="1086"/>
                    </a:cubicBezTo>
                    <a:cubicBezTo>
                      <a:pt x="4094" y="1120"/>
                      <a:pt x="4111" y="1053"/>
                      <a:pt x="4128" y="1069"/>
                    </a:cubicBezTo>
                    <a:cubicBezTo>
                      <a:pt x="4111" y="1086"/>
                      <a:pt x="4128" y="1153"/>
                      <a:pt x="4145" y="1170"/>
                    </a:cubicBezTo>
                    <a:cubicBezTo>
                      <a:pt x="4094" y="1153"/>
                      <a:pt x="4111" y="1186"/>
                      <a:pt x="4128" y="1203"/>
                    </a:cubicBezTo>
                    <a:lnTo>
                      <a:pt x="4078" y="1203"/>
                    </a:lnTo>
                    <a:cubicBezTo>
                      <a:pt x="4078" y="1120"/>
                      <a:pt x="4078" y="1170"/>
                      <a:pt x="4044" y="1170"/>
                    </a:cubicBezTo>
                    <a:cubicBezTo>
                      <a:pt x="4061" y="1170"/>
                      <a:pt x="3994" y="1136"/>
                      <a:pt x="3977" y="1120"/>
                    </a:cubicBezTo>
                    <a:cubicBezTo>
                      <a:pt x="3977" y="1069"/>
                      <a:pt x="3994" y="1053"/>
                      <a:pt x="3961" y="1003"/>
                    </a:cubicBezTo>
                    <a:cubicBezTo>
                      <a:pt x="3994" y="1003"/>
                      <a:pt x="3977" y="1036"/>
                      <a:pt x="3994" y="1036"/>
                    </a:cubicBezTo>
                    <a:cubicBezTo>
                      <a:pt x="3994" y="1003"/>
                      <a:pt x="3961" y="986"/>
                      <a:pt x="3944" y="952"/>
                    </a:cubicBezTo>
                    <a:cubicBezTo>
                      <a:pt x="3911" y="852"/>
                      <a:pt x="4011" y="819"/>
                      <a:pt x="4044" y="802"/>
                    </a:cubicBezTo>
                    <a:cubicBezTo>
                      <a:pt x="4061" y="819"/>
                      <a:pt x="4094" y="836"/>
                      <a:pt x="4128" y="836"/>
                    </a:cubicBezTo>
                    <a:cubicBezTo>
                      <a:pt x="4094" y="769"/>
                      <a:pt x="4195" y="802"/>
                      <a:pt x="4211" y="802"/>
                    </a:cubicBezTo>
                    <a:cubicBezTo>
                      <a:pt x="4178" y="852"/>
                      <a:pt x="4228" y="919"/>
                      <a:pt x="4161" y="936"/>
                    </a:cubicBezTo>
                    <a:cubicBezTo>
                      <a:pt x="4161" y="952"/>
                      <a:pt x="4195" y="969"/>
                      <a:pt x="4195" y="986"/>
                    </a:cubicBezTo>
                    <a:cubicBezTo>
                      <a:pt x="4195" y="919"/>
                      <a:pt x="4228" y="1003"/>
                      <a:pt x="4262" y="952"/>
                    </a:cubicBezTo>
                    <a:cubicBezTo>
                      <a:pt x="4262" y="969"/>
                      <a:pt x="4245" y="1019"/>
                      <a:pt x="4262" y="1019"/>
                    </a:cubicBezTo>
                    <a:cubicBezTo>
                      <a:pt x="4278" y="969"/>
                      <a:pt x="4262" y="1036"/>
                      <a:pt x="4295" y="1019"/>
                    </a:cubicBezTo>
                    <a:cubicBezTo>
                      <a:pt x="4312" y="1019"/>
                      <a:pt x="4312" y="986"/>
                      <a:pt x="4328" y="986"/>
                    </a:cubicBezTo>
                    <a:cubicBezTo>
                      <a:pt x="4328" y="1003"/>
                      <a:pt x="4378" y="986"/>
                      <a:pt x="4378" y="1003"/>
                    </a:cubicBezTo>
                    <a:cubicBezTo>
                      <a:pt x="4362" y="1003"/>
                      <a:pt x="4345" y="1069"/>
                      <a:pt x="4362" y="1069"/>
                    </a:cubicBezTo>
                    <a:cubicBezTo>
                      <a:pt x="4345" y="1003"/>
                      <a:pt x="4429" y="1053"/>
                      <a:pt x="4395" y="1019"/>
                    </a:cubicBezTo>
                    <a:cubicBezTo>
                      <a:pt x="4395" y="1036"/>
                      <a:pt x="4362" y="986"/>
                      <a:pt x="4378" y="952"/>
                    </a:cubicBezTo>
                    <a:cubicBezTo>
                      <a:pt x="4345" y="936"/>
                      <a:pt x="4312" y="969"/>
                      <a:pt x="4312" y="936"/>
                    </a:cubicBezTo>
                    <a:cubicBezTo>
                      <a:pt x="4328" y="919"/>
                      <a:pt x="4362" y="902"/>
                      <a:pt x="4395" y="886"/>
                    </a:cubicBezTo>
                    <a:cubicBezTo>
                      <a:pt x="4395" y="902"/>
                      <a:pt x="4429" y="886"/>
                      <a:pt x="4429" y="902"/>
                    </a:cubicBezTo>
                    <a:cubicBezTo>
                      <a:pt x="4395" y="936"/>
                      <a:pt x="4462" y="936"/>
                      <a:pt x="4462" y="969"/>
                    </a:cubicBezTo>
                    <a:cubicBezTo>
                      <a:pt x="4495" y="969"/>
                      <a:pt x="4479" y="936"/>
                      <a:pt x="4495" y="936"/>
                    </a:cubicBezTo>
                    <a:cubicBezTo>
                      <a:pt x="4512" y="1003"/>
                      <a:pt x="4562" y="1019"/>
                      <a:pt x="4596" y="1036"/>
                    </a:cubicBezTo>
                    <a:cubicBezTo>
                      <a:pt x="4596" y="1019"/>
                      <a:pt x="4612" y="1003"/>
                      <a:pt x="4629" y="1003"/>
                    </a:cubicBezTo>
                    <a:cubicBezTo>
                      <a:pt x="4629" y="1069"/>
                      <a:pt x="4679" y="1036"/>
                      <a:pt x="4663" y="1086"/>
                    </a:cubicBezTo>
                    <a:cubicBezTo>
                      <a:pt x="4663" y="1086"/>
                      <a:pt x="4679" y="1086"/>
                      <a:pt x="4679" y="1069"/>
                    </a:cubicBezTo>
                    <a:cubicBezTo>
                      <a:pt x="4679" y="1086"/>
                      <a:pt x="4679" y="1103"/>
                      <a:pt x="4679" y="1120"/>
                    </a:cubicBezTo>
                    <a:cubicBezTo>
                      <a:pt x="4713" y="1153"/>
                      <a:pt x="4713" y="1103"/>
                      <a:pt x="4746" y="1120"/>
                    </a:cubicBezTo>
                    <a:cubicBezTo>
                      <a:pt x="4746" y="1086"/>
                      <a:pt x="4746" y="1103"/>
                      <a:pt x="4763" y="1069"/>
                    </a:cubicBezTo>
                    <a:cubicBezTo>
                      <a:pt x="4729" y="1069"/>
                      <a:pt x="4713" y="1036"/>
                      <a:pt x="4713" y="1003"/>
                    </a:cubicBezTo>
                    <a:cubicBezTo>
                      <a:pt x="4729" y="986"/>
                      <a:pt x="4729" y="969"/>
                      <a:pt x="4763" y="969"/>
                    </a:cubicBezTo>
                    <a:cubicBezTo>
                      <a:pt x="4779" y="1003"/>
                      <a:pt x="4796" y="1003"/>
                      <a:pt x="4763" y="1036"/>
                    </a:cubicBezTo>
                    <a:cubicBezTo>
                      <a:pt x="4830" y="1053"/>
                      <a:pt x="4813" y="1136"/>
                      <a:pt x="4830" y="1186"/>
                    </a:cubicBezTo>
                    <a:cubicBezTo>
                      <a:pt x="4863" y="1186"/>
                      <a:pt x="4863" y="1186"/>
                      <a:pt x="4880" y="1203"/>
                    </a:cubicBezTo>
                    <a:cubicBezTo>
                      <a:pt x="4913" y="1186"/>
                      <a:pt x="4863" y="1170"/>
                      <a:pt x="4896" y="1153"/>
                    </a:cubicBezTo>
                    <a:cubicBezTo>
                      <a:pt x="4913" y="1153"/>
                      <a:pt x="4896" y="1186"/>
                      <a:pt x="4913" y="1186"/>
                    </a:cubicBezTo>
                    <a:cubicBezTo>
                      <a:pt x="4913" y="1136"/>
                      <a:pt x="4997" y="1186"/>
                      <a:pt x="4963" y="1103"/>
                    </a:cubicBezTo>
                    <a:cubicBezTo>
                      <a:pt x="4980" y="1103"/>
                      <a:pt x="4997" y="1103"/>
                      <a:pt x="5013" y="1120"/>
                    </a:cubicBezTo>
                    <a:close/>
                    <a:moveTo>
                      <a:pt x="4011" y="1537"/>
                    </a:moveTo>
                    <a:cubicBezTo>
                      <a:pt x="4011" y="1487"/>
                      <a:pt x="4028" y="1470"/>
                      <a:pt x="4028" y="1437"/>
                    </a:cubicBezTo>
                    <a:cubicBezTo>
                      <a:pt x="4028" y="1420"/>
                      <a:pt x="4011" y="1404"/>
                      <a:pt x="3994" y="1387"/>
                    </a:cubicBezTo>
                    <a:cubicBezTo>
                      <a:pt x="3994" y="1420"/>
                      <a:pt x="3961" y="1420"/>
                      <a:pt x="3961" y="1454"/>
                    </a:cubicBezTo>
                    <a:cubicBezTo>
                      <a:pt x="3977" y="1454"/>
                      <a:pt x="4011" y="1454"/>
                      <a:pt x="3994" y="1487"/>
                    </a:cubicBezTo>
                    <a:cubicBezTo>
                      <a:pt x="3994" y="1521"/>
                      <a:pt x="3977" y="1487"/>
                      <a:pt x="3977" y="1504"/>
                    </a:cubicBezTo>
                    <a:cubicBezTo>
                      <a:pt x="3994" y="1504"/>
                      <a:pt x="3994" y="1521"/>
                      <a:pt x="3994" y="1537"/>
                    </a:cubicBezTo>
                    <a:close/>
                    <a:moveTo>
                      <a:pt x="3877" y="1554"/>
                    </a:moveTo>
                    <a:cubicBezTo>
                      <a:pt x="3827" y="1571"/>
                      <a:pt x="3744" y="1587"/>
                      <a:pt x="3677" y="1587"/>
                    </a:cubicBezTo>
                    <a:cubicBezTo>
                      <a:pt x="3677" y="1571"/>
                      <a:pt x="3693" y="1554"/>
                      <a:pt x="3677" y="1504"/>
                    </a:cubicBezTo>
                    <a:cubicBezTo>
                      <a:pt x="3660" y="1537"/>
                      <a:pt x="3610" y="1521"/>
                      <a:pt x="3627" y="1470"/>
                    </a:cubicBezTo>
                    <a:cubicBezTo>
                      <a:pt x="3576" y="1470"/>
                      <a:pt x="3593" y="1470"/>
                      <a:pt x="3560" y="1470"/>
                    </a:cubicBezTo>
                    <a:cubicBezTo>
                      <a:pt x="3576" y="1420"/>
                      <a:pt x="3677" y="1320"/>
                      <a:pt x="3710" y="1404"/>
                    </a:cubicBezTo>
                    <a:cubicBezTo>
                      <a:pt x="3710" y="1387"/>
                      <a:pt x="3744" y="1387"/>
                      <a:pt x="3744" y="1370"/>
                    </a:cubicBezTo>
                    <a:cubicBezTo>
                      <a:pt x="3760" y="1387"/>
                      <a:pt x="3777" y="1404"/>
                      <a:pt x="3810" y="1404"/>
                    </a:cubicBezTo>
                    <a:cubicBezTo>
                      <a:pt x="3794" y="1404"/>
                      <a:pt x="3810" y="1437"/>
                      <a:pt x="3777" y="1437"/>
                    </a:cubicBezTo>
                    <a:cubicBezTo>
                      <a:pt x="3777" y="1470"/>
                      <a:pt x="3810" y="1454"/>
                      <a:pt x="3794" y="1504"/>
                    </a:cubicBezTo>
                    <a:cubicBezTo>
                      <a:pt x="3810" y="1504"/>
                      <a:pt x="3810" y="1470"/>
                      <a:pt x="3810" y="1470"/>
                    </a:cubicBezTo>
                    <a:cubicBezTo>
                      <a:pt x="3844" y="1470"/>
                      <a:pt x="3861" y="1521"/>
                      <a:pt x="3861" y="1470"/>
                    </a:cubicBezTo>
                    <a:cubicBezTo>
                      <a:pt x="3877" y="1487"/>
                      <a:pt x="3844" y="1521"/>
                      <a:pt x="3844" y="1537"/>
                    </a:cubicBezTo>
                    <a:cubicBezTo>
                      <a:pt x="3861" y="1571"/>
                      <a:pt x="3877" y="1521"/>
                      <a:pt x="3877" y="1554"/>
                    </a:cubicBezTo>
                    <a:lnTo>
                      <a:pt x="3877" y="1554"/>
                    </a:lnTo>
                    <a:close/>
                    <a:moveTo>
                      <a:pt x="3660" y="1587"/>
                    </a:moveTo>
                    <a:cubicBezTo>
                      <a:pt x="3643" y="1587"/>
                      <a:pt x="3643" y="1571"/>
                      <a:pt x="3627" y="1587"/>
                    </a:cubicBezTo>
                    <a:cubicBezTo>
                      <a:pt x="3627" y="1587"/>
                      <a:pt x="3627" y="1604"/>
                      <a:pt x="3627" y="1604"/>
                    </a:cubicBezTo>
                    <a:close/>
                    <a:moveTo>
                      <a:pt x="3610" y="1604"/>
                    </a:moveTo>
                    <a:cubicBezTo>
                      <a:pt x="3593" y="1587"/>
                      <a:pt x="3560" y="1571"/>
                      <a:pt x="3560" y="1587"/>
                    </a:cubicBezTo>
                    <a:cubicBezTo>
                      <a:pt x="3560" y="1504"/>
                      <a:pt x="3510" y="1571"/>
                      <a:pt x="3526" y="1504"/>
                    </a:cubicBezTo>
                    <a:cubicBezTo>
                      <a:pt x="3510" y="1487"/>
                      <a:pt x="3510" y="1470"/>
                      <a:pt x="3493" y="1454"/>
                    </a:cubicBezTo>
                    <a:cubicBezTo>
                      <a:pt x="3476" y="1487"/>
                      <a:pt x="3409" y="1420"/>
                      <a:pt x="3376" y="1437"/>
                    </a:cubicBezTo>
                    <a:cubicBezTo>
                      <a:pt x="3359" y="1454"/>
                      <a:pt x="3376" y="1504"/>
                      <a:pt x="3343" y="1504"/>
                    </a:cubicBezTo>
                    <a:cubicBezTo>
                      <a:pt x="3343" y="1537"/>
                      <a:pt x="3359" y="1571"/>
                      <a:pt x="3359" y="1604"/>
                    </a:cubicBezTo>
                    <a:cubicBezTo>
                      <a:pt x="3376" y="1587"/>
                      <a:pt x="3376" y="1604"/>
                      <a:pt x="3359" y="1621"/>
                    </a:cubicBezTo>
                    <a:cubicBezTo>
                      <a:pt x="3393" y="1621"/>
                      <a:pt x="3409" y="1621"/>
                      <a:pt x="3426" y="1638"/>
                    </a:cubicBezTo>
                    <a:cubicBezTo>
                      <a:pt x="3493" y="1621"/>
                      <a:pt x="3543" y="1621"/>
                      <a:pt x="3610" y="1604"/>
                    </a:cubicBezTo>
                    <a:close/>
                    <a:moveTo>
                      <a:pt x="3359" y="1638"/>
                    </a:moveTo>
                    <a:cubicBezTo>
                      <a:pt x="3326" y="1638"/>
                      <a:pt x="3309" y="1654"/>
                      <a:pt x="3276" y="1654"/>
                    </a:cubicBezTo>
                    <a:cubicBezTo>
                      <a:pt x="3276" y="1621"/>
                      <a:pt x="3259" y="1621"/>
                      <a:pt x="3276" y="1587"/>
                    </a:cubicBezTo>
                    <a:cubicBezTo>
                      <a:pt x="3292" y="1604"/>
                      <a:pt x="3343" y="1604"/>
                      <a:pt x="3359" y="1638"/>
                    </a:cubicBezTo>
                    <a:close/>
                    <a:moveTo>
                      <a:pt x="3242" y="1654"/>
                    </a:moveTo>
                    <a:cubicBezTo>
                      <a:pt x="3209" y="1654"/>
                      <a:pt x="3192" y="1654"/>
                      <a:pt x="3159" y="1671"/>
                    </a:cubicBezTo>
                    <a:cubicBezTo>
                      <a:pt x="3175" y="1654"/>
                      <a:pt x="3192" y="1654"/>
                      <a:pt x="3209" y="1638"/>
                    </a:cubicBezTo>
                    <a:cubicBezTo>
                      <a:pt x="3209" y="1638"/>
                      <a:pt x="3226" y="1638"/>
                      <a:pt x="3242" y="1654"/>
                    </a:cubicBezTo>
                    <a:close/>
                    <a:moveTo>
                      <a:pt x="2557" y="1721"/>
                    </a:moveTo>
                    <a:cubicBezTo>
                      <a:pt x="2507" y="1738"/>
                      <a:pt x="2457" y="1738"/>
                      <a:pt x="2407" y="1738"/>
                    </a:cubicBezTo>
                    <a:cubicBezTo>
                      <a:pt x="2440" y="1671"/>
                      <a:pt x="2524" y="1721"/>
                      <a:pt x="2557" y="1721"/>
                    </a:cubicBezTo>
                    <a:close/>
                    <a:moveTo>
                      <a:pt x="1972" y="1738"/>
                    </a:moveTo>
                    <a:lnTo>
                      <a:pt x="1956" y="1738"/>
                    </a:lnTo>
                    <a:cubicBezTo>
                      <a:pt x="1956" y="1738"/>
                      <a:pt x="1956" y="1738"/>
                      <a:pt x="1956" y="1738"/>
                    </a:cubicBezTo>
                    <a:cubicBezTo>
                      <a:pt x="1939" y="1704"/>
                      <a:pt x="1922" y="1721"/>
                      <a:pt x="1889" y="1721"/>
                    </a:cubicBezTo>
                    <a:cubicBezTo>
                      <a:pt x="1889" y="1704"/>
                      <a:pt x="1906" y="1704"/>
                      <a:pt x="1906" y="1671"/>
                    </a:cubicBezTo>
                    <a:cubicBezTo>
                      <a:pt x="1906" y="1704"/>
                      <a:pt x="1972" y="1671"/>
                      <a:pt x="1922" y="1671"/>
                    </a:cubicBezTo>
                    <a:cubicBezTo>
                      <a:pt x="1922" y="1638"/>
                      <a:pt x="1939" y="1688"/>
                      <a:pt x="1972" y="1671"/>
                    </a:cubicBezTo>
                    <a:cubicBezTo>
                      <a:pt x="1972" y="1688"/>
                      <a:pt x="1922" y="1688"/>
                      <a:pt x="1956" y="1704"/>
                    </a:cubicBezTo>
                    <a:cubicBezTo>
                      <a:pt x="1922" y="1704"/>
                      <a:pt x="1956" y="1704"/>
                      <a:pt x="1972" y="1738"/>
                    </a:cubicBezTo>
                    <a:close/>
                    <a:moveTo>
                      <a:pt x="1939" y="1738"/>
                    </a:moveTo>
                    <a:cubicBezTo>
                      <a:pt x="1939" y="1738"/>
                      <a:pt x="1939" y="1738"/>
                      <a:pt x="1939" y="1738"/>
                    </a:cubicBezTo>
                    <a:cubicBezTo>
                      <a:pt x="1939" y="1738"/>
                      <a:pt x="1922" y="1738"/>
                      <a:pt x="1922" y="1738"/>
                    </a:cubicBezTo>
                    <a:close/>
                    <a:moveTo>
                      <a:pt x="1137" y="1688"/>
                    </a:moveTo>
                    <a:lnTo>
                      <a:pt x="1070" y="1671"/>
                    </a:lnTo>
                    <a:cubicBezTo>
                      <a:pt x="1070" y="1671"/>
                      <a:pt x="1070" y="1654"/>
                      <a:pt x="1070" y="1638"/>
                    </a:cubicBezTo>
                    <a:cubicBezTo>
                      <a:pt x="1087" y="1638"/>
                      <a:pt x="1137" y="1604"/>
                      <a:pt x="1154" y="1621"/>
                    </a:cubicBezTo>
                    <a:cubicBezTo>
                      <a:pt x="1154" y="1654"/>
                      <a:pt x="1154" y="1671"/>
                      <a:pt x="1137" y="1688"/>
                    </a:cubicBezTo>
                    <a:close/>
                    <a:moveTo>
                      <a:pt x="1187" y="1337"/>
                    </a:moveTo>
                    <a:cubicBezTo>
                      <a:pt x="1221" y="1337"/>
                      <a:pt x="1237" y="1320"/>
                      <a:pt x="1254" y="1320"/>
                    </a:cubicBezTo>
                    <a:cubicBezTo>
                      <a:pt x="1254" y="1320"/>
                      <a:pt x="1254" y="1337"/>
                      <a:pt x="1254" y="1337"/>
                    </a:cubicBezTo>
                    <a:cubicBezTo>
                      <a:pt x="1287" y="1370"/>
                      <a:pt x="1304" y="1420"/>
                      <a:pt x="1371" y="1420"/>
                    </a:cubicBezTo>
                    <a:cubicBezTo>
                      <a:pt x="1371" y="1487"/>
                      <a:pt x="1421" y="1504"/>
                      <a:pt x="1404" y="1554"/>
                    </a:cubicBezTo>
                    <a:cubicBezTo>
                      <a:pt x="1354" y="1504"/>
                      <a:pt x="1304" y="1521"/>
                      <a:pt x="1304" y="1420"/>
                    </a:cubicBezTo>
                    <a:cubicBezTo>
                      <a:pt x="1254" y="1404"/>
                      <a:pt x="1221" y="1370"/>
                      <a:pt x="1187" y="1337"/>
                    </a:cubicBezTo>
                    <a:close/>
                    <a:moveTo>
                      <a:pt x="1672" y="1270"/>
                    </a:moveTo>
                    <a:cubicBezTo>
                      <a:pt x="1705" y="1270"/>
                      <a:pt x="1722" y="1270"/>
                      <a:pt x="1722" y="1303"/>
                    </a:cubicBezTo>
                    <a:cubicBezTo>
                      <a:pt x="1688" y="1303"/>
                      <a:pt x="1705" y="1270"/>
                      <a:pt x="1672" y="1270"/>
                    </a:cubicBezTo>
                    <a:cubicBezTo>
                      <a:pt x="1672" y="1303"/>
                      <a:pt x="1688" y="1320"/>
                      <a:pt x="1688" y="1337"/>
                    </a:cubicBezTo>
                    <a:cubicBezTo>
                      <a:pt x="1655" y="1337"/>
                      <a:pt x="1638" y="1354"/>
                      <a:pt x="1638" y="1370"/>
                    </a:cubicBezTo>
                    <a:cubicBezTo>
                      <a:pt x="1688" y="1370"/>
                      <a:pt x="1688" y="1387"/>
                      <a:pt x="1722" y="1387"/>
                    </a:cubicBezTo>
                    <a:cubicBezTo>
                      <a:pt x="1739" y="1354"/>
                      <a:pt x="1772" y="1287"/>
                      <a:pt x="1805" y="1303"/>
                    </a:cubicBezTo>
                    <a:cubicBezTo>
                      <a:pt x="1789" y="1270"/>
                      <a:pt x="1822" y="1287"/>
                      <a:pt x="1839" y="1270"/>
                    </a:cubicBezTo>
                    <a:cubicBezTo>
                      <a:pt x="1839" y="1253"/>
                      <a:pt x="1822" y="1237"/>
                      <a:pt x="1822" y="1237"/>
                    </a:cubicBezTo>
                    <a:cubicBezTo>
                      <a:pt x="1789" y="1237"/>
                      <a:pt x="1739" y="1253"/>
                      <a:pt x="1672" y="1270"/>
                    </a:cubicBezTo>
                    <a:close/>
                    <a:moveTo>
                      <a:pt x="1889" y="1203"/>
                    </a:moveTo>
                    <a:cubicBezTo>
                      <a:pt x="1889" y="1203"/>
                      <a:pt x="1889" y="1203"/>
                      <a:pt x="1889" y="1203"/>
                    </a:cubicBezTo>
                    <a:cubicBezTo>
                      <a:pt x="1906" y="1203"/>
                      <a:pt x="1922" y="1203"/>
                      <a:pt x="1939" y="1186"/>
                    </a:cubicBezTo>
                    <a:cubicBezTo>
                      <a:pt x="1922" y="1203"/>
                      <a:pt x="1906" y="1203"/>
                      <a:pt x="1889" y="1203"/>
                    </a:cubicBezTo>
                    <a:close/>
                    <a:moveTo>
                      <a:pt x="1989" y="1170"/>
                    </a:moveTo>
                    <a:cubicBezTo>
                      <a:pt x="1989" y="1186"/>
                      <a:pt x="1989" y="1203"/>
                      <a:pt x="2006" y="1203"/>
                    </a:cubicBezTo>
                    <a:cubicBezTo>
                      <a:pt x="2023" y="1170"/>
                      <a:pt x="2039" y="1120"/>
                      <a:pt x="2056" y="1153"/>
                    </a:cubicBezTo>
                    <a:cubicBezTo>
                      <a:pt x="2073" y="1136"/>
                      <a:pt x="2073" y="1136"/>
                      <a:pt x="2056" y="1120"/>
                    </a:cubicBezTo>
                    <a:cubicBezTo>
                      <a:pt x="2039" y="1136"/>
                      <a:pt x="2023" y="1153"/>
                      <a:pt x="1989" y="1170"/>
                    </a:cubicBezTo>
                    <a:close/>
                    <a:moveTo>
                      <a:pt x="2140" y="1053"/>
                    </a:moveTo>
                    <a:cubicBezTo>
                      <a:pt x="2140" y="1053"/>
                      <a:pt x="2140" y="1069"/>
                      <a:pt x="2140" y="1069"/>
                    </a:cubicBezTo>
                    <a:cubicBezTo>
                      <a:pt x="2173" y="1053"/>
                      <a:pt x="2190" y="1053"/>
                      <a:pt x="2190" y="1019"/>
                    </a:cubicBezTo>
                    <a:cubicBezTo>
                      <a:pt x="2206" y="1036"/>
                      <a:pt x="2223" y="1036"/>
                      <a:pt x="2223" y="1069"/>
                    </a:cubicBezTo>
                    <a:cubicBezTo>
                      <a:pt x="2240" y="1069"/>
                      <a:pt x="2256" y="1053"/>
                      <a:pt x="2256" y="1036"/>
                    </a:cubicBezTo>
                    <a:cubicBezTo>
                      <a:pt x="2240" y="1036"/>
                      <a:pt x="2190" y="1003"/>
                      <a:pt x="2190" y="952"/>
                    </a:cubicBezTo>
                    <a:cubicBezTo>
                      <a:pt x="2190" y="986"/>
                      <a:pt x="2173" y="1019"/>
                      <a:pt x="2140" y="1053"/>
                    </a:cubicBezTo>
                    <a:close/>
                    <a:moveTo>
                      <a:pt x="2006" y="668"/>
                    </a:moveTo>
                    <a:cubicBezTo>
                      <a:pt x="2006" y="652"/>
                      <a:pt x="2023" y="652"/>
                      <a:pt x="2023" y="635"/>
                    </a:cubicBezTo>
                    <a:cubicBezTo>
                      <a:pt x="2023" y="652"/>
                      <a:pt x="2039" y="652"/>
                      <a:pt x="2039" y="635"/>
                    </a:cubicBezTo>
                    <a:cubicBezTo>
                      <a:pt x="2023" y="618"/>
                      <a:pt x="2006" y="652"/>
                      <a:pt x="2006" y="618"/>
                    </a:cubicBezTo>
                    <a:cubicBezTo>
                      <a:pt x="2006" y="602"/>
                      <a:pt x="2006" y="568"/>
                      <a:pt x="2023" y="585"/>
                    </a:cubicBezTo>
                    <a:cubicBezTo>
                      <a:pt x="2023" y="501"/>
                      <a:pt x="1956" y="568"/>
                      <a:pt x="1972" y="468"/>
                    </a:cubicBezTo>
                    <a:cubicBezTo>
                      <a:pt x="1922" y="485"/>
                      <a:pt x="1906" y="485"/>
                      <a:pt x="1889" y="468"/>
                    </a:cubicBezTo>
                    <a:cubicBezTo>
                      <a:pt x="1855" y="501"/>
                      <a:pt x="1839" y="535"/>
                      <a:pt x="1822" y="568"/>
                    </a:cubicBezTo>
                    <a:cubicBezTo>
                      <a:pt x="1839" y="585"/>
                      <a:pt x="1872" y="602"/>
                      <a:pt x="1889" y="618"/>
                    </a:cubicBezTo>
                    <a:cubicBezTo>
                      <a:pt x="1906" y="602"/>
                      <a:pt x="1922" y="602"/>
                      <a:pt x="1939" y="602"/>
                    </a:cubicBezTo>
                    <a:cubicBezTo>
                      <a:pt x="1939" y="618"/>
                      <a:pt x="1956" y="618"/>
                      <a:pt x="1956" y="635"/>
                    </a:cubicBezTo>
                    <a:cubicBezTo>
                      <a:pt x="1972" y="652"/>
                      <a:pt x="1989" y="652"/>
                      <a:pt x="2006" y="668"/>
                    </a:cubicBezTo>
                    <a:close/>
                    <a:moveTo>
                      <a:pt x="1521" y="468"/>
                    </a:moveTo>
                    <a:cubicBezTo>
                      <a:pt x="1505" y="468"/>
                      <a:pt x="1505" y="468"/>
                      <a:pt x="1488" y="468"/>
                    </a:cubicBezTo>
                    <a:cubicBezTo>
                      <a:pt x="1505" y="451"/>
                      <a:pt x="1521" y="468"/>
                      <a:pt x="1521" y="435"/>
                    </a:cubicBezTo>
                    <a:cubicBezTo>
                      <a:pt x="1538" y="451"/>
                      <a:pt x="1521" y="468"/>
                      <a:pt x="1521" y="468"/>
                    </a:cubicBezTo>
                    <a:close/>
                    <a:moveTo>
                      <a:pt x="1187" y="401"/>
                    </a:moveTo>
                    <a:lnTo>
                      <a:pt x="1170" y="401"/>
                    </a:lnTo>
                    <a:cubicBezTo>
                      <a:pt x="1170" y="384"/>
                      <a:pt x="1170" y="368"/>
                      <a:pt x="1187" y="368"/>
                    </a:cubicBezTo>
                    <a:cubicBezTo>
                      <a:pt x="1154" y="368"/>
                      <a:pt x="1154" y="384"/>
                      <a:pt x="1137" y="368"/>
                    </a:cubicBezTo>
                    <a:cubicBezTo>
                      <a:pt x="1154" y="334"/>
                      <a:pt x="1137" y="318"/>
                      <a:pt x="1137" y="267"/>
                    </a:cubicBezTo>
                    <a:cubicBezTo>
                      <a:pt x="1187" y="284"/>
                      <a:pt x="1187" y="351"/>
                      <a:pt x="1221" y="368"/>
                    </a:cubicBezTo>
                    <a:cubicBezTo>
                      <a:pt x="1221" y="384"/>
                      <a:pt x="1221" y="384"/>
                      <a:pt x="1221" y="368"/>
                    </a:cubicBezTo>
                    <a:cubicBezTo>
                      <a:pt x="1204" y="368"/>
                      <a:pt x="1187" y="384"/>
                      <a:pt x="1187" y="401"/>
                    </a:cubicBezTo>
                    <a:close/>
                    <a:moveTo>
                      <a:pt x="970" y="368"/>
                    </a:moveTo>
                    <a:cubicBezTo>
                      <a:pt x="953" y="351"/>
                      <a:pt x="937" y="351"/>
                      <a:pt x="903" y="351"/>
                    </a:cubicBezTo>
                    <a:cubicBezTo>
                      <a:pt x="903" y="334"/>
                      <a:pt x="920" y="318"/>
                      <a:pt x="920" y="301"/>
                    </a:cubicBezTo>
                    <a:cubicBezTo>
                      <a:pt x="903" y="284"/>
                      <a:pt x="970" y="318"/>
                      <a:pt x="970" y="368"/>
                    </a:cubicBezTo>
                    <a:close/>
                    <a:moveTo>
                      <a:pt x="602" y="318"/>
                    </a:moveTo>
                    <a:cubicBezTo>
                      <a:pt x="552" y="318"/>
                      <a:pt x="519" y="301"/>
                      <a:pt x="469" y="301"/>
                    </a:cubicBezTo>
                    <a:cubicBezTo>
                      <a:pt x="519" y="251"/>
                      <a:pt x="602" y="201"/>
                      <a:pt x="602" y="318"/>
                    </a:cubicBezTo>
                    <a:close/>
                    <a:moveTo>
                      <a:pt x="1622" y="34"/>
                    </a:moveTo>
                    <a:cubicBezTo>
                      <a:pt x="1538" y="34"/>
                      <a:pt x="1471" y="50"/>
                      <a:pt x="1388" y="50"/>
                    </a:cubicBezTo>
                    <a:cubicBezTo>
                      <a:pt x="1388" y="67"/>
                      <a:pt x="1388" y="67"/>
                      <a:pt x="1388" y="84"/>
                    </a:cubicBezTo>
                    <a:cubicBezTo>
                      <a:pt x="1421" y="100"/>
                      <a:pt x="1471" y="100"/>
                      <a:pt x="1471" y="134"/>
                    </a:cubicBezTo>
                    <a:cubicBezTo>
                      <a:pt x="1471" y="150"/>
                      <a:pt x="1454" y="167"/>
                      <a:pt x="1438" y="167"/>
                    </a:cubicBezTo>
                    <a:cubicBezTo>
                      <a:pt x="1454" y="167"/>
                      <a:pt x="1488" y="134"/>
                      <a:pt x="1454" y="117"/>
                    </a:cubicBezTo>
                    <a:cubicBezTo>
                      <a:pt x="1454" y="150"/>
                      <a:pt x="1421" y="134"/>
                      <a:pt x="1421" y="167"/>
                    </a:cubicBezTo>
                    <a:cubicBezTo>
                      <a:pt x="1438" y="184"/>
                      <a:pt x="1454" y="251"/>
                      <a:pt x="1438" y="284"/>
                    </a:cubicBezTo>
                    <a:cubicBezTo>
                      <a:pt x="1488" y="251"/>
                      <a:pt x="1454" y="234"/>
                      <a:pt x="1438" y="184"/>
                    </a:cubicBezTo>
                    <a:cubicBezTo>
                      <a:pt x="1454" y="184"/>
                      <a:pt x="1471" y="184"/>
                      <a:pt x="1471" y="167"/>
                    </a:cubicBezTo>
                    <a:cubicBezTo>
                      <a:pt x="1471" y="234"/>
                      <a:pt x="1505" y="217"/>
                      <a:pt x="1521" y="234"/>
                    </a:cubicBezTo>
                    <a:cubicBezTo>
                      <a:pt x="1454" y="251"/>
                      <a:pt x="1471" y="267"/>
                      <a:pt x="1505" y="318"/>
                    </a:cubicBezTo>
                    <a:cubicBezTo>
                      <a:pt x="1555" y="318"/>
                      <a:pt x="1571" y="267"/>
                      <a:pt x="1538" y="234"/>
                    </a:cubicBezTo>
                    <a:cubicBezTo>
                      <a:pt x="1571" y="217"/>
                      <a:pt x="1588" y="167"/>
                      <a:pt x="1571" y="117"/>
                    </a:cubicBezTo>
                    <a:cubicBezTo>
                      <a:pt x="1588" y="117"/>
                      <a:pt x="1588" y="134"/>
                      <a:pt x="1605" y="117"/>
                    </a:cubicBezTo>
                    <a:cubicBezTo>
                      <a:pt x="1605" y="134"/>
                      <a:pt x="1588" y="150"/>
                      <a:pt x="1588" y="150"/>
                    </a:cubicBezTo>
                    <a:cubicBezTo>
                      <a:pt x="1605" y="150"/>
                      <a:pt x="1655" y="134"/>
                      <a:pt x="1622" y="117"/>
                    </a:cubicBezTo>
                    <a:cubicBezTo>
                      <a:pt x="1622" y="117"/>
                      <a:pt x="1622" y="134"/>
                      <a:pt x="1622" y="134"/>
                    </a:cubicBezTo>
                    <a:cubicBezTo>
                      <a:pt x="1605" y="117"/>
                      <a:pt x="1588" y="100"/>
                      <a:pt x="1588" y="67"/>
                    </a:cubicBezTo>
                    <a:cubicBezTo>
                      <a:pt x="1622" y="100"/>
                      <a:pt x="1588" y="67"/>
                      <a:pt x="1588" y="34"/>
                    </a:cubicBezTo>
                    <a:cubicBezTo>
                      <a:pt x="1605" y="34"/>
                      <a:pt x="1622" y="34"/>
                      <a:pt x="1622" y="34"/>
                    </a:cubicBezTo>
                    <a:close/>
                    <a:moveTo>
                      <a:pt x="1237" y="84"/>
                    </a:moveTo>
                    <a:cubicBezTo>
                      <a:pt x="1154" y="84"/>
                      <a:pt x="1070" y="100"/>
                      <a:pt x="987" y="117"/>
                    </a:cubicBezTo>
                    <a:cubicBezTo>
                      <a:pt x="1003" y="150"/>
                      <a:pt x="1037" y="167"/>
                      <a:pt x="1070" y="201"/>
                    </a:cubicBezTo>
                    <a:cubicBezTo>
                      <a:pt x="1087" y="150"/>
                      <a:pt x="1120" y="134"/>
                      <a:pt x="1170" y="134"/>
                    </a:cubicBezTo>
                    <a:cubicBezTo>
                      <a:pt x="1170" y="117"/>
                      <a:pt x="1170" y="100"/>
                      <a:pt x="1187" y="100"/>
                    </a:cubicBezTo>
                    <a:cubicBezTo>
                      <a:pt x="1187" y="100"/>
                      <a:pt x="1204" y="117"/>
                      <a:pt x="1221" y="117"/>
                    </a:cubicBezTo>
                    <a:cubicBezTo>
                      <a:pt x="1221" y="100"/>
                      <a:pt x="1221" y="84"/>
                      <a:pt x="1237" y="84"/>
                    </a:cubicBezTo>
                    <a:close/>
                    <a:moveTo>
                      <a:pt x="953" y="117"/>
                    </a:moveTo>
                    <a:lnTo>
                      <a:pt x="903" y="117"/>
                    </a:lnTo>
                    <a:cubicBezTo>
                      <a:pt x="903" y="134"/>
                      <a:pt x="903" y="134"/>
                      <a:pt x="886" y="134"/>
                    </a:cubicBezTo>
                    <a:cubicBezTo>
                      <a:pt x="886" y="134"/>
                      <a:pt x="886" y="134"/>
                      <a:pt x="886" y="117"/>
                    </a:cubicBezTo>
                    <a:lnTo>
                      <a:pt x="786" y="134"/>
                    </a:lnTo>
                    <a:cubicBezTo>
                      <a:pt x="820" y="184"/>
                      <a:pt x="886" y="134"/>
                      <a:pt x="937" y="167"/>
                    </a:cubicBezTo>
                    <a:cubicBezTo>
                      <a:pt x="937" y="150"/>
                      <a:pt x="953" y="134"/>
                      <a:pt x="953" y="117"/>
                    </a:cubicBezTo>
                    <a:close/>
                    <a:moveTo>
                      <a:pt x="84" y="251"/>
                    </a:moveTo>
                    <a:lnTo>
                      <a:pt x="1" y="251"/>
                    </a:lnTo>
                    <a:lnTo>
                      <a:pt x="1" y="267"/>
                    </a:lnTo>
                    <a:cubicBezTo>
                      <a:pt x="34" y="284"/>
                      <a:pt x="34" y="251"/>
                      <a:pt x="68" y="251"/>
                    </a:cubicBezTo>
                    <a:cubicBezTo>
                      <a:pt x="84" y="251"/>
                      <a:pt x="84" y="251"/>
                      <a:pt x="84" y="251"/>
                    </a:cubicBezTo>
                    <a:close/>
                    <a:moveTo>
                      <a:pt x="2023" y="401"/>
                    </a:moveTo>
                    <a:cubicBezTo>
                      <a:pt x="2023" y="418"/>
                      <a:pt x="2006" y="435"/>
                      <a:pt x="2006" y="451"/>
                    </a:cubicBezTo>
                    <a:cubicBezTo>
                      <a:pt x="2023" y="451"/>
                      <a:pt x="2039" y="451"/>
                      <a:pt x="2039" y="435"/>
                    </a:cubicBezTo>
                    <a:cubicBezTo>
                      <a:pt x="2006" y="451"/>
                      <a:pt x="2056" y="401"/>
                      <a:pt x="2023" y="401"/>
                    </a:cubicBezTo>
                    <a:close/>
                    <a:moveTo>
                      <a:pt x="2490" y="1287"/>
                    </a:moveTo>
                    <a:cubicBezTo>
                      <a:pt x="2474" y="1303"/>
                      <a:pt x="2440" y="1303"/>
                      <a:pt x="2424" y="1303"/>
                    </a:cubicBezTo>
                    <a:lnTo>
                      <a:pt x="2424" y="1354"/>
                    </a:lnTo>
                    <a:cubicBezTo>
                      <a:pt x="2457" y="1337"/>
                      <a:pt x="2457" y="1354"/>
                      <a:pt x="2474" y="1370"/>
                    </a:cubicBezTo>
                    <a:cubicBezTo>
                      <a:pt x="2474" y="1337"/>
                      <a:pt x="2490" y="1320"/>
                      <a:pt x="2490" y="1287"/>
                    </a:cubicBezTo>
                    <a:close/>
                    <a:moveTo>
                      <a:pt x="2925" y="1354"/>
                    </a:moveTo>
                    <a:cubicBezTo>
                      <a:pt x="2891" y="1320"/>
                      <a:pt x="2908" y="1303"/>
                      <a:pt x="2891" y="1270"/>
                    </a:cubicBezTo>
                    <a:cubicBezTo>
                      <a:pt x="2858" y="1303"/>
                      <a:pt x="2875" y="1303"/>
                      <a:pt x="2875" y="1354"/>
                    </a:cubicBezTo>
                    <a:cubicBezTo>
                      <a:pt x="2891" y="1370"/>
                      <a:pt x="2891" y="1354"/>
                      <a:pt x="2925" y="1354"/>
                    </a:cubicBezTo>
                    <a:close/>
                    <a:moveTo>
                      <a:pt x="2942" y="986"/>
                    </a:moveTo>
                    <a:cubicBezTo>
                      <a:pt x="2908" y="986"/>
                      <a:pt x="2875" y="986"/>
                      <a:pt x="2875" y="1003"/>
                    </a:cubicBezTo>
                    <a:cubicBezTo>
                      <a:pt x="2891" y="1019"/>
                      <a:pt x="2942" y="1019"/>
                      <a:pt x="2942" y="986"/>
                    </a:cubicBezTo>
                    <a:close/>
                    <a:moveTo>
                      <a:pt x="3693" y="769"/>
                    </a:moveTo>
                    <a:cubicBezTo>
                      <a:pt x="3693" y="802"/>
                      <a:pt x="3727" y="769"/>
                      <a:pt x="3710" y="752"/>
                    </a:cubicBezTo>
                    <a:cubicBezTo>
                      <a:pt x="3710" y="735"/>
                      <a:pt x="3727" y="752"/>
                      <a:pt x="3744" y="752"/>
                    </a:cubicBezTo>
                    <a:cubicBezTo>
                      <a:pt x="3727" y="785"/>
                      <a:pt x="3727" y="819"/>
                      <a:pt x="3727" y="836"/>
                    </a:cubicBezTo>
                    <a:cubicBezTo>
                      <a:pt x="3693" y="819"/>
                      <a:pt x="3710" y="785"/>
                      <a:pt x="3677" y="802"/>
                    </a:cubicBezTo>
                    <a:cubicBezTo>
                      <a:pt x="3693" y="785"/>
                      <a:pt x="3693" y="785"/>
                      <a:pt x="3693" y="769"/>
                    </a:cubicBezTo>
                    <a:close/>
                    <a:moveTo>
                      <a:pt x="2825" y="1487"/>
                    </a:moveTo>
                    <a:cubicBezTo>
                      <a:pt x="2825" y="1521"/>
                      <a:pt x="2825" y="1537"/>
                      <a:pt x="2808" y="1537"/>
                    </a:cubicBezTo>
                    <a:cubicBezTo>
                      <a:pt x="2825" y="1554"/>
                      <a:pt x="2841" y="1537"/>
                      <a:pt x="2841" y="1554"/>
                    </a:cubicBezTo>
                    <a:cubicBezTo>
                      <a:pt x="2808" y="1587"/>
                      <a:pt x="2791" y="1671"/>
                      <a:pt x="2825" y="1704"/>
                    </a:cubicBezTo>
                    <a:cubicBezTo>
                      <a:pt x="2825" y="1654"/>
                      <a:pt x="2875" y="1671"/>
                      <a:pt x="2891" y="1688"/>
                    </a:cubicBezTo>
                    <a:cubicBezTo>
                      <a:pt x="2908" y="1638"/>
                      <a:pt x="2908" y="1587"/>
                      <a:pt x="2958" y="1554"/>
                    </a:cubicBezTo>
                    <a:cubicBezTo>
                      <a:pt x="2958" y="1470"/>
                      <a:pt x="2908" y="1454"/>
                      <a:pt x="2858" y="1437"/>
                    </a:cubicBezTo>
                    <a:cubicBezTo>
                      <a:pt x="2875" y="1487"/>
                      <a:pt x="2825" y="1470"/>
                      <a:pt x="2825" y="1487"/>
                    </a:cubicBezTo>
                    <a:close/>
                    <a:moveTo>
                      <a:pt x="3109" y="1136"/>
                    </a:moveTo>
                    <a:cubicBezTo>
                      <a:pt x="3109" y="1120"/>
                      <a:pt x="3125" y="1053"/>
                      <a:pt x="3075" y="1069"/>
                    </a:cubicBezTo>
                    <a:cubicBezTo>
                      <a:pt x="3075" y="1086"/>
                      <a:pt x="3075" y="1103"/>
                      <a:pt x="3058" y="1103"/>
                    </a:cubicBezTo>
                    <a:cubicBezTo>
                      <a:pt x="3058" y="1103"/>
                      <a:pt x="3058" y="1103"/>
                      <a:pt x="3058" y="1120"/>
                    </a:cubicBezTo>
                    <a:cubicBezTo>
                      <a:pt x="3075" y="1120"/>
                      <a:pt x="3075" y="1136"/>
                      <a:pt x="3109" y="1136"/>
                    </a:cubicBezTo>
                    <a:close/>
                    <a:moveTo>
                      <a:pt x="2825" y="1270"/>
                    </a:moveTo>
                    <a:cubicBezTo>
                      <a:pt x="2825" y="1237"/>
                      <a:pt x="2808" y="1186"/>
                      <a:pt x="2774" y="1170"/>
                    </a:cubicBezTo>
                    <a:cubicBezTo>
                      <a:pt x="2741" y="1237"/>
                      <a:pt x="2724" y="1220"/>
                      <a:pt x="2708" y="1303"/>
                    </a:cubicBezTo>
                    <a:cubicBezTo>
                      <a:pt x="2758" y="1320"/>
                      <a:pt x="2758" y="1370"/>
                      <a:pt x="2808" y="1387"/>
                    </a:cubicBezTo>
                    <a:cubicBezTo>
                      <a:pt x="2808" y="1354"/>
                      <a:pt x="2825" y="1337"/>
                      <a:pt x="2808" y="1303"/>
                    </a:cubicBezTo>
                    <a:cubicBezTo>
                      <a:pt x="2825" y="1303"/>
                      <a:pt x="2841" y="1337"/>
                      <a:pt x="2841" y="1303"/>
                    </a:cubicBezTo>
                    <a:cubicBezTo>
                      <a:pt x="2841" y="1270"/>
                      <a:pt x="2808" y="1337"/>
                      <a:pt x="2808" y="1303"/>
                    </a:cubicBezTo>
                    <a:cubicBezTo>
                      <a:pt x="2808" y="1287"/>
                      <a:pt x="2808" y="1253"/>
                      <a:pt x="2825" y="1270"/>
                    </a:cubicBezTo>
                    <a:close/>
                    <a:moveTo>
                      <a:pt x="2023" y="501"/>
                    </a:moveTo>
                    <a:cubicBezTo>
                      <a:pt x="2056" y="501"/>
                      <a:pt x="2073" y="501"/>
                      <a:pt x="2073" y="451"/>
                    </a:cubicBezTo>
                    <a:cubicBezTo>
                      <a:pt x="2023" y="451"/>
                      <a:pt x="2039" y="501"/>
                      <a:pt x="2023" y="501"/>
                    </a:cubicBezTo>
                    <a:close/>
                    <a:moveTo>
                      <a:pt x="3226" y="1571"/>
                    </a:moveTo>
                    <a:cubicBezTo>
                      <a:pt x="3175" y="1604"/>
                      <a:pt x="3226" y="1521"/>
                      <a:pt x="3175" y="1521"/>
                    </a:cubicBezTo>
                    <a:cubicBezTo>
                      <a:pt x="3175" y="1537"/>
                      <a:pt x="3175" y="1554"/>
                      <a:pt x="3159" y="1571"/>
                    </a:cubicBezTo>
                    <a:cubicBezTo>
                      <a:pt x="3159" y="1554"/>
                      <a:pt x="3159" y="1554"/>
                      <a:pt x="3159" y="1571"/>
                    </a:cubicBezTo>
                    <a:cubicBezTo>
                      <a:pt x="3175" y="1571"/>
                      <a:pt x="3159" y="1587"/>
                      <a:pt x="3159" y="1604"/>
                    </a:cubicBezTo>
                    <a:cubicBezTo>
                      <a:pt x="3175" y="1587"/>
                      <a:pt x="3175" y="1621"/>
                      <a:pt x="3192" y="1621"/>
                    </a:cubicBezTo>
                    <a:cubicBezTo>
                      <a:pt x="3192" y="1604"/>
                      <a:pt x="3175" y="1604"/>
                      <a:pt x="3175" y="1587"/>
                    </a:cubicBezTo>
                    <a:cubicBezTo>
                      <a:pt x="3192" y="1587"/>
                      <a:pt x="3209" y="1587"/>
                      <a:pt x="3209" y="1621"/>
                    </a:cubicBezTo>
                    <a:cubicBezTo>
                      <a:pt x="3226" y="1621"/>
                      <a:pt x="3226" y="1604"/>
                      <a:pt x="3226" y="1571"/>
                    </a:cubicBezTo>
                    <a:close/>
                    <a:moveTo>
                      <a:pt x="3343" y="368"/>
                    </a:moveTo>
                    <a:cubicBezTo>
                      <a:pt x="3376" y="368"/>
                      <a:pt x="3376" y="351"/>
                      <a:pt x="3376" y="318"/>
                    </a:cubicBezTo>
                    <a:cubicBezTo>
                      <a:pt x="3343" y="318"/>
                      <a:pt x="3343" y="351"/>
                      <a:pt x="3343" y="368"/>
                    </a:cubicBezTo>
                    <a:close/>
                    <a:moveTo>
                      <a:pt x="3576" y="602"/>
                    </a:moveTo>
                    <a:cubicBezTo>
                      <a:pt x="3576" y="602"/>
                      <a:pt x="3576" y="535"/>
                      <a:pt x="3610" y="551"/>
                    </a:cubicBezTo>
                    <a:cubicBezTo>
                      <a:pt x="3593" y="585"/>
                      <a:pt x="3627" y="618"/>
                      <a:pt x="3576" y="635"/>
                    </a:cubicBezTo>
                    <a:cubicBezTo>
                      <a:pt x="3593" y="618"/>
                      <a:pt x="3593" y="618"/>
                      <a:pt x="3593" y="602"/>
                    </a:cubicBezTo>
                    <a:cubicBezTo>
                      <a:pt x="3576" y="602"/>
                      <a:pt x="3576" y="602"/>
                      <a:pt x="3576" y="602"/>
                    </a:cubicBezTo>
                    <a:close/>
                    <a:moveTo>
                      <a:pt x="3677" y="769"/>
                    </a:moveTo>
                    <a:cubicBezTo>
                      <a:pt x="3643" y="785"/>
                      <a:pt x="3627" y="769"/>
                      <a:pt x="3627" y="752"/>
                    </a:cubicBezTo>
                    <a:cubicBezTo>
                      <a:pt x="3627" y="719"/>
                      <a:pt x="3677" y="735"/>
                      <a:pt x="3677" y="769"/>
                    </a:cubicBezTo>
                    <a:close/>
                    <a:moveTo>
                      <a:pt x="3125" y="1437"/>
                    </a:moveTo>
                    <a:cubicBezTo>
                      <a:pt x="3142" y="1437"/>
                      <a:pt x="3142" y="1454"/>
                      <a:pt x="3142" y="1470"/>
                    </a:cubicBezTo>
                    <a:cubicBezTo>
                      <a:pt x="3175" y="1487"/>
                      <a:pt x="3192" y="1470"/>
                      <a:pt x="3209" y="1437"/>
                    </a:cubicBezTo>
                    <a:cubicBezTo>
                      <a:pt x="3175" y="1454"/>
                      <a:pt x="3142" y="1420"/>
                      <a:pt x="3125" y="1437"/>
                    </a:cubicBezTo>
                    <a:close/>
                    <a:moveTo>
                      <a:pt x="3610" y="1003"/>
                    </a:moveTo>
                    <a:cubicBezTo>
                      <a:pt x="3643" y="986"/>
                      <a:pt x="3610" y="1069"/>
                      <a:pt x="3610" y="1069"/>
                    </a:cubicBezTo>
                    <a:cubicBezTo>
                      <a:pt x="3660" y="1103"/>
                      <a:pt x="3693" y="1120"/>
                      <a:pt x="3760" y="1136"/>
                    </a:cubicBezTo>
                    <a:cubicBezTo>
                      <a:pt x="3827" y="1103"/>
                      <a:pt x="3877" y="1120"/>
                      <a:pt x="3961" y="1086"/>
                    </a:cubicBezTo>
                    <a:cubicBezTo>
                      <a:pt x="3961" y="1053"/>
                      <a:pt x="3927" y="1053"/>
                      <a:pt x="3927" y="1003"/>
                    </a:cubicBezTo>
                    <a:cubicBezTo>
                      <a:pt x="3894" y="1003"/>
                      <a:pt x="3894" y="986"/>
                      <a:pt x="3861" y="1019"/>
                    </a:cubicBezTo>
                    <a:cubicBezTo>
                      <a:pt x="3877" y="986"/>
                      <a:pt x="3877" y="936"/>
                      <a:pt x="3877" y="869"/>
                    </a:cubicBezTo>
                    <a:cubicBezTo>
                      <a:pt x="3844" y="886"/>
                      <a:pt x="3844" y="852"/>
                      <a:pt x="3810" y="869"/>
                    </a:cubicBezTo>
                    <a:cubicBezTo>
                      <a:pt x="3810" y="902"/>
                      <a:pt x="3777" y="919"/>
                      <a:pt x="3744" y="902"/>
                    </a:cubicBezTo>
                    <a:cubicBezTo>
                      <a:pt x="3744" y="952"/>
                      <a:pt x="3727" y="952"/>
                      <a:pt x="3710" y="969"/>
                    </a:cubicBezTo>
                    <a:cubicBezTo>
                      <a:pt x="3693" y="919"/>
                      <a:pt x="3677" y="969"/>
                      <a:pt x="3660" y="936"/>
                    </a:cubicBezTo>
                    <a:cubicBezTo>
                      <a:pt x="3660" y="952"/>
                      <a:pt x="3660" y="986"/>
                      <a:pt x="3643" y="986"/>
                    </a:cubicBezTo>
                    <a:cubicBezTo>
                      <a:pt x="3627" y="952"/>
                      <a:pt x="3576" y="986"/>
                      <a:pt x="3610" y="1003"/>
                    </a:cubicBezTo>
                    <a:close/>
                    <a:moveTo>
                      <a:pt x="3510" y="668"/>
                    </a:moveTo>
                    <a:cubicBezTo>
                      <a:pt x="3493" y="668"/>
                      <a:pt x="3476" y="668"/>
                      <a:pt x="3476" y="635"/>
                    </a:cubicBezTo>
                    <a:cubicBezTo>
                      <a:pt x="3510" y="635"/>
                      <a:pt x="3493" y="668"/>
                      <a:pt x="3526" y="668"/>
                    </a:cubicBezTo>
                    <a:cubicBezTo>
                      <a:pt x="3543" y="635"/>
                      <a:pt x="3543" y="618"/>
                      <a:pt x="3560" y="618"/>
                    </a:cubicBezTo>
                    <a:cubicBezTo>
                      <a:pt x="3576" y="551"/>
                      <a:pt x="3510" y="568"/>
                      <a:pt x="3526" y="501"/>
                    </a:cubicBezTo>
                    <a:cubicBezTo>
                      <a:pt x="3510" y="485"/>
                      <a:pt x="3476" y="468"/>
                      <a:pt x="3443" y="501"/>
                    </a:cubicBezTo>
                    <a:cubicBezTo>
                      <a:pt x="3459" y="501"/>
                      <a:pt x="3459" y="518"/>
                      <a:pt x="3459" y="535"/>
                    </a:cubicBezTo>
                    <a:cubicBezTo>
                      <a:pt x="3459" y="535"/>
                      <a:pt x="3426" y="568"/>
                      <a:pt x="3426" y="535"/>
                    </a:cubicBezTo>
                    <a:cubicBezTo>
                      <a:pt x="3426" y="518"/>
                      <a:pt x="3459" y="535"/>
                      <a:pt x="3443" y="501"/>
                    </a:cubicBezTo>
                    <a:cubicBezTo>
                      <a:pt x="3393" y="468"/>
                      <a:pt x="3393" y="468"/>
                      <a:pt x="3343" y="451"/>
                    </a:cubicBezTo>
                    <a:cubicBezTo>
                      <a:pt x="3343" y="501"/>
                      <a:pt x="3292" y="535"/>
                      <a:pt x="3343" y="568"/>
                    </a:cubicBezTo>
                    <a:cubicBezTo>
                      <a:pt x="3309" y="551"/>
                      <a:pt x="3309" y="585"/>
                      <a:pt x="3292" y="585"/>
                    </a:cubicBezTo>
                    <a:cubicBezTo>
                      <a:pt x="3292" y="568"/>
                      <a:pt x="3309" y="568"/>
                      <a:pt x="3292" y="535"/>
                    </a:cubicBezTo>
                    <a:cubicBezTo>
                      <a:pt x="3242" y="551"/>
                      <a:pt x="3209" y="585"/>
                      <a:pt x="3192" y="585"/>
                    </a:cubicBezTo>
                    <a:cubicBezTo>
                      <a:pt x="3209" y="585"/>
                      <a:pt x="3192" y="618"/>
                      <a:pt x="3192" y="635"/>
                    </a:cubicBezTo>
                    <a:cubicBezTo>
                      <a:pt x="3226" y="652"/>
                      <a:pt x="3242" y="652"/>
                      <a:pt x="3292" y="652"/>
                    </a:cubicBezTo>
                    <a:cubicBezTo>
                      <a:pt x="3309" y="635"/>
                      <a:pt x="3309" y="585"/>
                      <a:pt x="3326" y="585"/>
                    </a:cubicBezTo>
                    <a:cubicBezTo>
                      <a:pt x="3409" y="568"/>
                      <a:pt x="3326" y="719"/>
                      <a:pt x="3443" y="719"/>
                    </a:cubicBezTo>
                    <a:cubicBezTo>
                      <a:pt x="3459" y="668"/>
                      <a:pt x="3393" y="719"/>
                      <a:pt x="3393" y="685"/>
                    </a:cubicBezTo>
                    <a:cubicBezTo>
                      <a:pt x="3459" y="668"/>
                      <a:pt x="3476" y="702"/>
                      <a:pt x="3510" y="668"/>
                    </a:cubicBezTo>
                    <a:close/>
                    <a:moveTo>
                      <a:pt x="3376" y="952"/>
                    </a:moveTo>
                    <a:cubicBezTo>
                      <a:pt x="3409" y="952"/>
                      <a:pt x="3393" y="919"/>
                      <a:pt x="3409" y="902"/>
                    </a:cubicBezTo>
                    <a:cubicBezTo>
                      <a:pt x="3409" y="902"/>
                      <a:pt x="3393" y="902"/>
                      <a:pt x="3393" y="902"/>
                    </a:cubicBezTo>
                    <a:cubicBezTo>
                      <a:pt x="3376" y="919"/>
                      <a:pt x="3376" y="936"/>
                      <a:pt x="3376" y="952"/>
                    </a:cubicBezTo>
                    <a:close/>
                    <a:moveTo>
                      <a:pt x="3192" y="535"/>
                    </a:moveTo>
                    <a:cubicBezTo>
                      <a:pt x="3276" y="535"/>
                      <a:pt x="3309" y="468"/>
                      <a:pt x="3276" y="384"/>
                    </a:cubicBezTo>
                    <a:cubicBezTo>
                      <a:pt x="3309" y="435"/>
                      <a:pt x="3276" y="351"/>
                      <a:pt x="3309" y="384"/>
                    </a:cubicBezTo>
                    <a:cubicBezTo>
                      <a:pt x="3292" y="351"/>
                      <a:pt x="3343" y="334"/>
                      <a:pt x="3309" y="318"/>
                    </a:cubicBezTo>
                    <a:cubicBezTo>
                      <a:pt x="3292" y="351"/>
                      <a:pt x="3276" y="368"/>
                      <a:pt x="3242" y="368"/>
                    </a:cubicBezTo>
                    <a:cubicBezTo>
                      <a:pt x="3276" y="435"/>
                      <a:pt x="3242" y="368"/>
                      <a:pt x="3226" y="384"/>
                    </a:cubicBezTo>
                    <a:cubicBezTo>
                      <a:pt x="3242" y="384"/>
                      <a:pt x="3242" y="401"/>
                      <a:pt x="3226" y="401"/>
                    </a:cubicBezTo>
                    <a:cubicBezTo>
                      <a:pt x="3209" y="351"/>
                      <a:pt x="3276" y="267"/>
                      <a:pt x="3209" y="234"/>
                    </a:cubicBezTo>
                    <a:cubicBezTo>
                      <a:pt x="3209" y="251"/>
                      <a:pt x="3192" y="234"/>
                      <a:pt x="3175" y="234"/>
                    </a:cubicBezTo>
                    <a:cubicBezTo>
                      <a:pt x="3192" y="267"/>
                      <a:pt x="3175" y="301"/>
                      <a:pt x="3142" y="318"/>
                    </a:cubicBezTo>
                    <a:cubicBezTo>
                      <a:pt x="3159" y="351"/>
                      <a:pt x="3192" y="368"/>
                      <a:pt x="3209" y="401"/>
                    </a:cubicBezTo>
                    <a:cubicBezTo>
                      <a:pt x="3142" y="418"/>
                      <a:pt x="3159" y="518"/>
                      <a:pt x="3192" y="535"/>
                    </a:cubicBezTo>
                    <a:close/>
                    <a:moveTo>
                      <a:pt x="3242" y="802"/>
                    </a:moveTo>
                    <a:cubicBezTo>
                      <a:pt x="3209" y="785"/>
                      <a:pt x="3175" y="769"/>
                      <a:pt x="3159" y="802"/>
                    </a:cubicBezTo>
                    <a:cubicBezTo>
                      <a:pt x="3192" y="785"/>
                      <a:pt x="3209" y="819"/>
                      <a:pt x="3175" y="802"/>
                    </a:cubicBezTo>
                    <a:cubicBezTo>
                      <a:pt x="3175" y="852"/>
                      <a:pt x="3159" y="852"/>
                      <a:pt x="3192" y="869"/>
                    </a:cubicBezTo>
                    <a:cubicBezTo>
                      <a:pt x="3192" y="836"/>
                      <a:pt x="3209" y="886"/>
                      <a:pt x="3226" y="869"/>
                    </a:cubicBezTo>
                    <a:cubicBezTo>
                      <a:pt x="3226" y="836"/>
                      <a:pt x="3242" y="819"/>
                      <a:pt x="3242" y="802"/>
                    </a:cubicBezTo>
                    <a:close/>
                    <a:moveTo>
                      <a:pt x="3159" y="836"/>
                    </a:moveTo>
                    <a:cubicBezTo>
                      <a:pt x="3142" y="836"/>
                      <a:pt x="3125" y="836"/>
                      <a:pt x="3109" y="802"/>
                    </a:cubicBezTo>
                    <a:cubicBezTo>
                      <a:pt x="3109" y="852"/>
                      <a:pt x="3142" y="852"/>
                      <a:pt x="3142" y="902"/>
                    </a:cubicBezTo>
                    <a:cubicBezTo>
                      <a:pt x="3142" y="869"/>
                      <a:pt x="3175" y="886"/>
                      <a:pt x="3159" y="836"/>
                    </a:cubicBezTo>
                    <a:close/>
                    <a:moveTo>
                      <a:pt x="3125" y="702"/>
                    </a:moveTo>
                    <a:cubicBezTo>
                      <a:pt x="3092" y="702"/>
                      <a:pt x="3092" y="752"/>
                      <a:pt x="3092" y="785"/>
                    </a:cubicBezTo>
                    <a:cubicBezTo>
                      <a:pt x="3159" y="769"/>
                      <a:pt x="3075" y="735"/>
                      <a:pt x="3125" y="702"/>
                    </a:cubicBezTo>
                    <a:close/>
                    <a:moveTo>
                      <a:pt x="3760" y="685"/>
                    </a:moveTo>
                    <a:cubicBezTo>
                      <a:pt x="3777" y="702"/>
                      <a:pt x="3727" y="685"/>
                      <a:pt x="3744" y="652"/>
                    </a:cubicBezTo>
                    <a:cubicBezTo>
                      <a:pt x="3744" y="652"/>
                      <a:pt x="3744" y="652"/>
                      <a:pt x="3744" y="668"/>
                    </a:cubicBezTo>
                    <a:cubicBezTo>
                      <a:pt x="3710" y="652"/>
                      <a:pt x="3760" y="635"/>
                      <a:pt x="3760" y="618"/>
                    </a:cubicBezTo>
                    <a:cubicBezTo>
                      <a:pt x="3777" y="635"/>
                      <a:pt x="3744" y="652"/>
                      <a:pt x="3760" y="685"/>
                    </a:cubicBezTo>
                    <a:close/>
                    <a:moveTo>
                      <a:pt x="4228" y="568"/>
                    </a:moveTo>
                    <a:cubicBezTo>
                      <a:pt x="4245" y="568"/>
                      <a:pt x="4245" y="501"/>
                      <a:pt x="4211" y="501"/>
                    </a:cubicBezTo>
                    <a:cubicBezTo>
                      <a:pt x="4228" y="518"/>
                      <a:pt x="4211" y="568"/>
                      <a:pt x="4228" y="568"/>
                    </a:cubicBezTo>
                    <a:close/>
                    <a:moveTo>
                      <a:pt x="3994" y="1103"/>
                    </a:moveTo>
                    <a:cubicBezTo>
                      <a:pt x="4028" y="1136"/>
                      <a:pt x="4044" y="1136"/>
                      <a:pt x="4061" y="1103"/>
                    </a:cubicBezTo>
                    <a:cubicBezTo>
                      <a:pt x="4044" y="1103"/>
                      <a:pt x="4028" y="1120"/>
                      <a:pt x="4028" y="1103"/>
                    </a:cubicBezTo>
                    <a:cubicBezTo>
                      <a:pt x="4044" y="1086"/>
                      <a:pt x="4044" y="1086"/>
                      <a:pt x="4028" y="1069"/>
                    </a:cubicBezTo>
                    <a:cubicBezTo>
                      <a:pt x="4044" y="1069"/>
                      <a:pt x="4044" y="1069"/>
                      <a:pt x="4044" y="1053"/>
                    </a:cubicBezTo>
                    <a:cubicBezTo>
                      <a:pt x="4011" y="1053"/>
                      <a:pt x="4011" y="1086"/>
                      <a:pt x="3994" y="1103"/>
                    </a:cubicBezTo>
                    <a:close/>
                    <a:moveTo>
                      <a:pt x="2307" y="836"/>
                    </a:moveTo>
                    <a:cubicBezTo>
                      <a:pt x="2340" y="852"/>
                      <a:pt x="2340" y="819"/>
                      <a:pt x="2357" y="802"/>
                    </a:cubicBezTo>
                    <a:cubicBezTo>
                      <a:pt x="2323" y="769"/>
                      <a:pt x="2290" y="802"/>
                      <a:pt x="2307" y="836"/>
                    </a:cubicBezTo>
                    <a:close/>
                    <a:moveTo>
                      <a:pt x="2424" y="869"/>
                    </a:moveTo>
                    <a:cubicBezTo>
                      <a:pt x="2457" y="852"/>
                      <a:pt x="2474" y="869"/>
                      <a:pt x="2507" y="852"/>
                    </a:cubicBezTo>
                    <a:cubicBezTo>
                      <a:pt x="2507" y="819"/>
                      <a:pt x="2524" y="802"/>
                      <a:pt x="2490" y="769"/>
                    </a:cubicBezTo>
                    <a:cubicBezTo>
                      <a:pt x="2474" y="852"/>
                      <a:pt x="2457" y="802"/>
                      <a:pt x="2424" y="869"/>
                    </a:cubicBezTo>
                    <a:close/>
                    <a:moveTo>
                      <a:pt x="2591" y="217"/>
                    </a:moveTo>
                    <a:cubicBezTo>
                      <a:pt x="2591" y="184"/>
                      <a:pt x="2557" y="184"/>
                      <a:pt x="2557" y="150"/>
                    </a:cubicBezTo>
                    <a:cubicBezTo>
                      <a:pt x="2557" y="150"/>
                      <a:pt x="2574" y="150"/>
                      <a:pt x="2574" y="134"/>
                    </a:cubicBezTo>
                    <a:cubicBezTo>
                      <a:pt x="2557" y="117"/>
                      <a:pt x="2524" y="150"/>
                      <a:pt x="2524" y="167"/>
                    </a:cubicBezTo>
                    <a:cubicBezTo>
                      <a:pt x="2541" y="184"/>
                      <a:pt x="2557" y="217"/>
                      <a:pt x="2591" y="217"/>
                    </a:cubicBezTo>
                    <a:close/>
                    <a:moveTo>
                      <a:pt x="2524" y="234"/>
                    </a:moveTo>
                    <a:cubicBezTo>
                      <a:pt x="2541" y="184"/>
                      <a:pt x="2541" y="167"/>
                      <a:pt x="2490" y="167"/>
                    </a:cubicBezTo>
                    <a:cubicBezTo>
                      <a:pt x="2474" y="217"/>
                      <a:pt x="2474" y="234"/>
                      <a:pt x="2490" y="301"/>
                    </a:cubicBezTo>
                    <a:cubicBezTo>
                      <a:pt x="2507" y="284"/>
                      <a:pt x="2507" y="267"/>
                      <a:pt x="2524" y="267"/>
                    </a:cubicBezTo>
                    <a:cubicBezTo>
                      <a:pt x="2524" y="284"/>
                      <a:pt x="2524" y="301"/>
                      <a:pt x="2524" y="334"/>
                    </a:cubicBezTo>
                    <a:cubicBezTo>
                      <a:pt x="2541" y="318"/>
                      <a:pt x="2591" y="334"/>
                      <a:pt x="2574" y="301"/>
                    </a:cubicBezTo>
                    <a:cubicBezTo>
                      <a:pt x="2557" y="334"/>
                      <a:pt x="2574" y="267"/>
                      <a:pt x="2591" y="267"/>
                    </a:cubicBezTo>
                    <a:cubicBezTo>
                      <a:pt x="2591" y="267"/>
                      <a:pt x="2591" y="267"/>
                      <a:pt x="2591" y="267"/>
                    </a:cubicBezTo>
                    <a:cubicBezTo>
                      <a:pt x="2557" y="251"/>
                      <a:pt x="2591" y="234"/>
                      <a:pt x="2557" y="217"/>
                    </a:cubicBezTo>
                    <a:cubicBezTo>
                      <a:pt x="2541" y="234"/>
                      <a:pt x="2507" y="251"/>
                      <a:pt x="2490" y="234"/>
                    </a:cubicBezTo>
                    <a:cubicBezTo>
                      <a:pt x="2507" y="217"/>
                      <a:pt x="2507" y="217"/>
                      <a:pt x="2524" y="234"/>
                    </a:cubicBezTo>
                    <a:close/>
                    <a:moveTo>
                      <a:pt x="2524" y="936"/>
                    </a:moveTo>
                    <a:cubicBezTo>
                      <a:pt x="2524" y="902"/>
                      <a:pt x="2557" y="902"/>
                      <a:pt x="2557" y="869"/>
                    </a:cubicBezTo>
                    <a:cubicBezTo>
                      <a:pt x="2541" y="869"/>
                      <a:pt x="2541" y="836"/>
                      <a:pt x="2524" y="836"/>
                    </a:cubicBezTo>
                    <a:cubicBezTo>
                      <a:pt x="2524" y="852"/>
                      <a:pt x="2524" y="869"/>
                      <a:pt x="2507" y="869"/>
                    </a:cubicBezTo>
                    <a:cubicBezTo>
                      <a:pt x="2490" y="869"/>
                      <a:pt x="2457" y="886"/>
                      <a:pt x="2490" y="902"/>
                    </a:cubicBezTo>
                    <a:cubicBezTo>
                      <a:pt x="2490" y="886"/>
                      <a:pt x="2507" y="886"/>
                      <a:pt x="2524" y="886"/>
                    </a:cubicBezTo>
                    <a:cubicBezTo>
                      <a:pt x="2524" y="902"/>
                      <a:pt x="2490" y="919"/>
                      <a:pt x="2524" y="936"/>
                    </a:cubicBezTo>
                    <a:close/>
                    <a:moveTo>
                      <a:pt x="2641" y="785"/>
                    </a:moveTo>
                    <a:cubicBezTo>
                      <a:pt x="2657" y="752"/>
                      <a:pt x="2657" y="752"/>
                      <a:pt x="2641" y="719"/>
                    </a:cubicBezTo>
                    <a:cubicBezTo>
                      <a:pt x="2607" y="719"/>
                      <a:pt x="2591" y="702"/>
                      <a:pt x="2574" y="735"/>
                    </a:cubicBezTo>
                    <a:cubicBezTo>
                      <a:pt x="2607" y="769"/>
                      <a:pt x="2557" y="802"/>
                      <a:pt x="2574" y="852"/>
                    </a:cubicBezTo>
                    <a:cubicBezTo>
                      <a:pt x="2624" y="852"/>
                      <a:pt x="2624" y="819"/>
                      <a:pt x="2624" y="869"/>
                    </a:cubicBezTo>
                    <a:cubicBezTo>
                      <a:pt x="2624" y="852"/>
                      <a:pt x="2641" y="852"/>
                      <a:pt x="2641" y="852"/>
                    </a:cubicBezTo>
                    <a:cubicBezTo>
                      <a:pt x="2657" y="802"/>
                      <a:pt x="2591" y="785"/>
                      <a:pt x="2624" y="752"/>
                    </a:cubicBezTo>
                    <a:cubicBezTo>
                      <a:pt x="2624" y="769"/>
                      <a:pt x="2641" y="785"/>
                      <a:pt x="2641" y="785"/>
                    </a:cubicBezTo>
                    <a:close/>
                    <a:moveTo>
                      <a:pt x="2691" y="602"/>
                    </a:moveTo>
                    <a:cubicBezTo>
                      <a:pt x="2691" y="568"/>
                      <a:pt x="2724" y="602"/>
                      <a:pt x="2708" y="551"/>
                    </a:cubicBezTo>
                    <a:cubicBezTo>
                      <a:pt x="2691" y="535"/>
                      <a:pt x="2657" y="585"/>
                      <a:pt x="2691" y="602"/>
                    </a:cubicBezTo>
                    <a:close/>
                    <a:moveTo>
                      <a:pt x="2657" y="501"/>
                    </a:moveTo>
                    <a:cubicBezTo>
                      <a:pt x="2657" y="518"/>
                      <a:pt x="2708" y="468"/>
                      <a:pt x="2724" y="501"/>
                    </a:cubicBezTo>
                    <a:cubicBezTo>
                      <a:pt x="2708" y="451"/>
                      <a:pt x="2674" y="401"/>
                      <a:pt x="2641" y="368"/>
                    </a:cubicBezTo>
                    <a:cubicBezTo>
                      <a:pt x="2624" y="401"/>
                      <a:pt x="2591" y="418"/>
                      <a:pt x="2591" y="435"/>
                    </a:cubicBezTo>
                    <a:cubicBezTo>
                      <a:pt x="2574" y="435"/>
                      <a:pt x="2591" y="418"/>
                      <a:pt x="2574" y="401"/>
                    </a:cubicBezTo>
                    <a:cubicBezTo>
                      <a:pt x="2574" y="435"/>
                      <a:pt x="2557" y="401"/>
                      <a:pt x="2541" y="418"/>
                    </a:cubicBezTo>
                    <a:cubicBezTo>
                      <a:pt x="2591" y="468"/>
                      <a:pt x="2524" y="518"/>
                      <a:pt x="2574" y="535"/>
                    </a:cubicBezTo>
                    <a:cubicBezTo>
                      <a:pt x="2541" y="551"/>
                      <a:pt x="2457" y="551"/>
                      <a:pt x="2507" y="618"/>
                    </a:cubicBezTo>
                    <a:cubicBezTo>
                      <a:pt x="2524" y="568"/>
                      <a:pt x="2641" y="618"/>
                      <a:pt x="2657" y="568"/>
                    </a:cubicBezTo>
                    <a:cubicBezTo>
                      <a:pt x="2624" y="585"/>
                      <a:pt x="2641" y="535"/>
                      <a:pt x="2657" y="501"/>
                    </a:cubicBezTo>
                    <a:close/>
                    <a:moveTo>
                      <a:pt x="2808" y="602"/>
                    </a:moveTo>
                    <a:cubicBezTo>
                      <a:pt x="2791" y="635"/>
                      <a:pt x="2808" y="668"/>
                      <a:pt x="2791" y="668"/>
                    </a:cubicBezTo>
                    <a:cubicBezTo>
                      <a:pt x="2791" y="652"/>
                      <a:pt x="2791" y="635"/>
                      <a:pt x="2758" y="635"/>
                    </a:cubicBezTo>
                    <a:lnTo>
                      <a:pt x="2758" y="668"/>
                    </a:lnTo>
                    <a:cubicBezTo>
                      <a:pt x="2841" y="702"/>
                      <a:pt x="2841" y="652"/>
                      <a:pt x="2841" y="602"/>
                    </a:cubicBezTo>
                    <a:cubicBezTo>
                      <a:pt x="2808" y="585"/>
                      <a:pt x="2825" y="635"/>
                      <a:pt x="2808" y="602"/>
                    </a:cubicBezTo>
                    <a:close/>
                    <a:moveTo>
                      <a:pt x="2774" y="919"/>
                    </a:moveTo>
                    <a:cubicBezTo>
                      <a:pt x="2758" y="886"/>
                      <a:pt x="2791" y="886"/>
                      <a:pt x="2774" y="836"/>
                    </a:cubicBezTo>
                    <a:cubicBezTo>
                      <a:pt x="2758" y="836"/>
                      <a:pt x="2758" y="852"/>
                      <a:pt x="2741" y="852"/>
                    </a:cubicBezTo>
                    <a:cubicBezTo>
                      <a:pt x="2741" y="886"/>
                      <a:pt x="2741" y="919"/>
                      <a:pt x="2774" y="919"/>
                    </a:cubicBezTo>
                    <a:close/>
                    <a:moveTo>
                      <a:pt x="2891" y="919"/>
                    </a:moveTo>
                    <a:cubicBezTo>
                      <a:pt x="2908" y="869"/>
                      <a:pt x="2942" y="936"/>
                      <a:pt x="2942" y="886"/>
                    </a:cubicBezTo>
                    <a:cubicBezTo>
                      <a:pt x="2908" y="886"/>
                      <a:pt x="2942" y="886"/>
                      <a:pt x="2942" y="852"/>
                    </a:cubicBezTo>
                    <a:cubicBezTo>
                      <a:pt x="2925" y="852"/>
                      <a:pt x="2908" y="852"/>
                      <a:pt x="2891" y="869"/>
                    </a:cubicBezTo>
                    <a:cubicBezTo>
                      <a:pt x="2925" y="902"/>
                      <a:pt x="2875" y="902"/>
                      <a:pt x="2891" y="919"/>
                    </a:cubicBezTo>
                    <a:close/>
                    <a:moveTo>
                      <a:pt x="2958" y="551"/>
                    </a:moveTo>
                    <a:cubicBezTo>
                      <a:pt x="2975" y="602"/>
                      <a:pt x="2942" y="585"/>
                      <a:pt x="2925" y="602"/>
                    </a:cubicBezTo>
                    <a:cubicBezTo>
                      <a:pt x="2958" y="635"/>
                      <a:pt x="2975" y="668"/>
                      <a:pt x="2992" y="685"/>
                    </a:cubicBezTo>
                    <a:cubicBezTo>
                      <a:pt x="2992" y="652"/>
                      <a:pt x="3042" y="668"/>
                      <a:pt x="3058" y="668"/>
                    </a:cubicBezTo>
                    <a:cubicBezTo>
                      <a:pt x="3058" y="618"/>
                      <a:pt x="3025" y="618"/>
                      <a:pt x="3008" y="602"/>
                    </a:cubicBezTo>
                    <a:cubicBezTo>
                      <a:pt x="3025" y="602"/>
                      <a:pt x="3025" y="602"/>
                      <a:pt x="3025" y="585"/>
                    </a:cubicBezTo>
                    <a:cubicBezTo>
                      <a:pt x="3042" y="585"/>
                      <a:pt x="3042" y="585"/>
                      <a:pt x="3058" y="602"/>
                    </a:cubicBezTo>
                    <a:cubicBezTo>
                      <a:pt x="3058" y="551"/>
                      <a:pt x="3042" y="535"/>
                      <a:pt x="3008" y="535"/>
                    </a:cubicBezTo>
                    <a:cubicBezTo>
                      <a:pt x="2992" y="568"/>
                      <a:pt x="2992" y="568"/>
                      <a:pt x="2958" y="551"/>
                    </a:cubicBezTo>
                    <a:close/>
                    <a:moveTo>
                      <a:pt x="2925" y="836"/>
                    </a:moveTo>
                    <a:cubicBezTo>
                      <a:pt x="2891" y="785"/>
                      <a:pt x="2875" y="685"/>
                      <a:pt x="2808" y="719"/>
                    </a:cubicBezTo>
                    <a:cubicBezTo>
                      <a:pt x="2841" y="685"/>
                      <a:pt x="2774" y="702"/>
                      <a:pt x="2774" y="702"/>
                    </a:cubicBezTo>
                    <a:cubicBezTo>
                      <a:pt x="2808" y="769"/>
                      <a:pt x="2858" y="852"/>
                      <a:pt x="2925" y="836"/>
                    </a:cubicBezTo>
                    <a:close/>
                    <a:moveTo>
                      <a:pt x="2373" y="67"/>
                    </a:moveTo>
                    <a:cubicBezTo>
                      <a:pt x="2373" y="100"/>
                      <a:pt x="2407" y="117"/>
                      <a:pt x="2373" y="134"/>
                    </a:cubicBezTo>
                    <a:cubicBezTo>
                      <a:pt x="2440" y="134"/>
                      <a:pt x="2390" y="84"/>
                      <a:pt x="2373" y="67"/>
                    </a:cubicBezTo>
                    <a:close/>
                    <a:moveTo>
                      <a:pt x="2357" y="401"/>
                    </a:moveTo>
                    <a:cubicBezTo>
                      <a:pt x="2373" y="451"/>
                      <a:pt x="2290" y="468"/>
                      <a:pt x="2273" y="468"/>
                    </a:cubicBezTo>
                    <a:cubicBezTo>
                      <a:pt x="2290" y="518"/>
                      <a:pt x="2273" y="485"/>
                      <a:pt x="2273" y="535"/>
                    </a:cubicBezTo>
                    <a:cubicBezTo>
                      <a:pt x="2290" y="551"/>
                      <a:pt x="2307" y="535"/>
                      <a:pt x="2307" y="551"/>
                    </a:cubicBezTo>
                    <a:cubicBezTo>
                      <a:pt x="2307" y="568"/>
                      <a:pt x="2323" y="602"/>
                      <a:pt x="2307" y="602"/>
                    </a:cubicBezTo>
                    <a:cubicBezTo>
                      <a:pt x="2307" y="551"/>
                      <a:pt x="2240" y="618"/>
                      <a:pt x="2240" y="635"/>
                    </a:cubicBezTo>
                    <a:cubicBezTo>
                      <a:pt x="2256" y="685"/>
                      <a:pt x="2290" y="668"/>
                      <a:pt x="2307" y="719"/>
                    </a:cubicBezTo>
                    <a:cubicBezTo>
                      <a:pt x="2307" y="635"/>
                      <a:pt x="2373" y="685"/>
                      <a:pt x="2407" y="635"/>
                    </a:cubicBezTo>
                    <a:cubicBezTo>
                      <a:pt x="2390" y="635"/>
                      <a:pt x="2357" y="652"/>
                      <a:pt x="2357" y="635"/>
                    </a:cubicBezTo>
                    <a:cubicBezTo>
                      <a:pt x="2373" y="635"/>
                      <a:pt x="2390" y="635"/>
                      <a:pt x="2373" y="602"/>
                    </a:cubicBezTo>
                    <a:cubicBezTo>
                      <a:pt x="2373" y="568"/>
                      <a:pt x="2357" y="618"/>
                      <a:pt x="2340" y="585"/>
                    </a:cubicBezTo>
                    <a:cubicBezTo>
                      <a:pt x="2373" y="568"/>
                      <a:pt x="2340" y="535"/>
                      <a:pt x="2340" y="501"/>
                    </a:cubicBezTo>
                    <a:cubicBezTo>
                      <a:pt x="2390" y="518"/>
                      <a:pt x="2340" y="418"/>
                      <a:pt x="2390" y="435"/>
                    </a:cubicBezTo>
                    <a:cubicBezTo>
                      <a:pt x="2390" y="418"/>
                      <a:pt x="2373" y="401"/>
                      <a:pt x="2357" y="401"/>
                    </a:cubicBezTo>
                    <a:close/>
                    <a:moveTo>
                      <a:pt x="3576" y="1153"/>
                    </a:moveTo>
                    <a:cubicBezTo>
                      <a:pt x="3576" y="1120"/>
                      <a:pt x="3576" y="1103"/>
                      <a:pt x="3610" y="1103"/>
                    </a:cubicBezTo>
                    <a:cubicBezTo>
                      <a:pt x="3593" y="1136"/>
                      <a:pt x="3593" y="1153"/>
                      <a:pt x="3576" y="1153"/>
                    </a:cubicBezTo>
                    <a:close/>
                    <a:moveTo>
                      <a:pt x="3744" y="1287"/>
                    </a:moveTo>
                    <a:cubicBezTo>
                      <a:pt x="3794" y="1337"/>
                      <a:pt x="3861" y="1320"/>
                      <a:pt x="3827" y="1404"/>
                    </a:cubicBezTo>
                    <a:cubicBezTo>
                      <a:pt x="3844" y="1420"/>
                      <a:pt x="3861" y="1437"/>
                      <a:pt x="3877" y="1437"/>
                    </a:cubicBezTo>
                    <a:cubicBezTo>
                      <a:pt x="3911" y="1404"/>
                      <a:pt x="3877" y="1370"/>
                      <a:pt x="3861" y="1370"/>
                    </a:cubicBezTo>
                    <a:cubicBezTo>
                      <a:pt x="3877" y="1354"/>
                      <a:pt x="3877" y="1320"/>
                      <a:pt x="3911" y="1337"/>
                    </a:cubicBezTo>
                    <a:cubicBezTo>
                      <a:pt x="3911" y="1354"/>
                      <a:pt x="3927" y="1370"/>
                      <a:pt x="3927" y="1370"/>
                    </a:cubicBezTo>
                    <a:cubicBezTo>
                      <a:pt x="3927" y="1354"/>
                      <a:pt x="3927" y="1320"/>
                      <a:pt x="3961" y="1320"/>
                    </a:cubicBezTo>
                    <a:cubicBezTo>
                      <a:pt x="3961" y="1320"/>
                      <a:pt x="3961" y="1337"/>
                      <a:pt x="3961" y="1320"/>
                    </a:cubicBezTo>
                    <a:cubicBezTo>
                      <a:pt x="3894" y="1253"/>
                      <a:pt x="3827" y="1237"/>
                      <a:pt x="3760" y="1203"/>
                    </a:cubicBezTo>
                    <a:cubicBezTo>
                      <a:pt x="3777" y="1237"/>
                      <a:pt x="3744" y="1237"/>
                      <a:pt x="3744" y="1287"/>
                    </a:cubicBezTo>
                    <a:close/>
                    <a:moveTo>
                      <a:pt x="3560" y="702"/>
                    </a:moveTo>
                    <a:cubicBezTo>
                      <a:pt x="3560" y="785"/>
                      <a:pt x="3510" y="752"/>
                      <a:pt x="3476" y="752"/>
                    </a:cubicBezTo>
                    <a:cubicBezTo>
                      <a:pt x="3476" y="752"/>
                      <a:pt x="3476" y="769"/>
                      <a:pt x="3476" y="785"/>
                    </a:cubicBezTo>
                    <a:cubicBezTo>
                      <a:pt x="3476" y="802"/>
                      <a:pt x="3493" y="836"/>
                      <a:pt x="3493" y="869"/>
                    </a:cubicBezTo>
                    <a:cubicBezTo>
                      <a:pt x="3476" y="869"/>
                      <a:pt x="3459" y="886"/>
                      <a:pt x="3459" y="902"/>
                    </a:cubicBezTo>
                    <a:cubicBezTo>
                      <a:pt x="3476" y="886"/>
                      <a:pt x="3476" y="919"/>
                      <a:pt x="3510" y="902"/>
                    </a:cubicBezTo>
                    <a:cubicBezTo>
                      <a:pt x="3493" y="886"/>
                      <a:pt x="3543" y="852"/>
                      <a:pt x="3526" y="836"/>
                    </a:cubicBezTo>
                    <a:cubicBezTo>
                      <a:pt x="3526" y="869"/>
                      <a:pt x="3476" y="802"/>
                      <a:pt x="3510" y="785"/>
                    </a:cubicBezTo>
                    <a:cubicBezTo>
                      <a:pt x="3526" y="785"/>
                      <a:pt x="3510" y="836"/>
                      <a:pt x="3543" y="819"/>
                    </a:cubicBezTo>
                    <a:cubicBezTo>
                      <a:pt x="3543" y="802"/>
                      <a:pt x="3543" y="785"/>
                      <a:pt x="3526" y="769"/>
                    </a:cubicBezTo>
                    <a:cubicBezTo>
                      <a:pt x="3560" y="769"/>
                      <a:pt x="3576" y="752"/>
                      <a:pt x="3576" y="735"/>
                    </a:cubicBezTo>
                    <a:cubicBezTo>
                      <a:pt x="3560" y="735"/>
                      <a:pt x="3576" y="702"/>
                      <a:pt x="3560" y="702"/>
                    </a:cubicBezTo>
                    <a:close/>
                    <a:moveTo>
                      <a:pt x="3476" y="752"/>
                    </a:moveTo>
                    <a:cubicBezTo>
                      <a:pt x="3476" y="752"/>
                      <a:pt x="3476" y="752"/>
                      <a:pt x="3476" y="752"/>
                    </a:cubicBezTo>
                    <a:cubicBezTo>
                      <a:pt x="3476" y="752"/>
                      <a:pt x="3476" y="752"/>
                      <a:pt x="3476" y="752"/>
                    </a:cubicBezTo>
                    <a:close/>
                    <a:moveTo>
                      <a:pt x="3476" y="785"/>
                    </a:moveTo>
                    <a:cubicBezTo>
                      <a:pt x="3476" y="769"/>
                      <a:pt x="3476" y="769"/>
                      <a:pt x="3476" y="769"/>
                    </a:cubicBezTo>
                    <a:cubicBezTo>
                      <a:pt x="3476" y="785"/>
                      <a:pt x="3476" y="785"/>
                      <a:pt x="3476" y="785"/>
                    </a:cubicBezTo>
                    <a:close/>
                    <a:moveTo>
                      <a:pt x="3493" y="1303"/>
                    </a:moveTo>
                    <a:cubicBezTo>
                      <a:pt x="3476" y="1354"/>
                      <a:pt x="3526" y="1337"/>
                      <a:pt x="3526" y="1370"/>
                    </a:cubicBezTo>
                    <a:cubicBezTo>
                      <a:pt x="3510" y="1370"/>
                      <a:pt x="3510" y="1387"/>
                      <a:pt x="3493" y="1370"/>
                    </a:cubicBezTo>
                    <a:cubicBezTo>
                      <a:pt x="3493" y="1420"/>
                      <a:pt x="3476" y="1437"/>
                      <a:pt x="3526" y="1454"/>
                    </a:cubicBezTo>
                    <a:cubicBezTo>
                      <a:pt x="3526" y="1420"/>
                      <a:pt x="3543" y="1387"/>
                      <a:pt x="3560" y="1370"/>
                    </a:cubicBezTo>
                    <a:cubicBezTo>
                      <a:pt x="3543" y="1370"/>
                      <a:pt x="3543" y="1387"/>
                      <a:pt x="3526" y="1370"/>
                    </a:cubicBezTo>
                    <a:cubicBezTo>
                      <a:pt x="3543" y="1354"/>
                      <a:pt x="3610" y="1320"/>
                      <a:pt x="3593" y="1270"/>
                    </a:cubicBezTo>
                    <a:cubicBezTo>
                      <a:pt x="3576" y="1320"/>
                      <a:pt x="3560" y="1287"/>
                      <a:pt x="3560" y="1237"/>
                    </a:cubicBezTo>
                    <a:cubicBezTo>
                      <a:pt x="3526" y="1253"/>
                      <a:pt x="3526" y="1220"/>
                      <a:pt x="3493" y="1237"/>
                    </a:cubicBezTo>
                    <a:cubicBezTo>
                      <a:pt x="3510" y="1270"/>
                      <a:pt x="3510" y="1303"/>
                      <a:pt x="3459" y="1303"/>
                    </a:cubicBezTo>
                    <a:cubicBezTo>
                      <a:pt x="3443" y="1287"/>
                      <a:pt x="3493" y="1270"/>
                      <a:pt x="3459" y="1270"/>
                    </a:cubicBezTo>
                    <a:cubicBezTo>
                      <a:pt x="3443" y="1287"/>
                      <a:pt x="3443" y="1303"/>
                      <a:pt x="3459" y="1320"/>
                    </a:cubicBezTo>
                    <a:cubicBezTo>
                      <a:pt x="3476" y="1320"/>
                      <a:pt x="3493" y="1320"/>
                      <a:pt x="3493" y="1303"/>
                    </a:cubicBezTo>
                    <a:close/>
                    <a:moveTo>
                      <a:pt x="2190" y="1470"/>
                    </a:moveTo>
                    <a:cubicBezTo>
                      <a:pt x="2190" y="1521"/>
                      <a:pt x="2156" y="1470"/>
                      <a:pt x="2140" y="1504"/>
                    </a:cubicBezTo>
                    <a:cubicBezTo>
                      <a:pt x="2156" y="1587"/>
                      <a:pt x="2256" y="1638"/>
                      <a:pt x="2307" y="1571"/>
                    </a:cubicBezTo>
                    <a:cubicBezTo>
                      <a:pt x="2240" y="1571"/>
                      <a:pt x="2223" y="1504"/>
                      <a:pt x="2190" y="1470"/>
                    </a:cubicBezTo>
                    <a:close/>
                    <a:moveTo>
                      <a:pt x="2340" y="1036"/>
                    </a:moveTo>
                    <a:cubicBezTo>
                      <a:pt x="2373" y="1086"/>
                      <a:pt x="2357" y="1086"/>
                      <a:pt x="2373" y="1136"/>
                    </a:cubicBezTo>
                    <a:cubicBezTo>
                      <a:pt x="2390" y="1086"/>
                      <a:pt x="2457" y="1053"/>
                      <a:pt x="2407" y="1003"/>
                    </a:cubicBezTo>
                    <a:cubicBezTo>
                      <a:pt x="2390" y="1036"/>
                      <a:pt x="2373" y="1036"/>
                      <a:pt x="2340" y="1036"/>
                    </a:cubicBezTo>
                    <a:close/>
                    <a:moveTo>
                      <a:pt x="2691" y="1170"/>
                    </a:moveTo>
                    <a:cubicBezTo>
                      <a:pt x="2691" y="1186"/>
                      <a:pt x="2691" y="1220"/>
                      <a:pt x="2724" y="1203"/>
                    </a:cubicBezTo>
                    <a:cubicBezTo>
                      <a:pt x="2741" y="1186"/>
                      <a:pt x="2724" y="1170"/>
                      <a:pt x="2691" y="1170"/>
                    </a:cubicBezTo>
                    <a:close/>
                    <a:moveTo>
                      <a:pt x="2407" y="1136"/>
                    </a:moveTo>
                    <a:cubicBezTo>
                      <a:pt x="2407" y="1153"/>
                      <a:pt x="2390" y="1153"/>
                      <a:pt x="2373" y="1170"/>
                    </a:cubicBezTo>
                    <a:cubicBezTo>
                      <a:pt x="2390" y="1170"/>
                      <a:pt x="2390" y="1186"/>
                      <a:pt x="2390" y="1203"/>
                    </a:cubicBezTo>
                    <a:cubicBezTo>
                      <a:pt x="2440" y="1203"/>
                      <a:pt x="2424" y="1153"/>
                      <a:pt x="2407" y="1136"/>
                    </a:cubicBezTo>
                    <a:close/>
                    <a:moveTo>
                      <a:pt x="1739" y="485"/>
                    </a:moveTo>
                    <a:cubicBezTo>
                      <a:pt x="1739" y="401"/>
                      <a:pt x="1772" y="368"/>
                      <a:pt x="1772" y="301"/>
                    </a:cubicBezTo>
                    <a:cubicBezTo>
                      <a:pt x="1739" y="318"/>
                      <a:pt x="1739" y="334"/>
                      <a:pt x="1722" y="334"/>
                    </a:cubicBezTo>
                    <a:cubicBezTo>
                      <a:pt x="1755" y="334"/>
                      <a:pt x="1705" y="451"/>
                      <a:pt x="1739" y="485"/>
                    </a:cubicBezTo>
                    <a:close/>
                    <a:moveTo>
                      <a:pt x="4312" y="902"/>
                    </a:moveTo>
                    <a:cubicBezTo>
                      <a:pt x="4312" y="886"/>
                      <a:pt x="4345" y="886"/>
                      <a:pt x="4345" y="869"/>
                    </a:cubicBezTo>
                    <a:cubicBezTo>
                      <a:pt x="4328" y="886"/>
                      <a:pt x="4295" y="836"/>
                      <a:pt x="4295" y="869"/>
                    </a:cubicBezTo>
                    <a:cubicBezTo>
                      <a:pt x="4345" y="869"/>
                      <a:pt x="4278" y="936"/>
                      <a:pt x="4312" y="902"/>
                    </a:cubicBezTo>
                    <a:close/>
                    <a:moveTo>
                      <a:pt x="4378" y="1136"/>
                    </a:moveTo>
                    <a:lnTo>
                      <a:pt x="4429" y="1136"/>
                    </a:lnTo>
                    <a:cubicBezTo>
                      <a:pt x="4445" y="1103"/>
                      <a:pt x="4362" y="1103"/>
                      <a:pt x="4378" y="1136"/>
                    </a:cubicBezTo>
                    <a:close/>
                    <a:moveTo>
                      <a:pt x="4629" y="969"/>
                    </a:moveTo>
                    <a:cubicBezTo>
                      <a:pt x="4646" y="1053"/>
                      <a:pt x="4696" y="969"/>
                      <a:pt x="4713" y="936"/>
                    </a:cubicBezTo>
                    <a:cubicBezTo>
                      <a:pt x="4729" y="936"/>
                      <a:pt x="4713" y="969"/>
                      <a:pt x="4729" y="969"/>
                    </a:cubicBezTo>
                    <a:cubicBezTo>
                      <a:pt x="4713" y="936"/>
                      <a:pt x="4779" y="902"/>
                      <a:pt x="4763" y="869"/>
                    </a:cubicBezTo>
                    <a:cubicBezTo>
                      <a:pt x="4746" y="886"/>
                      <a:pt x="4663" y="886"/>
                      <a:pt x="4663" y="852"/>
                    </a:cubicBezTo>
                    <a:cubicBezTo>
                      <a:pt x="4629" y="869"/>
                      <a:pt x="4612" y="869"/>
                      <a:pt x="4579" y="902"/>
                    </a:cubicBezTo>
                    <a:cubicBezTo>
                      <a:pt x="4579" y="986"/>
                      <a:pt x="4629" y="969"/>
                      <a:pt x="4679" y="969"/>
                    </a:cubicBezTo>
                    <a:cubicBezTo>
                      <a:pt x="4663" y="986"/>
                      <a:pt x="4646" y="986"/>
                      <a:pt x="4629" y="969"/>
                    </a:cubicBezTo>
                    <a:close/>
                    <a:moveTo>
                      <a:pt x="3042" y="234"/>
                    </a:moveTo>
                    <a:cubicBezTo>
                      <a:pt x="3058" y="234"/>
                      <a:pt x="3075" y="251"/>
                      <a:pt x="3109" y="251"/>
                    </a:cubicBezTo>
                    <a:cubicBezTo>
                      <a:pt x="3109" y="217"/>
                      <a:pt x="3092" y="217"/>
                      <a:pt x="3092" y="201"/>
                    </a:cubicBezTo>
                    <a:cubicBezTo>
                      <a:pt x="3092" y="184"/>
                      <a:pt x="3092" y="184"/>
                      <a:pt x="3092" y="167"/>
                    </a:cubicBezTo>
                    <a:cubicBezTo>
                      <a:pt x="3075" y="184"/>
                      <a:pt x="3058" y="167"/>
                      <a:pt x="3058" y="184"/>
                    </a:cubicBezTo>
                    <a:cubicBezTo>
                      <a:pt x="3109" y="184"/>
                      <a:pt x="3042" y="217"/>
                      <a:pt x="3042" y="234"/>
                    </a:cubicBezTo>
                    <a:close/>
                    <a:moveTo>
                      <a:pt x="3944" y="1404"/>
                    </a:moveTo>
                    <a:cubicBezTo>
                      <a:pt x="3927" y="1404"/>
                      <a:pt x="3911" y="1404"/>
                      <a:pt x="3911" y="1420"/>
                    </a:cubicBezTo>
                    <a:cubicBezTo>
                      <a:pt x="3927" y="1420"/>
                      <a:pt x="3911" y="1487"/>
                      <a:pt x="3927" y="1487"/>
                    </a:cubicBezTo>
                    <a:cubicBezTo>
                      <a:pt x="3944" y="1454"/>
                      <a:pt x="3961" y="1437"/>
                      <a:pt x="3944" y="1404"/>
                    </a:cubicBezTo>
                    <a:close/>
                    <a:moveTo>
                      <a:pt x="3693" y="1554"/>
                    </a:moveTo>
                    <a:cubicBezTo>
                      <a:pt x="3744" y="1554"/>
                      <a:pt x="3760" y="1504"/>
                      <a:pt x="3727" y="1487"/>
                    </a:cubicBezTo>
                    <a:cubicBezTo>
                      <a:pt x="3727" y="1521"/>
                      <a:pt x="3710" y="1521"/>
                      <a:pt x="3693" y="1554"/>
                    </a:cubicBezTo>
                    <a:close/>
                    <a:moveTo>
                      <a:pt x="1672" y="384"/>
                    </a:moveTo>
                    <a:cubicBezTo>
                      <a:pt x="1622" y="435"/>
                      <a:pt x="1622" y="334"/>
                      <a:pt x="1588" y="368"/>
                    </a:cubicBezTo>
                    <a:cubicBezTo>
                      <a:pt x="1605" y="267"/>
                      <a:pt x="1638" y="384"/>
                      <a:pt x="1655" y="334"/>
                    </a:cubicBezTo>
                    <a:cubicBezTo>
                      <a:pt x="1672" y="334"/>
                      <a:pt x="1672" y="351"/>
                      <a:pt x="1672" y="384"/>
                    </a:cubicBezTo>
                    <a:close/>
                    <a:moveTo>
                      <a:pt x="1287" y="217"/>
                    </a:moveTo>
                    <a:cubicBezTo>
                      <a:pt x="1304" y="201"/>
                      <a:pt x="1321" y="201"/>
                      <a:pt x="1321" y="167"/>
                    </a:cubicBezTo>
                    <a:cubicBezTo>
                      <a:pt x="1287" y="167"/>
                      <a:pt x="1287" y="134"/>
                      <a:pt x="1254" y="134"/>
                    </a:cubicBezTo>
                    <a:cubicBezTo>
                      <a:pt x="1254" y="150"/>
                      <a:pt x="1237" y="167"/>
                      <a:pt x="1237" y="167"/>
                    </a:cubicBezTo>
                    <a:cubicBezTo>
                      <a:pt x="1287" y="134"/>
                      <a:pt x="1271" y="201"/>
                      <a:pt x="1287" y="2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9" name="Google Shape;2369;p30"/>
            <p:cNvGrpSpPr/>
            <p:nvPr/>
          </p:nvGrpSpPr>
          <p:grpSpPr>
            <a:xfrm>
              <a:off x="4529763" y="4010319"/>
              <a:ext cx="4616629" cy="1133183"/>
              <a:chOff x="4484950" y="4064875"/>
              <a:chExt cx="5753525" cy="1610092"/>
            </a:xfrm>
          </p:grpSpPr>
          <p:sp>
            <p:nvSpPr>
              <p:cNvPr id="2370" name="Google Shape;2370;p30"/>
              <p:cNvSpPr/>
              <p:nvPr/>
            </p:nvSpPr>
            <p:spPr>
              <a:xfrm>
                <a:off x="4486323" y="4077746"/>
                <a:ext cx="5749360" cy="1597221"/>
              </a:xfrm>
              <a:custGeom>
                <a:avLst/>
                <a:gdLst/>
                <a:ahLst/>
                <a:cxnLst/>
                <a:rect l="l" t="t" r="r" b="b"/>
                <a:pathLst>
                  <a:path w="67003" h="18614" extrusionOk="0">
                    <a:moveTo>
                      <a:pt x="67002" y="18614"/>
                    </a:moveTo>
                    <a:lnTo>
                      <a:pt x="67002" y="502"/>
                    </a:lnTo>
                    <a:cubicBezTo>
                      <a:pt x="66250" y="452"/>
                      <a:pt x="65498" y="435"/>
                      <a:pt x="64746" y="368"/>
                    </a:cubicBezTo>
                    <a:lnTo>
                      <a:pt x="63594" y="318"/>
                    </a:lnTo>
                    <a:cubicBezTo>
                      <a:pt x="63326" y="318"/>
                      <a:pt x="62641" y="318"/>
                      <a:pt x="62424" y="284"/>
                    </a:cubicBezTo>
                    <a:cubicBezTo>
                      <a:pt x="62240" y="268"/>
                      <a:pt x="61405" y="268"/>
                      <a:pt x="61221" y="284"/>
                    </a:cubicBezTo>
                    <a:cubicBezTo>
                      <a:pt x="61054" y="301"/>
                      <a:pt x="60803" y="301"/>
                      <a:pt x="60619" y="301"/>
                    </a:cubicBezTo>
                    <a:cubicBezTo>
                      <a:pt x="60452" y="318"/>
                      <a:pt x="60218" y="335"/>
                      <a:pt x="60051" y="351"/>
                    </a:cubicBezTo>
                    <a:cubicBezTo>
                      <a:pt x="59684" y="368"/>
                      <a:pt x="59333" y="435"/>
                      <a:pt x="58965" y="468"/>
                    </a:cubicBezTo>
                    <a:cubicBezTo>
                      <a:pt x="58832" y="485"/>
                      <a:pt x="58731" y="452"/>
                      <a:pt x="58414" y="485"/>
                    </a:cubicBezTo>
                    <a:cubicBezTo>
                      <a:pt x="58046" y="535"/>
                      <a:pt x="57545" y="819"/>
                      <a:pt x="56843" y="736"/>
                    </a:cubicBezTo>
                    <a:cubicBezTo>
                      <a:pt x="56242" y="685"/>
                      <a:pt x="55974" y="385"/>
                      <a:pt x="55172" y="301"/>
                    </a:cubicBezTo>
                    <a:cubicBezTo>
                      <a:pt x="55072" y="284"/>
                      <a:pt x="54972" y="301"/>
                      <a:pt x="54872" y="284"/>
                    </a:cubicBezTo>
                    <a:cubicBezTo>
                      <a:pt x="54688" y="268"/>
                      <a:pt x="54521" y="234"/>
                      <a:pt x="54354" y="201"/>
                    </a:cubicBezTo>
                    <a:cubicBezTo>
                      <a:pt x="54003" y="151"/>
                      <a:pt x="53635" y="117"/>
                      <a:pt x="53268" y="84"/>
                    </a:cubicBezTo>
                    <a:lnTo>
                      <a:pt x="51497" y="0"/>
                    </a:lnTo>
                    <a:lnTo>
                      <a:pt x="50444" y="0"/>
                    </a:lnTo>
                    <a:lnTo>
                      <a:pt x="48238" y="84"/>
                    </a:lnTo>
                    <a:cubicBezTo>
                      <a:pt x="47052" y="168"/>
                      <a:pt x="45849" y="251"/>
                      <a:pt x="44679" y="401"/>
                    </a:cubicBezTo>
                    <a:cubicBezTo>
                      <a:pt x="43309" y="569"/>
                      <a:pt x="42090" y="752"/>
                      <a:pt x="40753" y="1086"/>
                    </a:cubicBezTo>
                    <a:cubicBezTo>
                      <a:pt x="40352" y="1203"/>
                      <a:pt x="39951" y="1304"/>
                      <a:pt x="39533" y="1404"/>
                    </a:cubicBezTo>
                    <a:cubicBezTo>
                      <a:pt x="37862" y="1788"/>
                      <a:pt x="36108" y="2139"/>
                      <a:pt x="34404" y="2440"/>
                    </a:cubicBezTo>
                    <a:cubicBezTo>
                      <a:pt x="33735" y="2557"/>
                      <a:pt x="33034" y="2657"/>
                      <a:pt x="32349" y="2707"/>
                    </a:cubicBezTo>
                    <a:cubicBezTo>
                      <a:pt x="32131" y="2724"/>
                      <a:pt x="31864" y="2741"/>
                      <a:pt x="31630" y="2757"/>
                    </a:cubicBezTo>
                    <a:cubicBezTo>
                      <a:pt x="31196" y="2807"/>
                      <a:pt x="29525" y="2891"/>
                      <a:pt x="29057" y="2874"/>
                    </a:cubicBezTo>
                    <a:cubicBezTo>
                      <a:pt x="28940" y="2874"/>
                      <a:pt x="28790" y="2874"/>
                      <a:pt x="28673" y="2891"/>
                    </a:cubicBezTo>
                    <a:cubicBezTo>
                      <a:pt x="28455" y="2908"/>
                      <a:pt x="28155" y="2891"/>
                      <a:pt x="27921" y="2891"/>
                    </a:cubicBezTo>
                    <a:lnTo>
                      <a:pt x="25632" y="2908"/>
                    </a:lnTo>
                    <a:cubicBezTo>
                      <a:pt x="25114" y="2908"/>
                      <a:pt x="24612" y="2891"/>
                      <a:pt x="24095" y="2891"/>
                    </a:cubicBezTo>
                    <a:cubicBezTo>
                      <a:pt x="23593" y="2891"/>
                      <a:pt x="23092" y="2858"/>
                      <a:pt x="22607" y="2858"/>
                    </a:cubicBezTo>
                    <a:cubicBezTo>
                      <a:pt x="21839" y="2858"/>
                      <a:pt x="21087" y="2807"/>
                      <a:pt x="20335" y="2807"/>
                    </a:cubicBezTo>
                    <a:cubicBezTo>
                      <a:pt x="19951" y="2807"/>
                      <a:pt x="19182" y="2807"/>
                      <a:pt x="18848" y="2757"/>
                    </a:cubicBezTo>
                    <a:cubicBezTo>
                      <a:pt x="18614" y="2724"/>
                      <a:pt x="18397" y="2691"/>
                      <a:pt x="18163" y="2657"/>
                    </a:cubicBezTo>
                    <a:cubicBezTo>
                      <a:pt x="17695" y="2590"/>
                      <a:pt x="17261" y="2523"/>
                      <a:pt x="16810" y="2457"/>
                    </a:cubicBezTo>
                    <a:cubicBezTo>
                      <a:pt x="14805" y="2189"/>
                      <a:pt x="13518" y="1972"/>
                      <a:pt x="11546" y="1571"/>
                    </a:cubicBezTo>
                    <a:cubicBezTo>
                      <a:pt x="9391" y="1120"/>
                      <a:pt x="7202" y="635"/>
                      <a:pt x="4980" y="418"/>
                    </a:cubicBezTo>
                    <a:cubicBezTo>
                      <a:pt x="4746" y="401"/>
                      <a:pt x="4512" y="385"/>
                      <a:pt x="4261" y="368"/>
                    </a:cubicBezTo>
                    <a:cubicBezTo>
                      <a:pt x="4028" y="335"/>
                      <a:pt x="3777" y="351"/>
                      <a:pt x="3526" y="335"/>
                    </a:cubicBezTo>
                    <a:cubicBezTo>
                      <a:pt x="2992" y="268"/>
                      <a:pt x="1855" y="335"/>
                      <a:pt x="1271" y="385"/>
                    </a:cubicBezTo>
                    <a:cubicBezTo>
                      <a:pt x="1037" y="401"/>
                      <a:pt x="819" y="435"/>
                      <a:pt x="569" y="468"/>
                    </a:cubicBezTo>
                    <a:cubicBezTo>
                      <a:pt x="452" y="485"/>
                      <a:pt x="251" y="518"/>
                      <a:pt x="1" y="569"/>
                    </a:cubicBezTo>
                    <a:lnTo>
                      <a:pt x="1" y="1861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0"/>
              <p:cNvSpPr/>
              <p:nvPr/>
            </p:nvSpPr>
            <p:spPr>
              <a:xfrm>
                <a:off x="8754530" y="5009606"/>
                <a:ext cx="493222" cy="255363"/>
              </a:xfrm>
              <a:custGeom>
                <a:avLst/>
                <a:gdLst/>
                <a:ahLst/>
                <a:cxnLst/>
                <a:rect l="l" t="t" r="r" b="b"/>
                <a:pathLst>
                  <a:path w="5748" h="2976" extrusionOk="0">
                    <a:moveTo>
                      <a:pt x="4829" y="519"/>
                    </a:moveTo>
                    <a:cubicBezTo>
                      <a:pt x="4829" y="519"/>
                      <a:pt x="2907" y="653"/>
                      <a:pt x="2105" y="1104"/>
                    </a:cubicBezTo>
                    <a:cubicBezTo>
                      <a:pt x="1320" y="1555"/>
                      <a:pt x="2139" y="1922"/>
                      <a:pt x="2540" y="2073"/>
                    </a:cubicBezTo>
                    <a:cubicBezTo>
                      <a:pt x="2941" y="2207"/>
                      <a:pt x="5748" y="2156"/>
                      <a:pt x="5748" y="2156"/>
                    </a:cubicBezTo>
                    <a:cubicBezTo>
                      <a:pt x="5748" y="2156"/>
                      <a:pt x="4395" y="2892"/>
                      <a:pt x="2523" y="2925"/>
                    </a:cubicBezTo>
                    <a:cubicBezTo>
                      <a:pt x="669" y="2975"/>
                      <a:pt x="151" y="2323"/>
                      <a:pt x="84" y="2073"/>
                    </a:cubicBezTo>
                    <a:cubicBezTo>
                      <a:pt x="0" y="1839"/>
                      <a:pt x="618" y="1254"/>
                      <a:pt x="618" y="1254"/>
                    </a:cubicBezTo>
                    <a:cubicBezTo>
                      <a:pt x="618" y="1254"/>
                      <a:pt x="2473" y="1"/>
                      <a:pt x="4829" y="519"/>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0"/>
              <p:cNvSpPr/>
              <p:nvPr/>
            </p:nvSpPr>
            <p:spPr>
              <a:xfrm>
                <a:off x="8271352" y="5217515"/>
                <a:ext cx="249528" cy="127682"/>
              </a:xfrm>
              <a:custGeom>
                <a:avLst/>
                <a:gdLst/>
                <a:ahLst/>
                <a:cxnLst/>
                <a:rect l="l" t="t" r="r" b="b"/>
                <a:pathLst>
                  <a:path w="2908" h="1488" extrusionOk="0">
                    <a:moveTo>
                      <a:pt x="2607" y="218"/>
                    </a:moveTo>
                    <a:cubicBezTo>
                      <a:pt x="2607" y="218"/>
                      <a:pt x="1805" y="251"/>
                      <a:pt x="1304" y="452"/>
                    </a:cubicBezTo>
                    <a:cubicBezTo>
                      <a:pt x="786" y="652"/>
                      <a:pt x="1137" y="953"/>
                      <a:pt x="1437" y="1020"/>
                    </a:cubicBezTo>
                    <a:cubicBezTo>
                      <a:pt x="1738" y="1103"/>
                      <a:pt x="2908" y="1037"/>
                      <a:pt x="2908" y="1037"/>
                    </a:cubicBezTo>
                    <a:cubicBezTo>
                      <a:pt x="2908" y="1037"/>
                      <a:pt x="2373" y="1371"/>
                      <a:pt x="1538" y="1438"/>
                    </a:cubicBezTo>
                    <a:cubicBezTo>
                      <a:pt x="702" y="1488"/>
                      <a:pt x="284" y="1321"/>
                      <a:pt x="134" y="1137"/>
                    </a:cubicBezTo>
                    <a:cubicBezTo>
                      <a:pt x="0" y="953"/>
                      <a:pt x="418" y="519"/>
                      <a:pt x="418" y="519"/>
                    </a:cubicBezTo>
                    <a:cubicBezTo>
                      <a:pt x="418" y="519"/>
                      <a:pt x="1471" y="1"/>
                      <a:pt x="2607" y="218"/>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0"/>
              <p:cNvSpPr/>
              <p:nvPr/>
            </p:nvSpPr>
            <p:spPr>
              <a:xfrm>
                <a:off x="8001832" y="4866309"/>
                <a:ext cx="261026" cy="124764"/>
              </a:xfrm>
              <a:custGeom>
                <a:avLst/>
                <a:gdLst/>
                <a:ahLst/>
                <a:cxnLst/>
                <a:rect l="l" t="t" r="r" b="b"/>
                <a:pathLst>
                  <a:path w="3042" h="1454" extrusionOk="0">
                    <a:moveTo>
                      <a:pt x="2473" y="217"/>
                    </a:moveTo>
                    <a:cubicBezTo>
                      <a:pt x="2473" y="217"/>
                      <a:pt x="1320" y="301"/>
                      <a:pt x="1036" y="552"/>
                    </a:cubicBezTo>
                    <a:cubicBezTo>
                      <a:pt x="752" y="802"/>
                      <a:pt x="1170" y="969"/>
                      <a:pt x="1621" y="1019"/>
                    </a:cubicBezTo>
                    <a:cubicBezTo>
                      <a:pt x="2072" y="1053"/>
                      <a:pt x="3041" y="1019"/>
                      <a:pt x="3041" y="1019"/>
                    </a:cubicBezTo>
                    <a:cubicBezTo>
                      <a:pt x="3041" y="1019"/>
                      <a:pt x="1972" y="1420"/>
                      <a:pt x="1270" y="1437"/>
                    </a:cubicBezTo>
                    <a:cubicBezTo>
                      <a:pt x="568" y="1454"/>
                      <a:pt x="201" y="1437"/>
                      <a:pt x="100" y="1203"/>
                    </a:cubicBezTo>
                    <a:cubicBezTo>
                      <a:pt x="0" y="986"/>
                      <a:pt x="334" y="568"/>
                      <a:pt x="334" y="568"/>
                    </a:cubicBezTo>
                    <a:cubicBezTo>
                      <a:pt x="334" y="568"/>
                      <a:pt x="1203" y="0"/>
                      <a:pt x="2473" y="217"/>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0"/>
              <p:cNvSpPr/>
              <p:nvPr/>
            </p:nvSpPr>
            <p:spPr>
              <a:xfrm>
                <a:off x="7110041" y="4634030"/>
                <a:ext cx="265317" cy="124764"/>
              </a:xfrm>
              <a:custGeom>
                <a:avLst/>
                <a:gdLst/>
                <a:ahLst/>
                <a:cxnLst/>
                <a:rect l="l" t="t" r="r" b="b"/>
                <a:pathLst>
                  <a:path w="3092" h="1454" extrusionOk="0">
                    <a:moveTo>
                      <a:pt x="2691" y="184"/>
                    </a:moveTo>
                    <a:cubicBezTo>
                      <a:pt x="2691" y="184"/>
                      <a:pt x="1621" y="234"/>
                      <a:pt x="1220" y="485"/>
                    </a:cubicBezTo>
                    <a:cubicBezTo>
                      <a:pt x="802" y="736"/>
                      <a:pt x="1320" y="969"/>
                      <a:pt x="1822" y="1020"/>
                    </a:cubicBezTo>
                    <a:cubicBezTo>
                      <a:pt x="2323" y="1053"/>
                      <a:pt x="3092" y="1020"/>
                      <a:pt x="3092" y="1020"/>
                    </a:cubicBezTo>
                    <a:cubicBezTo>
                      <a:pt x="3092" y="1020"/>
                      <a:pt x="2156" y="1370"/>
                      <a:pt x="1571" y="1404"/>
                    </a:cubicBezTo>
                    <a:cubicBezTo>
                      <a:pt x="986" y="1454"/>
                      <a:pt x="318" y="1437"/>
                      <a:pt x="151" y="1220"/>
                    </a:cubicBezTo>
                    <a:cubicBezTo>
                      <a:pt x="0" y="1003"/>
                      <a:pt x="418" y="518"/>
                      <a:pt x="418" y="518"/>
                    </a:cubicBezTo>
                    <a:cubicBezTo>
                      <a:pt x="418" y="518"/>
                      <a:pt x="1404" y="0"/>
                      <a:pt x="2691" y="184"/>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0"/>
              <p:cNvSpPr/>
              <p:nvPr/>
            </p:nvSpPr>
            <p:spPr>
              <a:xfrm>
                <a:off x="6112192" y="4582375"/>
                <a:ext cx="263858" cy="129140"/>
              </a:xfrm>
              <a:custGeom>
                <a:avLst/>
                <a:gdLst/>
                <a:ahLst/>
                <a:cxnLst/>
                <a:rect l="l" t="t" r="r" b="b"/>
                <a:pathLst>
                  <a:path w="3075" h="1505" extrusionOk="0">
                    <a:moveTo>
                      <a:pt x="2406" y="185"/>
                    </a:moveTo>
                    <a:cubicBezTo>
                      <a:pt x="2406" y="185"/>
                      <a:pt x="1270" y="302"/>
                      <a:pt x="1036" y="536"/>
                    </a:cubicBezTo>
                    <a:cubicBezTo>
                      <a:pt x="802" y="769"/>
                      <a:pt x="1136" y="920"/>
                      <a:pt x="1370" y="987"/>
                    </a:cubicBezTo>
                    <a:cubicBezTo>
                      <a:pt x="1604" y="1053"/>
                      <a:pt x="3075" y="1003"/>
                      <a:pt x="3075" y="1003"/>
                    </a:cubicBezTo>
                    <a:cubicBezTo>
                      <a:pt x="3075" y="1003"/>
                      <a:pt x="2323" y="1438"/>
                      <a:pt x="1504" y="1471"/>
                    </a:cubicBezTo>
                    <a:cubicBezTo>
                      <a:pt x="685" y="1505"/>
                      <a:pt x="318" y="1354"/>
                      <a:pt x="151" y="1187"/>
                    </a:cubicBezTo>
                    <a:cubicBezTo>
                      <a:pt x="0" y="1020"/>
                      <a:pt x="368" y="536"/>
                      <a:pt x="368" y="536"/>
                    </a:cubicBezTo>
                    <a:cubicBezTo>
                      <a:pt x="368" y="536"/>
                      <a:pt x="1036" y="1"/>
                      <a:pt x="2406" y="185"/>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0"/>
              <p:cNvSpPr/>
              <p:nvPr/>
            </p:nvSpPr>
            <p:spPr>
              <a:xfrm>
                <a:off x="7074174" y="4883470"/>
                <a:ext cx="546336" cy="259568"/>
              </a:xfrm>
              <a:custGeom>
                <a:avLst/>
                <a:gdLst/>
                <a:ahLst/>
                <a:cxnLst/>
                <a:rect l="l" t="t" r="r" b="b"/>
                <a:pathLst>
                  <a:path w="6367" h="3025" extrusionOk="0">
                    <a:moveTo>
                      <a:pt x="5331" y="485"/>
                    </a:moveTo>
                    <a:cubicBezTo>
                      <a:pt x="5331" y="485"/>
                      <a:pt x="4345" y="468"/>
                      <a:pt x="3125" y="920"/>
                    </a:cubicBezTo>
                    <a:cubicBezTo>
                      <a:pt x="1922" y="1371"/>
                      <a:pt x="2323" y="1772"/>
                      <a:pt x="2824" y="1989"/>
                    </a:cubicBezTo>
                    <a:cubicBezTo>
                      <a:pt x="3309" y="2206"/>
                      <a:pt x="6367" y="2056"/>
                      <a:pt x="6367" y="2056"/>
                    </a:cubicBezTo>
                    <a:cubicBezTo>
                      <a:pt x="6367" y="2056"/>
                      <a:pt x="5581" y="2791"/>
                      <a:pt x="4378" y="2874"/>
                    </a:cubicBezTo>
                    <a:cubicBezTo>
                      <a:pt x="3175" y="2958"/>
                      <a:pt x="1722" y="3025"/>
                      <a:pt x="870" y="2624"/>
                    </a:cubicBezTo>
                    <a:cubicBezTo>
                      <a:pt x="1" y="2223"/>
                      <a:pt x="1037" y="1103"/>
                      <a:pt x="1037" y="1103"/>
                    </a:cubicBezTo>
                    <a:cubicBezTo>
                      <a:pt x="1037" y="1103"/>
                      <a:pt x="3209" y="1"/>
                      <a:pt x="5331" y="485"/>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0"/>
              <p:cNvSpPr/>
              <p:nvPr/>
            </p:nvSpPr>
            <p:spPr>
              <a:xfrm>
                <a:off x="6691389" y="5134368"/>
                <a:ext cx="258195" cy="114810"/>
              </a:xfrm>
              <a:custGeom>
                <a:avLst/>
                <a:gdLst/>
                <a:ahLst/>
                <a:cxnLst/>
                <a:rect l="l" t="t" r="r" b="b"/>
                <a:pathLst>
                  <a:path w="3009" h="1338" extrusionOk="0">
                    <a:moveTo>
                      <a:pt x="2089" y="84"/>
                    </a:moveTo>
                    <a:cubicBezTo>
                      <a:pt x="2089" y="84"/>
                      <a:pt x="1287" y="251"/>
                      <a:pt x="1120" y="502"/>
                    </a:cubicBezTo>
                    <a:cubicBezTo>
                      <a:pt x="936" y="753"/>
                      <a:pt x="1170" y="886"/>
                      <a:pt x="1354" y="953"/>
                    </a:cubicBezTo>
                    <a:cubicBezTo>
                      <a:pt x="1521" y="1003"/>
                      <a:pt x="3008" y="936"/>
                      <a:pt x="3008" y="936"/>
                    </a:cubicBezTo>
                    <a:cubicBezTo>
                      <a:pt x="3008" y="936"/>
                      <a:pt x="2841" y="1204"/>
                      <a:pt x="2123" y="1254"/>
                    </a:cubicBezTo>
                    <a:cubicBezTo>
                      <a:pt x="1404" y="1321"/>
                      <a:pt x="652" y="1337"/>
                      <a:pt x="318" y="1270"/>
                    </a:cubicBezTo>
                    <a:cubicBezTo>
                      <a:pt x="1" y="1204"/>
                      <a:pt x="17" y="753"/>
                      <a:pt x="285" y="485"/>
                    </a:cubicBezTo>
                    <a:cubicBezTo>
                      <a:pt x="552" y="218"/>
                      <a:pt x="1488" y="1"/>
                      <a:pt x="2089" y="84"/>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0"/>
              <p:cNvSpPr/>
              <p:nvPr/>
            </p:nvSpPr>
            <p:spPr>
              <a:xfrm>
                <a:off x="6358801" y="5505739"/>
                <a:ext cx="262399" cy="121932"/>
              </a:xfrm>
              <a:custGeom>
                <a:avLst/>
                <a:gdLst/>
                <a:ahLst/>
                <a:cxnLst/>
                <a:rect l="l" t="t" r="r" b="b"/>
                <a:pathLst>
                  <a:path w="3058" h="1421" extrusionOk="0">
                    <a:moveTo>
                      <a:pt x="2607" y="134"/>
                    </a:moveTo>
                    <a:cubicBezTo>
                      <a:pt x="2607" y="134"/>
                      <a:pt x="1654" y="134"/>
                      <a:pt x="1253" y="451"/>
                    </a:cubicBezTo>
                    <a:cubicBezTo>
                      <a:pt x="852" y="769"/>
                      <a:pt x="1554" y="986"/>
                      <a:pt x="1922" y="1003"/>
                    </a:cubicBezTo>
                    <a:cubicBezTo>
                      <a:pt x="2273" y="1019"/>
                      <a:pt x="3058" y="986"/>
                      <a:pt x="3058" y="986"/>
                    </a:cubicBezTo>
                    <a:cubicBezTo>
                      <a:pt x="3058" y="986"/>
                      <a:pt x="2941" y="1270"/>
                      <a:pt x="2239" y="1320"/>
                    </a:cubicBezTo>
                    <a:cubicBezTo>
                      <a:pt x="1537" y="1354"/>
                      <a:pt x="836" y="1420"/>
                      <a:pt x="418" y="1287"/>
                    </a:cubicBezTo>
                    <a:cubicBezTo>
                      <a:pt x="0" y="1153"/>
                      <a:pt x="334" y="535"/>
                      <a:pt x="334" y="535"/>
                    </a:cubicBezTo>
                    <a:cubicBezTo>
                      <a:pt x="334" y="535"/>
                      <a:pt x="1103" y="0"/>
                      <a:pt x="2607" y="134"/>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0"/>
              <p:cNvSpPr/>
              <p:nvPr/>
            </p:nvSpPr>
            <p:spPr>
              <a:xfrm>
                <a:off x="5081308" y="4859101"/>
                <a:ext cx="328471" cy="153510"/>
              </a:xfrm>
              <a:custGeom>
                <a:avLst/>
                <a:gdLst/>
                <a:ahLst/>
                <a:cxnLst/>
                <a:rect l="l" t="t" r="r" b="b"/>
                <a:pathLst>
                  <a:path w="3828" h="1789" extrusionOk="0">
                    <a:moveTo>
                      <a:pt x="3109" y="184"/>
                    </a:moveTo>
                    <a:cubicBezTo>
                      <a:pt x="3109" y="184"/>
                      <a:pt x="1772" y="184"/>
                      <a:pt x="1354" y="535"/>
                    </a:cubicBezTo>
                    <a:cubicBezTo>
                      <a:pt x="920" y="903"/>
                      <a:pt x="1622" y="1070"/>
                      <a:pt x="1855" y="1187"/>
                    </a:cubicBezTo>
                    <a:cubicBezTo>
                      <a:pt x="2106" y="1304"/>
                      <a:pt x="3827" y="1187"/>
                      <a:pt x="3827" y="1187"/>
                    </a:cubicBezTo>
                    <a:cubicBezTo>
                      <a:pt x="3827" y="1187"/>
                      <a:pt x="3409" y="1722"/>
                      <a:pt x="2056" y="1755"/>
                    </a:cubicBezTo>
                    <a:cubicBezTo>
                      <a:pt x="686" y="1788"/>
                      <a:pt x="84" y="1554"/>
                      <a:pt x="34" y="1254"/>
                    </a:cubicBezTo>
                    <a:cubicBezTo>
                      <a:pt x="1" y="953"/>
                      <a:pt x="385" y="619"/>
                      <a:pt x="485" y="535"/>
                    </a:cubicBezTo>
                    <a:cubicBezTo>
                      <a:pt x="602" y="452"/>
                      <a:pt x="1655" y="1"/>
                      <a:pt x="3109" y="184"/>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0"/>
              <p:cNvSpPr/>
              <p:nvPr/>
            </p:nvSpPr>
            <p:spPr>
              <a:xfrm>
                <a:off x="5335125" y="4408959"/>
                <a:ext cx="539129" cy="243779"/>
              </a:xfrm>
              <a:custGeom>
                <a:avLst/>
                <a:gdLst/>
                <a:ahLst/>
                <a:cxnLst/>
                <a:rect l="l" t="t" r="r" b="b"/>
                <a:pathLst>
                  <a:path w="6283" h="2841" extrusionOk="0">
                    <a:moveTo>
                      <a:pt x="5146" y="234"/>
                    </a:moveTo>
                    <a:cubicBezTo>
                      <a:pt x="5146" y="234"/>
                      <a:pt x="3626" y="167"/>
                      <a:pt x="2874" y="568"/>
                    </a:cubicBezTo>
                    <a:cubicBezTo>
                      <a:pt x="2139" y="969"/>
                      <a:pt x="1721" y="1303"/>
                      <a:pt x="2456" y="1638"/>
                    </a:cubicBezTo>
                    <a:cubicBezTo>
                      <a:pt x="3192" y="1955"/>
                      <a:pt x="6065" y="1805"/>
                      <a:pt x="6166" y="1805"/>
                    </a:cubicBezTo>
                    <a:cubicBezTo>
                      <a:pt x="6283" y="1805"/>
                      <a:pt x="6166" y="2172"/>
                      <a:pt x="5397" y="2323"/>
                    </a:cubicBezTo>
                    <a:cubicBezTo>
                      <a:pt x="4612" y="2490"/>
                      <a:pt x="3843" y="2757"/>
                      <a:pt x="2607" y="2807"/>
                    </a:cubicBezTo>
                    <a:cubicBezTo>
                      <a:pt x="1370" y="2841"/>
                      <a:pt x="468" y="2373"/>
                      <a:pt x="234" y="1905"/>
                    </a:cubicBezTo>
                    <a:cubicBezTo>
                      <a:pt x="0" y="1420"/>
                      <a:pt x="618" y="1086"/>
                      <a:pt x="1019" y="702"/>
                    </a:cubicBezTo>
                    <a:cubicBezTo>
                      <a:pt x="1420" y="318"/>
                      <a:pt x="4060" y="0"/>
                      <a:pt x="5146" y="234"/>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0"/>
              <p:cNvSpPr/>
              <p:nvPr/>
            </p:nvSpPr>
            <p:spPr>
              <a:xfrm>
                <a:off x="7835452" y="4152312"/>
                <a:ext cx="580745" cy="197958"/>
              </a:xfrm>
              <a:custGeom>
                <a:avLst/>
                <a:gdLst/>
                <a:ahLst/>
                <a:cxnLst/>
                <a:rect l="l" t="t" r="r" b="b"/>
                <a:pathLst>
                  <a:path w="6768" h="2307" extrusionOk="0">
                    <a:moveTo>
                      <a:pt x="2691" y="0"/>
                    </a:moveTo>
                    <a:cubicBezTo>
                      <a:pt x="2374" y="67"/>
                      <a:pt x="2056" y="134"/>
                      <a:pt x="1722" y="217"/>
                    </a:cubicBezTo>
                    <a:cubicBezTo>
                      <a:pt x="1471" y="284"/>
                      <a:pt x="1204" y="368"/>
                      <a:pt x="937" y="418"/>
                    </a:cubicBezTo>
                    <a:cubicBezTo>
                      <a:pt x="970" y="468"/>
                      <a:pt x="1003" y="502"/>
                      <a:pt x="1054" y="535"/>
                    </a:cubicBezTo>
                    <a:cubicBezTo>
                      <a:pt x="1054" y="535"/>
                      <a:pt x="1154" y="769"/>
                      <a:pt x="569" y="969"/>
                    </a:cubicBezTo>
                    <a:cubicBezTo>
                      <a:pt x="1" y="1153"/>
                      <a:pt x="285" y="1537"/>
                      <a:pt x="1622" y="1872"/>
                    </a:cubicBezTo>
                    <a:cubicBezTo>
                      <a:pt x="2975" y="2206"/>
                      <a:pt x="4663" y="2306"/>
                      <a:pt x="5648" y="1905"/>
                    </a:cubicBezTo>
                    <a:cubicBezTo>
                      <a:pt x="6618" y="1521"/>
                      <a:pt x="6768" y="1053"/>
                      <a:pt x="6066" y="1070"/>
                    </a:cubicBezTo>
                    <a:cubicBezTo>
                      <a:pt x="5364" y="1103"/>
                      <a:pt x="2708" y="1120"/>
                      <a:pt x="2340" y="568"/>
                    </a:cubicBezTo>
                    <a:cubicBezTo>
                      <a:pt x="2223" y="385"/>
                      <a:pt x="2390" y="184"/>
                      <a:pt x="2691" y="0"/>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0"/>
              <p:cNvSpPr/>
              <p:nvPr/>
            </p:nvSpPr>
            <p:spPr>
              <a:xfrm>
                <a:off x="4486323" y="4064875"/>
                <a:ext cx="5749360" cy="488931"/>
              </a:xfrm>
              <a:custGeom>
                <a:avLst/>
                <a:gdLst/>
                <a:ahLst/>
                <a:cxnLst/>
                <a:rect l="l" t="t" r="r" b="b"/>
                <a:pathLst>
                  <a:path w="67003" h="5698" extrusionOk="0">
                    <a:moveTo>
                      <a:pt x="51497" y="0"/>
                    </a:moveTo>
                    <a:lnTo>
                      <a:pt x="50444" y="0"/>
                    </a:lnTo>
                    <a:lnTo>
                      <a:pt x="48238" y="100"/>
                    </a:lnTo>
                    <a:cubicBezTo>
                      <a:pt x="47052" y="184"/>
                      <a:pt x="45849" y="251"/>
                      <a:pt x="44679" y="401"/>
                    </a:cubicBezTo>
                    <a:cubicBezTo>
                      <a:pt x="43309" y="568"/>
                      <a:pt x="42073" y="769"/>
                      <a:pt x="40753" y="1103"/>
                    </a:cubicBezTo>
                    <a:cubicBezTo>
                      <a:pt x="40352" y="1203"/>
                      <a:pt x="39951" y="1320"/>
                      <a:pt x="39533" y="1420"/>
                    </a:cubicBezTo>
                    <a:cubicBezTo>
                      <a:pt x="37862" y="1805"/>
                      <a:pt x="36108" y="2139"/>
                      <a:pt x="34404" y="2456"/>
                    </a:cubicBezTo>
                    <a:cubicBezTo>
                      <a:pt x="33735" y="2573"/>
                      <a:pt x="33034" y="2657"/>
                      <a:pt x="32349" y="2707"/>
                    </a:cubicBezTo>
                    <a:cubicBezTo>
                      <a:pt x="32131" y="2724"/>
                      <a:pt x="31864" y="2740"/>
                      <a:pt x="31630" y="2774"/>
                    </a:cubicBezTo>
                    <a:cubicBezTo>
                      <a:pt x="31196" y="2807"/>
                      <a:pt x="29525" y="2891"/>
                      <a:pt x="29057" y="2891"/>
                    </a:cubicBezTo>
                    <a:cubicBezTo>
                      <a:pt x="28940" y="2891"/>
                      <a:pt x="28790" y="2874"/>
                      <a:pt x="28673" y="2891"/>
                    </a:cubicBezTo>
                    <a:cubicBezTo>
                      <a:pt x="28455" y="2924"/>
                      <a:pt x="28155" y="2907"/>
                      <a:pt x="27921" y="2907"/>
                    </a:cubicBezTo>
                    <a:lnTo>
                      <a:pt x="25615" y="2924"/>
                    </a:lnTo>
                    <a:cubicBezTo>
                      <a:pt x="25114" y="2924"/>
                      <a:pt x="24612" y="2907"/>
                      <a:pt x="24095" y="2907"/>
                    </a:cubicBezTo>
                    <a:cubicBezTo>
                      <a:pt x="23593" y="2907"/>
                      <a:pt x="23092" y="2857"/>
                      <a:pt x="22607" y="2857"/>
                    </a:cubicBezTo>
                    <a:cubicBezTo>
                      <a:pt x="21839" y="2857"/>
                      <a:pt x="21087" y="2807"/>
                      <a:pt x="20335" y="2807"/>
                    </a:cubicBezTo>
                    <a:cubicBezTo>
                      <a:pt x="19951" y="2807"/>
                      <a:pt x="19182" y="2807"/>
                      <a:pt x="18831" y="2757"/>
                    </a:cubicBezTo>
                    <a:cubicBezTo>
                      <a:pt x="18614" y="2740"/>
                      <a:pt x="18397" y="2690"/>
                      <a:pt x="18163" y="2657"/>
                    </a:cubicBezTo>
                    <a:cubicBezTo>
                      <a:pt x="17695" y="2590"/>
                      <a:pt x="17261" y="2540"/>
                      <a:pt x="16810" y="2473"/>
                    </a:cubicBezTo>
                    <a:cubicBezTo>
                      <a:pt x="14805" y="2206"/>
                      <a:pt x="13518" y="1972"/>
                      <a:pt x="11546" y="1571"/>
                    </a:cubicBezTo>
                    <a:cubicBezTo>
                      <a:pt x="9391" y="1136"/>
                      <a:pt x="7202" y="635"/>
                      <a:pt x="4980" y="434"/>
                    </a:cubicBezTo>
                    <a:cubicBezTo>
                      <a:pt x="4746" y="418"/>
                      <a:pt x="4512" y="401"/>
                      <a:pt x="4261" y="368"/>
                    </a:cubicBezTo>
                    <a:cubicBezTo>
                      <a:pt x="4028" y="351"/>
                      <a:pt x="3777" y="368"/>
                      <a:pt x="3526" y="334"/>
                    </a:cubicBezTo>
                    <a:cubicBezTo>
                      <a:pt x="2992" y="284"/>
                      <a:pt x="1855" y="334"/>
                      <a:pt x="1271" y="401"/>
                    </a:cubicBezTo>
                    <a:cubicBezTo>
                      <a:pt x="1037" y="418"/>
                      <a:pt x="819" y="451"/>
                      <a:pt x="569" y="468"/>
                    </a:cubicBezTo>
                    <a:cubicBezTo>
                      <a:pt x="452" y="485"/>
                      <a:pt x="235" y="535"/>
                      <a:pt x="1" y="585"/>
                    </a:cubicBezTo>
                    <a:lnTo>
                      <a:pt x="1" y="886"/>
                    </a:lnTo>
                    <a:cubicBezTo>
                      <a:pt x="201" y="852"/>
                      <a:pt x="402" y="819"/>
                      <a:pt x="602" y="802"/>
                    </a:cubicBezTo>
                    <a:cubicBezTo>
                      <a:pt x="3058" y="535"/>
                      <a:pt x="5347" y="852"/>
                      <a:pt x="7653" y="1253"/>
                    </a:cubicBezTo>
                    <a:cubicBezTo>
                      <a:pt x="8940" y="1487"/>
                      <a:pt x="10243" y="1771"/>
                      <a:pt x="11513" y="2039"/>
                    </a:cubicBezTo>
                    <a:cubicBezTo>
                      <a:pt x="12365" y="2222"/>
                      <a:pt x="13201" y="2389"/>
                      <a:pt x="14069" y="2540"/>
                    </a:cubicBezTo>
                    <a:cubicBezTo>
                      <a:pt x="14955" y="2707"/>
                      <a:pt x="15857" y="2807"/>
                      <a:pt x="16776" y="2941"/>
                    </a:cubicBezTo>
                    <a:lnTo>
                      <a:pt x="20836" y="3526"/>
                    </a:lnTo>
                    <a:cubicBezTo>
                      <a:pt x="21271" y="3576"/>
                      <a:pt x="21722" y="3643"/>
                      <a:pt x="22190" y="3709"/>
                    </a:cubicBezTo>
                    <a:cubicBezTo>
                      <a:pt x="24028" y="3943"/>
                      <a:pt x="25849" y="4211"/>
                      <a:pt x="27720" y="4328"/>
                    </a:cubicBezTo>
                    <a:cubicBezTo>
                      <a:pt x="28338" y="4361"/>
                      <a:pt x="33318" y="4812"/>
                      <a:pt x="33518" y="4478"/>
                    </a:cubicBezTo>
                    <a:cubicBezTo>
                      <a:pt x="33384" y="4411"/>
                      <a:pt x="28372" y="3993"/>
                      <a:pt x="27754" y="3927"/>
                    </a:cubicBezTo>
                    <a:cubicBezTo>
                      <a:pt x="26801" y="3826"/>
                      <a:pt x="25866" y="3743"/>
                      <a:pt x="24913" y="3626"/>
                    </a:cubicBezTo>
                    <a:cubicBezTo>
                      <a:pt x="24763" y="3609"/>
                      <a:pt x="22290" y="3292"/>
                      <a:pt x="22140" y="3242"/>
                    </a:cubicBezTo>
                    <a:cubicBezTo>
                      <a:pt x="22524" y="3242"/>
                      <a:pt x="22891" y="3275"/>
                      <a:pt x="23276" y="3275"/>
                    </a:cubicBezTo>
                    <a:cubicBezTo>
                      <a:pt x="23660" y="3275"/>
                      <a:pt x="24044" y="3308"/>
                      <a:pt x="24429" y="3308"/>
                    </a:cubicBezTo>
                    <a:cubicBezTo>
                      <a:pt x="25197" y="3308"/>
                      <a:pt x="25983" y="3342"/>
                      <a:pt x="26768" y="3342"/>
                    </a:cubicBezTo>
                    <a:cubicBezTo>
                      <a:pt x="28038" y="3342"/>
                      <a:pt x="30210" y="3325"/>
                      <a:pt x="31413" y="3225"/>
                    </a:cubicBezTo>
                    <a:cubicBezTo>
                      <a:pt x="32499" y="3141"/>
                      <a:pt x="33518" y="3091"/>
                      <a:pt x="34621" y="2874"/>
                    </a:cubicBezTo>
                    <a:cubicBezTo>
                      <a:pt x="36275" y="2573"/>
                      <a:pt x="37946" y="2289"/>
                      <a:pt x="39567" y="1888"/>
                    </a:cubicBezTo>
                    <a:cubicBezTo>
                      <a:pt x="40202" y="1721"/>
                      <a:pt x="40820" y="1554"/>
                      <a:pt x="41455" y="1404"/>
                    </a:cubicBezTo>
                    <a:cubicBezTo>
                      <a:pt x="41772" y="1320"/>
                      <a:pt x="42090" y="1253"/>
                      <a:pt x="42424" y="1186"/>
                    </a:cubicBezTo>
                    <a:cubicBezTo>
                      <a:pt x="42758" y="1120"/>
                      <a:pt x="43109" y="1053"/>
                      <a:pt x="43443" y="1019"/>
                    </a:cubicBezTo>
                    <a:cubicBezTo>
                      <a:pt x="43794" y="969"/>
                      <a:pt x="44128" y="919"/>
                      <a:pt x="44479" y="869"/>
                    </a:cubicBezTo>
                    <a:lnTo>
                      <a:pt x="46634" y="652"/>
                    </a:lnTo>
                    <a:cubicBezTo>
                      <a:pt x="47186" y="585"/>
                      <a:pt x="47737" y="568"/>
                      <a:pt x="48289" y="518"/>
                    </a:cubicBezTo>
                    <a:cubicBezTo>
                      <a:pt x="48840" y="468"/>
                      <a:pt x="49425" y="468"/>
                      <a:pt x="49993" y="434"/>
                    </a:cubicBezTo>
                    <a:cubicBezTo>
                      <a:pt x="51329" y="368"/>
                      <a:pt x="53218" y="384"/>
                      <a:pt x="54521" y="551"/>
                    </a:cubicBezTo>
                    <a:cubicBezTo>
                      <a:pt x="54888" y="602"/>
                      <a:pt x="55156" y="652"/>
                      <a:pt x="55490" y="769"/>
                    </a:cubicBezTo>
                    <a:cubicBezTo>
                      <a:pt x="55674" y="835"/>
                      <a:pt x="56259" y="1103"/>
                      <a:pt x="56342" y="1120"/>
                    </a:cubicBezTo>
                    <a:cubicBezTo>
                      <a:pt x="56309" y="1186"/>
                      <a:pt x="56142" y="1186"/>
                      <a:pt x="56075" y="1203"/>
                    </a:cubicBezTo>
                    <a:cubicBezTo>
                      <a:pt x="55941" y="1236"/>
                      <a:pt x="55857" y="1253"/>
                      <a:pt x="55741" y="1270"/>
                    </a:cubicBezTo>
                    <a:cubicBezTo>
                      <a:pt x="55122" y="1404"/>
                      <a:pt x="54504" y="1537"/>
                      <a:pt x="53886" y="1704"/>
                    </a:cubicBezTo>
                    <a:cubicBezTo>
                      <a:pt x="53418" y="1838"/>
                      <a:pt x="52967" y="2022"/>
                      <a:pt x="52532" y="2239"/>
                    </a:cubicBezTo>
                    <a:cubicBezTo>
                      <a:pt x="51129" y="2974"/>
                      <a:pt x="48639" y="3626"/>
                      <a:pt x="47052" y="3993"/>
                    </a:cubicBezTo>
                    <a:cubicBezTo>
                      <a:pt x="46300" y="4160"/>
                      <a:pt x="45515" y="4328"/>
                      <a:pt x="44746" y="4478"/>
                    </a:cubicBezTo>
                    <a:lnTo>
                      <a:pt x="44746" y="4478"/>
                    </a:lnTo>
                    <a:cubicBezTo>
                      <a:pt x="44746" y="4478"/>
                      <a:pt x="44629" y="4528"/>
                      <a:pt x="44663" y="4612"/>
                    </a:cubicBezTo>
                    <a:cubicBezTo>
                      <a:pt x="44696" y="4695"/>
                      <a:pt x="44947" y="4879"/>
                      <a:pt x="45381" y="4795"/>
                    </a:cubicBezTo>
                    <a:cubicBezTo>
                      <a:pt x="47269" y="4428"/>
                      <a:pt x="49308" y="3943"/>
                      <a:pt x="50778" y="3459"/>
                    </a:cubicBezTo>
                    <a:cubicBezTo>
                      <a:pt x="51079" y="3358"/>
                      <a:pt x="51380" y="3242"/>
                      <a:pt x="51664" y="3141"/>
                    </a:cubicBezTo>
                    <a:cubicBezTo>
                      <a:pt x="52215" y="2924"/>
                      <a:pt x="52750" y="2640"/>
                      <a:pt x="53301" y="2406"/>
                    </a:cubicBezTo>
                    <a:cubicBezTo>
                      <a:pt x="53602" y="2289"/>
                      <a:pt x="53903" y="2189"/>
                      <a:pt x="54187" y="2105"/>
                    </a:cubicBezTo>
                    <a:cubicBezTo>
                      <a:pt x="55156" y="1838"/>
                      <a:pt x="56125" y="1704"/>
                      <a:pt x="57077" y="1420"/>
                    </a:cubicBezTo>
                    <a:cubicBezTo>
                      <a:pt x="57378" y="1320"/>
                      <a:pt x="57679" y="1220"/>
                      <a:pt x="57996" y="1136"/>
                    </a:cubicBezTo>
                    <a:cubicBezTo>
                      <a:pt x="58681" y="969"/>
                      <a:pt x="59283" y="869"/>
                      <a:pt x="60035" y="785"/>
                    </a:cubicBezTo>
                    <a:cubicBezTo>
                      <a:pt x="60202" y="785"/>
                      <a:pt x="60402" y="769"/>
                      <a:pt x="60569" y="752"/>
                    </a:cubicBezTo>
                    <a:cubicBezTo>
                      <a:pt x="60753" y="735"/>
                      <a:pt x="60970" y="752"/>
                      <a:pt x="61154" y="719"/>
                    </a:cubicBezTo>
                    <a:lnTo>
                      <a:pt x="62307" y="719"/>
                    </a:lnTo>
                    <a:cubicBezTo>
                      <a:pt x="62474" y="735"/>
                      <a:pt x="62725" y="719"/>
                      <a:pt x="62909" y="719"/>
                    </a:cubicBezTo>
                    <a:cubicBezTo>
                      <a:pt x="63209" y="719"/>
                      <a:pt x="64379" y="752"/>
                      <a:pt x="64646" y="785"/>
                    </a:cubicBezTo>
                    <a:lnTo>
                      <a:pt x="66919" y="852"/>
                    </a:lnTo>
                    <a:cubicBezTo>
                      <a:pt x="66952" y="852"/>
                      <a:pt x="66969" y="852"/>
                      <a:pt x="67002" y="869"/>
                    </a:cubicBezTo>
                    <a:lnTo>
                      <a:pt x="67002" y="518"/>
                    </a:lnTo>
                    <a:cubicBezTo>
                      <a:pt x="66250" y="451"/>
                      <a:pt x="65498" y="451"/>
                      <a:pt x="64746" y="384"/>
                    </a:cubicBezTo>
                    <a:lnTo>
                      <a:pt x="63594" y="334"/>
                    </a:lnTo>
                    <a:cubicBezTo>
                      <a:pt x="63326" y="334"/>
                      <a:pt x="62641" y="318"/>
                      <a:pt x="62424" y="301"/>
                    </a:cubicBezTo>
                    <a:cubicBezTo>
                      <a:pt x="62240" y="267"/>
                      <a:pt x="61405" y="284"/>
                      <a:pt x="61221" y="301"/>
                    </a:cubicBezTo>
                    <a:cubicBezTo>
                      <a:pt x="61054" y="318"/>
                      <a:pt x="60803" y="318"/>
                      <a:pt x="60636" y="318"/>
                    </a:cubicBezTo>
                    <a:cubicBezTo>
                      <a:pt x="60452" y="318"/>
                      <a:pt x="60218" y="351"/>
                      <a:pt x="60051" y="351"/>
                    </a:cubicBezTo>
                    <a:cubicBezTo>
                      <a:pt x="59684" y="384"/>
                      <a:pt x="59333" y="451"/>
                      <a:pt x="58965" y="485"/>
                    </a:cubicBezTo>
                    <a:cubicBezTo>
                      <a:pt x="58832" y="501"/>
                      <a:pt x="58731" y="451"/>
                      <a:pt x="58414" y="501"/>
                    </a:cubicBezTo>
                    <a:cubicBezTo>
                      <a:pt x="58046" y="535"/>
                      <a:pt x="57545" y="819"/>
                      <a:pt x="56843" y="752"/>
                    </a:cubicBezTo>
                    <a:cubicBezTo>
                      <a:pt x="56242" y="685"/>
                      <a:pt x="55974" y="384"/>
                      <a:pt x="55172" y="301"/>
                    </a:cubicBezTo>
                    <a:cubicBezTo>
                      <a:pt x="55072" y="301"/>
                      <a:pt x="54972" y="318"/>
                      <a:pt x="54872" y="301"/>
                    </a:cubicBezTo>
                    <a:cubicBezTo>
                      <a:pt x="54688" y="284"/>
                      <a:pt x="54521" y="234"/>
                      <a:pt x="54354" y="217"/>
                    </a:cubicBezTo>
                    <a:cubicBezTo>
                      <a:pt x="54003" y="150"/>
                      <a:pt x="53635" y="134"/>
                      <a:pt x="53268" y="84"/>
                    </a:cubicBezTo>
                    <a:close/>
                    <a:moveTo>
                      <a:pt x="37896" y="5414"/>
                    </a:moveTo>
                    <a:cubicBezTo>
                      <a:pt x="37879" y="5414"/>
                      <a:pt x="37862" y="5414"/>
                      <a:pt x="37846" y="5414"/>
                    </a:cubicBezTo>
                    <a:cubicBezTo>
                      <a:pt x="37495" y="5447"/>
                      <a:pt x="37094" y="5447"/>
                      <a:pt x="36760" y="5480"/>
                    </a:cubicBezTo>
                    <a:cubicBezTo>
                      <a:pt x="36659" y="5480"/>
                      <a:pt x="36509" y="5497"/>
                      <a:pt x="36476" y="5564"/>
                    </a:cubicBezTo>
                    <a:cubicBezTo>
                      <a:pt x="36559" y="5648"/>
                      <a:pt x="37244" y="5681"/>
                      <a:pt x="37829" y="5698"/>
                    </a:cubicBezTo>
                    <a:cubicBezTo>
                      <a:pt x="38013" y="5698"/>
                      <a:pt x="38130" y="5564"/>
                      <a:pt x="38096" y="5497"/>
                    </a:cubicBezTo>
                    <a:cubicBezTo>
                      <a:pt x="38080" y="5414"/>
                      <a:pt x="37912" y="5414"/>
                      <a:pt x="37896" y="541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0"/>
              <p:cNvSpPr/>
              <p:nvPr/>
            </p:nvSpPr>
            <p:spPr>
              <a:xfrm>
                <a:off x="4486323" y="5054053"/>
                <a:ext cx="3876869" cy="316973"/>
              </a:xfrm>
              <a:custGeom>
                <a:avLst/>
                <a:gdLst/>
                <a:ahLst/>
                <a:cxnLst/>
                <a:rect l="l" t="t" r="r" b="b"/>
                <a:pathLst>
                  <a:path w="45181" h="3694" extrusionOk="0">
                    <a:moveTo>
                      <a:pt x="1" y="3694"/>
                    </a:moveTo>
                    <a:cubicBezTo>
                      <a:pt x="903" y="3209"/>
                      <a:pt x="1906" y="2875"/>
                      <a:pt x="2958" y="2741"/>
                    </a:cubicBezTo>
                    <a:cubicBezTo>
                      <a:pt x="3459" y="2674"/>
                      <a:pt x="4011" y="2624"/>
                      <a:pt x="4529" y="2591"/>
                    </a:cubicBezTo>
                    <a:cubicBezTo>
                      <a:pt x="7687" y="2374"/>
                      <a:pt x="11379" y="2407"/>
                      <a:pt x="14387" y="2858"/>
                    </a:cubicBezTo>
                    <a:cubicBezTo>
                      <a:pt x="15406" y="3008"/>
                      <a:pt x="16409" y="3176"/>
                      <a:pt x="17428" y="3293"/>
                    </a:cubicBezTo>
                    <a:cubicBezTo>
                      <a:pt x="17712" y="3309"/>
                      <a:pt x="17962" y="3326"/>
                      <a:pt x="18246" y="3343"/>
                    </a:cubicBezTo>
                    <a:cubicBezTo>
                      <a:pt x="18581" y="3359"/>
                      <a:pt x="18648" y="3343"/>
                      <a:pt x="19065" y="3393"/>
                    </a:cubicBezTo>
                    <a:cubicBezTo>
                      <a:pt x="19583" y="3460"/>
                      <a:pt x="20084" y="3493"/>
                      <a:pt x="20636" y="3543"/>
                    </a:cubicBezTo>
                    <a:cubicBezTo>
                      <a:pt x="21170" y="3593"/>
                      <a:pt x="21805" y="3560"/>
                      <a:pt x="22374" y="3560"/>
                    </a:cubicBezTo>
                    <a:cubicBezTo>
                      <a:pt x="23510" y="3560"/>
                      <a:pt x="24629" y="3577"/>
                      <a:pt x="25782" y="3560"/>
                    </a:cubicBezTo>
                    <a:cubicBezTo>
                      <a:pt x="26066" y="3560"/>
                      <a:pt x="26384" y="3577"/>
                      <a:pt x="26651" y="3560"/>
                    </a:cubicBezTo>
                    <a:cubicBezTo>
                      <a:pt x="26902" y="3543"/>
                      <a:pt x="27236" y="3526"/>
                      <a:pt x="27486" y="3526"/>
                    </a:cubicBezTo>
                    <a:cubicBezTo>
                      <a:pt x="28071" y="3526"/>
                      <a:pt x="28606" y="3493"/>
                      <a:pt x="29174" y="3476"/>
                    </a:cubicBezTo>
                    <a:cubicBezTo>
                      <a:pt x="29976" y="3443"/>
                      <a:pt x="30811" y="3376"/>
                      <a:pt x="31597" y="3309"/>
                    </a:cubicBezTo>
                    <a:cubicBezTo>
                      <a:pt x="33518" y="3125"/>
                      <a:pt x="34972" y="2908"/>
                      <a:pt x="36910" y="2557"/>
                    </a:cubicBezTo>
                    <a:cubicBezTo>
                      <a:pt x="38430" y="2273"/>
                      <a:pt x="39750" y="2123"/>
                      <a:pt x="41271" y="1739"/>
                    </a:cubicBezTo>
                    <a:cubicBezTo>
                      <a:pt x="41722" y="1622"/>
                      <a:pt x="42173" y="1471"/>
                      <a:pt x="42574" y="1321"/>
                    </a:cubicBezTo>
                    <a:cubicBezTo>
                      <a:pt x="42791" y="1237"/>
                      <a:pt x="42958" y="1137"/>
                      <a:pt x="43209" y="1070"/>
                    </a:cubicBezTo>
                    <a:cubicBezTo>
                      <a:pt x="43443" y="1020"/>
                      <a:pt x="43694" y="987"/>
                      <a:pt x="43944" y="953"/>
                    </a:cubicBezTo>
                    <a:cubicBezTo>
                      <a:pt x="44245" y="903"/>
                      <a:pt x="44663" y="786"/>
                      <a:pt x="44964" y="669"/>
                    </a:cubicBezTo>
                    <a:cubicBezTo>
                      <a:pt x="45080" y="619"/>
                      <a:pt x="45181" y="569"/>
                      <a:pt x="45164" y="469"/>
                    </a:cubicBezTo>
                    <a:lnTo>
                      <a:pt x="43978" y="686"/>
                    </a:lnTo>
                    <a:cubicBezTo>
                      <a:pt x="43543" y="770"/>
                      <a:pt x="43176" y="736"/>
                      <a:pt x="42758" y="903"/>
                    </a:cubicBezTo>
                    <a:cubicBezTo>
                      <a:pt x="42073" y="1187"/>
                      <a:pt x="41288" y="1371"/>
                      <a:pt x="40536" y="1538"/>
                    </a:cubicBezTo>
                    <a:cubicBezTo>
                      <a:pt x="39567" y="1722"/>
                      <a:pt x="37912" y="1989"/>
                      <a:pt x="36860" y="2140"/>
                    </a:cubicBezTo>
                    <a:cubicBezTo>
                      <a:pt x="36459" y="2190"/>
                      <a:pt x="36041" y="2273"/>
                      <a:pt x="35640" y="2340"/>
                    </a:cubicBezTo>
                    <a:cubicBezTo>
                      <a:pt x="34354" y="2557"/>
                      <a:pt x="33134" y="2708"/>
                      <a:pt x="31831" y="2825"/>
                    </a:cubicBezTo>
                    <a:cubicBezTo>
                      <a:pt x="31396" y="2875"/>
                      <a:pt x="30945" y="2892"/>
                      <a:pt x="30511" y="2942"/>
                    </a:cubicBezTo>
                    <a:cubicBezTo>
                      <a:pt x="30059" y="2975"/>
                      <a:pt x="29608" y="2975"/>
                      <a:pt x="29157" y="3008"/>
                    </a:cubicBezTo>
                    <a:cubicBezTo>
                      <a:pt x="28706" y="3042"/>
                      <a:pt x="28138" y="3025"/>
                      <a:pt x="27787" y="3059"/>
                    </a:cubicBezTo>
                    <a:lnTo>
                      <a:pt x="20703" y="3092"/>
                    </a:lnTo>
                    <a:cubicBezTo>
                      <a:pt x="20268" y="3042"/>
                      <a:pt x="19834" y="3042"/>
                      <a:pt x="19399" y="2975"/>
                    </a:cubicBezTo>
                    <a:cubicBezTo>
                      <a:pt x="18614" y="2875"/>
                      <a:pt x="17695" y="2741"/>
                      <a:pt x="16943" y="2574"/>
                    </a:cubicBezTo>
                    <a:cubicBezTo>
                      <a:pt x="15957" y="2340"/>
                      <a:pt x="15038" y="2140"/>
                      <a:pt x="14069" y="1872"/>
                    </a:cubicBezTo>
                    <a:cubicBezTo>
                      <a:pt x="13902" y="1822"/>
                      <a:pt x="13702" y="1772"/>
                      <a:pt x="13518" y="1722"/>
                    </a:cubicBezTo>
                    <a:cubicBezTo>
                      <a:pt x="13134" y="1622"/>
                      <a:pt x="12749" y="1521"/>
                      <a:pt x="12382" y="1421"/>
                    </a:cubicBezTo>
                    <a:cubicBezTo>
                      <a:pt x="11630" y="1204"/>
                      <a:pt x="10878" y="1020"/>
                      <a:pt x="10126" y="820"/>
                    </a:cubicBezTo>
                    <a:cubicBezTo>
                      <a:pt x="9742" y="703"/>
                      <a:pt x="9374" y="619"/>
                      <a:pt x="8990" y="536"/>
                    </a:cubicBezTo>
                    <a:cubicBezTo>
                      <a:pt x="8589" y="435"/>
                      <a:pt x="8221" y="369"/>
                      <a:pt x="7804" y="285"/>
                    </a:cubicBezTo>
                    <a:cubicBezTo>
                      <a:pt x="7336" y="185"/>
                      <a:pt x="6083" y="1"/>
                      <a:pt x="5565" y="18"/>
                    </a:cubicBezTo>
                    <a:cubicBezTo>
                      <a:pt x="5515" y="18"/>
                      <a:pt x="5464" y="18"/>
                      <a:pt x="5414" y="34"/>
                    </a:cubicBezTo>
                    <a:cubicBezTo>
                      <a:pt x="5347" y="51"/>
                      <a:pt x="5331" y="51"/>
                      <a:pt x="5314" y="101"/>
                    </a:cubicBezTo>
                    <a:cubicBezTo>
                      <a:pt x="5364" y="151"/>
                      <a:pt x="5799" y="218"/>
                      <a:pt x="5916" y="235"/>
                    </a:cubicBezTo>
                    <a:cubicBezTo>
                      <a:pt x="6283" y="302"/>
                      <a:pt x="6818" y="385"/>
                      <a:pt x="7169" y="452"/>
                    </a:cubicBezTo>
                    <a:cubicBezTo>
                      <a:pt x="7369" y="502"/>
                      <a:pt x="7553" y="552"/>
                      <a:pt x="7754" y="602"/>
                    </a:cubicBezTo>
                    <a:cubicBezTo>
                      <a:pt x="8372" y="736"/>
                      <a:pt x="9474" y="1020"/>
                      <a:pt x="10093" y="1204"/>
                    </a:cubicBezTo>
                    <a:lnTo>
                      <a:pt x="13551" y="2173"/>
                    </a:lnTo>
                    <a:cubicBezTo>
                      <a:pt x="13952" y="2273"/>
                      <a:pt x="14303" y="2357"/>
                      <a:pt x="14704" y="2474"/>
                    </a:cubicBezTo>
                    <a:cubicBezTo>
                      <a:pt x="14621" y="2491"/>
                      <a:pt x="13702" y="2340"/>
                      <a:pt x="13535" y="2307"/>
                    </a:cubicBezTo>
                    <a:cubicBezTo>
                      <a:pt x="13150" y="2257"/>
                      <a:pt x="12733" y="2206"/>
                      <a:pt x="12348" y="2173"/>
                    </a:cubicBezTo>
                    <a:cubicBezTo>
                      <a:pt x="11830" y="2123"/>
                      <a:pt x="10393" y="2023"/>
                      <a:pt x="9842" y="2023"/>
                    </a:cubicBezTo>
                    <a:cubicBezTo>
                      <a:pt x="9658" y="2023"/>
                      <a:pt x="9374" y="2006"/>
                      <a:pt x="9174" y="1989"/>
                    </a:cubicBezTo>
                    <a:cubicBezTo>
                      <a:pt x="8957" y="1973"/>
                      <a:pt x="7369" y="1989"/>
                      <a:pt x="7185" y="2006"/>
                    </a:cubicBezTo>
                    <a:cubicBezTo>
                      <a:pt x="6985" y="2023"/>
                      <a:pt x="6734" y="2023"/>
                      <a:pt x="6534" y="2023"/>
                    </a:cubicBezTo>
                    <a:cubicBezTo>
                      <a:pt x="6099" y="2023"/>
                      <a:pt x="5063" y="2090"/>
                      <a:pt x="4646" y="2123"/>
                    </a:cubicBezTo>
                    <a:cubicBezTo>
                      <a:pt x="3092" y="2257"/>
                      <a:pt x="2156" y="2323"/>
                      <a:pt x="753" y="2892"/>
                    </a:cubicBezTo>
                    <a:cubicBezTo>
                      <a:pt x="485" y="3008"/>
                      <a:pt x="235" y="3109"/>
                      <a:pt x="1" y="3242"/>
                    </a:cubicBezTo>
                    <a:lnTo>
                      <a:pt x="1" y="3694"/>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0"/>
              <p:cNvSpPr/>
              <p:nvPr/>
            </p:nvSpPr>
            <p:spPr>
              <a:xfrm>
                <a:off x="7600342" y="5191687"/>
                <a:ext cx="2635320" cy="261026"/>
              </a:xfrm>
              <a:custGeom>
                <a:avLst/>
                <a:gdLst/>
                <a:ahLst/>
                <a:cxnLst/>
                <a:rect l="l" t="t" r="r" b="b"/>
                <a:pathLst>
                  <a:path w="30712" h="3042" extrusionOk="0">
                    <a:moveTo>
                      <a:pt x="30711" y="1"/>
                    </a:moveTo>
                    <a:cubicBezTo>
                      <a:pt x="30043" y="201"/>
                      <a:pt x="29374" y="369"/>
                      <a:pt x="28673" y="519"/>
                    </a:cubicBezTo>
                    <a:cubicBezTo>
                      <a:pt x="28305" y="586"/>
                      <a:pt x="27904" y="653"/>
                      <a:pt x="27520" y="719"/>
                    </a:cubicBezTo>
                    <a:cubicBezTo>
                      <a:pt x="26016" y="970"/>
                      <a:pt x="24412" y="1237"/>
                      <a:pt x="22892" y="1438"/>
                    </a:cubicBezTo>
                    <a:cubicBezTo>
                      <a:pt x="20519" y="1772"/>
                      <a:pt x="18497" y="1973"/>
                      <a:pt x="16125" y="2106"/>
                    </a:cubicBezTo>
                    <a:cubicBezTo>
                      <a:pt x="15941" y="2123"/>
                      <a:pt x="15707" y="2140"/>
                      <a:pt x="15523" y="2156"/>
                    </a:cubicBezTo>
                    <a:lnTo>
                      <a:pt x="14220" y="2206"/>
                    </a:lnTo>
                    <a:cubicBezTo>
                      <a:pt x="13986" y="2240"/>
                      <a:pt x="13201" y="2240"/>
                      <a:pt x="12916" y="2257"/>
                    </a:cubicBezTo>
                    <a:cubicBezTo>
                      <a:pt x="12716" y="2257"/>
                      <a:pt x="12482" y="2273"/>
                      <a:pt x="12265" y="2273"/>
                    </a:cubicBezTo>
                    <a:cubicBezTo>
                      <a:pt x="11780" y="2273"/>
                      <a:pt x="11429" y="2307"/>
                      <a:pt x="10962" y="2323"/>
                    </a:cubicBezTo>
                    <a:lnTo>
                      <a:pt x="8388" y="2440"/>
                    </a:lnTo>
                    <a:cubicBezTo>
                      <a:pt x="8021" y="2440"/>
                      <a:pt x="6784" y="2491"/>
                      <a:pt x="6467" y="2524"/>
                    </a:cubicBezTo>
                    <a:lnTo>
                      <a:pt x="5164" y="2557"/>
                    </a:lnTo>
                    <a:cubicBezTo>
                      <a:pt x="4479" y="2591"/>
                      <a:pt x="235" y="2658"/>
                      <a:pt x="1" y="2791"/>
                    </a:cubicBezTo>
                    <a:cubicBezTo>
                      <a:pt x="17" y="2875"/>
                      <a:pt x="134" y="2892"/>
                      <a:pt x="218" y="2908"/>
                    </a:cubicBezTo>
                    <a:cubicBezTo>
                      <a:pt x="318" y="2925"/>
                      <a:pt x="418" y="2942"/>
                      <a:pt x="519" y="2958"/>
                    </a:cubicBezTo>
                    <a:cubicBezTo>
                      <a:pt x="719" y="2975"/>
                      <a:pt x="920" y="2975"/>
                      <a:pt x="1137" y="2992"/>
                    </a:cubicBezTo>
                    <a:cubicBezTo>
                      <a:pt x="1906" y="3042"/>
                      <a:pt x="2992" y="3008"/>
                      <a:pt x="3794" y="3008"/>
                    </a:cubicBezTo>
                    <a:cubicBezTo>
                      <a:pt x="4211" y="3008"/>
                      <a:pt x="4679" y="2958"/>
                      <a:pt x="5080" y="2958"/>
                    </a:cubicBezTo>
                    <a:cubicBezTo>
                      <a:pt x="5531" y="2958"/>
                      <a:pt x="5949" y="2925"/>
                      <a:pt x="6400" y="2925"/>
                    </a:cubicBezTo>
                    <a:cubicBezTo>
                      <a:pt x="6801" y="2925"/>
                      <a:pt x="7252" y="2875"/>
                      <a:pt x="7670" y="2875"/>
                    </a:cubicBezTo>
                    <a:lnTo>
                      <a:pt x="11246" y="2741"/>
                    </a:lnTo>
                    <a:cubicBezTo>
                      <a:pt x="11346" y="2741"/>
                      <a:pt x="11463" y="2758"/>
                      <a:pt x="11563" y="2741"/>
                    </a:cubicBezTo>
                    <a:cubicBezTo>
                      <a:pt x="12014" y="2691"/>
                      <a:pt x="12983" y="2724"/>
                      <a:pt x="13535" y="2674"/>
                    </a:cubicBezTo>
                    <a:cubicBezTo>
                      <a:pt x="13752" y="2658"/>
                      <a:pt x="13969" y="2674"/>
                      <a:pt x="14186" y="2658"/>
                    </a:cubicBezTo>
                    <a:cubicBezTo>
                      <a:pt x="14387" y="2658"/>
                      <a:pt x="14604" y="2641"/>
                      <a:pt x="14821" y="2641"/>
                    </a:cubicBezTo>
                    <a:cubicBezTo>
                      <a:pt x="15222" y="2624"/>
                      <a:pt x="15740" y="2574"/>
                      <a:pt x="16091" y="2574"/>
                    </a:cubicBezTo>
                    <a:cubicBezTo>
                      <a:pt x="16308" y="2574"/>
                      <a:pt x="16526" y="2541"/>
                      <a:pt x="16726" y="2541"/>
                    </a:cubicBezTo>
                    <a:cubicBezTo>
                      <a:pt x="17160" y="2507"/>
                      <a:pt x="17578" y="2491"/>
                      <a:pt x="17996" y="2457"/>
                    </a:cubicBezTo>
                    <a:cubicBezTo>
                      <a:pt x="18414" y="2424"/>
                      <a:pt x="18815" y="2390"/>
                      <a:pt x="19232" y="2357"/>
                    </a:cubicBezTo>
                    <a:cubicBezTo>
                      <a:pt x="21321" y="2140"/>
                      <a:pt x="23075" y="1906"/>
                      <a:pt x="25147" y="1555"/>
                    </a:cubicBezTo>
                    <a:cubicBezTo>
                      <a:pt x="26434" y="1338"/>
                      <a:pt x="28472" y="1037"/>
                      <a:pt x="29675" y="736"/>
                    </a:cubicBezTo>
                    <a:cubicBezTo>
                      <a:pt x="30009" y="636"/>
                      <a:pt x="30360" y="552"/>
                      <a:pt x="30711" y="435"/>
                    </a:cubicBezTo>
                    <a:lnTo>
                      <a:pt x="30711" y="1"/>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0"/>
              <p:cNvSpPr/>
              <p:nvPr/>
            </p:nvSpPr>
            <p:spPr>
              <a:xfrm>
                <a:off x="4486323" y="4651191"/>
                <a:ext cx="2218038" cy="240947"/>
              </a:xfrm>
              <a:custGeom>
                <a:avLst/>
                <a:gdLst/>
                <a:ahLst/>
                <a:cxnLst/>
                <a:rect l="l" t="t" r="r" b="b"/>
                <a:pathLst>
                  <a:path w="25849" h="2808" extrusionOk="0">
                    <a:moveTo>
                      <a:pt x="1" y="736"/>
                    </a:moveTo>
                    <a:cubicBezTo>
                      <a:pt x="469" y="602"/>
                      <a:pt x="987" y="536"/>
                      <a:pt x="1454" y="485"/>
                    </a:cubicBezTo>
                    <a:cubicBezTo>
                      <a:pt x="2240" y="402"/>
                      <a:pt x="2791" y="419"/>
                      <a:pt x="3560" y="419"/>
                    </a:cubicBezTo>
                    <a:cubicBezTo>
                      <a:pt x="3961" y="419"/>
                      <a:pt x="4529" y="469"/>
                      <a:pt x="4930" y="469"/>
                    </a:cubicBezTo>
                    <a:cubicBezTo>
                      <a:pt x="5147" y="469"/>
                      <a:pt x="5364" y="502"/>
                      <a:pt x="5581" y="502"/>
                    </a:cubicBezTo>
                    <a:cubicBezTo>
                      <a:pt x="5799" y="519"/>
                      <a:pt x="6033" y="536"/>
                      <a:pt x="6233" y="552"/>
                    </a:cubicBezTo>
                    <a:cubicBezTo>
                      <a:pt x="7102" y="636"/>
                      <a:pt x="7954" y="703"/>
                      <a:pt x="8806" y="820"/>
                    </a:cubicBezTo>
                    <a:cubicBezTo>
                      <a:pt x="11296" y="1120"/>
                      <a:pt x="13735" y="1471"/>
                      <a:pt x="16175" y="1922"/>
                    </a:cubicBezTo>
                    <a:cubicBezTo>
                      <a:pt x="17829" y="2223"/>
                      <a:pt x="19399" y="2524"/>
                      <a:pt x="21104" y="2641"/>
                    </a:cubicBezTo>
                    <a:cubicBezTo>
                      <a:pt x="21521" y="2674"/>
                      <a:pt x="22674" y="2724"/>
                      <a:pt x="23109" y="2724"/>
                    </a:cubicBezTo>
                    <a:cubicBezTo>
                      <a:pt x="23543" y="2724"/>
                      <a:pt x="25799" y="2808"/>
                      <a:pt x="25849" y="2490"/>
                    </a:cubicBezTo>
                    <a:cubicBezTo>
                      <a:pt x="25732" y="2474"/>
                      <a:pt x="25615" y="2474"/>
                      <a:pt x="25498" y="2474"/>
                    </a:cubicBezTo>
                    <a:cubicBezTo>
                      <a:pt x="25398" y="2457"/>
                      <a:pt x="25231" y="2457"/>
                      <a:pt x="25130" y="2440"/>
                    </a:cubicBezTo>
                    <a:lnTo>
                      <a:pt x="22223" y="2307"/>
                    </a:lnTo>
                    <a:cubicBezTo>
                      <a:pt x="21638" y="2307"/>
                      <a:pt x="20686" y="2206"/>
                      <a:pt x="20118" y="2123"/>
                    </a:cubicBezTo>
                    <a:cubicBezTo>
                      <a:pt x="19132" y="2006"/>
                      <a:pt x="18464" y="1889"/>
                      <a:pt x="17511" y="1705"/>
                    </a:cubicBezTo>
                    <a:cubicBezTo>
                      <a:pt x="17077" y="1605"/>
                      <a:pt x="16659" y="1538"/>
                      <a:pt x="16225" y="1454"/>
                    </a:cubicBezTo>
                    <a:cubicBezTo>
                      <a:pt x="14972" y="1221"/>
                      <a:pt x="13585" y="987"/>
                      <a:pt x="12315" y="803"/>
                    </a:cubicBezTo>
                    <a:cubicBezTo>
                      <a:pt x="10928" y="602"/>
                      <a:pt x="9642" y="452"/>
                      <a:pt x="8255" y="285"/>
                    </a:cubicBezTo>
                    <a:cubicBezTo>
                      <a:pt x="7720" y="235"/>
                      <a:pt x="6701" y="135"/>
                      <a:pt x="6166" y="101"/>
                    </a:cubicBezTo>
                    <a:lnTo>
                      <a:pt x="3994" y="1"/>
                    </a:lnTo>
                    <a:cubicBezTo>
                      <a:pt x="2891" y="1"/>
                      <a:pt x="1187" y="1"/>
                      <a:pt x="1" y="402"/>
                    </a:cubicBezTo>
                    <a:lnTo>
                      <a:pt x="1" y="736"/>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0"/>
              <p:cNvSpPr/>
              <p:nvPr/>
            </p:nvSpPr>
            <p:spPr>
              <a:xfrm>
                <a:off x="8380326" y="4543676"/>
                <a:ext cx="1855330" cy="348464"/>
              </a:xfrm>
              <a:custGeom>
                <a:avLst/>
                <a:gdLst/>
                <a:ahLst/>
                <a:cxnLst/>
                <a:rect l="l" t="t" r="r" b="b"/>
                <a:pathLst>
                  <a:path w="21622" h="4061" extrusionOk="0">
                    <a:moveTo>
                      <a:pt x="21621" y="1"/>
                    </a:moveTo>
                    <a:lnTo>
                      <a:pt x="21020" y="17"/>
                    </a:lnTo>
                    <a:cubicBezTo>
                      <a:pt x="20552" y="34"/>
                      <a:pt x="19883" y="34"/>
                      <a:pt x="19482" y="84"/>
                    </a:cubicBezTo>
                    <a:cubicBezTo>
                      <a:pt x="19232" y="118"/>
                      <a:pt x="18964" y="118"/>
                      <a:pt x="18731" y="151"/>
                    </a:cubicBezTo>
                    <a:cubicBezTo>
                      <a:pt x="16776" y="301"/>
                      <a:pt x="15071" y="652"/>
                      <a:pt x="13167" y="1003"/>
                    </a:cubicBezTo>
                    <a:cubicBezTo>
                      <a:pt x="11379" y="1337"/>
                      <a:pt x="9725" y="1722"/>
                      <a:pt x="7987" y="2256"/>
                    </a:cubicBezTo>
                    <a:cubicBezTo>
                      <a:pt x="7151" y="2524"/>
                      <a:pt x="6316" y="2724"/>
                      <a:pt x="5447" y="2908"/>
                    </a:cubicBezTo>
                    <a:cubicBezTo>
                      <a:pt x="4545" y="3108"/>
                      <a:pt x="3659" y="3259"/>
                      <a:pt x="2724" y="3409"/>
                    </a:cubicBezTo>
                    <a:cubicBezTo>
                      <a:pt x="2323" y="3476"/>
                      <a:pt x="385" y="3794"/>
                      <a:pt x="0" y="3911"/>
                    </a:cubicBezTo>
                    <a:cubicBezTo>
                      <a:pt x="34" y="3994"/>
                      <a:pt x="50" y="3994"/>
                      <a:pt x="134" y="4027"/>
                    </a:cubicBezTo>
                    <a:cubicBezTo>
                      <a:pt x="334" y="4061"/>
                      <a:pt x="518" y="4044"/>
                      <a:pt x="735" y="4044"/>
                    </a:cubicBezTo>
                    <a:cubicBezTo>
                      <a:pt x="1654" y="4044"/>
                      <a:pt x="4796" y="3459"/>
                      <a:pt x="5581" y="3309"/>
                    </a:cubicBezTo>
                    <a:cubicBezTo>
                      <a:pt x="6349" y="3142"/>
                      <a:pt x="7135" y="2975"/>
                      <a:pt x="7837" y="2758"/>
                    </a:cubicBezTo>
                    <a:cubicBezTo>
                      <a:pt x="9441" y="2290"/>
                      <a:pt x="10660" y="1972"/>
                      <a:pt x="12314" y="1638"/>
                    </a:cubicBezTo>
                    <a:cubicBezTo>
                      <a:pt x="12715" y="1555"/>
                      <a:pt x="13100" y="1504"/>
                      <a:pt x="13484" y="1421"/>
                    </a:cubicBezTo>
                    <a:lnTo>
                      <a:pt x="15840" y="987"/>
                    </a:lnTo>
                    <a:cubicBezTo>
                      <a:pt x="16876" y="803"/>
                      <a:pt x="17878" y="669"/>
                      <a:pt x="18914" y="569"/>
                    </a:cubicBezTo>
                    <a:cubicBezTo>
                      <a:pt x="19332" y="535"/>
                      <a:pt x="20385" y="435"/>
                      <a:pt x="20719" y="435"/>
                    </a:cubicBezTo>
                    <a:cubicBezTo>
                      <a:pt x="21003" y="435"/>
                      <a:pt x="21320" y="402"/>
                      <a:pt x="21621" y="402"/>
                    </a:cubicBezTo>
                    <a:lnTo>
                      <a:pt x="21621" y="1"/>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0"/>
              <p:cNvSpPr/>
              <p:nvPr/>
            </p:nvSpPr>
            <p:spPr>
              <a:xfrm>
                <a:off x="9330895" y="4794574"/>
                <a:ext cx="805818" cy="150678"/>
              </a:xfrm>
              <a:custGeom>
                <a:avLst/>
                <a:gdLst/>
                <a:ahLst/>
                <a:cxnLst/>
                <a:rect l="l" t="t" r="r" b="b"/>
                <a:pathLst>
                  <a:path w="9391" h="1756" extrusionOk="0">
                    <a:moveTo>
                      <a:pt x="518" y="1103"/>
                    </a:moveTo>
                    <a:cubicBezTo>
                      <a:pt x="1086" y="619"/>
                      <a:pt x="2607" y="569"/>
                      <a:pt x="3392" y="469"/>
                    </a:cubicBezTo>
                    <a:cubicBezTo>
                      <a:pt x="3542" y="435"/>
                      <a:pt x="4060" y="368"/>
                      <a:pt x="4077" y="268"/>
                    </a:cubicBezTo>
                    <a:cubicBezTo>
                      <a:pt x="4127" y="1"/>
                      <a:pt x="2690" y="151"/>
                      <a:pt x="2523" y="168"/>
                    </a:cubicBezTo>
                    <a:cubicBezTo>
                      <a:pt x="1871" y="218"/>
                      <a:pt x="50" y="385"/>
                      <a:pt x="17" y="1187"/>
                    </a:cubicBezTo>
                    <a:cubicBezTo>
                      <a:pt x="0" y="1538"/>
                      <a:pt x="201" y="1521"/>
                      <a:pt x="535" y="1555"/>
                    </a:cubicBezTo>
                    <a:cubicBezTo>
                      <a:pt x="1069" y="1605"/>
                      <a:pt x="1604" y="1655"/>
                      <a:pt x="2155" y="1688"/>
                    </a:cubicBezTo>
                    <a:cubicBezTo>
                      <a:pt x="2640" y="1705"/>
                      <a:pt x="3392" y="1738"/>
                      <a:pt x="3860" y="1738"/>
                    </a:cubicBezTo>
                    <a:cubicBezTo>
                      <a:pt x="4695" y="1738"/>
                      <a:pt x="5714" y="1755"/>
                      <a:pt x="6566" y="1672"/>
                    </a:cubicBezTo>
                    <a:cubicBezTo>
                      <a:pt x="7235" y="1621"/>
                      <a:pt x="8688" y="1488"/>
                      <a:pt x="9140" y="1003"/>
                    </a:cubicBezTo>
                    <a:cubicBezTo>
                      <a:pt x="9240" y="886"/>
                      <a:pt x="9390" y="602"/>
                      <a:pt x="9257" y="402"/>
                    </a:cubicBezTo>
                    <a:cubicBezTo>
                      <a:pt x="9073" y="134"/>
                      <a:pt x="7703" y="201"/>
                      <a:pt x="7569" y="318"/>
                    </a:cubicBezTo>
                    <a:cubicBezTo>
                      <a:pt x="7536" y="335"/>
                      <a:pt x="7552" y="318"/>
                      <a:pt x="7536" y="368"/>
                    </a:cubicBezTo>
                    <a:cubicBezTo>
                      <a:pt x="7536" y="586"/>
                      <a:pt x="8705" y="469"/>
                      <a:pt x="8939" y="619"/>
                    </a:cubicBezTo>
                    <a:cubicBezTo>
                      <a:pt x="8805" y="953"/>
                      <a:pt x="7937" y="1087"/>
                      <a:pt x="7619" y="1120"/>
                    </a:cubicBezTo>
                    <a:cubicBezTo>
                      <a:pt x="7218" y="1187"/>
                      <a:pt x="6349" y="1271"/>
                      <a:pt x="5948" y="1271"/>
                    </a:cubicBezTo>
                    <a:lnTo>
                      <a:pt x="4060" y="1287"/>
                    </a:lnTo>
                    <a:cubicBezTo>
                      <a:pt x="3759" y="1287"/>
                      <a:pt x="3442" y="1254"/>
                      <a:pt x="3158" y="1254"/>
                    </a:cubicBezTo>
                    <a:cubicBezTo>
                      <a:pt x="2874" y="1254"/>
                      <a:pt x="2523" y="1237"/>
                      <a:pt x="2256" y="1220"/>
                    </a:cubicBezTo>
                    <a:cubicBezTo>
                      <a:pt x="1972" y="1187"/>
                      <a:pt x="1654" y="1187"/>
                      <a:pt x="1370" y="1170"/>
                    </a:cubicBezTo>
                    <a:lnTo>
                      <a:pt x="718" y="1120"/>
                    </a:lnTo>
                    <a:cubicBezTo>
                      <a:pt x="685" y="1120"/>
                      <a:pt x="535" y="1120"/>
                      <a:pt x="518" y="1103"/>
                    </a:cubicBezTo>
                    <a:cubicBezTo>
                      <a:pt x="518" y="1103"/>
                      <a:pt x="518" y="1103"/>
                      <a:pt x="518" y="1103"/>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0"/>
              <p:cNvSpPr/>
              <p:nvPr/>
            </p:nvSpPr>
            <p:spPr>
              <a:xfrm>
                <a:off x="6786034" y="4857642"/>
                <a:ext cx="249528" cy="41702"/>
              </a:xfrm>
              <a:custGeom>
                <a:avLst/>
                <a:gdLst/>
                <a:ahLst/>
                <a:cxnLst/>
                <a:rect l="l" t="t" r="r" b="b"/>
                <a:pathLst>
                  <a:path w="2908" h="486" extrusionOk="0">
                    <a:moveTo>
                      <a:pt x="1688" y="469"/>
                    </a:moveTo>
                    <a:cubicBezTo>
                      <a:pt x="2440" y="469"/>
                      <a:pt x="2908" y="185"/>
                      <a:pt x="2507" y="34"/>
                    </a:cubicBezTo>
                    <a:cubicBezTo>
                      <a:pt x="2456" y="1"/>
                      <a:pt x="1721" y="1"/>
                      <a:pt x="1638" y="1"/>
                    </a:cubicBezTo>
                    <a:lnTo>
                      <a:pt x="385" y="1"/>
                    </a:lnTo>
                    <a:cubicBezTo>
                      <a:pt x="234" y="1"/>
                      <a:pt x="0" y="18"/>
                      <a:pt x="0" y="201"/>
                    </a:cubicBezTo>
                    <a:cubicBezTo>
                      <a:pt x="0" y="402"/>
                      <a:pt x="234" y="402"/>
                      <a:pt x="435" y="419"/>
                    </a:cubicBezTo>
                    <a:cubicBezTo>
                      <a:pt x="969" y="485"/>
                      <a:pt x="1170" y="469"/>
                      <a:pt x="1688" y="469"/>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0"/>
              <p:cNvSpPr/>
              <p:nvPr/>
            </p:nvSpPr>
            <p:spPr>
              <a:xfrm>
                <a:off x="9707931" y="4797492"/>
                <a:ext cx="57405" cy="48824"/>
              </a:xfrm>
              <a:custGeom>
                <a:avLst/>
                <a:gdLst/>
                <a:ahLst/>
                <a:cxnLst/>
                <a:rect l="l" t="t" r="r" b="b"/>
                <a:pathLst>
                  <a:path w="669" h="569" extrusionOk="0">
                    <a:moveTo>
                      <a:pt x="635" y="368"/>
                    </a:moveTo>
                    <a:cubicBezTo>
                      <a:pt x="669" y="267"/>
                      <a:pt x="669" y="84"/>
                      <a:pt x="485" y="34"/>
                    </a:cubicBezTo>
                    <a:cubicBezTo>
                      <a:pt x="351" y="0"/>
                      <a:pt x="234" y="50"/>
                      <a:pt x="184" y="167"/>
                    </a:cubicBezTo>
                    <a:cubicBezTo>
                      <a:pt x="0" y="535"/>
                      <a:pt x="552" y="568"/>
                      <a:pt x="635" y="3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0"/>
              <p:cNvSpPr/>
              <p:nvPr/>
            </p:nvSpPr>
            <p:spPr>
              <a:xfrm>
                <a:off x="9888554" y="4794574"/>
                <a:ext cx="31663" cy="44534"/>
              </a:xfrm>
              <a:custGeom>
                <a:avLst/>
                <a:gdLst/>
                <a:ahLst/>
                <a:cxnLst/>
                <a:rect l="l" t="t" r="r" b="b"/>
                <a:pathLst>
                  <a:path w="369" h="519" extrusionOk="0">
                    <a:moveTo>
                      <a:pt x="335" y="485"/>
                    </a:moveTo>
                    <a:cubicBezTo>
                      <a:pt x="368" y="385"/>
                      <a:pt x="368" y="285"/>
                      <a:pt x="368" y="168"/>
                    </a:cubicBezTo>
                    <a:cubicBezTo>
                      <a:pt x="368" y="1"/>
                      <a:pt x="34" y="1"/>
                      <a:pt x="34" y="201"/>
                    </a:cubicBezTo>
                    <a:cubicBezTo>
                      <a:pt x="34" y="385"/>
                      <a:pt x="1" y="519"/>
                      <a:pt x="218" y="519"/>
                    </a:cubicBezTo>
                    <a:cubicBezTo>
                      <a:pt x="268" y="519"/>
                      <a:pt x="301" y="502"/>
                      <a:pt x="335" y="48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0"/>
              <p:cNvSpPr/>
              <p:nvPr/>
            </p:nvSpPr>
            <p:spPr>
              <a:xfrm>
                <a:off x="8325839" y="4096366"/>
                <a:ext cx="995110" cy="352755"/>
              </a:xfrm>
              <a:custGeom>
                <a:avLst/>
                <a:gdLst/>
                <a:ahLst/>
                <a:cxnLst/>
                <a:rect l="l" t="t" r="r" b="b"/>
                <a:pathLst>
                  <a:path w="11597" h="4111" extrusionOk="0">
                    <a:moveTo>
                      <a:pt x="0" y="4111"/>
                    </a:moveTo>
                    <a:cubicBezTo>
                      <a:pt x="769" y="3961"/>
                      <a:pt x="1554" y="3793"/>
                      <a:pt x="2306" y="3626"/>
                    </a:cubicBezTo>
                    <a:cubicBezTo>
                      <a:pt x="3893" y="3259"/>
                      <a:pt x="6383" y="2607"/>
                      <a:pt x="7786" y="1872"/>
                    </a:cubicBezTo>
                    <a:cubicBezTo>
                      <a:pt x="8221" y="1655"/>
                      <a:pt x="8672" y="1471"/>
                      <a:pt x="9140" y="1337"/>
                    </a:cubicBezTo>
                    <a:cubicBezTo>
                      <a:pt x="9758" y="1170"/>
                      <a:pt x="10376" y="1037"/>
                      <a:pt x="10995" y="903"/>
                    </a:cubicBezTo>
                    <a:cubicBezTo>
                      <a:pt x="11111" y="886"/>
                      <a:pt x="11195" y="869"/>
                      <a:pt x="11312" y="836"/>
                    </a:cubicBezTo>
                    <a:cubicBezTo>
                      <a:pt x="11396" y="819"/>
                      <a:pt x="11563" y="819"/>
                      <a:pt x="11596" y="753"/>
                    </a:cubicBezTo>
                    <a:cubicBezTo>
                      <a:pt x="11513" y="736"/>
                      <a:pt x="10928" y="468"/>
                      <a:pt x="10744" y="402"/>
                    </a:cubicBezTo>
                    <a:cubicBezTo>
                      <a:pt x="10410" y="285"/>
                      <a:pt x="10142" y="235"/>
                      <a:pt x="9775" y="184"/>
                    </a:cubicBezTo>
                    <a:cubicBezTo>
                      <a:pt x="8472" y="17"/>
                      <a:pt x="6583" y="1"/>
                      <a:pt x="5247" y="67"/>
                    </a:cubicBezTo>
                    <a:cubicBezTo>
                      <a:pt x="4679" y="101"/>
                      <a:pt x="4094" y="101"/>
                      <a:pt x="3543" y="151"/>
                    </a:cubicBezTo>
                    <a:cubicBezTo>
                      <a:pt x="3359" y="168"/>
                      <a:pt x="3192" y="184"/>
                      <a:pt x="3008" y="201"/>
                    </a:cubicBezTo>
                    <a:cubicBezTo>
                      <a:pt x="3893" y="318"/>
                      <a:pt x="4495" y="535"/>
                      <a:pt x="4712" y="819"/>
                    </a:cubicBezTo>
                    <a:cubicBezTo>
                      <a:pt x="5581" y="2039"/>
                      <a:pt x="3526" y="3292"/>
                      <a:pt x="0" y="4111"/>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0"/>
              <p:cNvSpPr/>
              <p:nvPr/>
            </p:nvSpPr>
            <p:spPr>
              <a:xfrm>
                <a:off x="6386002" y="4334394"/>
                <a:ext cx="970740" cy="113352"/>
              </a:xfrm>
              <a:custGeom>
                <a:avLst/>
                <a:gdLst/>
                <a:ahLst/>
                <a:cxnLst/>
                <a:rect l="l" t="t" r="r" b="b"/>
                <a:pathLst>
                  <a:path w="11313" h="1321" extrusionOk="0">
                    <a:moveTo>
                      <a:pt x="11312" y="1320"/>
                    </a:moveTo>
                    <a:cubicBezTo>
                      <a:pt x="11045" y="1253"/>
                      <a:pt x="9825" y="886"/>
                      <a:pt x="10276" y="0"/>
                    </a:cubicBezTo>
                    <a:cubicBezTo>
                      <a:pt x="9942" y="34"/>
                      <a:pt x="9608" y="67"/>
                      <a:pt x="9274" y="84"/>
                    </a:cubicBezTo>
                    <a:cubicBezTo>
                      <a:pt x="8071" y="184"/>
                      <a:pt x="5899" y="201"/>
                      <a:pt x="4629" y="201"/>
                    </a:cubicBezTo>
                    <a:cubicBezTo>
                      <a:pt x="3844" y="201"/>
                      <a:pt x="3058" y="167"/>
                      <a:pt x="2290" y="167"/>
                    </a:cubicBezTo>
                    <a:cubicBezTo>
                      <a:pt x="1905" y="167"/>
                      <a:pt x="1521" y="134"/>
                      <a:pt x="1137" y="134"/>
                    </a:cubicBezTo>
                    <a:cubicBezTo>
                      <a:pt x="752" y="134"/>
                      <a:pt x="385" y="101"/>
                      <a:pt x="1" y="101"/>
                    </a:cubicBezTo>
                    <a:cubicBezTo>
                      <a:pt x="151" y="151"/>
                      <a:pt x="2624" y="468"/>
                      <a:pt x="2774" y="485"/>
                    </a:cubicBezTo>
                    <a:cubicBezTo>
                      <a:pt x="3727" y="602"/>
                      <a:pt x="4662" y="685"/>
                      <a:pt x="5615" y="786"/>
                    </a:cubicBezTo>
                    <a:cubicBezTo>
                      <a:pt x="6199" y="852"/>
                      <a:pt x="10761" y="1220"/>
                      <a:pt x="11312" y="13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0"/>
              <p:cNvSpPr/>
              <p:nvPr/>
            </p:nvSpPr>
            <p:spPr>
              <a:xfrm>
                <a:off x="9358096" y="4126484"/>
                <a:ext cx="877553" cy="532007"/>
              </a:xfrm>
              <a:custGeom>
                <a:avLst/>
                <a:gdLst/>
                <a:ahLst/>
                <a:cxnLst/>
                <a:rect l="l" t="t" r="r" b="b"/>
                <a:pathLst>
                  <a:path w="10227" h="6200" extrusionOk="0">
                    <a:moveTo>
                      <a:pt x="4462" y="1254"/>
                    </a:moveTo>
                    <a:cubicBezTo>
                      <a:pt x="6701" y="2056"/>
                      <a:pt x="4478" y="4395"/>
                      <a:pt x="101" y="6199"/>
                    </a:cubicBezTo>
                    <a:cubicBezTo>
                      <a:pt x="652" y="6082"/>
                      <a:pt x="1203" y="5965"/>
                      <a:pt x="1772" y="5865"/>
                    </a:cubicBezTo>
                    <a:cubicBezTo>
                      <a:pt x="3676" y="5514"/>
                      <a:pt x="5381" y="5163"/>
                      <a:pt x="7336" y="5013"/>
                    </a:cubicBezTo>
                    <a:cubicBezTo>
                      <a:pt x="7569" y="4980"/>
                      <a:pt x="7837" y="4980"/>
                      <a:pt x="8087" y="4946"/>
                    </a:cubicBezTo>
                    <a:cubicBezTo>
                      <a:pt x="8488" y="4896"/>
                      <a:pt x="9157" y="4896"/>
                      <a:pt x="9625" y="4879"/>
                    </a:cubicBezTo>
                    <a:lnTo>
                      <a:pt x="10226" y="4863"/>
                    </a:lnTo>
                    <a:lnTo>
                      <a:pt x="10226" y="151"/>
                    </a:lnTo>
                    <a:cubicBezTo>
                      <a:pt x="10193" y="134"/>
                      <a:pt x="10176" y="134"/>
                      <a:pt x="10143" y="134"/>
                    </a:cubicBezTo>
                    <a:lnTo>
                      <a:pt x="7870" y="67"/>
                    </a:lnTo>
                    <a:cubicBezTo>
                      <a:pt x="7603" y="34"/>
                      <a:pt x="6433" y="1"/>
                      <a:pt x="6133" y="1"/>
                    </a:cubicBezTo>
                    <a:cubicBezTo>
                      <a:pt x="5949" y="1"/>
                      <a:pt x="5698" y="17"/>
                      <a:pt x="5531" y="1"/>
                    </a:cubicBezTo>
                    <a:lnTo>
                      <a:pt x="4378" y="1"/>
                    </a:lnTo>
                    <a:cubicBezTo>
                      <a:pt x="4194" y="34"/>
                      <a:pt x="3960" y="17"/>
                      <a:pt x="3793" y="34"/>
                    </a:cubicBezTo>
                    <a:cubicBezTo>
                      <a:pt x="3626" y="51"/>
                      <a:pt x="3426" y="67"/>
                      <a:pt x="3259" y="67"/>
                    </a:cubicBezTo>
                    <a:cubicBezTo>
                      <a:pt x="2507" y="151"/>
                      <a:pt x="1905" y="251"/>
                      <a:pt x="1220" y="418"/>
                    </a:cubicBezTo>
                    <a:cubicBezTo>
                      <a:pt x="903" y="502"/>
                      <a:pt x="602" y="602"/>
                      <a:pt x="301" y="702"/>
                    </a:cubicBezTo>
                    <a:cubicBezTo>
                      <a:pt x="201" y="736"/>
                      <a:pt x="101" y="752"/>
                      <a:pt x="0" y="786"/>
                    </a:cubicBezTo>
                    <a:cubicBezTo>
                      <a:pt x="1604" y="736"/>
                      <a:pt x="3259" y="836"/>
                      <a:pt x="4462" y="1254"/>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0"/>
              <p:cNvSpPr/>
              <p:nvPr/>
            </p:nvSpPr>
            <p:spPr>
              <a:xfrm>
                <a:off x="8906494" y="4578084"/>
                <a:ext cx="1329158" cy="798696"/>
              </a:xfrm>
              <a:custGeom>
                <a:avLst/>
                <a:gdLst/>
                <a:ahLst/>
                <a:cxnLst/>
                <a:rect l="l" t="t" r="r" b="b"/>
                <a:pathLst>
                  <a:path w="15490" h="9308" extrusionOk="0">
                    <a:moveTo>
                      <a:pt x="8806" y="4261"/>
                    </a:moveTo>
                    <a:cubicBezTo>
                      <a:pt x="8338" y="4261"/>
                      <a:pt x="7586" y="4228"/>
                      <a:pt x="7101" y="4211"/>
                    </a:cubicBezTo>
                    <a:cubicBezTo>
                      <a:pt x="6550" y="4178"/>
                      <a:pt x="6015" y="4128"/>
                      <a:pt x="5481" y="4078"/>
                    </a:cubicBezTo>
                    <a:cubicBezTo>
                      <a:pt x="5230" y="4044"/>
                      <a:pt x="5046" y="4061"/>
                      <a:pt x="4979" y="3894"/>
                    </a:cubicBezTo>
                    <a:cubicBezTo>
                      <a:pt x="5046" y="4094"/>
                      <a:pt x="5414" y="4696"/>
                      <a:pt x="7252" y="4696"/>
                    </a:cubicBezTo>
                    <a:cubicBezTo>
                      <a:pt x="9424" y="4696"/>
                      <a:pt x="8722" y="8856"/>
                      <a:pt x="0" y="9307"/>
                    </a:cubicBezTo>
                    <a:lnTo>
                      <a:pt x="301" y="9307"/>
                    </a:lnTo>
                    <a:cubicBezTo>
                      <a:pt x="485" y="9291"/>
                      <a:pt x="719" y="9274"/>
                      <a:pt x="903" y="9257"/>
                    </a:cubicBezTo>
                    <a:cubicBezTo>
                      <a:pt x="3275" y="9124"/>
                      <a:pt x="5297" y="8923"/>
                      <a:pt x="7670" y="8589"/>
                    </a:cubicBezTo>
                    <a:cubicBezTo>
                      <a:pt x="9190" y="8388"/>
                      <a:pt x="10794" y="8121"/>
                      <a:pt x="12298" y="7870"/>
                    </a:cubicBezTo>
                    <a:cubicBezTo>
                      <a:pt x="12682" y="7804"/>
                      <a:pt x="13083" y="7737"/>
                      <a:pt x="13451" y="7670"/>
                    </a:cubicBezTo>
                    <a:cubicBezTo>
                      <a:pt x="14152" y="7520"/>
                      <a:pt x="14821" y="7352"/>
                      <a:pt x="15489" y="7152"/>
                    </a:cubicBezTo>
                    <a:lnTo>
                      <a:pt x="15489" y="1"/>
                    </a:lnTo>
                    <a:cubicBezTo>
                      <a:pt x="15188" y="17"/>
                      <a:pt x="14871" y="34"/>
                      <a:pt x="14587" y="34"/>
                    </a:cubicBezTo>
                    <a:cubicBezTo>
                      <a:pt x="14253" y="34"/>
                      <a:pt x="13200" y="134"/>
                      <a:pt x="12782" y="168"/>
                    </a:cubicBezTo>
                    <a:cubicBezTo>
                      <a:pt x="11746" y="268"/>
                      <a:pt x="10744" y="402"/>
                      <a:pt x="9708" y="586"/>
                    </a:cubicBezTo>
                    <a:lnTo>
                      <a:pt x="8622" y="786"/>
                    </a:lnTo>
                    <a:cubicBezTo>
                      <a:pt x="9374" y="853"/>
                      <a:pt x="10025" y="970"/>
                      <a:pt x="10477" y="1137"/>
                    </a:cubicBezTo>
                    <a:cubicBezTo>
                      <a:pt x="12532" y="1972"/>
                      <a:pt x="9908" y="1605"/>
                      <a:pt x="9691" y="2106"/>
                    </a:cubicBezTo>
                    <a:cubicBezTo>
                      <a:pt x="9574" y="2390"/>
                      <a:pt x="10510" y="2574"/>
                      <a:pt x="11479" y="2691"/>
                    </a:cubicBezTo>
                    <a:cubicBezTo>
                      <a:pt x="11512" y="2524"/>
                      <a:pt x="11813" y="2524"/>
                      <a:pt x="11813" y="2691"/>
                    </a:cubicBezTo>
                    <a:lnTo>
                      <a:pt x="11813" y="2724"/>
                    </a:lnTo>
                    <a:cubicBezTo>
                      <a:pt x="12081" y="2758"/>
                      <a:pt x="12348" y="2774"/>
                      <a:pt x="12599" y="2791"/>
                    </a:cubicBezTo>
                    <a:cubicBezTo>
                      <a:pt x="12933" y="2707"/>
                      <a:pt x="14035" y="2691"/>
                      <a:pt x="14203" y="2925"/>
                    </a:cubicBezTo>
                    <a:cubicBezTo>
                      <a:pt x="14336" y="3125"/>
                      <a:pt x="14186" y="3409"/>
                      <a:pt x="14086" y="3526"/>
                    </a:cubicBezTo>
                    <a:cubicBezTo>
                      <a:pt x="13634" y="4011"/>
                      <a:pt x="12181" y="4144"/>
                      <a:pt x="11512" y="4195"/>
                    </a:cubicBezTo>
                    <a:cubicBezTo>
                      <a:pt x="10660" y="4278"/>
                      <a:pt x="9641" y="4261"/>
                      <a:pt x="8806" y="4261"/>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0"/>
              <p:cNvSpPr/>
              <p:nvPr/>
            </p:nvSpPr>
            <p:spPr>
              <a:xfrm>
                <a:off x="8915075" y="5229013"/>
                <a:ext cx="1320577" cy="445942"/>
              </a:xfrm>
              <a:custGeom>
                <a:avLst/>
                <a:gdLst/>
                <a:ahLst/>
                <a:cxnLst/>
                <a:rect l="l" t="t" r="r" b="b"/>
                <a:pathLst>
                  <a:path w="15390" h="5197" extrusionOk="0">
                    <a:moveTo>
                      <a:pt x="6935" y="2356"/>
                    </a:moveTo>
                    <a:cubicBezTo>
                      <a:pt x="10076" y="2206"/>
                      <a:pt x="10945" y="3693"/>
                      <a:pt x="9474" y="5197"/>
                    </a:cubicBezTo>
                    <a:lnTo>
                      <a:pt x="15389" y="5197"/>
                    </a:lnTo>
                    <a:lnTo>
                      <a:pt x="15389" y="0"/>
                    </a:lnTo>
                    <a:cubicBezTo>
                      <a:pt x="15038" y="117"/>
                      <a:pt x="14687" y="201"/>
                      <a:pt x="14353" y="301"/>
                    </a:cubicBezTo>
                    <a:cubicBezTo>
                      <a:pt x="13150" y="602"/>
                      <a:pt x="11112" y="903"/>
                      <a:pt x="9825" y="1120"/>
                    </a:cubicBezTo>
                    <a:cubicBezTo>
                      <a:pt x="7753" y="1471"/>
                      <a:pt x="5999" y="1705"/>
                      <a:pt x="3910" y="1922"/>
                    </a:cubicBezTo>
                    <a:cubicBezTo>
                      <a:pt x="3493" y="1955"/>
                      <a:pt x="3092" y="1989"/>
                      <a:pt x="2674" y="2022"/>
                    </a:cubicBezTo>
                    <a:cubicBezTo>
                      <a:pt x="2256" y="2056"/>
                      <a:pt x="1838" y="2089"/>
                      <a:pt x="1404" y="2106"/>
                    </a:cubicBezTo>
                    <a:cubicBezTo>
                      <a:pt x="1204" y="2106"/>
                      <a:pt x="986" y="2139"/>
                      <a:pt x="769" y="2139"/>
                    </a:cubicBezTo>
                    <a:cubicBezTo>
                      <a:pt x="552" y="2139"/>
                      <a:pt x="285" y="2156"/>
                      <a:pt x="1" y="2172"/>
                    </a:cubicBezTo>
                    <a:cubicBezTo>
                      <a:pt x="1738" y="2340"/>
                      <a:pt x="4178" y="2473"/>
                      <a:pt x="6935" y="2356"/>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0"/>
              <p:cNvSpPr/>
              <p:nvPr/>
            </p:nvSpPr>
            <p:spPr>
              <a:xfrm>
                <a:off x="4486323" y="5135827"/>
                <a:ext cx="3769352" cy="539129"/>
              </a:xfrm>
              <a:custGeom>
                <a:avLst/>
                <a:gdLst/>
                <a:ahLst/>
                <a:cxnLst/>
                <a:rect l="l" t="t" r="r" b="b"/>
                <a:pathLst>
                  <a:path w="43928" h="6283" extrusionOk="0">
                    <a:moveTo>
                      <a:pt x="19901" y="6283"/>
                    </a:moveTo>
                    <a:cubicBezTo>
                      <a:pt x="18029" y="5698"/>
                      <a:pt x="16559" y="5080"/>
                      <a:pt x="16292" y="4462"/>
                    </a:cubicBezTo>
                    <a:cubicBezTo>
                      <a:pt x="15439" y="2624"/>
                      <a:pt x="29742" y="5297"/>
                      <a:pt x="43928" y="0"/>
                    </a:cubicBezTo>
                    <a:cubicBezTo>
                      <a:pt x="43694" y="34"/>
                      <a:pt x="43443" y="67"/>
                      <a:pt x="43209" y="117"/>
                    </a:cubicBezTo>
                    <a:cubicBezTo>
                      <a:pt x="42958" y="184"/>
                      <a:pt x="42791" y="284"/>
                      <a:pt x="42574" y="368"/>
                    </a:cubicBezTo>
                    <a:cubicBezTo>
                      <a:pt x="42173" y="518"/>
                      <a:pt x="41722" y="669"/>
                      <a:pt x="41271" y="786"/>
                    </a:cubicBezTo>
                    <a:cubicBezTo>
                      <a:pt x="39750" y="1170"/>
                      <a:pt x="38430" y="1320"/>
                      <a:pt x="36910" y="1604"/>
                    </a:cubicBezTo>
                    <a:cubicBezTo>
                      <a:pt x="34972" y="1955"/>
                      <a:pt x="33518" y="2172"/>
                      <a:pt x="31597" y="2356"/>
                    </a:cubicBezTo>
                    <a:cubicBezTo>
                      <a:pt x="30811" y="2423"/>
                      <a:pt x="29976" y="2490"/>
                      <a:pt x="29174" y="2523"/>
                    </a:cubicBezTo>
                    <a:cubicBezTo>
                      <a:pt x="28606" y="2540"/>
                      <a:pt x="28071" y="2573"/>
                      <a:pt x="27486" y="2573"/>
                    </a:cubicBezTo>
                    <a:cubicBezTo>
                      <a:pt x="27236" y="2573"/>
                      <a:pt x="26902" y="2590"/>
                      <a:pt x="26651" y="2607"/>
                    </a:cubicBezTo>
                    <a:cubicBezTo>
                      <a:pt x="26384" y="2624"/>
                      <a:pt x="26066" y="2607"/>
                      <a:pt x="25782" y="2607"/>
                    </a:cubicBezTo>
                    <a:cubicBezTo>
                      <a:pt x="24629" y="2624"/>
                      <a:pt x="23510" y="2607"/>
                      <a:pt x="22374" y="2607"/>
                    </a:cubicBezTo>
                    <a:cubicBezTo>
                      <a:pt x="21805" y="2607"/>
                      <a:pt x="21170" y="2640"/>
                      <a:pt x="20636" y="2590"/>
                    </a:cubicBezTo>
                    <a:cubicBezTo>
                      <a:pt x="20101" y="2540"/>
                      <a:pt x="19583" y="2507"/>
                      <a:pt x="19065" y="2440"/>
                    </a:cubicBezTo>
                    <a:cubicBezTo>
                      <a:pt x="18648" y="2390"/>
                      <a:pt x="18581" y="2406"/>
                      <a:pt x="18246" y="2390"/>
                    </a:cubicBezTo>
                    <a:cubicBezTo>
                      <a:pt x="17962" y="2373"/>
                      <a:pt x="17712" y="2356"/>
                      <a:pt x="17444" y="2340"/>
                    </a:cubicBezTo>
                    <a:cubicBezTo>
                      <a:pt x="16409" y="2223"/>
                      <a:pt x="15406" y="2055"/>
                      <a:pt x="14387" y="1905"/>
                    </a:cubicBezTo>
                    <a:cubicBezTo>
                      <a:pt x="11379" y="1454"/>
                      <a:pt x="7687" y="1421"/>
                      <a:pt x="4529" y="1638"/>
                    </a:cubicBezTo>
                    <a:cubicBezTo>
                      <a:pt x="4011" y="1671"/>
                      <a:pt x="3459" y="1721"/>
                      <a:pt x="2958" y="1788"/>
                    </a:cubicBezTo>
                    <a:cubicBezTo>
                      <a:pt x="1922" y="1922"/>
                      <a:pt x="903" y="2256"/>
                      <a:pt x="1" y="2741"/>
                    </a:cubicBezTo>
                    <a:lnTo>
                      <a:pt x="1" y="6283"/>
                    </a:lnTo>
                    <a:close/>
                    <a:moveTo>
                      <a:pt x="11145" y="3927"/>
                    </a:moveTo>
                    <a:cubicBezTo>
                      <a:pt x="12916" y="3827"/>
                      <a:pt x="13952" y="4044"/>
                      <a:pt x="14136" y="4345"/>
                    </a:cubicBezTo>
                    <a:cubicBezTo>
                      <a:pt x="14303" y="4645"/>
                      <a:pt x="13902" y="4913"/>
                      <a:pt x="12800" y="4979"/>
                    </a:cubicBezTo>
                    <a:cubicBezTo>
                      <a:pt x="11713" y="5046"/>
                      <a:pt x="8957" y="4762"/>
                      <a:pt x="8405" y="4679"/>
                    </a:cubicBezTo>
                    <a:cubicBezTo>
                      <a:pt x="8405" y="4679"/>
                      <a:pt x="9374" y="4027"/>
                      <a:pt x="11145" y="3927"/>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0"/>
              <p:cNvSpPr/>
              <p:nvPr/>
            </p:nvSpPr>
            <p:spPr>
              <a:xfrm>
                <a:off x="4486323" y="4685600"/>
                <a:ext cx="2407329" cy="646731"/>
              </a:xfrm>
              <a:custGeom>
                <a:avLst/>
                <a:gdLst/>
                <a:ahLst/>
                <a:cxnLst/>
                <a:rect l="l" t="t" r="r" b="b"/>
                <a:pathLst>
                  <a:path w="28055" h="7537" extrusionOk="0">
                    <a:moveTo>
                      <a:pt x="15907" y="2708"/>
                    </a:moveTo>
                    <a:cubicBezTo>
                      <a:pt x="22624" y="3376"/>
                      <a:pt x="26317" y="2891"/>
                      <a:pt x="28054" y="2474"/>
                    </a:cubicBezTo>
                    <a:cubicBezTo>
                      <a:pt x="27804" y="2474"/>
                      <a:pt x="27587" y="2474"/>
                      <a:pt x="27236" y="2424"/>
                    </a:cubicBezTo>
                    <a:cubicBezTo>
                      <a:pt x="27035" y="2407"/>
                      <a:pt x="26818" y="2407"/>
                      <a:pt x="26818" y="2206"/>
                    </a:cubicBezTo>
                    <a:lnTo>
                      <a:pt x="25632" y="2223"/>
                    </a:lnTo>
                    <a:cubicBezTo>
                      <a:pt x="25030" y="2390"/>
                      <a:pt x="23476" y="2323"/>
                      <a:pt x="23109" y="2323"/>
                    </a:cubicBezTo>
                    <a:cubicBezTo>
                      <a:pt x="22674" y="2323"/>
                      <a:pt x="21521" y="2273"/>
                      <a:pt x="21104" y="2240"/>
                    </a:cubicBezTo>
                    <a:cubicBezTo>
                      <a:pt x="19399" y="2123"/>
                      <a:pt x="17829" y="1822"/>
                      <a:pt x="16175" y="1521"/>
                    </a:cubicBezTo>
                    <a:cubicBezTo>
                      <a:pt x="13735" y="1070"/>
                      <a:pt x="11296" y="719"/>
                      <a:pt x="8806" y="419"/>
                    </a:cubicBezTo>
                    <a:cubicBezTo>
                      <a:pt x="7954" y="302"/>
                      <a:pt x="7102" y="235"/>
                      <a:pt x="6233" y="151"/>
                    </a:cubicBezTo>
                    <a:cubicBezTo>
                      <a:pt x="6033" y="135"/>
                      <a:pt x="5799" y="118"/>
                      <a:pt x="5581" y="101"/>
                    </a:cubicBezTo>
                    <a:cubicBezTo>
                      <a:pt x="5364" y="101"/>
                      <a:pt x="5147" y="68"/>
                      <a:pt x="4930" y="68"/>
                    </a:cubicBezTo>
                    <a:cubicBezTo>
                      <a:pt x="4529" y="68"/>
                      <a:pt x="3961" y="18"/>
                      <a:pt x="3560" y="18"/>
                    </a:cubicBezTo>
                    <a:cubicBezTo>
                      <a:pt x="2791" y="18"/>
                      <a:pt x="2240" y="1"/>
                      <a:pt x="1454" y="84"/>
                    </a:cubicBezTo>
                    <a:cubicBezTo>
                      <a:pt x="987" y="135"/>
                      <a:pt x="469" y="201"/>
                      <a:pt x="1" y="335"/>
                    </a:cubicBezTo>
                    <a:lnTo>
                      <a:pt x="1" y="1087"/>
                    </a:lnTo>
                    <a:cubicBezTo>
                      <a:pt x="402" y="937"/>
                      <a:pt x="1187" y="753"/>
                      <a:pt x="2591" y="853"/>
                    </a:cubicBezTo>
                    <a:cubicBezTo>
                      <a:pt x="4796" y="1020"/>
                      <a:pt x="5347" y="1555"/>
                      <a:pt x="5347" y="1555"/>
                    </a:cubicBezTo>
                    <a:cubicBezTo>
                      <a:pt x="5347" y="1555"/>
                      <a:pt x="5999" y="1705"/>
                      <a:pt x="4479" y="1772"/>
                    </a:cubicBezTo>
                    <a:cubicBezTo>
                      <a:pt x="2941" y="1856"/>
                      <a:pt x="1020" y="1722"/>
                      <a:pt x="418" y="2023"/>
                    </a:cubicBezTo>
                    <a:cubicBezTo>
                      <a:pt x="268" y="2106"/>
                      <a:pt x="118" y="2190"/>
                      <a:pt x="1" y="2257"/>
                    </a:cubicBezTo>
                    <a:lnTo>
                      <a:pt x="1" y="7536"/>
                    </a:lnTo>
                    <a:cubicBezTo>
                      <a:pt x="235" y="7403"/>
                      <a:pt x="485" y="7302"/>
                      <a:pt x="753" y="7186"/>
                    </a:cubicBezTo>
                    <a:cubicBezTo>
                      <a:pt x="2156" y="6617"/>
                      <a:pt x="3092" y="6551"/>
                      <a:pt x="4646" y="6417"/>
                    </a:cubicBezTo>
                    <a:cubicBezTo>
                      <a:pt x="5063" y="6384"/>
                      <a:pt x="6099" y="6317"/>
                      <a:pt x="6534" y="6317"/>
                    </a:cubicBezTo>
                    <a:cubicBezTo>
                      <a:pt x="6734" y="6317"/>
                      <a:pt x="6985" y="6317"/>
                      <a:pt x="7185" y="6300"/>
                    </a:cubicBezTo>
                    <a:cubicBezTo>
                      <a:pt x="7369" y="6283"/>
                      <a:pt x="8957" y="6267"/>
                      <a:pt x="9174" y="6283"/>
                    </a:cubicBezTo>
                    <a:cubicBezTo>
                      <a:pt x="9374" y="6300"/>
                      <a:pt x="9658" y="6317"/>
                      <a:pt x="9842" y="6317"/>
                    </a:cubicBezTo>
                    <a:cubicBezTo>
                      <a:pt x="10393" y="6317"/>
                      <a:pt x="11830" y="6417"/>
                      <a:pt x="12348" y="6467"/>
                    </a:cubicBezTo>
                    <a:cubicBezTo>
                      <a:pt x="12733" y="6500"/>
                      <a:pt x="13150" y="6551"/>
                      <a:pt x="13535" y="6601"/>
                    </a:cubicBezTo>
                    <a:cubicBezTo>
                      <a:pt x="13702" y="6634"/>
                      <a:pt x="14637" y="6785"/>
                      <a:pt x="14704" y="6768"/>
                    </a:cubicBezTo>
                    <a:cubicBezTo>
                      <a:pt x="14303" y="6668"/>
                      <a:pt x="13952" y="6567"/>
                      <a:pt x="13551" y="6467"/>
                    </a:cubicBezTo>
                    <a:lnTo>
                      <a:pt x="10093" y="5498"/>
                    </a:lnTo>
                    <a:cubicBezTo>
                      <a:pt x="9474" y="5314"/>
                      <a:pt x="8372" y="5030"/>
                      <a:pt x="7754" y="4896"/>
                    </a:cubicBezTo>
                    <a:cubicBezTo>
                      <a:pt x="7553" y="4846"/>
                      <a:pt x="7369" y="4796"/>
                      <a:pt x="7169" y="4746"/>
                    </a:cubicBezTo>
                    <a:cubicBezTo>
                      <a:pt x="6818" y="4679"/>
                      <a:pt x="6283" y="4596"/>
                      <a:pt x="5916" y="4529"/>
                    </a:cubicBezTo>
                    <a:cubicBezTo>
                      <a:pt x="5799" y="4512"/>
                      <a:pt x="5364" y="4445"/>
                      <a:pt x="5314" y="4395"/>
                    </a:cubicBezTo>
                    <a:cubicBezTo>
                      <a:pt x="5331" y="4345"/>
                      <a:pt x="5347" y="4345"/>
                      <a:pt x="5414" y="4328"/>
                    </a:cubicBezTo>
                    <a:cubicBezTo>
                      <a:pt x="5464" y="4312"/>
                      <a:pt x="5531" y="4312"/>
                      <a:pt x="5565" y="4312"/>
                    </a:cubicBezTo>
                    <a:cubicBezTo>
                      <a:pt x="6083" y="4295"/>
                      <a:pt x="7336" y="4479"/>
                      <a:pt x="7804" y="4579"/>
                    </a:cubicBezTo>
                    <a:cubicBezTo>
                      <a:pt x="8221" y="4663"/>
                      <a:pt x="8589" y="4729"/>
                      <a:pt x="8990" y="4830"/>
                    </a:cubicBezTo>
                    <a:cubicBezTo>
                      <a:pt x="9190" y="4880"/>
                      <a:pt x="9374" y="4913"/>
                      <a:pt x="9575" y="4963"/>
                    </a:cubicBezTo>
                    <a:cubicBezTo>
                      <a:pt x="9575" y="4963"/>
                      <a:pt x="9575" y="4963"/>
                      <a:pt x="9575" y="4963"/>
                    </a:cubicBezTo>
                    <a:cubicBezTo>
                      <a:pt x="5581" y="3977"/>
                      <a:pt x="2741" y="4061"/>
                      <a:pt x="2941" y="3075"/>
                    </a:cubicBezTo>
                    <a:cubicBezTo>
                      <a:pt x="3159" y="2056"/>
                      <a:pt x="5648" y="1672"/>
                      <a:pt x="15907" y="2708"/>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0"/>
              <p:cNvSpPr/>
              <p:nvPr/>
            </p:nvSpPr>
            <p:spPr>
              <a:xfrm>
                <a:off x="4486323" y="4110696"/>
                <a:ext cx="2718467" cy="597992"/>
              </a:xfrm>
              <a:custGeom>
                <a:avLst/>
                <a:gdLst/>
                <a:ahLst/>
                <a:cxnLst/>
                <a:rect l="l" t="t" r="r" b="b"/>
                <a:pathLst>
                  <a:path w="31681" h="6969" extrusionOk="0">
                    <a:moveTo>
                      <a:pt x="6216" y="4713"/>
                    </a:moveTo>
                    <a:cubicBezTo>
                      <a:pt x="2457" y="2423"/>
                      <a:pt x="6601" y="1722"/>
                      <a:pt x="15072" y="3225"/>
                    </a:cubicBezTo>
                    <a:cubicBezTo>
                      <a:pt x="21338" y="4345"/>
                      <a:pt x="28405" y="4211"/>
                      <a:pt x="31680" y="4061"/>
                    </a:cubicBezTo>
                    <a:cubicBezTo>
                      <a:pt x="30126" y="3994"/>
                      <a:pt x="28088" y="3810"/>
                      <a:pt x="27720" y="3794"/>
                    </a:cubicBezTo>
                    <a:cubicBezTo>
                      <a:pt x="25849" y="3677"/>
                      <a:pt x="24028" y="3409"/>
                      <a:pt x="22190" y="3175"/>
                    </a:cubicBezTo>
                    <a:cubicBezTo>
                      <a:pt x="21722" y="3109"/>
                      <a:pt x="21271" y="3042"/>
                      <a:pt x="20836" y="2975"/>
                    </a:cubicBezTo>
                    <a:lnTo>
                      <a:pt x="16776" y="2407"/>
                    </a:lnTo>
                    <a:cubicBezTo>
                      <a:pt x="15857" y="2273"/>
                      <a:pt x="14955" y="2173"/>
                      <a:pt x="14069" y="2006"/>
                    </a:cubicBezTo>
                    <a:cubicBezTo>
                      <a:pt x="13201" y="1855"/>
                      <a:pt x="12365" y="1688"/>
                      <a:pt x="11513" y="1505"/>
                    </a:cubicBezTo>
                    <a:cubicBezTo>
                      <a:pt x="10243" y="1237"/>
                      <a:pt x="8940" y="953"/>
                      <a:pt x="7653" y="719"/>
                    </a:cubicBezTo>
                    <a:cubicBezTo>
                      <a:pt x="5347" y="318"/>
                      <a:pt x="3058" y="1"/>
                      <a:pt x="602" y="268"/>
                    </a:cubicBezTo>
                    <a:cubicBezTo>
                      <a:pt x="402" y="285"/>
                      <a:pt x="201" y="318"/>
                      <a:pt x="1" y="352"/>
                    </a:cubicBezTo>
                    <a:lnTo>
                      <a:pt x="1" y="6701"/>
                    </a:lnTo>
                    <a:cubicBezTo>
                      <a:pt x="1187" y="6300"/>
                      <a:pt x="2891" y="6300"/>
                      <a:pt x="3994" y="6300"/>
                    </a:cubicBezTo>
                    <a:lnTo>
                      <a:pt x="6166" y="6400"/>
                    </a:lnTo>
                    <a:cubicBezTo>
                      <a:pt x="6701" y="6434"/>
                      <a:pt x="7720" y="6534"/>
                      <a:pt x="8255" y="6584"/>
                    </a:cubicBezTo>
                    <a:cubicBezTo>
                      <a:pt x="9307" y="6718"/>
                      <a:pt x="10293" y="6835"/>
                      <a:pt x="11329" y="6968"/>
                    </a:cubicBezTo>
                    <a:cubicBezTo>
                      <a:pt x="9458" y="6317"/>
                      <a:pt x="7570" y="5548"/>
                      <a:pt x="6216" y="4713"/>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0"/>
              <p:cNvSpPr/>
              <p:nvPr/>
            </p:nvSpPr>
            <p:spPr>
              <a:xfrm>
                <a:off x="10123665" y="5570266"/>
                <a:ext cx="78943" cy="60237"/>
              </a:xfrm>
              <a:custGeom>
                <a:avLst/>
                <a:gdLst/>
                <a:ahLst/>
                <a:cxnLst/>
                <a:rect l="l" t="t" r="r" b="b"/>
                <a:pathLst>
                  <a:path w="920" h="702" extrusionOk="0">
                    <a:moveTo>
                      <a:pt x="452" y="0"/>
                    </a:moveTo>
                    <a:cubicBezTo>
                      <a:pt x="419" y="17"/>
                      <a:pt x="435" y="67"/>
                      <a:pt x="402" y="67"/>
                    </a:cubicBezTo>
                    <a:cubicBezTo>
                      <a:pt x="402" y="100"/>
                      <a:pt x="419" y="100"/>
                      <a:pt x="419" y="100"/>
                    </a:cubicBezTo>
                    <a:cubicBezTo>
                      <a:pt x="402" y="100"/>
                      <a:pt x="419" y="134"/>
                      <a:pt x="402" y="134"/>
                    </a:cubicBezTo>
                    <a:cubicBezTo>
                      <a:pt x="385" y="134"/>
                      <a:pt x="385" y="117"/>
                      <a:pt x="385" y="117"/>
                    </a:cubicBezTo>
                    <a:cubicBezTo>
                      <a:pt x="352" y="150"/>
                      <a:pt x="352" y="234"/>
                      <a:pt x="385" y="251"/>
                    </a:cubicBezTo>
                    <a:cubicBezTo>
                      <a:pt x="352" y="251"/>
                      <a:pt x="385" y="317"/>
                      <a:pt x="402" y="317"/>
                    </a:cubicBezTo>
                    <a:cubicBezTo>
                      <a:pt x="419" y="301"/>
                      <a:pt x="402" y="301"/>
                      <a:pt x="385" y="284"/>
                    </a:cubicBezTo>
                    <a:cubicBezTo>
                      <a:pt x="396" y="284"/>
                      <a:pt x="415" y="277"/>
                      <a:pt x="431" y="277"/>
                    </a:cubicBezTo>
                    <a:cubicBezTo>
                      <a:pt x="439" y="277"/>
                      <a:pt x="446" y="278"/>
                      <a:pt x="452" y="284"/>
                    </a:cubicBezTo>
                    <a:cubicBezTo>
                      <a:pt x="452" y="317"/>
                      <a:pt x="419" y="301"/>
                      <a:pt x="419" y="317"/>
                    </a:cubicBezTo>
                    <a:cubicBezTo>
                      <a:pt x="435" y="317"/>
                      <a:pt x="452" y="334"/>
                      <a:pt x="469" y="351"/>
                    </a:cubicBezTo>
                    <a:cubicBezTo>
                      <a:pt x="458" y="383"/>
                      <a:pt x="447" y="402"/>
                      <a:pt x="432" y="402"/>
                    </a:cubicBezTo>
                    <a:cubicBezTo>
                      <a:pt x="423" y="402"/>
                      <a:pt x="414" y="396"/>
                      <a:pt x="402" y="384"/>
                    </a:cubicBezTo>
                    <a:cubicBezTo>
                      <a:pt x="402" y="434"/>
                      <a:pt x="368" y="418"/>
                      <a:pt x="335" y="434"/>
                    </a:cubicBezTo>
                    <a:cubicBezTo>
                      <a:pt x="318" y="401"/>
                      <a:pt x="335" y="418"/>
                      <a:pt x="335" y="384"/>
                    </a:cubicBezTo>
                    <a:cubicBezTo>
                      <a:pt x="330" y="383"/>
                      <a:pt x="327" y="382"/>
                      <a:pt x="323" y="382"/>
                    </a:cubicBezTo>
                    <a:cubicBezTo>
                      <a:pt x="294" y="382"/>
                      <a:pt x="311" y="437"/>
                      <a:pt x="293" y="437"/>
                    </a:cubicBezTo>
                    <a:cubicBezTo>
                      <a:pt x="290" y="437"/>
                      <a:pt x="288" y="436"/>
                      <a:pt x="285" y="434"/>
                    </a:cubicBezTo>
                    <a:cubicBezTo>
                      <a:pt x="285" y="434"/>
                      <a:pt x="285" y="401"/>
                      <a:pt x="268" y="401"/>
                    </a:cubicBezTo>
                    <a:cubicBezTo>
                      <a:pt x="268" y="418"/>
                      <a:pt x="251" y="418"/>
                      <a:pt x="235" y="418"/>
                    </a:cubicBezTo>
                    <a:cubicBezTo>
                      <a:pt x="251" y="351"/>
                      <a:pt x="318" y="301"/>
                      <a:pt x="352" y="301"/>
                    </a:cubicBezTo>
                    <a:cubicBezTo>
                      <a:pt x="335" y="284"/>
                      <a:pt x="335" y="267"/>
                      <a:pt x="352" y="267"/>
                    </a:cubicBezTo>
                    <a:cubicBezTo>
                      <a:pt x="335" y="251"/>
                      <a:pt x="335" y="251"/>
                      <a:pt x="318" y="234"/>
                    </a:cubicBezTo>
                    <a:lnTo>
                      <a:pt x="318" y="234"/>
                    </a:lnTo>
                    <a:cubicBezTo>
                      <a:pt x="328" y="244"/>
                      <a:pt x="343" y="253"/>
                      <a:pt x="351" y="253"/>
                    </a:cubicBezTo>
                    <a:cubicBezTo>
                      <a:pt x="357" y="253"/>
                      <a:pt x="359" y="248"/>
                      <a:pt x="352" y="234"/>
                    </a:cubicBezTo>
                    <a:cubicBezTo>
                      <a:pt x="318" y="234"/>
                      <a:pt x="302" y="217"/>
                      <a:pt x="285" y="184"/>
                    </a:cubicBezTo>
                    <a:cubicBezTo>
                      <a:pt x="285" y="197"/>
                      <a:pt x="285" y="222"/>
                      <a:pt x="276" y="222"/>
                    </a:cubicBezTo>
                    <a:cubicBezTo>
                      <a:pt x="274" y="222"/>
                      <a:pt x="271" y="220"/>
                      <a:pt x="268" y="217"/>
                    </a:cubicBezTo>
                    <a:cubicBezTo>
                      <a:pt x="258" y="188"/>
                      <a:pt x="243" y="170"/>
                      <a:pt x="232" y="170"/>
                    </a:cubicBezTo>
                    <a:cubicBezTo>
                      <a:pt x="224" y="170"/>
                      <a:pt x="218" y="180"/>
                      <a:pt x="218" y="201"/>
                    </a:cubicBezTo>
                    <a:cubicBezTo>
                      <a:pt x="185" y="184"/>
                      <a:pt x="168" y="150"/>
                      <a:pt x="151" y="117"/>
                    </a:cubicBezTo>
                    <a:cubicBezTo>
                      <a:pt x="146" y="116"/>
                      <a:pt x="142" y="115"/>
                      <a:pt x="138" y="115"/>
                    </a:cubicBezTo>
                    <a:cubicBezTo>
                      <a:pt x="101" y="115"/>
                      <a:pt x="133" y="174"/>
                      <a:pt x="116" y="174"/>
                    </a:cubicBezTo>
                    <a:cubicBezTo>
                      <a:pt x="113" y="174"/>
                      <a:pt x="108" y="172"/>
                      <a:pt x="101" y="167"/>
                    </a:cubicBezTo>
                    <a:lnTo>
                      <a:pt x="101" y="167"/>
                    </a:lnTo>
                    <a:cubicBezTo>
                      <a:pt x="101" y="189"/>
                      <a:pt x="107" y="195"/>
                      <a:pt x="116" y="195"/>
                    </a:cubicBezTo>
                    <a:cubicBezTo>
                      <a:pt x="127" y="195"/>
                      <a:pt x="142" y="184"/>
                      <a:pt x="151" y="184"/>
                    </a:cubicBezTo>
                    <a:cubicBezTo>
                      <a:pt x="135" y="234"/>
                      <a:pt x="201" y="201"/>
                      <a:pt x="201" y="234"/>
                    </a:cubicBezTo>
                    <a:cubicBezTo>
                      <a:pt x="185" y="267"/>
                      <a:pt x="201" y="267"/>
                      <a:pt x="201" y="301"/>
                    </a:cubicBezTo>
                    <a:cubicBezTo>
                      <a:pt x="187" y="296"/>
                      <a:pt x="175" y="294"/>
                      <a:pt x="165" y="294"/>
                    </a:cubicBezTo>
                    <a:cubicBezTo>
                      <a:pt x="141" y="294"/>
                      <a:pt x="130" y="306"/>
                      <a:pt x="118" y="317"/>
                    </a:cubicBezTo>
                    <a:cubicBezTo>
                      <a:pt x="101" y="301"/>
                      <a:pt x="84" y="267"/>
                      <a:pt x="51" y="267"/>
                    </a:cubicBezTo>
                    <a:cubicBezTo>
                      <a:pt x="43" y="292"/>
                      <a:pt x="38" y="301"/>
                      <a:pt x="32" y="301"/>
                    </a:cubicBezTo>
                    <a:cubicBezTo>
                      <a:pt x="26" y="301"/>
                      <a:pt x="18" y="292"/>
                      <a:pt x="1" y="284"/>
                    </a:cubicBezTo>
                    <a:lnTo>
                      <a:pt x="1" y="284"/>
                    </a:lnTo>
                    <a:cubicBezTo>
                      <a:pt x="34" y="334"/>
                      <a:pt x="1" y="368"/>
                      <a:pt x="34" y="401"/>
                    </a:cubicBezTo>
                    <a:cubicBezTo>
                      <a:pt x="30" y="409"/>
                      <a:pt x="27" y="412"/>
                      <a:pt x="25" y="412"/>
                    </a:cubicBezTo>
                    <a:cubicBezTo>
                      <a:pt x="17" y="412"/>
                      <a:pt x="14" y="380"/>
                      <a:pt x="1" y="368"/>
                    </a:cubicBezTo>
                    <a:cubicBezTo>
                      <a:pt x="1" y="418"/>
                      <a:pt x="1" y="434"/>
                      <a:pt x="1" y="451"/>
                    </a:cubicBezTo>
                    <a:lnTo>
                      <a:pt x="84" y="451"/>
                    </a:lnTo>
                    <a:cubicBezTo>
                      <a:pt x="84" y="434"/>
                      <a:pt x="68" y="434"/>
                      <a:pt x="68" y="401"/>
                    </a:cubicBezTo>
                    <a:lnTo>
                      <a:pt x="68" y="401"/>
                    </a:lnTo>
                    <a:cubicBezTo>
                      <a:pt x="74" y="404"/>
                      <a:pt x="79" y="406"/>
                      <a:pt x="82" y="406"/>
                    </a:cubicBezTo>
                    <a:cubicBezTo>
                      <a:pt x="96" y="406"/>
                      <a:pt x="88" y="384"/>
                      <a:pt x="101" y="384"/>
                    </a:cubicBezTo>
                    <a:cubicBezTo>
                      <a:pt x="118" y="418"/>
                      <a:pt x="101" y="468"/>
                      <a:pt x="101" y="485"/>
                    </a:cubicBezTo>
                    <a:cubicBezTo>
                      <a:pt x="84" y="485"/>
                      <a:pt x="84" y="485"/>
                      <a:pt x="84" y="501"/>
                    </a:cubicBezTo>
                    <a:cubicBezTo>
                      <a:pt x="89" y="499"/>
                      <a:pt x="93" y="498"/>
                      <a:pt x="96" y="498"/>
                    </a:cubicBezTo>
                    <a:cubicBezTo>
                      <a:pt x="111" y="498"/>
                      <a:pt x="106" y="521"/>
                      <a:pt x="112" y="521"/>
                    </a:cubicBezTo>
                    <a:cubicBezTo>
                      <a:pt x="114" y="521"/>
                      <a:pt x="115" y="520"/>
                      <a:pt x="118" y="518"/>
                    </a:cubicBezTo>
                    <a:cubicBezTo>
                      <a:pt x="118" y="485"/>
                      <a:pt x="118" y="485"/>
                      <a:pt x="135" y="468"/>
                    </a:cubicBezTo>
                    <a:cubicBezTo>
                      <a:pt x="135" y="471"/>
                      <a:pt x="135" y="473"/>
                      <a:pt x="136" y="473"/>
                    </a:cubicBezTo>
                    <a:cubicBezTo>
                      <a:pt x="140" y="473"/>
                      <a:pt x="146" y="463"/>
                      <a:pt x="149" y="463"/>
                    </a:cubicBezTo>
                    <a:cubicBezTo>
                      <a:pt x="150" y="463"/>
                      <a:pt x="151" y="464"/>
                      <a:pt x="151" y="468"/>
                    </a:cubicBezTo>
                    <a:cubicBezTo>
                      <a:pt x="151" y="485"/>
                      <a:pt x="135" y="485"/>
                      <a:pt x="135" y="501"/>
                    </a:cubicBezTo>
                    <a:cubicBezTo>
                      <a:pt x="151" y="501"/>
                      <a:pt x="151" y="535"/>
                      <a:pt x="168" y="551"/>
                    </a:cubicBezTo>
                    <a:cubicBezTo>
                      <a:pt x="177" y="532"/>
                      <a:pt x="190" y="527"/>
                      <a:pt x="203" y="527"/>
                    </a:cubicBezTo>
                    <a:cubicBezTo>
                      <a:pt x="220" y="527"/>
                      <a:pt x="239" y="537"/>
                      <a:pt x="255" y="537"/>
                    </a:cubicBezTo>
                    <a:cubicBezTo>
                      <a:pt x="268" y="537"/>
                      <a:pt x="279" y="529"/>
                      <a:pt x="285" y="501"/>
                    </a:cubicBezTo>
                    <a:cubicBezTo>
                      <a:pt x="285" y="535"/>
                      <a:pt x="302" y="551"/>
                      <a:pt x="302" y="551"/>
                    </a:cubicBezTo>
                    <a:lnTo>
                      <a:pt x="285" y="551"/>
                    </a:lnTo>
                    <a:cubicBezTo>
                      <a:pt x="285" y="551"/>
                      <a:pt x="285" y="585"/>
                      <a:pt x="285" y="585"/>
                    </a:cubicBezTo>
                    <a:cubicBezTo>
                      <a:pt x="302" y="551"/>
                      <a:pt x="352" y="551"/>
                      <a:pt x="402" y="551"/>
                    </a:cubicBezTo>
                    <a:cubicBezTo>
                      <a:pt x="402" y="501"/>
                      <a:pt x="435" y="518"/>
                      <a:pt x="452" y="485"/>
                    </a:cubicBezTo>
                    <a:cubicBezTo>
                      <a:pt x="493" y="512"/>
                      <a:pt x="501" y="597"/>
                      <a:pt x="464" y="597"/>
                    </a:cubicBezTo>
                    <a:cubicBezTo>
                      <a:pt x="456" y="597"/>
                      <a:pt x="447" y="593"/>
                      <a:pt x="435" y="585"/>
                    </a:cubicBezTo>
                    <a:cubicBezTo>
                      <a:pt x="435" y="618"/>
                      <a:pt x="385" y="618"/>
                      <a:pt x="402" y="652"/>
                    </a:cubicBezTo>
                    <a:cubicBezTo>
                      <a:pt x="435" y="652"/>
                      <a:pt x="435" y="702"/>
                      <a:pt x="402" y="702"/>
                    </a:cubicBezTo>
                    <a:lnTo>
                      <a:pt x="452" y="702"/>
                    </a:lnTo>
                    <a:cubicBezTo>
                      <a:pt x="452" y="685"/>
                      <a:pt x="419" y="668"/>
                      <a:pt x="452" y="668"/>
                    </a:cubicBezTo>
                    <a:cubicBezTo>
                      <a:pt x="469" y="635"/>
                      <a:pt x="435" y="635"/>
                      <a:pt x="435" y="618"/>
                    </a:cubicBezTo>
                    <a:cubicBezTo>
                      <a:pt x="445" y="615"/>
                      <a:pt x="453" y="614"/>
                      <a:pt x="459" y="614"/>
                    </a:cubicBezTo>
                    <a:cubicBezTo>
                      <a:pt x="485" y="614"/>
                      <a:pt x="485" y="638"/>
                      <a:pt x="485" y="652"/>
                    </a:cubicBezTo>
                    <a:cubicBezTo>
                      <a:pt x="502" y="635"/>
                      <a:pt x="536" y="635"/>
                      <a:pt x="536" y="602"/>
                    </a:cubicBezTo>
                    <a:cubicBezTo>
                      <a:pt x="524" y="602"/>
                      <a:pt x="521" y="609"/>
                      <a:pt x="514" y="609"/>
                    </a:cubicBezTo>
                    <a:cubicBezTo>
                      <a:pt x="511" y="609"/>
                      <a:pt x="508" y="607"/>
                      <a:pt x="502" y="602"/>
                    </a:cubicBezTo>
                    <a:cubicBezTo>
                      <a:pt x="519" y="585"/>
                      <a:pt x="502" y="535"/>
                      <a:pt x="519" y="535"/>
                    </a:cubicBezTo>
                    <a:cubicBezTo>
                      <a:pt x="531" y="535"/>
                      <a:pt x="534" y="563"/>
                      <a:pt x="542" y="563"/>
                    </a:cubicBezTo>
                    <a:cubicBezTo>
                      <a:pt x="545" y="563"/>
                      <a:pt x="548" y="560"/>
                      <a:pt x="552" y="551"/>
                    </a:cubicBezTo>
                    <a:cubicBezTo>
                      <a:pt x="533" y="532"/>
                      <a:pt x="542" y="524"/>
                      <a:pt x="553" y="524"/>
                    </a:cubicBezTo>
                    <a:cubicBezTo>
                      <a:pt x="560" y="524"/>
                      <a:pt x="569" y="528"/>
                      <a:pt x="569" y="535"/>
                    </a:cubicBezTo>
                    <a:cubicBezTo>
                      <a:pt x="569" y="518"/>
                      <a:pt x="569" y="501"/>
                      <a:pt x="586" y="501"/>
                    </a:cubicBezTo>
                    <a:cubicBezTo>
                      <a:pt x="552" y="485"/>
                      <a:pt x="536" y="468"/>
                      <a:pt x="519" y="434"/>
                    </a:cubicBezTo>
                    <a:cubicBezTo>
                      <a:pt x="541" y="434"/>
                      <a:pt x="549" y="427"/>
                      <a:pt x="556" y="427"/>
                    </a:cubicBezTo>
                    <a:cubicBezTo>
                      <a:pt x="560" y="427"/>
                      <a:pt x="563" y="429"/>
                      <a:pt x="569" y="434"/>
                    </a:cubicBezTo>
                    <a:cubicBezTo>
                      <a:pt x="586" y="401"/>
                      <a:pt x="602" y="368"/>
                      <a:pt x="619" y="334"/>
                    </a:cubicBezTo>
                    <a:cubicBezTo>
                      <a:pt x="636" y="334"/>
                      <a:pt x="636" y="317"/>
                      <a:pt x="636" y="317"/>
                    </a:cubicBezTo>
                    <a:cubicBezTo>
                      <a:pt x="636" y="351"/>
                      <a:pt x="686" y="334"/>
                      <a:pt x="686" y="368"/>
                    </a:cubicBezTo>
                    <a:cubicBezTo>
                      <a:pt x="719" y="351"/>
                      <a:pt x="719" y="317"/>
                      <a:pt x="736" y="301"/>
                    </a:cubicBezTo>
                    <a:lnTo>
                      <a:pt x="736" y="301"/>
                    </a:lnTo>
                    <a:cubicBezTo>
                      <a:pt x="728" y="317"/>
                      <a:pt x="736" y="317"/>
                      <a:pt x="746" y="317"/>
                    </a:cubicBezTo>
                    <a:cubicBezTo>
                      <a:pt x="757" y="317"/>
                      <a:pt x="769" y="317"/>
                      <a:pt x="769" y="334"/>
                    </a:cubicBezTo>
                    <a:cubicBezTo>
                      <a:pt x="719" y="334"/>
                      <a:pt x="786" y="351"/>
                      <a:pt x="769" y="384"/>
                    </a:cubicBezTo>
                    <a:cubicBezTo>
                      <a:pt x="820" y="384"/>
                      <a:pt x="853" y="401"/>
                      <a:pt x="870" y="434"/>
                    </a:cubicBezTo>
                    <a:cubicBezTo>
                      <a:pt x="870" y="334"/>
                      <a:pt x="870" y="251"/>
                      <a:pt x="836" y="184"/>
                    </a:cubicBezTo>
                    <a:lnTo>
                      <a:pt x="836" y="184"/>
                    </a:lnTo>
                    <a:cubicBezTo>
                      <a:pt x="840" y="187"/>
                      <a:pt x="844" y="188"/>
                      <a:pt x="848" y="188"/>
                    </a:cubicBezTo>
                    <a:cubicBezTo>
                      <a:pt x="866" y="188"/>
                      <a:pt x="893" y="167"/>
                      <a:pt x="920" y="167"/>
                    </a:cubicBezTo>
                    <a:cubicBezTo>
                      <a:pt x="903" y="167"/>
                      <a:pt x="903" y="150"/>
                      <a:pt x="903" y="134"/>
                    </a:cubicBezTo>
                    <a:cubicBezTo>
                      <a:pt x="853" y="134"/>
                      <a:pt x="836" y="167"/>
                      <a:pt x="803" y="184"/>
                    </a:cubicBezTo>
                    <a:cubicBezTo>
                      <a:pt x="803" y="173"/>
                      <a:pt x="799" y="169"/>
                      <a:pt x="794" y="169"/>
                    </a:cubicBezTo>
                    <a:cubicBezTo>
                      <a:pt x="784" y="169"/>
                      <a:pt x="769" y="184"/>
                      <a:pt x="769" y="184"/>
                    </a:cubicBezTo>
                    <a:lnTo>
                      <a:pt x="769" y="150"/>
                    </a:lnTo>
                    <a:cubicBezTo>
                      <a:pt x="736" y="150"/>
                      <a:pt x="736" y="167"/>
                      <a:pt x="703" y="167"/>
                    </a:cubicBezTo>
                    <a:cubicBezTo>
                      <a:pt x="686" y="201"/>
                      <a:pt x="719" y="217"/>
                      <a:pt x="703" y="217"/>
                    </a:cubicBezTo>
                    <a:cubicBezTo>
                      <a:pt x="686" y="184"/>
                      <a:pt x="652" y="184"/>
                      <a:pt x="586" y="167"/>
                    </a:cubicBezTo>
                    <a:cubicBezTo>
                      <a:pt x="586" y="184"/>
                      <a:pt x="569" y="217"/>
                      <a:pt x="552" y="234"/>
                    </a:cubicBezTo>
                    <a:cubicBezTo>
                      <a:pt x="552" y="226"/>
                      <a:pt x="548" y="221"/>
                      <a:pt x="544" y="221"/>
                    </a:cubicBezTo>
                    <a:cubicBezTo>
                      <a:pt x="540" y="221"/>
                      <a:pt x="536" y="226"/>
                      <a:pt x="536" y="234"/>
                    </a:cubicBezTo>
                    <a:cubicBezTo>
                      <a:pt x="536" y="167"/>
                      <a:pt x="435" y="134"/>
                      <a:pt x="519" y="50"/>
                    </a:cubicBezTo>
                    <a:cubicBezTo>
                      <a:pt x="485" y="50"/>
                      <a:pt x="469" y="33"/>
                      <a:pt x="452"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0"/>
              <p:cNvSpPr/>
              <p:nvPr/>
            </p:nvSpPr>
            <p:spPr>
              <a:xfrm>
                <a:off x="9900053" y="5445503"/>
                <a:ext cx="31577" cy="45993"/>
              </a:xfrm>
              <a:custGeom>
                <a:avLst/>
                <a:gdLst/>
                <a:ahLst/>
                <a:cxnLst/>
                <a:rect l="l" t="t" r="r" b="b"/>
                <a:pathLst>
                  <a:path w="368" h="536" extrusionOk="0">
                    <a:moveTo>
                      <a:pt x="84" y="0"/>
                    </a:moveTo>
                    <a:cubicBezTo>
                      <a:pt x="50" y="17"/>
                      <a:pt x="0" y="34"/>
                      <a:pt x="0" y="84"/>
                    </a:cubicBezTo>
                    <a:cubicBezTo>
                      <a:pt x="101" y="117"/>
                      <a:pt x="117" y="284"/>
                      <a:pt x="218" y="368"/>
                    </a:cubicBezTo>
                    <a:cubicBezTo>
                      <a:pt x="167" y="368"/>
                      <a:pt x="218" y="401"/>
                      <a:pt x="184" y="418"/>
                    </a:cubicBezTo>
                    <a:cubicBezTo>
                      <a:pt x="201" y="435"/>
                      <a:pt x="201" y="452"/>
                      <a:pt x="184" y="468"/>
                    </a:cubicBezTo>
                    <a:cubicBezTo>
                      <a:pt x="251" y="468"/>
                      <a:pt x="268" y="502"/>
                      <a:pt x="301" y="518"/>
                    </a:cubicBezTo>
                    <a:cubicBezTo>
                      <a:pt x="301" y="508"/>
                      <a:pt x="304" y="504"/>
                      <a:pt x="309" y="504"/>
                    </a:cubicBezTo>
                    <a:cubicBezTo>
                      <a:pt x="320" y="504"/>
                      <a:pt x="340" y="524"/>
                      <a:pt x="351" y="535"/>
                    </a:cubicBezTo>
                    <a:cubicBezTo>
                      <a:pt x="368" y="435"/>
                      <a:pt x="201" y="368"/>
                      <a:pt x="268" y="251"/>
                    </a:cubicBezTo>
                    <a:cubicBezTo>
                      <a:pt x="251" y="234"/>
                      <a:pt x="218" y="201"/>
                      <a:pt x="234" y="167"/>
                    </a:cubicBezTo>
                    <a:cubicBezTo>
                      <a:pt x="201" y="167"/>
                      <a:pt x="167" y="151"/>
                      <a:pt x="167" y="84"/>
                    </a:cubicBezTo>
                    <a:cubicBezTo>
                      <a:pt x="141" y="84"/>
                      <a:pt x="146" y="105"/>
                      <a:pt x="132" y="105"/>
                    </a:cubicBezTo>
                    <a:cubicBezTo>
                      <a:pt x="129" y="105"/>
                      <a:pt x="124" y="104"/>
                      <a:pt x="117" y="101"/>
                    </a:cubicBezTo>
                    <a:cubicBezTo>
                      <a:pt x="134" y="84"/>
                      <a:pt x="134" y="50"/>
                      <a:pt x="151" y="17"/>
                    </a:cubicBezTo>
                    <a:lnTo>
                      <a:pt x="117" y="17"/>
                    </a:lnTo>
                    <a:cubicBezTo>
                      <a:pt x="103" y="24"/>
                      <a:pt x="98" y="28"/>
                      <a:pt x="96" y="28"/>
                    </a:cubicBezTo>
                    <a:cubicBezTo>
                      <a:pt x="92" y="28"/>
                      <a:pt x="94" y="20"/>
                      <a:pt x="84"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0"/>
              <p:cNvSpPr/>
              <p:nvPr/>
            </p:nvSpPr>
            <p:spPr>
              <a:xfrm>
                <a:off x="9879630" y="5590259"/>
                <a:ext cx="37669" cy="37412"/>
              </a:xfrm>
              <a:custGeom>
                <a:avLst/>
                <a:gdLst/>
                <a:ahLst/>
                <a:cxnLst/>
                <a:rect l="l" t="t" r="r" b="b"/>
                <a:pathLst>
                  <a:path w="439" h="436" extrusionOk="0">
                    <a:moveTo>
                      <a:pt x="4" y="369"/>
                    </a:moveTo>
                    <a:cubicBezTo>
                      <a:pt x="0" y="369"/>
                      <a:pt x="1" y="370"/>
                      <a:pt x="5" y="370"/>
                    </a:cubicBezTo>
                    <a:lnTo>
                      <a:pt x="5" y="370"/>
                    </a:lnTo>
                    <a:cubicBezTo>
                      <a:pt x="5" y="370"/>
                      <a:pt x="5" y="369"/>
                      <a:pt x="4" y="369"/>
                    </a:cubicBezTo>
                    <a:close/>
                    <a:moveTo>
                      <a:pt x="305" y="1"/>
                    </a:moveTo>
                    <a:cubicBezTo>
                      <a:pt x="305" y="34"/>
                      <a:pt x="272" y="18"/>
                      <a:pt x="272" y="51"/>
                    </a:cubicBezTo>
                    <a:cubicBezTo>
                      <a:pt x="272" y="51"/>
                      <a:pt x="305" y="84"/>
                      <a:pt x="288" y="101"/>
                    </a:cubicBezTo>
                    <a:cubicBezTo>
                      <a:pt x="288" y="84"/>
                      <a:pt x="272" y="68"/>
                      <a:pt x="255" y="68"/>
                    </a:cubicBezTo>
                    <a:cubicBezTo>
                      <a:pt x="255" y="98"/>
                      <a:pt x="261" y="104"/>
                      <a:pt x="259" y="104"/>
                    </a:cubicBezTo>
                    <a:cubicBezTo>
                      <a:pt x="257" y="104"/>
                      <a:pt x="252" y="101"/>
                      <a:pt x="238" y="101"/>
                    </a:cubicBezTo>
                    <a:cubicBezTo>
                      <a:pt x="238" y="126"/>
                      <a:pt x="226" y="126"/>
                      <a:pt x="213" y="126"/>
                    </a:cubicBezTo>
                    <a:cubicBezTo>
                      <a:pt x="201" y="126"/>
                      <a:pt x="188" y="126"/>
                      <a:pt x="188" y="151"/>
                    </a:cubicBezTo>
                    <a:cubicBezTo>
                      <a:pt x="272" y="168"/>
                      <a:pt x="155" y="201"/>
                      <a:pt x="105" y="201"/>
                    </a:cubicBezTo>
                    <a:cubicBezTo>
                      <a:pt x="149" y="216"/>
                      <a:pt x="102" y="269"/>
                      <a:pt x="113" y="294"/>
                    </a:cubicBezTo>
                    <a:lnTo>
                      <a:pt x="113" y="294"/>
                    </a:lnTo>
                    <a:cubicBezTo>
                      <a:pt x="109" y="289"/>
                      <a:pt x="105" y="285"/>
                      <a:pt x="105" y="285"/>
                    </a:cubicBezTo>
                    <a:lnTo>
                      <a:pt x="105" y="285"/>
                    </a:lnTo>
                    <a:cubicBezTo>
                      <a:pt x="88" y="318"/>
                      <a:pt x="138" y="302"/>
                      <a:pt x="121" y="335"/>
                    </a:cubicBezTo>
                    <a:cubicBezTo>
                      <a:pt x="118" y="332"/>
                      <a:pt x="116" y="330"/>
                      <a:pt x="115" y="330"/>
                    </a:cubicBezTo>
                    <a:lnTo>
                      <a:pt x="115" y="330"/>
                    </a:lnTo>
                    <a:cubicBezTo>
                      <a:pt x="110" y="330"/>
                      <a:pt x="118" y="352"/>
                      <a:pt x="105" y="352"/>
                    </a:cubicBezTo>
                    <a:cubicBezTo>
                      <a:pt x="100" y="339"/>
                      <a:pt x="96" y="335"/>
                      <a:pt x="92" y="335"/>
                    </a:cubicBezTo>
                    <a:cubicBezTo>
                      <a:pt x="84" y="335"/>
                      <a:pt x="75" y="352"/>
                      <a:pt x="67" y="352"/>
                    </a:cubicBezTo>
                    <a:cubicBezTo>
                      <a:pt x="63" y="352"/>
                      <a:pt x="59" y="348"/>
                      <a:pt x="55" y="335"/>
                    </a:cubicBezTo>
                    <a:cubicBezTo>
                      <a:pt x="55" y="365"/>
                      <a:pt x="30" y="371"/>
                      <a:pt x="15" y="371"/>
                    </a:cubicBezTo>
                    <a:cubicBezTo>
                      <a:pt x="11" y="371"/>
                      <a:pt x="8" y="371"/>
                      <a:pt x="5" y="370"/>
                    </a:cubicBezTo>
                    <a:lnTo>
                      <a:pt x="5" y="370"/>
                    </a:lnTo>
                    <a:cubicBezTo>
                      <a:pt x="22" y="401"/>
                      <a:pt x="54" y="386"/>
                      <a:pt x="38" y="435"/>
                    </a:cubicBezTo>
                    <a:cubicBezTo>
                      <a:pt x="89" y="423"/>
                      <a:pt x="130" y="341"/>
                      <a:pt x="177" y="341"/>
                    </a:cubicBezTo>
                    <a:cubicBezTo>
                      <a:pt x="191" y="341"/>
                      <a:pt x="206" y="349"/>
                      <a:pt x="222" y="369"/>
                    </a:cubicBezTo>
                    <a:cubicBezTo>
                      <a:pt x="205" y="285"/>
                      <a:pt x="238" y="285"/>
                      <a:pt x="238" y="201"/>
                    </a:cubicBezTo>
                    <a:cubicBezTo>
                      <a:pt x="305" y="201"/>
                      <a:pt x="355" y="235"/>
                      <a:pt x="405" y="252"/>
                    </a:cubicBezTo>
                    <a:cubicBezTo>
                      <a:pt x="405" y="201"/>
                      <a:pt x="372" y="235"/>
                      <a:pt x="389" y="185"/>
                    </a:cubicBezTo>
                    <a:cubicBezTo>
                      <a:pt x="372" y="185"/>
                      <a:pt x="372" y="201"/>
                      <a:pt x="339" y="201"/>
                    </a:cubicBezTo>
                    <a:cubicBezTo>
                      <a:pt x="322" y="151"/>
                      <a:pt x="339" y="151"/>
                      <a:pt x="305" y="118"/>
                    </a:cubicBezTo>
                    <a:lnTo>
                      <a:pt x="305" y="118"/>
                    </a:lnTo>
                    <a:cubicBezTo>
                      <a:pt x="308" y="119"/>
                      <a:pt x="310" y="120"/>
                      <a:pt x="313" y="120"/>
                    </a:cubicBezTo>
                    <a:cubicBezTo>
                      <a:pt x="339" y="120"/>
                      <a:pt x="372" y="70"/>
                      <a:pt x="400" y="70"/>
                    </a:cubicBezTo>
                    <a:cubicBezTo>
                      <a:pt x="408" y="70"/>
                      <a:pt x="415" y="74"/>
                      <a:pt x="422" y="84"/>
                    </a:cubicBezTo>
                    <a:cubicBezTo>
                      <a:pt x="439" y="51"/>
                      <a:pt x="389" y="18"/>
                      <a:pt x="372" y="1"/>
                    </a:cubicBezTo>
                    <a:cubicBezTo>
                      <a:pt x="355" y="18"/>
                      <a:pt x="347" y="26"/>
                      <a:pt x="339" y="26"/>
                    </a:cubicBezTo>
                    <a:cubicBezTo>
                      <a:pt x="330" y="26"/>
                      <a:pt x="322" y="18"/>
                      <a:pt x="305"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0"/>
              <p:cNvSpPr/>
              <p:nvPr/>
            </p:nvSpPr>
            <p:spPr>
              <a:xfrm>
                <a:off x="9954540" y="5372396"/>
                <a:ext cx="38785" cy="37326"/>
              </a:xfrm>
              <a:custGeom>
                <a:avLst/>
                <a:gdLst/>
                <a:ahLst/>
                <a:cxnLst/>
                <a:rect l="l" t="t" r="r" b="b"/>
                <a:pathLst>
                  <a:path w="452" h="435" extrusionOk="0">
                    <a:moveTo>
                      <a:pt x="284" y="0"/>
                    </a:moveTo>
                    <a:cubicBezTo>
                      <a:pt x="284" y="50"/>
                      <a:pt x="251" y="84"/>
                      <a:pt x="234" y="100"/>
                    </a:cubicBezTo>
                    <a:cubicBezTo>
                      <a:pt x="240" y="113"/>
                      <a:pt x="244" y="116"/>
                      <a:pt x="248" y="116"/>
                    </a:cubicBezTo>
                    <a:cubicBezTo>
                      <a:pt x="251" y="116"/>
                      <a:pt x="254" y="112"/>
                      <a:pt x="258" y="112"/>
                    </a:cubicBezTo>
                    <a:cubicBezTo>
                      <a:pt x="261" y="112"/>
                      <a:pt x="264" y="113"/>
                      <a:pt x="268" y="117"/>
                    </a:cubicBezTo>
                    <a:cubicBezTo>
                      <a:pt x="234" y="167"/>
                      <a:pt x="201" y="201"/>
                      <a:pt x="167" y="201"/>
                    </a:cubicBezTo>
                    <a:cubicBezTo>
                      <a:pt x="189" y="233"/>
                      <a:pt x="163" y="244"/>
                      <a:pt x="132" y="244"/>
                    </a:cubicBezTo>
                    <a:cubicBezTo>
                      <a:pt x="115" y="244"/>
                      <a:pt x="96" y="240"/>
                      <a:pt x="84" y="234"/>
                    </a:cubicBezTo>
                    <a:cubicBezTo>
                      <a:pt x="84" y="268"/>
                      <a:pt x="67" y="284"/>
                      <a:pt x="50" y="301"/>
                    </a:cubicBezTo>
                    <a:cubicBezTo>
                      <a:pt x="67" y="301"/>
                      <a:pt x="84" y="318"/>
                      <a:pt x="84" y="334"/>
                    </a:cubicBezTo>
                    <a:cubicBezTo>
                      <a:pt x="67" y="334"/>
                      <a:pt x="67" y="318"/>
                      <a:pt x="50" y="318"/>
                    </a:cubicBezTo>
                    <a:cubicBezTo>
                      <a:pt x="34" y="351"/>
                      <a:pt x="50" y="351"/>
                      <a:pt x="50" y="385"/>
                    </a:cubicBezTo>
                    <a:cubicBezTo>
                      <a:pt x="34" y="385"/>
                      <a:pt x="17" y="385"/>
                      <a:pt x="0" y="401"/>
                    </a:cubicBezTo>
                    <a:cubicBezTo>
                      <a:pt x="50" y="418"/>
                      <a:pt x="50" y="418"/>
                      <a:pt x="100" y="435"/>
                    </a:cubicBezTo>
                    <a:cubicBezTo>
                      <a:pt x="100" y="394"/>
                      <a:pt x="123" y="342"/>
                      <a:pt x="149" y="342"/>
                    </a:cubicBezTo>
                    <a:cubicBezTo>
                      <a:pt x="155" y="342"/>
                      <a:pt x="161" y="345"/>
                      <a:pt x="167" y="351"/>
                    </a:cubicBezTo>
                    <a:cubicBezTo>
                      <a:pt x="151" y="301"/>
                      <a:pt x="201" y="334"/>
                      <a:pt x="201" y="301"/>
                    </a:cubicBezTo>
                    <a:cubicBezTo>
                      <a:pt x="201" y="301"/>
                      <a:pt x="184" y="251"/>
                      <a:pt x="217" y="234"/>
                    </a:cubicBezTo>
                    <a:cubicBezTo>
                      <a:pt x="224" y="241"/>
                      <a:pt x="229" y="244"/>
                      <a:pt x="234" y="244"/>
                    </a:cubicBezTo>
                    <a:cubicBezTo>
                      <a:pt x="252" y="244"/>
                      <a:pt x="254" y="201"/>
                      <a:pt x="268" y="201"/>
                    </a:cubicBezTo>
                    <a:cubicBezTo>
                      <a:pt x="268" y="217"/>
                      <a:pt x="284" y="217"/>
                      <a:pt x="284" y="234"/>
                    </a:cubicBezTo>
                    <a:cubicBezTo>
                      <a:pt x="276" y="243"/>
                      <a:pt x="272" y="243"/>
                      <a:pt x="270" y="243"/>
                    </a:cubicBezTo>
                    <a:cubicBezTo>
                      <a:pt x="268" y="243"/>
                      <a:pt x="268" y="243"/>
                      <a:pt x="268" y="251"/>
                    </a:cubicBezTo>
                    <a:cubicBezTo>
                      <a:pt x="301" y="234"/>
                      <a:pt x="318" y="217"/>
                      <a:pt x="351" y="201"/>
                    </a:cubicBezTo>
                    <a:cubicBezTo>
                      <a:pt x="351" y="217"/>
                      <a:pt x="351" y="234"/>
                      <a:pt x="368" y="234"/>
                    </a:cubicBezTo>
                    <a:cubicBezTo>
                      <a:pt x="380" y="222"/>
                      <a:pt x="401" y="182"/>
                      <a:pt x="412" y="182"/>
                    </a:cubicBezTo>
                    <a:cubicBezTo>
                      <a:pt x="416" y="182"/>
                      <a:pt x="418" y="188"/>
                      <a:pt x="418" y="201"/>
                    </a:cubicBezTo>
                    <a:cubicBezTo>
                      <a:pt x="451" y="167"/>
                      <a:pt x="418" y="151"/>
                      <a:pt x="401" y="134"/>
                    </a:cubicBezTo>
                    <a:cubicBezTo>
                      <a:pt x="401" y="117"/>
                      <a:pt x="435" y="134"/>
                      <a:pt x="435" y="100"/>
                    </a:cubicBezTo>
                    <a:cubicBezTo>
                      <a:pt x="431" y="97"/>
                      <a:pt x="429" y="96"/>
                      <a:pt x="426" y="96"/>
                    </a:cubicBezTo>
                    <a:cubicBezTo>
                      <a:pt x="417" y="96"/>
                      <a:pt x="415" y="117"/>
                      <a:pt x="401" y="117"/>
                    </a:cubicBezTo>
                    <a:cubicBezTo>
                      <a:pt x="401" y="84"/>
                      <a:pt x="418" y="34"/>
                      <a:pt x="401" y="34"/>
                    </a:cubicBezTo>
                    <a:cubicBezTo>
                      <a:pt x="401" y="67"/>
                      <a:pt x="368" y="84"/>
                      <a:pt x="351" y="100"/>
                    </a:cubicBezTo>
                    <a:cubicBezTo>
                      <a:pt x="351" y="67"/>
                      <a:pt x="334" y="0"/>
                      <a:pt x="284"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0"/>
              <p:cNvSpPr/>
              <p:nvPr/>
            </p:nvSpPr>
            <p:spPr>
              <a:xfrm>
                <a:off x="10186819" y="5479912"/>
                <a:ext cx="50197" cy="99022"/>
              </a:xfrm>
              <a:custGeom>
                <a:avLst/>
                <a:gdLst/>
                <a:ahLst/>
                <a:cxnLst/>
                <a:rect l="l" t="t" r="r" b="b"/>
                <a:pathLst>
                  <a:path w="585" h="1154" extrusionOk="0">
                    <a:moveTo>
                      <a:pt x="568" y="485"/>
                    </a:moveTo>
                    <a:cubicBezTo>
                      <a:pt x="551" y="518"/>
                      <a:pt x="551" y="552"/>
                      <a:pt x="551" y="585"/>
                    </a:cubicBezTo>
                    <a:lnTo>
                      <a:pt x="568" y="585"/>
                    </a:lnTo>
                    <a:lnTo>
                      <a:pt x="568" y="552"/>
                    </a:lnTo>
                    <a:cubicBezTo>
                      <a:pt x="568" y="552"/>
                      <a:pt x="568" y="535"/>
                      <a:pt x="568" y="535"/>
                    </a:cubicBezTo>
                    <a:lnTo>
                      <a:pt x="568" y="485"/>
                    </a:lnTo>
                    <a:close/>
                    <a:moveTo>
                      <a:pt x="535" y="0"/>
                    </a:moveTo>
                    <a:cubicBezTo>
                      <a:pt x="535" y="17"/>
                      <a:pt x="518" y="101"/>
                      <a:pt x="468" y="101"/>
                    </a:cubicBezTo>
                    <a:cubicBezTo>
                      <a:pt x="501" y="117"/>
                      <a:pt x="468" y="151"/>
                      <a:pt x="434" y="151"/>
                    </a:cubicBezTo>
                    <a:cubicBezTo>
                      <a:pt x="434" y="201"/>
                      <a:pt x="485" y="184"/>
                      <a:pt x="468" y="218"/>
                    </a:cubicBezTo>
                    <a:cubicBezTo>
                      <a:pt x="465" y="221"/>
                      <a:pt x="462" y="222"/>
                      <a:pt x="459" y="222"/>
                    </a:cubicBezTo>
                    <a:cubicBezTo>
                      <a:pt x="450" y="222"/>
                      <a:pt x="444" y="201"/>
                      <a:pt x="418" y="201"/>
                    </a:cubicBezTo>
                    <a:cubicBezTo>
                      <a:pt x="418" y="218"/>
                      <a:pt x="434" y="234"/>
                      <a:pt x="451" y="234"/>
                    </a:cubicBezTo>
                    <a:cubicBezTo>
                      <a:pt x="418" y="234"/>
                      <a:pt x="368" y="268"/>
                      <a:pt x="351" y="284"/>
                    </a:cubicBezTo>
                    <a:cubicBezTo>
                      <a:pt x="317" y="234"/>
                      <a:pt x="234" y="284"/>
                      <a:pt x="217" y="218"/>
                    </a:cubicBezTo>
                    <a:cubicBezTo>
                      <a:pt x="204" y="218"/>
                      <a:pt x="190" y="239"/>
                      <a:pt x="177" y="239"/>
                    </a:cubicBezTo>
                    <a:cubicBezTo>
                      <a:pt x="174" y="239"/>
                      <a:pt x="170" y="238"/>
                      <a:pt x="167" y="234"/>
                    </a:cubicBezTo>
                    <a:cubicBezTo>
                      <a:pt x="167" y="284"/>
                      <a:pt x="150" y="284"/>
                      <a:pt x="167" y="335"/>
                    </a:cubicBezTo>
                    <a:cubicBezTo>
                      <a:pt x="175" y="318"/>
                      <a:pt x="184" y="309"/>
                      <a:pt x="188" y="309"/>
                    </a:cubicBezTo>
                    <a:cubicBezTo>
                      <a:pt x="192" y="309"/>
                      <a:pt x="192" y="318"/>
                      <a:pt x="184" y="335"/>
                    </a:cubicBezTo>
                    <a:cubicBezTo>
                      <a:pt x="201" y="335"/>
                      <a:pt x="201" y="335"/>
                      <a:pt x="217" y="351"/>
                    </a:cubicBezTo>
                    <a:cubicBezTo>
                      <a:pt x="232" y="322"/>
                      <a:pt x="249" y="315"/>
                      <a:pt x="269" y="315"/>
                    </a:cubicBezTo>
                    <a:cubicBezTo>
                      <a:pt x="287" y="315"/>
                      <a:pt x="307" y="321"/>
                      <a:pt x="327" y="321"/>
                    </a:cubicBezTo>
                    <a:cubicBezTo>
                      <a:pt x="335" y="321"/>
                      <a:pt x="343" y="321"/>
                      <a:pt x="351" y="318"/>
                    </a:cubicBezTo>
                    <a:lnTo>
                      <a:pt x="351" y="318"/>
                    </a:lnTo>
                    <a:cubicBezTo>
                      <a:pt x="301" y="385"/>
                      <a:pt x="234" y="435"/>
                      <a:pt x="167" y="485"/>
                    </a:cubicBezTo>
                    <a:cubicBezTo>
                      <a:pt x="167" y="535"/>
                      <a:pt x="217" y="518"/>
                      <a:pt x="201" y="552"/>
                    </a:cubicBezTo>
                    <a:cubicBezTo>
                      <a:pt x="184" y="518"/>
                      <a:pt x="150" y="535"/>
                      <a:pt x="117" y="518"/>
                    </a:cubicBezTo>
                    <a:cubicBezTo>
                      <a:pt x="84" y="535"/>
                      <a:pt x="50" y="535"/>
                      <a:pt x="67" y="585"/>
                    </a:cubicBezTo>
                    <a:cubicBezTo>
                      <a:pt x="57" y="588"/>
                      <a:pt x="50" y="590"/>
                      <a:pt x="43" y="590"/>
                    </a:cubicBezTo>
                    <a:cubicBezTo>
                      <a:pt x="16" y="590"/>
                      <a:pt x="14" y="565"/>
                      <a:pt x="0" y="552"/>
                    </a:cubicBezTo>
                    <a:lnTo>
                      <a:pt x="0" y="552"/>
                    </a:lnTo>
                    <a:cubicBezTo>
                      <a:pt x="17" y="602"/>
                      <a:pt x="33" y="669"/>
                      <a:pt x="17" y="736"/>
                    </a:cubicBezTo>
                    <a:cubicBezTo>
                      <a:pt x="21" y="738"/>
                      <a:pt x="25" y="738"/>
                      <a:pt x="29" y="738"/>
                    </a:cubicBezTo>
                    <a:cubicBezTo>
                      <a:pt x="49" y="738"/>
                      <a:pt x="70" y="722"/>
                      <a:pt x="85" y="722"/>
                    </a:cubicBezTo>
                    <a:cubicBezTo>
                      <a:pt x="94" y="722"/>
                      <a:pt x="100" y="729"/>
                      <a:pt x="100" y="752"/>
                    </a:cubicBezTo>
                    <a:cubicBezTo>
                      <a:pt x="114" y="739"/>
                      <a:pt x="127" y="714"/>
                      <a:pt x="159" y="714"/>
                    </a:cubicBezTo>
                    <a:cubicBezTo>
                      <a:pt x="166" y="714"/>
                      <a:pt x="174" y="716"/>
                      <a:pt x="184" y="719"/>
                    </a:cubicBezTo>
                    <a:cubicBezTo>
                      <a:pt x="134" y="635"/>
                      <a:pt x="184" y="585"/>
                      <a:pt x="251" y="585"/>
                    </a:cubicBezTo>
                    <a:cubicBezTo>
                      <a:pt x="251" y="619"/>
                      <a:pt x="217" y="619"/>
                      <a:pt x="234" y="652"/>
                    </a:cubicBezTo>
                    <a:cubicBezTo>
                      <a:pt x="251" y="652"/>
                      <a:pt x="251" y="635"/>
                      <a:pt x="251" y="619"/>
                    </a:cubicBezTo>
                    <a:lnTo>
                      <a:pt x="251" y="619"/>
                    </a:lnTo>
                    <a:cubicBezTo>
                      <a:pt x="301" y="652"/>
                      <a:pt x="217" y="685"/>
                      <a:pt x="251" y="719"/>
                    </a:cubicBezTo>
                    <a:cubicBezTo>
                      <a:pt x="301" y="752"/>
                      <a:pt x="418" y="752"/>
                      <a:pt x="418" y="853"/>
                    </a:cubicBezTo>
                    <a:cubicBezTo>
                      <a:pt x="434" y="836"/>
                      <a:pt x="451" y="802"/>
                      <a:pt x="468" y="786"/>
                    </a:cubicBezTo>
                    <a:cubicBezTo>
                      <a:pt x="513" y="786"/>
                      <a:pt x="490" y="855"/>
                      <a:pt x="523" y="855"/>
                    </a:cubicBezTo>
                    <a:cubicBezTo>
                      <a:pt x="526" y="855"/>
                      <a:pt x="530" y="854"/>
                      <a:pt x="535" y="853"/>
                    </a:cubicBezTo>
                    <a:lnTo>
                      <a:pt x="535" y="853"/>
                    </a:lnTo>
                    <a:cubicBezTo>
                      <a:pt x="521" y="880"/>
                      <a:pt x="519" y="907"/>
                      <a:pt x="491" y="907"/>
                    </a:cubicBezTo>
                    <a:cubicBezTo>
                      <a:pt x="485" y="907"/>
                      <a:pt x="477" y="906"/>
                      <a:pt x="468" y="903"/>
                    </a:cubicBezTo>
                    <a:lnTo>
                      <a:pt x="468" y="903"/>
                    </a:lnTo>
                    <a:cubicBezTo>
                      <a:pt x="418" y="969"/>
                      <a:pt x="485" y="1053"/>
                      <a:pt x="468" y="1086"/>
                    </a:cubicBezTo>
                    <a:cubicBezTo>
                      <a:pt x="478" y="1090"/>
                      <a:pt x="486" y="1091"/>
                      <a:pt x="493" y="1091"/>
                    </a:cubicBezTo>
                    <a:cubicBezTo>
                      <a:pt x="519" y="1091"/>
                      <a:pt x="525" y="1070"/>
                      <a:pt x="551" y="1070"/>
                    </a:cubicBezTo>
                    <a:cubicBezTo>
                      <a:pt x="535" y="1120"/>
                      <a:pt x="535" y="1137"/>
                      <a:pt x="568" y="1153"/>
                    </a:cubicBezTo>
                    <a:lnTo>
                      <a:pt x="568" y="1020"/>
                    </a:lnTo>
                    <a:cubicBezTo>
                      <a:pt x="568" y="1003"/>
                      <a:pt x="568" y="986"/>
                      <a:pt x="535" y="986"/>
                    </a:cubicBezTo>
                    <a:cubicBezTo>
                      <a:pt x="551" y="969"/>
                      <a:pt x="568" y="969"/>
                      <a:pt x="568" y="936"/>
                    </a:cubicBezTo>
                    <a:lnTo>
                      <a:pt x="568" y="669"/>
                    </a:lnTo>
                    <a:cubicBezTo>
                      <a:pt x="568" y="652"/>
                      <a:pt x="568" y="652"/>
                      <a:pt x="568" y="652"/>
                    </a:cubicBezTo>
                    <a:lnTo>
                      <a:pt x="568" y="602"/>
                    </a:lnTo>
                    <a:cubicBezTo>
                      <a:pt x="535" y="585"/>
                      <a:pt x="501" y="602"/>
                      <a:pt x="501" y="552"/>
                    </a:cubicBezTo>
                    <a:cubicBezTo>
                      <a:pt x="489" y="549"/>
                      <a:pt x="479" y="548"/>
                      <a:pt x="470" y="548"/>
                    </a:cubicBezTo>
                    <a:cubicBezTo>
                      <a:pt x="417" y="548"/>
                      <a:pt x="411" y="585"/>
                      <a:pt x="368" y="585"/>
                    </a:cubicBezTo>
                    <a:cubicBezTo>
                      <a:pt x="351" y="585"/>
                      <a:pt x="351" y="568"/>
                      <a:pt x="351" y="535"/>
                    </a:cubicBezTo>
                    <a:cubicBezTo>
                      <a:pt x="384" y="535"/>
                      <a:pt x="384" y="518"/>
                      <a:pt x="418" y="502"/>
                    </a:cubicBezTo>
                    <a:cubicBezTo>
                      <a:pt x="401" y="468"/>
                      <a:pt x="451" y="485"/>
                      <a:pt x="451" y="418"/>
                    </a:cubicBezTo>
                    <a:cubicBezTo>
                      <a:pt x="485" y="418"/>
                      <a:pt x="485" y="435"/>
                      <a:pt x="501" y="452"/>
                    </a:cubicBezTo>
                    <a:cubicBezTo>
                      <a:pt x="501" y="452"/>
                      <a:pt x="485" y="468"/>
                      <a:pt x="501" y="485"/>
                    </a:cubicBezTo>
                    <a:cubicBezTo>
                      <a:pt x="501" y="468"/>
                      <a:pt x="518" y="452"/>
                      <a:pt x="535" y="452"/>
                    </a:cubicBezTo>
                    <a:cubicBezTo>
                      <a:pt x="535" y="485"/>
                      <a:pt x="551" y="485"/>
                      <a:pt x="568" y="485"/>
                    </a:cubicBezTo>
                    <a:lnTo>
                      <a:pt x="568" y="318"/>
                    </a:lnTo>
                    <a:lnTo>
                      <a:pt x="535" y="318"/>
                    </a:lnTo>
                    <a:cubicBezTo>
                      <a:pt x="522" y="305"/>
                      <a:pt x="500" y="273"/>
                      <a:pt x="482" y="273"/>
                    </a:cubicBezTo>
                    <a:cubicBezTo>
                      <a:pt x="477" y="273"/>
                      <a:pt x="472" y="276"/>
                      <a:pt x="468" y="284"/>
                    </a:cubicBezTo>
                    <a:cubicBezTo>
                      <a:pt x="451" y="268"/>
                      <a:pt x="501" y="268"/>
                      <a:pt x="535" y="251"/>
                    </a:cubicBezTo>
                    <a:cubicBezTo>
                      <a:pt x="535" y="234"/>
                      <a:pt x="518" y="234"/>
                      <a:pt x="518" y="218"/>
                    </a:cubicBezTo>
                    <a:cubicBezTo>
                      <a:pt x="518" y="201"/>
                      <a:pt x="551" y="201"/>
                      <a:pt x="568" y="184"/>
                    </a:cubicBezTo>
                    <a:lnTo>
                      <a:pt x="568" y="51"/>
                    </a:lnTo>
                    <a:cubicBezTo>
                      <a:pt x="585" y="0"/>
                      <a:pt x="535" y="17"/>
                      <a:pt x="535"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0"/>
              <p:cNvSpPr/>
              <p:nvPr/>
            </p:nvSpPr>
            <p:spPr>
              <a:xfrm>
                <a:off x="10199690" y="5569751"/>
                <a:ext cx="38785" cy="69418"/>
              </a:xfrm>
              <a:custGeom>
                <a:avLst/>
                <a:gdLst/>
                <a:ahLst/>
                <a:cxnLst/>
                <a:rect l="l" t="t" r="r" b="b"/>
                <a:pathLst>
                  <a:path w="452" h="809" extrusionOk="0">
                    <a:moveTo>
                      <a:pt x="251" y="307"/>
                    </a:moveTo>
                    <a:cubicBezTo>
                      <a:pt x="284" y="307"/>
                      <a:pt x="284" y="323"/>
                      <a:pt x="318" y="323"/>
                    </a:cubicBezTo>
                    <a:cubicBezTo>
                      <a:pt x="303" y="338"/>
                      <a:pt x="341" y="393"/>
                      <a:pt x="361" y="393"/>
                    </a:cubicBezTo>
                    <a:cubicBezTo>
                      <a:pt x="364" y="393"/>
                      <a:pt x="366" y="392"/>
                      <a:pt x="368" y="390"/>
                    </a:cubicBezTo>
                    <a:cubicBezTo>
                      <a:pt x="385" y="390"/>
                      <a:pt x="385" y="390"/>
                      <a:pt x="385" y="407"/>
                    </a:cubicBezTo>
                    <a:lnTo>
                      <a:pt x="385" y="440"/>
                    </a:lnTo>
                    <a:cubicBezTo>
                      <a:pt x="374" y="430"/>
                      <a:pt x="365" y="426"/>
                      <a:pt x="357" y="426"/>
                    </a:cubicBezTo>
                    <a:cubicBezTo>
                      <a:pt x="335" y="426"/>
                      <a:pt x="320" y="455"/>
                      <a:pt x="304" y="455"/>
                    </a:cubicBezTo>
                    <a:cubicBezTo>
                      <a:pt x="298" y="455"/>
                      <a:pt x="292" y="451"/>
                      <a:pt x="284" y="440"/>
                    </a:cubicBezTo>
                    <a:lnTo>
                      <a:pt x="284" y="440"/>
                    </a:lnTo>
                    <a:cubicBezTo>
                      <a:pt x="284" y="491"/>
                      <a:pt x="318" y="507"/>
                      <a:pt x="318" y="524"/>
                    </a:cubicBezTo>
                    <a:cubicBezTo>
                      <a:pt x="318" y="536"/>
                      <a:pt x="301" y="548"/>
                      <a:pt x="291" y="548"/>
                    </a:cubicBezTo>
                    <a:cubicBezTo>
                      <a:pt x="287" y="548"/>
                      <a:pt x="284" y="546"/>
                      <a:pt x="284" y="541"/>
                    </a:cubicBezTo>
                    <a:cubicBezTo>
                      <a:pt x="268" y="541"/>
                      <a:pt x="268" y="557"/>
                      <a:pt x="251" y="557"/>
                    </a:cubicBezTo>
                    <a:cubicBezTo>
                      <a:pt x="251" y="507"/>
                      <a:pt x="251" y="524"/>
                      <a:pt x="251" y="474"/>
                    </a:cubicBezTo>
                    <a:cubicBezTo>
                      <a:pt x="249" y="475"/>
                      <a:pt x="246" y="476"/>
                      <a:pt x="243" y="476"/>
                    </a:cubicBezTo>
                    <a:cubicBezTo>
                      <a:pt x="211" y="476"/>
                      <a:pt x="170" y="387"/>
                      <a:pt x="201" y="340"/>
                    </a:cubicBezTo>
                    <a:cubicBezTo>
                      <a:pt x="234" y="340"/>
                      <a:pt x="251" y="323"/>
                      <a:pt x="251" y="307"/>
                    </a:cubicBezTo>
                    <a:close/>
                    <a:moveTo>
                      <a:pt x="278" y="1"/>
                    </a:moveTo>
                    <a:cubicBezTo>
                      <a:pt x="275" y="1"/>
                      <a:pt x="271" y="2"/>
                      <a:pt x="268" y="6"/>
                    </a:cubicBezTo>
                    <a:cubicBezTo>
                      <a:pt x="318" y="56"/>
                      <a:pt x="201" y="90"/>
                      <a:pt x="268" y="123"/>
                    </a:cubicBezTo>
                    <a:cubicBezTo>
                      <a:pt x="234" y="123"/>
                      <a:pt x="251" y="140"/>
                      <a:pt x="251" y="156"/>
                    </a:cubicBezTo>
                    <a:cubicBezTo>
                      <a:pt x="240" y="156"/>
                      <a:pt x="236" y="149"/>
                      <a:pt x="230" y="149"/>
                    </a:cubicBezTo>
                    <a:cubicBezTo>
                      <a:pt x="227" y="149"/>
                      <a:pt x="223" y="151"/>
                      <a:pt x="218" y="156"/>
                    </a:cubicBezTo>
                    <a:cubicBezTo>
                      <a:pt x="234" y="190"/>
                      <a:pt x="218" y="207"/>
                      <a:pt x="218" y="207"/>
                    </a:cubicBezTo>
                    <a:cubicBezTo>
                      <a:pt x="234" y="223"/>
                      <a:pt x="251" y="223"/>
                      <a:pt x="251" y="240"/>
                    </a:cubicBezTo>
                    <a:cubicBezTo>
                      <a:pt x="234" y="257"/>
                      <a:pt x="234" y="273"/>
                      <a:pt x="201" y="273"/>
                    </a:cubicBezTo>
                    <a:cubicBezTo>
                      <a:pt x="201" y="207"/>
                      <a:pt x="201" y="223"/>
                      <a:pt x="167" y="207"/>
                    </a:cubicBezTo>
                    <a:cubicBezTo>
                      <a:pt x="182" y="164"/>
                      <a:pt x="184" y="99"/>
                      <a:pt x="214" y="99"/>
                    </a:cubicBezTo>
                    <a:cubicBezTo>
                      <a:pt x="220" y="99"/>
                      <a:pt x="226" y="101"/>
                      <a:pt x="234" y="106"/>
                    </a:cubicBezTo>
                    <a:cubicBezTo>
                      <a:pt x="218" y="90"/>
                      <a:pt x="251" y="73"/>
                      <a:pt x="218" y="56"/>
                    </a:cubicBezTo>
                    <a:cubicBezTo>
                      <a:pt x="218" y="78"/>
                      <a:pt x="215" y="84"/>
                      <a:pt x="207" y="84"/>
                    </a:cubicBezTo>
                    <a:cubicBezTo>
                      <a:pt x="197" y="84"/>
                      <a:pt x="179" y="73"/>
                      <a:pt x="151" y="73"/>
                    </a:cubicBezTo>
                    <a:cubicBezTo>
                      <a:pt x="151" y="112"/>
                      <a:pt x="151" y="151"/>
                      <a:pt x="135" y="151"/>
                    </a:cubicBezTo>
                    <a:cubicBezTo>
                      <a:pt x="131" y="151"/>
                      <a:pt x="125" y="147"/>
                      <a:pt x="117" y="140"/>
                    </a:cubicBezTo>
                    <a:cubicBezTo>
                      <a:pt x="117" y="190"/>
                      <a:pt x="84" y="190"/>
                      <a:pt x="84" y="207"/>
                    </a:cubicBezTo>
                    <a:cubicBezTo>
                      <a:pt x="87" y="210"/>
                      <a:pt x="90" y="211"/>
                      <a:pt x="92" y="211"/>
                    </a:cubicBezTo>
                    <a:cubicBezTo>
                      <a:pt x="98" y="211"/>
                      <a:pt x="100" y="202"/>
                      <a:pt x="100" y="202"/>
                    </a:cubicBezTo>
                    <a:cubicBezTo>
                      <a:pt x="101" y="202"/>
                      <a:pt x="101" y="203"/>
                      <a:pt x="101" y="207"/>
                    </a:cubicBezTo>
                    <a:cubicBezTo>
                      <a:pt x="84" y="240"/>
                      <a:pt x="84" y="240"/>
                      <a:pt x="101" y="257"/>
                    </a:cubicBezTo>
                    <a:cubicBezTo>
                      <a:pt x="84" y="273"/>
                      <a:pt x="51" y="273"/>
                      <a:pt x="67" y="323"/>
                    </a:cubicBezTo>
                    <a:cubicBezTo>
                      <a:pt x="101" y="340"/>
                      <a:pt x="84" y="424"/>
                      <a:pt x="84" y="424"/>
                    </a:cubicBezTo>
                    <a:cubicBezTo>
                      <a:pt x="59" y="424"/>
                      <a:pt x="42" y="420"/>
                      <a:pt x="30" y="420"/>
                    </a:cubicBezTo>
                    <a:cubicBezTo>
                      <a:pt x="17" y="420"/>
                      <a:pt x="9" y="424"/>
                      <a:pt x="0" y="440"/>
                    </a:cubicBezTo>
                    <a:cubicBezTo>
                      <a:pt x="5" y="438"/>
                      <a:pt x="9" y="437"/>
                      <a:pt x="12" y="437"/>
                    </a:cubicBezTo>
                    <a:cubicBezTo>
                      <a:pt x="30" y="437"/>
                      <a:pt x="24" y="474"/>
                      <a:pt x="67" y="474"/>
                    </a:cubicBezTo>
                    <a:cubicBezTo>
                      <a:pt x="67" y="450"/>
                      <a:pt x="70" y="442"/>
                      <a:pt x="75" y="442"/>
                    </a:cubicBezTo>
                    <a:cubicBezTo>
                      <a:pt x="82" y="442"/>
                      <a:pt x="95" y="462"/>
                      <a:pt x="110" y="462"/>
                    </a:cubicBezTo>
                    <a:cubicBezTo>
                      <a:pt x="118" y="462"/>
                      <a:pt x="126" y="457"/>
                      <a:pt x="134" y="440"/>
                    </a:cubicBezTo>
                    <a:cubicBezTo>
                      <a:pt x="151" y="491"/>
                      <a:pt x="134" y="524"/>
                      <a:pt x="151" y="557"/>
                    </a:cubicBezTo>
                    <a:cubicBezTo>
                      <a:pt x="184" y="557"/>
                      <a:pt x="234" y="557"/>
                      <a:pt x="218" y="608"/>
                    </a:cubicBezTo>
                    <a:cubicBezTo>
                      <a:pt x="218" y="641"/>
                      <a:pt x="201" y="658"/>
                      <a:pt x="201" y="674"/>
                    </a:cubicBezTo>
                    <a:cubicBezTo>
                      <a:pt x="234" y="674"/>
                      <a:pt x="234" y="624"/>
                      <a:pt x="251" y="608"/>
                    </a:cubicBezTo>
                    <a:cubicBezTo>
                      <a:pt x="268" y="608"/>
                      <a:pt x="268" y="624"/>
                      <a:pt x="301" y="624"/>
                    </a:cubicBezTo>
                    <a:cubicBezTo>
                      <a:pt x="318" y="691"/>
                      <a:pt x="335" y="741"/>
                      <a:pt x="251" y="741"/>
                    </a:cubicBezTo>
                    <a:cubicBezTo>
                      <a:pt x="268" y="791"/>
                      <a:pt x="318" y="741"/>
                      <a:pt x="318" y="808"/>
                    </a:cubicBezTo>
                    <a:cubicBezTo>
                      <a:pt x="368" y="808"/>
                      <a:pt x="401" y="791"/>
                      <a:pt x="418" y="758"/>
                    </a:cubicBezTo>
                    <a:lnTo>
                      <a:pt x="418" y="724"/>
                    </a:lnTo>
                    <a:lnTo>
                      <a:pt x="401" y="724"/>
                    </a:lnTo>
                    <a:cubicBezTo>
                      <a:pt x="452" y="708"/>
                      <a:pt x="385" y="674"/>
                      <a:pt x="385" y="641"/>
                    </a:cubicBezTo>
                    <a:cubicBezTo>
                      <a:pt x="375" y="651"/>
                      <a:pt x="365" y="655"/>
                      <a:pt x="356" y="655"/>
                    </a:cubicBezTo>
                    <a:cubicBezTo>
                      <a:pt x="335" y="655"/>
                      <a:pt x="318" y="631"/>
                      <a:pt x="318" y="608"/>
                    </a:cubicBezTo>
                    <a:lnTo>
                      <a:pt x="318" y="608"/>
                    </a:lnTo>
                    <a:cubicBezTo>
                      <a:pt x="338" y="618"/>
                      <a:pt x="346" y="634"/>
                      <a:pt x="349" y="634"/>
                    </a:cubicBezTo>
                    <a:cubicBezTo>
                      <a:pt x="351" y="634"/>
                      <a:pt x="351" y="627"/>
                      <a:pt x="351" y="608"/>
                    </a:cubicBezTo>
                    <a:cubicBezTo>
                      <a:pt x="385" y="608"/>
                      <a:pt x="401" y="608"/>
                      <a:pt x="418" y="624"/>
                    </a:cubicBezTo>
                    <a:lnTo>
                      <a:pt x="418" y="307"/>
                    </a:lnTo>
                    <a:cubicBezTo>
                      <a:pt x="401" y="307"/>
                      <a:pt x="401" y="290"/>
                      <a:pt x="368" y="273"/>
                    </a:cubicBezTo>
                    <a:cubicBezTo>
                      <a:pt x="368" y="307"/>
                      <a:pt x="351" y="323"/>
                      <a:pt x="335" y="323"/>
                    </a:cubicBezTo>
                    <a:cubicBezTo>
                      <a:pt x="301" y="273"/>
                      <a:pt x="368" y="307"/>
                      <a:pt x="335" y="240"/>
                    </a:cubicBezTo>
                    <a:cubicBezTo>
                      <a:pt x="284" y="240"/>
                      <a:pt x="301" y="140"/>
                      <a:pt x="268" y="90"/>
                    </a:cubicBezTo>
                    <a:lnTo>
                      <a:pt x="268" y="90"/>
                    </a:lnTo>
                    <a:cubicBezTo>
                      <a:pt x="270" y="91"/>
                      <a:pt x="272" y="91"/>
                      <a:pt x="273" y="91"/>
                    </a:cubicBezTo>
                    <a:cubicBezTo>
                      <a:pt x="298" y="91"/>
                      <a:pt x="299" y="1"/>
                      <a:pt x="278"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0"/>
              <p:cNvSpPr/>
              <p:nvPr/>
            </p:nvSpPr>
            <p:spPr>
              <a:xfrm>
                <a:off x="10149493" y="5357895"/>
                <a:ext cx="86151" cy="123563"/>
              </a:xfrm>
              <a:custGeom>
                <a:avLst/>
                <a:gdLst/>
                <a:ahLst/>
                <a:cxnLst/>
                <a:rect l="l" t="t" r="r" b="b"/>
                <a:pathLst>
                  <a:path w="1004" h="1440" extrusionOk="0">
                    <a:moveTo>
                      <a:pt x="128" y="265"/>
                    </a:moveTo>
                    <a:cubicBezTo>
                      <a:pt x="134" y="265"/>
                      <a:pt x="142" y="266"/>
                      <a:pt x="151" y="269"/>
                    </a:cubicBezTo>
                    <a:lnTo>
                      <a:pt x="134" y="269"/>
                    </a:lnTo>
                    <a:cubicBezTo>
                      <a:pt x="134" y="286"/>
                      <a:pt x="134" y="303"/>
                      <a:pt x="118" y="303"/>
                    </a:cubicBezTo>
                    <a:cubicBezTo>
                      <a:pt x="118" y="311"/>
                      <a:pt x="122" y="311"/>
                      <a:pt x="128" y="311"/>
                    </a:cubicBezTo>
                    <a:cubicBezTo>
                      <a:pt x="134" y="311"/>
                      <a:pt x="143" y="311"/>
                      <a:pt x="151" y="320"/>
                    </a:cubicBezTo>
                    <a:cubicBezTo>
                      <a:pt x="144" y="334"/>
                      <a:pt x="137" y="339"/>
                      <a:pt x="130" y="339"/>
                    </a:cubicBezTo>
                    <a:cubicBezTo>
                      <a:pt x="120" y="339"/>
                      <a:pt x="110" y="329"/>
                      <a:pt x="101" y="320"/>
                    </a:cubicBezTo>
                    <a:cubicBezTo>
                      <a:pt x="101" y="292"/>
                      <a:pt x="101" y="265"/>
                      <a:pt x="128" y="265"/>
                    </a:cubicBezTo>
                    <a:close/>
                    <a:moveTo>
                      <a:pt x="986" y="370"/>
                    </a:moveTo>
                    <a:cubicBezTo>
                      <a:pt x="953" y="370"/>
                      <a:pt x="1003" y="386"/>
                      <a:pt x="970" y="403"/>
                    </a:cubicBezTo>
                    <a:lnTo>
                      <a:pt x="953" y="403"/>
                    </a:lnTo>
                    <a:cubicBezTo>
                      <a:pt x="970" y="403"/>
                      <a:pt x="970" y="437"/>
                      <a:pt x="986" y="437"/>
                    </a:cubicBezTo>
                    <a:cubicBezTo>
                      <a:pt x="986" y="470"/>
                      <a:pt x="970" y="453"/>
                      <a:pt x="970" y="470"/>
                    </a:cubicBezTo>
                    <a:cubicBezTo>
                      <a:pt x="970" y="487"/>
                      <a:pt x="1003" y="487"/>
                      <a:pt x="1003" y="487"/>
                    </a:cubicBezTo>
                    <a:lnTo>
                      <a:pt x="1003" y="386"/>
                    </a:lnTo>
                    <a:cubicBezTo>
                      <a:pt x="1003" y="370"/>
                      <a:pt x="1003" y="370"/>
                      <a:pt x="986" y="370"/>
                    </a:cubicBezTo>
                    <a:close/>
                    <a:moveTo>
                      <a:pt x="936" y="787"/>
                    </a:moveTo>
                    <a:cubicBezTo>
                      <a:pt x="920" y="871"/>
                      <a:pt x="936" y="971"/>
                      <a:pt x="869" y="1021"/>
                    </a:cubicBezTo>
                    <a:cubicBezTo>
                      <a:pt x="819" y="1021"/>
                      <a:pt x="819" y="988"/>
                      <a:pt x="769" y="988"/>
                    </a:cubicBezTo>
                    <a:cubicBezTo>
                      <a:pt x="736" y="888"/>
                      <a:pt x="836" y="888"/>
                      <a:pt x="819" y="804"/>
                    </a:cubicBezTo>
                    <a:lnTo>
                      <a:pt x="819" y="804"/>
                    </a:lnTo>
                    <a:cubicBezTo>
                      <a:pt x="829" y="823"/>
                      <a:pt x="838" y="830"/>
                      <a:pt x="848" y="830"/>
                    </a:cubicBezTo>
                    <a:cubicBezTo>
                      <a:pt x="873" y="830"/>
                      <a:pt x="900" y="787"/>
                      <a:pt x="936" y="787"/>
                    </a:cubicBezTo>
                    <a:close/>
                    <a:moveTo>
                      <a:pt x="803" y="1138"/>
                    </a:moveTo>
                    <a:cubicBezTo>
                      <a:pt x="836" y="1138"/>
                      <a:pt x="836" y="1155"/>
                      <a:pt x="836" y="1188"/>
                    </a:cubicBezTo>
                    <a:lnTo>
                      <a:pt x="803" y="1188"/>
                    </a:lnTo>
                    <a:cubicBezTo>
                      <a:pt x="803" y="1172"/>
                      <a:pt x="819" y="1172"/>
                      <a:pt x="803" y="1138"/>
                    </a:cubicBezTo>
                    <a:close/>
                    <a:moveTo>
                      <a:pt x="240" y="1"/>
                    </a:moveTo>
                    <a:cubicBezTo>
                      <a:pt x="223" y="1"/>
                      <a:pt x="211" y="9"/>
                      <a:pt x="218" y="36"/>
                    </a:cubicBezTo>
                    <a:cubicBezTo>
                      <a:pt x="184" y="36"/>
                      <a:pt x="168" y="19"/>
                      <a:pt x="151" y="2"/>
                    </a:cubicBezTo>
                    <a:cubicBezTo>
                      <a:pt x="118" y="19"/>
                      <a:pt x="1" y="69"/>
                      <a:pt x="34" y="169"/>
                    </a:cubicBezTo>
                    <a:cubicBezTo>
                      <a:pt x="67" y="186"/>
                      <a:pt x="84" y="203"/>
                      <a:pt x="101" y="236"/>
                    </a:cubicBezTo>
                    <a:cubicBezTo>
                      <a:pt x="84" y="236"/>
                      <a:pt x="84" y="219"/>
                      <a:pt x="51" y="219"/>
                    </a:cubicBezTo>
                    <a:cubicBezTo>
                      <a:pt x="84" y="269"/>
                      <a:pt x="84" y="286"/>
                      <a:pt x="67" y="336"/>
                    </a:cubicBezTo>
                    <a:cubicBezTo>
                      <a:pt x="84" y="353"/>
                      <a:pt x="151" y="386"/>
                      <a:pt x="151" y="386"/>
                    </a:cubicBezTo>
                    <a:cubicBezTo>
                      <a:pt x="161" y="386"/>
                      <a:pt x="165" y="368"/>
                      <a:pt x="167" y="368"/>
                    </a:cubicBezTo>
                    <a:cubicBezTo>
                      <a:pt x="168" y="368"/>
                      <a:pt x="168" y="376"/>
                      <a:pt x="168" y="403"/>
                    </a:cubicBezTo>
                    <a:lnTo>
                      <a:pt x="218" y="403"/>
                    </a:lnTo>
                    <a:cubicBezTo>
                      <a:pt x="201" y="403"/>
                      <a:pt x="184" y="370"/>
                      <a:pt x="235" y="370"/>
                    </a:cubicBezTo>
                    <a:cubicBezTo>
                      <a:pt x="218" y="370"/>
                      <a:pt x="201" y="303"/>
                      <a:pt x="218" y="286"/>
                    </a:cubicBezTo>
                    <a:cubicBezTo>
                      <a:pt x="215" y="280"/>
                      <a:pt x="212" y="278"/>
                      <a:pt x="209" y="278"/>
                    </a:cubicBezTo>
                    <a:cubicBezTo>
                      <a:pt x="198" y="278"/>
                      <a:pt x="187" y="311"/>
                      <a:pt x="176" y="311"/>
                    </a:cubicBezTo>
                    <a:cubicBezTo>
                      <a:pt x="173" y="311"/>
                      <a:pt x="171" y="309"/>
                      <a:pt x="168" y="303"/>
                    </a:cubicBezTo>
                    <a:cubicBezTo>
                      <a:pt x="151" y="253"/>
                      <a:pt x="184" y="236"/>
                      <a:pt x="168" y="203"/>
                    </a:cubicBezTo>
                    <a:lnTo>
                      <a:pt x="168" y="203"/>
                    </a:lnTo>
                    <a:cubicBezTo>
                      <a:pt x="176" y="211"/>
                      <a:pt x="189" y="215"/>
                      <a:pt x="197" y="215"/>
                    </a:cubicBezTo>
                    <a:cubicBezTo>
                      <a:pt x="205" y="215"/>
                      <a:pt x="209" y="211"/>
                      <a:pt x="201" y="203"/>
                    </a:cubicBezTo>
                    <a:cubicBezTo>
                      <a:pt x="251" y="203"/>
                      <a:pt x="301" y="370"/>
                      <a:pt x="301" y="403"/>
                    </a:cubicBezTo>
                    <a:cubicBezTo>
                      <a:pt x="301" y="403"/>
                      <a:pt x="272" y="418"/>
                      <a:pt x="257" y="418"/>
                    </a:cubicBezTo>
                    <a:cubicBezTo>
                      <a:pt x="249" y="418"/>
                      <a:pt x="246" y="414"/>
                      <a:pt x="251" y="403"/>
                    </a:cubicBezTo>
                    <a:cubicBezTo>
                      <a:pt x="235" y="403"/>
                      <a:pt x="235" y="420"/>
                      <a:pt x="218" y="420"/>
                    </a:cubicBezTo>
                    <a:cubicBezTo>
                      <a:pt x="201" y="453"/>
                      <a:pt x="251" y="437"/>
                      <a:pt x="235" y="470"/>
                    </a:cubicBezTo>
                    <a:cubicBezTo>
                      <a:pt x="218" y="453"/>
                      <a:pt x="205" y="449"/>
                      <a:pt x="191" y="449"/>
                    </a:cubicBezTo>
                    <a:cubicBezTo>
                      <a:pt x="176" y="449"/>
                      <a:pt x="159" y="453"/>
                      <a:pt x="134" y="453"/>
                    </a:cubicBezTo>
                    <a:cubicBezTo>
                      <a:pt x="118" y="487"/>
                      <a:pt x="101" y="503"/>
                      <a:pt x="118" y="554"/>
                    </a:cubicBezTo>
                    <a:cubicBezTo>
                      <a:pt x="151" y="554"/>
                      <a:pt x="134" y="554"/>
                      <a:pt x="168" y="537"/>
                    </a:cubicBezTo>
                    <a:cubicBezTo>
                      <a:pt x="168" y="570"/>
                      <a:pt x="184" y="570"/>
                      <a:pt x="201" y="587"/>
                    </a:cubicBezTo>
                    <a:cubicBezTo>
                      <a:pt x="218" y="570"/>
                      <a:pt x="184" y="554"/>
                      <a:pt x="201" y="537"/>
                    </a:cubicBezTo>
                    <a:lnTo>
                      <a:pt x="201" y="537"/>
                    </a:lnTo>
                    <a:cubicBezTo>
                      <a:pt x="205" y="546"/>
                      <a:pt x="212" y="549"/>
                      <a:pt x="220" y="549"/>
                    </a:cubicBezTo>
                    <a:cubicBezTo>
                      <a:pt x="237" y="549"/>
                      <a:pt x="260" y="533"/>
                      <a:pt x="275" y="533"/>
                    </a:cubicBezTo>
                    <a:cubicBezTo>
                      <a:pt x="279" y="533"/>
                      <a:pt x="282" y="534"/>
                      <a:pt x="285" y="537"/>
                    </a:cubicBezTo>
                    <a:cubicBezTo>
                      <a:pt x="301" y="537"/>
                      <a:pt x="301" y="503"/>
                      <a:pt x="318" y="487"/>
                    </a:cubicBezTo>
                    <a:cubicBezTo>
                      <a:pt x="328" y="493"/>
                      <a:pt x="335" y="496"/>
                      <a:pt x="341" y="496"/>
                    </a:cubicBezTo>
                    <a:cubicBezTo>
                      <a:pt x="364" y="496"/>
                      <a:pt x="358" y="453"/>
                      <a:pt x="385" y="453"/>
                    </a:cubicBezTo>
                    <a:cubicBezTo>
                      <a:pt x="351" y="487"/>
                      <a:pt x="385" y="503"/>
                      <a:pt x="402" y="537"/>
                    </a:cubicBezTo>
                    <a:cubicBezTo>
                      <a:pt x="418" y="512"/>
                      <a:pt x="431" y="508"/>
                      <a:pt x="445" y="508"/>
                    </a:cubicBezTo>
                    <a:cubicBezTo>
                      <a:pt x="453" y="508"/>
                      <a:pt x="461" y="509"/>
                      <a:pt x="470" y="509"/>
                    </a:cubicBezTo>
                    <a:cubicBezTo>
                      <a:pt x="479" y="509"/>
                      <a:pt x="489" y="508"/>
                      <a:pt x="502" y="503"/>
                    </a:cubicBezTo>
                    <a:lnTo>
                      <a:pt x="502" y="503"/>
                    </a:lnTo>
                    <a:cubicBezTo>
                      <a:pt x="485" y="554"/>
                      <a:pt x="519" y="570"/>
                      <a:pt x="502" y="604"/>
                    </a:cubicBezTo>
                    <a:cubicBezTo>
                      <a:pt x="485" y="612"/>
                      <a:pt x="477" y="616"/>
                      <a:pt x="468" y="616"/>
                    </a:cubicBezTo>
                    <a:cubicBezTo>
                      <a:pt x="460" y="616"/>
                      <a:pt x="452" y="612"/>
                      <a:pt x="435" y="604"/>
                    </a:cubicBezTo>
                    <a:cubicBezTo>
                      <a:pt x="402" y="604"/>
                      <a:pt x="452" y="637"/>
                      <a:pt x="435" y="637"/>
                    </a:cubicBezTo>
                    <a:cubicBezTo>
                      <a:pt x="422" y="624"/>
                      <a:pt x="412" y="619"/>
                      <a:pt x="403" y="619"/>
                    </a:cubicBezTo>
                    <a:cubicBezTo>
                      <a:pt x="389" y="619"/>
                      <a:pt x="379" y="633"/>
                      <a:pt x="368" y="654"/>
                    </a:cubicBezTo>
                    <a:cubicBezTo>
                      <a:pt x="351" y="654"/>
                      <a:pt x="368" y="637"/>
                      <a:pt x="368" y="620"/>
                    </a:cubicBezTo>
                    <a:cubicBezTo>
                      <a:pt x="285" y="620"/>
                      <a:pt x="268" y="704"/>
                      <a:pt x="285" y="754"/>
                    </a:cubicBezTo>
                    <a:cubicBezTo>
                      <a:pt x="300" y="744"/>
                      <a:pt x="309" y="740"/>
                      <a:pt x="316" y="740"/>
                    </a:cubicBezTo>
                    <a:cubicBezTo>
                      <a:pt x="331" y="740"/>
                      <a:pt x="334" y="759"/>
                      <a:pt x="368" y="771"/>
                    </a:cubicBezTo>
                    <a:lnTo>
                      <a:pt x="385" y="771"/>
                    </a:lnTo>
                    <a:cubicBezTo>
                      <a:pt x="385" y="754"/>
                      <a:pt x="368" y="754"/>
                      <a:pt x="368" y="737"/>
                    </a:cubicBezTo>
                    <a:cubicBezTo>
                      <a:pt x="402" y="737"/>
                      <a:pt x="418" y="721"/>
                      <a:pt x="435" y="704"/>
                    </a:cubicBezTo>
                    <a:cubicBezTo>
                      <a:pt x="454" y="714"/>
                      <a:pt x="474" y="723"/>
                      <a:pt x="496" y="723"/>
                    </a:cubicBezTo>
                    <a:cubicBezTo>
                      <a:pt x="513" y="723"/>
                      <a:pt x="531" y="718"/>
                      <a:pt x="552" y="704"/>
                    </a:cubicBezTo>
                    <a:lnTo>
                      <a:pt x="552" y="704"/>
                    </a:lnTo>
                    <a:cubicBezTo>
                      <a:pt x="569" y="754"/>
                      <a:pt x="535" y="771"/>
                      <a:pt x="552" y="804"/>
                    </a:cubicBezTo>
                    <a:cubicBezTo>
                      <a:pt x="585" y="804"/>
                      <a:pt x="602" y="804"/>
                      <a:pt x="602" y="838"/>
                    </a:cubicBezTo>
                    <a:cubicBezTo>
                      <a:pt x="643" y="824"/>
                      <a:pt x="650" y="800"/>
                      <a:pt x="687" y="800"/>
                    </a:cubicBezTo>
                    <a:cubicBezTo>
                      <a:pt x="696" y="800"/>
                      <a:pt x="706" y="801"/>
                      <a:pt x="719" y="804"/>
                    </a:cubicBezTo>
                    <a:cubicBezTo>
                      <a:pt x="706" y="830"/>
                      <a:pt x="713" y="865"/>
                      <a:pt x="725" y="865"/>
                    </a:cubicBezTo>
                    <a:cubicBezTo>
                      <a:pt x="728" y="865"/>
                      <a:pt x="732" y="862"/>
                      <a:pt x="736" y="854"/>
                    </a:cubicBezTo>
                    <a:lnTo>
                      <a:pt x="736" y="854"/>
                    </a:lnTo>
                    <a:cubicBezTo>
                      <a:pt x="752" y="888"/>
                      <a:pt x="669" y="904"/>
                      <a:pt x="652" y="904"/>
                    </a:cubicBezTo>
                    <a:lnTo>
                      <a:pt x="652" y="871"/>
                    </a:lnTo>
                    <a:cubicBezTo>
                      <a:pt x="643" y="874"/>
                      <a:pt x="636" y="876"/>
                      <a:pt x="630" y="876"/>
                    </a:cubicBezTo>
                    <a:cubicBezTo>
                      <a:pt x="606" y="876"/>
                      <a:pt x="609" y="851"/>
                      <a:pt x="569" y="838"/>
                    </a:cubicBezTo>
                    <a:lnTo>
                      <a:pt x="569" y="838"/>
                    </a:lnTo>
                    <a:cubicBezTo>
                      <a:pt x="585" y="854"/>
                      <a:pt x="602" y="888"/>
                      <a:pt x="636" y="904"/>
                    </a:cubicBezTo>
                    <a:cubicBezTo>
                      <a:pt x="619" y="921"/>
                      <a:pt x="602" y="988"/>
                      <a:pt x="652" y="988"/>
                    </a:cubicBezTo>
                    <a:cubicBezTo>
                      <a:pt x="636" y="1005"/>
                      <a:pt x="636" y="1005"/>
                      <a:pt x="619" y="1021"/>
                    </a:cubicBezTo>
                    <a:cubicBezTo>
                      <a:pt x="623" y="1031"/>
                      <a:pt x="628" y="1033"/>
                      <a:pt x="633" y="1033"/>
                    </a:cubicBezTo>
                    <a:cubicBezTo>
                      <a:pt x="640" y="1033"/>
                      <a:pt x="648" y="1026"/>
                      <a:pt x="655" y="1026"/>
                    </a:cubicBezTo>
                    <a:cubicBezTo>
                      <a:pt x="660" y="1026"/>
                      <a:pt x="664" y="1029"/>
                      <a:pt x="669" y="1038"/>
                    </a:cubicBezTo>
                    <a:cubicBezTo>
                      <a:pt x="652" y="1088"/>
                      <a:pt x="702" y="1088"/>
                      <a:pt x="669" y="1122"/>
                    </a:cubicBezTo>
                    <a:cubicBezTo>
                      <a:pt x="655" y="1111"/>
                      <a:pt x="645" y="1107"/>
                      <a:pt x="637" y="1107"/>
                    </a:cubicBezTo>
                    <a:cubicBezTo>
                      <a:pt x="609" y="1107"/>
                      <a:pt x="608" y="1157"/>
                      <a:pt x="579" y="1157"/>
                    </a:cubicBezTo>
                    <a:cubicBezTo>
                      <a:pt x="576" y="1157"/>
                      <a:pt x="573" y="1156"/>
                      <a:pt x="569" y="1155"/>
                    </a:cubicBezTo>
                    <a:lnTo>
                      <a:pt x="569" y="1155"/>
                    </a:lnTo>
                    <a:cubicBezTo>
                      <a:pt x="552" y="1205"/>
                      <a:pt x="585" y="1205"/>
                      <a:pt x="619" y="1205"/>
                    </a:cubicBezTo>
                    <a:cubicBezTo>
                      <a:pt x="652" y="1155"/>
                      <a:pt x="702" y="1172"/>
                      <a:pt x="719" y="1155"/>
                    </a:cubicBezTo>
                    <a:lnTo>
                      <a:pt x="719" y="1155"/>
                    </a:lnTo>
                    <a:cubicBezTo>
                      <a:pt x="752" y="1172"/>
                      <a:pt x="686" y="1205"/>
                      <a:pt x="736" y="1205"/>
                    </a:cubicBezTo>
                    <a:cubicBezTo>
                      <a:pt x="726" y="1224"/>
                      <a:pt x="694" y="1244"/>
                      <a:pt x="669" y="1244"/>
                    </a:cubicBezTo>
                    <a:cubicBezTo>
                      <a:pt x="650" y="1244"/>
                      <a:pt x="636" y="1233"/>
                      <a:pt x="636" y="1205"/>
                    </a:cubicBezTo>
                    <a:cubicBezTo>
                      <a:pt x="619" y="1222"/>
                      <a:pt x="636" y="1255"/>
                      <a:pt x="619" y="1255"/>
                    </a:cubicBezTo>
                    <a:cubicBezTo>
                      <a:pt x="612" y="1251"/>
                      <a:pt x="605" y="1249"/>
                      <a:pt x="598" y="1249"/>
                    </a:cubicBezTo>
                    <a:cubicBezTo>
                      <a:pt x="559" y="1249"/>
                      <a:pt x="526" y="1324"/>
                      <a:pt x="468" y="1339"/>
                    </a:cubicBezTo>
                    <a:cubicBezTo>
                      <a:pt x="485" y="1372"/>
                      <a:pt x="468" y="1406"/>
                      <a:pt x="485" y="1439"/>
                    </a:cubicBezTo>
                    <a:cubicBezTo>
                      <a:pt x="519" y="1422"/>
                      <a:pt x="602" y="1422"/>
                      <a:pt x="619" y="1406"/>
                    </a:cubicBezTo>
                    <a:cubicBezTo>
                      <a:pt x="652" y="1406"/>
                      <a:pt x="619" y="1389"/>
                      <a:pt x="619" y="1372"/>
                    </a:cubicBezTo>
                    <a:cubicBezTo>
                      <a:pt x="652" y="1372"/>
                      <a:pt x="652" y="1356"/>
                      <a:pt x="652" y="1339"/>
                    </a:cubicBezTo>
                    <a:cubicBezTo>
                      <a:pt x="752" y="1339"/>
                      <a:pt x="752" y="1289"/>
                      <a:pt x="769" y="1222"/>
                    </a:cubicBezTo>
                    <a:cubicBezTo>
                      <a:pt x="786" y="1222"/>
                      <a:pt x="790" y="1226"/>
                      <a:pt x="790" y="1226"/>
                    </a:cubicBezTo>
                    <a:cubicBezTo>
                      <a:pt x="790" y="1226"/>
                      <a:pt x="786" y="1222"/>
                      <a:pt x="786" y="1205"/>
                    </a:cubicBezTo>
                    <a:cubicBezTo>
                      <a:pt x="803" y="1205"/>
                      <a:pt x="836" y="1205"/>
                      <a:pt x="853" y="1239"/>
                    </a:cubicBezTo>
                    <a:cubicBezTo>
                      <a:pt x="903" y="1188"/>
                      <a:pt x="953" y="1205"/>
                      <a:pt x="1003" y="1188"/>
                    </a:cubicBezTo>
                    <a:lnTo>
                      <a:pt x="1003" y="1005"/>
                    </a:lnTo>
                    <a:cubicBezTo>
                      <a:pt x="986" y="1055"/>
                      <a:pt x="920" y="1038"/>
                      <a:pt x="903" y="1088"/>
                    </a:cubicBezTo>
                    <a:cubicBezTo>
                      <a:pt x="903" y="1088"/>
                      <a:pt x="903" y="1071"/>
                      <a:pt x="886" y="1071"/>
                    </a:cubicBezTo>
                    <a:cubicBezTo>
                      <a:pt x="903" y="1021"/>
                      <a:pt x="936" y="1005"/>
                      <a:pt x="1003" y="1005"/>
                    </a:cubicBezTo>
                    <a:lnTo>
                      <a:pt x="1003" y="737"/>
                    </a:lnTo>
                    <a:cubicBezTo>
                      <a:pt x="993" y="747"/>
                      <a:pt x="983" y="750"/>
                      <a:pt x="974" y="750"/>
                    </a:cubicBezTo>
                    <a:cubicBezTo>
                      <a:pt x="964" y="750"/>
                      <a:pt x="954" y="747"/>
                      <a:pt x="946" y="747"/>
                    </a:cubicBezTo>
                    <a:cubicBezTo>
                      <a:pt x="935" y="747"/>
                      <a:pt x="926" y="751"/>
                      <a:pt x="920" y="771"/>
                    </a:cubicBezTo>
                    <a:cubicBezTo>
                      <a:pt x="910" y="766"/>
                      <a:pt x="896" y="764"/>
                      <a:pt x="880" y="764"/>
                    </a:cubicBezTo>
                    <a:cubicBezTo>
                      <a:pt x="843" y="764"/>
                      <a:pt x="798" y="776"/>
                      <a:pt x="786" y="787"/>
                    </a:cubicBezTo>
                    <a:cubicBezTo>
                      <a:pt x="772" y="787"/>
                      <a:pt x="782" y="751"/>
                      <a:pt x="753" y="751"/>
                    </a:cubicBezTo>
                    <a:cubicBezTo>
                      <a:pt x="749" y="751"/>
                      <a:pt x="743" y="752"/>
                      <a:pt x="736" y="754"/>
                    </a:cubicBezTo>
                    <a:cubicBezTo>
                      <a:pt x="752" y="687"/>
                      <a:pt x="769" y="654"/>
                      <a:pt x="736" y="620"/>
                    </a:cubicBezTo>
                    <a:cubicBezTo>
                      <a:pt x="702" y="670"/>
                      <a:pt x="736" y="670"/>
                      <a:pt x="736" y="721"/>
                    </a:cubicBezTo>
                    <a:cubicBezTo>
                      <a:pt x="702" y="721"/>
                      <a:pt x="686" y="721"/>
                      <a:pt x="652" y="737"/>
                    </a:cubicBezTo>
                    <a:cubicBezTo>
                      <a:pt x="652" y="721"/>
                      <a:pt x="669" y="721"/>
                      <a:pt x="669" y="721"/>
                    </a:cubicBezTo>
                    <a:cubicBezTo>
                      <a:pt x="669" y="704"/>
                      <a:pt x="652" y="654"/>
                      <a:pt x="619" y="654"/>
                    </a:cubicBezTo>
                    <a:cubicBezTo>
                      <a:pt x="652" y="637"/>
                      <a:pt x="652" y="604"/>
                      <a:pt x="669" y="604"/>
                    </a:cubicBezTo>
                    <a:cubicBezTo>
                      <a:pt x="669" y="587"/>
                      <a:pt x="636" y="587"/>
                      <a:pt x="652" y="554"/>
                    </a:cubicBezTo>
                    <a:cubicBezTo>
                      <a:pt x="611" y="554"/>
                      <a:pt x="581" y="474"/>
                      <a:pt x="534" y="474"/>
                    </a:cubicBezTo>
                    <a:cubicBezTo>
                      <a:pt x="524" y="474"/>
                      <a:pt x="514" y="478"/>
                      <a:pt x="502" y="487"/>
                    </a:cubicBezTo>
                    <a:cubicBezTo>
                      <a:pt x="502" y="462"/>
                      <a:pt x="494" y="462"/>
                      <a:pt x="489" y="462"/>
                    </a:cubicBezTo>
                    <a:cubicBezTo>
                      <a:pt x="485" y="462"/>
                      <a:pt x="485" y="462"/>
                      <a:pt x="502" y="437"/>
                    </a:cubicBezTo>
                    <a:cubicBezTo>
                      <a:pt x="497" y="434"/>
                      <a:pt x="493" y="433"/>
                      <a:pt x="489" y="433"/>
                    </a:cubicBezTo>
                    <a:cubicBezTo>
                      <a:pt x="468" y="433"/>
                      <a:pt x="464" y="470"/>
                      <a:pt x="435" y="470"/>
                    </a:cubicBezTo>
                    <a:cubicBezTo>
                      <a:pt x="443" y="437"/>
                      <a:pt x="439" y="428"/>
                      <a:pt x="427" y="428"/>
                    </a:cubicBezTo>
                    <a:cubicBezTo>
                      <a:pt x="414" y="428"/>
                      <a:pt x="393" y="437"/>
                      <a:pt x="368" y="437"/>
                    </a:cubicBezTo>
                    <a:cubicBezTo>
                      <a:pt x="385" y="353"/>
                      <a:pt x="301" y="386"/>
                      <a:pt x="318" y="303"/>
                    </a:cubicBezTo>
                    <a:lnTo>
                      <a:pt x="385" y="303"/>
                    </a:lnTo>
                    <a:cubicBezTo>
                      <a:pt x="351" y="353"/>
                      <a:pt x="402" y="370"/>
                      <a:pt x="435" y="370"/>
                    </a:cubicBezTo>
                    <a:cubicBezTo>
                      <a:pt x="445" y="307"/>
                      <a:pt x="482" y="290"/>
                      <a:pt x="524" y="290"/>
                    </a:cubicBezTo>
                    <a:cubicBezTo>
                      <a:pt x="549" y="290"/>
                      <a:pt x="577" y="297"/>
                      <a:pt x="602" y="303"/>
                    </a:cubicBezTo>
                    <a:cubicBezTo>
                      <a:pt x="619" y="320"/>
                      <a:pt x="619" y="336"/>
                      <a:pt x="619" y="370"/>
                    </a:cubicBezTo>
                    <a:cubicBezTo>
                      <a:pt x="610" y="345"/>
                      <a:pt x="602" y="340"/>
                      <a:pt x="590" y="340"/>
                    </a:cubicBezTo>
                    <a:cubicBezTo>
                      <a:pt x="583" y="340"/>
                      <a:pt x="576" y="342"/>
                      <a:pt x="567" y="342"/>
                    </a:cubicBezTo>
                    <a:cubicBezTo>
                      <a:pt x="558" y="342"/>
                      <a:pt x="548" y="340"/>
                      <a:pt x="535" y="336"/>
                    </a:cubicBezTo>
                    <a:lnTo>
                      <a:pt x="535" y="336"/>
                    </a:lnTo>
                    <a:cubicBezTo>
                      <a:pt x="535" y="370"/>
                      <a:pt x="552" y="403"/>
                      <a:pt x="585" y="403"/>
                    </a:cubicBezTo>
                    <a:cubicBezTo>
                      <a:pt x="569" y="370"/>
                      <a:pt x="652" y="386"/>
                      <a:pt x="652" y="370"/>
                    </a:cubicBezTo>
                    <a:cubicBezTo>
                      <a:pt x="669" y="386"/>
                      <a:pt x="652" y="386"/>
                      <a:pt x="669" y="386"/>
                    </a:cubicBezTo>
                    <a:cubicBezTo>
                      <a:pt x="752" y="420"/>
                      <a:pt x="669" y="470"/>
                      <a:pt x="719" y="503"/>
                    </a:cubicBezTo>
                    <a:cubicBezTo>
                      <a:pt x="719" y="509"/>
                      <a:pt x="717" y="511"/>
                      <a:pt x="714" y="511"/>
                    </a:cubicBezTo>
                    <a:cubicBezTo>
                      <a:pt x="708" y="511"/>
                      <a:pt x="697" y="503"/>
                      <a:pt x="686" y="503"/>
                    </a:cubicBezTo>
                    <a:cubicBezTo>
                      <a:pt x="702" y="520"/>
                      <a:pt x="702" y="537"/>
                      <a:pt x="736" y="537"/>
                    </a:cubicBezTo>
                    <a:cubicBezTo>
                      <a:pt x="752" y="537"/>
                      <a:pt x="736" y="503"/>
                      <a:pt x="769" y="503"/>
                    </a:cubicBezTo>
                    <a:cubicBezTo>
                      <a:pt x="769" y="470"/>
                      <a:pt x="736" y="453"/>
                      <a:pt x="769" y="420"/>
                    </a:cubicBezTo>
                    <a:cubicBezTo>
                      <a:pt x="803" y="420"/>
                      <a:pt x="803" y="453"/>
                      <a:pt x="819" y="470"/>
                    </a:cubicBezTo>
                    <a:cubicBezTo>
                      <a:pt x="830" y="470"/>
                      <a:pt x="871" y="455"/>
                      <a:pt x="897" y="455"/>
                    </a:cubicBezTo>
                    <a:cubicBezTo>
                      <a:pt x="910" y="455"/>
                      <a:pt x="920" y="459"/>
                      <a:pt x="920" y="470"/>
                    </a:cubicBezTo>
                    <a:cubicBezTo>
                      <a:pt x="936" y="470"/>
                      <a:pt x="936" y="437"/>
                      <a:pt x="953" y="403"/>
                    </a:cubicBezTo>
                    <a:lnTo>
                      <a:pt x="920" y="403"/>
                    </a:lnTo>
                    <a:cubicBezTo>
                      <a:pt x="903" y="336"/>
                      <a:pt x="936" y="253"/>
                      <a:pt x="853" y="236"/>
                    </a:cubicBezTo>
                    <a:cubicBezTo>
                      <a:pt x="886" y="219"/>
                      <a:pt x="869" y="219"/>
                      <a:pt x="853" y="169"/>
                    </a:cubicBezTo>
                    <a:cubicBezTo>
                      <a:pt x="836" y="186"/>
                      <a:pt x="836" y="186"/>
                      <a:pt x="803" y="203"/>
                    </a:cubicBezTo>
                    <a:cubicBezTo>
                      <a:pt x="819" y="236"/>
                      <a:pt x="819" y="286"/>
                      <a:pt x="853" y="286"/>
                    </a:cubicBezTo>
                    <a:cubicBezTo>
                      <a:pt x="836" y="303"/>
                      <a:pt x="836" y="303"/>
                      <a:pt x="853" y="336"/>
                    </a:cubicBezTo>
                    <a:cubicBezTo>
                      <a:pt x="844" y="328"/>
                      <a:pt x="838" y="325"/>
                      <a:pt x="832" y="325"/>
                    </a:cubicBezTo>
                    <a:cubicBezTo>
                      <a:pt x="819" y="325"/>
                      <a:pt x="810" y="340"/>
                      <a:pt x="789" y="340"/>
                    </a:cubicBezTo>
                    <a:cubicBezTo>
                      <a:pt x="783" y="340"/>
                      <a:pt x="777" y="339"/>
                      <a:pt x="769" y="336"/>
                    </a:cubicBezTo>
                    <a:cubicBezTo>
                      <a:pt x="769" y="303"/>
                      <a:pt x="786" y="303"/>
                      <a:pt x="786" y="286"/>
                    </a:cubicBezTo>
                    <a:cubicBezTo>
                      <a:pt x="769" y="286"/>
                      <a:pt x="769" y="303"/>
                      <a:pt x="752" y="303"/>
                    </a:cubicBezTo>
                    <a:cubicBezTo>
                      <a:pt x="769" y="253"/>
                      <a:pt x="736" y="269"/>
                      <a:pt x="719" y="203"/>
                    </a:cubicBezTo>
                    <a:cubicBezTo>
                      <a:pt x="702" y="219"/>
                      <a:pt x="686" y="219"/>
                      <a:pt x="686" y="253"/>
                    </a:cubicBezTo>
                    <a:cubicBezTo>
                      <a:pt x="652" y="236"/>
                      <a:pt x="602" y="219"/>
                      <a:pt x="602" y="153"/>
                    </a:cubicBezTo>
                    <a:cubicBezTo>
                      <a:pt x="575" y="153"/>
                      <a:pt x="581" y="174"/>
                      <a:pt x="567" y="174"/>
                    </a:cubicBezTo>
                    <a:cubicBezTo>
                      <a:pt x="563" y="174"/>
                      <a:pt x="559" y="173"/>
                      <a:pt x="552" y="169"/>
                    </a:cubicBezTo>
                    <a:cubicBezTo>
                      <a:pt x="569" y="153"/>
                      <a:pt x="502" y="136"/>
                      <a:pt x="535" y="119"/>
                    </a:cubicBezTo>
                    <a:cubicBezTo>
                      <a:pt x="527" y="111"/>
                      <a:pt x="519" y="111"/>
                      <a:pt x="510" y="111"/>
                    </a:cubicBezTo>
                    <a:cubicBezTo>
                      <a:pt x="502" y="111"/>
                      <a:pt x="494" y="111"/>
                      <a:pt x="485" y="102"/>
                    </a:cubicBezTo>
                    <a:cubicBezTo>
                      <a:pt x="452" y="102"/>
                      <a:pt x="435" y="136"/>
                      <a:pt x="402" y="153"/>
                    </a:cubicBezTo>
                    <a:cubicBezTo>
                      <a:pt x="410" y="161"/>
                      <a:pt x="418" y="161"/>
                      <a:pt x="429" y="161"/>
                    </a:cubicBezTo>
                    <a:cubicBezTo>
                      <a:pt x="439" y="161"/>
                      <a:pt x="452" y="161"/>
                      <a:pt x="468" y="169"/>
                    </a:cubicBezTo>
                    <a:cubicBezTo>
                      <a:pt x="468" y="198"/>
                      <a:pt x="481" y="239"/>
                      <a:pt x="495" y="239"/>
                    </a:cubicBezTo>
                    <a:cubicBezTo>
                      <a:pt x="497" y="239"/>
                      <a:pt x="500" y="238"/>
                      <a:pt x="502" y="236"/>
                    </a:cubicBezTo>
                    <a:lnTo>
                      <a:pt x="502" y="236"/>
                    </a:lnTo>
                    <a:cubicBezTo>
                      <a:pt x="507" y="246"/>
                      <a:pt x="503" y="249"/>
                      <a:pt x="495" y="249"/>
                    </a:cubicBezTo>
                    <a:cubicBezTo>
                      <a:pt x="488" y="249"/>
                      <a:pt x="476" y="246"/>
                      <a:pt x="466" y="246"/>
                    </a:cubicBezTo>
                    <a:cubicBezTo>
                      <a:pt x="454" y="246"/>
                      <a:pt x="445" y="250"/>
                      <a:pt x="452" y="269"/>
                    </a:cubicBezTo>
                    <a:cubicBezTo>
                      <a:pt x="435" y="269"/>
                      <a:pt x="452" y="219"/>
                      <a:pt x="468" y="219"/>
                    </a:cubicBezTo>
                    <a:cubicBezTo>
                      <a:pt x="468" y="211"/>
                      <a:pt x="456" y="211"/>
                      <a:pt x="443" y="211"/>
                    </a:cubicBezTo>
                    <a:cubicBezTo>
                      <a:pt x="431" y="211"/>
                      <a:pt x="418" y="211"/>
                      <a:pt x="418" y="203"/>
                    </a:cubicBezTo>
                    <a:cubicBezTo>
                      <a:pt x="402" y="203"/>
                      <a:pt x="418" y="236"/>
                      <a:pt x="385" y="236"/>
                    </a:cubicBezTo>
                    <a:cubicBezTo>
                      <a:pt x="383" y="238"/>
                      <a:pt x="381" y="239"/>
                      <a:pt x="380" y="239"/>
                    </a:cubicBezTo>
                    <a:cubicBezTo>
                      <a:pt x="372" y="239"/>
                      <a:pt x="369" y="217"/>
                      <a:pt x="369" y="217"/>
                    </a:cubicBezTo>
                    <a:cubicBezTo>
                      <a:pt x="368" y="217"/>
                      <a:pt x="368" y="222"/>
                      <a:pt x="368" y="236"/>
                    </a:cubicBezTo>
                    <a:cubicBezTo>
                      <a:pt x="335" y="236"/>
                      <a:pt x="351" y="186"/>
                      <a:pt x="351" y="169"/>
                    </a:cubicBezTo>
                    <a:lnTo>
                      <a:pt x="351" y="169"/>
                    </a:lnTo>
                    <a:cubicBezTo>
                      <a:pt x="344" y="177"/>
                      <a:pt x="337" y="179"/>
                      <a:pt x="331" y="179"/>
                    </a:cubicBezTo>
                    <a:cubicBezTo>
                      <a:pt x="320" y="179"/>
                      <a:pt x="312" y="172"/>
                      <a:pt x="304" y="172"/>
                    </a:cubicBezTo>
                    <a:cubicBezTo>
                      <a:pt x="297" y="172"/>
                      <a:pt x="291" y="178"/>
                      <a:pt x="285" y="203"/>
                    </a:cubicBezTo>
                    <a:cubicBezTo>
                      <a:pt x="285" y="186"/>
                      <a:pt x="268" y="169"/>
                      <a:pt x="268" y="136"/>
                    </a:cubicBezTo>
                    <a:cubicBezTo>
                      <a:pt x="318" y="136"/>
                      <a:pt x="268" y="52"/>
                      <a:pt x="301" y="19"/>
                    </a:cubicBezTo>
                    <a:cubicBezTo>
                      <a:pt x="301" y="19"/>
                      <a:pt x="265" y="1"/>
                      <a:pt x="240"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0"/>
              <p:cNvSpPr/>
              <p:nvPr/>
            </p:nvSpPr>
            <p:spPr>
              <a:xfrm>
                <a:off x="10083594" y="5412296"/>
                <a:ext cx="45650" cy="63412"/>
              </a:xfrm>
              <a:custGeom>
                <a:avLst/>
                <a:gdLst/>
                <a:ahLst/>
                <a:cxnLst/>
                <a:rect l="l" t="t" r="r" b="b"/>
                <a:pathLst>
                  <a:path w="532" h="739" extrusionOk="0">
                    <a:moveTo>
                      <a:pt x="244" y="1"/>
                    </a:moveTo>
                    <a:cubicBezTo>
                      <a:pt x="240" y="1"/>
                      <a:pt x="237" y="2"/>
                      <a:pt x="234" y="3"/>
                    </a:cubicBezTo>
                    <a:cubicBezTo>
                      <a:pt x="217" y="20"/>
                      <a:pt x="234" y="70"/>
                      <a:pt x="201" y="70"/>
                    </a:cubicBezTo>
                    <a:cubicBezTo>
                      <a:pt x="217" y="120"/>
                      <a:pt x="217" y="153"/>
                      <a:pt x="234" y="187"/>
                    </a:cubicBezTo>
                    <a:cubicBezTo>
                      <a:pt x="234" y="191"/>
                      <a:pt x="234" y="197"/>
                      <a:pt x="234" y="204"/>
                    </a:cubicBezTo>
                    <a:cubicBezTo>
                      <a:pt x="243" y="199"/>
                      <a:pt x="252" y="197"/>
                      <a:pt x="261" y="197"/>
                    </a:cubicBezTo>
                    <a:cubicBezTo>
                      <a:pt x="311" y="197"/>
                      <a:pt x="341" y="270"/>
                      <a:pt x="384" y="270"/>
                    </a:cubicBezTo>
                    <a:lnTo>
                      <a:pt x="384" y="287"/>
                    </a:lnTo>
                    <a:cubicBezTo>
                      <a:pt x="347" y="287"/>
                      <a:pt x="309" y="315"/>
                      <a:pt x="286" y="315"/>
                    </a:cubicBezTo>
                    <a:cubicBezTo>
                      <a:pt x="278" y="315"/>
                      <a:pt x="272" y="312"/>
                      <a:pt x="267" y="304"/>
                    </a:cubicBezTo>
                    <a:cubicBezTo>
                      <a:pt x="267" y="290"/>
                      <a:pt x="279" y="229"/>
                      <a:pt x="273" y="229"/>
                    </a:cubicBezTo>
                    <a:lnTo>
                      <a:pt x="273" y="229"/>
                    </a:lnTo>
                    <a:cubicBezTo>
                      <a:pt x="272" y="229"/>
                      <a:pt x="270" y="232"/>
                      <a:pt x="267" y="237"/>
                    </a:cubicBezTo>
                    <a:cubicBezTo>
                      <a:pt x="251" y="237"/>
                      <a:pt x="251" y="270"/>
                      <a:pt x="234" y="270"/>
                    </a:cubicBezTo>
                    <a:cubicBezTo>
                      <a:pt x="234" y="170"/>
                      <a:pt x="167" y="187"/>
                      <a:pt x="134" y="170"/>
                    </a:cubicBezTo>
                    <a:lnTo>
                      <a:pt x="134" y="170"/>
                    </a:lnTo>
                    <a:cubicBezTo>
                      <a:pt x="134" y="204"/>
                      <a:pt x="150" y="204"/>
                      <a:pt x="150" y="237"/>
                    </a:cubicBezTo>
                    <a:cubicBezTo>
                      <a:pt x="139" y="237"/>
                      <a:pt x="136" y="244"/>
                      <a:pt x="129" y="244"/>
                    </a:cubicBezTo>
                    <a:cubicBezTo>
                      <a:pt x="126" y="244"/>
                      <a:pt x="123" y="243"/>
                      <a:pt x="117" y="237"/>
                    </a:cubicBezTo>
                    <a:cubicBezTo>
                      <a:pt x="100" y="220"/>
                      <a:pt x="84" y="220"/>
                      <a:pt x="67" y="204"/>
                    </a:cubicBezTo>
                    <a:cubicBezTo>
                      <a:pt x="33" y="254"/>
                      <a:pt x="0" y="237"/>
                      <a:pt x="0" y="304"/>
                    </a:cubicBezTo>
                    <a:cubicBezTo>
                      <a:pt x="17" y="304"/>
                      <a:pt x="33" y="321"/>
                      <a:pt x="50" y="321"/>
                    </a:cubicBezTo>
                    <a:cubicBezTo>
                      <a:pt x="67" y="304"/>
                      <a:pt x="50" y="270"/>
                      <a:pt x="67" y="254"/>
                    </a:cubicBezTo>
                    <a:cubicBezTo>
                      <a:pt x="72" y="251"/>
                      <a:pt x="76" y="250"/>
                      <a:pt x="79" y="250"/>
                    </a:cubicBezTo>
                    <a:cubicBezTo>
                      <a:pt x="101" y="250"/>
                      <a:pt x="103" y="287"/>
                      <a:pt x="117" y="287"/>
                    </a:cubicBezTo>
                    <a:cubicBezTo>
                      <a:pt x="117" y="267"/>
                      <a:pt x="122" y="261"/>
                      <a:pt x="128" y="261"/>
                    </a:cubicBezTo>
                    <a:cubicBezTo>
                      <a:pt x="138" y="261"/>
                      <a:pt x="150" y="277"/>
                      <a:pt x="150" y="287"/>
                    </a:cubicBezTo>
                    <a:cubicBezTo>
                      <a:pt x="150" y="254"/>
                      <a:pt x="167" y="254"/>
                      <a:pt x="184" y="237"/>
                    </a:cubicBezTo>
                    <a:lnTo>
                      <a:pt x="184" y="237"/>
                    </a:lnTo>
                    <a:cubicBezTo>
                      <a:pt x="184" y="270"/>
                      <a:pt x="167" y="287"/>
                      <a:pt x="167" y="321"/>
                    </a:cubicBezTo>
                    <a:cubicBezTo>
                      <a:pt x="184" y="337"/>
                      <a:pt x="234" y="337"/>
                      <a:pt x="234" y="371"/>
                    </a:cubicBezTo>
                    <a:cubicBezTo>
                      <a:pt x="229" y="368"/>
                      <a:pt x="225" y="367"/>
                      <a:pt x="222" y="367"/>
                    </a:cubicBezTo>
                    <a:cubicBezTo>
                      <a:pt x="204" y="367"/>
                      <a:pt x="212" y="404"/>
                      <a:pt x="184" y="404"/>
                    </a:cubicBezTo>
                    <a:cubicBezTo>
                      <a:pt x="169" y="404"/>
                      <a:pt x="167" y="367"/>
                      <a:pt x="136" y="367"/>
                    </a:cubicBezTo>
                    <a:cubicBezTo>
                      <a:pt x="130" y="367"/>
                      <a:pt x="124" y="368"/>
                      <a:pt x="117" y="371"/>
                    </a:cubicBezTo>
                    <a:cubicBezTo>
                      <a:pt x="117" y="387"/>
                      <a:pt x="100" y="421"/>
                      <a:pt x="84" y="437"/>
                    </a:cubicBezTo>
                    <a:cubicBezTo>
                      <a:pt x="67" y="437"/>
                      <a:pt x="84" y="421"/>
                      <a:pt x="67" y="404"/>
                    </a:cubicBezTo>
                    <a:cubicBezTo>
                      <a:pt x="67" y="454"/>
                      <a:pt x="17" y="421"/>
                      <a:pt x="33" y="471"/>
                    </a:cubicBezTo>
                    <a:cubicBezTo>
                      <a:pt x="40" y="469"/>
                      <a:pt x="45" y="468"/>
                      <a:pt x="49" y="468"/>
                    </a:cubicBezTo>
                    <a:cubicBezTo>
                      <a:pt x="71" y="468"/>
                      <a:pt x="36" y="507"/>
                      <a:pt x="50" y="521"/>
                    </a:cubicBezTo>
                    <a:cubicBezTo>
                      <a:pt x="67" y="521"/>
                      <a:pt x="67" y="538"/>
                      <a:pt x="84" y="538"/>
                    </a:cubicBezTo>
                    <a:cubicBezTo>
                      <a:pt x="84" y="471"/>
                      <a:pt x="150" y="471"/>
                      <a:pt x="184" y="437"/>
                    </a:cubicBezTo>
                    <a:cubicBezTo>
                      <a:pt x="197" y="451"/>
                      <a:pt x="200" y="475"/>
                      <a:pt x="227" y="475"/>
                    </a:cubicBezTo>
                    <a:cubicBezTo>
                      <a:pt x="233" y="475"/>
                      <a:pt x="241" y="474"/>
                      <a:pt x="251" y="471"/>
                    </a:cubicBezTo>
                    <a:lnTo>
                      <a:pt x="251" y="471"/>
                    </a:lnTo>
                    <a:cubicBezTo>
                      <a:pt x="234" y="488"/>
                      <a:pt x="234" y="521"/>
                      <a:pt x="267" y="521"/>
                    </a:cubicBezTo>
                    <a:cubicBezTo>
                      <a:pt x="267" y="504"/>
                      <a:pt x="284" y="488"/>
                      <a:pt x="284" y="471"/>
                    </a:cubicBezTo>
                    <a:cubicBezTo>
                      <a:pt x="317" y="504"/>
                      <a:pt x="301" y="521"/>
                      <a:pt x="301" y="571"/>
                    </a:cubicBezTo>
                    <a:cubicBezTo>
                      <a:pt x="334" y="588"/>
                      <a:pt x="384" y="621"/>
                      <a:pt x="351" y="671"/>
                    </a:cubicBezTo>
                    <a:cubicBezTo>
                      <a:pt x="360" y="665"/>
                      <a:pt x="368" y="662"/>
                      <a:pt x="375" y="662"/>
                    </a:cubicBezTo>
                    <a:cubicBezTo>
                      <a:pt x="402" y="662"/>
                      <a:pt x="404" y="711"/>
                      <a:pt x="418" y="738"/>
                    </a:cubicBezTo>
                    <a:cubicBezTo>
                      <a:pt x="422" y="734"/>
                      <a:pt x="426" y="733"/>
                      <a:pt x="431" y="733"/>
                    </a:cubicBezTo>
                    <a:cubicBezTo>
                      <a:pt x="440" y="733"/>
                      <a:pt x="449" y="737"/>
                      <a:pt x="457" y="737"/>
                    </a:cubicBezTo>
                    <a:cubicBezTo>
                      <a:pt x="463" y="737"/>
                      <a:pt x="468" y="734"/>
                      <a:pt x="468" y="722"/>
                    </a:cubicBezTo>
                    <a:cubicBezTo>
                      <a:pt x="518" y="638"/>
                      <a:pt x="434" y="554"/>
                      <a:pt x="418" y="488"/>
                    </a:cubicBezTo>
                    <a:cubicBezTo>
                      <a:pt x="401" y="454"/>
                      <a:pt x="434" y="454"/>
                      <a:pt x="434" y="421"/>
                    </a:cubicBezTo>
                    <a:cubicBezTo>
                      <a:pt x="434" y="404"/>
                      <a:pt x="418" y="404"/>
                      <a:pt x="418" y="387"/>
                    </a:cubicBezTo>
                    <a:cubicBezTo>
                      <a:pt x="407" y="387"/>
                      <a:pt x="403" y="395"/>
                      <a:pt x="402" y="395"/>
                    </a:cubicBezTo>
                    <a:cubicBezTo>
                      <a:pt x="401" y="395"/>
                      <a:pt x="401" y="393"/>
                      <a:pt x="401" y="387"/>
                    </a:cubicBezTo>
                    <a:cubicBezTo>
                      <a:pt x="418" y="354"/>
                      <a:pt x="418" y="304"/>
                      <a:pt x="384" y="304"/>
                    </a:cubicBezTo>
                    <a:cubicBezTo>
                      <a:pt x="384" y="270"/>
                      <a:pt x="418" y="287"/>
                      <a:pt x="434" y="270"/>
                    </a:cubicBezTo>
                    <a:lnTo>
                      <a:pt x="434" y="270"/>
                    </a:lnTo>
                    <a:cubicBezTo>
                      <a:pt x="434" y="287"/>
                      <a:pt x="418" y="287"/>
                      <a:pt x="434" y="304"/>
                    </a:cubicBezTo>
                    <a:cubicBezTo>
                      <a:pt x="434" y="270"/>
                      <a:pt x="468" y="270"/>
                      <a:pt x="468" y="270"/>
                    </a:cubicBezTo>
                    <a:cubicBezTo>
                      <a:pt x="468" y="287"/>
                      <a:pt x="468" y="304"/>
                      <a:pt x="501" y="304"/>
                    </a:cubicBezTo>
                    <a:cubicBezTo>
                      <a:pt x="485" y="270"/>
                      <a:pt x="485" y="220"/>
                      <a:pt x="501" y="204"/>
                    </a:cubicBezTo>
                    <a:lnTo>
                      <a:pt x="501" y="204"/>
                    </a:lnTo>
                    <a:cubicBezTo>
                      <a:pt x="518" y="220"/>
                      <a:pt x="485" y="220"/>
                      <a:pt x="518" y="237"/>
                    </a:cubicBezTo>
                    <a:cubicBezTo>
                      <a:pt x="532" y="223"/>
                      <a:pt x="523" y="162"/>
                      <a:pt x="509" y="162"/>
                    </a:cubicBezTo>
                    <a:cubicBezTo>
                      <a:pt x="507" y="162"/>
                      <a:pt x="504" y="165"/>
                      <a:pt x="501" y="170"/>
                    </a:cubicBezTo>
                    <a:cubicBezTo>
                      <a:pt x="501" y="186"/>
                      <a:pt x="498" y="191"/>
                      <a:pt x="492" y="191"/>
                    </a:cubicBezTo>
                    <a:cubicBezTo>
                      <a:pt x="477" y="191"/>
                      <a:pt x="450" y="157"/>
                      <a:pt x="432" y="157"/>
                    </a:cubicBezTo>
                    <a:cubicBezTo>
                      <a:pt x="426" y="157"/>
                      <a:pt x="421" y="161"/>
                      <a:pt x="418" y="170"/>
                    </a:cubicBezTo>
                    <a:cubicBezTo>
                      <a:pt x="434" y="87"/>
                      <a:pt x="384" y="153"/>
                      <a:pt x="401" y="70"/>
                    </a:cubicBezTo>
                    <a:cubicBezTo>
                      <a:pt x="368" y="70"/>
                      <a:pt x="368" y="36"/>
                      <a:pt x="351" y="36"/>
                    </a:cubicBezTo>
                    <a:cubicBezTo>
                      <a:pt x="348" y="42"/>
                      <a:pt x="344" y="44"/>
                      <a:pt x="338" y="44"/>
                    </a:cubicBezTo>
                    <a:cubicBezTo>
                      <a:pt x="315" y="44"/>
                      <a:pt x="273" y="1"/>
                      <a:pt x="244"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0"/>
              <p:cNvSpPr/>
              <p:nvPr/>
            </p:nvSpPr>
            <p:spPr>
              <a:xfrm>
                <a:off x="9968870" y="5267712"/>
                <a:ext cx="143470" cy="133431"/>
              </a:xfrm>
              <a:custGeom>
                <a:avLst/>
                <a:gdLst/>
                <a:ahLst/>
                <a:cxnLst/>
                <a:rect l="l" t="t" r="r" b="b"/>
                <a:pathLst>
                  <a:path w="1672" h="1555" extrusionOk="0">
                    <a:moveTo>
                      <a:pt x="1496" y="81"/>
                    </a:moveTo>
                    <a:lnTo>
                      <a:pt x="1496" y="81"/>
                    </a:lnTo>
                    <a:cubicBezTo>
                      <a:pt x="1498" y="83"/>
                      <a:pt x="1501" y="84"/>
                      <a:pt x="1504" y="84"/>
                    </a:cubicBezTo>
                    <a:cubicBezTo>
                      <a:pt x="1501" y="82"/>
                      <a:pt x="1498" y="81"/>
                      <a:pt x="1496" y="81"/>
                    </a:cubicBezTo>
                    <a:close/>
                    <a:moveTo>
                      <a:pt x="1103" y="285"/>
                    </a:moveTo>
                    <a:cubicBezTo>
                      <a:pt x="1103" y="335"/>
                      <a:pt x="1086" y="335"/>
                      <a:pt x="1103" y="368"/>
                    </a:cubicBezTo>
                    <a:cubicBezTo>
                      <a:pt x="1100" y="374"/>
                      <a:pt x="1098" y="376"/>
                      <a:pt x="1096" y="376"/>
                    </a:cubicBezTo>
                    <a:cubicBezTo>
                      <a:pt x="1087" y="376"/>
                      <a:pt x="1082" y="332"/>
                      <a:pt x="1061" y="332"/>
                    </a:cubicBezTo>
                    <a:cubicBezTo>
                      <a:pt x="1059" y="332"/>
                      <a:pt x="1056" y="333"/>
                      <a:pt x="1053" y="335"/>
                    </a:cubicBezTo>
                    <a:cubicBezTo>
                      <a:pt x="1070" y="301"/>
                      <a:pt x="1070" y="285"/>
                      <a:pt x="1103" y="285"/>
                    </a:cubicBezTo>
                    <a:close/>
                    <a:moveTo>
                      <a:pt x="585" y="335"/>
                    </a:moveTo>
                    <a:cubicBezTo>
                      <a:pt x="602" y="351"/>
                      <a:pt x="635" y="402"/>
                      <a:pt x="585" y="402"/>
                    </a:cubicBezTo>
                    <a:cubicBezTo>
                      <a:pt x="602" y="385"/>
                      <a:pt x="568" y="368"/>
                      <a:pt x="585" y="335"/>
                    </a:cubicBezTo>
                    <a:close/>
                    <a:moveTo>
                      <a:pt x="763" y="395"/>
                    </a:moveTo>
                    <a:cubicBezTo>
                      <a:pt x="767" y="395"/>
                      <a:pt x="769" y="397"/>
                      <a:pt x="769" y="402"/>
                    </a:cubicBezTo>
                    <a:cubicBezTo>
                      <a:pt x="769" y="418"/>
                      <a:pt x="769" y="418"/>
                      <a:pt x="752" y="418"/>
                    </a:cubicBezTo>
                    <a:cubicBezTo>
                      <a:pt x="752" y="452"/>
                      <a:pt x="802" y="435"/>
                      <a:pt x="786" y="485"/>
                    </a:cubicBezTo>
                    <a:cubicBezTo>
                      <a:pt x="752" y="468"/>
                      <a:pt x="752" y="452"/>
                      <a:pt x="735" y="435"/>
                    </a:cubicBezTo>
                    <a:cubicBezTo>
                      <a:pt x="735" y="410"/>
                      <a:pt x="753" y="395"/>
                      <a:pt x="763" y="395"/>
                    </a:cubicBezTo>
                    <a:close/>
                    <a:moveTo>
                      <a:pt x="451" y="552"/>
                    </a:moveTo>
                    <a:cubicBezTo>
                      <a:pt x="443" y="569"/>
                      <a:pt x="451" y="569"/>
                      <a:pt x="460" y="569"/>
                    </a:cubicBezTo>
                    <a:cubicBezTo>
                      <a:pt x="468" y="569"/>
                      <a:pt x="477" y="569"/>
                      <a:pt x="468" y="585"/>
                    </a:cubicBezTo>
                    <a:cubicBezTo>
                      <a:pt x="451" y="585"/>
                      <a:pt x="435" y="585"/>
                      <a:pt x="451" y="552"/>
                    </a:cubicBezTo>
                    <a:close/>
                    <a:moveTo>
                      <a:pt x="685" y="418"/>
                    </a:moveTo>
                    <a:cubicBezTo>
                      <a:pt x="735" y="418"/>
                      <a:pt x="735" y="452"/>
                      <a:pt x="735" y="485"/>
                    </a:cubicBezTo>
                    <a:lnTo>
                      <a:pt x="702" y="485"/>
                    </a:lnTo>
                    <a:cubicBezTo>
                      <a:pt x="702" y="496"/>
                      <a:pt x="708" y="500"/>
                      <a:pt x="715" y="500"/>
                    </a:cubicBezTo>
                    <a:cubicBezTo>
                      <a:pt x="730" y="500"/>
                      <a:pt x="752" y="485"/>
                      <a:pt x="752" y="485"/>
                    </a:cubicBezTo>
                    <a:cubicBezTo>
                      <a:pt x="786" y="485"/>
                      <a:pt x="752" y="518"/>
                      <a:pt x="802" y="518"/>
                    </a:cubicBezTo>
                    <a:cubicBezTo>
                      <a:pt x="794" y="527"/>
                      <a:pt x="790" y="531"/>
                      <a:pt x="788" y="531"/>
                    </a:cubicBezTo>
                    <a:cubicBezTo>
                      <a:pt x="786" y="531"/>
                      <a:pt x="786" y="527"/>
                      <a:pt x="786" y="518"/>
                    </a:cubicBezTo>
                    <a:cubicBezTo>
                      <a:pt x="772" y="518"/>
                      <a:pt x="759" y="561"/>
                      <a:pt x="763" y="561"/>
                    </a:cubicBezTo>
                    <a:cubicBezTo>
                      <a:pt x="764" y="561"/>
                      <a:pt x="766" y="559"/>
                      <a:pt x="769" y="552"/>
                    </a:cubicBezTo>
                    <a:lnTo>
                      <a:pt x="769" y="552"/>
                    </a:lnTo>
                    <a:cubicBezTo>
                      <a:pt x="802" y="585"/>
                      <a:pt x="752" y="585"/>
                      <a:pt x="719" y="585"/>
                    </a:cubicBezTo>
                    <a:cubicBezTo>
                      <a:pt x="735" y="569"/>
                      <a:pt x="735" y="535"/>
                      <a:pt x="719" y="518"/>
                    </a:cubicBezTo>
                    <a:cubicBezTo>
                      <a:pt x="702" y="535"/>
                      <a:pt x="702" y="552"/>
                      <a:pt x="702" y="552"/>
                    </a:cubicBezTo>
                    <a:cubicBezTo>
                      <a:pt x="669" y="502"/>
                      <a:pt x="669" y="485"/>
                      <a:pt x="685" y="418"/>
                    </a:cubicBezTo>
                    <a:close/>
                    <a:moveTo>
                      <a:pt x="1003" y="151"/>
                    </a:moveTo>
                    <a:cubicBezTo>
                      <a:pt x="1036" y="151"/>
                      <a:pt x="1003" y="201"/>
                      <a:pt x="1053" y="201"/>
                    </a:cubicBezTo>
                    <a:cubicBezTo>
                      <a:pt x="1036" y="285"/>
                      <a:pt x="1036" y="268"/>
                      <a:pt x="1036" y="335"/>
                    </a:cubicBezTo>
                    <a:cubicBezTo>
                      <a:pt x="969" y="351"/>
                      <a:pt x="953" y="418"/>
                      <a:pt x="919" y="452"/>
                    </a:cubicBezTo>
                    <a:cubicBezTo>
                      <a:pt x="936" y="452"/>
                      <a:pt x="986" y="518"/>
                      <a:pt x="1003" y="585"/>
                    </a:cubicBezTo>
                    <a:cubicBezTo>
                      <a:pt x="953" y="535"/>
                      <a:pt x="953" y="535"/>
                      <a:pt x="886" y="535"/>
                    </a:cubicBezTo>
                    <a:cubicBezTo>
                      <a:pt x="874" y="512"/>
                      <a:pt x="854" y="488"/>
                      <a:pt x="831" y="488"/>
                    </a:cubicBezTo>
                    <a:cubicBezTo>
                      <a:pt x="822" y="488"/>
                      <a:pt x="812" y="492"/>
                      <a:pt x="802" y="502"/>
                    </a:cubicBezTo>
                    <a:cubicBezTo>
                      <a:pt x="836" y="435"/>
                      <a:pt x="802" y="435"/>
                      <a:pt x="802" y="402"/>
                    </a:cubicBezTo>
                    <a:cubicBezTo>
                      <a:pt x="802" y="385"/>
                      <a:pt x="802" y="385"/>
                      <a:pt x="819" y="385"/>
                    </a:cubicBezTo>
                    <a:cubicBezTo>
                      <a:pt x="819" y="368"/>
                      <a:pt x="819" y="351"/>
                      <a:pt x="802" y="351"/>
                    </a:cubicBezTo>
                    <a:cubicBezTo>
                      <a:pt x="819" y="301"/>
                      <a:pt x="869" y="318"/>
                      <a:pt x="869" y="285"/>
                    </a:cubicBezTo>
                    <a:cubicBezTo>
                      <a:pt x="953" y="285"/>
                      <a:pt x="1003" y="218"/>
                      <a:pt x="1003" y="151"/>
                    </a:cubicBezTo>
                    <a:close/>
                    <a:moveTo>
                      <a:pt x="905" y="816"/>
                    </a:moveTo>
                    <a:cubicBezTo>
                      <a:pt x="910" y="816"/>
                      <a:pt x="915" y="817"/>
                      <a:pt x="919" y="819"/>
                    </a:cubicBezTo>
                    <a:cubicBezTo>
                      <a:pt x="936" y="853"/>
                      <a:pt x="886" y="836"/>
                      <a:pt x="886" y="853"/>
                    </a:cubicBezTo>
                    <a:cubicBezTo>
                      <a:pt x="857" y="853"/>
                      <a:pt x="878" y="816"/>
                      <a:pt x="905" y="816"/>
                    </a:cubicBezTo>
                    <a:close/>
                    <a:moveTo>
                      <a:pt x="836" y="635"/>
                    </a:moveTo>
                    <a:cubicBezTo>
                      <a:pt x="886" y="669"/>
                      <a:pt x="903" y="702"/>
                      <a:pt x="919" y="769"/>
                    </a:cubicBezTo>
                    <a:cubicBezTo>
                      <a:pt x="915" y="760"/>
                      <a:pt x="909" y="757"/>
                      <a:pt x="904" y="757"/>
                    </a:cubicBezTo>
                    <a:cubicBezTo>
                      <a:pt x="891" y="757"/>
                      <a:pt x="877" y="773"/>
                      <a:pt x="871" y="773"/>
                    </a:cubicBezTo>
                    <a:cubicBezTo>
                      <a:pt x="870" y="773"/>
                      <a:pt x="869" y="772"/>
                      <a:pt x="869" y="769"/>
                    </a:cubicBezTo>
                    <a:cubicBezTo>
                      <a:pt x="852" y="803"/>
                      <a:pt x="819" y="836"/>
                      <a:pt x="852" y="836"/>
                    </a:cubicBezTo>
                    <a:cubicBezTo>
                      <a:pt x="844" y="861"/>
                      <a:pt x="815" y="861"/>
                      <a:pt x="784" y="861"/>
                    </a:cubicBezTo>
                    <a:cubicBezTo>
                      <a:pt x="752" y="861"/>
                      <a:pt x="719" y="861"/>
                      <a:pt x="702" y="886"/>
                    </a:cubicBezTo>
                    <a:cubicBezTo>
                      <a:pt x="652" y="803"/>
                      <a:pt x="752" y="803"/>
                      <a:pt x="769" y="803"/>
                    </a:cubicBezTo>
                    <a:cubicBezTo>
                      <a:pt x="719" y="769"/>
                      <a:pt x="786" y="736"/>
                      <a:pt x="752" y="686"/>
                    </a:cubicBezTo>
                    <a:cubicBezTo>
                      <a:pt x="758" y="673"/>
                      <a:pt x="762" y="670"/>
                      <a:pt x="765" y="670"/>
                    </a:cubicBezTo>
                    <a:cubicBezTo>
                      <a:pt x="767" y="670"/>
                      <a:pt x="768" y="674"/>
                      <a:pt x="769" y="674"/>
                    </a:cubicBezTo>
                    <a:cubicBezTo>
                      <a:pt x="769" y="674"/>
                      <a:pt x="769" y="673"/>
                      <a:pt x="769" y="669"/>
                    </a:cubicBezTo>
                    <a:cubicBezTo>
                      <a:pt x="786" y="669"/>
                      <a:pt x="786" y="702"/>
                      <a:pt x="802" y="702"/>
                    </a:cubicBezTo>
                    <a:cubicBezTo>
                      <a:pt x="786" y="686"/>
                      <a:pt x="819" y="669"/>
                      <a:pt x="836" y="635"/>
                    </a:cubicBezTo>
                    <a:close/>
                    <a:moveTo>
                      <a:pt x="1038" y="850"/>
                    </a:moveTo>
                    <a:cubicBezTo>
                      <a:pt x="1042" y="850"/>
                      <a:pt x="1047" y="851"/>
                      <a:pt x="1053" y="853"/>
                    </a:cubicBezTo>
                    <a:cubicBezTo>
                      <a:pt x="1038" y="896"/>
                      <a:pt x="1037" y="939"/>
                      <a:pt x="993" y="939"/>
                    </a:cubicBezTo>
                    <a:cubicBezTo>
                      <a:pt x="986" y="939"/>
                      <a:pt x="978" y="938"/>
                      <a:pt x="969" y="936"/>
                    </a:cubicBezTo>
                    <a:lnTo>
                      <a:pt x="969" y="903"/>
                    </a:lnTo>
                    <a:cubicBezTo>
                      <a:pt x="986" y="903"/>
                      <a:pt x="986" y="919"/>
                      <a:pt x="986" y="936"/>
                    </a:cubicBezTo>
                    <a:cubicBezTo>
                      <a:pt x="1020" y="936"/>
                      <a:pt x="1003" y="886"/>
                      <a:pt x="1003" y="869"/>
                    </a:cubicBezTo>
                    <a:lnTo>
                      <a:pt x="1003" y="869"/>
                    </a:lnTo>
                    <a:cubicBezTo>
                      <a:pt x="1006" y="876"/>
                      <a:pt x="1008" y="879"/>
                      <a:pt x="1010" y="879"/>
                    </a:cubicBezTo>
                    <a:cubicBezTo>
                      <a:pt x="1015" y="879"/>
                      <a:pt x="1014" y="850"/>
                      <a:pt x="1038" y="850"/>
                    </a:cubicBezTo>
                    <a:close/>
                    <a:moveTo>
                      <a:pt x="1203" y="786"/>
                    </a:moveTo>
                    <a:cubicBezTo>
                      <a:pt x="1237" y="803"/>
                      <a:pt x="1253" y="819"/>
                      <a:pt x="1253" y="853"/>
                    </a:cubicBezTo>
                    <a:lnTo>
                      <a:pt x="1220" y="853"/>
                    </a:lnTo>
                    <a:cubicBezTo>
                      <a:pt x="1220" y="853"/>
                      <a:pt x="1220" y="869"/>
                      <a:pt x="1220" y="869"/>
                    </a:cubicBezTo>
                    <a:cubicBezTo>
                      <a:pt x="1220" y="869"/>
                      <a:pt x="1253" y="886"/>
                      <a:pt x="1253" y="919"/>
                    </a:cubicBezTo>
                    <a:cubicBezTo>
                      <a:pt x="1249" y="924"/>
                      <a:pt x="1243" y="925"/>
                      <a:pt x="1236" y="925"/>
                    </a:cubicBezTo>
                    <a:cubicBezTo>
                      <a:pt x="1229" y="925"/>
                      <a:pt x="1222" y="924"/>
                      <a:pt x="1216" y="924"/>
                    </a:cubicBezTo>
                    <a:cubicBezTo>
                      <a:pt x="1203" y="924"/>
                      <a:pt x="1195" y="928"/>
                      <a:pt x="1203" y="953"/>
                    </a:cubicBezTo>
                    <a:cubicBezTo>
                      <a:pt x="1170" y="936"/>
                      <a:pt x="1153" y="886"/>
                      <a:pt x="1120" y="869"/>
                    </a:cubicBezTo>
                    <a:cubicBezTo>
                      <a:pt x="1137" y="853"/>
                      <a:pt x="1170" y="853"/>
                      <a:pt x="1153" y="819"/>
                    </a:cubicBezTo>
                    <a:cubicBezTo>
                      <a:pt x="1187" y="819"/>
                      <a:pt x="1203" y="819"/>
                      <a:pt x="1203" y="786"/>
                    </a:cubicBezTo>
                    <a:close/>
                    <a:moveTo>
                      <a:pt x="552" y="652"/>
                    </a:moveTo>
                    <a:cubicBezTo>
                      <a:pt x="568" y="652"/>
                      <a:pt x="585" y="669"/>
                      <a:pt x="585" y="702"/>
                    </a:cubicBezTo>
                    <a:cubicBezTo>
                      <a:pt x="578" y="697"/>
                      <a:pt x="573" y="695"/>
                      <a:pt x="570" y="695"/>
                    </a:cubicBezTo>
                    <a:cubicBezTo>
                      <a:pt x="551" y="695"/>
                      <a:pt x="592" y="769"/>
                      <a:pt x="535" y="769"/>
                    </a:cubicBezTo>
                    <a:cubicBezTo>
                      <a:pt x="552" y="786"/>
                      <a:pt x="585" y="836"/>
                      <a:pt x="535" y="853"/>
                    </a:cubicBezTo>
                    <a:cubicBezTo>
                      <a:pt x="539" y="856"/>
                      <a:pt x="543" y="858"/>
                      <a:pt x="546" y="858"/>
                    </a:cubicBezTo>
                    <a:cubicBezTo>
                      <a:pt x="553" y="858"/>
                      <a:pt x="560" y="854"/>
                      <a:pt x="567" y="854"/>
                    </a:cubicBezTo>
                    <a:cubicBezTo>
                      <a:pt x="573" y="854"/>
                      <a:pt x="579" y="857"/>
                      <a:pt x="585" y="869"/>
                    </a:cubicBezTo>
                    <a:cubicBezTo>
                      <a:pt x="585" y="886"/>
                      <a:pt x="568" y="886"/>
                      <a:pt x="568" y="886"/>
                    </a:cubicBezTo>
                    <a:cubicBezTo>
                      <a:pt x="560" y="903"/>
                      <a:pt x="568" y="907"/>
                      <a:pt x="579" y="907"/>
                    </a:cubicBezTo>
                    <a:cubicBezTo>
                      <a:pt x="589" y="907"/>
                      <a:pt x="602" y="903"/>
                      <a:pt x="602" y="903"/>
                    </a:cubicBezTo>
                    <a:lnTo>
                      <a:pt x="602" y="903"/>
                    </a:lnTo>
                    <a:cubicBezTo>
                      <a:pt x="585" y="953"/>
                      <a:pt x="518" y="903"/>
                      <a:pt x="502" y="986"/>
                    </a:cubicBezTo>
                    <a:cubicBezTo>
                      <a:pt x="485" y="919"/>
                      <a:pt x="468" y="953"/>
                      <a:pt x="451" y="903"/>
                    </a:cubicBezTo>
                    <a:cubicBezTo>
                      <a:pt x="451" y="889"/>
                      <a:pt x="484" y="843"/>
                      <a:pt x="497" y="843"/>
                    </a:cubicBezTo>
                    <a:cubicBezTo>
                      <a:pt x="500" y="843"/>
                      <a:pt x="502" y="846"/>
                      <a:pt x="502" y="853"/>
                    </a:cubicBezTo>
                    <a:cubicBezTo>
                      <a:pt x="518" y="853"/>
                      <a:pt x="518" y="836"/>
                      <a:pt x="518" y="819"/>
                    </a:cubicBezTo>
                    <a:cubicBezTo>
                      <a:pt x="502" y="803"/>
                      <a:pt x="485" y="803"/>
                      <a:pt x="468" y="803"/>
                    </a:cubicBezTo>
                    <a:cubicBezTo>
                      <a:pt x="485" y="752"/>
                      <a:pt x="502" y="786"/>
                      <a:pt x="468" y="736"/>
                    </a:cubicBezTo>
                    <a:cubicBezTo>
                      <a:pt x="502" y="736"/>
                      <a:pt x="568" y="719"/>
                      <a:pt x="552" y="652"/>
                    </a:cubicBezTo>
                    <a:close/>
                    <a:moveTo>
                      <a:pt x="1320" y="970"/>
                    </a:moveTo>
                    <a:cubicBezTo>
                      <a:pt x="1287" y="1003"/>
                      <a:pt x="1354" y="1036"/>
                      <a:pt x="1287" y="1053"/>
                    </a:cubicBezTo>
                    <a:cubicBezTo>
                      <a:pt x="1304" y="1020"/>
                      <a:pt x="1287" y="970"/>
                      <a:pt x="1320" y="970"/>
                    </a:cubicBezTo>
                    <a:close/>
                    <a:moveTo>
                      <a:pt x="999" y="965"/>
                    </a:moveTo>
                    <a:cubicBezTo>
                      <a:pt x="1011" y="965"/>
                      <a:pt x="1020" y="970"/>
                      <a:pt x="1003" y="986"/>
                    </a:cubicBezTo>
                    <a:cubicBezTo>
                      <a:pt x="1014" y="982"/>
                      <a:pt x="1025" y="980"/>
                      <a:pt x="1033" y="980"/>
                    </a:cubicBezTo>
                    <a:cubicBezTo>
                      <a:pt x="1087" y="980"/>
                      <a:pt x="1091" y="1058"/>
                      <a:pt x="1120" y="1087"/>
                    </a:cubicBezTo>
                    <a:cubicBezTo>
                      <a:pt x="1114" y="1088"/>
                      <a:pt x="1108" y="1089"/>
                      <a:pt x="1102" y="1089"/>
                    </a:cubicBezTo>
                    <a:cubicBezTo>
                      <a:pt x="1044" y="1089"/>
                      <a:pt x="1000" y="1015"/>
                      <a:pt x="969" y="970"/>
                    </a:cubicBezTo>
                    <a:cubicBezTo>
                      <a:pt x="969" y="970"/>
                      <a:pt x="986" y="965"/>
                      <a:pt x="999" y="965"/>
                    </a:cubicBezTo>
                    <a:close/>
                    <a:moveTo>
                      <a:pt x="534" y="1049"/>
                    </a:moveTo>
                    <a:cubicBezTo>
                      <a:pt x="539" y="1049"/>
                      <a:pt x="546" y="1050"/>
                      <a:pt x="552" y="1053"/>
                    </a:cubicBezTo>
                    <a:cubicBezTo>
                      <a:pt x="552" y="1087"/>
                      <a:pt x="552" y="1103"/>
                      <a:pt x="518" y="1103"/>
                    </a:cubicBezTo>
                    <a:cubicBezTo>
                      <a:pt x="491" y="1076"/>
                      <a:pt x="508" y="1049"/>
                      <a:pt x="534" y="1049"/>
                    </a:cubicBezTo>
                    <a:close/>
                    <a:moveTo>
                      <a:pt x="702" y="1036"/>
                    </a:moveTo>
                    <a:cubicBezTo>
                      <a:pt x="719" y="1053"/>
                      <a:pt x="719" y="1087"/>
                      <a:pt x="702" y="1120"/>
                    </a:cubicBezTo>
                    <a:lnTo>
                      <a:pt x="635" y="1120"/>
                    </a:lnTo>
                    <a:cubicBezTo>
                      <a:pt x="652" y="1070"/>
                      <a:pt x="669" y="1103"/>
                      <a:pt x="702" y="1036"/>
                    </a:cubicBezTo>
                    <a:close/>
                    <a:moveTo>
                      <a:pt x="798" y="982"/>
                    </a:moveTo>
                    <a:cubicBezTo>
                      <a:pt x="811" y="982"/>
                      <a:pt x="827" y="986"/>
                      <a:pt x="852" y="986"/>
                    </a:cubicBezTo>
                    <a:cubicBezTo>
                      <a:pt x="852" y="1020"/>
                      <a:pt x="852" y="1020"/>
                      <a:pt x="852" y="1053"/>
                    </a:cubicBezTo>
                    <a:cubicBezTo>
                      <a:pt x="836" y="1036"/>
                      <a:pt x="836" y="1020"/>
                      <a:pt x="819" y="1020"/>
                    </a:cubicBezTo>
                    <a:cubicBezTo>
                      <a:pt x="786" y="1053"/>
                      <a:pt x="869" y="1053"/>
                      <a:pt x="852" y="1120"/>
                    </a:cubicBezTo>
                    <a:lnTo>
                      <a:pt x="819" y="1120"/>
                    </a:lnTo>
                    <a:cubicBezTo>
                      <a:pt x="819" y="1103"/>
                      <a:pt x="819" y="1098"/>
                      <a:pt x="817" y="1098"/>
                    </a:cubicBezTo>
                    <a:cubicBezTo>
                      <a:pt x="813" y="1098"/>
                      <a:pt x="802" y="1120"/>
                      <a:pt x="769" y="1120"/>
                    </a:cubicBezTo>
                    <a:cubicBezTo>
                      <a:pt x="752" y="1070"/>
                      <a:pt x="819" y="1020"/>
                      <a:pt x="769" y="1003"/>
                    </a:cubicBezTo>
                    <a:cubicBezTo>
                      <a:pt x="777" y="986"/>
                      <a:pt x="786" y="982"/>
                      <a:pt x="798" y="982"/>
                    </a:cubicBezTo>
                    <a:close/>
                    <a:moveTo>
                      <a:pt x="1304" y="1070"/>
                    </a:moveTo>
                    <a:cubicBezTo>
                      <a:pt x="1320" y="1103"/>
                      <a:pt x="1337" y="1103"/>
                      <a:pt x="1370" y="1103"/>
                    </a:cubicBezTo>
                    <a:cubicBezTo>
                      <a:pt x="1370" y="1142"/>
                      <a:pt x="1351" y="1131"/>
                      <a:pt x="1341" y="1139"/>
                    </a:cubicBezTo>
                    <a:lnTo>
                      <a:pt x="1341" y="1139"/>
                    </a:lnTo>
                    <a:cubicBezTo>
                      <a:pt x="1343" y="1119"/>
                      <a:pt x="1318" y="1112"/>
                      <a:pt x="1304" y="1070"/>
                    </a:cubicBezTo>
                    <a:close/>
                    <a:moveTo>
                      <a:pt x="1384" y="1038"/>
                    </a:moveTo>
                    <a:cubicBezTo>
                      <a:pt x="1400" y="1038"/>
                      <a:pt x="1426" y="1053"/>
                      <a:pt x="1437" y="1053"/>
                    </a:cubicBezTo>
                    <a:cubicBezTo>
                      <a:pt x="1437" y="1087"/>
                      <a:pt x="1421" y="1103"/>
                      <a:pt x="1437" y="1137"/>
                    </a:cubicBezTo>
                    <a:cubicBezTo>
                      <a:pt x="1435" y="1139"/>
                      <a:pt x="1432" y="1140"/>
                      <a:pt x="1430" y="1140"/>
                    </a:cubicBezTo>
                    <a:cubicBezTo>
                      <a:pt x="1420" y="1140"/>
                      <a:pt x="1410" y="1125"/>
                      <a:pt x="1400" y="1125"/>
                    </a:cubicBezTo>
                    <a:cubicBezTo>
                      <a:pt x="1396" y="1125"/>
                      <a:pt x="1392" y="1128"/>
                      <a:pt x="1387" y="1137"/>
                    </a:cubicBezTo>
                    <a:cubicBezTo>
                      <a:pt x="1370" y="1120"/>
                      <a:pt x="1387" y="1120"/>
                      <a:pt x="1370" y="1070"/>
                    </a:cubicBezTo>
                    <a:cubicBezTo>
                      <a:pt x="1404" y="1070"/>
                      <a:pt x="1387" y="1053"/>
                      <a:pt x="1370" y="1053"/>
                    </a:cubicBezTo>
                    <a:cubicBezTo>
                      <a:pt x="1370" y="1042"/>
                      <a:pt x="1376" y="1038"/>
                      <a:pt x="1384" y="1038"/>
                    </a:cubicBezTo>
                    <a:close/>
                    <a:moveTo>
                      <a:pt x="719" y="1103"/>
                    </a:moveTo>
                    <a:cubicBezTo>
                      <a:pt x="752" y="1103"/>
                      <a:pt x="735" y="1120"/>
                      <a:pt x="752" y="1120"/>
                    </a:cubicBezTo>
                    <a:cubicBezTo>
                      <a:pt x="752" y="1153"/>
                      <a:pt x="735" y="1170"/>
                      <a:pt x="735" y="1187"/>
                    </a:cubicBezTo>
                    <a:cubicBezTo>
                      <a:pt x="702" y="1187"/>
                      <a:pt x="719" y="1170"/>
                      <a:pt x="735" y="1153"/>
                    </a:cubicBezTo>
                    <a:cubicBezTo>
                      <a:pt x="724" y="1153"/>
                      <a:pt x="706" y="1146"/>
                      <a:pt x="695" y="1146"/>
                    </a:cubicBezTo>
                    <a:cubicBezTo>
                      <a:pt x="689" y="1146"/>
                      <a:pt x="685" y="1148"/>
                      <a:pt x="685" y="1153"/>
                    </a:cubicBezTo>
                    <a:cubicBezTo>
                      <a:pt x="672" y="1153"/>
                      <a:pt x="680" y="1132"/>
                      <a:pt x="692" y="1132"/>
                    </a:cubicBezTo>
                    <a:cubicBezTo>
                      <a:pt x="695" y="1132"/>
                      <a:pt x="699" y="1133"/>
                      <a:pt x="702" y="1137"/>
                    </a:cubicBezTo>
                    <a:cubicBezTo>
                      <a:pt x="719" y="1137"/>
                      <a:pt x="719" y="1120"/>
                      <a:pt x="719" y="1103"/>
                    </a:cubicBezTo>
                    <a:close/>
                    <a:moveTo>
                      <a:pt x="986" y="1103"/>
                    </a:moveTo>
                    <a:cubicBezTo>
                      <a:pt x="986" y="1153"/>
                      <a:pt x="953" y="1137"/>
                      <a:pt x="969" y="1187"/>
                    </a:cubicBezTo>
                    <a:cubicBezTo>
                      <a:pt x="936" y="1187"/>
                      <a:pt x="953" y="1137"/>
                      <a:pt x="936" y="1120"/>
                    </a:cubicBezTo>
                    <a:cubicBezTo>
                      <a:pt x="953" y="1120"/>
                      <a:pt x="969" y="1103"/>
                      <a:pt x="986" y="1103"/>
                    </a:cubicBezTo>
                    <a:close/>
                    <a:moveTo>
                      <a:pt x="1137" y="1120"/>
                    </a:moveTo>
                    <a:cubicBezTo>
                      <a:pt x="1137" y="1137"/>
                      <a:pt x="1103" y="1153"/>
                      <a:pt x="1153" y="1153"/>
                    </a:cubicBezTo>
                    <a:cubicBezTo>
                      <a:pt x="1148" y="1163"/>
                      <a:pt x="1142" y="1166"/>
                      <a:pt x="1135" y="1166"/>
                    </a:cubicBezTo>
                    <a:cubicBezTo>
                      <a:pt x="1128" y="1166"/>
                      <a:pt x="1121" y="1163"/>
                      <a:pt x="1115" y="1163"/>
                    </a:cubicBezTo>
                    <a:cubicBezTo>
                      <a:pt x="1108" y="1163"/>
                      <a:pt x="1103" y="1167"/>
                      <a:pt x="1103" y="1187"/>
                    </a:cubicBezTo>
                    <a:cubicBezTo>
                      <a:pt x="1070" y="1153"/>
                      <a:pt x="1120" y="1170"/>
                      <a:pt x="1103" y="1120"/>
                    </a:cubicBezTo>
                    <a:close/>
                    <a:moveTo>
                      <a:pt x="289" y="1194"/>
                    </a:moveTo>
                    <a:lnTo>
                      <a:pt x="289" y="1194"/>
                    </a:lnTo>
                    <a:cubicBezTo>
                      <a:pt x="305" y="1199"/>
                      <a:pt x="325" y="1201"/>
                      <a:pt x="334" y="1220"/>
                    </a:cubicBezTo>
                    <a:cubicBezTo>
                      <a:pt x="334" y="1227"/>
                      <a:pt x="333" y="1230"/>
                      <a:pt x="331" y="1230"/>
                    </a:cubicBezTo>
                    <a:cubicBezTo>
                      <a:pt x="324" y="1230"/>
                      <a:pt x="311" y="1211"/>
                      <a:pt x="305" y="1211"/>
                    </a:cubicBezTo>
                    <a:cubicBezTo>
                      <a:pt x="303" y="1211"/>
                      <a:pt x="301" y="1213"/>
                      <a:pt x="301" y="1220"/>
                    </a:cubicBezTo>
                    <a:cubicBezTo>
                      <a:pt x="287" y="1220"/>
                      <a:pt x="297" y="1208"/>
                      <a:pt x="289" y="1194"/>
                    </a:cubicBezTo>
                    <a:close/>
                    <a:moveTo>
                      <a:pt x="811" y="1305"/>
                    </a:moveTo>
                    <a:cubicBezTo>
                      <a:pt x="809" y="1307"/>
                      <a:pt x="809" y="1309"/>
                      <a:pt x="811" y="1312"/>
                    </a:cubicBezTo>
                    <a:lnTo>
                      <a:pt x="811" y="1312"/>
                    </a:lnTo>
                    <a:cubicBezTo>
                      <a:pt x="811" y="1310"/>
                      <a:pt x="811" y="1308"/>
                      <a:pt x="811" y="1305"/>
                    </a:cubicBezTo>
                    <a:close/>
                    <a:moveTo>
                      <a:pt x="811" y="1312"/>
                    </a:moveTo>
                    <a:cubicBezTo>
                      <a:pt x="812" y="1325"/>
                      <a:pt x="814" y="1339"/>
                      <a:pt x="819" y="1354"/>
                    </a:cubicBezTo>
                    <a:cubicBezTo>
                      <a:pt x="842" y="1343"/>
                      <a:pt x="818" y="1323"/>
                      <a:pt x="811" y="1312"/>
                    </a:cubicBezTo>
                    <a:close/>
                    <a:moveTo>
                      <a:pt x="1621" y="1421"/>
                    </a:moveTo>
                    <a:cubicBezTo>
                      <a:pt x="1616" y="1426"/>
                      <a:pt x="1613" y="1432"/>
                      <a:pt x="1612" y="1438"/>
                    </a:cubicBezTo>
                    <a:lnTo>
                      <a:pt x="1612" y="1438"/>
                    </a:lnTo>
                    <a:cubicBezTo>
                      <a:pt x="1616" y="1434"/>
                      <a:pt x="1621" y="1429"/>
                      <a:pt x="1621" y="1421"/>
                    </a:cubicBezTo>
                    <a:close/>
                    <a:moveTo>
                      <a:pt x="1354" y="1"/>
                    </a:moveTo>
                    <a:lnTo>
                      <a:pt x="1337" y="17"/>
                    </a:lnTo>
                    <a:cubicBezTo>
                      <a:pt x="1354" y="17"/>
                      <a:pt x="1354" y="34"/>
                      <a:pt x="1354" y="51"/>
                    </a:cubicBezTo>
                    <a:cubicBezTo>
                      <a:pt x="1337" y="34"/>
                      <a:pt x="1337" y="17"/>
                      <a:pt x="1337" y="17"/>
                    </a:cubicBezTo>
                    <a:cubicBezTo>
                      <a:pt x="1187" y="34"/>
                      <a:pt x="1036" y="67"/>
                      <a:pt x="886" y="101"/>
                    </a:cubicBezTo>
                    <a:lnTo>
                      <a:pt x="819" y="117"/>
                    </a:lnTo>
                    <a:lnTo>
                      <a:pt x="786" y="117"/>
                    </a:lnTo>
                    <a:cubicBezTo>
                      <a:pt x="769" y="151"/>
                      <a:pt x="719" y="168"/>
                      <a:pt x="702" y="201"/>
                    </a:cubicBezTo>
                    <a:cubicBezTo>
                      <a:pt x="685" y="184"/>
                      <a:pt x="685" y="168"/>
                      <a:pt x="685" y="134"/>
                    </a:cubicBezTo>
                    <a:lnTo>
                      <a:pt x="635" y="151"/>
                    </a:lnTo>
                    <a:cubicBezTo>
                      <a:pt x="635" y="151"/>
                      <a:pt x="619" y="168"/>
                      <a:pt x="619" y="184"/>
                    </a:cubicBezTo>
                    <a:cubicBezTo>
                      <a:pt x="619" y="184"/>
                      <a:pt x="602" y="168"/>
                      <a:pt x="602" y="151"/>
                    </a:cubicBezTo>
                    <a:cubicBezTo>
                      <a:pt x="535" y="168"/>
                      <a:pt x="468" y="184"/>
                      <a:pt x="401" y="184"/>
                    </a:cubicBezTo>
                    <a:cubicBezTo>
                      <a:pt x="401" y="201"/>
                      <a:pt x="385" y="201"/>
                      <a:pt x="401" y="218"/>
                    </a:cubicBezTo>
                    <a:cubicBezTo>
                      <a:pt x="351" y="218"/>
                      <a:pt x="334" y="268"/>
                      <a:pt x="301" y="268"/>
                    </a:cubicBezTo>
                    <a:lnTo>
                      <a:pt x="301" y="218"/>
                    </a:lnTo>
                    <a:cubicBezTo>
                      <a:pt x="251" y="251"/>
                      <a:pt x="251" y="218"/>
                      <a:pt x="201" y="268"/>
                    </a:cubicBezTo>
                    <a:cubicBezTo>
                      <a:pt x="184" y="251"/>
                      <a:pt x="167" y="251"/>
                      <a:pt x="134" y="234"/>
                    </a:cubicBezTo>
                    <a:lnTo>
                      <a:pt x="101" y="251"/>
                    </a:lnTo>
                    <a:cubicBezTo>
                      <a:pt x="117" y="251"/>
                      <a:pt x="117" y="268"/>
                      <a:pt x="117" y="285"/>
                    </a:cubicBezTo>
                    <a:cubicBezTo>
                      <a:pt x="110" y="282"/>
                      <a:pt x="104" y="281"/>
                      <a:pt x="99" y="281"/>
                    </a:cubicBezTo>
                    <a:cubicBezTo>
                      <a:pt x="63" y="281"/>
                      <a:pt x="50" y="323"/>
                      <a:pt x="50" y="351"/>
                    </a:cubicBezTo>
                    <a:cubicBezTo>
                      <a:pt x="67" y="368"/>
                      <a:pt x="101" y="351"/>
                      <a:pt x="84" y="402"/>
                    </a:cubicBezTo>
                    <a:cubicBezTo>
                      <a:pt x="67" y="402"/>
                      <a:pt x="84" y="385"/>
                      <a:pt x="67" y="385"/>
                    </a:cubicBezTo>
                    <a:cubicBezTo>
                      <a:pt x="66" y="383"/>
                      <a:pt x="64" y="383"/>
                      <a:pt x="63" y="383"/>
                    </a:cubicBezTo>
                    <a:cubicBezTo>
                      <a:pt x="53" y="383"/>
                      <a:pt x="67" y="452"/>
                      <a:pt x="67" y="452"/>
                    </a:cubicBezTo>
                    <a:cubicBezTo>
                      <a:pt x="50" y="485"/>
                      <a:pt x="17" y="485"/>
                      <a:pt x="0" y="518"/>
                    </a:cubicBezTo>
                    <a:cubicBezTo>
                      <a:pt x="18" y="529"/>
                      <a:pt x="34" y="533"/>
                      <a:pt x="48" y="533"/>
                    </a:cubicBezTo>
                    <a:cubicBezTo>
                      <a:pt x="93" y="533"/>
                      <a:pt x="126" y="495"/>
                      <a:pt x="151" y="495"/>
                    </a:cubicBezTo>
                    <a:cubicBezTo>
                      <a:pt x="157" y="495"/>
                      <a:pt x="162" y="497"/>
                      <a:pt x="167" y="502"/>
                    </a:cubicBezTo>
                    <a:cubicBezTo>
                      <a:pt x="167" y="507"/>
                      <a:pt x="167" y="509"/>
                      <a:pt x="167" y="509"/>
                    </a:cubicBezTo>
                    <a:cubicBezTo>
                      <a:pt x="166" y="509"/>
                      <a:pt x="162" y="502"/>
                      <a:pt x="151" y="502"/>
                    </a:cubicBezTo>
                    <a:cubicBezTo>
                      <a:pt x="156" y="517"/>
                      <a:pt x="161" y="521"/>
                      <a:pt x="165" y="521"/>
                    </a:cubicBezTo>
                    <a:cubicBezTo>
                      <a:pt x="174" y="521"/>
                      <a:pt x="182" y="509"/>
                      <a:pt x="190" y="509"/>
                    </a:cubicBezTo>
                    <a:cubicBezTo>
                      <a:pt x="194" y="509"/>
                      <a:pt x="197" y="511"/>
                      <a:pt x="201" y="518"/>
                    </a:cubicBezTo>
                    <a:cubicBezTo>
                      <a:pt x="201" y="485"/>
                      <a:pt x="184" y="485"/>
                      <a:pt x="201" y="468"/>
                    </a:cubicBezTo>
                    <a:cubicBezTo>
                      <a:pt x="218" y="468"/>
                      <a:pt x="218" y="485"/>
                      <a:pt x="218" y="502"/>
                    </a:cubicBezTo>
                    <a:cubicBezTo>
                      <a:pt x="218" y="485"/>
                      <a:pt x="251" y="485"/>
                      <a:pt x="268" y="485"/>
                    </a:cubicBezTo>
                    <a:cubicBezTo>
                      <a:pt x="268" y="452"/>
                      <a:pt x="251" y="452"/>
                      <a:pt x="251" y="418"/>
                    </a:cubicBezTo>
                    <a:cubicBezTo>
                      <a:pt x="284" y="418"/>
                      <a:pt x="284" y="402"/>
                      <a:pt x="301" y="402"/>
                    </a:cubicBezTo>
                    <a:cubicBezTo>
                      <a:pt x="301" y="385"/>
                      <a:pt x="284" y="385"/>
                      <a:pt x="284" y="351"/>
                    </a:cubicBezTo>
                    <a:cubicBezTo>
                      <a:pt x="293" y="335"/>
                      <a:pt x="301" y="335"/>
                      <a:pt x="312" y="335"/>
                    </a:cubicBezTo>
                    <a:cubicBezTo>
                      <a:pt x="322" y="335"/>
                      <a:pt x="334" y="335"/>
                      <a:pt x="351" y="318"/>
                    </a:cubicBezTo>
                    <a:cubicBezTo>
                      <a:pt x="368" y="351"/>
                      <a:pt x="385" y="335"/>
                      <a:pt x="368" y="402"/>
                    </a:cubicBezTo>
                    <a:cubicBezTo>
                      <a:pt x="401" y="385"/>
                      <a:pt x="418" y="351"/>
                      <a:pt x="418" y="318"/>
                    </a:cubicBezTo>
                    <a:cubicBezTo>
                      <a:pt x="426" y="318"/>
                      <a:pt x="439" y="322"/>
                      <a:pt x="449" y="322"/>
                    </a:cubicBezTo>
                    <a:cubicBezTo>
                      <a:pt x="460" y="322"/>
                      <a:pt x="468" y="318"/>
                      <a:pt x="468" y="301"/>
                    </a:cubicBezTo>
                    <a:cubicBezTo>
                      <a:pt x="468" y="368"/>
                      <a:pt x="518" y="435"/>
                      <a:pt x="502" y="535"/>
                    </a:cubicBezTo>
                    <a:cubicBezTo>
                      <a:pt x="495" y="532"/>
                      <a:pt x="490" y="531"/>
                      <a:pt x="487" y="531"/>
                    </a:cubicBezTo>
                    <a:cubicBezTo>
                      <a:pt x="473" y="531"/>
                      <a:pt x="478" y="552"/>
                      <a:pt x="451" y="552"/>
                    </a:cubicBezTo>
                    <a:cubicBezTo>
                      <a:pt x="351" y="569"/>
                      <a:pt x="234" y="652"/>
                      <a:pt x="301" y="719"/>
                    </a:cubicBezTo>
                    <a:cubicBezTo>
                      <a:pt x="301" y="719"/>
                      <a:pt x="301" y="702"/>
                      <a:pt x="334" y="702"/>
                    </a:cubicBezTo>
                    <a:cubicBezTo>
                      <a:pt x="318" y="719"/>
                      <a:pt x="334" y="719"/>
                      <a:pt x="334" y="719"/>
                    </a:cubicBezTo>
                    <a:cubicBezTo>
                      <a:pt x="301" y="769"/>
                      <a:pt x="318" y="769"/>
                      <a:pt x="334" y="819"/>
                    </a:cubicBezTo>
                    <a:cubicBezTo>
                      <a:pt x="308" y="819"/>
                      <a:pt x="281" y="841"/>
                      <a:pt x="254" y="841"/>
                    </a:cubicBezTo>
                    <a:cubicBezTo>
                      <a:pt x="248" y="841"/>
                      <a:pt x="241" y="839"/>
                      <a:pt x="234" y="836"/>
                    </a:cubicBezTo>
                    <a:lnTo>
                      <a:pt x="234" y="836"/>
                    </a:lnTo>
                    <a:cubicBezTo>
                      <a:pt x="251" y="869"/>
                      <a:pt x="284" y="869"/>
                      <a:pt x="284" y="903"/>
                    </a:cubicBezTo>
                    <a:cubicBezTo>
                      <a:pt x="301" y="903"/>
                      <a:pt x="301" y="886"/>
                      <a:pt x="284" y="886"/>
                    </a:cubicBezTo>
                    <a:cubicBezTo>
                      <a:pt x="294" y="876"/>
                      <a:pt x="307" y="872"/>
                      <a:pt x="319" y="872"/>
                    </a:cubicBezTo>
                    <a:cubicBezTo>
                      <a:pt x="350" y="872"/>
                      <a:pt x="380" y="896"/>
                      <a:pt x="368" y="919"/>
                    </a:cubicBezTo>
                    <a:cubicBezTo>
                      <a:pt x="397" y="919"/>
                      <a:pt x="388" y="883"/>
                      <a:pt x="406" y="883"/>
                    </a:cubicBezTo>
                    <a:cubicBezTo>
                      <a:pt x="410" y="883"/>
                      <a:pt x="413" y="884"/>
                      <a:pt x="418" y="886"/>
                    </a:cubicBezTo>
                    <a:cubicBezTo>
                      <a:pt x="435" y="886"/>
                      <a:pt x="435" y="919"/>
                      <a:pt x="435" y="953"/>
                    </a:cubicBezTo>
                    <a:cubicBezTo>
                      <a:pt x="435" y="957"/>
                      <a:pt x="432" y="958"/>
                      <a:pt x="427" y="958"/>
                    </a:cubicBezTo>
                    <a:cubicBezTo>
                      <a:pt x="423" y="958"/>
                      <a:pt x="417" y="957"/>
                      <a:pt x="412" y="957"/>
                    </a:cubicBezTo>
                    <a:cubicBezTo>
                      <a:pt x="401" y="957"/>
                      <a:pt x="393" y="961"/>
                      <a:pt x="401" y="986"/>
                    </a:cubicBezTo>
                    <a:cubicBezTo>
                      <a:pt x="390" y="970"/>
                      <a:pt x="383" y="964"/>
                      <a:pt x="377" y="964"/>
                    </a:cubicBezTo>
                    <a:cubicBezTo>
                      <a:pt x="364" y="964"/>
                      <a:pt x="357" y="986"/>
                      <a:pt x="334" y="986"/>
                    </a:cubicBezTo>
                    <a:cubicBezTo>
                      <a:pt x="301" y="1003"/>
                      <a:pt x="301" y="1053"/>
                      <a:pt x="284" y="1087"/>
                    </a:cubicBezTo>
                    <a:cubicBezTo>
                      <a:pt x="284" y="1103"/>
                      <a:pt x="334" y="1103"/>
                      <a:pt x="334" y="1137"/>
                    </a:cubicBezTo>
                    <a:cubicBezTo>
                      <a:pt x="318" y="1137"/>
                      <a:pt x="318" y="1120"/>
                      <a:pt x="301" y="1120"/>
                    </a:cubicBezTo>
                    <a:cubicBezTo>
                      <a:pt x="301" y="1137"/>
                      <a:pt x="318" y="1153"/>
                      <a:pt x="301" y="1153"/>
                    </a:cubicBezTo>
                    <a:cubicBezTo>
                      <a:pt x="301" y="1158"/>
                      <a:pt x="303" y="1159"/>
                      <a:pt x="306" y="1159"/>
                    </a:cubicBezTo>
                    <a:cubicBezTo>
                      <a:pt x="309" y="1159"/>
                      <a:pt x="314" y="1158"/>
                      <a:pt x="318" y="1158"/>
                    </a:cubicBezTo>
                    <a:cubicBezTo>
                      <a:pt x="326" y="1158"/>
                      <a:pt x="334" y="1162"/>
                      <a:pt x="334" y="1187"/>
                    </a:cubicBezTo>
                    <a:cubicBezTo>
                      <a:pt x="301" y="1187"/>
                      <a:pt x="301" y="1170"/>
                      <a:pt x="268" y="1170"/>
                    </a:cubicBezTo>
                    <a:cubicBezTo>
                      <a:pt x="268" y="1180"/>
                      <a:pt x="272" y="1186"/>
                      <a:pt x="279" y="1190"/>
                    </a:cubicBezTo>
                    <a:lnTo>
                      <a:pt x="279" y="1190"/>
                    </a:lnTo>
                    <a:cubicBezTo>
                      <a:pt x="251" y="1207"/>
                      <a:pt x="251" y="1239"/>
                      <a:pt x="251" y="1270"/>
                    </a:cubicBezTo>
                    <a:cubicBezTo>
                      <a:pt x="257" y="1261"/>
                      <a:pt x="263" y="1257"/>
                      <a:pt x="268" y="1257"/>
                    </a:cubicBezTo>
                    <a:cubicBezTo>
                      <a:pt x="284" y="1257"/>
                      <a:pt x="294" y="1292"/>
                      <a:pt x="298" y="1292"/>
                    </a:cubicBezTo>
                    <a:cubicBezTo>
                      <a:pt x="300" y="1292"/>
                      <a:pt x="301" y="1286"/>
                      <a:pt x="301" y="1270"/>
                    </a:cubicBezTo>
                    <a:cubicBezTo>
                      <a:pt x="334" y="1287"/>
                      <a:pt x="334" y="1304"/>
                      <a:pt x="351" y="1320"/>
                    </a:cubicBezTo>
                    <a:cubicBezTo>
                      <a:pt x="368" y="1320"/>
                      <a:pt x="385" y="1304"/>
                      <a:pt x="401" y="1287"/>
                    </a:cubicBezTo>
                    <a:cubicBezTo>
                      <a:pt x="401" y="1304"/>
                      <a:pt x="418" y="1304"/>
                      <a:pt x="418" y="1320"/>
                    </a:cubicBezTo>
                    <a:cubicBezTo>
                      <a:pt x="435" y="1320"/>
                      <a:pt x="451" y="1320"/>
                      <a:pt x="451" y="1304"/>
                    </a:cubicBezTo>
                    <a:cubicBezTo>
                      <a:pt x="435" y="1304"/>
                      <a:pt x="401" y="1270"/>
                      <a:pt x="401" y="1220"/>
                    </a:cubicBezTo>
                    <a:cubicBezTo>
                      <a:pt x="408" y="1217"/>
                      <a:pt x="413" y="1216"/>
                      <a:pt x="418" y="1216"/>
                    </a:cubicBezTo>
                    <a:cubicBezTo>
                      <a:pt x="439" y="1216"/>
                      <a:pt x="445" y="1240"/>
                      <a:pt x="418" y="1254"/>
                    </a:cubicBezTo>
                    <a:cubicBezTo>
                      <a:pt x="468" y="1237"/>
                      <a:pt x="502" y="1170"/>
                      <a:pt x="502" y="1137"/>
                    </a:cubicBezTo>
                    <a:cubicBezTo>
                      <a:pt x="513" y="1148"/>
                      <a:pt x="524" y="1175"/>
                      <a:pt x="536" y="1175"/>
                    </a:cubicBezTo>
                    <a:cubicBezTo>
                      <a:pt x="541" y="1175"/>
                      <a:pt x="546" y="1169"/>
                      <a:pt x="552" y="1153"/>
                    </a:cubicBezTo>
                    <a:cubicBezTo>
                      <a:pt x="568" y="1187"/>
                      <a:pt x="602" y="1204"/>
                      <a:pt x="635" y="1220"/>
                    </a:cubicBezTo>
                    <a:cubicBezTo>
                      <a:pt x="648" y="1220"/>
                      <a:pt x="623" y="1192"/>
                      <a:pt x="623" y="1192"/>
                    </a:cubicBezTo>
                    <a:lnTo>
                      <a:pt x="623" y="1192"/>
                    </a:lnTo>
                    <a:cubicBezTo>
                      <a:pt x="624" y="1192"/>
                      <a:pt x="627" y="1195"/>
                      <a:pt x="635" y="1204"/>
                    </a:cubicBezTo>
                    <a:cubicBezTo>
                      <a:pt x="638" y="1195"/>
                      <a:pt x="640" y="1192"/>
                      <a:pt x="642" y="1192"/>
                    </a:cubicBezTo>
                    <a:cubicBezTo>
                      <a:pt x="650" y="1192"/>
                      <a:pt x="655" y="1239"/>
                      <a:pt x="668" y="1239"/>
                    </a:cubicBezTo>
                    <a:cubicBezTo>
                      <a:pt x="673" y="1239"/>
                      <a:pt x="678" y="1234"/>
                      <a:pt x="685" y="1220"/>
                    </a:cubicBezTo>
                    <a:cubicBezTo>
                      <a:pt x="702" y="1220"/>
                      <a:pt x="669" y="1237"/>
                      <a:pt x="685" y="1270"/>
                    </a:cubicBezTo>
                    <a:cubicBezTo>
                      <a:pt x="692" y="1246"/>
                      <a:pt x="702" y="1239"/>
                      <a:pt x="716" y="1239"/>
                    </a:cubicBezTo>
                    <a:cubicBezTo>
                      <a:pt x="731" y="1239"/>
                      <a:pt x="749" y="1247"/>
                      <a:pt x="769" y="1247"/>
                    </a:cubicBezTo>
                    <a:cubicBezTo>
                      <a:pt x="780" y="1247"/>
                      <a:pt x="791" y="1245"/>
                      <a:pt x="802" y="1237"/>
                    </a:cubicBezTo>
                    <a:cubicBezTo>
                      <a:pt x="813" y="1258"/>
                      <a:pt x="810" y="1280"/>
                      <a:pt x="811" y="1305"/>
                    </a:cubicBezTo>
                    <a:lnTo>
                      <a:pt x="811" y="1305"/>
                    </a:lnTo>
                    <a:cubicBezTo>
                      <a:pt x="812" y="1304"/>
                      <a:pt x="815" y="1304"/>
                      <a:pt x="819" y="1304"/>
                    </a:cubicBezTo>
                    <a:cubicBezTo>
                      <a:pt x="852" y="1304"/>
                      <a:pt x="852" y="1354"/>
                      <a:pt x="836" y="1354"/>
                    </a:cubicBezTo>
                    <a:cubicBezTo>
                      <a:pt x="836" y="1365"/>
                      <a:pt x="860" y="1385"/>
                      <a:pt x="874" y="1385"/>
                    </a:cubicBezTo>
                    <a:cubicBezTo>
                      <a:pt x="881" y="1385"/>
                      <a:pt x="886" y="1381"/>
                      <a:pt x="886" y="1371"/>
                    </a:cubicBezTo>
                    <a:cubicBezTo>
                      <a:pt x="903" y="1371"/>
                      <a:pt x="869" y="1404"/>
                      <a:pt x="869" y="1421"/>
                    </a:cubicBezTo>
                    <a:cubicBezTo>
                      <a:pt x="873" y="1422"/>
                      <a:pt x="877" y="1423"/>
                      <a:pt x="880" y="1423"/>
                    </a:cubicBezTo>
                    <a:cubicBezTo>
                      <a:pt x="906" y="1423"/>
                      <a:pt x="915" y="1387"/>
                      <a:pt x="918" y="1387"/>
                    </a:cubicBezTo>
                    <a:cubicBezTo>
                      <a:pt x="919" y="1387"/>
                      <a:pt x="919" y="1396"/>
                      <a:pt x="919" y="1421"/>
                    </a:cubicBezTo>
                    <a:cubicBezTo>
                      <a:pt x="948" y="1421"/>
                      <a:pt x="927" y="1384"/>
                      <a:pt x="942" y="1384"/>
                    </a:cubicBezTo>
                    <a:cubicBezTo>
                      <a:pt x="945" y="1384"/>
                      <a:pt x="948" y="1385"/>
                      <a:pt x="953" y="1387"/>
                    </a:cubicBezTo>
                    <a:cubicBezTo>
                      <a:pt x="936" y="1371"/>
                      <a:pt x="919" y="1354"/>
                      <a:pt x="936" y="1320"/>
                    </a:cubicBezTo>
                    <a:cubicBezTo>
                      <a:pt x="936" y="1320"/>
                      <a:pt x="919" y="1320"/>
                      <a:pt x="919" y="1287"/>
                    </a:cubicBezTo>
                    <a:cubicBezTo>
                      <a:pt x="919" y="1304"/>
                      <a:pt x="903" y="1304"/>
                      <a:pt x="886" y="1304"/>
                    </a:cubicBezTo>
                    <a:cubicBezTo>
                      <a:pt x="903" y="1287"/>
                      <a:pt x="936" y="1254"/>
                      <a:pt x="919" y="1220"/>
                    </a:cubicBezTo>
                    <a:cubicBezTo>
                      <a:pt x="922" y="1217"/>
                      <a:pt x="925" y="1216"/>
                      <a:pt x="927" y="1216"/>
                    </a:cubicBezTo>
                    <a:cubicBezTo>
                      <a:pt x="937" y="1216"/>
                      <a:pt x="942" y="1240"/>
                      <a:pt x="969" y="1254"/>
                    </a:cubicBezTo>
                    <a:cubicBezTo>
                      <a:pt x="919" y="1270"/>
                      <a:pt x="953" y="1304"/>
                      <a:pt x="953" y="1354"/>
                    </a:cubicBezTo>
                    <a:cubicBezTo>
                      <a:pt x="953" y="1364"/>
                      <a:pt x="956" y="1366"/>
                      <a:pt x="960" y="1366"/>
                    </a:cubicBezTo>
                    <a:cubicBezTo>
                      <a:pt x="964" y="1366"/>
                      <a:pt x="970" y="1364"/>
                      <a:pt x="975" y="1364"/>
                    </a:cubicBezTo>
                    <a:cubicBezTo>
                      <a:pt x="981" y="1364"/>
                      <a:pt x="986" y="1368"/>
                      <a:pt x="986" y="1387"/>
                    </a:cubicBezTo>
                    <a:cubicBezTo>
                      <a:pt x="1020" y="1371"/>
                      <a:pt x="1020" y="1220"/>
                      <a:pt x="953" y="1220"/>
                    </a:cubicBezTo>
                    <a:cubicBezTo>
                      <a:pt x="957" y="1208"/>
                      <a:pt x="965" y="1202"/>
                      <a:pt x="975" y="1202"/>
                    </a:cubicBezTo>
                    <a:cubicBezTo>
                      <a:pt x="1004" y="1202"/>
                      <a:pt x="1045" y="1249"/>
                      <a:pt x="1020" y="1287"/>
                    </a:cubicBezTo>
                    <a:cubicBezTo>
                      <a:pt x="1036" y="1270"/>
                      <a:pt x="1036" y="1237"/>
                      <a:pt x="1053" y="1220"/>
                    </a:cubicBezTo>
                    <a:cubicBezTo>
                      <a:pt x="1036" y="1220"/>
                      <a:pt x="1020" y="1220"/>
                      <a:pt x="1053" y="1187"/>
                    </a:cubicBezTo>
                    <a:cubicBezTo>
                      <a:pt x="1078" y="1200"/>
                      <a:pt x="1094" y="1231"/>
                      <a:pt x="1122" y="1231"/>
                    </a:cubicBezTo>
                    <a:cubicBezTo>
                      <a:pt x="1131" y="1231"/>
                      <a:pt x="1141" y="1228"/>
                      <a:pt x="1153" y="1220"/>
                    </a:cubicBezTo>
                    <a:cubicBezTo>
                      <a:pt x="1153" y="1204"/>
                      <a:pt x="1137" y="1204"/>
                      <a:pt x="1120" y="1187"/>
                    </a:cubicBezTo>
                    <a:cubicBezTo>
                      <a:pt x="1130" y="1171"/>
                      <a:pt x="1141" y="1167"/>
                      <a:pt x="1150" y="1167"/>
                    </a:cubicBezTo>
                    <a:cubicBezTo>
                      <a:pt x="1162" y="1167"/>
                      <a:pt x="1174" y="1173"/>
                      <a:pt x="1183" y="1173"/>
                    </a:cubicBezTo>
                    <a:cubicBezTo>
                      <a:pt x="1191" y="1173"/>
                      <a:pt x="1198" y="1169"/>
                      <a:pt x="1203" y="1153"/>
                    </a:cubicBezTo>
                    <a:cubicBezTo>
                      <a:pt x="1209" y="1156"/>
                      <a:pt x="1216" y="1157"/>
                      <a:pt x="1224" y="1157"/>
                    </a:cubicBezTo>
                    <a:cubicBezTo>
                      <a:pt x="1239" y="1157"/>
                      <a:pt x="1258" y="1153"/>
                      <a:pt x="1276" y="1153"/>
                    </a:cubicBezTo>
                    <a:cubicBezTo>
                      <a:pt x="1304" y="1153"/>
                      <a:pt x="1329" y="1162"/>
                      <a:pt x="1337" y="1204"/>
                    </a:cubicBezTo>
                    <a:cubicBezTo>
                      <a:pt x="1370" y="1204"/>
                      <a:pt x="1370" y="1187"/>
                      <a:pt x="1370" y="1153"/>
                    </a:cubicBezTo>
                    <a:lnTo>
                      <a:pt x="1370" y="1153"/>
                    </a:lnTo>
                    <a:cubicBezTo>
                      <a:pt x="1387" y="1220"/>
                      <a:pt x="1354" y="1237"/>
                      <a:pt x="1370" y="1320"/>
                    </a:cubicBezTo>
                    <a:cubicBezTo>
                      <a:pt x="1346" y="1296"/>
                      <a:pt x="1348" y="1281"/>
                      <a:pt x="1338" y="1281"/>
                    </a:cubicBezTo>
                    <a:cubicBezTo>
                      <a:pt x="1335" y="1281"/>
                      <a:pt x="1329" y="1283"/>
                      <a:pt x="1320" y="1287"/>
                    </a:cubicBezTo>
                    <a:cubicBezTo>
                      <a:pt x="1337" y="1337"/>
                      <a:pt x="1404" y="1437"/>
                      <a:pt x="1437" y="1454"/>
                    </a:cubicBezTo>
                    <a:cubicBezTo>
                      <a:pt x="1464" y="1468"/>
                      <a:pt x="1448" y="1492"/>
                      <a:pt x="1431" y="1492"/>
                    </a:cubicBezTo>
                    <a:cubicBezTo>
                      <a:pt x="1428" y="1492"/>
                      <a:pt x="1424" y="1491"/>
                      <a:pt x="1421" y="1488"/>
                    </a:cubicBezTo>
                    <a:lnTo>
                      <a:pt x="1421" y="1488"/>
                    </a:lnTo>
                    <a:cubicBezTo>
                      <a:pt x="1421" y="1521"/>
                      <a:pt x="1421" y="1538"/>
                      <a:pt x="1437" y="1554"/>
                    </a:cubicBezTo>
                    <a:cubicBezTo>
                      <a:pt x="1437" y="1538"/>
                      <a:pt x="1437" y="1521"/>
                      <a:pt x="1437" y="1521"/>
                    </a:cubicBezTo>
                    <a:cubicBezTo>
                      <a:pt x="1437" y="1511"/>
                      <a:pt x="1439" y="1507"/>
                      <a:pt x="1441" y="1507"/>
                    </a:cubicBezTo>
                    <a:cubicBezTo>
                      <a:pt x="1446" y="1507"/>
                      <a:pt x="1454" y="1526"/>
                      <a:pt x="1454" y="1538"/>
                    </a:cubicBezTo>
                    <a:cubicBezTo>
                      <a:pt x="1465" y="1538"/>
                      <a:pt x="1499" y="1523"/>
                      <a:pt x="1520" y="1523"/>
                    </a:cubicBezTo>
                    <a:cubicBezTo>
                      <a:pt x="1530" y="1523"/>
                      <a:pt x="1538" y="1527"/>
                      <a:pt x="1538" y="1538"/>
                    </a:cubicBezTo>
                    <a:cubicBezTo>
                      <a:pt x="1548" y="1517"/>
                      <a:pt x="1577" y="1503"/>
                      <a:pt x="1602" y="1503"/>
                    </a:cubicBezTo>
                    <a:cubicBezTo>
                      <a:pt x="1618" y="1503"/>
                      <a:pt x="1631" y="1508"/>
                      <a:pt x="1638" y="1521"/>
                    </a:cubicBezTo>
                    <a:cubicBezTo>
                      <a:pt x="1652" y="1521"/>
                      <a:pt x="1606" y="1473"/>
                      <a:pt x="1612" y="1438"/>
                    </a:cubicBezTo>
                    <a:lnTo>
                      <a:pt x="1612" y="1438"/>
                    </a:lnTo>
                    <a:cubicBezTo>
                      <a:pt x="1608" y="1442"/>
                      <a:pt x="1604" y="1446"/>
                      <a:pt x="1604" y="1454"/>
                    </a:cubicBezTo>
                    <a:cubicBezTo>
                      <a:pt x="1588" y="1437"/>
                      <a:pt x="1638" y="1387"/>
                      <a:pt x="1621" y="1337"/>
                    </a:cubicBezTo>
                    <a:cubicBezTo>
                      <a:pt x="1624" y="1332"/>
                      <a:pt x="1626" y="1329"/>
                      <a:pt x="1627" y="1329"/>
                    </a:cubicBezTo>
                    <a:lnTo>
                      <a:pt x="1627" y="1329"/>
                    </a:lnTo>
                    <a:cubicBezTo>
                      <a:pt x="1633" y="1329"/>
                      <a:pt x="1624" y="1387"/>
                      <a:pt x="1638" y="1387"/>
                    </a:cubicBezTo>
                    <a:cubicBezTo>
                      <a:pt x="1671" y="1320"/>
                      <a:pt x="1588" y="1237"/>
                      <a:pt x="1554" y="1187"/>
                    </a:cubicBezTo>
                    <a:cubicBezTo>
                      <a:pt x="1571" y="1170"/>
                      <a:pt x="1588" y="1137"/>
                      <a:pt x="1571" y="1103"/>
                    </a:cubicBezTo>
                    <a:cubicBezTo>
                      <a:pt x="1571" y="1087"/>
                      <a:pt x="1538" y="1087"/>
                      <a:pt x="1521" y="1070"/>
                    </a:cubicBezTo>
                    <a:lnTo>
                      <a:pt x="1521" y="1070"/>
                    </a:lnTo>
                    <a:cubicBezTo>
                      <a:pt x="1521" y="1070"/>
                      <a:pt x="1537" y="1087"/>
                      <a:pt x="1521" y="1103"/>
                    </a:cubicBezTo>
                    <a:cubicBezTo>
                      <a:pt x="1487" y="1053"/>
                      <a:pt x="1421" y="953"/>
                      <a:pt x="1370" y="953"/>
                    </a:cubicBezTo>
                    <a:cubicBezTo>
                      <a:pt x="1354" y="936"/>
                      <a:pt x="1370" y="886"/>
                      <a:pt x="1337" y="886"/>
                    </a:cubicBezTo>
                    <a:cubicBezTo>
                      <a:pt x="1337" y="875"/>
                      <a:pt x="1345" y="855"/>
                      <a:pt x="1355" y="855"/>
                    </a:cubicBezTo>
                    <a:cubicBezTo>
                      <a:pt x="1360" y="855"/>
                      <a:pt x="1365" y="859"/>
                      <a:pt x="1370" y="869"/>
                    </a:cubicBezTo>
                    <a:cubicBezTo>
                      <a:pt x="1337" y="803"/>
                      <a:pt x="1320" y="786"/>
                      <a:pt x="1320" y="719"/>
                    </a:cubicBezTo>
                    <a:cubicBezTo>
                      <a:pt x="1287" y="702"/>
                      <a:pt x="1237" y="702"/>
                      <a:pt x="1253" y="635"/>
                    </a:cubicBezTo>
                    <a:lnTo>
                      <a:pt x="1253" y="635"/>
                    </a:lnTo>
                    <a:cubicBezTo>
                      <a:pt x="1262" y="640"/>
                      <a:pt x="1267" y="642"/>
                      <a:pt x="1268" y="642"/>
                    </a:cubicBezTo>
                    <a:cubicBezTo>
                      <a:pt x="1273" y="642"/>
                      <a:pt x="1258" y="626"/>
                      <a:pt x="1270" y="602"/>
                    </a:cubicBezTo>
                    <a:lnTo>
                      <a:pt x="1270" y="602"/>
                    </a:lnTo>
                    <a:cubicBezTo>
                      <a:pt x="1266" y="604"/>
                      <a:pt x="1260" y="605"/>
                      <a:pt x="1255" y="605"/>
                    </a:cubicBezTo>
                    <a:cubicBezTo>
                      <a:pt x="1219" y="605"/>
                      <a:pt x="1165" y="564"/>
                      <a:pt x="1137" y="535"/>
                    </a:cubicBezTo>
                    <a:cubicBezTo>
                      <a:pt x="1103" y="552"/>
                      <a:pt x="1086" y="552"/>
                      <a:pt x="1086" y="585"/>
                    </a:cubicBezTo>
                    <a:cubicBezTo>
                      <a:pt x="1086" y="589"/>
                      <a:pt x="1087" y="590"/>
                      <a:pt x="1088" y="590"/>
                    </a:cubicBezTo>
                    <a:cubicBezTo>
                      <a:pt x="1092" y="590"/>
                      <a:pt x="1098" y="580"/>
                      <a:pt x="1101" y="580"/>
                    </a:cubicBezTo>
                    <a:cubicBezTo>
                      <a:pt x="1102" y="580"/>
                      <a:pt x="1103" y="582"/>
                      <a:pt x="1103" y="585"/>
                    </a:cubicBezTo>
                    <a:cubicBezTo>
                      <a:pt x="1103" y="619"/>
                      <a:pt x="1086" y="602"/>
                      <a:pt x="1086" y="619"/>
                    </a:cubicBezTo>
                    <a:cubicBezTo>
                      <a:pt x="1020" y="569"/>
                      <a:pt x="1120" y="502"/>
                      <a:pt x="1153" y="485"/>
                    </a:cubicBezTo>
                    <a:cubicBezTo>
                      <a:pt x="1120" y="468"/>
                      <a:pt x="1103" y="485"/>
                      <a:pt x="1137" y="435"/>
                    </a:cubicBezTo>
                    <a:lnTo>
                      <a:pt x="1137" y="435"/>
                    </a:lnTo>
                    <a:cubicBezTo>
                      <a:pt x="1137" y="435"/>
                      <a:pt x="1144" y="442"/>
                      <a:pt x="1149" y="442"/>
                    </a:cubicBezTo>
                    <a:cubicBezTo>
                      <a:pt x="1151" y="442"/>
                      <a:pt x="1153" y="441"/>
                      <a:pt x="1153" y="435"/>
                    </a:cubicBezTo>
                    <a:cubicBezTo>
                      <a:pt x="1170" y="435"/>
                      <a:pt x="1153" y="435"/>
                      <a:pt x="1153" y="452"/>
                    </a:cubicBezTo>
                    <a:cubicBezTo>
                      <a:pt x="1203" y="418"/>
                      <a:pt x="1253" y="468"/>
                      <a:pt x="1270" y="385"/>
                    </a:cubicBezTo>
                    <a:cubicBezTo>
                      <a:pt x="1287" y="402"/>
                      <a:pt x="1320" y="385"/>
                      <a:pt x="1320" y="452"/>
                    </a:cubicBezTo>
                    <a:cubicBezTo>
                      <a:pt x="1354" y="385"/>
                      <a:pt x="1287" y="335"/>
                      <a:pt x="1270" y="285"/>
                    </a:cubicBezTo>
                    <a:cubicBezTo>
                      <a:pt x="1287" y="234"/>
                      <a:pt x="1287" y="218"/>
                      <a:pt x="1304" y="168"/>
                    </a:cubicBezTo>
                    <a:cubicBezTo>
                      <a:pt x="1337" y="168"/>
                      <a:pt x="1304" y="168"/>
                      <a:pt x="1320" y="201"/>
                    </a:cubicBezTo>
                    <a:cubicBezTo>
                      <a:pt x="1337" y="168"/>
                      <a:pt x="1337" y="168"/>
                      <a:pt x="1337" y="117"/>
                    </a:cubicBezTo>
                    <a:cubicBezTo>
                      <a:pt x="1344" y="114"/>
                      <a:pt x="1348" y="113"/>
                      <a:pt x="1352" y="113"/>
                    </a:cubicBezTo>
                    <a:cubicBezTo>
                      <a:pt x="1365" y="113"/>
                      <a:pt x="1357" y="134"/>
                      <a:pt x="1370" y="134"/>
                    </a:cubicBezTo>
                    <a:cubicBezTo>
                      <a:pt x="1387" y="117"/>
                      <a:pt x="1354" y="117"/>
                      <a:pt x="1370" y="84"/>
                    </a:cubicBezTo>
                    <a:cubicBezTo>
                      <a:pt x="1404" y="84"/>
                      <a:pt x="1404" y="117"/>
                      <a:pt x="1437" y="117"/>
                    </a:cubicBezTo>
                    <a:cubicBezTo>
                      <a:pt x="1437" y="98"/>
                      <a:pt x="1439" y="92"/>
                      <a:pt x="1441" y="92"/>
                    </a:cubicBezTo>
                    <a:cubicBezTo>
                      <a:pt x="1448" y="92"/>
                      <a:pt x="1464" y="134"/>
                      <a:pt x="1487" y="134"/>
                    </a:cubicBezTo>
                    <a:cubicBezTo>
                      <a:pt x="1502" y="134"/>
                      <a:pt x="1477" y="81"/>
                      <a:pt x="1495" y="81"/>
                    </a:cubicBezTo>
                    <a:cubicBezTo>
                      <a:pt x="1495" y="81"/>
                      <a:pt x="1496" y="81"/>
                      <a:pt x="1496" y="81"/>
                    </a:cubicBezTo>
                    <a:lnTo>
                      <a:pt x="1496" y="81"/>
                    </a:lnTo>
                    <a:cubicBezTo>
                      <a:pt x="1478" y="69"/>
                      <a:pt x="1471" y="21"/>
                      <a:pt x="1458" y="21"/>
                    </a:cubicBezTo>
                    <a:cubicBezTo>
                      <a:pt x="1453" y="21"/>
                      <a:pt x="1446" y="29"/>
                      <a:pt x="1437" y="51"/>
                    </a:cubicBezTo>
                    <a:cubicBezTo>
                      <a:pt x="1421" y="51"/>
                      <a:pt x="1437" y="1"/>
                      <a:pt x="1421" y="1"/>
                    </a:cubicBezTo>
                    <a:cubicBezTo>
                      <a:pt x="1421" y="34"/>
                      <a:pt x="1421" y="17"/>
                      <a:pt x="1387" y="51"/>
                    </a:cubicBezTo>
                    <a:cubicBezTo>
                      <a:pt x="1370" y="51"/>
                      <a:pt x="1370" y="34"/>
                      <a:pt x="1354"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0"/>
              <p:cNvSpPr/>
              <p:nvPr/>
            </p:nvSpPr>
            <p:spPr>
              <a:xfrm>
                <a:off x="10089257" y="5244802"/>
                <a:ext cx="147761" cy="126223"/>
              </a:xfrm>
              <a:custGeom>
                <a:avLst/>
                <a:gdLst/>
                <a:ahLst/>
                <a:cxnLst/>
                <a:rect l="l" t="t" r="r" b="b"/>
                <a:pathLst>
                  <a:path w="1722" h="1471" extrusionOk="0">
                    <a:moveTo>
                      <a:pt x="1271" y="17"/>
                    </a:moveTo>
                    <a:cubicBezTo>
                      <a:pt x="1251" y="47"/>
                      <a:pt x="1267" y="53"/>
                      <a:pt x="1290" y="53"/>
                    </a:cubicBezTo>
                    <a:cubicBezTo>
                      <a:pt x="1305" y="53"/>
                      <a:pt x="1324" y="50"/>
                      <a:pt x="1338" y="50"/>
                    </a:cubicBezTo>
                    <a:cubicBezTo>
                      <a:pt x="1338" y="84"/>
                      <a:pt x="1321" y="117"/>
                      <a:pt x="1388" y="117"/>
                    </a:cubicBezTo>
                    <a:cubicBezTo>
                      <a:pt x="1381" y="105"/>
                      <a:pt x="1380" y="102"/>
                      <a:pt x="1382" y="102"/>
                    </a:cubicBezTo>
                    <a:cubicBezTo>
                      <a:pt x="1384" y="102"/>
                      <a:pt x="1391" y="105"/>
                      <a:pt x="1401" y="105"/>
                    </a:cubicBezTo>
                    <a:cubicBezTo>
                      <a:pt x="1407" y="105"/>
                      <a:pt x="1413" y="104"/>
                      <a:pt x="1421" y="100"/>
                    </a:cubicBezTo>
                    <a:lnTo>
                      <a:pt x="1421" y="100"/>
                    </a:lnTo>
                    <a:cubicBezTo>
                      <a:pt x="1404" y="167"/>
                      <a:pt x="1421" y="151"/>
                      <a:pt x="1438" y="184"/>
                    </a:cubicBezTo>
                    <a:cubicBezTo>
                      <a:pt x="1438" y="201"/>
                      <a:pt x="1421" y="201"/>
                      <a:pt x="1388" y="217"/>
                    </a:cubicBezTo>
                    <a:cubicBezTo>
                      <a:pt x="1388" y="184"/>
                      <a:pt x="1371" y="201"/>
                      <a:pt x="1388" y="184"/>
                    </a:cubicBezTo>
                    <a:lnTo>
                      <a:pt x="1388" y="184"/>
                    </a:lnTo>
                    <a:cubicBezTo>
                      <a:pt x="1385" y="187"/>
                      <a:pt x="1382" y="188"/>
                      <a:pt x="1379" y="188"/>
                    </a:cubicBezTo>
                    <a:cubicBezTo>
                      <a:pt x="1369" y="188"/>
                      <a:pt x="1356" y="178"/>
                      <a:pt x="1348" y="178"/>
                    </a:cubicBezTo>
                    <a:cubicBezTo>
                      <a:pt x="1342" y="178"/>
                      <a:pt x="1338" y="183"/>
                      <a:pt x="1338" y="201"/>
                    </a:cubicBezTo>
                    <a:cubicBezTo>
                      <a:pt x="1304" y="201"/>
                      <a:pt x="1338" y="151"/>
                      <a:pt x="1321" y="134"/>
                    </a:cubicBezTo>
                    <a:lnTo>
                      <a:pt x="1321" y="134"/>
                    </a:lnTo>
                    <a:cubicBezTo>
                      <a:pt x="1304" y="151"/>
                      <a:pt x="1304" y="167"/>
                      <a:pt x="1304" y="184"/>
                    </a:cubicBezTo>
                    <a:cubicBezTo>
                      <a:pt x="1254" y="167"/>
                      <a:pt x="1221" y="134"/>
                      <a:pt x="1170" y="117"/>
                    </a:cubicBezTo>
                    <a:cubicBezTo>
                      <a:pt x="1154" y="134"/>
                      <a:pt x="1170" y="167"/>
                      <a:pt x="1154" y="217"/>
                    </a:cubicBezTo>
                    <a:cubicBezTo>
                      <a:pt x="1154" y="201"/>
                      <a:pt x="1137" y="201"/>
                      <a:pt x="1137" y="184"/>
                    </a:cubicBezTo>
                    <a:cubicBezTo>
                      <a:pt x="1137" y="201"/>
                      <a:pt x="1137" y="234"/>
                      <a:pt x="1120" y="251"/>
                    </a:cubicBezTo>
                    <a:cubicBezTo>
                      <a:pt x="1120" y="276"/>
                      <a:pt x="1129" y="280"/>
                      <a:pt x="1139" y="280"/>
                    </a:cubicBezTo>
                    <a:cubicBezTo>
                      <a:pt x="1144" y="280"/>
                      <a:pt x="1150" y="279"/>
                      <a:pt x="1156" y="279"/>
                    </a:cubicBezTo>
                    <a:cubicBezTo>
                      <a:pt x="1161" y="279"/>
                      <a:pt x="1166" y="280"/>
                      <a:pt x="1170" y="284"/>
                    </a:cubicBezTo>
                    <a:cubicBezTo>
                      <a:pt x="1170" y="318"/>
                      <a:pt x="1154" y="318"/>
                      <a:pt x="1154" y="351"/>
                    </a:cubicBezTo>
                    <a:cubicBezTo>
                      <a:pt x="1137" y="351"/>
                      <a:pt x="1137" y="334"/>
                      <a:pt x="1120" y="334"/>
                    </a:cubicBezTo>
                    <a:cubicBezTo>
                      <a:pt x="1187" y="251"/>
                      <a:pt x="1020" y="301"/>
                      <a:pt x="1037" y="268"/>
                    </a:cubicBezTo>
                    <a:lnTo>
                      <a:pt x="1037" y="268"/>
                    </a:lnTo>
                    <a:cubicBezTo>
                      <a:pt x="1020" y="284"/>
                      <a:pt x="1020" y="301"/>
                      <a:pt x="1020" y="334"/>
                    </a:cubicBezTo>
                    <a:cubicBezTo>
                      <a:pt x="1020" y="334"/>
                      <a:pt x="1002" y="299"/>
                      <a:pt x="986" y="299"/>
                    </a:cubicBezTo>
                    <a:cubicBezTo>
                      <a:pt x="980" y="299"/>
                      <a:pt x="974" y="304"/>
                      <a:pt x="970" y="318"/>
                    </a:cubicBezTo>
                    <a:cubicBezTo>
                      <a:pt x="953" y="318"/>
                      <a:pt x="970" y="284"/>
                      <a:pt x="970" y="268"/>
                    </a:cubicBezTo>
                    <a:cubicBezTo>
                      <a:pt x="974" y="271"/>
                      <a:pt x="978" y="273"/>
                      <a:pt x="981" y="273"/>
                    </a:cubicBezTo>
                    <a:cubicBezTo>
                      <a:pt x="988" y="273"/>
                      <a:pt x="993" y="269"/>
                      <a:pt x="997" y="269"/>
                    </a:cubicBezTo>
                    <a:cubicBezTo>
                      <a:pt x="1001" y="269"/>
                      <a:pt x="1003" y="272"/>
                      <a:pt x="1003" y="284"/>
                    </a:cubicBezTo>
                    <a:cubicBezTo>
                      <a:pt x="1037" y="268"/>
                      <a:pt x="987" y="251"/>
                      <a:pt x="970" y="251"/>
                    </a:cubicBezTo>
                    <a:cubicBezTo>
                      <a:pt x="987" y="201"/>
                      <a:pt x="903" y="201"/>
                      <a:pt x="953" y="134"/>
                    </a:cubicBezTo>
                    <a:lnTo>
                      <a:pt x="953" y="134"/>
                    </a:lnTo>
                    <a:cubicBezTo>
                      <a:pt x="970" y="142"/>
                      <a:pt x="982" y="142"/>
                      <a:pt x="997" y="142"/>
                    </a:cubicBezTo>
                    <a:cubicBezTo>
                      <a:pt x="1012" y="142"/>
                      <a:pt x="1028" y="142"/>
                      <a:pt x="1053" y="151"/>
                    </a:cubicBezTo>
                    <a:cubicBezTo>
                      <a:pt x="1053" y="117"/>
                      <a:pt x="1037" y="117"/>
                      <a:pt x="1037" y="100"/>
                    </a:cubicBezTo>
                    <a:cubicBezTo>
                      <a:pt x="1053" y="100"/>
                      <a:pt x="1070" y="100"/>
                      <a:pt x="1070" y="84"/>
                    </a:cubicBezTo>
                    <a:cubicBezTo>
                      <a:pt x="1080" y="94"/>
                      <a:pt x="1090" y="96"/>
                      <a:pt x="1099" y="96"/>
                    </a:cubicBezTo>
                    <a:cubicBezTo>
                      <a:pt x="1109" y="96"/>
                      <a:pt x="1117" y="93"/>
                      <a:pt x="1124" y="93"/>
                    </a:cubicBezTo>
                    <a:cubicBezTo>
                      <a:pt x="1132" y="93"/>
                      <a:pt x="1137" y="98"/>
                      <a:pt x="1137" y="117"/>
                    </a:cubicBezTo>
                    <a:cubicBezTo>
                      <a:pt x="1154" y="117"/>
                      <a:pt x="1154" y="84"/>
                      <a:pt x="1154" y="84"/>
                    </a:cubicBezTo>
                    <a:cubicBezTo>
                      <a:pt x="1182" y="84"/>
                      <a:pt x="1200" y="95"/>
                      <a:pt x="1213" y="95"/>
                    </a:cubicBezTo>
                    <a:cubicBezTo>
                      <a:pt x="1223" y="95"/>
                      <a:pt x="1230" y="88"/>
                      <a:pt x="1237" y="67"/>
                    </a:cubicBezTo>
                    <a:cubicBezTo>
                      <a:pt x="1254" y="67"/>
                      <a:pt x="1237" y="117"/>
                      <a:pt x="1237" y="117"/>
                    </a:cubicBezTo>
                    <a:cubicBezTo>
                      <a:pt x="1237" y="134"/>
                      <a:pt x="1254" y="134"/>
                      <a:pt x="1271" y="134"/>
                    </a:cubicBezTo>
                    <a:cubicBezTo>
                      <a:pt x="1254" y="84"/>
                      <a:pt x="1287" y="67"/>
                      <a:pt x="1254" y="67"/>
                    </a:cubicBezTo>
                    <a:cubicBezTo>
                      <a:pt x="1254" y="34"/>
                      <a:pt x="1254" y="17"/>
                      <a:pt x="1271" y="17"/>
                    </a:cubicBezTo>
                    <a:close/>
                    <a:moveTo>
                      <a:pt x="502" y="318"/>
                    </a:moveTo>
                    <a:cubicBezTo>
                      <a:pt x="502" y="334"/>
                      <a:pt x="519" y="368"/>
                      <a:pt x="519" y="384"/>
                    </a:cubicBezTo>
                    <a:cubicBezTo>
                      <a:pt x="519" y="398"/>
                      <a:pt x="519" y="422"/>
                      <a:pt x="510" y="422"/>
                    </a:cubicBezTo>
                    <a:cubicBezTo>
                      <a:pt x="508" y="422"/>
                      <a:pt x="505" y="421"/>
                      <a:pt x="502" y="418"/>
                    </a:cubicBezTo>
                    <a:cubicBezTo>
                      <a:pt x="485" y="384"/>
                      <a:pt x="485" y="384"/>
                      <a:pt x="502" y="351"/>
                    </a:cubicBezTo>
                    <a:cubicBezTo>
                      <a:pt x="469" y="351"/>
                      <a:pt x="452" y="368"/>
                      <a:pt x="452" y="384"/>
                    </a:cubicBezTo>
                    <a:cubicBezTo>
                      <a:pt x="419" y="368"/>
                      <a:pt x="469" y="318"/>
                      <a:pt x="502" y="318"/>
                    </a:cubicBezTo>
                    <a:close/>
                    <a:moveTo>
                      <a:pt x="1625" y="448"/>
                    </a:moveTo>
                    <a:lnTo>
                      <a:pt x="1625" y="448"/>
                    </a:lnTo>
                    <a:cubicBezTo>
                      <a:pt x="1624" y="449"/>
                      <a:pt x="1623" y="450"/>
                      <a:pt x="1622" y="451"/>
                    </a:cubicBezTo>
                    <a:cubicBezTo>
                      <a:pt x="1624" y="451"/>
                      <a:pt x="1625" y="450"/>
                      <a:pt x="1625" y="448"/>
                    </a:cubicBezTo>
                    <a:close/>
                    <a:moveTo>
                      <a:pt x="1237" y="284"/>
                    </a:moveTo>
                    <a:cubicBezTo>
                      <a:pt x="1304" y="284"/>
                      <a:pt x="1271" y="435"/>
                      <a:pt x="1321" y="451"/>
                    </a:cubicBezTo>
                    <a:cubicBezTo>
                      <a:pt x="1311" y="461"/>
                      <a:pt x="1301" y="464"/>
                      <a:pt x="1292" y="464"/>
                    </a:cubicBezTo>
                    <a:cubicBezTo>
                      <a:pt x="1283" y="464"/>
                      <a:pt x="1276" y="461"/>
                      <a:pt x="1271" y="461"/>
                    </a:cubicBezTo>
                    <a:cubicBezTo>
                      <a:pt x="1265" y="461"/>
                      <a:pt x="1264" y="465"/>
                      <a:pt x="1271" y="485"/>
                    </a:cubicBezTo>
                    <a:cubicBezTo>
                      <a:pt x="1254" y="451"/>
                      <a:pt x="1221" y="435"/>
                      <a:pt x="1221" y="384"/>
                    </a:cubicBezTo>
                    <a:cubicBezTo>
                      <a:pt x="1187" y="384"/>
                      <a:pt x="1204" y="435"/>
                      <a:pt x="1187" y="435"/>
                    </a:cubicBezTo>
                    <a:cubicBezTo>
                      <a:pt x="1170" y="418"/>
                      <a:pt x="1137" y="418"/>
                      <a:pt x="1154" y="384"/>
                    </a:cubicBezTo>
                    <a:cubicBezTo>
                      <a:pt x="1120" y="384"/>
                      <a:pt x="1137" y="418"/>
                      <a:pt x="1104" y="418"/>
                    </a:cubicBezTo>
                    <a:cubicBezTo>
                      <a:pt x="1104" y="435"/>
                      <a:pt x="1154" y="418"/>
                      <a:pt x="1137" y="451"/>
                    </a:cubicBezTo>
                    <a:cubicBezTo>
                      <a:pt x="1120" y="451"/>
                      <a:pt x="1120" y="468"/>
                      <a:pt x="1104" y="468"/>
                    </a:cubicBezTo>
                    <a:cubicBezTo>
                      <a:pt x="1104" y="451"/>
                      <a:pt x="1087" y="451"/>
                      <a:pt x="1087" y="451"/>
                    </a:cubicBezTo>
                    <a:cubicBezTo>
                      <a:pt x="1053" y="418"/>
                      <a:pt x="1137" y="401"/>
                      <a:pt x="1120" y="351"/>
                    </a:cubicBezTo>
                    <a:lnTo>
                      <a:pt x="1120" y="351"/>
                    </a:lnTo>
                    <a:cubicBezTo>
                      <a:pt x="1130" y="361"/>
                      <a:pt x="1139" y="364"/>
                      <a:pt x="1146" y="364"/>
                    </a:cubicBezTo>
                    <a:cubicBezTo>
                      <a:pt x="1154" y="364"/>
                      <a:pt x="1161" y="361"/>
                      <a:pt x="1167" y="361"/>
                    </a:cubicBezTo>
                    <a:cubicBezTo>
                      <a:pt x="1174" y="361"/>
                      <a:pt x="1181" y="365"/>
                      <a:pt x="1187" y="384"/>
                    </a:cubicBezTo>
                    <a:cubicBezTo>
                      <a:pt x="1204" y="334"/>
                      <a:pt x="1221" y="368"/>
                      <a:pt x="1204" y="318"/>
                    </a:cubicBezTo>
                    <a:cubicBezTo>
                      <a:pt x="1211" y="314"/>
                      <a:pt x="1216" y="313"/>
                      <a:pt x="1220" y="313"/>
                    </a:cubicBezTo>
                    <a:cubicBezTo>
                      <a:pt x="1238" y="313"/>
                      <a:pt x="1241" y="334"/>
                      <a:pt x="1254" y="334"/>
                    </a:cubicBezTo>
                    <a:cubicBezTo>
                      <a:pt x="1254" y="334"/>
                      <a:pt x="1254" y="318"/>
                      <a:pt x="1254" y="318"/>
                    </a:cubicBezTo>
                    <a:cubicBezTo>
                      <a:pt x="1237" y="301"/>
                      <a:pt x="1254" y="301"/>
                      <a:pt x="1237" y="284"/>
                    </a:cubicBezTo>
                    <a:close/>
                    <a:moveTo>
                      <a:pt x="1154" y="451"/>
                    </a:moveTo>
                    <a:cubicBezTo>
                      <a:pt x="1187" y="451"/>
                      <a:pt x="1154" y="501"/>
                      <a:pt x="1154" y="518"/>
                    </a:cubicBezTo>
                    <a:cubicBezTo>
                      <a:pt x="1145" y="510"/>
                      <a:pt x="1141" y="506"/>
                      <a:pt x="1139" y="506"/>
                    </a:cubicBezTo>
                    <a:cubicBezTo>
                      <a:pt x="1137" y="506"/>
                      <a:pt x="1137" y="510"/>
                      <a:pt x="1137" y="518"/>
                    </a:cubicBezTo>
                    <a:cubicBezTo>
                      <a:pt x="1120" y="501"/>
                      <a:pt x="1154" y="468"/>
                      <a:pt x="1154" y="451"/>
                    </a:cubicBezTo>
                    <a:close/>
                    <a:moveTo>
                      <a:pt x="652" y="451"/>
                    </a:moveTo>
                    <a:cubicBezTo>
                      <a:pt x="652" y="471"/>
                      <a:pt x="647" y="479"/>
                      <a:pt x="639" y="479"/>
                    </a:cubicBezTo>
                    <a:cubicBezTo>
                      <a:pt x="633" y="479"/>
                      <a:pt x="626" y="475"/>
                      <a:pt x="619" y="468"/>
                    </a:cubicBezTo>
                    <a:lnTo>
                      <a:pt x="619" y="468"/>
                    </a:lnTo>
                    <a:cubicBezTo>
                      <a:pt x="619" y="501"/>
                      <a:pt x="668" y="485"/>
                      <a:pt x="653" y="549"/>
                    </a:cubicBezTo>
                    <a:lnTo>
                      <a:pt x="653" y="549"/>
                    </a:lnTo>
                    <a:cubicBezTo>
                      <a:pt x="643" y="551"/>
                      <a:pt x="635" y="554"/>
                      <a:pt x="630" y="554"/>
                    </a:cubicBezTo>
                    <a:cubicBezTo>
                      <a:pt x="622" y="554"/>
                      <a:pt x="619" y="547"/>
                      <a:pt x="619" y="518"/>
                    </a:cubicBezTo>
                    <a:cubicBezTo>
                      <a:pt x="602" y="535"/>
                      <a:pt x="602" y="552"/>
                      <a:pt x="602" y="568"/>
                    </a:cubicBezTo>
                    <a:cubicBezTo>
                      <a:pt x="589" y="568"/>
                      <a:pt x="586" y="547"/>
                      <a:pt x="577" y="547"/>
                    </a:cubicBezTo>
                    <a:cubicBezTo>
                      <a:pt x="575" y="547"/>
                      <a:pt x="572" y="548"/>
                      <a:pt x="569" y="552"/>
                    </a:cubicBezTo>
                    <a:cubicBezTo>
                      <a:pt x="569" y="518"/>
                      <a:pt x="602" y="485"/>
                      <a:pt x="619" y="451"/>
                    </a:cubicBezTo>
                    <a:close/>
                    <a:moveTo>
                      <a:pt x="1325" y="477"/>
                    </a:moveTo>
                    <a:cubicBezTo>
                      <a:pt x="1328" y="477"/>
                      <a:pt x="1332" y="479"/>
                      <a:pt x="1338" y="485"/>
                    </a:cubicBezTo>
                    <a:lnTo>
                      <a:pt x="1321" y="485"/>
                    </a:lnTo>
                    <a:cubicBezTo>
                      <a:pt x="1421" y="501"/>
                      <a:pt x="1237" y="568"/>
                      <a:pt x="1271" y="568"/>
                    </a:cubicBezTo>
                    <a:cubicBezTo>
                      <a:pt x="1265" y="576"/>
                      <a:pt x="1260" y="580"/>
                      <a:pt x="1255" y="580"/>
                    </a:cubicBezTo>
                    <a:cubicBezTo>
                      <a:pt x="1231" y="580"/>
                      <a:pt x="1217" y="500"/>
                      <a:pt x="1260" y="500"/>
                    </a:cubicBezTo>
                    <a:cubicBezTo>
                      <a:pt x="1263" y="500"/>
                      <a:pt x="1267" y="500"/>
                      <a:pt x="1271" y="501"/>
                    </a:cubicBezTo>
                    <a:cubicBezTo>
                      <a:pt x="1254" y="518"/>
                      <a:pt x="1254" y="518"/>
                      <a:pt x="1254" y="552"/>
                    </a:cubicBezTo>
                    <a:cubicBezTo>
                      <a:pt x="1287" y="552"/>
                      <a:pt x="1304" y="535"/>
                      <a:pt x="1304" y="485"/>
                    </a:cubicBezTo>
                    <a:cubicBezTo>
                      <a:pt x="1315" y="485"/>
                      <a:pt x="1319" y="477"/>
                      <a:pt x="1325" y="477"/>
                    </a:cubicBezTo>
                    <a:close/>
                    <a:moveTo>
                      <a:pt x="719" y="535"/>
                    </a:moveTo>
                    <a:cubicBezTo>
                      <a:pt x="764" y="535"/>
                      <a:pt x="703" y="588"/>
                      <a:pt x="736" y="588"/>
                    </a:cubicBezTo>
                    <a:cubicBezTo>
                      <a:pt x="740" y="588"/>
                      <a:pt x="745" y="587"/>
                      <a:pt x="753" y="585"/>
                    </a:cubicBezTo>
                    <a:lnTo>
                      <a:pt x="753" y="585"/>
                    </a:lnTo>
                    <a:cubicBezTo>
                      <a:pt x="736" y="602"/>
                      <a:pt x="736" y="618"/>
                      <a:pt x="719" y="618"/>
                    </a:cubicBezTo>
                    <a:cubicBezTo>
                      <a:pt x="719" y="585"/>
                      <a:pt x="703" y="552"/>
                      <a:pt x="719" y="535"/>
                    </a:cubicBezTo>
                    <a:close/>
                    <a:moveTo>
                      <a:pt x="811" y="544"/>
                    </a:moveTo>
                    <a:cubicBezTo>
                      <a:pt x="818" y="544"/>
                      <a:pt x="825" y="546"/>
                      <a:pt x="836" y="552"/>
                    </a:cubicBezTo>
                    <a:cubicBezTo>
                      <a:pt x="803" y="568"/>
                      <a:pt x="803" y="568"/>
                      <a:pt x="803" y="618"/>
                    </a:cubicBezTo>
                    <a:cubicBezTo>
                      <a:pt x="769" y="602"/>
                      <a:pt x="736" y="585"/>
                      <a:pt x="753" y="552"/>
                    </a:cubicBezTo>
                    <a:cubicBezTo>
                      <a:pt x="786" y="552"/>
                      <a:pt x="797" y="544"/>
                      <a:pt x="811" y="544"/>
                    </a:cubicBezTo>
                    <a:close/>
                    <a:moveTo>
                      <a:pt x="1371" y="568"/>
                    </a:moveTo>
                    <a:cubicBezTo>
                      <a:pt x="1388" y="585"/>
                      <a:pt x="1371" y="585"/>
                      <a:pt x="1371" y="618"/>
                    </a:cubicBezTo>
                    <a:cubicBezTo>
                      <a:pt x="1388" y="602"/>
                      <a:pt x="1388" y="585"/>
                      <a:pt x="1421" y="585"/>
                    </a:cubicBezTo>
                    <a:cubicBezTo>
                      <a:pt x="1438" y="635"/>
                      <a:pt x="1438" y="652"/>
                      <a:pt x="1438" y="702"/>
                    </a:cubicBezTo>
                    <a:cubicBezTo>
                      <a:pt x="1428" y="683"/>
                      <a:pt x="1419" y="676"/>
                      <a:pt x="1410" y="676"/>
                    </a:cubicBezTo>
                    <a:cubicBezTo>
                      <a:pt x="1386" y="676"/>
                      <a:pt x="1362" y="723"/>
                      <a:pt x="1338" y="735"/>
                    </a:cubicBezTo>
                    <a:cubicBezTo>
                      <a:pt x="1345" y="705"/>
                      <a:pt x="1339" y="695"/>
                      <a:pt x="1327" y="695"/>
                    </a:cubicBezTo>
                    <a:cubicBezTo>
                      <a:pt x="1312" y="695"/>
                      <a:pt x="1289" y="710"/>
                      <a:pt x="1271" y="719"/>
                    </a:cubicBezTo>
                    <a:cubicBezTo>
                      <a:pt x="1287" y="669"/>
                      <a:pt x="1321" y="635"/>
                      <a:pt x="1338" y="585"/>
                    </a:cubicBezTo>
                    <a:cubicBezTo>
                      <a:pt x="1354" y="585"/>
                      <a:pt x="1371" y="585"/>
                      <a:pt x="1371" y="568"/>
                    </a:cubicBezTo>
                    <a:close/>
                    <a:moveTo>
                      <a:pt x="517" y="473"/>
                    </a:moveTo>
                    <a:cubicBezTo>
                      <a:pt x="528" y="473"/>
                      <a:pt x="539" y="477"/>
                      <a:pt x="552" y="485"/>
                    </a:cubicBezTo>
                    <a:cubicBezTo>
                      <a:pt x="552" y="498"/>
                      <a:pt x="530" y="523"/>
                      <a:pt x="549" y="523"/>
                    </a:cubicBezTo>
                    <a:cubicBezTo>
                      <a:pt x="553" y="523"/>
                      <a:pt x="559" y="521"/>
                      <a:pt x="569" y="518"/>
                    </a:cubicBezTo>
                    <a:lnTo>
                      <a:pt x="569" y="518"/>
                    </a:lnTo>
                    <a:cubicBezTo>
                      <a:pt x="552" y="552"/>
                      <a:pt x="552" y="568"/>
                      <a:pt x="519" y="568"/>
                    </a:cubicBezTo>
                    <a:cubicBezTo>
                      <a:pt x="534" y="583"/>
                      <a:pt x="550" y="588"/>
                      <a:pt x="567" y="588"/>
                    </a:cubicBezTo>
                    <a:cubicBezTo>
                      <a:pt x="594" y="588"/>
                      <a:pt x="624" y="575"/>
                      <a:pt x="651" y="575"/>
                    </a:cubicBezTo>
                    <a:cubicBezTo>
                      <a:pt x="663" y="575"/>
                      <a:pt x="675" y="578"/>
                      <a:pt x="686" y="585"/>
                    </a:cubicBezTo>
                    <a:cubicBezTo>
                      <a:pt x="686" y="585"/>
                      <a:pt x="686" y="568"/>
                      <a:pt x="686" y="552"/>
                    </a:cubicBezTo>
                    <a:cubicBezTo>
                      <a:pt x="678" y="549"/>
                      <a:pt x="671" y="548"/>
                      <a:pt x="664" y="548"/>
                    </a:cubicBezTo>
                    <a:cubicBezTo>
                      <a:pt x="662" y="548"/>
                      <a:pt x="661" y="548"/>
                      <a:pt x="659" y="548"/>
                    </a:cubicBezTo>
                    <a:lnTo>
                      <a:pt x="659" y="548"/>
                    </a:lnTo>
                    <a:cubicBezTo>
                      <a:pt x="686" y="533"/>
                      <a:pt x="685" y="516"/>
                      <a:pt x="669" y="485"/>
                    </a:cubicBezTo>
                    <a:lnTo>
                      <a:pt x="669" y="485"/>
                    </a:lnTo>
                    <a:cubicBezTo>
                      <a:pt x="703" y="518"/>
                      <a:pt x="703" y="535"/>
                      <a:pt x="686" y="585"/>
                    </a:cubicBezTo>
                    <a:cubicBezTo>
                      <a:pt x="686" y="585"/>
                      <a:pt x="686" y="602"/>
                      <a:pt x="686" y="602"/>
                    </a:cubicBezTo>
                    <a:cubicBezTo>
                      <a:pt x="686" y="618"/>
                      <a:pt x="703" y="618"/>
                      <a:pt x="703" y="618"/>
                    </a:cubicBezTo>
                    <a:cubicBezTo>
                      <a:pt x="669" y="618"/>
                      <a:pt x="636" y="685"/>
                      <a:pt x="586" y="702"/>
                    </a:cubicBezTo>
                    <a:cubicBezTo>
                      <a:pt x="586" y="719"/>
                      <a:pt x="619" y="719"/>
                      <a:pt x="636" y="719"/>
                    </a:cubicBezTo>
                    <a:cubicBezTo>
                      <a:pt x="636" y="752"/>
                      <a:pt x="619" y="752"/>
                      <a:pt x="619" y="769"/>
                    </a:cubicBezTo>
                    <a:cubicBezTo>
                      <a:pt x="607" y="757"/>
                      <a:pt x="612" y="745"/>
                      <a:pt x="604" y="745"/>
                    </a:cubicBezTo>
                    <a:cubicBezTo>
                      <a:pt x="601" y="745"/>
                      <a:pt x="595" y="747"/>
                      <a:pt x="586" y="752"/>
                    </a:cubicBezTo>
                    <a:cubicBezTo>
                      <a:pt x="586" y="719"/>
                      <a:pt x="586" y="702"/>
                      <a:pt x="569" y="702"/>
                    </a:cubicBezTo>
                    <a:cubicBezTo>
                      <a:pt x="552" y="719"/>
                      <a:pt x="536" y="719"/>
                      <a:pt x="519" y="735"/>
                    </a:cubicBezTo>
                    <a:cubicBezTo>
                      <a:pt x="485" y="735"/>
                      <a:pt x="502" y="652"/>
                      <a:pt x="536" y="652"/>
                    </a:cubicBezTo>
                    <a:cubicBezTo>
                      <a:pt x="533" y="649"/>
                      <a:pt x="530" y="648"/>
                      <a:pt x="526" y="648"/>
                    </a:cubicBezTo>
                    <a:cubicBezTo>
                      <a:pt x="505" y="648"/>
                      <a:pt x="464" y="685"/>
                      <a:pt x="435" y="685"/>
                    </a:cubicBezTo>
                    <a:cubicBezTo>
                      <a:pt x="419" y="618"/>
                      <a:pt x="435" y="585"/>
                      <a:pt x="385" y="568"/>
                    </a:cubicBezTo>
                    <a:cubicBezTo>
                      <a:pt x="441" y="568"/>
                      <a:pt x="462" y="473"/>
                      <a:pt x="517" y="473"/>
                    </a:cubicBezTo>
                    <a:close/>
                    <a:moveTo>
                      <a:pt x="1323" y="749"/>
                    </a:moveTo>
                    <a:cubicBezTo>
                      <a:pt x="1350" y="749"/>
                      <a:pt x="1360" y="772"/>
                      <a:pt x="1396" y="772"/>
                    </a:cubicBezTo>
                    <a:cubicBezTo>
                      <a:pt x="1403" y="772"/>
                      <a:pt x="1411" y="771"/>
                      <a:pt x="1421" y="769"/>
                    </a:cubicBezTo>
                    <a:lnTo>
                      <a:pt x="1421" y="769"/>
                    </a:lnTo>
                    <a:cubicBezTo>
                      <a:pt x="1421" y="788"/>
                      <a:pt x="1416" y="793"/>
                      <a:pt x="1408" y="793"/>
                    </a:cubicBezTo>
                    <a:cubicBezTo>
                      <a:pt x="1398" y="793"/>
                      <a:pt x="1385" y="784"/>
                      <a:pt x="1377" y="784"/>
                    </a:cubicBezTo>
                    <a:cubicBezTo>
                      <a:pt x="1369" y="784"/>
                      <a:pt x="1365" y="791"/>
                      <a:pt x="1371" y="819"/>
                    </a:cubicBezTo>
                    <a:cubicBezTo>
                      <a:pt x="1354" y="819"/>
                      <a:pt x="1321" y="802"/>
                      <a:pt x="1304" y="785"/>
                    </a:cubicBezTo>
                    <a:lnTo>
                      <a:pt x="1304" y="752"/>
                    </a:lnTo>
                    <a:cubicBezTo>
                      <a:pt x="1311" y="750"/>
                      <a:pt x="1318" y="749"/>
                      <a:pt x="1323" y="749"/>
                    </a:cubicBezTo>
                    <a:close/>
                    <a:moveTo>
                      <a:pt x="1070" y="869"/>
                    </a:moveTo>
                    <a:cubicBezTo>
                      <a:pt x="1104" y="869"/>
                      <a:pt x="1087" y="936"/>
                      <a:pt x="1070" y="936"/>
                    </a:cubicBezTo>
                    <a:cubicBezTo>
                      <a:pt x="1070" y="919"/>
                      <a:pt x="1070" y="919"/>
                      <a:pt x="1070" y="902"/>
                    </a:cubicBezTo>
                    <a:lnTo>
                      <a:pt x="1053" y="902"/>
                    </a:lnTo>
                    <a:cubicBezTo>
                      <a:pt x="1053" y="886"/>
                      <a:pt x="1070" y="886"/>
                      <a:pt x="1070" y="869"/>
                    </a:cubicBezTo>
                    <a:close/>
                    <a:moveTo>
                      <a:pt x="1133" y="901"/>
                    </a:moveTo>
                    <a:cubicBezTo>
                      <a:pt x="1144" y="901"/>
                      <a:pt x="1154" y="906"/>
                      <a:pt x="1154" y="919"/>
                    </a:cubicBezTo>
                    <a:lnTo>
                      <a:pt x="1137" y="919"/>
                    </a:lnTo>
                    <a:cubicBezTo>
                      <a:pt x="1124" y="919"/>
                      <a:pt x="1132" y="941"/>
                      <a:pt x="1118" y="941"/>
                    </a:cubicBezTo>
                    <a:cubicBezTo>
                      <a:pt x="1115" y="941"/>
                      <a:pt x="1110" y="939"/>
                      <a:pt x="1104" y="936"/>
                    </a:cubicBezTo>
                    <a:cubicBezTo>
                      <a:pt x="1093" y="915"/>
                      <a:pt x="1115" y="901"/>
                      <a:pt x="1133" y="901"/>
                    </a:cubicBezTo>
                    <a:close/>
                    <a:moveTo>
                      <a:pt x="1321" y="869"/>
                    </a:moveTo>
                    <a:cubicBezTo>
                      <a:pt x="1371" y="869"/>
                      <a:pt x="1371" y="936"/>
                      <a:pt x="1388" y="953"/>
                    </a:cubicBezTo>
                    <a:cubicBezTo>
                      <a:pt x="1371" y="1003"/>
                      <a:pt x="1371" y="986"/>
                      <a:pt x="1321" y="1003"/>
                    </a:cubicBezTo>
                    <a:cubicBezTo>
                      <a:pt x="1321" y="1019"/>
                      <a:pt x="1321" y="1036"/>
                      <a:pt x="1338" y="1036"/>
                    </a:cubicBezTo>
                    <a:cubicBezTo>
                      <a:pt x="1338" y="1053"/>
                      <a:pt x="1332" y="1057"/>
                      <a:pt x="1325" y="1057"/>
                    </a:cubicBezTo>
                    <a:cubicBezTo>
                      <a:pt x="1320" y="1057"/>
                      <a:pt x="1313" y="1054"/>
                      <a:pt x="1309" y="1054"/>
                    </a:cubicBezTo>
                    <a:cubicBezTo>
                      <a:pt x="1301" y="1054"/>
                      <a:pt x="1297" y="1059"/>
                      <a:pt x="1304" y="1086"/>
                    </a:cubicBezTo>
                    <a:cubicBezTo>
                      <a:pt x="1254" y="1086"/>
                      <a:pt x="1254" y="1036"/>
                      <a:pt x="1254" y="1003"/>
                    </a:cubicBezTo>
                    <a:cubicBezTo>
                      <a:pt x="1248" y="1001"/>
                      <a:pt x="1244" y="1000"/>
                      <a:pt x="1241" y="1000"/>
                    </a:cubicBezTo>
                    <a:cubicBezTo>
                      <a:pt x="1217" y="1000"/>
                      <a:pt x="1241" y="1039"/>
                      <a:pt x="1217" y="1039"/>
                    </a:cubicBezTo>
                    <a:cubicBezTo>
                      <a:pt x="1214" y="1039"/>
                      <a:pt x="1210" y="1038"/>
                      <a:pt x="1204" y="1036"/>
                    </a:cubicBezTo>
                    <a:cubicBezTo>
                      <a:pt x="1204" y="1022"/>
                      <a:pt x="1229" y="983"/>
                      <a:pt x="1204" y="983"/>
                    </a:cubicBezTo>
                    <a:cubicBezTo>
                      <a:pt x="1200" y="983"/>
                      <a:pt x="1194" y="984"/>
                      <a:pt x="1187" y="986"/>
                    </a:cubicBezTo>
                    <a:cubicBezTo>
                      <a:pt x="1187" y="969"/>
                      <a:pt x="1200" y="961"/>
                      <a:pt x="1212" y="961"/>
                    </a:cubicBezTo>
                    <a:cubicBezTo>
                      <a:pt x="1225" y="961"/>
                      <a:pt x="1237" y="969"/>
                      <a:pt x="1237" y="986"/>
                    </a:cubicBezTo>
                    <a:cubicBezTo>
                      <a:pt x="1254" y="986"/>
                      <a:pt x="1237" y="953"/>
                      <a:pt x="1237" y="919"/>
                    </a:cubicBezTo>
                    <a:cubicBezTo>
                      <a:pt x="1221" y="936"/>
                      <a:pt x="1204" y="969"/>
                      <a:pt x="1170" y="969"/>
                    </a:cubicBezTo>
                    <a:cubicBezTo>
                      <a:pt x="1170" y="919"/>
                      <a:pt x="1170" y="919"/>
                      <a:pt x="1154" y="886"/>
                    </a:cubicBezTo>
                    <a:lnTo>
                      <a:pt x="1154" y="886"/>
                    </a:lnTo>
                    <a:cubicBezTo>
                      <a:pt x="1221" y="902"/>
                      <a:pt x="1221" y="902"/>
                      <a:pt x="1254" y="919"/>
                    </a:cubicBezTo>
                    <a:cubicBezTo>
                      <a:pt x="1271" y="919"/>
                      <a:pt x="1254" y="902"/>
                      <a:pt x="1254" y="886"/>
                    </a:cubicBezTo>
                    <a:lnTo>
                      <a:pt x="1254" y="886"/>
                    </a:lnTo>
                    <a:cubicBezTo>
                      <a:pt x="1264" y="891"/>
                      <a:pt x="1272" y="893"/>
                      <a:pt x="1279" y="893"/>
                    </a:cubicBezTo>
                    <a:cubicBezTo>
                      <a:pt x="1297" y="893"/>
                      <a:pt x="1309" y="881"/>
                      <a:pt x="1321" y="869"/>
                    </a:cubicBezTo>
                    <a:close/>
                    <a:moveTo>
                      <a:pt x="1020" y="1019"/>
                    </a:moveTo>
                    <a:cubicBezTo>
                      <a:pt x="1037" y="1019"/>
                      <a:pt x="1037" y="1086"/>
                      <a:pt x="1020" y="1103"/>
                    </a:cubicBezTo>
                    <a:cubicBezTo>
                      <a:pt x="1003" y="1103"/>
                      <a:pt x="1020" y="1053"/>
                      <a:pt x="1020" y="1019"/>
                    </a:cubicBezTo>
                    <a:close/>
                    <a:moveTo>
                      <a:pt x="1170" y="969"/>
                    </a:moveTo>
                    <a:lnTo>
                      <a:pt x="1170" y="969"/>
                    </a:lnTo>
                    <a:cubicBezTo>
                      <a:pt x="1170" y="986"/>
                      <a:pt x="1204" y="1003"/>
                      <a:pt x="1154" y="1003"/>
                    </a:cubicBezTo>
                    <a:cubicBezTo>
                      <a:pt x="1170" y="1019"/>
                      <a:pt x="1187" y="1036"/>
                      <a:pt x="1187" y="1053"/>
                    </a:cubicBezTo>
                    <a:lnTo>
                      <a:pt x="1237" y="1053"/>
                    </a:lnTo>
                    <a:cubicBezTo>
                      <a:pt x="1204" y="1086"/>
                      <a:pt x="1254" y="1070"/>
                      <a:pt x="1271" y="1086"/>
                    </a:cubicBezTo>
                    <a:cubicBezTo>
                      <a:pt x="1271" y="1120"/>
                      <a:pt x="1221" y="1103"/>
                      <a:pt x="1237" y="1136"/>
                    </a:cubicBezTo>
                    <a:cubicBezTo>
                      <a:pt x="1225" y="1124"/>
                      <a:pt x="1215" y="1121"/>
                      <a:pt x="1207" y="1121"/>
                    </a:cubicBezTo>
                    <a:cubicBezTo>
                      <a:pt x="1199" y="1121"/>
                      <a:pt x="1193" y="1125"/>
                      <a:pt x="1190" y="1125"/>
                    </a:cubicBezTo>
                    <a:cubicBezTo>
                      <a:pt x="1188" y="1125"/>
                      <a:pt x="1187" y="1123"/>
                      <a:pt x="1187" y="1120"/>
                    </a:cubicBezTo>
                    <a:cubicBezTo>
                      <a:pt x="1154" y="1120"/>
                      <a:pt x="1170" y="1070"/>
                      <a:pt x="1154" y="1070"/>
                    </a:cubicBezTo>
                    <a:cubicBezTo>
                      <a:pt x="1154" y="1086"/>
                      <a:pt x="1120" y="1070"/>
                      <a:pt x="1120" y="1103"/>
                    </a:cubicBezTo>
                    <a:cubicBezTo>
                      <a:pt x="1087" y="1086"/>
                      <a:pt x="1120" y="1053"/>
                      <a:pt x="1154" y="1053"/>
                    </a:cubicBezTo>
                    <a:cubicBezTo>
                      <a:pt x="1145" y="1036"/>
                      <a:pt x="1137" y="1036"/>
                      <a:pt x="1129" y="1036"/>
                    </a:cubicBezTo>
                    <a:cubicBezTo>
                      <a:pt x="1120" y="1036"/>
                      <a:pt x="1112" y="1036"/>
                      <a:pt x="1104" y="1019"/>
                    </a:cubicBezTo>
                    <a:cubicBezTo>
                      <a:pt x="1104" y="986"/>
                      <a:pt x="1154" y="986"/>
                      <a:pt x="1170" y="969"/>
                    </a:cubicBezTo>
                    <a:close/>
                    <a:moveTo>
                      <a:pt x="1538" y="919"/>
                    </a:moveTo>
                    <a:cubicBezTo>
                      <a:pt x="1605" y="919"/>
                      <a:pt x="1555" y="986"/>
                      <a:pt x="1638" y="1003"/>
                    </a:cubicBezTo>
                    <a:lnTo>
                      <a:pt x="1638" y="1053"/>
                    </a:lnTo>
                    <a:cubicBezTo>
                      <a:pt x="1633" y="1055"/>
                      <a:pt x="1628" y="1056"/>
                      <a:pt x="1622" y="1056"/>
                    </a:cubicBezTo>
                    <a:cubicBezTo>
                      <a:pt x="1609" y="1056"/>
                      <a:pt x="1598" y="1050"/>
                      <a:pt x="1591" y="1050"/>
                    </a:cubicBezTo>
                    <a:cubicBezTo>
                      <a:pt x="1583" y="1050"/>
                      <a:pt x="1581" y="1057"/>
                      <a:pt x="1588" y="1086"/>
                    </a:cubicBezTo>
                    <a:cubicBezTo>
                      <a:pt x="1538" y="1053"/>
                      <a:pt x="1505" y="1070"/>
                      <a:pt x="1471" y="1053"/>
                    </a:cubicBezTo>
                    <a:lnTo>
                      <a:pt x="1471" y="1053"/>
                    </a:lnTo>
                    <a:cubicBezTo>
                      <a:pt x="1471" y="1074"/>
                      <a:pt x="1477" y="1080"/>
                      <a:pt x="1487" y="1080"/>
                    </a:cubicBezTo>
                    <a:cubicBezTo>
                      <a:pt x="1500" y="1080"/>
                      <a:pt x="1519" y="1070"/>
                      <a:pt x="1538" y="1070"/>
                    </a:cubicBezTo>
                    <a:cubicBezTo>
                      <a:pt x="1521" y="1103"/>
                      <a:pt x="1505" y="1120"/>
                      <a:pt x="1505" y="1153"/>
                    </a:cubicBezTo>
                    <a:cubicBezTo>
                      <a:pt x="1471" y="1153"/>
                      <a:pt x="1438" y="1136"/>
                      <a:pt x="1421" y="1120"/>
                    </a:cubicBezTo>
                    <a:cubicBezTo>
                      <a:pt x="1388" y="1136"/>
                      <a:pt x="1421" y="1136"/>
                      <a:pt x="1404" y="1153"/>
                    </a:cubicBezTo>
                    <a:cubicBezTo>
                      <a:pt x="1371" y="1153"/>
                      <a:pt x="1388" y="1136"/>
                      <a:pt x="1388" y="1120"/>
                    </a:cubicBezTo>
                    <a:cubicBezTo>
                      <a:pt x="1374" y="1120"/>
                      <a:pt x="1382" y="1141"/>
                      <a:pt x="1369" y="1141"/>
                    </a:cubicBezTo>
                    <a:cubicBezTo>
                      <a:pt x="1366" y="1141"/>
                      <a:pt x="1361" y="1140"/>
                      <a:pt x="1354" y="1136"/>
                    </a:cubicBezTo>
                    <a:cubicBezTo>
                      <a:pt x="1371" y="1120"/>
                      <a:pt x="1371" y="1103"/>
                      <a:pt x="1371" y="1070"/>
                    </a:cubicBezTo>
                    <a:cubicBezTo>
                      <a:pt x="1384" y="1070"/>
                      <a:pt x="1376" y="1091"/>
                      <a:pt x="1390" y="1091"/>
                    </a:cubicBezTo>
                    <a:cubicBezTo>
                      <a:pt x="1393" y="1091"/>
                      <a:pt x="1398" y="1090"/>
                      <a:pt x="1404" y="1086"/>
                    </a:cubicBezTo>
                    <a:cubicBezTo>
                      <a:pt x="1418" y="1086"/>
                      <a:pt x="1399" y="1043"/>
                      <a:pt x="1417" y="1043"/>
                    </a:cubicBezTo>
                    <a:cubicBezTo>
                      <a:pt x="1421" y="1043"/>
                      <a:pt x="1428" y="1046"/>
                      <a:pt x="1438" y="1053"/>
                    </a:cubicBezTo>
                    <a:cubicBezTo>
                      <a:pt x="1446" y="1036"/>
                      <a:pt x="1438" y="1032"/>
                      <a:pt x="1425" y="1032"/>
                    </a:cubicBezTo>
                    <a:cubicBezTo>
                      <a:pt x="1413" y="1032"/>
                      <a:pt x="1396" y="1036"/>
                      <a:pt x="1388" y="1036"/>
                    </a:cubicBezTo>
                    <a:cubicBezTo>
                      <a:pt x="1388" y="1019"/>
                      <a:pt x="1404" y="1019"/>
                      <a:pt x="1404" y="1019"/>
                    </a:cubicBezTo>
                    <a:lnTo>
                      <a:pt x="1404" y="1003"/>
                    </a:lnTo>
                    <a:cubicBezTo>
                      <a:pt x="1414" y="1003"/>
                      <a:pt x="1423" y="1014"/>
                      <a:pt x="1430" y="1014"/>
                    </a:cubicBezTo>
                    <a:cubicBezTo>
                      <a:pt x="1435" y="1014"/>
                      <a:pt x="1438" y="1007"/>
                      <a:pt x="1438" y="986"/>
                    </a:cubicBezTo>
                    <a:cubicBezTo>
                      <a:pt x="1438" y="986"/>
                      <a:pt x="1438" y="1003"/>
                      <a:pt x="1438" y="1019"/>
                    </a:cubicBezTo>
                    <a:cubicBezTo>
                      <a:pt x="1438" y="953"/>
                      <a:pt x="1521" y="1003"/>
                      <a:pt x="1521" y="919"/>
                    </a:cubicBezTo>
                    <a:cubicBezTo>
                      <a:pt x="1532" y="919"/>
                      <a:pt x="1536" y="934"/>
                      <a:pt x="1537" y="934"/>
                    </a:cubicBezTo>
                    <a:cubicBezTo>
                      <a:pt x="1538" y="934"/>
                      <a:pt x="1538" y="930"/>
                      <a:pt x="1538" y="919"/>
                    </a:cubicBezTo>
                    <a:close/>
                    <a:moveTo>
                      <a:pt x="552" y="1153"/>
                    </a:moveTo>
                    <a:cubicBezTo>
                      <a:pt x="580" y="1153"/>
                      <a:pt x="551" y="1176"/>
                      <a:pt x="549" y="1202"/>
                    </a:cubicBezTo>
                    <a:lnTo>
                      <a:pt x="549" y="1202"/>
                    </a:lnTo>
                    <a:cubicBezTo>
                      <a:pt x="548" y="1198"/>
                      <a:pt x="549" y="1192"/>
                      <a:pt x="552" y="1186"/>
                    </a:cubicBezTo>
                    <a:lnTo>
                      <a:pt x="536" y="1186"/>
                    </a:lnTo>
                    <a:cubicBezTo>
                      <a:pt x="502" y="1170"/>
                      <a:pt x="552" y="1153"/>
                      <a:pt x="552" y="1153"/>
                    </a:cubicBezTo>
                    <a:close/>
                    <a:moveTo>
                      <a:pt x="562" y="1225"/>
                    </a:moveTo>
                    <a:cubicBezTo>
                      <a:pt x="564" y="1226"/>
                      <a:pt x="564" y="1226"/>
                      <a:pt x="564" y="1226"/>
                    </a:cubicBezTo>
                    <a:cubicBezTo>
                      <a:pt x="564" y="1226"/>
                      <a:pt x="563" y="1226"/>
                      <a:pt x="562" y="1225"/>
                    </a:cubicBezTo>
                    <a:close/>
                    <a:moveTo>
                      <a:pt x="1053" y="0"/>
                    </a:moveTo>
                    <a:cubicBezTo>
                      <a:pt x="920" y="50"/>
                      <a:pt x="803" y="84"/>
                      <a:pt x="669" y="117"/>
                    </a:cubicBezTo>
                    <a:lnTo>
                      <a:pt x="636" y="117"/>
                    </a:lnTo>
                    <a:cubicBezTo>
                      <a:pt x="586" y="134"/>
                      <a:pt x="552" y="134"/>
                      <a:pt x="502" y="151"/>
                    </a:cubicBezTo>
                    <a:cubicBezTo>
                      <a:pt x="509" y="165"/>
                      <a:pt x="519" y="170"/>
                      <a:pt x="530" y="170"/>
                    </a:cubicBezTo>
                    <a:cubicBezTo>
                      <a:pt x="544" y="170"/>
                      <a:pt x="559" y="160"/>
                      <a:pt x="569" y="151"/>
                    </a:cubicBezTo>
                    <a:cubicBezTo>
                      <a:pt x="586" y="184"/>
                      <a:pt x="636" y="184"/>
                      <a:pt x="636" y="234"/>
                    </a:cubicBezTo>
                    <a:cubicBezTo>
                      <a:pt x="686" y="234"/>
                      <a:pt x="686" y="201"/>
                      <a:pt x="719" y="201"/>
                    </a:cubicBezTo>
                    <a:cubicBezTo>
                      <a:pt x="719" y="208"/>
                      <a:pt x="721" y="210"/>
                      <a:pt x="724" y="210"/>
                    </a:cubicBezTo>
                    <a:cubicBezTo>
                      <a:pt x="730" y="210"/>
                      <a:pt x="743" y="198"/>
                      <a:pt x="757" y="198"/>
                    </a:cubicBezTo>
                    <a:cubicBezTo>
                      <a:pt x="766" y="198"/>
                      <a:pt x="776" y="203"/>
                      <a:pt x="786" y="217"/>
                    </a:cubicBezTo>
                    <a:cubicBezTo>
                      <a:pt x="786" y="242"/>
                      <a:pt x="786" y="257"/>
                      <a:pt x="773" y="257"/>
                    </a:cubicBezTo>
                    <a:cubicBezTo>
                      <a:pt x="768" y="257"/>
                      <a:pt x="762" y="255"/>
                      <a:pt x="753" y="251"/>
                    </a:cubicBezTo>
                    <a:lnTo>
                      <a:pt x="753" y="251"/>
                    </a:lnTo>
                    <a:cubicBezTo>
                      <a:pt x="753" y="268"/>
                      <a:pt x="769" y="268"/>
                      <a:pt x="786" y="284"/>
                    </a:cubicBezTo>
                    <a:cubicBezTo>
                      <a:pt x="803" y="284"/>
                      <a:pt x="786" y="234"/>
                      <a:pt x="803" y="234"/>
                    </a:cubicBezTo>
                    <a:cubicBezTo>
                      <a:pt x="836" y="251"/>
                      <a:pt x="803" y="284"/>
                      <a:pt x="803" y="301"/>
                    </a:cubicBezTo>
                    <a:cubicBezTo>
                      <a:pt x="758" y="301"/>
                      <a:pt x="751" y="286"/>
                      <a:pt x="741" y="286"/>
                    </a:cubicBezTo>
                    <a:cubicBezTo>
                      <a:pt x="736" y="286"/>
                      <a:pt x="730" y="290"/>
                      <a:pt x="719" y="301"/>
                    </a:cubicBezTo>
                    <a:lnTo>
                      <a:pt x="719" y="268"/>
                    </a:lnTo>
                    <a:cubicBezTo>
                      <a:pt x="709" y="283"/>
                      <a:pt x="698" y="289"/>
                      <a:pt x="688" y="289"/>
                    </a:cubicBezTo>
                    <a:cubicBezTo>
                      <a:pt x="665" y="289"/>
                      <a:pt x="642" y="262"/>
                      <a:pt x="619" y="251"/>
                    </a:cubicBezTo>
                    <a:cubicBezTo>
                      <a:pt x="602" y="318"/>
                      <a:pt x="569" y="284"/>
                      <a:pt x="569" y="318"/>
                    </a:cubicBezTo>
                    <a:cubicBezTo>
                      <a:pt x="564" y="303"/>
                      <a:pt x="559" y="298"/>
                      <a:pt x="553" y="298"/>
                    </a:cubicBezTo>
                    <a:cubicBezTo>
                      <a:pt x="544" y="298"/>
                      <a:pt x="532" y="311"/>
                      <a:pt x="514" y="311"/>
                    </a:cubicBezTo>
                    <a:cubicBezTo>
                      <a:pt x="506" y="311"/>
                      <a:pt x="496" y="308"/>
                      <a:pt x="485" y="301"/>
                    </a:cubicBezTo>
                    <a:cubicBezTo>
                      <a:pt x="519" y="217"/>
                      <a:pt x="452" y="251"/>
                      <a:pt x="452" y="184"/>
                    </a:cubicBezTo>
                    <a:cubicBezTo>
                      <a:pt x="469" y="184"/>
                      <a:pt x="485" y="167"/>
                      <a:pt x="485" y="151"/>
                    </a:cubicBezTo>
                    <a:lnTo>
                      <a:pt x="485" y="151"/>
                    </a:lnTo>
                    <a:cubicBezTo>
                      <a:pt x="385" y="184"/>
                      <a:pt x="268" y="201"/>
                      <a:pt x="168" y="234"/>
                    </a:cubicBezTo>
                    <a:cubicBezTo>
                      <a:pt x="135" y="268"/>
                      <a:pt x="185" y="318"/>
                      <a:pt x="151" y="334"/>
                    </a:cubicBezTo>
                    <a:cubicBezTo>
                      <a:pt x="158" y="347"/>
                      <a:pt x="169" y="353"/>
                      <a:pt x="182" y="353"/>
                    </a:cubicBezTo>
                    <a:cubicBezTo>
                      <a:pt x="204" y="353"/>
                      <a:pt x="231" y="338"/>
                      <a:pt x="251" y="318"/>
                    </a:cubicBezTo>
                    <a:cubicBezTo>
                      <a:pt x="246" y="312"/>
                      <a:pt x="240" y="310"/>
                      <a:pt x="234" y="310"/>
                    </a:cubicBezTo>
                    <a:cubicBezTo>
                      <a:pt x="222" y="310"/>
                      <a:pt x="207" y="318"/>
                      <a:pt x="185" y="318"/>
                    </a:cubicBezTo>
                    <a:cubicBezTo>
                      <a:pt x="185" y="284"/>
                      <a:pt x="201" y="301"/>
                      <a:pt x="201" y="284"/>
                    </a:cubicBezTo>
                    <a:cubicBezTo>
                      <a:pt x="208" y="281"/>
                      <a:pt x="213" y="280"/>
                      <a:pt x="216" y="280"/>
                    </a:cubicBezTo>
                    <a:cubicBezTo>
                      <a:pt x="230" y="280"/>
                      <a:pt x="225" y="301"/>
                      <a:pt x="251" y="301"/>
                    </a:cubicBezTo>
                    <a:cubicBezTo>
                      <a:pt x="268" y="268"/>
                      <a:pt x="218" y="284"/>
                      <a:pt x="235" y="251"/>
                    </a:cubicBezTo>
                    <a:lnTo>
                      <a:pt x="251" y="251"/>
                    </a:lnTo>
                    <a:cubicBezTo>
                      <a:pt x="268" y="251"/>
                      <a:pt x="268" y="268"/>
                      <a:pt x="285" y="268"/>
                    </a:cubicBezTo>
                    <a:cubicBezTo>
                      <a:pt x="256" y="296"/>
                      <a:pt x="289" y="338"/>
                      <a:pt x="267" y="338"/>
                    </a:cubicBezTo>
                    <a:cubicBezTo>
                      <a:pt x="263" y="338"/>
                      <a:pt x="258" y="337"/>
                      <a:pt x="251" y="334"/>
                    </a:cubicBezTo>
                    <a:lnTo>
                      <a:pt x="251" y="334"/>
                    </a:lnTo>
                    <a:cubicBezTo>
                      <a:pt x="251" y="368"/>
                      <a:pt x="285" y="351"/>
                      <a:pt x="285" y="384"/>
                    </a:cubicBezTo>
                    <a:cubicBezTo>
                      <a:pt x="263" y="384"/>
                      <a:pt x="255" y="399"/>
                      <a:pt x="248" y="399"/>
                    </a:cubicBezTo>
                    <a:cubicBezTo>
                      <a:pt x="244" y="399"/>
                      <a:pt x="240" y="396"/>
                      <a:pt x="235" y="384"/>
                    </a:cubicBezTo>
                    <a:lnTo>
                      <a:pt x="235" y="384"/>
                    </a:lnTo>
                    <a:cubicBezTo>
                      <a:pt x="235" y="401"/>
                      <a:pt x="218" y="451"/>
                      <a:pt x="251" y="451"/>
                    </a:cubicBezTo>
                    <a:cubicBezTo>
                      <a:pt x="248" y="459"/>
                      <a:pt x="244" y="461"/>
                      <a:pt x="241" y="461"/>
                    </a:cubicBezTo>
                    <a:cubicBezTo>
                      <a:pt x="233" y="461"/>
                      <a:pt x="226" y="449"/>
                      <a:pt x="222" y="449"/>
                    </a:cubicBezTo>
                    <a:cubicBezTo>
                      <a:pt x="220" y="449"/>
                      <a:pt x="218" y="453"/>
                      <a:pt x="218" y="468"/>
                    </a:cubicBezTo>
                    <a:cubicBezTo>
                      <a:pt x="201" y="468"/>
                      <a:pt x="218" y="435"/>
                      <a:pt x="218" y="418"/>
                    </a:cubicBezTo>
                    <a:cubicBezTo>
                      <a:pt x="185" y="418"/>
                      <a:pt x="218" y="451"/>
                      <a:pt x="185" y="451"/>
                    </a:cubicBezTo>
                    <a:cubicBezTo>
                      <a:pt x="201" y="401"/>
                      <a:pt x="151" y="418"/>
                      <a:pt x="168" y="351"/>
                    </a:cubicBezTo>
                    <a:lnTo>
                      <a:pt x="168" y="351"/>
                    </a:lnTo>
                    <a:cubicBezTo>
                      <a:pt x="162" y="362"/>
                      <a:pt x="157" y="366"/>
                      <a:pt x="151" y="366"/>
                    </a:cubicBezTo>
                    <a:cubicBezTo>
                      <a:pt x="140" y="366"/>
                      <a:pt x="129" y="351"/>
                      <a:pt x="118" y="351"/>
                    </a:cubicBezTo>
                    <a:cubicBezTo>
                      <a:pt x="135" y="401"/>
                      <a:pt x="118" y="401"/>
                      <a:pt x="101" y="451"/>
                    </a:cubicBezTo>
                    <a:cubicBezTo>
                      <a:pt x="94" y="436"/>
                      <a:pt x="86" y="428"/>
                      <a:pt x="82" y="428"/>
                    </a:cubicBezTo>
                    <a:cubicBezTo>
                      <a:pt x="76" y="428"/>
                      <a:pt x="75" y="440"/>
                      <a:pt x="84" y="468"/>
                    </a:cubicBezTo>
                    <a:cubicBezTo>
                      <a:pt x="68" y="468"/>
                      <a:pt x="51" y="468"/>
                      <a:pt x="51" y="451"/>
                    </a:cubicBezTo>
                    <a:cubicBezTo>
                      <a:pt x="1" y="501"/>
                      <a:pt x="34" y="568"/>
                      <a:pt x="1" y="618"/>
                    </a:cubicBezTo>
                    <a:cubicBezTo>
                      <a:pt x="26" y="618"/>
                      <a:pt x="42" y="590"/>
                      <a:pt x="55" y="590"/>
                    </a:cubicBezTo>
                    <a:cubicBezTo>
                      <a:pt x="59" y="590"/>
                      <a:pt x="63" y="593"/>
                      <a:pt x="68" y="602"/>
                    </a:cubicBezTo>
                    <a:cubicBezTo>
                      <a:pt x="84" y="602"/>
                      <a:pt x="84" y="568"/>
                      <a:pt x="84" y="552"/>
                    </a:cubicBezTo>
                    <a:cubicBezTo>
                      <a:pt x="101" y="552"/>
                      <a:pt x="118" y="552"/>
                      <a:pt x="118" y="518"/>
                    </a:cubicBezTo>
                    <a:cubicBezTo>
                      <a:pt x="135" y="535"/>
                      <a:pt x="135" y="535"/>
                      <a:pt x="151" y="552"/>
                    </a:cubicBezTo>
                    <a:cubicBezTo>
                      <a:pt x="151" y="568"/>
                      <a:pt x="135" y="618"/>
                      <a:pt x="118" y="652"/>
                    </a:cubicBezTo>
                    <a:cubicBezTo>
                      <a:pt x="123" y="667"/>
                      <a:pt x="131" y="673"/>
                      <a:pt x="139" y="673"/>
                    </a:cubicBezTo>
                    <a:cubicBezTo>
                      <a:pt x="157" y="673"/>
                      <a:pt x="174" y="642"/>
                      <a:pt x="151" y="618"/>
                    </a:cubicBezTo>
                    <a:cubicBezTo>
                      <a:pt x="151" y="602"/>
                      <a:pt x="185" y="602"/>
                      <a:pt x="201" y="602"/>
                    </a:cubicBezTo>
                    <a:cubicBezTo>
                      <a:pt x="185" y="635"/>
                      <a:pt x="201" y="685"/>
                      <a:pt x="185" y="702"/>
                    </a:cubicBezTo>
                    <a:cubicBezTo>
                      <a:pt x="201" y="719"/>
                      <a:pt x="218" y="719"/>
                      <a:pt x="218" y="719"/>
                    </a:cubicBezTo>
                    <a:cubicBezTo>
                      <a:pt x="235" y="719"/>
                      <a:pt x="218" y="719"/>
                      <a:pt x="218" y="685"/>
                    </a:cubicBezTo>
                    <a:lnTo>
                      <a:pt x="218" y="685"/>
                    </a:lnTo>
                    <a:cubicBezTo>
                      <a:pt x="235" y="702"/>
                      <a:pt x="268" y="735"/>
                      <a:pt x="268" y="785"/>
                    </a:cubicBezTo>
                    <a:cubicBezTo>
                      <a:pt x="257" y="785"/>
                      <a:pt x="238" y="778"/>
                      <a:pt x="227" y="778"/>
                    </a:cubicBezTo>
                    <a:cubicBezTo>
                      <a:pt x="222" y="778"/>
                      <a:pt x="218" y="780"/>
                      <a:pt x="218" y="785"/>
                    </a:cubicBezTo>
                    <a:cubicBezTo>
                      <a:pt x="218" y="795"/>
                      <a:pt x="219" y="798"/>
                      <a:pt x="222" y="798"/>
                    </a:cubicBezTo>
                    <a:cubicBezTo>
                      <a:pt x="225" y="798"/>
                      <a:pt x="231" y="790"/>
                      <a:pt x="238" y="790"/>
                    </a:cubicBezTo>
                    <a:cubicBezTo>
                      <a:pt x="242" y="790"/>
                      <a:pt x="247" y="793"/>
                      <a:pt x="251" y="802"/>
                    </a:cubicBezTo>
                    <a:cubicBezTo>
                      <a:pt x="268" y="852"/>
                      <a:pt x="218" y="819"/>
                      <a:pt x="235" y="852"/>
                    </a:cubicBezTo>
                    <a:cubicBezTo>
                      <a:pt x="241" y="872"/>
                      <a:pt x="253" y="876"/>
                      <a:pt x="266" y="876"/>
                    </a:cubicBezTo>
                    <a:cubicBezTo>
                      <a:pt x="277" y="876"/>
                      <a:pt x="290" y="873"/>
                      <a:pt x="302" y="873"/>
                    </a:cubicBezTo>
                    <a:cubicBezTo>
                      <a:pt x="314" y="873"/>
                      <a:pt x="325" y="876"/>
                      <a:pt x="335" y="886"/>
                    </a:cubicBezTo>
                    <a:cubicBezTo>
                      <a:pt x="335" y="819"/>
                      <a:pt x="352" y="752"/>
                      <a:pt x="402" y="752"/>
                    </a:cubicBezTo>
                    <a:cubicBezTo>
                      <a:pt x="402" y="719"/>
                      <a:pt x="385" y="735"/>
                      <a:pt x="402" y="719"/>
                    </a:cubicBezTo>
                    <a:cubicBezTo>
                      <a:pt x="402" y="713"/>
                      <a:pt x="400" y="711"/>
                      <a:pt x="397" y="711"/>
                    </a:cubicBezTo>
                    <a:cubicBezTo>
                      <a:pt x="391" y="711"/>
                      <a:pt x="380" y="719"/>
                      <a:pt x="368" y="719"/>
                    </a:cubicBezTo>
                    <a:cubicBezTo>
                      <a:pt x="385" y="652"/>
                      <a:pt x="385" y="652"/>
                      <a:pt x="368" y="602"/>
                    </a:cubicBezTo>
                    <a:cubicBezTo>
                      <a:pt x="374" y="600"/>
                      <a:pt x="379" y="599"/>
                      <a:pt x="384" y="599"/>
                    </a:cubicBezTo>
                    <a:cubicBezTo>
                      <a:pt x="422" y="599"/>
                      <a:pt x="433" y="655"/>
                      <a:pt x="419" y="685"/>
                    </a:cubicBezTo>
                    <a:cubicBezTo>
                      <a:pt x="427" y="694"/>
                      <a:pt x="435" y="694"/>
                      <a:pt x="446" y="694"/>
                    </a:cubicBezTo>
                    <a:cubicBezTo>
                      <a:pt x="456" y="694"/>
                      <a:pt x="469" y="694"/>
                      <a:pt x="485" y="702"/>
                    </a:cubicBezTo>
                    <a:cubicBezTo>
                      <a:pt x="469" y="735"/>
                      <a:pt x="435" y="752"/>
                      <a:pt x="419" y="785"/>
                    </a:cubicBezTo>
                    <a:cubicBezTo>
                      <a:pt x="435" y="819"/>
                      <a:pt x="452" y="836"/>
                      <a:pt x="502" y="836"/>
                    </a:cubicBezTo>
                    <a:cubicBezTo>
                      <a:pt x="519" y="819"/>
                      <a:pt x="536" y="785"/>
                      <a:pt x="536" y="752"/>
                    </a:cubicBezTo>
                    <a:cubicBezTo>
                      <a:pt x="536" y="752"/>
                      <a:pt x="550" y="759"/>
                      <a:pt x="560" y="759"/>
                    </a:cubicBezTo>
                    <a:cubicBezTo>
                      <a:pt x="565" y="759"/>
                      <a:pt x="569" y="758"/>
                      <a:pt x="569" y="752"/>
                    </a:cubicBezTo>
                    <a:cubicBezTo>
                      <a:pt x="577" y="777"/>
                      <a:pt x="594" y="790"/>
                      <a:pt x="613" y="790"/>
                    </a:cubicBezTo>
                    <a:cubicBezTo>
                      <a:pt x="632" y="790"/>
                      <a:pt x="652" y="777"/>
                      <a:pt x="669" y="752"/>
                    </a:cubicBezTo>
                    <a:cubicBezTo>
                      <a:pt x="671" y="749"/>
                      <a:pt x="672" y="748"/>
                      <a:pt x="673" y="748"/>
                    </a:cubicBezTo>
                    <a:lnTo>
                      <a:pt x="673" y="748"/>
                    </a:lnTo>
                    <a:cubicBezTo>
                      <a:pt x="682" y="748"/>
                      <a:pt x="665" y="887"/>
                      <a:pt x="611" y="887"/>
                    </a:cubicBezTo>
                    <a:cubicBezTo>
                      <a:pt x="608" y="887"/>
                      <a:pt x="605" y="886"/>
                      <a:pt x="602" y="886"/>
                    </a:cubicBezTo>
                    <a:lnTo>
                      <a:pt x="602" y="886"/>
                    </a:lnTo>
                    <a:cubicBezTo>
                      <a:pt x="602" y="902"/>
                      <a:pt x="636" y="902"/>
                      <a:pt x="619" y="953"/>
                    </a:cubicBezTo>
                    <a:cubicBezTo>
                      <a:pt x="619" y="936"/>
                      <a:pt x="602" y="919"/>
                      <a:pt x="602" y="919"/>
                    </a:cubicBezTo>
                    <a:cubicBezTo>
                      <a:pt x="569" y="919"/>
                      <a:pt x="602" y="936"/>
                      <a:pt x="602" y="953"/>
                    </a:cubicBezTo>
                    <a:cubicBezTo>
                      <a:pt x="591" y="958"/>
                      <a:pt x="586" y="960"/>
                      <a:pt x="582" y="960"/>
                    </a:cubicBezTo>
                    <a:cubicBezTo>
                      <a:pt x="574" y="960"/>
                      <a:pt x="574" y="953"/>
                      <a:pt x="552" y="953"/>
                    </a:cubicBezTo>
                    <a:cubicBezTo>
                      <a:pt x="536" y="986"/>
                      <a:pt x="536" y="1003"/>
                      <a:pt x="519" y="1019"/>
                    </a:cubicBezTo>
                    <a:cubicBezTo>
                      <a:pt x="530" y="1012"/>
                      <a:pt x="541" y="1009"/>
                      <a:pt x="552" y="1009"/>
                    </a:cubicBezTo>
                    <a:cubicBezTo>
                      <a:pt x="594" y="1009"/>
                      <a:pt x="632" y="1054"/>
                      <a:pt x="619" y="1120"/>
                    </a:cubicBezTo>
                    <a:cubicBezTo>
                      <a:pt x="602" y="1086"/>
                      <a:pt x="569" y="1086"/>
                      <a:pt x="552" y="1053"/>
                    </a:cubicBezTo>
                    <a:lnTo>
                      <a:pt x="552" y="1053"/>
                    </a:lnTo>
                    <a:cubicBezTo>
                      <a:pt x="519" y="1070"/>
                      <a:pt x="569" y="1103"/>
                      <a:pt x="536" y="1120"/>
                    </a:cubicBezTo>
                    <a:cubicBezTo>
                      <a:pt x="519" y="1120"/>
                      <a:pt x="536" y="1070"/>
                      <a:pt x="519" y="1070"/>
                    </a:cubicBezTo>
                    <a:cubicBezTo>
                      <a:pt x="502" y="1070"/>
                      <a:pt x="502" y="1086"/>
                      <a:pt x="502" y="1103"/>
                    </a:cubicBezTo>
                    <a:cubicBezTo>
                      <a:pt x="485" y="1086"/>
                      <a:pt x="469" y="1053"/>
                      <a:pt x="452" y="1019"/>
                    </a:cubicBezTo>
                    <a:cubicBezTo>
                      <a:pt x="425" y="1033"/>
                      <a:pt x="431" y="1057"/>
                      <a:pt x="425" y="1057"/>
                    </a:cubicBezTo>
                    <a:cubicBezTo>
                      <a:pt x="424" y="1057"/>
                      <a:pt x="422" y="1056"/>
                      <a:pt x="419" y="1053"/>
                    </a:cubicBezTo>
                    <a:lnTo>
                      <a:pt x="419" y="1053"/>
                    </a:lnTo>
                    <a:cubicBezTo>
                      <a:pt x="419" y="1086"/>
                      <a:pt x="435" y="1136"/>
                      <a:pt x="402" y="1186"/>
                    </a:cubicBezTo>
                    <a:cubicBezTo>
                      <a:pt x="435" y="1186"/>
                      <a:pt x="419" y="1136"/>
                      <a:pt x="435" y="1136"/>
                    </a:cubicBezTo>
                    <a:cubicBezTo>
                      <a:pt x="485" y="1136"/>
                      <a:pt x="435" y="1153"/>
                      <a:pt x="452" y="1186"/>
                    </a:cubicBezTo>
                    <a:cubicBezTo>
                      <a:pt x="469" y="1153"/>
                      <a:pt x="485" y="1136"/>
                      <a:pt x="519" y="1120"/>
                    </a:cubicBezTo>
                    <a:lnTo>
                      <a:pt x="519" y="1120"/>
                    </a:lnTo>
                    <a:cubicBezTo>
                      <a:pt x="536" y="1136"/>
                      <a:pt x="519" y="1136"/>
                      <a:pt x="502" y="1136"/>
                    </a:cubicBezTo>
                    <a:cubicBezTo>
                      <a:pt x="485" y="1170"/>
                      <a:pt x="502" y="1170"/>
                      <a:pt x="502" y="1220"/>
                    </a:cubicBezTo>
                    <a:cubicBezTo>
                      <a:pt x="536" y="1237"/>
                      <a:pt x="552" y="1237"/>
                      <a:pt x="602" y="1253"/>
                    </a:cubicBezTo>
                    <a:cubicBezTo>
                      <a:pt x="619" y="1220"/>
                      <a:pt x="602" y="1203"/>
                      <a:pt x="619" y="1170"/>
                    </a:cubicBezTo>
                    <a:cubicBezTo>
                      <a:pt x="619" y="1186"/>
                      <a:pt x="627" y="1191"/>
                      <a:pt x="640" y="1191"/>
                    </a:cubicBezTo>
                    <a:cubicBezTo>
                      <a:pt x="652" y="1191"/>
                      <a:pt x="669" y="1186"/>
                      <a:pt x="686" y="1186"/>
                    </a:cubicBezTo>
                    <a:cubicBezTo>
                      <a:pt x="669" y="1170"/>
                      <a:pt x="669" y="1170"/>
                      <a:pt x="669" y="1153"/>
                    </a:cubicBezTo>
                    <a:cubicBezTo>
                      <a:pt x="652" y="1153"/>
                      <a:pt x="652" y="1153"/>
                      <a:pt x="636" y="1170"/>
                    </a:cubicBezTo>
                    <a:cubicBezTo>
                      <a:pt x="636" y="1136"/>
                      <a:pt x="703" y="1153"/>
                      <a:pt x="719" y="1086"/>
                    </a:cubicBezTo>
                    <a:cubicBezTo>
                      <a:pt x="753" y="1086"/>
                      <a:pt x="703" y="1136"/>
                      <a:pt x="736" y="1153"/>
                    </a:cubicBezTo>
                    <a:cubicBezTo>
                      <a:pt x="719" y="1170"/>
                      <a:pt x="703" y="1153"/>
                      <a:pt x="686" y="1186"/>
                    </a:cubicBezTo>
                    <a:cubicBezTo>
                      <a:pt x="686" y="1220"/>
                      <a:pt x="719" y="1203"/>
                      <a:pt x="686" y="1237"/>
                    </a:cubicBezTo>
                    <a:cubicBezTo>
                      <a:pt x="719" y="1220"/>
                      <a:pt x="753" y="1237"/>
                      <a:pt x="753" y="1203"/>
                    </a:cubicBezTo>
                    <a:cubicBezTo>
                      <a:pt x="786" y="1203"/>
                      <a:pt x="769" y="1237"/>
                      <a:pt x="769" y="1253"/>
                    </a:cubicBezTo>
                    <a:cubicBezTo>
                      <a:pt x="779" y="1250"/>
                      <a:pt x="786" y="1249"/>
                      <a:pt x="792" y="1249"/>
                    </a:cubicBezTo>
                    <a:cubicBezTo>
                      <a:pt x="814" y="1249"/>
                      <a:pt x="806" y="1273"/>
                      <a:pt x="820" y="1287"/>
                    </a:cubicBezTo>
                    <a:cubicBezTo>
                      <a:pt x="836" y="1237"/>
                      <a:pt x="803" y="1203"/>
                      <a:pt x="803" y="1153"/>
                    </a:cubicBezTo>
                    <a:cubicBezTo>
                      <a:pt x="803" y="1146"/>
                      <a:pt x="803" y="1144"/>
                      <a:pt x="803" y="1144"/>
                    </a:cubicBezTo>
                    <a:cubicBezTo>
                      <a:pt x="802" y="1144"/>
                      <a:pt x="797" y="1173"/>
                      <a:pt x="780" y="1173"/>
                    </a:cubicBezTo>
                    <a:cubicBezTo>
                      <a:pt x="777" y="1173"/>
                      <a:pt x="773" y="1172"/>
                      <a:pt x="769" y="1170"/>
                    </a:cubicBezTo>
                    <a:cubicBezTo>
                      <a:pt x="753" y="1153"/>
                      <a:pt x="753" y="1136"/>
                      <a:pt x="753" y="1103"/>
                    </a:cubicBezTo>
                    <a:cubicBezTo>
                      <a:pt x="766" y="1098"/>
                      <a:pt x="777" y="1096"/>
                      <a:pt x="787" y="1096"/>
                    </a:cubicBezTo>
                    <a:cubicBezTo>
                      <a:pt x="814" y="1096"/>
                      <a:pt x="833" y="1112"/>
                      <a:pt x="870" y="1136"/>
                    </a:cubicBezTo>
                    <a:cubicBezTo>
                      <a:pt x="920" y="1120"/>
                      <a:pt x="853" y="1036"/>
                      <a:pt x="886" y="1036"/>
                    </a:cubicBezTo>
                    <a:cubicBezTo>
                      <a:pt x="886" y="1019"/>
                      <a:pt x="870" y="1019"/>
                      <a:pt x="853" y="1019"/>
                    </a:cubicBezTo>
                    <a:cubicBezTo>
                      <a:pt x="870" y="1003"/>
                      <a:pt x="870" y="986"/>
                      <a:pt x="886" y="986"/>
                    </a:cubicBezTo>
                    <a:cubicBezTo>
                      <a:pt x="886" y="986"/>
                      <a:pt x="870" y="969"/>
                      <a:pt x="870" y="953"/>
                    </a:cubicBezTo>
                    <a:cubicBezTo>
                      <a:pt x="836" y="969"/>
                      <a:pt x="836" y="1036"/>
                      <a:pt x="786" y="1036"/>
                    </a:cubicBezTo>
                    <a:cubicBezTo>
                      <a:pt x="769" y="953"/>
                      <a:pt x="853" y="953"/>
                      <a:pt x="820" y="869"/>
                    </a:cubicBezTo>
                    <a:lnTo>
                      <a:pt x="820" y="869"/>
                    </a:lnTo>
                    <a:cubicBezTo>
                      <a:pt x="826" y="875"/>
                      <a:pt x="830" y="878"/>
                      <a:pt x="834" y="878"/>
                    </a:cubicBezTo>
                    <a:cubicBezTo>
                      <a:pt x="848" y="878"/>
                      <a:pt x="839" y="826"/>
                      <a:pt x="853" y="785"/>
                    </a:cubicBezTo>
                    <a:cubicBezTo>
                      <a:pt x="769" y="752"/>
                      <a:pt x="870" y="685"/>
                      <a:pt x="820" y="585"/>
                    </a:cubicBezTo>
                    <a:cubicBezTo>
                      <a:pt x="820" y="566"/>
                      <a:pt x="829" y="564"/>
                      <a:pt x="840" y="564"/>
                    </a:cubicBezTo>
                    <a:cubicBezTo>
                      <a:pt x="843" y="564"/>
                      <a:pt x="847" y="564"/>
                      <a:pt x="851" y="564"/>
                    </a:cubicBezTo>
                    <a:cubicBezTo>
                      <a:pt x="866" y="564"/>
                      <a:pt x="878" y="560"/>
                      <a:pt x="870" y="518"/>
                    </a:cubicBezTo>
                    <a:cubicBezTo>
                      <a:pt x="886" y="518"/>
                      <a:pt x="886" y="535"/>
                      <a:pt x="903" y="535"/>
                    </a:cubicBezTo>
                    <a:cubicBezTo>
                      <a:pt x="920" y="518"/>
                      <a:pt x="920" y="485"/>
                      <a:pt x="920" y="468"/>
                    </a:cubicBezTo>
                    <a:cubicBezTo>
                      <a:pt x="927" y="472"/>
                      <a:pt x="934" y="473"/>
                      <a:pt x="940" y="473"/>
                    </a:cubicBezTo>
                    <a:cubicBezTo>
                      <a:pt x="951" y="473"/>
                      <a:pt x="961" y="469"/>
                      <a:pt x="971" y="469"/>
                    </a:cubicBezTo>
                    <a:cubicBezTo>
                      <a:pt x="981" y="469"/>
                      <a:pt x="991" y="472"/>
                      <a:pt x="1003" y="485"/>
                    </a:cubicBezTo>
                    <a:cubicBezTo>
                      <a:pt x="970" y="552"/>
                      <a:pt x="937" y="585"/>
                      <a:pt x="903" y="635"/>
                    </a:cubicBezTo>
                    <a:cubicBezTo>
                      <a:pt x="903" y="643"/>
                      <a:pt x="907" y="643"/>
                      <a:pt x="911" y="643"/>
                    </a:cubicBezTo>
                    <a:cubicBezTo>
                      <a:pt x="916" y="643"/>
                      <a:pt x="920" y="643"/>
                      <a:pt x="920" y="652"/>
                    </a:cubicBezTo>
                    <a:cubicBezTo>
                      <a:pt x="953" y="652"/>
                      <a:pt x="937" y="602"/>
                      <a:pt x="953" y="585"/>
                    </a:cubicBezTo>
                    <a:cubicBezTo>
                      <a:pt x="968" y="585"/>
                      <a:pt x="970" y="622"/>
                      <a:pt x="980" y="622"/>
                    </a:cubicBezTo>
                    <a:cubicBezTo>
                      <a:pt x="982" y="622"/>
                      <a:pt x="984" y="621"/>
                      <a:pt x="987" y="618"/>
                    </a:cubicBezTo>
                    <a:lnTo>
                      <a:pt x="987" y="618"/>
                    </a:lnTo>
                    <a:cubicBezTo>
                      <a:pt x="987" y="635"/>
                      <a:pt x="970" y="635"/>
                      <a:pt x="953" y="635"/>
                    </a:cubicBezTo>
                    <a:cubicBezTo>
                      <a:pt x="970" y="669"/>
                      <a:pt x="1037" y="652"/>
                      <a:pt x="1037" y="685"/>
                    </a:cubicBezTo>
                    <a:cubicBezTo>
                      <a:pt x="1053" y="669"/>
                      <a:pt x="1070" y="652"/>
                      <a:pt x="1070" y="635"/>
                    </a:cubicBezTo>
                    <a:cubicBezTo>
                      <a:pt x="1104" y="635"/>
                      <a:pt x="1087" y="685"/>
                      <a:pt x="1070" y="685"/>
                    </a:cubicBezTo>
                    <a:cubicBezTo>
                      <a:pt x="1065" y="691"/>
                      <a:pt x="1061" y="693"/>
                      <a:pt x="1058" y="693"/>
                    </a:cubicBezTo>
                    <a:cubicBezTo>
                      <a:pt x="1052" y="693"/>
                      <a:pt x="1048" y="685"/>
                      <a:pt x="1037" y="685"/>
                    </a:cubicBezTo>
                    <a:cubicBezTo>
                      <a:pt x="1003" y="702"/>
                      <a:pt x="1070" y="719"/>
                      <a:pt x="1020" y="752"/>
                    </a:cubicBezTo>
                    <a:cubicBezTo>
                      <a:pt x="1003" y="735"/>
                      <a:pt x="1003" y="719"/>
                      <a:pt x="1003" y="702"/>
                    </a:cubicBezTo>
                    <a:cubicBezTo>
                      <a:pt x="998" y="699"/>
                      <a:pt x="994" y="698"/>
                      <a:pt x="989" y="698"/>
                    </a:cubicBezTo>
                    <a:cubicBezTo>
                      <a:pt x="972" y="698"/>
                      <a:pt x="959" y="714"/>
                      <a:pt x="943" y="714"/>
                    </a:cubicBezTo>
                    <a:cubicBezTo>
                      <a:pt x="936" y="714"/>
                      <a:pt x="929" y="711"/>
                      <a:pt x="920" y="702"/>
                    </a:cubicBezTo>
                    <a:cubicBezTo>
                      <a:pt x="906" y="715"/>
                      <a:pt x="904" y="761"/>
                      <a:pt x="877" y="761"/>
                    </a:cubicBezTo>
                    <a:cubicBezTo>
                      <a:pt x="871" y="761"/>
                      <a:pt x="863" y="759"/>
                      <a:pt x="853" y="752"/>
                    </a:cubicBezTo>
                    <a:lnTo>
                      <a:pt x="853" y="752"/>
                    </a:lnTo>
                    <a:cubicBezTo>
                      <a:pt x="859" y="770"/>
                      <a:pt x="867" y="775"/>
                      <a:pt x="876" y="775"/>
                    </a:cubicBezTo>
                    <a:cubicBezTo>
                      <a:pt x="889" y="775"/>
                      <a:pt x="905" y="765"/>
                      <a:pt x="921" y="765"/>
                    </a:cubicBezTo>
                    <a:cubicBezTo>
                      <a:pt x="926" y="765"/>
                      <a:pt x="931" y="766"/>
                      <a:pt x="937" y="769"/>
                    </a:cubicBezTo>
                    <a:cubicBezTo>
                      <a:pt x="920" y="802"/>
                      <a:pt x="920" y="785"/>
                      <a:pt x="886" y="819"/>
                    </a:cubicBezTo>
                    <a:cubicBezTo>
                      <a:pt x="886" y="836"/>
                      <a:pt x="937" y="836"/>
                      <a:pt x="920" y="886"/>
                    </a:cubicBezTo>
                    <a:cubicBezTo>
                      <a:pt x="928" y="877"/>
                      <a:pt x="941" y="873"/>
                      <a:pt x="951" y="873"/>
                    </a:cubicBezTo>
                    <a:cubicBezTo>
                      <a:pt x="962" y="873"/>
                      <a:pt x="970" y="877"/>
                      <a:pt x="970" y="886"/>
                    </a:cubicBezTo>
                    <a:cubicBezTo>
                      <a:pt x="970" y="852"/>
                      <a:pt x="937" y="836"/>
                      <a:pt x="937" y="802"/>
                    </a:cubicBezTo>
                    <a:lnTo>
                      <a:pt x="937" y="802"/>
                    </a:lnTo>
                    <a:cubicBezTo>
                      <a:pt x="949" y="802"/>
                      <a:pt x="970" y="838"/>
                      <a:pt x="974" y="838"/>
                    </a:cubicBezTo>
                    <a:cubicBezTo>
                      <a:pt x="975" y="838"/>
                      <a:pt x="974" y="833"/>
                      <a:pt x="970" y="819"/>
                    </a:cubicBezTo>
                    <a:lnTo>
                      <a:pt x="970" y="819"/>
                    </a:lnTo>
                    <a:cubicBezTo>
                      <a:pt x="1012" y="847"/>
                      <a:pt x="1007" y="875"/>
                      <a:pt x="1014" y="922"/>
                    </a:cubicBezTo>
                    <a:lnTo>
                      <a:pt x="1014" y="922"/>
                    </a:lnTo>
                    <a:cubicBezTo>
                      <a:pt x="983" y="940"/>
                      <a:pt x="953" y="971"/>
                      <a:pt x="953" y="1003"/>
                    </a:cubicBezTo>
                    <a:cubicBezTo>
                      <a:pt x="937" y="986"/>
                      <a:pt x="953" y="986"/>
                      <a:pt x="953" y="969"/>
                    </a:cubicBezTo>
                    <a:cubicBezTo>
                      <a:pt x="946" y="967"/>
                      <a:pt x="941" y="966"/>
                      <a:pt x="936" y="966"/>
                    </a:cubicBezTo>
                    <a:cubicBezTo>
                      <a:pt x="907" y="966"/>
                      <a:pt x="917" y="1005"/>
                      <a:pt x="903" y="1019"/>
                    </a:cubicBezTo>
                    <a:cubicBezTo>
                      <a:pt x="937" y="1036"/>
                      <a:pt x="937" y="1036"/>
                      <a:pt x="953" y="1086"/>
                    </a:cubicBezTo>
                    <a:cubicBezTo>
                      <a:pt x="920" y="1103"/>
                      <a:pt x="886" y="1136"/>
                      <a:pt x="903" y="1186"/>
                    </a:cubicBezTo>
                    <a:cubicBezTo>
                      <a:pt x="937" y="1186"/>
                      <a:pt x="920" y="1120"/>
                      <a:pt x="953" y="1120"/>
                    </a:cubicBezTo>
                    <a:cubicBezTo>
                      <a:pt x="987" y="1136"/>
                      <a:pt x="937" y="1136"/>
                      <a:pt x="937" y="1170"/>
                    </a:cubicBezTo>
                    <a:cubicBezTo>
                      <a:pt x="970" y="1170"/>
                      <a:pt x="1020" y="1186"/>
                      <a:pt x="1020" y="1237"/>
                    </a:cubicBezTo>
                    <a:cubicBezTo>
                      <a:pt x="1026" y="1225"/>
                      <a:pt x="1029" y="1222"/>
                      <a:pt x="1033" y="1222"/>
                    </a:cubicBezTo>
                    <a:cubicBezTo>
                      <a:pt x="1040" y="1222"/>
                      <a:pt x="1048" y="1237"/>
                      <a:pt x="1070" y="1237"/>
                    </a:cubicBezTo>
                    <a:cubicBezTo>
                      <a:pt x="1070" y="1253"/>
                      <a:pt x="1037" y="1253"/>
                      <a:pt x="1037" y="1287"/>
                    </a:cubicBezTo>
                    <a:cubicBezTo>
                      <a:pt x="1043" y="1290"/>
                      <a:pt x="1051" y="1291"/>
                      <a:pt x="1058" y="1291"/>
                    </a:cubicBezTo>
                    <a:cubicBezTo>
                      <a:pt x="1089" y="1291"/>
                      <a:pt x="1124" y="1270"/>
                      <a:pt x="1137" y="1270"/>
                    </a:cubicBezTo>
                    <a:cubicBezTo>
                      <a:pt x="1137" y="1286"/>
                      <a:pt x="1122" y="1287"/>
                      <a:pt x="1135" y="1330"/>
                    </a:cubicBezTo>
                    <a:lnTo>
                      <a:pt x="1135" y="1330"/>
                    </a:lnTo>
                    <a:cubicBezTo>
                      <a:pt x="1134" y="1330"/>
                      <a:pt x="1133" y="1329"/>
                      <a:pt x="1133" y="1329"/>
                    </a:cubicBezTo>
                    <a:cubicBezTo>
                      <a:pt x="1128" y="1329"/>
                      <a:pt x="1120" y="1337"/>
                      <a:pt x="1120" y="1337"/>
                    </a:cubicBezTo>
                    <a:cubicBezTo>
                      <a:pt x="1120" y="1354"/>
                      <a:pt x="1120" y="1354"/>
                      <a:pt x="1120" y="1354"/>
                    </a:cubicBezTo>
                    <a:cubicBezTo>
                      <a:pt x="1120" y="1370"/>
                      <a:pt x="1133" y="1370"/>
                      <a:pt x="1145" y="1370"/>
                    </a:cubicBezTo>
                    <a:cubicBezTo>
                      <a:pt x="1158" y="1370"/>
                      <a:pt x="1170" y="1370"/>
                      <a:pt x="1170" y="1387"/>
                    </a:cubicBezTo>
                    <a:cubicBezTo>
                      <a:pt x="1182" y="1363"/>
                      <a:pt x="1202" y="1340"/>
                      <a:pt x="1231" y="1340"/>
                    </a:cubicBezTo>
                    <a:cubicBezTo>
                      <a:pt x="1243" y="1340"/>
                      <a:pt x="1256" y="1344"/>
                      <a:pt x="1271" y="1354"/>
                    </a:cubicBezTo>
                    <a:cubicBezTo>
                      <a:pt x="1321" y="1354"/>
                      <a:pt x="1321" y="1287"/>
                      <a:pt x="1371" y="1287"/>
                    </a:cubicBezTo>
                    <a:lnTo>
                      <a:pt x="1371" y="1153"/>
                    </a:lnTo>
                    <a:cubicBezTo>
                      <a:pt x="1371" y="1170"/>
                      <a:pt x="1371" y="1186"/>
                      <a:pt x="1388" y="1186"/>
                    </a:cubicBezTo>
                    <a:cubicBezTo>
                      <a:pt x="1404" y="1203"/>
                      <a:pt x="1388" y="1203"/>
                      <a:pt x="1371" y="1220"/>
                    </a:cubicBezTo>
                    <a:cubicBezTo>
                      <a:pt x="1378" y="1218"/>
                      <a:pt x="1384" y="1217"/>
                      <a:pt x="1389" y="1217"/>
                    </a:cubicBezTo>
                    <a:cubicBezTo>
                      <a:pt x="1422" y="1217"/>
                      <a:pt x="1426" y="1258"/>
                      <a:pt x="1454" y="1287"/>
                    </a:cubicBezTo>
                    <a:cubicBezTo>
                      <a:pt x="1471" y="1287"/>
                      <a:pt x="1438" y="1253"/>
                      <a:pt x="1471" y="1237"/>
                    </a:cubicBezTo>
                    <a:cubicBezTo>
                      <a:pt x="1480" y="1253"/>
                      <a:pt x="1496" y="1253"/>
                      <a:pt x="1511" y="1253"/>
                    </a:cubicBezTo>
                    <a:cubicBezTo>
                      <a:pt x="1525" y="1253"/>
                      <a:pt x="1538" y="1253"/>
                      <a:pt x="1538" y="1270"/>
                    </a:cubicBezTo>
                    <a:cubicBezTo>
                      <a:pt x="1538" y="1278"/>
                      <a:pt x="1534" y="1278"/>
                      <a:pt x="1528" y="1278"/>
                    </a:cubicBezTo>
                    <a:cubicBezTo>
                      <a:pt x="1521" y="1278"/>
                      <a:pt x="1513" y="1278"/>
                      <a:pt x="1505" y="1287"/>
                    </a:cubicBezTo>
                    <a:cubicBezTo>
                      <a:pt x="1505" y="1287"/>
                      <a:pt x="1521" y="1287"/>
                      <a:pt x="1521" y="1320"/>
                    </a:cubicBezTo>
                    <a:cubicBezTo>
                      <a:pt x="1521" y="1320"/>
                      <a:pt x="1505" y="1320"/>
                      <a:pt x="1488" y="1337"/>
                    </a:cubicBezTo>
                    <a:cubicBezTo>
                      <a:pt x="1471" y="1337"/>
                      <a:pt x="1471" y="1320"/>
                      <a:pt x="1488" y="1303"/>
                    </a:cubicBezTo>
                    <a:cubicBezTo>
                      <a:pt x="1454" y="1303"/>
                      <a:pt x="1454" y="1337"/>
                      <a:pt x="1438" y="1354"/>
                    </a:cubicBezTo>
                    <a:cubicBezTo>
                      <a:pt x="1454" y="1354"/>
                      <a:pt x="1454" y="1354"/>
                      <a:pt x="1454" y="1370"/>
                    </a:cubicBezTo>
                    <a:cubicBezTo>
                      <a:pt x="1460" y="1354"/>
                      <a:pt x="1468" y="1349"/>
                      <a:pt x="1478" y="1349"/>
                    </a:cubicBezTo>
                    <a:cubicBezTo>
                      <a:pt x="1500" y="1349"/>
                      <a:pt x="1527" y="1376"/>
                      <a:pt x="1538" y="1387"/>
                    </a:cubicBezTo>
                    <a:cubicBezTo>
                      <a:pt x="1550" y="1375"/>
                      <a:pt x="1564" y="1369"/>
                      <a:pt x="1579" y="1369"/>
                    </a:cubicBezTo>
                    <a:cubicBezTo>
                      <a:pt x="1623" y="1369"/>
                      <a:pt x="1668" y="1420"/>
                      <a:pt x="1655" y="1471"/>
                    </a:cubicBezTo>
                    <a:lnTo>
                      <a:pt x="1705" y="1471"/>
                    </a:lnTo>
                    <a:lnTo>
                      <a:pt x="1705" y="886"/>
                    </a:lnTo>
                    <a:cubicBezTo>
                      <a:pt x="1688" y="886"/>
                      <a:pt x="1705" y="869"/>
                      <a:pt x="1705" y="869"/>
                    </a:cubicBezTo>
                    <a:lnTo>
                      <a:pt x="1705" y="852"/>
                    </a:lnTo>
                    <a:cubicBezTo>
                      <a:pt x="1676" y="852"/>
                      <a:pt x="1685" y="889"/>
                      <a:pt x="1667" y="889"/>
                    </a:cubicBezTo>
                    <a:cubicBezTo>
                      <a:pt x="1664" y="889"/>
                      <a:pt x="1660" y="888"/>
                      <a:pt x="1655" y="886"/>
                    </a:cubicBezTo>
                    <a:cubicBezTo>
                      <a:pt x="1655" y="869"/>
                      <a:pt x="1655" y="852"/>
                      <a:pt x="1638" y="836"/>
                    </a:cubicBezTo>
                    <a:cubicBezTo>
                      <a:pt x="1643" y="825"/>
                      <a:pt x="1649" y="821"/>
                      <a:pt x="1653" y="821"/>
                    </a:cubicBezTo>
                    <a:cubicBezTo>
                      <a:pt x="1664" y="821"/>
                      <a:pt x="1672" y="841"/>
                      <a:pt x="1672" y="852"/>
                    </a:cubicBezTo>
                    <a:cubicBezTo>
                      <a:pt x="1688" y="836"/>
                      <a:pt x="1688" y="819"/>
                      <a:pt x="1705" y="819"/>
                    </a:cubicBezTo>
                    <a:cubicBezTo>
                      <a:pt x="1688" y="802"/>
                      <a:pt x="1688" y="785"/>
                      <a:pt x="1672" y="785"/>
                    </a:cubicBezTo>
                    <a:cubicBezTo>
                      <a:pt x="1722" y="785"/>
                      <a:pt x="1705" y="735"/>
                      <a:pt x="1688" y="685"/>
                    </a:cubicBezTo>
                    <a:lnTo>
                      <a:pt x="1688" y="685"/>
                    </a:lnTo>
                    <a:cubicBezTo>
                      <a:pt x="1678" y="696"/>
                      <a:pt x="1674" y="700"/>
                      <a:pt x="1673" y="700"/>
                    </a:cubicBezTo>
                    <a:cubicBezTo>
                      <a:pt x="1671" y="700"/>
                      <a:pt x="1683" y="680"/>
                      <a:pt x="1672" y="669"/>
                    </a:cubicBezTo>
                    <a:lnTo>
                      <a:pt x="1672" y="669"/>
                    </a:lnTo>
                    <a:cubicBezTo>
                      <a:pt x="1666" y="687"/>
                      <a:pt x="1657" y="694"/>
                      <a:pt x="1648" y="694"/>
                    </a:cubicBezTo>
                    <a:cubicBezTo>
                      <a:pt x="1633" y="694"/>
                      <a:pt x="1615" y="673"/>
                      <a:pt x="1605" y="652"/>
                    </a:cubicBezTo>
                    <a:cubicBezTo>
                      <a:pt x="1588" y="685"/>
                      <a:pt x="1588" y="702"/>
                      <a:pt x="1538" y="702"/>
                    </a:cubicBezTo>
                    <a:cubicBezTo>
                      <a:pt x="1538" y="685"/>
                      <a:pt x="1505" y="618"/>
                      <a:pt x="1555" y="618"/>
                    </a:cubicBezTo>
                    <a:cubicBezTo>
                      <a:pt x="1555" y="602"/>
                      <a:pt x="1546" y="598"/>
                      <a:pt x="1536" y="598"/>
                    </a:cubicBezTo>
                    <a:cubicBezTo>
                      <a:pt x="1525" y="598"/>
                      <a:pt x="1513" y="602"/>
                      <a:pt x="1505" y="602"/>
                    </a:cubicBezTo>
                    <a:cubicBezTo>
                      <a:pt x="1505" y="568"/>
                      <a:pt x="1505" y="535"/>
                      <a:pt x="1521" y="535"/>
                    </a:cubicBezTo>
                    <a:cubicBezTo>
                      <a:pt x="1505" y="501"/>
                      <a:pt x="1454" y="501"/>
                      <a:pt x="1438" y="485"/>
                    </a:cubicBezTo>
                    <a:cubicBezTo>
                      <a:pt x="1438" y="495"/>
                      <a:pt x="1435" y="499"/>
                      <a:pt x="1430" y="499"/>
                    </a:cubicBezTo>
                    <a:cubicBezTo>
                      <a:pt x="1414" y="499"/>
                      <a:pt x="1378" y="461"/>
                      <a:pt x="1344" y="461"/>
                    </a:cubicBezTo>
                    <a:cubicBezTo>
                      <a:pt x="1336" y="461"/>
                      <a:pt x="1328" y="463"/>
                      <a:pt x="1321" y="468"/>
                    </a:cubicBezTo>
                    <a:cubicBezTo>
                      <a:pt x="1338" y="451"/>
                      <a:pt x="1338" y="435"/>
                      <a:pt x="1338" y="418"/>
                    </a:cubicBezTo>
                    <a:lnTo>
                      <a:pt x="1371" y="418"/>
                    </a:lnTo>
                    <a:cubicBezTo>
                      <a:pt x="1388" y="384"/>
                      <a:pt x="1371" y="384"/>
                      <a:pt x="1354" y="384"/>
                    </a:cubicBezTo>
                    <a:cubicBezTo>
                      <a:pt x="1361" y="367"/>
                      <a:pt x="1369" y="360"/>
                      <a:pt x="1377" y="360"/>
                    </a:cubicBezTo>
                    <a:cubicBezTo>
                      <a:pt x="1400" y="360"/>
                      <a:pt x="1426" y="409"/>
                      <a:pt x="1448" y="409"/>
                    </a:cubicBezTo>
                    <a:cubicBezTo>
                      <a:pt x="1456" y="409"/>
                      <a:pt x="1464" y="402"/>
                      <a:pt x="1471" y="384"/>
                    </a:cubicBezTo>
                    <a:cubicBezTo>
                      <a:pt x="1480" y="401"/>
                      <a:pt x="1496" y="410"/>
                      <a:pt x="1515" y="410"/>
                    </a:cubicBezTo>
                    <a:cubicBezTo>
                      <a:pt x="1534" y="410"/>
                      <a:pt x="1555" y="401"/>
                      <a:pt x="1571" y="384"/>
                    </a:cubicBezTo>
                    <a:lnTo>
                      <a:pt x="1571" y="384"/>
                    </a:lnTo>
                    <a:cubicBezTo>
                      <a:pt x="1571" y="418"/>
                      <a:pt x="1555" y="418"/>
                      <a:pt x="1555" y="451"/>
                    </a:cubicBezTo>
                    <a:cubicBezTo>
                      <a:pt x="1555" y="451"/>
                      <a:pt x="1571" y="468"/>
                      <a:pt x="1588" y="468"/>
                    </a:cubicBezTo>
                    <a:cubicBezTo>
                      <a:pt x="1605" y="451"/>
                      <a:pt x="1605" y="418"/>
                      <a:pt x="1605" y="384"/>
                    </a:cubicBezTo>
                    <a:cubicBezTo>
                      <a:pt x="1605" y="380"/>
                      <a:pt x="1606" y="378"/>
                      <a:pt x="1607" y="378"/>
                    </a:cubicBezTo>
                    <a:cubicBezTo>
                      <a:pt x="1612" y="378"/>
                      <a:pt x="1630" y="433"/>
                      <a:pt x="1625" y="448"/>
                    </a:cubicBezTo>
                    <a:lnTo>
                      <a:pt x="1625" y="448"/>
                    </a:lnTo>
                    <a:cubicBezTo>
                      <a:pt x="1643" y="432"/>
                      <a:pt x="1673" y="418"/>
                      <a:pt x="1688" y="418"/>
                    </a:cubicBezTo>
                    <a:cubicBezTo>
                      <a:pt x="1688" y="418"/>
                      <a:pt x="1705" y="435"/>
                      <a:pt x="1705" y="468"/>
                    </a:cubicBezTo>
                    <a:lnTo>
                      <a:pt x="1705" y="0"/>
                    </a:lnTo>
                    <a:lnTo>
                      <a:pt x="1688" y="0"/>
                    </a:lnTo>
                    <a:cubicBezTo>
                      <a:pt x="1688" y="0"/>
                      <a:pt x="1688" y="17"/>
                      <a:pt x="1688" y="17"/>
                    </a:cubicBezTo>
                    <a:cubicBezTo>
                      <a:pt x="1688" y="17"/>
                      <a:pt x="1688" y="0"/>
                      <a:pt x="1672" y="0"/>
                    </a:cubicBezTo>
                    <a:lnTo>
                      <a:pt x="1655" y="0"/>
                    </a:lnTo>
                    <a:cubicBezTo>
                      <a:pt x="1638" y="17"/>
                      <a:pt x="1622" y="50"/>
                      <a:pt x="1605" y="84"/>
                    </a:cubicBezTo>
                    <a:cubicBezTo>
                      <a:pt x="1605" y="84"/>
                      <a:pt x="1605" y="50"/>
                      <a:pt x="1588" y="50"/>
                    </a:cubicBezTo>
                    <a:cubicBezTo>
                      <a:pt x="1588" y="84"/>
                      <a:pt x="1555" y="100"/>
                      <a:pt x="1521" y="117"/>
                    </a:cubicBezTo>
                    <a:cubicBezTo>
                      <a:pt x="1521" y="92"/>
                      <a:pt x="1530" y="88"/>
                      <a:pt x="1538" y="88"/>
                    </a:cubicBezTo>
                    <a:cubicBezTo>
                      <a:pt x="1542" y="88"/>
                      <a:pt x="1546" y="89"/>
                      <a:pt x="1550" y="89"/>
                    </a:cubicBezTo>
                    <a:cubicBezTo>
                      <a:pt x="1553" y="89"/>
                      <a:pt x="1555" y="88"/>
                      <a:pt x="1555" y="84"/>
                    </a:cubicBezTo>
                    <a:cubicBezTo>
                      <a:pt x="1555" y="50"/>
                      <a:pt x="1538" y="50"/>
                      <a:pt x="1538" y="17"/>
                    </a:cubicBezTo>
                    <a:cubicBezTo>
                      <a:pt x="1521" y="67"/>
                      <a:pt x="1505" y="100"/>
                      <a:pt x="1471" y="117"/>
                    </a:cubicBezTo>
                    <a:cubicBezTo>
                      <a:pt x="1454" y="100"/>
                      <a:pt x="1488" y="50"/>
                      <a:pt x="1438" y="50"/>
                    </a:cubicBezTo>
                    <a:cubicBezTo>
                      <a:pt x="1454" y="34"/>
                      <a:pt x="1454" y="17"/>
                      <a:pt x="1454" y="0"/>
                    </a:cubicBezTo>
                    <a:lnTo>
                      <a:pt x="1204" y="0"/>
                    </a:lnTo>
                    <a:cubicBezTo>
                      <a:pt x="1204" y="17"/>
                      <a:pt x="1187" y="17"/>
                      <a:pt x="1187" y="34"/>
                    </a:cubicBezTo>
                    <a:cubicBezTo>
                      <a:pt x="1183" y="29"/>
                      <a:pt x="1179" y="28"/>
                      <a:pt x="1175" y="28"/>
                    </a:cubicBezTo>
                    <a:cubicBezTo>
                      <a:pt x="1171" y="28"/>
                      <a:pt x="1167" y="29"/>
                      <a:pt x="1164" y="29"/>
                    </a:cubicBezTo>
                    <a:cubicBezTo>
                      <a:pt x="1158" y="29"/>
                      <a:pt x="1154" y="25"/>
                      <a:pt x="1154" y="0"/>
                    </a:cubicBezTo>
                    <a:lnTo>
                      <a:pt x="1137" y="0"/>
                    </a:lnTo>
                    <a:cubicBezTo>
                      <a:pt x="1120" y="17"/>
                      <a:pt x="1120" y="34"/>
                      <a:pt x="1137" y="67"/>
                    </a:cubicBezTo>
                    <a:cubicBezTo>
                      <a:pt x="1104" y="67"/>
                      <a:pt x="1104" y="50"/>
                      <a:pt x="1070" y="50"/>
                    </a:cubicBezTo>
                    <a:cubicBezTo>
                      <a:pt x="1070" y="34"/>
                      <a:pt x="1070" y="17"/>
                      <a:pt x="1087"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0"/>
              <p:cNvSpPr/>
              <p:nvPr/>
            </p:nvSpPr>
            <p:spPr>
              <a:xfrm>
                <a:off x="9898594" y="5336529"/>
                <a:ext cx="64613" cy="87524"/>
              </a:xfrm>
              <a:custGeom>
                <a:avLst/>
                <a:gdLst/>
                <a:ahLst/>
                <a:cxnLst/>
                <a:rect l="l" t="t" r="r" b="b"/>
                <a:pathLst>
                  <a:path w="753" h="1020" extrusionOk="0">
                    <a:moveTo>
                      <a:pt x="485" y="1"/>
                    </a:moveTo>
                    <a:cubicBezTo>
                      <a:pt x="473" y="26"/>
                      <a:pt x="462" y="34"/>
                      <a:pt x="453" y="34"/>
                    </a:cubicBezTo>
                    <a:cubicBezTo>
                      <a:pt x="437" y="34"/>
                      <a:pt x="422" y="11"/>
                      <a:pt x="402" y="1"/>
                    </a:cubicBezTo>
                    <a:lnTo>
                      <a:pt x="402" y="1"/>
                    </a:lnTo>
                    <a:cubicBezTo>
                      <a:pt x="388" y="29"/>
                      <a:pt x="397" y="92"/>
                      <a:pt x="410" y="92"/>
                    </a:cubicBezTo>
                    <a:cubicBezTo>
                      <a:pt x="413" y="92"/>
                      <a:pt x="416" y="89"/>
                      <a:pt x="418" y="84"/>
                    </a:cubicBezTo>
                    <a:cubicBezTo>
                      <a:pt x="408" y="52"/>
                      <a:pt x="437" y="41"/>
                      <a:pt x="469" y="41"/>
                    </a:cubicBezTo>
                    <a:cubicBezTo>
                      <a:pt x="487" y="41"/>
                      <a:pt x="506" y="45"/>
                      <a:pt x="519" y="51"/>
                    </a:cubicBezTo>
                    <a:cubicBezTo>
                      <a:pt x="502" y="67"/>
                      <a:pt x="519" y="67"/>
                      <a:pt x="519" y="84"/>
                    </a:cubicBezTo>
                    <a:cubicBezTo>
                      <a:pt x="452" y="84"/>
                      <a:pt x="418" y="134"/>
                      <a:pt x="385" y="168"/>
                    </a:cubicBezTo>
                    <a:cubicBezTo>
                      <a:pt x="385" y="154"/>
                      <a:pt x="380" y="149"/>
                      <a:pt x="372" y="149"/>
                    </a:cubicBezTo>
                    <a:cubicBezTo>
                      <a:pt x="352" y="149"/>
                      <a:pt x="314" y="184"/>
                      <a:pt x="301" y="184"/>
                    </a:cubicBezTo>
                    <a:cubicBezTo>
                      <a:pt x="310" y="159"/>
                      <a:pt x="293" y="159"/>
                      <a:pt x="276" y="159"/>
                    </a:cubicBezTo>
                    <a:cubicBezTo>
                      <a:pt x="260" y="159"/>
                      <a:pt x="243" y="159"/>
                      <a:pt x="251" y="134"/>
                    </a:cubicBezTo>
                    <a:cubicBezTo>
                      <a:pt x="184" y="134"/>
                      <a:pt x="168" y="251"/>
                      <a:pt x="168" y="285"/>
                    </a:cubicBezTo>
                    <a:cubicBezTo>
                      <a:pt x="184" y="285"/>
                      <a:pt x="184" y="234"/>
                      <a:pt x="201" y="218"/>
                    </a:cubicBezTo>
                    <a:cubicBezTo>
                      <a:pt x="218" y="234"/>
                      <a:pt x="218" y="268"/>
                      <a:pt x="235" y="268"/>
                    </a:cubicBezTo>
                    <a:cubicBezTo>
                      <a:pt x="201" y="268"/>
                      <a:pt x="201" y="301"/>
                      <a:pt x="184" y="318"/>
                    </a:cubicBezTo>
                    <a:cubicBezTo>
                      <a:pt x="151" y="285"/>
                      <a:pt x="84" y="285"/>
                      <a:pt x="34" y="251"/>
                    </a:cubicBezTo>
                    <a:cubicBezTo>
                      <a:pt x="1" y="318"/>
                      <a:pt x="17" y="351"/>
                      <a:pt x="17" y="418"/>
                    </a:cubicBezTo>
                    <a:cubicBezTo>
                      <a:pt x="34" y="402"/>
                      <a:pt x="51" y="385"/>
                      <a:pt x="67" y="385"/>
                    </a:cubicBezTo>
                    <a:lnTo>
                      <a:pt x="67" y="418"/>
                    </a:lnTo>
                    <a:cubicBezTo>
                      <a:pt x="101" y="418"/>
                      <a:pt x="138" y="410"/>
                      <a:pt x="176" y="410"/>
                    </a:cubicBezTo>
                    <a:cubicBezTo>
                      <a:pt x="214" y="410"/>
                      <a:pt x="251" y="418"/>
                      <a:pt x="285" y="452"/>
                    </a:cubicBezTo>
                    <a:cubicBezTo>
                      <a:pt x="235" y="452"/>
                      <a:pt x="251" y="569"/>
                      <a:pt x="285" y="585"/>
                    </a:cubicBezTo>
                    <a:cubicBezTo>
                      <a:pt x="262" y="585"/>
                      <a:pt x="262" y="608"/>
                      <a:pt x="255" y="608"/>
                    </a:cubicBezTo>
                    <a:cubicBezTo>
                      <a:pt x="251" y="608"/>
                      <a:pt x="246" y="602"/>
                      <a:pt x="235" y="585"/>
                    </a:cubicBezTo>
                    <a:cubicBezTo>
                      <a:pt x="235" y="619"/>
                      <a:pt x="235" y="619"/>
                      <a:pt x="235" y="635"/>
                    </a:cubicBezTo>
                    <a:cubicBezTo>
                      <a:pt x="237" y="638"/>
                      <a:pt x="240" y="639"/>
                      <a:pt x="242" y="639"/>
                    </a:cubicBezTo>
                    <a:cubicBezTo>
                      <a:pt x="252" y="639"/>
                      <a:pt x="260" y="624"/>
                      <a:pt x="265" y="624"/>
                    </a:cubicBezTo>
                    <a:cubicBezTo>
                      <a:pt x="267" y="624"/>
                      <a:pt x="268" y="627"/>
                      <a:pt x="268" y="635"/>
                    </a:cubicBezTo>
                    <a:cubicBezTo>
                      <a:pt x="218" y="635"/>
                      <a:pt x="235" y="686"/>
                      <a:pt x="168" y="686"/>
                    </a:cubicBezTo>
                    <a:cubicBezTo>
                      <a:pt x="151" y="602"/>
                      <a:pt x="101" y="585"/>
                      <a:pt x="51" y="552"/>
                    </a:cubicBezTo>
                    <a:cubicBezTo>
                      <a:pt x="34" y="585"/>
                      <a:pt x="17" y="602"/>
                      <a:pt x="1" y="635"/>
                    </a:cubicBezTo>
                    <a:cubicBezTo>
                      <a:pt x="34" y="652"/>
                      <a:pt x="67" y="702"/>
                      <a:pt x="67" y="752"/>
                    </a:cubicBezTo>
                    <a:cubicBezTo>
                      <a:pt x="101" y="752"/>
                      <a:pt x="101" y="719"/>
                      <a:pt x="118" y="719"/>
                    </a:cubicBezTo>
                    <a:cubicBezTo>
                      <a:pt x="201" y="769"/>
                      <a:pt x="251" y="836"/>
                      <a:pt x="318" y="886"/>
                    </a:cubicBezTo>
                    <a:cubicBezTo>
                      <a:pt x="318" y="986"/>
                      <a:pt x="368" y="970"/>
                      <a:pt x="418" y="1020"/>
                    </a:cubicBezTo>
                    <a:cubicBezTo>
                      <a:pt x="452" y="953"/>
                      <a:pt x="385" y="936"/>
                      <a:pt x="385" y="886"/>
                    </a:cubicBezTo>
                    <a:cubicBezTo>
                      <a:pt x="318" y="886"/>
                      <a:pt x="318" y="819"/>
                      <a:pt x="285" y="786"/>
                    </a:cubicBezTo>
                    <a:cubicBezTo>
                      <a:pt x="285" y="769"/>
                      <a:pt x="285" y="752"/>
                      <a:pt x="301" y="736"/>
                    </a:cubicBezTo>
                    <a:cubicBezTo>
                      <a:pt x="301" y="753"/>
                      <a:pt x="303" y="759"/>
                      <a:pt x="308" y="759"/>
                    </a:cubicBezTo>
                    <a:cubicBezTo>
                      <a:pt x="313" y="759"/>
                      <a:pt x="323" y="749"/>
                      <a:pt x="337" y="749"/>
                    </a:cubicBezTo>
                    <a:cubicBezTo>
                      <a:pt x="342" y="749"/>
                      <a:pt x="346" y="750"/>
                      <a:pt x="351" y="752"/>
                    </a:cubicBezTo>
                    <a:cubicBezTo>
                      <a:pt x="351" y="652"/>
                      <a:pt x="318" y="602"/>
                      <a:pt x="335" y="552"/>
                    </a:cubicBezTo>
                    <a:cubicBezTo>
                      <a:pt x="318" y="535"/>
                      <a:pt x="301" y="535"/>
                      <a:pt x="285" y="518"/>
                    </a:cubicBezTo>
                    <a:cubicBezTo>
                      <a:pt x="285" y="485"/>
                      <a:pt x="285" y="452"/>
                      <a:pt x="301" y="452"/>
                    </a:cubicBezTo>
                    <a:cubicBezTo>
                      <a:pt x="301" y="468"/>
                      <a:pt x="318" y="468"/>
                      <a:pt x="318" y="485"/>
                    </a:cubicBezTo>
                    <a:cubicBezTo>
                      <a:pt x="328" y="465"/>
                      <a:pt x="338" y="457"/>
                      <a:pt x="347" y="457"/>
                    </a:cubicBezTo>
                    <a:cubicBezTo>
                      <a:pt x="354" y="457"/>
                      <a:pt x="361" y="461"/>
                      <a:pt x="368" y="468"/>
                    </a:cubicBezTo>
                    <a:cubicBezTo>
                      <a:pt x="368" y="318"/>
                      <a:pt x="268" y="418"/>
                      <a:pt x="235" y="335"/>
                    </a:cubicBezTo>
                    <a:cubicBezTo>
                      <a:pt x="228" y="347"/>
                      <a:pt x="222" y="353"/>
                      <a:pt x="216" y="353"/>
                    </a:cubicBezTo>
                    <a:cubicBezTo>
                      <a:pt x="207" y="353"/>
                      <a:pt x="201" y="339"/>
                      <a:pt x="201" y="318"/>
                    </a:cubicBezTo>
                    <a:cubicBezTo>
                      <a:pt x="251" y="318"/>
                      <a:pt x="268" y="285"/>
                      <a:pt x="318" y="285"/>
                    </a:cubicBezTo>
                    <a:cubicBezTo>
                      <a:pt x="335" y="335"/>
                      <a:pt x="351" y="368"/>
                      <a:pt x="402" y="385"/>
                    </a:cubicBezTo>
                    <a:cubicBezTo>
                      <a:pt x="408" y="353"/>
                      <a:pt x="414" y="345"/>
                      <a:pt x="422" y="345"/>
                    </a:cubicBezTo>
                    <a:cubicBezTo>
                      <a:pt x="428" y="345"/>
                      <a:pt x="436" y="352"/>
                      <a:pt x="445" y="352"/>
                    </a:cubicBezTo>
                    <a:cubicBezTo>
                      <a:pt x="452" y="352"/>
                      <a:pt x="459" y="348"/>
                      <a:pt x="468" y="335"/>
                    </a:cubicBezTo>
                    <a:lnTo>
                      <a:pt x="468" y="335"/>
                    </a:lnTo>
                    <a:cubicBezTo>
                      <a:pt x="464" y="337"/>
                      <a:pt x="460" y="338"/>
                      <a:pt x="458" y="338"/>
                    </a:cubicBezTo>
                    <a:cubicBezTo>
                      <a:pt x="444" y="338"/>
                      <a:pt x="468" y="299"/>
                      <a:pt x="468" y="285"/>
                    </a:cubicBezTo>
                    <a:cubicBezTo>
                      <a:pt x="474" y="290"/>
                      <a:pt x="481" y="292"/>
                      <a:pt x="491" y="292"/>
                    </a:cubicBezTo>
                    <a:cubicBezTo>
                      <a:pt x="511" y="292"/>
                      <a:pt x="541" y="285"/>
                      <a:pt x="585" y="285"/>
                    </a:cubicBezTo>
                    <a:cubicBezTo>
                      <a:pt x="592" y="265"/>
                      <a:pt x="598" y="261"/>
                      <a:pt x="606" y="261"/>
                    </a:cubicBezTo>
                    <a:cubicBezTo>
                      <a:pt x="612" y="261"/>
                      <a:pt x="619" y="264"/>
                      <a:pt x="626" y="264"/>
                    </a:cubicBezTo>
                    <a:cubicBezTo>
                      <a:pt x="634" y="264"/>
                      <a:pt x="642" y="261"/>
                      <a:pt x="652" y="251"/>
                    </a:cubicBezTo>
                    <a:cubicBezTo>
                      <a:pt x="652" y="263"/>
                      <a:pt x="668" y="282"/>
                      <a:pt x="678" y="282"/>
                    </a:cubicBezTo>
                    <a:cubicBezTo>
                      <a:pt x="682" y="282"/>
                      <a:pt x="686" y="278"/>
                      <a:pt x="686" y="268"/>
                    </a:cubicBezTo>
                    <a:cubicBezTo>
                      <a:pt x="686" y="241"/>
                      <a:pt x="708" y="213"/>
                      <a:pt x="734" y="213"/>
                    </a:cubicBezTo>
                    <a:cubicBezTo>
                      <a:pt x="740" y="213"/>
                      <a:pt x="746" y="215"/>
                      <a:pt x="752" y="218"/>
                    </a:cubicBezTo>
                    <a:cubicBezTo>
                      <a:pt x="719" y="201"/>
                      <a:pt x="686" y="168"/>
                      <a:pt x="669" y="151"/>
                    </a:cubicBezTo>
                    <a:cubicBezTo>
                      <a:pt x="669" y="184"/>
                      <a:pt x="652" y="184"/>
                      <a:pt x="636" y="201"/>
                    </a:cubicBezTo>
                    <a:cubicBezTo>
                      <a:pt x="629" y="181"/>
                      <a:pt x="615" y="175"/>
                      <a:pt x="598" y="175"/>
                    </a:cubicBezTo>
                    <a:cubicBezTo>
                      <a:pt x="572" y="175"/>
                      <a:pt x="539" y="191"/>
                      <a:pt x="519" y="201"/>
                    </a:cubicBezTo>
                    <a:cubicBezTo>
                      <a:pt x="519" y="182"/>
                      <a:pt x="514" y="177"/>
                      <a:pt x="506" y="177"/>
                    </a:cubicBezTo>
                    <a:cubicBezTo>
                      <a:pt x="501" y="177"/>
                      <a:pt x="493" y="180"/>
                      <a:pt x="486" y="180"/>
                    </a:cubicBezTo>
                    <a:cubicBezTo>
                      <a:pt x="480" y="180"/>
                      <a:pt x="473" y="178"/>
                      <a:pt x="468" y="168"/>
                    </a:cubicBezTo>
                    <a:cubicBezTo>
                      <a:pt x="477" y="159"/>
                      <a:pt x="494" y="155"/>
                      <a:pt x="510" y="155"/>
                    </a:cubicBezTo>
                    <a:cubicBezTo>
                      <a:pt x="527" y="155"/>
                      <a:pt x="544" y="159"/>
                      <a:pt x="552" y="168"/>
                    </a:cubicBezTo>
                    <a:cubicBezTo>
                      <a:pt x="535" y="101"/>
                      <a:pt x="602" y="101"/>
                      <a:pt x="569" y="51"/>
                    </a:cubicBezTo>
                    <a:lnTo>
                      <a:pt x="569" y="51"/>
                    </a:lnTo>
                    <a:cubicBezTo>
                      <a:pt x="564" y="60"/>
                      <a:pt x="557" y="64"/>
                      <a:pt x="552" y="64"/>
                    </a:cubicBezTo>
                    <a:cubicBezTo>
                      <a:pt x="538" y="64"/>
                      <a:pt x="528" y="41"/>
                      <a:pt x="552" y="17"/>
                    </a:cubicBezTo>
                    <a:lnTo>
                      <a:pt x="552" y="17"/>
                    </a:lnTo>
                    <a:cubicBezTo>
                      <a:pt x="545" y="21"/>
                      <a:pt x="540" y="22"/>
                      <a:pt x="535" y="22"/>
                    </a:cubicBezTo>
                    <a:cubicBezTo>
                      <a:pt x="517" y="22"/>
                      <a:pt x="512" y="1"/>
                      <a:pt x="485"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0"/>
              <p:cNvSpPr/>
              <p:nvPr/>
            </p:nvSpPr>
            <p:spPr>
              <a:xfrm>
                <a:off x="10143744" y="5518181"/>
                <a:ext cx="25914" cy="36382"/>
              </a:xfrm>
              <a:custGeom>
                <a:avLst/>
                <a:gdLst/>
                <a:ahLst/>
                <a:cxnLst/>
                <a:rect l="l" t="t" r="r" b="b"/>
                <a:pathLst>
                  <a:path w="302" h="424" extrusionOk="0">
                    <a:moveTo>
                      <a:pt x="185" y="239"/>
                    </a:moveTo>
                    <a:cubicBezTo>
                      <a:pt x="191" y="242"/>
                      <a:pt x="196" y="243"/>
                      <a:pt x="201" y="243"/>
                    </a:cubicBezTo>
                    <a:lnTo>
                      <a:pt x="201" y="243"/>
                    </a:lnTo>
                    <a:cubicBezTo>
                      <a:pt x="200" y="249"/>
                      <a:pt x="196" y="252"/>
                      <a:pt x="193" y="252"/>
                    </a:cubicBezTo>
                    <a:cubicBezTo>
                      <a:pt x="189" y="252"/>
                      <a:pt x="185" y="248"/>
                      <a:pt x="185" y="239"/>
                    </a:cubicBezTo>
                    <a:close/>
                    <a:moveTo>
                      <a:pt x="252" y="1"/>
                    </a:moveTo>
                    <a:cubicBezTo>
                      <a:pt x="247" y="1"/>
                      <a:pt x="242" y="2"/>
                      <a:pt x="235" y="6"/>
                    </a:cubicBezTo>
                    <a:cubicBezTo>
                      <a:pt x="235" y="22"/>
                      <a:pt x="235" y="56"/>
                      <a:pt x="218" y="72"/>
                    </a:cubicBezTo>
                    <a:cubicBezTo>
                      <a:pt x="216" y="70"/>
                      <a:pt x="214" y="70"/>
                      <a:pt x="211" y="70"/>
                    </a:cubicBezTo>
                    <a:cubicBezTo>
                      <a:pt x="198" y="70"/>
                      <a:pt x="178" y="86"/>
                      <a:pt x="161" y="86"/>
                    </a:cubicBezTo>
                    <a:cubicBezTo>
                      <a:pt x="150" y="86"/>
                      <a:pt x="140" y="79"/>
                      <a:pt x="134" y="56"/>
                    </a:cubicBezTo>
                    <a:cubicBezTo>
                      <a:pt x="134" y="72"/>
                      <a:pt x="101" y="72"/>
                      <a:pt x="118" y="106"/>
                    </a:cubicBezTo>
                    <a:cubicBezTo>
                      <a:pt x="122" y="110"/>
                      <a:pt x="125" y="111"/>
                      <a:pt x="129" y="111"/>
                    </a:cubicBezTo>
                    <a:cubicBezTo>
                      <a:pt x="136" y="111"/>
                      <a:pt x="143" y="107"/>
                      <a:pt x="149" y="107"/>
                    </a:cubicBezTo>
                    <a:cubicBezTo>
                      <a:pt x="156" y="107"/>
                      <a:pt x="162" y="110"/>
                      <a:pt x="168" y="122"/>
                    </a:cubicBezTo>
                    <a:cubicBezTo>
                      <a:pt x="168" y="173"/>
                      <a:pt x="84" y="206"/>
                      <a:pt x="68" y="206"/>
                    </a:cubicBezTo>
                    <a:cubicBezTo>
                      <a:pt x="51" y="223"/>
                      <a:pt x="101" y="239"/>
                      <a:pt x="68" y="239"/>
                    </a:cubicBezTo>
                    <a:cubicBezTo>
                      <a:pt x="68" y="223"/>
                      <a:pt x="51" y="206"/>
                      <a:pt x="34" y="206"/>
                    </a:cubicBezTo>
                    <a:cubicBezTo>
                      <a:pt x="34" y="273"/>
                      <a:pt x="34" y="239"/>
                      <a:pt x="1" y="256"/>
                    </a:cubicBezTo>
                    <a:cubicBezTo>
                      <a:pt x="51" y="290"/>
                      <a:pt x="118" y="423"/>
                      <a:pt x="118" y="423"/>
                    </a:cubicBezTo>
                    <a:cubicBezTo>
                      <a:pt x="118" y="407"/>
                      <a:pt x="151" y="390"/>
                      <a:pt x="168" y="373"/>
                    </a:cubicBezTo>
                    <a:lnTo>
                      <a:pt x="168" y="273"/>
                    </a:lnTo>
                    <a:cubicBezTo>
                      <a:pt x="170" y="275"/>
                      <a:pt x="173" y="276"/>
                      <a:pt x="176" y="276"/>
                    </a:cubicBezTo>
                    <a:cubicBezTo>
                      <a:pt x="190" y="276"/>
                      <a:pt x="207" y="252"/>
                      <a:pt x="206" y="243"/>
                    </a:cubicBezTo>
                    <a:lnTo>
                      <a:pt x="206" y="243"/>
                    </a:lnTo>
                    <a:cubicBezTo>
                      <a:pt x="226" y="241"/>
                      <a:pt x="227" y="219"/>
                      <a:pt x="250" y="219"/>
                    </a:cubicBezTo>
                    <a:cubicBezTo>
                      <a:pt x="255" y="219"/>
                      <a:pt x="261" y="220"/>
                      <a:pt x="268" y="223"/>
                    </a:cubicBezTo>
                    <a:cubicBezTo>
                      <a:pt x="268" y="206"/>
                      <a:pt x="268" y="189"/>
                      <a:pt x="285" y="173"/>
                    </a:cubicBezTo>
                    <a:cubicBezTo>
                      <a:pt x="268" y="173"/>
                      <a:pt x="268" y="189"/>
                      <a:pt x="235" y="189"/>
                    </a:cubicBezTo>
                    <a:cubicBezTo>
                      <a:pt x="268" y="156"/>
                      <a:pt x="251" y="122"/>
                      <a:pt x="235" y="106"/>
                    </a:cubicBezTo>
                    <a:cubicBezTo>
                      <a:pt x="251" y="72"/>
                      <a:pt x="302" y="56"/>
                      <a:pt x="302" y="6"/>
                    </a:cubicBezTo>
                    <a:lnTo>
                      <a:pt x="302" y="6"/>
                    </a:lnTo>
                    <a:cubicBezTo>
                      <a:pt x="294" y="9"/>
                      <a:pt x="289" y="10"/>
                      <a:pt x="284" y="10"/>
                    </a:cubicBezTo>
                    <a:cubicBezTo>
                      <a:pt x="271" y="10"/>
                      <a:pt x="265" y="1"/>
                      <a:pt x="252"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0"/>
              <p:cNvSpPr/>
              <p:nvPr/>
            </p:nvSpPr>
            <p:spPr>
              <a:xfrm>
                <a:off x="9702182" y="5452625"/>
                <a:ext cx="4376" cy="4462"/>
              </a:xfrm>
              <a:custGeom>
                <a:avLst/>
                <a:gdLst/>
                <a:ahLst/>
                <a:cxnLst/>
                <a:rect l="l" t="t" r="r" b="b"/>
                <a:pathLst>
                  <a:path w="51" h="52" extrusionOk="0">
                    <a:moveTo>
                      <a:pt x="1" y="34"/>
                    </a:moveTo>
                    <a:cubicBezTo>
                      <a:pt x="17" y="34"/>
                      <a:pt x="34" y="34"/>
                      <a:pt x="51" y="51"/>
                    </a:cubicBezTo>
                    <a:lnTo>
                      <a:pt x="51" y="34"/>
                    </a:lnTo>
                    <a:cubicBezTo>
                      <a:pt x="34" y="34"/>
                      <a:pt x="17" y="1"/>
                      <a:pt x="1" y="1"/>
                    </a:cubicBezTo>
                    <a:cubicBezTo>
                      <a:pt x="1" y="1"/>
                      <a:pt x="1" y="18"/>
                      <a:pt x="1" y="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0"/>
              <p:cNvSpPr/>
              <p:nvPr/>
            </p:nvSpPr>
            <p:spPr>
              <a:xfrm>
                <a:off x="10234099" y="5399597"/>
                <a:ext cx="1545" cy="1545"/>
              </a:xfrm>
              <a:custGeom>
                <a:avLst/>
                <a:gdLst/>
                <a:ahLst/>
                <a:cxnLst/>
                <a:rect l="l" t="t" r="r" b="b"/>
                <a:pathLst>
                  <a:path w="18" h="18" extrusionOk="0">
                    <a:moveTo>
                      <a:pt x="17" y="17"/>
                    </a:moveTo>
                    <a:cubicBezTo>
                      <a:pt x="17" y="17"/>
                      <a:pt x="0" y="1"/>
                      <a:pt x="0" y="1"/>
                    </a:cubicBezTo>
                    <a:lnTo>
                      <a:pt x="17" y="1"/>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0"/>
              <p:cNvSpPr/>
              <p:nvPr/>
            </p:nvSpPr>
            <p:spPr>
              <a:xfrm>
                <a:off x="10235558" y="5303579"/>
                <a:ext cx="86" cy="1459"/>
              </a:xfrm>
              <a:custGeom>
                <a:avLst/>
                <a:gdLst/>
                <a:ahLst/>
                <a:cxnLst/>
                <a:rect l="l" t="t" r="r" b="b"/>
                <a:pathLst>
                  <a:path w="1" h="17" extrusionOk="0">
                    <a:moveTo>
                      <a:pt x="0" y="17"/>
                    </a:moveTo>
                    <a:lnTo>
                      <a:pt x="0" y="17"/>
                    </a:lnTo>
                    <a:cubicBezTo>
                      <a:pt x="0" y="17"/>
                      <a:pt x="0" y="0"/>
                      <a:pt x="0" y="0"/>
                    </a:cubicBezTo>
                    <a:cubicBezTo>
                      <a:pt x="0" y="17"/>
                      <a:pt x="0" y="17"/>
                      <a:pt x="0"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0"/>
              <p:cNvSpPr/>
              <p:nvPr/>
            </p:nvSpPr>
            <p:spPr>
              <a:xfrm>
                <a:off x="9951622" y="5293540"/>
                <a:ext cx="1545" cy="86"/>
              </a:xfrm>
              <a:custGeom>
                <a:avLst/>
                <a:gdLst/>
                <a:ahLst/>
                <a:cxnLst/>
                <a:rect l="l" t="t" r="r" b="b"/>
                <a:pathLst>
                  <a:path w="18" h="1" extrusionOk="0">
                    <a:moveTo>
                      <a:pt x="18" y="0"/>
                    </a:moveTo>
                    <a:lnTo>
                      <a:pt x="1" y="0"/>
                    </a:lnTo>
                    <a:cubicBezTo>
                      <a:pt x="1" y="0"/>
                      <a:pt x="1" y="0"/>
                      <a:pt x="18"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0"/>
              <p:cNvSpPr/>
              <p:nvPr/>
            </p:nvSpPr>
            <p:spPr>
              <a:xfrm>
                <a:off x="9917214" y="5299289"/>
                <a:ext cx="1545" cy="1459"/>
              </a:xfrm>
              <a:custGeom>
                <a:avLst/>
                <a:gdLst/>
                <a:ahLst/>
                <a:cxnLst/>
                <a:rect l="l" t="t" r="r" b="b"/>
                <a:pathLst>
                  <a:path w="18" h="17" extrusionOk="0">
                    <a:moveTo>
                      <a:pt x="18" y="0"/>
                    </a:moveTo>
                    <a:lnTo>
                      <a:pt x="1" y="0"/>
                    </a:lnTo>
                    <a:cubicBezTo>
                      <a:pt x="1" y="0"/>
                      <a:pt x="18" y="17"/>
                      <a:pt x="18" y="17"/>
                    </a:cubicBezTo>
                    <a:cubicBezTo>
                      <a:pt x="18" y="0"/>
                      <a:pt x="18" y="0"/>
                      <a:pt x="18"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0"/>
              <p:cNvSpPr/>
              <p:nvPr/>
            </p:nvSpPr>
            <p:spPr>
              <a:xfrm>
                <a:off x="9892845" y="5303579"/>
                <a:ext cx="3003" cy="86"/>
              </a:xfrm>
              <a:custGeom>
                <a:avLst/>
                <a:gdLst/>
                <a:ahLst/>
                <a:cxnLst/>
                <a:rect l="l" t="t" r="r" b="b"/>
                <a:pathLst>
                  <a:path w="35" h="1" extrusionOk="0">
                    <a:moveTo>
                      <a:pt x="34" y="0"/>
                    </a:moveTo>
                    <a:lnTo>
                      <a:pt x="1" y="0"/>
                    </a:lnTo>
                    <a:cubicBezTo>
                      <a:pt x="1" y="0"/>
                      <a:pt x="17" y="0"/>
                      <a:pt x="17" y="0"/>
                    </a:cubicBezTo>
                    <a:cubicBezTo>
                      <a:pt x="17" y="0"/>
                      <a:pt x="34" y="0"/>
                      <a:pt x="34"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0"/>
              <p:cNvSpPr/>
              <p:nvPr/>
            </p:nvSpPr>
            <p:spPr>
              <a:xfrm>
                <a:off x="9415415" y="5375228"/>
                <a:ext cx="3003" cy="3003"/>
              </a:xfrm>
              <a:custGeom>
                <a:avLst/>
                <a:gdLst/>
                <a:ahLst/>
                <a:cxnLst/>
                <a:rect l="l" t="t" r="r" b="b"/>
                <a:pathLst>
                  <a:path w="35" h="35" extrusionOk="0">
                    <a:moveTo>
                      <a:pt x="34" y="1"/>
                    </a:moveTo>
                    <a:lnTo>
                      <a:pt x="1" y="1"/>
                    </a:lnTo>
                    <a:cubicBezTo>
                      <a:pt x="1" y="1"/>
                      <a:pt x="1" y="17"/>
                      <a:pt x="1" y="17"/>
                    </a:cubicBezTo>
                    <a:cubicBezTo>
                      <a:pt x="34" y="17"/>
                      <a:pt x="34" y="34"/>
                      <a:pt x="34" y="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0"/>
              <p:cNvSpPr/>
              <p:nvPr/>
            </p:nvSpPr>
            <p:spPr>
              <a:xfrm>
                <a:off x="9243372" y="5393848"/>
                <a:ext cx="1545" cy="1545"/>
              </a:xfrm>
              <a:custGeom>
                <a:avLst/>
                <a:gdLst/>
                <a:ahLst/>
                <a:cxnLst/>
                <a:rect l="l" t="t" r="r" b="b"/>
                <a:pathLst>
                  <a:path w="18" h="18" extrusionOk="0">
                    <a:moveTo>
                      <a:pt x="17" y="1"/>
                    </a:moveTo>
                    <a:lnTo>
                      <a:pt x="1" y="1"/>
                    </a:lnTo>
                    <a:cubicBezTo>
                      <a:pt x="1" y="1"/>
                      <a:pt x="1" y="18"/>
                      <a:pt x="17" y="18"/>
                    </a:cubicBezTo>
                    <a:cubicBezTo>
                      <a:pt x="17" y="1"/>
                      <a:pt x="17" y="1"/>
                      <a:pt x="17"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0"/>
              <p:cNvSpPr/>
              <p:nvPr/>
            </p:nvSpPr>
            <p:spPr>
              <a:xfrm>
                <a:off x="9336559" y="5432546"/>
                <a:ext cx="3003" cy="3003"/>
              </a:xfrm>
              <a:custGeom>
                <a:avLst/>
                <a:gdLst/>
                <a:ahLst/>
                <a:cxnLst/>
                <a:rect l="l" t="t" r="r" b="b"/>
                <a:pathLst>
                  <a:path w="35" h="35" extrusionOk="0">
                    <a:moveTo>
                      <a:pt x="1" y="34"/>
                    </a:moveTo>
                    <a:lnTo>
                      <a:pt x="34" y="34"/>
                    </a:lnTo>
                    <a:lnTo>
                      <a:pt x="34" y="1"/>
                    </a:lnTo>
                    <a:cubicBezTo>
                      <a:pt x="18" y="1"/>
                      <a:pt x="1" y="18"/>
                      <a:pt x="1" y="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0"/>
              <p:cNvSpPr/>
              <p:nvPr/>
            </p:nvSpPr>
            <p:spPr>
              <a:xfrm>
                <a:off x="10118002" y="5452625"/>
                <a:ext cx="1459" cy="1545"/>
              </a:xfrm>
              <a:custGeom>
                <a:avLst/>
                <a:gdLst/>
                <a:ahLst/>
                <a:cxnLst/>
                <a:rect l="l" t="t" r="r" b="b"/>
                <a:pathLst>
                  <a:path w="17" h="18" extrusionOk="0">
                    <a:moveTo>
                      <a:pt x="0" y="18"/>
                    </a:moveTo>
                    <a:cubicBezTo>
                      <a:pt x="17" y="1"/>
                      <a:pt x="17" y="1"/>
                      <a:pt x="0" y="1"/>
                    </a:cubicBezTo>
                    <a:cubicBezTo>
                      <a:pt x="0" y="1"/>
                      <a:pt x="0" y="1"/>
                      <a:pt x="0" y="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0"/>
              <p:cNvSpPr/>
              <p:nvPr/>
            </p:nvSpPr>
            <p:spPr>
              <a:xfrm>
                <a:off x="10221228" y="5289249"/>
                <a:ext cx="4376" cy="5749"/>
              </a:xfrm>
              <a:custGeom>
                <a:avLst/>
                <a:gdLst/>
                <a:ahLst/>
                <a:cxnLst/>
                <a:rect l="l" t="t" r="r" b="b"/>
                <a:pathLst>
                  <a:path w="51" h="67" extrusionOk="0">
                    <a:moveTo>
                      <a:pt x="17" y="67"/>
                    </a:moveTo>
                    <a:cubicBezTo>
                      <a:pt x="33" y="50"/>
                      <a:pt x="50" y="67"/>
                      <a:pt x="50" y="67"/>
                    </a:cubicBezTo>
                    <a:cubicBezTo>
                      <a:pt x="50" y="50"/>
                      <a:pt x="17" y="0"/>
                      <a:pt x="17" y="34"/>
                    </a:cubicBezTo>
                    <a:cubicBezTo>
                      <a:pt x="17" y="34"/>
                      <a:pt x="17" y="34"/>
                      <a:pt x="17" y="34"/>
                    </a:cubicBezTo>
                    <a:cubicBezTo>
                      <a:pt x="17" y="34"/>
                      <a:pt x="0" y="34"/>
                      <a:pt x="0" y="50"/>
                    </a:cubicBezTo>
                    <a:cubicBezTo>
                      <a:pt x="17" y="50"/>
                      <a:pt x="17" y="67"/>
                      <a:pt x="17" y="6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0"/>
              <p:cNvSpPr/>
              <p:nvPr/>
            </p:nvSpPr>
            <p:spPr>
              <a:xfrm>
                <a:off x="10189651" y="5244802"/>
                <a:ext cx="5835" cy="7208"/>
              </a:xfrm>
              <a:custGeom>
                <a:avLst/>
                <a:gdLst/>
                <a:ahLst/>
                <a:cxnLst/>
                <a:rect l="l" t="t" r="r" b="b"/>
                <a:pathLst>
                  <a:path w="68" h="84" extrusionOk="0">
                    <a:moveTo>
                      <a:pt x="34" y="50"/>
                    </a:moveTo>
                    <a:cubicBezTo>
                      <a:pt x="67" y="67"/>
                      <a:pt x="0" y="17"/>
                      <a:pt x="0" y="50"/>
                    </a:cubicBezTo>
                    <a:cubicBezTo>
                      <a:pt x="0" y="50"/>
                      <a:pt x="17" y="67"/>
                      <a:pt x="17" y="84"/>
                    </a:cubicBezTo>
                    <a:lnTo>
                      <a:pt x="34" y="84"/>
                    </a:lnTo>
                    <a:cubicBezTo>
                      <a:pt x="51" y="67"/>
                      <a:pt x="51" y="0"/>
                      <a:pt x="34" y="5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0"/>
              <p:cNvSpPr/>
              <p:nvPr/>
            </p:nvSpPr>
            <p:spPr>
              <a:xfrm>
                <a:off x="10112253" y="5353776"/>
                <a:ext cx="1459" cy="1459"/>
              </a:xfrm>
              <a:custGeom>
                <a:avLst/>
                <a:gdLst/>
                <a:ahLst/>
                <a:cxnLst/>
                <a:rect l="l" t="t" r="r" b="b"/>
                <a:pathLst>
                  <a:path w="17" h="17" extrusionOk="0">
                    <a:moveTo>
                      <a:pt x="0" y="17"/>
                    </a:moveTo>
                    <a:cubicBezTo>
                      <a:pt x="0" y="17"/>
                      <a:pt x="0" y="17"/>
                      <a:pt x="17" y="17"/>
                    </a:cubicBezTo>
                    <a:cubicBezTo>
                      <a:pt x="17" y="0"/>
                      <a:pt x="17" y="0"/>
                      <a:pt x="0"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0"/>
              <p:cNvSpPr/>
              <p:nvPr/>
            </p:nvSpPr>
            <p:spPr>
              <a:xfrm>
                <a:off x="10112253" y="5355149"/>
                <a:ext cx="86" cy="1545"/>
              </a:xfrm>
              <a:custGeom>
                <a:avLst/>
                <a:gdLst/>
                <a:ahLst/>
                <a:cxnLst/>
                <a:rect l="l" t="t" r="r" b="b"/>
                <a:pathLst>
                  <a:path w="1" h="18" extrusionOk="0">
                    <a:moveTo>
                      <a:pt x="0" y="17"/>
                    </a:moveTo>
                    <a:cubicBezTo>
                      <a:pt x="0" y="17"/>
                      <a:pt x="0" y="17"/>
                      <a:pt x="0" y="1"/>
                    </a:cubicBezTo>
                    <a:cubicBezTo>
                      <a:pt x="0" y="17"/>
                      <a:pt x="0" y="17"/>
                      <a:pt x="0"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0"/>
              <p:cNvSpPr/>
              <p:nvPr/>
            </p:nvSpPr>
            <p:spPr>
              <a:xfrm>
                <a:off x="10044809" y="5389557"/>
                <a:ext cx="4376" cy="4376"/>
              </a:xfrm>
              <a:custGeom>
                <a:avLst/>
                <a:gdLst/>
                <a:ahLst/>
                <a:cxnLst/>
                <a:rect l="l" t="t" r="r" b="b"/>
                <a:pathLst>
                  <a:path w="51" h="51" extrusionOk="0">
                    <a:moveTo>
                      <a:pt x="1" y="1"/>
                    </a:moveTo>
                    <a:cubicBezTo>
                      <a:pt x="34" y="1"/>
                      <a:pt x="51" y="34"/>
                      <a:pt x="34" y="51"/>
                    </a:cubicBezTo>
                    <a:cubicBezTo>
                      <a:pt x="18" y="51"/>
                      <a:pt x="18" y="34"/>
                      <a:pt x="1"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0"/>
              <p:cNvSpPr/>
              <p:nvPr/>
            </p:nvSpPr>
            <p:spPr>
              <a:xfrm>
                <a:off x="10021898" y="5624667"/>
                <a:ext cx="5835" cy="5835"/>
              </a:xfrm>
              <a:custGeom>
                <a:avLst/>
                <a:gdLst/>
                <a:ahLst/>
                <a:cxnLst/>
                <a:rect l="l" t="t" r="r" b="b"/>
                <a:pathLst>
                  <a:path w="68" h="68" extrusionOk="0">
                    <a:moveTo>
                      <a:pt x="17" y="34"/>
                    </a:moveTo>
                    <a:cubicBezTo>
                      <a:pt x="34" y="34"/>
                      <a:pt x="51" y="51"/>
                      <a:pt x="51" y="51"/>
                    </a:cubicBezTo>
                    <a:cubicBezTo>
                      <a:pt x="51" y="34"/>
                      <a:pt x="67" y="34"/>
                      <a:pt x="67" y="1"/>
                    </a:cubicBezTo>
                    <a:cubicBezTo>
                      <a:pt x="34" y="1"/>
                      <a:pt x="1" y="68"/>
                      <a:pt x="17" y="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0"/>
              <p:cNvSpPr/>
              <p:nvPr/>
            </p:nvSpPr>
            <p:spPr>
              <a:xfrm>
                <a:off x="10221228" y="5244802"/>
                <a:ext cx="1459" cy="1459"/>
              </a:xfrm>
              <a:custGeom>
                <a:avLst/>
                <a:gdLst/>
                <a:ahLst/>
                <a:cxnLst/>
                <a:rect l="l" t="t" r="r" b="b"/>
                <a:pathLst>
                  <a:path w="17" h="17" extrusionOk="0">
                    <a:moveTo>
                      <a:pt x="17" y="0"/>
                    </a:moveTo>
                    <a:lnTo>
                      <a:pt x="0" y="0"/>
                    </a:lnTo>
                    <a:lnTo>
                      <a:pt x="0" y="17"/>
                    </a:lnTo>
                    <a:cubicBezTo>
                      <a:pt x="0" y="17"/>
                      <a:pt x="0" y="17"/>
                      <a:pt x="17"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0"/>
              <p:cNvSpPr/>
              <p:nvPr/>
            </p:nvSpPr>
            <p:spPr>
              <a:xfrm>
                <a:off x="9554508" y="5389557"/>
                <a:ext cx="4376" cy="3003"/>
              </a:xfrm>
              <a:custGeom>
                <a:avLst/>
                <a:gdLst/>
                <a:ahLst/>
                <a:cxnLst/>
                <a:rect l="l" t="t" r="r" b="b"/>
                <a:pathLst>
                  <a:path w="51" h="35" extrusionOk="0">
                    <a:moveTo>
                      <a:pt x="1" y="34"/>
                    </a:moveTo>
                    <a:cubicBezTo>
                      <a:pt x="34" y="34"/>
                      <a:pt x="51" y="34"/>
                      <a:pt x="51" y="17"/>
                    </a:cubicBezTo>
                    <a:cubicBezTo>
                      <a:pt x="34" y="17"/>
                      <a:pt x="34" y="1"/>
                      <a:pt x="17" y="1"/>
                    </a:cubicBezTo>
                    <a:cubicBezTo>
                      <a:pt x="17" y="17"/>
                      <a:pt x="1" y="17"/>
                      <a:pt x="1" y="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0"/>
              <p:cNvSpPr/>
              <p:nvPr/>
            </p:nvSpPr>
            <p:spPr>
              <a:xfrm>
                <a:off x="9832694" y="5587427"/>
                <a:ext cx="4376" cy="2917"/>
              </a:xfrm>
              <a:custGeom>
                <a:avLst/>
                <a:gdLst/>
                <a:ahLst/>
                <a:cxnLst/>
                <a:rect l="l" t="t" r="r" b="b"/>
                <a:pathLst>
                  <a:path w="51" h="34" extrusionOk="0">
                    <a:moveTo>
                      <a:pt x="0" y="17"/>
                    </a:moveTo>
                    <a:cubicBezTo>
                      <a:pt x="0" y="17"/>
                      <a:pt x="17" y="34"/>
                      <a:pt x="17" y="34"/>
                    </a:cubicBezTo>
                    <a:cubicBezTo>
                      <a:pt x="33" y="34"/>
                      <a:pt x="50" y="17"/>
                      <a:pt x="50" y="1"/>
                    </a:cubicBezTo>
                    <a:cubicBezTo>
                      <a:pt x="33" y="1"/>
                      <a:pt x="0" y="1"/>
                      <a:pt x="0"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0"/>
              <p:cNvSpPr/>
              <p:nvPr/>
            </p:nvSpPr>
            <p:spPr>
              <a:xfrm>
                <a:off x="9861354" y="5644746"/>
                <a:ext cx="2917" cy="4376"/>
              </a:xfrm>
              <a:custGeom>
                <a:avLst/>
                <a:gdLst/>
                <a:ahLst/>
                <a:cxnLst/>
                <a:rect l="l" t="t" r="r" b="b"/>
                <a:pathLst>
                  <a:path w="34" h="51" extrusionOk="0">
                    <a:moveTo>
                      <a:pt x="17" y="51"/>
                    </a:moveTo>
                    <a:cubicBezTo>
                      <a:pt x="34" y="51"/>
                      <a:pt x="34" y="1"/>
                      <a:pt x="17" y="34"/>
                    </a:cubicBezTo>
                    <a:cubicBezTo>
                      <a:pt x="17" y="34"/>
                      <a:pt x="17" y="51"/>
                      <a:pt x="0" y="34"/>
                    </a:cubicBezTo>
                    <a:cubicBezTo>
                      <a:pt x="0" y="51"/>
                      <a:pt x="17" y="51"/>
                      <a:pt x="17" y="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0"/>
              <p:cNvSpPr/>
              <p:nvPr/>
            </p:nvSpPr>
            <p:spPr>
              <a:xfrm>
                <a:off x="9914382" y="5611796"/>
                <a:ext cx="86" cy="86"/>
              </a:xfrm>
              <a:custGeom>
                <a:avLst/>
                <a:gdLst/>
                <a:ahLst/>
                <a:cxnLst/>
                <a:rect l="l" t="t" r="r" b="b"/>
                <a:pathLst>
                  <a:path w="1" h="1" extrusionOk="0">
                    <a:moveTo>
                      <a:pt x="0" y="1"/>
                    </a:moveTo>
                    <a:lnTo>
                      <a:pt x="0" y="1"/>
                    </a:lnTo>
                    <a:lnTo>
                      <a:pt x="0" y="1"/>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0"/>
              <p:cNvSpPr/>
              <p:nvPr/>
            </p:nvSpPr>
            <p:spPr>
              <a:xfrm>
                <a:off x="9779580" y="5337987"/>
                <a:ext cx="3003" cy="2917"/>
              </a:xfrm>
              <a:custGeom>
                <a:avLst/>
                <a:gdLst/>
                <a:ahLst/>
                <a:cxnLst/>
                <a:rect l="l" t="t" r="r" b="b"/>
                <a:pathLst>
                  <a:path w="35" h="34" extrusionOk="0">
                    <a:moveTo>
                      <a:pt x="34" y="0"/>
                    </a:moveTo>
                    <a:cubicBezTo>
                      <a:pt x="17" y="0"/>
                      <a:pt x="1" y="17"/>
                      <a:pt x="1" y="34"/>
                    </a:cubicBezTo>
                    <a:lnTo>
                      <a:pt x="34" y="34"/>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0"/>
              <p:cNvSpPr/>
              <p:nvPr/>
            </p:nvSpPr>
            <p:spPr>
              <a:xfrm>
                <a:off x="9798200" y="5637624"/>
                <a:ext cx="1545" cy="1545"/>
              </a:xfrm>
              <a:custGeom>
                <a:avLst/>
                <a:gdLst/>
                <a:ahLst/>
                <a:cxnLst/>
                <a:rect l="l" t="t" r="r" b="b"/>
                <a:pathLst>
                  <a:path w="18" h="18" extrusionOk="0">
                    <a:moveTo>
                      <a:pt x="1" y="17"/>
                    </a:moveTo>
                    <a:cubicBezTo>
                      <a:pt x="1" y="17"/>
                      <a:pt x="1" y="17"/>
                      <a:pt x="18" y="17"/>
                    </a:cubicBezTo>
                    <a:cubicBezTo>
                      <a:pt x="18" y="17"/>
                      <a:pt x="1" y="0"/>
                      <a:pt x="1"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0"/>
              <p:cNvSpPr/>
              <p:nvPr/>
            </p:nvSpPr>
            <p:spPr>
              <a:xfrm>
                <a:off x="9309358" y="4578084"/>
                <a:ext cx="927665" cy="761370"/>
              </a:xfrm>
              <a:custGeom>
                <a:avLst/>
                <a:gdLst/>
                <a:ahLst/>
                <a:cxnLst/>
                <a:rect l="l" t="t" r="r" b="b"/>
                <a:pathLst>
                  <a:path w="10811" h="8873" extrusionOk="0">
                    <a:moveTo>
                      <a:pt x="4077" y="4261"/>
                    </a:moveTo>
                    <a:lnTo>
                      <a:pt x="4044" y="4261"/>
                    </a:lnTo>
                    <a:cubicBezTo>
                      <a:pt x="4044" y="4278"/>
                      <a:pt x="4044" y="4295"/>
                      <a:pt x="4027" y="4295"/>
                    </a:cubicBezTo>
                    <a:cubicBezTo>
                      <a:pt x="4061" y="4312"/>
                      <a:pt x="4061" y="4278"/>
                      <a:pt x="4077" y="4261"/>
                    </a:cubicBezTo>
                    <a:close/>
                    <a:moveTo>
                      <a:pt x="3793" y="4261"/>
                    </a:moveTo>
                    <a:lnTo>
                      <a:pt x="3777" y="4261"/>
                    </a:lnTo>
                    <a:cubicBezTo>
                      <a:pt x="3777" y="4261"/>
                      <a:pt x="3777" y="4278"/>
                      <a:pt x="3777" y="4278"/>
                    </a:cubicBezTo>
                    <a:cubicBezTo>
                      <a:pt x="3777" y="4261"/>
                      <a:pt x="3793" y="4261"/>
                      <a:pt x="3793" y="4261"/>
                    </a:cubicBezTo>
                    <a:close/>
                    <a:moveTo>
                      <a:pt x="3593" y="5598"/>
                    </a:moveTo>
                    <a:cubicBezTo>
                      <a:pt x="3593" y="5615"/>
                      <a:pt x="3593" y="5631"/>
                      <a:pt x="3593" y="5648"/>
                    </a:cubicBezTo>
                    <a:cubicBezTo>
                      <a:pt x="3609" y="5648"/>
                      <a:pt x="3609" y="5631"/>
                      <a:pt x="3626" y="5631"/>
                    </a:cubicBezTo>
                    <a:cubicBezTo>
                      <a:pt x="3626" y="5615"/>
                      <a:pt x="3626" y="5598"/>
                      <a:pt x="3609" y="5581"/>
                    </a:cubicBezTo>
                    <a:cubicBezTo>
                      <a:pt x="3609" y="5581"/>
                      <a:pt x="3593" y="5581"/>
                      <a:pt x="3593" y="5598"/>
                    </a:cubicBezTo>
                    <a:close/>
                    <a:moveTo>
                      <a:pt x="3543" y="5966"/>
                    </a:moveTo>
                    <a:lnTo>
                      <a:pt x="3543" y="5966"/>
                    </a:lnTo>
                    <a:cubicBezTo>
                      <a:pt x="3559" y="6032"/>
                      <a:pt x="3543" y="6066"/>
                      <a:pt x="3559" y="6099"/>
                    </a:cubicBezTo>
                    <a:cubicBezTo>
                      <a:pt x="3559" y="6066"/>
                      <a:pt x="3593" y="6066"/>
                      <a:pt x="3593" y="6083"/>
                    </a:cubicBezTo>
                    <a:cubicBezTo>
                      <a:pt x="3593" y="6049"/>
                      <a:pt x="3593" y="6016"/>
                      <a:pt x="3593" y="5966"/>
                    </a:cubicBezTo>
                    <a:cubicBezTo>
                      <a:pt x="3559" y="5949"/>
                      <a:pt x="3559" y="5966"/>
                      <a:pt x="3543" y="5966"/>
                    </a:cubicBezTo>
                    <a:close/>
                    <a:moveTo>
                      <a:pt x="1738" y="7804"/>
                    </a:moveTo>
                    <a:cubicBezTo>
                      <a:pt x="1721" y="7820"/>
                      <a:pt x="1688" y="7837"/>
                      <a:pt x="1671" y="7854"/>
                    </a:cubicBezTo>
                    <a:cubicBezTo>
                      <a:pt x="1671" y="7870"/>
                      <a:pt x="1688" y="7887"/>
                      <a:pt x="1705" y="7887"/>
                    </a:cubicBezTo>
                    <a:cubicBezTo>
                      <a:pt x="1755" y="7887"/>
                      <a:pt x="1755" y="7837"/>
                      <a:pt x="1738" y="7804"/>
                    </a:cubicBezTo>
                    <a:close/>
                    <a:moveTo>
                      <a:pt x="6784" y="8004"/>
                    </a:moveTo>
                    <a:lnTo>
                      <a:pt x="6817" y="8004"/>
                    </a:lnTo>
                    <a:lnTo>
                      <a:pt x="6817" y="8004"/>
                    </a:lnTo>
                    <a:lnTo>
                      <a:pt x="6817" y="8004"/>
                    </a:lnTo>
                    <a:lnTo>
                      <a:pt x="7068" y="7954"/>
                    </a:lnTo>
                    <a:cubicBezTo>
                      <a:pt x="7085" y="7904"/>
                      <a:pt x="7068" y="7870"/>
                      <a:pt x="7102" y="7870"/>
                    </a:cubicBezTo>
                    <a:cubicBezTo>
                      <a:pt x="7085" y="7870"/>
                      <a:pt x="7051" y="7837"/>
                      <a:pt x="7051" y="7870"/>
                    </a:cubicBezTo>
                    <a:cubicBezTo>
                      <a:pt x="7051" y="7870"/>
                      <a:pt x="7051" y="7887"/>
                      <a:pt x="7051" y="7904"/>
                    </a:cubicBezTo>
                    <a:cubicBezTo>
                      <a:pt x="7051" y="7870"/>
                      <a:pt x="7035" y="7870"/>
                      <a:pt x="7018" y="7870"/>
                    </a:cubicBezTo>
                    <a:cubicBezTo>
                      <a:pt x="7018" y="7887"/>
                      <a:pt x="7018" y="7904"/>
                      <a:pt x="7001" y="7921"/>
                    </a:cubicBezTo>
                    <a:cubicBezTo>
                      <a:pt x="6985" y="7904"/>
                      <a:pt x="6934" y="7904"/>
                      <a:pt x="6901" y="7904"/>
                    </a:cubicBezTo>
                    <a:cubicBezTo>
                      <a:pt x="6901" y="7904"/>
                      <a:pt x="6918" y="7870"/>
                      <a:pt x="6901" y="7870"/>
                    </a:cubicBezTo>
                    <a:cubicBezTo>
                      <a:pt x="6868" y="7870"/>
                      <a:pt x="6784" y="7887"/>
                      <a:pt x="6784" y="7854"/>
                    </a:cubicBezTo>
                    <a:cubicBezTo>
                      <a:pt x="6784" y="7870"/>
                      <a:pt x="6767" y="7870"/>
                      <a:pt x="6767" y="7887"/>
                    </a:cubicBezTo>
                    <a:cubicBezTo>
                      <a:pt x="6784" y="7921"/>
                      <a:pt x="6817" y="7854"/>
                      <a:pt x="6817" y="7887"/>
                    </a:cubicBezTo>
                    <a:cubicBezTo>
                      <a:pt x="6801" y="7904"/>
                      <a:pt x="6801" y="7954"/>
                      <a:pt x="6767" y="7921"/>
                    </a:cubicBezTo>
                    <a:cubicBezTo>
                      <a:pt x="6767" y="7954"/>
                      <a:pt x="6767" y="7987"/>
                      <a:pt x="6784" y="8004"/>
                    </a:cubicBezTo>
                    <a:close/>
                    <a:moveTo>
                      <a:pt x="7787" y="7837"/>
                    </a:moveTo>
                    <a:lnTo>
                      <a:pt x="7803" y="7837"/>
                    </a:lnTo>
                    <a:lnTo>
                      <a:pt x="7803" y="7837"/>
                    </a:lnTo>
                    <a:cubicBezTo>
                      <a:pt x="7803" y="7837"/>
                      <a:pt x="7803" y="7820"/>
                      <a:pt x="7803" y="7820"/>
                    </a:cubicBezTo>
                    <a:cubicBezTo>
                      <a:pt x="7803" y="7820"/>
                      <a:pt x="7787" y="7820"/>
                      <a:pt x="7787" y="7837"/>
                    </a:cubicBezTo>
                    <a:close/>
                    <a:moveTo>
                      <a:pt x="7820" y="7820"/>
                    </a:moveTo>
                    <a:lnTo>
                      <a:pt x="7904" y="7820"/>
                    </a:lnTo>
                    <a:cubicBezTo>
                      <a:pt x="7887" y="7787"/>
                      <a:pt x="7870" y="7770"/>
                      <a:pt x="7853" y="7770"/>
                    </a:cubicBezTo>
                    <a:cubicBezTo>
                      <a:pt x="7837" y="7804"/>
                      <a:pt x="7837" y="7804"/>
                      <a:pt x="7820" y="7820"/>
                    </a:cubicBezTo>
                    <a:close/>
                    <a:moveTo>
                      <a:pt x="8622" y="7687"/>
                    </a:moveTo>
                    <a:cubicBezTo>
                      <a:pt x="8672" y="7687"/>
                      <a:pt x="8706" y="7670"/>
                      <a:pt x="8756" y="7670"/>
                    </a:cubicBezTo>
                    <a:cubicBezTo>
                      <a:pt x="8789" y="7653"/>
                      <a:pt x="8806" y="7653"/>
                      <a:pt x="8839" y="7653"/>
                    </a:cubicBezTo>
                    <a:cubicBezTo>
                      <a:pt x="8823" y="7603"/>
                      <a:pt x="8823" y="7603"/>
                      <a:pt x="8806" y="7570"/>
                    </a:cubicBezTo>
                    <a:cubicBezTo>
                      <a:pt x="8772" y="7586"/>
                      <a:pt x="8739" y="7603"/>
                      <a:pt x="8739" y="7653"/>
                    </a:cubicBezTo>
                    <a:cubicBezTo>
                      <a:pt x="8722" y="7670"/>
                      <a:pt x="8689" y="7637"/>
                      <a:pt x="8672" y="7637"/>
                    </a:cubicBezTo>
                    <a:cubicBezTo>
                      <a:pt x="8672" y="7637"/>
                      <a:pt x="8689" y="7637"/>
                      <a:pt x="8689" y="7620"/>
                    </a:cubicBezTo>
                    <a:cubicBezTo>
                      <a:pt x="8689" y="7620"/>
                      <a:pt x="8689" y="7586"/>
                      <a:pt x="8672" y="7586"/>
                    </a:cubicBezTo>
                    <a:cubicBezTo>
                      <a:pt x="8689" y="7620"/>
                      <a:pt x="8655" y="7603"/>
                      <a:pt x="8639" y="7603"/>
                    </a:cubicBezTo>
                    <a:cubicBezTo>
                      <a:pt x="8655" y="7586"/>
                      <a:pt x="8639" y="7570"/>
                      <a:pt x="8622" y="7570"/>
                    </a:cubicBezTo>
                    <a:cubicBezTo>
                      <a:pt x="8605" y="7603"/>
                      <a:pt x="8605" y="7653"/>
                      <a:pt x="8622" y="7687"/>
                    </a:cubicBezTo>
                    <a:close/>
                    <a:moveTo>
                      <a:pt x="9424" y="7520"/>
                    </a:moveTo>
                    <a:lnTo>
                      <a:pt x="9424" y="7520"/>
                    </a:lnTo>
                    <a:cubicBezTo>
                      <a:pt x="9424" y="7469"/>
                      <a:pt x="9457" y="7469"/>
                      <a:pt x="9441" y="7419"/>
                    </a:cubicBezTo>
                    <a:cubicBezTo>
                      <a:pt x="9407" y="7403"/>
                      <a:pt x="9391" y="7503"/>
                      <a:pt x="9407" y="7520"/>
                    </a:cubicBezTo>
                    <a:cubicBezTo>
                      <a:pt x="9407" y="7503"/>
                      <a:pt x="9407" y="7520"/>
                      <a:pt x="9424" y="7520"/>
                    </a:cubicBezTo>
                    <a:close/>
                    <a:moveTo>
                      <a:pt x="9858" y="7419"/>
                    </a:moveTo>
                    <a:cubicBezTo>
                      <a:pt x="9875" y="7403"/>
                      <a:pt x="9909" y="7403"/>
                      <a:pt x="9942" y="7386"/>
                    </a:cubicBezTo>
                    <a:cubicBezTo>
                      <a:pt x="9925" y="7286"/>
                      <a:pt x="9858" y="7319"/>
                      <a:pt x="9858" y="7252"/>
                    </a:cubicBezTo>
                    <a:cubicBezTo>
                      <a:pt x="9875" y="7286"/>
                      <a:pt x="9858" y="7302"/>
                      <a:pt x="9825" y="7302"/>
                    </a:cubicBezTo>
                    <a:cubicBezTo>
                      <a:pt x="9842" y="7352"/>
                      <a:pt x="9875" y="7352"/>
                      <a:pt x="9842" y="7403"/>
                    </a:cubicBezTo>
                    <a:cubicBezTo>
                      <a:pt x="9842" y="7403"/>
                      <a:pt x="9842" y="7403"/>
                      <a:pt x="9858" y="7419"/>
                    </a:cubicBezTo>
                    <a:close/>
                    <a:moveTo>
                      <a:pt x="10427" y="7252"/>
                    </a:moveTo>
                    <a:lnTo>
                      <a:pt x="10460" y="7252"/>
                    </a:lnTo>
                    <a:cubicBezTo>
                      <a:pt x="10443" y="7252"/>
                      <a:pt x="10443" y="7252"/>
                      <a:pt x="10427" y="7252"/>
                    </a:cubicBezTo>
                    <a:close/>
                    <a:moveTo>
                      <a:pt x="10794" y="1"/>
                    </a:moveTo>
                    <a:cubicBezTo>
                      <a:pt x="10543" y="1"/>
                      <a:pt x="10276" y="34"/>
                      <a:pt x="10026" y="34"/>
                    </a:cubicBezTo>
                    <a:cubicBezTo>
                      <a:pt x="10042" y="84"/>
                      <a:pt x="10026" y="168"/>
                      <a:pt x="10059" y="168"/>
                    </a:cubicBezTo>
                    <a:cubicBezTo>
                      <a:pt x="10026" y="201"/>
                      <a:pt x="9992" y="151"/>
                      <a:pt x="10009" y="201"/>
                    </a:cubicBezTo>
                    <a:cubicBezTo>
                      <a:pt x="9992" y="168"/>
                      <a:pt x="9959" y="151"/>
                      <a:pt x="9959" y="101"/>
                    </a:cubicBezTo>
                    <a:cubicBezTo>
                      <a:pt x="9925" y="101"/>
                      <a:pt x="9942" y="151"/>
                      <a:pt x="9925" y="151"/>
                    </a:cubicBezTo>
                    <a:cubicBezTo>
                      <a:pt x="9909" y="134"/>
                      <a:pt x="9875" y="134"/>
                      <a:pt x="9892" y="101"/>
                    </a:cubicBezTo>
                    <a:cubicBezTo>
                      <a:pt x="9858" y="101"/>
                      <a:pt x="9875" y="134"/>
                      <a:pt x="9842" y="134"/>
                    </a:cubicBezTo>
                    <a:cubicBezTo>
                      <a:pt x="9842" y="151"/>
                      <a:pt x="9892" y="134"/>
                      <a:pt x="9875" y="168"/>
                    </a:cubicBezTo>
                    <a:cubicBezTo>
                      <a:pt x="9858" y="168"/>
                      <a:pt x="9858" y="185"/>
                      <a:pt x="9842" y="185"/>
                    </a:cubicBezTo>
                    <a:cubicBezTo>
                      <a:pt x="9842" y="168"/>
                      <a:pt x="9825" y="168"/>
                      <a:pt x="9825" y="168"/>
                    </a:cubicBezTo>
                    <a:cubicBezTo>
                      <a:pt x="9792" y="134"/>
                      <a:pt x="9858" y="118"/>
                      <a:pt x="9858" y="68"/>
                    </a:cubicBezTo>
                    <a:cubicBezTo>
                      <a:pt x="9892" y="101"/>
                      <a:pt x="9909" y="51"/>
                      <a:pt x="9925" y="101"/>
                    </a:cubicBezTo>
                    <a:cubicBezTo>
                      <a:pt x="9942" y="51"/>
                      <a:pt x="9959" y="84"/>
                      <a:pt x="9942" y="34"/>
                    </a:cubicBezTo>
                    <a:cubicBezTo>
                      <a:pt x="9925" y="34"/>
                      <a:pt x="9909" y="34"/>
                      <a:pt x="9892" y="34"/>
                    </a:cubicBezTo>
                    <a:cubicBezTo>
                      <a:pt x="9892" y="51"/>
                      <a:pt x="9892" y="51"/>
                      <a:pt x="9892" y="68"/>
                    </a:cubicBezTo>
                    <a:cubicBezTo>
                      <a:pt x="9875" y="68"/>
                      <a:pt x="9875" y="51"/>
                      <a:pt x="9858" y="51"/>
                    </a:cubicBezTo>
                    <a:cubicBezTo>
                      <a:pt x="9858" y="51"/>
                      <a:pt x="9858" y="51"/>
                      <a:pt x="9875" y="34"/>
                    </a:cubicBezTo>
                    <a:cubicBezTo>
                      <a:pt x="9842" y="34"/>
                      <a:pt x="9792" y="34"/>
                      <a:pt x="9758" y="51"/>
                    </a:cubicBezTo>
                    <a:cubicBezTo>
                      <a:pt x="9758" y="51"/>
                      <a:pt x="9758" y="51"/>
                      <a:pt x="9758" y="51"/>
                    </a:cubicBezTo>
                    <a:cubicBezTo>
                      <a:pt x="9758" y="51"/>
                      <a:pt x="9758" y="51"/>
                      <a:pt x="9758" y="51"/>
                    </a:cubicBezTo>
                    <a:cubicBezTo>
                      <a:pt x="9625" y="51"/>
                      <a:pt x="9441" y="51"/>
                      <a:pt x="9240" y="68"/>
                    </a:cubicBezTo>
                    <a:cubicBezTo>
                      <a:pt x="9257" y="84"/>
                      <a:pt x="9257" y="101"/>
                      <a:pt x="9257" y="101"/>
                    </a:cubicBezTo>
                    <a:cubicBezTo>
                      <a:pt x="9257" y="118"/>
                      <a:pt x="9257" y="151"/>
                      <a:pt x="9240" y="134"/>
                    </a:cubicBezTo>
                    <a:cubicBezTo>
                      <a:pt x="9224" y="101"/>
                      <a:pt x="9224" y="101"/>
                      <a:pt x="9240" y="68"/>
                    </a:cubicBezTo>
                    <a:lnTo>
                      <a:pt x="9207" y="84"/>
                    </a:lnTo>
                    <a:cubicBezTo>
                      <a:pt x="9207" y="84"/>
                      <a:pt x="9190" y="101"/>
                      <a:pt x="9190" y="101"/>
                    </a:cubicBezTo>
                    <a:cubicBezTo>
                      <a:pt x="9173" y="101"/>
                      <a:pt x="9173" y="84"/>
                      <a:pt x="9173" y="84"/>
                    </a:cubicBezTo>
                    <a:cubicBezTo>
                      <a:pt x="9123" y="84"/>
                      <a:pt x="9073" y="84"/>
                      <a:pt x="9023" y="84"/>
                    </a:cubicBezTo>
                    <a:cubicBezTo>
                      <a:pt x="9023" y="101"/>
                      <a:pt x="9023" y="101"/>
                      <a:pt x="9023" y="101"/>
                    </a:cubicBezTo>
                    <a:cubicBezTo>
                      <a:pt x="8990" y="101"/>
                      <a:pt x="8990" y="134"/>
                      <a:pt x="8973" y="101"/>
                    </a:cubicBezTo>
                    <a:cubicBezTo>
                      <a:pt x="8973" y="118"/>
                      <a:pt x="8956" y="168"/>
                      <a:pt x="8973" y="168"/>
                    </a:cubicBezTo>
                    <a:cubicBezTo>
                      <a:pt x="8973" y="201"/>
                      <a:pt x="8956" y="134"/>
                      <a:pt x="8956" y="185"/>
                    </a:cubicBezTo>
                    <a:cubicBezTo>
                      <a:pt x="8939" y="185"/>
                      <a:pt x="8956" y="151"/>
                      <a:pt x="8956" y="134"/>
                    </a:cubicBezTo>
                    <a:cubicBezTo>
                      <a:pt x="8923" y="134"/>
                      <a:pt x="8956" y="185"/>
                      <a:pt x="8923" y="168"/>
                    </a:cubicBezTo>
                    <a:cubicBezTo>
                      <a:pt x="8939" y="134"/>
                      <a:pt x="8906" y="134"/>
                      <a:pt x="8906" y="101"/>
                    </a:cubicBezTo>
                    <a:lnTo>
                      <a:pt x="8856" y="101"/>
                    </a:lnTo>
                    <a:cubicBezTo>
                      <a:pt x="8856" y="118"/>
                      <a:pt x="8839" y="134"/>
                      <a:pt x="8839" y="168"/>
                    </a:cubicBezTo>
                    <a:cubicBezTo>
                      <a:pt x="8823" y="134"/>
                      <a:pt x="8806" y="134"/>
                      <a:pt x="8806" y="185"/>
                    </a:cubicBezTo>
                    <a:cubicBezTo>
                      <a:pt x="8806" y="185"/>
                      <a:pt x="8789" y="185"/>
                      <a:pt x="8789" y="168"/>
                    </a:cubicBezTo>
                    <a:cubicBezTo>
                      <a:pt x="8739" y="218"/>
                      <a:pt x="8772" y="285"/>
                      <a:pt x="8739" y="335"/>
                    </a:cubicBezTo>
                    <a:cubicBezTo>
                      <a:pt x="8772" y="335"/>
                      <a:pt x="8789" y="285"/>
                      <a:pt x="8806" y="318"/>
                    </a:cubicBezTo>
                    <a:cubicBezTo>
                      <a:pt x="8823" y="318"/>
                      <a:pt x="8823" y="285"/>
                      <a:pt x="8823" y="268"/>
                    </a:cubicBezTo>
                    <a:cubicBezTo>
                      <a:pt x="8839" y="268"/>
                      <a:pt x="8856" y="268"/>
                      <a:pt x="8856" y="235"/>
                    </a:cubicBezTo>
                    <a:cubicBezTo>
                      <a:pt x="8873" y="251"/>
                      <a:pt x="8873" y="251"/>
                      <a:pt x="8889" y="268"/>
                    </a:cubicBezTo>
                    <a:cubicBezTo>
                      <a:pt x="8889" y="285"/>
                      <a:pt x="8873" y="335"/>
                      <a:pt x="8856" y="368"/>
                    </a:cubicBezTo>
                    <a:cubicBezTo>
                      <a:pt x="8873" y="418"/>
                      <a:pt x="8923" y="368"/>
                      <a:pt x="8889" y="335"/>
                    </a:cubicBezTo>
                    <a:cubicBezTo>
                      <a:pt x="8889" y="318"/>
                      <a:pt x="8923" y="318"/>
                      <a:pt x="8939" y="318"/>
                    </a:cubicBezTo>
                    <a:cubicBezTo>
                      <a:pt x="8923" y="352"/>
                      <a:pt x="8939" y="402"/>
                      <a:pt x="8923" y="418"/>
                    </a:cubicBezTo>
                    <a:cubicBezTo>
                      <a:pt x="8939" y="435"/>
                      <a:pt x="8956" y="435"/>
                      <a:pt x="8956" y="435"/>
                    </a:cubicBezTo>
                    <a:cubicBezTo>
                      <a:pt x="8973" y="435"/>
                      <a:pt x="8956" y="435"/>
                      <a:pt x="8956" y="402"/>
                    </a:cubicBezTo>
                    <a:cubicBezTo>
                      <a:pt x="8956" y="402"/>
                      <a:pt x="8956" y="402"/>
                      <a:pt x="8956" y="402"/>
                    </a:cubicBezTo>
                    <a:lnTo>
                      <a:pt x="8956" y="402"/>
                    </a:lnTo>
                    <a:cubicBezTo>
                      <a:pt x="8973" y="418"/>
                      <a:pt x="9006" y="452"/>
                      <a:pt x="9006" y="502"/>
                    </a:cubicBezTo>
                    <a:cubicBezTo>
                      <a:pt x="8990" y="502"/>
                      <a:pt x="8956" y="485"/>
                      <a:pt x="8956" y="502"/>
                    </a:cubicBezTo>
                    <a:cubicBezTo>
                      <a:pt x="8956" y="535"/>
                      <a:pt x="8973" y="485"/>
                      <a:pt x="8990" y="519"/>
                    </a:cubicBezTo>
                    <a:cubicBezTo>
                      <a:pt x="9006" y="569"/>
                      <a:pt x="8956" y="535"/>
                      <a:pt x="8973" y="569"/>
                    </a:cubicBezTo>
                    <a:cubicBezTo>
                      <a:pt x="8990" y="619"/>
                      <a:pt x="9040" y="569"/>
                      <a:pt x="9073" y="602"/>
                    </a:cubicBezTo>
                    <a:cubicBezTo>
                      <a:pt x="9073" y="535"/>
                      <a:pt x="9090" y="469"/>
                      <a:pt x="9140" y="469"/>
                    </a:cubicBezTo>
                    <a:cubicBezTo>
                      <a:pt x="9140" y="435"/>
                      <a:pt x="9123" y="452"/>
                      <a:pt x="9140" y="435"/>
                    </a:cubicBezTo>
                    <a:cubicBezTo>
                      <a:pt x="9140" y="418"/>
                      <a:pt x="9123" y="435"/>
                      <a:pt x="9107" y="435"/>
                    </a:cubicBezTo>
                    <a:cubicBezTo>
                      <a:pt x="9123" y="368"/>
                      <a:pt x="9123" y="368"/>
                      <a:pt x="9107" y="318"/>
                    </a:cubicBezTo>
                    <a:cubicBezTo>
                      <a:pt x="9157" y="301"/>
                      <a:pt x="9173" y="368"/>
                      <a:pt x="9157" y="402"/>
                    </a:cubicBezTo>
                    <a:cubicBezTo>
                      <a:pt x="9173" y="418"/>
                      <a:pt x="9190" y="402"/>
                      <a:pt x="9224" y="418"/>
                    </a:cubicBezTo>
                    <a:cubicBezTo>
                      <a:pt x="9207" y="452"/>
                      <a:pt x="9173" y="469"/>
                      <a:pt x="9157" y="502"/>
                    </a:cubicBezTo>
                    <a:cubicBezTo>
                      <a:pt x="9173" y="535"/>
                      <a:pt x="9190" y="569"/>
                      <a:pt x="9240" y="552"/>
                    </a:cubicBezTo>
                    <a:cubicBezTo>
                      <a:pt x="9257" y="535"/>
                      <a:pt x="9274" y="502"/>
                      <a:pt x="9274" y="469"/>
                    </a:cubicBezTo>
                    <a:cubicBezTo>
                      <a:pt x="9274" y="469"/>
                      <a:pt x="9307" y="485"/>
                      <a:pt x="9307" y="469"/>
                    </a:cubicBezTo>
                    <a:cubicBezTo>
                      <a:pt x="9324" y="519"/>
                      <a:pt x="9374" y="519"/>
                      <a:pt x="9407" y="469"/>
                    </a:cubicBezTo>
                    <a:cubicBezTo>
                      <a:pt x="9424" y="435"/>
                      <a:pt x="9407" y="619"/>
                      <a:pt x="9340" y="602"/>
                    </a:cubicBezTo>
                    <a:cubicBezTo>
                      <a:pt x="9340" y="619"/>
                      <a:pt x="9374" y="619"/>
                      <a:pt x="9357" y="669"/>
                    </a:cubicBezTo>
                    <a:cubicBezTo>
                      <a:pt x="9357" y="652"/>
                      <a:pt x="9340" y="636"/>
                      <a:pt x="9340" y="636"/>
                    </a:cubicBezTo>
                    <a:cubicBezTo>
                      <a:pt x="9307" y="636"/>
                      <a:pt x="9340" y="652"/>
                      <a:pt x="9340" y="669"/>
                    </a:cubicBezTo>
                    <a:cubicBezTo>
                      <a:pt x="9307" y="702"/>
                      <a:pt x="9324" y="669"/>
                      <a:pt x="9290" y="669"/>
                    </a:cubicBezTo>
                    <a:cubicBezTo>
                      <a:pt x="9274" y="702"/>
                      <a:pt x="9274" y="719"/>
                      <a:pt x="9257" y="736"/>
                    </a:cubicBezTo>
                    <a:cubicBezTo>
                      <a:pt x="9307" y="702"/>
                      <a:pt x="9374" y="769"/>
                      <a:pt x="9357" y="836"/>
                    </a:cubicBezTo>
                    <a:cubicBezTo>
                      <a:pt x="9340" y="803"/>
                      <a:pt x="9307" y="803"/>
                      <a:pt x="9290" y="769"/>
                    </a:cubicBezTo>
                    <a:cubicBezTo>
                      <a:pt x="9257" y="786"/>
                      <a:pt x="9307" y="819"/>
                      <a:pt x="9274" y="836"/>
                    </a:cubicBezTo>
                    <a:cubicBezTo>
                      <a:pt x="9257" y="836"/>
                      <a:pt x="9274" y="786"/>
                      <a:pt x="9257" y="786"/>
                    </a:cubicBezTo>
                    <a:cubicBezTo>
                      <a:pt x="9240" y="786"/>
                      <a:pt x="9240" y="803"/>
                      <a:pt x="9240" y="819"/>
                    </a:cubicBezTo>
                    <a:cubicBezTo>
                      <a:pt x="9224" y="803"/>
                      <a:pt x="9207" y="786"/>
                      <a:pt x="9190" y="736"/>
                    </a:cubicBezTo>
                    <a:cubicBezTo>
                      <a:pt x="9157" y="753"/>
                      <a:pt x="9173" y="786"/>
                      <a:pt x="9157" y="769"/>
                    </a:cubicBezTo>
                    <a:cubicBezTo>
                      <a:pt x="9140" y="803"/>
                      <a:pt x="9173" y="853"/>
                      <a:pt x="9140" y="903"/>
                    </a:cubicBezTo>
                    <a:cubicBezTo>
                      <a:pt x="9173" y="903"/>
                      <a:pt x="9157" y="853"/>
                      <a:pt x="9173" y="853"/>
                    </a:cubicBezTo>
                    <a:cubicBezTo>
                      <a:pt x="9224" y="853"/>
                      <a:pt x="9173" y="886"/>
                      <a:pt x="9190" y="903"/>
                    </a:cubicBezTo>
                    <a:cubicBezTo>
                      <a:pt x="9207" y="870"/>
                      <a:pt x="9224" y="853"/>
                      <a:pt x="9257" y="836"/>
                    </a:cubicBezTo>
                    <a:cubicBezTo>
                      <a:pt x="9274" y="853"/>
                      <a:pt x="9257" y="853"/>
                      <a:pt x="9240" y="853"/>
                    </a:cubicBezTo>
                    <a:cubicBezTo>
                      <a:pt x="9224" y="886"/>
                      <a:pt x="9240" y="886"/>
                      <a:pt x="9240" y="936"/>
                    </a:cubicBezTo>
                    <a:cubicBezTo>
                      <a:pt x="9274" y="953"/>
                      <a:pt x="9290" y="970"/>
                      <a:pt x="9340" y="970"/>
                    </a:cubicBezTo>
                    <a:cubicBezTo>
                      <a:pt x="9357" y="936"/>
                      <a:pt x="9340" y="920"/>
                      <a:pt x="9357" y="886"/>
                    </a:cubicBezTo>
                    <a:cubicBezTo>
                      <a:pt x="9357" y="920"/>
                      <a:pt x="9391" y="903"/>
                      <a:pt x="9424" y="903"/>
                    </a:cubicBezTo>
                    <a:cubicBezTo>
                      <a:pt x="9407" y="886"/>
                      <a:pt x="9407" y="886"/>
                      <a:pt x="9407" y="870"/>
                    </a:cubicBezTo>
                    <a:cubicBezTo>
                      <a:pt x="9391" y="870"/>
                      <a:pt x="9391" y="870"/>
                      <a:pt x="9374" y="886"/>
                    </a:cubicBezTo>
                    <a:cubicBezTo>
                      <a:pt x="9374" y="853"/>
                      <a:pt x="9441" y="870"/>
                      <a:pt x="9441" y="803"/>
                    </a:cubicBezTo>
                    <a:cubicBezTo>
                      <a:pt x="9491" y="803"/>
                      <a:pt x="9441" y="853"/>
                      <a:pt x="9474" y="870"/>
                    </a:cubicBezTo>
                    <a:cubicBezTo>
                      <a:pt x="9457" y="886"/>
                      <a:pt x="9441" y="870"/>
                      <a:pt x="9424" y="903"/>
                    </a:cubicBezTo>
                    <a:cubicBezTo>
                      <a:pt x="9407" y="936"/>
                      <a:pt x="9457" y="936"/>
                      <a:pt x="9424" y="953"/>
                    </a:cubicBezTo>
                    <a:cubicBezTo>
                      <a:pt x="9457" y="936"/>
                      <a:pt x="9491" y="953"/>
                      <a:pt x="9491" y="920"/>
                    </a:cubicBezTo>
                    <a:cubicBezTo>
                      <a:pt x="9524" y="920"/>
                      <a:pt x="9508" y="953"/>
                      <a:pt x="9508" y="970"/>
                    </a:cubicBezTo>
                    <a:cubicBezTo>
                      <a:pt x="9558" y="953"/>
                      <a:pt x="9541" y="987"/>
                      <a:pt x="9558" y="1003"/>
                    </a:cubicBezTo>
                    <a:cubicBezTo>
                      <a:pt x="9574" y="970"/>
                      <a:pt x="9541" y="920"/>
                      <a:pt x="9541" y="870"/>
                    </a:cubicBezTo>
                    <a:cubicBezTo>
                      <a:pt x="9541" y="836"/>
                      <a:pt x="9541" y="903"/>
                      <a:pt x="9508" y="886"/>
                    </a:cubicBezTo>
                    <a:cubicBezTo>
                      <a:pt x="9491" y="870"/>
                      <a:pt x="9491" y="853"/>
                      <a:pt x="9491" y="819"/>
                    </a:cubicBezTo>
                    <a:cubicBezTo>
                      <a:pt x="9541" y="803"/>
                      <a:pt x="9558" y="836"/>
                      <a:pt x="9608" y="853"/>
                    </a:cubicBezTo>
                    <a:cubicBezTo>
                      <a:pt x="9641" y="836"/>
                      <a:pt x="9591" y="753"/>
                      <a:pt x="9625" y="753"/>
                    </a:cubicBezTo>
                    <a:cubicBezTo>
                      <a:pt x="9625" y="736"/>
                      <a:pt x="9608" y="736"/>
                      <a:pt x="9591" y="736"/>
                    </a:cubicBezTo>
                    <a:cubicBezTo>
                      <a:pt x="9608" y="719"/>
                      <a:pt x="9608" y="702"/>
                      <a:pt x="9625" y="702"/>
                    </a:cubicBezTo>
                    <a:cubicBezTo>
                      <a:pt x="9625" y="702"/>
                      <a:pt x="9608" y="686"/>
                      <a:pt x="9608" y="669"/>
                    </a:cubicBezTo>
                    <a:cubicBezTo>
                      <a:pt x="9574" y="686"/>
                      <a:pt x="9574" y="753"/>
                      <a:pt x="9524" y="753"/>
                    </a:cubicBezTo>
                    <a:cubicBezTo>
                      <a:pt x="9508" y="669"/>
                      <a:pt x="9591" y="669"/>
                      <a:pt x="9558" y="586"/>
                    </a:cubicBezTo>
                    <a:cubicBezTo>
                      <a:pt x="9591" y="619"/>
                      <a:pt x="9574" y="552"/>
                      <a:pt x="9591" y="502"/>
                    </a:cubicBezTo>
                    <a:cubicBezTo>
                      <a:pt x="9508" y="469"/>
                      <a:pt x="9608" y="402"/>
                      <a:pt x="9558" y="301"/>
                    </a:cubicBezTo>
                    <a:cubicBezTo>
                      <a:pt x="9558" y="251"/>
                      <a:pt x="9625" y="318"/>
                      <a:pt x="9608" y="235"/>
                    </a:cubicBezTo>
                    <a:cubicBezTo>
                      <a:pt x="9625" y="235"/>
                      <a:pt x="9625" y="251"/>
                      <a:pt x="9641" y="251"/>
                    </a:cubicBezTo>
                    <a:cubicBezTo>
                      <a:pt x="9658" y="235"/>
                      <a:pt x="9658" y="201"/>
                      <a:pt x="9658" y="185"/>
                    </a:cubicBezTo>
                    <a:cubicBezTo>
                      <a:pt x="9691" y="201"/>
                      <a:pt x="9708" y="168"/>
                      <a:pt x="9741" y="201"/>
                    </a:cubicBezTo>
                    <a:cubicBezTo>
                      <a:pt x="9708" y="268"/>
                      <a:pt x="9675" y="301"/>
                      <a:pt x="9641" y="352"/>
                    </a:cubicBezTo>
                    <a:cubicBezTo>
                      <a:pt x="9641" y="368"/>
                      <a:pt x="9658" y="368"/>
                      <a:pt x="9658" y="368"/>
                    </a:cubicBezTo>
                    <a:cubicBezTo>
                      <a:pt x="9691" y="368"/>
                      <a:pt x="9675" y="318"/>
                      <a:pt x="9691" y="301"/>
                    </a:cubicBezTo>
                    <a:cubicBezTo>
                      <a:pt x="9708" y="301"/>
                      <a:pt x="9708" y="352"/>
                      <a:pt x="9725" y="335"/>
                    </a:cubicBezTo>
                    <a:cubicBezTo>
                      <a:pt x="9725" y="352"/>
                      <a:pt x="9708" y="352"/>
                      <a:pt x="9691" y="352"/>
                    </a:cubicBezTo>
                    <a:cubicBezTo>
                      <a:pt x="9708" y="385"/>
                      <a:pt x="9775" y="368"/>
                      <a:pt x="9775" y="402"/>
                    </a:cubicBezTo>
                    <a:cubicBezTo>
                      <a:pt x="9792" y="385"/>
                      <a:pt x="9808" y="368"/>
                      <a:pt x="9808" y="352"/>
                    </a:cubicBezTo>
                    <a:cubicBezTo>
                      <a:pt x="9842" y="352"/>
                      <a:pt x="9825" y="402"/>
                      <a:pt x="9808" y="402"/>
                    </a:cubicBezTo>
                    <a:cubicBezTo>
                      <a:pt x="9792" y="418"/>
                      <a:pt x="9792" y="402"/>
                      <a:pt x="9775" y="402"/>
                    </a:cubicBezTo>
                    <a:cubicBezTo>
                      <a:pt x="9741" y="418"/>
                      <a:pt x="9808" y="435"/>
                      <a:pt x="9758" y="469"/>
                    </a:cubicBezTo>
                    <a:cubicBezTo>
                      <a:pt x="9741" y="452"/>
                      <a:pt x="9741" y="435"/>
                      <a:pt x="9741" y="418"/>
                    </a:cubicBezTo>
                    <a:cubicBezTo>
                      <a:pt x="9708" y="418"/>
                      <a:pt x="9691" y="452"/>
                      <a:pt x="9658" y="418"/>
                    </a:cubicBezTo>
                    <a:cubicBezTo>
                      <a:pt x="9641" y="435"/>
                      <a:pt x="9641" y="502"/>
                      <a:pt x="9591" y="469"/>
                    </a:cubicBezTo>
                    <a:cubicBezTo>
                      <a:pt x="9608" y="535"/>
                      <a:pt x="9641" y="469"/>
                      <a:pt x="9675" y="485"/>
                    </a:cubicBezTo>
                    <a:cubicBezTo>
                      <a:pt x="9658" y="519"/>
                      <a:pt x="9658" y="519"/>
                      <a:pt x="9625" y="535"/>
                    </a:cubicBezTo>
                    <a:cubicBezTo>
                      <a:pt x="9625" y="569"/>
                      <a:pt x="9675" y="552"/>
                      <a:pt x="9658" y="602"/>
                    </a:cubicBezTo>
                    <a:cubicBezTo>
                      <a:pt x="9675" y="586"/>
                      <a:pt x="9708" y="586"/>
                      <a:pt x="9708" y="602"/>
                    </a:cubicBezTo>
                    <a:cubicBezTo>
                      <a:pt x="9708" y="569"/>
                      <a:pt x="9675" y="552"/>
                      <a:pt x="9675" y="519"/>
                    </a:cubicBezTo>
                    <a:cubicBezTo>
                      <a:pt x="9691" y="535"/>
                      <a:pt x="9708" y="586"/>
                      <a:pt x="9708" y="535"/>
                    </a:cubicBezTo>
                    <a:cubicBezTo>
                      <a:pt x="9758" y="569"/>
                      <a:pt x="9741" y="602"/>
                      <a:pt x="9758" y="669"/>
                    </a:cubicBezTo>
                    <a:cubicBezTo>
                      <a:pt x="9758" y="669"/>
                      <a:pt x="9758" y="652"/>
                      <a:pt x="9758" y="636"/>
                    </a:cubicBezTo>
                    <a:cubicBezTo>
                      <a:pt x="9725" y="652"/>
                      <a:pt x="9691" y="686"/>
                      <a:pt x="9691" y="719"/>
                    </a:cubicBezTo>
                    <a:cubicBezTo>
                      <a:pt x="9675" y="719"/>
                      <a:pt x="9675" y="702"/>
                      <a:pt x="9691" y="686"/>
                    </a:cubicBezTo>
                    <a:cubicBezTo>
                      <a:pt x="9641" y="669"/>
                      <a:pt x="9658" y="719"/>
                      <a:pt x="9641" y="736"/>
                    </a:cubicBezTo>
                    <a:cubicBezTo>
                      <a:pt x="9675" y="753"/>
                      <a:pt x="9675" y="769"/>
                      <a:pt x="9691" y="803"/>
                    </a:cubicBezTo>
                    <a:cubicBezTo>
                      <a:pt x="9658" y="819"/>
                      <a:pt x="9625" y="853"/>
                      <a:pt x="9641" y="903"/>
                    </a:cubicBezTo>
                    <a:cubicBezTo>
                      <a:pt x="9675" y="903"/>
                      <a:pt x="9658" y="836"/>
                      <a:pt x="9691" y="836"/>
                    </a:cubicBezTo>
                    <a:cubicBezTo>
                      <a:pt x="9725" y="853"/>
                      <a:pt x="9675" y="870"/>
                      <a:pt x="9675" y="886"/>
                    </a:cubicBezTo>
                    <a:cubicBezTo>
                      <a:pt x="9708" y="886"/>
                      <a:pt x="9758" y="903"/>
                      <a:pt x="9758" y="953"/>
                    </a:cubicBezTo>
                    <a:cubicBezTo>
                      <a:pt x="9775" y="920"/>
                      <a:pt x="9775" y="953"/>
                      <a:pt x="9808" y="953"/>
                    </a:cubicBezTo>
                    <a:cubicBezTo>
                      <a:pt x="9808" y="970"/>
                      <a:pt x="9775" y="970"/>
                      <a:pt x="9775" y="1003"/>
                    </a:cubicBezTo>
                    <a:cubicBezTo>
                      <a:pt x="9808" y="1020"/>
                      <a:pt x="9842" y="987"/>
                      <a:pt x="9875" y="987"/>
                    </a:cubicBezTo>
                    <a:cubicBezTo>
                      <a:pt x="9875" y="1003"/>
                      <a:pt x="9858" y="1003"/>
                      <a:pt x="9875" y="1053"/>
                    </a:cubicBezTo>
                    <a:cubicBezTo>
                      <a:pt x="9858" y="1037"/>
                      <a:pt x="9858" y="1053"/>
                      <a:pt x="9858" y="1053"/>
                    </a:cubicBezTo>
                    <a:cubicBezTo>
                      <a:pt x="9858" y="1070"/>
                      <a:pt x="9858" y="1070"/>
                      <a:pt x="9858" y="1070"/>
                    </a:cubicBezTo>
                    <a:cubicBezTo>
                      <a:pt x="9858" y="1103"/>
                      <a:pt x="9909" y="1070"/>
                      <a:pt x="9909" y="1103"/>
                    </a:cubicBezTo>
                    <a:cubicBezTo>
                      <a:pt x="9925" y="1070"/>
                      <a:pt x="9959" y="1037"/>
                      <a:pt x="10009" y="1070"/>
                    </a:cubicBezTo>
                    <a:cubicBezTo>
                      <a:pt x="10059" y="1070"/>
                      <a:pt x="10059" y="1003"/>
                      <a:pt x="10109" y="1003"/>
                    </a:cubicBezTo>
                    <a:lnTo>
                      <a:pt x="10109" y="870"/>
                    </a:lnTo>
                    <a:cubicBezTo>
                      <a:pt x="10109" y="886"/>
                      <a:pt x="10109" y="903"/>
                      <a:pt x="10126" y="903"/>
                    </a:cubicBezTo>
                    <a:cubicBezTo>
                      <a:pt x="10126" y="920"/>
                      <a:pt x="10126" y="920"/>
                      <a:pt x="10109" y="936"/>
                    </a:cubicBezTo>
                    <a:cubicBezTo>
                      <a:pt x="10159" y="936"/>
                      <a:pt x="10142" y="970"/>
                      <a:pt x="10193" y="1003"/>
                    </a:cubicBezTo>
                    <a:cubicBezTo>
                      <a:pt x="10209" y="1003"/>
                      <a:pt x="10176" y="970"/>
                      <a:pt x="10209" y="953"/>
                    </a:cubicBezTo>
                    <a:cubicBezTo>
                      <a:pt x="10226" y="1003"/>
                      <a:pt x="10276" y="953"/>
                      <a:pt x="10276" y="987"/>
                    </a:cubicBezTo>
                    <a:cubicBezTo>
                      <a:pt x="10276" y="1003"/>
                      <a:pt x="10259" y="987"/>
                      <a:pt x="10243" y="1003"/>
                    </a:cubicBezTo>
                    <a:cubicBezTo>
                      <a:pt x="10243" y="1003"/>
                      <a:pt x="10259" y="1003"/>
                      <a:pt x="10259" y="1037"/>
                    </a:cubicBezTo>
                    <a:cubicBezTo>
                      <a:pt x="10259" y="1037"/>
                      <a:pt x="10226" y="1037"/>
                      <a:pt x="10226" y="1053"/>
                    </a:cubicBezTo>
                    <a:cubicBezTo>
                      <a:pt x="10209" y="1053"/>
                      <a:pt x="10209" y="1037"/>
                      <a:pt x="10226" y="1020"/>
                    </a:cubicBezTo>
                    <a:cubicBezTo>
                      <a:pt x="10193" y="1020"/>
                      <a:pt x="10193" y="1053"/>
                      <a:pt x="10176" y="1070"/>
                    </a:cubicBezTo>
                    <a:cubicBezTo>
                      <a:pt x="10193" y="1070"/>
                      <a:pt x="10193" y="1070"/>
                      <a:pt x="10193" y="1087"/>
                    </a:cubicBezTo>
                    <a:cubicBezTo>
                      <a:pt x="10209" y="1037"/>
                      <a:pt x="10259" y="1087"/>
                      <a:pt x="10276" y="1103"/>
                    </a:cubicBezTo>
                    <a:cubicBezTo>
                      <a:pt x="10326" y="1053"/>
                      <a:pt x="10410" y="1120"/>
                      <a:pt x="10393" y="1187"/>
                    </a:cubicBezTo>
                    <a:cubicBezTo>
                      <a:pt x="10443" y="1187"/>
                      <a:pt x="10443" y="1187"/>
                      <a:pt x="10493" y="1187"/>
                    </a:cubicBezTo>
                    <a:cubicBezTo>
                      <a:pt x="10477" y="1237"/>
                      <a:pt x="10493" y="1237"/>
                      <a:pt x="10527" y="1220"/>
                    </a:cubicBezTo>
                    <a:cubicBezTo>
                      <a:pt x="10510" y="1254"/>
                      <a:pt x="10543" y="1254"/>
                      <a:pt x="10527" y="1271"/>
                    </a:cubicBezTo>
                    <a:lnTo>
                      <a:pt x="10493" y="1271"/>
                    </a:lnTo>
                    <a:cubicBezTo>
                      <a:pt x="10493" y="1287"/>
                      <a:pt x="10543" y="1321"/>
                      <a:pt x="10493" y="1304"/>
                    </a:cubicBezTo>
                    <a:cubicBezTo>
                      <a:pt x="10493" y="1321"/>
                      <a:pt x="10510" y="1321"/>
                      <a:pt x="10510" y="1337"/>
                    </a:cubicBezTo>
                    <a:cubicBezTo>
                      <a:pt x="10543" y="1337"/>
                      <a:pt x="10543" y="1271"/>
                      <a:pt x="10560" y="1304"/>
                    </a:cubicBezTo>
                    <a:cubicBezTo>
                      <a:pt x="10560" y="1271"/>
                      <a:pt x="10594" y="1237"/>
                      <a:pt x="10610" y="1187"/>
                    </a:cubicBezTo>
                    <a:cubicBezTo>
                      <a:pt x="10644" y="1220"/>
                      <a:pt x="10627" y="1220"/>
                      <a:pt x="10627" y="1271"/>
                    </a:cubicBezTo>
                    <a:cubicBezTo>
                      <a:pt x="10677" y="1204"/>
                      <a:pt x="10677" y="1388"/>
                      <a:pt x="10761" y="1371"/>
                    </a:cubicBezTo>
                    <a:cubicBezTo>
                      <a:pt x="10744" y="1388"/>
                      <a:pt x="10761" y="1388"/>
                      <a:pt x="10761" y="1438"/>
                    </a:cubicBezTo>
                    <a:cubicBezTo>
                      <a:pt x="10744" y="1454"/>
                      <a:pt x="10694" y="1438"/>
                      <a:pt x="10677" y="1471"/>
                    </a:cubicBezTo>
                    <a:cubicBezTo>
                      <a:pt x="10694" y="1504"/>
                      <a:pt x="10744" y="1471"/>
                      <a:pt x="10744" y="1504"/>
                    </a:cubicBezTo>
                    <a:cubicBezTo>
                      <a:pt x="10744" y="1571"/>
                      <a:pt x="10727" y="1571"/>
                      <a:pt x="10761" y="1605"/>
                    </a:cubicBezTo>
                    <a:cubicBezTo>
                      <a:pt x="10744" y="1605"/>
                      <a:pt x="10727" y="1605"/>
                      <a:pt x="10727" y="1571"/>
                    </a:cubicBezTo>
                    <a:cubicBezTo>
                      <a:pt x="10694" y="1605"/>
                      <a:pt x="10711" y="1605"/>
                      <a:pt x="10677" y="1638"/>
                    </a:cubicBezTo>
                    <a:cubicBezTo>
                      <a:pt x="10660" y="1638"/>
                      <a:pt x="10660" y="1621"/>
                      <a:pt x="10644" y="1605"/>
                    </a:cubicBezTo>
                    <a:cubicBezTo>
                      <a:pt x="10660" y="1655"/>
                      <a:pt x="10594" y="1688"/>
                      <a:pt x="10577" y="1672"/>
                    </a:cubicBezTo>
                    <a:cubicBezTo>
                      <a:pt x="10577" y="1738"/>
                      <a:pt x="10594" y="1722"/>
                      <a:pt x="10610" y="1772"/>
                    </a:cubicBezTo>
                    <a:lnTo>
                      <a:pt x="10560" y="1772"/>
                    </a:lnTo>
                    <a:cubicBezTo>
                      <a:pt x="10594" y="1738"/>
                      <a:pt x="10543" y="1772"/>
                      <a:pt x="10543" y="1705"/>
                    </a:cubicBezTo>
                    <a:cubicBezTo>
                      <a:pt x="10493" y="1722"/>
                      <a:pt x="10493" y="1688"/>
                      <a:pt x="10460" y="1672"/>
                    </a:cubicBezTo>
                    <a:cubicBezTo>
                      <a:pt x="10477" y="1655"/>
                      <a:pt x="10477" y="1688"/>
                      <a:pt x="10510" y="1672"/>
                    </a:cubicBezTo>
                    <a:cubicBezTo>
                      <a:pt x="10493" y="1638"/>
                      <a:pt x="10443" y="1638"/>
                      <a:pt x="10410" y="1672"/>
                    </a:cubicBezTo>
                    <a:cubicBezTo>
                      <a:pt x="10460" y="1688"/>
                      <a:pt x="10393" y="1655"/>
                      <a:pt x="10410" y="1722"/>
                    </a:cubicBezTo>
                    <a:cubicBezTo>
                      <a:pt x="10410" y="1722"/>
                      <a:pt x="10410" y="1705"/>
                      <a:pt x="10443" y="1705"/>
                    </a:cubicBezTo>
                    <a:cubicBezTo>
                      <a:pt x="10443" y="1722"/>
                      <a:pt x="10427" y="1738"/>
                      <a:pt x="10410" y="1738"/>
                    </a:cubicBezTo>
                    <a:cubicBezTo>
                      <a:pt x="10410" y="1755"/>
                      <a:pt x="10443" y="1755"/>
                      <a:pt x="10443" y="1772"/>
                    </a:cubicBezTo>
                    <a:cubicBezTo>
                      <a:pt x="10427" y="1805"/>
                      <a:pt x="10376" y="1738"/>
                      <a:pt x="10360" y="1805"/>
                    </a:cubicBezTo>
                    <a:cubicBezTo>
                      <a:pt x="10326" y="1789"/>
                      <a:pt x="10243" y="1805"/>
                      <a:pt x="10226" y="1822"/>
                    </a:cubicBezTo>
                    <a:cubicBezTo>
                      <a:pt x="10209" y="1822"/>
                      <a:pt x="10226" y="1772"/>
                      <a:pt x="10176" y="1789"/>
                    </a:cubicBezTo>
                    <a:cubicBezTo>
                      <a:pt x="10193" y="1722"/>
                      <a:pt x="10209" y="1688"/>
                      <a:pt x="10176" y="1655"/>
                    </a:cubicBezTo>
                    <a:cubicBezTo>
                      <a:pt x="10142" y="1705"/>
                      <a:pt x="10176" y="1705"/>
                      <a:pt x="10176" y="1755"/>
                    </a:cubicBezTo>
                    <a:cubicBezTo>
                      <a:pt x="10142" y="1755"/>
                      <a:pt x="10126" y="1755"/>
                      <a:pt x="10092" y="1772"/>
                    </a:cubicBezTo>
                    <a:cubicBezTo>
                      <a:pt x="10092" y="1755"/>
                      <a:pt x="10109" y="1755"/>
                      <a:pt x="10109" y="1755"/>
                    </a:cubicBezTo>
                    <a:cubicBezTo>
                      <a:pt x="10109" y="1738"/>
                      <a:pt x="10092" y="1688"/>
                      <a:pt x="10059" y="1688"/>
                    </a:cubicBezTo>
                    <a:cubicBezTo>
                      <a:pt x="10092" y="1672"/>
                      <a:pt x="10092" y="1638"/>
                      <a:pt x="10109" y="1638"/>
                    </a:cubicBezTo>
                    <a:cubicBezTo>
                      <a:pt x="10109" y="1621"/>
                      <a:pt x="10076" y="1621"/>
                      <a:pt x="10092" y="1588"/>
                    </a:cubicBezTo>
                    <a:cubicBezTo>
                      <a:pt x="10042" y="1588"/>
                      <a:pt x="10009" y="1471"/>
                      <a:pt x="9942" y="1521"/>
                    </a:cubicBezTo>
                    <a:cubicBezTo>
                      <a:pt x="9942" y="1471"/>
                      <a:pt x="9909" y="1521"/>
                      <a:pt x="9942" y="1471"/>
                    </a:cubicBezTo>
                    <a:cubicBezTo>
                      <a:pt x="9909" y="1454"/>
                      <a:pt x="9909" y="1504"/>
                      <a:pt x="9875" y="1504"/>
                    </a:cubicBezTo>
                    <a:cubicBezTo>
                      <a:pt x="9892" y="1438"/>
                      <a:pt x="9858" y="1471"/>
                      <a:pt x="9808" y="1471"/>
                    </a:cubicBezTo>
                    <a:cubicBezTo>
                      <a:pt x="9825" y="1388"/>
                      <a:pt x="9741" y="1421"/>
                      <a:pt x="9758" y="1337"/>
                    </a:cubicBezTo>
                    <a:lnTo>
                      <a:pt x="9825" y="1337"/>
                    </a:lnTo>
                    <a:cubicBezTo>
                      <a:pt x="9792" y="1388"/>
                      <a:pt x="9842" y="1404"/>
                      <a:pt x="9875" y="1404"/>
                    </a:cubicBezTo>
                    <a:cubicBezTo>
                      <a:pt x="9892" y="1304"/>
                      <a:pt x="9975" y="1321"/>
                      <a:pt x="10042" y="1337"/>
                    </a:cubicBezTo>
                    <a:cubicBezTo>
                      <a:pt x="10059" y="1354"/>
                      <a:pt x="10059" y="1371"/>
                      <a:pt x="10059" y="1404"/>
                    </a:cubicBezTo>
                    <a:cubicBezTo>
                      <a:pt x="10042" y="1354"/>
                      <a:pt x="10026" y="1388"/>
                      <a:pt x="9975" y="1371"/>
                    </a:cubicBezTo>
                    <a:cubicBezTo>
                      <a:pt x="9975" y="1421"/>
                      <a:pt x="9992" y="1438"/>
                      <a:pt x="10026" y="1438"/>
                    </a:cubicBezTo>
                    <a:cubicBezTo>
                      <a:pt x="10009" y="1404"/>
                      <a:pt x="10092" y="1421"/>
                      <a:pt x="10092" y="1404"/>
                    </a:cubicBezTo>
                    <a:cubicBezTo>
                      <a:pt x="10109" y="1421"/>
                      <a:pt x="10092" y="1421"/>
                      <a:pt x="10109" y="1421"/>
                    </a:cubicBezTo>
                    <a:cubicBezTo>
                      <a:pt x="10193" y="1454"/>
                      <a:pt x="10109" y="1504"/>
                      <a:pt x="10159" y="1538"/>
                    </a:cubicBezTo>
                    <a:cubicBezTo>
                      <a:pt x="10159" y="1555"/>
                      <a:pt x="10142" y="1538"/>
                      <a:pt x="10126" y="1538"/>
                    </a:cubicBezTo>
                    <a:cubicBezTo>
                      <a:pt x="10142" y="1555"/>
                      <a:pt x="10142" y="1571"/>
                      <a:pt x="10176" y="1571"/>
                    </a:cubicBezTo>
                    <a:cubicBezTo>
                      <a:pt x="10193" y="1571"/>
                      <a:pt x="10176" y="1538"/>
                      <a:pt x="10209" y="1538"/>
                    </a:cubicBezTo>
                    <a:cubicBezTo>
                      <a:pt x="10209" y="1504"/>
                      <a:pt x="10176" y="1488"/>
                      <a:pt x="10209" y="1454"/>
                    </a:cubicBezTo>
                    <a:cubicBezTo>
                      <a:pt x="10243" y="1454"/>
                      <a:pt x="10243" y="1488"/>
                      <a:pt x="10259" y="1504"/>
                    </a:cubicBezTo>
                    <a:cubicBezTo>
                      <a:pt x="10276" y="1504"/>
                      <a:pt x="10360" y="1471"/>
                      <a:pt x="10360" y="1504"/>
                    </a:cubicBezTo>
                    <a:cubicBezTo>
                      <a:pt x="10376" y="1504"/>
                      <a:pt x="10376" y="1471"/>
                      <a:pt x="10393" y="1438"/>
                    </a:cubicBezTo>
                    <a:cubicBezTo>
                      <a:pt x="10410" y="1438"/>
                      <a:pt x="10410" y="1471"/>
                      <a:pt x="10427" y="1471"/>
                    </a:cubicBezTo>
                    <a:cubicBezTo>
                      <a:pt x="10427" y="1504"/>
                      <a:pt x="10410" y="1488"/>
                      <a:pt x="10410" y="1504"/>
                    </a:cubicBezTo>
                    <a:cubicBezTo>
                      <a:pt x="10410" y="1538"/>
                      <a:pt x="10477" y="1504"/>
                      <a:pt x="10427" y="1521"/>
                    </a:cubicBezTo>
                    <a:cubicBezTo>
                      <a:pt x="10460" y="1555"/>
                      <a:pt x="10560" y="1655"/>
                      <a:pt x="10594" y="1605"/>
                    </a:cubicBezTo>
                    <a:cubicBezTo>
                      <a:pt x="10610" y="1605"/>
                      <a:pt x="10594" y="1621"/>
                      <a:pt x="10610" y="1638"/>
                    </a:cubicBezTo>
                    <a:cubicBezTo>
                      <a:pt x="10627" y="1638"/>
                      <a:pt x="10677" y="1538"/>
                      <a:pt x="10610" y="1521"/>
                    </a:cubicBezTo>
                    <a:cubicBezTo>
                      <a:pt x="10627" y="1504"/>
                      <a:pt x="10627" y="1521"/>
                      <a:pt x="10644" y="1521"/>
                    </a:cubicBezTo>
                    <a:cubicBezTo>
                      <a:pt x="10627" y="1488"/>
                      <a:pt x="10610" y="1454"/>
                      <a:pt x="10560" y="1471"/>
                    </a:cubicBezTo>
                    <a:cubicBezTo>
                      <a:pt x="10560" y="1438"/>
                      <a:pt x="10543" y="1388"/>
                      <a:pt x="10560" y="1371"/>
                    </a:cubicBezTo>
                    <a:cubicBezTo>
                      <a:pt x="10543" y="1354"/>
                      <a:pt x="10527" y="1354"/>
                      <a:pt x="10493" y="1354"/>
                    </a:cubicBezTo>
                    <a:cubicBezTo>
                      <a:pt x="10527" y="1421"/>
                      <a:pt x="10443" y="1371"/>
                      <a:pt x="10460" y="1438"/>
                    </a:cubicBezTo>
                    <a:cubicBezTo>
                      <a:pt x="10443" y="1438"/>
                      <a:pt x="10443" y="1404"/>
                      <a:pt x="10427" y="1404"/>
                    </a:cubicBezTo>
                    <a:cubicBezTo>
                      <a:pt x="10393" y="1404"/>
                      <a:pt x="10443" y="1438"/>
                      <a:pt x="10410" y="1438"/>
                    </a:cubicBezTo>
                    <a:cubicBezTo>
                      <a:pt x="10410" y="1438"/>
                      <a:pt x="10393" y="1438"/>
                      <a:pt x="10376" y="1438"/>
                    </a:cubicBezTo>
                    <a:cubicBezTo>
                      <a:pt x="10343" y="1371"/>
                      <a:pt x="10376" y="1287"/>
                      <a:pt x="10293" y="1271"/>
                    </a:cubicBezTo>
                    <a:cubicBezTo>
                      <a:pt x="10326" y="1254"/>
                      <a:pt x="10310" y="1254"/>
                      <a:pt x="10293" y="1204"/>
                    </a:cubicBezTo>
                    <a:cubicBezTo>
                      <a:pt x="10276" y="1220"/>
                      <a:pt x="10276" y="1220"/>
                      <a:pt x="10243" y="1237"/>
                    </a:cubicBezTo>
                    <a:cubicBezTo>
                      <a:pt x="10259" y="1271"/>
                      <a:pt x="10259" y="1321"/>
                      <a:pt x="10293" y="1321"/>
                    </a:cubicBezTo>
                    <a:cubicBezTo>
                      <a:pt x="10276" y="1337"/>
                      <a:pt x="10276" y="1337"/>
                      <a:pt x="10293" y="1371"/>
                    </a:cubicBezTo>
                    <a:cubicBezTo>
                      <a:pt x="10259" y="1337"/>
                      <a:pt x="10259" y="1388"/>
                      <a:pt x="10209" y="1371"/>
                    </a:cubicBezTo>
                    <a:cubicBezTo>
                      <a:pt x="10209" y="1337"/>
                      <a:pt x="10226" y="1337"/>
                      <a:pt x="10226" y="1321"/>
                    </a:cubicBezTo>
                    <a:cubicBezTo>
                      <a:pt x="10209" y="1321"/>
                      <a:pt x="10209" y="1337"/>
                      <a:pt x="10193" y="1337"/>
                    </a:cubicBezTo>
                    <a:cubicBezTo>
                      <a:pt x="10209" y="1287"/>
                      <a:pt x="10176" y="1304"/>
                      <a:pt x="10159" y="1237"/>
                    </a:cubicBezTo>
                    <a:cubicBezTo>
                      <a:pt x="10142" y="1254"/>
                      <a:pt x="10126" y="1254"/>
                      <a:pt x="10126" y="1287"/>
                    </a:cubicBezTo>
                    <a:cubicBezTo>
                      <a:pt x="10092" y="1271"/>
                      <a:pt x="10042" y="1254"/>
                      <a:pt x="10042" y="1187"/>
                    </a:cubicBezTo>
                    <a:cubicBezTo>
                      <a:pt x="10009" y="1187"/>
                      <a:pt x="10026" y="1220"/>
                      <a:pt x="9992" y="1204"/>
                    </a:cubicBezTo>
                    <a:cubicBezTo>
                      <a:pt x="9992" y="1187"/>
                      <a:pt x="9942" y="1170"/>
                      <a:pt x="9975" y="1154"/>
                    </a:cubicBezTo>
                    <a:cubicBezTo>
                      <a:pt x="9959" y="1137"/>
                      <a:pt x="9942" y="1154"/>
                      <a:pt x="9925" y="1137"/>
                    </a:cubicBezTo>
                    <a:cubicBezTo>
                      <a:pt x="9892" y="1137"/>
                      <a:pt x="9875" y="1170"/>
                      <a:pt x="9842" y="1187"/>
                    </a:cubicBezTo>
                    <a:cubicBezTo>
                      <a:pt x="9858" y="1204"/>
                      <a:pt x="9875" y="1187"/>
                      <a:pt x="9909" y="1204"/>
                    </a:cubicBezTo>
                    <a:cubicBezTo>
                      <a:pt x="9909" y="1237"/>
                      <a:pt x="9925" y="1287"/>
                      <a:pt x="9942" y="1271"/>
                    </a:cubicBezTo>
                    <a:cubicBezTo>
                      <a:pt x="9959" y="1304"/>
                      <a:pt x="9875" y="1254"/>
                      <a:pt x="9892" y="1304"/>
                    </a:cubicBezTo>
                    <a:cubicBezTo>
                      <a:pt x="9875" y="1304"/>
                      <a:pt x="9892" y="1254"/>
                      <a:pt x="9909" y="1254"/>
                    </a:cubicBezTo>
                    <a:cubicBezTo>
                      <a:pt x="9909" y="1237"/>
                      <a:pt x="9858" y="1254"/>
                      <a:pt x="9858" y="1237"/>
                    </a:cubicBezTo>
                    <a:cubicBezTo>
                      <a:pt x="9842" y="1237"/>
                      <a:pt x="9858" y="1271"/>
                      <a:pt x="9825" y="1271"/>
                    </a:cubicBezTo>
                    <a:cubicBezTo>
                      <a:pt x="9808" y="1287"/>
                      <a:pt x="9808" y="1220"/>
                      <a:pt x="9808" y="1271"/>
                    </a:cubicBezTo>
                    <a:cubicBezTo>
                      <a:pt x="9775" y="1271"/>
                      <a:pt x="9792" y="1220"/>
                      <a:pt x="9792" y="1204"/>
                    </a:cubicBezTo>
                    <a:cubicBezTo>
                      <a:pt x="9758" y="1237"/>
                      <a:pt x="9741" y="1170"/>
                      <a:pt x="9741" y="1237"/>
                    </a:cubicBezTo>
                    <a:cubicBezTo>
                      <a:pt x="9725" y="1220"/>
                      <a:pt x="9708" y="1204"/>
                      <a:pt x="9708" y="1170"/>
                    </a:cubicBezTo>
                    <a:cubicBezTo>
                      <a:pt x="9758" y="1170"/>
                      <a:pt x="9708" y="1087"/>
                      <a:pt x="9741" y="1053"/>
                    </a:cubicBezTo>
                    <a:cubicBezTo>
                      <a:pt x="9741" y="1053"/>
                      <a:pt x="9641" y="1003"/>
                      <a:pt x="9658" y="1070"/>
                    </a:cubicBezTo>
                    <a:cubicBezTo>
                      <a:pt x="9625" y="1070"/>
                      <a:pt x="9608" y="1053"/>
                      <a:pt x="9591" y="1037"/>
                    </a:cubicBezTo>
                    <a:cubicBezTo>
                      <a:pt x="9558" y="1053"/>
                      <a:pt x="9441" y="1103"/>
                      <a:pt x="9474" y="1204"/>
                    </a:cubicBezTo>
                    <a:cubicBezTo>
                      <a:pt x="9508" y="1220"/>
                      <a:pt x="9524" y="1237"/>
                      <a:pt x="9541" y="1271"/>
                    </a:cubicBezTo>
                    <a:cubicBezTo>
                      <a:pt x="9524" y="1271"/>
                      <a:pt x="9524" y="1254"/>
                      <a:pt x="9491" y="1254"/>
                    </a:cubicBezTo>
                    <a:cubicBezTo>
                      <a:pt x="9524" y="1304"/>
                      <a:pt x="9524" y="1321"/>
                      <a:pt x="9508" y="1371"/>
                    </a:cubicBezTo>
                    <a:cubicBezTo>
                      <a:pt x="9524" y="1388"/>
                      <a:pt x="9591" y="1421"/>
                      <a:pt x="9591" y="1421"/>
                    </a:cubicBezTo>
                    <a:cubicBezTo>
                      <a:pt x="9608" y="1421"/>
                      <a:pt x="9608" y="1371"/>
                      <a:pt x="9608" y="1438"/>
                    </a:cubicBezTo>
                    <a:lnTo>
                      <a:pt x="9658" y="1438"/>
                    </a:lnTo>
                    <a:cubicBezTo>
                      <a:pt x="9641" y="1438"/>
                      <a:pt x="9625" y="1404"/>
                      <a:pt x="9675" y="1404"/>
                    </a:cubicBezTo>
                    <a:cubicBezTo>
                      <a:pt x="9658" y="1404"/>
                      <a:pt x="9641" y="1337"/>
                      <a:pt x="9658" y="1321"/>
                    </a:cubicBezTo>
                    <a:cubicBezTo>
                      <a:pt x="9641" y="1287"/>
                      <a:pt x="9625" y="1371"/>
                      <a:pt x="9608" y="1337"/>
                    </a:cubicBezTo>
                    <a:cubicBezTo>
                      <a:pt x="9591" y="1287"/>
                      <a:pt x="9625" y="1271"/>
                      <a:pt x="9608" y="1237"/>
                    </a:cubicBezTo>
                    <a:cubicBezTo>
                      <a:pt x="9625" y="1254"/>
                      <a:pt x="9658" y="1254"/>
                      <a:pt x="9641" y="1237"/>
                    </a:cubicBezTo>
                    <a:cubicBezTo>
                      <a:pt x="9691" y="1237"/>
                      <a:pt x="9741" y="1404"/>
                      <a:pt x="9741" y="1438"/>
                    </a:cubicBezTo>
                    <a:cubicBezTo>
                      <a:pt x="9741" y="1438"/>
                      <a:pt x="9675" y="1471"/>
                      <a:pt x="9691" y="1438"/>
                    </a:cubicBezTo>
                    <a:cubicBezTo>
                      <a:pt x="9675" y="1438"/>
                      <a:pt x="9675" y="1454"/>
                      <a:pt x="9658" y="1454"/>
                    </a:cubicBezTo>
                    <a:cubicBezTo>
                      <a:pt x="9641" y="1488"/>
                      <a:pt x="9691" y="1471"/>
                      <a:pt x="9675" y="1504"/>
                    </a:cubicBezTo>
                    <a:cubicBezTo>
                      <a:pt x="9641" y="1471"/>
                      <a:pt x="9625" y="1488"/>
                      <a:pt x="9574" y="1488"/>
                    </a:cubicBezTo>
                    <a:cubicBezTo>
                      <a:pt x="9558" y="1538"/>
                      <a:pt x="9541" y="1538"/>
                      <a:pt x="9558" y="1588"/>
                    </a:cubicBezTo>
                    <a:cubicBezTo>
                      <a:pt x="9591" y="1588"/>
                      <a:pt x="9574" y="1588"/>
                      <a:pt x="9608" y="1571"/>
                    </a:cubicBezTo>
                    <a:cubicBezTo>
                      <a:pt x="9608" y="1605"/>
                      <a:pt x="9625" y="1605"/>
                      <a:pt x="9641" y="1621"/>
                    </a:cubicBezTo>
                    <a:cubicBezTo>
                      <a:pt x="9658" y="1621"/>
                      <a:pt x="9625" y="1588"/>
                      <a:pt x="9641" y="1571"/>
                    </a:cubicBezTo>
                    <a:cubicBezTo>
                      <a:pt x="9658" y="1605"/>
                      <a:pt x="9708" y="1555"/>
                      <a:pt x="9725" y="1571"/>
                    </a:cubicBezTo>
                    <a:cubicBezTo>
                      <a:pt x="9741" y="1571"/>
                      <a:pt x="9741" y="1538"/>
                      <a:pt x="9758" y="1521"/>
                    </a:cubicBezTo>
                    <a:cubicBezTo>
                      <a:pt x="9808" y="1555"/>
                      <a:pt x="9792" y="1488"/>
                      <a:pt x="9825" y="1488"/>
                    </a:cubicBezTo>
                    <a:cubicBezTo>
                      <a:pt x="9792" y="1521"/>
                      <a:pt x="9825" y="1538"/>
                      <a:pt x="9842" y="1571"/>
                    </a:cubicBezTo>
                    <a:cubicBezTo>
                      <a:pt x="9875" y="1521"/>
                      <a:pt x="9892" y="1555"/>
                      <a:pt x="9942" y="1538"/>
                    </a:cubicBezTo>
                    <a:cubicBezTo>
                      <a:pt x="9925" y="1588"/>
                      <a:pt x="9959" y="1605"/>
                      <a:pt x="9942" y="1638"/>
                    </a:cubicBezTo>
                    <a:cubicBezTo>
                      <a:pt x="9909" y="1655"/>
                      <a:pt x="9909" y="1655"/>
                      <a:pt x="9875" y="1638"/>
                    </a:cubicBezTo>
                    <a:cubicBezTo>
                      <a:pt x="9842" y="1638"/>
                      <a:pt x="9909" y="1672"/>
                      <a:pt x="9875" y="1672"/>
                    </a:cubicBezTo>
                    <a:cubicBezTo>
                      <a:pt x="9842" y="1638"/>
                      <a:pt x="9825" y="1655"/>
                      <a:pt x="9808" y="1688"/>
                    </a:cubicBezTo>
                    <a:cubicBezTo>
                      <a:pt x="9792" y="1688"/>
                      <a:pt x="9808" y="1672"/>
                      <a:pt x="9808" y="1655"/>
                    </a:cubicBezTo>
                    <a:cubicBezTo>
                      <a:pt x="9725" y="1655"/>
                      <a:pt x="9708" y="1738"/>
                      <a:pt x="9741" y="1789"/>
                    </a:cubicBezTo>
                    <a:cubicBezTo>
                      <a:pt x="9775" y="1755"/>
                      <a:pt x="9758" y="1789"/>
                      <a:pt x="9808" y="1805"/>
                    </a:cubicBezTo>
                    <a:cubicBezTo>
                      <a:pt x="9808" y="1805"/>
                      <a:pt x="9825" y="1805"/>
                      <a:pt x="9825" y="1805"/>
                    </a:cubicBezTo>
                    <a:cubicBezTo>
                      <a:pt x="9825" y="1789"/>
                      <a:pt x="9808" y="1789"/>
                      <a:pt x="9808" y="1772"/>
                    </a:cubicBezTo>
                    <a:cubicBezTo>
                      <a:pt x="9842" y="1772"/>
                      <a:pt x="9858" y="1755"/>
                      <a:pt x="9875" y="1738"/>
                    </a:cubicBezTo>
                    <a:cubicBezTo>
                      <a:pt x="9909" y="1755"/>
                      <a:pt x="9942" y="1772"/>
                      <a:pt x="9992" y="1738"/>
                    </a:cubicBezTo>
                    <a:cubicBezTo>
                      <a:pt x="10009" y="1789"/>
                      <a:pt x="9975" y="1805"/>
                      <a:pt x="9992" y="1839"/>
                    </a:cubicBezTo>
                    <a:cubicBezTo>
                      <a:pt x="10026" y="1839"/>
                      <a:pt x="10042" y="1839"/>
                      <a:pt x="10042" y="1872"/>
                    </a:cubicBezTo>
                    <a:cubicBezTo>
                      <a:pt x="10092" y="1855"/>
                      <a:pt x="10092" y="1822"/>
                      <a:pt x="10159" y="1839"/>
                    </a:cubicBezTo>
                    <a:cubicBezTo>
                      <a:pt x="10142" y="1872"/>
                      <a:pt x="10159" y="1922"/>
                      <a:pt x="10176" y="1889"/>
                    </a:cubicBezTo>
                    <a:cubicBezTo>
                      <a:pt x="10193" y="1922"/>
                      <a:pt x="10109" y="1939"/>
                      <a:pt x="10092" y="1939"/>
                    </a:cubicBezTo>
                    <a:lnTo>
                      <a:pt x="10092" y="1905"/>
                    </a:lnTo>
                    <a:cubicBezTo>
                      <a:pt x="10042" y="1922"/>
                      <a:pt x="10059" y="1889"/>
                      <a:pt x="10009" y="1872"/>
                    </a:cubicBezTo>
                    <a:cubicBezTo>
                      <a:pt x="10026" y="1889"/>
                      <a:pt x="10042" y="1922"/>
                      <a:pt x="10076" y="1939"/>
                    </a:cubicBezTo>
                    <a:cubicBezTo>
                      <a:pt x="10059" y="1956"/>
                      <a:pt x="10042" y="2022"/>
                      <a:pt x="10092" y="2022"/>
                    </a:cubicBezTo>
                    <a:cubicBezTo>
                      <a:pt x="10076" y="2039"/>
                      <a:pt x="10076" y="2039"/>
                      <a:pt x="10059" y="2056"/>
                    </a:cubicBezTo>
                    <a:cubicBezTo>
                      <a:pt x="10076" y="2089"/>
                      <a:pt x="10092" y="2039"/>
                      <a:pt x="10109" y="2073"/>
                    </a:cubicBezTo>
                    <a:cubicBezTo>
                      <a:pt x="10092" y="2123"/>
                      <a:pt x="10142" y="2123"/>
                      <a:pt x="10109" y="2156"/>
                    </a:cubicBezTo>
                    <a:cubicBezTo>
                      <a:pt x="10042" y="2106"/>
                      <a:pt x="10059" y="2206"/>
                      <a:pt x="10009" y="2190"/>
                    </a:cubicBezTo>
                    <a:cubicBezTo>
                      <a:pt x="9992" y="2240"/>
                      <a:pt x="10026" y="2240"/>
                      <a:pt x="10059" y="2240"/>
                    </a:cubicBezTo>
                    <a:cubicBezTo>
                      <a:pt x="10092" y="2190"/>
                      <a:pt x="10142" y="2206"/>
                      <a:pt x="10159" y="2190"/>
                    </a:cubicBezTo>
                    <a:cubicBezTo>
                      <a:pt x="10193" y="2206"/>
                      <a:pt x="10126" y="2240"/>
                      <a:pt x="10176" y="2240"/>
                    </a:cubicBezTo>
                    <a:cubicBezTo>
                      <a:pt x="10159" y="2273"/>
                      <a:pt x="10076" y="2306"/>
                      <a:pt x="10076" y="2240"/>
                    </a:cubicBezTo>
                    <a:cubicBezTo>
                      <a:pt x="10059" y="2256"/>
                      <a:pt x="10076" y="2290"/>
                      <a:pt x="10059" y="2290"/>
                    </a:cubicBezTo>
                    <a:cubicBezTo>
                      <a:pt x="10009" y="2256"/>
                      <a:pt x="9975" y="2357"/>
                      <a:pt x="9909" y="2373"/>
                    </a:cubicBezTo>
                    <a:cubicBezTo>
                      <a:pt x="9925" y="2407"/>
                      <a:pt x="9909" y="2440"/>
                      <a:pt x="9925" y="2474"/>
                    </a:cubicBezTo>
                    <a:cubicBezTo>
                      <a:pt x="9959" y="2457"/>
                      <a:pt x="10042" y="2457"/>
                      <a:pt x="10059" y="2440"/>
                    </a:cubicBezTo>
                    <a:cubicBezTo>
                      <a:pt x="10092" y="2440"/>
                      <a:pt x="10059" y="2423"/>
                      <a:pt x="10059" y="2407"/>
                    </a:cubicBezTo>
                    <a:cubicBezTo>
                      <a:pt x="10092" y="2407"/>
                      <a:pt x="10092" y="2390"/>
                      <a:pt x="10092" y="2373"/>
                    </a:cubicBezTo>
                    <a:cubicBezTo>
                      <a:pt x="10193" y="2373"/>
                      <a:pt x="10193" y="2323"/>
                      <a:pt x="10209" y="2256"/>
                    </a:cubicBezTo>
                    <a:cubicBezTo>
                      <a:pt x="10243" y="2256"/>
                      <a:pt x="10226" y="2273"/>
                      <a:pt x="10226" y="2240"/>
                    </a:cubicBezTo>
                    <a:cubicBezTo>
                      <a:pt x="10243" y="2240"/>
                      <a:pt x="10276" y="2240"/>
                      <a:pt x="10293" y="2273"/>
                    </a:cubicBezTo>
                    <a:cubicBezTo>
                      <a:pt x="10343" y="2223"/>
                      <a:pt x="10427" y="2256"/>
                      <a:pt x="10460" y="2206"/>
                    </a:cubicBezTo>
                    <a:cubicBezTo>
                      <a:pt x="10427" y="2190"/>
                      <a:pt x="10477" y="2173"/>
                      <a:pt x="10493" y="2190"/>
                    </a:cubicBezTo>
                    <a:cubicBezTo>
                      <a:pt x="10510" y="2139"/>
                      <a:pt x="10543" y="2106"/>
                      <a:pt x="10594" y="2073"/>
                    </a:cubicBezTo>
                    <a:cubicBezTo>
                      <a:pt x="10560" y="2022"/>
                      <a:pt x="10577" y="2039"/>
                      <a:pt x="10543" y="1972"/>
                    </a:cubicBezTo>
                    <a:cubicBezTo>
                      <a:pt x="10543" y="1939"/>
                      <a:pt x="10560" y="1922"/>
                      <a:pt x="10577" y="1905"/>
                    </a:cubicBezTo>
                    <a:cubicBezTo>
                      <a:pt x="10610" y="1922"/>
                      <a:pt x="10610" y="1972"/>
                      <a:pt x="10644" y="1972"/>
                    </a:cubicBezTo>
                    <a:cubicBezTo>
                      <a:pt x="10644" y="2006"/>
                      <a:pt x="10627" y="2006"/>
                      <a:pt x="10610" y="2022"/>
                    </a:cubicBezTo>
                    <a:cubicBezTo>
                      <a:pt x="10627" y="2073"/>
                      <a:pt x="10677" y="2006"/>
                      <a:pt x="10677" y="1972"/>
                    </a:cubicBezTo>
                    <a:cubicBezTo>
                      <a:pt x="10677" y="1989"/>
                      <a:pt x="10694" y="2022"/>
                      <a:pt x="10727" y="2006"/>
                    </a:cubicBezTo>
                    <a:cubicBezTo>
                      <a:pt x="10711" y="2006"/>
                      <a:pt x="10711" y="2056"/>
                      <a:pt x="10744" y="2106"/>
                    </a:cubicBezTo>
                    <a:cubicBezTo>
                      <a:pt x="10711" y="2139"/>
                      <a:pt x="10677" y="2089"/>
                      <a:pt x="10677" y="2139"/>
                    </a:cubicBezTo>
                    <a:cubicBezTo>
                      <a:pt x="10644" y="2139"/>
                      <a:pt x="10610" y="2123"/>
                      <a:pt x="10610" y="2089"/>
                    </a:cubicBezTo>
                    <a:cubicBezTo>
                      <a:pt x="10577" y="2156"/>
                      <a:pt x="10560" y="2089"/>
                      <a:pt x="10527" y="2173"/>
                    </a:cubicBezTo>
                    <a:cubicBezTo>
                      <a:pt x="10560" y="2156"/>
                      <a:pt x="10543" y="2223"/>
                      <a:pt x="10510" y="2190"/>
                    </a:cubicBezTo>
                    <a:cubicBezTo>
                      <a:pt x="10543" y="2206"/>
                      <a:pt x="10493" y="2223"/>
                      <a:pt x="10527" y="2223"/>
                    </a:cubicBezTo>
                    <a:cubicBezTo>
                      <a:pt x="10510" y="2273"/>
                      <a:pt x="10493" y="2206"/>
                      <a:pt x="10460" y="2240"/>
                    </a:cubicBezTo>
                    <a:cubicBezTo>
                      <a:pt x="10477" y="2256"/>
                      <a:pt x="10477" y="2256"/>
                      <a:pt x="10493" y="2273"/>
                    </a:cubicBezTo>
                    <a:cubicBezTo>
                      <a:pt x="10493" y="2273"/>
                      <a:pt x="10460" y="2273"/>
                      <a:pt x="10443" y="2290"/>
                    </a:cubicBezTo>
                    <a:cubicBezTo>
                      <a:pt x="10443" y="2323"/>
                      <a:pt x="10477" y="2340"/>
                      <a:pt x="10443" y="2373"/>
                    </a:cubicBezTo>
                    <a:cubicBezTo>
                      <a:pt x="10510" y="2390"/>
                      <a:pt x="10510" y="2440"/>
                      <a:pt x="10510" y="2524"/>
                    </a:cubicBezTo>
                    <a:cubicBezTo>
                      <a:pt x="10493" y="2524"/>
                      <a:pt x="10477" y="2490"/>
                      <a:pt x="10443" y="2507"/>
                    </a:cubicBezTo>
                    <a:cubicBezTo>
                      <a:pt x="10460" y="2457"/>
                      <a:pt x="10410" y="2474"/>
                      <a:pt x="10410" y="2457"/>
                    </a:cubicBezTo>
                    <a:cubicBezTo>
                      <a:pt x="10410" y="2474"/>
                      <a:pt x="10393" y="2557"/>
                      <a:pt x="10343" y="2557"/>
                    </a:cubicBezTo>
                    <a:cubicBezTo>
                      <a:pt x="10376" y="2574"/>
                      <a:pt x="10343" y="2607"/>
                      <a:pt x="10310" y="2607"/>
                    </a:cubicBezTo>
                    <a:cubicBezTo>
                      <a:pt x="10310" y="2657"/>
                      <a:pt x="10360" y="2641"/>
                      <a:pt x="10343" y="2674"/>
                    </a:cubicBezTo>
                    <a:cubicBezTo>
                      <a:pt x="10326" y="2691"/>
                      <a:pt x="10326" y="2657"/>
                      <a:pt x="10293" y="2657"/>
                    </a:cubicBezTo>
                    <a:cubicBezTo>
                      <a:pt x="10293" y="2674"/>
                      <a:pt x="10310" y="2691"/>
                      <a:pt x="10326" y="2691"/>
                    </a:cubicBezTo>
                    <a:cubicBezTo>
                      <a:pt x="10293" y="2691"/>
                      <a:pt x="10259" y="2724"/>
                      <a:pt x="10226" y="2741"/>
                    </a:cubicBezTo>
                    <a:cubicBezTo>
                      <a:pt x="10193" y="2691"/>
                      <a:pt x="10109" y="2741"/>
                      <a:pt x="10092" y="2674"/>
                    </a:cubicBezTo>
                    <a:cubicBezTo>
                      <a:pt x="10076" y="2674"/>
                      <a:pt x="10059" y="2707"/>
                      <a:pt x="10042" y="2691"/>
                    </a:cubicBezTo>
                    <a:cubicBezTo>
                      <a:pt x="10042" y="2741"/>
                      <a:pt x="10026" y="2741"/>
                      <a:pt x="10042" y="2791"/>
                    </a:cubicBezTo>
                    <a:cubicBezTo>
                      <a:pt x="10059" y="2758"/>
                      <a:pt x="10076" y="2758"/>
                      <a:pt x="10059" y="2791"/>
                    </a:cubicBezTo>
                    <a:cubicBezTo>
                      <a:pt x="10076" y="2791"/>
                      <a:pt x="10076" y="2791"/>
                      <a:pt x="10092" y="2808"/>
                    </a:cubicBezTo>
                    <a:cubicBezTo>
                      <a:pt x="10126" y="2741"/>
                      <a:pt x="10176" y="2791"/>
                      <a:pt x="10226" y="2774"/>
                    </a:cubicBezTo>
                    <a:cubicBezTo>
                      <a:pt x="10176" y="2841"/>
                      <a:pt x="10109" y="2891"/>
                      <a:pt x="10042" y="2941"/>
                    </a:cubicBezTo>
                    <a:cubicBezTo>
                      <a:pt x="10042" y="2992"/>
                      <a:pt x="10092" y="2975"/>
                      <a:pt x="10076" y="3025"/>
                    </a:cubicBezTo>
                    <a:cubicBezTo>
                      <a:pt x="10059" y="2975"/>
                      <a:pt x="10026" y="2992"/>
                      <a:pt x="9992" y="2975"/>
                    </a:cubicBezTo>
                    <a:cubicBezTo>
                      <a:pt x="9975" y="2992"/>
                      <a:pt x="9942" y="2992"/>
                      <a:pt x="9942" y="3042"/>
                    </a:cubicBezTo>
                    <a:cubicBezTo>
                      <a:pt x="9892" y="3058"/>
                      <a:pt x="9892" y="3025"/>
                      <a:pt x="9875" y="3008"/>
                    </a:cubicBezTo>
                    <a:cubicBezTo>
                      <a:pt x="9892" y="3058"/>
                      <a:pt x="9909" y="3125"/>
                      <a:pt x="9892" y="3192"/>
                    </a:cubicBezTo>
                    <a:cubicBezTo>
                      <a:pt x="9925" y="3209"/>
                      <a:pt x="9975" y="3142"/>
                      <a:pt x="9975" y="3209"/>
                    </a:cubicBezTo>
                    <a:cubicBezTo>
                      <a:pt x="9992" y="3192"/>
                      <a:pt x="10009" y="3159"/>
                      <a:pt x="10059" y="3175"/>
                    </a:cubicBezTo>
                    <a:cubicBezTo>
                      <a:pt x="10009" y="3092"/>
                      <a:pt x="10059" y="3042"/>
                      <a:pt x="10126" y="3042"/>
                    </a:cubicBezTo>
                    <a:cubicBezTo>
                      <a:pt x="10126" y="3075"/>
                      <a:pt x="10092" y="3075"/>
                      <a:pt x="10109" y="3109"/>
                    </a:cubicBezTo>
                    <a:cubicBezTo>
                      <a:pt x="10126" y="3109"/>
                      <a:pt x="10126" y="3092"/>
                      <a:pt x="10126" y="3075"/>
                    </a:cubicBezTo>
                    <a:cubicBezTo>
                      <a:pt x="10176" y="3109"/>
                      <a:pt x="10092" y="3142"/>
                      <a:pt x="10126" y="3175"/>
                    </a:cubicBezTo>
                    <a:cubicBezTo>
                      <a:pt x="10176" y="3209"/>
                      <a:pt x="10293" y="3209"/>
                      <a:pt x="10293" y="3309"/>
                    </a:cubicBezTo>
                    <a:cubicBezTo>
                      <a:pt x="10310" y="3292"/>
                      <a:pt x="10326" y="3259"/>
                      <a:pt x="10343" y="3242"/>
                    </a:cubicBezTo>
                    <a:cubicBezTo>
                      <a:pt x="10393" y="3242"/>
                      <a:pt x="10360" y="3326"/>
                      <a:pt x="10410" y="3309"/>
                    </a:cubicBezTo>
                    <a:cubicBezTo>
                      <a:pt x="10393" y="3342"/>
                      <a:pt x="10393" y="3376"/>
                      <a:pt x="10343" y="3359"/>
                    </a:cubicBezTo>
                    <a:cubicBezTo>
                      <a:pt x="10293" y="3426"/>
                      <a:pt x="10360" y="3510"/>
                      <a:pt x="10343" y="3543"/>
                    </a:cubicBezTo>
                    <a:cubicBezTo>
                      <a:pt x="10393" y="3560"/>
                      <a:pt x="10393" y="3526"/>
                      <a:pt x="10427" y="3526"/>
                    </a:cubicBezTo>
                    <a:cubicBezTo>
                      <a:pt x="10410" y="3576"/>
                      <a:pt x="10410" y="3593"/>
                      <a:pt x="10443" y="3626"/>
                    </a:cubicBezTo>
                    <a:cubicBezTo>
                      <a:pt x="10443" y="3610"/>
                      <a:pt x="10477" y="3576"/>
                      <a:pt x="10443" y="3576"/>
                    </a:cubicBezTo>
                    <a:cubicBezTo>
                      <a:pt x="10510" y="3593"/>
                      <a:pt x="10477" y="3443"/>
                      <a:pt x="10527" y="3426"/>
                    </a:cubicBezTo>
                    <a:cubicBezTo>
                      <a:pt x="10527" y="3476"/>
                      <a:pt x="10577" y="3493"/>
                      <a:pt x="10527" y="3510"/>
                    </a:cubicBezTo>
                    <a:cubicBezTo>
                      <a:pt x="10577" y="3576"/>
                      <a:pt x="10577" y="3459"/>
                      <a:pt x="10627" y="3459"/>
                    </a:cubicBezTo>
                    <a:cubicBezTo>
                      <a:pt x="10660" y="3443"/>
                      <a:pt x="10644" y="3510"/>
                      <a:pt x="10660" y="3510"/>
                    </a:cubicBezTo>
                    <a:cubicBezTo>
                      <a:pt x="10660" y="3526"/>
                      <a:pt x="10644" y="3526"/>
                      <a:pt x="10644" y="3543"/>
                    </a:cubicBezTo>
                    <a:cubicBezTo>
                      <a:pt x="10627" y="3526"/>
                      <a:pt x="10610" y="3526"/>
                      <a:pt x="10610" y="3510"/>
                    </a:cubicBezTo>
                    <a:cubicBezTo>
                      <a:pt x="10560" y="3543"/>
                      <a:pt x="10610" y="3610"/>
                      <a:pt x="10644" y="3576"/>
                    </a:cubicBezTo>
                    <a:cubicBezTo>
                      <a:pt x="10660" y="3610"/>
                      <a:pt x="10677" y="3643"/>
                      <a:pt x="10660" y="3693"/>
                    </a:cubicBezTo>
                    <a:cubicBezTo>
                      <a:pt x="10727" y="3677"/>
                      <a:pt x="10694" y="3727"/>
                      <a:pt x="10727" y="3760"/>
                    </a:cubicBezTo>
                    <a:cubicBezTo>
                      <a:pt x="10711" y="3794"/>
                      <a:pt x="10677" y="3794"/>
                      <a:pt x="10677" y="3827"/>
                    </a:cubicBezTo>
                    <a:cubicBezTo>
                      <a:pt x="10677" y="3877"/>
                      <a:pt x="10711" y="3810"/>
                      <a:pt x="10711" y="3860"/>
                    </a:cubicBezTo>
                    <a:cubicBezTo>
                      <a:pt x="10677" y="3877"/>
                      <a:pt x="10677" y="3844"/>
                      <a:pt x="10660" y="3860"/>
                    </a:cubicBezTo>
                    <a:cubicBezTo>
                      <a:pt x="10694" y="3911"/>
                      <a:pt x="10761" y="3860"/>
                      <a:pt x="10794" y="3877"/>
                    </a:cubicBezTo>
                    <a:lnTo>
                      <a:pt x="10794" y="3476"/>
                    </a:lnTo>
                    <a:cubicBezTo>
                      <a:pt x="10777" y="3476"/>
                      <a:pt x="10761" y="3493"/>
                      <a:pt x="10727" y="3476"/>
                    </a:cubicBezTo>
                    <a:cubicBezTo>
                      <a:pt x="10744" y="3409"/>
                      <a:pt x="10727" y="3426"/>
                      <a:pt x="10727" y="3376"/>
                    </a:cubicBezTo>
                    <a:cubicBezTo>
                      <a:pt x="10761" y="3376"/>
                      <a:pt x="10727" y="3326"/>
                      <a:pt x="10744" y="3326"/>
                    </a:cubicBezTo>
                    <a:cubicBezTo>
                      <a:pt x="10744" y="3309"/>
                      <a:pt x="10727" y="3342"/>
                      <a:pt x="10711" y="3309"/>
                    </a:cubicBezTo>
                    <a:cubicBezTo>
                      <a:pt x="10727" y="3292"/>
                      <a:pt x="10761" y="3292"/>
                      <a:pt x="10794" y="3292"/>
                    </a:cubicBezTo>
                    <a:cubicBezTo>
                      <a:pt x="10811" y="3309"/>
                      <a:pt x="10794" y="3326"/>
                      <a:pt x="10794" y="3326"/>
                    </a:cubicBezTo>
                    <a:lnTo>
                      <a:pt x="10794" y="3192"/>
                    </a:lnTo>
                    <a:cubicBezTo>
                      <a:pt x="10777" y="3192"/>
                      <a:pt x="10761" y="3192"/>
                      <a:pt x="10744" y="3209"/>
                    </a:cubicBezTo>
                    <a:cubicBezTo>
                      <a:pt x="10744" y="3175"/>
                      <a:pt x="10777" y="3192"/>
                      <a:pt x="10761" y="3142"/>
                    </a:cubicBezTo>
                    <a:cubicBezTo>
                      <a:pt x="10777" y="3159"/>
                      <a:pt x="10794" y="3175"/>
                      <a:pt x="10794" y="3175"/>
                    </a:cubicBezTo>
                    <a:lnTo>
                      <a:pt x="10794" y="2992"/>
                    </a:lnTo>
                    <a:cubicBezTo>
                      <a:pt x="10761" y="2992"/>
                      <a:pt x="10777" y="2941"/>
                      <a:pt x="10727" y="2975"/>
                    </a:cubicBezTo>
                    <a:cubicBezTo>
                      <a:pt x="10711" y="2958"/>
                      <a:pt x="10694" y="2941"/>
                      <a:pt x="10711" y="2908"/>
                    </a:cubicBezTo>
                    <a:cubicBezTo>
                      <a:pt x="10711" y="2908"/>
                      <a:pt x="10677" y="2908"/>
                      <a:pt x="10677" y="2891"/>
                    </a:cubicBezTo>
                    <a:cubicBezTo>
                      <a:pt x="10660" y="2908"/>
                      <a:pt x="10660" y="2925"/>
                      <a:pt x="10644" y="2941"/>
                    </a:cubicBezTo>
                    <a:cubicBezTo>
                      <a:pt x="10660" y="2941"/>
                      <a:pt x="10660" y="2925"/>
                      <a:pt x="10677" y="2908"/>
                    </a:cubicBezTo>
                    <a:cubicBezTo>
                      <a:pt x="10711" y="2958"/>
                      <a:pt x="10644" y="2992"/>
                      <a:pt x="10627" y="3025"/>
                    </a:cubicBezTo>
                    <a:cubicBezTo>
                      <a:pt x="10644" y="3025"/>
                      <a:pt x="10677" y="3025"/>
                      <a:pt x="10711" y="3008"/>
                    </a:cubicBezTo>
                    <a:cubicBezTo>
                      <a:pt x="10660" y="3075"/>
                      <a:pt x="10610" y="3125"/>
                      <a:pt x="10560" y="3092"/>
                    </a:cubicBezTo>
                    <a:cubicBezTo>
                      <a:pt x="10560" y="3075"/>
                      <a:pt x="10543" y="3058"/>
                      <a:pt x="10560" y="3042"/>
                    </a:cubicBezTo>
                    <a:cubicBezTo>
                      <a:pt x="10560" y="3025"/>
                      <a:pt x="10527" y="3025"/>
                      <a:pt x="10510" y="3025"/>
                    </a:cubicBezTo>
                    <a:cubicBezTo>
                      <a:pt x="10510" y="3008"/>
                      <a:pt x="10510" y="3008"/>
                      <a:pt x="10510" y="3025"/>
                    </a:cubicBezTo>
                    <a:cubicBezTo>
                      <a:pt x="10543" y="3025"/>
                      <a:pt x="10543" y="3008"/>
                      <a:pt x="10543" y="2975"/>
                    </a:cubicBezTo>
                    <a:cubicBezTo>
                      <a:pt x="10560" y="2992"/>
                      <a:pt x="10577" y="3008"/>
                      <a:pt x="10577" y="3025"/>
                    </a:cubicBezTo>
                    <a:cubicBezTo>
                      <a:pt x="10594" y="3008"/>
                      <a:pt x="10577" y="3008"/>
                      <a:pt x="10577" y="2975"/>
                    </a:cubicBezTo>
                    <a:cubicBezTo>
                      <a:pt x="10627" y="3008"/>
                      <a:pt x="10610" y="2992"/>
                      <a:pt x="10644" y="2975"/>
                    </a:cubicBezTo>
                    <a:cubicBezTo>
                      <a:pt x="10627" y="2941"/>
                      <a:pt x="10627" y="2891"/>
                      <a:pt x="10610" y="2875"/>
                    </a:cubicBezTo>
                    <a:cubicBezTo>
                      <a:pt x="10594" y="2891"/>
                      <a:pt x="10594" y="2908"/>
                      <a:pt x="10594" y="2908"/>
                    </a:cubicBezTo>
                    <a:cubicBezTo>
                      <a:pt x="10560" y="2925"/>
                      <a:pt x="10577" y="2891"/>
                      <a:pt x="10560" y="2891"/>
                    </a:cubicBezTo>
                    <a:cubicBezTo>
                      <a:pt x="10560" y="2875"/>
                      <a:pt x="10594" y="2875"/>
                      <a:pt x="10610" y="2875"/>
                    </a:cubicBezTo>
                    <a:cubicBezTo>
                      <a:pt x="10610" y="2841"/>
                      <a:pt x="10560" y="2875"/>
                      <a:pt x="10560" y="2841"/>
                    </a:cubicBezTo>
                    <a:cubicBezTo>
                      <a:pt x="10543" y="2858"/>
                      <a:pt x="10577" y="2891"/>
                      <a:pt x="10543" y="2875"/>
                    </a:cubicBezTo>
                    <a:cubicBezTo>
                      <a:pt x="10560" y="2858"/>
                      <a:pt x="10510" y="2808"/>
                      <a:pt x="10493" y="2841"/>
                    </a:cubicBezTo>
                    <a:cubicBezTo>
                      <a:pt x="10493" y="2808"/>
                      <a:pt x="10493" y="2808"/>
                      <a:pt x="10493" y="2774"/>
                    </a:cubicBezTo>
                    <a:cubicBezTo>
                      <a:pt x="10460" y="2758"/>
                      <a:pt x="10427" y="2774"/>
                      <a:pt x="10410" y="2774"/>
                    </a:cubicBezTo>
                    <a:cubicBezTo>
                      <a:pt x="10393" y="2758"/>
                      <a:pt x="10360" y="2707"/>
                      <a:pt x="10343" y="2741"/>
                    </a:cubicBezTo>
                    <a:cubicBezTo>
                      <a:pt x="10326" y="2724"/>
                      <a:pt x="10376" y="2724"/>
                      <a:pt x="10410" y="2707"/>
                    </a:cubicBezTo>
                    <a:cubicBezTo>
                      <a:pt x="10410" y="2691"/>
                      <a:pt x="10393" y="2691"/>
                      <a:pt x="10393" y="2674"/>
                    </a:cubicBezTo>
                    <a:cubicBezTo>
                      <a:pt x="10410" y="2657"/>
                      <a:pt x="10427" y="2641"/>
                      <a:pt x="10460" y="2641"/>
                    </a:cubicBezTo>
                    <a:cubicBezTo>
                      <a:pt x="10477" y="2657"/>
                      <a:pt x="10460" y="2657"/>
                      <a:pt x="10460" y="2674"/>
                    </a:cubicBezTo>
                    <a:cubicBezTo>
                      <a:pt x="10460" y="2657"/>
                      <a:pt x="10477" y="2657"/>
                      <a:pt x="10493" y="2657"/>
                    </a:cubicBezTo>
                    <a:cubicBezTo>
                      <a:pt x="10493" y="2641"/>
                      <a:pt x="10460" y="2624"/>
                      <a:pt x="10493" y="2624"/>
                    </a:cubicBezTo>
                    <a:cubicBezTo>
                      <a:pt x="10510" y="2641"/>
                      <a:pt x="10543" y="2641"/>
                      <a:pt x="10543" y="2691"/>
                    </a:cubicBezTo>
                    <a:cubicBezTo>
                      <a:pt x="10560" y="2674"/>
                      <a:pt x="10577" y="2657"/>
                      <a:pt x="10610" y="2674"/>
                    </a:cubicBezTo>
                    <a:cubicBezTo>
                      <a:pt x="10610" y="2707"/>
                      <a:pt x="10610" y="2724"/>
                      <a:pt x="10594" y="2741"/>
                    </a:cubicBezTo>
                    <a:cubicBezTo>
                      <a:pt x="10610" y="2774"/>
                      <a:pt x="10627" y="2808"/>
                      <a:pt x="10660" y="2791"/>
                    </a:cubicBezTo>
                    <a:cubicBezTo>
                      <a:pt x="10660" y="2808"/>
                      <a:pt x="10660" y="2808"/>
                      <a:pt x="10644" y="2808"/>
                    </a:cubicBezTo>
                    <a:cubicBezTo>
                      <a:pt x="10644" y="2841"/>
                      <a:pt x="10677" y="2824"/>
                      <a:pt x="10644" y="2841"/>
                    </a:cubicBezTo>
                    <a:cubicBezTo>
                      <a:pt x="10677" y="2858"/>
                      <a:pt x="10694" y="2824"/>
                      <a:pt x="10727" y="2841"/>
                    </a:cubicBezTo>
                    <a:cubicBezTo>
                      <a:pt x="10727" y="2875"/>
                      <a:pt x="10761" y="2858"/>
                      <a:pt x="10761" y="2908"/>
                    </a:cubicBezTo>
                    <a:cubicBezTo>
                      <a:pt x="10761" y="2908"/>
                      <a:pt x="10777" y="2908"/>
                      <a:pt x="10794" y="2908"/>
                    </a:cubicBezTo>
                    <a:lnTo>
                      <a:pt x="10794" y="2808"/>
                    </a:lnTo>
                    <a:cubicBezTo>
                      <a:pt x="10794" y="2808"/>
                      <a:pt x="10777" y="2808"/>
                      <a:pt x="10777" y="2808"/>
                    </a:cubicBezTo>
                    <a:cubicBezTo>
                      <a:pt x="10811" y="2758"/>
                      <a:pt x="10711" y="2724"/>
                      <a:pt x="10677" y="2674"/>
                    </a:cubicBezTo>
                    <a:cubicBezTo>
                      <a:pt x="10660" y="2674"/>
                      <a:pt x="10677" y="2607"/>
                      <a:pt x="10627" y="2641"/>
                    </a:cubicBezTo>
                    <a:cubicBezTo>
                      <a:pt x="10660" y="2607"/>
                      <a:pt x="10644" y="2540"/>
                      <a:pt x="10677" y="2524"/>
                    </a:cubicBezTo>
                    <a:cubicBezTo>
                      <a:pt x="10660" y="2490"/>
                      <a:pt x="10627" y="2490"/>
                      <a:pt x="10627" y="2457"/>
                    </a:cubicBezTo>
                    <a:cubicBezTo>
                      <a:pt x="10660" y="2457"/>
                      <a:pt x="10677" y="2423"/>
                      <a:pt x="10694" y="2440"/>
                    </a:cubicBezTo>
                    <a:cubicBezTo>
                      <a:pt x="10694" y="2373"/>
                      <a:pt x="10744" y="2340"/>
                      <a:pt x="10794" y="2323"/>
                    </a:cubicBezTo>
                    <a:lnTo>
                      <a:pt x="10794" y="1722"/>
                    </a:lnTo>
                    <a:cubicBezTo>
                      <a:pt x="10777" y="1705"/>
                      <a:pt x="10777" y="1688"/>
                      <a:pt x="10777" y="1672"/>
                    </a:cubicBezTo>
                    <a:cubicBezTo>
                      <a:pt x="10811" y="1672"/>
                      <a:pt x="10794" y="1655"/>
                      <a:pt x="10777" y="1655"/>
                    </a:cubicBezTo>
                    <a:cubicBezTo>
                      <a:pt x="10777" y="1655"/>
                      <a:pt x="10794" y="1638"/>
                      <a:pt x="10794" y="1638"/>
                    </a:cubicBezTo>
                    <a:lnTo>
                      <a:pt x="10794" y="1621"/>
                    </a:lnTo>
                    <a:cubicBezTo>
                      <a:pt x="10794" y="1621"/>
                      <a:pt x="10794" y="1605"/>
                      <a:pt x="10777" y="1605"/>
                    </a:cubicBezTo>
                    <a:cubicBezTo>
                      <a:pt x="10794" y="1605"/>
                      <a:pt x="10794" y="1605"/>
                      <a:pt x="10794" y="1605"/>
                    </a:cubicBezTo>
                    <a:lnTo>
                      <a:pt x="10794" y="1003"/>
                    </a:lnTo>
                    <a:cubicBezTo>
                      <a:pt x="10761" y="1003"/>
                      <a:pt x="10744" y="987"/>
                      <a:pt x="10711" y="987"/>
                    </a:cubicBezTo>
                    <a:cubicBezTo>
                      <a:pt x="10727" y="953"/>
                      <a:pt x="10761" y="953"/>
                      <a:pt x="10744" y="903"/>
                    </a:cubicBezTo>
                    <a:cubicBezTo>
                      <a:pt x="10761" y="886"/>
                      <a:pt x="10777" y="886"/>
                      <a:pt x="10794" y="903"/>
                    </a:cubicBezTo>
                    <a:lnTo>
                      <a:pt x="10794" y="1"/>
                    </a:lnTo>
                    <a:close/>
                    <a:moveTo>
                      <a:pt x="9992" y="34"/>
                    </a:moveTo>
                    <a:cubicBezTo>
                      <a:pt x="9992" y="51"/>
                      <a:pt x="9992" y="51"/>
                      <a:pt x="9992" y="51"/>
                    </a:cubicBezTo>
                    <a:cubicBezTo>
                      <a:pt x="9975" y="51"/>
                      <a:pt x="9975" y="51"/>
                      <a:pt x="9975" y="34"/>
                    </a:cubicBezTo>
                    <a:close/>
                    <a:moveTo>
                      <a:pt x="8823" y="101"/>
                    </a:moveTo>
                    <a:cubicBezTo>
                      <a:pt x="8823" y="118"/>
                      <a:pt x="8823" y="118"/>
                      <a:pt x="8806" y="118"/>
                    </a:cubicBezTo>
                    <a:cubicBezTo>
                      <a:pt x="8806" y="118"/>
                      <a:pt x="8806" y="118"/>
                      <a:pt x="8789" y="101"/>
                    </a:cubicBezTo>
                    <a:close/>
                    <a:moveTo>
                      <a:pt x="8706" y="118"/>
                    </a:moveTo>
                    <a:lnTo>
                      <a:pt x="8706" y="118"/>
                    </a:lnTo>
                    <a:cubicBezTo>
                      <a:pt x="8706" y="118"/>
                      <a:pt x="8706" y="118"/>
                      <a:pt x="8706" y="118"/>
                    </a:cubicBezTo>
                    <a:close/>
                    <a:moveTo>
                      <a:pt x="8672" y="118"/>
                    </a:moveTo>
                    <a:cubicBezTo>
                      <a:pt x="8672" y="151"/>
                      <a:pt x="8672" y="151"/>
                      <a:pt x="8655" y="185"/>
                    </a:cubicBezTo>
                    <a:cubicBezTo>
                      <a:pt x="8639" y="168"/>
                      <a:pt x="8672" y="151"/>
                      <a:pt x="8639" y="151"/>
                    </a:cubicBezTo>
                    <a:cubicBezTo>
                      <a:pt x="8622" y="218"/>
                      <a:pt x="8622" y="218"/>
                      <a:pt x="8605" y="268"/>
                    </a:cubicBezTo>
                    <a:cubicBezTo>
                      <a:pt x="8622" y="318"/>
                      <a:pt x="8672" y="368"/>
                      <a:pt x="8655" y="435"/>
                    </a:cubicBezTo>
                    <a:cubicBezTo>
                      <a:pt x="8655" y="368"/>
                      <a:pt x="8605" y="385"/>
                      <a:pt x="8605" y="368"/>
                    </a:cubicBezTo>
                    <a:cubicBezTo>
                      <a:pt x="8589" y="452"/>
                      <a:pt x="8538" y="402"/>
                      <a:pt x="8488" y="435"/>
                    </a:cubicBezTo>
                    <a:cubicBezTo>
                      <a:pt x="8488" y="435"/>
                      <a:pt x="8488" y="418"/>
                      <a:pt x="8488" y="418"/>
                    </a:cubicBezTo>
                    <a:cubicBezTo>
                      <a:pt x="8472" y="435"/>
                      <a:pt x="8472" y="418"/>
                      <a:pt x="8455" y="418"/>
                    </a:cubicBezTo>
                    <a:cubicBezTo>
                      <a:pt x="8438" y="469"/>
                      <a:pt x="8455" y="452"/>
                      <a:pt x="8488" y="469"/>
                    </a:cubicBezTo>
                    <a:cubicBezTo>
                      <a:pt x="8455" y="485"/>
                      <a:pt x="8355" y="552"/>
                      <a:pt x="8405" y="602"/>
                    </a:cubicBezTo>
                    <a:cubicBezTo>
                      <a:pt x="8421" y="586"/>
                      <a:pt x="8438" y="602"/>
                      <a:pt x="8438" y="569"/>
                    </a:cubicBezTo>
                    <a:cubicBezTo>
                      <a:pt x="8438" y="552"/>
                      <a:pt x="8421" y="586"/>
                      <a:pt x="8405" y="569"/>
                    </a:cubicBezTo>
                    <a:cubicBezTo>
                      <a:pt x="8421" y="535"/>
                      <a:pt x="8438" y="535"/>
                      <a:pt x="8455" y="519"/>
                    </a:cubicBezTo>
                    <a:cubicBezTo>
                      <a:pt x="8505" y="552"/>
                      <a:pt x="8572" y="602"/>
                      <a:pt x="8605" y="586"/>
                    </a:cubicBezTo>
                    <a:cubicBezTo>
                      <a:pt x="8589" y="619"/>
                      <a:pt x="8622" y="636"/>
                      <a:pt x="8589" y="619"/>
                    </a:cubicBezTo>
                    <a:cubicBezTo>
                      <a:pt x="8572" y="686"/>
                      <a:pt x="8622" y="686"/>
                      <a:pt x="8655" y="702"/>
                    </a:cubicBezTo>
                    <a:cubicBezTo>
                      <a:pt x="8655" y="769"/>
                      <a:pt x="8672" y="786"/>
                      <a:pt x="8706" y="853"/>
                    </a:cubicBezTo>
                    <a:cubicBezTo>
                      <a:pt x="8689" y="836"/>
                      <a:pt x="8672" y="853"/>
                      <a:pt x="8672" y="870"/>
                    </a:cubicBezTo>
                    <a:cubicBezTo>
                      <a:pt x="8706" y="870"/>
                      <a:pt x="8672" y="936"/>
                      <a:pt x="8706" y="936"/>
                    </a:cubicBezTo>
                    <a:cubicBezTo>
                      <a:pt x="8756" y="936"/>
                      <a:pt x="8806" y="1037"/>
                      <a:pt x="8856" y="1087"/>
                    </a:cubicBezTo>
                    <a:cubicBezTo>
                      <a:pt x="8873" y="1070"/>
                      <a:pt x="8856" y="1053"/>
                      <a:pt x="8856" y="1053"/>
                    </a:cubicBezTo>
                    <a:cubicBezTo>
                      <a:pt x="8873" y="1070"/>
                      <a:pt x="8906" y="1070"/>
                      <a:pt x="8906" y="1087"/>
                    </a:cubicBezTo>
                    <a:cubicBezTo>
                      <a:pt x="8923" y="1120"/>
                      <a:pt x="8906" y="1154"/>
                      <a:pt x="8889" y="1170"/>
                    </a:cubicBezTo>
                    <a:cubicBezTo>
                      <a:pt x="8923" y="1220"/>
                      <a:pt x="9006" y="1304"/>
                      <a:pt x="8973" y="1371"/>
                    </a:cubicBezTo>
                    <a:cubicBezTo>
                      <a:pt x="8956" y="1371"/>
                      <a:pt x="8956" y="1287"/>
                      <a:pt x="8956" y="1321"/>
                    </a:cubicBezTo>
                    <a:cubicBezTo>
                      <a:pt x="8956" y="1371"/>
                      <a:pt x="8923" y="1421"/>
                      <a:pt x="8939" y="1438"/>
                    </a:cubicBezTo>
                    <a:cubicBezTo>
                      <a:pt x="8939" y="1421"/>
                      <a:pt x="8956" y="1421"/>
                      <a:pt x="8956" y="1404"/>
                    </a:cubicBezTo>
                    <a:cubicBezTo>
                      <a:pt x="8923" y="1438"/>
                      <a:pt x="8990" y="1504"/>
                      <a:pt x="8973" y="1504"/>
                    </a:cubicBezTo>
                    <a:cubicBezTo>
                      <a:pt x="8956" y="1471"/>
                      <a:pt x="8889" y="1488"/>
                      <a:pt x="8873" y="1521"/>
                    </a:cubicBezTo>
                    <a:cubicBezTo>
                      <a:pt x="8873" y="1488"/>
                      <a:pt x="8806" y="1521"/>
                      <a:pt x="8789" y="1521"/>
                    </a:cubicBezTo>
                    <a:cubicBezTo>
                      <a:pt x="8789" y="1504"/>
                      <a:pt x="8772" y="1471"/>
                      <a:pt x="8772" y="1504"/>
                    </a:cubicBezTo>
                    <a:cubicBezTo>
                      <a:pt x="8772" y="1504"/>
                      <a:pt x="8772" y="1521"/>
                      <a:pt x="8772" y="1538"/>
                    </a:cubicBezTo>
                    <a:cubicBezTo>
                      <a:pt x="8756" y="1521"/>
                      <a:pt x="8756" y="1504"/>
                      <a:pt x="8756" y="1471"/>
                    </a:cubicBezTo>
                    <a:cubicBezTo>
                      <a:pt x="8772" y="1488"/>
                      <a:pt x="8806" y="1454"/>
                      <a:pt x="8772" y="1438"/>
                    </a:cubicBezTo>
                    <a:cubicBezTo>
                      <a:pt x="8739" y="1421"/>
                      <a:pt x="8655" y="1337"/>
                      <a:pt x="8655" y="1271"/>
                    </a:cubicBezTo>
                    <a:cubicBezTo>
                      <a:pt x="8689" y="1254"/>
                      <a:pt x="8672" y="1287"/>
                      <a:pt x="8689" y="1304"/>
                    </a:cubicBezTo>
                    <a:cubicBezTo>
                      <a:pt x="8689" y="1220"/>
                      <a:pt x="8722" y="1204"/>
                      <a:pt x="8706" y="1137"/>
                    </a:cubicBezTo>
                    <a:cubicBezTo>
                      <a:pt x="8706" y="1170"/>
                      <a:pt x="8706" y="1187"/>
                      <a:pt x="8672" y="1187"/>
                    </a:cubicBezTo>
                    <a:cubicBezTo>
                      <a:pt x="8655" y="1103"/>
                      <a:pt x="8572" y="1154"/>
                      <a:pt x="8538" y="1137"/>
                    </a:cubicBezTo>
                    <a:cubicBezTo>
                      <a:pt x="8522" y="1187"/>
                      <a:pt x="8488" y="1120"/>
                      <a:pt x="8455" y="1170"/>
                    </a:cubicBezTo>
                    <a:cubicBezTo>
                      <a:pt x="8472" y="1187"/>
                      <a:pt x="8488" y="1187"/>
                      <a:pt x="8488" y="1204"/>
                    </a:cubicBezTo>
                    <a:cubicBezTo>
                      <a:pt x="8438" y="1237"/>
                      <a:pt x="8421" y="1187"/>
                      <a:pt x="8388" y="1170"/>
                    </a:cubicBezTo>
                    <a:cubicBezTo>
                      <a:pt x="8355" y="1204"/>
                      <a:pt x="8371" y="1204"/>
                      <a:pt x="8388" y="1204"/>
                    </a:cubicBezTo>
                    <a:cubicBezTo>
                      <a:pt x="8371" y="1220"/>
                      <a:pt x="8371" y="1254"/>
                      <a:pt x="8355" y="1271"/>
                    </a:cubicBezTo>
                    <a:cubicBezTo>
                      <a:pt x="8388" y="1220"/>
                      <a:pt x="8305" y="1170"/>
                      <a:pt x="8288" y="1204"/>
                    </a:cubicBezTo>
                    <a:cubicBezTo>
                      <a:pt x="8355" y="1204"/>
                      <a:pt x="8355" y="1354"/>
                      <a:pt x="8321" y="1371"/>
                    </a:cubicBezTo>
                    <a:cubicBezTo>
                      <a:pt x="8321" y="1321"/>
                      <a:pt x="8288" y="1371"/>
                      <a:pt x="8288" y="1337"/>
                    </a:cubicBezTo>
                    <a:cubicBezTo>
                      <a:pt x="8288" y="1287"/>
                      <a:pt x="8254" y="1254"/>
                      <a:pt x="8305" y="1237"/>
                    </a:cubicBezTo>
                    <a:cubicBezTo>
                      <a:pt x="8271" y="1220"/>
                      <a:pt x="8271" y="1187"/>
                      <a:pt x="8254" y="1204"/>
                    </a:cubicBezTo>
                    <a:cubicBezTo>
                      <a:pt x="8271" y="1237"/>
                      <a:pt x="8238" y="1271"/>
                      <a:pt x="8221" y="1287"/>
                    </a:cubicBezTo>
                    <a:cubicBezTo>
                      <a:pt x="8238" y="1287"/>
                      <a:pt x="8254" y="1287"/>
                      <a:pt x="8254" y="1271"/>
                    </a:cubicBezTo>
                    <a:cubicBezTo>
                      <a:pt x="8254" y="1304"/>
                      <a:pt x="8271" y="1304"/>
                      <a:pt x="8271" y="1304"/>
                    </a:cubicBezTo>
                    <a:cubicBezTo>
                      <a:pt x="8254" y="1337"/>
                      <a:pt x="8271" y="1354"/>
                      <a:pt x="8288" y="1371"/>
                    </a:cubicBezTo>
                    <a:cubicBezTo>
                      <a:pt x="8254" y="1354"/>
                      <a:pt x="8288" y="1404"/>
                      <a:pt x="8254" y="1404"/>
                    </a:cubicBezTo>
                    <a:cubicBezTo>
                      <a:pt x="8254" y="1321"/>
                      <a:pt x="8254" y="1421"/>
                      <a:pt x="8204" y="1404"/>
                    </a:cubicBezTo>
                    <a:cubicBezTo>
                      <a:pt x="8204" y="1388"/>
                      <a:pt x="8238" y="1354"/>
                      <a:pt x="8221" y="1354"/>
                    </a:cubicBezTo>
                    <a:cubicBezTo>
                      <a:pt x="8204" y="1388"/>
                      <a:pt x="8171" y="1354"/>
                      <a:pt x="8171" y="1337"/>
                    </a:cubicBezTo>
                    <a:cubicBezTo>
                      <a:pt x="8188" y="1337"/>
                      <a:pt x="8188" y="1287"/>
                      <a:pt x="8154" y="1287"/>
                    </a:cubicBezTo>
                    <a:cubicBezTo>
                      <a:pt x="8121" y="1287"/>
                      <a:pt x="8188" y="1337"/>
                      <a:pt x="8154" y="1337"/>
                    </a:cubicBezTo>
                    <a:cubicBezTo>
                      <a:pt x="8137" y="1287"/>
                      <a:pt x="8154" y="1254"/>
                      <a:pt x="8137" y="1220"/>
                    </a:cubicBezTo>
                    <a:cubicBezTo>
                      <a:pt x="8087" y="1254"/>
                      <a:pt x="8037" y="1187"/>
                      <a:pt x="8020" y="1254"/>
                    </a:cubicBezTo>
                    <a:cubicBezTo>
                      <a:pt x="8004" y="1220"/>
                      <a:pt x="8037" y="1204"/>
                      <a:pt x="8020" y="1204"/>
                    </a:cubicBezTo>
                    <a:cubicBezTo>
                      <a:pt x="7987" y="1271"/>
                      <a:pt x="7987" y="1137"/>
                      <a:pt x="7970" y="1187"/>
                    </a:cubicBezTo>
                    <a:cubicBezTo>
                      <a:pt x="7937" y="1154"/>
                      <a:pt x="7987" y="1220"/>
                      <a:pt x="7970" y="1204"/>
                    </a:cubicBezTo>
                    <a:cubicBezTo>
                      <a:pt x="7937" y="1187"/>
                      <a:pt x="7904" y="1170"/>
                      <a:pt x="7887" y="1137"/>
                    </a:cubicBezTo>
                    <a:cubicBezTo>
                      <a:pt x="7870" y="1187"/>
                      <a:pt x="7853" y="1137"/>
                      <a:pt x="7837" y="1120"/>
                    </a:cubicBezTo>
                    <a:cubicBezTo>
                      <a:pt x="7837" y="1154"/>
                      <a:pt x="7803" y="1220"/>
                      <a:pt x="7753" y="1237"/>
                    </a:cubicBezTo>
                    <a:cubicBezTo>
                      <a:pt x="7787" y="1220"/>
                      <a:pt x="7770" y="1187"/>
                      <a:pt x="7736" y="1204"/>
                    </a:cubicBezTo>
                    <a:cubicBezTo>
                      <a:pt x="7736" y="1254"/>
                      <a:pt x="7770" y="1287"/>
                      <a:pt x="7787" y="1287"/>
                    </a:cubicBezTo>
                    <a:cubicBezTo>
                      <a:pt x="7787" y="1304"/>
                      <a:pt x="7770" y="1304"/>
                      <a:pt x="7753" y="1304"/>
                    </a:cubicBezTo>
                    <a:cubicBezTo>
                      <a:pt x="7753" y="1287"/>
                      <a:pt x="7736" y="1287"/>
                      <a:pt x="7736" y="1271"/>
                    </a:cubicBezTo>
                    <a:cubicBezTo>
                      <a:pt x="7720" y="1287"/>
                      <a:pt x="7703" y="1304"/>
                      <a:pt x="7686" y="1304"/>
                    </a:cubicBezTo>
                    <a:cubicBezTo>
                      <a:pt x="7670" y="1287"/>
                      <a:pt x="7670" y="1271"/>
                      <a:pt x="7636" y="1254"/>
                    </a:cubicBezTo>
                    <a:cubicBezTo>
                      <a:pt x="7636" y="1321"/>
                      <a:pt x="7619" y="1204"/>
                      <a:pt x="7586" y="1254"/>
                    </a:cubicBezTo>
                    <a:cubicBezTo>
                      <a:pt x="7586" y="1220"/>
                      <a:pt x="7586" y="1187"/>
                      <a:pt x="7619" y="1170"/>
                    </a:cubicBezTo>
                    <a:cubicBezTo>
                      <a:pt x="7636" y="1187"/>
                      <a:pt x="7619" y="1204"/>
                      <a:pt x="7636" y="1204"/>
                    </a:cubicBezTo>
                    <a:cubicBezTo>
                      <a:pt x="7636" y="1170"/>
                      <a:pt x="7653" y="1237"/>
                      <a:pt x="7653" y="1204"/>
                    </a:cubicBezTo>
                    <a:cubicBezTo>
                      <a:pt x="7653" y="1170"/>
                      <a:pt x="7603" y="1187"/>
                      <a:pt x="7603" y="1154"/>
                    </a:cubicBezTo>
                    <a:cubicBezTo>
                      <a:pt x="7636" y="1154"/>
                      <a:pt x="7636" y="1170"/>
                      <a:pt x="7653" y="1170"/>
                    </a:cubicBezTo>
                    <a:cubicBezTo>
                      <a:pt x="7670" y="1120"/>
                      <a:pt x="7636" y="1154"/>
                      <a:pt x="7636" y="1137"/>
                    </a:cubicBezTo>
                    <a:cubicBezTo>
                      <a:pt x="7636" y="1137"/>
                      <a:pt x="7636" y="1120"/>
                      <a:pt x="7636" y="1103"/>
                    </a:cubicBezTo>
                    <a:cubicBezTo>
                      <a:pt x="7653" y="1103"/>
                      <a:pt x="7653" y="1120"/>
                      <a:pt x="7670" y="1120"/>
                    </a:cubicBezTo>
                    <a:cubicBezTo>
                      <a:pt x="7670" y="1087"/>
                      <a:pt x="7619" y="1103"/>
                      <a:pt x="7619" y="1070"/>
                    </a:cubicBezTo>
                    <a:cubicBezTo>
                      <a:pt x="7636" y="1037"/>
                      <a:pt x="7636" y="987"/>
                      <a:pt x="7653" y="970"/>
                    </a:cubicBezTo>
                    <a:cubicBezTo>
                      <a:pt x="7703" y="970"/>
                      <a:pt x="7703" y="920"/>
                      <a:pt x="7736" y="970"/>
                    </a:cubicBezTo>
                    <a:cubicBezTo>
                      <a:pt x="7720" y="920"/>
                      <a:pt x="7753" y="953"/>
                      <a:pt x="7770" y="936"/>
                    </a:cubicBezTo>
                    <a:cubicBezTo>
                      <a:pt x="7770" y="903"/>
                      <a:pt x="7770" y="870"/>
                      <a:pt x="7753" y="870"/>
                    </a:cubicBezTo>
                    <a:cubicBezTo>
                      <a:pt x="7720" y="853"/>
                      <a:pt x="7736" y="903"/>
                      <a:pt x="7703" y="903"/>
                    </a:cubicBezTo>
                    <a:cubicBezTo>
                      <a:pt x="7720" y="870"/>
                      <a:pt x="7653" y="836"/>
                      <a:pt x="7619" y="870"/>
                    </a:cubicBezTo>
                    <a:cubicBezTo>
                      <a:pt x="7636" y="870"/>
                      <a:pt x="7636" y="886"/>
                      <a:pt x="7619" y="886"/>
                    </a:cubicBezTo>
                    <a:cubicBezTo>
                      <a:pt x="7619" y="853"/>
                      <a:pt x="7586" y="853"/>
                      <a:pt x="7569" y="819"/>
                    </a:cubicBezTo>
                    <a:cubicBezTo>
                      <a:pt x="7603" y="836"/>
                      <a:pt x="7636" y="803"/>
                      <a:pt x="7670" y="803"/>
                    </a:cubicBezTo>
                    <a:cubicBezTo>
                      <a:pt x="7653" y="753"/>
                      <a:pt x="7636" y="753"/>
                      <a:pt x="7670" y="702"/>
                    </a:cubicBezTo>
                    <a:cubicBezTo>
                      <a:pt x="7670" y="702"/>
                      <a:pt x="7653" y="702"/>
                      <a:pt x="7653" y="686"/>
                    </a:cubicBezTo>
                    <a:cubicBezTo>
                      <a:pt x="7636" y="686"/>
                      <a:pt x="7636" y="702"/>
                      <a:pt x="7636" y="702"/>
                    </a:cubicBezTo>
                    <a:cubicBezTo>
                      <a:pt x="7569" y="636"/>
                      <a:pt x="7686" y="552"/>
                      <a:pt x="7770" y="535"/>
                    </a:cubicBezTo>
                    <a:cubicBezTo>
                      <a:pt x="7770" y="569"/>
                      <a:pt x="7787" y="569"/>
                      <a:pt x="7803" y="569"/>
                    </a:cubicBezTo>
                    <a:cubicBezTo>
                      <a:pt x="7820" y="535"/>
                      <a:pt x="7770" y="569"/>
                      <a:pt x="7787" y="535"/>
                    </a:cubicBezTo>
                    <a:cubicBezTo>
                      <a:pt x="7803" y="535"/>
                      <a:pt x="7803" y="502"/>
                      <a:pt x="7837" y="519"/>
                    </a:cubicBezTo>
                    <a:cubicBezTo>
                      <a:pt x="7853" y="418"/>
                      <a:pt x="7803" y="352"/>
                      <a:pt x="7803" y="285"/>
                    </a:cubicBezTo>
                    <a:cubicBezTo>
                      <a:pt x="7803" y="318"/>
                      <a:pt x="7770" y="301"/>
                      <a:pt x="7753" y="301"/>
                    </a:cubicBezTo>
                    <a:cubicBezTo>
                      <a:pt x="7753" y="335"/>
                      <a:pt x="7736" y="368"/>
                      <a:pt x="7703" y="385"/>
                    </a:cubicBezTo>
                    <a:cubicBezTo>
                      <a:pt x="7720" y="318"/>
                      <a:pt x="7703" y="335"/>
                      <a:pt x="7686" y="301"/>
                    </a:cubicBezTo>
                    <a:cubicBezTo>
                      <a:pt x="7653" y="335"/>
                      <a:pt x="7636" y="301"/>
                      <a:pt x="7619" y="335"/>
                    </a:cubicBezTo>
                    <a:cubicBezTo>
                      <a:pt x="7619" y="368"/>
                      <a:pt x="7636" y="368"/>
                      <a:pt x="7636" y="385"/>
                    </a:cubicBezTo>
                    <a:cubicBezTo>
                      <a:pt x="7619" y="385"/>
                      <a:pt x="7619" y="402"/>
                      <a:pt x="7586" y="402"/>
                    </a:cubicBezTo>
                    <a:cubicBezTo>
                      <a:pt x="7586" y="435"/>
                      <a:pt x="7603" y="435"/>
                      <a:pt x="7603" y="469"/>
                    </a:cubicBezTo>
                    <a:cubicBezTo>
                      <a:pt x="7586" y="469"/>
                      <a:pt x="7553" y="469"/>
                      <a:pt x="7536" y="485"/>
                    </a:cubicBezTo>
                    <a:cubicBezTo>
                      <a:pt x="7553" y="469"/>
                      <a:pt x="7553" y="452"/>
                      <a:pt x="7536" y="452"/>
                    </a:cubicBezTo>
                    <a:cubicBezTo>
                      <a:pt x="7519" y="469"/>
                      <a:pt x="7536" y="469"/>
                      <a:pt x="7536" y="502"/>
                    </a:cubicBezTo>
                    <a:cubicBezTo>
                      <a:pt x="7519" y="469"/>
                      <a:pt x="7503" y="535"/>
                      <a:pt x="7486" y="485"/>
                    </a:cubicBezTo>
                    <a:cubicBezTo>
                      <a:pt x="7503" y="485"/>
                      <a:pt x="7503" y="502"/>
                      <a:pt x="7503" y="485"/>
                    </a:cubicBezTo>
                    <a:cubicBezTo>
                      <a:pt x="7469" y="452"/>
                      <a:pt x="7419" y="552"/>
                      <a:pt x="7335" y="502"/>
                    </a:cubicBezTo>
                    <a:cubicBezTo>
                      <a:pt x="7352" y="485"/>
                      <a:pt x="7386" y="469"/>
                      <a:pt x="7402" y="435"/>
                    </a:cubicBezTo>
                    <a:cubicBezTo>
                      <a:pt x="7386" y="435"/>
                      <a:pt x="7386" y="352"/>
                      <a:pt x="7402" y="368"/>
                    </a:cubicBezTo>
                    <a:cubicBezTo>
                      <a:pt x="7402" y="368"/>
                      <a:pt x="7402" y="385"/>
                      <a:pt x="7419" y="385"/>
                    </a:cubicBezTo>
                    <a:cubicBezTo>
                      <a:pt x="7436" y="335"/>
                      <a:pt x="7402" y="352"/>
                      <a:pt x="7369" y="335"/>
                    </a:cubicBezTo>
                    <a:cubicBezTo>
                      <a:pt x="7386" y="318"/>
                      <a:pt x="7402" y="251"/>
                      <a:pt x="7452" y="268"/>
                    </a:cubicBezTo>
                    <a:cubicBezTo>
                      <a:pt x="7452" y="251"/>
                      <a:pt x="7452" y="251"/>
                      <a:pt x="7452" y="235"/>
                    </a:cubicBezTo>
                    <a:lnTo>
                      <a:pt x="7503" y="235"/>
                    </a:lnTo>
                    <a:cubicBezTo>
                      <a:pt x="7519" y="235"/>
                      <a:pt x="7519" y="235"/>
                      <a:pt x="7536" y="251"/>
                    </a:cubicBezTo>
                    <a:cubicBezTo>
                      <a:pt x="7553" y="235"/>
                      <a:pt x="7553" y="235"/>
                      <a:pt x="7553" y="218"/>
                    </a:cubicBezTo>
                    <a:lnTo>
                      <a:pt x="7636" y="218"/>
                    </a:lnTo>
                    <a:lnTo>
                      <a:pt x="7636" y="251"/>
                    </a:lnTo>
                    <a:cubicBezTo>
                      <a:pt x="7670" y="251"/>
                      <a:pt x="7686" y="218"/>
                      <a:pt x="7703" y="218"/>
                    </a:cubicBezTo>
                    <a:cubicBezTo>
                      <a:pt x="7803" y="201"/>
                      <a:pt x="7920" y="185"/>
                      <a:pt x="8037" y="185"/>
                    </a:cubicBezTo>
                    <a:cubicBezTo>
                      <a:pt x="8037" y="185"/>
                      <a:pt x="8037" y="185"/>
                      <a:pt x="8037" y="185"/>
                    </a:cubicBezTo>
                    <a:cubicBezTo>
                      <a:pt x="8037" y="185"/>
                      <a:pt x="8037" y="185"/>
                      <a:pt x="8037" y="185"/>
                    </a:cubicBezTo>
                    <a:lnTo>
                      <a:pt x="8087" y="168"/>
                    </a:lnTo>
                    <a:cubicBezTo>
                      <a:pt x="8154" y="168"/>
                      <a:pt x="8238" y="151"/>
                      <a:pt x="8338" y="151"/>
                    </a:cubicBezTo>
                    <a:cubicBezTo>
                      <a:pt x="8338" y="218"/>
                      <a:pt x="8288" y="268"/>
                      <a:pt x="8204" y="268"/>
                    </a:cubicBezTo>
                    <a:cubicBezTo>
                      <a:pt x="8204" y="301"/>
                      <a:pt x="8154" y="285"/>
                      <a:pt x="8137" y="335"/>
                    </a:cubicBezTo>
                    <a:cubicBezTo>
                      <a:pt x="8154" y="335"/>
                      <a:pt x="8154" y="352"/>
                      <a:pt x="8154" y="368"/>
                    </a:cubicBezTo>
                    <a:cubicBezTo>
                      <a:pt x="8137" y="368"/>
                      <a:pt x="8137" y="368"/>
                      <a:pt x="8137" y="385"/>
                    </a:cubicBezTo>
                    <a:cubicBezTo>
                      <a:pt x="8137" y="418"/>
                      <a:pt x="8171" y="418"/>
                      <a:pt x="8137" y="485"/>
                    </a:cubicBezTo>
                    <a:cubicBezTo>
                      <a:pt x="8171" y="452"/>
                      <a:pt x="8204" y="485"/>
                      <a:pt x="8221" y="519"/>
                    </a:cubicBezTo>
                    <a:cubicBezTo>
                      <a:pt x="8288" y="519"/>
                      <a:pt x="8288" y="519"/>
                      <a:pt x="8338" y="569"/>
                    </a:cubicBezTo>
                    <a:cubicBezTo>
                      <a:pt x="8321" y="502"/>
                      <a:pt x="8271" y="435"/>
                      <a:pt x="8254" y="435"/>
                    </a:cubicBezTo>
                    <a:cubicBezTo>
                      <a:pt x="8288" y="402"/>
                      <a:pt x="8305" y="335"/>
                      <a:pt x="8371" y="318"/>
                    </a:cubicBezTo>
                    <a:cubicBezTo>
                      <a:pt x="8355" y="251"/>
                      <a:pt x="8371" y="268"/>
                      <a:pt x="8388" y="185"/>
                    </a:cubicBezTo>
                    <a:cubicBezTo>
                      <a:pt x="8355" y="185"/>
                      <a:pt x="8355" y="168"/>
                      <a:pt x="8355" y="151"/>
                    </a:cubicBezTo>
                    <a:cubicBezTo>
                      <a:pt x="8455" y="134"/>
                      <a:pt x="8555" y="134"/>
                      <a:pt x="8672" y="118"/>
                    </a:cubicBezTo>
                    <a:close/>
                    <a:moveTo>
                      <a:pt x="7152" y="268"/>
                    </a:moveTo>
                    <a:cubicBezTo>
                      <a:pt x="7085" y="285"/>
                      <a:pt x="7001" y="285"/>
                      <a:pt x="6918" y="301"/>
                    </a:cubicBezTo>
                    <a:cubicBezTo>
                      <a:pt x="6918" y="318"/>
                      <a:pt x="6934" y="318"/>
                      <a:pt x="6934" y="335"/>
                    </a:cubicBezTo>
                    <a:cubicBezTo>
                      <a:pt x="6951" y="352"/>
                      <a:pt x="7001" y="335"/>
                      <a:pt x="7001" y="385"/>
                    </a:cubicBezTo>
                    <a:cubicBezTo>
                      <a:pt x="7001" y="402"/>
                      <a:pt x="6985" y="418"/>
                      <a:pt x="6985" y="418"/>
                    </a:cubicBezTo>
                    <a:cubicBezTo>
                      <a:pt x="6985" y="402"/>
                      <a:pt x="7018" y="368"/>
                      <a:pt x="6985" y="368"/>
                    </a:cubicBezTo>
                    <a:cubicBezTo>
                      <a:pt x="7001" y="402"/>
                      <a:pt x="6951" y="385"/>
                      <a:pt x="6951" y="402"/>
                    </a:cubicBezTo>
                    <a:cubicBezTo>
                      <a:pt x="6968" y="435"/>
                      <a:pt x="6985" y="502"/>
                      <a:pt x="6968" y="535"/>
                    </a:cubicBezTo>
                    <a:cubicBezTo>
                      <a:pt x="7035" y="502"/>
                      <a:pt x="6985" y="485"/>
                      <a:pt x="6985" y="435"/>
                    </a:cubicBezTo>
                    <a:cubicBezTo>
                      <a:pt x="6985" y="435"/>
                      <a:pt x="7001" y="418"/>
                      <a:pt x="7001" y="418"/>
                    </a:cubicBezTo>
                    <a:cubicBezTo>
                      <a:pt x="7001" y="485"/>
                      <a:pt x="7035" y="469"/>
                      <a:pt x="7051" y="469"/>
                    </a:cubicBezTo>
                    <a:cubicBezTo>
                      <a:pt x="7001" y="485"/>
                      <a:pt x="7018" y="519"/>
                      <a:pt x="7035" y="569"/>
                    </a:cubicBezTo>
                    <a:cubicBezTo>
                      <a:pt x="7085" y="552"/>
                      <a:pt x="7118" y="519"/>
                      <a:pt x="7068" y="485"/>
                    </a:cubicBezTo>
                    <a:cubicBezTo>
                      <a:pt x="7118" y="469"/>
                      <a:pt x="7118" y="402"/>
                      <a:pt x="7102" y="368"/>
                    </a:cubicBezTo>
                    <a:cubicBezTo>
                      <a:pt x="7118" y="368"/>
                      <a:pt x="7118" y="368"/>
                      <a:pt x="7135" y="368"/>
                    </a:cubicBezTo>
                    <a:cubicBezTo>
                      <a:pt x="7135" y="385"/>
                      <a:pt x="7135" y="385"/>
                      <a:pt x="7118" y="402"/>
                    </a:cubicBezTo>
                    <a:cubicBezTo>
                      <a:pt x="7135" y="402"/>
                      <a:pt x="7185" y="368"/>
                      <a:pt x="7168" y="368"/>
                    </a:cubicBezTo>
                    <a:cubicBezTo>
                      <a:pt x="7168" y="368"/>
                      <a:pt x="7168" y="368"/>
                      <a:pt x="7152" y="368"/>
                    </a:cubicBezTo>
                    <a:cubicBezTo>
                      <a:pt x="7135" y="352"/>
                      <a:pt x="7118" y="352"/>
                      <a:pt x="7118" y="318"/>
                    </a:cubicBezTo>
                    <a:cubicBezTo>
                      <a:pt x="7168" y="335"/>
                      <a:pt x="7118" y="301"/>
                      <a:pt x="7118" y="285"/>
                    </a:cubicBezTo>
                    <a:cubicBezTo>
                      <a:pt x="7135" y="285"/>
                      <a:pt x="7152" y="285"/>
                      <a:pt x="7152" y="268"/>
                    </a:cubicBezTo>
                    <a:close/>
                    <a:moveTo>
                      <a:pt x="6767" y="318"/>
                    </a:moveTo>
                    <a:cubicBezTo>
                      <a:pt x="6684" y="335"/>
                      <a:pt x="6600" y="335"/>
                      <a:pt x="6517" y="352"/>
                    </a:cubicBezTo>
                    <a:cubicBezTo>
                      <a:pt x="6533" y="402"/>
                      <a:pt x="6567" y="418"/>
                      <a:pt x="6600" y="435"/>
                    </a:cubicBezTo>
                    <a:cubicBezTo>
                      <a:pt x="6634" y="385"/>
                      <a:pt x="6650" y="385"/>
                      <a:pt x="6701" y="385"/>
                    </a:cubicBezTo>
                    <a:cubicBezTo>
                      <a:pt x="6701" y="368"/>
                      <a:pt x="6701" y="352"/>
                      <a:pt x="6717" y="335"/>
                    </a:cubicBezTo>
                    <a:cubicBezTo>
                      <a:pt x="6734" y="352"/>
                      <a:pt x="6734" y="352"/>
                      <a:pt x="6751" y="368"/>
                    </a:cubicBezTo>
                    <a:cubicBezTo>
                      <a:pt x="6751" y="352"/>
                      <a:pt x="6767" y="335"/>
                      <a:pt x="6767" y="318"/>
                    </a:cubicBezTo>
                    <a:close/>
                    <a:moveTo>
                      <a:pt x="6483" y="352"/>
                    </a:moveTo>
                    <a:lnTo>
                      <a:pt x="6450" y="368"/>
                    </a:lnTo>
                    <a:cubicBezTo>
                      <a:pt x="6433" y="368"/>
                      <a:pt x="6433" y="385"/>
                      <a:pt x="6416" y="385"/>
                    </a:cubicBezTo>
                    <a:lnTo>
                      <a:pt x="6416" y="368"/>
                    </a:lnTo>
                    <a:lnTo>
                      <a:pt x="6333" y="385"/>
                    </a:lnTo>
                    <a:cubicBezTo>
                      <a:pt x="6366" y="418"/>
                      <a:pt x="6416" y="385"/>
                      <a:pt x="6467" y="402"/>
                    </a:cubicBezTo>
                    <a:cubicBezTo>
                      <a:pt x="6483" y="402"/>
                      <a:pt x="6483" y="385"/>
                      <a:pt x="6483" y="352"/>
                    </a:cubicBezTo>
                    <a:close/>
                    <a:moveTo>
                      <a:pt x="5614" y="485"/>
                    </a:moveTo>
                    <a:lnTo>
                      <a:pt x="5548" y="502"/>
                    </a:lnTo>
                    <a:lnTo>
                      <a:pt x="5548" y="519"/>
                    </a:lnTo>
                    <a:cubicBezTo>
                      <a:pt x="5581" y="519"/>
                      <a:pt x="5581" y="485"/>
                      <a:pt x="5614" y="502"/>
                    </a:cubicBezTo>
                    <a:cubicBezTo>
                      <a:pt x="5614" y="502"/>
                      <a:pt x="5614" y="485"/>
                      <a:pt x="5614" y="485"/>
                    </a:cubicBezTo>
                    <a:close/>
                    <a:moveTo>
                      <a:pt x="5180" y="552"/>
                    </a:moveTo>
                    <a:cubicBezTo>
                      <a:pt x="5147" y="569"/>
                      <a:pt x="5096" y="569"/>
                      <a:pt x="5063" y="586"/>
                    </a:cubicBezTo>
                    <a:lnTo>
                      <a:pt x="5063" y="602"/>
                    </a:lnTo>
                    <a:cubicBezTo>
                      <a:pt x="5130" y="619"/>
                      <a:pt x="5147" y="619"/>
                      <a:pt x="5163" y="602"/>
                    </a:cubicBezTo>
                    <a:cubicBezTo>
                      <a:pt x="5147" y="602"/>
                      <a:pt x="5163" y="569"/>
                      <a:pt x="5180" y="569"/>
                    </a:cubicBezTo>
                    <a:cubicBezTo>
                      <a:pt x="5180" y="569"/>
                      <a:pt x="5180" y="569"/>
                      <a:pt x="5197" y="569"/>
                    </a:cubicBezTo>
                    <a:close/>
                    <a:moveTo>
                      <a:pt x="3960" y="786"/>
                    </a:moveTo>
                    <a:lnTo>
                      <a:pt x="3927" y="786"/>
                    </a:lnTo>
                    <a:lnTo>
                      <a:pt x="3960" y="786"/>
                    </a:lnTo>
                    <a:cubicBezTo>
                      <a:pt x="3960" y="786"/>
                      <a:pt x="3960" y="786"/>
                      <a:pt x="3960" y="786"/>
                    </a:cubicBezTo>
                    <a:close/>
                    <a:moveTo>
                      <a:pt x="4879" y="903"/>
                    </a:moveTo>
                    <a:lnTo>
                      <a:pt x="4913" y="903"/>
                    </a:lnTo>
                    <a:cubicBezTo>
                      <a:pt x="4913" y="903"/>
                      <a:pt x="4913" y="886"/>
                      <a:pt x="4913" y="886"/>
                    </a:cubicBezTo>
                    <a:cubicBezTo>
                      <a:pt x="4913" y="903"/>
                      <a:pt x="4913" y="903"/>
                      <a:pt x="4913" y="903"/>
                    </a:cubicBezTo>
                    <a:cubicBezTo>
                      <a:pt x="4929" y="920"/>
                      <a:pt x="4946" y="920"/>
                      <a:pt x="4963" y="920"/>
                    </a:cubicBezTo>
                    <a:cubicBezTo>
                      <a:pt x="4963" y="903"/>
                      <a:pt x="4963" y="886"/>
                      <a:pt x="4963" y="870"/>
                    </a:cubicBezTo>
                    <a:cubicBezTo>
                      <a:pt x="4929" y="870"/>
                      <a:pt x="4913" y="853"/>
                      <a:pt x="4879" y="836"/>
                    </a:cubicBezTo>
                    <a:cubicBezTo>
                      <a:pt x="4879" y="870"/>
                      <a:pt x="4879" y="886"/>
                      <a:pt x="4879" y="903"/>
                    </a:cubicBezTo>
                    <a:close/>
                    <a:moveTo>
                      <a:pt x="5765" y="1137"/>
                    </a:moveTo>
                    <a:lnTo>
                      <a:pt x="5782" y="1137"/>
                    </a:lnTo>
                    <a:cubicBezTo>
                      <a:pt x="5765" y="1137"/>
                      <a:pt x="5765" y="1137"/>
                      <a:pt x="5765" y="1137"/>
                    </a:cubicBezTo>
                    <a:close/>
                    <a:moveTo>
                      <a:pt x="5230" y="2373"/>
                    </a:moveTo>
                    <a:cubicBezTo>
                      <a:pt x="5247" y="2390"/>
                      <a:pt x="5264" y="2390"/>
                      <a:pt x="5264" y="2390"/>
                    </a:cubicBezTo>
                    <a:cubicBezTo>
                      <a:pt x="5264" y="2390"/>
                      <a:pt x="5247" y="2373"/>
                      <a:pt x="5247" y="2357"/>
                    </a:cubicBezTo>
                    <a:cubicBezTo>
                      <a:pt x="5230" y="2373"/>
                      <a:pt x="5230" y="2373"/>
                      <a:pt x="5230" y="2373"/>
                    </a:cubicBezTo>
                    <a:close/>
                    <a:moveTo>
                      <a:pt x="5330" y="2423"/>
                    </a:moveTo>
                    <a:cubicBezTo>
                      <a:pt x="5347" y="2423"/>
                      <a:pt x="5347" y="2423"/>
                      <a:pt x="5364" y="2423"/>
                    </a:cubicBezTo>
                    <a:cubicBezTo>
                      <a:pt x="5364" y="2423"/>
                      <a:pt x="5364" y="2423"/>
                      <a:pt x="5364" y="2407"/>
                    </a:cubicBezTo>
                    <a:cubicBezTo>
                      <a:pt x="5347" y="2423"/>
                      <a:pt x="5347" y="2423"/>
                      <a:pt x="5330" y="2423"/>
                    </a:cubicBezTo>
                    <a:close/>
                    <a:moveTo>
                      <a:pt x="5999" y="2574"/>
                    </a:moveTo>
                    <a:lnTo>
                      <a:pt x="6032" y="2591"/>
                    </a:lnTo>
                    <a:cubicBezTo>
                      <a:pt x="6015" y="2574"/>
                      <a:pt x="6015" y="2557"/>
                      <a:pt x="5999" y="2540"/>
                    </a:cubicBezTo>
                    <a:cubicBezTo>
                      <a:pt x="6015" y="2540"/>
                      <a:pt x="6032" y="2540"/>
                      <a:pt x="6015" y="2540"/>
                    </a:cubicBezTo>
                    <a:cubicBezTo>
                      <a:pt x="5999" y="2540"/>
                      <a:pt x="5999" y="2540"/>
                      <a:pt x="5999" y="2557"/>
                    </a:cubicBezTo>
                    <a:cubicBezTo>
                      <a:pt x="6015" y="2574"/>
                      <a:pt x="6015" y="2574"/>
                      <a:pt x="5999" y="2574"/>
                    </a:cubicBezTo>
                    <a:close/>
                    <a:moveTo>
                      <a:pt x="6868" y="2591"/>
                    </a:moveTo>
                    <a:cubicBezTo>
                      <a:pt x="6884" y="2591"/>
                      <a:pt x="6884" y="2574"/>
                      <a:pt x="6884" y="2574"/>
                    </a:cubicBezTo>
                    <a:cubicBezTo>
                      <a:pt x="6884" y="2490"/>
                      <a:pt x="6734" y="2407"/>
                      <a:pt x="6801" y="2306"/>
                    </a:cubicBezTo>
                    <a:cubicBezTo>
                      <a:pt x="6784" y="2290"/>
                      <a:pt x="6751" y="2256"/>
                      <a:pt x="6767" y="2223"/>
                    </a:cubicBezTo>
                    <a:cubicBezTo>
                      <a:pt x="6734" y="2223"/>
                      <a:pt x="6701" y="2206"/>
                      <a:pt x="6701" y="2139"/>
                    </a:cubicBezTo>
                    <a:cubicBezTo>
                      <a:pt x="6667" y="2139"/>
                      <a:pt x="6667" y="2173"/>
                      <a:pt x="6650" y="2156"/>
                    </a:cubicBezTo>
                    <a:cubicBezTo>
                      <a:pt x="6650" y="2139"/>
                      <a:pt x="6667" y="2106"/>
                      <a:pt x="6667" y="2073"/>
                    </a:cubicBezTo>
                    <a:cubicBezTo>
                      <a:pt x="6667" y="2073"/>
                      <a:pt x="6650" y="2073"/>
                      <a:pt x="6650" y="2073"/>
                    </a:cubicBezTo>
                    <a:cubicBezTo>
                      <a:pt x="6617" y="2089"/>
                      <a:pt x="6634" y="2089"/>
                      <a:pt x="6617" y="2056"/>
                    </a:cubicBezTo>
                    <a:cubicBezTo>
                      <a:pt x="6584" y="2073"/>
                      <a:pt x="6533" y="2089"/>
                      <a:pt x="6533" y="2139"/>
                    </a:cubicBezTo>
                    <a:cubicBezTo>
                      <a:pt x="6634" y="2173"/>
                      <a:pt x="6650" y="2340"/>
                      <a:pt x="6751" y="2423"/>
                    </a:cubicBezTo>
                    <a:cubicBezTo>
                      <a:pt x="6701" y="2423"/>
                      <a:pt x="6751" y="2457"/>
                      <a:pt x="6717" y="2474"/>
                    </a:cubicBezTo>
                    <a:cubicBezTo>
                      <a:pt x="6734" y="2490"/>
                      <a:pt x="6734" y="2507"/>
                      <a:pt x="6717" y="2524"/>
                    </a:cubicBezTo>
                    <a:cubicBezTo>
                      <a:pt x="6784" y="2524"/>
                      <a:pt x="6801" y="2557"/>
                      <a:pt x="6834" y="2574"/>
                    </a:cubicBezTo>
                    <a:cubicBezTo>
                      <a:pt x="6834" y="2540"/>
                      <a:pt x="6868" y="2574"/>
                      <a:pt x="6868" y="2591"/>
                    </a:cubicBezTo>
                    <a:close/>
                    <a:moveTo>
                      <a:pt x="8455" y="2741"/>
                    </a:moveTo>
                    <a:cubicBezTo>
                      <a:pt x="8488" y="2741"/>
                      <a:pt x="8522" y="2741"/>
                      <a:pt x="8555" y="2741"/>
                    </a:cubicBezTo>
                    <a:cubicBezTo>
                      <a:pt x="8605" y="2674"/>
                      <a:pt x="8605" y="2624"/>
                      <a:pt x="8655" y="2557"/>
                    </a:cubicBezTo>
                    <a:cubicBezTo>
                      <a:pt x="8689" y="2524"/>
                      <a:pt x="8722" y="2557"/>
                      <a:pt x="8722" y="2490"/>
                    </a:cubicBezTo>
                    <a:cubicBezTo>
                      <a:pt x="8689" y="2474"/>
                      <a:pt x="8672" y="2457"/>
                      <a:pt x="8655" y="2440"/>
                    </a:cubicBezTo>
                    <a:cubicBezTo>
                      <a:pt x="8639" y="2490"/>
                      <a:pt x="8589" y="2507"/>
                      <a:pt x="8555" y="2490"/>
                    </a:cubicBezTo>
                    <a:cubicBezTo>
                      <a:pt x="8538" y="2557"/>
                      <a:pt x="8505" y="2591"/>
                      <a:pt x="8455" y="2641"/>
                    </a:cubicBezTo>
                    <a:cubicBezTo>
                      <a:pt x="8522" y="2657"/>
                      <a:pt x="8455" y="2707"/>
                      <a:pt x="8455" y="2741"/>
                    </a:cubicBezTo>
                    <a:close/>
                    <a:moveTo>
                      <a:pt x="8739" y="2741"/>
                    </a:moveTo>
                    <a:cubicBezTo>
                      <a:pt x="8739" y="2707"/>
                      <a:pt x="8772" y="2691"/>
                      <a:pt x="8789" y="2707"/>
                    </a:cubicBezTo>
                    <a:cubicBezTo>
                      <a:pt x="8789" y="2724"/>
                      <a:pt x="8789" y="2724"/>
                      <a:pt x="8789" y="2741"/>
                    </a:cubicBezTo>
                    <a:cubicBezTo>
                      <a:pt x="8772" y="2741"/>
                      <a:pt x="8756" y="2741"/>
                      <a:pt x="8739" y="2741"/>
                    </a:cubicBezTo>
                    <a:close/>
                    <a:moveTo>
                      <a:pt x="9107" y="2774"/>
                    </a:moveTo>
                    <a:cubicBezTo>
                      <a:pt x="9107" y="2724"/>
                      <a:pt x="9157" y="2758"/>
                      <a:pt x="9140" y="2724"/>
                    </a:cubicBezTo>
                    <a:cubicBezTo>
                      <a:pt x="9140" y="2707"/>
                      <a:pt x="9123" y="2724"/>
                      <a:pt x="9107" y="2707"/>
                    </a:cubicBezTo>
                    <a:cubicBezTo>
                      <a:pt x="9107" y="2674"/>
                      <a:pt x="9107" y="2641"/>
                      <a:pt x="9123" y="2607"/>
                    </a:cubicBezTo>
                    <a:cubicBezTo>
                      <a:pt x="9140" y="2624"/>
                      <a:pt x="9140" y="2641"/>
                      <a:pt x="9123" y="2641"/>
                    </a:cubicBezTo>
                    <a:cubicBezTo>
                      <a:pt x="9157" y="2641"/>
                      <a:pt x="9207" y="2724"/>
                      <a:pt x="9190" y="2774"/>
                    </a:cubicBezTo>
                    <a:cubicBezTo>
                      <a:pt x="9157" y="2774"/>
                      <a:pt x="9140" y="2774"/>
                      <a:pt x="9107" y="2774"/>
                    </a:cubicBezTo>
                    <a:close/>
                    <a:moveTo>
                      <a:pt x="9541" y="2992"/>
                    </a:moveTo>
                    <a:cubicBezTo>
                      <a:pt x="9558" y="2975"/>
                      <a:pt x="9574" y="2958"/>
                      <a:pt x="9591" y="2975"/>
                    </a:cubicBezTo>
                    <a:cubicBezTo>
                      <a:pt x="9608" y="2958"/>
                      <a:pt x="9608" y="2925"/>
                      <a:pt x="9608" y="2908"/>
                    </a:cubicBezTo>
                    <a:cubicBezTo>
                      <a:pt x="9641" y="2891"/>
                      <a:pt x="9641" y="2925"/>
                      <a:pt x="9675" y="2908"/>
                    </a:cubicBezTo>
                    <a:cubicBezTo>
                      <a:pt x="9658" y="2958"/>
                      <a:pt x="9625" y="2975"/>
                      <a:pt x="9608" y="3008"/>
                    </a:cubicBezTo>
                    <a:cubicBezTo>
                      <a:pt x="9625" y="3025"/>
                      <a:pt x="9641" y="3058"/>
                      <a:pt x="9608" y="3092"/>
                    </a:cubicBezTo>
                    <a:cubicBezTo>
                      <a:pt x="9625" y="3092"/>
                      <a:pt x="9641" y="3075"/>
                      <a:pt x="9658" y="3075"/>
                    </a:cubicBezTo>
                    <a:cubicBezTo>
                      <a:pt x="9641" y="3092"/>
                      <a:pt x="9641" y="3109"/>
                      <a:pt x="9641" y="3125"/>
                    </a:cubicBezTo>
                    <a:cubicBezTo>
                      <a:pt x="9591" y="3109"/>
                      <a:pt x="9608" y="3159"/>
                      <a:pt x="9558" y="3142"/>
                    </a:cubicBezTo>
                    <a:cubicBezTo>
                      <a:pt x="9558" y="3159"/>
                      <a:pt x="9558" y="3159"/>
                      <a:pt x="9574" y="3142"/>
                    </a:cubicBezTo>
                    <a:cubicBezTo>
                      <a:pt x="9574" y="3142"/>
                      <a:pt x="9574" y="3175"/>
                      <a:pt x="9558" y="3192"/>
                    </a:cubicBezTo>
                    <a:cubicBezTo>
                      <a:pt x="9558" y="3125"/>
                      <a:pt x="9558" y="3042"/>
                      <a:pt x="9541" y="2992"/>
                    </a:cubicBezTo>
                    <a:close/>
                    <a:moveTo>
                      <a:pt x="9541" y="3242"/>
                    </a:moveTo>
                    <a:lnTo>
                      <a:pt x="9541" y="3276"/>
                    </a:lnTo>
                    <a:cubicBezTo>
                      <a:pt x="9524" y="3292"/>
                      <a:pt x="9524" y="3292"/>
                      <a:pt x="9524" y="3292"/>
                    </a:cubicBezTo>
                    <a:cubicBezTo>
                      <a:pt x="9524" y="3276"/>
                      <a:pt x="9541" y="3259"/>
                      <a:pt x="9541" y="3242"/>
                    </a:cubicBezTo>
                    <a:close/>
                    <a:moveTo>
                      <a:pt x="7837" y="4078"/>
                    </a:moveTo>
                    <a:cubicBezTo>
                      <a:pt x="7820" y="4094"/>
                      <a:pt x="7803" y="4094"/>
                      <a:pt x="7787" y="4094"/>
                    </a:cubicBezTo>
                    <a:cubicBezTo>
                      <a:pt x="7787" y="4111"/>
                      <a:pt x="7787" y="4128"/>
                      <a:pt x="7803" y="4144"/>
                    </a:cubicBezTo>
                    <a:cubicBezTo>
                      <a:pt x="7820" y="4128"/>
                      <a:pt x="7837" y="4111"/>
                      <a:pt x="7837" y="4078"/>
                    </a:cubicBezTo>
                    <a:close/>
                    <a:moveTo>
                      <a:pt x="7152" y="4178"/>
                    </a:moveTo>
                    <a:cubicBezTo>
                      <a:pt x="7118" y="4178"/>
                      <a:pt x="7085" y="4178"/>
                      <a:pt x="7051" y="4178"/>
                    </a:cubicBezTo>
                    <a:cubicBezTo>
                      <a:pt x="7068" y="4195"/>
                      <a:pt x="7068" y="4228"/>
                      <a:pt x="7068" y="4261"/>
                    </a:cubicBezTo>
                    <a:cubicBezTo>
                      <a:pt x="7085" y="4278"/>
                      <a:pt x="7102" y="4278"/>
                      <a:pt x="7135" y="4278"/>
                    </a:cubicBezTo>
                    <a:cubicBezTo>
                      <a:pt x="7118" y="4228"/>
                      <a:pt x="7135" y="4211"/>
                      <a:pt x="7152" y="4178"/>
                    </a:cubicBezTo>
                    <a:close/>
                    <a:moveTo>
                      <a:pt x="6851" y="4195"/>
                    </a:moveTo>
                    <a:lnTo>
                      <a:pt x="6817" y="4195"/>
                    </a:lnTo>
                    <a:cubicBezTo>
                      <a:pt x="6817" y="4211"/>
                      <a:pt x="6817" y="4211"/>
                      <a:pt x="6817" y="4211"/>
                    </a:cubicBezTo>
                    <a:cubicBezTo>
                      <a:pt x="6851" y="4211"/>
                      <a:pt x="6834" y="4245"/>
                      <a:pt x="6868" y="4211"/>
                    </a:cubicBezTo>
                    <a:cubicBezTo>
                      <a:pt x="6851" y="4211"/>
                      <a:pt x="6851" y="4211"/>
                      <a:pt x="6851" y="4195"/>
                    </a:cubicBezTo>
                    <a:close/>
                    <a:moveTo>
                      <a:pt x="5163" y="4261"/>
                    </a:moveTo>
                    <a:lnTo>
                      <a:pt x="5147" y="4261"/>
                    </a:lnTo>
                    <a:cubicBezTo>
                      <a:pt x="5163" y="4295"/>
                      <a:pt x="5163" y="4328"/>
                      <a:pt x="5197" y="4345"/>
                    </a:cubicBezTo>
                    <a:cubicBezTo>
                      <a:pt x="5180" y="4312"/>
                      <a:pt x="5213" y="4328"/>
                      <a:pt x="5230" y="4295"/>
                    </a:cubicBezTo>
                    <a:cubicBezTo>
                      <a:pt x="5197" y="4295"/>
                      <a:pt x="5163" y="4295"/>
                      <a:pt x="5163" y="4261"/>
                    </a:cubicBezTo>
                    <a:close/>
                    <a:moveTo>
                      <a:pt x="4996" y="4261"/>
                    </a:moveTo>
                    <a:lnTo>
                      <a:pt x="4929" y="4261"/>
                    </a:lnTo>
                    <a:cubicBezTo>
                      <a:pt x="4929" y="4278"/>
                      <a:pt x="4913" y="4312"/>
                      <a:pt x="4929" y="4345"/>
                    </a:cubicBezTo>
                    <a:cubicBezTo>
                      <a:pt x="4946" y="4345"/>
                      <a:pt x="4980" y="4378"/>
                      <a:pt x="4980" y="4345"/>
                    </a:cubicBezTo>
                    <a:cubicBezTo>
                      <a:pt x="4963" y="4328"/>
                      <a:pt x="4980" y="4295"/>
                      <a:pt x="4996" y="4261"/>
                    </a:cubicBezTo>
                    <a:close/>
                    <a:moveTo>
                      <a:pt x="4428" y="4261"/>
                    </a:moveTo>
                    <a:lnTo>
                      <a:pt x="4378" y="4261"/>
                    </a:lnTo>
                    <a:cubicBezTo>
                      <a:pt x="4378" y="4295"/>
                      <a:pt x="4345" y="4312"/>
                      <a:pt x="4361" y="4345"/>
                    </a:cubicBezTo>
                    <a:cubicBezTo>
                      <a:pt x="4378" y="4312"/>
                      <a:pt x="4411" y="4328"/>
                      <a:pt x="4411" y="4328"/>
                    </a:cubicBezTo>
                    <a:cubicBezTo>
                      <a:pt x="4411" y="4345"/>
                      <a:pt x="4361" y="4362"/>
                      <a:pt x="4395" y="4378"/>
                    </a:cubicBezTo>
                    <a:cubicBezTo>
                      <a:pt x="4395" y="4362"/>
                      <a:pt x="4428" y="4378"/>
                      <a:pt x="4445" y="4362"/>
                    </a:cubicBezTo>
                    <a:cubicBezTo>
                      <a:pt x="4428" y="4328"/>
                      <a:pt x="4428" y="4295"/>
                      <a:pt x="4411" y="4278"/>
                    </a:cubicBezTo>
                    <a:cubicBezTo>
                      <a:pt x="4411" y="4278"/>
                      <a:pt x="4428" y="4278"/>
                      <a:pt x="4428" y="4261"/>
                    </a:cubicBezTo>
                    <a:close/>
                    <a:moveTo>
                      <a:pt x="7569" y="636"/>
                    </a:moveTo>
                    <a:cubicBezTo>
                      <a:pt x="7553" y="669"/>
                      <a:pt x="7536" y="686"/>
                      <a:pt x="7536" y="702"/>
                    </a:cubicBezTo>
                    <a:cubicBezTo>
                      <a:pt x="7553" y="702"/>
                      <a:pt x="7569" y="702"/>
                      <a:pt x="7569" y="686"/>
                    </a:cubicBezTo>
                    <a:cubicBezTo>
                      <a:pt x="7553" y="686"/>
                      <a:pt x="7603" y="652"/>
                      <a:pt x="7569" y="636"/>
                    </a:cubicBezTo>
                    <a:close/>
                    <a:moveTo>
                      <a:pt x="7419" y="702"/>
                    </a:moveTo>
                    <a:cubicBezTo>
                      <a:pt x="7402" y="753"/>
                      <a:pt x="7369" y="786"/>
                      <a:pt x="7352" y="836"/>
                    </a:cubicBezTo>
                    <a:cubicBezTo>
                      <a:pt x="7352" y="803"/>
                      <a:pt x="7302" y="836"/>
                      <a:pt x="7285" y="819"/>
                    </a:cubicBezTo>
                    <a:cubicBezTo>
                      <a:pt x="7302" y="819"/>
                      <a:pt x="7302" y="853"/>
                      <a:pt x="7302" y="870"/>
                    </a:cubicBezTo>
                    <a:cubicBezTo>
                      <a:pt x="7319" y="886"/>
                      <a:pt x="7335" y="836"/>
                      <a:pt x="7335" y="870"/>
                    </a:cubicBezTo>
                    <a:cubicBezTo>
                      <a:pt x="7352" y="886"/>
                      <a:pt x="7352" y="920"/>
                      <a:pt x="7369" y="970"/>
                    </a:cubicBezTo>
                    <a:cubicBezTo>
                      <a:pt x="7386" y="970"/>
                      <a:pt x="7419" y="970"/>
                      <a:pt x="7436" y="970"/>
                    </a:cubicBezTo>
                    <a:cubicBezTo>
                      <a:pt x="7436" y="936"/>
                      <a:pt x="7469" y="936"/>
                      <a:pt x="7519" y="920"/>
                    </a:cubicBezTo>
                    <a:cubicBezTo>
                      <a:pt x="7519" y="936"/>
                      <a:pt x="7486" y="953"/>
                      <a:pt x="7519" y="953"/>
                    </a:cubicBezTo>
                    <a:cubicBezTo>
                      <a:pt x="7519" y="920"/>
                      <a:pt x="7553" y="903"/>
                      <a:pt x="7569" y="886"/>
                    </a:cubicBezTo>
                    <a:cubicBezTo>
                      <a:pt x="7569" y="886"/>
                      <a:pt x="7569" y="903"/>
                      <a:pt x="7569" y="886"/>
                    </a:cubicBezTo>
                    <a:cubicBezTo>
                      <a:pt x="7553" y="870"/>
                      <a:pt x="7536" y="903"/>
                      <a:pt x="7536" y="870"/>
                    </a:cubicBezTo>
                    <a:cubicBezTo>
                      <a:pt x="7536" y="836"/>
                      <a:pt x="7553" y="803"/>
                      <a:pt x="7569" y="836"/>
                    </a:cubicBezTo>
                    <a:cubicBezTo>
                      <a:pt x="7569" y="753"/>
                      <a:pt x="7486" y="803"/>
                      <a:pt x="7503" y="702"/>
                    </a:cubicBezTo>
                    <a:cubicBezTo>
                      <a:pt x="7452" y="719"/>
                      <a:pt x="7452" y="736"/>
                      <a:pt x="7419" y="702"/>
                    </a:cubicBezTo>
                    <a:close/>
                    <a:moveTo>
                      <a:pt x="7469" y="920"/>
                    </a:moveTo>
                    <a:cubicBezTo>
                      <a:pt x="7486" y="886"/>
                      <a:pt x="7486" y="870"/>
                      <a:pt x="7469" y="836"/>
                    </a:cubicBezTo>
                    <a:cubicBezTo>
                      <a:pt x="7452" y="870"/>
                      <a:pt x="7402" y="853"/>
                      <a:pt x="7402" y="870"/>
                    </a:cubicBezTo>
                    <a:cubicBezTo>
                      <a:pt x="7452" y="870"/>
                      <a:pt x="7419" y="903"/>
                      <a:pt x="7419" y="920"/>
                    </a:cubicBezTo>
                    <a:cubicBezTo>
                      <a:pt x="7452" y="920"/>
                      <a:pt x="7452" y="886"/>
                      <a:pt x="7469" y="920"/>
                    </a:cubicBezTo>
                    <a:close/>
                    <a:moveTo>
                      <a:pt x="10042" y="3409"/>
                    </a:moveTo>
                    <a:cubicBezTo>
                      <a:pt x="10042" y="3426"/>
                      <a:pt x="10092" y="3476"/>
                      <a:pt x="10042" y="3476"/>
                    </a:cubicBezTo>
                    <a:cubicBezTo>
                      <a:pt x="10059" y="3510"/>
                      <a:pt x="10059" y="3526"/>
                      <a:pt x="10059" y="3543"/>
                    </a:cubicBezTo>
                    <a:cubicBezTo>
                      <a:pt x="10092" y="3510"/>
                      <a:pt x="10109" y="3459"/>
                      <a:pt x="10142" y="3409"/>
                    </a:cubicBezTo>
                    <a:cubicBezTo>
                      <a:pt x="10159" y="3426"/>
                      <a:pt x="10176" y="3426"/>
                      <a:pt x="10176" y="3409"/>
                    </a:cubicBezTo>
                    <a:cubicBezTo>
                      <a:pt x="10209" y="3409"/>
                      <a:pt x="10176" y="3443"/>
                      <a:pt x="10159" y="3443"/>
                    </a:cubicBezTo>
                    <a:cubicBezTo>
                      <a:pt x="10159" y="3493"/>
                      <a:pt x="10209" y="3459"/>
                      <a:pt x="10226" y="3443"/>
                    </a:cubicBezTo>
                    <a:cubicBezTo>
                      <a:pt x="10243" y="3426"/>
                      <a:pt x="10193" y="3409"/>
                      <a:pt x="10226" y="3409"/>
                    </a:cubicBezTo>
                    <a:cubicBezTo>
                      <a:pt x="10209" y="3393"/>
                      <a:pt x="10226" y="3359"/>
                      <a:pt x="10193" y="3359"/>
                    </a:cubicBezTo>
                    <a:cubicBezTo>
                      <a:pt x="10209" y="3326"/>
                      <a:pt x="10209" y="3326"/>
                      <a:pt x="10209" y="3292"/>
                    </a:cubicBezTo>
                    <a:cubicBezTo>
                      <a:pt x="10226" y="3309"/>
                      <a:pt x="10243" y="3276"/>
                      <a:pt x="10276" y="3292"/>
                    </a:cubicBezTo>
                    <a:cubicBezTo>
                      <a:pt x="10276" y="3342"/>
                      <a:pt x="10276" y="3292"/>
                      <a:pt x="10243" y="3309"/>
                    </a:cubicBezTo>
                    <a:cubicBezTo>
                      <a:pt x="10243" y="3342"/>
                      <a:pt x="10259" y="3342"/>
                      <a:pt x="10293" y="3342"/>
                    </a:cubicBezTo>
                    <a:cubicBezTo>
                      <a:pt x="10293" y="3426"/>
                      <a:pt x="10276" y="3426"/>
                      <a:pt x="10326" y="3476"/>
                    </a:cubicBezTo>
                    <a:cubicBezTo>
                      <a:pt x="10293" y="3526"/>
                      <a:pt x="10276" y="3459"/>
                      <a:pt x="10243" y="3459"/>
                    </a:cubicBezTo>
                    <a:cubicBezTo>
                      <a:pt x="10226" y="3459"/>
                      <a:pt x="10259" y="3493"/>
                      <a:pt x="10276" y="3476"/>
                    </a:cubicBezTo>
                    <a:cubicBezTo>
                      <a:pt x="10243" y="3526"/>
                      <a:pt x="10243" y="3510"/>
                      <a:pt x="10193" y="3510"/>
                    </a:cubicBezTo>
                    <a:cubicBezTo>
                      <a:pt x="10176" y="3510"/>
                      <a:pt x="10209" y="3526"/>
                      <a:pt x="10193" y="3560"/>
                    </a:cubicBezTo>
                    <a:cubicBezTo>
                      <a:pt x="10176" y="3560"/>
                      <a:pt x="10176" y="3560"/>
                      <a:pt x="10176" y="3543"/>
                    </a:cubicBezTo>
                    <a:cubicBezTo>
                      <a:pt x="10176" y="3526"/>
                      <a:pt x="10092" y="3626"/>
                      <a:pt x="10092" y="3543"/>
                    </a:cubicBezTo>
                    <a:cubicBezTo>
                      <a:pt x="10059" y="3560"/>
                      <a:pt x="10076" y="3576"/>
                      <a:pt x="10076" y="3610"/>
                    </a:cubicBezTo>
                    <a:cubicBezTo>
                      <a:pt x="10042" y="3593"/>
                      <a:pt x="10042" y="3593"/>
                      <a:pt x="10026" y="3610"/>
                    </a:cubicBezTo>
                    <a:cubicBezTo>
                      <a:pt x="9959" y="3576"/>
                      <a:pt x="9959" y="3426"/>
                      <a:pt x="10042" y="3409"/>
                    </a:cubicBezTo>
                    <a:close/>
                    <a:moveTo>
                      <a:pt x="9675" y="2006"/>
                    </a:moveTo>
                    <a:cubicBezTo>
                      <a:pt x="9658" y="1972"/>
                      <a:pt x="9641" y="2006"/>
                      <a:pt x="9608" y="2006"/>
                    </a:cubicBezTo>
                    <a:cubicBezTo>
                      <a:pt x="9608" y="1956"/>
                      <a:pt x="9641" y="1972"/>
                      <a:pt x="9608" y="1922"/>
                    </a:cubicBezTo>
                    <a:cubicBezTo>
                      <a:pt x="9641" y="1872"/>
                      <a:pt x="9658" y="1939"/>
                      <a:pt x="9691" y="1872"/>
                    </a:cubicBezTo>
                    <a:cubicBezTo>
                      <a:pt x="9708" y="1855"/>
                      <a:pt x="9725" y="1922"/>
                      <a:pt x="9725" y="1872"/>
                    </a:cubicBezTo>
                    <a:cubicBezTo>
                      <a:pt x="9758" y="1889"/>
                      <a:pt x="9691" y="1905"/>
                      <a:pt x="9725" y="1922"/>
                    </a:cubicBezTo>
                    <a:cubicBezTo>
                      <a:pt x="9725" y="1939"/>
                      <a:pt x="9708" y="1922"/>
                      <a:pt x="9708" y="1922"/>
                    </a:cubicBezTo>
                    <a:cubicBezTo>
                      <a:pt x="9708" y="1922"/>
                      <a:pt x="9708" y="1922"/>
                      <a:pt x="9708" y="1939"/>
                    </a:cubicBezTo>
                    <a:cubicBezTo>
                      <a:pt x="9691" y="1889"/>
                      <a:pt x="9691" y="1939"/>
                      <a:pt x="9658" y="1939"/>
                    </a:cubicBezTo>
                    <a:cubicBezTo>
                      <a:pt x="9691" y="1972"/>
                      <a:pt x="9641" y="1956"/>
                      <a:pt x="9675" y="2006"/>
                    </a:cubicBezTo>
                    <a:close/>
                    <a:moveTo>
                      <a:pt x="10644" y="4796"/>
                    </a:moveTo>
                    <a:cubicBezTo>
                      <a:pt x="10694" y="4779"/>
                      <a:pt x="10711" y="4796"/>
                      <a:pt x="10744" y="4813"/>
                    </a:cubicBezTo>
                    <a:cubicBezTo>
                      <a:pt x="10744" y="4763"/>
                      <a:pt x="10727" y="4763"/>
                      <a:pt x="10744" y="4729"/>
                    </a:cubicBezTo>
                    <a:cubicBezTo>
                      <a:pt x="10694" y="4746"/>
                      <a:pt x="10660" y="4763"/>
                      <a:pt x="10644" y="4796"/>
                    </a:cubicBezTo>
                    <a:close/>
                    <a:moveTo>
                      <a:pt x="10226" y="4312"/>
                    </a:moveTo>
                    <a:cubicBezTo>
                      <a:pt x="10226" y="4312"/>
                      <a:pt x="10243" y="4312"/>
                      <a:pt x="10276" y="4312"/>
                    </a:cubicBezTo>
                    <a:cubicBezTo>
                      <a:pt x="10259" y="4378"/>
                      <a:pt x="10276" y="4462"/>
                      <a:pt x="10343" y="4428"/>
                    </a:cubicBezTo>
                    <a:cubicBezTo>
                      <a:pt x="10326" y="4412"/>
                      <a:pt x="10326" y="4395"/>
                      <a:pt x="10326" y="4395"/>
                    </a:cubicBezTo>
                    <a:cubicBezTo>
                      <a:pt x="10343" y="4378"/>
                      <a:pt x="10360" y="4378"/>
                      <a:pt x="10376" y="4362"/>
                    </a:cubicBezTo>
                    <a:cubicBezTo>
                      <a:pt x="10360" y="4428"/>
                      <a:pt x="10460" y="4462"/>
                      <a:pt x="10493" y="4428"/>
                    </a:cubicBezTo>
                    <a:cubicBezTo>
                      <a:pt x="10510" y="4428"/>
                      <a:pt x="10510" y="4462"/>
                      <a:pt x="10543" y="4462"/>
                    </a:cubicBezTo>
                    <a:cubicBezTo>
                      <a:pt x="10543" y="4512"/>
                      <a:pt x="10543" y="4562"/>
                      <a:pt x="10560" y="4596"/>
                    </a:cubicBezTo>
                    <a:cubicBezTo>
                      <a:pt x="10577" y="4579"/>
                      <a:pt x="10610" y="4529"/>
                      <a:pt x="10627" y="4596"/>
                    </a:cubicBezTo>
                    <a:cubicBezTo>
                      <a:pt x="10610" y="4596"/>
                      <a:pt x="10610" y="4579"/>
                      <a:pt x="10594" y="4579"/>
                    </a:cubicBezTo>
                    <a:cubicBezTo>
                      <a:pt x="10577" y="4562"/>
                      <a:pt x="10577" y="4612"/>
                      <a:pt x="10577" y="4612"/>
                    </a:cubicBezTo>
                    <a:cubicBezTo>
                      <a:pt x="10577" y="4612"/>
                      <a:pt x="10543" y="4629"/>
                      <a:pt x="10543" y="4612"/>
                    </a:cubicBezTo>
                    <a:cubicBezTo>
                      <a:pt x="10527" y="4612"/>
                      <a:pt x="10527" y="4629"/>
                      <a:pt x="10527" y="4646"/>
                    </a:cubicBezTo>
                    <a:cubicBezTo>
                      <a:pt x="10543" y="4662"/>
                      <a:pt x="10543" y="4629"/>
                      <a:pt x="10577" y="4646"/>
                    </a:cubicBezTo>
                    <a:cubicBezTo>
                      <a:pt x="10577" y="4679"/>
                      <a:pt x="10527" y="4646"/>
                      <a:pt x="10527" y="4679"/>
                    </a:cubicBezTo>
                    <a:cubicBezTo>
                      <a:pt x="10560" y="4713"/>
                      <a:pt x="10577" y="4763"/>
                      <a:pt x="10610" y="4863"/>
                    </a:cubicBezTo>
                    <a:cubicBezTo>
                      <a:pt x="10627" y="4846"/>
                      <a:pt x="10627" y="4829"/>
                      <a:pt x="10644" y="4813"/>
                    </a:cubicBezTo>
                    <a:cubicBezTo>
                      <a:pt x="10660" y="4813"/>
                      <a:pt x="10660" y="4846"/>
                      <a:pt x="10677" y="4846"/>
                    </a:cubicBezTo>
                    <a:cubicBezTo>
                      <a:pt x="10644" y="4880"/>
                      <a:pt x="10711" y="4913"/>
                      <a:pt x="10677" y="4946"/>
                    </a:cubicBezTo>
                    <a:cubicBezTo>
                      <a:pt x="10694" y="4946"/>
                      <a:pt x="10711" y="4963"/>
                      <a:pt x="10694" y="4980"/>
                    </a:cubicBezTo>
                    <a:cubicBezTo>
                      <a:pt x="10711" y="4980"/>
                      <a:pt x="10711" y="4946"/>
                      <a:pt x="10744" y="4946"/>
                    </a:cubicBezTo>
                    <a:cubicBezTo>
                      <a:pt x="10744" y="4963"/>
                      <a:pt x="10694" y="5063"/>
                      <a:pt x="10761" y="5063"/>
                    </a:cubicBezTo>
                    <a:cubicBezTo>
                      <a:pt x="10744" y="5097"/>
                      <a:pt x="10711" y="5097"/>
                      <a:pt x="10694" y="5130"/>
                    </a:cubicBezTo>
                    <a:cubicBezTo>
                      <a:pt x="10660" y="5097"/>
                      <a:pt x="10627" y="5130"/>
                      <a:pt x="10560" y="5097"/>
                    </a:cubicBezTo>
                    <a:cubicBezTo>
                      <a:pt x="10577" y="5063"/>
                      <a:pt x="10560" y="5047"/>
                      <a:pt x="10543" y="5013"/>
                    </a:cubicBezTo>
                    <a:cubicBezTo>
                      <a:pt x="10543" y="4980"/>
                      <a:pt x="10577" y="4980"/>
                      <a:pt x="10594" y="4946"/>
                    </a:cubicBezTo>
                    <a:cubicBezTo>
                      <a:pt x="10560" y="4946"/>
                      <a:pt x="10577" y="4946"/>
                      <a:pt x="10577" y="4896"/>
                    </a:cubicBezTo>
                    <a:cubicBezTo>
                      <a:pt x="10577" y="4880"/>
                      <a:pt x="10560" y="4913"/>
                      <a:pt x="10560" y="4880"/>
                    </a:cubicBezTo>
                    <a:cubicBezTo>
                      <a:pt x="10543" y="4896"/>
                      <a:pt x="10560" y="4946"/>
                      <a:pt x="10527" y="4913"/>
                    </a:cubicBezTo>
                    <a:cubicBezTo>
                      <a:pt x="10527" y="4930"/>
                      <a:pt x="10527" y="4930"/>
                      <a:pt x="10527" y="4930"/>
                    </a:cubicBezTo>
                    <a:cubicBezTo>
                      <a:pt x="10527" y="4946"/>
                      <a:pt x="10527" y="4946"/>
                      <a:pt x="10543" y="4946"/>
                    </a:cubicBezTo>
                    <a:cubicBezTo>
                      <a:pt x="10527" y="4963"/>
                      <a:pt x="10527" y="4980"/>
                      <a:pt x="10527" y="4997"/>
                    </a:cubicBezTo>
                    <a:cubicBezTo>
                      <a:pt x="10510" y="4980"/>
                      <a:pt x="10460" y="4946"/>
                      <a:pt x="10493" y="4913"/>
                    </a:cubicBezTo>
                    <a:cubicBezTo>
                      <a:pt x="10493" y="4880"/>
                      <a:pt x="10443" y="4896"/>
                      <a:pt x="10443" y="4880"/>
                    </a:cubicBezTo>
                    <a:cubicBezTo>
                      <a:pt x="10443" y="4880"/>
                      <a:pt x="10443" y="4930"/>
                      <a:pt x="10410" y="4896"/>
                    </a:cubicBezTo>
                    <a:cubicBezTo>
                      <a:pt x="10410" y="4880"/>
                      <a:pt x="10427" y="4896"/>
                      <a:pt x="10427" y="4880"/>
                    </a:cubicBezTo>
                    <a:cubicBezTo>
                      <a:pt x="10427" y="4863"/>
                      <a:pt x="10376" y="4896"/>
                      <a:pt x="10393" y="4846"/>
                    </a:cubicBezTo>
                    <a:cubicBezTo>
                      <a:pt x="10360" y="4846"/>
                      <a:pt x="10376" y="4880"/>
                      <a:pt x="10376" y="4896"/>
                    </a:cubicBezTo>
                    <a:cubicBezTo>
                      <a:pt x="10360" y="4913"/>
                      <a:pt x="10343" y="4930"/>
                      <a:pt x="10326" y="4913"/>
                    </a:cubicBezTo>
                    <a:lnTo>
                      <a:pt x="10326" y="4846"/>
                    </a:lnTo>
                    <a:cubicBezTo>
                      <a:pt x="10343" y="4880"/>
                      <a:pt x="10343" y="4863"/>
                      <a:pt x="10360" y="4813"/>
                    </a:cubicBezTo>
                    <a:cubicBezTo>
                      <a:pt x="10393" y="4813"/>
                      <a:pt x="10393" y="4829"/>
                      <a:pt x="10410" y="4829"/>
                    </a:cubicBezTo>
                    <a:cubicBezTo>
                      <a:pt x="10443" y="4813"/>
                      <a:pt x="10393" y="4779"/>
                      <a:pt x="10443" y="4779"/>
                    </a:cubicBezTo>
                    <a:cubicBezTo>
                      <a:pt x="10393" y="4763"/>
                      <a:pt x="10460" y="4729"/>
                      <a:pt x="10410" y="4713"/>
                    </a:cubicBezTo>
                    <a:cubicBezTo>
                      <a:pt x="10427" y="4729"/>
                      <a:pt x="10460" y="4696"/>
                      <a:pt x="10477" y="4713"/>
                    </a:cubicBezTo>
                    <a:cubicBezTo>
                      <a:pt x="10460" y="4662"/>
                      <a:pt x="10460" y="4646"/>
                      <a:pt x="10493" y="4612"/>
                    </a:cubicBezTo>
                    <a:cubicBezTo>
                      <a:pt x="10460" y="4596"/>
                      <a:pt x="10460" y="4596"/>
                      <a:pt x="10427" y="4579"/>
                    </a:cubicBezTo>
                    <a:lnTo>
                      <a:pt x="10427" y="4545"/>
                    </a:lnTo>
                    <a:cubicBezTo>
                      <a:pt x="10427" y="4545"/>
                      <a:pt x="10376" y="4512"/>
                      <a:pt x="10376" y="4545"/>
                    </a:cubicBezTo>
                    <a:cubicBezTo>
                      <a:pt x="10343" y="4529"/>
                      <a:pt x="10393" y="4495"/>
                      <a:pt x="10343" y="4512"/>
                    </a:cubicBezTo>
                    <a:cubicBezTo>
                      <a:pt x="10343" y="4495"/>
                      <a:pt x="10343" y="4462"/>
                      <a:pt x="10326" y="4445"/>
                    </a:cubicBezTo>
                    <a:cubicBezTo>
                      <a:pt x="10310" y="4479"/>
                      <a:pt x="10259" y="4412"/>
                      <a:pt x="10276" y="4445"/>
                    </a:cubicBezTo>
                    <a:cubicBezTo>
                      <a:pt x="10243" y="4445"/>
                      <a:pt x="10226" y="4428"/>
                      <a:pt x="10226" y="4395"/>
                    </a:cubicBezTo>
                    <a:cubicBezTo>
                      <a:pt x="10259" y="4412"/>
                      <a:pt x="10243" y="4378"/>
                      <a:pt x="10259" y="4362"/>
                    </a:cubicBezTo>
                    <a:cubicBezTo>
                      <a:pt x="10226" y="4362"/>
                      <a:pt x="10226" y="4328"/>
                      <a:pt x="10176" y="4312"/>
                    </a:cubicBezTo>
                    <a:cubicBezTo>
                      <a:pt x="10159" y="4278"/>
                      <a:pt x="10176" y="4278"/>
                      <a:pt x="10193" y="4245"/>
                    </a:cubicBezTo>
                    <a:cubicBezTo>
                      <a:pt x="10226" y="4261"/>
                      <a:pt x="10209" y="4312"/>
                      <a:pt x="10226" y="4312"/>
                    </a:cubicBezTo>
                    <a:close/>
                    <a:moveTo>
                      <a:pt x="10560" y="4829"/>
                    </a:moveTo>
                    <a:cubicBezTo>
                      <a:pt x="10560" y="4796"/>
                      <a:pt x="10493" y="4763"/>
                      <a:pt x="10493" y="4813"/>
                    </a:cubicBezTo>
                    <a:cubicBezTo>
                      <a:pt x="10527" y="4796"/>
                      <a:pt x="10527" y="4846"/>
                      <a:pt x="10560" y="4829"/>
                    </a:cubicBezTo>
                    <a:close/>
                    <a:moveTo>
                      <a:pt x="10527" y="3727"/>
                    </a:moveTo>
                    <a:cubicBezTo>
                      <a:pt x="10510" y="3777"/>
                      <a:pt x="10493" y="3810"/>
                      <a:pt x="10477" y="3844"/>
                    </a:cubicBezTo>
                    <a:cubicBezTo>
                      <a:pt x="10477" y="3794"/>
                      <a:pt x="10443" y="3727"/>
                      <a:pt x="10510" y="3693"/>
                    </a:cubicBezTo>
                    <a:cubicBezTo>
                      <a:pt x="10510" y="3710"/>
                      <a:pt x="10527" y="3710"/>
                      <a:pt x="10527" y="3727"/>
                    </a:cubicBezTo>
                    <a:close/>
                    <a:moveTo>
                      <a:pt x="10761" y="5748"/>
                    </a:moveTo>
                    <a:cubicBezTo>
                      <a:pt x="10777" y="5782"/>
                      <a:pt x="10794" y="5799"/>
                      <a:pt x="10794" y="5815"/>
                    </a:cubicBezTo>
                    <a:lnTo>
                      <a:pt x="10794" y="5748"/>
                    </a:lnTo>
                    <a:cubicBezTo>
                      <a:pt x="10777" y="5748"/>
                      <a:pt x="10777" y="5748"/>
                      <a:pt x="10761" y="5748"/>
                    </a:cubicBezTo>
                    <a:close/>
                    <a:moveTo>
                      <a:pt x="10711" y="6266"/>
                    </a:moveTo>
                    <a:cubicBezTo>
                      <a:pt x="10677" y="6333"/>
                      <a:pt x="10644" y="6333"/>
                      <a:pt x="10610" y="6333"/>
                    </a:cubicBezTo>
                    <a:cubicBezTo>
                      <a:pt x="10610" y="6367"/>
                      <a:pt x="10644" y="6367"/>
                      <a:pt x="10660" y="6400"/>
                    </a:cubicBezTo>
                    <a:cubicBezTo>
                      <a:pt x="10660" y="6350"/>
                      <a:pt x="10711" y="6367"/>
                      <a:pt x="10744" y="6367"/>
                    </a:cubicBezTo>
                    <a:cubicBezTo>
                      <a:pt x="10744" y="6333"/>
                      <a:pt x="10744" y="6333"/>
                      <a:pt x="10744" y="6300"/>
                    </a:cubicBezTo>
                    <a:cubicBezTo>
                      <a:pt x="10711" y="6300"/>
                      <a:pt x="10727" y="6283"/>
                      <a:pt x="10711" y="6266"/>
                    </a:cubicBezTo>
                    <a:close/>
                    <a:moveTo>
                      <a:pt x="9792" y="3376"/>
                    </a:moveTo>
                    <a:cubicBezTo>
                      <a:pt x="9808" y="3409"/>
                      <a:pt x="9825" y="3443"/>
                      <a:pt x="9792" y="3459"/>
                    </a:cubicBezTo>
                    <a:cubicBezTo>
                      <a:pt x="9792" y="3493"/>
                      <a:pt x="9825" y="3443"/>
                      <a:pt x="9808" y="3476"/>
                    </a:cubicBezTo>
                    <a:cubicBezTo>
                      <a:pt x="9808" y="3493"/>
                      <a:pt x="9842" y="3476"/>
                      <a:pt x="9842" y="3526"/>
                    </a:cubicBezTo>
                    <a:cubicBezTo>
                      <a:pt x="9858" y="3526"/>
                      <a:pt x="9858" y="3510"/>
                      <a:pt x="9875" y="3510"/>
                    </a:cubicBezTo>
                    <a:cubicBezTo>
                      <a:pt x="9909" y="3526"/>
                      <a:pt x="9842" y="3526"/>
                      <a:pt x="9842" y="3560"/>
                    </a:cubicBezTo>
                    <a:cubicBezTo>
                      <a:pt x="9842" y="3560"/>
                      <a:pt x="9825" y="3543"/>
                      <a:pt x="9825" y="3543"/>
                    </a:cubicBezTo>
                    <a:cubicBezTo>
                      <a:pt x="9825" y="3543"/>
                      <a:pt x="9825" y="3526"/>
                      <a:pt x="9825" y="3510"/>
                    </a:cubicBezTo>
                    <a:cubicBezTo>
                      <a:pt x="9825" y="3510"/>
                      <a:pt x="9808" y="3510"/>
                      <a:pt x="9792" y="3510"/>
                    </a:cubicBezTo>
                    <a:cubicBezTo>
                      <a:pt x="9792" y="3543"/>
                      <a:pt x="9825" y="3526"/>
                      <a:pt x="9808" y="3560"/>
                    </a:cubicBezTo>
                    <a:cubicBezTo>
                      <a:pt x="9775" y="3560"/>
                      <a:pt x="9792" y="3526"/>
                      <a:pt x="9775" y="3510"/>
                    </a:cubicBezTo>
                    <a:cubicBezTo>
                      <a:pt x="9741" y="3526"/>
                      <a:pt x="9758" y="3493"/>
                      <a:pt x="9741" y="3476"/>
                    </a:cubicBezTo>
                    <a:cubicBezTo>
                      <a:pt x="9675" y="3510"/>
                      <a:pt x="9675" y="3476"/>
                      <a:pt x="9675" y="3409"/>
                    </a:cubicBezTo>
                    <a:cubicBezTo>
                      <a:pt x="9691" y="3409"/>
                      <a:pt x="9725" y="3376"/>
                      <a:pt x="9725" y="3409"/>
                    </a:cubicBezTo>
                    <a:cubicBezTo>
                      <a:pt x="9725" y="3393"/>
                      <a:pt x="9741" y="3376"/>
                      <a:pt x="9792" y="3376"/>
                    </a:cubicBezTo>
                    <a:close/>
                    <a:moveTo>
                      <a:pt x="9858" y="2591"/>
                    </a:moveTo>
                    <a:cubicBezTo>
                      <a:pt x="9875" y="2591"/>
                      <a:pt x="9875" y="2657"/>
                      <a:pt x="9858" y="2657"/>
                    </a:cubicBezTo>
                    <a:cubicBezTo>
                      <a:pt x="9858" y="2691"/>
                      <a:pt x="9892" y="2641"/>
                      <a:pt x="9875" y="2674"/>
                    </a:cubicBezTo>
                    <a:cubicBezTo>
                      <a:pt x="9909" y="2674"/>
                      <a:pt x="9909" y="2641"/>
                      <a:pt x="9959" y="2657"/>
                    </a:cubicBezTo>
                    <a:cubicBezTo>
                      <a:pt x="9975" y="2707"/>
                      <a:pt x="9975" y="2724"/>
                      <a:pt x="9959" y="2791"/>
                    </a:cubicBezTo>
                    <a:cubicBezTo>
                      <a:pt x="9942" y="2774"/>
                      <a:pt x="9892" y="2824"/>
                      <a:pt x="9842" y="2808"/>
                    </a:cubicBezTo>
                    <a:cubicBezTo>
                      <a:pt x="9842" y="2758"/>
                      <a:pt x="9875" y="2741"/>
                      <a:pt x="9858" y="2674"/>
                    </a:cubicBezTo>
                    <a:cubicBezTo>
                      <a:pt x="9825" y="2707"/>
                      <a:pt x="9825" y="2657"/>
                      <a:pt x="9808" y="2607"/>
                    </a:cubicBezTo>
                    <a:cubicBezTo>
                      <a:pt x="9842" y="2657"/>
                      <a:pt x="9842" y="2624"/>
                      <a:pt x="9858" y="2591"/>
                    </a:cubicBezTo>
                    <a:close/>
                    <a:moveTo>
                      <a:pt x="10744" y="4228"/>
                    </a:moveTo>
                    <a:cubicBezTo>
                      <a:pt x="10777" y="4245"/>
                      <a:pt x="10794" y="4278"/>
                      <a:pt x="10794" y="4312"/>
                    </a:cubicBezTo>
                    <a:lnTo>
                      <a:pt x="10794" y="4345"/>
                    </a:lnTo>
                    <a:cubicBezTo>
                      <a:pt x="10777" y="4362"/>
                      <a:pt x="10761" y="4328"/>
                      <a:pt x="10761" y="4345"/>
                    </a:cubicBezTo>
                    <a:cubicBezTo>
                      <a:pt x="10744" y="4345"/>
                      <a:pt x="10744" y="4345"/>
                      <a:pt x="10744" y="4312"/>
                    </a:cubicBezTo>
                    <a:cubicBezTo>
                      <a:pt x="10711" y="4328"/>
                      <a:pt x="10677" y="4345"/>
                      <a:pt x="10677" y="4378"/>
                    </a:cubicBezTo>
                    <a:cubicBezTo>
                      <a:pt x="10694" y="4428"/>
                      <a:pt x="10627" y="4362"/>
                      <a:pt x="10577" y="4395"/>
                    </a:cubicBezTo>
                    <a:cubicBezTo>
                      <a:pt x="10560" y="4362"/>
                      <a:pt x="10527" y="4362"/>
                      <a:pt x="10510" y="4312"/>
                    </a:cubicBezTo>
                    <a:cubicBezTo>
                      <a:pt x="10493" y="4328"/>
                      <a:pt x="10527" y="4362"/>
                      <a:pt x="10510" y="4395"/>
                    </a:cubicBezTo>
                    <a:cubicBezTo>
                      <a:pt x="10477" y="4345"/>
                      <a:pt x="10493" y="4328"/>
                      <a:pt x="10493" y="4245"/>
                    </a:cubicBezTo>
                    <a:cubicBezTo>
                      <a:pt x="10493" y="4245"/>
                      <a:pt x="10477" y="4245"/>
                      <a:pt x="10460" y="4245"/>
                    </a:cubicBezTo>
                    <a:cubicBezTo>
                      <a:pt x="10443" y="4295"/>
                      <a:pt x="10410" y="4312"/>
                      <a:pt x="10343" y="4312"/>
                    </a:cubicBezTo>
                    <a:cubicBezTo>
                      <a:pt x="10343" y="4245"/>
                      <a:pt x="10293" y="4295"/>
                      <a:pt x="10276" y="4245"/>
                    </a:cubicBezTo>
                    <a:cubicBezTo>
                      <a:pt x="10360" y="4245"/>
                      <a:pt x="10343" y="4195"/>
                      <a:pt x="10326" y="4128"/>
                    </a:cubicBezTo>
                    <a:cubicBezTo>
                      <a:pt x="10293" y="4128"/>
                      <a:pt x="10293" y="4111"/>
                      <a:pt x="10276" y="4111"/>
                    </a:cubicBezTo>
                    <a:cubicBezTo>
                      <a:pt x="10243" y="4128"/>
                      <a:pt x="10259" y="4178"/>
                      <a:pt x="10226" y="4178"/>
                    </a:cubicBezTo>
                    <a:cubicBezTo>
                      <a:pt x="10226" y="4161"/>
                      <a:pt x="10243" y="4144"/>
                      <a:pt x="10243" y="4111"/>
                    </a:cubicBezTo>
                    <a:cubicBezTo>
                      <a:pt x="10259" y="4061"/>
                      <a:pt x="10209" y="4061"/>
                      <a:pt x="10176" y="4061"/>
                    </a:cubicBezTo>
                    <a:cubicBezTo>
                      <a:pt x="10159" y="4027"/>
                      <a:pt x="10176" y="3994"/>
                      <a:pt x="10159" y="3944"/>
                    </a:cubicBezTo>
                    <a:cubicBezTo>
                      <a:pt x="10126" y="4011"/>
                      <a:pt x="10092" y="3894"/>
                      <a:pt x="10092" y="3977"/>
                    </a:cubicBezTo>
                    <a:cubicBezTo>
                      <a:pt x="10042" y="3977"/>
                      <a:pt x="10059" y="3927"/>
                      <a:pt x="10026" y="3944"/>
                    </a:cubicBezTo>
                    <a:cubicBezTo>
                      <a:pt x="10042" y="3911"/>
                      <a:pt x="10059" y="3927"/>
                      <a:pt x="10109" y="3927"/>
                    </a:cubicBezTo>
                    <a:cubicBezTo>
                      <a:pt x="10109" y="3927"/>
                      <a:pt x="10126" y="3844"/>
                      <a:pt x="10092" y="3827"/>
                    </a:cubicBezTo>
                    <a:cubicBezTo>
                      <a:pt x="10076" y="3777"/>
                      <a:pt x="10109" y="3777"/>
                      <a:pt x="10126" y="3760"/>
                    </a:cubicBezTo>
                    <a:cubicBezTo>
                      <a:pt x="10109" y="3743"/>
                      <a:pt x="10109" y="3727"/>
                      <a:pt x="10126" y="3710"/>
                    </a:cubicBezTo>
                    <a:cubicBezTo>
                      <a:pt x="10126" y="3693"/>
                      <a:pt x="10126" y="3727"/>
                      <a:pt x="10109" y="3710"/>
                    </a:cubicBezTo>
                    <a:cubicBezTo>
                      <a:pt x="10109" y="3693"/>
                      <a:pt x="10142" y="3693"/>
                      <a:pt x="10142" y="3643"/>
                    </a:cubicBezTo>
                    <a:cubicBezTo>
                      <a:pt x="10176" y="3677"/>
                      <a:pt x="10176" y="3626"/>
                      <a:pt x="10176" y="3576"/>
                    </a:cubicBezTo>
                    <a:cubicBezTo>
                      <a:pt x="10226" y="3576"/>
                      <a:pt x="10243" y="3610"/>
                      <a:pt x="10243" y="3560"/>
                    </a:cubicBezTo>
                    <a:cubicBezTo>
                      <a:pt x="10276" y="3576"/>
                      <a:pt x="10243" y="3593"/>
                      <a:pt x="10259" y="3610"/>
                    </a:cubicBezTo>
                    <a:cubicBezTo>
                      <a:pt x="10209" y="3576"/>
                      <a:pt x="10209" y="3660"/>
                      <a:pt x="10193" y="3710"/>
                    </a:cubicBezTo>
                    <a:cubicBezTo>
                      <a:pt x="10226" y="3727"/>
                      <a:pt x="10226" y="3710"/>
                      <a:pt x="10226" y="3777"/>
                    </a:cubicBezTo>
                    <a:cubicBezTo>
                      <a:pt x="10259" y="3777"/>
                      <a:pt x="10259" y="3760"/>
                      <a:pt x="10276" y="3743"/>
                    </a:cubicBezTo>
                    <a:cubicBezTo>
                      <a:pt x="10276" y="3727"/>
                      <a:pt x="10259" y="3727"/>
                      <a:pt x="10243" y="3710"/>
                    </a:cubicBezTo>
                    <a:cubicBezTo>
                      <a:pt x="10243" y="3710"/>
                      <a:pt x="10259" y="3693"/>
                      <a:pt x="10243" y="3660"/>
                    </a:cubicBezTo>
                    <a:cubicBezTo>
                      <a:pt x="10259" y="3643"/>
                      <a:pt x="10259" y="3660"/>
                      <a:pt x="10276" y="3660"/>
                    </a:cubicBezTo>
                    <a:cubicBezTo>
                      <a:pt x="10276" y="3660"/>
                      <a:pt x="10259" y="3626"/>
                      <a:pt x="10293" y="3626"/>
                    </a:cubicBezTo>
                    <a:cubicBezTo>
                      <a:pt x="10226" y="3593"/>
                      <a:pt x="10343" y="3560"/>
                      <a:pt x="10293" y="3510"/>
                    </a:cubicBezTo>
                    <a:cubicBezTo>
                      <a:pt x="10326" y="3476"/>
                      <a:pt x="10326" y="3610"/>
                      <a:pt x="10293" y="3593"/>
                    </a:cubicBezTo>
                    <a:cubicBezTo>
                      <a:pt x="10326" y="3643"/>
                      <a:pt x="10310" y="3743"/>
                      <a:pt x="10360" y="3743"/>
                    </a:cubicBezTo>
                    <a:cubicBezTo>
                      <a:pt x="10393" y="3810"/>
                      <a:pt x="10326" y="3777"/>
                      <a:pt x="10360" y="3827"/>
                    </a:cubicBezTo>
                    <a:cubicBezTo>
                      <a:pt x="10376" y="3827"/>
                      <a:pt x="10393" y="3810"/>
                      <a:pt x="10393" y="3777"/>
                    </a:cubicBezTo>
                    <a:cubicBezTo>
                      <a:pt x="10427" y="3794"/>
                      <a:pt x="10427" y="3827"/>
                      <a:pt x="10460" y="3810"/>
                    </a:cubicBezTo>
                    <a:cubicBezTo>
                      <a:pt x="10443" y="3894"/>
                      <a:pt x="10493" y="3911"/>
                      <a:pt x="10510" y="3860"/>
                    </a:cubicBezTo>
                    <a:cubicBezTo>
                      <a:pt x="10560" y="3894"/>
                      <a:pt x="10560" y="3911"/>
                      <a:pt x="10644" y="3911"/>
                    </a:cubicBezTo>
                    <a:cubicBezTo>
                      <a:pt x="10610" y="3944"/>
                      <a:pt x="10627" y="3977"/>
                      <a:pt x="10594" y="4011"/>
                    </a:cubicBezTo>
                    <a:cubicBezTo>
                      <a:pt x="10627" y="4061"/>
                      <a:pt x="10644" y="3994"/>
                      <a:pt x="10677" y="3994"/>
                    </a:cubicBezTo>
                    <a:cubicBezTo>
                      <a:pt x="10660" y="4027"/>
                      <a:pt x="10644" y="4044"/>
                      <a:pt x="10644" y="4111"/>
                    </a:cubicBezTo>
                    <a:cubicBezTo>
                      <a:pt x="10677" y="4061"/>
                      <a:pt x="10660" y="4128"/>
                      <a:pt x="10694" y="4094"/>
                    </a:cubicBezTo>
                    <a:cubicBezTo>
                      <a:pt x="10694" y="4111"/>
                      <a:pt x="10660" y="4128"/>
                      <a:pt x="10694" y="4144"/>
                    </a:cubicBezTo>
                    <a:cubicBezTo>
                      <a:pt x="10694" y="4144"/>
                      <a:pt x="10660" y="4178"/>
                      <a:pt x="10677" y="4161"/>
                    </a:cubicBezTo>
                    <a:cubicBezTo>
                      <a:pt x="10694" y="4161"/>
                      <a:pt x="10677" y="4178"/>
                      <a:pt x="10677" y="4178"/>
                    </a:cubicBezTo>
                    <a:lnTo>
                      <a:pt x="10677" y="4195"/>
                    </a:lnTo>
                    <a:cubicBezTo>
                      <a:pt x="10660" y="4195"/>
                      <a:pt x="10644" y="4161"/>
                      <a:pt x="10644" y="4128"/>
                    </a:cubicBezTo>
                    <a:cubicBezTo>
                      <a:pt x="10627" y="4144"/>
                      <a:pt x="10627" y="4178"/>
                      <a:pt x="10610" y="4195"/>
                    </a:cubicBezTo>
                    <a:cubicBezTo>
                      <a:pt x="10610" y="4211"/>
                      <a:pt x="10627" y="4211"/>
                      <a:pt x="10627" y="4211"/>
                    </a:cubicBezTo>
                    <a:cubicBezTo>
                      <a:pt x="10644" y="4195"/>
                      <a:pt x="10660" y="4195"/>
                      <a:pt x="10677" y="4211"/>
                    </a:cubicBezTo>
                    <a:cubicBezTo>
                      <a:pt x="10694" y="4211"/>
                      <a:pt x="10694" y="4178"/>
                      <a:pt x="10694" y="4161"/>
                    </a:cubicBezTo>
                    <a:cubicBezTo>
                      <a:pt x="10744" y="4144"/>
                      <a:pt x="10744" y="4195"/>
                      <a:pt x="10794" y="4178"/>
                    </a:cubicBezTo>
                    <a:cubicBezTo>
                      <a:pt x="10777" y="4228"/>
                      <a:pt x="10777" y="4228"/>
                      <a:pt x="10744" y="4228"/>
                    </a:cubicBezTo>
                    <a:close/>
                    <a:moveTo>
                      <a:pt x="10310" y="4044"/>
                    </a:moveTo>
                    <a:cubicBezTo>
                      <a:pt x="10293" y="4044"/>
                      <a:pt x="10293" y="4061"/>
                      <a:pt x="10276" y="4061"/>
                    </a:cubicBezTo>
                    <a:cubicBezTo>
                      <a:pt x="10276" y="4011"/>
                      <a:pt x="10276" y="4027"/>
                      <a:pt x="10276" y="3977"/>
                    </a:cubicBezTo>
                    <a:cubicBezTo>
                      <a:pt x="10243" y="3994"/>
                      <a:pt x="10193" y="3894"/>
                      <a:pt x="10226" y="3844"/>
                    </a:cubicBezTo>
                    <a:cubicBezTo>
                      <a:pt x="10259" y="3844"/>
                      <a:pt x="10276" y="3827"/>
                      <a:pt x="10276" y="3810"/>
                    </a:cubicBezTo>
                    <a:cubicBezTo>
                      <a:pt x="10310" y="3810"/>
                      <a:pt x="10310" y="3844"/>
                      <a:pt x="10343" y="3827"/>
                    </a:cubicBezTo>
                    <a:cubicBezTo>
                      <a:pt x="10326" y="3844"/>
                      <a:pt x="10376" y="3911"/>
                      <a:pt x="10393" y="3894"/>
                    </a:cubicBezTo>
                    <a:cubicBezTo>
                      <a:pt x="10410" y="3894"/>
                      <a:pt x="10410" y="3894"/>
                      <a:pt x="10410" y="3911"/>
                    </a:cubicBezTo>
                    <a:lnTo>
                      <a:pt x="10410" y="3944"/>
                    </a:lnTo>
                    <a:cubicBezTo>
                      <a:pt x="10360" y="3894"/>
                      <a:pt x="10343" y="3994"/>
                      <a:pt x="10310" y="3961"/>
                    </a:cubicBezTo>
                    <a:cubicBezTo>
                      <a:pt x="10310" y="3994"/>
                      <a:pt x="10343" y="4011"/>
                      <a:pt x="10343" y="4027"/>
                    </a:cubicBezTo>
                    <a:cubicBezTo>
                      <a:pt x="10343" y="4044"/>
                      <a:pt x="10310" y="4061"/>
                      <a:pt x="10310" y="4044"/>
                    </a:cubicBezTo>
                    <a:close/>
                    <a:moveTo>
                      <a:pt x="10427" y="4228"/>
                    </a:moveTo>
                    <a:cubicBezTo>
                      <a:pt x="10510" y="4211"/>
                      <a:pt x="10460" y="4111"/>
                      <a:pt x="10376" y="4111"/>
                    </a:cubicBezTo>
                    <a:cubicBezTo>
                      <a:pt x="10376" y="4161"/>
                      <a:pt x="10376" y="4128"/>
                      <a:pt x="10343" y="4111"/>
                    </a:cubicBezTo>
                    <a:cubicBezTo>
                      <a:pt x="10343" y="4144"/>
                      <a:pt x="10376" y="4178"/>
                      <a:pt x="10410" y="4144"/>
                    </a:cubicBezTo>
                    <a:cubicBezTo>
                      <a:pt x="10410" y="4178"/>
                      <a:pt x="10477" y="4211"/>
                      <a:pt x="10427" y="4228"/>
                    </a:cubicBezTo>
                    <a:close/>
                    <a:moveTo>
                      <a:pt x="10744" y="4228"/>
                    </a:moveTo>
                    <a:cubicBezTo>
                      <a:pt x="10744" y="4195"/>
                      <a:pt x="10727" y="4178"/>
                      <a:pt x="10694" y="4178"/>
                    </a:cubicBezTo>
                    <a:cubicBezTo>
                      <a:pt x="10694" y="4228"/>
                      <a:pt x="10711" y="4228"/>
                      <a:pt x="10744" y="4228"/>
                    </a:cubicBezTo>
                    <a:close/>
                    <a:moveTo>
                      <a:pt x="9842" y="3259"/>
                    </a:moveTo>
                    <a:cubicBezTo>
                      <a:pt x="9875" y="3225"/>
                      <a:pt x="9875" y="3259"/>
                      <a:pt x="9909" y="3242"/>
                    </a:cubicBezTo>
                    <a:cubicBezTo>
                      <a:pt x="9892" y="3276"/>
                      <a:pt x="9925" y="3276"/>
                      <a:pt x="9925" y="3309"/>
                    </a:cubicBezTo>
                    <a:cubicBezTo>
                      <a:pt x="9875" y="3326"/>
                      <a:pt x="9875" y="3276"/>
                      <a:pt x="9842" y="3259"/>
                    </a:cubicBezTo>
                    <a:close/>
                    <a:moveTo>
                      <a:pt x="10644" y="4596"/>
                    </a:moveTo>
                    <a:lnTo>
                      <a:pt x="10644" y="4646"/>
                    </a:lnTo>
                    <a:lnTo>
                      <a:pt x="10660" y="4646"/>
                    </a:lnTo>
                    <a:cubicBezTo>
                      <a:pt x="10660" y="4646"/>
                      <a:pt x="10677" y="4646"/>
                      <a:pt x="10677" y="4629"/>
                    </a:cubicBezTo>
                    <a:cubicBezTo>
                      <a:pt x="10644" y="4629"/>
                      <a:pt x="10677" y="4612"/>
                      <a:pt x="10660" y="4596"/>
                    </a:cubicBezTo>
                    <a:cubicBezTo>
                      <a:pt x="10677" y="4596"/>
                      <a:pt x="10694" y="4596"/>
                      <a:pt x="10677" y="4596"/>
                    </a:cubicBezTo>
                    <a:cubicBezTo>
                      <a:pt x="10660" y="4596"/>
                      <a:pt x="10660" y="4596"/>
                      <a:pt x="10644" y="4596"/>
                    </a:cubicBezTo>
                    <a:close/>
                    <a:moveTo>
                      <a:pt x="8037" y="1538"/>
                    </a:moveTo>
                    <a:cubicBezTo>
                      <a:pt x="8004" y="1538"/>
                      <a:pt x="7987" y="1538"/>
                      <a:pt x="7970" y="1555"/>
                    </a:cubicBezTo>
                    <a:lnTo>
                      <a:pt x="7970" y="1605"/>
                    </a:lnTo>
                    <a:cubicBezTo>
                      <a:pt x="7987" y="1588"/>
                      <a:pt x="7987" y="1588"/>
                      <a:pt x="8020" y="1605"/>
                    </a:cubicBezTo>
                    <a:cubicBezTo>
                      <a:pt x="8020" y="1571"/>
                      <a:pt x="8037" y="1571"/>
                      <a:pt x="8037" y="1538"/>
                    </a:cubicBezTo>
                    <a:close/>
                    <a:moveTo>
                      <a:pt x="8455" y="1605"/>
                    </a:moveTo>
                    <a:cubicBezTo>
                      <a:pt x="8421" y="1571"/>
                      <a:pt x="8455" y="1538"/>
                      <a:pt x="8421" y="1504"/>
                    </a:cubicBezTo>
                    <a:cubicBezTo>
                      <a:pt x="8405" y="1538"/>
                      <a:pt x="8421" y="1555"/>
                      <a:pt x="8405" y="1605"/>
                    </a:cubicBezTo>
                    <a:cubicBezTo>
                      <a:pt x="8421" y="1621"/>
                      <a:pt x="8421" y="1588"/>
                      <a:pt x="8455" y="1605"/>
                    </a:cubicBezTo>
                    <a:close/>
                    <a:moveTo>
                      <a:pt x="8472" y="1237"/>
                    </a:moveTo>
                    <a:cubicBezTo>
                      <a:pt x="8438" y="1237"/>
                      <a:pt x="8405" y="1220"/>
                      <a:pt x="8405" y="1254"/>
                    </a:cubicBezTo>
                    <a:cubicBezTo>
                      <a:pt x="8421" y="1271"/>
                      <a:pt x="8472" y="1271"/>
                      <a:pt x="8472" y="1237"/>
                    </a:cubicBezTo>
                    <a:close/>
                    <a:moveTo>
                      <a:pt x="9224" y="1003"/>
                    </a:moveTo>
                    <a:cubicBezTo>
                      <a:pt x="9224" y="1053"/>
                      <a:pt x="9274" y="1020"/>
                      <a:pt x="9240" y="1003"/>
                    </a:cubicBezTo>
                    <a:cubicBezTo>
                      <a:pt x="9240" y="987"/>
                      <a:pt x="9257" y="1003"/>
                      <a:pt x="9274" y="1003"/>
                    </a:cubicBezTo>
                    <a:cubicBezTo>
                      <a:pt x="9274" y="1020"/>
                      <a:pt x="9257" y="1053"/>
                      <a:pt x="9257" y="1070"/>
                    </a:cubicBezTo>
                    <a:cubicBezTo>
                      <a:pt x="9240" y="1070"/>
                      <a:pt x="9257" y="1020"/>
                      <a:pt x="9207" y="1037"/>
                    </a:cubicBezTo>
                    <a:cubicBezTo>
                      <a:pt x="9224" y="1037"/>
                      <a:pt x="9224" y="1020"/>
                      <a:pt x="9224" y="1003"/>
                    </a:cubicBezTo>
                    <a:close/>
                    <a:moveTo>
                      <a:pt x="8355" y="1738"/>
                    </a:moveTo>
                    <a:cubicBezTo>
                      <a:pt x="8355" y="1755"/>
                      <a:pt x="8355" y="1772"/>
                      <a:pt x="8338" y="1789"/>
                    </a:cubicBezTo>
                    <a:cubicBezTo>
                      <a:pt x="8355" y="1789"/>
                      <a:pt x="8371" y="1789"/>
                      <a:pt x="8371" y="1805"/>
                    </a:cubicBezTo>
                    <a:cubicBezTo>
                      <a:pt x="8338" y="1839"/>
                      <a:pt x="8321" y="1905"/>
                      <a:pt x="8355" y="1939"/>
                    </a:cubicBezTo>
                    <a:cubicBezTo>
                      <a:pt x="8355" y="1905"/>
                      <a:pt x="8405" y="1922"/>
                      <a:pt x="8438" y="1939"/>
                    </a:cubicBezTo>
                    <a:cubicBezTo>
                      <a:pt x="8455" y="1872"/>
                      <a:pt x="8438" y="1822"/>
                      <a:pt x="8488" y="1805"/>
                    </a:cubicBezTo>
                    <a:cubicBezTo>
                      <a:pt x="8505" y="1722"/>
                      <a:pt x="8455" y="1705"/>
                      <a:pt x="8388" y="1688"/>
                    </a:cubicBezTo>
                    <a:cubicBezTo>
                      <a:pt x="8405" y="1738"/>
                      <a:pt x="8371" y="1722"/>
                      <a:pt x="8355" y="1738"/>
                    </a:cubicBezTo>
                    <a:close/>
                    <a:moveTo>
                      <a:pt x="8639" y="1371"/>
                    </a:moveTo>
                    <a:cubicBezTo>
                      <a:pt x="8639" y="1354"/>
                      <a:pt x="8672" y="1304"/>
                      <a:pt x="8605" y="1304"/>
                    </a:cubicBezTo>
                    <a:cubicBezTo>
                      <a:pt x="8605" y="1321"/>
                      <a:pt x="8605" y="1354"/>
                      <a:pt x="8605" y="1354"/>
                    </a:cubicBezTo>
                    <a:cubicBezTo>
                      <a:pt x="8605" y="1337"/>
                      <a:pt x="8589" y="1354"/>
                      <a:pt x="8589" y="1371"/>
                    </a:cubicBezTo>
                    <a:cubicBezTo>
                      <a:pt x="8605" y="1354"/>
                      <a:pt x="8605" y="1388"/>
                      <a:pt x="8639" y="1371"/>
                    </a:cubicBezTo>
                    <a:close/>
                    <a:moveTo>
                      <a:pt x="8522" y="2139"/>
                    </a:moveTo>
                    <a:cubicBezTo>
                      <a:pt x="8522" y="2123"/>
                      <a:pt x="8488" y="2123"/>
                      <a:pt x="8472" y="2123"/>
                    </a:cubicBezTo>
                    <a:cubicBezTo>
                      <a:pt x="8472" y="2156"/>
                      <a:pt x="8505" y="2139"/>
                      <a:pt x="8505" y="2173"/>
                    </a:cubicBezTo>
                    <a:cubicBezTo>
                      <a:pt x="8472" y="2190"/>
                      <a:pt x="8488" y="2139"/>
                      <a:pt x="8455" y="2139"/>
                    </a:cubicBezTo>
                    <a:cubicBezTo>
                      <a:pt x="8438" y="2190"/>
                      <a:pt x="8505" y="2190"/>
                      <a:pt x="8472" y="2206"/>
                    </a:cubicBezTo>
                    <a:cubicBezTo>
                      <a:pt x="8455" y="2206"/>
                      <a:pt x="8472" y="2173"/>
                      <a:pt x="8438" y="2173"/>
                    </a:cubicBezTo>
                    <a:cubicBezTo>
                      <a:pt x="8421" y="2190"/>
                      <a:pt x="8455" y="2256"/>
                      <a:pt x="8421" y="2256"/>
                    </a:cubicBezTo>
                    <a:cubicBezTo>
                      <a:pt x="8421" y="2240"/>
                      <a:pt x="8405" y="2223"/>
                      <a:pt x="8388" y="2223"/>
                    </a:cubicBezTo>
                    <a:cubicBezTo>
                      <a:pt x="8405" y="2240"/>
                      <a:pt x="8388" y="2240"/>
                      <a:pt x="8371" y="2256"/>
                    </a:cubicBezTo>
                    <a:cubicBezTo>
                      <a:pt x="8405" y="2256"/>
                      <a:pt x="8421" y="2256"/>
                      <a:pt x="8438" y="2273"/>
                    </a:cubicBezTo>
                    <a:cubicBezTo>
                      <a:pt x="8455" y="2206"/>
                      <a:pt x="8572" y="2223"/>
                      <a:pt x="8555" y="2240"/>
                    </a:cubicBezTo>
                    <a:cubicBezTo>
                      <a:pt x="8622" y="2206"/>
                      <a:pt x="8622" y="2273"/>
                      <a:pt x="8622" y="2273"/>
                    </a:cubicBezTo>
                    <a:cubicBezTo>
                      <a:pt x="8639" y="2240"/>
                      <a:pt x="8639" y="2173"/>
                      <a:pt x="8655" y="2156"/>
                    </a:cubicBezTo>
                    <a:cubicBezTo>
                      <a:pt x="8572" y="2173"/>
                      <a:pt x="8605" y="2073"/>
                      <a:pt x="8538" y="2106"/>
                    </a:cubicBezTo>
                    <a:cubicBezTo>
                      <a:pt x="8538" y="2123"/>
                      <a:pt x="8555" y="2139"/>
                      <a:pt x="8522" y="2139"/>
                    </a:cubicBezTo>
                    <a:close/>
                    <a:moveTo>
                      <a:pt x="8371" y="1504"/>
                    </a:moveTo>
                    <a:cubicBezTo>
                      <a:pt x="8355" y="1471"/>
                      <a:pt x="8338" y="1438"/>
                      <a:pt x="8305" y="1421"/>
                    </a:cubicBezTo>
                    <a:cubicBezTo>
                      <a:pt x="8271" y="1488"/>
                      <a:pt x="8271" y="1454"/>
                      <a:pt x="8254" y="1538"/>
                    </a:cubicBezTo>
                    <a:cubicBezTo>
                      <a:pt x="8288" y="1555"/>
                      <a:pt x="8288" y="1621"/>
                      <a:pt x="8338" y="1638"/>
                    </a:cubicBezTo>
                    <a:cubicBezTo>
                      <a:pt x="8355" y="1605"/>
                      <a:pt x="8355" y="1588"/>
                      <a:pt x="8338" y="1555"/>
                    </a:cubicBezTo>
                    <a:cubicBezTo>
                      <a:pt x="8371" y="1555"/>
                      <a:pt x="8371" y="1588"/>
                      <a:pt x="8371" y="1538"/>
                    </a:cubicBezTo>
                    <a:cubicBezTo>
                      <a:pt x="8371" y="1504"/>
                      <a:pt x="8338" y="1571"/>
                      <a:pt x="8338" y="1538"/>
                    </a:cubicBezTo>
                    <a:cubicBezTo>
                      <a:pt x="8355" y="1538"/>
                      <a:pt x="8338" y="1504"/>
                      <a:pt x="8371" y="1504"/>
                    </a:cubicBezTo>
                    <a:close/>
                    <a:moveTo>
                      <a:pt x="7569" y="1237"/>
                    </a:moveTo>
                    <a:cubicBezTo>
                      <a:pt x="7569" y="1271"/>
                      <a:pt x="7536" y="1287"/>
                      <a:pt x="7519" y="1304"/>
                    </a:cubicBezTo>
                    <a:cubicBezTo>
                      <a:pt x="7519" y="1271"/>
                      <a:pt x="7503" y="1204"/>
                      <a:pt x="7452" y="1204"/>
                    </a:cubicBezTo>
                    <a:cubicBezTo>
                      <a:pt x="7452" y="1254"/>
                      <a:pt x="7419" y="1287"/>
                      <a:pt x="7402" y="1304"/>
                    </a:cubicBezTo>
                    <a:cubicBezTo>
                      <a:pt x="7402" y="1337"/>
                      <a:pt x="7419" y="1304"/>
                      <a:pt x="7436" y="1321"/>
                    </a:cubicBezTo>
                    <a:cubicBezTo>
                      <a:pt x="7402" y="1371"/>
                      <a:pt x="7369" y="1404"/>
                      <a:pt x="7335" y="1404"/>
                    </a:cubicBezTo>
                    <a:cubicBezTo>
                      <a:pt x="7369" y="1454"/>
                      <a:pt x="7285" y="1454"/>
                      <a:pt x="7252" y="1438"/>
                    </a:cubicBezTo>
                    <a:cubicBezTo>
                      <a:pt x="7252" y="1471"/>
                      <a:pt x="7235" y="1488"/>
                      <a:pt x="7218" y="1504"/>
                    </a:cubicBezTo>
                    <a:cubicBezTo>
                      <a:pt x="7235" y="1504"/>
                      <a:pt x="7252" y="1521"/>
                      <a:pt x="7252" y="1538"/>
                    </a:cubicBezTo>
                    <a:cubicBezTo>
                      <a:pt x="7235" y="1538"/>
                      <a:pt x="7235" y="1521"/>
                      <a:pt x="7218" y="1521"/>
                    </a:cubicBezTo>
                    <a:cubicBezTo>
                      <a:pt x="7202" y="1555"/>
                      <a:pt x="7218" y="1555"/>
                      <a:pt x="7218" y="1588"/>
                    </a:cubicBezTo>
                    <a:cubicBezTo>
                      <a:pt x="7202" y="1588"/>
                      <a:pt x="7185" y="1588"/>
                      <a:pt x="7168" y="1605"/>
                    </a:cubicBezTo>
                    <a:cubicBezTo>
                      <a:pt x="7218" y="1621"/>
                      <a:pt x="7218" y="1621"/>
                      <a:pt x="7269" y="1638"/>
                    </a:cubicBezTo>
                    <a:cubicBezTo>
                      <a:pt x="7269" y="1588"/>
                      <a:pt x="7302" y="1521"/>
                      <a:pt x="7335" y="1555"/>
                    </a:cubicBezTo>
                    <a:cubicBezTo>
                      <a:pt x="7319" y="1504"/>
                      <a:pt x="7369" y="1538"/>
                      <a:pt x="7369" y="1504"/>
                    </a:cubicBezTo>
                    <a:cubicBezTo>
                      <a:pt x="7369" y="1504"/>
                      <a:pt x="7352" y="1454"/>
                      <a:pt x="7386" y="1438"/>
                    </a:cubicBezTo>
                    <a:cubicBezTo>
                      <a:pt x="7419" y="1471"/>
                      <a:pt x="7419" y="1404"/>
                      <a:pt x="7436" y="1404"/>
                    </a:cubicBezTo>
                    <a:cubicBezTo>
                      <a:pt x="7436" y="1421"/>
                      <a:pt x="7452" y="1421"/>
                      <a:pt x="7452" y="1438"/>
                    </a:cubicBezTo>
                    <a:cubicBezTo>
                      <a:pt x="7436" y="1438"/>
                      <a:pt x="7436" y="1438"/>
                      <a:pt x="7436" y="1454"/>
                    </a:cubicBezTo>
                    <a:cubicBezTo>
                      <a:pt x="7469" y="1438"/>
                      <a:pt x="7486" y="1421"/>
                      <a:pt x="7519" y="1404"/>
                    </a:cubicBezTo>
                    <a:cubicBezTo>
                      <a:pt x="7519" y="1421"/>
                      <a:pt x="7519" y="1438"/>
                      <a:pt x="7536" y="1438"/>
                    </a:cubicBezTo>
                    <a:cubicBezTo>
                      <a:pt x="7553" y="1421"/>
                      <a:pt x="7586" y="1354"/>
                      <a:pt x="7586" y="1404"/>
                    </a:cubicBezTo>
                    <a:cubicBezTo>
                      <a:pt x="7619" y="1371"/>
                      <a:pt x="7586" y="1354"/>
                      <a:pt x="7569" y="1337"/>
                    </a:cubicBezTo>
                    <a:cubicBezTo>
                      <a:pt x="7569" y="1321"/>
                      <a:pt x="7603" y="1337"/>
                      <a:pt x="7603" y="1304"/>
                    </a:cubicBezTo>
                    <a:cubicBezTo>
                      <a:pt x="7586" y="1287"/>
                      <a:pt x="7586" y="1321"/>
                      <a:pt x="7569" y="1321"/>
                    </a:cubicBezTo>
                    <a:cubicBezTo>
                      <a:pt x="7569" y="1287"/>
                      <a:pt x="7586" y="1237"/>
                      <a:pt x="7569" y="1237"/>
                    </a:cubicBezTo>
                    <a:close/>
                    <a:moveTo>
                      <a:pt x="8204" y="2323"/>
                    </a:moveTo>
                    <a:cubicBezTo>
                      <a:pt x="8188" y="2373"/>
                      <a:pt x="8188" y="2423"/>
                      <a:pt x="8221" y="2440"/>
                    </a:cubicBezTo>
                    <a:cubicBezTo>
                      <a:pt x="8238" y="2423"/>
                      <a:pt x="8188" y="2390"/>
                      <a:pt x="8204" y="2340"/>
                    </a:cubicBezTo>
                    <a:cubicBezTo>
                      <a:pt x="8238" y="2373"/>
                      <a:pt x="8238" y="2273"/>
                      <a:pt x="8271" y="2273"/>
                    </a:cubicBezTo>
                    <a:cubicBezTo>
                      <a:pt x="8221" y="2240"/>
                      <a:pt x="8238" y="2190"/>
                      <a:pt x="8204" y="2139"/>
                    </a:cubicBezTo>
                    <a:cubicBezTo>
                      <a:pt x="8204" y="2173"/>
                      <a:pt x="8238" y="2223"/>
                      <a:pt x="8188" y="2206"/>
                    </a:cubicBezTo>
                    <a:cubicBezTo>
                      <a:pt x="8188" y="2240"/>
                      <a:pt x="8221" y="2256"/>
                      <a:pt x="8221" y="2273"/>
                    </a:cubicBezTo>
                    <a:cubicBezTo>
                      <a:pt x="8204" y="2306"/>
                      <a:pt x="8171" y="2323"/>
                      <a:pt x="8154" y="2340"/>
                    </a:cubicBezTo>
                    <a:cubicBezTo>
                      <a:pt x="8188" y="2357"/>
                      <a:pt x="8188" y="2323"/>
                      <a:pt x="8204" y="2323"/>
                    </a:cubicBezTo>
                    <a:close/>
                    <a:moveTo>
                      <a:pt x="7937" y="1989"/>
                    </a:moveTo>
                    <a:cubicBezTo>
                      <a:pt x="7970" y="1989"/>
                      <a:pt x="7970" y="2039"/>
                      <a:pt x="7970" y="2073"/>
                    </a:cubicBezTo>
                    <a:cubicBezTo>
                      <a:pt x="7987" y="2073"/>
                      <a:pt x="8004" y="2056"/>
                      <a:pt x="8004" y="2073"/>
                    </a:cubicBezTo>
                    <a:cubicBezTo>
                      <a:pt x="8004" y="2089"/>
                      <a:pt x="7987" y="2089"/>
                      <a:pt x="7970" y="2089"/>
                    </a:cubicBezTo>
                    <a:cubicBezTo>
                      <a:pt x="7970" y="2139"/>
                      <a:pt x="8004" y="2106"/>
                      <a:pt x="8020" y="2139"/>
                    </a:cubicBezTo>
                    <a:cubicBezTo>
                      <a:pt x="8020" y="2123"/>
                      <a:pt x="8020" y="2106"/>
                      <a:pt x="8020" y="2106"/>
                    </a:cubicBezTo>
                    <a:cubicBezTo>
                      <a:pt x="8037" y="2089"/>
                      <a:pt x="8054" y="2089"/>
                      <a:pt x="8071" y="2106"/>
                    </a:cubicBezTo>
                    <a:cubicBezTo>
                      <a:pt x="8104" y="2039"/>
                      <a:pt x="8071" y="2039"/>
                      <a:pt x="8087" y="1972"/>
                    </a:cubicBezTo>
                    <a:cubicBezTo>
                      <a:pt x="8054" y="1956"/>
                      <a:pt x="7970" y="1905"/>
                      <a:pt x="7937" y="1989"/>
                    </a:cubicBezTo>
                    <a:close/>
                    <a:moveTo>
                      <a:pt x="7553" y="753"/>
                    </a:moveTo>
                    <a:cubicBezTo>
                      <a:pt x="7586" y="753"/>
                      <a:pt x="7603" y="736"/>
                      <a:pt x="7603" y="702"/>
                    </a:cubicBezTo>
                    <a:cubicBezTo>
                      <a:pt x="7569" y="686"/>
                      <a:pt x="7586" y="753"/>
                      <a:pt x="7553" y="753"/>
                    </a:cubicBezTo>
                    <a:close/>
                    <a:moveTo>
                      <a:pt x="8087" y="2306"/>
                    </a:moveTo>
                    <a:cubicBezTo>
                      <a:pt x="8104" y="2323"/>
                      <a:pt x="8104" y="2323"/>
                      <a:pt x="8137" y="2306"/>
                    </a:cubicBezTo>
                    <a:cubicBezTo>
                      <a:pt x="8104" y="2340"/>
                      <a:pt x="8137" y="2390"/>
                      <a:pt x="8154" y="2357"/>
                    </a:cubicBezTo>
                    <a:cubicBezTo>
                      <a:pt x="8188" y="2390"/>
                      <a:pt x="8121" y="2407"/>
                      <a:pt x="8104" y="2407"/>
                    </a:cubicBezTo>
                    <a:cubicBezTo>
                      <a:pt x="8137" y="2440"/>
                      <a:pt x="8121" y="2507"/>
                      <a:pt x="8154" y="2507"/>
                    </a:cubicBezTo>
                    <a:cubicBezTo>
                      <a:pt x="8154" y="2540"/>
                      <a:pt x="8104" y="2507"/>
                      <a:pt x="8121" y="2557"/>
                    </a:cubicBezTo>
                    <a:cubicBezTo>
                      <a:pt x="8104" y="2557"/>
                      <a:pt x="8087" y="2557"/>
                      <a:pt x="8087" y="2574"/>
                    </a:cubicBezTo>
                    <a:cubicBezTo>
                      <a:pt x="8071" y="2574"/>
                      <a:pt x="8087" y="2524"/>
                      <a:pt x="8087" y="2524"/>
                    </a:cubicBezTo>
                    <a:cubicBezTo>
                      <a:pt x="8037" y="2574"/>
                      <a:pt x="8054" y="2490"/>
                      <a:pt x="7987" y="2524"/>
                    </a:cubicBezTo>
                    <a:cubicBezTo>
                      <a:pt x="8004" y="2507"/>
                      <a:pt x="8004" y="2474"/>
                      <a:pt x="7987" y="2440"/>
                    </a:cubicBezTo>
                    <a:cubicBezTo>
                      <a:pt x="8037" y="2457"/>
                      <a:pt x="8020" y="2373"/>
                      <a:pt x="8071" y="2373"/>
                    </a:cubicBezTo>
                    <a:cubicBezTo>
                      <a:pt x="8071" y="2357"/>
                      <a:pt x="8020" y="2340"/>
                      <a:pt x="8020" y="2373"/>
                    </a:cubicBezTo>
                    <a:cubicBezTo>
                      <a:pt x="8004" y="2357"/>
                      <a:pt x="8020" y="2357"/>
                      <a:pt x="8020" y="2340"/>
                    </a:cubicBezTo>
                    <a:cubicBezTo>
                      <a:pt x="8054" y="2357"/>
                      <a:pt x="8071" y="2340"/>
                      <a:pt x="8087" y="2306"/>
                    </a:cubicBezTo>
                    <a:close/>
                    <a:moveTo>
                      <a:pt x="8772" y="1822"/>
                    </a:moveTo>
                    <a:cubicBezTo>
                      <a:pt x="8772" y="1855"/>
                      <a:pt x="8756" y="1872"/>
                      <a:pt x="8739" y="1872"/>
                    </a:cubicBezTo>
                    <a:cubicBezTo>
                      <a:pt x="8739" y="1839"/>
                      <a:pt x="8739" y="1822"/>
                      <a:pt x="8706" y="1839"/>
                    </a:cubicBezTo>
                    <a:cubicBezTo>
                      <a:pt x="8706" y="1839"/>
                      <a:pt x="8722" y="1839"/>
                      <a:pt x="8722" y="1872"/>
                    </a:cubicBezTo>
                    <a:cubicBezTo>
                      <a:pt x="8706" y="1872"/>
                      <a:pt x="8722" y="1839"/>
                      <a:pt x="8689" y="1839"/>
                    </a:cubicBezTo>
                    <a:cubicBezTo>
                      <a:pt x="8689" y="1839"/>
                      <a:pt x="8706" y="1822"/>
                      <a:pt x="8689" y="1805"/>
                    </a:cubicBezTo>
                    <a:cubicBezTo>
                      <a:pt x="8689" y="1805"/>
                      <a:pt x="8689" y="1805"/>
                      <a:pt x="8689" y="1805"/>
                    </a:cubicBezTo>
                    <a:cubicBezTo>
                      <a:pt x="8706" y="1805"/>
                      <a:pt x="8722" y="1789"/>
                      <a:pt x="8722" y="1772"/>
                    </a:cubicBezTo>
                    <a:cubicBezTo>
                      <a:pt x="8756" y="1772"/>
                      <a:pt x="8722" y="1839"/>
                      <a:pt x="8772" y="1822"/>
                    </a:cubicBezTo>
                    <a:close/>
                    <a:moveTo>
                      <a:pt x="8873" y="602"/>
                    </a:moveTo>
                    <a:cubicBezTo>
                      <a:pt x="8889" y="586"/>
                      <a:pt x="8873" y="552"/>
                      <a:pt x="8906" y="569"/>
                    </a:cubicBezTo>
                    <a:cubicBezTo>
                      <a:pt x="8906" y="586"/>
                      <a:pt x="8906" y="619"/>
                      <a:pt x="8873" y="602"/>
                    </a:cubicBezTo>
                    <a:close/>
                    <a:moveTo>
                      <a:pt x="9123" y="853"/>
                    </a:moveTo>
                    <a:cubicBezTo>
                      <a:pt x="9107" y="853"/>
                      <a:pt x="9123" y="786"/>
                      <a:pt x="9140" y="803"/>
                    </a:cubicBezTo>
                    <a:cubicBezTo>
                      <a:pt x="9140" y="836"/>
                      <a:pt x="9157" y="870"/>
                      <a:pt x="9123" y="870"/>
                    </a:cubicBezTo>
                    <a:cubicBezTo>
                      <a:pt x="9123" y="870"/>
                      <a:pt x="9123" y="853"/>
                      <a:pt x="9123" y="836"/>
                    </a:cubicBezTo>
                    <a:cubicBezTo>
                      <a:pt x="9123" y="836"/>
                      <a:pt x="9123" y="853"/>
                      <a:pt x="9123" y="853"/>
                    </a:cubicBezTo>
                    <a:close/>
                    <a:moveTo>
                      <a:pt x="9207" y="1020"/>
                    </a:moveTo>
                    <a:cubicBezTo>
                      <a:pt x="9173" y="1037"/>
                      <a:pt x="9173" y="1003"/>
                      <a:pt x="9157" y="1003"/>
                    </a:cubicBezTo>
                    <a:cubicBezTo>
                      <a:pt x="9157" y="970"/>
                      <a:pt x="9207" y="987"/>
                      <a:pt x="9207" y="1020"/>
                    </a:cubicBezTo>
                    <a:close/>
                    <a:moveTo>
                      <a:pt x="8672" y="1672"/>
                    </a:moveTo>
                    <a:cubicBezTo>
                      <a:pt x="8672" y="1655"/>
                      <a:pt x="8706" y="1688"/>
                      <a:pt x="8739" y="1672"/>
                    </a:cubicBezTo>
                    <a:cubicBezTo>
                      <a:pt x="8722" y="1705"/>
                      <a:pt x="8722" y="1722"/>
                      <a:pt x="8672" y="1722"/>
                    </a:cubicBezTo>
                    <a:cubicBezTo>
                      <a:pt x="8672" y="1705"/>
                      <a:pt x="8689" y="1688"/>
                      <a:pt x="8672" y="1672"/>
                    </a:cubicBezTo>
                    <a:close/>
                    <a:moveTo>
                      <a:pt x="8839" y="385"/>
                    </a:moveTo>
                    <a:cubicBezTo>
                      <a:pt x="8806" y="385"/>
                      <a:pt x="8823" y="335"/>
                      <a:pt x="8789" y="352"/>
                    </a:cubicBezTo>
                    <a:cubicBezTo>
                      <a:pt x="8772" y="352"/>
                      <a:pt x="8823" y="335"/>
                      <a:pt x="8839" y="335"/>
                    </a:cubicBezTo>
                    <a:cubicBezTo>
                      <a:pt x="8839" y="352"/>
                      <a:pt x="8839" y="368"/>
                      <a:pt x="8839" y="385"/>
                    </a:cubicBezTo>
                    <a:close/>
                    <a:moveTo>
                      <a:pt x="9140" y="1237"/>
                    </a:moveTo>
                    <a:cubicBezTo>
                      <a:pt x="9123" y="1220"/>
                      <a:pt x="9157" y="1204"/>
                      <a:pt x="9173" y="1237"/>
                    </a:cubicBezTo>
                    <a:cubicBezTo>
                      <a:pt x="9190" y="1220"/>
                      <a:pt x="9190" y="1204"/>
                      <a:pt x="9190" y="1170"/>
                    </a:cubicBezTo>
                    <a:cubicBezTo>
                      <a:pt x="9207" y="1220"/>
                      <a:pt x="9240" y="1170"/>
                      <a:pt x="9240" y="1204"/>
                    </a:cubicBezTo>
                    <a:cubicBezTo>
                      <a:pt x="9257" y="1204"/>
                      <a:pt x="9274" y="1187"/>
                      <a:pt x="9274" y="1154"/>
                    </a:cubicBezTo>
                    <a:cubicBezTo>
                      <a:pt x="9324" y="1170"/>
                      <a:pt x="9357" y="1154"/>
                      <a:pt x="9357" y="1103"/>
                    </a:cubicBezTo>
                    <a:cubicBezTo>
                      <a:pt x="9374" y="1103"/>
                      <a:pt x="9374" y="1137"/>
                      <a:pt x="9407" y="1120"/>
                    </a:cubicBezTo>
                    <a:cubicBezTo>
                      <a:pt x="9407" y="1187"/>
                      <a:pt x="9407" y="1237"/>
                      <a:pt x="9407" y="1271"/>
                    </a:cubicBezTo>
                    <a:cubicBezTo>
                      <a:pt x="9424" y="1237"/>
                      <a:pt x="9424" y="1254"/>
                      <a:pt x="9474" y="1254"/>
                    </a:cubicBezTo>
                    <a:cubicBezTo>
                      <a:pt x="9457" y="1304"/>
                      <a:pt x="9491" y="1304"/>
                      <a:pt x="9491" y="1337"/>
                    </a:cubicBezTo>
                    <a:cubicBezTo>
                      <a:pt x="9407" y="1371"/>
                      <a:pt x="9357" y="1337"/>
                      <a:pt x="9290" y="1371"/>
                    </a:cubicBezTo>
                    <a:cubicBezTo>
                      <a:pt x="9240" y="1371"/>
                      <a:pt x="9190" y="1354"/>
                      <a:pt x="9140" y="1321"/>
                    </a:cubicBezTo>
                    <a:cubicBezTo>
                      <a:pt x="9140" y="1304"/>
                      <a:pt x="9173" y="1220"/>
                      <a:pt x="9140" y="1237"/>
                    </a:cubicBezTo>
                    <a:close/>
                    <a:moveTo>
                      <a:pt x="9040" y="903"/>
                    </a:moveTo>
                    <a:cubicBezTo>
                      <a:pt x="9006" y="936"/>
                      <a:pt x="8990" y="920"/>
                      <a:pt x="8939" y="936"/>
                    </a:cubicBezTo>
                    <a:cubicBezTo>
                      <a:pt x="8923" y="953"/>
                      <a:pt x="8990" y="920"/>
                      <a:pt x="8973" y="970"/>
                    </a:cubicBezTo>
                    <a:cubicBezTo>
                      <a:pt x="8873" y="970"/>
                      <a:pt x="8939" y="803"/>
                      <a:pt x="8856" y="836"/>
                    </a:cubicBezTo>
                    <a:cubicBezTo>
                      <a:pt x="8839" y="836"/>
                      <a:pt x="8856" y="870"/>
                      <a:pt x="8839" y="903"/>
                    </a:cubicBezTo>
                    <a:cubicBezTo>
                      <a:pt x="8772" y="886"/>
                      <a:pt x="8772" y="903"/>
                      <a:pt x="8722" y="870"/>
                    </a:cubicBezTo>
                    <a:cubicBezTo>
                      <a:pt x="8722" y="870"/>
                      <a:pt x="8756" y="836"/>
                      <a:pt x="8722" y="836"/>
                    </a:cubicBezTo>
                    <a:cubicBezTo>
                      <a:pt x="8739" y="836"/>
                      <a:pt x="8772" y="803"/>
                      <a:pt x="8839" y="786"/>
                    </a:cubicBezTo>
                    <a:cubicBezTo>
                      <a:pt x="8839" y="803"/>
                      <a:pt x="8823" y="819"/>
                      <a:pt x="8823" y="836"/>
                    </a:cubicBezTo>
                    <a:cubicBezTo>
                      <a:pt x="8839" y="819"/>
                      <a:pt x="8839" y="803"/>
                      <a:pt x="8873" y="803"/>
                    </a:cubicBezTo>
                    <a:cubicBezTo>
                      <a:pt x="8839" y="769"/>
                      <a:pt x="8873" y="753"/>
                      <a:pt x="8873" y="702"/>
                    </a:cubicBezTo>
                    <a:cubicBezTo>
                      <a:pt x="8923" y="719"/>
                      <a:pt x="8923" y="719"/>
                      <a:pt x="8973" y="736"/>
                    </a:cubicBezTo>
                    <a:cubicBezTo>
                      <a:pt x="8990" y="769"/>
                      <a:pt x="8956" y="769"/>
                      <a:pt x="8956" y="786"/>
                    </a:cubicBezTo>
                    <a:cubicBezTo>
                      <a:pt x="8956" y="819"/>
                      <a:pt x="8990" y="769"/>
                      <a:pt x="9006" y="769"/>
                    </a:cubicBezTo>
                    <a:cubicBezTo>
                      <a:pt x="8990" y="769"/>
                      <a:pt x="8990" y="753"/>
                      <a:pt x="8973" y="736"/>
                    </a:cubicBezTo>
                    <a:cubicBezTo>
                      <a:pt x="9006" y="702"/>
                      <a:pt x="9040" y="736"/>
                      <a:pt x="9073" y="753"/>
                    </a:cubicBezTo>
                    <a:cubicBezTo>
                      <a:pt x="9040" y="803"/>
                      <a:pt x="9107" y="786"/>
                      <a:pt x="9090" y="870"/>
                    </a:cubicBezTo>
                    <a:cubicBezTo>
                      <a:pt x="9073" y="853"/>
                      <a:pt x="9073" y="886"/>
                      <a:pt x="9073" y="903"/>
                    </a:cubicBezTo>
                    <a:cubicBezTo>
                      <a:pt x="9040" y="920"/>
                      <a:pt x="9040" y="886"/>
                      <a:pt x="9006" y="886"/>
                    </a:cubicBezTo>
                    <a:cubicBezTo>
                      <a:pt x="9006" y="903"/>
                      <a:pt x="9023" y="903"/>
                      <a:pt x="9040" y="903"/>
                    </a:cubicBezTo>
                    <a:close/>
                    <a:moveTo>
                      <a:pt x="8722" y="1989"/>
                    </a:moveTo>
                    <a:cubicBezTo>
                      <a:pt x="8689" y="1989"/>
                      <a:pt x="8689" y="1972"/>
                      <a:pt x="8672" y="1972"/>
                    </a:cubicBezTo>
                    <a:cubicBezTo>
                      <a:pt x="8672" y="1905"/>
                      <a:pt x="8706" y="1922"/>
                      <a:pt x="8739" y="1872"/>
                    </a:cubicBezTo>
                    <a:cubicBezTo>
                      <a:pt x="8756" y="1889"/>
                      <a:pt x="8772" y="1889"/>
                      <a:pt x="8789" y="1905"/>
                    </a:cubicBezTo>
                    <a:cubicBezTo>
                      <a:pt x="8806" y="1922"/>
                      <a:pt x="8806" y="1905"/>
                      <a:pt x="8806" y="1905"/>
                    </a:cubicBezTo>
                    <a:cubicBezTo>
                      <a:pt x="8823" y="1872"/>
                      <a:pt x="8789" y="1872"/>
                      <a:pt x="8806" y="1839"/>
                    </a:cubicBezTo>
                    <a:cubicBezTo>
                      <a:pt x="8839" y="1855"/>
                      <a:pt x="8906" y="1839"/>
                      <a:pt x="8906" y="1939"/>
                    </a:cubicBezTo>
                    <a:cubicBezTo>
                      <a:pt x="8923" y="1939"/>
                      <a:pt x="8923" y="1905"/>
                      <a:pt x="8939" y="1905"/>
                    </a:cubicBezTo>
                    <a:cubicBezTo>
                      <a:pt x="8956" y="1872"/>
                      <a:pt x="8939" y="1956"/>
                      <a:pt x="8939" y="1972"/>
                    </a:cubicBezTo>
                    <a:cubicBezTo>
                      <a:pt x="8956" y="2006"/>
                      <a:pt x="9006" y="1956"/>
                      <a:pt x="9056" y="1956"/>
                    </a:cubicBezTo>
                    <a:lnTo>
                      <a:pt x="9056" y="1939"/>
                    </a:lnTo>
                    <a:cubicBezTo>
                      <a:pt x="9006" y="1939"/>
                      <a:pt x="8973" y="1839"/>
                      <a:pt x="8906" y="1872"/>
                    </a:cubicBezTo>
                    <a:cubicBezTo>
                      <a:pt x="8906" y="1855"/>
                      <a:pt x="8906" y="1839"/>
                      <a:pt x="8906" y="1855"/>
                    </a:cubicBezTo>
                    <a:cubicBezTo>
                      <a:pt x="8889" y="1822"/>
                      <a:pt x="8889" y="1789"/>
                      <a:pt x="8873" y="1738"/>
                    </a:cubicBezTo>
                    <a:cubicBezTo>
                      <a:pt x="8906" y="1738"/>
                      <a:pt x="8889" y="1688"/>
                      <a:pt x="8906" y="1672"/>
                    </a:cubicBezTo>
                    <a:cubicBezTo>
                      <a:pt x="8939" y="1655"/>
                      <a:pt x="9006" y="1738"/>
                      <a:pt x="9023" y="1705"/>
                    </a:cubicBezTo>
                    <a:cubicBezTo>
                      <a:pt x="9040" y="1705"/>
                      <a:pt x="9040" y="1738"/>
                      <a:pt x="9073" y="1738"/>
                    </a:cubicBezTo>
                    <a:cubicBezTo>
                      <a:pt x="9040" y="1822"/>
                      <a:pt x="9107" y="1755"/>
                      <a:pt x="9090" y="1839"/>
                    </a:cubicBezTo>
                    <a:cubicBezTo>
                      <a:pt x="9107" y="1789"/>
                      <a:pt x="9173" y="1905"/>
                      <a:pt x="9173" y="1839"/>
                    </a:cubicBezTo>
                    <a:cubicBezTo>
                      <a:pt x="9190" y="1805"/>
                      <a:pt x="9207" y="1889"/>
                      <a:pt x="9190" y="1905"/>
                    </a:cubicBezTo>
                    <a:cubicBezTo>
                      <a:pt x="9157" y="1889"/>
                      <a:pt x="9190" y="1889"/>
                      <a:pt x="9173" y="1872"/>
                    </a:cubicBezTo>
                    <a:cubicBezTo>
                      <a:pt x="9157" y="1889"/>
                      <a:pt x="9157" y="1939"/>
                      <a:pt x="9173" y="1972"/>
                    </a:cubicBezTo>
                    <a:cubicBezTo>
                      <a:pt x="9140" y="1972"/>
                      <a:pt x="9140" y="1956"/>
                      <a:pt x="9140" y="1939"/>
                    </a:cubicBezTo>
                    <a:cubicBezTo>
                      <a:pt x="9140" y="1939"/>
                      <a:pt x="9107" y="1939"/>
                      <a:pt x="9107" y="1972"/>
                    </a:cubicBezTo>
                    <a:cubicBezTo>
                      <a:pt x="9090" y="1956"/>
                      <a:pt x="9107" y="1956"/>
                      <a:pt x="9107" y="1939"/>
                    </a:cubicBezTo>
                    <a:cubicBezTo>
                      <a:pt x="9090" y="1956"/>
                      <a:pt x="9056" y="1939"/>
                      <a:pt x="9056" y="1972"/>
                    </a:cubicBezTo>
                    <a:cubicBezTo>
                      <a:pt x="9090" y="1972"/>
                      <a:pt x="9090" y="2022"/>
                      <a:pt x="9073" y="2056"/>
                    </a:cubicBezTo>
                    <a:cubicBezTo>
                      <a:pt x="9073" y="2073"/>
                      <a:pt x="9073" y="2056"/>
                      <a:pt x="9090" y="2056"/>
                    </a:cubicBezTo>
                    <a:cubicBezTo>
                      <a:pt x="9090" y="2073"/>
                      <a:pt x="9107" y="2073"/>
                      <a:pt x="9107" y="2089"/>
                    </a:cubicBezTo>
                    <a:cubicBezTo>
                      <a:pt x="9107" y="2123"/>
                      <a:pt x="9073" y="2123"/>
                      <a:pt x="9090" y="2156"/>
                    </a:cubicBezTo>
                    <a:cubicBezTo>
                      <a:pt x="9090" y="2156"/>
                      <a:pt x="9090" y="2156"/>
                      <a:pt x="9073" y="2156"/>
                    </a:cubicBezTo>
                    <a:cubicBezTo>
                      <a:pt x="9090" y="2223"/>
                      <a:pt x="9190" y="2306"/>
                      <a:pt x="9140" y="2390"/>
                    </a:cubicBezTo>
                    <a:cubicBezTo>
                      <a:pt x="9140" y="2423"/>
                      <a:pt x="9107" y="2390"/>
                      <a:pt x="9090" y="2407"/>
                    </a:cubicBezTo>
                    <a:cubicBezTo>
                      <a:pt x="9073" y="2373"/>
                      <a:pt x="9073" y="2306"/>
                      <a:pt x="9023" y="2340"/>
                    </a:cubicBezTo>
                    <a:cubicBezTo>
                      <a:pt x="9056" y="2290"/>
                      <a:pt x="9006" y="2256"/>
                      <a:pt x="8973" y="2240"/>
                    </a:cubicBezTo>
                    <a:cubicBezTo>
                      <a:pt x="8973" y="2190"/>
                      <a:pt x="8990" y="2173"/>
                      <a:pt x="8956" y="2139"/>
                    </a:cubicBezTo>
                    <a:cubicBezTo>
                      <a:pt x="8939" y="2156"/>
                      <a:pt x="8939" y="2173"/>
                      <a:pt x="8939" y="2190"/>
                    </a:cubicBezTo>
                    <a:cubicBezTo>
                      <a:pt x="8906" y="2190"/>
                      <a:pt x="8906" y="2156"/>
                      <a:pt x="8923" y="2139"/>
                    </a:cubicBezTo>
                    <a:cubicBezTo>
                      <a:pt x="8873" y="2156"/>
                      <a:pt x="8873" y="2123"/>
                      <a:pt x="8856" y="2106"/>
                    </a:cubicBezTo>
                    <a:cubicBezTo>
                      <a:pt x="8823" y="2139"/>
                      <a:pt x="8756" y="2139"/>
                      <a:pt x="8756" y="2206"/>
                    </a:cubicBezTo>
                    <a:cubicBezTo>
                      <a:pt x="8739" y="2206"/>
                      <a:pt x="8739" y="2190"/>
                      <a:pt x="8722" y="2190"/>
                    </a:cubicBezTo>
                    <a:cubicBezTo>
                      <a:pt x="8722" y="2173"/>
                      <a:pt x="8756" y="2123"/>
                      <a:pt x="8706" y="2139"/>
                    </a:cubicBezTo>
                    <a:cubicBezTo>
                      <a:pt x="8689" y="2089"/>
                      <a:pt x="8739" y="2123"/>
                      <a:pt x="8739" y="2073"/>
                    </a:cubicBezTo>
                    <a:cubicBezTo>
                      <a:pt x="8756" y="2089"/>
                      <a:pt x="8739" y="2106"/>
                      <a:pt x="8756" y="2106"/>
                    </a:cubicBezTo>
                    <a:cubicBezTo>
                      <a:pt x="8772" y="2089"/>
                      <a:pt x="8789" y="2056"/>
                      <a:pt x="8789" y="2039"/>
                    </a:cubicBezTo>
                    <a:cubicBezTo>
                      <a:pt x="8839" y="2022"/>
                      <a:pt x="8839" y="2073"/>
                      <a:pt x="8856" y="2073"/>
                    </a:cubicBezTo>
                    <a:cubicBezTo>
                      <a:pt x="8889" y="2073"/>
                      <a:pt x="8856" y="2022"/>
                      <a:pt x="8906" y="2039"/>
                    </a:cubicBezTo>
                    <a:cubicBezTo>
                      <a:pt x="8906" y="2006"/>
                      <a:pt x="8856" y="2006"/>
                      <a:pt x="8839" y="1989"/>
                    </a:cubicBezTo>
                    <a:cubicBezTo>
                      <a:pt x="8839" y="1956"/>
                      <a:pt x="8856" y="1939"/>
                      <a:pt x="8856" y="1905"/>
                    </a:cubicBezTo>
                    <a:cubicBezTo>
                      <a:pt x="8839" y="1922"/>
                      <a:pt x="8823" y="1922"/>
                      <a:pt x="8823" y="1956"/>
                    </a:cubicBezTo>
                    <a:cubicBezTo>
                      <a:pt x="8823" y="1939"/>
                      <a:pt x="8789" y="1905"/>
                      <a:pt x="8789" y="1956"/>
                    </a:cubicBezTo>
                    <a:cubicBezTo>
                      <a:pt x="8772" y="1956"/>
                      <a:pt x="8772" y="1922"/>
                      <a:pt x="8739" y="1922"/>
                    </a:cubicBezTo>
                    <a:cubicBezTo>
                      <a:pt x="8722" y="1939"/>
                      <a:pt x="8739" y="1972"/>
                      <a:pt x="8722" y="1989"/>
                    </a:cubicBezTo>
                    <a:close/>
                    <a:moveTo>
                      <a:pt x="9073" y="2156"/>
                    </a:moveTo>
                    <a:cubicBezTo>
                      <a:pt x="9073" y="2139"/>
                      <a:pt x="9073" y="2139"/>
                      <a:pt x="9073" y="2139"/>
                    </a:cubicBezTo>
                    <a:cubicBezTo>
                      <a:pt x="9090" y="2139"/>
                      <a:pt x="9090" y="2139"/>
                      <a:pt x="9073" y="2156"/>
                    </a:cubicBezTo>
                    <a:close/>
                    <a:moveTo>
                      <a:pt x="8639" y="251"/>
                    </a:moveTo>
                    <a:lnTo>
                      <a:pt x="8639" y="285"/>
                    </a:lnTo>
                    <a:cubicBezTo>
                      <a:pt x="8672" y="285"/>
                      <a:pt x="8706" y="285"/>
                      <a:pt x="8722" y="268"/>
                    </a:cubicBezTo>
                    <a:cubicBezTo>
                      <a:pt x="8722" y="268"/>
                      <a:pt x="8706" y="268"/>
                      <a:pt x="8706" y="251"/>
                    </a:cubicBezTo>
                    <a:cubicBezTo>
                      <a:pt x="8722" y="251"/>
                      <a:pt x="8722" y="235"/>
                      <a:pt x="8722" y="235"/>
                    </a:cubicBezTo>
                    <a:cubicBezTo>
                      <a:pt x="8689" y="235"/>
                      <a:pt x="8672" y="285"/>
                      <a:pt x="8689" y="235"/>
                    </a:cubicBezTo>
                    <a:cubicBezTo>
                      <a:pt x="8655" y="235"/>
                      <a:pt x="8672" y="268"/>
                      <a:pt x="8639" y="251"/>
                    </a:cubicBezTo>
                    <a:close/>
                    <a:moveTo>
                      <a:pt x="8906" y="1204"/>
                    </a:moveTo>
                    <a:cubicBezTo>
                      <a:pt x="8906" y="1170"/>
                      <a:pt x="8906" y="1154"/>
                      <a:pt x="8923" y="1137"/>
                    </a:cubicBezTo>
                    <a:cubicBezTo>
                      <a:pt x="8923" y="1154"/>
                      <a:pt x="8939" y="1154"/>
                      <a:pt x="8956" y="1154"/>
                    </a:cubicBezTo>
                    <a:cubicBezTo>
                      <a:pt x="8923" y="1154"/>
                      <a:pt x="8939" y="1204"/>
                      <a:pt x="8906" y="1204"/>
                    </a:cubicBezTo>
                    <a:close/>
                    <a:moveTo>
                      <a:pt x="8722" y="786"/>
                    </a:moveTo>
                    <a:cubicBezTo>
                      <a:pt x="8689" y="753"/>
                      <a:pt x="8689" y="652"/>
                      <a:pt x="8739" y="636"/>
                    </a:cubicBezTo>
                    <a:cubicBezTo>
                      <a:pt x="8722" y="602"/>
                      <a:pt x="8689" y="602"/>
                      <a:pt x="8672" y="569"/>
                    </a:cubicBezTo>
                    <a:cubicBezTo>
                      <a:pt x="8706" y="552"/>
                      <a:pt x="8722" y="519"/>
                      <a:pt x="8706" y="485"/>
                    </a:cubicBezTo>
                    <a:cubicBezTo>
                      <a:pt x="8722" y="485"/>
                      <a:pt x="8739" y="485"/>
                      <a:pt x="8739" y="469"/>
                    </a:cubicBezTo>
                    <a:cubicBezTo>
                      <a:pt x="8806" y="502"/>
                      <a:pt x="8739" y="602"/>
                      <a:pt x="8772" y="652"/>
                    </a:cubicBezTo>
                    <a:cubicBezTo>
                      <a:pt x="8772" y="652"/>
                      <a:pt x="8772" y="636"/>
                      <a:pt x="8772" y="636"/>
                    </a:cubicBezTo>
                    <a:cubicBezTo>
                      <a:pt x="8772" y="602"/>
                      <a:pt x="8806" y="669"/>
                      <a:pt x="8789" y="602"/>
                    </a:cubicBezTo>
                    <a:cubicBezTo>
                      <a:pt x="8806" y="602"/>
                      <a:pt x="8839" y="586"/>
                      <a:pt x="8839" y="569"/>
                    </a:cubicBezTo>
                    <a:cubicBezTo>
                      <a:pt x="8873" y="569"/>
                      <a:pt x="8823" y="602"/>
                      <a:pt x="8839" y="636"/>
                    </a:cubicBezTo>
                    <a:cubicBezTo>
                      <a:pt x="8823" y="602"/>
                      <a:pt x="8839" y="686"/>
                      <a:pt x="8806" y="636"/>
                    </a:cubicBezTo>
                    <a:cubicBezTo>
                      <a:pt x="8856" y="719"/>
                      <a:pt x="8823" y="786"/>
                      <a:pt x="8722" y="786"/>
                    </a:cubicBezTo>
                    <a:close/>
                    <a:moveTo>
                      <a:pt x="10360" y="318"/>
                    </a:moveTo>
                    <a:cubicBezTo>
                      <a:pt x="10326" y="318"/>
                      <a:pt x="10326" y="268"/>
                      <a:pt x="10360" y="268"/>
                    </a:cubicBezTo>
                    <a:cubicBezTo>
                      <a:pt x="10393" y="301"/>
                      <a:pt x="10360" y="301"/>
                      <a:pt x="10360" y="318"/>
                    </a:cubicBezTo>
                    <a:close/>
                    <a:moveTo>
                      <a:pt x="10293" y="301"/>
                    </a:moveTo>
                    <a:cubicBezTo>
                      <a:pt x="10293" y="301"/>
                      <a:pt x="10293" y="285"/>
                      <a:pt x="10276" y="285"/>
                    </a:cubicBezTo>
                    <a:cubicBezTo>
                      <a:pt x="10276" y="268"/>
                      <a:pt x="10293" y="285"/>
                      <a:pt x="10293" y="268"/>
                    </a:cubicBezTo>
                    <a:cubicBezTo>
                      <a:pt x="10293" y="268"/>
                      <a:pt x="10293" y="268"/>
                      <a:pt x="10293" y="268"/>
                    </a:cubicBezTo>
                    <a:cubicBezTo>
                      <a:pt x="10293" y="235"/>
                      <a:pt x="10326" y="285"/>
                      <a:pt x="10326" y="301"/>
                    </a:cubicBezTo>
                    <a:cubicBezTo>
                      <a:pt x="10326" y="301"/>
                      <a:pt x="10310" y="285"/>
                      <a:pt x="10293" y="301"/>
                    </a:cubicBezTo>
                    <a:close/>
                    <a:moveTo>
                      <a:pt x="8772" y="1037"/>
                    </a:moveTo>
                    <a:cubicBezTo>
                      <a:pt x="8772" y="1070"/>
                      <a:pt x="8756" y="1087"/>
                      <a:pt x="8772" y="1120"/>
                    </a:cubicBezTo>
                    <a:cubicBezTo>
                      <a:pt x="8739" y="1137"/>
                      <a:pt x="8739" y="1087"/>
                      <a:pt x="8722" y="1120"/>
                    </a:cubicBezTo>
                    <a:cubicBezTo>
                      <a:pt x="8689" y="1103"/>
                      <a:pt x="8722" y="1103"/>
                      <a:pt x="8706" y="1053"/>
                    </a:cubicBezTo>
                    <a:cubicBezTo>
                      <a:pt x="8739" y="1053"/>
                      <a:pt x="8722" y="1037"/>
                      <a:pt x="8689" y="1037"/>
                    </a:cubicBezTo>
                    <a:cubicBezTo>
                      <a:pt x="8706" y="1003"/>
                      <a:pt x="8739" y="1037"/>
                      <a:pt x="8772" y="1037"/>
                    </a:cubicBezTo>
                    <a:close/>
                    <a:moveTo>
                      <a:pt x="8706" y="1087"/>
                    </a:moveTo>
                    <a:cubicBezTo>
                      <a:pt x="8672" y="1087"/>
                      <a:pt x="8655" y="1087"/>
                      <a:pt x="8639" y="1053"/>
                    </a:cubicBezTo>
                    <a:cubicBezTo>
                      <a:pt x="8655" y="1103"/>
                      <a:pt x="8689" y="1103"/>
                      <a:pt x="8672" y="1137"/>
                    </a:cubicBezTo>
                    <a:cubicBezTo>
                      <a:pt x="8672" y="1103"/>
                      <a:pt x="8706" y="1137"/>
                      <a:pt x="8706" y="1087"/>
                    </a:cubicBezTo>
                    <a:close/>
                    <a:moveTo>
                      <a:pt x="8655" y="953"/>
                    </a:moveTo>
                    <a:cubicBezTo>
                      <a:pt x="8622" y="953"/>
                      <a:pt x="8622" y="1003"/>
                      <a:pt x="8622" y="1037"/>
                    </a:cubicBezTo>
                    <a:cubicBezTo>
                      <a:pt x="8689" y="1020"/>
                      <a:pt x="8622" y="987"/>
                      <a:pt x="8655" y="953"/>
                    </a:cubicBezTo>
                    <a:close/>
                    <a:moveTo>
                      <a:pt x="9290" y="936"/>
                    </a:moveTo>
                    <a:cubicBezTo>
                      <a:pt x="9324" y="953"/>
                      <a:pt x="9274" y="936"/>
                      <a:pt x="9290" y="903"/>
                    </a:cubicBezTo>
                    <a:cubicBezTo>
                      <a:pt x="9274" y="903"/>
                      <a:pt x="9274" y="903"/>
                      <a:pt x="9274" y="903"/>
                    </a:cubicBezTo>
                    <a:cubicBezTo>
                      <a:pt x="9240" y="886"/>
                      <a:pt x="9290" y="870"/>
                      <a:pt x="9290" y="870"/>
                    </a:cubicBezTo>
                    <a:cubicBezTo>
                      <a:pt x="9324" y="870"/>
                      <a:pt x="9274" y="903"/>
                      <a:pt x="9290" y="936"/>
                    </a:cubicBezTo>
                    <a:close/>
                    <a:moveTo>
                      <a:pt x="9758" y="819"/>
                    </a:moveTo>
                    <a:cubicBezTo>
                      <a:pt x="9741" y="819"/>
                      <a:pt x="9758" y="769"/>
                      <a:pt x="9758" y="736"/>
                    </a:cubicBezTo>
                    <a:cubicBezTo>
                      <a:pt x="9775" y="736"/>
                      <a:pt x="9775" y="803"/>
                      <a:pt x="9758" y="819"/>
                    </a:cubicBezTo>
                    <a:close/>
                    <a:moveTo>
                      <a:pt x="9541" y="1354"/>
                    </a:moveTo>
                    <a:cubicBezTo>
                      <a:pt x="9541" y="1321"/>
                      <a:pt x="9541" y="1287"/>
                      <a:pt x="9591" y="1304"/>
                    </a:cubicBezTo>
                    <a:cubicBezTo>
                      <a:pt x="9591" y="1304"/>
                      <a:pt x="9574" y="1304"/>
                      <a:pt x="9574" y="1304"/>
                    </a:cubicBezTo>
                    <a:cubicBezTo>
                      <a:pt x="9574" y="1321"/>
                      <a:pt x="9574" y="1337"/>
                      <a:pt x="9558" y="1337"/>
                    </a:cubicBezTo>
                    <a:cubicBezTo>
                      <a:pt x="9558" y="1354"/>
                      <a:pt x="9574" y="1337"/>
                      <a:pt x="9591" y="1354"/>
                    </a:cubicBezTo>
                    <a:cubicBezTo>
                      <a:pt x="9574" y="1388"/>
                      <a:pt x="9558" y="1371"/>
                      <a:pt x="9541" y="1354"/>
                    </a:cubicBezTo>
                    <a:close/>
                    <a:moveTo>
                      <a:pt x="10276" y="2223"/>
                    </a:moveTo>
                    <a:lnTo>
                      <a:pt x="10243" y="2223"/>
                    </a:lnTo>
                    <a:cubicBezTo>
                      <a:pt x="10243" y="2206"/>
                      <a:pt x="10243" y="2206"/>
                      <a:pt x="10243" y="2173"/>
                    </a:cubicBezTo>
                    <a:cubicBezTo>
                      <a:pt x="10276" y="2173"/>
                      <a:pt x="10276" y="2190"/>
                      <a:pt x="10276" y="2223"/>
                    </a:cubicBezTo>
                    <a:close/>
                    <a:moveTo>
                      <a:pt x="10209" y="2022"/>
                    </a:moveTo>
                    <a:cubicBezTo>
                      <a:pt x="10176" y="1922"/>
                      <a:pt x="10276" y="1922"/>
                      <a:pt x="10259" y="1839"/>
                    </a:cubicBezTo>
                    <a:cubicBezTo>
                      <a:pt x="10293" y="1905"/>
                      <a:pt x="10326" y="1822"/>
                      <a:pt x="10376" y="1822"/>
                    </a:cubicBezTo>
                    <a:cubicBezTo>
                      <a:pt x="10360" y="1905"/>
                      <a:pt x="10376" y="2006"/>
                      <a:pt x="10310" y="2056"/>
                    </a:cubicBezTo>
                    <a:cubicBezTo>
                      <a:pt x="10259" y="2056"/>
                      <a:pt x="10243" y="2022"/>
                      <a:pt x="10209" y="2022"/>
                    </a:cubicBezTo>
                    <a:close/>
                    <a:moveTo>
                      <a:pt x="10343" y="2123"/>
                    </a:moveTo>
                    <a:cubicBezTo>
                      <a:pt x="10343" y="2123"/>
                      <a:pt x="10343" y="2106"/>
                      <a:pt x="10326" y="2106"/>
                    </a:cubicBezTo>
                    <a:cubicBezTo>
                      <a:pt x="10343" y="2056"/>
                      <a:pt x="10376" y="2039"/>
                      <a:pt x="10443" y="2039"/>
                    </a:cubicBezTo>
                    <a:cubicBezTo>
                      <a:pt x="10427" y="2089"/>
                      <a:pt x="10360" y="2073"/>
                      <a:pt x="10343" y="2123"/>
                    </a:cubicBezTo>
                    <a:close/>
                    <a:moveTo>
                      <a:pt x="10477" y="2089"/>
                    </a:moveTo>
                    <a:cubicBezTo>
                      <a:pt x="10477" y="2089"/>
                      <a:pt x="10477" y="2089"/>
                      <a:pt x="10477" y="2106"/>
                    </a:cubicBezTo>
                    <a:cubicBezTo>
                      <a:pt x="10493" y="2089"/>
                      <a:pt x="10493" y="2073"/>
                      <a:pt x="10510" y="2073"/>
                    </a:cubicBezTo>
                    <a:cubicBezTo>
                      <a:pt x="10510" y="2089"/>
                      <a:pt x="10510" y="2106"/>
                      <a:pt x="10527" y="2106"/>
                    </a:cubicBezTo>
                    <a:cubicBezTo>
                      <a:pt x="10510" y="2123"/>
                      <a:pt x="10477" y="2123"/>
                      <a:pt x="10477" y="2089"/>
                    </a:cubicBezTo>
                    <a:close/>
                    <a:moveTo>
                      <a:pt x="10694" y="1839"/>
                    </a:moveTo>
                    <a:cubicBezTo>
                      <a:pt x="10660" y="1839"/>
                      <a:pt x="10660" y="1789"/>
                      <a:pt x="10610" y="1805"/>
                    </a:cubicBezTo>
                    <a:cubicBezTo>
                      <a:pt x="10627" y="1789"/>
                      <a:pt x="10660" y="1738"/>
                      <a:pt x="10694" y="1772"/>
                    </a:cubicBezTo>
                    <a:cubicBezTo>
                      <a:pt x="10660" y="1805"/>
                      <a:pt x="10694" y="1789"/>
                      <a:pt x="10694" y="1839"/>
                    </a:cubicBezTo>
                    <a:close/>
                    <a:moveTo>
                      <a:pt x="10627" y="1688"/>
                    </a:moveTo>
                    <a:cubicBezTo>
                      <a:pt x="10627" y="1672"/>
                      <a:pt x="10660" y="1705"/>
                      <a:pt x="10677" y="1672"/>
                    </a:cubicBezTo>
                    <a:cubicBezTo>
                      <a:pt x="10677" y="1705"/>
                      <a:pt x="10694" y="1705"/>
                      <a:pt x="10694" y="1722"/>
                    </a:cubicBezTo>
                    <a:cubicBezTo>
                      <a:pt x="10644" y="1722"/>
                      <a:pt x="10644" y="1705"/>
                      <a:pt x="10627" y="1688"/>
                    </a:cubicBezTo>
                    <a:close/>
                    <a:moveTo>
                      <a:pt x="10460" y="3409"/>
                    </a:moveTo>
                    <a:cubicBezTo>
                      <a:pt x="10460" y="3409"/>
                      <a:pt x="10477" y="3409"/>
                      <a:pt x="10477" y="3443"/>
                    </a:cubicBezTo>
                    <a:cubicBezTo>
                      <a:pt x="10460" y="3443"/>
                      <a:pt x="10460" y="3426"/>
                      <a:pt x="10460" y="3426"/>
                    </a:cubicBezTo>
                    <a:cubicBezTo>
                      <a:pt x="10477" y="3459"/>
                      <a:pt x="10460" y="3459"/>
                      <a:pt x="10460" y="3510"/>
                    </a:cubicBezTo>
                    <a:cubicBezTo>
                      <a:pt x="10443" y="3493"/>
                      <a:pt x="10443" y="3443"/>
                      <a:pt x="10410" y="3443"/>
                    </a:cubicBezTo>
                    <a:cubicBezTo>
                      <a:pt x="10427" y="3426"/>
                      <a:pt x="10443" y="3426"/>
                      <a:pt x="10443" y="3393"/>
                    </a:cubicBezTo>
                    <a:cubicBezTo>
                      <a:pt x="10460" y="3409"/>
                      <a:pt x="10460" y="3376"/>
                      <a:pt x="10477" y="3376"/>
                    </a:cubicBezTo>
                    <a:cubicBezTo>
                      <a:pt x="10477" y="3393"/>
                      <a:pt x="10493" y="3409"/>
                      <a:pt x="10493" y="3409"/>
                    </a:cubicBezTo>
                    <a:cubicBezTo>
                      <a:pt x="10493" y="3443"/>
                      <a:pt x="10477" y="3393"/>
                      <a:pt x="10460" y="3409"/>
                    </a:cubicBezTo>
                    <a:close/>
                    <a:moveTo>
                      <a:pt x="10627" y="3175"/>
                    </a:moveTo>
                    <a:cubicBezTo>
                      <a:pt x="10627" y="3225"/>
                      <a:pt x="10660" y="3225"/>
                      <a:pt x="10677" y="3175"/>
                    </a:cubicBezTo>
                    <a:cubicBezTo>
                      <a:pt x="10694" y="3192"/>
                      <a:pt x="10660" y="3242"/>
                      <a:pt x="10660" y="3259"/>
                    </a:cubicBezTo>
                    <a:cubicBezTo>
                      <a:pt x="10610" y="3209"/>
                      <a:pt x="10460" y="3342"/>
                      <a:pt x="10493" y="3242"/>
                    </a:cubicBezTo>
                    <a:cubicBezTo>
                      <a:pt x="10493" y="3242"/>
                      <a:pt x="10477" y="3242"/>
                      <a:pt x="10477" y="3242"/>
                    </a:cubicBezTo>
                    <a:cubicBezTo>
                      <a:pt x="10493" y="3242"/>
                      <a:pt x="10493" y="3242"/>
                      <a:pt x="10493" y="3242"/>
                    </a:cubicBezTo>
                    <a:cubicBezTo>
                      <a:pt x="10493" y="3225"/>
                      <a:pt x="10493" y="3225"/>
                      <a:pt x="10493" y="3209"/>
                    </a:cubicBezTo>
                    <a:cubicBezTo>
                      <a:pt x="10510" y="3209"/>
                      <a:pt x="10493" y="3242"/>
                      <a:pt x="10493" y="3242"/>
                    </a:cubicBezTo>
                    <a:lnTo>
                      <a:pt x="10493" y="3242"/>
                    </a:lnTo>
                    <a:cubicBezTo>
                      <a:pt x="10493" y="3259"/>
                      <a:pt x="10510" y="3242"/>
                      <a:pt x="10510" y="3242"/>
                    </a:cubicBezTo>
                    <a:cubicBezTo>
                      <a:pt x="10543" y="3192"/>
                      <a:pt x="10594" y="3259"/>
                      <a:pt x="10627" y="3175"/>
                    </a:cubicBezTo>
                    <a:close/>
                    <a:moveTo>
                      <a:pt x="10376" y="2908"/>
                    </a:moveTo>
                    <a:cubicBezTo>
                      <a:pt x="10376" y="2908"/>
                      <a:pt x="10360" y="2925"/>
                      <a:pt x="10360" y="2941"/>
                    </a:cubicBezTo>
                    <a:cubicBezTo>
                      <a:pt x="10376" y="2925"/>
                      <a:pt x="10393" y="2908"/>
                      <a:pt x="10410" y="2908"/>
                    </a:cubicBezTo>
                    <a:cubicBezTo>
                      <a:pt x="10410" y="2941"/>
                      <a:pt x="10427" y="2941"/>
                      <a:pt x="10443" y="2941"/>
                    </a:cubicBezTo>
                    <a:cubicBezTo>
                      <a:pt x="10427" y="2975"/>
                      <a:pt x="10427" y="3008"/>
                      <a:pt x="10427" y="3042"/>
                    </a:cubicBezTo>
                    <a:cubicBezTo>
                      <a:pt x="10460" y="3042"/>
                      <a:pt x="10427" y="2992"/>
                      <a:pt x="10443" y="2992"/>
                    </a:cubicBezTo>
                    <a:cubicBezTo>
                      <a:pt x="10477" y="2992"/>
                      <a:pt x="10477" y="3025"/>
                      <a:pt x="10477" y="3058"/>
                    </a:cubicBezTo>
                    <a:cubicBezTo>
                      <a:pt x="10477" y="3058"/>
                      <a:pt x="10493" y="3042"/>
                      <a:pt x="10510" y="3042"/>
                    </a:cubicBezTo>
                    <a:cubicBezTo>
                      <a:pt x="10510" y="3092"/>
                      <a:pt x="10510" y="3092"/>
                      <a:pt x="10460" y="3125"/>
                    </a:cubicBezTo>
                    <a:cubicBezTo>
                      <a:pt x="10427" y="3109"/>
                      <a:pt x="10460" y="3075"/>
                      <a:pt x="10460" y="3075"/>
                    </a:cubicBezTo>
                    <a:cubicBezTo>
                      <a:pt x="10427" y="3025"/>
                      <a:pt x="10376" y="3075"/>
                      <a:pt x="10360" y="3008"/>
                    </a:cubicBezTo>
                    <a:cubicBezTo>
                      <a:pt x="10293" y="2992"/>
                      <a:pt x="10293" y="3042"/>
                      <a:pt x="10243" y="3042"/>
                    </a:cubicBezTo>
                    <a:cubicBezTo>
                      <a:pt x="10226" y="3042"/>
                      <a:pt x="10226" y="3025"/>
                      <a:pt x="10226" y="2992"/>
                    </a:cubicBezTo>
                    <a:cubicBezTo>
                      <a:pt x="10259" y="2992"/>
                      <a:pt x="10259" y="2975"/>
                      <a:pt x="10293" y="2958"/>
                    </a:cubicBezTo>
                    <a:cubicBezTo>
                      <a:pt x="10276" y="2925"/>
                      <a:pt x="10326" y="2941"/>
                      <a:pt x="10326" y="2875"/>
                    </a:cubicBezTo>
                    <a:cubicBezTo>
                      <a:pt x="10360" y="2875"/>
                      <a:pt x="10360" y="2891"/>
                      <a:pt x="10376" y="2908"/>
                    </a:cubicBezTo>
                    <a:close/>
                    <a:moveTo>
                      <a:pt x="10594" y="2591"/>
                    </a:moveTo>
                    <a:cubicBezTo>
                      <a:pt x="10577" y="2591"/>
                      <a:pt x="10577" y="2591"/>
                      <a:pt x="10577" y="2607"/>
                    </a:cubicBezTo>
                    <a:cubicBezTo>
                      <a:pt x="10560" y="2607"/>
                      <a:pt x="10560" y="2574"/>
                      <a:pt x="10527" y="2574"/>
                    </a:cubicBezTo>
                    <a:cubicBezTo>
                      <a:pt x="10543" y="2540"/>
                      <a:pt x="10610" y="2557"/>
                      <a:pt x="10594" y="2591"/>
                    </a:cubicBezTo>
                    <a:close/>
                    <a:moveTo>
                      <a:pt x="10644" y="2407"/>
                    </a:moveTo>
                    <a:cubicBezTo>
                      <a:pt x="10644" y="2407"/>
                      <a:pt x="10560" y="2357"/>
                      <a:pt x="10577" y="2306"/>
                    </a:cubicBezTo>
                    <a:cubicBezTo>
                      <a:pt x="10577" y="2290"/>
                      <a:pt x="10677" y="2256"/>
                      <a:pt x="10711" y="2273"/>
                    </a:cubicBezTo>
                    <a:cubicBezTo>
                      <a:pt x="10711" y="2340"/>
                      <a:pt x="10694" y="2306"/>
                      <a:pt x="10711" y="2340"/>
                    </a:cubicBezTo>
                    <a:cubicBezTo>
                      <a:pt x="10677" y="2340"/>
                      <a:pt x="10677" y="2390"/>
                      <a:pt x="10644" y="2407"/>
                    </a:cubicBezTo>
                    <a:close/>
                    <a:moveTo>
                      <a:pt x="10794" y="2240"/>
                    </a:moveTo>
                    <a:cubicBezTo>
                      <a:pt x="10761" y="2240"/>
                      <a:pt x="10744" y="2223"/>
                      <a:pt x="10744" y="2206"/>
                    </a:cubicBezTo>
                    <a:cubicBezTo>
                      <a:pt x="10761" y="2206"/>
                      <a:pt x="10761" y="2206"/>
                      <a:pt x="10761" y="2206"/>
                    </a:cubicBezTo>
                    <a:cubicBezTo>
                      <a:pt x="10777" y="2206"/>
                      <a:pt x="10761" y="2190"/>
                      <a:pt x="10761" y="2173"/>
                    </a:cubicBezTo>
                    <a:cubicBezTo>
                      <a:pt x="10777" y="2190"/>
                      <a:pt x="10794" y="2206"/>
                      <a:pt x="10794" y="2240"/>
                    </a:cubicBezTo>
                    <a:close/>
                    <a:moveTo>
                      <a:pt x="9808" y="652"/>
                    </a:moveTo>
                    <a:cubicBezTo>
                      <a:pt x="9808" y="652"/>
                      <a:pt x="9808" y="636"/>
                      <a:pt x="9808" y="619"/>
                    </a:cubicBezTo>
                    <a:lnTo>
                      <a:pt x="9792" y="619"/>
                    </a:lnTo>
                    <a:cubicBezTo>
                      <a:pt x="9792" y="602"/>
                      <a:pt x="9808" y="602"/>
                      <a:pt x="9808" y="586"/>
                    </a:cubicBezTo>
                    <a:cubicBezTo>
                      <a:pt x="9842" y="586"/>
                      <a:pt x="9842" y="652"/>
                      <a:pt x="9808" y="652"/>
                    </a:cubicBezTo>
                    <a:close/>
                    <a:moveTo>
                      <a:pt x="10009" y="285"/>
                    </a:moveTo>
                    <a:cubicBezTo>
                      <a:pt x="9975" y="335"/>
                      <a:pt x="9942" y="201"/>
                      <a:pt x="10009" y="218"/>
                    </a:cubicBezTo>
                    <a:cubicBezTo>
                      <a:pt x="9992" y="235"/>
                      <a:pt x="9992" y="251"/>
                      <a:pt x="9992" y="268"/>
                    </a:cubicBezTo>
                    <a:cubicBezTo>
                      <a:pt x="10026" y="268"/>
                      <a:pt x="10042" y="251"/>
                      <a:pt x="10042" y="201"/>
                    </a:cubicBezTo>
                    <a:cubicBezTo>
                      <a:pt x="10059" y="201"/>
                      <a:pt x="10059" y="201"/>
                      <a:pt x="10076" y="201"/>
                    </a:cubicBezTo>
                    <a:cubicBezTo>
                      <a:pt x="10076" y="201"/>
                      <a:pt x="10076" y="201"/>
                      <a:pt x="10059" y="201"/>
                    </a:cubicBezTo>
                    <a:cubicBezTo>
                      <a:pt x="10159" y="218"/>
                      <a:pt x="9975" y="285"/>
                      <a:pt x="10009" y="285"/>
                    </a:cubicBezTo>
                    <a:close/>
                    <a:moveTo>
                      <a:pt x="10159" y="301"/>
                    </a:moveTo>
                    <a:cubicBezTo>
                      <a:pt x="10176" y="352"/>
                      <a:pt x="10176" y="368"/>
                      <a:pt x="10176" y="418"/>
                    </a:cubicBezTo>
                    <a:cubicBezTo>
                      <a:pt x="10142" y="352"/>
                      <a:pt x="10109" y="435"/>
                      <a:pt x="10076" y="452"/>
                    </a:cubicBezTo>
                    <a:cubicBezTo>
                      <a:pt x="10076" y="385"/>
                      <a:pt x="10042" y="435"/>
                      <a:pt x="10009" y="435"/>
                    </a:cubicBezTo>
                    <a:cubicBezTo>
                      <a:pt x="10026" y="385"/>
                      <a:pt x="10059" y="352"/>
                      <a:pt x="10076" y="301"/>
                    </a:cubicBezTo>
                    <a:cubicBezTo>
                      <a:pt x="10092" y="301"/>
                      <a:pt x="10109" y="301"/>
                      <a:pt x="10109" y="285"/>
                    </a:cubicBezTo>
                    <a:cubicBezTo>
                      <a:pt x="10126" y="301"/>
                      <a:pt x="10109" y="301"/>
                      <a:pt x="10109" y="335"/>
                    </a:cubicBezTo>
                    <a:cubicBezTo>
                      <a:pt x="10126" y="318"/>
                      <a:pt x="10126" y="301"/>
                      <a:pt x="10159" y="301"/>
                    </a:cubicBezTo>
                    <a:close/>
                    <a:moveTo>
                      <a:pt x="10109" y="535"/>
                    </a:moveTo>
                    <a:cubicBezTo>
                      <a:pt x="10076" y="535"/>
                      <a:pt x="10059" y="519"/>
                      <a:pt x="10042" y="502"/>
                    </a:cubicBezTo>
                    <a:lnTo>
                      <a:pt x="10042" y="469"/>
                    </a:lnTo>
                    <a:cubicBezTo>
                      <a:pt x="10092" y="452"/>
                      <a:pt x="10092" y="502"/>
                      <a:pt x="10159" y="485"/>
                    </a:cubicBezTo>
                    <a:cubicBezTo>
                      <a:pt x="10159" y="552"/>
                      <a:pt x="10092" y="452"/>
                      <a:pt x="10109" y="535"/>
                    </a:cubicBezTo>
                    <a:close/>
                    <a:moveTo>
                      <a:pt x="9892" y="235"/>
                    </a:moveTo>
                    <a:cubicBezTo>
                      <a:pt x="9875" y="218"/>
                      <a:pt x="9875" y="218"/>
                      <a:pt x="9875" y="235"/>
                    </a:cubicBezTo>
                    <a:cubicBezTo>
                      <a:pt x="9842" y="218"/>
                      <a:pt x="9892" y="185"/>
                      <a:pt x="9892" y="168"/>
                    </a:cubicBezTo>
                    <a:cubicBezTo>
                      <a:pt x="9909" y="168"/>
                      <a:pt x="9892" y="218"/>
                      <a:pt x="9892" y="235"/>
                    </a:cubicBezTo>
                    <a:close/>
                    <a:moveTo>
                      <a:pt x="9892" y="636"/>
                    </a:moveTo>
                    <a:cubicBezTo>
                      <a:pt x="9875" y="652"/>
                      <a:pt x="9875" y="636"/>
                      <a:pt x="9875" y="636"/>
                    </a:cubicBezTo>
                    <a:cubicBezTo>
                      <a:pt x="9858" y="636"/>
                      <a:pt x="9875" y="669"/>
                      <a:pt x="9842" y="652"/>
                    </a:cubicBezTo>
                    <a:cubicBezTo>
                      <a:pt x="9825" y="619"/>
                      <a:pt x="9892" y="602"/>
                      <a:pt x="9892" y="636"/>
                    </a:cubicBezTo>
                    <a:close/>
                    <a:moveTo>
                      <a:pt x="10076" y="753"/>
                    </a:moveTo>
                    <a:cubicBezTo>
                      <a:pt x="10076" y="803"/>
                      <a:pt x="10026" y="736"/>
                      <a:pt x="10042" y="803"/>
                    </a:cubicBezTo>
                    <a:cubicBezTo>
                      <a:pt x="9992" y="803"/>
                      <a:pt x="9992" y="753"/>
                      <a:pt x="9992" y="719"/>
                    </a:cubicBezTo>
                    <a:cubicBezTo>
                      <a:pt x="9942" y="702"/>
                      <a:pt x="9992" y="769"/>
                      <a:pt x="9942" y="753"/>
                    </a:cubicBezTo>
                    <a:cubicBezTo>
                      <a:pt x="9942" y="736"/>
                      <a:pt x="9975" y="686"/>
                      <a:pt x="9925" y="702"/>
                    </a:cubicBezTo>
                    <a:cubicBezTo>
                      <a:pt x="9925" y="669"/>
                      <a:pt x="9975" y="669"/>
                      <a:pt x="9959" y="702"/>
                    </a:cubicBezTo>
                    <a:cubicBezTo>
                      <a:pt x="9992" y="702"/>
                      <a:pt x="9975" y="669"/>
                      <a:pt x="9975" y="636"/>
                    </a:cubicBezTo>
                    <a:cubicBezTo>
                      <a:pt x="9959" y="652"/>
                      <a:pt x="9942" y="686"/>
                      <a:pt x="9909" y="686"/>
                    </a:cubicBezTo>
                    <a:cubicBezTo>
                      <a:pt x="9909" y="702"/>
                      <a:pt x="9942" y="719"/>
                      <a:pt x="9892" y="719"/>
                    </a:cubicBezTo>
                    <a:cubicBezTo>
                      <a:pt x="9909" y="736"/>
                      <a:pt x="9925" y="753"/>
                      <a:pt x="9925" y="769"/>
                    </a:cubicBezTo>
                    <a:cubicBezTo>
                      <a:pt x="9942" y="769"/>
                      <a:pt x="9942" y="769"/>
                      <a:pt x="9959" y="769"/>
                    </a:cubicBezTo>
                    <a:cubicBezTo>
                      <a:pt x="9942" y="803"/>
                      <a:pt x="9992" y="786"/>
                      <a:pt x="10009" y="803"/>
                    </a:cubicBezTo>
                    <a:cubicBezTo>
                      <a:pt x="10009" y="836"/>
                      <a:pt x="9959" y="819"/>
                      <a:pt x="9959" y="853"/>
                    </a:cubicBezTo>
                    <a:cubicBezTo>
                      <a:pt x="9942" y="819"/>
                      <a:pt x="9925" y="853"/>
                      <a:pt x="9925" y="836"/>
                    </a:cubicBezTo>
                    <a:cubicBezTo>
                      <a:pt x="9892" y="836"/>
                      <a:pt x="9909" y="786"/>
                      <a:pt x="9892" y="786"/>
                    </a:cubicBezTo>
                    <a:cubicBezTo>
                      <a:pt x="9892" y="803"/>
                      <a:pt x="9858" y="786"/>
                      <a:pt x="9858" y="819"/>
                    </a:cubicBezTo>
                    <a:cubicBezTo>
                      <a:pt x="9825" y="803"/>
                      <a:pt x="9858" y="769"/>
                      <a:pt x="9892" y="769"/>
                    </a:cubicBezTo>
                    <a:cubicBezTo>
                      <a:pt x="9875" y="736"/>
                      <a:pt x="9858" y="769"/>
                      <a:pt x="9842" y="736"/>
                    </a:cubicBezTo>
                    <a:cubicBezTo>
                      <a:pt x="9842" y="702"/>
                      <a:pt x="9892" y="702"/>
                      <a:pt x="9909" y="686"/>
                    </a:cubicBezTo>
                    <a:cubicBezTo>
                      <a:pt x="9892" y="636"/>
                      <a:pt x="9909" y="636"/>
                      <a:pt x="9892" y="602"/>
                    </a:cubicBezTo>
                    <a:cubicBezTo>
                      <a:pt x="9959" y="619"/>
                      <a:pt x="9942" y="619"/>
                      <a:pt x="9992" y="636"/>
                    </a:cubicBezTo>
                    <a:cubicBezTo>
                      <a:pt x="10009" y="636"/>
                      <a:pt x="9992" y="636"/>
                      <a:pt x="9992" y="602"/>
                    </a:cubicBezTo>
                    <a:cubicBezTo>
                      <a:pt x="10026" y="636"/>
                      <a:pt x="10042" y="602"/>
                      <a:pt x="10059" y="586"/>
                    </a:cubicBezTo>
                    <a:cubicBezTo>
                      <a:pt x="10109" y="586"/>
                      <a:pt x="10109" y="652"/>
                      <a:pt x="10126" y="669"/>
                    </a:cubicBezTo>
                    <a:cubicBezTo>
                      <a:pt x="10109" y="719"/>
                      <a:pt x="10092" y="702"/>
                      <a:pt x="10059" y="719"/>
                    </a:cubicBezTo>
                    <a:cubicBezTo>
                      <a:pt x="10059" y="736"/>
                      <a:pt x="10059" y="753"/>
                      <a:pt x="10076" y="753"/>
                    </a:cubicBezTo>
                    <a:close/>
                    <a:moveTo>
                      <a:pt x="10360" y="769"/>
                    </a:moveTo>
                    <a:cubicBezTo>
                      <a:pt x="10343" y="786"/>
                      <a:pt x="10310" y="736"/>
                      <a:pt x="10326" y="803"/>
                    </a:cubicBezTo>
                    <a:cubicBezTo>
                      <a:pt x="10276" y="769"/>
                      <a:pt x="10243" y="786"/>
                      <a:pt x="10209" y="769"/>
                    </a:cubicBezTo>
                    <a:cubicBezTo>
                      <a:pt x="10209" y="819"/>
                      <a:pt x="10243" y="786"/>
                      <a:pt x="10276" y="786"/>
                    </a:cubicBezTo>
                    <a:cubicBezTo>
                      <a:pt x="10259" y="819"/>
                      <a:pt x="10243" y="836"/>
                      <a:pt x="10243" y="870"/>
                    </a:cubicBezTo>
                    <a:cubicBezTo>
                      <a:pt x="10209" y="870"/>
                      <a:pt x="10176" y="853"/>
                      <a:pt x="10159" y="836"/>
                    </a:cubicBezTo>
                    <a:cubicBezTo>
                      <a:pt x="10126" y="853"/>
                      <a:pt x="10159" y="853"/>
                      <a:pt x="10142" y="870"/>
                    </a:cubicBezTo>
                    <a:cubicBezTo>
                      <a:pt x="10109" y="870"/>
                      <a:pt x="10126" y="853"/>
                      <a:pt x="10126" y="836"/>
                    </a:cubicBezTo>
                    <a:cubicBezTo>
                      <a:pt x="10109" y="836"/>
                      <a:pt x="10126" y="853"/>
                      <a:pt x="10092" y="853"/>
                    </a:cubicBezTo>
                    <a:cubicBezTo>
                      <a:pt x="10109" y="836"/>
                      <a:pt x="10109" y="819"/>
                      <a:pt x="10109" y="786"/>
                    </a:cubicBezTo>
                    <a:cubicBezTo>
                      <a:pt x="10126" y="786"/>
                      <a:pt x="10109" y="819"/>
                      <a:pt x="10142" y="803"/>
                    </a:cubicBezTo>
                    <a:cubicBezTo>
                      <a:pt x="10159" y="803"/>
                      <a:pt x="10126" y="753"/>
                      <a:pt x="10176" y="769"/>
                    </a:cubicBezTo>
                    <a:cubicBezTo>
                      <a:pt x="10176" y="736"/>
                      <a:pt x="10142" y="753"/>
                      <a:pt x="10126" y="753"/>
                    </a:cubicBezTo>
                    <a:cubicBezTo>
                      <a:pt x="10126" y="736"/>
                      <a:pt x="10142" y="736"/>
                      <a:pt x="10142" y="736"/>
                    </a:cubicBezTo>
                    <a:lnTo>
                      <a:pt x="10142" y="719"/>
                    </a:lnTo>
                    <a:cubicBezTo>
                      <a:pt x="10159" y="719"/>
                      <a:pt x="10176" y="753"/>
                      <a:pt x="10176" y="702"/>
                    </a:cubicBezTo>
                    <a:cubicBezTo>
                      <a:pt x="10176" y="702"/>
                      <a:pt x="10176" y="719"/>
                      <a:pt x="10176" y="736"/>
                    </a:cubicBezTo>
                    <a:cubicBezTo>
                      <a:pt x="10176" y="669"/>
                      <a:pt x="10259" y="719"/>
                      <a:pt x="10243" y="636"/>
                    </a:cubicBezTo>
                    <a:cubicBezTo>
                      <a:pt x="10276" y="636"/>
                      <a:pt x="10276" y="669"/>
                      <a:pt x="10276" y="636"/>
                    </a:cubicBezTo>
                    <a:cubicBezTo>
                      <a:pt x="10343" y="636"/>
                      <a:pt x="10293" y="702"/>
                      <a:pt x="10360" y="719"/>
                    </a:cubicBezTo>
                    <a:close/>
                    <a:moveTo>
                      <a:pt x="10727" y="619"/>
                    </a:moveTo>
                    <a:cubicBezTo>
                      <a:pt x="10711" y="669"/>
                      <a:pt x="10694" y="669"/>
                      <a:pt x="10711" y="702"/>
                    </a:cubicBezTo>
                    <a:cubicBezTo>
                      <a:pt x="10694" y="719"/>
                      <a:pt x="10711" y="702"/>
                      <a:pt x="10677" y="702"/>
                    </a:cubicBezTo>
                    <a:cubicBezTo>
                      <a:pt x="10694" y="686"/>
                      <a:pt x="10694" y="602"/>
                      <a:pt x="10727" y="619"/>
                    </a:cubicBezTo>
                    <a:close/>
                    <a:moveTo>
                      <a:pt x="10644" y="586"/>
                    </a:moveTo>
                    <a:cubicBezTo>
                      <a:pt x="10711" y="586"/>
                      <a:pt x="10677" y="636"/>
                      <a:pt x="10677" y="669"/>
                    </a:cubicBezTo>
                    <a:cubicBezTo>
                      <a:pt x="10644" y="652"/>
                      <a:pt x="10644" y="619"/>
                      <a:pt x="10644" y="586"/>
                    </a:cubicBezTo>
                    <a:close/>
                    <a:moveTo>
                      <a:pt x="10644" y="535"/>
                    </a:moveTo>
                    <a:lnTo>
                      <a:pt x="10594" y="535"/>
                    </a:lnTo>
                    <a:cubicBezTo>
                      <a:pt x="10577" y="586"/>
                      <a:pt x="10610" y="586"/>
                      <a:pt x="10594" y="636"/>
                    </a:cubicBezTo>
                    <a:cubicBezTo>
                      <a:pt x="10577" y="619"/>
                      <a:pt x="10594" y="552"/>
                      <a:pt x="10560" y="552"/>
                    </a:cubicBezTo>
                    <a:cubicBezTo>
                      <a:pt x="10560" y="502"/>
                      <a:pt x="10560" y="502"/>
                      <a:pt x="10560" y="452"/>
                    </a:cubicBezTo>
                    <a:cubicBezTo>
                      <a:pt x="10560" y="452"/>
                      <a:pt x="10560" y="469"/>
                      <a:pt x="10560" y="469"/>
                    </a:cubicBezTo>
                    <a:cubicBezTo>
                      <a:pt x="10577" y="485"/>
                      <a:pt x="10577" y="469"/>
                      <a:pt x="10577" y="452"/>
                    </a:cubicBezTo>
                    <a:cubicBezTo>
                      <a:pt x="10627" y="485"/>
                      <a:pt x="10627" y="485"/>
                      <a:pt x="10644" y="535"/>
                    </a:cubicBezTo>
                    <a:close/>
                    <a:moveTo>
                      <a:pt x="10577" y="168"/>
                    </a:moveTo>
                    <a:cubicBezTo>
                      <a:pt x="10594" y="185"/>
                      <a:pt x="10577" y="201"/>
                      <a:pt x="10560" y="201"/>
                    </a:cubicBezTo>
                    <a:cubicBezTo>
                      <a:pt x="10560" y="218"/>
                      <a:pt x="10577" y="218"/>
                      <a:pt x="10577" y="235"/>
                    </a:cubicBezTo>
                    <a:cubicBezTo>
                      <a:pt x="10577" y="251"/>
                      <a:pt x="10560" y="251"/>
                      <a:pt x="10543" y="268"/>
                    </a:cubicBezTo>
                    <a:cubicBezTo>
                      <a:pt x="10577" y="268"/>
                      <a:pt x="10543" y="301"/>
                      <a:pt x="10560" y="318"/>
                    </a:cubicBezTo>
                    <a:cubicBezTo>
                      <a:pt x="10560" y="335"/>
                      <a:pt x="10543" y="335"/>
                      <a:pt x="10543" y="352"/>
                    </a:cubicBezTo>
                    <a:cubicBezTo>
                      <a:pt x="10527" y="352"/>
                      <a:pt x="10510" y="335"/>
                      <a:pt x="10510" y="352"/>
                    </a:cubicBezTo>
                    <a:cubicBezTo>
                      <a:pt x="10510" y="285"/>
                      <a:pt x="10477" y="201"/>
                      <a:pt x="10577" y="168"/>
                    </a:cubicBezTo>
                    <a:close/>
                    <a:moveTo>
                      <a:pt x="10443" y="118"/>
                    </a:moveTo>
                    <a:lnTo>
                      <a:pt x="10510" y="118"/>
                    </a:lnTo>
                    <a:cubicBezTo>
                      <a:pt x="10510" y="151"/>
                      <a:pt x="10477" y="134"/>
                      <a:pt x="10460" y="151"/>
                    </a:cubicBezTo>
                    <a:cubicBezTo>
                      <a:pt x="10460" y="185"/>
                      <a:pt x="10510" y="118"/>
                      <a:pt x="10493" y="168"/>
                    </a:cubicBezTo>
                    <a:cubicBezTo>
                      <a:pt x="10477" y="185"/>
                      <a:pt x="10460" y="168"/>
                      <a:pt x="10443" y="168"/>
                    </a:cubicBezTo>
                    <a:lnTo>
                      <a:pt x="10443" y="118"/>
                    </a:lnTo>
                    <a:close/>
                    <a:moveTo>
                      <a:pt x="10209" y="101"/>
                    </a:moveTo>
                    <a:cubicBezTo>
                      <a:pt x="10226" y="134"/>
                      <a:pt x="10276" y="134"/>
                      <a:pt x="10310" y="101"/>
                    </a:cubicBezTo>
                    <a:cubicBezTo>
                      <a:pt x="10310" y="134"/>
                      <a:pt x="10293" y="134"/>
                      <a:pt x="10293" y="168"/>
                    </a:cubicBezTo>
                    <a:cubicBezTo>
                      <a:pt x="10293" y="185"/>
                      <a:pt x="10310" y="185"/>
                      <a:pt x="10326" y="185"/>
                    </a:cubicBezTo>
                    <a:cubicBezTo>
                      <a:pt x="10343" y="168"/>
                      <a:pt x="10343" y="134"/>
                      <a:pt x="10343" y="101"/>
                    </a:cubicBezTo>
                    <a:cubicBezTo>
                      <a:pt x="10343" y="68"/>
                      <a:pt x="10360" y="168"/>
                      <a:pt x="10360" y="168"/>
                    </a:cubicBezTo>
                    <a:cubicBezTo>
                      <a:pt x="10376" y="151"/>
                      <a:pt x="10410" y="134"/>
                      <a:pt x="10427" y="134"/>
                    </a:cubicBezTo>
                    <a:cubicBezTo>
                      <a:pt x="10427" y="134"/>
                      <a:pt x="10477" y="218"/>
                      <a:pt x="10410" y="201"/>
                    </a:cubicBezTo>
                    <a:cubicBezTo>
                      <a:pt x="10427" y="218"/>
                      <a:pt x="10443" y="201"/>
                      <a:pt x="10443" y="235"/>
                    </a:cubicBezTo>
                    <a:cubicBezTo>
                      <a:pt x="10427" y="251"/>
                      <a:pt x="10410" y="251"/>
                      <a:pt x="10393" y="251"/>
                    </a:cubicBezTo>
                    <a:cubicBezTo>
                      <a:pt x="10410" y="301"/>
                      <a:pt x="10376" y="301"/>
                      <a:pt x="10393" y="368"/>
                    </a:cubicBezTo>
                    <a:cubicBezTo>
                      <a:pt x="10410" y="335"/>
                      <a:pt x="10410" y="318"/>
                      <a:pt x="10443" y="318"/>
                    </a:cubicBezTo>
                    <a:cubicBezTo>
                      <a:pt x="10443" y="285"/>
                      <a:pt x="10410" y="285"/>
                      <a:pt x="10443" y="268"/>
                    </a:cubicBezTo>
                    <a:cubicBezTo>
                      <a:pt x="10460" y="285"/>
                      <a:pt x="10427" y="352"/>
                      <a:pt x="10477" y="335"/>
                    </a:cubicBezTo>
                    <a:cubicBezTo>
                      <a:pt x="10477" y="368"/>
                      <a:pt x="10460" y="418"/>
                      <a:pt x="10443" y="402"/>
                    </a:cubicBezTo>
                    <a:cubicBezTo>
                      <a:pt x="10443" y="418"/>
                      <a:pt x="10443" y="418"/>
                      <a:pt x="10443" y="435"/>
                    </a:cubicBezTo>
                    <a:cubicBezTo>
                      <a:pt x="10460" y="435"/>
                      <a:pt x="10477" y="418"/>
                      <a:pt x="10477" y="385"/>
                    </a:cubicBezTo>
                    <a:cubicBezTo>
                      <a:pt x="10493" y="402"/>
                      <a:pt x="10493" y="435"/>
                      <a:pt x="10510" y="452"/>
                    </a:cubicBezTo>
                    <a:cubicBezTo>
                      <a:pt x="10493" y="469"/>
                      <a:pt x="10493" y="519"/>
                      <a:pt x="10443" y="519"/>
                    </a:cubicBezTo>
                    <a:cubicBezTo>
                      <a:pt x="10460" y="552"/>
                      <a:pt x="10477" y="586"/>
                      <a:pt x="10443" y="602"/>
                    </a:cubicBezTo>
                    <a:cubicBezTo>
                      <a:pt x="10427" y="602"/>
                      <a:pt x="10443" y="586"/>
                      <a:pt x="10443" y="569"/>
                    </a:cubicBezTo>
                    <a:cubicBezTo>
                      <a:pt x="10410" y="569"/>
                      <a:pt x="10427" y="619"/>
                      <a:pt x="10393" y="602"/>
                    </a:cubicBezTo>
                    <a:cubicBezTo>
                      <a:pt x="10393" y="586"/>
                      <a:pt x="10393" y="569"/>
                      <a:pt x="10376" y="552"/>
                    </a:cubicBezTo>
                    <a:cubicBezTo>
                      <a:pt x="10393" y="519"/>
                      <a:pt x="10410" y="552"/>
                      <a:pt x="10410" y="569"/>
                    </a:cubicBezTo>
                    <a:cubicBezTo>
                      <a:pt x="10427" y="552"/>
                      <a:pt x="10427" y="535"/>
                      <a:pt x="10443" y="535"/>
                    </a:cubicBezTo>
                    <a:cubicBezTo>
                      <a:pt x="10427" y="519"/>
                      <a:pt x="10427" y="502"/>
                      <a:pt x="10410" y="502"/>
                    </a:cubicBezTo>
                    <a:cubicBezTo>
                      <a:pt x="10460" y="502"/>
                      <a:pt x="10443" y="452"/>
                      <a:pt x="10427" y="402"/>
                    </a:cubicBezTo>
                    <a:cubicBezTo>
                      <a:pt x="10393" y="435"/>
                      <a:pt x="10427" y="402"/>
                      <a:pt x="10410" y="385"/>
                    </a:cubicBezTo>
                    <a:cubicBezTo>
                      <a:pt x="10393" y="435"/>
                      <a:pt x="10360" y="402"/>
                      <a:pt x="10343" y="368"/>
                    </a:cubicBezTo>
                    <a:cubicBezTo>
                      <a:pt x="10326" y="402"/>
                      <a:pt x="10326" y="435"/>
                      <a:pt x="10276" y="418"/>
                    </a:cubicBezTo>
                    <a:cubicBezTo>
                      <a:pt x="10276" y="402"/>
                      <a:pt x="10243" y="335"/>
                      <a:pt x="10293" y="335"/>
                    </a:cubicBezTo>
                    <a:cubicBezTo>
                      <a:pt x="10293" y="301"/>
                      <a:pt x="10259" y="318"/>
                      <a:pt x="10243" y="318"/>
                    </a:cubicBezTo>
                    <a:cubicBezTo>
                      <a:pt x="10243" y="285"/>
                      <a:pt x="10243" y="251"/>
                      <a:pt x="10259" y="251"/>
                    </a:cubicBezTo>
                    <a:cubicBezTo>
                      <a:pt x="10243" y="218"/>
                      <a:pt x="10193" y="218"/>
                      <a:pt x="10176" y="201"/>
                    </a:cubicBezTo>
                    <a:cubicBezTo>
                      <a:pt x="10176" y="251"/>
                      <a:pt x="10109" y="151"/>
                      <a:pt x="10059" y="185"/>
                    </a:cubicBezTo>
                    <a:cubicBezTo>
                      <a:pt x="10076" y="168"/>
                      <a:pt x="10076" y="151"/>
                      <a:pt x="10076" y="134"/>
                    </a:cubicBezTo>
                    <a:cubicBezTo>
                      <a:pt x="10076" y="134"/>
                      <a:pt x="10092" y="134"/>
                      <a:pt x="10109" y="134"/>
                    </a:cubicBezTo>
                    <a:cubicBezTo>
                      <a:pt x="10109" y="101"/>
                      <a:pt x="10109" y="101"/>
                      <a:pt x="10092" y="101"/>
                    </a:cubicBezTo>
                    <a:cubicBezTo>
                      <a:pt x="10126" y="34"/>
                      <a:pt x="10176" y="185"/>
                      <a:pt x="10209" y="101"/>
                    </a:cubicBezTo>
                    <a:close/>
                    <a:moveTo>
                      <a:pt x="9441" y="335"/>
                    </a:moveTo>
                    <a:cubicBezTo>
                      <a:pt x="9457" y="301"/>
                      <a:pt x="9441" y="268"/>
                      <a:pt x="9457" y="251"/>
                    </a:cubicBezTo>
                    <a:cubicBezTo>
                      <a:pt x="9508" y="251"/>
                      <a:pt x="9424" y="318"/>
                      <a:pt x="9491" y="301"/>
                    </a:cubicBezTo>
                    <a:cubicBezTo>
                      <a:pt x="9474" y="318"/>
                      <a:pt x="9474" y="335"/>
                      <a:pt x="9441" y="335"/>
                    </a:cubicBezTo>
                    <a:close/>
                    <a:moveTo>
                      <a:pt x="9541" y="335"/>
                    </a:moveTo>
                    <a:cubicBezTo>
                      <a:pt x="9508" y="318"/>
                      <a:pt x="9474" y="301"/>
                      <a:pt x="9491" y="268"/>
                    </a:cubicBezTo>
                    <a:cubicBezTo>
                      <a:pt x="9541" y="268"/>
                      <a:pt x="9541" y="251"/>
                      <a:pt x="9574" y="268"/>
                    </a:cubicBezTo>
                    <a:cubicBezTo>
                      <a:pt x="9541" y="285"/>
                      <a:pt x="9541" y="285"/>
                      <a:pt x="9541" y="335"/>
                    </a:cubicBezTo>
                    <a:close/>
                    <a:moveTo>
                      <a:pt x="9391" y="268"/>
                    </a:moveTo>
                    <a:cubicBezTo>
                      <a:pt x="9424" y="251"/>
                      <a:pt x="9424" y="235"/>
                      <a:pt x="9407" y="201"/>
                    </a:cubicBezTo>
                    <a:cubicBezTo>
                      <a:pt x="9441" y="235"/>
                      <a:pt x="9441" y="251"/>
                      <a:pt x="9424" y="301"/>
                    </a:cubicBezTo>
                    <a:cubicBezTo>
                      <a:pt x="9424" y="301"/>
                      <a:pt x="9424" y="285"/>
                      <a:pt x="9424" y="268"/>
                    </a:cubicBezTo>
                    <a:cubicBezTo>
                      <a:pt x="9374" y="251"/>
                      <a:pt x="9357" y="301"/>
                      <a:pt x="9357" y="235"/>
                    </a:cubicBezTo>
                    <a:cubicBezTo>
                      <a:pt x="9340" y="251"/>
                      <a:pt x="9340" y="268"/>
                      <a:pt x="9340" y="285"/>
                    </a:cubicBezTo>
                    <a:cubicBezTo>
                      <a:pt x="9324" y="285"/>
                      <a:pt x="9324" y="251"/>
                      <a:pt x="9307" y="268"/>
                    </a:cubicBezTo>
                    <a:cubicBezTo>
                      <a:pt x="9307" y="235"/>
                      <a:pt x="9340" y="201"/>
                      <a:pt x="9357" y="168"/>
                    </a:cubicBezTo>
                    <a:cubicBezTo>
                      <a:pt x="9374" y="168"/>
                      <a:pt x="9374" y="168"/>
                      <a:pt x="9391" y="168"/>
                    </a:cubicBezTo>
                    <a:cubicBezTo>
                      <a:pt x="9391" y="201"/>
                      <a:pt x="9374" y="201"/>
                      <a:pt x="9357" y="185"/>
                    </a:cubicBezTo>
                    <a:cubicBezTo>
                      <a:pt x="9357" y="218"/>
                      <a:pt x="9407" y="201"/>
                      <a:pt x="9391" y="268"/>
                    </a:cubicBezTo>
                    <a:close/>
                    <a:moveTo>
                      <a:pt x="9290" y="201"/>
                    </a:moveTo>
                    <a:cubicBezTo>
                      <a:pt x="9290" y="218"/>
                      <a:pt x="9257" y="251"/>
                      <a:pt x="9307" y="235"/>
                    </a:cubicBezTo>
                    <a:cubicBezTo>
                      <a:pt x="9290" y="268"/>
                      <a:pt x="9290" y="285"/>
                      <a:pt x="9257" y="285"/>
                    </a:cubicBezTo>
                    <a:cubicBezTo>
                      <a:pt x="9307" y="335"/>
                      <a:pt x="9374" y="268"/>
                      <a:pt x="9424" y="301"/>
                    </a:cubicBezTo>
                    <a:cubicBezTo>
                      <a:pt x="9424" y="301"/>
                      <a:pt x="9424" y="318"/>
                      <a:pt x="9424" y="318"/>
                    </a:cubicBezTo>
                    <a:cubicBezTo>
                      <a:pt x="9424" y="335"/>
                      <a:pt x="9441" y="335"/>
                      <a:pt x="9441" y="335"/>
                    </a:cubicBezTo>
                    <a:cubicBezTo>
                      <a:pt x="9407" y="335"/>
                      <a:pt x="9374" y="402"/>
                      <a:pt x="9324" y="418"/>
                    </a:cubicBezTo>
                    <a:cubicBezTo>
                      <a:pt x="9324" y="435"/>
                      <a:pt x="9357" y="435"/>
                      <a:pt x="9374" y="435"/>
                    </a:cubicBezTo>
                    <a:cubicBezTo>
                      <a:pt x="9374" y="469"/>
                      <a:pt x="9357" y="469"/>
                      <a:pt x="9357" y="485"/>
                    </a:cubicBezTo>
                    <a:cubicBezTo>
                      <a:pt x="9340" y="469"/>
                      <a:pt x="9357" y="452"/>
                      <a:pt x="9324" y="469"/>
                    </a:cubicBezTo>
                    <a:cubicBezTo>
                      <a:pt x="9324" y="435"/>
                      <a:pt x="9324" y="418"/>
                      <a:pt x="9307" y="418"/>
                    </a:cubicBezTo>
                    <a:cubicBezTo>
                      <a:pt x="9290" y="435"/>
                      <a:pt x="9274" y="435"/>
                      <a:pt x="9257" y="452"/>
                    </a:cubicBezTo>
                    <a:cubicBezTo>
                      <a:pt x="9224" y="452"/>
                      <a:pt x="9240" y="368"/>
                      <a:pt x="9274" y="368"/>
                    </a:cubicBezTo>
                    <a:cubicBezTo>
                      <a:pt x="9257" y="352"/>
                      <a:pt x="9207" y="402"/>
                      <a:pt x="9173" y="402"/>
                    </a:cubicBezTo>
                    <a:cubicBezTo>
                      <a:pt x="9157" y="335"/>
                      <a:pt x="9173" y="301"/>
                      <a:pt x="9123" y="285"/>
                    </a:cubicBezTo>
                    <a:cubicBezTo>
                      <a:pt x="9190" y="285"/>
                      <a:pt x="9207" y="151"/>
                      <a:pt x="9290" y="201"/>
                    </a:cubicBezTo>
                    <a:close/>
                    <a:moveTo>
                      <a:pt x="7853" y="1087"/>
                    </a:moveTo>
                    <a:cubicBezTo>
                      <a:pt x="7887" y="1087"/>
                      <a:pt x="7887" y="1070"/>
                      <a:pt x="7887" y="1037"/>
                    </a:cubicBezTo>
                    <a:cubicBezTo>
                      <a:pt x="7853" y="1020"/>
                      <a:pt x="7820" y="1053"/>
                      <a:pt x="7853" y="1087"/>
                    </a:cubicBezTo>
                    <a:close/>
                    <a:moveTo>
                      <a:pt x="7970" y="1103"/>
                    </a:moveTo>
                    <a:cubicBezTo>
                      <a:pt x="8004" y="1103"/>
                      <a:pt x="8004" y="1103"/>
                      <a:pt x="8037" y="1103"/>
                    </a:cubicBezTo>
                    <a:cubicBezTo>
                      <a:pt x="8054" y="1070"/>
                      <a:pt x="8054" y="1053"/>
                      <a:pt x="8037" y="1020"/>
                    </a:cubicBezTo>
                    <a:cubicBezTo>
                      <a:pt x="8004" y="1087"/>
                      <a:pt x="7987" y="1053"/>
                      <a:pt x="7970" y="1103"/>
                    </a:cubicBezTo>
                    <a:close/>
                    <a:moveTo>
                      <a:pt x="8121" y="469"/>
                    </a:moveTo>
                    <a:cubicBezTo>
                      <a:pt x="8121" y="418"/>
                      <a:pt x="8087" y="435"/>
                      <a:pt x="8087" y="402"/>
                    </a:cubicBezTo>
                    <a:cubicBezTo>
                      <a:pt x="8104" y="402"/>
                      <a:pt x="8104" y="402"/>
                      <a:pt x="8104" y="385"/>
                    </a:cubicBezTo>
                    <a:cubicBezTo>
                      <a:pt x="8087" y="368"/>
                      <a:pt x="8071" y="385"/>
                      <a:pt x="8071" y="418"/>
                    </a:cubicBezTo>
                    <a:cubicBezTo>
                      <a:pt x="8087" y="435"/>
                      <a:pt x="8087" y="452"/>
                      <a:pt x="8121" y="469"/>
                    </a:cubicBezTo>
                    <a:close/>
                    <a:moveTo>
                      <a:pt x="8071" y="469"/>
                    </a:moveTo>
                    <a:cubicBezTo>
                      <a:pt x="8071" y="435"/>
                      <a:pt x="8071" y="402"/>
                      <a:pt x="8020" y="402"/>
                    </a:cubicBezTo>
                    <a:cubicBezTo>
                      <a:pt x="8004" y="469"/>
                      <a:pt x="8004" y="485"/>
                      <a:pt x="8037" y="535"/>
                    </a:cubicBezTo>
                    <a:cubicBezTo>
                      <a:pt x="8037" y="535"/>
                      <a:pt x="8037" y="519"/>
                      <a:pt x="8054" y="502"/>
                    </a:cubicBezTo>
                    <a:cubicBezTo>
                      <a:pt x="8071" y="519"/>
                      <a:pt x="8071" y="552"/>
                      <a:pt x="8071" y="569"/>
                    </a:cubicBezTo>
                    <a:cubicBezTo>
                      <a:pt x="8087" y="569"/>
                      <a:pt x="8137" y="569"/>
                      <a:pt x="8104" y="535"/>
                    </a:cubicBezTo>
                    <a:cubicBezTo>
                      <a:pt x="8087" y="569"/>
                      <a:pt x="8104" y="502"/>
                      <a:pt x="8121" y="502"/>
                    </a:cubicBezTo>
                    <a:cubicBezTo>
                      <a:pt x="8121" y="519"/>
                      <a:pt x="8121" y="519"/>
                      <a:pt x="8137" y="502"/>
                    </a:cubicBezTo>
                    <a:cubicBezTo>
                      <a:pt x="8087" y="502"/>
                      <a:pt x="8121" y="469"/>
                      <a:pt x="8087" y="469"/>
                    </a:cubicBezTo>
                    <a:cubicBezTo>
                      <a:pt x="8087" y="469"/>
                      <a:pt x="8037" y="502"/>
                      <a:pt x="8037" y="469"/>
                    </a:cubicBezTo>
                    <a:cubicBezTo>
                      <a:pt x="8054" y="469"/>
                      <a:pt x="8054" y="469"/>
                      <a:pt x="8071" y="469"/>
                    </a:cubicBezTo>
                    <a:close/>
                    <a:moveTo>
                      <a:pt x="8071" y="1170"/>
                    </a:moveTo>
                    <a:cubicBezTo>
                      <a:pt x="8071" y="1154"/>
                      <a:pt x="8087" y="1137"/>
                      <a:pt x="8087" y="1103"/>
                    </a:cubicBezTo>
                    <a:cubicBezTo>
                      <a:pt x="8071" y="1103"/>
                      <a:pt x="8071" y="1087"/>
                      <a:pt x="8054" y="1087"/>
                    </a:cubicBezTo>
                    <a:cubicBezTo>
                      <a:pt x="8054" y="1103"/>
                      <a:pt x="8054" y="1120"/>
                      <a:pt x="8037" y="1120"/>
                    </a:cubicBezTo>
                    <a:cubicBezTo>
                      <a:pt x="8020" y="1103"/>
                      <a:pt x="8004" y="1137"/>
                      <a:pt x="8020" y="1137"/>
                    </a:cubicBezTo>
                    <a:cubicBezTo>
                      <a:pt x="8020" y="1120"/>
                      <a:pt x="8054" y="1137"/>
                      <a:pt x="8071" y="1137"/>
                    </a:cubicBezTo>
                    <a:cubicBezTo>
                      <a:pt x="8054" y="1154"/>
                      <a:pt x="8037" y="1170"/>
                      <a:pt x="8071" y="1170"/>
                    </a:cubicBezTo>
                    <a:close/>
                    <a:moveTo>
                      <a:pt x="8171" y="1037"/>
                    </a:moveTo>
                    <a:cubicBezTo>
                      <a:pt x="8188" y="1003"/>
                      <a:pt x="8188" y="1003"/>
                      <a:pt x="8171" y="970"/>
                    </a:cubicBezTo>
                    <a:cubicBezTo>
                      <a:pt x="8137" y="970"/>
                      <a:pt x="8121" y="953"/>
                      <a:pt x="8104" y="987"/>
                    </a:cubicBezTo>
                    <a:cubicBezTo>
                      <a:pt x="8154" y="1003"/>
                      <a:pt x="8087" y="1053"/>
                      <a:pt x="8104" y="1103"/>
                    </a:cubicBezTo>
                    <a:cubicBezTo>
                      <a:pt x="8154" y="1103"/>
                      <a:pt x="8154" y="1053"/>
                      <a:pt x="8154" y="1103"/>
                    </a:cubicBezTo>
                    <a:cubicBezTo>
                      <a:pt x="8154" y="1103"/>
                      <a:pt x="8171" y="1103"/>
                      <a:pt x="8171" y="1103"/>
                    </a:cubicBezTo>
                    <a:cubicBezTo>
                      <a:pt x="8204" y="1037"/>
                      <a:pt x="8121" y="1037"/>
                      <a:pt x="8154" y="1003"/>
                    </a:cubicBezTo>
                    <a:cubicBezTo>
                      <a:pt x="8171" y="1003"/>
                      <a:pt x="8171" y="1020"/>
                      <a:pt x="8171" y="1037"/>
                    </a:cubicBezTo>
                    <a:close/>
                    <a:moveTo>
                      <a:pt x="8221" y="836"/>
                    </a:moveTo>
                    <a:cubicBezTo>
                      <a:pt x="8221" y="819"/>
                      <a:pt x="8254" y="836"/>
                      <a:pt x="8254" y="803"/>
                    </a:cubicBezTo>
                    <a:cubicBezTo>
                      <a:pt x="8221" y="786"/>
                      <a:pt x="8188" y="836"/>
                      <a:pt x="8221" y="836"/>
                    </a:cubicBezTo>
                    <a:close/>
                    <a:moveTo>
                      <a:pt x="8204" y="753"/>
                    </a:moveTo>
                    <a:cubicBezTo>
                      <a:pt x="8204" y="769"/>
                      <a:pt x="8238" y="719"/>
                      <a:pt x="8254" y="753"/>
                    </a:cubicBezTo>
                    <a:cubicBezTo>
                      <a:pt x="8238" y="686"/>
                      <a:pt x="8204" y="652"/>
                      <a:pt x="8171" y="619"/>
                    </a:cubicBezTo>
                    <a:cubicBezTo>
                      <a:pt x="8154" y="652"/>
                      <a:pt x="8121" y="669"/>
                      <a:pt x="8137" y="686"/>
                    </a:cubicBezTo>
                    <a:cubicBezTo>
                      <a:pt x="8121" y="686"/>
                      <a:pt x="8121" y="652"/>
                      <a:pt x="8104" y="652"/>
                    </a:cubicBezTo>
                    <a:cubicBezTo>
                      <a:pt x="8104" y="686"/>
                      <a:pt x="8087" y="636"/>
                      <a:pt x="8087" y="669"/>
                    </a:cubicBezTo>
                    <a:cubicBezTo>
                      <a:pt x="8121" y="719"/>
                      <a:pt x="8054" y="753"/>
                      <a:pt x="8104" y="786"/>
                    </a:cubicBezTo>
                    <a:cubicBezTo>
                      <a:pt x="8087" y="786"/>
                      <a:pt x="7987" y="786"/>
                      <a:pt x="8037" y="870"/>
                    </a:cubicBezTo>
                    <a:cubicBezTo>
                      <a:pt x="8071" y="819"/>
                      <a:pt x="8171" y="870"/>
                      <a:pt x="8188" y="819"/>
                    </a:cubicBezTo>
                    <a:cubicBezTo>
                      <a:pt x="8154" y="819"/>
                      <a:pt x="8171" y="786"/>
                      <a:pt x="8204" y="753"/>
                    </a:cubicBezTo>
                    <a:close/>
                    <a:moveTo>
                      <a:pt x="8338" y="853"/>
                    </a:moveTo>
                    <a:cubicBezTo>
                      <a:pt x="8321" y="870"/>
                      <a:pt x="8355" y="920"/>
                      <a:pt x="8321" y="920"/>
                    </a:cubicBezTo>
                    <a:cubicBezTo>
                      <a:pt x="8321" y="903"/>
                      <a:pt x="8321" y="886"/>
                      <a:pt x="8305" y="886"/>
                    </a:cubicBezTo>
                    <a:lnTo>
                      <a:pt x="8305" y="920"/>
                    </a:lnTo>
                    <a:cubicBezTo>
                      <a:pt x="8371" y="936"/>
                      <a:pt x="8371" y="886"/>
                      <a:pt x="8388" y="836"/>
                    </a:cubicBezTo>
                    <a:cubicBezTo>
                      <a:pt x="8338" y="836"/>
                      <a:pt x="8355" y="886"/>
                      <a:pt x="8338" y="853"/>
                    </a:cubicBezTo>
                    <a:close/>
                    <a:moveTo>
                      <a:pt x="8305" y="1170"/>
                    </a:moveTo>
                    <a:cubicBezTo>
                      <a:pt x="8288" y="1120"/>
                      <a:pt x="8321" y="1137"/>
                      <a:pt x="8321" y="1087"/>
                    </a:cubicBezTo>
                    <a:cubicBezTo>
                      <a:pt x="8305" y="1087"/>
                      <a:pt x="8288" y="1103"/>
                      <a:pt x="8271" y="1103"/>
                    </a:cubicBezTo>
                    <a:cubicBezTo>
                      <a:pt x="8288" y="1120"/>
                      <a:pt x="8271" y="1170"/>
                      <a:pt x="8305" y="1170"/>
                    </a:cubicBezTo>
                    <a:close/>
                    <a:moveTo>
                      <a:pt x="8438" y="1170"/>
                    </a:moveTo>
                    <a:cubicBezTo>
                      <a:pt x="8438" y="1120"/>
                      <a:pt x="8472" y="1170"/>
                      <a:pt x="8488" y="1137"/>
                    </a:cubicBezTo>
                    <a:cubicBezTo>
                      <a:pt x="8438" y="1137"/>
                      <a:pt x="8472" y="1120"/>
                      <a:pt x="8472" y="1103"/>
                    </a:cubicBezTo>
                    <a:cubicBezTo>
                      <a:pt x="8455" y="1103"/>
                      <a:pt x="8438" y="1103"/>
                      <a:pt x="8438" y="1103"/>
                    </a:cubicBezTo>
                    <a:cubicBezTo>
                      <a:pt x="8455" y="1154"/>
                      <a:pt x="8405" y="1137"/>
                      <a:pt x="8438" y="1170"/>
                    </a:cubicBezTo>
                    <a:close/>
                    <a:moveTo>
                      <a:pt x="8488" y="803"/>
                    </a:moveTo>
                    <a:cubicBezTo>
                      <a:pt x="8505" y="836"/>
                      <a:pt x="8472" y="836"/>
                      <a:pt x="8455" y="853"/>
                    </a:cubicBezTo>
                    <a:cubicBezTo>
                      <a:pt x="8488" y="870"/>
                      <a:pt x="8505" y="920"/>
                      <a:pt x="8538" y="936"/>
                    </a:cubicBezTo>
                    <a:cubicBezTo>
                      <a:pt x="8522" y="886"/>
                      <a:pt x="8572" y="920"/>
                      <a:pt x="8589" y="903"/>
                    </a:cubicBezTo>
                    <a:cubicBezTo>
                      <a:pt x="8589" y="870"/>
                      <a:pt x="8555" y="853"/>
                      <a:pt x="8555" y="853"/>
                    </a:cubicBezTo>
                    <a:cubicBezTo>
                      <a:pt x="8555" y="853"/>
                      <a:pt x="8555" y="836"/>
                      <a:pt x="8555" y="836"/>
                    </a:cubicBezTo>
                    <a:cubicBezTo>
                      <a:pt x="8572" y="836"/>
                      <a:pt x="8589" y="836"/>
                      <a:pt x="8589" y="836"/>
                    </a:cubicBezTo>
                    <a:cubicBezTo>
                      <a:pt x="8589" y="803"/>
                      <a:pt x="8572" y="786"/>
                      <a:pt x="8538" y="769"/>
                    </a:cubicBezTo>
                    <a:cubicBezTo>
                      <a:pt x="8538" y="803"/>
                      <a:pt x="8522" y="819"/>
                      <a:pt x="8488" y="803"/>
                    </a:cubicBezTo>
                    <a:close/>
                    <a:moveTo>
                      <a:pt x="8455" y="1070"/>
                    </a:moveTo>
                    <a:cubicBezTo>
                      <a:pt x="8421" y="1037"/>
                      <a:pt x="8421" y="936"/>
                      <a:pt x="8338" y="970"/>
                    </a:cubicBezTo>
                    <a:cubicBezTo>
                      <a:pt x="8371" y="936"/>
                      <a:pt x="8305" y="953"/>
                      <a:pt x="8305" y="953"/>
                    </a:cubicBezTo>
                    <a:cubicBezTo>
                      <a:pt x="8338" y="1003"/>
                      <a:pt x="8388" y="1087"/>
                      <a:pt x="8455" y="1070"/>
                    </a:cubicBezTo>
                    <a:close/>
                    <a:moveTo>
                      <a:pt x="8438" y="352"/>
                    </a:moveTo>
                    <a:cubicBezTo>
                      <a:pt x="8421" y="318"/>
                      <a:pt x="8438" y="318"/>
                      <a:pt x="8438" y="268"/>
                    </a:cubicBezTo>
                    <a:cubicBezTo>
                      <a:pt x="8405" y="268"/>
                      <a:pt x="8405" y="285"/>
                      <a:pt x="8388" y="318"/>
                    </a:cubicBezTo>
                    <a:cubicBezTo>
                      <a:pt x="8421" y="301"/>
                      <a:pt x="8421" y="385"/>
                      <a:pt x="8438" y="352"/>
                    </a:cubicBezTo>
                    <a:close/>
                    <a:moveTo>
                      <a:pt x="7920" y="318"/>
                    </a:moveTo>
                    <a:cubicBezTo>
                      <a:pt x="7904" y="352"/>
                      <a:pt x="7937" y="368"/>
                      <a:pt x="7920" y="385"/>
                    </a:cubicBezTo>
                    <a:cubicBezTo>
                      <a:pt x="7970" y="385"/>
                      <a:pt x="7937" y="335"/>
                      <a:pt x="7920" y="318"/>
                    </a:cubicBezTo>
                    <a:close/>
                    <a:moveTo>
                      <a:pt x="7887" y="636"/>
                    </a:moveTo>
                    <a:cubicBezTo>
                      <a:pt x="7904" y="702"/>
                      <a:pt x="7837" y="719"/>
                      <a:pt x="7803" y="719"/>
                    </a:cubicBezTo>
                    <a:cubicBezTo>
                      <a:pt x="7837" y="769"/>
                      <a:pt x="7820" y="736"/>
                      <a:pt x="7803" y="786"/>
                    </a:cubicBezTo>
                    <a:cubicBezTo>
                      <a:pt x="7820" y="786"/>
                      <a:pt x="7837" y="786"/>
                      <a:pt x="7853" y="803"/>
                    </a:cubicBezTo>
                    <a:cubicBezTo>
                      <a:pt x="7853" y="819"/>
                      <a:pt x="7853" y="836"/>
                      <a:pt x="7837" y="836"/>
                    </a:cubicBezTo>
                    <a:cubicBezTo>
                      <a:pt x="7837" y="803"/>
                      <a:pt x="7787" y="870"/>
                      <a:pt x="7787" y="886"/>
                    </a:cubicBezTo>
                    <a:cubicBezTo>
                      <a:pt x="7803" y="936"/>
                      <a:pt x="7820" y="903"/>
                      <a:pt x="7837" y="970"/>
                    </a:cubicBezTo>
                    <a:cubicBezTo>
                      <a:pt x="7853" y="886"/>
                      <a:pt x="7920" y="936"/>
                      <a:pt x="7937" y="886"/>
                    </a:cubicBezTo>
                    <a:cubicBezTo>
                      <a:pt x="7937" y="886"/>
                      <a:pt x="7887" y="903"/>
                      <a:pt x="7904" y="870"/>
                    </a:cubicBezTo>
                    <a:cubicBezTo>
                      <a:pt x="7904" y="870"/>
                      <a:pt x="7920" y="870"/>
                      <a:pt x="7920" y="853"/>
                    </a:cubicBezTo>
                    <a:cubicBezTo>
                      <a:pt x="7904" y="819"/>
                      <a:pt x="7887" y="853"/>
                      <a:pt x="7870" y="836"/>
                    </a:cubicBezTo>
                    <a:cubicBezTo>
                      <a:pt x="7920" y="819"/>
                      <a:pt x="7887" y="769"/>
                      <a:pt x="7870" y="753"/>
                    </a:cubicBezTo>
                    <a:cubicBezTo>
                      <a:pt x="7937" y="753"/>
                      <a:pt x="7870" y="652"/>
                      <a:pt x="7920" y="686"/>
                    </a:cubicBezTo>
                    <a:cubicBezTo>
                      <a:pt x="7920" y="652"/>
                      <a:pt x="7904" y="636"/>
                      <a:pt x="7887" y="636"/>
                    </a:cubicBezTo>
                    <a:close/>
                    <a:moveTo>
                      <a:pt x="10560" y="5682"/>
                    </a:moveTo>
                    <a:cubicBezTo>
                      <a:pt x="10627" y="5682"/>
                      <a:pt x="10594" y="5748"/>
                      <a:pt x="10627" y="5765"/>
                    </a:cubicBezTo>
                    <a:cubicBezTo>
                      <a:pt x="10627" y="5748"/>
                      <a:pt x="10627" y="5732"/>
                      <a:pt x="10644" y="5732"/>
                    </a:cubicBezTo>
                    <a:cubicBezTo>
                      <a:pt x="10627" y="5765"/>
                      <a:pt x="10660" y="5765"/>
                      <a:pt x="10660" y="5799"/>
                    </a:cubicBezTo>
                    <a:cubicBezTo>
                      <a:pt x="10677" y="5782"/>
                      <a:pt x="10711" y="5782"/>
                      <a:pt x="10711" y="5748"/>
                    </a:cubicBezTo>
                    <a:cubicBezTo>
                      <a:pt x="10694" y="5732"/>
                      <a:pt x="10677" y="5715"/>
                      <a:pt x="10694" y="5682"/>
                    </a:cubicBezTo>
                    <a:cubicBezTo>
                      <a:pt x="10610" y="5648"/>
                      <a:pt x="10627" y="5631"/>
                      <a:pt x="10560" y="5682"/>
                    </a:cubicBezTo>
                    <a:close/>
                    <a:moveTo>
                      <a:pt x="10560" y="6467"/>
                    </a:moveTo>
                    <a:cubicBezTo>
                      <a:pt x="10577" y="6467"/>
                      <a:pt x="10493" y="6484"/>
                      <a:pt x="10493" y="6517"/>
                    </a:cubicBezTo>
                    <a:cubicBezTo>
                      <a:pt x="10510" y="6517"/>
                      <a:pt x="10493" y="6534"/>
                      <a:pt x="10493" y="6550"/>
                    </a:cubicBezTo>
                    <a:cubicBezTo>
                      <a:pt x="10560" y="6567"/>
                      <a:pt x="10627" y="6567"/>
                      <a:pt x="10644" y="6500"/>
                    </a:cubicBezTo>
                    <a:cubicBezTo>
                      <a:pt x="10610" y="6500"/>
                      <a:pt x="10594" y="6417"/>
                      <a:pt x="10560" y="6467"/>
                    </a:cubicBezTo>
                    <a:close/>
                    <a:moveTo>
                      <a:pt x="10627" y="6149"/>
                    </a:moveTo>
                    <a:cubicBezTo>
                      <a:pt x="10627" y="6149"/>
                      <a:pt x="10610" y="6149"/>
                      <a:pt x="10594" y="6133"/>
                    </a:cubicBezTo>
                    <a:cubicBezTo>
                      <a:pt x="10610" y="6133"/>
                      <a:pt x="10610" y="6133"/>
                      <a:pt x="10594" y="6133"/>
                    </a:cubicBezTo>
                    <a:cubicBezTo>
                      <a:pt x="10594" y="6166"/>
                      <a:pt x="10560" y="6116"/>
                      <a:pt x="10560" y="6149"/>
                    </a:cubicBezTo>
                    <a:cubicBezTo>
                      <a:pt x="10594" y="6133"/>
                      <a:pt x="10577" y="6183"/>
                      <a:pt x="10594" y="6200"/>
                    </a:cubicBezTo>
                    <a:cubicBezTo>
                      <a:pt x="10594" y="6183"/>
                      <a:pt x="10610" y="6183"/>
                      <a:pt x="10610" y="6200"/>
                    </a:cubicBezTo>
                    <a:cubicBezTo>
                      <a:pt x="10594" y="6149"/>
                      <a:pt x="10627" y="6166"/>
                      <a:pt x="10627" y="6149"/>
                    </a:cubicBezTo>
                    <a:close/>
                    <a:moveTo>
                      <a:pt x="9107" y="1404"/>
                    </a:moveTo>
                    <a:cubicBezTo>
                      <a:pt x="9107" y="1371"/>
                      <a:pt x="9107" y="1337"/>
                      <a:pt x="9140" y="1354"/>
                    </a:cubicBezTo>
                    <a:cubicBezTo>
                      <a:pt x="9140" y="1371"/>
                      <a:pt x="9140" y="1404"/>
                      <a:pt x="9107" y="1404"/>
                    </a:cubicBezTo>
                    <a:close/>
                    <a:moveTo>
                      <a:pt x="9290" y="1538"/>
                    </a:moveTo>
                    <a:cubicBezTo>
                      <a:pt x="9274" y="1471"/>
                      <a:pt x="9307" y="1488"/>
                      <a:pt x="9290" y="1438"/>
                    </a:cubicBezTo>
                    <a:cubicBezTo>
                      <a:pt x="9357" y="1471"/>
                      <a:pt x="9424" y="1504"/>
                      <a:pt x="9491" y="1571"/>
                    </a:cubicBezTo>
                    <a:cubicBezTo>
                      <a:pt x="9491" y="1571"/>
                      <a:pt x="9491" y="1571"/>
                      <a:pt x="9491" y="1571"/>
                    </a:cubicBezTo>
                    <a:cubicBezTo>
                      <a:pt x="9474" y="1571"/>
                      <a:pt x="9474" y="1588"/>
                      <a:pt x="9474" y="1621"/>
                    </a:cubicBezTo>
                    <a:cubicBezTo>
                      <a:pt x="9457" y="1605"/>
                      <a:pt x="9441" y="1605"/>
                      <a:pt x="9441" y="1571"/>
                    </a:cubicBezTo>
                    <a:cubicBezTo>
                      <a:pt x="9407" y="1571"/>
                      <a:pt x="9407" y="1605"/>
                      <a:pt x="9407" y="1621"/>
                    </a:cubicBezTo>
                    <a:cubicBezTo>
                      <a:pt x="9407" y="1621"/>
                      <a:pt x="9441" y="1655"/>
                      <a:pt x="9424" y="1688"/>
                    </a:cubicBezTo>
                    <a:cubicBezTo>
                      <a:pt x="9391" y="1688"/>
                      <a:pt x="9374" y="1672"/>
                      <a:pt x="9357" y="1655"/>
                    </a:cubicBezTo>
                    <a:cubicBezTo>
                      <a:pt x="9391" y="1571"/>
                      <a:pt x="9324" y="1571"/>
                      <a:pt x="9290" y="1538"/>
                    </a:cubicBezTo>
                    <a:close/>
                    <a:moveTo>
                      <a:pt x="9558" y="2490"/>
                    </a:moveTo>
                    <a:cubicBezTo>
                      <a:pt x="9574" y="2457"/>
                      <a:pt x="9625" y="2507"/>
                      <a:pt x="9641" y="2540"/>
                    </a:cubicBezTo>
                    <a:cubicBezTo>
                      <a:pt x="9608" y="2574"/>
                      <a:pt x="9608" y="2574"/>
                      <a:pt x="9574" y="2557"/>
                    </a:cubicBezTo>
                    <a:cubicBezTo>
                      <a:pt x="9558" y="2540"/>
                      <a:pt x="9574" y="2490"/>
                      <a:pt x="9558" y="2490"/>
                    </a:cubicBezTo>
                    <a:close/>
                    <a:moveTo>
                      <a:pt x="9524" y="1638"/>
                    </a:moveTo>
                    <a:cubicBezTo>
                      <a:pt x="9541" y="1638"/>
                      <a:pt x="9558" y="1655"/>
                      <a:pt x="9574" y="1672"/>
                    </a:cubicBezTo>
                    <a:cubicBezTo>
                      <a:pt x="9574" y="1722"/>
                      <a:pt x="9541" y="1738"/>
                      <a:pt x="9541" y="1805"/>
                    </a:cubicBezTo>
                    <a:cubicBezTo>
                      <a:pt x="9524" y="1805"/>
                      <a:pt x="9524" y="1755"/>
                      <a:pt x="9508" y="1755"/>
                    </a:cubicBezTo>
                    <a:cubicBezTo>
                      <a:pt x="9508" y="1738"/>
                      <a:pt x="9541" y="1772"/>
                      <a:pt x="9541" y="1738"/>
                    </a:cubicBezTo>
                    <a:cubicBezTo>
                      <a:pt x="9541" y="1705"/>
                      <a:pt x="9524" y="1705"/>
                      <a:pt x="9491" y="1705"/>
                    </a:cubicBezTo>
                    <a:cubicBezTo>
                      <a:pt x="9491" y="1655"/>
                      <a:pt x="9524" y="1672"/>
                      <a:pt x="9524" y="1638"/>
                    </a:cubicBezTo>
                    <a:close/>
                    <a:moveTo>
                      <a:pt x="9090" y="953"/>
                    </a:moveTo>
                    <a:cubicBezTo>
                      <a:pt x="9107" y="953"/>
                      <a:pt x="9107" y="987"/>
                      <a:pt x="9123" y="987"/>
                    </a:cubicBezTo>
                    <a:cubicBezTo>
                      <a:pt x="9107" y="1003"/>
                      <a:pt x="9090" y="1003"/>
                      <a:pt x="9073" y="1003"/>
                    </a:cubicBezTo>
                    <a:cubicBezTo>
                      <a:pt x="9073" y="1020"/>
                      <a:pt x="9073" y="1037"/>
                      <a:pt x="9073" y="1070"/>
                    </a:cubicBezTo>
                    <a:cubicBezTo>
                      <a:pt x="9040" y="1070"/>
                      <a:pt x="9056" y="1037"/>
                      <a:pt x="9040" y="1037"/>
                    </a:cubicBezTo>
                    <a:cubicBezTo>
                      <a:pt x="9006" y="1037"/>
                      <a:pt x="9056" y="1103"/>
                      <a:pt x="9056" y="1087"/>
                    </a:cubicBezTo>
                    <a:cubicBezTo>
                      <a:pt x="9090" y="1103"/>
                      <a:pt x="9040" y="1120"/>
                      <a:pt x="9040" y="1154"/>
                    </a:cubicBezTo>
                    <a:cubicBezTo>
                      <a:pt x="9023" y="1154"/>
                      <a:pt x="9023" y="1137"/>
                      <a:pt x="8990" y="1137"/>
                    </a:cubicBezTo>
                    <a:cubicBezTo>
                      <a:pt x="8990" y="1137"/>
                      <a:pt x="9006" y="1120"/>
                      <a:pt x="9023" y="1120"/>
                    </a:cubicBezTo>
                    <a:cubicBezTo>
                      <a:pt x="9023" y="1087"/>
                      <a:pt x="9006" y="1053"/>
                      <a:pt x="9006" y="1020"/>
                    </a:cubicBezTo>
                    <a:cubicBezTo>
                      <a:pt x="9006" y="1020"/>
                      <a:pt x="9023" y="1003"/>
                      <a:pt x="9023" y="1003"/>
                    </a:cubicBezTo>
                    <a:cubicBezTo>
                      <a:pt x="9040" y="1003"/>
                      <a:pt x="9090" y="1020"/>
                      <a:pt x="9090" y="953"/>
                    </a:cubicBezTo>
                    <a:close/>
                    <a:moveTo>
                      <a:pt x="9006" y="1003"/>
                    </a:moveTo>
                    <a:cubicBezTo>
                      <a:pt x="9023" y="987"/>
                      <a:pt x="9023" y="987"/>
                      <a:pt x="9023" y="1003"/>
                    </a:cubicBezTo>
                    <a:cubicBezTo>
                      <a:pt x="9006" y="1003"/>
                      <a:pt x="9006" y="1003"/>
                      <a:pt x="9006" y="1003"/>
                    </a:cubicBezTo>
                    <a:close/>
                    <a:moveTo>
                      <a:pt x="9006" y="1020"/>
                    </a:moveTo>
                    <a:cubicBezTo>
                      <a:pt x="9006" y="1020"/>
                      <a:pt x="9006" y="1020"/>
                      <a:pt x="9006" y="1003"/>
                    </a:cubicBezTo>
                    <a:cubicBezTo>
                      <a:pt x="9006" y="1020"/>
                      <a:pt x="9006" y="1020"/>
                      <a:pt x="9006" y="1020"/>
                    </a:cubicBezTo>
                    <a:close/>
                    <a:moveTo>
                      <a:pt x="9340" y="5799"/>
                    </a:moveTo>
                    <a:cubicBezTo>
                      <a:pt x="9340" y="5815"/>
                      <a:pt x="9340" y="5849"/>
                      <a:pt x="9357" y="5849"/>
                    </a:cubicBezTo>
                    <a:cubicBezTo>
                      <a:pt x="9374" y="5782"/>
                      <a:pt x="9424" y="5715"/>
                      <a:pt x="9324" y="5698"/>
                    </a:cubicBezTo>
                    <a:cubicBezTo>
                      <a:pt x="9340" y="5732"/>
                      <a:pt x="9274" y="5732"/>
                      <a:pt x="9274" y="5732"/>
                    </a:cubicBezTo>
                    <a:cubicBezTo>
                      <a:pt x="9257" y="5782"/>
                      <a:pt x="9240" y="5782"/>
                      <a:pt x="9257" y="5849"/>
                    </a:cubicBezTo>
                    <a:cubicBezTo>
                      <a:pt x="9307" y="5849"/>
                      <a:pt x="9307" y="5832"/>
                      <a:pt x="9340" y="5799"/>
                    </a:cubicBezTo>
                    <a:close/>
                    <a:moveTo>
                      <a:pt x="10560" y="5264"/>
                    </a:moveTo>
                    <a:cubicBezTo>
                      <a:pt x="10510" y="5297"/>
                      <a:pt x="10493" y="5364"/>
                      <a:pt x="10510" y="5398"/>
                    </a:cubicBezTo>
                    <a:cubicBezTo>
                      <a:pt x="10560" y="5398"/>
                      <a:pt x="10627" y="5431"/>
                      <a:pt x="10627" y="5364"/>
                    </a:cubicBezTo>
                    <a:cubicBezTo>
                      <a:pt x="10577" y="5364"/>
                      <a:pt x="10594" y="5281"/>
                      <a:pt x="10560" y="5264"/>
                    </a:cubicBezTo>
                    <a:close/>
                    <a:moveTo>
                      <a:pt x="10577" y="5949"/>
                    </a:moveTo>
                    <a:cubicBezTo>
                      <a:pt x="10543" y="5949"/>
                      <a:pt x="10510" y="5916"/>
                      <a:pt x="10510" y="5966"/>
                    </a:cubicBezTo>
                    <a:cubicBezTo>
                      <a:pt x="10543" y="5982"/>
                      <a:pt x="10543" y="5982"/>
                      <a:pt x="10577" y="5949"/>
                    </a:cubicBezTo>
                    <a:close/>
                    <a:moveTo>
                      <a:pt x="10527" y="5665"/>
                    </a:moveTo>
                    <a:cubicBezTo>
                      <a:pt x="10527" y="5698"/>
                      <a:pt x="10510" y="5715"/>
                      <a:pt x="10510" y="5748"/>
                    </a:cubicBezTo>
                    <a:cubicBezTo>
                      <a:pt x="10543" y="5748"/>
                      <a:pt x="10560" y="5665"/>
                      <a:pt x="10527" y="5665"/>
                    </a:cubicBezTo>
                    <a:close/>
                    <a:moveTo>
                      <a:pt x="10560" y="6083"/>
                    </a:moveTo>
                    <a:cubicBezTo>
                      <a:pt x="10594" y="6099"/>
                      <a:pt x="10527" y="6083"/>
                      <a:pt x="10560" y="6116"/>
                    </a:cubicBezTo>
                    <a:lnTo>
                      <a:pt x="10527" y="6116"/>
                    </a:lnTo>
                    <a:lnTo>
                      <a:pt x="10527" y="6066"/>
                    </a:lnTo>
                    <a:cubicBezTo>
                      <a:pt x="10543" y="6066"/>
                      <a:pt x="10543" y="6083"/>
                      <a:pt x="10543" y="6099"/>
                    </a:cubicBezTo>
                    <a:cubicBezTo>
                      <a:pt x="10543" y="6083"/>
                      <a:pt x="10560" y="6083"/>
                      <a:pt x="10560" y="6083"/>
                    </a:cubicBezTo>
                    <a:close/>
                    <a:moveTo>
                      <a:pt x="9491" y="3894"/>
                    </a:moveTo>
                    <a:cubicBezTo>
                      <a:pt x="9474" y="3894"/>
                      <a:pt x="9491" y="3877"/>
                      <a:pt x="9474" y="3844"/>
                    </a:cubicBezTo>
                    <a:lnTo>
                      <a:pt x="9524" y="3844"/>
                    </a:lnTo>
                    <a:lnTo>
                      <a:pt x="9524" y="3894"/>
                    </a:lnTo>
                    <a:cubicBezTo>
                      <a:pt x="9508" y="3894"/>
                      <a:pt x="9491" y="3877"/>
                      <a:pt x="9491" y="3894"/>
                    </a:cubicBezTo>
                    <a:close/>
                    <a:moveTo>
                      <a:pt x="9942" y="3693"/>
                    </a:moveTo>
                    <a:cubicBezTo>
                      <a:pt x="9975" y="3677"/>
                      <a:pt x="9992" y="3643"/>
                      <a:pt x="10042" y="3643"/>
                    </a:cubicBezTo>
                    <a:cubicBezTo>
                      <a:pt x="10026" y="3660"/>
                      <a:pt x="10042" y="3677"/>
                      <a:pt x="10059" y="3677"/>
                    </a:cubicBezTo>
                    <a:cubicBezTo>
                      <a:pt x="10026" y="3677"/>
                      <a:pt x="9992" y="3710"/>
                      <a:pt x="9959" y="3693"/>
                    </a:cubicBezTo>
                    <a:cubicBezTo>
                      <a:pt x="10009" y="3760"/>
                      <a:pt x="10009" y="3844"/>
                      <a:pt x="10009" y="3944"/>
                    </a:cubicBezTo>
                    <a:cubicBezTo>
                      <a:pt x="9975" y="3911"/>
                      <a:pt x="9959" y="3894"/>
                      <a:pt x="9909" y="3894"/>
                    </a:cubicBezTo>
                    <a:cubicBezTo>
                      <a:pt x="9925" y="3860"/>
                      <a:pt x="9858" y="3844"/>
                      <a:pt x="9909" y="3844"/>
                    </a:cubicBezTo>
                    <a:cubicBezTo>
                      <a:pt x="9909" y="3810"/>
                      <a:pt x="9858" y="3844"/>
                      <a:pt x="9875" y="3810"/>
                    </a:cubicBezTo>
                    <a:cubicBezTo>
                      <a:pt x="9858" y="3827"/>
                      <a:pt x="9842" y="3860"/>
                      <a:pt x="9825" y="3877"/>
                    </a:cubicBezTo>
                    <a:cubicBezTo>
                      <a:pt x="9825" y="3844"/>
                      <a:pt x="9775" y="3860"/>
                      <a:pt x="9775" y="3827"/>
                    </a:cubicBezTo>
                    <a:cubicBezTo>
                      <a:pt x="9775" y="3827"/>
                      <a:pt x="9775" y="3844"/>
                      <a:pt x="9758" y="3844"/>
                    </a:cubicBezTo>
                    <a:cubicBezTo>
                      <a:pt x="9741" y="3877"/>
                      <a:pt x="9725" y="3911"/>
                      <a:pt x="9708" y="3944"/>
                    </a:cubicBezTo>
                    <a:cubicBezTo>
                      <a:pt x="9691" y="3927"/>
                      <a:pt x="9691" y="3944"/>
                      <a:pt x="9658" y="3944"/>
                    </a:cubicBezTo>
                    <a:cubicBezTo>
                      <a:pt x="9675" y="3977"/>
                      <a:pt x="9691" y="3994"/>
                      <a:pt x="9725" y="4011"/>
                    </a:cubicBezTo>
                    <a:cubicBezTo>
                      <a:pt x="9708" y="4011"/>
                      <a:pt x="9708" y="4027"/>
                      <a:pt x="9708" y="4061"/>
                    </a:cubicBezTo>
                    <a:cubicBezTo>
                      <a:pt x="9708" y="4027"/>
                      <a:pt x="9658" y="4027"/>
                      <a:pt x="9675" y="4061"/>
                    </a:cubicBezTo>
                    <a:cubicBezTo>
                      <a:pt x="9675" y="4094"/>
                      <a:pt x="9675" y="4044"/>
                      <a:pt x="9658" y="4061"/>
                    </a:cubicBezTo>
                    <a:cubicBezTo>
                      <a:pt x="9625" y="4044"/>
                      <a:pt x="9641" y="4094"/>
                      <a:pt x="9641" y="4111"/>
                    </a:cubicBezTo>
                    <a:cubicBezTo>
                      <a:pt x="9641" y="4128"/>
                      <a:pt x="9658" y="4111"/>
                      <a:pt x="9675" y="4111"/>
                    </a:cubicBezTo>
                    <a:cubicBezTo>
                      <a:pt x="9675" y="4144"/>
                      <a:pt x="9641" y="4144"/>
                      <a:pt x="9625" y="4161"/>
                    </a:cubicBezTo>
                    <a:cubicBezTo>
                      <a:pt x="9625" y="4144"/>
                      <a:pt x="9625" y="4111"/>
                      <a:pt x="9574" y="4128"/>
                    </a:cubicBezTo>
                    <a:cubicBezTo>
                      <a:pt x="9574" y="4144"/>
                      <a:pt x="9608" y="4144"/>
                      <a:pt x="9591" y="4178"/>
                    </a:cubicBezTo>
                    <a:cubicBezTo>
                      <a:pt x="9558" y="4178"/>
                      <a:pt x="9591" y="4195"/>
                      <a:pt x="9591" y="4211"/>
                    </a:cubicBezTo>
                    <a:lnTo>
                      <a:pt x="9541" y="4211"/>
                    </a:lnTo>
                    <a:cubicBezTo>
                      <a:pt x="9574" y="4211"/>
                      <a:pt x="9574" y="4161"/>
                      <a:pt x="9541" y="4161"/>
                    </a:cubicBezTo>
                    <a:cubicBezTo>
                      <a:pt x="9524" y="4128"/>
                      <a:pt x="9574" y="4144"/>
                      <a:pt x="9558" y="4094"/>
                    </a:cubicBezTo>
                    <a:cubicBezTo>
                      <a:pt x="9641" y="4144"/>
                      <a:pt x="9641" y="4027"/>
                      <a:pt x="9591" y="3994"/>
                    </a:cubicBezTo>
                    <a:cubicBezTo>
                      <a:pt x="9574" y="4027"/>
                      <a:pt x="9524" y="4011"/>
                      <a:pt x="9541" y="4061"/>
                    </a:cubicBezTo>
                    <a:cubicBezTo>
                      <a:pt x="9491" y="4061"/>
                      <a:pt x="9441" y="4061"/>
                      <a:pt x="9424" y="4094"/>
                    </a:cubicBezTo>
                    <a:cubicBezTo>
                      <a:pt x="9407" y="4094"/>
                      <a:pt x="9424" y="4078"/>
                      <a:pt x="9424" y="4061"/>
                    </a:cubicBezTo>
                    <a:cubicBezTo>
                      <a:pt x="9424" y="4061"/>
                      <a:pt x="9424" y="4061"/>
                      <a:pt x="9441" y="4061"/>
                    </a:cubicBezTo>
                    <a:cubicBezTo>
                      <a:pt x="9424" y="4061"/>
                      <a:pt x="9424" y="4044"/>
                      <a:pt x="9424" y="4011"/>
                    </a:cubicBezTo>
                    <a:cubicBezTo>
                      <a:pt x="9407" y="4094"/>
                      <a:pt x="9340" y="3994"/>
                      <a:pt x="9307" y="4061"/>
                    </a:cubicBezTo>
                    <a:cubicBezTo>
                      <a:pt x="9290" y="4044"/>
                      <a:pt x="9290" y="4011"/>
                      <a:pt x="9274" y="4011"/>
                    </a:cubicBezTo>
                    <a:cubicBezTo>
                      <a:pt x="9274" y="3994"/>
                      <a:pt x="9290" y="3994"/>
                      <a:pt x="9290" y="3977"/>
                    </a:cubicBezTo>
                    <a:cubicBezTo>
                      <a:pt x="9290" y="3961"/>
                      <a:pt x="9274" y="3994"/>
                      <a:pt x="9274" y="3977"/>
                    </a:cubicBezTo>
                    <a:cubicBezTo>
                      <a:pt x="9257" y="3994"/>
                      <a:pt x="9257" y="3994"/>
                      <a:pt x="9257" y="4027"/>
                    </a:cubicBezTo>
                    <a:cubicBezTo>
                      <a:pt x="9240" y="4044"/>
                      <a:pt x="9257" y="3994"/>
                      <a:pt x="9207" y="4011"/>
                    </a:cubicBezTo>
                    <a:cubicBezTo>
                      <a:pt x="9207" y="3994"/>
                      <a:pt x="9224" y="3994"/>
                      <a:pt x="9240" y="3994"/>
                    </a:cubicBezTo>
                    <a:cubicBezTo>
                      <a:pt x="9240" y="3977"/>
                      <a:pt x="9257" y="3927"/>
                      <a:pt x="9240" y="3894"/>
                    </a:cubicBezTo>
                    <a:cubicBezTo>
                      <a:pt x="9224" y="3894"/>
                      <a:pt x="9224" y="3927"/>
                      <a:pt x="9207" y="3911"/>
                    </a:cubicBezTo>
                    <a:cubicBezTo>
                      <a:pt x="9190" y="3944"/>
                      <a:pt x="9224" y="3944"/>
                      <a:pt x="9224" y="3961"/>
                    </a:cubicBezTo>
                    <a:cubicBezTo>
                      <a:pt x="9224" y="3961"/>
                      <a:pt x="9190" y="3961"/>
                      <a:pt x="9140" y="3961"/>
                    </a:cubicBezTo>
                    <a:cubicBezTo>
                      <a:pt x="9140" y="3944"/>
                      <a:pt x="9123" y="3927"/>
                      <a:pt x="9140" y="3877"/>
                    </a:cubicBezTo>
                    <a:cubicBezTo>
                      <a:pt x="9157" y="3894"/>
                      <a:pt x="9157" y="3944"/>
                      <a:pt x="9173" y="3911"/>
                    </a:cubicBezTo>
                    <a:cubicBezTo>
                      <a:pt x="9140" y="3877"/>
                      <a:pt x="9173" y="3844"/>
                      <a:pt x="9140" y="3794"/>
                    </a:cubicBezTo>
                    <a:cubicBezTo>
                      <a:pt x="9173" y="3810"/>
                      <a:pt x="9173" y="3827"/>
                      <a:pt x="9190" y="3777"/>
                    </a:cubicBezTo>
                    <a:cubicBezTo>
                      <a:pt x="9224" y="3777"/>
                      <a:pt x="9224" y="3810"/>
                      <a:pt x="9257" y="3827"/>
                    </a:cubicBezTo>
                    <a:cubicBezTo>
                      <a:pt x="9274" y="3810"/>
                      <a:pt x="9290" y="3794"/>
                      <a:pt x="9340" y="3810"/>
                    </a:cubicBezTo>
                    <a:cubicBezTo>
                      <a:pt x="9340" y="3777"/>
                      <a:pt x="9324" y="3777"/>
                      <a:pt x="9324" y="3743"/>
                    </a:cubicBezTo>
                    <a:cubicBezTo>
                      <a:pt x="9324" y="3710"/>
                      <a:pt x="9274" y="3743"/>
                      <a:pt x="9274" y="3693"/>
                    </a:cubicBezTo>
                    <a:cubicBezTo>
                      <a:pt x="9257" y="3693"/>
                      <a:pt x="9240" y="3727"/>
                      <a:pt x="9240" y="3693"/>
                    </a:cubicBezTo>
                    <a:cubicBezTo>
                      <a:pt x="9274" y="3710"/>
                      <a:pt x="9224" y="3626"/>
                      <a:pt x="9290" y="3626"/>
                    </a:cubicBezTo>
                    <a:cubicBezTo>
                      <a:pt x="9307" y="3660"/>
                      <a:pt x="9324" y="3693"/>
                      <a:pt x="9357" y="3710"/>
                    </a:cubicBezTo>
                    <a:cubicBezTo>
                      <a:pt x="9357" y="3660"/>
                      <a:pt x="9391" y="3677"/>
                      <a:pt x="9407" y="3727"/>
                    </a:cubicBezTo>
                    <a:cubicBezTo>
                      <a:pt x="9424" y="3743"/>
                      <a:pt x="9424" y="3710"/>
                      <a:pt x="9424" y="3693"/>
                    </a:cubicBezTo>
                    <a:cubicBezTo>
                      <a:pt x="9441" y="3727"/>
                      <a:pt x="9457" y="3743"/>
                      <a:pt x="9491" y="3760"/>
                    </a:cubicBezTo>
                    <a:cubicBezTo>
                      <a:pt x="9508" y="3777"/>
                      <a:pt x="9474" y="3760"/>
                      <a:pt x="9457" y="3760"/>
                    </a:cubicBezTo>
                    <a:cubicBezTo>
                      <a:pt x="9457" y="3760"/>
                      <a:pt x="9474" y="3777"/>
                      <a:pt x="9491" y="3777"/>
                    </a:cubicBezTo>
                    <a:cubicBezTo>
                      <a:pt x="9474" y="3777"/>
                      <a:pt x="9474" y="3794"/>
                      <a:pt x="9491" y="3810"/>
                    </a:cubicBezTo>
                    <a:cubicBezTo>
                      <a:pt x="9457" y="3810"/>
                      <a:pt x="9391" y="3860"/>
                      <a:pt x="9374" y="3927"/>
                    </a:cubicBezTo>
                    <a:cubicBezTo>
                      <a:pt x="9391" y="3927"/>
                      <a:pt x="9391" y="3927"/>
                      <a:pt x="9407" y="3911"/>
                    </a:cubicBezTo>
                    <a:cubicBezTo>
                      <a:pt x="9424" y="3911"/>
                      <a:pt x="9424" y="3944"/>
                      <a:pt x="9424" y="3961"/>
                    </a:cubicBezTo>
                    <a:cubicBezTo>
                      <a:pt x="9457" y="3961"/>
                      <a:pt x="9424" y="3894"/>
                      <a:pt x="9474" y="3894"/>
                    </a:cubicBezTo>
                    <a:cubicBezTo>
                      <a:pt x="9474" y="3927"/>
                      <a:pt x="9457" y="3927"/>
                      <a:pt x="9474" y="3944"/>
                    </a:cubicBezTo>
                    <a:cubicBezTo>
                      <a:pt x="9491" y="3927"/>
                      <a:pt x="9541" y="3944"/>
                      <a:pt x="9541" y="3894"/>
                    </a:cubicBezTo>
                    <a:cubicBezTo>
                      <a:pt x="9574" y="3927"/>
                      <a:pt x="9591" y="3911"/>
                      <a:pt x="9608" y="3860"/>
                    </a:cubicBezTo>
                    <a:cubicBezTo>
                      <a:pt x="9591" y="3844"/>
                      <a:pt x="9574" y="3827"/>
                      <a:pt x="9558" y="3827"/>
                    </a:cubicBezTo>
                    <a:cubicBezTo>
                      <a:pt x="9558" y="3810"/>
                      <a:pt x="9591" y="3827"/>
                      <a:pt x="9591" y="3794"/>
                    </a:cubicBezTo>
                    <a:cubicBezTo>
                      <a:pt x="9574" y="3777"/>
                      <a:pt x="9524" y="3794"/>
                      <a:pt x="9524" y="3794"/>
                    </a:cubicBezTo>
                    <a:cubicBezTo>
                      <a:pt x="9524" y="3810"/>
                      <a:pt x="9541" y="3810"/>
                      <a:pt x="9541" y="3827"/>
                    </a:cubicBezTo>
                    <a:cubicBezTo>
                      <a:pt x="9524" y="3827"/>
                      <a:pt x="9474" y="3760"/>
                      <a:pt x="9524" y="3760"/>
                    </a:cubicBezTo>
                    <a:cubicBezTo>
                      <a:pt x="9474" y="3743"/>
                      <a:pt x="9491" y="3660"/>
                      <a:pt x="9508" y="3626"/>
                    </a:cubicBezTo>
                    <a:cubicBezTo>
                      <a:pt x="9524" y="3626"/>
                      <a:pt x="9524" y="3660"/>
                      <a:pt x="9541" y="3660"/>
                    </a:cubicBezTo>
                    <a:cubicBezTo>
                      <a:pt x="9558" y="3643"/>
                      <a:pt x="9541" y="3626"/>
                      <a:pt x="9558" y="3626"/>
                    </a:cubicBezTo>
                    <a:cubicBezTo>
                      <a:pt x="9541" y="3610"/>
                      <a:pt x="9524" y="3610"/>
                      <a:pt x="9541" y="3593"/>
                    </a:cubicBezTo>
                    <a:cubicBezTo>
                      <a:pt x="9558" y="3576"/>
                      <a:pt x="9558" y="3526"/>
                      <a:pt x="9591" y="3510"/>
                    </a:cubicBezTo>
                    <a:cubicBezTo>
                      <a:pt x="9608" y="3543"/>
                      <a:pt x="9625" y="3560"/>
                      <a:pt x="9658" y="3560"/>
                    </a:cubicBezTo>
                    <a:cubicBezTo>
                      <a:pt x="9574" y="3643"/>
                      <a:pt x="9675" y="3677"/>
                      <a:pt x="9675" y="3743"/>
                    </a:cubicBezTo>
                    <a:cubicBezTo>
                      <a:pt x="9675" y="3727"/>
                      <a:pt x="9691" y="3727"/>
                      <a:pt x="9691" y="3743"/>
                    </a:cubicBezTo>
                    <a:cubicBezTo>
                      <a:pt x="9708" y="3727"/>
                      <a:pt x="9725" y="3710"/>
                      <a:pt x="9725" y="3693"/>
                    </a:cubicBezTo>
                    <a:cubicBezTo>
                      <a:pt x="9792" y="3693"/>
                      <a:pt x="9825" y="3693"/>
                      <a:pt x="9842" y="3727"/>
                    </a:cubicBezTo>
                    <a:cubicBezTo>
                      <a:pt x="9858" y="3727"/>
                      <a:pt x="9825" y="3710"/>
                      <a:pt x="9842" y="3693"/>
                    </a:cubicBezTo>
                    <a:cubicBezTo>
                      <a:pt x="9858" y="3677"/>
                      <a:pt x="9875" y="3660"/>
                      <a:pt x="9909" y="3660"/>
                    </a:cubicBezTo>
                    <a:lnTo>
                      <a:pt x="9909" y="3693"/>
                    </a:lnTo>
                    <a:cubicBezTo>
                      <a:pt x="9909" y="3693"/>
                      <a:pt x="9942" y="3660"/>
                      <a:pt x="9942" y="3693"/>
                    </a:cubicBezTo>
                    <a:close/>
                    <a:moveTo>
                      <a:pt x="9023" y="1555"/>
                    </a:moveTo>
                    <a:cubicBezTo>
                      <a:pt x="9023" y="1571"/>
                      <a:pt x="9006" y="1571"/>
                      <a:pt x="8990" y="1571"/>
                    </a:cubicBezTo>
                    <a:cubicBezTo>
                      <a:pt x="8973" y="1555"/>
                      <a:pt x="8973" y="1521"/>
                      <a:pt x="8990" y="1504"/>
                    </a:cubicBezTo>
                    <a:cubicBezTo>
                      <a:pt x="9023" y="1521"/>
                      <a:pt x="8973" y="1538"/>
                      <a:pt x="8990" y="1555"/>
                    </a:cubicBezTo>
                    <a:cubicBezTo>
                      <a:pt x="9040" y="1555"/>
                      <a:pt x="9040" y="1504"/>
                      <a:pt x="9023" y="1471"/>
                    </a:cubicBezTo>
                    <a:cubicBezTo>
                      <a:pt x="9056" y="1471"/>
                      <a:pt x="9056" y="1504"/>
                      <a:pt x="9090" y="1488"/>
                    </a:cubicBezTo>
                    <a:cubicBezTo>
                      <a:pt x="9090" y="1538"/>
                      <a:pt x="9123" y="1571"/>
                      <a:pt x="9123" y="1521"/>
                    </a:cubicBezTo>
                    <a:cubicBezTo>
                      <a:pt x="9157" y="1555"/>
                      <a:pt x="9090" y="1588"/>
                      <a:pt x="9073" y="1621"/>
                    </a:cubicBezTo>
                    <a:cubicBezTo>
                      <a:pt x="9073" y="1638"/>
                      <a:pt x="9073" y="1621"/>
                      <a:pt x="9090" y="1621"/>
                    </a:cubicBezTo>
                    <a:cubicBezTo>
                      <a:pt x="9073" y="1638"/>
                      <a:pt x="9056" y="1655"/>
                      <a:pt x="9056" y="1705"/>
                    </a:cubicBezTo>
                    <a:cubicBezTo>
                      <a:pt x="9023" y="1672"/>
                      <a:pt x="9023" y="1672"/>
                      <a:pt x="9023" y="1621"/>
                    </a:cubicBezTo>
                    <a:cubicBezTo>
                      <a:pt x="9040" y="1621"/>
                      <a:pt x="9040" y="1605"/>
                      <a:pt x="9056" y="1605"/>
                    </a:cubicBezTo>
                    <a:cubicBezTo>
                      <a:pt x="9073" y="1571"/>
                      <a:pt x="9023" y="1605"/>
                      <a:pt x="9023" y="1555"/>
                    </a:cubicBezTo>
                    <a:close/>
                    <a:moveTo>
                      <a:pt x="9257" y="7068"/>
                    </a:moveTo>
                    <a:cubicBezTo>
                      <a:pt x="9290" y="7068"/>
                      <a:pt x="9290" y="7035"/>
                      <a:pt x="9290" y="7002"/>
                    </a:cubicBezTo>
                    <a:cubicBezTo>
                      <a:pt x="9257" y="7002"/>
                      <a:pt x="9257" y="7052"/>
                      <a:pt x="9257" y="7068"/>
                    </a:cubicBezTo>
                    <a:close/>
                    <a:moveTo>
                      <a:pt x="9290" y="6951"/>
                    </a:moveTo>
                    <a:cubicBezTo>
                      <a:pt x="9307" y="6935"/>
                      <a:pt x="9357" y="6985"/>
                      <a:pt x="9374" y="6968"/>
                    </a:cubicBezTo>
                    <a:cubicBezTo>
                      <a:pt x="9340" y="6951"/>
                      <a:pt x="9374" y="6918"/>
                      <a:pt x="9374" y="6901"/>
                    </a:cubicBezTo>
                    <a:cubicBezTo>
                      <a:pt x="9340" y="6885"/>
                      <a:pt x="9324" y="6868"/>
                      <a:pt x="9307" y="6835"/>
                    </a:cubicBezTo>
                    <a:cubicBezTo>
                      <a:pt x="9357" y="6818"/>
                      <a:pt x="9340" y="6868"/>
                      <a:pt x="9357" y="6868"/>
                    </a:cubicBezTo>
                    <a:cubicBezTo>
                      <a:pt x="9357" y="6818"/>
                      <a:pt x="9324" y="6818"/>
                      <a:pt x="9307" y="6768"/>
                    </a:cubicBezTo>
                    <a:cubicBezTo>
                      <a:pt x="9340" y="6768"/>
                      <a:pt x="9340" y="6751"/>
                      <a:pt x="9357" y="6734"/>
                    </a:cubicBezTo>
                    <a:cubicBezTo>
                      <a:pt x="9257" y="6718"/>
                      <a:pt x="9190" y="6718"/>
                      <a:pt x="9090" y="6684"/>
                    </a:cubicBezTo>
                    <a:cubicBezTo>
                      <a:pt x="9090" y="6701"/>
                      <a:pt x="9056" y="6801"/>
                      <a:pt x="9090" y="6801"/>
                    </a:cubicBezTo>
                    <a:cubicBezTo>
                      <a:pt x="9090" y="6784"/>
                      <a:pt x="9090" y="6768"/>
                      <a:pt x="9123" y="6768"/>
                    </a:cubicBezTo>
                    <a:cubicBezTo>
                      <a:pt x="9090" y="6835"/>
                      <a:pt x="9140" y="6835"/>
                      <a:pt x="9107" y="6901"/>
                    </a:cubicBezTo>
                    <a:cubicBezTo>
                      <a:pt x="9123" y="6918"/>
                      <a:pt x="9157" y="6901"/>
                      <a:pt x="9157" y="6935"/>
                    </a:cubicBezTo>
                    <a:cubicBezTo>
                      <a:pt x="9190" y="6951"/>
                      <a:pt x="9190" y="6901"/>
                      <a:pt x="9207" y="6901"/>
                    </a:cubicBezTo>
                    <a:cubicBezTo>
                      <a:pt x="9224" y="6901"/>
                      <a:pt x="9240" y="6901"/>
                      <a:pt x="9257" y="6901"/>
                    </a:cubicBezTo>
                    <a:cubicBezTo>
                      <a:pt x="9274" y="6918"/>
                      <a:pt x="9274" y="6951"/>
                      <a:pt x="9290" y="6951"/>
                    </a:cubicBezTo>
                    <a:close/>
                    <a:moveTo>
                      <a:pt x="9157" y="7185"/>
                    </a:moveTo>
                    <a:cubicBezTo>
                      <a:pt x="9173" y="7119"/>
                      <a:pt x="9173" y="7236"/>
                      <a:pt x="9207" y="7236"/>
                    </a:cubicBezTo>
                    <a:cubicBezTo>
                      <a:pt x="9207" y="7152"/>
                      <a:pt x="9140" y="7119"/>
                      <a:pt x="9173" y="7068"/>
                    </a:cubicBezTo>
                    <a:cubicBezTo>
                      <a:pt x="9123" y="7085"/>
                      <a:pt x="9140" y="7169"/>
                      <a:pt x="9157" y="7185"/>
                    </a:cubicBezTo>
                    <a:close/>
                    <a:moveTo>
                      <a:pt x="3142" y="7653"/>
                    </a:moveTo>
                    <a:cubicBezTo>
                      <a:pt x="3158" y="7653"/>
                      <a:pt x="3158" y="7637"/>
                      <a:pt x="3175" y="7653"/>
                    </a:cubicBezTo>
                    <a:cubicBezTo>
                      <a:pt x="3175" y="7620"/>
                      <a:pt x="3158" y="7603"/>
                      <a:pt x="3192" y="7603"/>
                    </a:cubicBezTo>
                    <a:cubicBezTo>
                      <a:pt x="3208" y="7570"/>
                      <a:pt x="3175" y="7570"/>
                      <a:pt x="3192" y="7536"/>
                    </a:cubicBezTo>
                    <a:cubicBezTo>
                      <a:pt x="3192" y="7536"/>
                      <a:pt x="3192" y="7553"/>
                      <a:pt x="3208" y="7553"/>
                    </a:cubicBezTo>
                    <a:cubicBezTo>
                      <a:pt x="3192" y="7520"/>
                      <a:pt x="3242" y="7520"/>
                      <a:pt x="3208" y="7503"/>
                    </a:cubicBezTo>
                    <a:cubicBezTo>
                      <a:pt x="3175" y="7520"/>
                      <a:pt x="3175" y="7553"/>
                      <a:pt x="3142" y="7520"/>
                    </a:cubicBezTo>
                    <a:cubicBezTo>
                      <a:pt x="3158" y="7553"/>
                      <a:pt x="3142" y="7570"/>
                      <a:pt x="3125" y="7586"/>
                    </a:cubicBezTo>
                    <a:cubicBezTo>
                      <a:pt x="3175" y="7586"/>
                      <a:pt x="3142" y="7603"/>
                      <a:pt x="3158" y="7637"/>
                    </a:cubicBezTo>
                    <a:cubicBezTo>
                      <a:pt x="3158" y="7637"/>
                      <a:pt x="3142" y="7637"/>
                      <a:pt x="3142" y="7653"/>
                    </a:cubicBezTo>
                    <a:close/>
                    <a:moveTo>
                      <a:pt x="7553" y="2641"/>
                    </a:moveTo>
                    <a:cubicBezTo>
                      <a:pt x="7553" y="2674"/>
                      <a:pt x="7586" y="2707"/>
                      <a:pt x="7553" y="2674"/>
                    </a:cubicBezTo>
                    <a:cubicBezTo>
                      <a:pt x="7553" y="2707"/>
                      <a:pt x="7569" y="2707"/>
                      <a:pt x="7569" y="2707"/>
                    </a:cubicBezTo>
                    <a:cubicBezTo>
                      <a:pt x="7569" y="2707"/>
                      <a:pt x="7569" y="2741"/>
                      <a:pt x="7569" y="2741"/>
                    </a:cubicBezTo>
                    <a:cubicBezTo>
                      <a:pt x="7586" y="2724"/>
                      <a:pt x="7603" y="2691"/>
                      <a:pt x="7619" y="2674"/>
                    </a:cubicBezTo>
                    <a:cubicBezTo>
                      <a:pt x="7603" y="2724"/>
                      <a:pt x="7636" y="2674"/>
                      <a:pt x="7670" y="2691"/>
                    </a:cubicBezTo>
                    <a:cubicBezTo>
                      <a:pt x="7653" y="2657"/>
                      <a:pt x="7770" y="2641"/>
                      <a:pt x="7736" y="2507"/>
                    </a:cubicBezTo>
                    <a:cubicBezTo>
                      <a:pt x="7703" y="2507"/>
                      <a:pt x="7703" y="2490"/>
                      <a:pt x="7686" y="2490"/>
                    </a:cubicBezTo>
                    <a:cubicBezTo>
                      <a:pt x="7636" y="2540"/>
                      <a:pt x="7619" y="2624"/>
                      <a:pt x="7553" y="2641"/>
                    </a:cubicBezTo>
                    <a:close/>
                    <a:moveTo>
                      <a:pt x="7720" y="1722"/>
                    </a:moveTo>
                    <a:cubicBezTo>
                      <a:pt x="7720" y="1772"/>
                      <a:pt x="7686" y="1722"/>
                      <a:pt x="7686" y="1738"/>
                    </a:cubicBezTo>
                    <a:cubicBezTo>
                      <a:pt x="7703" y="1839"/>
                      <a:pt x="7787" y="1889"/>
                      <a:pt x="7837" y="1822"/>
                    </a:cubicBezTo>
                    <a:cubicBezTo>
                      <a:pt x="7787" y="1805"/>
                      <a:pt x="7753" y="1755"/>
                      <a:pt x="7720" y="1722"/>
                    </a:cubicBezTo>
                    <a:close/>
                    <a:moveTo>
                      <a:pt x="7870" y="1271"/>
                    </a:moveTo>
                    <a:cubicBezTo>
                      <a:pt x="7904" y="1321"/>
                      <a:pt x="7904" y="1337"/>
                      <a:pt x="7920" y="1388"/>
                    </a:cubicBezTo>
                    <a:cubicBezTo>
                      <a:pt x="7920" y="1337"/>
                      <a:pt x="7987" y="1287"/>
                      <a:pt x="7937" y="1237"/>
                    </a:cubicBezTo>
                    <a:cubicBezTo>
                      <a:pt x="7937" y="1271"/>
                      <a:pt x="7920" y="1287"/>
                      <a:pt x="7870" y="1271"/>
                    </a:cubicBezTo>
                    <a:close/>
                    <a:moveTo>
                      <a:pt x="8221" y="1404"/>
                    </a:moveTo>
                    <a:cubicBezTo>
                      <a:pt x="8238" y="1438"/>
                      <a:pt x="8238" y="1454"/>
                      <a:pt x="8254" y="1454"/>
                    </a:cubicBezTo>
                    <a:cubicBezTo>
                      <a:pt x="8271" y="1438"/>
                      <a:pt x="8254" y="1404"/>
                      <a:pt x="8221" y="1404"/>
                    </a:cubicBezTo>
                    <a:close/>
                    <a:moveTo>
                      <a:pt x="7853" y="2039"/>
                    </a:moveTo>
                    <a:cubicBezTo>
                      <a:pt x="7887" y="2022"/>
                      <a:pt x="7837" y="2123"/>
                      <a:pt x="7887" y="2123"/>
                    </a:cubicBezTo>
                    <a:cubicBezTo>
                      <a:pt x="7870" y="2056"/>
                      <a:pt x="7887" y="2089"/>
                      <a:pt x="7887" y="2022"/>
                    </a:cubicBezTo>
                    <a:cubicBezTo>
                      <a:pt x="7887" y="2006"/>
                      <a:pt x="7820" y="2022"/>
                      <a:pt x="7853" y="2039"/>
                    </a:cubicBezTo>
                    <a:close/>
                    <a:moveTo>
                      <a:pt x="1053" y="4312"/>
                    </a:moveTo>
                    <a:cubicBezTo>
                      <a:pt x="1070" y="4312"/>
                      <a:pt x="1086" y="4228"/>
                      <a:pt x="1070" y="4228"/>
                    </a:cubicBezTo>
                    <a:cubicBezTo>
                      <a:pt x="1070" y="4261"/>
                      <a:pt x="1053" y="4278"/>
                      <a:pt x="1053" y="4312"/>
                    </a:cubicBezTo>
                    <a:close/>
                    <a:moveTo>
                      <a:pt x="3175" y="7185"/>
                    </a:moveTo>
                    <a:cubicBezTo>
                      <a:pt x="3192" y="7135"/>
                      <a:pt x="3158" y="7119"/>
                      <a:pt x="3125" y="7135"/>
                    </a:cubicBezTo>
                    <a:cubicBezTo>
                      <a:pt x="3125" y="7169"/>
                      <a:pt x="3142" y="7185"/>
                      <a:pt x="3175" y="7185"/>
                    </a:cubicBezTo>
                    <a:close/>
                    <a:moveTo>
                      <a:pt x="7870" y="4813"/>
                    </a:moveTo>
                    <a:cubicBezTo>
                      <a:pt x="7837" y="4846"/>
                      <a:pt x="7837" y="4913"/>
                      <a:pt x="7820" y="4963"/>
                    </a:cubicBezTo>
                    <a:cubicBezTo>
                      <a:pt x="7837" y="4963"/>
                      <a:pt x="7837" y="4980"/>
                      <a:pt x="7853" y="4997"/>
                    </a:cubicBezTo>
                    <a:cubicBezTo>
                      <a:pt x="7887" y="4963"/>
                      <a:pt x="7853" y="4913"/>
                      <a:pt x="7887" y="4896"/>
                    </a:cubicBezTo>
                    <a:cubicBezTo>
                      <a:pt x="7837" y="4880"/>
                      <a:pt x="7887" y="4863"/>
                      <a:pt x="7870" y="4813"/>
                    </a:cubicBezTo>
                    <a:close/>
                    <a:moveTo>
                      <a:pt x="6500" y="636"/>
                    </a:moveTo>
                    <a:cubicBezTo>
                      <a:pt x="6533" y="569"/>
                      <a:pt x="6433" y="535"/>
                      <a:pt x="6450" y="535"/>
                    </a:cubicBezTo>
                    <a:cubicBezTo>
                      <a:pt x="6450" y="586"/>
                      <a:pt x="6400" y="652"/>
                      <a:pt x="6500" y="636"/>
                    </a:cubicBezTo>
                    <a:close/>
                    <a:moveTo>
                      <a:pt x="8037" y="4863"/>
                    </a:moveTo>
                    <a:cubicBezTo>
                      <a:pt x="7987" y="4863"/>
                      <a:pt x="7987" y="4896"/>
                      <a:pt x="7954" y="4863"/>
                    </a:cubicBezTo>
                    <a:cubicBezTo>
                      <a:pt x="7954" y="4896"/>
                      <a:pt x="7937" y="4896"/>
                      <a:pt x="7920" y="4946"/>
                    </a:cubicBezTo>
                    <a:cubicBezTo>
                      <a:pt x="7937" y="4946"/>
                      <a:pt x="7954" y="4946"/>
                      <a:pt x="7954" y="4963"/>
                    </a:cubicBezTo>
                    <a:cubicBezTo>
                      <a:pt x="7970" y="4913"/>
                      <a:pt x="8020" y="4863"/>
                      <a:pt x="8054" y="4913"/>
                    </a:cubicBezTo>
                    <a:cubicBezTo>
                      <a:pt x="8071" y="4863"/>
                      <a:pt x="8071" y="4829"/>
                      <a:pt x="8071" y="4779"/>
                    </a:cubicBezTo>
                    <a:cubicBezTo>
                      <a:pt x="8054" y="4796"/>
                      <a:pt x="8020" y="4813"/>
                      <a:pt x="8037" y="4863"/>
                    </a:cubicBezTo>
                    <a:close/>
                    <a:moveTo>
                      <a:pt x="7970" y="4178"/>
                    </a:moveTo>
                    <a:cubicBezTo>
                      <a:pt x="7987" y="4178"/>
                      <a:pt x="8004" y="4195"/>
                      <a:pt x="8004" y="4195"/>
                    </a:cubicBezTo>
                    <a:cubicBezTo>
                      <a:pt x="8004" y="4178"/>
                      <a:pt x="8020" y="4178"/>
                      <a:pt x="8020" y="4144"/>
                    </a:cubicBezTo>
                    <a:cubicBezTo>
                      <a:pt x="7987" y="4144"/>
                      <a:pt x="7954" y="4211"/>
                      <a:pt x="7970" y="4178"/>
                    </a:cubicBezTo>
                    <a:close/>
                    <a:moveTo>
                      <a:pt x="8087" y="4980"/>
                    </a:moveTo>
                    <a:cubicBezTo>
                      <a:pt x="8071" y="5013"/>
                      <a:pt x="8071" y="4963"/>
                      <a:pt x="8054" y="4963"/>
                    </a:cubicBezTo>
                    <a:cubicBezTo>
                      <a:pt x="8054" y="4997"/>
                      <a:pt x="8054" y="4980"/>
                      <a:pt x="8054" y="5030"/>
                    </a:cubicBezTo>
                    <a:lnTo>
                      <a:pt x="8087" y="5030"/>
                    </a:lnTo>
                    <a:cubicBezTo>
                      <a:pt x="8071" y="4997"/>
                      <a:pt x="8104" y="4980"/>
                      <a:pt x="8087" y="4980"/>
                    </a:cubicBezTo>
                    <a:close/>
                    <a:moveTo>
                      <a:pt x="8071" y="4612"/>
                    </a:moveTo>
                    <a:cubicBezTo>
                      <a:pt x="8071" y="4662"/>
                      <a:pt x="8054" y="4696"/>
                      <a:pt x="8071" y="4746"/>
                    </a:cubicBezTo>
                    <a:cubicBezTo>
                      <a:pt x="8087" y="4746"/>
                      <a:pt x="8137" y="4729"/>
                      <a:pt x="8171" y="4713"/>
                    </a:cubicBezTo>
                    <a:cubicBezTo>
                      <a:pt x="8171" y="4662"/>
                      <a:pt x="8171" y="4629"/>
                      <a:pt x="8154" y="4596"/>
                    </a:cubicBezTo>
                    <a:cubicBezTo>
                      <a:pt x="8137" y="4596"/>
                      <a:pt x="8104" y="4612"/>
                      <a:pt x="8071" y="4612"/>
                    </a:cubicBezTo>
                    <a:close/>
                    <a:moveTo>
                      <a:pt x="7937" y="1371"/>
                    </a:moveTo>
                    <a:cubicBezTo>
                      <a:pt x="7937" y="1404"/>
                      <a:pt x="7920" y="1404"/>
                      <a:pt x="7920" y="1404"/>
                    </a:cubicBezTo>
                    <a:cubicBezTo>
                      <a:pt x="7937" y="1421"/>
                      <a:pt x="7920" y="1438"/>
                      <a:pt x="7920" y="1454"/>
                    </a:cubicBezTo>
                    <a:cubicBezTo>
                      <a:pt x="7970" y="1454"/>
                      <a:pt x="7954" y="1404"/>
                      <a:pt x="7937" y="1371"/>
                    </a:cubicBezTo>
                    <a:close/>
                    <a:moveTo>
                      <a:pt x="8154" y="5130"/>
                    </a:moveTo>
                    <a:cubicBezTo>
                      <a:pt x="8171" y="5130"/>
                      <a:pt x="8171" y="5147"/>
                      <a:pt x="8154" y="5164"/>
                    </a:cubicBezTo>
                    <a:cubicBezTo>
                      <a:pt x="8204" y="5164"/>
                      <a:pt x="8154" y="5114"/>
                      <a:pt x="8171" y="5130"/>
                    </a:cubicBezTo>
                    <a:cubicBezTo>
                      <a:pt x="8204" y="5130"/>
                      <a:pt x="8204" y="5147"/>
                      <a:pt x="8221" y="5164"/>
                    </a:cubicBezTo>
                    <a:cubicBezTo>
                      <a:pt x="8204" y="5164"/>
                      <a:pt x="8188" y="5164"/>
                      <a:pt x="8188" y="5180"/>
                    </a:cubicBezTo>
                    <a:lnTo>
                      <a:pt x="8238" y="5180"/>
                    </a:lnTo>
                    <a:cubicBezTo>
                      <a:pt x="8204" y="5080"/>
                      <a:pt x="8221" y="5130"/>
                      <a:pt x="8171" y="5097"/>
                    </a:cubicBezTo>
                    <a:cubicBezTo>
                      <a:pt x="8171" y="5114"/>
                      <a:pt x="8154" y="5114"/>
                      <a:pt x="8154" y="5130"/>
                    </a:cubicBezTo>
                    <a:close/>
                    <a:moveTo>
                      <a:pt x="7269" y="736"/>
                    </a:moveTo>
                    <a:cubicBezTo>
                      <a:pt x="7252" y="702"/>
                      <a:pt x="7302" y="586"/>
                      <a:pt x="7252" y="586"/>
                    </a:cubicBezTo>
                    <a:cubicBezTo>
                      <a:pt x="7269" y="569"/>
                      <a:pt x="7285" y="552"/>
                      <a:pt x="7302" y="552"/>
                    </a:cubicBezTo>
                    <a:cubicBezTo>
                      <a:pt x="7302" y="602"/>
                      <a:pt x="7285" y="652"/>
                      <a:pt x="7269" y="736"/>
                    </a:cubicBezTo>
                    <a:close/>
                    <a:moveTo>
                      <a:pt x="7218" y="1087"/>
                    </a:moveTo>
                    <a:cubicBezTo>
                      <a:pt x="7202" y="1087"/>
                      <a:pt x="7185" y="1087"/>
                      <a:pt x="7185" y="1103"/>
                    </a:cubicBezTo>
                    <a:cubicBezTo>
                      <a:pt x="7235" y="1103"/>
                      <a:pt x="7235" y="1087"/>
                      <a:pt x="7285" y="1087"/>
                    </a:cubicBezTo>
                    <a:cubicBezTo>
                      <a:pt x="7269" y="1120"/>
                      <a:pt x="7302" y="1120"/>
                      <a:pt x="7302" y="1137"/>
                    </a:cubicBezTo>
                    <a:cubicBezTo>
                      <a:pt x="7335" y="1120"/>
                      <a:pt x="7319" y="1087"/>
                      <a:pt x="7352" y="1103"/>
                    </a:cubicBezTo>
                    <a:cubicBezTo>
                      <a:pt x="7352" y="1020"/>
                      <a:pt x="7252" y="1103"/>
                      <a:pt x="7218" y="1037"/>
                    </a:cubicBezTo>
                    <a:cubicBezTo>
                      <a:pt x="7202" y="1053"/>
                      <a:pt x="7235" y="1070"/>
                      <a:pt x="7218" y="1087"/>
                    </a:cubicBezTo>
                    <a:close/>
                    <a:moveTo>
                      <a:pt x="8873" y="2641"/>
                    </a:moveTo>
                    <a:cubicBezTo>
                      <a:pt x="8906" y="2641"/>
                      <a:pt x="8856" y="2691"/>
                      <a:pt x="8856" y="2641"/>
                    </a:cubicBezTo>
                    <a:cubicBezTo>
                      <a:pt x="8839" y="2657"/>
                      <a:pt x="8839" y="2674"/>
                      <a:pt x="8839" y="2691"/>
                    </a:cubicBezTo>
                    <a:cubicBezTo>
                      <a:pt x="8823" y="2691"/>
                      <a:pt x="8806" y="2674"/>
                      <a:pt x="8789" y="2674"/>
                    </a:cubicBezTo>
                    <a:cubicBezTo>
                      <a:pt x="8806" y="2657"/>
                      <a:pt x="8856" y="2641"/>
                      <a:pt x="8873" y="2641"/>
                    </a:cubicBezTo>
                    <a:close/>
                    <a:moveTo>
                      <a:pt x="7352" y="4562"/>
                    </a:moveTo>
                    <a:cubicBezTo>
                      <a:pt x="7335" y="4612"/>
                      <a:pt x="7352" y="4646"/>
                      <a:pt x="7319" y="4646"/>
                    </a:cubicBezTo>
                    <a:cubicBezTo>
                      <a:pt x="7335" y="4679"/>
                      <a:pt x="7285" y="4796"/>
                      <a:pt x="7402" y="4796"/>
                    </a:cubicBezTo>
                    <a:cubicBezTo>
                      <a:pt x="7402" y="4779"/>
                      <a:pt x="7419" y="4729"/>
                      <a:pt x="7402" y="4729"/>
                    </a:cubicBezTo>
                    <a:cubicBezTo>
                      <a:pt x="7386" y="4763"/>
                      <a:pt x="7369" y="4696"/>
                      <a:pt x="7352" y="4679"/>
                    </a:cubicBezTo>
                    <a:cubicBezTo>
                      <a:pt x="7352" y="4646"/>
                      <a:pt x="7402" y="4579"/>
                      <a:pt x="7352" y="4562"/>
                    </a:cubicBezTo>
                    <a:close/>
                    <a:moveTo>
                      <a:pt x="7569" y="4612"/>
                    </a:moveTo>
                    <a:cubicBezTo>
                      <a:pt x="7519" y="4612"/>
                      <a:pt x="7536" y="4679"/>
                      <a:pt x="7553" y="4696"/>
                    </a:cubicBezTo>
                    <a:cubicBezTo>
                      <a:pt x="7553" y="4662"/>
                      <a:pt x="7569" y="4662"/>
                      <a:pt x="7569" y="4612"/>
                    </a:cubicBezTo>
                    <a:close/>
                    <a:moveTo>
                      <a:pt x="7503" y="2039"/>
                    </a:moveTo>
                    <a:cubicBezTo>
                      <a:pt x="7486" y="2022"/>
                      <a:pt x="7452" y="2006"/>
                      <a:pt x="7469" y="1972"/>
                    </a:cubicBezTo>
                    <a:cubicBezTo>
                      <a:pt x="7419" y="1972"/>
                      <a:pt x="7469" y="2089"/>
                      <a:pt x="7503" y="2039"/>
                    </a:cubicBezTo>
                    <a:close/>
                    <a:moveTo>
                      <a:pt x="7519" y="2641"/>
                    </a:moveTo>
                    <a:cubicBezTo>
                      <a:pt x="7569" y="2657"/>
                      <a:pt x="7536" y="2724"/>
                      <a:pt x="7503" y="2707"/>
                    </a:cubicBezTo>
                    <a:cubicBezTo>
                      <a:pt x="7503" y="2674"/>
                      <a:pt x="7519" y="2674"/>
                      <a:pt x="7519" y="2641"/>
                    </a:cubicBezTo>
                    <a:close/>
                    <a:moveTo>
                      <a:pt x="7837" y="4245"/>
                    </a:moveTo>
                    <a:cubicBezTo>
                      <a:pt x="7803" y="4278"/>
                      <a:pt x="7803" y="4312"/>
                      <a:pt x="7787" y="4345"/>
                    </a:cubicBezTo>
                    <a:cubicBezTo>
                      <a:pt x="7820" y="4395"/>
                      <a:pt x="7837" y="4395"/>
                      <a:pt x="7820" y="4462"/>
                    </a:cubicBezTo>
                    <a:cubicBezTo>
                      <a:pt x="7837" y="4445"/>
                      <a:pt x="7870" y="4395"/>
                      <a:pt x="7904" y="4445"/>
                    </a:cubicBezTo>
                    <a:lnTo>
                      <a:pt x="7853" y="4445"/>
                    </a:lnTo>
                    <a:cubicBezTo>
                      <a:pt x="7853" y="4512"/>
                      <a:pt x="7853" y="4529"/>
                      <a:pt x="7853" y="4562"/>
                    </a:cubicBezTo>
                    <a:cubicBezTo>
                      <a:pt x="7904" y="4545"/>
                      <a:pt x="7920" y="4579"/>
                      <a:pt x="7970" y="4579"/>
                    </a:cubicBezTo>
                    <a:cubicBezTo>
                      <a:pt x="7987" y="4545"/>
                      <a:pt x="8004" y="4545"/>
                      <a:pt x="8020" y="4512"/>
                    </a:cubicBezTo>
                    <a:cubicBezTo>
                      <a:pt x="7970" y="4512"/>
                      <a:pt x="7937" y="4512"/>
                      <a:pt x="7987" y="4479"/>
                    </a:cubicBezTo>
                    <a:cubicBezTo>
                      <a:pt x="7970" y="4479"/>
                      <a:pt x="7937" y="4495"/>
                      <a:pt x="7937" y="4479"/>
                    </a:cubicBezTo>
                    <a:cubicBezTo>
                      <a:pt x="7937" y="4428"/>
                      <a:pt x="7937" y="4445"/>
                      <a:pt x="7937" y="4395"/>
                    </a:cubicBezTo>
                    <a:cubicBezTo>
                      <a:pt x="7870" y="4378"/>
                      <a:pt x="7904" y="4295"/>
                      <a:pt x="7837" y="4245"/>
                    </a:cubicBezTo>
                    <a:close/>
                    <a:moveTo>
                      <a:pt x="7920" y="4713"/>
                    </a:moveTo>
                    <a:cubicBezTo>
                      <a:pt x="7904" y="4729"/>
                      <a:pt x="7904" y="4779"/>
                      <a:pt x="7870" y="4796"/>
                    </a:cubicBezTo>
                    <a:cubicBezTo>
                      <a:pt x="7837" y="4796"/>
                      <a:pt x="7853" y="4746"/>
                      <a:pt x="7820" y="4746"/>
                    </a:cubicBezTo>
                    <a:cubicBezTo>
                      <a:pt x="7837" y="4713"/>
                      <a:pt x="7870" y="4696"/>
                      <a:pt x="7870" y="4662"/>
                    </a:cubicBezTo>
                    <a:lnTo>
                      <a:pt x="7904" y="4662"/>
                    </a:lnTo>
                    <a:cubicBezTo>
                      <a:pt x="7887" y="4696"/>
                      <a:pt x="8037" y="4662"/>
                      <a:pt x="8020" y="4729"/>
                    </a:cubicBezTo>
                    <a:cubicBezTo>
                      <a:pt x="8004" y="4729"/>
                      <a:pt x="8004" y="4713"/>
                      <a:pt x="8004" y="4713"/>
                    </a:cubicBezTo>
                    <a:cubicBezTo>
                      <a:pt x="7987" y="4713"/>
                      <a:pt x="7987" y="4729"/>
                      <a:pt x="7987" y="4746"/>
                    </a:cubicBezTo>
                    <a:cubicBezTo>
                      <a:pt x="7970" y="4729"/>
                      <a:pt x="7937" y="4746"/>
                      <a:pt x="7920" y="4713"/>
                    </a:cubicBezTo>
                    <a:close/>
                    <a:moveTo>
                      <a:pt x="10042" y="4863"/>
                    </a:moveTo>
                    <a:lnTo>
                      <a:pt x="10042" y="4896"/>
                    </a:lnTo>
                    <a:lnTo>
                      <a:pt x="10076" y="4896"/>
                    </a:lnTo>
                    <a:cubicBezTo>
                      <a:pt x="10059" y="4863"/>
                      <a:pt x="10092" y="4863"/>
                      <a:pt x="10092" y="4846"/>
                    </a:cubicBezTo>
                    <a:cubicBezTo>
                      <a:pt x="10059" y="4846"/>
                      <a:pt x="10059" y="4863"/>
                      <a:pt x="10042" y="4863"/>
                    </a:cubicBezTo>
                    <a:close/>
                    <a:moveTo>
                      <a:pt x="9825" y="5732"/>
                    </a:moveTo>
                    <a:cubicBezTo>
                      <a:pt x="9825" y="5748"/>
                      <a:pt x="9825" y="5765"/>
                      <a:pt x="9825" y="5765"/>
                    </a:cubicBezTo>
                    <a:cubicBezTo>
                      <a:pt x="9792" y="5799"/>
                      <a:pt x="9842" y="5899"/>
                      <a:pt x="9808" y="5966"/>
                    </a:cubicBezTo>
                    <a:cubicBezTo>
                      <a:pt x="9858" y="5949"/>
                      <a:pt x="9858" y="5982"/>
                      <a:pt x="9825" y="5999"/>
                    </a:cubicBezTo>
                    <a:cubicBezTo>
                      <a:pt x="9858" y="5999"/>
                      <a:pt x="9875" y="5999"/>
                      <a:pt x="9892" y="5966"/>
                    </a:cubicBezTo>
                    <a:cubicBezTo>
                      <a:pt x="9875" y="5966"/>
                      <a:pt x="9858" y="5966"/>
                      <a:pt x="9875" y="5932"/>
                    </a:cubicBezTo>
                    <a:cubicBezTo>
                      <a:pt x="9959" y="5899"/>
                      <a:pt x="10042" y="5865"/>
                      <a:pt x="10026" y="5748"/>
                    </a:cubicBezTo>
                    <a:cubicBezTo>
                      <a:pt x="10042" y="5748"/>
                      <a:pt x="10042" y="5748"/>
                      <a:pt x="10042" y="5765"/>
                    </a:cubicBezTo>
                    <a:cubicBezTo>
                      <a:pt x="10059" y="5715"/>
                      <a:pt x="10009" y="5748"/>
                      <a:pt x="10026" y="5715"/>
                    </a:cubicBezTo>
                    <a:lnTo>
                      <a:pt x="10059" y="5715"/>
                    </a:lnTo>
                    <a:cubicBezTo>
                      <a:pt x="10076" y="5648"/>
                      <a:pt x="10026" y="5665"/>
                      <a:pt x="9975" y="5665"/>
                    </a:cubicBezTo>
                    <a:cubicBezTo>
                      <a:pt x="9975" y="5682"/>
                      <a:pt x="9942" y="5682"/>
                      <a:pt x="9909" y="5698"/>
                    </a:cubicBezTo>
                    <a:cubicBezTo>
                      <a:pt x="9925" y="5682"/>
                      <a:pt x="9909" y="5648"/>
                      <a:pt x="9892" y="5631"/>
                    </a:cubicBezTo>
                    <a:cubicBezTo>
                      <a:pt x="9858" y="5698"/>
                      <a:pt x="9842" y="5598"/>
                      <a:pt x="9808" y="5615"/>
                    </a:cubicBezTo>
                    <a:cubicBezTo>
                      <a:pt x="9808" y="5648"/>
                      <a:pt x="9775" y="5631"/>
                      <a:pt x="9775" y="5665"/>
                    </a:cubicBezTo>
                    <a:cubicBezTo>
                      <a:pt x="9758" y="5631"/>
                      <a:pt x="9708" y="5631"/>
                      <a:pt x="9708" y="5665"/>
                    </a:cubicBezTo>
                    <a:cubicBezTo>
                      <a:pt x="9725" y="5665"/>
                      <a:pt x="9758" y="5648"/>
                      <a:pt x="9775" y="5682"/>
                    </a:cubicBezTo>
                    <a:cubicBezTo>
                      <a:pt x="9775" y="5715"/>
                      <a:pt x="9775" y="5748"/>
                      <a:pt x="9741" y="5765"/>
                    </a:cubicBezTo>
                    <a:cubicBezTo>
                      <a:pt x="9725" y="5748"/>
                      <a:pt x="9691" y="5732"/>
                      <a:pt x="9708" y="5682"/>
                    </a:cubicBezTo>
                    <a:cubicBezTo>
                      <a:pt x="9658" y="5682"/>
                      <a:pt x="9691" y="5748"/>
                      <a:pt x="9641" y="5715"/>
                    </a:cubicBezTo>
                    <a:cubicBezTo>
                      <a:pt x="9608" y="5782"/>
                      <a:pt x="9658" y="5849"/>
                      <a:pt x="9725" y="5832"/>
                    </a:cubicBezTo>
                    <a:cubicBezTo>
                      <a:pt x="9741" y="5782"/>
                      <a:pt x="9775" y="5748"/>
                      <a:pt x="9825" y="5732"/>
                    </a:cubicBezTo>
                    <a:close/>
                    <a:moveTo>
                      <a:pt x="9758" y="6634"/>
                    </a:moveTo>
                    <a:cubicBezTo>
                      <a:pt x="9741" y="6617"/>
                      <a:pt x="9741" y="6601"/>
                      <a:pt x="9741" y="6584"/>
                    </a:cubicBezTo>
                    <a:cubicBezTo>
                      <a:pt x="9725" y="6584"/>
                      <a:pt x="9691" y="6617"/>
                      <a:pt x="9708" y="6617"/>
                    </a:cubicBezTo>
                    <a:cubicBezTo>
                      <a:pt x="9725" y="6567"/>
                      <a:pt x="9741" y="6667"/>
                      <a:pt x="9758" y="6634"/>
                    </a:cubicBezTo>
                    <a:close/>
                    <a:moveTo>
                      <a:pt x="10243" y="5799"/>
                    </a:moveTo>
                    <a:cubicBezTo>
                      <a:pt x="10226" y="5832"/>
                      <a:pt x="10193" y="5799"/>
                      <a:pt x="10209" y="5832"/>
                    </a:cubicBezTo>
                    <a:cubicBezTo>
                      <a:pt x="10193" y="5832"/>
                      <a:pt x="10193" y="5799"/>
                      <a:pt x="10176" y="5799"/>
                    </a:cubicBezTo>
                    <a:cubicBezTo>
                      <a:pt x="10159" y="5815"/>
                      <a:pt x="10159" y="5832"/>
                      <a:pt x="10142" y="5832"/>
                    </a:cubicBezTo>
                    <a:cubicBezTo>
                      <a:pt x="10142" y="5815"/>
                      <a:pt x="10159" y="5815"/>
                      <a:pt x="10159" y="5799"/>
                    </a:cubicBezTo>
                    <a:cubicBezTo>
                      <a:pt x="10126" y="5799"/>
                      <a:pt x="10109" y="5832"/>
                      <a:pt x="10092" y="5865"/>
                    </a:cubicBezTo>
                    <a:cubicBezTo>
                      <a:pt x="10126" y="5849"/>
                      <a:pt x="10176" y="5882"/>
                      <a:pt x="10226" y="5882"/>
                    </a:cubicBezTo>
                    <a:cubicBezTo>
                      <a:pt x="10226" y="5849"/>
                      <a:pt x="10276" y="5832"/>
                      <a:pt x="10243" y="5799"/>
                    </a:cubicBezTo>
                    <a:close/>
                    <a:moveTo>
                      <a:pt x="9591" y="5230"/>
                    </a:moveTo>
                    <a:cubicBezTo>
                      <a:pt x="9608" y="5230"/>
                      <a:pt x="9641" y="5281"/>
                      <a:pt x="9658" y="5247"/>
                    </a:cubicBezTo>
                    <a:cubicBezTo>
                      <a:pt x="9641" y="5247"/>
                      <a:pt x="9641" y="5230"/>
                      <a:pt x="9641" y="5214"/>
                    </a:cubicBezTo>
                    <a:cubicBezTo>
                      <a:pt x="9625" y="5197"/>
                      <a:pt x="9608" y="5197"/>
                      <a:pt x="9591" y="5230"/>
                    </a:cubicBezTo>
                    <a:close/>
                    <a:moveTo>
                      <a:pt x="10092" y="6634"/>
                    </a:moveTo>
                    <a:cubicBezTo>
                      <a:pt x="10092" y="6617"/>
                      <a:pt x="10126" y="6617"/>
                      <a:pt x="10109" y="6601"/>
                    </a:cubicBezTo>
                    <a:cubicBezTo>
                      <a:pt x="10092" y="6617"/>
                      <a:pt x="10076" y="6584"/>
                      <a:pt x="10059" y="6601"/>
                    </a:cubicBezTo>
                    <a:cubicBezTo>
                      <a:pt x="10092" y="6601"/>
                      <a:pt x="10076" y="6634"/>
                      <a:pt x="10092" y="6634"/>
                    </a:cubicBezTo>
                    <a:close/>
                    <a:moveTo>
                      <a:pt x="9691" y="6216"/>
                    </a:moveTo>
                    <a:cubicBezTo>
                      <a:pt x="9708" y="6183"/>
                      <a:pt x="9675" y="6183"/>
                      <a:pt x="9691" y="6166"/>
                    </a:cubicBezTo>
                    <a:cubicBezTo>
                      <a:pt x="9608" y="6149"/>
                      <a:pt x="9608" y="6183"/>
                      <a:pt x="9558" y="6166"/>
                    </a:cubicBezTo>
                    <a:cubicBezTo>
                      <a:pt x="9574" y="6200"/>
                      <a:pt x="9541" y="6233"/>
                      <a:pt x="9558" y="6300"/>
                    </a:cubicBezTo>
                    <a:cubicBezTo>
                      <a:pt x="9591" y="6283"/>
                      <a:pt x="9591" y="6317"/>
                      <a:pt x="9625" y="6333"/>
                    </a:cubicBezTo>
                    <a:cubicBezTo>
                      <a:pt x="9608" y="6283"/>
                      <a:pt x="9675" y="6300"/>
                      <a:pt x="9641" y="6266"/>
                    </a:cubicBezTo>
                    <a:cubicBezTo>
                      <a:pt x="9641" y="6300"/>
                      <a:pt x="9591" y="6317"/>
                      <a:pt x="9591" y="6266"/>
                    </a:cubicBezTo>
                    <a:cubicBezTo>
                      <a:pt x="9641" y="6283"/>
                      <a:pt x="9608" y="6233"/>
                      <a:pt x="9641" y="6233"/>
                    </a:cubicBezTo>
                    <a:cubicBezTo>
                      <a:pt x="9641" y="6250"/>
                      <a:pt x="9658" y="6266"/>
                      <a:pt x="9675" y="6250"/>
                    </a:cubicBezTo>
                    <a:cubicBezTo>
                      <a:pt x="9658" y="6250"/>
                      <a:pt x="9675" y="6200"/>
                      <a:pt x="9691" y="6216"/>
                    </a:cubicBezTo>
                    <a:close/>
                    <a:moveTo>
                      <a:pt x="9558" y="6835"/>
                    </a:moveTo>
                    <a:cubicBezTo>
                      <a:pt x="9574" y="6818"/>
                      <a:pt x="9574" y="6784"/>
                      <a:pt x="9591" y="6768"/>
                    </a:cubicBezTo>
                    <a:cubicBezTo>
                      <a:pt x="9574" y="6751"/>
                      <a:pt x="9524" y="6718"/>
                      <a:pt x="9491" y="6734"/>
                    </a:cubicBezTo>
                    <a:cubicBezTo>
                      <a:pt x="9508" y="6751"/>
                      <a:pt x="9474" y="6801"/>
                      <a:pt x="9474" y="6835"/>
                    </a:cubicBezTo>
                    <a:cubicBezTo>
                      <a:pt x="9508" y="6835"/>
                      <a:pt x="9524" y="6818"/>
                      <a:pt x="9558" y="6835"/>
                    </a:cubicBezTo>
                    <a:close/>
                    <a:moveTo>
                      <a:pt x="9591" y="6868"/>
                    </a:moveTo>
                    <a:cubicBezTo>
                      <a:pt x="9591" y="6901"/>
                      <a:pt x="9541" y="6868"/>
                      <a:pt x="9541" y="6918"/>
                    </a:cubicBezTo>
                    <a:cubicBezTo>
                      <a:pt x="9591" y="6918"/>
                      <a:pt x="9574" y="6901"/>
                      <a:pt x="9591" y="6935"/>
                    </a:cubicBezTo>
                    <a:cubicBezTo>
                      <a:pt x="9591" y="6901"/>
                      <a:pt x="9625" y="6885"/>
                      <a:pt x="9591" y="6868"/>
                    </a:cubicBezTo>
                    <a:close/>
                    <a:moveTo>
                      <a:pt x="10176" y="5180"/>
                    </a:moveTo>
                    <a:cubicBezTo>
                      <a:pt x="10176" y="5197"/>
                      <a:pt x="10159" y="5247"/>
                      <a:pt x="10176" y="5214"/>
                    </a:cubicBezTo>
                    <a:cubicBezTo>
                      <a:pt x="10176" y="5197"/>
                      <a:pt x="10176" y="5197"/>
                      <a:pt x="10193" y="5197"/>
                    </a:cubicBezTo>
                    <a:cubicBezTo>
                      <a:pt x="10209" y="5197"/>
                      <a:pt x="10193" y="5230"/>
                      <a:pt x="10226" y="5230"/>
                    </a:cubicBezTo>
                    <a:cubicBezTo>
                      <a:pt x="10209" y="5197"/>
                      <a:pt x="10193" y="5180"/>
                      <a:pt x="10176" y="5180"/>
                    </a:cubicBezTo>
                    <a:close/>
                    <a:moveTo>
                      <a:pt x="8973" y="2373"/>
                    </a:moveTo>
                    <a:cubicBezTo>
                      <a:pt x="9006" y="2373"/>
                      <a:pt x="9006" y="2390"/>
                      <a:pt x="9006" y="2407"/>
                    </a:cubicBezTo>
                    <a:cubicBezTo>
                      <a:pt x="8990" y="2440"/>
                      <a:pt x="8973" y="2423"/>
                      <a:pt x="8956" y="2407"/>
                    </a:cubicBezTo>
                    <a:cubicBezTo>
                      <a:pt x="8956" y="2407"/>
                      <a:pt x="8973" y="2373"/>
                      <a:pt x="8973" y="2373"/>
                    </a:cubicBezTo>
                    <a:close/>
                    <a:moveTo>
                      <a:pt x="9056" y="3961"/>
                    </a:moveTo>
                    <a:cubicBezTo>
                      <a:pt x="9023" y="3961"/>
                      <a:pt x="9023" y="3977"/>
                      <a:pt x="9006" y="3944"/>
                    </a:cubicBezTo>
                    <a:cubicBezTo>
                      <a:pt x="9006" y="3944"/>
                      <a:pt x="9006" y="3944"/>
                      <a:pt x="9006" y="3944"/>
                    </a:cubicBezTo>
                    <a:cubicBezTo>
                      <a:pt x="9006" y="3961"/>
                      <a:pt x="8990" y="3944"/>
                      <a:pt x="8973" y="3961"/>
                    </a:cubicBezTo>
                    <a:cubicBezTo>
                      <a:pt x="9006" y="3961"/>
                      <a:pt x="9006" y="3977"/>
                      <a:pt x="9006" y="3994"/>
                    </a:cubicBezTo>
                    <a:cubicBezTo>
                      <a:pt x="9006" y="3994"/>
                      <a:pt x="9006" y="4011"/>
                      <a:pt x="9006" y="4011"/>
                    </a:cubicBezTo>
                    <a:cubicBezTo>
                      <a:pt x="9023" y="3994"/>
                      <a:pt x="9023" y="3977"/>
                      <a:pt x="9056" y="3977"/>
                    </a:cubicBezTo>
                    <a:cubicBezTo>
                      <a:pt x="9040" y="4011"/>
                      <a:pt x="9006" y="4044"/>
                      <a:pt x="9023" y="4061"/>
                    </a:cubicBezTo>
                    <a:cubicBezTo>
                      <a:pt x="9040" y="4044"/>
                      <a:pt x="9090" y="4011"/>
                      <a:pt x="9073" y="3977"/>
                    </a:cubicBezTo>
                    <a:cubicBezTo>
                      <a:pt x="9073" y="3994"/>
                      <a:pt x="9056" y="3977"/>
                      <a:pt x="9056" y="3961"/>
                    </a:cubicBezTo>
                    <a:close/>
                    <a:moveTo>
                      <a:pt x="9274" y="4345"/>
                    </a:moveTo>
                    <a:cubicBezTo>
                      <a:pt x="9274" y="4362"/>
                      <a:pt x="9257" y="4362"/>
                      <a:pt x="9257" y="4362"/>
                    </a:cubicBezTo>
                    <a:cubicBezTo>
                      <a:pt x="9357" y="4362"/>
                      <a:pt x="9274" y="4195"/>
                      <a:pt x="9274" y="4211"/>
                    </a:cubicBezTo>
                    <a:cubicBezTo>
                      <a:pt x="9224" y="4245"/>
                      <a:pt x="9240" y="4312"/>
                      <a:pt x="9274" y="4345"/>
                    </a:cubicBezTo>
                    <a:close/>
                    <a:moveTo>
                      <a:pt x="10276" y="5297"/>
                    </a:moveTo>
                    <a:cubicBezTo>
                      <a:pt x="10259" y="5281"/>
                      <a:pt x="10259" y="5264"/>
                      <a:pt x="10226" y="5281"/>
                    </a:cubicBezTo>
                    <a:cubicBezTo>
                      <a:pt x="10209" y="5230"/>
                      <a:pt x="10276" y="5264"/>
                      <a:pt x="10276" y="5230"/>
                    </a:cubicBezTo>
                    <a:cubicBezTo>
                      <a:pt x="10310" y="5247"/>
                      <a:pt x="10276" y="5297"/>
                      <a:pt x="10276" y="5297"/>
                    </a:cubicBezTo>
                    <a:close/>
                    <a:moveTo>
                      <a:pt x="10042" y="4228"/>
                    </a:moveTo>
                    <a:cubicBezTo>
                      <a:pt x="10059" y="4228"/>
                      <a:pt x="10076" y="4261"/>
                      <a:pt x="10076" y="4228"/>
                    </a:cubicBezTo>
                    <a:cubicBezTo>
                      <a:pt x="10059" y="4228"/>
                      <a:pt x="10059" y="4228"/>
                      <a:pt x="10059" y="4211"/>
                    </a:cubicBezTo>
                    <a:cubicBezTo>
                      <a:pt x="10092" y="4211"/>
                      <a:pt x="10092" y="4245"/>
                      <a:pt x="10109" y="4245"/>
                    </a:cubicBezTo>
                    <a:cubicBezTo>
                      <a:pt x="10109" y="4211"/>
                      <a:pt x="10059" y="4211"/>
                      <a:pt x="10092" y="4195"/>
                    </a:cubicBezTo>
                    <a:cubicBezTo>
                      <a:pt x="10092" y="4228"/>
                      <a:pt x="10126" y="4195"/>
                      <a:pt x="10126" y="4178"/>
                    </a:cubicBezTo>
                    <a:cubicBezTo>
                      <a:pt x="10076" y="4178"/>
                      <a:pt x="10042" y="4195"/>
                      <a:pt x="10042" y="4228"/>
                    </a:cubicBezTo>
                    <a:close/>
                    <a:moveTo>
                      <a:pt x="10310" y="6835"/>
                    </a:moveTo>
                    <a:cubicBezTo>
                      <a:pt x="10310" y="6784"/>
                      <a:pt x="10259" y="6784"/>
                      <a:pt x="10243" y="6768"/>
                    </a:cubicBezTo>
                    <a:cubicBezTo>
                      <a:pt x="10226" y="6701"/>
                      <a:pt x="10259" y="6684"/>
                      <a:pt x="10276" y="6651"/>
                    </a:cubicBezTo>
                    <a:cubicBezTo>
                      <a:pt x="10243" y="6651"/>
                      <a:pt x="10226" y="6634"/>
                      <a:pt x="10209" y="6634"/>
                    </a:cubicBezTo>
                    <a:cubicBezTo>
                      <a:pt x="10209" y="6734"/>
                      <a:pt x="10142" y="6751"/>
                      <a:pt x="10126" y="6801"/>
                    </a:cubicBezTo>
                    <a:cubicBezTo>
                      <a:pt x="10142" y="6818"/>
                      <a:pt x="10142" y="6851"/>
                      <a:pt x="10159" y="6868"/>
                    </a:cubicBezTo>
                    <a:cubicBezTo>
                      <a:pt x="10159" y="6851"/>
                      <a:pt x="10159" y="6851"/>
                      <a:pt x="10176" y="6835"/>
                    </a:cubicBezTo>
                    <a:cubicBezTo>
                      <a:pt x="10176" y="6868"/>
                      <a:pt x="10176" y="6885"/>
                      <a:pt x="10176" y="6901"/>
                    </a:cubicBezTo>
                    <a:cubicBezTo>
                      <a:pt x="10193" y="6885"/>
                      <a:pt x="10226" y="6901"/>
                      <a:pt x="10243" y="6868"/>
                    </a:cubicBezTo>
                    <a:cubicBezTo>
                      <a:pt x="10243" y="6885"/>
                      <a:pt x="10243" y="6885"/>
                      <a:pt x="10243" y="6901"/>
                    </a:cubicBezTo>
                    <a:cubicBezTo>
                      <a:pt x="10276" y="6901"/>
                      <a:pt x="10276" y="6835"/>
                      <a:pt x="10310" y="6835"/>
                    </a:cubicBezTo>
                    <a:close/>
                    <a:moveTo>
                      <a:pt x="10176" y="6818"/>
                    </a:moveTo>
                    <a:cubicBezTo>
                      <a:pt x="10176" y="6784"/>
                      <a:pt x="10176" y="6768"/>
                      <a:pt x="10193" y="6768"/>
                    </a:cubicBezTo>
                    <a:cubicBezTo>
                      <a:pt x="10226" y="6768"/>
                      <a:pt x="10226" y="6835"/>
                      <a:pt x="10176" y="6818"/>
                    </a:cubicBezTo>
                    <a:close/>
                    <a:moveTo>
                      <a:pt x="10109" y="5565"/>
                    </a:moveTo>
                    <a:cubicBezTo>
                      <a:pt x="10126" y="5598"/>
                      <a:pt x="10126" y="5682"/>
                      <a:pt x="10159" y="5648"/>
                    </a:cubicBezTo>
                    <a:cubicBezTo>
                      <a:pt x="10126" y="5631"/>
                      <a:pt x="10159" y="5631"/>
                      <a:pt x="10176" y="5615"/>
                    </a:cubicBezTo>
                    <a:cubicBezTo>
                      <a:pt x="10193" y="5565"/>
                      <a:pt x="10126" y="5565"/>
                      <a:pt x="10109" y="5565"/>
                    </a:cubicBezTo>
                    <a:close/>
                    <a:moveTo>
                      <a:pt x="10193" y="4596"/>
                    </a:moveTo>
                    <a:cubicBezTo>
                      <a:pt x="10193" y="4545"/>
                      <a:pt x="10226" y="4612"/>
                      <a:pt x="10226" y="4612"/>
                    </a:cubicBezTo>
                    <a:cubicBezTo>
                      <a:pt x="10243" y="4596"/>
                      <a:pt x="10226" y="4579"/>
                      <a:pt x="10209" y="4562"/>
                    </a:cubicBezTo>
                    <a:cubicBezTo>
                      <a:pt x="10226" y="4562"/>
                      <a:pt x="10226" y="4562"/>
                      <a:pt x="10226" y="4545"/>
                    </a:cubicBezTo>
                    <a:cubicBezTo>
                      <a:pt x="10243" y="4545"/>
                      <a:pt x="10259" y="4562"/>
                      <a:pt x="10276" y="4562"/>
                    </a:cubicBezTo>
                    <a:cubicBezTo>
                      <a:pt x="10259" y="4512"/>
                      <a:pt x="10226" y="4512"/>
                      <a:pt x="10226" y="4462"/>
                    </a:cubicBezTo>
                    <a:cubicBezTo>
                      <a:pt x="10159" y="4495"/>
                      <a:pt x="10193" y="4495"/>
                      <a:pt x="10193" y="4529"/>
                    </a:cubicBezTo>
                    <a:cubicBezTo>
                      <a:pt x="10176" y="4529"/>
                      <a:pt x="10159" y="4596"/>
                      <a:pt x="10193" y="4596"/>
                    </a:cubicBezTo>
                    <a:close/>
                    <a:moveTo>
                      <a:pt x="7954" y="4362"/>
                    </a:moveTo>
                    <a:cubicBezTo>
                      <a:pt x="7920" y="4345"/>
                      <a:pt x="7954" y="4312"/>
                      <a:pt x="7970" y="4278"/>
                    </a:cubicBezTo>
                    <a:cubicBezTo>
                      <a:pt x="7987" y="4295"/>
                      <a:pt x="7954" y="4345"/>
                      <a:pt x="7954" y="4362"/>
                    </a:cubicBezTo>
                    <a:close/>
                    <a:moveTo>
                      <a:pt x="6467" y="6601"/>
                    </a:moveTo>
                    <a:cubicBezTo>
                      <a:pt x="6416" y="6634"/>
                      <a:pt x="6450" y="6584"/>
                      <a:pt x="6416" y="6534"/>
                    </a:cubicBezTo>
                    <a:cubicBezTo>
                      <a:pt x="6366" y="6584"/>
                      <a:pt x="6300" y="6617"/>
                      <a:pt x="6300" y="6701"/>
                    </a:cubicBezTo>
                    <a:cubicBezTo>
                      <a:pt x="6350" y="6701"/>
                      <a:pt x="6350" y="6701"/>
                      <a:pt x="6400" y="6718"/>
                    </a:cubicBezTo>
                    <a:cubicBezTo>
                      <a:pt x="6400" y="6634"/>
                      <a:pt x="6450" y="6667"/>
                      <a:pt x="6467" y="6601"/>
                    </a:cubicBezTo>
                    <a:close/>
                    <a:moveTo>
                      <a:pt x="6233" y="5631"/>
                    </a:moveTo>
                    <a:cubicBezTo>
                      <a:pt x="6166" y="5648"/>
                      <a:pt x="6116" y="5698"/>
                      <a:pt x="6099" y="5631"/>
                    </a:cubicBezTo>
                    <a:cubicBezTo>
                      <a:pt x="6116" y="5615"/>
                      <a:pt x="6149" y="5598"/>
                      <a:pt x="6149" y="5598"/>
                    </a:cubicBezTo>
                    <a:cubicBezTo>
                      <a:pt x="6132" y="5581"/>
                      <a:pt x="6166" y="5565"/>
                      <a:pt x="6149" y="5548"/>
                    </a:cubicBezTo>
                    <a:lnTo>
                      <a:pt x="6116" y="5548"/>
                    </a:lnTo>
                    <a:cubicBezTo>
                      <a:pt x="6116" y="5565"/>
                      <a:pt x="6116" y="5581"/>
                      <a:pt x="6132" y="5598"/>
                    </a:cubicBezTo>
                    <a:cubicBezTo>
                      <a:pt x="6116" y="5581"/>
                      <a:pt x="6099" y="5631"/>
                      <a:pt x="6082" y="5598"/>
                    </a:cubicBezTo>
                    <a:cubicBezTo>
                      <a:pt x="6099" y="5565"/>
                      <a:pt x="6116" y="5548"/>
                      <a:pt x="6132" y="5531"/>
                    </a:cubicBezTo>
                    <a:cubicBezTo>
                      <a:pt x="6099" y="5531"/>
                      <a:pt x="6116" y="5464"/>
                      <a:pt x="6082" y="5464"/>
                    </a:cubicBezTo>
                    <a:cubicBezTo>
                      <a:pt x="6049" y="5531"/>
                      <a:pt x="6015" y="5581"/>
                      <a:pt x="5999" y="5648"/>
                    </a:cubicBezTo>
                    <a:cubicBezTo>
                      <a:pt x="5999" y="5665"/>
                      <a:pt x="6032" y="5665"/>
                      <a:pt x="6032" y="5682"/>
                    </a:cubicBezTo>
                    <a:cubicBezTo>
                      <a:pt x="5999" y="5732"/>
                      <a:pt x="6082" y="5815"/>
                      <a:pt x="6032" y="5865"/>
                    </a:cubicBezTo>
                    <a:cubicBezTo>
                      <a:pt x="6049" y="5865"/>
                      <a:pt x="6066" y="5849"/>
                      <a:pt x="6066" y="5849"/>
                    </a:cubicBezTo>
                    <a:cubicBezTo>
                      <a:pt x="6082" y="5815"/>
                      <a:pt x="6049" y="5832"/>
                      <a:pt x="6049" y="5799"/>
                    </a:cubicBezTo>
                    <a:cubicBezTo>
                      <a:pt x="6099" y="5799"/>
                      <a:pt x="6099" y="5782"/>
                      <a:pt x="6166" y="5782"/>
                    </a:cubicBezTo>
                    <a:cubicBezTo>
                      <a:pt x="6183" y="5748"/>
                      <a:pt x="6132" y="5765"/>
                      <a:pt x="6132" y="5732"/>
                    </a:cubicBezTo>
                    <a:cubicBezTo>
                      <a:pt x="6149" y="5732"/>
                      <a:pt x="6166" y="5732"/>
                      <a:pt x="6166" y="5732"/>
                    </a:cubicBezTo>
                    <a:cubicBezTo>
                      <a:pt x="6216" y="5815"/>
                      <a:pt x="6249" y="5682"/>
                      <a:pt x="6233" y="5631"/>
                    </a:cubicBezTo>
                    <a:close/>
                    <a:moveTo>
                      <a:pt x="6099" y="6667"/>
                    </a:moveTo>
                    <a:cubicBezTo>
                      <a:pt x="6149" y="6651"/>
                      <a:pt x="6132" y="6601"/>
                      <a:pt x="6199" y="6601"/>
                    </a:cubicBezTo>
                    <a:cubicBezTo>
                      <a:pt x="6183" y="6567"/>
                      <a:pt x="6166" y="6567"/>
                      <a:pt x="6149" y="6550"/>
                    </a:cubicBezTo>
                    <a:cubicBezTo>
                      <a:pt x="6149" y="6601"/>
                      <a:pt x="6082" y="6634"/>
                      <a:pt x="6049" y="6667"/>
                    </a:cubicBezTo>
                    <a:cubicBezTo>
                      <a:pt x="6082" y="6667"/>
                      <a:pt x="6132" y="6734"/>
                      <a:pt x="6099" y="6667"/>
                    </a:cubicBezTo>
                    <a:close/>
                    <a:moveTo>
                      <a:pt x="5046" y="6133"/>
                    </a:moveTo>
                    <a:cubicBezTo>
                      <a:pt x="5063" y="6149"/>
                      <a:pt x="5046" y="6149"/>
                      <a:pt x="5046" y="6166"/>
                    </a:cubicBezTo>
                    <a:cubicBezTo>
                      <a:pt x="5063" y="6166"/>
                      <a:pt x="5080" y="6183"/>
                      <a:pt x="5113" y="6183"/>
                    </a:cubicBezTo>
                    <a:cubicBezTo>
                      <a:pt x="5113" y="6133"/>
                      <a:pt x="5030" y="6166"/>
                      <a:pt x="5096" y="6133"/>
                    </a:cubicBezTo>
                    <a:close/>
                    <a:moveTo>
                      <a:pt x="5113" y="5615"/>
                    </a:moveTo>
                    <a:cubicBezTo>
                      <a:pt x="5096" y="5648"/>
                      <a:pt x="5096" y="5581"/>
                      <a:pt x="5080" y="5598"/>
                    </a:cubicBezTo>
                    <a:cubicBezTo>
                      <a:pt x="5080" y="5631"/>
                      <a:pt x="5013" y="5648"/>
                      <a:pt x="5046" y="5698"/>
                    </a:cubicBezTo>
                    <a:cubicBezTo>
                      <a:pt x="5063" y="5665"/>
                      <a:pt x="5130" y="5631"/>
                      <a:pt x="5113" y="5615"/>
                    </a:cubicBezTo>
                    <a:close/>
                    <a:moveTo>
                      <a:pt x="5013" y="4913"/>
                    </a:moveTo>
                    <a:cubicBezTo>
                      <a:pt x="5030" y="4913"/>
                      <a:pt x="5030" y="4896"/>
                      <a:pt x="5046" y="4880"/>
                    </a:cubicBezTo>
                    <a:cubicBezTo>
                      <a:pt x="5046" y="4846"/>
                      <a:pt x="5013" y="4846"/>
                      <a:pt x="5013" y="4829"/>
                    </a:cubicBezTo>
                    <a:cubicBezTo>
                      <a:pt x="4996" y="4863"/>
                      <a:pt x="4980" y="4863"/>
                      <a:pt x="5013" y="4913"/>
                    </a:cubicBezTo>
                    <a:close/>
                    <a:moveTo>
                      <a:pt x="4913" y="5130"/>
                    </a:moveTo>
                    <a:cubicBezTo>
                      <a:pt x="4946" y="5130"/>
                      <a:pt x="4946" y="5097"/>
                      <a:pt x="4963" y="5097"/>
                    </a:cubicBezTo>
                    <a:cubicBezTo>
                      <a:pt x="4913" y="5114"/>
                      <a:pt x="4946" y="5080"/>
                      <a:pt x="4929" y="5063"/>
                    </a:cubicBezTo>
                    <a:cubicBezTo>
                      <a:pt x="4929" y="5080"/>
                      <a:pt x="4929" y="5080"/>
                      <a:pt x="4913" y="5080"/>
                    </a:cubicBezTo>
                    <a:cubicBezTo>
                      <a:pt x="4913" y="5063"/>
                      <a:pt x="4913" y="5063"/>
                      <a:pt x="4913" y="5063"/>
                    </a:cubicBezTo>
                    <a:cubicBezTo>
                      <a:pt x="4896" y="5097"/>
                      <a:pt x="4929" y="5097"/>
                      <a:pt x="4913" y="5130"/>
                    </a:cubicBezTo>
                    <a:close/>
                    <a:moveTo>
                      <a:pt x="6116" y="7870"/>
                    </a:moveTo>
                    <a:cubicBezTo>
                      <a:pt x="6149" y="7904"/>
                      <a:pt x="6166" y="7870"/>
                      <a:pt x="6166" y="7837"/>
                    </a:cubicBezTo>
                    <a:cubicBezTo>
                      <a:pt x="6149" y="7837"/>
                      <a:pt x="6116" y="7837"/>
                      <a:pt x="6116" y="7870"/>
                    </a:cubicBezTo>
                    <a:close/>
                    <a:moveTo>
                      <a:pt x="6132" y="5932"/>
                    </a:moveTo>
                    <a:cubicBezTo>
                      <a:pt x="6132" y="5932"/>
                      <a:pt x="6116" y="5982"/>
                      <a:pt x="6132" y="5982"/>
                    </a:cubicBezTo>
                    <a:cubicBezTo>
                      <a:pt x="6149" y="5966"/>
                      <a:pt x="6166" y="5932"/>
                      <a:pt x="6132" y="5932"/>
                    </a:cubicBezTo>
                    <a:close/>
                    <a:moveTo>
                      <a:pt x="6066" y="5966"/>
                    </a:moveTo>
                    <a:cubicBezTo>
                      <a:pt x="6099" y="5966"/>
                      <a:pt x="6099" y="5932"/>
                      <a:pt x="6116" y="5899"/>
                    </a:cubicBezTo>
                    <a:cubicBezTo>
                      <a:pt x="6099" y="5882"/>
                      <a:pt x="6082" y="5865"/>
                      <a:pt x="6049" y="5865"/>
                    </a:cubicBezTo>
                    <a:cubicBezTo>
                      <a:pt x="6049" y="5899"/>
                      <a:pt x="6066" y="5916"/>
                      <a:pt x="6049" y="5932"/>
                    </a:cubicBezTo>
                    <a:cubicBezTo>
                      <a:pt x="6066" y="5932"/>
                      <a:pt x="6066" y="5949"/>
                      <a:pt x="6066" y="5966"/>
                    </a:cubicBezTo>
                    <a:close/>
                    <a:moveTo>
                      <a:pt x="5665" y="5849"/>
                    </a:moveTo>
                    <a:cubicBezTo>
                      <a:pt x="5665" y="5916"/>
                      <a:pt x="5631" y="5849"/>
                      <a:pt x="5614" y="5865"/>
                    </a:cubicBezTo>
                    <a:cubicBezTo>
                      <a:pt x="5614" y="5899"/>
                      <a:pt x="5614" y="5916"/>
                      <a:pt x="5631" y="5932"/>
                    </a:cubicBezTo>
                    <a:cubicBezTo>
                      <a:pt x="5648" y="5932"/>
                      <a:pt x="5648" y="5916"/>
                      <a:pt x="5665" y="5916"/>
                    </a:cubicBezTo>
                    <a:cubicBezTo>
                      <a:pt x="5648" y="5882"/>
                      <a:pt x="5698" y="5865"/>
                      <a:pt x="5665" y="5849"/>
                    </a:cubicBezTo>
                    <a:close/>
                    <a:moveTo>
                      <a:pt x="6032" y="7553"/>
                    </a:moveTo>
                    <a:cubicBezTo>
                      <a:pt x="6032" y="7520"/>
                      <a:pt x="6032" y="7486"/>
                      <a:pt x="6015" y="7469"/>
                    </a:cubicBezTo>
                    <a:cubicBezTo>
                      <a:pt x="6032" y="7536"/>
                      <a:pt x="5999" y="7486"/>
                      <a:pt x="5965" y="7486"/>
                    </a:cubicBezTo>
                    <a:cubicBezTo>
                      <a:pt x="5949" y="7520"/>
                      <a:pt x="5965" y="7536"/>
                      <a:pt x="5915" y="7536"/>
                    </a:cubicBezTo>
                    <a:cubicBezTo>
                      <a:pt x="5915" y="7536"/>
                      <a:pt x="5899" y="7536"/>
                      <a:pt x="5899" y="7520"/>
                    </a:cubicBezTo>
                    <a:cubicBezTo>
                      <a:pt x="5899" y="7520"/>
                      <a:pt x="5899" y="7503"/>
                      <a:pt x="5899" y="7486"/>
                    </a:cubicBezTo>
                    <a:cubicBezTo>
                      <a:pt x="5882" y="7486"/>
                      <a:pt x="5882" y="7469"/>
                      <a:pt x="5848" y="7469"/>
                    </a:cubicBezTo>
                    <a:cubicBezTo>
                      <a:pt x="5848" y="7486"/>
                      <a:pt x="5848" y="7503"/>
                      <a:pt x="5848" y="7536"/>
                    </a:cubicBezTo>
                    <a:cubicBezTo>
                      <a:pt x="5915" y="7553"/>
                      <a:pt x="5965" y="7620"/>
                      <a:pt x="6032" y="7553"/>
                    </a:cubicBezTo>
                    <a:close/>
                    <a:moveTo>
                      <a:pt x="9725" y="2641"/>
                    </a:moveTo>
                    <a:cubicBezTo>
                      <a:pt x="9775" y="2641"/>
                      <a:pt x="9775" y="2691"/>
                      <a:pt x="9758" y="2724"/>
                    </a:cubicBezTo>
                    <a:cubicBezTo>
                      <a:pt x="9708" y="2724"/>
                      <a:pt x="9708" y="2674"/>
                      <a:pt x="9725" y="2641"/>
                    </a:cubicBezTo>
                    <a:close/>
                    <a:moveTo>
                      <a:pt x="10727" y="1371"/>
                    </a:moveTo>
                    <a:cubicBezTo>
                      <a:pt x="10727" y="1404"/>
                      <a:pt x="10727" y="1438"/>
                      <a:pt x="10694" y="1438"/>
                    </a:cubicBezTo>
                    <a:cubicBezTo>
                      <a:pt x="10694" y="1421"/>
                      <a:pt x="10694" y="1421"/>
                      <a:pt x="10677" y="1404"/>
                    </a:cubicBezTo>
                    <a:cubicBezTo>
                      <a:pt x="10694" y="1404"/>
                      <a:pt x="10694" y="1371"/>
                      <a:pt x="10727" y="1371"/>
                    </a:cubicBezTo>
                    <a:close/>
                    <a:moveTo>
                      <a:pt x="10761" y="2574"/>
                    </a:moveTo>
                    <a:cubicBezTo>
                      <a:pt x="10744" y="2557"/>
                      <a:pt x="10694" y="2591"/>
                      <a:pt x="10727" y="2607"/>
                    </a:cubicBezTo>
                    <a:cubicBezTo>
                      <a:pt x="10711" y="2641"/>
                      <a:pt x="10711" y="2574"/>
                      <a:pt x="10711" y="2540"/>
                    </a:cubicBezTo>
                    <a:cubicBezTo>
                      <a:pt x="10727" y="2540"/>
                      <a:pt x="10761" y="2557"/>
                      <a:pt x="10761" y="2574"/>
                    </a:cubicBezTo>
                    <a:close/>
                    <a:moveTo>
                      <a:pt x="9842" y="1154"/>
                    </a:moveTo>
                    <a:cubicBezTo>
                      <a:pt x="9808" y="1170"/>
                      <a:pt x="9875" y="1103"/>
                      <a:pt x="9825" y="1103"/>
                    </a:cubicBezTo>
                    <a:cubicBezTo>
                      <a:pt x="9825" y="1087"/>
                      <a:pt x="9858" y="1120"/>
                      <a:pt x="9875" y="1103"/>
                    </a:cubicBezTo>
                    <a:cubicBezTo>
                      <a:pt x="9875" y="1137"/>
                      <a:pt x="9842" y="1137"/>
                      <a:pt x="9842" y="1154"/>
                    </a:cubicBezTo>
                    <a:close/>
                    <a:moveTo>
                      <a:pt x="10761" y="2674"/>
                    </a:moveTo>
                    <a:cubicBezTo>
                      <a:pt x="10761" y="2624"/>
                      <a:pt x="10777" y="2607"/>
                      <a:pt x="10794" y="2591"/>
                    </a:cubicBezTo>
                    <a:lnTo>
                      <a:pt x="10794" y="2657"/>
                    </a:lnTo>
                    <a:cubicBezTo>
                      <a:pt x="10794" y="2657"/>
                      <a:pt x="10777" y="2674"/>
                      <a:pt x="10761" y="2674"/>
                    </a:cubicBezTo>
                    <a:close/>
                    <a:moveTo>
                      <a:pt x="9909" y="1371"/>
                    </a:moveTo>
                    <a:cubicBezTo>
                      <a:pt x="9892" y="1337"/>
                      <a:pt x="9975" y="1337"/>
                      <a:pt x="9959" y="1371"/>
                    </a:cubicBezTo>
                    <a:close/>
                    <a:moveTo>
                      <a:pt x="10226" y="1705"/>
                    </a:moveTo>
                    <a:cubicBezTo>
                      <a:pt x="10259" y="1688"/>
                      <a:pt x="10259" y="1722"/>
                      <a:pt x="10276" y="1705"/>
                    </a:cubicBezTo>
                    <a:cubicBezTo>
                      <a:pt x="10276" y="1755"/>
                      <a:pt x="10243" y="1705"/>
                      <a:pt x="10243" y="1738"/>
                    </a:cubicBezTo>
                    <a:cubicBezTo>
                      <a:pt x="10226" y="1738"/>
                      <a:pt x="10226" y="1722"/>
                      <a:pt x="10226" y="1705"/>
                    </a:cubicBezTo>
                    <a:close/>
                    <a:moveTo>
                      <a:pt x="10176" y="1220"/>
                    </a:moveTo>
                    <a:cubicBezTo>
                      <a:pt x="10193" y="1237"/>
                      <a:pt x="10193" y="1237"/>
                      <a:pt x="10209" y="1220"/>
                    </a:cubicBezTo>
                    <a:cubicBezTo>
                      <a:pt x="10176" y="1204"/>
                      <a:pt x="10109" y="1220"/>
                      <a:pt x="10109" y="1137"/>
                    </a:cubicBezTo>
                    <a:cubicBezTo>
                      <a:pt x="10159" y="1120"/>
                      <a:pt x="10159" y="1120"/>
                      <a:pt x="10193" y="1103"/>
                    </a:cubicBezTo>
                    <a:cubicBezTo>
                      <a:pt x="10209" y="1120"/>
                      <a:pt x="10276" y="1137"/>
                      <a:pt x="10293" y="1120"/>
                    </a:cubicBezTo>
                    <a:cubicBezTo>
                      <a:pt x="10310" y="1137"/>
                      <a:pt x="10259" y="1170"/>
                      <a:pt x="10259" y="1220"/>
                    </a:cubicBezTo>
                    <a:cubicBezTo>
                      <a:pt x="10243" y="1220"/>
                      <a:pt x="10259" y="1187"/>
                      <a:pt x="10243" y="1187"/>
                    </a:cubicBezTo>
                    <a:cubicBezTo>
                      <a:pt x="10226" y="1204"/>
                      <a:pt x="10176" y="1304"/>
                      <a:pt x="10176" y="1220"/>
                    </a:cubicBezTo>
                    <a:close/>
                    <a:moveTo>
                      <a:pt x="10293" y="2440"/>
                    </a:moveTo>
                    <a:cubicBezTo>
                      <a:pt x="10310" y="2407"/>
                      <a:pt x="10310" y="2407"/>
                      <a:pt x="10360" y="2407"/>
                    </a:cubicBezTo>
                    <a:cubicBezTo>
                      <a:pt x="10360" y="2373"/>
                      <a:pt x="10343" y="2373"/>
                      <a:pt x="10360" y="2357"/>
                    </a:cubicBezTo>
                    <a:cubicBezTo>
                      <a:pt x="10393" y="2357"/>
                      <a:pt x="10360" y="2407"/>
                      <a:pt x="10360" y="2440"/>
                    </a:cubicBezTo>
                    <a:cubicBezTo>
                      <a:pt x="10360" y="2407"/>
                      <a:pt x="10310" y="2423"/>
                      <a:pt x="10310" y="2457"/>
                    </a:cubicBezTo>
                    <a:cubicBezTo>
                      <a:pt x="10310" y="2507"/>
                      <a:pt x="10326" y="2524"/>
                      <a:pt x="10326" y="2540"/>
                    </a:cubicBezTo>
                    <a:cubicBezTo>
                      <a:pt x="10310" y="2574"/>
                      <a:pt x="10310" y="2507"/>
                      <a:pt x="10293" y="2524"/>
                    </a:cubicBezTo>
                    <a:cubicBezTo>
                      <a:pt x="10276" y="2540"/>
                      <a:pt x="10293" y="2557"/>
                      <a:pt x="10243" y="2574"/>
                    </a:cubicBezTo>
                    <a:cubicBezTo>
                      <a:pt x="10293" y="2641"/>
                      <a:pt x="10209" y="2657"/>
                      <a:pt x="10159" y="2674"/>
                    </a:cubicBezTo>
                    <a:cubicBezTo>
                      <a:pt x="10159" y="2641"/>
                      <a:pt x="10142" y="2607"/>
                      <a:pt x="10126" y="2591"/>
                    </a:cubicBezTo>
                    <a:cubicBezTo>
                      <a:pt x="10159" y="2540"/>
                      <a:pt x="10159" y="2524"/>
                      <a:pt x="10176" y="2440"/>
                    </a:cubicBezTo>
                    <a:cubicBezTo>
                      <a:pt x="10226" y="2440"/>
                      <a:pt x="10276" y="2390"/>
                      <a:pt x="10293" y="2440"/>
                    </a:cubicBezTo>
                    <a:close/>
                    <a:moveTo>
                      <a:pt x="10794" y="4980"/>
                    </a:moveTo>
                    <a:cubicBezTo>
                      <a:pt x="10794" y="4980"/>
                      <a:pt x="10794" y="4980"/>
                      <a:pt x="10794" y="4980"/>
                    </a:cubicBezTo>
                    <a:lnTo>
                      <a:pt x="10794" y="4896"/>
                    </a:lnTo>
                    <a:cubicBezTo>
                      <a:pt x="10761" y="4913"/>
                      <a:pt x="10777" y="4946"/>
                      <a:pt x="10794" y="4980"/>
                    </a:cubicBezTo>
                    <a:close/>
                    <a:moveTo>
                      <a:pt x="10761" y="4395"/>
                    </a:moveTo>
                    <a:lnTo>
                      <a:pt x="10761" y="4395"/>
                    </a:lnTo>
                    <a:cubicBezTo>
                      <a:pt x="10761" y="4378"/>
                      <a:pt x="10761" y="4378"/>
                      <a:pt x="10761" y="4378"/>
                    </a:cubicBezTo>
                    <a:cubicBezTo>
                      <a:pt x="10761" y="4378"/>
                      <a:pt x="10761" y="4378"/>
                      <a:pt x="10761" y="4395"/>
                    </a:cubicBezTo>
                    <a:cubicBezTo>
                      <a:pt x="10761" y="4395"/>
                      <a:pt x="10761" y="4395"/>
                      <a:pt x="10761" y="4395"/>
                    </a:cubicBezTo>
                    <a:cubicBezTo>
                      <a:pt x="10761" y="4395"/>
                      <a:pt x="10761" y="4395"/>
                      <a:pt x="10761" y="4395"/>
                    </a:cubicBezTo>
                    <a:cubicBezTo>
                      <a:pt x="10727" y="4428"/>
                      <a:pt x="10694" y="4479"/>
                      <a:pt x="10627" y="4445"/>
                    </a:cubicBezTo>
                    <a:cubicBezTo>
                      <a:pt x="10627" y="4462"/>
                      <a:pt x="10627" y="4479"/>
                      <a:pt x="10627" y="4479"/>
                    </a:cubicBezTo>
                    <a:cubicBezTo>
                      <a:pt x="10644" y="4495"/>
                      <a:pt x="10660" y="4512"/>
                      <a:pt x="10677" y="4529"/>
                    </a:cubicBezTo>
                    <a:cubicBezTo>
                      <a:pt x="10660" y="4529"/>
                      <a:pt x="10660" y="4545"/>
                      <a:pt x="10644" y="4545"/>
                    </a:cubicBezTo>
                    <a:cubicBezTo>
                      <a:pt x="10644" y="4545"/>
                      <a:pt x="10644" y="4529"/>
                      <a:pt x="10627" y="4529"/>
                    </a:cubicBezTo>
                    <a:cubicBezTo>
                      <a:pt x="10610" y="4612"/>
                      <a:pt x="10727" y="4529"/>
                      <a:pt x="10744" y="4596"/>
                    </a:cubicBezTo>
                    <a:cubicBezTo>
                      <a:pt x="10727" y="4596"/>
                      <a:pt x="10727" y="4612"/>
                      <a:pt x="10727" y="4629"/>
                    </a:cubicBezTo>
                    <a:cubicBezTo>
                      <a:pt x="10744" y="4646"/>
                      <a:pt x="10777" y="4662"/>
                      <a:pt x="10794" y="4679"/>
                    </a:cubicBezTo>
                    <a:lnTo>
                      <a:pt x="10794" y="4362"/>
                    </a:lnTo>
                    <a:cubicBezTo>
                      <a:pt x="10761" y="4362"/>
                      <a:pt x="10744" y="4362"/>
                      <a:pt x="10761" y="4395"/>
                    </a:cubicBezTo>
                    <a:close/>
                    <a:moveTo>
                      <a:pt x="10794" y="4880"/>
                    </a:moveTo>
                    <a:lnTo>
                      <a:pt x="10794" y="4813"/>
                    </a:lnTo>
                    <a:cubicBezTo>
                      <a:pt x="10794" y="4829"/>
                      <a:pt x="10777" y="4863"/>
                      <a:pt x="10794" y="4880"/>
                    </a:cubicBezTo>
                    <a:close/>
                    <a:moveTo>
                      <a:pt x="10794" y="3994"/>
                    </a:moveTo>
                    <a:lnTo>
                      <a:pt x="10794" y="3994"/>
                    </a:lnTo>
                    <a:cubicBezTo>
                      <a:pt x="10794" y="3994"/>
                      <a:pt x="10777" y="3994"/>
                      <a:pt x="10777" y="3977"/>
                    </a:cubicBezTo>
                    <a:cubicBezTo>
                      <a:pt x="10777" y="3994"/>
                      <a:pt x="10794" y="3994"/>
                      <a:pt x="10794" y="3994"/>
                    </a:cubicBezTo>
                    <a:close/>
                    <a:moveTo>
                      <a:pt x="10777" y="3409"/>
                    </a:moveTo>
                    <a:cubicBezTo>
                      <a:pt x="10794" y="3393"/>
                      <a:pt x="10777" y="3393"/>
                      <a:pt x="10777" y="3359"/>
                    </a:cubicBezTo>
                    <a:cubicBezTo>
                      <a:pt x="10777" y="3359"/>
                      <a:pt x="10794" y="3359"/>
                      <a:pt x="10794" y="3359"/>
                    </a:cubicBezTo>
                    <a:lnTo>
                      <a:pt x="10794" y="3426"/>
                    </a:lnTo>
                    <a:cubicBezTo>
                      <a:pt x="10794" y="3426"/>
                      <a:pt x="10777" y="3426"/>
                      <a:pt x="10777" y="3409"/>
                    </a:cubicBezTo>
                    <a:close/>
                    <a:moveTo>
                      <a:pt x="10794" y="6367"/>
                    </a:moveTo>
                    <a:cubicBezTo>
                      <a:pt x="10794" y="6367"/>
                      <a:pt x="10794" y="6367"/>
                      <a:pt x="10794" y="6367"/>
                    </a:cubicBezTo>
                    <a:lnTo>
                      <a:pt x="10794" y="6333"/>
                    </a:lnTo>
                    <a:cubicBezTo>
                      <a:pt x="10794" y="6333"/>
                      <a:pt x="10794" y="6333"/>
                      <a:pt x="10794" y="6333"/>
                    </a:cubicBezTo>
                    <a:close/>
                    <a:moveTo>
                      <a:pt x="9641" y="352"/>
                    </a:moveTo>
                    <a:cubicBezTo>
                      <a:pt x="9608" y="368"/>
                      <a:pt x="9625" y="318"/>
                      <a:pt x="9591" y="335"/>
                    </a:cubicBezTo>
                    <a:cubicBezTo>
                      <a:pt x="9608" y="318"/>
                      <a:pt x="9608" y="318"/>
                      <a:pt x="9608" y="301"/>
                    </a:cubicBezTo>
                    <a:cubicBezTo>
                      <a:pt x="9625" y="301"/>
                      <a:pt x="9625" y="318"/>
                      <a:pt x="9641" y="352"/>
                    </a:cubicBezTo>
                    <a:close/>
                    <a:moveTo>
                      <a:pt x="8572" y="469"/>
                    </a:moveTo>
                    <a:cubicBezTo>
                      <a:pt x="8605" y="485"/>
                      <a:pt x="8622" y="485"/>
                      <a:pt x="8639" y="502"/>
                    </a:cubicBezTo>
                    <a:cubicBezTo>
                      <a:pt x="8655" y="469"/>
                      <a:pt x="8622" y="469"/>
                      <a:pt x="8622" y="452"/>
                    </a:cubicBezTo>
                    <a:cubicBezTo>
                      <a:pt x="8622" y="435"/>
                      <a:pt x="8622" y="435"/>
                      <a:pt x="8622" y="418"/>
                    </a:cubicBezTo>
                    <a:cubicBezTo>
                      <a:pt x="8622" y="418"/>
                      <a:pt x="8589" y="418"/>
                      <a:pt x="8589" y="435"/>
                    </a:cubicBezTo>
                    <a:cubicBezTo>
                      <a:pt x="8639" y="435"/>
                      <a:pt x="8572" y="452"/>
                      <a:pt x="8572" y="469"/>
                    </a:cubicBezTo>
                    <a:close/>
                    <a:moveTo>
                      <a:pt x="10794" y="6801"/>
                    </a:moveTo>
                    <a:lnTo>
                      <a:pt x="10794" y="6734"/>
                    </a:lnTo>
                    <a:cubicBezTo>
                      <a:pt x="10761" y="6751"/>
                      <a:pt x="10744" y="6751"/>
                      <a:pt x="10711" y="6768"/>
                    </a:cubicBezTo>
                    <a:cubicBezTo>
                      <a:pt x="10761" y="6768"/>
                      <a:pt x="10761" y="6784"/>
                      <a:pt x="10794" y="6801"/>
                    </a:cubicBezTo>
                    <a:close/>
                    <a:moveTo>
                      <a:pt x="919" y="8221"/>
                    </a:moveTo>
                    <a:cubicBezTo>
                      <a:pt x="903" y="8238"/>
                      <a:pt x="919" y="8255"/>
                      <a:pt x="919" y="8271"/>
                    </a:cubicBezTo>
                    <a:cubicBezTo>
                      <a:pt x="953" y="8255"/>
                      <a:pt x="969" y="8238"/>
                      <a:pt x="986" y="8221"/>
                    </a:cubicBezTo>
                    <a:cubicBezTo>
                      <a:pt x="953" y="8238"/>
                      <a:pt x="936" y="8238"/>
                      <a:pt x="919" y="8221"/>
                    </a:cubicBezTo>
                    <a:close/>
                    <a:moveTo>
                      <a:pt x="1805" y="4261"/>
                    </a:moveTo>
                    <a:cubicBezTo>
                      <a:pt x="1805" y="4278"/>
                      <a:pt x="1771" y="4278"/>
                      <a:pt x="1771" y="4295"/>
                    </a:cubicBezTo>
                    <a:cubicBezTo>
                      <a:pt x="1788" y="4295"/>
                      <a:pt x="1771" y="4362"/>
                      <a:pt x="1805" y="4378"/>
                    </a:cubicBezTo>
                    <a:cubicBezTo>
                      <a:pt x="1822" y="4312"/>
                      <a:pt x="1805" y="4362"/>
                      <a:pt x="1822" y="4362"/>
                    </a:cubicBezTo>
                    <a:cubicBezTo>
                      <a:pt x="1838" y="4362"/>
                      <a:pt x="1872" y="4312"/>
                      <a:pt x="1872" y="4328"/>
                    </a:cubicBezTo>
                    <a:cubicBezTo>
                      <a:pt x="1872" y="4345"/>
                      <a:pt x="1838" y="4378"/>
                      <a:pt x="1872" y="4378"/>
                    </a:cubicBezTo>
                    <a:cubicBezTo>
                      <a:pt x="1872" y="4328"/>
                      <a:pt x="1905" y="4312"/>
                      <a:pt x="1922" y="4295"/>
                    </a:cubicBezTo>
                    <a:cubicBezTo>
                      <a:pt x="1888" y="4278"/>
                      <a:pt x="1838" y="4312"/>
                      <a:pt x="1805" y="4261"/>
                    </a:cubicBezTo>
                    <a:close/>
                    <a:moveTo>
                      <a:pt x="1220" y="8238"/>
                    </a:moveTo>
                    <a:cubicBezTo>
                      <a:pt x="1237" y="8238"/>
                      <a:pt x="1270" y="8238"/>
                      <a:pt x="1270" y="8205"/>
                    </a:cubicBezTo>
                    <a:cubicBezTo>
                      <a:pt x="1254" y="8205"/>
                      <a:pt x="1254" y="8188"/>
                      <a:pt x="1254" y="8171"/>
                    </a:cubicBezTo>
                    <a:cubicBezTo>
                      <a:pt x="1220" y="8171"/>
                      <a:pt x="1203" y="8205"/>
                      <a:pt x="1220" y="8238"/>
                    </a:cubicBezTo>
                    <a:close/>
                    <a:moveTo>
                      <a:pt x="1437" y="4412"/>
                    </a:moveTo>
                    <a:cubicBezTo>
                      <a:pt x="1421" y="4445"/>
                      <a:pt x="1337" y="4428"/>
                      <a:pt x="1337" y="4445"/>
                    </a:cubicBezTo>
                    <a:cubicBezTo>
                      <a:pt x="1387" y="4545"/>
                      <a:pt x="1404" y="4445"/>
                      <a:pt x="1454" y="4495"/>
                    </a:cubicBezTo>
                    <a:cubicBezTo>
                      <a:pt x="1454" y="4512"/>
                      <a:pt x="1421" y="4512"/>
                      <a:pt x="1421" y="4545"/>
                    </a:cubicBezTo>
                    <a:cubicBezTo>
                      <a:pt x="1454" y="4562"/>
                      <a:pt x="1454" y="4529"/>
                      <a:pt x="1471" y="4512"/>
                    </a:cubicBezTo>
                    <a:cubicBezTo>
                      <a:pt x="1471" y="4462"/>
                      <a:pt x="1504" y="4445"/>
                      <a:pt x="1504" y="4412"/>
                    </a:cubicBezTo>
                    <a:cubicBezTo>
                      <a:pt x="1471" y="4428"/>
                      <a:pt x="1454" y="4462"/>
                      <a:pt x="1437" y="4412"/>
                    </a:cubicBezTo>
                    <a:close/>
                    <a:moveTo>
                      <a:pt x="84" y="8789"/>
                    </a:moveTo>
                    <a:cubicBezTo>
                      <a:pt x="84" y="8806"/>
                      <a:pt x="51" y="8806"/>
                      <a:pt x="34" y="8823"/>
                    </a:cubicBezTo>
                    <a:cubicBezTo>
                      <a:pt x="67" y="8840"/>
                      <a:pt x="0" y="8873"/>
                      <a:pt x="51" y="8873"/>
                    </a:cubicBezTo>
                    <a:cubicBezTo>
                      <a:pt x="67" y="8840"/>
                      <a:pt x="101" y="8856"/>
                      <a:pt x="101" y="8806"/>
                    </a:cubicBezTo>
                    <a:cubicBezTo>
                      <a:pt x="84" y="8806"/>
                      <a:pt x="84" y="8789"/>
                      <a:pt x="84" y="8789"/>
                    </a:cubicBezTo>
                    <a:close/>
                    <a:moveTo>
                      <a:pt x="67" y="8572"/>
                    </a:moveTo>
                    <a:cubicBezTo>
                      <a:pt x="84" y="8572"/>
                      <a:pt x="84" y="8572"/>
                      <a:pt x="117" y="8589"/>
                    </a:cubicBezTo>
                    <a:cubicBezTo>
                      <a:pt x="101" y="8555"/>
                      <a:pt x="117" y="8539"/>
                      <a:pt x="117" y="8539"/>
                    </a:cubicBezTo>
                    <a:cubicBezTo>
                      <a:pt x="117" y="8522"/>
                      <a:pt x="101" y="8522"/>
                      <a:pt x="67" y="8522"/>
                    </a:cubicBezTo>
                    <a:cubicBezTo>
                      <a:pt x="67" y="8555"/>
                      <a:pt x="51" y="8539"/>
                      <a:pt x="67" y="8572"/>
                    </a:cubicBezTo>
                    <a:close/>
                    <a:moveTo>
                      <a:pt x="2206" y="8672"/>
                    </a:moveTo>
                    <a:cubicBezTo>
                      <a:pt x="2223" y="8706"/>
                      <a:pt x="2256" y="8689"/>
                      <a:pt x="2239" y="8639"/>
                    </a:cubicBezTo>
                    <a:cubicBezTo>
                      <a:pt x="2223" y="8656"/>
                      <a:pt x="2206" y="8656"/>
                      <a:pt x="2206" y="8672"/>
                    </a:cubicBezTo>
                    <a:close/>
                    <a:moveTo>
                      <a:pt x="2891" y="4596"/>
                    </a:moveTo>
                    <a:cubicBezTo>
                      <a:pt x="2891" y="4612"/>
                      <a:pt x="2874" y="4612"/>
                      <a:pt x="2874" y="4629"/>
                    </a:cubicBezTo>
                    <a:lnTo>
                      <a:pt x="2908" y="4629"/>
                    </a:lnTo>
                    <a:cubicBezTo>
                      <a:pt x="2908" y="4612"/>
                      <a:pt x="2908" y="4579"/>
                      <a:pt x="2891" y="4596"/>
                    </a:cubicBezTo>
                    <a:close/>
                    <a:moveTo>
                      <a:pt x="1554" y="7937"/>
                    </a:moveTo>
                    <a:cubicBezTo>
                      <a:pt x="1571" y="7937"/>
                      <a:pt x="1604" y="7921"/>
                      <a:pt x="1621" y="7904"/>
                    </a:cubicBezTo>
                    <a:cubicBezTo>
                      <a:pt x="1588" y="7904"/>
                      <a:pt x="1554" y="7887"/>
                      <a:pt x="1554" y="7937"/>
                    </a:cubicBezTo>
                    <a:close/>
                    <a:moveTo>
                      <a:pt x="2390" y="4495"/>
                    </a:moveTo>
                    <a:cubicBezTo>
                      <a:pt x="2323" y="4495"/>
                      <a:pt x="2323" y="4545"/>
                      <a:pt x="2306" y="4562"/>
                    </a:cubicBezTo>
                    <a:cubicBezTo>
                      <a:pt x="2340" y="4545"/>
                      <a:pt x="2356" y="4596"/>
                      <a:pt x="2356" y="4562"/>
                    </a:cubicBezTo>
                    <a:cubicBezTo>
                      <a:pt x="2340" y="4545"/>
                      <a:pt x="2406" y="4545"/>
                      <a:pt x="2423" y="4529"/>
                    </a:cubicBezTo>
                    <a:cubicBezTo>
                      <a:pt x="2390" y="4545"/>
                      <a:pt x="2390" y="4512"/>
                      <a:pt x="2390" y="4495"/>
                    </a:cubicBezTo>
                    <a:close/>
                    <a:moveTo>
                      <a:pt x="9775" y="4729"/>
                    </a:moveTo>
                    <a:cubicBezTo>
                      <a:pt x="9858" y="4545"/>
                      <a:pt x="9725" y="4512"/>
                      <a:pt x="9741" y="4662"/>
                    </a:cubicBezTo>
                    <a:cubicBezTo>
                      <a:pt x="9741" y="4646"/>
                      <a:pt x="9758" y="4646"/>
                      <a:pt x="9758" y="4646"/>
                    </a:cubicBezTo>
                    <a:cubicBezTo>
                      <a:pt x="9775" y="4696"/>
                      <a:pt x="9758" y="4696"/>
                      <a:pt x="9741" y="4729"/>
                    </a:cubicBezTo>
                    <a:close/>
                    <a:moveTo>
                      <a:pt x="9758" y="4328"/>
                    </a:moveTo>
                    <a:cubicBezTo>
                      <a:pt x="9758" y="4345"/>
                      <a:pt x="9758" y="4345"/>
                      <a:pt x="9775" y="4345"/>
                    </a:cubicBezTo>
                    <a:cubicBezTo>
                      <a:pt x="9775" y="4345"/>
                      <a:pt x="9775" y="4278"/>
                      <a:pt x="9741" y="4278"/>
                    </a:cubicBezTo>
                    <a:cubicBezTo>
                      <a:pt x="9741" y="4312"/>
                      <a:pt x="9725" y="4312"/>
                      <a:pt x="9708" y="4312"/>
                    </a:cubicBezTo>
                    <a:cubicBezTo>
                      <a:pt x="9725" y="4345"/>
                      <a:pt x="9741" y="4362"/>
                      <a:pt x="9758" y="4328"/>
                    </a:cubicBezTo>
                    <a:close/>
                    <a:moveTo>
                      <a:pt x="9959" y="4312"/>
                    </a:moveTo>
                    <a:cubicBezTo>
                      <a:pt x="9942" y="4312"/>
                      <a:pt x="9942" y="4295"/>
                      <a:pt x="9909" y="4295"/>
                    </a:cubicBezTo>
                    <a:cubicBezTo>
                      <a:pt x="9909" y="4312"/>
                      <a:pt x="9909" y="4345"/>
                      <a:pt x="9925" y="4345"/>
                    </a:cubicBezTo>
                    <a:cubicBezTo>
                      <a:pt x="9909" y="4312"/>
                      <a:pt x="9959" y="4345"/>
                      <a:pt x="9959" y="4312"/>
                    </a:cubicBezTo>
                    <a:close/>
                    <a:moveTo>
                      <a:pt x="9875" y="4495"/>
                    </a:moveTo>
                    <a:cubicBezTo>
                      <a:pt x="9925" y="4529"/>
                      <a:pt x="9942" y="4479"/>
                      <a:pt x="9942" y="4445"/>
                    </a:cubicBezTo>
                    <a:cubicBezTo>
                      <a:pt x="9925" y="4445"/>
                      <a:pt x="9875" y="4428"/>
                      <a:pt x="9875" y="4445"/>
                    </a:cubicBezTo>
                    <a:cubicBezTo>
                      <a:pt x="9892" y="4462"/>
                      <a:pt x="9909" y="4495"/>
                      <a:pt x="9892" y="4479"/>
                    </a:cubicBezTo>
                    <a:cubicBezTo>
                      <a:pt x="9892" y="4462"/>
                      <a:pt x="9875" y="4479"/>
                      <a:pt x="9875" y="4495"/>
                    </a:cubicBezTo>
                    <a:close/>
                    <a:moveTo>
                      <a:pt x="10159" y="4729"/>
                    </a:moveTo>
                    <a:cubicBezTo>
                      <a:pt x="10176" y="4746"/>
                      <a:pt x="10193" y="4763"/>
                      <a:pt x="10176" y="4796"/>
                    </a:cubicBezTo>
                    <a:cubicBezTo>
                      <a:pt x="10193" y="4796"/>
                      <a:pt x="10209" y="4796"/>
                      <a:pt x="10226" y="4813"/>
                    </a:cubicBezTo>
                    <a:cubicBezTo>
                      <a:pt x="10209" y="4813"/>
                      <a:pt x="10193" y="4829"/>
                      <a:pt x="10193" y="4846"/>
                    </a:cubicBezTo>
                    <a:cubicBezTo>
                      <a:pt x="10226" y="4846"/>
                      <a:pt x="10209" y="4896"/>
                      <a:pt x="10226" y="4913"/>
                    </a:cubicBezTo>
                    <a:cubicBezTo>
                      <a:pt x="10159" y="4913"/>
                      <a:pt x="10193" y="4997"/>
                      <a:pt x="10176" y="5013"/>
                    </a:cubicBezTo>
                    <a:cubicBezTo>
                      <a:pt x="10209" y="4980"/>
                      <a:pt x="10209" y="5030"/>
                      <a:pt x="10243" y="5013"/>
                    </a:cubicBezTo>
                    <a:cubicBezTo>
                      <a:pt x="10209" y="4997"/>
                      <a:pt x="10226" y="4946"/>
                      <a:pt x="10243" y="4930"/>
                    </a:cubicBezTo>
                    <a:cubicBezTo>
                      <a:pt x="10243" y="4963"/>
                      <a:pt x="10293" y="4963"/>
                      <a:pt x="10293" y="4946"/>
                    </a:cubicBezTo>
                    <a:cubicBezTo>
                      <a:pt x="10259" y="4930"/>
                      <a:pt x="10259" y="4880"/>
                      <a:pt x="10243" y="4863"/>
                    </a:cubicBezTo>
                    <a:cubicBezTo>
                      <a:pt x="10276" y="4846"/>
                      <a:pt x="10293" y="4880"/>
                      <a:pt x="10293" y="4863"/>
                    </a:cubicBezTo>
                    <a:cubicBezTo>
                      <a:pt x="10293" y="4846"/>
                      <a:pt x="10276" y="4846"/>
                      <a:pt x="10276" y="4813"/>
                    </a:cubicBezTo>
                    <a:cubicBezTo>
                      <a:pt x="10310" y="4796"/>
                      <a:pt x="10326" y="4746"/>
                      <a:pt x="10343" y="4696"/>
                    </a:cubicBezTo>
                    <a:cubicBezTo>
                      <a:pt x="10293" y="4679"/>
                      <a:pt x="10343" y="4612"/>
                      <a:pt x="10326" y="4612"/>
                    </a:cubicBezTo>
                    <a:cubicBezTo>
                      <a:pt x="10310" y="4629"/>
                      <a:pt x="10293" y="4662"/>
                      <a:pt x="10310" y="4679"/>
                    </a:cubicBezTo>
                    <a:cubicBezTo>
                      <a:pt x="10259" y="4679"/>
                      <a:pt x="10276" y="4729"/>
                      <a:pt x="10243" y="4746"/>
                    </a:cubicBezTo>
                    <a:cubicBezTo>
                      <a:pt x="10243" y="4729"/>
                      <a:pt x="10243" y="4713"/>
                      <a:pt x="10226" y="4696"/>
                    </a:cubicBezTo>
                    <a:cubicBezTo>
                      <a:pt x="10176" y="4679"/>
                      <a:pt x="10193" y="4729"/>
                      <a:pt x="10159" y="4729"/>
                    </a:cubicBezTo>
                    <a:cubicBezTo>
                      <a:pt x="10159" y="4729"/>
                      <a:pt x="10159" y="4713"/>
                      <a:pt x="10159" y="4729"/>
                    </a:cubicBezTo>
                    <a:close/>
                    <a:moveTo>
                      <a:pt x="10109" y="4312"/>
                    </a:moveTo>
                    <a:cubicBezTo>
                      <a:pt x="10126" y="4328"/>
                      <a:pt x="10126" y="4328"/>
                      <a:pt x="10126" y="4345"/>
                    </a:cubicBezTo>
                    <a:cubicBezTo>
                      <a:pt x="10159" y="4345"/>
                      <a:pt x="10176" y="4345"/>
                      <a:pt x="10176" y="4345"/>
                    </a:cubicBezTo>
                    <a:cubicBezTo>
                      <a:pt x="10176" y="4362"/>
                      <a:pt x="10176" y="4378"/>
                      <a:pt x="10159" y="4378"/>
                    </a:cubicBezTo>
                    <a:cubicBezTo>
                      <a:pt x="10142" y="4345"/>
                      <a:pt x="10109" y="4362"/>
                      <a:pt x="10092" y="4328"/>
                    </a:cubicBezTo>
                    <a:cubicBezTo>
                      <a:pt x="10092" y="4362"/>
                      <a:pt x="10109" y="4378"/>
                      <a:pt x="10092" y="4428"/>
                    </a:cubicBezTo>
                    <a:cubicBezTo>
                      <a:pt x="10126" y="4445"/>
                      <a:pt x="10159" y="4428"/>
                      <a:pt x="10176" y="4395"/>
                    </a:cubicBezTo>
                    <a:cubicBezTo>
                      <a:pt x="10176" y="4428"/>
                      <a:pt x="10193" y="4445"/>
                      <a:pt x="10209" y="4445"/>
                    </a:cubicBezTo>
                    <a:cubicBezTo>
                      <a:pt x="10209" y="4445"/>
                      <a:pt x="10209" y="4428"/>
                      <a:pt x="10209" y="4428"/>
                    </a:cubicBezTo>
                    <a:cubicBezTo>
                      <a:pt x="10176" y="4412"/>
                      <a:pt x="10209" y="4378"/>
                      <a:pt x="10193" y="4328"/>
                    </a:cubicBezTo>
                    <a:cubicBezTo>
                      <a:pt x="10159" y="4328"/>
                      <a:pt x="10142" y="4278"/>
                      <a:pt x="10109" y="4312"/>
                    </a:cubicBezTo>
                    <a:close/>
                    <a:moveTo>
                      <a:pt x="10009" y="4412"/>
                    </a:moveTo>
                    <a:cubicBezTo>
                      <a:pt x="10042" y="4479"/>
                      <a:pt x="9942" y="4479"/>
                      <a:pt x="9992" y="4529"/>
                    </a:cubicBezTo>
                    <a:cubicBezTo>
                      <a:pt x="9992" y="4512"/>
                      <a:pt x="9992" y="4495"/>
                      <a:pt x="10009" y="4495"/>
                    </a:cubicBezTo>
                    <a:cubicBezTo>
                      <a:pt x="9992" y="4545"/>
                      <a:pt x="10042" y="4529"/>
                      <a:pt x="10042" y="4596"/>
                    </a:cubicBezTo>
                    <a:cubicBezTo>
                      <a:pt x="10042" y="4596"/>
                      <a:pt x="10059" y="4579"/>
                      <a:pt x="10059" y="4596"/>
                    </a:cubicBezTo>
                    <a:cubicBezTo>
                      <a:pt x="10092" y="4646"/>
                      <a:pt x="10059" y="4545"/>
                      <a:pt x="10042" y="4545"/>
                    </a:cubicBezTo>
                    <a:cubicBezTo>
                      <a:pt x="10076" y="4529"/>
                      <a:pt x="10092" y="4445"/>
                      <a:pt x="10059" y="4412"/>
                    </a:cubicBezTo>
                    <a:cubicBezTo>
                      <a:pt x="10059" y="4428"/>
                      <a:pt x="10026" y="4395"/>
                      <a:pt x="10009" y="4412"/>
                    </a:cubicBezTo>
                    <a:close/>
                    <a:moveTo>
                      <a:pt x="9474" y="4646"/>
                    </a:moveTo>
                    <a:cubicBezTo>
                      <a:pt x="9474" y="4612"/>
                      <a:pt x="9474" y="4629"/>
                      <a:pt x="9474" y="4596"/>
                    </a:cubicBezTo>
                    <a:cubicBezTo>
                      <a:pt x="9441" y="4596"/>
                      <a:pt x="9424" y="4612"/>
                      <a:pt x="9407" y="4612"/>
                    </a:cubicBezTo>
                    <a:cubicBezTo>
                      <a:pt x="9424" y="4629"/>
                      <a:pt x="9441" y="4646"/>
                      <a:pt x="9474" y="4646"/>
                    </a:cubicBezTo>
                    <a:close/>
                    <a:moveTo>
                      <a:pt x="9491" y="4646"/>
                    </a:moveTo>
                    <a:cubicBezTo>
                      <a:pt x="9524" y="4646"/>
                      <a:pt x="9524" y="4662"/>
                      <a:pt x="9524" y="4662"/>
                    </a:cubicBezTo>
                    <a:cubicBezTo>
                      <a:pt x="9524" y="4646"/>
                      <a:pt x="9541" y="4646"/>
                      <a:pt x="9541" y="4629"/>
                    </a:cubicBezTo>
                    <a:cubicBezTo>
                      <a:pt x="9524" y="4629"/>
                      <a:pt x="9541" y="4596"/>
                      <a:pt x="9524" y="4596"/>
                    </a:cubicBezTo>
                    <a:cubicBezTo>
                      <a:pt x="9524" y="4629"/>
                      <a:pt x="9491" y="4612"/>
                      <a:pt x="9491" y="4646"/>
                    </a:cubicBezTo>
                    <a:close/>
                    <a:moveTo>
                      <a:pt x="10410" y="5063"/>
                    </a:moveTo>
                    <a:cubicBezTo>
                      <a:pt x="10393" y="5030"/>
                      <a:pt x="10376" y="4980"/>
                      <a:pt x="10360" y="4963"/>
                    </a:cubicBezTo>
                    <a:cubicBezTo>
                      <a:pt x="10360" y="4980"/>
                      <a:pt x="10343" y="4997"/>
                      <a:pt x="10326" y="4997"/>
                    </a:cubicBezTo>
                    <a:cubicBezTo>
                      <a:pt x="10360" y="5047"/>
                      <a:pt x="10343" y="5080"/>
                      <a:pt x="10393" y="5130"/>
                    </a:cubicBezTo>
                    <a:cubicBezTo>
                      <a:pt x="10393" y="5114"/>
                      <a:pt x="10427" y="5097"/>
                      <a:pt x="10393" y="5080"/>
                    </a:cubicBezTo>
                    <a:cubicBezTo>
                      <a:pt x="10393" y="5097"/>
                      <a:pt x="10376" y="5097"/>
                      <a:pt x="10376" y="5080"/>
                    </a:cubicBezTo>
                    <a:cubicBezTo>
                      <a:pt x="10393" y="5047"/>
                      <a:pt x="10393" y="5063"/>
                      <a:pt x="10410" y="5063"/>
                    </a:cubicBezTo>
                    <a:close/>
                    <a:moveTo>
                      <a:pt x="9307" y="4713"/>
                    </a:moveTo>
                    <a:cubicBezTo>
                      <a:pt x="9307" y="4763"/>
                      <a:pt x="9274" y="4763"/>
                      <a:pt x="9307" y="4796"/>
                    </a:cubicBezTo>
                    <a:cubicBezTo>
                      <a:pt x="9274" y="4813"/>
                      <a:pt x="9257" y="4779"/>
                      <a:pt x="9257" y="4813"/>
                    </a:cubicBezTo>
                    <a:cubicBezTo>
                      <a:pt x="9324" y="4813"/>
                      <a:pt x="9274" y="4880"/>
                      <a:pt x="9290" y="4946"/>
                    </a:cubicBezTo>
                    <a:cubicBezTo>
                      <a:pt x="9340" y="4930"/>
                      <a:pt x="9324" y="4997"/>
                      <a:pt x="9340" y="5030"/>
                    </a:cubicBezTo>
                    <a:cubicBezTo>
                      <a:pt x="9340" y="4997"/>
                      <a:pt x="9374" y="5030"/>
                      <a:pt x="9357" y="5047"/>
                    </a:cubicBezTo>
                    <a:cubicBezTo>
                      <a:pt x="9391" y="5047"/>
                      <a:pt x="9391" y="5030"/>
                      <a:pt x="9424" y="5047"/>
                    </a:cubicBezTo>
                    <a:cubicBezTo>
                      <a:pt x="9424" y="5013"/>
                      <a:pt x="9424" y="4997"/>
                      <a:pt x="9441" y="4997"/>
                    </a:cubicBezTo>
                    <a:cubicBezTo>
                      <a:pt x="9457" y="5013"/>
                      <a:pt x="9457" y="5013"/>
                      <a:pt x="9474" y="5030"/>
                    </a:cubicBezTo>
                    <a:cubicBezTo>
                      <a:pt x="9474" y="5047"/>
                      <a:pt x="9457" y="5047"/>
                      <a:pt x="9441" y="5063"/>
                    </a:cubicBezTo>
                    <a:cubicBezTo>
                      <a:pt x="9457" y="5080"/>
                      <a:pt x="9491" y="5080"/>
                      <a:pt x="9491" y="5063"/>
                    </a:cubicBezTo>
                    <a:cubicBezTo>
                      <a:pt x="9474" y="5047"/>
                      <a:pt x="9524" y="4913"/>
                      <a:pt x="9457" y="4930"/>
                    </a:cubicBezTo>
                    <a:cubicBezTo>
                      <a:pt x="9508" y="4946"/>
                      <a:pt x="9424" y="5013"/>
                      <a:pt x="9407" y="4980"/>
                    </a:cubicBezTo>
                    <a:cubicBezTo>
                      <a:pt x="9407" y="4963"/>
                      <a:pt x="9424" y="4963"/>
                      <a:pt x="9407" y="4946"/>
                    </a:cubicBezTo>
                    <a:cubicBezTo>
                      <a:pt x="9457" y="4963"/>
                      <a:pt x="9424" y="4930"/>
                      <a:pt x="9441" y="4880"/>
                    </a:cubicBezTo>
                    <a:cubicBezTo>
                      <a:pt x="9457" y="4896"/>
                      <a:pt x="9474" y="4880"/>
                      <a:pt x="9474" y="4880"/>
                    </a:cubicBezTo>
                    <a:cubicBezTo>
                      <a:pt x="9474" y="4896"/>
                      <a:pt x="9474" y="4896"/>
                      <a:pt x="9491" y="4913"/>
                    </a:cubicBezTo>
                    <a:cubicBezTo>
                      <a:pt x="9491" y="4829"/>
                      <a:pt x="9441" y="4880"/>
                      <a:pt x="9407" y="4863"/>
                    </a:cubicBezTo>
                    <a:cubicBezTo>
                      <a:pt x="9457" y="4846"/>
                      <a:pt x="9457" y="4779"/>
                      <a:pt x="9491" y="4746"/>
                    </a:cubicBezTo>
                    <a:cubicBezTo>
                      <a:pt x="9474" y="4763"/>
                      <a:pt x="9474" y="4729"/>
                      <a:pt x="9457" y="4713"/>
                    </a:cubicBezTo>
                    <a:cubicBezTo>
                      <a:pt x="9441" y="4746"/>
                      <a:pt x="9457" y="4763"/>
                      <a:pt x="9441" y="4796"/>
                    </a:cubicBezTo>
                    <a:cubicBezTo>
                      <a:pt x="9407" y="4746"/>
                      <a:pt x="9307" y="4779"/>
                      <a:pt x="9307" y="4713"/>
                    </a:cubicBezTo>
                    <a:close/>
                    <a:moveTo>
                      <a:pt x="9825" y="4078"/>
                    </a:moveTo>
                    <a:cubicBezTo>
                      <a:pt x="9842" y="4078"/>
                      <a:pt x="9858" y="4061"/>
                      <a:pt x="9858" y="4027"/>
                    </a:cubicBezTo>
                    <a:cubicBezTo>
                      <a:pt x="9858" y="4011"/>
                      <a:pt x="9808" y="3977"/>
                      <a:pt x="9825" y="4011"/>
                    </a:cubicBezTo>
                    <a:cubicBezTo>
                      <a:pt x="9858" y="4011"/>
                      <a:pt x="9808" y="4027"/>
                      <a:pt x="9825" y="4078"/>
                    </a:cubicBezTo>
                    <a:close/>
                    <a:moveTo>
                      <a:pt x="9524" y="4963"/>
                    </a:moveTo>
                    <a:cubicBezTo>
                      <a:pt x="9558" y="4980"/>
                      <a:pt x="9524" y="5063"/>
                      <a:pt x="9558" y="5063"/>
                    </a:cubicBezTo>
                    <a:cubicBezTo>
                      <a:pt x="9591" y="5047"/>
                      <a:pt x="9574" y="5030"/>
                      <a:pt x="9591" y="5013"/>
                    </a:cubicBezTo>
                    <a:cubicBezTo>
                      <a:pt x="9574" y="5047"/>
                      <a:pt x="9625" y="5030"/>
                      <a:pt x="9625" y="5063"/>
                    </a:cubicBezTo>
                    <a:cubicBezTo>
                      <a:pt x="9625" y="5063"/>
                      <a:pt x="9608" y="5063"/>
                      <a:pt x="9608" y="5063"/>
                    </a:cubicBezTo>
                    <a:cubicBezTo>
                      <a:pt x="9625" y="5080"/>
                      <a:pt x="9658" y="5080"/>
                      <a:pt x="9658" y="5114"/>
                    </a:cubicBezTo>
                    <a:cubicBezTo>
                      <a:pt x="9658" y="5097"/>
                      <a:pt x="9675" y="5080"/>
                      <a:pt x="9708" y="5097"/>
                    </a:cubicBezTo>
                    <a:cubicBezTo>
                      <a:pt x="9675" y="5114"/>
                      <a:pt x="9741" y="5114"/>
                      <a:pt x="9741" y="5164"/>
                    </a:cubicBezTo>
                    <a:cubicBezTo>
                      <a:pt x="9741" y="5180"/>
                      <a:pt x="9725" y="5180"/>
                      <a:pt x="9691" y="5180"/>
                    </a:cubicBezTo>
                    <a:cubicBezTo>
                      <a:pt x="9725" y="5214"/>
                      <a:pt x="9691" y="5230"/>
                      <a:pt x="9708" y="5281"/>
                    </a:cubicBezTo>
                    <a:cubicBezTo>
                      <a:pt x="9658" y="5247"/>
                      <a:pt x="9691" y="5297"/>
                      <a:pt x="9658" y="5314"/>
                    </a:cubicBezTo>
                    <a:cubicBezTo>
                      <a:pt x="9641" y="5297"/>
                      <a:pt x="9658" y="5264"/>
                      <a:pt x="9641" y="5264"/>
                    </a:cubicBezTo>
                    <a:cubicBezTo>
                      <a:pt x="9625" y="5331"/>
                      <a:pt x="9608" y="5314"/>
                      <a:pt x="9625" y="5381"/>
                    </a:cubicBezTo>
                    <a:cubicBezTo>
                      <a:pt x="9658" y="5381"/>
                      <a:pt x="9658" y="5381"/>
                      <a:pt x="9691" y="5414"/>
                    </a:cubicBezTo>
                    <a:cubicBezTo>
                      <a:pt x="9691" y="5364"/>
                      <a:pt x="9741" y="5414"/>
                      <a:pt x="9758" y="5431"/>
                    </a:cubicBezTo>
                    <a:cubicBezTo>
                      <a:pt x="9775" y="5347"/>
                      <a:pt x="9892" y="5431"/>
                      <a:pt x="9925" y="5347"/>
                    </a:cubicBezTo>
                    <a:cubicBezTo>
                      <a:pt x="9909" y="5347"/>
                      <a:pt x="9909" y="5347"/>
                      <a:pt x="9909" y="5347"/>
                    </a:cubicBezTo>
                    <a:cubicBezTo>
                      <a:pt x="9942" y="5314"/>
                      <a:pt x="9959" y="5297"/>
                      <a:pt x="9959" y="5214"/>
                    </a:cubicBezTo>
                    <a:cubicBezTo>
                      <a:pt x="9909" y="5230"/>
                      <a:pt x="9875" y="5180"/>
                      <a:pt x="9858" y="5097"/>
                    </a:cubicBezTo>
                    <a:cubicBezTo>
                      <a:pt x="9875" y="5097"/>
                      <a:pt x="9875" y="5097"/>
                      <a:pt x="9892" y="5114"/>
                    </a:cubicBezTo>
                    <a:cubicBezTo>
                      <a:pt x="9892" y="5080"/>
                      <a:pt x="9875" y="5097"/>
                      <a:pt x="9875" y="5063"/>
                    </a:cubicBezTo>
                    <a:cubicBezTo>
                      <a:pt x="9909" y="5063"/>
                      <a:pt x="9875" y="5047"/>
                      <a:pt x="9892" y="5030"/>
                    </a:cubicBezTo>
                    <a:cubicBezTo>
                      <a:pt x="9858" y="5013"/>
                      <a:pt x="9858" y="5013"/>
                      <a:pt x="9825" y="5013"/>
                    </a:cubicBezTo>
                    <a:cubicBezTo>
                      <a:pt x="9842" y="5047"/>
                      <a:pt x="9808" y="5030"/>
                      <a:pt x="9808" y="5047"/>
                    </a:cubicBezTo>
                    <a:cubicBezTo>
                      <a:pt x="9808" y="5114"/>
                      <a:pt x="9808" y="5114"/>
                      <a:pt x="9792" y="5147"/>
                    </a:cubicBezTo>
                    <a:cubicBezTo>
                      <a:pt x="9792" y="5130"/>
                      <a:pt x="9775" y="5130"/>
                      <a:pt x="9775" y="5130"/>
                    </a:cubicBezTo>
                    <a:cubicBezTo>
                      <a:pt x="9792" y="5114"/>
                      <a:pt x="9792" y="5097"/>
                      <a:pt x="9792" y="5080"/>
                    </a:cubicBezTo>
                    <a:cubicBezTo>
                      <a:pt x="9758" y="5063"/>
                      <a:pt x="9758" y="5080"/>
                      <a:pt x="9741" y="5097"/>
                    </a:cubicBezTo>
                    <a:cubicBezTo>
                      <a:pt x="9725" y="5080"/>
                      <a:pt x="9708" y="5080"/>
                      <a:pt x="9691" y="5063"/>
                    </a:cubicBezTo>
                    <a:cubicBezTo>
                      <a:pt x="9741" y="5063"/>
                      <a:pt x="9658" y="4997"/>
                      <a:pt x="9708" y="4980"/>
                    </a:cubicBezTo>
                    <a:cubicBezTo>
                      <a:pt x="9725" y="4980"/>
                      <a:pt x="9758" y="5013"/>
                      <a:pt x="9758" y="4980"/>
                    </a:cubicBezTo>
                    <a:cubicBezTo>
                      <a:pt x="9725" y="4963"/>
                      <a:pt x="9792" y="4946"/>
                      <a:pt x="9775" y="4913"/>
                    </a:cubicBezTo>
                    <a:cubicBezTo>
                      <a:pt x="9758" y="4913"/>
                      <a:pt x="9758" y="4913"/>
                      <a:pt x="9775" y="4930"/>
                    </a:cubicBezTo>
                    <a:cubicBezTo>
                      <a:pt x="9758" y="4930"/>
                      <a:pt x="9741" y="4930"/>
                      <a:pt x="9741" y="4930"/>
                    </a:cubicBezTo>
                    <a:cubicBezTo>
                      <a:pt x="9758" y="4863"/>
                      <a:pt x="9858" y="4930"/>
                      <a:pt x="9875" y="4930"/>
                    </a:cubicBezTo>
                    <a:cubicBezTo>
                      <a:pt x="9892" y="4930"/>
                      <a:pt x="9842" y="4946"/>
                      <a:pt x="9875" y="4963"/>
                    </a:cubicBezTo>
                    <a:cubicBezTo>
                      <a:pt x="9892" y="4930"/>
                      <a:pt x="9909" y="5013"/>
                      <a:pt x="9942" y="4997"/>
                    </a:cubicBezTo>
                    <a:cubicBezTo>
                      <a:pt x="9942" y="4946"/>
                      <a:pt x="9959" y="4913"/>
                      <a:pt x="9959" y="4863"/>
                    </a:cubicBezTo>
                    <a:cubicBezTo>
                      <a:pt x="10009" y="4863"/>
                      <a:pt x="10009" y="4813"/>
                      <a:pt x="10059" y="4846"/>
                    </a:cubicBezTo>
                    <a:cubicBezTo>
                      <a:pt x="10076" y="4796"/>
                      <a:pt x="10059" y="4763"/>
                      <a:pt x="10092" y="4746"/>
                    </a:cubicBezTo>
                    <a:cubicBezTo>
                      <a:pt x="10076" y="4779"/>
                      <a:pt x="10176" y="4913"/>
                      <a:pt x="10126" y="4796"/>
                    </a:cubicBezTo>
                    <a:cubicBezTo>
                      <a:pt x="10142" y="4813"/>
                      <a:pt x="10159" y="4763"/>
                      <a:pt x="10142" y="4763"/>
                    </a:cubicBezTo>
                    <a:cubicBezTo>
                      <a:pt x="10109" y="4813"/>
                      <a:pt x="10092" y="4679"/>
                      <a:pt x="10042" y="4729"/>
                    </a:cubicBezTo>
                    <a:cubicBezTo>
                      <a:pt x="10042" y="4679"/>
                      <a:pt x="10009" y="4662"/>
                      <a:pt x="10042" y="4629"/>
                    </a:cubicBezTo>
                    <a:cubicBezTo>
                      <a:pt x="9992" y="4629"/>
                      <a:pt x="10026" y="4629"/>
                      <a:pt x="10026" y="4596"/>
                    </a:cubicBezTo>
                    <a:cubicBezTo>
                      <a:pt x="9992" y="4612"/>
                      <a:pt x="10009" y="4579"/>
                      <a:pt x="10009" y="4545"/>
                    </a:cubicBezTo>
                    <a:cubicBezTo>
                      <a:pt x="9959" y="4596"/>
                      <a:pt x="9992" y="4495"/>
                      <a:pt x="9942" y="4529"/>
                    </a:cubicBezTo>
                    <a:cubicBezTo>
                      <a:pt x="9959" y="4529"/>
                      <a:pt x="9959" y="4562"/>
                      <a:pt x="9959" y="4562"/>
                    </a:cubicBezTo>
                    <a:cubicBezTo>
                      <a:pt x="9942" y="4579"/>
                      <a:pt x="9925" y="4596"/>
                      <a:pt x="9942" y="4612"/>
                    </a:cubicBezTo>
                    <a:cubicBezTo>
                      <a:pt x="9909" y="4579"/>
                      <a:pt x="9892" y="4629"/>
                      <a:pt x="9875" y="4596"/>
                    </a:cubicBezTo>
                    <a:cubicBezTo>
                      <a:pt x="9875" y="4596"/>
                      <a:pt x="9825" y="4629"/>
                      <a:pt x="9858" y="4662"/>
                    </a:cubicBezTo>
                    <a:cubicBezTo>
                      <a:pt x="9875" y="4579"/>
                      <a:pt x="9925" y="4713"/>
                      <a:pt x="9959" y="4646"/>
                    </a:cubicBezTo>
                    <a:cubicBezTo>
                      <a:pt x="9942" y="4696"/>
                      <a:pt x="9975" y="4679"/>
                      <a:pt x="9975" y="4679"/>
                    </a:cubicBezTo>
                    <a:cubicBezTo>
                      <a:pt x="10042" y="4779"/>
                      <a:pt x="9925" y="4779"/>
                      <a:pt x="9909" y="4829"/>
                    </a:cubicBezTo>
                    <a:cubicBezTo>
                      <a:pt x="9892" y="4813"/>
                      <a:pt x="9892" y="4846"/>
                      <a:pt x="9858" y="4829"/>
                    </a:cubicBezTo>
                    <a:cubicBezTo>
                      <a:pt x="9858" y="4813"/>
                      <a:pt x="9825" y="4763"/>
                      <a:pt x="9808" y="4779"/>
                    </a:cubicBezTo>
                    <a:cubicBezTo>
                      <a:pt x="9825" y="4796"/>
                      <a:pt x="9825" y="4813"/>
                      <a:pt x="9808" y="4813"/>
                    </a:cubicBezTo>
                    <a:cubicBezTo>
                      <a:pt x="9808" y="4779"/>
                      <a:pt x="9758" y="4779"/>
                      <a:pt x="9758" y="4746"/>
                    </a:cubicBezTo>
                    <a:cubicBezTo>
                      <a:pt x="9775" y="4779"/>
                      <a:pt x="9741" y="4763"/>
                      <a:pt x="9725" y="4763"/>
                    </a:cubicBezTo>
                    <a:cubicBezTo>
                      <a:pt x="9708" y="4729"/>
                      <a:pt x="9758" y="4696"/>
                      <a:pt x="9725" y="4679"/>
                    </a:cubicBezTo>
                    <a:cubicBezTo>
                      <a:pt x="9725" y="4713"/>
                      <a:pt x="9708" y="4713"/>
                      <a:pt x="9691" y="4713"/>
                    </a:cubicBezTo>
                    <a:cubicBezTo>
                      <a:pt x="9691" y="4696"/>
                      <a:pt x="9708" y="4662"/>
                      <a:pt x="9675" y="4662"/>
                    </a:cubicBezTo>
                    <a:cubicBezTo>
                      <a:pt x="9658" y="4662"/>
                      <a:pt x="9675" y="4696"/>
                      <a:pt x="9658" y="4696"/>
                    </a:cubicBezTo>
                    <a:cubicBezTo>
                      <a:pt x="9658" y="4679"/>
                      <a:pt x="9641" y="4679"/>
                      <a:pt x="9641" y="4696"/>
                    </a:cubicBezTo>
                    <a:cubicBezTo>
                      <a:pt x="9691" y="4746"/>
                      <a:pt x="9725" y="4813"/>
                      <a:pt x="9775" y="4863"/>
                    </a:cubicBezTo>
                    <a:cubicBezTo>
                      <a:pt x="9741" y="4863"/>
                      <a:pt x="9725" y="4913"/>
                      <a:pt x="9691" y="4930"/>
                    </a:cubicBezTo>
                    <a:cubicBezTo>
                      <a:pt x="9691" y="4896"/>
                      <a:pt x="9725" y="4896"/>
                      <a:pt x="9725" y="4863"/>
                    </a:cubicBezTo>
                    <a:cubicBezTo>
                      <a:pt x="9625" y="4779"/>
                      <a:pt x="9508" y="4813"/>
                      <a:pt x="9574" y="4963"/>
                    </a:cubicBezTo>
                    <a:cubicBezTo>
                      <a:pt x="9558" y="4980"/>
                      <a:pt x="9541" y="4930"/>
                      <a:pt x="9524" y="4963"/>
                    </a:cubicBezTo>
                    <a:close/>
                    <a:moveTo>
                      <a:pt x="9909" y="5347"/>
                    </a:moveTo>
                    <a:cubicBezTo>
                      <a:pt x="9892" y="5347"/>
                      <a:pt x="9892" y="5381"/>
                      <a:pt x="9892" y="5364"/>
                    </a:cubicBezTo>
                    <a:cubicBezTo>
                      <a:pt x="9892" y="5347"/>
                      <a:pt x="9892" y="5347"/>
                      <a:pt x="9909" y="5347"/>
                    </a:cubicBezTo>
                    <a:close/>
                    <a:moveTo>
                      <a:pt x="9658" y="4946"/>
                    </a:moveTo>
                    <a:cubicBezTo>
                      <a:pt x="9691" y="4946"/>
                      <a:pt x="9641" y="4980"/>
                      <a:pt x="9641" y="4997"/>
                    </a:cubicBezTo>
                    <a:cubicBezTo>
                      <a:pt x="9625" y="4997"/>
                      <a:pt x="9625" y="4963"/>
                      <a:pt x="9625" y="4946"/>
                    </a:cubicBezTo>
                    <a:cubicBezTo>
                      <a:pt x="9641" y="4930"/>
                      <a:pt x="9658" y="4980"/>
                      <a:pt x="9658" y="4946"/>
                    </a:cubicBezTo>
                    <a:close/>
                    <a:moveTo>
                      <a:pt x="9725" y="4261"/>
                    </a:moveTo>
                    <a:cubicBezTo>
                      <a:pt x="9741" y="4261"/>
                      <a:pt x="9808" y="4278"/>
                      <a:pt x="9825" y="4261"/>
                    </a:cubicBezTo>
                    <a:cubicBezTo>
                      <a:pt x="9825" y="4211"/>
                      <a:pt x="9808" y="4195"/>
                      <a:pt x="9792" y="4195"/>
                    </a:cubicBezTo>
                    <a:cubicBezTo>
                      <a:pt x="9775" y="4144"/>
                      <a:pt x="9808" y="4161"/>
                      <a:pt x="9808" y="4111"/>
                    </a:cubicBezTo>
                    <a:cubicBezTo>
                      <a:pt x="9725" y="4061"/>
                      <a:pt x="9708" y="4211"/>
                      <a:pt x="9725" y="4261"/>
                    </a:cubicBezTo>
                    <a:close/>
                    <a:moveTo>
                      <a:pt x="9808" y="6935"/>
                    </a:moveTo>
                    <a:cubicBezTo>
                      <a:pt x="9808" y="6885"/>
                      <a:pt x="9842" y="6901"/>
                      <a:pt x="9842" y="6885"/>
                    </a:cubicBezTo>
                    <a:cubicBezTo>
                      <a:pt x="9825" y="6885"/>
                      <a:pt x="9858" y="6868"/>
                      <a:pt x="9875" y="6868"/>
                    </a:cubicBezTo>
                    <a:cubicBezTo>
                      <a:pt x="9875" y="6835"/>
                      <a:pt x="9858" y="6835"/>
                      <a:pt x="9858" y="6801"/>
                    </a:cubicBezTo>
                    <a:cubicBezTo>
                      <a:pt x="9875" y="6801"/>
                      <a:pt x="9875" y="6818"/>
                      <a:pt x="9909" y="6818"/>
                    </a:cubicBezTo>
                    <a:cubicBezTo>
                      <a:pt x="9892" y="6784"/>
                      <a:pt x="9858" y="6768"/>
                      <a:pt x="9909" y="6751"/>
                    </a:cubicBezTo>
                    <a:cubicBezTo>
                      <a:pt x="9892" y="6751"/>
                      <a:pt x="9892" y="6751"/>
                      <a:pt x="9892" y="6734"/>
                    </a:cubicBezTo>
                    <a:cubicBezTo>
                      <a:pt x="9858" y="6734"/>
                      <a:pt x="9842" y="6751"/>
                      <a:pt x="9825" y="6768"/>
                    </a:cubicBezTo>
                    <a:cubicBezTo>
                      <a:pt x="9825" y="6768"/>
                      <a:pt x="9858" y="6768"/>
                      <a:pt x="9842" y="6801"/>
                    </a:cubicBezTo>
                    <a:cubicBezTo>
                      <a:pt x="9842" y="6784"/>
                      <a:pt x="9808" y="6784"/>
                      <a:pt x="9808" y="6801"/>
                    </a:cubicBezTo>
                    <a:cubicBezTo>
                      <a:pt x="9825" y="6835"/>
                      <a:pt x="9775" y="6885"/>
                      <a:pt x="9808" y="6935"/>
                    </a:cubicBezTo>
                    <a:close/>
                    <a:moveTo>
                      <a:pt x="9808" y="6734"/>
                    </a:moveTo>
                    <a:cubicBezTo>
                      <a:pt x="9741" y="6734"/>
                      <a:pt x="9842" y="6667"/>
                      <a:pt x="9775" y="6667"/>
                    </a:cubicBezTo>
                    <a:cubicBezTo>
                      <a:pt x="9792" y="6651"/>
                      <a:pt x="9825" y="6667"/>
                      <a:pt x="9825" y="6667"/>
                    </a:cubicBezTo>
                    <a:cubicBezTo>
                      <a:pt x="9808" y="6701"/>
                      <a:pt x="9808" y="6701"/>
                      <a:pt x="9808" y="6734"/>
                    </a:cubicBezTo>
                    <a:close/>
                    <a:moveTo>
                      <a:pt x="9808" y="6484"/>
                    </a:moveTo>
                    <a:cubicBezTo>
                      <a:pt x="9808" y="6500"/>
                      <a:pt x="9808" y="6500"/>
                      <a:pt x="9825" y="6500"/>
                    </a:cubicBezTo>
                    <a:cubicBezTo>
                      <a:pt x="9842" y="6467"/>
                      <a:pt x="9792" y="6484"/>
                      <a:pt x="9775" y="6450"/>
                    </a:cubicBezTo>
                    <a:cubicBezTo>
                      <a:pt x="9758" y="6484"/>
                      <a:pt x="9758" y="6517"/>
                      <a:pt x="9758" y="6550"/>
                    </a:cubicBezTo>
                    <a:cubicBezTo>
                      <a:pt x="9808" y="6550"/>
                      <a:pt x="9775" y="6484"/>
                      <a:pt x="9808" y="6484"/>
                    </a:cubicBezTo>
                    <a:close/>
                    <a:moveTo>
                      <a:pt x="9858" y="7068"/>
                    </a:moveTo>
                    <a:cubicBezTo>
                      <a:pt x="9892" y="7052"/>
                      <a:pt x="9909" y="7002"/>
                      <a:pt x="9892" y="7002"/>
                    </a:cubicBezTo>
                    <a:cubicBezTo>
                      <a:pt x="9875" y="7002"/>
                      <a:pt x="9892" y="7002"/>
                      <a:pt x="9875" y="7035"/>
                    </a:cubicBezTo>
                    <a:cubicBezTo>
                      <a:pt x="9875" y="7002"/>
                      <a:pt x="9858" y="6985"/>
                      <a:pt x="9825" y="6968"/>
                    </a:cubicBezTo>
                    <a:cubicBezTo>
                      <a:pt x="9842" y="7002"/>
                      <a:pt x="9808" y="7002"/>
                      <a:pt x="9808" y="7018"/>
                    </a:cubicBezTo>
                    <a:cubicBezTo>
                      <a:pt x="9842" y="7018"/>
                      <a:pt x="9858" y="7035"/>
                      <a:pt x="9858" y="7068"/>
                    </a:cubicBezTo>
                    <a:close/>
                    <a:moveTo>
                      <a:pt x="9123" y="4378"/>
                    </a:moveTo>
                    <a:cubicBezTo>
                      <a:pt x="9157" y="4362"/>
                      <a:pt x="9257" y="4378"/>
                      <a:pt x="9207" y="4428"/>
                    </a:cubicBezTo>
                    <a:cubicBezTo>
                      <a:pt x="9224" y="4462"/>
                      <a:pt x="9240" y="4412"/>
                      <a:pt x="9257" y="4428"/>
                    </a:cubicBezTo>
                    <a:cubicBezTo>
                      <a:pt x="9257" y="4445"/>
                      <a:pt x="9240" y="4479"/>
                      <a:pt x="9274" y="4462"/>
                    </a:cubicBezTo>
                    <a:cubicBezTo>
                      <a:pt x="9274" y="4495"/>
                      <a:pt x="9240" y="4495"/>
                      <a:pt x="9257" y="4529"/>
                    </a:cubicBezTo>
                    <a:cubicBezTo>
                      <a:pt x="9240" y="4545"/>
                      <a:pt x="9240" y="4462"/>
                      <a:pt x="9224" y="4445"/>
                    </a:cubicBezTo>
                    <a:cubicBezTo>
                      <a:pt x="9207" y="4462"/>
                      <a:pt x="9207" y="4462"/>
                      <a:pt x="9190" y="4462"/>
                    </a:cubicBezTo>
                    <a:cubicBezTo>
                      <a:pt x="9240" y="4529"/>
                      <a:pt x="9090" y="4579"/>
                      <a:pt x="9123" y="4629"/>
                    </a:cubicBezTo>
                    <a:cubicBezTo>
                      <a:pt x="9073" y="4629"/>
                      <a:pt x="9090" y="4495"/>
                      <a:pt x="9123" y="4479"/>
                    </a:cubicBezTo>
                    <a:cubicBezTo>
                      <a:pt x="9123" y="4445"/>
                      <a:pt x="9107" y="4428"/>
                      <a:pt x="9123" y="4378"/>
                    </a:cubicBezTo>
                    <a:close/>
                    <a:moveTo>
                      <a:pt x="9892" y="6601"/>
                    </a:moveTo>
                    <a:cubicBezTo>
                      <a:pt x="9858" y="6601"/>
                      <a:pt x="9892" y="6550"/>
                      <a:pt x="9842" y="6567"/>
                    </a:cubicBezTo>
                    <a:cubicBezTo>
                      <a:pt x="9842" y="6534"/>
                      <a:pt x="9892" y="6550"/>
                      <a:pt x="9892" y="6567"/>
                    </a:cubicBezTo>
                    <a:close/>
                    <a:moveTo>
                      <a:pt x="10126" y="7035"/>
                    </a:moveTo>
                    <a:cubicBezTo>
                      <a:pt x="10159" y="7035"/>
                      <a:pt x="10159" y="7002"/>
                      <a:pt x="10193" y="7002"/>
                    </a:cubicBezTo>
                    <a:cubicBezTo>
                      <a:pt x="10193" y="6968"/>
                      <a:pt x="10176" y="6935"/>
                      <a:pt x="10159" y="6935"/>
                    </a:cubicBezTo>
                    <a:cubicBezTo>
                      <a:pt x="10159" y="6951"/>
                      <a:pt x="10142" y="6968"/>
                      <a:pt x="10126" y="6968"/>
                    </a:cubicBezTo>
                    <a:cubicBezTo>
                      <a:pt x="10142" y="6985"/>
                      <a:pt x="10109" y="7018"/>
                      <a:pt x="10126" y="7035"/>
                    </a:cubicBezTo>
                    <a:close/>
                    <a:moveTo>
                      <a:pt x="9942" y="6500"/>
                    </a:moveTo>
                    <a:cubicBezTo>
                      <a:pt x="9975" y="6517"/>
                      <a:pt x="9942" y="6550"/>
                      <a:pt x="9925" y="6567"/>
                    </a:cubicBezTo>
                    <a:cubicBezTo>
                      <a:pt x="9925" y="6601"/>
                      <a:pt x="9959" y="6601"/>
                      <a:pt x="9942" y="6651"/>
                    </a:cubicBezTo>
                    <a:cubicBezTo>
                      <a:pt x="10059" y="6667"/>
                      <a:pt x="9975" y="6484"/>
                      <a:pt x="9942" y="6500"/>
                    </a:cubicBezTo>
                    <a:close/>
                    <a:moveTo>
                      <a:pt x="7686" y="4846"/>
                    </a:moveTo>
                    <a:cubicBezTo>
                      <a:pt x="7736" y="4829"/>
                      <a:pt x="7720" y="4896"/>
                      <a:pt x="7753" y="4913"/>
                    </a:cubicBezTo>
                    <a:cubicBezTo>
                      <a:pt x="7770" y="4863"/>
                      <a:pt x="7736" y="4829"/>
                      <a:pt x="7703" y="4829"/>
                    </a:cubicBezTo>
                    <a:cubicBezTo>
                      <a:pt x="7703" y="4829"/>
                      <a:pt x="7703" y="4829"/>
                      <a:pt x="7686" y="4846"/>
                    </a:cubicBezTo>
                    <a:close/>
                    <a:moveTo>
                      <a:pt x="7636" y="5364"/>
                    </a:moveTo>
                    <a:cubicBezTo>
                      <a:pt x="7619" y="5398"/>
                      <a:pt x="7603" y="5347"/>
                      <a:pt x="7586" y="5398"/>
                    </a:cubicBezTo>
                    <a:cubicBezTo>
                      <a:pt x="7603" y="5414"/>
                      <a:pt x="7636" y="5398"/>
                      <a:pt x="7653" y="5414"/>
                    </a:cubicBezTo>
                    <a:cubicBezTo>
                      <a:pt x="7636" y="5398"/>
                      <a:pt x="7653" y="5364"/>
                      <a:pt x="7636" y="5364"/>
                    </a:cubicBezTo>
                    <a:close/>
                    <a:moveTo>
                      <a:pt x="8037" y="4228"/>
                    </a:moveTo>
                    <a:cubicBezTo>
                      <a:pt x="8037" y="4245"/>
                      <a:pt x="8037" y="4261"/>
                      <a:pt x="8020" y="4261"/>
                    </a:cubicBezTo>
                    <a:cubicBezTo>
                      <a:pt x="8020" y="4211"/>
                      <a:pt x="8037" y="4195"/>
                      <a:pt x="8020" y="4178"/>
                    </a:cubicBezTo>
                    <a:cubicBezTo>
                      <a:pt x="8054" y="4128"/>
                      <a:pt x="8037" y="4228"/>
                      <a:pt x="8054" y="4245"/>
                    </a:cubicBezTo>
                    <a:cubicBezTo>
                      <a:pt x="8037" y="4245"/>
                      <a:pt x="8037" y="4245"/>
                      <a:pt x="8037" y="4228"/>
                    </a:cubicBezTo>
                    <a:close/>
                    <a:moveTo>
                      <a:pt x="7419" y="2223"/>
                    </a:moveTo>
                    <a:cubicBezTo>
                      <a:pt x="7419" y="2223"/>
                      <a:pt x="7419" y="2206"/>
                      <a:pt x="7402" y="2206"/>
                    </a:cubicBezTo>
                    <a:cubicBezTo>
                      <a:pt x="7402" y="2206"/>
                      <a:pt x="7402" y="2206"/>
                      <a:pt x="7402" y="2206"/>
                    </a:cubicBezTo>
                    <a:cubicBezTo>
                      <a:pt x="7402" y="2206"/>
                      <a:pt x="7402" y="2206"/>
                      <a:pt x="7402" y="2206"/>
                    </a:cubicBezTo>
                    <a:cubicBezTo>
                      <a:pt x="7335" y="2156"/>
                      <a:pt x="7269" y="2240"/>
                      <a:pt x="7202" y="2206"/>
                    </a:cubicBezTo>
                    <a:cubicBezTo>
                      <a:pt x="7202" y="2223"/>
                      <a:pt x="7202" y="2240"/>
                      <a:pt x="7185" y="2240"/>
                    </a:cubicBezTo>
                    <a:cubicBezTo>
                      <a:pt x="7235" y="2273"/>
                      <a:pt x="7218" y="2306"/>
                      <a:pt x="7235" y="2357"/>
                    </a:cubicBezTo>
                    <a:cubicBezTo>
                      <a:pt x="7285" y="2357"/>
                      <a:pt x="7285" y="2323"/>
                      <a:pt x="7335" y="2323"/>
                    </a:cubicBezTo>
                    <a:cubicBezTo>
                      <a:pt x="7335" y="2340"/>
                      <a:pt x="7335" y="2340"/>
                      <a:pt x="7335" y="2373"/>
                    </a:cubicBezTo>
                    <a:cubicBezTo>
                      <a:pt x="7402" y="2390"/>
                      <a:pt x="7402" y="2357"/>
                      <a:pt x="7452" y="2390"/>
                    </a:cubicBezTo>
                    <a:cubicBezTo>
                      <a:pt x="7419" y="2340"/>
                      <a:pt x="7469" y="2323"/>
                      <a:pt x="7452" y="2273"/>
                    </a:cubicBezTo>
                    <a:cubicBezTo>
                      <a:pt x="7469" y="2273"/>
                      <a:pt x="7469" y="2290"/>
                      <a:pt x="7486" y="2273"/>
                    </a:cubicBezTo>
                    <a:cubicBezTo>
                      <a:pt x="7469" y="2223"/>
                      <a:pt x="7469" y="2190"/>
                      <a:pt x="7469" y="2106"/>
                    </a:cubicBezTo>
                    <a:lnTo>
                      <a:pt x="7436" y="2106"/>
                    </a:lnTo>
                    <a:cubicBezTo>
                      <a:pt x="7419" y="2156"/>
                      <a:pt x="7486" y="2156"/>
                      <a:pt x="7436" y="2173"/>
                    </a:cubicBezTo>
                    <a:cubicBezTo>
                      <a:pt x="7436" y="2190"/>
                      <a:pt x="7436" y="2223"/>
                      <a:pt x="7419" y="2223"/>
                    </a:cubicBezTo>
                    <a:close/>
                    <a:moveTo>
                      <a:pt x="7402" y="2206"/>
                    </a:moveTo>
                    <a:cubicBezTo>
                      <a:pt x="7402" y="2190"/>
                      <a:pt x="7402" y="2156"/>
                      <a:pt x="7419" y="2156"/>
                    </a:cubicBezTo>
                    <a:cubicBezTo>
                      <a:pt x="7419" y="2139"/>
                      <a:pt x="7402" y="2139"/>
                      <a:pt x="7402" y="2123"/>
                    </a:cubicBezTo>
                    <a:cubicBezTo>
                      <a:pt x="7386" y="2139"/>
                      <a:pt x="7386" y="2156"/>
                      <a:pt x="7369" y="2139"/>
                    </a:cubicBezTo>
                    <a:cubicBezTo>
                      <a:pt x="7369" y="2156"/>
                      <a:pt x="7386" y="2156"/>
                      <a:pt x="7386" y="2156"/>
                    </a:cubicBezTo>
                    <a:cubicBezTo>
                      <a:pt x="7269" y="2223"/>
                      <a:pt x="7269" y="2039"/>
                      <a:pt x="7386" y="2039"/>
                    </a:cubicBezTo>
                    <a:cubicBezTo>
                      <a:pt x="7419" y="2039"/>
                      <a:pt x="7436" y="2089"/>
                      <a:pt x="7452" y="2056"/>
                    </a:cubicBezTo>
                    <a:cubicBezTo>
                      <a:pt x="7469" y="2089"/>
                      <a:pt x="7419" y="2073"/>
                      <a:pt x="7419" y="2089"/>
                    </a:cubicBezTo>
                    <a:cubicBezTo>
                      <a:pt x="7419" y="2139"/>
                      <a:pt x="7436" y="2156"/>
                      <a:pt x="7436" y="2173"/>
                    </a:cubicBezTo>
                    <a:cubicBezTo>
                      <a:pt x="7402" y="2173"/>
                      <a:pt x="7419" y="2206"/>
                      <a:pt x="7402" y="2206"/>
                    </a:cubicBezTo>
                    <a:cubicBezTo>
                      <a:pt x="7402" y="2206"/>
                      <a:pt x="7402" y="2206"/>
                      <a:pt x="7402" y="2206"/>
                    </a:cubicBezTo>
                    <a:close/>
                    <a:moveTo>
                      <a:pt x="7152" y="1304"/>
                    </a:moveTo>
                    <a:cubicBezTo>
                      <a:pt x="7135" y="1304"/>
                      <a:pt x="7135" y="1304"/>
                      <a:pt x="7152" y="1304"/>
                    </a:cubicBezTo>
                    <a:cubicBezTo>
                      <a:pt x="7135" y="1204"/>
                      <a:pt x="7135" y="1237"/>
                      <a:pt x="7185" y="1204"/>
                    </a:cubicBezTo>
                    <a:cubicBezTo>
                      <a:pt x="7235" y="1204"/>
                      <a:pt x="7252" y="1237"/>
                      <a:pt x="7285" y="1204"/>
                    </a:cubicBezTo>
                    <a:cubicBezTo>
                      <a:pt x="7285" y="1220"/>
                      <a:pt x="7285" y="1237"/>
                      <a:pt x="7285" y="1237"/>
                    </a:cubicBezTo>
                    <a:cubicBezTo>
                      <a:pt x="7285" y="1271"/>
                      <a:pt x="7252" y="1254"/>
                      <a:pt x="7252" y="1271"/>
                    </a:cubicBezTo>
                    <a:cubicBezTo>
                      <a:pt x="7269" y="1287"/>
                      <a:pt x="7285" y="1287"/>
                      <a:pt x="7319" y="1287"/>
                    </a:cubicBezTo>
                    <a:cubicBezTo>
                      <a:pt x="7319" y="1304"/>
                      <a:pt x="7252" y="1321"/>
                      <a:pt x="7235" y="1337"/>
                    </a:cubicBezTo>
                    <a:cubicBezTo>
                      <a:pt x="7235" y="1371"/>
                      <a:pt x="7269" y="1321"/>
                      <a:pt x="7269" y="1371"/>
                    </a:cubicBezTo>
                    <a:cubicBezTo>
                      <a:pt x="7252" y="1371"/>
                      <a:pt x="7252" y="1354"/>
                      <a:pt x="7252" y="1354"/>
                    </a:cubicBezTo>
                    <a:cubicBezTo>
                      <a:pt x="7235" y="1371"/>
                      <a:pt x="7235" y="1388"/>
                      <a:pt x="7218" y="1404"/>
                    </a:cubicBezTo>
                    <a:cubicBezTo>
                      <a:pt x="7185" y="1388"/>
                      <a:pt x="7202" y="1371"/>
                      <a:pt x="7152" y="1354"/>
                    </a:cubicBezTo>
                    <a:cubicBezTo>
                      <a:pt x="7168" y="1337"/>
                      <a:pt x="7152" y="1321"/>
                      <a:pt x="7185" y="1321"/>
                    </a:cubicBezTo>
                    <a:cubicBezTo>
                      <a:pt x="7168" y="1304"/>
                      <a:pt x="7168" y="1304"/>
                      <a:pt x="7168" y="1287"/>
                    </a:cubicBezTo>
                    <a:cubicBezTo>
                      <a:pt x="7152" y="1287"/>
                      <a:pt x="7152" y="1304"/>
                      <a:pt x="7152" y="1304"/>
                    </a:cubicBezTo>
                    <a:close/>
                    <a:moveTo>
                      <a:pt x="7486" y="2407"/>
                    </a:moveTo>
                    <a:cubicBezTo>
                      <a:pt x="7486" y="2373"/>
                      <a:pt x="7519" y="2373"/>
                      <a:pt x="7569" y="2373"/>
                    </a:cubicBezTo>
                    <a:cubicBezTo>
                      <a:pt x="7536" y="2440"/>
                      <a:pt x="7603" y="2457"/>
                      <a:pt x="7603" y="2507"/>
                    </a:cubicBezTo>
                    <a:cubicBezTo>
                      <a:pt x="7569" y="2507"/>
                      <a:pt x="7553" y="2490"/>
                      <a:pt x="7519" y="2490"/>
                    </a:cubicBezTo>
                    <a:cubicBezTo>
                      <a:pt x="7519" y="2457"/>
                      <a:pt x="7569" y="2474"/>
                      <a:pt x="7569" y="2457"/>
                    </a:cubicBezTo>
                    <a:cubicBezTo>
                      <a:pt x="7536" y="2457"/>
                      <a:pt x="7503" y="2390"/>
                      <a:pt x="7486" y="2407"/>
                    </a:cubicBezTo>
                    <a:close/>
                    <a:moveTo>
                      <a:pt x="7436" y="1922"/>
                    </a:moveTo>
                    <a:cubicBezTo>
                      <a:pt x="7436" y="1956"/>
                      <a:pt x="7503" y="1905"/>
                      <a:pt x="7452" y="1905"/>
                    </a:cubicBezTo>
                    <a:cubicBezTo>
                      <a:pt x="7469" y="1872"/>
                      <a:pt x="7486" y="1922"/>
                      <a:pt x="7503" y="1905"/>
                    </a:cubicBezTo>
                    <a:cubicBezTo>
                      <a:pt x="7503" y="1922"/>
                      <a:pt x="7469" y="1939"/>
                      <a:pt x="7503" y="1939"/>
                    </a:cubicBezTo>
                    <a:cubicBezTo>
                      <a:pt x="7452" y="1956"/>
                      <a:pt x="7503" y="1956"/>
                      <a:pt x="7503" y="2006"/>
                    </a:cubicBezTo>
                    <a:cubicBezTo>
                      <a:pt x="7486" y="2022"/>
                      <a:pt x="7486" y="1989"/>
                      <a:pt x="7486" y="1972"/>
                    </a:cubicBezTo>
                    <a:cubicBezTo>
                      <a:pt x="7469" y="1956"/>
                      <a:pt x="7452" y="1956"/>
                      <a:pt x="7436" y="1972"/>
                    </a:cubicBezTo>
                    <a:cubicBezTo>
                      <a:pt x="7419" y="1956"/>
                      <a:pt x="7436" y="1939"/>
                      <a:pt x="7436" y="1922"/>
                    </a:cubicBezTo>
                    <a:close/>
                    <a:moveTo>
                      <a:pt x="7503" y="5214"/>
                    </a:moveTo>
                    <a:cubicBezTo>
                      <a:pt x="7536" y="5147"/>
                      <a:pt x="7536" y="5214"/>
                      <a:pt x="7586" y="5164"/>
                    </a:cubicBezTo>
                    <a:cubicBezTo>
                      <a:pt x="7619" y="5180"/>
                      <a:pt x="7653" y="5147"/>
                      <a:pt x="7653" y="5197"/>
                    </a:cubicBezTo>
                    <a:cubicBezTo>
                      <a:pt x="7636" y="5180"/>
                      <a:pt x="7636" y="5197"/>
                      <a:pt x="7619" y="5197"/>
                    </a:cubicBezTo>
                    <a:cubicBezTo>
                      <a:pt x="7636" y="5230"/>
                      <a:pt x="7603" y="5230"/>
                      <a:pt x="7619" y="5247"/>
                    </a:cubicBezTo>
                    <a:cubicBezTo>
                      <a:pt x="7636" y="5197"/>
                      <a:pt x="7653" y="5214"/>
                      <a:pt x="7670" y="5247"/>
                    </a:cubicBezTo>
                    <a:cubicBezTo>
                      <a:pt x="7703" y="5230"/>
                      <a:pt x="7686" y="5197"/>
                      <a:pt x="7703" y="5180"/>
                    </a:cubicBezTo>
                    <a:cubicBezTo>
                      <a:pt x="7736" y="5180"/>
                      <a:pt x="7770" y="5197"/>
                      <a:pt x="7753" y="5164"/>
                    </a:cubicBezTo>
                    <a:cubicBezTo>
                      <a:pt x="7787" y="5147"/>
                      <a:pt x="7820" y="5180"/>
                      <a:pt x="7853" y="5164"/>
                    </a:cubicBezTo>
                    <a:cubicBezTo>
                      <a:pt x="7837" y="5130"/>
                      <a:pt x="7837" y="5164"/>
                      <a:pt x="7803" y="5164"/>
                    </a:cubicBezTo>
                    <a:lnTo>
                      <a:pt x="7803" y="5114"/>
                    </a:lnTo>
                    <a:cubicBezTo>
                      <a:pt x="7853" y="5130"/>
                      <a:pt x="7887" y="5114"/>
                      <a:pt x="7920" y="5097"/>
                    </a:cubicBezTo>
                    <a:cubicBezTo>
                      <a:pt x="7937" y="5130"/>
                      <a:pt x="7970" y="5180"/>
                      <a:pt x="7954" y="5197"/>
                    </a:cubicBezTo>
                    <a:cubicBezTo>
                      <a:pt x="7954" y="5214"/>
                      <a:pt x="7970" y="5214"/>
                      <a:pt x="7970" y="5230"/>
                    </a:cubicBezTo>
                    <a:cubicBezTo>
                      <a:pt x="8004" y="5180"/>
                      <a:pt x="8037" y="5197"/>
                      <a:pt x="8104" y="5197"/>
                    </a:cubicBezTo>
                    <a:cubicBezTo>
                      <a:pt x="8104" y="5264"/>
                      <a:pt x="8104" y="5247"/>
                      <a:pt x="8154" y="5247"/>
                    </a:cubicBezTo>
                    <a:cubicBezTo>
                      <a:pt x="8154" y="5297"/>
                      <a:pt x="8137" y="5331"/>
                      <a:pt x="8137" y="5364"/>
                    </a:cubicBezTo>
                    <a:cubicBezTo>
                      <a:pt x="8104" y="5364"/>
                      <a:pt x="8020" y="5331"/>
                      <a:pt x="8037" y="5398"/>
                    </a:cubicBezTo>
                    <a:cubicBezTo>
                      <a:pt x="7987" y="5381"/>
                      <a:pt x="7970" y="5281"/>
                      <a:pt x="7920" y="5297"/>
                    </a:cubicBezTo>
                    <a:cubicBezTo>
                      <a:pt x="7887" y="5281"/>
                      <a:pt x="7954" y="5264"/>
                      <a:pt x="7937" y="5230"/>
                    </a:cubicBezTo>
                    <a:cubicBezTo>
                      <a:pt x="7920" y="5197"/>
                      <a:pt x="7887" y="5247"/>
                      <a:pt x="7887" y="5197"/>
                    </a:cubicBezTo>
                    <a:cubicBezTo>
                      <a:pt x="7853" y="5214"/>
                      <a:pt x="7853" y="5247"/>
                      <a:pt x="7853" y="5264"/>
                    </a:cubicBezTo>
                    <a:cubicBezTo>
                      <a:pt x="7853" y="5281"/>
                      <a:pt x="7870" y="5281"/>
                      <a:pt x="7870" y="5297"/>
                    </a:cubicBezTo>
                    <a:cubicBezTo>
                      <a:pt x="7887" y="5281"/>
                      <a:pt x="7887" y="5297"/>
                      <a:pt x="7920" y="5297"/>
                    </a:cubicBezTo>
                    <a:cubicBezTo>
                      <a:pt x="7887" y="5314"/>
                      <a:pt x="7904" y="5364"/>
                      <a:pt x="7904" y="5414"/>
                    </a:cubicBezTo>
                    <a:cubicBezTo>
                      <a:pt x="7904" y="5364"/>
                      <a:pt x="7954" y="5431"/>
                      <a:pt x="7954" y="5414"/>
                    </a:cubicBezTo>
                    <a:cubicBezTo>
                      <a:pt x="7970" y="5431"/>
                      <a:pt x="7937" y="5515"/>
                      <a:pt x="7954" y="5548"/>
                    </a:cubicBezTo>
                    <a:cubicBezTo>
                      <a:pt x="7954" y="5498"/>
                      <a:pt x="8037" y="5464"/>
                      <a:pt x="8087" y="5448"/>
                    </a:cubicBezTo>
                    <a:lnTo>
                      <a:pt x="8087" y="5398"/>
                    </a:lnTo>
                    <a:cubicBezTo>
                      <a:pt x="8087" y="5414"/>
                      <a:pt x="8071" y="5414"/>
                      <a:pt x="8071" y="5414"/>
                    </a:cubicBezTo>
                    <a:cubicBezTo>
                      <a:pt x="8087" y="5364"/>
                      <a:pt x="8121" y="5414"/>
                      <a:pt x="8104" y="5464"/>
                    </a:cubicBezTo>
                    <a:cubicBezTo>
                      <a:pt x="8121" y="5448"/>
                      <a:pt x="8154" y="5464"/>
                      <a:pt x="8137" y="5431"/>
                    </a:cubicBezTo>
                    <a:cubicBezTo>
                      <a:pt x="8154" y="5431"/>
                      <a:pt x="8171" y="5481"/>
                      <a:pt x="8171" y="5448"/>
                    </a:cubicBezTo>
                    <a:cubicBezTo>
                      <a:pt x="8204" y="5464"/>
                      <a:pt x="8204" y="5515"/>
                      <a:pt x="8154" y="5498"/>
                    </a:cubicBezTo>
                    <a:cubicBezTo>
                      <a:pt x="8171" y="5481"/>
                      <a:pt x="8171" y="5481"/>
                      <a:pt x="8154" y="5464"/>
                    </a:cubicBezTo>
                    <a:lnTo>
                      <a:pt x="8137" y="5464"/>
                    </a:lnTo>
                    <a:cubicBezTo>
                      <a:pt x="8104" y="5464"/>
                      <a:pt x="8137" y="5531"/>
                      <a:pt x="8104" y="5531"/>
                    </a:cubicBezTo>
                    <a:cubicBezTo>
                      <a:pt x="8020" y="5515"/>
                      <a:pt x="8037" y="5581"/>
                      <a:pt x="7970" y="5598"/>
                    </a:cubicBezTo>
                    <a:cubicBezTo>
                      <a:pt x="7987" y="5615"/>
                      <a:pt x="7954" y="5648"/>
                      <a:pt x="7937" y="5648"/>
                    </a:cubicBezTo>
                    <a:cubicBezTo>
                      <a:pt x="7937" y="5631"/>
                      <a:pt x="7937" y="5631"/>
                      <a:pt x="7937" y="5615"/>
                    </a:cubicBezTo>
                    <a:cubicBezTo>
                      <a:pt x="7920" y="5631"/>
                      <a:pt x="7920" y="5648"/>
                      <a:pt x="7920" y="5665"/>
                    </a:cubicBezTo>
                    <a:cubicBezTo>
                      <a:pt x="7887" y="5648"/>
                      <a:pt x="7853" y="5698"/>
                      <a:pt x="7853" y="5648"/>
                    </a:cubicBezTo>
                    <a:cubicBezTo>
                      <a:pt x="7837" y="5665"/>
                      <a:pt x="7820" y="5682"/>
                      <a:pt x="7820" y="5715"/>
                    </a:cubicBezTo>
                    <a:cubicBezTo>
                      <a:pt x="7803" y="5715"/>
                      <a:pt x="7736" y="5648"/>
                      <a:pt x="7736" y="5715"/>
                    </a:cubicBezTo>
                    <a:cubicBezTo>
                      <a:pt x="7720" y="5698"/>
                      <a:pt x="7720" y="5682"/>
                      <a:pt x="7703" y="5648"/>
                    </a:cubicBezTo>
                    <a:cubicBezTo>
                      <a:pt x="7653" y="5665"/>
                      <a:pt x="7636" y="5665"/>
                      <a:pt x="7619" y="5698"/>
                    </a:cubicBezTo>
                    <a:cubicBezTo>
                      <a:pt x="7619" y="5732"/>
                      <a:pt x="7619" y="5682"/>
                      <a:pt x="7653" y="5698"/>
                    </a:cubicBezTo>
                    <a:cubicBezTo>
                      <a:pt x="7653" y="5715"/>
                      <a:pt x="7636" y="5715"/>
                      <a:pt x="7636" y="5732"/>
                    </a:cubicBezTo>
                    <a:cubicBezTo>
                      <a:pt x="7619" y="5698"/>
                      <a:pt x="7553" y="5732"/>
                      <a:pt x="7553" y="5799"/>
                    </a:cubicBezTo>
                    <a:cubicBezTo>
                      <a:pt x="7553" y="5832"/>
                      <a:pt x="7569" y="5782"/>
                      <a:pt x="7586" y="5799"/>
                    </a:cubicBezTo>
                    <a:cubicBezTo>
                      <a:pt x="7569" y="5799"/>
                      <a:pt x="7569" y="5832"/>
                      <a:pt x="7536" y="5832"/>
                    </a:cubicBezTo>
                    <a:cubicBezTo>
                      <a:pt x="7536" y="5849"/>
                      <a:pt x="7536" y="5865"/>
                      <a:pt x="7553" y="5865"/>
                    </a:cubicBezTo>
                    <a:cubicBezTo>
                      <a:pt x="7519" y="5916"/>
                      <a:pt x="7503" y="5832"/>
                      <a:pt x="7503" y="5799"/>
                    </a:cubicBezTo>
                    <a:cubicBezTo>
                      <a:pt x="7469" y="5815"/>
                      <a:pt x="7452" y="5799"/>
                      <a:pt x="7419" y="5815"/>
                    </a:cubicBezTo>
                    <a:cubicBezTo>
                      <a:pt x="7386" y="5815"/>
                      <a:pt x="7452" y="5765"/>
                      <a:pt x="7402" y="5782"/>
                    </a:cubicBezTo>
                    <a:cubicBezTo>
                      <a:pt x="7402" y="5765"/>
                      <a:pt x="7419" y="5748"/>
                      <a:pt x="7402" y="5748"/>
                    </a:cubicBezTo>
                    <a:cubicBezTo>
                      <a:pt x="7402" y="5715"/>
                      <a:pt x="7436" y="5748"/>
                      <a:pt x="7452" y="5748"/>
                    </a:cubicBezTo>
                    <a:cubicBezTo>
                      <a:pt x="7452" y="5732"/>
                      <a:pt x="7436" y="5682"/>
                      <a:pt x="7469" y="5682"/>
                    </a:cubicBezTo>
                    <a:cubicBezTo>
                      <a:pt x="7469" y="5665"/>
                      <a:pt x="7452" y="5665"/>
                      <a:pt x="7452" y="5665"/>
                    </a:cubicBezTo>
                    <a:cubicBezTo>
                      <a:pt x="7469" y="5615"/>
                      <a:pt x="7469" y="5682"/>
                      <a:pt x="7503" y="5665"/>
                    </a:cubicBezTo>
                    <a:cubicBezTo>
                      <a:pt x="7503" y="5698"/>
                      <a:pt x="7486" y="5698"/>
                      <a:pt x="7503" y="5715"/>
                    </a:cubicBezTo>
                    <a:cubicBezTo>
                      <a:pt x="7503" y="5715"/>
                      <a:pt x="7536" y="5682"/>
                      <a:pt x="7536" y="5715"/>
                    </a:cubicBezTo>
                    <a:cubicBezTo>
                      <a:pt x="7569" y="5698"/>
                      <a:pt x="7586" y="5631"/>
                      <a:pt x="7619" y="5665"/>
                    </a:cubicBezTo>
                    <a:cubicBezTo>
                      <a:pt x="7636" y="5648"/>
                      <a:pt x="7636" y="5631"/>
                      <a:pt x="7636" y="5615"/>
                    </a:cubicBezTo>
                    <a:cubicBezTo>
                      <a:pt x="7619" y="5615"/>
                      <a:pt x="7569" y="5531"/>
                      <a:pt x="7536" y="5598"/>
                    </a:cubicBezTo>
                    <a:cubicBezTo>
                      <a:pt x="7553" y="5531"/>
                      <a:pt x="7536" y="5498"/>
                      <a:pt x="7519" y="5464"/>
                    </a:cubicBezTo>
                    <a:cubicBezTo>
                      <a:pt x="7503" y="5464"/>
                      <a:pt x="7503" y="5481"/>
                      <a:pt x="7519" y="5481"/>
                    </a:cubicBezTo>
                    <a:cubicBezTo>
                      <a:pt x="7452" y="5448"/>
                      <a:pt x="7335" y="5531"/>
                      <a:pt x="7302" y="5381"/>
                    </a:cubicBezTo>
                    <a:cubicBezTo>
                      <a:pt x="7352" y="5331"/>
                      <a:pt x="7352" y="5264"/>
                      <a:pt x="7335" y="5197"/>
                    </a:cubicBezTo>
                    <a:cubicBezTo>
                      <a:pt x="7319" y="5214"/>
                      <a:pt x="7319" y="5230"/>
                      <a:pt x="7319" y="5247"/>
                    </a:cubicBezTo>
                    <a:cubicBezTo>
                      <a:pt x="7285" y="5214"/>
                      <a:pt x="7302" y="5180"/>
                      <a:pt x="7319" y="5147"/>
                    </a:cubicBezTo>
                    <a:cubicBezTo>
                      <a:pt x="7369" y="5197"/>
                      <a:pt x="7335" y="5130"/>
                      <a:pt x="7352" y="5114"/>
                    </a:cubicBezTo>
                    <a:cubicBezTo>
                      <a:pt x="7369" y="5114"/>
                      <a:pt x="7369" y="5147"/>
                      <a:pt x="7386" y="5147"/>
                    </a:cubicBezTo>
                    <a:cubicBezTo>
                      <a:pt x="7386" y="5164"/>
                      <a:pt x="7352" y="5147"/>
                      <a:pt x="7352" y="5180"/>
                    </a:cubicBezTo>
                    <a:cubicBezTo>
                      <a:pt x="7352" y="5180"/>
                      <a:pt x="7369" y="5180"/>
                      <a:pt x="7369" y="5197"/>
                    </a:cubicBezTo>
                    <a:cubicBezTo>
                      <a:pt x="7436" y="5180"/>
                      <a:pt x="7469" y="5164"/>
                      <a:pt x="7503" y="5214"/>
                    </a:cubicBezTo>
                    <a:close/>
                    <a:moveTo>
                      <a:pt x="7670" y="5631"/>
                    </a:moveTo>
                    <a:cubicBezTo>
                      <a:pt x="7686" y="5615"/>
                      <a:pt x="7686" y="5581"/>
                      <a:pt x="7703" y="5565"/>
                    </a:cubicBezTo>
                    <a:cubicBezTo>
                      <a:pt x="7686" y="5565"/>
                      <a:pt x="7686" y="5565"/>
                      <a:pt x="7686" y="5548"/>
                    </a:cubicBezTo>
                    <a:cubicBezTo>
                      <a:pt x="7653" y="5565"/>
                      <a:pt x="7670" y="5598"/>
                      <a:pt x="7636" y="5598"/>
                    </a:cubicBezTo>
                    <a:cubicBezTo>
                      <a:pt x="7653" y="5598"/>
                      <a:pt x="7653" y="5631"/>
                      <a:pt x="7670" y="5631"/>
                    </a:cubicBezTo>
                    <a:close/>
                    <a:moveTo>
                      <a:pt x="7670" y="5264"/>
                    </a:moveTo>
                    <a:cubicBezTo>
                      <a:pt x="7670" y="5281"/>
                      <a:pt x="7670" y="5281"/>
                      <a:pt x="7653" y="5297"/>
                    </a:cubicBezTo>
                    <a:cubicBezTo>
                      <a:pt x="7653" y="5297"/>
                      <a:pt x="7703" y="5297"/>
                      <a:pt x="7703" y="5297"/>
                    </a:cubicBezTo>
                    <a:cubicBezTo>
                      <a:pt x="7720" y="5314"/>
                      <a:pt x="7720" y="5364"/>
                      <a:pt x="7686" y="5431"/>
                    </a:cubicBezTo>
                    <a:cubicBezTo>
                      <a:pt x="7670" y="5398"/>
                      <a:pt x="7670" y="5431"/>
                      <a:pt x="7636" y="5431"/>
                    </a:cubicBezTo>
                    <a:cubicBezTo>
                      <a:pt x="7653" y="5464"/>
                      <a:pt x="7670" y="5414"/>
                      <a:pt x="7686" y="5448"/>
                    </a:cubicBezTo>
                    <a:cubicBezTo>
                      <a:pt x="7703" y="5481"/>
                      <a:pt x="7670" y="5481"/>
                      <a:pt x="7653" y="5498"/>
                    </a:cubicBezTo>
                    <a:cubicBezTo>
                      <a:pt x="7653" y="5464"/>
                      <a:pt x="7619" y="5448"/>
                      <a:pt x="7619" y="5431"/>
                    </a:cubicBezTo>
                    <a:cubicBezTo>
                      <a:pt x="7569" y="5448"/>
                      <a:pt x="7569" y="5398"/>
                      <a:pt x="7536" y="5431"/>
                    </a:cubicBezTo>
                    <a:cubicBezTo>
                      <a:pt x="7536" y="5414"/>
                      <a:pt x="7536" y="5398"/>
                      <a:pt x="7519" y="5414"/>
                    </a:cubicBezTo>
                    <a:cubicBezTo>
                      <a:pt x="7503" y="5398"/>
                      <a:pt x="7536" y="5381"/>
                      <a:pt x="7519" y="5364"/>
                    </a:cubicBezTo>
                    <a:cubicBezTo>
                      <a:pt x="7553" y="5398"/>
                      <a:pt x="7603" y="5297"/>
                      <a:pt x="7619" y="5264"/>
                    </a:cubicBezTo>
                    <a:cubicBezTo>
                      <a:pt x="7653" y="5264"/>
                      <a:pt x="7636" y="5281"/>
                      <a:pt x="7670" y="5264"/>
                    </a:cubicBezTo>
                    <a:close/>
                    <a:moveTo>
                      <a:pt x="9474" y="1638"/>
                    </a:moveTo>
                    <a:cubicBezTo>
                      <a:pt x="9491" y="1688"/>
                      <a:pt x="9474" y="1705"/>
                      <a:pt x="9474" y="1738"/>
                    </a:cubicBezTo>
                    <a:cubicBezTo>
                      <a:pt x="9441" y="1722"/>
                      <a:pt x="9457" y="1672"/>
                      <a:pt x="9441" y="1672"/>
                    </a:cubicBezTo>
                    <a:cubicBezTo>
                      <a:pt x="9441" y="1655"/>
                      <a:pt x="9457" y="1638"/>
                      <a:pt x="9474" y="1638"/>
                    </a:cubicBezTo>
                    <a:close/>
                    <a:moveTo>
                      <a:pt x="9340" y="1638"/>
                    </a:moveTo>
                    <a:cubicBezTo>
                      <a:pt x="9324" y="1655"/>
                      <a:pt x="9340" y="1688"/>
                      <a:pt x="9307" y="1672"/>
                    </a:cubicBezTo>
                    <a:cubicBezTo>
                      <a:pt x="9307" y="1722"/>
                      <a:pt x="9340" y="1705"/>
                      <a:pt x="9324" y="1738"/>
                    </a:cubicBezTo>
                    <a:cubicBezTo>
                      <a:pt x="9340" y="1755"/>
                      <a:pt x="9340" y="1722"/>
                      <a:pt x="9357" y="1705"/>
                    </a:cubicBezTo>
                    <a:cubicBezTo>
                      <a:pt x="9374" y="1722"/>
                      <a:pt x="9391" y="1772"/>
                      <a:pt x="9407" y="1705"/>
                    </a:cubicBezTo>
                    <a:cubicBezTo>
                      <a:pt x="9424" y="1722"/>
                      <a:pt x="9391" y="1772"/>
                      <a:pt x="9374" y="1789"/>
                    </a:cubicBezTo>
                    <a:cubicBezTo>
                      <a:pt x="9391" y="1822"/>
                      <a:pt x="9407" y="1772"/>
                      <a:pt x="9424" y="1805"/>
                    </a:cubicBezTo>
                    <a:cubicBezTo>
                      <a:pt x="9407" y="1872"/>
                      <a:pt x="9357" y="1905"/>
                      <a:pt x="9324" y="1956"/>
                    </a:cubicBezTo>
                    <a:cubicBezTo>
                      <a:pt x="9340" y="1889"/>
                      <a:pt x="9274" y="1889"/>
                      <a:pt x="9257" y="1855"/>
                    </a:cubicBezTo>
                    <a:cubicBezTo>
                      <a:pt x="9240" y="1855"/>
                      <a:pt x="9240" y="1872"/>
                      <a:pt x="9240" y="1889"/>
                    </a:cubicBezTo>
                    <a:cubicBezTo>
                      <a:pt x="9190" y="1855"/>
                      <a:pt x="9240" y="1822"/>
                      <a:pt x="9207" y="1755"/>
                    </a:cubicBezTo>
                    <a:cubicBezTo>
                      <a:pt x="9190" y="1789"/>
                      <a:pt x="9157" y="1772"/>
                      <a:pt x="9157" y="1722"/>
                    </a:cubicBezTo>
                    <a:cubicBezTo>
                      <a:pt x="9123" y="1722"/>
                      <a:pt x="9123" y="1722"/>
                      <a:pt x="9090" y="1722"/>
                    </a:cubicBezTo>
                    <a:cubicBezTo>
                      <a:pt x="9107" y="1655"/>
                      <a:pt x="9207" y="1555"/>
                      <a:pt x="9240" y="1638"/>
                    </a:cubicBezTo>
                    <a:cubicBezTo>
                      <a:pt x="9257" y="1621"/>
                      <a:pt x="9274" y="1621"/>
                      <a:pt x="9290" y="1605"/>
                    </a:cubicBezTo>
                    <a:cubicBezTo>
                      <a:pt x="9290" y="1638"/>
                      <a:pt x="9307" y="1638"/>
                      <a:pt x="9340" y="1638"/>
                    </a:cubicBezTo>
                    <a:close/>
                    <a:moveTo>
                      <a:pt x="9240" y="1805"/>
                    </a:moveTo>
                    <a:cubicBezTo>
                      <a:pt x="9240" y="1772"/>
                      <a:pt x="9257" y="1772"/>
                      <a:pt x="9257" y="1738"/>
                    </a:cubicBezTo>
                    <a:cubicBezTo>
                      <a:pt x="9290" y="1755"/>
                      <a:pt x="9274" y="1805"/>
                      <a:pt x="9240" y="1805"/>
                    </a:cubicBezTo>
                    <a:close/>
                    <a:moveTo>
                      <a:pt x="9658" y="3142"/>
                    </a:moveTo>
                    <a:cubicBezTo>
                      <a:pt x="9658" y="3109"/>
                      <a:pt x="9675" y="3092"/>
                      <a:pt x="9658" y="3075"/>
                    </a:cubicBezTo>
                    <a:cubicBezTo>
                      <a:pt x="9658" y="3058"/>
                      <a:pt x="9691" y="3075"/>
                      <a:pt x="9691" y="3075"/>
                    </a:cubicBezTo>
                    <a:cubicBezTo>
                      <a:pt x="9691" y="3109"/>
                      <a:pt x="9675" y="3142"/>
                      <a:pt x="9658" y="3142"/>
                    </a:cubicBezTo>
                    <a:close/>
                    <a:moveTo>
                      <a:pt x="9474" y="2156"/>
                    </a:moveTo>
                    <a:cubicBezTo>
                      <a:pt x="9441" y="2139"/>
                      <a:pt x="9424" y="2106"/>
                      <a:pt x="9407" y="2073"/>
                    </a:cubicBezTo>
                    <a:cubicBezTo>
                      <a:pt x="9441" y="2022"/>
                      <a:pt x="9474" y="2006"/>
                      <a:pt x="9491" y="1939"/>
                    </a:cubicBezTo>
                    <a:lnTo>
                      <a:pt x="9524" y="1939"/>
                    </a:lnTo>
                    <a:cubicBezTo>
                      <a:pt x="9524" y="1989"/>
                      <a:pt x="9508" y="2022"/>
                      <a:pt x="9474" y="2022"/>
                    </a:cubicBezTo>
                    <a:cubicBezTo>
                      <a:pt x="9474" y="2056"/>
                      <a:pt x="9491" y="2089"/>
                      <a:pt x="9491" y="2123"/>
                    </a:cubicBezTo>
                    <a:cubicBezTo>
                      <a:pt x="9474" y="2123"/>
                      <a:pt x="9474" y="2139"/>
                      <a:pt x="9474" y="2156"/>
                    </a:cubicBezTo>
                    <a:close/>
                    <a:moveTo>
                      <a:pt x="8221" y="2574"/>
                    </a:moveTo>
                    <a:cubicBezTo>
                      <a:pt x="8188" y="2574"/>
                      <a:pt x="8188" y="2574"/>
                      <a:pt x="8171" y="2591"/>
                    </a:cubicBezTo>
                    <a:cubicBezTo>
                      <a:pt x="8204" y="2591"/>
                      <a:pt x="8188" y="2624"/>
                      <a:pt x="8221" y="2607"/>
                    </a:cubicBezTo>
                    <a:close/>
                    <a:moveTo>
                      <a:pt x="7218" y="636"/>
                    </a:moveTo>
                    <a:cubicBezTo>
                      <a:pt x="7152" y="686"/>
                      <a:pt x="7168" y="569"/>
                      <a:pt x="7118" y="602"/>
                    </a:cubicBezTo>
                    <a:cubicBezTo>
                      <a:pt x="7135" y="519"/>
                      <a:pt x="7168" y="619"/>
                      <a:pt x="7185" y="569"/>
                    </a:cubicBezTo>
                    <a:cubicBezTo>
                      <a:pt x="7202" y="586"/>
                      <a:pt x="7218" y="602"/>
                      <a:pt x="7218" y="636"/>
                    </a:cubicBezTo>
                    <a:close/>
                    <a:moveTo>
                      <a:pt x="8338" y="2340"/>
                    </a:moveTo>
                    <a:cubicBezTo>
                      <a:pt x="8338" y="2373"/>
                      <a:pt x="8305" y="2323"/>
                      <a:pt x="8321" y="2306"/>
                    </a:cubicBezTo>
                    <a:lnTo>
                      <a:pt x="8338" y="2306"/>
                    </a:lnTo>
                    <a:cubicBezTo>
                      <a:pt x="8355" y="2290"/>
                      <a:pt x="8338" y="2290"/>
                      <a:pt x="8338" y="2290"/>
                    </a:cubicBezTo>
                    <a:cubicBezTo>
                      <a:pt x="8388" y="2256"/>
                      <a:pt x="8338" y="2357"/>
                      <a:pt x="8338" y="2340"/>
                    </a:cubicBezTo>
                    <a:close/>
                    <a:moveTo>
                      <a:pt x="9374" y="2206"/>
                    </a:moveTo>
                    <a:cubicBezTo>
                      <a:pt x="9424" y="2223"/>
                      <a:pt x="9357" y="2240"/>
                      <a:pt x="9357" y="2256"/>
                    </a:cubicBezTo>
                    <a:cubicBezTo>
                      <a:pt x="9324" y="2240"/>
                      <a:pt x="9374" y="2223"/>
                      <a:pt x="9374" y="2206"/>
                    </a:cubicBezTo>
                    <a:close/>
                    <a:moveTo>
                      <a:pt x="5147" y="4913"/>
                    </a:moveTo>
                    <a:cubicBezTo>
                      <a:pt x="5180" y="4913"/>
                      <a:pt x="5180" y="4896"/>
                      <a:pt x="5197" y="4880"/>
                    </a:cubicBezTo>
                    <a:cubicBezTo>
                      <a:pt x="5163" y="4880"/>
                      <a:pt x="5163" y="4846"/>
                      <a:pt x="5147" y="4863"/>
                    </a:cubicBezTo>
                    <a:cubicBezTo>
                      <a:pt x="5130" y="4880"/>
                      <a:pt x="5113" y="4913"/>
                      <a:pt x="5080" y="4880"/>
                    </a:cubicBezTo>
                    <a:cubicBezTo>
                      <a:pt x="5063" y="4896"/>
                      <a:pt x="5063" y="4946"/>
                      <a:pt x="5096" y="4946"/>
                    </a:cubicBezTo>
                    <a:cubicBezTo>
                      <a:pt x="5113" y="4930"/>
                      <a:pt x="5147" y="4896"/>
                      <a:pt x="5147" y="4863"/>
                    </a:cubicBezTo>
                    <a:cubicBezTo>
                      <a:pt x="5147" y="4880"/>
                      <a:pt x="5180" y="4880"/>
                      <a:pt x="5180" y="4896"/>
                    </a:cubicBezTo>
                    <a:cubicBezTo>
                      <a:pt x="5163" y="4896"/>
                      <a:pt x="5147" y="4880"/>
                      <a:pt x="5147" y="4913"/>
                    </a:cubicBezTo>
                    <a:close/>
                    <a:moveTo>
                      <a:pt x="9775" y="6317"/>
                    </a:moveTo>
                    <a:cubicBezTo>
                      <a:pt x="9775" y="6333"/>
                      <a:pt x="9758" y="6317"/>
                      <a:pt x="9758" y="6333"/>
                    </a:cubicBezTo>
                    <a:cubicBezTo>
                      <a:pt x="9792" y="6350"/>
                      <a:pt x="9725" y="6333"/>
                      <a:pt x="9725" y="6400"/>
                    </a:cubicBezTo>
                    <a:cubicBezTo>
                      <a:pt x="9758" y="6367"/>
                      <a:pt x="9792" y="6417"/>
                      <a:pt x="9825" y="6350"/>
                    </a:cubicBezTo>
                    <a:cubicBezTo>
                      <a:pt x="9808" y="6333"/>
                      <a:pt x="9808" y="6317"/>
                      <a:pt x="9775" y="6317"/>
                    </a:cubicBezTo>
                    <a:close/>
                    <a:moveTo>
                      <a:pt x="6233" y="5431"/>
                    </a:moveTo>
                    <a:cubicBezTo>
                      <a:pt x="6283" y="5448"/>
                      <a:pt x="6283" y="5381"/>
                      <a:pt x="6300" y="5364"/>
                    </a:cubicBezTo>
                    <a:cubicBezTo>
                      <a:pt x="6249" y="5364"/>
                      <a:pt x="6266" y="5431"/>
                      <a:pt x="6233" y="5431"/>
                    </a:cubicBezTo>
                    <a:close/>
                    <a:moveTo>
                      <a:pt x="6199" y="5431"/>
                    </a:moveTo>
                    <a:cubicBezTo>
                      <a:pt x="6233" y="5448"/>
                      <a:pt x="6183" y="5464"/>
                      <a:pt x="6183" y="5498"/>
                    </a:cubicBezTo>
                    <a:cubicBezTo>
                      <a:pt x="6166" y="5481"/>
                      <a:pt x="6166" y="5448"/>
                      <a:pt x="6183" y="5431"/>
                    </a:cubicBezTo>
                    <a:cubicBezTo>
                      <a:pt x="6183" y="5431"/>
                      <a:pt x="6183" y="5448"/>
                      <a:pt x="6183" y="5448"/>
                    </a:cubicBezTo>
                    <a:cubicBezTo>
                      <a:pt x="6183" y="5464"/>
                      <a:pt x="6199" y="5448"/>
                      <a:pt x="6199" y="5431"/>
                    </a:cubicBezTo>
                    <a:close/>
                    <a:moveTo>
                      <a:pt x="6500" y="7319"/>
                    </a:moveTo>
                    <a:cubicBezTo>
                      <a:pt x="6517" y="7319"/>
                      <a:pt x="6517" y="7336"/>
                      <a:pt x="6533" y="7336"/>
                    </a:cubicBezTo>
                    <a:cubicBezTo>
                      <a:pt x="6550" y="7319"/>
                      <a:pt x="6533" y="7286"/>
                      <a:pt x="6584" y="7302"/>
                    </a:cubicBezTo>
                    <a:cubicBezTo>
                      <a:pt x="6567" y="7286"/>
                      <a:pt x="6600" y="7252"/>
                      <a:pt x="6584" y="7219"/>
                    </a:cubicBezTo>
                    <a:cubicBezTo>
                      <a:pt x="6650" y="7185"/>
                      <a:pt x="6617" y="7169"/>
                      <a:pt x="6634" y="7119"/>
                    </a:cubicBezTo>
                    <a:cubicBezTo>
                      <a:pt x="6600" y="7135"/>
                      <a:pt x="6617" y="7085"/>
                      <a:pt x="6617" y="7068"/>
                    </a:cubicBezTo>
                    <a:lnTo>
                      <a:pt x="6584" y="7068"/>
                    </a:lnTo>
                    <a:cubicBezTo>
                      <a:pt x="6584" y="7085"/>
                      <a:pt x="6584" y="7119"/>
                      <a:pt x="6567" y="7119"/>
                    </a:cubicBezTo>
                    <a:cubicBezTo>
                      <a:pt x="6567" y="7102"/>
                      <a:pt x="6567" y="7085"/>
                      <a:pt x="6550" y="7085"/>
                    </a:cubicBezTo>
                    <a:cubicBezTo>
                      <a:pt x="6533" y="7102"/>
                      <a:pt x="6533" y="7119"/>
                      <a:pt x="6517" y="7135"/>
                    </a:cubicBezTo>
                    <a:cubicBezTo>
                      <a:pt x="6517" y="7102"/>
                      <a:pt x="6517" y="7102"/>
                      <a:pt x="6533" y="7085"/>
                    </a:cubicBezTo>
                    <a:cubicBezTo>
                      <a:pt x="6517" y="7085"/>
                      <a:pt x="6500" y="7085"/>
                      <a:pt x="6517" y="7068"/>
                    </a:cubicBezTo>
                    <a:cubicBezTo>
                      <a:pt x="6433" y="7102"/>
                      <a:pt x="6500" y="7135"/>
                      <a:pt x="6450" y="7236"/>
                    </a:cubicBezTo>
                    <a:cubicBezTo>
                      <a:pt x="6483" y="7269"/>
                      <a:pt x="6517" y="7252"/>
                      <a:pt x="6500" y="7319"/>
                    </a:cubicBezTo>
                    <a:close/>
                    <a:moveTo>
                      <a:pt x="6634" y="7971"/>
                    </a:moveTo>
                    <a:cubicBezTo>
                      <a:pt x="6634" y="7971"/>
                      <a:pt x="6634" y="7987"/>
                      <a:pt x="6650" y="7987"/>
                    </a:cubicBezTo>
                    <a:cubicBezTo>
                      <a:pt x="6650" y="7937"/>
                      <a:pt x="6600" y="7971"/>
                      <a:pt x="6584" y="7971"/>
                    </a:cubicBezTo>
                    <a:cubicBezTo>
                      <a:pt x="6617" y="7854"/>
                      <a:pt x="6617" y="7703"/>
                      <a:pt x="6433" y="7753"/>
                    </a:cubicBezTo>
                    <a:cubicBezTo>
                      <a:pt x="6450" y="7804"/>
                      <a:pt x="6433" y="7770"/>
                      <a:pt x="6416" y="7820"/>
                    </a:cubicBezTo>
                    <a:cubicBezTo>
                      <a:pt x="6450" y="7820"/>
                      <a:pt x="6416" y="7904"/>
                      <a:pt x="6450" y="7870"/>
                    </a:cubicBezTo>
                    <a:cubicBezTo>
                      <a:pt x="6450" y="7904"/>
                      <a:pt x="6433" y="7921"/>
                      <a:pt x="6433" y="7954"/>
                    </a:cubicBezTo>
                    <a:cubicBezTo>
                      <a:pt x="6467" y="7971"/>
                      <a:pt x="6483" y="7971"/>
                      <a:pt x="6500" y="7987"/>
                    </a:cubicBezTo>
                    <a:cubicBezTo>
                      <a:pt x="6500" y="7937"/>
                      <a:pt x="6517" y="7987"/>
                      <a:pt x="6550" y="7971"/>
                    </a:cubicBezTo>
                    <a:cubicBezTo>
                      <a:pt x="6550" y="8004"/>
                      <a:pt x="6584" y="8004"/>
                      <a:pt x="6617" y="8021"/>
                    </a:cubicBezTo>
                    <a:cubicBezTo>
                      <a:pt x="6617" y="8004"/>
                      <a:pt x="6617" y="7971"/>
                      <a:pt x="6634" y="7971"/>
                    </a:cubicBezTo>
                    <a:close/>
                    <a:moveTo>
                      <a:pt x="6533" y="7921"/>
                    </a:moveTo>
                    <a:cubicBezTo>
                      <a:pt x="6500" y="7921"/>
                      <a:pt x="6500" y="7887"/>
                      <a:pt x="6467" y="7887"/>
                    </a:cubicBezTo>
                    <a:cubicBezTo>
                      <a:pt x="6467" y="7870"/>
                      <a:pt x="6467" y="7837"/>
                      <a:pt x="6450" y="7837"/>
                    </a:cubicBezTo>
                    <a:cubicBezTo>
                      <a:pt x="6467" y="7820"/>
                      <a:pt x="6517" y="7854"/>
                      <a:pt x="6517" y="7804"/>
                    </a:cubicBezTo>
                    <a:cubicBezTo>
                      <a:pt x="6567" y="7837"/>
                      <a:pt x="6550" y="7770"/>
                      <a:pt x="6584" y="7837"/>
                    </a:cubicBezTo>
                    <a:cubicBezTo>
                      <a:pt x="6550" y="7854"/>
                      <a:pt x="6533" y="7870"/>
                      <a:pt x="6533" y="7921"/>
                    </a:cubicBezTo>
                    <a:close/>
                    <a:moveTo>
                      <a:pt x="6366" y="4763"/>
                    </a:moveTo>
                    <a:cubicBezTo>
                      <a:pt x="6366" y="4729"/>
                      <a:pt x="6366" y="4696"/>
                      <a:pt x="6350" y="4696"/>
                    </a:cubicBezTo>
                    <a:cubicBezTo>
                      <a:pt x="6350" y="4763"/>
                      <a:pt x="6283" y="4713"/>
                      <a:pt x="6249" y="4763"/>
                    </a:cubicBezTo>
                    <a:cubicBezTo>
                      <a:pt x="6249" y="4746"/>
                      <a:pt x="6266" y="4729"/>
                      <a:pt x="6283" y="4713"/>
                    </a:cubicBezTo>
                    <a:cubicBezTo>
                      <a:pt x="6266" y="4729"/>
                      <a:pt x="6216" y="4713"/>
                      <a:pt x="6233" y="4729"/>
                    </a:cubicBezTo>
                    <a:cubicBezTo>
                      <a:pt x="6266" y="4729"/>
                      <a:pt x="6233" y="4763"/>
                      <a:pt x="6216" y="4763"/>
                    </a:cubicBezTo>
                    <a:lnTo>
                      <a:pt x="6216" y="4713"/>
                    </a:lnTo>
                    <a:lnTo>
                      <a:pt x="6183" y="4713"/>
                    </a:lnTo>
                    <a:cubicBezTo>
                      <a:pt x="6183" y="4779"/>
                      <a:pt x="6216" y="4713"/>
                      <a:pt x="6199" y="4796"/>
                    </a:cubicBezTo>
                    <a:cubicBezTo>
                      <a:pt x="6216" y="4779"/>
                      <a:pt x="6233" y="4796"/>
                      <a:pt x="6233" y="4796"/>
                    </a:cubicBezTo>
                    <a:cubicBezTo>
                      <a:pt x="6233" y="4779"/>
                      <a:pt x="6233" y="4763"/>
                      <a:pt x="6249" y="4763"/>
                    </a:cubicBezTo>
                    <a:cubicBezTo>
                      <a:pt x="6266" y="4779"/>
                      <a:pt x="6316" y="4829"/>
                      <a:pt x="6333" y="4813"/>
                    </a:cubicBezTo>
                    <a:cubicBezTo>
                      <a:pt x="6316" y="4813"/>
                      <a:pt x="6333" y="4763"/>
                      <a:pt x="6316" y="4763"/>
                    </a:cubicBezTo>
                    <a:cubicBezTo>
                      <a:pt x="6350" y="4763"/>
                      <a:pt x="6350" y="4746"/>
                      <a:pt x="6350" y="4729"/>
                    </a:cubicBezTo>
                    <a:cubicBezTo>
                      <a:pt x="6350" y="4746"/>
                      <a:pt x="6350" y="4796"/>
                      <a:pt x="6366" y="4763"/>
                    </a:cubicBezTo>
                    <a:close/>
                    <a:moveTo>
                      <a:pt x="6350" y="5114"/>
                    </a:moveTo>
                    <a:cubicBezTo>
                      <a:pt x="6366" y="5130"/>
                      <a:pt x="6333" y="5147"/>
                      <a:pt x="6350" y="5180"/>
                    </a:cubicBezTo>
                    <a:cubicBezTo>
                      <a:pt x="6249" y="5230"/>
                      <a:pt x="6116" y="5230"/>
                      <a:pt x="6082" y="5347"/>
                    </a:cubicBezTo>
                    <a:cubicBezTo>
                      <a:pt x="6049" y="5331"/>
                      <a:pt x="6032" y="5331"/>
                      <a:pt x="5999" y="5364"/>
                    </a:cubicBezTo>
                    <a:cubicBezTo>
                      <a:pt x="5982" y="5314"/>
                      <a:pt x="6032" y="5314"/>
                      <a:pt x="5999" y="5264"/>
                    </a:cubicBezTo>
                    <a:cubicBezTo>
                      <a:pt x="6015" y="5264"/>
                      <a:pt x="6032" y="5247"/>
                      <a:pt x="6032" y="5230"/>
                    </a:cubicBezTo>
                    <a:cubicBezTo>
                      <a:pt x="6032" y="5214"/>
                      <a:pt x="6032" y="5197"/>
                      <a:pt x="6015" y="5197"/>
                    </a:cubicBezTo>
                    <a:cubicBezTo>
                      <a:pt x="6015" y="5197"/>
                      <a:pt x="6015" y="5197"/>
                      <a:pt x="6015" y="5197"/>
                    </a:cubicBezTo>
                    <a:cubicBezTo>
                      <a:pt x="6015" y="5230"/>
                      <a:pt x="5999" y="5197"/>
                      <a:pt x="5999" y="5164"/>
                    </a:cubicBezTo>
                    <a:cubicBezTo>
                      <a:pt x="5982" y="5214"/>
                      <a:pt x="5982" y="5164"/>
                      <a:pt x="5949" y="5164"/>
                    </a:cubicBezTo>
                    <a:cubicBezTo>
                      <a:pt x="5965" y="5130"/>
                      <a:pt x="5999" y="5164"/>
                      <a:pt x="6015" y="5164"/>
                    </a:cubicBezTo>
                    <a:cubicBezTo>
                      <a:pt x="6032" y="5130"/>
                      <a:pt x="6049" y="5130"/>
                      <a:pt x="6082" y="5164"/>
                    </a:cubicBezTo>
                    <a:cubicBezTo>
                      <a:pt x="6099" y="5147"/>
                      <a:pt x="6082" y="5114"/>
                      <a:pt x="6116" y="5130"/>
                    </a:cubicBezTo>
                    <a:cubicBezTo>
                      <a:pt x="6116" y="5147"/>
                      <a:pt x="6116" y="5164"/>
                      <a:pt x="6082" y="5197"/>
                    </a:cubicBezTo>
                    <a:cubicBezTo>
                      <a:pt x="6149" y="5197"/>
                      <a:pt x="6132" y="5130"/>
                      <a:pt x="6149" y="5097"/>
                    </a:cubicBezTo>
                    <a:cubicBezTo>
                      <a:pt x="6132" y="5097"/>
                      <a:pt x="6116" y="5080"/>
                      <a:pt x="6099" y="5063"/>
                    </a:cubicBezTo>
                    <a:cubicBezTo>
                      <a:pt x="6116" y="5030"/>
                      <a:pt x="6099" y="5013"/>
                      <a:pt x="6116" y="4963"/>
                    </a:cubicBezTo>
                    <a:cubicBezTo>
                      <a:pt x="6082" y="4963"/>
                      <a:pt x="6049" y="4980"/>
                      <a:pt x="6066" y="4930"/>
                    </a:cubicBezTo>
                    <a:cubicBezTo>
                      <a:pt x="6082" y="4913"/>
                      <a:pt x="6082" y="4930"/>
                      <a:pt x="6082" y="4963"/>
                    </a:cubicBezTo>
                    <a:cubicBezTo>
                      <a:pt x="6099" y="4946"/>
                      <a:pt x="6116" y="4913"/>
                      <a:pt x="6132" y="4896"/>
                    </a:cubicBezTo>
                    <a:cubicBezTo>
                      <a:pt x="6099" y="4880"/>
                      <a:pt x="6082" y="4846"/>
                      <a:pt x="6049" y="4829"/>
                    </a:cubicBezTo>
                    <a:cubicBezTo>
                      <a:pt x="6066" y="4763"/>
                      <a:pt x="6199" y="4813"/>
                      <a:pt x="6183" y="4796"/>
                    </a:cubicBezTo>
                    <a:cubicBezTo>
                      <a:pt x="6216" y="4829"/>
                      <a:pt x="6249" y="4813"/>
                      <a:pt x="6283" y="4863"/>
                    </a:cubicBezTo>
                    <a:cubicBezTo>
                      <a:pt x="6216" y="4913"/>
                      <a:pt x="6216" y="5047"/>
                      <a:pt x="6183" y="5130"/>
                    </a:cubicBezTo>
                    <a:cubicBezTo>
                      <a:pt x="6183" y="5130"/>
                      <a:pt x="6183" y="5130"/>
                      <a:pt x="6183" y="5147"/>
                    </a:cubicBezTo>
                    <a:cubicBezTo>
                      <a:pt x="6249" y="5147"/>
                      <a:pt x="6283" y="5114"/>
                      <a:pt x="6350" y="5114"/>
                    </a:cubicBezTo>
                    <a:close/>
                    <a:moveTo>
                      <a:pt x="9023" y="7419"/>
                    </a:moveTo>
                    <a:cubicBezTo>
                      <a:pt x="9023" y="7453"/>
                      <a:pt x="8990" y="7386"/>
                      <a:pt x="8973" y="7419"/>
                    </a:cubicBezTo>
                    <a:cubicBezTo>
                      <a:pt x="8990" y="7386"/>
                      <a:pt x="8956" y="7403"/>
                      <a:pt x="8973" y="7369"/>
                    </a:cubicBezTo>
                    <a:cubicBezTo>
                      <a:pt x="8939" y="7369"/>
                      <a:pt x="8889" y="7302"/>
                      <a:pt x="8873" y="7352"/>
                    </a:cubicBezTo>
                    <a:cubicBezTo>
                      <a:pt x="8906" y="7352"/>
                      <a:pt x="8923" y="7369"/>
                      <a:pt x="8906" y="7403"/>
                    </a:cubicBezTo>
                    <a:cubicBezTo>
                      <a:pt x="8939" y="7403"/>
                      <a:pt x="8973" y="7403"/>
                      <a:pt x="8956" y="7436"/>
                    </a:cubicBezTo>
                    <a:cubicBezTo>
                      <a:pt x="8990" y="7453"/>
                      <a:pt x="9023" y="7403"/>
                      <a:pt x="9023" y="7453"/>
                    </a:cubicBezTo>
                    <a:cubicBezTo>
                      <a:pt x="8990" y="7453"/>
                      <a:pt x="9023" y="7469"/>
                      <a:pt x="9006" y="7503"/>
                    </a:cubicBezTo>
                    <a:cubicBezTo>
                      <a:pt x="9040" y="7503"/>
                      <a:pt x="9040" y="7503"/>
                      <a:pt x="9073" y="7503"/>
                    </a:cubicBezTo>
                    <a:cubicBezTo>
                      <a:pt x="9056" y="7469"/>
                      <a:pt x="9056" y="7436"/>
                      <a:pt x="9023" y="7419"/>
                    </a:cubicBezTo>
                    <a:close/>
                    <a:moveTo>
                      <a:pt x="9140" y="6116"/>
                    </a:moveTo>
                    <a:cubicBezTo>
                      <a:pt x="9140" y="6083"/>
                      <a:pt x="9157" y="6083"/>
                      <a:pt x="9157" y="6066"/>
                    </a:cubicBezTo>
                    <a:cubicBezTo>
                      <a:pt x="9123" y="6049"/>
                      <a:pt x="9123" y="6016"/>
                      <a:pt x="9140" y="5982"/>
                    </a:cubicBezTo>
                    <a:cubicBezTo>
                      <a:pt x="9090" y="5966"/>
                      <a:pt x="9090" y="6032"/>
                      <a:pt x="9056" y="6032"/>
                    </a:cubicBezTo>
                    <a:cubicBezTo>
                      <a:pt x="9056" y="6083"/>
                      <a:pt x="9023" y="6133"/>
                      <a:pt x="9006" y="6166"/>
                    </a:cubicBezTo>
                    <a:cubicBezTo>
                      <a:pt x="8990" y="6116"/>
                      <a:pt x="8956" y="6183"/>
                      <a:pt x="8939" y="6166"/>
                    </a:cubicBezTo>
                    <a:cubicBezTo>
                      <a:pt x="8939" y="6200"/>
                      <a:pt x="8906" y="6183"/>
                      <a:pt x="8889" y="6216"/>
                    </a:cubicBezTo>
                    <a:cubicBezTo>
                      <a:pt x="8889" y="6250"/>
                      <a:pt x="8923" y="6300"/>
                      <a:pt x="8906" y="6333"/>
                    </a:cubicBezTo>
                    <a:cubicBezTo>
                      <a:pt x="8939" y="6333"/>
                      <a:pt x="8939" y="6266"/>
                      <a:pt x="8956" y="6300"/>
                    </a:cubicBezTo>
                    <a:cubicBezTo>
                      <a:pt x="8956" y="6250"/>
                      <a:pt x="8923" y="6266"/>
                      <a:pt x="8939" y="6216"/>
                    </a:cubicBezTo>
                    <a:cubicBezTo>
                      <a:pt x="8956" y="6266"/>
                      <a:pt x="9006" y="6183"/>
                      <a:pt x="9056" y="6233"/>
                    </a:cubicBezTo>
                    <a:cubicBezTo>
                      <a:pt x="9040" y="6183"/>
                      <a:pt x="9090" y="6216"/>
                      <a:pt x="9090" y="6200"/>
                    </a:cubicBezTo>
                    <a:cubicBezTo>
                      <a:pt x="9073" y="6183"/>
                      <a:pt x="9073" y="6166"/>
                      <a:pt x="9073" y="6133"/>
                    </a:cubicBezTo>
                    <a:cubicBezTo>
                      <a:pt x="9090" y="6133"/>
                      <a:pt x="9107" y="6116"/>
                      <a:pt x="9140" y="6116"/>
                    </a:cubicBezTo>
                    <a:close/>
                    <a:moveTo>
                      <a:pt x="9524" y="6484"/>
                    </a:moveTo>
                    <a:cubicBezTo>
                      <a:pt x="9508" y="6484"/>
                      <a:pt x="9508" y="6467"/>
                      <a:pt x="9524" y="6467"/>
                    </a:cubicBezTo>
                    <a:cubicBezTo>
                      <a:pt x="9474" y="6450"/>
                      <a:pt x="9441" y="6400"/>
                      <a:pt x="9357" y="6433"/>
                    </a:cubicBezTo>
                    <a:cubicBezTo>
                      <a:pt x="9391" y="6400"/>
                      <a:pt x="9357" y="6367"/>
                      <a:pt x="9374" y="6367"/>
                    </a:cubicBezTo>
                    <a:cubicBezTo>
                      <a:pt x="9391" y="6367"/>
                      <a:pt x="9391" y="6367"/>
                      <a:pt x="9374" y="6383"/>
                    </a:cubicBezTo>
                    <a:cubicBezTo>
                      <a:pt x="9424" y="6333"/>
                      <a:pt x="9508" y="6333"/>
                      <a:pt x="9541" y="6317"/>
                    </a:cubicBezTo>
                    <a:cubicBezTo>
                      <a:pt x="9541" y="6317"/>
                      <a:pt x="9574" y="6367"/>
                      <a:pt x="9574" y="6317"/>
                    </a:cubicBezTo>
                    <a:cubicBezTo>
                      <a:pt x="9591" y="6333"/>
                      <a:pt x="9591" y="6350"/>
                      <a:pt x="9608" y="6350"/>
                    </a:cubicBezTo>
                    <a:cubicBezTo>
                      <a:pt x="9591" y="6367"/>
                      <a:pt x="9591" y="6383"/>
                      <a:pt x="9591" y="6417"/>
                    </a:cubicBezTo>
                    <a:cubicBezTo>
                      <a:pt x="9558" y="6433"/>
                      <a:pt x="9541" y="6450"/>
                      <a:pt x="9524" y="6484"/>
                    </a:cubicBezTo>
                    <a:close/>
                    <a:moveTo>
                      <a:pt x="9307" y="5498"/>
                    </a:moveTo>
                    <a:lnTo>
                      <a:pt x="9307" y="5464"/>
                    </a:lnTo>
                    <a:cubicBezTo>
                      <a:pt x="9340" y="5481"/>
                      <a:pt x="9340" y="5414"/>
                      <a:pt x="9324" y="5431"/>
                    </a:cubicBezTo>
                    <a:cubicBezTo>
                      <a:pt x="9324" y="5464"/>
                      <a:pt x="9290" y="5414"/>
                      <a:pt x="9274" y="5448"/>
                    </a:cubicBezTo>
                    <a:cubicBezTo>
                      <a:pt x="9290" y="5448"/>
                      <a:pt x="9274" y="5464"/>
                      <a:pt x="9274" y="5481"/>
                    </a:cubicBezTo>
                    <a:cubicBezTo>
                      <a:pt x="9307" y="5464"/>
                      <a:pt x="9290" y="5498"/>
                      <a:pt x="9307" y="5498"/>
                    </a:cubicBezTo>
                    <a:close/>
                    <a:moveTo>
                      <a:pt x="9290" y="5431"/>
                    </a:moveTo>
                    <a:cubicBezTo>
                      <a:pt x="9274" y="5398"/>
                      <a:pt x="9207" y="5414"/>
                      <a:pt x="9240" y="5381"/>
                    </a:cubicBezTo>
                    <a:cubicBezTo>
                      <a:pt x="9207" y="5398"/>
                      <a:pt x="9190" y="5364"/>
                      <a:pt x="9157" y="5398"/>
                    </a:cubicBezTo>
                    <a:cubicBezTo>
                      <a:pt x="9140" y="5347"/>
                      <a:pt x="9190" y="5264"/>
                      <a:pt x="9140" y="5264"/>
                    </a:cubicBezTo>
                    <a:cubicBezTo>
                      <a:pt x="9190" y="5230"/>
                      <a:pt x="9240" y="5331"/>
                      <a:pt x="9274" y="5281"/>
                    </a:cubicBezTo>
                    <a:cubicBezTo>
                      <a:pt x="9290" y="5314"/>
                      <a:pt x="9307" y="5331"/>
                      <a:pt x="9307" y="5381"/>
                    </a:cubicBezTo>
                    <a:cubicBezTo>
                      <a:pt x="9290" y="5381"/>
                      <a:pt x="9290" y="5347"/>
                      <a:pt x="9290" y="5364"/>
                    </a:cubicBezTo>
                    <a:cubicBezTo>
                      <a:pt x="9257" y="5364"/>
                      <a:pt x="9274" y="5331"/>
                      <a:pt x="9274" y="5314"/>
                    </a:cubicBezTo>
                    <a:cubicBezTo>
                      <a:pt x="9257" y="5314"/>
                      <a:pt x="9240" y="5314"/>
                      <a:pt x="9240" y="5331"/>
                    </a:cubicBezTo>
                    <a:cubicBezTo>
                      <a:pt x="9257" y="5364"/>
                      <a:pt x="9290" y="5364"/>
                      <a:pt x="9290" y="5431"/>
                    </a:cubicBezTo>
                    <a:close/>
                    <a:moveTo>
                      <a:pt x="8672" y="7469"/>
                    </a:moveTo>
                    <a:cubicBezTo>
                      <a:pt x="8655" y="7419"/>
                      <a:pt x="8639" y="7453"/>
                      <a:pt x="8622" y="7436"/>
                    </a:cubicBezTo>
                    <a:cubicBezTo>
                      <a:pt x="8622" y="7403"/>
                      <a:pt x="8655" y="7403"/>
                      <a:pt x="8655" y="7369"/>
                    </a:cubicBezTo>
                    <a:cubicBezTo>
                      <a:pt x="8622" y="7386"/>
                      <a:pt x="8589" y="7319"/>
                      <a:pt x="8572" y="7386"/>
                    </a:cubicBezTo>
                    <a:cubicBezTo>
                      <a:pt x="8589" y="7386"/>
                      <a:pt x="8605" y="7386"/>
                      <a:pt x="8605" y="7403"/>
                    </a:cubicBezTo>
                    <a:cubicBezTo>
                      <a:pt x="8589" y="7486"/>
                      <a:pt x="8605" y="7386"/>
                      <a:pt x="8572" y="7453"/>
                    </a:cubicBezTo>
                    <a:cubicBezTo>
                      <a:pt x="8572" y="7436"/>
                      <a:pt x="8572" y="7436"/>
                      <a:pt x="8555" y="7436"/>
                    </a:cubicBezTo>
                    <a:cubicBezTo>
                      <a:pt x="8505" y="7486"/>
                      <a:pt x="8622" y="7453"/>
                      <a:pt x="8589" y="7486"/>
                    </a:cubicBezTo>
                    <a:cubicBezTo>
                      <a:pt x="8622" y="7469"/>
                      <a:pt x="8622" y="7469"/>
                      <a:pt x="8672" y="7469"/>
                    </a:cubicBezTo>
                    <a:close/>
                    <a:moveTo>
                      <a:pt x="7636" y="7469"/>
                    </a:moveTo>
                    <a:cubicBezTo>
                      <a:pt x="7636" y="7436"/>
                      <a:pt x="7703" y="7469"/>
                      <a:pt x="7720" y="7453"/>
                    </a:cubicBezTo>
                    <a:cubicBezTo>
                      <a:pt x="7720" y="7419"/>
                      <a:pt x="7686" y="7419"/>
                      <a:pt x="7686" y="7386"/>
                    </a:cubicBezTo>
                    <a:cubicBezTo>
                      <a:pt x="7670" y="7436"/>
                      <a:pt x="7553" y="7386"/>
                      <a:pt x="7586" y="7436"/>
                    </a:cubicBezTo>
                    <a:cubicBezTo>
                      <a:pt x="7569" y="7403"/>
                      <a:pt x="7519" y="7386"/>
                      <a:pt x="7553" y="7336"/>
                    </a:cubicBezTo>
                    <a:cubicBezTo>
                      <a:pt x="7519" y="7369"/>
                      <a:pt x="7519" y="7336"/>
                      <a:pt x="7486" y="7302"/>
                    </a:cubicBezTo>
                    <a:cubicBezTo>
                      <a:pt x="7503" y="7352"/>
                      <a:pt x="7419" y="7336"/>
                      <a:pt x="7452" y="7302"/>
                    </a:cubicBezTo>
                    <a:cubicBezTo>
                      <a:pt x="7452" y="7302"/>
                      <a:pt x="7469" y="7319"/>
                      <a:pt x="7469" y="7302"/>
                    </a:cubicBezTo>
                    <a:cubicBezTo>
                      <a:pt x="7436" y="7286"/>
                      <a:pt x="7469" y="7269"/>
                      <a:pt x="7452" y="7252"/>
                    </a:cubicBezTo>
                    <a:cubicBezTo>
                      <a:pt x="7469" y="7252"/>
                      <a:pt x="7486" y="7185"/>
                      <a:pt x="7469" y="7185"/>
                    </a:cubicBezTo>
                    <a:cubicBezTo>
                      <a:pt x="7452" y="7202"/>
                      <a:pt x="7402" y="7119"/>
                      <a:pt x="7352" y="7169"/>
                    </a:cubicBezTo>
                    <a:cubicBezTo>
                      <a:pt x="7352" y="7152"/>
                      <a:pt x="7369" y="7102"/>
                      <a:pt x="7352" y="7102"/>
                    </a:cubicBezTo>
                    <a:cubicBezTo>
                      <a:pt x="7352" y="7135"/>
                      <a:pt x="7302" y="7102"/>
                      <a:pt x="7302" y="7135"/>
                    </a:cubicBezTo>
                    <a:cubicBezTo>
                      <a:pt x="7352" y="7135"/>
                      <a:pt x="7319" y="7202"/>
                      <a:pt x="7352" y="7236"/>
                    </a:cubicBezTo>
                    <a:cubicBezTo>
                      <a:pt x="7352" y="7202"/>
                      <a:pt x="7319" y="7252"/>
                      <a:pt x="7285" y="7219"/>
                    </a:cubicBezTo>
                    <a:cubicBezTo>
                      <a:pt x="7302" y="7286"/>
                      <a:pt x="7235" y="7219"/>
                      <a:pt x="7235" y="7252"/>
                    </a:cubicBezTo>
                    <a:cubicBezTo>
                      <a:pt x="7269" y="7286"/>
                      <a:pt x="7185" y="7286"/>
                      <a:pt x="7202" y="7336"/>
                    </a:cubicBezTo>
                    <a:cubicBezTo>
                      <a:pt x="7252" y="7302"/>
                      <a:pt x="7235" y="7419"/>
                      <a:pt x="7235" y="7419"/>
                    </a:cubicBezTo>
                    <a:cubicBezTo>
                      <a:pt x="7202" y="7352"/>
                      <a:pt x="7152" y="7419"/>
                      <a:pt x="7102" y="7352"/>
                    </a:cubicBezTo>
                    <a:cubicBezTo>
                      <a:pt x="7068" y="7369"/>
                      <a:pt x="7085" y="7403"/>
                      <a:pt x="7051" y="7386"/>
                    </a:cubicBezTo>
                    <a:lnTo>
                      <a:pt x="7051" y="7419"/>
                    </a:lnTo>
                    <a:cubicBezTo>
                      <a:pt x="7068" y="7419"/>
                      <a:pt x="7085" y="7403"/>
                      <a:pt x="7068" y="7436"/>
                    </a:cubicBezTo>
                    <a:cubicBezTo>
                      <a:pt x="7102" y="7436"/>
                      <a:pt x="7102" y="7403"/>
                      <a:pt x="7118" y="7403"/>
                    </a:cubicBezTo>
                    <a:cubicBezTo>
                      <a:pt x="7135" y="7436"/>
                      <a:pt x="7135" y="7436"/>
                      <a:pt x="7168" y="7436"/>
                    </a:cubicBezTo>
                    <a:cubicBezTo>
                      <a:pt x="7168" y="7486"/>
                      <a:pt x="7152" y="7486"/>
                      <a:pt x="7135" y="7520"/>
                    </a:cubicBezTo>
                    <a:cubicBezTo>
                      <a:pt x="7168" y="7553"/>
                      <a:pt x="7218" y="7553"/>
                      <a:pt x="7269" y="7536"/>
                    </a:cubicBezTo>
                    <a:cubicBezTo>
                      <a:pt x="7269" y="7469"/>
                      <a:pt x="7252" y="7436"/>
                      <a:pt x="7269" y="7403"/>
                    </a:cubicBezTo>
                    <a:cubicBezTo>
                      <a:pt x="7269" y="7453"/>
                      <a:pt x="7319" y="7436"/>
                      <a:pt x="7319" y="7469"/>
                    </a:cubicBezTo>
                    <a:cubicBezTo>
                      <a:pt x="7319" y="7419"/>
                      <a:pt x="7369" y="7453"/>
                      <a:pt x="7386" y="7419"/>
                    </a:cubicBezTo>
                    <a:cubicBezTo>
                      <a:pt x="7352" y="7419"/>
                      <a:pt x="7369" y="7352"/>
                      <a:pt x="7352" y="7352"/>
                    </a:cubicBezTo>
                    <a:cubicBezTo>
                      <a:pt x="7352" y="7403"/>
                      <a:pt x="7335" y="7352"/>
                      <a:pt x="7302" y="7386"/>
                    </a:cubicBezTo>
                    <a:cubicBezTo>
                      <a:pt x="7302" y="7369"/>
                      <a:pt x="7302" y="7352"/>
                      <a:pt x="7302" y="7352"/>
                    </a:cubicBezTo>
                    <a:cubicBezTo>
                      <a:pt x="7335" y="7352"/>
                      <a:pt x="7319" y="7319"/>
                      <a:pt x="7285" y="7336"/>
                    </a:cubicBezTo>
                    <a:cubicBezTo>
                      <a:pt x="7285" y="7319"/>
                      <a:pt x="7285" y="7302"/>
                      <a:pt x="7302" y="7302"/>
                    </a:cubicBezTo>
                    <a:cubicBezTo>
                      <a:pt x="7319" y="7319"/>
                      <a:pt x="7369" y="7319"/>
                      <a:pt x="7352" y="7336"/>
                    </a:cubicBezTo>
                    <a:cubicBezTo>
                      <a:pt x="7369" y="7336"/>
                      <a:pt x="7386" y="7336"/>
                      <a:pt x="7402" y="7336"/>
                    </a:cubicBezTo>
                    <a:cubicBezTo>
                      <a:pt x="7386" y="7369"/>
                      <a:pt x="7419" y="7352"/>
                      <a:pt x="7419" y="7369"/>
                    </a:cubicBezTo>
                    <a:cubicBezTo>
                      <a:pt x="7386" y="7403"/>
                      <a:pt x="7436" y="7453"/>
                      <a:pt x="7402" y="7469"/>
                    </a:cubicBezTo>
                    <a:cubicBezTo>
                      <a:pt x="7419" y="7486"/>
                      <a:pt x="7469" y="7453"/>
                      <a:pt x="7469" y="7486"/>
                    </a:cubicBezTo>
                    <a:cubicBezTo>
                      <a:pt x="7452" y="7486"/>
                      <a:pt x="7452" y="7486"/>
                      <a:pt x="7452" y="7503"/>
                    </a:cubicBezTo>
                    <a:cubicBezTo>
                      <a:pt x="7436" y="7486"/>
                      <a:pt x="7419" y="7503"/>
                      <a:pt x="7402" y="7520"/>
                    </a:cubicBezTo>
                    <a:cubicBezTo>
                      <a:pt x="7402" y="7503"/>
                      <a:pt x="7402" y="7486"/>
                      <a:pt x="7402" y="7486"/>
                    </a:cubicBezTo>
                    <a:cubicBezTo>
                      <a:pt x="7402" y="7520"/>
                      <a:pt x="7369" y="7536"/>
                      <a:pt x="7352" y="7536"/>
                    </a:cubicBezTo>
                    <a:cubicBezTo>
                      <a:pt x="7352" y="7520"/>
                      <a:pt x="7369" y="7486"/>
                      <a:pt x="7352" y="7486"/>
                    </a:cubicBezTo>
                    <a:cubicBezTo>
                      <a:pt x="7335" y="7520"/>
                      <a:pt x="7335" y="7536"/>
                      <a:pt x="7302" y="7520"/>
                    </a:cubicBezTo>
                    <a:cubicBezTo>
                      <a:pt x="7319" y="7586"/>
                      <a:pt x="7386" y="7520"/>
                      <a:pt x="7386" y="7586"/>
                    </a:cubicBezTo>
                    <a:cubicBezTo>
                      <a:pt x="7419" y="7586"/>
                      <a:pt x="7402" y="7553"/>
                      <a:pt x="7436" y="7570"/>
                    </a:cubicBezTo>
                    <a:cubicBezTo>
                      <a:pt x="7452" y="7586"/>
                      <a:pt x="7419" y="7603"/>
                      <a:pt x="7452" y="7620"/>
                    </a:cubicBezTo>
                    <a:cubicBezTo>
                      <a:pt x="7436" y="7553"/>
                      <a:pt x="7469" y="7486"/>
                      <a:pt x="7469" y="7469"/>
                    </a:cubicBezTo>
                    <a:cubicBezTo>
                      <a:pt x="7486" y="7503"/>
                      <a:pt x="7536" y="7453"/>
                      <a:pt x="7553" y="7503"/>
                    </a:cubicBezTo>
                    <a:cubicBezTo>
                      <a:pt x="7553" y="7486"/>
                      <a:pt x="7553" y="7453"/>
                      <a:pt x="7569" y="7453"/>
                    </a:cubicBezTo>
                    <a:cubicBezTo>
                      <a:pt x="7586" y="7453"/>
                      <a:pt x="7619" y="7469"/>
                      <a:pt x="7636" y="7469"/>
                    </a:cubicBezTo>
                    <a:close/>
                    <a:moveTo>
                      <a:pt x="10293" y="4896"/>
                    </a:moveTo>
                    <a:lnTo>
                      <a:pt x="10293" y="4930"/>
                    </a:lnTo>
                    <a:cubicBezTo>
                      <a:pt x="10310" y="4930"/>
                      <a:pt x="10310" y="4946"/>
                      <a:pt x="10326" y="4946"/>
                    </a:cubicBezTo>
                    <a:cubicBezTo>
                      <a:pt x="10326" y="4913"/>
                      <a:pt x="10310" y="4896"/>
                      <a:pt x="10293" y="4896"/>
                    </a:cubicBezTo>
                    <a:close/>
                    <a:moveTo>
                      <a:pt x="3459" y="4779"/>
                    </a:moveTo>
                    <a:cubicBezTo>
                      <a:pt x="3476" y="4713"/>
                      <a:pt x="3359" y="4729"/>
                      <a:pt x="3409" y="4679"/>
                    </a:cubicBezTo>
                    <a:cubicBezTo>
                      <a:pt x="3376" y="4696"/>
                      <a:pt x="3359" y="4679"/>
                      <a:pt x="3342" y="4713"/>
                    </a:cubicBezTo>
                    <a:cubicBezTo>
                      <a:pt x="3342" y="4696"/>
                      <a:pt x="3325" y="4696"/>
                      <a:pt x="3325" y="4679"/>
                    </a:cubicBezTo>
                    <a:cubicBezTo>
                      <a:pt x="3359" y="4662"/>
                      <a:pt x="3309" y="4629"/>
                      <a:pt x="3342" y="4596"/>
                    </a:cubicBezTo>
                    <a:cubicBezTo>
                      <a:pt x="3342" y="4596"/>
                      <a:pt x="3342" y="4646"/>
                      <a:pt x="3359" y="4612"/>
                    </a:cubicBezTo>
                    <a:cubicBezTo>
                      <a:pt x="3325" y="4579"/>
                      <a:pt x="3392" y="4562"/>
                      <a:pt x="3376" y="4512"/>
                    </a:cubicBezTo>
                    <a:cubicBezTo>
                      <a:pt x="3342" y="4512"/>
                      <a:pt x="3342" y="4479"/>
                      <a:pt x="3309" y="4479"/>
                    </a:cubicBezTo>
                    <a:cubicBezTo>
                      <a:pt x="3309" y="4512"/>
                      <a:pt x="3309" y="4579"/>
                      <a:pt x="3275" y="4596"/>
                    </a:cubicBezTo>
                    <a:cubicBezTo>
                      <a:pt x="3325" y="4596"/>
                      <a:pt x="3275" y="4646"/>
                      <a:pt x="3309" y="4662"/>
                    </a:cubicBezTo>
                    <a:cubicBezTo>
                      <a:pt x="3292" y="4662"/>
                      <a:pt x="3275" y="4662"/>
                      <a:pt x="3275" y="4679"/>
                    </a:cubicBezTo>
                    <a:cubicBezTo>
                      <a:pt x="3309" y="4679"/>
                      <a:pt x="3292" y="4713"/>
                      <a:pt x="3309" y="4729"/>
                    </a:cubicBezTo>
                    <a:cubicBezTo>
                      <a:pt x="3342" y="4713"/>
                      <a:pt x="3359" y="4713"/>
                      <a:pt x="3376" y="4746"/>
                    </a:cubicBezTo>
                    <a:cubicBezTo>
                      <a:pt x="3359" y="4746"/>
                      <a:pt x="3359" y="4779"/>
                      <a:pt x="3376" y="4796"/>
                    </a:cubicBezTo>
                    <a:cubicBezTo>
                      <a:pt x="3409" y="4796"/>
                      <a:pt x="3409" y="4763"/>
                      <a:pt x="3459" y="4779"/>
                    </a:cubicBezTo>
                    <a:close/>
                    <a:moveTo>
                      <a:pt x="5464" y="7804"/>
                    </a:moveTo>
                    <a:cubicBezTo>
                      <a:pt x="5481" y="7770"/>
                      <a:pt x="5531" y="7770"/>
                      <a:pt x="5497" y="7720"/>
                    </a:cubicBezTo>
                    <a:cubicBezTo>
                      <a:pt x="5464" y="7703"/>
                      <a:pt x="5447" y="7770"/>
                      <a:pt x="5464" y="7804"/>
                    </a:cubicBezTo>
                    <a:close/>
                    <a:moveTo>
                      <a:pt x="5397" y="6032"/>
                    </a:moveTo>
                    <a:cubicBezTo>
                      <a:pt x="5397" y="6083"/>
                      <a:pt x="5381" y="6066"/>
                      <a:pt x="5364" y="6083"/>
                    </a:cubicBezTo>
                    <a:cubicBezTo>
                      <a:pt x="5330" y="6066"/>
                      <a:pt x="5314" y="6049"/>
                      <a:pt x="5314" y="6016"/>
                    </a:cubicBezTo>
                    <a:cubicBezTo>
                      <a:pt x="5230" y="6016"/>
                      <a:pt x="5297" y="6133"/>
                      <a:pt x="5247" y="6099"/>
                    </a:cubicBezTo>
                    <a:lnTo>
                      <a:pt x="5247" y="6149"/>
                    </a:lnTo>
                    <a:cubicBezTo>
                      <a:pt x="5297" y="6183"/>
                      <a:pt x="5381" y="6183"/>
                      <a:pt x="5381" y="6099"/>
                    </a:cubicBezTo>
                    <a:cubicBezTo>
                      <a:pt x="5431" y="6099"/>
                      <a:pt x="5447" y="6083"/>
                      <a:pt x="5481" y="6066"/>
                    </a:cubicBezTo>
                    <a:cubicBezTo>
                      <a:pt x="5447" y="6032"/>
                      <a:pt x="5447" y="6049"/>
                      <a:pt x="5397" y="6032"/>
                    </a:cubicBezTo>
                    <a:close/>
                    <a:moveTo>
                      <a:pt x="4996" y="5331"/>
                    </a:moveTo>
                    <a:cubicBezTo>
                      <a:pt x="5013" y="5331"/>
                      <a:pt x="5013" y="5331"/>
                      <a:pt x="5030" y="5314"/>
                    </a:cubicBezTo>
                    <a:cubicBezTo>
                      <a:pt x="5046" y="5347"/>
                      <a:pt x="5030" y="5414"/>
                      <a:pt x="4980" y="5398"/>
                    </a:cubicBezTo>
                    <a:lnTo>
                      <a:pt x="4980" y="5364"/>
                    </a:lnTo>
                    <a:cubicBezTo>
                      <a:pt x="4946" y="5347"/>
                      <a:pt x="4980" y="5414"/>
                      <a:pt x="4946" y="5398"/>
                    </a:cubicBezTo>
                    <a:cubicBezTo>
                      <a:pt x="4946" y="5381"/>
                      <a:pt x="4946" y="5381"/>
                      <a:pt x="4963" y="5381"/>
                    </a:cubicBezTo>
                    <a:cubicBezTo>
                      <a:pt x="4879" y="5281"/>
                      <a:pt x="4913" y="5197"/>
                      <a:pt x="4980" y="5130"/>
                    </a:cubicBezTo>
                    <a:cubicBezTo>
                      <a:pt x="4963" y="5197"/>
                      <a:pt x="4980" y="5281"/>
                      <a:pt x="4996" y="5331"/>
                    </a:cubicBezTo>
                    <a:close/>
                    <a:moveTo>
                      <a:pt x="4411" y="4445"/>
                    </a:moveTo>
                    <a:cubicBezTo>
                      <a:pt x="4378" y="4412"/>
                      <a:pt x="4378" y="4495"/>
                      <a:pt x="4328" y="4495"/>
                    </a:cubicBezTo>
                    <a:cubicBezTo>
                      <a:pt x="4328" y="4445"/>
                      <a:pt x="4378" y="4412"/>
                      <a:pt x="4328" y="4395"/>
                    </a:cubicBezTo>
                    <a:cubicBezTo>
                      <a:pt x="4345" y="4445"/>
                      <a:pt x="4311" y="4445"/>
                      <a:pt x="4311" y="4495"/>
                    </a:cubicBezTo>
                    <a:cubicBezTo>
                      <a:pt x="4361" y="4479"/>
                      <a:pt x="4378" y="4545"/>
                      <a:pt x="4345" y="4579"/>
                    </a:cubicBezTo>
                    <a:cubicBezTo>
                      <a:pt x="4395" y="4579"/>
                      <a:pt x="4395" y="4612"/>
                      <a:pt x="4428" y="4612"/>
                    </a:cubicBezTo>
                    <a:cubicBezTo>
                      <a:pt x="4411" y="4562"/>
                      <a:pt x="4411" y="4545"/>
                      <a:pt x="4445" y="4512"/>
                    </a:cubicBezTo>
                    <a:cubicBezTo>
                      <a:pt x="4395" y="4495"/>
                      <a:pt x="4411" y="4512"/>
                      <a:pt x="4411" y="4445"/>
                    </a:cubicBezTo>
                    <a:close/>
                    <a:moveTo>
                      <a:pt x="5481" y="6266"/>
                    </a:moveTo>
                    <a:cubicBezTo>
                      <a:pt x="5497" y="6216"/>
                      <a:pt x="5481" y="6183"/>
                      <a:pt x="5431" y="6149"/>
                    </a:cubicBezTo>
                    <a:cubicBezTo>
                      <a:pt x="5431" y="6116"/>
                      <a:pt x="5464" y="6099"/>
                      <a:pt x="5497" y="6099"/>
                    </a:cubicBezTo>
                    <a:cubicBezTo>
                      <a:pt x="5514" y="6183"/>
                      <a:pt x="5581" y="6083"/>
                      <a:pt x="5614" y="6149"/>
                    </a:cubicBezTo>
                    <a:cubicBezTo>
                      <a:pt x="5581" y="6200"/>
                      <a:pt x="5531" y="6216"/>
                      <a:pt x="5531" y="6300"/>
                    </a:cubicBezTo>
                    <a:cubicBezTo>
                      <a:pt x="5497" y="6300"/>
                      <a:pt x="5514" y="6250"/>
                      <a:pt x="5481" y="6266"/>
                    </a:cubicBezTo>
                    <a:close/>
                    <a:moveTo>
                      <a:pt x="7051" y="686"/>
                    </a:moveTo>
                    <a:cubicBezTo>
                      <a:pt x="7068" y="719"/>
                      <a:pt x="7001" y="686"/>
                      <a:pt x="7018" y="736"/>
                    </a:cubicBezTo>
                    <a:cubicBezTo>
                      <a:pt x="7035" y="719"/>
                      <a:pt x="7051" y="769"/>
                      <a:pt x="7068" y="736"/>
                    </a:cubicBezTo>
                    <a:cubicBezTo>
                      <a:pt x="7035" y="736"/>
                      <a:pt x="7085" y="686"/>
                      <a:pt x="7051" y="686"/>
                    </a:cubicBezTo>
                    <a:close/>
                    <a:moveTo>
                      <a:pt x="4061" y="4946"/>
                    </a:moveTo>
                    <a:cubicBezTo>
                      <a:pt x="4027" y="4930"/>
                      <a:pt x="4010" y="4997"/>
                      <a:pt x="4044" y="4997"/>
                    </a:cubicBezTo>
                    <a:cubicBezTo>
                      <a:pt x="4044" y="4980"/>
                      <a:pt x="4061" y="4980"/>
                      <a:pt x="4061" y="4946"/>
                    </a:cubicBezTo>
                    <a:close/>
                    <a:moveTo>
                      <a:pt x="3994" y="4545"/>
                    </a:moveTo>
                    <a:cubicBezTo>
                      <a:pt x="4044" y="4529"/>
                      <a:pt x="4077" y="4579"/>
                      <a:pt x="4094" y="4495"/>
                    </a:cubicBezTo>
                    <a:cubicBezTo>
                      <a:pt x="4027" y="4495"/>
                      <a:pt x="3994" y="4479"/>
                      <a:pt x="3944" y="4545"/>
                    </a:cubicBezTo>
                    <a:cubicBezTo>
                      <a:pt x="3927" y="4579"/>
                      <a:pt x="3960" y="4612"/>
                      <a:pt x="3944" y="4612"/>
                    </a:cubicBezTo>
                    <a:cubicBezTo>
                      <a:pt x="3944" y="4596"/>
                      <a:pt x="3927" y="4612"/>
                      <a:pt x="3927" y="4612"/>
                    </a:cubicBezTo>
                    <a:lnTo>
                      <a:pt x="3960" y="4612"/>
                    </a:lnTo>
                    <a:cubicBezTo>
                      <a:pt x="3977" y="4596"/>
                      <a:pt x="3960" y="4545"/>
                      <a:pt x="3994" y="4545"/>
                    </a:cubicBezTo>
                    <a:close/>
                    <a:moveTo>
                      <a:pt x="3710" y="6283"/>
                    </a:moveTo>
                    <a:cubicBezTo>
                      <a:pt x="3726" y="6283"/>
                      <a:pt x="3743" y="6300"/>
                      <a:pt x="3777" y="6300"/>
                    </a:cubicBezTo>
                    <a:cubicBezTo>
                      <a:pt x="3777" y="6233"/>
                      <a:pt x="3760" y="6233"/>
                      <a:pt x="3726" y="6200"/>
                    </a:cubicBezTo>
                    <a:cubicBezTo>
                      <a:pt x="3726" y="6233"/>
                      <a:pt x="3693" y="6233"/>
                      <a:pt x="3710" y="6283"/>
                    </a:cubicBezTo>
                    <a:close/>
                    <a:moveTo>
                      <a:pt x="6684" y="1471"/>
                    </a:moveTo>
                    <a:cubicBezTo>
                      <a:pt x="6734" y="1488"/>
                      <a:pt x="6734" y="1421"/>
                      <a:pt x="6784" y="1421"/>
                    </a:cubicBezTo>
                    <a:cubicBezTo>
                      <a:pt x="6784" y="1388"/>
                      <a:pt x="6767" y="1438"/>
                      <a:pt x="6751" y="1421"/>
                    </a:cubicBezTo>
                    <a:cubicBezTo>
                      <a:pt x="6734" y="1404"/>
                      <a:pt x="6751" y="1404"/>
                      <a:pt x="6751" y="1371"/>
                    </a:cubicBezTo>
                    <a:cubicBezTo>
                      <a:pt x="6767" y="1421"/>
                      <a:pt x="6767" y="1371"/>
                      <a:pt x="6801" y="1371"/>
                    </a:cubicBezTo>
                    <a:cubicBezTo>
                      <a:pt x="6767" y="1354"/>
                      <a:pt x="6751" y="1237"/>
                      <a:pt x="6801" y="1237"/>
                    </a:cubicBezTo>
                    <a:cubicBezTo>
                      <a:pt x="6734" y="1170"/>
                      <a:pt x="6650" y="1204"/>
                      <a:pt x="6584" y="1204"/>
                    </a:cubicBezTo>
                    <a:lnTo>
                      <a:pt x="6584" y="1170"/>
                    </a:lnTo>
                    <a:cubicBezTo>
                      <a:pt x="6567" y="1170"/>
                      <a:pt x="6550" y="1187"/>
                      <a:pt x="6533" y="1204"/>
                    </a:cubicBezTo>
                    <a:cubicBezTo>
                      <a:pt x="6533" y="1137"/>
                      <a:pt x="6517" y="1103"/>
                      <a:pt x="6550" y="1037"/>
                    </a:cubicBezTo>
                    <a:cubicBezTo>
                      <a:pt x="6600" y="1070"/>
                      <a:pt x="6667" y="1070"/>
                      <a:pt x="6701" y="1103"/>
                    </a:cubicBezTo>
                    <a:cubicBezTo>
                      <a:pt x="6717" y="1087"/>
                      <a:pt x="6717" y="1053"/>
                      <a:pt x="6751" y="1053"/>
                    </a:cubicBezTo>
                    <a:cubicBezTo>
                      <a:pt x="6734" y="1053"/>
                      <a:pt x="6734" y="1020"/>
                      <a:pt x="6717" y="1003"/>
                    </a:cubicBezTo>
                    <a:cubicBezTo>
                      <a:pt x="6701" y="1020"/>
                      <a:pt x="6701" y="1070"/>
                      <a:pt x="6684" y="1070"/>
                    </a:cubicBezTo>
                    <a:cubicBezTo>
                      <a:pt x="6684" y="1037"/>
                      <a:pt x="6701" y="920"/>
                      <a:pt x="6767" y="920"/>
                    </a:cubicBezTo>
                    <a:cubicBezTo>
                      <a:pt x="6751" y="970"/>
                      <a:pt x="6834" y="920"/>
                      <a:pt x="6817" y="970"/>
                    </a:cubicBezTo>
                    <a:cubicBezTo>
                      <a:pt x="6834" y="970"/>
                      <a:pt x="6901" y="903"/>
                      <a:pt x="6901" y="953"/>
                    </a:cubicBezTo>
                    <a:cubicBezTo>
                      <a:pt x="6934" y="920"/>
                      <a:pt x="6968" y="870"/>
                      <a:pt x="7035" y="870"/>
                    </a:cubicBezTo>
                    <a:cubicBezTo>
                      <a:pt x="7035" y="853"/>
                      <a:pt x="7018" y="836"/>
                      <a:pt x="7035" y="836"/>
                    </a:cubicBezTo>
                    <a:cubicBezTo>
                      <a:pt x="7001" y="819"/>
                      <a:pt x="6918" y="819"/>
                      <a:pt x="6934" y="870"/>
                    </a:cubicBezTo>
                    <a:cubicBezTo>
                      <a:pt x="6918" y="903"/>
                      <a:pt x="6901" y="819"/>
                      <a:pt x="6901" y="786"/>
                    </a:cubicBezTo>
                    <a:cubicBezTo>
                      <a:pt x="6951" y="803"/>
                      <a:pt x="6968" y="853"/>
                      <a:pt x="7001" y="786"/>
                    </a:cubicBezTo>
                    <a:cubicBezTo>
                      <a:pt x="7035" y="786"/>
                      <a:pt x="7035" y="819"/>
                      <a:pt x="7068" y="803"/>
                    </a:cubicBezTo>
                    <a:cubicBezTo>
                      <a:pt x="7035" y="836"/>
                      <a:pt x="7051" y="870"/>
                      <a:pt x="7085" y="836"/>
                    </a:cubicBezTo>
                    <a:cubicBezTo>
                      <a:pt x="7118" y="886"/>
                      <a:pt x="7051" y="886"/>
                      <a:pt x="7068" y="953"/>
                    </a:cubicBezTo>
                    <a:cubicBezTo>
                      <a:pt x="7051" y="936"/>
                      <a:pt x="7001" y="936"/>
                      <a:pt x="6985" y="953"/>
                    </a:cubicBezTo>
                    <a:cubicBezTo>
                      <a:pt x="7001" y="987"/>
                      <a:pt x="7035" y="936"/>
                      <a:pt x="7035" y="987"/>
                    </a:cubicBezTo>
                    <a:cubicBezTo>
                      <a:pt x="7068" y="970"/>
                      <a:pt x="7135" y="936"/>
                      <a:pt x="7152" y="987"/>
                    </a:cubicBezTo>
                    <a:cubicBezTo>
                      <a:pt x="7168" y="970"/>
                      <a:pt x="7185" y="970"/>
                      <a:pt x="7185" y="936"/>
                    </a:cubicBezTo>
                    <a:cubicBezTo>
                      <a:pt x="7202" y="953"/>
                      <a:pt x="7235" y="987"/>
                      <a:pt x="7269" y="1003"/>
                    </a:cubicBezTo>
                    <a:cubicBezTo>
                      <a:pt x="7235" y="987"/>
                      <a:pt x="7202" y="1020"/>
                      <a:pt x="7202" y="1053"/>
                    </a:cubicBezTo>
                    <a:cubicBezTo>
                      <a:pt x="7202" y="1087"/>
                      <a:pt x="7168" y="1053"/>
                      <a:pt x="7168" y="1037"/>
                    </a:cubicBezTo>
                    <a:cubicBezTo>
                      <a:pt x="7135" y="1070"/>
                      <a:pt x="7118" y="1020"/>
                      <a:pt x="7102" y="1070"/>
                    </a:cubicBezTo>
                    <a:cubicBezTo>
                      <a:pt x="7035" y="1070"/>
                      <a:pt x="7001" y="1070"/>
                      <a:pt x="6985" y="1070"/>
                    </a:cubicBezTo>
                    <a:cubicBezTo>
                      <a:pt x="6968" y="1087"/>
                      <a:pt x="6951" y="1120"/>
                      <a:pt x="6985" y="1120"/>
                    </a:cubicBezTo>
                    <a:cubicBezTo>
                      <a:pt x="6951" y="1170"/>
                      <a:pt x="6934" y="1087"/>
                      <a:pt x="6918" y="1170"/>
                    </a:cubicBezTo>
                    <a:cubicBezTo>
                      <a:pt x="6868" y="1154"/>
                      <a:pt x="6851" y="1120"/>
                      <a:pt x="6834" y="1070"/>
                    </a:cubicBezTo>
                    <a:cubicBezTo>
                      <a:pt x="6784" y="1070"/>
                      <a:pt x="6767" y="1103"/>
                      <a:pt x="6717" y="1103"/>
                    </a:cubicBezTo>
                    <a:cubicBezTo>
                      <a:pt x="6717" y="1137"/>
                      <a:pt x="6734" y="1154"/>
                      <a:pt x="6751" y="1120"/>
                    </a:cubicBezTo>
                    <a:cubicBezTo>
                      <a:pt x="6784" y="1204"/>
                      <a:pt x="6884" y="1103"/>
                      <a:pt x="6884" y="1254"/>
                    </a:cubicBezTo>
                    <a:cubicBezTo>
                      <a:pt x="6868" y="1237"/>
                      <a:pt x="6851" y="1237"/>
                      <a:pt x="6834" y="1271"/>
                    </a:cubicBezTo>
                    <a:cubicBezTo>
                      <a:pt x="6834" y="1254"/>
                      <a:pt x="6817" y="1254"/>
                      <a:pt x="6817" y="1237"/>
                    </a:cubicBezTo>
                    <a:cubicBezTo>
                      <a:pt x="6801" y="1237"/>
                      <a:pt x="6801" y="1271"/>
                      <a:pt x="6801" y="1304"/>
                    </a:cubicBezTo>
                    <a:cubicBezTo>
                      <a:pt x="6817" y="1321"/>
                      <a:pt x="6834" y="1321"/>
                      <a:pt x="6851" y="1337"/>
                    </a:cubicBezTo>
                    <a:cubicBezTo>
                      <a:pt x="6834" y="1388"/>
                      <a:pt x="6868" y="1438"/>
                      <a:pt x="6868" y="1538"/>
                    </a:cubicBezTo>
                    <a:cubicBezTo>
                      <a:pt x="6834" y="1521"/>
                      <a:pt x="6817" y="1571"/>
                      <a:pt x="6817" y="1521"/>
                    </a:cubicBezTo>
                    <a:cubicBezTo>
                      <a:pt x="6801" y="1538"/>
                      <a:pt x="6801" y="1555"/>
                      <a:pt x="6801" y="1571"/>
                    </a:cubicBezTo>
                    <a:cubicBezTo>
                      <a:pt x="6834" y="1605"/>
                      <a:pt x="6834" y="1672"/>
                      <a:pt x="6901" y="1672"/>
                    </a:cubicBezTo>
                    <a:cubicBezTo>
                      <a:pt x="6901" y="1722"/>
                      <a:pt x="6968" y="1738"/>
                      <a:pt x="6934" y="1805"/>
                    </a:cubicBezTo>
                    <a:cubicBezTo>
                      <a:pt x="6884" y="1738"/>
                      <a:pt x="6834" y="1772"/>
                      <a:pt x="6834" y="1672"/>
                    </a:cubicBezTo>
                    <a:cubicBezTo>
                      <a:pt x="6751" y="1621"/>
                      <a:pt x="6717" y="1555"/>
                      <a:pt x="6634" y="1504"/>
                    </a:cubicBezTo>
                    <a:cubicBezTo>
                      <a:pt x="6617" y="1504"/>
                      <a:pt x="6617" y="1538"/>
                      <a:pt x="6584" y="1538"/>
                    </a:cubicBezTo>
                    <a:cubicBezTo>
                      <a:pt x="6567" y="1488"/>
                      <a:pt x="6550" y="1438"/>
                      <a:pt x="6517" y="1421"/>
                    </a:cubicBezTo>
                    <a:cubicBezTo>
                      <a:pt x="6533" y="1388"/>
                      <a:pt x="6550" y="1371"/>
                      <a:pt x="6567" y="1337"/>
                    </a:cubicBezTo>
                    <a:cubicBezTo>
                      <a:pt x="6617" y="1371"/>
                      <a:pt x="6667" y="1388"/>
                      <a:pt x="6684" y="1471"/>
                    </a:cubicBezTo>
                    <a:close/>
                    <a:moveTo>
                      <a:pt x="6817" y="469"/>
                    </a:moveTo>
                    <a:cubicBezTo>
                      <a:pt x="6834" y="452"/>
                      <a:pt x="6851" y="435"/>
                      <a:pt x="6851" y="418"/>
                    </a:cubicBezTo>
                    <a:cubicBezTo>
                      <a:pt x="6817" y="418"/>
                      <a:pt x="6817" y="368"/>
                      <a:pt x="6784" y="385"/>
                    </a:cubicBezTo>
                    <a:cubicBezTo>
                      <a:pt x="6784" y="402"/>
                      <a:pt x="6784" y="402"/>
                      <a:pt x="6767" y="418"/>
                    </a:cubicBezTo>
                    <a:cubicBezTo>
                      <a:pt x="6817" y="385"/>
                      <a:pt x="6801" y="435"/>
                      <a:pt x="6817" y="469"/>
                    </a:cubicBezTo>
                    <a:close/>
                    <a:moveTo>
                      <a:pt x="6717" y="669"/>
                    </a:moveTo>
                    <a:cubicBezTo>
                      <a:pt x="6717" y="652"/>
                      <a:pt x="6717" y="619"/>
                      <a:pt x="6751" y="619"/>
                    </a:cubicBezTo>
                    <a:cubicBezTo>
                      <a:pt x="6751" y="619"/>
                      <a:pt x="6767" y="636"/>
                      <a:pt x="6767" y="619"/>
                    </a:cubicBezTo>
                    <a:cubicBezTo>
                      <a:pt x="6734" y="586"/>
                      <a:pt x="6717" y="535"/>
                      <a:pt x="6667" y="519"/>
                    </a:cubicBezTo>
                    <a:cubicBezTo>
                      <a:pt x="6667" y="552"/>
                      <a:pt x="6684" y="569"/>
                      <a:pt x="6667" y="619"/>
                    </a:cubicBezTo>
                    <a:cubicBezTo>
                      <a:pt x="6701" y="619"/>
                      <a:pt x="6701" y="602"/>
                      <a:pt x="6717" y="602"/>
                    </a:cubicBezTo>
                    <a:cubicBezTo>
                      <a:pt x="6701" y="619"/>
                      <a:pt x="6684" y="669"/>
                      <a:pt x="6717" y="669"/>
                    </a:cubicBezTo>
                    <a:close/>
                    <a:moveTo>
                      <a:pt x="6634" y="769"/>
                    </a:moveTo>
                    <a:cubicBezTo>
                      <a:pt x="6634" y="786"/>
                      <a:pt x="6650" y="803"/>
                      <a:pt x="6667" y="803"/>
                    </a:cubicBezTo>
                    <a:cubicBezTo>
                      <a:pt x="6667" y="769"/>
                      <a:pt x="6701" y="786"/>
                      <a:pt x="6717" y="769"/>
                    </a:cubicBezTo>
                    <a:cubicBezTo>
                      <a:pt x="6734" y="769"/>
                      <a:pt x="6717" y="803"/>
                      <a:pt x="6734" y="803"/>
                    </a:cubicBezTo>
                    <a:cubicBezTo>
                      <a:pt x="6767" y="769"/>
                      <a:pt x="6701" y="786"/>
                      <a:pt x="6717" y="736"/>
                    </a:cubicBezTo>
                    <a:cubicBezTo>
                      <a:pt x="6717" y="736"/>
                      <a:pt x="6734" y="753"/>
                      <a:pt x="6751" y="736"/>
                    </a:cubicBezTo>
                    <a:cubicBezTo>
                      <a:pt x="6717" y="719"/>
                      <a:pt x="6667" y="636"/>
                      <a:pt x="6667" y="686"/>
                    </a:cubicBezTo>
                    <a:cubicBezTo>
                      <a:pt x="6667" y="686"/>
                      <a:pt x="6684" y="669"/>
                      <a:pt x="6684" y="669"/>
                    </a:cubicBezTo>
                    <a:cubicBezTo>
                      <a:pt x="6667" y="719"/>
                      <a:pt x="6667" y="719"/>
                      <a:pt x="6701" y="769"/>
                    </a:cubicBezTo>
                    <a:cubicBezTo>
                      <a:pt x="6684" y="753"/>
                      <a:pt x="6650" y="753"/>
                      <a:pt x="6634" y="769"/>
                    </a:cubicBezTo>
                    <a:close/>
                    <a:moveTo>
                      <a:pt x="4645" y="4796"/>
                    </a:moveTo>
                    <a:cubicBezTo>
                      <a:pt x="4645" y="4813"/>
                      <a:pt x="4629" y="4846"/>
                      <a:pt x="4629" y="4863"/>
                    </a:cubicBezTo>
                    <a:cubicBezTo>
                      <a:pt x="4645" y="4880"/>
                      <a:pt x="4679" y="4846"/>
                      <a:pt x="4695" y="4880"/>
                    </a:cubicBezTo>
                    <a:cubicBezTo>
                      <a:pt x="4679" y="4813"/>
                      <a:pt x="4679" y="4829"/>
                      <a:pt x="4645" y="4796"/>
                    </a:cubicBezTo>
                    <a:close/>
                    <a:moveTo>
                      <a:pt x="4746" y="7119"/>
                    </a:moveTo>
                    <a:cubicBezTo>
                      <a:pt x="4746" y="7119"/>
                      <a:pt x="4746" y="7135"/>
                      <a:pt x="4729" y="7135"/>
                    </a:cubicBezTo>
                    <a:cubicBezTo>
                      <a:pt x="4746" y="7185"/>
                      <a:pt x="4695" y="7169"/>
                      <a:pt x="4712" y="7219"/>
                    </a:cubicBezTo>
                    <a:cubicBezTo>
                      <a:pt x="4779" y="7202"/>
                      <a:pt x="4712" y="7169"/>
                      <a:pt x="4796" y="7185"/>
                    </a:cubicBezTo>
                    <a:cubicBezTo>
                      <a:pt x="4779" y="7152"/>
                      <a:pt x="4779" y="7135"/>
                      <a:pt x="4746" y="7119"/>
                    </a:cubicBezTo>
                    <a:close/>
                    <a:moveTo>
                      <a:pt x="3760" y="4596"/>
                    </a:moveTo>
                    <a:cubicBezTo>
                      <a:pt x="3609" y="4596"/>
                      <a:pt x="3760" y="4746"/>
                      <a:pt x="3760" y="4596"/>
                    </a:cubicBezTo>
                    <a:close/>
                    <a:moveTo>
                      <a:pt x="3676" y="4997"/>
                    </a:moveTo>
                    <a:cubicBezTo>
                      <a:pt x="3676" y="4980"/>
                      <a:pt x="3676" y="4946"/>
                      <a:pt x="3643" y="4963"/>
                    </a:cubicBezTo>
                    <a:cubicBezTo>
                      <a:pt x="3643" y="4980"/>
                      <a:pt x="3626" y="4980"/>
                      <a:pt x="3609" y="5013"/>
                    </a:cubicBezTo>
                    <a:cubicBezTo>
                      <a:pt x="3643" y="5013"/>
                      <a:pt x="3643" y="4997"/>
                      <a:pt x="3676" y="4997"/>
                    </a:cubicBezTo>
                    <a:close/>
                    <a:moveTo>
                      <a:pt x="10059" y="6433"/>
                    </a:moveTo>
                    <a:cubicBezTo>
                      <a:pt x="10042" y="6450"/>
                      <a:pt x="9992" y="6433"/>
                      <a:pt x="9992" y="6484"/>
                    </a:cubicBezTo>
                    <a:cubicBezTo>
                      <a:pt x="9975" y="6484"/>
                      <a:pt x="10009" y="6417"/>
                      <a:pt x="9942" y="6433"/>
                    </a:cubicBezTo>
                    <a:cubicBezTo>
                      <a:pt x="9942" y="6417"/>
                      <a:pt x="9959" y="6417"/>
                      <a:pt x="9959" y="6400"/>
                    </a:cubicBezTo>
                    <a:cubicBezTo>
                      <a:pt x="9925" y="6367"/>
                      <a:pt x="9825" y="6400"/>
                      <a:pt x="9825" y="6350"/>
                    </a:cubicBezTo>
                    <a:cubicBezTo>
                      <a:pt x="9842" y="6317"/>
                      <a:pt x="9875" y="6317"/>
                      <a:pt x="9892" y="6300"/>
                    </a:cubicBezTo>
                    <a:cubicBezTo>
                      <a:pt x="9909" y="6317"/>
                      <a:pt x="9925" y="6317"/>
                      <a:pt x="9942" y="6333"/>
                    </a:cubicBezTo>
                    <a:cubicBezTo>
                      <a:pt x="9959" y="6317"/>
                      <a:pt x="9992" y="6317"/>
                      <a:pt x="10026" y="6300"/>
                    </a:cubicBezTo>
                    <a:cubicBezTo>
                      <a:pt x="10026" y="6317"/>
                      <a:pt x="9992" y="6333"/>
                      <a:pt x="10059" y="6333"/>
                    </a:cubicBezTo>
                    <a:cubicBezTo>
                      <a:pt x="10059" y="6383"/>
                      <a:pt x="10042" y="6400"/>
                      <a:pt x="10059" y="6433"/>
                    </a:cubicBezTo>
                    <a:close/>
                    <a:moveTo>
                      <a:pt x="6483" y="7637"/>
                    </a:moveTo>
                    <a:cubicBezTo>
                      <a:pt x="6500" y="7603"/>
                      <a:pt x="6567" y="7553"/>
                      <a:pt x="6533" y="7503"/>
                    </a:cubicBezTo>
                    <a:cubicBezTo>
                      <a:pt x="6517" y="7536"/>
                      <a:pt x="6483" y="7553"/>
                      <a:pt x="6450" y="7603"/>
                    </a:cubicBezTo>
                    <a:cubicBezTo>
                      <a:pt x="6483" y="7586"/>
                      <a:pt x="6450" y="7637"/>
                      <a:pt x="6483" y="7637"/>
                    </a:cubicBezTo>
                    <a:close/>
                    <a:moveTo>
                      <a:pt x="6483" y="6032"/>
                    </a:moveTo>
                    <a:cubicBezTo>
                      <a:pt x="6467" y="5966"/>
                      <a:pt x="6567" y="6016"/>
                      <a:pt x="6533" y="5932"/>
                    </a:cubicBezTo>
                    <a:cubicBezTo>
                      <a:pt x="6500" y="5932"/>
                      <a:pt x="6483" y="5899"/>
                      <a:pt x="6450" y="5899"/>
                    </a:cubicBezTo>
                    <a:cubicBezTo>
                      <a:pt x="6450" y="5932"/>
                      <a:pt x="6450" y="6016"/>
                      <a:pt x="6483" y="6032"/>
                    </a:cubicBezTo>
                    <a:close/>
                    <a:moveTo>
                      <a:pt x="6416" y="4462"/>
                    </a:moveTo>
                    <a:cubicBezTo>
                      <a:pt x="6416" y="4479"/>
                      <a:pt x="6416" y="4495"/>
                      <a:pt x="6433" y="4512"/>
                    </a:cubicBezTo>
                    <a:cubicBezTo>
                      <a:pt x="6450" y="4512"/>
                      <a:pt x="6467" y="4495"/>
                      <a:pt x="6467" y="4462"/>
                    </a:cubicBezTo>
                    <a:cubicBezTo>
                      <a:pt x="6433" y="4462"/>
                      <a:pt x="6433" y="4479"/>
                      <a:pt x="6416" y="4462"/>
                    </a:cubicBezTo>
                    <a:close/>
                    <a:moveTo>
                      <a:pt x="6517" y="5314"/>
                    </a:moveTo>
                    <a:cubicBezTo>
                      <a:pt x="6550" y="5281"/>
                      <a:pt x="6533" y="5230"/>
                      <a:pt x="6550" y="5197"/>
                    </a:cubicBezTo>
                    <a:cubicBezTo>
                      <a:pt x="6567" y="5214"/>
                      <a:pt x="6600" y="5214"/>
                      <a:pt x="6617" y="5230"/>
                    </a:cubicBezTo>
                    <a:cubicBezTo>
                      <a:pt x="6617" y="5214"/>
                      <a:pt x="6617" y="5180"/>
                      <a:pt x="6600" y="5180"/>
                    </a:cubicBezTo>
                    <a:cubicBezTo>
                      <a:pt x="6600" y="5197"/>
                      <a:pt x="6584" y="5164"/>
                      <a:pt x="6584" y="5130"/>
                    </a:cubicBezTo>
                    <a:cubicBezTo>
                      <a:pt x="6567" y="5114"/>
                      <a:pt x="6550" y="5164"/>
                      <a:pt x="6533" y="5130"/>
                    </a:cubicBezTo>
                    <a:cubicBezTo>
                      <a:pt x="6584" y="5114"/>
                      <a:pt x="6517" y="5114"/>
                      <a:pt x="6533" y="5080"/>
                    </a:cubicBezTo>
                    <a:cubicBezTo>
                      <a:pt x="6650" y="5097"/>
                      <a:pt x="6717" y="5013"/>
                      <a:pt x="6717" y="4930"/>
                    </a:cubicBezTo>
                    <a:cubicBezTo>
                      <a:pt x="6701" y="4946"/>
                      <a:pt x="6667" y="4946"/>
                      <a:pt x="6667" y="4946"/>
                    </a:cubicBezTo>
                    <a:cubicBezTo>
                      <a:pt x="6684" y="4863"/>
                      <a:pt x="6667" y="4796"/>
                      <a:pt x="6751" y="4763"/>
                    </a:cubicBezTo>
                    <a:cubicBezTo>
                      <a:pt x="6684" y="4763"/>
                      <a:pt x="6617" y="4846"/>
                      <a:pt x="6567" y="4896"/>
                    </a:cubicBezTo>
                    <a:cubicBezTo>
                      <a:pt x="6617" y="4863"/>
                      <a:pt x="6600" y="4930"/>
                      <a:pt x="6634" y="4946"/>
                    </a:cubicBezTo>
                    <a:cubicBezTo>
                      <a:pt x="6584" y="4980"/>
                      <a:pt x="6550" y="4980"/>
                      <a:pt x="6517" y="5030"/>
                    </a:cubicBezTo>
                    <a:cubicBezTo>
                      <a:pt x="6483" y="4980"/>
                      <a:pt x="6433" y="5063"/>
                      <a:pt x="6416" y="5130"/>
                    </a:cubicBezTo>
                    <a:cubicBezTo>
                      <a:pt x="6500" y="5114"/>
                      <a:pt x="6450" y="5281"/>
                      <a:pt x="6517" y="5314"/>
                    </a:cubicBezTo>
                    <a:close/>
                    <a:moveTo>
                      <a:pt x="7820" y="5849"/>
                    </a:moveTo>
                    <a:cubicBezTo>
                      <a:pt x="7820" y="5882"/>
                      <a:pt x="7820" y="5882"/>
                      <a:pt x="7803" y="5899"/>
                    </a:cubicBezTo>
                    <a:cubicBezTo>
                      <a:pt x="7787" y="5865"/>
                      <a:pt x="7753" y="5932"/>
                      <a:pt x="7736" y="5899"/>
                    </a:cubicBezTo>
                    <a:cubicBezTo>
                      <a:pt x="7736" y="5949"/>
                      <a:pt x="7670" y="5966"/>
                      <a:pt x="7686" y="6032"/>
                    </a:cubicBezTo>
                    <a:cubicBezTo>
                      <a:pt x="7770" y="6032"/>
                      <a:pt x="7803" y="5999"/>
                      <a:pt x="7837" y="5949"/>
                    </a:cubicBezTo>
                    <a:cubicBezTo>
                      <a:pt x="7803" y="5932"/>
                      <a:pt x="7853" y="5882"/>
                      <a:pt x="7820" y="5849"/>
                    </a:cubicBezTo>
                    <a:close/>
                    <a:moveTo>
                      <a:pt x="6483" y="4629"/>
                    </a:moveTo>
                    <a:cubicBezTo>
                      <a:pt x="6467" y="4646"/>
                      <a:pt x="6483" y="4596"/>
                      <a:pt x="6433" y="4612"/>
                    </a:cubicBezTo>
                    <a:cubicBezTo>
                      <a:pt x="6433" y="4629"/>
                      <a:pt x="6416" y="4662"/>
                      <a:pt x="6450" y="4679"/>
                    </a:cubicBezTo>
                    <a:cubicBezTo>
                      <a:pt x="6433" y="4612"/>
                      <a:pt x="6467" y="4662"/>
                      <a:pt x="6483" y="4629"/>
                    </a:cubicBezTo>
                    <a:close/>
                    <a:moveTo>
                      <a:pt x="8188" y="5648"/>
                    </a:moveTo>
                    <a:cubicBezTo>
                      <a:pt x="8154" y="5631"/>
                      <a:pt x="8137" y="5682"/>
                      <a:pt x="8154" y="5698"/>
                    </a:cubicBezTo>
                    <a:cubicBezTo>
                      <a:pt x="8171" y="5682"/>
                      <a:pt x="8188" y="5665"/>
                      <a:pt x="8188" y="5648"/>
                    </a:cubicBezTo>
                    <a:close/>
                    <a:moveTo>
                      <a:pt x="8171" y="5414"/>
                    </a:moveTo>
                    <a:cubicBezTo>
                      <a:pt x="8188" y="5414"/>
                      <a:pt x="8188" y="5431"/>
                      <a:pt x="8204" y="5431"/>
                    </a:cubicBezTo>
                    <a:cubicBezTo>
                      <a:pt x="8204" y="5381"/>
                      <a:pt x="8221" y="5381"/>
                      <a:pt x="8204" y="5331"/>
                    </a:cubicBezTo>
                    <a:cubicBezTo>
                      <a:pt x="8188" y="5347"/>
                      <a:pt x="8154" y="5331"/>
                      <a:pt x="8154" y="5364"/>
                    </a:cubicBezTo>
                    <a:cubicBezTo>
                      <a:pt x="8188" y="5347"/>
                      <a:pt x="8221" y="5398"/>
                      <a:pt x="8171" y="5414"/>
                    </a:cubicBezTo>
                    <a:close/>
                    <a:moveTo>
                      <a:pt x="6550" y="6935"/>
                    </a:moveTo>
                    <a:cubicBezTo>
                      <a:pt x="6550" y="6968"/>
                      <a:pt x="6500" y="6935"/>
                      <a:pt x="6483" y="6968"/>
                    </a:cubicBezTo>
                    <a:cubicBezTo>
                      <a:pt x="6517" y="7052"/>
                      <a:pt x="6584" y="7002"/>
                      <a:pt x="6600" y="6951"/>
                    </a:cubicBezTo>
                    <a:cubicBezTo>
                      <a:pt x="6617" y="6951"/>
                      <a:pt x="6634" y="7002"/>
                      <a:pt x="6634" y="6968"/>
                    </a:cubicBezTo>
                    <a:cubicBezTo>
                      <a:pt x="6617" y="6951"/>
                      <a:pt x="6617" y="6951"/>
                      <a:pt x="6634" y="6935"/>
                    </a:cubicBezTo>
                    <a:cubicBezTo>
                      <a:pt x="6584" y="6918"/>
                      <a:pt x="6567" y="6968"/>
                      <a:pt x="6550" y="6935"/>
                    </a:cubicBezTo>
                    <a:close/>
                    <a:moveTo>
                      <a:pt x="8238" y="7035"/>
                    </a:moveTo>
                    <a:cubicBezTo>
                      <a:pt x="8221" y="7035"/>
                      <a:pt x="8221" y="7035"/>
                      <a:pt x="8221" y="7018"/>
                    </a:cubicBezTo>
                    <a:cubicBezTo>
                      <a:pt x="8188" y="7018"/>
                      <a:pt x="8154" y="7018"/>
                      <a:pt x="8154" y="7068"/>
                    </a:cubicBezTo>
                    <a:cubicBezTo>
                      <a:pt x="8188" y="7085"/>
                      <a:pt x="8188" y="7085"/>
                      <a:pt x="8221" y="7102"/>
                    </a:cubicBezTo>
                    <a:cubicBezTo>
                      <a:pt x="8204" y="7068"/>
                      <a:pt x="8238" y="7068"/>
                      <a:pt x="8238" y="7035"/>
                    </a:cubicBezTo>
                    <a:close/>
                    <a:moveTo>
                      <a:pt x="7820" y="7386"/>
                    </a:moveTo>
                    <a:cubicBezTo>
                      <a:pt x="7803" y="7403"/>
                      <a:pt x="7837" y="7436"/>
                      <a:pt x="7787" y="7453"/>
                    </a:cubicBezTo>
                    <a:cubicBezTo>
                      <a:pt x="7787" y="7436"/>
                      <a:pt x="7803" y="7436"/>
                      <a:pt x="7803" y="7403"/>
                    </a:cubicBezTo>
                    <a:cubicBezTo>
                      <a:pt x="7770" y="7419"/>
                      <a:pt x="7770" y="7369"/>
                      <a:pt x="7736" y="7403"/>
                    </a:cubicBezTo>
                    <a:cubicBezTo>
                      <a:pt x="7770" y="7403"/>
                      <a:pt x="7720" y="7419"/>
                      <a:pt x="7736" y="7453"/>
                    </a:cubicBezTo>
                    <a:cubicBezTo>
                      <a:pt x="7770" y="7486"/>
                      <a:pt x="7787" y="7486"/>
                      <a:pt x="7803" y="7486"/>
                    </a:cubicBezTo>
                    <a:cubicBezTo>
                      <a:pt x="7820" y="7469"/>
                      <a:pt x="7820" y="7436"/>
                      <a:pt x="7837" y="7436"/>
                    </a:cubicBezTo>
                    <a:cubicBezTo>
                      <a:pt x="7837" y="7469"/>
                      <a:pt x="7853" y="7469"/>
                      <a:pt x="7870" y="7486"/>
                    </a:cubicBezTo>
                    <a:cubicBezTo>
                      <a:pt x="7870" y="7469"/>
                      <a:pt x="7870" y="7453"/>
                      <a:pt x="7887" y="7453"/>
                    </a:cubicBezTo>
                    <a:cubicBezTo>
                      <a:pt x="7887" y="7486"/>
                      <a:pt x="7937" y="7503"/>
                      <a:pt x="7970" y="7503"/>
                    </a:cubicBezTo>
                    <a:cubicBezTo>
                      <a:pt x="7970" y="7486"/>
                      <a:pt x="7970" y="7486"/>
                      <a:pt x="7987" y="7469"/>
                    </a:cubicBezTo>
                    <a:cubicBezTo>
                      <a:pt x="7987" y="7503"/>
                      <a:pt x="7987" y="7503"/>
                      <a:pt x="8004" y="7486"/>
                    </a:cubicBezTo>
                    <a:lnTo>
                      <a:pt x="8004" y="7603"/>
                    </a:lnTo>
                    <a:lnTo>
                      <a:pt x="8037" y="7603"/>
                    </a:lnTo>
                    <a:cubicBezTo>
                      <a:pt x="8037" y="7553"/>
                      <a:pt x="8054" y="7453"/>
                      <a:pt x="8071" y="7403"/>
                    </a:cubicBezTo>
                    <a:cubicBezTo>
                      <a:pt x="8004" y="7386"/>
                      <a:pt x="7987" y="7419"/>
                      <a:pt x="7920" y="7369"/>
                    </a:cubicBezTo>
                    <a:cubicBezTo>
                      <a:pt x="7937" y="7369"/>
                      <a:pt x="7937" y="7369"/>
                      <a:pt x="7937" y="7369"/>
                    </a:cubicBezTo>
                    <a:cubicBezTo>
                      <a:pt x="7954" y="7369"/>
                      <a:pt x="7970" y="7386"/>
                      <a:pt x="7970" y="7369"/>
                    </a:cubicBezTo>
                    <a:cubicBezTo>
                      <a:pt x="7954" y="7336"/>
                      <a:pt x="8004" y="7386"/>
                      <a:pt x="7987" y="7336"/>
                    </a:cubicBezTo>
                    <a:cubicBezTo>
                      <a:pt x="7970" y="7319"/>
                      <a:pt x="7954" y="7336"/>
                      <a:pt x="7937" y="7302"/>
                    </a:cubicBezTo>
                    <a:cubicBezTo>
                      <a:pt x="7904" y="7336"/>
                      <a:pt x="7887" y="7386"/>
                      <a:pt x="7937" y="7403"/>
                    </a:cubicBezTo>
                    <a:cubicBezTo>
                      <a:pt x="7904" y="7386"/>
                      <a:pt x="7820" y="7436"/>
                      <a:pt x="7820" y="7386"/>
                    </a:cubicBezTo>
                    <a:close/>
                    <a:moveTo>
                      <a:pt x="8004" y="6868"/>
                    </a:moveTo>
                    <a:cubicBezTo>
                      <a:pt x="7987" y="6835"/>
                      <a:pt x="8020" y="6801"/>
                      <a:pt x="8020" y="6751"/>
                    </a:cubicBezTo>
                    <a:cubicBezTo>
                      <a:pt x="8004" y="6751"/>
                      <a:pt x="7987" y="6684"/>
                      <a:pt x="7970" y="6718"/>
                    </a:cubicBezTo>
                    <a:cubicBezTo>
                      <a:pt x="7954" y="6751"/>
                      <a:pt x="7970" y="6835"/>
                      <a:pt x="7937" y="6885"/>
                    </a:cubicBezTo>
                    <a:cubicBezTo>
                      <a:pt x="7970" y="6885"/>
                      <a:pt x="7987" y="6885"/>
                      <a:pt x="8004" y="6868"/>
                    </a:cubicBezTo>
                    <a:close/>
                    <a:moveTo>
                      <a:pt x="6901" y="7352"/>
                    </a:moveTo>
                    <a:cubicBezTo>
                      <a:pt x="6868" y="7336"/>
                      <a:pt x="6918" y="7369"/>
                      <a:pt x="6884" y="7369"/>
                    </a:cubicBezTo>
                    <a:cubicBezTo>
                      <a:pt x="6884" y="7336"/>
                      <a:pt x="6851" y="7319"/>
                      <a:pt x="6884" y="7302"/>
                    </a:cubicBezTo>
                    <a:cubicBezTo>
                      <a:pt x="6868" y="7302"/>
                      <a:pt x="6868" y="7286"/>
                      <a:pt x="6851" y="7286"/>
                    </a:cubicBezTo>
                    <a:cubicBezTo>
                      <a:pt x="6817" y="7352"/>
                      <a:pt x="6801" y="7419"/>
                      <a:pt x="6817" y="7486"/>
                    </a:cubicBezTo>
                    <a:cubicBezTo>
                      <a:pt x="6901" y="7503"/>
                      <a:pt x="6901" y="7386"/>
                      <a:pt x="6901" y="7352"/>
                    </a:cubicBezTo>
                    <a:close/>
                    <a:moveTo>
                      <a:pt x="6767" y="6868"/>
                    </a:moveTo>
                    <a:cubicBezTo>
                      <a:pt x="6834" y="6885"/>
                      <a:pt x="6801" y="6851"/>
                      <a:pt x="6817" y="6801"/>
                    </a:cubicBezTo>
                    <a:cubicBezTo>
                      <a:pt x="6784" y="6784"/>
                      <a:pt x="6801" y="6818"/>
                      <a:pt x="6767" y="6801"/>
                    </a:cubicBezTo>
                    <a:cubicBezTo>
                      <a:pt x="6767" y="6835"/>
                      <a:pt x="6801" y="6851"/>
                      <a:pt x="6767" y="6868"/>
                    </a:cubicBezTo>
                    <a:close/>
                    <a:moveTo>
                      <a:pt x="6951" y="6701"/>
                    </a:moveTo>
                    <a:cubicBezTo>
                      <a:pt x="6985" y="6701"/>
                      <a:pt x="6985" y="6718"/>
                      <a:pt x="7001" y="6701"/>
                    </a:cubicBezTo>
                    <a:lnTo>
                      <a:pt x="7001" y="6667"/>
                    </a:lnTo>
                    <a:cubicBezTo>
                      <a:pt x="6985" y="6667"/>
                      <a:pt x="6951" y="6667"/>
                      <a:pt x="6951" y="6701"/>
                    </a:cubicBezTo>
                    <a:close/>
                    <a:moveTo>
                      <a:pt x="6834" y="5832"/>
                    </a:moveTo>
                    <a:cubicBezTo>
                      <a:pt x="6851" y="5832"/>
                      <a:pt x="6817" y="5882"/>
                      <a:pt x="6851" y="5899"/>
                    </a:cubicBezTo>
                    <a:cubicBezTo>
                      <a:pt x="6851" y="5865"/>
                      <a:pt x="6868" y="5865"/>
                      <a:pt x="6868" y="5832"/>
                    </a:cubicBezTo>
                    <a:cubicBezTo>
                      <a:pt x="6868" y="5832"/>
                      <a:pt x="6834" y="5815"/>
                      <a:pt x="6834" y="5832"/>
                    </a:cubicBezTo>
                    <a:close/>
                    <a:moveTo>
                      <a:pt x="6985" y="5197"/>
                    </a:moveTo>
                    <a:cubicBezTo>
                      <a:pt x="6985" y="5230"/>
                      <a:pt x="6951" y="5297"/>
                      <a:pt x="6985" y="5281"/>
                    </a:cubicBezTo>
                    <a:cubicBezTo>
                      <a:pt x="6985" y="5247"/>
                      <a:pt x="7001" y="5247"/>
                      <a:pt x="7001" y="5214"/>
                    </a:cubicBezTo>
                    <a:cubicBezTo>
                      <a:pt x="7001" y="5214"/>
                      <a:pt x="6985" y="5214"/>
                      <a:pt x="6985" y="5197"/>
                    </a:cubicBezTo>
                    <a:close/>
                    <a:moveTo>
                      <a:pt x="6817" y="6751"/>
                    </a:moveTo>
                    <a:cubicBezTo>
                      <a:pt x="6834" y="6751"/>
                      <a:pt x="6834" y="6751"/>
                      <a:pt x="6834" y="6734"/>
                    </a:cubicBezTo>
                    <a:cubicBezTo>
                      <a:pt x="6851" y="6768"/>
                      <a:pt x="6851" y="6784"/>
                      <a:pt x="6868" y="6818"/>
                    </a:cubicBezTo>
                    <a:cubicBezTo>
                      <a:pt x="6834" y="6818"/>
                      <a:pt x="6834" y="6784"/>
                      <a:pt x="6817" y="6751"/>
                    </a:cubicBezTo>
                    <a:close/>
                    <a:moveTo>
                      <a:pt x="6801" y="4312"/>
                    </a:moveTo>
                    <a:cubicBezTo>
                      <a:pt x="6767" y="4295"/>
                      <a:pt x="6767" y="4295"/>
                      <a:pt x="6751" y="4278"/>
                    </a:cubicBezTo>
                    <a:cubicBezTo>
                      <a:pt x="6751" y="4312"/>
                      <a:pt x="6734" y="4328"/>
                      <a:pt x="6717" y="4345"/>
                    </a:cubicBezTo>
                    <a:cubicBezTo>
                      <a:pt x="6767" y="4345"/>
                      <a:pt x="6784" y="4328"/>
                      <a:pt x="6801" y="4312"/>
                    </a:cubicBezTo>
                    <a:close/>
                    <a:moveTo>
                      <a:pt x="6767" y="4829"/>
                    </a:moveTo>
                    <a:cubicBezTo>
                      <a:pt x="6817" y="4829"/>
                      <a:pt x="6784" y="4746"/>
                      <a:pt x="6834" y="4796"/>
                    </a:cubicBezTo>
                    <a:cubicBezTo>
                      <a:pt x="6817" y="4713"/>
                      <a:pt x="6834" y="4763"/>
                      <a:pt x="6851" y="4696"/>
                    </a:cubicBezTo>
                    <a:cubicBezTo>
                      <a:pt x="6834" y="4696"/>
                      <a:pt x="6817" y="4696"/>
                      <a:pt x="6817" y="4679"/>
                    </a:cubicBezTo>
                    <a:cubicBezTo>
                      <a:pt x="6817" y="4679"/>
                      <a:pt x="6817" y="4679"/>
                      <a:pt x="6817" y="4679"/>
                    </a:cubicBezTo>
                    <a:cubicBezTo>
                      <a:pt x="6784" y="4696"/>
                      <a:pt x="6767" y="4746"/>
                      <a:pt x="6817" y="4729"/>
                    </a:cubicBezTo>
                    <a:cubicBezTo>
                      <a:pt x="6784" y="4746"/>
                      <a:pt x="6784" y="4796"/>
                      <a:pt x="6767" y="4829"/>
                    </a:cubicBezTo>
                    <a:close/>
                    <a:moveTo>
                      <a:pt x="7102" y="5214"/>
                    </a:moveTo>
                    <a:cubicBezTo>
                      <a:pt x="7051" y="5197"/>
                      <a:pt x="7118" y="5197"/>
                      <a:pt x="7102" y="5164"/>
                    </a:cubicBezTo>
                    <a:cubicBezTo>
                      <a:pt x="7068" y="5197"/>
                      <a:pt x="7051" y="5214"/>
                      <a:pt x="7001" y="5180"/>
                    </a:cubicBezTo>
                    <a:cubicBezTo>
                      <a:pt x="7051" y="5164"/>
                      <a:pt x="7068" y="5130"/>
                      <a:pt x="7118" y="5114"/>
                    </a:cubicBezTo>
                    <a:cubicBezTo>
                      <a:pt x="7152" y="5147"/>
                      <a:pt x="7135" y="5180"/>
                      <a:pt x="7118" y="5230"/>
                    </a:cubicBezTo>
                    <a:cubicBezTo>
                      <a:pt x="7118" y="5230"/>
                      <a:pt x="7102" y="5180"/>
                      <a:pt x="7102" y="5214"/>
                    </a:cubicBezTo>
                    <a:close/>
                    <a:moveTo>
                      <a:pt x="6634" y="2557"/>
                    </a:moveTo>
                    <a:cubicBezTo>
                      <a:pt x="6617" y="2557"/>
                      <a:pt x="6617" y="2524"/>
                      <a:pt x="6617" y="2507"/>
                    </a:cubicBezTo>
                    <a:cubicBezTo>
                      <a:pt x="6650" y="2507"/>
                      <a:pt x="6634" y="2490"/>
                      <a:pt x="6650" y="2507"/>
                    </a:cubicBezTo>
                    <a:cubicBezTo>
                      <a:pt x="6667" y="2540"/>
                      <a:pt x="6634" y="2524"/>
                      <a:pt x="6634" y="2557"/>
                    </a:cubicBezTo>
                    <a:close/>
                    <a:moveTo>
                      <a:pt x="7085" y="7352"/>
                    </a:moveTo>
                    <a:cubicBezTo>
                      <a:pt x="7051" y="7336"/>
                      <a:pt x="7035" y="7319"/>
                      <a:pt x="7035" y="7302"/>
                    </a:cubicBezTo>
                    <a:cubicBezTo>
                      <a:pt x="7035" y="7286"/>
                      <a:pt x="7051" y="7286"/>
                      <a:pt x="7068" y="7286"/>
                    </a:cubicBezTo>
                    <a:cubicBezTo>
                      <a:pt x="7035" y="7269"/>
                      <a:pt x="7085" y="7219"/>
                      <a:pt x="7051" y="7185"/>
                    </a:cubicBezTo>
                    <a:cubicBezTo>
                      <a:pt x="7068" y="7169"/>
                      <a:pt x="7102" y="7236"/>
                      <a:pt x="7068" y="7252"/>
                    </a:cubicBezTo>
                    <a:cubicBezTo>
                      <a:pt x="7068" y="7286"/>
                      <a:pt x="7102" y="7219"/>
                      <a:pt x="7102" y="7269"/>
                    </a:cubicBezTo>
                    <a:cubicBezTo>
                      <a:pt x="7102" y="7269"/>
                      <a:pt x="7102" y="7252"/>
                      <a:pt x="7118" y="7252"/>
                    </a:cubicBezTo>
                    <a:cubicBezTo>
                      <a:pt x="7135" y="7219"/>
                      <a:pt x="7102" y="7302"/>
                      <a:pt x="7118" y="7302"/>
                    </a:cubicBezTo>
                    <a:cubicBezTo>
                      <a:pt x="7102" y="7319"/>
                      <a:pt x="7085" y="7319"/>
                      <a:pt x="7085" y="7352"/>
                    </a:cubicBezTo>
                    <a:close/>
                    <a:moveTo>
                      <a:pt x="7218" y="6801"/>
                    </a:moveTo>
                    <a:cubicBezTo>
                      <a:pt x="7202" y="6784"/>
                      <a:pt x="7185" y="6801"/>
                      <a:pt x="7185" y="6784"/>
                    </a:cubicBezTo>
                    <a:cubicBezTo>
                      <a:pt x="7185" y="6784"/>
                      <a:pt x="7202" y="6784"/>
                      <a:pt x="7185" y="6768"/>
                    </a:cubicBezTo>
                    <a:cubicBezTo>
                      <a:pt x="7168" y="6768"/>
                      <a:pt x="7168" y="6784"/>
                      <a:pt x="7168" y="6818"/>
                    </a:cubicBezTo>
                    <a:cubicBezTo>
                      <a:pt x="7202" y="6801"/>
                      <a:pt x="7202" y="6835"/>
                      <a:pt x="7218" y="6801"/>
                    </a:cubicBezTo>
                    <a:close/>
                    <a:moveTo>
                      <a:pt x="7152" y="5297"/>
                    </a:moveTo>
                    <a:cubicBezTo>
                      <a:pt x="7135" y="5281"/>
                      <a:pt x="7135" y="5281"/>
                      <a:pt x="7118" y="5264"/>
                    </a:cubicBezTo>
                    <a:cubicBezTo>
                      <a:pt x="7118" y="5314"/>
                      <a:pt x="7051" y="5297"/>
                      <a:pt x="7051" y="5364"/>
                    </a:cubicBezTo>
                    <a:cubicBezTo>
                      <a:pt x="7102" y="5347"/>
                      <a:pt x="7102" y="5297"/>
                      <a:pt x="7152" y="5297"/>
                    </a:cubicBezTo>
                    <a:close/>
                    <a:moveTo>
                      <a:pt x="7118" y="6768"/>
                    </a:moveTo>
                    <a:cubicBezTo>
                      <a:pt x="7118" y="6751"/>
                      <a:pt x="7118" y="6751"/>
                      <a:pt x="7118" y="6751"/>
                    </a:cubicBezTo>
                    <a:cubicBezTo>
                      <a:pt x="7102" y="6701"/>
                      <a:pt x="7102" y="6684"/>
                      <a:pt x="7118" y="6634"/>
                    </a:cubicBezTo>
                    <a:cubicBezTo>
                      <a:pt x="7135" y="6667"/>
                      <a:pt x="7135" y="6651"/>
                      <a:pt x="7168" y="6651"/>
                    </a:cubicBezTo>
                    <a:cubicBezTo>
                      <a:pt x="7202" y="6684"/>
                      <a:pt x="7185" y="6734"/>
                      <a:pt x="7168" y="6768"/>
                    </a:cubicBezTo>
                    <a:cubicBezTo>
                      <a:pt x="7135" y="6784"/>
                      <a:pt x="7118" y="6734"/>
                      <a:pt x="7118" y="6768"/>
                    </a:cubicBezTo>
                    <a:close/>
                    <a:moveTo>
                      <a:pt x="7118" y="4829"/>
                    </a:moveTo>
                    <a:cubicBezTo>
                      <a:pt x="7135" y="4829"/>
                      <a:pt x="7102" y="4896"/>
                      <a:pt x="7152" y="4880"/>
                    </a:cubicBezTo>
                    <a:cubicBezTo>
                      <a:pt x="7152" y="4913"/>
                      <a:pt x="7135" y="4946"/>
                      <a:pt x="7118" y="4963"/>
                    </a:cubicBezTo>
                    <a:cubicBezTo>
                      <a:pt x="7051" y="4930"/>
                      <a:pt x="7035" y="4980"/>
                      <a:pt x="7001" y="4963"/>
                    </a:cubicBezTo>
                    <a:cubicBezTo>
                      <a:pt x="6985" y="4980"/>
                      <a:pt x="6968" y="4997"/>
                      <a:pt x="6968" y="5030"/>
                    </a:cubicBezTo>
                    <a:cubicBezTo>
                      <a:pt x="6918" y="4997"/>
                      <a:pt x="6918" y="4963"/>
                      <a:pt x="6851" y="4980"/>
                    </a:cubicBezTo>
                    <a:cubicBezTo>
                      <a:pt x="6868" y="5030"/>
                      <a:pt x="6834" y="4997"/>
                      <a:pt x="6834" y="5047"/>
                    </a:cubicBezTo>
                    <a:cubicBezTo>
                      <a:pt x="6717" y="5013"/>
                      <a:pt x="6767" y="4980"/>
                      <a:pt x="6801" y="4880"/>
                    </a:cubicBezTo>
                    <a:cubicBezTo>
                      <a:pt x="6801" y="4896"/>
                      <a:pt x="6834" y="4913"/>
                      <a:pt x="6817" y="4880"/>
                    </a:cubicBezTo>
                    <a:cubicBezTo>
                      <a:pt x="6834" y="4880"/>
                      <a:pt x="6834" y="4913"/>
                      <a:pt x="6851" y="4913"/>
                    </a:cubicBezTo>
                    <a:cubicBezTo>
                      <a:pt x="6868" y="4896"/>
                      <a:pt x="6868" y="4896"/>
                      <a:pt x="6868" y="4913"/>
                    </a:cubicBezTo>
                    <a:cubicBezTo>
                      <a:pt x="6901" y="4863"/>
                      <a:pt x="6951" y="4863"/>
                      <a:pt x="6951" y="4813"/>
                    </a:cubicBezTo>
                    <a:cubicBezTo>
                      <a:pt x="7001" y="4829"/>
                      <a:pt x="7051" y="4829"/>
                      <a:pt x="7035" y="4763"/>
                    </a:cubicBezTo>
                    <a:cubicBezTo>
                      <a:pt x="7068" y="4779"/>
                      <a:pt x="7085" y="4813"/>
                      <a:pt x="7085" y="4846"/>
                    </a:cubicBezTo>
                    <a:cubicBezTo>
                      <a:pt x="7102" y="4846"/>
                      <a:pt x="7118" y="4846"/>
                      <a:pt x="7118" y="4829"/>
                    </a:cubicBezTo>
                    <a:close/>
                    <a:moveTo>
                      <a:pt x="7102" y="6250"/>
                    </a:moveTo>
                    <a:cubicBezTo>
                      <a:pt x="7085" y="6266"/>
                      <a:pt x="7068" y="6300"/>
                      <a:pt x="7085" y="6333"/>
                    </a:cubicBezTo>
                    <a:cubicBezTo>
                      <a:pt x="7102" y="6300"/>
                      <a:pt x="7118" y="6367"/>
                      <a:pt x="7152" y="6350"/>
                    </a:cubicBezTo>
                    <a:cubicBezTo>
                      <a:pt x="7152" y="6317"/>
                      <a:pt x="7152" y="6283"/>
                      <a:pt x="7185" y="6266"/>
                    </a:cubicBezTo>
                    <a:cubicBezTo>
                      <a:pt x="7218" y="6300"/>
                      <a:pt x="7252" y="6283"/>
                      <a:pt x="7285" y="6250"/>
                    </a:cubicBezTo>
                    <a:cubicBezTo>
                      <a:pt x="7202" y="6166"/>
                      <a:pt x="7218" y="6283"/>
                      <a:pt x="7102" y="6250"/>
                    </a:cubicBezTo>
                    <a:close/>
                    <a:moveTo>
                      <a:pt x="7820" y="7169"/>
                    </a:moveTo>
                    <a:cubicBezTo>
                      <a:pt x="7870" y="7185"/>
                      <a:pt x="7820" y="7185"/>
                      <a:pt x="7820" y="7236"/>
                    </a:cubicBezTo>
                    <a:lnTo>
                      <a:pt x="7870" y="7236"/>
                    </a:lnTo>
                    <a:cubicBezTo>
                      <a:pt x="7904" y="7185"/>
                      <a:pt x="7887" y="7085"/>
                      <a:pt x="7853" y="7102"/>
                    </a:cubicBezTo>
                    <a:cubicBezTo>
                      <a:pt x="7887" y="7119"/>
                      <a:pt x="7853" y="7169"/>
                      <a:pt x="7820" y="7169"/>
                    </a:cubicBezTo>
                    <a:close/>
                    <a:moveTo>
                      <a:pt x="8806" y="4612"/>
                    </a:moveTo>
                    <a:cubicBezTo>
                      <a:pt x="8789" y="4612"/>
                      <a:pt x="8789" y="4596"/>
                      <a:pt x="8789" y="4596"/>
                    </a:cubicBezTo>
                    <a:cubicBezTo>
                      <a:pt x="8706" y="4579"/>
                      <a:pt x="8756" y="4679"/>
                      <a:pt x="8722" y="4713"/>
                    </a:cubicBezTo>
                    <a:cubicBezTo>
                      <a:pt x="8789" y="4729"/>
                      <a:pt x="8756" y="4629"/>
                      <a:pt x="8806" y="4612"/>
                    </a:cubicBezTo>
                    <a:close/>
                    <a:moveTo>
                      <a:pt x="8739" y="4362"/>
                    </a:moveTo>
                    <a:cubicBezTo>
                      <a:pt x="8756" y="4362"/>
                      <a:pt x="8739" y="4395"/>
                      <a:pt x="8756" y="4395"/>
                    </a:cubicBezTo>
                    <a:cubicBezTo>
                      <a:pt x="8772" y="4395"/>
                      <a:pt x="8789" y="4378"/>
                      <a:pt x="8789" y="4362"/>
                    </a:cubicBezTo>
                    <a:cubicBezTo>
                      <a:pt x="8772" y="4395"/>
                      <a:pt x="8756" y="4345"/>
                      <a:pt x="8739" y="4362"/>
                    </a:cubicBezTo>
                    <a:close/>
                    <a:moveTo>
                      <a:pt x="8906" y="4078"/>
                    </a:moveTo>
                    <a:cubicBezTo>
                      <a:pt x="8889" y="4078"/>
                      <a:pt x="8889" y="4061"/>
                      <a:pt x="8889" y="4061"/>
                    </a:cubicBezTo>
                    <a:cubicBezTo>
                      <a:pt x="8873" y="4061"/>
                      <a:pt x="8839" y="4061"/>
                      <a:pt x="8839" y="4094"/>
                    </a:cubicBezTo>
                    <a:cubicBezTo>
                      <a:pt x="8873" y="4094"/>
                      <a:pt x="8889" y="4094"/>
                      <a:pt x="8906" y="4078"/>
                    </a:cubicBezTo>
                    <a:close/>
                    <a:moveTo>
                      <a:pt x="8438" y="7653"/>
                    </a:moveTo>
                    <a:cubicBezTo>
                      <a:pt x="8438" y="7637"/>
                      <a:pt x="8455" y="7653"/>
                      <a:pt x="8455" y="7653"/>
                    </a:cubicBezTo>
                    <a:cubicBezTo>
                      <a:pt x="8455" y="7637"/>
                      <a:pt x="8472" y="7620"/>
                      <a:pt x="8472" y="7620"/>
                    </a:cubicBezTo>
                    <a:cubicBezTo>
                      <a:pt x="8455" y="7620"/>
                      <a:pt x="8438" y="7586"/>
                      <a:pt x="8421" y="7603"/>
                    </a:cubicBezTo>
                    <a:cubicBezTo>
                      <a:pt x="8421" y="7620"/>
                      <a:pt x="8421" y="7637"/>
                      <a:pt x="8438" y="7653"/>
                    </a:cubicBezTo>
                    <a:close/>
                    <a:moveTo>
                      <a:pt x="8321" y="7102"/>
                    </a:moveTo>
                    <a:cubicBezTo>
                      <a:pt x="8321" y="7135"/>
                      <a:pt x="8371" y="7135"/>
                      <a:pt x="8421" y="7119"/>
                    </a:cubicBezTo>
                    <a:cubicBezTo>
                      <a:pt x="8405" y="7052"/>
                      <a:pt x="8371" y="7035"/>
                      <a:pt x="8388" y="6985"/>
                    </a:cubicBezTo>
                    <a:cubicBezTo>
                      <a:pt x="8355" y="7018"/>
                      <a:pt x="8355" y="7068"/>
                      <a:pt x="8321" y="7102"/>
                    </a:cubicBezTo>
                    <a:close/>
                    <a:moveTo>
                      <a:pt x="8990" y="4763"/>
                    </a:moveTo>
                    <a:cubicBezTo>
                      <a:pt x="9006" y="4796"/>
                      <a:pt x="9006" y="4746"/>
                      <a:pt x="9040" y="4763"/>
                    </a:cubicBezTo>
                    <a:cubicBezTo>
                      <a:pt x="9056" y="4729"/>
                      <a:pt x="8990" y="4713"/>
                      <a:pt x="8990" y="4729"/>
                    </a:cubicBezTo>
                    <a:cubicBezTo>
                      <a:pt x="9006" y="4729"/>
                      <a:pt x="9006" y="4746"/>
                      <a:pt x="9006" y="4763"/>
                    </a:cubicBezTo>
                    <a:cubicBezTo>
                      <a:pt x="9006" y="4763"/>
                      <a:pt x="8990" y="4763"/>
                      <a:pt x="8990" y="4763"/>
                    </a:cubicBezTo>
                    <a:close/>
                    <a:moveTo>
                      <a:pt x="8739" y="4713"/>
                    </a:moveTo>
                    <a:lnTo>
                      <a:pt x="8772" y="4713"/>
                    </a:lnTo>
                    <a:cubicBezTo>
                      <a:pt x="8756" y="4729"/>
                      <a:pt x="8756" y="4763"/>
                      <a:pt x="8772" y="4796"/>
                    </a:cubicBezTo>
                    <a:cubicBezTo>
                      <a:pt x="8756" y="4779"/>
                      <a:pt x="8739" y="4746"/>
                      <a:pt x="8739" y="4713"/>
                    </a:cubicBezTo>
                    <a:close/>
                    <a:moveTo>
                      <a:pt x="8923" y="5164"/>
                    </a:moveTo>
                    <a:cubicBezTo>
                      <a:pt x="8939" y="5164"/>
                      <a:pt x="8923" y="5180"/>
                      <a:pt x="8939" y="5197"/>
                    </a:cubicBezTo>
                    <a:cubicBezTo>
                      <a:pt x="8939" y="5164"/>
                      <a:pt x="8973" y="5180"/>
                      <a:pt x="8973" y="5164"/>
                    </a:cubicBezTo>
                    <a:cubicBezTo>
                      <a:pt x="8956" y="5164"/>
                      <a:pt x="8923" y="5130"/>
                      <a:pt x="8923" y="5164"/>
                    </a:cubicBezTo>
                    <a:close/>
                    <a:moveTo>
                      <a:pt x="8956" y="4211"/>
                    </a:moveTo>
                    <a:cubicBezTo>
                      <a:pt x="8939" y="4228"/>
                      <a:pt x="8923" y="4228"/>
                      <a:pt x="8889" y="4228"/>
                    </a:cubicBezTo>
                    <a:lnTo>
                      <a:pt x="8889" y="4295"/>
                    </a:lnTo>
                    <a:cubicBezTo>
                      <a:pt x="8923" y="4261"/>
                      <a:pt x="8956" y="4295"/>
                      <a:pt x="8956" y="4328"/>
                    </a:cubicBezTo>
                    <a:cubicBezTo>
                      <a:pt x="8973" y="4295"/>
                      <a:pt x="8956" y="4295"/>
                      <a:pt x="8939" y="4278"/>
                    </a:cubicBezTo>
                    <a:cubicBezTo>
                      <a:pt x="8956" y="4261"/>
                      <a:pt x="8990" y="4261"/>
                      <a:pt x="8990" y="4261"/>
                    </a:cubicBezTo>
                    <a:cubicBezTo>
                      <a:pt x="8973" y="4245"/>
                      <a:pt x="8990" y="4195"/>
                      <a:pt x="8956" y="4211"/>
                    </a:cubicBezTo>
                    <a:close/>
                    <a:moveTo>
                      <a:pt x="8873" y="5047"/>
                    </a:moveTo>
                    <a:cubicBezTo>
                      <a:pt x="8839" y="5047"/>
                      <a:pt x="8856" y="5080"/>
                      <a:pt x="8823" y="5063"/>
                    </a:cubicBezTo>
                    <a:cubicBezTo>
                      <a:pt x="8823" y="5114"/>
                      <a:pt x="8806" y="5147"/>
                      <a:pt x="8823" y="5197"/>
                    </a:cubicBezTo>
                    <a:cubicBezTo>
                      <a:pt x="8839" y="5164"/>
                      <a:pt x="8823" y="5164"/>
                      <a:pt x="8823" y="5130"/>
                    </a:cubicBezTo>
                    <a:cubicBezTo>
                      <a:pt x="8856" y="5130"/>
                      <a:pt x="8906" y="5080"/>
                      <a:pt x="8873" y="5047"/>
                    </a:cubicBezTo>
                    <a:close/>
                    <a:moveTo>
                      <a:pt x="9006" y="5698"/>
                    </a:moveTo>
                    <a:cubicBezTo>
                      <a:pt x="8973" y="5698"/>
                      <a:pt x="8973" y="5732"/>
                      <a:pt x="8939" y="5732"/>
                    </a:cubicBezTo>
                    <a:cubicBezTo>
                      <a:pt x="8939" y="5715"/>
                      <a:pt x="8939" y="5698"/>
                      <a:pt x="8939" y="5698"/>
                    </a:cubicBezTo>
                    <a:cubicBezTo>
                      <a:pt x="8906" y="5765"/>
                      <a:pt x="9023" y="5748"/>
                      <a:pt x="9006" y="5698"/>
                    </a:cubicBezTo>
                    <a:close/>
                    <a:moveTo>
                      <a:pt x="9023" y="5849"/>
                    </a:moveTo>
                    <a:cubicBezTo>
                      <a:pt x="9023" y="5815"/>
                      <a:pt x="9040" y="5865"/>
                      <a:pt x="9056" y="5865"/>
                    </a:cubicBezTo>
                    <a:cubicBezTo>
                      <a:pt x="9056" y="5832"/>
                      <a:pt x="9073" y="5832"/>
                      <a:pt x="9073" y="5799"/>
                    </a:cubicBezTo>
                    <a:cubicBezTo>
                      <a:pt x="9040" y="5782"/>
                      <a:pt x="9040" y="5832"/>
                      <a:pt x="9006" y="5799"/>
                    </a:cubicBezTo>
                    <a:cubicBezTo>
                      <a:pt x="9006" y="5815"/>
                      <a:pt x="9006" y="5849"/>
                      <a:pt x="9023" y="5849"/>
                    </a:cubicBezTo>
                    <a:close/>
                    <a:moveTo>
                      <a:pt x="8789" y="4829"/>
                    </a:moveTo>
                    <a:cubicBezTo>
                      <a:pt x="8739" y="4813"/>
                      <a:pt x="8706" y="4913"/>
                      <a:pt x="8706" y="4963"/>
                    </a:cubicBezTo>
                    <a:cubicBezTo>
                      <a:pt x="8772" y="4946"/>
                      <a:pt x="8789" y="4896"/>
                      <a:pt x="8789" y="4829"/>
                    </a:cubicBezTo>
                    <a:close/>
                    <a:moveTo>
                      <a:pt x="9173" y="5130"/>
                    </a:moveTo>
                    <a:cubicBezTo>
                      <a:pt x="9190" y="5180"/>
                      <a:pt x="9173" y="5114"/>
                      <a:pt x="9207" y="5130"/>
                    </a:cubicBezTo>
                    <a:cubicBezTo>
                      <a:pt x="9224" y="5097"/>
                      <a:pt x="9190" y="5097"/>
                      <a:pt x="9207" y="5063"/>
                    </a:cubicBezTo>
                    <a:cubicBezTo>
                      <a:pt x="9224" y="5063"/>
                      <a:pt x="9224" y="5063"/>
                      <a:pt x="9207" y="5063"/>
                    </a:cubicBezTo>
                    <a:cubicBezTo>
                      <a:pt x="9224" y="5013"/>
                      <a:pt x="9257" y="5097"/>
                      <a:pt x="9207" y="5080"/>
                    </a:cubicBezTo>
                    <a:cubicBezTo>
                      <a:pt x="9224" y="5114"/>
                      <a:pt x="9240" y="5130"/>
                      <a:pt x="9240" y="5164"/>
                    </a:cubicBezTo>
                    <a:cubicBezTo>
                      <a:pt x="9257" y="5164"/>
                      <a:pt x="9240" y="5114"/>
                      <a:pt x="9274" y="5130"/>
                    </a:cubicBezTo>
                    <a:lnTo>
                      <a:pt x="9274" y="5164"/>
                    </a:lnTo>
                    <a:cubicBezTo>
                      <a:pt x="9224" y="5180"/>
                      <a:pt x="9190" y="5197"/>
                      <a:pt x="9140" y="5197"/>
                    </a:cubicBezTo>
                    <a:cubicBezTo>
                      <a:pt x="9140" y="5197"/>
                      <a:pt x="9140" y="5197"/>
                      <a:pt x="9140" y="5197"/>
                    </a:cubicBezTo>
                    <a:cubicBezTo>
                      <a:pt x="9157" y="5180"/>
                      <a:pt x="9157" y="5147"/>
                      <a:pt x="9173" y="5130"/>
                    </a:cubicBezTo>
                    <a:close/>
                    <a:moveTo>
                      <a:pt x="9574" y="5665"/>
                    </a:moveTo>
                    <a:cubicBezTo>
                      <a:pt x="9558" y="5665"/>
                      <a:pt x="9508" y="5715"/>
                      <a:pt x="9558" y="5732"/>
                    </a:cubicBezTo>
                    <a:cubicBezTo>
                      <a:pt x="9558" y="5782"/>
                      <a:pt x="9508" y="5765"/>
                      <a:pt x="9508" y="5799"/>
                    </a:cubicBezTo>
                    <a:cubicBezTo>
                      <a:pt x="9324" y="5748"/>
                      <a:pt x="9474" y="5615"/>
                      <a:pt x="9474" y="5531"/>
                    </a:cubicBezTo>
                    <a:cubicBezTo>
                      <a:pt x="9508" y="5565"/>
                      <a:pt x="9524" y="5565"/>
                      <a:pt x="9541" y="5565"/>
                    </a:cubicBezTo>
                    <a:cubicBezTo>
                      <a:pt x="9541" y="5581"/>
                      <a:pt x="9524" y="5598"/>
                      <a:pt x="9491" y="5598"/>
                    </a:cubicBezTo>
                    <a:cubicBezTo>
                      <a:pt x="9508" y="5615"/>
                      <a:pt x="9541" y="5598"/>
                      <a:pt x="9541" y="5581"/>
                    </a:cubicBezTo>
                    <a:cubicBezTo>
                      <a:pt x="9558" y="5598"/>
                      <a:pt x="9508" y="5648"/>
                      <a:pt x="9574" y="5665"/>
                    </a:cubicBezTo>
                    <a:close/>
                    <a:moveTo>
                      <a:pt x="9357" y="5297"/>
                    </a:moveTo>
                    <a:cubicBezTo>
                      <a:pt x="9374" y="5281"/>
                      <a:pt x="9424" y="5247"/>
                      <a:pt x="9391" y="5214"/>
                    </a:cubicBezTo>
                    <a:cubicBezTo>
                      <a:pt x="9391" y="5247"/>
                      <a:pt x="9340" y="5281"/>
                      <a:pt x="9357" y="5297"/>
                    </a:cubicBezTo>
                    <a:close/>
                    <a:moveTo>
                      <a:pt x="9457" y="5180"/>
                    </a:moveTo>
                    <a:cubicBezTo>
                      <a:pt x="9457" y="5197"/>
                      <a:pt x="9407" y="5164"/>
                      <a:pt x="9424" y="5214"/>
                    </a:cubicBezTo>
                    <a:cubicBezTo>
                      <a:pt x="9407" y="5214"/>
                      <a:pt x="9391" y="5114"/>
                      <a:pt x="9441" y="5130"/>
                    </a:cubicBezTo>
                    <a:cubicBezTo>
                      <a:pt x="9441" y="5147"/>
                      <a:pt x="9441" y="5164"/>
                      <a:pt x="9457" y="5180"/>
                    </a:cubicBezTo>
                    <a:close/>
                    <a:moveTo>
                      <a:pt x="9407" y="5565"/>
                    </a:moveTo>
                    <a:cubicBezTo>
                      <a:pt x="9407" y="5531"/>
                      <a:pt x="9340" y="5548"/>
                      <a:pt x="9340" y="5448"/>
                    </a:cubicBezTo>
                    <a:cubicBezTo>
                      <a:pt x="9357" y="5464"/>
                      <a:pt x="9357" y="5481"/>
                      <a:pt x="9374" y="5448"/>
                    </a:cubicBezTo>
                    <a:cubicBezTo>
                      <a:pt x="9374" y="5431"/>
                      <a:pt x="9357" y="5431"/>
                      <a:pt x="9357" y="5398"/>
                    </a:cubicBezTo>
                    <a:cubicBezTo>
                      <a:pt x="9391" y="5398"/>
                      <a:pt x="9374" y="5347"/>
                      <a:pt x="9407" y="5364"/>
                    </a:cubicBezTo>
                    <a:cubicBezTo>
                      <a:pt x="9391" y="5398"/>
                      <a:pt x="9407" y="5431"/>
                      <a:pt x="9424" y="5414"/>
                    </a:cubicBezTo>
                    <a:cubicBezTo>
                      <a:pt x="9441" y="5414"/>
                      <a:pt x="9424" y="5448"/>
                      <a:pt x="9407" y="5464"/>
                    </a:cubicBezTo>
                    <a:cubicBezTo>
                      <a:pt x="9407" y="5464"/>
                      <a:pt x="9424" y="5464"/>
                      <a:pt x="9441" y="5464"/>
                    </a:cubicBezTo>
                    <a:cubicBezTo>
                      <a:pt x="9441" y="5498"/>
                      <a:pt x="9407" y="5531"/>
                      <a:pt x="9441" y="5531"/>
                    </a:cubicBezTo>
                    <a:cubicBezTo>
                      <a:pt x="9441" y="5548"/>
                      <a:pt x="9441" y="5565"/>
                      <a:pt x="9407" y="5565"/>
                    </a:cubicBezTo>
                    <a:close/>
                    <a:moveTo>
                      <a:pt x="9391" y="5197"/>
                    </a:moveTo>
                    <a:cubicBezTo>
                      <a:pt x="9391" y="5147"/>
                      <a:pt x="9357" y="5180"/>
                      <a:pt x="9357" y="5164"/>
                    </a:cubicBezTo>
                    <a:cubicBezTo>
                      <a:pt x="9357" y="5197"/>
                      <a:pt x="9307" y="5180"/>
                      <a:pt x="9307" y="5197"/>
                    </a:cubicBezTo>
                    <a:cubicBezTo>
                      <a:pt x="9357" y="5230"/>
                      <a:pt x="9340" y="5147"/>
                      <a:pt x="9391" y="5197"/>
                    </a:cubicBezTo>
                    <a:close/>
                    <a:moveTo>
                      <a:pt x="8538" y="7102"/>
                    </a:moveTo>
                    <a:cubicBezTo>
                      <a:pt x="8522" y="7085"/>
                      <a:pt x="8538" y="7068"/>
                      <a:pt x="8505" y="7052"/>
                    </a:cubicBezTo>
                    <a:cubicBezTo>
                      <a:pt x="8505" y="7068"/>
                      <a:pt x="8488" y="7068"/>
                      <a:pt x="8472" y="7068"/>
                    </a:cubicBezTo>
                    <a:lnTo>
                      <a:pt x="8472" y="7135"/>
                    </a:lnTo>
                    <a:cubicBezTo>
                      <a:pt x="8505" y="7135"/>
                      <a:pt x="8522" y="7135"/>
                      <a:pt x="8538" y="7102"/>
                    </a:cubicBezTo>
                    <a:close/>
                    <a:moveTo>
                      <a:pt x="9190" y="4746"/>
                    </a:moveTo>
                    <a:cubicBezTo>
                      <a:pt x="9173" y="4696"/>
                      <a:pt x="9224" y="4713"/>
                      <a:pt x="9207" y="4662"/>
                    </a:cubicBezTo>
                    <a:cubicBezTo>
                      <a:pt x="9240" y="4662"/>
                      <a:pt x="9224" y="4713"/>
                      <a:pt x="9257" y="4696"/>
                    </a:cubicBezTo>
                    <a:cubicBezTo>
                      <a:pt x="9240" y="4729"/>
                      <a:pt x="9224" y="4746"/>
                      <a:pt x="9190" y="4746"/>
                    </a:cubicBezTo>
                    <a:close/>
                    <a:moveTo>
                      <a:pt x="9508" y="5314"/>
                    </a:moveTo>
                    <a:cubicBezTo>
                      <a:pt x="9541" y="5331"/>
                      <a:pt x="9558" y="5364"/>
                      <a:pt x="9591" y="5364"/>
                    </a:cubicBezTo>
                    <a:cubicBezTo>
                      <a:pt x="9574" y="5381"/>
                      <a:pt x="9574" y="5414"/>
                      <a:pt x="9591" y="5448"/>
                    </a:cubicBezTo>
                    <a:cubicBezTo>
                      <a:pt x="9524" y="5464"/>
                      <a:pt x="9508" y="5381"/>
                      <a:pt x="9474" y="5431"/>
                    </a:cubicBezTo>
                    <a:cubicBezTo>
                      <a:pt x="9457" y="5414"/>
                      <a:pt x="9508" y="5381"/>
                      <a:pt x="9508" y="5364"/>
                    </a:cubicBezTo>
                    <a:cubicBezTo>
                      <a:pt x="9474" y="5314"/>
                      <a:pt x="9457" y="5398"/>
                      <a:pt x="9424" y="5381"/>
                    </a:cubicBezTo>
                    <a:cubicBezTo>
                      <a:pt x="9407" y="5347"/>
                      <a:pt x="9407" y="5364"/>
                      <a:pt x="9424" y="5331"/>
                    </a:cubicBezTo>
                    <a:cubicBezTo>
                      <a:pt x="9424" y="5314"/>
                      <a:pt x="9491" y="5364"/>
                      <a:pt x="9508" y="5314"/>
                    </a:cubicBezTo>
                    <a:close/>
                    <a:moveTo>
                      <a:pt x="8505" y="5698"/>
                    </a:moveTo>
                    <a:cubicBezTo>
                      <a:pt x="8505" y="5698"/>
                      <a:pt x="8488" y="5698"/>
                      <a:pt x="8488" y="5715"/>
                    </a:cubicBezTo>
                    <a:cubicBezTo>
                      <a:pt x="8572" y="5698"/>
                      <a:pt x="8672" y="5732"/>
                      <a:pt x="8739" y="5648"/>
                    </a:cubicBezTo>
                    <a:cubicBezTo>
                      <a:pt x="8722" y="5615"/>
                      <a:pt x="8739" y="5598"/>
                      <a:pt x="8739" y="5565"/>
                    </a:cubicBezTo>
                    <a:cubicBezTo>
                      <a:pt x="8689" y="5581"/>
                      <a:pt x="8672" y="5598"/>
                      <a:pt x="8605" y="5598"/>
                    </a:cubicBezTo>
                    <a:cubicBezTo>
                      <a:pt x="8572" y="5565"/>
                      <a:pt x="8572" y="5565"/>
                      <a:pt x="8572" y="5531"/>
                    </a:cubicBezTo>
                    <a:cubicBezTo>
                      <a:pt x="8639" y="5481"/>
                      <a:pt x="8605" y="5331"/>
                      <a:pt x="8655" y="5264"/>
                    </a:cubicBezTo>
                    <a:cubicBezTo>
                      <a:pt x="8622" y="5264"/>
                      <a:pt x="8639" y="5214"/>
                      <a:pt x="8605" y="5214"/>
                    </a:cubicBezTo>
                    <a:cubicBezTo>
                      <a:pt x="8605" y="5247"/>
                      <a:pt x="8572" y="5314"/>
                      <a:pt x="8605" y="5331"/>
                    </a:cubicBezTo>
                    <a:cubicBezTo>
                      <a:pt x="8538" y="5364"/>
                      <a:pt x="8572" y="5481"/>
                      <a:pt x="8522" y="5531"/>
                    </a:cubicBezTo>
                    <a:cubicBezTo>
                      <a:pt x="8505" y="5531"/>
                      <a:pt x="8505" y="5498"/>
                      <a:pt x="8488" y="5531"/>
                    </a:cubicBezTo>
                    <a:cubicBezTo>
                      <a:pt x="8505" y="5565"/>
                      <a:pt x="8505" y="5581"/>
                      <a:pt x="8522" y="5615"/>
                    </a:cubicBezTo>
                    <a:cubicBezTo>
                      <a:pt x="8522" y="5682"/>
                      <a:pt x="8472" y="5648"/>
                      <a:pt x="8455" y="5665"/>
                    </a:cubicBezTo>
                    <a:cubicBezTo>
                      <a:pt x="8455" y="5682"/>
                      <a:pt x="8538" y="5682"/>
                      <a:pt x="8505" y="5698"/>
                    </a:cubicBezTo>
                    <a:close/>
                    <a:moveTo>
                      <a:pt x="8555" y="5114"/>
                    </a:moveTo>
                    <a:cubicBezTo>
                      <a:pt x="8589" y="5097"/>
                      <a:pt x="8572" y="5147"/>
                      <a:pt x="8605" y="5130"/>
                    </a:cubicBezTo>
                    <a:cubicBezTo>
                      <a:pt x="8605" y="5114"/>
                      <a:pt x="8605" y="5080"/>
                      <a:pt x="8572" y="5080"/>
                    </a:cubicBezTo>
                    <a:cubicBezTo>
                      <a:pt x="8572" y="5097"/>
                      <a:pt x="8555" y="5080"/>
                      <a:pt x="8555" y="5114"/>
                    </a:cubicBezTo>
                    <a:close/>
                    <a:moveTo>
                      <a:pt x="8772" y="4512"/>
                    </a:moveTo>
                    <a:cubicBezTo>
                      <a:pt x="8772" y="4495"/>
                      <a:pt x="8806" y="4445"/>
                      <a:pt x="8789" y="4495"/>
                    </a:cubicBezTo>
                    <a:cubicBezTo>
                      <a:pt x="8806" y="4495"/>
                      <a:pt x="8806" y="4479"/>
                      <a:pt x="8806" y="4479"/>
                    </a:cubicBezTo>
                    <a:cubicBezTo>
                      <a:pt x="8806" y="4428"/>
                      <a:pt x="8806" y="4428"/>
                      <a:pt x="8806" y="4345"/>
                    </a:cubicBezTo>
                    <a:cubicBezTo>
                      <a:pt x="8823" y="4362"/>
                      <a:pt x="8839" y="4345"/>
                      <a:pt x="8839" y="4312"/>
                    </a:cubicBezTo>
                    <a:cubicBezTo>
                      <a:pt x="8873" y="4328"/>
                      <a:pt x="8856" y="4395"/>
                      <a:pt x="8906" y="4395"/>
                    </a:cubicBezTo>
                    <a:cubicBezTo>
                      <a:pt x="8839" y="4412"/>
                      <a:pt x="8823" y="4462"/>
                      <a:pt x="8806" y="4512"/>
                    </a:cubicBezTo>
                    <a:cubicBezTo>
                      <a:pt x="8789" y="4529"/>
                      <a:pt x="8789" y="4495"/>
                      <a:pt x="8772" y="4512"/>
                    </a:cubicBezTo>
                    <a:close/>
                    <a:moveTo>
                      <a:pt x="9090" y="5398"/>
                    </a:moveTo>
                    <a:cubicBezTo>
                      <a:pt x="9090" y="5381"/>
                      <a:pt x="9073" y="5381"/>
                      <a:pt x="9073" y="5364"/>
                    </a:cubicBezTo>
                    <a:cubicBezTo>
                      <a:pt x="9040" y="5347"/>
                      <a:pt x="9023" y="5381"/>
                      <a:pt x="9006" y="5364"/>
                    </a:cubicBezTo>
                    <a:cubicBezTo>
                      <a:pt x="9006" y="5414"/>
                      <a:pt x="9040" y="5364"/>
                      <a:pt x="9056" y="5398"/>
                    </a:cubicBezTo>
                    <a:cubicBezTo>
                      <a:pt x="9023" y="5398"/>
                      <a:pt x="9056" y="5414"/>
                      <a:pt x="9040" y="5431"/>
                    </a:cubicBezTo>
                    <a:cubicBezTo>
                      <a:pt x="9056" y="5448"/>
                      <a:pt x="9073" y="5464"/>
                      <a:pt x="9090" y="5464"/>
                    </a:cubicBezTo>
                    <a:cubicBezTo>
                      <a:pt x="9107" y="5414"/>
                      <a:pt x="9056" y="5448"/>
                      <a:pt x="9056" y="5414"/>
                    </a:cubicBezTo>
                    <a:cubicBezTo>
                      <a:pt x="9073" y="5414"/>
                      <a:pt x="9090" y="5398"/>
                      <a:pt x="9090" y="5398"/>
                    </a:cubicBezTo>
                    <a:close/>
                    <a:moveTo>
                      <a:pt x="9006" y="4696"/>
                    </a:moveTo>
                    <a:cubicBezTo>
                      <a:pt x="8973" y="4646"/>
                      <a:pt x="9023" y="4646"/>
                      <a:pt x="9056" y="4662"/>
                    </a:cubicBezTo>
                    <a:cubicBezTo>
                      <a:pt x="9073" y="4612"/>
                      <a:pt x="9023" y="4612"/>
                      <a:pt x="9040" y="4545"/>
                    </a:cubicBezTo>
                    <a:cubicBezTo>
                      <a:pt x="9006" y="4545"/>
                      <a:pt x="8973" y="4562"/>
                      <a:pt x="8973" y="4596"/>
                    </a:cubicBezTo>
                    <a:cubicBezTo>
                      <a:pt x="9006" y="4612"/>
                      <a:pt x="8990" y="4662"/>
                      <a:pt x="8973" y="4679"/>
                    </a:cubicBezTo>
                    <a:cubicBezTo>
                      <a:pt x="8990" y="4679"/>
                      <a:pt x="8990" y="4696"/>
                      <a:pt x="9006" y="4696"/>
                    </a:cubicBezTo>
                    <a:close/>
                    <a:moveTo>
                      <a:pt x="8622" y="5097"/>
                    </a:moveTo>
                    <a:cubicBezTo>
                      <a:pt x="8639" y="5063"/>
                      <a:pt x="8672" y="5130"/>
                      <a:pt x="8706" y="5130"/>
                    </a:cubicBezTo>
                    <a:cubicBezTo>
                      <a:pt x="8706" y="5147"/>
                      <a:pt x="8689" y="5164"/>
                      <a:pt x="8706" y="5164"/>
                    </a:cubicBezTo>
                    <a:cubicBezTo>
                      <a:pt x="8706" y="5214"/>
                      <a:pt x="8639" y="5180"/>
                      <a:pt x="8639" y="5230"/>
                    </a:cubicBezTo>
                    <a:cubicBezTo>
                      <a:pt x="8589" y="5214"/>
                      <a:pt x="8655" y="5114"/>
                      <a:pt x="8622" y="5097"/>
                    </a:cubicBezTo>
                    <a:close/>
                    <a:moveTo>
                      <a:pt x="8990" y="3977"/>
                    </a:moveTo>
                    <a:cubicBezTo>
                      <a:pt x="8990" y="4011"/>
                      <a:pt x="9006" y="4061"/>
                      <a:pt x="8973" y="4078"/>
                    </a:cubicBezTo>
                    <a:cubicBezTo>
                      <a:pt x="8990" y="4061"/>
                      <a:pt x="9056" y="4128"/>
                      <a:pt x="9056" y="4111"/>
                    </a:cubicBezTo>
                    <a:cubicBezTo>
                      <a:pt x="9107" y="4144"/>
                      <a:pt x="9023" y="4178"/>
                      <a:pt x="9006" y="4211"/>
                    </a:cubicBezTo>
                    <a:cubicBezTo>
                      <a:pt x="8939" y="4161"/>
                      <a:pt x="8990" y="4094"/>
                      <a:pt x="8906" y="4044"/>
                    </a:cubicBezTo>
                    <a:cubicBezTo>
                      <a:pt x="8939" y="3994"/>
                      <a:pt x="8923" y="4011"/>
                      <a:pt x="8939" y="3961"/>
                    </a:cubicBezTo>
                    <a:cubicBezTo>
                      <a:pt x="8973" y="3961"/>
                      <a:pt x="8973" y="3977"/>
                      <a:pt x="8990" y="3977"/>
                    </a:cubicBezTo>
                    <a:close/>
                    <a:moveTo>
                      <a:pt x="8538" y="4579"/>
                    </a:moveTo>
                    <a:cubicBezTo>
                      <a:pt x="8572" y="4529"/>
                      <a:pt x="8605" y="4579"/>
                      <a:pt x="8622" y="4512"/>
                    </a:cubicBezTo>
                    <a:cubicBezTo>
                      <a:pt x="8605" y="4529"/>
                      <a:pt x="8622" y="4479"/>
                      <a:pt x="8622" y="4462"/>
                    </a:cubicBezTo>
                    <a:cubicBezTo>
                      <a:pt x="8622" y="4462"/>
                      <a:pt x="8622" y="4462"/>
                      <a:pt x="8622" y="4445"/>
                    </a:cubicBezTo>
                    <a:cubicBezTo>
                      <a:pt x="8605" y="4462"/>
                      <a:pt x="8605" y="4479"/>
                      <a:pt x="8589" y="4495"/>
                    </a:cubicBezTo>
                    <a:cubicBezTo>
                      <a:pt x="8589" y="4462"/>
                      <a:pt x="8555" y="4479"/>
                      <a:pt x="8555" y="4428"/>
                    </a:cubicBezTo>
                    <a:cubicBezTo>
                      <a:pt x="8538" y="4445"/>
                      <a:pt x="8505" y="4462"/>
                      <a:pt x="8488" y="4479"/>
                    </a:cubicBezTo>
                    <a:cubicBezTo>
                      <a:pt x="8488" y="4479"/>
                      <a:pt x="8488" y="4495"/>
                      <a:pt x="8472" y="4479"/>
                    </a:cubicBezTo>
                    <a:cubicBezTo>
                      <a:pt x="8472" y="4545"/>
                      <a:pt x="8538" y="4529"/>
                      <a:pt x="8538" y="4579"/>
                    </a:cubicBezTo>
                    <a:close/>
                    <a:moveTo>
                      <a:pt x="8605" y="4195"/>
                    </a:moveTo>
                    <a:cubicBezTo>
                      <a:pt x="8589" y="4178"/>
                      <a:pt x="8605" y="4178"/>
                      <a:pt x="8622" y="4161"/>
                    </a:cubicBezTo>
                    <a:cubicBezTo>
                      <a:pt x="8605" y="4144"/>
                      <a:pt x="8572" y="4161"/>
                      <a:pt x="8555" y="4178"/>
                    </a:cubicBezTo>
                    <a:cubicBezTo>
                      <a:pt x="8589" y="4161"/>
                      <a:pt x="8572" y="4195"/>
                      <a:pt x="8605" y="4195"/>
                    </a:cubicBezTo>
                    <a:close/>
                    <a:moveTo>
                      <a:pt x="8622" y="5047"/>
                    </a:moveTo>
                    <a:cubicBezTo>
                      <a:pt x="8639" y="5047"/>
                      <a:pt x="8639" y="5097"/>
                      <a:pt x="8672" y="5080"/>
                    </a:cubicBezTo>
                    <a:cubicBezTo>
                      <a:pt x="8689" y="5030"/>
                      <a:pt x="8639" y="5047"/>
                      <a:pt x="8655" y="4997"/>
                    </a:cubicBezTo>
                    <a:cubicBezTo>
                      <a:pt x="8622" y="4997"/>
                      <a:pt x="8639" y="5047"/>
                      <a:pt x="8622" y="5047"/>
                    </a:cubicBezTo>
                    <a:close/>
                    <a:moveTo>
                      <a:pt x="9140" y="5347"/>
                    </a:moveTo>
                    <a:cubicBezTo>
                      <a:pt x="9140" y="5347"/>
                      <a:pt x="9090" y="5331"/>
                      <a:pt x="9090" y="5364"/>
                    </a:cubicBezTo>
                    <a:cubicBezTo>
                      <a:pt x="9107" y="5364"/>
                      <a:pt x="9123" y="5381"/>
                      <a:pt x="9123" y="5398"/>
                    </a:cubicBezTo>
                    <a:cubicBezTo>
                      <a:pt x="9140" y="5414"/>
                      <a:pt x="9140" y="5381"/>
                      <a:pt x="9140" y="5347"/>
                    </a:cubicBezTo>
                    <a:close/>
                    <a:moveTo>
                      <a:pt x="8555" y="5849"/>
                    </a:moveTo>
                    <a:cubicBezTo>
                      <a:pt x="8572" y="5832"/>
                      <a:pt x="8605" y="5799"/>
                      <a:pt x="8572" y="5782"/>
                    </a:cubicBezTo>
                    <a:cubicBezTo>
                      <a:pt x="8572" y="5782"/>
                      <a:pt x="8572" y="5799"/>
                      <a:pt x="8572" y="5799"/>
                    </a:cubicBezTo>
                    <a:cubicBezTo>
                      <a:pt x="8572" y="5799"/>
                      <a:pt x="8572" y="5782"/>
                      <a:pt x="8555" y="5782"/>
                    </a:cubicBezTo>
                    <a:cubicBezTo>
                      <a:pt x="8555" y="5815"/>
                      <a:pt x="8505" y="5865"/>
                      <a:pt x="8555" y="5882"/>
                    </a:cubicBezTo>
                    <a:close/>
                    <a:moveTo>
                      <a:pt x="8622" y="6634"/>
                    </a:moveTo>
                    <a:cubicBezTo>
                      <a:pt x="8589" y="6634"/>
                      <a:pt x="8589" y="6584"/>
                      <a:pt x="8538" y="6584"/>
                    </a:cubicBezTo>
                    <a:cubicBezTo>
                      <a:pt x="8538" y="6617"/>
                      <a:pt x="8522" y="6634"/>
                      <a:pt x="8505" y="6667"/>
                    </a:cubicBezTo>
                    <a:cubicBezTo>
                      <a:pt x="8555" y="6667"/>
                      <a:pt x="8555" y="6684"/>
                      <a:pt x="8589" y="6701"/>
                    </a:cubicBezTo>
                    <a:cubicBezTo>
                      <a:pt x="8605" y="6684"/>
                      <a:pt x="8639" y="6684"/>
                      <a:pt x="8622" y="6634"/>
                    </a:cubicBezTo>
                    <a:close/>
                    <a:moveTo>
                      <a:pt x="8789" y="5782"/>
                    </a:moveTo>
                    <a:cubicBezTo>
                      <a:pt x="8789" y="5815"/>
                      <a:pt x="8806" y="5849"/>
                      <a:pt x="8789" y="5882"/>
                    </a:cubicBezTo>
                    <a:cubicBezTo>
                      <a:pt x="8823" y="5899"/>
                      <a:pt x="8806" y="5999"/>
                      <a:pt x="8806" y="6032"/>
                    </a:cubicBezTo>
                    <a:cubicBezTo>
                      <a:pt x="8756" y="6016"/>
                      <a:pt x="8756" y="5932"/>
                      <a:pt x="8739" y="5899"/>
                    </a:cubicBezTo>
                    <a:cubicBezTo>
                      <a:pt x="8706" y="5899"/>
                      <a:pt x="8672" y="5916"/>
                      <a:pt x="8672" y="5932"/>
                    </a:cubicBezTo>
                    <a:cubicBezTo>
                      <a:pt x="8639" y="5916"/>
                      <a:pt x="8689" y="5916"/>
                      <a:pt x="8672" y="5865"/>
                    </a:cubicBezTo>
                    <a:cubicBezTo>
                      <a:pt x="8672" y="5849"/>
                      <a:pt x="8672" y="5865"/>
                      <a:pt x="8655" y="5865"/>
                    </a:cubicBezTo>
                    <a:cubicBezTo>
                      <a:pt x="8655" y="5832"/>
                      <a:pt x="8655" y="5832"/>
                      <a:pt x="8622" y="5815"/>
                    </a:cubicBezTo>
                    <a:cubicBezTo>
                      <a:pt x="8639" y="5782"/>
                      <a:pt x="8672" y="5782"/>
                      <a:pt x="8639" y="5748"/>
                    </a:cubicBezTo>
                    <a:cubicBezTo>
                      <a:pt x="8655" y="5765"/>
                      <a:pt x="8739" y="5732"/>
                      <a:pt x="8739" y="5799"/>
                    </a:cubicBezTo>
                    <a:cubicBezTo>
                      <a:pt x="8756" y="5748"/>
                      <a:pt x="8789" y="5799"/>
                      <a:pt x="8789" y="5782"/>
                    </a:cubicBezTo>
                    <a:close/>
                    <a:moveTo>
                      <a:pt x="8973" y="4963"/>
                    </a:moveTo>
                    <a:lnTo>
                      <a:pt x="8973" y="4997"/>
                    </a:lnTo>
                    <a:cubicBezTo>
                      <a:pt x="8939" y="4963"/>
                      <a:pt x="8856" y="5047"/>
                      <a:pt x="8806" y="5013"/>
                    </a:cubicBezTo>
                    <a:cubicBezTo>
                      <a:pt x="8823" y="4980"/>
                      <a:pt x="8856" y="4946"/>
                      <a:pt x="8839" y="4930"/>
                    </a:cubicBezTo>
                    <a:cubicBezTo>
                      <a:pt x="8856" y="4913"/>
                      <a:pt x="8906" y="4913"/>
                      <a:pt x="8939" y="4896"/>
                    </a:cubicBezTo>
                    <a:cubicBezTo>
                      <a:pt x="8939" y="4930"/>
                      <a:pt x="8956" y="4913"/>
                      <a:pt x="8956" y="4930"/>
                    </a:cubicBezTo>
                    <a:cubicBezTo>
                      <a:pt x="8973" y="4980"/>
                      <a:pt x="8939" y="4930"/>
                      <a:pt x="8939" y="4963"/>
                    </a:cubicBezTo>
                    <a:cubicBezTo>
                      <a:pt x="8939" y="4997"/>
                      <a:pt x="8956" y="4946"/>
                      <a:pt x="8973" y="4963"/>
                    </a:cubicBezTo>
                    <a:close/>
                    <a:moveTo>
                      <a:pt x="8488" y="6099"/>
                    </a:moveTo>
                    <a:cubicBezTo>
                      <a:pt x="8488" y="6133"/>
                      <a:pt x="8455" y="6133"/>
                      <a:pt x="8455" y="6183"/>
                    </a:cubicBezTo>
                    <a:cubicBezTo>
                      <a:pt x="8488" y="6166"/>
                      <a:pt x="8505" y="6133"/>
                      <a:pt x="8538" y="6133"/>
                    </a:cubicBezTo>
                    <a:cubicBezTo>
                      <a:pt x="8522" y="6133"/>
                      <a:pt x="8522" y="6116"/>
                      <a:pt x="8505" y="6116"/>
                    </a:cubicBezTo>
                    <a:cubicBezTo>
                      <a:pt x="8505" y="6133"/>
                      <a:pt x="8488" y="6133"/>
                      <a:pt x="8488" y="6116"/>
                    </a:cubicBezTo>
                    <a:cubicBezTo>
                      <a:pt x="8505" y="6116"/>
                      <a:pt x="8505" y="6099"/>
                      <a:pt x="8488" y="6099"/>
                    </a:cubicBezTo>
                    <a:close/>
                    <a:moveTo>
                      <a:pt x="8856" y="6233"/>
                    </a:moveTo>
                    <a:cubicBezTo>
                      <a:pt x="8856" y="6200"/>
                      <a:pt x="8839" y="6149"/>
                      <a:pt x="8823" y="6183"/>
                    </a:cubicBezTo>
                    <a:cubicBezTo>
                      <a:pt x="8839" y="6183"/>
                      <a:pt x="8823" y="6200"/>
                      <a:pt x="8823" y="6216"/>
                    </a:cubicBezTo>
                    <a:cubicBezTo>
                      <a:pt x="8839" y="6216"/>
                      <a:pt x="8839" y="6233"/>
                      <a:pt x="8856" y="6233"/>
                    </a:cubicBezTo>
                    <a:close/>
                    <a:moveTo>
                      <a:pt x="8906" y="5431"/>
                    </a:moveTo>
                    <a:cubicBezTo>
                      <a:pt x="8906" y="5414"/>
                      <a:pt x="8906" y="5414"/>
                      <a:pt x="8906" y="5398"/>
                    </a:cubicBezTo>
                    <a:lnTo>
                      <a:pt x="8939" y="5398"/>
                    </a:lnTo>
                    <a:cubicBezTo>
                      <a:pt x="8939" y="5364"/>
                      <a:pt x="8956" y="5381"/>
                      <a:pt x="8956" y="5364"/>
                    </a:cubicBezTo>
                    <a:cubicBezTo>
                      <a:pt x="8939" y="5347"/>
                      <a:pt x="8906" y="5347"/>
                      <a:pt x="8889" y="5381"/>
                    </a:cubicBezTo>
                    <a:cubicBezTo>
                      <a:pt x="8906" y="5381"/>
                      <a:pt x="8923" y="5364"/>
                      <a:pt x="8923" y="5381"/>
                    </a:cubicBezTo>
                    <a:cubicBezTo>
                      <a:pt x="8906" y="5398"/>
                      <a:pt x="8889" y="5414"/>
                      <a:pt x="8856" y="5431"/>
                    </a:cubicBezTo>
                    <a:cubicBezTo>
                      <a:pt x="8856" y="5414"/>
                      <a:pt x="8873" y="5381"/>
                      <a:pt x="8856" y="5381"/>
                    </a:cubicBezTo>
                    <a:cubicBezTo>
                      <a:pt x="8873" y="5414"/>
                      <a:pt x="8806" y="5381"/>
                      <a:pt x="8806" y="5414"/>
                    </a:cubicBezTo>
                    <a:cubicBezTo>
                      <a:pt x="8823" y="5448"/>
                      <a:pt x="8756" y="5481"/>
                      <a:pt x="8739" y="5531"/>
                    </a:cubicBezTo>
                    <a:cubicBezTo>
                      <a:pt x="8756" y="5531"/>
                      <a:pt x="8789" y="5531"/>
                      <a:pt x="8789" y="5548"/>
                    </a:cubicBezTo>
                    <a:cubicBezTo>
                      <a:pt x="8772" y="5531"/>
                      <a:pt x="8739" y="5581"/>
                      <a:pt x="8772" y="5581"/>
                    </a:cubicBezTo>
                    <a:cubicBezTo>
                      <a:pt x="8789" y="5548"/>
                      <a:pt x="8756" y="5615"/>
                      <a:pt x="8789" y="5615"/>
                    </a:cubicBezTo>
                    <a:cubicBezTo>
                      <a:pt x="8806" y="5581"/>
                      <a:pt x="8806" y="5548"/>
                      <a:pt x="8839" y="5515"/>
                    </a:cubicBezTo>
                    <a:cubicBezTo>
                      <a:pt x="8889" y="5464"/>
                      <a:pt x="8973" y="5431"/>
                      <a:pt x="8906" y="5431"/>
                    </a:cubicBezTo>
                    <a:close/>
                    <a:moveTo>
                      <a:pt x="8923" y="6768"/>
                    </a:moveTo>
                    <a:cubicBezTo>
                      <a:pt x="8923" y="6784"/>
                      <a:pt x="8923" y="6784"/>
                      <a:pt x="8939" y="6768"/>
                    </a:cubicBezTo>
                    <a:cubicBezTo>
                      <a:pt x="8906" y="6768"/>
                      <a:pt x="8923" y="6734"/>
                      <a:pt x="8889" y="6734"/>
                    </a:cubicBezTo>
                    <a:cubicBezTo>
                      <a:pt x="8889" y="6768"/>
                      <a:pt x="8873" y="6768"/>
                      <a:pt x="8889" y="6801"/>
                    </a:cubicBezTo>
                    <a:cubicBezTo>
                      <a:pt x="8923" y="6801"/>
                      <a:pt x="8889" y="6751"/>
                      <a:pt x="8923" y="6768"/>
                    </a:cubicBezTo>
                    <a:close/>
                    <a:moveTo>
                      <a:pt x="8789" y="7403"/>
                    </a:moveTo>
                    <a:cubicBezTo>
                      <a:pt x="8772" y="7436"/>
                      <a:pt x="8772" y="7503"/>
                      <a:pt x="8823" y="7503"/>
                    </a:cubicBezTo>
                    <a:cubicBezTo>
                      <a:pt x="8823" y="7469"/>
                      <a:pt x="8839" y="7469"/>
                      <a:pt x="8839" y="7436"/>
                    </a:cubicBezTo>
                    <a:cubicBezTo>
                      <a:pt x="8772" y="7436"/>
                      <a:pt x="8806" y="7419"/>
                      <a:pt x="8789" y="7403"/>
                    </a:cubicBezTo>
                    <a:close/>
                    <a:moveTo>
                      <a:pt x="8873" y="6684"/>
                    </a:moveTo>
                    <a:cubicBezTo>
                      <a:pt x="8873" y="6684"/>
                      <a:pt x="8873" y="6684"/>
                      <a:pt x="8873" y="6684"/>
                    </a:cubicBezTo>
                    <a:cubicBezTo>
                      <a:pt x="8873" y="6667"/>
                      <a:pt x="8873" y="6667"/>
                      <a:pt x="8873" y="6684"/>
                    </a:cubicBezTo>
                    <a:close/>
                    <a:moveTo>
                      <a:pt x="8689" y="7152"/>
                    </a:moveTo>
                    <a:cubicBezTo>
                      <a:pt x="8639" y="7152"/>
                      <a:pt x="8639" y="7119"/>
                      <a:pt x="8672" y="7102"/>
                    </a:cubicBezTo>
                    <a:cubicBezTo>
                      <a:pt x="8655" y="7085"/>
                      <a:pt x="8622" y="7102"/>
                      <a:pt x="8605" y="7119"/>
                    </a:cubicBezTo>
                    <a:cubicBezTo>
                      <a:pt x="8605" y="7169"/>
                      <a:pt x="8622" y="7202"/>
                      <a:pt x="8672" y="7202"/>
                    </a:cubicBezTo>
                    <a:cubicBezTo>
                      <a:pt x="8655" y="7152"/>
                      <a:pt x="8706" y="7185"/>
                      <a:pt x="8689" y="7152"/>
                    </a:cubicBezTo>
                    <a:close/>
                    <a:moveTo>
                      <a:pt x="8839" y="6617"/>
                    </a:moveTo>
                    <a:cubicBezTo>
                      <a:pt x="8839" y="6634"/>
                      <a:pt x="8839" y="6667"/>
                      <a:pt x="8873" y="6684"/>
                    </a:cubicBezTo>
                    <a:cubicBezTo>
                      <a:pt x="8856" y="6701"/>
                      <a:pt x="8839" y="6784"/>
                      <a:pt x="8789" y="6768"/>
                    </a:cubicBezTo>
                    <a:cubicBezTo>
                      <a:pt x="8772" y="6734"/>
                      <a:pt x="8806" y="6718"/>
                      <a:pt x="8756" y="6734"/>
                    </a:cubicBezTo>
                    <a:cubicBezTo>
                      <a:pt x="8756" y="6684"/>
                      <a:pt x="8772" y="6667"/>
                      <a:pt x="8789" y="6601"/>
                    </a:cubicBezTo>
                    <a:cubicBezTo>
                      <a:pt x="8806" y="6601"/>
                      <a:pt x="8806" y="6617"/>
                      <a:pt x="8839" y="6617"/>
                    </a:cubicBezTo>
                    <a:close/>
                    <a:moveTo>
                      <a:pt x="9107" y="5565"/>
                    </a:moveTo>
                    <a:cubicBezTo>
                      <a:pt x="9107" y="5615"/>
                      <a:pt x="9073" y="5565"/>
                      <a:pt x="9056" y="5598"/>
                    </a:cubicBezTo>
                    <a:cubicBezTo>
                      <a:pt x="9107" y="5631"/>
                      <a:pt x="9056" y="5698"/>
                      <a:pt x="9107" y="5748"/>
                    </a:cubicBezTo>
                    <a:cubicBezTo>
                      <a:pt x="9107" y="5765"/>
                      <a:pt x="9056" y="5748"/>
                      <a:pt x="9073" y="5782"/>
                    </a:cubicBezTo>
                    <a:cubicBezTo>
                      <a:pt x="9056" y="5782"/>
                      <a:pt x="9056" y="5765"/>
                      <a:pt x="9073" y="5765"/>
                    </a:cubicBezTo>
                    <a:cubicBezTo>
                      <a:pt x="9056" y="5698"/>
                      <a:pt x="9040" y="5782"/>
                      <a:pt x="9023" y="5748"/>
                    </a:cubicBezTo>
                    <a:cubicBezTo>
                      <a:pt x="9006" y="5715"/>
                      <a:pt x="9040" y="5648"/>
                      <a:pt x="9006" y="5631"/>
                    </a:cubicBezTo>
                    <a:cubicBezTo>
                      <a:pt x="9023" y="5598"/>
                      <a:pt x="9056" y="5598"/>
                      <a:pt x="9073" y="5565"/>
                    </a:cubicBezTo>
                    <a:cubicBezTo>
                      <a:pt x="9073" y="5565"/>
                      <a:pt x="9090" y="5565"/>
                      <a:pt x="9107" y="5565"/>
                    </a:cubicBezTo>
                    <a:close/>
                    <a:moveTo>
                      <a:pt x="6300" y="2123"/>
                    </a:moveTo>
                    <a:cubicBezTo>
                      <a:pt x="6266" y="2156"/>
                      <a:pt x="6249" y="2173"/>
                      <a:pt x="6233" y="2223"/>
                    </a:cubicBezTo>
                    <a:cubicBezTo>
                      <a:pt x="6249" y="2240"/>
                      <a:pt x="6283" y="2240"/>
                      <a:pt x="6300" y="2273"/>
                    </a:cubicBezTo>
                    <a:cubicBezTo>
                      <a:pt x="6300" y="2273"/>
                      <a:pt x="6300" y="2256"/>
                      <a:pt x="6316" y="2256"/>
                    </a:cubicBezTo>
                    <a:cubicBezTo>
                      <a:pt x="6316" y="2223"/>
                      <a:pt x="6283" y="2206"/>
                      <a:pt x="6316" y="2206"/>
                    </a:cubicBezTo>
                    <a:cubicBezTo>
                      <a:pt x="6300" y="2173"/>
                      <a:pt x="6316" y="2156"/>
                      <a:pt x="6300" y="2123"/>
                    </a:cubicBezTo>
                    <a:close/>
                    <a:moveTo>
                      <a:pt x="6300" y="2591"/>
                    </a:moveTo>
                    <a:cubicBezTo>
                      <a:pt x="6316" y="2591"/>
                      <a:pt x="6300" y="2624"/>
                      <a:pt x="6316" y="2624"/>
                    </a:cubicBezTo>
                    <a:cubicBezTo>
                      <a:pt x="6350" y="2607"/>
                      <a:pt x="6316" y="2557"/>
                      <a:pt x="6300" y="2591"/>
                    </a:cubicBezTo>
                    <a:close/>
                    <a:moveTo>
                      <a:pt x="6550" y="6032"/>
                    </a:moveTo>
                    <a:cubicBezTo>
                      <a:pt x="6550" y="6032"/>
                      <a:pt x="6550" y="6032"/>
                      <a:pt x="6550" y="6032"/>
                    </a:cubicBezTo>
                    <a:cubicBezTo>
                      <a:pt x="6550" y="6016"/>
                      <a:pt x="6550" y="6032"/>
                      <a:pt x="6533" y="6032"/>
                    </a:cubicBezTo>
                    <a:cubicBezTo>
                      <a:pt x="6533" y="5999"/>
                      <a:pt x="6550" y="5999"/>
                      <a:pt x="6584" y="5999"/>
                    </a:cubicBezTo>
                    <a:cubicBezTo>
                      <a:pt x="6584" y="6032"/>
                      <a:pt x="6567" y="6032"/>
                      <a:pt x="6550" y="6032"/>
                    </a:cubicBezTo>
                    <a:close/>
                    <a:moveTo>
                      <a:pt x="5832" y="2039"/>
                    </a:moveTo>
                    <a:cubicBezTo>
                      <a:pt x="5832" y="2006"/>
                      <a:pt x="5798" y="2006"/>
                      <a:pt x="5765" y="2006"/>
                    </a:cubicBezTo>
                    <a:cubicBezTo>
                      <a:pt x="5748" y="2039"/>
                      <a:pt x="5731" y="2073"/>
                      <a:pt x="5748" y="2106"/>
                    </a:cubicBezTo>
                    <a:cubicBezTo>
                      <a:pt x="5782" y="2089"/>
                      <a:pt x="5899" y="2056"/>
                      <a:pt x="5832" y="2006"/>
                    </a:cubicBezTo>
                    <a:cubicBezTo>
                      <a:pt x="5832" y="2022"/>
                      <a:pt x="5832" y="2039"/>
                      <a:pt x="5832" y="2039"/>
                    </a:cubicBezTo>
                    <a:close/>
                    <a:moveTo>
                      <a:pt x="5782" y="870"/>
                    </a:moveTo>
                    <a:cubicBezTo>
                      <a:pt x="5782" y="836"/>
                      <a:pt x="5832" y="836"/>
                      <a:pt x="5832" y="803"/>
                    </a:cubicBezTo>
                    <a:cubicBezTo>
                      <a:pt x="5815" y="786"/>
                      <a:pt x="5815" y="769"/>
                      <a:pt x="5782" y="769"/>
                    </a:cubicBezTo>
                    <a:cubicBezTo>
                      <a:pt x="5765" y="786"/>
                      <a:pt x="5748" y="836"/>
                      <a:pt x="5782" y="870"/>
                    </a:cubicBezTo>
                    <a:close/>
                    <a:moveTo>
                      <a:pt x="6015" y="2323"/>
                    </a:moveTo>
                    <a:cubicBezTo>
                      <a:pt x="5999" y="2273"/>
                      <a:pt x="6049" y="2273"/>
                      <a:pt x="6099" y="2290"/>
                    </a:cubicBezTo>
                    <a:cubicBezTo>
                      <a:pt x="6116" y="2223"/>
                      <a:pt x="6132" y="2123"/>
                      <a:pt x="6166" y="2073"/>
                    </a:cubicBezTo>
                    <a:cubicBezTo>
                      <a:pt x="6149" y="2056"/>
                      <a:pt x="6149" y="2022"/>
                      <a:pt x="6132" y="2006"/>
                    </a:cubicBezTo>
                    <a:cubicBezTo>
                      <a:pt x="6132" y="2039"/>
                      <a:pt x="6116" y="2056"/>
                      <a:pt x="6116" y="2056"/>
                    </a:cubicBezTo>
                    <a:cubicBezTo>
                      <a:pt x="6049" y="1989"/>
                      <a:pt x="6066" y="2073"/>
                      <a:pt x="5999" y="2039"/>
                    </a:cubicBezTo>
                    <a:cubicBezTo>
                      <a:pt x="5999" y="2073"/>
                      <a:pt x="5965" y="2089"/>
                      <a:pt x="5949" y="2106"/>
                    </a:cubicBezTo>
                    <a:cubicBezTo>
                      <a:pt x="5949" y="2173"/>
                      <a:pt x="5982" y="2173"/>
                      <a:pt x="5949" y="2240"/>
                    </a:cubicBezTo>
                    <a:cubicBezTo>
                      <a:pt x="6015" y="2223"/>
                      <a:pt x="5965" y="2323"/>
                      <a:pt x="6015" y="2323"/>
                    </a:cubicBezTo>
                    <a:close/>
                    <a:moveTo>
                      <a:pt x="5330" y="619"/>
                    </a:moveTo>
                    <a:cubicBezTo>
                      <a:pt x="5330" y="652"/>
                      <a:pt x="5347" y="669"/>
                      <a:pt x="5381" y="669"/>
                    </a:cubicBezTo>
                    <a:cubicBezTo>
                      <a:pt x="5364" y="636"/>
                      <a:pt x="5397" y="652"/>
                      <a:pt x="5381" y="619"/>
                    </a:cubicBezTo>
                    <a:close/>
                    <a:moveTo>
                      <a:pt x="5397" y="2073"/>
                    </a:moveTo>
                    <a:cubicBezTo>
                      <a:pt x="5397" y="2056"/>
                      <a:pt x="5364" y="2056"/>
                      <a:pt x="5364" y="2039"/>
                    </a:cubicBezTo>
                    <a:cubicBezTo>
                      <a:pt x="5364" y="2073"/>
                      <a:pt x="5381" y="2073"/>
                      <a:pt x="5364" y="2106"/>
                    </a:cubicBezTo>
                    <a:cubicBezTo>
                      <a:pt x="5397" y="2106"/>
                      <a:pt x="5414" y="2106"/>
                      <a:pt x="5397" y="2073"/>
                    </a:cubicBezTo>
                    <a:close/>
                    <a:moveTo>
                      <a:pt x="5397" y="2106"/>
                    </a:moveTo>
                    <a:cubicBezTo>
                      <a:pt x="5414" y="2056"/>
                      <a:pt x="5497" y="2156"/>
                      <a:pt x="5431" y="2156"/>
                    </a:cubicBezTo>
                    <a:cubicBezTo>
                      <a:pt x="5414" y="2139"/>
                      <a:pt x="5414" y="2106"/>
                      <a:pt x="5397" y="2106"/>
                    </a:cubicBezTo>
                    <a:close/>
                    <a:moveTo>
                      <a:pt x="6300" y="1337"/>
                    </a:moveTo>
                    <a:cubicBezTo>
                      <a:pt x="6300" y="1354"/>
                      <a:pt x="6300" y="1354"/>
                      <a:pt x="6300" y="1371"/>
                    </a:cubicBezTo>
                    <a:cubicBezTo>
                      <a:pt x="6316" y="1371"/>
                      <a:pt x="6316" y="1388"/>
                      <a:pt x="6333" y="1388"/>
                    </a:cubicBezTo>
                    <a:cubicBezTo>
                      <a:pt x="6333" y="1354"/>
                      <a:pt x="6366" y="1371"/>
                      <a:pt x="6350" y="1321"/>
                    </a:cubicBezTo>
                    <a:cubicBezTo>
                      <a:pt x="6333" y="1321"/>
                      <a:pt x="6300" y="1321"/>
                      <a:pt x="6300" y="1337"/>
                    </a:cubicBezTo>
                    <a:close/>
                    <a:moveTo>
                      <a:pt x="6433" y="870"/>
                    </a:moveTo>
                    <a:cubicBezTo>
                      <a:pt x="6433" y="870"/>
                      <a:pt x="6433" y="870"/>
                      <a:pt x="6433" y="870"/>
                    </a:cubicBezTo>
                    <a:cubicBezTo>
                      <a:pt x="6450" y="870"/>
                      <a:pt x="6433" y="886"/>
                      <a:pt x="6450" y="886"/>
                    </a:cubicBezTo>
                    <a:cubicBezTo>
                      <a:pt x="6433" y="836"/>
                      <a:pt x="6467" y="836"/>
                      <a:pt x="6483" y="853"/>
                    </a:cubicBezTo>
                    <a:cubicBezTo>
                      <a:pt x="6483" y="753"/>
                      <a:pt x="6383" y="886"/>
                      <a:pt x="6433" y="870"/>
                    </a:cubicBezTo>
                    <a:close/>
                    <a:moveTo>
                      <a:pt x="6233" y="4512"/>
                    </a:moveTo>
                    <a:cubicBezTo>
                      <a:pt x="6216" y="4479"/>
                      <a:pt x="6233" y="4462"/>
                      <a:pt x="6216" y="4428"/>
                    </a:cubicBezTo>
                    <a:cubicBezTo>
                      <a:pt x="6216" y="4479"/>
                      <a:pt x="6199" y="4395"/>
                      <a:pt x="6183" y="4395"/>
                    </a:cubicBezTo>
                    <a:cubicBezTo>
                      <a:pt x="6183" y="4445"/>
                      <a:pt x="6199" y="4495"/>
                      <a:pt x="6183" y="4529"/>
                    </a:cubicBezTo>
                    <a:cubicBezTo>
                      <a:pt x="6199" y="4562"/>
                      <a:pt x="6216" y="4529"/>
                      <a:pt x="6233" y="4512"/>
                    </a:cubicBezTo>
                    <a:close/>
                    <a:moveTo>
                      <a:pt x="6383" y="1087"/>
                    </a:moveTo>
                    <a:cubicBezTo>
                      <a:pt x="6383" y="1103"/>
                      <a:pt x="6383" y="1103"/>
                      <a:pt x="6400" y="1120"/>
                    </a:cubicBezTo>
                    <a:lnTo>
                      <a:pt x="6433" y="1120"/>
                    </a:lnTo>
                    <a:cubicBezTo>
                      <a:pt x="6416" y="1070"/>
                      <a:pt x="6467" y="1020"/>
                      <a:pt x="6433" y="1003"/>
                    </a:cubicBezTo>
                    <a:cubicBezTo>
                      <a:pt x="6433" y="1020"/>
                      <a:pt x="6433" y="1037"/>
                      <a:pt x="6416" y="1037"/>
                    </a:cubicBezTo>
                    <a:cubicBezTo>
                      <a:pt x="6416" y="1020"/>
                      <a:pt x="6416" y="1003"/>
                      <a:pt x="6416" y="1003"/>
                    </a:cubicBezTo>
                    <a:cubicBezTo>
                      <a:pt x="6400" y="1037"/>
                      <a:pt x="6416" y="1103"/>
                      <a:pt x="6400" y="1103"/>
                    </a:cubicBezTo>
                    <a:cubicBezTo>
                      <a:pt x="6383" y="1120"/>
                      <a:pt x="6400" y="1053"/>
                      <a:pt x="6383" y="1087"/>
                    </a:cubicBezTo>
                    <a:close/>
                    <a:moveTo>
                      <a:pt x="6183" y="1087"/>
                    </a:moveTo>
                    <a:cubicBezTo>
                      <a:pt x="6216" y="1120"/>
                      <a:pt x="6233" y="1154"/>
                      <a:pt x="6300" y="1137"/>
                    </a:cubicBezTo>
                    <a:cubicBezTo>
                      <a:pt x="6300" y="1103"/>
                      <a:pt x="6266" y="1137"/>
                      <a:pt x="6249" y="1103"/>
                    </a:cubicBezTo>
                    <a:cubicBezTo>
                      <a:pt x="6249" y="1087"/>
                      <a:pt x="6249" y="1087"/>
                      <a:pt x="6266" y="1070"/>
                    </a:cubicBezTo>
                    <a:cubicBezTo>
                      <a:pt x="6266" y="1087"/>
                      <a:pt x="6266" y="1103"/>
                      <a:pt x="6283" y="1103"/>
                    </a:cubicBezTo>
                    <a:cubicBezTo>
                      <a:pt x="6283" y="1037"/>
                      <a:pt x="6300" y="987"/>
                      <a:pt x="6283" y="936"/>
                    </a:cubicBezTo>
                    <a:cubicBezTo>
                      <a:pt x="6233" y="953"/>
                      <a:pt x="6132" y="953"/>
                      <a:pt x="6116" y="1003"/>
                    </a:cubicBezTo>
                    <a:cubicBezTo>
                      <a:pt x="6132" y="970"/>
                      <a:pt x="6149" y="1087"/>
                      <a:pt x="6149" y="1070"/>
                    </a:cubicBezTo>
                    <a:cubicBezTo>
                      <a:pt x="6149" y="1087"/>
                      <a:pt x="6183" y="1087"/>
                      <a:pt x="6183" y="1087"/>
                    </a:cubicBezTo>
                    <a:close/>
                    <a:moveTo>
                      <a:pt x="6099" y="4428"/>
                    </a:moveTo>
                    <a:cubicBezTo>
                      <a:pt x="6116" y="4428"/>
                      <a:pt x="6116" y="4378"/>
                      <a:pt x="6099" y="4412"/>
                    </a:cubicBezTo>
                    <a:cubicBezTo>
                      <a:pt x="6099" y="4412"/>
                      <a:pt x="6099" y="4428"/>
                      <a:pt x="6082" y="4428"/>
                    </a:cubicBezTo>
                    <a:cubicBezTo>
                      <a:pt x="6082" y="4428"/>
                      <a:pt x="6082" y="4428"/>
                      <a:pt x="6099" y="4428"/>
                    </a:cubicBezTo>
                    <a:close/>
                    <a:moveTo>
                      <a:pt x="5581" y="2273"/>
                    </a:moveTo>
                    <a:cubicBezTo>
                      <a:pt x="5614" y="2340"/>
                      <a:pt x="5598" y="2407"/>
                      <a:pt x="5564" y="2474"/>
                    </a:cubicBezTo>
                    <a:cubicBezTo>
                      <a:pt x="5614" y="2457"/>
                      <a:pt x="5631" y="2340"/>
                      <a:pt x="5665" y="2390"/>
                    </a:cubicBezTo>
                    <a:cubicBezTo>
                      <a:pt x="5698" y="2323"/>
                      <a:pt x="5715" y="2240"/>
                      <a:pt x="5748" y="2173"/>
                    </a:cubicBezTo>
                    <a:cubicBezTo>
                      <a:pt x="5681" y="2156"/>
                      <a:pt x="5681" y="2206"/>
                      <a:pt x="5631" y="2190"/>
                    </a:cubicBezTo>
                    <a:cubicBezTo>
                      <a:pt x="5631" y="2240"/>
                      <a:pt x="5598" y="2256"/>
                      <a:pt x="5581" y="2273"/>
                    </a:cubicBezTo>
                    <a:close/>
                    <a:moveTo>
                      <a:pt x="6132" y="586"/>
                    </a:moveTo>
                    <a:cubicBezTo>
                      <a:pt x="6132" y="418"/>
                      <a:pt x="6015" y="519"/>
                      <a:pt x="5982" y="602"/>
                    </a:cubicBezTo>
                    <a:cubicBezTo>
                      <a:pt x="6032" y="619"/>
                      <a:pt x="6066" y="569"/>
                      <a:pt x="6132" y="586"/>
                    </a:cubicBezTo>
                    <a:close/>
                    <a:moveTo>
                      <a:pt x="6032" y="753"/>
                    </a:moveTo>
                    <a:cubicBezTo>
                      <a:pt x="6015" y="769"/>
                      <a:pt x="5999" y="786"/>
                      <a:pt x="5999" y="819"/>
                    </a:cubicBezTo>
                    <a:lnTo>
                      <a:pt x="6049" y="819"/>
                    </a:lnTo>
                    <a:cubicBezTo>
                      <a:pt x="6049" y="803"/>
                      <a:pt x="6032" y="803"/>
                      <a:pt x="6032" y="786"/>
                    </a:cubicBezTo>
                    <a:cubicBezTo>
                      <a:pt x="6032" y="769"/>
                      <a:pt x="6049" y="769"/>
                      <a:pt x="6032" y="753"/>
                    </a:cubicBezTo>
                    <a:close/>
                    <a:moveTo>
                      <a:pt x="6066" y="4445"/>
                    </a:moveTo>
                    <a:cubicBezTo>
                      <a:pt x="6066" y="4445"/>
                      <a:pt x="6066" y="4445"/>
                      <a:pt x="6066" y="4445"/>
                    </a:cubicBezTo>
                    <a:cubicBezTo>
                      <a:pt x="6066" y="4428"/>
                      <a:pt x="6049" y="4428"/>
                      <a:pt x="6049" y="4428"/>
                    </a:cubicBezTo>
                    <a:cubicBezTo>
                      <a:pt x="6049" y="4428"/>
                      <a:pt x="6066" y="4412"/>
                      <a:pt x="6066" y="4395"/>
                    </a:cubicBezTo>
                    <a:cubicBezTo>
                      <a:pt x="6066" y="4412"/>
                      <a:pt x="6082" y="4412"/>
                      <a:pt x="6082" y="4428"/>
                    </a:cubicBezTo>
                    <a:cubicBezTo>
                      <a:pt x="6082" y="4428"/>
                      <a:pt x="6082" y="4445"/>
                      <a:pt x="6066" y="4445"/>
                    </a:cubicBezTo>
                    <a:close/>
                    <a:moveTo>
                      <a:pt x="6066" y="2323"/>
                    </a:moveTo>
                    <a:cubicBezTo>
                      <a:pt x="6066" y="2340"/>
                      <a:pt x="6082" y="2340"/>
                      <a:pt x="6082" y="2323"/>
                    </a:cubicBezTo>
                    <a:cubicBezTo>
                      <a:pt x="6099" y="2390"/>
                      <a:pt x="6082" y="2474"/>
                      <a:pt x="6082" y="2507"/>
                    </a:cubicBezTo>
                    <a:cubicBezTo>
                      <a:pt x="6066" y="2524"/>
                      <a:pt x="6049" y="2457"/>
                      <a:pt x="6015" y="2507"/>
                    </a:cubicBezTo>
                    <a:cubicBezTo>
                      <a:pt x="5982" y="2457"/>
                      <a:pt x="6032" y="2373"/>
                      <a:pt x="6066" y="2323"/>
                    </a:cubicBezTo>
                    <a:close/>
                    <a:moveTo>
                      <a:pt x="6600" y="1889"/>
                    </a:moveTo>
                    <a:cubicBezTo>
                      <a:pt x="6600" y="1939"/>
                      <a:pt x="6634" y="2006"/>
                      <a:pt x="6667" y="2006"/>
                    </a:cubicBezTo>
                    <a:cubicBezTo>
                      <a:pt x="6650" y="1989"/>
                      <a:pt x="6667" y="1989"/>
                      <a:pt x="6650" y="1972"/>
                    </a:cubicBezTo>
                    <a:cubicBezTo>
                      <a:pt x="6684" y="1939"/>
                      <a:pt x="6684" y="1922"/>
                      <a:pt x="6684" y="1872"/>
                    </a:cubicBezTo>
                    <a:cubicBezTo>
                      <a:pt x="6667" y="1855"/>
                      <a:pt x="6617" y="1872"/>
                      <a:pt x="6600" y="1889"/>
                    </a:cubicBezTo>
                    <a:close/>
                    <a:moveTo>
                      <a:pt x="7118" y="2073"/>
                    </a:moveTo>
                    <a:cubicBezTo>
                      <a:pt x="7102" y="2039"/>
                      <a:pt x="7135" y="2056"/>
                      <a:pt x="7152" y="2022"/>
                    </a:cubicBezTo>
                    <a:cubicBezTo>
                      <a:pt x="7118" y="2022"/>
                      <a:pt x="7102" y="2022"/>
                      <a:pt x="7102" y="2039"/>
                    </a:cubicBezTo>
                    <a:cubicBezTo>
                      <a:pt x="7118" y="2039"/>
                      <a:pt x="7102" y="2073"/>
                      <a:pt x="7118" y="2073"/>
                    </a:cubicBezTo>
                    <a:close/>
                    <a:moveTo>
                      <a:pt x="6968" y="1271"/>
                    </a:moveTo>
                    <a:cubicBezTo>
                      <a:pt x="6985" y="1254"/>
                      <a:pt x="6985" y="1204"/>
                      <a:pt x="6951" y="1204"/>
                    </a:cubicBezTo>
                    <a:cubicBezTo>
                      <a:pt x="6951" y="1237"/>
                      <a:pt x="6951" y="1254"/>
                      <a:pt x="6968" y="1271"/>
                    </a:cubicBezTo>
                    <a:close/>
                    <a:moveTo>
                      <a:pt x="7102" y="1220"/>
                    </a:moveTo>
                    <a:cubicBezTo>
                      <a:pt x="7085" y="1237"/>
                      <a:pt x="7085" y="1204"/>
                      <a:pt x="7051" y="1204"/>
                    </a:cubicBezTo>
                    <a:cubicBezTo>
                      <a:pt x="7051" y="1220"/>
                      <a:pt x="7051" y="1237"/>
                      <a:pt x="7051" y="1237"/>
                    </a:cubicBezTo>
                    <a:cubicBezTo>
                      <a:pt x="7035" y="1237"/>
                      <a:pt x="7018" y="1220"/>
                      <a:pt x="7018" y="1220"/>
                    </a:cubicBezTo>
                    <a:cubicBezTo>
                      <a:pt x="7018" y="1271"/>
                      <a:pt x="7085" y="1287"/>
                      <a:pt x="7051" y="1237"/>
                    </a:cubicBezTo>
                    <a:cubicBezTo>
                      <a:pt x="7068" y="1237"/>
                      <a:pt x="7102" y="1287"/>
                      <a:pt x="7118" y="1237"/>
                    </a:cubicBezTo>
                    <a:cubicBezTo>
                      <a:pt x="7102" y="1237"/>
                      <a:pt x="7102" y="1237"/>
                      <a:pt x="7102" y="1220"/>
                    </a:cubicBezTo>
                    <a:close/>
                    <a:moveTo>
                      <a:pt x="5798" y="8004"/>
                    </a:moveTo>
                    <a:lnTo>
                      <a:pt x="5798" y="7971"/>
                    </a:lnTo>
                    <a:cubicBezTo>
                      <a:pt x="5815" y="8004"/>
                      <a:pt x="5865" y="7954"/>
                      <a:pt x="5832" y="7937"/>
                    </a:cubicBezTo>
                    <a:cubicBezTo>
                      <a:pt x="5832" y="7971"/>
                      <a:pt x="5815" y="7971"/>
                      <a:pt x="5798" y="7954"/>
                    </a:cubicBezTo>
                    <a:cubicBezTo>
                      <a:pt x="5798" y="7971"/>
                      <a:pt x="5798" y="7987"/>
                      <a:pt x="5798" y="8004"/>
                    </a:cubicBezTo>
                    <a:close/>
                    <a:moveTo>
                      <a:pt x="5899" y="5598"/>
                    </a:moveTo>
                    <a:cubicBezTo>
                      <a:pt x="5882" y="5565"/>
                      <a:pt x="5899" y="5515"/>
                      <a:pt x="5882" y="5515"/>
                    </a:cubicBezTo>
                    <a:cubicBezTo>
                      <a:pt x="5865" y="5548"/>
                      <a:pt x="5815" y="5531"/>
                      <a:pt x="5832" y="5598"/>
                    </a:cubicBezTo>
                    <a:cubicBezTo>
                      <a:pt x="5865" y="5615"/>
                      <a:pt x="5865" y="5598"/>
                      <a:pt x="5899" y="5598"/>
                    </a:cubicBezTo>
                    <a:close/>
                    <a:moveTo>
                      <a:pt x="5798" y="5832"/>
                    </a:moveTo>
                    <a:cubicBezTo>
                      <a:pt x="5782" y="5865"/>
                      <a:pt x="5715" y="5865"/>
                      <a:pt x="5715" y="5882"/>
                    </a:cubicBezTo>
                    <a:cubicBezTo>
                      <a:pt x="5698" y="5849"/>
                      <a:pt x="5698" y="5832"/>
                      <a:pt x="5715" y="5799"/>
                    </a:cubicBezTo>
                    <a:cubicBezTo>
                      <a:pt x="5765" y="5782"/>
                      <a:pt x="5748" y="5832"/>
                      <a:pt x="5798" y="5832"/>
                    </a:cubicBezTo>
                    <a:close/>
                    <a:moveTo>
                      <a:pt x="5899" y="6701"/>
                    </a:moveTo>
                    <a:cubicBezTo>
                      <a:pt x="5899" y="6734"/>
                      <a:pt x="5899" y="6734"/>
                      <a:pt x="5882" y="6734"/>
                    </a:cubicBezTo>
                    <a:cubicBezTo>
                      <a:pt x="5915" y="6768"/>
                      <a:pt x="5915" y="6801"/>
                      <a:pt x="5932" y="6851"/>
                    </a:cubicBezTo>
                    <a:cubicBezTo>
                      <a:pt x="5932" y="6885"/>
                      <a:pt x="5899" y="6868"/>
                      <a:pt x="5882" y="6885"/>
                    </a:cubicBezTo>
                    <a:cubicBezTo>
                      <a:pt x="5915" y="6901"/>
                      <a:pt x="5815" y="6935"/>
                      <a:pt x="5865" y="6968"/>
                    </a:cubicBezTo>
                    <a:cubicBezTo>
                      <a:pt x="5882" y="6951"/>
                      <a:pt x="5899" y="6951"/>
                      <a:pt x="5932" y="6935"/>
                    </a:cubicBezTo>
                    <a:cubicBezTo>
                      <a:pt x="5949" y="6851"/>
                      <a:pt x="6032" y="6851"/>
                      <a:pt x="6032" y="6751"/>
                    </a:cubicBezTo>
                    <a:cubicBezTo>
                      <a:pt x="6032" y="6734"/>
                      <a:pt x="5999" y="6734"/>
                      <a:pt x="5999" y="6734"/>
                    </a:cubicBezTo>
                    <a:cubicBezTo>
                      <a:pt x="5965" y="6784"/>
                      <a:pt x="5915" y="6751"/>
                      <a:pt x="5899" y="6701"/>
                    </a:cubicBezTo>
                    <a:close/>
                    <a:moveTo>
                      <a:pt x="5899" y="5498"/>
                    </a:moveTo>
                    <a:cubicBezTo>
                      <a:pt x="5932" y="5515"/>
                      <a:pt x="5932" y="5498"/>
                      <a:pt x="5949" y="5464"/>
                    </a:cubicBezTo>
                    <a:cubicBezTo>
                      <a:pt x="5915" y="5464"/>
                      <a:pt x="5899" y="5481"/>
                      <a:pt x="5899" y="5498"/>
                    </a:cubicBezTo>
                    <a:close/>
                    <a:moveTo>
                      <a:pt x="7051" y="1438"/>
                    </a:moveTo>
                    <a:cubicBezTo>
                      <a:pt x="7051" y="1438"/>
                      <a:pt x="7051" y="1438"/>
                      <a:pt x="7051" y="1421"/>
                    </a:cubicBezTo>
                    <a:cubicBezTo>
                      <a:pt x="7018" y="1421"/>
                      <a:pt x="6985" y="1471"/>
                      <a:pt x="7035" y="1488"/>
                    </a:cubicBezTo>
                    <a:lnTo>
                      <a:pt x="7035" y="1454"/>
                    </a:lnTo>
                    <a:cubicBezTo>
                      <a:pt x="7035" y="1454"/>
                      <a:pt x="7051" y="1454"/>
                      <a:pt x="7051" y="1438"/>
                    </a:cubicBezTo>
                    <a:close/>
                    <a:moveTo>
                      <a:pt x="7335" y="6901"/>
                    </a:moveTo>
                    <a:cubicBezTo>
                      <a:pt x="7335" y="6951"/>
                      <a:pt x="7302" y="6918"/>
                      <a:pt x="7285" y="6935"/>
                    </a:cubicBezTo>
                    <a:cubicBezTo>
                      <a:pt x="7269" y="6951"/>
                      <a:pt x="7285" y="6968"/>
                      <a:pt x="7302" y="6968"/>
                    </a:cubicBezTo>
                    <a:cubicBezTo>
                      <a:pt x="7269" y="6985"/>
                      <a:pt x="7235" y="7002"/>
                      <a:pt x="7218" y="7035"/>
                    </a:cubicBezTo>
                    <a:cubicBezTo>
                      <a:pt x="7252" y="7085"/>
                      <a:pt x="7285" y="7152"/>
                      <a:pt x="7252" y="7219"/>
                    </a:cubicBezTo>
                    <a:cubicBezTo>
                      <a:pt x="7235" y="7185"/>
                      <a:pt x="7202" y="7119"/>
                      <a:pt x="7152" y="7152"/>
                    </a:cubicBezTo>
                    <a:cubicBezTo>
                      <a:pt x="7152" y="7135"/>
                      <a:pt x="7135" y="7135"/>
                      <a:pt x="7118" y="7102"/>
                    </a:cubicBezTo>
                    <a:cubicBezTo>
                      <a:pt x="7118" y="7068"/>
                      <a:pt x="7152" y="7085"/>
                      <a:pt x="7152" y="7052"/>
                    </a:cubicBezTo>
                    <a:cubicBezTo>
                      <a:pt x="7168" y="7035"/>
                      <a:pt x="7168" y="7068"/>
                      <a:pt x="7185" y="7035"/>
                    </a:cubicBezTo>
                    <a:cubicBezTo>
                      <a:pt x="7185" y="7018"/>
                      <a:pt x="7168" y="7018"/>
                      <a:pt x="7168" y="7035"/>
                    </a:cubicBezTo>
                    <a:cubicBezTo>
                      <a:pt x="7152" y="7018"/>
                      <a:pt x="7185" y="6985"/>
                      <a:pt x="7168" y="6968"/>
                    </a:cubicBezTo>
                    <a:cubicBezTo>
                      <a:pt x="7168" y="6935"/>
                      <a:pt x="7152" y="6918"/>
                      <a:pt x="7118" y="6935"/>
                    </a:cubicBezTo>
                    <a:cubicBezTo>
                      <a:pt x="7118" y="6901"/>
                      <a:pt x="7102" y="6901"/>
                      <a:pt x="7102" y="6885"/>
                    </a:cubicBezTo>
                    <a:cubicBezTo>
                      <a:pt x="7135" y="6868"/>
                      <a:pt x="7202" y="6901"/>
                      <a:pt x="7202" y="6835"/>
                    </a:cubicBezTo>
                    <a:cubicBezTo>
                      <a:pt x="7235" y="6818"/>
                      <a:pt x="7235" y="6851"/>
                      <a:pt x="7252" y="6851"/>
                    </a:cubicBezTo>
                    <a:cubicBezTo>
                      <a:pt x="7252" y="6868"/>
                      <a:pt x="7235" y="6851"/>
                      <a:pt x="7235" y="6851"/>
                    </a:cubicBezTo>
                    <a:cubicBezTo>
                      <a:pt x="7218" y="6835"/>
                      <a:pt x="7235" y="6885"/>
                      <a:pt x="7202" y="6885"/>
                    </a:cubicBezTo>
                    <a:cubicBezTo>
                      <a:pt x="7235" y="6935"/>
                      <a:pt x="7302" y="6885"/>
                      <a:pt x="7335" y="6901"/>
                    </a:cubicBezTo>
                    <a:close/>
                    <a:moveTo>
                      <a:pt x="7102" y="6801"/>
                    </a:moveTo>
                    <a:cubicBezTo>
                      <a:pt x="7035" y="6784"/>
                      <a:pt x="7035" y="6784"/>
                      <a:pt x="6951" y="6768"/>
                    </a:cubicBezTo>
                    <a:cubicBezTo>
                      <a:pt x="6951" y="6818"/>
                      <a:pt x="6918" y="6851"/>
                      <a:pt x="6884" y="6818"/>
                    </a:cubicBezTo>
                    <a:cubicBezTo>
                      <a:pt x="6884" y="6835"/>
                      <a:pt x="6901" y="6851"/>
                      <a:pt x="6884" y="6885"/>
                    </a:cubicBezTo>
                    <a:cubicBezTo>
                      <a:pt x="6918" y="6885"/>
                      <a:pt x="6901" y="6868"/>
                      <a:pt x="6934" y="6868"/>
                    </a:cubicBezTo>
                    <a:cubicBezTo>
                      <a:pt x="6918" y="6885"/>
                      <a:pt x="6934" y="6901"/>
                      <a:pt x="6934" y="6918"/>
                    </a:cubicBezTo>
                    <a:cubicBezTo>
                      <a:pt x="7018" y="6918"/>
                      <a:pt x="7035" y="6885"/>
                      <a:pt x="7102" y="6851"/>
                    </a:cubicBezTo>
                    <a:cubicBezTo>
                      <a:pt x="7085" y="6851"/>
                      <a:pt x="7118" y="6818"/>
                      <a:pt x="7102" y="6801"/>
                    </a:cubicBezTo>
                    <a:close/>
                    <a:moveTo>
                      <a:pt x="7536" y="6801"/>
                    </a:moveTo>
                    <a:cubicBezTo>
                      <a:pt x="7536" y="6784"/>
                      <a:pt x="7553" y="6784"/>
                      <a:pt x="7553" y="6801"/>
                    </a:cubicBezTo>
                    <a:lnTo>
                      <a:pt x="7553" y="6718"/>
                    </a:lnTo>
                    <a:cubicBezTo>
                      <a:pt x="7536" y="6718"/>
                      <a:pt x="7536" y="6718"/>
                      <a:pt x="7536" y="6701"/>
                    </a:cubicBezTo>
                    <a:cubicBezTo>
                      <a:pt x="7486" y="6684"/>
                      <a:pt x="7486" y="6734"/>
                      <a:pt x="7469" y="6701"/>
                    </a:cubicBezTo>
                    <a:lnTo>
                      <a:pt x="7469" y="6751"/>
                    </a:lnTo>
                    <a:cubicBezTo>
                      <a:pt x="7503" y="6718"/>
                      <a:pt x="7519" y="6768"/>
                      <a:pt x="7536" y="6801"/>
                    </a:cubicBezTo>
                    <a:close/>
                    <a:moveTo>
                      <a:pt x="6667" y="5264"/>
                    </a:moveTo>
                    <a:cubicBezTo>
                      <a:pt x="6667" y="5297"/>
                      <a:pt x="6667" y="5331"/>
                      <a:pt x="6701" y="5331"/>
                    </a:cubicBezTo>
                    <a:cubicBezTo>
                      <a:pt x="6701" y="5347"/>
                      <a:pt x="6684" y="5347"/>
                      <a:pt x="6701" y="5381"/>
                    </a:cubicBezTo>
                    <a:cubicBezTo>
                      <a:pt x="6684" y="5381"/>
                      <a:pt x="6684" y="5364"/>
                      <a:pt x="6667" y="5364"/>
                    </a:cubicBezTo>
                    <a:cubicBezTo>
                      <a:pt x="6684" y="5414"/>
                      <a:pt x="6634" y="5414"/>
                      <a:pt x="6600" y="5448"/>
                    </a:cubicBezTo>
                    <a:cubicBezTo>
                      <a:pt x="6617" y="5464"/>
                      <a:pt x="6617" y="5431"/>
                      <a:pt x="6634" y="5464"/>
                    </a:cubicBezTo>
                    <a:cubicBezTo>
                      <a:pt x="6634" y="5498"/>
                      <a:pt x="6650" y="5481"/>
                      <a:pt x="6634" y="5531"/>
                    </a:cubicBezTo>
                    <a:cubicBezTo>
                      <a:pt x="6600" y="5515"/>
                      <a:pt x="6600" y="5481"/>
                      <a:pt x="6584" y="5464"/>
                    </a:cubicBezTo>
                    <a:cubicBezTo>
                      <a:pt x="6584" y="5448"/>
                      <a:pt x="6600" y="5431"/>
                      <a:pt x="6617" y="5414"/>
                    </a:cubicBezTo>
                    <a:cubicBezTo>
                      <a:pt x="6600" y="5398"/>
                      <a:pt x="6584" y="5398"/>
                      <a:pt x="6567" y="5398"/>
                    </a:cubicBezTo>
                    <a:cubicBezTo>
                      <a:pt x="6567" y="5331"/>
                      <a:pt x="6634" y="5331"/>
                      <a:pt x="6634" y="5264"/>
                    </a:cubicBezTo>
                    <a:cubicBezTo>
                      <a:pt x="6650" y="5281"/>
                      <a:pt x="6634" y="5247"/>
                      <a:pt x="6667" y="5264"/>
                    </a:cubicBezTo>
                    <a:close/>
                    <a:moveTo>
                      <a:pt x="7519" y="7302"/>
                    </a:moveTo>
                    <a:cubicBezTo>
                      <a:pt x="7536" y="7286"/>
                      <a:pt x="7536" y="7269"/>
                      <a:pt x="7536" y="7252"/>
                    </a:cubicBezTo>
                    <a:cubicBezTo>
                      <a:pt x="7519" y="7252"/>
                      <a:pt x="7519" y="7269"/>
                      <a:pt x="7486" y="7269"/>
                    </a:cubicBezTo>
                    <a:cubicBezTo>
                      <a:pt x="7503" y="7202"/>
                      <a:pt x="7469" y="7185"/>
                      <a:pt x="7536" y="7169"/>
                    </a:cubicBezTo>
                    <a:cubicBezTo>
                      <a:pt x="7536" y="7185"/>
                      <a:pt x="7553" y="7202"/>
                      <a:pt x="7569" y="7202"/>
                    </a:cubicBezTo>
                    <a:cubicBezTo>
                      <a:pt x="7586" y="7185"/>
                      <a:pt x="7553" y="7185"/>
                      <a:pt x="7569" y="7169"/>
                    </a:cubicBezTo>
                    <a:cubicBezTo>
                      <a:pt x="7653" y="7185"/>
                      <a:pt x="7586" y="7252"/>
                      <a:pt x="7636" y="7302"/>
                    </a:cubicBezTo>
                    <a:cubicBezTo>
                      <a:pt x="7619" y="7286"/>
                      <a:pt x="7553" y="7319"/>
                      <a:pt x="7503" y="7302"/>
                    </a:cubicBezTo>
                    <a:cubicBezTo>
                      <a:pt x="7503" y="7286"/>
                      <a:pt x="7519" y="7302"/>
                      <a:pt x="7519" y="7302"/>
                    </a:cubicBezTo>
                    <a:close/>
                    <a:moveTo>
                      <a:pt x="7018" y="1337"/>
                    </a:moveTo>
                    <a:cubicBezTo>
                      <a:pt x="7018" y="1304"/>
                      <a:pt x="7035" y="1304"/>
                      <a:pt x="7035" y="1271"/>
                    </a:cubicBezTo>
                    <a:cubicBezTo>
                      <a:pt x="6985" y="1254"/>
                      <a:pt x="6985" y="1337"/>
                      <a:pt x="7018" y="1337"/>
                    </a:cubicBezTo>
                    <a:close/>
                    <a:moveTo>
                      <a:pt x="6667" y="7603"/>
                    </a:moveTo>
                    <a:cubicBezTo>
                      <a:pt x="6650" y="7570"/>
                      <a:pt x="6650" y="7570"/>
                      <a:pt x="6667" y="7536"/>
                    </a:cubicBezTo>
                    <a:cubicBezTo>
                      <a:pt x="6600" y="7536"/>
                      <a:pt x="6667" y="7653"/>
                      <a:pt x="6600" y="7637"/>
                    </a:cubicBezTo>
                    <a:cubicBezTo>
                      <a:pt x="6617" y="7653"/>
                      <a:pt x="6634" y="7703"/>
                      <a:pt x="6650" y="7670"/>
                    </a:cubicBezTo>
                    <a:cubicBezTo>
                      <a:pt x="6667" y="7703"/>
                      <a:pt x="6617" y="7670"/>
                      <a:pt x="6617" y="7703"/>
                    </a:cubicBezTo>
                    <a:cubicBezTo>
                      <a:pt x="6584" y="7687"/>
                      <a:pt x="6600" y="7620"/>
                      <a:pt x="6550" y="7603"/>
                    </a:cubicBezTo>
                    <a:cubicBezTo>
                      <a:pt x="6550" y="7553"/>
                      <a:pt x="6584" y="7586"/>
                      <a:pt x="6584" y="7553"/>
                    </a:cubicBezTo>
                    <a:cubicBezTo>
                      <a:pt x="6600" y="7553"/>
                      <a:pt x="6617" y="7586"/>
                      <a:pt x="6634" y="7536"/>
                    </a:cubicBezTo>
                    <a:cubicBezTo>
                      <a:pt x="6617" y="7503"/>
                      <a:pt x="6600" y="7520"/>
                      <a:pt x="6584" y="7536"/>
                    </a:cubicBezTo>
                    <a:cubicBezTo>
                      <a:pt x="6550" y="7536"/>
                      <a:pt x="6584" y="7453"/>
                      <a:pt x="6533" y="7486"/>
                    </a:cubicBezTo>
                    <a:cubicBezTo>
                      <a:pt x="6517" y="7469"/>
                      <a:pt x="6550" y="7403"/>
                      <a:pt x="6533" y="7369"/>
                    </a:cubicBezTo>
                    <a:cubicBezTo>
                      <a:pt x="6567" y="7369"/>
                      <a:pt x="6567" y="7386"/>
                      <a:pt x="6600" y="7386"/>
                    </a:cubicBezTo>
                    <a:cubicBezTo>
                      <a:pt x="6617" y="7403"/>
                      <a:pt x="6617" y="7403"/>
                      <a:pt x="6617" y="7403"/>
                    </a:cubicBezTo>
                    <a:cubicBezTo>
                      <a:pt x="6617" y="7403"/>
                      <a:pt x="6617" y="7403"/>
                      <a:pt x="6617" y="7403"/>
                    </a:cubicBezTo>
                    <a:cubicBezTo>
                      <a:pt x="6617" y="7419"/>
                      <a:pt x="6600" y="7436"/>
                      <a:pt x="6600" y="7419"/>
                    </a:cubicBezTo>
                    <a:cubicBezTo>
                      <a:pt x="6600" y="7419"/>
                      <a:pt x="6600" y="7403"/>
                      <a:pt x="6584" y="7403"/>
                    </a:cubicBezTo>
                    <a:cubicBezTo>
                      <a:pt x="6617" y="7453"/>
                      <a:pt x="6567" y="7453"/>
                      <a:pt x="6567" y="7503"/>
                    </a:cubicBezTo>
                    <a:cubicBezTo>
                      <a:pt x="6600" y="7503"/>
                      <a:pt x="6617" y="7469"/>
                      <a:pt x="6650" y="7486"/>
                    </a:cubicBezTo>
                    <a:cubicBezTo>
                      <a:pt x="6667" y="7436"/>
                      <a:pt x="6584" y="7486"/>
                      <a:pt x="6600" y="7436"/>
                    </a:cubicBezTo>
                    <a:cubicBezTo>
                      <a:pt x="6617" y="7436"/>
                      <a:pt x="6617" y="7453"/>
                      <a:pt x="6634" y="7436"/>
                    </a:cubicBezTo>
                    <a:cubicBezTo>
                      <a:pt x="6600" y="7436"/>
                      <a:pt x="6634" y="7419"/>
                      <a:pt x="6634" y="7419"/>
                    </a:cubicBezTo>
                    <a:cubicBezTo>
                      <a:pt x="6650" y="7436"/>
                      <a:pt x="6667" y="7453"/>
                      <a:pt x="6701" y="7503"/>
                    </a:cubicBezTo>
                    <a:cubicBezTo>
                      <a:pt x="6717" y="7503"/>
                      <a:pt x="6717" y="7453"/>
                      <a:pt x="6717" y="7453"/>
                    </a:cubicBezTo>
                    <a:cubicBezTo>
                      <a:pt x="6734" y="7486"/>
                      <a:pt x="6751" y="7469"/>
                      <a:pt x="6801" y="7469"/>
                    </a:cubicBezTo>
                    <a:cubicBezTo>
                      <a:pt x="6817" y="7486"/>
                      <a:pt x="6801" y="7536"/>
                      <a:pt x="6817" y="7553"/>
                    </a:cubicBezTo>
                    <a:cubicBezTo>
                      <a:pt x="6767" y="7553"/>
                      <a:pt x="6734" y="7570"/>
                      <a:pt x="6667" y="7603"/>
                    </a:cubicBezTo>
                    <a:close/>
                    <a:moveTo>
                      <a:pt x="6985" y="7252"/>
                    </a:moveTo>
                    <a:lnTo>
                      <a:pt x="6985" y="7302"/>
                    </a:lnTo>
                    <a:cubicBezTo>
                      <a:pt x="7001" y="7302"/>
                      <a:pt x="7018" y="7252"/>
                      <a:pt x="7001" y="7252"/>
                    </a:cubicBezTo>
                    <a:cubicBezTo>
                      <a:pt x="7001" y="7269"/>
                      <a:pt x="6985" y="7252"/>
                      <a:pt x="6985" y="7252"/>
                    </a:cubicBezTo>
                    <a:close/>
                    <a:moveTo>
                      <a:pt x="7352" y="6032"/>
                    </a:moveTo>
                    <a:cubicBezTo>
                      <a:pt x="7369" y="6016"/>
                      <a:pt x="7369" y="5999"/>
                      <a:pt x="7369" y="5982"/>
                    </a:cubicBezTo>
                    <a:cubicBezTo>
                      <a:pt x="7369" y="5982"/>
                      <a:pt x="7352" y="5982"/>
                      <a:pt x="7352" y="5966"/>
                    </a:cubicBezTo>
                    <a:cubicBezTo>
                      <a:pt x="7369" y="5966"/>
                      <a:pt x="7369" y="5932"/>
                      <a:pt x="7386" y="5949"/>
                    </a:cubicBezTo>
                    <a:lnTo>
                      <a:pt x="7386" y="5932"/>
                    </a:lnTo>
                    <a:cubicBezTo>
                      <a:pt x="7386" y="5932"/>
                      <a:pt x="7369" y="5916"/>
                      <a:pt x="7369" y="5916"/>
                    </a:cubicBezTo>
                    <a:cubicBezTo>
                      <a:pt x="7369" y="5932"/>
                      <a:pt x="7369" y="5966"/>
                      <a:pt x="7335" y="5932"/>
                    </a:cubicBezTo>
                    <a:lnTo>
                      <a:pt x="7335" y="5999"/>
                    </a:lnTo>
                    <a:cubicBezTo>
                      <a:pt x="7369" y="5982"/>
                      <a:pt x="7335" y="6032"/>
                      <a:pt x="7352" y="6032"/>
                    </a:cubicBezTo>
                    <a:close/>
                    <a:moveTo>
                      <a:pt x="7586" y="6066"/>
                    </a:moveTo>
                    <a:cubicBezTo>
                      <a:pt x="7536" y="6149"/>
                      <a:pt x="7452" y="6066"/>
                      <a:pt x="7369" y="6099"/>
                    </a:cubicBezTo>
                    <a:cubicBezTo>
                      <a:pt x="7352" y="6049"/>
                      <a:pt x="7419" y="5982"/>
                      <a:pt x="7436" y="5966"/>
                    </a:cubicBezTo>
                    <a:cubicBezTo>
                      <a:pt x="7436" y="6016"/>
                      <a:pt x="7503" y="5982"/>
                      <a:pt x="7469" y="6049"/>
                    </a:cubicBezTo>
                    <a:cubicBezTo>
                      <a:pt x="7503" y="6049"/>
                      <a:pt x="7536" y="6066"/>
                      <a:pt x="7519" y="6032"/>
                    </a:cubicBezTo>
                    <a:cubicBezTo>
                      <a:pt x="7536" y="6049"/>
                      <a:pt x="7553" y="6083"/>
                      <a:pt x="7586" y="6066"/>
                    </a:cubicBezTo>
                    <a:close/>
                    <a:moveTo>
                      <a:pt x="7386" y="5765"/>
                    </a:moveTo>
                    <a:lnTo>
                      <a:pt x="7335" y="5765"/>
                    </a:lnTo>
                    <a:lnTo>
                      <a:pt x="7335" y="5815"/>
                    </a:lnTo>
                    <a:cubicBezTo>
                      <a:pt x="7386" y="5815"/>
                      <a:pt x="7352" y="5765"/>
                      <a:pt x="7386" y="5765"/>
                    </a:cubicBezTo>
                    <a:close/>
                    <a:moveTo>
                      <a:pt x="7586" y="5982"/>
                    </a:moveTo>
                    <a:lnTo>
                      <a:pt x="7619" y="5982"/>
                    </a:lnTo>
                    <a:cubicBezTo>
                      <a:pt x="7619" y="5966"/>
                      <a:pt x="7619" y="5949"/>
                      <a:pt x="7619" y="5949"/>
                    </a:cubicBezTo>
                    <a:cubicBezTo>
                      <a:pt x="7619" y="5949"/>
                      <a:pt x="7636" y="5949"/>
                      <a:pt x="7636" y="5932"/>
                    </a:cubicBezTo>
                    <a:cubicBezTo>
                      <a:pt x="7619" y="5932"/>
                      <a:pt x="7603" y="5916"/>
                      <a:pt x="7586" y="5932"/>
                    </a:cubicBezTo>
                    <a:cubicBezTo>
                      <a:pt x="7619" y="5949"/>
                      <a:pt x="7586" y="5966"/>
                      <a:pt x="7586" y="5982"/>
                    </a:cubicBezTo>
                    <a:close/>
                    <a:moveTo>
                      <a:pt x="5748" y="5097"/>
                    </a:moveTo>
                    <a:cubicBezTo>
                      <a:pt x="5765" y="5130"/>
                      <a:pt x="5815" y="5130"/>
                      <a:pt x="5848" y="5164"/>
                    </a:cubicBezTo>
                    <a:cubicBezTo>
                      <a:pt x="5848" y="5130"/>
                      <a:pt x="5848" y="5130"/>
                      <a:pt x="5865" y="5130"/>
                    </a:cubicBezTo>
                    <a:cubicBezTo>
                      <a:pt x="5899" y="5147"/>
                      <a:pt x="5865" y="5164"/>
                      <a:pt x="5899" y="5180"/>
                    </a:cubicBezTo>
                    <a:cubicBezTo>
                      <a:pt x="5899" y="5147"/>
                      <a:pt x="5882" y="5097"/>
                      <a:pt x="5915" y="5097"/>
                    </a:cubicBezTo>
                    <a:cubicBezTo>
                      <a:pt x="5915" y="5114"/>
                      <a:pt x="5899" y="5114"/>
                      <a:pt x="5899" y="5147"/>
                    </a:cubicBezTo>
                    <a:cubicBezTo>
                      <a:pt x="5932" y="5147"/>
                      <a:pt x="5949" y="5130"/>
                      <a:pt x="5949" y="5097"/>
                    </a:cubicBezTo>
                    <a:cubicBezTo>
                      <a:pt x="5899" y="5114"/>
                      <a:pt x="5915" y="5080"/>
                      <a:pt x="5882" y="5063"/>
                    </a:cubicBezTo>
                    <a:cubicBezTo>
                      <a:pt x="5882" y="5080"/>
                      <a:pt x="5882" y="5097"/>
                      <a:pt x="5865" y="5097"/>
                    </a:cubicBezTo>
                    <a:cubicBezTo>
                      <a:pt x="5865" y="5063"/>
                      <a:pt x="5848" y="5063"/>
                      <a:pt x="5865" y="5030"/>
                    </a:cubicBezTo>
                    <a:cubicBezTo>
                      <a:pt x="5832" y="5013"/>
                      <a:pt x="5815" y="4997"/>
                      <a:pt x="5798" y="4946"/>
                    </a:cubicBezTo>
                    <a:cubicBezTo>
                      <a:pt x="5832" y="4930"/>
                      <a:pt x="5848" y="4963"/>
                      <a:pt x="5848" y="4913"/>
                    </a:cubicBezTo>
                    <a:cubicBezTo>
                      <a:pt x="5832" y="4913"/>
                      <a:pt x="5815" y="4913"/>
                      <a:pt x="5815" y="4880"/>
                    </a:cubicBezTo>
                    <a:cubicBezTo>
                      <a:pt x="5865" y="4896"/>
                      <a:pt x="5848" y="4896"/>
                      <a:pt x="5865" y="4863"/>
                    </a:cubicBezTo>
                    <a:cubicBezTo>
                      <a:pt x="5882" y="4846"/>
                      <a:pt x="5882" y="4863"/>
                      <a:pt x="5882" y="4896"/>
                    </a:cubicBezTo>
                    <a:cubicBezTo>
                      <a:pt x="5899" y="4846"/>
                      <a:pt x="5965" y="4880"/>
                      <a:pt x="5949" y="4846"/>
                    </a:cubicBezTo>
                    <a:cubicBezTo>
                      <a:pt x="5915" y="4863"/>
                      <a:pt x="5848" y="4813"/>
                      <a:pt x="5798" y="4829"/>
                    </a:cubicBezTo>
                    <a:cubicBezTo>
                      <a:pt x="5798" y="4880"/>
                      <a:pt x="5765" y="4896"/>
                      <a:pt x="5731" y="4896"/>
                    </a:cubicBezTo>
                    <a:cubicBezTo>
                      <a:pt x="5731" y="4946"/>
                      <a:pt x="5731" y="4980"/>
                      <a:pt x="5681" y="4980"/>
                    </a:cubicBezTo>
                    <a:cubicBezTo>
                      <a:pt x="5681" y="4997"/>
                      <a:pt x="5698" y="4997"/>
                      <a:pt x="5698" y="5013"/>
                    </a:cubicBezTo>
                    <a:cubicBezTo>
                      <a:pt x="5681" y="4997"/>
                      <a:pt x="5681" y="4997"/>
                      <a:pt x="5665" y="5030"/>
                    </a:cubicBezTo>
                    <a:cubicBezTo>
                      <a:pt x="5681" y="5080"/>
                      <a:pt x="5681" y="5063"/>
                      <a:pt x="5681" y="5130"/>
                    </a:cubicBezTo>
                    <a:cubicBezTo>
                      <a:pt x="5715" y="5114"/>
                      <a:pt x="5731" y="5130"/>
                      <a:pt x="5748" y="5097"/>
                    </a:cubicBezTo>
                    <a:close/>
                    <a:moveTo>
                      <a:pt x="5330" y="5414"/>
                    </a:moveTo>
                    <a:cubicBezTo>
                      <a:pt x="5330" y="5381"/>
                      <a:pt x="5347" y="5364"/>
                      <a:pt x="5364" y="5347"/>
                    </a:cubicBezTo>
                    <a:cubicBezTo>
                      <a:pt x="5347" y="5347"/>
                      <a:pt x="5347" y="5331"/>
                      <a:pt x="5347" y="5314"/>
                    </a:cubicBezTo>
                    <a:cubicBezTo>
                      <a:pt x="5314" y="5314"/>
                      <a:pt x="5297" y="5347"/>
                      <a:pt x="5280" y="5381"/>
                    </a:cubicBezTo>
                    <a:cubicBezTo>
                      <a:pt x="5314" y="5381"/>
                      <a:pt x="5314" y="5414"/>
                      <a:pt x="5330" y="5414"/>
                    </a:cubicBezTo>
                    <a:close/>
                    <a:moveTo>
                      <a:pt x="5163" y="803"/>
                    </a:moveTo>
                    <a:cubicBezTo>
                      <a:pt x="5147" y="803"/>
                      <a:pt x="5130" y="819"/>
                      <a:pt x="5130" y="836"/>
                    </a:cubicBezTo>
                    <a:lnTo>
                      <a:pt x="5163" y="836"/>
                    </a:lnTo>
                    <a:close/>
                    <a:moveTo>
                      <a:pt x="5564" y="4412"/>
                    </a:moveTo>
                    <a:cubicBezTo>
                      <a:pt x="5564" y="4395"/>
                      <a:pt x="5581" y="4395"/>
                      <a:pt x="5581" y="4345"/>
                    </a:cubicBezTo>
                    <a:cubicBezTo>
                      <a:pt x="5564" y="4345"/>
                      <a:pt x="5548" y="4395"/>
                      <a:pt x="5564" y="4412"/>
                    </a:cubicBezTo>
                    <a:close/>
                    <a:moveTo>
                      <a:pt x="5497" y="5230"/>
                    </a:moveTo>
                    <a:cubicBezTo>
                      <a:pt x="5514" y="5264"/>
                      <a:pt x="5447" y="5247"/>
                      <a:pt x="5481" y="5264"/>
                    </a:cubicBezTo>
                    <a:cubicBezTo>
                      <a:pt x="5481" y="5264"/>
                      <a:pt x="5481" y="5247"/>
                      <a:pt x="5497" y="5264"/>
                    </a:cubicBezTo>
                    <a:cubicBezTo>
                      <a:pt x="5514" y="5264"/>
                      <a:pt x="5497" y="5281"/>
                      <a:pt x="5514" y="5281"/>
                    </a:cubicBezTo>
                    <a:cubicBezTo>
                      <a:pt x="5531" y="5247"/>
                      <a:pt x="5514" y="5230"/>
                      <a:pt x="5497" y="5230"/>
                    </a:cubicBezTo>
                    <a:close/>
                    <a:moveTo>
                      <a:pt x="5614" y="5314"/>
                    </a:moveTo>
                    <a:cubicBezTo>
                      <a:pt x="5631" y="5297"/>
                      <a:pt x="5614" y="5264"/>
                      <a:pt x="5631" y="5264"/>
                    </a:cubicBezTo>
                    <a:cubicBezTo>
                      <a:pt x="5631" y="5281"/>
                      <a:pt x="5648" y="5281"/>
                      <a:pt x="5648" y="5281"/>
                    </a:cubicBezTo>
                    <a:cubicBezTo>
                      <a:pt x="5648" y="5247"/>
                      <a:pt x="5614" y="5264"/>
                      <a:pt x="5598" y="5230"/>
                    </a:cubicBezTo>
                    <a:cubicBezTo>
                      <a:pt x="5598" y="5264"/>
                      <a:pt x="5581" y="5264"/>
                      <a:pt x="5598" y="5297"/>
                    </a:cubicBezTo>
                    <a:cubicBezTo>
                      <a:pt x="5598" y="5297"/>
                      <a:pt x="5614" y="5314"/>
                      <a:pt x="5614" y="5314"/>
                    </a:cubicBezTo>
                    <a:close/>
                    <a:moveTo>
                      <a:pt x="5598" y="4328"/>
                    </a:moveTo>
                    <a:cubicBezTo>
                      <a:pt x="5631" y="4328"/>
                      <a:pt x="5665" y="4378"/>
                      <a:pt x="5681" y="4295"/>
                    </a:cubicBezTo>
                    <a:cubicBezTo>
                      <a:pt x="5665" y="4295"/>
                      <a:pt x="5648" y="4295"/>
                      <a:pt x="5665" y="4278"/>
                    </a:cubicBezTo>
                    <a:cubicBezTo>
                      <a:pt x="5614" y="4278"/>
                      <a:pt x="5614" y="4295"/>
                      <a:pt x="5598" y="4328"/>
                    </a:cubicBezTo>
                    <a:close/>
                    <a:moveTo>
                      <a:pt x="5347" y="4312"/>
                    </a:moveTo>
                    <a:cubicBezTo>
                      <a:pt x="5347" y="4312"/>
                      <a:pt x="5347" y="4312"/>
                      <a:pt x="5364" y="4312"/>
                    </a:cubicBezTo>
                    <a:cubicBezTo>
                      <a:pt x="5364" y="4312"/>
                      <a:pt x="5347" y="4295"/>
                      <a:pt x="5347" y="4312"/>
                    </a:cubicBezTo>
                    <a:close/>
                    <a:moveTo>
                      <a:pt x="5447" y="5431"/>
                    </a:moveTo>
                    <a:cubicBezTo>
                      <a:pt x="5414" y="5414"/>
                      <a:pt x="5447" y="5398"/>
                      <a:pt x="5481" y="5398"/>
                    </a:cubicBezTo>
                    <a:cubicBezTo>
                      <a:pt x="5447" y="5381"/>
                      <a:pt x="5447" y="5347"/>
                      <a:pt x="5464" y="5331"/>
                    </a:cubicBezTo>
                    <a:cubicBezTo>
                      <a:pt x="5464" y="5331"/>
                      <a:pt x="5481" y="5331"/>
                      <a:pt x="5497" y="5331"/>
                    </a:cubicBezTo>
                    <a:cubicBezTo>
                      <a:pt x="5497" y="5314"/>
                      <a:pt x="5481" y="5314"/>
                      <a:pt x="5481" y="5281"/>
                    </a:cubicBezTo>
                    <a:cubicBezTo>
                      <a:pt x="5531" y="5331"/>
                      <a:pt x="5481" y="5398"/>
                      <a:pt x="5514" y="5448"/>
                    </a:cubicBezTo>
                    <a:cubicBezTo>
                      <a:pt x="5497" y="5448"/>
                      <a:pt x="5447" y="5414"/>
                      <a:pt x="5447" y="5431"/>
                    </a:cubicBezTo>
                    <a:close/>
                    <a:moveTo>
                      <a:pt x="5364" y="4312"/>
                    </a:moveTo>
                    <a:lnTo>
                      <a:pt x="5364" y="4312"/>
                    </a:lnTo>
                    <a:lnTo>
                      <a:pt x="5364" y="4312"/>
                    </a:lnTo>
                    <a:close/>
                    <a:moveTo>
                      <a:pt x="5213" y="5515"/>
                    </a:moveTo>
                    <a:cubicBezTo>
                      <a:pt x="5230" y="5515"/>
                      <a:pt x="5197" y="5531"/>
                      <a:pt x="5197" y="5531"/>
                    </a:cubicBezTo>
                    <a:cubicBezTo>
                      <a:pt x="5230" y="5548"/>
                      <a:pt x="5213" y="5581"/>
                      <a:pt x="5230" y="5598"/>
                    </a:cubicBezTo>
                    <a:cubicBezTo>
                      <a:pt x="5280" y="5565"/>
                      <a:pt x="5330" y="5631"/>
                      <a:pt x="5381" y="5598"/>
                    </a:cubicBezTo>
                    <a:cubicBezTo>
                      <a:pt x="5314" y="5581"/>
                      <a:pt x="5280" y="5531"/>
                      <a:pt x="5264" y="5498"/>
                    </a:cubicBezTo>
                    <a:cubicBezTo>
                      <a:pt x="5247" y="5498"/>
                      <a:pt x="5213" y="5498"/>
                      <a:pt x="5213" y="5515"/>
                    </a:cubicBezTo>
                    <a:close/>
                    <a:moveTo>
                      <a:pt x="5330" y="4930"/>
                    </a:moveTo>
                    <a:cubicBezTo>
                      <a:pt x="5364" y="4913"/>
                      <a:pt x="5364" y="4963"/>
                      <a:pt x="5397" y="4963"/>
                    </a:cubicBezTo>
                    <a:cubicBezTo>
                      <a:pt x="5447" y="4896"/>
                      <a:pt x="5364" y="4863"/>
                      <a:pt x="5364" y="4796"/>
                    </a:cubicBezTo>
                    <a:cubicBezTo>
                      <a:pt x="5330" y="4796"/>
                      <a:pt x="5314" y="4813"/>
                      <a:pt x="5314" y="4829"/>
                    </a:cubicBezTo>
                    <a:cubicBezTo>
                      <a:pt x="5364" y="4829"/>
                      <a:pt x="5347" y="4896"/>
                      <a:pt x="5330" y="4930"/>
                    </a:cubicBezTo>
                    <a:close/>
                    <a:moveTo>
                      <a:pt x="5314" y="5966"/>
                    </a:moveTo>
                    <a:cubicBezTo>
                      <a:pt x="5247" y="6032"/>
                      <a:pt x="5163" y="5949"/>
                      <a:pt x="5180" y="5932"/>
                    </a:cubicBezTo>
                    <a:cubicBezTo>
                      <a:pt x="5163" y="5916"/>
                      <a:pt x="5213" y="5865"/>
                      <a:pt x="5264" y="5882"/>
                    </a:cubicBezTo>
                    <a:cubicBezTo>
                      <a:pt x="5247" y="5932"/>
                      <a:pt x="5297" y="5916"/>
                      <a:pt x="5314" y="5966"/>
                    </a:cubicBezTo>
                    <a:close/>
                    <a:moveTo>
                      <a:pt x="5414" y="4428"/>
                    </a:moveTo>
                    <a:cubicBezTo>
                      <a:pt x="5364" y="4412"/>
                      <a:pt x="5381" y="4362"/>
                      <a:pt x="5364" y="4312"/>
                    </a:cubicBezTo>
                    <a:cubicBezTo>
                      <a:pt x="5381" y="4328"/>
                      <a:pt x="5381" y="4312"/>
                      <a:pt x="5397" y="4312"/>
                    </a:cubicBezTo>
                    <a:cubicBezTo>
                      <a:pt x="5414" y="4345"/>
                      <a:pt x="5431" y="4362"/>
                      <a:pt x="5447" y="4412"/>
                    </a:cubicBezTo>
                    <a:cubicBezTo>
                      <a:pt x="5414" y="4378"/>
                      <a:pt x="5431" y="4412"/>
                      <a:pt x="5414" y="442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0"/>
              <p:cNvSpPr/>
              <p:nvPr/>
            </p:nvSpPr>
            <p:spPr>
              <a:xfrm>
                <a:off x="9412583" y="4126484"/>
                <a:ext cx="824438" cy="511928"/>
              </a:xfrm>
              <a:custGeom>
                <a:avLst/>
                <a:gdLst/>
                <a:ahLst/>
                <a:cxnLst/>
                <a:rect l="l" t="t" r="r" b="b"/>
                <a:pathLst>
                  <a:path w="9608" h="5966" extrusionOk="0">
                    <a:moveTo>
                      <a:pt x="3960" y="1321"/>
                    </a:moveTo>
                    <a:lnTo>
                      <a:pt x="3960" y="1321"/>
                    </a:lnTo>
                    <a:cubicBezTo>
                      <a:pt x="3960" y="1304"/>
                      <a:pt x="3960" y="1304"/>
                      <a:pt x="3960" y="1304"/>
                    </a:cubicBezTo>
                    <a:cubicBezTo>
                      <a:pt x="3960" y="1304"/>
                      <a:pt x="3960" y="1304"/>
                      <a:pt x="3960" y="1321"/>
                    </a:cubicBezTo>
                    <a:close/>
                    <a:moveTo>
                      <a:pt x="4595" y="2674"/>
                    </a:moveTo>
                    <a:cubicBezTo>
                      <a:pt x="4595" y="2674"/>
                      <a:pt x="4595" y="2674"/>
                      <a:pt x="4579" y="2691"/>
                    </a:cubicBezTo>
                    <a:cubicBezTo>
                      <a:pt x="4595" y="2691"/>
                      <a:pt x="4612" y="2691"/>
                      <a:pt x="4595" y="2674"/>
                    </a:cubicBezTo>
                    <a:cubicBezTo>
                      <a:pt x="4595" y="2674"/>
                      <a:pt x="4595" y="2674"/>
                      <a:pt x="4595" y="2674"/>
                    </a:cubicBezTo>
                    <a:close/>
                    <a:moveTo>
                      <a:pt x="4311" y="3142"/>
                    </a:moveTo>
                    <a:cubicBezTo>
                      <a:pt x="4278" y="3158"/>
                      <a:pt x="4261" y="3192"/>
                      <a:pt x="4244" y="3225"/>
                    </a:cubicBezTo>
                    <a:cubicBezTo>
                      <a:pt x="4244" y="3242"/>
                      <a:pt x="4228" y="3275"/>
                      <a:pt x="4228" y="3309"/>
                    </a:cubicBezTo>
                    <a:cubicBezTo>
                      <a:pt x="4294" y="3292"/>
                      <a:pt x="4311" y="3259"/>
                      <a:pt x="4311" y="3142"/>
                    </a:cubicBezTo>
                    <a:cubicBezTo>
                      <a:pt x="4311" y="3142"/>
                      <a:pt x="4311" y="3142"/>
                      <a:pt x="4311" y="3142"/>
                    </a:cubicBezTo>
                    <a:close/>
                    <a:moveTo>
                      <a:pt x="3693" y="3777"/>
                    </a:moveTo>
                    <a:cubicBezTo>
                      <a:pt x="3676" y="3793"/>
                      <a:pt x="3643" y="3810"/>
                      <a:pt x="3626" y="3827"/>
                    </a:cubicBezTo>
                    <a:cubicBezTo>
                      <a:pt x="3643" y="3843"/>
                      <a:pt x="3676" y="3860"/>
                      <a:pt x="3693" y="3877"/>
                    </a:cubicBezTo>
                    <a:cubicBezTo>
                      <a:pt x="3710" y="3860"/>
                      <a:pt x="3710" y="3843"/>
                      <a:pt x="3726" y="3843"/>
                    </a:cubicBezTo>
                    <a:cubicBezTo>
                      <a:pt x="3726" y="3843"/>
                      <a:pt x="3743" y="3843"/>
                      <a:pt x="3743" y="3843"/>
                    </a:cubicBezTo>
                    <a:cubicBezTo>
                      <a:pt x="3726" y="3827"/>
                      <a:pt x="3760" y="3810"/>
                      <a:pt x="3760" y="3777"/>
                    </a:cubicBezTo>
                    <a:cubicBezTo>
                      <a:pt x="3726" y="3777"/>
                      <a:pt x="3710" y="3777"/>
                      <a:pt x="3693" y="3777"/>
                    </a:cubicBezTo>
                    <a:close/>
                    <a:moveTo>
                      <a:pt x="3242" y="4144"/>
                    </a:moveTo>
                    <a:lnTo>
                      <a:pt x="3225" y="4144"/>
                    </a:lnTo>
                    <a:cubicBezTo>
                      <a:pt x="3225" y="4161"/>
                      <a:pt x="3175" y="4211"/>
                      <a:pt x="3158" y="4211"/>
                    </a:cubicBezTo>
                    <a:cubicBezTo>
                      <a:pt x="3192" y="4261"/>
                      <a:pt x="3142" y="4278"/>
                      <a:pt x="3158" y="4311"/>
                    </a:cubicBezTo>
                    <a:cubicBezTo>
                      <a:pt x="3158" y="4278"/>
                      <a:pt x="3208" y="4295"/>
                      <a:pt x="3208" y="4311"/>
                    </a:cubicBezTo>
                    <a:cubicBezTo>
                      <a:pt x="3208" y="4328"/>
                      <a:pt x="3158" y="4345"/>
                      <a:pt x="3192" y="4361"/>
                    </a:cubicBezTo>
                    <a:cubicBezTo>
                      <a:pt x="3192" y="4345"/>
                      <a:pt x="3225" y="4361"/>
                      <a:pt x="3242" y="4345"/>
                    </a:cubicBezTo>
                    <a:cubicBezTo>
                      <a:pt x="3225" y="4311"/>
                      <a:pt x="3225" y="4278"/>
                      <a:pt x="3208" y="4244"/>
                    </a:cubicBezTo>
                    <a:cubicBezTo>
                      <a:pt x="3259" y="4244"/>
                      <a:pt x="3242" y="4178"/>
                      <a:pt x="3309" y="4178"/>
                    </a:cubicBezTo>
                    <a:cubicBezTo>
                      <a:pt x="3275" y="4144"/>
                      <a:pt x="3325" y="4161"/>
                      <a:pt x="3309" y="4111"/>
                    </a:cubicBezTo>
                    <a:cubicBezTo>
                      <a:pt x="3292" y="4128"/>
                      <a:pt x="3259" y="4144"/>
                      <a:pt x="3242" y="4144"/>
                    </a:cubicBezTo>
                    <a:close/>
                    <a:moveTo>
                      <a:pt x="2540" y="4629"/>
                    </a:moveTo>
                    <a:lnTo>
                      <a:pt x="2523" y="4646"/>
                    </a:lnTo>
                    <a:cubicBezTo>
                      <a:pt x="2540" y="4646"/>
                      <a:pt x="2540" y="4629"/>
                      <a:pt x="2540" y="4629"/>
                    </a:cubicBezTo>
                    <a:close/>
                    <a:moveTo>
                      <a:pt x="1421" y="5280"/>
                    </a:moveTo>
                    <a:cubicBezTo>
                      <a:pt x="1404" y="5297"/>
                      <a:pt x="1387" y="5297"/>
                      <a:pt x="1370" y="5314"/>
                    </a:cubicBezTo>
                    <a:cubicBezTo>
                      <a:pt x="1387" y="5347"/>
                      <a:pt x="1354" y="5364"/>
                      <a:pt x="1387" y="5381"/>
                    </a:cubicBezTo>
                    <a:cubicBezTo>
                      <a:pt x="1387" y="5314"/>
                      <a:pt x="1421" y="5314"/>
                      <a:pt x="1454" y="5314"/>
                    </a:cubicBezTo>
                    <a:cubicBezTo>
                      <a:pt x="1437" y="5297"/>
                      <a:pt x="1421" y="5280"/>
                      <a:pt x="1421" y="5280"/>
                    </a:cubicBezTo>
                    <a:close/>
                    <a:moveTo>
                      <a:pt x="1370" y="5314"/>
                    </a:moveTo>
                    <a:cubicBezTo>
                      <a:pt x="1354" y="5347"/>
                      <a:pt x="1337" y="5381"/>
                      <a:pt x="1304" y="5381"/>
                    </a:cubicBezTo>
                    <a:cubicBezTo>
                      <a:pt x="1304" y="5364"/>
                      <a:pt x="1304" y="5347"/>
                      <a:pt x="1304" y="5347"/>
                    </a:cubicBezTo>
                    <a:cubicBezTo>
                      <a:pt x="1320" y="5331"/>
                      <a:pt x="1337" y="5331"/>
                      <a:pt x="1370" y="5314"/>
                    </a:cubicBezTo>
                    <a:close/>
                    <a:moveTo>
                      <a:pt x="4094" y="5331"/>
                    </a:moveTo>
                    <a:lnTo>
                      <a:pt x="4144" y="5331"/>
                    </a:lnTo>
                    <a:cubicBezTo>
                      <a:pt x="4144" y="5331"/>
                      <a:pt x="4144" y="5331"/>
                      <a:pt x="4161" y="5314"/>
                    </a:cubicBezTo>
                    <a:cubicBezTo>
                      <a:pt x="4144" y="5314"/>
                      <a:pt x="4144" y="5297"/>
                      <a:pt x="4144" y="5280"/>
                    </a:cubicBezTo>
                    <a:cubicBezTo>
                      <a:pt x="4111" y="5297"/>
                      <a:pt x="4094" y="5314"/>
                      <a:pt x="4094" y="5331"/>
                    </a:cubicBezTo>
                    <a:close/>
                    <a:moveTo>
                      <a:pt x="4261" y="5314"/>
                    </a:moveTo>
                    <a:lnTo>
                      <a:pt x="4278" y="5314"/>
                    </a:lnTo>
                    <a:cubicBezTo>
                      <a:pt x="4278" y="5314"/>
                      <a:pt x="4261" y="5297"/>
                      <a:pt x="4261" y="5297"/>
                    </a:cubicBezTo>
                    <a:cubicBezTo>
                      <a:pt x="4261" y="5297"/>
                      <a:pt x="4261" y="5314"/>
                      <a:pt x="4261" y="5314"/>
                    </a:cubicBezTo>
                    <a:close/>
                    <a:moveTo>
                      <a:pt x="4294" y="5314"/>
                    </a:moveTo>
                    <a:cubicBezTo>
                      <a:pt x="4294" y="5280"/>
                      <a:pt x="4278" y="5280"/>
                      <a:pt x="4278" y="5247"/>
                    </a:cubicBezTo>
                    <a:cubicBezTo>
                      <a:pt x="4294" y="5264"/>
                      <a:pt x="4294" y="5280"/>
                      <a:pt x="4294" y="5297"/>
                    </a:cubicBezTo>
                    <a:close/>
                    <a:moveTo>
                      <a:pt x="4411" y="5280"/>
                    </a:moveTo>
                    <a:lnTo>
                      <a:pt x="4411" y="5280"/>
                    </a:lnTo>
                    <a:cubicBezTo>
                      <a:pt x="4428" y="5280"/>
                      <a:pt x="4411" y="5247"/>
                      <a:pt x="4428" y="5247"/>
                    </a:cubicBezTo>
                    <a:cubicBezTo>
                      <a:pt x="4428" y="5247"/>
                      <a:pt x="4445" y="5247"/>
                      <a:pt x="4445" y="5247"/>
                    </a:cubicBezTo>
                    <a:cubicBezTo>
                      <a:pt x="4445" y="5214"/>
                      <a:pt x="4411" y="5230"/>
                      <a:pt x="4395" y="5214"/>
                    </a:cubicBezTo>
                    <a:cubicBezTo>
                      <a:pt x="4395" y="5230"/>
                      <a:pt x="4378" y="5247"/>
                      <a:pt x="4395" y="5280"/>
                    </a:cubicBezTo>
                    <a:cubicBezTo>
                      <a:pt x="4395" y="5280"/>
                      <a:pt x="4411" y="5280"/>
                      <a:pt x="4411" y="5280"/>
                    </a:cubicBezTo>
                    <a:close/>
                    <a:moveTo>
                      <a:pt x="4812" y="5230"/>
                    </a:moveTo>
                    <a:cubicBezTo>
                      <a:pt x="4896" y="5214"/>
                      <a:pt x="4963" y="5197"/>
                      <a:pt x="5046" y="5197"/>
                    </a:cubicBezTo>
                    <a:cubicBezTo>
                      <a:pt x="5080" y="5180"/>
                      <a:pt x="5113" y="5163"/>
                      <a:pt x="5147" y="5147"/>
                    </a:cubicBezTo>
                    <a:cubicBezTo>
                      <a:pt x="5130" y="5113"/>
                      <a:pt x="5163" y="5113"/>
                      <a:pt x="5147" y="5080"/>
                    </a:cubicBezTo>
                    <a:cubicBezTo>
                      <a:pt x="5080" y="5097"/>
                      <a:pt x="5046" y="5130"/>
                      <a:pt x="4980" y="5113"/>
                    </a:cubicBezTo>
                    <a:cubicBezTo>
                      <a:pt x="4980" y="5113"/>
                      <a:pt x="4980" y="5113"/>
                      <a:pt x="4980" y="5097"/>
                    </a:cubicBezTo>
                    <a:cubicBezTo>
                      <a:pt x="5013" y="5030"/>
                      <a:pt x="5013" y="4879"/>
                      <a:pt x="5063" y="4829"/>
                    </a:cubicBezTo>
                    <a:cubicBezTo>
                      <a:pt x="5046" y="4779"/>
                      <a:pt x="5013" y="4796"/>
                      <a:pt x="4980" y="4762"/>
                    </a:cubicBezTo>
                    <a:cubicBezTo>
                      <a:pt x="4996" y="4796"/>
                      <a:pt x="4863" y="4746"/>
                      <a:pt x="4846" y="4796"/>
                    </a:cubicBezTo>
                    <a:cubicBezTo>
                      <a:pt x="4879" y="4813"/>
                      <a:pt x="4896" y="4846"/>
                      <a:pt x="4929" y="4879"/>
                    </a:cubicBezTo>
                    <a:cubicBezTo>
                      <a:pt x="4896" y="4896"/>
                      <a:pt x="4896" y="4913"/>
                      <a:pt x="4879" y="4930"/>
                    </a:cubicBezTo>
                    <a:cubicBezTo>
                      <a:pt x="4879" y="4913"/>
                      <a:pt x="4879" y="4896"/>
                      <a:pt x="4863" y="4896"/>
                    </a:cubicBezTo>
                    <a:cubicBezTo>
                      <a:pt x="4846" y="4946"/>
                      <a:pt x="4879" y="4946"/>
                      <a:pt x="4913" y="4930"/>
                    </a:cubicBezTo>
                    <a:cubicBezTo>
                      <a:pt x="4896" y="4980"/>
                      <a:pt x="4913" y="4996"/>
                      <a:pt x="4896" y="5047"/>
                    </a:cubicBezTo>
                    <a:cubicBezTo>
                      <a:pt x="4913" y="5047"/>
                      <a:pt x="4929" y="5063"/>
                      <a:pt x="4946" y="5080"/>
                    </a:cubicBezTo>
                    <a:cubicBezTo>
                      <a:pt x="4929" y="5113"/>
                      <a:pt x="4946" y="5163"/>
                      <a:pt x="4879" y="5163"/>
                    </a:cubicBezTo>
                    <a:cubicBezTo>
                      <a:pt x="4913" y="5147"/>
                      <a:pt x="4913" y="5130"/>
                      <a:pt x="4913" y="5097"/>
                    </a:cubicBezTo>
                    <a:cubicBezTo>
                      <a:pt x="4879" y="5097"/>
                      <a:pt x="4896" y="5130"/>
                      <a:pt x="4879" y="5130"/>
                    </a:cubicBezTo>
                    <a:cubicBezTo>
                      <a:pt x="4846" y="5097"/>
                      <a:pt x="4829" y="5113"/>
                      <a:pt x="4812" y="5147"/>
                    </a:cubicBezTo>
                    <a:cubicBezTo>
                      <a:pt x="4796" y="5130"/>
                      <a:pt x="4762" y="5097"/>
                      <a:pt x="4746" y="5130"/>
                    </a:cubicBezTo>
                    <a:cubicBezTo>
                      <a:pt x="4779" y="5147"/>
                      <a:pt x="4779" y="5180"/>
                      <a:pt x="4796" y="5147"/>
                    </a:cubicBezTo>
                    <a:cubicBezTo>
                      <a:pt x="4796" y="5163"/>
                      <a:pt x="4812" y="5214"/>
                      <a:pt x="4812" y="5180"/>
                    </a:cubicBezTo>
                    <a:cubicBezTo>
                      <a:pt x="4812" y="5180"/>
                      <a:pt x="4812" y="5180"/>
                      <a:pt x="4812" y="5163"/>
                    </a:cubicBezTo>
                    <a:cubicBezTo>
                      <a:pt x="4829" y="5163"/>
                      <a:pt x="4829" y="5180"/>
                      <a:pt x="4829" y="5197"/>
                    </a:cubicBezTo>
                    <a:cubicBezTo>
                      <a:pt x="4829" y="5214"/>
                      <a:pt x="4829" y="5214"/>
                      <a:pt x="4812" y="5230"/>
                    </a:cubicBezTo>
                    <a:close/>
                    <a:moveTo>
                      <a:pt x="5264" y="5163"/>
                    </a:moveTo>
                    <a:cubicBezTo>
                      <a:pt x="5314" y="5163"/>
                      <a:pt x="5347" y="5147"/>
                      <a:pt x="5397" y="5147"/>
                    </a:cubicBezTo>
                    <a:cubicBezTo>
                      <a:pt x="5381" y="5130"/>
                      <a:pt x="5381" y="5113"/>
                      <a:pt x="5381" y="5097"/>
                    </a:cubicBezTo>
                    <a:cubicBezTo>
                      <a:pt x="5364" y="5080"/>
                      <a:pt x="5347" y="5130"/>
                      <a:pt x="5330" y="5097"/>
                    </a:cubicBezTo>
                    <a:cubicBezTo>
                      <a:pt x="5381" y="5097"/>
                      <a:pt x="5314" y="5097"/>
                      <a:pt x="5330" y="5047"/>
                    </a:cubicBezTo>
                    <a:cubicBezTo>
                      <a:pt x="5447" y="5063"/>
                      <a:pt x="5514" y="4980"/>
                      <a:pt x="5514" y="4896"/>
                    </a:cubicBezTo>
                    <a:cubicBezTo>
                      <a:pt x="5498" y="4913"/>
                      <a:pt x="5464" y="4930"/>
                      <a:pt x="5464" y="4913"/>
                    </a:cubicBezTo>
                    <a:cubicBezTo>
                      <a:pt x="5481" y="4846"/>
                      <a:pt x="5464" y="4779"/>
                      <a:pt x="5548" y="4746"/>
                    </a:cubicBezTo>
                    <a:cubicBezTo>
                      <a:pt x="5481" y="4746"/>
                      <a:pt x="5414" y="4829"/>
                      <a:pt x="5364" y="4879"/>
                    </a:cubicBezTo>
                    <a:cubicBezTo>
                      <a:pt x="5414" y="4846"/>
                      <a:pt x="5397" y="4913"/>
                      <a:pt x="5431" y="4913"/>
                    </a:cubicBezTo>
                    <a:cubicBezTo>
                      <a:pt x="5381" y="4963"/>
                      <a:pt x="5347" y="4963"/>
                      <a:pt x="5314" y="5013"/>
                    </a:cubicBezTo>
                    <a:cubicBezTo>
                      <a:pt x="5280" y="4963"/>
                      <a:pt x="5230" y="5030"/>
                      <a:pt x="5213" y="5097"/>
                    </a:cubicBezTo>
                    <a:cubicBezTo>
                      <a:pt x="5247" y="5097"/>
                      <a:pt x="5264" y="5130"/>
                      <a:pt x="5264" y="5163"/>
                    </a:cubicBezTo>
                    <a:close/>
                    <a:moveTo>
                      <a:pt x="6851" y="4996"/>
                    </a:moveTo>
                    <a:lnTo>
                      <a:pt x="6884" y="4996"/>
                    </a:lnTo>
                    <a:cubicBezTo>
                      <a:pt x="6868" y="4963"/>
                      <a:pt x="6901" y="4963"/>
                      <a:pt x="6884" y="4946"/>
                    </a:cubicBezTo>
                    <a:cubicBezTo>
                      <a:pt x="6868" y="4980"/>
                      <a:pt x="6868" y="4930"/>
                      <a:pt x="6851" y="4946"/>
                    </a:cubicBezTo>
                    <a:cubicBezTo>
                      <a:pt x="6851" y="4980"/>
                      <a:pt x="6851" y="4963"/>
                      <a:pt x="6851" y="4996"/>
                    </a:cubicBezTo>
                    <a:close/>
                    <a:moveTo>
                      <a:pt x="7636" y="4930"/>
                    </a:moveTo>
                    <a:cubicBezTo>
                      <a:pt x="7670" y="4930"/>
                      <a:pt x="7703" y="4930"/>
                      <a:pt x="7736" y="4930"/>
                    </a:cubicBezTo>
                    <a:cubicBezTo>
                      <a:pt x="7736" y="4913"/>
                      <a:pt x="7736" y="4913"/>
                      <a:pt x="7753" y="4930"/>
                    </a:cubicBezTo>
                    <a:lnTo>
                      <a:pt x="7753" y="4913"/>
                    </a:lnTo>
                    <a:cubicBezTo>
                      <a:pt x="7753" y="4913"/>
                      <a:pt x="7753" y="4913"/>
                      <a:pt x="7753" y="4913"/>
                    </a:cubicBezTo>
                    <a:cubicBezTo>
                      <a:pt x="7753" y="4896"/>
                      <a:pt x="7736" y="4896"/>
                      <a:pt x="7736" y="4879"/>
                    </a:cubicBezTo>
                    <a:cubicBezTo>
                      <a:pt x="7703" y="4896"/>
                      <a:pt x="7653" y="4879"/>
                      <a:pt x="7636" y="4913"/>
                    </a:cubicBezTo>
                    <a:cubicBezTo>
                      <a:pt x="7636" y="4913"/>
                      <a:pt x="7636" y="4913"/>
                      <a:pt x="7636" y="4930"/>
                    </a:cubicBezTo>
                    <a:close/>
                    <a:moveTo>
                      <a:pt x="8087" y="4913"/>
                    </a:moveTo>
                    <a:cubicBezTo>
                      <a:pt x="8137" y="4896"/>
                      <a:pt x="8188" y="4896"/>
                      <a:pt x="8238" y="4896"/>
                    </a:cubicBezTo>
                    <a:cubicBezTo>
                      <a:pt x="8238" y="4896"/>
                      <a:pt x="8238" y="4879"/>
                      <a:pt x="8238" y="4863"/>
                    </a:cubicBezTo>
                    <a:cubicBezTo>
                      <a:pt x="8254" y="4863"/>
                      <a:pt x="8271" y="4863"/>
                      <a:pt x="8271" y="4846"/>
                    </a:cubicBezTo>
                    <a:cubicBezTo>
                      <a:pt x="8271" y="4863"/>
                      <a:pt x="8271" y="4879"/>
                      <a:pt x="8288" y="4879"/>
                    </a:cubicBezTo>
                    <a:cubicBezTo>
                      <a:pt x="8288" y="4796"/>
                      <a:pt x="8238" y="4863"/>
                      <a:pt x="8204" y="4846"/>
                    </a:cubicBezTo>
                    <a:cubicBezTo>
                      <a:pt x="8254" y="4829"/>
                      <a:pt x="8254" y="4746"/>
                      <a:pt x="8288" y="4712"/>
                    </a:cubicBezTo>
                    <a:cubicBezTo>
                      <a:pt x="8271" y="4729"/>
                      <a:pt x="8271" y="4696"/>
                      <a:pt x="8254" y="4696"/>
                    </a:cubicBezTo>
                    <a:cubicBezTo>
                      <a:pt x="8238" y="4712"/>
                      <a:pt x="8254" y="4746"/>
                      <a:pt x="8238" y="4762"/>
                    </a:cubicBezTo>
                    <a:cubicBezTo>
                      <a:pt x="8204" y="4729"/>
                      <a:pt x="8104" y="4762"/>
                      <a:pt x="8104" y="4679"/>
                    </a:cubicBezTo>
                    <a:cubicBezTo>
                      <a:pt x="8104" y="4729"/>
                      <a:pt x="8071" y="4746"/>
                      <a:pt x="8104" y="4779"/>
                    </a:cubicBezTo>
                    <a:cubicBezTo>
                      <a:pt x="8071" y="4779"/>
                      <a:pt x="8054" y="4746"/>
                      <a:pt x="8054" y="4779"/>
                    </a:cubicBezTo>
                    <a:cubicBezTo>
                      <a:pt x="8121" y="4779"/>
                      <a:pt x="8071" y="4846"/>
                      <a:pt x="8087" y="4913"/>
                    </a:cubicBezTo>
                    <a:close/>
                    <a:moveTo>
                      <a:pt x="8355" y="4896"/>
                    </a:moveTo>
                    <a:cubicBezTo>
                      <a:pt x="8405" y="4896"/>
                      <a:pt x="8455" y="4896"/>
                      <a:pt x="8488" y="4896"/>
                    </a:cubicBezTo>
                    <a:cubicBezTo>
                      <a:pt x="8505" y="4879"/>
                      <a:pt x="8522" y="4863"/>
                      <a:pt x="8522" y="4846"/>
                    </a:cubicBezTo>
                    <a:cubicBezTo>
                      <a:pt x="8438" y="4762"/>
                      <a:pt x="8321" y="4779"/>
                      <a:pt x="8355" y="4896"/>
                    </a:cubicBezTo>
                    <a:close/>
                    <a:moveTo>
                      <a:pt x="8505" y="4896"/>
                    </a:moveTo>
                    <a:cubicBezTo>
                      <a:pt x="8538" y="4863"/>
                      <a:pt x="8538" y="4846"/>
                      <a:pt x="8572" y="4829"/>
                    </a:cubicBezTo>
                    <a:cubicBezTo>
                      <a:pt x="8522" y="4796"/>
                      <a:pt x="8488" y="4712"/>
                      <a:pt x="8438" y="4679"/>
                    </a:cubicBezTo>
                    <a:cubicBezTo>
                      <a:pt x="8438" y="4662"/>
                      <a:pt x="8455" y="4662"/>
                      <a:pt x="8455" y="4679"/>
                    </a:cubicBezTo>
                    <a:cubicBezTo>
                      <a:pt x="8472" y="4679"/>
                      <a:pt x="8455" y="4646"/>
                      <a:pt x="8472" y="4646"/>
                    </a:cubicBezTo>
                    <a:cubicBezTo>
                      <a:pt x="8505" y="4646"/>
                      <a:pt x="8488" y="4662"/>
                      <a:pt x="8488" y="4696"/>
                    </a:cubicBezTo>
                    <a:cubicBezTo>
                      <a:pt x="8505" y="4679"/>
                      <a:pt x="8522" y="4679"/>
                      <a:pt x="8522" y="4662"/>
                    </a:cubicBezTo>
                    <a:cubicBezTo>
                      <a:pt x="8555" y="4679"/>
                      <a:pt x="8505" y="4696"/>
                      <a:pt x="8522" y="4746"/>
                    </a:cubicBezTo>
                    <a:cubicBezTo>
                      <a:pt x="8538" y="4746"/>
                      <a:pt x="8572" y="4746"/>
                      <a:pt x="8555" y="4712"/>
                    </a:cubicBezTo>
                    <a:cubicBezTo>
                      <a:pt x="8572" y="4762"/>
                      <a:pt x="8605" y="4762"/>
                      <a:pt x="8605" y="4796"/>
                    </a:cubicBezTo>
                    <a:cubicBezTo>
                      <a:pt x="8639" y="4796"/>
                      <a:pt x="8639" y="4762"/>
                      <a:pt x="8605" y="4762"/>
                    </a:cubicBezTo>
                    <a:cubicBezTo>
                      <a:pt x="8622" y="4746"/>
                      <a:pt x="8655" y="4779"/>
                      <a:pt x="8655" y="4813"/>
                    </a:cubicBezTo>
                    <a:cubicBezTo>
                      <a:pt x="8689" y="4813"/>
                      <a:pt x="8689" y="4779"/>
                      <a:pt x="8706" y="4813"/>
                    </a:cubicBezTo>
                    <a:cubicBezTo>
                      <a:pt x="8722" y="4762"/>
                      <a:pt x="8839" y="4762"/>
                      <a:pt x="8772" y="4662"/>
                    </a:cubicBezTo>
                    <a:cubicBezTo>
                      <a:pt x="8772" y="4646"/>
                      <a:pt x="8739" y="4662"/>
                      <a:pt x="8756" y="4612"/>
                    </a:cubicBezTo>
                    <a:cubicBezTo>
                      <a:pt x="8722" y="4679"/>
                      <a:pt x="8672" y="4562"/>
                      <a:pt x="8655" y="4646"/>
                    </a:cubicBezTo>
                    <a:cubicBezTo>
                      <a:pt x="8622" y="4612"/>
                      <a:pt x="8672" y="4579"/>
                      <a:pt x="8672" y="4562"/>
                    </a:cubicBezTo>
                    <a:cubicBezTo>
                      <a:pt x="8689" y="4595"/>
                      <a:pt x="8706" y="4562"/>
                      <a:pt x="8739" y="4579"/>
                    </a:cubicBezTo>
                    <a:cubicBezTo>
                      <a:pt x="8722" y="4562"/>
                      <a:pt x="8739" y="4545"/>
                      <a:pt x="8772" y="4545"/>
                    </a:cubicBezTo>
                    <a:cubicBezTo>
                      <a:pt x="8756" y="4529"/>
                      <a:pt x="8756" y="4512"/>
                      <a:pt x="8739" y="4512"/>
                    </a:cubicBezTo>
                    <a:cubicBezTo>
                      <a:pt x="8789" y="4478"/>
                      <a:pt x="8756" y="4562"/>
                      <a:pt x="8806" y="4529"/>
                    </a:cubicBezTo>
                    <a:cubicBezTo>
                      <a:pt x="8806" y="4545"/>
                      <a:pt x="8789" y="4579"/>
                      <a:pt x="8823" y="4579"/>
                    </a:cubicBezTo>
                    <a:cubicBezTo>
                      <a:pt x="8823" y="4595"/>
                      <a:pt x="8789" y="4612"/>
                      <a:pt x="8839" y="4612"/>
                    </a:cubicBezTo>
                    <a:cubicBezTo>
                      <a:pt x="8806" y="4629"/>
                      <a:pt x="8839" y="4646"/>
                      <a:pt x="8839" y="4696"/>
                    </a:cubicBezTo>
                    <a:cubicBezTo>
                      <a:pt x="8906" y="4646"/>
                      <a:pt x="8923" y="4779"/>
                      <a:pt x="8939" y="4729"/>
                    </a:cubicBezTo>
                    <a:cubicBezTo>
                      <a:pt x="8956" y="4729"/>
                      <a:pt x="8939" y="4779"/>
                      <a:pt x="8923" y="4779"/>
                    </a:cubicBezTo>
                    <a:cubicBezTo>
                      <a:pt x="8973" y="4879"/>
                      <a:pt x="8873" y="4762"/>
                      <a:pt x="8889" y="4712"/>
                    </a:cubicBezTo>
                    <a:cubicBezTo>
                      <a:pt x="8856" y="4746"/>
                      <a:pt x="8873" y="4762"/>
                      <a:pt x="8856" y="4813"/>
                    </a:cubicBezTo>
                    <a:cubicBezTo>
                      <a:pt x="8806" y="4779"/>
                      <a:pt x="8806" y="4829"/>
                      <a:pt x="8756" y="4846"/>
                    </a:cubicBezTo>
                    <a:cubicBezTo>
                      <a:pt x="8756" y="4863"/>
                      <a:pt x="8756" y="4863"/>
                      <a:pt x="8756" y="4879"/>
                    </a:cubicBezTo>
                    <a:lnTo>
                      <a:pt x="8639" y="4879"/>
                    </a:lnTo>
                    <a:cubicBezTo>
                      <a:pt x="8605" y="4879"/>
                      <a:pt x="8555" y="4863"/>
                      <a:pt x="8538" y="4896"/>
                    </a:cubicBezTo>
                    <a:close/>
                    <a:moveTo>
                      <a:pt x="8572" y="4896"/>
                    </a:moveTo>
                    <a:lnTo>
                      <a:pt x="8572" y="4896"/>
                    </a:lnTo>
                    <a:lnTo>
                      <a:pt x="8572" y="4879"/>
                    </a:lnTo>
                    <a:cubicBezTo>
                      <a:pt x="8572" y="4879"/>
                      <a:pt x="8572" y="4879"/>
                      <a:pt x="8572" y="4896"/>
                    </a:cubicBezTo>
                    <a:close/>
                    <a:moveTo>
                      <a:pt x="9006" y="4879"/>
                    </a:moveTo>
                    <a:lnTo>
                      <a:pt x="9056" y="4879"/>
                    </a:lnTo>
                    <a:cubicBezTo>
                      <a:pt x="9056" y="4863"/>
                      <a:pt x="9056" y="4846"/>
                      <a:pt x="9040" y="4829"/>
                    </a:cubicBezTo>
                    <a:cubicBezTo>
                      <a:pt x="9073" y="4813"/>
                      <a:pt x="9090" y="4863"/>
                      <a:pt x="9090" y="4829"/>
                    </a:cubicBezTo>
                    <a:cubicBezTo>
                      <a:pt x="9090" y="4813"/>
                      <a:pt x="9073" y="4813"/>
                      <a:pt x="9073" y="4779"/>
                    </a:cubicBezTo>
                    <a:cubicBezTo>
                      <a:pt x="9107" y="4762"/>
                      <a:pt x="9123" y="4712"/>
                      <a:pt x="9140" y="4679"/>
                    </a:cubicBezTo>
                    <a:cubicBezTo>
                      <a:pt x="9090" y="4646"/>
                      <a:pt x="9140" y="4595"/>
                      <a:pt x="9123" y="4579"/>
                    </a:cubicBezTo>
                    <a:cubicBezTo>
                      <a:pt x="9107" y="4612"/>
                      <a:pt x="9090" y="4646"/>
                      <a:pt x="9107" y="4662"/>
                    </a:cubicBezTo>
                    <a:cubicBezTo>
                      <a:pt x="9056" y="4662"/>
                      <a:pt x="9073" y="4712"/>
                      <a:pt x="9040" y="4712"/>
                    </a:cubicBezTo>
                    <a:cubicBezTo>
                      <a:pt x="9040" y="4696"/>
                      <a:pt x="9040" y="4679"/>
                      <a:pt x="9023" y="4679"/>
                    </a:cubicBezTo>
                    <a:cubicBezTo>
                      <a:pt x="8973" y="4662"/>
                      <a:pt x="8990" y="4712"/>
                      <a:pt x="8956" y="4712"/>
                    </a:cubicBezTo>
                    <a:cubicBezTo>
                      <a:pt x="8956" y="4696"/>
                      <a:pt x="8956" y="4696"/>
                      <a:pt x="8956" y="4712"/>
                    </a:cubicBezTo>
                    <a:cubicBezTo>
                      <a:pt x="8973" y="4712"/>
                      <a:pt x="8990" y="4729"/>
                      <a:pt x="8973" y="4779"/>
                    </a:cubicBezTo>
                    <a:cubicBezTo>
                      <a:pt x="8990" y="4779"/>
                      <a:pt x="9006" y="4762"/>
                      <a:pt x="9023" y="4779"/>
                    </a:cubicBezTo>
                    <a:cubicBezTo>
                      <a:pt x="9006" y="4796"/>
                      <a:pt x="8990" y="4796"/>
                      <a:pt x="8990" y="4813"/>
                    </a:cubicBezTo>
                    <a:cubicBezTo>
                      <a:pt x="9023" y="4829"/>
                      <a:pt x="9006" y="4863"/>
                      <a:pt x="9006" y="4879"/>
                    </a:cubicBezTo>
                    <a:close/>
                    <a:moveTo>
                      <a:pt x="9123" y="4879"/>
                    </a:moveTo>
                    <a:lnTo>
                      <a:pt x="9173" y="4879"/>
                    </a:lnTo>
                    <a:cubicBezTo>
                      <a:pt x="9173" y="4863"/>
                      <a:pt x="9157" y="4813"/>
                      <a:pt x="9190" y="4813"/>
                    </a:cubicBezTo>
                    <a:cubicBezTo>
                      <a:pt x="9173" y="4879"/>
                      <a:pt x="9224" y="4829"/>
                      <a:pt x="9224" y="4846"/>
                    </a:cubicBezTo>
                    <a:cubicBezTo>
                      <a:pt x="9224" y="4863"/>
                      <a:pt x="9207" y="4863"/>
                      <a:pt x="9207" y="4879"/>
                    </a:cubicBezTo>
                    <a:lnTo>
                      <a:pt x="9240" y="4879"/>
                    </a:lnTo>
                    <a:cubicBezTo>
                      <a:pt x="9240" y="4863"/>
                      <a:pt x="9240" y="4863"/>
                      <a:pt x="9240" y="4846"/>
                    </a:cubicBezTo>
                    <a:cubicBezTo>
                      <a:pt x="9240" y="4879"/>
                      <a:pt x="9274" y="4863"/>
                      <a:pt x="9290" y="4863"/>
                    </a:cubicBezTo>
                    <a:lnTo>
                      <a:pt x="9357" y="4863"/>
                    </a:lnTo>
                    <a:cubicBezTo>
                      <a:pt x="9357" y="4863"/>
                      <a:pt x="9357" y="4863"/>
                      <a:pt x="9357" y="4863"/>
                    </a:cubicBezTo>
                    <a:cubicBezTo>
                      <a:pt x="9357" y="4863"/>
                      <a:pt x="9357" y="4863"/>
                      <a:pt x="9357" y="4863"/>
                    </a:cubicBezTo>
                    <a:lnTo>
                      <a:pt x="9474" y="4863"/>
                    </a:lnTo>
                    <a:cubicBezTo>
                      <a:pt x="9457" y="4846"/>
                      <a:pt x="9457" y="4829"/>
                      <a:pt x="9474" y="4813"/>
                    </a:cubicBezTo>
                    <a:cubicBezTo>
                      <a:pt x="9457" y="4813"/>
                      <a:pt x="9457" y="4796"/>
                      <a:pt x="9441" y="4779"/>
                    </a:cubicBezTo>
                    <a:cubicBezTo>
                      <a:pt x="9424" y="4796"/>
                      <a:pt x="9424" y="4829"/>
                      <a:pt x="9407" y="4829"/>
                    </a:cubicBezTo>
                    <a:cubicBezTo>
                      <a:pt x="9374" y="4746"/>
                      <a:pt x="9357" y="4696"/>
                      <a:pt x="9324" y="4662"/>
                    </a:cubicBezTo>
                    <a:cubicBezTo>
                      <a:pt x="9324" y="4629"/>
                      <a:pt x="9374" y="4662"/>
                      <a:pt x="9374" y="4612"/>
                    </a:cubicBezTo>
                    <a:cubicBezTo>
                      <a:pt x="9340" y="4612"/>
                      <a:pt x="9340" y="4629"/>
                      <a:pt x="9324" y="4629"/>
                    </a:cubicBezTo>
                    <a:cubicBezTo>
                      <a:pt x="9324" y="4612"/>
                      <a:pt x="9324" y="4595"/>
                      <a:pt x="9340" y="4579"/>
                    </a:cubicBezTo>
                    <a:cubicBezTo>
                      <a:pt x="9340" y="4612"/>
                      <a:pt x="9374" y="4595"/>
                      <a:pt x="9374" y="4595"/>
                    </a:cubicBezTo>
                    <a:cubicBezTo>
                      <a:pt x="9374" y="4579"/>
                      <a:pt x="9374" y="4545"/>
                      <a:pt x="9391" y="4545"/>
                    </a:cubicBezTo>
                    <a:cubicBezTo>
                      <a:pt x="9407" y="4562"/>
                      <a:pt x="9407" y="4562"/>
                      <a:pt x="9424" y="4579"/>
                    </a:cubicBezTo>
                    <a:cubicBezTo>
                      <a:pt x="9407" y="4512"/>
                      <a:pt x="9374" y="4562"/>
                      <a:pt x="9357" y="4579"/>
                    </a:cubicBezTo>
                    <a:cubicBezTo>
                      <a:pt x="9340" y="4529"/>
                      <a:pt x="9340" y="4495"/>
                      <a:pt x="9340" y="4445"/>
                    </a:cubicBezTo>
                    <a:cubicBezTo>
                      <a:pt x="9307" y="4445"/>
                      <a:pt x="9307" y="4412"/>
                      <a:pt x="9290" y="4395"/>
                    </a:cubicBezTo>
                    <a:cubicBezTo>
                      <a:pt x="9257" y="4445"/>
                      <a:pt x="9157" y="4412"/>
                      <a:pt x="9173" y="4345"/>
                    </a:cubicBezTo>
                    <a:cubicBezTo>
                      <a:pt x="9157" y="4345"/>
                      <a:pt x="9140" y="4361"/>
                      <a:pt x="9123" y="4378"/>
                    </a:cubicBezTo>
                    <a:cubicBezTo>
                      <a:pt x="9123" y="4378"/>
                      <a:pt x="9123" y="4378"/>
                      <a:pt x="9140" y="4395"/>
                    </a:cubicBezTo>
                    <a:cubicBezTo>
                      <a:pt x="9073" y="4445"/>
                      <a:pt x="9056" y="4361"/>
                      <a:pt x="9073" y="4278"/>
                    </a:cubicBezTo>
                    <a:cubicBezTo>
                      <a:pt x="9040" y="4278"/>
                      <a:pt x="9023" y="4295"/>
                      <a:pt x="9023" y="4295"/>
                    </a:cubicBezTo>
                    <a:cubicBezTo>
                      <a:pt x="9006" y="4278"/>
                      <a:pt x="9023" y="4228"/>
                      <a:pt x="8990" y="4228"/>
                    </a:cubicBezTo>
                    <a:cubicBezTo>
                      <a:pt x="8973" y="4244"/>
                      <a:pt x="8956" y="4261"/>
                      <a:pt x="8973" y="4295"/>
                    </a:cubicBezTo>
                    <a:cubicBezTo>
                      <a:pt x="9023" y="4295"/>
                      <a:pt x="9023" y="4345"/>
                      <a:pt x="9056" y="4345"/>
                    </a:cubicBezTo>
                    <a:cubicBezTo>
                      <a:pt x="9040" y="4345"/>
                      <a:pt x="9056" y="4378"/>
                      <a:pt x="9023" y="4378"/>
                    </a:cubicBezTo>
                    <a:cubicBezTo>
                      <a:pt x="9023" y="4412"/>
                      <a:pt x="9040" y="4428"/>
                      <a:pt x="9073" y="4428"/>
                    </a:cubicBezTo>
                    <a:cubicBezTo>
                      <a:pt x="9056" y="4378"/>
                      <a:pt x="9107" y="4462"/>
                      <a:pt x="9123" y="4412"/>
                    </a:cubicBezTo>
                    <a:cubicBezTo>
                      <a:pt x="9140" y="4428"/>
                      <a:pt x="9140" y="4462"/>
                      <a:pt x="9140" y="4495"/>
                    </a:cubicBezTo>
                    <a:cubicBezTo>
                      <a:pt x="9190" y="4478"/>
                      <a:pt x="9140" y="4512"/>
                      <a:pt x="9173" y="4529"/>
                    </a:cubicBezTo>
                    <a:cubicBezTo>
                      <a:pt x="9173" y="4495"/>
                      <a:pt x="9224" y="4512"/>
                      <a:pt x="9224" y="4512"/>
                    </a:cubicBezTo>
                    <a:lnTo>
                      <a:pt x="9224" y="4562"/>
                    </a:lnTo>
                    <a:cubicBezTo>
                      <a:pt x="9257" y="4579"/>
                      <a:pt x="9257" y="4579"/>
                      <a:pt x="9290" y="4579"/>
                    </a:cubicBezTo>
                    <a:cubicBezTo>
                      <a:pt x="9257" y="4612"/>
                      <a:pt x="9257" y="4629"/>
                      <a:pt x="9274" y="4679"/>
                    </a:cubicBezTo>
                    <a:cubicBezTo>
                      <a:pt x="9257" y="4679"/>
                      <a:pt x="9224" y="4696"/>
                      <a:pt x="9207" y="4679"/>
                    </a:cubicBezTo>
                    <a:cubicBezTo>
                      <a:pt x="9257" y="4712"/>
                      <a:pt x="9190" y="4746"/>
                      <a:pt x="9240" y="4762"/>
                    </a:cubicBezTo>
                    <a:cubicBezTo>
                      <a:pt x="9190" y="4762"/>
                      <a:pt x="9240" y="4796"/>
                      <a:pt x="9207" y="4813"/>
                    </a:cubicBezTo>
                    <a:cubicBezTo>
                      <a:pt x="9190" y="4813"/>
                      <a:pt x="9190" y="4779"/>
                      <a:pt x="9157" y="4796"/>
                    </a:cubicBezTo>
                    <a:cubicBezTo>
                      <a:pt x="9140" y="4846"/>
                      <a:pt x="9140" y="4863"/>
                      <a:pt x="9123" y="4813"/>
                    </a:cubicBezTo>
                    <a:lnTo>
                      <a:pt x="9123" y="4879"/>
                    </a:lnTo>
                    <a:close/>
                    <a:moveTo>
                      <a:pt x="9591" y="151"/>
                    </a:moveTo>
                    <a:cubicBezTo>
                      <a:pt x="9558" y="134"/>
                      <a:pt x="9541" y="134"/>
                      <a:pt x="9508" y="134"/>
                    </a:cubicBezTo>
                    <a:lnTo>
                      <a:pt x="9290" y="134"/>
                    </a:lnTo>
                    <a:cubicBezTo>
                      <a:pt x="9290" y="134"/>
                      <a:pt x="9290" y="134"/>
                      <a:pt x="9290" y="151"/>
                    </a:cubicBezTo>
                    <a:cubicBezTo>
                      <a:pt x="9274" y="151"/>
                      <a:pt x="9257" y="151"/>
                      <a:pt x="9240" y="134"/>
                    </a:cubicBezTo>
                    <a:lnTo>
                      <a:pt x="9240" y="134"/>
                    </a:lnTo>
                    <a:lnTo>
                      <a:pt x="9224" y="134"/>
                    </a:lnTo>
                    <a:cubicBezTo>
                      <a:pt x="9240" y="151"/>
                      <a:pt x="9257" y="184"/>
                      <a:pt x="9207" y="168"/>
                    </a:cubicBezTo>
                    <a:cubicBezTo>
                      <a:pt x="9224" y="184"/>
                      <a:pt x="9240" y="184"/>
                      <a:pt x="9240" y="218"/>
                    </a:cubicBezTo>
                    <a:cubicBezTo>
                      <a:pt x="9224" y="218"/>
                      <a:pt x="9207" y="234"/>
                      <a:pt x="9190" y="234"/>
                    </a:cubicBezTo>
                    <a:cubicBezTo>
                      <a:pt x="9207" y="268"/>
                      <a:pt x="9173" y="268"/>
                      <a:pt x="9190" y="335"/>
                    </a:cubicBezTo>
                    <a:cubicBezTo>
                      <a:pt x="9207" y="301"/>
                      <a:pt x="9207" y="301"/>
                      <a:pt x="9240" y="301"/>
                    </a:cubicBezTo>
                    <a:cubicBezTo>
                      <a:pt x="9240" y="251"/>
                      <a:pt x="9207" y="251"/>
                      <a:pt x="9240" y="234"/>
                    </a:cubicBezTo>
                    <a:cubicBezTo>
                      <a:pt x="9257" y="251"/>
                      <a:pt x="9224" y="335"/>
                      <a:pt x="9274" y="301"/>
                    </a:cubicBezTo>
                    <a:cubicBezTo>
                      <a:pt x="9274" y="351"/>
                      <a:pt x="9257" y="402"/>
                      <a:pt x="9240" y="385"/>
                    </a:cubicBezTo>
                    <a:cubicBezTo>
                      <a:pt x="9240" y="385"/>
                      <a:pt x="9240" y="402"/>
                      <a:pt x="9240" y="418"/>
                    </a:cubicBezTo>
                    <a:cubicBezTo>
                      <a:pt x="9257" y="402"/>
                      <a:pt x="9274" y="385"/>
                      <a:pt x="9274" y="368"/>
                    </a:cubicBezTo>
                    <a:cubicBezTo>
                      <a:pt x="9290" y="385"/>
                      <a:pt x="9290" y="418"/>
                      <a:pt x="9307" y="435"/>
                    </a:cubicBezTo>
                    <a:cubicBezTo>
                      <a:pt x="9290" y="452"/>
                      <a:pt x="9290" y="502"/>
                      <a:pt x="9240" y="502"/>
                    </a:cubicBezTo>
                    <a:cubicBezTo>
                      <a:pt x="9257" y="535"/>
                      <a:pt x="9274" y="552"/>
                      <a:pt x="9240" y="585"/>
                    </a:cubicBezTo>
                    <a:cubicBezTo>
                      <a:pt x="9224" y="569"/>
                      <a:pt x="9240" y="569"/>
                      <a:pt x="9240" y="552"/>
                    </a:cubicBezTo>
                    <a:cubicBezTo>
                      <a:pt x="9207" y="535"/>
                      <a:pt x="9224" y="602"/>
                      <a:pt x="9190" y="585"/>
                    </a:cubicBezTo>
                    <a:cubicBezTo>
                      <a:pt x="9190" y="569"/>
                      <a:pt x="9190" y="535"/>
                      <a:pt x="9173" y="535"/>
                    </a:cubicBezTo>
                    <a:cubicBezTo>
                      <a:pt x="9190" y="502"/>
                      <a:pt x="9207" y="535"/>
                      <a:pt x="9207" y="535"/>
                    </a:cubicBezTo>
                    <a:cubicBezTo>
                      <a:pt x="9224" y="535"/>
                      <a:pt x="9224" y="518"/>
                      <a:pt x="9240" y="502"/>
                    </a:cubicBezTo>
                    <a:cubicBezTo>
                      <a:pt x="9224" y="502"/>
                      <a:pt x="9224" y="485"/>
                      <a:pt x="9207" y="485"/>
                    </a:cubicBezTo>
                    <a:cubicBezTo>
                      <a:pt x="9257" y="485"/>
                      <a:pt x="9240" y="435"/>
                      <a:pt x="9224" y="385"/>
                    </a:cubicBezTo>
                    <a:cubicBezTo>
                      <a:pt x="9190" y="402"/>
                      <a:pt x="9224" y="385"/>
                      <a:pt x="9207" y="368"/>
                    </a:cubicBezTo>
                    <a:cubicBezTo>
                      <a:pt x="9190" y="402"/>
                      <a:pt x="9157" y="368"/>
                      <a:pt x="9140" y="351"/>
                    </a:cubicBezTo>
                    <a:cubicBezTo>
                      <a:pt x="9123" y="368"/>
                      <a:pt x="9123" y="402"/>
                      <a:pt x="9073" y="402"/>
                    </a:cubicBezTo>
                    <a:cubicBezTo>
                      <a:pt x="9073" y="368"/>
                      <a:pt x="9040" y="301"/>
                      <a:pt x="9090" y="301"/>
                    </a:cubicBezTo>
                    <a:cubicBezTo>
                      <a:pt x="9090" y="285"/>
                      <a:pt x="9056" y="301"/>
                      <a:pt x="9040" y="301"/>
                    </a:cubicBezTo>
                    <a:cubicBezTo>
                      <a:pt x="9040" y="268"/>
                      <a:pt x="9040" y="234"/>
                      <a:pt x="9056" y="234"/>
                    </a:cubicBezTo>
                    <a:cubicBezTo>
                      <a:pt x="9040" y="184"/>
                      <a:pt x="8990" y="201"/>
                      <a:pt x="8973" y="168"/>
                    </a:cubicBezTo>
                    <a:cubicBezTo>
                      <a:pt x="8973" y="234"/>
                      <a:pt x="8906" y="134"/>
                      <a:pt x="8856" y="168"/>
                    </a:cubicBezTo>
                    <a:cubicBezTo>
                      <a:pt x="8873" y="151"/>
                      <a:pt x="8873" y="134"/>
                      <a:pt x="8873" y="117"/>
                    </a:cubicBezTo>
                    <a:lnTo>
                      <a:pt x="8839" y="117"/>
                    </a:lnTo>
                    <a:cubicBezTo>
                      <a:pt x="8839" y="134"/>
                      <a:pt x="8839" y="151"/>
                      <a:pt x="8856" y="151"/>
                    </a:cubicBezTo>
                    <a:cubicBezTo>
                      <a:pt x="8823" y="168"/>
                      <a:pt x="8789" y="117"/>
                      <a:pt x="8806" y="184"/>
                    </a:cubicBezTo>
                    <a:cubicBezTo>
                      <a:pt x="8789" y="168"/>
                      <a:pt x="8772" y="134"/>
                      <a:pt x="8772" y="117"/>
                    </a:cubicBezTo>
                    <a:lnTo>
                      <a:pt x="8722" y="117"/>
                    </a:lnTo>
                    <a:cubicBezTo>
                      <a:pt x="8722" y="117"/>
                      <a:pt x="8722" y="117"/>
                      <a:pt x="8722" y="134"/>
                    </a:cubicBezTo>
                    <a:cubicBezTo>
                      <a:pt x="8706" y="117"/>
                      <a:pt x="8706" y="117"/>
                      <a:pt x="8706" y="117"/>
                    </a:cubicBezTo>
                    <a:lnTo>
                      <a:pt x="8639" y="117"/>
                    </a:lnTo>
                    <a:cubicBezTo>
                      <a:pt x="8655" y="117"/>
                      <a:pt x="8689" y="117"/>
                      <a:pt x="8672" y="151"/>
                    </a:cubicBezTo>
                    <a:cubicBezTo>
                      <a:pt x="8655" y="151"/>
                      <a:pt x="8655" y="168"/>
                      <a:pt x="8639" y="168"/>
                    </a:cubicBezTo>
                    <a:cubicBezTo>
                      <a:pt x="8639" y="134"/>
                      <a:pt x="8622" y="134"/>
                      <a:pt x="8622" y="151"/>
                    </a:cubicBezTo>
                    <a:cubicBezTo>
                      <a:pt x="8622" y="134"/>
                      <a:pt x="8622" y="117"/>
                      <a:pt x="8622" y="117"/>
                    </a:cubicBezTo>
                    <a:lnTo>
                      <a:pt x="8054" y="84"/>
                    </a:lnTo>
                    <a:cubicBezTo>
                      <a:pt x="8054" y="101"/>
                      <a:pt x="8054" y="117"/>
                      <a:pt x="8037" y="117"/>
                    </a:cubicBezTo>
                    <a:cubicBezTo>
                      <a:pt x="8037" y="101"/>
                      <a:pt x="8021" y="101"/>
                      <a:pt x="8021" y="84"/>
                    </a:cubicBezTo>
                    <a:lnTo>
                      <a:pt x="7820" y="84"/>
                    </a:lnTo>
                    <a:lnTo>
                      <a:pt x="7820" y="84"/>
                    </a:lnTo>
                    <a:cubicBezTo>
                      <a:pt x="7787" y="67"/>
                      <a:pt x="7787" y="101"/>
                      <a:pt x="7770" y="84"/>
                    </a:cubicBezTo>
                    <a:cubicBezTo>
                      <a:pt x="7770" y="101"/>
                      <a:pt x="7753" y="134"/>
                      <a:pt x="7770" y="134"/>
                    </a:cubicBezTo>
                    <a:cubicBezTo>
                      <a:pt x="7770" y="168"/>
                      <a:pt x="7753" y="117"/>
                      <a:pt x="7753" y="168"/>
                    </a:cubicBezTo>
                    <a:cubicBezTo>
                      <a:pt x="7736" y="151"/>
                      <a:pt x="7753" y="117"/>
                      <a:pt x="7753" y="117"/>
                    </a:cubicBezTo>
                    <a:cubicBezTo>
                      <a:pt x="7720" y="101"/>
                      <a:pt x="7753" y="151"/>
                      <a:pt x="7720" y="134"/>
                    </a:cubicBezTo>
                    <a:cubicBezTo>
                      <a:pt x="7736" y="101"/>
                      <a:pt x="7720" y="101"/>
                      <a:pt x="7703" y="84"/>
                    </a:cubicBezTo>
                    <a:lnTo>
                      <a:pt x="7653" y="67"/>
                    </a:lnTo>
                    <a:cubicBezTo>
                      <a:pt x="7653" y="101"/>
                      <a:pt x="7636" y="101"/>
                      <a:pt x="7636" y="134"/>
                    </a:cubicBezTo>
                    <a:cubicBezTo>
                      <a:pt x="7620" y="117"/>
                      <a:pt x="7603" y="117"/>
                      <a:pt x="7603" y="168"/>
                    </a:cubicBezTo>
                    <a:cubicBezTo>
                      <a:pt x="7603" y="168"/>
                      <a:pt x="7586" y="168"/>
                      <a:pt x="7586" y="151"/>
                    </a:cubicBezTo>
                    <a:cubicBezTo>
                      <a:pt x="7536" y="201"/>
                      <a:pt x="7569" y="251"/>
                      <a:pt x="7536" y="301"/>
                    </a:cubicBezTo>
                    <a:cubicBezTo>
                      <a:pt x="7569" y="318"/>
                      <a:pt x="7586" y="268"/>
                      <a:pt x="7603" y="301"/>
                    </a:cubicBezTo>
                    <a:cubicBezTo>
                      <a:pt x="7620" y="285"/>
                      <a:pt x="7620" y="268"/>
                      <a:pt x="7620" y="234"/>
                    </a:cubicBezTo>
                    <a:cubicBezTo>
                      <a:pt x="7636" y="234"/>
                      <a:pt x="7653" y="234"/>
                      <a:pt x="7653" y="218"/>
                    </a:cubicBezTo>
                    <a:cubicBezTo>
                      <a:pt x="7670" y="218"/>
                      <a:pt x="7670" y="234"/>
                      <a:pt x="7686" y="234"/>
                    </a:cubicBezTo>
                    <a:cubicBezTo>
                      <a:pt x="7686" y="268"/>
                      <a:pt x="7670" y="318"/>
                      <a:pt x="7653" y="351"/>
                    </a:cubicBezTo>
                    <a:cubicBezTo>
                      <a:pt x="7670" y="402"/>
                      <a:pt x="7720" y="335"/>
                      <a:pt x="7686" y="301"/>
                    </a:cubicBezTo>
                    <a:cubicBezTo>
                      <a:pt x="7686" y="285"/>
                      <a:pt x="7720" y="301"/>
                      <a:pt x="7736" y="301"/>
                    </a:cubicBezTo>
                    <a:cubicBezTo>
                      <a:pt x="7720" y="335"/>
                      <a:pt x="7736" y="368"/>
                      <a:pt x="7720" y="402"/>
                    </a:cubicBezTo>
                    <a:cubicBezTo>
                      <a:pt x="7736" y="402"/>
                      <a:pt x="7753" y="402"/>
                      <a:pt x="7753" y="418"/>
                    </a:cubicBezTo>
                    <a:cubicBezTo>
                      <a:pt x="7770" y="418"/>
                      <a:pt x="7753" y="402"/>
                      <a:pt x="7753" y="385"/>
                    </a:cubicBezTo>
                    <a:cubicBezTo>
                      <a:pt x="7753" y="385"/>
                      <a:pt x="7753" y="385"/>
                      <a:pt x="7753" y="385"/>
                    </a:cubicBezTo>
                    <a:lnTo>
                      <a:pt x="7753" y="385"/>
                    </a:lnTo>
                    <a:cubicBezTo>
                      <a:pt x="7770" y="402"/>
                      <a:pt x="7803" y="435"/>
                      <a:pt x="7803" y="468"/>
                    </a:cubicBezTo>
                    <a:cubicBezTo>
                      <a:pt x="7787" y="485"/>
                      <a:pt x="7753" y="452"/>
                      <a:pt x="7753" y="485"/>
                    </a:cubicBezTo>
                    <a:cubicBezTo>
                      <a:pt x="7753" y="518"/>
                      <a:pt x="7770" y="468"/>
                      <a:pt x="7787" y="502"/>
                    </a:cubicBezTo>
                    <a:cubicBezTo>
                      <a:pt x="7803" y="535"/>
                      <a:pt x="7753" y="518"/>
                      <a:pt x="7770" y="552"/>
                    </a:cubicBezTo>
                    <a:cubicBezTo>
                      <a:pt x="7787" y="585"/>
                      <a:pt x="7837" y="552"/>
                      <a:pt x="7870" y="569"/>
                    </a:cubicBezTo>
                    <a:cubicBezTo>
                      <a:pt x="7870" y="518"/>
                      <a:pt x="7887" y="435"/>
                      <a:pt x="7937" y="435"/>
                    </a:cubicBezTo>
                    <a:cubicBezTo>
                      <a:pt x="7937" y="418"/>
                      <a:pt x="7920" y="435"/>
                      <a:pt x="7937" y="402"/>
                    </a:cubicBezTo>
                    <a:cubicBezTo>
                      <a:pt x="7937" y="385"/>
                      <a:pt x="7920" y="402"/>
                      <a:pt x="7904" y="402"/>
                    </a:cubicBezTo>
                    <a:cubicBezTo>
                      <a:pt x="7920" y="351"/>
                      <a:pt x="7920" y="351"/>
                      <a:pt x="7904" y="301"/>
                    </a:cubicBezTo>
                    <a:cubicBezTo>
                      <a:pt x="7954" y="285"/>
                      <a:pt x="7970" y="335"/>
                      <a:pt x="7954" y="368"/>
                    </a:cubicBezTo>
                    <a:cubicBezTo>
                      <a:pt x="7970" y="385"/>
                      <a:pt x="7987" y="385"/>
                      <a:pt x="8021" y="402"/>
                    </a:cubicBezTo>
                    <a:cubicBezTo>
                      <a:pt x="8004" y="435"/>
                      <a:pt x="7970" y="435"/>
                      <a:pt x="7954" y="485"/>
                    </a:cubicBezTo>
                    <a:cubicBezTo>
                      <a:pt x="7970" y="518"/>
                      <a:pt x="7987" y="535"/>
                      <a:pt x="8037" y="535"/>
                    </a:cubicBezTo>
                    <a:cubicBezTo>
                      <a:pt x="8054" y="502"/>
                      <a:pt x="8071" y="468"/>
                      <a:pt x="8071" y="435"/>
                    </a:cubicBezTo>
                    <a:cubicBezTo>
                      <a:pt x="8071" y="452"/>
                      <a:pt x="8104" y="452"/>
                      <a:pt x="8104" y="435"/>
                    </a:cubicBezTo>
                    <a:cubicBezTo>
                      <a:pt x="8121" y="485"/>
                      <a:pt x="8171" y="485"/>
                      <a:pt x="8204" y="452"/>
                    </a:cubicBezTo>
                    <a:cubicBezTo>
                      <a:pt x="8221" y="418"/>
                      <a:pt x="8204" y="585"/>
                      <a:pt x="8121" y="585"/>
                    </a:cubicBezTo>
                    <a:cubicBezTo>
                      <a:pt x="8137" y="602"/>
                      <a:pt x="8171" y="602"/>
                      <a:pt x="8154" y="635"/>
                    </a:cubicBezTo>
                    <a:cubicBezTo>
                      <a:pt x="8154" y="635"/>
                      <a:pt x="8137" y="619"/>
                      <a:pt x="8121" y="602"/>
                    </a:cubicBezTo>
                    <a:cubicBezTo>
                      <a:pt x="8104" y="602"/>
                      <a:pt x="8137" y="619"/>
                      <a:pt x="8121" y="652"/>
                    </a:cubicBezTo>
                    <a:cubicBezTo>
                      <a:pt x="8104" y="669"/>
                      <a:pt x="8121" y="652"/>
                      <a:pt x="8087" y="652"/>
                    </a:cubicBezTo>
                    <a:cubicBezTo>
                      <a:pt x="8071" y="669"/>
                      <a:pt x="8071" y="702"/>
                      <a:pt x="8054" y="702"/>
                    </a:cubicBezTo>
                    <a:cubicBezTo>
                      <a:pt x="8104" y="669"/>
                      <a:pt x="8171" y="736"/>
                      <a:pt x="8154" y="803"/>
                    </a:cubicBezTo>
                    <a:cubicBezTo>
                      <a:pt x="8121" y="786"/>
                      <a:pt x="8104" y="769"/>
                      <a:pt x="8087" y="736"/>
                    </a:cubicBezTo>
                    <a:cubicBezTo>
                      <a:pt x="8054" y="769"/>
                      <a:pt x="8104" y="803"/>
                      <a:pt x="8071" y="803"/>
                    </a:cubicBezTo>
                    <a:cubicBezTo>
                      <a:pt x="8054" y="803"/>
                      <a:pt x="8071" y="769"/>
                      <a:pt x="8054" y="769"/>
                    </a:cubicBezTo>
                    <a:cubicBezTo>
                      <a:pt x="8037" y="769"/>
                      <a:pt x="8037" y="769"/>
                      <a:pt x="8037" y="803"/>
                    </a:cubicBezTo>
                    <a:cubicBezTo>
                      <a:pt x="8021" y="769"/>
                      <a:pt x="8004" y="752"/>
                      <a:pt x="7987" y="719"/>
                    </a:cubicBezTo>
                    <a:cubicBezTo>
                      <a:pt x="7954" y="736"/>
                      <a:pt x="7970" y="752"/>
                      <a:pt x="7954" y="736"/>
                    </a:cubicBezTo>
                    <a:cubicBezTo>
                      <a:pt x="7937" y="769"/>
                      <a:pt x="7970" y="836"/>
                      <a:pt x="7937" y="869"/>
                    </a:cubicBezTo>
                    <a:cubicBezTo>
                      <a:pt x="7970" y="886"/>
                      <a:pt x="7954" y="836"/>
                      <a:pt x="7970" y="836"/>
                    </a:cubicBezTo>
                    <a:cubicBezTo>
                      <a:pt x="8021" y="819"/>
                      <a:pt x="7970" y="853"/>
                      <a:pt x="7987" y="869"/>
                    </a:cubicBezTo>
                    <a:cubicBezTo>
                      <a:pt x="8004" y="853"/>
                      <a:pt x="8021" y="819"/>
                      <a:pt x="8054" y="819"/>
                    </a:cubicBezTo>
                    <a:cubicBezTo>
                      <a:pt x="8071" y="819"/>
                      <a:pt x="8054" y="836"/>
                      <a:pt x="8037" y="836"/>
                    </a:cubicBezTo>
                    <a:cubicBezTo>
                      <a:pt x="8021" y="853"/>
                      <a:pt x="8037" y="869"/>
                      <a:pt x="8037" y="903"/>
                    </a:cubicBezTo>
                    <a:cubicBezTo>
                      <a:pt x="8071" y="936"/>
                      <a:pt x="8087" y="936"/>
                      <a:pt x="8137" y="936"/>
                    </a:cubicBezTo>
                    <a:cubicBezTo>
                      <a:pt x="8154" y="920"/>
                      <a:pt x="8137" y="886"/>
                      <a:pt x="8154" y="869"/>
                    </a:cubicBezTo>
                    <a:cubicBezTo>
                      <a:pt x="8154" y="886"/>
                      <a:pt x="8188" y="886"/>
                      <a:pt x="8221" y="869"/>
                    </a:cubicBezTo>
                    <a:cubicBezTo>
                      <a:pt x="8204" y="869"/>
                      <a:pt x="8204" y="853"/>
                      <a:pt x="8204" y="836"/>
                    </a:cubicBezTo>
                    <a:cubicBezTo>
                      <a:pt x="8188" y="836"/>
                      <a:pt x="8188" y="853"/>
                      <a:pt x="8171" y="869"/>
                    </a:cubicBezTo>
                    <a:cubicBezTo>
                      <a:pt x="8171" y="819"/>
                      <a:pt x="8238" y="836"/>
                      <a:pt x="8238" y="786"/>
                    </a:cubicBezTo>
                    <a:cubicBezTo>
                      <a:pt x="8288" y="786"/>
                      <a:pt x="8238" y="836"/>
                      <a:pt x="8271" y="853"/>
                    </a:cubicBezTo>
                    <a:cubicBezTo>
                      <a:pt x="8254" y="869"/>
                      <a:pt x="8238" y="853"/>
                      <a:pt x="8221" y="869"/>
                    </a:cubicBezTo>
                    <a:cubicBezTo>
                      <a:pt x="8204" y="903"/>
                      <a:pt x="8254" y="903"/>
                      <a:pt x="8221" y="936"/>
                    </a:cubicBezTo>
                    <a:cubicBezTo>
                      <a:pt x="8254" y="920"/>
                      <a:pt x="8288" y="920"/>
                      <a:pt x="8288" y="903"/>
                    </a:cubicBezTo>
                    <a:cubicBezTo>
                      <a:pt x="8321" y="886"/>
                      <a:pt x="8305" y="936"/>
                      <a:pt x="8305" y="953"/>
                    </a:cubicBezTo>
                    <a:cubicBezTo>
                      <a:pt x="8355" y="936"/>
                      <a:pt x="8338" y="953"/>
                      <a:pt x="8355" y="986"/>
                    </a:cubicBezTo>
                    <a:cubicBezTo>
                      <a:pt x="8371" y="936"/>
                      <a:pt x="8338" y="903"/>
                      <a:pt x="8338" y="853"/>
                    </a:cubicBezTo>
                    <a:cubicBezTo>
                      <a:pt x="8338" y="819"/>
                      <a:pt x="8321" y="869"/>
                      <a:pt x="8305" y="869"/>
                    </a:cubicBezTo>
                    <a:cubicBezTo>
                      <a:pt x="8288" y="853"/>
                      <a:pt x="8288" y="819"/>
                      <a:pt x="8288" y="803"/>
                    </a:cubicBezTo>
                    <a:cubicBezTo>
                      <a:pt x="8338" y="769"/>
                      <a:pt x="8355" y="803"/>
                      <a:pt x="8405" y="836"/>
                    </a:cubicBezTo>
                    <a:cubicBezTo>
                      <a:pt x="8438" y="803"/>
                      <a:pt x="8388" y="736"/>
                      <a:pt x="8422" y="736"/>
                    </a:cubicBezTo>
                    <a:cubicBezTo>
                      <a:pt x="8422" y="719"/>
                      <a:pt x="8405" y="702"/>
                      <a:pt x="8388" y="702"/>
                    </a:cubicBezTo>
                    <a:cubicBezTo>
                      <a:pt x="8405" y="686"/>
                      <a:pt x="8405" y="686"/>
                      <a:pt x="8422" y="686"/>
                    </a:cubicBezTo>
                    <a:cubicBezTo>
                      <a:pt x="8422" y="669"/>
                      <a:pt x="8405" y="652"/>
                      <a:pt x="8405" y="635"/>
                    </a:cubicBezTo>
                    <a:cubicBezTo>
                      <a:pt x="8371" y="669"/>
                      <a:pt x="8371" y="736"/>
                      <a:pt x="8321" y="736"/>
                    </a:cubicBezTo>
                    <a:cubicBezTo>
                      <a:pt x="8305" y="652"/>
                      <a:pt x="8388" y="652"/>
                      <a:pt x="8355" y="569"/>
                    </a:cubicBezTo>
                    <a:cubicBezTo>
                      <a:pt x="8388" y="585"/>
                      <a:pt x="8371" y="518"/>
                      <a:pt x="8388" y="468"/>
                    </a:cubicBezTo>
                    <a:cubicBezTo>
                      <a:pt x="8305" y="452"/>
                      <a:pt x="8405" y="368"/>
                      <a:pt x="8355" y="285"/>
                    </a:cubicBezTo>
                    <a:cubicBezTo>
                      <a:pt x="8355" y="234"/>
                      <a:pt x="8422" y="285"/>
                      <a:pt x="8405" y="218"/>
                    </a:cubicBezTo>
                    <a:cubicBezTo>
                      <a:pt x="8422" y="218"/>
                      <a:pt x="8422" y="218"/>
                      <a:pt x="8438" y="234"/>
                    </a:cubicBezTo>
                    <a:cubicBezTo>
                      <a:pt x="8455" y="218"/>
                      <a:pt x="8455" y="184"/>
                      <a:pt x="8455" y="168"/>
                    </a:cubicBezTo>
                    <a:cubicBezTo>
                      <a:pt x="8488" y="184"/>
                      <a:pt x="8505" y="151"/>
                      <a:pt x="8538" y="168"/>
                    </a:cubicBezTo>
                    <a:cubicBezTo>
                      <a:pt x="8505" y="234"/>
                      <a:pt x="8472" y="285"/>
                      <a:pt x="8438" y="335"/>
                    </a:cubicBezTo>
                    <a:cubicBezTo>
                      <a:pt x="8438" y="335"/>
                      <a:pt x="8455" y="335"/>
                      <a:pt x="8455" y="351"/>
                    </a:cubicBezTo>
                    <a:cubicBezTo>
                      <a:pt x="8488" y="351"/>
                      <a:pt x="8472" y="301"/>
                      <a:pt x="8488" y="285"/>
                    </a:cubicBezTo>
                    <a:cubicBezTo>
                      <a:pt x="8505" y="285"/>
                      <a:pt x="8505" y="318"/>
                      <a:pt x="8522" y="318"/>
                    </a:cubicBezTo>
                    <a:cubicBezTo>
                      <a:pt x="8522" y="335"/>
                      <a:pt x="8505" y="318"/>
                      <a:pt x="8488" y="335"/>
                    </a:cubicBezTo>
                    <a:cubicBezTo>
                      <a:pt x="8505" y="351"/>
                      <a:pt x="8572" y="335"/>
                      <a:pt x="8572" y="368"/>
                    </a:cubicBezTo>
                    <a:cubicBezTo>
                      <a:pt x="8589" y="368"/>
                      <a:pt x="8605" y="351"/>
                      <a:pt x="8605" y="335"/>
                    </a:cubicBezTo>
                    <a:cubicBezTo>
                      <a:pt x="8639" y="335"/>
                      <a:pt x="8622" y="368"/>
                      <a:pt x="8605" y="385"/>
                    </a:cubicBezTo>
                    <a:cubicBezTo>
                      <a:pt x="8589" y="385"/>
                      <a:pt x="8589" y="368"/>
                      <a:pt x="8572" y="368"/>
                    </a:cubicBezTo>
                    <a:cubicBezTo>
                      <a:pt x="8538" y="402"/>
                      <a:pt x="8605" y="418"/>
                      <a:pt x="8555" y="435"/>
                    </a:cubicBezTo>
                    <a:cubicBezTo>
                      <a:pt x="8538" y="435"/>
                      <a:pt x="8538" y="418"/>
                      <a:pt x="8538" y="402"/>
                    </a:cubicBezTo>
                    <a:cubicBezTo>
                      <a:pt x="8505" y="385"/>
                      <a:pt x="8488" y="418"/>
                      <a:pt x="8455" y="402"/>
                    </a:cubicBezTo>
                    <a:cubicBezTo>
                      <a:pt x="8438" y="418"/>
                      <a:pt x="8438" y="468"/>
                      <a:pt x="8388" y="435"/>
                    </a:cubicBezTo>
                    <a:cubicBezTo>
                      <a:pt x="8405" y="502"/>
                      <a:pt x="8438" y="435"/>
                      <a:pt x="8472" y="468"/>
                    </a:cubicBezTo>
                    <a:cubicBezTo>
                      <a:pt x="8455" y="502"/>
                      <a:pt x="8455" y="485"/>
                      <a:pt x="8422" y="502"/>
                    </a:cubicBezTo>
                    <a:cubicBezTo>
                      <a:pt x="8422" y="535"/>
                      <a:pt x="8455" y="535"/>
                      <a:pt x="8455" y="569"/>
                    </a:cubicBezTo>
                    <a:cubicBezTo>
                      <a:pt x="8472" y="552"/>
                      <a:pt x="8505" y="552"/>
                      <a:pt x="8505" y="569"/>
                    </a:cubicBezTo>
                    <a:cubicBezTo>
                      <a:pt x="8505" y="535"/>
                      <a:pt x="8472" y="535"/>
                      <a:pt x="8472" y="502"/>
                    </a:cubicBezTo>
                    <a:cubicBezTo>
                      <a:pt x="8488" y="502"/>
                      <a:pt x="8505" y="552"/>
                      <a:pt x="8505" y="502"/>
                    </a:cubicBezTo>
                    <a:cubicBezTo>
                      <a:pt x="8555" y="535"/>
                      <a:pt x="8538" y="585"/>
                      <a:pt x="8555" y="635"/>
                    </a:cubicBezTo>
                    <a:cubicBezTo>
                      <a:pt x="8555" y="635"/>
                      <a:pt x="8555" y="619"/>
                      <a:pt x="8555" y="619"/>
                    </a:cubicBezTo>
                    <a:cubicBezTo>
                      <a:pt x="8522" y="635"/>
                      <a:pt x="8488" y="652"/>
                      <a:pt x="8488" y="702"/>
                    </a:cubicBezTo>
                    <a:cubicBezTo>
                      <a:pt x="8455" y="686"/>
                      <a:pt x="8472" y="669"/>
                      <a:pt x="8488" y="669"/>
                    </a:cubicBezTo>
                    <a:cubicBezTo>
                      <a:pt x="8438" y="652"/>
                      <a:pt x="8455" y="702"/>
                      <a:pt x="8438" y="702"/>
                    </a:cubicBezTo>
                    <a:cubicBezTo>
                      <a:pt x="8472" y="719"/>
                      <a:pt x="8472" y="736"/>
                      <a:pt x="8488" y="786"/>
                    </a:cubicBezTo>
                    <a:cubicBezTo>
                      <a:pt x="8455" y="786"/>
                      <a:pt x="8422" y="836"/>
                      <a:pt x="8438" y="869"/>
                    </a:cubicBezTo>
                    <a:cubicBezTo>
                      <a:pt x="8472" y="869"/>
                      <a:pt x="8455" y="803"/>
                      <a:pt x="8488" y="803"/>
                    </a:cubicBezTo>
                    <a:cubicBezTo>
                      <a:pt x="8522" y="836"/>
                      <a:pt x="8472" y="836"/>
                      <a:pt x="8472" y="869"/>
                    </a:cubicBezTo>
                    <a:cubicBezTo>
                      <a:pt x="8505" y="869"/>
                      <a:pt x="8555" y="869"/>
                      <a:pt x="8555" y="936"/>
                    </a:cubicBezTo>
                    <a:cubicBezTo>
                      <a:pt x="8572" y="886"/>
                      <a:pt x="8572" y="920"/>
                      <a:pt x="8605" y="936"/>
                    </a:cubicBezTo>
                    <a:cubicBezTo>
                      <a:pt x="8605" y="953"/>
                      <a:pt x="8572" y="936"/>
                      <a:pt x="8572" y="970"/>
                    </a:cubicBezTo>
                    <a:cubicBezTo>
                      <a:pt x="8605" y="1003"/>
                      <a:pt x="8639" y="970"/>
                      <a:pt x="8672" y="970"/>
                    </a:cubicBezTo>
                    <a:cubicBezTo>
                      <a:pt x="8672" y="970"/>
                      <a:pt x="8655" y="986"/>
                      <a:pt x="8672" y="1036"/>
                    </a:cubicBezTo>
                    <a:cubicBezTo>
                      <a:pt x="8655" y="1020"/>
                      <a:pt x="8655" y="1020"/>
                      <a:pt x="8655" y="1036"/>
                    </a:cubicBezTo>
                    <a:cubicBezTo>
                      <a:pt x="8655" y="1036"/>
                      <a:pt x="8655" y="1036"/>
                      <a:pt x="8655" y="1053"/>
                    </a:cubicBezTo>
                    <a:cubicBezTo>
                      <a:pt x="8655" y="1087"/>
                      <a:pt x="8706" y="1036"/>
                      <a:pt x="8706" y="1070"/>
                    </a:cubicBezTo>
                    <a:cubicBezTo>
                      <a:pt x="8722" y="1053"/>
                      <a:pt x="8756" y="1003"/>
                      <a:pt x="8806" y="1053"/>
                    </a:cubicBezTo>
                    <a:cubicBezTo>
                      <a:pt x="8856" y="1053"/>
                      <a:pt x="8856" y="986"/>
                      <a:pt x="8906" y="970"/>
                    </a:cubicBezTo>
                    <a:lnTo>
                      <a:pt x="8906" y="853"/>
                    </a:lnTo>
                    <a:cubicBezTo>
                      <a:pt x="8906" y="853"/>
                      <a:pt x="8906" y="869"/>
                      <a:pt x="8923" y="869"/>
                    </a:cubicBezTo>
                    <a:cubicBezTo>
                      <a:pt x="8923" y="886"/>
                      <a:pt x="8923" y="903"/>
                      <a:pt x="8906" y="903"/>
                    </a:cubicBezTo>
                    <a:cubicBezTo>
                      <a:pt x="8956" y="903"/>
                      <a:pt x="8939" y="953"/>
                      <a:pt x="8990" y="986"/>
                    </a:cubicBezTo>
                    <a:cubicBezTo>
                      <a:pt x="9006" y="986"/>
                      <a:pt x="8973" y="936"/>
                      <a:pt x="9006" y="936"/>
                    </a:cubicBezTo>
                    <a:cubicBezTo>
                      <a:pt x="9023" y="970"/>
                      <a:pt x="9073" y="936"/>
                      <a:pt x="9073" y="970"/>
                    </a:cubicBezTo>
                    <a:cubicBezTo>
                      <a:pt x="9073" y="986"/>
                      <a:pt x="9056" y="953"/>
                      <a:pt x="9040" y="970"/>
                    </a:cubicBezTo>
                    <a:cubicBezTo>
                      <a:pt x="9040" y="986"/>
                      <a:pt x="9056" y="986"/>
                      <a:pt x="9056" y="1003"/>
                    </a:cubicBezTo>
                    <a:cubicBezTo>
                      <a:pt x="9056" y="1020"/>
                      <a:pt x="9023" y="1020"/>
                      <a:pt x="9023" y="1036"/>
                    </a:cubicBezTo>
                    <a:cubicBezTo>
                      <a:pt x="9006" y="1020"/>
                      <a:pt x="9006" y="1020"/>
                      <a:pt x="9023" y="1003"/>
                    </a:cubicBezTo>
                    <a:cubicBezTo>
                      <a:pt x="8990" y="1003"/>
                      <a:pt x="8990" y="1036"/>
                      <a:pt x="8973" y="1053"/>
                    </a:cubicBezTo>
                    <a:cubicBezTo>
                      <a:pt x="8990" y="1036"/>
                      <a:pt x="8990" y="1036"/>
                      <a:pt x="8990" y="1070"/>
                    </a:cubicBezTo>
                    <a:cubicBezTo>
                      <a:pt x="9006" y="1020"/>
                      <a:pt x="9056" y="1070"/>
                      <a:pt x="9073" y="1087"/>
                    </a:cubicBezTo>
                    <a:cubicBezTo>
                      <a:pt x="9123" y="1036"/>
                      <a:pt x="9207" y="1103"/>
                      <a:pt x="9190" y="1170"/>
                    </a:cubicBezTo>
                    <a:cubicBezTo>
                      <a:pt x="9240" y="1153"/>
                      <a:pt x="9240" y="1153"/>
                      <a:pt x="9290" y="1170"/>
                    </a:cubicBezTo>
                    <a:cubicBezTo>
                      <a:pt x="9274" y="1204"/>
                      <a:pt x="9290" y="1220"/>
                      <a:pt x="9324" y="1204"/>
                    </a:cubicBezTo>
                    <a:cubicBezTo>
                      <a:pt x="9307" y="1237"/>
                      <a:pt x="9340" y="1220"/>
                      <a:pt x="9324" y="1254"/>
                    </a:cubicBezTo>
                    <a:lnTo>
                      <a:pt x="9290" y="1254"/>
                    </a:lnTo>
                    <a:cubicBezTo>
                      <a:pt x="9290" y="1254"/>
                      <a:pt x="9340" y="1287"/>
                      <a:pt x="9290" y="1287"/>
                    </a:cubicBezTo>
                    <a:cubicBezTo>
                      <a:pt x="9290" y="1304"/>
                      <a:pt x="9307" y="1287"/>
                      <a:pt x="9307" y="1304"/>
                    </a:cubicBezTo>
                    <a:cubicBezTo>
                      <a:pt x="9340" y="1321"/>
                      <a:pt x="9340" y="1254"/>
                      <a:pt x="9357" y="1287"/>
                    </a:cubicBezTo>
                    <a:cubicBezTo>
                      <a:pt x="9357" y="1254"/>
                      <a:pt x="9391" y="1204"/>
                      <a:pt x="9407" y="1170"/>
                    </a:cubicBezTo>
                    <a:cubicBezTo>
                      <a:pt x="9441" y="1187"/>
                      <a:pt x="9424" y="1204"/>
                      <a:pt x="9424" y="1237"/>
                    </a:cubicBezTo>
                    <a:cubicBezTo>
                      <a:pt x="9474" y="1170"/>
                      <a:pt x="9474" y="1354"/>
                      <a:pt x="9558" y="1337"/>
                    </a:cubicBezTo>
                    <a:cubicBezTo>
                      <a:pt x="9541" y="1371"/>
                      <a:pt x="9558" y="1371"/>
                      <a:pt x="9558" y="1404"/>
                    </a:cubicBezTo>
                    <a:cubicBezTo>
                      <a:pt x="9541" y="1421"/>
                      <a:pt x="9491" y="1421"/>
                      <a:pt x="9474" y="1454"/>
                    </a:cubicBezTo>
                    <a:cubicBezTo>
                      <a:pt x="9491" y="1488"/>
                      <a:pt x="9541" y="1454"/>
                      <a:pt x="9541" y="1471"/>
                    </a:cubicBezTo>
                    <a:cubicBezTo>
                      <a:pt x="9541" y="1538"/>
                      <a:pt x="9524" y="1538"/>
                      <a:pt x="9558" y="1588"/>
                    </a:cubicBezTo>
                    <a:cubicBezTo>
                      <a:pt x="9541" y="1571"/>
                      <a:pt x="9524" y="1571"/>
                      <a:pt x="9524" y="1554"/>
                    </a:cubicBezTo>
                    <a:cubicBezTo>
                      <a:pt x="9491" y="1588"/>
                      <a:pt x="9508" y="1588"/>
                      <a:pt x="9474" y="1621"/>
                    </a:cubicBezTo>
                    <a:cubicBezTo>
                      <a:pt x="9457" y="1621"/>
                      <a:pt x="9457" y="1588"/>
                      <a:pt x="9441" y="1588"/>
                    </a:cubicBezTo>
                    <a:cubicBezTo>
                      <a:pt x="9457" y="1638"/>
                      <a:pt x="9391" y="1655"/>
                      <a:pt x="9374" y="1638"/>
                    </a:cubicBezTo>
                    <a:cubicBezTo>
                      <a:pt x="9357" y="1722"/>
                      <a:pt x="9391" y="1688"/>
                      <a:pt x="9407" y="1738"/>
                    </a:cubicBezTo>
                    <a:lnTo>
                      <a:pt x="9357" y="1738"/>
                    </a:lnTo>
                    <a:cubicBezTo>
                      <a:pt x="9391" y="1705"/>
                      <a:pt x="9340" y="1738"/>
                      <a:pt x="9340" y="1688"/>
                    </a:cubicBezTo>
                    <a:cubicBezTo>
                      <a:pt x="9290" y="1705"/>
                      <a:pt x="9290" y="1671"/>
                      <a:pt x="9257" y="1655"/>
                    </a:cubicBezTo>
                    <a:cubicBezTo>
                      <a:pt x="9274" y="1621"/>
                      <a:pt x="9274" y="1671"/>
                      <a:pt x="9307" y="1655"/>
                    </a:cubicBezTo>
                    <a:cubicBezTo>
                      <a:pt x="9290" y="1621"/>
                      <a:pt x="9240" y="1621"/>
                      <a:pt x="9207" y="1638"/>
                    </a:cubicBezTo>
                    <a:cubicBezTo>
                      <a:pt x="9257" y="1671"/>
                      <a:pt x="9190" y="1638"/>
                      <a:pt x="9207" y="1705"/>
                    </a:cubicBezTo>
                    <a:cubicBezTo>
                      <a:pt x="9207" y="1688"/>
                      <a:pt x="9207" y="1671"/>
                      <a:pt x="9240" y="1671"/>
                    </a:cubicBezTo>
                    <a:cubicBezTo>
                      <a:pt x="9240" y="1705"/>
                      <a:pt x="9224" y="1705"/>
                      <a:pt x="9207" y="1705"/>
                    </a:cubicBezTo>
                    <a:cubicBezTo>
                      <a:pt x="9207" y="1722"/>
                      <a:pt x="9240" y="1722"/>
                      <a:pt x="9240" y="1738"/>
                    </a:cubicBezTo>
                    <a:cubicBezTo>
                      <a:pt x="9207" y="1788"/>
                      <a:pt x="9173" y="1722"/>
                      <a:pt x="9157" y="1788"/>
                    </a:cubicBezTo>
                    <a:cubicBezTo>
                      <a:pt x="9123" y="1755"/>
                      <a:pt x="9040" y="1772"/>
                      <a:pt x="9023" y="1805"/>
                    </a:cubicBezTo>
                    <a:cubicBezTo>
                      <a:pt x="9006" y="1805"/>
                      <a:pt x="9023" y="1755"/>
                      <a:pt x="8973" y="1772"/>
                    </a:cubicBezTo>
                    <a:cubicBezTo>
                      <a:pt x="8990" y="1705"/>
                      <a:pt x="9006" y="1655"/>
                      <a:pt x="8973" y="1638"/>
                    </a:cubicBezTo>
                    <a:cubicBezTo>
                      <a:pt x="8939" y="1671"/>
                      <a:pt x="8973" y="1688"/>
                      <a:pt x="8973" y="1738"/>
                    </a:cubicBezTo>
                    <a:cubicBezTo>
                      <a:pt x="8939" y="1722"/>
                      <a:pt x="8923" y="1738"/>
                      <a:pt x="8889" y="1738"/>
                    </a:cubicBezTo>
                    <a:cubicBezTo>
                      <a:pt x="8889" y="1738"/>
                      <a:pt x="8906" y="1738"/>
                      <a:pt x="8906" y="1738"/>
                    </a:cubicBezTo>
                    <a:cubicBezTo>
                      <a:pt x="8906" y="1705"/>
                      <a:pt x="8889" y="1671"/>
                      <a:pt x="8856" y="1671"/>
                    </a:cubicBezTo>
                    <a:cubicBezTo>
                      <a:pt x="8889" y="1655"/>
                      <a:pt x="8889" y="1621"/>
                      <a:pt x="8906" y="1605"/>
                    </a:cubicBezTo>
                    <a:cubicBezTo>
                      <a:pt x="8906" y="1588"/>
                      <a:pt x="8873" y="1605"/>
                      <a:pt x="8889" y="1571"/>
                    </a:cubicBezTo>
                    <a:cubicBezTo>
                      <a:pt x="8839" y="1571"/>
                      <a:pt x="8806" y="1454"/>
                      <a:pt x="8739" y="1504"/>
                    </a:cubicBezTo>
                    <a:cubicBezTo>
                      <a:pt x="8739" y="1454"/>
                      <a:pt x="8706" y="1488"/>
                      <a:pt x="8739" y="1437"/>
                    </a:cubicBezTo>
                    <a:cubicBezTo>
                      <a:pt x="8706" y="1437"/>
                      <a:pt x="8706" y="1488"/>
                      <a:pt x="8672" y="1471"/>
                    </a:cubicBezTo>
                    <a:cubicBezTo>
                      <a:pt x="8689" y="1421"/>
                      <a:pt x="8655" y="1437"/>
                      <a:pt x="8605" y="1437"/>
                    </a:cubicBezTo>
                    <a:cubicBezTo>
                      <a:pt x="8622" y="1354"/>
                      <a:pt x="8538" y="1387"/>
                      <a:pt x="8555" y="1321"/>
                    </a:cubicBezTo>
                    <a:lnTo>
                      <a:pt x="8622" y="1321"/>
                    </a:lnTo>
                    <a:cubicBezTo>
                      <a:pt x="8589" y="1354"/>
                      <a:pt x="8639" y="1387"/>
                      <a:pt x="8672" y="1371"/>
                    </a:cubicBezTo>
                    <a:cubicBezTo>
                      <a:pt x="8689" y="1270"/>
                      <a:pt x="8772" y="1287"/>
                      <a:pt x="8839" y="1304"/>
                    </a:cubicBezTo>
                    <a:cubicBezTo>
                      <a:pt x="8856" y="1321"/>
                      <a:pt x="8856" y="1354"/>
                      <a:pt x="8856" y="1371"/>
                    </a:cubicBezTo>
                    <a:cubicBezTo>
                      <a:pt x="8839" y="1321"/>
                      <a:pt x="8823" y="1371"/>
                      <a:pt x="8772" y="1354"/>
                    </a:cubicBezTo>
                    <a:cubicBezTo>
                      <a:pt x="8772" y="1387"/>
                      <a:pt x="8789" y="1404"/>
                      <a:pt x="8823" y="1404"/>
                    </a:cubicBezTo>
                    <a:cubicBezTo>
                      <a:pt x="8806" y="1371"/>
                      <a:pt x="8889" y="1387"/>
                      <a:pt x="8889" y="1371"/>
                    </a:cubicBezTo>
                    <a:cubicBezTo>
                      <a:pt x="8906" y="1404"/>
                      <a:pt x="8889" y="1387"/>
                      <a:pt x="8906" y="1404"/>
                    </a:cubicBezTo>
                    <a:cubicBezTo>
                      <a:pt x="8990" y="1421"/>
                      <a:pt x="8906" y="1488"/>
                      <a:pt x="8956" y="1504"/>
                    </a:cubicBezTo>
                    <a:cubicBezTo>
                      <a:pt x="8956" y="1521"/>
                      <a:pt x="8939" y="1521"/>
                      <a:pt x="8923" y="1521"/>
                    </a:cubicBezTo>
                    <a:cubicBezTo>
                      <a:pt x="8939" y="1538"/>
                      <a:pt x="8939" y="1554"/>
                      <a:pt x="8973" y="1554"/>
                    </a:cubicBezTo>
                    <a:cubicBezTo>
                      <a:pt x="8990" y="1554"/>
                      <a:pt x="8973" y="1504"/>
                      <a:pt x="9006" y="1521"/>
                    </a:cubicBezTo>
                    <a:cubicBezTo>
                      <a:pt x="9006" y="1471"/>
                      <a:pt x="8973" y="1454"/>
                      <a:pt x="9006" y="1437"/>
                    </a:cubicBezTo>
                    <a:cubicBezTo>
                      <a:pt x="9040" y="1437"/>
                      <a:pt x="9040" y="1454"/>
                      <a:pt x="9056" y="1471"/>
                    </a:cubicBezTo>
                    <a:cubicBezTo>
                      <a:pt x="9073" y="1471"/>
                      <a:pt x="9157" y="1437"/>
                      <a:pt x="9157" y="1488"/>
                    </a:cubicBezTo>
                    <a:cubicBezTo>
                      <a:pt x="9173" y="1488"/>
                      <a:pt x="9173" y="1437"/>
                      <a:pt x="9190" y="1421"/>
                    </a:cubicBezTo>
                    <a:cubicBezTo>
                      <a:pt x="9207" y="1404"/>
                      <a:pt x="9207" y="1437"/>
                      <a:pt x="9224" y="1437"/>
                    </a:cubicBezTo>
                    <a:cubicBezTo>
                      <a:pt x="9224" y="1471"/>
                      <a:pt x="9207" y="1471"/>
                      <a:pt x="9207" y="1488"/>
                    </a:cubicBezTo>
                    <a:cubicBezTo>
                      <a:pt x="9207" y="1504"/>
                      <a:pt x="9274" y="1471"/>
                      <a:pt x="9224" y="1504"/>
                    </a:cubicBezTo>
                    <a:cubicBezTo>
                      <a:pt x="9257" y="1538"/>
                      <a:pt x="9357" y="1621"/>
                      <a:pt x="9391" y="1571"/>
                    </a:cubicBezTo>
                    <a:cubicBezTo>
                      <a:pt x="9407" y="1588"/>
                      <a:pt x="9391" y="1605"/>
                      <a:pt x="9407" y="1621"/>
                    </a:cubicBezTo>
                    <a:cubicBezTo>
                      <a:pt x="9424" y="1605"/>
                      <a:pt x="9474" y="1504"/>
                      <a:pt x="9407" y="1504"/>
                    </a:cubicBezTo>
                    <a:cubicBezTo>
                      <a:pt x="9424" y="1471"/>
                      <a:pt x="9424" y="1504"/>
                      <a:pt x="9441" y="1504"/>
                    </a:cubicBezTo>
                    <a:cubicBezTo>
                      <a:pt x="9424" y="1454"/>
                      <a:pt x="9407" y="1437"/>
                      <a:pt x="9357" y="1437"/>
                    </a:cubicBezTo>
                    <a:cubicBezTo>
                      <a:pt x="9357" y="1421"/>
                      <a:pt x="9340" y="1354"/>
                      <a:pt x="9357" y="1354"/>
                    </a:cubicBezTo>
                    <a:cubicBezTo>
                      <a:pt x="9340" y="1321"/>
                      <a:pt x="9324" y="1321"/>
                      <a:pt x="9290" y="1337"/>
                    </a:cubicBezTo>
                    <a:cubicBezTo>
                      <a:pt x="9324" y="1404"/>
                      <a:pt x="9240" y="1354"/>
                      <a:pt x="9257" y="1404"/>
                    </a:cubicBezTo>
                    <a:cubicBezTo>
                      <a:pt x="9240" y="1404"/>
                      <a:pt x="9240" y="1371"/>
                      <a:pt x="9224" y="1371"/>
                    </a:cubicBezTo>
                    <a:cubicBezTo>
                      <a:pt x="9190" y="1387"/>
                      <a:pt x="9240" y="1404"/>
                      <a:pt x="9207" y="1421"/>
                    </a:cubicBezTo>
                    <a:cubicBezTo>
                      <a:pt x="9207" y="1404"/>
                      <a:pt x="9190" y="1404"/>
                      <a:pt x="9157" y="1404"/>
                    </a:cubicBezTo>
                    <a:cubicBezTo>
                      <a:pt x="9140" y="1354"/>
                      <a:pt x="9173" y="1270"/>
                      <a:pt x="9090" y="1254"/>
                    </a:cubicBezTo>
                    <a:cubicBezTo>
                      <a:pt x="9123" y="1220"/>
                      <a:pt x="9107" y="1220"/>
                      <a:pt x="9090" y="1187"/>
                    </a:cubicBezTo>
                    <a:cubicBezTo>
                      <a:pt x="9073" y="1187"/>
                      <a:pt x="9073" y="1204"/>
                      <a:pt x="9040" y="1220"/>
                    </a:cubicBezTo>
                    <a:cubicBezTo>
                      <a:pt x="9056" y="1254"/>
                      <a:pt x="9056" y="1287"/>
                      <a:pt x="9090" y="1304"/>
                    </a:cubicBezTo>
                    <a:cubicBezTo>
                      <a:pt x="9073" y="1321"/>
                      <a:pt x="9073" y="1304"/>
                      <a:pt x="9090" y="1337"/>
                    </a:cubicBezTo>
                    <a:cubicBezTo>
                      <a:pt x="9056" y="1321"/>
                      <a:pt x="9056" y="1371"/>
                      <a:pt x="9006" y="1337"/>
                    </a:cubicBezTo>
                    <a:cubicBezTo>
                      <a:pt x="9006" y="1321"/>
                      <a:pt x="9023" y="1304"/>
                      <a:pt x="9023" y="1304"/>
                    </a:cubicBezTo>
                    <a:cubicBezTo>
                      <a:pt x="9006" y="1304"/>
                      <a:pt x="9006" y="1304"/>
                      <a:pt x="8990" y="1304"/>
                    </a:cubicBezTo>
                    <a:cubicBezTo>
                      <a:pt x="9006" y="1270"/>
                      <a:pt x="8973" y="1287"/>
                      <a:pt x="8956" y="1220"/>
                    </a:cubicBezTo>
                    <a:cubicBezTo>
                      <a:pt x="8939" y="1220"/>
                      <a:pt x="8923" y="1237"/>
                      <a:pt x="8923" y="1270"/>
                    </a:cubicBezTo>
                    <a:cubicBezTo>
                      <a:pt x="8889" y="1237"/>
                      <a:pt x="8839" y="1220"/>
                      <a:pt x="8839" y="1170"/>
                    </a:cubicBezTo>
                    <a:cubicBezTo>
                      <a:pt x="8806" y="1170"/>
                      <a:pt x="8823" y="1187"/>
                      <a:pt x="8789" y="1187"/>
                    </a:cubicBezTo>
                    <a:cubicBezTo>
                      <a:pt x="8789" y="1153"/>
                      <a:pt x="8739" y="1153"/>
                      <a:pt x="8772" y="1137"/>
                    </a:cubicBezTo>
                    <a:cubicBezTo>
                      <a:pt x="8756" y="1103"/>
                      <a:pt x="8739" y="1120"/>
                      <a:pt x="8722" y="1103"/>
                    </a:cubicBezTo>
                    <a:cubicBezTo>
                      <a:pt x="8689" y="1120"/>
                      <a:pt x="8672" y="1137"/>
                      <a:pt x="8639" y="1170"/>
                    </a:cubicBezTo>
                    <a:cubicBezTo>
                      <a:pt x="8655" y="1187"/>
                      <a:pt x="8672" y="1153"/>
                      <a:pt x="8706" y="1170"/>
                    </a:cubicBezTo>
                    <a:cubicBezTo>
                      <a:pt x="8706" y="1204"/>
                      <a:pt x="8722" y="1254"/>
                      <a:pt x="8739" y="1237"/>
                    </a:cubicBezTo>
                    <a:cubicBezTo>
                      <a:pt x="8756" y="1287"/>
                      <a:pt x="8672" y="1220"/>
                      <a:pt x="8689" y="1287"/>
                    </a:cubicBezTo>
                    <a:cubicBezTo>
                      <a:pt x="8672" y="1287"/>
                      <a:pt x="8689" y="1220"/>
                      <a:pt x="8706" y="1237"/>
                    </a:cubicBezTo>
                    <a:cubicBezTo>
                      <a:pt x="8706" y="1204"/>
                      <a:pt x="8655" y="1220"/>
                      <a:pt x="8655" y="1204"/>
                    </a:cubicBezTo>
                    <a:cubicBezTo>
                      <a:pt x="8639" y="1204"/>
                      <a:pt x="8655" y="1237"/>
                      <a:pt x="8622" y="1237"/>
                    </a:cubicBezTo>
                    <a:cubicBezTo>
                      <a:pt x="8605" y="1254"/>
                      <a:pt x="8605" y="1187"/>
                      <a:pt x="8605" y="1237"/>
                    </a:cubicBezTo>
                    <a:cubicBezTo>
                      <a:pt x="8572" y="1237"/>
                      <a:pt x="8589" y="1187"/>
                      <a:pt x="8589" y="1170"/>
                    </a:cubicBezTo>
                    <a:cubicBezTo>
                      <a:pt x="8555" y="1220"/>
                      <a:pt x="8538" y="1153"/>
                      <a:pt x="8522" y="1204"/>
                    </a:cubicBezTo>
                    <a:cubicBezTo>
                      <a:pt x="8522" y="1187"/>
                      <a:pt x="8505" y="1187"/>
                      <a:pt x="8505" y="1153"/>
                    </a:cubicBezTo>
                    <a:cubicBezTo>
                      <a:pt x="8555" y="1137"/>
                      <a:pt x="8505" y="1070"/>
                      <a:pt x="8538" y="1036"/>
                    </a:cubicBezTo>
                    <a:cubicBezTo>
                      <a:pt x="8538" y="1020"/>
                      <a:pt x="8438" y="986"/>
                      <a:pt x="8455" y="1053"/>
                    </a:cubicBezTo>
                    <a:cubicBezTo>
                      <a:pt x="8422" y="1053"/>
                      <a:pt x="8405" y="1036"/>
                      <a:pt x="8388" y="1020"/>
                    </a:cubicBezTo>
                    <a:cubicBezTo>
                      <a:pt x="8355" y="1036"/>
                      <a:pt x="8238" y="1087"/>
                      <a:pt x="8271" y="1170"/>
                    </a:cubicBezTo>
                    <a:cubicBezTo>
                      <a:pt x="8288" y="1204"/>
                      <a:pt x="8321" y="1220"/>
                      <a:pt x="8338" y="1254"/>
                    </a:cubicBezTo>
                    <a:cubicBezTo>
                      <a:pt x="8321" y="1254"/>
                      <a:pt x="8321" y="1220"/>
                      <a:pt x="8288" y="1237"/>
                    </a:cubicBezTo>
                    <a:cubicBezTo>
                      <a:pt x="8321" y="1287"/>
                      <a:pt x="8321" y="1304"/>
                      <a:pt x="8305" y="1337"/>
                    </a:cubicBezTo>
                    <a:cubicBezTo>
                      <a:pt x="8321" y="1354"/>
                      <a:pt x="8388" y="1404"/>
                      <a:pt x="8388" y="1404"/>
                    </a:cubicBezTo>
                    <a:cubicBezTo>
                      <a:pt x="8405" y="1387"/>
                      <a:pt x="8405" y="1337"/>
                      <a:pt x="8405" y="1421"/>
                    </a:cubicBezTo>
                    <a:lnTo>
                      <a:pt x="8455" y="1421"/>
                    </a:lnTo>
                    <a:cubicBezTo>
                      <a:pt x="8438" y="1404"/>
                      <a:pt x="8422" y="1371"/>
                      <a:pt x="8472" y="1387"/>
                    </a:cubicBezTo>
                    <a:cubicBezTo>
                      <a:pt x="8455" y="1371"/>
                      <a:pt x="8438" y="1304"/>
                      <a:pt x="8455" y="1304"/>
                    </a:cubicBezTo>
                    <a:cubicBezTo>
                      <a:pt x="8438" y="1270"/>
                      <a:pt x="8422" y="1337"/>
                      <a:pt x="8405" y="1304"/>
                    </a:cubicBezTo>
                    <a:cubicBezTo>
                      <a:pt x="8388" y="1270"/>
                      <a:pt x="8422" y="1254"/>
                      <a:pt x="8405" y="1204"/>
                    </a:cubicBezTo>
                    <a:cubicBezTo>
                      <a:pt x="8422" y="1220"/>
                      <a:pt x="8455" y="1237"/>
                      <a:pt x="8438" y="1204"/>
                    </a:cubicBezTo>
                    <a:cubicBezTo>
                      <a:pt x="8488" y="1204"/>
                      <a:pt x="8538" y="1371"/>
                      <a:pt x="8538" y="1404"/>
                    </a:cubicBezTo>
                    <a:cubicBezTo>
                      <a:pt x="8522" y="1421"/>
                      <a:pt x="8472" y="1437"/>
                      <a:pt x="8488" y="1404"/>
                    </a:cubicBezTo>
                    <a:cubicBezTo>
                      <a:pt x="8472" y="1421"/>
                      <a:pt x="8472" y="1437"/>
                      <a:pt x="8455" y="1437"/>
                    </a:cubicBezTo>
                    <a:cubicBezTo>
                      <a:pt x="8438" y="1471"/>
                      <a:pt x="8488" y="1437"/>
                      <a:pt x="8472" y="1471"/>
                    </a:cubicBezTo>
                    <a:cubicBezTo>
                      <a:pt x="8438" y="1437"/>
                      <a:pt x="8422" y="1471"/>
                      <a:pt x="8371" y="1471"/>
                    </a:cubicBezTo>
                    <a:cubicBezTo>
                      <a:pt x="8355" y="1504"/>
                      <a:pt x="8338" y="1521"/>
                      <a:pt x="8355" y="1571"/>
                    </a:cubicBezTo>
                    <a:cubicBezTo>
                      <a:pt x="8388" y="1554"/>
                      <a:pt x="8371" y="1554"/>
                      <a:pt x="8405" y="1538"/>
                    </a:cubicBezTo>
                    <a:cubicBezTo>
                      <a:pt x="8405" y="1571"/>
                      <a:pt x="8422" y="1588"/>
                      <a:pt x="8438" y="1605"/>
                    </a:cubicBezTo>
                    <a:cubicBezTo>
                      <a:pt x="8455" y="1588"/>
                      <a:pt x="8422" y="1571"/>
                      <a:pt x="8438" y="1538"/>
                    </a:cubicBezTo>
                    <a:cubicBezTo>
                      <a:pt x="8455" y="1588"/>
                      <a:pt x="8505" y="1538"/>
                      <a:pt x="8522" y="1554"/>
                    </a:cubicBezTo>
                    <a:cubicBezTo>
                      <a:pt x="8538" y="1538"/>
                      <a:pt x="8538" y="1504"/>
                      <a:pt x="8555" y="1504"/>
                    </a:cubicBezTo>
                    <a:cubicBezTo>
                      <a:pt x="8605" y="1538"/>
                      <a:pt x="8589" y="1471"/>
                      <a:pt x="8622" y="1471"/>
                    </a:cubicBezTo>
                    <a:cubicBezTo>
                      <a:pt x="8589" y="1488"/>
                      <a:pt x="8622" y="1504"/>
                      <a:pt x="8639" y="1538"/>
                    </a:cubicBezTo>
                    <a:cubicBezTo>
                      <a:pt x="8672" y="1504"/>
                      <a:pt x="8689" y="1521"/>
                      <a:pt x="8739" y="1521"/>
                    </a:cubicBezTo>
                    <a:cubicBezTo>
                      <a:pt x="8722" y="1571"/>
                      <a:pt x="8756" y="1571"/>
                      <a:pt x="8739" y="1621"/>
                    </a:cubicBezTo>
                    <a:cubicBezTo>
                      <a:pt x="8706" y="1621"/>
                      <a:pt x="8706" y="1621"/>
                      <a:pt x="8672" y="1605"/>
                    </a:cubicBezTo>
                    <a:cubicBezTo>
                      <a:pt x="8639" y="1605"/>
                      <a:pt x="8689" y="1638"/>
                      <a:pt x="8672" y="1638"/>
                    </a:cubicBezTo>
                    <a:cubicBezTo>
                      <a:pt x="8639" y="1621"/>
                      <a:pt x="8622" y="1638"/>
                      <a:pt x="8605" y="1671"/>
                    </a:cubicBezTo>
                    <a:cubicBezTo>
                      <a:pt x="8589" y="1655"/>
                      <a:pt x="8605" y="1655"/>
                      <a:pt x="8605" y="1638"/>
                    </a:cubicBezTo>
                    <a:cubicBezTo>
                      <a:pt x="8522" y="1638"/>
                      <a:pt x="8505" y="1705"/>
                      <a:pt x="8522" y="1772"/>
                    </a:cubicBezTo>
                    <a:cubicBezTo>
                      <a:pt x="8572" y="1738"/>
                      <a:pt x="8555" y="1755"/>
                      <a:pt x="8605" y="1788"/>
                    </a:cubicBezTo>
                    <a:cubicBezTo>
                      <a:pt x="8605" y="1788"/>
                      <a:pt x="8622" y="1772"/>
                      <a:pt x="8622" y="1772"/>
                    </a:cubicBezTo>
                    <a:cubicBezTo>
                      <a:pt x="8622" y="1772"/>
                      <a:pt x="8605" y="1772"/>
                      <a:pt x="8605" y="1738"/>
                    </a:cubicBezTo>
                    <a:cubicBezTo>
                      <a:pt x="8639" y="1755"/>
                      <a:pt x="8655" y="1722"/>
                      <a:pt x="8672" y="1705"/>
                    </a:cubicBezTo>
                    <a:cubicBezTo>
                      <a:pt x="8706" y="1722"/>
                      <a:pt x="8739" y="1738"/>
                      <a:pt x="8789" y="1722"/>
                    </a:cubicBezTo>
                    <a:cubicBezTo>
                      <a:pt x="8806" y="1772"/>
                      <a:pt x="8772" y="1788"/>
                      <a:pt x="8789" y="1822"/>
                    </a:cubicBezTo>
                    <a:cubicBezTo>
                      <a:pt x="8823" y="1805"/>
                      <a:pt x="8839" y="1805"/>
                      <a:pt x="8839" y="1838"/>
                    </a:cubicBezTo>
                    <a:cubicBezTo>
                      <a:pt x="8889" y="1822"/>
                      <a:pt x="8889" y="1805"/>
                      <a:pt x="8956" y="1822"/>
                    </a:cubicBezTo>
                    <a:cubicBezTo>
                      <a:pt x="8939" y="1838"/>
                      <a:pt x="8956" y="1889"/>
                      <a:pt x="8973" y="1872"/>
                    </a:cubicBezTo>
                    <a:cubicBezTo>
                      <a:pt x="8990" y="1905"/>
                      <a:pt x="8906" y="1905"/>
                      <a:pt x="8889" y="1922"/>
                    </a:cubicBezTo>
                    <a:lnTo>
                      <a:pt x="8889" y="1872"/>
                    </a:lnTo>
                    <a:cubicBezTo>
                      <a:pt x="8839" y="1905"/>
                      <a:pt x="8856" y="1855"/>
                      <a:pt x="8806" y="1855"/>
                    </a:cubicBezTo>
                    <a:cubicBezTo>
                      <a:pt x="8823" y="1872"/>
                      <a:pt x="8839" y="1905"/>
                      <a:pt x="8873" y="1905"/>
                    </a:cubicBezTo>
                    <a:cubicBezTo>
                      <a:pt x="8856" y="1922"/>
                      <a:pt x="8839" y="2006"/>
                      <a:pt x="8889" y="2006"/>
                    </a:cubicBezTo>
                    <a:cubicBezTo>
                      <a:pt x="8873" y="2006"/>
                      <a:pt x="8856" y="2022"/>
                      <a:pt x="8856" y="2039"/>
                    </a:cubicBezTo>
                    <a:cubicBezTo>
                      <a:pt x="8873" y="2056"/>
                      <a:pt x="8889" y="2022"/>
                      <a:pt x="8906" y="2039"/>
                    </a:cubicBezTo>
                    <a:cubicBezTo>
                      <a:pt x="8889" y="2089"/>
                      <a:pt x="8939" y="2106"/>
                      <a:pt x="8906" y="2139"/>
                    </a:cubicBezTo>
                    <a:cubicBezTo>
                      <a:pt x="8839" y="2072"/>
                      <a:pt x="8856" y="2189"/>
                      <a:pt x="8806" y="2173"/>
                    </a:cubicBezTo>
                    <a:cubicBezTo>
                      <a:pt x="8789" y="2206"/>
                      <a:pt x="8823" y="2206"/>
                      <a:pt x="8856" y="2206"/>
                    </a:cubicBezTo>
                    <a:cubicBezTo>
                      <a:pt x="8889" y="2156"/>
                      <a:pt x="8939" y="2173"/>
                      <a:pt x="8956" y="2173"/>
                    </a:cubicBezTo>
                    <a:cubicBezTo>
                      <a:pt x="8990" y="2173"/>
                      <a:pt x="8923" y="2206"/>
                      <a:pt x="8973" y="2223"/>
                    </a:cubicBezTo>
                    <a:cubicBezTo>
                      <a:pt x="8956" y="2256"/>
                      <a:pt x="8873" y="2273"/>
                      <a:pt x="8873" y="2223"/>
                    </a:cubicBezTo>
                    <a:cubicBezTo>
                      <a:pt x="8856" y="2223"/>
                      <a:pt x="8873" y="2256"/>
                      <a:pt x="8856" y="2273"/>
                    </a:cubicBezTo>
                    <a:cubicBezTo>
                      <a:pt x="8806" y="2223"/>
                      <a:pt x="8772" y="2340"/>
                      <a:pt x="8706" y="2340"/>
                    </a:cubicBezTo>
                    <a:cubicBezTo>
                      <a:pt x="8722" y="2390"/>
                      <a:pt x="8706" y="2407"/>
                      <a:pt x="8722" y="2440"/>
                    </a:cubicBezTo>
                    <a:cubicBezTo>
                      <a:pt x="8756" y="2423"/>
                      <a:pt x="8839" y="2423"/>
                      <a:pt x="8856" y="2423"/>
                    </a:cubicBezTo>
                    <a:cubicBezTo>
                      <a:pt x="8889" y="2423"/>
                      <a:pt x="8856" y="2407"/>
                      <a:pt x="8856" y="2373"/>
                    </a:cubicBezTo>
                    <a:cubicBezTo>
                      <a:pt x="8889" y="2373"/>
                      <a:pt x="8889" y="2373"/>
                      <a:pt x="8889" y="2340"/>
                    </a:cubicBezTo>
                    <a:cubicBezTo>
                      <a:pt x="8990" y="2356"/>
                      <a:pt x="8990" y="2306"/>
                      <a:pt x="9006" y="2239"/>
                    </a:cubicBezTo>
                    <a:cubicBezTo>
                      <a:pt x="9040" y="2239"/>
                      <a:pt x="9023" y="2256"/>
                      <a:pt x="9023" y="2206"/>
                    </a:cubicBezTo>
                    <a:cubicBezTo>
                      <a:pt x="9040" y="2223"/>
                      <a:pt x="9073" y="2206"/>
                      <a:pt x="9090" y="2239"/>
                    </a:cubicBezTo>
                    <a:cubicBezTo>
                      <a:pt x="9140" y="2189"/>
                      <a:pt x="9207" y="2223"/>
                      <a:pt x="9257" y="2189"/>
                    </a:cubicBezTo>
                    <a:cubicBezTo>
                      <a:pt x="9224" y="2156"/>
                      <a:pt x="9274" y="2156"/>
                      <a:pt x="9290" y="2173"/>
                    </a:cubicBezTo>
                    <a:cubicBezTo>
                      <a:pt x="9307" y="2106"/>
                      <a:pt x="9340" y="2089"/>
                      <a:pt x="9391" y="2056"/>
                    </a:cubicBezTo>
                    <a:cubicBezTo>
                      <a:pt x="9357" y="2006"/>
                      <a:pt x="9374" y="2006"/>
                      <a:pt x="9340" y="1955"/>
                    </a:cubicBezTo>
                    <a:cubicBezTo>
                      <a:pt x="9340" y="1905"/>
                      <a:pt x="9357" y="1905"/>
                      <a:pt x="9374" y="1889"/>
                    </a:cubicBezTo>
                    <a:cubicBezTo>
                      <a:pt x="9407" y="1889"/>
                      <a:pt x="9407" y="1939"/>
                      <a:pt x="9441" y="1939"/>
                    </a:cubicBezTo>
                    <a:cubicBezTo>
                      <a:pt x="9441" y="1972"/>
                      <a:pt x="9424" y="1989"/>
                      <a:pt x="9407" y="2006"/>
                    </a:cubicBezTo>
                    <a:cubicBezTo>
                      <a:pt x="9424" y="2039"/>
                      <a:pt x="9474" y="1972"/>
                      <a:pt x="9474" y="1955"/>
                    </a:cubicBezTo>
                    <a:cubicBezTo>
                      <a:pt x="9474" y="1972"/>
                      <a:pt x="9491" y="2006"/>
                      <a:pt x="9524" y="1972"/>
                    </a:cubicBezTo>
                    <a:cubicBezTo>
                      <a:pt x="9508" y="1989"/>
                      <a:pt x="9508" y="2039"/>
                      <a:pt x="9541" y="2072"/>
                    </a:cubicBezTo>
                    <a:cubicBezTo>
                      <a:pt x="9491" y="2106"/>
                      <a:pt x="9474" y="2072"/>
                      <a:pt x="9474" y="2123"/>
                    </a:cubicBezTo>
                    <a:cubicBezTo>
                      <a:pt x="9441" y="2123"/>
                      <a:pt x="9407" y="2106"/>
                      <a:pt x="9407" y="2072"/>
                    </a:cubicBezTo>
                    <a:cubicBezTo>
                      <a:pt x="9374" y="2123"/>
                      <a:pt x="9357" y="2072"/>
                      <a:pt x="9324" y="2139"/>
                    </a:cubicBezTo>
                    <a:cubicBezTo>
                      <a:pt x="9357" y="2139"/>
                      <a:pt x="9340" y="2189"/>
                      <a:pt x="9307" y="2173"/>
                    </a:cubicBezTo>
                    <a:cubicBezTo>
                      <a:pt x="9340" y="2189"/>
                      <a:pt x="9290" y="2206"/>
                      <a:pt x="9324" y="2206"/>
                    </a:cubicBezTo>
                    <a:cubicBezTo>
                      <a:pt x="9307" y="2239"/>
                      <a:pt x="9290" y="2173"/>
                      <a:pt x="9257" y="2206"/>
                    </a:cubicBezTo>
                    <a:cubicBezTo>
                      <a:pt x="9274" y="2223"/>
                      <a:pt x="9274" y="2239"/>
                      <a:pt x="9290" y="2239"/>
                    </a:cubicBezTo>
                    <a:cubicBezTo>
                      <a:pt x="9290" y="2256"/>
                      <a:pt x="9257" y="2239"/>
                      <a:pt x="9240" y="2273"/>
                    </a:cubicBezTo>
                    <a:cubicBezTo>
                      <a:pt x="9240" y="2306"/>
                      <a:pt x="9274" y="2323"/>
                      <a:pt x="9240" y="2340"/>
                    </a:cubicBezTo>
                    <a:cubicBezTo>
                      <a:pt x="9307" y="2373"/>
                      <a:pt x="9307" y="2407"/>
                      <a:pt x="9307" y="2507"/>
                    </a:cubicBezTo>
                    <a:cubicBezTo>
                      <a:pt x="9274" y="2490"/>
                      <a:pt x="9274" y="2473"/>
                      <a:pt x="9240" y="2473"/>
                    </a:cubicBezTo>
                    <a:cubicBezTo>
                      <a:pt x="9257" y="2440"/>
                      <a:pt x="9207" y="2457"/>
                      <a:pt x="9207" y="2440"/>
                    </a:cubicBezTo>
                    <a:cubicBezTo>
                      <a:pt x="9207" y="2440"/>
                      <a:pt x="9190" y="2524"/>
                      <a:pt x="9140" y="2540"/>
                    </a:cubicBezTo>
                    <a:cubicBezTo>
                      <a:pt x="9173" y="2540"/>
                      <a:pt x="9140" y="2590"/>
                      <a:pt x="9107" y="2590"/>
                    </a:cubicBezTo>
                    <a:cubicBezTo>
                      <a:pt x="9107" y="2624"/>
                      <a:pt x="9157" y="2607"/>
                      <a:pt x="9140" y="2657"/>
                    </a:cubicBezTo>
                    <a:cubicBezTo>
                      <a:pt x="9123" y="2657"/>
                      <a:pt x="9123" y="2640"/>
                      <a:pt x="9090" y="2640"/>
                    </a:cubicBezTo>
                    <a:cubicBezTo>
                      <a:pt x="9090" y="2657"/>
                      <a:pt x="9107" y="2657"/>
                      <a:pt x="9123" y="2674"/>
                    </a:cubicBezTo>
                    <a:cubicBezTo>
                      <a:pt x="9090" y="2674"/>
                      <a:pt x="9056" y="2691"/>
                      <a:pt x="9023" y="2724"/>
                    </a:cubicBezTo>
                    <a:cubicBezTo>
                      <a:pt x="8990" y="2657"/>
                      <a:pt x="8906" y="2724"/>
                      <a:pt x="8889" y="2657"/>
                    </a:cubicBezTo>
                    <a:cubicBezTo>
                      <a:pt x="8873" y="2657"/>
                      <a:pt x="8856" y="2674"/>
                      <a:pt x="8839" y="2674"/>
                    </a:cubicBezTo>
                    <a:cubicBezTo>
                      <a:pt x="8839" y="2724"/>
                      <a:pt x="8823" y="2707"/>
                      <a:pt x="8839" y="2774"/>
                    </a:cubicBezTo>
                    <a:cubicBezTo>
                      <a:pt x="8856" y="2741"/>
                      <a:pt x="8873" y="2724"/>
                      <a:pt x="8856" y="2774"/>
                    </a:cubicBezTo>
                    <a:cubicBezTo>
                      <a:pt x="8873" y="2757"/>
                      <a:pt x="8873" y="2774"/>
                      <a:pt x="8889" y="2774"/>
                    </a:cubicBezTo>
                    <a:cubicBezTo>
                      <a:pt x="8923" y="2707"/>
                      <a:pt x="8973" y="2757"/>
                      <a:pt x="9023" y="2757"/>
                    </a:cubicBezTo>
                    <a:cubicBezTo>
                      <a:pt x="8973" y="2824"/>
                      <a:pt x="8906" y="2874"/>
                      <a:pt x="8839" y="2925"/>
                    </a:cubicBezTo>
                    <a:cubicBezTo>
                      <a:pt x="8839" y="2975"/>
                      <a:pt x="8889" y="2941"/>
                      <a:pt x="8873" y="2991"/>
                    </a:cubicBezTo>
                    <a:cubicBezTo>
                      <a:pt x="8856" y="2941"/>
                      <a:pt x="8823" y="2975"/>
                      <a:pt x="8789" y="2941"/>
                    </a:cubicBezTo>
                    <a:cubicBezTo>
                      <a:pt x="8772" y="2958"/>
                      <a:pt x="8722" y="2975"/>
                      <a:pt x="8739" y="3025"/>
                    </a:cubicBezTo>
                    <a:cubicBezTo>
                      <a:pt x="8689" y="3041"/>
                      <a:pt x="8689" y="2991"/>
                      <a:pt x="8672" y="2975"/>
                    </a:cubicBezTo>
                    <a:cubicBezTo>
                      <a:pt x="8689" y="3041"/>
                      <a:pt x="8706" y="3108"/>
                      <a:pt x="8689" y="3175"/>
                    </a:cubicBezTo>
                    <a:cubicBezTo>
                      <a:pt x="8722" y="3175"/>
                      <a:pt x="8772" y="3125"/>
                      <a:pt x="8772" y="3192"/>
                    </a:cubicBezTo>
                    <a:cubicBezTo>
                      <a:pt x="8789" y="3175"/>
                      <a:pt x="8806" y="3142"/>
                      <a:pt x="8856" y="3142"/>
                    </a:cubicBezTo>
                    <a:cubicBezTo>
                      <a:pt x="8806" y="3075"/>
                      <a:pt x="8856" y="3008"/>
                      <a:pt x="8923" y="3025"/>
                    </a:cubicBezTo>
                    <a:cubicBezTo>
                      <a:pt x="8923" y="3041"/>
                      <a:pt x="8889" y="3041"/>
                      <a:pt x="8906" y="3075"/>
                    </a:cubicBezTo>
                    <a:cubicBezTo>
                      <a:pt x="8923" y="3092"/>
                      <a:pt x="8923" y="3075"/>
                      <a:pt x="8923" y="3058"/>
                    </a:cubicBezTo>
                    <a:cubicBezTo>
                      <a:pt x="8973" y="3075"/>
                      <a:pt x="8889" y="3108"/>
                      <a:pt x="8923" y="3158"/>
                    </a:cubicBezTo>
                    <a:cubicBezTo>
                      <a:pt x="8973" y="3175"/>
                      <a:pt x="9090" y="3192"/>
                      <a:pt x="9090" y="3292"/>
                    </a:cubicBezTo>
                    <a:cubicBezTo>
                      <a:pt x="9107" y="3275"/>
                      <a:pt x="9123" y="3242"/>
                      <a:pt x="9140" y="3209"/>
                    </a:cubicBezTo>
                    <a:cubicBezTo>
                      <a:pt x="9190" y="3209"/>
                      <a:pt x="9157" y="3292"/>
                      <a:pt x="9207" y="3275"/>
                    </a:cubicBezTo>
                    <a:cubicBezTo>
                      <a:pt x="9190" y="3309"/>
                      <a:pt x="9190" y="3342"/>
                      <a:pt x="9140" y="3342"/>
                    </a:cubicBezTo>
                    <a:cubicBezTo>
                      <a:pt x="9090" y="3392"/>
                      <a:pt x="9157" y="3476"/>
                      <a:pt x="9140" y="3526"/>
                    </a:cubicBezTo>
                    <a:cubicBezTo>
                      <a:pt x="9190" y="3526"/>
                      <a:pt x="9190" y="3493"/>
                      <a:pt x="9224" y="3509"/>
                    </a:cubicBezTo>
                    <a:cubicBezTo>
                      <a:pt x="9207" y="3543"/>
                      <a:pt x="9207" y="3559"/>
                      <a:pt x="9240" y="3593"/>
                    </a:cubicBezTo>
                    <a:cubicBezTo>
                      <a:pt x="9240" y="3593"/>
                      <a:pt x="9274" y="3543"/>
                      <a:pt x="9240" y="3543"/>
                    </a:cubicBezTo>
                    <a:cubicBezTo>
                      <a:pt x="9307" y="3576"/>
                      <a:pt x="9274" y="3409"/>
                      <a:pt x="9324" y="3392"/>
                    </a:cubicBezTo>
                    <a:cubicBezTo>
                      <a:pt x="9324" y="3442"/>
                      <a:pt x="9374" y="3476"/>
                      <a:pt x="9324" y="3493"/>
                    </a:cubicBezTo>
                    <a:cubicBezTo>
                      <a:pt x="9374" y="3559"/>
                      <a:pt x="9374" y="3426"/>
                      <a:pt x="9424" y="3426"/>
                    </a:cubicBezTo>
                    <a:cubicBezTo>
                      <a:pt x="9457" y="3426"/>
                      <a:pt x="9441" y="3476"/>
                      <a:pt x="9457" y="3476"/>
                    </a:cubicBezTo>
                    <a:cubicBezTo>
                      <a:pt x="9457" y="3493"/>
                      <a:pt x="9441" y="3493"/>
                      <a:pt x="9441" y="3509"/>
                    </a:cubicBezTo>
                    <a:cubicBezTo>
                      <a:pt x="9424" y="3509"/>
                      <a:pt x="9407" y="3509"/>
                      <a:pt x="9407" y="3493"/>
                    </a:cubicBezTo>
                    <a:cubicBezTo>
                      <a:pt x="9357" y="3526"/>
                      <a:pt x="9407" y="3593"/>
                      <a:pt x="9441" y="3543"/>
                    </a:cubicBezTo>
                    <a:cubicBezTo>
                      <a:pt x="9457" y="3576"/>
                      <a:pt x="9474" y="3610"/>
                      <a:pt x="9457" y="3660"/>
                    </a:cubicBezTo>
                    <a:cubicBezTo>
                      <a:pt x="9524" y="3660"/>
                      <a:pt x="9491" y="3693"/>
                      <a:pt x="9524" y="3727"/>
                    </a:cubicBezTo>
                    <a:cubicBezTo>
                      <a:pt x="9508" y="3777"/>
                      <a:pt x="9474" y="3777"/>
                      <a:pt x="9474" y="3810"/>
                    </a:cubicBezTo>
                    <a:cubicBezTo>
                      <a:pt x="9474" y="3860"/>
                      <a:pt x="9508" y="3793"/>
                      <a:pt x="9508" y="3843"/>
                    </a:cubicBezTo>
                    <a:cubicBezTo>
                      <a:pt x="9474" y="3843"/>
                      <a:pt x="9474" y="3827"/>
                      <a:pt x="9457" y="3827"/>
                    </a:cubicBezTo>
                    <a:cubicBezTo>
                      <a:pt x="9491" y="3894"/>
                      <a:pt x="9558" y="3843"/>
                      <a:pt x="9591" y="3843"/>
                    </a:cubicBezTo>
                    <a:lnTo>
                      <a:pt x="9591" y="3442"/>
                    </a:lnTo>
                    <a:cubicBezTo>
                      <a:pt x="9574" y="3459"/>
                      <a:pt x="9558" y="3459"/>
                      <a:pt x="9524" y="3459"/>
                    </a:cubicBezTo>
                    <a:cubicBezTo>
                      <a:pt x="9541" y="3392"/>
                      <a:pt x="9524" y="3409"/>
                      <a:pt x="9524" y="3342"/>
                    </a:cubicBezTo>
                    <a:cubicBezTo>
                      <a:pt x="9558" y="3359"/>
                      <a:pt x="9524" y="3309"/>
                      <a:pt x="9541" y="3309"/>
                    </a:cubicBezTo>
                    <a:cubicBezTo>
                      <a:pt x="9541" y="3275"/>
                      <a:pt x="9524" y="3326"/>
                      <a:pt x="9508" y="3292"/>
                    </a:cubicBezTo>
                    <a:cubicBezTo>
                      <a:pt x="9524" y="3275"/>
                      <a:pt x="9558" y="3275"/>
                      <a:pt x="9591" y="3275"/>
                    </a:cubicBezTo>
                    <a:cubicBezTo>
                      <a:pt x="9608" y="3292"/>
                      <a:pt x="9591" y="3292"/>
                      <a:pt x="9591" y="3309"/>
                    </a:cubicBezTo>
                    <a:lnTo>
                      <a:pt x="9591" y="3175"/>
                    </a:lnTo>
                    <a:cubicBezTo>
                      <a:pt x="9574" y="3175"/>
                      <a:pt x="9558" y="3175"/>
                      <a:pt x="9541" y="3192"/>
                    </a:cubicBezTo>
                    <a:cubicBezTo>
                      <a:pt x="9541" y="3142"/>
                      <a:pt x="9574" y="3175"/>
                      <a:pt x="9558" y="3125"/>
                    </a:cubicBezTo>
                    <a:cubicBezTo>
                      <a:pt x="9574" y="3142"/>
                      <a:pt x="9591" y="3158"/>
                      <a:pt x="9591" y="3158"/>
                    </a:cubicBezTo>
                    <a:lnTo>
                      <a:pt x="9591" y="2975"/>
                    </a:lnTo>
                    <a:cubicBezTo>
                      <a:pt x="9558" y="2958"/>
                      <a:pt x="9574" y="2925"/>
                      <a:pt x="9524" y="2941"/>
                    </a:cubicBezTo>
                    <a:cubicBezTo>
                      <a:pt x="9508" y="2925"/>
                      <a:pt x="9491" y="2908"/>
                      <a:pt x="9508" y="2891"/>
                    </a:cubicBezTo>
                    <a:cubicBezTo>
                      <a:pt x="9508" y="2874"/>
                      <a:pt x="9474" y="2891"/>
                      <a:pt x="9474" y="2874"/>
                    </a:cubicBezTo>
                    <a:cubicBezTo>
                      <a:pt x="9457" y="2874"/>
                      <a:pt x="9457" y="2891"/>
                      <a:pt x="9441" y="2925"/>
                    </a:cubicBezTo>
                    <a:cubicBezTo>
                      <a:pt x="9457" y="2908"/>
                      <a:pt x="9457" y="2908"/>
                      <a:pt x="9474" y="2891"/>
                    </a:cubicBezTo>
                    <a:cubicBezTo>
                      <a:pt x="9491" y="2941"/>
                      <a:pt x="9441" y="2975"/>
                      <a:pt x="9424" y="2991"/>
                    </a:cubicBezTo>
                    <a:cubicBezTo>
                      <a:pt x="9441" y="3008"/>
                      <a:pt x="9474" y="2991"/>
                      <a:pt x="9508" y="2975"/>
                    </a:cubicBezTo>
                    <a:cubicBezTo>
                      <a:pt x="9457" y="3058"/>
                      <a:pt x="9407" y="3108"/>
                      <a:pt x="9357" y="3075"/>
                    </a:cubicBezTo>
                    <a:cubicBezTo>
                      <a:pt x="9357" y="3058"/>
                      <a:pt x="9340" y="3025"/>
                      <a:pt x="9357" y="3025"/>
                    </a:cubicBezTo>
                    <a:cubicBezTo>
                      <a:pt x="9357" y="2991"/>
                      <a:pt x="9324" y="3008"/>
                      <a:pt x="9307" y="3008"/>
                    </a:cubicBezTo>
                    <a:cubicBezTo>
                      <a:pt x="9307" y="2975"/>
                      <a:pt x="9307" y="2975"/>
                      <a:pt x="9307" y="2991"/>
                    </a:cubicBezTo>
                    <a:cubicBezTo>
                      <a:pt x="9340" y="2991"/>
                      <a:pt x="9340" y="2975"/>
                      <a:pt x="9340" y="2958"/>
                    </a:cubicBezTo>
                    <a:cubicBezTo>
                      <a:pt x="9357" y="2975"/>
                      <a:pt x="9374" y="2975"/>
                      <a:pt x="9374" y="2991"/>
                    </a:cubicBezTo>
                    <a:cubicBezTo>
                      <a:pt x="9391" y="2991"/>
                      <a:pt x="9374" y="2975"/>
                      <a:pt x="9374" y="2958"/>
                    </a:cubicBezTo>
                    <a:cubicBezTo>
                      <a:pt x="9424" y="2975"/>
                      <a:pt x="9407" y="2975"/>
                      <a:pt x="9441" y="2941"/>
                    </a:cubicBezTo>
                    <a:cubicBezTo>
                      <a:pt x="9424" y="2925"/>
                      <a:pt x="9424" y="2874"/>
                      <a:pt x="9407" y="2858"/>
                    </a:cubicBezTo>
                    <a:cubicBezTo>
                      <a:pt x="9391" y="2858"/>
                      <a:pt x="9391" y="2874"/>
                      <a:pt x="9391" y="2891"/>
                    </a:cubicBezTo>
                    <a:cubicBezTo>
                      <a:pt x="9357" y="2891"/>
                      <a:pt x="9374" y="2874"/>
                      <a:pt x="9357" y="2874"/>
                    </a:cubicBezTo>
                    <a:cubicBezTo>
                      <a:pt x="9357" y="2858"/>
                      <a:pt x="9391" y="2858"/>
                      <a:pt x="9407" y="2841"/>
                    </a:cubicBezTo>
                    <a:cubicBezTo>
                      <a:pt x="9407" y="2808"/>
                      <a:pt x="9357" y="2858"/>
                      <a:pt x="9357" y="2824"/>
                    </a:cubicBezTo>
                    <a:cubicBezTo>
                      <a:pt x="9340" y="2824"/>
                      <a:pt x="9374" y="2858"/>
                      <a:pt x="9324" y="2858"/>
                    </a:cubicBezTo>
                    <a:cubicBezTo>
                      <a:pt x="9357" y="2824"/>
                      <a:pt x="9307" y="2791"/>
                      <a:pt x="9290" y="2808"/>
                    </a:cubicBezTo>
                    <a:cubicBezTo>
                      <a:pt x="9290" y="2774"/>
                      <a:pt x="9290" y="2791"/>
                      <a:pt x="9290" y="2741"/>
                    </a:cubicBezTo>
                    <a:cubicBezTo>
                      <a:pt x="9257" y="2741"/>
                      <a:pt x="9224" y="2757"/>
                      <a:pt x="9207" y="2757"/>
                    </a:cubicBezTo>
                    <a:cubicBezTo>
                      <a:pt x="9190" y="2741"/>
                      <a:pt x="9157" y="2691"/>
                      <a:pt x="9140" y="2707"/>
                    </a:cubicBezTo>
                    <a:cubicBezTo>
                      <a:pt x="9123" y="2691"/>
                      <a:pt x="9173" y="2691"/>
                      <a:pt x="9207" y="2674"/>
                    </a:cubicBezTo>
                    <a:cubicBezTo>
                      <a:pt x="9207" y="2674"/>
                      <a:pt x="9190" y="2657"/>
                      <a:pt x="9190" y="2657"/>
                    </a:cubicBezTo>
                    <a:cubicBezTo>
                      <a:pt x="9207" y="2624"/>
                      <a:pt x="9224" y="2624"/>
                      <a:pt x="9257" y="2607"/>
                    </a:cubicBezTo>
                    <a:cubicBezTo>
                      <a:pt x="9274" y="2624"/>
                      <a:pt x="9257" y="2624"/>
                      <a:pt x="9257" y="2640"/>
                    </a:cubicBezTo>
                    <a:cubicBezTo>
                      <a:pt x="9257" y="2640"/>
                      <a:pt x="9274" y="2640"/>
                      <a:pt x="9290" y="2640"/>
                    </a:cubicBezTo>
                    <a:cubicBezTo>
                      <a:pt x="9290" y="2624"/>
                      <a:pt x="9257" y="2607"/>
                      <a:pt x="9290" y="2607"/>
                    </a:cubicBezTo>
                    <a:cubicBezTo>
                      <a:pt x="9307" y="2607"/>
                      <a:pt x="9340" y="2624"/>
                      <a:pt x="9324" y="2674"/>
                    </a:cubicBezTo>
                    <a:cubicBezTo>
                      <a:pt x="9357" y="2657"/>
                      <a:pt x="9374" y="2640"/>
                      <a:pt x="9407" y="2640"/>
                    </a:cubicBezTo>
                    <a:cubicBezTo>
                      <a:pt x="9407" y="2674"/>
                      <a:pt x="9407" y="2707"/>
                      <a:pt x="9391" y="2724"/>
                    </a:cubicBezTo>
                    <a:cubicBezTo>
                      <a:pt x="9407" y="2741"/>
                      <a:pt x="9424" y="2774"/>
                      <a:pt x="9457" y="2774"/>
                    </a:cubicBezTo>
                    <a:cubicBezTo>
                      <a:pt x="9457" y="2791"/>
                      <a:pt x="9457" y="2791"/>
                      <a:pt x="9441" y="2791"/>
                    </a:cubicBezTo>
                    <a:cubicBezTo>
                      <a:pt x="9441" y="2808"/>
                      <a:pt x="9474" y="2791"/>
                      <a:pt x="9441" y="2824"/>
                    </a:cubicBezTo>
                    <a:cubicBezTo>
                      <a:pt x="9474" y="2824"/>
                      <a:pt x="9491" y="2808"/>
                      <a:pt x="9524" y="2808"/>
                    </a:cubicBezTo>
                    <a:cubicBezTo>
                      <a:pt x="9524" y="2841"/>
                      <a:pt x="9558" y="2841"/>
                      <a:pt x="9558" y="2874"/>
                    </a:cubicBezTo>
                    <a:cubicBezTo>
                      <a:pt x="9558" y="2874"/>
                      <a:pt x="9574" y="2874"/>
                      <a:pt x="9591" y="2874"/>
                    </a:cubicBezTo>
                    <a:lnTo>
                      <a:pt x="9591" y="2791"/>
                    </a:lnTo>
                    <a:cubicBezTo>
                      <a:pt x="9591" y="2774"/>
                      <a:pt x="9574" y="2774"/>
                      <a:pt x="9574" y="2774"/>
                    </a:cubicBezTo>
                    <a:cubicBezTo>
                      <a:pt x="9608" y="2724"/>
                      <a:pt x="9508" y="2707"/>
                      <a:pt x="9474" y="2657"/>
                    </a:cubicBezTo>
                    <a:cubicBezTo>
                      <a:pt x="9457" y="2640"/>
                      <a:pt x="9474" y="2590"/>
                      <a:pt x="9424" y="2607"/>
                    </a:cubicBezTo>
                    <a:cubicBezTo>
                      <a:pt x="9457" y="2590"/>
                      <a:pt x="9441" y="2507"/>
                      <a:pt x="9474" y="2507"/>
                    </a:cubicBezTo>
                    <a:cubicBezTo>
                      <a:pt x="9457" y="2473"/>
                      <a:pt x="9424" y="2473"/>
                      <a:pt x="9424" y="2440"/>
                    </a:cubicBezTo>
                    <a:cubicBezTo>
                      <a:pt x="9457" y="2440"/>
                      <a:pt x="9474" y="2390"/>
                      <a:pt x="9491" y="2423"/>
                    </a:cubicBezTo>
                    <a:cubicBezTo>
                      <a:pt x="9491" y="2356"/>
                      <a:pt x="9541" y="2323"/>
                      <a:pt x="9591" y="2306"/>
                    </a:cubicBezTo>
                    <a:lnTo>
                      <a:pt x="9591" y="1688"/>
                    </a:lnTo>
                    <a:cubicBezTo>
                      <a:pt x="9574" y="1671"/>
                      <a:pt x="9574" y="1671"/>
                      <a:pt x="9574" y="1638"/>
                    </a:cubicBezTo>
                    <a:cubicBezTo>
                      <a:pt x="9608" y="1638"/>
                      <a:pt x="9591" y="1621"/>
                      <a:pt x="9574" y="1638"/>
                    </a:cubicBezTo>
                    <a:cubicBezTo>
                      <a:pt x="9574" y="1621"/>
                      <a:pt x="9591" y="1621"/>
                      <a:pt x="9591" y="1621"/>
                    </a:cubicBezTo>
                    <a:lnTo>
                      <a:pt x="9591" y="1588"/>
                    </a:lnTo>
                    <a:cubicBezTo>
                      <a:pt x="9591" y="1588"/>
                      <a:pt x="9591" y="1588"/>
                      <a:pt x="9574" y="1588"/>
                    </a:cubicBezTo>
                    <a:cubicBezTo>
                      <a:pt x="9591" y="1588"/>
                      <a:pt x="9591" y="1571"/>
                      <a:pt x="9591" y="1571"/>
                    </a:cubicBezTo>
                    <a:lnTo>
                      <a:pt x="9591" y="986"/>
                    </a:lnTo>
                    <a:cubicBezTo>
                      <a:pt x="9558" y="970"/>
                      <a:pt x="9541" y="970"/>
                      <a:pt x="9508" y="970"/>
                    </a:cubicBezTo>
                    <a:cubicBezTo>
                      <a:pt x="9508" y="920"/>
                      <a:pt x="9558" y="920"/>
                      <a:pt x="9541" y="869"/>
                    </a:cubicBezTo>
                    <a:cubicBezTo>
                      <a:pt x="9558" y="869"/>
                      <a:pt x="9574" y="869"/>
                      <a:pt x="9591" y="869"/>
                    </a:cubicBezTo>
                    <a:lnTo>
                      <a:pt x="9591" y="151"/>
                    </a:lnTo>
                    <a:close/>
                    <a:moveTo>
                      <a:pt x="9274" y="134"/>
                    </a:moveTo>
                    <a:cubicBezTo>
                      <a:pt x="9274" y="134"/>
                      <a:pt x="9257" y="134"/>
                      <a:pt x="9257" y="134"/>
                    </a:cubicBezTo>
                    <a:close/>
                    <a:moveTo>
                      <a:pt x="9190" y="134"/>
                    </a:moveTo>
                    <a:cubicBezTo>
                      <a:pt x="9173" y="134"/>
                      <a:pt x="9157" y="134"/>
                      <a:pt x="9157" y="151"/>
                    </a:cubicBezTo>
                    <a:cubicBezTo>
                      <a:pt x="9157" y="151"/>
                      <a:pt x="9157" y="134"/>
                      <a:pt x="9157" y="134"/>
                    </a:cubicBezTo>
                    <a:close/>
                    <a:moveTo>
                      <a:pt x="9140" y="134"/>
                    </a:moveTo>
                    <a:cubicBezTo>
                      <a:pt x="9123" y="134"/>
                      <a:pt x="9123" y="151"/>
                      <a:pt x="9123" y="168"/>
                    </a:cubicBezTo>
                    <a:cubicBezTo>
                      <a:pt x="9107" y="168"/>
                      <a:pt x="9090" y="151"/>
                      <a:pt x="9090" y="134"/>
                    </a:cubicBezTo>
                    <a:cubicBezTo>
                      <a:pt x="9090" y="134"/>
                      <a:pt x="9090" y="134"/>
                      <a:pt x="9090" y="134"/>
                    </a:cubicBezTo>
                    <a:close/>
                    <a:moveTo>
                      <a:pt x="7620" y="67"/>
                    </a:moveTo>
                    <a:cubicBezTo>
                      <a:pt x="7620" y="84"/>
                      <a:pt x="7620" y="101"/>
                      <a:pt x="7603" y="101"/>
                    </a:cubicBezTo>
                    <a:cubicBezTo>
                      <a:pt x="7603" y="101"/>
                      <a:pt x="7586" y="84"/>
                      <a:pt x="7586" y="67"/>
                    </a:cubicBezTo>
                    <a:close/>
                    <a:moveTo>
                      <a:pt x="7569" y="67"/>
                    </a:moveTo>
                    <a:lnTo>
                      <a:pt x="7569" y="84"/>
                    </a:lnTo>
                    <a:cubicBezTo>
                      <a:pt x="7553" y="84"/>
                      <a:pt x="7553" y="84"/>
                      <a:pt x="7536" y="67"/>
                    </a:cubicBezTo>
                    <a:close/>
                    <a:moveTo>
                      <a:pt x="7503" y="67"/>
                    </a:moveTo>
                    <a:cubicBezTo>
                      <a:pt x="7503" y="84"/>
                      <a:pt x="7519" y="84"/>
                      <a:pt x="7503" y="101"/>
                    </a:cubicBezTo>
                    <a:cubicBezTo>
                      <a:pt x="7486" y="84"/>
                      <a:pt x="7503" y="67"/>
                      <a:pt x="7469" y="67"/>
                    </a:cubicBezTo>
                    <a:cubicBezTo>
                      <a:pt x="7469" y="117"/>
                      <a:pt x="7469" y="134"/>
                      <a:pt x="7452" y="168"/>
                    </a:cubicBezTo>
                    <a:cubicBezTo>
                      <a:pt x="7436" y="134"/>
                      <a:pt x="7469" y="117"/>
                      <a:pt x="7436" y="134"/>
                    </a:cubicBezTo>
                    <a:cubicBezTo>
                      <a:pt x="7419" y="184"/>
                      <a:pt x="7419" y="201"/>
                      <a:pt x="7402" y="251"/>
                    </a:cubicBezTo>
                    <a:cubicBezTo>
                      <a:pt x="7419" y="285"/>
                      <a:pt x="7469" y="351"/>
                      <a:pt x="7452" y="402"/>
                    </a:cubicBezTo>
                    <a:cubicBezTo>
                      <a:pt x="7452" y="351"/>
                      <a:pt x="7402" y="368"/>
                      <a:pt x="7402" y="335"/>
                    </a:cubicBezTo>
                    <a:cubicBezTo>
                      <a:pt x="7386" y="435"/>
                      <a:pt x="7335" y="368"/>
                      <a:pt x="7285" y="418"/>
                    </a:cubicBezTo>
                    <a:cubicBezTo>
                      <a:pt x="7285" y="402"/>
                      <a:pt x="7285" y="402"/>
                      <a:pt x="7285" y="402"/>
                    </a:cubicBezTo>
                    <a:cubicBezTo>
                      <a:pt x="7269" y="402"/>
                      <a:pt x="7269" y="402"/>
                      <a:pt x="7252" y="402"/>
                    </a:cubicBezTo>
                    <a:cubicBezTo>
                      <a:pt x="7235" y="452"/>
                      <a:pt x="7252" y="418"/>
                      <a:pt x="7285" y="435"/>
                    </a:cubicBezTo>
                    <a:cubicBezTo>
                      <a:pt x="7252" y="468"/>
                      <a:pt x="7152" y="535"/>
                      <a:pt x="7202" y="585"/>
                    </a:cubicBezTo>
                    <a:cubicBezTo>
                      <a:pt x="7218" y="569"/>
                      <a:pt x="7235" y="569"/>
                      <a:pt x="7235" y="552"/>
                    </a:cubicBezTo>
                    <a:cubicBezTo>
                      <a:pt x="7235" y="535"/>
                      <a:pt x="7218" y="552"/>
                      <a:pt x="7202" y="535"/>
                    </a:cubicBezTo>
                    <a:cubicBezTo>
                      <a:pt x="7218" y="518"/>
                      <a:pt x="7235" y="502"/>
                      <a:pt x="7252" y="502"/>
                    </a:cubicBezTo>
                    <a:cubicBezTo>
                      <a:pt x="7302" y="535"/>
                      <a:pt x="7369" y="585"/>
                      <a:pt x="7402" y="569"/>
                    </a:cubicBezTo>
                    <a:cubicBezTo>
                      <a:pt x="7386" y="585"/>
                      <a:pt x="7419" y="619"/>
                      <a:pt x="7386" y="602"/>
                    </a:cubicBezTo>
                    <a:cubicBezTo>
                      <a:pt x="7369" y="669"/>
                      <a:pt x="7419" y="669"/>
                      <a:pt x="7452" y="686"/>
                    </a:cubicBezTo>
                    <a:cubicBezTo>
                      <a:pt x="7452" y="736"/>
                      <a:pt x="7469" y="769"/>
                      <a:pt x="7503" y="836"/>
                    </a:cubicBezTo>
                    <a:cubicBezTo>
                      <a:pt x="7486" y="803"/>
                      <a:pt x="7469" y="836"/>
                      <a:pt x="7469" y="853"/>
                    </a:cubicBezTo>
                    <a:cubicBezTo>
                      <a:pt x="7503" y="836"/>
                      <a:pt x="7469" y="903"/>
                      <a:pt x="7503" y="903"/>
                    </a:cubicBezTo>
                    <a:cubicBezTo>
                      <a:pt x="7553" y="920"/>
                      <a:pt x="7603" y="1020"/>
                      <a:pt x="7653" y="1070"/>
                    </a:cubicBezTo>
                    <a:cubicBezTo>
                      <a:pt x="7670" y="1036"/>
                      <a:pt x="7653" y="1036"/>
                      <a:pt x="7653" y="1036"/>
                    </a:cubicBezTo>
                    <a:cubicBezTo>
                      <a:pt x="7670" y="1036"/>
                      <a:pt x="7703" y="1036"/>
                      <a:pt x="7703" y="1070"/>
                    </a:cubicBezTo>
                    <a:cubicBezTo>
                      <a:pt x="7720" y="1103"/>
                      <a:pt x="7703" y="1137"/>
                      <a:pt x="7686" y="1137"/>
                    </a:cubicBezTo>
                    <a:cubicBezTo>
                      <a:pt x="7720" y="1204"/>
                      <a:pt x="7803" y="1287"/>
                      <a:pt x="7770" y="1337"/>
                    </a:cubicBezTo>
                    <a:cubicBezTo>
                      <a:pt x="7753" y="1337"/>
                      <a:pt x="7753" y="1254"/>
                      <a:pt x="7753" y="1304"/>
                    </a:cubicBezTo>
                    <a:cubicBezTo>
                      <a:pt x="7753" y="1354"/>
                      <a:pt x="7720" y="1387"/>
                      <a:pt x="7736" y="1404"/>
                    </a:cubicBezTo>
                    <a:cubicBezTo>
                      <a:pt x="7736" y="1387"/>
                      <a:pt x="7753" y="1387"/>
                      <a:pt x="7753" y="1387"/>
                    </a:cubicBezTo>
                    <a:cubicBezTo>
                      <a:pt x="7720" y="1421"/>
                      <a:pt x="7787" y="1471"/>
                      <a:pt x="7770" y="1488"/>
                    </a:cubicBezTo>
                    <a:cubicBezTo>
                      <a:pt x="7753" y="1454"/>
                      <a:pt x="7686" y="1471"/>
                      <a:pt x="7670" y="1504"/>
                    </a:cubicBezTo>
                    <a:cubicBezTo>
                      <a:pt x="7670" y="1454"/>
                      <a:pt x="7603" y="1488"/>
                      <a:pt x="7586" y="1504"/>
                    </a:cubicBezTo>
                    <a:cubicBezTo>
                      <a:pt x="7586" y="1471"/>
                      <a:pt x="7569" y="1454"/>
                      <a:pt x="7569" y="1471"/>
                    </a:cubicBezTo>
                    <a:cubicBezTo>
                      <a:pt x="7569" y="1471"/>
                      <a:pt x="7569" y="1504"/>
                      <a:pt x="7569" y="1504"/>
                    </a:cubicBezTo>
                    <a:cubicBezTo>
                      <a:pt x="7553" y="1488"/>
                      <a:pt x="7553" y="1471"/>
                      <a:pt x="7553" y="1454"/>
                    </a:cubicBezTo>
                    <a:cubicBezTo>
                      <a:pt x="7569" y="1454"/>
                      <a:pt x="7603" y="1421"/>
                      <a:pt x="7569" y="1421"/>
                    </a:cubicBezTo>
                    <a:cubicBezTo>
                      <a:pt x="7536" y="1404"/>
                      <a:pt x="7452" y="1304"/>
                      <a:pt x="7452" y="1254"/>
                    </a:cubicBezTo>
                    <a:cubicBezTo>
                      <a:pt x="7486" y="1237"/>
                      <a:pt x="7469" y="1254"/>
                      <a:pt x="7486" y="1270"/>
                    </a:cubicBezTo>
                    <a:cubicBezTo>
                      <a:pt x="7486" y="1204"/>
                      <a:pt x="7519" y="1170"/>
                      <a:pt x="7503" y="1120"/>
                    </a:cubicBezTo>
                    <a:cubicBezTo>
                      <a:pt x="7503" y="1137"/>
                      <a:pt x="7503" y="1170"/>
                      <a:pt x="7469" y="1170"/>
                    </a:cubicBezTo>
                    <a:cubicBezTo>
                      <a:pt x="7452" y="1087"/>
                      <a:pt x="7369" y="1137"/>
                      <a:pt x="7335" y="1103"/>
                    </a:cubicBezTo>
                    <a:cubicBezTo>
                      <a:pt x="7319" y="1170"/>
                      <a:pt x="7285" y="1103"/>
                      <a:pt x="7252" y="1153"/>
                    </a:cubicBezTo>
                    <a:cubicBezTo>
                      <a:pt x="7269" y="1153"/>
                      <a:pt x="7285" y="1170"/>
                      <a:pt x="7285" y="1187"/>
                    </a:cubicBezTo>
                    <a:cubicBezTo>
                      <a:pt x="7235" y="1204"/>
                      <a:pt x="7218" y="1170"/>
                      <a:pt x="7185" y="1153"/>
                    </a:cubicBezTo>
                    <a:cubicBezTo>
                      <a:pt x="7152" y="1170"/>
                      <a:pt x="7168" y="1170"/>
                      <a:pt x="7185" y="1187"/>
                    </a:cubicBezTo>
                    <a:cubicBezTo>
                      <a:pt x="7168" y="1187"/>
                      <a:pt x="7168" y="1237"/>
                      <a:pt x="7152" y="1237"/>
                    </a:cubicBezTo>
                    <a:cubicBezTo>
                      <a:pt x="7185" y="1204"/>
                      <a:pt x="7102" y="1137"/>
                      <a:pt x="7085" y="1187"/>
                    </a:cubicBezTo>
                    <a:cubicBezTo>
                      <a:pt x="7152" y="1187"/>
                      <a:pt x="7152" y="1321"/>
                      <a:pt x="7118" y="1337"/>
                    </a:cubicBezTo>
                    <a:cubicBezTo>
                      <a:pt x="7118" y="1304"/>
                      <a:pt x="7085" y="1354"/>
                      <a:pt x="7085" y="1304"/>
                    </a:cubicBezTo>
                    <a:cubicBezTo>
                      <a:pt x="7085" y="1270"/>
                      <a:pt x="7051" y="1220"/>
                      <a:pt x="7102" y="1204"/>
                    </a:cubicBezTo>
                    <a:cubicBezTo>
                      <a:pt x="7068" y="1204"/>
                      <a:pt x="7068" y="1170"/>
                      <a:pt x="7051" y="1170"/>
                    </a:cubicBezTo>
                    <a:cubicBezTo>
                      <a:pt x="7068" y="1204"/>
                      <a:pt x="7035" y="1237"/>
                      <a:pt x="7018" y="1270"/>
                    </a:cubicBezTo>
                    <a:cubicBezTo>
                      <a:pt x="7035" y="1270"/>
                      <a:pt x="7051" y="1254"/>
                      <a:pt x="7051" y="1254"/>
                    </a:cubicBezTo>
                    <a:cubicBezTo>
                      <a:pt x="7051" y="1270"/>
                      <a:pt x="7068" y="1270"/>
                      <a:pt x="7068" y="1287"/>
                    </a:cubicBezTo>
                    <a:cubicBezTo>
                      <a:pt x="7051" y="1304"/>
                      <a:pt x="7068" y="1337"/>
                      <a:pt x="7085" y="1337"/>
                    </a:cubicBezTo>
                    <a:cubicBezTo>
                      <a:pt x="7051" y="1321"/>
                      <a:pt x="7085" y="1371"/>
                      <a:pt x="7051" y="1371"/>
                    </a:cubicBezTo>
                    <a:cubicBezTo>
                      <a:pt x="7051" y="1304"/>
                      <a:pt x="7051" y="1404"/>
                      <a:pt x="7001" y="1371"/>
                    </a:cubicBezTo>
                    <a:cubicBezTo>
                      <a:pt x="7001" y="1354"/>
                      <a:pt x="7035" y="1337"/>
                      <a:pt x="7018" y="1337"/>
                    </a:cubicBezTo>
                    <a:cubicBezTo>
                      <a:pt x="7001" y="1354"/>
                      <a:pt x="6968" y="1337"/>
                      <a:pt x="6968" y="1321"/>
                    </a:cubicBezTo>
                    <a:cubicBezTo>
                      <a:pt x="6985" y="1321"/>
                      <a:pt x="6985" y="1270"/>
                      <a:pt x="6951" y="1270"/>
                    </a:cubicBezTo>
                    <a:cubicBezTo>
                      <a:pt x="6918" y="1270"/>
                      <a:pt x="6985" y="1304"/>
                      <a:pt x="6951" y="1304"/>
                    </a:cubicBezTo>
                    <a:cubicBezTo>
                      <a:pt x="6934" y="1254"/>
                      <a:pt x="6951" y="1237"/>
                      <a:pt x="6934" y="1204"/>
                    </a:cubicBezTo>
                    <a:cubicBezTo>
                      <a:pt x="6884" y="1237"/>
                      <a:pt x="6834" y="1153"/>
                      <a:pt x="6817" y="1237"/>
                    </a:cubicBezTo>
                    <a:cubicBezTo>
                      <a:pt x="6801" y="1204"/>
                      <a:pt x="6834" y="1187"/>
                      <a:pt x="6817" y="1170"/>
                    </a:cubicBezTo>
                    <a:cubicBezTo>
                      <a:pt x="6784" y="1237"/>
                      <a:pt x="6784" y="1120"/>
                      <a:pt x="6767" y="1170"/>
                    </a:cubicBezTo>
                    <a:cubicBezTo>
                      <a:pt x="6734" y="1137"/>
                      <a:pt x="6784" y="1187"/>
                      <a:pt x="6767" y="1187"/>
                    </a:cubicBezTo>
                    <a:cubicBezTo>
                      <a:pt x="6734" y="1170"/>
                      <a:pt x="6701" y="1137"/>
                      <a:pt x="6684" y="1103"/>
                    </a:cubicBezTo>
                    <a:cubicBezTo>
                      <a:pt x="6667" y="1153"/>
                      <a:pt x="6650" y="1103"/>
                      <a:pt x="6634" y="1103"/>
                    </a:cubicBezTo>
                    <a:cubicBezTo>
                      <a:pt x="6634" y="1137"/>
                      <a:pt x="6600" y="1204"/>
                      <a:pt x="6550" y="1220"/>
                    </a:cubicBezTo>
                    <a:cubicBezTo>
                      <a:pt x="6584" y="1204"/>
                      <a:pt x="6567" y="1170"/>
                      <a:pt x="6533" y="1170"/>
                    </a:cubicBezTo>
                    <a:cubicBezTo>
                      <a:pt x="6533" y="1237"/>
                      <a:pt x="6567" y="1254"/>
                      <a:pt x="6584" y="1270"/>
                    </a:cubicBezTo>
                    <a:cubicBezTo>
                      <a:pt x="6584" y="1270"/>
                      <a:pt x="6567" y="1287"/>
                      <a:pt x="6550" y="1287"/>
                    </a:cubicBezTo>
                    <a:cubicBezTo>
                      <a:pt x="6550" y="1254"/>
                      <a:pt x="6533" y="1254"/>
                      <a:pt x="6533" y="1237"/>
                    </a:cubicBezTo>
                    <a:cubicBezTo>
                      <a:pt x="6517" y="1270"/>
                      <a:pt x="6500" y="1270"/>
                      <a:pt x="6483" y="1287"/>
                    </a:cubicBezTo>
                    <a:cubicBezTo>
                      <a:pt x="6467" y="1254"/>
                      <a:pt x="6467" y="1254"/>
                      <a:pt x="6433" y="1237"/>
                    </a:cubicBezTo>
                    <a:cubicBezTo>
                      <a:pt x="6433" y="1287"/>
                      <a:pt x="6416" y="1187"/>
                      <a:pt x="6383" y="1237"/>
                    </a:cubicBezTo>
                    <a:cubicBezTo>
                      <a:pt x="6383" y="1187"/>
                      <a:pt x="6383" y="1170"/>
                      <a:pt x="6416" y="1153"/>
                    </a:cubicBezTo>
                    <a:cubicBezTo>
                      <a:pt x="6433" y="1170"/>
                      <a:pt x="6416" y="1170"/>
                      <a:pt x="6433" y="1187"/>
                    </a:cubicBezTo>
                    <a:cubicBezTo>
                      <a:pt x="6433" y="1153"/>
                      <a:pt x="6450" y="1220"/>
                      <a:pt x="6450" y="1170"/>
                    </a:cubicBezTo>
                    <a:cubicBezTo>
                      <a:pt x="6450" y="1153"/>
                      <a:pt x="6400" y="1153"/>
                      <a:pt x="6400" y="1137"/>
                    </a:cubicBezTo>
                    <a:cubicBezTo>
                      <a:pt x="6433" y="1120"/>
                      <a:pt x="6433" y="1137"/>
                      <a:pt x="6450" y="1137"/>
                    </a:cubicBezTo>
                    <a:cubicBezTo>
                      <a:pt x="6467" y="1103"/>
                      <a:pt x="6433" y="1137"/>
                      <a:pt x="6433" y="1103"/>
                    </a:cubicBezTo>
                    <a:cubicBezTo>
                      <a:pt x="6433" y="1103"/>
                      <a:pt x="6433" y="1103"/>
                      <a:pt x="6433" y="1087"/>
                    </a:cubicBezTo>
                    <a:cubicBezTo>
                      <a:pt x="6450" y="1087"/>
                      <a:pt x="6450" y="1103"/>
                      <a:pt x="6467" y="1103"/>
                    </a:cubicBezTo>
                    <a:cubicBezTo>
                      <a:pt x="6467" y="1053"/>
                      <a:pt x="6416" y="1070"/>
                      <a:pt x="6416" y="1036"/>
                    </a:cubicBezTo>
                    <a:cubicBezTo>
                      <a:pt x="6433" y="1020"/>
                      <a:pt x="6433" y="970"/>
                      <a:pt x="6450" y="936"/>
                    </a:cubicBezTo>
                    <a:cubicBezTo>
                      <a:pt x="6500" y="936"/>
                      <a:pt x="6500" y="903"/>
                      <a:pt x="6533" y="936"/>
                    </a:cubicBezTo>
                    <a:cubicBezTo>
                      <a:pt x="6517" y="903"/>
                      <a:pt x="6550" y="920"/>
                      <a:pt x="6567" y="903"/>
                    </a:cubicBezTo>
                    <a:cubicBezTo>
                      <a:pt x="6567" y="886"/>
                      <a:pt x="6567" y="853"/>
                      <a:pt x="6550" y="836"/>
                    </a:cubicBezTo>
                    <a:cubicBezTo>
                      <a:pt x="6517" y="836"/>
                      <a:pt x="6533" y="886"/>
                      <a:pt x="6500" y="869"/>
                    </a:cubicBezTo>
                    <a:cubicBezTo>
                      <a:pt x="6517" y="836"/>
                      <a:pt x="6450" y="819"/>
                      <a:pt x="6416" y="853"/>
                    </a:cubicBezTo>
                    <a:cubicBezTo>
                      <a:pt x="6433" y="853"/>
                      <a:pt x="6433" y="853"/>
                      <a:pt x="6416" y="869"/>
                    </a:cubicBezTo>
                    <a:cubicBezTo>
                      <a:pt x="6416" y="836"/>
                      <a:pt x="6383" y="836"/>
                      <a:pt x="6366" y="803"/>
                    </a:cubicBezTo>
                    <a:cubicBezTo>
                      <a:pt x="6400" y="803"/>
                      <a:pt x="6433" y="786"/>
                      <a:pt x="6467" y="786"/>
                    </a:cubicBezTo>
                    <a:cubicBezTo>
                      <a:pt x="6450" y="719"/>
                      <a:pt x="6433" y="719"/>
                      <a:pt x="6467" y="669"/>
                    </a:cubicBezTo>
                    <a:cubicBezTo>
                      <a:pt x="6467" y="669"/>
                      <a:pt x="6450" y="669"/>
                      <a:pt x="6450" y="669"/>
                    </a:cubicBezTo>
                    <a:cubicBezTo>
                      <a:pt x="6433" y="652"/>
                      <a:pt x="6433" y="669"/>
                      <a:pt x="6433" y="686"/>
                    </a:cubicBezTo>
                    <a:cubicBezTo>
                      <a:pt x="6366" y="619"/>
                      <a:pt x="6483" y="518"/>
                      <a:pt x="6567" y="518"/>
                    </a:cubicBezTo>
                    <a:cubicBezTo>
                      <a:pt x="6567" y="535"/>
                      <a:pt x="6584" y="552"/>
                      <a:pt x="6600" y="552"/>
                    </a:cubicBezTo>
                    <a:cubicBezTo>
                      <a:pt x="6617" y="518"/>
                      <a:pt x="6567" y="535"/>
                      <a:pt x="6584" y="502"/>
                    </a:cubicBezTo>
                    <a:cubicBezTo>
                      <a:pt x="6600" y="502"/>
                      <a:pt x="6600" y="485"/>
                      <a:pt x="6634" y="502"/>
                    </a:cubicBezTo>
                    <a:cubicBezTo>
                      <a:pt x="6650" y="385"/>
                      <a:pt x="6600" y="318"/>
                      <a:pt x="6600" y="268"/>
                    </a:cubicBezTo>
                    <a:cubicBezTo>
                      <a:pt x="6600" y="301"/>
                      <a:pt x="6567" y="285"/>
                      <a:pt x="6550" y="285"/>
                    </a:cubicBezTo>
                    <a:cubicBezTo>
                      <a:pt x="6550" y="318"/>
                      <a:pt x="6533" y="335"/>
                      <a:pt x="6500" y="368"/>
                    </a:cubicBezTo>
                    <a:cubicBezTo>
                      <a:pt x="6517" y="301"/>
                      <a:pt x="6500" y="318"/>
                      <a:pt x="6483" y="285"/>
                    </a:cubicBezTo>
                    <a:cubicBezTo>
                      <a:pt x="6450" y="301"/>
                      <a:pt x="6433" y="268"/>
                      <a:pt x="6416" y="301"/>
                    </a:cubicBezTo>
                    <a:cubicBezTo>
                      <a:pt x="6416" y="335"/>
                      <a:pt x="6433" y="335"/>
                      <a:pt x="6433" y="368"/>
                    </a:cubicBezTo>
                    <a:cubicBezTo>
                      <a:pt x="6416" y="351"/>
                      <a:pt x="6416" y="385"/>
                      <a:pt x="6383" y="368"/>
                    </a:cubicBezTo>
                    <a:cubicBezTo>
                      <a:pt x="6383" y="418"/>
                      <a:pt x="6400" y="418"/>
                      <a:pt x="6400" y="452"/>
                    </a:cubicBezTo>
                    <a:cubicBezTo>
                      <a:pt x="6383" y="452"/>
                      <a:pt x="6350" y="452"/>
                      <a:pt x="6333" y="468"/>
                    </a:cubicBezTo>
                    <a:cubicBezTo>
                      <a:pt x="6350" y="452"/>
                      <a:pt x="6350" y="435"/>
                      <a:pt x="6333" y="435"/>
                    </a:cubicBezTo>
                    <a:cubicBezTo>
                      <a:pt x="6316" y="452"/>
                      <a:pt x="6333" y="435"/>
                      <a:pt x="6333" y="468"/>
                    </a:cubicBezTo>
                    <a:cubicBezTo>
                      <a:pt x="6316" y="435"/>
                      <a:pt x="6300" y="518"/>
                      <a:pt x="6283" y="468"/>
                    </a:cubicBezTo>
                    <a:cubicBezTo>
                      <a:pt x="6300" y="468"/>
                      <a:pt x="6300" y="485"/>
                      <a:pt x="6300" y="468"/>
                    </a:cubicBezTo>
                    <a:cubicBezTo>
                      <a:pt x="6266" y="418"/>
                      <a:pt x="6216" y="518"/>
                      <a:pt x="6132" y="485"/>
                    </a:cubicBezTo>
                    <a:cubicBezTo>
                      <a:pt x="6149" y="452"/>
                      <a:pt x="6183" y="452"/>
                      <a:pt x="6199" y="418"/>
                    </a:cubicBezTo>
                    <a:cubicBezTo>
                      <a:pt x="6183" y="402"/>
                      <a:pt x="6183" y="335"/>
                      <a:pt x="6199" y="335"/>
                    </a:cubicBezTo>
                    <a:cubicBezTo>
                      <a:pt x="6199" y="335"/>
                      <a:pt x="6199" y="351"/>
                      <a:pt x="6216" y="368"/>
                    </a:cubicBezTo>
                    <a:cubicBezTo>
                      <a:pt x="6233" y="318"/>
                      <a:pt x="6199" y="335"/>
                      <a:pt x="6166" y="301"/>
                    </a:cubicBezTo>
                    <a:cubicBezTo>
                      <a:pt x="6183" y="285"/>
                      <a:pt x="6199" y="234"/>
                      <a:pt x="6249" y="234"/>
                    </a:cubicBezTo>
                    <a:cubicBezTo>
                      <a:pt x="6249" y="218"/>
                      <a:pt x="6249" y="201"/>
                      <a:pt x="6216" y="201"/>
                    </a:cubicBezTo>
                    <a:cubicBezTo>
                      <a:pt x="6233" y="201"/>
                      <a:pt x="6233" y="168"/>
                      <a:pt x="6249" y="168"/>
                    </a:cubicBezTo>
                    <a:cubicBezTo>
                      <a:pt x="6249" y="218"/>
                      <a:pt x="6316" y="201"/>
                      <a:pt x="6333" y="234"/>
                    </a:cubicBezTo>
                    <a:cubicBezTo>
                      <a:pt x="6383" y="184"/>
                      <a:pt x="6366" y="201"/>
                      <a:pt x="6433" y="168"/>
                    </a:cubicBezTo>
                    <a:lnTo>
                      <a:pt x="6433" y="234"/>
                    </a:lnTo>
                    <a:cubicBezTo>
                      <a:pt x="6467" y="218"/>
                      <a:pt x="6483" y="184"/>
                      <a:pt x="6533" y="184"/>
                    </a:cubicBezTo>
                    <a:cubicBezTo>
                      <a:pt x="6517" y="151"/>
                      <a:pt x="6550" y="151"/>
                      <a:pt x="6533" y="117"/>
                    </a:cubicBezTo>
                    <a:cubicBezTo>
                      <a:pt x="6517" y="84"/>
                      <a:pt x="6500" y="51"/>
                      <a:pt x="6500" y="17"/>
                    </a:cubicBezTo>
                    <a:lnTo>
                      <a:pt x="6567" y="34"/>
                    </a:lnTo>
                    <a:cubicBezTo>
                      <a:pt x="6584" y="34"/>
                      <a:pt x="6600" y="34"/>
                      <a:pt x="6600" y="51"/>
                    </a:cubicBezTo>
                    <a:cubicBezTo>
                      <a:pt x="6617" y="51"/>
                      <a:pt x="6617" y="34"/>
                      <a:pt x="6617" y="34"/>
                    </a:cubicBezTo>
                    <a:lnTo>
                      <a:pt x="6667" y="34"/>
                    </a:lnTo>
                    <a:cubicBezTo>
                      <a:pt x="6667" y="34"/>
                      <a:pt x="6667" y="34"/>
                      <a:pt x="6667" y="34"/>
                    </a:cubicBezTo>
                    <a:cubicBezTo>
                      <a:pt x="6667" y="34"/>
                      <a:pt x="6667" y="34"/>
                      <a:pt x="6667" y="34"/>
                    </a:cubicBezTo>
                    <a:cubicBezTo>
                      <a:pt x="6717" y="34"/>
                      <a:pt x="6767" y="34"/>
                      <a:pt x="6817" y="34"/>
                    </a:cubicBezTo>
                    <a:cubicBezTo>
                      <a:pt x="6817" y="51"/>
                      <a:pt x="6817" y="67"/>
                      <a:pt x="6817" y="67"/>
                    </a:cubicBezTo>
                    <a:cubicBezTo>
                      <a:pt x="6801" y="17"/>
                      <a:pt x="6751" y="101"/>
                      <a:pt x="6717" y="101"/>
                    </a:cubicBezTo>
                    <a:cubicBezTo>
                      <a:pt x="6751" y="84"/>
                      <a:pt x="6734" y="134"/>
                      <a:pt x="6751" y="134"/>
                    </a:cubicBezTo>
                    <a:cubicBezTo>
                      <a:pt x="6767" y="117"/>
                      <a:pt x="6767" y="84"/>
                      <a:pt x="6801" y="84"/>
                    </a:cubicBezTo>
                    <a:cubicBezTo>
                      <a:pt x="6817" y="117"/>
                      <a:pt x="6817" y="134"/>
                      <a:pt x="6834" y="168"/>
                    </a:cubicBezTo>
                    <a:cubicBezTo>
                      <a:pt x="6851" y="117"/>
                      <a:pt x="6934" y="101"/>
                      <a:pt x="6918" y="51"/>
                    </a:cubicBezTo>
                    <a:cubicBezTo>
                      <a:pt x="6934" y="51"/>
                      <a:pt x="6934" y="84"/>
                      <a:pt x="6951" y="84"/>
                    </a:cubicBezTo>
                    <a:cubicBezTo>
                      <a:pt x="6951" y="67"/>
                      <a:pt x="6968" y="51"/>
                      <a:pt x="6968" y="34"/>
                    </a:cubicBezTo>
                    <a:lnTo>
                      <a:pt x="6985" y="51"/>
                    </a:lnTo>
                    <a:lnTo>
                      <a:pt x="6985" y="51"/>
                    </a:lnTo>
                    <a:cubicBezTo>
                      <a:pt x="7001" y="51"/>
                      <a:pt x="7001" y="67"/>
                      <a:pt x="7018" y="67"/>
                    </a:cubicBezTo>
                    <a:cubicBezTo>
                      <a:pt x="7018" y="67"/>
                      <a:pt x="7018" y="51"/>
                      <a:pt x="7018" y="51"/>
                    </a:cubicBezTo>
                    <a:cubicBezTo>
                      <a:pt x="7118" y="51"/>
                      <a:pt x="7185" y="51"/>
                      <a:pt x="7235" y="67"/>
                    </a:cubicBezTo>
                    <a:close/>
                    <a:moveTo>
                      <a:pt x="6283" y="17"/>
                    </a:moveTo>
                    <a:cubicBezTo>
                      <a:pt x="6166" y="17"/>
                      <a:pt x="6032" y="17"/>
                      <a:pt x="5932" y="1"/>
                    </a:cubicBezTo>
                    <a:cubicBezTo>
                      <a:pt x="5949" y="34"/>
                      <a:pt x="5949" y="84"/>
                      <a:pt x="5982" y="67"/>
                    </a:cubicBezTo>
                    <a:cubicBezTo>
                      <a:pt x="5999" y="67"/>
                      <a:pt x="5982" y="117"/>
                      <a:pt x="5965" y="151"/>
                    </a:cubicBezTo>
                    <a:cubicBezTo>
                      <a:pt x="5932" y="151"/>
                      <a:pt x="5949" y="101"/>
                      <a:pt x="5965" y="101"/>
                    </a:cubicBezTo>
                    <a:cubicBezTo>
                      <a:pt x="5949" y="67"/>
                      <a:pt x="5932" y="84"/>
                      <a:pt x="5882" y="67"/>
                    </a:cubicBezTo>
                    <a:cubicBezTo>
                      <a:pt x="5882" y="117"/>
                      <a:pt x="5832" y="134"/>
                      <a:pt x="5798" y="134"/>
                    </a:cubicBezTo>
                    <a:cubicBezTo>
                      <a:pt x="5765" y="117"/>
                      <a:pt x="5798" y="101"/>
                      <a:pt x="5798" y="84"/>
                    </a:cubicBezTo>
                    <a:cubicBezTo>
                      <a:pt x="5782" y="84"/>
                      <a:pt x="5782" y="101"/>
                      <a:pt x="5782" y="117"/>
                    </a:cubicBezTo>
                    <a:cubicBezTo>
                      <a:pt x="5765" y="101"/>
                      <a:pt x="5765" y="84"/>
                      <a:pt x="5748" y="101"/>
                    </a:cubicBezTo>
                    <a:cubicBezTo>
                      <a:pt x="5715" y="84"/>
                      <a:pt x="5798" y="67"/>
                      <a:pt x="5748" y="67"/>
                    </a:cubicBezTo>
                    <a:cubicBezTo>
                      <a:pt x="5765" y="51"/>
                      <a:pt x="5765" y="51"/>
                      <a:pt x="5765" y="67"/>
                    </a:cubicBezTo>
                    <a:cubicBezTo>
                      <a:pt x="5782" y="67"/>
                      <a:pt x="5798" y="17"/>
                      <a:pt x="5798" y="67"/>
                    </a:cubicBezTo>
                    <a:cubicBezTo>
                      <a:pt x="5815" y="17"/>
                      <a:pt x="5865" y="34"/>
                      <a:pt x="5865" y="1"/>
                    </a:cubicBezTo>
                    <a:cubicBezTo>
                      <a:pt x="5782" y="1"/>
                      <a:pt x="5698" y="1"/>
                      <a:pt x="5631" y="1"/>
                    </a:cubicBezTo>
                    <a:cubicBezTo>
                      <a:pt x="5631" y="17"/>
                      <a:pt x="5648" y="17"/>
                      <a:pt x="5665" y="34"/>
                    </a:cubicBezTo>
                    <a:cubicBezTo>
                      <a:pt x="5598" y="34"/>
                      <a:pt x="5648" y="67"/>
                      <a:pt x="5631" y="101"/>
                    </a:cubicBezTo>
                    <a:cubicBezTo>
                      <a:pt x="5614" y="67"/>
                      <a:pt x="5598" y="184"/>
                      <a:pt x="5564" y="134"/>
                    </a:cubicBezTo>
                    <a:cubicBezTo>
                      <a:pt x="5564" y="134"/>
                      <a:pt x="5548" y="117"/>
                      <a:pt x="5581" y="101"/>
                    </a:cubicBezTo>
                    <a:cubicBezTo>
                      <a:pt x="5564" y="117"/>
                      <a:pt x="5548" y="67"/>
                      <a:pt x="5548" y="101"/>
                    </a:cubicBezTo>
                    <a:cubicBezTo>
                      <a:pt x="5548" y="101"/>
                      <a:pt x="5548" y="134"/>
                      <a:pt x="5548" y="134"/>
                    </a:cubicBezTo>
                    <a:cubicBezTo>
                      <a:pt x="5498" y="117"/>
                      <a:pt x="5414" y="101"/>
                      <a:pt x="5431" y="51"/>
                    </a:cubicBezTo>
                    <a:cubicBezTo>
                      <a:pt x="5397" y="51"/>
                      <a:pt x="5397" y="67"/>
                      <a:pt x="5381" y="67"/>
                    </a:cubicBezTo>
                    <a:cubicBezTo>
                      <a:pt x="5364" y="34"/>
                      <a:pt x="5347" y="17"/>
                      <a:pt x="5330" y="1"/>
                    </a:cubicBezTo>
                    <a:lnTo>
                      <a:pt x="5297" y="1"/>
                    </a:lnTo>
                    <a:cubicBezTo>
                      <a:pt x="5297" y="17"/>
                      <a:pt x="5297" y="34"/>
                      <a:pt x="5280" y="34"/>
                    </a:cubicBezTo>
                    <a:cubicBezTo>
                      <a:pt x="5264" y="17"/>
                      <a:pt x="5264" y="17"/>
                      <a:pt x="5247" y="1"/>
                    </a:cubicBezTo>
                    <a:lnTo>
                      <a:pt x="5213" y="1"/>
                    </a:lnTo>
                    <a:cubicBezTo>
                      <a:pt x="5213" y="17"/>
                      <a:pt x="5180" y="34"/>
                      <a:pt x="5180" y="67"/>
                    </a:cubicBezTo>
                    <a:cubicBezTo>
                      <a:pt x="5247" y="84"/>
                      <a:pt x="5264" y="184"/>
                      <a:pt x="5264" y="234"/>
                    </a:cubicBezTo>
                    <a:cubicBezTo>
                      <a:pt x="5280" y="201"/>
                      <a:pt x="5314" y="234"/>
                      <a:pt x="5280" y="268"/>
                    </a:cubicBezTo>
                    <a:cubicBezTo>
                      <a:pt x="5314" y="251"/>
                      <a:pt x="5314" y="268"/>
                      <a:pt x="5330" y="268"/>
                    </a:cubicBezTo>
                    <a:cubicBezTo>
                      <a:pt x="5347" y="251"/>
                      <a:pt x="5347" y="218"/>
                      <a:pt x="5347" y="218"/>
                    </a:cubicBezTo>
                    <a:lnTo>
                      <a:pt x="5397" y="218"/>
                    </a:lnTo>
                    <a:cubicBezTo>
                      <a:pt x="5414" y="285"/>
                      <a:pt x="5414" y="351"/>
                      <a:pt x="5330" y="268"/>
                    </a:cubicBezTo>
                    <a:cubicBezTo>
                      <a:pt x="5330" y="285"/>
                      <a:pt x="5330" y="285"/>
                      <a:pt x="5330" y="285"/>
                    </a:cubicBezTo>
                    <a:cubicBezTo>
                      <a:pt x="5314" y="285"/>
                      <a:pt x="5314" y="285"/>
                      <a:pt x="5314" y="301"/>
                    </a:cubicBezTo>
                    <a:cubicBezTo>
                      <a:pt x="5314" y="368"/>
                      <a:pt x="5364" y="385"/>
                      <a:pt x="5397" y="418"/>
                    </a:cubicBezTo>
                    <a:cubicBezTo>
                      <a:pt x="5414" y="368"/>
                      <a:pt x="5447" y="351"/>
                      <a:pt x="5498" y="368"/>
                    </a:cubicBezTo>
                    <a:cubicBezTo>
                      <a:pt x="5498" y="351"/>
                      <a:pt x="5498" y="318"/>
                      <a:pt x="5514" y="318"/>
                    </a:cubicBezTo>
                    <a:cubicBezTo>
                      <a:pt x="5531" y="318"/>
                      <a:pt x="5531" y="335"/>
                      <a:pt x="5548" y="335"/>
                    </a:cubicBezTo>
                    <a:cubicBezTo>
                      <a:pt x="5564" y="268"/>
                      <a:pt x="5581" y="268"/>
                      <a:pt x="5631" y="234"/>
                    </a:cubicBezTo>
                    <a:cubicBezTo>
                      <a:pt x="5631" y="218"/>
                      <a:pt x="5598" y="201"/>
                      <a:pt x="5631" y="201"/>
                    </a:cubicBezTo>
                    <a:cubicBezTo>
                      <a:pt x="5648" y="168"/>
                      <a:pt x="5614" y="184"/>
                      <a:pt x="5614" y="168"/>
                    </a:cubicBezTo>
                    <a:cubicBezTo>
                      <a:pt x="5631" y="168"/>
                      <a:pt x="5631" y="151"/>
                      <a:pt x="5648" y="134"/>
                    </a:cubicBezTo>
                    <a:cubicBezTo>
                      <a:pt x="5648" y="184"/>
                      <a:pt x="5698" y="101"/>
                      <a:pt x="5698" y="168"/>
                    </a:cubicBezTo>
                    <a:cubicBezTo>
                      <a:pt x="5715" y="201"/>
                      <a:pt x="5715" y="251"/>
                      <a:pt x="5681" y="234"/>
                    </a:cubicBezTo>
                    <a:cubicBezTo>
                      <a:pt x="5698" y="251"/>
                      <a:pt x="5715" y="285"/>
                      <a:pt x="5731" y="301"/>
                    </a:cubicBezTo>
                    <a:cubicBezTo>
                      <a:pt x="5748" y="318"/>
                      <a:pt x="5798" y="318"/>
                      <a:pt x="5798" y="368"/>
                    </a:cubicBezTo>
                    <a:cubicBezTo>
                      <a:pt x="5798" y="368"/>
                      <a:pt x="5782" y="385"/>
                      <a:pt x="5782" y="385"/>
                    </a:cubicBezTo>
                    <a:cubicBezTo>
                      <a:pt x="5782" y="385"/>
                      <a:pt x="5815" y="351"/>
                      <a:pt x="5782" y="335"/>
                    </a:cubicBezTo>
                    <a:cubicBezTo>
                      <a:pt x="5798" y="368"/>
                      <a:pt x="5748" y="351"/>
                      <a:pt x="5748" y="385"/>
                    </a:cubicBezTo>
                    <a:cubicBezTo>
                      <a:pt x="5765" y="418"/>
                      <a:pt x="5782" y="468"/>
                      <a:pt x="5765" y="502"/>
                    </a:cubicBezTo>
                    <a:cubicBezTo>
                      <a:pt x="5832" y="485"/>
                      <a:pt x="5782" y="468"/>
                      <a:pt x="5782" y="402"/>
                    </a:cubicBezTo>
                    <a:cubicBezTo>
                      <a:pt x="5782" y="402"/>
                      <a:pt x="5798" y="402"/>
                      <a:pt x="5798" y="385"/>
                    </a:cubicBezTo>
                    <a:cubicBezTo>
                      <a:pt x="5798" y="452"/>
                      <a:pt x="5832" y="435"/>
                      <a:pt x="5848" y="452"/>
                    </a:cubicBezTo>
                    <a:cubicBezTo>
                      <a:pt x="5798" y="468"/>
                      <a:pt x="5815" y="502"/>
                      <a:pt x="5832" y="535"/>
                    </a:cubicBezTo>
                    <a:cubicBezTo>
                      <a:pt x="5882" y="535"/>
                      <a:pt x="5915" y="485"/>
                      <a:pt x="5865" y="468"/>
                    </a:cubicBezTo>
                    <a:cubicBezTo>
                      <a:pt x="5915" y="435"/>
                      <a:pt x="5915" y="385"/>
                      <a:pt x="5899" y="335"/>
                    </a:cubicBezTo>
                    <a:cubicBezTo>
                      <a:pt x="5915" y="335"/>
                      <a:pt x="5915" y="351"/>
                      <a:pt x="5932" y="335"/>
                    </a:cubicBezTo>
                    <a:cubicBezTo>
                      <a:pt x="5932" y="351"/>
                      <a:pt x="5932" y="368"/>
                      <a:pt x="5915" y="368"/>
                    </a:cubicBezTo>
                    <a:cubicBezTo>
                      <a:pt x="5932" y="368"/>
                      <a:pt x="5982" y="351"/>
                      <a:pt x="5965" y="335"/>
                    </a:cubicBezTo>
                    <a:cubicBezTo>
                      <a:pt x="5965" y="351"/>
                      <a:pt x="5965" y="351"/>
                      <a:pt x="5949" y="351"/>
                    </a:cubicBezTo>
                    <a:cubicBezTo>
                      <a:pt x="5932" y="335"/>
                      <a:pt x="5915" y="318"/>
                      <a:pt x="5915" y="301"/>
                    </a:cubicBezTo>
                    <a:cubicBezTo>
                      <a:pt x="5965" y="318"/>
                      <a:pt x="5915" y="285"/>
                      <a:pt x="5915" y="268"/>
                    </a:cubicBezTo>
                    <a:cubicBezTo>
                      <a:pt x="5982" y="268"/>
                      <a:pt x="5965" y="184"/>
                      <a:pt x="6015" y="151"/>
                    </a:cubicBezTo>
                    <a:cubicBezTo>
                      <a:pt x="6015" y="151"/>
                      <a:pt x="6049" y="184"/>
                      <a:pt x="6032" y="151"/>
                    </a:cubicBezTo>
                    <a:cubicBezTo>
                      <a:pt x="5999" y="151"/>
                      <a:pt x="6066" y="151"/>
                      <a:pt x="6066" y="134"/>
                    </a:cubicBezTo>
                    <a:cubicBezTo>
                      <a:pt x="6049" y="101"/>
                      <a:pt x="6049" y="51"/>
                      <a:pt x="6015" y="17"/>
                    </a:cubicBezTo>
                    <a:cubicBezTo>
                      <a:pt x="6066" y="17"/>
                      <a:pt x="6049" y="51"/>
                      <a:pt x="6066" y="51"/>
                    </a:cubicBezTo>
                    <a:cubicBezTo>
                      <a:pt x="6082" y="34"/>
                      <a:pt x="6116" y="34"/>
                      <a:pt x="6132" y="51"/>
                    </a:cubicBezTo>
                    <a:cubicBezTo>
                      <a:pt x="6082" y="67"/>
                      <a:pt x="6199" y="134"/>
                      <a:pt x="6132" y="151"/>
                    </a:cubicBezTo>
                    <a:cubicBezTo>
                      <a:pt x="6149" y="151"/>
                      <a:pt x="6132" y="184"/>
                      <a:pt x="6149" y="184"/>
                    </a:cubicBezTo>
                    <a:cubicBezTo>
                      <a:pt x="6149" y="134"/>
                      <a:pt x="6199" y="84"/>
                      <a:pt x="6216" y="34"/>
                    </a:cubicBezTo>
                    <a:cubicBezTo>
                      <a:pt x="6233" y="51"/>
                      <a:pt x="6266" y="34"/>
                      <a:pt x="6283" y="17"/>
                    </a:cubicBezTo>
                    <a:close/>
                    <a:moveTo>
                      <a:pt x="5598" y="1"/>
                    </a:moveTo>
                    <a:cubicBezTo>
                      <a:pt x="5598" y="17"/>
                      <a:pt x="5598" y="34"/>
                      <a:pt x="5598" y="34"/>
                    </a:cubicBezTo>
                    <a:cubicBezTo>
                      <a:pt x="5598" y="34"/>
                      <a:pt x="5581" y="17"/>
                      <a:pt x="5564" y="34"/>
                    </a:cubicBezTo>
                    <a:cubicBezTo>
                      <a:pt x="5564" y="17"/>
                      <a:pt x="5564" y="1"/>
                      <a:pt x="5564" y="1"/>
                    </a:cubicBezTo>
                    <a:close/>
                    <a:moveTo>
                      <a:pt x="5548" y="1"/>
                    </a:moveTo>
                    <a:cubicBezTo>
                      <a:pt x="5548" y="17"/>
                      <a:pt x="5548" y="51"/>
                      <a:pt x="5581" y="34"/>
                    </a:cubicBezTo>
                    <a:cubicBezTo>
                      <a:pt x="5564" y="51"/>
                      <a:pt x="5498" y="51"/>
                      <a:pt x="5498" y="1"/>
                    </a:cubicBezTo>
                    <a:lnTo>
                      <a:pt x="5514" y="1"/>
                    </a:lnTo>
                    <a:cubicBezTo>
                      <a:pt x="5514" y="1"/>
                      <a:pt x="5531" y="17"/>
                      <a:pt x="5531" y="1"/>
                    </a:cubicBezTo>
                    <a:close/>
                    <a:moveTo>
                      <a:pt x="4645" y="1"/>
                    </a:moveTo>
                    <a:lnTo>
                      <a:pt x="4629" y="1"/>
                    </a:lnTo>
                    <a:cubicBezTo>
                      <a:pt x="4629" y="1"/>
                      <a:pt x="4645" y="1"/>
                      <a:pt x="4645" y="1"/>
                    </a:cubicBezTo>
                    <a:close/>
                    <a:moveTo>
                      <a:pt x="4545" y="1"/>
                    </a:moveTo>
                    <a:lnTo>
                      <a:pt x="4495" y="1"/>
                    </a:lnTo>
                    <a:lnTo>
                      <a:pt x="4478" y="1"/>
                    </a:lnTo>
                    <a:cubicBezTo>
                      <a:pt x="4512" y="1"/>
                      <a:pt x="4545" y="1"/>
                      <a:pt x="4545" y="1"/>
                    </a:cubicBezTo>
                    <a:close/>
                    <a:moveTo>
                      <a:pt x="4462" y="1"/>
                    </a:moveTo>
                    <a:cubicBezTo>
                      <a:pt x="4462" y="17"/>
                      <a:pt x="4462" y="17"/>
                      <a:pt x="4478" y="34"/>
                    </a:cubicBezTo>
                    <a:cubicBezTo>
                      <a:pt x="4495" y="51"/>
                      <a:pt x="4395" y="34"/>
                      <a:pt x="4361" y="67"/>
                    </a:cubicBezTo>
                    <a:cubicBezTo>
                      <a:pt x="4345" y="67"/>
                      <a:pt x="4361" y="17"/>
                      <a:pt x="4345" y="1"/>
                    </a:cubicBezTo>
                    <a:close/>
                    <a:moveTo>
                      <a:pt x="2975" y="51"/>
                    </a:moveTo>
                    <a:lnTo>
                      <a:pt x="2924" y="51"/>
                    </a:lnTo>
                    <a:cubicBezTo>
                      <a:pt x="2924" y="67"/>
                      <a:pt x="2924" y="84"/>
                      <a:pt x="2924" y="101"/>
                    </a:cubicBezTo>
                    <a:cubicBezTo>
                      <a:pt x="2958" y="101"/>
                      <a:pt x="2958" y="67"/>
                      <a:pt x="2975" y="101"/>
                    </a:cubicBezTo>
                    <a:cubicBezTo>
                      <a:pt x="2975" y="84"/>
                      <a:pt x="2975" y="67"/>
                      <a:pt x="2975" y="51"/>
                    </a:cubicBezTo>
                    <a:close/>
                    <a:moveTo>
                      <a:pt x="2440" y="101"/>
                    </a:moveTo>
                    <a:lnTo>
                      <a:pt x="2406" y="101"/>
                    </a:lnTo>
                    <a:cubicBezTo>
                      <a:pt x="2390" y="134"/>
                      <a:pt x="2390" y="168"/>
                      <a:pt x="2373" y="184"/>
                    </a:cubicBezTo>
                    <a:cubicBezTo>
                      <a:pt x="2373" y="168"/>
                      <a:pt x="2356" y="184"/>
                      <a:pt x="2340" y="168"/>
                    </a:cubicBezTo>
                    <a:cubicBezTo>
                      <a:pt x="2356" y="151"/>
                      <a:pt x="2323" y="134"/>
                      <a:pt x="2323" y="101"/>
                    </a:cubicBezTo>
                    <a:cubicBezTo>
                      <a:pt x="2223" y="117"/>
                      <a:pt x="2139" y="134"/>
                      <a:pt x="2056" y="134"/>
                    </a:cubicBezTo>
                    <a:cubicBezTo>
                      <a:pt x="2056" y="168"/>
                      <a:pt x="2056" y="201"/>
                      <a:pt x="2089" y="218"/>
                    </a:cubicBezTo>
                    <a:cubicBezTo>
                      <a:pt x="2089" y="184"/>
                      <a:pt x="2106" y="234"/>
                      <a:pt x="2122" y="218"/>
                    </a:cubicBezTo>
                    <a:cubicBezTo>
                      <a:pt x="2106" y="168"/>
                      <a:pt x="2139" y="151"/>
                      <a:pt x="2173" y="134"/>
                    </a:cubicBezTo>
                    <a:cubicBezTo>
                      <a:pt x="2173" y="201"/>
                      <a:pt x="2256" y="151"/>
                      <a:pt x="2223" y="234"/>
                    </a:cubicBezTo>
                    <a:cubicBezTo>
                      <a:pt x="2239" y="218"/>
                      <a:pt x="2273" y="218"/>
                      <a:pt x="2273" y="268"/>
                    </a:cubicBezTo>
                    <a:cubicBezTo>
                      <a:pt x="2256" y="234"/>
                      <a:pt x="2256" y="268"/>
                      <a:pt x="2223" y="251"/>
                    </a:cubicBezTo>
                    <a:cubicBezTo>
                      <a:pt x="2239" y="285"/>
                      <a:pt x="2306" y="301"/>
                      <a:pt x="2306" y="268"/>
                    </a:cubicBezTo>
                    <a:cubicBezTo>
                      <a:pt x="2323" y="268"/>
                      <a:pt x="2323" y="335"/>
                      <a:pt x="2340" y="301"/>
                    </a:cubicBezTo>
                    <a:cubicBezTo>
                      <a:pt x="2306" y="318"/>
                      <a:pt x="2340" y="268"/>
                      <a:pt x="2340" y="268"/>
                    </a:cubicBezTo>
                    <a:cubicBezTo>
                      <a:pt x="2340" y="301"/>
                      <a:pt x="2390" y="335"/>
                      <a:pt x="2390" y="301"/>
                    </a:cubicBezTo>
                    <a:cubicBezTo>
                      <a:pt x="2390" y="268"/>
                      <a:pt x="2423" y="234"/>
                      <a:pt x="2390" y="184"/>
                    </a:cubicBezTo>
                    <a:cubicBezTo>
                      <a:pt x="2423" y="218"/>
                      <a:pt x="2406" y="151"/>
                      <a:pt x="2440" y="151"/>
                    </a:cubicBezTo>
                    <a:cubicBezTo>
                      <a:pt x="2457" y="184"/>
                      <a:pt x="2440" y="134"/>
                      <a:pt x="2457" y="134"/>
                    </a:cubicBezTo>
                    <a:cubicBezTo>
                      <a:pt x="2457" y="134"/>
                      <a:pt x="2473" y="184"/>
                      <a:pt x="2473" y="168"/>
                    </a:cubicBezTo>
                    <a:cubicBezTo>
                      <a:pt x="2473" y="134"/>
                      <a:pt x="2440" y="117"/>
                      <a:pt x="2440" y="101"/>
                    </a:cubicBezTo>
                    <a:close/>
                    <a:moveTo>
                      <a:pt x="1905" y="168"/>
                    </a:moveTo>
                    <a:lnTo>
                      <a:pt x="1905" y="168"/>
                    </a:lnTo>
                    <a:cubicBezTo>
                      <a:pt x="1905" y="168"/>
                      <a:pt x="1922" y="168"/>
                      <a:pt x="1905" y="168"/>
                    </a:cubicBezTo>
                    <a:close/>
                    <a:moveTo>
                      <a:pt x="1738" y="184"/>
                    </a:moveTo>
                    <a:lnTo>
                      <a:pt x="1721" y="184"/>
                    </a:lnTo>
                    <a:cubicBezTo>
                      <a:pt x="1721" y="201"/>
                      <a:pt x="1721" y="201"/>
                      <a:pt x="1738" y="201"/>
                    </a:cubicBezTo>
                    <a:close/>
                    <a:moveTo>
                      <a:pt x="1554" y="218"/>
                    </a:moveTo>
                    <a:lnTo>
                      <a:pt x="1538" y="218"/>
                    </a:lnTo>
                    <a:cubicBezTo>
                      <a:pt x="1554" y="218"/>
                      <a:pt x="1554" y="218"/>
                      <a:pt x="1554" y="234"/>
                    </a:cubicBezTo>
                    <a:cubicBezTo>
                      <a:pt x="1554" y="218"/>
                      <a:pt x="1554" y="218"/>
                      <a:pt x="1554" y="218"/>
                    </a:cubicBezTo>
                    <a:close/>
                    <a:moveTo>
                      <a:pt x="1320" y="268"/>
                    </a:moveTo>
                    <a:cubicBezTo>
                      <a:pt x="1287" y="268"/>
                      <a:pt x="1270" y="268"/>
                      <a:pt x="1254" y="268"/>
                    </a:cubicBezTo>
                    <a:cubicBezTo>
                      <a:pt x="1270" y="285"/>
                      <a:pt x="1270" y="301"/>
                      <a:pt x="1287" y="301"/>
                    </a:cubicBezTo>
                    <a:cubicBezTo>
                      <a:pt x="1287" y="285"/>
                      <a:pt x="1304" y="268"/>
                      <a:pt x="1320" y="268"/>
                    </a:cubicBezTo>
                    <a:close/>
                    <a:moveTo>
                      <a:pt x="1053" y="318"/>
                    </a:moveTo>
                    <a:cubicBezTo>
                      <a:pt x="1020" y="318"/>
                      <a:pt x="969" y="335"/>
                      <a:pt x="936" y="335"/>
                    </a:cubicBezTo>
                    <a:cubicBezTo>
                      <a:pt x="919" y="385"/>
                      <a:pt x="919" y="418"/>
                      <a:pt x="936" y="468"/>
                    </a:cubicBezTo>
                    <a:lnTo>
                      <a:pt x="869" y="468"/>
                    </a:lnTo>
                    <a:cubicBezTo>
                      <a:pt x="869" y="518"/>
                      <a:pt x="903" y="518"/>
                      <a:pt x="936" y="518"/>
                    </a:cubicBezTo>
                    <a:cubicBezTo>
                      <a:pt x="953" y="485"/>
                      <a:pt x="936" y="468"/>
                      <a:pt x="953" y="435"/>
                    </a:cubicBezTo>
                    <a:cubicBezTo>
                      <a:pt x="1003" y="452"/>
                      <a:pt x="969" y="435"/>
                      <a:pt x="1003" y="435"/>
                    </a:cubicBezTo>
                    <a:cubicBezTo>
                      <a:pt x="1053" y="468"/>
                      <a:pt x="1020" y="535"/>
                      <a:pt x="1036" y="602"/>
                    </a:cubicBezTo>
                    <a:cubicBezTo>
                      <a:pt x="1103" y="602"/>
                      <a:pt x="1153" y="585"/>
                      <a:pt x="1220" y="585"/>
                    </a:cubicBezTo>
                    <a:cubicBezTo>
                      <a:pt x="1170" y="569"/>
                      <a:pt x="1220" y="518"/>
                      <a:pt x="1187" y="518"/>
                    </a:cubicBezTo>
                    <a:cubicBezTo>
                      <a:pt x="1170" y="552"/>
                      <a:pt x="1203" y="569"/>
                      <a:pt x="1187" y="569"/>
                    </a:cubicBezTo>
                    <a:cubicBezTo>
                      <a:pt x="1153" y="569"/>
                      <a:pt x="1170" y="552"/>
                      <a:pt x="1137" y="502"/>
                    </a:cubicBezTo>
                    <a:cubicBezTo>
                      <a:pt x="1137" y="502"/>
                      <a:pt x="1153" y="502"/>
                      <a:pt x="1153" y="502"/>
                    </a:cubicBezTo>
                    <a:cubicBezTo>
                      <a:pt x="1153" y="535"/>
                      <a:pt x="1170" y="468"/>
                      <a:pt x="1187" y="502"/>
                    </a:cubicBezTo>
                    <a:cubicBezTo>
                      <a:pt x="1203" y="468"/>
                      <a:pt x="1220" y="468"/>
                      <a:pt x="1237" y="418"/>
                    </a:cubicBezTo>
                    <a:cubicBezTo>
                      <a:pt x="1137" y="402"/>
                      <a:pt x="1170" y="318"/>
                      <a:pt x="1053" y="351"/>
                    </a:cubicBezTo>
                    <a:cubicBezTo>
                      <a:pt x="1053" y="335"/>
                      <a:pt x="1053" y="318"/>
                      <a:pt x="1053" y="318"/>
                    </a:cubicBezTo>
                    <a:close/>
                    <a:moveTo>
                      <a:pt x="51" y="569"/>
                    </a:moveTo>
                    <a:lnTo>
                      <a:pt x="17" y="585"/>
                    </a:lnTo>
                    <a:cubicBezTo>
                      <a:pt x="0" y="619"/>
                      <a:pt x="0" y="652"/>
                      <a:pt x="17" y="669"/>
                    </a:cubicBezTo>
                    <a:cubicBezTo>
                      <a:pt x="17" y="652"/>
                      <a:pt x="34" y="635"/>
                      <a:pt x="17" y="619"/>
                    </a:cubicBezTo>
                    <a:cubicBezTo>
                      <a:pt x="34" y="619"/>
                      <a:pt x="51" y="602"/>
                      <a:pt x="51" y="569"/>
                    </a:cubicBezTo>
                    <a:close/>
                    <a:moveTo>
                      <a:pt x="6366" y="619"/>
                    </a:moveTo>
                    <a:cubicBezTo>
                      <a:pt x="6350" y="635"/>
                      <a:pt x="6333" y="652"/>
                      <a:pt x="6333" y="669"/>
                    </a:cubicBezTo>
                    <a:cubicBezTo>
                      <a:pt x="6350" y="669"/>
                      <a:pt x="6366" y="669"/>
                      <a:pt x="6366" y="669"/>
                    </a:cubicBezTo>
                    <a:cubicBezTo>
                      <a:pt x="6350" y="669"/>
                      <a:pt x="6400" y="619"/>
                      <a:pt x="6366" y="619"/>
                    </a:cubicBezTo>
                    <a:close/>
                    <a:moveTo>
                      <a:pt x="6216" y="686"/>
                    </a:moveTo>
                    <a:cubicBezTo>
                      <a:pt x="6199" y="719"/>
                      <a:pt x="6166" y="752"/>
                      <a:pt x="6149" y="803"/>
                    </a:cubicBezTo>
                    <a:cubicBezTo>
                      <a:pt x="6149" y="786"/>
                      <a:pt x="6099" y="803"/>
                      <a:pt x="6082" y="803"/>
                    </a:cubicBezTo>
                    <a:cubicBezTo>
                      <a:pt x="6099" y="803"/>
                      <a:pt x="6099" y="819"/>
                      <a:pt x="6099" y="836"/>
                    </a:cubicBezTo>
                    <a:cubicBezTo>
                      <a:pt x="6116" y="853"/>
                      <a:pt x="6132" y="803"/>
                      <a:pt x="6132" y="836"/>
                    </a:cubicBezTo>
                    <a:cubicBezTo>
                      <a:pt x="6149" y="853"/>
                      <a:pt x="6149" y="903"/>
                      <a:pt x="6166" y="936"/>
                    </a:cubicBezTo>
                    <a:cubicBezTo>
                      <a:pt x="6183" y="936"/>
                      <a:pt x="6216" y="936"/>
                      <a:pt x="6233" y="953"/>
                    </a:cubicBezTo>
                    <a:cubicBezTo>
                      <a:pt x="6233" y="903"/>
                      <a:pt x="6266" y="920"/>
                      <a:pt x="6316" y="903"/>
                    </a:cubicBezTo>
                    <a:cubicBezTo>
                      <a:pt x="6316" y="920"/>
                      <a:pt x="6283" y="936"/>
                      <a:pt x="6316" y="936"/>
                    </a:cubicBezTo>
                    <a:cubicBezTo>
                      <a:pt x="6316" y="886"/>
                      <a:pt x="6350" y="886"/>
                      <a:pt x="6366" y="869"/>
                    </a:cubicBezTo>
                    <a:cubicBezTo>
                      <a:pt x="6366" y="869"/>
                      <a:pt x="6366" y="869"/>
                      <a:pt x="6366" y="869"/>
                    </a:cubicBezTo>
                    <a:cubicBezTo>
                      <a:pt x="6350" y="836"/>
                      <a:pt x="6333" y="869"/>
                      <a:pt x="6333" y="836"/>
                    </a:cubicBezTo>
                    <a:cubicBezTo>
                      <a:pt x="6333" y="819"/>
                      <a:pt x="6350" y="786"/>
                      <a:pt x="6366" y="803"/>
                    </a:cubicBezTo>
                    <a:cubicBezTo>
                      <a:pt x="6366" y="719"/>
                      <a:pt x="6283" y="786"/>
                      <a:pt x="6300" y="686"/>
                    </a:cubicBezTo>
                    <a:cubicBezTo>
                      <a:pt x="6249" y="702"/>
                      <a:pt x="6249" y="702"/>
                      <a:pt x="6216" y="686"/>
                    </a:cubicBezTo>
                    <a:close/>
                    <a:moveTo>
                      <a:pt x="6266" y="903"/>
                    </a:moveTo>
                    <a:cubicBezTo>
                      <a:pt x="6283" y="869"/>
                      <a:pt x="6283" y="853"/>
                      <a:pt x="6266" y="819"/>
                    </a:cubicBezTo>
                    <a:cubicBezTo>
                      <a:pt x="6249" y="836"/>
                      <a:pt x="6199" y="819"/>
                      <a:pt x="6199" y="853"/>
                    </a:cubicBezTo>
                    <a:cubicBezTo>
                      <a:pt x="6249" y="853"/>
                      <a:pt x="6216" y="869"/>
                      <a:pt x="6216" y="903"/>
                    </a:cubicBezTo>
                    <a:cubicBezTo>
                      <a:pt x="6249" y="886"/>
                      <a:pt x="6249" y="853"/>
                      <a:pt x="6266" y="903"/>
                    </a:cubicBezTo>
                    <a:close/>
                    <a:moveTo>
                      <a:pt x="1487" y="368"/>
                    </a:moveTo>
                    <a:cubicBezTo>
                      <a:pt x="1487" y="402"/>
                      <a:pt x="1471" y="418"/>
                      <a:pt x="1504" y="435"/>
                    </a:cubicBezTo>
                    <a:cubicBezTo>
                      <a:pt x="1521" y="418"/>
                      <a:pt x="1521" y="385"/>
                      <a:pt x="1554" y="385"/>
                    </a:cubicBezTo>
                    <a:cubicBezTo>
                      <a:pt x="1554" y="452"/>
                      <a:pt x="1588" y="385"/>
                      <a:pt x="1588" y="435"/>
                    </a:cubicBezTo>
                    <a:cubicBezTo>
                      <a:pt x="1604" y="385"/>
                      <a:pt x="1638" y="435"/>
                      <a:pt x="1655" y="402"/>
                    </a:cubicBezTo>
                    <a:cubicBezTo>
                      <a:pt x="1655" y="452"/>
                      <a:pt x="1705" y="418"/>
                      <a:pt x="1755" y="435"/>
                    </a:cubicBezTo>
                    <a:cubicBezTo>
                      <a:pt x="1755" y="402"/>
                      <a:pt x="1772" y="385"/>
                      <a:pt x="1772" y="368"/>
                    </a:cubicBezTo>
                    <a:cubicBezTo>
                      <a:pt x="1788" y="418"/>
                      <a:pt x="1822" y="452"/>
                      <a:pt x="1855" y="468"/>
                    </a:cubicBezTo>
                    <a:cubicBezTo>
                      <a:pt x="1855" y="418"/>
                      <a:pt x="1888" y="468"/>
                      <a:pt x="1905" y="468"/>
                    </a:cubicBezTo>
                    <a:cubicBezTo>
                      <a:pt x="1922" y="435"/>
                      <a:pt x="1939" y="385"/>
                      <a:pt x="1972" y="385"/>
                    </a:cubicBezTo>
                    <a:cubicBezTo>
                      <a:pt x="1955" y="268"/>
                      <a:pt x="1872" y="368"/>
                      <a:pt x="1822" y="301"/>
                    </a:cubicBezTo>
                    <a:cubicBezTo>
                      <a:pt x="1788" y="368"/>
                      <a:pt x="1688" y="351"/>
                      <a:pt x="1621" y="368"/>
                    </a:cubicBezTo>
                    <a:cubicBezTo>
                      <a:pt x="1638" y="351"/>
                      <a:pt x="1638" y="318"/>
                      <a:pt x="1604" y="318"/>
                    </a:cubicBezTo>
                    <a:cubicBezTo>
                      <a:pt x="1604" y="385"/>
                      <a:pt x="1571" y="335"/>
                      <a:pt x="1571" y="385"/>
                    </a:cubicBezTo>
                    <a:cubicBezTo>
                      <a:pt x="1554" y="368"/>
                      <a:pt x="1504" y="368"/>
                      <a:pt x="1487" y="368"/>
                    </a:cubicBezTo>
                    <a:close/>
                    <a:moveTo>
                      <a:pt x="8839" y="3376"/>
                    </a:moveTo>
                    <a:cubicBezTo>
                      <a:pt x="8839" y="3392"/>
                      <a:pt x="8889" y="3459"/>
                      <a:pt x="8839" y="3459"/>
                    </a:cubicBezTo>
                    <a:cubicBezTo>
                      <a:pt x="8856" y="3493"/>
                      <a:pt x="8856" y="3493"/>
                      <a:pt x="8856" y="3526"/>
                    </a:cubicBezTo>
                    <a:cubicBezTo>
                      <a:pt x="8889" y="3476"/>
                      <a:pt x="8906" y="3442"/>
                      <a:pt x="8939" y="3392"/>
                    </a:cubicBezTo>
                    <a:cubicBezTo>
                      <a:pt x="8956" y="3392"/>
                      <a:pt x="8973" y="3392"/>
                      <a:pt x="8973" y="3376"/>
                    </a:cubicBezTo>
                    <a:cubicBezTo>
                      <a:pt x="9006" y="3392"/>
                      <a:pt x="8973" y="3426"/>
                      <a:pt x="8956" y="3426"/>
                    </a:cubicBezTo>
                    <a:cubicBezTo>
                      <a:pt x="8956" y="3459"/>
                      <a:pt x="9006" y="3426"/>
                      <a:pt x="9023" y="3426"/>
                    </a:cubicBezTo>
                    <a:cubicBezTo>
                      <a:pt x="9040" y="3392"/>
                      <a:pt x="8990" y="3376"/>
                      <a:pt x="9023" y="3376"/>
                    </a:cubicBezTo>
                    <a:cubicBezTo>
                      <a:pt x="9006" y="3376"/>
                      <a:pt x="9023" y="3342"/>
                      <a:pt x="8990" y="3342"/>
                    </a:cubicBezTo>
                    <a:cubicBezTo>
                      <a:pt x="9006" y="3309"/>
                      <a:pt x="9006" y="3309"/>
                      <a:pt x="9006" y="3275"/>
                    </a:cubicBezTo>
                    <a:cubicBezTo>
                      <a:pt x="9023" y="3292"/>
                      <a:pt x="9040" y="3242"/>
                      <a:pt x="9073" y="3275"/>
                    </a:cubicBezTo>
                    <a:cubicBezTo>
                      <a:pt x="9073" y="3309"/>
                      <a:pt x="9073" y="3275"/>
                      <a:pt x="9040" y="3275"/>
                    </a:cubicBezTo>
                    <a:cubicBezTo>
                      <a:pt x="9040" y="3309"/>
                      <a:pt x="9056" y="3326"/>
                      <a:pt x="9090" y="3309"/>
                    </a:cubicBezTo>
                    <a:cubicBezTo>
                      <a:pt x="9090" y="3392"/>
                      <a:pt x="9073" y="3409"/>
                      <a:pt x="9123" y="3459"/>
                    </a:cubicBezTo>
                    <a:cubicBezTo>
                      <a:pt x="9090" y="3493"/>
                      <a:pt x="9073" y="3442"/>
                      <a:pt x="9040" y="3442"/>
                    </a:cubicBezTo>
                    <a:cubicBezTo>
                      <a:pt x="9023" y="3442"/>
                      <a:pt x="9056" y="3459"/>
                      <a:pt x="9073" y="3459"/>
                    </a:cubicBezTo>
                    <a:cubicBezTo>
                      <a:pt x="9040" y="3493"/>
                      <a:pt x="9040" y="3493"/>
                      <a:pt x="8990" y="3476"/>
                    </a:cubicBezTo>
                    <a:cubicBezTo>
                      <a:pt x="8973" y="3476"/>
                      <a:pt x="9006" y="3509"/>
                      <a:pt x="8990" y="3543"/>
                    </a:cubicBezTo>
                    <a:cubicBezTo>
                      <a:pt x="8973" y="3543"/>
                      <a:pt x="8973" y="3526"/>
                      <a:pt x="8973" y="3526"/>
                    </a:cubicBezTo>
                    <a:cubicBezTo>
                      <a:pt x="8973" y="3509"/>
                      <a:pt x="8889" y="3610"/>
                      <a:pt x="8889" y="3526"/>
                    </a:cubicBezTo>
                    <a:cubicBezTo>
                      <a:pt x="8856" y="3526"/>
                      <a:pt x="8873" y="3559"/>
                      <a:pt x="8873" y="3576"/>
                    </a:cubicBezTo>
                    <a:cubicBezTo>
                      <a:pt x="8839" y="3576"/>
                      <a:pt x="8839" y="3559"/>
                      <a:pt x="8823" y="3593"/>
                    </a:cubicBezTo>
                    <a:cubicBezTo>
                      <a:pt x="8756" y="3543"/>
                      <a:pt x="8756" y="3392"/>
                      <a:pt x="8839" y="3376"/>
                    </a:cubicBezTo>
                    <a:close/>
                    <a:moveTo>
                      <a:pt x="8472" y="1972"/>
                    </a:moveTo>
                    <a:cubicBezTo>
                      <a:pt x="8455" y="1955"/>
                      <a:pt x="8438" y="1989"/>
                      <a:pt x="8405" y="1972"/>
                    </a:cubicBezTo>
                    <a:cubicBezTo>
                      <a:pt x="8405" y="1922"/>
                      <a:pt x="8438" y="1939"/>
                      <a:pt x="8405" y="1905"/>
                    </a:cubicBezTo>
                    <a:cubicBezTo>
                      <a:pt x="8438" y="1855"/>
                      <a:pt x="8455" y="1905"/>
                      <a:pt x="8488" y="1838"/>
                    </a:cubicBezTo>
                    <a:cubicBezTo>
                      <a:pt x="8505" y="1838"/>
                      <a:pt x="8522" y="1889"/>
                      <a:pt x="8522" y="1838"/>
                    </a:cubicBezTo>
                    <a:cubicBezTo>
                      <a:pt x="8555" y="1855"/>
                      <a:pt x="8488" y="1889"/>
                      <a:pt x="8522" y="1905"/>
                    </a:cubicBezTo>
                    <a:cubicBezTo>
                      <a:pt x="8522" y="1905"/>
                      <a:pt x="8505" y="1905"/>
                      <a:pt x="8505" y="1905"/>
                    </a:cubicBezTo>
                    <a:cubicBezTo>
                      <a:pt x="8505" y="1905"/>
                      <a:pt x="8505" y="1905"/>
                      <a:pt x="8505" y="1905"/>
                    </a:cubicBezTo>
                    <a:cubicBezTo>
                      <a:pt x="8488" y="1872"/>
                      <a:pt x="8488" y="1905"/>
                      <a:pt x="8455" y="1922"/>
                    </a:cubicBezTo>
                    <a:cubicBezTo>
                      <a:pt x="8488" y="1955"/>
                      <a:pt x="8438" y="1939"/>
                      <a:pt x="8472" y="1972"/>
                    </a:cubicBezTo>
                    <a:close/>
                    <a:moveTo>
                      <a:pt x="9441" y="4762"/>
                    </a:moveTo>
                    <a:cubicBezTo>
                      <a:pt x="9457" y="4746"/>
                      <a:pt x="9491" y="4729"/>
                      <a:pt x="9541" y="4712"/>
                    </a:cubicBezTo>
                    <a:cubicBezTo>
                      <a:pt x="9524" y="4746"/>
                      <a:pt x="9541" y="4746"/>
                      <a:pt x="9541" y="4779"/>
                    </a:cubicBezTo>
                    <a:cubicBezTo>
                      <a:pt x="9508" y="4779"/>
                      <a:pt x="9491" y="4762"/>
                      <a:pt x="9441" y="4762"/>
                    </a:cubicBezTo>
                    <a:close/>
                    <a:moveTo>
                      <a:pt x="9357" y="4813"/>
                    </a:moveTo>
                    <a:cubicBezTo>
                      <a:pt x="9324" y="4813"/>
                      <a:pt x="9324" y="4779"/>
                      <a:pt x="9290" y="4779"/>
                    </a:cubicBezTo>
                    <a:cubicBezTo>
                      <a:pt x="9290" y="4746"/>
                      <a:pt x="9357" y="4762"/>
                      <a:pt x="9357" y="4813"/>
                    </a:cubicBezTo>
                    <a:close/>
                    <a:moveTo>
                      <a:pt x="9324" y="3710"/>
                    </a:moveTo>
                    <a:cubicBezTo>
                      <a:pt x="9307" y="3743"/>
                      <a:pt x="9290" y="3777"/>
                      <a:pt x="9274" y="3810"/>
                    </a:cubicBezTo>
                    <a:cubicBezTo>
                      <a:pt x="9274" y="3777"/>
                      <a:pt x="9240" y="3693"/>
                      <a:pt x="9307" y="3676"/>
                    </a:cubicBezTo>
                    <a:cubicBezTo>
                      <a:pt x="9307" y="3693"/>
                      <a:pt x="9324" y="3693"/>
                      <a:pt x="9324" y="3710"/>
                    </a:cubicBezTo>
                    <a:close/>
                    <a:moveTo>
                      <a:pt x="8589" y="3342"/>
                    </a:moveTo>
                    <a:cubicBezTo>
                      <a:pt x="8605" y="3376"/>
                      <a:pt x="8622" y="3409"/>
                      <a:pt x="8589" y="3442"/>
                    </a:cubicBezTo>
                    <a:cubicBezTo>
                      <a:pt x="8589" y="3476"/>
                      <a:pt x="8622" y="3409"/>
                      <a:pt x="8605" y="3459"/>
                    </a:cubicBezTo>
                    <a:cubicBezTo>
                      <a:pt x="8605" y="3476"/>
                      <a:pt x="8639" y="3459"/>
                      <a:pt x="8639" y="3509"/>
                    </a:cubicBezTo>
                    <a:cubicBezTo>
                      <a:pt x="8655" y="3509"/>
                      <a:pt x="8655" y="3493"/>
                      <a:pt x="8672" y="3493"/>
                    </a:cubicBezTo>
                    <a:cubicBezTo>
                      <a:pt x="8706" y="3509"/>
                      <a:pt x="8639" y="3509"/>
                      <a:pt x="8639" y="3543"/>
                    </a:cubicBezTo>
                    <a:cubicBezTo>
                      <a:pt x="8639" y="3526"/>
                      <a:pt x="8622" y="3526"/>
                      <a:pt x="8622" y="3526"/>
                    </a:cubicBezTo>
                    <a:cubicBezTo>
                      <a:pt x="8622" y="3509"/>
                      <a:pt x="8622" y="3509"/>
                      <a:pt x="8622" y="3476"/>
                    </a:cubicBezTo>
                    <a:cubicBezTo>
                      <a:pt x="8622" y="3493"/>
                      <a:pt x="8605" y="3493"/>
                      <a:pt x="8589" y="3493"/>
                    </a:cubicBezTo>
                    <a:cubicBezTo>
                      <a:pt x="8589" y="3509"/>
                      <a:pt x="8622" y="3509"/>
                      <a:pt x="8605" y="3543"/>
                    </a:cubicBezTo>
                    <a:cubicBezTo>
                      <a:pt x="8572" y="3543"/>
                      <a:pt x="8589" y="3509"/>
                      <a:pt x="8572" y="3476"/>
                    </a:cubicBezTo>
                    <a:cubicBezTo>
                      <a:pt x="8538" y="3509"/>
                      <a:pt x="8555" y="3476"/>
                      <a:pt x="8538" y="3442"/>
                    </a:cubicBezTo>
                    <a:cubicBezTo>
                      <a:pt x="8472" y="3493"/>
                      <a:pt x="8472" y="3442"/>
                      <a:pt x="8472" y="3376"/>
                    </a:cubicBezTo>
                    <a:cubicBezTo>
                      <a:pt x="8488" y="3376"/>
                      <a:pt x="8522" y="3359"/>
                      <a:pt x="8522" y="3392"/>
                    </a:cubicBezTo>
                    <a:cubicBezTo>
                      <a:pt x="8522" y="3359"/>
                      <a:pt x="8538" y="3359"/>
                      <a:pt x="8589" y="3342"/>
                    </a:cubicBezTo>
                    <a:close/>
                    <a:moveTo>
                      <a:pt x="8655" y="2574"/>
                    </a:moveTo>
                    <a:cubicBezTo>
                      <a:pt x="8672" y="2574"/>
                      <a:pt x="8672" y="2640"/>
                      <a:pt x="8655" y="2640"/>
                    </a:cubicBezTo>
                    <a:cubicBezTo>
                      <a:pt x="8655" y="2674"/>
                      <a:pt x="8689" y="2607"/>
                      <a:pt x="8672" y="2657"/>
                    </a:cubicBezTo>
                    <a:cubicBezTo>
                      <a:pt x="8706" y="2657"/>
                      <a:pt x="8706" y="2624"/>
                      <a:pt x="8756" y="2640"/>
                    </a:cubicBezTo>
                    <a:cubicBezTo>
                      <a:pt x="8772" y="2691"/>
                      <a:pt x="8772" y="2691"/>
                      <a:pt x="8756" y="2774"/>
                    </a:cubicBezTo>
                    <a:cubicBezTo>
                      <a:pt x="8739" y="2741"/>
                      <a:pt x="8689" y="2808"/>
                      <a:pt x="8639" y="2774"/>
                    </a:cubicBezTo>
                    <a:cubicBezTo>
                      <a:pt x="8639" y="2724"/>
                      <a:pt x="8672" y="2707"/>
                      <a:pt x="8655" y="2657"/>
                    </a:cubicBezTo>
                    <a:cubicBezTo>
                      <a:pt x="8622" y="2691"/>
                      <a:pt x="8622" y="2624"/>
                      <a:pt x="8605" y="2590"/>
                    </a:cubicBezTo>
                    <a:cubicBezTo>
                      <a:pt x="8639" y="2624"/>
                      <a:pt x="8639" y="2590"/>
                      <a:pt x="8655" y="2574"/>
                    </a:cubicBezTo>
                    <a:close/>
                    <a:moveTo>
                      <a:pt x="9541" y="4211"/>
                    </a:moveTo>
                    <a:cubicBezTo>
                      <a:pt x="9574" y="4228"/>
                      <a:pt x="9591" y="4244"/>
                      <a:pt x="9591" y="4295"/>
                    </a:cubicBezTo>
                    <a:lnTo>
                      <a:pt x="9591" y="4328"/>
                    </a:lnTo>
                    <a:cubicBezTo>
                      <a:pt x="9574" y="4345"/>
                      <a:pt x="9558" y="4295"/>
                      <a:pt x="9558" y="4328"/>
                    </a:cubicBezTo>
                    <a:cubicBezTo>
                      <a:pt x="9541" y="4328"/>
                      <a:pt x="9541" y="4311"/>
                      <a:pt x="9541" y="4295"/>
                    </a:cubicBezTo>
                    <a:cubicBezTo>
                      <a:pt x="9508" y="4295"/>
                      <a:pt x="9474" y="4311"/>
                      <a:pt x="9474" y="4345"/>
                    </a:cubicBezTo>
                    <a:cubicBezTo>
                      <a:pt x="9491" y="4395"/>
                      <a:pt x="9424" y="4328"/>
                      <a:pt x="9374" y="4378"/>
                    </a:cubicBezTo>
                    <a:cubicBezTo>
                      <a:pt x="9357" y="4328"/>
                      <a:pt x="9324" y="4345"/>
                      <a:pt x="9307" y="4278"/>
                    </a:cubicBezTo>
                    <a:cubicBezTo>
                      <a:pt x="9290" y="4311"/>
                      <a:pt x="9324" y="4328"/>
                      <a:pt x="9307" y="4378"/>
                    </a:cubicBezTo>
                    <a:cubicBezTo>
                      <a:pt x="9274" y="4328"/>
                      <a:pt x="9290" y="4295"/>
                      <a:pt x="9290" y="4228"/>
                    </a:cubicBezTo>
                    <a:cubicBezTo>
                      <a:pt x="9290" y="4211"/>
                      <a:pt x="9274" y="4211"/>
                      <a:pt x="9257" y="4211"/>
                    </a:cubicBezTo>
                    <a:cubicBezTo>
                      <a:pt x="9240" y="4261"/>
                      <a:pt x="9207" y="4295"/>
                      <a:pt x="9140" y="4278"/>
                    </a:cubicBezTo>
                    <a:cubicBezTo>
                      <a:pt x="9140" y="4228"/>
                      <a:pt x="9090" y="4278"/>
                      <a:pt x="9073" y="4228"/>
                    </a:cubicBezTo>
                    <a:cubicBezTo>
                      <a:pt x="9157" y="4211"/>
                      <a:pt x="9140" y="4161"/>
                      <a:pt x="9123" y="4111"/>
                    </a:cubicBezTo>
                    <a:cubicBezTo>
                      <a:pt x="9090" y="4111"/>
                      <a:pt x="9090" y="4077"/>
                      <a:pt x="9073" y="4077"/>
                    </a:cubicBezTo>
                    <a:cubicBezTo>
                      <a:pt x="9040" y="4111"/>
                      <a:pt x="9056" y="4161"/>
                      <a:pt x="9023" y="4161"/>
                    </a:cubicBezTo>
                    <a:cubicBezTo>
                      <a:pt x="9023" y="4128"/>
                      <a:pt x="9040" y="4111"/>
                      <a:pt x="9040" y="4077"/>
                    </a:cubicBezTo>
                    <a:cubicBezTo>
                      <a:pt x="9056" y="4044"/>
                      <a:pt x="9006" y="4027"/>
                      <a:pt x="8973" y="4044"/>
                    </a:cubicBezTo>
                    <a:cubicBezTo>
                      <a:pt x="8956" y="4011"/>
                      <a:pt x="8973" y="3977"/>
                      <a:pt x="8956" y="3927"/>
                    </a:cubicBezTo>
                    <a:cubicBezTo>
                      <a:pt x="8923" y="3977"/>
                      <a:pt x="8889" y="3877"/>
                      <a:pt x="8889" y="3944"/>
                    </a:cubicBezTo>
                    <a:cubicBezTo>
                      <a:pt x="8839" y="3960"/>
                      <a:pt x="8856" y="3910"/>
                      <a:pt x="8823" y="3910"/>
                    </a:cubicBezTo>
                    <a:cubicBezTo>
                      <a:pt x="8839" y="3894"/>
                      <a:pt x="8856" y="3910"/>
                      <a:pt x="8906" y="3910"/>
                    </a:cubicBezTo>
                    <a:cubicBezTo>
                      <a:pt x="8906" y="3894"/>
                      <a:pt x="8923" y="3810"/>
                      <a:pt x="8889" y="3810"/>
                    </a:cubicBezTo>
                    <a:cubicBezTo>
                      <a:pt x="8873" y="3760"/>
                      <a:pt x="8906" y="3743"/>
                      <a:pt x="8923" y="3743"/>
                    </a:cubicBezTo>
                    <a:cubicBezTo>
                      <a:pt x="8906" y="3727"/>
                      <a:pt x="8906" y="3710"/>
                      <a:pt x="8923" y="3693"/>
                    </a:cubicBezTo>
                    <a:cubicBezTo>
                      <a:pt x="8923" y="3676"/>
                      <a:pt x="8923" y="3693"/>
                      <a:pt x="8906" y="3693"/>
                    </a:cubicBezTo>
                    <a:cubicBezTo>
                      <a:pt x="8906" y="3660"/>
                      <a:pt x="8939" y="3676"/>
                      <a:pt x="8939" y="3626"/>
                    </a:cubicBezTo>
                    <a:cubicBezTo>
                      <a:pt x="8973" y="3660"/>
                      <a:pt x="8973" y="3593"/>
                      <a:pt x="8973" y="3559"/>
                    </a:cubicBezTo>
                    <a:cubicBezTo>
                      <a:pt x="9023" y="3543"/>
                      <a:pt x="9040" y="3593"/>
                      <a:pt x="9040" y="3543"/>
                    </a:cubicBezTo>
                    <a:cubicBezTo>
                      <a:pt x="9073" y="3559"/>
                      <a:pt x="9040" y="3559"/>
                      <a:pt x="9056" y="3593"/>
                    </a:cubicBezTo>
                    <a:cubicBezTo>
                      <a:pt x="9006" y="3543"/>
                      <a:pt x="9006" y="3643"/>
                      <a:pt x="8990" y="3676"/>
                    </a:cubicBezTo>
                    <a:cubicBezTo>
                      <a:pt x="9023" y="3710"/>
                      <a:pt x="9023" y="3693"/>
                      <a:pt x="9023" y="3743"/>
                    </a:cubicBezTo>
                    <a:cubicBezTo>
                      <a:pt x="9056" y="3743"/>
                      <a:pt x="9056" y="3727"/>
                      <a:pt x="9073" y="3710"/>
                    </a:cubicBezTo>
                    <a:cubicBezTo>
                      <a:pt x="9073" y="3693"/>
                      <a:pt x="9056" y="3693"/>
                      <a:pt x="9040" y="3693"/>
                    </a:cubicBezTo>
                    <a:cubicBezTo>
                      <a:pt x="9040" y="3676"/>
                      <a:pt x="9056" y="3660"/>
                      <a:pt x="9040" y="3643"/>
                    </a:cubicBezTo>
                    <a:cubicBezTo>
                      <a:pt x="9056" y="3626"/>
                      <a:pt x="9056" y="3626"/>
                      <a:pt x="9073" y="3643"/>
                    </a:cubicBezTo>
                    <a:cubicBezTo>
                      <a:pt x="9073" y="3626"/>
                      <a:pt x="9056" y="3593"/>
                      <a:pt x="9090" y="3610"/>
                    </a:cubicBezTo>
                    <a:cubicBezTo>
                      <a:pt x="9023" y="3559"/>
                      <a:pt x="9140" y="3526"/>
                      <a:pt x="9090" y="3493"/>
                    </a:cubicBezTo>
                    <a:cubicBezTo>
                      <a:pt x="9123" y="3442"/>
                      <a:pt x="9123" y="3593"/>
                      <a:pt x="9090" y="3576"/>
                    </a:cubicBezTo>
                    <a:cubicBezTo>
                      <a:pt x="9123" y="3626"/>
                      <a:pt x="9107" y="3727"/>
                      <a:pt x="9157" y="3710"/>
                    </a:cubicBezTo>
                    <a:cubicBezTo>
                      <a:pt x="9190" y="3777"/>
                      <a:pt x="9123" y="3760"/>
                      <a:pt x="9157" y="3810"/>
                    </a:cubicBezTo>
                    <a:cubicBezTo>
                      <a:pt x="9173" y="3810"/>
                      <a:pt x="9190" y="3793"/>
                      <a:pt x="9190" y="3760"/>
                    </a:cubicBezTo>
                    <a:cubicBezTo>
                      <a:pt x="9224" y="3777"/>
                      <a:pt x="9224" y="3793"/>
                      <a:pt x="9257" y="3793"/>
                    </a:cubicBezTo>
                    <a:cubicBezTo>
                      <a:pt x="9240" y="3860"/>
                      <a:pt x="9290" y="3877"/>
                      <a:pt x="9307" y="3843"/>
                    </a:cubicBezTo>
                    <a:cubicBezTo>
                      <a:pt x="9357" y="3877"/>
                      <a:pt x="9357" y="3894"/>
                      <a:pt x="9441" y="3894"/>
                    </a:cubicBezTo>
                    <a:cubicBezTo>
                      <a:pt x="9407" y="3927"/>
                      <a:pt x="9424" y="3944"/>
                      <a:pt x="9391" y="3977"/>
                    </a:cubicBezTo>
                    <a:cubicBezTo>
                      <a:pt x="9424" y="4027"/>
                      <a:pt x="9441" y="3977"/>
                      <a:pt x="9474" y="3977"/>
                    </a:cubicBezTo>
                    <a:cubicBezTo>
                      <a:pt x="9457" y="4011"/>
                      <a:pt x="9441" y="4027"/>
                      <a:pt x="9441" y="4077"/>
                    </a:cubicBezTo>
                    <a:cubicBezTo>
                      <a:pt x="9474" y="4044"/>
                      <a:pt x="9457" y="4094"/>
                      <a:pt x="9491" y="4077"/>
                    </a:cubicBezTo>
                    <a:cubicBezTo>
                      <a:pt x="9491" y="4094"/>
                      <a:pt x="9457" y="4111"/>
                      <a:pt x="9491" y="4111"/>
                    </a:cubicBezTo>
                    <a:cubicBezTo>
                      <a:pt x="9491" y="4111"/>
                      <a:pt x="9457" y="4161"/>
                      <a:pt x="9474" y="4144"/>
                    </a:cubicBezTo>
                    <a:cubicBezTo>
                      <a:pt x="9491" y="4144"/>
                      <a:pt x="9474" y="4144"/>
                      <a:pt x="9474" y="4144"/>
                    </a:cubicBezTo>
                    <a:lnTo>
                      <a:pt x="9474" y="4178"/>
                    </a:lnTo>
                    <a:cubicBezTo>
                      <a:pt x="9457" y="4161"/>
                      <a:pt x="9441" y="4144"/>
                      <a:pt x="9441" y="4111"/>
                    </a:cubicBezTo>
                    <a:cubicBezTo>
                      <a:pt x="9424" y="4128"/>
                      <a:pt x="9424" y="4144"/>
                      <a:pt x="9407" y="4178"/>
                    </a:cubicBezTo>
                    <a:cubicBezTo>
                      <a:pt x="9407" y="4178"/>
                      <a:pt x="9424" y="4178"/>
                      <a:pt x="9424" y="4194"/>
                    </a:cubicBezTo>
                    <a:cubicBezTo>
                      <a:pt x="9441" y="4161"/>
                      <a:pt x="9457" y="4161"/>
                      <a:pt x="9474" y="4194"/>
                    </a:cubicBezTo>
                    <a:cubicBezTo>
                      <a:pt x="9491" y="4178"/>
                      <a:pt x="9491" y="4161"/>
                      <a:pt x="9491" y="4144"/>
                    </a:cubicBezTo>
                    <a:cubicBezTo>
                      <a:pt x="9541" y="4128"/>
                      <a:pt x="9541" y="4178"/>
                      <a:pt x="9591" y="4161"/>
                    </a:cubicBezTo>
                    <a:cubicBezTo>
                      <a:pt x="9574" y="4211"/>
                      <a:pt x="9574" y="4194"/>
                      <a:pt x="9541" y="4211"/>
                    </a:cubicBezTo>
                    <a:close/>
                    <a:moveTo>
                      <a:pt x="9107" y="4011"/>
                    </a:moveTo>
                    <a:cubicBezTo>
                      <a:pt x="9090" y="4027"/>
                      <a:pt x="9090" y="4044"/>
                      <a:pt x="9073" y="4044"/>
                    </a:cubicBezTo>
                    <a:cubicBezTo>
                      <a:pt x="9073" y="3994"/>
                      <a:pt x="9073" y="4011"/>
                      <a:pt x="9073" y="3960"/>
                    </a:cubicBezTo>
                    <a:cubicBezTo>
                      <a:pt x="9040" y="3977"/>
                      <a:pt x="8990" y="3877"/>
                      <a:pt x="9023" y="3810"/>
                    </a:cubicBezTo>
                    <a:cubicBezTo>
                      <a:pt x="9056" y="3827"/>
                      <a:pt x="9073" y="3810"/>
                      <a:pt x="9073" y="3793"/>
                    </a:cubicBezTo>
                    <a:cubicBezTo>
                      <a:pt x="9107" y="3777"/>
                      <a:pt x="9107" y="3810"/>
                      <a:pt x="9140" y="3810"/>
                    </a:cubicBezTo>
                    <a:cubicBezTo>
                      <a:pt x="9123" y="3827"/>
                      <a:pt x="9173" y="3894"/>
                      <a:pt x="9190" y="3877"/>
                    </a:cubicBezTo>
                    <a:cubicBezTo>
                      <a:pt x="9207" y="3877"/>
                      <a:pt x="9207" y="3877"/>
                      <a:pt x="9207" y="3877"/>
                    </a:cubicBezTo>
                    <a:lnTo>
                      <a:pt x="9207" y="3910"/>
                    </a:lnTo>
                    <a:cubicBezTo>
                      <a:pt x="9157" y="3877"/>
                      <a:pt x="9140" y="3977"/>
                      <a:pt x="9107" y="3927"/>
                    </a:cubicBezTo>
                    <a:cubicBezTo>
                      <a:pt x="9107" y="3977"/>
                      <a:pt x="9140" y="3977"/>
                      <a:pt x="9140" y="4011"/>
                    </a:cubicBezTo>
                    <a:cubicBezTo>
                      <a:pt x="9140" y="4011"/>
                      <a:pt x="9107" y="4044"/>
                      <a:pt x="9107" y="4011"/>
                    </a:cubicBezTo>
                    <a:close/>
                    <a:moveTo>
                      <a:pt x="9224" y="4211"/>
                    </a:moveTo>
                    <a:cubicBezTo>
                      <a:pt x="9307" y="4178"/>
                      <a:pt x="9257" y="4094"/>
                      <a:pt x="9173" y="4077"/>
                    </a:cubicBezTo>
                    <a:cubicBezTo>
                      <a:pt x="9173" y="4128"/>
                      <a:pt x="9173" y="4111"/>
                      <a:pt x="9140" y="4077"/>
                    </a:cubicBezTo>
                    <a:cubicBezTo>
                      <a:pt x="9140" y="4128"/>
                      <a:pt x="9173" y="4144"/>
                      <a:pt x="9207" y="4128"/>
                    </a:cubicBezTo>
                    <a:cubicBezTo>
                      <a:pt x="9207" y="4161"/>
                      <a:pt x="9274" y="4178"/>
                      <a:pt x="9224" y="4211"/>
                    </a:cubicBezTo>
                    <a:close/>
                    <a:moveTo>
                      <a:pt x="9541" y="4211"/>
                    </a:moveTo>
                    <a:cubicBezTo>
                      <a:pt x="9541" y="4178"/>
                      <a:pt x="9524" y="4161"/>
                      <a:pt x="9491" y="4161"/>
                    </a:cubicBezTo>
                    <a:cubicBezTo>
                      <a:pt x="9491" y="4194"/>
                      <a:pt x="9508" y="4194"/>
                      <a:pt x="9541" y="4211"/>
                    </a:cubicBezTo>
                    <a:close/>
                    <a:moveTo>
                      <a:pt x="8639" y="3242"/>
                    </a:moveTo>
                    <a:cubicBezTo>
                      <a:pt x="8672" y="3209"/>
                      <a:pt x="8672" y="3225"/>
                      <a:pt x="8706" y="3209"/>
                    </a:cubicBezTo>
                    <a:cubicBezTo>
                      <a:pt x="8689" y="3259"/>
                      <a:pt x="8722" y="3259"/>
                      <a:pt x="8722" y="3292"/>
                    </a:cubicBezTo>
                    <a:cubicBezTo>
                      <a:pt x="8672" y="3292"/>
                      <a:pt x="8672" y="3259"/>
                      <a:pt x="8639" y="3242"/>
                    </a:cubicBezTo>
                    <a:close/>
                    <a:moveTo>
                      <a:pt x="9441" y="4579"/>
                    </a:moveTo>
                    <a:cubicBezTo>
                      <a:pt x="9457" y="4579"/>
                      <a:pt x="9457" y="4562"/>
                      <a:pt x="9474" y="4562"/>
                    </a:cubicBezTo>
                    <a:cubicBezTo>
                      <a:pt x="9491" y="4562"/>
                      <a:pt x="9474" y="4579"/>
                      <a:pt x="9457" y="4579"/>
                    </a:cubicBezTo>
                    <a:cubicBezTo>
                      <a:pt x="9474" y="4595"/>
                      <a:pt x="9441" y="4595"/>
                      <a:pt x="9474" y="4612"/>
                    </a:cubicBezTo>
                    <a:cubicBezTo>
                      <a:pt x="9474" y="4612"/>
                      <a:pt x="9457" y="4612"/>
                      <a:pt x="9457" y="4612"/>
                    </a:cubicBezTo>
                    <a:lnTo>
                      <a:pt x="9441" y="4612"/>
                    </a:lnTo>
                    <a:close/>
                    <a:moveTo>
                      <a:pt x="6834" y="1504"/>
                    </a:moveTo>
                    <a:cubicBezTo>
                      <a:pt x="6801" y="1521"/>
                      <a:pt x="6784" y="1521"/>
                      <a:pt x="6767" y="1538"/>
                    </a:cubicBezTo>
                    <a:lnTo>
                      <a:pt x="6767" y="1571"/>
                    </a:lnTo>
                    <a:cubicBezTo>
                      <a:pt x="6784" y="1571"/>
                      <a:pt x="6784" y="1571"/>
                      <a:pt x="6817" y="1588"/>
                    </a:cubicBezTo>
                    <a:cubicBezTo>
                      <a:pt x="6817" y="1554"/>
                      <a:pt x="6834" y="1538"/>
                      <a:pt x="6834" y="1504"/>
                    </a:cubicBezTo>
                    <a:close/>
                    <a:moveTo>
                      <a:pt x="7252" y="1571"/>
                    </a:moveTo>
                    <a:cubicBezTo>
                      <a:pt x="7218" y="1538"/>
                      <a:pt x="7252" y="1521"/>
                      <a:pt x="7218" y="1488"/>
                    </a:cubicBezTo>
                    <a:cubicBezTo>
                      <a:pt x="7202" y="1521"/>
                      <a:pt x="7218" y="1521"/>
                      <a:pt x="7202" y="1571"/>
                    </a:cubicBezTo>
                    <a:cubicBezTo>
                      <a:pt x="7218" y="1605"/>
                      <a:pt x="7218" y="1571"/>
                      <a:pt x="7252" y="1571"/>
                    </a:cubicBezTo>
                    <a:close/>
                    <a:moveTo>
                      <a:pt x="7269" y="1204"/>
                    </a:moveTo>
                    <a:cubicBezTo>
                      <a:pt x="7235" y="1204"/>
                      <a:pt x="7202" y="1204"/>
                      <a:pt x="7202" y="1237"/>
                    </a:cubicBezTo>
                    <a:cubicBezTo>
                      <a:pt x="7218" y="1254"/>
                      <a:pt x="7269" y="1237"/>
                      <a:pt x="7269" y="1204"/>
                    </a:cubicBezTo>
                    <a:close/>
                    <a:moveTo>
                      <a:pt x="8021" y="986"/>
                    </a:moveTo>
                    <a:cubicBezTo>
                      <a:pt x="8021" y="1020"/>
                      <a:pt x="8071" y="986"/>
                      <a:pt x="8037" y="970"/>
                    </a:cubicBezTo>
                    <a:cubicBezTo>
                      <a:pt x="8037" y="953"/>
                      <a:pt x="8054" y="986"/>
                      <a:pt x="8071" y="970"/>
                    </a:cubicBezTo>
                    <a:cubicBezTo>
                      <a:pt x="8071" y="1003"/>
                      <a:pt x="8054" y="1036"/>
                      <a:pt x="8054" y="1053"/>
                    </a:cubicBezTo>
                    <a:cubicBezTo>
                      <a:pt x="8037" y="1053"/>
                      <a:pt x="8054" y="1003"/>
                      <a:pt x="8004" y="1020"/>
                    </a:cubicBezTo>
                    <a:cubicBezTo>
                      <a:pt x="8021" y="1003"/>
                      <a:pt x="8021" y="1003"/>
                      <a:pt x="8021" y="986"/>
                    </a:cubicBezTo>
                    <a:close/>
                    <a:moveTo>
                      <a:pt x="7152" y="1705"/>
                    </a:moveTo>
                    <a:cubicBezTo>
                      <a:pt x="7152" y="1738"/>
                      <a:pt x="7152" y="1755"/>
                      <a:pt x="7135" y="1772"/>
                    </a:cubicBezTo>
                    <a:cubicBezTo>
                      <a:pt x="7152" y="1772"/>
                      <a:pt x="7168" y="1772"/>
                      <a:pt x="7168" y="1772"/>
                    </a:cubicBezTo>
                    <a:cubicBezTo>
                      <a:pt x="7135" y="1805"/>
                      <a:pt x="7118" y="1889"/>
                      <a:pt x="7152" y="1922"/>
                    </a:cubicBezTo>
                    <a:cubicBezTo>
                      <a:pt x="7152" y="1889"/>
                      <a:pt x="7202" y="1889"/>
                      <a:pt x="7235" y="1905"/>
                    </a:cubicBezTo>
                    <a:cubicBezTo>
                      <a:pt x="7252" y="1855"/>
                      <a:pt x="7235" y="1805"/>
                      <a:pt x="7285" y="1772"/>
                    </a:cubicBezTo>
                    <a:cubicBezTo>
                      <a:pt x="7302" y="1688"/>
                      <a:pt x="7252" y="1671"/>
                      <a:pt x="7185" y="1671"/>
                    </a:cubicBezTo>
                    <a:cubicBezTo>
                      <a:pt x="7202" y="1705"/>
                      <a:pt x="7168" y="1688"/>
                      <a:pt x="7152" y="1705"/>
                    </a:cubicBezTo>
                    <a:close/>
                    <a:moveTo>
                      <a:pt x="7436" y="1354"/>
                    </a:moveTo>
                    <a:cubicBezTo>
                      <a:pt x="7436" y="1337"/>
                      <a:pt x="7469" y="1287"/>
                      <a:pt x="7402" y="1287"/>
                    </a:cubicBezTo>
                    <a:cubicBezTo>
                      <a:pt x="7402" y="1304"/>
                      <a:pt x="7402" y="1321"/>
                      <a:pt x="7402" y="1337"/>
                    </a:cubicBezTo>
                    <a:cubicBezTo>
                      <a:pt x="7402" y="1321"/>
                      <a:pt x="7386" y="1321"/>
                      <a:pt x="7386" y="1337"/>
                    </a:cubicBezTo>
                    <a:cubicBezTo>
                      <a:pt x="7402" y="1337"/>
                      <a:pt x="7402" y="1354"/>
                      <a:pt x="7436" y="1354"/>
                    </a:cubicBezTo>
                    <a:close/>
                    <a:moveTo>
                      <a:pt x="7319" y="2123"/>
                    </a:moveTo>
                    <a:cubicBezTo>
                      <a:pt x="7319" y="2106"/>
                      <a:pt x="7285" y="2106"/>
                      <a:pt x="7269" y="2106"/>
                    </a:cubicBezTo>
                    <a:cubicBezTo>
                      <a:pt x="7269" y="2139"/>
                      <a:pt x="7302" y="2123"/>
                      <a:pt x="7302" y="2139"/>
                    </a:cubicBezTo>
                    <a:cubicBezTo>
                      <a:pt x="7269" y="2156"/>
                      <a:pt x="7285" y="2106"/>
                      <a:pt x="7252" y="2123"/>
                    </a:cubicBezTo>
                    <a:cubicBezTo>
                      <a:pt x="7235" y="2173"/>
                      <a:pt x="7302" y="2156"/>
                      <a:pt x="7269" y="2189"/>
                    </a:cubicBezTo>
                    <a:cubicBezTo>
                      <a:pt x="7252" y="2189"/>
                      <a:pt x="7269" y="2156"/>
                      <a:pt x="7235" y="2156"/>
                    </a:cubicBezTo>
                    <a:cubicBezTo>
                      <a:pt x="7218" y="2173"/>
                      <a:pt x="7252" y="2223"/>
                      <a:pt x="7218" y="2239"/>
                    </a:cubicBezTo>
                    <a:cubicBezTo>
                      <a:pt x="7218" y="2223"/>
                      <a:pt x="7202" y="2206"/>
                      <a:pt x="7185" y="2206"/>
                    </a:cubicBezTo>
                    <a:cubicBezTo>
                      <a:pt x="7202" y="2223"/>
                      <a:pt x="7185" y="2223"/>
                      <a:pt x="7168" y="2239"/>
                    </a:cubicBezTo>
                    <a:cubicBezTo>
                      <a:pt x="7202" y="2239"/>
                      <a:pt x="7218" y="2239"/>
                      <a:pt x="7235" y="2239"/>
                    </a:cubicBezTo>
                    <a:cubicBezTo>
                      <a:pt x="7252" y="2189"/>
                      <a:pt x="7369" y="2189"/>
                      <a:pt x="7352" y="2223"/>
                    </a:cubicBezTo>
                    <a:cubicBezTo>
                      <a:pt x="7419" y="2189"/>
                      <a:pt x="7419" y="2256"/>
                      <a:pt x="7419" y="2239"/>
                    </a:cubicBezTo>
                    <a:cubicBezTo>
                      <a:pt x="7436" y="2223"/>
                      <a:pt x="7436" y="2156"/>
                      <a:pt x="7452" y="2139"/>
                    </a:cubicBezTo>
                    <a:cubicBezTo>
                      <a:pt x="7369" y="2139"/>
                      <a:pt x="7402" y="2039"/>
                      <a:pt x="7335" y="2072"/>
                    </a:cubicBezTo>
                    <a:cubicBezTo>
                      <a:pt x="7335" y="2106"/>
                      <a:pt x="7352" y="2106"/>
                      <a:pt x="7319" y="2123"/>
                    </a:cubicBezTo>
                    <a:close/>
                    <a:moveTo>
                      <a:pt x="7168" y="1488"/>
                    </a:moveTo>
                    <a:cubicBezTo>
                      <a:pt x="7152" y="1454"/>
                      <a:pt x="7135" y="1404"/>
                      <a:pt x="7102" y="1404"/>
                    </a:cubicBezTo>
                    <a:cubicBezTo>
                      <a:pt x="7068" y="1471"/>
                      <a:pt x="7068" y="1437"/>
                      <a:pt x="7051" y="1521"/>
                    </a:cubicBezTo>
                    <a:cubicBezTo>
                      <a:pt x="7085" y="1538"/>
                      <a:pt x="7085" y="1588"/>
                      <a:pt x="7135" y="1605"/>
                    </a:cubicBezTo>
                    <a:cubicBezTo>
                      <a:pt x="7152" y="1571"/>
                      <a:pt x="7152" y="1554"/>
                      <a:pt x="7135" y="1538"/>
                    </a:cubicBezTo>
                    <a:cubicBezTo>
                      <a:pt x="7168" y="1521"/>
                      <a:pt x="7168" y="1554"/>
                      <a:pt x="7168" y="1521"/>
                    </a:cubicBezTo>
                    <a:cubicBezTo>
                      <a:pt x="7168" y="1488"/>
                      <a:pt x="7135" y="1554"/>
                      <a:pt x="7135" y="1521"/>
                    </a:cubicBezTo>
                    <a:cubicBezTo>
                      <a:pt x="7152" y="1504"/>
                      <a:pt x="7135" y="1471"/>
                      <a:pt x="7168" y="1488"/>
                    </a:cubicBezTo>
                    <a:close/>
                    <a:moveTo>
                      <a:pt x="6366" y="1204"/>
                    </a:moveTo>
                    <a:cubicBezTo>
                      <a:pt x="6366" y="1254"/>
                      <a:pt x="6333" y="1254"/>
                      <a:pt x="6316" y="1287"/>
                    </a:cubicBezTo>
                    <a:cubicBezTo>
                      <a:pt x="6316" y="1254"/>
                      <a:pt x="6300" y="1187"/>
                      <a:pt x="6249" y="1170"/>
                    </a:cubicBezTo>
                    <a:cubicBezTo>
                      <a:pt x="6249" y="1237"/>
                      <a:pt x="6216" y="1270"/>
                      <a:pt x="6199" y="1287"/>
                    </a:cubicBezTo>
                    <a:cubicBezTo>
                      <a:pt x="6199" y="1304"/>
                      <a:pt x="6216" y="1287"/>
                      <a:pt x="6233" y="1304"/>
                    </a:cubicBezTo>
                    <a:cubicBezTo>
                      <a:pt x="6199" y="1354"/>
                      <a:pt x="6166" y="1387"/>
                      <a:pt x="6132" y="1387"/>
                    </a:cubicBezTo>
                    <a:cubicBezTo>
                      <a:pt x="6166" y="1437"/>
                      <a:pt x="6082" y="1437"/>
                      <a:pt x="6049" y="1404"/>
                    </a:cubicBezTo>
                    <a:cubicBezTo>
                      <a:pt x="6049" y="1454"/>
                      <a:pt x="6032" y="1454"/>
                      <a:pt x="6015" y="1488"/>
                    </a:cubicBezTo>
                    <a:cubicBezTo>
                      <a:pt x="6032" y="1488"/>
                      <a:pt x="6049" y="1488"/>
                      <a:pt x="6049" y="1521"/>
                    </a:cubicBezTo>
                    <a:cubicBezTo>
                      <a:pt x="6032" y="1521"/>
                      <a:pt x="6032" y="1488"/>
                      <a:pt x="6015" y="1504"/>
                    </a:cubicBezTo>
                    <a:cubicBezTo>
                      <a:pt x="5999" y="1538"/>
                      <a:pt x="6015" y="1538"/>
                      <a:pt x="6015" y="1571"/>
                    </a:cubicBezTo>
                    <a:cubicBezTo>
                      <a:pt x="5999" y="1554"/>
                      <a:pt x="5982" y="1571"/>
                      <a:pt x="5965" y="1588"/>
                    </a:cubicBezTo>
                    <a:cubicBezTo>
                      <a:pt x="6015" y="1588"/>
                      <a:pt x="6015" y="1605"/>
                      <a:pt x="6066" y="1605"/>
                    </a:cubicBezTo>
                    <a:cubicBezTo>
                      <a:pt x="6066" y="1571"/>
                      <a:pt x="6099" y="1504"/>
                      <a:pt x="6132" y="1538"/>
                    </a:cubicBezTo>
                    <a:cubicBezTo>
                      <a:pt x="6116" y="1488"/>
                      <a:pt x="6166" y="1504"/>
                      <a:pt x="6166" y="1488"/>
                    </a:cubicBezTo>
                    <a:cubicBezTo>
                      <a:pt x="6166" y="1471"/>
                      <a:pt x="6149" y="1421"/>
                      <a:pt x="6183" y="1404"/>
                    </a:cubicBezTo>
                    <a:cubicBezTo>
                      <a:pt x="6216" y="1454"/>
                      <a:pt x="6216" y="1387"/>
                      <a:pt x="6233" y="1371"/>
                    </a:cubicBezTo>
                    <a:cubicBezTo>
                      <a:pt x="6233" y="1387"/>
                      <a:pt x="6249" y="1404"/>
                      <a:pt x="6249" y="1421"/>
                    </a:cubicBezTo>
                    <a:cubicBezTo>
                      <a:pt x="6233" y="1421"/>
                      <a:pt x="6233" y="1421"/>
                      <a:pt x="6233" y="1437"/>
                    </a:cubicBezTo>
                    <a:cubicBezTo>
                      <a:pt x="6266" y="1421"/>
                      <a:pt x="6283" y="1404"/>
                      <a:pt x="6316" y="1387"/>
                    </a:cubicBezTo>
                    <a:cubicBezTo>
                      <a:pt x="6316" y="1404"/>
                      <a:pt x="6316" y="1421"/>
                      <a:pt x="6333" y="1421"/>
                    </a:cubicBezTo>
                    <a:cubicBezTo>
                      <a:pt x="6350" y="1404"/>
                      <a:pt x="6383" y="1337"/>
                      <a:pt x="6383" y="1371"/>
                    </a:cubicBezTo>
                    <a:cubicBezTo>
                      <a:pt x="6416" y="1354"/>
                      <a:pt x="6383" y="1337"/>
                      <a:pt x="6366" y="1321"/>
                    </a:cubicBezTo>
                    <a:cubicBezTo>
                      <a:pt x="6366" y="1287"/>
                      <a:pt x="6400" y="1304"/>
                      <a:pt x="6400" y="1287"/>
                    </a:cubicBezTo>
                    <a:cubicBezTo>
                      <a:pt x="6383" y="1270"/>
                      <a:pt x="6383" y="1287"/>
                      <a:pt x="6366" y="1304"/>
                    </a:cubicBezTo>
                    <a:cubicBezTo>
                      <a:pt x="6366" y="1270"/>
                      <a:pt x="6383" y="1220"/>
                      <a:pt x="6366" y="1204"/>
                    </a:cubicBezTo>
                    <a:close/>
                    <a:moveTo>
                      <a:pt x="7001" y="2306"/>
                    </a:moveTo>
                    <a:cubicBezTo>
                      <a:pt x="6985" y="2340"/>
                      <a:pt x="6985" y="2407"/>
                      <a:pt x="7018" y="2407"/>
                    </a:cubicBezTo>
                    <a:cubicBezTo>
                      <a:pt x="7035" y="2407"/>
                      <a:pt x="6985" y="2373"/>
                      <a:pt x="7001" y="2323"/>
                    </a:cubicBezTo>
                    <a:cubicBezTo>
                      <a:pt x="7035" y="2356"/>
                      <a:pt x="7035" y="2256"/>
                      <a:pt x="7068" y="2256"/>
                    </a:cubicBezTo>
                    <a:cubicBezTo>
                      <a:pt x="7018" y="2206"/>
                      <a:pt x="7035" y="2173"/>
                      <a:pt x="7001" y="2123"/>
                    </a:cubicBezTo>
                    <a:cubicBezTo>
                      <a:pt x="7001" y="2139"/>
                      <a:pt x="7035" y="2189"/>
                      <a:pt x="6985" y="2189"/>
                    </a:cubicBezTo>
                    <a:cubicBezTo>
                      <a:pt x="6985" y="2223"/>
                      <a:pt x="7018" y="2223"/>
                      <a:pt x="7018" y="2256"/>
                    </a:cubicBezTo>
                    <a:cubicBezTo>
                      <a:pt x="7001" y="2273"/>
                      <a:pt x="6968" y="2290"/>
                      <a:pt x="6951" y="2323"/>
                    </a:cubicBezTo>
                    <a:cubicBezTo>
                      <a:pt x="6985" y="2340"/>
                      <a:pt x="6985" y="2306"/>
                      <a:pt x="7001" y="2306"/>
                    </a:cubicBezTo>
                    <a:close/>
                    <a:moveTo>
                      <a:pt x="6734" y="1972"/>
                    </a:moveTo>
                    <a:cubicBezTo>
                      <a:pt x="6767" y="1972"/>
                      <a:pt x="6767" y="2006"/>
                      <a:pt x="6767" y="2039"/>
                    </a:cubicBezTo>
                    <a:cubicBezTo>
                      <a:pt x="6784" y="2039"/>
                      <a:pt x="6801" y="2039"/>
                      <a:pt x="6801" y="2056"/>
                    </a:cubicBezTo>
                    <a:cubicBezTo>
                      <a:pt x="6801" y="2072"/>
                      <a:pt x="6784" y="2072"/>
                      <a:pt x="6767" y="2072"/>
                    </a:cubicBezTo>
                    <a:cubicBezTo>
                      <a:pt x="6767" y="2123"/>
                      <a:pt x="6801" y="2072"/>
                      <a:pt x="6817" y="2106"/>
                    </a:cubicBezTo>
                    <a:cubicBezTo>
                      <a:pt x="6817" y="2089"/>
                      <a:pt x="6817" y="2089"/>
                      <a:pt x="6817" y="2072"/>
                    </a:cubicBezTo>
                    <a:cubicBezTo>
                      <a:pt x="6834" y="2072"/>
                      <a:pt x="6851" y="2056"/>
                      <a:pt x="6868" y="2089"/>
                    </a:cubicBezTo>
                    <a:cubicBezTo>
                      <a:pt x="6901" y="2006"/>
                      <a:pt x="6868" y="2022"/>
                      <a:pt x="6884" y="1939"/>
                    </a:cubicBezTo>
                    <a:cubicBezTo>
                      <a:pt x="6851" y="1939"/>
                      <a:pt x="6767" y="1889"/>
                      <a:pt x="6734" y="1972"/>
                    </a:cubicBezTo>
                    <a:close/>
                    <a:moveTo>
                      <a:pt x="6350" y="736"/>
                    </a:moveTo>
                    <a:cubicBezTo>
                      <a:pt x="6383" y="736"/>
                      <a:pt x="6400" y="719"/>
                      <a:pt x="6400" y="669"/>
                    </a:cubicBezTo>
                    <a:cubicBezTo>
                      <a:pt x="6366" y="669"/>
                      <a:pt x="6383" y="719"/>
                      <a:pt x="6350" y="736"/>
                    </a:cubicBezTo>
                    <a:close/>
                    <a:moveTo>
                      <a:pt x="6884" y="2273"/>
                    </a:moveTo>
                    <a:cubicBezTo>
                      <a:pt x="6901" y="2290"/>
                      <a:pt x="6901" y="2306"/>
                      <a:pt x="6934" y="2290"/>
                    </a:cubicBezTo>
                    <a:cubicBezTo>
                      <a:pt x="6901" y="2306"/>
                      <a:pt x="6934" y="2356"/>
                      <a:pt x="6951" y="2340"/>
                    </a:cubicBezTo>
                    <a:cubicBezTo>
                      <a:pt x="6985" y="2356"/>
                      <a:pt x="6918" y="2373"/>
                      <a:pt x="6901" y="2390"/>
                    </a:cubicBezTo>
                    <a:cubicBezTo>
                      <a:pt x="6934" y="2407"/>
                      <a:pt x="6918" y="2473"/>
                      <a:pt x="6951" y="2490"/>
                    </a:cubicBezTo>
                    <a:cubicBezTo>
                      <a:pt x="6951" y="2507"/>
                      <a:pt x="6901" y="2490"/>
                      <a:pt x="6918" y="2540"/>
                    </a:cubicBezTo>
                    <a:cubicBezTo>
                      <a:pt x="6901" y="2540"/>
                      <a:pt x="6884" y="2540"/>
                      <a:pt x="6884" y="2540"/>
                    </a:cubicBezTo>
                    <a:cubicBezTo>
                      <a:pt x="6868" y="2540"/>
                      <a:pt x="6884" y="2507"/>
                      <a:pt x="6884" y="2507"/>
                    </a:cubicBezTo>
                    <a:cubicBezTo>
                      <a:pt x="6834" y="2557"/>
                      <a:pt x="6851" y="2473"/>
                      <a:pt x="6784" y="2507"/>
                    </a:cubicBezTo>
                    <a:cubicBezTo>
                      <a:pt x="6801" y="2473"/>
                      <a:pt x="6801" y="2457"/>
                      <a:pt x="6784" y="2423"/>
                    </a:cubicBezTo>
                    <a:cubicBezTo>
                      <a:pt x="6834" y="2423"/>
                      <a:pt x="6817" y="2356"/>
                      <a:pt x="6868" y="2356"/>
                    </a:cubicBezTo>
                    <a:cubicBezTo>
                      <a:pt x="6868" y="2340"/>
                      <a:pt x="6817" y="2323"/>
                      <a:pt x="6817" y="2340"/>
                    </a:cubicBezTo>
                    <a:cubicBezTo>
                      <a:pt x="6801" y="2340"/>
                      <a:pt x="6817" y="2323"/>
                      <a:pt x="6817" y="2306"/>
                    </a:cubicBezTo>
                    <a:cubicBezTo>
                      <a:pt x="6851" y="2340"/>
                      <a:pt x="6868" y="2306"/>
                      <a:pt x="6884" y="2273"/>
                    </a:cubicBezTo>
                    <a:close/>
                    <a:moveTo>
                      <a:pt x="7569" y="1805"/>
                    </a:moveTo>
                    <a:cubicBezTo>
                      <a:pt x="7569" y="1822"/>
                      <a:pt x="7553" y="1838"/>
                      <a:pt x="7536" y="1838"/>
                    </a:cubicBezTo>
                    <a:cubicBezTo>
                      <a:pt x="7536" y="1822"/>
                      <a:pt x="7536" y="1805"/>
                      <a:pt x="7503" y="1805"/>
                    </a:cubicBezTo>
                    <a:cubicBezTo>
                      <a:pt x="7503" y="1822"/>
                      <a:pt x="7519" y="1822"/>
                      <a:pt x="7519" y="1838"/>
                    </a:cubicBezTo>
                    <a:cubicBezTo>
                      <a:pt x="7503" y="1838"/>
                      <a:pt x="7519" y="1805"/>
                      <a:pt x="7486" y="1822"/>
                    </a:cubicBezTo>
                    <a:cubicBezTo>
                      <a:pt x="7486" y="1805"/>
                      <a:pt x="7503" y="1788"/>
                      <a:pt x="7486" y="1788"/>
                    </a:cubicBezTo>
                    <a:cubicBezTo>
                      <a:pt x="7486" y="1772"/>
                      <a:pt x="7486" y="1788"/>
                      <a:pt x="7486" y="1788"/>
                    </a:cubicBezTo>
                    <a:cubicBezTo>
                      <a:pt x="7503" y="1772"/>
                      <a:pt x="7519" y="1772"/>
                      <a:pt x="7519" y="1738"/>
                    </a:cubicBezTo>
                    <a:cubicBezTo>
                      <a:pt x="7553" y="1738"/>
                      <a:pt x="7519" y="1822"/>
                      <a:pt x="7569" y="1805"/>
                    </a:cubicBezTo>
                    <a:close/>
                    <a:moveTo>
                      <a:pt x="7670" y="585"/>
                    </a:moveTo>
                    <a:cubicBezTo>
                      <a:pt x="7686" y="569"/>
                      <a:pt x="7670" y="535"/>
                      <a:pt x="7703" y="535"/>
                    </a:cubicBezTo>
                    <a:cubicBezTo>
                      <a:pt x="7703" y="569"/>
                      <a:pt x="7703" y="585"/>
                      <a:pt x="7670" y="585"/>
                    </a:cubicBezTo>
                    <a:close/>
                    <a:moveTo>
                      <a:pt x="7920" y="836"/>
                    </a:moveTo>
                    <a:cubicBezTo>
                      <a:pt x="7904" y="819"/>
                      <a:pt x="7920" y="769"/>
                      <a:pt x="7937" y="769"/>
                    </a:cubicBezTo>
                    <a:cubicBezTo>
                      <a:pt x="7937" y="819"/>
                      <a:pt x="7954" y="836"/>
                      <a:pt x="7920" y="853"/>
                    </a:cubicBezTo>
                    <a:cubicBezTo>
                      <a:pt x="7920" y="836"/>
                      <a:pt x="7920" y="836"/>
                      <a:pt x="7920" y="819"/>
                    </a:cubicBezTo>
                    <a:cubicBezTo>
                      <a:pt x="7920" y="819"/>
                      <a:pt x="7920" y="819"/>
                      <a:pt x="7920" y="836"/>
                    </a:cubicBezTo>
                    <a:close/>
                    <a:moveTo>
                      <a:pt x="8004" y="1003"/>
                    </a:moveTo>
                    <a:cubicBezTo>
                      <a:pt x="7970" y="1003"/>
                      <a:pt x="7970" y="986"/>
                      <a:pt x="7954" y="970"/>
                    </a:cubicBezTo>
                    <a:cubicBezTo>
                      <a:pt x="7954" y="936"/>
                      <a:pt x="8004" y="953"/>
                      <a:pt x="8004" y="1003"/>
                    </a:cubicBezTo>
                    <a:close/>
                    <a:moveTo>
                      <a:pt x="7469" y="1655"/>
                    </a:moveTo>
                    <a:cubicBezTo>
                      <a:pt x="7469" y="1638"/>
                      <a:pt x="7503" y="1671"/>
                      <a:pt x="7536" y="1655"/>
                    </a:cubicBezTo>
                    <a:cubicBezTo>
                      <a:pt x="7519" y="1688"/>
                      <a:pt x="7519" y="1705"/>
                      <a:pt x="7469" y="1705"/>
                    </a:cubicBezTo>
                    <a:cubicBezTo>
                      <a:pt x="7469" y="1688"/>
                      <a:pt x="7486" y="1655"/>
                      <a:pt x="7469" y="1655"/>
                    </a:cubicBezTo>
                    <a:close/>
                    <a:moveTo>
                      <a:pt x="7636" y="368"/>
                    </a:moveTo>
                    <a:cubicBezTo>
                      <a:pt x="7603" y="368"/>
                      <a:pt x="7620" y="318"/>
                      <a:pt x="7586" y="335"/>
                    </a:cubicBezTo>
                    <a:cubicBezTo>
                      <a:pt x="7569" y="335"/>
                      <a:pt x="7620" y="318"/>
                      <a:pt x="7636" y="318"/>
                    </a:cubicBezTo>
                    <a:cubicBezTo>
                      <a:pt x="7636" y="318"/>
                      <a:pt x="7636" y="335"/>
                      <a:pt x="7636" y="368"/>
                    </a:cubicBezTo>
                    <a:close/>
                    <a:moveTo>
                      <a:pt x="7937" y="1220"/>
                    </a:moveTo>
                    <a:cubicBezTo>
                      <a:pt x="7920" y="1204"/>
                      <a:pt x="7954" y="1170"/>
                      <a:pt x="7970" y="1204"/>
                    </a:cubicBezTo>
                    <a:cubicBezTo>
                      <a:pt x="7987" y="1204"/>
                      <a:pt x="7987" y="1170"/>
                      <a:pt x="7987" y="1153"/>
                    </a:cubicBezTo>
                    <a:cubicBezTo>
                      <a:pt x="8004" y="1187"/>
                      <a:pt x="8037" y="1153"/>
                      <a:pt x="8037" y="1187"/>
                    </a:cubicBezTo>
                    <a:cubicBezTo>
                      <a:pt x="8054" y="1170"/>
                      <a:pt x="8071" y="1170"/>
                      <a:pt x="8071" y="1137"/>
                    </a:cubicBezTo>
                    <a:cubicBezTo>
                      <a:pt x="8121" y="1137"/>
                      <a:pt x="8154" y="1120"/>
                      <a:pt x="8154" y="1087"/>
                    </a:cubicBezTo>
                    <a:cubicBezTo>
                      <a:pt x="8171" y="1070"/>
                      <a:pt x="8171" y="1103"/>
                      <a:pt x="8204" y="1103"/>
                    </a:cubicBezTo>
                    <a:cubicBezTo>
                      <a:pt x="8204" y="1153"/>
                      <a:pt x="8204" y="1204"/>
                      <a:pt x="8204" y="1237"/>
                    </a:cubicBezTo>
                    <a:cubicBezTo>
                      <a:pt x="8221" y="1220"/>
                      <a:pt x="8221" y="1237"/>
                      <a:pt x="8271" y="1237"/>
                    </a:cubicBezTo>
                    <a:cubicBezTo>
                      <a:pt x="8254" y="1270"/>
                      <a:pt x="8288" y="1270"/>
                      <a:pt x="8288" y="1304"/>
                    </a:cubicBezTo>
                    <a:cubicBezTo>
                      <a:pt x="8204" y="1337"/>
                      <a:pt x="8154" y="1321"/>
                      <a:pt x="8087" y="1354"/>
                    </a:cubicBezTo>
                    <a:cubicBezTo>
                      <a:pt x="8037" y="1337"/>
                      <a:pt x="7987" y="1337"/>
                      <a:pt x="7937" y="1304"/>
                    </a:cubicBezTo>
                    <a:cubicBezTo>
                      <a:pt x="7937" y="1287"/>
                      <a:pt x="7970" y="1204"/>
                      <a:pt x="7937" y="1220"/>
                    </a:cubicBezTo>
                    <a:close/>
                    <a:moveTo>
                      <a:pt x="7837" y="886"/>
                    </a:moveTo>
                    <a:cubicBezTo>
                      <a:pt x="7803" y="920"/>
                      <a:pt x="7787" y="886"/>
                      <a:pt x="7736" y="903"/>
                    </a:cubicBezTo>
                    <a:cubicBezTo>
                      <a:pt x="7720" y="936"/>
                      <a:pt x="7787" y="903"/>
                      <a:pt x="7770" y="936"/>
                    </a:cubicBezTo>
                    <a:cubicBezTo>
                      <a:pt x="7670" y="936"/>
                      <a:pt x="7736" y="786"/>
                      <a:pt x="7653" y="803"/>
                    </a:cubicBezTo>
                    <a:cubicBezTo>
                      <a:pt x="7636" y="819"/>
                      <a:pt x="7653" y="853"/>
                      <a:pt x="7636" y="869"/>
                    </a:cubicBezTo>
                    <a:cubicBezTo>
                      <a:pt x="7569" y="869"/>
                      <a:pt x="7569" y="869"/>
                      <a:pt x="7519" y="853"/>
                    </a:cubicBezTo>
                    <a:cubicBezTo>
                      <a:pt x="7519" y="836"/>
                      <a:pt x="7553" y="803"/>
                      <a:pt x="7519" y="803"/>
                    </a:cubicBezTo>
                    <a:cubicBezTo>
                      <a:pt x="7536" y="803"/>
                      <a:pt x="7569" y="769"/>
                      <a:pt x="7636" y="769"/>
                    </a:cubicBezTo>
                    <a:cubicBezTo>
                      <a:pt x="7636" y="786"/>
                      <a:pt x="7620" y="786"/>
                      <a:pt x="7620" y="803"/>
                    </a:cubicBezTo>
                    <a:cubicBezTo>
                      <a:pt x="7636" y="803"/>
                      <a:pt x="7636" y="769"/>
                      <a:pt x="7670" y="786"/>
                    </a:cubicBezTo>
                    <a:cubicBezTo>
                      <a:pt x="7636" y="752"/>
                      <a:pt x="7670" y="719"/>
                      <a:pt x="7670" y="669"/>
                    </a:cubicBezTo>
                    <a:cubicBezTo>
                      <a:pt x="7720" y="686"/>
                      <a:pt x="7720" y="686"/>
                      <a:pt x="7770" y="719"/>
                    </a:cubicBezTo>
                    <a:cubicBezTo>
                      <a:pt x="7787" y="752"/>
                      <a:pt x="7753" y="736"/>
                      <a:pt x="7753" y="769"/>
                    </a:cubicBezTo>
                    <a:cubicBezTo>
                      <a:pt x="7753" y="786"/>
                      <a:pt x="7787" y="752"/>
                      <a:pt x="7803" y="752"/>
                    </a:cubicBezTo>
                    <a:cubicBezTo>
                      <a:pt x="7787" y="736"/>
                      <a:pt x="7787" y="719"/>
                      <a:pt x="7770" y="719"/>
                    </a:cubicBezTo>
                    <a:cubicBezTo>
                      <a:pt x="7803" y="686"/>
                      <a:pt x="7837" y="719"/>
                      <a:pt x="7870" y="736"/>
                    </a:cubicBezTo>
                    <a:cubicBezTo>
                      <a:pt x="7837" y="786"/>
                      <a:pt x="7904" y="769"/>
                      <a:pt x="7887" y="836"/>
                    </a:cubicBezTo>
                    <a:cubicBezTo>
                      <a:pt x="7870" y="836"/>
                      <a:pt x="7870" y="869"/>
                      <a:pt x="7870" y="886"/>
                    </a:cubicBezTo>
                    <a:cubicBezTo>
                      <a:pt x="7837" y="903"/>
                      <a:pt x="7837" y="853"/>
                      <a:pt x="7803" y="869"/>
                    </a:cubicBezTo>
                    <a:cubicBezTo>
                      <a:pt x="7803" y="886"/>
                      <a:pt x="7820" y="886"/>
                      <a:pt x="7837" y="886"/>
                    </a:cubicBezTo>
                    <a:close/>
                    <a:moveTo>
                      <a:pt x="7519" y="1972"/>
                    </a:moveTo>
                    <a:cubicBezTo>
                      <a:pt x="7486" y="1955"/>
                      <a:pt x="7486" y="1939"/>
                      <a:pt x="7469" y="1939"/>
                    </a:cubicBezTo>
                    <a:cubicBezTo>
                      <a:pt x="7469" y="1889"/>
                      <a:pt x="7503" y="1889"/>
                      <a:pt x="7536" y="1855"/>
                    </a:cubicBezTo>
                    <a:cubicBezTo>
                      <a:pt x="7553" y="1855"/>
                      <a:pt x="7569" y="1872"/>
                      <a:pt x="7586" y="1889"/>
                    </a:cubicBezTo>
                    <a:cubicBezTo>
                      <a:pt x="7603" y="1889"/>
                      <a:pt x="7603" y="1872"/>
                      <a:pt x="7603" y="1872"/>
                    </a:cubicBezTo>
                    <a:cubicBezTo>
                      <a:pt x="7620" y="1838"/>
                      <a:pt x="7586" y="1838"/>
                      <a:pt x="7603" y="1805"/>
                    </a:cubicBezTo>
                    <a:cubicBezTo>
                      <a:pt x="7636" y="1838"/>
                      <a:pt x="7703" y="1822"/>
                      <a:pt x="7703" y="1905"/>
                    </a:cubicBezTo>
                    <a:cubicBezTo>
                      <a:pt x="7720" y="1905"/>
                      <a:pt x="7720" y="1889"/>
                      <a:pt x="7736" y="1872"/>
                    </a:cubicBezTo>
                    <a:cubicBezTo>
                      <a:pt x="7753" y="1838"/>
                      <a:pt x="7736" y="1939"/>
                      <a:pt x="7736" y="1955"/>
                    </a:cubicBezTo>
                    <a:cubicBezTo>
                      <a:pt x="7753" y="1972"/>
                      <a:pt x="7803" y="1939"/>
                      <a:pt x="7853" y="1939"/>
                    </a:cubicBezTo>
                    <a:lnTo>
                      <a:pt x="7853" y="1905"/>
                    </a:lnTo>
                    <a:cubicBezTo>
                      <a:pt x="7803" y="1922"/>
                      <a:pt x="7770" y="1822"/>
                      <a:pt x="7703" y="1838"/>
                    </a:cubicBezTo>
                    <a:cubicBezTo>
                      <a:pt x="7703" y="1822"/>
                      <a:pt x="7703" y="1822"/>
                      <a:pt x="7703" y="1838"/>
                    </a:cubicBezTo>
                    <a:cubicBezTo>
                      <a:pt x="7686" y="1788"/>
                      <a:pt x="7686" y="1755"/>
                      <a:pt x="7670" y="1722"/>
                    </a:cubicBezTo>
                    <a:cubicBezTo>
                      <a:pt x="7703" y="1722"/>
                      <a:pt x="7686" y="1671"/>
                      <a:pt x="7703" y="1655"/>
                    </a:cubicBezTo>
                    <a:cubicBezTo>
                      <a:pt x="7736" y="1638"/>
                      <a:pt x="7803" y="1705"/>
                      <a:pt x="7820" y="1671"/>
                    </a:cubicBezTo>
                    <a:cubicBezTo>
                      <a:pt x="7837" y="1688"/>
                      <a:pt x="7837" y="1705"/>
                      <a:pt x="7870" y="1722"/>
                    </a:cubicBezTo>
                    <a:cubicBezTo>
                      <a:pt x="7837" y="1788"/>
                      <a:pt x="7904" y="1722"/>
                      <a:pt x="7887" y="1805"/>
                    </a:cubicBezTo>
                    <a:cubicBezTo>
                      <a:pt x="7904" y="1772"/>
                      <a:pt x="7970" y="1872"/>
                      <a:pt x="7970" y="1805"/>
                    </a:cubicBezTo>
                    <a:cubicBezTo>
                      <a:pt x="7987" y="1772"/>
                      <a:pt x="8004" y="1855"/>
                      <a:pt x="7987" y="1872"/>
                    </a:cubicBezTo>
                    <a:cubicBezTo>
                      <a:pt x="7954" y="1872"/>
                      <a:pt x="7987" y="1855"/>
                      <a:pt x="7970" y="1838"/>
                    </a:cubicBezTo>
                    <a:cubicBezTo>
                      <a:pt x="7954" y="1872"/>
                      <a:pt x="7954" y="1905"/>
                      <a:pt x="7970" y="1939"/>
                    </a:cubicBezTo>
                    <a:cubicBezTo>
                      <a:pt x="7937" y="1939"/>
                      <a:pt x="7937" y="1922"/>
                      <a:pt x="7937" y="1905"/>
                    </a:cubicBezTo>
                    <a:cubicBezTo>
                      <a:pt x="7937" y="1922"/>
                      <a:pt x="7904" y="1922"/>
                      <a:pt x="7904" y="1939"/>
                    </a:cubicBezTo>
                    <a:cubicBezTo>
                      <a:pt x="7887" y="1939"/>
                      <a:pt x="7904" y="1922"/>
                      <a:pt x="7904" y="1905"/>
                    </a:cubicBezTo>
                    <a:cubicBezTo>
                      <a:pt x="7887" y="1922"/>
                      <a:pt x="7853" y="1922"/>
                      <a:pt x="7853" y="1939"/>
                    </a:cubicBezTo>
                    <a:cubicBezTo>
                      <a:pt x="7887" y="1955"/>
                      <a:pt x="7887" y="2006"/>
                      <a:pt x="7870" y="2039"/>
                    </a:cubicBezTo>
                    <a:cubicBezTo>
                      <a:pt x="7870" y="2056"/>
                      <a:pt x="7870" y="2022"/>
                      <a:pt x="7887" y="2039"/>
                    </a:cubicBezTo>
                    <a:cubicBezTo>
                      <a:pt x="7887" y="2056"/>
                      <a:pt x="7904" y="2056"/>
                      <a:pt x="7904" y="2072"/>
                    </a:cubicBezTo>
                    <a:cubicBezTo>
                      <a:pt x="7904" y="2106"/>
                      <a:pt x="7870" y="2089"/>
                      <a:pt x="7887" y="2139"/>
                    </a:cubicBezTo>
                    <a:cubicBezTo>
                      <a:pt x="7887" y="2139"/>
                      <a:pt x="7887" y="2139"/>
                      <a:pt x="7870" y="2139"/>
                    </a:cubicBezTo>
                    <a:cubicBezTo>
                      <a:pt x="7887" y="2206"/>
                      <a:pt x="7987" y="2273"/>
                      <a:pt x="7937" y="2373"/>
                    </a:cubicBezTo>
                    <a:cubicBezTo>
                      <a:pt x="7937" y="2390"/>
                      <a:pt x="7904" y="2373"/>
                      <a:pt x="7887" y="2373"/>
                    </a:cubicBezTo>
                    <a:cubicBezTo>
                      <a:pt x="7870" y="2356"/>
                      <a:pt x="7870" y="2290"/>
                      <a:pt x="7820" y="2306"/>
                    </a:cubicBezTo>
                    <a:cubicBezTo>
                      <a:pt x="7853" y="2256"/>
                      <a:pt x="7803" y="2223"/>
                      <a:pt x="7770" y="2206"/>
                    </a:cubicBezTo>
                    <a:cubicBezTo>
                      <a:pt x="7770" y="2156"/>
                      <a:pt x="7787" y="2156"/>
                      <a:pt x="7753" y="2123"/>
                    </a:cubicBezTo>
                    <a:cubicBezTo>
                      <a:pt x="7736" y="2139"/>
                      <a:pt x="7736" y="2156"/>
                      <a:pt x="7736" y="2173"/>
                    </a:cubicBezTo>
                    <a:cubicBezTo>
                      <a:pt x="7703" y="2156"/>
                      <a:pt x="7703" y="2139"/>
                      <a:pt x="7720" y="2123"/>
                    </a:cubicBezTo>
                    <a:cubicBezTo>
                      <a:pt x="7670" y="2139"/>
                      <a:pt x="7670" y="2106"/>
                      <a:pt x="7653" y="2089"/>
                    </a:cubicBezTo>
                    <a:cubicBezTo>
                      <a:pt x="7620" y="2123"/>
                      <a:pt x="7553" y="2106"/>
                      <a:pt x="7553" y="2173"/>
                    </a:cubicBezTo>
                    <a:cubicBezTo>
                      <a:pt x="7536" y="2173"/>
                      <a:pt x="7536" y="2156"/>
                      <a:pt x="7519" y="2173"/>
                    </a:cubicBezTo>
                    <a:cubicBezTo>
                      <a:pt x="7519" y="2139"/>
                      <a:pt x="7553" y="2106"/>
                      <a:pt x="7503" y="2106"/>
                    </a:cubicBezTo>
                    <a:cubicBezTo>
                      <a:pt x="7486" y="2072"/>
                      <a:pt x="7536" y="2089"/>
                      <a:pt x="7536" y="2056"/>
                    </a:cubicBezTo>
                    <a:cubicBezTo>
                      <a:pt x="7553" y="2056"/>
                      <a:pt x="7536" y="2089"/>
                      <a:pt x="7553" y="2089"/>
                    </a:cubicBezTo>
                    <a:cubicBezTo>
                      <a:pt x="7569" y="2056"/>
                      <a:pt x="7586" y="2039"/>
                      <a:pt x="7586" y="2006"/>
                    </a:cubicBezTo>
                    <a:cubicBezTo>
                      <a:pt x="7636" y="1989"/>
                      <a:pt x="7636" y="2039"/>
                      <a:pt x="7653" y="2056"/>
                    </a:cubicBezTo>
                    <a:cubicBezTo>
                      <a:pt x="7686" y="2056"/>
                      <a:pt x="7653" y="2006"/>
                      <a:pt x="7703" y="2022"/>
                    </a:cubicBezTo>
                    <a:cubicBezTo>
                      <a:pt x="7703" y="1989"/>
                      <a:pt x="7653" y="1989"/>
                      <a:pt x="7636" y="1972"/>
                    </a:cubicBezTo>
                    <a:cubicBezTo>
                      <a:pt x="7636" y="1922"/>
                      <a:pt x="7653" y="1922"/>
                      <a:pt x="7653" y="1889"/>
                    </a:cubicBezTo>
                    <a:cubicBezTo>
                      <a:pt x="7636" y="1905"/>
                      <a:pt x="7620" y="1905"/>
                      <a:pt x="7620" y="1939"/>
                    </a:cubicBezTo>
                    <a:cubicBezTo>
                      <a:pt x="7620" y="1922"/>
                      <a:pt x="7586" y="1889"/>
                      <a:pt x="7586" y="1939"/>
                    </a:cubicBezTo>
                    <a:cubicBezTo>
                      <a:pt x="7569" y="1922"/>
                      <a:pt x="7569" y="1889"/>
                      <a:pt x="7536" y="1905"/>
                    </a:cubicBezTo>
                    <a:cubicBezTo>
                      <a:pt x="7519" y="1922"/>
                      <a:pt x="7536" y="1955"/>
                      <a:pt x="7519" y="1972"/>
                    </a:cubicBezTo>
                    <a:close/>
                    <a:moveTo>
                      <a:pt x="7870" y="2123"/>
                    </a:moveTo>
                    <a:cubicBezTo>
                      <a:pt x="7870" y="2123"/>
                      <a:pt x="7870" y="2123"/>
                      <a:pt x="7870" y="2106"/>
                    </a:cubicBezTo>
                    <a:cubicBezTo>
                      <a:pt x="7887" y="2106"/>
                      <a:pt x="7887" y="2123"/>
                      <a:pt x="7870" y="2123"/>
                    </a:cubicBezTo>
                    <a:close/>
                    <a:moveTo>
                      <a:pt x="7436" y="234"/>
                    </a:moveTo>
                    <a:lnTo>
                      <a:pt x="7436" y="268"/>
                    </a:lnTo>
                    <a:cubicBezTo>
                      <a:pt x="7469" y="251"/>
                      <a:pt x="7503" y="251"/>
                      <a:pt x="7519" y="234"/>
                    </a:cubicBezTo>
                    <a:cubicBezTo>
                      <a:pt x="7519" y="234"/>
                      <a:pt x="7503" y="234"/>
                      <a:pt x="7503" y="234"/>
                    </a:cubicBezTo>
                    <a:cubicBezTo>
                      <a:pt x="7519" y="218"/>
                      <a:pt x="7519" y="218"/>
                      <a:pt x="7519" y="201"/>
                    </a:cubicBezTo>
                    <a:cubicBezTo>
                      <a:pt x="7486" y="201"/>
                      <a:pt x="7469" y="268"/>
                      <a:pt x="7486" y="218"/>
                    </a:cubicBezTo>
                    <a:cubicBezTo>
                      <a:pt x="7452" y="218"/>
                      <a:pt x="7469" y="234"/>
                      <a:pt x="7436" y="234"/>
                    </a:cubicBezTo>
                    <a:close/>
                    <a:moveTo>
                      <a:pt x="7703" y="1170"/>
                    </a:moveTo>
                    <a:cubicBezTo>
                      <a:pt x="7703" y="1153"/>
                      <a:pt x="7703" y="1137"/>
                      <a:pt x="7720" y="1120"/>
                    </a:cubicBezTo>
                    <a:cubicBezTo>
                      <a:pt x="7720" y="1120"/>
                      <a:pt x="7736" y="1137"/>
                      <a:pt x="7753" y="1137"/>
                    </a:cubicBezTo>
                    <a:cubicBezTo>
                      <a:pt x="7720" y="1137"/>
                      <a:pt x="7736" y="1187"/>
                      <a:pt x="7703" y="1170"/>
                    </a:cubicBezTo>
                    <a:close/>
                    <a:moveTo>
                      <a:pt x="7519" y="769"/>
                    </a:moveTo>
                    <a:cubicBezTo>
                      <a:pt x="7486" y="736"/>
                      <a:pt x="7486" y="635"/>
                      <a:pt x="7536" y="619"/>
                    </a:cubicBezTo>
                    <a:cubicBezTo>
                      <a:pt x="7519" y="585"/>
                      <a:pt x="7486" y="585"/>
                      <a:pt x="7469" y="535"/>
                    </a:cubicBezTo>
                    <a:cubicBezTo>
                      <a:pt x="7503" y="535"/>
                      <a:pt x="7519" y="485"/>
                      <a:pt x="7503" y="468"/>
                    </a:cubicBezTo>
                    <a:cubicBezTo>
                      <a:pt x="7519" y="468"/>
                      <a:pt x="7536" y="468"/>
                      <a:pt x="7536" y="452"/>
                    </a:cubicBezTo>
                    <a:cubicBezTo>
                      <a:pt x="7603" y="485"/>
                      <a:pt x="7536" y="585"/>
                      <a:pt x="7569" y="635"/>
                    </a:cubicBezTo>
                    <a:cubicBezTo>
                      <a:pt x="7569" y="619"/>
                      <a:pt x="7569" y="602"/>
                      <a:pt x="7569" y="602"/>
                    </a:cubicBezTo>
                    <a:cubicBezTo>
                      <a:pt x="7569" y="585"/>
                      <a:pt x="7603" y="652"/>
                      <a:pt x="7586" y="585"/>
                    </a:cubicBezTo>
                    <a:cubicBezTo>
                      <a:pt x="7603" y="585"/>
                      <a:pt x="7636" y="569"/>
                      <a:pt x="7636" y="535"/>
                    </a:cubicBezTo>
                    <a:cubicBezTo>
                      <a:pt x="7670" y="552"/>
                      <a:pt x="7620" y="569"/>
                      <a:pt x="7636" y="602"/>
                    </a:cubicBezTo>
                    <a:cubicBezTo>
                      <a:pt x="7620" y="569"/>
                      <a:pt x="7636" y="652"/>
                      <a:pt x="7603" y="602"/>
                    </a:cubicBezTo>
                    <a:cubicBezTo>
                      <a:pt x="7653" y="686"/>
                      <a:pt x="7620" y="752"/>
                      <a:pt x="7519" y="769"/>
                    </a:cubicBezTo>
                    <a:close/>
                    <a:moveTo>
                      <a:pt x="9157" y="301"/>
                    </a:moveTo>
                    <a:cubicBezTo>
                      <a:pt x="9123" y="285"/>
                      <a:pt x="9123" y="234"/>
                      <a:pt x="9157" y="251"/>
                    </a:cubicBezTo>
                    <a:cubicBezTo>
                      <a:pt x="9190" y="268"/>
                      <a:pt x="9157" y="268"/>
                      <a:pt x="9157" y="301"/>
                    </a:cubicBezTo>
                    <a:close/>
                    <a:moveTo>
                      <a:pt x="9090" y="285"/>
                    </a:moveTo>
                    <a:cubicBezTo>
                      <a:pt x="9090" y="285"/>
                      <a:pt x="9090" y="268"/>
                      <a:pt x="9073" y="268"/>
                    </a:cubicBezTo>
                    <a:cubicBezTo>
                      <a:pt x="9073" y="251"/>
                      <a:pt x="9090" y="251"/>
                      <a:pt x="9090" y="251"/>
                    </a:cubicBezTo>
                    <a:cubicBezTo>
                      <a:pt x="9090" y="234"/>
                      <a:pt x="9090" y="234"/>
                      <a:pt x="9090" y="234"/>
                    </a:cubicBezTo>
                    <a:cubicBezTo>
                      <a:pt x="9090" y="218"/>
                      <a:pt x="9123" y="251"/>
                      <a:pt x="9123" y="285"/>
                    </a:cubicBezTo>
                    <a:cubicBezTo>
                      <a:pt x="9123" y="268"/>
                      <a:pt x="9107" y="268"/>
                      <a:pt x="9090" y="285"/>
                    </a:cubicBezTo>
                    <a:close/>
                    <a:moveTo>
                      <a:pt x="7569" y="1020"/>
                    </a:moveTo>
                    <a:cubicBezTo>
                      <a:pt x="7569" y="1036"/>
                      <a:pt x="7553" y="1053"/>
                      <a:pt x="7569" y="1103"/>
                    </a:cubicBezTo>
                    <a:cubicBezTo>
                      <a:pt x="7536" y="1103"/>
                      <a:pt x="7536" y="1070"/>
                      <a:pt x="7519" y="1103"/>
                    </a:cubicBezTo>
                    <a:cubicBezTo>
                      <a:pt x="7486" y="1087"/>
                      <a:pt x="7519" y="1070"/>
                      <a:pt x="7503" y="1036"/>
                    </a:cubicBezTo>
                    <a:cubicBezTo>
                      <a:pt x="7536" y="1036"/>
                      <a:pt x="7519" y="1003"/>
                      <a:pt x="7486" y="1020"/>
                    </a:cubicBezTo>
                    <a:cubicBezTo>
                      <a:pt x="7503" y="986"/>
                      <a:pt x="7536" y="1003"/>
                      <a:pt x="7569" y="1020"/>
                    </a:cubicBezTo>
                    <a:close/>
                    <a:moveTo>
                      <a:pt x="7503" y="1070"/>
                    </a:moveTo>
                    <a:cubicBezTo>
                      <a:pt x="7469" y="1053"/>
                      <a:pt x="7452" y="1053"/>
                      <a:pt x="7436" y="1036"/>
                    </a:cubicBezTo>
                    <a:cubicBezTo>
                      <a:pt x="7452" y="1070"/>
                      <a:pt x="7486" y="1087"/>
                      <a:pt x="7469" y="1120"/>
                    </a:cubicBezTo>
                    <a:cubicBezTo>
                      <a:pt x="7469" y="1087"/>
                      <a:pt x="7503" y="1103"/>
                      <a:pt x="7503" y="1070"/>
                    </a:cubicBezTo>
                    <a:close/>
                    <a:moveTo>
                      <a:pt x="7452" y="936"/>
                    </a:moveTo>
                    <a:cubicBezTo>
                      <a:pt x="7419" y="920"/>
                      <a:pt x="7419" y="970"/>
                      <a:pt x="7419" y="1003"/>
                    </a:cubicBezTo>
                    <a:cubicBezTo>
                      <a:pt x="7486" y="986"/>
                      <a:pt x="7419" y="953"/>
                      <a:pt x="7452" y="936"/>
                    </a:cubicBezTo>
                    <a:close/>
                    <a:moveTo>
                      <a:pt x="8087" y="903"/>
                    </a:moveTo>
                    <a:cubicBezTo>
                      <a:pt x="8121" y="936"/>
                      <a:pt x="8071" y="903"/>
                      <a:pt x="8087" y="869"/>
                    </a:cubicBezTo>
                    <a:cubicBezTo>
                      <a:pt x="8071" y="869"/>
                      <a:pt x="8071" y="886"/>
                      <a:pt x="8071" y="886"/>
                    </a:cubicBezTo>
                    <a:cubicBezTo>
                      <a:pt x="8037" y="869"/>
                      <a:pt x="8087" y="853"/>
                      <a:pt x="8087" y="836"/>
                    </a:cubicBezTo>
                    <a:cubicBezTo>
                      <a:pt x="8121" y="853"/>
                      <a:pt x="8071" y="869"/>
                      <a:pt x="8087" y="903"/>
                    </a:cubicBezTo>
                    <a:close/>
                    <a:moveTo>
                      <a:pt x="8555" y="803"/>
                    </a:moveTo>
                    <a:cubicBezTo>
                      <a:pt x="8538" y="786"/>
                      <a:pt x="8555" y="736"/>
                      <a:pt x="8555" y="719"/>
                    </a:cubicBezTo>
                    <a:cubicBezTo>
                      <a:pt x="8572" y="719"/>
                      <a:pt x="8572" y="786"/>
                      <a:pt x="8555" y="803"/>
                    </a:cubicBezTo>
                    <a:close/>
                    <a:moveTo>
                      <a:pt x="8338" y="1337"/>
                    </a:moveTo>
                    <a:cubicBezTo>
                      <a:pt x="8338" y="1304"/>
                      <a:pt x="8338" y="1270"/>
                      <a:pt x="8388" y="1270"/>
                    </a:cubicBezTo>
                    <a:cubicBezTo>
                      <a:pt x="8388" y="1287"/>
                      <a:pt x="8371" y="1287"/>
                      <a:pt x="8371" y="1287"/>
                    </a:cubicBezTo>
                    <a:cubicBezTo>
                      <a:pt x="8371" y="1304"/>
                      <a:pt x="8371" y="1321"/>
                      <a:pt x="8355" y="1321"/>
                    </a:cubicBezTo>
                    <a:cubicBezTo>
                      <a:pt x="8355" y="1337"/>
                      <a:pt x="8371" y="1321"/>
                      <a:pt x="8388" y="1337"/>
                    </a:cubicBezTo>
                    <a:cubicBezTo>
                      <a:pt x="8371" y="1354"/>
                      <a:pt x="8355" y="1354"/>
                      <a:pt x="8338" y="1337"/>
                    </a:cubicBezTo>
                    <a:close/>
                    <a:moveTo>
                      <a:pt x="9073" y="2206"/>
                    </a:moveTo>
                    <a:lnTo>
                      <a:pt x="9040" y="2206"/>
                    </a:lnTo>
                    <a:cubicBezTo>
                      <a:pt x="9040" y="2189"/>
                      <a:pt x="9040" y="2173"/>
                      <a:pt x="9040" y="2156"/>
                    </a:cubicBezTo>
                    <a:cubicBezTo>
                      <a:pt x="9073" y="2156"/>
                      <a:pt x="9073" y="2173"/>
                      <a:pt x="9073" y="2206"/>
                    </a:cubicBezTo>
                    <a:close/>
                    <a:moveTo>
                      <a:pt x="9006" y="2006"/>
                    </a:moveTo>
                    <a:cubicBezTo>
                      <a:pt x="8973" y="1889"/>
                      <a:pt x="9073" y="1905"/>
                      <a:pt x="9056" y="1805"/>
                    </a:cubicBezTo>
                    <a:cubicBezTo>
                      <a:pt x="9090" y="1889"/>
                      <a:pt x="9123" y="1805"/>
                      <a:pt x="9173" y="1805"/>
                    </a:cubicBezTo>
                    <a:cubicBezTo>
                      <a:pt x="9157" y="1872"/>
                      <a:pt x="9173" y="1972"/>
                      <a:pt x="9107" y="2039"/>
                    </a:cubicBezTo>
                    <a:cubicBezTo>
                      <a:pt x="9056" y="2022"/>
                      <a:pt x="9040" y="1989"/>
                      <a:pt x="9006" y="2006"/>
                    </a:cubicBezTo>
                    <a:close/>
                    <a:moveTo>
                      <a:pt x="9140" y="2106"/>
                    </a:moveTo>
                    <a:cubicBezTo>
                      <a:pt x="9140" y="2089"/>
                      <a:pt x="9140" y="2072"/>
                      <a:pt x="9123" y="2072"/>
                    </a:cubicBezTo>
                    <a:cubicBezTo>
                      <a:pt x="9140" y="2039"/>
                      <a:pt x="9173" y="2022"/>
                      <a:pt x="9240" y="2022"/>
                    </a:cubicBezTo>
                    <a:cubicBezTo>
                      <a:pt x="9224" y="2056"/>
                      <a:pt x="9157" y="2056"/>
                      <a:pt x="9140" y="2106"/>
                    </a:cubicBezTo>
                    <a:close/>
                    <a:moveTo>
                      <a:pt x="9274" y="2072"/>
                    </a:moveTo>
                    <a:cubicBezTo>
                      <a:pt x="9274" y="2056"/>
                      <a:pt x="9274" y="2072"/>
                      <a:pt x="9274" y="2072"/>
                    </a:cubicBezTo>
                    <a:cubicBezTo>
                      <a:pt x="9290" y="2072"/>
                      <a:pt x="9290" y="2056"/>
                      <a:pt x="9307" y="2056"/>
                    </a:cubicBezTo>
                    <a:cubicBezTo>
                      <a:pt x="9307" y="2072"/>
                      <a:pt x="9307" y="2072"/>
                      <a:pt x="9324" y="2072"/>
                    </a:cubicBezTo>
                    <a:cubicBezTo>
                      <a:pt x="9307" y="2106"/>
                      <a:pt x="9274" y="2106"/>
                      <a:pt x="9274" y="2072"/>
                    </a:cubicBezTo>
                    <a:close/>
                    <a:moveTo>
                      <a:pt x="9491" y="1822"/>
                    </a:moveTo>
                    <a:cubicBezTo>
                      <a:pt x="9457" y="1822"/>
                      <a:pt x="9457" y="1755"/>
                      <a:pt x="9407" y="1772"/>
                    </a:cubicBezTo>
                    <a:cubicBezTo>
                      <a:pt x="9424" y="1755"/>
                      <a:pt x="9457" y="1722"/>
                      <a:pt x="9491" y="1738"/>
                    </a:cubicBezTo>
                    <a:cubicBezTo>
                      <a:pt x="9457" y="1788"/>
                      <a:pt x="9491" y="1772"/>
                      <a:pt x="9491" y="1822"/>
                    </a:cubicBezTo>
                    <a:close/>
                    <a:moveTo>
                      <a:pt x="9424" y="1671"/>
                    </a:moveTo>
                    <a:cubicBezTo>
                      <a:pt x="9424" y="1655"/>
                      <a:pt x="9457" y="1671"/>
                      <a:pt x="9474" y="1655"/>
                    </a:cubicBezTo>
                    <a:cubicBezTo>
                      <a:pt x="9474" y="1671"/>
                      <a:pt x="9491" y="1671"/>
                      <a:pt x="9491" y="1705"/>
                    </a:cubicBezTo>
                    <a:cubicBezTo>
                      <a:pt x="9441" y="1705"/>
                      <a:pt x="9441" y="1688"/>
                      <a:pt x="9424" y="1671"/>
                    </a:cubicBezTo>
                    <a:close/>
                    <a:moveTo>
                      <a:pt x="9257" y="3376"/>
                    </a:moveTo>
                    <a:cubicBezTo>
                      <a:pt x="9257" y="3392"/>
                      <a:pt x="9274" y="3392"/>
                      <a:pt x="9274" y="3409"/>
                    </a:cubicBezTo>
                    <a:cubicBezTo>
                      <a:pt x="9257" y="3409"/>
                      <a:pt x="9257" y="3409"/>
                      <a:pt x="9257" y="3409"/>
                    </a:cubicBezTo>
                    <a:cubicBezTo>
                      <a:pt x="9274" y="3442"/>
                      <a:pt x="9257" y="3442"/>
                      <a:pt x="9257" y="3476"/>
                    </a:cubicBezTo>
                    <a:cubicBezTo>
                      <a:pt x="9240" y="3459"/>
                      <a:pt x="9240" y="3426"/>
                      <a:pt x="9207" y="3409"/>
                    </a:cubicBezTo>
                    <a:cubicBezTo>
                      <a:pt x="9224" y="3392"/>
                      <a:pt x="9240" y="3409"/>
                      <a:pt x="9240" y="3376"/>
                    </a:cubicBezTo>
                    <a:cubicBezTo>
                      <a:pt x="9257" y="3376"/>
                      <a:pt x="9257" y="3359"/>
                      <a:pt x="9274" y="3359"/>
                    </a:cubicBezTo>
                    <a:cubicBezTo>
                      <a:pt x="9274" y="3376"/>
                      <a:pt x="9290" y="3376"/>
                      <a:pt x="9290" y="3376"/>
                    </a:cubicBezTo>
                    <a:cubicBezTo>
                      <a:pt x="9290" y="3409"/>
                      <a:pt x="9274" y="3376"/>
                      <a:pt x="9257" y="3376"/>
                    </a:cubicBezTo>
                    <a:close/>
                    <a:moveTo>
                      <a:pt x="9424" y="3158"/>
                    </a:moveTo>
                    <a:cubicBezTo>
                      <a:pt x="9424" y="3192"/>
                      <a:pt x="9457" y="3192"/>
                      <a:pt x="9474" y="3158"/>
                    </a:cubicBezTo>
                    <a:cubicBezTo>
                      <a:pt x="9491" y="3175"/>
                      <a:pt x="9457" y="3225"/>
                      <a:pt x="9457" y="3242"/>
                    </a:cubicBezTo>
                    <a:cubicBezTo>
                      <a:pt x="9407" y="3192"/>
                      <a:pt x="9257" y="3326"/>
                      <a:pt x="9290" y="3209"/>
                    </a:cubicBezTo>
                    <a:cubicBezTo>
                      <a:pt x="9290" y="3209"/>
                      <a:pt x="9274" y="3209"/>
                      <a:pt x="9274" y="3209"/>
                    </a:cubicBezTo>
                    <a:cubicBezTo>
                      <a:pt x="9290" y="3209"/>
                      <a:pt x="9290" y="3209"/>
                      <a:pt x="9290" y="3209"/>
                    </a:cubicBezTo>
                    <a:cubicBezTo>
                      <a:pt x="9290" y="3209"/>
                      <a:pt x="9290" y="3192"/>
                      <a:pt x="9290" y="3175"/>
                    </a:cubicBezTo>
                    <a:cubicBezTo>
                      <a:pt x="9307" y="3175"/>
                      <a:pt x="9290" y="3209"/>
                      <a:pt x="9290" y="3209"/>
                    </a:cubicBezTo>
                    <a:lnTo>
                      <a:pt x="9290" y="3209"/>
                    </a:lnTo>
                    <a:cubicBezTo>
                      <a:pt x="9290" y="3225"/>
                      <a:pt x="9307" y="3225"/>
                      <a:pt x="9307" y="3225"/>
                    </a:cubicBezTo>
                    <a:cubicBezTo>
                      <a:pt x="9340" y="3175"/>
                      <a:pt x="9391" y="3242"/>
                      <a:pt x="9424" y="3158"/>
                    </a:cubicBezTo>
                    <a:close/>
                    <a:moveTo>
                      <a:pt x="9173" y="2874"/>
                    </a:moveTo>
                    <a:cubicBezTo>
                      <a:pt x="9173" y="2891"/>
                      <a:pt x="9157" y="2891"/>
                      <a:pt x="9157" y="2908"/>
                    </a:cubicBezTo>
                    <a:cubicBezTo>
                      <a:pt x="9173" y="2908"/>
                      <a:pt x="9190" y="2874"/>
                      <a:pt x="9207" y="2891"/>
                    </a:cubicBezTo>
                    <a:cubicBezTo>
                      <a:pt x="9207" y="2908"/>
                      <a:pt x="9224" y="2925"/>
                      <a:pt x="9240" y="2925"/>
                    </a:cubicBezTo>
                    <a:cubicBezTo>
                      <a:pt x="9224" y="2958"/>
                      <a:pt x="9224" y="2991"/>
                      <a:pt x="9224" y="3025"/>
                    </a:cubicBezTo>
                    <a:cubicBezTo>
                      <a:pt x="9257" y="3025"/>
                      <a:pt x="9224" y="2975"/>
                      <a:pt x="9240" y="2975"/>
                    </a:cubicBezTo>
                    <a:cubicBezTo>
                      <a:pt x="9274" y="2975"/>
                      <a:pt x="9274" y="3008"/>
                      <a:pt x="9274" y="3041"/>
                    </a:cubicBezTo>
                    <a:cubicBezTo>
                      <a:pt x="9274" y="3025"/>
                      <a:pt x="9290" y="3025"/>
                      <a:pt x="9307" y="3025"/>
                    </a:cubicBezTo>
                    <a:cubicBezTo>
                      <a:pt x="9307" y="3075"/>
                      <a:pt x="9307" y="3058"/>
                      <a:pt x="9257" y="3108"/>
                    </a:cubicBezTo>
                    <a:cubicBezTo>
                      <a:pt x="9224" y="3092"/>
                      <a:pt x="9257" y="3058"/>
                      <a:pt x="9257" y="3041"/>
                    </a:cubicBezTo>
                    <a:cubicBezTo>
                      <a:pt x="9224" y="3008"/>
                      <a:pt x="9173" y="3041"/>
                      <a:pt x="9157" y="2975"/>
                    </a:cubicBezTo>
                    <a:cubicBezTo>
                      <a:pt x="9090" y="2958"/>
                      <a:pt x="9090" y="3008"/>
                      <a:pt x="9040" y="3025"/>
                    </a:cubicBezTo>
                    <a:cubicBezTo>
                      <a:pt x="9023" y="3008"/>
                      <a:pt x="9023" y="2991"/>
                      <a:pt x="9023" y="2975"/>
                    </a:cubicBezTo>
                    <a:cubicBezTo>
                      <a:pt x="9056" y="2975"/>
                      <a:pt x="9056" y="2941"/>
                      <a:pt x="9090" y="2941"/>
                    </a:cubicBezTo>
                    <a:cubicBezTo>
                      <a:pt x="9073" y="2891"/>
                      <a:pt x="9123" y="2925"/>
                      <a:pt x="9123" y="2858"/>
                    </a:cubicBezTo>
                    <a:cubicBezTo>
                      <a:pt x="9157" y="2841"/>
                      <a:pt x="9157" y="2874"/>
                      <a:pt x="9173" y="2874"/>
                    </a:cubicBezTo>
                    <a:close/>
                    <a:moveTo>
                      <a:pt x="9391" y="2574"/>
                    </a:moveTo>
                    <a:cubicBezTo>
                      <a:pt x="9374" y="2574"/>
                      <a:pt x="9374" y="2574"/>
                      <a:pt x="9374" y="2574"/>
                    </a:cubicBezTo>
                    <a:cubicBezTo>
                      <a:pt x="9357" y="2574"/>
                      <a:pt x="9357" y="2557"/>
                      <a:pt x="9324" y="2540"/>
                    </a:cubicBezTo>
                    <a:cubicBezTo>
                      <a:pt x="9340" y="2524"/>
                      <a:pt x="9407" y="2524"/>
                      <a:pt x="9391" y="2574"/>
                    </a:cubicBezTo>
                    <a:close/>
                    <a:moveTo>
                      <a:pt x="9441" y="2373"/>
                    </a:moveTo>
                    <a:cubicBezTo>
                      <a:pt x="9441" y="2373"/>
                      <a:pt x="9357" y="2340"/>
                      <a:pt x="9374" y="2290"/>
                    </a:cubicBezTo>
                    <a:cubicBezTo>
                      <a:pt x="9374" y="2273"/>
                      <a:pt x="9474" y="2223"/>
                      <a:pt x="9508" y="2239"/>
                    </a:cubicBezTo>
                    <a:cubicBezTo>
                      <a:pt x="9508" y="2306"/>
                      <a:pt x="9491" y="2273"/>
                      <a:pt x="9508" y="2323"/>
                    </a:cubicBezTo>
                    <a:cubicBezTo>
                      <a:pt x="9474" y="2323"/>
                      <a:pt x="9474" y="2373"/>
                      <a:pt x="9441" y="2373"/>
                    </a:cubicBezTo>
                    <a:close/>
                    <a:moveTo>
                      <a:pt x="9591" y="2206"/>
                    </a:moveTo>
                    <a:cubicBezTo>
                      <a:pt x="9558" y="2223"/>
                      <a:pt x="9541" y="2206"/>
                      <a:pt x="9541" y="2173"/>
                    </a:cubicBezTo>
                    <a:cubicBezTo>
                      <a:pt x="9558" y="2173"/>
                      <a:pt x="9558" y="2189"/>
                      <a:pt x="9558" y="2189"/>
                    </a:cubicBezTo>
                    <a:cubicBezTo>
                      <a:pt x="9574" y="2189"/>
                      <a:pt x="9558" y="2173"/>
                      <a:pt x="9558" y="2156"/>
                    </a:cubicBezTo>
                    <a:cubicBezTo>
                      <a:pt x="9574" y="2173"/>
                      <a:pt x="9591" y="2189"/>
                      <a:pt x="9591" y="2206"/>
                    </a:cubicBezTo>
                    <a:close/>
                    <a:moveTo>
                      <a:pt x="8605" y="635"/>
                    </a:moveTo>
                    <a:cubicBezTo>
                      <a:pt x="8605" y="619"/>
                      <a:pt x="8605" y="602"/>
                      <a:pt x="8605" y="602"/>
                    </a:cubicBezTo>
                    <a:lnTo>
                      <a:pt x="8589" y="602"/>
                    </a:lnTo>
                    <a:cubicBezTo>
                      <a:pt x="8589" y="585"/>
                      <a:pt x="8605" y="585"/>
                      <a:pt x="8605" y="569"/>
                    </a:cubicBezTo>
                    <a:cubicBezTo>
                      <a:pt x="8639" y="569"/>
                      <a:pt x="8639" y="635"/>
                      <a:pt x="8605" y="635"/>
                    </a:cubicBezTo>
                    <a:close/>
                    <a:moveTo>
                      <a:pt x="8806" y="268"/>
                    </a:moveTo>
                    <a:cubicBezTo>
                      <a:pt x="8772" y="318"/>
                      <a:pt x="8739" y="168"/>
                      <a:pt x="8806" y="201"/>
                    </a:cubicBezTo>
                    <a:cubicBezTo>
                      <a:pt x="8789" y="201"/>
                      <a:pt x="8789" y="218"/>
                      <a:pt x="8789" y="234"/>
                    </a:cubicBezTo>
                    <a:cubicBezTo>
                      <a:pt x="8823" y="251"/>
                      <a:pt x="8839" y="218"/>
                      <a:pt x="8839" y="184"/>
                    </a:cubicBezTo>
                    <a:cubicBezTo>
                      <a:pt x="8856" y="184"/>
                      <a:pt x="8856" y="168"/>
                      <a:pt x="8873" y="168"/>
                    </a:cubicBezTo>
                    <a:cubicBezTo>
                      <a:pt x="8873" y="184"/>
                      <a:pt x="8873" y="184"/>
                      <a:pt x="8856" y="184"/>
                    </a:cubicBezTo>
                    <a:cubicBezTo>
                      <a:pt x="8956" y="201"/>
                      <a:pt x="8772" y="268"/>
                      <a:pt x="8806" y="268"/>
                    </a:cubicBezTo>
                    <a:close/>
                    <a:moveTo>
                      <a:pt x="8956" y="285"/>
                    </a:moveTo>
                    <a:cubicBezTo>
                      <a:pt x="8973" y="335"/>
                      <a:pt x="8973" y="335"/>
                      <a:pt x="8973" y="402"/>
                    </a:cubicBezTo>
                    <a:cubicBezTo>
                      <a:pt x="8939" y="335"/>
                      <a:pt x="8906" y="418"/>
                      <a:pt x="8873" y="435"/>
                    </a:cubicBezTo>
                    <a:cubicBezTo>
                      <a:pt x="8873" y="351"/>
                      <a:pt x="8839" y="402"/>
                      <a:pt x="8806" y="402"/>
                    </a:cubicBezTo>
                    <a:cubicBezTo>
                      <a:pt x="8823" y="351"/>
                      <a:pt x="8856" y="335"/>
                      <a:pt x="8873" y="268"/>
                    </a:cubicBezTo>
                    <a:cubicBezTo>
                      <a:pt x="8889" y="268"/>
                      <a:pt x="8906" y="268"/>
                      <a:pt x="8906" y="268"/>
                    </a:cubicBezTo>
                    <a:cubicBezTo>
                      <a:pt x="8923" y="268"/>
                      <a:pt x="8906" y="285"/>
                      <a:pt x="8906" y="301"/>
                    </a:cubicBezTo>
                    <a:cubicBezTo>
                      <a:pt x="8923" y="285"/>
                      <a:pt x="8923" y="268"/>
                      <a:pt x="8956" y="285"/>
                    </a:cubicBezTo>
                    <a:close/>
                    <a:moveTo>
                      <a:pt x="8906" y="502"/>
                    </a:moveTo>
                    <a:cubicBezTo>
                      <a:pt x="8873" y="502"/>
                      <a:pt x="8856" y="502"/>
                      <a:pt x="8839" y="485"/>
                    </a:cubicBezTo>
                    <a:lnTo>
                      <a:pt x="8839" y="435"/>
                    </a:lnTo>
                    <a:cubicBezTo>
                      <a:pt x="8889" y="435"/>
                      <a:pt x="8889" y="485"/>
                      <a:pt x="8956" y="468"/>
                    </a:cubicBezTo>
                    <a:cubicBezTo>
                      <a:pt x="8956" y="518"/>
                      <a:pt x="8889" y="435"/>
                      <a:pt x="8906" y="502"/>
                    </a:cubicBezTo>
                    <a:close/>
                    <a:moveTo>
                      <a:pt x="8689" y="201"/>
                    </a:moveTo>
                    <a:cubicBezTo>
                      <a:pt x="8672" y="201"/>
                      <a:pt x="8672" y="184"/>
                      <a:pt x="8672" y="201"/>
                    </a:cubicBezTo>
                    <a:cubicBezTo>
                      <a:pt x="8639" y="201"/>
                      <a:pt x="8689" y="151"/>
                      <a:pt x="8689" y="134"/>
                    </a:cubicBezTo>
                    <a:cubicBezTo>
                      <a:pt x="8706" y="151"/>
                      <a:pt x="8689" y="184"/>
                      <a:pt x="8689" y="201"/>
                    </a:cubicBezTo>
                    <a:close/>
                    <a:moveTo>
                      <a:pt x="8689" y="619"/>
                    </a:moveTo>
                    <a:cubicBezTo>
                      <a:pt x="8672" y="619"/>
                      <a:pt x="8672" y="619"/>
                      <a:pt x="8672" y="602"/>
                    </a:cubicBezTo>
                    <a:cubicBezTo>
                      <a:pt x="8655" y="619"/>
                      <a:pt x="8672" y="635"/>
                      <a:pt x="8639" y="635"/>
                    </a:cubicBezTo>
                    <a:cubicBezTo>
                      <a:pt x="8622" y="602"/>
                      <a:pt x="8689" y="569"/>
                      <a:pt x="8689" y="619"/>
                    </a:cubicBezTo>
                    <a:close/>
                    <a:moveTo>
                      <a:pt x="8873" y="736"/>
                    </a:moveTo>
                    <a:cubicBezTo>
                      <a:pt x="8873" y="786"/>
                      <a:pt x="8823" y="702"/>
                      <a:pt x="8839" y="769"/>
                    </a:cubicBezTo>
                    <a:cubicBezTo>
                      <a:pt x="8789" y="769"/>
                      <a:pt x="8789" y="719"/>
                      <a:pt x="8789" y="702"/>
                    </a:cubicBezTo>
                    <a:cubicBezTo>
                      <a:pt x="8739" y="686"/>
                      <a:pt x="8789" y="752"/>
                      <a:pt x="8739" y="736"/>
                    </a:cubicBezTo>
                    <a:cubicBezTo>
                      <a:pt x="8739" y="702"/>
                      <a:pt x="8772" y="669"/>
                      <a:pt x="8722" y="669"/>
                    </a:cubicBezTo>
                    <a:cubicBezTo>
                      <a:pt x="8722" y="635"/>
                      <a:pt x="8772" y="652"/>
                      <a:pt x="8756" y="686"/>
                    </a:cubicBezTo>
                    <a:cubicBezTo>
                      <a:pt x="8789" y="669"/>
                      <a:pt x="8772" y="635"/>
                      <a:pt x="8772" y="619"/>
                    </a:cubicBezTo>
                    <a:cubicBezTo>
                      <a:pt x="8756" y="635"/>
                      <a:pt x="8739" y="652"/>
                      <a:pt x="8706" y="669"/>
                    </a:cubicBezTo>
                    <a:cubicBezTo>
                      <a:pt x="8706" y="686"/>
                      <a:pt x="8739" y="702"/>
                      <a:pt x="8689" y="702"/>
                    </a:cubicBezTo>
                    <a:cubicBezTo>
                      <a:pt x="8706" y="719"/>
                      <a:pt x="8722" y="736"/>
                      <a:pt x="8722" y="752"/>
                    </a:cubicBezTo>
                    <a:cubicBezTo>
                      <a:pt x="8739" y="736"/>
                      <a:pt x="8739" y="736"/>
                      <a:pt x="8756" y="736"/>
                    </a:cubicBezTo>
                    <a:cubicBezTo>
                      <a:pt x="8739" y="786"/>
                      <a:pt x="8789" y="752"/>
                      <a:pt x="8806" y="769"/>
                    </a:cubicBezTo>
                    <a:cubicBezTo>
                      <a:pt x="8806" y="803"/>
                      <a:pt x="8756" y="786"/>
                      <a:pt x="8756" y="836"/>
                    </a:cubicBezTo>
                    <a:cubicBezTo>
                      <a:pt x="8739" y="803"/>
                      <a:pt x="8722" y="819"/>
                      <a:pt x="8722" y="819"/>
                    </a:cubicBezTo>
                    <a:cubicBezTo>
                      <a:pt x="8689" y="819"/>
                      <a:pt x="8706" y="769"/>
                      <a:pt x="8689" y="769"/>
                    </a:cubicBezTo>
                    <a:cubicBezTo>
                      <a:pt x="8689" y="786"/>
                      <a:pt x="8655" y="752"/>
                      <a:pt x="8655" y="803"/>
                    </a:cubicBezTo>
                    <a:cubicBezTo>
                      <a:pt x="8622" y="786"/>
                      <a:pt x="8655" y="736"/>
                      <a:pt x="8689" y="752"/>
                    </a:cubicBezTo>
                    <a:cubicBezTo>
                      <a:pt x="8672" y="719"/>
                      <a:pt x="8655" y="752"/>
                      <a:pt x="8639" y="719"/>
                    </a:cubicBezTo>
                    <a:cubicBezTo>
                      <a:pt x="8639" y="669"/>
                      <a:pt x="8689" y="669"/>
                      <a:pt x="8706" y="669"/>
                    </a:cubicBezTo>
                    <a:cubicBezTo>
                      <a:pt x="8689" y="619"/>
                      <a:pt x="8706" y="619"/>
                      <a:pt x="8689" y="569"/>
                    </a:cubicBezTo>
                    <a:cubicBezTo>
                      <a:pt x="8756" y="602"/>
                      <a:pt x="8739" y="585"/>
                      <a:pt x="8789" y="619"/>
                    </a:cubicBezTo>
                    <a:cubicBezTo>
                      <a:pt x="8806" y="619"/>
                      <a:pt x="8789" y="602"/>
                      <a:pt x="8789" y="585"/>
                    </a:cubicBezTo>
                    <a:cubicBezTo>
                      <a:pt x="8823" y="602"/>
                      <a:pt x="8839" y="585"/>
                      <a:pt x="8856" y="569"/>
                    </a:cubicBezTo>
                    <a:cubicBezTo>
                      <a:pt x="8906" y="569"/>
                      <a:pt x="8906" y="619"/>
                      <a:pt x="8923" y="652"/>
                    </a:cubicBezTo>
                    <a:cubicBezTo>
                      <a:pt x="8906" y="686"/>
                      <a:pt x="8889" y="686"/>
                      <a:pt x="8856" y="702"/>
                    </a:cubicBezTo>
                    <a:cubicBezTo>
                      <a:pt x="8856" y="719"/>
                      <a:pt x="8856" y="719"/>
                      <a:pt x="8873" y="736"/>
                    </a:cubicBezTo>
                    <a:close/>
                    <a:moveTo>
                      <a:pt x="9157" y="736"/>
                    </a:moveTo>
                    <a:cubicBezTo>
                      <a:pt x="9140" y="752"/>
                      <a:pt x="9107" y="719"/>
                      <a:pt x="9123" y="769"/>
                    </a:cubicBezTo>
                    <a:cubicBezTo>
                      <a:pt x="9073" y="736"/>
                      <a:pt x="9040" y="769"/>
                      <a:pt x="9006" y="752"/>
                    </a:cubicBezTo>
                    <a:cubicBezTo>
                      <a:pt x="9006" y="786"/>
                      <a:pt x="9040" y="769"/>
                      <a:pt x="9073" y="769"/>
                    </a:cubicBezTo>
                    <a:cubicBezTo>
                      <a:pt x="9056" y="786"/>
                      <a:pt x="9040" y="819"/>
                      <a:pt x="9040" y="853"/>
                    </a:cubicBezTo>
                    <a:cubicBezTo>
                      <a:pt x="9006" y="836"/>
                      <a:pt x="8973" y="836"/>
                      <a:pt x="8956" y="819"/>
                    </a:cubicBezTo>
                    <a:cubicBezTo>
                      <a:pt x="8923" y="819"/>
                      <a:pt x="8956" y="836"/>
                      <a:pt x="8939" y="853"/>
                    </a:cubicBezTo>
                    <a:cubicBezTo>
                      <a:pt x="8906" y="836"/>
                      <a:pt x="8923" y="836"/>
                      <a:pt x="8923" y="803"/>
                    </a:cubicBezTo>
                    <a:cubicBezTo>
                      <a:pt x="8906" y="803"/>
                      <a:pt x="8923" y="836"/>
                      <a:pt x="8889" y="836"/>
                    </a:cubicBezTo>
                    <a:cubicBezTo>
                      <a:pt x="8906" y="819"/>
                      <a:pt x="8906" y="786"/>
                      <a:pt x="8906" y="769"/>
                    </a:cubicBezTo>
                    <a:cubicBezTo>
                      <a:pt x="8923" y="769"/>
                      <a:pt x="8906" y="803"/>
                      <a:pt x="8939" y="786"/>
                    </a:cubicBezTo>
                    <a:cubicBezTo>
                      <a:pt x="8956" y="786"/>
                      <a:pt x="8923" y="719"/>
                      <a:pt x="8973" y="736"/>
                    </a:cubicBezTo>
                    <a:cubicBezTo>
                      <a:pt x="8973" y="719"/>
                      <a:pt x="8939" y="736"/>
                      <a:pt x="8923" y="736"/>
                    </a:cubicBezTo>
                    <a:cubicBezTo>
                      <a:pt x="8923" y="719"/>
                      <a:pt x="8939" y="719"/>
                      <a:pt x="8939" y="719"/>
                    </a:cubicBezTo>
                    <a:lnTo>
                      <a:pt x="8939" y="702"/>
                    </a:lnTo>
                    <a:cubicBezTo>
                      <a:pt x="8956" y="702"/>
                      <a:pt x="8973" y="719"/>
                      <a:pt x="8973" y="686"/>
                    </a:cubicBezTo>
                    <a:cubicBezTo>
                      <a:pt x="8973" y="686"/>
                      <a:pt x="8973" y="702"/>
                      <a:pt x="8973" y="702"/>
                    </a:cubicBezTo>
                    <a:cubicBezTo>
                      <a:pt x="8973" y="652"/>
                      <a:pt x="9056" y="686"/>
                      <a:pt x="9040" y="619"/>
                    </a:cubicBezTo>
                    <a:cubicBezTo>
                      <a:pt x="9073" y="619"/>
                      <a:pt x="9073" y="652"/>
                      <a:pt x="9073" y="602"/>
                    </a:cubicBezTo>
                    <a:cubicBezTo>
                      <a:pt x="9140" y="619"/>
                      <a:pt x="9090" y="686"/>
                      <a:pt x="9157" y="702"/>
                    </a:cubicBezTo>
                    <a:close/>
                    <a:moveTo>
                      <a:pt x="9524" y="602"/>
                    </a:moveTo>
                    <a:cubicBezTo>
                      <a:pt x="9508" y="635"/>
                      <a:pt x="9491" y="635"/>
                      <a:pt x="9508" y="686"/>
                    </a:cubicBezTo>
                    <a:cubicBezTo>
                      <a:pt x="9491" y="702"/>
                      <a:pt x="9508" y="686"/>
                      <a:pt x="9474" y="686"/>
                    </a:cubicBezTo>
                    <a:cubicBezTo>
                      <a:pt x="9491" y="652"/>
                      <a:pt x="9491" y="569"/>
                      <a:pt x="9524" y="602"/>
                    </a:cubicBezTo>
                    <a:close/>
                    <a:moveTo>
                      <a:pt x="9441" y="569"/>
                    </a:moveTo>
                    <a:cubicBezTo>
                      <a:pt x="9508" y="569"/>
                      <a:pt x="9474" y="602"/>
                      <a:pt x="9474" y="635"/>
                    </a:cubicBezTo>
                    <a:cubicBezTo>
                      <a:pt x="9441" y="635"/>
                      <a:pt x="9441" y="602"/>
                      <a:pt x="9441" y="569"/>
                    </a:cubicBezTo>
                    <a:close/>
                    <a:moveTo>
                      <a:pt x="9441" y="518"/>
                    </a:moveTo>
                    <a:lnTo>
                      <a:pt x="9391" y="518"/>
                    </a:lnTo>
                    <a:cubicBezTo>
                      <a:pt x="9374" y="552"/>
                      <a:pt x="9407" y="552"/>
                      <a:pt x="9391" y="619"/>
                    </a:cubicBezTo>
                    <a:cubicBezTo>
                      <a:pt x="9374" y="585"/>
                      <a:pt x="9391" y="535"/>
                      <a:pt x="9357" y="535"/>
                    </a:cubicBezTo>
                    <a:cubicBezTo>
                      <a:pt x="9357" y="468"/>
                      <a:pt x="9357" y="485"/>
                      <a:pt x="9357" y="435"/>
                    </a:cubicBezTo>
                    <a:cubicBezTo>
                      <a:pt x="9357" y="435"/>
                      <a:pt x="9357" y="435"/>
                      <a:pt x="9357" y="452"/>
                    </a:cubicBezTo>
                    <a:cubicBezTo>
                      <a:pt x="9374" y="452"/>
                      <a:pt x="9374" y="435"/>
                      <a:pt x="9374" y="435"/>
                    </a:cubicBezTo>
                    <a:cubicBezTo>
                      <a:pt x="9424" y="452"/>
                      <a:pt x="9424" y="468"/>
                      <a:pt x="9441" y="518"/>
                    </a:cubicBezTo>
                    <a:close/>
                    <a:moveTo>
                      <a:pt x="9374" y="151"/>
                    </a:moveTo>
                    <a:cubicBezTo>
                      <a:pt x="9391" y="168"/>
                      <a:pt x="9374" y="168"/>
                      <a:pt x="9357" y="168"/>
                    </a:cubicBezTo>
                    <a:cubicBezTo>
                      <a:pt x="9357" y="184"/>
                      <a:pt x="9374" y="201"/>
                      <a:pt x="9374" y="201"/>
                    </a:cubicBezTo>
                    <a:cubicBezTo>
                      <a:pt x="9374" y="218"/>
                      <a:pt x="9357" y="234"/>
                      <a:pt x="9340" y="234"/>
                    </a:cubicBezTo>
                    <a:cubicBezTo>
                      <a:pt x="9374" y="251"/>
                      <a:pt x="9340" y="285"/>
                      <a:pt x="9357" y="301"/>
                    </a:cubicBezTo>
                    <a:cubicBezTo>
                      <a:pt x="9357" y="301"/>
                      <a:pt x="9340" y="301"/>
                      <a:pt x="9340" y="335"/>
                    </a:cubicBezTo>
                    <a:cubicBezTo>
                      <a:pt x="9324" y="318"/>
                      <a:pt x="9307" y="318"/>
                      <a:pt x="9307" y="335"/>
                    </a:cubicBezTo>
                    <a:cubicBezTo>
                      <a:pt x="9307" y="268"/>
                      <a:pt x="9274" y="184"/>
                      <a:pt x="9374" y="151"/>
                    </a:cubicBezTo>
                    <a:close/>
                    <a:moveTo>
                      <a:pt x="8238" y="318"/>
                    </a:moveTo>
                    <a:cubicBezTo>
                      <a:pt x="8254" y="285"/>
                      <a:pt x="8238" y="251"/>
                      <a:pt x="8254" y="234"/>
                    </a:cubicBezTo>
                    <a:cubicBezTo>
                      <a:pt x="8305" y="234"/>
                      <a:pt x="8221" y="285"/>
                      <a:pt x="8288" y="285"/>
                    </a:cubicBezTo>
                    <a:cubicBezTo>
                      <a:pt x="8271" y="301"/>
                      <a:pt x="8271" y="318"/>
                      <a:pt x="8238" y="318"/>
                    </a:cubicBezTo>
                    <a:close/>
                    <a:moveTo>
                      <a:pt x="8338" y="301"/>
                    </a:moveTo>
                    <a:cubicBezTo>
                      <a:pt x="8305" y="301"/>
                      <a:pt x="8271" y="285"/>
                      <a:pt x="8288" y="234"/>
                    </a:cubicBezTo>
                    <a:cubicBezTo>
                      <a:pt x="8338" y="234"/>
                      <a:pt x="8338" y="218"/>
                      <a:pt x="8371" y="234"/>
                    </a:cubicBezTo>
                    <a:cubicBezTo>
                      <a:pt x="8338" y="268"/>
                      <a:pt x="8338" y="251"/>
                      <a:pt x="8338" y="301"/>
                    </a:cubicBezTo>
                    <a:close/>
                    <a:moveTo>
                      <a:pt x="8188" y="234"/>
                    </a:moveTo>
                    <a:cubicBezTo>
                      <a:pt x="8221" y="218"/>
                      <a:pt x="8221" y="218"/>
                      <a:pt x="8204" y="184"/>
                    </a:cubicBezTo>
                    <a:cubicBezTo>
                      <a:pt x="8238" y="201"/>
                      <a:pt x="8238" y="234"/>
                      <a:pt x="8221" y="268"/>
                    </a:cubicBezTo>
                    <a:cubicBezTo>
                      <a:pt x="8221" y="268"/>
                      <a:pt x="8221" y="251"/>
                      <a:pt x="8221" y="251"/>
                    </a:cubicBezTo>
                    <a:cubicBezTo>
                      <a:pt x="8171" y="234"/>
                      <a:pt x="8154" y="268"/>
                      <a:pt x="8154" y="218"/>
                    </a:cubicBezTo>
                    <a:cubicBezTo>
                      <a:pt x="8137" y="218"/>
                      <a:pt x="8137" y="251"/>
                      <a:pt x="8137" y="268"/>
                    </a:cubicBezTo>
                    <a:cubicBezTo>
                      <a:pt x="8121" y="251"/>
                      <a:pt x="8121" y="234"/>
                      <a:pt x="8104" y="234"/>
                    </a:cubicBezTo>
                    <a:cubicBezTo>
                      <a:pt x="8104" y="201"/>
                      <a:pt x="8137" y="168"/>
                      <a:pt x="8154" y="134"/>
                    </a:cubicBezTo>
                    <a:cubicBezTo>
                      <a:pt x="8171" y="151"/>
                      <a:pt x="8171" y="151"/>
                      <a:pt x="8188" y="151"/>
                    </a:cubicBezTo>
                    <a:cubicBezTo>
                      <a:pt x="8188" y="168"/>
                      <a:pt x="8171" y="168"/>
                      <a:pt x="8154" y="168"/>
                    </a:cubicBezTo>
                    <a:cubicBezTo>
                      <a:pt x="8154" y="201"/>
                      <a:pt x="8204" y="184"/>
                      <a:pt x="8188" y="234"/>
                    </a:cubicBezTo>
                    <a:close/>
                    <a:moveTo>
                      <a:pt x="8087" y="184"/>
                    </a:moveTo>
                    <a:cubicBezTo>
                      <a:pt x="8087" y="201"/>
                      <a:pt x="8054" y="218"/>
                      <a:pt x="8104" y="218"/>
                    </a:cubicBezTo>
                    <a:cubicBezTo>
                      <a:pt x="8087" y="234"/>
                      <a:pt x="8087" y="268"/>
                      <a:pt x="8054" y="268"/>
                    </a:cubicBezTo>
                    <a:cubicBezTo>
                      <a:pt x="8104" y="301"/>
                      <a:pt x="8171" y="251"/>
                      <a:pt x="8221" y="285"/>
                    </a:cubicBezTo>
                    <a:cubicBezTo>
                      <a:pt x="8221" y="285"/>
                      <a:pt x="8221" y="285"/>
                      <a:pt x="8221" y="301"/>
                    </a:cubicBezTo>
                    <a:cubicBezTo>
                      <a:pt x="8221" y="301"/>
                      <a:pt x="8238" y="301"/>
                      <a:pt x="8238" y="301"/>
                    </a:cubicBezTo>
                    <a:cubicBezTo>
                      <a:pt x="8204" y="318"/>
                      <a:pt x="8171" y="385"/>
                      <a:pt x="8121" y="402"/>
                    </a:cubicBezTo>
                    <a:cubicBezTo>
                      <a:pt x="8121" y="418"/>
                      <a:pt x="8154" y="402"/>
                      <a:pt x="8171" y="418"/>
                    </a:cubicBezTo>
                    <a:cubicBezTo>
                      <a:pt x="8171" y="435"/>
                      <a:pt x="8154" y="452"/>
                      <a:pt x="8154" y="468"/>
                    </a:cubicBezTo>
                    <a:cubicBezTo>
                      <a:pt x="8137" y="435"/>
                      <a:pt x="8154" y="418"/>
                      <a:pt x="8121" y="435"/>
                    </a:cubicBezTo>
                    <a:cubicBezTo>
                      <a:pt x="8121" y="418"/>
                      <a:pt x="8121" y="402"/>
                      <a:pt x="8104" y="402"/>
                    </a:cubicBezTo>
                    <a:cubicBezTo>
                      <a:pt x="8087" y="418"/>
                      <a:pt x="8071" y="418"/>
                      <a:pt x="8054" y="435"/>
                    </a:cubicBezTo>
                    <a:cubicBezTo>
                      <a:pt x="8021" y="418"/>
                      <a:pt x="8037" y="351"/>
                      <a:pt x="8071" y="351"/>
                    </a:cubicBezTo>
                    <a:cubicBezTo>
                      <a:pt x="8054" y="335"/>
                      <a:pt x="8004" y="368"/>
                      <a:pt x="7970" y="368"/>
                    </a:cubicBezTo>
                    <a:cubicBezTo>
                      <a:pt x="7954" y="301"/>
                      <a:pt x="7970" y="268"/>
                      <a:pt x="7920" y="268"/>
                    </a:cubicBezTo>
                    <a:cubicBezTo>
                      <a:pt x="7987" y="251"/>
                      <a:pt x="8004" y="117"/>
                      <a:pt x="8087" y="184"/>
                    </a:cubicBezTo>
                    <a:close/>
                    <a:moveTo>
                      <a:pt x="6650" y="1070"/>
                    </a:moveTo>
                    <a:cubicBezTo>
                      <a:pt x="6684" y="1070"/>
                      <a:pt x="6684" y="1036"/>
                      <a:pt x="6684" y="1020"/>
                    </a:cubicBezTo>
                    <a:cubicBezTo>
                      <a:pt x="6650" y="986"/>
                      <a:pt x="6617" y="1020"/>
                      <a:pt x="6650" y="1070"/>
                    </a:cubicBezTo>
                    <a:close/>
                    <a:moveTo>
                      <a:pt x="6767" y="1087"/>
                    </a:moveTo>
                    <a:cubicBezTo>
                      <a:pt x="6801" y="1070"/>
                      <a:pt x="6801" y="1087"/>
                      <a:pt x="6834" y="1070"/>
                    </a:cubicBezTo>
                    <a:cubicBezTo>
                      <a:pt x="6851" y="1053"/>
                      <a:pt x="6851" y="1020"/>
                      <a:pt x="6834" y="1003"/>
                    </a:cubicBezTo>
                    <a:cubicBezTo>
                      <a:pt x="6801" y="1070"/>
                      <a:pt x="6784" y="1036"/>
                      <a:pt x="6767" y="1087"/>
                    </a:cubicBezTo>
                    <a:close/>
                    <a:moveTo>
                      <a:pt x="6918" y="435"/>
                    </a:moveTo>
                    <a:cubicBezTo>
                      <a:pt x="6918" y="402"/>
                      <a:pt x="6884" y="402"/>
                      <a:pt x="6884" y="368"/>
                    </a:cubicBezTo>
                    <a:cubicBezTo>
                      <a:pt x="6901" y="368"/>
                      <a:pt x="6901" y="368"/>
                      <a:pt x="6901" y="368"/>
                    </a:cubicBezTo>
                    <a:cubicBezTo>
                      <a:pt x="6884" y="335"/>
                      <a:pt x="6868" y="368"/>
                      <a:pt x="6868" y="402"/>
                    </a:cubicBezTo>
                    <a:cubicBezTo>
                      <a:pt x="6884" y="402"/>
                      <a:pt x="6884" y="435"/>
                      <a:pt x="6918" y="435"/>
                    </a:cubicBezTo>
                    <a:close/>
                    <a:moveTo>
                      <a:pt x="6868" y="452"/>
                    </a:moveTo>
                    <a:cubicBezTo>
                      <a:pt x="6868" y="402"/>
                      <a:pt x="6868" y="385"/>
                      <a:pt x="6817" y="385"/>
                    </a:cubicBezTo>
                    <a:cubicBezTo>
                      <a:pt x="6801" y="435"/>
                      <a:pt x="6801" y="468"/>
                      <a:pt x="6834" y="518"/>
                    </a:cubicBezTo>
                    <a:cubicBezTo>
                      <a:pt x="6834" y="502"/>
                      <a:pt x="6834" y="485"/>
                      <a:pt x="6851" y="485"/>
                    </a:cubicBezTo>
                    <a:cubicBezTo>
                      <a:pt x="6868" y="502"/>
                      <a:pt x="6868" y="518"/>
                      <a:pt x="6868" y="552"/>
                    </a:cubicBezTo>
                    <a:cubicBezTo>
                      <a:pt x="6884" y="535"/>
                      <a:pt x="6934" y="552"/>
                      <a:pt x="6901" y="518"/>
                    </a:cubicBezTo>
                    <a:cubicBezTo>
                      <a:pt x="6884" y="552"/>
                      <a:pt x="6901" y="485"/>
                      <a:pt x="6918" y="485"/>
                    </a:cubicBezTo>
                    <a:cubicBezTo>
                      <a:pt x="6918" y="485"/>
                      <a:pt x="6918" y="502"/>
                      <a:pt x="6934" y="485"/>
                    </a:cubicBezTo>
                    <a:cubicBezTo>
                      <a:pt x="6884" y="468"/>
                      <a:pt x="6918" y="452"/>
                      <a:pt x="6884" y="435"/>
                    </a:cubicBezTo>
                    <a:cubicBezTo>
                      <a:pt x="6884" y="452"/>
                      <a:pt x="6834" y="468"/>
                      <a:pt x="6834" y="452"/>
                    </a:cubicBezTo>
                    <a:cubicBezTo>
                      <a:pt x="6851" y="452"/>
                      <a:pt x="6851" y="435"/>
                      <a:pt x="6868" y="452"/>
                    </a:cubicBezTo>
                    <a:close/>
                    <a:moveTo>
                      <a:pt x="6868" y="1153"/>
                    </a:moveTo>
                    <a:cubicBezTo>
                      <a:pt x="6868" y="1120"/>
                      <a:pt x="6884" y="1120"/>
                      <a:pt x="6884" y="1087"/>
                    </a:cubicBezTo>
                    <a:cubicBezTo>
                      <a:pt x="6868" y="1087"/>
                      <a:pt x="6868" y="1053"/>
                      <a:pt x="6851" y="1070"/>
                    </a:cubicBezTo>
                    <a:cubicBezTo>
                      <a:pt x="6851" y="1070"/>
                      <a:pt x="6851" y="1087"/>
                      <a:pt x="6834" y="1103"/>
                    </a:cubicBezTo>
                    <a:cubicBezTo>
                      <a:pt x="6817" y="1087"/>
                      <a:pt x="6801" y="1120"/>
                      <a:pt x="6817" y="1120"/>
                    </a:cubicBezTo>
                    <a:cubicBezTo>
                      <a:pt x="6817" y="1103"/>
                      <a:pt x="6851" y="1103"/>
                      <a:pt x="6868" y="1103"/>
                    </a:cubicBezTo>
                    <a:cubicBezTo>
                      <a:pt x="6851" y="1120"/>
                      <a:pt x="6834" y="1137"/>
                      <a:pt x="6868" y="1153"/>
                    </a:cubicBezTo>
                    <a:close/>
                    <a:moveTo>
                      <a:pt x="6968" y="1003"/>
                    </a:moveTo>
                    <a:cubicBezTo>
                      <a:pt x="6985" y="970"/>
                      <a:pt x="6985" y="970"/>
                      <a:pt x="6968" y="936"/>
                    </a:cubicBezTo>
                    <a:cubicBezTo>
                      <a:pt x="6934" y="936"/>
                      <a:pt x="6918" y="920"/>
                      <a:pt x="6901" y="970"/>
                    </a:cubicBezTo>
                    <a:cubicBezTo>
                      <a:pt x="6951" y="986"/>
                      <a:pt x="6884" y="1020"/>
                      <a:pt x="6901" y="1070"/>
                    </a:cubicBezTo>
                    <a:cubicBezTo>
                      <a:pt x="6951" y="1070"/>
                      <a:pt x="6951" y="1036"/>
                      <a:pt x="6951" y="1087"/>
                    </a:cubicBezTo>
                    <a:cubicBezTo>
                      <a:pt x="6951" y="1070"/>
                      <a:pt x="6968" y="1070"/>
                      <a:pt x="6968" y="1070"/>
                    </a:cubicBezTo>
                    <a:cubicBezTo>
                      <a:pt x="7001" y="1020"/>
                      <a:pt x="6918" y="1020"/>
                      <a:pt x="6951" y="970"/>
                    </a:cubicBezTo>
                    <a:cubicBezTo>
                      <a:pt x="6968" y="986"/>
                      <a:pt x="6968" y="1003"/>
                      <a:pt x="6968" y="1003"/>
                    </a:cubicBezTo>
                    <a:close/>
                    <a:moveTo>
                      <a:pt x="7018" y="819"/>
                    </a:moveTo>
                    <a:cubicBezTo>
                      <a:pt x="7018" y="803"/>
                      <a:pt x="7051" y="819"/>
                      <a:pt x="7051" y="769"/>
                    </a:cubicBezTo>
                    <a:cubicBezTo>
                      <a:pt x="7018" y="752"/>
                      <a:pt x="6985" y="803"/>
                      <a:pt x="7018" y="819"/>
                    </a:cubicBezTo>
                    <a:close/>
                    <a:moveTo>
                      <a:pt x="7001" y="736"/>
                    </a:moveTo>
                    <a:cubicBezTo>
                      <a:pt x="7001" y="752"/>
                      <a:pt x="7035" y="686"/>
                      <a:pt x="7051" y="736"/>
                    </a:cubicBezTo>
                    <a:cubicBezTo>
                      <a:pt x="7035" y="669"/>
                      <a:pt x="7001" y="619"/>
                      <a:pt x="6968" y="602"/>
                    </a:cubicBezTo>
                    <a:cubicBezTo>
                      <a:pt x="6951" y="619"/>
                      <a:pt x="6918" y="635"/>
                      <a:pt x="6934" y="669"/>
                    </a:cubicBezTo>
                    <a:cubicBezTo>
                      <a:pt x="6918" y="669"/>
                      <a:pt x="6918" y="635"/>
                      <a:pt x="6901" y="635"/>
                    </a:cubicBezTo>
                    <a:cubicBezTo>
                      <a:pt x="6901" y="652"/>
                      <a:pt x="6884" y="619"/>
                      <a:pt x="6884" y="635"/>
                    </a:cubicBezTo>
                    <a:cubicBezTo>
                      <a:pt x="6918" y="686"/>
                      <a:pt x="6851" y="736"/>
                      <a:pt x="6901" y="769"/>
                    </a:cubicBezTo>
                    <a:cubicBezTo>
                      <a:pt x="6884" y="769"/>
                      <a:pt x="6784" y="769"/>
                      <a:pt x="6834" y="836"/>
                    </a:cubicBezTo>
                    <a:cubicBezTo>
                      <a:pt x="6868" y="803"/>
                      <a:pt x="6968" y="853"/>
                      <a:pt x="6985" y="803"/>
                    </a:cubicBezTo>
                    <a:cubicBezTo>
                      <a:pt x="6951" y="803"/>
                      <a:pt x="6968" y="752"/>
                      <a:pt x="7001" y="736"/>
                    </a:cubicBezTo>
                    <a:close/>
                    <a:moveTo>
                      <a:pt x="7018" y="502"/>
                    </a:moveTo>
                    <a:cubicBezTo>
                      <a:pt x="7085" y="485"/>
                      <a:pt x="7085" y="485"/>
                      <a:pt x="7135" y="535"/>
                    </a:cubicBezTo>
                    <a:cubicBezTo>
                      <a:pt x="7118" y="485"/>
                      <a:pt x="7068" y="418"/>
                      <a:pt x="7051" y="402"/>
                    </a:cubicBezTo>
                    <a:cubicBezTo>
                      <a:pt x="7085" y="368"/>
                      <a:pt x="7102" y="301"/>
                      <a:pt x="7168" y="301"/>
                    </a:cubicBezTo>
                    <a:cubicBezTo>
                      <a:pt x="7168" y="234"/>
                      <a:pt x="7168" y="251"/>
                      <a:pt x="7185" y="168"/>
                    </a:cubicBezTo>
                    <a:cubicBezTo>
                      <a:pt x="7135" y="151"/>
                      <a:pt x="7168" y="117"/>
                      <a:pt x="7135" y="117"/>
                    </a:cubicBezTo>
                    <a:cubicBezTo>
                      <a:pt x="7135" y="184"/>
                      <a:pt x="7085" y="234"/>
                      <a:pt x="7001" y="234"/>
                    </a:cubicBezTo>
                    <a:cubicBezTo>
                      <a:pt x="7001" y="285"/>
                      <a:pt x="6951" y="268"/>
                      <a:pt x="6934" y="318"/>
                    </a:cubicBezTo>
                    <a:cubicBezTo>
                      <a:pt x="6951" y="318"/>
                      <a:pt x="6951" y="318"/>
                      <a:pt x="6951" y="335"/>
                    </a:cubicBezTo>
                    <a:cubicBezTo>
                      <a:pt x="6934" y="335"/>
                      <a:pt x="6934" y="351"/>
                      <a:pt x="6934" y="368"/>
                    </a:cubicBezTo>
                    <a:cubicBezTo>
                      <a:pt x="6934" y="385"/>
                      <a:pt x="6968" y="402"/>
                      <a:pt x="6934" y="468"/>
                    </a:cubicBezTo>
                    <a:cubicBezTo>
                      <a:pt x="6968" y="418"/>
                      <a:pt x="7001" y="468"/>
                      <a:pt x="7018" y="502"/>
                    </a:cubicBezTo>
                    <a:close/>
                    <a:moveTo>
                      <a:pt x="7135" y="836"/>
                    </a:moveTo>
                    <a:cubicBezTo>
                      <a:pt x="7118" y="853"/>
                      <a:pt x="7152" y="886"/>
                      <a:pt x="7118" y="903"/>
                    </a:cubicBezTo>
                    <a:cubicBezTo>
                      <a:pt x="7118" y="869"/>
                      <a:pt x="7118" y="853"/>
                      <a:pt x="7102" y="869"/>
                    </a:cubicBezTo>
                    <a:lnTo>
                      <a:pt x="7102" y="903"/>
                    </a:lnTo>
                    <a:cubicBezTo>
                      <a:pt x="7168" y="920"/>
                      <a:pt x="7168" y="869"/>
                      <a:pt x="7185" y="819"/>
                    </a:cubicBezTo>
                    <a:cubicBezTo>
                      <a:pt x="7135" y="803"/>
                      <a:pt x="7152" y="853"/>
                      <a:pt x="7135" y="836"/>
                    </a:cubicBezTo>
                    <a:close/>
                    <a:moveTo>
                      <a:pt x="7102" y="1137"/>
                    </a:moveTo>
                    <a:cubicBezTo>
                      <a:pt x="7085" y="1103"/>
                      <a:pt x="7118" y="1120"/>
                      <a:pt x="7118" y="1070"/>
                    </a:cubicBezTo>
                    <a:cubicBezTo>
                      <a:pt x="7102" y="1053"/>
                      <a:pt x="7085" y="1070"/>
                      <a:pt x="7068" y="1070"/>
                    </a:cubicBezTo>
                    <a:cubicBezTo>
                      <a:pt x="7085" y="1103"/>
                      <a:pt x="7068" y="1137"/>
                      <a:pt x="7102" y="1137"/>
                    </a:cubicBezTo>
                    <a:close/>
                    <a:moveTo>
                      <a:pt x="7235" y="1137"/>
                    </a:moveTo>
                    <a:cubicBezTo>
                      <a:pt x="7235" y="1087"/>
                      <a:pt x="7269" y="1153"/>
                      <a:pt x="7285" y="1103"/>
                    </a:cubicBezTo>
                    <a:cubicBezTo>
                      <a:pt x="7235" y="1103"/>
                      <a:pt x="7269" y="1103"/>
                      <a:pt x="7269" y="1070"/>
                    </a:cubicBezTo>
                    <a:cubicBezTo>
                      <a:pt x="7252" y="1070"/>
                      <a:pt x="7235" y="1070"/>
                      <a:pt x="7235" y="1087"/>
                    </a:cubicBezTo>
                    <a:cubicBezTo>
                      <a:pt x="7252" y="1120"/>
                      <a:pt x="7202" y="1120"/>
                      <a:pt x="7235" y="1137"/>
                    </a:cubicBezTo>
                    <a:close/>
                    <a:moveTo>
                      <a:pt x="7285" y="769"/>
                    </a:moveTo>
                    <a:cubicBezTo>
                      <a:pt x="7302" y="819"/>
                      <a:pt x="7269" y="803"/>
                      <a:pt x="7252" y="836"/>
                    </a:cubicBezTo>
                    <a:cubicBezTo>
                      <a:pt x="7285" y="853"/>
                      <a:pt x="7302" y="886"/>
                      <a:pt x="7335" y="903"/>
                    </a:cubicBezTo>
                    <a:cubicBezTo>
                      <a:pt x="7319" y="869"/>
                      <a:pt x="7369" y="886"/>
                      <a:pt x="7386" y="886"/>
                    </a:cubicBezTo>
                    <a:cubicBezTo>
                      <a:pt x="7386" y="836"/>
                      <a:pt x="7352" y="836"/>
                      <a:pt x="7352" y="836"/>
                    </a:cubicBezTo>
                    <a:cubicBezTo>
                      <a:pt x="7352" y="819"/>
                      <a:pt x="7352" y="819"/>
                      <a:pt x="7352" y="803"/>
                    </a:cubicBezTo>
                    <a:cubicBezTo>
                      <a:pt x="7369" y="803"/>
                      <a:pt x="7386" y="819"/>
                      <a:pt x="7386" y="819"/>
                    </a:cubicBezTo>
                    <a:cubicBezTo>
                      <a:pt x="7386" y="769"/>
                      <a:pt x="7369" y="752"/>
                      <a:pt x="7335" y="752"/>
                    </a:cubicBezTo>
                    <a:cubicBezTo>
                      <a:pt x="7335" y="786"/>
                      <a:pt x="7319" y="786"/>
                      <a:pt x="7285" y="769"/>
                    </a:cubicBezTo>
                    <a:close/>
                    <a:moveTo>
                      <a:pt x="7252" y="1053"/>
                    </a:moveTo>
                    <a:cubicBezTo>
                      <a:pt x="7218" y="1003"/>
                      <a:pt x="7218" y="903"/>
                      <a:pt x="7135" y="936"/>
                    </a:cubicBezTo>
                    <a:cubicBezTo>
                      <a:pt x="7168" y="903"/>
                      <a:pt x="7102" y="920"/>
                      <a:pt x="7102" y="936"/>
                    </a:cubicBezTo>
                    <a:cubicBezTo>
                      <a:pt x="7135" y="986"/>
                      <a:pt x="7185" y="1070"/>
                      <a:pt x="7252" y="1053"/>
                    </a:cubicBezTo>
                    <a:close/>
                    <a:moveTo>
                      <a:pt x="7235" y="335"/>
                    </a:moveTo>
                    <a:cubicBezTo>
                      <a:pt x="7218" y="285"/>
                      <a:pt x="7235" y="301"/>
                      <a:pt x="7235" y="251"/>
                    </a:cubicBezTo>
                    <a:cubicBezTo>
                      <a:pt x="7202" y="234"/>
                      <a:pt x="7202" y="268"/>
                      <a:pt x="7185" y="301"/>
                    </a:cubicBezTo>
                    <a:cubicBezTo>
                      <a:pt x="7218" y="285"/>
                      <a:pt x="7218" y="351"/>
                      <a:pt x="7235" y="335"/>
                    </a:cubicBezTo>
                    <a:close/>
                    <a:moveTo>
                      <a:pt x="6717" y="301"/>
                    </a:moveTo>
                    <a:cubicBezTo>
                      <a:pt x="6701" y="335"/>
                      <a:pt x="6734" y="335"/>
                      <a:pt x="6717" y="368"/>
                    </a:cubicBezTo>
                    <a:cubicBezTo>
                      <a:pt x="6767" y="368"/>
                      <a:pt x="6734" y="301"/>
                      <a:pt x="6717" y="301"/>
                    </a:cubicBezTo>
                    <a:close/>
                    <a:moveTo>
                      <a:pt x="6684" y="619"/>
                    </a:moveTo>
                    <a:cubicBezTo>
                      <a:pt x="6701" y="669"/>
                      <a:pt x="6634" y="686"/>
                      <a:pt x="6600" y="702"/>
                    </a:cubicBezTo>
                    <a:cubicBezTo>
                      <a:pt x="6634" y="736"/>
                      <a:pt x="6617" y="702"/>
                      <a:pt x="6600" y="769"/>
                    </a:cubicBezTo>
                    <a:cubicBezTo>
                      <a:pt x="6617" y="769"/>
                      <a:pt x="6634" y="752"/>
                      <a:pt x="6650" y="769"/>
                    </a:cubicBezTo>
                    <a:cubicBezTo>
                      <a:pt x="6650" y="786"/>
                      <a:pt x="6650" y="819"/>
                      <a:pt x="6634" y="819"/>
                    </a:cubicBezTo>
                    <a:cubicBezTo>
                      <a:pt x="6634" y="769"/>
                      <a:pt x="6584" y="836"/>
                      <a:pt x="6584" y="869"/>
                    </a:cubicBezTo>
                    <a:cubicBezTo>
                      <a:pt x="6600" y="903"/>
                      <a:pt x="6617" y="886"/>
                      <a:pt x="6634" y="936"/>
                    </a:cubicBezTo>
                    <a:cubicBezTo>
                      <a:pt x="6650" y="869"/>
                      <a:pt x="6717" y="903"/>
                      <a:pt x="6734" y="869"/>
                    </a:cubicBezTo>
                    <a:cubicBezTo>
                      <a:pt x="6734" y="853"/>
                      <a:pt x="6684" y="869"/>
                      <a:pt x="6701" y="853"/>
                    </a:cubicBezTo>
                    <a:cubicBezTo>
                      <a:pt x="6701" y="853"/>
                      <a:pt x="6717" y="853"/>
                      <a:pt x="6717" y="836"/>
                    </a:cubicBezTo>
                    <a:cubicBezTo>
                      <a:pt x="6701" y="803"/>
                      <a:pt x="6684" y="836"/>
                      <a:pt x="6667" y="803"/>
                    </a:cubicBezTo>
                    <a:cubicBezTo>
                      <a:pt x="6717" y="786"/>
                      <a:pt x="6684" y="752"/>
                      <a:pt x="6667" y="736"/>
                    </a:cubicBezTo>
                    <a:cubicBezTo>
                      <a:pt x="6734" y="736"/>
                      <a:pt x="6667" y="635"/>
                      <a:pt x="6717" y="669"/>
                    </a:cubicBezTo>
                    <a:cubicBezTo>
                      <a:pt x="6717" y="635"/>
                      <a:pt x="6701" y="619"/>
                      <a:pt x="6684" y="619"/>
                    </a:cubicBezTo>
                    <a:close/>
                    <a:moveTo>
                      <a:pt x="7904" y="1371"/>
                    </a:moveTo>
                    <a:cubicBezTo>
                      <a:pt x="7904" y="1354"/>
                      <a:pt x="7904" y="1321"/>
                      <a:pt x="7937" y="1337"/>
                    </a:cubicBezTo>
                    <a:cubicBezTo>
                      <a:pt x="7937" y="1354"/>
                      <a:pt x="7937" y="1371"/>
                      <a:pt x="7904" y="1371"/>
                    </a:cubicBezTo>
                    <a:close/>
                    <a:moveTo>
                      <a:pt x="8087" y="1504"/>
                    </a:moveTo>
                    <a:cubicBezTo>
                      <a:pt x="8071" y="1454"/>
                      <a:pt x="8104" y="1454"/>
                      <a:pt x="8087" y="1421"/>
                    </a:cubicBezTo>
                    <a:cubicBezTo>
                      <a:pt x="8154" y="1454"/>
                      <a:pt x="8221" y="1471"/>
                      <a:pt x="8288" y="1538"/>
                    </a:cubicBezTo>
                    <a:cubicBezTo>
                      <a:pt x="8288" y="1554"/>
                      <a:pt x="8288" y="1554"/>
                      <a:pt x="8288" y="1538"/>
                    </a:cubicBezTo>
                    <a:cubicBezTo>
                      <a:pt x="8271" y="1538"/>
                      <a:pt x="8271" y="1571"/>
                      <a:pt x="8271" y="1605"/>
                    </a:cubicBezTo>
                    <a:cubicBezTo>
                      <a:pt x="8254" y="1588"/>
                      <a:pt x="8238" y="1588"/>
                      <a:pt x="8238" y="1554"/>
                    </a:cubicBezTo>
                    <a:cubicBezTo>
                      <a:pt x="8204" y="1554"/>
                      <a:pt x="8204" y="1588"/>
                      <a:pt x="8204" y="1605"/>
                    </a:cubicBezTo>
                    <a:cubicBezTo>
                      <a:pt x="8204" y="1588"/>
                      <a:pt x="8238" y="1638"/>
                      <a:pt x="8221" y="1671"/>
                    </a:cubicBezTo>
                    <a:cubicBezTo>
                      <a:pt x="8188" y="1655"/>
                      <a:pt x="8171" y="1638"/>
                      <a:pt x="8154" y="1638"/>
                    </a:cubicBezTo>
                    <a:cubicBezTo>
                      <a:pt x="8188" y="1538"/>
                      <a:pt x="8121" y="1554"/>
                      <a:pt x="8087" y="1504"/>
                    </a:cubicBezTo>
                    <a:close/>
                    <a:moveTo>
                      <a:pt x="8355" y="2473"/>
                    </a:moveTo>
                    <a:cubicBezTo>
                      <a:pt x="8371" y="2440"/>
                      <a:pt x="8422" y="2490"/>
                      <a:pt x="8438" y="2507"/>
                    </a:cubicBezTo>
                    <a:cubicBezTo>
                      <a:pt x="8405" y="2540"/>
                      <a:pt x="8405" y="2540"/>
                      <a:pt x="8371" y="2540"/>
                    </a:cubicBezTo>
                    <a:cubicBezTo>
                      <a:pt x="8355" y="2507"/>
                      <a:pt x="8371" y="2473"/>
                      <a:pt x="8355" y="2473"/>
                    </a:cubicBezTo>
                    <a:close/>
                    <a:moveTo>
                      <a:pt x="8321" y="1605"/>
                    </a:moveTo>
                    <a:cubicBezTo>
                      <a:pt x="8338" y="1621"/>
                      <a:pt x="8355" y="1638"/>
                      <a:pt x="8371" y="1655"/>
                    </a:cubicBezTo>
                    <a:cubicBezTo>
                      <a:pt x="8371" y="1705"/>
                      <a:pt x="8338" y="1722"/>
                      <a:pt x="8338" y="1772"/>
                    </a:cubicBezTo>
                    <a:cubicBezTo>
                      <a:pt x="8321" y="1772"/>
                      <a:pt x="8321" y="1738"/>
                      <a:pt x="8305" y="1738"/>
                    </a:cubicBezTo>
                    <a:cubicBezTo>
                      <a:pt x="8305" y="1705"/>
                      <a:pt x="8338" y="1755"/>
                      <a:pt x="8338" y="1705"/>
                    </a:cubicBezTo>
                    <a:cubicBezTo>
                      <a:pt x="8338" y="1688"/>
                      <a:pt x="8321" y="1688"/>
                      <a:pt x="8288" y="1671"/>
                    </a:cubicBezTo>
                    <a:cubicBezTo>
                      <a:pt x="8288" y="1638"/>
                      <a:pt x="8321" y="1655"/>
                      <a:pt x="8321" y="1605"/>
                    </a:cubicBezTo>
                    <a:close/>
                    <a:moveTo>
                      <a:pt x="7887" y="936"/>
                    </a:moveTo>
                    <a:cubicBezTo>
                      <a:pt x="7904" y="920"/>
                      <a:pt x="7904" y="953"/>
                      <a:pt x="7920" y="970"/>
                    </a:cubicBezTo>
                    <a:cubicBezTo>
                      <a:pt x="7904" y="986"/>
                      <a:pt x="7887" y="986"/>
                      <a:pt x="7870" y="986"/>
                    </a:cubicBezTo>
                    <a:cubicBezTo>
                      <a:pt x="7870" y="1003"/>
                      <a:pt x="7870" y="1020"/>
                      <a:pt x="7870" y="1036"/>
                    </a:cubicBezTo>
                    <a:cubicBezTo>
                      <a:pt x="7837" y="1053"/>
                      <a:pt x="7853" y="1003"/>
                      <a:pt x="7837" y="1003"/>
                    </a:cubicBezTo>
                    <a:cubicBezTo>
                      <a:pt x="7803" y="1020"/>
                      <a:pt x="7853" y="1087"/>
                      <a:pt x="7853" y="1070"/>
                    </a:cubicBezTo>
                    <a:cubicBezTo>
                      <a:pt x="7887" y="1070"/>
                      <a:pt x="7837" y="1103"/>
                      <a:pt x="7837" y="1137"/>
                    </a:cubicBezTo>
                    <a:cubicBezTo>
                      <a:pt x="7820" y="1137"/>
                      <a:pt x="7820" y="1103"/>
                      <a:pt x="7787" y="1120"/>
                    </a:cubicBezTo>
                    <a:cubicBezTo>
                      <a:pt x="7787" y="1103"/>
                      <a:pt x="7803" y="1103"/>
                      <a:pt x="7820" y="1103"/>
                    </a:cubicBezTo>
                    <a:cubicBezTo>
                      <a:pt x="7820" y="1070"/>
                      <a:pt x="7803" y="1020"/>
                      <a:pt x="7803" y="1003"/>
                    </a:cubicBezTo>
                    <a:cubicBezTo>
                      <a:pt x="7803" y="986"/>
                      <a:pt x="7820" y="986"/>
                      <a:pt x="7820" y="970"/>
                    </a:cubicBezTo>
                    <a:cubicBezTo>
                      <a:pt x="7837" y="970"/>
                      <a:pt x="7887" y="1003"/>
                      <a:pt x="7887" y="936"/>
                    </a:cubicBezTo>
                    <a:close/>
                    <a:moveTo>
                      <a:pt x="7803" y="970"/>
                    </a:moveTo>
                    <a:cubicBezTo>
                      <a:pt x="7820" y="970"/>
                      <a:pt x="7820" y="970"/>
                      <a:pt x="7820" y="970"/>
                    </a:cubicBezTo>
                    <a:cubicBezTo>
                      <a:pt x="7803" y="970"/>
                      <a:pt x="7803" y="970"/>
                      <a:pt x="7803" y="970"/>
                    </a:cubicBezTo>
                    <a:close/>
                    <a:moveTo>
                      <a:pt x="7803" y="1003"/>
                    </a:moveTo>
                    <a:cubicBezTo>
                      <a:pt x="7803" y="1003"/>
                      <a:pt x="7803" y="1003"/>
                      <a:pt x="7803" y="986"/>
                    </a:cubicBezTo>
                    <a:cubicBezTo>
                      <a:pt x="7803" y="986"/>
                      <a:pt x="7803" y="986"/>
                      <a:pt x="7803" y="1003"/>
                    </a:cubicBezTo>
                    <a:close/>
                    <a:moveTo>
                      <a:pt x="8288" y="3877"/>
                    </a:moveTo>
                    <a:cubicBezTo>
                      <a:pt x="8271" y="3860"/>
                      <a:pt x="8288" y="3860"/>
                      <a:pt x="8271" y="3827"/>
                    </a:cubicBezTo>
                    <a:lnTo>
                      <a:pt x="8321" y="3827"/>
                    </a:lnTo>
                    <a:lnTo>
                      <a:pt x="8321" y="3877"/>
                    </a:lnTo>
                    <a:cubicBezTo>
                      <a:pt x="8305" y="3860"/>
                      <a:pt x="8288" y="3860"/>
                      <a:pt x="8288" y="3877"/>
                    </a:cubicBezTo>
                    <a:close/>
                    <a:moveTo>
                      <a:pt x="8739" y="3676"/>
                    </a:moveTo>
                    <a:cubicBezTo>
                      <a:pt x="8772" y="3643"/>
                      <a:pt x="8789" y="3626"/>
                      <a:pt x="8839" y="3626"/>
                    </a:cubicBezTo>
                    <a:cubicBezTo>
                      <a:pt x="8823" y="3643"/>
                      <a:pt x="8839" y="3643"/>
                      <a:pt x="8856" y="3643"/>
                    </a:cubicBezTo>
                    <a:cubicBezTo>
                      <a:pt x="8823" y="3660"/>
                      <a:pt x="8789" y="3693"/>
                      <a:pt x="8756" y="3676"/>
                    </a:cubicBezTo>
                    <a:cubicBezTo>
                      <a:pt x="8806" y="3743"/>
                      <a:pt x="8806" y="3827"/>
                      <a:pt x="8806" y="3910"/>
                    </a:cubicBezTo>
                    <a:cubicBezTo>
                      <a:pt x="8772" y="3894"/>
                      <a:pt x="8756" y="3860"/>
                      <a:pt x="8706" y="3877"/>
                    </a:cubicBezTo>
                    <a:cubicBezTo>
                      <a:pt x="8722" y="3843"/>
                      <a:pt x="8655" y="3827"/>
                      <a:pt x="8706" y="3810"/>
                    </a:cubicBezTo>
                    <a:cubicBezTo>
                      <a:pt x="8706" y="3793"/>
                      <a:pt x="8655" y="3827"/>
                      <a:pt x="8672" y="3793"/>
                    </a:cubicBezTo>
                    <a:cubicBezTo>
                      <a:pt x="8655" y="3810"/>
                      <a:pt x="8639" y="3843"/>
                      <a:pt x="8622" y="3843"/>
                    </a:cubicBezTo>
                    <a:cubicBezTo>
                      <a:pt x="8622" y="3810"/>
                      <a:pt x="8572" y="3843"/>
                      <a:pt x="8572" y="3810"/>
                    </a:cubicBezTo>
                    <a:cubicBezTo>
                      <a:pt x="8572" y="3810"/>
                      <a:pt x="8572" y="3810"/>
                      <a:pt x="8555" y="3810"/>
                    </a:cubicBezTo>
                    <a:cubicBezTo>
                      <a:pt x="8538" y="3843"/>
                      <a:pt x="8522" y="3877"/>
                      <a:pt x="8505" y="3910"/>
                    </a:cubicBezTo>
                    <a:cubicBezTo>
                      <a:pt x="8488" y="3894"/>
                      <a:pt x="8488" y="3910"/>
                      <a:pt x="8455" y="3910"/>
                    </a:cubicBezTo>
                    <a:cubicBezTo>
                      <a:pt x="8472" y="3960"/>
                      <a:pt x="8488" y="3977"/>
                      <a:pt x="8522" y="3977"/>
                    </a:cubicBezTo>
                    <a:cubicBezTo>
                      <a:pt x="8505" y="3994"/>
                      <a:pt x="8505" y="4011"/>
                      <a:pt x="8505" y="4027"/>
                    </a:cubicBezTo>
                    <a:cubicBezTo>
                      <a:pt x="8505" y="3994"/>
                      <a:pt x="8455" y="4011"/>
                      <a:pt x="8472" y="4044"/>
                    </a:cubicBezTo>
                    <a:cubicBezTo>
                      <a:pt x="8472" y="4077"/>
                      <a:pt x="8472" y="4027"/>
                      <a:pt x="8455" y="4027"/>
                    </a:cubicBezTo>
                    <a:cubicBezTo>
                      <a:pt x="8422" y="4027"/>
                      <a:pt x="8438" y="4061"/>
                      <a:pt x="8438" y="4077"/>
                    </a:cubicBezTo>
                    <a:cubicBezTo>
                      <a:pt x="8438" y="4094"/>
                      <a:pt x="8455" y="4077"/>
                      <a:pt x="8472" y="4077"/>
                    </a:cubicBezTo>
                    <a:cubicBezTo>
                      <a:pt x="8472" y="4111"/>
                      <a:pt x="8438" y="4128"/>
                      <a:pt x="8422" y="4144"/>
                    </a:cubicBezTo>
                    <a:cubicBezTo>
                      <a:pt x="8422" y="4111"/>
                      <a:pt x="8422" y="4077"/>
                      <a:pt x="8371" y="4111"/>
                    </a:cubicBezTo>
                    <a:cubicBezTo>
                      <a:pt x="8371" y="4128"/>
                      <a:pt x="8405" y="4128"/>
                      <a:pt x="8388" y="4161"/>
                    </a:cubicBezTo>
                    <a:cubicBezTo>
                      <a:pt x="8355" y="4161"/>
                      <a:pt x="8388" y="4178"/>
                      <a:pt x="8388" y="4194"/>
                    </a:cubicBezTo>
                    <a:lnTo>
                      <a:pt x="8338" y="4194"/>
                    </a:lnTo>
                    <a:cubicBezTo>
                      <a:pt x="8371" y="4178"/>
                      <a:pt x="8371" y="4144"/>
                      <a:pt x="8338" y="4144"/>
                    </a:cubicBezTo>
                    <a:cubicBezTo>
                      <a:pt x="8321" y="4094"/>
                      <a:pt x="8371" y="4111"/>
                      <a:pt x="8355" y="4077"/>
                    </a:cubicBezTo>
                    <a:cubicBezTo>
                      <a:pt x="8438" y="4128"/>
                      <a:pt x="8438" y="3994"/>
                      <a:pt x="8388" y="3977"/>
                    </a:cubicBezTo>
                    <a:cubicBezTo>
                      <a:pt x="8371" y="3994"/>
                      <a:pt x="8321" y="3994"/>
                      <a:pt x="8338" y="4044"/>
                    </a:cubicBezTo>
                    <a:cubicBezTo>
                      <a:pt x="8288" y="4044"/>
                      <a:pt x="8238" y="4027"/>
                      <a:pt x="8221" y="4077"/>
                    </a:cubicBezTo>
                    <a:cubicBezTo>
                      <a:pt x="8204" y="4061"/>
                      <a:pt x="8221" y="4044"/>
                      <a:pt x="8221" y="4027"/>
                    </a:cubicBezTo>
                    <a:cubicBezTo>
                      <a:pt x="8221" y="4027"/>
                      <a:pt x="8221" y="4044"/>
                      <a:pt x="8238" y="4044"/>
                    </a:cubicBezTo>
                    <a:cubicBezTo>
                      <a:pt x="8221" y="4027"/>
                      <a:pt x="8221" y="4011"/>
                      <a:pt x="8221" y="3994"/>
                    </a:cubicBezTo>
                    <a:cubicBezTo>
                      <a:pt x="8204" y="4077"/>
                      <a:pt x="8137" y="3977"/>
                      <a:pt x="8104" y="4027"/>
                    </a:cubicBezTo>
                    <a:cubicBezTo>
                      <a:pt x="8087" y="4011"/>
                      <a:pt x="8087" y="3994"/>
                      <a:pt x="8071" y="3977"/>
                    </a:cubicBezTo>
                    <a:cubicBezTo>
                      <a:pt x="8071" y="3977"/>
                      <a:pt x="8087" y="3977"/>
                      <a:pt x="8087" y="3960"/>
                    </a:cubicBezTo>
                    <a:cubicBezTo>
                      <a:pt x="8087" y="3944"/>
                      <a:pt x="8071" y="3977"/>
                      <a:pt x="8071" y="3944"/>
                    </a:cubicBezTo>
                    <a:cubicBezTo>
                      <a:pt x="8054" y="3960"/>
                      <a:pt x="8054" y="3977"/>
                      <a:pt x="8054" y="4011"/>
                    </a:cubicBezTo>
                    <a:cubicBezTo>
                      <a:pt x="8037" y="4011"/>
                      <a:pt x="8054" y="3960"/>
                      <a:pt x="8004" y="3977"/>
                    </a:cubicBezTo>
                    <a:cubicBezTo>
                      <a:pt x="8004" y="3977"/>
                      <a:pt x="8021" y="3977"/>
                      <a:pt x="8037" y="3977"/>
                    </a:cubicBezTo>
                    <a:cubicBezTo>
                      <a:pt x="8037" y="3944"/>
                      <a:pt x="8054" y="3894"/>
                      <a:pt x="8037" y="3877"/>
                    </a:cubicBezTo>
                    <a:cubicBezTo>
                      <a:pt x="8021" y="3877"/>
                      <a:pt x="8021" y="3894"/>
                      <a:pt x="8004" y="3894"/>
                    </a:cubicBezTo>
                    <a:cubicBezTo>
                      <a:pt x="7987" y="3927"/>
                      <a:pt x="8021" y="3910"/>
                      <a:pt x="8021" y="3944"/>
                    </a:cubicBezTo>
                    <a:cubicBezTo>
                      <a:pt x="8021" y="3944"/>
                      <a:pt x="7987" y="3927"/>
                      <a:pt x="7937" y="3944"/>
                    </a:cubicBezTo>
                    <a:cubicBezTo>
                      <a:pt x="7937" y="3910"/>
                      <a:pt x="7920" y="3894"/>
                      <a:pt x="7937" y="3860"/>
                    </a:cubicBezTo>
                    <a:cubicBezTo>
                      <a:pt x="7954" y="3877"/>
                      <a:pt x="7954" y="3910"/>
                      <a:pt x="7970" y="3877"/>
                    </a:cubicBezTo>
                    <a:cubicBezTo>
                      <a:pt x="7937" y="3860"/>
                      <a:pt x="7970" y="3810"/>
                      <a:pt x="7937" y="3777"/>
                    </a:cubicBezTo>
                    <a:cubicBezTo>
                      <a:pt x="7970" y="3793"/>
                      <a:pt x="7970" y="3793"/>
                      <a:pt x="7987" y="3760"/>
                    </a:cubicBezTo>
                    <a:cubicBezTo>
                      <a:pt x="8021" y="3760"/>
                      <a:pt x="8021" y="3793"/>
                      <a:pt x="8054" y="3810"/>
                    </a:cubicBezTo>
                    <a:cubicBezTo>
                      <a:pt x="8071" y="3793"/>
                      <a:pt x="8087" y="3777"/>
                      <a:pt x="8137" y="3777"/>
                    </a:cubicBezTo>
                    <a:cubicBezTo>
                      <a:pt x="8137" y="3760"/>
                      <a:pt x="8121" y="3760"/>
                      <a:pt x="8121" y="3727"/>
                    </a:cubicBezTo>
                    <a:cubicBezTo>
                      <a:pt x="8121" y="3693"/>
                      <a:pt x="8071" y="3727"/>
                      <a:pt x="8071" y="3676"/>
                    </a:cubicBezTo>
                    <a:cubicBezTo>
                      <a:pt x="8054" y="3660"/>
                      <a:pt x="8037" y="3710"/>
                      <a:pt x="8037" y="3660"/>
                    </a:cubicBezTo>
                    <a:cubicBezTo>
                      <a:pt x="8071" y="3693"/>
                      <a:pt x="8021" y="3593"/>
                      <a:pt x="8087" y="3610"/>
                    </a:cubicBezTo>
                    <a:cubicBezTo>
                      <a:pt x="8104" y="3643"/>
                      <a:pt x="8121" y="3676"/>
                      <a:pt x="8154" y="3676"/>
                    </a:cubicBezTo>
                    <a:cubicBezTo>
                      <a:pt x="8154" y="3626"/>
                      <a:pt x="8188" y="3660"/>
                      <a:pt x="8204" y="3710"/>
                    </a:cubicBezTo>
                    <a:cubicBezTo>
                      <a:pt x="8221" y="3710"/>
                      <a:pt x="8221" y="3676"/>
                      <a:pt x="8221" y="3676"/>
                    </a:cubicBezTo>
                    <a:cubicBezTo>
                      <a:pt x="8238" y="3693"/>
                      <a:pt x="8254" y="3727"/>
                      <a:pt x="8288" y="3727"/>
                    </a:cubicBezTo>
                    <a:cubicBezTo>
                      <a:pt x="8305" y="3743"/>
                      <a:pt x="8271" y="3727"/>
                      <a:pt x="8254" y="3727"/>
                    </a:cubicBezTo>
                    <a:cubicBezTo>
                      <a:pt x="8254" y="3743"/>
                      <a:pt x="8271" y="3743"/>
                      <a:pt x="8288" y="3743"/>
                    </a:cubicBezTo>
                    <a:cubicBezTo>
                      <a:pt x="8271" y="3760"/>
                      <a:pt x="8271" y="3760"/>
                      <a:pt x="8288" y="3777"/>
                    </a:cubicBezTo>
                    <a:cubicBezTo>
                      <a:pt x="8254" y="3793"/>
                      <a:pt x="8188" y="3843"/>
                      <a:pt x="8171" y="3910"/>
                    </a:cubicBezTo>
                    <a:cubicBezTo>
                      <a:pt x="8188" y="3910"/>
                      <a:pt x="8188" y="3894"/>
                      <a:pt x="8204" y="3877"/>
                    </a:cubicBezTo>
                    <a:cubicBezTo>
                      <a:pt x="8221" y="3894"/>
                      <a:pt x="8221" y="3910"/>
                      <a:pt x="8221" y="3927"/>
                    </a:cubicBezTo>
                    <a:cubicBezTo>
                      <a:pt x="8254" y="3927"/>
                      <a:pt x="8221" y="3860"/>
                      <a:pt x="8271" y="3877"/>
                    </a:cubicBezTo>
                    <a:cubicBezTo>
                      <a:pt x="8271" y="3910"/>
                      <a:pt x="8254" y="3894"/>
                      <a:pt x="8271" y="3910"/>
                    </a:cubicBezTo>
                    <a:cubicBezTo>
                      <a:pt x="8288" y="3910"/>
                      <a:pt x="8338" y="3910"/>
                      <a:pt x="8338" y="3877"/>
                    </a:cubicBezTo>
                    <a:cubicBezTo>
                      <a:pt x="8371" y="3910"/>
                      <a:pt x="8388" y="3877"/>
                      <a:pt x="8405" y="3843"/>
                    </a:cubicBezTo>
                    <a:cubicBezTo>
                      <a:pt x="8388" y="3810"/>
                      <a:pt x="8371" y="3810"/>
                      <a:pt x="8355" y="3810"/>
                    </a:cubicBezTo>
                    <a:cubicBezTo>
                      <a:pt x="8355" y="3777"/>
                      <a:pt x="8388" y="3793"/>
                      <a:pt x="8388" y="3777"/>
                    </a:cubicBezTo>
                    <a:cubicBezTo>
                      <a:pt x="8371" y="3743"/>
                      <a:pt x="8321" y="3760"/>
                      <a:pt x="8321" y="3777"/>
                    </a:cubicBezTo>
                    <a:cubicBezTo>
                      <a:pt x="8321" y="3777"/>
                      <a:pt x="8338" y="3777"/>
                      <a:pt x="8338" y="3810"/>
                    </a:cubicBezTo>
                    <a:cubicBezTo>
                      <a:pt x="8321" y="3810"/>
                      <a:pt x="8271" y="3743"/>
                      <a:pt x="8321" y="3743"/>
                    </a:cubicBezTo>
                    <a:cubicBezTo>
                      <a:pt x="8271" y="3727"/>
                      <a:pt x="8288" y="3643"/>
                      <a:pt x="8305" y="3610"/>
                    </a:cubicBezTo>
                    <a:cubicBezTo>
                      <a:pt x="8321" y="3610"/>
                      <a:pt x="8321" y="3626"/>
                      <a:pt x="8338" y="3626"/>
                    </a:cubicBezTo>
                    <a:cubicBezTo>
                      <a:pt x="8355" y="3626"/>
                      <a:pt x="8338" y="3593"/>
                      <a:pt x="8355" y="3593"/>
                    </a:cubicBezTo>
                    <a:cubicBezTo>
                      <a:pt x="8338" y="3576"/>
                      <a:pt x="8321" y="3576"/>
                      <a:pt x="8338" y="3559"/>
                    </a:cubicBezTo>
                    <a:cubicBezTo>
                      <a:pt x="8355" y="3559"/>
                      <a:pt x="8355" y="3509"/>
                      <a:pt x="8388" y="3493"/>
                    </a:cubicBezTo>
                    <a:cubicBezTo>
                      <a:pt x="8405" y="3509"/>
                      <a:pt x="8422" y="3526"/>
                      <a:pt x="8455" y="3543"/>
                    </a:cubicBezTo>
                    <a:cubicBezTo>
                      <a:pt x="8371" y="3610"/>
                      <a:pt x="8472" y="3643"/>
                      <a:pt x="8472" y="3710"/>
                    </a:cubicBezTo>
                    <a:cubicBezTo>
                      <a:pt x="8472" y="3710"/>
                      <a:pt x="8488" y="3710"/>
                      <a:pt x="8488" y="3710"/>
                    </a:cubicBezTo>
                    <a:cubicBezTo>
                      <a:pt x="8505" y="3710"/>
                      <a:pt x="8522" y="3676"/>
                      <a:pt x="8522" y="3660"/>
                    </a:cubicBezTo>
                    <a:cubicBezTo>
                      <a:pt x="8589" y="3660"/>
                      <a:pt x="8622" y="3676"/>
                      <a:pt x="8639" y="3710"/>
                    </a:cubicBezTo>
                    <a:cubicBezTo>
                      <a:pt x="8655" y="3710"/>
                      <a:pt x="8622" y="3693"/>
                      <a:pt x="8639" y="3660"/>
                    </a:cubicBezTo>
                    <a:cubicBezTo>
                      <a:pt x="8655" y="3660"/>
                      <a:pt x="8672" y="3643"/>
                      <a:pt x="8706" y="3643"/>
                    </a:cubicBezTo>
                    <a:lnTo>
                      <a:pt x="8706" y="3676"/>
                    </a:lnTo>
                    <a:cubicBezTo>
                      <a:pt x="8706" y="3660"/>
                      <a:pt x="8739" y="3643"/>
                      <a:pt x="8739" y="3676"/>
                    </a:cubicBezTo>
                    <a:close/>
                    <a:moveTo>
                      <a:pt x="7820" y="1538"/>
                    </a:moveTo>
                    <a:cubicBezTo>
                      <a:pt x="7820" y="1538"/>
                      <a:pt x="7803" y="1538"/>
                      <a:pt x="7787" y="1538"/>
                    </a:cubicBezTo>
                    <a:cubicBezTo>
                      <a:pt x="7770" y="1521"/>
                      <a:pt x="7770" y="1504"/>
                      <a:pt x="7787" y="1488"/>
                    </a:cubicBezTo>
                    <a:cubicBezTo>
                      <a:pt x="7820" y="1488"/>
                      <a:pt x="7770" y="1504"/>
                      <a:pt x="7787" y="1538"/>
                    </a:cubicBezTo>
                    <a:cubicBezTo>
                      <a:pt x="7837" y="1538"/>
                      <a:pt x="7837" y="1488"/>
                      <a:pt x="7820" y="1454"/>
                    </a:cubicBezTo>
                    <a:cubicBezTo>
                      <a:pt x="7853" y="1437"/>
                      <a:pt x="7853" y="1471"/>
                      <a:pt x="7887" y="1471"/>
                    </a:cubicBezTo>
                    <a:cubicBezTo>
                      <a:pt x="7887" y="1504"/>
                      <a:pt x="7920" y="1538"/>
                      <a:pt x="7920" y="1504"/>
                    </a:cubicBezTo>
                    <a:cubicBezTo>
                      <a:pt x="7954" y="1538"/>
                      <a:pt x="7887" y="1571"/>
                      <a:pt x="7870" y="1605"/>
                    </a:cubicBezTo>
                    <a:cubicBezTo>
                      <a:pt x="7870" y="1621"/>
                      <a:pt x="7870" y="1588"/>
                      <a:pt x="7887" y="1605"/>
                    </a:cubicBezTo>
                    <a:cubicBezTo>
                      <a:pt x="7870" y="1621"/>
                      <a:pt x="7853" y="1638"/>
                      <a:pt x="7853" y="1671"/>
                    </a:cubicBezTo>
                    <a:cubicBezTo>
                      <a:pt x="7820" y="1655"/>
                      <a:pt x="7820" y="1638"/>
                      <a:pt x="7820" y="1605"/>
                    </a:cubicBezTo>
                    <a:cubicBezTo>
                      <a:pt x="7837" y="1605"/>
                      <a:pt x="7837" y="1588"/>
                      <a:pt x="7853" y="1588"/>
                    </a:cubicBezTo>
                    <a:cubicBezTo>
                      <a:pt x="7870" y="1554"/>
                      <a:pt x="7820" y="1571"/>
                      <a:pt x="7820" y="1538"/>
                    </a:cubicBezTo>
                    <a:close/>
                    <a:moveTo>
                      <a:pt x="5899" y="218"/>
                    </a:moveTo>
                    <a:cubicBezTo>
                      <a:pt x="5899" y="218"/>
                      <a:pt x="5899" y="201"/>
                      <a:pt x="5899" y="201"/>
                    </a:cubicBezTo>
                    <a:lnTo>
                      <a:pt x="5848" y="201"/>
                    </a:lnTo>
                    <a:cubicBezTo>
                      <a:pt x="5865" y="218"/>
                      <a:pt x="5848" y="201"/>
                      <a:pt x="5832" y="234"/>
                    </a:cubicBezTo>
                    <a:cubicBezTo>
                      <a:pt x="5798" y="184"/>
                      <a:pt x="5832" y="234"/>
                      <a:pt x="5798" y="234"/>
                    </a:cubicBezTo>
                    <a:cubicBezTo>
                      <a:pt x="5782" y="184"/>
                      <a:pt x="5848" y="168"/>
                      <a:pt x="5832" y="168"/>
                    </a:cubicBezTo>
                    <a:cubicBezTo>
                      <a:pt x="5832" y="134"/>
                      <a:pt x="5899" y="201"/>
                      <a:pt x="5899" y="151"/>
                    </a:cubicBezTo>
                    <a:cubicBezTo>
                      <a:pt x="5915" y="151"/>
                      <a:pt x="5899" y="201"/>
                      <a:pt x="5899" y="218"/>
                    </a:cubicBezTo>
                    <a:close/>
                    <a:moveTo>
                      <a:pt x="6350" y="2624"/>
                    </a:moveTo>
                    <a:cubicBezTo>
                      <a:pt x="6350" y="2640"/>
                      <a:pt x="6383" y="2674"/>
                      <a:pt x="6350" y="2657"/>
                    </a:cubicBezTo>
                    <a:cubicBezTo>
                      <a:pt x="6350" y="2674"/>
                      <a:pt x="6366" y="2674"/>
                      <a:pt x="6366" y="2691"/>
                    </a:cubicBezTo>
                    <a:cubicBezTo>
                      <a:pt x="6366" y="2691"/>
                      <a:pt x="6366" y="2707"/>
                      <a:pt x="6366" y="2707"/>
                    </a:cubicBezTo>
                    <a:cubicBezTo>
                      <a:pt x="6383" y="2707"/>
                      <a:pt x="6400" y="2674"/>
                      <a:pt x="6416" y="2657"/>
                    </a:cubicBezTo>
                    <a:cubicBezTo>
                      <a:pt x="6400" y="2707"/>
                      <a:pt x="6433" y="2657"/>
                      <a:pt x="6467" y="2674"/>
                    </a:cubicBezTo>
                    <a:cubicBezTo>
                      <a:pt x="6450" y="2624"/>
                      <a:pt x="6567" y="2607"/>
                      <a:pt x="6533" y="2473"/>
                    </a:cubicBezTo>
                    <a:cubicBezTo>
                      <a:pt x="6500" y="2490"/>
                      <a:pt x="6500" y="2457"/>
                      <a:pt x="6483" y="2473"/>
                    </a:cubicBezTo>
                    <a:cubicBezTo>
                      <a:pt x="6433" y="2524"/>
                      <a:pt x="6416" y="2590"/>
                      <a:pt x="6350" y="2624"/>
                    </a:cubicBezTo>
                    <a:close/>
                    <a:moveTo>
                      <a:pt x="6517" y="1705"/>
                    </a:moveTo>
                    <a:cubicBezTo>
                      <a:pt x="6517" y="1755"/>
                      <a:pt x="6483" y="1688"/>
                      <a:pt x="6483" y="1722"/>
                    </a:cubicBezTo>
                    <a:cubicBezTo>
                      <a:pt x="6500" y="1805"/>
                      <a:pt x="6584" y="1855"/>
                      <a:pt x="6634" y="1805"/>
                    </a:cubicBezTo>
                    <a:cubicBezTo>
                      <a:pt x="6584" y="1788"/>
                      <a:pt x="6550" y="1738"/>
                      <a:pt x="6517" y="1705"/>
                    </a:cubicBezTo>
                    <a:close/>
                    <a:moveTo>
                      <a:pt x="6667" y="1254"/>
                    </a:moveTo>
                    <a:cubicBezTo>
                      <a:pt x="6701" y="1304"/>
                      <a:pt x="6701" y="1321"/>
                      <a:pt x="6717" y="1371"/>
                    </a:cubicBezTo>
                    <a:cubicBezTo>
                      <a:pt x="6717" y="1321"/>
                      <a:pt x="6784" y="1270"/>
                      <a:pt x="6734" y="1220"/>
                    </a:cubicBezTo>
                    <a:cubicBezTo>
                      <a:pt x="6734" y="1254"/>
                      <a:pt x="6717" y="1254"/>
                      <a:pt x="6667" y="1254"/>
                    </a:cubicBezTo>
                    <a:close/>
                    <a:moveTo>
                      <a:pt x="7018" y="1387"/>
                    </a:moveTo>
                    <a:cubicBezTo>
                      <a:pt x="7035" y="1404"/>
                      <a:pt x="7035" y="1437"/>
                      <a:pt x="7051" y="1437"/>
                    </a:cubicBezTo>
                    <a:cubicBezTo>
                      <a:pt x="7068" y="1404"/>
                      <a:pt x="7051" y="1387"/>
                      <a:pt x="7018" y="1387"/>
                    </a:cubicBezTo>
                    <a:close/>
                    <a:moveTo>
                      <a:pt x="6834" y="2841"/>
                    </a:moveTo>
                    <a:cubicBezTo>
                      <a:pt x="6834" y="2808"/>
                      <a:pt x="6801" y="2791"/>
                      <a:pt x="6784" y="2774"/>
                    </a:cubicBezTo>
                    <a:cubicBezTo>
                      <a:pt x="6784" y="2808"/>
                      <a:pt x="6767" y="2824"/>
                      <a:pt x="6767" y="2858"/>
                    </a:cubicBezTo>
                    <a:cubicBezTo>
                      <a:pt x="6784" y="2858"/>
                      <a:pt x="6784" y="2841"/>
                      <a:pt x="6801" y="2841"/>
                    </a:cubicBezTo>
                    <a:cubicBezTo>
                      <a:pt x="6767" y="2891"/>
                      <a:pt x="6834" y="2891"/>
                      <a:pt x="6834" y="2891"/>
                    </a:cubicBezTo>
                    <a:cubicBezTo>
                      <a:pt x="6817" y="2891"/>
                      <a:pt x="6834" y="2925"/>
                      <a:pt x="6834" y="2941"/>
                    </a:cubicBezTo>
                    <a:cubicBezTo>
                      <a:pt x="6868" y="2958"/>
                      <a:pt x="6985" y="2958"/>
                      <a:pt x="7001" y="2858"/>
                    </a:cubicBezTo>
                    <a:cubicBezTo>
                      <a:pt x="6934" y="2858"/>
                      <a:pt x="6901" y="2791"/>
                      <a:pt x="6834" y="2841"/>
                    </a:cubicBezTo>
                    <a:close/>
                    <a:moveTo>
                      <a:pt x="6617" y="3743"/>
                    </a:moveTo>
                    <a:cubicBezTo>
                      <a:pt x="6650" y="3727"/>
                      <a:pt x="6617" y="3793"/>
                      <a:pt x="6650" y="3777"/>
                    </a:cubicBezTo>
                    <a:cubicBezTo>
                      <a:pt x="6650" y="3727"/>
                      <a:pt x="6650" y="3760"/>
                      <a:pt x="6684" y="3777"/>
                    </a:cubicBezTo>
                    <a:cubicBezTo>
                      <a:pt x="6684" y="3760"/>
                      <a:pt x="6701" y="3760"/>
                      <a:pt x="6701" y="3743"/>
                    </a:cubicBezTo>
                    <a:cubicBezTo>
                      <a:pt x="6684" y="3743"/>
                      <a:pt x="6634" y="3710"/>
                      <a:pt x="6617" y="3743"/>
                    </a:cubicBezTo>
                    <a:close/>
                    <a:moveTo>
                      <a:pt x="6650" y="2006"/>
                    </a:moveTo>
                    <a:cubicBezTo>
                      <a:pt x="6684" y="1989"/>
                      <a:pt x="6634" y="2089"/>
                      <a:pt x="6684" y="2106"/>
                    </a:cubicBezTo>
                    <a:cubicBezTo>
                      <a:pt x="6667" y="2039"/>
                      <a:pt x="6684" y="2072"/>
                      <a:pt x="6684" y="2006"/>
                    </a:cubicBezTo>
                    <a:cubicBezTo>
                      <a:pt x="6684" y="1972"/>
                      <a:pt x="6617" y="1989"/>
                      <a:pt x="6650" y="2006"/>
                    </a:cubicBezTo>
                    <a:close/>
                    <a:moveTo>
                      <a:pt x="7352" y="2473"/>
                    </a:moveTo>
                    <a:cubicBezTo>
                      <a:pt x="7335" y="2540"/>
                      <a:pt x="7302" y="2557"/>
                      <a:pt x="7252" y="2624"/>
                    </a:cubicBezTo>
                    <a:cubicBezTo>
                      <a:pt x="7319" y="2640"/>
                      <a:pt x="7252" y="2674"/>
                      <a:pt x="7252" y="2707"/>
                    </a:cubicBezTo>
                    <a:cubicBezTo>
                      <a:pt x="7269" y="2707"/>
                      <a:pt x="7285" y="2707"/>
                      <a:pt x="7285" y="2741"/>
                    </a:cubicBezTo>
                    <a:cubicBezTo>
                      <a:pt x="7319" y="2724"/>
                      <a:pt x="7302" y="2724"/>
                      <a:pt x="7335" y="2741"/>
                    </a:cubicBezTo>
                    <a:cubicBezTo>
                      <a:pt x="7402" y="2674"/>
                      <a:pt x="7386" y="2607"/>
                      <a:pt x="7452" y="2540"/>
                    </a:cubicBezTo>
                    <a:cubicBezTo>
                      <a:pt x="7486" y="2507"/>
                      <a:pt x="7519" y="2540"/>
                      <a:pt x="7519" y="2473"/>
                    </a:cubicBezTo>
                    <a:cubicBezTo>
                      <a:pt x="7486" y="2457"/>
                      <a:pt x="7469" y="2440"/>
                      <a:pt x="7452" y="2423"/>
                    </a:cubicBezTo>
                    <a:cubicBezTo>
                      <a:pt x="7436" y="2457"/>
                      <a:pt x="7386" y="2490"/>
                      <a:pt x="7352" y="2473"/>
                    </a:cubicBezTo>
                    <a:close/>
                    <a:moveTo>
                      <a:pt x="1588" y="5414"/>
                    </a:moveTo>
                    <a:cubicBezTo>
                      <a:pt x="1588" y="5381"/>
                      <a:pt x="1621" y="5431"/>
                      <a:pt x="1655" y="5414"/>
                    </a:cubicBezTo>
                    <a:cubicBezTo>
                      <a:pt x="1655" y="5347"/>
                      <a:pt x="1671" y="5347"/>
                      <a:pt x="1688" y="5280"/>
                    </a:cubicBezTo>
                    <a:cubicBezTo>
                      <a:pt x="1571" y="5264"/>
                      <a:pt x="1521" y="5397"/>
                      <a:pt x="1588" y="5414"/>
                    </a:cubicBezTo>
                    <a:close/>
                    <a:moveTo>
                      <a:pt x="6667" y="4779"/>
                    </a:moveTo>
                    <a:cubicBezTo>
                      <a:pt x="6634" y="4813"/>
                      <a:pt x="6634" y="4896"/>
                      <a:pt x="6617" y="4946"/>
                    </a:cubicBezTo>
                    <a:cubicBezTo>
                      <a:pt x="6634" y="4946"/>
                      <a:pt x="6634" y="4963"/>
                      <a:pt x="6650" y="4963"/>
                    </a:cubicBezTo>
                    <a:cubicBezTo>
                      <a:pt x="6684" y="4946"/>
                      <a:pt x="6650" y="4896"/>
                      <a:pt x="6684" y="4863"/>
                    </a:cubicBezTo>
                    <a:cubicBezTo>
                      <a:pt x="6634" y="4846"/>
                      <a:pt x="6684" y="4829"/>
                      <a:pt x="6667" y="4779"/>
                    </a:cubicBezTo>
                    <a:close/>
                    <a:moveTo>
                      <a:pt x="5297" y="602"/>
                    </a:moveTo>
                    <a:cubicBezTo>
                      <a:pt x="5197" y="635"/>
                      <a:pt x="5247" y="552"/>
                      <a:pt x="5247" y="518"/>
                    </a:cubicBezTo>
                    <a:cubicBezTo>
                      <a:pt x="5230" y="502"/>
                      <a:pt x="5330" y="552"/>
                      <a:pt x="5297" y="602"/>
                    </a:cubicBezTo>
                    <a:close/>
                    <a:moveTo>
                      <a:pt x="6834" y="4829"/>
                    </a:moveTo>
                    <a:cubicBezTo>
                      <a:pt x="6784" y="4829"/>
                      <a:pt x="6784" y="4863"/>
                      <a:pt x="6751" y="4829"/>
                    </a:cubicBezTo>
                    <a:cubicBezTo>
                      <a:pt x="6751" y="4863"/>
                      <a:pt x="6734" y="4879"/>
                      <a:pt x="6717" y="4913"/>
                    </a:cubicBezTo>
                    <a:cubicBezTo>
                      <a:pt x="6734" y="4913"/>
                      <a:pt x="6751" y="4930"/>
                      <a:pt x="6751" y="4930"/>
                    </a:cubicBezTo>
                    <a:cubicBezTo>
                      <a:pt x="6767" y="4896"/>
                      <a:pt x="6817" y="4846"/>
                      <a:pt x="6851" y="4879"/>
                    </a:cubicBezTo>
                    <a:cubicBezTo>
                      <a:pt x="6868" y="4846"/>
                      <a:pt x="6868" y="4796"/>
                      <a:pt x="6868" y="4746"/>
                    </a:cubicBezTo>
                    <a:cubicBezTo>
                      <a:pt x="6851" y="4779"/>
                      <a:pt x="6817" y="4779"/>
                      <a:pt x="6834" y="4829"/>
                    </a:cubicBezTo>
                    <a:close/>
                    <a:moveTo>
                      <a:pt x="6767" y="4161"/>
                    </a:moveTo>
                    <a:cubicBezTo>
                      <a:pt x="6784" y="4161"/>
                      <a:pt x="6801" y="4161"/>
                      <a:pt x="6801" y="4178"/>
                    </a:cubicBezTo>
                    <a:cubicBezTo>
                      <a:pt x="6801" y="4161"/>
                      <a:pt x="6817" y="4144"/>
                      <a:pt x="6817" y="4128"/>
                    </a:cubicBezTo>
                    <a:cubicBezTo>
                      <a:pt x="6784" y="4128"/>
                      <a:pt x="6751" y="4194"/>
                      <a:pt x="6767" y="4161"/>
                    </a:cubicBezTo>
                    <a:close/>
                    <a:moveTo>
                      <a:pt x="6751" y="3459"/>
                    </a:moveTo>
                    <a:cubicBezTo>
                      <a:pt x="6751" y="3493"/>
                      <a:pt x="6751" y="3509"/>
                      <a:pt x="6767" y="3509"/>
                    </a:cubicBezTo>
                    <a:cubicBezTo>
                      <a:pt x="6784" y="3509"/>
                      <a:pt x="6784" y="3493"/>
                      <a:pt x="6801" y="3509"/>
                    </a:cubicBezTo>
                    <a:cubicBezTo>
                      <a:pt x="6801" y="3476"/>
                      <a:pt x="6784" y="3476"/>
                      <a:pt x="6801" y="3459"/>
                    </a:cubicBezTo>
                    <a:cubicBezTo>
                      <a:pt x="6767" y="3459"/>
                      <a:pt x="6784" y="3459"/>
                      <a:pt x="6751" y="3459"/>
                    </a:cubicBezTo>
                    <a:close/>
                    <a:moveTo>
                      <a:pt x="6868" y="4595"/>
                    </a:moveTo>
                    <a:cubicBezTo>
                      <a:pt x="6868" y="4646"/>
                      <a:pt x="6851" y="4679"/>
                      <a:pt x="6868" y="4712"/>
                    </a:cubicBezTo>
                    <a:cubicBezTo>
                      <a:pt x="6884" y="4729"/>
                      <a:pt x="6934" y="4712"/>
                      <a:pt x="6968" y="4679"/>
                    </a:cubicBezTo>
                    <a:cubicBezTo>
                      <a:pt x="6968" y="4629"/>
                      <a:pt x="6968" y="4595"/>
                      <a:pt x="6951" y="4579"/>
                    </a:cubicBezTo>
                    <a:cubicBezTo>
                      <a:pt x="6934" y="4579"/>
                      <a:pt x="6901" y="4595"/>
                      <a:pt x="6868" y="4595"/>
                    </a:cubicBezTo>
                    <a:close/>
                    <a:moveTo>
                      <a:pt x="7553" y="2741"/>
                    </a:moveTo>
                    <a:cubicBezTo>
                      <a:pt x="7519" y="2707"/>
                      <a:pt x="7569" y="2674"/>
                      <a:pt x="7586" y="2691"/>
                    </a:cubicBezTo>
                    <a:cubicBezTo>
                      <a:pt x="7586" y="2724"/>
                      <a:pt x="7569" y="2741"/>
                      <a:pt x="7553" y="2741"/>
                    </a:cubicBezTo>
                    <a:close/>
                    <a:moveTo>
                      <a:pt x="7536" y="2908"/>
                    </a:moveTo>
                    <a:cubicBezTo>
                      <a:pt x="7569" y="2925"/>
                      <a:pt x="7586" y="2908"/>
                      <a:pt x="7586" y="2925"/>
                    </a:cubicBezTo>
                    <a:cubicBezTo>
                      <a:pt x="7620" y="2941"/>
                      <a:pt x="7569" y="2925"/>
                      <a:pt x="7569" y="2975"/>
                    </a:cubicBezTo>
                    <a:cubicBezTo>
                      <a:pt x="7553" y="2958"/>
                      <a:pt x="7553" y="2925"/>
                      <a:pt x="7519" y="2958"/>
                    </a:cubicBezTo>
                    <a:cubicBezTo>
                      <a:pt x="7486" y="2941"/>
                      <a:pt x="7536" y="2925"/>
                      <a:pt x="7536" y="2908"/>
                    </a:cubicBezTo>
                    <a:close/>
                    <a:moveTo>
                      <a:pt x="7469" y="2858"/>
                    </a:moveTo>
                    <a:cubicBezTo>
                      <a:pt x="7469" y="2841"/>
                      <a:pt x="7536" y="2808"/>
                      <a:pt x="7569" y="2808"/>
                    </a:cubicBezTo>
                    <a:cubicBezTo>
                      <a:pt x="7553" y="2858"/>
                      <a:pt x="7503" y="2858"/>
                      <a:pt x="7486" y="2891"/>
                    </a:cubicBezTo>
                    <a:cubicBezTo>
                      <a:pt x="7469" y="2891"/>
                      <a:pt x="7503" y="2841"/>
                      <a:pt x="7469" y="2858"/>
                    </a:cubicBezTo>
                    <a:close/>
                    <a:moveTo>
                      <a:pt x="7386" y="3693"/>
                    </a:moveTo>
                    <a:cubicBezTo>
                      <a:pt x="7402" y="3643"/>
                      <a:pt x="7419" y="3626"/>
                      <a:pt x="7436" y="3593"/>
                    </a:cubicBezTo>
                    <a:cubicBezTo>
                      <a:pt x="7452" y="3626"/>
                      <a:pt x="7452" y="3610"/>
                      <a:pt x="7486" y="3610"/>
                    </a:cubicBezTo>
                    <a:cubicBezTo>
                      <a:pt x="7436" y="3593"/>
                      <a:pt x="7503" y="3509"/>
                      <a:pt x="7452" y="3493"/>
                    </a:cubicBezTo>
                    <a:cubicBezTo>
                      <a:pt x="7469" y="3459"/>
                      <a:pt x="7486" y="3476"/>
                      <a:pt x="7486" y="3442"/>
                    </a:cubicBezTo>
                    <a:cubicBezTo>
                      <a:pt x="7536" y="3442"/>
                      <a:pt x="7569" y="3459"/>
                      <a:pt x="7586" y="3442"/>
                    </a:cubicBezTo>
                    <a:cubicBezTo>
                      <a:pt x="7603" y="3476"/>
                      <a:pt x="7586" y="3543"/>
                      <a:pt x="7620" y="3626"/>
                    </a:cubicBezTo>
                    <a:cubicBezTo>
                      <a:pt x="7569" y="3593"/>
                      <a:pt x="7620" y="3676"/>
                      <a:pt x="7603" y="3693"/>
                    </a:cubicBezTo>
                    <a:cubicBezTo>
                      <a:pt x="7620" y="3727"/>
                      <a:pt x="7636" y="3693"/>
                      <a:pt x="7653" y="3710"/>
                    </a:cubicBezTo>
                    <a:cubicBezTo>
                      <a:pt x="7636" y="3727"/>
                      <a:pt x="7603" y="3727"/>
                      <a:pt x="7603" y="3760"/>
                    </a:cubicBezTo>
                    <a:cubicBezTo>
                      <a:pt x="7586" y="3743"/>
                      <a:pt x="7569" y="3727"/>
                      <a:pt x="7569" y="3777"/>
                    </a:cubicBezTo>
                    <a:cubicBezTo>
                      <a:pt x="7553" y="3777"/>
                      <a:pt x="7553" y="3760"/>
                      <a:pt x="7536" y="3760"/>
                    </a:cubicBezTo>
                    <a:cubicBezTo>
                      <a:pt x="7519" y="3727"/>
                      <a:pt x="7553" y="3727"/>
                      <a:pt x="7536" y="3693"/>
                    </a:cubicBezTo>
                    <a:lnTo>
                      <a:pt x="7586" y="3693"/>
                    </a:lnTo>
                    <a:cubicBezTo>
                      <a:pt x="7603" y="3660"/>
                      <a:pt x="7536" y="3660"/>
                      <a:pt x="7586" y="3660"/>
                    </a:cubicBezTo>
                    <a:cubicBezTo>
                      <a:pt x="7586" y="3626"/>
                      <a:pt x="7553" y="3626"/>
                      <a:pt x="7519" y="3626"/>
                    </a:cubicBezTo>
                    <a:cubicBezTo>
                      <a:pt x="7519" y="3643"/>
                      <a:pt x="7536" y="3643"/>
                      <a:pt x="7536" y="3643"/>
                    </a:cubicBezTo>
                    <a:cubicBezTo>
                      <a:pt x="7536" y="3676"/>
                      <a:pt x="7469" y="3710"/>
                      <a:pt x="7519" y="3743"/>
                    </a:cubicBezTo>
                    <a:cubicBezTo>
                      <a:pt x="7519" y="3827"/>
                      <a:pt x="7452" y="3727"/>
                      <a:pt x="7452" y="3793"/>
                    </a:cubicBezTo>
                    <a:cubicBezTo>
                      <a:pt x="7402" y="3760"/>
                      <a:pt x="7352" y="3810"/>
                      <a:pt x="7302" y="3743"/>
                    </a:cubicBezTo>
                    <a:cubicBezTo>
                      <a:pt x="7285" y="3760"/>
                      <a:pt x="7269" y="3760"/>
                      <a:pt x="7269" y="3793"/>
                    </a:cubicBezTo>
                    <a:cubicBezTo>
                      <a:pt x="7235" y="3760"/>
                      <a:pt x="7285" y="3743"/>
                      <a:pt x="7285" y="3710"/>
                    </a:cubicBezTo>
                    <a:cubicBezTo>
                      <a:pt x="7319" y="3710"/>
                      <a:pt x="7352" y="3676"/>
                      <a:pt x="7386" y="3693"/>
                    </a:cubicBezTo>
                    <a:close/>
                    <a:moveTo>
                      <a:pt x="6734" y="1354"/>
                    </a:moveTo>
                    <a:cubicBezTo>
                      <a:pt x="6734" y="1371"/>
                      <a:pt x="6717" y="1371"/>
                      <a:pt x="6717" y="1387"/>
                    </a:cubicBezTo>
                    <a:cubicBezTo>
                      <a:pt x="6734" y="1387"/>
                      <a:pt x="6717" y="1404"/>
                      <a:pt x="6717" y="1437"/>
                    </a:cubicBezTo>
                    <a:cubicBezTo>
                      <a:pt x="6767" y="1421"/>
                      <a:pt x="6751" y="1371"/>
                      <a:pt x="6734" y="1354"/>
                    </a:cubicBezTo>
                    <a:close/>
                    <a:moveTo>
                      <a:pt x="5915" y="3810"/>
                    </a:moveTo>
                    <a:cubicBezTo>
                      <a:pt x="5949" y="3827"/>
                      <a:pt x="5949" y="3860"/>
                      <a:pt x="5949" y="3877"/>
                    </a:cubicBezTo>
                    <a:cubicBezTo>
                      <a:pt x="5965" y="3860"/>
                      <a:pt x="5965" y="3827"/>
                      <a:pt x="5999" y="3827"/>
                    </a:cubicBezTo>
                    <a:cubicBezTo>
                      <a:pt x="5999" y="3827"/>
                      <a:pt x="6015" y="3843"/>
                      <a:pt x="6015" y="3827"/>
                    </a:cubicBezTo>
                    <a:cubicBezTo>
                      <a:pt x="5982" y="3793"/>
                      <a:pt x="5932" y="3793"/>
                      <a:pt x="5915" y="3810"/>
                    </a:cubicBezTo>
                    <a:close/>
                    <a:moveTo>
                      <a:pt x="6066" y="702"/>
                    </a:moveTo>
                    <a:cubicBezTo>
                      <a:pt x="6049" y="669"/>
                      <a:pt x="6099" y="552"/>
                      <a:pt x="6049" y="569"/>
                    </a:cubicBezTo>
                    <a:cubicBezTo>
                      <a:pt x="6066" y="552"/>
                      <a:pt x="6082" y="535"/>
                      <a:pt x="6099" y="535"/>
                    </a:cubicBezTo>
                    <a:cubicBezTo>
                      <a:pt x="6099" y="585"/>
                      <a:pt x="6082" y="619"/>
                      <a:pt x="6066" y="702"/>
                    </a:cubicBezTo>
                    <a:close/>
                    <a:moveTo>
                      <a:pt x="6015" y="1070"/>
                    </a:moveTo>
                    <a:cubicBezTo>
                      <a:pt x="5999" y="1070"/>
                      <a:pt x="5982" y="1070"/>
                      <a:pt x="5982" y="1070"/>
                    </a:cubicBezTo>
                    <a:cubicBezTo>
                      <a:pt x="6032" y="1087"/>
                      <a:pt x="6032" y="1053"/>
                      <a:pt x="6082" y="1070"/>
                    </a:cubicBezTo>
                    <a:cubicBezTo>
                      <a:pt x="6066" y="1103"/>
                      <a:pt x="6099" y="1103"/>
                      <a:pt x="6099" y="1103"/>
                    </a:cubicBezTo>
                    <a:cubicBezTo>
                      <a:pt x="6132" y="1087"/>
                      <a:pt x="6116" y="1070"/>
                      <a:pt x="6149" y="1087"/>
                    </a:cubicBezTo>
                    <a:cubicBezTo>
                      <a:pt x="6149" y="1003"/>
                      <a:pt x="6049" y="1087"/>
                      <a:pt x="6015" y="1020"/>
                    </a:cubicBezTo>
                    <a:cubicBezTo>
                      <a:pt x="5999" y="1036"/>
                      <a:pt x="6032" y="1053"/>
                      <a:pt x="6015" y="1070"/>
                    </a:cubicBezTo>
                    <a:close/>
                    <a:moveTo>
                      <a:pt x="5832" y="2824"/>
                    </a:moveTo>
                    <a:cubicBezTo>
                      <a:pt x="5882" y="2824"/>
                      <a:pt x="5832" y="2891"/>
                      <a:pt x="5865" y="2908"/>
                    </a:cubicBezTo>
                    <a:cubicBezTo>
                      <a:pt x="5865" y="2891"/>
                      <a:pt x="5899" y="2908"/>
                      <a:pt x="5865" y="2925"/>
                    </a:cubicBezTo>
                    <a:cubicBezTo>
                      <a:pt x="5915" y="2941"/>
                      <a:pt x="5915" y="2958"/>
                      <a:pt x="5965" y="2975"/>
                    </a:cubicBezTo>
                    <a:cubicBezTo>
                      <a:pt x="5932" y="2874"/>
                      <a:pt x="5865" y="2858"/>
                      <a:pt x="5832" y="2774"/>
                    </a:cubicBezTo>
                    <a:cubicBezTo>
                      <a:pt x="5832" y="2791"/>
                      <a:pt x="5815" y="2808"/>
                      <a:pt x="5832" y="2824"/>
                    </a:cubicBezTo>
                    <a:close/>
                    <a:moveTo>
                      <a:pt x="5230" y="2858"/>
                    </a:moveTo>
                    <a:cubicBezTo>
                      <a:pt x="5230" y="2891"/>
                      <a:pt x="5247" y="2891"/>
                      <a:pt x="5264" y="2908"/>
                    </a:cubicBezTo>
                    <a:cubicBezTo>
                      <a:pt x="5264" y="2874"/>
                      <a:pt x="5314" y="2908"/>
                      <a:pt x="5314" y="2874"/>
                    </a:cubicBezTo>
                    <a:cubicBezTo>
                      <a:pt x="5264" y="2824"/>
                      <a:pt x="5280" y="2891"/>
                      <a:pt x="5230" y="2858"/>
                    </a:cubicBezTo>
                    <a:close/>
                    <a:moveTo>
                      <a:pt x="5280" y="2674"/>
                    </a:moveTo>
                    <a:cubicBezTo>
                      <a:pt x="5247" y="2674"/>
                      <a:pt x="5230" y="2707"/>
                      <a:pt x="5197" y="2691"/>
                    </a:cubicBezTo>
                    <a:lnTo>
                      <a:pt x="5197" y="2741"/>
                    </a:lnTo>
                    <a:cubicBezTo>
                      <a:pt x="5230" y="2741"/>
                      <a:pt x="5314" y="2774"/>
                      <a:pt x="5314" y="2707"/>
                    </a:cubicBezTo>
                    <a:cubicBezTo>
                      <a:pt x="5314" y="2691"/>
                      <a:pt x="5264" y="2724"/>
                      <a:pt x="5280" y="2674"/>
                    </a:cubicBezTo>
                    <a:close/>
                    <a:moveTo>
                      <a:pt x="5280" y="2958"/>
                    </a:moveTo>
                    <a:cubicBezTo>
                      <a:pt x="5297" y="2991"/>
                      <a:pt x="5264" y="3008"/>
                      <a:pt x="5280" y="3041"/>
                    </a:cubicBezTo>
                    <a:cubicBezTo>
                      <a:pt x="5347" y="3058"/>
                      <a:pt x="5314" y="2925"/>
                      <a:pt x="5381" y="2975"/>
                    </a:cubicBezTo>
                    <a:cubicBezTo>
                      <a:pt x="5397" y="2941"/>
                      <a:pt x="5347" y="2975"/>
                      <a:pt x="5347" y="2941"/>
                    </a:cubicBezTo>
                    <a:cubicBezTo>
                      <a:pt x="5364" y="2941"/>
                      <a:pt x="5364" y="2941"/>
                      <a:pt x="5347" y="2941"/>
                    </a:cubicBezTo>
                    <a:cubicBezTo>
                      <a:pt x="5330" y="2941"/>
                      <a:pt x="5314" y="3008"/>
                      <a:pt x="5280" y="2958"/>
                    </a:cubicBezTo>
                    <a:close/>
                    <a:moveTo>
                      <a:pt x="7670" y="2607"/>
                    </a:moveTo>
                    <a:cubicBezTo>
                      <a:pt x="7703" y="2607"/>
                      <a:pt x="7653" y="2657"/>
                      <a:pt x="7653" y="2624"/>
                    </a:cubicBezTo>
                    <a:cubicBezTo>
                      <a:pt x="7636" y="2624"/>
                      <a:pt x="7636" y="2657"/>
                      <a:pt x="7636" y="2674"/>
                    </a:cubicBezTo>
                    <a:cubicBezTo>
                      <a:pt x="7620" y="2657"/>
                      <a:pt x="7603" y="2657"/>
                      <a:pt x="7586" y="2657"/>
                    </a:cubicBezTo>
                    <a:cubicBezTo>
                      <a:pt x="7603" y="2624"/>
                      <a:pt x="7653" y="2624"/>
                      <a:pt x="7670" y="2607"/>
                    </a:cubicBezTo>
                    <a:close/>
                    <a:moveTo>
                      <a:pt x="6366" y="2941"/>
                    </a:moveTo>
                    <a:cubicBezTo>
                      <a:pt x="6300" y="2958"/>
                      <a:pt x="6283" y="2908"/>
                      <a:pt x="6233" y="2908"/>
                    </a:cubicBezTo>
                    <a:cubicBezTo>
                      <a:pt x="6233" y="2941"/>
                      <a:pt x="6233" y="2941"/>
                      <a:pt x="6233" y="2975"/>
                    </a:cubicBezTo>
                    <a:cubicBezTo>
                      <a:pt x="6266" y="2991"/>
                      <a:pt x="6249" y="2941"/>
                      <a:pt x="6283" y="2941"/>
                    </a:cubicBezTo>
                    <a:cubicBezTo>
                      <a:pt x="6283" y="2975"/>
                      <a:pt x="6249" y="2958"/>
                      <a:pt x="6266" y="2991"/>
                    </a:cubicBezTo>
                    <a:cubicBezTo>
                      <a:pt x="6316" y="2991"/>
                      <a:pt x="6350" y="2991"/>
                      <a:pt x="6366" y="2958"/>
                    </a:cubicBezTo>
                    <a:cubicBezTo>
                      <a:pt x="6366" y="2958"/>
                      <a:pt x="6366" y="2941"/>
                      <a:pt x="6366" y="2941"/>
                    </a:cubicBezTo>
                    <a:close/>
                    <a:moveTo>
                      <a:pt x="6333" y="3392"/>
                    </a:moveTo>
                    <a:cubicBezTo>
                      <a:pt x="6300" y="3409"/>
                      <a:pt x="6300" y="3359"/>
                      <a:pt x="6266" y="3376"/>
                    </a:cubicBezTo>
                    <a:cubicBezTo>
                      <a:pt x="6266" y="3409"/>
                      <a:pt x="6249" y="3409"/>
                      <a:pt x="6249" y="3442"/>
                    </a:cubicBezTo>
                    <a:cubicBezTo>
                      <a:pt x="6300" y="3442"/>
                      <a:pt x="6300" y="3409"/>
                      <a:pt x="6333" y="3392"/>
                    </a:cubicBezTo>
                    <a:close/>
                    <a:moveTo>
                      <a:pt x="6149" y="4545"/>
                    </a:moveTo>
                    <a:cubicBezTo>
                      <a:pt x="6132" y="4595"/>
                      <a:pt x="6149" y="4629"/>
                      <a:pt x="6116" y="4612"/>
                    </a:cubicBezTo>
                    <a:cubicBezTo>
                      <a:pt x="6132" y="4662"/>
                      <a:pt x="6082" y="4779"/>
                      <a:pt x="6199" y="4762"/>
                    </a:cubicBezTo>
                    <a:cubicBezTo>
                      <a:pt x="6199" y="4746"/>
                      <a:pt x="6216" y="4712"/>
                      <a:pt x="6199" y="4712"/>
                    </a:cubicBezTo>
                    <a:cubicBezTo>
                      <a:pt x="6183" y="4746"/>
                      <a:pt x="6166" y="4679"/>
                      <a:pt x="6149" y="4662"/>
                    </a:cubicBezTo>
                    <a:cubicBezTo>
                      <a:pt x="6149" y="4612"/>
                      <a:pt x="6199" y="4562"/>
                      <a:pt x="6149" y="4545"/>
                    </a:cubicBezTo>
                    <a:close/>
                    <a:moveTo>
                      <a:pt x="6366" y="4595"/>
                    </a:moveTo>
                    <a:cubicBezTo>
                      <a:pt x="6316" y="4595"/>
                      <a:pt x="6333" y="4646"/>
                      <a:pt x="6350" y="4662"/>
                    </a:cubicBezTo>
                    <a:cubicBezTo>
                      <a:pt x="6350" y="4629"/>
                      <a:pt x="6366" y="4629"/>
                      <a:pt x="6366" y="4595"/>
                    </a:cubicBezTo>
                    <a:close/>
                    <a:moveTo>
                      <a:pt x="6300" y="2006"/>
                    </a:moveTo>
                    <a:cubicBezTo>
                      <a:pt x="6283" y="1989"/>
                      <a:pt x="6249" y="1972"/>
                      <a:pt x="6266" y="1955"/>
                    </a:cubicBezTo>
                    <a:cubicBezTo>
                      <a:pt x="6216" y="1955"/>
                      <a:pt x="6266" y="2056"/>
                      <a:pt x="6300" y="2006"/>
                    </a:cubicBezTo>
                    <a:close/>
                    <a:moveTo>
                      <a:pt x="6316" y="2624"/>
                    </a:moveTo>
                    <a:cubicBezTo>
                      <a:pt x="6366" y="2640"/>
                      <a:pt x="6333" y="2707"/>
                      <a:pt x="6300" y="2674"/>
                    </a:cubicBezTo>
                    <a:cubicBezTo>
                      <a:pt x="6300" y="2657"/>
                      <a:pt x="6316" y="2640"/>
                      <a:pt x="6316" y="2624"/>
                    </a:cubicBezTo>
                    <a:close/>
                    <a:moveTo>
                      <a:pt x="6634" y="4211"/>
                    </a:moveTo>
                    <a:cubicBezTo>
                      <a:pt x="6600" y="4261"/>
                      <a:pt x="6600" y="4278"/>
                      <a:pt x="6584" y="4328"/>
                    </a:cubicBezTo>
                    <a:cubicBezTo>
                      <a:pt x="6617" y="4361"/>
                      <a:pt x="6634" y="4361"/>
                      <a:pt x="6617" y="4445"/>
                    </a:cubicBezTo>
                    <a:cubicBezTo>
                      <a:pt x="6634" y="4428"/>
                      <a:pt x="6667" y="4378"/>
                      <a:pt x="6701" y="4412"/>
                    </a:cubicBezTo>
                    <a:lnTo>
                      <a:pt x="6650" y="4412"/>
                    </a:lnTo>
                    <a:cubicBezTo>
                      <a:pt x="6650" y="4478"/>
                      <a:pt x="6650" y="4495"/>
                      <a:pt x="6650" y="4545"/>
                    </a:cubicBezTo>
                    <a:cubicBezTo>
                      <a:pt x="6701" y="4529"/>
                      <a:pt x="6717" y="4545"/>
                      <a:pt x="6767" y="4545"/>
                    </a:cubicBezTo>
                    <a:cubicBezTo>
                      <a:pt x="6784" y="4529"/>
                      <a:pt x="6801" y="4512"/>
                      <a:pt x="6817" y="4478"/>
                    </a:cubicBezTo>
                    <a:cubicBezTo>
                      <a:pt x="6767" y="4478"/>
                      <a:pt x="6734" y="4478"/>
                      <a:pt x="6784" y="4462"/>
                    </a:cubicBezTo>
                    <a:cubicBezTo>
                      <a:pt x="6767" y="4462"/>
                      <a:pt x="6734" y="4478"/>
                      <a:pt x="6734" y="4445"/>
                    </a:cubicBezTo>
                    <a:cubicBezTo>
                      <a:pt x="6734" y="4412"/>
                      <a:pt x="6734" y="4412"/>
                      <a:pt x="6734" y="4378"/>
                    </a:cubicBezTo>
                    <a:cubicBezTo>
                      <a:pt x="6667" y="4345"/>
                      <a:pt x="6701" y="4261"/>
                      <a:pt x="6634" y="4211"/>
                    </a:cubicBezTo>
                    <a:close/>
                    <a:moveTo>
                      <a:pt x="6717" y="4696"/>
                    </a:moveTo>
                    <a:cubicBezTo>
                      <a:pt x="6701" y="4696"/>
                      <a:pt x="6701" y="4762"/>
                      <a:pt x="6667" y="4762"/>
                    </a:cubicBezTo>
                    <a:cubicBezTo>
                      <a:pt x="6634" y="4762"/>
                      <a:pt x="6650" y="4712"/>
                      <a:pt x="6617" y="4712"/>
                    </a:cubicBezTo>
                    <a:cubicBezTo>
                      <a:pt x="6634" y="4696"/>
                      <a:pt x="6667" y="4679"/>
                      <a:pt x="6667" y="4629"/>
                    </a:cubicBezTo>
                    <a:lnTo>
                      <a:pt x="6701" y="4629"/>
                    </a:lnTo>
                    <a:cubicBezTo>
                      <a:pt x="6684" y="4679"/>
                      <a:pt x="6834" y="4629"/>
                      <a:pt x="6817" y="4712"/>
                    </a:cubicBezTo>
                    <a:cubicBezTo>
                      <a:pt x="6801" y="4712"/>
                      <a:pt x="6801" y="4696"/>
                      <a:pt x="6801" y="4679"/>
                    </a:cubicBezTo>
                    <a:cubicBezTo>
                      <a:pt x="6784" y="4696"/>
                      <a:pt x="6784" y="4696"/>
                      <a:pt x="6784" y="4712"/>
                    </a:cubicBezTo>
                    <a:cubicBezTo>
                      <a:pt x="6767" y="4696"/>
                      <a:pt x="6734" y="4729"/>
                      <a:pt x="6717" y="4696"/>
                    </a:cubicBezTo>
                    <a:close/>
                    <a:moveTo>
                      <a:pt x="8839" y="4829"/>
                    </a:moveTo>
                    <a:lnTo>
                      <a:pt x="8839" y="4879"/>
                    </a:lnTo>
                    <a:lnTo>
                      <a:pt x="8873" y="4879"/>
                    </a:lnTo>
                    <a:cubicBezTo>
                      <a:pt x="8856" y="4846"/>
                      <a:pt x="8889" y="4846"/>
                      <a:pt x="8889" y="4813"/>
                    </a:cubicBezTo>
                    <a:cubicBezTo>
                      <a:pt x="8856" y="4813"/>
                      <a:pt x="8856" y="4846"/>
                      <a:pt x="8839" y="4829"/>
                    </a:cubicBezTo>
                    <a:close/>
                    <a:moveTo>
                      <a:pt x="7770" y="2340"/>
                    </a:moveTo>
                    <a:cubicBezTo>
                      <a:pt x="7803" y="2340"/>
                      <a:pt x="7803" y="2356"/>
                      <a:pt x="7803" y="2390"/>
                    </a:cubicBezTo>
                    <a:cubicBezTo>
                      <a:pt x="7787" y="2407"/>
                      <a:pt x="7770" y="2390"/>
                      <a:pt x="7753" y="2390"/>
                    </a:cubicBezTo>
                    <a:cubicBezTo>
                      <a:pt x="7753" y="2373"/>
                      <a:pt x="7770" y="2356"/>
                      <a:pt x="7770" y="2340"/>
                    </a:cubicBezTo>
                    <a:close/>
                    <a:moveTo>
                      <a:pt x="7853" y="3944"/>
                    </a:moveTo>
                    <a:cubicBezTo>
                      <a:pt x="7820" y="3944"/>
                      <a:pt x="7820" y="3960"/>
                      <a:pt x="7803" y="3927"/>
                    </a:cubicBezTo>
                    <a:cubicBezTo>
                      <a:pt x="7803" y="3927"/>
                      <a:pt x="7803" y="3910"/>
                      <a:pt x="7803" y="3910"/>
                    </a:cubicBezTo>
                    <a:cubicBezTo>
                      <a:pt x="7803" y="3927"/>
                      <a:pt x="7787" y="3927"/>
                      <a:pt x="7770" y="3944"/>
                    </a:cubicBezTo>
                    <a:cubicBezTo>
                      <a:pt x="7803" y="3944"/>
                      <a:pt x="7803" y="3944"/>
                      <a:pt x="7803" y="3977"/>
                    </a:cubicBezTo>
                    <a:cubicBezTo>
                      <a:pt x="7803" y="3977"/>
                      <a:pt x="7803" y="3977"/>
                      <a:pt x="7803" y="3977"/>
                    </a:cubicBezTo>
                    <a:cubicBezTo>
                      <a:pt x="7820" y="3960"/>
                      <a:pt x="7820" y="3944"/>
                      <a:pt x="7853" y="3944"/>
                    </a:cubicBezTo>
                    <a:cubicBezTo>
                      <a:pt x="7837" y="3977"/>
                      <a:pt x="7803" y="4011"/>
                      <a:pt x="7820" y="4044"/>
                    </a:cubicBezTo>
                    <a:cubicBezTo>
                      <a:pt x="7837" y="4027"/>
                      <a:pt x="7887" y="3994"/>
                      <a:pt x="7870" y="3944"/>
                    </a:cubicBezTo>
                    <a:cubicBezTo>
                      <a:pt x="7870" y="3960"/>
                      <a:pt x="7853" y="3960"/>
                      <a:pt x="7853" y="3944"/>
                    </a:cubicBezTo>
                    <a:close/>
                    <a:moveTo>
                      <a:pt x="7770" y="2941"/>
                    </a:moveTo>
                    <a:cubicBezTo>
                      <a:pt x="7803" y="2908"/>
                      <a:pt x="7837" y="2975"/>
                      <a:pt x="7853" y="2941"/>
                    </a:cubicBezTo>
                    <a:cubicBezTo>
                      <a:pt x="7853" y="2975"/>
                      <a:pt x="7820" y="2991"/>
                      <a:pt x="7770" y="3008"/>
                    </a:cubicBezTo>
                    <a:cubicBezTo>
                      <a:pt x="7770" y="3008"/>
                      <a:pt x="7770" y="3008"/>
                      <a:pt x="7753" y="3008"/>
                    </a:cubicBezTo>
                    <a:cubicBezTo>
                      <a:pt x="7753" y="2975"/>
                      <a:pt x="7770" y="2958"/>
                      <a:pt x="7770" y="2941"/>
                    </a:cubicBezTo>
                    <a:close/>
                    <a:moveTo>
                      <a:pt x="7970" y="3058"/>
                    </a:moveTo>
                    <a:cubicBezTo>
                      <a:pt x="7970" y="3075"/>
                      <a:pt x="7970" y="3142"/>
                      <a:pt x="7920" y="3125"/>
                    </a:cubicBezTo>
                    <a:cubicBezTo>
                      <a:pt x="7937" y="3108"/>
                      <a:pt x="7937" y="3075"/>
                      <a:pt x="7970" y="3058"/>
                    </a:cubicBezTo>
                    <a:close/>
                    <a:moveTo>
                      <a:pt x="7770" y="3476"/>
                    </a:moveTo>
                    <a:cubicBezTo>
                      <a:pt x="7736" y="3476"/>
                      <a:pt x="7787" y="3459"/>
                      <a:pt x="7770" y="3442"/>
                    </a:cubicBezTo>
                    <a:cubicBezTo>
                      <a:pt x="7787" y="3459"/>
                      <a:pt x="7820" y="3459"/>
                      <a:pt x="7803" y="3509"/>
                    </a:cubicBezTo>
                    <a:cubicBezTo>
                      <a:pt x="7770" y="3526"/>
                      <a:pt x="7787" y="3442"/>
                      <a:pt x="7770" y="3476"/>
                    </a:cubicBezTo>
                    <a:close/>
                    <a:moveTo>
                      <a:pt x="8071" y="4328"/>
                    </a:moveTo>
                    <a:cubicBezTo>
                      <a:pt x="8071" y="4328"/>
                      <a:pt x="8054" y="4328"/>
                      <a:pt x="8054" y="4345"/>
                    </a:cubicBezTo>
                    <a:cubicBezTo>
                      <a:pt x="8154" y="4345"/>
                      <a:pt x="8071" y="4178"/>
                      <a:pt x="8071" y="4178"/>
                    </a:cubicBezTo>
                    <a:cubicBezTo>
                      <a:pt x="8021" y="4228"/>
                      <a:pt x="8037" y="4278"/>
                      <a:pt x="8071" y="4328"/>
                    </a:cubicBezTo>
                    <a:close/>
                    <a:moveTo>
                      <a:pt x="7803" y="3643"/>
                    </a:moveTo>
                    <a:cubicBezTo>
                      <a:pt x="7770" y="3610"/>
                      <a:pt x="7770" y="3610"/>
                      <a:pt x="7736" y="3593"/>
                    </a:cubicBezTo>
                    <a:cubicBezTo>
                      <a:pt x="7753" y="3559"/>
                      <a:pt x="7770" y="3509"/>
                      <a:pt x="7820" y="3509"/>
                    </a:cubicBezTo>
                    <a:cubicBezTo>
                      <a:pt x="7820" y="3543"/>
                      <a:pt x="7837" y="3543"/>
                      <a:pt x="7820" y="3576"/>
                    </a:cubicBezTo>
                    <a:cubicBezTo>
                      <a:pt x="7787" y="3559"/>
                      <a:pt x="7787" y="3610"/>
                      <a:pt x="7803" y="3643"/>
                    </a:cubicBezTo>
                    <a:close/>
                    <a:moveTo>
                      <a:pt x="7686" y="3125"/>
                    </a:moveTo>
                    <a:cubicBezTo>
                      <a:pt x="7720" y="3175"/>
                      <a:pt x="7686" y="3125"/>
                      <a:pt x="7753" y="3142"/>
                    </a:cubicBezTo>
                    <a:cubicBezTo>
                      <a:pt x="7736" y="3175"/>
                      <a:pt x="7703" y="3192"/>
                      <a:pt x="7686" y="3209"/>
                    </a:cubicBezTo>
                    <a:cubicBezTo>
                      <a:pt x="7653" y="3192"/>
                      <a:pt x="7670" y="3158"/>
                      <a:pt x="7686" y="3125"/>
                    </a:cubicBezTo>
                    <a:close/>
                    <a:moveTo>
                      <a:pt x="8839" y="4211"/>
                    </a:moveTo>
                    <a:cubicBezTo>
                      <a:pt x="8856" y="4194"/>
                      <a:pt x="8873" y="4244"/>
                      <a:pt x="8873" y="4211"/>
                    </a:cubicBezTo>
                    <a:cubicBezTo>
                      <a:pt x="8856" y="4211"/>
                      <a:pt x="8856" y="4211"/>
                      <a:pt x="8856" y="4194"/>
                    </a:cubicBezTo>
                    <a:cubicBezTo>
                      <a:pt x="8889" y="4178"/>
                      <a:pt x="8889" y="4211"/>
                      <a:pt x="8906" y="4211"/>
                    </a:cubicBezTo>
                    <a:cubicBezTo>
                      <a:pt x="8906" y="4194"/>
                      <a:pt x="8856" y="4178"/>
                      <a:pt x="8889" y="4178"/>
                    </a:cubicBezTo>
                    <a:cubicBezTo>
                      <a:pt x="8889" y="4194"/>
                      <a:pt x="8923" y="4178"/>
                      <a:pt x="8923" y="4161"/>
                    </a:cubicBezTo>
                    <a:cubicBezTo>
                      <a:pt x="8873" y="4161"/>
                      <a:pt x="8839" y="4178"/>
                      <a:pt x="8839" y="4211"/>
                    </a:cubicBezTo>
                    <a:close/>
                    <a:moveTo>
                      <a:pt x="8990" y="4579"/>
                    </a:moveTo>
                    <a:cubicBezTo>
                      <a:pt x="8990" y="4512"/>
                      <a:pt x="9023" y="4579"/>
                      <a:pt x="9023" y="4595"/>
                    </a:cubicBezTo>
                    <a:cubicBezTo>
                      <a:pt x="9040" y="4579"/>
                      <a:pt x="9023" y="4562"/>
                      <a:pt x="9006" y="4545"/>
                    </a:cubicBezTo>
                    <a:cubicBezTo>
                      <a:pt x="9023" y="4545"/>
                      <a:pt x="9023" y="4529"/>
                      <a:pt x="9023" y="4529"/>
                    </a:cubicBezTo>
                    <a:cubicBezTo>
                      <a:pt x="9040" y="4529"/>
                      <a:pt x="9056" y="4545"/>
                      <a:pt x="9073" y="4545"/>
                    </a:cubicBezTo>
                    <a:cubicBezTo>
                      <a:pt x="9056" y="4478"/>
                      <a:pt x="9023" y="4478"/>
                      <a:pt x="9023" y="4445"/>
                    </a:cubicBezTo>
                    <a:cubicBezTo>
                      <a:pt x="8956" y="4462"/>
                      <a:pt x="8990" y="4478"/>
                      <a:pt x="8990" y="4512"/>
                    </a:cubicBezTo>
                    <a:cubicBezTo>
                      <a:pt x="8973" y="4512"/>
                      <a:pt x="8956" y="4579"/>
                      <a:pt x="8990" y="4579"/>
                    </a:cubicBezTo>
                    <a:close/>
                    <a:moveTo>
                      <a:pt x="6751" y="4345"/>
                    </a:moveTo>
                    <a:cubicBezTo>
                      <a:pt x="6717" y="4311"/>
                      <a:pt x="6751" y="4278"/>
                      <a:pt x="6767" y="4261"/>
                    </a:cubicBezTo>
                    <a:cubicBezTo>
                      <a:pt x="6784" y="4278"/>
                      <a:pt x="6751" y="4311"/>
                      <a:pt x="6751" y="4345"/>
                    </a:cubicBezTo>
                    <a:close/>
                    <a:moveTo>
                      <a:pt x="3810" y="4879"/>
                    </a:moveTo>
                    <a:cubicBezTo>
                      <a:pt x="3827" y="4896"/>
                      <a:pt x="3827" y="4863"/>
                      <a:pt x="3843" y="4863"/>
                    </a:cubicBezTo>
                    <a:cubicBezTo>
                      <a:pt x="3843" y="4829"/>
                      <a:pt x="3810" y="4813"/>
                      <a:pt x="3810" y="4796"/>
                    </a:cubicBezTo>
                    <a:cubicBezTo>
                      <a:pt x="3793" y="4846"/>
                      <a:pt x="3777" y="4846"/>
                      <a:pt x="3810" y="4879"/>
                    </a:cubicBezTo>
                    <a:close/>
                    <a:moveTo>
                      <a:pt x="3710" y="5097"/>
                    </a:moveTo>
                    <a:cubicBezTo>
                      <a:pt x="3743" y="5097"/>
                      <a:pt x="3743" y="5080"/>
                      <a:pt x="3760" y="5063"/>
                    </a:cubicBezTo>
                    <a:cubicBezTo>
                      <a:pt x="3710" y="5080"/>
                      <a:pt x="3743" y="5063"/>
                      <a:pt x="3726" y="5047"/>
                    </a:cubicBezTo>
                    <a:cubicBezTo>
                      <a:pt x="3726" y="5047"/>
                      <a:pt x="3726" y="5063"/>
                      <a:pt x="3710" y="5047"/>
                    </a:cubicBezTo>
                    <a:cubicBezTo>
                      <a:pt x="3710" y="5047"/>
                      <a:pt x="3710" y="5030"/>
                      <a:pt x="3710" y="5030"/>
                    </a:cubicBezTo>
                    <a:cubicBezTo>
                      <a:pt x="3693" y="5063"/>
                      <a:pt x="3726" y="5063"/>
                      <a:pt x="3710" y="5097"/>
                    </a:cubicBezTo>
                    <a:close/>
                    <a:moveTo>
                      <a:pt x="3676" y="1070"/>
                    </a:moveTo>
                    <a:cubicBezTo>
                      <a:pt x="3660" y="1036"/>
                      <a:pt x="3676" y="1020"/>
                      <a:pt x="3660" y="1003"/>
                    </a:cubicBezTo>
                    <a:cubicBezTo>
                      <a:pt x="3660" y="1020"/>
                      <a:pt x="3626" y="1020"/>
                      <a:pt x="3609" y="1036"/>
                    </a:cubicBezTo>
                    <a:cubicBezTo>
                      <a:pt x="3609" y="1053"/>
                      <a:pt x="3626" y="1053"/>
                      <a:pt x="3609" y="1070"/>
                    </a:cubicBezTo>
                    <a:cubicBezTo>
                      <a:pt x="3660" y="1070"/>
                      <a:pt x="3660" y="1070"/>
                      <a:pt x="3676" y="1070"/>
                    </a:cubicBezTo>
                    <a:close/>
                    <a:moveTo>
                      <a:pt x="3760" y="3960"/>
                    </a:moveTo>
                    <a:cubicBezTo>
                      <a:pt x="3743" y="3960"/>
                      <a:pt x="3743" y="3927"/>
                      <a:pt x="3743" y="3910"/>
                    </a:cubicBezTo>
                    <a:cubicBezTo>
                      <a:pt x="3726" y="3944"/>
                      <a:pt x="3660" y="3910"/>
                      <a:pt x="3660" y="3927"/>
                    </a:cubicBezTo>
                    <a:cubicBezTo>
                      <a:pt x="3676" y="3927"/>
                      <a:pt x="3626" y="3960"/>
                      <a:pt x="3643" y="4011"/>
                    </a:cubicBezTo>
                    <a:cubicBezTo>
                      <a:pt x="3660" y="3994"/>
                      <a:pt x="3676" y="4011"/>
                      <a:pt x="3676" y="4011"/>
                    </a:cubicBezTo>
                    <a:cubicBezTo>
                      <a:pt x="3693" y="3960"/>
                      <a:pt x="3726" y="3994"/>
                      <a:pt x="3760" y="3960"/>
                    </a:cubicBezTo>
                    <a:close/>
                    <a:moveTo>
                      <a:pt x="5113" y="351"/>
                    </a:moveTo>
                    <a:cubicBezTo>
                      <a:pt x="5147" y="285"/>
                      <a:pt x="5046" y="318"/>
                      <a:pt x="5080" y="234"/>
                    </a:cubicBezTo>
                    <a:cubicBezTo>
                      <a:pt x="5113" y="234"/>
                      <a:pt x="5097" y="201"/>
                      <a:pt x="5130" y="201"/>
                    </a:cubicBezTo>
                    <a:cubicBezTo>
                      <a:pt x="5130" y="285"/>
                      <a:pt x="5230" y="268"/>
                      <a:pt x="5213" y="368"/>
                    </a:cubicBezTo>
                    <a:cubicBezTo>
                      <a:pt x="5247" y="368"/>
                      <a:pt x="5230" y="301"/>
                      <a:pt x="5280" y="301"/>
                    </a:cubicBezTo>
                    <a:cubicBezTo>
                      <a:pt x="5297" y="335"/>
                      <a:pt x="5280" y="368"/>
                      <a:pt x="5264" y="385"/>
                    </a:cubicBezTo>
                    <a:cubicBezTo>
                      <a:pt x="5213" y="351"/>
                      <a:pt x="5147" y="402"/>
                      <a:pt x="5113" y="351"/>
                    </a:cubicBezTo>
                    <a:close/>
                    <a:moveTo>
                      <a:pt x="8522" y="2624"/>
                    </a:moveTo>
                    <a:cubicBezTo>
                      <a:pt x="8572" y="2624"/>
                      <a:pt x="8572" y="2674"/>
                      <a:pt x="8555" y="2707"/>
                    </a:cubicBezTo>
                    <a:cubicBezTo>
                      <a:pt x="8505" y="2707"/>
                      <a:pt x="8505" y="2657"/>
                      <a:pt x="8522" y="2624"/>
                    </a:cubicBezTo>
                    <a:close/>
                    <a:moveTo>
                      <a:pt x="9524" y="1337"/>
                    </a:moveTo>
                    <a:cubicBezTo>
                      <a:pt x="9524" y="1371"/>
                      <a:pt x="9524" y="1421"/>
                      <a:pt x="9491" y="1404"/>
                    </a:cubicBezTo>
                    <a:cubicBezTo>
                      <a:pt x="9491" y="1387"/>
                      <a:pt x="9491" y="1387"/>
                      <a:pt x="9474" y="1387"/>
                    </a:cubicBezTo>
                    <a:cubicBezTo>
                      <a:pt x="9491" y="1371"/>
                      <a:pt x="9491" y="1337"/>
                      <a:pt x="9524" y="1337"/>
                    </a:cubicBezTo>
                    <a:close/>
                    <a:moveTo>
                      <a:pt x="9558" y="2557"/>
                    </a:moveTo>
                    <a:cubicBezTo>
                      <a:pt x="9541" y="2524"/>
                      <a:pt x="9491" y="2557"/>
                      <a:pt x="9524" y="2574"/>
                    </a:cubicBezTo>
                    <a:cubicBezTo>
                      <a:pt x="9508" y="2607"/>
                      <a:pt x="9508" y="2540"/>
                      <a:pt x="9508" y="2507"/>
                    </a:cubicBezTo>
                    <a:cubicBezTo>
                      <a:pt x="9524" y="2524"/>
                      <a:pt x="9558" y="2524"/>
                      <a:pt x="9558" y="2557"/>
                    </a:cubicBezTo>
                    <a:close/>
                    <a:moveTo>
                      <a:pt x="8639" y="1137"/>
                    </a:moveTo>
                    <a:cubicBezTo>
                      <a:pt x="8605" y="1153"/>
                      <a:pt x="8672" y="1087"/>
                      <a:pt x="8622" y="1087"/>
                    </a:cubicBezTo>
                    <a:cubicBezTo>
                      <a:pt x="8622" y="1053"/>
                      <a:pt x="8655" y="1103"/>
                      <a:pt x="8672" y="1087"/>
                    </a:cubicBezTo>
                    <a:cubicBezTo>
                      <a:pt x="8672" y="1103"/>
                      <a:pt x="8639" y="1103"/>
                      <a:pt x="8639" y="1137"/>
                    </a:cubicBezTo>
                    <a:close/>
                    <a:moveTo>
                      <a:pt x="9558" y="2640"/>
                    </a:moveTo>
                    <a:cubicBezTo>
                      <a:pt x="9558" y="2607"/>
                      <a:pt x="9574" y="2574"/>
                      <a:pt x="9591" y="2574"/>
                    </a:cubicBezTo>
                    <a:lnTo>
                      <a:pt x="9591" y="2624"/>
                    </a:lnTo>
                    <a:cubicBezTo>
                      <a:pt x="9591" y="2640"/>
                      <a:pt x="9574" y="2640"/>
                      <a:pt x="9558" y="2640"/>
                    </a:cubicBezTo>
                    <a:close/>
                    <a:moveTo>
                      <a:pt x="8706" y="1354"/>
                    </a:moveTo>
                    <a:cubicBezTo>
                      <a:pt x="8689" y="1321"/>
                      <a:pt x="8772" y="1321"/>
                      <a:pt x="8756" y="1354"/>
                    </a:cubicBezTo>
                    <a:close/>
                    <a:moveTo>
                      <a:pt x="9023" y="1671"/>
                    </a:moveTo>
                    <a:cubicBezTo>
                      <a:pt x="9056" y="1671"/>
                      <a:pt x="9056" y="1688"/>
                      <a:pt x="9073" y="1688"/>
                    </a:cubicBezTo>
                    <a:cubicBezTo>
                      <a:pt x="9073" y="1738"/>
                      <a:pt x="9040" y="1671"/>
                      <a:pt x="9040" y="1705"/>
                    </a:cubicBezTo>
                    <a:cubicBezTo>
                      <a:pt x="9023" y="1705"/>
                      <a:pt x="9023" y="1688"/>
                      <a:pt x="9023" y="1671"/>
                    </a:cubicBezTo>
                    <a:close/>
                    <a:moveTo>
                      <a:pt x="8973" y="1204"/>
                    </a:moveTo>
                    <a:cubicBezTo>
                      <a:pt x="8990" y="1204"/>
                      <a:pt x="8990" y="1204"/>
                      <a:pt x="9006" y="1204"/>
                    </a:cubicBezTo>
                    <a:cubicBezTo>
                      <a:pt x="8973" y="1187"/>
                      <a:pt x="8906" y="1204"/>
                      <a:pt x="8906" y="1120"/>
                    </a:cubicBezTo>
                    <a:cubicBezTo>
                      <a:pt x="8956" y="1087"/>
                      <a:pt x="8956" y="1103"/>
                      <a:pt x="8990" y="1070"/>
                    </a:cubicBezTo>
                    <a:cubicBezTo>
                      <a:pt x="9006" y="1103"/>
                      <a:pt x="9073" y="1120"/>
                      <a:pt x="9090" y="1103"/>
                    </a:cubicBezTo>
                    <a:cubicBezTo>
                      <a:pt x="9107" y="1120"/>
                      <a:pt x="9056" y="1153"/>
                      <a:pt x="9056" y="1204"/>
                    </a:cubicBezTo>
                    <a:cubicBezTo>
                      <a:pt x="9040" y="1187"/>
                      <a:pt x="9056" y="1170"/>
                      <a:pt x="9040" y="1170"/>
                    </a:cubicBezTo>
                    <a:cubicBezTo>
                      <a:pt x="9023" y="1187"/>
                      <a:pt x="8973" y="1287"/>
                      <a:pt x="8973" y="1204"/>
                    </a:cubicBezTo>
                    <a:close/>
                    <a:moveTo>
                      <a:pt x="9090" y="2407"/>
                    </a:moveTo>
                    <a:cubicBezTo>
                      <a:pt x="9107" y="2373"/>
                      <a:pt x="9107" y="2390"/>
                      <a:pt x="9157" y="2390"/>
                    </a:cubicBezTo>
                    <a:cubicBezTo>
                      <a:pt x="9157" y="2356"/>
                      <a:pt x="9140" y="2340"/>
                      <a:pt x="9157" y="2340"/>
                    </a:cubicBezTo>
                    <a:cubicBezTo>
                      <a:pt x="9190" y="2323"/>
                      <a:pt x="9157" y="2390"/>
                      <a:pt x="9157" y="2423"/>
                    </a:cubicBezTo>
                    <a:cubicBezTo>
                      <a:pt x="9157" y="2390"/>
                      <a:pt x="9107" y="2407"/>
                      <a:pt x="9107" y="2440"/>
                    </a:cubicBezTo>
                    <a:cubicBezTo>
                      <a:pt x="9107" y="2473"/>
                      <a:pt x="9123" y="2490"/>
                      <a:pt x="9123" y="2507"/>
                    </a:cubicBezTo>
                    <a:cubicBezTo>
                      <a:pt x="9107" y="2557"/>
                      <a:pt x="9107" y="2490"/>
                      <a:pt x="9090" y="2507"/>
                    </a:cubicBezTo>
                    <a:cubicBezTo>
                      <a:pt x="9073" y="2507"/>
                      <a:pt x="9090" y="2540"/>
                      <a:pt x="9040" y="2540"/>
                    </a:cubicBezTo>
                    <a:cubicBezTo>
                      <a:pt x="9090" y="2624"/>
                      <a:pt x="9006" y="2640"/>
                      <a:pt x="8956" y="2640"/>
                    </a:cubicBezTo>
                    <a:cubicBezTo>
                      <a:pt x="8956" y="2607"/>
                      <a:pt x="8939" y="2590"/>
                      <a:pt x="8923" y="2574"/>
                    </a:cubicBezTo>
                    <a:cubicBezTo>
                      <a:pt x="8956" y="2507"/>
                      <a:pt x="8956" y="2490"/>
                      <a:pt x="8973" y="2407"/>
                    </a:cubicBezTo>
                    <a:cubicBezTo>
                      <a:pt x="9023" y="2423"/>
                      <a:pt x="9073" y="2373"/>
                      <a:pt x="9090" y="2407"/>
                    </a:cubicBezTo>
                    <a:close/>
                    <a:moveTo>
                      <a:pt x="9558" y="4361"/>
                    </a:moveTo>
                    <a:cubicBezTo>
                      <a:pt x="9541" y="4328"/>
                      <a:pt x="9558" y="4345"/>
                      <a:pt x="9591" y="4345"/>
                    </a:cubicBezTo>
                    <a:lnTo>
                      <a:pt x="9591" y="4646"/>
                    </a:lnTo>
                    <a:cubicBezTo>
                      <a:pt x="9574" y="4646"/>
                      <a:pt x="9541" y="4629"/>
                      <a:pt x="9524" y="4612"/>
                    </a:cubicBezTo>
                    <a:cubicBezTo>
                      <a:pt x="9524" y="4595"/>
                      <a:pt x="9524" y="4579"/>
                      <a:pt x="9541" y="4579"/>
                    </a:cubicBezTo>
                    <a:cubicBezTo>
                      <a:pt x="9524" y="4512"/>
                      <a:pt x="9407" y="4579"/>
                      <a:pt x="9424" y="4512"/>
                    </a:cubicBezTo>
                    <a:cubicBezTo>
                      <a:pt x="9441" y="4512"/>
                      <a:pt x="9441" y="4529"/>
                      <a:pt x="9441" y="4529"/>
                    </a:cubicBezTo>
                    <a:cubicBezTo>
                      <a:pt x="9457" y="4529"/>
                      <a:pt x="9457" y="4512"/>
                      <a:pt x="9474" y="4512"/>
                    </a:cubicBezTo>
                    <a:cubicBezTo>
                      <a:pt x="9457" y="4495"/>
                      <a:pt x="9441" y="4462"/>
                      <a:pt x="9424" y="4462"/>
                    </a:cubicBezTo>
                    <a:cubicBezTo>
                      <a:pt x="9424" y="4462"/>
                      <a:pt x="9424" y="4445"/>
                      <a:pt x="9424" y="4428"/>
                    </a:cubicBezTo>
                    <a:cubicBezTo>
                      <a:pt x="9491" y="4445"/>
                      <a:pt x="9524" y="4412"/>
                      <a:pt x="9558" y="4361"/>
                    </a:cubicBezTo>
                    <a:cubicBezTo>
                      <a:pt x="9558" y="4378"/>
                      <a:pt x="9558" y="4378"/>
                      <a:pt x="9558" y="4378"/>
                    </a:cubicBezTo>
                    <a:cubicBezTo>
                      <a:pt x="9558" y="4378"/>
                      <a:pt x="9558" y="4361"/>
                      <a:pt x="9558" y="4361"/>
                    </a:cubicBezTo>
                    <a:cubicBezTo>
                      <a:pt x="9558" y="4361"/>
                      <a:pt x="9558" y="4361"/>
                      <a:pt x="9558" y="4345"/>
                    </a:cubicBezTo>
                    <a:cubicBezTo>
                      <a:pt x="9558" y="4345"/>
                      <a:pt x="9558" y="4361"/>
                      <a:pt x="9558" y="4361"/>
                    </a:cubicBezTo>
                    <a:close/>
                    <a:moveTo>
                      <a:pt x="9591" y="4846"/>
                    </a:moveTo>
                    <a:lnTo>
                      <a:pt x="9591" y="4796"/>
                    </a:lnTo>
                    <a:cubicBezTo>
                      <a:pt x="9591" y="4813"/>
                      <a:pt x="9574" y="4829"/>
                      <a:pt x="9591" y="4846"/>
                    </a:cubicBezTo>
                    <a:close/>
                    <a:moveTo>
                      <a:pt x="9591" y="3977"/>
                    </a:moveTo>
                    <a:lnTo>
                      <a:pt x="9591" y="3960"/>
                    </a:lnTo>
                    <a:cubicBezTo>
                      <a:pt x="9591" y="3960"/>
                      <a:pt x="9574" y="3960"/>
                      <a:pt x="9574" y="3960"/>
                    </a:cubicBezTo>
                    <a:cubicBezTo>
                      <a:pt x="9574" y="3960"/>
                      <a:pt x="9591" y="3977"/>
                      <a:pt x="9591" y="3977"/>
                    </a:cubicBezTo>
                    <a:close/>
                    <a:moveTo>
                      <a:pt x="9574" y="3392"/>
                    </a:moveTo>
                    <a:cubicBezTo>
                      <a:pt x="9591" y="3376"/>
                      <a:pt x="9574" y="3376"/>
                      <a:pt x="9574" y="3342"/>
                    </a:cubicBezTo>
                    <a:cubicBezTo>
                      <a:pt x="9574" y="3342"/>
                      <a:pt x="9591" y="3342"/>
                      <a:pt x="9591" y="3326"/>
                    </a:cubicBezTo>
                    <a:lnTo>
                      <a:pt x="9591" y="3409"/>
                    </a:lnTo>
                    <a:cubicBezTo>
                      <a:pt x="9591" y="3409"/>
                      <a:pt x="9574" y="3392"/>
                      <a:pt x="9574" y="3392"/>
                    </a:cubicBezTo>
                    <a:close/>
                    <a:moveTo>
                      <a:pt x="8438" y="335"/>
                    </a:moveTo>
                    <a:cubicBezTo>
                      <a:pt x="8405" y="335"/>
                      <a:pt x="8422" y="285"/>
                      <a:pt x="8388" y="301"/>
                    </a:cubicBezTo>
                    <a:cubicBezTo>
                      <a:pt x="8405" y="301"/>
                      <a:pt x="8405" y="285"/>
                      <a:pt x="8405" y="268"/>
                    </a:cubicBezTo>
                    <a:cubicBezTo>
                      <a:pt x="8422" y="285"/>
                      <a:pt x="8422" y="301"/>
                      <a:pt x="8438" y="335"/>
                    </a:cubicBezTo>
                    <a:close/>
                    <a:moveTo>
                      <a:pt x="7369" y="452"/>
                    </a:moveTo>
                    <a:cubicBezTo>
                      <a:pt x="7402" y="452"/>
                      <a:pt x="7419" y="468"/>
                      <a:pt x="7436" y="468"/>
                    </a:cubicBezTo>
                    <a:cubicBezTo>
                      <a:pt x="7452" y="435"/>
                      <a:pt x="7419" y="452"/>
                      <a:pt x="7419" y="435"/>
                    </a:cubicBezTo>
                    <a:cubicBezTo>
                      <a:pt x="7419" y="418"/>
                      <a:pt x="7419" y="402"/>
                      <a:pt x="7419" y="402"/>
                    </a:cubicBezTo>
                    <a:cubicBezTo>
                      <a:pt x="7419" y="402"/>
                      <a:pt x="7386" y="385"/>
                      <a:pt x="7386" y="402"/>
                    </a:cubicBezTo>
                    <a:cubicBezTo>
                      <a:pt x="7436" y="402"/>
                      <a:pt x="7369" y="435"/>
                      <a:pt x="7369" y="452"/>
                    </a:cubicBezTo>
                    <a:close/>
                    <a:moveTo>
                      <a:pt x="268" y="5932"/>
                    </a:moveTo>
                    <a:cubicBezTo>
                      <a:pt x="284" y="5932"/>
                      <a:pt x="284" y="5949"/>
                      <a:pt x="284" y="5949"/>
                    </a:cubicBezTo>
                    <a:cubicBezTo>
                      <a:pt x="318" y="5965"/>
                      <a:pt x="318" y="5949"/>
                      <a:pt x="318" y="5915"/>
                    </a:cubicBezTo>
                    <a:cubicBezTo>
                      <a:pt x="284" y="5915"/>
                      <a:pt x="284" y="5865"/>
                      <a:pt x="268" y="5915"/>
                    </a:cubicBezTo>
                    <a:cubicBezTo>
                      <a:pt x="318" y="5915"/>
                      <a:pt x="284" y="5915"/>
                      <a:pt x="268" y="5932"/>
                    </a:cubicBezTo>
                    <a:close/>
                    <a:moveTo>
                      <a:pt x="1621" y="602"/>
                    </a:moveTo>
                    <a:cubicBezTo>
                      <a:pt x="1604" y="569"/>
                      <a:pt x="1604" y="552"/>
                      <a:pt x="1571" y="535"/>
                    </a:cubicBezTo>
                    <a:cubicBezTo>
                      <a:pt x="1571" y="569"/>
                      <a:pt x="1588" y="602"/>
                      <a:pt x="1621" y="602"/>
                    </a:cubicBezTo>
                    <a:close/>
                    <a:moveTo>
                      <a:pt x="1538" y="819"/>
                    </a:moveTo>
                    <a:cubicBezTo>
                      <a:pt x="1588" y="819"/>
                      <a:pt x="1571" y="786"/>
                      <a:pt x="1588" y="769"/>
                    </a:cubicBezTo>
                    <a:cubicBezTo>
                      <a:pt x="1554" y="769"/>
                      <a:pt x="1554" y="803"/>
                      <a:pt x="1538" y="819"/>
                    </a:cubicBezTo>
                    <a:close/>
                    <a:moveTo>
                      <a:pt x="1521" y="5314"/>
                    </a:moveTo>
                    <a:cubicBezTo>
                      <a:pt x="1588" y="5280"/>
                      <a:pt x="1571" y="5331"/>
                      <a:pt x="1504" y="5331"/>
                    </a:cubicBezTo>
                    <a:cubicBezTo>
                      <a:pt x="1504" y="5297"/>
                      <a:pt x="1504" y="5297"/>
                      <a:pt x="1504" y="5264"/>
                    </a:cubicBezTo>
                    <a:cubicBezTo>
                      <a:pt x="1521" y="5264"/>
                      <a:pt x="1521" y="5280"/>
                      <a:pt x="1521" y="5314"/>
                    </a:cubicBezTo>
                    <a:close/>
                    <a:moveTo>
                      <a:pt x="1872" y="5247"/>
                    </a:moveTo>
                    <a:cubicBezTo>
                      <a:pt x="1888" y="5247"/>
                      <a:pt x="1922" y="5247"/>
                      <a:pt x="1905" y="5214"/>
                    </a:cubicBezTo>
                    <a:cubicBezTo>
                      <a:pt x="1888" y="5214"/>
                      <a:pt x="1872" y="5214"/>
                      <a:pt x="1872" y="5247"/>
                    </a:cubicBezTo>
                    <a:close/>
                    <a:moveTo>
                      <a:pt x="1788" y="5364"/>
                    </a:moveTo>
                    <a:cubicBezTo>
                      <a:pt x="1788" y="5397"/>
                      <a:pt x="1788" y="5381"/>
                      <a:pt x="1772" y="5414"/>
                    </a:cubicBezTo>
                    <a:cubicBezTo>
                      <a:pt x="1772" y="5431"/>
                      <a:pt x="1788" y="5431"/>
                      <a:pt x="1772" y="5448"/>
                    </a:cubicBezTo>
                    <a:lnTo>
                      <a:pt x="1822" y="5448"/>
                    </a:lnTo>
                    <a:cubicBezTo>
                      <a:pt x="1822" y="5431"/>
                      <a:pt x="1838" y="5414"/>
                      <a:pt x="1838" y="5414"/>
                    </a:cubicBezTo>
                    <a:cubicBezTo>
                      <a:pt x="1805" y="5414"/>
                      <a:pt x="1822" y="5364"/>
                      <a:pt x="1788" y="5364"/>
                    </a:cubicBezTo>
                    <a:close/>
                    <a:moveTo>
                      <a:pt x="886" y="5681"/>
                    </a:moveTo>
                    <a:cubicBezTo>
                      <a:pt x="903" y="5648"/>
                      <a:pt x="919" y="5631"/>
                      <a:pt x="886" y="5615"/>
                    </a:cubicBezTo>
                    <a:cubicBezTo>
                      <a:pt x="886" y="5631"/>
                      <a:pt x="869" y="5631"/>
                      <a:pt x="869" y="5648"/>
                    </a:cubicBezTo>
                    <a:cubicBezTo>
                      <a:pt x="886" y="5648"/>
                      <a:pt x="869" y="5681"/>
                      <a:pt x="886" y="5681"/>
                    </a:cubicBezTo>
                    <a:close/>
                    <a:moveTo>
                      <a:pt x="1454" y="5364"/>
                    </a:moveTo>
                    <a:cubicBezTo>
                      <a:pt x="1471" y="5331"/>
                      <a:pt x="1471" y="5347"/>
                      <a:pt x="1504" y="5347"/>
                    </a:cubicBezTo>
                    <a:cubicBezTo>
                      <a:pt x="1471" y="5414"/>
                      <a:pt x="1504" y="5431"/>
                      <a:pt x="1504" y="5481"/>
                    </a:cubicBezTo>
                    <a:cubicBezTo>
                      <a:pt x="1437" y="5481"/>
                      <a:pt x="1487" y="5397"/>
                      <a:pt x="1454" y="5364"/>
                    </a:cubicBezTo>
                    <a:close/>
                    <a:moveTo>
                      <a:pt x="8572" y="4712"/>
                    </a:moveTo>
                    <a:cubicBezTo>
                      <a:pt x="8655" y="4512"/>
                      <a:pt x="8522" y="4495"/>
                      <a:pt x="8538" y="4646"/>
                    </a:cubicBezTo>
                    <a:cubicBezTo>
                      <a:pt x="8538" y="4629"/>
                      <a:pt x="8555" y="4629"/>
                      <a:pt x="8555" y="4612"/>
                    </a:cubicBezTo>
                    <a:cubicBezTo>
                      <a:pt x="8572" y="4662"/>
                      <a:pt x="8555" y="4679"/>
                      <a:pt x="8538" y="4712"/>
                    </a:cubicBezTo>
                    <a:lnTo>
                      <a:pt x="8572" y="4712"/>
                    </a:lnTo>
                    <a:close/>
                    <a:moveTo>
                      <a:pt x="8555" y="4311"/>
                    </a:moveTo>
                    <a:cubicBezTo>
                      <a:pt x="8555" y="4311"/>
                      <a:pt x="8555" y="4328"/>
                      <a:pt x="8572" y="4328"/>
                    </a:cubicBezTo>
                    <a:cubicBezTo>
                      <a:pt x="8572" y="4311"/>
                      <a:pt x="8572" y="4261"/>
                      <a:pt x="8538" y="4261"/>
                    </a:cubicBezTo>
                    <a:cubicBezTo>
                      <a:pt x="8538" y="4278"/>
                      <a:pt x="8522" y="4295"/>
                      <a:pt x="8505" y="4278"/>
                    </a:cubicBezTo>
                    <a:cubicBezTo>
                      <a:pt x="8522" y="4328"/>
                      <a:pt x="8538" y="4328"/>
                      <a:pt x="8555" y="4311"/>
                    </a:cubicBezTo>
                    <a:close/>
                    <a:moveTo>
                      <a:pt x="8756" y="4295"/>
                    </a:moveTo>
                    <a:cubicBezTo>
                      <a:pt x="8739" y="4295"/>
                      <a:pt x="8739" y="4261"/>
                      <a:pt x="8706" y="4278"/>
                    </a:cubicBezTo>
                    <a:cubicBezTo>
                      <a:pt x="8706" y="4295"/>
                      <a:pt x="8706" y="4311"/>
                      <a:pt x="8722" y="4311"/>
                    </a:cubicBezTo>
                    <a:cubicBezTo>
                      <a:pt x="8706" y="4295"/>
                      <a:pt x="8756" y="4328"/>
                      <a:pt x="8756" y="4295"/>
                    </a:cubicBezTo>
                    <a:close/>
                    <a:moveTo>
                      <a:pt x="8672" y="4478"/>
                    </a:moveTo>
                    <a:cubicBezTo>
                      <a:pt x="8722" y="4512"/>
                      <a:pt x="8739" y="4445"/>
                      <a:pt x="8739" y="4412"/>
                    </a:cubicBezTo>
                    <a:cubicBezTo>
                      <a:pt x="8722" y="4428"/>
                      <a:pt x="8672" y="4412"/>
                      <a:pt x="8672" y="4428"/>
                    </a:cubicBezTo>
                    <a:cubicBezTo>
                      <a:pt x="8689" y="4428"/>
                      <a:pt x="8706" y="4462"/>
                      <a:pt x="8689" y="4462"/>
                    </a:cubicBezTo>
                    <a:cubicBezTo>
                      <a:pt x="8689" y="4445"/>
                      <a:pt x="8672" y="4462"/>
                      <a:pt x="8672" y="4478"/>
                    </a:cubicBezTo>
                    <a:close/>
                    <a:moveTo>
                      <a:pt x="8906" y="4295"/>
                    </a:moveTo>
                    <a:cubicBezTo>
                      <a:pt x="8939" y="4244"/>
                      <a:pt x="8956" y="4295"/>
                      <a:pt x="8990" y="4311"/>
                    </a:cubicBezTo>
                    <a:cubicBezTo>
                      <a:pt x="9006" y="4345"/>
                      <a:pt x="8973" y="4395"/>
                      <a:pt x="9006" y="4395"/>
                    </a:cubicBezTo>
                    <a:cubicBezTo>
                      <a:pt x="9006" y="4412"/>
                      <a:pt x="9006" y="4412"/>
                      <a:pt x="9006" y="4428"/>
                    </a:cubicBezTo>
                    <a:cubicBezTo>
                      <a:pt x="8990" y="4412"/>
                      <a:pt x="8973" y="4395"/>
                      <a:pt x="8973" y="4378"/>
                    </a:cubicBezTo>
                    <a:cubicBezTo>
                      <a:pt x="8956" y="4395"/>
                      <a:pt x="8923" y="4412"/>
                      <a:pt x="8873" y="4395"/>
                    </a:cubicBezTo>
                    <a:cubicBezTo>
                      <a:pt x="8906" y="4361"/>
                      <a:pt x="8889" y="4345"/>
                      <a:pt x="8873" y="4311"/>
                    </a:cubicBezTo>
                    <a:cubicBezTo>
                      <a:pt x="8906" y="4345"/>
                      <a:pt x="8939" y="4328"/>
                      <a:pt x="8956" y="4345"/>
                    </a:cubicBezTo>
                    <a:cubicBezTo>
                      <a:pt x="8973" y="4345"/>
                      <a:pt x="8973" y="4328"/>
                      <a:pt x="8973" y="4328"/>
                    </a:cubicBezTo>
                    <a:cubicBezTo>
                      <a:pt x="8973" y="4311"/>
                      <a:pt x="8956" y="4328"/>
                      <a:pt x="8923" y="4311"/>
                    </a:cubicBezTo>
                    <a:cubicBezTo>
                      <a:pt x="8923" y="4311"/>
                      <a:pt x="8923" y="4295"/>
                      <a:pt x="8906" y="4295"/>
                    </a:cubicBezTo>
                    <a:close/>
                    <a:moveTo>
                      <a:pt x="8806" y="4378"/>
                    </a:moveTo>
                    <a:cubicBezTo>
                      <a:pt x="8839" y="4445"/>
                      <a:pt x="8739" y="4445"/>
                      <a:pt x="8789" y="4512"/>
                    </a:cubicBezTo>
                    <a:cubicBezTo>
                      <a:pt x="8789" y="4495"/>
                      <a:pt x="8789" y="4478"/>
                      <a:pt x="8806" y="4478"/>
                    </a:cubicBezTo>
                    <a:cubicBezTo>
                      <a:pt x="8789" y="4529"/>
                      <a:pt x="8839" y="4512"/>
                      <a:pt x="8839" y="4562"/>
                    </a:cubicBezTo>
                    <a:cubicBezTo>
                      <a:pt x="8839" y="4562"/>
                      <a:pt x="8856" y="4562"/>
                      <a:pt x="8856" y="4579"/>
                    </a:cubicBezTo>
                    <a:cubicBezTo>
                      <a:pt x="8889" y="4629"/>
                      <a:pt x="8856" y="4512"/>
                      <a:pt x="8839" y="4512"/>
                    </a:cubicBezTo>
                    <a:cubicBezTo>
                      <a:pt x="8873" y="4512"/>
                      <a:pt x="8889" y="4412"/>
                      <a:pt x="8856" y="4378"/>
                    </a:cubicBezTo>
                    <a:cubicBezTo>
                      <a:pt x="8856" y="4412"/>
                      <a:pt x="8823" y="4378"/>
                      <a:pt x="8806" y="4378"/>
                    </a:cubicBezTo>
                    <a:close/>
                    <a:moveTo>
                      <a:pt x="8271" y="4612"/>
                    </a:moveTo>
                    <a:cubicBezTo>
                      <a:pt x="8271" y="4579"/>
                      <a:pt x="8271" y="4595"/>
                      <a:pt x="8271" y="4562"/>
                    </a:cubicBezTo>
                    <a:cubicBezTo>
                      <a:pt x="8238" y="4562"/>
                      <a:pt x="8221" y="4579"/>
                      <a:pt x="8204" y="4595"/>
                    </a:cubicBezTo>
                    <a:cubicBezTo>
                      <a:pt x="8221" y="4612"/>
                      <a:pt x="8238" y="4629"/>
                      <a:pt x="8271" y="4612"/>
                    </a:cubicBezTo>
                    <a:close/>
                    <a:moveTo>
                      <a:pt x="8288" y="4612"/>
                    </a:moveTo>
                    <a:cubicBezTo>
                      <a:pt x="8321" y="4612"/>
                      <a:pt x="8321" y="4629"/>
                      <a:pt x="8321" y="4646"/>
                    </a:cubicBezTo>
                    <a:cubicBezTo>
                      <a:pt x="8321" y="4612"/>
                      <a:pt x="8338" y="4612"/>
                      <a:pt x="8338" y="4612"/>
                    </a:cubicBezTo>
                    <a:cubicBezTo>
                      <a:pt x="8321" y="4612"/>
                      <a:pt x="8338" y="4579"/>
                      <a:pt x="8321" y="4579"/>
                    </a:cubicBezTo>
                    <a:cubicBezTo>
                      <a:pt x="8321" y="4612"/>
                      <a:pt x="8288" y="4579"/>
                      <a:pt x="8288" y="4612"/>
                    </a:cubicBezTo>
                    <a:close/>
                    <a:moveTo>
                      <a:pt x="8622" y="4044"/>
                    </a:moveTo>
                    <a:cubicBezTo>
                      <a:pt x="8639" y="4044"/>
                      <a:pt x="8655" y="4027"/>
                      <a:pt x="8655" y="4011"/>
                    </a:cubicBezTo>
                    <a:cubicBezTo>
                      <a:pt x="8655" y="3977"/>
                      <a:pt x="8605" y="3960"/>
                      <a:pt x="8622" y="3977"/>
                    </a:cubicBezTo>
                    <a:cubicBezTo>
                      <a:pt x="8655" y="3994"/>
                      <a:pt x="8605" y="4011"/>
                      <a:pt x="8622" y="4044"/>
                    </a:cubicBezTo>
                    <a:close/>
                    <a:moveTo>
                      <a:pt x="8522" y="4228"/>
                    </a:moveTo>
                    <a:cubicBezTo>
                      <a:pt x="8538" y="4244"/>
                      <a:pt x="8605" y="4261"/>
                      <a:pt x="8622" y="4244"/>
                    </a:cubicBezTo>
                    <a:cubicBezTo>
                      <a:pt x="8622" y="4194"/>
                      <a:pt x="8605" y="4178"/>
                      <a:pt x="8589" y="4178"/>
                    </a:cubicBezTo>
                    <a:cubicBezTo>
                      <a:pt x="8572" y="4128"/>
                      <a:pt x="8605" y="4128"/>
                      <a:pt x="8605" y="4094"/>
                    </a:cubicBezTo>
                    <a:cubicBezTo>
                      <a:pt x="8522" y="4027"/>
                      <a:pt x="8505" y="4178"/>
                      <a:pt x="8522" y="4228"/>
                    </a:cubicBezTo>
                    <a:close/>
                    <a:moveTo>
                      <a:pt x="7920" y="4361"/>
                    </a:moveTo>
                    <a:cubicBezTo>
                      <a:pt x="7954" y="4328"/>
                      <a:pt x="8054" y="4361"/>
                      <a:pt x="8004" y="4412"/>
                    </a:cubicBezTo>
                    <a:cubicBezTo>
                      <a:pt x="8021" y="4428"/>
                      <a:pt x="8037" y="4395"/>
                      <a:pt x="8054" y="4412"/>
                    </a:cubicBezTo>
                    <a:cubicBezTo>
                      <a:pt x="8054" y="4412"/>
                      <a:pt x="8037" y="4445"/>
                      <a:pt x="8071" y="4445"/>
                    </a:cubicBezTo>
                    <a:cubicBezTo>
                      <a:pt x="8071" y="4478"/>
                      <a:pt x="8037" y="4462"/>
                      <a:pt x="8054" y="4512"/>
                    </a:cubicBezTo>
                    <a:cubicBezTo>
                      <a:pt x="8037" y="4512"/>
                      <a:pt x="8037" y="4445"/>
                      <a:pt x="8021" y="4428"/>
                    </a:cubicBezTo>
                    <a:cubicBezTo>
                      <a:pt x="8004" y="4428"/>
                      <a:pt x="8004" y="4445"/>
                      <a:pt x="7987" y="4445"/>
                    </a:cubicBezTo>
                    <a:cubicBezTo>
                      <a:pt x="8037" y="4495"/>
                      <a:pt x="7887" y="4545"/>
                      <a:pt x="7920" y="4612"/>
                    </a:cubicBezTo>
                    <a:cubicBezTo>
                      <a:pt x="7870" y="4612"/>
                      <a:pt x="7887" y="4462"/>
                      <a:pt x="7920" y="4445"/>
                    </a:cubicBezTo>
                    <a:cubicBezTo>
                      <a:pt x="7920" y="4428"/>
                      <a:pt x="7904" y="4395"/>
                      <a:pt x="7920" y="4361"/>
                    </a:cubicBezTo>
                    <a:close/>
                    <a:moveTo>
                      <a:pt x="3777" y="51"/>
                    </a:moveTo>
                    <a:cubicBezTo>
                      <a:pt x="3810" y="51"/>
                      <a:pt x="3827" y="101"/>
                      <a:pt x="3843" y="51"/>
                    </a:cubicBezTo>
                    <a:cubicBezTo>
                      <a:pt x="3827" y="34"/>
                      <a:pt x="3810" y="51"/>
                      <a:pt x="3810" y="34"/>
                    </a:cubicBezTo>
                    <a:cubicBezTo>
                      <a:pt x="3810" y="34"/>
                      <a:pt x="3810" y="17"/>
                      <a:pt x="3810" y="17"/>
                    </a:cubicBezTo>
                    <a:cubicBezTo>
                      <a:pt x="3793" y="17"/>
                      <a:pt x="3793" y="34"/>
                      <a:pt x="3793" y="34"/>
                    </a:cubicBezTo>
                    <a:cubicBezTo>
                      <a:pt x="3793" y="17"/>
                      <a:pt x="3777" y="17"/>
                      <a:pt x="3777" y="34"/>
                    </a:cubicBezTo>
                    <a:cubicBezTo>
                      <a:pt x="3793" y="34"/>
                      <a:pt x="3793" y="34"/>
                      <a:pt x="3793" y="34"/>
                    </a:cubicBezTo>
                    <a:cubicBezTo>
                      <a:pt x="3793" y="34"/>
                      <a:pt x="3777" y="34"/>
                      <a:pt x="3777" y="51"/>
                    </a:cubicBezTo>
                    <a:close/>
                    <a:moveTo>
                      <a:pt x="6416" y="3025"/>
                    </a:moveTo>
                    <a:cubicBezTo>
                      <a:pt x="6416" y="3008"/>
                      <a:pt x="6416" y="3008"/>
                      <a:pt x="6416" y="3008"/>
                    </a:cubicBezTo>
                    <a:cubicBezTo>
                      <a:pt x="6416" y="3041"/>
                      <a:pt x="6433" y="3041"/>
                      <a:pt x="6433" y="3075"/>
                    </a:cubicBezTo>
                    <a:cubicBezTo>
                      <a:pt x="6483" y="3092"/>
                      <a:pt x="6500" y="3058"/>
                      <a:pt x="6500" y="3041"/>
                    </a:cubicBezTo>
                    <a:cubicBezTo>
                      <a:pt x="6483" y="3025"/>
                      <a:pt x="6467" y="3008"/>
                      <a:pt x="6433" y="3008"/>
                    </a:cubicBezTo>
                    <a:cubicBezTo>
                      <a:pt x="6433" y="3008"/>
                      <a:pt x="6433" y="3025"/>
                      <a:pt x="6416" y="3025"/>
                    </a:cubicBezTo>
                    <a:close/>
                    <a:moveTo>
                      <a:pt x="6483" y="4813"/>
                    </a:moveTo>
                    <a:cubicBezTo>
                      <a:pt x="6533" y="4813"/>
                      <a:pt x="6517" y="4879"/>
                      <a:pt x="6550" y="4879"/>
                    </a:cubicBezTo>
                    <a:cubicBezTo>
                      <a:pt x="6567" y="4829"/>
                      <a:pt x="6533" y="4813"/>
                      <a:pt x="6500" y="4796"/>
                    </a:cubicBezTo>
                    <a:cubicBezTo>
                      <a:pt x="6500" y="4796"/>
                      <a:pt x="6500" y="4813"/>
                      <a:pt x="6483" y="4813"/>
                    </a:cubicBezTo>
                    <a:close/>
                    <a:moveTo>
                      <a:pt x="6834" y="4211"/>
                    </a:moveTo>
                    <a:cubicBezTo>
                      <a:pt x="6834" y="4211"/>
                      <a:pt x="6834" y="4228"/>
                      <a:pt x="6817" y="4228"/>
                    </a:cubicBezTo>
                    <a:cubicBezTo>
                      <a:pt x="6817" y="4178"/>
                      <a:pt x="6834" y="4178"/>
                      <a:pt x="6817" y="4144"/>
                    </a:cubicBezTo>
                    <a:cubicBezTo>
                      <a:pt x="6851" y="4111"/>
                      <a:pt x="6834" y="4194"/>
                      <a:pt x="6851" y="4211"/>
                    </a:cubicBezTo>
                    <a:cubicBezTo>
                      <a:pt x="6834" y="4228"/>
                      <a:pt x="6834" y="4211"/>
                      <a:pt x="6834" y="4211"/>
                    </a:cubicBezTo>
                    <a:close/>
                    <a:moveTo>
                      <a:pt x="6500" y="3309"/>
                    </a:moveTo>
                    <a:cubicBezTo>
                      <a:pt x="6467" y="3292"/>
                      <a:pt x="6450" y="3376"/>
                      <a:pt x="6467" y="3392"/>
                    </a:cubicBezTo>
                    <a:cubicBezTo>
                      <a:pt x="6483" y="3359"/>
                      <a:pt x="6517" y="3409"/>
                      <a:pt x="6533" y="3359"/>
                    </a:cubicBezTo>
                    <a:cubicBezTo>
                      <a:pt x="6483" y="3359"/>
                      <a:pt x="6517" y="3326"/>
                      <a:pt x="6500" y="3309"/>
                    </a:cubicBezTo>
                    <a:close/>
                    <a:moveTo>
                      <a:pt x="8004" y="3409"/>
                    </a:moveTo>
                    <a:cubicBezTo>
                      <a:pt x="7987" y="3392"/>
                      <a:pt x="7970" y="3376"/>
                      <a:pt x="7970" y="3409"/>
                    </a:cubicBezTo>
                    <a:cubicBezTo>
                      <a:pt x="8004" y="3442"/>
                      <a:pt x="7970" y="3426"/>
                      <a:pt x="7954" y="3459"/>
                    </a:cubicBezTo>
                    <a:cubicBezTo>
                      <a:pt x="7954" y="3476"/>
                      <a:pt x="7970" y="3476"/>
                      <a:pt x="7970" y="3476"/>
                    </a:cubicBezTo>
                    <a:cubicBezTo>
                      <a:pt x="7987" y="3509"/>
                      <a:pt x="7954" y="3493"/>
                      <a:pt x="7970" y="3526"/>
                    </a:cubicBezTo>
                    <a:cubicBezTo>
                      <a:pt x="7954" y="3526"/>
                      <a:pt x="7954" y="3493"/>
                      <a:pt x="7970" y="3493"/>
                    </a:cubicBezTo>
                    <a:cubicBezTo>
                      <a:pt x="7904" y="3442"/>
                      <a:pt x="7954" y="3342"/>
                      <a:pt x="8004" y="3376"/>
                    </a:cubicBezTo>
                    <a:cubicBezTo>
                      <a:pt x="8021" y="3392"/>
                      <a:pt x="8004" y="3392"/>
                      <a:pt x="8004" y="3409"/>
                    </a:cubicBezTo>
                    <a:close/>
                    <a:moveTo>
                      <a:pt x="6600" y="4061"/>
                    </a:moveTo>
                    <a:cubicBezTo>
                      <a:pt x="6600" y="4044"/>
                      <a:pt x="6584" y="4027"/>
                      <a:pt x="6567" y="4027"/>
                    </a:cubicBezTo>
                    <a:cubicBezTo>
                      <a:pt x="6584" y="4061"/>
                      <a:pt x="6584" y="4094"/>
                      <a:pt x="6600" y="4111"/>
                    </a:cubicBezTo>
                    <a:cubicBezTo>
                      <a:pt x="6634" y="4094"/>
                      <a:pt x="6650" y="3994"/>
                      <a:pt x="6600" y="4027"/>
                    </a:cubicBezTo>
                    <a:cubicBezTo>
                      <a:pt x="6617" y="4027"/>
                      <a:pt x="6617" y="4061"/>
                      <a:pt x="6600" y="4061"/>
                    </a:cubicBezTo>
                    <a:close/>
                    <a:moveTo>
                      <a:pt x="6216" y="2206"/>
                    </a:moveTo>
                    <a:cubicBezTo>
                      <a:pt x="6216" y="2189"/>
                      <a:pt x="6216" y="2189"/>
                      <a:pt x="6199" y="2173"/>
                    </a:cubicBezTo>
                    <a:cubicBezTo>
                      <a:pt x="6199" y="2173"/>
                      <a:pt x="6199" y="2173"/>
                      <a:pt x="6199" y="2173"/>
                    </a:cubicBezTo>
                    <a:cubicBezTo>
                      <a:pt x="6199" y="2173"/>
                      <a:pt x="6199" y="2173"/>
                      <a:pt x="6199" y="2173"/>
                    </a:cubicBezTo>
                    <a:cubicBezTo>
                      <a:pt x="6132" y="2139"/>
                      <a:pt x="6066" y="2223"/>
                      <a:pt x="5999" y="2173"/>
                    </a:cubicBezTo>
                    <a:cubicBezTo>
                      <a:pt x="5999" y="2189"/>
                      <a:pt x="5999" y="2206"/>
                      <a:pt x="5982" y="2223"/>
                    </a:cubicBezTo>
                    <a:cubicBezTo>
                      <a:pt x="6032" y="2239"/>
                      <a:pt x="6015" y="2290"/>
                      <a:pt x="6032" y="2340"/>
                    </a:cubicBezTo>
                    <a:cubicBezTo>
                      <a:pt x="6082" y="2340"/>
                      <a:pt x="6082" y="2306"/>
                      <a:pt x="6132" y="2306"/>
                    </a:cubicBezTo>
                    <a:cubicBezTo>
                      <a:pt x="6132" y="2323"/>
                      <a:pt x="6132" y="2323"/>
                      <a:pt x="6132" y="2340"/>
                    </a:cubicBezTo>
                    <a:cubicBezTo>
                      <a:pt x="6199" y="2356"/>
                      <a:pt x="6199" y="2323"/>
                      <a:pt x="6249" y="2373"/>
                    </a:cubicBezTo>
                    <a:cubicBezTo>
                      <a:pt x="6216" y="2323"/>
                      <a:pt x="6266" y="2306"/>
                      <a:pt x="6249" y="2239"/>
                    </a:cubicBezTo>
                    <a:cubicBezTo>
                      <a:pt x="6266" y="2239"/>
                      <a:pt x="6266" y="2256"/>
                      <a:pt x="6283" y="2256"/>
                    </a:cubicBezTo>
                    <a:cubicBezTo>
                      <a:pt x="6266" y="2189"/>
                      <a:pt x="6266" y="2156"/>
                      <a:pt x="6266" y="2089"/>
                    </a:cubicBezTo>
                    <a:lnTo>
                      <a:pt x="6233" y="2089"/>
                    </a:lnTo>
                    <a:cubicBezTo>
                      <a:pt x="6216" y="2123"/>
                      <a:pt x="6283" y="2139"/>
                      <a:pt x="6233" y="2156"/>
                    </a:cubicBezTo>
                    <a:cubicBezTo>
                      <a:pt x="6233" y="2173"/>
                      <a:pt x="6233" y="2189"/>
                      <a:pt x="6216" y="2206"/>
                    </a:cubicBezTo>
                    <a:close/>
                    <a:moveTo>
                      <a:pt x="7001" y="3543"/>
                    </a:moveTo>
                    <a:cubicBezTo>
                      <a:pt x="7068" y="3526"/>
                      <a:pt x="7202" y="3576"/>
                      <a:pt x="7252" y="3509"/>
                    </a:cubicBezTo>
                    <a:cubicBezTo>
                      <a:pt x="7218" y="3509"/>
                      <a:pt x="7252" y="3493"/>
                      <a:pt x="7235" y="3476"/>
                    </a:cubicBezTo>
                    <a:cubicBezTo>
                      <a:pt x="7218" y="3509"/>
                      <a:pt x="7202" y="3526"/>
                      <a:pt x="7185" y="3543"/>
                    </a:cubicBezTo>
                    <a:cubicBezTo>
                      <a:pt x="7185" y="3509"/>
                      <a:pt x="7202" y="3493"/>
                      <a:pt x="7185" y="3476"/>
                    </a:cubicBezTo>
                    <a:cubicBezTo>
                      <a:pt x="7168" y="3493"/>
                      <a:pt x="7152" y="3476"/>
                      <a:pt x="7135" y="3509"/>
                    </a:cubicBezTo>
                    <a:cubicBezTo>
                      <a:pt x="7135" y="3493"/>
                      <a:pt x="7152" y="3476"/>
                      <a:pt x="7135" y="3476"/>
                    </a:cubicBezTo>
                    <a:cubicBezTo>
                      <a:pt x="7135" y="3476"/>
                      <a:pt x="7135" y="3509"/>
                      <a:pt x="7118" y="3509"/>
                    </a:cubicBezTo>
                    <a:cubicBezTo>
                      <a:pt x="7118" y="3476"/>
                      <a:pt x="7118" y="3476"/>
                      <a:pt x="7102" y="3442"/>
                    </a:cubicBezTo>
                    <a:cubicBezTo>
                      <a:pt x="7068" y="3459"/>
                      <a:pt x="7051" y="3476"/>
                      <a:pt x="7018" y="3476"/>
                    </a:cubicBezTo>
                    <a:cubicBezTo>
                      <a:pt x="7018" y="3509"/>
                      <a:pt x="7018" y="3543"/>
                      <a:pt x="7001" y="3543"/>
                    </a:cubicBezTo>
                    <a:close/>
                    <a:moveTo>
                      <a:pt x="6199" y="2173"/>
                    </a:moveTo>
                    <a:cubicBezTo>
                      <a:pt x="6199" y="2156"/>
                      <a:pt x="6199" y="2139"/>
                      <a:pt x="6216" y="2139"/>
                    </a:cubicBezTo>
                    <a:cubicBezTo>
                      <a:pt x="6216" y="2123"/>
                      <a:pt x="6199" y="2123"/>
                      <a:pt x="6199" y="2106"/>
                    </a:cubicBezTo>
                    <a:cubicBezTo>
                      <a:pt x="6183" y="2106"/>
                      <a:pt x="6183" y="2123"/>
                      <a:pt x="6166" y="2123"/>
                    </a:cubicBezTo>
                    <a:cubicBezTo>
                      <a:pt x="6166" y="2139"/>
                      <a:pt x="6183" y="2139"/>
                      <a:pt x="6183" y="2139"/>
                    </a:cubicBezTo>
                    <a:cubicBezTo>
                      <a:pt x="6066" y="2189"/>
                      <a:pt x="6066" y="2022"/>
                      <a:pt x="6183" y="2006"/>
                    </a:cubicBezTo>
                    <a:cubicBezTo>
                      <a:pt x="6216" y="2006"/>
                      <a:pt x="6233" y="2056"/>
                      <a:pt x="6249" y="2039"/>
                    </a:cubicBezTo>
                    <a:cubicBezTo>
                      <a:pt x="6266" y="2072"/>
                      <a:pt x="6216" y="2056"/>
                      <a:pt x="6216" y="2072"/>
                    </a:cubicBezTo>
                    <a:cubicBezTo>
                      <a:pt x="6216" y="2106"/>
                      <a:pt x="6233" y="2123"/>
                      <a:pt x="6233" y="2156"/>
                    </a:cubicBezTo>
                    <a:cubicBezTo>
                      <a:pt x="6199" y="2139"/>
                      <a:pt x="6216" y="2173"/>
                      <a:pt x="6199" y="2173"/>
                    </a:cubicBezTo>
                    <a:cubicBezTo>
                      <a:pt x="6199" y="2173"/>
                      <a:pt x="6199" y="2173"/>
                      <a:pt x="6199" y="2173"/>
                    </a:cubicBezTo>
                    <a:close/>
                    <a:moveTo>
                      <a:pt x="6416" y="3693"/>
                    </a:moveTo>
                    <a:cubicBezTo>
                      <a:pt x="6416" y="3676"/>
                      <a:pt x="6416" y="3693"/>
                      <a:pt x="6433" y="3693"/>
                    </a:cubicBezTo>
                    <a:cubicBezTo>
                      <a:pt x="6433" y="3676"/>
                      <a:pt x="6450" y="3676"/>
                      <a:pt x="6450" y="3660"/>
                    </a:cubicBezTo>
                    <a:cubicBezTo>
                      <a:pt x="6433" y="3660"/>
                      <a:pt x="6433" y="3643"/>
                      <a:pt x="6416" y="3643"/>
                    </a:cubicBezTo>
                    <a:cubicBezTo>
                      <a:pt x="6416" y="3676"/>
                      <a:pt x="6383" y="3693"/>
                      <a:pt x="6416" y="3693"/>
                    </a:cubicBezTo>
                    <a:close/>
                    <a:moveTo>
                      <a:pt x="5949" y="1287"/>
                    </a:moveTo>
                    <a:cubicBezTo>
                      <a:pt x="5932" y="1287"/>
                      <a:pt x="5932" y="1270"/>
                      <a:pt x="5949" y="1270"/>
                    </a:cubicBezTo>
                    <a:cubicBezTo>
                      <a:pt x="5932" y="1170"/>
                      <a:pt x="5932" y="1220"/>
                      <a:pt x="5982" y="1170"/>
                    </a:cubicBezTo>
                    <a:cubicBezTo>
                      <a:pt x="6032" y="1170"/>
                      <a:pt x="6049" y="1220"/>
                      <a:pt x="6082" y="1187"/>
                    </a:cubicBezTo>
                    <a:cubicBezTo>
                      <a:pt x="6082" y="1204"/>
                      <a:pt x="6082" y="1220"/>
                      <a:pt x="6082" y="1220"/>
                    </a:cubicBezTo>
                    <a:cubicBezTo>
                      <a:pt x="6082" y="1237"/>
                      <a:pt x="6049" y="1220"/>
                      <a:pt x="6049" y="1237"/>
                    </a:cubicBezTo>
                    <a:cubicBezTo>
                      <a:pt x="6066" y="1270"/>
                      <a:pt x="6082" y="1270"/>
                      <a:pt x="6116" y="1270"/>
                    </a:cubicBezTo>
                    <a:cubicBezTo>
                      <a:pt x="6116" y="1270"/>
                      <a:pt x="6049" y="1304"/>
                      <a:pt x="6032" y="1321"/>
                    </a:cubicBezTo>
                    <a:cubicBezTo>
                      <a:pt x="6032" y="1354"/>
                      <a:pt x="6066" y="1287"/>
                      <a:pt x="6066" y="1337"/>
                    </a:cubicBezTo>
                    <a:cubicBezTo>
                      <a:pt x="6049" y="1337"/>
                      <a:pt x="6049" y="1337"/>
                      <a:pt x="6049" y="1337"/>
                    </a:cubicBezTo>
                    <a:cubicBezTo>
                      <a:pt x="6032" y="1337"/>
                      <a:pt x="6032" y="1371"/>
                      <a:pt x="6015" y="1387"/>
                    </a:cubicBezTo>
                    <a:cubicBezTo>
                      <a:pt x="5982" y="1354"/>
                      <a:pt x="5999" y="1337"/>
                      <a:pt x="5949" y="1337"/>
                    </a:cubicBezTo>
                    <a:cubicBezTo>
                      <a:pt x="5965" y="1321"/>
                      <a:pt x="5949" y="1287"/>
                      <a:pt x="5982" y="1304"/>
                    </a:cubicBezTo>
                    <a:cubicBezTo>
                      <a:pt x="5965" y="1287"/>
                      <a:pt x="5965" y="1287"/>
                      <a:pt x="5965" y="1270"/>
                    </a:cubicBezTo>
                    <a:cubicBezTo>
                      <a:pt x="5949" y="1270"/>
                      <a:pt x="5949" y="1270"/>
                      <a:pt x="5949" y="1287"/>
                    </a:cubicBezTo>
                    <a:close/>
                    <a:moveTo>
                      <a:pt x="6283" y="2390"/>
                    </a:moveTo>
                    <a:cubicBezTo>
                      <a:pt x="6283" y="2340"/>
                      <a:pt x="6316" y="2356"/>
                      <a:pt x="6366" y="2356"/>
                    </a:cubicBezTo>
                    <a:cubicBezTo>
                      <a:pt x="6333" y="2423"/>
                      <a:pt x="6400" y="2440"/>
                      <a:pt x="6400" y="2473"/>
                    </a:cubicBezTo>
                    <a:cubicBezTo>
                      <a:pt x="6366" y="2490"/>
                      <a:pt x="6350" y="2457"/>
                      <a:pt x="6316" y="2473"/>
                    </a:cubicBezTo>
                    <a:cubicBezTo>
                      <a:pt x="6316" y="2440"/>
                      <a:pt x="6366" y="2457"/>
                      <a:pt x="6366" y="2440"/>
                    </a:cubicBezTo>
                    <a:cubicBezTo>
                      <a:pt x="6333" y="2423"/>
                      <a:pt x="6300" y="2373"/>
                      <a:pt x="6283" y="2390"/>
                    </a:cubicBezTo>
                    <a:close/>
                    <a:moveTo>
                      <a:pt x="6233" y="1905"/>
                    </a:moveTo>
                    <a:cubicBezTo>
                      <a:pt x="6233" y="1922"/>
                      <a:pt x="6300" y="1889"/>
                      <a:pt x="6249" y="1889"/>
                    </a:cubicBezTo>
                    <a:cubicBezTo>
                      <a:pt x="6266" y="1855"/>
                      <a:pt x="6283" y="1905"/>
                      <a:pt x="6300" y="1889"/>
                    </a:cubicBezTo>
                    <a:cubicBezTo>
                      <a:pt x="6300" y="1905"/>
                      <a:pt x="6266" y="1905"/>
                      <a:pt x="6300" y="1922"/>
                    </a:cubicBezTo>
                    <a:cubicBezTo>
                      <a:pt x="6249" y="1922"/>
                      <a:pt x="6300" y="1939"/>
                      <a:pt x="6300" y="1989"/>
                    </a:cubicBezTo>
                    <a:cubicBezTo>
                      <a:pt x="6283" y="1989"/>
                      <a:pt x="6283" y="1972"/>
                      <a:pt x="6283" y="1955"/>
                    </a:cubicBezTo>
                    <a:cubicBezTo>
                      <a:pt x="6266" y="1922"/>
                      <a:pt x="6249" y="1939"/>
                      <a:pt x="6233" y="1939"/>
                    </a:cubicBezTo>
                    <a:cubicBezTo>
                      <a:pt x="6216" y="1922"/>
                      <a:pt x="6233" y="1922"/>
                      <a:pt x="6233" y="1905"/>
                    </a:cubicBezTo>
                    <a:close/>
                    <a:moveTo>
                      <a:pt x="8271" y="1621"/>
                    </a:moveTo>
                    <a:cubicBezTo>
                      <a:pt x="8288" y="1655"/>
                      <a:pt x="8271" y="1671"/>
                      <a:pt x="8271" y="1705"/>
                    </a:cubicBezTo>
                    <a:cubicBezTo>
                      <a:pt x="8238" y="1705"/>
                      <a:pt x="8254" y="1638"/>
                      <a:pt x="8238" y="1638"/>
                    </a:cubicBezTo>
                    <a:cubicBezTo>
                      <a:pt x="8238" y="1621"/>
                      <a:pt x="8254" y="1621"/>
                      <a:pt x="8271" y="1621"/>
                    </a:cubicBezTo>
                    <a:close/>
                    <a:moveTo>
                      <a:pt x="8137" y="1621"/>
                    </a:moveTo>
                    <a:cubicBezTo>
                      <a:pt x="8121" y="1638"/>
                      <a:pt x="8137" y="1655"/>
                      <a:pt x="8104" y="1655"/>
                    </a:cubicBezTo>
                    <a:cubicBezTo>
                      <a:pt x="8104" y="1688"/>
                      <a:pt x="8137" y="1688"/>
                      <a:pt x="8121" y="1722"/>
                    </a:cubicBezTo>
                    <a:cubicBezTo>
                      <a:pt x="8137" y="1722"/>
                      <a:pt x="8137" y="1705"/>
                      <a:pt x="8154" y="1688"/>
                    </a:cubicBezTo>
                    <a:cubicBezTo>
                      <a:pt x="8171" y="1705"/>
                      <a:pt x="8188" y="1738"/>
                      <a:pt x="8204" y="1688"/>
                    </a:cubicBezTo>
                    <a:cubicBezTo>
                      <a:pt x="8221" y="1705"/>
                      <a:pt x="8188" y="1738"/>
                      <a:pt x="8171" y="1772"/>
                    </a:cubicBezTo>
                    <a:cubicBezTo>
                      <a:pt x="8188" y="1788"/>
                      <a:pt x="8204" y="1755"/>
                      <a:pt x="8221" y="1772"/>
                    </a:cubicBezTo>
                    <a:cubicBezTo>
                      <a:pt x="8204" y="1838"/>
                      <a:pt x="8154" y="1889"/>
                      <a:pt x="8121" y="1939"/>
                    </a:cubicBezTo>
                    <a:cubicBezTo>
                      <a:pt x="8137" y="1855"/>
                      <a:pt x="8071" y="1872"/>
                      <a:pt x="8054" y="1838"/>
                    </a:cubicBezTo>
                    <a:cubicBezTo>
                      <a:pt x="8037" y="1838"/>
                      <a:pt x="8037" y="1838"/>
                      <a:pt x="8037" y="1872"/>
                    </a:cubicBezTo>
                    <a:cubicBezTo>
                      <a:pt x="7987" y="1822"/>
                      <a:pt x="8037" y="1805"/>
                      <a:pt x="8004" y="1738"/>
                    </a:cubicBezTo>
                    <a:cubicBezTo>
                      <a:pt x="7987" y="1755"/>
                      <a:pt x="7954" y="1738"/>
                      <a:pt x="7954" y="1705"/>
                    </a:cubicBezTo>
                    <a:cubicBezTo>
                      <a:pt x="7920" y="1688"/>
                      <a:pt x="7920" y="1688"/>
                      <a:pt x="7887" y="1705"/>
                    </a:cubicBezTo>
                    <a:cubicBezTo>
                      <a:pt x="7904" y="1638"/>
                      <a:pt x="8004" y="1538"/>
                      <a:pt x="8037" y="1621"/>
                    </a:cubicBezTo>
                    <a:cubicBezTo>
                      <a:pt x="8054" y="1605"/>
                      <a:pt x="8071" y="1605"/>
                      <a:pt x="8087" y="1588"/>
                    </a:cubicBezTo>
                    <a:cubicBezTo>
                      <a:pt x="8087" y="1605"/>
                      <a:pt x="8104" y="1621"/>
                      <a:pt x="8137" y="1621"/>
                    </a:cubicBezTo>
                    <a:close/>
                    <a:moveTo>
                      <a:pt x="8037" y="1772"/>
                    </a:moveTo>
                    <a:cubicBezTo>
                      <a:pt x="8037" y="1755"/>
                      <a:pt x="8054" y="1738"/>
                      <a:pt x="8054" y="1705"/>
                    </a:cubicBezTo>
                    <a:cubicBezTo>
                      <a:pt x="8087" y="1722"/>
                      <a:pt x="8071" y="1772"/>
                      <a:pt x="8037" y="1772"/>
                    </a:cubicBezTo>
                    <a:close/>
                    <a:moveTo>
                      <a:pt x="8455" y="3108"/>
                    </a:moveTo>
                    <a:cubicBezTo>
                      <a:pt x="8455" y="3075"/>
                      <a:pt x="8472" y="3075"/>
                      <a:pt x="8455" y="3058"/>
                    </a:cubicBezTo>
                    <a:cubicBezTo>
                      <a:pt x="8455" y="3025"/>
                      <a:pt x="8488" y="3058"/>
                      <a:pt x="8488" y="3058"/>
                    </a:cubicBezTo>
                    <a:cubicBezTo>
                      <a:pt x="8488" y="3092"/>
                      <a:pt x="8472" y="3108"/>
                      <a:pt x="8455" y="3108"/>
                    </a:cubicBezTo>
                    <a:close/>
                    <a:moveTo>
                      <a:pt x="8271" y="2139"/>
                    </a:moveTo>
                    <a:cubicBezTo>
                      <a:pt x="8238" y="2106"/>
                      <a:pt x="8221" y="2072"/>
                      <a:pt x="8204" y="2056"/>
                    </a:cubicBezTo>
                    <a:cubicBezTo>
                      <a:pt x="8238" y="2006"/>
                      <a:pt x="8271" y="1972"/>
                      <a:pt x="8288" y="1905"/>
                    </a:cubicBezTo>
                    <a:lnTo>
                      <a:pt x="8321" y="1905"/>
                    </a:lnTo>
                    <a:cubicBezTo>
                      <a:pt x="8321" y="1955"/>
                      <a:pt x="8305" y="2006"/>
                      <a:pt x="8271" y="2006"/>
                    </a:cubicBezTo>
                    <a:cubicBezTo>
                      <a:pt x="8271" y="2022"/>
                      <a:pt x="8288" y="2056"/>
                      <a:pt x="8288" y="2106"/>
                    </a:cubicBezTo>
                    <a:cubicBezTo>
                      <a:pt x="8271" y="2089"/>
                      <a:pt x="8271" y="2123"/>
                      <a:pt x="8271" y="2139"/>
                    </a:cubicBezTo>
                    <a:close/>
                    <a:moveTo>
                      <a:pt x="7018" y="2540"/>
                    </a:moveTo>
                    <a:cubicBezTo>
                      <a:pt x="6985" y="2540"/>
                      <a:pt x="6985" y="2540"/>
                      <a:pt x="6968" y="2574"/>
                    </a:cubicBezTo>
                    <a:cubicBezTo>
                      <a:pt x="7001" y="2574"/>
                      <a:pt x="6985" y="2590"/>
                      <a:pt x="7018" y="2590"/>
                    </a:cubicBezTo>
                    <a:close/>
                    <a:moveTo>
                      <a:pt x="8121" y="3309"/>
                    </a:moveTo>
                    <a:cubicBezTo>
                      <a:pt x="8154" y="3309"/>
                      <a:pt x="8121" y="3376"/>
                      <a:pt x="8171" y="3376"/>
                    </a:cubicBezTo>
                    <a:cubicBezTo>
                      <a:pt x="8154" y="3359"/>
                      <a:pt x="8171" y="3359"/>
                      <a:pt x="8171" y="3342"/>
                    </a:cubicBezTo>
                    <a:cubicBezTo>
                      <a:pt x="8204" y="3342"/>
                      <a:pt x="8137" y="3359"/>
                      <a:pt x="8188" y="3359"/>
                    </a:cubicBezTo>
                    <a:cubicBezTo>
                      <a:pt x="8171" y="3426"/>
                      <a:pt x="8121" y="3376"/>
                      <a:pt x="8071" y="3409"/>
                    </a:cubicBezTo>
                    <a:cubicBezTo>
                      <a:pt x="8054" y="3409"/>
                      <a:pt x="8037" y="3376"/>
                      <a:pt x="8037" y="3342"/>
                    </a:cubicBezTo>
                    <a:cubicBezTo>
                      <a:pt x="8087" y="3376"/>
                      <a:pt x="8104" y="3342"/>
                      <a:pt x="8121" y="3309"/>
                    </a:cubicBezTo>
                    <a:close/>
                    <a:moveTo>
                      <a:pt x="8472" y="2891"/>
                    </a:moveTo>
                    <a:cubicBezTo>
                      <a:pt x="8455" y="2941"/>
                      <a:pt x="8422" y="2941"/>
                      <a:pt x="8405" y="2975"/>
                    </a:cubicBezTo>
                    <a:cubicBezTo>
                      <a:pt x="8422" y="3008"/>
                      <a:pt x="8438" y="3041"/>
                      <a:pt x="8405" y="3075"/>
                    </a:cubicBezTo>
                    <a:cubicBezTo>
                      <a:pt x="8422" y="3075"/>
                      <a:pt x="8438" y="3058"/>
                      <a:pt x="8455" y="3058"/>
                    </a:cubicBezTo>
                    <a:cubicBezTo>
                      <a:pt x="8438" y="3075"/>
                      <a:pt x="8438" y="3075"/>
                      <a:pt x="8438" y="3108"/>
                    </a:cubicBezTo>
                    <a:cubicBezTo>
                      <a:pt x="8388" y="3075"/>
                      <a:pt x="8405" y="3142"/>
                      <a:pt x="8355" y="3108"/>
                    </a:cubicBezTo>
                    <a:cubicBezTo>
                      <a:pt x="8355" y="3142"/>
                      <a:pt x="8355" y="3142"/>
                      <a:pt x="8371" y="3125"/>
                    </a:cubicBezTo>
                    <a:cubicBezTo>
                      <a:pt x="8388" y="3125"/>
                      <a:pt x="8355" y="3175"/>
                      <a:pt x="8338" y="3158"/>
                    </a:cubicBezTo>
                    <a:lnTo>
                      <a:pt x="8338" y="3259"/>
                    </a:lnTo>
                    <a:cubicBezTo>
                      <a:pt x="8321" y="3275"/>
                      <a:pt x="8288" y="3275"/>
                      <a:pt x="8288" y="3309"/>
                    </a:cubicBezTo>
                    <a:cubicBezTo>
                      <a:pt x="8288" y="3309"/>
                      <a:pt x="8221" y="3175"/>
                      <a:pt x="8171" y="3142"/>
                    </a:cubicBezTo>
                    <a:cubicBezTo>
                      <a:pt x="8188" y="3125"/>
                      <a:pt x="8204" y="3142"/>
                      <a:pt x="8204" y="3092"/>
                    </a:cubicBezTo>
                    <a:cubicBezTo>
                      <a:pt x="8221" y="3092"/>
                      <a:pt x="8238" y="3092"/>
                      <a:pt x="8238" y="3125"/>
                    </a:cubicBezTo>
                    <a:cubicBezTo>
                      <a:pt x="8271" y="3125"/>
                      <a:pt x="8221" y="3108"/>
                      <a:pt x="8238" y="3075"/>
                    </a:cubicBezTo>
                    <a:cubicBezTo>
                      <a:pt x="8254" y="3075"/>
                      <a:pt x="8338" y="3058"/>
                      <a:pt x="8338" y="3008"/>
                    </a:cubicBezTo>
                    <a:cubicBezTo>
                      <a:pt x="8321" y="2958"/>
                      <a:pt x="8305" y="3008"/>
                      <a:pt x="8288" y="2975"/>
                    </a:cubicBezTo>
                    <a:cubicBezTo>
                      <a:pt x="8271" y="2958"/>
                      <a:pt x="8305" y="2958"/>
                      <a:pt x="8305" y="2941"/>
                    </a:cubicBezTo>
                    <a:cubicBezTo>
                      <a:pt x="8321" y="2991"/>
                      <a:pt x="8371" y="2925"/>
                      <a:pt x="8388" y="2941"/>
                    </a:cubicBezTo>
                    <a:cubicBezTo>
                      <a:pt x="8405" y="2925"/>
                      <a:pt x="8405" y="2908"/>
                      <a:pt x="8405" y="2874"/>
                    </a:cubicBezTo>
                    <a:cubicBezTo>
                      <a:pt x="8438" y="2874"/>
                      <a:pt x="8438" y="2891"/>
                      <a:pt x="8472" y="2891"/>
                    </a:cubicBezTo>
                    <a:close/>
                    <a:moveTo>
                      <a:pt x="6015" y="602"/>
                    </a:moveTo>
                    <a:cubicBezTo>
                      <a:pt x="5949" y="652"/>
                      <a:pt x="5965" y="552"/>
                      <a:pt x="5915" y="585"/>
                    </a:cubicBezTo>
                    <a:cubicBezTo>
                      <a:pt x="5932" y="502"/>
                      <a:pt x="5965" y="602"/>
                      <a:pt x="5982" y="552"/>
                    </a:cubicBezTo>
                    <a:cubicBezTo>
                      <a:pt x="5999" y="552"/>
                      <a:pt x="6015" y="585"/>
                      <a:pt x="6015" y="602"/>
                    </a:cubicBezTo>
                    <a:close/>
                    <a:moveTo>
                      <a:pt x="7252" y="3075"/>
                    </a:moveTo>
                    <a:cubicBezTo>
                      <a:pt x="7269" y="3025"/>
                      <a:pt x="7285" y="3125"/>
                      <a:pt x="7302" y="3075"/>
                    </a:cubicBezTo>
                    <a:cubicBezTo>
                      <a:pt x="7319" y="3025"/>
                      <a:pt x="7302" y="2908"/>
                      <a:pt x="7335" y="2841"/>
                    </a:cubicBezTo>
                    <a:cubicBezTo>
                      <a:pt x="7302" y="2858"/>
                      <a:pt x="7285" y="2841"/>
                      <a:pt x="7269" y="2858"/>
                    </a:cubicBezTo>
                    <a:cubicBezTo>
                      <a:pt x="7319" y="2858"/>
                      <a:pt x="7252" y="2925"/>
                      <a:pt x="7302" y="2941"/>
                    </a:cubicBezTo>
                    <a:cubicBezTo>
                      <a:pt x="7252" y="2958"/>
                      <a:pt x="7235" y="3041"/>
                      <a:pt x="7252" y="3075"/>
                    </a:cubicBezTo>
                    <a:close/>
                    <a:moveTo>
                      <a:pt x="7920" y="2590"/>
                    </a:moveTo>
                    <a:cubicBezTo>
                      <a:pt x="7937" y="2590"/>
                      <a:pt x="7937" y="2607"/>
                      <a:pt x="7920" y="2607"/>
                    </a:cubicBezTo>
                    <a:cubicBezTo>
                      <a:pt x="7954" y="2624"/>
                      <a:pt x="8021" y="2724"/>
                      <a:pt x="7970" y="2774"/>
                    </a:cubicBezTo>
                    <a:cubicBezTo>
                      <a:pt x="8004" y="2791"/>
                      <a:pt x="7987" y="2824"/>
                      <a:pt x="8004" y="2841"/>
                    </a:cubicBezTo>
                    <a:cubicBezTo>
                      <a:pt x="8004" y="2858"/>
                      <a:pt x="7970" y="2858"/>
                      <a:pt x="7954" y="2858"/>
                    </a:cubicBezTo>
                    <a:cubicBezTo>
                      <a:pt x="7987" y="2824"/>
                      <a:pt x="7920" y="2791"/>
                      <a:pt x="7904" y="2741"/>
                    </a:cubicBezTo>
                    <a:cubicBezTo>
                      <a:pt x="7887" y="2707"/>
                      <a:pt x="7954" y="2741"/>
                      <a:pt x="7937" y="2707"/>
                    </a:cubicBezTo>
                    <a:cubicBezTo>
                      <a:pt x="7937" y="2691"/>
                      <a:pt x="7920" y="2691"/>
                      <a:pt x="7904" y="2691"/>
                    </a:cubicBezTo>
                    <a:cubicBezTo>
                      <a:pt x="7904" y="2640"/>
                      <a:pt x="7904" y="2607"/>
                      <a:pt x="7920" y="2590"/>
                    </a:cubicBezTo>
                    <a:close/>
                    <a:moveTo>
                      <a:pt x="7135" y="2323"/>
                    </a:moveTo>
                    <a:cubicBezTo>
                      <a:pt x="7135" y="2356"/>
                      <a:pt x="7102" y="2306"/>
                      <a:pt x="7118" y="2273"/>
                    </a:cubicBezTo>
                    <a:lnTo>
                      <a:pt x="7135" y="2273"/>
                    </a:lnTo>
                    <a:cubicBezTo>
                      <a:pt x="7152" y="2273"/>
                      <a:pt x="7135" y="2273"/>
                      <a:pt x="7135" y="2273"/>
                    </a:cubicBezTo>
                    <a:cubicBezTo>
                      <a:pt x="7185" y="2223"/>
                      <a:pt x="7135" y="2340"/>
                      <a:pt x="7135" y="2323"/>
                    </a:cubicBezTo>
                    <a:close/>
                    <a:moveTo>
                      <a:pt x="7235" y="3259"/>
                    </a:moveTo>
                    <a:cubicBezTo>
                      <a:pt x="7218" y="3242"/>
                      <a:pt x="7218" y="3225"/>
                      <a:pt x="7202" y="3225"/>
                    </a:cubicBezTo>
                    <a:cubicBezTo>
                      <a:pt x="7202" y="3259"/>
                      <a:pt x="7202" y="3242"/>
                      <a:pt x="7202" y="3275"/>
                    </a:cubicBezTo>
                    <a:cubicBezTo>
                      <a:pt x="7235" y="3292"/>
                      <a:pt x="7235" y="3259"/>
                      <a:pt x="7252" y="3259"/>
                    </a:cubicBezTo>
                    <a:cubicBezTo>
                      <a:pt x="7252" y="3326"/>
                      <a:pt x="7335" y="3359"/>
                      <a:pt x="7335" y="3459"/>
                    </a:cubicBezTo>
                    <a:cubicBezTo>
                      <a:pt x="7369" y="3442"/>
                      <a:pt x="7335" y="3493"/>
                      <a:pt x="7352" y="3493"/>
                    </a:cubicBezTo>
                    <a:cubicBezTo>
                      <a:pt x="7386" y="3442"/>
                      <a:pt x="7335" y="3342"/>
                      <a:pt x="7369" y="3292"/>
                    </a:cubicBezTo>
                    <a:cubicBezTo>
                      <a:pt x="7352" y="3275"/>
                      <a:pt x="7335" y="3275"/>
                      <a:pt x="7335" y="3209"/>
                    </a:cubicBezTo>
                    <a:cubicBezTo>
                      <a:pt x="7302" y="3209"/>
                      <a:pt x="7319" y="3158"/>
                      <a:pt x="7302" y="3175"/>
                    </a:cubicBezTo>
                    <a:cubicBezTo>
                      <a:pt x="7285" y="3192"/>
                      <a:pt x="7285" y="3209"/>
                      <a:pt x="7252" y="3209"/>
                    </a:cubicBezTo>
                    <a:cubicBezTo>
                      <a:pt x="7252" y="3225"/>
                      <a:pt x="7269" y="3225"/>
                      <a:pt x="7269" y="3242"/>
                    </a:cubicBezTo>
                    <a:cubicBezTo>
                      <a:pt x="7235" y="3225"/>
                      <a:pt x="7252" y="3259"/>
                      <a:pt x="7235" y="3259"/>
                    </a:cubicBezTo>
                    <a:close/>
                    <a:moveTo>
                      <a:pt x="7486" y="3342"/>
                    </a:moveTo>
                    <a:cubicBezTo>
                      <a:pt x="7469" y="3326"/>
                      <a:pt x="7469" y="3292"/>
                      <a:pt x="7452" y="3275"/>
                    </a:cubicBezTo>
                    <a:cubicBezTo>
                      <a:pt x="7452" y="3259"/>
                      <a:pt x="7469" y="3242"/>
                      <a:pt x="7469" y="3209"/>
                    </a:cubicBezTo>
                    <a:cubicBezTo>
                      <a:pt x="7469" y="3209"/>
                      <a:pt x="7469" y="3209"/>
                      <a:pt x="7469" y="3209"/>
                    </a:cubicBezTo>
                    <a:cubicBezTo>
                      <a:pt x="7486" y="3209"/>
                      <a:pt x="7486" y="3192"/>
                      <a:pt x="7486" y="3175"/>
                    </a:cubicBezTo>
                    <a:cubicBezTo>
                      <a:pt x="7486" y="3175"/>
                      <a:pt x="7486" y="3192"/>
                      <a:pt x="7486" y="3209"/>
                    </a:cubicBezTo>
                    <a:cubicBezTo>
                      <a:pt x="7519" y="3259"/>
                      <a:pt x="7536" y="3225"/>
                      <a:pt x="7536" y="3309"/>
                    </a:cubicBezTo>
                    <a:cubicBezTo>
                      <a:pt x="7519" y="3309"/>
                      <a:pt x="7503" y="3309"/>
                      <a:pt x="7503" y="3342"/>
                    </a:cubicBezTo>
                    <a:cubicBezTo>
                      <a:pt x="7503" y="3326"/>
                      <a:pt x="7486" y="3326"/>
                      <a:pt x="7486" y="3342"/>
                    </a:cubicBezTo>
                    <a:close/>
                    <a:moveTo>
                      <a:pt x="7870" y="3125"/>
                    </a:moveTo>
                    <a:cubicBezTo>
                      <a:pt x="7870" y="3108"/>
                      <a:pt x="7870" y="3108"/>
                      <a:pt x="7887" y="3108"/>
                    </a:cubicBezTo>
                    <a:cubicBezTo>
                      <a:pt x="7887" y="3092"/>
                      <a:pt x="7887" y="3075"/>
                      <a:pt x="7887" y="3058"/>
                    </a:cubicBezTo>
                    <a:cubicBezTo>
                      <a:pt x="7920" y="3058"/>
                      <a:pt x="7904" y="3142"/>
                      <a:pt x="7870" y="3125"/>
                    </a:cubicBezTo>
                    <a:close/>
                    <a:moveTo>
                      <a:pt x="8171" y="2173"/>
                    </a:moveTo>
                    <a:cubicBezTo>
                      <a:pt x="8221" y="2206"/>
                      <a:pt x="8154" y="2223"/>
                      <a:pt x="8154" y="2239"/>
                    </a:cubicBezTo>
                    <a:cubicBezTo>
                      <a:pt x="8121" y="2206"/>
                      <a:pt x="8171" y="2206"/>
                      <a:pt x="8171" y="2173"/>
                    </a:cubicBezTo>
                    <a:close/>
                    <a:moveTo>
                      <a:pt x="3877" y="4178"/>
                    </a:moveTo>
                    <a:cubicBezTo>
                      <a:pt x="3860" y="4161"/>
                      <a:pt x="3810" y="4111"/>
                      <a:pt x="3777" y="4144"/>
                    </a:cubicBezTo>
                    <a:cubicBezTo>
                      <a:pt x="3793" y="4161"/>
                      <a:pt x="3777" y="4161"/>
                      <a:pt x="3777" y="4144"/>
                    </a:cubicBezTo>
                    <a:cubicBezTo>
                      <a:pt x="3760" y="4178"/>
                      <a:pt x="3810" y="4178"/>
                      <a:pt x="3777" y="4194"/>
                    </a:cubicBezTo>
                    <a:cubicBezTo>
                      <a:pt x="3760" y="4161"/>
                      <a:pt x="3726" y="4211"/>
                      <a:pt x="3710" y="4228"/>
                    </a:cubicBezTo>
                    <a:cubicBezTo>
                      <a:pt x="3743" y="4228"/>
                      <a:pt x="3710" y="4278"/>
                      <a:pt x="3726" y="4311"/>
                    </a:cubicBezTo>
                    <a:cubicBezTo>
                      <a:pt x="3743" y="4328"/>
                      <a:pt x="3777" y="4345"/>
                      <a:pt x="3777" y="4328"/>
                    </a:cubicBezTo>
                    <a:cubicBezTo>
                      <a:pt x="3760" y="4261"/>
                      <a:pt x="3810" y="4211"/>
                      <a:pt x="3843" y="4161"/>
                    </a:cubicBezTo>
                    <a:cubicBezTo>
                      <a:pt x="3843" y="4178"/>
                      <a:pt x="3877" y="4194"/>
                      <a:pt x="3877" y="4178"/>
                    </a:cubicBezTo>
                    <a:close/>
                    <a:moveTo>
                      <a:pt x="3944" y="4879"/>
                    </a:moveTo>
                    <a:cubicBezTo>
                      <a:pt x="3977" y="4896"/>
                      <a:pt x="3977" y="4863"/>
                      <a:pt x="3994" y="4846"/>
                    </a:cubicBezTo>
                    <a:cubicBezTo>
                      <a:pt x="3960" y="4846"/>
                      <a:pt x="3960" y="4829"/>
                      <a:pt x="3944" y="4829"/>
                    </a:cubicBezTo>
                    <a:cubicBezTo>
                      <a:pt x="3927" y="4863"/>
                      <a:pt x="3910" y="4879"/>
                      <a:pt x="3877" y="4863"/>
                    </a:cubicBezTo>
                    <a:cubicBezTo>
                      <a:pt x="3860" y="4879"/>
                      <a:pt x="3860" y="4913"/>
                      <a:pt x="3893" y="4913"/>
                    </a:cubicBezTo>
                    <a:cubicBezTo>
                      <a:pt x="3910" y="4896"/>
                      <a:pt x="3944" y="4879"/>
                      <a:pt x="3944" y="4846"/>
                    </a:cubicBezTo>
                    <a:cubicBezTo>
                      <a:pt x="3944" y="4863"/>
                      <a:pt x="3977" y="4846"/>
                      <a:pt x="3977" y="4863"/>
                    </a:cubicBezTo>
                    <a:cubicBezTo>
                      <a:pt x="3960" y="4863"/>
                      <a:pt x="3944" y="4863"/>
                      <a:pt x="3944" y="4879"/>
                    </a:cubicBezTo>
                    <a:close/>
                    <a:moveTo>
                      <a:pt x="3693" y="1003"/>
                    </a:moveTo>
                    <a:cubicBezTo>
                      <a:pt x="3693" y="986"/>
                      <a:pt x="3693" y="986"/>
                      <a:pt x="3676" y="986"/>
                    </a:cubicBezTo>
                    <a:cubicBezTo>
                      <a:pt x="3693" y="970"/>
                      <a:pt x="3726" y="970"/>
                      <a:pt x="3726" y="986"/>
                    </a:cubicBezTo>
                    <a:cubicBezTo>
                      <a:pt x="3743" y="953"/>
                      <a:pt x="3777" y="986"/>
                      <a:pt x="3777" y="936"/>
                    </a:cubicBezTo>
                    <a:lnTo>
                      <a:pt x="3810" y="936"/>
                    </a:lnTo>
                    <a:cubicBezTo>
                      <a:pt x="3810" y="953"/>
                      <a:pt x="3810" y="970"/>
                      <a:pt x="3810" y="986"/>
                    </a:cubicBezTo>
                    <a:cubicBezTo>
                      <a:pt x="3793" y="953"/>
                      <a:pt x="3743" y="970"/>
                      <a:pt x="3760" y="1020"/>
                    </a:cubicBezTo>
                    <a:cubicBezTo>
                      <a:pt x="3726" y="986"/>
                      <a:pt x="3726" y="1003"/>
                      <a:pt x="3693" y="1003"/>
                    </a:cubicBezTo>
                    <a:close/>
                    <a:moveTo>
                      <a:pt x="3676" y="1003"/>
                    </a:moveTo>
                    <a:cubicBezTo>
                      <a:pt x="3676" y="1036"/>
                      <a:pt x="3643" y="970"/>
                      <a:pt x="3626" y="986"/>
                    </a:cubicBezTo>
                    <a:cubicBezTo>
                      <a:pt x="3626" y="953"/>
                      <a:pt x="3676" y="986"/>
                      <a:pt x="3660" y="953"/>
                    </a:cubicBezTo>
                    <a:cubicBezTo>
                      <a:pt x="3676" y="953"/>
                      <a:pt x="3660" y="1003"/>
                      <a:pt x="3676" y="1003"/>
                    </a:cubicBezTo>
                    <a:close/>
                    <a:moveTo>
                      <a:pt x="5163" y="4746"/>
                    </a:moveTo>
                    <a:cubicBezTo>
                      <a:pt x="5147" y="4779"/>
                      <a:pt x="5147" y="4729"/>
                      <a:pt x="5147" y="4712"/>
                    </a:cubicBezTo>
                    <a:cubicBezTo>
                      <a:pt x="5147" y="4712"/>
                      <a:pt x="5147" y="4729"/>
                      <a:pt x="5113" y="4729"/>
                    </a:cubicBezTo>
                    <a:cubicBezTo>
                      <a:pt x="5130" y="4746"/>
                      <a:pt x="5113" y="4796"/>
                      <a:pt x="5130" y="4779"/>
                    </a:cubicBezTo>
                    <a:cubicBezTo>
                      <a:pt x="5113" y="4813"/>
                      <a:pt x="5063" y="4762"/>
                      <a:pt x="5046" y="4746"/>
                    </a:cubicBezTo>
                    <a:cubicBezTo>
                      <a:pt x="5030" y="4729"/>
                      <a:pt x="5030" y="4762"/>
                      <a:pt x="5030" y="4779"/>
                    </a:cubicBezTo>
                    <a:cubicBezTo>
                      <a:pt x="5030" y="4762"/>
                      <a:pt x="5013" y="4762"/>
                      <a:pt x="4996" y="4762"/>
                    </a:cubicBezTo>
                    <a:cubicBezTo>
                      <a:pt x="5013" y="4696"/>
                      <a:pt x="4980" y="4746"/>
                      <a:pt x="4980" y="4696"/>
                    </a:cubicBezTo>
                    <a:lnTo>
                      <a:pt x="5013" y="4696"/>
                    </a:lnTo>
                    <a:lnTo>
                      <a:pt x="5013" y="4746"/>
                    </a:lnTo>
                    <a:cubicBezTo>
                      <a:pt x="5030" y="4746"/>
                      <a:pt x="5063" y="4696"/>
                      <a:pt x="5030" y="4712"/>
                    </a:cubicBezTo>
                    <a:cubicBezTo>
                      <a:pt x="5013" y="4679"/>
                      <a:pt x="5063" y="4696"/>
                      <a:pt x="5063" y="4696"/>
                    </a:cubicBezTo>
                    <a:cubicBezTo>
                      <a:pt x="5063" y="4712"/>
                      <a:pt x="5046" y="4712"/>
                      <a:pt x="5046" y="4729"/>
                    </a:cubicBezTo>
                    <a:cubicBezTo>
                      <a:pt x="5080" y="4679"/>
                      <a:pt x="5147" y="4729"/>
                      <a:pt x="5147" y="4662"/>
                    </a:cubicBezTo>
                    <a:cubicBezTo>
                      <a:pt x="5163" y="4679"/>
                      <a:pt x="5163" y="4712"/>
                      <a:pt x="5163" y="4746"/>
                    </a:cubicBezTo>
                    <a:close/>
                    <a:moveTo>
                      <a:pt x="3793" y="5314"/>
                    </a:moveTo>
                    <a:cubicBezTo>
                      <a:pt x="3810" y="5314"/>
                      <a:pt x="3810" y="5297"/>
                      <a:pt x="3827" y="5280"/>
                    </a:cubicBezTo>
                    <a:cubicBezTo>
                      <a:pt x="3843" y="5314"/>
                      <a:pt x="3827" y="5397"/>
                      <a:pt x="3777" y="5381"/>
                    </a:cubicBezTo>
                    <a:lnTo>
                      <a:pt x="3777" y="5331"/>
                    </a:lnTo>
                    <a:cubicBezTo>
                      <a:pt x="3743" y="5331"/>
                      <a:pt x="3777" y="5381"/>
                      <a:pt x="3743" y="5364"/>
                    </a:cubicBezTo>
                    <a:cubicBezTo>
                      <a:pt x="3743" y="5364"/>
                      <a:pt x="3743" y="5347"/>
                      <a:pt x="3760" y="5347"/>
                    </a:cubicBezTo>
                    <a:cubicBezTo>
                      <a:pt x="3676" y="5247"/>
                      <a:pt x="3710" y="5163"/>
                      <a:pt x="3777" y="5097"/>
                    </a:cubicBezTo>
                    <a:cubicBezTo>
                      <a:pt x="3760" y="5180"/>
                      <a:pt x="3777" y="5264"/>
                      <a:pt x="3793" y="5314"/>
                    </a:cubicBezTo>
                    <a:close/>
                    <a:moveTo>
                      <a:pt x="3208" y="4428"/>
                    </a:moveTo>
                    <a:cubicBezTo>
                      <a:pt x="3175" y="4378"/>
                      <a:pt x="3175" y="4462"/>
                      <a:pt x="3125" y="4462"/>
                    </a:cubicBezTo>
                    <a:cubicBezTo>
                      <a:pt x="3125" y="4428"/>
                      <a:pt x="3175" y="4378"/>
                      <a:pt x="3125" y="4378"/>
                    </a:cubicBezTo>
                    <a:cubicBezTo>
                      <a:pt x="3142" y="4412"/>
                      <a:pt x="3108" y="4412"/>
                      <a:pt x="3108" y="4462"/>
                    </a:cubicBezTo>
                    <a:cubicBezTo>
                      <a:pt x="3158" y="4462"/>
                      <a:pt x="3175" y="4512"/>
                      <a:pt x="3142" y="4545"/>
                    </a:cubicBezTo>
                    <a:cubicBezTo>
                      <a:pt x="3192" y="4562"/>
                      <a:pt x="3192" y="4579"/>
                      <a:pt x="3225" y="4595"/>
                    </a:cubicBezTo>
                    <a:cubicBezTo>
                      <a:pt x="3208" y="4545"/>
                      <a:pt x="3208" y="4512"/>
                      <a:pt x="3242" y="4478"/>
                    </a:cubicBezTo>
                    <a:cubicBezTo>
                      <a:pt x="3192" y="4462"/>
                      <a:pt x="3208" y="4478"/>
                      <a:pt x="3208" y="4428"/>
                    </a:cubicBezTo>
                    <a:close/>
                    <a:moveTo>
                      <a:pt x="2624" y="635"/>
                    </a:moveTo>
                    <a:cubicBezTo>
                      <a:pt x="2657" y="619"/>
                      <a:pt x="2624" y="635"/>
                      <a:pt x="2624" y="669"/>
                    </a:cubicBezTo>
                    <a:cubicBezTo>
                      <a:pt x="2640" y="669"/>
                      <a:pt x="2640" y="652"/>
                      <a:pt x="2657" y="635"/>
                    </a:cubicBezTo>
                    <a:cubicBezTo>
                      <a:pt x="2674" y="652"/>
                      <a:pt x="2690" y="719"/>
                      <a:pt x="2690" y="702"/>
                    </a:cubicBezTo>
                    <a:cubicBezTo>
                      <a:pt x="2690" y="669"/>
                      <a:pt x="2674" y="669"/>
                      <a:pt x="2690" y="652"/>
                    </a:cubicBezTo>
                    <a:cubicBezTo>
                      <a:pt x="2674" y="652"/>
                      <a:pt x="2674" y="619"/>
                      <a:pt x="2657" y="619"/>
                    </a:cubicBezTo>
                    <a:cubicBezTo>
                      <a:pt x="2657" y="585"/>
                      <a:pt x="2707" y="619"/>
                      <a:pt x="2674" y="602"/>
                    </a:cubicBezTo>
                    <a:cubicBezTo>
                      <a:pt x="2674" y="569"/>
                      <a:pt x="2657" y="602"/>
                      <a:pt x="2640" y="585"/>
                    </a:cubicBezTo>
                    <a:cubicBezTo>
                      <a:pt x="2657" y="635"/>
                      <a:pt x="2624" y="585"/>
                      <a:pt x="2624" y="635"/>
                    </a:cubicBezTo>
                    <a:close/>
                    <a:moveTo>
                      <a:pt x="2858" y="652"/>
                    </a:moveTo>
                    <a:cubicBezTo>
                      <a:pt x="2891" y="652"/>
                      <a:pt x="2991" y="635"/>
                      <a:pt x="2975" y="602"/>
                    </a:cubicBezTo>
                    <a:cubicBezTo>
                      <a:pt x="2958" y="602"/>
                      <a:pt x="2891" y="569"/>
                      <a:pt x="2858" y="569"/>
                    </a:cubicBezTo>
                    <a:cubicBezTo>
                      <a:pt x="2858" y="602"/>
                      <a:pt x="2841" y="619"/>
                      <a:pt x="2858" y="652"/>
                    </a:cubicBezTo>
                    <a:close/>
                    <a:moveTo>
                      <a:pt x="5848" y="669"/>
                    </a:moveTo>
                    <a:cubicBezTo>
                      <a:pt x="5865" y="702"/>
                      <a:pt x="5798" y="669"/>
                      <a:pt x="5815" y="702"/>
                    </a:cubicBezTo>
                    <a:cubicBezTo>
                      <a:pt x="5832" y="702"/>
                      <a:pt x="5848" y="736"/>
                      <a:pt x="5865" y="702"/>
                    </a:cubicBezTo>
                    <a:cubicBezTo>
                      <a:pt x="5832" y="702"/>
                      <a:pt x="5882" y="669"/>
                      <a:pt x="5848" y="669"/>
                    </a:cubicBezTo>
                    <a:close/>
                    <a:moveTo>
                      <a:pt x="3459" y="151"/>
                    </a:moveTo>
                    <a:cubicBezTo>
                      <a:pt x="3492" y="134"/>
                      <a:pt x="3476" y="184"/>
                      <a:pt x="3492" y="201"/>
                    </a:cubicBezTo>
                    <a:cubicBezTo>
                      <a:pt x="3526" y="184"/>
                      <a:pt x="3543" y="168"/>
                      <a:pt x="3559" y="134"/>
                    </a:cubicBezTo>
                    <a:cubicBezTo>
                      <a:pt x="3509" y="117"/>
                      <a:pt x="3509" y="117"/>
                      <a:pt x="3476" y="84"/>
                    </a:cubicBezTo>
                    <a:cubicBezTo>
                      <a:pt x="3476" y="117"/>
                      <a:pt x="3459" y="117"/>
                      <a:pt x="3459" y="151"/>
                    </a:cubicBezTo>
                    <a:close/>
                    <a:moveTo>
                      <a:pt x="3492" y="335"/>
                    </a:moveTo>
                    <a:cubicBezTo>
                      <a:pt x="3509" y="301"/>
                      <a:pt x="3492" y="318"/>
                      <a:pt x="3492" y="285"/>
                    </a:cubicBezTo>
                    <a:cubicBezTo>
                      <a:pt x="3509" y="285"/>
                      <a:pt x="3526" y="285"/>
                      <a:pt x="3526" y="268"/>
                    </a:cubicBezTo>
                    <a:cubicBezTo>
                      <a:pt x="3509" y="268"/>
                      <a:pt x="3492" y="251"/>
                      <a:pt x="3492" y="251"/>
                    </a:cubicBezTo>
                    <a:cubicBezTo>
                      <a:pt x="3492" y="285"/>
                      <a:pt x="3476" y="285"/>
                      <a:pt x="3476" y="301"/>
                    </a:cubicBezTo>
                    <a:cubicBezTo>
                      <a:pt x="3476" y="301"/>
                      <a:pt x="3492" y="318"/>
                      <a:pt x="3492" y="335"/>
                    </a:cubicBezTo>
                    <a:close/>
                    <a:moveTo>
                      <a:pt x="2858" y="4913"/>
                    </a:moveTo>
                    <a:cubicBezTo>
                      <a:pt x="2824" y="4913"/>
                      <a:pt x="2807" y="4963"/>
                      <a:pt x="2841" y="4980"/>
                    </a:cubicBezTo>
                    <a:cubicBezTo>
                      <a:pt x="2841" y="4946"/>
                      <a:pt x="2858" y="4946"/>
                      <a:pt x="2858" y="4913"/>
                    </a:cubicBezTo>
                    <a:close/>
                    <a:moveTo>
                      <a:pt x="2791" y="4512"/>
                    </a:moveTo>
                    <a:cubicBezTo>
                      <a:pt x="2841" y="4495"/>
                      <a:pt x="2874" y="4562"/>
                      <a:pt x="2891" y="4478"/>
                    </a:cubicBezTo>
                    <a:cubicBezTo>
                      <a:pt x="2824" y="4462"/>
                      <a:pt x="2791" y="4462"/>
                      <a:pt x="2741" y="4529"/>
                    </a:cubicBezTo>
                    <a:cubicBezTo>
                      <a:pt x="2724" y="4562"/>
                      <a:pt x="2757" y="4579"/>
                      <a:pt x="2741" y="4579"/>
                    </a:cubicBezTo>
                    <a:cubicBezTo>
                      <a:pt x="2741" y="4562"/>
                      <a:pt x="2724" y="4579"/>
                      <a:pt x="2724" y="4595"/>
                    </a:cubicBezTo>
                    <a:lnTo>
                      <a:pt x="2757" y="4595"/>
                    </a:lnTo>
                    <a:cubicBezTo>
                      <a:pt x="2774" y="4579"/>
                      <a:pt x="2757" y="4529"/>
                      <a:pt x="2791" y="4512"/>
                    </a:cubicBezTo>
                    <a:close/>
                    <a:moveTo>
                      <a:pt x="5481" y="1437"/>
                    </a:moveTo>
                    <a:cubicBezTo>
                      <a:pt x="5531" y="1454"/>
                      <a:pt x="5531" y="1404"/>
                      <a:pt x="5581" y="1404"/>
                    </a:cubicBezTo>
                    <a:cubicBezTo>
                      <a:pt x="5581" y="1371"/>
                      <a:pt x="5564" y="1404"/>
                      <a:pt x="5548" y="1404"/>
                    </a:cubicBezTo>
                    <a:cubicBezTo>
                      <a:pt x="5531" y="1371"/>
                      <a:pt x="5548" y="1371"/>
                      <a:pt x="5548" y="1354"/>
                    </a:cubicBezTo>
                    <a:cubicBezTo>
                      <a:pt x="5564" y="1387"/>
                      <a:pt x="5564" y="1354"/>
                      <a:pt x="5598" y="1354"/>
                    </a:cubicBezTo>
                    <a:cubicBezTo>
                      <a:pt x="5564" y="1321"/>
                      <a:pt x="5548" y="1220"/>
                      <a:pt x="5598" y="1220"/>
                    </a:cubicBezTo>
                    <a:cubicBezTo>
                      <a:pt x="5531" y="1153"/>
                      <a:pt x="5447" y="1170"/>
                      <a:pt x="5381" y="1187"/>
                    </a:cubicBezTo>
                    <a:lnTo>
                      <a:pt x="5381" y="1137"/>
                    </a:lnTo>
                    <a:cubicBezTo>
                      <a:pt x="5364" y="1153"/>
                      <a:pt x="5347" y="1153"/>
                      <a:pt x="5330" y="1170"/>
                    </a:cubicBezTo>
                    <a:cubicBezTo>
                      <a:pt x="5330" y="1120"/>
                      <a:pt x="5314" y="1070"/>
                      <a:pt x="5347" y="1020"/>
                    </a:cubicBezTo>
                    <a:cubicBezTo>
                      <a:pt x="5397" y="1036"/>
                      <a:pt x="5464" y="1036"/>
                      <a:pt x="5498" y="1070"/>
                    </a:cubicBezTo>
                    <a:cubicBezTo>
                      <a:pt x="5514" y="1053"/>
                      <a:pt x="5514" y="1020"/>
                      <a:pt x="5548" y="1036"/>
                    </a:cubicBezTo>
                    <a:cubicBezTo>
                      <a:pt x="5531" y="1020"/>
                      <a:pt x="5531" y="1003"/>
                      <a:pt x="5514" y="986"/>
                    </a:cubicBezTo>
                    <a:cubicBezTo>
                      <a:pt x="5498" y="1003"/>
                      <a:pt x="5498" y="1036"/>
                      <a:pt x="5481" y="1053"/>
                    </a:cubicBezTo>
                    <a:cubicBezTo>
                      <a:pt x="5481" y="1003"/>
                      <a:pt x="5498" y="886"/>
                      <a:pt x="5564" y="903"/>
                    </a:cubicBezTo>
                    <a:cubicBezTo>
                      <a:pt x="5548" y="936"/>
                      <a:pt x="5631" y="886"/>
                      <a:pt x="5614" y="936"/>
                    </a:cubicBezTo>
                    <a:cubicBezTo>
                      <a:pt x="5631" y="953"/>
                      <a:pt x="5698" y="886"/>
                      <a:pt x="5698" y="936"/>
                    </a:cubicBezTo>
                    <a:cubicBezTo>
                      <a:pt x="5731" y="903"/>
                      <a:pt x="5765" y="853"/>
                      <a:pt x="5832" y="836"/>
                    </a:cubicBezTo>
                    <a:cubicBezTo>
                      <a:pt x="5832" y="836"/>
                      <a:pt x="5815" y="819"/>
                      <a:pt x="5832" y="819"/>
                    </a:cubicBezTo>
                    <a:cubicBezTo>
                      <a:pt x="5798" y="786"/>
                      <a:pt x="5715" y="786"/>
                      <a:pt x="5731" y="836"/>
                    </a:cubicBezTo>
                    <a:cubicBezTo>
                      <a:pt x="5715" y="869"/>
                      <a:pt x="5698" y="803"/>
                      <a:pt x="5698" y="769"/>
                    </a:cubicBezTo>
                    <a:cubicBezTo>
                      <a:pt x="5748" y="786"/>
                      <a:pt x="5765" y="819"/>
                      <a:pt x="5798" y="769"/>
                    </a:cubicBezTo>
                    <a:cubicBezTo>
                      <a:pt x="5832" y="752"/>
                      <a:pt x="5832" y="786"/>
                      <a:pt x="5865" y="786"/>
                    </a:cubicBezTo>
                    <a:cubicBezTo>
                      <a:pt x="5832" y="819"/>
                      <a:pt x="5848" y="836"/>
                      <a:pt x="5882" y="819"/>
                    </a:cubicBezTo>
                    <a:cubicBezTo>
                      <a:pt x="5915" y="869"/>
                      <a:pt x="5848" y="853"/>
                      <a:pt x="5865" y="936"/>
                    </a:cubicBezTo>
                    <a:cubicBezTo>
                      <a:pt x="5848" y="920"/>
                      <a:pt x="5798" y="920"/>
                      <a:pt x="5782" y="936"/>
                    </a:cubicBezTo>
                    <a:cubicBezTo>
                      <a:pt x="5798" y="953"/>
                      <a:pt x="5832" y="920"/>
                      <a:pt x="5832" y="970"/>
                    </a:cubicBezTo>
                    <a:cubicBezTo>
                      <a:pt x="5865" y="953"/>
                      <a:pt x="5932" y="920"/>
                      <a:pt x="5949" y="970"/>
                    </a:cubicBezTo>
                    <a:cubicBezTo>
                      <a:pt x="5965" y="936"/>
                      <a:pt x="5982" y="936"/>
                      <a:pt x="5982" y="903"/>
                    </a:cubicBezTo>
                    <a:cubicBezTo>
                      <a:pt x="5999" y="936"/>
                      <a:pt x="6032" y="970"/>
                      <a:pt x="6066" y="986"/>
                    </a:cubicBezTo>
                    <a:cubicBezTo>
                      <a:pt x="6032" y="970"/>
                      <a:pt x="5999" y="986"/>
                      <a:pt x="5999" y="1036"/>
                    </a:cubicBezTo>
                    <a:cubicBezTo>
                      <a:pt x="5999" y="1053"/>
                      <a:pt x="5965" y="1036"/>
                      <a:pt x="5965" y="1003"/>
                    </a:cubicBezTo>
                    <a:cubicBezTo>
                      <a:pt x="5932" y="1053"/>
                      <a:pt x="5915" y="1003"/>
                      <a:pt x="5899" y="1053"/>
                    </a:cubicBezTo>
                    <a:cubicBezTo>
                      <a:pt x="5832" y="1036"/>
                      <a:pt x="5798" y="1053"/>
                      <a:pt x="5782" y="1053"/>
                    </a:cubicBezTo>
                    <a:cubicBezTo>
                      <a:pt x="5765" y="1053"/>
                      <a:pt x="5748" y="1103"/>
                      <a:pt x="5782" y="1103"/>
                    </a:cubicBezTo>
                    <a:cubicBezTo>
                      <a:pt x="5748" y="1137"/>
                      <a:pt x="5731" y="1070"/>
                      <a:pt x="5715" y="1137"/>
                    </a:cubicBezTo>
                    <a:cubicBezTo>
                      <a:pt x="5665" y="1137"/>
                      <a:pt x="5648" y="1087"/>
                      <a:pt x="5631" y="1053"/>
                    </a:cubicBezTo>
                    <a:cubicBezTo>
                      <a:pt x="5581" y="1053"/>
                      <a:pt x="5564" y="1087"/>
                      <a:pt x="5514" y="1087"/>
                    </a:cubicBezTo>
                    <a:cubicBezTo>
                      <a:pt x="5514" y="1120"/>
                      <a:pt x="5531" y="1120"/>
                      <a:pt x="5548" y="1103"/>
                    </a:cubicBezTo>
                    <a:cubicBezTo>
                      <a:pt x="5581" y="1187"/>
                      <a:pt x="5681" y="1087"/>
                      <a:pt x="5681" y="1237"/>
                    </a:cubicBezTo>
                    <a:cubicBezTo>
                      <a:pt x="5665" y="1220"/>
                      <a:pt x="5648" y="1220"/>
                      <a:pt x="5631" y="1237"/>
                    </a:cubicBezTo>
                    <a:cubicBezTo>
                      <a:pt x="5631" y="1237"/>
                      <a:pt x="5614" y="1220"/>
                      <a:pt x="5614" y="1204"/>
                    </a:cubicBezTo>
                    <a:cubicBezTo>
                      <a:pt x="5598" y="1204"/>
                      <a:pt x="5598" y="1237"/>
                      <a:pt x="5598" y="1270"/>
                    </a:cubicBezTo>
                    <a:cubicBezTo>
                      <a:pt x="5614" y="1287"/>
                      <a:pt x="5631" y="1287"/>
                      <a:pt x="5648" y="1304"/>
                    </a:cubicBezTo>
                    <a:cubicBezTo>
                      <a:pt x="5631" y="1371"/>
                      <a:pt x="5665" y="1421"/>
                      <a:pt x="5665" y="1504"/>
                    </a:cubicBezTo>
                    <a:cubicBezTo>
                      <a:pt x="5631" y="1488"/>
                      <a:pt x="5614" y="1554"/>
                      <a:pt x="5614" y="1504"/>
                    </a:cubicBezTo>
                    <a:cubicBezTo>
                      <a:pt x="5598" y="1504"/>
                      <a:pt x="5598" y="1538"/>
                      <a:pt x="5598" y="1554"/>
                    </a:cubicBezTo>
                    <a:cubicBezTo>
                      <a:pt x="5631" y="1588"/>
                      <a:pt x="5631" y="1655"/>
                      <a:pt x="5698" y="1638"/>
                    </a:cubicBezTo>
                    <a:cubicBezTo>
                      <a:pt x="5698" y="1705"/>
                      <a:pt x="5765" y="1722"/>
                      <a:pt x="5731" y="1772"/>
                    </a:cubicBezTo>
                    <a:cubicBezTo>
                      <a:pt x="5681" y="1722"/>
                      <a:pt x="5631" y="1755"/>
                      <a:pt x="5631" y="1638"/>
                    </a:cubicBezTo>
                    <a:cubicBezTo>
                      <a:pt x="5548" y="1605"/>
                      <a:pt x="5514" y="1521"/>
                      <a:pt x="5431" y="1471"/>
                    </a:cubicBezTo>
                    <a:cubicBezTo>
                      <a:pt x="5414" y="1488"/>
                      <a:pt x="5414" y="1504"/>
                      <a:pt x="5381" y="1504"/>
                    </a:cubicBezTo>
                    <a:cubicBezTo>
                      <a:pt x="5364" y="1454"/>
                      <a:pt x="5347" y="1421"/>
                      <a:pt x="5314" y="1404"/>
                    </a:cubicBezTo>
                    <a:cubicBezTo>
                      <a:pt x="5330" y="1354"/>
                      <a:pt x="5347" y="1337"/>
                      <a:pt x="5364" y="1321"/>
                    </a:cubicBezTo>
                    <a:cubicBezTo>
                      <a:pt x="5414" y="1354"/>
                      <a:pt x="5464" y="1371"/>
                      <a:pt x="5481" y="1437"/>
                    </a:cubicBezTo>
                    <a:close/>
                    <a:moveTo>
                      <a:pt x="5614" y="435"/>
                    </a:moveTo>
                    <a:cubicBezTo>
                      <a:pt x="5598" y="418"/>
                      <a:pt x="5614" y="368"/>
                      <a:pt x="5564" y="402"/>
                    </a:cubicBezTo>
                    <a:cubicBezTo>
                      <a:pt x="5581" y="385"/>
                      <a:pt x="5581" y="368"/>
                      <a:pt x="5581" y="368"/>
                    </a:cubicBezTo>
                    <a:cubicBezTo>
                      <a:pt x="5614" y="351"/>
                      <a:pt x="5614" y="385"/>
                      <a:pt x="5648" y="402"/>
                    </a:cubicBezTo>
                    <a:cubicBezTo>
                      <a:pt x="5648" y="418"/>
                      <a:pt x="5631" y="418"/>
                      <a:pt x="5614" y="435"/>
                    </a:cubicBezTo>
                    <a:close/>
                    <a:moveTo>
                      <a:pt x="5514" y="652"/>
                    </a:moveTo>
                    <a:cubicBezTo>
                      <a:pt x="5481" y="652"/>
                      <a:pt x="5498" y="585"/>
                      <a:pt x="5514" y="585"/>
                    </a:cubicBezTo>
                    <a:cubicBezTo>
                      <a:pt x="5498" y="585"/>
                      <a:pt x="5498" y="602"/>
                      <a:pt x="5464" y="602"/>
                    </a:cubicBezTo>
                    <a:cubicBezTo>
                      <a:pt x="5481" y="552"/>
                      <a:pt x="5464" y="535"/>
                      <a:pt x="5464" y="502"/>
                    </a:cubicBezTo>
                    <a:cubicBezTo>
                      <a:pt x="5514" y="502"/>
                      <a:pt x="5531" y="569"/>
                      <a:pt x="5564" y="602"/>
                    </a:cubicBezTo>
                    <a:cubicBezTo>
                      <a:pt x="5564" y="602"/>
                      <a:pt x="5548" y="602"/>
                      <a:pt x="5548" y="602"/>
                    </a:cubicBezTo>
                    <a:cubicBezTo>
                      <a:pt x="5514" y="585"/>
                      <a:pt x="5514" y="619"/>
                      <a:pt x="5514" y="652"/>
                    </a:cubicBezTo>
                    <a:close/>
                    <a:moveTo>
                      <a:pt x="5431" y="736"/>
                    </a:moveTo>
                    <a:cubicBezTo>
                      <a:pt x="5431" y="769"/>
                      <a:pt x="5447" y="769"/>
                      <a:pt x="5464" y="769"/>
                    </a:cubicBezTo>
                    <a:cubicBezTo>
                      <a:pt x="5464" y="736"/>
                      <a:pt x="5498" y="752"/>
                      <a:pt x="5514" y="736"/>
                    </a:cubicBezTo>
                    <a:cubicBezTo>
                      <a:pt x="5531" y="752"/>
                      <a:pt x="5514" y="786"/>
                      <a:pt x="5531" y="786"/>
                    </a:cubicBezTo>
                    <a:cubicBezTo>
                      <a:pt x="5564" y="736"/>
                      <a:pt x="5498" y="752"/>
                      <a:pt x="5514" y="702"/>
                    </a:cubicBezTo>
                    <a:cubicBezTo>
                      <a:pt x="5514" y="702"/>
                      <a:pt x="5531" y="719"/>
                      <a:pt x="5548" y="702"/>
                    </a:cubicBezTo>
                    <a:cubicBezTo>
                      <a:pt x="5514" y="702"/>
                      <a:pt x="5464" y="602"/>
                      <a:pt x="5464" y="669"/>
                    </a:cubicBezTo>
                    <a:cubicBezTo>
                      <a:pt x="5464" y="652"/>
                      <a:pt x="5481" y="652"/>
                      <a:pt x="5481" y="652"/>
                    </a:cubicBezTo>
                    <a:cubicBezTo>
                      <a:pt x="5464" y="702"/>
                      <a:pt x="5464" y="702"/>
                      <a:pt x="5498" y="736"/>
                    </a:cubicBezTo>
                    <a:cubicBezTo>
                      <a:pt x="5481" y="719"/>
                      <a:pt x="5447" y="719"/>
                      <a:pt x="5431" y="736"/>
                    </a:cubicBezTo>
                    <a:close/>
                    <a:moveTo>
                      <a:pt x="3442" y="4779"/>
                    </a:moveTo>
                    <a:cubicBezTo>
                      <a:pt x="3442" y="4796"/>
                      <a:pt x="3426" y="4813"/>
                      <a:pt x="3426" y="4846"/>
                    </a:cubicBezTo>
                    <a:cubicBezTo>
                      <a:pt x="3442" y="4863"/>
                      <a:pt x="3476" y="4829"/>
                      <a:pt x="3492" y="4846"/>
                    </a:cubicBezTo>
                    <a:cubicBezTo>
                      <a:pt x="3476" y="4796"/>
                      <a:pt x="3476" y="4796"/>
                      <a:pt x="3442" y="4779"/>
                    </a:cubicBezTo>
                    <a:close/>
                    <a:moveTo>
                      <a:pt x="2640" y="686"/>
                    </a:moveTo>
                    <a:cubicBezTo>
                      <a:pt x="2657" y="719"/>
                      <a:pt x="2624" y="702"/>
                      <a:pt x="2624" y="736"/>
                    </a:cubicBezTo>
                    <a:cubicBezTo>
                      <a:pt x="2624" y="719"/>
                      <a:pt x="2607" y="669"/>
                      <a:pt x="2590" y="635"/>
                    </a:cubicBezTo>
                    <a:cubicBezTo>
                      <a:pt x="2624" y="652"/>
                      <a:pt x="2607" y="686"/>
                      <a:pt x="2640" y="686"/>
                    </a:cubicBezTo>
                    <a:close/>
                    <a:moveTo>
                      <a:pt x="2690" y="635"/>
                    </a:moveTo>
                    <a:cubicBezTo>
                      <a:pt x="2707" y="602"/>
                      <a:pt x="2707" y="585"/>
                      <a:pt x="2741" y="585"/>
                    </a:cubicBezTo>
                    <a:cubicBezTo>
                      <a:pt x="2741" y="619"/>
                      <a:pt x="2774" y="619"/>
                      <a:pt x="2774" y="669"/>
                    </a:cubicBezTo>
                    <a:cubicBezTo>
                      <a:pt x="2741" y="669"/>
                      <a:pt x="2774" y="752"/>
                      <a:pt x="2741" y="786"/>
                    </a:cubicBezTo>
                    <a:cubicBezTo>
                      <a:pt x="2690" y="752"/>
                      <a:pt x="2741" y="619"/>
                      <a:pt x="2690" y="635"/>
                    </a:cubicBezTo>
                    <a:close/>
                    <a:moveTo>
                      <a:pt x="3041" y="602"/>
                    </a:moveTo>
                    <a:cubicBezTo>
                      <a:pt x="3058" y="619"/>
                      <a:pt x="3058" y="619"/>
                      <a:pt x="3058" y="635"/>
                    </a:cubicBezTo>
                    <a:cubicBezTo>
                      <a:pt x="3058" y="635"/>
                      <a:pt x="3041" y="635"/>
                      <a:pt x="3041" y="652"/>
                    </a:cubicBezTo>
                    <a:cubicBezTo>
                      <a:pt x="3091" y="619"/>
                      <a:pt x="3091" y="669"/>
                      <a:pt x="3125" y="635"/>
                    </a:cubicBezTo>
                    <a:cubicBezTo>
                      <a:pt x="3108" y="619"/>
                      <a:pt x="3075" y="569"/>
                      <a:pt x="3041" y="602"/>
                    </a:cubicBezTo>
                    <a:close/>
                    <a:moveTo>
                      <a:pt x="3242" y="301"/>
                    </a:moveTo>
                    <a:cubicBezTo>
                      <a:pt x="3275" y="318"/>
                      <a:pt x="3292" y="285"/>
                      <a:pt x="3309" y="301"/>
                    </a:cubicBezTo>
                    <a:cubicBezTo>
                      <a:pt x="3292" y="268"/>
                      <a:pt x="3342" y="268"/>
                      <a:pt x="3325" y="234"/>
                    </a:cubicBezTo>
                    <a:cubicBezTo>
                      <a:pt x="3309" y="234"/>
                      <a:pt x="3259" y="234"/>
                      <a:pt x="3242" y="268"/>
                    </a:cubicBezTo>
                    <a:cubicBezTo>
                      <a:pt x="3242" y="268"/>
                      <a:pt x="3242" y="285"/>
                      <a:pt x="3242" y="301"/>
                    </a:cubicBezTo>
                    <a:close/>
                    <a:moveTo>
                      <a:pt x="3208" y="903"/>
                    </a:moveTo>
                    <a:cubicBezTo>
                      <a:pt x="3208" y="903"/>
                      <a:pt x="3192" y="903"/>
                      <a:pt x="3192" y="903"/>
                    </a:cubicBezTo>
                    <a:cubicBezTo>
                      <a:pt x="3175" y="970"/>
                      <a:pt x="3275" y="936"/>
                      <a:pt x="3225" y="986"/>
                    </a:cubicBezTo>
                    <a:cubicBezTo>
                      <a:pt x="3292" y="970"/>
                      <a:pt x="3275" y="986"/>
                      <a:pt x="3325" y="970"/>
                    </a:cubicBezTo>
                    <a:cubicBezTo>
                      <a:pt x="3309" y="970"/>
                      <a:pt x="3325" y="953"/>
                      <a:pt x="3325" y="936"/>
                    </a:cubicBezTo>
                    <a:cubicBezTo>
                      <a:pt x="3275" y="953"/>
                      <a:pt x="3259" y="936"/>
                      <a:pt x="3225" y="920"/>
                    </a:cubicBezTo>
                    <a:cubicBezTo>
                      <a:pt x="3242" y="886"/>
                      <a:pt x="3242" y="869"/>
                      <a:pt x="3242" y="836"/>
                    </a:cubicBezTo>
                    <a:cubicBezTo>
                      <a:pt x="3208" y="836"/>
                      <a:pt x="3208" y="853"/>
                      <a:pt x="3192" y="853"/>
                    </a:cubicBezTo>
                    <a:cubicBezTo>
                      <a:pt x="3175" y="886"/>
                      <a:pt x="3225" y="869"/>
                      <a:pt x="3208" y="903"/>
                    </a:cubicBezTo>
                    <a:close/>
                    <a:moveTo>
                      <a:pt x="2473" y="4980"/>
                    </a:moveTo>
                    <a:cubicBezTo>
                      <a:pt x="2473" y="4946"/>
                      <a:pt x="2473" y="4930"/>
                      <a:pt x="2440" y="4930"/>
                    </a:cubicBezTo>
                    <a:cubicBezTo>
                      <a:pt x="2440" y="4946"/>
                      <a:pt x="2423" y="4963"/>
                      <a:pt x="2406" y="4980"/>
                    </a:cubicBezTo>
                    <a:cubicBezTo>
                      <a:pt x="2440" y="4980"/>
                      <a:pt x="2440" y="4963"/>
                      <a:pt x="2473" y="4980"/>
                    </a:cubicBezTo>
                    <a:close/>
                    <a:moveTo>
                      <a:pt x="2356" y="5631"/>
                    </a:moveTo>
                    <a:cubicBezTo>
                      <a:pt x="2390" y="5631"/>
                      <a:pt x="2406" y="5615"/>
                      <a:pt x="2423" y="5615"/>
                    </a:cubicBezTo>
                    <a:cubicBezTo>
                      <a:pt x="2423" y="5581"/>
                      <a:pt x="2423" y="5564"/>
                      <a:pt x="2406" y="5548"/>
                    </a:cubicBezTo>
                    <a:cubicBezTo>
                      <a:pt x="2390" y="5564"/>
                      <a:pt x="2373" y="5581"/>
                      <a:pt x="2340" y="5564"/>
                    </a:cubicBezTo>
                    <a:cubicBezTo>
                      <a:pt x="2340" y="5598"/>
                      <a:pt x="2340" y="5615"/>
                      <a:pt x="2356" y="5631"/>
                    </a:cubicBezTo>
                    <a:close/>
                    <a:moveTo>
                      <a:pt x="2574" y="268"/>
                    </a:moveTo>
                    <a:cubicBezTo>
                      <a:pt x="2540" y="285"/>
                      <a:pt x="2540" y="251"/>
                      <a:pt x="2507" y="251"/>
                    </a:cubicBezTo>
                    <a:cubicBezTo>
                      <a:pt x="2507" y="285"/>
                      <a:pt x="2574" y="335"/>
                      <a:pt x="2574" y="268"/>
                    </a:cubicBezTo>
                    <a:close/>
                    <a:moveTo>
                      <a:pt x="5213" y="4445"/>
                    </a:moveTo>
                    <a:cubicBezTo>
                      <a:pt x="5213" y="4462"/>
                      <a:pt x="5213" y="4478"/>
                      <a:pt x="5230" y="4478"/>
                    </a:cubicBezTo>
                    <a:cubicBezTo>
                      <a:pt x="5247" y="4495"/>
                      <a:pt x="5264" y="4462"/>
                      <a:pt x="5264" y="4445"/>
                    </a:cubicBezTo>
                    <a:cubicBezTo>
                      <a:pt x="5230" y="4445"/>
                      <a:pt x="5230" y="4462"/>
                      <a:pt x="5213" y="4445"/>
                    </a:cubicBezTo>
                    <a:close/>
                    <a:moveTo>
                      <a:pt x="5280" y="4612"/>
                    </a:moveTo>
                    <a:cubicBezTo>
                      <a:pt x="5264" y="4612"/>
                      <a:pt x="5280" y="4562"/>
                      <a:pt x="5230" y="4579"/>
                    </a:cubicBezTo>
                    <a:cubicBezTo>
                      <a:pt x="5230" y="4612"/>
                      <a:pt x="5213" y="4646"/>
                      <a:pt x="5247" y="4646"/>
                    </a:cubicBezTo>
                    <a:cubicBezTo>
                      <a:pt x="5230" y="4579"/>
                      <a:pt x="5264" y="4629"/>
                      <a:pt x="5280" y="4612"/>
                    </a:cubicBezTo>
                    <a:close/>
                    <a:moveTo>
                      <a:pt x="5614" y="4194"/>
                    </a:moveTo>
                    <a:cubicBezTo>
                      <a:pt x="5648" y="4194"/>
                      <a:pt x="5631" y="4211"/>
                      <a:pt x="5665" y="4194"/>
                    </a:cubicBezTo>
                    <a:cubicBezTo>
                      <a:pt x="5631" y="4161"/>
                      <a:pt x="5665" y="4144"/>
                      <a:pt x="5631" y="4111"/>
                    </a:cubicBezTo>
                    <a:cubicBezTo>
                      <a:pt x="5631" y="4144"/>
                      <a:pt x="5614" y="4161"/>
                      <a:pt x="5614" y="4194"/>
                    </a:cubicBezTo>
                    <a:close/>
                    <a:moveTo>
                      <a:pt x="5598" y="4278"/>
                    </a:moveTo>
                    <a:cubicBezTo>
                      <a:pt x="5564" y="4278"/>
                      <a:pt x="5564" y="4278"/>
                      <a:pt x="5548" y="4244"/>
                    </a:cubicBezTo>
                    <a:cubicBezTo>
                      <a:pt x="5548" y="4278"/>
                      <a:pt x="5531" y="4311"/>
                      <a:pt x="5514" y="4328"/>
                    </a:cubicBezTo>
                    <a:cubicBezTo>
                      <a:pt x="5564" y="4311"/>
                      <a:pt x="5581" y="4295"/>
                      <a:pt x="5598" y="4278"/>
                    </a:cubicBezTo>
                    <a:close/>
                    <a:moveTo>
                      <a:pt x="5548" y="3225"/>
                    </a:moveTo>
                    <a:cubicBezTo>
                      <a:pt x="5531" y="3275"/>
                      <a:pt x="5581" y="3275"/>
                      <a:pt x="5548" y="3292"/>
                    </a:cubicBezTo>
                    <a:cubicBezTo>
                      <a:pt x="5581" y="3309"/>
                      <a:pt x="5614" y="3292"/>
                      <a:pt x="5631" y="3309"/>
                    </a:cubicBezTo>
                    <a:cubicBezTo>
                      <a:pt x="5614" y="3309"/>
                      <a:pt x="5614" y="3309"/>
                      <a:pt x="5614" y="3326"/>
                    </a:cubicBezTo>
                    <a:cubicBezTo>
                      <a:pt x="5648" y="3292"/>
                      <a:pt x="5631" y="3392"/>
                      <a:pt x="5648" y="3359"/>
                    </a:cubicBezTo>
                    <a:cubicBezTo>
                      <a:pt x="5648" y="3326"/>
                      <a:pt x="5665" y="3326"/>
                      <a:pt x="5681" y="3342"/>
                    </a:cubicBezTo>
                    <a:cubicBezTo>
                      <a:pt x="5665" y="3275"/>
                      <a:pt x="5715" y="3342"/>
                      <a:pt x="5715" y="3309"/>
                    </a:cubicBezTo>
                    <a:cubicBezTo>
                      <a:pt x="5698" y="3259"/>
                      <a:pt x="5681" y="3192"/>
                      <a:pt x="5614" y="3175"/>
                    </a:cubicBezTo>
                    <a:cubicBezTo>
                      <a:pt x="5631" y="3225"/>
                      <a:pt x="5598" y="3158"/>
                      <a:pt x="5598" y="3209"/>
                    </a:cubicBezTo>
                    <a:cubicBezTo>
                      <a:pt x="5614" y="3225"/>
                      <a:pt x="5548" y="3275"/>
                      <a:pt x="5548" y="3225"/>
                    </a:cubicBezTo>
                    <a:close/>
                    <a:moveTo>
                      <a:pt x="5498" y="2975"/>
                    </a:moveTo>
                    <a:cubicBezTo>
                      <a:pt x="5447" y="2991"/>
                      <a:pt x="5464" y="2958"/>
                      <a:pt x="5447" y="2941"/>
                    </a:cubicBezTo>
                    <a:cubicBezTo>
                      <a:pt x="5431" y="2958"/>
                      <a:pt x="5431" y="2975"/>
                      <a:pt x="5447" y="2958"/>
                    </a:cubicBezTo>
                    <a:cubicBezTo>
                      <a:pt x="5464" y="2975"/>
                      <a:pt x="5464" y="2991"/>
                      <a:pt x="5464" y="3008"/>
                    </a:cubicBezTo>
                    <a:cubicBezTo>
                      <a:pt x="5481" y="3008"/>
                      <a:pt x="5498" y="3025"/>
                      <a:pt x="5498" y="3008"/>
                    </a:cubicBezTo>
                    <a:cubicBezTo>
                      <a:pt x="5498" y="2991"/>
                      <a:pt x="5481" y="3008"/>
                      <a:pt x="5481" y="2991"/>
                    </a:cubicBezTo>
                    <a:cubicBezTo>
                      <a:pt x="5481" y="2991"/>
                      <a:pt x="5498" y="2975"/>
                      <a:pt x="5498" y="2975"/>
                    </a:cubicBezTo>
                    <a:close/>
                    <a:moveTo>
                      <a:pt x="5581" y="3075"/>
                    </a:moveTo>
                    <a:cubicBezTo>
                      <a:pt x="5548" y="3175"/>
                      <a:pt x="5531" y="3209"/>
                      <a:pt x="5447" y="3209"/>
                    </a:cubicBezTo>
                    <a:cubicBezTo>
                      <a:pt x="5464" y="3175"/>
                      <a:pt x="5464" y="3142"/>
                      <a:pt x="5447" y="3125"/>
                    </a:cubicBezTo>
                    <a:cubicBezTo>
                      <a:pt x="5447" y="3041"/>
                      <a:pt x="5531" y="3075"/>
                      <a:pt x="5514" y="3041"/>
                    </a:cubicBezTo>
                    <a:cubicBezTo>
                      <a:pt x="5514" y="3025"/>
                      <a:pt x="5531" y="3025"/>
                      <a:pt x="5531" y="3008"/>
                    </a:cubicBezTo>
                    <a:cubicBezTo>
                      <a:pt x="5548" y="3008"/>
                      <a:pt x="5531" y="3041"/>
                      <a:pt x="5548" y="3041"/>
                    </a:cubicBezTo>
                    <a:cubicBezTo>
                      <a:pt x="5514" y="3041"/>
                      <a:pt x="5531" y="3058"/>
                      <a:pt x="5581" y="3075"/>
                    </a:cubicBezTo>
                    <a:close/>
                    <a:moveTo>
                      <a:pt x="5681" y="3877"/>
                    </a:moveTo>
                    <a:cubicBezTo>
                      <a:pt x="5681" y="3843"/>
                      <a:pt x="5698" y="3843"/>
                      <a:pt x="5681" y="3827"/>
                    </a:cubicBezTo>
                    <a:cubicBezTo>
                      <a:pt x="5631" y="3877"/>
                      <a:pt x="5648" y="3877"/>
                      <a:pt x="5631" y="3944"/>
                    </a:cubicBezTo>
                    <a:lnTo>
                      <a:pt x="5665" y="3944"/>
                    </a:lnTo>
                    <a:cubicBezTo>
                      <a:pt x="5631" y="3894"/>
                      <a:pt x="5665" y="3927"/>
                      <a:pt x="5698" y="3894"/>
                    </a:cubicBezTo>
                    <a:cubicBezTo>
                      <a:pt x="5681" y="3894"/>
                      <a:pt x="5648" y="3894"/>
                      <a:pt x="5648" y="3877"/>
                    </a:cubicBezTo>
                    <a:cubicBezTo>
                      <a:pt x="5665" y="3860"/>
                      <a:pt x="5665" y="3877"/>
                      <a:pt x="5681" y="3877"/>
                    </a:cubicBezTo>
                    <a:close/>
                    <a:moveTo>
                      <a:pt x="5564" y="4796"/>
                    </a:moveTo>
                    <a:cubicBezTo>
                      <a:pt x="5614" y="4813"/>
                      <a:pt x="5581" y="4729"/>
                      <a:pt x="5631" y="4762"/>
                    </a:cubicBezTo>
                    <a:cubicBezTo>
                      <a:pt x="5614" y="4679"/>
                      <a:pt x="5631" y="4729"/>
                      <a:pt x="5648" y="4679"/>
                    </a:cubicBezTo>
                    <a:cubicBezTo>
                      <a:pt x="5631" y="4679"/>
                      <a:pt x="5614" y="4679"/>
                      <a:pt x="5614" y="4662"/>
                    </a:cubicBezTo>
                    <a:cubicBezTo>
                      <a:pt x="5614" y="4662"/>
                      <a:pt x="5614" y="4662"/>
                      <a:pt x="5614" y="4646"/>
                    </a:cubicBezTo>
                    <a:cubicBezTo>
                      <a:pt x="5581" y="4662"/>
                      <a:pt x="5564" y="4712"/>
                      <a:pt x="5614" y="4712"/>
                    </a:cubicBezTo>
                    <a:cubicBezTo>
                      <a:pt x="5581" y="4712"/>
                      <a:pt x="5581" y="4779"/>
                      <a:pt x="5564" y="4796"/>
                    </a:cubicBezTo>
                    <a:close/>
                    <a:moveTo>
                      <a:pt x="5665" y="3543"/>
                    </a:moveTo>
                    <a:cubicBezTo>
                      <a:pt x="5782" y="3593"/>
                      <a:pt x="5698" y="3693"/>
                      <a:pt x="5681" y="3777"/>
                    </a:cubicBezTo>
                    <a:cubicBezTo>
                      <a:pt x="5681" y="3810"/>
                      <a:pt x="5698" y="3760"/>
                      <a:pt x="5698" y="3810"/>
                    </a:cubicBezTo>
                    <a:cubicBezTo>
                      <a:pt x="5715" y="3793"/>
                      <a:pt x="5715" y="3777"/>
                      <a:pt x="5731" y="3793"/>
                    </a:cubicBezTo>
                    <a:cubicBezTo>
                      <a:pt x="5681" y="3860"/>
                      <a:pt x="5631" y="3760"/>
                      <a:pt x="5598" y="3810"/>
                    </a:cubicBezTo>
                    <a:cubicBezTo>
                      <a:pt x="5581" y="3777"/>
                      <a:pt x="5598" y="3760"/>
                      <a:pt x="5564" y="3727"/>
                    </a:cubicBezTo>
                    <a:cubicBezTo>
                      <a:pt x="5581" y="3693"/>
                      <a:pt x="5614" y="3743"/>
                      <a:pt x="5614" y="3743"/>
                    </a:cubicBezTo>
                    <a:cubicBezTo>
                      <a:pt x="5631" y="3727"/>
                      <a:pt x="5631" y="3727"/>
                      <a:pt x="5648" y="3727"/>
                    </a:cubicBezTo>
                    <a:cubicBezTo>
                      <a:pt x="5648" y="3693"/>
                      <a:pt x="5665" y="3610"/>
                      <a:pt x="5614" y="3610"/>
                    </a:cubicBezTo>
                    <a:cubicBezTo>
                      <a:pt x="5614" y="3526"/>
                      <a:pt x="5681" y="3610"/>
                      <a:pt x="5665" y="3543"/>
                    </a:cubicBezTo>
                    <a:close/>
                    <a:moveTo>
                      <a:pt x="5798" y="3960"/>
                    </a:moveTo>
                    <a:cubicBezTo>
                      <a:pt x="5815" y="3994"/>
                      <a:pt x="5765" y="3960"/>
                      <a:pt x="5782" y="3994"/>
                    </a:cubicBezTo>
                    <a:cubicBezTo>
                      <a:pt x="5782" y="3994"/>
                      <a:pt x="5798" y="4061"/>
                      <a:pt x="5815" y="4011"/>
                    </a:cubicBezTo>
                    <a:cubicBezTo>
                      <a:pt x="5782" y="3994"/>
                      <a:pt x="5848" y="3977"/>
                      <a:pt x="5865" y="3977"/>
                    </a:cubicBezTo>
                    <a:cubicBezTo>
                      <a:pt x="5865" y="3977"/>
                      <a:pt x="5865" y="3994"/>
                      <a:pt x="5882" y="4011"/>
                    </a:cubicBezTo>
                    <a:cubicBezTo>
                      <a:pt x="5882" y="3944"/>
                      <a:pt x="5848" y="3960"/>
                      <a:pt x="5798" y="3960"/>
                    </a:cubicBezTo>
                    <a:close/>
                    <a:moveTo>
                      <a:pt x="5848" y="3894"/>
                    </a:moveTo>
                    <a:cubicBezTo>
                      <a:pt x="5865" y="3860"/>
                      <a:pt x="5915" y="3877"/>
                      <a:pt x="5932" y="3894"/>
                    </a:cubicBezTo>
                    <a:cubicBezTo>
                      <a:pt x="5882" y="3927"/>
                      <a:pt x="5932" y="3927"/>
                      <a:pt x="5899" y="3960"/>
                    </a:cubicBezTo>
                    <a:cubicBezTo>
                      <a:pt x="5882" y="3960"/>
                      <a:pt x="5848" y="3960"/>
                      <a:pt x="5848" y="3927"/>
                    </a:cubicBezTo>
                    <a:cubicBezTo>
                      <a:pt x="5882" y="3927"/>
                      <a:pt x="5865" y="3910"/>
                      <a:pt x="5882" y="3910"/>
                    </a:cubicBezTo>
                    <a:cubicBezTo>
                      <a:pt x="5882" y="3877"/>
                      <a:pt x="5865" y="3910"/>
                      <a:pt x="5848" y="3894"/>
                    </a:cubicBezTo>
                    <a:close/>
                    <a:moveTo>
                      <a:pt x="5798" y="4111"/>
                    </a:moveTo>
                    <a:cubicBezTo>
                      <a:pt x="5765" y="4094"/>
                      <a:pt x="5782" y="4011"/>
                      <a:pt x="5832" y="4044"/>
                    </a:cubicBezTo>
                    <a:cubicBezTo>
                      <a:pt x="5798" y="4077"/>
                      <a:pt x="5848" y="4111"/>
                      <a:pt x="5832" y="4128"/>
                    </a:cubicBezTo>
                    <a:cubicBezTo>
                      <a:pt x="5815" y="4128"/>
                      <a:pt x="5798" y="4077"/>
                      <a:pt x="5798" y="4111"/>
                    </a:cubicBezTo>
                    <a:close/>
                    <a:moveTo>
                      <a:pt x="5447" y="2757"/>
                    </a:moveTo>
                    <a:cubicBezTo>
                      <a:pt x="5431" y="2724"/>
                      <a:pt x="5481" y="2691"/>
                      <a:pt x="5447" y="2674"/>
                    </a:cubicBezTo>
                    <a:cubicBezTo>
                      <a:pt x="5447" y="2674"/>
                      <a:pt x="5447" y="2674"/>
                      <a:pt x="5447" y="2674"/>
                    </a:cubicBezTo>
                    <a:cubicBezTo>
                      <a:pt x="5447" y="2674"/>
                      <a:pt x="5447" y="2674"/>
                      <a:pt x="5447" y="2657"/>
                    </a:cubicBezTo>
                    <a:cubicBezTo>
                      <a:pt x="5414" y="2657"/>
                      <a:pt x="5397" y="2674"/>
                      <a:pt x="5381" y="2707"/>
                    </a:cubicBezTo>
                    <a:cubicBezTo>
                      <a:pt x="5447" y="2691"/>
                      <a:pt x="5414" y="2724"/>
                      <a:pt x="5447" y="2757"/>
                    </a:cubicBezTo>
                    <a:close/>
                    <a:moveTo>
                      <a:pt x="5431" y="2540"/>
                    </a:moveTo>
                    <a:cubicBezTo>
                      <a:pt x="5431" y="2507"/>
                      <a:pt x="5464" y="2507"/>
                      <a:pt x="5447" y="2473"/>
                    </a:cubicBezTo>
                    <a:cubicBezTo>
                      <a:pt x="5431" y="2457"/>
                      <a:pt x="5447" y="2473"/>
                      <a:pt x="5414" y="2473"/>
                    </a:cubicBezTo>
                    <a:cubicBezTo>
                      <a:pt x="5414" y="2507"/>
                      <a:pt x="5414" y="2524"/>
                      <a:pt x="5431" y="2540"/>
                    </a:cubicBezTo>
                    <a:close/>
                    <a:moveTo>
                      <a:pt x="5681" y="2607"/>
                    </a:moveTo>
                    <a:cubicBezTo>
                      <a:pt x="5698" y="2590"/>
                      <a:pt x="5698" y="2624"/>
                      <a:pt x="5698" y="2624"/>
                    </a:cubicBezTo>
                    <a:cubicBezTo>
                      <a:pt x="5698" y="2590"/>
                      <a:pt x="5731" y="2590"/>
                      <a:pt x="5698" y="2574"/>
                    </a:cubicBezTo>
                    <a:cubicBezTo>
                      <a:pt x="5681" y="2574"/>
                      <a:pt x="5681" y="2574"/>
                      <a:pt x="5681" y="2607"/>
                    </a:cubicBezTo>
                    <a:close/>
                    <a:moveTo>
                      <a:pt x="5748" y="3025"/>
                    </a:moveTo>
                    <a:cubicBezTo>
                      <a:pt x="5715" y="3008"/>
                      <a:pt x="5748" y="2991"/>
                      <a:pt x="5748" y="2975"/>
                    </a:cubicBezTo>
                    <a:cubicBezTo>
                      <a:pt x="5798" y="2958"/>
                      <a:pt x="5832" y="2975"/>
                      <a:pt x="5832" y="3041"/>
                    </a:cubicBezTo>
                    <a:cubicBezTo>
                      <a:pt x="5815" y="3041"/>
                      <a:pt x="5798" y="3041"/>
                      <a:pt x="5798" y="3058"/>
                    </a:cubicBezTo>
                    <a:cubicBezTo>
                      <a:pt x="5765" y="3075"/>
                      <a:pt x="5765" y="2991"/>
                      <a:pt x="5748" y="3025"/>
                    </a:cubicBezTo>
                    <a:close/>
                    <a:moveTo>
                      <a:pt x="5848" y="4077"/>
                    </a:moveTo>
                    <a:cubicBezTo>
                      <a:pt x="5832" y="4128"/>
                      <a:pt x="5882" y="4161"/>
                      <a:pt x="5865" y="4244"/>
                    </a:cubicBezTo>
                    <a:cubicBezTo>
                      <a:pt x="5882" y="4261"/>
                      <a:pt x="5899" y="4244"/>
                      <a:pt x="5932" y="4244"/>
                    </a:cubicBezTo>
                    <a:cubicBezTo>
                      <a:pt x="5899" y="4178"/>
                      <a:pt x="5965" y="4161"/>
                      <a:pt x="5949" y="4077"/>
                    </a:cubicBezTo>
                    <a:cubicBezTo>
                      <a:pt x="5882" y="4061"/>
                      <a:pt x="5899" y="4111"/>
                      <a:pt x="5848" y="4077"/>
                    </a:cubicBezTo>
                    <a:close/>
                    <a:moveTo>
                      <a:pt x="5915" y="4813"/>
                    </a:moveTo>
                    <a:cubicBezTo>
                      <a:pt x="5932" y="4813"/>
                      <a:pt x="5899" y="4879"/>
                      <a:pt x="5949" y="4846"/>
                    </a:cubicBezTo>
                    <a:cubicBezTo>
                      <a:pt x="5949" y="4879"/>
                      <a:pt x="5932" y="4913"/>
                      <a:pt x="5915" y="4946"/>
                    </a:cubicBezTo>
                    <a:cubicBezTo>
                      <a:pt x="5848" y="4913"/>
                      <a:pt x="5832" y="4946"/>
                      <a:pt x="5798" y="4930"/>
                    </a:cubicBezTo>
                    <a:cubicBezTo>
                      <a:pt x="5782" y="4946"/>
                      <a:pt x="5765" y="4963"/>
                      <a:pt x="5765" y="4996"/>
                    </a:cubicBezTo>
                    <a:cubicBezTo>
                      <a:pt x="5715" y="4980"/>
                      <a:pt x="5715" y="4946"/>
                      <a:pt x="5648" y="4946"/>
                    </a:cubicBezTo>
                    <a:cubicBezTo>
                      <a:pt x="5665" y="4996"/>
                      <a:pt x="5631" y="4980"/>
                      <a:pt x="5631" y="5013"/>
                    </a:cubicBezTo>
                    <a:cubicBezTo>
                      <a:pt x="5514" y="4980"/>
                      <a:pt x="5564" y="4946"/>
                      <a:pt x="5598" y="4863"/>
                    </a:cubicBezTo>
                    <a:cubicBezTo>
                      <a:pt x="5598" y="4863"/>
                      <a:pt x="5631" y="4896"/>
                      <a:pt x="5614" y="4846"/>
                    </a:cubicBezTo>
                    <a:cubicBezTo>
                      <a:pt x="5631" y="4846"/>
                      <a:pt x="5631" y="4896"/>
                      <a:pt x="5648" y="4879"/>
                    </a:cubicBezTo>
                    <a:cubicBezTo>
                      <a:pt x="5665" y="4879"/>
                      <a:pt x="5665" y="4879"/>
                      <a:pt x="5665" y="4879"/>
                    </a:cubicBezTo>
                    <a:cubicBezTo>
                      <a:pt x="5698" y="4846"/>
                      <a:pt x="5748" y="4846"/>
                      <a:pt x="5748" y="4779"/>
                    </a:cubicBezTo>
                    <a:cubicBezTo>
                      <a:pt x="5798" y="4796"/>
                      <a:pt x="5848" y="4813"/>
                      <a:pt x="5832" y="4746"/>
                    </a:cubicBezTo>
                    <a:cubicBezTo>
                      <a:pt x="5865" y="4762"/>
                      <a:pt x="5882" y="4779"/>
                      <a:pt x="5882" y="4813"/>
                    </a:cubicBezTo>
                    <a:cubicBezTo>
                      <a:pt x="5899" y="4813"/>
                      <a:pt x="5915" y="4829"/>
                      <a:pt x="5915" y="4813"/>
                    </a:cubicBezTo>
                    <a:close/>
                    <a:moveTo>
                      <a:pt x="7603" y="4579"/>
                    </a:moveTo>
                    <a:cubicBezTo>
                      <a:pt x="7586" y="4579"/>
                      <a:pt x="7586" y="4579"/>
                      <a:pt x="7586" y="4562"/>
                    </a:cubicBezTo>
                    <a:cubicBezTo>
                      <a:pt x="7503" y="4562"/>
                      <a:pt x="7553" y="4662"/>
                      <a:pt x="7519" y="4679"/>
                    </a:cubicBezTo>
                    <a:cubicBezTo>
                      <a:pt x="7586" y="4712"/>
                      <a:pt x="7553" y="4612"/>
                      <a:pt x="7603" y="4579"/>
                    </a:cubicBezTo>
                    <a:close/>
                    <a:moveTo>
                      <a:pt x="7536" y="4345"/>
                    </a:moveTo>
                    <a:cubicBezTo>
                      <a:pt x="7553" y="4345"/>
                      <a:pt x="7536" y="4361"/>
                      <a:pt x="7553" y="4378"/>
                    </a:cubicBezTo>
                    <a:cubicBezTo>
                      <a:pt x="7569" y="4378"/>
                      <a:pt x="7586" y="4361"/>
                      <a:pt x="7586" y="4345"/>
                    </a:cubicBezTo>
                    <a:cubicBezTo>
                      <a:pt x="7569" y="4361"/>
                      <a:pt x="7553" y="4311"/>
                      <a:pt x="7536" y="4345"/>
                    </a:cubicBezTo>
                    <a:close/>
                    <a:moveTo>
                      <a:pt x="7703" y="4044"/>
                    </a:moveTo>
                    <a:cubicBezTo>
                      <a:pt x="7686" y="4044"/>
                      <a:pt x="7686" y="4044"/>
                      <a:pt x="7686" y="4027"/>
                    </a:cubicBezTo>
                    <a:cubicBezTo>
                      <a:pt x="7670" y="4027"/>
                      <a:pt x="7636" y="4044"/>
                      <a:pt x="7636" y="4077"/>
                    </a:cubicBezTo>
                    <a:cubicBezTo>
                      <a:pt x="7670" y="4077"/>
                      <a:pt x="7686" y="4077"/>
                      <a:pt x="7703" y="4044"/>
                    </a:cubicBezTo>
                    <a:close/>
                    <a:moveTo>
                      <a:pt x="7636" y="3660"/>
                    </a:moveTo>
                    <a:cubicBezTo>
                      <a:pt x="7636" y="3643"/>
                      <a:pt x="7653" y="3643"/>
                      <a:pt x="7653" y="3610"/>
                    </a:cubicBezTo>
                    <a:cubicBezTo>
                      <a:pt x="7670" y="3626"/>
                      <a:pt x="7686" y="3626"/>
                      <a:pt x="7686" y="3660"/>
                    </a:cubicBezTo>
                    <a:cubicBezTo>
                      <a:pt x="7670" y="3660"/>
                      <a:pt x="7670" y="3660"/>
                      <a:pt x="7670" y="3643"/>
                    </a:cubicBezTo>
                    <a:cubicBezTo>
                      <a:pt x="7653" y="3660"/>
                      <a:pt x="7653" y="3676"/>
                      <a:pt x="7653" y="3676"/>
                    </a:cubicBezTo>
                    <a:cubicBezTo>
                      <a:pt x="7636" y="3676"/>
                      <a:pt x="7636" y="3660"/>
                      <a:pt x="7636" y="3660"/>
                    </a:cubicBezTo>
                    <a:close/>
                    <a:moveTo>
                      <a:pt x="7787" y="4746"/>
                    </a:moveTo>
                    <a:cubicBezTo>
                      <a:pt x="7803" y="4762"/>
                      <a:pt x="7803" y="4729"/>
                      <a:pt x="7837" y="4729"/>
                    </a:cubicBezTo>
                    <a:cubicBezTo>
                      <a:pt x="7853" y="4696"/>
                      <a:pt x="7787" y="4679"/>
                      <a:pt x="7787" y="4712"/>
                    </a:cubicBezTo>
                    <a:cubicBezTo>
                      <a:pt x="7803" y="4712"/>
                      <a:pt x="7803" y="4712"/>
                      <a:pt x="7803" y="4729"/>
                    </a:cubicBezTo>
                    <a:cubicBezTo>
                      <a:pt x="7803" y="4729"/>
                      <a:pt x="7787" y="4729"/>
                      <a:pt x="7787" y="4746"/>
                    </a:cubicBezTo>
                    <a:close/>
                    <a:moveTo>
                      <a:pt x="7536" y="4696"/>
                    </a:moveTo>
                    <a:lnTo>
                      <a:pt x="7569" y="4696"/>
                    </a:lnTo>
                    <a:cubicBezTo>
                      <a:pt x="7553" y="4712"/>
                      <a:pt x="7553" y="4729"/>
                      <a:pt x="7569" y="4762"/>
                    </a:cubicBezTo>
                    <a:cubicBezTo>
                      <a:pt x="7553" y="4746"/>
                      <a:pt x="7536" y="4729"/>
                      <a:pt x="7536" y="4696"/>
                    </a:cubicBezTo>
                    <a:close/>
                    <a:moveTo>
                      <a:pt x="7753" y="4178"/>
                    </a:moveTo>
                    <a:cubicBezTo>
                      <a:pt x="7736" y="4211"/>
                      <a:pt x="7720" y="4211"/>
                      <a:pt x="7686" y="4211"/>
                    </a:cubicBezTo>
                    <a:lnTo>
                      <a:pt x="7686" y="4278"/>
                    </a:lnTo>
                    <a:cubicBezTo>
                      <a:pt x="7720" y="4228"/>
                      <a:pt x="7753" y="4261"/>
                      <a:pt x="7753" y="4295"/>
                    </a:cubicBezTo>
                    <a:cubicBezTo>
                      <a:pt x="7770" y="4278"/>
                      <a:pt x="7753" y="4261"/>
                      <a:pt x="7736" y="4244"/>
                    </a:cubicBezTo>
                    <a:cubicBezTo>
                      <a:pt x="7753" y="4228"/>
                      <a:pt x="7787" y="4244"/>
                      <a:pt x="7787" y="4228"/>
                    </a:cubicBezTo>
                    <a:cubicBezTo>
                      <a:pt x="7770" y="4228"/>
                      <a:pt x="7787" y="4178"/>
                      <a:pt x="7753" y="4178"/>
                    </a:cubicBezTo>
                    <a:close/>
                    <a:moveTo>
                      <a:pt x="7670" y="3342"/>
                    </a:moveTo>
                    <a:cubicBezTo>
                      <a:pt x="7720" y="3326"/>
                      <a:pt x="7720" y="3392"/>
                      <a:pt x="7703" y="3442"/>
                    </a:cubicBezTo>
                    <a:cubicBezTo>
                      <a:pt x="7670" y="3426"/>
                      <a:pt x="7686" y="3392"/>
                      <a:pt x="7670" y="3342"/>
                    </a:cubicBezTo>
                    <a:close/>
                    <a:moveTo>
                      <a:pt x="7586" y="4813"/>
                    </a:moveTo>
                    <a:cubicBezTo>
                      <a:pt x="7536" y="4779"/>
                      <a:pt x="7503" y="4879"/>
                      <a:pt x="7503" y="4930"/>
                    </a:cubicBezTo>
                    <a:cubicBezTo>
                      <a:pt x="7569" y="4930"/>
                      <a:pt x="7586" y="4863"/>
                      <a:pt x="7586" y="4813"/>
                    </a:cubicBezTo>
                    <a:close/>
                    <a:moveTo>
                      <a:pt x="7987" y="4712"/>
                    </a:moveTo>
                    <a:cubicBezTo>
                      <a:pt x="7970" y="4662"/>
                      <a:pt x="8021" y="4679"/>
                      <a:pt x="8004" y="4646"/>
                    </a:cubicBezTo>
                    <a:cubicBezTo>
                      <a:pt x="8037" y="4629"/>
                      <a:pt x="8021" y="4679"/>
                      <a:pt x="8054" y="4679"/>
                    </a:cubicBezTo>
                    <a:cubicBezTo>
                      <a:pt x="8037" y="4696"/>
                      <a:pt x="8021" y="4712"/>
                      <a:pt x="7987" y="4712"/>
                    </a:cubicBezTo>
                    <a:close/>
                    <a:moveTo>
                      <a:pt x="7569" y="4478"/>
                    </a:moveTo>
                    <a:cubicBezTo>
                      <a:pt x="7569" y="4478"/>
                      <a:pt x="7603" y="4428"/>
                      <a:pt x="7586" y="4478"/>
                    </a:cubicBezTo>
                    <a:cubicBezTo>
                      <a:pt x="7603" y="4478"/>
                      <a:pt x="7603" y="4462"/>
                      <a:pt x="7603" y="4462"/>
                    </a:cubicBezTo>
                    <a:cubicBezTo>
                      <a:pt x="7603" y="4412"/>
                      <a:pt x="7603" y="4395"/>
                      <a:pt x="7603" y="4328"/>
                    </a:cubicBezTo>
                    <a:cubicBezTo>
                      <a:pt x="7620" y="4328"/>
                      <a:pt x="7636" y="4311"/>
                      <a:pt x="7636" y="4295"/>
                    </a:cubicBezTo>
                    <a:cubicBezTo>
                      <a:pt x="7670" y="4311"/>
                      <a:pt x="7653" y="4378"/>
                      <a:pt x="7703" y="4378"/>
                    </a:cubicBezTo>
                    <a:cubicBezTo>
                      <a:pt x="7636" y="4378"/>
                      <a:pt x="7620" y="4428"/>
                      <a:pt x="7603" y="4495"/>
                    </a:cubicBezTo>
                    <a:cubicBezTo>
                      <a:pt x="7586" y="4495"/>
                      <a:pt x="7586" y="4478"/>
                      <a:pt x="7569" y="4478"/>
                    </a:cubicBezTo>
                    <a:close/>
                    <a:moveTo>
                      <a:pt x="7803" y="4679"/>
                    </a:moveTo>
                    <a:cubicBezTo>
                      <a:pt x="7770" y="4629"/>
                      <a:pt x="7820" y="4629"/>
                      <a:pt x="7853" y="4646"/>
                    </a:cubicBezTo>
                    <a:cubicBezTo>
                      <a:pt x="7870" y="4595"/>
                      <a:pt x="7820" y="4579"/>
                      <a:pt x="7837" y="4512"/>
                    </a:cubicBezTo>
                    <a:cubicBezTo>
                      <a:pt x="7803" y="4529"/>
                      <a:pt x="7770" y="4545"/>
                      <a:pt x="7770" y="4579"/>
                    </a:cubicBezTo>
                    <a:cubicBezTo>
                      <a:pt x="7803" y="4579"/>
                      <a:pt x="7787" y="4646"/>
                      <a:pt x="7770" y="4646"/>
                    </a:cubicBezTo>
                    <a:cubicBezTo>
                      <a:pt x="7787" y="4646"/>
                      <a:pt x="7787" y="4662"/>
                      <a:pt x="7803" y="4679"/>
                    </a:cubicBezTo>
                    <a:close/>
                    <a:moveTo>
                      <a:pt x="7787" y="3944"/>
                    </a:moveTo>
                    <a:cubicBezTo>
                      <a:pt x="7787" y="3994"/>
                      <a:pt x="7803" y="4044"/>
                      <a:pt x="7770" y="4044"/>
                    </a:cubicBezTo>
                    <a:cubicBezTo>
                      <a:pt x="7787" y="4027"/>
                      <a:pt x="7853" y="4111"/>
                      <a:pt x="7853" y="4077"/>
                    </a:cubicBezTo>
                    <a:cubicBezTo>
                      <a:pt x="7904" y="4111"/>
                      <a:pt x="7820" y="4144"/>
                      <a:pt x="7803" y="4194"/>
                    </a:cubicBezTo>
                    <a:cubicBezTo>
                      <a:pt x="7736" y="4128"/>
                      <a:pt x="7787" y="4061"/>
                      <a:pt x="7703" y="4011"/>
                    </a:cubicBezTo>
                    <a:cubicBezTo>
                      <a:pt x="7736" y="3960"/>
                      <a:pt x="7720" y="3994"/>
                      <a:pt x="7736" y="3944"/>
                    </a:cubicBezTo>
                    <a:cubicBezTo>
                      <a:pt x="7770" y="3927"/>
                      <a:pt x="7770" y="3960"/>
                      <a:pt x="7787" y="3944"/>
                    </a:cubicBezTo>
                    <a:close/>
                    <a:moveTo>
                      <a:pt x="7335" y="4545"/>
                    </a:moveTo>
                    <a:cubicBezTo>
                      <a:pt x="7369" y="4512"/>
                      <a:pt x="7402" y="4545"/>
                      <a:pt x="7419" y="4495"/>
                    </a:cubicBezTo>
                    <a:cubicBezTo>
                      <a:pt x="7402" y="4495"/>
                      <a:pt x="7419" y="4462"/>
                      <a:pt x="7419" y="4445"/>
                    </a:cubicBezTo>
                    <a:cubicBezTo>
                      <a:pt x="7419" y="4445"/>
                      <a:pt x="7419" y="4428"/>
                      <a:pt x="7419" y="4428"/>
                    </a:cubicBezTo>
                    <a:cubicBezTo>
                      <a:pt x="7402" y="4445"/>
                      <a:pt x="7402" y="4462"/>
                      <a:pt x="7386" y="4462"/>
                    </a:cubicBezTo>
                    <a:cubicBezTo>
                      <a:pt x="7386" y="4445"/>
                      <a:pt x="7352" y="4445"/>
                      <a:pt x="7352" y="4412"/>
                    </a:cubicBezTo>
                    <a:cubicBezTo>
                      <a:pt x="7335" y="4428"/>
                      <a:pt x="7302" y="4428"/>
                      <a:pt x="7285" y="4445"/>
                    </a:cubicBezTo>
                    <a:cubicBezTo>
                      <a:pt x="7285" y="4445"/>
                      <a:pt x="7285" y="4462"/>
                      <a:pt x="7269" y="4462"/>
                    </a:cubicBezTo>
                    <a:cubicBezTo>
                      <a:pt x="7269" y="4512"/>
                      <a:pt x="7335" y="4512"/>
                      <a:pt x="7335" y="4545"/>
                    </a:cubicBezTo>
                    <a:close/>
                    <a:moveTo>
                      <a:pt x="7402" y="4178"/>
                    </a:moveTo>
                    <a:cubicBezTo>
                      <a:pt x="7386" y="4144"/>
                      <a:pt x="7402" y="4144"/>
                      <a:pt x="7419" y="4144"/>
                    </a:cubicBezTo>
                    <a:cubicBezTo>
                      <a:pt x="7402" y="4128"/>
                      <a:pt x="7369" y="4128"/>
                      <a:pt x="7352" y="4144"/>
                    </a:cubicBezTo>
                    <a:cubicBezTo>
                      <a:pt x="7386" y="4144"/>
                      <a:pt x="7369" y="4178"/>
                      <a:pt x="7402" y="4178"/>
                    </a:cubicBezTo>
                    <a:close/>
                    <a:moveTo>
                      <a:pt x="3944" y="268"/>
                    </a:moveTo>
                    <a:cubicBezTo>
                      <a:pt x="3927" y="234"/>
                      <a:pt x="3960" y="234"/>
                      <a:pt x="3960" y="234"/>
                    </a:cubicBezTo>
                    <a:cubicBezTo>
                      <a:pt x="3960" y="184"/>
                      <a:pt x="3960" y="201"/>
                      <a:pt x="3977" y="168"/>
                    </a:cubicBezTo>
                    <a:cubicBezTo>
                      <a:pt x="3910" y="168"/>
                      <a:pt x="3877" y="184"/>
                      <a:pt x="3860" y="251"/>
                    </a:cubicBezTo>
                    <a:cubicBezTo>
                      <a:pt x="3910" y="251"/>
                      <a:pt x="3910" y="234"/>
                      <a:pt x="3944" y="268"/>
                    </a:cubicBezTo>
                    <a:close/>
                    <a:moveTo>
                      <a:pt x="5097" y="2106"/>
                    </a:moveTo>
                    <a:cubicBezTo>
                      <a:pt x="5063" y="2139"/>
                      <a:pt x="5046" y="2139"/>
                      <a:pt x="5030" y="2206"/>
                    </a:cubicBezTo>
                    <a:cubicBezTo>
                      <a:pt x="5046" y="2223"/>
                      <a:pt x="5080" y="2223"/>
                      <a:pt x="5097" y="2256"/>
                    </a:cubicBezTo>
                    <a:cubicBezTo>
                      <a:pt x="5097" y="2239"/>
                      <a:pt x="5097" y="2223"/>
                      <a:pt x="5113" y="2239"/>
                    </a:cubicBezTo>
                    <a:cubicBezTo>
                      <a:pt x="5113" y="2206"/>
                      <a:pt x="5080" y="2173"/>
                      <a:pt x="5113" y="2173"/>
                    </a:cubicBezTo>
                    <a:cubicBezTo>
                      <a:pt x="5097" y="2156"/>
                      <a:pt x="5113" y="2123"/>
                      <a:pt x="5097" y="2106"/>
                    </a:cubicBezTo>
                    <a:close/>
                    <a:moveTo>
                      <a:pt x="5097" y="2574"/>
                    </a:moveTo>
                    <a:cubicBezTo>
                      <a:pt x="5113" y="2574"/>
                      <a:pt x="5097" y="2607"/>
                      <a:pt x="5113" y="2607"/>
                    </a:cubicBezTo>
                    <a:cubicBezTo>
                      <a:pt x="5147" y="2574"/>
                      <a:pt x="5113" y="2540"/>
                      <a:pt x="5097" y="2574"/>
                    </a:cubicBezTo>
                    <a:close/>
                    <a:moveTo>
                      <a:pt x="4779" y="2574"/>
                    </a:moveTo>
                    <a:cubicBezTo>
                      <a:pt x="4812" y="2574"/>
                      <a:pt x="4846" y="2624"/>
                      <a:pt x="4863" y="2590"/>
                    </a:cubicBezTo>
                    <a:cubicBezTo>
                      <a:pt x="4829" y="2574"/>
                      <a:pt x="4812" y="2540"/>
                      <a:pt x="4796" y="2524"/>
                    </a:cubicBezTo>
                    <a:cubicBezTo>
                      <a:pt x="4812" y="2524"/>
                      <a:pt x="4829" y="2524"/>
                      <a:pt x="4812" y="2507"/>
                    </a:cubicBezTo>
                    <a:cubicBezTo>
                      <a:pt x="4796" y="2507"/>
                      <a:pt x="4796" y="2524"/>
                      <a:pt x="4796" y="2540"/>
                    </a:cubicBezTo>
                    <a:cubicBezTo>
                      <a:pt x="4829" y="2557"/>
                      <a:pt x="4779" y="2557"/>
                      <a:pt x="4779" y="2574"/>
                    </a:cubicBezTo>
                    <a:close/>
                    <a:moveTo>
                      <a:pt x="4963" y="2624"/>
                    </a:moveTo>
                    <a:cubicBezTo>
                      <a:pt x="4963" y="2640"/>
                      <a:pt x="4946" y="2640"/>
                      <a:pt x="4946" y="2674"/>
                    </a:cubicBezTo>
                    <a:cubicBezTo>
                      <a:pt x="4980" y="2674"/>
                      <a:pt x="5046" y="2707"/>
                      <a:pt x="5097" y="2741"/>
                    </a:cubicBezTo>
                    <a:cubicBezTo>
                      <a:pt x="5113" y="2674"/>
                      <a:pt x="5113" y="2707"/>
                      <a:pt x="5147" y="2724"/>
                    </a:cubicBezTo>
                    <a:lnTo>
                      <a:pt x="5147" y="2674"/>
                    </a:lnTo>
                    <a:cubicBezTo>
                      <a:pt x="5097" y="2691"/>
                      <a:pt x="5080" y="2640"/>
                      <a:pt x="5046" y="2674"/>
                    </a:cubicBezTo>
                    <a:cubicBezTo>
                      <a:pt x="5046" y="2640"/>
                      <a:pt x="5046" y="2640"/>
                      <a:pt x="5030" y="2657"/>
                    </a:cubicBezTo>
                    <a:cubicBezTo>
                      <a:pt x="5030" y="2640"/>
                      <a:pt x="5030" y="2624"/>
                      <a:pt x="5013" y="2607"/>
                    </a:cubicBezTo>
                    <a:cubicBezTo>
                      <a:pt x="5013" y="2640"/>
                      <a:pt x="4980" y="2657"/>
                      <a:pt x="4963" y="2624"/>
                    </a:cubicBezTo>
                    <a:close/>
                    <a:moveTo>
                      <a:pt x="4863" y="3643"/>
                    </a:moveTo>
                    <a:cubicBezTo>
                      <a:pt x="4896" y="3660"/>
                      <a:pt x="4896" y="3660"/>
                      <a:pt x="4913" y="3660"/>
                    </a:cubicBezTo>
                    <a:cubicBezTo>
                      <a:pt x="4896" y="3660"/>
                      <a:pt x="4896" y="3693"/>
                      <a:pt x="4879" y="3710"/>
                    </a:cubicBezTo>
                    <a:cubicBezTo>
                      <a:pt x="4879" y="3693"/>
                      <a:pt x="4863" y="3676"/>
                      <a:pt x="4846" y="3676"/>
                    </a:cubicBezTo>
                    <a:cubicBezTo>
                      <a:pt x="4829" y="3693"/>
                      <a:pt x="4812" y="3693"/>
                      <a:pt x="4812" y="3710"/>
                    </a:cubicBezTo>
                    <a:cubicBezTo>
                      <a:pt x="4863" y="3710"/>
                      <a:pt x="4896" y="3710"/>
                      <a:pt x="4913" y="3727"/>
                    </a:cubicBezTo>
                    <a:cubicBezTo>
                      <a:pt x="4929" y="3676"/>
                      <a:pt x="4980" y="3710"/>
                      <a:pt x="4980" y="3676"/>
                    </a:cubicBezTo>
                    <a:cubicBezTo>
                      <a:pt x="4980" y="3643"/>
                      <a:pt x="4963" y="3693"/>
                      <a:pt x="4946" y="3676"/>
                    </a:cubicBezTo>
                    <a:cubicBezTo>
                      <a:pt x="4913" y="3660"/>
                      <a:pt x="4963" y="3643"/>
                      <a:pt x="4929" y="3593"/>
                    </a:cubicBezTo>
                    <a:lnTo>
                      <a:pt x="4963" y="3593"/>
                    </a:lnTo>
                    <a:lnTo>
                      <a:pt x="4963" y="3543"/>
                    </a:lnTo>
                    <a:cubicBezTo>
                      <a:pt x="4929" y="3576"/>
                      <a:pt x="4863" y="3576"/>
                      <a:pt x="4863" y="3643"/>
                    </a:cubicBezTo>
                    <a:close/>
                    <a:moveTo>
                      <a:pt x="4879" y="2941"/>
                    </a:moveTo>
                    <a:cubicBezTo>
                      <a:pt x="4879" y="2975"/>
                      <a:pt x="4863" y="3008"/>
                      <a:pt x="4863" y="3058"/>
                    </a:cubicBezTo>
                    <a:cubicBezTo>
                      <a:pt x="4879" y="3092"/>
                      <a:pt x="4913" y="3075"/>
                      <a:pt x="4946" y="3041"/>
                    </a:cubicBezTo>
                    <a:cubicBezTo>
                      <a:pt x="4913" y="3041"/>
                      <a:pt x="4946" y="3008"/>
                      <a:pt x="4946" y="3008"/>
                    </a:cubicBezTo>
                    <a:cubicBezTo>
                      <a:pt x="4913" y="2991"/>
                      <a:pt x="4879" y="2975"/>
                      <a:pt x="4879" y="2941"/>
                    </a:cubicBezTo>
                    <a:close/>
                    <a:moveTo>
                      <a:pt x="5080" y="3392"/>
                    </a:moveTo>
                    <a:cubicBezTo>
                      <a:pt x="5046" y="3376"/>
                      <a:pt x="5013" y="3426"/>
                      <a:pt x="4996" y="3442"/>
                    </a:cubicBezTo>
                    <a:cubicBezTo>
                      <a:pt x="5030" y="3442"/>
                      <a:pt x="5063" y="3426"/>
                      <a:pt x="5080" y="3392"/>
                    </a:cubicBezTo>
                    <a:close/>
                    <a:moveTo>
                      <a:pt x="4662" y="3559"/>
                    </a:moveTo>
                    <a:cubicBezTo>
                      <a:pt x="4662" y="3509"/>
                      <a:pt x="4612" y="3526"/>
                      <a:pt x="4612" y="3476"/>
                    </a:cubicBezTo>
                    <a:cubicBezTo>
                      <a:pt x="4595" y="3509"/>
                      <a:pt x="4612" y="3559"/>
                      <a:pt x="4662" y="3559"/>
                    </a:cubicBezTo>
                    <a:close/>
                    <a:moveTo>
                      <a:pt x="4545" y="3710"/>
                    </a:moveTo>
                    <a:cubicBezTo>
                      <a:pt x="4545" y="3710"/>
                      <a:pt x="4562" y="3710"/>
                      <a:pt x="4545" y="3727"/>
                    </a:cubicBezTo>
                    <a:cubicBezTo>
                      <a:pt x="4579" y="3727"/>
                      <a:pt x="4595" y="3710"/>
                      <a:pt x="4595" y="3676"/>
                    </a:cubicBezTo>
                    <a:cubicBezTo>
                      <a:pt x="4579" y="3693"/>
                      <a:pt x="4545" y="3693"/>
                      <a:pt x="4545" y="3710"/>
                    </a:cubicBezTo>
                    <a:close/>
                    <a:moveTo>
                      <a:pt x="4579" y="836"/>
                    </a:moveTo>
                    <a:cubicBezTo>
                      <a:pt x="4579" y="803"/>
                      <a:pt x="4629" y="819"/>
                      <a:pt x="4629" y="769"/>
                    </a:cubicBezTo>
                    <a:cubicBezTo>
                      <a:pt x="4612" y="752"/>
                      <a:pt x="4612" y="736"/>
                      <a:pt x="4579" y="736"/>
                    </a:cubicBezTo>
                    <a:cubicBezTo>
                      <a:pt x="4562" y="769"/>
                      <a:pt x="4545" y="803"/>
                      <a:pt x="4579" y="836"/>
                    </a:cubicBezTo>
                    <a:close/>
                    <a:moveTo>
                      <a:pt x="4812" y="2306"/>
                    </a:moveTo>
                    <a:cubicBezTo>
                      <a:pt x="4796" y="2256"/>
                      <a:pt x="4846" y="2256"/>
                      <a:pt x="4896" y="2273"/>
                    </a:cubicBezTo>
                    <a:cubicBezTo>
                      <a:pt x="4913" y="2189"/>
                      <a:pt x="4929" y="2089"/>
                      <a:pt x="4963" y="2039"/>
                    </a:cubicBezTo>
                    <a:cubicBezTo>
                      <a:pt x="4946" y="2039"/>
                      <a:pt x="4946" y="2006"/>
                      <a:pt x="4929" y="1989"/>
                    </a:cubicBezTo>
                    <a:cubicBezTo>
                      <a:pt x="4929" y="2006"/>
                      <a:pt x="4913" y="2022"/>
                      <a:pt x="4913" y="2039"/>
                    </a:cubicBezTo>
                    <a:cubicBezTo>
                      <a:pt x="4846" y="1955"/>
                      <a:pt x="4863" y="2056"/>
                      <a:pt x="4796" y="2022"/>
                    </a:cubicBezTo>
                    <a:cubicBezTo>
                      <a:pt x="4796" y="2056"/>
                      <a:pt x="4762" y="2056"/>
                      <a:pt x="4746" y="2072"/>
                    </a:cubicBezTo>
                    <a:cubicBezTo>
                      <a:pt x="4746" y="2156"/>
                      <a:pt x="4779" y="2156"/>
                      <a:pt x="4746" y="2206"/>
                    </a:cubicBezTo>
                    <a:cubicBezTo>
                      <a:pt x="4812" y="2206"/>
                      <a:pt x="4762" y="2306"/>
                      <a:pt x="4812" y="2306"/>
                    </a:cubicBezTo>
                    <a:close/>
                    <a:moveTo>
                      <a:pt x="4679" y="3526"/>
                    </a:moveTo>
                    <a:cubicBezTo>
                      <a:pt x="4712" y="3526"/>
                      <a:pt x="4712" y="3559"/>
                      <a:pt x="4712" y="3593"/>
                    </a:cubicBezTo>
                    <a:cubicBezTo>
                      <a:pt x="4696" y="3610"/>
                      <a:pt x="4679" y="3543"/>
                      <a:pt x="4645" y="3593"/>
                    </a:cubicBezTo>
                    <a:cubicBezTo>
                      <a:pt x="4629" y="3593"/>
                      <a:pt x="4629" y="3559"/>
                      <a:pt x="4612" y="3576"/>
                    </a:cubicBezTo>
                    <a:cubicBezTo>
                      <a:pt x="4629" y="3559"/>
                      <a:pt x="4679" y="3593"/>
                      <a:pt x="4679" y="3526"/>
                    </a:cubicBezTo>
                    <a:close/>
                    <a:moveTo>
                      <a:pt x="4127" y="602"/>
                    </a:moveTo>
                    <a:cubicBezTo>
                      <a:pt x="4127" y="635"/>
                      <a:pt x="4144" y="652"/>
                      <a:pt x="4178" y="652"/>
                    </a:cubicBezTo>
                    <a:cubicBezTo>
                      <a:pt x="4161" y="619"/>
                      <a:pt x="4194" y="619"/>
                      <a:pt x="4178" y="602"/>
                    </a:cubicBezTo>
                    <a:close/>
                    <a:moveTo>
                      <a:pt x="4111" y="4144"/>
                    </a:moveTo>
                    <a:cubicBezTo>
                      <a:pt x="4127" y="4111"/>
                      <a:pt x="4127" y="4194"/>
                      <a:pt x="4161" y="4178"/>
                    </a:cubicBezTo>
                    <a:cubicBezTo>
                      <a:pt x="4194" y="4178"/>
                      <a:pt x="4194" y="4144"/>
                      <a:pt x="4194" y="4111"/>
                    </a:cubicBezTo>
                    <a:cubicBezTo>
                      <a:pt x="4161" y="4077"/>
                      <a:pt x="4094" y="4144"/>
                      <a:pt x="4111" y="4144"/>
                    </a:cubicBezTo>
                    <a:close/>
                    <a:moveTo>
                      <a:pt x="5113" y="1538"/>
                    </a:moveTo>
                    <a:lnTo>
                      <a:pt x="5113" y="1588"/>
                    </a:lnTo>
                    <a:cubicBezTo>
                      <a:pt x="5130" y="1605"/>
                      <a:pt x="5163" y="1588"/>
                      <a:pt x="5163" y="1605"/>
                    </a:cubicBezTo>
                    <a:cubicBezTo>
                      <a:pt x="5163" y="1638"/>
                      <a:pt x="5163" y="1655"/>
                      <a:pt x="5147" y="1671"/>
                    </a:cubicBezTo>
                    <a:cubicBezTo>
                      <a:pt x="5163" y="1688"/>
                      <a:pt x="5163" y="1655"/>
                      <a:pt x="5197" y="1671"/>
                    </a:cubicBezTo>
                    <a:cubicBezTo>
                      <a:pt x="5197" y="1605"/>
                      <a:pt x="5180" y="1588"/>
                      <a:pt x="5163" y="1538"/>
                    </a:cubicBezTo>
                    <a:cubicBezTo>
                      <a:pt x="5147" y="1554"/>
                      <a:pt x="5147" y="1521"/>
                      <a:pt x="5113" y="1538"/>
                    </a:cubicBezTo>
                    <a:close/>
                    <a:moveTo>
                      <a:pt x="5030" y="34"/>
                    </a:moveTo>
                    <a:cubicBezTo>
                      <a:pt x="5046" y="67"/>
                      <a:pt x="5013" y="67"/>
                      <a:pt x="5013" y="101"/>
                    </a:cubicBezTo>
                    <a:cubicBezTo>
                      <a:pt x="5046" y="84"/>
                      <a:pt x="5013" y="134"/>
                      <a:pt x="5046" y="134"/>
                    </a:cubicBezTo>
                    <a:cubicBezTo>
                      <a:pt x="5046" y="117"/>
                      <a:pt x="5046" y="151"/>
                      <a:pt x="5063" y="151"/>
                    </a:cubicBezTo>
                    <a:cubicBezTo>
                      <a:pt x="5063" y="101"/>
                      <a:pt x="5030" y="84"/>
                      <a:pt x="5063" y="67"/>
                    </a:cubicBezTo>
                    <a:cubicBezTo>
                      <a:pt x="5030" y="84"/>
                      <a:pt x="5063" y="17"/>
                      <a:pt x="5030" y="34"/>
                    </a:cubicBezTo>
                    <a:close/>
                    <a:moveTo>
                      <a:pt x="4478" y="335"/>
                    </a:moveTo>
                    <a:cubicBezTo>
                      <a:pt x="4512" y="335"/>
                      <a:pt x="4562" y="351"/>
                      <a:pt x="4562" y="301"/>
                    </a:cubicBezTo>
                    <a:cubicBezTo>
                      <a:pt x="4545" y="285"/>
                      <a:pt x="4528" y="285"/>
                      <a:pt x="4512" y="285"/>
                    </a:cubicBezTo>
                    <a:cubicBezTo>
                      <a:pt x="4512" y="318"/>
                      <a:pt x="4478" y="301"/>
                      <a:pt x="4478" y="335"/>
                    </a:cubicBezTo>
                    <a:close/>
                    <a:moveTo>
                      <a:pt x="4228" y="4044"/>
                    </a:moveTo>
                    <a:cubicBezTo>
                      <a:pt x="4244" y="4027"/>
                      <a:pt x="4261" y="4027"/>
                      <a:pt x="4278" y="3994"/>
                    </a:cubicBezTo>
                    <a:cubicBezTo>
                      <a:pt x="4244" y="3960"/>
                      <a:pt x="4211" y="4044"/>
                      <a:pt x="4228" y="4044"/>
                    </a:cubicBezTo>
                    <a:close/>
                    <a:moveTo>
                      <a:pt x="5097" y="1321"/>
                    </a:moveTo>
                    <a:cubicBezTo>
                      <a:pt x="5097" y="1321"/>
                      <a:pt x="5097" y="1337"/>
                      <a:pt x="5097" y="1337"/>
                    </a:cubicBezTo>
                    <a:cubicBezTo>
                      <a:pt x="5113" y="1354"/>
                      <a:pt x="5113" y="1354"/>
                      <a:pt x="5130" y="1371"/>
                    </a:cubicBezTo>
                    <a:cubicBezTo>
                      <a:pt x="5130" y="1337"/>
                      <a:pt x="5163" y="1337"/>
                      <a:pt x="5147" y="1304"/>
                    </a:cubicBezTo>
                    <a:cubicBezTo>
                      <a:pt x="5130" y="1304"/>
                      <a:pt x="5097" y="1287"/>
                      <a:pt x="5097" y="1321"/>
                    </a:cubicBezTo>
                    <a:close/>
                    <a:moveTo>
                      <a:pt x="4345" y="368"/>
                    </a:moveTo>
                    <a:cubicBezTo>
                      <a:pt x="4361" y="318"/>
                      <a:pt x="4328" y="368"/>
                      <a:pt x="4328" y="335"/>
                    </a:cubicBezTo>
                    <a:cubicBezTo>
                      <a:pt x="4328" y="318"/>
                      <a:pt x="4345" y="318"/>
                      <a:pt x="4345" y="301"/>
                    </a:cubicBezTo>
                    <a:cubicBezTo>
                      <a:pt x="4311" y="301"/>
                      <a:pt x="4311" y="335"/>
                      <a:pt x="4311" y="368"/>
                    </a:cubicBezTo>
                    <a:lnTo>
                      <a:pt x="4345" y="368"/>
                    </a:lnTo>
                    <a:close/>
                    <a:moveTo>
                      <a:pt x="4712" y="3125"/>
                    </a:moveTo>
                    <a:cubicBezTo>
                      <a:pt x="4729" y="3125"/>
                      <a:pt x="4746" y="3158"/>
                      <a:pt x="4762" y="3142"/>
                    </a:cubicBezTo>
                    <a:cubicBezTo>
                      <a:pt x="4729" y="3142"/>
                      <a:pt x="4746" y="3108"/>
                      <a:pt x="4762" y="3125"/>
                    </a:cubicBezTo>
                    <a:cubicBezTo>
                      <a:pt x="4762" y="3108"/>
                      <a:pt x="4779" y="3092"/>
                      <a:pt x="4762" y="3075"/>
                    </a:cubicBezTo>
                    <a:cubicBezTo>
                      <a:pt x="4762" y="3125"/>
                      <a:pt x="4729" y="3041"/>
                      <a:pt x="4712" y="3075"/>
                    </a:cubicBezTo>
                    <a:cubicBezTo>
                      <a:pt x="4762" y="3075"/>
                      <a:pt x="4696" y="3108"/>
                      <a:pt x="4712" y="3125"/>
                    </a:cubicBezTo>
                    <a:close/>
                    <a:moveTo>
                      <a:pt x="5147" y="3326"/>
                    </a:moveTo>
                    <a:cubicBezTo>
                      <a:pt x="5147" y="3326"/>
                      <a:pt x="5147" y="3359"/>
                      <a:pt x="5147" y="3359"/>
                    </a:cubicBezTo>
                    <a:cubicBezTo>
                      <a:pt x="5130" y="3359"/>
                      <a:pt x="5130" y="3359"/>
                      <a:pt x="5130" y="3376"/>
                    </a:cubicBezTo>
                    <a:cubicBezTo>
                      <a:pt x="5163" y="3359"/>
                      <a:pt x="5163" y="3392"/>
                      <a:pt x="5197" y="3409"/>
                    </a:cubicBezTo>
                    <a:cubicBezTo>
                      <a:pt x="5197" y="3392"/>
                      <a:pt x="5213" y="3392"/>
                      <a:pt x="5213" y="3376"/>
                    </a:cubicBezTo>
                    <a:cubicBezTo>
                      <a:pt x="5213" y="3326"/>
                      <a:pt x="5180" y="3275"/>
                      <a:pt x="5147" y="3326"/>
                    </a:cubicBezTo>
                    <a:close/>
                    <a:moveTo>
                      <a:pt x="5197" y="3676"/>
                    </a:moveTo>
                    <a:cubicBezTo>
                      <a:pt x="5247" y="3676"/>
                      <a:pt x="5247" y="3643"/>
                      <a:pt x="5264" y="3626"/>
                    </a:cubicBezTo>
                    <a:cubicBezTo>
                      <a:pt x="5247" y="3626"/>
                      <a:pt x="5247" y="3610"/>
                      <a:pt x="5230" y="3610"/>
                    </a:cubicBezTo>
                    <a:cubicBezTo>
                      <a:pt x="5230" y="3643"/>
                      <a:pt x="5197" y="3643"/>
                      <a:pt x="5197" y="3676"/>
                    </a:cubicBezTo>
                    <a:close/>
                    <a:moveTo>
                      <a:pt x="5230" y="853"/>
                    </a:moveTo>
                    <a:cubicBezTo>
                      <a:pt x="5230" y="836"/>
                      <a:pt x="5230" y="836"/>
                      <a:pt x="5230" y="836"/>
                    </a:cubicBezTo>
                    <a:cubicBezTo>
                      <a:pt x="5247" y="853"/>
                      <a:pt x="5230" y="869"/>
                      <a:pt x="5247" y="869"/>
                    </a:cubicBezTo>
                    <a:cubicBezTo>
                      <a:pt x="5230" y="819"/>
                      <a:pt x="5264" y="803"/>
                      <a:pt x="5280" y="836"/>
                    </a:cubicBezTo>
                    <a:cubicBezTo>
                      <a:pt x="5280" y="736"/>
                      <a:pt x="5180" y="869"/>
                      <a:pt x="5230" y="853"/>
                    </a:cubicBezTo>
                    <a:close/>
                    <a:moveTo>
                      <a:pt x="5113" y="4194"/>
                    </a:moveTo>
                    <a:lnTo>
                      <a:pt x="5113" y="4111"/>
                    </a:lnTo>
                    <a:cubicBezTo>
                      <a:pt x="5097" y="4111"/>
                      <a:pt x="5063" y="4111"/>
                      <a:pt x="5063" y="4144"/>
                    </a:cubicBezTo>
                    <a:cubicBezTo>
                      <a:pt x="5080" y="4161"/>
                      <a:pt x="5080" y="4178"/>
                      <a:pt x="5063" y="4194"/>
                    </a:cubicBezTo>
                    <a:cubicBezTo>
                      <a:pt x="5097" y="4211"/>
                      <a:pt x="5097" y="4178"/>
                      <a:pt x="5113" y="4194"/>
                    </a:cubicBezTo>
                    <a:close/>
                    <a:moveTo>
                      <a:pt x="5030" y="4495"/>
                    </a:moveTo>
                    <a:cubicBezTo>
                      <a:pt x="5013" y="4462"/>
                      <a:pt x="5030" y="4428"/>
                      <a:pt x="5013" y="4395"/>
                    </a:cubicBezTo>
                    <a:cubicBezTo>
                      <a:pt x="5013" y="4445"/>
                      <a:pt x="4996" y="4361"/>
                      <a:pt x="4980" y="4378"/>
                    </a:cubicBezTo>
                    <a:cubicBezTo>
                      <a:pt x="4980" y="4412"/>
                      <a:pt x="4996" y="4462"/>
                      <a:pt x="4980" y="4512"/>
                    </a:cubicBezTo>
                    <a:cubicBezTo>
                      <a:pt x="4996" y="4529"/>
                      <a:pt x="5013" y="4512"/>
                      <a:pt x="5030" y="4495"/>
                    </a:cubicBezTo>
                    <a:close/>
                    <a:moveTo>
                      <a:pt x="5180" y="1070"/>
                    </a:moveTo>
                    <a:cubicBezTo>
                      <a:pt x="5180" y="1070"/>
                      <a:pt x="5180" y="1087"/>
                      <a:pt x="5197" y="1103"/>
                    </a:cubicBezTo>
                    <a:lnTo>
                      <a:pt x="5230" y="1103"/>
                    </a:lnTo>
                    <a:cubicBezTo>
                      <a:pt x="5213" y="1053"/>
                      <a:pt x="5264" y="1003"/>
                      <a:pt x="5230" y="986"/>
                    </a:cubicBezTo>
                    <a:cubicBezTo>
                      <a:pt x="5230" y="986"/>
                      <a:pt x="5230" y="1003"/>
                      <a:pt x="5213" y="1003"/>
                    </a:cubicBezTo>
                    <a:cubicBezTo>
                      <a:pt x="5213" y="1003"/>
                      <a:pt x="5213" y="986"/>
                      <a:pt x="5213" y="986"/>
                    </a:cubicBezTo>
                    <a:cubicBezTo>
                      <a:pt x="5197" y="1020"/>
                      <a:pt x="5213" y="1070"/>
                      <a:pt x="5197" y="1087"/>
                    </a:cubicBezTo>
                    <a:cubicBezTo>
                      <a:pt x="5180" y="1103"/>
                      <a:pt x="5197" y="1020"/>
                      <a:pt x="5180" y="1070"/>
                    </a:cubicBezTo>
                    <a:close/>
                    <a:moveTo>
                      <a:pt x="4963" y="3977"/>
                    </a:moveTo>
                    <a:cubicBezTo>
                      <a:pt x="4946" y="3977"/>
                      <a:pt x="4980" y="3927"/>
                      <a:pt x="4980" y="3910"/>
                    </a:cubicBezTo>
                    <a:cubicBezTo>
                      <a:pt x="4913" y="3977"/>
                      <a:pt x="4863" y="3894"/>
                      <a:pt x="4829" y="3944"/>
                    </a:cubicBezTo>
                    <a:cubicBezTo>
                      <a:pt x="4796" y="3910"/>
                      <a:pt x="4829" y="3894"/>
                      <a:pt x="4812" y="3843"/>
                    </a:cubicBezTo>
                    <a:cubicBezTo>
                      <a:pt x="4879" y="3810"/>
                      <a:pt x="4896" y="3777"/>
                      <a:pt x="4963" y="3760"/>
                    </a:cubicBezTo>
                    <a:cubicBezTo>
                      <a:pt x="4963" y="3743"/>
                      <a:pt x="4946" y="3743"/>
                      <a:pt x="4946" y="3727"/>
                    </a:cubicBezTo>
                    <a:cubicBezTo>
                      <a:pt x="4946" y="3710"/>
                      <a:pt x="4996" y="3777"/>
                      <a:pt x="4996" y="3710"/>
                    </a:cubicBezTo>
                    <a:cubicBezTo>
                      <a:pt x="5013" y="3727"/>
                      <a:pt x="5046" y="3693"/>
                      <a:pt x="5080" y="3710"/>
                    </a:cubicBezTo>
                    <a:cubicBezTo>
                      <a:pt x="5080" y="3727"/>
                      <a:pt x="5097" y="3727"/>
                      <a:pt x="5097" y="3760"/>
                    </a:cubicBezTo>
                    <a:cubicBezTo>
                      <a:pt x="5097" y="3760"/>
                      <a:pt x="5097" y="3743"/>
                      <a:pt x="5097" y="3743"/>
                    </a:cubicBezTo>
                    <a:cubicBezTo>
                      <a:pt x="5046" y="3727"/>
                      <a:pt x="5063" y="3843"/>
                      <a:pt x="5030" y="3810"/>
                    </a:cubicBezTo>
                    <a:cubicBezTo>
                      <a:pt x="5063" y="3860"/>
                      <a:pt x="5130" y="3860"/>
                      <a:pt x="5163" y="3810"/>
                    </a:cubicBezTo>
                    <a:cubicBezTo>
                      <a:pt x="5180" y="3843"/>
                      <a:pt x="5113" y="3843"/>
                      <a:pt x="5147" y="3877"/>
                    </a:cubicBezTo>
                    <a:cubicBezTo>
                      <a:pt x="5130" y="3877"/>
                      <a:pt x="5130" y="3894"/>
                      <a:pt x="5130" y="3910"/>
                    </a:cubicBezTo>
                    <a:cubicBezTo>
                      <a:pt x="5113" y="3910"/>
                      <a:pt x="5097" y="3910"/>
                      <a:pt x="5080" y="3894"/>
                    </a:cubicBezTo>
                    <a:cubicBezTo>
                      <a:pt x="5063" y="3944"/>
                      <a:pt x="5013" y="3944"/>
                      <a:pt x="5030" y="3994"/>
                    </a:cubicBezTo>
                    <a:cubicBezTo>
                      <a:pt x="5013" y="3994"/>
                      <a:pt x="4996" y="3994"/>
                      <a:pt x="4996" y="4011"/>
                    </a:cubicBezTo>
                    <a:cubicBezTo>
                      <a:pt x="4980" y="4011"/>
                      <a:pt x="4980" y="3944"/>
                      <a:pt x="4963" y="3977"/>
                    </a:cubicBezTo>
                    <a:close/>
                    <a:moveTo>
                      <a:pt x="4278" y="1304"/>
                    </a:moveTo>
                    <a:cubicBezTo>
                      <a:pt x="4278" y="1237"/>
                      <a:pt x="4345" y="1187"/>
                      <a:pt x="4311" y="1137"/>
                    </a:cubicBezTo>
                    <a:cubicBezTo>
                      <a:pt x="4311" y="1153"/>
                      <a:pt x="4294" y="1153"/>
                      <a:pt x="4278" y="1153"/>
                    </a:cubicBezTo>
                    <a:cubicBezTo>
                      <a:pt x="4278" y="1204"/>
                      <a:pt x="4244" y="1254"/>
                      <a:pt x="4228" y="1237"/>
                    </a:cubicBezTo>
                    <a:cubicBezTo>
                      <a:pt x="4228" y="1254"/>
                      <a:pt x="4211" y="1254"/>
                      <a:pt x="4211" y="1287"/>
                    </a:cubicBezTo>
                    <a:cubicBezTo>
                      <a:pt x="4244" y="1304"/>
                      <a:pt x="4261" y="1270"/>
                      <a:pt x="4278" y="1304"/>
                    </a:cubicBezTo>
                    <a:close/>
                    <a:moveTo>
                      <a:pt x="3960" y="569"/>
                    </a:moveTo>
                    <a:cubicBezTo>
                      <a:pt x="3944" y="569"/>
                      <a:pt x="3960" y="535"/>
                      <a:pt x="3977" y="535"/>
                    </a:cubicBezTo>
                    <a:cubicBezTo>
                      <a:pt x="3977" y="552"/>
                      <a:pt x="3977" y="552"/>
                      <a:pt x="3994" y="535"/>
                    </a:cubicBezTo>
                    <a:cubicBezTo>
                      <a:pt x="3977" y="518"/>
                      <a:pt x="3927" y="452"/>
                      <a:pt x="3944" y="402"/>
                    </a:cubicBezTo>
                    <a:cubicBezTo>
                      <a:pt x="3910" y="435"/>
                      <a:pt x="3910" y="435"/>
                      <a:pt x="3910" y="485"/>
                    </a:cubicBezTo>
                    <a:cubicBezTo>
                      <a:pt x="3893" y="485"/>
                      <a:pt x="3877" y="502"/>
                      <a:pt x="3860" y="518"/>
                    </a:cubicBezTo>
                    <a:lnTo>
                      <a:pt x="3860" y="585"/>
                    </a:lnTo>
                    <a:cubicBezTo>
                      <a:pt x="3927" y="585"/>
                      <a:pt x="3944" y="585"/>
                      <a:pt x="3960" y="569"/>
                    </a:cubicBezTo>
                    <a:close/>
                    <a:moveTo>
                      <a:pt x="5097" y="184"/>
                    </a:moveTo>
                    <a:cubicBezTo>
                      <a:pt x="5113" y="168"/>
                      <a:pt x="5113" y="101"/>
                      <a:pt x="5080" y="134"/>
                    </a:cubicBezTo>
                    <a:cubicBezTo>
                      <a:pt x="5097" y="134"/>
                      <a:pt x="5063" y="184"/>
                      <a:pt x="5097" y="184"/>
                    </a:cubicBezTo>
                    <a:close/>
                    <a:moveTo>
                      <a:pt x="4980" y="1070"/>
                    </a:moveTo>
                    <a:cubicBezTo>
                      <a:pt x="5013" y="1103"/>
                      <a:pt x="5030" y="1120"/>
                      <a:pt x="5097" y="1120"/>
                    </a:cubicBezTo>
                    <a:cubicBezTo>
                      <a:pt x="5097" y="1070"/>
                      <a:pt x="5063" y="1120"/>
                      <a:pt x="5046" y="1070"/>
                    </a:cubicBezTo>
                    <a:cubicBezTo>
                      <a:pt x="5046" y="1070"/>
                      <a:pt x="5046" y="1053"/>
                      <a:pt x="5063" y="1053"/>
                    </a:cubicBezTo>
                    <a:cubicBezTo>
                      <a:pt x="5063" y="1053"/>
                      <a:pt x="5063" y="1070"/>
                      <a:pt x="5080" y="1070"/>
                    </a:cubicBezTo>
                    <a:cubicBezTo>
                      <a:pt x="5080" y="1020"/>
                      <a:pt x="5097" y="970"/>
                      <a:pt x="5080" y="903"/>
                    </a:cubicBezTo>
                    <a:cubicBezTo>
                      <a:pt x="5030" y="920"/>
                      <a:pt x="4929" y="920"/>
                      <a:pt x="4913" y="970"/>
                    </a:cubicBezTo>
                    <a:cubicBezTo>
                      <a:pt x="4929" y="936"/>
                      <a:pt x="4946" y="1070"/>
                      <a:pt x="4946" y="1053"/>
                    </a:cubicBezTo>
                    <a:cubicBezTo>
                      <a:pt x="4946" y="1053"/>
                      <a:pt x="4980" y="1053"/>
                      <a:pt x="4980" y="1070"/>
                    </a:cubicBezTo>
                    <a:close/>
                    <a:moveTo>
                      <a:pt x="4896" y="4412"/>
                    </a:moveTo>
                    <a:cubicBezTo>
                      <a:pt x="4913" y="4395"/>
                      <a:pt x="4913" y="4345"/>
                      <a:pt x="4896" y="4378"/>
                    </a:cubicBezTo>
                    <a:cubicBezTo>
                      <a:pt x="4896" y="4395"/>
                      <a:pt x="4896" y="4395"/>
                      <a:pt x="4879" y="4395"/>
                    </a:cubicBezTo>
                    <a:cubicBezTo>
                      <a:pt x="4879" y="4395"/>
                      <a:pt x="4879" y="4412"/>
                      <a:pt x="4896" y="4412"/>
                    </a:cubicBezTo>
                    <a:close/>
                    <a:moveTo>
                      <a:pt x="4929" y="569"/>
                    </a:moveTo>
                    <a:cubicBezTo>
                      <a:pt x="4929" y="385"/>
                      <a:pt x="4812" y="485"/>
                      <a:pt x="4779" y="569"/>
                    </a:cubicBezTo>
                    <a:cubicBezTo>
                      <a:pt x="4829" y="585"/>
                      <a:pt x="4863" y="552"/>
                      <a:pt x="4929" y="569"/>
                    </a:cubicBezTo>
                    <a:close/>
                    <a:moveTo>
                      <a:pt x="4846" y="17"/>
                    </a:moveTo>
                    <a:cubicBezTo>
                      <a:pt x="4829" y="34"/>
                      <a:pt x="4779" y="1"/>
                      <a:pt x="4779" y="51"/>
                    </a:cubicBezTo>
                    <a:cubicBezTo>
                      <a:pt x="4812" y="34"/>
                      <a:pt x="4812" y="84"/>
                      <a:pt x="4846" y="84"/>
                    </a:cubicBezTo>
                    <a:cubicBezTo>
                      <a:pt x="4863" y="67"/>
                      <a:pt x="4846" y="51"/>
                      <a:pt x="4846" y="17"/>
                    </a:cubicBezTo>
                    <a:close/>
                    <a:moveTo>
                      <a:pt x="4913" y="251"/>
                    </a:moveTo>
                    <a:cubicBezTo>
                      <a:pt x="4929" y="218"/>
                      <a:pt x="4963" y="218"/>
                      <a:pt x="4963" y="218"/>
                    </a:cubicBezTo>
                    <a:cubicBezTo>
                      <a:pt x="4946" y="218"/>
                      <a:pt x="4963" y="201"/>
                      <a:pt x="4963" y="184"/>
                    </a:cubicBezTo>
                    <a:cubicBezTo>
                      <a:pt x="4929" y="168"/>
                      <a:pt x="4913" y="168"/>
                      <a:pt x="4879" y="201"/>
                    </a:cubicBezTo>
                    <a:cubicBezTo>
                      <a:pt x="4879" y="234"/>
                      <a:pt x="4896" y="234"/>
                      <a:pt x="4913" y="251"/>
                    </a:cubicBezTo>
                    <a:close/>
                    <a:moveTo>
                      <a:pt x="4829" y="736"/>
                    </a:moveTo>
                    <a:cubicBezTo>
                      <a:pt x="4812" y="752"/>
                      <a:pt x="4796" y="769"/>
                      <a:pt x="4796" y="803"/>
                    </a:cubicBezTo>
                    <a:lnTo>
                      <a:pt x="4846" y="803"/>
                    </a:lnTo>
                    <a:cubicBezTo>
                      <a:pt x="4846" y="769"/>
                      <a:pt x="4829" y="769"/>
                      <a:pt x="4829" y="769"/>
                    </a:cubicBezTo>
                    <a:cubicBezTo>
                      <a:pt x="4829" y="752"/>
                      <a:pt x="4846" y="736"/>
                      <a:pt x="4829" y="736"/>
                    </a:cubicBezTo>
                    <a:close/>
                    <a:moveTo>
                      <a:pt x="4645" y="1354"/>
                    </a:moveTo>
                    <a:cubicBezTo>
                      <a:pt x="4645" y="1387"/>
                      <a:pt x="4679" y="1404"/>
                      <a:pt x="4645" y="1437"/>
                    </a:cubicBezTo>
                    <a:cubicBezTo>
                      <a:pt x="4662" y="1437"/>
                      <a:pt x="4679" y="1421"/>
                      <a:pt x="4696" y="1421"/>
                    </a:cubicBezTo>
                    <a:cubicBezTo>
                      <a:pt x="4679" y="1488"/>
                      <a:pt x="4679" y="1504"/>
                      <a:pt x="4679" y="1571"/>
                    </a:cubicBezTo>
                    <a:cubicBezTo>
                      <a:pt x="4696" y="1588"/>
                      <a:pt x="4729" y="1588"/>
                      <a:pt x="4746" y="1605"/>
                    </a:cubicBezTo>
                    <a:cubicBezTo>
                      <a:pt x="4762" y="1571"/>
                      <a:pt x="4762" y="1538"/>
                      <a:pt x="4796" y="1521"/>
                    </a:cubicBezTo>
                    <a:cubicBezTo>
                      <a:pt x="4829" y="1521"/>
                      <a:pt x="4779" y="1638"/>
                      <a:pt x="4812" y="1638"/>
                    </a:cubicBezTo>
                    <a:cubicBezTo>
                      <a:pt x="4812" y="1621"/>
                      <a:pt x="4812" y="1588"/>
                      <a:pt x="4812" y="1588"/>
                    </a:cubicBezTo>
                    <a:lnTo>
                      <a:pt x="4846" y="1588"/>
                    </a:lnTo>
                    <a:cubicBezTo>
                      <a:pt x="4846" y="1588"/>
                      <a:pt x="4812" y="1655"/>
                      <a:pt x="4829" y="1621"/>
                    </a:cubicBezTo>
                    <a:cubicBezTo>
                      <a:pt x="4846" y="1588"/>
                      <a:pt x="4896" y="1605"/>
                      <a:pt x="4863" y="1638"/>
                    </a:cubicBezTo>
                    <a:cubicBezTo>
                      <a:pt x="4896" y="1655"/>
                      <a:pt x="4896" y="1605"/>
                      <a:pt x="4929" y="1621"/>
                    </a:cubicBezTo>
                    <a:cubicBezTo>
                      <a:pt x="4946" y="1538"/>
                      <a:pt x="4913" y="1538"/>
                      <a:pt x="4896" y="1488"/>
                    </a:cubicBezTo>
                    <a:cubicBezTo>
                      <a:pt x="4796" y="1554"/>
                      <a:pt x="4712" y="1488"/>
                      <a:pt x="4712" y="1371"/>
                    </a:cubicBezTo>
                    <a:cubicBezTo>
                      <a:pt x="4679" y="1371"/>
                      <a:pt x="4679" y="1371"/>
                      <a:pt x="4645" y="1354"/>
                    </a:cubicBezTo>
                    <a:close/>
                    <a:moveTo>
                      <a:pt x="4144" y="368"/>
                    </a:moveTo>
                    <a:cubicBezTo>
                      <a:pt x="4144" y="318"/>
                      <a:pt x="4127" y="301"/>
                      <a:pt x="4111" y="285"/>
                    </a:cubicBezTo>
                    <a:cubicBezTo>
                      <a:pt x="4111" y="301"/>
                      <a:pt x="4094" y="285"/>
                      <a:pt x="4077" y="285"/>
                    </a:cubicBezTo>
                    <a:cubicBezTo>
                      <a:pt x="4094" y="301"/>
                      <a:pt x="4077" y="318"/>
                      <a:pt x="4077" y="335"/>
                    </a:cubicBezTo>
                    <a:cubicBezTo>
                      <a:pt x="4111" y="351"/>
                      <a:pt x="4111" y="385"/>
                      <a:pt x="4144" y="368"/>
                    </a:cubicBezTo>
                    <a:close/>
                    <a:moveTo>
                      <a:pt x="4395" y="3960"/>
                    </a:moveTo>
                    <a:cubicBezTo>
                      <a:pt x="4428" y="3977"/>
                      <a:pt x="4395" y="4011"/>
                      <a:pt x="4395" y="4027"/>
                    </a:cubicBezTo>
                    <a:cubicBezTo>
                      <a:pt x="4411" y="4044"/>
                      <a:pt x="4445" y="4044"/>
                      <a:pt x="4478" y="4044"/>
                    </a:cubicBezTo>
                    <a:cubicBezTo>
                      <a:pt x="4495" y="4011"/>
                      <a:pt x="4545" y="3960"/>
                      <a:pt x="4579" y="3994"/>
                    </a:cubicBezTo>
                    <a:cubicBezTo>
                      <a:pt x="4562" y="3910"/>
                      <a:pt x="4712" y="3977"/>
                      <a:pt x="4712" y="3910"/>
                    </a:cubicBezTo>
                    <a:cubicBezTo>
                      <a:pt x="4645" y="3894"/>
                      <a:pt x="4612" y="3894"/>
                      <a:pt x="4562" y="3843"/>
                    </a:cubicBezTo>
                    <a:cubicBezTo>
                      <a:pt x="4528" y="3827"/>
                      <a:pt x="4528" y="3894"/>
                      <a:pt x="4495" y="3877"/>
                    </a:cubicBezTo>
                    <a:cubicBezTo>
                      <a:pt x="4478" y="3894"/>
                      <a:pt x="4495" y="3827"/>
                      <a:pt x="4462" y="3843"/>
                    </a:cubicBezTo>
                    <a:cubicBezTo>
                      <a:pt x="4462" y="3877"/>
                      <a:pt x="4462" y="3894"/>
                      <a:pt x="4411" y="3877"/>
                    </a:cubicBezTo>
                    <a:cubicBezTo>
                      <a:pt x="4428" y="3910"/>
                      <a:pt x="4411" y="3977"/>
                      <a:pt x="4395" y="3960"/>
                    </a:cubicBezTo>
                    <a:close/>
                    <a:moveTo>
                      <a:pt x="4462" y="4111"/>
                    </a:moveTo>
                    <a:cubicBezTo>
                      <a:pt x="4462" y="4144"/>
                      <a:pt x="4445" y="4161"/>
                      <a:pt x="4462" y="4178"/>
                    </a:cubicBezTo>
                    <a:cubicBezTo>
                      <a:pt x="4512" y="4194"/>
                      <a:pt x="4478" y="4111"/>
                      <a:pt x="4462" y="4111"/>
                    </a:cubicBezTo>
                    <a:close/>
                    <a:moveTo>
                      <a:pt x="4512" y="1387"/>
                    </a:moveTo>
                    <a:cubicBezTo>
                      <a:pt x="4545" y="1337"/>
                      <a:pt x="4595" y="1270"/>
                      <a:pt x="4629" y="1287"/>
                    </a:cubicBezTo>
                    <a:cubicBezTo>
                      <a:pt x="4595" y="1270"/>
                      <a:pt x="4645" y="1170"/>
                      <a:pt x="4579" y="1220"/>
                    </a:cubicBezTo>
                    <a:cubicBezTo>
                      <a:pt x="4579" y="1170"/>
                      <a:pt x="4612" y="1103"/>
                      <a:pt x="4545" y="1103"/>
                    </a:cubicBezTo>
                    <a:cubicBezTo>
                      <a:pt x="4562" y="1153"/>
                      <a:pt x="4512" y="1170"/>
                      <a:pt x="4462" y="1204"/>
                    </a:cubicBezTo>
                    <a:cubicBezTo>
                      <a:pt x="4478" y="1304"/>
                      <a:pt x="4428" y="1304"/>
                      <a:pt x="4428" y="1371"/>
                    </a:cubicBezTo>
                    <a:cubicBezTo>
                      <a:pt x="4445" y="1387"/>
                      <a:pt x="4495" y="1337"/>
                      <a:pt x="4512" y="1387"/>
                    </a:cubicBezTo>
                    <a:close/>
                    <a:moveTo>
                      <a:pt x="4863" y="4428"/>
                    </a:moveTo>
                    <a:cubicBezTo>
                      <a:pt x="4863" y="4428"/>
                      <a:pt x="4863" y="4412"/>
                      <a:pt x="4863" y="4412"/>
                    </a:cubicBezTo>
                    <a:cubicBezTo>
                      <a:pt x="4863" y="4412"/>
                      <a:pt x="4846" y="4412"/>
                      <a:pt x="4846" y="4412"/>
                    </a:cubicBezTo>
                    <a:cubicBezTo>
                      <a:pt x="4846" y="4395"/>
                      <a:pt x="4863" y="4395"/>
                      <a:pt x="4863" y="4378"/>
                    </a:cubicBezTo>
                    <a:cubicBezTo>
                      <a:pt x="4863" y="4378"/>
                      <a:pt x="4879" y="4378"/>
                      <a:pt x="4879" y="4395"/>
                    </a:cubicBezTo>
                    <a:cubicBezTo>
                      <a:pt x="4879" y="4412"/>
                      <a:pt x="4879" y="4412"/>
                      <a:pt x="4863" y="4428"/>
                    </a:cubicBezTo>
                    <a:close/>
                    <a:moveTo>
                      <a:pt x="4395" y="402"/>
                    </a:moveTo>
                    <a:cubicBezTo>
                      <a:pt x="4378" y="435"/>
                      <a:pt x="4361" y="418"/>
                      <a:pt x="4345" y="418"/>
                    </a:cubicBezTo>
                    <a:lnTo>
                      <a:pt x="4345" y="502"/>
                    </a:lnTo>
                    <a:cubicBezTo>
                      <a:pt x="4361" y="502"/>
                      <a:pt x="4378" y="468"/>
                      <a:pt x="4411" y="468"/>
                    </a:cubicBezTo>
                    <a:cubicBezTo>
                      <a:pt x="4411" y="435"/>
                      <a:pt x="4395" y="452"/>
                      <a:pt x="4395" y="435"/>
                    </a:cubicBezTo>
                    <a:cubicBezTo>
                      <a:pt x="4395" y="435"/>
                      <a:pt x="4395" y="402"/>
                      <a:pt x="4395" y="402"/>
                    </a:cubicBezTo>
                    <a:close/>
                    <a:moveTo>
                      <a:pt x="4662" y="3292"/>
                    </a:moveTo>
                    <a:lnTo>
                      <a:pt x="4629" y="3292"/>
                    </a:lnTo>
                    <a:cubicBezTo>
                      <a:pt x="4612" y="3326"/>
                      <a:pt x="4645" y="3392"/>
                      <a:pt x="4679" y="3342"/>
                    </a:cubicBezTo>
                    <a:cubicBezTo>
                      <a:pt x="4645" y="3342"/>
                      <a:pt x="4662" y="3309"/>
                      <a:pt x="4662" y="3292"/>
                    </a:cubicBezTo>
                    <a:close/>
                    <a:moveTo>
                      <a:pt x="4863" y="2306"/>
                    </a:moveTo>
                    <a:cubicBezTo>
                      <a:pt x="4863" y="2306"/>
                      <a:pt x="4879" y="2306"/>
                      <a:pt x="4879" y="2306"/>
                    </a:cubicBezTo>
                    <a:cubicBezTo>
                      <a:pt x="4896" y="2356"/>
                      <a:pt x="4879" y="2440"/>
                      <a:pt x="4879" y="2473"/>
                    </a:cubicBezTo>
                    <a:cubicBezTo>
                      <a:pt x="4863" y="2507"/>
                      <a:pt x="4846" y="2423"/>
                      <a:pt x="4812" y="2473"/>
                    </a:cubicBezTo>
                    <a:cubicBezTo>
                      <a:pt x="4779" y="2440"/>
                      <a:pt x="4829" y="2356"/>
                      <a:pt x="4863" y="2306"/>
                    </a:cubicBezTo>
                    <a:close/>
                    <a:moveTo>
                      <a:pt x="5330" y="2123"/>
                    </a:moveTo>
                    <a:cubicBezTo>
                      <a:pt x="5330" y="2072"/>
                      <a:pt x="5381" y="2056"/>
                      <a:pt x="5414" y="2039"/>
                    </a:cubicBezTo>
                    <a:cubicBezTo>
                      <a:pt x="5431" y="2072"/>
                      <a:pt x="5414" y="2056"/>
                      <a:pt x="5447" y="2039"/>
                    </a:cubicBezTo>
                    <a:cubicBezTo>
                      <a:pt x="5447" y="2056"/>
                      <a:pt x="5464" y="2056"/>
                      <a:pt x="5464" y="2056"/>
                    </a:cubicBezTo>
                    <a:cubicBezTo>
                      <a:pt x="5464" y="2072"/>
                      <a:pt x="5447" y="2106"/>
                      <a:pt x="5447" y="2139"/>
                    </a:cubicBezTo>
                    <a:cubicBezTo>
                      <a:pt x="5464" y="2139"/>
                      <a:pt x="5464" y="2106"/>
                      <a:pt x="5498" y="2123"/>
                    </a:cubicBezTo>
                    <a:cubicBezTo>
                      <a:pt x="5498" y="2189"/>
                      <a:pt x="5531" y="2206"/>
                      <a:pt x="5564" y="2206"/>
                    </a:cubicBezTo>
                    <a:cubicBezTo>
                      <a:pt x="5548" y="2223"/>
                      <a:pt x="5581" y="2256"/>
                      <a:pt x="5598" y="2273"/>
                    </a:cubicBezTo>
                    <a:cubicBezTo>
                      <a:pt x="5531" y="2390"/>
                      <a:pt x="5698" y="2473"/>
                      <a:pt x="5681" y="2574"/>
                    </a:cubicBezTo>
                    <a:cubicBezTo>
                      <a:pt x="5665" y="2557"/>
                      <a:pt x="5631" y="2507"/>
                      <a:pt x="5631" y="2557"/>
                    </a:cubicBezTo>
                    <a:cubicBezTo>
                      <a:pt x="5598" y="2540"/>
                      <a:pt x="5581" y="2490"/>
                      <a:pt x="5514" y="2507"/>
                    </a:cubicBezTo>
                    <a:cubicBezTo>
                      <a:pt x="5531" y="2490"/>
                      <a:pt x="5531" y="2473"/>
                      <a:pt x="5514" y="2457"/>
                    </a:cubicBezTo>
                    <a:cubicBezTo>
                      <a:pt x="5548" y="2440"/>
                      <a:pt x="5498" y="2390"/>
                      <a:pt x="5548" y="2407"/>
                    </a:cubicBezTo>
                    <a:cubicBezTo>
                      <a:pt x="5447" y="2306"/>
                      <a:pt x="5431" y="2156"/>
                      <a:pt x="5330" y="2123"/>
                    </a:cubicBezTo>
                    <a:close/>
                    <a:moveTo>
                      <a:pt x="5715" y="2640"/>
                    </a:moveTo>
                    <a:cubicBezTo>
                      <a:pt x="5715" y="2607"/>
                      <a:pt x="5765" y="2674"/>
                      <a:pt x="5748" y="2640"/>
                    </a:cubicBezTo>
                    <a:cubicBezTo>
                      <a:pt x="5765" y="2657"/>
                      <a:pt x="5748" y="2691"/>
                      <a:pt x="5798" y="2691"/>
                    </a:cubicBezTo>
                    <a:cubicBezTo>
                      <a:pt x="5798" y="2707"/>
                      <a:pt x="5798" y="2724"/>
                      <a:pt x="5782" y="2741"/>
                    </a:cubicBezTo>
                    <a:cubicBezTo>
                      <a:pt x="5748" y="2741"/>
                      <a:pt x="5748" y="2657"/>
                      <a:pt x="5715" y="2640"/>
                    </a:cubicBezTo>
                    <a:close/>
                    <a:moveTo>
                      <a:pt x="5397" y="1872"/>
                    </a:moveTo>
                    <a:cubicBezTo>
                      <a:pt x="5397" y="1922"/>
                      <a:pt x="5431" y="1989"/>
                      <a:pt x="5464" y="1972"/>
                    </a:cubicBezTo>
                    <a:cubicBezTo>
                      <a:pt x="5447" y="1972"/>
                      <a:pt x="5464" y="1955"/>
                      <a:pt x="5447" y="1939"/>
                    </a:cubicBezTo>
                    <a:cubicBezTo>
                      <a:pt x="5481" y="1905"/>
                      <a:pt x="5481" y="1905"/>
                      <a:pt x="5481" y="1838"/>
                    </a:cubicBezTo>
                    <a:cubicBezTo>
                      <a:pt x="5464" y="1822"/>
                      <a:pt x="5414" y="1855"/>
                      <a:pt x="5397" y="1872"/>
                    </a:cubicBezTo>
                    <a:close/>
                    <a:moveTo>
                      <a:pt x="5197" y="3927"/>
                    </a:moveTo>
                    <a:cubicBezTo>
                      <a:pt x="5247" y="3927"/>
                      <a:pt x="5364" y="3894"/>
                      <a:pt x="5280" y="3877"/>
                    </a:cubicBezTo>
                    <a:cubicBezTo>
                      <a:pt x="5280" y="3827"/>
                      <a:pt x="5330" y="3877"/>
                      <a:pt x="5330" y="3810"/>
                    </a:cubicBezTo>
                    <a:cubicBezTo>
                      <a:pt x="5364" y="3827"/>
                      <a:pt x="5347" y="3827"/>
                      <a:pt x="5347" y="3793"/>
                    </a:cubicBezTo>
                    <a:cubicBezTo>
                      <a:pt x="5364" y="3793"/>
                      <a:pt x="5381" y="3793"/>
                      <a:pt x="5381" y="3810"/>
                    </a:cubicBezTo>
                    <a:cubicBezTo>
                      <a:pt x="5397" y="3810"/>
                      <a:pt x="5364" y="3777"/>
                      <a:pt x="5364" y="3777"/>
                    </a:cubicBezTo>
                    <a:cubicBezTo>
                      <a:pt x="5364" y="3743"/>
                      <a:pt x="5397" y="3760"/>
                      <a:pt x="5397" y="3727"/>
                    </a:cubicBezTo>
                    <a:cubicBezTo>
                      <a:pt x="5431" y="3743"/>
                      <a:pt x="5431" y="3743"/>
                      <a:pt x="5464" y="3710"/>
                    </a:cubicBezTo>
                    <a:cubicBezTo>
                      <a:pt x="5481" y="3727"/>
                      <a:pt x="5531" y="3760"/>
                      <a:pt x="5514" y="3810"/>
                    </a:cubicBezTo>
                    <a:cubicBezTo>
                      <a:pt x="5481" y="3743"/>
                      <a:pt x="5431" y="3860"/>
                      <a:pt x="5397" y="3843"/>
                    </a:cubicBezTo>
                    <a:cubicBezTo>
                      <a:pt x="5431" y="3860"/>
                      <a:pt x="5414" y="3877"/>
                      <a:pt x="5431" y="3910"/>
                    </a:cubicBezTo>
                    <a:cubicBezTo>
                      <a:pt x="5464" y="3927"/>
                      <a:pt x="5464" y="3894"/>
                      <a:pt x="5481" y="3910"/>
                    </a:cubicBezTo>
                    <a:cubicBezTo>
                      <a:pt x="5464" y="3944"/>
                      <a:pt x="5498" y="3927"/>
                      <a:pt x="5498" y="3977"/>
                    </a:cubicBezTo>
                    <a:cubicBezTo>
                      <a:pt x="5447" y="3944"/>
                      <a:pt x="5397" y="3927"/>
                      <a:pt x="5330" y="3927"/>
                    </a:cubicBezTo>
                    <a:cubicBezTo>
                      <a:pt x="5330" y="3994"/>
                      <a:pt x="5297" y="4011"/>
                      <a:pt x="5314" y="4094"/>
                    </a:cubicBezTo>
                    <a:cubicBezTo>
                      <a:pt x="5247" y="4011"/>
                      <a:pt x="5197" y="4144"/>
                      <a:pt x="5130" y="4144"/>
                    </a:cubicBezTo>
                    <a:cubicBezTo>
                      <a:pt x="5147" y="4111"/>
                      <a:pt x="5113" y="4111"/>
                      <a:pt x="5097" y="4094"/>
                    </a:cubicBezTo>
                    <a:cubicBezTo>
                      <a:pt x="5080" y="4094"/>
                      <a:pt x="5147" y="4094"/>
                      <a:pt x="5147" y="4044"/>
                    </a:cubicBezTo>
                    <a:cubicBezTo>
                      <a:pt x="5163" y="4094"/>
                      <a:pt x="5180" y="4027"/>
                      <a:pt x="5197" y="4077"/>
                    </a:cubicBezTo>
                    <a:cubicBezTo>
                      <a:pt x="5213" y="4061"/>
                      <a:pt x="5197" y="4044"/>
                      <a:pt x="5213" y="4061"/>
                    </a:cubicBezTo>
                    <a:cubicBezTo>
                      <a:pt x="5230" y="4027"/>
                      <a:pt x="5180" y="4044"/>
                      <a:pt x="5197" y="4011"/>
                    </a:cubicBezTo>
                    <a:cubicBezTo>
                      <a:pt x="5197" y="4011"/>
                      <a:pt x="5213" y="4011"/>
                      <a:pt x="5213" y="4011"/>
                    </a:cubicBezTo>
                    <a:cubicBezTo>
                      <a:pt x="5180" y="3994"/>
                      <a:pt x="5247" y="3927"/>
                      <a:pt x="5197" y="3927"/>
                    </a:cubicBezTo>
                    <a:close/>
                    <a:moveTo>
                      <a:pt x="5915" y="2056"/>
                    </a:moveTo>
                    <a:cubicBezTo>
                      <a:pt x="5899" y="2022"/>
                      <a:pt x="5932" y="2022"/>
                      <a:pt x="5949" y="2006"/>
                    </a:cubicBezTo>
                    <a:cubicBezTo>
                      <a:pt x="5915" y="2006"/>
                      <a:pt x="5899" y="2006"/>
                      <a:pt x="5899" y="2022"/>
                    </a:cubicBezTo>
                    <a:cubicBezTo>
                      <a:pt x="5915" y="2022"/>
                      <a:pt x="5899" y="2056"/>
                      <a:pt x="5915" y="2056"/>
                    </a:cubicBezTo>
                    <a:close/>
                    <a:moveTo>
                      <a:pt x="5765" y="1237"/>
                    </a:moveTo>
                    <a:cubicBezTo>
                      <a:pt x="5782" y="1220"/>
                      <a:pt x="5782" y="1170"/>
                      <a:pt x="5748" y="1170"/>
                    </a:cubicBezTo>
                    <a:cubicBezTo>
                      <a:pt x="5748" y="1204"/>
                      <a:pt x="5748" y="1237"/>
                      <a:pt x="5765" y="1237"/>
                    </a:cubicBezTo>
                    <a:close/>
                    <a:moveTo>
                      <a:pt x="5899" y="1204"/>
                    </a:moveTo>
                    <a:cubicBezTo>
                      <a:pt x="5882" y="1204"/>
                      <a:pt x="5882" y="1187"/>
                      <a:pt x="5848" y="1187"/>
                    </a:cubicBezTo>
                    <a:cubicBezTo>
                      <a:pt x="5848" y="1187"/>
                      <a:pt x="5848" y="1204"/>
                      <a:pt x="5848" y="1204"/>
                    </a:cubicBezTo>
                    <a:cubicBezTo>
                      <a:pt x="5832" y="1204"/>
                      <a:pt x="5815" y="1204"/>
                      <a:pt x="5815" y="1204"/>
                    </a:cubicBezTo>
                    <a:cubicBezTo>
                      <a:pt x="5815" y="1254"/>
                      <a:pt x="5882" y="1270"/>
                      <a:pt x="5848" y="1220"/>
                    </a:cubicBezTo>
                    <a:cubicBezTo>
                      <a:pt x="5865" y="1220"/>
                      <a:pt x="5899" y="1270"/>
                      <a:pt x="5915" y="1220"/>
                    </a:cubicBezTo>
                    <a:cubicBezTo>
                      <a:pt x="5899" y="1220"/>
                      <a:pt x="5899" y="1204"/>
                      <a:pt x="5899" y="1204"/>
                    </a:cubicBezTo>
                    <a:close/>
                    <a:moveTo>
                      <a:pt x="5498" y="3977"/>
                    </a:moveTo>
                    <a:lnTo>
                      <a:pt x="5498" y="3977"/>
                    </a:lnTo>
                    <a:lnTo>
                      <a:pt x="5498" y="3977"/>
                    </a:lnTo>
                    <a:close/>
                    <a:moveTo>
                      <a:pt x="5498" y="3977"/>
                    </a:moveTo>
                    <a:cubicBezTo>
                      <a:pt x="5514" y="3977"/>
                      <a:pt x="5514" y="3977"/>
                      <a:pt x="5531" y="3977"/>
                    </a:cubicBezTo>
                    <a:cubicBezTo>
                      <a:pt x="5531" y="3927"/>
                      <a:pt x="5498" y="3944"/>
                      <a:pt x="5498" y="3977"/>
                    </a:cubicBezTo>
                    <a:close/>
                    <a:moveTo>
                      <a:pt x="5848" y="1421"/>
                    </a:moveTo>
                    <a:cubicBezTo>
                      <a:pt x="5848" y="1421"/>
                      <a:pt x="5848" y="1404"/>
                      <a:pt x="5848" y="1404"/>
                    </a:cubicBezTo>
                    <a:cubicBezTo>
                      <a:pt x="5815" y="1404"/>
                      <a:pt x="5782" y="1454"/>
                      <a:pt x="5832" y="1471"/>
                    </a:cubicBezTo>
                    <a:lnTo>
                      <a:pt x="5832" y="1437"/>
                    </a:lnTo>
                    <a:cubicBezTo>
                      <a:pt x="5832" y="1421"/>
                      <a:pt x="5848" y="1437"/>
                      <a:pt x="5848" y="1421"/>
                    </a:cubicBezTo>
                    <a:close/>
                    <a:moveTo>
                      <a:pt x="5815" y="1304"/>
                    </a:moveTo>
                    <a:cubicBezTo>
                      <a:pt x="5815" y="1287"/>
                      <a:pt x="5832" y="1287"/>
                      <a:pt x="5832" y="1254"/>
                    </a:cubicBezTo>
                    <a:cubicBezTo>
                      <a:pt x="5782" y="1237"/>
                      <a:pt x="5782" y="1304"/>
                      <a:pt x="5815" y="1304"/>
                    </a:cubicBezTo>
                    <a:close/>
                    <a:moveTo>
                      <a:pt x="5848" y="3860"/>
                    </a:moveTo>
                    <a:cubicBezTo>
                      <a:pt x="5848" y="3843"/>
                      <a:pt x="5848" y="3827"/>
                      <a:pt x="5865" y="3827"/>
                    </a:cubicBezTo>
                    <a:cubicBezTo>
                      <a:pt x="5865" y="3877"/>
                      <a:pt x="5899" y="3810"/>
                      <a:pt x="5865" y="3860"/>
                    </a:cubicBezTo>
                    <a:cubicBezTo>
                      <a:pt x="5882" y="3860"/>
                      <a:pt x="5915" y="3860"/>
                      <a:pt x="5915" y="3843"/>
                    </a:cubicBezTo>
                    <a:cubicBezTo>
                      <a:pt x="5865" y="3860"/>
                      <a:pt x="5915" y="3760"/>
                      <a:pt x="5865" y="3777"/>
                    </a:cubicBezTo>
                    <a:cubicBezTo>
                      <a:pt x="5865" y="3810"/>
                      <a:pt x="5848" y="3810"/>
                      <a:pt x="5832" y="3810"/>
                    </a:cubicBezTo>
                    <a:cubicBezTo>
                      <a:pt x="5832" y="3827"/>
                      <a:pt x="5815" y="3860"/>
                      <a:pt x="5848" y="3860"/>
                    </a:cubicBezTo>
                    <a:close/>
                    <a:moveTo>
                      <a:pt x="5681" y="2774"/>
                    </a:moveTo>
                    <a:cubicBezTo>
                      <a:pt x="5698" y="2824"/>
                      <a:pt x="5765" y="2858"/>
                      <a:pt x="5815" y="2824"/>
                    </a:cubicBezTo>
                    <a:lnTo>
                      <a:pt x="5782" y="2824"/>
                    </a:lnTo>
                    <a:cubicBezTo>
                      <a:pt x="5782" y="2808"/>
                      <a:pt x="5798" y="2808"/>
                      <a:pt x="5798" y="2791"/>
                    </a:cubicBezTo>
                    <a:cubicBezTo>
                      <a:pt x="5765" y="2791"/>
                      <a:pt x="5748" y="2791"/>
                      <a:pt x="5731" y="2808"/>
                    </a:cubicBezTo>
                    <a:lnTo>
                      <a:pt x="5731" y="2774"/>
                    </a:lnTo>
                    <a:cubicBezTo>
                      <a:pt x="5715" y="2774"/>
                      <a:pt x="5681" y="2757"/>
                      <a:pt x="5681" y="2774"/>
                    </a:cubicBezTo>
                    <a:close/>
                    <a:moveTo>
                      <a:pt x="3743" y="318"/>
                    </a:moveTo>
                    <a:cubicBezTo>
                      <a:pt x="3743" y="301"/>
                      <a:pt x="3760" y="285"/>
                      <a:pt x="3777" y="285"/>
                    </a:cubicBezTo>
                    <a:cubicBezTo>
                      <a:pt x="3760" y="318"/>
                      <a:pt x="3827" y="351"/>
                      <a:pt x="3810" y="335"/>
                    </a:cubicBezTo>
                    <a:cubicBezTo>
                      <a:pt x="3777" y="318"/>
                      <a:pt x="3810" y="285"/>
                      <a:pt x="3827" y="301"/>
                    </a:cubicBezTo>
                    <a:cubicBezTo>
                      <a:pt x="3827" y="268"/>
                      <a:pt x="3827" y="234"/>
                      <a:pt x="3827" y="234"/>
                    </a:cubicBezTo>
                    <a:cubicBezTo>
                      <a:pt x="3810" y="218"/>
                      <a:pt x="3760" y="268"/>
                      <a:pt x="3760" y="234"/>
                    </a:cubicBezTo>
                    <a:cubicBezTo>
                      <a:pt x="3743" y="234"/>
                      <a:pt x="3726" y="251"/>
                      <a:pt x="3710" y="268"/>
                    </a:cubicBezTo>
                    <a:cubicBezTo>
                      <a:pt x="3760" y="234"/>
                      <a:pt x="3710" y="318"/>
                      <a:pt x="3743" y="318"/>
                    </a:cubicBezTo>
                    <a:close/>
                    <a:moveTo>
                      <a:pt x="3710" y="869"/>
                    </a:moveTo>
                    <a:cubicBezTo>
                      <a:pt x="3710" y="886"/>
                      <a:pt x="3710" y="903"/>
                      <a:pt x="3726" y="920"/>
                    </a:cubicBezTo>
                    <a:cubicBezTo>
                      <a:pt x="3743" y="920"/>
                      <a:pt x="3760" y="920"/>
                      <a:pt x="3760" y="936"/>
                    </a:cubicBezTo>
                    <a:cubicBezTo>
                      <a:pt x="3777" y="903"/>
                      <a:pt x="3760" y="886"/>
                      <a:pt x="3760" y="836"/>
                    </a:cubicBezTo>
                    <a:cubicBezTo>
                      <a:pt x="3726" y="853"/>
                      <a:pt x="3710" y="819"/>
                      <a:pt x="3676" y="819"/>
                    </a:cubicBezTo>
                    <a:cubicBezTo>
                      <a:pt x="3676" y="853"/>
                      <a:pt x="3676" y="886"/>
                      <a:pt x="3693" y="903"/>
                    </a:cubicBezTo>
                    <a:cubicBezTo>
                      <a:pt x="3710" y="903"/>
                      <a:pt x="3693" y="869"/>
                      <a:pt x="3710" y="869"/>
                    </a:cubicBezTo>
                    <a:close/>
                    <a:moveTo>
                      <a:pt x="4545" y="5080"/>
                    </a:moveTo>
                    <a:cubicBezTo>
                      <a:pt x="4528" y="5113"/>
                      <a:pt x="4512" y="5080"/>
                      <a:pt x="4478" y="5097"/>
                    </a:cubicBezTo>
                    <a:cubicBezTo>
                      <a:pt x="4478" y="5047"/>
                      <a:pt x="4478" y="5063"/>
                      <a:pt x="4462" y="4996"/>
                    </a:cubicBezTo>
                    <a:cubicBezTo>
                      <a:pt x="4478" y="4980"/>
                      <a:pt x="4478" y="4980"/>
                      <a:pt x="4495" y="4980"/>
                    </a:cubicBezTo>
                    <a:cubicBezTo>
                      <a:pt x="4495" y="4980"/>
                      <a:pt x="4478" y="4963"/>
                      <a:pt x="4478" y="4946"/>
                    </a:cubicBezTo>
                    <a:cubicBezTo>
                      <a:pt x="4528" y="4946"/>
                      <a:pt x="4528" y="4913"/>
                      <a:pt x="4528" y="4879"/>
                    </a:cubicBezTo>
                    <a:cubicBezTo>
                      <a:pt x="4562" y="4879"/>
                      <a:pt x="4595" y="4863"/>
                      <a:pt x="4595" y="4813"/>
                    </a:cubicBezTo>
                    <a:cubicBezTo>
                      <a:pt x="4645" y="4796"/>
                      <a:pt x="4712" y="4829"/>
                      <a:pt x="4746" y="4813"/>
                    </a:cubicBezTo>
                    <a:cubicBezTo>
                      <a:pt x="4762" y="4863"/>
                      <a:pt x="4696" y="4829"/>
                      <a:pt x="4679" y="4863"/>
                    </a:cubicBezTo>
                    <a:cubicBezTo>
                      <a:pt x="4679" y="4846"/>
                      <a:pt x="4679" y="4829"/>
                      <a:pt x="4662" y="4829"/>
                    </a:cubicBezTo>
                    <a:cubicBezTo>
                      <a:pt x="4645" y="4879"/>
                      <a:pt x="4662" y="4879"/>
                      <a:pt x="4612" y="4846"/>
                    </a:cubicBezTo>
                    <a:cubicBezTo>
                      <a:pt x="4612" y="4879"/>
                      <a:pt x="4629" y="4896"/>
                      <a:pt x="4645" y="4879"/>
                    </a:cubicBezTo>
                    <a:cubicBezTo>
                      <a:pt x="4645" y="4930"/>
                      <a:pt x="4629" y="4896"/>
                      <a:pt x="4595" y="4913"/>
                    </a:cubicBezTo>
                    <a:cubicBezTo>
                      <a:pt x="4612" y="4963"/>
                      <a:pt x="4629" y="4996"/>
                      <a:pt x="4662" y="4996"/>
                    </a:cubicBezTo>
                    <a:cubicBezTo>
                      <a:pt x="4645" y="5030"/>
                      <a:pt x="4662" y="5030"/>
                      <a:pt x="4662" y="5080"/>
                    </a:cubicBezTo>
                    <a:cubicBezTo>
                      <a:pt x="4679" y="5063"/>
                      <a:pt x="4679" y="5063"/>
                      <a:pt x="4679" y="5047"/>
                    </a:cubicBezTo>
                    <a:cubicBezTo>
                      <a:pt x="4712" y="5047"/>
                      <a:pt x="4696" y="5080"/>
                      <a:pt x="4746" y="5080"/>
                    </a:cubicBezTo>
                    <a:cubicBezTo>
                      <a:pt x="4746" y="5113"/>
                      <a:pt x="4729" y="5130"/>
                      <a:pt x="4696" y="5113"/>
                    </a:cubicBezTo>
                    <a:cubicBezTo>
                      <a:pt x="4696" y="5097"/>
                      <a:pt x="4712" y="5097"/>
                      <a:pt x="4712" y="5080"/>
                    </a:cubicBezTo>
                    <a:cubicBezTo>
                      <a:pt x="4679" y="5063"/>
                      <a:pt x="4696" y="5130"/>
                      <a:pt x="4696" y="5147"/>
                    </a:cubicBezTo>
                    <a:cubicBezTo>
                      <a:pt x="4662" y="5147"/>
                      <a:pt x="4696" y="5113"/>
                      <a:pt x="4662" y="5097"/>
                    </a:cubicBezTo>
                    <a:cubicBezTo>
                      <a:pt x="4645" y="5097"/>
                      <a:pt x="4645" y="5113"/>
                      <a:pt x="4645" y="5130"/>
                    </a:cubicBezTo>
                    <a:cubicBezTo>
                      <a:pt x="4612" y="5113"/>
                      <a:pt x="4562" y="5097"/>
                      <a:pt x="4545" y="5080"/>
                    </a:cubicBezTo>
                    <a:close/>
                    <a:moveTo>
                      <a:pt x="3877" y="1170"/>
                    </a:moveTo>
                    <a:cubicBezTo>
                      <a:pt x="3843" y="1204"/>
                      <a:pt x="3827" y="1187"/>
                      <a:pt x="3810" y="1204"/>
                    </a:cubicBezTo>
                    <a:cubicBezTo>
                      <a:pt x="3810" y="1204"/>
                      <a:pt x="3810" y="1204"/>
                      <a:pt x="3810" y="1220"/>
                    </a:cubicBezTo>
                    <a:cubicBezTo>
                      <a:pt x="3843" y="1220"/>
                      <a:pt x="3877" y="1220"/>
                      <a:pt x="3877" y="1237"/>
                    </a:cubicBezTo>
                    <a:cubicBezTo>
                      <a:pt x="3877" y="1237"/>
                      <a:pt x="3877" y="1220"/>
                      <a:pt x="3893" y="1237"/>
                    </a:cubicBezTo>
                    <a:cubicBezTo>
                      <a:pt x="3893" y="1237"/>
                      <a:pt x="3893" y="1237"/>
                      <a:pt x="3893" y="1220"/>
                    </a:cubicBezTo>
                    <a:cubicBezTo>
                      <a:pt x="3877" y="1220"/>
                      <a:pt x="3877" y="1187"/>
                      <a:pt x="3877" y="1170"/>
                    </a:cubicBezTo>
                    <a:close/>
                    <a:moveTo>
                      <a:pt x="4010" y="4094"/>
                    </a:moveTo>
                    <a:cubicBezTo>
                      <a:pt x="3994" y="4128"/>
                      <a:pt x="3977" y="4128"/>
                      <a:pt x="3944" y="4111"/>
                    </a:cubicBezTo>
                    <a:cubicBezTo>
                      <a:pt x="3944" y="4161"/>
                      <a:pt x="3910" y="4178"/>
                      <a:pt x="3910" y="4211"/>
                    </a:cubicBezTo>
                    <a:cubicBezTo>
                      <a:pt x="3960" y="4228"/>
                      <a:pt x="3944" y="4278"/>
                      <a:pt x="3994" y="4328"/>
                    </a:cubicBezTo>
                    <a:cubicBezTo>
                      <a:pt x="3977" y="4295"/>
                      <a:pt x="4010" y="4311"/>
                      <a:pt x="4027" y="4278"/>
                    </a:cubicBezTo>
                    <a:cubicBezTo>
                      <a:pt x="3977" y="4278"/>
                      <a:pt x="3960" y="4261"/>
                      <a:pt x="3960" y="4211"/>
                    </a:cubicBezTo>
                    <a:cubicBezTo>
                      <a:pt x="4010" y="4228"/>
                      <a:pt x="4010" y="4178"/>
                      <a:pt x="4027" y="4178"/>
                    </a:cubicBezTo>
                    <a:cubicBezTo>
                      <a:pt x="3977" y="4161"/>
                      <a:pt x="4044" y="4111"/>
                      <a:pt x="4010" y="4094"/>
                    </a:cubicBezTo>
                    <a:close/>
                    <a:moveTo>
                      <a:pt x="3960" y="786"/>
                    </a:moveTo>
                    <a:cubicBezTo>
                      <a:pt x="3944" y="786"/>
                      <a:pt x="3927" y="786"/>
                      <a:pt x="3927" y="819"/>
                    </a:cubicBezTo>
                    <a:lnTo>
                      <a:pt x="3960" y="819"/>
                    </a:lnTo>
                    <a:close/>
                    <a:moveTo>
                      <a:pt x="4010" y="3710"/>
                    </a:moveTo>
                    <a:lnTo>
                      <a:pt x="3960" y="3710"/>
                    </a:lnTo>
                    <a:cubicBezTo>
                      <a:pt x="3994" y="3760"/>
                      <a:pt x="3960" y="3793"/>
                      <a:pt x="3994" y="3810"/>
                    </a:cubicBezTo>
                    <a:cubicBezTo>
                      <a:pt x="4010" y="3777"/>
                      <a:pt x="3994" y="3860"/>
                      <a:pt x="4027" y="3843"/>
                    </a:cubicBezTo>
                    <a:cubicBezTo>
                      <a:pt x="4044" y="3827"/>
                      <a:pt x="4044" y="3793"/>
                      <a:pt x="4061" y="3777"/>
                    </a:cubicBezTo>
                    <a:cubicBezTo>
                      <a:pt x="4027" y="3777"/>
                      <a:pt x="4010" y="3743"/>
                      <a:pt x="4010" y="3710"/>
                    </a:cubicBezTo>
                    <a:close/>
                    <a:moveTo>
                      <a:pt x="4411" y="3543"/>
                    </a:moveTo>
                    <a:cubicBezTo>
                      <a:pt x="4411" y="3526"/>
                      <a:pt x="4428" y="3459"/>
                      <a:pt x="4378" y="3476"/>
                    </a:cubicBezTo>
                    <a:cubicBezTo>
                      <a:pt x="4361" y="3493"/>
                      <a:pt x="4361" y="3559"/>
                      <a:pt x="4411" y="3543"/>
                    </a:cubicBezTo>
                    <a:close/>
                    <a:moveTo>
                      <a:pt x="4361" y="4378"/>
                    </a:moveTo>
                    <a:cubicBezTo>
                      <a:pt x="4361" y="4361"/>
                      <a:pt x="4378" y="4361"/>
                      <a:pt x="4378" y="4328"/>
                    </a:cubicBezTo>
                    <a:cubicBezTo>
                      <a:pt x="4361" y="4328"/>
                      <a:pt x="4345" y="4378"/>
                      <a:pt x="4361" y="4378"/>
                    </a:cubicBezTo>
                    <a:close/>
                    <a:moveTo>
                      <a:pt x="4294" y="5197"/>
                    </a:moveTo>
                    <a:cubicBezTo>
                      <a:pt x="4311" y="5230"/>
                      <a:pt x="4244" y="5214"/>
                      <a:pt x="4278" y="5247"/>
                    </a:cubicBezTo>
                    <a:cubicBezTo>
                      <a:pt x="4278" y="5230"/>
                      <a:pt x="4278" y="5230"/>
                      <a:pt x="4294" y="5230"/>
                    </a:cubicBezTo>
                    <a:cubicBezTo>
                      <a:pt x="4311" y="5230"/>
                      <a:pt x="4294" y="5264"/>
                      <a:pt x="4311" y="5247"/>
                    </a:cubicBezTo>
                    <a:cubicBezTo>
                      <a:pt x="4328" y="5230"/>
                      <a:pt x="4311" y="5214"/>
                      <a:pt x="4294" y="5197"/>
                    </a:cubicBezTo>
                    <a:close/>
                    <a:moveTo>
                      <a:pt x="4311" y="1287"/>
                    </a:moveTo>
                    <a:cubicBezTo>
                      <a:pt x="4294" y="1270"/>
                      <a:pt x="4328" y="1237"/>
                      <a:pt x="4328" y="1204"/>
                    </a:cubicBezTo>
                    <a:cubicBezTo>
                      <a:pt x="4361" y="1220"/>
                      <a:pt x="4361" y="1237"/>
                      <a:pt x="4361" y="1270"/>
                    </a:cubicBezTo>
                    <a:cubicBezTo>
                      <a:pt x="4328" y="1254"/>
                      <a:pt x="4328" y="1254"/>
                      <a:pt x="4311" y="1287"/>
                    </a:cubicBezTo>
                    <a:close/>
                    <a:moveTo>
                      <a:pt x="4395" y="4311"/>
                    </a:moveTo>
                    <a:cubicBezTo>
                      <a:pt x="4428" y="4311"/>
                      <a:pt x="4462" y="4345"/>
                      <a:pt x="4478" y="4278"/>
                    </a:cubicBezTo>
                    <a:cubicBezTo>
                      <a:pt x="4462" y="4278"/>
                      <a:pt x="4445" y="4261"/>
                      <a:pt x="4462" y="4244"/>
                    </a:cubicBezTo>
                    <a:cubicBezTo>
                      <a:pt x="4411" y="4261"/>
                      <a:pt x="4411" y="4261"/>
                      <a:pt x="4395" y="4311"/>
                    </a:cubicBezTo>
                    <a:close/>
                    <a:moveTo>
                      <a:pt x="4144" y="4278"/>
                    </a:moveTo>
                    <a:cubicBezTo>
                      <a:pt x="4144" y="4295"/>
                      <a:pt x="4144" y="4295"/>
                      <a:pt x="4161" y="4295"/>
                    </a:cubicBezTo>
                    <a:cubicBezTo>
                      <a:pt x="4161" y="4278"/>
                      <a:pt x="4144" y="4261"/>
                      <a:pt x="4144" y="4278"/>
                    </a:cubicBezTo>
                    <a:close/>
                    <a:moveTo>
                      <a:pt x="4161" y="4295"/>
                    </a:moveTo>
                    <a:lnTo>
                      <a:pt x="4161" y="4295"/>
                    </a:lnTo>
                    <a:lnTo>
                      <a:pt x="4161" y="4295"/>
                    </a:lnTo>
                    <a:close/>
                    <a:moveTo>
                      <a:pt x="4127" y="4913"/>
                    </a:moveTo>
                    <a:cubicBezTo>
                      <a:pt x="4161" y="4896"/>
                      <a:pt x="4161" y="4930"/>
                      <a:pt x="4194" y="4930"/>
                    </a:cubicBezTo>
                    <a:cubicBezTo>
                      <a:pt x="4244" y="4879"/>
                      <a:pt x="4161" y="4829"/>
                      <a:pt x="4161" y="4779"/>
                    </a:cubicBezTo>
                    <a:cubicBezTo>
                      <a:pt x="4127" y="4762"/>
                      <a:pt x="4111" y="4796"/>
                      <a:pt x="4111" y="4813"/>
                    </a:cubicBezTo>
                    <a:cubicBezTo>
                      <a:pt x="4161" y="4813"/>
                      <a:pt x="4144" y="4879"/>
                      <a:pt x="4127" y="4913"/>
                    </a:cubicBezTo>
                    <a:close/>
                    <a:moveTo>
                      <a:pt x="4211" y="4412"/>
                    </a:moveTo>
                    <a:cubicBezTo>
                      <a:pt x="4161" y="4395"/>
                      <a:pt x="4178" y="4328"/>
                      <a:pt x="4161" y="4295"/>
                    </a:cubicBezTo>
                    <a:cubicBezTo>
                      <a:pt x="4178" y="4295"/>
                      <a:pt x="4178" y="4278"/>
                      <a:pt x="4194" y="4278"/>
                    </a:cubicBezTo>
                    <a:cubicBezTo>
                      <a:pt x="4211" y="4328"/>
                      <a:pt x="4228" y="4328"/>
                      <a:pt x="4244" y="4378"/>
                    </a:cubicBezTo>
                    <a:cubicBezTo>
                      <a:pt x="4211" y="4361"/>
                      <a:pt x="4228" y="4378"/>
                      <a:pt x="4211" y="441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0"/>
              <p:cNvSpPr/>
              <p:nvPr/>
            </p:nvSpPr>
            <p:spPr>
              <a:xfrm>
                <a:off x="8407527" y="4097825"/>
                <a:ext cx="911962" cy="334134"/>
              </a:xfrm>
              <a:custGeom>
                <a:avLst/>
                <a:gdLst/>
                <a:ahLst/>
                <a:cxnLst/>
                <a:rect l="l" t="t" r="r" b="b"/>
                <a:pathLst>
                  <a:path w="10628" h="3894" extrusionOk="0">
                    <a:moveTo>
                      <a:pt x="3844" y="953"/>
                    </a:moveTo>
                    <a:lnTo>
                      <a:pt x="3860" y="969"/>
                    </a:lnTo>
                    <a:cubicBezTo>
                      <a:pt x="3860" y="953"/>
                      <a:pt x="3877" y="953"/>
                      <a:pt x="3877" y="919"/>
                    </a:cubicBezTo>
                    <a:cubicBezTo>
                      <a:pt x="3844" y="919"/>
                      <a:pt x="3844" y="886"/>
                      <a:pt x="3827" y="869"/>
                    </a:cubicBezTo>
                    <a:cubicBezTo>
                      <a:pt x="3827" y="903"/>
                      <a:pt x="3844" y="936"/>
                      <a:pt x="3844" y="953"/>
                    </a:cubicBezTo>
                    <a:close/>
                    <a:moveTo>
                      <a:pt x="886" y="3559"/>
                    </a:moveTo>
                    <a:cubicBezTo>
                      <a:pt x="886" y="3576"/>
                      <a:pt x="870" y="3576"/>
                      <a:pt x="853" y="3576"/>
                    </a:cubicBezTo>
                    <a:cubicBezTo>
                      <a:pt x="836" y="3626"/>
                      <a:pt x="803" y="3676"/>
                      <a:pt x="870" y="3676"/>
                    </a:cubicBezTo>
                    <a:cubicBezTo>
                      <a:pt x="853" y="3626"/>
                      <a:pt x="870" y="3593"/>
                      <a:pt x="886" y="3559"/>
                    </a:cubicBezTo>
                    <a:close/>
                    <a:moveTo>
                      <a:pt x="51" y="3810"/>
                    </a:moveTo>
                    <a:cubicBezTo>
                      <a:pt x="34" y="3827"/>
                      <a:pt x="17" y="3827"/>
                      <a:pt x="1" y="3827"/>
                    </a:cubicBezTo>
                    <a:cubicBezTo>
                      <a:pt x="17" y="3843"/>
                      <a:pt x="17" y="3843"/>
                      <a:pt x="17" y="3860"/>
                    </a:cubicBezTo>
                    <a:cubicBezTo>
                      <a:pt x="34" y="3877"/>
                      <a:pt x="51" y="3877"/>
                      <a:pt x="68" y="3893"/>
                    </a:cubicBezTo>
                    <a:lnTo>
                      <a:pt x="84" y="3893"/>
                    </a:lnTo>
                    <a:cubicBezTo>
                      <a:pt x="84" y="3860"/>
                      <a:pt x="68" y="3843"/>
                      <a:pt x="51" y="3810"/>
                    </a:cubicBezTo>
                    <a:close/>
                    <a:moveTo>
                      <a:pt x="6834" y="1872"/>
                    </a:moveTo>
                    <a:lnTo>
                      <a:pt x="6834" y="1855"/>
                    </a:lnTo>
                    <a:lnTo>
                      <a:pt x="6868" y="1855"/>
                    </a:lnTo>
                    <a:cubicBezTo>
                      <a:pt x="6851" y="1822"/>
                      <a:pt x="6834" y="1805"/>
                      <a:pt x="6818" y="1788"/>
                    </a:cubicBezTo>
                    <a:cubicBezTo>
                      <a:pt x="6818" y="1771"/>
                      <a:pt x="6818" y="1738"/>
                      <a:pt x="6834" y="1738"/>
                    </a:cubicBezTo>
                    <a:cubicBezTo>
                      <a:pt x="6834" y="1788"/>
                      <a:pt x="6868" y="1738"/>
                      <a:pt x="6885" y="1738"/>
                    </a:cubicBezTo>
                    <a:cubicBezTo>
                      <a:pt x="6901" y="1655"/>
                      <a:pt x="6868" y="1604"/>
                      <a:pt x="6885" y="1538"/>
                    </a:cubicBezTo>
                    <a:cubicBezTo>
                      <a:pt x="6868" y="1538"/>
                      <a:pt x="6834" y="1538"/>
                      <a:pt x="6834" y="1504"/>
                    </a:cubicBezTo>
                    <a:cubicBezTo>
                      <a:pt x="6834" y="1487"/>
                      <a:pt x="6818" y="1454"/>
                      <a:pt x="6851" y="1437"/>
                    </a:cubicBezTo>
                    <a:cubicBezTo>
                      <a:pt x="6851" y="1471"/>
                      <a:pt x="6851" y="1471"/>
                      <a:pt x="6868" y="1471"/>
                    </a:cubicBezTo>
                    <a:cubicBezTo>
                      <a:pt x="6868" y="1454"/>
                      <a:pt x="6901" y="1454"/>
                      <a:pt x="6901" y="1471"/>
                    </a:cubicBezTo>
                    <a:cubicBezTo>
                      <a:pt x="6901" y="1320"/>
                      <a:pt x="6801" y="1421"/>
                      <a:pt x="6768" y="1337"/>
                    </a:cubicBezTo>
                    <a:cubicBezTo>
                      <a:pt x="6768" y="1370"/>
                      <a:pt x="6734" y="1354"/>
                      <a:pt x="6734" y="1320"/>
                    </a:cubicBezTo>
                    <a:cubicBezTo>
                      <a:pt x="6801" y="1320"/>
                      <a:pt x="6818" y="1287"/>
                      <a:pt x="6851" y="1287"/>
                    </a:cubicBezTo>
                    <a:cubicBezTo>
                      <a:pt x="6885" y="1320"/>
                      <a:pt x="6901" y="1370"/>
                      <a:pt x="6951" y="1370"/>
                    </a:cubicBezTo>
                    <a:cubicBezTo>
                      <a:pt x="6968" y="1304"/>
                      <a:pt x="6985" y="1387"/>
                      <a:pt x="7018" y="1337"/>
                    </a:cubicBezTo>
                    <a:cubicBezTo>
                      <a:pt x="6985" y="1337"/>
                      <a:pt x="7002" y="1287"/>
                      <a:pt x="7018" y="1287"/>
                    </a:cubicBezTo>
                    <a:cubicBezTo>
                      <a:pt x="7035" y="1287"/>
                      <a:pt x="7068" y="1287"/>
                      <a:pt x="7119" y="1287"/>
                    </a:cubicBezTo>
                    <a:cubicBezTo>
                      <a:pt x="7135" y="1237"/>
                      <a:pt x="7152" y="1287"/>
                      <a:pt x="7202" y="1237"/>
                    </a:cubicBezTo>
                    <a:cubicBezTo>
                      <a:pt x="7185" y="1270"/>
                      <a:pt x="7219" y="1287"/>
                      <a:pt x="7235" y="1270"/>
                    </a:cubicBezTo>
                    <a:cubicBezTo>
                      <a:pt x="7235" y="1237"/>
                      <a:pt x="7269" y="1203"/>
                      <a:pt x="7286" y="1220"/>
                    </a:cubicBezTo>
                    <a:cubicBezTo>
                      <a:pt x="7252" y="1203"/>
                      <a:pt x="7235" y="1170"/>
                      <a:pt x="7219" y="1137"/>
                    </a:cubicBezTo>
                    <a:cubicBezTo>
                      <a:pt x="7219" y="1187"/>
                      <a:pt x="7185" y="1187"/>
                      <a:pt x="7185" y="1203"/>
                    </a:cubicBezTo>
                    <a:cubicBezTo>
                      <a:pt x="7152" y="1153"/>
                      <a:pt x="7102" y="1187"/>
                      <a:pt x="7068" y="1203"/>
                    </a:cubicBezTo>
                    <a:cubicBezTo>
                      <a:pt x="7068" y="1153"/>
                      <a:pt x="7035" y="1187"/>
                      <a:pt x="7018" y="1170"/>
                    </a:cubicBezTo>
                    <a:cubicBezTo>
                      <a:pt x="7035" y="1153"/>
                      <a:pt x="7085" y="1153"/>
                      <a:pt x="7102" y="1170"/>
                    </a:cubicBezTo>
                    <a:cubicBezTo>
                      <a:pt x="7085" y="1086"/>
                      <a:pt x="7135" y="1103"/>
                      <a:pt x="7119" y="1053"/>
                    </a:cubicBezTo>
                    <a:cubicBezTo>
                      <a:pt x="7085" y="1070"/>
                      <a:pt x="7068" y="1053"/>
                      <a:pt x="7102" y="1020"/>
                    </a:cubicBezTo>
                    <a:cubicBezTo>
                      <a:pt x="7052" y="1036"/>
                      <a:pt x="7052" y="1003"/>
                      <a:pt x="7018" y="1003"/>
                    </a:cubicBezTo>
                    <a:cubicBezTo>
                      <a:pt x="7002" y="1070"/>
                      <a:pt x="6985" y="1020"/>
                      <a:pt x="6935" y="1003"/>
                    </a:cubicBezTo>
                    <a:cubicBezTo>
                      <a:pt x="6935" y="1036"/>
                      <a:pt x="6951" y="1103"/>
                      <a:pt x="6968" y="1070"/>
                    </a:cubicBezTo>
                    <a:cubicBezTo>
                      <a:pt x="6951" y="1036"/>
                      <a:pt x="7035" y="1020"/>
                      <a:pt x="7068" y="1053"/>
                    </a:cubicBezTo>
                    <a:cubicBezTo>
                      <a:pt x="7052" y="1053"/>
                      <a:pt x="7052" y="1070"/>
                      <a:pt x="7068" y="1070"/>
                    </a:cubicBezTo>
                    <a:cubicBezTo>
                      <a:pt x="7002" y="1086"/>
                      <a:pt x="6968" y="1137"/>
                      <a:pt x="6935" y="1170"/>
                    </a:cubicBezTo>
                    <a:cubicBezTo>
                      <a:pt x="6935" y="1120"/>
                      <a:pt x="6868" y="1187"/>
                      <a:pt x="6834" y="1170"/>
                    </a:cubicBezTo>
                    <a:cubicBezTo>
                      <a:pt x="6851" y="1137"/>
                      <a:pt x="6784" y="1187"/>
                      <a:pt x="6801" y="1137"/>
                    </a:cubicBezTo>
                    <a:cubicBezTo>
                      <a:pt x="6734" y="1137"/>
                      <a:pt x="6701" y="1237"/>
                      <a:pt x="6718" y="1287"/>
                    </a:cubicBezTo>
                    <a:cubicBezTo>
                      <a:pt x="6734" y="1270"/>
                      <a:pt x="6734" y="1237"/>
                      <a:pt x="6734" y="1220"/>
                    </a:cubicBezTo>
                    <a:cubicBezTo>
                      <a:pt x="6751" y="1237"/>
                      <a:pt x="6751" y="1254"/>
                      <a:pt x="6768" y="1270"/>
                    </a:cubicBezTo>
                    <a:cubicBezTo>
                      <a:pt x="6734" y="1254"/>
                      <a:pt x="6734" y="1287"/>
                      <a:pt x="6718" y="1304"/>
                    </a:cubicBezTo>
                    <a:cubicBezTo>
                      <a:pt x="6684" y="1270"/>
                      <a:pt x="6617" y="1270"/>
                      <a:pt x="6584" y="1254"/>
                    </a:cubicBezTo>
                    <a:cubicBezTo>
                      <a:pt x="6550" y="1320"/>
                      <a:pt x="6550" y="1354"/>
                      <a:pt x="6567" y="1404"/>
                    </a:cubicBezTo>
                    <a:cubicBezTo>
                      <a:pt x="6584" y="1404"/>
                      <a:pt x="6601" y="1387"/>
                      <a:pt x="6601" y="1370"/>
                    </a:cubicBezTo>
                    <a:lnTo>
                      <a:pt x="6601" y="1421"/>
                    </a:lnTo>
                    <a:cubicBezTo>
                      <a:pt x="6684" y="1421"/>
                      <a:pt x="6768" y="1387"/>
                      <a:pt x="6834" y="1454"/>
                    </a:cubicBezTo>
                    <a:cubicBezTo>
                      <a:pt x="6784" y="1454"/>
                      <a:pt x="6801" y="1571"/>
                      <a:pt x="6834" y="1588"/>
                    </a:cubicBezTo>
                    <a:cubicBezTo>
                      <a:pt x="6784" y="1588"/>
                      <a:pt x="6801" y="1638"/>
                      <a:pt x="6784" y="1588"/>
                    </a:cubicBezTo>
                    <a:cubicBezTo>
                      <a:pt x="6784" y="1604"/>
                      <a:pt x="6768" y="1621"/>
                      <a:pt x="6768" y="1638"/>
                    </a:cubicBezTo>
                    <a:cubicBezTo>
                      <a:pt x="6784" y="1638"/>
                      <a:pt x="6801" y="1604"/>
                      <a:pt x="6818" y="1638"/>
                    </a:cubicBezTo>
                    <a:cubicBezTo>
                      <a:pt x="6768" y="1638"/>
                      <a:pt x="6768" y="1688"/>
                      <a:pt x="6718" y="1671"/>
                    </a:cubicBezTo>
                    <a:cubicBezTo>
                      <a:pt x="6684" y="1604"/>
                      <a:pt x="6651" y="1588"/>
                      <a:pt x="6601" y="1554"/>
                    </a:cubicBezTo>
                    <a:cubicBezTo>
                      <a:pt x="6584" y="1588"/>
                      <a:pt x="6550" y="1604"/>
                      <a:pt x="6550" y="1638"/>
                    </a:cubicBezTo>
                    <a:cubicBezTo>
                      <a:pt x="6584" y="1655"/>
                      <a:pt x="6601" y="1705"/>
                      <a:pt x="6617" y="1738"/>
                    </a:cubicBezTo>
                    <a:cubicBezTo>
                      <a:pt x="6651" y="1755"/>
                      <a:pt x="6651" y="1721"/>
                      <a:pt x="6667" y="1705"/>
                    </a:cubicBezTo>
                    <a:cubicBezTo>
                      <a:pt x="6734" y="1755"/>
                      <a:pt x="6768" y="1822"/>
                      <a:pt x="6834" y="1872"/>
                    </a:cubicBezTo>
                    <a:close/>
                    <a:moveTo>
                      <a:pt x="7286" y="1655"/>
                    </a:moveTo>
                    <a:lnTo>
                      <a:pt x="7286" y="1638"/>
                    </a:lnTo>
                    <a:lnTo>
                      <a:pt x="7286" y="1655"/>
                    </a:lnTo>
                    <a:close/>
                    <a:moveTo>
                      <a:pt x="7419" y="1588"/>
                    </a:moveTo>
                    <a:cubicBezTo>
                      <a:pt x="7486" y="1571"/>
                      <a:pt x="7536" y="1538"/>
                      <a:pt x="7603" y="1521"/>
                    </a:cubicBezTo>
                    <a:cubicBezTo>
                      <a:pt x="7603" y="1487"/>
                      <a:pt x="7603" y="1454"/>
                      <a:pt x="7586" y="1437"/>
                    </a:cubicBezTo>
                    <a:cubicBezTo>
                      <a:pt x="7586" y="1487"/>
                      <a:pt x="7570" y="1487"/>
                      <a:pt x="7553" y="1521"/>
                    </a:cubicBezTo>
                    <a:cubicBezTo>
                      <a:pt x="7553" y="1487"/>
                      <a:pt x="7536" y="1421"/>
                      <a:pt x="7469" y="1404"/>
                    </a:cubicBezTo>
                    <a:cubicBezTo>
                      <a:pt x="7469" y="1471"/>
                      <a:pt x="7453" y="1504"/>
                      <a:pt x="7436" y="1521"/>
                    </a:cubicBezTo>
                    <a:cubicBezTo>
                      <a:pt x="7436" y="1538"/>
                      <a:pt x="7453" y="1521"/>
                      <a:pt x="7453" y="1538"/>
                    </a:cubicBezTo>
                    <a:cubicBezTo>
                      <a:pt x="7453" y="1554"/>
                      <a:pt x="7436" y="1571"/>
                      <a:pt x="7419" y="1588"/>
                    </a:cubicBezTo>
                    <a:close/>
                    <a:moveTo>
                      <a:pt x="7687" y="1487"/>
                    </a:moveTo>
                    <a:cubicBezTo>
                      <a:pt x="7687" y="1471"/>
                      <a:pt x="7687" y="1471"/>
                      <a:pt x="7670" y="1471"/>
                    </a:cubicBezTo>
                    <a:cubicBezTo>
                      <a:pt x="7670" y="1521"/>
                      <a:pt x="7653" y="1421"/>
                      <a:pt x="7620" y="1471"/>
                    </a:cubicBezTo>
                    <a:cubicBezTo>
                      <a:pt x="7620" y="1421"/>
                      <a:pt x="7603" y="1404"/>
                      <a:pt x="7637" y="1387"/>
                    </a:cubicBezTo>
                    <a:cubicBezTo>
                      <a:pt x="7670" y="1404"/>
                      <a:pt x="7653" y="1404"/>
                      <a:pt x="7653" y="1421"/>
                    </a:cubicBezTo>
                    <a:cubicBezTo>
                      <a:pt x="7653" y="1387"/>
                      <a:pt x="7687" y="1454"/>
                      <a:pt x="7687" y="1404"/>
                    </a:cubicBezTo>
                    <a:cubicBezTo>
                      <a:pt x="7670" y="1387"/>
                      <a:pt x="7637" y="1404"/>
                      <a:pt x="7637" y="1370"/>
                    </a:cubicBezTo>
                    <a:cubicBezTo>
                      <a:pt x="7653" y="1354"/>
                      <a:pt x="7670" y="1370"/>
                      <a:pt x="7687" y="1370"/>
                    </a:cubicBezTo>
                    <a:cubicBezTo>
                      <a:pt x="7703" y="1337"/>
                      <a:pt x="7653" y="1370"/>
                      <a:pt x="7653" y="1354"/>
                    </a:cubicBezTo>
                    <a:cubicBezTo>
                      <a:pt x="7670" y="1337"/>
                      <a:pt x="7670" y="1337"/>
                      <a:pt x="7653" y="1320"/>
                    </a:cubicBezTo>
                    <a:cubicBezTo>
                      <a:pt x="7687" y="1320"/>
                      <a:pt x="7687" y="1337"/>
                      <a:pt x="7703" y="1337"/>
                    </a:cubicBezTo>
                    <a:cubicBezTo>
                      <a:pt x="7703" y="1304"/>
                      <a:pt x="7653" y="1304"/>
                      <a:pt x="7637" y="1270"/>
                    </a:cubicBezTo>
                    <a:cubicBezTo>
                      <a:pt x="7670" y="1254"/>
                      <a:pt x="7670" y="1203"/>
                      <a:pt x="7687" y="1170"/>
                    </a:cubicBezTo>
                    <a:cubicBezTo>
                      <a:pt x="7737" y="1187"/>
                      <a:pt x="7737" y="1137"/>
                      <a:pt x="7753" y="1170"/>
                    </a:cubicBezTo>
                    <a:cubicBezTo>
                      <a:pt x="7753" y="1137"/>
                      <a:pt x="7787" y="1170"/>
                      <a:pt x="7804" y="1137"/>
                    </a:cubicBezTo>
                    <a:cubicBezTo>
                      <a:pt x="7804" y="1120"/>
                      <a:pt x="7804" y="1086"/>
                      <a:pt x="7787" y="1070"/>
                    </a:cubicBezTo>
                    <a:cubicBezTo>
                      <a:pt x="7753" y="1070"/>
                      <a:pt x="7770" y="1120"/>
                      <a:pt x="7737" y="1103"/>
                    </a:cubicBezTo>
                    <a:cubicBezTo>
                      <a:pt x="7753" y="1070"/>
                      <a:pt x="7670" y="1053"/>
                      <a:pt x="7653" y="1086"/>
                    </a:cubicBezTo>
                    <a:cubicBezTo>
                      <a:pt x="7653" y="1086"/>
                      <a:pt x="7670" y="1103"/>
                      <a:pt x="7653" y="1103"/>
                    </a:cubicBezTo>
                    <a:cubicBezTo>
                      <a:pt x="7637" y="1070"/>
                      <a:pt x="7603" y="1070"/>
                      <a:pt x="7603" y="1036"/>
                    </a:cubicBezTo>
                    <a:cubicBezTo>
                      <a:pt x="7637" y="1053"/>
                      <a:pt x="7670" y="1020"/>
                      <a:pt x="7703" y="1020"/>
                    </a:cubicBezTo>
                    <a:cubicBezTo>
                      <a:pt x="7670" y="953"/>
                      <a:pt x="7670" y="969"/>
                      <a:pt x="7703" y="903"/>
                    </a:cubicBezTo>
                    <a:cubicBezTo>
                      <a:pt x="7687" y="903"/>
                      <a:pt x="7687" y="903"/>
                      <a:pt x="7687" y="903"/>
                    </a:cubicBezTo>
                    <a:cubicBezTo>
                      <a:pt x="7670" y="903"/>
                      <a:pt x="7670" y="919"/>
                      <a:pt x="7653" y="919"/>
                    </a:cubicBezTo>
                    <a:cubicBezTo>
                      <a:pt x="7603" y="852"/>
                      <a:pt x="7720" y="769"/>
                      <a:pt x="7804" y="752"/>
                    </a:cubicBezTo>
                    <a:cubicBezTo>
                      <a:pt x="7804" y="786"/>
                      <a:pt x="7820" y="786"/>
                      <a:pt x="7837" y="786"/>
                    </a:cubicBezTo>
                    <a:cubicBezTo>
                      <a:pt x="7854" y="752"/>
                      <a:pt x="7804" y="786"/>
                      <a:pt x="7820" y="736"/>
                    </a:cubicBezTo>
                    <a:cubicBezTo>
                      <a:pt x="7837" y="752"/>
                      <a:pt x="7837" y="719"/>
                      <a:pt x="7870" y="736"/>
                    </a:cubicBezTo>
                    <a:cubicBezTo>
                      <a:pt x="7887" y="635"/>
                      <a:pt x="7837" y="568"/>
                      <a:pt x="7820" y="502"/>
                    </a:cubicBezTo>
                    <a:cubicBezTo>
                      <a:pt x="7837" y="535"/>
                      <a:pt x="7804" y="518"/>
                      <a:pt x="7787" y="518"/>
                    </a:cubicBezTo>
                    <a:cubicBezTo>
                      <a:pt x="7770" y="552"/>
                      <a:pt x="7770" y="585"/>
                      <a:pt x="7737" y="602"/>
                    </a:cubicBezTo>
                    <a:cubicBezTo>
                      <a:pt x="7753" y="535"/>
                      <a:pt x="7720" y="552"/>
                      <a:pt x="7703" y="518"/>
                    </a:cubicBezTo>
                    <a:cubicBezTo>
                      <a:pt x="7687" y="552"/>
                      <a:pt x="7670" y="502"/>
                      <a:pt x="7653" y="535"/>
                    </a:cubicBezTo>
                    <a:cubicBezTo>
                      <a:pt x="7637" y="585"/>
                      <a:pt x="7670" y="585"/>
                      <a:pt x="7670" y="602"/>
                    </a:cubicBezTo>
                    <a:cubicBezTo>
                      <a:pt x="7653" y="585"/>
                      <a:pt x="7653" y="619"/>
                      <a:pt x="7620" y="602"/>
                    </a:cubicBezTo>
                    <a:cubicBezTo>
                      <a:pt x="7620" y="652"/>
                      <a:pt x="7637" y="652"/>
                      <a:pt x="7637" y="685"/>
                    </a:cubicBezTo>
                    <a:cubicBezTo>
                      <a:pt x="7603" y="685"/>
                      <a:pt x="7586" y="685"/>
                      <a:pt x="7570" y="702"/>
                    </a:cubicBezTo>
                    <a:cubicBezTo>
                      <a:pt x="7586" y="685"/>
                      <a:pt x="7586" y="669"/>
                      <a:pt x="7570" y="669"/>
                    </a:cubicBezTo>
                    <a:cubicBezTo>
                      <a:pt x="7553" y="685"/>
                      <a:pt x="7570" y="685"/>
                      <a:pt x="7570" y="702"/>
                    </a:cubicBezTo>
                    <a:cubicBezTo>
                      <a:pt x="7536" y="685"/>
                      <a:pt x="7520" y="752"/>
                      <a:pt x="7520" y="702"/>
                    </a:cubicBezTo>
                    <a:cubicBezTo>
                      <a:pt x="7520" y="702"/>
                      <a:pt x="7536" y="719"/>
                      <a:pt x="7536" y="702"/>
                    </a:cubicBezTo>
                    <a:cubicBezTo>
                      <a:pt x="7503" y="669"/>
                      <a:pt x="7436" y="769"/>
                      <a:pt x="7369" y="719"/>
                    </a:cubicBezTo>
                    <a:cubicBezTo>
                      <a:pt x="7386" y="685"/>
                      <a:pt x="7419" y="685"/>
                      <a:pt x="7436" y="652"/>
                    </a:cubicBezTo>
                    <a:cubicBezTo>
                      <a:pt x="7419" y="652"/>
                      <a:pt x="7419" y="568"/>
                      <a:pt x="7419" y="568"/>
                    </a:cubicBezTo>
                    <a:cubicBezTo>
                      <a:pt x="7436" y="568"/>
                      <a:pt x="7436" y="602"/>
                      <a:pt x="7453" y="602"/>
                    </a:cubicBezTo>
                    <a:cubicBezTo>
                      <a:pt x="7469" y="552"/>
                      <a:pt x="7419" y="568"/>
                      <a:pt x="7403" y="535"/>
                    </a:cubicBezTo>
                    <a:cubicBezTo>
                      <a:pt x="7419" y="518"/>
                      <a:pt x="7436" y="468"/>
                      <a:pt x="7486" y="468"/>
                    </a:cubicBezTo>
                    <a:cubicBezTo>
                      <a:pt x="7486" y="468"/>
                      <a:pt x="7486" y="451"/>
                      <a:pt x="7453" y="435"/>
                    </a:cubicBezTo>
                    <a:cubicBezTo>
                      <a:pt x="7469" y="435"/>
                      <a:pt x="7469" y="418"/>
                      <a:pt x="7469" y="401"/>
                    </a:cubicBezTo>
                    <a:cubicBezTo>
                      <a:pt x="7486" y="451"/>
                      <a:pt x="7536" y="435"/>
                      <a:pt x="7570" y="468"/>
                    </a:cubicBezTo>
                    <a:cubicBezTo>
                      <a:pt x="7603" y="418"/>
                      <a:pt x="7603" y="451"/>
                      <a:pt x="7653" y="401"/>
                    </a:cubicBezTo>
                    <a:lnTo>
                      <a:pt x="7653" y="468"/>
                    </a:lnTo>
                    <a:cubicBezTo>
                      <a:pt x="7703" y="468"/>
                      <a:pt x="7720" y="418"/>
                      <a:pt x="7753" y="418"/>
                    </a:cubicBezTo>
                    <a:cubicBezTo>
                      <a:pt x="7753" y="385"/>
                      <a:pt x="7770" y="385"/>
                      <a:pt x="7770" y="351"/>
                    </a:cubicBezTo>
                    <a:cubicBezTo>
                      <a:pt x="7720" y="268"/>
                      <a:pt x="7720" y="184"/>
                      <a:pt x="7637" y="134"/>
                    </a:cubicBezTo>
                    <a:cubicBezTo>
                      <a:pt x="7670" y="117"/>
                      <a:pt x="7687" y="101"/>
                      <a:pt x="7670" y="67"/>
                    </a:cubicBezTo>
                    <a:lnTo>
                      <a:pt x="7737" y="67"/>
                    </a:lnTo>
                    <a:cubicBezTo>
                      <a:pt x="7737" y="101"/>
                      <a:pt x="7753" y="101"/>
                      <a:pt x="7737" y="134"/>
                    </a:cubicBezTo>
                    <a:cubicBezTo>
                      <a:pt x="7770" y="134"/>
                      <a:pt x="7787" y="151"/>
                      <a:pt x="7770" y="167"/>
                    </a:cubicBezTo>
                    <a:cubicBezTo>
                      <a:pt x="7753" y="167"/>
                      <a:pt x="7770" y="151"/>
                      <a:pt x="7753" y="151"/>
                    </a:cubicBezTo>
                    <a:cubicBezTo>
                      <a:pt x="7753" y="234"/>
                      <a:pt x="7804" y="251"/>
                      <a:pt x="7837" y="284"/>
                    </a:cubicBezTo>
                    <a:cubicBezTo>
                      <a:pt x="7854" y="284"/>
                      <a:pt x="7854" y="234"/>
                      <a:pt x="7870" y="234"/>
                    </a:cubicBezTo>
                    <a:cubicBezTo>
                      <a:pt x="7887" y="234"/>
                      <a:pt x="7904" y="251"/>
                      <a:pt x="7887" y="268"/>
                    </a:cubicBezTo>
                    <a:cubicBezTo>
                      <a:pt x="7921" y="251"/>
                      <a:pt x="7971" y="251"/>
                      <a:pt x="8004" y="234"/>
                    </a:cubicBezTo>
                    <a:cubicBezTo>
                      <a:pt x="8004" y="201"/>
                      <a:pt x="7971" y="234"/>
                      <a:pt x="7987" y="184"/>
                    </a:cubicBezTo>
                    <a:cubicBezTo>
                      <a:pt x="8004" y="167"/>
                      <a:pt x="8004" y="151"/>
                      <a:pt x="8021" y="134"/>
                    </a:cubicBezTo>
                    <a:cubicBezTo>
                      <a:pt x="8021" y="151"/>
                      <a:pt x="8038" y="151"/>
                      <a:pt x="8038" y="151"/>
                    </a:cubicBezTo>
                    <a:cubicBezTo>
                      <a:pt x="8038" y="184"/>
                      <a:pt x="8021" y="184"/>
                      <a:pt x="8038" y="201"/>
                    </a:cubicBezTo>
                    <a:cubicBezTo>
                      <a:pt x="8071" y="218"/>
                      <a:pt x="8054" y="184"/>
                      <a:pt x="8088" y="184"/>
                    </a:cubicBezTo>
                    <a:cubicBezTo>
                      <a:pt x="8071" y="201"/>
                      <a:pt x="8054" y="201"/>
                      <a:pt x="8071" y="234"/>
                    </a:cubicBezTo>
                    <a:cubicBezTo>
                      <a:pt x="8121" y="218"/>
                      <a:pt x="8121" y="151"/>
                      <a:pt x="8154" y="101"/>
                    </a:cubicBezTo>
                    <a:cubicBezTo>
                      <a:pt x="8154" y="101"/>
                      <a:pt x="8154" y="101"/>
                      <a:pt x="8138" y="101"/>
                    </a:cubicBezTo>
                    <a:cubicBezTo>
                      <a:pt x="8188" y="101"/>
                      <a:pt x="8238" y="101"/>
                      <a:pt x="8288" y="117"/>
                    </a:cubicBezTo>
                    <a:cubicBezTo>
                      <a:pt x="8288" y="167"/>
                      <a:pt x="8288" y="218"/>
                      <a:pt x="8255" y="251"/>
                    </a:cubicBezTo>
                    <a:cubicBezTo>
                      <a:pt x="8255" y="234"/>
                      <a:pt x="8255" y="218"/>
                      <a:pt x="8238" y="218"/>
                    </a:cubicBezTo>
                    <a:cubicBezTo>
                      <a:pt x="8221" y="234"/>
                      <a:pt x="8221" y="251"/>
                      <a:pt x="8221" y="284"/>
                    </a:cubicBezTo>
                    <a:cubicBezTo>
                      <a:pt x="8238" y="284"/>
                      <a:pt x="8238" y="301"/>
                      <a:pt x="8238" y="301"/>
                    </a:cubicBezTo>
                    <a:cubicBezTo>
                      <a:pt x="8255" y="251"/>
                      <a:pt x="8338" y="218"/>
                      <a:pt x="8372" y="268"/>
                    </a:cubicBezTo>
                    <a:cubicBezTo>
                      <a:pt x="8388" y="251"/>
                      <a:pt x="8405" y="251"/>
                      <a:pt x="8439" y="234"/>
                    </a:cubicBezTo>
                    <a:cubicBezTo>
                      <a:pt x="8422" y="218"/>
                      <a:pt x="8439" y="184"/>
                      <a:pt x="8405" y="151"/>
                    </a:cubicBezTo>
                    <a:cubicBezTo>
                      <a:pt x="8388" y="151"/>
                      <a:pt x="8388" y="184"/>
                      <a:pt x="8372" y="167"/>
                    </a:cubicBezTo>
                    <a:cubicBezTo>
                      <a:pt x="8372" y="151"/>
                      <a:pt x="8388" y="167"/>
                      <a:pt x="8388" y="134"/>
                    </a:cubicBezTo>
                    <a:cubicBezTo>
                      <a:pt x="8372" y="134"/>
                      <a:pt x="8355" y="117"/>
                      <a:pt x="8355" y="117"/>
                    </a:cubicBezTo>
                    <a:cubicBezTo>
                      <a:pt x="8372" y="117"/>
                      <a:pt x="8405" y="117"/>
                      <a:pt x="8422" y="117"/>
                    </a:cubicBezTo>
                    <a:cubicBezTo>
                      <a:pt x="8422" y="184"/>
                      <a:pt x="8472" y="218"/>
                      <a:pt x="8522" y="151"/>
                    </a:cubicBezTo>
                    <a:cubicBezTo>
                      <a:pt x="8522" y="151"/>
                      <a:pt x="8522" y="134"/>
                      <a:pt x="8522" y="134"/>
                    </a:cubicBezTo>
                    <a:cubicBezTo>
                      <a:pt x="8572" y="134"/>
                      <a:pt x="8622" y="151"/>
                      <a:pt x="8672" y="151"/>
                    </a:cubicBezTo>
                    <a:cubicBezTo>
                      <a:pt x="8689" y="184"/>
                      <a:pt x="8689" y="218"/>
                      <a:pt x="8723" y="234"/>
                    </a:cubicBezTo>
                    <a:cubicBezTo>
                      <a:pt x="8723" y="218"/>
                      <a:pt x="8689" y="201"/>
                      <a:pt x="8723" y="184"/>
                    </a:cubicBezTo>
                    <a:cubicBezTo>
                      <a:pt x="8723" y="218"/>
                      <a:pt x="8723" y="251"/>
                      <a:pt x="8756" y="251"/>
                    </a:cubicBezTo>
                    <a:cubicBezTo>
                      <a:pt x="8773" y="201"/>
                      <a:pt x="8773" y="234"/>
                      <a:pt x="8789" y="201"/>
                    </a:cubicBezTo>
                    <a:cubicBezTo>
                      <a:pt x="8789" y="201"/>
                      <a:pt x="8789" y="234"/>
                      <a:pt x="8806" y="234"/>
                    </a:cubicBezTo>
                    <a:cubicBezTo>
                      <a:pt x="8840" y="151"/>
                      <a:pt x="8823" y="284"/>
                      <a:pt x="8856" y="268"/>
                    </a:cubicBezTo>
                    <a:cubicBezTo>
                      <a:pt x="8840" y="268"/>
                      <a:pt x="8873" y="335"/>
                      <a:pt x="8840" y="335"/>
                    </a:cubicBezTo>
                    <a:cubicBezTo>
                      <a:pt x="8806" y="335"/>
                      <a:pt x="8789" y="234"/>
                      <a:pt x="8806" y="318"/>
                    </a:cubicBezTo>
                    <a:cubicBezTo>
                      <a:pt x="8773" y="318"/>
                      <a:pt x="8756" y="284"/>
                      <a:pt x="8739" y="268"/>
                    </a:cubicBezTo>
                    <a:cubicBezTo>
                      <a:pt x="8706" y="301"/>
                      <a:pt x="8756" y="318"/>
                      <a:pt x="8739" y="335"/>
                    </a:cubicBezTo>
                    <a:cubicBezTo>
                      <a:pt x="8723" y="335"/>
                      <a:pt x="8723" y="301"/>
                      <a:pt x="8706" y="301"/>
                    </a:cubicBezTo>
                    <a:cubicBezTo>
                      <a:pt x="8706" y="351"/>
                      <a:pt x="8706" y="368"/>
                      <a:pt x="8672" y="401"/>
                    </a:cubicBezTo>
                    <a:cubicBezTo>
                      <a:pt x="8672" y="368"/>
                      <a:pt x="8706" y="368"/>
                      <a:pt x="8672" y="368"/>
                    </a:cubicBezTo>
                    <a:cubicBezTo>
                      <a:pt x="8656" y="418"/>
                      <a:pt x="8656" y="435"/>
                      <a:pt x="8622" y="485"/>
                    </a:cubicBezTo>
                    <a:cubicBezTo>
                      <a:pt x="8656" y="535"/>
                      <a:pt x="8706" y="585"/>
                      <a:pt x="8672" y="635"/>
                    </a:cubicBezTo>
                    <a:cubicBezTo>
                      <a:pt x="8689" y="585"/>
                      <a:pt x="8639" y="602"/>
                      <a:pt x="8622" y="568"/>
                    </a:cubicBezTo>
                    <a:cubicBezTo>
                      <a:pt x="8622" y="669"/>
                      <a:pt x="8572" y="619"/>
                      <a:pt x="8505" y="652"/>
                    </a:cubicBezTo>
                    <a:cubicBezTo>
                      <a:pt x="8505" y="635"/>
                      <a:pt x="8522" y="635"/>
                      <a:pt x="8505" y="635"/>
                    </a:cubicBezTo>
                    <a:cubicBezTo>
                      <a:pt x="8505" y="652"/>
                      <a:pt x="8505" y="635"/>
                      <a:pt x="8489" y="635"/>
                    </a:cubicBezTo>
                    <a:cubicBezTo>
                      <a:pt x="8472" y="685"/>
                      <a:pt x="8489" y="652"/>
                      <a:pt x="8505" y="669"/>
                    </a:cubicBezTo>
                    <a:cubicBezTo>
                      <a:pt x="8472" y="702"/>
                      <a:pt x="8388" y="769"/>
                      <a:pt x="8439" y="819"/>
                    </a:cubicBezTo>
                    <a:cubicBezTo>
                      <a:pt x="8439" y="802"/>
                      <a:pt x="8472" y="819"/>
                      <a:pt x="8455" y="786"/>
                    </a:cubicBezTo>
                    <a:cubicBezTo>
                      <a:pt x="8455" y="769"/>
                      <a:pt x="8439" y="802"/>
                      <a:pt x="8439" y="769"/>
                    </a:cubicBezTo>
                    <a:cubicBezTo>
                      <a:pt x="8455" y="752"/>
                      <a:pt x="8472" y="736"/>
                      <a:pt x="8489" y="736"/>
                    </a:cubicBezTo>
                    <a:cubicBezTo>
                      <a:pt x="8522" y="769"/>
                      <a:pt x="8606" y="819"/>
                      <a:pt x="8639" y="802"/>
                    </a:cubicBezTo>
                    <a:cubicBezTo>
                      <a:pt x="8622" y="836"/>
                      <a:pt x="8656" y="852"/>
                      <a:pt x="8622" y="836"/>
                    </a:cubicBezTo>
                    <a:cubicBezTo>
                      <a:pt x="8606" y="903"/>
                      <a:pt x="8639" y="903"/>
                      <a:pt x="8672" y="919"/>
                    </a:cubicBezTo>
                    <a:cubicBezTo>
                      <a:pt x="8689" y="969"/>
                      <a:pt x="8706" y="1003"/>
                      <a:pt x="8739" y="1070"/>
                    </a:cubicBezTo>
                    <a:cubicBezTo>
                      <a:pt x="8706" y="1036"/>
                      <a:pt x="8706" y="1070"/>
                      <a:pt x="8689" y="1086"/>
                    </a:cubicBezTo>
                    <a:cubicBezTo>
                      <a:pt x="8739" y="1086"/>
                      <a:pt x="8706" y="1137"/>
                      <a:pt x="8739" y="1137"/>
                    </a:cubicBezTo>
                    <a:cubicBezTo>
                      <a:pt x="8756" y="1153"/>
                      <a:pt x="8773" y="1153"/>
                      <a:pt x="8789" y="1170"/>
                    </a:cubicBezTo>
                    <a:cubicBezTo>
                      <a:pt x="8739" y="1187"/>
                      <a:pt x="8706" y="1187"/>
                      <a:pt x="8672" y="1203"/>
                    </a:cubicBezTo>
                    <a:cubicBezTo>
                      <a:pt x="8672" y="1187"/>
                      <a:pt x="8672" y="1170"/>
                      <a:pt x="8689" y="1170"/>
                    </a:cubicBezTo>
                    <a:cubicBezTo>
                      <a:pt x="8656" y="1170"/>
                      <a:pt x="8656" y="1187"/>
                      <a:pt x="8656" y="1203"/>
                    </a:cubicBezTo>
                    <a:cubicBezTo>
                      <a:pt x="8589" y="1220"/>
                      <a:pt x="8522" y="1237"/>
                      <a:pt x="8455" y="1254"/>
                    </a:cubicBezTo>
                    <a:cubicBezTo>
                      <a:pt x="8439" y="1203"/>
                      <a:pt x="8422" y="1153"/>
                      <a:pt x="8372" y="1170"/>
                    </a:cubicBezTo>
                    <a:cubicBezTo>
                      <a:pt x="8405" y="1137"/>
                      <a:pt x="8338" y="1170"/>
                      <a:pt x="8338" y="1170"/>
                    </a:cubicBezTo>
                    <a:cubicBezTo>
                      <a:pt x="8355" y="1203"/>
                      <a:pt x="8372" y="1237"/>
                      <a:pt x="8405" y="1270"/>
                    </a:cubicBezTo>
                    <a:cubicBezTo>
                      <a:pt x="8338" y="1287"/>
                      <a:pt x="8271" y="1304"/>
                      <a:pt x="8188" y="1320"/>
                    </a:cubicBezTo>
                    <a:cubicBezTo>
                      <a:pt x="8171" y="1337"/>
                      <a:pt x="8138" y="1337"/>
                      <a:pt x="8104" y="1354"/>
                    </a:cubicBezTo>
                    <a:cubicBezTo>
                      <a:pt x="8121" y="1337"/>
                      <a:pt x="8121" y="1337"/>
                      <a:pt x="8121" y="1320"/>
                    </a:cubicBezTo>
                    <a:cubicBezTo>
                      <a:pt x="8104" y="1320"/>
                      <a:pt x="8104" y="1287"/>
                      <a:pt x="8088" y="1304"/>
                    </a:cubicBezTo>
                    <a:cubicBezTo>
                      <a:pt x="8071" y="1320"/>
                      <a:pt x="8088" y="1337"/>
                      <a:pt x="8071" y="1337"/>
                    </a:cubicBezTo>
                    <a:cubicBezTo>
                      <a:pt x="8054" y="1320"/>
                      <a:pt x="8021" y="1354"/>
                      <a:pt x="8054" y="1354"/>
                    </a:cubicBezTo>
                    <a:cubicBezTo>
                      <a:pt x="8054" y="1337"/>
                      <a:pt x="8071" y="1354"/>
                      <a:pt x="8088" y="1354"/>
                    </a:cubicBezTo>
                    <a:cubicBezTo>
                      <a:pt x="8088" y="1354"/>
                      <a:pt x="8088" y="1354"/>
                      <a:pt x="8088" y="1354"/>
                    </a:cubicBezTo>
                    <a:cubicBezTo>
                      <a:pt x="8038" y="1370"/>
                      <a:pt x="8004" y="1387"/>
                      <a:pt x="7954" y="1404"/>
                    </a:cubicBezTo>
                    <a:cubicBezTo>
                      <a:pt x="7937" y="1387"/>
                      <a:pt x="7921" y="1370"/>
                      <a:pt x="7921" y="1354"/>
                    </a:cubicBezTo>
                    <a:cubicBezTo>
                      <a:pt x="7904" y="1387"/>
                      <a:pt x="7887" y="1337"/>
                      <a:pt x="7870" y="1337"/>
                    </a:cubicBezTo>
                    <a:cubicBezTo>
                      <a:pt x="7870" y="1370"/>
                      <a:pt x="7837" y="1421"/>
                      <a:pt x="7804" y="1437"/>
                    </a:cubicBezTo>
                    <a:lnTo>
                      <a:pt x="7787" y="1454"/>
                    </a:lnTo>
                    <a:cubicBezTo>
                      <a:pt x="7804" y="1437"/>
                      <a:pt x="7787" y="1404"/>
                      <a:pt x="7753" y="1421"/>
                    </a:cubicBezTo>
                    <a:cubicBezTo>
                      <a:pt x="7753" y="1437"/>
                      <a:pt x="7770" y="1437"/>
                      <a:pt x="7770" y="1454"/>
                    </a:cubicBezTo>
                    <a:cubicBezTo>
                      <a:pt x="7737" y="1471"/>
                      <a:pt x="7720" y="1471"/>
                      <a:pt x="7687" y="1487"/>
                    </a:cubicBezTo>
                    <a:close/>
                    <a:moveTo>
                      <a:pt x="8940" y="1137"/>
                    </a:moveTo>
                    <a:cubicBezTo>
                      <a:pt x="8973" y="1120"/>
                      <a:pt x="9007" y="1120"/>
                      <a:pt x="9040" y="1120"/>
                    </a:cubicBezTo>
                    <a:cubicBezTo>
                      <a:pt x="9040" y="1103"/>
                      <a:pt x="9040" y="1103"/>
                      <a:pt x="9040" y="1103"/>
                    </a:cubicBezTo>
                    <a:cubicBezTo>
                      <a:pt x="9057" y="1103"/>
                      <a:pt x="9057" y="1103"/>
                      <a:pt x="9057" y="1103"/>
                    </a:cubicBezTo>
                    <a:lnTo>
                      <a:pt x="9107" y="1103"/>
                    </a:lnTo>
                    <a:cubicBezTo>
                      <a:pt x="9107" y="1086"/>
                      <a:pt x="9107" y="1070"/>
                      <a:pt x="9124" y="1070"/>
                    </a:cubicBezTo>
                    <a:cubicBezTo>
                      <a:pt x="9140" y="1003"/>
                      <a:pt x="9073" y="1020"/>
                      <a:pt x="9090" y="969"/>
                    </a:cubicBezTo>
                    <a:cubicBezTo>
                      <a:pt x="9073" y="953"/>
                      <a:pt x="9040" y="919"/>
                      <a:pt x="9007" y="953"/>
                    </a:cubicBezTo>
                    <a:cubicBezTo>
                      <a:pt x="9023" y="953"/>
                      <a:pt x="9023" y="986"/>
                      <a:pt x="9023" y="986"/>
                    </a:cubicBezTo>
                    <a:cubicBezTo>
                      <a:pt x="9023" y="986"/>
                      <a:pt x="8990" y="1020"/>
                      <a:pt x="8990" y="1003"/>
                    </a:cubicBezTo>
                    <a:cubicBezTo>
                      <a:pt x="8990" y="969"/>
                      <a:pt x="9023" y="986"/>
                      <a:pt x="9007" y="953"/>
                    </a:cubicBezTo>
                    <a:cubicBezTo>
                      <a:pt x="8956" y="936"/>
                      <a:pt x="8956" y="919"/>
                      <a:pt x="8906" y="903"/>
                    </a:cubicBezTo>
                    <a:cubicBezTo>
                      <a:pt x="8906" y="953"/>
                      <a:pt x="8856" y="986"/>
                      <a:pt x="8906" y="1020"/>
                    </a:cubicBezTo>
                    <a:cubicBezTo>
                      <a:pt x="8873" y="1020"/>
                      <a:pt x="8873" y="1036"/>
                      <a:pt x="8856" y="1036"/>
                    </a:cubicBezTo>
                    <a:cubicBezTo>
                      <a:pt x="8856" y="1036"/>
                      <a:pt x="8873" y="1020"/>
                      <a:pt x="8856" y="1003"/>
                    </a:cubicBezTo>
                    <a:cubicBezTo>
                      <a:pt x="8806" y="1003"/>
                      <a:pt x="8773" y="1036"/>
                      <a:pt x="8756" y="1036"/>
                    </a:cubicBezTo>
                    <a:cubicBezTo>
                      <a:pt x="8773" y="1053"/>
                      <a:pt x="8756" y="1086"/>
                      <a:pt x="8756" y="1086"/>
                    </a:cubicBezTo>
                    <a:cubicBezTo>
                      <a:pt x="8789" y="1120"/>
                      <a:pt x="8806" y="1103"/>
                      <a:pt x="8856" y="1103"/>
                    </a:cubicBezTo>
                    <a:cubicBezTo>
                      <a:pt x="8873" y="1086"/>
                      <a:pt x="8873" y="1053"/>
                      <a:pt x="8873" y="1036"/>
                    </a:cubicBezTo>
                    <a:cubicBezTo>
                      <a:pt x="8940" y="1036"/>
                      <a:pt x="8923" y="1086"/>
                      <a:pt x="8940" y="1137"/>
                    </a:cubicBezTo>
                    <a:close/>
                    <a:moveTo>
                      <a:pt x="9140" y="1086"/>
                    </a:moveTo>
                    <a:cubicBezTo>
                      <a:pt x="9157" y="1086"/>
                      <a:pt x="9157" y="1070"/>
                      <a:pt x="9157" y="1053"/>
                    </a:cubicBezTo>
                    <a:cubicBezTo>
                      <a:pt x="9140" y="1053"/>
                      <a:pt x="9140" y="1053"/>
                      <a:pt x="9140" y="1070"/>
                    </a:cubicBezTo>
                    <a:cubicBezTo>
                      <a:pt x="9140" y="1070"/>
                      <a:pt x="9140" y="1003"/>
                      <a:pt x="9174" y="1003"/>
                    </a:cubicBezTo>
                    <a:cubicBezTo>
                      <a:pt x="9157" y="1053"/>
                      <a:pt x="9190" y="1070"/>
                      <a:pt x="9157" y="1086"/>
                    </a:cubicBezTo>
                    <a:close/>
                    <a:moveTo>
                      <a:pt x="9190" y="1086"/>
                    </a:moveTo>
                    <a:lnTo>
                      <a:pt x="9190" y="1070"/>
                    </a:lnTo>
                    <a:cubicBezTo>
                      <a:pt x="9190" y="1070"/>
                      <a:pt x="9190" y="1070"/>
                      <a:pt x="9207" y="1070"/>
                    </a:cubicBezTo>
                    <a:cubicBezTo>
                      <a:pt x="9224" y="1070"/>
                      <a:pt x="9224" y="1070"/>
                      <a:pt x="9224" y="1070"/>
                    </a:cubicBezTo>
                    <a:lnTo>
                      <a:pt x="9257" y="1053"/>
                    </a:lnTo>
                    <a:cubicBezTo>
                      <a:pt x="9274" y="1053"/>
                      <a:pt x="9274" y="1053"/>
                      <a:pt x="9274" y="1053"/>
                    </a:cubicBezTo>
                    <a:cubicBezTo>
                      <a:pt x="9291" y="1053"/>
                      <a:pt x="9291" y="1053"/>
                      <a:pt x="9291" y="1053"/>
                    </a:cubicBezTo>
                    <a:lnTo>
                      <a:pt x="9374" y="1036"/>
                    </a:lnTo>
                    <a:cubicBezTo>
                      <a:pt x="9357" y="1020"/>
                      <a:pt x="9324" y="1003"/>
                      <a:pt x="9324" y="969"/>
                    </a:cubicBezTo>
                    <a:cubicBezTo>
                      <a:pt x="9291" y="1003"/>
                      <a:pt x="9341" y="1036"/>
                      <a:pt x="9307" y="1036"/>
                    </a:cubicBezTo>
                    <a:cubicBezTo>
                      <a:pt x="9291" y="1036"/>
                      <a:pt x="9291" y="1003"/>
                      <a:pt x="9274" y="1003"/>
                    </a:cubicBezTo>
                    <a:cubicBezTo>
                      <a:pt x="9274" y="1003"/>
                      <a:pt x="9257" y="1020"/>
                      <a:pt x="9257" y="1036"/>
                    </a:cubicBezTo>
                    <a:cubicBezTo>
                      <a:pt x="9241" y="1003"/>
                      <a:pt x="9224" y="986"/>
                      <a:pt x="9224" y="953"/>
                    </a:cubicBezTo>
                    <a:cubicBezTo>
                      <a:pt x="9190" y="969"/>
                      <a:pt x="9207" y="986"/>
                      <a:pt x="9190" y="969"/>
                    </a:cubicBezTo>
                    <a:cubicBezTo>
                      <a:pt x="9174" y="1003"/>
                      <a:pt x="9190" y="1036"/>
                      <a:pt x="9190" y="1086"/>
                    </a:cubicBezTo>
                    <a:close/>
                    <a:moveTo>
                      <a:pt x="9374" y="1036"/>
                    </a:moveTo>
                    <a:cubicBezTo>
                      <a:pt x="9474" y="1020"/>
                      <a:pt x="9558" y="1003"/>
                      <a:pt x="9642" y="986"/>
                    </a:cubicBezTo>
                    <a:cubicBezTo>
                      <a:pt x="9642" y="969"/>
                      <a:pt x="9642" y="969"/>
                      <a:pt x="9658" y="969"/>
                    </a:cubicBezTo>
                    <a:cubicBezTo>
                      <a:pt x="9642" y="953"/>
                      <a:pt x="9642" y="936"/>
                      <a:pt x="9625" y="936"/>
                    </a:cubicBezTo>
                    <a:cubicBezTo>
                      <a:pt x="9625" y="936"/>
                      <a:pt x="9642" y="919"/>
                      <a:pt x="9658" y="919"/>
                    </a:cubicBezTo>
                    <a:cubicBezTo>
                      <a:pt x="9642" y="919"/>
                      <a:pt x="9642" y="903"/>
                      <a:pt x="9642" y="869"/>
                    </a:cubicBezTo>
                    <a:cubicBezTo>
                      <a:pt x="9608" y="903"/>
                      <a:pt x="9608" y="969"/>
                      <a:pt x="9541" y="969"/>
                    </a:cubicBezTo>
                    <a:cubicBezTo>
                      <a:pt x="9541" y="886"/>
                      <a:pt x="9625" y="886"/>
                      <a:pt x="9591" y="802"/>
                    </a:cubicBezTo>
                    <a:cubicBezTo>
                      <a:pt x="9625" y="819"/>
                      <a:pt x="9591" y="752"/>
                      <a:pt x="9608" y="702"/>
                    </a:cubicBezTo>
                    <a:cubicBezTo>
                      <a:pt x="9525" y="685"/>
                      <a:pt x="9625" y="602"/>
                      <a:pt x="9591" y="518"/>
                    </a:cubicBezTo>
                    <a:cubicBezTo>
                      <a:pt x="9591" y="468"/>
                      <a:pt x="9642" y="535"/>
                      <a:pt x="9642" y="451"/>
                    </a:cubicBezTo>
                    <a:cubicBezTo>
                      <a:pt x="9658" y="451"/>
                      <a:pt x="9658" y="468"/>
                      <a:pt x="9675" y="468"/>
                    </a:cubicBezTo>
                    <a:cubicBezTo>
                      <a:pt x="9692" y="451"/>
                      <a:pt x="9675" y="418"/>
                      <a:pt x="9692" y="401"/>
                    </a:cubicBezTo>
                    <a:cubicBezTo>
                      <a:pt x="9725" y="418"/>
                      <a:pt x="9742" y="385"/>
                      <a:pt x="9775" y="401"/>
                    </a:cubicBezTo>
                    <a:cubicBezTo>
                      <a:pt x="9742" y="468"/>
                      <a:pt x="9708" y="518"/>
                      <a:pt x="9675" y="568"/>
                    </a:cubicBezTo>
                    <a:cubicBezTo>
                      <a:pt x="9675" y="568"/>
                      <a:pt x="9692" y="568"/>
                      <a:pt x="9692" y="585"/>
                    </a:cubicBezTo>
                    <a:cubicBezTo>
                      <a:pt x="9725" y="585"/>
                      <a:pt x="9708" y="535"/>
                      <a:pt x="9725" y="518"/>
                    </a:cubicBezTo>
                    <a:cubicBezTo>
                      <a:pt x="9742" y="518"/>
                      <a:pt x="9725" y="552"/>
                      <a:pt x="9758" y="552"/>
                    </a:cubicBezTo>
                    <a:cubicBezTo>
                      <a:pt x="9742" y="568"/>
                      <a:pt x="9725" y="568"/>
                      <a:pt x="9725" y="568"/>
                    </a:cubicBezTo>
                    <a:cubicBezTo>
                      <a:pt x="9742" y="602"/>
                      <a:pt x="9792" y="568"/>
                      <a:pt x="9809" y="602"/>
                    </a:cubicBezTo>
                    <a:cubicBezTo>
                      <a:pt x="9825" y="602"/>
                      <a:pt x="9825" y="585"/>
                      <a:pt x="9842" y="568"/>
                    </a:cubicBezTo>
                    <a:cubicBezTo>
                      <a:pt x="9859" y="568"/>
                      <a:pt x="9842" y="619"/>
                      <a:pt x="9842" y="619"/>
                    </a:cubicBezTo>
                    <a:cubicBezTo>
                      <a:pt x="9825" y="619"/>
                      <a:pt x="9809" y="619"/>
                      <a:pt x="9792" y="602"/>
                    </a:cubicBezTo>
                    <a:cubicBezTo>
                      <a:pt x="9775" y="635"/>
                      <a:pt x="9825" y="652"/>
                      <a:pt x="9792" y="669"/>
                    </a:cubicBezTo>
                    <a:cubicBezTo>
                      <a:pt x="9775" y="669"/>
                      <a:pt x="9775" y="652"/>
                      <a:pt x="9775" y="635"/>
                    </a:cubicBezTo>
                    <a:cubicBezTo>
                      <a:pt x="9742" y="619"/>
                      <a:pt x="9708" y="652"/>
                      <a:pt x="9692" y="635"/>
                    </a:cubicBezTo>
                    <a:cubicBezTo>
                      <a:pt x="9675" y="652"/>
                      <a:pt x="9675" y="702"/>
                      <a:pt x="9608" y="669"/>
                    </a:cubicBezTo>
                    <a:cubicBezTo>
                      <a:pt x="9625" y="736"/>
                      <a:pt x="9675" y="669"/>
                      <a:pt x="9708" y="702"/>
                    </a:cubicBezTo>
                    <a:cubicBezTo>
                      <a:pt x="9692" y="736"/>
                      <a:pt x="9692" y="719"/>
                      <a:pt x="9658" y="736"/>
                    </a:cubicBezTo>
                    <a:cubicBezTo>
                      <a:pt x="9658" y="769"/>
                      <a:pt x="9692" y="769"/>
                      <a:pt x="9692" y="802"/>
                    </a:cubicBezTo>
                    <a:cubicBezTo>
                      <a:pt x="9708" y="802"/>
                      <a:pt x="9725" y="802"/>
                      <a:pt x="9742" y="802"/>
                    </a:cubicBezTo>
                    <a:cubicBezTo>
                      <a:pt x="9742" y="769"/>
                      <a:pt x="9708" y="769"/>
                      <a:pt x="9708" y="736"/>
                    </a:cubicBezTo>
                    <a:cubicBezTo>
                      <a:pt x="9708" y="736"/>
                      <a:pt x="9742" y="786"/>
                      <a:pt x="9742" y="736"/>
                    </a:cubicBezTo>
                    <a:cubicBezTo>
                      <a:pt x="9775" y="786"/>
                      <a:pt x="9758" y="819"/>
                      <a:pt x="9792" y="869"/>
                    </a:cubicBezTo>
                    <a:cubicBezTo>
                      <a:pt x="9775" y="869"/>
                      <a:pt x="9775" y="869"/>
                      <a:pt x="9775" y="852"/>
                    </a:cubicBezTo>
                    <a:cubicBezTo>
                      <a:pt x="9742" y="869"/>
                      <a:pt x="9725" y="886"/>
                      <a:pt x="9708" y="936"/>
                    </a:cubicBezTo>
                    <a:cubicBezTo>
                      <a:pt x="9692" y="919"/>
                      <a:pt x="9708" y="919"/>
                      <a:pt x="9708" y="903"/>
                    </a:cubicBezTo>
                    <a:cubicBezTo>
                      <a:pt x="9675" y="886"/>
                      <a:pt x="9692" y="936"/>
                      <a:pt x="9675" y="936"/>
                    </a:cubicBezTo>
                    <a:cubicBezTo>
                      <a:pt x="9675" y="953"/>
                      <a:pt x="9692" y="953"/>
                      <a:pt x="9692" y="969"/>
                    </a:cubicBezTo>
                    <a:lnTo>
                      <a:pt x="9892" y="919"/>
                    </a:lnTo>
                    <a:cubicBezTo>
                      <a:pt x="9892" y="919"/>
                      <a:pt x="9926" y="903"/>
                      <a:pt x="9942" y="903"/>
                    </a:cubicBezTo>
                    <a:cubicBezTo>
                      <a:pt x="9926" y="852"/>
                      <a:pt x="9942" y="852"/>
                      <a:pt x="9926" y="802"/>
                    </a:cubicBezTo>
                    <a:cubicBezTo>
                      <a:pt x="9992" y="836"/>
                      <a:pt x="9976" y="819"/>
                      <a:pt x="10026" y="852"/>
                    </a:cubicBezTo>
                    <a:cubicBezTo>
                      <a:pt x="10043" y="852"/>
                      <a:pt x="10026" y="836"/>
                      <a:pt x="10026" y="819"/>
                    </a:cubicBezTo>
                    <a:cubicBezTo>
                      <a:pt x="10059" y="836"/>
                      <a:pt x="10059" y="819"/>
                      <a:pt x="10076" y="802"/>
                    </a:cubicBezTo>
                    <a:cubicBezTo>
                      <a:pt x="10126" y="802"/>
                      <a:pt x="10126" y="836"/>
                      <a:pt x="10143" y="869"/>
                    </a:cubicBezTo>
                    <a:cubicBezTo>
                      <a:pt x="10210" y="852"/>
                      <a:pt x="10276" y="836"/>
                      <a:pt x="10360" y="819"/>
                    </a:cubicBezTo>
                    <a:cubicBezTo>
                      <a:pt x="10377" y="819"/>
                      <a:pt x="10393" y="819"/>
                      <a:pt x="10427" y="802"/>
                    </a:cubicBezTo>
                    <a:cubicBezTo>
                      <a:pt x="10427" y="786"/>
                      <a:pt x="10410" y="769"/>
                      <a:pt x="10410" y="769"/>
                    </a:cubicBezTo>
                    <a:cubicBezTo>
                      <a:pt x="10410" y="736"/>
                      <a:pt x="10444" y="769"/>
                      <a:pt x="10444" y="769"/>
                    </a:cubicBezTo>
                    <a:cubicBezTo>
                      <a:pt x="10460" y="769"/>
                      <a:pt x="10460" y="752"/>
                      <a:pt x="10460" y="736"/>
                    </a:cubicBezTo>
                    <a:cubicBezTo>
                      <a:pt x="10460" y="736"/>
                      <a:pt x="10460" y="719"/>
                      <a:pt x="10444" y="719"/>
                    </a:cubicBezTo>
                    <a:cubicBezTo>
                      <a:pt x="10477" y="719"/>
                      <a:pt x="10477" y="702"/>
                      <a:pt x="10460" y="669"/>
                    </a:cubicBezTo>
                    <a:cubicBezTo>
                      <a:pt x="10427" y="652"/>
                      <a:pt x="10393" y="635"/>
                      <a:pt x="10343" y="619"/>
                    </a:cubicBezTo>
                    <a:cubicBezTo>
                      <a:pt x="10343" y="635"/>
                      <a:pt x="10327" y="635"/>
                      <a:pt x="10310" y="635"/>
                    </a:cubicBezTo>
                    <a:cubicBezTo>
                      <a:pt x="10310" y="619"/>
                      <a:pt x="10310" y="619"/>
                      <a:pt x="10293" y="602"/>
                    </a:cubicBezTo>
                    <a:cubicBezTo>
                      <a:pt x="10276" y="585"/>
                      <a:pt x="10226" y="568"/>
                      <a:pt x="10210" y="552"/>
                    </a:cubicBezTo>
                    <a:cubicBezTo>
                      <a:pt x="10210" y="585"/>
                      <a:pt x="10210" y="602"/>
                      <a:pt x="10193" y="635"/>
                    </a:cubicBezTo>
                    <a:cubicBezTo>
                      <a:pt x="10159" y="568"/>
                      <a:pt x="10126" y="652"/>
                      <a:pt x="10109" y="669"/>
                    </a:cubicBezTo>
                    <a:cubicBezTo>
                      <a:pt x="10109" y="585"/>
                      <a:pt x="10076" y="635"/>
                      <a:pt x="10043" y="635"/>
                    </a:cubicBezTo>
                    <a:cubicBezTo>
                      <a:pt x="10059" y="585"/>
                      <a:pt x="10093" y="568"/>
                      <a:pt x="10109" y="518"/>
                    </a:cubicBezTo>
                    <a:lnTo>
                      <a:pt x="10043" y="485"/>
                    </a:lnTo>
                    <a:cubicBezTo>
                      <a:pt x="10026" y="502"/>
                      <a:pt x="10026" y="502"/>
                      <a:pt x="10026" y="502"/>
                    </a:cubicBezTo>
                    <a:cubicBezTo>
                      <a:pt x="10026" y="518"/>
                      <a:pt x="10009" y="502"/>
                      <a:pt x="10009" y="468"/>
                    </a:cubicBezTo>
                    <a:cubicBezTo>
                      <a:pt x="9976" y="451"/>
                      <a:pt x="9942" y="451"/>
                      <a:pt x="9909" y="435"/>
                    </a:cubicBezTo>
                    <a:cubicBezTo>
                      <a:pt x="9909" y="435"/>
                      <a:pt x="9909" y="435"/>
                      <a:pt x="9909" y="435"/>
                    </a:cubicBezTo>
                    <a:cubicBezTo>
                      <a:pt x="9909" y="435"/>
                      <a:pt x="9892" y="435"/>
                      <a:pt x="9892" y="435"/>
                    </a:cubicBezTo>
                    <a:cubicBezTo>
                      <a:pt x="9892" y="435"/>
                      <a:pt x="9892" y="435"/>
                      <a:pt x="9892" y="418"/>
                    </a:cubicBezTo>
                    <a:cubicBezTo>
                      <a:pt x="9859" y="401"/>
                      <a:pt x="9825" y="401"/>
                      <a:pt x="9792" y="385"/>
                    </a:cubicBezTo>
                    <a:cubicBezTo>
                      <a:pt x="9525" y="301"/>
                      <a:pt x="9307" y="251"/>
                      <a:pt x="9040" y="201"/>
                    </a:cubicBezTo>
                    <a:cubicBezTo>
                      <a:pt x="9007" y="234"/>
                      <a:pt x="9073" y="284"/>
                      <a:pt x="9023" y="268"/>
                    </a:cubicBezTo>
                    <a:cubicBezTo>
                      <a:pt x="9023" y="284"/>
                      <a:pt x="9057" y="284"/>
                      <a:pt x="9040" y="318"/>
                    </a:cubicBezTo>
                    <a:cubicBezTo>
                      <a:pt x="9023" y="318"/>
                      <a:pt x="9023" y="335"/>
                      <a:pt x="9007" y="318"/>
                    </a:cubicBezTo>
                    <a:cubicBezTo>
                      <a:pt x="9007" y="335"/>
                      <a:pt x="8990" y="385"/>
                      <a:pt x="9007" y="368"/>
                    </a:cubicBezTo>
                    <a:cubicBezTo>
                      <a:pt x="9007" y="401"/>
                      <a:pt x="8990" y="351"/>
                      <a:pt x="8990" y="401"/>
                    </a:cubicBezTo>
                    <a:cubicBezTo>
                      <a:pt x="8956" y="401"/>
                      <a:pt x="8990" y="368"/>
                      <a:pt x="8990" y="351"/>
                    </a:cubicBezTo>
                    <a:cubicBezTo>
                      <a:pt x="8956" y="335"/>
                      <a:pt x="8973" y="385"/>
                      <a:pt x="8956" y="368"/>
                    </a:cubicBezTo>
                    <a:cubicBezTo>
                      <a:pt x="8973" y="335"/>
                      <a:pt x="8923" y="335"/>
                      <a:pt x="8923" y="284"/>
                    </a:cubicBezTo>
                    <a:cubicBezTo>
                      <a:pt x="8906" y="318"/>
                      <a:pt x="8906" y="284"/>
                      <a:pt x="8873" y="268"/>
                    </a:cubicBezTo>
                    <a:cubicBezTo>
                      <a:pt x="8890" y="335"/>
                      <a:pt x="8873" y="335"/>
                      <a:pt x="8856" y="368"/>
                    </a:cubicBezTo>
                    <a:cubicBezTo>
                      <a:pt x="8840" y="351"/>
                      <a:pt x="8840" y="351"/>
                      <a:pt x="8840" y="401"/>
                    </a:cubicBezTo>
                    <a:cubicBezTo>
                      <a:pt x="8823" y="401"/>
                      <a:pt x="8806" y="401"/>
                      <a:pt x="8806" y="385"/>
                    </a:cubicBezTo>
                    <a:cubicBezTo>
                      <a:pt x="8756" y="435"/>
                      <a:pt x="8806" y="502"/>
                      <a:pt x="8773" y="535"/>
                    </a:cubicBezTo>
                    <a:cubicBezTo>
                      <a:pt x="8806" y="552"/>
                      <a:pt x="8823" y="502"/>
                      <a:pt x="8840" y="535"/>
                    </a:cubicBezTo>
                    <a:cubicBezTo>
                      <a:pt x="8856" y="535"/>
                      <a:pt x="8856" y="502"/>
                      <a:pt x="8856" y="468"/>
                    </a:cubicBezTo>
                    <a:cubicBezTo>
                      <a:pt x="8873" y="485"/>
                      <a:pt x="8890" y="468"/>
                      <a:pt x="8873" y="451"/>
                    </a:cubicBezTo>
                    <a:cubicBezTo>
                      <a:pt x="8890" y="451"/>
                      <a:pt x="8906" y="468"/>
                      <a:pt x="8923" y="468"/>
                    </a:cubicBezTo>
                    <a:cubicBezTo>
                      <a:pt x="8906" y="502"/>
                      <a:pt x="8906" y="552"/>
                      <a:pt x="8873" y="585"/>
                    </a:cubicBezTo>
                    <a:cubicBezTo>
                      <a:pt x="8890" y="635"/>
                      <a:pt x="8956" y="568"/>
                      <a:pt x="8923" y="535"/>
                    </a:cubicBezTo>
                    <a:cubicBezTo>
                      <a:pt x="8923" y="535"/>
                      <a:pt x="8940" y="535"/>
                      <a:pt x="8956" y="535"/>
                    </a:cubicBezTo>
                    <a:cubicBezTo>
                      <a:pt x="8956" y="568"/>
                      <a:pt x="8973" y="619"/>
                      <a:pt x="8956" y="635"/>
                    </a:cubicBezTo>
                    <a:cubicBezTo>
                      <a:pt x="8956" y="635"/>
                      <a:pt x="8973" y="635"/>
                      <a:pt x="8990" y="652"/>
                    </a:cubicBezTo>
                    <a:cubicBezTo>
                      <a:pt x="9007" y="652"/>
                      <a:pt x="8990" y="635"/>
                      <a:pt x="8990" y="619"/>
                    </a:cubicBezTo>
                    <a:cubicBezTo>
                      <a:pt x="8990" y="619"/>
                      <a:pt x="8990" y="619"/>
                      <a:pt x="8990" y="619"/>
                    </a:cubicBezTo>
                    <a:cubicBezTo>
                      <a:pt x="8990" y="619"/>
                      <a:pt x="8990" y="619"/>
                      <a:pt x="8990" y="619"/>
                    </a:cubicBezTo>
                    <a:cubicBezTo>
                      <a:pt x="9007" y="635"/>
                      <a:pt x="9040" y="669"/>
                      <a:pt x="9023" y="702"/>
                    </a:cubicBezTo>
                    <a:cubicBezTo>
                      <a:pt x="9007" y="719"/>
                      <a:pt x="8973" y="702"/>
                      <a:pt x="8973" y="719"/>
                    </a:cubicBezTo>
                    <a:cubicBezTo>
                      <a:pt x="8990" y="752"/>
                      <a:pt x="9007" y="702"/>
                      <a:pt x="9023" y="736"/>
                    </a:cubicBezTo>
                    <a:cubicBezTo>
                      <a:pt x="9040" y="769"/>
                      <a:pt x="8990" y="752"/>
                      <a:pt x="9007" y="786"/>
                    </a:cubicBezTo>
                    <a:cubicBezTo>
                      <a:pt x="9023" y="836"/>
                      <a:pt x="9073" y="786"/>
                      <a:pt x="9090" y="802"/>
                    </a:cubicBezTo>
                    <a:cubicBezTo>
                      <a:pt x="9107" y="752"/>
                      <a:pt x="9107" y="685"/>
                      <a:pt x="9174" y="669"/>
                    </a:cubicBezTo>
                    <a:cubicBezTo>
                      <a:pt x="9174" y="652"/>
                      <a:pt x="9140" y="669"/>
                      <a:pt x="9157" y="635"/>
                    </a:cubicBezTo>
                    <a:cubicBezTo>
                      <a:pt x="9157" y="619"/>
                      <a:pt x="9157" y="652"/>
                      <a:pt x="9140" y="635"/>
                    </a:cubicBezTo>
                    <a:cubicBezTo>
                      <a:pt x="9140" y="585"/>
                      <a:pt x="9157" y="585"/>
                      <a:pt x="9140" y="535"/>
                    </a:cubicBezTo>
                    <a:cubicBezTo>
                      <a:pt x="9174" y="518"/>
                      <a:pt x="9207" y="585"/>
                      <a:pt x="9190" y="602"/>
                    </a:cubicBezTo>
                    <a:cubicBezTo>
                      <a:pt x="9207" y="619"/>
                      <a:pt x="9224" y="619"/>
                      <a:pt x="9257" y="635"/>
                    </a:cubicBezTo>
                    <a:cubicBezTo>
                      <a:pt x="9241" y="669"/>
                      <a:pt x="9190" y="685"/>
                      <a:pt x="9190" y="719"/>
                    </a:cubicBezTo>
                    <a:cubicBezTo>
                      <a:pt x="9190" y="752"/>
                      <a:pt x="9224" y="769"/>
                      <a:pt x="9274" y="769"/>
                    </a:cubicBezTo>
                    <a:cubicBezTo>
                      <a:pt x="9291" y="752"/>
                      <a:pt x="9291" y="719"/>
                      <a:pt x="9307" y="685"/>
                    </a:cubicBezTo>
                    <a:cubicBezTo>
                      <a:pt x="9307" y="685"/>
                      <a:pt x="9324" y="702"/>
                      <a:pt x="9324" y="685"/>
                    </a:cubicBezTo>
                    <a:cubicBezTo>
                      <a:pt x="9341" y="736"/>
                      <a:pt x="9408" y="719"/>
                      <a:pt x="9424" y="685"/>
                    </a:cubicBezTo>
                    <a:cubicBezTo>
                      <a:pt x="9441" y="652"/>
                      <a:pt x="9424" y="819"/>
                      <a:pt x="9357" y="819"/>
                    </a:cubicBezTo>
                    <a:cubicBezTo>
                      <a:pt x="9374" y="836"/>
                      <a:pt x="9408" y="836"/>
                      <a:pt x="9391" y="869"/>
                    </a:cubicBezTo>
                    <a:cubicBezTo>
                      <a:pt x="9374" y="869"/>
                      <a:pt x="9374" y="852"/>
                      <a:pt x="9357" y="836"/>
                    </a:cubicBezTo>
                    <a:cubicBezTo>
                      <a:pt x="9341" y="852"/>
                      <a:pt x="9374" y="869"/>
                      <a:pt x="9357" y="886"/>
                    </a:cubicBezTo>
                    <a:cubicBezTo>
                      <a:pt x="9341" y="903"/>
                      <a:pt x="9341" y="886"/>
                      <a:pt x="9324" y="886"/>
                    </a:cubicBezTo>
                    <a:cubicBezTo>
                      <a:pt x="9307" y="903"/>
                      <a:pt x="9307" y="936"/>
                      <a:pt x="9274" y="936"/>
                    </a:cubicBezTo>
                    <a:cubicBezTo>
                      <a:pt x="9324" y="919"/>
                      <a:pt x="9391" y="969"/>
                      <a:pt x="9374" y="1036"/>
                    </a:cubicBezTo>
                    <a:close/>
                    <a:moveTo>
                      <a:pt x="9942" y="919"/>
                    </a:moveTo>
                    <a:cubicBezTo>
                      <a:pt x="9942" y="903"/>
                      <a:pt x="9942" y="903"/>
                      <a:pt x="9942" y="903"/>
                    </a:cubicBezTo>
                    <a:cubicBezTo>
                      <a:pt x="9976" y="903"/>
                      <a:pt x="9976" y="869"/>
                      <a:pt x="10009" y="852"/>
                    </a:cubicBezTo>
                    <a:cubicBezTo>
                      <a:pt x="10009" y="869"/>
                      <a:pt x="10009" y="886"/>
                      <a:pt x="10009" y="903"/>
                    </a:cubicBezTo>
                    <a:lnTo>
                      <a:pt x="9992" y="903"/>
                    </a:lnTo>
                    <a:cubicBezTo>
                      <a:pt x="9992" y="886"/>
                      <a:pt x="9959" y="886"/>
                      <a:pt x="9959" y="903"/>
                    </a:cubicBezTo>
                    <a:close/>
                    <a:moveTo>
                      <a:pt x="10444" y="802"/>
                    </a:moveTo>
                    <a:cubicBezTo>
                      <a:pt x="10460" y="802"/>
                      <a:pt x="10460" y="786"/>
                      <a:pt x="10477" y="786"/>
                    </a:cubicBezTo>
                    <a:cubicBezTo>
                      <a:pt x="10477" y="786"/>
                      <a:pt x="10477" y="802"/>
                      <a:pt x="10460" y="802"/>
                    </a:cubicBezTo>
                    <a:close/>
                    <a:moveTo>
                      <a:pt x="10494" y="802"/>
                    </a:moveTo>
                    <a:cubicBezTo>
                      <a:pt x="10527" y="786"/>
                      <a:pt x="10561" y="786"/>
                      <a:pt x="10594" y="769"/>
                    </a:cubicBezTo>
                    <a:cubicBezTo>
                      <a:pt x="10594" y="769"/>
                      <a:pt x="10594" y="769"/>
                      <a:pt x="10577" y="769"/>
                    </a:cubicBezTo>
                    <a:cubicBezTo>
                      <a:pt x="10577" y="736"/>
                      <a:pt x="10577" y="736"/>
                      <a:pt x="10577" y="719"/>
                    </a:cubicBezTo>
                    <a:cubicBezTo>
                      <a:pt x="10561" y="702"/>
                      <a:pt x="10544" y="702"/>
                      <a:pt x="10527" y="685"/>
                    </a:cubicBezTo>
                    <a:cubicBezTo>
                      <a:pt x="10510" y="719"/>
                      <a:pt x="10494" y="736"/>
                      <a:pt x="10477" y="736"/>
                    </a:cubicBezTo>
                    <a:cubicBezTo>
                      <a:pt x="10477" y="752"/>
                      <a:pt x="10494" y="786"/>
                      <a:pt x="10494" y="802"/>
                    </a:cubicBezTo>
                    <a:close/>
                    <a:moveTo>
                      <a:pt x="10611" y="769"/>
                    </a:moveTo>
                    <a:cubicBezTo>
                      <a:pt x="10627" y="752"/>
                      <a:pt x="10627" y="752"/>
                      <a:pt x="10627" y="752"/>
                    </a:cubicBezTo>
                    <a:lnTo>
                      <a:pt x="10627" y="752"/>
                    </a:lnTo>
                    <a:cubicBezTo>
                      <a:pt x="10627" y="752"/>
                      <a:pt x="10611" y="752"/>
                      <a:pt x="10611" y="769"/>
                    </a:cubicBezTo>
                    <a:close/>
                    <a:moveTo>
                      <a:pt x="10143" y="535"/>
                    </a:moveTo>
                    <a:cubicBezTo>
                      <a:pt x="10143" y="535"/>
                      <a:pt x="10143" y="535"/>
                      <a:pt x="10143" y="535"/>
                    </a:cubicBezTo>
                    <a:cubicBezTo>
                      <a:pt x="10143" y="535"/>
                      <a:pt x="10143" y="535"/>
                      <a:pt x="10143" y="535"/>
                    </a:cubicBezTo>
                    <a:close/>
                    <a:moveTo>
                      <a:pt x="8990" y="201"/>
                    </a:moveTo>
                    <a:cubicBezTo>
                      <a:pt x="8990" y="218"/>
                      <a:pt x="9023" y="201"/>
                      <a:pt x="9023" y="234"/>
                    </a:cubicBezTo>
                    <a:cubicBezTo>
                      <a:pt x="8990" y="234"/>
                      <a:pt x="9007" y="201"/>
                      <a:pt x="8973" y="201"/>
                    </a:cubicBezTo>
                    <a:cubicBezTo>
                      <a:pt x="8973" y="234"/>
                      <a:pt x="8940" y="218"/>
                      <a:pt x="8956" y="251"/>
                    </a:cubicBezTo>
                    <a:cubicBezTo>
                      <a:pt x="8973" y="251"/>
                      <a:pt x="8990" y="234"/>
                      <a:pt x="9007" y="251"/>
                    </a:cubicBezTo>
                    <a:cubicBezTo>
                      <a:pt x="8990" y="284"/>
                      <a:pt x="8923" y="284"/>
                      <a:pt x="8906" y="268"/>
                    </a:cubicBezTo>
                    <a:cubicBezTo>
                      <a:pt x="8940" y="251"/>
                      <a:pt x="8923" y="218"/>
                      <a:pt x="8923" y="184"/>
                    </a:cubicBezTo>
                    <a:cubicBezTo>
                      <a:pt x="8940" y="184"/>
                      <a:pt x="8973" y="184"/>
                      <a:pt x="8990" y="201"/>
                    </a:cubicBezTo>
                    <a:close/>
                    <a:moveTo>
                      <a:pt x="8121" y="101"/>
                    </a:moveTo>
                    <a:cubicBezTo>
                      <a:pt x="8104" y="101"/>
                      <a:pt x="8071" y="101"/>
                      <a:pt x="8054" y="84"/>
                    </a:cubicBezTo>
                    <a:cubicBezTo>
                      <a:pt x="8071" y="101"/>
                      <a:pt x="8088" y="101"/>
                      <a:pt x="8088" y="117"/>
                    </a:cubicBezTo>
                    <a:cubicBezTo>
                      <a:pt x="8104" y="117"/>
                      <a:pt x="8121" y="101"/>
                      <a:pt x="8121" y="101"/>
                    </a:cubicBezTo>
                    <a:close/>
                    <a:moveTo>
                      <a:pt x="7536" y="50"/>
                    </a:moveTo>
                    <a:cubicBezTo>
                      <a:pt x="7503" y="50"/>
                      <a:pt x="7453" y="50"/>
                      <a:pt x="7403" y="50"/>
                    </a:cubicBezTo>
                    <a:lnTo>
                      <a:pt x="7403" y="50"/>
                    </a:lnTo>
                    <a:cubicBezTo>
                      <a:pt x="7436" y="67"/>
                      <a:pt x="7536" y="101"/>
                      <a:pt x="7536" y="50"/>
                    </a:cubicBezTo>
                    <a:close/>
                    <a:moveTo>
                      <a:pt x="7169" y="34"/>
                    </a:moveTo>
                    <a:cubicBezTo>
                      <a:pt x="7135" y="34"/>
                      <a:pt x="7119" y="34"/>
                      <a:pt x="7085" y="34"/>
                    </a:cubicBezTo>
                    <a:cubicBezTo>
                      <a:pt x="7085" y="50"/>
                      <a:pt x="7085" y="67"/>
                      <a:pt x="7068" y="67"/>
                    </a:cubicBezTo>
                    <a:cubicBezTo>
                      <a:pt x="7102" y="84"/>
                      <a:pt x="7119" y="67"/>
                      <a:pt x="7119" y="117"/>
                    </a:cubicBezTo>
                    <a:cubicBezTo>
                      <a:pt x="7102" y="117"/>
                      <a:pt x="7102" y="101"/>
                      <a:pt x="7085" y="101"/>
                    </a:cubicBezTo>
                    <a:cubicBezTo>
                      <a:pt x="7085" y="134"/>
                      <a:pt x="7102" y="134"/>
                      <a:pt x="7102" y="134"/>
                    </a:cubicBezTo>
                    <a:cubicBezTo>
                      <a:pt x="7068" y="167"/>
                      <a:pt x="7068" y="84"/>
                      <a:pt x="7052" y="134"/>
                    </a:cubicBezTo>
                    <a:cubicBezTo>
                      <a:pt x="7068" y="134"/>
                      <a:pt x="7068" y="151"/>
                      <a:pt x="7068" y="184"/>
                    </a:cubicBezTo>
                    <a:cubicBezTo>
                      <a:pt x="7035" y="167"/>
                      <a:pt x="7052" y="184"/>
                      <a:pt x="7068" y="218"/>
                    </a:cubicBezTo>
                    <a:cubicBezTo>
                      <a:pt x="7052" y="218"/>
                      <a:pt x="7052" y="234"/>
                      <a:pt x="7052" y="234"/>
                    </a:cubicBezTo>
                    <a:cubicBezTo>
                      <a:pt x="7035" y="218"/>
                      <a:pt x="7018" y="201"/>
                      <a:pt x="7002" y="184"/>
                    </a:cubicBezTo>
                    <a:cubicBezTo>
                      <a:pt x="6985" y="201"/>
                      <a:pt x="7002" y="234"/>
                      <a:pt x="6985" y="234"/>
                    </a:cubicBezTo>
                    <a:cubicBezTo>
                      <a:pt x="6985" y="201"/>
                      <a:pt x="6968" y="184"/>
                      <a:pt x="6968" y="151"/>
                    </a:cubicBezTo>
                    <a:cubicBezTo>
                      <a:pt x="7002" y="151"/>
                      <a:pt x="7002" y="134"/>
                      <a:pt x="7018" y="151"/>
                    </a:cubicBezTo>
                    <a:cubicBezTo>
                      <a:pt x="7018" y="134"/>
                      <a:pt x="7018" y="117"/>
                      <a:pt x="7018" y="101"/>
                    </a:cubicBezTo>
                    <a:cubicBezTo>
                      <a:pt x="6935" y="167"/>
                      <a:pt x="6935" y="84"/>
                      <a:pt x="6851" y="67"/>
                    </a:cubicBezTo>
                    <a:cubicBezTo>
                      <a:pt x="6885" y="84"/>
                      <a:pt x="6751" y="167"/>
                      <a:pt x="6718" y="101"/>
                    </a:cubicBezTo>
                    <a:cubicBezTo>
                      <a:pt x="6684" y="134"/>
                      <a:pt x="6701" y="151"/>
                      <a:pt x="6718" y="184"/>
                    </a:cubicBezTo>
                    <a:cubicBezTo>
                      <a:pt x="6734" y="184"/>
                      <a:pt x="6734" y="167"/>
                      <a:pt x="6734" y="167"/>
                    </a:cubicBezTo>
                    <a:cubicBezTo>
                      <a:pt x="6768" y="167"/>
                      <a:pt x="6734" y="218"/>
                      <a:pt x="6768" y="218"/>
                    </a:cubicBezTo>
                    <a:cubicBezTo>
                      <a:pt x="6768" y="201"/>
                      <a:pt x="6801" y="251"/>
                      <a:pt x="6818" y="201"/>
                    </a:cubicBezTo>
                    <a:cubicBezTo>
                      <a:pt x="6818" y="234"/>
                      <a:pt x="6801" y="234"/>
                      <a:pt x="6801" y="268"/>
                    </a:cubicBezTo>
                    <a:cubicBezTo>
                      <a:pt x="6818" y="268"/>
                      <a:pt x="6818" y="268"/>
                      <a:pt x="6834" y="268"/>
                    </a:cubicBezTo>
                    <a:cubicBezTo>
                      <a:pt x="6834" y="251"/>
                      <a:pt x="6818" y="218"/>
                      <a:pt x="6834" y="218"/>
                    </a:cubicBezTo>
                    <a:cubicBezTo>
                      <a:pt x="6868" y="218"/>
                      <a:pt x="6868" y="268"/>
                      <a:pt x="6885" y="268"/>
                    </a:cubicBezTo>
                    <a:cubicBezTo>
                      <a:pt x="6834" y="268"/>
                      <a:pt x="6868" y="318"/>
                      <a:pt x="6868" y="335"/>
                    </a:cubicBezTo>
                    <a:cubicBezTo>
                      <a:pt x="6851" y="318"/>
                      <a:pt x="6818" y="418"/>
                      <a:pt x="6784" y="368"/>
                    </a:cubicBezTo>
                    <a:cubicBezTo>
                      <a:pt x="6801" y="368"/>
                      <a:pt x="6784" y="351"/>
                      <a:pt x="6818" y="335"/>
                    </a:cubicBezTo>
                    <a:cubicBezTo>
                      <a:pt x="6784" y="351"/>
                      <a:pt x="6784" y="301"/>
                      <a:pt x="6768" y="335"/>
                    </a:cubicBezTo>
                    <a:cubicBezTo>
                      <a:pt x="6784" y="335"/>
                      <a:pt x="6784" y="368"/>
                      <a:pt x="6768" y="368"/>
                    </a:cubicBezTo>
                    <a:cubicBezTo>
                      <a:pt x="6734" y="351"/>
                      <a:pt x="6651" y="335"/>
                      <a:pt x="6651" y="284"/>
                    </a:cubicBezTo>
                    <a:cubicBezTo>
                      <a:pt x="6634" y="284"/>
                      <a:pt x="6634" y="301"/>
                      <a:pt x="6601" y="301"/>
                    </a:cubicBezTo>
                    <a:cubicBezTo>
                      <a:pt x="6601" y="251"/>
                      <a:pt x="6567" y="234"/>
                      <a:pt x="6534" y="234"/>
                    </a:cubicBezTo>
                    <a:cubicBezTo>
                      <a:pt x="6534" y="234"/>
                      <a:pt x="6534" y="268"/>
                      <a:pt x="6500" y="268"/>
                    </a:cubicBezTo>
                    <a:cubicBezTo>
                      <a:pt x="6500" y="251"/>
                      <a:pt x="6484" y="234"/>
                      <a:pt x="6467" y="218"/>
                    </a:cubicBezTo>
                    <a:cubicBezTo>
                      <a:pt x="6450" y="251"/>
                      <a:pt x="6417" y="251"/>
                      <a:pt x="6417" y="301"/>
                    </a:cubicBezTo>
                    <a:cubicBezTo>
                      <a:pt x="6467" y="318"/>
                      <a:pt x="6484" y="418"/>
                      <a:pt x="6484" y="468"/>
                    </a:cubicBezTo>
                    <a:cubicBezTo>
                      <a:pt x="6517" y="451"/>
                      <a:pt x="6534" y="468"/>
                      <a:pt x="6517" y="502"/>
                    </a:cubicBezTo>
                    <a:cubicBezTo>
                      <a:pt x="6550" y="485"/>
                      <a:pt x="6550" y="518"/>
                      <a:pt x="6567" y="502"/>
                    </a:cubicBezTo>
                    <a:cubicBezTo>
                      <a:pt x="6567" y="485"/>
                      <a:pt x="6567" y="468"/>
                      <a:pt x="6584" y="451"/>
                    </a:cubicBezTo>
                    <a:lnTo>
                      <a:pt x="6617" y="451"/>
                    </a:lnTo>
                    <a:cubicBezTo>
                      <a:pt x="6651" y="518"/>
                      <a:pt x="6651" y="585"/>
                      <a:pt x="6567" y="502"/>
                    </a:cubicBezTo>
                    <a:cubicBezTo>
                      <a:pt x="6567" y="518"/>
                      <a:pt x="6567" y="518"/>
                      <a:pt x="6550" y="518"/>
                    </a:cubicBezTo>
                    <a:cubicBezTo>
                      <a:pt x="6550" y="518"/>
                      <a:pt x="6550" y="518"/>
                      <a:pt x="6550" y="535"/>
                    </a:cubicBezTo>
                    <a:cubicBezTo>
                      <a:pt x="6534" y="602"/>
                      <a:pt x="6601" y="619"/>
                      <a:pt x="6634" y="652"/>
                    </a:cubicBezTo>
                    <a:cubicBezTo>
                      <a:pt x="6651" y="602"/>
                      <a:pt x="6684" y="585"/>
                      <a:pt x="6734" y="602"/>
                    </a:cubicBezTo>
                    <a:cubicBezTo>
                      <a:pt x="6734" y="585"/>
                      <a:pt x="6734" y="552"/>
                      <a:pt x="6751" y="552"/>
                    </a:cubicBezTo>
                    <a:cubicBezTo>
                      <a:pt x="6751" y="552"/>
                      <a:pt x="6768" y="568"/>
                      <a:pt x="6784" y="568"/>
                    </a:cubicBezTo>
                    <a:cubicBezTo>
                      <a:pt x="6801" y="518"/>
                      <a:pt x="6818" y="502"/>
                      <a:pt x="6868" y="468"/>
                    </a:cubicBezTo>
                    <a:cubicBezTo>
                      <a:pt x="6868" y="451"/>
                      <a:pt x="6834" y="435"/>
                      <a:pt x="6868" y="435"/>
                    </a:cubicBezTo>
                    <a:cubicBezTo>
                      <a:pt x="6885" y="418"/>
                      <a:pt x="6851" y="418"/>
                      <a:pt x="6851" y="401"/>
                    </a:cubicBezTo>
                    <a:cubicBezTo>
                      <a:pt x="6868" y="401"/>
                      <a:pt x="6868" y="385"/>
                      <a:pt x="6885" y="368"/>
                    </a:cubicBezTo>
                    <a:cubicBezTo>
                      <a:pt x="6885" y="418"/>
                      <a:pt x="6918" y="351"/>
                      <a:pt x="6935" y="401"/>
                    </a:cubicBezTo>
                    <a:cubicBezTo>
                      <a:pt x="6935" y="451"/>
                      <a:pt x="6935" y="485"/>
                      <a:pt x="6918" y="468"/>
                    </a:cubicBezTo>
                    <a:cubicBezTo>
                      <a:pt x="6935" y="485"/>
                      <a:pt x="6951" y="518"/>
                      <a:pt x="6951" y="535"/>
                    </a:cubicBezTo>
                    <a:cubicBezTo>
                      <a:pt x="6985" y="552"/>
                      <a:pt x="7035" y="552"/>
                      <a:pt x="7035" y="602"/>
                    </a:cubicBezTo>
                    <a:cubicBezTo>
                      <a:pt x="7035" y="619"/>
                      <a:pt x="7018" y="619"/>
                      <a:pt x="7002" y="635"/>
                    </a:cubicBezTo>
                    <a:cubicBezTo>
                      <a:pt x="7002" y="619"/>
                      <a:pt x="7052" y="585"/>
                      <a:pt x="7018" y="568"/>
                    </a:cubicBezTo>
                    <a:cubicBezTo>
                      <a:pt x="7018" y="619"/>
                      <a:pt x="6985" y="585"/>
                      <a:pt x="6985" y="619"/>
                    </a:cubicBezTo>
                    <a:cubicBezTo>
                      <a:pt x="7002" y="652"/>
                      <a:pt x="7018" y="719"/>
                      <a:pt x="7002" y="736"/>
                    </a:cubicBezTo>
                    <a:cubicBezTo>
                      <a:pt x="7052" y="719"/>
                      <a:pt x="7018" y="702"/>
                      <a:pt x="7002" y="635"/>
                    </a:cubicBezTo>
                    <a:cubicBezTo>
                      <a:pt x="7018" y="635"/>
                      <a:pt x="7035" y="635"/>
                      <a:pt x="7035" y="635"/>
                    </a:cubicBezTo>
                    <a:cubicBezTo>
                      <a:pt x="7035" y="702"/>
                      <a:pt x="7068" y="669"/>
                      <a:pt x="7085" y="685"/>
                    </a:cubicBezTo>
                    <a:cubicBezTo>
                      <a:pt x="7018" y="702"/>
                      <a:pt x="7035" y="736"/>
                      <a:pt x="7068" y="769"/>
                    </a:cubicBezTo>
                    <a:cubicBezTo>
                      <a:pt x="7119" y="769"/>
                      <a:pt x="7135" y="736"/>
                      <a:pt x="7102" y="702"/>
                    </a:cubicBezTo>
                    <a:cubicBezTo>
                      <a:pt x="7135" y="685"/>
                      <a:pt x="7135" y="619"/>
                      <a:pt x="7135" y="568"/>
                    </a:cubicBezTo>
                    <a:cubicBezTo>
                      <a:pt x="7152" y="585"/>
                      <a:pt x="7152" y="585"/>
                      <a:pt x="7169" y="568"/>
                    </a:cubicBezTo>
                    <a:cubicBezTo>
                      <a:pt x="7169" y="585"/>
                      <a:pt x="7152" y="602"/>
                      <a:pt x="7152" y="602"/>
                    </a:cubicBezTo>
                    <a:cubicBezTo>
                      <a:pt x="7169" y="602"/>
                      <a:pt x="7219" y="585"/>
                      <a:pt x="7185" y="568"/>
                    </a:cubicBezTo>
                    <a:cubicBezTo>
                      <a:pt x="7185" y="585"/>
                      <a:pt x="7185" y="585"/>
                      <a:pt x="7185" y="585"/>
                    </a:cubicBezTo>
                    <a:cubicBezTo>
                      <a:pt x="7169" y="568"/>
                      <a:pt x="7152" y="552"/>
                      <a:pt x="7152" y="535"/>
                    </a:cubicBezTo>
                    <a:cubicBezTo>
                      <a:pt x="7185" y="552"/>
                      <a:pt x="7152" y="518"/>
                      <a:pt x="7152" y="502"/>
                    </a:cubicBezTo>
                    <a:cubicBezTo>
                      <a:pt x="7219" y="502"/>
                      <a:pt x="7202" y="418"/>
                      <a:pt x="7235" y="385"/>
                    </a:cubicBezTo>
                    <a:cubicBezTo>
                      <a:pt x="7235" y="401"/>
                      <a:pt x="7269" y="418"/>
                      <a:pt x="7269" y="401"/>
                    </a:cubicBezTo>
                    <a:cubicBezTo>
                      <a:pt x="7235" y="385"/>
                      <a:pt x="7302" y="401"/>
                      <a:pt x="7286" y="368"/>
                    </a:cubicBezTo>
                    <a:cubicBezTo>
                      <a:pt x="7269" y="351"/>
                      <a:pt x="7286" y="284"/>
                      <a:pt x="7252" y="268"/>
                    </a:cubicBezTo>
                    <a:cubicBezTo>
                      <a:pt x="7302" y="251"/>
                      <a:pt x="7286" y="284"/>
                      <a:pt x="7286" y="301"/>
                    </a:cubicBezTo>
                    <a:cubicBezTo>
                      <a:pt x="7319" y="284"/>
                      <a:pt x="7352" y="268"/>
                      <a:pt x="7369" y="301"/>
                    </a:cubicBezTo>
                    <a:cubicBezTo>
                      <a:pt x="7319" y="301"/>
                      <a:pt x="7419" y="368"/>
                      <a:pt x="7352" y="385"/>
                    </a:cubicBezTo>
                    <a:cubicBezTo>
                      <a:pt x="7369" y="385"/>
                      <a:pt x="7369" y="418"/>
                      <a:pt x="7386" y="418"/>
                    </a:cubicBezTo>
                    <a:cubicBezTo>
                      <a:pt x="7386" y="368"/>
                      <a:pt x="7419" y="335"/>
                      <a:pt x="7453" y="268"/>
                    </a:cubicBezTo>
                    <a:cubicBezTo>
                      <a:pt x="7469" y="301"/>
                      <a:pt x="7503" y="268"/>
                      <a:pt x="7520" y="234"/>
                    </a:cubicBezTo>
                    <a:cubicBezTo>
                      <a:pt x="7503" y="218"/>
                      <a:pt x="7469" y="201"/>
                      <a:pt x="7469" y="167"/>
                    </a:cubicBezTo>
                    <a:cubicBezTo>
                      <a:pt x="7436" y="218"/>
                      <a:pt x="7403" y="167"/>
                      <a:pt x="7403" y="117"/>
                    </a:cubicBezTo>
                    <a:cubicBezTo>
                      <a:pt x="7369" y="117"/>
                      <a:pt x="7319" y="134"/>
                      <a:pt x="7269" y="134"/>
                    </a:cubicBezTo>
                    <a:cubicBezTo>
                      <a:pt x="7269" y="117"/>
                      <a:pt x="7269" y="101"/>
                      <a:pt x="7286" y="101"/>
                    </a:cubicBezTo>
                    <a:cubicBezTo>
                      <a:pt x="7252" y="101"/>
                      <a:pt x="7235" y="134"/>
                      <a:pt x="7202" y="151"/>
                    </a:cubicBezTo>
                    <a:cubicBezTo>
                      <a:pt x="7169" y="134"/>
                      <a:pt x="7235" y="50"/>
                      <a:pt x="7185" y="67"/>
                    </a:cubicBezTo>
                    <a:cubicBezTo>
                      <a:pt x="7202" y="67"/>
                      <a:pt x="7169" y="84"/>
                      <a:pt x="7169" y="101"/>
                    </a:cubicBezTo>
                    <a:cubicBezTo>
                      <a:pt x="7152" y="67"/>
                      <a:pt x="7169" y="67"/>
                      <a:pt x="7169" y="34"/>
                    </a:cubicBezTo>
                    <a:close/>
                    <a:moveTo>
                      <a:pt x="6834" y="34"/>
                    </a:moveTo>
                    <a:cubicBezTo>
                      <a:pt x="6834" y="50"/>
                      <a:pt x="6834" y="67"/>
                      <a:pt x="6834" y="67"/>
                    </a:cubicBezTo>
                    <a:cubicBezTo>
                      <a:pt x="6818" y="101"/>
                      <a:pt x="6818" y="34"/>
                      <a:pt x="6801" y="34"/>
                    </a:cubicBezTo>
                    <a:cubicBezTo>
                      <a:pt x="6768" y="67"/>
                      <a:pt x="6734" y="34"/>
                      <a:pt x="6718" y="17"/>
                    </a:cubicBezTo>
                    <a:cubicBezTo>
                      <a:pt x="6751" y="34"/>
                      <a:pt x="6801" y="34"/>
                      <a:pt x="6834" y="34"/>
                    </a:cubicBezTo>
                    <a:close/>
                    <a:moveTo>
                      <a:pt x="6684" y="17"/>
                    </a:moveTo>
                    <a:lnTo>
                      <a:pt x="6667" y="17"/>
                    </a:lnTo>
                    <a:lnTo>
                      <a:pt x="6667" y="34"/>
                    </a:lnTo>
                    <a:cubicBezTo>
                      <a:pt x="6667" y="34"/>
                      <a:pt x="6684" y="17"/>
                      <a:pt x="6684" y="17"/>
                    </a:cubicBezTo>
                    <a:close/>
                    <a:moveTo>
                      <a:pt x="6584" y="17"/>
                    </a:moveTo>
                    <a:cubicBezTo>
                      <a:pt x="6584" y="50"/>
                      <a:pt x="6601" y="67"/>
                      <a:pt x="6601" y="101"/>
                    </a:cubicBezTo>
                    <a:cubicBezTo>
                      <a:pt x="6550" y="84"/>
                      <a:pt x="6517" y="101"/>
                      <a:pt x="6500" y="67"/>
                    </a:cubicBezTo>
                    <a:cubicBezTo>
                      <a:pt x="6517" y="50"/>
                      <a:pt x="6517" y="34"/>
                      <a:pt x="6517" y="17"/>
                    </a:cubicBezTo>
                    <a:close/>
                    <a:moveTo>
                      <a:pt x="6417" y="17"/>
                    </a:moveTo>
                    <a:lnTo>
                      <a:pt x="6417" y="34"/>
                    </a:lnTo>
                    <a:cubicBezTo>
                      <a:pt x="6450" y="50"/>
                      <a:pt x="6450" y="0"/>
                      <a:pt x="6484" y="34"/>
                    </a:cubicBezTo>
                    <a:cubicBezTo>
                      <a:pt x="6467" y="50"/>
                      <a:pt x="6433" y="50"/>
                      <a:pt x="6417" y="84"/>
                    </a:cubicBezTo>
                    <a:cubicBezTo>
                      <a:pt x="6383" y="50"/>
                      <a:pt x="6367" y="50"/>
                      <a:pt x="6317" y="67"/>
                    </a:cubicBezTo>
                    <a:cubicBezTo>
                      <a:pt x="6317" y="50"/>
                      <a:pt x="6317" y="34"/>
                      <a:pt x="6317" y="34"/>
                    </a:cubicBezTo>
                    <a:cubicBezTo>
                      <a:pt x="6317" y="17"/>
                      <a:pt x="6333" y="17"/>
                      <a:pt x="6333" y="17"/>
                    </a:cubicBezTo>
                    <a:close/>
                    <a:moveTo>
                      <a:pt x="4245" y="50"/>
                    </a:moveTo>
                    <a:lnTo>
                      <a:pt x="4245" y="50"/>
                    </a:lnTo>
                    <a:lnTo>
                      <a:pt x="4245" y="50"/>
                    </a:lnTo>
                    <a:close/>
                    <a:moveTo>
                      <a:pt x="4178" y="50"/>
                    </a:moveTo>
                    <a:lnTo>
                      <a:pt x="4161" y="50"/>
                    </a:lnTo>
                    <a:cubicBezTo>
                      <a:pt x="4161" y="50"/>
                      <a:pt x="4161" y="67"/>
                      <a:pt x="4178" y="67"/>
                    </a:cubicBezTo>
                    <a:cubicBezTo>
                      <a:pt x="4178" y="67"/>
                      <a:pt x="4178" y="50"/>
                      <a:pt x="4178" y="50"/>
                    </a:cubicBezTo>
                    <a:close/>
                    <a:moveTo>
                      <a:pt x="4144" y="50"/>
                    </a:moveTo>
                    <a:lnTo>
                      <a:pt x="4044" y="67"/>
                    </a:lnTo>
                    <a:cubicBezTo>
                      <a:pt x="4044" y="84"/>
                      <a:pt x="4078" y="67"/>
                      <a:pt x="4044" y="101"/>
                    </a:cubicBezTo>
                    <a:cubicBezTo>
                      <a:pt x="4094" y="84"/>
                      <a:pt x="4111" y="117"/>
                      <a:pt x="4128" y="134"/>
                    </a:cubicBezTo>
                    <a:cubicBezTo>
                      <a:pt x="4128" y="117"/>
                      <a:pt x="4128" y="117"/>
                      <a:pt x="4128" y="101"/>
                    </a:cubicBezTo>
                    <a:cubicBezTo>
                      <a:pt x="4128" y="101"/>
                      <a:pt x="4111" y="101"/>
                      <a:pt x="4111" y="67"/>
                    </a:cubicBezTo>
                    <a:cubicBezTo>
                      <a:pt x="4128" y="50"/>
                      <a:pt x="4144" y="84"/>
                      <a:pt x="4144" y="67"/>
                    </a:cubicBezTo>
                    <a:cubicBezTo>
                      <a:pt x="4144" y="67"/>
                      <a:pt x="4144" y="67"/>
                      <a:pt x="4144" y="50"/>
                    </a:cubicBezTo>
                    <a:close/>
                    <a:moveTo>
                      <a:pt x="3961" y="67"/>
                    </a:moveTo>
                    <a:lnTo>
                      <a:pt x="3927" y="67"/>
                    </a:lnTo>
                    <a:cubicBezTo>
                      <a:pt x="3944" y="67"/>
                      <a:pt x="3961" y="84"/>
                      <a:pt x="3961" y="84"/>
                    </a:cubicBezTo>
                    <a:cubicBezTo>
                      <a:pt x="3961" y="84"/>
                      <a:pt x="3961" y="67"/>
                      <a:pt x="3961" y="67"/>
                    </a:cubicBezTo>
                    <a:close/>
                    <a:moveTo>
                      <a:pt x="3860" y="67"/>
                    </a:moveTo>
                    <a:lnTo>
                      <a:pt x="3827" y="67"/>
                    </a:lnTo>
                    <a:cubicBezTo>
                      <a:pt x="3827" y="84"/>
                      <a:pt x="3827" y="84"/>
                      <a:pt x="3810" y="67"/>
                    </a:cubicBezTo>
                    <a:lnTo>
                      <a:pt x="3810" y="67"/>
                    </a:lnTo>
                    <a:cubicBezTo>
                      <a:pt x="3794" y="84"/>
                      <a:pt x="3827" y="117"/>
                      <a:pt x="3844" y="134"/>
                    </a:cubicBezTo>
                    <a:cubicBezTo>
                      <a:pt x="3860" y="117"/>
                      <a:pt x="3877" y="84"/>
                      <a:pt x="3860" y="67"/>
                    </a:cubicBezTo>
                    <a:close/>
                    <a:moveTo>
                      <a:pt x="3493" y="84"/>
                    </a:moveTo>
                    <a:cubicBezTo>
                      <a:pt x="3393" y="84"/>
                      <a:pt x="3292" y="84"/>
                      <a:pt x="3192" y="101"/>
                    </a:cubicBezTo>
                    <a:cubicBezTo>
                      <a:pt x="3242" y="167"/>
                      <a:pt x="3342" y="167"/>
                      <a:pt x="3426" y="134"/>
                    </a:cubicBezTo>
                    <a:cubicBezTo>
                      <a:pt x="3426" y="167"/>
                      <a:pt x="3459" y="151"/>
                      <a:pt x="3476" y="167"/>
                    </a:cubicBezTo>
                    <a:cubicBezTo>
                      <a:pt x="3476" y="167"/>
                      <a:pt x="3476" y="151"/>
                      <a:pt x="3476" y="151"/>
                    </a:cubicBezTo>
                    <a:cubicBezTo>
                      <a:pt x="3493" y="117"/>
                      <a:pt x="3443" y="151"/>
                      <a:pt x="3459" y="101"/>
                    </a:cubicBezTo>
                    <a:cubicBezTo>
                      <a:pt x="3476" y="101"/>
                      <a:pt x="3476" y="117"/>
                      <a:pt x="3493" y="117"/>
                    </a:cubicBezTo>
                    <a:cubicBezTo>
                      <a:pt x="3493" y="101"/>
                      <a:pt x="3493" y="101"/>
                      <a:pt x="3493" y="84"/>
                    </a:cubicBezTo>
                    <a:close/>
                    <a:moveTo>
                      <a:pt x="3075" y="101"/>
                    </a:moveTo>
                    <a:cubicBezTo>
                      <a:pt x="3008" y="101"/>
                      <a:pt x="2941" y="117"/>
                      <a:pt x="2891" y="117"/>
                    </a:cubicBezTo>
                    <a:cubicBezTo>
                      <a:pt x="2891" y="134"/>
                      <a:pt x="2908" y="151"/>
                      <a:pt x="2925" y="167"/>
                    </a:cubicBezTo>
                    <a:cubicBezTo>
                      <a:pt x="2925" y="151"/>
                      <a:pt x="2941" y="134"/>
                      <a:pt x="2958" y="134"/>
                    </a:cubicBezTo>
                    <a:cubicBezTo>
                      <a:pt x="2941" y="167"/>
                      <a:pt x="2992" y="151"/>
                      <a:pt x="3008" y="167"/>
                    </a:cubicBezTo>
                    <a:cubicBezTo>
                      <a:pt x="3008" y="134"/>
                      <a:pt x="3058" y="184"/>
                      <a:pt x="3058" y="167"/>
                    </a:cubicBezTo>
                    <a:cubicBezTo>
                      <a:pt x="3042" y="134"/>
                      <a:pt x="3125" y="117"/>
                      <a:pt x="3125" y="134"/>
                    </a:cubicBezTo>
                    <a:cubicBezTo>
                      <a:pt x="3125" y="67"/>
                      <a:pt x="3058" y="151"/>
                      <a:pt x="3075" y="117"/>
                    </a:cubicBezTo>
                    <a:cubicBezTo>
                      <a:pt x="3075" y="117"/>
                      <a:pt x="3075" y="101"/>
                      <a:pt x="3075" y="101"/>
                    </a:cubicBezTo>
                    <a:close/>
                    <a:moveTo>
                      <a:pt x="2841" y="117"/>
                    </a:moveTo>
                    <a:lnTo>
                      <a:pt x="2791" y="117"/>
                    </a:lnTo>
                    <a:cubicBezTo>
                      <a:pt x="2774" y="134"/>
                      <a:pt x="2774" y="151"/>
                      <a:pt x="2774" y="167"/>
                    </a:cubicBezTo>
                    <a:lnTo>
                      <a:pt x="2841" y="167"/>
                    </a:lnTo>
                    <a:cubicBezTo>
                      <a:pt x="2841" y="151"/>
                      <a:pt x="2841" y="134"/>
                      <a:pt x="2841" y="117"/>
                    </a:cubicBezTo>
                    <a:close/>
                    <a:moveTo>
                      <a:pt x="2741" y="301"/>
                    </a:moveTo>
                    <a:lnTo>
                      <a:pt x="2758" y="318"/>
                    </a:lnTo>
                    <a:cubicBezTo>
                      <a:pt x="2741" y="301"/>
                      <a:pt x="2741" y="301"/>
                      <a:pt x="2741" y="301"/>
                    </a:cubicBezTo>
                    <a:close/>
                    <a:moveTo>
                      <a:pt x="2841" y="335"/>
                    </a:moveTo>
                    <a:lnTo>
                      <a:pt x="2875" y="335"/>
                    </a:lnTo>
                    <a:cubicBezTo>
                      <a:pt x="2875" y="335"/>
                      <a:pt x="2875" y="318"/>
                      <a:pt x="2875" y="301"/>
                    </a:cubicBezTo>
                    <a:cubicBezTo>
                      <a:pt x="2858" y="301"/>
                      <a:pt x="2841" y="318"/>
                      <a:pt x="2841" y="335"/>
                    </a:cubicBezTo>
                    <a:close/>
                    <a:moveTo>
                      <a:pt x="7586" y="852"/>
                    </a:moveTo>
                    <a:cubicBezTo>
                      <a:pt x="7586" y="886"/>
                      <a:pt x="7570" y="886"/>
                      <a:pt x="7570" y="903"/>
                    </a:cubicBezTo>
                    <a:cubicBezTo>
                      <a:pt x="7570" y="903"/>
                      <a:pt x="7603" y="919"/>
                      <a:pt x="7603" y="903"/>
                    </a:cubicBezTo>
                    <a:cubicBezTo>
                      <a:pt x="7570" y="903"/>
                      <a:pt x="7620" y="852"/>
                      <a:pt x="7586" y="852"/>
                    </a:cubicBezTo>
                    <a:close/>
                    <a:moveTo>
                      <a:pt x="3142" y="251"/>
                    </a:moveTo>
                    <a:cubicBezTo>
                      <a:pt x="3142" y="301"/>
                      <a:pt x="3108" y="301"/>
                      <a:pt x="3092" y="335"/>
                    </a:cubicBezTo>
                    <a:cubicBezTo>
                      <a:pt x="3159" y="318"/>
                      <a:pt x="3092" y="368"/>
                      <a:pt x="3092" y="368"/>
                    </a:cubicBezTo>
                    <a:cubicBezTo>
                      <a:pt x="3108" y="385"/>
                      <a:pt x="3159" y="418"/>
                      <a:pt x="3142" y="401"/>
                    </a:cubicBezTo>
                    <a:cubicBezTo>
                      <a:pt x="3125" y="335"/>
                      <a:pt x="3159" y="335"/>
                      <a:pt x="3175" y="301"/>
                    </a:cubicBezTo>
                    <a:cubicBezTo>
                      <a:pt x="3125" y="301"/>
                      <a:pt x="3142" y="284"/>
                      <a:pt x="3142" y="251"/>
                    </a:cubicBezTo>
                    <a:close/>
                    <a:moveTo>
                      <a:pt x="7453" y="919"/>
                    </a:moveTo>
                    <a:cubicBezTo>
                      <a:pt x="7419" y="969"/>
                      <a:pt x="7386" y="986"/>
                      <a:pt x="7369" y="1036"/>
                    </a:cubicBezTo>
                    <a:cubicBezTo>
                      <a:pt x="7386" y="1020"/>
                      <a:pt x="7319" y="1053"/>
                      <a:pt x="7319" y="1036"/>
                    </a:cubicBezTo>
                    <a:cubicBezTo>
                      <a:pt x="7336" y="1036"/>
                      <a:pt x="7319" y="1053"/>
                      <a:pt x="7336" y="1070"/>
                    </a:cubicBezTo>
                    <a:cubicBezTo>
                      <a:pt x="7352" y="1086"/>
                      <a:pt x="7369" y="1053"/>
                      <a:pt x="7369" y="1070"/>
                    </a:cubicBezTo>
                    <a:cubicBezTo>
                      <a:pt x="7369" y="1103"/>
                      <a:pt x="7386" y="1137"/>
                      <a:pt x="7403" y="1170"/>
                    </a:cubicBezTo>
                    <a:cubicBezTo>
                      <a:pt x="7419" y="1170"/>
                      <a:pt x="7436" y="1170"/>
                      <a:pt x="7453" y="1187"/>
                    </a:cubicBezTo>
                    <a:cubicBezTo>
                      <a:pt x="7469" y="1137"/>
                      <a:pt x="7503" y="1153"/>
                      <a:pt x="7536" y="1137"/>
                    </a:cubicBezTo>
                    <a:cubicBezTo>
                      <a:pt x="7553" y="1153"/>
                      <a:pt x="7520" y="1170"/>
                      <a:pt x="7553" y="1170"/>
                    </a:cubicBezTo>
                    <a:cubicBezTo>
                      <a:pt x="7553" y="1120"/>
                      <a:pt x="7570" y="1120"/>
                      <a:pt x="7586" y="1103"/>
                    </a:cubicBezTo>
                    <a:cubicBezTo>
                      <a:pt x="7586" y="1103"/>
                      <a:pt x="7603" y="1120"/>
                      <a:pt x="7603" y="1103"/>
                    </a:cubicBezTo>
                    <a:cubicBezTo>
                      <a:pt x="7586" y="1086"/>
                      <a:pt x="7570" y="1120"/>
                      <a:pt x="7570" y="1070"/>
                    </a:cubicBezTo>
                    <a:cubicBezTo>
                      <a:pt x="7570" y="1053"/>
                      <a:pt x="7570" y="1020"/>
                      <a:pt x="7586" y="1036"/>
                    </a:cubicBezTo>
                    <a:cubicBezTo>
                      <a:pt x="7586" y="953"/>
                      <a:pt x="7520" y="1020"/>
                      <a:pt x="7536" y="919"/>
                    </a:cubicBezTo>
                    <a:cubicBezTo>
                      <a:pt x="7486" y="936"/>
                      <a:pt x="7469" y="936"/>
                      <a:pt x="7453" y="919"/>
                    </a:cubicBezTo>
                    <a:close/>
                    <a:moveTo>
                      <a:pt x="7503" y="1137"/>
                    </a:moveTo>
                    <a:cubicBezTo>
                      <a:pt x="7520" y="1103"/>
                      <a:pt x="7520" y="1086"/>
                      <a:pt x="7503" y="1053"/>
                    </a:cubicBezTo>
                    <a:cubicBezTo>
                      <a:pt x="7469" y="1086"/>
                      <a:pt x="7436" y="1053"/>
                      <a:pt x="7436" y="1086"/>
                    </a:cubicBezTo>
                    <a:cubicBezTo>
                      <a:pt x="7469" y="1086"/>
                      <a:pt x="7436" y="1120"/>
                      <a:pt x="7453" y="1137"/>
                    </a:cubicBezTo>
                    <a:cubicBezTo>
                      <a:pt x="7469" y="1137"/>
                      <a:pt x="7486" y="1086"/>
                      <a:pt x="7503" y="1137"/>
                    </a:cubicBezTo>
                    <a:close/>
                    <a:moveTo>
                      <a:pt x="7586" y="969"/>
                    </a:moveTo>
                    <a:cubicBezTo>
                      <a:pt x="7620" y="969"/>
                      <a:pt x="7637" y="953"/>
                      <a:pt x="7637" y="903"/>
                    </a:cubicBezTo>
                    <a:cubicBezTo>
                      <a:pt x="7586" y="903"/>
                      <a:pt x="7603" y="953"/>
                      <a:pt x="7586" y="969"/>
                    </a:cubicBezTo>
                    <a:close/>
                    <a:moveTo>
                      <a:pt x="8906" y="819"/>
                    </a:moveTo>
                    <a:cubicBezTo>
                      <a:pt x="8906" y="802"/>
                      <a:pt x="8906" y="769"/>
                      <a:pt x="8940" y="769"/>
                    </a:cubicBezTo>
                    <a:cubicBezTo>
                      <a:pt x="8940" y="802"/>
                      <a:pt x="8940" y="836"/>
                      <a:pt x="8906" y="819"/>
                    </a:cubicBezTo>
                    <a:close/>
                    <a:moveTo>
                      <a:pt x="8856" y="602"/>
                    </a:moveTo>
                    <a:cubicBezTo>
                      <a:pt x="8856" y="585"/>
                      <a:pt x="8856" y="568"/>
                      <a:pt x="8873" y="552"/>
                    </a:cubicBezTo>
                    <a:cubicBezTo>
                      <a:pt x="8840" y="552"/>
                      <a:pt x="8806" y="568"/>
                      <a:pt x="8823" y="568"/>
                    </a:cubicBezTo>
                    <a:cubicBezTo>
                      <a:pt x="8856" y="552"/>
                      <a:pt x="8840" y="602"/>
                      <a:pt x="8856" y="602"/>
                    </a:cubicBezTo>
                    <a:close/>
                    <a:moveTo>
                      <a:pt x="8672" y="468"/>
                    </a:moveTo>
                    <a:lnTo>
                      <a:pt x="8672" y="502"/>
                    </a:lnTo>
                    <a:cubicBezTo>
                      <a:pt x="8706" y="502"/>
                      <a:pt x="8739" y="485"/>
                      <a:pt x="8756" y="468"/>
                    </a:cubicBezTo>
                    <a:cubicBezTo>
                      <a:pt x="8739" y="468"/>
                      <a:pt x="8739" y="468"/>
                      <a:pt x="8739" y="468"/>
                    </a:cubicBezTo>
                    <a:cubicBezTo>
                      <a:pt x="8739" y="468"/>
                      <a:pt x="8739" y="451"/>
                      <a:pt x="8739" y="435"/>
                    </a:cubicBezTo>
                    <a:cubicBezTo>
                      <a:pt x="8723" y="435"/>
                      <a:pt x="8706" y="502"/>
                      <a:pt x="8723" y="451"/>
                    </a:cubicBezTo>
                    <a:cubicBezTo>
                      <a:pt x="8689" y="451"/>
                      <a:pt x="8689" y="468"/>
                      <a:pt x="8672" y="468"/>
                    </a:cubicBezTo>
                    <a:close/>
                    <a:moveTo>
                      <a:pt x="8756" y="1003"/>
                    </a:moveTo>
                    <a:cubicBezTo>
                      <a:pt x="8840" y="1003"/>
                      <a:pt x="8873" y="919"/>
                      <a:pt x="8840" y="836"/>
                    </a:cubicBezTo>
                    <a:cubicBezTo>
                      <a:pt x="8873" y="903"/>
                      <a:pt x="8840" y="819"/>
                      <a:pt x="8873" y="836"/>
                    </a:cubicBezTo>
                    <a:cubicBezTo>
                      <a:pt x="8856" y="819"/>
                      <a:pt x="8890" y="786"/>
                      <a:pt x="8873" y="769"/>
                    </a:cubicBezTo>
                    <a:cubicBezTo>
                      <a:pt x="8856" y="802"/>
                      <a:pt x="8840" y="819"/>
                      <a:pt x="8806" y="819"/>
                    </a:cubicBezTo>
                    <a:cubicBezTo>
                      <a:pt x="8823" y="886"/>
                      <a:pt x="8806" y="819"/>
                      <a:pt x="8789" y="836"/>
                    </a:cubicBezTo>
                    <a:cubicBezTo>
                      <a:pt x="8806" y="836"/>
                      <a:pt x="8806" y="869"/>
                      <a:pt x="8789" y="869"/>
                    </a:cubicBezTo>
                    <a:cubicBezTo>
                      <a:pt x="8773" y="819"/>
                      <a:pt x="8840" y="719"/>
                      <a:pt x="8773" y="685"/>
                    </a:cubicBezTo>
                    <a:cubicBezTo>
                      <a:pt x="8773" y="702"/>
                      <a:pt x="8756" y="702"/>
                      <a:pt x="8739" y="702"/>
                    </a:cubicBezTo>
                    <a:cubicBezTo>
                      <a:pt x="8739" y="736"/>
                      <a:pt x="8739" y="769"/>
                      <a:pt x="8706" y="769"/>
                    </a:cubicBezTo>
                    <a:cubicBezTo>
                      <a:pt x="8706" y="819"/>
                      <a:pt x="8756" y="819"/>
                      <a:pt x="8756" y="852"/>
                    </a:cubicBezTo>
                    <a:cubicBezTo>
                      <a:pt x="8706" y="869"/>
                      <a:pt x="8723" y="969"/>
                      <a:pt x="8756" y="1003"/>
                    </a:cubicBezTo>
                    <a:close/>
                    <a:moveTo>
                      <a:pt x="9825" y="869"/>
                    </a:moveTo>
                    <a:cubicBezTo>
                      <a:pt x="9842" y="852"/>
                      <a:pt x="9842" y="852"/>
                      <a:pt x="9842" y="836"/>
                    </a:cubicBezTo>
                    <a:lnTo>
                      <a:pt x="9825" y="836"/>
                    </a:lnTo>
                    <a:cubicBezTo>
                      <a:pt x="9825" y="819"/>
                      <a:pt x="9842" y="819"/>
                      <a:pt x="9842" y="802"/>
                    </a:cubicBezTo>
                    <a:cubicBezTo>
                      <a:pt x="9875" y="802"/>
                      <a:pt x="9859" y="869"/>
                      <a:pt x="9825" y="869"/>
                    </a:cubicBezTo>
                    <a:close/>
                    <a:moveTo>
                      <a:pt x="10143" y="736"/>
                    </a:moveTo>
                    <a:cubicBezTo>
                      <a:pt x="10109" y="736"/>
                      <a:pt x="10093" y="736"/>
                      <a:pt x="10059" y="719"/>
                    </a:cubicBezTo>
                    <a:lnTo>
                      <a:pt x="10059" y="669"/>
                    </a:lnTo>
                    <a:cubicBezTo>
                      <a:pt x="10126" y="669"/>
                      <a:pt x="10126" y="719"/>
                      <a:pt x="10193" y="702"/>
                    </a:cubicBezTo>
                    <a:cubicBezTo>
                      <a:pt x="10193" y="752"/>
                      <a:pt x="10126" y="669"/>
                      <a:pt x="10143" y="736"/>
                    </a:cubicBezTo>
                    <a:close/>
                    <a:moveTo>
                      <a:pt x="9909" y="852"/>
                    </a:moveTo>
                    <a:cubicBezTo>
                      <a:pt x="9909" y="852"/>
                      <a:pt x="9909" y="852"/>
                      <a:pt x="9909" y="836"/>
                    </a:cubicBezTo>
                    <a:cubicBezTo>
                      <a:pt x="9892" y="852"/>
                      <a:pt x="9892" y="886"/>
                      <a:pt x="9875" y="869"/>
                    </a:cubicBezTo>
                    <a:cubicBezTo>
                      <a:pt x="9859" y="836"/>
                      <a:pt x="9926" y="819"/>
                      <a:pt x="9909" y="852"/>
                    </a:cubicBezTo>
                    <a:close/>
                    <a:moveTo>
                      <a:pt x="9474" y="552"/>
                    </a:moveTo>
                    <a:cubicBezTo>
                      <a:pt x="9474" y="518"/>
                      <a:pt x="9474" y="485"/>
                      <a:pt x="9491" y="468"/>
                    </a:cubicBezTo>
                    <a:cubicBezTo>
                      <a:pt x="9541" y="468"/>
                      <a:pt x="9441" y="518"/>
                      <a:pt x="9508" y="518"/>
                    </a:cubicBezTo>
                    <a:cubicBezTo>
                      <a:pt x="9508" y="535"/>
                      <a:pt x="9508" y="552"/>
                      <a:pt x="9474" y="552"/>
                    </a:cubicBezTo>
                    <a:close/>
                    <a:moveTo>
                      <a:pt x="9575" y="535"/>
                    </a:moveTo>
                    <a:cubicBezTo>
                      <a:pt x="9541" y="535"/>
                      <a:pt x="9508" y="518"/>
                      <a:pt x="9525" y="468"/>
                    </a:cubicBezTo>
                    <a:cubicBezTo>
                      <a:pt x="9575" y="485"/>
                      <a:pt x="9558" y="468"/>
                      <a:pt x="9591" y="468"/>
                    </a:cubicBezTo>
                    <a:cubicBezTo>
                      <a:pt x="9575" y="502"/>
                      <a:pt x="9558" y="502"/>
                      <a:pt x="9575" y="535"/>
                    </a:cubicBezTo>
                    <a:close/>
                    <a:moveTo>
                      <a:pt x="9424" y="468"/>
                    </a:moveTo>
                    <a:cubicBezTo>
                      <a:pt x="9441" y="468"/>
                      <a:pt x="9441" y="451"/>
                      <a:pt x="9441" y="418"/>
                    </a:cubicBezTo>
                    <a:cubicBezTo>
                      <a:pt x="9474" y="435"/>
                      <a:pt x="9458" y="468"/>
                      <a:pt x="9458" y="502"/>
                    </a:cubicBezTo>
                    <a:cubicBezTo>
                      <a:pt x="9441" y="502"/>
                      <a:pt x="9458" y="502"/>
                      <a:pt x="9441" y="485"/>
                    </a:cubicBezTo>
                    <a:cubicBezTo>
                      <a:pt x="9408" y="468"/>
                      <a:pt x="9374" y="518"/>
                      <a:pt x="9374" y="451"/>
                    </a:cubicBezTo>
                    <a:cubicBezTo>
                      <a:pt x="9374" y="451"/>
                      <a:pt x="9374" y="485"/>
                      <a:pt x="9374" y="502"/>
                    </a:cubicBezTo>
                    <a:cubicBezTo>
                      <a:pt x="9357" y="485"/>
                      <a:pt x="9357" y="468"/>
                      <a:pt x="9341" y="468"/>
                    </a:cubicBezTo>
                    <a:cubicBezTo>
                      <a:pt x="9341" y="435"/>
                      <a:pt x="9357" y="418"/>
                      <a:pt x="9391" y="368"/>
                    </a:cubicBezTo>
                    <a:cubicBezTo>
                      <a:pt x="9391" y="385"/>
                      <a:pt x="9408" y="385"/>
                      <a:pt x="9424" y="385"/>
                    </a:cubicBezTo>
                    <a:cubicBezTo>
                      <a:pt x="9408" y="401"/>
                      <a:pt x="9408" y="418"/>
                      <a:pt x="9391" y="401"/>
                    </a:cubicBezTo>
                    <a:cubicBezTo>
                      <a:pt x="9391" y="435"/>
                      <a:pt x="9441" y="418"/>
                      <a:pt x="9424" y="468"/>
                    </a:cubicBezTo>
                    <a:close/>
                    <a:moveTo>
                      <a:pt x="9257" y="234"/>
                    </a:moveTo>
                    <a:cubicBezTo>
                      <a:pt x="9274" y="268"/>
                      <a:pt x="9291" y="301"/>
                      <a:pt x="9291" y="318"/>
                    </a:cubicBezTo>
                    <a:cubicBezTo>
                      <a:pt x="9274" y="335"/>
                      <a:pt x="9291" y="368"/>
                      <a:pt x="9257" y="351"/>
                    </a:cubicBezTo>
                    <a:cubicBezTo>
                      <a:pt x="9257" y="301"/>
                      <a:pt x="9257" y="318"/>
                      <a:pt x="9257" y="268"/>
                    </a:cubicBezTo>
                    <a:cubicBezTo>
                      <a:pt x="9241" y="284"/>
                      <a:pt x="9224" y="284"/>
                      <a:pt x="9224" y="318"/>
                    </a:cubicBezTo>
                    <a:cubicBezTo>
                      <a:pt x="9190" y="301"/>
                      <a:pt x="9224" y="251"/>
                      <a:pt x="9257" y="234"/>
                    </a:cubicBezTo>
                    <a:close/>
                    <a:moveTo>
                      <a:pt x="9307" y="418"/>
                    </a:moveTo>
                    <a:cubicBezTo>
                      <a:pt x="9324" y="435"/>
                      <a:pt x="9274" y="468"/>
                      <a:pt x="9324" y="451"/>
                    </a:cubicBezTo>
                    <a:cubicBezTo>
                      <a:pt x="9324" y="485"/>
                      <a:pt x="9307" y="502"/>
                      <a:pt x="9274" y="502"/>
                    </a:cubicBezTo>
                    <a:cubicBezTo>
                      <a:pt x="9324" y="552"/>
                      <a:pt x="9408" y="485"/>
                      <a:pt x="9441" y="518"/>
                    </a:cubicBezTo>
                    <a:cubicBezTo>
                      <a:pt x="9458" y="518"/>
                      <a:pt x="9458" y="518"/>
                      <a:pt x="9458" y="535"/>
                    </a:cubicBezTo>
                    <a:cubicBezTo>
                      <a:pt x="9458" y="535"/>
                      <a:pt x="9458" y="535"/>
                      <a:pt x="9474" y="535"/>
                    </a:cubicBezTo>
                    <a:cubicBezTo>
                      <a:pt x="9424" y="552"/>
                      <a:pt x="9391" y="619"/>
                      <a:pt x="9357" y="635"/>
                    </a:cubicBezTo>
                    <a:cubicBezTo>
                      <a:pt x="9357" y="652"/>
                      <a:pt x="9374" y="652"/>
                      <a:pt x="9391" y="652"/>
                    </a:cubicBezTo>
                    <a:cubicBezTo>
                      <a:pt x="9408" y="669"/>
                      <a:pt x="9391" y="685"/>
                      <a:pt x="9391" y="702"/>
                    </a:cubicBezTo>
                    <a:cubicBezTo>
                      <a:pt x="9374" y="685"/>
                      <a:pt x="9391" y="652"/>
                      <a:pt x="9357" y="669"/>
                    </a:cubicBezTo>
                    <a:cubicBezTo>
                      <a:pt x="9357" y="652"/>
                      <a:pt x="9341" y="635"/>
                      <a:pt x="9324" y="635"/>
                    </a:cubicBezTo>
                    <a:cubicBezTo>
                      <a:pt x="9324" y="652"/>
                      <a:pt x="9307" y="652"/>
                      <a:pt x="9291" y="669"/>
                    </a:cubicBezTo>
                    <a:cubicBezTo>
                      <a:pt x="9257" y="652"/>
                      <a:pt x="9274" y="585"/>
                      <a:pt x="9307" y="585"/>
                    </a:cubicBezTo>
                    <a:cubicBezTo>
                      <a:pt x="9274" y="568"/>
                      <a:pt x="9241" y="602"/>
                      <a:pt x="9207" y="602"/>
                    </a:cubicBezTo>
                    <a:cubicBezTo>
                      <a:pt x="9190" y="535"/>
                      <a:pt x="9207" y="502"/>
                      <a:pt x="9140" y="502"/>
                    </a:cubicBezTo>
                    <a:cubicBezTo>
                      <a:pt x="9224" y="502"/>
                      <a:pt x="9241" y="351"/>
                      <a:pt x="9307" y="418"/>
                    </a:cubicBezTo>
                    <a:close/>
                    <a:moveTo>
                      <a:pt x="7870" y="1304"/>
                    </a:moveTo>
                    <a:cubicBezTo>
                      <a:pt x="7904" y="1304"/>
                      <a:pt x="7904" y="1287"/>
                      <a:pt x="7921" y="1254"/>
                    </a:cubicBezTo>
                    <a:cubicBezTo>
                      <a:pt x="7887" y="1220"/>
                      <a:pt x="7854" y="1270"/>
                      <a:pt x="7870" y="1304"/>
                    </a:cubicBezTo>
                    <a:close/>
                    <a:moveTo>
                      <a:pt x="7987" y="1320"/>
                    </a:moveTo>
                    <a:cubicBezTo>
                      <a:pt x="8021" y="1320"/>
                      <a:pt x="8021" y="1320"/>
                      <a:pt x="8071" y="1304"/>
                    </a:cubicBezTo>
                    <a:cubicBezTo>
                      <a:pt x="8071" y="1287"/>
                      <a:pt x="8071" y="1254"/>
                      <a:pt x="8054" y="1237"/>
                    </a:cubicBezTo>
                    <a:cubicBezTo>
                      <a:pt x="8038" y="1304"/>
                      <a:pt x="8021" y="1270"/>
                      <a:pt x="7987" y="1320"/>
                    </a:cubicBezTo>
                    <a:close/>
                    <a:moveTo>
                      <a:pt x="8154" y="669"/>
                    </a:moveTo>
                    <a:cubicBezTo>
                      <a:pt x="8154" y="635"/>
                      <a:pt x="8121" y="635"/>
                      <a:pt x="8121" y="602"/>
                    </a:cubicBezTo>
                    <a:cubicBezTo>
                      <a:pt x="8121" y="602"/>
                      <a:pt x="8138" y="602"/>
                      <a:pt x="8138" y="602"/>
                    </a:cubicBezTo>
                    <a:cubicBezTo>
                      <a:pt x="8121" y="585"/>
                      <a:pt x="8088" y="602"/>
                      <a:pt x="8088" y="635"/>
                    </a:cubicBezTo>
                    <a:cubicBezTo>
                      <a:pt x="8104" y="652"/>
                      <a:pt x="8121" y="669"/>
                      <a:pt x="8154" y="669"/>
                    </a:cubicBezTo>
                    <a:close/>
                    <a:moveTo>
                      <a:pt x="8088" y="685"/>
                    </a:moveTo>
                    <a:cubicBezTo>
                      <a:pt x="8104" y="635"/>
                      <a:pt x="8104" y="619"/>
                      <a:pt x="8054" y="619"/>
                    </a:cubicBezTo>
                    <a:cubicBezTo>
                      <a:pt x="8038" y="685"/>
                      <a:pt x="8038" y="702"/>
                      <a:pt x="8054" y="752"/>
                    </a:cubicBezTo>
                    <a:cubicBezTo>
                      <a:pt x="8071" y="736"/>
                      <a:pt x="8071" y="736"/>
                      <a:pt x="8088" y="719"/>
                    </a:cubicBezTo>
                    <a:cubicBezTo>
                      <a:pt x="8088" y="736"/>
                      <a:pt x="8088" y="752"/>
                      <a:pt x="8088" y="786"/>
                    </a:cubicBezTo>
                    <a:cubicBezTo>
                      <a:pt x="8104" y="786"/>
                      <a:pt x="8154" y="786"/>
                      <a:pt x="8138" y="752"/>
                    </a:cubicBezTo>
                    <a:cubicBezTo>
                      <a:pt x="8121" y="786"/>
                      <a:pt x="8138" y="719"/>
                      <a:pt x="8154" y="719"/>
                    </a:cubicBezTo>
                    <a:cubicBezTo>
                      <a:pt x="8154" y="719"/>
                      <a:pt x="8154" y="736"/>
                      <a:pt x="8154" y="719"/>
                    </a:cubicBezTo>
                    <a:cubicBezTo>
                      <a:pt x="8121" y="719"/>
                      <a:pt x="8154" y="685"/>
                      <a:pt x="8121" y="669"/>
                    </a:cubicBezTo>
                    <a:cubicBezTo>
                      <a:pt x="8104" y="685"/>
                      <a:pt x="8071" y="719"/>
                      <a:pt x="8054" y="685"/>
                    </a:cubicBezTo>
                    <a:cubicBezTo>
                      <a:pt x="8071" y="685"/>
                      <a:pt x="8071" y="669"/>
                      <a:pt x="8088" y="685"/>
                    </a:cubicBezTo>
                    <a:close/>
                    <a:moveTo>
                      <a:pt x="8205" y="1237"/>
                    </a:moveTo>
                    <a:cubicBezTo>
                      <a:pt x="8221" y="1220"/>
                      <a:pt x="8221" y="1203"/>
                      <a:pt x="8205" y="1170"/>
                    </a:cubicBezTo>
                    <a:cubicBezTo>
                      <a:pt x="8171" y="1170"/>
                      <a:pt x="8154" y="1153"/>
                      <a:pt x="8138" y="1203"/>
                    </a:cubicBezTo>
                    <a:cubicBezTo>
                      <a:pt x="8171" y="1220"/>
                      <a:pt x="8121" y="1270"/>
                      <a:pt x="8138" y="1304"/>
                    </a:cubicBezTo>
                    <a:cubicBezTo>
                      <a:pt x="8188" y="1304"/>
                      <a:pt x="8188" y="1270"/>
                      <a:pt x="8188" y="1320"/>
                    </a:cubicBezTo>
                    <a:cubicBezTo>
                      <a:pt x="8188" y="1320"/>
                      <a:pt x="8188" y="1304"/>
                      <a:pt x="8205" y="1304"/>
                    </a:cubicBezTo>
                    <a:cubicBezTo>
                      <a:pt x="8221" y="1254"/>
                      <a:pt x="8154" y="1254"/>
                      <a:pt x="8188" y="1203"/>
                    </a:cubicBezTo>
                    <a:cubicBezTo>
                      <a:pt x="8188" y="1220"/>
                      <a:pt x="8205" y="1237"/>
                      <a:pt x="8205" y="1237"/>
                    </a:cubicBezTo>
                    <a:close/>
                    <a:moveTo>
                      <a:pt x="8238" y="1053"/>
                    </a:moveTo>
                    <a:cubicBezTo>
                      <a:pt x="8255" y="1036"/>
                      <a:pt x="8288" y="1053"/>
                      <a:pt x="8271" y="1003"/>
                    </a:cubicBezTo>
                    <a:cubicBezTo>
                      <a:pt x="8238" y="1003"/>
                      <a:pt x="8221" y="1036"/>
                      <a:pt x="8238" y="1053"/>
                    </a:cubicBezTo>
                    <a:close/>
                    <a:moveTo>
                      <a:pt x="8221" y="969"/>
                    </a:moveTo>
                    <a:cubicBezTo>
                      <a:pt x="8221" y="986"/>
                      <a:pt x="8271" y="936"/>
                      <a:pt x="8288" y="969"/>
                    </a:cubicBezTo>
                    <a:cubicBezTo>
                      <a:pt x="8271" y="903"/>
                      <a:pt x="8238" y="869"/>
                      <a:pt x="8205" y="836"/>
                    </a:cubicBezTo>
                    <a:cubicBezTo>
                      <a:pt x="8188" y="852"/>
                      <a:pt x="8154" y="869"/>
                      <a:pt x="8154" y="903"/>
                    </a:cubicBezTo>
                    <a:cubicBezTo>
                      <a:pt x="8138" y="903"/>
                      <a:pt x="8154" y="869"/>
                      <a:pt x="8138" y="869"/>
                    </a:cubicBezTo>
                    <a:cubicBezTo>
                      <a:pt x="8138" y="886"/>
                      <a:pt x="8121" y="852"/>
                      <a:pt x="8104" y="869"/>
                    </a:cubicBezTo>
                    <a:cubicBezTo>
                      <a:pt x="8154" y="919"/>
                      <a:pt x="8088" y="969"/>
                      <a:pt x="8138" y="1003"/>
                    </a:cubicBezTo>
                    <a:cubicBezTo>
                      <a:pt x="8104" y="1003"/>
                      <a:pt x="8021" y="1003"/>
                      <a:pt x="8071" y="1070"/>
                    </a:cubicBezTo>
                    <a:cubicBezTo>
                      <a:pt x="8088" y="1036"/>
                      <a:pt x="8205" y="1086"/>
                      <a:pt x="8221" y="1036"/>
                    </a:cubicBezTo>
                    <a:cubicBezTo>
                      <a:pt x="8188" y="1036"/>
                      <a:pt x="8205" y="986"/>
                      <a:pt x="8221" y="969"/>
                    </a:cubicBezTo>
                    <a:close/>
                    <a:moveTo>
                      <a:pt x="8255" y="736"/>
                    </a:moveTo>
                    <a:cubicBezTo>
                      <a:pt x="8322" y="719"/>
                      <a:pt x="8305" y="736"/>
                      <a:pt x="8372" y="769"/>
                    </a:cubicBezTo>
                    <a:cubicBezTo>
                      <a:pt x="8355" y="719"/>
                      <a:pt x="8305" y="652"/>
                      <a:pt x="8271" y="635"/>
                    </a:cubicBezTo>
                    <a:cubicBezTo>
                      <a:pt x="8322" y="602"/>
                      <a:pt x="8338" y="552"/>
                      <a:pt x="8388" y="535"/>
                    </a:cubicBezTo>
                    <a:cubicBezTo>
                      <a:pt x="8388" y="468"/>
                      <a:pt x="8405" y="485"/>
                      <a:pt x="8405" y="401"/>
                    </a:cubicBezTo>
                    <a:cubicBezTo>
                      <a:pt x="8372" y="385"/>
                      <a:pt x="8388" y="351"/>
                      <a:pt x="8372" y="351"/>
                    </a:cubicBezTo>
                    <a:cubicBezTo>
                      <a:pt x="8372" y="418"/>
                      <a:pt x="8305" y="485"/>
                      <a:pt x="8221" y="468"/>
                    </a:cubicBezTo>
                    <a:cubicBezTo>
                      <a:pt x="8238" y="518"/>
                      <a:pt x="8188" y="502"/>
                      <a:pt x="8154" y="552"/>
                    </a:cubicBezTo>
                    <a:cubicBezTo>
                      <a:pt x="8171" y="552"/>
                      <a:pt x="8188" y="568"/>
                      <a:pt x="8188" y="568"/>
                    </a:cubicBezTo>
                    <a:cubicBezTo>
                      <a:pt x="8171" y="568"/>
                      <a:pt x="8154" y="585"/>
                      <a:pt x="8154" y="602"/>
                    </a:cubicBezTo>
                    <a:cubicBezTo>
                      <a:pt x="8171" y="635"/>
                      <a:pt x="8188" y="635"/>
                      <a:pt x="8171" y="702"/>
                    </a:cubicBezTo>
                    <a:cubicBezTo>
                      <a:pt x="8205" y="669"/>
                      <a:pt x="8238" y="702"/>
                      <a:pt x="8255" y="736"/>
                    </a:cubicBezTo>
                    <a:close/>
                    <a:moveTo>
                      <a:pt x="8372" y="1070"/>
                    </a:moveTo>
                    <a:cubicBezTo>
                      <a:pt x="8355" y="1086"/>
                      <a:pt x="8372" y="1137"/>
                      <a:pt x="8355" y="1137"/>
                    </a:cubicBezTo>
                    <a:cubicBezTo>
                      <a:pt x="8355" y="1103"/>
                      <a:pt x="8338" y="1103"/>
                      <a:pt x="8322" y="1103"/>
                    </a:cubicBezTo>
                    <a:lnTo>
                      <a:pt x="8322" y="1137"/>
                    </a:lnTo>
                    <a:cubicBezTo>
                      <a:pt x="8405" y="1153"/>
                      <a:pt x="8405" y="1103"/>
                      <a:pt x="8405" y="1053"/>
                    </a:cubicBezTo>
                    <a:cubicBezTo>
                      <a:pt x="8372" y="1036"/>
                      <a:pt x="8388" y="1103"/>
                      <a:pt x="8372" y="1070"/>
                    </a:cubicBezTo>
                    <a:close/>
                    <a:moveTo>
                      <a:pt x="8522" y="1003"/>
                    </a:moveTo>
                    <a:cubicBezTo>
                      <a:pt x="8522" y="1053"/>
                      <a:pt x="8505" y="1053"/>
                      <a:pt x="8489" y="1070"/>
                    </a:cubicBezTo>
                    <a:cubicBezTo>
                      <a:pt x="8522" y="1086"/>
                      <a:pt x="8522" y="1120"/>
                      <a:pt x="8555" y="1137"/>
                    </a:cubicBezTo>
                    <a:cubicBezTo>
                      <a:pt x="8555" y="1103"/>
                      <a:pt x="8606" y="1137"/>
                      <a:pt x="8622" y="1120"/>
                    </a:cubicBezTo>
                    <a:cubicBezTo>
                      <a:pt x="8622" y="1070"/>
                      <a:pt x="8589" y="1070"/>
                      <a:pt x="8572" y="1070"/>
                    </a:cubicBezTo>
                    <a:cubicBezTo>
                      <a:pt x="8589" y="1070"/>
                      <a:pt x="8589" y="1053"/>
                      <a:pt x="8589" y="1036"/>
                    </a:cubicBezTo>
                    <a:cubicBezTo>
                      <a:pt x="8606" y="1036"/>
                      <a:pt x="8606" y="1053"/>
                      <a:pt x="8622" y="1053"/>
                    </a:cubicBezTo>
                    <a:cubicBezTo>
                      <a:pt x="8622" y="1020"/>
                      <a:pt x="8606" y="1003"/>
                      <a:pt x="8572" y="986"/>
                    </a:cubicBezTo>
                    <a:cubicBezTo>
                      <a:pt x="8555" y="1020"/>
                      <a:pt x="8555" y="1020"/>
                      <a:pt x="8522" y="1003"/>
                    </a:cubicBezTo>
                    <a:close/>
                    <a:moveTo>
                      <a:pt x="8455" y="568"/>
                    </a:moveTo>
                    <a:cubicBezTo>
                      <a:pt x="8455" y="535"/>
                      <a:pt x="8472" y="535"/>
                      <a:pt x="8455" y="485"/>
                    </a:cubicBezTo>
                    <a:cubicBezTo>
                      <a:pt x="8422" y="485"/>
                      <a:pt x="8422" y="502"/>
                      <a:pt x="8422" y="535"/>
                    </a:cubicBezTo>
                    <a:cubicBezTo>
                      <a:pt x="8455" y="518"/>
                      <a:pt x="8455" y="585"/>
                      <a:pt x="8455" y="568"/>
                    </a:cubicBezTo>
                    <a:close/>
                    <a:moveTo>
                      <a:pt x="8038" y="301"/>
                    </a:moveTo>
                    <a:cubicBezTo>
                      <a:pt x="8021" y="268"/>
                      <a:pt x="7987" y="335"/>
                      <a:pt x="7954" y="335"/>
                    </a:cubicBezTo>
                    <a:cubicBezTo>
                      <a:pt x="7987" y="318"/>
                      <a:pt x="7954" y="368"/>
                      <a:pt x="7987" y="368"/>
                    </a:cubicBezTo>
                    <a:cubicBezTo>
                      <a:pt x="8004" y="351"/>
                      <a:pt x="8004" y="335"/>
                      <a:pt x="8038" y="318"/>
                    </a:cubicBezTo>
                    <a:cubicBezTo>
                      <a:pt x="8054" y="351"/>
                      <a:pt x="8054" y="368"/>
                      <a:pt x="8054" y="401"/>
                    </a:cubicBezTo>
                    <a:cubicBezTo>
                      <a:pt x="8088" y="351"/>
                      <a:pt x="8154" y="335"/>
                      <a:pt x="8154" y="284"/>
                    </a:cubicBezTo>
                    <a:cubicBezTo>
                      <a:pt x="8171" y="284"/>
                      <a:pt x="8154" y="318"/>
                      <a:pt x="8171" y="318"/>
                    </a:cubicBezTo>
                    <a:cubicBezTo>
                      <a:pt x="8205" y="284"/>
                      <a:pt x="8188" y="234"/>
                      <a:pt x="8138" y="218"/>
                    </a:cubicBezTo>
                    <a:cubicBezTo>
                      <a:pt x="8121" y="234"/>
                      <a:pt x="8138" y="268"/>
                      <a:pt x="8121" y="268"/>
                    </a:cubicBezTo>
                    <a:cubicBezTo>
                      <a:pt x="8121" y="268"/>
                      <a:pt x="8121" y="251"/>
                      <a:pt x="8104" y="234"/>
                    </a:cubicBezTo>
                    <a:cubicBezTo>
                      <a:pt x="8104" y="284"/>
                      <a:pt x="8088" y="251"/>
                      <a:pt x="8054" y="268"/>
                    </a:cubicBezTo>
                    <a:cubicBezTo>
                      <a:pt x="8054" y="268"/>
                      <a:pt x="8054" y="301"/>
                      <a:pt x="8038" y="301"/>
                    </a:cubicBezTo>
                    <a:close/>
                    <a:moveTo>
                      <a:pt x="7937" y="535"/>
                    </a:moveTo>
                    <a:cubicBezTo>
                      <a:pt x="7937" y="568"/>
                      <a:pt x="7971" y="568"/>
                      <a:pt x="7937" y="602"/>
                    </a:cubicBezTo>
                    <a:cubicBezTo>
                      <a:pt x="7987" y="602"/>
                      <a:pt x="7954" y="552"/>
                      <a:pt x="7937" y="535"/>
                    </a:cubicBezTo>
                    <a:close/>
                    <a:moveTo>
                      <a:pt x="7921" y="852"/>
                    </a:moveTo>
                    <a:cubicBezTo>
                      <a:pt x="7937" y="903"/>
                      <a:pt x="7854" y="919"/>
                      <a:pt x="7837" y="936"/>
                    </a:cubicBezTo>
                    <a:cubicBezTo>
                      <a:pt x="7854" y="969"/>
                      <a:pt x="7837" y="953"/>
                      <a:pt x="7837" y="1003"/>
                    </a:cubicBezTo>
                    <a:cubicBezTo>
                      <a:pt x="7854" y="1003"/>
                      <a:pt x="7870" y="1003"/>
                      <a:pt x="7870" y="1003"/>
                    </a:cubicBezTo>
                    <a:cubicBezTo>
                      <a:pt x="7870" y="1020"/>
                      <a:pt x="7870" y="1053"/>
                      <a:pt x="7870" y="1053"/>
                    </a:cubicBezTo>
                    <a:cubicBezTo>
                      <a:pt x="7870" y="1020"/>
                      <a:pt x="7804" y="1070"/>
                      <a:pt x="7804" y="1103"/>
                    </a:cubicBezTo>
                    <a:cubicBezTo>
                      <a:pt x="7820" y="1153"/>
                      <a:pt x="7854" y="1120"/>
                      <a:pt x="7870" y="1170"/>
                    </a:cubicBezTo>
                    <a:cubicBezTo>
                      <a:pt x="7870" y="1103"/>
                      <a:pt x="7937" y="1153"/>
                      <a:pt x="7971" y="1103"/>
                    </a:cubicBezTo>
                    <a:cubicBezTo>
                      <a:pt x="7954" y="1086"/>
                      <a:pt x="7921" y="1120"/>
                      <a:pt x="7921" y="1086"/>
                    </a:cubicBezTo>
                    <a:cubicBezTo>
                      <a:pt x="7937" y="1086"/>
                      <a:pt x="7954" y="1086"/>
                      <a:pt x="7937" y="1070"/>
                    </a:cubicBezTo>
                    <a:cubicBezTo>
                      <a:pt x="7937" y="1036"/>
                      <a:pt x="7921" y="1070"/>
                      <a:pt x="7904" y="1036"/>
                    </a:cubicBezTo>
                    <a:cubicBezTo>
                      <a:pt x="7937" y="1020"/>
                      <a:pt x="7904" y="986"/>
                      <a:pt x="7887" y="969"/>
                    </a:cubicBezTo>
                    <a:cubicBezTo>
                      <a:pt x="7954" y="969"/>
                      <a:pt x="7904" y="869"/>
                      <a:pt x="7954" y="903"/>
                    </a:cubicBezTo>
                    <a:cubicBezTo>
                      <a:pt x="7954" y="869"/>
                      <a:pt x="7937" y="852"/>
                      <a:pt x="7921" y="852"/>
                    </a:cubicBezTo>
                    <a:close/>
                    <a:moveTo>
                      <a:pt x="6818" y="268"/>
                    </a:moveTo>
                    <a:cubicBezTo>
                      <a:pt x="6801" y="284"/>
                      <a:pt x="6718" y="284"/>
                      <a:pt x="6734" y="234"/>
                    </a:cubicBezTo>
                    <a:cubicBezTo>
                      <a:pt x="6734" y="234"/>
                      <a:pt x="6768" y="251"/>
                      <a:pt x="6768" y="234"/>
                    </a:cubicBezTo>
                    <a:cubicBezTo>
                      <a:pt x="6784" y="234"/>
                      <a:pt x="6768" y="284"/>
                      <a:pt x="6818" y="268"/>
                    </a:cubicBezTo>
                    <a:close/>
                    <a:moveTo>
                      <a:pt x="7135" y="451"/>
                    </a:moveTo>
                    <a:cubicBezTo>
                      <a:pt x="7119" y="451"/>
                      <a:pt x="7119" y="435"/>
                      <a:pt x="7119" y="435"/>
                    </a:cubicBezTo>
                    <a:lnTo>
                      <a:pt x="7068" y="435"/>
                    </a:lnTo>
                    <a:cubicBezTo>
                      <a:pt x="7102" y="451"/>
                      <a:pt x="7085" y="435"/>
                      <a:pt x="7068" y="468"/>
                    </a:cubicBezTo>
                    <a:cubicBezTo>
                      <a:pt x="7035" y="418"/>
                      <a:pt x="7052" y="485"/>
                      <a:pt x="7018" y="468"/>
                    </a:cubicBezTo>
                    <a:cubicBezTo>
                      <a:pt x="7002" y="418"/>
                      <a:pt x="7068" y="418"/>
                      <a:pt x="7052" y="401"/>
                    </a:cubicBezTo>
                    <a:cubicBezTo>
                      <a:pt x="7068" y="368"/>
                      <a:pt x="7119" y="435"/>
                      <a:pt x="7119" y="385"/>
                    </a:cubicBezTo>
                    <a:cubicBezTo>
                      <a:pt x="7152" y="385"/>
                      <a:pt x="7135" y="435"/>
                      <a:pt x="7135" y="451"/>
                    </a:cubicBezTo>
                    <a:close/>
                    <a:moveTo>
                      <a:pt x="6985" y="301"/>
                    </a:moveTo>
                    <a:cubicBezTo>
                      <a:pt x="6985" y="284"/>
                      <a:pt x="7002" y="284"/>
                      <a:pt x="7002" y="301"/>
                    </a:cubicBezTo>
                    <a:cubicBezTo>
                      <a:pt x="7018" y="301"/>
                      <a:pt x="7035" y="251"/>
                      <a:pt x="7018" y="301"/>
                    </a:cubicBezTo>
                    <a:cubicBezTo>
                      <a:pt x="7035" y="251"/>
                      <a:pt x="7119" y="284"/>
                      <a:pt x="7102" y="234"/>
                    </a:cubicBezTo>
                    <a:cubicBezTo>
                      <a:pt x="7185" y="201"/>
                      <a:pt x="7169" y="335"/>
                      <a:pt x="7219" y="301"/>
                    </a:cubicBezTo>
                    <a:cubicBezTo>
                      <a:pt x="7219" y="301"/>
                      <a:pt x="7219" y="351"/>
                      <a:pt x="7185" y="385"/>
                    </a:cubicBezTo>
                    <a:cubicBezTo>
                      <a:pt x="7169" y="385"/>
                      <a:pt x="7185" y="335"/>
                      <a:pt x="7185" y="335"/>
                    </a:cubicBezTo>
                    <a:cubicBezTo>
                      <a:pt x="7185" y="301"/>
                      <a:pt x="7152" y="318"/>
                      <a:pt x="7119" y="301"/>
                    </a:cubicBezTo>
                    <a:cubicBezTo>
                      <a:pt x="7119" y="351"/>
                      <a:pt x="7052" y="385"/>
                      <a:pt x="7018" y="368"/>
                    </a:cubicBezTo>
                    <a:cubicBezTo>
                      <a:pt x="7002" y="351"/>
                      <a:pt x="7035" y="335"/>
                      <a:pt x="7018" y="318"/>
                    </a:cubicBezTo>
                    <a:cubicBezTo>
                      <a:pt x="7018" y="318"/>
                      <a:pt x="7002" y="335"/>
                      <a:pt x="7002" y="351"/>
                    </a:cubicBezTo>
                    <a:cubicBezTo>
                      <a:pt x="7002" y="351"/>
                      <a:pt x="6985" y="318"/>
                      <a:pt x="6985" y="335"/>
                    </a:cubicBezTo>
                    <a:cubicBezTo>
                      <a:pt x="6951" y="335"/>
                      <a:pt x="7018" y="318"/>
                      <a:pt x="6985" y="301"/>
                    </a:cubicBezTo>
                    <a:close/>
                    <a:moveTo>
                      <a:pt x="3426" y="335"/>
                    </a:moveTo>
                    <a:cubicBezTo>
                      <a:pt x="3426" y="335"/>
                      <a:pt x="3443" y="318"/>
                      <a:pt x="3426" y="301"/>
                    </a:cubicBezTo>
                    <a:cubicBezTo>
                      <a:pt x="3426" y="318"/>
                      <a:pt x="3426" y="318"/>
                      <a:pt x="3409" y="301"/>
                    </a:cubicBezTo>
                    <a:cubicBezTo>
                      <a:pt x="3393" y="318"/>
                      <a:pt x="3426" y="335"/>
                      <a:pt x="3393" y="335"/>
                    </a:cubicBezTo>
                    <a:cubicBezTo>
                      <a:pt x="3393" y="301"/>
                      <a:pt x="3359" y="318"/>
                      <a:pt x="3359" y="351"/>
                    </a:cubicBezTo>
                    <a:cubicBezTo>
                      <a:pt x="3359" y="318"/>
                      <a:pt x="3326" y="318"/>
                      <a:pt x="3309" y="301"/>
                    </a:cubicBezTo>
                    <a:cubicBezTo>
                      <a:pt x="3276" y="351"/>
                      <a:pt x="3276" y="418"/>
                      <a:pt x="3309" y="451"/>
                    </a:cubicBezTo>
                    <a:cubicBezTo>
                      <a:pt x="3309" y="418"/>
                      <a:pt x="3326" y="468"/>
                      <a:pt x="3359" y="451"/>
                    </a:cubicBezTo>
                    <a:cubicBezTo>
                      <a:pt x="3342" y="418"/>
                      <a:pt x="3376" y="385"/>
                      <a:pt x="3393" y="368"/>
                    </a:cubicBezTo>
                    <a:cubicBezTo>
                      <a:pt x="3393" y="435"/>
                      <a:pt x="3476" y="401"/>
                      <a:pt x="3443" y="468"/>
                    </a:cubicBezTo>
                    <a:cubicBezTo>
                      <a:pt x="3476" y="468"/>
                      <a:pt x="3509" y="468"/>
                      <a:pt x="3493" y="502"/>
                    </a:cubicBezTo>
                    <a:cubicBezTo>
                      <a:pt x="3476" y="485"/>
                      <a:pt x="3476" y="502"/>
                      <a:pt x="3459" y="485"/>
                    </a:cubicBezTo>
                    <a:cubicBezTo>
                      <a:pt x="3459" y="518"/>
                      <a:pt x="3526" y="535"/>
                      <a:pt x="3543" y="502"/>
                    </a:cubicBezTo>
                    <a:cubicBezTo>
                      <a:pt x="3543" y="518"/>
                      <a:pt x="3560" y="585"/>
                      <a:pt x="3576" y="535"/>
                    </a:cubicBezTo>
                    <a:cubicBezTo>
                      <a:pt x="3543" y="552"/>
                      <a:pt x="3560" y="518"/>
                      <a:pt x="3576" y="502"/>
                    </a:cubicBezTo>
                    <a:cubicBezTo>
                      <a:pt x="3576" y="535"/>
                      <a:pt x="3610" y="568"/>
                      <a:pt x="3626" y="535"/>
                    </a:cubicBezTo>
                    <a:cubicBezTo>
                      <a:pt x="3610" y="518"/>
                      <a:pt x="3643" y="485"/>
                      <a:pt x="3626" y="418"/>
                    </a:cubicBezTo>
                    <a:cubicBezTo>
                      <a:pt x="3643" y="451"/>
                      <a:pt x="3643" y="385"/>
                      <a:pt x="3660" y="385"/>
                    </a:cubicBezTo>
                    <a:cubicBezTo>
                      <a:pt x="3693" y="418"/>
                      <a:pt x="3660" y="368"/>
                      <a:pt x="3677" y="368"/>
                    </a:cubicBezTo>
                    <a:cubicBezTo>
                      <a:pt x="3677" y="385"/>
                      <a:pt x="3693" y="418"/>
                      <a:pt x="3710" y="401"/>
                    </a:cubicBezTo>
                    <a:cubicBezTo>
                      <a:pt x="3693" y="368"/>
                      <a:pt x="3677" y="351"/>
                      <a:pt x="3660" y="335"/>
                    </a:cubicBezTo>
                    <a:cubicBezTo>
                      <a:pt x="3677" y="335"/>
                      <a:pt x="3677" y="318"/>
                      <a:pt x="3660" y="318"/>
                    </a:cubicBezTo>
                    <a:cubicBezTo>
                      <a:pt x="3660" y="335"/>
                      <a:pt x="3643" y="335"/>
                      <a:pt x="3643" y="318"/>
                    </a:cubicBezTo>
                    <a:cubicBezTo>
                      <a:pt x="3626" y="351"/>
                      <a:pt x="3626" y="401"/>
                      <a:pt x="3610" y="418"/>
                    </a:cubicBezTo>
                    <a:cubicBezTo>
                      <a:pt x="3593" y="401"/>
                      <a:pt x="3593" y="418"/>
                      <a:pt x="3560" y="401"/>
                    </a:cubicBezTo>
                    <a:cubicBezTo>
                      <a:pt x="3593" y="385"/>
                      <a:pt x="3543" y="351"/>
                      <a:pt x="3543" y="318"/>
                    </a:cubicBezTo>
                    <a:cubicBezTo>
                      <a:pt x="3493" y="318"/>
                      <a:pt x="3459" y="335"/>
                      <a:pt x="3426" y="335"/>
                    </a:cubicBezTo>
                    <a:close/>
                    <a:moveTo>
                      <a:pt x="6534" y="836"/>
                    </a:moveTo>
                    <a:cubicBezTo>
                      <a:pt x="6433" y="869"/>
                      <a:pt x="6484" y="802"/>
                      <a:pt x="6484" y="752"/>
                    </a:cubicBezTo>
                    <a:cubicBezTo>
                      <a:pt x="6467" y="736"/>
                      <a:pt x="6567" y="786"/>
                      <a:pt x="6534" y="836"/>
                    </a:cubicBezTo>
                    <a:close/>
                    <a:moveTo>
                      <a:pt x="7302" y="936"/>
                    </a:moveTo>
                    <a:cubicBezTo>
                      <a:pt x="7269" y="919"/>
                      <a:pt x="7319" y="802"/>
                      <a:pt x="7286" y="802"/>
                    </a:cubicBezTo>
                    <a:cubicBezTo>
                      <a:pt x="7302" y="786"/>
                      <a:pt x="7302" y="769"/>
                      <a:pt x="7336" y="769"/>
                    </a:cubicBezTo>
                    <a:cubicBezTo>
                      <a:pt x="7336" y="819"/>
                      <a:pt x="7302" y="869"/>
                      <a:pt x="7302" y="936"/>
                    </a:cubicBezTo>
                    <a:close/>
                    <a:moveTo>
                      <a:pt x="7235" y="1304"/>
                    </a:moveTo>
                    <a:cubicBezTo>
                      <a:pt x="7269" y="1287"/>
                      <a:pt x="7219" y="1270"/>
                      <a:pt x="7252" y="1254"/>
                    </a:cubicBezTo>
                    <a:cubicBezTo>
                      <a:pt x="7286" y="1320"/>
                      <a:pt x="7386" y="1237"/>
                      <a:pt x="7386" y="1320"/>
                    </a:cubicBezTo>
                    <a:cubicBezTo>
                      <a:pt x="7352" y="1304"/>
                      <a:pt x="7352" y="1320"/>
                      <a:pt x="7336" y="1354"/>
                    </a:cubicBezTo>
                    <a:cubicBezTo>
                      <a:pt x="7319" y="1337"/>
                      <a:pt x="7302" y="1337"/>
                      <a:pt x="7302" y="1304"/>
                    </a:cubicBezTo>
                    <a:cubicBezTo>
                      <a:pt x="7269" y="1287"/>
                      <a:pt x="7252" y="1320"/>
                      <a:pt x="7219" y="1304"/>
                    </a:cubicBezTo>
                    <a:cubicBezTo>
                      <a:pt x="7219" y="1304"/>
                      <a:pt x="7235" y="1304"/>
                      <a:pt x="7235" y="1304"/>
                    </a:cubicBezTo>
                    <a:close/>
                    <a:moveTo>
                      <a:pt x="4913" y="1304"/>
                    </a:moveTo>
                    <a:cubicBezTo>
                      <a:pt x="4896" y="1270"/>
                      <a:pt x="4913" y="1270"/>
                      <a:pt x="4880" y="1237"/>
                    </a:cubicBezTo>
                    <a:cubicBezTo>
                      <a:pt x="4880" y="1270"/>
                      <a:pt x="4846" y="1254"/>
                      <a:pt x="4846" y="1270"/>
                    </a:cubicBezTo>
                    <a:cubicBezTo>
                      <a:pt x="4846" y="1304"/>
                      <a:pt x="4863" y="1287"/>
                      <a:pt x="4846" y="1304"/>
                    </a:cubicBezTo>
                    <a:cubicBezTo>
                      <a:pt x="4896" y="1304"/>
                      <a:pt x="4896" y="1304"/>
                      <a:pt x="4913" y="1304"/>
                    </a:cubicBezTo>
                    <a:close/>
                    <a:moveTo>
                      <a:pt x="4796" y="1655"/>
                    </a:moveTo>
                    <a:cubicBezTo>
                      <a:pt x="4813" y="1721"/>
                      <a:pt x="4846" y="1671"/>
                      <a:pt x="4863" y="1638"/>
                    </a:cubicBezTo>
                    <a:cubicBezTo>
                      <a:pt x="4829" y="1638"/>
                      <a:pt x="4829" y="1671"/>
                      <a:pt x="4796" y="1655"/>
                    </a:cubicBezTo>
                    <a:close/>
                    <a:moveTo>
                      <a:pt x="6350" y="585"/>
                    </a:moveTo>
                    <a:cubicBezTo>
                      <a:pt x="6383" y="518"/>
                      <a:pt x="6283" y="552"/>
                      <a:pt x="6300" y="468"/>
                    </a:cubicBezTo>
                    <a:cubicBezTo>
                      <a:pt x="6333" y="485"/>
                      <a:pt x="6333" y="435"/>
                      <a:pt x="6367" y="435"/>
                    </a:cubicBezTo>
                    <a:cubicBezTo>
                      <a:pt x="6350" y="535"/>
                      <a:pt x="6450" y="502"/>
                      <a:pt x="6450" y="602"/>
                    </a:cubicBezTo>
                    <a:cubicBezTo>
                      <a:pt x="6484" y="602"/>
                      <a:pt x="6467" y="535"/>
                      <a:pt x="6500" y="535"/>
                    </a:cubicBezTo>
                    <a:cubicBezTo>
                      <a:pt x="6534" y="568"/>
                      <a:pt x="6517" y="602"/>
                      <a:pt x="6500" y="619"/>
                    </a:cubicBezTo>
                    <a:cubicBezTo>
                      <a:pt x="6450" y="585"/>
                      <a:pt x="6383" y="635"/>
                      <a:pt x="6350" y="585"/>
                    </a:cubicBezTo>
                    <a:close/>
                    <a:moveTo>
                      <a:pt x="9658" y="568"/>
                    </a:moveTo>
                    <a:cubicBezTo>
                      <a:pt x="9625" y="585"/>
                      <a:pt x="9658" y="535"/>
                      <a:pt x="9625" y="535"/>
                    </a:cubicBezTo>
                    <a:cubicBezTo>
                      <a:pt x="9625" y="535"/>
                      <a:pt x="9642" y="518"/>
                      <a:pt x="9642" y="502"/>
                    </a:cubicBezTo>
                    <a:cubicBezTo>
                      <a:pt x="9658" y="518"/>
                      <a:pt x="9658" y="535"/>
                      <a:pt x="9658" y="568"/>
                    </a:cubicBezTo>
                    <a:close/>
                    <a:moveTo>
                      <a:pt x="8606" y="685"/>
                    </a:moveTo>
                    <a:cubicBezTo>
                      <a:pt x="8622" y="702"/>
                      <a:pt x="8639" y="702"/>
                      <a:pt x="8672" y="702"/>
                    </a:cubicBezTo>
                    <a:cubicBezTo>
                      <a:pt x="8672" y="669"/>
                      <a:pt x="8656" y="685"/>
                      <a:pt x="8639" y="669"/>
                    </a:cubicBezTo>
                    <a:cubicBezTo>
                      <a:pt x="8639" y="652"/>
                      <a:pt x="8656" y="635"/>
                      <a:pt x="8656" y="635"/>
                    </a:cubicBezTo>
                    <a:cubicBezTo>
                      <a:pt x="8639" y="635"/>
                      <a:pt x="8622" y="635"/>
                      <a:pt x="8622" y="635"/>
                    </a:cubicBezTo>
                    <a:cubicBezTo>
                      <a:pt x="8656" y="635"/>
                      <a:pt x="8606" y="669"/>
                      <a:pt x="8606" y="685"/>
                    </a:cubicBezTo>
                    <a:close/>
                    <a:moveTo>
                      <a:pt x="2507" y="3275"/>
                    </a:moveTo>
                    <a:cubicBezTo>
                      <a:pt x="2557" y="3275"/>
                      <a:pt x="2574" y="3242"/>
                      <a:pt x="2591" y="3225"/>
                    </a:cubicBezTo>
                    <a:cubicBezTo>
                      <a:pt x="2574" y="3225"/>
                      <a:pt x="2607" y="3158"/>
                      <a:pt x="2574" y="3158"/>
                    </a:cubicBezTo>
                    <a:cubicBezTo>
                      <a:pt x="2574" y="3192"/>
                      <a:pt x="2574" y="3175"/>
                      <a:pt x="2574" y="3208"/>
                    </a:cubicBezTo>
                    <a:cubicBezTo>
                      <a:pt x="2557" y="3225"/>
                      <a:pt x="2507" y="3225"/>
                      <a:pt x="2507" y="3275"/>
                    </a:cubicBezTo>
                    <a:close/>
                    <a:moveTo>
                      <a:pt x="2741" y="3125"/>
                    </a:moveTo>
                    <a:cubicBezTo>
                      <a:pt x="2724" y="3142"/>
                      <a:pt x="2741" y="3158"/>
                      <a:pt x="2741" y="3192"/>
                    </a:cubicBezTo>
                    <a:cubicBezTo>
                      <a:pt x="2707" y="3192"/>
                      <a:pt x="2691" y="3192"/>
                      <a:pt x="2691" y="3225"/>
                    </a:cubicBezTo>
                    <a:cubicBezTo>
                      <a:pt x="2707" y="3225"/>
                      <a:pt x="2691" y="3259"/>
                      <a:pt x="2707" y="3259"/>
                    </a:cubicBezTo>
                    <a:cubicBezTo>
                      <a:pt x="2758" y="3242"/>
                      <a:pt x="2774" y="3158"/>
                      <a:pt x="2741" y="3125"/>
                    </a:cubicBezTo>
                    <a:close/>
                    <a:moveTo>
                      <a:pt x="5013" y="284"/>
                    </a:moveTo>
                    <a:cubicBezTo>
                      <a:pt x="5047" y="284"/>
                      <a:pt x="5063" y="335"/>
                      <a:pt x="5063" y="284"/>
                    </a:cubicBezTo>
                    <a:cubicBezTo>
                      <a:pt x="5063" y="268"/>
                      <a:pt x="5030" y="284"/>
                      <a:pt x="5030" y="268"/>
                    </a:cubicBezTo>
                    <a:cubicBezTo>
                      <a:pt x="5030" y="268"/>
                      <a:pt x="5047" y="251"/>
                      <a:pt x="5030" y="251"/>
                    </a:cubicBezTo>
                    <a:cubicBezTo>
                      <a:pt x="5030" y="251"/>
                      <a:pt x="5030" y="268"/>
                      <a:pt x="5030" y="268"/>
                    </a:cubicBezTo>
                    <a:cubicBezTo>
                      <a:pt x="5030" y="251"/>
                      <a:pt x="5013" y="251"/>
                      <a:pt x="5013" y="268"/>
                    </a:cubicBezTo>
                    <a:cubicBezTo>
                      <a:pt x="5013" y="268"/>
                      <a:pt x="5030" y="268"/>
                      <a:pt x="5030" y="268"/>
                    </a:cubicBezTo>
                    <a:cubicBezTo>
                      <a:pt x="5013" y="268"/>
                      <a:pt x="5013" y="284"/>
                      <a:pt x="5013" y="284"/>
                    </a:cubicBezTo>
                    <a:close/>
                    <a:moveTo>
                      <a:pt x="7169" y="1521"/>
                    </a:moveTo>
                    <a:cubicBezTo>
                      <a:pt x="7169" y="1521"/>
                      <a:pt x="7169" y="1504"/>
                      <a:pt x="7169" y="1504"/>
                    </a:cubicBezTo>
                    <a:cubicBezTo>
                      <a:pt x="7152" y="1421"/>
                      <a:pt x="7169" y="1454"/>
                      <a:pt x="7219" y="1404"/>
                    </a:cubicBezTo>
                    <a:cubicBezTo>
                      <a:pt x="7269" y="1421"/>
                      <a:pt x="7286" y="1454"/>
                      <a:pt x="7302" y="1421"/>
                    </a:cubicBezTo>
                    <a:cubicBezTo>
                      <a:pt x="7302" y="1437"/>
                      <a:pt x="7302" y="1454"/>
                      <a:pt x="7319" y="1454"/>
                    </a:cubicBezTo>
                    <a:cubicBezTo>
                      <a:pt x="7319" y="1471"/>
                      <a:pt x="7286" y="1471"/>
                      <a:pt x="7286" y="1471"/>
                    </a:cubicBezTo>
                    <a:cubicBezTo>
                      <a:pt x="7286" y="1504"/>
                      <a:pt x="7319" y="1504"/>
                      <a:pt x="7352" y="1504"/>
                    </a:cubicBezTo>
                    <a:cubicBezTo>
                      <a:pt x="7352" y="1521"/>
                      <a:pt x="7286" y="1538"/>
                      <a:pt x="7252" y="1554"/>
                    </a:cubicBezTo>
                    <a:cubicBezTo>
                      <a:pt x="7252" y="1588"/>
                      <a:pt x="7302" y="1521"/>
                      <a:pt x="7286" y="1588"/>
                    </a:cubicBezTo>
                    <a:cubicBezTo>
                      <a:pt x="7286" y="1588"/>
                      <a:pt x="7286" y="1571"/>
                      <a:pt x="7286" y="1571"/>
                    </a:cubicBezTo>
                    <a:cubicBezTo>
                      <a:pt x="7252" y="1571"/>
                      <a:pt x="7252" y="1604"/>
                      <a:pt x="7235" y="1621"/>
                    </a:cubicBezTo>
                    <a:cubicBezTo>
                      <a:pt x="7219" y="1604"/>
                      <a:pt x="7235" y="1588"/>
                      <a:pt x="7185" y="1571"/>
                    </a:cubicBezTo>
                    <a:cubicBezTo>
                      <a:pt x="7185" y="1554"/>
                      <a:pt x="7185" y="1521"/>
                      <a:pt x="7219" y="1538"/>
                    </a:cubicBezTo>
                    <a:cubicBezTo>
                      <a:pt x="7202" y="1521"/>
                      <a:pt x="7185" y="1521"/>
                      <a:pt x="7185" y="1504"/>
                    </a:cubicBezTo>
                    <a:cubicBezTo>
                      <a:pt x="7185" y="1504"/>
                      <a:pt x="7169" y="1504"/>
                      <a:pt x="7169" y="1521"/>
                    </a:cubicBezTo>
                    <a:close/>
                    <a:moveTo>
                      <a:pt x="7235" y="836"/>
                    </a:moveTo>
                    <a:cubicBezTo>
                      <a:pt x="7169" y="886"/>
                      <a:pt x="7185" y="786"/>
                      <a:pt x="7152" y="819"/>
                    </a:cubicBezTo>
                    <a:cubicBezTo>
                      <a:pt x="7169" y="736"/>
                      <a:pt x="7202" y="836"/>
                      <a:pt x="7219" y="786"/>
                    </a:cubicBezTo>
                    <a:cubicBezTo>
                      <a:pt x="7235" y="802"/>
                      <a:pt x="7235" y="819"/>
                      <a:pt x="7235" y="836"/>
                    </a:cubicBezTo>
                    <a:close/>
                    <a:moveTo>
                      <a:pt x="4930" y="1638"/>
                    </a:moveTo>
                    <a:cubicBezTo>
                      <a:pt x="4930" y="1705"/>
                      <a:pt x="4913" y="1721"/>
                      <a:pt x="4880" y="1738"/>
                    </a:cubicBezTo>
                    <a:cubicBezTo>
                      <a:pt x="4880" y="1705"/>
                      <a:pt x="4863" y="1705"/>
                      <a:pt x="4846" y="1688"/>
                    </a:cubicBezTo>
                    <a:cubicBezTo>
                      <a:pt x="4863" y="1671"/>
                      <a:pt x="4863" y="1621"/>
                      <a:pt x="4880" y="1604"/>
                    </a:cubicBezTo>
                    <a:cubicBezTo>
                      <a:pt x="4896" y="1621"/>
                      <a:pt x="4896" y="1655"/>
                      <a:pt x="4930" y="1638"/>
                    </a:cubicBezTo>
                    <a:close/>
                    <a:moveTo>
                      <a:pt x="4930" y="1237"/>
                    </a:moveTo>
                    <a:cubicBezTo>
                      <a:pt x="4930" y="1220"/>
                      <a:pt x="4913" y="1220"/>
                      <a:pt x="4913" y="1220"/>
                    </a:cubicBezTo>
                    <a:cubicBezTo>
                      <a:pt x="4930" y="1203"/>
                      <a:pt x="4946" y="1220"/>
                      <a:pt x="4963" y="1220"/>
                    </a:cubicBezTo>
                    <a:cubicBezTo>
                      <a:pt x="4980" y="1187"/>
                      <a:pt x="5013" y="1237"/>
                      <a:pt x="4997" y="1170"/>
                    </a:cubicBezTo>
                    <a:lnTo>
                      <a:pt x="5047" y="1170"/>
                    </a:lnTo>
                    <a:cubicBezTo>
                      <a:pt x="5047" y="1187"/>
                      <a:pt x="5047" y="1203"/>
                      <a:pt x="5030" y="1220"/>
                    </a:cubicBezTo>
                    <a:cubicBezTo>
                      <a:pt x="5013" y="1187"/>
                      <a:pt x="4980" y="1203"/>
                      <a:pt x="4980" y="1254"/>
                    </a:cubicBezTo>
                    <a:cubicBezTo>
                      <a:pt x="4963" y="1237"/>
                      <a:pt x="4963" y="1237"/>
                      <a:pt x="4930" y="1237"/>
                    </a:cubicBezTo>
                    <a:close/>
                    <a:moveTo>
                      <a:pt x="4913" y="1237"/>
                    </a:moveTo>
                    <a:cubicBezTo>
                      <a:pt x="4896" y="1270"/>
                      <a:pt x="4880" y="1220"/>
                      <a:pt x="4863" y="1220"/>
                    </a:cubicBezTo>
                    <a:cubicBezTo>
                      <a:pt x="4846" y="1203"/>
                      <a:pt x="4896" y="1237"/>
                      <a:pt x="4880" y="1187"/>
                    </a:cubicBezTo>
                    <a:cubicBezTo>
                      <a:pt x="4913" y="1187"/>
                      <a:pt x="4896" y="1237"/>
                      <a:pt x="4913" y="1237"/>
                    </a:cubicBezTo>
                    <a:close/>
                    <a:moveTo>
                      <a:pt x="3844" y="869"/>
                    </a:moveTo>
                    <a:cubicBezTo>
                      <a:pt x="3860" y="819"/>
                      <a:pt x="3894" y="886"/>
                      <a:pt x="3877" y="819"/>
                    </a:cubicBezTo>
                    <a:cubicBezTo>
                      <a:pt x="3877" y="852"/>
                      <a:pt x="3910" y="802"/>
                      <a:pt x="3910" y="836"/>
                    </a:cubicBezTo>
                    <a:cubicBezTo>
                      <a:pt x="3944" y="852"/>
                      <a:pt x="3894" y="819"/>
                      <a:pt x="3894" y="852"/>
                    </a:cubicBezTo>
                    <a:cubicBezTo>
                      <a:pt x="3910" y="869"/>
                      <a:pt x="3910" y="886"/>
                      <a:pt x="3927" y="886"/>
                    </a:cubicBezTo>
                    <a:cubicBezTo>
                      <a:pt x="3910" y="903"/>
                      <a:pt x="3927" y="903"/>
                      <a:pt x="3927" y="936"/>
                    </a:cubicBezTo>
                    <a:cubicBezTo>
                      <a:pt x="3927" y="953"/>
                      <a:pt x="3894" y="886"/>
                      <a:pt x="3894" y="869"/>
                    </a:cubicBezTo>
                    <a:cubicBezTo>
                      <a:pt x="3877" y="886"/>
                      <a:pt x="3877" y="903"/>
                      <a:pt x="3860" y="903"/>
                    </a:cubicBezTo>
                    <a:cubicBezTo>
                      <a:pt x="3860" y="869"/>
                      <a:pt x="3894" y="869"/>
                      <a:pt x="3844" y="869"/>
                    </a:cubicBezTo>
                    <a:close/>
                    <a:moveTo>
                      <a:pt x="3743" y="2122"/>
                    </a:moveTo>
                    <a:cubicBezTo>
                      <a:pt x="3760" y="2089"/>
                      <a:pt x="3727" y="2106"/>
                      <a:pt x="3727" y="2089"/>
                    </a:cubicBezTo>
                    <a:cubicBezTo>
                      <a:pt x="3727" y="2072"/>
                      <a:pt x="3743" y="2072"/>
                      <a:pt x="3743" y="2072"/>
                    </a:cubicBezTo>
                    <a:cubicBezTo>
                      <a:pt x="3710" y="2039"/>
                      <a:pt x="3710" y="2089"/>
                      <a:pt x="3710" y="2122"/>
                    </a:cubicBezTo>
                    <a:lnTo>
                      <a:pt x="3743" y="2122"/>
                    </a:lnTo>
                    <a:close/>
                    <a:moveTo>
                      <a:pt x="4178" y="101"/>
                    </a:moveTo>
                    <a:cubicBezTo>
                      <a:pt x="4195" y="117"/>
                      <a:pt x="4178" y="134"/>
                      <a:pt x="4211" y="134"/>
                    </a:cubicBezTo>
                    <a:cubicBezTo>
                      <a:pt x="4178" y="201"/>
                      <a:pt x="4211" y="251"/>
                      <a:pt x="4195" y="335"/>
                    </a:cubicBezTo>
                    <a:cubicBezTo>
                      <a:pt x="4178" y="318"/>
                      <a:pt x="4178" y="335"/>
                      <a:pt x="4161" y="335"/>
                    </a:cubicBezTo>
                    <a:cubicBezTo>
                      <a:pt x="4144" y="268"/>
                      <a:pt x="4144" y="218"/>
                      <a:pt x="4111" y="201"/>
                    </a:cubicBezTo>
                    <a:cubicBezTo>
                      <a:pt x="4111" y="201"/>
                      <a:pt x="4111" y="184"/>
                      <a:pt x="4111" y="167"/>
                    </a:cubicBezTo>
                    <a:cubicBezTo>
                      <a:pt x="4144" y="151"/>
                      <a:pt x="4161" y="151"/>
                      <a:pt x="4178" y="101"/>
                    </a:cubicBezTo>
                    <a:close/>
                    <a:moveTo>
                      <a:pt x="4211" y="2273"/>
                    </a:moveTo>
                    <a:cubicBezTo>
                      <a:pt x="4195" y="2289"/>
                      <a:pt x="4178" y="2273"/>
                      <a:pt x="4178" y="2273"/>
                    </a:cubicBezTo>
                    <a:cubicBezTo>
                      <a:pt x="4178" y="2323"/>
                      <a:pt x="4144" y="2256"/>
                      <a:pt x="4161" y="2306"/>
                    </a:cubicBezTo>
                    <a:cubicBezTo>
                      <a:pt x="4178" y="2306"/>
                      <a:pt x="4195" y="2340"/>
                      <a:pt x="4178" y="2356"/>
                    </a:cubicBezTo>
                    <a:cubicBezTo>
                      <a:pt x="4178" y="2356"/>
                      <a:pt x="4195" y="2356"/>
                      <a:pt x="4211" y="2356"/>
                    </a:cubicBezTo>
                    <a:cubicBezTo>
                      <a:pt x="4195" y="2323"/>
                      <a:pt x="4228" y="2323"/>
                      <a:pt x="4211" y="2273"/>
                    </a:cubicBezTo>
                    <a:close/>
                    <a:moveTo>
                      <a:pt x="4178" y="1922"/>
                    </a:moveTo>
                    <a:cubicBezTo>
                      <a:pt x="4144" y="1905"/>
                      <a:pt x="4144" y="1955"/>
                      <a:pt x="4111" y="1939"/>
                    </a:cubicBezTo>
                    <a:cubicBezTo>
                      <a:pt x="4111" y="1955"/>
                      <a:pt x="4094" y="1989"/>
                      <a:pt x="4128" y="1989"/>
                    </a:cubicBezTo>
                    <a:cubicBezTo>
                      <a:pt x="4128" y="1955"/>
                      <a:pt x="4161" y="1955"/>
                      <a:pt x="4178" y="1972"/>
                    </a:cubicBezTo>
                    <a:lnTo>
                      <a:pt x="4178" y="1922"/>
                    </a:lnTo>
                    <a:close/>
                    <a:moveTo>
                      <a:pt x="3493" y="2406"/>
                    </a:moveTo>
                    <a:cubicBezTo>
                      <a:pt x="3509" y="2440"/>
                      <a:pt x="3476" y="2423"/>
                      <a:pt x="3476" y="2457"/>
                    </a:cubicBezTo>
                    <a:cubicBezTo>
                      <a:pt x="3509" y="2490"/>
                      <a:pt x="3526" y="2406"/>
                      <a:pt x="3493" y="2406"/>
                    </a:cubicBezTo>
                    <a:close/>
                    <a:moveTo>
                      <a:pt x="3493" y="2908"/>
                    </a:moveTo>
                    <a:cubicBezTo>
                      <a:pt x="3493" y="2891"/>
                      <a:pt x="3543" y="2874"/>
                      <a:pt x="3509" y="2858"/>
                    </a:cubicBezTo>
                    <a:cubicBezTo>
                      <a:pt x="3509" y="2874"/>
                      <a:pt x="3509" y="2874"/>
                      <a:pt x="3493" y="2874"/>
                    </a:cubicBezTo>
                    <a:cubicBezTo>
                      <a:pt x="3493" y="2858"/>
                      <a:pt x="3493" y="2858"/>
                      <a:pt x="3493" y="2858"/>
                    </a:cubicBezTo>
                    <a:cubicBezTo>
                      <a:pt x="3476" y="2858"/>
                      <a:pt x="3459" y="2908"/>
                      <a:pt x="3493" y="2908"/>
                    </a:cubicBezTo>
                    <a:close/>
                    <a:moveTo>
                      <a:pt x="4078" y="886"/>
                    </a:moveTo>
                    <a:cubicBezTo>
                      <a:pt x="4128" y="886"/>
                      <a:pt x="4211" y="869"/>
                      <a:pt x="4195" y="836"/>
                    </a:cubicBezTo>
                    <a:cubicBezTo>
                      <a:pt x="4195" y="852"/>
                      <a:pt x="4128" y="819"/>
                      <a:pt x="4094" y="802"/>
                    </a:cubicBezTo>
                    <a:cubicBezTo>
                      <a:pt x="4094" y="836"/>
                      <a:pt x="4061" y="852"/>
                      <a:pt x="4078" y="886"/>
                    </a:cubicBezTo>
                    <a:close/>
                    <a:moveTo>
                      <a:pt x="7085" y="903"/>
                    </a:moveTo>
                    <a:cubicBezTo>
                      <a:pt x="7085" y="936"/>
                      <a:pt x="7035" y="903"/>
                      <a:pt x="7052" y="936"/>
                    </a:cubicBezTo>
                    <a:cubicBezTo>
                      <a:pt x="7068" y="936"/>
                      <a:pt x="7085" y="969"/>
                      <a:pt x="7085" y="936"/>
                    </a:cubicBezTo>
                    <a:cubicBezTo>
                      <a:pt x="7052" y="936"/>
                      <a:pt x="7119" y="903"/>
                      <a:pt x="7085" y="903"/>
                    </a:cubicBezTo>
                    <a:close/>
                    <a:moveTo>
                      <a:pt x="4562" y="1905"/>
                    </a:moveTo>
                    <a:cubicBezTo>
                      <a:pt x="4562" y="1872"/>
                      <a:pt x="4529" y="1855"/>
                      <a:pt x="4529" y="1838"/>
                    </a:cubicBezTo>
                    <a:cubicBezTo>
                      <a:pt x="4495" y="1872"/>
                      <a:pt x="4512" y="1872"/>
                      <a:pt x="4512" y="1922"/>
                    </a:cubicBezTo>
                    <a:cubicBezTo>
                      <a:pt x="4529" y="1905"/>
                      <a:pt x="4529" y="1922"/>
                      <a:pt x="4545" y="1922"/>
                    </a:cubicBezTo>
                    <a:cubicBezTo>
                      <a:pt x="4562" y="1922"/>
                      <a:pt x="4562" y="1905"/>
                      <a:pt x="4562" y="1905"/>
                    </a:cubicBezTo>
                    <a:close/>
                    <a:moveTo>
                      <a:pt x="4696" y="385"/>
                    </a:moveTo>
                    <a:cubicBezTo>
                      <a:pt x="4729" y="368"/>
                      <a:pt x="4696" y="418"/>
                      <a:pt x="4713" y="435"/>
                    </a:cubicBezTo>
                    <a:cubicBezTo>
                      <a:pt x="4763" y="435"/>
                      <a:pt x="4779" y="401"/>
                      <a:pt x="4796" y="368"/>
                    </a:cubicBezTo>
                    <a:cubicBezTo>
                      <a:pt x="4746" y="351"/>
                      <a:pt x="4729" y="351"/>
                      <a:pt x="4696" y="318"/>
                    </a:cubicBezTo>
                    <a:cubicBezTo>
                      <a:pt x="4713" y="351"/>
                      <a:pt x="4679" y="351"/>
                      <a:pt x="4696" y="385"/>
                    </a:cubicBezTo>
                    <a:close/>
                    <a:moveTo>
                      <a:pt x="4729" y="568"/>
                    </a:moveTo>
                    <a:cubicBezTo>
                      <a:pt x="4746" y="535"/>
                      <a:pt x="4729" y="552"/>
                      <a:pt x="4729" y="518"/>
                    </a:cubicBezTo>
                    <a:cubicBezTo>
                      <a:pt x="4746" y="518"/>
                      <a:pt x="4746" y="518"/>
                      <a:pt x="4746" y="502"/>
                    </a:cubicBezTo>
                    <a:cubicBezTo>
                      <a:pt x="4729" y="502"/>
                      <a:pt x="4729" y="485"/>
                      <a:pt x="4713" y="485"/>
                    </a:cubicBezTo>
                    <a:cubicBezTo>
                      <a:pt x="4729" y="518"/>
                      <a:pt x="4696" y="518"/>
                      <a:pt x="4696" y="535"/>
                    </a:cubicBezTo>
                    <a:cubicBezTo>
                      <a:pt x="4713" y="552"/>
                      <a:pt x="4713" y="568"/>
                      <a:pt x="4729" y="568"/>
                    </a:cubicBezTo>
                    <a:close/>
                    <a:moveTo>
                      <a:pt x="4713" y="2557"/>
                    </a:moveTo>
                    <a:cubicBezTo>
                      <a:pt x="4679" y="2557"/>
                      <a:pt x="4662" y="2557"/>
                      <a:pt x="4646" y="2573"/>
                    </a:cubicBezTo>
                    <a:cubicBezTo>
                      <a:pt x="4662" y="2573"/>
                      <a:pt x="4679" y="2590"/>
                      <a:pt x="4696" y="2607"/>
                    </a:cubicBezTo>
                    <a:cubicBezTo>
                      <a:pt x="4696" y="2590"/>
                      <a:pt x="4713" y="2590"/>
                      <a:pt x="4713" y="2557"/>
                    </a:cubicBezTo>
                    <a:close/>
                    <a:moveTo>
                      <a:pt x="6851" y="669"/>
                    </a:moveTo>
                    <a:cubicBezTo>
                      <a:pt x="6834" y="652"/>
                      <a:pt x="6851" y="602"/>
                      <a:pt x="6801" y="635"/>
                    </a:cubicBezTo>
                    <a:cubicBezTo>
                      <a:pt x="6801" y="619"/>
                      <a:pt x="6818" y="619"/>
                      <a:pt x="6818" y="602"/>
                    </a:cubicBezTo>
                    <a:cubicBezTo>
                      <a:pt x="6851" y="585"/>
                      <a:pt x="6851" y="635"/>
                      <a:pt x="6885" y="635"/>
                    </a:cubicBezTo>
                    <a:cubicBezTo>
                      <a:pt x="6868" y="652"/>
                      <a:pt x="6851" y="669"/>
                      <a:pt x="6851" y="669"/>
                    </a:cubicBezTo>
                    <a:close/>
                    <a:moveTo>
                      <a:pt x="6734" y="886"/>
                    </a:moveTo>
                    <a:cubicBezTo>
                      <a:pt x="6718" y="886"/>
                      <a:pt x="6734" y="836"/>
                      <a:pt x="6734" y="819"/>
                    </a:cubicBezTo>
                    <a:cubicBezTo>
                      <a:pt x="6718" y="819"/>
                      <a:pt x="6718" y="836"/>
                      <a:pt x="6701" y="836"/>
                    </a:cubicBezTo>
                    <a:cubicBezTo>
                      <a:pt x="6718" y="786"/>
                      <a:pt x="6701" y="769"/>
                      <a:pt x="6701" y="736"/>
                    </a:cubicBezTo>
                    <a:cubicBezTo>
                      <a:pt x="6751" y="752"/>
                      <a:pt x="6751" y="802"/>
                      <a:pt x="6784" y="836"/>
                    </a:cubicBezTo>
                    <a:cubicBezTo>
                      <a:pt x="6784" y="852"/>
                      <a:pt x="6784" y="836"/>
                      <a:pt x="6784" y="836"/>
                    </a:cubicBezTo>
                    <a:cubicBezTo>
                      <a:pt x="6751" y="836"/>
                      <a:pt x="6751" y="869"/>
                      <a:pt x="6734" y="886"/>
                    </a:cubicBezTo>
                    <a:close/>
                    <a:moveTo>
                      <a:pt x="6667" y="969"/>
                    </a:moveTo>
                    <a:cubicBezTo>
                      <a:pt x="6684" y="969"/>
                      <a:pt x="6718" y="969"/>
                      <a:pt x="6718" y="969"/>
                    </a:cubicBezTo>
                    <a:cubicBezTo>
                      <a:pt x="6701" y="936"/>
                      <a:pt x="6684" y="936"/>
                      <a:pt x="6718" y="886"/>
                    </a:cubicBezTo>
                    <a:cubicBezTo>
                      <a:pt x="6701" y="886"/>
                      <a:pt x="6701" y="886"/>
                      <a:pt x="6701" y="903"/>
                    </a:cubicBezTo>
                    <a:cubicBezTo>
                      <a:pt x="6701" y="852"/>
                      <a:pt x="6751" y="936"/>
                      <a:pt x="6768" y="936"/>
                    </a:cubicBezTo>
                    <a:cubicBezTo>
                      <a:pt x="6768" y="969"/>
                      <a:pt x="6751" y="953"/>
                      <a:pt x="6734" y="936"/>
                    </a:cubicBezTo>
                    <a:cubicBezTo>
                      <a:pt x="6734" y="986"/>
                      <a:pt x="6801" y="986"/>
                      <a:pt x="6768" y="1020"/>
                    </a:cubicBezTo>
                    <a:cubicBezTo>
                      <a:pt x="6751" y="1020"/>
                      <a:pt x="6751" y="986"/>
                      <a:pt x="6734" y="969"/>
                    </a:cubicBezTo>
                    <a:cubicBezTo>
                      <a:pt x="6734" y="1003"/>
                      <a:pt x="6701" y="969"/>
                      <a:pt x="6701" y="1003"/>
                    </a:cubicBezTo>
                    <a:cubicBezTo>
                      <a:pt x="6684" y="1020"/>
                      <a:pt x="6667" y="1003"/>
                      <a:pt x="6667" y="969"/>
                    </a:cubicBezTo>
                    <a:close/>
                    <a:moveTo>
                      <a:pt x="3927" y="869"/>
                    </a:moveTo>
                    <a:cubicBezTo>
                      <a:pt x="3977" y="869"/>
                      <a:pt x="3927" y="986"/>
                      <a:pt x="3977" y="1020"/>
                    </a:cubicBezTo>
                    <a:cubicBezTo>
                      <a:pt x="4011" y="986"/>
                      <a:pt x="3977" y="903"/>
                      <a:pt x="4011" y="903"/>
                    </a:cubicBezTo>
                    <a:cubicBezTo>
                      <a:pt x="4011" y="869"/>
                      <a:pt x="3961" y="869"/>
                      <a:pt x="3961" y="819"/>
                    </a:cubicBezTo>
                    <a:cubicBezTo>
                      <a:pt x="3944" y="819"/>
                      <a:pt x="3927" y="836"/>
                      <a:pt x="3927" y="869"/>
                    </a:cubicBezTo>
                    <a:close/>
                    <a:moveTo>
                      <a:pt x="4412" y="2039"/>
                    </a:moveTo>
                    <a:cubicBezTo>
                      <a:pt x="4428" y="2039"/>
                      <a:pt x="4428" y="2039"/>
                      <a:pt x="4445" y="2039"/>
                    </a:cubicBezTo>
                    <a:lnTo>
                      <a:pt x="4395" y="2039"/>
                    </a:lnTo>
                    <a:lnTo>
                      <a:pt x="4395" y="2089"/>
                    </a:lnTo>
                    <a:cubicBezTo>
                      <a:pt x="4428" y="2106"/>
                      <a:pt x="4395" y="2039"/>
                      <a:pt x="4412" y="2039"/>
                    </a:cubicBezTo>
                    <a:close/>
                    <a:moveTo>
                      <a:pt x="4278" y="836"/>
                    </a:moveTo>
                    <a:cubicBezTo>
                      <a:pt x="4278" y="852"/>
                      <a:pt x="4295" y="852"/>
                      <a:pt x="4295" y="869"/>
                    </a:cubicBezTo>
                    <a:cubicBezTo>
                      <a:pt x="4278" y="886"/>
                      <a:pt x="4278" y="869"/>
                      <a:pt x="4278" y="886"/>
                    </a:cubicBezTo>
                    <a:cubicBezTo>
                      <a:pt x="4311" y="852"/>
                      <a:pt x="4328" y="903"/>
                      <a:pt x="4362" y="869"/>
                    </a:cubicBezTo>
                    <a:cubicBezTo>
                      <a:pt x="4328" y="852"/>
                      <a:pt x="4295" y="802"/>
                      <a:pt x="4278" y="836"/>
                    </a:cubicBezTo>
                    <a:close/>
                    <a:moveTo>
                      <a:pt x="4261" y="2440"/>
                    </a:moveTo>
                    <a:lnTo>
                      <a:pt x="4261" y="2423"/>
                    </a:lnTo>
                    <a:cubicBezTo>
                      <a:pt x="4261" y="2390"/>
                      <a:pt x="4311" y="2423"/>
                      <a:pt x="4295" y="2390"/>
                    </a:cubicBezTo>
                    <a:cubicBezTo>
                      <a:pt x="4278" y="2373"/>
                      <a:pt x="4278" y="2356"/>
                      <a:pt x="4261" y="2340"/>
                    </a:cubicBezTo>
                    <a:cubicBezTo>
                      <a:pt x="4261" y="2373"/>
                      <a:pt x="4228" y="2423"/>
                      <a:pt x="4261" y="2440"/>
                    </a:cubicBezTo>
                    <a:close/>
                    <a:moveTo>
                      <a:pt x="4479" y="535"/>
                    </a:moveTo>
                    <a:cubicBezTo>
                      <a:pt x="4512" y="552"/>
                      <a:pt x="4529" y="518"/>
                      <a:pt x="4545" y="535"/>
                    </a:cubicBezTo>
                    <a:cubicBezTo>
                      <a:pt x="4529" y="502"/>
                      <a:pt x="4562" y="502"/>
                      <a:pt x="4562" y="468"/>
                    </a:cubicBezTo>
                    <a:cubicBezTo>
                      <a:pt x="4529" y="468"/>
                      <a:pt x="4495" y="468"/>
                      <a:pt x="4462" y="502"/>
                    </a:cubicBezTo>
                    <a:cubicBezTo>
                      <a:pt x="4479" y="518"/>
                      <a:pt x="4479" y="518"/>
                      <a:pt x="4479" y="535"/>
                    </a:cubicBezTo>
                    <a:close/>
                    <a:moveTo>
                      <a:pt x="4445" y="1137"/>
                    </a:moveTo>
                    <a:cubicBezTo>
                      <a:pt x="4428" y="1153"/>
                      <a:pt x="4428" y="1137"/>
                      <a:pt x="4412" y="1137"/>
                    </a:cubicBezTo>
                    <a:cubicBezTo>
                      <a:pt x="4412" y="1203"/>
                      <a:pt x="4512" y="1170"/>
                      <a:pt x="4462" y="1220"/>
                    </a:cubicBezTo>
                    <a:cubicBezTo>
                      <a:pt x="4512" y="1203"/>
                      <a:pt x="4512" y="1220"/>
                      <a:pt x="4545" y="1203"/>
                    </a:cubicBezTo>
                    <a:cubicBezTo>
                      <a:pt x="4545" y="1203"/>
                      <a:pt x="4562" y="1203"/>
                      <a:pt x="4545" y="1170"/>
                    </a:cubicBezTo>
                    <a:cubicBezTo>
                      <a:pt x="4512" y="1187"/>
                      <a:pt x="4495" y="1170"/>
                      <a:pt x="4462" y="1153"/>
                    </a:cubicBezTo>
                    <a:cubicBezTo>
                      <a:pt x="4462" y="1120"/>
                      <a:pt x="4479" y="1103"/>
                      <a:pt x="4462" y="1070"/>
                    </a:cubicBezTo>
                    <a:cubicBezTo>
                      <a:pt x="4445" y="1070"/>
                      <a:pt x="4445" y="1086"/>
                      <a:pt x="4412" y="1086"/>
                    </a:cubicBezTo>
                    <a:cubicBezTo>
                      <a:pt x="4412" y="1120"/>
                      <a:pt x="4462" y="1103"/>
                      <a:pt x="4445" y="1137"/>
                    </a:cubicBezTo>
                    <a:close/>
                    <a:moveTo>
                      <a:pt x="4345" y="2106"/>
                    </a:moveTo>
                    <a:cubicBezTo>
                      <a:pt x="4362" y="2139"/>
                      <a:pt x="4295" y="2139"/>
                      <a:pt x="4328" y="2156"/>
                    </a:cubicBezTo>
                    <a:cubicBezTo>
                      <a:pt x="4362" y="2139"/>
                      <a:pt x="4311" y="2189"/>
                      <a:pt x="4345" y="2189"/>
                    </a:cubicBezTo>
                    <a:cubicBezTo>
                      <a:pt x="4362" y="2172"/>
                      <a:pt x="4345" y="2223"/>
                      <a:pt x="4378" y="2239"/>
                    </a:cubicBezTo>
                    <a:cubicBezTo>
                      <a:pt x="4378" y="2206"/>
                      <a:pt x="4412" y="2223"/>
                      <a:pt x="4428" y="2223"/>
                    </a:cubicBezTo>
                    <a:cubicBezTo>
                      <a:pt x="4428" y="2172"/>
                      <a:pt x="4445" y="2172"/>
                      <a:pt x="4412" y="2156"/>
                    </a:cubicBezTo>
                    <a:cubicBezTo>
                      <a:pt x="4395" y="2139"/>
                      <a:pt x="4395" y="2172"/>
                      <a:pt x="4362" y="2156"/>
                    </a:cubicBezTo>
                    <a:cubicBezTo>
                      <a:pt x="4362" y="2139"/>
                      <a:pt x="4362" y="2122"/>
                      <a:pt x="4345" y="2106"/>
                    </a:cubicBezTo>
                    <a:close/>
                    <a:moveTo>
                      <a:pt x="3610" y="2457"/>
                    </a:moveTo>
                    <a:cubicBezTo>
                      <a:pt x="3610" y="2457"/>
                      <a:pt x="3593" y="2457"/>
                      <a:pt x="3593" y="2490"/>
                    </a:cubicBezTo>
                    <a:cubicBezTo>
                      <a:pt x="3610" y="2473"/>
                      <a:pt x="3626" y="2523"/>
                      <a:pt x="3610" y="2540"/>
                    </a:cubicBezTo>
                    <a:cubicBezTo>
                      <a:pt x="3643" y="2557"/>
                      <a:pt x="3610" y="2590"/>
                      <a:pt x="3643" y="2607"/>
                    </a:cubicBezTo>
                    <a:cubicBezTo>
                      <a:pt x="3643" y="2590"/>
                      <a:pt x="3643" y="2590"/>
                      <a:pt x="3660" y="2590"/>
                    </a:cubicBezTo>
                    <a:cubicBezTo>
                      <a:pt x="3677" y="2590"/>
                      <a:pt x="3677" y="2590"/>
                      <a:pt x="3677" y="2573"/>
                    </a:cubicBezTo>
                    <a:cubicBezTo>
                      <a:pt x="3643" y="2557"/>
                      <a:pt x="3643" y="2540"/>
                      <a:pt x="3660" y="2490"/>
                    </a:cubicBezTo>
                    <a:cubicBezTo>
                      <a:pt x="3626" y="2490"/>
                      <a:pt x="3626" y="2473"/>
                      <a:pt x="3610" y="2457"/>
                    </a:cubicBezTo>
                    <a:close/>
                    <a:moveTo>
                      <a:pt x="3727" y="2557"/>
                    </a:moveTo>
                    <a:cubicBezTo>
                      <a:pt x="3777" y="2573"/>
                      <a:pt x="3794" y="2624"/>
                      <a:pt x="3794" y="2674"/>
                    </a:cubicBezTo>
                    <a:cubicBezTo>
                      <a:pt x="3760" y="2674"/>
                      <a:pt x="3760" y="2707"/>
                      <a:pt x="3727" y="2707"/>
                    </a:cubicBezTo>
                    <a:cubicBezTo>
                      <a:pt x="3727" y="2724"/>
                      <a:pt x="3743" y="2724"/>
                      <a:pt x="3743" y="2757"/>
                    </a:cubicBezTo>
                    <a:cubicBezTo>
                      <a:pt x="3777" y="2741"/>
                      <a:pt x="3760" y="2674"/>
                      <a:pt x="3810" y="2707"/>
                    </a:cubicBezTo>
                    <a:cubicBezTo>
                      <a:pt x="3777" y="2724"/>
                      <a:pt x="3777" y="2757"/>
                      <a:pt x="3794" y="2774"/>
                    </a:cubicBezTo>
                    <a:cubicBezTo>
                      <a:pt x="3760" y="2791"/>
                      <a:pt x="3743" y="2841"/>
                      <a:pt x="3677" y="2824"/>
                    </a:cubicBezTo>
                    <a:cubicBezTo>
                      <a:pt x="3677" y="2807"/>
                      <a:pt x="3643" y="2757"/>
                      <a:pt x="3626" y="2757"/>
                    </a:cubicBezTo>
                    <a:cubicBezTo>
                      <a:pt x="3660" y="2707"/>
                      <a:pt x="3677" y="2607"/>
                      <a:pt x="3727" y="2557"/>
                    </a:cubicBezTo>
                    <a:close/>
                    <a:moveTo>
                      <a:pt x="3844" y="2106"/>
                    </a:moveTo>
                    <a:cubicBezTo>
                      <a:pt x="3860" y="2072"/>
                      <a:pt x="3910" y="2072"/>
                      <a:pt x="3860" y="2039"/>
                    </a:cubicBezTo>
                    <a:cubicBezTo>
                      <a:pt x="3877" y="2039"/>
                      <a:pt x="3910" y="2039"/>
                      <a:pt x="3944" y="2039"/>
                    </a:cubicBezTo>
                    <a:cubicBezTo>
                      <a:pt x="3944" y="2005"/>
                      <a:pt x="3944" y="1989"/>
                      <a:pt x="3944" y="1972"/>
                    </a:cubicBezTo>
                    <a:cubicBezTo>
                      <a:pt x="3927" y="1955"/>
                      <a:pt x="3894" y="1922"/>
                      <a:pt x="3877" y="1955"/>
                    </a:cubicBezTo>
                    <a:cubicBezTo>
                      <a:pt x="3894" y="1955"/>
                      <a:pt x="3910" y="1955"/>
                      <a:pt x="3910" y="1972"/>
                    </a:cubicBezTo>
                    <a:cubicBezTo>
                      <a:pt x="3877" y="1972"/>
                      <a:pt x="3877" y="2039"/>
                      <a:pt x="3844" y="2005"/>
                    </a:cubicBezTo>
                    <a:cubicBezTo>
                      <a:pt x="3860" y="2056"/>
                      <a:pt x="3827" y="2056"/>
                      <a:pt x="3810" y="2089"/>
                    </a:cubicBezTo>
                    <a:cubicBezTo>
                      <a:pt x="3844" y="2089"/>
                      <a:pt x="3827" y="2106"/>
                      <a:pt x="3844" y="2106"/>
                    </a:cubicBezTo>
                    <a:close/>
                    <a:moveTo>
                      <a:pt x="3810" y="502"/>
                    </a:moveTo>
                    <a:cubicBezTo>
                      <a:pt x="3760" y="518"/>
                      <a:pt x="3777" y="485"/>
                      <a:pt x="3743" y="485"/>
                    </a:cubicBezTo>
                    <a:cubicBezTo>
                      <a:pt x="3743" y="518"/>
                      <a:pt x="3810" y="568"/>
                      <a:pt x="3810" y="502"/>
                    </a:cubicBezTo>
                    <a:close/>
                    <a:moveTo>
                      <a:pt x="3677" y="2340"/>
                    </a:moveTo>
                    <a:cubicBezTo>
                      <a:pt x="3693" y="2373"/>
                      <a:pt x="3626" y="2340"/>
                      <a:pt x="3626" y="2373"/>
                    </a:cubicBezTo>
                    <a:cubicBezTo>
                      <a:pt x="3626" y="2390"/>
                      <a:pt x="3626" y="2406"/>
                      <a:pt x="3643" y="2423"/>
                    </a:cubicBezTo>
                    <a:cubicBezTo>
                      <a:pt x="3677" y="2406"/>
                      <a:pt x="3660" y="2390"/>
                      <a:pt x="3710" y="2390"/>
                    </a:cubicBezTo>
                    <a:cubicBezTo>
                      <a:pt x="3710" y="2356"/>
                      <a:pt x="3693" y="2373"/>
                      <a:pt x="3710" y="2356"/>
                    </a:cubicBezTo>
                    <a:cubicBezTo>
                      <a:pt x="3693" y="2323"/>
                      <a:pt x="3643" y="2356"/>
                      <a:pt x="3677" y="2340"/>
                    </a:cubicBezTo>
                    <a:close/>
                    <a:moveTo>
                      <a:pt x="5164" y="502"/>
                    </a:moveTo>
                    <a:cubicBezTo>
                      <a:pt x="5164" y="468"/>
                      <a:pt x="5197" y="468"/>
                      <a:pt x="5197" y="468"/>
                    </a:cubicBezTo>
                    <a:cubicBezTo>
                      <a:pt x="5180" y="435"/>
                      <a:pt x="5197" y="435"/>
                      <a:pt x="5214" y="401"/>
                    </a:cubicBezTo>
                    <a:cubicBezTo>
                      <a:pt x="5147" y="401"/>
                      <a:pt x="5114" y="418"/>
                      <a:pt x="5097" y="485"/>
                    </a:cubicBezTo>
                    <a:cubicBezTo>
                      <a:pt x="5130" y="485"/>
                      <a:pt x="5147" y="468"/>
                      <a:pt x="5164" y="502"/>
                    </a:cubicBezTo>
                    <a:close/>
                    <a:moveTo>
                      <a:pt x="5849" y="2256"/>
                    </a:moveTo>
                    <a:cubicBezTo>
                      <a:pt x="5865" y="2206"/>
                      <a:pt x="5815" y="2223"/>
                      <a:pt x="5799" y="2223"/>
                    </a:cubicBezTo>
                    <a:cubicBezTo>
                      <a:pt x="5765" y="2256"/>
                      <a:pt x="5748" y="2289"/>
                      <a:pt x="5782" y="2323"/>
                    </a:cubicBezTo>
                    <a:cubicBezTo>
                      <a:pt x="5815" y="2306"/>
                      <a:pt x="5916" y="2273"/>
                      <a:pt x="5865" y="2223"/>
                    </a:cubicBezTo>
                    <a:cubicBezTo>
                      <a:pt x="5865" y="2239"/>
                      <a:pt x="5865" y="2256"/>
                      <a:pt x="5849" y="2256"/>
                    </a:cubicBezTo>
                    <a:close/>
                    <a:moveTo>
                      <a:pt x="5799" y="1070"/>
                    </a:moveTo>
                    <a:cubicBezTo>
                      <a:pt x="5815" y="1053"/>
                      <a:pt x="5865" y="1053"/>
                      <a:pt x="5865" y="1003"/>
                    </a:cubicBezTo>
                    <a:cubicBezTo>
                      <a:pt x="5849" y="1003"/>
                      <a:pt x="5832" y="986"/>
                      <a:pt x="5815" y="969"/>
                    </a:cubicBezTo>
                    <a:cubicBezTo>
                      <a:pt x="5799" y="1003"/>
                      <a:pt x="5765" y="1053"/>
                      <a:pt x="5799" y="1070"/>
                    </a:cubicBezTo>
                    <a:close/>
                    <a:moveTo>
                      <a:pt x="5364" y="836"/>
                    </a:moveTo>
                    <a:cubicBezTo>
                      <a:pt x="5364" y="869"/>
                      <a:pt x="5381" y="886"/>
                      <a:pt x="5398" y="886"/>
                    </a:cubicBezTo>
                    <a:cubicBezTo>
                      <a:pt x="5398" y="852"/>
                      <a:pt x="5414" y="852"/>
                      <a:pt x="5414" y="836"/>
                    </a:cubicBezTo>
                    <a:close/>
                    <a:moveTo>
                      <a:pt x="5364" y="1805"/>
                    </a:moveTo>
                    <a:cubicBezTo>
                      <a:pt x="5398" y="1805"/>
                      <a:pt x="5398" y="1755"/>
                      <a:pt x="5398" y="1738"/>
                    </a:cubicBezTo>
                    <a:cubicBezTo>
                      <a:pt x="5381" y="1738"/>
                      <a:pt x="5331" y="1688"/>
                      <a:pt x="5347" y="1721"/>
                    </a:cubicBezTo>
                    <a:cubicBezTo>
                      <a:pt x="5381" y="1738"/>
                      <a:pt x="5331" y="1788"/>
                      <a:pt x="5364" y="1805"/>
                    </a:cubicBezTo>
                    <a:close/>
                    <a:moveTo>
                      <a:pt x="5431" y="2273"/>
                    </a:moveTo>
                    <a:cubicBezTo>
                      <a:pt x="5431" y="2273"/>
                      <a:pt x="5398" y="2273"/>
                      <a:pt x="5398" y="2256"/>
                    </a:cubicBezTo>
                    <a:cubicBezTo>
                      <a:pt x="5381" y="2289"/>
                      <a:pt x="5414" y="2289"/>
                      <a:pt x="5398" y="2323"/>
                    </a:cubicBezTo>
                    <a:cubicBezTo>
                      <a:pt x="5414" y="2323"/>
                      <a:pt x="5431" y="2306"/>
                      <a:pt x="5431" y="2273"/>
                    </a:cubicBezTo>
                    <a:close/>
                    <a:moveTo>
                      <a:pt x="6350" y="1771"/>
                    </a:moveTo>
                    <a:lnTo>
                      <a:pt x="6350" y="1822"/>
                    </a:lnTo>
                    <a:cubicBezTo>
                      <a:pt x="6350" y="1838"/>
                      <a:pt x="6400" y="1822"/>
                      <a:pt x="6400" y="1838"/>
                    </a:cubicBezTo>
                    <a:cubicBezTo>
                      <a:pt x="6400" y="1888"/>
                      <a:pt x="6383" y="1888"/>
                      <a:pt x="6367" y="1922"/>
                    </a:cubicBezTo>
                    <a:cubicBezTo>
                      <a:pt x="6400" y="1922"/>
                      <a:pt x="6400" y="1905"/>
                      <a:pt x="6417" y="1905"/>
                    </a:cubicBezTo>
                    <a:cubicBezTo>
                      <a:pt x="6433" y="1838"/>
                      <a:pt x="6400" y="1822"/>
                      <a:pt x="6400" y="1771"/>
                    </a:cubicBezTo>
                    <a:cubicBezTo>
                      <a:pt x="6367" y="1788"/>
                      <a:pt x="6367" y="1771"/>
                      <a:pt x="6350" y="1771"/>
                    </a:cubicBezTo>
                    <a:close/>
                    <a:moveTo>
                      <a:pt x="5431" y="2323"/>
                    </a:moveTo>
                    <a:cubicBezTo>
                      <a:pt x="5431" y="2273"/>
                      <a:pt x="5531" y="2373"/>
                      <a:pt x="5448" y="2373"/>
                    </a:cubicBezTo>
                    <a:cubicBezTo>
                      <a:pt x="5448" y="2356"/>
                      <a:pt x="5448" y="2323"/>
                      <a:pt x="5431" y="2323"/>
                    </a:cubicBezTo>
                    <a:close/>
                    <a:moveTo>
                      <a:pt x="5431" y="134"/>
                    </a:moveTo>
                    <a:cubicBezTo>
                      <a:pt x="5431" y="101"/>
                      <a:pt x="5448" y="50"/>
                      <a:pt x="5414" y="50"/>
                    </a:cubicBezTo>
                    <a:cubicBezTo>
                      <a:pt x="5398" y="67"/>
                      <a:pt x="5398" y="50"/>
                      <a:pt x="5381" y="67"/>
                    </a:cubicBezTo>
                    <a:cubicBezTo>
                      <a:pt x="5381" y="101"/>
                      <a:pt x="5364" y="134"/>
                      <a:pt x="5381" y="134"/>
                    </a:cubicBezTo>
                    <a:cubicBezTo>
                      <a:pt x="5414" y="134"/>
                      <a:pt x="5398" y="117"/>
                      <a:pt x="5431" y="134"/>
                    </a:cubicBezTo>
                    <a:close/>
                    <a:moveTo>
                      <a:pt x="6266" y="268"/>
                    </a:moveTo>
                    <a:cubicBezTo>
                      <a:pt x="6266" y="318"/>
                      <a:pt x="6250" y="301"/>
                      <a:pt x="6250" y="335"/>
                    </a:cubicBezTo>
                    <a:cubicBezTo>
                      <a:pt x="6283" y="318"/>
                      <a:pt x="6250" y="385"/>
                      <a:pt x="6266" y="368"/>
                    </a:cubicBezTo>
                    <a:cubicBezTo>
                      <a:pt x="6283" y="351"/>
                      <a:pt x="6283" y="385"/>
                      <a:pt x="6300" y="385"/>
                    </a:cubicBezTo>
                    <a:cubicBezTo>
                      <a:pt x="6300" y="335"/>
                      <a:pt x="6250" y="335"/>
                      <a:pt x="6300" y="301"/>
                    </a:cubicBezTo>
                    <a:cubicBezTo>
                      <a:pt x="6250" y="318"/>
                      <a:pt x="6283" y="268"/>
                      <a:pt x="6266" y="268"/>
                    </a:cubicBezTo>
                    <a:close/>
                    <a:moveTo>
                      <a:pt x="5715" y="568"/>
                    </a:moveTo>
                    <a:cubicBezTo>
                      <a:pt x="5748" y="568"/>
                      <a:pt x="5799" y="585"/>
                      <a:pt x="5799" y="535"/>
                    </a:cubicBezTo>
                    <a:cubicBezTo>
                      <a:pt x="5782" y="518"/>
                      <a:pt x="5765" y="518"/>
                      <a:pt x="5732" y="518"/>
                    </a:cubicBezTo>
                    <a:cubicBezTo>
                      <a:pt x="5748" y="552"/>
                      <a:pt x="5698" y="535"/>
                      <a:pt x="5715" y="568"/>
                    </a:cubicBezTo>
                    <a:close/>
                    <a:moveTo>
                      <a:pt x="6317" y="1554"/>
                    </a:moveTo>
                    <a:cubicBezTo>
                      <a:pt x="6333" y="1554"/>
                      <a:pt x="6333" y="1571"/>
                      <a:pt x="6317" y="1588"/>
                    </a:cubicBezTo>
                    <a:cubicBezTo>
                      <a:pt x="6333" y="1588"/>
                      <a:pt x="6350" y="1588"/>
                      <a:pt x="6367" y="1604"/>
                    </a:cubicBezTo>
                    <a:cubicBezTo>
                      <a:pt x="6367" y="1571"/>
                      <a:pt x="6400" y="1588"/>
                      <a:pt x="6383" y="1538"/>
                    </a:cubicBezTo>
                    <a:cubicBezTo>
                      <a:pt x="6350" y="1538"/>
                      <a:pt x="6317" y="1521"/>
                      <a:pt x="6317" y="1554"/>
                    </a:cubicBezTo>
                    <a:close/>
                    <a:moveTo>
                      <a:pt x="5581" y="602"/>
                    </a:moveTo>
                    <a:cubicBezTo>
                      <a:pt x="5581" y="552"/>
                      <a:pt x="5565" y="602"/>
                      <a:pt x="5565" y="568"/>
                    </a:cubicBezTo>
                    <a:cubicBezTo>
                      <a:pt x="5565" y="552"/>
                      <a:pt x="5581" y="552"/>
                      <a:pt x="5581" y="535"/>
                    </a:cubicBezTo>
                    <a:cubicBezTo>
                      <a:pt x="5548" y="535"/>
                      <a:pt x="5548" y="568"/>
                      <a:pt x="5548" y="602"/>
                    </a:cubicBezTo>
                    <a:close/>
                    <a:moveTo>
                      <a:pt x="6467" y="1086"/>
                    </a:moveTo>
                    <a:cubicBezTo>
                      <a:pt x="6467" y="1086"/>
                      <a:pt x="6467" y="1070"/>
                      <a:pt x="6467" y="1070"/>
                    </a:cubicBezTo>
                    <a:cubicBezTo>
                      <a:pt x="6467" y="1086"/>
                      <a:pt x="6467" y="1103"/>
                      <a:pt x="6484" y="1103"/>
                    </a:cubicBezTo>
                    <a:cubicBezTo>
                      <a:pt x="6467" y="1053"/>
                      <a:pt x="6500" y="1036"/>
                      <a:pt x="6517" y="1070"/>
                    </a:cubicBezTo>
                    <a:cubicBezTo>
                      <a:pt x="6517" y="969"/>
                      <a:pt x="6417" y="1103"/>
                      <a:pt x="6467" y="1086"/>
                    </a:cubicBezTo>
                    <a:close/>
                    <a:moveTo>
                      <a:pt x="6417" y="1304"/>
                    </a:moveTo>
                    <a:cubicBezTo>
                      <a:pt x="6417" y="1320"/>
                      <a:pt x="6417" y="1320"/>
                      <a:pt x="6417" y="1337"/>
                    </a:cubicBezTo>
                    <a:lnTo>
                      <a:pt x="6467" y="1337"/>
                    </a:lnTo>
                    <a:cubicBezTo>
                      <a:pt x="6450" y="1287"/>
                      <a:pt x="6500" y="1237"/>
                      <a:pt x="6467" y="1220"/>
                    </a:cubicBezTo>
                    <a:cubicBezTo>
                      <a:pt x="6450" y="1237"/>
                      <a:pt x="6450" y="1237"/>
                      <a:pt x="6450" y="1237"/>
                    </a:cubicBezTo>
                    <a:cubicBezTo>
                      <a:pt x="6450" y="1237"/>
                      <a:pt x="6450" y="1220"/>
                      <a:pt x="6433" y="1220"/>
                    </a:cubicBezTo>
                    <a:cubicBezTo>
                      <a:pt x="6433" y="1254"/>
                      <a:pt x="6450" y="1304"/>
                      <a:pt x="6433" y="1320"/>
                    </a:cubicBezTo>
                    <a:cubicBezTo>
                      <a:pt x="6417" y="1337"/>
                      <a:pt x="6417" y="1254"/>
                      <a:pt x="6417" y="1304"/>
                    </a:cubicBezTo>
                    <a:close/>
                    <a:moveTo>
                      <a:pt x="5715" y="167"/>
                    </a:moveTo>
                    <a:cubicBezTo>
                      <a:pt x="5732" y="201"/>
                      <a:pt x="5748" y="201"/>
                      <a:pt x="5715" y="234"/>
                    </a:cubicBezTo>
                    <a:cubicBezTo>
                      <a:pt x="5799" y="251"/>
                      <a:pt x="5799" y="234"/>
                      <a:pt x="5849" y="201"/>
                    </a:cubicBezTo>
                    <a:cubicBezTo>
                      <a:pt x="5832" y="218"/>
                      <a:pt x="5865" y="251"/>
                      <a:pt x="5882" y="234"/>
                    </a:cubicBezTo>
                    <a:cubicBezTo>
                      <a:pt x="5849" y="201"/>
                      <a:pt x="5966" y="201"/>
                      <a:pt x="5932" y="151"/>
                    </a:cubicBezTo>
                    <a:cubicBezTo>
                      <a:pt x="5916" y="167"/>
                      <a:pt x="5899" y="167"/>
                      <a:pt x="5899" y="184"/>
                    </a:cubicBezTo>
                    <a:cubicBezTo>
                      <a:pt x="5899" y="151"/>
                      <a:pt x="5882" y="134"/>
                      <a:pt x="5865" y="117"/>
                    </a:cubicBezTo>
                    <a:cubicBezTo>
                      <a:pt x="5865" y="167"/>
                      <a:pt x="5815" y="134"/>
                      <a:pt x="5782" y="134"/>
                    </a:cubicBezTo>
                    <a:cubicBezTo>
                      <a:pt x="5765" y="167"/>
                      <a:pt x="5765" y="184"/>
                      <a:pt x="5715" y="167"/>
                    </a:cubicBezTo>
                    <a:close/>
                    <a:moveTo>
                      <a:pt x="5515" y="1538"/>
                    </a:moveTo>
                    <a:cubicBezTo>
                      <a:pt x="5515" y="1487"/>
                      <a:pt x="5581" y="1437"/>
                      <a:pt x="5548" y="1370"/>
                    </a:cubicBezTo>
                    <a:cubicBezTo>
                      <a:pt x="5548" y="1387"/>
                      <a:pt x="5531" y="1387"/>
                      <a:pt x="5515" y="1387"/>
                    </a:cubicBezTo>
                    <a:cubicBezTo>
                      <a:pt x="5515" y="1437"/>
                      <a:pt x="5481" y="1487"/>
                      <a:pt x="5448" y="1471"/>
                    </a:cubicBezTo>
                    <a:cubicBezTo>
                      <a:pt x="5464" y="1504"/>
                      <a:pt x="5431" y="1504"/>
                      <a:pt x="5448" y="1521"/>
                    </a:cubicBezTo>
                    <a:cubicBezTo>
                      <a:pt x="5464" y="1538"/>
                      <a:pt x="5481" y="1504"/>
                      <a:pt x="5515" y="1538"/>
                    </a:cubicBezTo>
                    <a:close/>
                    <a:moveTo>
                      <a:pt x="5598" y="301"/>
                    </a:moveTo>
                    <a:cubicBezTo>
                      <a:pt x="5565" y="301"/>
                      <a:pt x="5598" y="218"/>
                      <a:pt x="5565" y="234"/>
                    </a:cubicBezTo>
                    <a:cubicBezTo>
                      <a:pt x="5581" y="184"/>
                      <a:pt x="5665" y="201"/>
                      <a:pt x="5682" y="167"/>
                    </a:cubicBezTo>
                    <a:cubicBezTo>
                      <a:pt x="5732" y="201"/>
                      <a:pt x="5648" y="251"/>
                      <a:pt x="5715" y="268"/>
                    </a:cubicBezTo>
                    <a:cubicBezTo>
                      <a:pt x="5732" y="284"/>
                      <a:pt x="5631" y="268"/>
                      <a:pt x="5598" y="301"/>
                    </a:cubicBezTo>
                    <a:close/>
                    <a:moveTo>
                      <a:pt x="5197" y="802"/>
                    </a:moveTo>
                    <a:cubicBezTo>
                      <a:pt x="5180" y="802"/>
                      <a:pt x="5197" y="769"/>
                      <a:pt x="5214" y="769"/>
                    </a:cubicBezTo>
                    <a:cubicBezTo>
                      <a:pt x="5214" y="786"/>
                      <a:pt x="5214" y="786"/>
                      <a:pt x="5214" y="769"/>
                    </a:cubicBezTo>
                    <a:cubicBezTo>
                      <a:pt x="5197" y="752"/>
                      <a:pt x="5164" y="685"/>
                      <a:pt x="5180" y="635"/>
                    </a:cubicBezTo>
                    <a:cubicBezTo>
                      <a:pt x="5147" y="669"/>
                      <a:pt x="5147" y="685"/>
                      <a:pt x="5147" y="719"/>
                    </a:cubicBezTo>
                    <a:cubicBezTo>
                      <a:pt x="5114" y="736"/>
                      <a:pt x="5114" y="752"/>
                      <a:pt x="5097" y="752"/>
                    </a:cubicBezTo>
                    <a:lnTo>
                      <a:pt x="5097" y="819"/>
                    </a:lnTo>
                    <a:cubicBezTo>
                      <a:pt x="5164" y="819"/>
                      <a:pt x="5164" y="819"/>
                      <a:pt x="5197" y="802"/>
                    </a:cubicBezTo>
                    <a:close/>
                    <a:moveTo>
                      <a:pt x="6333" y="418"/>
                    </a:moveTo>
                    <a:cubicBezTo>
                      <a:pt x="6350" y="401"/>
                      <a:pt x="6333" y="335"/>
                      <a:pt x="6317" y="368"/>
                    </a:cubicBezTo>
                    <a:cubicBezTo>
                      <a:pt x="6333" y="368"/>
                      <a:pt x="6300" y="418"/>
                      <a:pt x="6333" y="418"/>
                    </a:cubicBezTo>
                    <a:close/>
                    <a:moveTo>
                      <a:pt x="6216" y="1304"/>
                    </a:moveTo>
                    <a:cubicBezTo>
                      <a:pt x="6250" y="1337"/>
                      <a:pt x="6266" y="1370"/>
                      <a:pt x="6333" y="1354"/>
                    </a:cubicBezTo>
                    <a:cubicBezTo>
                      <a:pt x="6333" y="1320"/>
                      <a:pt x="6283" y="1354"/>
                      <a:pt x="6266" y="1304"/>
                    </a:cubicBezTo>
                    <a:cubicBezTo>
                      <a:pt x="6266" y="1304"/>
                      <a:pt x="6283" y="1287"/>
                      <a:pt x="6300" y="1287"/>
                    </a:cubicBezTo>
                    <a:cubicBezTo>
                      <a:pt x="6300" y="1304"/>
                      <a:pt x="6300" y="1304"/>
                      <a:pt x="6300" y="1304"/>
                    </a:cubicBezTo>
                    <a:cubicBezTo>
                      <a:pt x="6317" y="1254"/>
                      <a:pt x="6333" y="1203"/>
                      <a:pt x="6300" y="1137"/>
                    </a:cubicBezTo>
                    <a:cubicBezTo>
                      <a:pt x="6250" y="1153"/>
                      <a:pt x="6166" y="1153"/>
                      <a:pt x="6149" y="1203"/>
                    </a:cubicBezTo>
                    <a:cubicBezTo>
                      <a:pt x="6149" y="1170"/>
                      <a:pt x="6183" y="1304"/>
                      <a:pt x="6183" y="1287"/>
                    </a:cubicBezTo>
                    <a:cubicBezTo>
                      <a:pt x="6183" y="1287"/>
                      <a:pt x="6200" y="1287"/>
                      <a:pt x="6216" y="1304"/>
                    </a:cubicBezTo>
                    <a:close/>
                    <a:moveTo>
                      <a:pt x="6166" y="802"/>
                    </a:moveTo>
                    <a:cubicBezTo>
                      <a:pt x="6166" y="619"/>
                      <a:pt x="6032" y="719"/>
                      <a:pt x="6016" y="802"/>
                    </a:cubicBezTo>
                    <a:cubicBezTo>
                      <a:pt x="6049" y="836"/>
                      <a:pt x="6083" y="786"/>
                      <a:pt x="6166" y="802"/>
                    </a:cubicBezTo>
                    <a:close/>
                    <a:moveTo>
                      <a:pt x="6083" y="251"/>
                    </a:moveTo>
                    <a:cubicBezTo>
                      <a:pt x="6066" y="268"/>
                      <a:pt x="5999" y="251"/>
                      <a:pt x="6016" y="284"/>
                    </a:cubicBezTo>
                    <a:cubicBezTo>
                      <a:pt x="6049" y="284"/>
                      <a:pt x="6049" y="318"/>
                      <a:pt x="6083" y="318"/>
                    </a:cubicBezTo>
                    <a:cubicBezTo>
                      <a:pt x="6099" y="301"/>
                      <a:pt x="6066" y="284"/>
                      <a:pt x="6083" y="251"/>
                    </a:cubicBezTo>
                    <a:close/>
                    <a:moveTo>
                      <a:pt x="6149" y="485"/>
                    </a:moveTo>
                    <a:cubicBezTo>
                      <a:pt x="6166" y="451"/>
                      <a:pt x="6183" y="468"/>
                      <a:pt x="6200" y="451"/>
                    </a:cubicBezTo>
                    <a:cubicBezTo>
                      <a:pt x="6183" y="451"/>
                      <a:pt x="6200" y="435"/>
                      <a:pt x="6200" y="418"/>
                    </a:cubicBezTo>
                    <a:cubicBezTo>
                      <a:pt x="6149" y="418"/>
                      <a:pt x="6149" y="418"/>
                      <a:pt x="6116" y="435"/>
                    </a:cubicBezTo>
                    <a:cubicBezTo>
                      <a:pt x="6116" y="468"/>
                      <a:pt x="6133" y="485"/>
                      <a:pt x="6149" y="485"/>
                    </a:cubicBezTo>
                    <a:close/>
                    <a:moveTo>
                      <a:pt x="6066" y="969"/>
                    </a:moveTo>
                    <a:cubicBezTo>
                      <a:pt x="6049" y="986"/>
                      <a:pt x="6032" y="1003"/>
                      <a:pt x="6032" y="1036"/>
                    </a:cubicBezTo>
                    <a:lnTo>
                      <a:pt x="6083" y="1036"/>
                    </a:lnTo>
                    <a:cubicBezTo>
                      <a:pt x="6083" y="1003"/>
                      <a:pt x="6066" y="1003"/>
                      <a:pt x="6066" y="1003"/>
                    </a:cubicBezTo>
                    <a:cubicBezTo>
                      <a:pt x="6066" y="986"/>
                      <a:pt x="6083" y="969"/>
                      <a:pt x="6066" y="969"/>
                    </a:cubicBezTo>
                    <a:close/>
                    <a:moveTo>
                      <a:pt x="5882" y="1588"/>
                    </a:moveTo>
                    <a:cubicBezTo>
                      <a:pt x="5882" y="1621"/>
                      <a:pt x="5899" y="1638"/>
                      <a:pt x="5882" y="1671"/>
                    </a:cubicBezTo>
                    <a:cubicBezTo>
                      <a:pt x="5899" y="1671"/>
                      <a:pt x="5899" y="1655"/>
                      <a:pt x="5916" y="1655"/>
                    </a:cubicBezTo>
                    <a:cubicBezTo>
                      <a:pt x="5899" y="1721"/>
                      <a:pt x="5916" y="1755"/>
                      <a:pt x="5916" y="1805"/>
                    </a:cubicBezTo>
                    <a:cubicBezTo>
                      <a:pt x="5932" y="1822"/>
                      <a:pt x="5949" y="1838"/>
                      <a:pt x="5966" y="1838"/>
                    </a:cubicBezTo>
                    <a:cubicBezTo>
                      <a:pt x="5982" y="1822"/>
                      <a:pt x="5999" y="1788"/>
                      <a:pt x="6016" y="1755"/>
                    </a:cubicBezTo>
                    <a:cubicBezTo>
                      <a:pt x="6066" y="1755"/>
                      <a:pt x="5999" y="1888"/>
                      <a:pt x="6032" y="1872"/>
                    </a:cubicBezTo>
                    <a:cubicBezTo>
                      <a:pt x="6032" y="1855"/>
                      <a:pt x="6032" y="1822"/>
                      <a:pt x="6049" y="1822"/>
                    </a:cubicBezTo>
                    <a:lnTo>
                      <a:pt x="6083" y="1822"/>
                    </a:lnTo>
                    <a:cubicBezTo>
                      <a:pt x="6066" y="1822"/>
                      <a:pt x="6049" y="1888"/>
                      <a:pt x="6066" y="1855"/>
                    </a:cubicBezTo>
                    <a:cubicBezTo>
                      <a:pt x="6083" y="1838"/>
                      <a:pt x="6116" y="1855"/>
                      <a:pt x="6099" y="1872"/>
                    </a:cubicBezTo>
                    <a:cubicBezTo>
                      <a:pt x="6133" y="1888"/>
                      <a:pt x="6116" y="1838"/>
                      <a:pt x="6149" y="1855"/>
                    </a:cubicBezTo>
                    <a:cubicBezTo>
                      <a:pt x="6166" y="1771"/>
                      <a:pt x="6149" y="1771"/>
                      <a:pt x="6133" y="1721"/>
                    </a:cubicBezTo>
                    <a:cubicBezTo>
                      <a:pt x="6032" y="1788"/>
                      <a:pt x="5949" y="1738"/>
                      <a:pt x="5949" y="1604"/>
                    </a:cubicBezTo>
                    <a:cubicBezTo>
                      <a:pt x="5899" y="1604"/>
                      <a:pt x="5899" y="1621"/>
                      <a:pt x="5882" y="1588"/>
                    </a:cubicBezTo>
                    <a:close/>
                    <a:moveTo>
                      <a:pt x="5381" y="602"/>
                    </a:moveTo>
                    <a:cubicBezTo>
                      <a:pt x="5381" y="568"/>
                      <a:pt x="5364" y="535"/>
                      <a:pt x="5347" y="518"/>
                    </a:cubicBezTo>
                    <a:cubicBezTo>
                      <a:pt x="5347" y="535"/>
                      <a:pt x="5331" y="535"/>
                      <a:pt x="5314" y="518"/>
                    </a:cubicBezTo>
                    <a:cubicBezTo>
                      <a:pt x="5314" y="552"/>
                      <a:pt x="5314" y="568"/>
                      <a:pt x="5314" y="568"/>
                    </a:cubicBezTo>
                    <a:cubicBezTo>
                      <a:pt x="5331" y="585"/>
                      <a:pt x="5347" y="619"/>
                      <a:pt x="5381" y="602"/>
                    </a:cubicBezTo>
                    <a:close/>
                    <a:moveTo>
                      <a:pt x="5732" y="1621"/>
                    </a:moveTo>
                    <a:cubicBezTo>
                      <a:pt x="5765" y="1571"/>
                      <a:pt x="5815" y="1521"/>
                      <a:pt x="5865" y="1521"/>
                    </a:cubicBezTo>
                    <a:cubicBezTo>
                      <a:pt x="5832" y="1504"/>
                      <a:pt x="5882" y="1404"/>
                      <a:pt x="5815" y="1454"/>
                    </a:cubicBezTo>
                    <a:cubicBezTo>
                      <a:pt x="5815" y="1404"/>
                      <a:pt x="5832" y="1337"/>
                      <a:pt x="5782" y="1354"/>
                    </a:cubicBezTo>
                    <a:cubicBezTo>
                      <a:pt x="5799" y="1387"/>
                      <a:pt x="5732" y="1404"/>
                      <a:pt x="5698" y="1437"/>
                    </a:cubicBezTo>
                    <a:cubicBezTo>
                      <a:pt x="5698" y="1538"/>
                      <a:pt x="5665" y="1538"/>
                      <a:pt x="5665" y="1604"/>
                    </a:cubicBezTo>
                    <a:cubicBezTo>
                      <a:pt x="5682" y="1638"/>
                      <a:pt x="5732" y="1588"/>
                      <a:pt x="5732" y="1621"/>
                    </a:cubicBezTo>
                    <a:close/>
                    <a:moveTo>
                      <a:pt x="5615" y="635"/>
                    </a:moveTo>
                    <a:cubicBezTo>
                      <a:pt x="5598" y="669"/>
                      <a:pt x="5598" y="652"/>
                      <a:pt x="5565" y="652"/>
                    </a:cubicBezTo>
                    <a:lnTo>
                      <a:pt x="5565" y="736"/>
                    </a:lnTo>
                    <a:cubicBezTo>
                      <a:pt x="5598" y="736"/>
                      <a:pt x="5598" y="702"/>
                      <a:pt x="5631" y="702"/>
                    </a:cubicBezTo>
                    <a:cubicBezTo>
                      <a:pt x="5648" y="669"/>
                      <a:pt x="5615" y="685"/>
                      <a:pt x="5615" y="669"/>
                    </a:cubicBezTo>
                    <a:cubicBezTo>
                      <a:pt x="5631" y="669"/>
                      <a:pt x="5631" y="652"/>
                      <a:pt x="5615" y="635"/>
                    </a:cubicBezTo>
                    <a:close/>
                    <a:moveTo>
                      <a:pt x="7002" y="1471"/>
                    </a:moveTo>
                    <a:cubicBezTo>
                      <a:pt x="6985" y="1471"/>
                      <a:pt x="6968" y="1437"/>
                      <a:pt x="6968" y="1404"/>
                    </a:cubicBezTo>
                    <a:cubicBezTo>
                      <a:pt x="7002" y="1404"/>
                      <a:pt x="7002" y="1471"/>
                      <a:pt x="7002" y="1471"/>
                    </a:cubicBezTo>
                    <a:close/>
                    <a:moveTo>
                      <a:pt x="7135" y="1437"/>
                    </a:moveTo>
                    <a:cubicBezTo>
                      <a:pt x="7135" y="1454"/>
                      <a:pt x="7135" y="1454"/>
                      <a:pt x="7135" y="1454"/>
                    </a:cubicBezTo>
                    <a:cubicBezTo>
                      <a:pt x="7135" y="1504"/>
                      <a:pt x="7102" y="1454"/>
                      <a:pt x="7068" y="1454"/>
                    </a:cubicBezTo>
                    <a:cubicBezTo>
                      <a:pt x="7119" y="1504"/>
                      <a:pt x="7035" y="1487"/>
                      <a:pt x="7052" y="1437"/>
                    </a:cubicBezTo>
                    <a:cubicBezTo>
                      <a:pt x="7052" y="1437"/>
                      <a:pt x="7068" y="1437"/>
                      <a:pt x="7068" y="1437"/>
                    </a:cubicBezTo>
                    <a:cubicBezTo>
                      <a:pt x="7085" y="1437"/>
                      <a:pt x="7085" y="1437"/>
                      <a:pt x="7085" y="1421"/>
                    </a:cubicBezTo>
                    <a:cubicBezTo>
                      <a:pt x="7102" y="1421"/>
                      <a:pt x="7102" y="1437"/>
                      <a:pt x="7135" y="1437"/>
                    </a:cubicBezTo>
                    <a:close/>
                    <a:moveTo>
                      <a:pt x="7085" y="1655"/>
                    </a:moveTo>
                    <a:cubicBezTo>
                      <a:pt x="7085" y="1671"/>
                      <a:pt x="7068" y="1671"/>
                      <a:pt x="7052" y="1671"/>
                    </a:cubicBezTo>
                    <a:lnTo>
                      <a:pt x="7052" y="1705"/>
                    </a:lnTo>
                    <a:cubicBezTo>
                      <a:pt x="7018" y="1688"/>
                      <a:pt x="7052" y="1638"/>
                      <a:pt x="7068" y="1638"/>
                    </a:cubicBezTo>
                    <a:cubicBezTo>
                      <a:pt x="7068" y="1655"/>
                      <a:pt x="7068" y="1655"/>
                      <a:pt x="7085" y="1655"/>
                    </a:cubicBezTo>
                    <a:close/>
                    <a:moveTo>
                      <a:pt x="7052" y="1538"/>
                    </a:moveTo>
                    <a:cubicBezTo>
                      <a:pt x="7018" y="1554"/>
                      <a:pt x="7018" y="1471"/>
                      <a:pt x="7052" y="1487"/>
                    </a:cubicBezTo>
                    <a:cubicBezTo>
                      <a:pt x="7068" y="1521"/>
                      <a:pt x="7035" y="1521"/>
                      <a:pt x="7052" y="1538"/>
                    </a:cubicBezTo>
                    <a:close/>
                    <a:moveTo>
                      <a:pt x="4980" y="552"/>
                    </a:moveTo>
                    <a:cubicBezTo>
                      <a:pt x="4980" y="535"/>
                      <a:pt x="4980" y="518"/>
                      <a:pt x="5013" y="518"/>
                    </a:cubicBezTo>
                    <a:cubicBezTo>
                      <a:pt x="4997" y="568"/>
                      <a:pt x="5047" y="585"/>
                      <a:pt x="5030" y="568"/>
                    </a:cubicBezTo>
                    <a:cubicBezTo>
                      <a:pt x="4997" y="552"/>
                      <a:pt x="5030" y="518"/>
                      <a:pt x="5063" y="535"/>
                    </a:cubicBezTo>
                    <a:cubicBezTo>
                      <a:pt x="5047" y="502"/>
                      <a:pt x="5063" y="468"/>
                      <a:pt x="5047" y="468"/>
                    </a:cubicBezTo>
                    <a:cubicBezTo>
                      <a:pt x="5047" y="451"/>
                      <a:pt x="4997" y="518"/>
                      <a:pt x="4997" y="468"/>
                    </a:cubicBezTo>
                    <a:cubicBezTo>
                      <a:pt x="4963" y="468"/>
                      <a:pt x="4946" y="485"/>
                      <a:pt x="4930" y="502"/>
                    </a:cubicBezTo>
                    <a:cubicBezTo>
                      <a:pt x="4980" y="468"/>
                      <a:pt x="4946" y="552"/>
                      <a:pt x="4980" y="552"/>
                    </a:cubicBezTo>
                    <a:close/>
                    <a:moveTo>
                      <a:pt x="4946" y="1103"/>
                    </a:moveTo>
                    <a:cubicBezTo>
                      <a:pt x="4946" y="1120"/>
                      <a:pt x="4946" y="1137"/>
                      <a:pt x="4946" y="1153"/>
                    </a:cubicBezTo>
                    <a:cubicBezTo>
                      <a:pt x="4963" y="1153"/>
                      <a:pt x="4980" y="1153"/>
                      <a:pt x="4997" y="1170"/>
                    </a:cubicBezTo>
                    <a:cubicBezTo>
                      <a:pt x="5013" y="1137"/>
                      <a:pt x="4997" y="1120"/>
                      <a:pt x="4997" y="1070"/>
                    </a:cubicBezTo>
                    <a:cubicBezTo>
                      <a:pt x="4946" y="1086"/>
                      <a:pt x="4946" y="1053"/>
                      <a:pt x="4913" y="1053"/>
                    </a:cubicBezTo>
                    <a:cubicBezTo>
                      <a:pt x="4896" y="1086"/>
                      <a:pt x="4896" y="1120"/>
                      <a:pt x="4930" y="1137"/>
                    </a:cubicBezTo>
                    <a:cubicBezTo>
                      <a:pt x="4946" y="1137"/>
                      <a:pt x="4930" y="1103"/>
                      <a:pt x="4946" y="1103"/>
                    </a:cubicBezTo>
                    <a:close/>
                    <a:moveTo>
                      <a:pt x="4946" y="1638"/>
                    </a:moveTo>
                    <a:cubicBezTo>
                      <a:pt x="4997" y="1604"/>
                      <a:pt x="4997" y="1638"/>
                      <a:pt x="5013" y="1655"/>
                    </a:cubicBezTo>
                    <a:cubicBezTo>
                      <a:pt x="5030" y="1621"/>
                      <a:pt x="4980" y="1604"/>
                      <a:pt x="5013" y="1604"/>
                    </a:cubicBezTo>
                    <a:cubicBezTo>
                      <a:pt x="5030" y="1638"/>
                      <a:pt x="5047" y="1588"/>
                      <a:pt x="5097" y="1604"/>
                    </a:cubicBezTo>
                    <a:cubicBezTo>
                      <a:pt x="5097" y="1604"/>
                      <a:pt x="5114" y="1588"/>
                      <a:pt x="5114" y="1571"/>
                    </a:cubicBezTo>
                    <a:cubicBezTo>
                      <a:pt x="5097" y="1554"/>
                      <a:pt x="5080" y="1554"/>
                      <a:pt x="5063" y="1554"/>
                    </a:cubicBezTo>
                    <a:cubicBezTo>
                      <a:pt x="5030" y="1621"/>
                      <a:pt x="4946" y="1554"/>
                      <a:pt x="4946" y="1638"/>
                    </a:cubicBezTo>
                    <a:close/>
                    <a:moveTo>
                      <a:pt x="5097" y="1404"/>
                    </a:moveTo>
                    <a:cubicBezTo>
                      <a:pt x="5063" y="1437"/>
                      <a:pt x="5063" y="1421"/>
                      <a:pt x="5030" y="1437"/>
                    </a:cubicBezTo>
                    <a:cubicBezTo>
                      <a:pt x="5047" y="1437"/>
                      <a:pt x="5047" y="1437"/>
                      <a:pt x="5047" y="1454"/>
                    </a:cubicBezTo>
                    <a:cubicBezTo>
                      <a:pt x="5080" y="1454"/>
                      <a:pt x="5097" y="1454"/>
                      <a:pt x="5114" y="1471"/>
                    </a:cubicBezTo>
                    <a:cubicBezTo>
                      <a:pt x="5114" y="1471"/>
                      <a:pt x="5114" y="1471"/>
                      <a:pt x="5114" y="1471"/>
                    </a:cubicBezTo>
                    <a:cubicBezTo>
                      <a:pt x="5130" y="1471"/>
                      <a:pt x="5130" y="1471"/>
                      <a:pt x="5130" y="1454"/>
                    </a:cubicBezTo>
                    <a:cubicBezTo>
                      <a:pt x="5114" y="1454"/>
                      <a:pt x="5114" y="1421"/>
                      <a:pt x="5097" y="1404"/>
                    </a:cubicBezTo>
                    <a:close/>
                    <a:moveTo>
                      <a:pt x="4946" y="1922"/>
                    </a:moveTo>
                    <a:cubicBezTo>
                      <a:pt x="4980" y="1905"/>
                      <a:pt x="4980" y="1939"/>
                      <a:pt x="5030" y="1922"/>
                    </a:cubicBezTo>
                    <a:cubicBezTo>
                      <a:pt x="5013" y="1888"/>
                      <a:pt x="5030" y="1888"/>
                      <a:pt x="5047" y="1872"/>
                    </a:cubicBezTo>
                    <a:cubicBezTo>
                      <a:pt x="5013" y="1855"/>
                      <a:pt x="4997" y="1822"/>
                      <a:pt x="4946" y="1805"/>
                    </a:cubicBezTo>
                    <a:cubicBezTo>
                      <a:pt x="4946" y="1855"/>
                      <a:pt x="4930" y="1872"/>
                      <a:pt x="4946" y="1922"/>
                    </a:cubicBezTo>
                    <a:close/>
                    <a:moveTo>
                      <a:pt x="5197" y="1604"/>
                    </a:moveTo>
                    <a:lnTo>
                      <a:pt x="5197" y="1588"/>
                    </a:lnTo>
                    <a:cubicBezTo>
                      <a:pt x="5197" y="1571"/>
                      <a:pt x="5214" y="1571"/>
                      <a:pt x="5214" y="1571"/>
                    </a:cubicBezTo>
                    <a:cubicBezTo>
                      <a:pt x="5197" y="1571"/>
                      <a:pt x="5180" y="1554"/>
                      <a:pt x="5197" y="1538"/>
                    </a:cubicBezTo>
                    <a:cubicBezTo>
                      <a:pt x="5180" y="1554"/>
                      <a:pt x="5130" y="1538"/>
                      <a:pt x="5114" y="1571"/>
                    </a:cubicBezTo>
                    <a:cubicBezTo>
                      <a:pt x="5147" y="1588"/>
                      <a:pt x="5180" y="1571"/>
                      <a:pt x="5197" y="1604"/>
                    </a:cubicBezTo>
                    <a:close/>
                    <a:moveTo>
                      <a:pt x="5197" y="1020"/>
                    </a:moveTo>
                    <a:cubicBezTo>
                      <a:pt x="5180" y="1020"/>
                      <a:pt x="5164" y="1020"/>
                      <a:pt x="5164" y="1053"/>
                    </a:cubicBezTo>
                    <a:lnTo>
                      <a:pt x="5197" y="1053"/>
                    </a:lnTo>
                    <a:close/>
                    <a:moveTo>
                      <a:pt x="5548" y="1521"/>
                    </a:moveTo>
                    <a:cubicBezTo>
                      <a:pt x="5515" y="1504"/>
                      <a:pt x="5548" y="1471"/>
                      <a:pt x="5565" y="1437"/>
                    </a:cubicBezTo>
                    <a:cubicBezTo>
                      <a:pt x="5581" y="1454"/>
                      <a:pt x="5598" y="1471"/>
                      <a:pt x="5598" y="1504"/>
                    </a:cubicBezTo>
                    <a:cubicBezTo>
                      <a:pt x="5565" y="1487"/>
                      <a:pt x="5565" y="1487"/>
                      <a:pt x="5548" y="152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0"/>
              <p:cNvSpPr/>
              <p:nvPr/>
            </p:nvSpPr>
            <p:spPr>
              <a:xfrm>
                <a:off x="6744418" y="5254841"/>
                <a:ext cx="1059637" cy="174961"/>
              </a:xfrm>
              <a:custGeom>
                <a:avLst/>
                <a:gdLst/>
                <a:ahLst/>
                <a:cxnLst/>
                <a:rect l="l" t="t" r="r" b="b"/>
                <a:pathLst>
                  <a:path w="12349" h="2039" extrusionOk="0">
                    <a:moveTo>
                      <a:pt x="1" y="2039"/>
                    </a:moveTo>
                    <a:lnTo>
                      <a:pt x="17" y="2039"/>
                    </a:lnTo>
                    <a:cubicBezTo>
                      <a:pt x="17" y="2039"/>
                      <a:pt x="17" y="2039"/>
                      <a:pt x="1" y="2039"/>
                    </a:cubicBezTo>
                    <a:close/>
                    <a:moveTo>
                      <a:pt x="84" y="2039"/>
                    </a:moveTo>
                    <a:lnTo>
                      <a:pt x="84" y="2039"/>
                    </a:lnTo>
                    <a:cubicBezTo>
                      <a:pt x="101" y="2022"/>
                      <a:pt x="101" y="2005"/>
                      <a:pt x="84" y="1988"/>
                    </a:cubicBezTo>
                    <a:cubicBezTo>
                      <a:pt x="68" y="1988"/>
                      <a:pt x="51" y="2005"/>
                      <a:pt x="51" y="2022"/>
                    </a:cubicBezTo>
                    <a:cubicBezTo>
                      <a:pt x="51" y="2005"/>
                      <a:pt x="101" y="2022"/>
                      <a:pt x="84" y="2039"/>
                    </a:cubicBezTo>
                    <a:close/>
                    <a:moveTo>
                      <a:pt x="151" y="2039"/>
                    </a:moveTo>
                    <a:cubicBezTo>
                      <a:pt x="151" y="2005"/>
                      <a:pt x="151" y="1988"/>
                      <a:pt x="134" y="1972"/>
                    </a:cubicBezTo>
                    <a:cubicBezTo>
                      <a:pt x="134" y="1938"/>
                      <a:pt x="168" y="1938"/>
                      <a:pt x="168" y="1905"/>
                    </a:cubicBezTo>
                    <a:cubicBezTo>
                      <a:pt x="134" y="1905"/>
                      <a:pt x="134" y="1871"/>
                      <a:pt x="118" y="1888"/>
                    </a:cubicBezTo>
                    <a:cubicBezTo>
                      <a:pt x="101" y="1821"/>
                      <a:pt x="51" y="1788"/>
                      <a:pt x="1" y="1771"/>
                    </a:cubicBezTo>
                    <a:lnTo>
                      <a:pt x="1" y="1220"/>
                    </a:lnTo>
                    <a:cubicBezTo>
                      <a:pt x="51" y="1220"/>
                      <a:pt x="84" y="1220"/>
                      <a:pt x="118" y="1220"/>
                    </a:cubicBezTo>
                    <a:cubicBezTo>
                      <a:pt x="134" y="1253"/>
                      <a:pt x="118" y="1237"/>
                      <a:pt x="118" y="1287"/>
                    </a:cubicBezTo>
                    <a:cubicBezTo>
                      <a:pt x="151" y="1287"/>
                      <a:pt x="134" y="1237"/>
                      <a:pt x="185" y="1253"/>
                    </a:cubicBezTo>
                    <a:cubicBezTo>
                      <a:pt x="185" y="1237"/>
                      <a:pt x="185" y="1237"/>
                      <a:pt x="168" y="1220"/>
                    </a:cubicBezTo>
                    <a:cubicBezTo>
                      <a:pt x="218" y="1220"/>
                      <a:pt x="285" y="1220"/>
                      <a:pt x="335" y="1220"/>
                    </a:cubicBezTo>
                    <a:lnTo>
                      <a:pt x="352" y="1220"/>
                    </a:lnTo>
                    <a:cubicBezTo>
                      <a:pt x="385" y="1253"/>
                      <a:pt x="418" y="1186"/>
                      <a:pt x="452" y="1253"/>
                    </a:cubicBezTo>
                    <a:cubicBezTo>
                      <a:pt x="469" y="1220"/>
                      <a:pt x="569" y="1253"/>
                      <a:pt x="569" y="1270"/>
                    </a:cubicBezTo>
                    <a:cubicBezTo>
                      <a:pt x="602" y="1270"/>
                      <a:pt x="586" y="1220"/>
                      <a:pt x="619" y="1237"/>
                    </a:cubicBezTo>
                    <a:cubicBezTo>
                      <a:pt x="619" y="1220"/>
                      <a:pt x="619" y="1220"/>
                      <a:pt x="619" y="1203"/>
                    </a:cubicBezTo>
                    <a:lnTo>
                      <a:pt x="636" y="1203"/>
                    </a:lnTo>
                    <a:lnTo>
                      <a:pt x="636" y="1203"/>
                    </a:lnTo>
                    <a:cubicBezTo>
                      <a:pt x="669" y="1203"/>
                      <a:pt x="686" y="1203"/>
                      <a:pt x="703" y="1220"/>
                    </a:cubicBezTo>
                    <a:cubicBezTo>
                      <a:pt x="703" y="1203"/>
                      <a:pt x="703" y="1203"/>
                      <a:pt x="686" y="1203"/>
                    </a:cubicBezTo>
                    <a:lnTo>
                      <a:pt x="686" y="1203"/>
                    </a:lnTo>
                    <a:cubicBezTo>
                      <a:pt x="736" y="1203"/>
                      <a:pt x="769" y="1203"/>
                      <a:pt x="803" y="1203"/>
                    </a:cubicBezTo>
                    <a:cubicBezTo>
                      <a:pt x="803" y="1237"/>
                      <a:pt x="819" y="1253"/>
                      <a:pt x="803" y="1287"/>
                    </a:cubicBezTo>
                    <a:cubicBezTo>
                      <a:pt x="769" y="1287"/>
                      <a:pt x="769" y="1287"/>
                      <a:pt x="753" y="1320"/>
                    </a:cubicBezTo>
                    <a:cubicBezTo>
                      <a:pt x="703" y="1303"/>
                      <a:pt x="703" y="1270"/>
                      <a:pt x="652" y="1287"/>
                    </a:cubicBezTo>
                    <a:cubicBezTo>
                      <a:pt x="652" y="1320"/>
                      <a:pt x="636" y="1370"/>
                      <a:pt x="636" y="1337"/>
                    </a:cubicBezTo>
                    <a:cubicBezTo>
                      <a:pt x="602" y="1370"/>
                      <a:pt x="686" y="1387"/>
                      <a:pt x="719" y="1387"/>
                    </a:cubicBezTo>
                    <a:lnTo>
                      <a:pt x="719" y="1354"/>
                    </a:lnTo>
                    <a:cubicBezTo>
                      <a:pt x="769" y="1370"/>
                      <a:pt x="753" y="1337"/>
                      <a:pt x="803" y="1320"/>
                    </a:cubicBezTo>
                    <a:cubicBezTo>
                      <a:pt x="769" y="1337"/>
                      <a:pt x="769" y="1370"/>
                      <a:pt x="719" y="1387"/>
                    </a:cubicBezTo>
                    <a:cubicBezTo>
                      <a:pt x="753" y="1404"/>
                      <a:pt x="753" y="1470"/>
                      <a:pt x="719" y="1470"/>
                    </a:cubicBezTo>
                    <a:cubicBezTo>
                      <a:pt x="719" y="1487"/>
                      <a:pt x="736" y="1487"/>
                      <a:pt x="736" y="1504"/>
                    </a:cubicBezTo>
                    <a:cubicBezTo>
                      <a:pt x="719" y="1537"/>
                      <a:pt x="703" y="1487"/>
                      <a:pt x="703" y="1521"/>
                    </a:cubicBezTo>
                    <a:cubicBezTo>
                      <a:pt x="703" y="1571"/>
                      <a:pt x="669" y="1571"/>
                      <a:pt x="686" y="1604"/>
                    </a:cubicBezTo>
                    <a:cubicBezTo>
                      <a:pt x="753" y="1554"/>
                      <a:pt x="753" y="1654"/>
                      <a:pt x="803" y="1638"/>
                    </a:cubicBezTo>
                    <a:cubicBezTo>
                      <a:pt x="803" y="1688"/>
                      <a:pt x="769" y="1688"/>
                      <a:pt x="736" y="1688"/>
                    </a:cubicBezTo>
                    <a:cubicBezTo>
                      <a:pt x="719" y="1638"/>
                      <a:pt x="669" y="1654"/>
                      <a:pt x="652" y="1638"/>
                    </a:cubicBezTo>
                    <a:cubicBezTo>
                      <a:pt x="602" y="1654"/>
                      <a:pt x="669" y="1688"/>
                      <a:pt x="636" y="1688"/>
                    </a:cubicBezTo>
                    <a:cubicBezTo>
                      <a:pt x="652" y="1721"/>
                      <a:pt x="736" y="1755"/>
                      <a:pt x="719" y="1688"/>
                    </a:cubicBezTo>
                    <a:cubicBezTo>
                      <a:pt x="753" y="1688"/>
                      <a:pt x="736" y="1738"/>
                      <a:pt x="753" y="1738"/>
                    </a:cubicBezTo>
                    <a:cubicBezTo>
                      <a:pt x="786" y="1704"/>
                      <a:pt x="819" y="1805"/>
                      <a:pt x="886" y="1821"/>
                    </a:cubicBezTo>
                    <a:cubicBezTo>
                      <a:pt x="870" y="1855"/>
                      <a:pt x="903" y="1888"/>
                      <a:pt x="886" y="1922"/>
                    </a:cubicBezTo>
                    <a:cubicBezTo>
                      <a:pt x="836" y="1905"/>
                      <a:pt x="753" y="1905"/>
                      <a:pt x="736" y="1888"/>
                    </a:cubicBezTo>
                    <a:cubicBezTo>
                      <a:pt x="719" y="1888"/>
                      <a:pt x="753" y="1871"/>
                      <a:pt x="736" y="1855"/>
                    </a:cubicBezTo>
                    <a:cubicBezTo>
                      <a:pt x="719" y="1855"/>
                      <a:pt x="703" y="1838"/>
                      <a:pt x="703" y="1821"/>
                    </a:cubicBezTo>
                    <a:cubicBezTo>
                      <a:pt x="619" y="1821"/>
                      <a:pt x="619" y="1771"/>
                      <a:pt x="602" y="1704"/>
                    </a:cubicBezTo>
                    <a:cubicBezTo>
                      <a:pt x="569" y="1704"/>
                      <a:pt x="569" y="1721"/>
                      <a:pt x="586" y="1688"/>
                    </a:cubicBezTo>
                    <a:cubicBezTo>
                      <a:pt x="569" y="1688"/>
                      <a:pt x="519" y="1688"/>
                      <a:pt x="502" y="1721"/>
                    </a:cubicBezTo>
                    <a:cubicBezTo>
                      <a:pt x="452" y="1671"/>
                      <a:pt x="385" y="1704"/>
                      <a:pt x="335" y="1654"/>
                    </a:cubicBezTo>
                    <a:cubicBezTo>
                      <a:pt x="368" y="1638"/>
                      <a:pt x="318" y="1621"/>
                      <a:pt x="301" y="1638"/>
                    </a:cubicBezTo>
                    <a:cubicBezTo>
                      <a:pt x="301" y="1587"/>
                      <a:pt x="268" y="1554"/>
                      <a:pt x="201" y="1521"/>
                    </a:cubicBezTo>
                    <a:cubicBezTo>
                      <a:pt x="235" y="1470"/>
                      <a:pt x="218" y="1487"/>
                      <a:pt x="251" y="1420"/>
                    </a:cubicBezTo>
                    <a:cubicBezTo>
                      <a:pt x="268" y="1387"/>
                      <a:pt x="235" y="1370"/>
                      <a:pt x="218" y="1354"/>
                    </a:cubicBezTo>
                    <a:cubicBezTo>
                      <a:pt x="185" y="1370"/>
                      <a:pt x="185" y="1404"/>
                      <a:pt x="151" y="1420"/>
                    </a:cubicBezTo>
                    <a:cubicBezTo>
                      <a:pt x="151" y="1454"/>
                      <a:pt x="185" y="1454"/>
                      <a:pt x="201" y="1470"/>
                    </a:cubicBezTo>
                    <a:cubicBezTo>
                      <a:pt x="168" y="1521"/>
                      <a:pt x="134" y="1454"/>
                      <a:pt x="118" y="1420"/>
                    </a:cubicBezTo>
                    <a:cubicBezTo>
                      <a:pt x="118" y="1437"/>
                      <a:pt x="118" y="1470"/>
                      <a:pt x="68" y="1454"/>
                    </a:cubicBezTo>
                    <a:cubicBezTo>
                      <a:pt x="84" y="1454"/>
                      <a:pt x="84" y="1504"/>
                      <a:pt x="68" y="1554"/>
                    </a:cubicBezTo>
                    <a:cubicBezTo>
                      <a:pt x="101" y="1587"/>
                      <a:pt x="118" y="1537"/>
                      <a:pt x="118" y="1587"/>
                    </a:cubicBezTo>
                    <a:cubicBezTo>
                      <a:pt x="151" y="1587"/>
                      <a:pt x="185" y="1571"/>
                      <a:pt x="185" y="1537"/>
                    </a:cubicBezTo>
                    <a:cubicBezTo>
                      <a:pt x="218" y="1604"/>
                      <a:pt x="251" y="1537"/>
                      <a:pt x="268" y="1621"/>
                    </a:cubicBezTo>
                    <a:cubicBezTo>
                      <a:pt x="235" y="1604"/>
                      <a:pt x="251" y="1671"/>
                      <a:pt x="285" y="1638"/>
                    </a:cubicBezTo>
                    <a:cubicBezTo>
                      <a:pt x="268" y="1654"/>
                      <a:pt x="301" y="1671"/>
                      <a:pt x="268" y="1671"/>
                    </a:cubicBezTo>
                    <a:cubicBezTo>
                      <a:pt x="285" y="1721"/>
                      <a:pt x="301" y="1654"/>
                      <a:pt x="335" y="1688"/>
                    </a:cubicBezTo>
                    <a:cubicBezTo>
                      <a:pt x="335" y="1704"/>
                      <a:pt x="318" y="1704"/>
                      <a:pt x="301" y="1721"/>
                    </a:cubicBezTo>
                    <a:cubicBezTo>
                      <a:pt x="318" y="1721"/>
                      <a:pt x="335" y="1704"/>
                      <a:pt x="352" y="1738"/>
                    </a:cubicBezTo>
                    <a:cubicBezTo>
                      <a:pt x="352" y="1771"/>
                      <a:pt x="335" y="1788"/>
                      <a:pt x="352" y="1821"/>
                    </a:cubicBezTo>
                    <a:cubicBezTo>
                      <a:pt x="285" y="1838"/>
                      <a:pt x="285" y="1888"/>
                      <a:pt x="285" y="1972"/>
                    </a:cubicBezTo>
                    <a:cubicBezTo>
                      <a:pt x="318" y="1972"/>
                      <a:pt x="318" y="1938"/>
                      <a:pt x="368" y="1955"/>
                    </a:cubicBezTo>
                    <a:cubicBezTo>
                      <a:pt x="352" y="1905"/>
                      <a:pt x="385" y="1922"/>
                      <a:pt x="402" y="1905"/>
                    </a:cubicBezTo>
                    <a:cubicBezTo>
                      <a:pt x="385" y="1922"/>
                      <a:pt x="402" y="2005"/>
                      <a:pt x="469" y="2005"/>
                    </a:cubicBezTo>
                    <a:cubicBezTo>
                      <a:pt x="452" y="2005"/>
                      <a:pt x="452" y="2022"/>
                      <a:pt x="452" y="2022"/>
                    </a:cubicBezTo>
                    <a:cubicBezTo>
                      <a:pt x="385" y="2022"/>
                      <a:pt x="318" y="2022"/>
                      <a:pt x="251" y="2039"/>
                    </a:cubicBezTo>
                    <a:cubicBezTo>
                      <a:pt x="251" y="2022"/>
                      <a:pt x="251" y="2022"/>
                      <a:pt x="268" y="2022"/>
                    </a:cubicBezTo>
                    <a:cubicBezTo>
                      <a:pt x="251" y="1988"/>
                      <a:pt x="201" y="2005"/>
                      <a:pt x="201" y="2039"/>
                    </a:cubicBezTo>
                    <a:close/>
                    <a:moveTo>
                      <a:pt x="535" y="2005"/>
                    </a:moveTo>
                    <a:cubicBezTo>
                      <a:pt x="586" y="2005"/>
                      <a:pt x="619" y="2005"/>
                      <a:pt x="652" y="2005"/>
                    </a:cubicBezTo>
                    <a:cubicBezTo>
                      <a:pt x="636" y="1972"/>
                      <a:pt x="636" y="1938"/>
                      <a:pt x="636" y="1888"/>
                    </a:cubicBezTo>
                    <a:cubicBezTo>
                      <a:pt x="586" y="1888"/>
                      <a:pt x="535" y="1838"/>
                      <a:pt x="502" y="1888"/>
                    </a:cubicBezTo>
                    <a:cubicBezTo>
                      <a:pt x="485" y="1838"/>
                      <a:pt x="485" y="1855"/>
                      <a:pt x="452" y="1855"/>
                    </a:cubicBezTo>
                    <a:cubicBezTo>
                      <a:pt x="452" y="1821"/>
                      <a:pt x="452" y="1821"/>
                      <a:pt x="452" y="1805"/>
                    </a:cubicBezTo>
                    <a:cubicBezTo>
                      <a:pt x="402" y="1805"/>
                      <a:pt x="452" y="1855"/>
                      <a:pt x="435" y="1888"/>
                    </a:cubicBezTo>
                    <a:cubicBezTo>
                      <a:pt x="452" y="1855"/>
                      <a:pt x="485" y="1871"/>
                      <a:pt x="485" y="1905"/>
                    </a:cubicBezTo>
                    <a:cubicBezTo>
                      <a:pt x="485" y="1955"/>
                      <a:pt x="485" y="1972"/>
                      <a:pt x="469" y="1988"/>
                    </a:cubicBezTo>
                    <a:cubicBezTo>
                      <a:pt x="485" y="2022"/>
                      <a:pt x="485" y="1955"/>
                      <a:pt x="519" y="1972"/>
                    </a:cubicBezTo>
                    <a:cubicBezTo>
                      <a:pt x="519" y="1972"/>
                      <a:pt x="519" y="2005"/>
                      <a:pt x="535" y="2005"/>
                    </a:cubicBezTo>
                    <a:close/>
                    <a:moveTo>
                      <a:pt x="1170" y="1972"/>
                    </a:moveTo>
                    <a:cubicBezTo>
                      <a:pt x="1187" y="1972"/>
                      <a:pt x="1220" y="1972"/>
                      <a:pt x="1237" y="1972"/>
                    </a:cubicBezTo>
                    <a:cubicBezTo>
                      <a:pt x="1237" y="1955"/>
                      <a:pt x="1237" y="1938"/>
                      <a:pt x="1237" y="1938"/>
                    </a:cubicBezTo>
                    <a:cubicBezTo>
                      <a:pt x="1220" y="1922"/>
                      <a:pt x="1204" y="1938"/>
                      <a:pt x="1170" y="1972"/>
                    </a:cubicBezTo>
                    <a:close/>
                    <a:moveTo>
                      <a:pt x="2591" y="1855"/>
                    </a:moveTo>
                    <a:lnTo>
                      <a:pt x="2607" y="1855"/>
                    </a:lnTo>
                    <a:cubicBezTo>
                      <a:pt x="2607" y="1821"/>
                      <a:pt x="2607" y="1805"/>
                      <a:pt x="2607" y="1771"/>
                    </a:cubicBezTo>
                    <a:cubicBezTo>
                      <a:pt x="2624" y="1771"/>
                      <a:pt x="2607" y="1805"/>
                      <a:pt x="2641" y="1788"/>
                    </a:cubicBezTo>
                    <a:cubicBezTo>
                      <a:pt x="2624" y="1771"/>
                      <a:pt x="2607" y="1755"/>
                      <a:pt x="2591" y="1721"/>
                    </a:cubicBezTo>
                    <a:cubicBezTo>
                      <a:pt x="2591" y="1704"/>
                      <a:pt x="2607" y="1688"/>
                      <a:pt x="2607" y="1654"/>
                    </a:cubicBezTo>
                    <a:cubicBezTo>
                      <a:pt x="2574" y="1671"/>
                      <a:pt x="2607" y="1604"/>
                      <a:pt x="2607" y="1587"/>
                    </a:cubicBezTo>
                    <a:cubicBezTo>
                      <a:pt x="2557" y="1638"/>
                      <a:pt x="2574" y="1688"/>
                      <a:pt x="2540" y="1721"/>
                    </a:cubicBezTo>
                    <a:cubicBezTo>
                      <a:pt x="2574" y="1721"/>
                      <a:pt x="2557" y="1821"/>
                      <a:pt x="2591" y="1788"/>
                    </a:cubicBezTo>
                    <a:cubicBezTo>
                      <a:pt x="2607" y="1821"/>
                      <a:pt x="2591" y="1838"/>
                      <a:pt x="2591" y="1855"/>
                    </a:cubicBezTo>
                    <a:close/>
                    <a:moveTo>
                      <a:pt x="2674" y="1838"/>
                    </a:moveTo>
                    <a:cubicBezTo>
                      <a:pt x="2657" y="1838"/>
                      <a:pt x="2641" y="1821"/>
                      <a:pt x="2657" y="1805"/>
                    </a:cubicBezTo>
                    <a:cubicBezTo>
                      <a:pt x="2657" y="1838"/>
                      <a:pt x="2708" y="1788"/>
                      <a:pt x="2674" y="1755"/>
                    </a:cubicBezTo>
                    <a:cubicBezTo>
                      <a:pt x="2708" y="1771"/>
                      <a:pt x="2691" y="1771"/>
                      <a:pt x="2724" y="1755"/>
                    </a:cubicBezTo>
                    <a:cubicBezTo>
                      <a:pt x="2724" y="1788"/>
                      <a:pt x="2741" y="1805"/>
                      <a:pt x="2774" y="1788"/>
                    </a:cubicBezTo>
                    <a:cubicBezTo>
                      <a:pt x="2774" y="1805"/>
                      <a:pt x="2791" y="1805"/>
                      <a:pt x="2774" y="1821"/>
                    </a:cubicBezTo>
                    <a:cubicBezTo>
                      <a:pt x="2774" y="1788"/>
                      <a:pt x="2741" y="1805"/>
                      <a:pt x="2741" y="1821"/>
                    </a:cubicBezTo>
                    <a:cubicBezTo>
                      <a:pt x="2758" y="1821"/>
                      <a:pt x="2758" y="1838"/>
                      <a:pt x="2758" y="1838"/>
                    </a:cubicBezTo>
                    <a:close/>
                    <a:moveTo>
                      <a:pt x="3359" y="1771"/>
                    </a:moveTo>
                    <a:cubicBezTo>
                      <a:pt x="3426" y="1771"/>
                      <a:pt x="3510" y="1771"/>
                      <a:pt x="3576" y="1755"/>
                    </a:cubicBezTo>
                    <a:cubicBezTo>
                      <a:pt x="3576" y="1721"/>
                      <a:pt x="3576" y="1704"/>
                      <a:pt x="3610" y="1688"/>
                    </a:cubicBezTo>
                    <a:cubicBezTo>
                      <a:pt x="3610" y="1688"/>
                      <a:pt x="3593" y="1671"/>
                      <a:pt x="3593" y="1654"/>
                    </a:cubicBezTo>
                    <a:cubicBezTo>
                      <a:pt x="3526" y="1688"/>
                      <a:pt x="3459" y="1604"/>
                      <a:pt x="3409" y="1638"/>
                    </a:cubicBezTo>
                    <a:cubicBezTo>
                      <a:pt x="3409" y="1654"/>
                      <a:pt x="3409" y="1654"/>
                      <a:pt x="3409" y="1654"/>
                    </a:cubicBezTo>
                    <a:cubicBezTo>
                      <a:pt x="3393" y="1654"/>
                      <a:pt x="3393" y="1654"/>
                      <a:pt x="3393" y="1654"/>
                    </a:cubicBezTo>
                    <a:cubicBezTo>
                      <a:pt x="3393" y="1654"/>
                      <a:pt x="3376" y="1671"/>
                      <a:pt x="3376" y="1671"/>
                    </a:cubicBezTo>
                    <a:cubicBezTo>
                      <a:pt x="3359" y="1671"/>
                      <a:pt x="3359" y="1638"/>
                      <a:pt x="3359" y="1621"/>
                    </a:cubicBezTo>
                    <a:cubicBezTo>
                      <a:pt x="3326" y="1604"/>
                      <a:pt x="3376" y="1604"/>
                      <a:pt x="3359" y="1554"/>
                    </a:cubicBezTo>
                    <a:lnTo>
                      <a:pt x="3326" y="1554"/>
                    </a:lnTo>
                    <a:cubicBezTo>
                      <a:pt x="3326" y="1638"/>
                      <a:pt x="3326" y="1671"/>
                      <a:pt x="3309" y="1721"/>
                    </a:cubicBezTo>
                    <a:cubicBezTo>
                      <a:pt x="3326" y="1738"/>
                      <a:pt x="3326" y="1721"/>
                      <a:pt x="3342" y="1721"/>
                    </a:cubicBezTo>
                    <a:cubicBezTo>
                      <a:pt x="3342" y="1738"/>
                      <a:pt x="3342" y="1755"/>
                      <a:pt x="3359" y="1771"/>
                    </a:cubicBezTo>
                    <a:close/>
                    <a:moveTo>
                      <a:pt x="4028" y="1704"/>
                    </a:moveTo>
                    <a:cubicBezTo>
                      <a:pt x="4078" y="1704"/>
                      <a:pt x="4128" y="1704"/>
                      <a:pt x="4178" y="1688"/>
                    </a:cubicBezTo>
                    <a:cubicBezTo>
                      <a:pt x="4195" y="1638"/>
                      <a:pt x="4228" y="1604"/>
                      <a:pt x="4278" y="1587"/>
                    </a:cubicBezTo>
                    <a:cubicBezTo>
                      <a:pt x="4261" y="1537"/>
                      <a:pt x="4228" y="1521"/>
                      <a:pt x="4178" y="1504"/>
                    </a:cubicBezTo>
                    <a:cubicBezTo>
                      <a:pt x="4161" y="1537"/>
                      <a:pt x="4178" y="1537"/>
                      <a:pt x="4144" y="1521"/>
                    </a:cubicBezTo>
                    <a:cubicBezTo>
                      <a:pt x="4144" y="1521"/>
                      <a:pt x="4128" y="1521"/>
                      <a:pt x="4128" y="1521"/>
                    </a:cubicBezTo>
                    <a:cubicBezTo>
                      <a:pt x="4144" y="1554"/>
                      <a:pt x="4144" y="1587"/>
                      <a:pt x="4161" y="1604"/>
                    </a:cubicBezTo>
                    <a:cubicBezTo>
                      <a:pt x="4128" y="1621"/>
                      <a:pt x="4128" y="1587"/>
                      <a:pt x="4094" y="1587"/>
                    </a:cubicBezTo>
                    <a:cubicBezTo>
                      <a:pt x="4111" y="1654"/>
                      <a:pt x="4078" y="1671"/>
                      <a:pt x="4028" y="1671"/>
                    </a:cubicBezTo>
                    <a:cubicBezTo>
                      <a:pt x="4044" y="1688"/>
                      <a:pt x="4044" y="1688"/>
                      <a:pt x="4028" y="1704"/>
                    </a:cubicBezTo>
                    <a:close/>
                    <a:moveTo>
                      <a:pt x="4495" y="1654"/>
                    </a:moveTo>
                    <a:lnTo>
                      <a:pt x="4562" y="1638"/>
                    </a:lnTo>
                    <a:cubicBezTo>
                      <a:pt x="4545" y="1604"/>
                      <a:pt x="4529" y="1604"/>
                      <a:pt x="4495" y="1571"/>
                    </a:cubicBezTo>
                    <a:cubicBezTo>
                      <a:pt x="4479" y="1604"/>
                      <a:pt x="4512" y="1621"/>
                      <a:pt x="4479" y="1654"/>
                    </a:cubicBezTo>
                    <a:cubicBezTo>
                      <a:pt x="4495" y="1654"/>
                      <a:pt x="4495" y="1654"/>
                      <a:pt x="4495" y="1654"/>
                    </a:cubicBezTo>
                    <a:close/>
                    <a:moveTo>
                      <a:pt x="4679" y="1638"/>
                    </a:moveTo>
                    <a:cubicBezTo>
                      <a:pt x="4729" y="1621"/>
                      <a:pt x="4796" y="1621"/>
                      <a:pt x="4846" y="1621"/>
                    </a:cubicBezTo>
                    <a:cubicBezTo>
                      <a:pt x="4846" y="1604"/>
                      <a:pt x="4846" y="1587"/>
                      <a:pt x="4846" y="1554"/>
                    </a:cubicBezTo>
                    <a:cubicBezTo>
                      <a:pt x="4830" y="1537"/>
                      <a:pt x="4813" y="1521"/>
                      <a:pt x="4796" y="1487"/>
                    </a:cubicBezTo>
                    <a:cubicBezTo>
                      <a:pt x="4729" y="1521"/>
                      <a:pt x="4746" y="1437"/>
                      <a:pt x="4696" y="1504"/>
                    </a:cubicBezTo>
                    <a:cubicBezTo>
                      <a:pt x="4679" y="1504"/>
                      <a:pt x="4679" y="1487"/>
                      <a:pt x="4679" y="1454"/>
                    </a:cubicBezTo>
                    <a:cubicBezTo>
                      <a:pt x="4662" y="1470"/>
                      <a:pt x="4662" y="1504"/>
                      <a:pt x="4629" y="1521"/>
                    </a:cubicBezTo>
                    <a:cubicBezTo>
                      <a:pt x="4662" y="1537"/>
                      <a:pt x="4679" y="1587"/>
                      <a:pt x="4679" y="1638"/>
                    </a:cubicBezTo>
                    <a:close/>
                    <a:moveTo>
                      <a:pt x="5381" y="1554"/>
                    </a:moveTo>
                    <a:lnTo>
                      <a:pt x="5398" y="1537"/>
                    </a:lnTo>
                    <a:cubicBezTo>
                      <a:pt x="5398" y="1537"/>
                      <a:pt x="5381" y="1537"/>
                      <a:pt x="5381" y="1554"/>
                    </a:cubicBezTo>
                    <a:close/>
                    <a:moveTo>
                      <a:pt x="5398" y="1537"/>
                    </a:moveTo>
                    <a:cubicBezTo>
                      <a:pt x="5398" y="1537"/>
                      <a:pt x="5398" y="1521"/>
                      <a:pt x="5398" y="1521"/>
                    </a:cubicBezTo>
                    <a:cubicBezTo>
                      <a:pt x="5414" y="1504"/>
                      <a:pt x="5431" y="1504"/>
                      <a:pt x="5431" y="1487"/>
                    </a:cubicBezTo>
                    <a:cubicBezTo>
                      <a:pt x="5448" y="1504"/>
                      <a:pt x="5414" y="1521"/>
                      <a:pt x="5431" y="1537"/>
                    </a:cubicBezTo>
                    <a:close/>
                    <a:moveTo>
                      <a:pt x="6400" y="1404"/>
                    </a:moveTo>
                    <a:cubicBezTo>
                      <a:pt x="6434" y="1404"/>
                      <a:pt x="6450" y="1404"/>
                      <a:pt x="6484" y="1387"/>
                    </a:cubicBezTo>
                    <a:cubicBezTo>
                      <a:pt x="6484" y="1387"/>
                      <a:pt x="6484" y="1387"/>
                      <a:pt x="6500" y="1387"/>
                    </a:cubicBezTo>
                    <a:lnTo>
                      <a:pt x="6500" y="1387"/>
                    </a:lnTo>
                    <a:cubicBezTo>
                      <a:pt x="6517" y="1370"/>
                      <a:pt x="6467" y="1370"/>
                      <a:pt x="6484" y="1354"/>
                    </a:cubicBezTo>
                    <a:cubicBezTo>
                      <a:pt x="6467" y="1354"/>
                      <a:pt x="6467" y="1370"/>
                      <a:pt x="6467" y="1387"/>
                    </a:cubicBezTo>
                    <a:cubicBezTo>
                      <a:pt x="6434" y="1404"/>
                      <a:pt x="6450" y="1370"/>
                      <a:pt x="6417" y="1387"/>
                    </a:cubicBezTo>
                    <a:cubicBezTo>
                      <a:pt x="6400" y="1387"/>
                      <a:pt x="6400" y="1404"/>
                      <a:pt x="6400" y="1404"/>
                    </a:cubicBezTo>
                    <a:close/>
                    <a:moveTo>
                      <a:pt x="6968" y="1320"/>
                    </a:moveTo>
                    <a:lnTo>
                      <a:pt x="7018" y="1320"/>
                    </a:lnTo>
                    <a:cubicBezTo>
                      <a:pt x="7002" y="1287"/>
                      <a:pt x="6968" y="1287"/>
                      <a:pt x="6985" y="1237"/>
                    </a:cubicBezTo>
                    <a:cubicBezTo>
                      <a:pt x="6952" y="1270"/>
                      <a:pt x="6952" y="1203"/>
                      <a:pt x="6918" y="1203"/>
                    </a:cubicBezTo>
                    <a:cubicBezTo>
                      <a:pt x="6918" y="1186"/>
                      <a:pt x="6935" y="1186"/>
                      <a:pt x="6952" y="1186"/>
                    </a:cubicBezTo>
                    <a:cubicBezTo>
                      <a:pt x="6935" y="1153"/>
                      <a:pt x="6901" y="1203"/>
                      <a:pt x="6885" y="1203"/>
                    </a:cubicBezTo>
                    <a:cubicBezTo>
                      <a:pt x="6901" y="1220"/>
                      <a:pt x="6885" y="1237"/>
                      <a:pt x="6885" y="1270"/>
                    </a:cubicBezTo>
                    <a:cubicBezTo>
                      <a:pt x="6918" y="1270"/>
                      <a:pt x="6952" y="1270"/>
                      <a:pt x="6968" y="1287"/>
                    </a:cubicBezTo>
                    <a:cubicBezTo>
                      <a:pt x="6935" y="1287"/>
                      <a:pt x="6952" y="1303"/>
                      <a:pt x="6968" y="1320"/>
                    </a:cubicBezTo>
                    <a:close/>
                    <a:moveTo>
                      <a:pt x="7085" y="1303"/>
                    </a:moveTo>
                    <a:lnTo>
                      <a:pt x="7119" y="1303"/>
                    </a:lnTo>
                    <a:cubicBezTo>
                      <a:pt x="7102" y="1287"/>
                      <a:pt x="7102" y="1287"/>
                      <a:pt x="7085" y="1303"/>
                    </a:cubicBezTo>
                    <a:close/>
                    <a:moveTo>
                      <a:pt x="7570" y="1220"/>
                    </a:moveTo>
                    <a:lnTo>
                      <a:pt x="7570" y="1220"/>
                    </a:lnTo>
                    <a:cubicBezTo>
                      <a:pt x="7603" y="1203"/>
                      <a:pt x="7586" y="1170"/>
                      <a:pt x="7570" y="1153"/>
                    </a:cubicBezTo>
                    <a:cubicBezTo>
                      <a:pt x="7536" y="1153"/>
                      <a:pt x="7553" y="1186"/>
                      <a:pt x="7553" y="1220"/>
                    </a:cubicBezTo>
                    <a:cubicBezTo>
                      <a:pt x="7553" y="1220"/>
                      <a:pt x="7570" y="1220"/>
                      <a:pt x="7570" y="1220"/>
                    </a:cubicBezTo>
                    <a:close/>
                    <a:moveTo>
                      <a:pt x="10644" y="635"/>
                    </a:moveTo>
                    <a:lnTo>
                      <a:pt x="10661" y="635"/>
                    </a:lnTo>
                    <a:cubicBezTo>
                      <a:pt x="10678" y="618"/>
                      <a:pt x="10678" y="602"/>
                      <a:pt x="10661" y="618"/>
                    </a:cubicBezTo>
                    <a:cubicBezTo>
                      <a:pt x="10661" y="585"/>
                      <a:pt x="10678" y="602"/>
                      <a:pt x="10728" y="585"/>
                    </a:cubicBezTo>
                    <a:cubicBezTo>
                      <a:pt x="10728" y="552"/>
                      <a:pt x="10761" y="535"/>
                      <a:pt x="10778" y="518"/>
                    </a:cubicBezTo>
                    <a:cubicBezTo>
                      <a:pt x="10728" y="435"/>
                      <a:pt x="10611" y="451"/>
                      <a:pt x="10577" y="368"/>
                    </a:cubicBezTo>
                    <a:cubicBezTo>
                      <a:pt x="10561" y="384"/>
                      <a:pt x="10510" y="384"/>
                      <a:pt x="10510" y="334"/>
                    </a:cubicBezTo>
                    <a:cubicBezTo>
                      <a:pt x="10494" y="368"/>
                      <a:pt x="10460" y="384"/>
                      <a:pt x="10494" y="418"/>
                    </a:cubicBezTo>
                    <a:cubicBezTo>
                      <a:pt x="10494" y="418"/>
                      <a:pt x="10494" y="401"/>
                      <a:pt x="10494" y="384"/>
                    </a:cubicBezTo>
                    <a:cubicBezTo>
                      <a:pt x="10527" y="451"/>
                      <a:pt x="10544" y="552"/>
                      <a:pt x="10544" y="585"/>
                    </a:cubicBezTo>
                    <a:cubicBezTo>
                      <a:pt x="10577" y="652"/>
                      <a:pt x="10627" y="602"/>
                      <a:pt x="10644" y="635"/>
                    </a:cubicBezTo>
                    <a:close/>
                    <a:moveTo>
                      <a:pt x="11847" y="0"/>
                    </a:moveTo>
                    <a:lnTo>
                      <a:pt x="11764" y="17"/>
                    </a:lnTo>
                    <a:cubicBezTo>
                      <a:pt x="11780" y="17"/>
                      <a:pt x="11797" y="34"/>
                      <a:pt x="11797" y="50"/>
                    </a:cubicBezTo>
                    <a:lnTo>
                      <a:pt x="11830" y="50"/>
                    </a:lnTo>
                    <a:cubicBezTo>
                      <a:pt x="11830" y="34"/>
                      <a:pt x="11847" y="17"/>
                      <a:pt x="11847" y="34"/>
                    </a:cubicBezTo>
                    <a:cubicBezTo>
                      <a:pt x="11864" y="17"/>
                      <a:pt x="11847" y="17"/>
                      <a:pt x="11847" y="0"/>
                    </a:cubicBezTo>
                    <a:close/>
                    <a:moveTo>
                      <a:pt x="7302" y="735"/>
                    </a:moveTo>
                    <a:cubicBezTo>
                      <a:pt x="7252" y="735"/>
                      <a:pt x="7219" y="752"/>
                      <a:pt x="7169" y="752"/>
                    </a:cubicBezTo>
                    <a:cubicBezTo>
                      <a:pt x="7152" y="769"/>
                      <a:pt x="7152" y="785"/>
                      <a:pt x="7152" y="819"/>
                    </a:cubicBezTo>
                    <a:cubicBezTo>
                      <a:pt x="7219" y="819"/>
                      <a:pt x="7269" y="802"/>
                      <a:pt x="7319" y="785"/>
                    </a:cubicBezTo>
                    <a:cubicBezTo>
                      <a:pt x="7286" y="769"/>
                      <a:pt x="7302" y="752"/>
                      <a:pt x="7302" y="735"/>
                    </a:cubicBezTo>
                    <a:close/>
                    <a:moveTo>
                      <a:pt x="5999" y="886"/>
                    </a:moveTo>
                    <a:lnTo>
                      <a:pt x="5982" y="886"/>
                    </a:lnTo>
                    <a:cubicBezTo>
                      <a:pt x="5999" y="919"/>
                      <a:pt x="6033" y="936"/>
                      <a:pt x="6033" y="886"/>
                    </a:cubicBezTo>
                    <a:cubicBezTo>
                      <a:pt x="6016" y="902"/>
                      <a:pt x="6016" y="886"/>
                      <a:pt x="5999" y="886"/>
                    </a:cubicBezTo>
                    <a:close/>
                    <a:moveTo>
                      <a:pt x="5966" y="886"/>
                    </a:moveTo>
                    <a:cubicBezTo>
                      <a:pt x="5966" y="902"/>
                      <a:pt x="5982" y="919"/>
                      <a:pt x="5982" y="919"/>
                    </a:cubicBezTo>
                    <a:cubicBezTo>
                      <a:pt x="5982" y="953"/>
                      <a:pt x="5949" y="936"/>
                      <a:pt x="5949" y="986"/>
                    </a:cubicBezTo>
                    <a:cubicBezTo>
                      <a:pt x="5932" y="969"/>
                      <a:pt x="5899" y="953"/>
                      <a:pt x="5899" y="902"/>
                    </a:cubicBezTo>
                    <a:close/>
                    <a:moveTo>
                      <a:pt x="4913" y="1003"/>
                    </a:moveTo>
                    <a:cubicBezTo>
                      <a:pt x="4880" y="1003"/>
                      <a:pt x="4846" y="1003"/>
                      <a:pt x="4813" y="1003"/>
                    </a:cubicBezTo>
                    <a:cubicBezTo>
                      <a:pt x="4830" y="1036"/>
                      <a:pt x="4846" y="1053"/>
                      <a:pt x="4863" y="1086"/>
                    </a:cubicBezTo>
                    <a:cubicBezTo>
                      <a:pt x="4880" y="1069"/>
                      <a:pt x="4896" y="1053"/>
                      <a:pt x="4913" y="1053"/>
                    </a:cubicBezTo>
                    <a:cubicBezTo>
                      <a:pt x="4913" y="1019"/>
                      <a:pt x="4913" y="1003"/>
                      <a:pt x="4913" y="1003"/>
                    </a:cubicBezTo>
                    <a:close/>
                    <a:moveTo>
                      <a:pt x="4796" y="1003"/>
                    </a:moveTo>
                    <a:cubicBezTo>
                      <a:pt x="4763" y="1003"/>
                      <a:pt x="4713" y="1019"/>
                      <a:pt x="4679" y="1019"/>
                    </a:cubicBezTo>
                    <a:cubicBezTo>
                      <a:pt x="4662" y="1036"/>
                      <a:pt x="4662" y="1053"/>
                      <a:pt x="4679" y="1086"/>
                    </a:cubicBezTo>
                    <a:cubicBezTo>
                      <a:pt x="4713" y="1086"/>
                      <a:pt x="4696" y="1120"/>
                      <a:pt x="4729" y="1120"/>
                    </a:cubicBezTo>
                    <a:cubicBezTo>
                      <a:pt x="4713" y="1086"/>
                      <a:pt x="4746" y="1069"/>
                      <a:pt x="4763" y="1086"/>
                    </a:cubicBezTo>
                    <a:cubicBezTo>
                      <a:pt x="4779" y="1120"/>
                      <a:pt x="4763" y="1069"/>
                      <a:pt x="4746" y="1053"/>
                    </a:cubicBezTo>
                    <a:lnTo>
                      <a:pt x="4779" y="1053"/>
                    </a:lnTo>
                    <a:cubicBezTo>
                      <a:pt x="4796" y="1069"/>
                      <a:pt x="4796" y="1086"/>
                      <a:pt x="4796" y="1103"/>
                    </a:cubicBezTo>
                    <a:cubicBezTo>
                      <a:pt x="4813" y="1120"/>
                      <a:pt x="4779" y="1036"/>
                      <a:pt x="4796" y="1003"/>
                    </a:cubicBezTo>
                    <a:close/>
                    <a:moveTo>
                      <a:pt x="4479" y="1036"/>
                    </a:moveTo>
                    <a:lnTo>
                      <a:pt x="4429" y="1036"/>
                    </a:lnTo>
                    <a:cubicBezTo>
                      <a:pt x="4412" y="1069"/>
                      <a:pt x="4412" y="1086"/>
                      <a:pt x="4412" y="1136"/>
                    </a:cubicBezTo>
                    <a:cubicBezTo>
                      <a:pt x="4429" y="1136"/>
                      <a:pt x="4429" y="1153"/>
                      <a:pt x="4462" y="1153"/>
                    </a:cubicBezTo>
                    <a:cubicBezTo>
                      <a:pt x="4445" y="1120"/>
                      <a:pt x="4429" y="1120"/>
                      <a:pt x="4429" y="1086"/>
                    </a:cubicBezTo>
                    <a:cubicBezTo>
                      <a:pt x="4429" y="1053"/>
                      <a:pt x="4479" y="1069"/>
                      <a:pt x="4479" y="1053"/>
                    </a:cubicBezTo>
                    <a:lnTo>
                      <a:pt x="4479" y="1036"/>
                    </a:lnTo>
                    <a:close/>
                    <a:moveTo>
                      <a:pt x="4044" y="1069"/>
                    </a:moveTo>
                    <a:lnTo>
                      <a:pt x="3977" y="1069"/>
                    </a:lnTo>
                    <a:cubicBezTo>
                      <a:pt x="3961" y="1103"/>
                      <a:pt x="3944" y="1120"/>
                      <a:pt x="3911" y="1120"/>
                    </a:cubicBezTo>
                    <a:cubicBezTo>
                      <a:pt x="3911" y="1170"/>
                      <a:pt x="3844" y="1186"/>
                      <a:pt x="3860" y="1253"/>
                    </a:cubicBezTo>
                    <a:cubicBezTo>
                      <a:pt x="3911" y="1203"/>
                      <a:pt x="3961" y="1220"/>
                      <a:pt x="3977" y="1120"/>
                    </a:cubicBezTo>
                    <a:cubicBezTo>
                      <a:pt x="3994" y="1103"/>
                      <a:pt x="4011" y="1086"/>
                      <a:pt x="4044" y="1069"/>
                    </a:cubicBezTo>
                    <a:close/>
                    <a:moveTo>
                      <a:pt x="2407" y="1153"/>
                    </a:moveTo>
                    <a:lnTo>
                      <a:pt x="2357" y="1153"/>
                    </a:lnTo>
                    <a:cubicBezTo>
                      <a:pt x="2323" y="1170"/>
                      <a:pt x="2307" y="1186"/>
                      <a:pt x="2307" y="1253"/>
                    </a:cubicBezTo>
                    <a:cubicBezTo>
                      <a:pt x="2373" y="1270"/>
                      <a:pt x="2357" y="1320"/>
                      <a:pt x="2373" y="1387"/>
                    </a:cubicBezTo>
                    <a:cubicBezTo>
                      <a:pt x="2390" y="1370"/>
                      <a:pt x="2440" y="1354"/>
                      <a:pt x="2440" y="1387"/>
                    </a:cubicBezTo>
                    <a:cubicBezTo>
                      <a:pt x="2474" y="1354"/>
                      <a:pt x="2474" y="1287"/>
                      <a:pt x="2423" y="1253"/>
                    </a:cubicBezTo>
                    <a:cubicBezTo>
                      <a:pt x="2423" y="1237"/>
                      <a:pt x="2440" y="1237"/>
                      <a:pt x="2457" y="1237"/>
                    </a:cubicBezTo>
                    <a:cubicBezTo>
                      <a:pt x="2457" y="1220"/>
                      <a:pt x="2440" y="1203"/>
                      <a:pt x="2440" y="1186"/>
                    </a:cubicBezTo>
                    <a:cubicBezTo>
                      <a:pt x="2440" y="1170"/>
                      <a:pt x="2407" y="1170"/>
                      <a:pt x="2407" y="1153"/>
                    </a:cubicBezTo>
                    <a:close/>
                    <a:moveTo>
                      <a:pt x="2123" y="1170"/>
                    </a:moveTo>
                    <a:lnTo>
                      <a:pt x="2089" y="1170"/>
                    </a:lnTo>
                    <a:cubicBezTo>
                      <a:pt x="2106" y="1170"/>
                      <a:pt x="2106" y="1170"/>
                      <a:pt x="2123" y="1170"/>
                    </a:cubicBezTo>
                    <a:close/>
                    <a:moveTo>
                      <a:pt x="1906" y="1170"/>
                    </a:moveTo>
                    <a:cubicBezTo>
                      <a:pt x="1855" y="1170"/>
                      <a:pt x="1805" y="1186"/>
                      <a:pt x="1755" y="1186"/>
                    </a:cubicBezTo>
                    <a:cubicBezTo>
                      <a:pt x="1738" y="1186"/>
                      <a:pt x="1738" y="1186"/>
                      <a:pt x="1738" y="1186"/>
                    </a:cubicBezTo>
                    <a:cubicBezTo>
                      <a:pt x="1755" y="1270"/>
                      <a:pt x="1705" y="1203"/>
                      <a:pt x="1722" y="1287"/>
                    </a:cubicBezTo>
                    <a:cubicBezTo>
                      <a:pt x="1688" y="1237"/>
                      <a:pt x="1638" y="1337"/>
                      <a:pt x="1638" y="1287"/>
                    </a:cubicBezTo>
                    <a:cubicBezTo>
                      <a:pt x="1621" y="1253"/>
                      <a:pt x="1588" y="1320"/>
                      <a:pt x="1621" y="1354"/>
                    </a:cubicBezTo>
                    <a:cubicBezTo>
                      <a:pt x="1638" y="1337"/>
                      <a:pt x="1605" y="1337"/>
                      <a:pt x="1621" y="1320"/>
                    </a:cubicBezTo>
                    <a:cubicBezTo>
                      <a:pt x="1638" y="1337"/>
                      <a:pt x="1655" y="1387"/>
                      <a:pt x="1638" y="1420"/>
                    </a:cubicBezTo>
                    <a:cubicBezTo>
                      <a:pt x="1655" y="1420"/>
                      <a:pt x="1672" y="1404"/>
                      <a:pt x="1655" y="1387"/>
                    </a:cubicBezTo>
                    <a:cubicBezTo>
                      <a:pt x="1672" y="1387"/>
                      <a:pt x="1688" y="1387"/>
                      <a:pt x="1688" y="1420"/>
                    </a:cubicBezTo>
                    <a:cubicBezTo>
                      <a:pt x="1705" y="1404"/>
                      <a:pt x="1688" y="1404"/>
                      <a:pt x="1688" y="1387"/>
                    </a:cubicBezTo>
                    <a:cubicBezTo>
                      <a:pt x="1705" y="1404"/>
                      <a:pt x="1738" y="1387"/>
                      <a:pt x="1738" y="1420"/>
                    </a:cubicBezTo>
                    <a:cubicBezTo>
                      <a:pt x="1705" y="1420"/>
                      <a:pt x="1722" y="1470"/>
                      <a:pt x="1738" y="1504"/>
                    </a:cubicBezTo>
                    <a:cubicBezTo>
                      <a:pt x="1722" y="1521"/>
                      <a:pt x="1722" y="1504"/>
                      <a:pt x="1705" y="1504"/>
                    </a:cubicBezTo>
                    <a:cubicBezTo>
                      <a:pt x="1705" y="1521"/>
                      <a:pt x="1688" y="1521"/>
                      <a:pt x="1688" y="1537"/>
                    </a:cubicBezTo>
                    <a:cubicBezTo>
                      <a:pt x="1705" y="1571"/>
                      <a:pt x="1722" y="1571"/>
                      <a:pt x="1705" y="1604"/>
                    </a:cubicBezTo>
                    <a:cubicBezTo>
                      <a:pt x="1722" y="1604"/>
                      <a:pt x="1722" y="1604"/>
                      <a:pt x="1722" y="1604"/>
                    </a:cubicBezTo>
                    <a:cubicBezTo>
                      <a:pt x="1705" y="1671"/>
                      <a:pt x="1621" y="1755"/>
                      <a:pt x="1655" y="1838"/>
                    </a:cubicBezTo>
                    <a:cubicBezTo>
                      <a:pt x="1655" y="1855"/>
                      <a:pt x="1688" y="1838"/>
                      <a:pt x="1722" y="1855"/>
                    </a:cubicBezTo>
                    <a:cubicBezTo>
                      <a:pt x="1738" y="1821"/>
                      <a:pt x="1738" y="1755"/>
                      <a:pt x="1772" y="1788"/>
                    </a:cubicBezTo>
                    <a:cubicBezTo>
                      <a:pt x="1755" y="1738"/>
                      <a:pt x="1805" y="1704"/>
                      <a:pt x="1839" y="1688"/>
                    </a:cubicBezTo>
                    <a:cubicBezTo>
                      <a:pt x="1839" y="1638"/>
                      <a:pt x="1805" y="1621"/>
                      <a:pt x="1839" y="1587"/>
                    </a:cubicBezTo>
                    <a:cubicBezTo>
                      <a:pt x="1855" y="1604"/>
                      <a:pt x="1855" y="1621"/>
                      <a:pt x="1872" y="1638"/>
                    </a:cubicBezTo>
                    <a:cubicBezTo>
                      <a:pt x="1889" y="1638"/>
                      <a:pt x="1889" y="1604"/>
                      <a:pt x="1872" y="1587"/>
                    </a:cubicBezTo>
                    <a:cubicBezTo>
                      <a:pt x="1922" y="1604"/>
                      <a:pt x="1922" y="1571"/>
                      <a:pt x="1956" y="1554"/>
                    </a:cubicBezTo>
                    <a:cubicBezTo>
                      <a:pt x="1989" y="1587"/>
                      <a:pt x="2039" y="1587"/>
                      <a:pt x="2039" y="1654"/>
                    </a:cubicBezTo>
                    <a:cubicBezTo>
                      <a:pt x="2056" y="1654"/>
                      <a:pt x="2073" y="1638"/>
                      <a:pt x="2089" y="1638"/>
                    </a:cubicBezTo>
                    <a:cubicBezTo>
                      <a:pt x="2089" y="1621"/>
                      <a:pt x="2056" y="1571"/>
                      <a:pt x="2089" y="1587"/>
                    </a:cubicBezTo>
                    <a:cubicBezTo>
                      <a:pt x="2106" y="1537"/>
                      <a:pt x="2056" y="1571"/>
                      <a:pt x="2073" y="1521"/>
                    </a:cubicBezTo>
                    <a:cubicBezTo>
                      <a:pt x="2056" y="1537"/>
                      <a:pt x="2056" y="1554"/>
                      <a:pt x="2039" y="1554"/>
                    </a:cubicBezTo>
                    <a:cubicBezTo>
                      <a:pt x="2039" y="1537"/>
                      <a:pt x="2022" y="1504"/>
                      <a:pt x="2006" y="1487"/>
                    </a:cubicBezTo>
                    <a:cubicBezTo>
                      <a:pt x="1956" y="1470"/>
                      <a:pt x="1972" y="1521"/>
                      <a:pt x="1939" y="1521"/>
                    </a:cubicBezTo>
                    <a:cubicBezTo>
                      <a:pt x="1922" y="1521"/>
                      <a:pt x="1939" y="1470"/>
                      <a:pt x="1906" y="1487"/>
                    </a:cubicBezTo>
                    <a:cubicBezTo>
                      <a:pt x="1906" y="1454"/>
                      <a:pt x="1939" y="1454"/>
                      <a:pt x="1956" y="1437"/>
                    </a:cubicBezTo>
                    <a:cubicBezTo>
                      <a:pt x="1972" y="1404"/>
                      <a:pt x="1956" y="1387"/>
                      <a:pt x="1956" y="1354"/>
                    </a:cubicBezTo>
                    <a:cubicBezTo>
                      <a:pt x="1956" y="1370"/>
                      <a:pt x="1972" y="1370"/>
                      <a:pt x="1972" y="1404"/>
                    </a:cubicBezTo>
                    <a:cubicBezTo>
                      <a:pt x="1989" y="1387"/>
                      <a:pt x="2022" y="1354"/>
                      <a:pt x="2022" y="1404"/>
                    </a:cubicBezTo>
                    <a:cubicBezTo>
                      <a:pt x="2039" y="1404"/>
                      <a:pt x="2022" y="1354"/>
                      <a:pt x="2056" y="1370"/>
                    </a:cubicBezTo>
                    <a:cubicBezTo>
                      <a:pt x="2073" y="1387"/>
                      <a:pt x="2073" y="1420"/>
                      <a:pt x="2089" y="1437"/>
                    </a:cubicBezTo>
                    <a:cubicBezTo>
                      <a:pt x="2106" y="1437"/>
                      <a:pt x="2106" y="1420"/>
                      <a:pt x="2139" y="1420"/>
                    </a:cubicBezTo>
                    <a:cubicBezTo>
                      <a:pt x="2139" y="1354"/>
                      <a:pt x="2089" y="1370"/>
                      <a:pt x="2073" y="1320"/>
                    </a:cubicBezTo>
                    <a:cubicBezTo>
                      <a:pt x="2039" y="1337"/>
                      <a:pt x="2022" y="1337"/>
                      <a:pt x="2022" y="1354"/>
                    </a:cubicBezTo>
                    <a:cubicBezTo>
                      <a:pt x="2006" y="1370"/>
                      <a:pt x="2006" y="1354"/>
                      <a:pt x="1989" y="1354"/>
                    </a:cubicBezTo>
                    <a:cubicBezTo>
                      <a:pt x="1989" y="1320"/>
                      <a:pt x="2006" y="1320"/>
                      <a:pt x="2006" y="1287"/>
                    </a:cubicBezTo>
                    <a:cubicBezTo>
                      <a:pt x="1972" y="1303"/>
                      <a:pt x="1906" y="1287"/>
                      <a:pt x="1906" y="1387"/>
                    </a:cubicBezTo>
                    <a:cubicBezTo>
                      <a:pt x="1872" y="1387"/>
                      <a:pt x="1872" y="1354"/>
                      <a:pt x="1855" y="1354"/>
                    </a:cubicBezTo>
                    <a:cubicBezTo>
                      <a:pt x="1839" y="1320"/>
                      <a:pt x="1872" y="1404"/>
                      <a:pt x="1872" y="1420"/>
                    </a:cubicBezTo>
                    <a:cubicBezTo>
                      <a:pt x="1839" y="1454"/>
                      <a:pt x="1805" y="1404"/>
                      <a:pt x="1755" y="1404"/>
                    </a:cubicBezTo>
                    <a:lnTo>
                      <a:pt x="1755" y="1387"/>
                    </a:lnTo>
                    <a:cubicBezTo>
                      <a:pt x="1805" y="1387"/>
                      <a:pt x="1822" y="1287"/>
                      <a:pt x="1906" y="1320"/>
                    </a:cubicBezTo>
                    <a:cubicBezTo>
                      <a:pt x="1889" y="1303"/>
                      <a:pt x="1889" y="1287"/>
                      <a:pt x="1906" y="1303"/>
                    </a:cubicBezTo>
                    <a:cubicBezTo>
                      <a:pt x="1906" y="1270"/>
                      <a:pt x="1922" y="1237"/>
                      <a:pt x="1922" y="1186"/>
                    </a:cubicBezTo>
                    <a:cubicBezTo>
                      <a:pt x="1922" y="1186"/>
                      <a:pt x="1906" y="1186"/>
                      <a:pt x="1906" y="1170"/>
                    </a:cubicBezTo>
                    <a:close/>
                    <a:moveTo>
                      <a:pt x="1638" y="1186"/>
                    </a:moveTo>
                    <a:cubicBezTo>
                      <a:pt x="1638" y="1220"/>
                      <a:pt x="1605" y="1220"/>
                      <a:pt x="1588" y="1203"/>
                    </a:cubicBezTo>
                    <a:cubicBezTo>
                      <a:pt x="1571" y="1270"/>
                      <a:pt x="1605" y="1303"/>
                      <a:pt x="1571" y="1337"/>
                    </a:cubicBezTo>
                    <a:cubicBezTo>
                      <a:pt x="1571" y="1320"/>
                      <a:pt x="1555" y="1303"/>
                      <a:pt x="1555" y="1303"/>
                    </a:cubicBezTo>
                    <a:cubicBezTo>
                      <a:pt x="1521" y="1337"/>
                      <a:pt x="1471" y="1337"/>
                      <a:pt x="1488" y="1404"/>
                    </a:cubicBezTo>
                    <a:cubicBezTo>
                      <a:pt x="1438" y="1354"/>
                      <a:pt x="1404" y="1320"/>
                      <a:pt x="1388" y="1253"/>
                    </a:cubicBezTo>
                    <a:cubicBezTo>
                      <a:pt x="1388" y="1220"/>
                      <a:pt x="1404" y="1270"/>
                      <a:pt x="1421" y="1237"/>
                    </a:cubicBezTo>
                    <a:cubicBezTo>
                      <a:pt x="1421" y="1220"/>
                      <a:pt x="1404" y="1203"/>
                      <a:pt x="1404" y="1186"/>
                    </a:cubicBezTo>
                    <a:cubicBezTo>
                      <a:pt x="1421" y="1186"/>
                      <a:pt x="1438" y="1186"/>
                      <a:pt x="1471" y="1186"/>
                    </a:cubicBezTo>
                    <a:cubicBezTo>
                      <a:pt x="1471" y="1186"/>
                      <a:pt x="1471" y="1203"/>
                      <a:pt x="1488" y="1186"/>
                    </a:cubicBezTo>
                    <a:lnTo>
                      <a:pt x="1471" y="1186"/>
                    </a:lnTo>
                    <a:lnTo>
                      <a:pt x="1538" y="1186"/>
                    </a:lnTo>
                    <a:cubicBezTo>
                      <a:pt x="1505" y="1203"/>
                      <a:pt x="1538" y="1253"/>
                      <a:pt x="1571" y="1253"/>
                    </a:cubicBezTo>
                    <a:cubicBezTo>
                      <a:pt x="1571" y="1220"/>
                      <a:pt x="1538" y="1220"/>
                      <a:pt x="1538" y="1186"/>
                    </a:cubicBezTo>
                    <a:cubicBezTo>
                      <a:pt x="1571" y="1186"/>
                      <a:pt x="1605" y="1186"/>
                      <a:pt x="1638" y="1186"/>
                    </a:cubicBezTo>
                    <a:close/>
                    <a:moveTo>
                      <a:pt x="1271" y="1186"/>
                    </a:moveTo>
                    <a:lnTo>
                      <a:pt x="1254" y="1186"/>
                    </a:lnTo>
                    <a:cubicBezTo>
                      <a:pt x="1254" y="1203"/>
                      <a:pt x="1254" y="1220"/>
                      <a:pt x="1254" y="1253"/>
                    </a:cubicBezTo>
                    <a:cubicBezTo>
                      <a:pt x="1287" y="1253"/>
                      <a:pt x="1271" y="1203"/>
                      <a:pt x="1287" y="1203"/>
                    </a:cubicBezTo>
                    <a:cubicBezTo>
                      <a:pt x="1287" y="1186"/>
                      <a:pt x="1271" y="1203"/>
                      <a:pt x="1271" y="1186"/>
                    </a:cubicBezTo>
                    <a:close/>
                    <a:moveTo>
                      <a:pt x="1087" y="1186"/>
                    </a:moveTo>
                    <a:cubicBezTo>
                      <a:pt x="1037" y="1186"/>
                      <a:pt x="987" y="1186"/>
                      <a:pt x="953" y="1186"/>
                    </a:cubicBezTo>
                    <a:cubicBezTo>
                      <a:pt x="953" y="1203"/>
                      <a:pt x="970" y="1220"/>
                      <a:pt x="987" y="1220"/>
                    </a:cubicBezTo>
                    <a:cubicBezTo>
                      <a:pt x="987" y="1237"/>
                      <a:pt x="970" y="1237"/>
                      <a:pt x="970" y="1253"/>
                    </a:cubicBezTo>
                    <a:cubicBezTo>
                      <a:pt x="987" y="1253"/>
                      <a:pt x="987" y="1253"/>
                      <a:pt x="1003" y="1253"/>
                    </a:cubicBezTo>
                    <a:cubicBezTo>
                      <a:pt x="1037" y="1237"/>
                      <a:pt x="1037" y="1203"/>
                      <a:pt x="1070" y="1237"/>
                    </a:cubicBezTo>
                    <a:cubicBezTo>
                      <a:pt x="1070" y="1220"/>
                      <a:pt x="1087" y="1203"/>
                      <a:pt x="1087" y="1186"/>
                    </a:cubicBezTo>
                    <a:close/>
                    <a:moveTo>
                      <a:pt x="903" y="1186"/>
                    </a:moveTo>
                    <a:cubicBezTo>
                      <a:pt x="870" y="1203"/>
                      <a:pt x="836" y="1203"/>
                      <a:pt x="819" y="1203"/>
                    </a:cubicBezTo>
                    <a:cubicBezTo>
                      <a:pt x="836" y="1203"/>
                      <a:pt x="870" y="1203"/>
                      <a:pt x="903" y="1186"/>
                    </a:cubicBezTo>
                    <a:close/>
                    <a:moveTo>
                      <a:pt x="1120" y="1454"/>
                    </a:moveTo>
                    <a:cubicBezTo>
                      <a:pt x="1154" y="1404"/>
                      <a:pt x="1120" y="1420"/>
                      <a:pt x="1154" y="1387"/>
                    </a:cubicBezTo>
                    <a:cubicBezTo>
                      <a:pt x="1120" y="1370"/>
                      <a:pt x="1104" y="1337"/>
                      <a:pt x="1104" y="1387"/>
                    </a:cubicBezTo>
                    <a:cubicBezTo>
                      <a:pt x="1104" y="1370"/>
                      <a:pt x="1104" y="1370"/>
                      <a:pt x="1087" y="1370"/>
                    </a:cubicBezTo>
                    <a:cubicBezTo>
                      <a:pt x="1087" y="1370"/>
                      <a:pt x="1087" y="1387"/>
                      <a:pt x="1087" y="1370"/>
                    </a:cubicBezTo>
                    <a:cubicBezTo>
                      <a:pt x="1120" y="1354"/>
                      <a:pt x="1037" y="1337"/>
                      <a:pt x="1087" y="1320"/>
                    </a:cubicBezTo>
                    <a:cubicBezTo>
                      <a:pt x="1087" y="1370"/>
                      <a:pt x="1087" y="1303"/>
                      <a:pt x="1120" y="1320"/>
                    </a:cubicBezTo>
                    <a:cubicBezTo>
                      <a:pt x="1137" y="1387"/>
                      <a:pt x="1154" y="1320"/>
                      <a:pt x="1187" y="1370"/>
                    </a:cubicBezTo>
                    <a:cubicBezTo>
                      <a:pt x="1170" y="1420"/>
                      <a:pt x="1204" y="1404"/>
                      <a:pt x="1204" y="1454"/>
                    </a:cubicBezTo>
                    <a:cubicBezTo>
                      <a:pt x="1154" y="1454"/>
                      <a:pt x="1154" y="1420"/>
                      <a:pt x="1120" y="1454"/>
                    </a:cubicBezTo>
                    <a:close/>
                    <a:moveTo>
                      <a:pt x="2273" y="1587"/>
                    </a:moveTo>
                    <a:cubicBezTo>
                      <a:pt x="2290" y="1571"/>
                      <a:pt x="2307" y="1571"/>
                      <a:pt x="2323" y="1571"/>
                    </a:cubicBezTo>
                    <a:cubicBezTo>
                      <a:pt x="2340" y="1604"/>
                      <a:pt x="2290" y="1587"/>
                      <a:pt x="2307" y="1621"/>
                    </a:cubicBezTo>
                    <a:cubicBezTo>
                      <a:pt x="2340" y="1638"/>
                      <a:pt x="2323" y="1587"/>
                      <a:pt x="2357" y="1587"/>
                    </a:cubicBezTo>
                    <a:cubicBezTo>
                      <a:pt x="2373" y="1638"/>
                      <a:pt x="2290" y="1638"/>
                      <a:pt x="2323" y="1654"/>
                    </a:cubicBezTo>
                    <a:cubicBezTo>
                      <a:pt x="2357" y="1654"/>
                      <a:pt x="2340" y="1621"/>
                      <a:pt x="2357" y="1621"/>
                    </a:cubicBezTo>
                    <a:cubicBezTo>
                      <a:pt x="2373" y="1638"/>
                      <a:pt x="2357" y="1704"/>
                      <a:pt x="2373" y="1704"/>
                    </a:cubicBezTo>
                    <a:cubicBezTo>
                      <a:pt x="2390" y="1688"/>
                      <a:pt x="2390" y="1671"/>
                      <a:pt x="2407" y="1671"/>
                    </a:cubicBezTo>
                    <a:cubicBezTo>
                      <a:pt x="2407" y="1688"/>
                      <a:pt x="2423" y="1688"/>
                      <a:pt x="2423" y="1704"/>
                    </a:cubicBezTo>
                    <a:cubicBezTo>
                      <a:pt x="2407" y="1704"/>
                      <a:pt x="2373" y="1704"/>
                      <a:pt x="2373" y="1721"/>
                    </a:cubicBezTo>
                    <a:cubicBezTo>
                      <a:pt x="2340" y="1654"/>
                      <a:pt x="2223" y="1671"/>
                      <a:pt x="2240" y="1688"/>
                    </a:cubicBezTo>
                    <a:cubicBezTo>
                      <a:pt x="2190" y="1654"/>
                      <a:pt x="2190" y="1721"/>
                      <a:pt x="2190" y="1721"/>
                    </a:cubicBezTo>
                    <a:cubicBezTo>
                      <a:pt x="2156" y="1688"/>
                      <a:pt x="2173" y="1621"/>
                      <a:pt x="2139" y="1604"/>
                    </a:cubicBezTo>
                    <a:cubicBezTo>
                      <a:pt x="2223" y="1621"/>
                      <a:pt x="2190" y="1521"/>
                      <a:pt x="2273" y="1554"/>
                    </a:cubicBezTo>
                    <a:cubicBezTo>
                      <a:pt x="2273" y="1571"/>
                      <a:pt x="2256" y="1587"/>
                      <a:pt x="2273" y="1587"/>
                    </a:cubicBezTo>
                    <a:close/>
                    <a:moveTo>
                      <a:pt x="2858" y="1437"/>
                    </a:moveTo>
                    <a:cubicBezTo>
                      <a:pt x="2824" y="1437"/>
                      <a:pt x="2841" y="1487"/>
                      <a:pt x="2841" y="1521"/>
                    </a:cubicBezTo>
                    <a:cubicBezTo>
                      <a:pt x="2824" y="1521"/>
                      <a:pt x="2808" y="1504"/>
                      <a:pt x="2791" y="1521"/>
                    </a:cubicBezTo>
                    <a:cubicBezTo>
                      <a:pt x="2808" y="1537"/>
                      <a:pt x="2824" y="1537"/>
                      <a:pt x="2841" y="1537"/>
                    </a:cubicBezTo>
                    <a:cubicBezTo>
                      <a:pt x="2841" y="1587"/>
                      <a:pt x="2808" y="1554"/>
                      <a:pt x="2774" y="1587"/>
                    </a:cubicBezTo>
                    <a:cubicBezTo>
                      <a:pt x="2774" y="1571"/>
                      <a:pt x="2791" y="1554"/>
                      <a:pt x="2791" y="1554"/>
                    </a:cubicBezTo>
                    <a:cubicBezTo>
                      <a:pt x="2758" y="1537"/>
                      <a:pt x="2758" y="1537"/>
                      <a:pt x="2741" y="1554"/>
                    </a:cubicBezTo>
                    <a:cubicBezTo>
                      <a:pt x="2691" y="1487"/>
                      <a:pt x="2741" y="1487"/>
                      <a:pt x="2708" y="1420"/>
                    </a:cubicBezTo>
                    <a:cubicBezTo>
                      <a:pt x="2758" y="1404"/>
                      <a:pt x="2824" y="1354"/>
                      <a:pt x="2858" y="1437"/>
                    </a:cubicBezTo>
                    <a:close/>
                    <a:moveTo>
                      <a:pt x="2039" y="1270"/>
                    </a:moveTo>
                    <a:cubicBezTo>
                      <a:pt x="2089" y="1287"/>
                      <a:pt x="2056" y="1220"/>
                      <a:pt x="2089" y="1220"/>
                    </a:cubicBezTo>
                    <a:cubicBezTo>
                      <a:pt x="2089" y="1237"/>
                      <a:pt x="2089" y="1253"/>
                      <a:pt x="2106" y="1253"/>
                    </a:cubicBezTo>
                    <a:cubicBezTo>
                      <a:pt x="2106" y="1253"/>
                      <a:pt x="2106" y="1253"/>
                      <a:pt x="2123" y="1253"/>
                    </a:cubicBezTo>
                    <a:cubicBezTo>
                      <a:pt x="2106" y="1270"/>
                      <a:pt x="2106" y="1287"/>
                      <a:pt x="2123" y="1287"/>
                    </a:cubicBezTo>
                    <a:cubicBezTo>
                      <a:pt x="2089" y="1287"/>
                      <a:pt x="2089" y="1320"/>
                      <a:pt x="2073" y="1320"/>
                    </a:cubicBezTo>
                    <a:cubicBezTo>
                      <a:pt x="2073" y="1287"/>
                      <a:pt x="2089" y="1287"/>
                      <a:pt x="2089" y="1287"/>
                    </a:cubicBezTo>
                    <a:cubicBezTo>
                      <a:pt x="2073" y="1270"/>
                      <a:pt x="2056" y="1287"/>
                      <a:pt x="2073" y="1320"/>
                    </a:cubicBezTo>
                    <a:cubicBezTo>
                      <a:pt x="2039" y="1320"/>
                      <a:pt x="2039" y="1303"/>
                      <a:pt x="2039" y="1270"/>
                    </a:cubicBezTo>
                    <a:close/>
                    <a:moveTo>
                      <a:pt x="1722" y="1604"/>
                    </a:moveTo>
                    <a:cubicBezTo>
                      <a:pt x="1722" y="1587"/>
                      <a:pt x="1705" y="1587"/>
                      <a:pt x="1722" y="1587"/>
                    </a:cubicBezTo>
                    <a:cubicBezTo>
                      <a:pt x="1722" y="1587"/>
                      <a:pt x="1722" y="1587"/>
                      <a:pt x="1722" y="1604"/>
                    </a:cubicBezTo>
                    <a:close/>
                    <a:moveTo>
                      <a:pt x="519" y="1671"/>
                    </a:moveTo>
                    <a:lnTo>
                      <a:pt x="569" y="1671"/>
                    </a:lnTo>
                    <a:cubicBezTo>
                      <a:pt x="552" y="1654"/>
                      <a:pt x="552" y="1654"/>
                      <a:pt x="552" y="1621"/>
                    </a:cubicBezTo>
                    <a:cubicBezTo>
                      <a:pt x="519" y="1621"/>
                      <a:pt x="519" y="1638"/>
                      <a:pt x="519" y="1671"/>
                    </a:cubicBezTo>
                    <a:close/>
                    <a:moveTo>
                      <a:pt x="602" y="1470"/>
                    </a:moveTo>
                    <a:cubicBezTo>
                      <a:pt x="619" y="1370"/>
                      <a:pt x="519" y="1370"/>
                      <a:pt x="535" y="1287"/>
                    </a:cubicBezTo>
                    <a:cubicBezTo>
                      <a:pt x="502" y="1354"/>
                      <a:pt x="485" y="1270"/>
                      <a:pt x="418" y="1270"/>
                    </a:cubicBezTo>
                    <a:cubicBezTo>
                      <a:pt x="435" y="1354"/>
                      <a:pt x="435" y="1454"/>
                      <a:pt x="485" y="1504"/>
                    </a:cubicBezTo>
                    <a:cubicBezTo>
                      <a:pt x="535" y="1504"/>
                      <a:pt x="552" y="1470"/>
                      <a:pt x="602" y="1470"/>
                    </a:cubicBezTo>
                    <a:close/>
                    <a:moveTo>
                      <a:pt x="452" y="1571"/>
                    </a:moveTo>
                    <a:cubicBezTo>
                      <a:pt x="469" y="1571"/>
                      <a:pt x="469" y="1554"/>
                      <a:pt x="469" y="1554"/>
                    </a:cubicBezTo>
                    <a:cubicBezTo>
                      <a:pt x="452" y="1504"/>
                      <a:pt x="418" y="1487"/>
                      <a:pt x="368" y="1487"/>
                    </a:cubicBezTo>
                    <a:cubicBezTo>
                      <a:pt x="385" y="1537"/>
                      <a:pt x="435" y="1521"/>
                      <a:pt x="452" y="1571"/>
                    </a:cubicBezTo>
                    <a:close/>
                    <a:moveTo>
                      <a:pt x="335" y="1537"/>
                    </a:moveTo>
                    <a:cubicBezTo>
                      <a:pt x="318" y="1537"/>
                      <a:pt x="318" y="1537"/>
                      <a:pt x="318" y="1554"/>
                    </a:cubicBezTo>
                    <a:cubicBezTo>
                      <a:pt x="301" y="1537"/>
                      <a:pt x="301" y="1521"/>
                      <a:pt x="285" y="1521"/>
                    </a:cubicBezTo>
                    <a:cubicBezTo>
                      <a:pt x="285" y="1537"/>
                      <a:pt x="285" y="1554"/>
                      <a:pt x="285" y="1554"/>
                    </a:cubicBezTo>
                    <a:cubicBezTo>
                      <a:pt x="285" y="1571"/>
                      <a:pt x="335" y="1571"/>
                      <a:pt x="335" y="1537"/>
                    </a:cubicBezTo>
                    <a:close/>
                    <a:moveTo>
                      <a:pt x="151" y="1855"/>
                    </a:moveTo>
                    <a:cubicBezTo>
                      <a:pt x="168" y="1855"/>
                      <a:pt x="251" y="1805"/>
                      <a:pt x="235" y="1755"/>
                    </a:cubicBezTo>
                    <a:cubicBezTo>
                      <a:pt x="218" y="1738"/>
                      <a:pt x="118" y="1704"/>
                      <a:pt x="101" y="1721"/>
                    </a:cubicBezTo>
                    <a:cubicBezTo>
                      <a:pt x="101" y="1788"/>
                      <a:pt x="118" y="1755"/>
                      <a:pt x="84" y="1788"/>
                    </a:cubicBezTo>
                    <a:cubicBezTo>
                      <a:pt x="134" y="1788"/>
                      <a:pt x="134" y="1838"/>
                      <a:pt x="151" y="1855"/>
                    </a:cubicBezTo>
                    <a:close/>
                    <a:moveTo>
                      <a:pt x="17" y="1688"/>
                    </a:moveTo>
                    <a:cubicBezTo>
                      <a:pt x="34" y="1688"/>
                      <a:pt x="51" y="1671"/>
                      <a:pt x="51" y="1654"/>
                    </a:cubicBezTo>
                    <a:cubicBezTo>
                      <a:pt x="51" y="1654"/>
                      <a:pt x="51" y="1654"/>
                      <a:pt x="51" y="1654"/>
                    </a:cubicBezTo>
                    <a:cubicBezTo>
                      <a:pt x="34" y="1654"/>
                      <a:pt x="34" y="1638"/>
                      <a:pt x="34" y="1621"/>
                    </a:cubicBezTo>
                    <a:cubicBezTo>
                      <a:pt x="17" y="1638"/>
                      <a:pt x="17" y="1654"/>
                      <a:pt x="17" y="1688"/>
                    </a:cubicBezTo>
                    <a:close/>
                    <a:moveTo>
                      <a:pt x="11195" y="251"/>
                    </a:moveTo>
                    <a:cubicBezTo>
                      <a:pt x="11229" y="267"/>
                      <a:pt x="11279" y="217"/>
                      <a:pt x="11296" y="251"/>
                    </a:cubicBezTo>
                    <a:cubicBezTo>
                      <a:pt x="11279" y="284"/>
                      <a:pt x="11279" y="267"/>
                      <a:pt x="11262" y="301"/>
                    </a:cubicBezTo>
                    <a:cubicBezTo>
                      <a:pt x="11262" y="301"/>
                      <a:pt x="11279" y="301"/>
                      <a:pt x="11279" y="318"/>
                    </a:cubicBezTo>
                    <a:cubicBezTo>
                      <a:pt x="11279" y="318"/>
                      <a:pt x="11262" y="318"/>
                      <a:pt x="11262" y="318"/>
                    </a:cubicBezTo>
                    <a:lnTo>
                      <a:pt x="11246" y="318"/>
                    </a:lnTo>
                    <a:cubicBezTo>
                      <a:pt x="11279" y="251"/>
                      <a:pt x="11212" y="284"/>
                      <a:pt x="11195" y="251"/>
                    </a:cubicBezTo>
                    <a:close/>
                    <a:moveTo>
                      <a:pt x="11162" y="384"/>
                    </a:moveTo>
                    <a:lnTo>
                      <a:pt x="11129" y="384"/>
                    </a:lnTo>
                    <a:cubicBezTo>
                      <a:pt x="11129" y="368"/>
                      <a:pt x="11095" y="351"/>
                      <a:pt x="11129" y="351"/>
                    </a:cubicBezTo>
                    <a:cubicBezTo>
                      <a:pt x="11129" y="384"/>
                      <a:pt x="11162" y="368"/>
                      <a:pt x="11162" y="384"/>
                    </a:cubicBezTo>
                    <a:close/>
                    <a:moveTo>
                      <a:pt x="10911" y="468"/>
                    </a:moveTo>
                    <a:lnTo>
                      <a:pt x="10911" y="384"/>
                    </a:lnTo>
                    <a:cubicBezTo>
                      <a:pt x="10945" y="401"/>
                      <a:pt x="10945" y="368"/>
                      <a:pt x="10962" y="351"/>
                    </a:cubicBezTo>
                    <a:lnTo>
                      <a:pt x="10928" y="351"/>
                    </a:lnTo>
                    <a:cubicBezTo>
                      <a:pt x="10928" y="334"/>
                      <a:pt x="10945" y="318"/>
                      <a:pt x="10962" y="318"/>
                    </a:cubicBezTo>
                    <a:cubicBezTo>
                      <a:pt x="10962" y="334"/>
                      <a:pt x="10995" y="334"/>
                      <a:pt x="11012" y="351"/>
                    </a:cubicBezTo>
                    <a:cubicBezTo>
                      <a:pt x="10978" y="351"/>
                      <a:pt x="10978" y="368"/>
                      <a:pt x="10962" y="384"/>
                    </a:cubicBezTo>
                    <a:cubicBezTo>
                      <a:pt x="11045" y="418"/>
                      <a:pt x="10962" y="501"/>
                      <a:pt x="10911" y="468"/>
                    </a:cubicBezTo>
                    <a:close/>
                    <a:moveTo>
                      <a:pt x="9909" y="702"/>
                    </a:moveTo>
                    <a:cubicBezTo>
                      <a:pt x="9892" y="702"/>
                      <a:pt x="9892" y="719"/>
                      <a:pt x="9876" y="719"/>
                    </a:cubicBezTo>
                    <a:lnTo>
                      <a:pt x="9876" y="668"/>
                    </a:lnTo>
                    <a:lnTo>
                      <a:pt x="9909" y="668"/>
                    </a:lnTo>
                    <a:cubicBezTo>
                      <a:pt x="9909" y="668"/>
                      <a:pt x="9909" y="685"/>
                      <a:pt x="9909" y="702"/>
                    </a:cubicBezTo>
                    <a:close/>
                    <a:moveTo>
                      <a:pt x="11129" y="301"/>
                    </a:moveTo>
                    <a:cubicBezTo>
                      <a:pt x="11112" y="284"/>
                      <a:pt x="11112" y="284"/>
                      <a:pt x="11129" y="251"/>
                    </a:cubicBezTo>
                    <a:cubicBezTo>
                      <a:pt x="11079" y="217"/>
                      <a:pt x="11045" y="267"/>
                      <a:pt x="11028" y="217"/>
                    </a:cubicBezTo>
                    <a:cubicBezTo>
                      <a:pt x="10995" y="234"/>
                      <a:pt x="11028" y="251"/>
                      <a:pt x="11028" y="267"/>
                    </a:cubicBezTo>
                    <a:cubicBezTo>
                      <a:pt x="11045" y="251"/>
                      <a:pt x="11095" y="251"/>
                      <a:pt x="11079" y="318"/>
                    </a:cubicBezTo>
                    <a:cubicBezTo>
                      <a:pt x="11112" y="318"/>
                      <a:pt x="11112" y="301"/>
                      <a:pt x="11129" y="301"/>
                    </a:cubicBezTo>
                    <a:close/>
                    <a:moveTo>
                      <a:pt x="3075" y="1170"/>
                    </a:moveTo>
                    <a:cubicBezTo>
                      <a:pt x="3075" y="1220"/>
                      <a:pt x="3109" y="1170"/>
                      <a:pt x="3125" y="1186"/>
                    </a:cubicBezTo>
                    <a:cubicBezTo>
                      <a:pt x="3109" y="1287"/>
                      <a:pt x="3008" y="1337"/>
                      <a:pt x="2958" y="1270"/>
                    </a:cubicBezTo>
                    <a:cubicBezTo>
                      <a:pt x="3025" y="1253"/>
                      <a:pt x="3042" y="1203"/>
                      <a:pt x="3075" y="1170"/>
                    </a:cubicBezTo>
                    <a:close/>
                    <a:moveTo>
                      <a:pt x="2941" y="1487"/>
                    </a:moveTo>
                    <a:cubicBezTo>
                      <a:pt x="2925" y="1470"/>
                      <a:pt x="2975" y="1571"/>
                      <a:pt x="2908" y="1571"/>
                    </a:cubicBezTo>
                    <a:cubicBezTo>
                      <a:pt x="2941" y="1504"/>
                      <a:pt x="2908" y="1537"/>
                      <a:pt x="2908" y="1470"/>
                    </a:cubicBezTo>
                    <a:cubicBezTo>
                      <a:pt x="2925" y="1454"/>
                      <a:pt x="2975" y="1470"/>
                      <a:pt x="2941" y="1487"/>
                    </a:cubicBezTo>
                    <a:close/>
                    <a:moveTo>
                      <a:pt x="3309" y="1487"/>
                    </a:moveTo>
                    <a:cubicBezTo>
                      <a:pt x="3326" y="1470"/>
                      <a:pt x="3342" y="1454"/>
                      <a:pt x="3326" y="1420"/>
                    </a:cubicBezTo>
                    <a:cubicBezTo>
                      <a:pt x="3376" y="1420"/>
                      <a:pt x="3326" y="1537"/>
                      <a:pt x="3309" y="1487"/>
                    </a:cubicBezTo>
                    <a:close/>
                    <a:moveTo>
                      <a:pt x="1822" y="1821"/>
                    </a:moveTo>
                    <a:cubicBezTo>
                      <a:pt x="1839" y="1821"/>
                      <a:pt x="1839" y="1855"/>
                      <a:pt x="1855" y="1855"/>
                    </a:cubicBezTo>
                    <a:cubicBezTo>
                      <a:pt x="1822" y="1871"/>
                      <a:pt x="1805" y="1888"/>
                      <a:pt x="1789" y="1855"/>
                    </a:cubicBezTo>
                    <a:cubicBezTo>
                      <a:pt x="1789" y="1838"/>
                      <a:pt x="1789" y="1821"/>
                      <a:pt x="1822" y="1821"/>
                    </a:cubicBezTo>
                    <a:close/>
                    <a:moveTo>
                      <a:pt x="12248" y="117"/>
                    </a:moveTo>
                    <a:cubicBezTo>
                      <a:pt x="12282" y="117"/>
                      <a:pt x="12282" y="134"/>
                      <a:pt x="12298" y="117"/>
                    </a:cubicBezTo>
                    <a:cubicBezTo>
                      <a:pt x="12298" y="167"/>
                      <a:pt x="12332" y="184"/>
                      <a:pt x="12348" y="217"/>
                    </a:cubicBezTo>
                    <a:cubicBezTo>
                      <a:pt x="12332" y="217"/>
                      <a:pt x="12332" y="234"/>
                      <a:pt x="12315" y="251"/>
                    </a:cubicBezTo>
                    <a:cubicBezTo>
                      <a:pt x="12298" y="217"/>
                      <a:pt x="12215" y="217"/>
                      <a:pt x="12198" y="201"/>
                    </a:cubicBezTo>
                    <a:cubicBezTo>
                      <a:pt x="12198" y="201"/>
                      <a:pt x="12215" y="184"/>
                      <a:pt x="12198" y="184"/>
                    </a:cubicBezTo>
                    <a:cubicBezTo>
                      <a:pt x="12231" y="167"/>
                      <a:pt x="12265" y="201"/>
                      <a:pt x="12265" y="184"/>
                    </a:cubicBezTo>
                    <a:cubicBezTo>
                      <a:pt x="12265" y="151"/>
                      <a:pt x="12248" y="151"/>
                      <a:pt x="12248" y="117"/>
                    </a:cubicBezTo>
                    <a:close/>
                    <a:moveTo>
                      <a:pt x="12181" y="284"/>
                    </a:moveTo>
                    <a:cubicBezTo>
                      <a:pt x="12165" y="267"/>
                      <a:pt x="12148" y="318"/>
                      <a:pt x="12131" y="284"/>
                    </a:cubicBezTo>
                    <a:cubicBezTo>
                      <a:pt x="12181" y="284"/>
                      <a:pt x="12131" y="251"/>
                      <a:pt x="12131" y="251"/>
                    </a:cubicBezTo>
                    <a:cubicBezTo>
                      <a:pt x="12131" y="251"/>
                      <a:pt x="12148" y="234"/>
                      <a:pt x="12148" y="217"/>
                    </a:cubicBezTo>
                    <a:cubicBezTo>
                      <a:pt x="12181" y="234"/>
                      <a:pt x="12198" y="234"/>
                      <a:pt x="12165" y="251"/>
                    </a:cubicBezTo>
                    <a:cubicBezTo>
                      <a:pt x="12181" y="251"/>
                      <a:pt x="12198" y="267"/>
                      <a:pt x="12181" y="284"/>
                    </a:cubicBezTo>
                    <a:close/>
                    <a:moveTo>
                      <a:pt x="9023" y="886"/>
                    </a:moveTo>
                    <a:cubicBezTo>
                      <a:pt x="9057" y="886"/>
                      <a:pt x="9073" y="886"/>
                      <a:pt x="9090" y="886"/>
                    </a:cubicBezTo>
                    <a:lnTo>
                      <a:pt x="9090" y="919"/>
                    </a:lnTo>
                    <a:cubicBezTo>
                      <a:pt x="9073" y="953"/>
                      <a:pt x="9023" y="936"/>
                      <a:pt x="9023" y="886"/>
                    </a:cubicBezTo>
                    <a:close/>
                    <a:moveTo>
                      <a:pt x="11012" y="368"/>
                    </a:moveTo>
                    <a:cubicBezTo>
                      <a:pt x="10995" y="368"/>
                      <a:pt x="10995" y="401"/>
                      <a:pt x="10995" y="418"/>
                    </a:cubicBezTo>
                    <a:cubicBezTo>
                      <a:pt x="11012" y="418"/>
                      <a:pt x="11045" y="418"/>
                      <a:pt x="11045" y="384"/>
                    </a:cubicBezTo>
                    <a:cubicBezTo>
                      <a:pt x="11028" y="401"/>
                      <a:pt x="11012" y="401"/>
                      <a:pt x="11012" y="368"/>
                    </a:cubicBezTo>
                    <a:close/>
                    <a:moveTo>
                      <a:pt x="10962" y="234"/>
                    </a:moveTo>
                    <a:cubicBezTo>
                      <a:pt x="10962" y="234"/>
                      <a:pt x="10962" y="217"/>
                      <a:pt x="10978" y="217"/>
                    </a:cubicBezTo>
                    <a:cubicBezTo>
                      <a:pt x="10978" y="234"/>
                      <a:pt x="10978" y="267"/>
                      <a:pt x="11012" y="251"/>
                    </a:cubicBezTo>
                    <a:cubicBezTo>
                      <a:pt x="11028" y="284"/>
                      <a:pt x="10995" y="284"/>
                      <a:pt x="10978" y="284"/>
                    </a:cubicBezTo>
                    <a:cubicBezTo>
                      <a:pt x="10995" y="251"/>
                      <a:pt x="10962" y="267"/>
                      <a:pt x="10962" y="234"/>
                    </a:cubicBezTo>
                    <a:close/>
                    <a:moveTo>
                      <a:pt x="10895" y="217"/>
                    </a:moveTo>
                    <a:cubicBezTo>
                      <a:pt x="10878" y="217"/>
                      <a:pt x="10895" y="251"/>
                      <a:pt x="10895" y="251"/>
                    </a:cubicBezTo>
                    <a:cubicBezTo>
                      <a:pt x="10895" y="251"/>
                      <a:pt x="10878" y="251"/>
                      <a:pt x="10878" y="284"/>
                    </a:cubicBezTo>
                    <a:cubicBezTo>
                      <a:pt x="10895" y="267"/>
                      <a:pt x="10928" y="284"/>
                      <a:pt x="10928" y="318"/>
                    </a:cubicBezTo>
                    <a:cubicBezTo>
                      <a:pt x="10945" y="301"/>
                      <a:pt x="10962" y="301"/>
                      <a:pt x="10962" y="251"/>
                    </a:cubicBezTo>
                    <a:cubicBezTo>
                      <a:pt x="10945" y="234"/>
                      <a:pt x="10895" y="267"/>
                      <a:pt x="10895" y="217"/>
                    </a:cubicBezTo>
                    <a:close/>
                    <a:moveTo>
                      <a:pt x="7854" y="836"/>
                    </a:moveTo>
                    <a:cubicBezTo>
                      <a:pt x="7887" y="852"/>
                      <a:pt x="7937" y="836"/>
                      <a:pt x="7954" y="886"/>
                    </a:cubicBezTo>
                    <a:cubicBezTo>
                      <a:pt x="7971" y="886"/>
                      <a:pt x="8088" y="802"/>
                      <a:pt x="8088" y="919"/>
                    </a:cubicBezTo>
                    <a:cubicBezTo>
                      <a:pt x="8054" y="936"/>
                      <a:pt x="8088" y="969"/>
                      <a:pt x="8088" y="986"/>
                    </a:cubicBezTo>
                    <a:cubicBezTo>
                      <a:pt x="8054" y="1036"/>
                      <a:pt x="8021" y="1086"/>
                      <a:pt x="7971" y="1153"/>
                    </a:cubicBezTo>
                    <a:cubicBezTo>
                      <a:pt x="7971" y="1120"/>
                      <a:pt x="7937" y="1136"/>
                      <a:pt x="7921" y="1136"/>
                    </a:cubicBezTo>
                    <a:cubicBezTo>
                      <a:pt x="7921" y="1069"/>
                      <a:pt x="7954" y="1069"/>
                      <a:pt x="7954" y="1003"/>
                    </a:cubicBezTo>
                    <a:cubicBezTo>
                      <a:pt x="7971" y="969"/>
                      <a:pt x="7971" y="1036"/>
                      <a:pt x="7987" y="1003"/>
                    </a:cubicBezTo>
                    <a:cubicBezTo>
                      <a:pt x="7954" y="986"/>
                      <a:pt x="7987" y="953"/>
                      <a:pt x="7954" y="936"/>
                    </a:cubicBezTo>
                    <a:cubicBezTo>
                      <a:pt x="7921" y="986"/>
                      <a:pt x="7870" y="902"/>
                      <a:pt x="7804" y="919"/>
                    </a:cubicBezTo>
                    <a:cubicBezTo>
                      <a:pt x="7820" y="869"/>
                      <a:pt x="7870" y="902"/>
                      <a:pt x="7854" y="836"/>
                    </a:cubicBezTo>
                    <a:close/>
                    <a:moveTo>
                      <a:pt x="8539" y="719"/>
                    </a:moveTo>
                    <a:cubicBezTo>
                      <a:pt x="8522" y="635"/>
                      <a:pt x="8606" y="652"/>
                      <a:pt x="8622" y="702"/>
                    </a:cubicBezTo>
                    <a:cubicBezTo>
                      <a:pt x="8572" y="702"/>
                      <a:pt x="8606" y="735"/>
                      <a:pt x="8539" y="719"/>
                    </a:cubicBezTo>
                    <a:close/>
                    <a:moveTo>
                      <a:pt x="8806" y="919"/>
                    </a:moveTo>
                    <a:cubicBezTo>
                      <a:pt x="8789" y="919"/>
                      <a:pt x="8789" y="953"/>
                      <a:pt x="8773" y="953"/>
                    </a:cubicBezTo>
                    <a:cubicBezTo>
                      <a:pt x="8756" y="919"/>
                      <a:pt x="8756" y="902"/>
                      <a:pt x="8739" y="852"/>
                    </a:cubicBezTo>
                    <a:cubicBezTo>
                      <a:pt x="8773" y="869"/>
                      <a:pt x="8789" y="886"/>
                      <a:pt x="8823" y="886"/>
                    </a:cubicBezTo>
                    <a:cubicBezTo>
                      <a:pt x="8773" y="886"/>
                      <a:pt x="8789" y="919"/>
                      <a:pt x="8806" y="919"/>
                    </a:cubicBezTo>
                    <a:close/>
                    <a:moveTo>
                      <a:pt x="8288" y="886"/>
                    </a:moveTo>
                    <a:cubicBezTo>
                      <a:pt x="8271" y="886"/>
                      <a:pt x="8238" y="886"/>
                      <a:pt x="8238" y="869"/>
                    </a:cubicBezTo>
                    <a:cubicBezTo>
                      <a:pt x="8255" y="869"/>
                      <a:pt x="8255" y="852"/>
                      <a:pt x="8271" y="852"/>
                    </a:cubicBezTo>
                    <a:cubicBezTo>
                      <a:pt x="8271" y="869"/>
                      <a:pt x="8288" y="869"/>
                      <a:pt x="8288" y="886"/>
                    </a:cubicBezTo>
                    <a:close/>
                    <a:moveTo>
                      <a:pt x="8271" y="852"/>
                    </a:moveTo>
                    <a:cubicBezTo>
                      <a:pt x="8271" y="819"/>
                      <a:pt x="8238" y="819"/>
                      <a:pt x="8221" y="819"/>
                    </a:cubicBezTo>
                    <a:cubicBezTo>
                      <a:pt x="8221" y="802"/>
                      <a:pt x="8238" y="802"/>
                      <a:pt x="8255" y="802"/>
                    </a:cubicBezTo>
                    <a:cubicBezTo>
                      <a:pt x="8238" y="769"/>
                      <a:pt x="8205" y="769"/>
                      <a:pt x="8188" y="785"/>
                    </a:cubicBezTo>
                    <a:cubicBezTo>
                      <a:pt x="8171" y="819"/>
                      <a:pt x="8188" y="836"/>
                      <a:pt x="8188" y="852"/>
                    </a:cubicBezTo>
                    <a:cubicBezTo>
                      <a:pt x="8221" y="869"/>
                      <a:pt x="8238" y="852"/>
                      <a:pt x="8271" y="852"/>
                    </a:cubicBezTo>
                    <a:close/>
                    <a:moveTo>
                      <a:pt x="8372" y="752"/>
                    </a:moveTo>
                    <a:cubicBezTo>
                      <a:pt x="8338" y="752"/>
                      <a:pt x="8355" y="785"/>
                      <a:pt x="8338" y="785"/>
                    </a:cubicBezTo>
                    <a:cubicBezTo>
                      <a:pt x="8305" y="769"/>
                      <a:pt x="8338" y="735"/>
                      <a:pt x="8305" y="719"/>
                    </a:cubicBezTo>
                    <a:cubicBezTo>
                      <a:pt x="8322" y="719"/>
                      <a:pt x="8322" y="702"/>
                      <a:pt x="8355" y="702"/>
                    </a:cubicBezTo>
                    <a:cubicBezTo>
                      <a:pt x="8355" y="735"/>
                      <a:pt x="8338" y="735"/>
                      <a:pt x="8372" y="752"/>
                    </a:cubicBezTo>
                    <a:close/>
                    <a:moveTo>
                      <a:pt x="3409" y="1638"/>
                    </a:moveTo>
                    <a:cubicBezTo>
                      <a:pt x="3393" y="1654"/>
                      <a:pt x="3393" y="1654"/>
                      <a:pt x="3393" y="1654"/>
                    </a:cubicBezTo>
                    <a:cubicBezTo>
                      <a:pt x="3376" y="1654"/>
                      <a:pt x="3393" y="1621"/>
                      <a:pt x="3359" y="1621"/>
                    </a:cubicBezTo>
                    <a:cubicBezTo>
                      <a:pt x="3376" y="1604"/>
                      <a:pt x="3393" y="1587"/>
                      <a:pt x="3393" y="1537"/>
                    </a:cubicBezTo>
                    <a:cubicBezTo>
                      <a:pt x="3376" y="1521"/>
                      <a:pt x="3342" y="1537"/>
                      <a:pt x="3342" y="1504"/>
                    </a:cubicBezTo>
                    <a:cubicBezTo>
                      <a:pt x="3376" y="1537"/>
                      <a:pt x="3393" y="1487"/>
                      <a:pt x="3409" y="1487"/>
                    </a:cubicBezTo>
                    <a:cubicBezTo>
                      <a:pt x="3543" y="1487"/>
                      <a:pt x="3526" y="1671"/>
                      <a:pt x="3409" y="1604"/>
                    </a:cubicBezTo>
                    <a:cubicBezTo>
                      <a:pt x="3426" y="1604"/>
                      <a:pt x="3426" y="1604"/>
                      <a:pt x="3426" y="1587"/>
                    </a:cubicBezTo>
                    <a:cubicBezTo>
                      <a:pt x="3409" y="1604"/>
                      <a:pt x="3409" y="1571"/>
                      <a:pt x="3409" y="1571"/>
                    </a:cubicBezTo>
                    <a:cubicBezTo>
                      <a:pt x="3409" y="1587"/>
                      <a:pt x="3393" y="1587"/>
                      <a:pt x="3393" y="1604"/>
                    </a:cubicBezTo>
                    <a:cubicBezTo>
                      <a:pt x="3393" y="1604"/>
                      <a:pt x="3393" y="1638"/>
                      <a:pt x="3409" y="1638"/>
                    </a:cubicBezTo>
                    <a:close/>
                    <a:moveTo>
                      <a:pt x="3359" y="1370"/>
                    </a:moveTo>
                    <a:cubicBezTo>
                      <a:pt x="3359" y="1387"/>
                      <a:pt x="3309" y="1354"/>
                      <a:pt x="3342" y="1354"/>
                    </a:cubicBezTo>
                    <a:cubicBezTo>
                      <a:pt x="3342" y="1320"/>
                      <a:pt x="3326" y="1370"/>
                      <a:pt x="3292" y="1354"/>
                    </a:cubicBezTo>
                    <a:cubicBezTo>
                      <a:pt x="3292" y="1370"/>
                      <a:pt x="3342" y="1387"/>
                      <a:pt x="3309" y="1387"/>
                    </a:cubicBezTo>
                    <a:cubicBezTo>
                      <a:pt x="3342" y="1404"/>
                      <a:pt x="3292" y="1404"/>
                      <a:pt x="3292" y="1454"/>
                    </a:cubicBezTo>
                    <a:cubicBezTo>
                      <a:pt x="3326" y="1470"/>
                      <a:pt x="3309" y="1437"/>
                      <a:pt x="3309" y="1420"/>
                    </a:cubicBezTo>
                    <a:cubicBezTo>
                      <a:pt x="3326" y="1404"/>
                      <a:pt x="3342" y="1404"/>
                      <a:pt x="3376" y="1420"/>
                    </a:cubicBezTo>
                    <a:cubicBezTo>
                      <a:pt x="3376" y="1387"/>
                      <a:pt x="3359" y="1387"/>
                      <a:pt x="3359" y="1370"/>
                    </a:cubicBezTo>
                    <a:close/>
                    <a:moveTo>
                      <a:pt x="1337" y="1604"/>
                    </a:moveTo>
                    <a:cubicBezTo>
                      <a:pt x="1354" y="1587"/>
                      <a:pt x="1371" y="1554"/>
                      <a:pt x="1388" y="1521"/>
                    </a:cubicBezTo>
                    <a:cubicBezTo>
                      <a:pt x="1371" y="1470"/>
                      <a:pt x="1321" y="1454"/>
                      <a:pt x="1321" y="1387"/>
                    </a:cubicBezTo>
                    <a:lnTo>
                      <a:pt x="1271" y="1387"/>
                    </a:lnTo>
                    <a:cubicBezTo>
                      <a:pt x="1271" y="1437"/>
                      <a:pt x="1287" y="1470"/>
                      <a:pt x="1337" y="1470"/>
                    </a:cubicBezTo>
                    <a:cubicBezTo>
                      <a:pt x="1321" y="1504"/>
                      <a:pt x="1304" y="1537"/>
                      <a:pt x="1304" y="1571"/>
                    </a:cubicBezTo>
                    <a:cubicBezTo>
                      <a:pt x="1337" y="1571"/>
                      <a:pt x="1321" y="1587"/>
                      <a:pt x="1337" y="1604"/>
                    </a:cubicBezTo>
                    <a:close/>
                    <a:moveTo>
                      <a:pt x="2457" y="1788"/>
                    </a:moveTo>
                    <a:cubicBezTo>
                      <a:pt x="2474" y="1821"/>
                      <a:pt x="2490" y="1771"/>
                      <a:pt x="2490" y="1755"/>
                    </a:cubicBezTo>
                    <a:lnTo>
                      <a:pt x="2457" y="1755"/>
                    </a:lnTo>
                    <a:cubicBezTo>
                      <a:pt x="2457" y="1738"/>
                      <a:pt x="2457" y="1738"/>
                      <a:pt x="2474" y="1738"/>
                    </a:cubicBezTo>
                    <a:cubicBezTo>
                      <a:pt x="2423" y="1704"/>
                      <a:pt x="2474" y="1805"/>
                      <a:pt x="2457" y="1788"/>
                    </a:cubicBezTo>
                    <a:close/>
                    <a:moveTo>
                      <a:pt x="1421" y="1654"/>
                    </a:moveTo>
                    <a:cubicBezTo>
                      <a:pt x="1421" y="1671"/>
                      <a:pt x="1488" y="1688"/>
                      <a:pt x="1454" y="1704"/>
                    </a:cubicBezTo>
                    <a:cubicBezTo>
                      <a:pt x="1438" y="1688"/>
                      <a:pt x="1388" y="1671"/>
                      <a:pt x="1421" y="1654"/>
                    </a:cubicBezTo>
                    <a:close/>
                    <a:moveTo>
                      <a:pt x="7503" y="819"/>
                    </a:moveTo>
                    <a:cubicBezTo>
                      <a:pt x="7503" y="819"/>
                      <a:pt x="7503" y="802"/>
                      <a:pt x="7486" y="785"/>
                    </a:cubicBezTo>
                    <a:cubicBezTo>
                      <a:pt x="7486" y="802"/>
                      <a:pt x="7469" y="802"/>
                      <a:pt x="7469" y="785"/>
                    </a:cubicBezTo>
                    <a:cubicBezTo>
                      <a:pt x="7486" y="785"/>
                      <a:pt x="7486" y="769"/>
                      <a:pt x="7469" y="752"/>
                    </a:cubicBezTo>
                    <a:cubicBezTo>
                      <a:pt x="7503" y="752"/>
                      <a:pt x="7536" y="802"/>
                      <a:pt x="7503" y="819"/>
                    </a:cubicBezTo>
                    <a:close/>
                    <a:moveTo>
                      <a:pt x="6651" y="1153"/>
                    </a:moveTo>
                    <a:cubicBezTo>
                      <a:pt x="6684" y="1136"/>
                      <a:pt x="6684" y="1186"/>
                      <a:pt x="6718" y="1170"/>
                    </a:cubicBezTo>
                    <a:cubicBezTo>
                      <a:pt x="6734" y="1203"/>
                      <a:pt x="6734" y="1220"/>
                      <a:pt x="6701" y="1220"/>
                    </a:cubicBezTo>
                    <a:cubicBezTo>
                      <a:pt x="6701" y="1186"/>
                      <a:pt x="6667" y="1203"/>
                      <a:pt x="6651" y="1203"/>
                    </a:cubicBezTo>
                    <a:lnTo>
                      <a:pt x="6651" y="1153"/>
                    </a:lnTo>
                    <a:close/>
                    <a:moveTo>
                      <a:pt x="7436" y="752"/>
                    </a:moveTo>
                    <a:cubicBezTo>
                      <a:pt x="7436" y="769"/>
                      <a:pt x="7453" y="785"/>
                      <a:pt x="7453" y="819"/>
                    </a:cubicBezTo>
                    <a:cubicBezTo>
                      <a:pt x="7419" y="802"/>
                      <a:pt x="7436" y="819"/>
                      <a:pt x="7419" y="836"/>
                    </a:cubicBezTo>
                    <a:cubicBezTo>
                      <a:pt x="7403" y="802"/>
                      <a:pt x="7369" y="769"/>
                      <a:pt x="7386" y="752"/>
                    </a:cubicBezTo>
                    <a:cubicBezTo>
                      <a:pt x="7403" y="769"/>
                      <a:pt x="7436" y="769"/>
                      <a:pt x="7436" y="752"/>
                    </a:cubicBezTo>
                    <a:close/>
                    <a:moveTo>
                      <a:pt x="6266" y="1136"/>
                    </a:moveTo>
                    <a:cubicBezTo>
                      <a:pt x="6266" y="1103"/>
                      <a:pt x="6300" y="1086"/>
                      <a:pt x="6300" y="1069"/>
                    </a:cubicBezTo>
                    <a:cubicBezTo>
                      <a:pt x="6333" y="1103"/>
                      <a:pt x="6317" y="1103"/>
                      <a:pt x="6333" y="1153"/>
                    </a:cubicBezTo>
                    <a:cubicBezTo>
                      <a:pt x="6300" y="1136"/>
                      <a:pt x="6300" y="1170"/>
                      <a:pt x="6283" y="1153"/>
                    </a:cubicBezTo>
                    <a:cubicBezTo>
                      <a:pt x="6266" y="1153"/>
                      <a:pt x="6283" y="1136"/>
                      <a:pt x="6266" y="1136"/>
                    </a:cubicBezTo>
                    <a:close/>
                    <a:moveTo>
                      <a:pt x="6417" y="1287"/>
                    </a:moveTo>
                    <a:cubicBezTo>
                      <a:pt x="6400" y="1287"/>
                      <a:pt x="6400" y="1287"/>
                      <a:pt x="6400" y="1270"/>
                    </a:cubicBezTo>
                    <a:lnTo>
                      <a:pt x="6450" y="1270"/>
                    </a:lnTo>
                    <a:lnTo>
                      <a:pt x="6450" y="1320"/>
                    </a:lnTo>
                    <a:cubicBezTo>
                      <a:pt x="6400" y="1337"/>
                      <a:pt x="6434" y="1270"/>
                      <a:pt x="6417" y="1287"/>
                    </a:cubicBezTo>
                    <a:close/>
                    <a:moveTo>
                      <a:pt x="4980" y="1487"/>
                    </a:moveTo>
                    <a:cubicBezTo>
                      <a:pt x="4963" y="1454"/>
                      <a:pt x="5013" y="1454"/>
                      <a:pt x="5030" y="1454"/>
                    </a:cubicBezTo>
                    <a:cubicBezTo>
                      <a:pt x="5063" y="1487"/>
                      <a:pt x="5080" y="1521"/>
                      <a:pt x="5047" y="1554"/>
                    </a:cubicBezTo>
                    <a:cubicBezTo>
                      <a:pt x="5013" y="1537"/>
                      <a:pt x="4913" y="1504"/>
                      <a:pt x="4963" y="1454"/>
                    </a:cubicBezTo>
                    <a:cubicBezTo>
                      <a:pt x="4963" y="1470"/>
                      <a:pt x="4963" y="1487"/>
                      <a:pt x="4980" y="1487"/>
                    </a:cubicBezTo>
                    <a:close/>
                    <a:moveTo>
                      <a:pt x="5464" y="1036"/>
                    </a:moveTo>
                    <a:cubicBezTo>
                      <a:pt x="5431" y="1036"/>
                      <a:pt x="5431" y="1003"/>
                      <a:pt x="5431" y="969"/>
                    </a:cubicBezTo>
                    <a:cubicBezTo>
                      <a:pt x="5448" y="986"/>
                      <a:pt x="5498" y="919"/>
                      <a:pt x="5481" y="953"/>
                    </a:cubicBezTo>
                    <a:cubicBezTo>
                      <a:pt x="5448" y="969"/>
                      <a:pt x="5498" y="1019"/>
                      <a:pt x="5464" y="1036"/>
                    </a:cubicBezTo>
                    <a:close/>
                    <a:moveTo>
                      <a:pt x="4211" y="1337"/>
                    </a:moveTo>
                    <a:cubicBezTo>
                      <a:pt x="4195" y="1387"/>
                      <a:pt x="4161" y="1454"/>
                      <a:pt x="4144" y="1454"/>
                    </a:cubicBezTo>
                    <a:cubicBezTo>
                      <a:pt x="4144" y="1437"/>
                      <a:pt x="4128" y="1437"/>
                      <a:pt x="4161" y="1420"/>
                    </a:cubicBezTo>
                    <a:cubicBezTo>
                      <a:pt x="4128" y="1387"/>
                      <a:pt x="4128" y="1370"/>
                      <a:pt x="4111" y="1320"/>
                    </a:cubicBezTo>
                    <a:cubicBezTo>
                      <a:pt x="4144" y="1303"/>
                      <a:pt x="4178" y="1320"/>
                      <a:pt x="4211" y="1337"/>
                    </a:cubicBezTo>
                    <a:close/>
                    <a:moveTo>
                      <a:pt x="3693" y="1521"/>
                    </a:moveTo>
                    <a:cubicBezTo>
                      <a:pt x="3693" y="1487"/>
                      <a:pt x="3660" y="1504"/>
                      <a:pt x="3660" y="1470"/>
                    </a:cubicBezTo>
                    <a:cubicBezTo>
                      <a:pt x="3677" y="1470"/>
                      <a:pt x="3693" y="1470"/>
                      <a:pt x="3710" y="1487"/>
                    </a:cubicBezTo>
                    <a:cubicBezTo>
                      <a:pt x="3693" y="1487"/>
                      <a:pt x="3710" y="1521"/>
                      <a:pt x="3693" y="1521"/>
                    </a:cubicBezTo>
                    <a:close/>
                    <a:moveTo>
                      <a:pt x="5882" y="1153"/>
                    </a:moveTo>
                    <a:cubicBezTo>
                      <a:pt x="5849" y="1153"/>
                      <a:pt x="5849" y="1170"/>
                      <a:pt x="5815" y="1153"/>
                    </a:cubicBezTo>
                    <a:cubicBezTo>
                      <a:pt x="5815" y="1136"/>
                      <a:pt x="5799" y="1120"/>
                      <a:pt x="5782" y="1103"/>
                    </a:cubicBezTo>
                    <a:cubicBezTo>
                      <a:pt x="5815" y="1086"/>
                      <a:pt x="5832" y="1053"/>
                      <a:pt x="5882" y="1053"/>
                    </a:cubicBezTo>
                    <a:cubicBezTo>
                      <a:pt x="5899" y="1086"/>
                      <a:pt x="5899" y="1103"/>
                      <a:pt x="5882" y="1153"/>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0"/>
              <p:cNvSpPr/>
              <p:nvPr/>
            </p:nvSpPr>
            <p:spPr>
              <a:xfrm>
                <a:off x="6562335" y="5360726"/>
                <a:ext cx="46851" cy="53286"/>
              </a:xfrm>
              <a:custGeom>
                <a:avLst/>
                <a:gdLst/>
                <a:ahLst/>
                <a:cxnLst/>
                <a:rect l="l" t="t" r="r" b="b"/>
                <a:pathLst>
                  <a:path w="546" h="621" extrusionOk="0">
                    <a:moveTo>
                      <a:pt x="284" y="112"/>
                    </a:moveTo>
                    <a:cubicBezTo>
                      <a:pt x="283" y="112"/>
                      <a:pt x="281" y="115"/>
                      <a:pt x="280" y="120"/>
                    </a:cubicBezTo>
                    <a:lnTo>
                      <a:pt x="280" y="120"/>
                    </a:lnTo>
                    <a:cubicBezTo>
                      <a:pt x="281" y="120"/>
                      <a:pt x="283" y="120"/>
                      <a:pt x="285" y="120"/>
                    </a:cubicBezTo>
                    <a:cubicBezTo>
                      <a:pt x="285" y="114"/>
                      <a:pt x="284" y="112"/>
                      <a:pt x="284" y="112"/>
                    </a:cubicBezTo>
                    <a:close/>
                    <a:moveTo>
                      <a:pt x="417" y="1"/>
                    </a:moveTo>
                    <a:cubicBezTo>
                      <a:pt x="413" y="1"/>
                      <a:pt x="407" y="3"/>
                      <a:pt x="402" y="3"/>
                    </a:cubicBezTo>
                    <a:lnTo>
                      <a:pt x="218" y="3"/>
                    </a:lnTo>
                    <a:cubicBezTo>
                      <a:pt x="218" y="19"/>
                      <a:pt x="235" y="53"/>
                      <a:pt x="235" y="69"/>
                    </a:cubicBezTo>
                    <a:cubicBezTo>
                      <a:pt x="235" y="65"/>
                      <a:pt x="236" y="62"/>
                      <a:pt x="238" y="62"/>
                    </a:cubicBezTo>
                    <a:cubicBezTo>
                      <a:pt x="242" y="62"/>
                      <a:pt x="246" y="74"/>
                      <a:pt x="235" y="86"/>
                    </a:cubicBezTo>
                    <a:cubicBezTo>
                      <a:pt x="247" y="81"/>
                      <a:pt x="257" y="79"/>
                      <a:pt x="267" y="79"/>
                    </a:cubicBezTo>
                    <a:cubicBezTo>
                      <a:pt x="324" y="79"/>
                      <a:pt x="342" y="153"/>
                      <a:pt x="385" y="153"/>
                    </a:cubicBezTo>
                    <a:lnTo>
                      <a:pt x="385" y="170"/>
                    </a:lnTo>
                    <a:cubicBezTo>
                      <a:pt x="347" y="170"/>
                      <a:pt x="319" y="198"/>
                      <a:pt x="293" y="198"/>
                    </a:cubicBezTo>
                    <a:cubicBezTo>
                      <a:pt x="285" y="198"/>
                      <a:pt x="276" y="195"/>
                      <a:pt x="268" y="186"/>
                    </a:cubicBezTo>
                    <a:cubicBezTo>
                      <a:pt x="268" y="176"/>
                      <a:pt x="275" y="138"/>
                      <a:pt x="280" y="120"/>
                    </a:cubicBezTo>
                    <a:lnTo>
                      <a:pt x="280" y="120"/>
                    </a:lnTo>
                    <a:cubicBezTo>
                      <a:pt x="265" y="126"/>
                      <a:pt x="250" y="153"/>
                      <a:pt x="235" y="153"/>
                    </a:cubicBezTo>
                    <a:cubicBezTo>
                      <a:pt x="235" y="53"/>
                      <a:pt x="168" y="69"/>
                      <a:pt x="134" y="53"/>
                    </a:cubicBezTo>
                    <a:lnTo>
                      <a:pt x="134" y="53"/>
                    </a:lnTo>
                    <a:cubicBezTo>
                      <a:pt x="134" y="86"/>
                      <a:pt x="151" y="86"/>
                      <a:pt x="151" y="120"/>
                    </a:cubicBezTo>
                    <a:cubicBezTo>
                      <a:pt x="140" y="120"/>
                      <a:pt x="136" y="127"/>
                      <a:pt x="130" y="127"/>
                    </a:cubicBezTo>
                    <a:cubicBezTo>
                      <a:pt x="127" y="127"/>
                      <a:pt x="123" y="125"/>
                      <a:pt x="118" y="120"/>
                    </a:cubicBezTo>
                    <a:cubicBezTo>
                      <a:pt x="118" y="103"/>
                      <a:pt x="84" y="103"/>
                      <a:pt x="68" y="86"/>
                    </a:cubicBezTo>
                    <a:cubicBezTo>
                      <a:pt x="34" y="136"/>
                      <a:pt x="1" y="120"/>
                      <a:pt x="1" y="186"/>
                    </a:cubicBezTo>
                    <a:cubicBezTo>
                      <a:pt x="34" y="186"/>
                      <a:pt x="34" y="203"/>
                      <a:pt x="51" y="203"/>
                    </a:cubicBezTo>
                    <a:cubicBezTo>
                      <a:pt x="68" y="186"/>
                      <a:pt x="68" y="153"/>
                      <a:pt x="84" y="136"/>
                    </a:cubicBezTo>
                    <a:cubicBezTo>
                      <a:pt x="89" y="134"/>
                      <a:pt x="93" y="133"/>
                      <a:pt x="96" y="133"/>
                    </a:cubicBezTo>
                    <a:cubicBezTo>
                      <a:pt x="114" y="133"/>
                      <a:pt x="103" y="170"/>
                      <a:pt x="118" y="170"/>
                    </a:cubicBezTo>
                    <a:cubicBezTo>
                      <a:pt x="118" y="150"/>
                      <a:pt x="123" y="143"/>
                      <a:pt x="130" y="143"/>
                    </a:cubicBezTo>
                    <a:cubicBezTo>
                      <a:pt x="141" y="143"/>
                      <a:pt x="158" y="160"/>
                      <a:pt x="168" y="170"/>
                    </a:cubicBezTo>
                    <a:cubicBezTo>
                      <a:pt x="151" y="136"/>
                      <a:pt x="185" y="136"/>
                      <a:pt x="185" y="120"/>
                    </a:cubicBezTo>
                    <a:lnTo>
                      <a:pt x="185" y="120"/>
                    </a:lnTo>
                    <a:cubicBezTo>
                      <a:pt x="185" y="153"/>
                      <a:pt x="168" y="170"/>
                      <a:pt x="185" y="203"/>
                    </a:cubicBezTo>
                    <a:cubicBezTo>
                      <a:pt x="201" y="220"/>
                      <a:pt x="235" y="220"/>
                      <a:pt x="235" y="253"/>
                    </a:cubicBezTo>
                    <a:cubicBezTo>
                      <a:pt x="230" y="251"/>
                      <a:pt x="226" y="250"/>
                      <a:pt x="223" y="250"/>
                    </a:cubicBezTo>
                    <a:cubicBezTo>
                      <a:pt x="205" y="250"/>
                      <a:pt x="216" y="287"/>
                      <a:pt x="201" y="287"/>
                    </a:cubicBezTo>
                    <a:cubicBezTo>
                      <a:pt x="173" y="287"/>
                      <a:pt x="181" y="250"/>
                      <a:pt x="152" y="250"/>
                    </a:cubicBezTo>
                    <a:cubicBezTo>
                      <a:pt x="147" y="250"/>
                      <a:pt x="142" y="251"/>
                      <a:pt x="134" y="253"/>
                    </a:cubicBezTo>
                    <a:cubicBezTo>
                      <a:pt x="118" y="270"/>
                      <a:pt x="101" y="303"/>
                      <a:pt x="84" y="320"/>
                    </a:cubicBezTo>
                    <a:cubicBezTo>
                      <a:pt x="68" y="320"/>
                      <a:pt x="84" y="303"/>
                      <a:pt x="68" y="287"/>
                    </a:cubicBezTo>
                    <a:lnTo>
                      <a:pt x="68" y="287"/>
                    </a:lnTo>
                    <a:cubicBezTo>
                      <a:pt x="84" y="337"/>
                      <a:pt x="34" y="303"/>
                      <a:pt x="34" y="353"/>
                    </a:cubicBezTo>
                    <a:cubicBezTo>
                      <a:pt x="41" y="351"/>
                      <a:pt x="47" y="350"/>
                      <a:pt x="51" y="350"/>
                    </a:cubicBezTo>
                    <a:cubicBezTo>
                      <a:pt x="76" y="350"/>
                      <a:pt x="51" y="389"/>
                      <a:pt x="51" y="404"/>
                    </a:cubicBezTo>
                    <a:cubicBezTo>
                      <a:pt x="68" y="404"/>
                      <a:pt x="68" y="420"/>
                      <a:pt x="84" y="420"/>
                    </a:cubicBezTo>
                    <a:cubicBezTo>
                      <a:pt x="101" y="353"/>
                      <a:pt x="151" y="353"/>
                      <a:pt x="185" y="320"/>
                    </a:cubicBezTo>
                    <a:cubicBezTo>
                      <a:pt x="212" y="334"/>
                      <a:pt x="217" y="358"/>
                      <a:pt x="235" y="358"/>
                    </a:cubicBezTo>
                    <a:cubicBezTo>
                      <a:pt x="240" y="358"/>
                      <a:pt x="245" y="357"/>
                      <a:pt x="251" y="353"/>
                    </a:cubicBezTo>
                    <a:cubicBezTo>
                      <a:pt x="251" y="370"/>
                      <a:pt x="251" y="404"/>
                      <a:pt x="268" y="404"/>
                    </a:cubicBezTo>
                    <a:cubicBezTo>
                      <a:pt x="285" y="387"/>
                      <a:pt x="285" y="370"/>
                      <a:pt x="302" y="353"/>
                    </a:cubicBezTo>
                    <a:cubicBezTo>
                      <a:pt x="318" y="387"/>
                      <a:pt x="302" y="404"/>
                      <a:pt x="302" y="454"/>
                    </a:cubicBezTo>
                    <a:cubicBezTo>
                      <a:pt x="335" y="470"/>
                      <a:pt x="385" y="504"/>
                      <a:pt x="368" y="554"/>
                    </a:cubicBezTo>
                    <a:cubicBezTo>
                      <a:pt x="375" y="548"/>
                      <a:pt x="380" y="545"/>
                      <a:pt x="384" y="545"/>
                    </a:cubicBezTo>
                    <a:cubicBezTo>
                      <a:pt x="402" y="545"/>
                      <a:pt x="405" y="594"/>
                      <a:pt x="418" y="621"/>
                    </a:cubicBezTo>
                    <a:cubicBezTo>
                      <a:pt x="422" y="617"/>
                      <a:pt x="428" y="616"/>
                      <a:pt x="434" y="616"/>
                    </a:cubicBezTo>
                    <a:cubicBezTo>
                      <a:pt x="445" y="616"/>
                      <a:pt x="459" y="620"/>
                      <a:pt x="469" y="620"/>
                    </a:cubicBezTo>
                    <a:cubicBezTo>
                      <a:pt x="478" y="620"/>
                      <a:pt x="485" y="616"/>
                      <a:pt x="485" y="604"/>
                    </a:cubicBezTo>
                    <a:cubicBezTo>
                      <a:pt x="519" y="521"/>
                      <a:pt x="435" y="437"/>
                      <a:pt x="418" y="370"/>
                    </a:cubicBezTo>
                    <a:lnTo>
                      <a:pt x="435" y="370"/>
                    </a:lnTo>
                    <a:cubicBezTo>
                      <a:pt x="418" y="337"/>
                      <a:pt x="435" y="337"/>
                      <a:pt x="435" y="303"/>
                    </a:cubicBezTo>
                    <a:cubicBezTo>
                      <a:pt x="435" y="287"/>
                      <a:pt x="435" y="287"/>
                      <a:pt x="435" y="270"/>
                    </a:cubicBezTo>
                    <a:cubicBezTo>
                      <a:pt x="424" y="270"/>
                      <a:pt x="413" y="277"/>
                      <a:pt x="407" y="277"/>
                    </a:cubicBezTo>
                    <a:cubicBezTo>
                      <a:pt x="404" y="277"/>
                      <a:pt x="402" y="275"/>
                      <a:pt x="402" y="270"/>
                    </a:cubicBezTo>
                    <a:cubicBezTo>
                      <a:pt x="418" y="236"/>
                      <a:pt x="435" y="186"/>
                      <a:pt x="402" y="186"/>
                    </a:cubicBezTo>
                    <a:cubicBezTo>
                      <a:pt x="402" y="153"/>
                      <a:pt x="435" y="170"/>
                      <a:pt x="435" y="153"/>
                    </a:cubicBezTo>
                    <a:cubicBezTo>
                      <a:pt x="452" y="170"/>
                      <a:pt x="435" y="170"/>
                      <a:pt x="435" y="186"/>
                    </a:cubicBezTo>
                    <a:cubicBezTo>
                      <a:pt x="452" y="153"/>
                      <a:pt x="469" y="153"/>
                      <a:pt x="485" y="153"/>
                    </a:cubicBezTo>
                    <a:cubicBezTo>
                      <a:pt x="469" y="170"/>
                      <a:pt x="469" y="186"/>
                      <a:pt x="502" y="186"/>
                    </a:cubicBezTo>
                    <a:cubicBezTo>
                      <a:pt x="485" y="153"/>
                      <a:pt x="502" y="103"/>
                      <a:pt x="519" y="86"/>
                    </a:cubicBezTo>
                    <a:lnTo>
                      <a:pt x="519" y="86"/>
                    </a:lnTo>
                    <a:cubicBezTo>
                      <a:pt x="535" y="103"/>
                      <a:pt x="502" y="103"/>
                      <a:pt x="519" y="120"/>
                    </a:cubicBezTo>
                    <a:cubicBezTo>
                      <a:pt x="546" y="92"/>
                      <a:pt x="529" y="44"/>
                      <a:pt x="513" y="44"/>
                    </a:cubicBezTo>
                    <a:cubicBezTo>
                      <a:pt x="509" y="44"/>
                      <a:pt x="505" y="46"/>
                      <a:pt x="502" y="53"/>
                    </a:cubicBezTo>
                    <a:cubicBezTo>
                      <a:pt x="502" y="68"/>
                      <a:pt x="498" y="74"/>
                      <a:pt x="493" y="74"/>
                    </a:cubicBezTo>
                    <a:cubicBezTo>
                      <a:pt x="478" y="74"/>
                      <a:pt x="450" y="40"/>
                      <a:pt x="432" y="40"/>
                    </a:cubicBezTo>
                    <a:cubicBezTo>
                      <a:pt x="426" y="40"/>
                      <a:pt x="422" y="43"/>
                      <a:pt x="418" y="53"/>
                    </a:cubicBezTo>
                    <a:cubicBezTo>
                      <a:pt x="430" y="8"/>
                      <a:pt x="426" y="1"/>
                      <a:pt x="417"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0"/>
              <p:cNvSpPr/>
              <p:nvPr/>
            </p:nvSpPr>
            <p:spPr>
              <a:xfrm>
                <a:off x="6378880" y="5383808"/>
                <a:ext cx="31577" cy="45993"/>
              </a:xfrm>
              <a:custGeom>
                <a:avLst/>
                <a:gdLst/>
                <a:ahLst/>
                <a:cxnLst/>
                <a:rect l="l" t="t" r="r" b="b"/>
                <a:pathLst>
                  <a:path w="368" h="536" extrusionOk="0">
                    <a:moveTo>
                      <a:pt x="84" y="1"/>
                    </a:moveTo>
                    <a:cubicBezTo>
                      <a:pt x="50" y="18"/>
                      <a:pt x="17" y="34"/>
                      <a:pt x="0" y="84"/>
                    </a:cubicBezTo>
                    <a:cubicBezTo>
                      <a:pt x="117" y="118"/>
                      <a:pt x="134" y="285"/>
                      <a:pt x="234" y="368"/>
                    </a:cubicBezTo>
                    <a:cubicBezTo>
                      <a:pt x="184" y="368"/>
                      <a:pt x="217" y="402"/>
                      <a:pt x="184" y="419"/>
                    </a:cubicBezTo>
                    <a:cubicBezTo>
                      <a:pt x="201" y="435"/>
                      <a:pt x="217" y="452"/>
                      <a:pt x="201" y="469"/>
                    </a:cubicBezTo>
                    <a:cubicBezTo>
                      <a:pt x="208" y="466"/>
                      <a:pt x="214" y="465"/>
                      <a:pt x="220" y="465"/>
                    </a:cubicBezTo>
                    <a:cubicBezTo>
                      <a:pt x="256" y="465"/>
                      <a:pt x="272" y="504"/>
                      <a:pt x="301" y="519"/>
                    </a:cubicBezTo>
                    <a:cubicBezTo>
                      <a:pt x="306" y="509"/>
                      <a:pt x="311" y="505"/>
                      <a:pt x="316" y="505"/>
                    </a:cubicBezTo>
                    <a:cubicBezTo>
                      <a:pt x="328" y="505"/>
                      <a:pt x="339" y="524"/>
                      <a:pt x="351" y="536"/>
                    </a:cubicBezTo>
                    <a:cubicBezTo>
                      <a:pt x="368" y="435"/>
                      <a:pt x="217" y="368"/>
                      <a:pt x="267" y="252"/>
                    </a:cubicBezTo>
                    <a:cubicBezTo>
                      <a:pt x="251" y="235"/>
                      <a:pt x="234" y="201"/>
                      <a:pt x="251" y="168"/>
                    </a:cubicBezTo>
                    <a:cubicBezTo>
                      <a:pt x="201" y="168"/>
                      <a:pt x="167" y="151"/>
                      <a:pt x="184" y="84"/>
                    </a:cubicBezTo>
                    <a:cubicBezTo>
                      <a:pt x="157" y="84"/>
                      <a:pt x="152" y="106"/>
                      <a:pt x="134" y="106"/>
                    </a:cubicBezTo>
                    <a:cubicBezTo>
                      <a:pt x="129" y="106"/>
                      <a:pt x="124" y="104"/>
                      <a:pt x="117" y="101"/>
                    </a:cubicBezTo>
                    <a:cubicBezTo>
                      <a:pt x="134" y="84"/>
                      <a:pt x="134" y="51"/>
                      <a:pt x="150" y="18"/>
                    </a:cubicBezTo>
                    <a:lnTo>
                      <a:pt x="134" y="18"/>
                    </a:lnTo>
                    <a:cubicBezTo>
                      <a:pt x="120" y="25"/>
                      <a:pt x="115" y="29"/>
                      <a:pt x="111" y="29"/>
                    </a:cubicBezTo>
                    <a:cubicBezTo>
                      <a:pt x="106" y="29"/>
                      <a:pt x="103" y="20"/>
                      <a:pt x="84"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0"/>
              <p:cNvSpPr/>
              <p:nvPr/>
            </p:nvSpPr>
            <p:spPr>
              <a:xfrm>
                <a:off x="6668478" y="5359439"/>
                <a:ext cx="76025" cy="73194"/>
              </a:xfrm>
              <a:custGeom>
                <a:avLst/>
                <a:gdLst/>
                <a:ahLst/>
                <a:cxnLst/>
                <a:rect l="l" t="t" r="r" b="b"/>
                <a:pathLst>
                  <a:path w="886" h="853" extrusionOk="0">
                    <a:moveTo>
                      <a:pt x="468" y="51"/>
                    </a:moveTo>
                    <a:cubicBezTo>
                      <a:pt x="468" y="135"/>
                      <a:pt x="468" y="235"/>
                      <a:pt x="401" y="285"/>
                    </a:cubicBezTo>
                    <a:cubicBezTo>
                      <a:pt x="368" y="285"/>
                      <a:pt x="351" y="251"/>
                      <a:pt x="301" y="251"/>
                    </a:cubicBezTo>
                    <a:cubicBezTo>
                      <a:pt x="284" y="151"/>
                      <a:pt x="384" y="151"/>
                      <a:pt x="351" y="68"/>
                    </a:cubicBezTo>
                    <a:lnTo>
                      <a:pt x="351" y="68"/>
                    </a:lnTo>
                    <a:cubicBezTo>
                      <a:pt x="365" y="87"/>
                      <a:pt x="377" y="94"/>
                      <a:pt x="387" y="94"/>
                    </a:cubicBezTo>
                    <a:cubicBezTo>
                      <a:pt x="413" y="94"/>
                      <a:pt x="432" y="51"/>
                      <a:pt x="468" y="51"/>
                    </a:cubicBezTo>
                    <a:close/>
                    <a:moveTo>
                      <a:pt x="618" y="302"/>
                    </a:moveTo>
                    <a:cubicBezTo>
                      <a:pt x="618" y="318"/>
                      <a:pt x="618" y="335"/>
                      <a:pt x="618" y="335"/>
                    </a:cubicBezTo>
                    <a:cubicBezTo>
                      <a:pt x="618" y="342"/>
                      <a:pt x="610" y="346"/>
                      <a:pt x="600" y="346"/>
                    </a:cubicBezTo>
                    <a:cubicBezTo>
                      <a:pt x="585" y="346"/>
                      <a:pt x="568" y="338"/>
                      <a:pt x="568" y="318"/>
                    </a:cubicBezTo>
                    <a:cubicBezTo>
                      <a:pt x="585" y="318"/>
                      <a:pt x="585" y="318"/>
                      <a:pt x="585" y="335"/>
                    </a:cubicBezTo>
                    <a:cubicBezTo>
                      <a:pt x="602" y="318"/>
                      <a:pt x="602" y="302"/>
                      <a:pt x="618" y="302"/>
                    </a:cubicBezTo>
                    <a:close/>
                    <a:moveTo>
                      <a:pt x="535" y="268"/>
                    </a:moveTo>
                    <a:cubicBezTo>
                      <a:pt x="518" y="318"/>
                      <a:pt x="468" y="302"/>
                      <a:pt x="451" y="352"/>
                    </a:cubicBezTo>
                    <a:cubicBezTo>
                      <a:pt x="435" y="352"/>
                      <a:pt x="435" y="335"/>
                      <a:pt x="435" y="335"/>
                    </a:cubicBezTo>
                    <a:cubicBezTo>
                      <a:pt x="451" y="285"/>
                      <a:pt x="485" y="268"/>
                      <a:pt x="535" y="268"/>
                    </a:cubicBezTo>
                    <a:close/>
                    <a:moveTo>
                      <a:pt x="351" y="402"/>
                    </a:moveTo>
                    <a:cubicBezTo>
                      <a:pt x="368" y="402"/>
                      <a:pt x="384" y="419"/>
                      <a:pt x="384" y="452"/>
                    </a:cubicBezTo>
                    <a:lnTo>
                      <a:pt x="334" y="452"/>
                    </a:lnTo>
                    <a:cubicBezTo>
                      <a:pt x="351" y="435"/>
                      <a:pt x="351" y="435"/>
                      <a:pt x="351" y="402"/>
                    </a:cubicBezTo>
                    <a:close/>
                    <a:moveTo>
                      <a:pt x="783" y="498"/>
                    </a:moveTo>
                    <a:cubicBezTo>
                      <a:pt x="792" y="498"/>
                      <a:pt x="799" y="499"/>
                      <a:pt x="802" y="502"/>
                    </a:cubicBezTo>
                    <a:cubicBezTo>
                      <a:pt x="802" y="569"/>
                      <a:pt x="785" y="536"/>
                      <a:pt x="819" y="569"/>
                    </a:cubicBezTo>
                    <a:cubicBezTo>
                      <a:pt x="769" y="569"/>
                      <a:pt x="769" y="619"/>
                      <a:pt x="752" y="636"/>
                    </a:cubicBezTo>
                    <a:cubicBezTo>
                      <a:pt x="735" y="636"/>
                      <a:pt x="652" y="586"/>
                      <a:pt x="669" y="536"/>
                    </a:cubicBezTo>
                    <a:cubicBezTo>
                      <a:pt x="669" y="522"/>
                      <a:pt x="745" y="498"/>
                      <a:pt x="783" y="498"/>
                    </a:cubicBezTo>
                    <a:close/>
                    <a:moveTo>
                      <a:pt x="501" y="686"/>
                    </a:moveTo>
                    <a:lnTo>
                      <a:pt x="501" y="686"/>
                    </a:lnTo>
                    <a:cubicBezTo>
                      <a:pt x="501" y="689"/>
                      <a:pt x="503" y="691"/>
                      <a:pt x="505" y="692"/>
                    </a:cubicBezTo>
                    <a:lnTo>
                      <a:pt x="505" y="692"/>
                    </a:lnTo>
                    <a:cubicBezTo>
                      <a:pt x="504" y="689"/>
                      <a:pt x="503" y="687"/>
                      <a:pt x="501" y="686"/>
                    </a:cubicBezTo>
                    <a:close/>
                    <a:moveTo>
                      <a:pt x="656" y="785"/>
                    </a:moveTo>
                    <a:cubicBezTo>
                      <a:pt x="674" y="785"/>
                      <a:pt x="696" y="799"/>
                      <a:pt x="685" y="820"/>
                    </a:cubicBezTo>
                    <a:cubicBezTo>
                      <a:pt x="685" y="820"/>
                      <a:pt x="669" y="820"/>
                      <a:pt x="669" y="836"/>
                    </a:cubicBezTo>
                    <a:cubicBezTo>
                      <a:pt x="652" y="836"/>
                      <a:pt x="652" y="803"/>
                      <a:pt x="635" y="803"/>
                    </a:cubicBezTo>
                    <a:cubicBezTo>
                      <a:pt x="635" y="790"/>
                      <a:pt x="645" y="785"/>
                      <a:pt x="656" y="785"/>
                    </a:cubicBezTo>
                    <a:close/>
                    <a:moveTo>
                      <a:pt x="100" y="1"/>
                    </a:moveTo>
                    <a:cubicBezTo>
                      <a:pt x="84" y="34"/>
                      <a:pt x="84" y="51"/>
                      <a:pt x="100" y="68"/>
                    </a:cubicBezTo>
                    <a:cubicBezTo>
                      <a:pt x="117" y="68"/>
                      <a:pt x="134" y="68"/>
                      <a:pt x="151" y="101"/>
                    </a:cubicBezTo>
                    <a:cubicBezTo>
                      <a:pt x="178" y="88"/>
                      <a:pt x="194" y="63"/>
                      <a:pt x="225" y="63"/>
                    </a:cubicBezTo>
                    <a:cubicBezTo>
                      <a:pt x="233" y="63"/>
                      <a:pt x="241" y="65"/>
                      <a:pt x="251" y="68"/>
                    </a:cubicBezTo>
                    <a:cubicBezTo>
                      <a:pt x="251" y="93"/>
                      <a:pt x="261" y="129"/>
                      <a:pt x="265" y="129"/>
                    </a:cubicBezTo>
                    <a:cubicBezTo>
                      <a:pt x="267" y="129"/>
                      <a:pt x="268" y="126"/>
                      <a:pt x="268" y="118"/>
                    </a:cubicBezTo>
                    <a:lnTo>
                      <a:pt x="268" y="118"/>
                    </a:lnTo>
                    <a:cubicBezTo>
                      <a:pt x="284" y="151"/>
                      <a:pt x="217" y="168"/>
                      <a:pt x="184" y="168"/>
                    </a:cubicBezTo>
                    <a:lnTo>
                      <a:pt x="184" y="135"/>
                    </a:lnTo>
                    <a:cubicBezTo>
                      <a:pt x="174" y="138"/>
                      <a:pt x="167" y="139"/>
                      <a:pt x="162" y="139"/>
                    </a:cubicBezTo>
                    <a:cubicBezTo>
                      <a:pt x="138" y="139"/>
                      <a:pt x="141" y="115"/>
                      <a:pt x="100" y="101"/>
                    </a:cubicBezTo>
                    <a:lnTo>
                      <a:pt x="100" y="101"/>
                    </a:lnTo>
                    <a:cubicBezTo>
                      <a:pt x="134" y="118"/>
                      <a:pt x="134" y="151"/>
                      <a:pt x="167" y="168"/>
                    </a:cubicBezTo>
                    <a:cubicBezTo>
                      <a:pt x="151" y="185"/>
                      <a:pt x="151" y="251"/>
                      <a:pt x="184" y="251"/>
                    </a:cubicBezTo>
                    <a:cubicBezTo>
                      <a:pt x="184" y="268"/>
                      <a:pt x="167" y="268"/>
                      <a:pt x="167" y="285"/>
                    </a:cubicBezTo>
                    <a:cubicBezTo>
                      <a:pt x="167" y="294"/>
                      <a:pt x="169" y="297"/>
                      <a:pt x="171" y="297"/>
                    </a:cubicBezTo>
                    <a:cubicBezTo>
                      <a:pt x="174" y="297"/>
                      <a:pt x="180" y="290"/>
                      <a:pt x="187" y="290"/>
                    </a:cubicBezTo>
                    <a:cubicBezTo>
                      <a:pt x="191" y="290"/>
                      <a:pt x="196" y="292"/>
                      <a:pt x="201" y="302"/>
                    </a:cubicBezTo>
                    <a:cubicBezTo>
                      <a:pt x="184" y="352"/>
                      <a:pt x="234" y="352"/>
                      <a:pt x="217" y="385"/>
                    </a:cubicBezTo>
                    <a:cubicBezTo>
                      <a:pt x="200" y="375"/>
                      <a:pt x="188" y="371"/>
                      <a:pt x="177" y="371"/>
                    </a:cubicBezTo>
                    <a:cubicBezTo>
                      <a:pt x="142" y="371"/>
                      <a:pt x="140" y="420"/>
                      <a:pt x="111" y="420"/>
                    </a:cubicBezTo>
                    <a:cubicBezTo>
                      <a:pt x="108" y="420"/>
                      <a:pt x="104" y="420"/>
                      <a:pt x="100" y="419"/>
                    </a:cubicBezTo>
                    <a:lnTo>
                      <a:pt x="100" y="419"/>
                    </a:lnTo>
                    <a:cubicBezTo>
                      <a:pt x="100" y="469"/>
                      <a:pt x="134" y="469"/>
                      <a:pt x="167" y="469"/>
                    </a:cubicBezTo>
                    <a:cubicBezTo>
                      <a:pt x="184" y="419"/>
                      <a:pt x="234" y="435"/>
                      <a:pt x="251" y="419"/>
                    </a:cubicBezTo>
                    <a:lnTo>
                      <a:pt x="251" y="419"/>
                    </a:lnTo>
                    <a:cubicBezTo>
                      <a:pt x="301" y="435"/>
                      <a:pt x="217" y="469"/>
                      <a:pt x="268" y="469"/>
                    </a:cubicBezTo>
                    <a:cubicBezTo>
                      <a:pt x="258" y="488"/>
                      <a:pt x="226" y="507"/>
                      <a:pt x="201" y="507"/>
                    </a:cubicBezTo>
                    <a:cubicBezTo>
                      <a:pt x="182" y="507"/>
                      <a:pt x="167" y="497"/>
                      <a:pt x="167" y="469"/>
                    </a:cubicBezTo>
                    <a:cubicBezTo>
                      <a:pt x="151" y="469"/>
                      <a:pt x="167" y="519"/>
                      <a:pt x="151" y="519"/>
                    </a:cubicBezTo>
                    <a:cubicBezTo>
                      <a:pt x="143" y="514"/>
                      <a:pt x="137" y="512"/>
                      <a:pt x="131" y="512"/>
                    </a:cubicBezTo>
                    <a:cubicBezTo>
                      <a:pt x="94" y="512"/>
                      <a:pt x="72" y="588"/>
                      <a:pt x="0" y="602"/>
                    </a:cubicBezTo>
                    <a:cubicBezTo>
                      <a:pt x="17" y="636"/>
                      <a:pt x="0" y="669"/>
                      <a:pt x="17" y="703"/>
                    </a:cubicBezTo>
                    <a:cubicBezTo>
                      <a:pt x="50" y="686"/>
                      <a:pt x="151" y="686"/>
                      <a:pt x="167" y="669"/>
                    </a:cubicBezTo>
                    <a:cubicBezTo>
                      <a:pt x="184" y="669"/>
                      <a:pt x="151" y="652"/>
                      <a:pt x="167" y="636"/>
                    </a:cubicBezTo>
                    <a:cubicBezTo>
                      <a:pt x="184" y="636"/>
                      <a:pt x="201" y="619"/>
                      <a:pt x="201" y="602"/>
                    </a:cubicBezTo>
                    <a:cubicBezTo>
                      <a:pt x="284" y="602"/>
                      <a:pt x="284" y="552"/>
                      <a:pt x="301" y="485"/>
                    </a:cubicBezTo>
                    <a:cubicBezTo>
                      <a:pt x="318" y="485"/>
                      <a:pt x="322" y="490"/>
                      <a:pt x="322" y="490"/>
                    </a:cubicBezTo>
                    <a:cubicBezTo>
                      <a:pt x="322" y="490"/>
                      <a:pt x="318" y="485"/>
                      <a:pt x="318" y="469"/>
                    </a:cubicBezTo>
                    <a:cubicBezTo>
                      <a:pt x="334" y="469"/>
                      <a:pt x="384" y="469"/>
                      <a:pt x="401" y="502"/>
                    </a:cubicBezTo>
                    <a:cubicBezTo>
                      <a:pt x="451" y="452"/>
                      <a:pt x="518" y="485"/>
                      <a:pt x="568" y="435"/>
                    </a:cubicBezTo>
                    <a:cubicBezTo>
                      <a:pt x="533" y="423"/>
                      <a:pt x="548" y="412"/>
                      <a:pt x="571" y="412"/>
                    </a:cubicBezTo>
                    <a:cubicBezTo>
                      <a:pt x="581" y="412"/>
                      <a:pt x="592" y="414"/>
                      <a:pt x="602" y="419"/>
                    </a:cubicBezTo>
                    <a:cubicBezTo>
                      <a:pt x="602" y="368"/>
                      <a:pt x="635" y="335"/>
                      <a:pt x="685" y="302"/>
                    </a:cubicBezTo>
                    <a:cubicBezTo>
                      <a:pt x="669" y="251"/>
                      <a:pt x="669" y="268"/>
                      <a:pt x="635" y="201"/>
                    </a:cubicBezTo>
                    <a:cubicBezTo>
                      <a:pt x="635" y="168"/>
                      <a:pt x="669" y="151"/>
                      <a:pt x="685" y="135"/>
                    </a:cubicBezTo>
                    <a:cubicBezTo>
                      <a:pt x="719" y="151"/>
                      <a:pt x="719" y="185"/>
                      <a:pt x="752" y="201"/>
                    </a:cubicBezTo>
                    <a:cubicBezTo>
                      <a:pt x="752" y="235"/>
                      <a:pt x="719" y="235"/>
                      <a:pt x="702" y="251"/>
                    </a:cubicBezTo>
                    <a:cubicBezTo>
                      <a:pt x="706" y="264"/>
                      <a:pt x="713" y="270"/>
                      <a:pt x="720" y="270"/>
                    </a:cubicBezTo>
                    <a:cubicBezTo>
                      <a:pt x="742" y="270"/>
                      <a:pt x="773" y="226"/>
                      <a:pt x="785" y="201"/>
                    </a:cubicBezTo>
                    <a:cubicBezTo>
                      <a:pt x="785" y="215"/>
                      <a:pt x="785" y="239"/>
                      <a:pt x="812" y="239"/>
                    </a:cubicBezTo>
                    <a:cubicBezTo>
                      <a:pt x="815" y="239"/>
                      <a:pt x="819" y="239"/>
                      <a:pt x="824" y="238"/>
                    </a:cubicBezTo>
                    <a:lnTo>
                      <a:pt x="824" y="238"/>
                    </a:lnTo>
                    <a:cubicBezTo>
                      <a:pt x="807" y="250"/>
                      <a:pt x="821" y="292"/>
                      <a:pt x="836" y="335"/>
                    </a:cubicBezTo>
                    <a:cubicBezTo>
                      <a:pt x="826" y="345"/>
                      <a:pt x="816" y="348"/>
                      <a:pt x="807" y="348"/>
                    </a:cubicBezTo>
                    <a:cubicBezTo>
                      <a:pt x="798" y="348"/>
                      <a:pt x="790" y="345"/>
                      <a:pt x="786" y="345"/>
                    </a:cubicBezTo>
                    <a:cubicBezTo>
                      <a:pt x="780" y="345"/>
                      <a:pt x="779" y="349"/>
                      <a:pt x="785" y="368"/>
                    </a:cubicBezTo>
                    <a:cubicBezTo>
                      <a:pt x="752" y="368"/>
                      <a:pt x="719" y="352"/>
                      <a:pt x="719" y="318"/>
                    </a:cubicBezTo>
                    <a:cubicBezTo>
                      <a:pt x="685" y="385"/>
                      <a:pt x="652" y="318"/>
                      <a:pt x="635" y="402"/>
                    </a:cubicBezTo>
                    <a:cubicBezTo>
                      <a:pt x="639" y="400"/>
                      <a:pt x="642" y="399"/>
                      <a:pt x="645" y="399"/>
                    </a:cubicBezTo>
                    <a:cubicBezTo>
                      <a:pt x="660" y="399"/>
                      <a:pt x="654" y="428"/>
                      <a:pt x="637" y="428"/>
                    </a:cubicBezTo>
                    <a:cubicBezTo>
                      <a:pt x="631" y="428"/>
                      <a:pt x="625" y="425"/>
                      <a:pt x="618" y="419"/>
                    </a:cubicBezTo>
                    <a:lnTo>
                      <a:pt x="618" y="419"/>
                    </a:lnTo>
                    <a:cubicBezTo>
                      <a:pt x="635" y="435"/>
                      <a:pt x="602" y="452"/>
                      <a:pt x="635" y="452"/>
                    </a:cubicBezTo>
                    <a:cubicBezTo>
                      <a:pt x="630" y="467"/>
                      <a:pt x="624" y="471"/>
                      <a:pt x="617" y="471"/>
                    </a:cubicBezTo>
                    <a:cubicBezTo>
                      <a:pt x="605" y="471"/>
                      <a:pt x="592" y="459"/>
                      <a:pt x="581" y="459"/>
                    </a:cubicBezTo>
                    <a:cubicBezTo>
                      <a:pt x="576" y="459"/>
                      <a:pt x="572" y="461"/>
                      <a:pt x="568" y="469"/>
                    </a:cubicBezTo>
                    <a:cubicBezTo>
                      <a:pt x="568" y="485"/>
                      <a:pt x="585" y="485"/>
                      <a:pt x="602" y="502"/>
                    </a:cubicBezTo>
                    <a:cubicBezTo>
                      <a:pt x="593" y="502"/>
                      <a:pt x="581" y="498"/>
                      <a:pt x="570" y="498"/>
                    </a:cubicBezTo>
                    <a:cubicBezTo>
                      <a:pt x="560" y="498"/>
                      <a:pt x="552" y="502"/>
                      <a:pt x="552" y="519"/>
                    </a:cubicBezTo>
                    <a:cubicBezTo>
                      <a:pt x="535" y="552"/>
                      <a:pt x="568" y="569"/>
                      <a:pt x="552" y="602"/>
                    </a:cubicBezTo>
                    <a:cubicBezTo>
                      <a:pt x="602" y="619"/>
                      <a:pt x="618" y="669"/>
                      <a:pt x="618" y="753"/>
                    </a:cubicBezTo>
                    <a:cubicBezTo>
                      <a:pt x="592" y="753"/>
                      <a:pt x="586" y="731"/>
                      <a:pt x="560" y="731"/>
                    </a:cubicBezTo>
                    <a:cubicBezTo>
                      <a:pt x="553" y="731"/>
                      <a:pt x="545" y="733"/>
                      <a:pt x="535" y="736"/>
                    </a:cubicBezTo>
                    <a:cubicBezTo>
                      <a:pt x="549" y="694"/>
                      <a:pt x="516" y="699"/>
                      <a:pt x="505" y="692"/>
                    </a:cubicBezTo>
                    <a:lnTo>
                      <a:pt x="505" y="692"/>
                    </a:lnTo>
                    <a:cubicBezTo>
                      <a:pt x="515" y="717"/>
                      <a:pt x="495" y="786"/>
                      <a:pt x="435" y="786"/>
                    </a:cubicBezTo>
                    <a:cubicBezTo>
                      <a:pt x="468" y="803"/>
                      <a:pt x="435" y="836"/>
                      <a:pt x="401" y="836"/>
                    </a:cubicBezTo>
                    <a:cubicBezTo>
                      <a:pt x="401" y="853"/>
                      <a:pt x="401" y="853"/>
                      <a:pt x="401" y="853"/>
                    </a:cubicBezTo>
                    <a:cubicBezTo>
                      <a:pt x="518" y="853"/>
                      <a:pt x="635" y="836"/>
                      <a:pt x="735" y="836"/>
                    </a:cubicBezTo>
                    <a:cubicBezTo>
                      <a:pt x="752" y="803"/>
                      <a:pt x="752" y="769"/>
                      <a:pt x="769" y="753"/>
                    </a:cubicBezTo>
                    <a:cubicBezTo>
                      <a:pt x="769" y="719"/>
                      <a:pt x="735" y="719"/>
                      <a:pt x="735" y="686"/>
                    </a:cubicBezTo>
                    <a:cubicBezTo>
                      <a:pt x="749" y="686"/>
                      <a:pt x="762" y="665"/>
                      <a:pt x="775" y="665"/>
                    </a:cubicBezTo>
                    <a:cubicBezTo>
                      <a:pt x="779" y="665"/>
                      <a:pt x="782" y="666"/>
                      <a:pt x="785" y="669"/>
                    </a:cubicBezTo>
                    <a:cubicBezTo>
                      <a:pt x="802" y="602"/>
                      <a:pt x="852" y="569"/>
                      <a:pt x="886" y="552"/>
                    </a:cubicBezTo>
                    <a:lnTo>
                      <a:pt x="886" y="1"/>
                    </a:lnTo>
                    <a:lnTo>
                      <a:pt x="785" y="1"/>
                    </a:lnTo>
                    <a:cubicBezTo>
                      <a:pt x="769" y="34"/>
                      <a:pt x="785" y="18"/>
                      <a:pt x="785" y="68"/>
                    </a:cubicBezTo>
                    <a:cubicBezTo>
                      <a:pt x="757" y="68"/>
                      <a:pt x="765" y="31"/>
                      <a:pt x="736" y="31"/>
                    </a:cubicBezTo>
                    <a:cubicBezTo>
                      <a:pt x="732" y="31"/>
                      <a:pt x="726" y="32"/>
                      <a:pt x="719" y="34"/>
                    </a:cubicBezTo>
                    <a:cubicBezTo>
                      <a:pt x="719" y="18"/>
                      <a:pt x="719" y="18"/>
                      <a:pt x="735" y="1"/>
                    </a:cubicBezTo>
                    <a:lnTo>
                      <a:pt x="535" y="1"/>
                    </a:lnTo>
                    <a:cubicBezTo>
                      <a:pt x="531" y="8"/>
                      <a:pt x="526" y="11"/>
                      <a:pt x="521" y="11"/>
                    </a:cubicBezTo>
                    <a:cubicBezTo>
                      <a:pt x="512" y="11"/>
                      <a:pt x="500" y="3"/>
                      <a:pt x="488" y="3"/>
                    </a:cubicBezTo>
                    <a:cubicBezTo>
                      <a:pt x="476" y="3"/>
                      <a:pt x="464" y="10"/>
                      <a:pt x="451" y="34"/>
                    </a:cubicBezTo>
                    <a:cubicBezTo>
                      <a:pt x="446" y="24"/>
                      <a:pt x="433" y="20"/>
                      <a:pt x="417" y="20"/>
                    </a:cubicBezTo>
                    <a:cubicBezTo>
                      <a:pt x="382" y="20"/>
                      <a:pt x="334" y="39"/>
                      <a:pt x="334" y="51"/>
                    </a:cubicBezTo>
                    <a:cubicBezTo>
                      <a:pt x="306" y="51"/>
                      <a:pt x="314" y="14"/>
                      <a:pt x="296" y="14"/>
                    </a:cubicBezTo>
                    <a:cubicBezTo>
                      <a:pt x="293" y="14"/>
                      <a:pt x="289" y="15"/>
                      <a:pt x="284" y="18"/>
                    </a:cubicBezTo>
                    <a:lnTo>
                      <a:pt x="284" y="1"/>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0"/>
              <p:cNvSpPr/>
              <p:nvPr/>
            </p:nvSpPr>
            <p:spPr>
              <a:xfrm>
                <a:off x="6652690" y="5434005"/>
                <a:ext cx="2917" cy="1545"/>
              </a:xfrm>
              <a:custGeom>
                <a:avLst/>
                <a:gdLst/>
                <a:ahLst/>
                <a:cxnLst/>
                <a:rect l="l" t="t" r="r" b="b"/>
                <a:pathLst>
                  <a:path w="34" h="18" extrusionOk="0">
                    <a:moveTo>
                      <a:pt x="0" y="17"/>
                    </a:moveTo>
                    <a:lnTo>
                      <a:pt x="34" y="17"/>
                    </a:lnTo>
                    <a:cubicBezTo>
                      <a:pt x="34" y="17"/>
                      <a:pt x="17" y="1"/>
                      <a:pt x="0" y="1"/>
                    </a:cubicBezTo>
                    <a:cubicBezTo>
                      <a:pt x="0" y="17"/>
                      <a:pt x="0" y="17"/>
                      <a:pt x="0"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0"/>
              <p:cNvSpPr/>
              <p:nvPr/>
            </p:nvSpPr>
            <p:spPr>
              <a:xfrm>
                <a:off x="6744418" y="5429715"/>
                <a:ext cx="86" cy="1545"/>
              </a:xfrm>
              <a:custGeom>
                <a:avLst/>
                <a:gdLst/>
                <a:ahLst/>
                <a:cxnLst/>
                <a:rect l="l" t="t" r="r" b="b"/>
                <a:pathLst>
                  <a:path w="1" h="18" extrusionOk="0">
                    <a:moveTo>
                      <a:pt x="1" y="17"/>
                    </a:moveTo>
                    <a:lnTo>
                      <a:pt x="1" y="17"/>
                    </a:lnTo>
                    <a:lnTo>
                      <a:pt x="1" y="1"/>
                    </a:lnTo>
                    <a:cubicBezTo>
                      <a:pt x="1" y="1"/>
                      <a:pt x="1" y="1"/>
                      <a:pt x="1"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0"/>
              <p:cNvSpPr/>
              <p:nvPr/>
            </p:nvSpPr>
            <p:spPr>
              <a:xfrm>
                <a:off x="6656980" y="5359439"/>
                <a:ext cx="5835" cy="3003"/>
              </a:xfrm>
              <a:custGeom>
                <a:avLst/>
                <a:gdLst/>
                <a:ahLst/>
                <a:cxnLst/>
                <a:rect l="l" t="t" r="r" b="b"/>
                <a:pathLst>
                  <a:path w="68" h="35" extrusionOk="0">
                    <a:moveTo>
                      <a:pt x="51" y="1"/>
                    </a:moveTo>
                    <a:lnTo>
                      <a:pt x="1" y="1"/>
                    </a:lnTo>
                    <a:cubicBezTo>
                      <a:pt x="1" y="18"/>
                      <a:pt x="17" y="34"/>
                      <a:pt x="34" y="34"/>
                    </a:cubicBezTo>
                    <a:cubicBezTo>
                      <a:pt x="34" y="34"/>
                      <a:pt x="51" y="34"/>
                      <a:pt x="67" y="34"/>
                    </a:cubicBezTo>
                    <a:cubicBezTo>
                      <a:pt x="51" y="18"/>
                      <a:pt x="51" y="18"/>
                      <a:pt x="51"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0"/>
              <p:cNvSpPr/>
              <p:nvPr/>
            </p:nvSpPr>
            <p:spPr>
              <a:xfrm>
                <a:off x="6654149" y="5359439"/>
                <a:ext cx="1459" cy="1545"/>
              </a:xfrm>
              <a:custGeom>
                <a:avLst/>
                <a:gdLst/>
                <a:ahLst/>
                <a:cxnLst/>
                <a:rect l="l" t="t" r="r" b="b"/>
                <a:pathLst>
                  <a:path w="17" h="18" extrusionOk="0">
                    <a:moveTo>
                      <a:pt x="17" y="1"/>
                    </a:moveTo>
                    <a:lnTo>
                      <a:pt x="0" y="1"/>
                    </a:lnTo>
                    <a:cubicBezTo>
                      <a:pt x="0" y="18"/>
                      <a:pt x="0" y="18"/>
                      <a:pt x="0" y="18"/>
                    </a:cubicBezTo>
                    <a:cubicBezTo>
                      <a:pt x="0" y="18"/>
                      <a:pt x="17" y="18"/>
                      <a:pt x="17"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0"/>
              <p:cNvSpPr/>
              <p:nvPr/>
            </p:nvSpPr>
            <p:spPr>
              <a:xfrm>
                <a:off x="6636902" y="5360898"/>
                <a:ext cx="1545" cy="1545"/>
              </a:xfrm>
              <a:custGeom>
                <a:avLst/>
                <a:gdLst/>
                <a:ahLst/>
                <a:cxnLst/>
                <a:rect l="l" t="t" r="r" b="b"/>
                <a:pathLst>
                  <a:path w="18" h="18" extrusionOk="0">
                    <a:moveTo>
                      <a:pt x="17" y="1"/>
                    </a:moveTo>
                    <a:lnTo>
                      <a:pt x="1" y="1"/>
                    </a:lnTo>
                    <a:cubicBezTo>
                      <a:pt x="1" y="1"/>
                      <a:pt x="1" y="17"/>
                      <a:pt x="17" y="17"/>
                    </a:cubicBezTo>
                    <a:cubicBezTo>
                      <a:pt x="17" y="1"/>
                      <a:pt x="17" y="1"/>
                      <a:pt x="17"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0"/>
              <p:cNvSpPr/>
              <p:nvPr/>
            </p:nvSpPr>
            <p:spPr>
              <a:xfrm>
                <a:off x="6410371" y="5359439"/>
                <a:ext cx="4376" cy="3003"/>
              </a:xfrm>
              <a:custGeom>
                <a:avLst/>
                <a:gdLst/>
                <a:ahLst/>
                <a:cxnLst/>
                <a:rect l="l" t="t" r="r" b="b"/>
                <a:pathLst>
                  <a:path w="51" h="35" extrusionOk="0">
                    <a:moveTo>
                      <a:pt x="51" y="1"/>
                    </a:moveTo>
                    <a:lnTo>
                      <a:pt x="1" y="1"/>
                    </a:lnTo>
                    <a:cubicBezTo>
                      <a:pt x="17" y="1"/>
                      <a:pt x="34" y="18"/>
                      <a:pt x="51" y="34"/>
                    </a:cubicBezTo>
                    <a:cubicBezTo>
                      <a:pt x="51" y="18"/>
                      <a:pt x="51" y="1"/>
                      <a:pt x="51"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0"/>
              <p:cNvSpPr/>
              <p:nvPr/>
            </p:nvSpPr>
            <p:spPr>
              <a:xfrm>
                <a:off x="6205379" y="5353776"/>
                <a:ext cx="1545" cy="86"/>
              </a:xfrm>
              <a:custGeom>
                <a:avLst/>
                <a:gdLst/>
                <a:ahLst/>
                <a:cxnLst/>
                <a:rect l="l" t="t" r="r" b="b"/>
                <a:pathLst>
                  <a:path w="18" h="1" extrusionOk="0">
                    <a:moveTo>
                      <a:pt x="17" y="0"/>
                    </a:moveTo>
                    <a:lnTo>
                      <a:pt x="0" y="0"/>
                    </a:lnTo>
                    <a:cubicBezTo>
                      <a:pt x="0" y="0"/>
                      <a:pt x="17" y="0"/>
                      <a:pt x="17" y="0"/>
                    </a:cubicBezTo>
                    <a:cubicBezTo>
                      <a:pt x="17" y="0"/>
                      <a:pt x="17" y="0"/>
                      <a:pt x="17"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0"/>
              <p:cNvSpPr/>
              <p:nvPr/>
            </p:nvSpPr>
            <p:spPr>
              <a:xfrm>
                <a:off x="5991719" y="5336529"/>
                <a:ext cx="1545" cy="86"/>
              </a:xfrm>
              <a:custGeom>
                <a:avLst/>
                <a:gdLst/>
                <a:ahLst/>
                <a:cxnLst/>
                <a:rect l="l" t="t" r="r" b="b"/>
                <a:pathLst>
                  <a:path w="18" h="1" extrusionOk="0">
                    <a:moveTo>
                      <a:pt x="17" y="1"/>
                    </a:moveTo>
                    <a:lnTo>
                      <a:pt x="1" y="1"/>
                    </a:lnTo>
                    <a:cubicBezTo>
                      <a:pt x="1" y="1"/>
                      <a:pt x="1" y="1"/>
                      <a:pt x="17"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0"/>
              <p:cNvSpPr/>
              <p:nvPr/>
            </p:nvSpPr>
            <p:spPr>
              <a:xfrm>
                <a:off x="5965891" y="5333697"/>
                <a:ext cx="4462" cy="1459"/>
              </a:xfrm>
              <a:custGeom>
                <a:avLst/>
                <a:gdLst/>
                <a:ahLst/>
                <a:cxnLst/>
                <a:rect l="l" t="t" r="r" b="b"/>
                <a:pathLst>
                  <a:path w="52" h="17" extrusionOk="0">
                    <a:moveTo>
                      <a:pt x="51" y="17"/>
                    </a:moveTo>
                    <a:lnTo>
                      <a:pt x="1" y="0"/>
                    </a:lnTo>
                    <a:cubicBezTo>
                      <a:pt x="18" y="17"/>
                      <a:pt x="34" y="17"/>
                      <a:pt x="51"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0"/>
              <p:cNvSpPr/>
              <p:nvPr/>
            </p:nvSpPr>
            <p:spPr>
              <a:xfrm>
                <a:off x="5583107" y="5563058"/>
                <a:ext cx="1545" cy="86"/>
              </a:xfrm>
              <a:custGeom>
                <a:avLst/>
                <a:gdLst/>
                <a:ahLst/>
                <a:cxnLst/>
                <a:rect l="l" t="t" r="r" b="b"/>
                <a:pathLst>
                  <a:path w="18" h="1" extrusionOk="0">
                    <a:moveTo>
                      <a:pt x="1" y="0"/>
                    </a:moveTo>
                    <a:cubicBezTo>
                      <a:pt x="1" y="0"/>
                      <a:pt x="18" y="0"/>
                      <a:pt x="18"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0"/>
              <p:cNvSpPr/>
              <p:nvPr/>
            </p:nvSpPr>
            <p:spPr>
              <a:xfrm>
                <a:off x="6598203" y="5391016"/>
                <a:ext cx="1545" cy="1545"/>
              </a:xfrm>
              <a:custGeom>
                <a:avLst/>
                <a:gdLst/>
                <a:ahLst/>
                <a:cxnLst/>
                <a:rect l="l" t="t" r="r" b="b"/>
                <a:pathLst>
                  <a:path w="18" h="18" extrusionOk="0">
                    <a:moveTo>
                      <a:pt x="0" y="17"/>
                    </a:moveTo>
                    <a:cubicBezTo>
                      <a:pt x="0" y="0"/>
                      <a:pt x="17" y="0"/>
                      <a:pt x="0" y="0"/>
                    </a:cubicBezTo>
                    <a:cubicBezTo>
                      <a:pt x="0" y="0"/>
                      <a:pt x="0" y="0"/>
                      <a:pt x="0"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0"/>
              <p:cNvSpPr/>
              <p:nvPr/>
            </p:nvSpPr>
            <p:spPr>
              <a:xfrm>
                <a:off x="6741586" y="5393848"/>
                <a:ext cx="2917" cy="5835"/>
              </a:xfrm>
              <a:custGeom>
                <a:avLst/>
                <a:gdLst/>
                <a:ahLst/>
                <a:cxnLst/>
                <a:rect l="l" t="t" r="r" b="b"/>
                <a:pathLst>
                  <a:path w="34" h="68" extrusionOk="0">
                    <a:moveTo>
                      <a:pt x="34" y="68"/>
                    </a:moveTo>
                    <a:cubicBezTo>
                      <a:pt x="34" y="34"/>
                      <a:pt x="34" y="18"/>
                      <a:pt x="17" y="1"/>
                    </a:cubicBezTo>
                    <a:cubicBezTo>
                      <a:pt x="17" y="18"/>
                      <a:pt x="17" y="34"/>
                      <a:pt x="0" y="34"/>
                    </a:cubicBezTo>
                    <a:cubicBezTo>
                      <a:pt x="0" y="34"/>
                      <a:pt x="0" y="34"/>
                      <a:pt x="0" y="34"/>
                    </a:cubicBezTo>
                    <a:cubicBezTo>
                      <a:pt x="0" y="51"/>
                      <a:pt x="0" y="68"/>
                      <a:pt x="34" y="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0"/>
              <p:cNvSpPr/>
              <p:nvPr/>
            </p:nvSpPr>
            <p:spPr>
              <a:xfrm>
                <a:off x="6113565" y="5434005"/>
                <a:ext cx="5835" cy="4376"/>
              </a:xfrm>
              <a:custGeom>
                <a:avLst/>
                <a:gdLst/>
                <a:ahLst/>
                <a:cxnLst/>
                <a:rect l="l" t="t" r="r" b="b"/>
                <a:pathLst>
                  <a:path w="68" h="51" extrusionOk="0">
                    <a:moveTo>
                      <a:pt x="34" y="51"/>
                    </a:moveTo>
                    <a:cubicBezTo>
                      <a:pt x="18" y="34"/>
                      <a:pt x="68" y="17"/>
                      <a:pt x="51" y="1"/>
                    </a:cubicBezTo>
                    <a:cubicBezTo>
                      <a:pt x="51" y="17"/>
                      <a:pt x="51" y="17"/>
                      <a:pt x="34" y="17"/>
                    </a:cubicBezTo>
                    <a:cubicBezTo>
                      <a:pt x="34" y="17"/>
                      <a:pt x="34" y="1"/>
                      <a:pt x="34" y="1"/>
                    </a:cubicBezTo>
                    <a:cubicBezTo>
                      <a:pt x="18" y="1"/>
                      <a:pt x="1" y="51"/>
                      <a:pt x="34" y="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0"/>
              <p:cNvSpPr/>
              <p:nvPr/>
            </p:nvSpPr>
            <p:spPr>
              <a:xfrm>
                <a:off x="4552308" y="5508571"/>
                <a:ext cx="25914" cy="37326"/>
              </a:xfrm>
              <a:custGeom>
                <a:avLst/>
                <a:gdLst/>
                <a:ahLst/>
                <a:cxnLst/>
                <a:rect l="l" t="t" r="r" b="b"/>
                <a:pathLst>
                  <a:path w="302" h="435" extrusionOk="0">
                    <a:moveTo>
                      <a:pt x="67" y="1"/>
                    </a:moveTo>
                    <a:cubicBezTo>
                      <a:pt x="34" y="1"/>
                      <a:pt x="34" y="17"/>
                      <a:pt x="0" y="17"/>
                    </a:cubicBezTo>
                    <a:cubicBezTo>
                      <a:pt x="0" y="67"/>
                      <a:pt x="50" y="67"/>
                      <a:pt x="67" y="101"/>
                    </a:cubicBezTo>
                    <a:cubicBezTo>
                      <a:pt x="50" y="134"/>
                      <a:pt x="34" y="168"/>
                      <a:pt x="67" y="201"/>
                    </a:cubicBezTo>
                    <a:cubicBezTo>
                      <a:pt x="34" y="201"/>
                      <a:pt x="34" y="184"/>
                      <a:pt x="17" y="184"/>
                    </a:cubicBezTo>
                    <a:lnTo>
                      <a:pt x="17" y="184"/>
                    </a:lnTo>
                    <a:cubicBezTo>
                      <a:pt x="34" y="184"/>
                      <a:pt x="34" y="201"/>
                      <a:pt x="34" y="234"/>
                    </a:cubicBezTo>
                    <a:cubicBezTo>
                      <a:pt x="44" y="227"/>
                      <a:pt x="52" y="225"/>
                      <a:pt x="58" y="225"/>
                    </a:cubicBezTo>
                    <a:cubicBezTo>
                      <a:pt x="74" y="225"/>
                      <a:pt x="77" y="244"/>
                      <a:pt x="93" y="244"/>
                    </a:cubicBezTo>
                    <a:cubicBezTo>
                      <a:pt x="99" y="244"/>
                      <a:pt x="107" y="242"/>
                      <a:pt x="117" y="234"/>
                    </a:cubicBezTo>
                    <a:lnTo>
                      <a:pt x="117" y="234"/>
                    </a:lnTo>
                    <a:cubicBezTo>
                      <a:pt x="117" y="246"/>
                      <a:pt x="109" y="258"/>
                      <a:pt x="104" y="258"/>
                    </a:cubicBezTo>
                    <a:cubicBezTo>
                      <a:pt x="102" y="258"/>
                      <a:pt x="101" y="256"/>
                      <a:pt x="101" y="251"/>
                    </a:cubicBezTo>
                    <a:cubicBezTo>
                      <a:pt x="86" y="251"/>
                      <a:pt x="109" y="288"/>
                      <a:pt x="126" y="288"/>
                    </a:cubicBezTo>
                    <a:cubicBezTo>
                      <a:pt x="129" y="288"/>
                      <a:pt x="132" y="287"/>
                      <a:pt x="134" y="285"/>
                    </a:cubicBezTo>
                    <a:lnTo>
                      <a:pt x="134" y="385"/>
                    </a:lnTo>
                    <a:cubicBezTo>
                      <a:pt x="151" y="402"/>
                      <a:pt x="184" y="402"/>
                      <a:pt x="184" y="435"/>
                    </a:cubicBezTo>
                    <a:cubicBezTo>
                      <a:pt x="184" y="435"/>
                      <a:pt x="251" y="301"/>
                      <a:pt x="301" y="268"/>
                    </a:cubicBezTo>
                    <a:cubicBezTo>
                      <a:pt x="268" y="251"/>
                      <a:pt x="268" y="268"/>
                      <a:pt x="268" y="218"/>
                    </a:cubicBezTo>
                    <a:cubicBezTo>
                      <a:pt x="251" y="218"/>
                      <a:pt x="234" y="218"/>
                      <a:pt x="234" y="251"/>
                    </a:cubicBezTo>
                    <a:cubicBezTo>
                      <a:pt x="201" y="234"/>
                      <a:pt x="251" y="218"/>
                      <a:pt x="234" y="201"/>
                    </a:cubicBezTo>
                    <a:cubicBezTo>
                      <a:pt x="218" y="201"/>
                      <a:pt x="134" y="184"/>
                      <a:pt x="134" y="134"/>
                    </a:cubicBezTo>
                    <a:cubicBezTo>
                      <a:pt x="140" y="115"/>
                      <a:pt x="147" y="110"/>
                      <a:pt x="153" y="110"/>
                    </a:cubicBezTo>
                    <a:cubicBezTo>
                      <a:pt x="159" y="110"/>
                      <a:pt x="164" y="113"/>
                      <a:pt x="169" y="113"/>
                    </a:cubicBezTo>
                    <a:cubicBezTo>
                      <a:pt x="174" y="113"/>
                      <a:pt x="179" y="111"/>
                      <a:pt x="184" y="101"/>
                    </a:cubicBezTo>
                    <a:cubicBezTo>
                      <a:pt x="201" y="67"/>
                      <a:pt x="167" y="84"/>
                      <a:pt x="167" y="67"/>
                    </a:cubicBezTo>
                    <a:cubicBezTo>
                      <a:pt x="163" y="82"/>
                      <a:pt x="155" y="86"/>
                      <a:pt x="147" y="86"/>
                    </a:cubicBezTo>
                    <a:cubicBezTo>
                      <a:pt x="129" y="86"/>
                      <a:pt x="105" y="65"/>
                      <a:pt x="91" y="65"/>
                    </a:cubicBezTo>
                    <a:cubicBezTo>
                      <a:pt x="88" y="65"/>
                      <a:pt x="86" y="65"/>
                      <a:pt x="84" y="67"/>
                    </a:cubicBezTo>
                    <a:cubicBezTo>
                      <a:pt x="67" y="51"/>
                      <a:pt x="67" y="34"/>
                      <a:pt x="67"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0"/>
              <p:cNvSpPr/>
              <p:nvPr/>
            </p:nvSpPr>
            <p:spPr>
              <a:xfrm>
                <a:off x="4804667" y="5580220"/>
                <a:ext cx="38785" cy="37412"/>
              </a:xfrm>
              <a:custGeom>
                <a:avLst/>
                <a:gdLst/>
                <a:ahLst/>
                <a:cxnLst/>
                <a:rect l="l" t="t" r="r" b="b"/>
                <a:pathLst>
                  <a:path w="452" h="436" extrusionOk="0">
                    <a:moveTo>
                      <a:pt x="67" y="1"/>
                    </a:moveTo>
                    <a:cubicBezTo>
                      <a:pt x="50" y="18"/>
                      <a:pt x="0" y="51"/>
                      <a:pt x="17" y="101"/>
                    </a:cubicBezTo>
                    <a:cubicBezTo>
                      <a:pt x="24" y="86"/>
                      <a:pt x="33" y="80"/>
                      <a:pt x="42" y="80"/>
                    </a:cubicBezTo>
                    <a:cubicBezTo>
                      <a:pt x="69" y="80"/>
                      <a:pt x="102" y="136"/>
                      <a:pt x="127" y="136"/>
                    </a:cubicBezTo>
                    <a:cubicBezTo>
                      <a:pt x="129" y="136"/>
                      <a:pt x="131" y="136"/>
                      <a:pt x="134" y="135"/>
                    </a:cubicBezTo>
                    <a:lnTo>
                      <a:pt x="134" y="135"/>
                    </a:lnTo>
                    <a:cubicBezTo>
                      <a:pt x="100" y="151"/>
                      <a:pt x="117" y="168"/>
                      <a:pt x="100" y="201"/>
                    </a:cubicBezTo>
                    <a:cubicBezTo>
                      <a:pt x="93" y="205"/>
                      <a:pt x="88" y="206"/>
                      <a:pt x="83" y="206"/>
                    </a:cubicBezTo>
                    <a:cubicBezTo>
                      <a:pt x="71" y="206"/>
                      <a:pt x="66" y="197"/>
                      <a:pt x="59" y="197"/>
                    </a:cubicBezTo>
                    <a:cubicBezTo>
                      <a:pt x="56" y="197"/>
                      <a:pt x="54" y="198"/>
                      <a:pt x="50" y="201"/>
                    </a:cubicBezTo>
                    <a:cubicBezTo>
                      <a:pt x="67" y="235"/>
                      <a:pt x="33" y="218"/>
                      <a:pt x="33" y="268"/>
                    </a:cubicBezTo>
                    <a:cubicBezTo>
                      <a:pt x="84" y="235"/>
                      <a:pt x="134" y="218"/>
                      <a:pt x="201" y="218"/>
                    </a:cubicBezTo>
                    <a:cubicBezTo>
                      <a:pt x="201" y="285"/>
                      <a:pt x="234" y="302"/>
                      <a:pt x="217" y="385"/>
                    </a:cubicBezTo>
                    <a:cubicBezTo>
                      <a:pt x="233" y="365"/>
                      <a:pt x="248" y="358"/>
                      <a:pt x="263" y="358"/>
                    </a:cubicBezTo>
                    <a:cubicBezTo>
                      <a:pt x="309" y="358"/>
                      <a:pt x="350" y="435"/>
                      <a:pt x="401" y="435"/>
                    </a:cubicBezTo>
                    <a:cubicBezTo>
                      <a:pt x="384" y="402"/>
                      <a:pt x="418" y="402"/>
                      <a:pt x="434" y="385"/>
                    </a:cubicBezTo>
                    <a:cubicBezTo>
                      <a:pt x="451" y="385"/>
                      <a:pt x="384" y="385"/>
                      <a:pt x="384" y="335"/>
                    </a:cubicBezTo>
                    <a:cubicBezTo>
                      <a:pt x="379" y="351"/>
                      <a:pt x="374" y="355"/>
                      <a:pt x="369" y="355"/>
                    </a:cubicBezTo>
                    <a:cubicBezTo>
                      <a:pt x="362" y="355"/>
                      <a:pt x="356" y="349"/>
                      <a:pt x="350" y="349"/>
                    </a:cubicBezTo>
                    <a:cubicBezTo>
                      <a:pt x="345" y="349"/>
                      <a:pt x="339" y="353"/>
                      <a:pt x="334" y="369"/>
                    </a:cubicBezTo>
                    <a:cubicBezTo>
                      <a:pt x="322" y="357"/>
                      <a:pt x="327" y="345"/>
                      <a:pt x="325" y="345"/>
                    </a:cubicBezTo>
                    <a:lnTo>
                      <a:pt x="325" y="345"/>
                    </a:lnTo>
                    <a:cubicBezTo>
                      <a:pt x="324" y="345"/>
                      <a:pt x="322" y="347"/>
                      <a:pt x="318" y="352"/>
                    </a:cubicBezTo>
                    <a:cubicBezTo>
                      <a:pt x="301" y="302"/>
                      <a:pt x="351" y="335"/>
                      <a:pt x="334" y="302"/>
                    </a:cubicBezTo>
                    <a:cubicBezTo>
                      <a:pt x="334" y="296"/>
                      <a:pt x="332" y="294"/>
                      <a:pt x="330" y="294"/>
                    </a:cubicBezTo>
                    <a:cubicBezTo>
                      <a:pt x="328" y="294"/>
                      <a:pt x="326" y="295"/>
                      <a:pt x="324" y="297"/>
                    </a:cubicBezTo>
                    <a:lnTo>
                      <a:pt x="324" y="297"/>
                    </a:lnTo>
                    <a:cubicBezTo>
                      <a:pt x="341" y="274"/>
                      <a:pt x="288" y="218"/>
                      <a:pt x="334" y="218"/>
                    </a:cubicBezTo>
                    <a:cubicBezTo>
                      <a:pt x="284" y="218"/>
                      <a:pt x="167" y="185"/>
                      <a:pt x="251" y="168"/>
                    </a:cubicBezTo>
                    <a:cubicBezTo>
                      <a:pt x="251" y="118"/>
                      <a:pt x="201" y="168"/>
                      <a:pt x="201" y="101"/>
                    </a:cubicBezTo>
                    <a:cubicBezTo>
                      <a:pt x="187" y="108"/>
                      <a:pt x="181" y="112"/>
                      <a:pt x="180" y="112"/>
                    </a:cubicBezTo>
                    <a:cubicBezTo>
                      <a:pt x="178" y="112"/>
                      <a:pt x="184" y="104"/>
                      <a:pt x="184" y="85"/>
                    </a:cubicBezTo>
                    <a:cubicBezTo>
                      <a:pt x="167" y="85"/>
                      <a:pt x="150" y="85"/>
                      <a:pt x="150" y="101"/>
                    </a:cubicBezTo>
                    <a:cubicBezTo>
                      <a:pt x="134" y="101"/>
                      <a:pt x="167" y="68"/>
                      <a:pt x="167" y="68"/>
                    </a:cubicBezTo>
                    <a:cubicBezTo>
                      <a:pt x="167" y="34"/>
                      <a:pt x="134" y="51"/>
                      <a:pt x="134" y="18"/>
                    </a:cubicBezTo>
                    <a:cubicBezTo>
                      <a:pt x="120" y="25"/>
                      <a:pt x="112" y="29"/>
                      <a:pt x="105" y="29"/>
                    </a:cubicBezTo>
                    <a:cubicBezTo>
                      <a:pt x="95" y="29"/>
                      <a:pt x="86" y="21"/>
                      <a:pt x="67"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0"/>
              <p:cNvSpPr/>
              <p:nvPr/>
            </p:nvSpPr>
            <p:spPr>
              <a:xfrm>
                <a:off x="4790251" y="5436922"/>
                <a:ext cx="31663" cy="45907"/>
              </a:xfrm>
              <a:custGeom>
                <a:avLst/>
                <a:gdLst/>
                <a:ahLst/>
                <a:cxnLst/>
                <a:rect l="l" t="t" r="r" b="b"/>
                <a:pathLst>
                  <a:path w="369" h="535" extrusionOk="0">
                    <a:moveTo>
                      <a:pt x="252" y="0"/>
                    </a:moveTo>
                    <a:cubicBezTo>
                      <a:pt x="252" y="17"/>
                      <a:pt x="235" y="17"/>
                      <a:pt x="218" y="17"/>
                    </a:cubicBezTo>
                    <a:cubicBezTo>
                      <a:pt x="235" y="34"/>
                      <a:pt x="235" y="67"/>
                      <a:pt x="252" y="100"/>
                    </a:cubicBezTo>
                    <a:cubicBezTo>
                      <a:pt x="225" y="100"/>
                      <a:pt x="230" y="79"/>
                      <a:pt x="216" y="79"/>
                    </a:cubicBezTo>
                    <a:cubicBezTo>
                      <a:pt x="213" y="79"/>
                      <a:pt x="208" y="80"/>
                      <a:pt x="201" y="84"/>
                    </a:cubicBezTo>
                    <a:cubicBezTo>
                      <a:pt x="201" y="150"/>
                      <a:pt x="168" y="167"/>
                      <a:pt x="135" y="167"/>
                    </a:cubicBezTo>
                    <a:cubicBezTo>
                      <a:pt x="151" y="184"/>
                      <a:pt x="118" y="217"/>
                      <a:pt x="101" y="234"/>
                    </a:cubicBezTo>
                    <a:cubicBezTo>
                      <a:pt x="168" y="351"/>
                      <a:pt x="1" y="418"/>
                      <a:pt x="18" y="535"/>
                    </a:cubicBezTo>
                    <a:cubicBezTo>
                      <a:pt x="29" y="523"/>
                      <a:pt x="48" y="496"/>
                      <a:pt x="59" y="496"/>
                    </a:cubicBezTo>
                    <a:cubicBezTo>
                      <a:pt x="64" y="496"/>
                      <a:pt x="68" y="502"/>
                      <a:pt x="68" y="518"/>
                    </a:cubicBezTo>
                    <a:cubicBezTo>
                      <a:pt x="95" y="491"/>
                      <a:pt x="111" y="464"/>
                      <a:pt x="153" y="464"/>
                    </a:cubicBezTo>
                    <a:cubicBezTo>
                      <a:pt x="162" y="464"/>
                      <a:pt x="172" y="465"/>
                      <a:pt x="185" y="468"/>
                    </a:cubicBezTo>
                    <a:cubicBezTo>
                      <a:pt x="168" y="451"/>
                      <a:pt x="168" y="435"/>
                      <a:pt x="185" y="418"/>
                    </a:cubicBezTo>
                    <a:cubicBezTo>
                      <a:pt x="156" y="403"/>
                      <a:pt x="189" y="364"/>
                      <a:pt x="167" y="364"/>
                    </a:cubicBezTo>
                    <a:cubicBezTo>
                      <a:pt x="163" y="364"/>
                      <a:pt x="158" y="365"/>
                      <a:pt x="151" y="368"/>
                    </a:cubicBezTo>
                    <a:cubicBezTo>
                      <a:pt x="252" y="267"/>
                      <a:pt x="268" y="117"/>
                      <a:pt x="369" y="84"/>
                    </a:cubicBezTo>
                    <a:cubicBezTo>
                      <a:pt x="369" y="34"/>
                      <a:pt x="318" y="17"/>
                      <a:pt x="285" y="0"/>
                    </a:cubicBezTo>
                    <a:cubicBezTo>
                      <a:pt x="278" y="14"/>
                      <a:pt x="277" y="19"/>
                      <a:pt x="275" y="19"/>
                    </a:cubicBezTo>
                    <a:cubicBezTo>
                      <a:pt x="273" y="19"/>
                      <a:pt x="271" y="10"/>
                      <a:pt x="252"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0"/>
              <p:cNvSpPr/>
              <p:nvPr/>
            </p:nvSpPr>
            <p:spPr>
              <a:xfrm>
                <a:off x="4519359" y="5561599"/>
                <a:ext cx="80316" cy="60323"/>
              </a:xfrm>
              <a:custGeom>
                <a:avLst/>
                <a:gdLst/>
                <a:ahLst/>
                <a:cxnLst/>
                <a:rect l="l" t="t" r="r" b="b"/>
                <a:pathLst>
                  <a:path w="936" h="703" extrusionOk="0">
                    <a:moveTo>
                      <a:pt x="834" y="482"/>
                    </a:moveTo>
                    <a:cubicBezTo>
                      <a:pt x="829" y="482"/>
                      <a:pt x="825" y="483"/>
                      <a:pt x="822" y="485"/>
                    </a:cubicBezTo>
                    <a:lnTo>
                      <a:pt x="852" y="485"/>
                    </a:lnTo>
                    <a:cubicBezTo>
                      <a:pt x="845" y="483"/>
                      <a:pt x="839" y="482"/>
                      <a:pt x="834" y="482"/>
                    </a:cubicBezTo>
                    <a:close/>
                    <a:moveTo>
                      <a:pt x="468" y="1"/>
                    </a:moveTo>
                    <a:cubicBezTo>
                      <a:pt x="451" y="17"/>
                      <a:pt x="434" y="34"/>
                      <a:pt x="401" y="51"/>
                    </a:cubicBezTo>
                    <a:cubicBezTo>
                      <a:pt x="485" y="118"/>
                      <a:pt x="384" y="151"/>
                      <a:pt x="384" y="218"/>
                    </a:cubicBezTo>
                    <a:cubicBezTo>
                      <a:pt x="373" y="218"/>
                      <a:pt x="369" y="211"/>
                      <a:pt x="368" y="211"/>
                    </a:cubicBezTo>
                    <a:cubicBezTo>
                      <a:pt x="368" y="211"/>
                      <a:pt x="368" y="212"/>
                      <a:pt x="368" y="218"/>
                    </a:cubicBezTo>
                    <a:cubicBezTo>
                      <a:pt x="351" y="218"/>
                      <a:pt x="334" y="185"/>
                      <a:pt x="334" y="168"/>
                    </a:cubicBezTo>
                    <a:cubicBezTo>
                      <a:pt x="267" y="168"/>
                      <a:pt x="234" y="185"/>
                      <a:pt x="217" y="218"/>
                    </a:cubicBezTo>
                    <a:cubicBezTo>
                      <a:pt x="201" y="201"/>
                      <a:pt x="234" y="185"/>
                      <a:pt x="217" y="168"/>
                    </a:cubicBezTo>
                    <a:cubicBezTo>
                      <a:pt x="184" y="168"/>
                      <a:pt x="184" y="151"/>
                      <a:pt x="150" y="151"/>
                    </a:cubicBezTo>
                    <a:lnTo>
                      <a:pt x="150" y="185"/>
                    </a:lnTo>
                    <a:cubicBezTo>
                      <a:pt x="150" y="175"/>
                      <a:pt x="139" y="165"/>
                      <a:pt x="130" y="165"/>
                    </a:cubicBezTo>
                    <a:cubicBezTo>
                      <a:pt x="123" y="165"/>
                      <a:pt x="117" y="170"/>
                      <a:pt x="117" y="185"/>
                    </a:cubicBezTo>
                    <a:cubicBezTo>
                      <a:pt x="90" y="157"/>
                      <a:pt x="74" y="130"/>
                      <a:pt x="41" y="130"/>
                    </a:cubicBezTo>
                    <a:cubicBezTo>
                      <a:pt x="34" y="130"/>
                      <a:pt x="26" y="131"/>
                      <a:pt x="17" y="134"/>
                    </a:cubicBezTo>
                    <a:cubicBezTo>
                      <a:pt x="17" y="151"/>
                      <a:pt x="17" y="151"/>
                      <a:pt x="0" y="151"/>
                    </a:cubicBezTo>
                    <a:cubicBezTo>
                      <a:pt x="27" y="165"/>
                      <a:pt x="54" y="189"/>
                      <a:pt x="72" y="189"/>
                    </a:cubicBezTo>
                    <a:cubicBezTo>
                      <a:pt x="77" y="189"/>
                      <a:pt x="80" y="188"/>
                      <a:pt x="84" y="185"/>
                    </a:cubicBezTo>
                    <a:lnTo>
                      <a:pt x="84" y="185"/>
                    </a:lnTo>
                    <a:cubicBezTo>
                      <a:pt x="50" y="251"/>
                      <a:pt x="50" y="335"/>
                      <a:pt x="50" y="418"/>
                    </a:cubicBezTo>
                    <a:cubicBezTo>
                      <a:pt x="64" y="405"/>
                      <a:pt x="88" y="381"/>
                      <a:pt x="124" y="381"/>
                    </a:cubicBezTo>
                    <a:cubicBezTo>
                      <a:pt x="132" y="381"/>
                      <a:pt x="141" y="382"/>
                      <a:pt x="150" y="385"/>
                    </a:cubicBezTo>
                    <a:cubicBezTo>
                      <a:pt x="134" y="335"/>
                      <a:pt x="201" y="318"/>
                      <a:pt x="150" y="318"/>
                    </a:cubicBezTo>
                    <a:cubicBezTo>
                      <a:pt x="150" y="309"/>
                      <a:pt x="154" y="306"/>
                      <a:pt x="159" y="306"/>
                    </a:cubicBezTo>
                    <a:cubicBezTo>
                      <a:pt x="168" y="306"/>
                      <a:pt x="180" y="314"/>
                      <a:pt x="185" y="314"/>
                    </a:cubicBezTo>
                    <a:cubicBezTo>
                      <a:pt x="188" y="314"/>
                      <a:pt x="188" y="311"/>
                      <a:pt x="184" y="302"/>
                    </a:cubicBezTo>
                    <a:lnTo>
                      <a:pt x="184" y="302"/>
                    </a:lnTo>
                    <a:cubicBezTo>
                      <a:pt x="201" y="318"/>
                      <a:pt x="217" y="352"/>
                      <a:pt x="234" y="352"/>
                    </a:cubicBezTo>
                    <a:cubicBezTo>
                      <a:pt x="234" y="335"/>
                      <a:pt x="246" y="335"/>
                      <a:pt x="259" y="335"/>
                    </a:cubicBezTo>
                    <a:cubicBezTo>
                      <a:pt x="272" y="335"/>
                      <a:pt x="284" y="335"/>
                      <a:pt x="284" y="318"/>
                    </a:cubicBezTo>
                    <a:lnTo>
                      <a:pt x="301" y="318"/>
                    </a:lnTo>
                    <a:cubicBezTo>
                      <a:pt x="317" y="352"/>
                      <a:pt x="334" y="385"/>
                      <a:pt x="351" y="418"/>
                    </a:cubicBezTo>
                    <a:cubicBezTo>
                      <a:pt x="356" y="413"/>
                      <a:pt x="360" y="411"/>
                      <a:pt x="364" y="411"/>
                    </a:cubicBezTo>
                    <a:cubicBezTo>
                      <a:pt x="371" y="411"/>
                      <a:pt x="379" y="418"/>
                      <a:pt x="401" y="418"/>
                    </a:cubicBezTo>
                    <a:cubicBezTo>
                      <a:pt x="384" y="469"/>
                      <a:pt x="368" y="485"/>
                      <a:pt x="334" y="485"/>
                    </a:cubicBezTo>
                    <a:cubicBezTo>
                      <a:pt x="351" y="502"/>
                      <a:pt x="351" y="519"/>
                      <a:pt x="351" y="535"/>
                    </a:cubicBezTo>
                    <a:cubicBezTo>
                      <a:pt x="351" y="523"/>
                      <a:pt x="358" y="517"/>
                      <a:pt x="365" y="517"/>
                    </a:cubicBezTo>
                    <a:cubicBezTo>
                      <a:pt x="377" y="517"/>
                      <a:pt x="388" y="531"/>
                      <a:pt x="368" y="552"/>
                    </a:cubicBezTo>
                    <a:cubicBezTo>
                      <a:pt x="372" y="560"/>
                      <a:pt x="375" y="564"/>
                      <a:pt x="378" y="564"/>
                    </a:cubicBezTo>
                    <a:cubicBezTo>
                      <a:pt x="385" y="564"/>
                      <a:pt x="389" y="535"/>
                      <a:pt x="401" y="535"/>
                    </a:cubicBezTo>
                    <a:cubicBezTo>
                      <a:pt x="418" y="535"/>
                      <a:pt x="401" y="569"/>
                      <a:pt x="418" y="586"/>
                    </a:cubicBezTo>
                    <a:cubicBezTo>
                      <a:pt x="418" y="591"/>
                      <a:pt x="416" y="593"/>
                      <a:pt x="413" y="593"/>
                    </a:cubicBezTo>
                    <a:cubicBezTo>
                      <a:pt x="407" y="593"/>
                      <a:pt x="395" y="586"/>
                      <a:pt x="384" y="586"/>
                    </a:cubicBezTo>
                    <a:cubicBezTo>
                      <a:pt x="384" y="619"/>
                      <a:pt x="418" y="636"/>
                      <a:pt x="434" y="652"/>
                    </a:cubicBezTo>
                    <a:cubicBezTo>
                      <a:pt x="434" y="629"/>
                      <a:pt x="434" y="605"/>
                      <a:pt x="452" y="605"/>
                    </a:cubicBezTo>
                    <a:cubicBezTo>
                      <a:pt x="460" y="605"/>
                      <a:pt x="470" y="609"/>
                      <a:pt x="485" y="619"/>
                    </a:cubicBezTo>
                    <a:cubicBezTo>
                      <a:pt x="485" y="636"/>
                      <a:pt x="451" y="636"/>
                      <a:pt x="468" y="669"/>
                    </a:cubicBezTo>
                    <a:cubicBezTo>
                      <a:pt x="501" y="669"/>
                      <a:pt x="468" y="686"/>
                      <a:pt x="468" y="703"/>
                    </a:cubicBezTo>
                    <a:lnTo>
                      <a:pt x="518" y="703"/>
                    </a:lnTo>
                    <a:cubicBezTo>
                      <a:pt x="485" y="686"/>
                      <a:pt x="485" y="652"/>
                      <a:pt x="518" y="652"/>
                    </a:cubicBezTo>
                    <a:cubicBezTo>
                      <a:pt x="535" y="602"/>
                      <a:pt x="485" y="619"/>
                      <a:pt x="485" y="586"/>
                    </a:cubicBezTo>
                    <a:cubicBezTo>
                      <a:pt x="474" y="593"/>
                      <a:pt x="465" y="597"/>
                      <a:pt x="458" y="597"/>
                    </a:cubicBezTo>
                    <a:cubicBezTo>
                      <a:pt x="419" y="597"/>
                      <a:pt x="426" y="499"/>
                      <a:pt x="468" y="485"/>
                    </a:cubicBezTo>
                    <a:cubicBezTo>
                      <a:pt x="485" y="502"/>
                      <a:pt x="518" y="502"/>
                      <a:pt x="518" y="552"/>
                    </a:cubicBezTo>
                    <a:cubicBezTo>
                      <a:pt x="538" y="552"/>
                      <a:pt x="558" y="549"/>
                      <a:pt x="576" y="549"/>
                    </a:cubicBezTo>
                    <a:cubicBezTo>
                      <a:pt x="603" y="549"/>
                      <a:pt x="625" y="555"/>
                      <a:pt x="635" y="586"/>
                    </a:cubicBezTo>
                    <a:cubicBezTo>
                      <a:pt x="635" y="569"/>
                      <a:pt x="635" y="552"/>
                      <a:pt x="635" y="535"/>
                    </a:cubicBezTo>
                    <a:cubicBezTo>
                      <a:pt x="635" y="535"/>
                      <a:pt x="635" y="552"/>
                      <a:pt x="618" y="552"/>
                    </a:cubicBezTo>
                    <a:cubicBezTo>
                      <a:pt x="635" y="535"/>
                      <a:pt x="635" y="519"/>
                      <a:pt x="635" y="502"/>
                    </a:cubicBezTo>
                    <a:cubicBezTo>
                      <a:pt x="640" y="529"/>
                      <a:pt x="651" y="537"/>
                      <a:pt x="664" y="537"/>
                    </a:cubicBezTo>
                    <a:cubicBezTo>
                      <a:pt x="682" y="537"/>
                      <a:pt x="706" y="521"/>
                      <a:pt x="726" y="521"/>
                    </a:cubicBezTo>
                    <a:cubicBezTo>
                      <a:pt x="736" y="521"/>
                      <a:pt x="745" y="524"/>
                      <a:pt x="752" y="535"/>
                    </a:cubicBezTo>
                    <a:cubicBezTo>
                      <a:pt x="769" y="519"/>
                      <a:pt x="769" y="502"/>
                      <a:pt x="785" y="485"/>
                    </a:cubicBezTo>
                    <a:cubicBezTo>
                      <a:pt x="785" y="485"/>
                      <a:pt x="769" y="485"/>
                      <a:pt x="769" y="469"/>
                    </a:cubicBezTo>
                    <a:cubicBezTo>
                      <a:pt x="769" y="465"/>
                      <a:pt x="769" y="464"/>
                      <a:pt x="771" y="464"/>
                    </a:cubicBezTo>
                    <a:cubicBezTo>
                      <a:pt x="773" y="464"/>
                      <a:pt x="777" y="467"/>
                      <a:pt x="780" y="467"/>
                    </a:cubicBezTo>
                    <a:cubicBezTo>
                      <a:pt x="783" y="467"/>
                      <a:pt x="785" y="464"/>
                      <a:pt x="785" y="452"/>
                    </a:cubicBezTo>
                    <a:cubicBezTo>
                      <a:pt x="802" y="469"/>
                      <a:pt x="802" y="485"/>
                      <a:pt x="802" y="519"/>
                    </a:cubicBezTo>
                    <a:cubicBezTo>
                      <a:pt x="814" y="519"/>
                      <a:pt x="809" y="494"/>
                      <a:pt x="822" y="485"/>
                    </a:cubicBezTo>
                    <a:lnTo>
                      <a:pt x="819" y="485"/>
                    </a:lnTo>
                    <a:cubicBezTo>
                      <a:pt x="819" y="452"/>
                      <a:pt x="802" y="402"/>
                      <a:pt x="819" y="385"/>
                    </a:cubicBezTo>
                    <a:cubicBezTo>
                      <a:pt x="835" y="385"/>
                      <a:pt x="835" y="402"/>
                      <a:pt x="852" y="402"/>
                    </a:cubicBezTo>
                    <a:cubicBezTo>
                      <a:pt x="869" y="435"/>
                      <a:pt x="835" y="418"/>
                      <a:pt x="835" y="452"/>
                    </a:cubicBezTo>
                    <a:cubicBezTo>
                      <a:pt x="835" y="452"/>
                      <a:pt x="850" y="444"/>
                      <a:pt x="875" y="444"/>
                    </a:cubicBezTo>
                    <a:cubicBezTo>
                      <a:pt x="887" y="444"/>
                      <a:pt x="902" y="446"/>
                      <a:pt x="919" y="452"/>
                    </a:cubicBezTo>
                    <a:cubicBezTo>
                      <a:pt x="919" y="418"/>
                      <a:pt x="936" y="402"/>
                      <a:pt x="919" y="368"/>
                    </a:cubicBezTo>
                    <a:cubicBezTo>
                      <a:pt x="907" y="380"/>
                      <a:pt x="904" y="399"/>
                      <a:pt x="897" y="399"/>
                    </a:cubicBezTo>
                    <a:cubicBezTo>
                      <a:pt x="894" y="399"/>
                      <a:pt x="891" y="395"/>
                      <a:pt x="886" y="385"/>
                    </a:cubicBezTo>
                    <a:cubicBezTo>
                      <a:pt x="919" y="368"/>
                      <a:pt x="886" y="318"/>
                      <a:pt x="919" y="285"/>
                    </a:cubicBezTo>
                    <a:lnTo>
                      <a:pt x="919" y="285"/>
                    </a:lnTo>
                    <a:cubicBezTo>
                      <a:pt x="905" y="292"/>
                      <a:pt x="897" y="296"/>
                      <a:pt x="891" y="296"/>
                    </a:cubicBezTo>
                    <a:cubicBezTo>
                      <a:pt x="883" y="296"/>
                      <a:pt x="879" y="288"/>
                      <a:pt x="869" y="268"/>
                    </a:cubicBezTo>
                    <a:cubicBezTo>
                      <a:pt x="835" y="268"/>
                      <a:pt x="819" y="302"/>
                      <a:pt x="802" y="318"/>
                    </a:cubicBezTo>
                    <a:cubicBezTo>
                      <a:pt x="785" y="302"/>
                      <a:pt x="769" y="285"/>
                      <a:pt x="719" y="285"/>
                    </a:cubicBezTo>
                    <a:cubicBezTo>
                      <a:pt x="719" y="268"/>
                      <a:pt x="735" y="268"/>
                      <a:pt x="735" y="235"/>
                    </a:cubicBezTo>
                    <a:cubicBezTo>
                      <a:pt x="735" y="201"/>
                      <a:pt x="785" y="218"/>
                      <a:pt x="769" y="185"/>
                    </a:cubicBezTo>
                    <a:cubicBezTo>
                      <a:pt x="774" y="182"/>
                      <a:pt x="779" y="181"/>
                      <a:pt x="783" y="181"/>
                    </a:cubicBezTo>
                    <a:cubicBezTo>
                      <a:pt x="797" y="181"/>
                      <a:pt x="807" y="191"/>
                      <a:pt x="812" y="191"/>
                    </a:cubicBezTo>
                    <a:cubicBezTo>
                      <a:pt x="817" y="191"/>
                      <a:pt x="819" y="186"/>
                      <a:pt x="819" y="168"/>
                    </a:cubicBezTo>
                    <a:lnTo>
                      <a:pt x="819" y="168"/>
                    </a:lnTo>
                    <a:cubicBezTo>
                      <a:pt x="812" y="173"/>
                      <a:pt x="807" y="175"/>
                      <a:pt x="804" y="175"/>
                    </a:cubicBezTo>
                    <a:cubicBezTo>
                      <a:pt x="787" y="175"/>
                      <a:pt x="819" y="116"/>
                      <a:pt x="782" y="116"/>
                    </a:cubicBezTo>
                    <a:cubicBezTo>
                      <a:pt x="778" y="116"/>
                      <a:pt x="774" y="116"/>
                      <a:pt x="769" y="118"/>
                    </a:cubicBezTo>
                    <a:cubicBezTo>
                      <a:pt x="752" y="151"/>
                      <a:pt x="735" y="185"/>
                      <a:pt x="702" y="185"/>
                    </a:cubicBezTo>
                    <a:cubicBezTo>
                      <a:pt x="702" y="167"/>
                      <a:pt x="698" y="160"/>
                      <a:pt x="692" y="160"/>
                    </a:cubicBezTo>
                    <a:cubicBezTo>
                      <a:pt x="681" y="160"/>
                      <a:pt x="663" y="185"/>
                      <a:pt x="652" y="218"/>
                    </a:cubicBezTo>
                    <a:cubicBezTo>
                      <a:pt x="635" y="218"/>
                      <a:pt x="635" y="185"/>
                      <a:pt x="635" y="185"/>
                    </a:cubicBezTo>
                    <a:cubicBezTo>
                      <a:pt x="618" y="201"/>
                      <a:pt x="602" y="235"/>
                      <a:pt x="568" y="235"/>
                    </a:cubicBezTo>
                    <a:cubicBezTo>
                      <a:pt x="563" y="240"/>
                      <a:pt x="563" y="242"/>
                      <a:pt x="566" y="242"/>
                    </a:cubicBezTo>
                    <a:cubicBezTo>
                      <a:pt x="572" y="242"/>
                      <a:pt x="590" y="235"/>
                      <a:pt x="602" y="235"/>
                    </a:cubicBezTo>
                    <a:cubicBezTo>
                      <a:pt x="585" y="251"/>
                      <a:pt x="585" y="251"/>
                      <a:pt x="568" y="251"/>
                    </a:cubicBezTo>
                    <a:cubicBezTo>
                      <a:pt x="585" y="268"/>
                      <a:pt x="585" y="268"/>
                      <a:pt x="568" y="285"/>
                    </a:cubicBezTo>
                    <a:cubicBezTo>
                      <a:pt x="602" y="302"/>
                      <a:pt x="668" y="352"/>
                      <a:pt x="685" y="418"/>
                    </a:cubicBezTo>
                    <a:cubicBezTo>
                      <a:pt x="668" y="418"/>
                      <a:pt x="652" y="402"/>
                      <a:pt x="652" y="385"/>
                    </a:cubicBezTo>
                    <a:cubicBezTo>
                      <a:pt x="635" y="402"/>
                      <a:pt x="635" y="418"/>
                      <a:pt x="635" y="435"/>
                    </a:cubicBezTo>
                    <a:cubicBezTo>
                      <a:pt x="605" y="435"/>
                      <a:pt x="628" y="382"/>
                      <a:pt x="599" y="382"/>
                    </a:cubicBezTo>
                    <a:cubicBezTo>
                      <a:pt x="595" y="382"/>
                      <a:pt x="590" y="383"/>
                      <a:pt x="585" y="385"/>
                    </a:cubicBezTo>
                    <a:cubicBezTo>
                      <a:pt x="585" y="402"/>
                      <a:pt x="602" y="402"/>
                      <a:pt x="585" y="418"/>
                    </a:cubicBezTo>
                    <a:cubicBezTo>
                      <a:pt x="568" y="418"/>
                      <a:pt x="518" y="418"/>
                      <a:pt x="518" y="385"/>
                    </a:cubicBezTo>
                    <a:cubicBezTo>
                      <a:pt x="508" y="395"/>
                      <a:pt x="500" y="399"/>
                      <a:pt x="493" y="399"/>
                    </a:cubicBezTo>
                    <a:cubicBezTo>
                      <a:pt x="475" y="399"/>
                      <a:pt x="463" y="375"/>
                      <a:pt x="451" y="352"/>
                    </a:cubicBezTo>
                    <a:cubicBezTo>
                      <a:pt x="468" y="318"/>
                      <a:pt x="485" y="318"/>
                      <a:pt x="501" y="318"/>
                    </a:cubicBezTo>
                    <a:cubicBezTo>
                      <a:pt x="501" y="285"/>
                      <a:pt x="468" y="302"/>
                      <a:pt x="468" y="285"/>
                    </a:cubicBezTo>
                    <a:cubicBezTo>
                      <a:pt x="475" y="271"/>
                      <a:pt x="485" y="266"/>
                      <a:pt x="495" y="266"/>
                    </a:cubicBezTo>
                    <a:cubicBezTo>
                      <a:pt x="510" y="266"/>
                      <a:pt x="525" y="275"/>
                      <a:pt x="535" y="285"/>
                    </a:cubicBezTo>
                    <a:cubicBezTo>
                      <a:pt x="518" y="285"/>
                      <a:pt x="501" y="285"/>
                      <a:pt x="518" y="318"/>
                    </a:cubicBezTo>
                    <a:cubicBezTo>
                      <a:pt x="535" y="318"/>
                      <a:pt x="568" y="251"/>
                      <a:pt x="535" y="251"/>
                    </a:cubicBezTo>
                    <a:cubicBezTo>
                      <a:pt x="568" y="235"/>
                      <a:pt x="568" y="151"/>
                      <a:pt x="535" y="118"/>
                    </a:cubicBezTo>
                    <a:cubicBezTo>
                      <a:pt x="535" y="118"/>
                      <a:pt x="535" y="134"/>
                      <a:pt x="518" y="134"/>
                    </a:cubicBezTo>
                    <a:cubicBezTo>
                      <a:pt x="501" y="134"/>
                      <a:pt x="518" y="101"/>
                      <a:pt x="501" y="101"/>
                    </a:cubicBezTo>
                    <a:cubicBezTo>
                      <a:pt x="501" y="84"/>
                      <a:pt x="518" y="84"/>
                      <a:pt x="518" y="68"/>
                    </a:cubicBezTo>
                    <a:cubicBezTo>
                      <a:pt x="485" y="51"/>
                      <a:pt x="501" y="17"/>
                      <a:pt x="468"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0"/>
              <p:cNvSpPr/>
              <p:nvPr/>
            </p:nvSpPr>
            <p:spPr>
              <a:xfrm>
                <a:off x="4592638" y="5403715"/>
                <a:ext cx="45735" cy="62554"/>
              </a:xfrm>
              <a:custGeom>
                <a:avLst/>
                <a:gdLst/>
                <a:ahLst/>
                <a:cxnLst/>
                <a:rect l="l" t="t" r="r" b="b"/>
                <a:pathLst>
                  <a:path w="533" h="729" extrusionOk="0">
                    <a:moveTo>
                      <a:pt x="286" y="0"/>
                    </a:moveTo>
                    <a:cubicBezTo>
                      <a:pt x="259" y="0"/>
                      <a:pt x="221" y="29"/>
                      <a:pt x="198" y="29"/>
                    </a:cubicBezTo>
                    <a:cubicBezTo>
                      <a:pt x="191" y="29"/>
                      <a:pt x="185" y="26"/>
                      <a:pt x="182" y="20"/>
                    </a:cubicBezTo>
                    <a:cubicBezTo>
                      <a:pt x="165" y="36"/>
                      <a:pt x="165" y="53"/>
                      <a:pt x="132" y="70"/>
                    </a:cubicBezTo>
                    <a:cubicBezTo>
                      <a:pt x="149" y="136"/>
                      <a:pt x="98" y="70"/>
                      <a:pt x="115" y="153"/>
                    </a:cubicBezTo>
                    <a:cubicBezTo>
                      <a:pt x="113" y="148"/>
                      <a:pt x="109" y="146"/>
                      <a:pt x="105" y="146"/>
                    </a:cubicBezTo>
                    <a:cubicBezTo>
                      <a:pt x="87" y="146"/>
                      <a:pt x="59" y="177"/>
                      <a:pt x="43" y="177"/>
                    </a:cubicBezTo>
                    <a:cubicBezTo>
                      <a:pt x="36" y="177"/>
                      <a:pt x="32" y="171"/>
                      <a:pt x="32" y="153"/>
                    </a:cubicBezTo>
                    <a:cubicBezTo>
                      <a:pt x="29" y="148"/>
                      <a:pt x="26" y="145"/>
                      <a:pt x="24" y="145"/>
                    </a:cubicBezTo>
                    <a:cubicBezTo>
                      <a:pt x="10" y="145"/>
                      <a:pt x="1" y="206"/>
                      <a:pt x="15" y="220"/>
                    </a:cubicBezTo>
                    <a:cubicBezTo>
                      <a:pt x="48" y="220"/>
                      <a:pt x="15" y="203"/>
                      <a:pt x="32" y="187"/>
                    </a:cubicBezTo>
                    <a:lnTo>
                      <a:pt x="32" y="187"/>
                    </a:lnTo>
                    <a:cubicBezTo>
                      <a:pt x="48" y="220"/>
                      <a:pt x="48" y="253"/>
                      <a:pt x="32" y="287"/>
                    </a:cubicBezTo>
                    <a:cubicBezTo>
                      <a:pt x="65" y="287"/>
                      <a:pt x="65" y="270"/>
                      <a:pt x="65" y="253"/>
                    </a:cubicBezTo>
                    <a:cubicBezTo>
                      <a:pt x="65" y="270"/>
                      <a:pt x="98" y="270"/>
                      <a:pt x="98" y="287"/>
                    </a:cubicBezTo>
                    <a:cubicBezTo>
                      <a:pt x="115" y="287"/>
                      <a:pt x="98" y="270"/>
                      <a:pt x="98" y="253"/>
                    </a:cubicBezTo>
                    <a:lnTo>
                      <a:pt x="98" y="253"/>
                    </a:lnTo>
                    <a:cubicBezTo>
                      <a:pt x="115" y="270"/>
                      <a:pt x="149" y="270"/>
                      <a:pt x="149" y="287"/>
                    </a:cubicBezTo>
                    <a:lnTo>
                      <a:pt x="149" y="253"/>
                    </a:lnTo>
                    <a:cubicBezTo>
                      <a:pt x="152" y="255"/>
                      <a:pt x="156" y="255"/>
                      <a:pt x="160" y="255"/>
                    </a:cubicBezTo>
                    <a:cubicBezTo>
                      <a:pt x="198" y="255"/>
                      <a:pt x="218" y="185"/>
                      <a:pt x="281" y="185"/>
                    </a:cubicBezTo>
                    <a:cubicBezTo>
                      <a:pt x="286" y="185"/>
                      <a:pt x="292" y="185"/>
                      <a:pt x="299" y="187"/>
                    </a:cubicBezTo>
                    <a:cubicBezTo>
                      <a:pt x="316" y="136"/>
                      <a:pt x="316" y="103"/>
                      <a:pt x="332" y="70"/>
                    </a:cubicBezTo>
                    <a:cubicBezTo>
                      <a:pt x="299" y="70"/>
                      <a:pt x="316" y="20"/>
                      <a:pt x="299" y="3"/>
                    </a:cubicBezTo>
                    <a:cubicBezTo>
                      <a:pt x="295" y="1"/>
                      <a:pt x="291" y="0"/>
                      <a:pt x="286" y="0"/>
                    </a:cubicBezTo>
                    <a:close/>
                    <a:moveTo>
                      <a:pt x="399" y="153"/>
                    </a:moveTo>
                    <a:cubicBezTo>
                      <a:pt x="366" y="187"/>
                      <a:pt x="299" y="170"/>
                      <a:pt x="299" y="253"/>
                    </a:cubicBezTo>
                    <a:cubicBezTo>
                      <a:pt x="282" y="253"/>
                      <a:pt x="282" y="237"/>
                      <a:pt x="266" y="220"/>
                    </a:cubicBezTo>
                    <a:cubicBezTo>
                      <a:pt x="263" y="215"/>
                      <a:pt x="261" y="213"/>
                      <a:pt x="260" y="213"/>
                    </a:cubicBezTo>
                    <a:cubicBezTo>
                      <a:pt x="253" y="213"/>
                      <a:pt x="266" y="289"/>
                      <a:pt x="266" y="304"/>
                    </a:cubicBezTo>
                    <a:cubicBezTo>
                      <a:pt x="262" y="307"/>
                      <a:pt x="257" y="308"/>
                      <a:pt x="252" y="308"/>
                    </a:cubicBezTo>
                    <a:cubicBezTo>
                      <a:pt x="229" y="308"/>
                      <a:pt x="189" y="287"/>
                      <a:pt x="149" y="287"/>
                    </a:cubicBezTo>
                    <a:cubicBezTo>
                      <a:pt x="98" y="304"/>
                      <a:pt x="115" y="354"/>
                      <a:pt x="132" y="387"/>
                    </a:cubicBezTo>
                    <a:cubicBezTo>
                      <a:pt x="132" y="391"/>
                      <a:pt x="131" y="392"/>
                      <a:pt x="130" y="392"/>
                    </a:cubicBezTo>
                    <a:cubicBezTo>
                      <a:pt x="126" y="392"/>
                      <a:pt x="118" y="382"/>
                      <a:pt x="109" y="382"/>
                    </a:cubicBezTo>
                    <a:cubicBezTo>
                      <a:pt x="105" y="382"/>
                      <a:pt x="102" y="384"/>
                      <a:pt x="98" y="387"/>
                    </a:cubicBezTo>
                    <a:cubicBezTo>
                      <a:pt x="115" y="404"/>
                      <a:pt x="98" y="404"/>
                      <a:pt x="98" y="421"/>
                    </a:cubicBezTo>
                    <a:cubicBezTo>
                      <a:pt x="98" y="454"/>
                      <a:pt x="132" y="437"/>
                      <a:pt x="98" y="487"/>
                    </a:cubicBezTo>
                    <a:lnTo>
                      <a:pt x="115" y="487"/>
                    </a:lnTo>
                    <a:cubicBezTo>
                      <a:pt x="98" y="554"/>
                      <a:pt x="15" y="621"/>
                      <a:pt x="65" y="721"/>
                    </a:cubicBezTo>
                    <a:cubicBezTo>
                      <a:pt x="65" y="727"/>
                      <a:pt x="69" y="729"/>
                      <a:pt x="74" y="729"/>
                    </a:cubicBezTo>
                    <a:cubicBezTo>
                      <a:pt x="85" y="729"/>
                      <a:pt x="104" y="721"/>
                      <a:pt x="115" y="721"/>
                    </a:cubicBezTo>
                    <a:cubicBezTo>
                      <a:pt x="130" y="692"/>
                      <a:pt x="132" y="651"/>
                      <a:pt x="164" y="651"/>
                    </a:cubicBezTo>
                    <a:cubicBezTo>
                      <a:pt x="169" y="651"/>
                      <a:pt x="175" y="652"/>
                      <a:pt x="182" y="654"/>
                    </a:cubicBezTo>
                    <a:cubicBezTo>
                      <a:pt x="149" y="604"/>
                      <a:pt x="199" y="571"/>
                      <a:pt x="232" y="554"/>
                    </a:cubicBezTo>
                    <a:cubicBezTo>
                      <a:pt x="232" y="504"/>
                      <a:pt x="215" y="487"/>
                      <a:pt x="249" y="471"/>
                    </a:cubicBezTo>
                    <a:cubicBezTo>
                      <a:pt x="266" y="487"/>
                      <a:pt x="266" y="504"/>
                      <a:pt x="266" y="521"/>
                    </a:cubicBezTo>
                    <a:cubicBezTo>
                      <a:pt x="299" y="504"/>
                      <a:pt x="299" y="487"/>
                      <a:pt x="282" y="471"/>
                    </a:cubicBezTo>
                    <a:lnTo>
                      <a:pt x="282" y="471"/>
                    </a:lnTo>
                    <a:cubicBezTo>
                      <a:pt x="289" y="473"/>
                      <a:pt x="296" y="474"/>
                      <a:pt x="301" y="474"/>
                    </a:cubicBezTo>
                    <a:cubicBezTo>
                      <a:pt x="333" y="474"/>
                      <a:pt x="335" y="437"/>
                      <a:pt x="349" y="437"/>
                    </a:cubicBezTo>
                    <a:cubicBezTo>
                      <a:pt x="382" y="471"/>
                      <a:pt x="449" y="454"/>
                      <a:pt x="449" y="521"/>
                    </a:cubicBezTo>
                    <a:cubicBezTo>
                      <a:pt x="460" y="521"/>
                      <a:pt x="464" y="513"/>
                      <a:pt x="470" y="513"/>
                    </a:cubicBezTo>
                    <a:cubicBezTo>
                      <a:pt x="473" y="513"/>
                      <a:pt x="477" y="515"/>
                      <a:pt x="483" y="521"/>
                    </a:cubicBezTo>
                    <a:cubicBezTo>
                      <a:pt x="483" y="487"/>
                      <a:pt x="449" y="454"/>
                      <a:pt x="499" y="454"/>
                    </a:cubicBezTo>
                    <a:cubicBezTo>
                      <a:pt x="499" y="421"/>
                      <a:pt x="466" y="437"/>
                      <a:pt x="466" y="404"/>
                    </a:cubicBezTo>
                    <a:cubicBezTo>
                      <a:pt x="449" y="404"/>
                      <a:pt x="466" y="437"/>
                      <a:pt x="449" y="437"/>
                    </a:cubicBezTo>
                    <a:cubicBezTo>
                      <a:pt x="433" y="404"/>
                      <a:pt x="416" y="387"/>
                      <a:pt x="416" y="354"/>
                    </a:cubicBezTo>
                    <a:cubicBezTo>
                      <a:pt x="409" y="351"/>
                      <a:pt x="403" y="350"/>
                      <a:pt x="398" y="350"/>
                    </a:cubicBezTo>
                    <a:cubicBezTo>
                      <a:pt x="365" y="350"/>
                      <a:pt x="363" y="389"/>
                      <a:pt x="349" y="404"/>
                    </a:cubicBezTo>
                    <a:cubicBezTo>
                      <a:pt x="320" y="404"/>
                      <a:pt x="329" y="367"/>
                      <a:pt x="310" y="367"/>
                    </a:cubicBezTo>
                    <a:cubicBezTo>
                      <a:pt x="307" y="367"/>
                      <a:pt x="304" y="368"/>
                      <a:pt x="299" y="370"/>
                    </a:cubicBezTo>
                    <a:cubicBezTo>
                      <a:pt x="299" y="320"/>
                      <a:pt x="332" y="337"/>
                      <a:pt x="366" y="320"/>
                    </a:cubicBezTo>
                    <a:cubicBezTo>
                      <a:pt x="366" y="270"/>
                      <a:pt x="349" y="253"/>
                      <a:pt x="349" y="237"/>
                    </a:cubicBezTo>
                    <a:lnTo>
                      <a:pt x="349" y="237"/>
                    </a:lnTo>
                    <a:cubicBezTo>
                      <a:pt x="366" y="253"/>
                      <a:pt x="382" y="253"/>
                      <a:pt x="382" y="287"/>
                    </a:cubicBezTo>
                    <a:cubicBezTo>
                      <a:pt x="382" y="277"/>
                      <a:pt x="395" y="260"/>
                      <a:pt x="404" y="260"/>
                    </a:cubicBezTo>
                    <a:cubicBezTo>
                      <a:pt x="411" y="260"/>
                      <a:pt x="416" y="267"/>
                      <a:pt x="416" y="287"/>
                    </a:cubicBezTo>
                    <a:cubicBezTo>
                      <a:pt x="429" y="273"/>
                      <a:pt x="432" y="249"/>
                      <a:pt x="450" y="249"/>
                    </a:cubicBezTo>
                    <a:cubicBezTo>
                      <a:pt x="454" y="249"/>
                      <a:pt x="460" y="250"/>
                      <a:pt x="466" y="253"/>
                    </a:cubicBezTo>
                    <a:cubicBezTo>
                      <a:pt x="483" y="253"/>
                      <a:pt x="466" y="287"/>
                      <a:pt x="483" y="320"/>
                    </a:cubicBezTo>
                    <a:cubicBezTo>
                      <a:pt x="499" y="304"/>
                      <a:pt x="516" y="287"/>
                      <a:pt x="533" y="287"/>
                    </a:cubicBezTo>
                    <a:cubicBezTo>
                      <a:pt x="533" y="237"/>
                      <a:pt x="499" y="237"/>
                      <a:pt x="466" y="203"/>
                    </a:cubicBezTo>
                    <a:cubicBezTo>
                      <a:pt x="449" y="203"/>
                      <a:pt x="433" y="220"/>
                      <a:pt x="416" y="237"/>
                    </a:cubicBezTo>
                    <a:cubicBezTo>
                      <a:pt x="399" y="237"/>
                      <a:pt x="399" y="220"/>
                      <a:pt x="382" y="220"/>
                    </a:cubicBezTo>
                    <a:cubicBezTo>
                      <a:pt x="382" y="187"/>
                      <a:pt x="399" y="187"/>
                      <a:pt x="399" y="153"/>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0"/>
              <p:cNvSpPr/>
              <p:nvPr/>
            </p:nvSpPr>
            <p:spPr>
              <a:xfrm>
                <a:off x="4728642" y="5362357"/>
                <a:ext cx="38785" cy="37326"/>
              </a:xfrm>
              <a:custGeom>
                <a:avLst/>
                <a:gdLst/>
                <a:ahLst/>
                <a:cxnLst/>
                <a:rect l="l" t="t" r="r" b="b"/>
                <a:pathLst>
                  <a:path w="452" h="435" extrusionOk="0">
                    <a:moveTo>
                      <a:pt x="168" y="0"/>
                    </a:moveTo>
                    <a:cubicBezTo>
                      <a:pt x="117" y="0"/>
                      <a:pt x="101" y="84"/>
                      <a:pt x="101" y="117"/>
                    </a:cubicBezTo>
                    <a:cubicBezTo>
                      <a:pt x="84" y="84"/>
                      <a:pt x="51" y="67"/>
                      <a:pt x="51" y="34"/>
                    </a:cubicBezTo>
                    <a:cubicBezTo>
                      <a:pt x="34" y="50"/>
                      <a:pt x="51" y="101"/>
                      <a:pt x="51" y="117"/>
                    </a:cubicBezTo>
                    <a:cubicBezTo>
                      <a:pt x="39" y="117"/>
                      <a:pt x="36" y="110"/>
                      <a:pt x="30" y="110"/>
                    </a:cubicBezTo>
                    <a:cubicBezTo>
                      <a:pt x="26" y="110"/>
                      <a:pt x="23" y="112"/>
                      <a:pt x="17" y="117"/>
                    </a:cubicBezTo>
                    <a:cubicBezTo>
                      <a:pt x="17" y="134"/>
                      <a:pt x="51" y="117"/>
                      <a:pt x="51" y="151"/>
                    </a:cubicBezTo>
                    <a:cubicBezTo>
                      <a:pt x="34" y="167"/>
                      <a:pt x="0" y="184"/>
                      <a:pt x="34" y="201"/>
                    </a:cubicBezTo>
                    <a:cubicBezTo>
                      <a:pt x="34" y="194"/>
                      <a:pt x="35" y="192"/>
                      <a:pt x="37" y="192"/>
                    </a:cubicBezTo>
                    <a:cubicBezTo>
                      <a:pt x="46" y="192"/>
                      <a:pt x="71" y="237"/>
                      <a:pt x="84" y="251"/>
                    </a:cubicBezTo>
                    <a:cubicBezTo>
                      <a:pt x="101" y="251"/>
                      <a:pt x="101" y="234"/>
                      <a:pt x="101" y="217"/>
                    </a:cubicBezTo>
                    <a:cubicBezTo>
                      <a:pt x="134" y="234"/>
                      <a:pt x="151" y="251"/>
                      <a:pt x="184" y="268"/>
                    </a:cubicBezTo>
                    <a:cubicBezTo>
                      <a:pt x="184" y="251"/>
                      <a:pt x="184" y="251"/>
                      <a:pt x="168" y="251"/>
                    </a:cubicBezTo>
                    <a:cubicBezTo>
                      <a:pt x="168" y="234"/>
                      <a:pt x="184" y="217"/>
                      <a:pt x="184" y="201"/>
                    </a:cubicBezTo>
                    <a:cubicBezTo>
                      <a:pt x="197" y="213"/>
                      <a:pt x="200" y="253"/>
                      <a:pt x="214" y="253"/>
                    </a:cubicBezTo>
                    <a:cubicBezTo>
                      <a:pt x="219" y="253"/>
                      <a:pt x="226" y="247"/>
                      <a:pt x="234" y="234"/>
                    </a:cubicBezTo>
                    <a:cubicBezTo>
                      <a:pt x="268" y="251"/>
                      <a:pt x="251" y="301"/>
                      <a:pt x="251" y="318"/>
                    </a:cubicBezTo>
                    <a:cubicBezTo>
                      <a:pt x="251" y="334"/>
                      <a:pt x="301" y="318"/>
                      <a:pt x="285" y="368"/>
                    </a:cubicBezTo>
                    <a:cubicBezTo>
                      <a:pt x="291" y="361"/>
                      <a:pt x="297" y="359"/>
                      <a:pt x="303" y="359"/>
                    </a:cubicBezTo>
                    <a:cubicBezTo>
                      <a:pt x="329" y="359"/>
                      <a:pt x="351" y="408"/>
                      <a:pt x="351" y="435"/>
                    </a:cubicBezTo>
                    <a:cubicBezTo>
                      <a:pt x="401" y="435"/>
                      <a:pt x="401" y="418"/>
                      <a:pt x="452" y="418"/>
                    </a:cubicBezTo>
                    <a:cubicBezTo>
                      <a:pt x="440" y="406"/>
                      <a:pt x="428" y="394"/>
                      <a:pt x="416" y="394"/>
                    </a:cubicBezTo>
                    <a:cubicBezTo>
                      <a:pt x="411" y="394"/>
                      <a:pt x="406" y="396"/>
                      <a:pt x="401" y="401"/>
                    </a:cubicBezTo>
                    <a:cubicBezTo>
                      <a:pt x="401" y="368"/>
                      <a:pt x="418" y="368"/>
                      <a:pt x="401" y="318"/>
                    </a:cubicBezTo>
                    <a:cubicBezTo>
                      <a:pt x="385" y="318"/>
                      <a:pt x="385" y="351"/>
                      <a:pt x="368" y="351"/>
                    </a:cubicBezTo>
                    <a:cubicBezTo>
                      <a:pt x="368" y="318"/>
                      <a:pt x="385" y="318"/>
                      <a:pt x="401" y="318"/>
                    </a:cubicBezTo>
                    <a:cubicBezTo>
                      <a:pt x="385" y="284"/>
                      <a:pt x="368" y="284"/>
                      <a:pt x="368" y="234"/>
                    </a:cubicBezTo>
                    <a:cubicBezTo>
                      <a:pt x="353" y="249"/>
                      <a:pt x="328" y="257"/>
                      <a:pt x="308" y="257"/>
                    </a:cubicBezTo>
                    <a:cubicBezTo>
                      <a:pt x="283" y="257"/>
                      <a:pt x="266" y="245"/>
                      <a:pt x="285" y="217"/>
                    </a:cubicBezTo>
                    <a:cubicBezTo>
                      <a:pt x="251" y="217"/>
                      <a:pt x="218" y="167"/>
                      <a:pt x="184" y="117"/>
                    </a:cubicBezTo>
                    <a:cubicBezTo>
                      <a:pt x="188" y="114"/>
                      <a:pt x="191" y="112"/>
                      <a:pt x="195" y="112"/>
                    </a:cubicBezTo>
                    <a:cubicBezTo>
                      <a:pt x="204" y="112"/>
                      <a:pt x="212" y="122"/>
                      <a:pt x="216" y="122"/>
                    </a:cubicBezTo>
                    <a:cubicBezTo>
                      <a:pt x="217" y="122"/>
                      <a:pt x="218" y="121"/>
                      <a:pt x="218" y="117"/>
                    </a:cubicBezTo>
                    <a:cubicBezTo>
                      <a:pt x="201" y="101"/>
                      <a:pt x="168" y="67"/>
                      <a:pt x="168"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0"/>
              <p:cNvSpPr/>
              <p:nvPr/>
            </p:nvSpPr>
            <p:spPr>
              <a:xfrm>
                <a:off x="5300716" y="5266253"/>
                <a:ext cx="45907" cy="43333"/>
              </a:xfrm>
              <a:custGeom>
                <a:avLst/>
                <a:gdLst/>
                <a:ahLst/>
                <a:cxnLst/>
                <a:rect l="l" t="t" r="r" b="b"/>
                <a:pathLst>
                  <a:path w="535" h="505" extrusionOk="0">
                    <a:moveTo>
                      <a:pt x="443" y="164"/>
                    </a:moveTo>
                    <a:cubicBezTo>
                      <a:pt x="430" y="164"/>
                      <a:pt x="418" y="168"/>
                      <a:pt x="418" y="168"/>
                    </a:cubicBezTo>
                    <a:cubicBezTo>
                      <a:pt x="443" y="168"/>
                      <a:pt x="440" y="196"/>
                      <a:pt x="451" y="196"/>
                    </a:cubicBezTo>
                    <a:cubicBezTo>
                      <a:pt x="454" y="196"/>
                      <a:pt x="460" y="193"/>
                      <a:pt x="468" y="185"/>
                    </a:cubicBezTo>
                    <a:cubicBezTo>
                      <a:pt x="468" y="168"/>
                      <a:pt x="456" y="164"/>
                      <a:pt x="443" y="164"/>
                    </a:cubicBezTo>
                    <a:close/>
                    <a:moveTo>
                      <a:pt x="406" y="371"/>
                    </a:moveTo>
                    <a:cubicBezTo>
                      <a:pt x="407" y="374"/>
                      <a:pt x="411" y="378"/>
                      <a:pt x="418" y="385"/>
                    </a:cubicBezTo>
                    <a:cubicBezTo>
                      <a:pt x="414" y="379"/>
                      <a:pt x="410" y="375"/>
                      <a:pt x="406" y="371"/>
                    </a:cubicBezTo>
                    <a:close/>
                    <a:moveTo>
                      <a:pt x="34" y="1"/>
                    </a:moveTo>
                    <a:cubicBezTo>
                      <a:pt x="17" y="18"/>
                      <a:pt x="17" y="18"/>
                      <a:pt x="17" y="34"/>
                    </a:cubicBezTo>
                    <a:cubicBezTo>
                      <a:pt x="34" y="51"/>
                      <a:pt x="17" y="51"/>
                      <a:pt x="34" y="84"/>
                    </a:cubicBezTo>
                    <a:cubicBezTo>
                      <a:pt x="34" y="93"/>
                      <a:pt x="25" y="93"/>
                      <a:pt x="17" y="93"/>
                    </a:cubicBezTo>
                    <a:cubicBezTo>
                      <a:pt x="9" y="93"/>
                      <a:pt x="0" y="93"/>
                      <a:pt x="0" y="101"/>
                    </a:cubicBezTo>
                    <a:cubicBezTo>
                      <a:pt x="0" y="134"/>
                      <a:pt x="0" y="134"/>
                      <a:pt x="0" y="168"/>
                    </a:cubicBezTo>
                    <a:cubicBezTo>
                      <a:pt x="34" y="168"/>
                      <a:pt x="34" y="151"/>
                      <a:pt x="67" y="151"/>
                    </a:cubicBezTo>
                    <a:lnTo>
                      <a:pt x="67" y="101"/>
                    </a:lnTo>
                    <a:cubicBezTo>
                      <a:pt x="67" y="146"/>
                      <a:pt x="97" y="168"/>
                      <a:pt x="121" y="168"/>
                    </a:cubicBezTo>
                    <a:cubicBezTo>
                      <a:pt x="134" y="168"/>
                      <a:pt x="145" y="162"/>
                      <a:pt x="151" y="151"/>
                    </a:cubicBezTo>
                    <a:cubicBezTo>
                      <a:pt x="184" y="151"/>
                      <a:pt x="167" y="201"/>
                      <a:pt x="184" y="201"/>
                    </a:cubicBezTo>
                    <a:cubicBezTo>
                      <a:pt x="188" y="205"/>
                      <a:pt x="191" y="206"/>
                      <a:pt x="195" y="206"/>
                    </a:cubicBezTo>
                    <a:cubicBezTo>
                      <a:pt x="205" y="206"/>
                      <a:pt x="216" y="196"/>
                      <a:pt x="232" y="196"/>
                    </a:cubicBezTo>
                    <a:cubicBezTo>
                      <a:pt x="237" y="196"/>
                      <a:pt x="244" y="198"/>
                      <a:pt x="251" y="201"/>
                    </a:cubicBezTo>
                    <a:cubicBezTo>
                      <a:pt x="268" y="218"/>
                      <a:pt x="284" y="235"/>
                      <a:pt x="268" y="268"/>
                    </a:cubicBezTo>
                    <a:cubicBezTo>
                      <a:pt x="287" y="278"/>
                      <a:pt x="295" y="287"/>
                      <a:pt x="302" y="287"/>
                    </a:cubicBezTo>
                    <a:cubicBezTo>
                      <a:pt x="307" y="287"/>
                      <a:pt x="311" y="282"/>
                      <a:pt x="318" y="268"/>
                    </a:cubicBezTo>
                    <a:cubicBezTo>
                      <a:pt x="332" y="357"/>
                      <a:pt x="373" y="341"/>
                      <a:pt x="406" y="371"/>
                    </a:cubicBezTo>
                    <a:lnTo>
                      <a:pt x="406" y="371"/>
                    </a:lnTo>
                    <a:cubicBezTo>
                      <a:pt x="404" y="366"/>
                      <a:pt x="408" y="362"/>
                      <a:pt x="418" y="352"/>
                    </a:cubicBezTo>
                    <a:cubicBezTo>
                      <a:pt x="435" y="352"/>
                      <a:pt x="435" y="385"/>
                      <a:pt x="435" y="419"/>
                    </a:cubicBezTo>
                    <a:cubicBezTo>
                      <a:pt x="418" y="419"/>
                      <a:pt x="418" y="435"/>
                      <a:pt x="401" y="435"/>
                    </a:cubicBezTo>
                    <a:cubicBezTo>
                      <a:pt x="401" y="469"/>
                      <a:pt x="401" y="485"/>
                      <a:pt x="418" y="502"/>
                    </a:cubicBezTo>
                    <a:cubicBezTo>
                      <a:pt x="423" y="504"/>
                      <a:pt x="429" y="505"/>
                      <a:pt x="433" y="505"/>
                    </a:cubicBezTo>
                    <a:cubicBezTo>
                      <a:pt x="472" y="505"/>
                      <a:pt x="488" y="452"/>
                      <a:pt x="518" y="452"/>
                    </a:cubicBezTo>
                    <a:cubicBezTo>
                      <a:pt x="535" y="419"/>
                      <a:pt x="485" y="402"/>
                      <a:pt x="518" y="402"/>
                    </a:cubicBezTo>
                    <a:cubicBezTo>
                      <a:pt x="507" y="396"/>
                      <a:pt x="500" y="396"/>
                      <a:pt x="495" y="396"/>
                    </a:cubicBezTo>
                    <a:cubicBezTo>
                      <a:pt x="485" y="396"/>
                      <a:pt x="485" y="396"/>
                      <a:pt x="485" y="352"/>
                    </a:cubicBezTo>
                    <a:cubicBezTo>
                      <a:pt x="468" y="368"/>
                      <a:pt x="468" y="368"/>
                      <a:pt x="435" y="368"/>
                    </a:cubicBezTo>
                    <a:cubicBezTo>
                      <a:pt x="435" y="352"/>
                      <a:pt x="451" y="352"/>
                      <a:pt x="468" y="352"/>
                    </a:cubicBezTo>
                    <a:cubicBezTo>
                      <a:pt x="435" y="335"/>
                      <a:pt x="418" y="302"/>
                      <a:pt x="385" y="285"/>
                    </a:cubicBezTo>
                    <a:cubicBezTo>
                      <a:pt x="418" y="235"/>
                      <a:pt x="385" y="218"/>
                      <a:pt x="418" y="168"/>
                    </a:cubicBezTo>
                    <a:cubicBezTo>
                      <a:pt x="385" y="134"/>
                      <a:pt x="468" y="101"/>
                      <a:pt x="485" y="84"/>
                    </a:cubicBezTo>
                    <a:cubicBezTo>
                      <a:pt x="468" y="51"/>
                      <a:pt x="468" y="34"/>
                      <a:pt x="468" y="18"/>
                    </a:cubicBezTo>
                    <a:cubicBezTo>
                      <a:pt x="351" y="1"/>
                      <a:pt x="217" y="1"/>
                      <a:pt x="100" y="1"/>
                    </a:cubicBezTo>
                    <a:cubicBezTo>
                      <a:pt x="117" y="1"/>
                      <a:pt x="117" y="18"/>
                      <a:pt x="117" y="34"/>
                    </a:cubicBezTo>
                    <a:cubicBezTo>
                      <a:pt x="112" y="40"/>
                      <a:pt x="108" y="42"/>
                      <a:pt x="104" y="42"/>
                    </a:cubicBezTo>
                    <a:cubicBezTo>
                      <a:pt x="97" y="42"/>
                      <a:pt x="89" y="34"/>
                      <a:pt x="67" y="34"/>
                    </a:cubicBezTo>
                    <a:cubicBezTo>
                      <a:pt x="67" y="18"/>
                      <a:pt x="67" y="18"/>
                      <a:pt x="67"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0"/>
              <p:cNvSpPr/>
              <p:nvPr/>
            </p:nvSpPr>
            <p:spPr>
              <a:xfrm>
                <a:off x="5259100" y="5266167"/>
                <a:ext cx="21623" cy="53286"/>
              </a:xfrm>
              <a:custGeom>
                <a:avLst/>
                <a:gdLst/>
                <a:ahLst/>
                <a:cxnLst/>
                <a:rect l="l" t="t" r="r" b="b"/>
                <a:pathLst>
                  <a:path w="252" h="621" extrusionOk="0">
                    <a:moveTo>
                      <a:pt x="29" y="1"/>
                    </a:moveTo>
                    <a:cubicBezTo>
                      <a:pt x="25" y="1"/>
                      <a:pt x="21" y="1"/>
                      <a:pt x="17" y="2"/>
                    </a:cubicBezTo>
                    <a:cubicBezTo>
                      <a:pt x="34" y="19"/>
                      <a:pt x="1" y="52"/>
                      <a:pt x="17" y="85"/>
                    </a:cubicBezTo>
                    <a:cubicBezTo>
                      <a:pt x="24" y="82"/>
                      <a:pt x="29" y="81"/>
                      <a:pt x="34" y="81"/>
                    </a:cubicBezTo>
                    <a:cubicBezTo>
                      <a:pt x="52" y="81"/>
                      <a:pt x="57" y="102"/>
                      <a:pt x="84" y="102"/>
                    </a:cubicBezTo>
                    <a:cubicBezTo>
                      <a:pt x="51" y="202"/>
                      <a:pt x="134" y="286"/>
                      <a:pt x="151" y="386"/>
                    </a:cubicBezTo>
                    <a:cubicBezTo>
                      <a:pt x="168" y="436"/>
                      <a:pt x="151" y="553"/>
                      <a:pt x="218" y="570"/>
                    </a:cubicBezTo>
                    <a:cubicBezTo>
                      <a:pt x="201" y="587"/>
                      <a:pt x="218" y="587"/>
                      <a:pt x="218" y="620"/>
                    </a:cubicBezTo>
                    <a:cubicBezTo>
                      <a:pt x="251" y="520"/>
                      <a:pt x="118" y="286"/>
                      <a:pt x="218" y="269"/>
                    </a:cubicBezTo>
                    <a:cubicBezTo>
                      <a:pt x="235" y="219"/>
                      <a:pt x="168" y="186"/>
                      <a:pt x="151" y="119"/>
                    </a:cubicBezTo>
                    <a:cubicBezTo>
                      <a:pt x="141" y="128"/>
                      <a:pt x="134" y="132"/>
                      <a:pt x="128" y="132"/>
                    </a:cubicBezTo>
                    <a:cubicBezTo>
                      <a:pt x="93" y="132"/>
                      <a:pt x="102" y="1"/>
                      <a:pt x="29"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0"/>
              <p:cNvSpPr/>
              <p:nvPr/>
            </p:nvSpPr>
            <p:spPr>
              <a:xfrm>
                <a:off x="5109968" y="5287791"/>
                <a:ext cx="43161" cy="14416"/>
              </a:xfrm>
              <a:custGeom>
                <a:avLst/>
                <a:gdLst/>
                <a:ahLst/>
                <a:cxnLst/>
                <a:rect l="l" t="t" r="r" b="b"/>
                <a:pathLst>
                  <a:path w="503" h="168" extrusionOk="0">
                    <a:moveTo>
                      <a:pt x="151" y="0"/>
                    </a:moveTo>
                    <a:cubicBezTo>
                      <a:pt x="136" y="21"/>
                      <a:pt x="117" y="26"/>
                      <a:pt x="98" y="26"/>
                    </a:cubicBezTo>
                    <a:cubicBezTo>
                      <a:pt x="83" y="26"/>
                      <a:pt x="68" y="23"/>
                      <a:pt x="54" y="23"/>
                    </a:cubicBezTo>
                    <a:cubicBezTo>
                      <a:pt x="29" y="23"/>
                      <a:pt x="8" y="32"/>
                      <a:pt x="1" y="84"/>
                    </a:cubicBezTo>
                    <a:cubicBezTo>
                      <a:pt x="34" y="84"/>
                      <a:pt x="51" y="134"/>
                      <a:pt x="68" y="168"/>
                    </a:cubicBezTo>
                    <a:cubicBezTo>
                      <a:pt x="79" y="168"/>
                      <a:pt x="98" y="145"/>
                      <a:pt x="109" y="145"/>
                    </a:cubicBezTo>
                    <a:cubicBezTo>
                      <a:pt x="114" y="145"/>
                      <a:pt x="118" y="151"/>
                      <a:pt x="118" y="168"/>
                    </a:cubicBezTo>
                    <a:cubicBezTo>
                      <a:pt x="151" y="151"/>
                      <a:pt x="185" y="117"/>
                      <a:pt x="201" y="67"/>
                    </a:cubicBezTo>
                    <a:cubicBezTo>
                      <a:pt x="201" y="84"/>
                      <a:pt x="218" y="101"/>
                      <a:pt x="218" y="117"/>
                    </a:cubicBezTo>
                    <a:cubicBezTo>
                      <a:pt x="226" y="115"/>
                      <a:pt x="234" y="114"/>
                      <a:pt x="242" y="114"/>
                    </a:cubicBezTo>
                    <a:cubicBezTo>
                      <a:pt x="262" y="114"/>
                      <a:pt x="280" y="120"/>
                      <a:pt x="294" y="120"/>
                    </a:cubicBezTo>
                    <a:cubicBezTo>
                      <a:pt x="309" y="120"/>
                      <a:pt x="318" y="113"/>
                      <a:pt x="318" y="84"/>
                    </a:cubicBezTo>
                    <a:cubicBezTo>
                      <a:pt x="325" y="103"/>
                      <a:pt x="334" y="108"/>
                      <a:pt x="343" y="108"/>
                    </a:cubicBezTo>
                    <a:cubicBezTo>
                      <a:pt x="351" y="108"/>
                      <a:pt x="359" y="105"/>
                      <a:pt x="367" y="105"/>
                    </a:cubicBezTo>
                    <a:cubicBezTo>
                      <a:pt x="374" y="105"/>
                      <a:pt x="380" y="107"/>
                      <a:pt x="385" y="117"/>
                    </a:cubicBezTo>
                    <a:cubicBezTo>
                      <a:pt x="385" y="107"/>
                      <a:pt x="388" y="105"/>
                      <a:pt x="392" y="105"/>
                    </a:cubicBezTo>
                    <a:cubicBezTo>
                      <a:pt x="397" y="105"/>
                      <a:pt x="402" y="108"/>
                      <a:pt x="407" y="108"/>
                    </a:cubicBezTo>
                    <a:cubicBezTo>
                      <a:pt x="414" y="108"/>
                      <a:pt x="419" y="103"/>
                      <a:pt x="419" y="84"/>
                    </a:cubicBezTo>
                    <a:cubicBezTo>
                      <a:pt x="452" y="84"/>
                      <a:pt x="452" y="117"/>
                      <a:pt x="469" y="134"/>
                    </a:cubicBezTo>
                    <a:cubicBezTo>
                      <a:pt x="502" y="117"/>
                      <a:pt x="486" y="101"/>
                      <a:pt x="486" y="51"/>
                    </a:cubicBezTo>
                    <a:lnTo>
                      <a:pt x="486" y="51"/>
                    </a:lnTo>
                    <a:cubicBezTo>
                      <a:pt x="452" y="67"/>
                      <a:pt x="419" y="67"/>
                      <a:pt x="402" y="84"/>
                    </a:cubicBezTo>
                    <a:cubicBezTo>
                      <a:pt x="402" y="34"/>
                      <a:pt x="369" y="84"/>
                      <a:pt x="352" y="17"/>
                    </a:cubicBezTo>
                    <a:cubicBezTo>
                      <a:pt x="335" y="17"/>
                      <a:pt x="335" y="51"/>
                      <a:pt x="352" y="51"/>
                    </a:cubicBezTo>
                    <a:cubicBezTo>
                      <a:pt x="330" y="51"/>
                      <a:pt x="304" y="52"/>
                      <a:pt x="278" y="52"/>
                    </a:cubicBezTo>
                    <a:cubicBezTo>
                      <a:pt x="226" y="52"/>
                      <a:pt x="174" y="45"/>
                      <a:pt x="151"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0"/>
              <p:cNvSpPr/>
              <p:nvPr/>
            </p:nvSpPr>
            <p:spPr>
              <a:xfrm>
                <a:off x="5066978" y="5267712"/>
                <a:ext cx="37412" cy="21366"/>
              </a:xfrm>
              <a:custGeom>
                <a:avLst/>
                <a:gdLst/>
                <a:ahLst/>
                <a:cxnLst/>
                <a:rect l="l" t="t" r="r" b="b"/>
                <a:pathLst>
                  <a:path w="436" h="249" extrusionOk="0">
                    <a:moveTo>
                      <a:pt x="149" y="234"/>
                    </a:moveTo>
                    <a:cubicBezTo>
                      <a:pt x="149" y="235"/>
                      <a:pt x="149" y="236"/>
                      <a:pt x="148" y="236"/>
                    </a:cubicBezTo>
                    <a:lnTo>
                      <a:pt x="148" y="236"/>
                    </a:lnTo>
                    <a:cubicBezTo>
                      <a:pt x="149" y="236"/>
                      <a:pt x="149" y="235"/>
                      <a:pt x="149" y="234"/>
                    </a:cubicBezTo>
                    <a:close/>
                    <a:moveTo>
                      <a:pt x="134" y="234"/>
                    </a:moveTo>
                    <a:cubicBezTo>
                      <a:pt x="138" y="241"/>
                      <a:pt x="140" y="244"/>
                      <a:pt x="143" y="244"/>
                    </a:cubicBezTo>
                    <a:cubicBezTo>
                      <a:pt x="145" y="244"/>
                      <a:pt x="147" y="241"/>
                      <a:pt x="148" y="236"/>
                    </a:cubicBezTo>
                    <a:lnTo>
                      <a:pt x="148" y="236"/>
                    </a:lnTo>
                    <a:cubicBezTo>
                      <a:pt x="148" y="237"/>
                      <a:pt x="147" y="238"/>
                      <a:pt x="145" y="238"/>
                    </a:cubicBezTo>
                    <a:cubicBezTo>
                      <a:pt x="143" y="238"/>
                      <a:pt x="139" y="237"/>
                      <a:pt x="134" y="234"/>
                    </a:cubicBezTo>
                    <a:close/>
                    <a:moveTo>
                      <a:pt x="268" y="1"/>
                    </a:moveTo>
                    <a:cubicBezTo>
                      <a:pt x="251" y="17"/>
                      <a:pt x="268" y="17"/>
                      <a:pt x="268" y="34"/>
                    </a:cubicBezTo>
                    <a:cubicBezTo>
                      <a:pt x="241" y="34"/>
                      <a:pt x="225" y="13"/>
                      <a:pt x="194" y="13"/>
                    </a:cubicBezTo>
                    <a:cubicBezTo>
                      <a:pt x="187" y="13"/>
                      <a:pt x="178" y="14"/>
                      <a:pt x="168" y="17"/>
                    </a:cubicBezTo>
                    <a:cubicBezTo>
                      <a:pt x="168" y="51"/>
                      <a:pt x="118" y="84"/>
                      <a:pt x="134" y="101"/>
                    </a:cubicBezTo>
                    <a:cubicBezTo>
                      <a:pt x="126" y="109"/>
                      <a:pt x="118" y="109"/>
                      <a:pt x="111" y="109"/>
                    </a:cubicBezTo>
                    <a:cubicBezTo>
                      <a:pt x="105" y="109"/>
                      <a:pt x="101" y="109"/>
                      <a:pt x="101" y="117"/>
                    </a:cubicBezTo>
                    <a:cubicBezTo>
                      <a:pt x="84" y="101"/>
                      <a:pt x="84" y="51"/>
                      <a:pt x="68" y="17"/>
                    </a:cubicBezTo>
                    <a:cubicBezTo>
                      <a:pt x="68" y="17"/>
                      <a:pt x="53" y="25"/>
                      <a:pt x="43" y="25"/>
                    </a:cubicBezTo>
                    <a:cubicBezTo>
                      <a:pt x="38" y="25"/>
                      <a:pt x="34" y="23"/>
                      <a:pt x="34" y="17"/>
                    </a:cubicBezTo>
                    <a:cubicBezTo>
                      <a:pt x="34" y="51"/>
                      <a:pt x="1" y="67"/>
                      <a:pt x="1" y="84"/>
                    </a:cubicBezTo>
                    <a:cubicBezTo>
                      <a:pt x="1" y="92"/>
                      <a:pt x="2" y="96"/>
                      <a:pt x="3" y="96"/>
                    </a:cubicBezTo>
                    <a:cubicBezTo>
                      <a:pt x="8" y="96"/>
                      <a:pt x="17" y="67"/>
                      <a:pt x="17" y="67"/>
                    </a:cubicBezTo>
                    <a:cubicBezTo>
                      <a:pt x="30" y="67"/>
                      <a:pt x="24" y="96"/>
                      <a:pt x="27" y="96"/>
                    </a:cubicBezTo>
                    <a:cubicBezTo>
                      <a:pt x="28" y="96"/>
                      <a:pt x="30" y="92"/>
                      <a:pt x="34" y="84"/>
                    </a:cubicBezTo>
                    <a:cubicBezTo>
                      <a:pt x="61" y="84"/>
                      <a:pt x="56" y="127"/>
                      <a:pt x="69" y="127"/>
                    </a:cubicBezTo>
                    <a:cubicBezTo>
                      <a:pt x="73" y="127"/>
                      <a:pt x="78" y="124"/>
                      <a:pt x="84" y="117"/>
                    </a:cubicBezTo>
                    <a:lnTo>
                      <a:pt x="84" y="117"/>
                    </a:lnTo>
                    <a:cubicBezTo>
                      <a:pt x="51" y="168"/>
                      <a:pt x="84" y="201"/>
                      <a:pt x="84" y="234"/>
                    </a:cubicBezTo>
                    <a:cubicBezTo>
                      <a:pt x="84" y="244"/>
                      <a:pt x="89" y="248"/>
                      <a:pt x="95" y="248"/>
                    </a:cubicBezTo>
                    <a:cubicBezTo>
                      <a:pt x="109" y="248"/>
                      <a:pt x="134" y="225"/>
                      <a:pt x="134" y="201"/>
                    </a:cubicBezTo>
                    <a:cubicBezTo>
                      <a:pt x="134" y="201"/>
                      <a:pt x="151" y="225"/>
                      <a:pt x="149" y="234"/>
                    </a:cubicBezTo>
                    <a:lnTo>
                      <a:pt x="149" y="234"/>
                    </a:lnTo>
                    <a:cubicBezTo>
                      <a:pt x="154" y="220"/>
                      <a:pt x="158" y="194"/>
                      <a:pt x="168" y="184"/>
                    </a:cubicBezTo>
                    <a:cubicBezTo>
                      <a:pt x="168" y="201"/>
                      <a:pt x="185" y="209"/>
                      <a:pt x="203" y="209"/>
                    </a:cubicBezTo>
                    <a:cubicBezTo>
                      <a:pt x="222" y="209"/>
                      <a:pt x="243" y="201"/>
                      <a:pt x="251" y="184"/>
                    </a:cubicBezTo>
                    <a:lnTo>
                      <a:pt x="251" y="184"/>
                    </a:lnTo>
                    <a:cubicBezTo>
                      <a:pt x="244" y="188"/>
                      <a:pt x="239" y="189"/>
                      <a:pt x="234" y="189"/>
                    </a:cubicBezTo>
                    <a:cubicBezTo>
                      <a:pt x="222" y="189"/>
                      <a:pt x="217" y="179"/>
                      <a:pt x="210" y="179"/>
                    </a:cubicBezTo>
                    <a:cubicBezTo>
                      <a:pt x="208" y="179"/>
                      <a:pt x="205" y="181"/>
                      <a:pt x="201" y="184"/>
                    </a:cubicBezTo>
                    <a:cubicBezTo>
                      <a:pt x="201" y="151"/>
                      <a:pt x="235" y="151"/>
                      <a:pt x="251" y="151"/>
                    </a:cubicBezTo>
                    <a:cubicBezTo>
                      <a:pt x="218" y="84"/>
                      <a:pt x="301" y="134"/>
                      <a:pt x="301" y="67"/>
                    </a:cubicBezTo>
                    <a:cubicBezTo>
                      <a:pt x="335" y="84"/>
                      <a:pt x="368" y="101"/>
                      <a:pt x="352" y="151"/>
                    </a:cubicBezTo>
                    <a:cubicBezTo>
                      <a:pt x="354" y="153"/>
                      <a:pt x="357" y="154"/>
                      <a:pt x="359" y="154"/>
                    </a:cubicBezTo>
                    <a:cubicBezTo>
                      <a:pt x="369" y="154"/>
                      <a:pt x="377" y="139"/>
                      <a:pt x="382" y="139"/>
                    </a:cubicBezTo>
                    <a:cubicBezTo>
                      <a:pt x="384" y="139"/>
                      <a:pt x="385" y="142"/>
                      <a:pt x="385" y="151"/>
                    </a:cubicBezTo>
                    <a:cubicBezTo>
                      <a:pt x="435" y="101"/>
                      <a:pt x="435" y="51"/>
                      <a:pt x="402" y="1"/>
                    </a:cubicBezTo>
                    <a:cubicBezTo>
                      <a:pt x="368" y="1"/>
                      <a:pt x="352" y="1"/>
                      <a:pt x="352" y="51"/>
                    </a:cubicBezTo>
                    <a:cubicBezTo>
                      <a:pt x="352" y="30"/>
                      <a:pt x="339" y="16"/>
                      <a:pt x="325" y="16"/>
                    </a:cubicBezTo>
                    <a:cubicBezTo>
                      <a:pt x="317" y="16"/>
                      <a:pt x="308" y="21"/>
                      <a:pt x="301" y="34"/>
                    </a:cubicBezTo>
                    <a:cubicBezTo>
                      <a:pt x="285" y="34"/>
                      <a:pt x="318" y="17"/>
                      <a:pt x="301" y="1"/>
                    </a:cubicBezTo>
                    <a:lnTo>
                      <a:pt x="301" y="1"/>
                    </a:lnTo>
                    <a:cubicBezTo>
                      <a:pt x="293" y="9"/>
                      <a:pt x="285" y="13"/>
                      <a:pt x="278" y="13"/>
                    </a:cubicBezTo>
                    <a:cubicBezTo>
                      <a:pt x="272" y="13"/>
                      <a:pt x="268" y="9"/>
                      <a:pt x="268"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0"/>
              <p:cNvSpPr/>
              <p:nvPr/>
            </p:nvSpPr>
            <p:spPr>
              <a:xfrm>
                <a:off x="5173121" y="5279639"/>
                <a:ext cx="40158" cy="33208"/>
              </a:xfrm>
              <a:custGeom>
                <a:avLst/>
                <a:gdLst/>
                <a:ahLst/>
                <a:cxnLst/>
                <a:rect l="l" t="t" r="r" b="b"/>
                <a:pathLst>
                  <a:path w="468" h="387" extrusionOk="0">
                    <a:moveTo>
                      <a:pt x="293" y="1"/>
                    </a:moveTo>
                    <a:cubicBezTo>
                      <a:pt x="246" y="1"/>
                      <a:pt x="195" y="65"/>
                      <a:pt x="184" y="146"/>
                    </a:cubicBezTo>
                    <a:cubicBezTo>
                      <a:pt x="165" y="140"/>
                      <a:pt x="150" y="138"/>
                      <a:pt x="137" y="138"/>
                    </a:cubicBezTo>
                    <a:cubicBezTo>
                      <a:pt x="74" y="138"/>
                      <a:pt x="84" y="198"/>
                      <a:pt x="0" y="212"/>
                    </a:cubicBezTo>
                    <a:cubicBezTo>
                      <a:pt x="17" y="263"/>
                      <a:pt x="34" y="263"/>
                      <a:pt x="50" y="296"/>
                    </a:cubicBezTo>
                    <a:cubicBezTo>
                      <a:pt x="54" y="289"/>
                      <a:pt x="57" y="286"/>
                      <a:pt x="61" y="286"/>
                    </a:cubicBezTo>
                    <a:cubicBezTo>
                      <a:pt x="70" y="286"/>
                      <a:pt x="78" y="306"/>
                      <a:pt x="82" y="306"/>
                    </a:cubicBezTo>
                    <a:cubicBezTo>
                      <a:pt x="83" y="306"/>
                      <a:pt x="84" y="303"/>
                      <a:pt x="84" y="296"/>
                    </a:cubicBezTo>
                    <a:lnTo>
                      <a:pt x="100" y="296"/>
                    </a:lnTo>
                    <a:cubicBezTo>
                      <a:pt x="67" y="346"/>
                      <a:pt x="84" y="363"/>
                      <a:pt x="50" y="363"/>
                    </a:cubicBezTo>
                    <a:cubicBezTo>
                      <a:pt x="34" y="363"/>
                      <a:pt x="67" y="329"/>
                      <a:pt x="50" y="313"/>
                    </a:cubicBezTo>
                    <a:cubicBezTo>
                      <a:pt x="17" y="313"/>
                      <a:pt x="67" y="363"/>
                      <a:pt x="17" y="379"/>
                    </a:cubicBezTo>
                    <a:cubicBezTo>
                      <a:pt x="61" y="379"/>
                      <a:pt x="99" y="387"/>
                      <a:pt x="138" y="387"/>
                    </a:cubicBezTo>
                    <a:cubicBezTo>
                      <a:pt x="158" y="387"/>
                      <a:pt x="178" y="385"/>
                      <a:pt x="201" y="379"/>
                    </a:cubicBezTo>
                    <a:cubicBezTo>
                      <a:pt x="217" y="313"/>
                      <a:pt x="184" y="263"/>
                      <a:pt x="234" y="212"/>
                    </a:cubicBezTo>
                    <a:cubicBezTo>
                      <a:pt x="258" y="224"/>
                      <a:pt x="248" y="236"/>
                      <a:pt x="258" y="236"/>
                    </a:cubicBezTo>
                    <a:cubicBezTo>
                      <a:pt x="262" y="236"/>
                      <a:pt x="270" y="234"/>
                      <a:pt x="284" y="229"/>
                    </a:cubicBezTo>
                    <a:cubicBezTo>
                      <a:pt x="301" y="263"/>
                      <a:pt x="284" y="279"/>
                      <a:pt x="301" y="313"/>
                    </a:cubicBezTo>
                    <a:cubicBezTo>
                      <a:pt x="334" y="313"/>
                      <a:pt x="368" y="313"/>
                      <a:pt x="368" y="263"/>
                    </a:cubicBezTo>
                    <a:lnTo>
                      <a:pt x="301" y="263"/>
                    </a:lnTo>
                    <a:cubicBezTo>
                      <a:pt x="318" y="196"/>
                      <a:pt x="301" y="146"/>
                      <a:pt x="284" y="95"/>
                    </a:cubicBezTo>
                    <a:cubicBezTo>
                      <a:pt x="284" y="95"/>
                      <a:pt x="297" y="91"/>
                      <a:pt x="309" y="91"/>
                    </a:cubicBezTo>
                    <a:cubicBezTo>
                      <a:pt x="322" y="91"/>
                      <a:pt x="334" y="95"/>
                      <a:pt x="334" y="112"/>
                    </a:cubicBezTo>
                    <a:cubicBezTo>
                      <a:pt x="351" y="112"/>
                      <a:pt x="351" y="95"/>
                      <a:pt x="351" y="79"/>
                    </a:cubicBezTo>
                    <a:cubicBezTo>
                      <a:pt x="378" y="106"/>
                      <a:pt x="390" y="123"/>
                      <a:pt x="406" y="123"/>
                    </a:cubicBezTo>
                    <a:cubicBezTo>
                      <a:pt x="420" y="123"/>
                      <a:pt x="437" y="110"/>
                      <a:pt x="468" y="79"/>
                    </a:cubicBezTo>
                    <a:cubicBezTo>
                      <a:pt x="401" y="79"/>
                      <a:pt x="435" y="12"/>
                      <a:pt x="351" y="12"/>
                    </a:cubicBezTo>
                    <a:cubicBezTo>
                      <a:pt x="368" y="29"/>
                      <a:pt x="368" y="29"/>
                      <a:pt x="351" y="45"/>
                    </a:cubicBezTo>
                    <a:cubicBezTo>
                      <a:pt x="335" y="14"/>
                      <a:pt x="315" y="1"/>
                      <a:pt x="293"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0"/>
              <p:cNvSpPr/>
              <p:nvPr/>
            </p:nvSpPr>
            <p:spPr>
              <a:xfrm>
                <a:off x="4609627" y="5293540"/>
                <a:ext cx="123391" cy="97563"/>
              </a:xfrm>
              <a:custGeom>
                <a:avLst/>
                <a:gdLst/>
                <a:ahLst/>
                <a:cxnLst/>
                <a:rect l="l" t="t" r="r" b="b"/>
                <a:pathLst>
                  <a:path w="1438" h="1137" extrusionOk="0">
                    <a:moveTo>
                      <a:pt x="1222" y="152"/>
                    </a:moveTo>
                    <a:cubicBezTo>
                      <a:pt x="1236" y="168"/>
                      <a:pt x="1220" y="184"/>
                      <a:pt x="1204" y="184"/>
                    </a:cubicBezTo>
                    <a:cubicBezTo>
                      <a:pt x="1192" y="160"/>
                      <a:pt x="1215" y="162"/>
                      <a:pt x="1222" y="152"/>
                    </a:cubicBezTo>
                    <a:close/>
                    <a:moveTo>
                      <a:pt x="766" y="398"/>
                    </a:moveTo>
                    <a:cubicBezTo>
                      <a:pt x="794" y="398"/>
                      <a:pt x="815" y="437"/>
                      <a:pt x="786" y="451"/>
                    </a:cubicBezTo>
                    <a:cubicBezTo>
                      <a:pt x="786" y="435"/>
                      <a:pt x="736" y="451"/>
                      <a:pt x="753" y="401"/>
                    </a:cubicBezTo>
                    <a:cubicBezTo>
                      <a:pt x="757" y="399"/>
                      <a:pt x="762" y="398"/>
                      <a:pt x="766" y="398"/>
                    </a:cubicBezTo>
                    <a:close/>
                    <a:moveTo>
                      <a:pt x="836" y="217"/>
                    </a:moveTo>
                    <a:cubicBezTo>
                      <a:pt x="853" y="251"/>
                      <a:pt x="886" y="268"/>
                      <a:pt x="870" y="284"/>
                    </a:cubicBezTo>
                    <a:cubicBezTo>
                      <a:pt x="886" y="284"/>
                      <a:pt x="886" y="268"/>
                      <a:pt x="903" y="268"/>
                    </a:cubicBezTo>
                    <a:cubicBezTo>
                      <a:pt x="903" y="271"/>
                      <a:pt x="903" y="272"/>
                      <a:pt x="903" y="272"/>
                    </a:cubicBezTo>
                    <a:cubicBezTo>
                      <a:pt x="904" y="272"/>
                      <a:pt x="905" y="263"/>
                      <a:pt x="911" y="263"/>
                    </a:cubicBezTo>
                    <a:cubicBezTo>
                      <a:pt x="913" y="263"/>
                      <a:pt x="916" y="264"/>
                      <a:pt x="920" y="268"/>
                    </a:cubicBezTo>
                    <a:cubicBezTo>
                      <a:pt x="886" y="318"/>
                      <a:pt x="953" y="368"/>
                      <a:pt x="903" y="385"/>
                    </a:cubicBezTo>
                    <a:cubicBezTo>
                      <a:pt x="920" y="401"/>
                      <a:pt x="1020" y="401"/>
                      <a:pt x="970" y="468"/>
                    </a:cubicBezTo>
                    <a:cubicBezTo>
                      <a:pt x="953" y="451"/>
                      <a:pt x="920" y="451"/>
                      <a:pt x="888" y="451"/>
                    </a:cubicBezTo>
                    <a:cubicBezTo>
                      <a:pt x="857" y="451"/>
                      <a:pt x="828" y="451"/>
                      <a:pt x="819" y="435"/>
                    </a:cubicBezTo>
                    <a:cubicBezTo>
                      <a:pt x="853" y="435"/>
                      <a:pt x="819" y="385"/>
                      <a:pt x="803" y="351"/>
                    </a:cubicBezTo>
                    <a:cubicBezTo>
                      <a:pt x="803" y="358"/>
                      <a:pt x="801" y="361"/>
                      <a:pt x="799" y="361"/>
                    </a:cubicBezTo>
                    <a:cubicBezTo>
                      <a:pt x="792" y="361"/>
                      <a:pt x="777" y="342"/>
                      <a:pt x="765" y="342"/>
                    </a:cubicBezTo>
                    <a:cubicBezTo>
                      <a:pt x="760" y="342"/>
                      <a:pt x="756" y="344"/>
                      <a:pt x="753" y="351"/>
                    </a:cubicBezTo>
                    <a:cubicBezTo>
                      <a:pt x="769" y="301"/>
                      <a:pt x="803" y="251"/>
                      <a:pt x="836" y="217"/>
                    </a:cubicBezTo>
                    <a:close/>
                    <a:moveTo>
                      <a:pt x="469" y="385"/>
                    </a:moveTo>
                    <a:cubicBezTo>
                      <a:pt x="469" y="404"/>
                      <a:pt x="474" y="412"/>
                      <a:pt x="486" y="412"/>
                    </a:cubicBezTo>
                    <a:cubicBezTo>
                      <a:pt x="494" y="412"/>
                      <a:pt x="505" y="408"/>
                      <a:pt x="519" y="401"/>
                    </a:cubicBezTo>
                    <a:lnTo>
                      <a:pt x="519" y="401"/>
                    </a:lnTo>
                    <a:cubicBezTo>
                      <a:pt x="502" y="451"/>
                      <a:pt x="535" y="435"/>
                      <a:pt x="552" y="451"/>
                    </a:cubicBezTo>
                    <a:cubicBezTo>
                      <a:pt x="519" y="485"/>
                      <a:pt x="502" y="518"/>
                      <a:pt x="469" y="535"/>
                    </a:cubicBezTo>
                    <a:cubicBezTo>
                      <a:pt x="477" y="518"/>
                      <a:pt x="469" y="514"/>
                      <a:pt x="456" y="514"/>
                    </a:cubicBezTo>
                    <a:cubicBezTo>
                      <a:pt x="443" y="514"/>
                      <a:pt x="427" y="518"/>
                      <a:pt x="418" y="518"/>
                    </a:cubicBezTo>
                    <a:cubicBezTo>
                      <a:pt x="418" y="468"/>
                      <a:pt x="452" y="468"/>
                      <a:pt x="452" y="451"/>
                    </a:cubicBezTo>
                    <a:cubicBezTo>
                      <a:pt x="452" y="451"/>
                      <a:pt x="452" y="451"/>
                      <a:pt x="452" y="435"/>
                    </a:cubicBezTo>
                    <a:cubicBezTo>
                      <a:pt x="435" y="435"/>
                      <a:pt x="418" y="435"/>
                      <a:pt x="418" y="451"/>
                    </a:cubicBezTo>
                    <a:cubicBezTo>
                      <a:pt x="418" y="401"/>
                      <a:pt x="435" y="385"/>
                      <a:pt x="469" y="385"/>
                    </a:cubicBezTo>
                    <a:close/>
                    <a:moveTo>
                      <a:pt x="637" y="448"/>
                    </a:moveTo>
                    <a:cubicBezTo>
                      <a:pt x="656" y="448"/>
                      <a:pt x="657" y="463"/>
                      <a:pt x="661" y="463"/>
                    </a:cubicBezTo>
                    <a:cubicBezTo>
                      <a:pt x="663" y="463"/>
                      <a:pt x="665" y="460"/>
                      <a:pt x="669" y="451"/>
                    </a:cubicBezTo>
                    <a:lnTo>
                      <a:pt x="669" y="451"/>
                    </a:lnTo>
                    <a:cubicBezTo>
                      <a:pt x="669" y="485"/>
                      <a:pt x="652" y="518"/>
                      <a:pt x="686" y="535"/>
                    </a:cubicBezTo>
                    <a:cubicBezTo>
                      <a:pt x="686" y="510"/>
                      <a:pt x="686" y="495"/>
                      <a:pt x="692" y="495"/>
                    </a:cubicBezTo>
                    <a:cubicBezTo>
                      <a:pt x="695" y="495"/>
                      <a:pt x="698" y="497"/>
                      <a:pt x="702" y="502"/>
                    </a:cubicBezTo>
                    <a:lnTo>
                      <a:pt x="702" y="535"/>
                    </a:lnTo>
                    <a:cubicBezTo>
                      <a:pt x="693" y="537"/>
                      <a:pt x="686" y="538"/>
                      <a:pt x="679" y="538"/>
                    </a:cubicBezTo>
                    <a:cubicBezTo>
                      <a:pt x="635" y="538"/>
                      <a:pt x="633" y="495"/>
                      <a:pt x="619" y="451"/>
                    </a:cubicBezTo>
                    <a:cubicBezTo>
                      <a:pt x="626" y="449"/>
                      <a:pt x="632" y="448"/>
                      <a:pt x="637" y="448"/>
                    </a:cubicBezTo>
                    <a:close/>
                    <a:moveTo>
                      <a:pt x="1120" y="251"/>
                    </a:moveTo>
                    <a:cubicBezTo>
                      <a:pt x="1103" y="301"/>
                      <a:pt x="1170" y="318"/>
                      <a:pt x="1204" y="334"/>
                    </a:cubicBezTo>
                    <a:cubicBezTo>
                      <a:pt x="1170" y="368"/>
                      <a:pt x="1187" y="334"/>
                      <a:pt x="1204" y="401"/>
                    </a:cubicBezTo>
                    <a:cubicBezTo>
                      <a:pt x="1193" y="401"/>
                      <a:pt x="1181" y="394"/>
                      <a:pt x="1170" y="394"/>
                    </a:cubicBezTo>
                    <a:cubicBezTo>
                      <a:pt x="1165" y="394"/>
                      <a:pt x="1159" y="396"/>
                      <a:pt x="1154" y="401"/>
                    </a:cubicBezTo>
                    <a:cubicBezTo>
                      <a:pt x="1154" y="418"/>
                      <a:pt x="1154" y="451"/>
                      <a:pt x="1170" y="451"/>
                    </a:cubicBezTo>
                    <a:cubicBezTo>
                      <a:pt x="1170" y="439"/>
                      <a:pt x="1174" y="433"/>
                      <a:pt x="1178" y="433"/>
                    </a:cubicBezTo>
                    <a:cubicBezTo>
                      <a:pt x="1193" y="433"/>
                      <a:pt x="1220" y="477"/>
                      <a:pt x="1220" y="502"/>
                    </a:cubicBezTo>
                    <a:cubicBezTo>
                      <a:pt x="1204" y="535"/>
                      <a:pt x="1187" y="518"/>
                      <a:pt x="1170" y="568"/>
                    </a:cubicBezTo>
                    <a:cubicBezTo>
                      <a:pt x="1154" y="502"/>
                      <a:pt x="1087" y="535"/>
                      <a:pt x="1070" y="502"/>
                    </a:cubicBezTo>
                    <a:cubicBezTo>
                      <a:pt x="1070" y="493"/>
                      <a:pt x="1083" y="493"/>
                      <a:pt x="1093" y="493"/>
                    </a:cubicBezTo>
                    <a:cubicBezTo>
                      <a:pt x="1103" y="493"/>
                      <a:pt x="1112" y="493"/>
                      <a:pt x="1103" y="485"/>
                    </a:cubicBezTo>
                    <a:cubicBezTo>
                      <a:pt x="1103" y="485"/>
                      <a:pt x="1087" y="485"/>
                      <a:pt x="1087" y="451"/>
                    </a:cubicBezTo>
                    <a:cubicBezTo>
                      <a:pt x="1091" y="442"/>
                      <a:pt x="1096" y="439"/>
                      <a:pt x="1101" y="439"/>
                    </a:cubicBezTo>
                    <a:cubicBezTo>
                      <a:pt x="1108" y="439"/>
                      <a:pt x="1116" y="447"/>
                      <a:pt x="1123" y="447"/>
                    </a:cubicBezTo>
                    <a:cubicBezTo>
                      <a:pt x="1128" y="447"/>
                      <a:pt x="1132" y="444"/>
                      <a:pt x="1137" y="435"/>
                    </a:cubicBezTo>
                    <a:cubicBezTo>
                      <a:pt x="1087" y="418"/>
                      <a:pt x="1120" y="385"/>
                      <a:pt x="1137" y="368"/>
                    </a:cubicBezTo>
                    <a:cubicBezTo>
                      <a:pt x="1075" y="368"/>
                      <a:pt x="1127" y="282"/>
                      <a:pt x="1096" y="282"/>
                    </a:cubicBezTo>
                    <a:cubicBezTo>
                      <a:pt x="1094" y="282"/>
                      <a:pt x="1091" y="283"/>
                      <a:pt x="1087" y="284"/>
                    </a:cubicBezTo>
                    <a:cubicBezTo>
                      <a:pt x="1087" y="268"/>
                      <a:pt x="1103" y="251"/>
                      <a:pt x="1120" y="251"/>
                    </a:cubicBezTo>
                    <a:close/>
                    <a:moveTo>
                      <a:pt x="363" y="565"/>
                    </a:moveTo>
                    <a:cubicBezTo>
                      <a:pt x="385" y="565"/>
                      <a:pt x="385" y="606"/>
                      <a:pt x="385" y="635"/>
                    </a:cubicBezTo>
                    <a:cubicBezTo>
                      <a:pt x="318" y="618"/>
                      <a:pt x="385" y="585"/>
                      <a:pt x="352" y="568"/>
                    </a:cubicBezTo>
                    <a:cubicBezTo>
                      <a:pt x="356" y="566"/>
                      <a:pt x="360" y="565"/>
                      <a:pt x="363" y="565"/>
                    </a:cubicBezTo>
                    <a:close/>
                    <a:moveTo>
                      <a:pt x="668" y="549"/>
                    </a:moveTo>
                    <a:cubicBezTo>
                      <a:pt x="680" y="549"/>
                      <a:pt x="702" y="559"/>
                      <a:pt x="702" y="568"/>
                    </a:cubicBezTo>
                    <a:cubicBezTo>
                      <a:pt x="672" y="614"/>
                      <a:pt x="628" y="687"/>
                      <a:pt x="569" y="687"/>
                    </a:cubicBezTo>
                    <a:cubicBezTo>
                      <a:pt x="564" y="687"/>
                      <a:pt x="558" y="687"/>
                      <a:pt x="552" y="685"/>
                    </a:cubicBezTo>
                    <a:cubicBezTo>
                      <a:pt x="581" y="642"/>
                      <a:pt x="585" y="562"/>
                      <a:pt x="639" y="562"/>
                    </a:cubicBezTo>
                    <a:cubicBezTo>
                      <a:pt x="648" y="562"/>
                      <a:pt x="657" y="564"/>
                      <a:pt x="669" y="568"/>
                    </a:cubicBezTo>
                    <a:cubicBezTo>
                      <a:pt x="655" y="554"/>
                      <a:pt x="659" y="549"/>
                      <a:pt x="668" y="549"/>
                    </a:cubicBezTo>
                    <a:close/>
                    <a:moveTo>
                      <a:pt x="1148" y="638"/>
                    </a:moveTo>
                    <a:cubicBezTo>
                      <a:pt x="1167" y="638"/>
                      <a:pt x="1177" y="662"/>
                      <a:pt x="1154" y="685"/>
                    </a:cubicBezTo>
                    <a:cubicBezTo>
                      <a:pt x="1147" y="689"/>
                      <a:pt x="1142" y="690"/>
                      <a:pt x="1138" y="690"/>
                    </a:cubicBezTo>
                    <a:cubicBezTo>
                      <a:pt x="1120" y="690"/>
                      <a:pt x="1120" y="665"/>
                      <a:pt x="1120" y="652"/>
                    </a:cubicBezTo>
                    <a:cubicBezTo>
                      <a:pt x="1130" y="642"/>
                      <a:pt x="1140" y="638"/>
                      <a:pt x="1148" y="638"/>
                    </a:cubicBezTo>
                    <a:close/>
                    <a:moveTo>
                      <a:pt x="866" y="566"/>
                    </a:moveTo>
                    <a:cubicBezTo>
                      <a:pt x="883" y="566"/>
                      <a:pt x="893" y="572"/>
                      <a:pt x="903" y="602"/>
                    </a:cubicBezTo>
                    <a:cubicBezTo>
                      <a:pt x="853" y="618"/>
                      <a:pt x="920" y="652"/>
                      <a:pt x="903" y="702"/>
                    </a:cubicBezTo>
                    <a:cubicBezTo>
                      <a:pt x="874" y="702"/>
                      <a:pt x="862" y="691"/>
                      <a:pt x="857" y="691"/>
                    </a:cubicBezTo>
                    <a:cubicBezTo>
                      <a:pt x="853" y="691"/>
                      <a:pt x="853" y="697"/>
                      <a:pt x="853" y="719"/>
                    </a:cubicBezTo>
                    <a:cubicBezTo>
                      <a:pt x="853" y="702"/>
                      <a:pt x="836" y="702"/>
                      <a:pt x="819" y="702"/>
                    </a:cubicBezTo>
                    <a:cubicBezTo>
                      <a:pt x="803" y="652"/>
                      <a:pt x="886" y="635"/>
                      <a:pt x="853" y="602"/>
                    </a:cubicBezTo>
                    <a:lnTo>
                      <a:pt x="853" y="602"/>
                    </a:lnTo>
                    <a:cubicBezTo>
                      <a:pt x="836" y="618"/>
                      <a:pt x="836" y="635"/>
                      <a:pt x="819" y="635"/>
                    </a:cubicBezTo>
                    <a:cubicBezTo>
                      <a:pt x="819" y="602"/>
                      <a:pt x="819" y="602"/>
                      <a:pt x="819" y="568"/>
                    </a:cubicBezTo>
                    <a:cubicBezTo>
                      <a:pt x="839" y="568"/>
                      <a:pt x="854" y="566"/>
                      <a:pt x="866" y="566"/>
                    </a:cubicBezTo>
                    <a:close/>
                    <a:moveTo>
                      <a:pt x="970" y="618"/>
                    </a:moveTo>
                    <a:cubicBezTo>
                      <a:pt x="1003" y="702"/>
                      <a:pt x="1020" y="652"/>
                      <a:pt x="1037" y="719"/>
                    </a:cubicBezTo>
                    <a:cubicBezTo>
                      <a:pt x="1020" y="710"/>
                      <a:pt x="1012" y="710"/>
                      <a:pt x="1003" y="710"/>
                    </a:cubicBezTo>
                    <a:cubicBezTo>
                      <a:pt x="995" y="710"/>
                      <a:pt x="986" y="710"/>
                      <a:pt x="970" y="702"/>
                    </a:cubicBezTo>
                    <a:cubicBezTo>
                      <a:pt x="953" y="685"/>
                      <a:pt x="953" y="652"/>
                      <a:pt x="970" y="618"/>
                    </a:cubicBezTo>
                    <a:close/>
                    <a:moveTo>
                      <a:pt x="281" y="633"/>
                    </a:moveTo>
                    <a:cubicBezTo>
                      <a:pt x="292" y="633"/>
                      <a:pt x="301" y="638"/>
                      <a:pt x="301" y="652"/>
                    </a:cubicBezTo>
                    <a:cubicBezTo>
                      <a:pt x="298" y="649"/>
                      <a:pt x="295" y="647"/>
                      <a:pt x="292" y="647"/>
                    </a:cubicBezTo>
                    <a:cubicBezTo>
                      <a:pt x="280" y="647"/>
                      <a:pt x="275" y="669"/>
                      <a:pt x="301" y="669"/>
                    </a:cubicBezTo>
                    <a:cubicBezTo>
                      <a:pt x="285" y="702"/>
                      <a:pt x="301" y="719"/>
                      <a:pt x="285" y="735"/>
                    </a:cubicBezTo>
                    <a:cubicBezTo>
                      <a:pt x="279" y="724"/>
                      <a:pt x="274" y="721"/>
                      <a:pt x="268" y="721"/>
                    </a:cubicBezTo>
                    <a:cubicBezTo>
                      <a:pt x="257" y="721"/>
                      <a:pt x="246" y="735"/>
                      <a:pt x="235" y="735"/>
                    </a:cubicBezTo>
                    <a:cubicBezTo>
                      <a:pt x="251" y="685"/>
                      <a:pt x="235" y="669"/>
                      <a:pt x="235" y="652"/>
                    </a:cubicBezTo>
                    <a:cubicBezTo>
                      <a:pt x="244" y="642"/>
                      <a:pt x="265" y="633"/>
                      <a:pt x="281" y="633"/>
                    </a:cubicBezTo>
                    <a:close/>
                    <a:moveTo>
                      <a:pt x="368" y="669"/>
                    </a:moveTo>
                    <a:lnTo>
                      <a:pt x="368" y="669"/>
                    </a:lnTo>
                    <a:cubicBezTo>
                      <a:pt x="355" y="696"/>
                      <a:pt x="330" y="712"/>
                      <a:pt x="330" y="736"/>
                    </a:cubicBezTo>
                    <a:lnTo>
                      <a:pt x="330" y="736"/>
                    </a:lnTo>
                    <a:cubicBezTo>
                      <a:pt x="321" y="723"/>
                      <a:pt x="301" y="724"/>
                      <a:pt x="301" y="685"/>
                    </a:cubicBezTo>
                    <a:cubicBezTo>
                      <a:pt x="335" y="685"/>
                      <a:pt x="352" y="685"/>
                      <a:pt x="368" y="669"/>
                    </a:cubicBezTo>
                    <a:close/>
                    <a:moveTo>
                      <a:pt x="535" y="702"/>
                    </a:moveTo>
                    <a:cubicBezTo>
                      <a:pt x="552" y="702"/>
                      <a:pt x="569" y="702"/>
                      <a:pt x="569" y="719"/>
                    </a:cubicBezTo>
                    <a:cubicBezTo>
                      <a:pt x="552" y="752"/>
                      <a:pt x="602" y="752"/>
                      <a:pt x="569" y="769"/>
                    </a:cubicBezTo>
                    <a:cubicBezTo>
                      <a:pt x="569" y="753"/>
                      <a:pt x="566" y="749"/>
                      <a:pt x="561" y="749"/>
                    </a:cubicBezTo>
                    <a:cubicBezTo>
                      <a:pt x="555" y="749"/>
                      <a:pt x="546" y="755"/>
                      <a:pt x="538" y="755"/>
                    </a:cubicBezTo>
                    <a:cubicBezTo>
                      <a:pt x="531" y="755"/>
                      <a:pt x="524" y="751"/>
                      <a:pt x="519" y="735"/>
                    </a:cubicBezTo>
                    <a:cubicBezTo>
                      <a:pt x="569" y="735"/>
                      <a:pt x="535" y="735"/>
                      <a:pt x="535" y="702"/>
                    </a:cubicBezTo>
                    <a:close/>
                    <a:moveTo>
                      <a:pt x="702" y="695"/>
                    </a:moveTo>
                    <a:cubicBezTo>
                      <a:pt x="714" y="695"/>
                      <a:pt x="725" y="702"/>
                      <a:pt x="736" y="702"/>
                    </a:cubicBezTo>
                    <a:cubicBezTo>
                      <a:pt x="719" y="735"/>
                      <a:pt x="736" y="769"/>
                      <a:pt x="702" y="769"/>
                    </a:cubicBezTo>
                    <a:cubicBezTo>
                      <a:pt x="719" y="735"/>
                      <a:pt x="686" y="735"/>
                      <a:pt x="686" y="702"/>
                    </a:cubicBezTo>
                    <a:cubicBezTo>
                      <a:pt x="691" y="696"/>
                      <a:pt x="697" y="695"/>
                      <a:pt x="702" y="695"/>
                    </a:cubicBezTo>
                    <a:close/>
                    <a:moveTo>
                      <a:pt x="938" y="697"/>
                    </a:moveTo>
                    <a:cubicBezTo>
                      <a:pt x="942" y="697"/>
                      <a:pt x="946" y="699"/>
                      <a:pt x="953" y="702"/>
                    </a:cubicBezTo>
                    <a:cubicBezTo>
                      <a:pt x="953" y="702"/>
                      <a:pt x="953" y="719"/>
                      <a:pt x="970" y="719"/>
                    </a:cubicBezTo>
                    <a:cubicBezTo>
                      <a:pt x="986" y="719"/>
                      <a:pt x="1003" y="752"/>
                      <a:pt x="986" y="752"/>
                    </a:cubicBezTo>
                    <a:cubicBezTo>
                      <a:pt x="986" y="735"/>
                      <a:pt x="953" y="735"/>
                      <a:pt x="936" y="735"/>
                    </a:cubicBezTo>
                    <a:cubicBezTo>
                      <a:pt x="953" y="752"/>
                      <a:pt x="970" y="769"/>
                      <a:pt x="936" y="786"/>
                    </a:cubicBezTo>
                    <a:cubicBezTo>
                      <a:pt x="936" y="752"/>
                      <a:pt x="920" y="752"/>
                      <a:pt x="920" y="719"/>
                    </a:cubicBezTo>
                    <a:cubicBezTo>
                      <a:pt x="933" y="719"/>
                      <a:pt x="925" y="697"/>
                      <a:pt x="938" y="697"/>
                    </a:cubicBezTo>
                    <a:close/>
                    <a:moveTo>
                      <a:pt x="860" y="904"/>
                    </a:moveTo>
                    <a:lnTo>
                      <a:pt x="860" y="904"/>
                    </a:lnTo>
                    <a:cubicBezTo>
                      <a:pt x="860" y="907"/>
                      <a:pt x="859" y="910"/>
                      <a:pt x="859" y="913"/>
                    </a:cubicBezTo>
                    <a:lnTo>
                      <a:pt x="859" y="913"/>
                    </a:lnTo>
                    <a:cubicBezTo>
                      <a:pt x="862" y="909"/>
                      <a:pt x="864" y="905"/>
                      <a:pt x="860" y="904"/>
                    </a:cubicBezTo>
                    <a:close/>
                    <a:moveTo>
                      <a:pt x="859" y="913"/>
                    </a:moveTo>
                    <a:cubicBezTo>
                      <a:pt x="850" y="923"/>
                      <a:pt x="832" y="936"/>
                      <a:pt x="853" y="936"/>
                    </a:cubicBezTo>
                    <a:cubicBezTo>
                      <a:pt x="856" y="927"/>
                      <a:pt x="858" y="920"/>
                      <a:pt x="859" y="913"/>
                    </a:cubicBezTo>
                    <a:close/>
                    <a:moveTo>
                      <a:pt x="729" y="966"/>
                    </a:moveTo>
                    <a:cubicBezTo>
                      <a:pt x="726" y="966"/>
                      <a:pt x="723" y="967"/>
                      <a:pt x="719" y="969"/>
                    </a:cubicBezTo>
                    <a:cubicBezTo>
                      <a:pt x="722" y="969"/>
                      <a:pt x="726" y="968"/>
                      <a:pt x="729" y="966"/>
                    </a:cubicBezTo>
                    <a:close/>
                    <a:moveTo>
                      <a:pt x="1170" y="0"/>
                    </a:moveTo>
                    <a:lnTo>
                      <a:pt x="1170" y="0"/>
                    </a:lnTo>
                    <a:cubicBezTo>
                      <a:pt x="1120" y="17"/>
                      <a:pt x="1053" y="17"/>
                      <a:pt x="986" y="34"/>
                    </a:cubicBezTo>
                    <a:cubicBezTo>
                      <a:pt x="1003" y="84"/>
                      <a:pt x="1003" y="101"/>
                      <a:pt x="970" y="151"/>
                    </a:cubicBezTo>
                    <a:cubicBezTo>
                      <a:pt x="970" y="134"/>
                      <a:pt x="970" y="117"/>
                      <a:pt x="953" y="117"/>
                    </a:cubicBezTo>
                    <a:cubicBezTo>
                      <a:pt x="936" y="134"/>
                      <a:pt x="936" y="151"/>
                      <a:pt x="953" y="184"/>
                    </a:cubicBezTo>
                    <a:cubicBezTo>
                      <a:pt x="920" y="168"/>
                      <a:pt x="871" y="184"/>
                      <a:pt x="902" y="152"/>
                    </a:cubicBezTo>
                    <a:lnTo>
                      <a:pt x="902" y="152"/>
                    </a:lnTo>
                    <a:cubicBezTo>
                      <a:pt x="902" y="157"/>
                      <a:pt x="903" y="160"/>
                      <a:pt x="903" y="160"/>
                    </a:cubicBezTo>
                    <a:cubicBezTo>
                      <a:pt x="903" y="160"/>
                      <a:pt x="903" y="157"/>
                      <a:pt x="903" y="151"/>
                    </a:cubicBezTo>
                    <a:lnTo>
                      <a:pt x="903" y="151"/>
                    </a:lnTo>
                    <a:cubicBezTo>
                      <a:pt x="903" y="151"/>
                      <a:pt x="902" y="152"/>
                      <a:pt x="902" y="152"/>
                    </a:cubicBezTo>
                    <a:lnTo>
                      <a:pt x="902" y="152"/>
                    </a:lnTo>
                    <a:cubicBezTo>
                      <a:pt x="900" y="140"/>
                      <a:pt x="896" y="117"/>
                      <a:pt x="886" y="117"/>
                    </a:cubicBezTo>
                    <a:cubicBezTo>
                      <a:pt x="886" y="117"/>
                      <a:pt x="886" y="125"/>
                      <a:pt x="881" y="125"/>
                    </a:cubicBezTo>
                    <a:cubicBezTo>
                      <a:pt x="879" y="125"/>
                      <a:pt x="875" y="123"/>
                      <a:pt x="870" y="117"/>
                    </a:cubicBezTo>
                    <a:cubicBezTo>
                      <a:pt x="920" y="101"/>
                      <a:pt x="886" y="84"/>
                      <a:pt x="920" y="67"/>
                    </a:cubicBezTo>
                    <a:cubicBezTo>
                      <a:pt x="920" y="79"/>
                      <a:pt x="945" y="91"/>
                      <a:pt x="959" y="91"/>
                    </a:cubicBezTo>
                    <a:cubicBezTo>
                      <a:pt x="965" y="91"/>
                      <a:pt x="970" y="89"/>
                      <a:pt x="970" y="84"/>
                    </a:cubicBezTo>
                    <a:cubicBezTo>
                      <a:pt x="959" y="84"/>
                      <a:pt x="955" y="76"/>
                      <a:pt x="954" y="76"/>
                    </a:cubicBezTo>
                    <a:cubicBezTo>
                      <a:pt x="953" y="76"/>
                      <a:pt x="953" y="78"/>
                      <a:pt x="953" y="84"/>
                    </a:cubicBezTo>
                    <a:cubicBezTo>
                      <a:pt x="936" y="67"/>
                      <a:pt x="936" y="50"/>
                      <a:pt x="936" y="50"/>
                    </a:cubicBezTo>
                    <a:lnTo>
                      <a:pt x="920" y="50"/>
                    </a:lnTo>
                    <a:cubicBezTo>
                      <a:pt x="903" y="67"/>
                      <a:pt x="903" y="67"/>
                      <a:pt x="886" y="67"/>
                    </a:cubicBezTo>
                    <a:cubicBezTo>
                      <a:pt x="886" y="67"/>
                      <a:pt x="886" y="67"/>
                      <a:pt x="886" y="50"/>
                    </a:cubicBezTo>
                    <a:lnTo>
                      <a:pt x="853" y="67"/>
                    </a:lnTo>
                    <a:cubicBezTo>
                      <a:pt x="853" y="67"/>
                      <a:pt x="870" y="84"/>
                      <a:pt x="870" y="101"/>
                    </a:cubicBezTo>
                    <a:cubicBezTo>
                      <a:pt x="858" y="83"/>
                      <a:pt x="846" y="76"/>
                      <a:pt x="835" y="76"/>
                    </a:cubicBezTo>
                    <a:cubicBezTo>
                      <a:pt x="815" y="76"/>
                      <a:pt x="797" y="101"/>
                      <a:pt x="786" y="134"/>
                    </a:cubicBezTo>
                    <a:cubicBezTo>
                      <a:pt x="762" y="128"/>
                      <a:pt x="746" y="124"/>
                      <a:pt x="734" y="124"/>
                    </a:cubicBezTo>
                    <a:cubicBezTo>
                      <a:pt x="712" y="124"/>
                      <a:pt x="701" y="136"/>
                      <a:pt x="669" y="167"/>
                    </a:cubicBezTo>
                    <a:cubicBezTo>
                      <a:pt x="686" y="151"/>
                      <a:pt x="686" y="117"/>
                      <a:pt x="702" y="101"/>
                    </a:cubicBezTo>
                    <a:lnTo>
                      <a:pt x="702" y="101"/>
                    </a:lnTo>
                    <a:cubicBezTo>
                      <a:pt x="669" y="117"/>
                      <a:pt x="619" y="117"/>
                      <a:pt x="585" y="134"/>
                    </a:cubicBezTo>
                    <a:cubicBezTo>
                      <a:pt x="602" y="151"/>
                      <a:pt x="619" y="184"/>
                      <a:pt x="585" y="217"/>
                    </a:cubicBezTo>
                    <a:cubicBezTo>
                      <a:pt x="585" y="201"/>
                      <a:pt x="569" y="201"/>
                      <a:pt x="569" y="184"/>
                    </a:cubicBezTo>
                    <a:cubicBezTo>
                      <a:pt x="569" y="176"/>
                      <a:pt x="573" y="176"/>
                      <a:pt x="577" y="176"/>
                    </a:cubicBezTo>
                    <a:cubicBezTo>
                      <a:pt x="581" y="176"/>
                      <a:pt x="585" y="176"/>
                      <a:pt x="585" y="167"/>
                    </a:cubicBezTo>
                    <a:cubicBezTo>
                      <a:pt x="585" y="151"/>
                      <a:pt x="569" y="151"/>
                      <a:pt x="552" y="134"/>
                    </a:cubicBezTo>
                    <a:lnTo>
                      <a:pt x="535" y="151"/>
                    </a:lnTo>
                    <a:cubicBezTo>
                      <a:pt x="494" y="178"/>
                      <a:pt x="442" y="205"/>
                      <a:pt x="416" y="205"/>
                    </a:cubicBezTo>
                    <a:cubicBezTo>
                      <a:pt x="410" y="205"/>
                      <a:pt x="405" y="204"/>
                      <a:pt x="402" y="201"/>
                    </a:cubicBezTo>
                    <a:lnTo>
                      <a:pt x="402" y="201"/>
                    </a:lnTo>
                    <a:cubicBezTo>
                      <a:pt x="415" y="214"/>
                      <a:pt x="396" y="239"/>
                      <a:pt x="406" y="239"/>
                    </a:cubicBezTo>
                    <a:cubicBezTo>
                      <a:pt x="408" y="239"/>
                      <a:pt x="412" y="237"/>
                      <a:pt x="418" y="234"/>
                    </a:cubicBezTo>
                    <a:lnTo>
                      <a:pt x="418" y="234"/>
                    </a:lnTo>
                    <a:cubicBezTo>
                      <a:pt x="435" y="301"/>
                      <a:pt x="385" y="301"/>
                      <a:pt x="352" y="318"/>
                    </a:cubicBezTo>
                    <a:cubicBezTo>
                      <a:pt x="352" y="368"/>
                      <a:pt x="335" y="401"/>
                      <a:pt x="301" y="451"/>
                    </a:cubicBezTo>
                    <a:cubicBezTo>
                      <a:pt x="306" y="447"/>
                      <a:pt x="310" y="445"/>
                      <a:pt x="315" y="445"/>
                    </a:cubicBezTo>
                    <a:cubicBezTo>
                      <a:pt x="326" y="445"/>
                      <a:pt x="335" y="460"/>
                      <a:pt x="335" y="485"/>
                    </a:cubicBezTo>
                    <a:cubicBezTo>
                      <a:pt x="331" y="483"/>
                      <a:pt x="328" y="482"/>
                      <a:pt x="326" y="482"/>
                    </a:cubicBezTo>
                    <a:cubicBezTo>
                      <a:pt x="308" y="482"/>
                      <a:pt x="331" y="535"/>
                      <a:pt x="301" y="535"/>
                    </a:cubicBezTo>
                    <a:cubicBezTo>
                      <a:pt x="251" y="535"/>
                      <a:pt x="201" y="652"/>
                      <a:pt x="151" y="702"/>
                    </a:cubicBezTo>
                    <a:cubicBezTo>
                      <a:pt x="134" y="669"/>
                      <a:pt x="151" y="669"/>
                      <a:pt x="151" y="669"/>
                    </a:cubicBezTo>
                    <a:cubicBezTo>
                      <a:pt x="134" y="669"/>
                      <a:pt x="101" y="669"/>
                      <a:pt x="101" y="702"/>
                    </a:cubicBezTo>
                    <a:cubicBezTo>
                      <a:pt x="84" y="735"/>
                      <a:pt x="101" y="769"/>
                      <a:pt x="118" y="769"/>
                    </a:cubicBezTo>
                    <a:cubicBezTo>
                      <a:pt x="84" y="836"/>
                      <a:pt x="1" y="919"/>
                      <a:pt x="34" y="969"/>
                    </a:cubicBezTo>
                    <a:cubicBezTo>
                      <a:pt x="48" y="969"/>
                      <a:pt x="39" y="911"/>
                      <a:pt x="45" y="911"/>
                    </a:cubicBezTo>
                    <a:cubicBezTo>
                      <a:pt x="46" y="911"/>
                      <a:pt x="48" y="914"/>
                      <a:pt x="51" y="919"/>
                    </a:cubicBezTo>
                    <a:cubicBezTo>
                      <a:pt x="34" y="969"/>
                      <a:pt x="84" y="1019"/>
                      <a:pt x="68" y="1036"/>
                    </a:cubicBezTo>
                    <a:cubicBezTo>
                      <a:pt x="68" y="1019"/>
                      <a:pt x="51" y="1019"/>
                      <a:pt x="51" y="1019"/>
                    </a:cubicBezTo>
                    <a:lnTo>
                      <a:pt x="51" y="1019"/>
                    </a:lnTo>
                    <a:cubicBezTo>
                      <a:pt x="84" y="1053"/>
                      <a:pt x="17" y="1103"/>
                      <a:pt x="34" y="1120"/>
                    </a:cubicBezTo>
                    <a:cubicBezTo>
                      <a:pt x="41" y="1106"/>
                      <a:pt x="57" y="1100"/>
                      <a:pt x="75" y="1100"/>
                    </a:cubicBezTo>
                    <a:cubicBezTo>
                      <a:pt x="98" y="1100"/>
                      <a:pt x="125" y="1110"/>
                      <a:pt x="134" y="1120"/>
                    </a:cubicBezTo>
                    <a:cubicBezTo>
                      <a:pt x="134" y="1109"/>
                      <a:pt x="142" y="1105"/>
                      <a:pt x="152" y="1105"/>
                    </a:cubicBezTo>
                    <a:cubicBezTo>
                      <a:pt x="173" y="1105"/>
                      <a:pt x="207" y="1120"/>
                      <a:pt x="218" y="1120"/>
                    </a:cubicBezTo>
                    <a:cubicBezTo>
                      <a:pt x="218" y="1108"/>
                      <a:pt x="226" y="1096"/>
                      <a:pt x="231" y="1096"/>
                    </a:cubicBezTo>
                    <a:cubicBezTo>
                      <a:pt x="233" y="1096"/>
                      <a:pt x="235" y="1098"/>
                      <a:pt x="235" y="1103"/>
                    </a:cubicBezTo>
                    <a:cubicBezTo>
                      <a:pt x="235" y="1103"/>
                      <a:pt x="235" y="1136"/>
                      <a:pt x="235" y="1136"/>
                    </a:cubicBezTo>
                    <a:cubicBezTo>
                      <a:pt x="251" y="1120"/>
                      <a:pt x="251" y="1103"/>
                      <a:pt x="251" y="1086"/>
                    </a:cubicBezTo>
                    <a:cubicBezTo>
                      <a:pt x="235" y="1086"/>
                      <a:pt x="201" y="1053"/>
                      <a:pt x="235" y="1053"/>
                    </a:cubicBezTo>
                    <a:cubicBezTo>
                      <a:pt x="268" y="1036"/>
                      <a:pt x="352" y="936"/>
                      <a:pt x="352" y="886"/>
                    </a:cubicBezTo>
                    <a:cubicBezTo>
                      <a:pt x="342" y="881"/>
                      <a:pt x="336" y="879"/>
                      <a:pt x="333" y="879"/>
                    </a:cubicBezTo>
                    <a:cubicBezTo>
                      <a:pt x="324" y="879"/>
                      <a:pt x="325" y="891"/>
                      <a:pt x="301" y="903"/>
                    </a:cubicBezTo>
                    <a:cubicBezTo>
                      <a:pt x="318" y="819"/>
                      <a:pt x="285" y="802"/>
                      <a:pt x="301" y="752"/>
                    </a:cubicBezTo>
                    <a:lnTo>
                      <a:pt x="301" y="752"/>
                    </a:lnTo>
                    <a:cubicBezTo>
                      <a:pt x="301" y="769"/>
                      <a:pt x="301" y="802"/>
                      <a:pt x="335" y="802"/>
                    </a:cubicBezTo>
                    <a:cubicBezTo>
                      <a:pt x="352" y="719"/>
                      <a:pt x="435" y="769"/>
                      <a:pt x="469" y="735"/>
                    </a:cubicBezTo>
                    <a:cubicBezTo>
                      <a:pt x="477" y="761"/>
                      <a:pt x="489" y="761"/>
                      <a:pt x="504" y="761"/>
                    </a:cubicBezTo>
                    <a:cubicBezTo>
                      <a:pt x="519" y="761"/>
                      <a:pt x="535" y="761"/>
                      <a:pt x="552" y="786"/>
                    </a:cubicBezTo>
                    <a:cubicBezTo>
                      <a:pt x="535" y="786"/>
                      <a:pt x="519" y="802"/>
                      <a:pt x="519" y="819"/>
                    </a:cubicBezTo>
                    <a:cubicBezTo>
                      <a:pt x="528" y="822"/>
                      <a:pt x="537" y="824"/>
                      <a:pt x="544" y="824"/>
                    </a:cubicBezTo>
                    <a:cubicBezTo>
                      <a:pt x="576" y="824"/>
                      <a:pt x="592" y="799"/>
                      <a:pt x="619" y="786"/>
                    </a:cubicBezTo>
                    <a:cubicBezTo>
                      <a:pt x="652" y="802"/>
                      <a:pt x="636" y="802"/>
                      <a:pt x="619" y="819"/>
                    </a:cubicBezTo>
                    <a:cubicBezTo>
                      <a:pt x="636" y="819"/>
                      <a:pt x="636" y="869"/>
                      <a:pt x="652" y="869"/>
                    </a:cubicBezTo>
                    <a:cubicBezTo>
                      <a:pt x="627" y="844"/>
                      <a:pt x="667" y="801"/>
                      <a:pt x="696" y="801"/>
                    </a:cubicBezTo>
                    <a:cubicBezTo>
                      <a:pt x="706" y="801"/>
                      <a:pt x="715" y="806"/>
                      <a:pt x="719" y="819"/>
                    </a:cubicBezTo>
                    <a:cubicBezTo>
                      <a:pt x="652" y="819"/>
                      <a:pt x="652" y="953"/>
                      <a:pt x="686" y="969"/>
                    </a:cubicBezTo>
                    <a:cubicBezTo>
                      <a:pt x="686" y="959"/>
                      <a:pt x="689" y="957"/>
                      <a:pt x="693" y="957"/>
                    </a:cubicBezTo>
                    <a:cubicBezTo>
                      <a:pt x="697" y="957"/>
                      <a:pt x="703" y="960"/>
                      <a:pt x="708" y="960"/>
                    </a:cubicBezTo>
                    <a:cubicBezTo>
                      <a:pt x="714" y="960"/>
                      <a:pt x="719" y="955"/>
                      <a:pt x="719" y="936"/>
                    </a:cubicBezTo>
                    <a:cubicBezTo>
                      <a:pt x="719" y="903"/>
                      <a:pt x="753" y="852"/>
                      <a:pt x="702" y="836"/>
                    </a:cubicBezTo>
                    <a:cubicBezTo>
                      <a:pt x="736" y="836"/>
                      <a:pt x="736" y="802"/>
                      <a:pt x="753" y="802"/>
                    </a:cubicBezTo>
                    <a:cubicBezTo>
                      <a:pt x="736" y="836"/>
                      <a:pt x="769" y="869"/>
                      <a:pt x="786" y="903"/>
                    </a:cubicBezTo>
                    <a:cubicBezTo>
                      <a:pt x="769" y="903"/>
                      <a:pt x="753" y="886"/>
                      <a:pt x="753" y="886"/>
                    </a:cubicBezTo>
                    <a:cubicBezTo>
                      <a:pt x="753" y="903"/>
                      <a:pt x="736" y="903"/>
                      <a:pt x="736" y="919"/>
                    </a:cubicBezTo>
                    <a:cubicBezTo>
                      <a:pt x="749" y="933"/>
                      <a:pt x="741" y="957"/>
                      <a:pt x="729" y="966"/>
                    </a:cubicBezTo>
                    <a:lnTo>
                      <a:pt x="729" y="966"/>
                    </a:lnTo>
                    <a:cubicBezTo>
                      <a:pt x="729" y="966"/>
                      <a:pt x="729" y="966"/>
                      <a:pt x="730" y="966"/>
                    </a:cubicBezTo>
                    <a:cubicBezTo>
                      <a:pt x="744" y="966"/>
                      <a:pt x="724" y="1003"/>
                      <a:pt x="753" y="1003"/>
                    </a:cubicBezTo>
                    <a:cubicBezTo>
                      <a:pt x="753" y="983"/>
                      <a:pt x="753" y="976"/>
                      <a:pt x="754" y="976"/>
                    </a:cubicBezTo>
                    <a:cubicBezTo>
                      <a:pt x="756" y="976"/>
                      <a:pt x="765" y="1005"/>
                      <a:pt x="790" y="1005"/>
                    </a:cubicBezTo>
                    <a:cubicBezTo>
                      <a:pt x="794" y="1005"/>
                      <a:pt x="798" y="1004"/>
                      <a:pt x="803" y="1003"/>
                    </a:cubicBezTo>
                    <a:cubicBezTo>
                      <a:pt x="803" y="986"/>
                      <a:pt x="769" y="969"/>
                      <a:pt x="786" y="969"/>
                    </a:cubicBezTo>
                    <a:cubicBezTo>
                      <a:pt x="791" y="974"/>
                      <a:pt x="797" y="976"/>
                      <a:pt x="804" y="976"/>
                    </a:cubicBezTo>
                    <a:cubicBezTo>
                      <a:pt x="819" y="976"/>
                      <a:pt x="836" y="964"/>
                      <a:pt x="836" y="953"/>
                    </a:cubicBezTo>
                    <a:cubicBezTo>
                      <a:pt x="819" y="936"/>
                      <a:pt x="819" y="903"/>
                      <a:pt x="853" y="903"/>
                    </a:cubicBezTo>
                    <a:cubicBezTo>
                      <a:pt x="856" y="903"/>
                      <a:pt x="859" y="903"/>
                      <a:pt x="860" y="904"/>
                    </a:cubicBezTo>
                    <a:lnTo>
                      <a:pt x="860" y="904"/>
                    </a:lnTo>
                    <a:cubicBezTo>
                      <a:pt x="863" y="876"/>
                      <a:pt x="857" y="861"/>
                      <a:pt x="870" y="836"/>
                    </a:cubicBezTo>
                    <a:cubicBezTo>
                      <a:pt x="879" y="842"/>
                      <a:pt x="888" y="844"/>
                      <a:pt x="897" y="844"/>
                    </a:cubicBezTo>
                    <a:cubicBezTo>
                      <a:pt x="919" y="844"/>
                      <a:pt x="940" y="831"/>
                      <a:pt x="957" y="831"/>
                    </a:cubicBezTo>
                    <a:cubicBezTo>
                      <a:pt x="970" y="831"/>
                      <a:pt x="980" y="839"/>
                      <a:pt x="986" y="869"/>
                    </a:cubicBezTo>
                    <a:cubicBezTo>
                      <a:pt x="1003" y="836"/>
                      <a:pt x="970" y="819"/>
                      <a:pt x="986" y="802"/>
                    </a:cubicBezTo>
                    <a:lnTo>
                      <a:pt x="986" y="802"/>
                    </a:lnTo>
                    <a:cubicBezTo>
                      <a:pt x="994" y="818"/>
                      <a:pt x="1000" y="823"/>
                      <a:pt x="1005" y="823"/>
                    </a:cubicBezTo>
                    <a:cubicBezTo>
                      <a:pt x="1017" y="823"/>
                      <a:pt x="1022" y="789"/>
                      <a:pt x="1029" y="789"/>
                    </a:cubicBezTo>
                    <a:cubicBezTo>
                      <a:pt x="1031" y="789"/>
                      <a:pt x="1033" y="793"/>
                      <a:pt x="1037" y="802"/>
                    </a:cubicBezTo>
                    <a:cubicBezTo>
                      <a:pt x="1045" y="794"/>
                      <a:pt x="1048" y="791"/>
                      <a:pt x="1048" y="791"/>
                    </a:cubicBezTo>
                    <a:lnTo>
                      <a:pt x="1048" y="791"/>
                    </a:lnTo>
                    <a:cubicBezTo>
                      <a:pt x="1049" y="791"/>
                      <a:pt x="1024" y="819"/>
                      <a:pt x="1037" y="819"/>
                    </a:cubicBezTo>
                    <a:cubicBezTo>
                      <a:pt x="1070" y="802"/>
                      <a:pt x="1103" y="769"/>
                      <a:pt x="1120" y="735"/>
                    </a:cubicBezTo>
                    <a:cubicBezTo>
                      <a:pt x="1126" y="752"/>
                      <a:pt x="1131" y="758"/>
                      <a:pt x="1137" y="758"/>
                    </a:cubicBezTo>
                    <a:cubicBezTo>
                      <a:pt x="1148" y="758"/>
                      <a:pt x="1159" y="735"/>
                      <a:pt x="1170" y="735"/>
                    </a:cubicBezTo>
                    <a:cubicBezTo>
                      <a:pt x="1170" y="769"/>
                      <a:pt x="1204" y="836"/>
                      <a:pt x="1254" y="852"/>
                    </a:cubicBezTo>
                    <a:cubicBezTo>
                      <a:pt x="1220" y="836"/>
                      <a:pt x="1237" y="802"/>
                      <a:pt x="1271" y="802"/>
                    </a:cubicBezTo>
                    <a:cubicBezTo>
                      <a:pt x="1271" y="869"/>
                      <a:pt x="1237" y="886"/>
                      <a:pt x="1220" y="903"/>
                    </a:cubicBezTo>
                    <a:cubicBezTo>
                      <a:pt x="1220" y="903"/>
                      <a:pt x="1237" y="919"/>
                      <a:pt x="1254" y="919"/>
                    </a:cubicBezTo>
                    <a:cubicBezTo>
                      <a:pt x="1254" y="886"/>
                      <a:pt x="1271" y="886"/>
                      <a:pt x="1271" y="869"/>
                    </a:cubicBezTo>
                    <a:cubicBezTo>
                      <a:pt x="1287" y="903"/>
                      <a:pt x="1304" y="903"/>
                      <a:pt x="1321" y="919"/>
                    </a:cubicBezTo>
                    <a:cubicBezTo>
                      <a:pt x="1337" y="886"/>
                      <a:pt x="1337" y="886"/>
                      <a:pt x="1371" y="869"/>
                    </a:cubicBezTo>
                    <a:cubicBezTo>
                      <a:pt x="1371" y="880"/>
                      <a:pt x="1372" y="884"/>
                      <a:pt x="1373" y="884"/>
                    </a:cubicBezTo>
                    <a:cubicBezTo>
                      <a:pt x="1377" y="884"/>
                      <a:pt x="1387" y="855"/>
                      <a:pt x="1402" y="855"/>
                    </a:cubicBezTo>
                    <a:cubicBezTo>
                      <a:pt x="1408" y="855"/>
                      <a:pt x="1414" y="859"/>
                      <a:pt x="1421" y="869"/>
                    </a:cubicBezTo>
                    <a:cubicBezTo>
                      <a:pt x="1421" y="819"/>
                      <a:pt x="1421" y="802"/>
                      <a:pt x="1387" y="786"/>
                    </a:cubicBezTo>
                    <a:cubicBezTo>
                      <a:pt x="1371" y="802"/>
                      <a:pt x="1387" y="802"/>
                      <a:pt x="1371" y="819"/>
                    </a:cubicBezTo>
                    <a:cubicBezTo>
                      <a:pt x="1371" y="812"/>
                      <a:pt x="1370" y="809"/>
                      <a:pt x="1369" y="809"/>
                    </a:cubicBezTo>
                    <a:cubicBezTo>
                      <a:pt x="1365" y="809"/>
                      <a:pt x="1359" y="822"/>
                      <a:pt x="1352" y="822"/>
                    </a:cubicBezTo>
                    <a:cubicBezTo>
                      <a:pt x="1347" y="822"/>
                      <a:pt x="1342" y="817"/>
                      <a:pt x="1337" y="802"/>
                    </a:cubicBezTo>
                    <a:cubicBezTo>
                      <a:pt x="1354" y="786"/>
                      <a:pt x="1404" y="786"/>
                      <a:pt x="1404" y="769"/>
                    </a:cubicBezTo>
                    <a:cubicBezTo>
                      <a:pt x="1393" y="763"/>
                      <a:pt x="1386" y="761"/>
                      <a:pt x="1379" y="761"/>
                    </a:cubicBezTo>
                    <a:cubicBezTo>
                      <a:pt x="1367" y="761"/>
                      <a:pt x="1360" y="769"/>
                      <a:pt x="1337" y="769"/>
                    </a:cubicBezTo>
                    <a:cubicBezTo>
                      <a:pt x="1337" y="752"/>
                      <a:pt x="1346" y="752"/>
                      <a:pt x="1354" y="752"/>
                    </a:cubicBezTo>
                    <a:cubicBezTo>
                      <a:pt x="1362" y="752"/>
                      <a:pt x="1371" y="752"/>
                      <a:pt x="1371" y="735"/>
                    </a:cubicBezTo>
                    <a:cubicBezTo>
                      <a:pt x="1371" y="735"/>
                      <a:pt x="1371" y="719"/>
                      <a:pt x="1371" y="719"/>
                    </a:cubicBezTo>
                    <a:cubicBezTo>
                      <a:pt x="1354" y="719"/>
                      <a:pt x="1354" y="735"/>
                      <a:pt x="1337" y="735"/>
                    </a:cubicBezTo>
                    <a:cubicBezTo>
                      <a:pt x="1337" y="685"/>
                      <a:pt x="1387" y="702"/>
                      <a:pt x="1387" y="669"/>
                    </a:cubicBezTo>
                    <a:cubicBezTo>
                      <a:pt x="1371" y="652"/>
                      <a:pt x="1371" y="602"/>
                      <a:pt x="1337" y="568"/>
                    </a:cubicBezTo>
                    <a:cubicBezTo>
                      <a:pt x="1315" y="568"/>
                      <a:pt x="1308" y="554"/>
                      <a:pt x="1295" y="554"/>
                    </a:cubicBezTo>
                    <a:cubicBezTo>
                      <a:pt x="1289" y="554"/>
                      <a:pt x="1282" y="557"/>
                      <a:pt x="1271" y="568"/>
                    </a:cubicBezTo>
                    <a:cubicBezTo>
                      <a:pt x="1287" y="535"/>
                      <a:pt x="1237" y="552"/>
                      <a:pt x="1237" y="535"/>
                    </a:cubicBezTo>
                    <a:cubicBezTo>
                      <a:pt x="1237" y="518"/>
                      <a:pt x="1237" y="485"/>
                      <a:pt x="1254" y="468"/>
                    </a:cubicBezTo>
                    <a:cubicBezTo>
                      <a:pt x="1282" y="468"/>
                      <a:pt x="1274" y="505"/>
                      <a:pt x="1292" y="505"/>
                    </a:cubicBezTo>
                    <a:cubicBezTo>
                      <a:pt x="1295" y="505"/>
                      <a:pt x="1299" y="504"/>
                      <a:pt x="1304" y="502"/>
                    </a:cubicBezTo>
                    <a:cubicBezTo>
                      <a:pt x="1294" y="481"/>
                      <a:pt x="1315" y="467"/>
                      <a:pt x="1341" y="467"/>
                    </a:cubicBezTo>
                    <a:cubicBezTo>
                      <a:pt x="1357" y="467"/>
                      <a:pt x="1375" y="472"/>
                      <a:pt x="1387" y="485"/>
                    </a:cubicBezTo>
                    <a:cubicBezTo>
                      <a:pt x="1371" y="485"/>
                      <a:pt x="1371" y="485"/>
                      <a:pt x="1387" y="502"/>
                    </a:cubicBezTo>
                    <a:cubicBezTo>
                      <a:pt x="1387" y="468"/>
                      <a:pt x="1421" y="468"/>
                      <a:pt x="1438" y="435"/>
                    </a:cubicBezTo>
                    <a:cubicBezTo>
                      <a:pt x="1404" y="435"/>
                      <a:pt x="1371" y="418"/>
                      <a:pt x="1337" y="418"/>
                    </a:cubicBezTo>
                    <a:cubicBezTo>
                      <a:pt x="1354" y="351"/>
                      <a:pt x="1371" y="351"/>
                      <a:pt x="1337" y="301"/>
                    </a:cubicBezTo>
                    <a:cubicBezTo>
                      <a:pt x="1347" y="296"/>
                      <a:pt x="1354" y="294"/>
                      <a:pt x="1359" y="294"/>
                    </a:cubicBezTo>
                    <a:cubicBezTo>
                      <a:pt x="1371" y="294"/>
                      <a:pt x="1371" y="306"/>
                      <a:pt x="1371" y="318"/>
                    </a:cubicBezTo>
                    <a:cubicBezTo>
                      <a:pt x="1437" y="251"/>
                      <a:pt x="1322" y="152"/>
                      <a:pt x="1223" y="151"/>
                    </a:cubicBezTo>
                    <a:lnTo>
                      <a:pt x="1223" y="151"/>
                    </a:lnTo>
                    <a:cubicBezTo>
                      <a:pt x="1225" y="147"/>
                      <a:pt x="1224" y="142"/>
                      <a:pt x="1220" y="134"/>
                    </a:cubicBezTo>
                    <a:cubicBezTo>
                      <a:pt x="1198" y="134"/>
                      <a:pt x="1198" y="127"/>
                      <a:pt x="1191" y="127"/>
                    </a:cubicBezTo>
                    <a:cubicBezTo>
                      <a:pt x="1187" y="127"/>
                      <a:pt x="1181" y="128"/>
                      <a:pt x="1170" y="134"/>
                    </a:cubicBezTo>
                    <a:cubicBezTo>
                      <a:pt x="1154" y="84"/>
                      <a:pt x="1170" y="34"/>
                      <a:pt x="1170"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0"/>
              <p:cNvSpPr/>
              <p:nvPr/>
            </p:nvSpPr>
            <p:spPr>
              <a:xfrm>
                <a:off x="4758760" y="5327519"/>
                <a:ext cx="64613" cy="86494"/>
              </a:xfrm>
              <a:custGeom>
                <a:avLst/>
                <a:gdLst/>
                <a:ahLst/>
                <a:cxnLst/>
                <a:rect l="l" t="t" r="r" b="b"/>
                <a:pathLst>
                  <a:path w="753" h="1008" extrusionOk="0">
                    <a:moveTo>
                      <a:pt x="251" y="1"/>
                    </a:moveTo>
                    <a:cubicBezTo>
                      <a:pt x="233" y="1"/>
                      <a:pt x="228" y="22"/>
                      <a:pt x="201" y="22"/>
                    </a:cubicBezTo>
                    <a:cubicBezTo>
                      <a:pt x="225" y="46"/>
                      <a:pt x="214" y="62"/>
                      <a:pt x="200" y="62"/>
                    </a:cubicBezTo>
                    <a:cubicBezTo>
                      <a:pt x="194" y="62"/>
                      <a:pt x="189" y="60"/>
                      <a:pt x="184" y="55"/>
                    </a:cubicBezTo>
                    <a:lnTo>
                      <a:pt x="184" y="55"/>
                    </a:lnTo>
                    <a:cubicBezTo>
                      <a:pt x="151" y="106"/>
                      <a:pt x="218" y="89"/>
                      <a:pt x="201" y="172"/>
                    </a:cubicBezTo>
                    <a:cubicBezTo>
                      <a:pt x="209" y="164"/>
                      <a:pt x="226" y="160"/>
                      <a:pt x="243" y="160"/>
                    </a:cubicBezTo>
                    <a:cubicBezTo>
                      <a:pt x="259" y="160"/>
                      <a:pt x="276" y="164"/>
                      <a:pt x="284" y="172"/>
                    </a:cubicBezTo>
                    <a:cubicBezTo>
                      <a:pt x="280" y="177"/>
                      <a:pt x="275" y="178"/>
                      <a:pt x="270" y="178"/>
                    </a:cubicBezTo>
                    <a:cubicBezTo>
                      <a:pt x="264" y="178"/>
                      <a:pt x="258" y="177"/>
                      <a:pt x="253" y="177"/>
                    </a:cubicBezTo>
                    <a:cubicBezTo>
                      <a:pt x="243" y="177"/>
                      <a:pt x="234" y="181"/>
                      <a:pt x="234" y="206"/>
                    </a:cubicBezTo>
                    <a:cubicBezTo>
                      <a:pt x="214" y="196"/>
                      <a:pt x="181" y="179"/>
                      <a:pt x="155" y="179"/>
                    </a:cubicBezTo>
                    <a:cubicBezTo>
                      <a:pt x="138" y="179"/>
                      <a:pt x="124" y="186"/>
                      <a:pt x="117" y="206"/>
                    </a:cubicBezTo>
                    <a:cubicBezTo>
                      <a:pt x="101" y="172"/>
                      <a:pt x="84" y="172"/>
                      <a:pt x="84" y="139"/>
                    </a:cubicBezTo>
                    <a:cubicBezTo>
                      <a:pt x="67" y="172"/>
                      <a:pt x="34" y="206"/>
                      <a:pt x="0" y="222"/>
                    </a:cubicBezTo>
                    <a:cubicBezTo>
                      <a:pt x="9" y="218"/>
                      <a:pt x="17" y="216"/>
                      <a:pt x="25" y="216"/>
                    </a:cubicBezTo>
                    <a:cubicBezTo>
                      <a:pt x="48" y="216"/>
                      <a:pt x="67" y="235"/>
                      <a:pt x="67" y="273"/>
                    </a:cubicBezTo>
                    <a:cubicBezTo>
                      <a:pt x="67" y="277"/>
                      <a:pt x="70" y="279"/>
                      <a:pt x="73" y="279"/>
                    </a:cubicBezTo>
                    <a:cubicBezTo>
                      <a:pt x="83" y="279"/>
                      <a:pt x="101" y="264"/>
                      <a:pt x="101" y="239"/>
                    </a:cubicBezTo>
                    <a:cubicBezTo>
                      <a:pt x="117" y="264"/>
                      <a:pt x="130" y="264"/>
                      <a:pt x="140" y="264"/>
                    </a:cubicBezTo>
                    <a:cubicBezTo>
                      <a:pt x="151" y="264"/>
                      <a:pt x="159" y="264"/>
                      <a:pt x="167" y="289"/>
                    </a:cubicBezTo>
                    <a:cubicBezTo>
                      <a:pt x="190" y="284"/>
                      <a:pt x="208" y="282"/>
                      <a:pt x="224" y="282"/>
                    </a:cubicBezTo>
                    <a:cubicBezTo>
                      <a:pt x="255" y="282"/>
                      <a:pt x="273" y="289"/>
                      <a:pt x="284" y="289"/>
                    </a:cubicBezTo>
                    <a:cubicBezTo>
                      <a:pt x="284" y="289"/>
                      <a:pt x="309" y="326"/>
                      <a:pt x="295" y="326"/>
                    </a:cubicBezTo>
                    <a:cubicBezTo>
                      <a:pt x="293" y="326"/>
                      <a:pt x="289" y="325"/>
                      <a:pt x="284" y="323"/>
                    </a:cubicBezTo>
                    <a:lnTo>
                      <a:pt x="284" y="323"/>
                    </a:lnTo>
                    <a:cubicBezTo>
                      <a:pt x="296" y="339"/>
                      <a:pt x="305" y="343"/>
                      <a:pt x="313" y="343"/>
                    </a:cubicBezTo>
                    <a:cubicBezTo>
                      <a:pt x="319" y="343"/>
                      <a:pt x="325" y="341"/>
                      <a:pt x="330" y="341"/>
                    </a:cubicBezTo>
                    <a:cubicBezTo>
                      <a:pt x="338" y="341"/>
                      <a:pt x="345" y="346"/>
                      <a:pt x="351" y="373"/>
                    </a:cubicBezTo>
                    <a:cubicBezTo>
                      <a:pt x="401" y="373"/>
                      <a:pt x="418" y="323"/>
                      <a:pt x="435" y="289"/>
                    </a:cubicBezTo>
                    <a:cubicBezTo>
                      <a:pt x="485" y="289"/>
                      <a:pt x="502" y="323"/>
                      <a:pt x="552" y="323"/>
                    </a:cubicBezTo>
                    <a:cubicBezTo>
                      <a:pt x="552" y="342"/>
                      <a:pt x="546" y="350"/>
                      <a:pt x="538" y="350"/>
                    </a:cubicBezTo>
                    <a:cubicBezTo>
                      <a:pt x="532" y="350"/>
                      <a:pt x="525" y="346"/>
                      <a:pt x="518" y="339"/>
                    </a:cubicBezTo>
                    <a:cubicBezTo>
                      <a:pt x="485" y="423"/>
                      <a:pt x="385" y="323"/>
                      <a:pt x="385" y="473"/>
                    </a:cubicBezTo>
                    <a:cubicBezTo>
                      <a:pt x="393" y="465"/>
                      <a:pt x="401" y="461"/>
                      <a:pt x="410" y="461"/>
                    </a:cubicBezTo>
                    <a:cubicBezTo>
                      <a:pt x="418" y="461"/>
                      <a:pt x="426" y="465"/>
                      <a:pt x="435" y="473"/>
                    </a:cubicBezTo>
                    <a:cubicBezTo>
                      <a:pt x="435" y="473"/>
                      <a:pt x="451" y="456"/>
                      <a:pt x="451" y="440"/>
                    </a:cubicBezTo>
                    <a:cubicBezTo>
                      <a:pt x="468" y="440"/>
                      <a:pt x="468" y="473"/>
                      <a:pt x="468" y="507"/>
                    </a:cubicBezTo>
                    <a:cubicBezTo>
                      <a:pt x="451" y="523"/>
                      <a:pt x="435" y="523"/>
                      <a:pt x="418" y="540"/>
                    </a:cubicBezTo>
                    <a:cubicBezTo>
                      <a:pt x="435" y="607"/>
                      <a:pt x="401" y="657"/>
                      <a:pt x="401" y="740"/>
                    </a:cubicBezTo>
                    <a:cubicBezTo>
                      <a:pt x="406" y="738"/>
                      <a:pt x="411" y="737"/>
                      <a:pt x="415" y="737"/>
                    </a:cubicBezTo>
                    <a:cubicBezTo>
                      <a:pt x="432" y="737"/>
                      <a:pt x="443" y="752"/>
                      <a:pt x="448" y="752"/>
                    </a:cubicBezTo>
                    <a:cubicBezTo>
                      <a:pt x="450" y="752"/>
                      <a:pt x="451" y="749"/>
                      <a:pt x="451" y="740"/>
                    </a:cubicBezTo>
                    <a:cubicBezTo>
                      <a:pt x="468" y="740"/>
                      <a:pt x="468" y="774"/>
                      <a:pt x="468" y="791"/>
                    </a:cubicBezTo>
                    <a:cubicBezTo>
                      <a:pt x="438" y="820"/>
                      <a:pt x="435" y="877"/>
                      <a:pt x="387" y="877"/>
                    </a:cubicBezTo>
                    <a:cubicBezTo>
                      <a:pt x="382" y="877"/>
                      <a:pt x="375" y="876"/>
                      <a:pt x="368" y="874"/>
                    </a:cubicBezTo>
                    <a:cubicBezTo>
                      <a:pt x="368" y="941"/>
                      <a:pt x="301" y="958"/>
                      <a:pt x="335" y="1008"/>
                    </a:cubicBezTo>
                    <a:cubicBezTo>
                      <a:pt x="385" y="958"/>
                      <a:pt x="435" y="991"/>
                      <a:pt x="435" y="874"/>
                    </a:cubicBezTo>
                    <a:cubicBezTo>
                      <a:pt x="502" y="841"/>
                      <a:pt x="552" y="757"/>
                      <a:pt x="635" y="707"/>
                    </a:cubicBezTo>
                    <a:cubicBezTo>
                      <a:pt x="652" y="724"/>
                      <a:pt x="652" y="740"/>
                      <a:pt x="685" y="740"/>
                    </a:cubicBezTo>
                    <a:cubicBezTo>
                      <a:pt x="702" y="690"/>
                      <a:pt x="719" y="657"/>
                      <a:pt x="752" y="640"/>
                    </a:cubicBezTo>
                    <a:cubicBezTo>
                      <a:pt x="736" y="590"/>
                      <a:pt x="719" y="573"/>
                      <a:pt x="702" y="557"/>
                    </a:cubicBezTo>
                    <a:cubicBezTo>
                      <a:pt x="652" y="590"/>
                      <a:pt x="602" y="607"/>
                      <a:pt x="585" y="674"/>
                    </a:cubicBezTo>
                    <a:cubicBezTo>
                      <a:pt x="578" y="676"/>
                      <a:pt x="572" y="677"/>
                      <a:pt x="566" y="677"/>
                    </a:cubicBezTo>
                    <a:cubicBezTo>
                      <a:pt x="534" y="677"/>
                      <a:pt x="528" y="640"/>
                      <a:pt x="485" y="640"/>
                    </a:cubicBezTo>
                    <a:cubicBezTo>
                      <a:pt x="485" y="629"/>
                      <a:pt x="487" y="625"/>
                      <a:pt x="490" y="625"/>
                    </a:cubicBezTo>
                    <a:cubicBezTo>
                      <a:pt x="496" y="625"/>
                      <a:pt x="507" y="640"/>
                      <a:pt x="518" y="640"/>
                    </a:cubicBezTo>
                    <a:cubicBezTo>
                      <a:pt x="518" y="607"/>
                      <a:pt x="518" y="607"/>
                      <a:pt x="518" y="590"/>
                    </a:cubicBezTo>
                    <a:cubicBezTo>
                      <a:pt x="510" y="599"/>
                      <a:pt x="504" y="602"/>
                      <a:pt x="501" y="602"/>
                    </a:cubicBezTo>
                    <a:cubicBezTo>
                      <a:pt x="492" y="602"/>
                      <a:pt x="492" y="587"/>
                      <a:pt x="480" y="587"/>
                    </a:cubicBezTo>
                    <a:cubicBezTo>
                      <a:pt x="477" y="587"/>
                      <a:pt x="473" y="588"/>
                      <a:pt x="468" y="590"/>
                    </a:cubicBezTo>
                    <a:cubicBezTo>
                      <a:pt x="502" y="557"/>
                      <a:pt x="518" y="456"/>
                      <a:pt x="468" y="456"/>
                    </a:cubicBezTo>
                    <a:cubicBezTo>
                      <a:pt x="505" y="419"/>
                      <a:pt x="547" y="408"/>
                      <a:pt x="589" y="408"/>
                    </a:cubicBezTo>
                    <a:cubicBezTo>
                      <a:pt x="622" y="408"/>
                      <a:pt x="656" y="416"/>
                      <a:pt x="685" y="423"/>
                    </a:cubicBezTo>
                    <a:lnTo>
                      <a:pt x="685" y="373"/>
                    </a:lnTo>
                    <a:cubicBezTo>
                      <a:pt x="702" y="390"/>
                      <a:pt x="719" y="390"/>
                      <a:pt x="736" y="406"/>
                    </a:cubicBezTo>
                    <a:cubicBezTo>
                      <a:pt x="736" y="339"/>
                      <a:pt x="752" y="306"/>
                      <a:pt x="719" y="256"/>
                    </a:cubicBezTo>
                    <a:cubicBezTo>
                      <a:pt x="669" y="273"/>
                      <a:pt x="602" y="273"/>
                      <a:pt x="568" y="306"/>
                    </a:cubicBezTo>
                    <a:cubicBezTo>
                      <a:pt x="555" y="293"/>
                      <a:pt x="552" y="268"/>
                      <a:pt x="534" y="268"/>
                    </a:cubicBezTo>
                    <a:cubicBezTo>
                      <a:pt x="530" y="268"/>
                      <a:pt x="525" y="269"/>
                      <a:pt x="518" y="273"/>
                    </a:cubicBezTo>
                    <a:cubicBezTo>
                      <a:pt x="535" y="256"/>
                      <a:pt x="535" y="239"/>
                      <a:pt x="552" y="222"/>
                    </a:cubicBezTo>
                    <a:cubicBezTo>
                      <a:pt x="568" y="239"/>
                      <a:pt x="568" y="273"/>
                      <a:pt x="585" y="289"/>
                    </a:cubicBezTo>
                    <a:cubicBezTo>
                      <a:pt x="585" y="242"/>
                      <a:pt x="571" y="137"/>
                      <a:pt x="514" y="137"/>
                    </a:cubicBezTo>
                    <a:cubicBezTo>
                      <a:pt x="510" y="137"/>
                      <a:pt x="506" y="138"/>
                      <a:pt x="502" y="139"/>
                    </a:cubicBezTo>
                    <a:cubicBezTo>
                      <a:pt x="507" y="149"/>
                      <a:pt x="503" y="151"/>
                      <a:pt x="495" y="151"/>
                    </a:cubicBezTo>
                    <a:cubicBezTo>
                      <a:pt x="487" y="151"/>
                      <a:pt x="475" y="149"/>
                      <a:pt x="466" y="149"/>
                    </a:cubicBezTo>
                    <a:cubicBezTo>
                      <a:pt x="454" y="149"/>
                      <a:pt x="445" y="153"/>
                      <a:pt x="451" y="172"/>
                    </a:cubicBezTo>
                    <a:cubicBezTo>
                      <a:pt x="450" y="174"/>
                      <a:pt x="447" y="175"/>
                      <a:pt x="444" y="175"/>
                    </a:cubicBezTo>
                    <a:cubicBezTo>
                      <a:pt x="428" y="175"/>
                      <a:pt x="398" y="153"/>
                      <a:pt x="381" y="153"/>
                    </a:cubicBezTo>
                    <a:cubicBezTo>
                      <a:pt x="373" y="153"/>
                      <a:pt x="368" y="158"/>
                      <a:pt x="368" y="172"/>
                    </a:cubicBezTo>
                    <a:cubicBezTo>
                      <a:pt x="335" y="139"/>
                      <a:pt x="301" y="89"/>
                      <a:pt x="234" y="72"/>
                    </a:cubicBezTo>
                    <a:cubicBezTo>
                      <a:pt x="234" y="72"/>
                      <a:pt x="251" y="55"/>
                      <a:pt x="234" y="55"/>
                    </a:cubicBezTo>
                    <a:cubicBezTo>
                      <a:pt x="249" y="40"/>
                      <a:pt x="274" y="32"/>
                      <a:pt x="296" y="32"/>
                    </a:cubicBezTo>
                    <a:cubicBezTo>
                      <a:pt x="323" y="32"/>
                      <a:pt x="344" y="45"/>
                      <a:pt x="335" y="72"/>
                    </a:cubicBezTo>
                    <a:cubicBezTo>
                      <a:pt x="338" y="78"/>
                      <a:pt x="341" y="81"/>
                      <a:pt x="344" y="81"/>
                    </a:cubicBezTo>
                    <a:cubicBezTo>
                      <a:pt x="356" y="81"/>
                      <a:pt x="365" y="32"/>
                      <a:pt x="351" y="5"/>
                    </a:cubicBezTo>
                    <a:cubicBezTo>
                      <a:pt x="329" y="5"/>
                      <a:pt x="314" y="28"/>
                      <a:pt x="297" y="28"/>
                    </a:cubicBezTo>
                    <a:cubicBezTo>
                      <a:pt x="288" y="28"/>
                      <a:pt x="279" y="22"/>
                      <a:pt x="268" y="5"/>
                    </a:cubicBezTo>
                    <a:cubicBezTo>
                      <a:pt x="261" y="2"/>
                      <a:pt x="256" y="1"/>
                      <a:pt x="251"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0"/>
              <p:cNvSpPr/>
              <p:nvPr/>
            </p:nvSpPr>
            <p:spPr>
              <a:xfrm>
                <a:off x="4485379" y="5560741"/>
                <a:ext cx="36897" cy="68732"/>
              </a:xfrm>
              <a:custGeom>
                <a:avLst/>
                <a:gdLst/>
                <a:ahLst/>
                <a:cxnLst/>
                <a:rect l="l" t="t" r="r" b="b"/>
                <a:pathLst>
                  <a:path w="430" h="801" extrusionOk="0">
                    <a:moveTo>
                      <a:pt x="162" y="307"/>
                    </a:moveTo>
                    <a:cubicBezTo>
                      <a:pt x="167" y="307"/>
                      <a:pt x="172" y="308"/>
                      <a:pt x="179" y="312"/>
                    </a:cubicBezTo>
                    <a:cubicBezTo>
                      <a:pt x="179" y="328"/>
                      <a:pt x="196" y="328"/>
                      <a:pt x="229" y="328"/>
                    </a:cubicBezTo>
                    <a:cubicBezTo>
                      <a:pt x="260" y="390"/>
                      <a:pt x="219" y="480"/>
                      <a:pt x="187" y="480"/>
                    </a:cubicBezTo>
                    <a:cubicBezTo>
                      <a:pt x="184" y="480"/>
                      <a:pt x="181" y="480"/>
                      <a:pt x="179" y="479"/>
                    </a:cubicBezTo>
                    <a:cubicBezTo>
                      <a:pt x="179" y="512"/>
                      <a:pt x="179" y="512"/>
                      <a:pt x="179" y="562"/>
                    </a:cubicBezTo>
                    <a:cubicBezTo>
                      <a:pt x="162" y="562"/>
                      <a:pt x="162" y="545"/>
                      <a:pt x="145" y="529"/>
                    </a:cubicBezTo>
                    <a:cubicBezTo>
                      <a:pt x="145" y="540"/>
                      <a:pt x="142" y="544"/>
                      <a:pt x="137" y="544"/>
                    </a:cubicBezTo>
                    <a:cubicBezTo>
                      <a:pt x="127" y="544"/>
                      <a:pt x="112" y="529"/>
                      <a:pt x="112" y="529"/>
                    </a:cubicBezTo>
                    <a:cubicBezTo>
                      <a:pt x="112" y="495"/>
                      <a:pt x="145" y="495"/>
                      <a:pt x="145" y="445"/>
                    </a:cubicBezTo>
                    <a:lnTo>
                      <a:pt x="145" y="445"/>
                    </a:lnTo>
                    <a:cubicBezTo>
                      <a:pt x="138" y="456"/>
                      <a:pt x="132" y="459"/>
                      <a:pt x="126" y="459"/>
                    </a:cubicBezTo>
                    <a:cubicBezTo>
                      <a:pt x="108" y="459"/>
                      <a:pt x="92" y="422"/>
                      <a:pt x="65" y="422"/>
                    </a:cubicBezTo>
                    <a:cubicBezTo>
                      <a:pt x="59" y="422"/>
                      <a:pt x="53" y="424"/>
                      <a:pt x="45" y="428"/>
                    </a:cubicBezTo>
                    <a:lnTo>
                      <a:pt x="45" y="395"/>
                    </a:lnTo>
                    <a:cubicBezTo>
                      <a:pt x="45" y="395"/>
                      <a:pt x="45" y="388"/>
                      <a:pt x="50" y="388"/>
                    </a:cubicBezTo>
                    <a:cubicBezTo>
                      <a:pt x="53" y="388"/>
                      <a:pt x="56" y="389"/>
                      <a:pt x="62" y="395"/>
                    </a:cubicBezTo>
                    <a:cubicBezTo>
                      <a:pt x="64" y="397"/>
                      <a:pt x="66" y="398"/>
                      <a:pt x="68" y="398"/>
                    </a:cubicBezTo>
                    <a:cubicBezTo>
                      <a:pt x="89" y="398"/>
                      <a:pt x="127" y="343"/>
                      <a:pt x="112" y="328"/>
                    </a:cubicBezTo>
                    <a:cubicBezTo>
                      <a:pt x="139" y="328"/>
                      <a:pt x="144" y="307"/>
                      <a:pt x="162" y="307"/>
                    </a:cubicBezTo>
                    <a:close/>
                    <a:moveTo>
                      <a:pt x="150" y="0"/>
                    </a:moveTo>
                    <a:cubicBezTo>
                      <a:pt x="131" y="0"/>
                      <a:pt x="133" y="96"/>
                      <a:pt x="157" y="96"/>
                    </a:cubicBezTo>
                    <a:cubicBezTo>
                      <a:pt x="159" y="96"/>
                      <a:pt x="160" y="95"/>
                      <a:pt x="162" y="94"/>
                    </a:cubicBezTo>
                    <a:lnTo>
                      <a:pt x="162" y="94"/>
                    </a:lnTo>
                    <a:cubicBezTo>
                      <a:pt x="131" y="141"/>
                      <a:pt x="143" y="230"/>
                      <a:pt x="106" y="230"/>
                    </a:cubicBezTo>
                    <a:cubicBezTo>
                      <a:pt x="102" y="230"/>
                      <a:pt x="99" y="229"/>
                      <a:pt x="95" y="228"/>
                    </a:cubicBezTo>
                    <a:lnTo>
                      <a:pt x="95" y="228"/>
                    </a:lnTo>
                    <a:cubicBezTo>
                      <a:pt x="62" y="295"/>
                      <a:pt x="129" y="278"/>
                      <a:pt x="95" y="328"/>
                    </a:cubicBezTo>
                    <a:cubicBezTo>
                      <a:pt x="79" y="328"/>
                      <a:pt x="62" y="312"/>
                      <a:pt x="62" y="278"/>
                    </a:cubicBezTo>
                    <a:cubicBezTo>
                      <a:pt x="28" y="295"/>
                      <a:pt x="28" y="312"/>
                      <a:pt x="12" y="312"/>
                    </a:cubicBezTo>
                    <a:lnTo>
                      <a:pt x="12" y="629"/>
                    </a:lnTo>
                    <a:cubicBezTo>
                      <a:pt x="28" y="612"/>
                      <a:pt x="45" y="596"/>
                      <a:pt x="79" y="596"/>
                    </a:cubicBezTo>
                    <a:cubicBezTo>
                      <a:pt x="79" y="618"/>
                      <a:pt x="79" y="627"/>
                      <a:pt x="82" y="627"/>
                    </a:cubicBezTo>
                    <a:cubicBezTo>
                      <a:pt x="85" y="627"/>
                      <a:pt x="94" y="614"/>
                      <a:pt x="112" y="596"/>
                    </a:cubicBezTo>
                    <a:lnTo>
                      <a:pt x="112" y="596"/>
                    </a:lnTo>
                    <a:cubicBezTo>
                      <a:pt x="112" y="633"/>
                      <a:pt x="93" y="652"/>
                      <a:pt x="70" y="652"/>
                    </a:cubicBezTo>
                    <a:cubicBezTo>
                      <a:pt x="62" y="652"/>
                      <a:pt x="54" y="650"/>
                      <a:pt x="45" y="646"/>
                    </a:cubicBezTo>
                    <a:cubicBezTo>
                      <a:pt x="45" y="673"/>
                      <a:pt x="0" y="689"/>
                      <a:pt x="12" y="713"/>
                    </a:cubicBezTo>
                    <a:lnTo>
                      <a:pt x="12" y="713"/>
                    </a:lnTo>
                    <a:lnTo>
                      <a:pt x="12" y="746"/>
                    </a:lnTo>
                    <a:cubicBezTo>
                      <a:pt x="25" y="773"/>
                      <a:pt x="50" y="801"/>
                      <a:pt x="86" y="801"/>
                    </a:cubicBezTo>
                    <a:cubicBezTo>
                      <a:pt x="94" y="801"/>
                      <a:pt x="103" y="799"/>
                      <a:pt x="112" y="796"/>
                    </a:cubicBezTo>
                    <a:cubicBezTo>
                      <a:pt x="112" y="771"/>
                      <a:pt x="125" y="771"/>
                      <a:pt x="139" y="771"/>
                    </a:cubicBezTo>
                    <a:cubicBezTo>
                      <a:pt x="154" y="771"/>
                      <a:pt x="170" y="771"/>
                      <a:pt x="179" y="746"/>
                    </a:cubicBezTo>
                    <a:cubicBezTo>
                      <a:pt x="95" y="729"/>
                      <a:pt x="112" y="679"/>
                      <a:pt x="129" y="629"/>
                    </a:cubicBezTo>
                    <a:cubicBezTo>
                      <a:pt x="162" y="629"/>
                      <a:pt x="162" y="596"/>
                      <a:pt x="179" y="596"/>
                    </a:cubicBezTo>
                    <a:cubicBezTo>
                      <a:pt x="196" y="629"/>
                      <a:pt x="196" y="679"/>
                      <a:pt x="229" y="679"/>
                    </a:cubicBezTo>
                    <a:cubicBezTo>
                      <a:pt x="229" y="646"/>
                      <a:pt x="212" y="629"/>
                      <a:pt x="212" y="596"/>
                    </a:cubicBezTo>
                    <a:cubicBezTo>
                      <a:pt x="200" y="571"/>
                      <a:pt x="224" y="556"/>
                      <a:pt x="250" y="556"/>
                    </a:cubicBezTo>
                    <a:cubicBezTo>
                      <a:pt x="260" y="556"/>
                      <a:pt x="270" y="558"/>
                      <a:pt x="279" y="562"/>
                    </a:cubicBezTo>
                    <a:cubicBezTo>
                      <a:pt x="296" y="529"/>
                      <a:pt x="279" y="495"/>
                      <a:pt x="296" y="445"/>
                    </a:cubicBezTo>
                    <a:cubicBezTo>
                      <a:pt x="303" y="456"/>
                      <a:pt x="310" y="460"/>
                      <a:pt x="317" y="460"/>
                    </a:cubicBezTo>
                    <a:cubicBezTo>
                      <a:pt x="334" y="460"/>
                      <a:pt x="348" y="438"/>
                      <a:pt x="356" y="438"/>
                    </a:cubicBezTo>
                    <a:cubicBezTo>
                      <a:pt x="360" y="438"/>
                      <a:pt x="363" y="444"/>
                      <a:pt x="363" y="462"/>
                    </a:cubicBezTo>
                    <a:cubicBezTo>
                      <a:pt x="370" y="464"/>
                      <a:pt x="376" y="465"/>
                      <a:pt x="380" y="465"/>
                    </a:cubicBezTo>
                    <a:cubicBezTo>
                      <a:pt x="409" y="465"/>
                      <a:pt x="401" y="428"/>
                      <a:pt x="429" y="428"/>
                    </a:cubicBezTo>
                    <a:cubicBezTo>
                      <a:pt x="424" y="417"/>
                      <a:pt x="418" y="414"/>
                      <a:pt x="412" y="414"/>
                    </a:cubicBezTo>
                    <a:cubicBezTo>
                      <a:pt x="398" y="414"/>
                      <a:pt x="379" y="428"/>
                      <a:pt x="346" y="428"/>
                    </a:cubicBezTo>
                    <a:cubicBezTo>
                      <a:pt x="346" y="412"/>
                      <a:pt x="329" y="328"/>
                      <a:pt x="363" y="328"/>
                    </a:cubicBezTo>
                    <a:cubicBezTo>
                      <a:pt x="379" y="278"/>
                      <a:pt x="346" y="261"/>
                      <a:pt x="329" y="261"/>
                    </a:cubicBezTo>
                    <a:cubicBezTo>
                      <a:pt x="346" y="245"/>
                      <a:pt x="346" y="228"/>
                      <a:pt x="329" y="211"/>
                    </a:cubicBezTo>
                    <a:cubicBezTo>
                      <a:pt x="329" y="206"/>
                      <a:pt x="329" y="204"/>
                      <a:pt x="330" y="204"/>
                    </a:cubicBezTo>
                    <a:cubicBezTo>
                      <a:pt x="331" y="204"/>
                      <a:pt x="335" y="211"/>
                      <a:pt x="346" y="211"/>
                    </a:cubicBezTo>
                    <a:cubicBezTo>
                      <a:pt x="346" y="178"/>
                      <a:pt x="312" y="195"/>
                      <a:pt x="312" y="144"/>
                    </a:cubicBezTo>
                    <a:cubicBezTo>
                      <a:pt x="306" y="151"/>
                      <a:pt x="301" y="154"/>
                      <a:pt x="297" y="154"/>
                    </a:cubicBezTo>
                    <a:cubicBezTo>
                      <a:pt x="279" y="154"/>
                      <a:pt x="279" y="105"/>
                      <a:pt x="279" y="78"/>
                    </a:cubicBezTo>
                    <a:cubicBezTo>
                      <a:pt x="271" y="75"/>
                      <a:pt x="264" y="74"/>
                      <a:pt x="258" y="74"/>
                    </a:cubicBezTo>
                    <a:cubicBezTo>
                      <a:pt x="238" y="74"/>
                      <a:pt x="226" y="84"/>
                      <a:pt x="219" y="84"/>
                    </a:cubicBezTo>
                    <a:cubicBezTo>
                      <a:pt x="214" y="84"/>
                      <a:pt x="212" y="79"/>
                      <a:pt x="212" y="61"/>
                    </a:cubicBezTo>
                    <a:cubicBezTo>
                      <a:pt x="179" y="78"/>
                      <a:pt x="212" y="78"/>
                      <a:pt x="196" y="111"/>
                    </a:cubicBezTo>
                    <a:cubicBezTo>
                      <a:pt x="205" y="101"/>
                      <a:pt x="213" y="97"/>
                      <a:pt x="220" y="97"/>
                    </a:cubicBezTo>
                    <a:cubicBezTo>
                      <a:pt x="246" y="97"/>
                      <a:pt x="249" y="168"/>
                      <a:pt x="262" y="195"/>
                    </a:cubicBezTo>
                    <a:cubicBezTo>
                      <a:pt x="229" y="228"/>
                      <a:pt x="229" y="211"/>
                      <a:pt x="229" y="261"/>
                    </a:cubicBezTo>
                    <a:cubicBezTo>
                      <a:pt x="196" y="261"/>
                      <a:pt x="196" y="245"/>
                      <a:pt x="179" y="228"/>
                    </a:cubicBezTo>
                    <a:cubicBezTo>
                      <a:pt x="179" y="211"/>
                      <a:pt x="196" y="211"/>
                      <a:pt x="212" y="211"/>
                    </a:cubicBezTo>
                    <a:cubicBezTo>
                      <a:pt x="212" y="195"/>
                      <a:pt x="196" y="178"/>
                      <a:pt x="212" y="161"/>
                    </a:cubicBezTo>
                    <a:cubicBezTo>
                      <a:pt x="204" y="153"/>
                      <a:pt x="200" y="149"/>
                      <a:pt x="196" y="149"/>
                    </a:cubicBezTo>
                    <a:cubicBezTo>
                      <a:pt x="191" y="149"/>
                      <a:pt x="187" y="153"/>
                      <a:pt x="179" y="161"/>
                    </a:cubicBezTo>
                    <a:cubicBezTo>
                      <a:pt x="179" y="148"/>
                      <a:pt x="190" y="123"/>
                      <a:pt x="176" y="123"/>
                    </a:cubicBezTo>
                    <a:cubicBezTo>
                      <a:pt x="173" y="123"/>
                      <a:pt x="168" y="125"/>
                      <a:pt x="162" y="128"/>
                    </a:cubicBezTo>
                    <a:cubicBezTo>
                      <a:pt x="229" y="78"/>
                      <a:pt x="112" y="44"/>
                      <a:pt x="162" y="11"/>
                    </a:cubicBezTo>
                    <a:cubicBezTo>
                      <a:pt x="157" y="4"/>
                      <a:pt x="153" y="0"/>
                      <a:pt x="150"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0"/>
              <p:cNvSpPr/>
              <p:nvPr/>
            </p:nvSpPr>
            <p:spPr>
              <a:xfrm>
                <a:off x="4484950" y="5471331"/>
                <a:ext cx="50197" cy="98936"/>
              </a:xfrm>
              <a:custGeom>
                <a:avLst/>
                <a:gdLst/>
                <a:ahLst/>
                <a:cxnLst/>
                <a:rect l="l" t="t" r="r" b="b"/>
                <a:pathLst>
                  <a:path w="585" h="1153" extrusionOk="0">
                    <a:moveTo>
                      <a:pt x="17" y="485"/>
                    </a:moveTo>
                    <a:lnTo>
                      <a:pt x="17" y="535"/>
                    </a:lnTo>
                    <a:cubicBezTo>
                      <a:pt x="33" y="535"/>
                      <a:pt x="0" y="585"/>
                      <a:pt x="33" y="585"/>
                    </a:cubicBezTo>
                    <a:cubicBezTo>
                      <a:pt x="33" y="535"/>
                      <a:pt x="33" y="518"/>
                      <a:pt x="17" y="485"/>
                    </a:cubicBezTo>
                    <a:close/>
                    <a:moveTo>
                      <a:pt x="50" y="0"/>
                    </a:moveTo>
                    <a:cubicBezTo>
                      <a:pt x="50" y="17"/>
                      <a:pt x="0" y="0"/>
                      <a:pt x="17" y="34"/>
                    </a:cubicBezTo>
                    <a:lnTo>
                      <a:pt x="17" y="167"/>
                    </a:lnTo>
                    <a:cubicBezTo>
                      <a:pt x="33" y="184"/>
                      <a:pt x="50" y="201"/>
                      <a:pt x="67" y="217"/>
                    </a:cubicBezTo>
                    <a:cubicBezTo>
                      <a:pt x="67" y="217"/>
                      <a:pt x="50" y="234"/>
                      <a:pt x="50" y="234"/>
                    </a:cubicBezTo>
                    <a:cubicBezTo>
                      <a:pt x="84" y="251"/>
                      <a:pt x="134" y="251"/>
                      <a:pt x="117" y="267"/>
                    </a:cubicBezTo>
                    <a:cubicBezTo>
                      <a:pt x="115" y="265"/>
                      <a:pt x="112" y="264"/>
                      <a:pt x="109" y="264"/>
                    </a:cubicBezTo>
                    <a:cubicBezTo>
                      <a:pt x="91" y="264"/>
                      <a:pt x="65" y="303"/>
                      <a:pt x="50" y="318"/>
                    </a:cubicBezTo>
                    <a:cubicBezTo>
                      <a:pt x="33" y="318"/>
                      <a:pt x="33" y="301"/>
                      <a:pt x="17" y="301"/>
                    </a:cubicBezTo>
                    <a:lnTo>
                      <a:pt x="17" y="485"/>
                    </a:lnTo>
                    <a:cubicBezTo>
                      <a:pt x="33" y="485"/>
                      <a:pt x="50" y="468"/>
                      <a:pt x="50" y="451"/>
                    </a:cubicBezTo>
                    <a:cubicBezTo>
                      <a:pt x="53" y="448"/>
                      <a:pt x="57" y="447"/>
                      <a:pt x="60" y="447"/>
                    </a:cubicBezTo>
                    <a:cubicBezTo>
                      <a:pt x="74" y="447"/>
                      <a:pt x="87" y="468"/>
                      <a:pt x="100" y="468"/>
                    </a:cubicBezTo>
                    <a:cubicBezTo>
                      <a:pt x="100" y="451"/>
                      <a:pt x="84" y="451"/>
                      <a:pt x="84" y="435"/>
                    </a:cubicBezTo>
                    <a:cubicBezTo>
                      <a:pt x="97" y="435"/>
                      <a:pt x="100" y="413"/>
                      <a:pt x="117" y="413"/>
                    </a:cubicBezTo>
                    <a:cubicBezTo>
                      <a:pt x="122" y="413"/>
                      <a:pt x="127" y="414"/>
                      <a:pt x="134" y="418"/>
                    </a:cubicBezTo>
                    <a:cubicBezTo>
                      <a:pt x="134" y="485"/>
                      <a:pt x="184" y="451"/>
                      <a:pt x="167" y="501"/>
                    </a:cubicBezTo>
                    <a:cubicBezTo>
                      <a:pt x="201" y="501"/>
                      <a:pt x="201" y="535"/>
                      <a:pt x="234" y="535"/>
                    </a:cubicBezTo>
                    <a:cubicBezTo>
                      <a:pt x="234" y="552"/>
                      <a:pt x="234" y="568"/>
                      <a:pt x="217" y="585"/>
                    </a:cubicBezTo>
                    <a:cubicBezTo>
                      <a:pt x="174" y="571"/>
                      <a:pt x="168" y="531"/>
                      <a:pt x="125" y="531"/>
                    </a:cubicBezTo>
                    <a:cubicBezTo>
                      <a:pt x="118" y="531"/>
                      <a:pt x="110" y="532"/>
                      <a:pt x="100" y="535"/>
                    </a:cubicBezTo>
                    <a:cubicBezTo>
                      <a:pt x="84" y="602"/>
                      <a:pt x="50" y="568"/>
                      <a:pt x="17" y="602"/>
                    </a:cubicBezTo>
                    <a:lnTo>
                      <a:pt x="17" y="618"/>
                    </a:lnTo>
                    <a:cubicBezTo>
                      <a:pt x="17" y="635"/>
                      <a:pt x="17" y="652"/>
                      <a:pt x="17" y="652"/>
                    </a:cubicBezTo>
                    <a:lnTo>
                      <a:pt x="17" y="936"/>
                    </a:lnTo>
                    <a:cubicBezTo>
                      <a:pt x="17" y="969"/>
                      <a:pt x="33" y="953"/>
                      <a:pt x="50" y="969"/>
                    </a:cubicBezTo>
                    <a:cubicBezTo>
                      <a:pt x="17" y="986"/>
                      <a:pt x="17" y="1019"/>
                      <a:pt x="17" y="1036"/>
                    </a:cubicBezTo>
                    <a:lnTo>
                      <a:pt x="17" y="1136"/>
                    </a:lnTo>
                    <a:cubicBezTo>
                      <a:pt x="17" y="1153"/>
                      <a:pt x="17" y="1153"/>
                      <a:pt x="17" y="1153"/>
                    </a:cubicBezTo>
                    <a:cubicBezTo>
                      <a:pt x="50" y="1120"/>
                      <a:pt x="50" y="1103"/>
                      <a:pt x="33" y="1069"/>
                    </a:cubicBezTo>
                    <a:cubicBezTo>
                      <a:pt x="40" y="1066"/>
                      <a:pt x="45" y="1065"/>
                      <a:pt x="50" y="1065"/>
                    </a:cubicBezTo>
                    <a:cubicBezTo>
                      <a:pt x="69" y="1065"/>
                      <a:pt x="77" y="1086"/>
                      <a:pt x="117" y="1086"/>
                    </a:cubicBezTo>
                    <a:cubicBezTo>
                      <a:pt x="100" y="1036"/>
                      <a:pt x="167" y="953"/>
                      <a:pt x="117" y="902"/>
                    </a:cubicBezTo>
                    <a:cubicBezTo>
                      <a:pt x="67" y="902"/>
                      <a:pt x="67" y="869"/>
                      <a:pt x="50" y="836"/>
                    </a:cubicBezTo>
                    <a:lnTo>
                      <a:pt x="50" y="836"/>
                    </a:lnTo>
                    <a:cubicBezTo>
                      <a:pt x="55" y="837"/>
                      <a:pt x="59" y="838"/>
                      <a:pt x="62" y="838"/>
                    </a:cubicBezTo>
                    <a:cubicBezTo>
                      <a:pt x="95" y="838"/>
                      <a:pt x="71" y="769"/>
                      <a:pt x="117" y="769"/>
                    </a:cubicBezTo>
                    <a:cubicBezTo>
                      <a:pt x="134" y="802"/>
                      <a:pt x="150" y="836"/>
                      <a:pt x="167" y="852"/>
                    </a:cubicBezTo>
                    <a:cubicBezTo>
                      <a:pt x="167" y="752"/>
                      <a:pt x="284" y="735"/>
                      <a:pt x="334" y="719"/>
                    </a:cubicBezTo>
                    <a:cubicBezTo>
                      <a:pt x="368" y="668"/>
                      <a:pt x="284" y="635"/>
                      <a:pt x="334" y="618"/>
                    </a:cubicBezTo>
                    <a:lnTo>
                      <a:pt x="334" y="618"/>
                    </a:lnTo>
                    <a:cubicBezTo>
                      <a:pt x="334" y="635"/>
                      <a:pt x="334" y="635"/>
                      <a:pt x="351" y="635"/>
                    </a:cubicBezTo>
                    <a:cubicBezTo>
                      <a:pt x="368" y="602"/>
                      <a:pt x="334" y="602"/>
                      <a:pt x="334" y="585"/>
                    </a:cubicBezTo>
                    <a:cubicBezTo>
                      <a:pt x="341" y="583"/>
                      <a:pt x="348" y="582"/>
                      <a:pt x="355" y="582"/>
                    </a:cubicBezTo>
                    <a:cubicBezTo>
                      <a:pt x="411" y="582"/>
                      <a:pt x="446" y="642"/>
                      <a:pt x="401" y="702"/>
                    </a:cubicBezTo>
                    <a:cubicBezTo>
                      <a:pt x="451" y="702"/>
                      <a:pt x="468" y="735"/>
                      <a:pt x="485" y="752"/>
                    </a:cubicBezTo>
                    <a:cubicBezTo>
                      <a:pt x="485" y="725"/>
                      <a:pt x="493" y="717"/>
                      <a:pt x="504" y="717"/>
                    </a:cubicBezTo>
                    <a:cubicBezTo>
                      <a:pt x="522" y="717"/>
                      <a:pt x="548" y="735"/>
                      <a:pt x="568" y="735"/>
                    </a:cubicBezTo>
                    <a:cubicBezTo>
                      <a:pt x="551" y="668"/>
                      <a:pt x="568" y="602"/>
                      <a:pt x="585" y="535"/>
                    </a:cubicBezTo>
                    <a:lnTo>
                      <a:pt x="585" y="535"/>
                    </a:lnTo>
                    <a:cubicBezTo>
                      <a:pt x="568" y="552"/>
                      <a:pt x="568" y="585"/>
                      <a:pt x="518" y="585"/>
                    </a:cubicBezTo>
                    <a:cubicBezTo>
                      <a:pt x="535" y="535"/>
                      <a:pt x="501" y="518"/>
                      <a:pt x="468" y="501"/>
                    </a:cubicBezTo>
                    <a:cubicBezTo>
                      <a:pt x="434" y="535"/>
                      <a:pt x="401" y="501"/>
                      <a:pt x="384" y="552"/>
                    </a:cubicBezTo>
                    <a:cubicBezTo>
                      <a:pt x="368" y="501"/>
                      <a:pt x="418" y="535"/>
                      <a:pt x="418" y="485"/>
                    </a:cubicBezTo>
                    <a:cubicBezTo>
                      <a:pt x="351" y="435"/>
                      <a:pt x="284" y="384"/>
                      <a:pt x="234" y="318"/>
                    </a:cubicBezTo>
                    <a:cubicBezTo>
                      <a:pt x="264" y="318"/>
                      <a:pt x="294" y="300"/>
                      <a:pt x="321" y="300"/>
                    </a:cubicBezTo>
                    <a:cubicBezTo>
                      <a:pt x="338" y="300"/>
                      <a:pt x="354" y="308"/>
                      <a:pt x="368" y="334"/>
                    </a:cubicBezTo>
                    <a:cubicBezTo>
                      <a:pt x="379" y="334"/>
                      <a:pt x="382" y="327"/>
                      <a:pt x="389" y="327"/>
                    </a:cubicBezTo>
                    <a:cubicBezTo>
                      <a:pt x="392" y="327"/>
                      <a:pt x="395" y="329"/>
                      <a:pt x="401" y="334"/>
                    </a:cubicBezTo>
                    <a:cubicBezTo>
                      <a:pt x="393" y="312"/>
                      <a:pt x="393" y="303"/>
                      <a:pt x="396" y="303"/>
                    </a:cubicBezTo>
                    <a:cubicBezTo>
                      <a:pt x="399" y="303"/>
                      <a:pt x="409" y="316"/>
                      <a:pt x="418" y="334"/>
                    </a:cubicBezTo>
                    <a:cubicBezTo>
                      <a:pt x="434" y="267"/>
                      <a:pt x="418" y="284"/>
                      <a:pt x="418" y="234"/>
                    </a:cubicBezTo>
                    <a:cubicBezTo>
                      <a:pt x="401" y="234"/>
                      <a:pt x="384" y="217"/>
                      <a:pt x="368" y="217"/>
                    </a:cubicBezTo>
                    <a:cubicBezTo>
                      <a:pt x="359" y="251"/>
                      <a:pt x="334" y="251"/>
                      <a:pt x="307" y="251"/>
                    </a:cubicBezTo>
                    <a:cubicBezTo>
                      <a:pt x="280" y="251"/>
                      <a:pt x="251" y="251"/>
                      <a:pt x="234" y="284"/>
                    </a:cubicBezTo>
                    <a:cubicBezTo>
                      <a:pt x="217" y="251"/>
                      <a:pt x="167" y="234"/>
                      <a:pt x="134" y="234"/>
                    </a:cubicBezTo>
                    <a:cubicBezTo>
                      <a:pt x="150" y="217"/>
                      <a:pt x="167" y="217"/>
                      <a:pt x="167" y="201"/>
                    </a:cubicBezTo>
                    <a:cubicBezTo>
                      <a:pt x="134" y="201"/>
                      <a:pt x="134" y="217"/>
                      <a:pt x="117" y="217"/>
                    </a:cubicBezTo>
                    <a:cubicBezTo>
                      <a:pt x="100" y="167"/>
                      <a:pt x="150" y="184"/>
                      <a:pt x="150" y="151"/>
                    </a:cubicBezTo>
                    <a:cubicBezTo>
                      <a:pt x="117" y="134"/>
                      <a:pt x="84" y="100"/>
                      <a:pt x="117" y="100"/>
                    </a:cubicBezTo>
                    <a:cubicBezTo>
                      <a:pt x="67" y="84"/>
                      <a:pt x="50" y="0"/>
                      <a:pt x="50"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0"/>
              <p:cNvSpPr/>
              <p:nvPr/>
            </p:nvSpPr>
            <p:spPr>
              <a:xfrm>
                <a:off x="4484950" y="5348885"/>
                <a:ext cx="87524" cy="122533"/>
              </a:xfrm>
              <a:custGeom>
                <a:avLst/>
                <a:gdLst/>
                <a:ahLst/>
                <a:cxnLst/>
                <a:rect l="l" t="t" r="r" b="b"/>
                <a:pathLst>
                  <a:path w="1020" h="1428" extrusionOk="0">
                    <a:moveTo>
                      <a:pt x="869" y="258"/>
                    </a:moveTo>
                    <a:cubicBezTo>
                      <a:pt x="919" y="258"/>
                      <a:pt x="919" y="291"/>
                      <a:pt x="919" y="324"/>
                    </a:cubicBezTo>
                    <a:cubicBezTo>
                      <a:pt x="911" y="333"/>
                      <a:pt x="902" y="337"/>
                      <a:pt x="894" y="337"/>
                    </a:cubicBezTo>
                    <a:cubicBezTo>
                      <a:pt x="886" y="337"/>
                      <a:pt x="877" y="333"/>
                      <a:pt x="869" y="324"/>
                    </a:cubicBezTo>
                    <a:cubicBezTo>
                      <a:pt x="877" y="316"/>
                      <a:pt x="886" y="316"/>
                      <a:pt x="892" y="316"/>
                    </a:cubicBezTo>
                    <a:cubicBezTo>
                      <a:pt x="898" y="316"/>
                      <a:pt x="902" y="316"/>
                      <a:pt x="902" y="308"/>
                    </a:cubicBezTo>
                    <a:cubicBezTo>
                      <a:pt x="886" y="291"/>
                      <a:pt x="886" y="291"/>
                      <a:pt x="886" y="274"/>
                    </a:cubicBezTo>
                    <a:cubicBezTo>
                      <a:pt x="886" y="274"/>
                      <a:pt x="869" y="274"/>
                      <a:pt x="869" y="258"/>
                    </a:cubicBezTo>
                    <a:close/>
                    <a:moveTo>
                      <a:pt x="17" y="479"/>
                    </a:moveTo>
                    <a:lnTo>
                      <a:pt x="17" y="508"/>
                    </a:lnTo>
                    <a:cubicBezTo>
                      <a:pt x="17" y="491"/>
                      <a:pt x="33" y="491"/>
                      <a:pt x="33" y="491"/>
                    </a:cubicBezTo>
                    <a:cubicBezTo>
                      <a:pt x="24" y="485"/>
                      <a:pt x="19" y="482"/>
                      <a:pt x="17" y="479"/>
                    </a:cubicBezTo>
                    <a:close/>
                    <a:moveTo>
                      <a:pt x="17" y="608"/>
                    </a:moveTo>
                    <a:lnTo>
                      <a:pt x="17" y="659"/>
                    </a:lnTo>
                    <a:cubicBezTo>
                      <a:pt x="50" y="659"/>
                      <a:pt x="50" y="675"/>
                      <a:pt x="50" y="692"/>
                    </a:cubicBezTo>
                    <a:cubicBezTo>
                      <a:pt x="67" y="625"/>
                      <a:pt x="0" y="659"/>
                      <a:pt x="50" y="625"/>
                    </a:cubicBezTo>
                    <a:cubicBezTo>
                      <a:pt x="33" y="625"/>
                      <a:pt x="17" y="608"/>
                      <a:pt x="17" y="608"/>
                    </a:cubicBezTo>
                    <a:close/>
                    <a:moveTo>
                      <a:pt x="17" y="659"/>
                    </a:moveTo>
                    <a:lnTo>
                      <a:pt x="17" y="725"/>
                    </a:lnTo>
                    <a:cubicBezTo>
                      <a:pt x="17" y="709"/>
                      <a:pt x="50" y="709"/>
                      <a:pt x="50" y="692"/>
                    </a:cubicBezTo>
                    <a:cubicBezTo>
                      <a:pt x="33" y="692"/>
                      <a:pt x="17" y="692"/>
                      <a:pt x="17" y="659"/>
                    </a:cubicBezTo>
                    <a:close/>
                    <a:moveTo>
                      <a:pt x="84" y="792"/>
                    </a:moveTo>
                    <a:cubicBezTo>
                      <a:pt x="117" y="792"/>
                      <a:pt x="143" y="829"/>
                      <a:pt x="166" y="829"/>
                    </a:cubicBezTo>
                    <a:cubicBezTo>
                      <a:pt x="178" y="829"/>
                      <a:pt x="189" y="820"/>
                      <a:pt x="201" y="792"/>
                    </a:cubicBezTo>
                    <a:lnTo>
                      <a:pt x="201" y="792"/>
                    </a:lnTo>
                    <a:cubicBezTo>
                      <a:pt x="184" y="892"/>
                      <a:pt x="284" y="876"/>
                      <a:pt x="251" y="993"/>
                    </a:cubicBezTo>
                    <a:cubicBezTo>
                      <a:pt x="241" y="990"/>
                      <a:pt x="233" y="988"/>
                      <a:pt x="227" y="988"/>
                    </a:cubicBezTo>
                    <a:cubicBezTo>
                      <a:pt x="199" y="988"/>
                      <a:pt x="191" y="1013"/>
                      <a:pt x="150" y="1026"/>
                    </a:cubicBezTo>
                    <a:cubicBezTo>
                      <a:pt x="84" y="959"/>
                      <a:pt x="100" y="859"/>
                      <a:pt x="84" y="792"/>
                    </a:cubicBezTo>
                    <a:close/>
                    <a:moveTo>
                      <a:pt x="217" y="1143"/>
                    </a:moveTo>
                    <a:cubicBezTo>
                      <a:pt x="201" y="1160"/>
                      <a:pt x="217" y="1176"/>
                      <a:pt x="217" y="1193"/>
                    </a:cubicBezTo>
                    <a:lnTo>
                      <a:pt x="184" y="1193"/>
                    </a:lnTo>
                    <a:cubicBezTo>
                      <a:pt x="184" y="1160"/>
                      <a:pt x="184" y="1143"/>
                      <a:pt x="217" y="1143"/>
                    </a:cubicBezTo>
                    <a:close/>
                    <a:moveTo>
                      <a:pt x="773" y="0"/>
                    </a:moveTo>
                    <a:cubicBezTo>
                      <a:pt x="748" y="0"/>
                      <a:pt x="718" y="14"/>
                      <a:pt x="718" y="24"/>
                    </a:cubicBezTo>
                    <a:cubicBezTo>
                      <a:pt x="752" y="57"/>
                      <a:pt x="702" y="124"/>
                      <a:pt x="752" y="141"/>
                    </a:cubicBezTo>
                    <a:cubicBezTo>
                      <a:pt x="752" y="174"/>
                      <a:pt x="735" y="174"/>
                      <a:pt x="735" y="191"/>
                    </a:cubicBezTo>
                    <a:cubicBezTo>
                      <a:pt x="730" y="175"/>
                      <a:pt x="725" y="171"/>
                      <a:pt x="719" y="171"/>
                    </a:cubicBezTo>
                    <a:cubicBezTo>
                      <a:pt x="712" y="171"/>
                      <a:pt x="705" y="177"/>
                      <a:pt x="695" y="177"/>
                    </a:cubicBezTo>
                    <a:cubicBezTo>
                      <a:pt x="688" y="177"/>
                      <a:pt x="679" y="173"/>
                      <a:pt x="668" y="157"/>
                    </a:cubicBezTo>
                    <a:lnTo>
                      <a:pt x="668" y="157"/>
                    </a:lnTo>
                    <a:cubicBezTo>
                      <a:pt x="668" y="174"/>
                      <a:pt x="685" y="224"/>
                      <a:pt x="652" y="224"/>
                    </a:cubicBezTo>
                    <a:cubicBezTo>
                      <a:pt x="652" y="210"/>
                      <a:pt x="652" y="205"/>
                      <a:pt x="651" y="205"/>
                    </a:cubicBezTo>
                    <a:cubicBezTo>
                      <a:pt x="650" y="205"/>
                      <a:pt x="648" y="227"/>
                      <a:pt x="640" y="227"/>
                    </a:cubicBezTo>
                    <a:cubicBezTo>
                      <a:pt x="639" y="227"/>
                      <a:pt x="637" y="226"/>
                      <a:pt x="635" y="224"/>
                    </a:cubicBezTo>
                    <a:cubicBezTo>
                      <a:pt x="602" y="224"/>
                      <a:pt x="618" y="191"/>
                      <a:pt x="602" y="191"/>
                    </a:cubicBezTo>
                    <a:cubicBezTo>
                      <a:pt x="602" y="207"/>
                      <a:pt x="551" y="191"/>
                      <a:pt x="551" y="224"/>
                    </a:cubicBezTo>
                    <a:cubicBezTo>
                      <a:pt x="553" y="222"/>
                      <a:pt x="555" y="221"/>
                      <a:pt x="557" y="221"/>
                    </a:cubicBezTo>
                    <a:cubicBezTo>
                      <a:pt x="571" y="221"/>
                      <a:pt x="583" y="274"/>
                      <a:pt x="568" y="274"/>
                    </a:cubicBezTo>
                    <a:cubicBezTo>
                      <a:pt x="576" y="241"/>
                      <a:pt x="560" y="237"/>
                      <a:pt x="543" y="237"/>
                    </a:cubicBezTo>
                    <a:cubicBezTo>
                      <a:pt x="537" y="237"/>
                      <a:pt x="532" y="237"/>
                      <a:pt x="527" y="237"/>
                    </a:cubicBezTo>
                    <a:cubicBezTo>
                      <a:pt x="518" y="237"/>
                      <a:pt x="512" y="235"/>
                      <a:pt x="518" y="224"/>
                    </a:cubicBezTo>
                    <a:lnTo>
                      <a:pt x="518" y="224"/>
                    </a:lnTo>
                    <a:cubicBezTo>
                      <a:pt x="520" y="226"/>
                      <a:pt x="523" y="227"/>
                      <a:pt x="525" y="227"/>
                    </a:cubicBezTo>
                    <a:cubicBezTo>
                      <a:pt x="539" y="227"/>
                      <a:pt x="551" y="186"/>
                      <a:pt x="551" y="157"/>
                    </a:cubicBezTo>
                    <a:cubicBezTo>
                      <a:pt x="558" y="154"/>
                      <a:pt x="565" y="152"/>
                      <a:pt x="571" y="152"/>
                    </a:cubicBezTo>
                    <a:cubicBezTo>
                      <a:pt x="586" y="152"/>
                      <a:pt x="597" y="162"/>
                      <a:pt x="607" y="162"/>
                    </a:cubicBezTo>
                    <a:cubicBezTo>
                      <a:pt x="611" y="162"/>
                      <a:pt x="615" y="161"/>
                      <a:pt x="618" y="157"/>
                    </a:cubicBezTo>
                    <a:cubicBezTo>
                      <a:pt x="585" y="124"/>
                      <a:pt x="568" y="107"/>
                      <a:pt x="535" y="90"/>
                    </a:cubicBezTo>
                    <a:cubicBezTo>
                      <a:pt x="518" y="107"/>
                      <a:pt x="501" y="90"/>
                      <a:pt x="485" y="124"/>
                    </a:cubicBezTo>
                    <a:cubicBezTo>
                      <a:pt x="518" y="141"/>
                      <a:pt x="451" y="141"/>
                      <a:pt x="468" y="174"/>
                    </a:cubicBezTo>
                    <a:cubicBezTo>
                      <a:pt x="434" y="174"/>
                      <a:pt x="451" y="157"/>
                      <a:pt x="418" y="157"/>
                    </a:cubicBezTo>
                    <a:cubicBezTo>
                      <a:pt x="418" y="207"/>
                      <a:pt x="368" y="224"/>
                      <a:pt x="334" y="258"/>
                    </a:cubicBezTo>
                    <a:cubicBezTo>
                      <a:pt x="334" y="224"/>
                      <a:pt x="317" y="207"/>
                      <a:pt x="301" y="207"/>
                    </a:cubicBezTo>
                    <a:cubicBezTo>
                      <a:pt x="284" y="274"/>
                      <a:pt x="251" y="258"/>
                      <a:pt x="267" y="291"/>
                    </a:cubicBezTo>
                    <a:lnTo>
                      <a:pt x="234" y="291"/>
                    </a:lnTo>
                    <a:cubicBezTo>
                      <a:pt x="234" y="291"/>
                      <a:pt x="251" y="308"/>
                      <a:pt x="251" y="324"/>
                    </a:cubicBezTo>
                    <a:cubicBezTo>
                      <a:pt x="238" y="333"/>
                      <a:pt x="228" y="336"/>
                      <a:pt x="220" y="336"/>
                    </a:cubicBezTo>
                    <a:cubicBezTo>
                      <a:pt x="203" y="336"/>
                      <a:pt x="195" y="321"/>
                      <a:pt x="180" y="321"/>
                    </a:cubicBezTo>
                    <a:cubicBezTo>
                      <a:pt x="176" y="321"/>
                      <a:pt x="172" y="322"/>
                      <a:pt x="167" y="324"/>
                    </a:cubicBezTo>
                    <a:cubicBezTo>
                      <a:pt x="184" y="291"/>
                      <a:pt x="184" y="308"/>
                      <a:pt x="167" y="291"/>
                    </a:cubicBezTo>
                    <a:cubicBezTo>
                      <a:pt x="201" y="274"/>
                      <a:pt x="201" y="241"/>
                      <a:pt x="217" y="207"/>
                    </a:cubicBezTo>
                    <a:cubicBezTo>
                      <a:pt x="201" y="191"/>
                      <a:pt x="184" y="191"/>
                      <a:pt x="184" y="174"/>
                    </a:cubicBezTo>
                    <a:lnTo>
                      <a:pt x="150" y="191"/>
                    </a:lnTo>
                    <a:cubicBezTo>
                      <a:pt x="150" y="207"/>
                      <a:pt x="134" y="207"/>
                      <a:pt x="167" y="241"/>
                    </a:cubicBezTo>
                    <a:cubicBezTo>
                      <a:pt x="84" y="258"/>
                      <a:pt x="117" y="341"/>
                      <a:pt x="100" y="391"/>
                    </a:cubicBezTo>
                    <a:cubicBezTo>
                      <a:pt x="67" y="391"/>
                      <a:pt x="50" y="391"/>
                      <a:pt x="50" y="408"/>
                    </a:cubicBezTo>
                    <a:cubicBezTo>
                      <a:pt x="17" y="391"/>
                      <a:pt x="67" y="374"/>
                      <a:pt x="33" y="358"/>
                    </a:cubicBezTo>
                    <a:cubicBezTo>
                      <a:pt x="17" y="358"/>
                      <a:pt x="17" y="391"/>
                      <a:pt x="17" y="391"/>
                    </a:cubicBezTo>
                    <a:lnTo>
                      <a:pt x="17" y="476"/>
                    </a:lnTo>
                    <a:lnTo>
                      <a:pt x="17" y="476"/>
                    </a:lnTo>
                    <a:cubicBezTo>
                      <a:pt x="17" y="476"/>
                      <a:pt x="17" y="476"/>
                      <a:pt x="17" y="476"/>
                    </a:cubicBezTo>
                    <a:cubicBezTo>
                      <a:pt x="14" y="476"/>
                      <a:pt x="14" y="477"/>
                      <a:pt x="17" y="479"/>
                    </a:cubicBezTo>
                    <a:lnTo>
                      <a:pt x="17" y="479"/>
                    </a:lnTo>
                    <a:lnTo>
                      <a:pt x="17" y="476"/>
                    </a:lnTo>
                    <a:lnTo>
                      <a:pt x="17" y="476"/>
                    </a:lnTo>
                    <a:cubicBezTo>
                      <a:pt x="21" y="476"/>
                      <a:pt x="34" y="480"/>
                      <a:pt x="42" y="480"/>
                    </a:cubicBezTo>
                    <a:cubicBezTo>
                      <a:pt x="47" y="480"/>
                      <a:pt x="50" y="479"/>
                      <a:pt x="50" y="475"/>
                    </a:cubicBezTo>
                    <a:cubicBezTo>
                      <a:pt x="50" y="458"/>
                      <a:pt x="33" y="458"/>
                      <a:pt x="33" y="425"/>
                    </a:cubicBezTo>
                    <a:cubicBezTo>
                      <a:pt x="47" y="425"/>
                      <a:pt x="49" y="403"/>
                      <a:pt x="59" y="403"/>
                    </a:cubicBezTo>
                    <a:cubicBezTo>
                      <a:pt x="61" y="403"/>
                      <a:pt x="64" y="405"/>
                      <a:pt x="67" y="408"/>
                    </a:cubicBezTo>
                    <a:cubicBezTo>
                      <a:pt x="84" y="425"/>
                      <a:pt x="84" y="475"/>
                      <a:pt x="100" y="475"/>
                    </a:cubicBezTo>
                    <a:cubicBezTo>
                      <a:pt x="100" y="453"/>
                      <a:pt x="116" y="447"/>
                      <a:pt x="134" y="447"/>
                    </a:cubicBezTo>
                    <a:cubicBezTo>
                      <a:pt x="160" y="447"/>
                      <a:pt x="191" y="458"/>
                      <a:pt x="201" y="458"/>
                    </a:cubicBezTo>
                    <a:cubicBezTo>
                      <a:pt x="217" y="441"/>
                      <a:pt x="217" y="425"/>
                      <a:pt x="251" y="425"/>
                    </a:cubicBezTo>
                    <a:cubicBezTo>
                      <a:pt x="284" y="441"/>
                      <a:pt x="251" y="458"/>
                      <a:pt x="251" y="508"/>
                    </a:cubicBezTo>
                    <a:cubicBezTo>
                      <a:pt x="255" y="506"/>
                      <a:pt x="259" y="505"/>
                      <a:pt x="262" y="505"/>
                    </a:cubicBezTo>
                    <a:cubicBezTo>
                      <a:pt x="280" y="505"/>
                      <a:pt x="270" y="542"/>
                      <a:pt x="284" y="542"/>
                    </a:cubicBezTo>
                    <a:cubicBezTo>
                      <a:pt x="317" y="542"/>
                      <a:pt x="317" y="525"/>
                      <a:pt x="334" y="508"/>
                    </a:cubicBezTo>
                    <a:cubicBezTo>
                      <a:pt x="317" y="508"/>
                      <a:pt x="301" y="508"/>
                      <a:pt x="301" y="491"/>
                    </a:cubicBezTo>
                    <a:cubicBezTo>
                      <a:pt x="351" y="475"/>
                      <a:pt x="267" y="408"/>
                      <a:pt x="351" y="391"/>
                    </a:cubicBezTo>
                    <a:cubicBezTo>
                      <a:pt x="368" y="374"/>
                      <a:pt x="351" y="391"/>
                      <a:pt x="368" y="358"/>
                    </a:cubicBezTo>
                    <a:cubicBezTo>
                      <a:pt x="368" y="374"/>
                      <a:pt x="451" y="358"/>
                      <a:pt x="434" y="391"/>
                    </a:cubicBezTo>
                    <a:cubicBezTo>
                      <a:pt x="468" y="391"/>
                      <a:pt x="485" y="374"/>
                      <a:pt x="485" y="341"/>
                    </a:cubicBezTo>
                    <a:lnTo>
                      <a:pt x="485" y="341"/>
                    </a:lnTo>
                    <a:cubicBezTo>
                      <a:pt x="477" y="344"/>
                      <a:pt x="470" y="345"/>
                      <a:pt x="464" y="345"/>
                    </a:cubicBezTo>
                    <a:cubicBezTo>
                      <a:pt x="444" y="345"/>
                      <a:pt x="431" y="335"/>
                      <a:pt x="420" y="335"/>
                    </a:cubicBezTo>
                    <a:cubicBezTo>
                      <a:pt x="413" y="335"/>
                      <a:pt x="407" y="340"/>
                      <a:pt x="401" y="358"/>
                    </a:cubicBezTo>
                    <a:cubicBezTo>
                      <a:pt x="401" y="341"/>
                      <a:pt x="401" y="308"/>
                      <a:pt x="418" y="291"/>
                    </a:cubicBezTo>
                    <a:cubicBezTo>
                      <a:pt x="443" y="285"/>
                      <a:pt x="471" y="278"/>
                      <a:pt x="496" y="278"/>
                    </a:cubicBezTo>
                    <a:cubicBezTo>
                      <a:pt x="538" y="278"/>
                      <a:pt x="574" y="295"/>
                      <a:pt x="585" y="358"/>
                    </a:cubicBezTo>
                    <a:cubicBezTo>
                      <a:pt x="591" y="361"/>
                      <a:pt x="598" y="362"/>
                      <a:pt x="604" y="362"/>
                    </a:cubicBezTo>
                    <a:cubicBezTo>
                      <a:pt x="634" y="362"/>
                      <a:pt x="662" y="335"/>
                      <a:pt x="635" y="308"/>
                    </a:cubicBezTo>
                    <a:lnTo>
                      <a:pt x="702" y="308"/>
                    </a:lnTo>
                    <a:cubicBezTo>
                      <a:pt x="718" y="374"/>
                      <a:pt x="635" y="341"/>
                      <a:pt x="652" y="425"/>
                    </a:cubicBezTo>
                    <a:cubicBezTo>
                      <a:pt x="632" y="425"/>
                      <a:pt x="614" y="422"/>
                      <a:pt x="602" y="422"/>
                    </a:cubicBezTo>
                    <a:cubicBezTo>
                      <a:pt x="583" y="422"/>
                      <a:pt x="575" y="428"/>
                      <a:pt x="585" y="458"/>
                    </a:cubicBezTo>
                    <a:cubicBezTo>
                      <a:pt x="580" y="460"/>
                      <a:pt x="576" y="461"/>
                      <a:pt x="572" y="461"/>
                    </a:cubicBezTo>
                    <a:cubicBezTo>
                      <a:pt x="551" y="461"/>
                      <a:pt x="547" y="425"/>
                      <a:pt x="518" y="425"/>
                    </a:cubicBezTo>
                    <a:cubicBezTo>
                      <a:pt x="551" y="475"/>
                      <a:pt x="518" y="441"/>
                      <a:pt x="518" y="491"/>
                    </a:cubicBezTo>
                    <a:cubicBezTo>
                      <a:pt x="506" y="483"/>
                      <a:pt x="495" y="479"/>
                      <a:pt x="485" y="479"/>
                    </a:cubicBezTo>
                    <a:cubicBezTo>
                      <a:pt x="439" y="479"/>
                      <a:pt x="409" y="558"/>
                      <a:pt x="368" y="558"/>
                    </a:cubicBezTo>
                    <a:cubicBezTo>
                      <a:pt x="384" y="592"/>
                      <a:pt x="351" y="575"/>
                      <a:pt x="351" y="592"/>
                    </a:cubicBezTo>
                    <a:cubicBezTo>
                      <a:pt x="384" y="592"/>
                      <a:pt x="368" y="642"/>
                      <a:pt x="401" y="659"/>
                    </a:cubicBezTo>
                    <a:cubicBezTo>
                      <a:pt x="368" y="659"/>
                      <a:pt x="351" y="691"/>
                      <a:pt x="351" y="724"/>
                    </a:cubicBezTo>
                    <a:lnTo>
                      <a:pt x="351" y="724"/>
                    </a:lnTo>
                    <a:cubicBezTo>
                      <a:pt x="337" y="722"/>
                      <a:pt x="326" y="718"/>
                      <a:pt x="313" y="718"/>
                    </a:cubicBezTo>
                    <a:cubicBezTo>
                      <a:pt x="304" y="718"/>
                      <a:pt x="295" y="720"/>
                      <a:pt x="284" y="725"/>
                    </a:cubicBezTo>
                    <a:cubicBezTo>
                      <a:pt x="284" y="675"/>
                      <a:pt x="317" y="659"/>
                      <a:pt x="284" y="625"/>
                    </a:cubicBezTo>
                    <a:cubicBezTo>
                      <a:pt x="251" y="642"/>
                      <a:pt x="267" y="675"/>
                      <a:pt x="284" y="759"/>
                    </a:cubicBezTo>
                    <a:cubicBezTo>
                      <a:pt x="277" y="756"/>
                      <a:pt x="271" y="755"/>
                      <a:pt x="266" y="755"/>
                    </a:cubicBezTo>
                    <a:cubicBezTo>
                      <a:pt x="238" y="755"/>
                      <a:pt x="248" y="792"/>
                      <a:pt x="234" y="792"/>
                    </a:cubicBezTo>
                    <a:cubicBezTo>
                      <a:pt x="224" y="772"/>
                      <a:pt x="188" y="757"/>
                      <a:pt x="154" y="757"/>
                    </a:cubicBezTo>
                    <a:cubicBezTo>
                      <a:pt x="133" y="757"/>
                      <a:pt x="113" y="763"/>
                      <a:pt x="100" y="775"/>
                    </a:cubicBezTo>
                    <a:cubicBezTo>
                      <a:pt x="92" y="742"/>
                      <a:pt x="79" y="738"/>
                      <a:pt x="65" y="738"/>
                    </a:cubicBezTo>
                    <a:cubicBezTo>
                      <a:pt x="60" y="738"/>
                      <a:pt x="55" y="738"/>
                      <a:pt x="50" y="738"/>
                    </a:cubicBezTo>
                    <a:cubicBezTo>
                      <a:pt x="39" y="738"/>
                      <a:pt x="28" y="737"/>
                      <a:pt x="17" y="725"/>
                    </a:cubicBezTo>
                    <a:lnTo>
                      <a:pt x="17" y="1009"/>
                    </a:lnTo>
                    <a:cubicBezTo>
                      <a:pt x="84" y="1009"/>
                      <a:pt x="117" y="1026"/>
                      <a:pt x="134" y="1060"/>
                    </a:cubicBezTo>
                    <a:cubicBezTo>
                      <a:pt x="117" y="1060"/>
                      <a:pt x="117" y="1076"/>
                      <a:pt x="117" y="1093"/>
                    </a:cubicBezTo>
                    <a:cubicBezTo>
                      <a:pt x="100" y="1043"/>
                      <a:pt x="33" y="1043"/>
                      <a:pt x="17" y="1009"/>
                    </a:cubicBezTo>
                    <a:lnTo>
                      <a:pt x="17" y="1193"/>
                    </a:lnTo>
                    <a:cubicBezTo>
                      <a:pt x="50" y="1210"/>
                      <a:pt x="117" y="1193"/>
                      <a:pt x="167" y="1227"/>
                    </a:cubicBezTo>
                    <a:cubicBezTo>
                      <a:pt x="184" y="1193"/>
                      <a:pt x="217" y="1210"/>
                      <a:pt x="234" y="1193"/>
                    </a:cubicBezTo>
                    <a:lnTo>
                      <a:pt x="234" y="1193"/>
                    </a:lnTo>
                    <a:cubicBezTo>
                      <a:pt x="234" y="1223"/>
                      <a:pt x="228" y="1229"/>
                      <a:pt x="230" y="1229"/>
                    </a:cubicBezTo>
                    <a:cubicBezTo>
                      <a:pt x="232" y="1229"/>
                      <a:pt x="237" y="1227"/>
                      <a:pt x="251" y="1227"/>
                    </a:cubicBezTo>
                    <a:cubicBezTo>
                      <a:pt x="265" y="1285"/>
                      <a:pt x="267" y="1330"/>
                      <a:pt x="333" y="1330"/>
                    </a:cubicBezTo>
                    <a:cubicBezTo>
                      <a:pt x="343" y="1330"/>
                      <a:pt x="354" y="1329"/>
                      <a:pt x="368" y="1327"/>
                    </a:cubicBezTo>
                    <a:cubicBezTo>
                      <a:pt x="368" y="1360"/>
                      <a:pt x="368" y="1360"/>
                      <a:pt x="401" y="1360"/>
                    </a:cubicBezTo>
                    <a:cubicBezTo>
                      <a:pt x="401" y="1394"/>
                      <a:pt x="368" y="1410"/>
                      <a:pt x="401" y="1410"/>
                    </a:cubicBezTo>
                    <a:cubicBezTo>
                      <a:pt x="418" y="1410"/>
                      <a:pt x="501" y="1410"/>
                      <a:pt x="535" y="1427"/>
                    </a:cubicBezTo>
                    <a:cubicBezTo>
                      <a:pt x="551" y="1394"/>
                      <a:pt x="535" y="1377"/>
                      <a:pt x="551" y="1327"/>
                    </a:cubicBezTo>
                    <a:cubicBezTo>
                      <a:pt x="498" y="1313"/>
                      <a:pt x="466" y="1246"/>
                      <a:pt x="429" y="1246"/>
                    </a:cubicBezTo>
                    <a:cubicBezTo>
                      <a:pt x="420" y="1246"/>
                      <a:pt x="411" y="1250"/>
                      <a:pt x="401" y="1260"/>
                    </a:cubicBezTo>
                    <a:cubicBezTo>
                      <a:pt x="384" y="1243"/>
                      <a:pt x="401" y="1210"/>
                      <a:pt x="384" y="1210"/>
                    </a:cubicBezTo>
                    <a:cubicBezTo>
                      <a:pt x="384" y="1233"/>
                      <a:pt x="367" y="1242"/>
                      <a:pt x="347" y="1242"/>
                    </a:cubicBezTo>
                    <a:cubicBezTo>
                      <a:pt x="323" y="1242"/>
                      <a:pt x="293" y="1228"/>
                      <a:pt x="284" y="1210"/>
                    </a:cubicBezTo>
                    <a:cubicBezTo>
                      <a:pt x="334" y="1193"/>
                      <a:pt x="267" y="1160"/>
                      <a:pt x="301" y="1160"/>
                    </a:cubicBezTo>
                    <a:cubicBezTo>
                      <a:pt x="307" y="1160"/>
                      <a:pt x="319" y="1157"/>
                      <a:pt x="334" y="1157"/>
                    </a:cubicBezTo>
                    <a:cubicBezTo>
                      <a:pt x="355" y="1157"/>
                      <a:pt x="381" y="1163"/>
                      <a:pt x="401" y="1193"/>
                    </a:cubicBezTo>
                    <a:cubicBezTo>
                      <a:pt x="434" y="1193"/>
                      <a:pt x="468" y="1193"/>
                      <a:pt x="451" y="1160"/>
                    </a:cubicBezTo>
                    <a:lnTo>
                      <a:pt x="451" y="1160"/>
                    </a:lnTo>
                    <a:cubicBezTo>
                      <a:pt x="448" y="1161"/>
                      <a:pt x="445" y="1161"/>
                      <a:pt x="442" y="1161"/>
                    </a:cubicBezTo>
                    <a:cubicBezTo>
                      <a:pt x="412" y="1161"/>
                      <a:pt x="411" y="1106"/>
                      <a:pt x="385" y="1106"/>
                    </a:cubicBezTo>
                    <a:cubicBezTo>
                      <a:pt x="377" y="1106"/>
                      <a:pt x="366" y="1111"/>
                      <a:pt x="351" y="1126"/>
                    </a:cubicBezTo>
                    <a:cubicBezTo>
                      <a:pt x="317" y="1093"/>
                      <a:pt x="368" y="1076"/>
                      <a:pt x="351" y="1026"/>
                    </a:cubicBezTo>
                    <a:cubicBezTo>
                      <a:pt x="354" y="1023"/>
                      <a:pt x="358" y="1021"/>
                      <a:pt x="362" y="1021"/>
                    </a:cubicBezTo>
                    <a:cubicBezTo>
                      <a:pt x="371" y="1021"/>
                      <a:pt x="381" y="1031"/>
                      <a:pt x="390" y="1031"/>
                    </a:cubicBezTo>
                    <a:cubicBezTo>
                      <a:pt x="394" y="1031"/>
                      <a:pt x="398" y="1030"/>
                      <a:pt x="401" y="1026"/>
                    </a:cubicBezTo>
                    <a:cubicBezTo>
                      <a:pt x="401" y="1009"/>
                      <a:pt x="384" y="993"/>
                      <a:pt x="368" y="993"/>
                    </a:cubicBezTo>
                    <a:cubicBezTo>
                      <a:pt x="418" y="993"/>
                      <a:pt x="401" y="909"/>
                      <a:pt x="384" y="892"/>
                    </a:cubicBezTo>
                    <a:cubicBezTo>
                      <a:pt x="418" y="892"/>
                      <a:pt x="434" y="859"/>
                      <a:pt x="451" y="842"/>
                    </a:cubicBezTo>
                    <a:cubicBezTo>
                      <a:pt x="414" y="842"/>
                      <a:pt x="414" y="871"/>
                      <a:pt x="395" y="871"/>
                    </a:cubicBezTo>
                    <a:cubicBezTo>
                      <a:pt x="389" y="871"/>
                      <a:pt x="380" y="867"/>
                      <a:pt x="368" y="859"/>
                    </a:cubicBezTo>
                    <a:lnTo>
                      <a:pt x="368" y="909"/>
                    </a:lnTo>
                    <a:cubicBezTo>
                      <a:pt x="351" y="892"/>
                      <a:pt x="267" y="892"/>
                      <a:pt x="284" y="859"/>
                    </a:cubicBezTo>
                    <a:lnTo>
                      <a:pt x="284" y="859"/>
                    </a:lnTo>
                    <a:cubicBezTo>
                      <a:pt x="286" y="861"/>
                      <a:pt x="289" y="862"/>
                      <a:pt x="291" y="862"/>
                    </a:cubicBezTo>
                    <a:cubicBezTo>
                      <a:pt x="305" y="862"/>
                      <a:pt x="315" y="823"/>
                      <a:pt x="301" y="809"/>
                    </a:cubicBezTo>
                    <a:cubicBezTo>
                      <a:pt x="320" y="804"/>
                      <a:pt x="334" y="802"/>
                      <a:pt x="345" y="802"/>
                    </a:cubicBezTo>
                    <a:cubicBezTo>
                      <a:pt x="372" y="802"/>
                      <a:pt x="382" y="814"/>
                      <a:pt x="418" y="826"/>
                    </a:cubicBezTo>
                    <a:cubicBezTo>
                      <a:pt x="418" y="806"/>
                      <a:pt x="423" y="798"/>
                      <a:pt x="435" y="798"/>
                    </a:cubicBezTo>
                    <a:cubicBezTo>
                      <a:pt x="443" y="798"/>
                      <a:pt x="454" y="802"/>
                      <a:pt x="468" y="809"/>
                    </a:cubicBezTo>
                    <a:cubicBezTo>
                      <a:pt x="485" y="775"/>
                      <a:pt x="451" y="759"/>
                      <a:pt x="468" y="709"/>
                    </a:cubicBezTo>
                    <a:lnTo>
                      <a:pt x="468" y="709"/>
                    </a:lnTo>
                    <a:cubicBezTo>
                      <a:pt x="483" y="714"/>
                      <a:pt x="496" y="716"/>
                      <a:pt x="508" y="716"/>
                    </a:cubicBezTo>
                    <a:cubicBezTo>
                      <a:pt x="538" y="716"/>
                      <a:pt x="561" y="704"/>
                      <a:pt x="585" y="692"/>
                    </a:cubicBezTo>
                    <a:cubicBezTo>
                      <a:pt x="602" y="709"/>
                      <a:pt x="618" y="725"/>
                      <a:pt x="652" y="725"/>
                    </a:cubicBezTo>
                    <a:cubicBezTo>
                      <a:pt x="652" y="759"/>
                      <a:pt x="635" y="759"/>
                      <a:pt x="635" y="759"/>
                    </a:cubicBezTo>
                    <a:cubicBezTo>
                      <a:pt x="635" y="759"/>
                      <a:pt x="652" y="775"/>
                      <a:pt x="652" y="775"/>
                    </a:cubicBezTo>
                    <a:cubicBezTo>
                      <a:pt x="683" y="755"/>
                      <a:pt x="688" y="741"/>
                      <a:pt x="696" y="741"/>
                    </a:cubicBezTo>
                    <a:cubicBezTo>
                      <a:pt x="700" y="741"/>
                      <a:pt x="706" y="746"/>
                      <a:pt x="718" y="759"/>
                    </a:cubicBezTo>
                    <a:cubicBezTo>
                      <a:pt x="752" y="692"/>
                      <a:pt x="735" y="625"/>
                      <a:pt x="652" y="625"/>
                    </a:cubicBezTo>
                    <a:cubicBezTo>
                      <a:pt x="652" y="642"/>
                      <a:pt x="668" y="642"/>
                      <a:pt x="652" y="659"/>
                    </a:cubicBezTo>
                    <a:cubicBezTo>
                      <a:pt x="640" y="635"/>
                      <a:pt x="628" y="611"/>
                      <a:pt x="610" y="611"/>
                    </a:cubicBezTo>
                    <a:cubicBezTo>
                      <a:pt x="603" y="611"/>
                      <a:pt x="595" y="615"/>
                      <a:pt x="585" y="625"/>
                    </a:cubicBezTo>
                    <a:cubicBezTo>
                      <a:pt x="568" y="625"/>
                      <a:pt x="618" y="592"/>
                      <a:pt x="585" y="592"/>
                    </a:cubicBezTo>
                    <a:cubicBezTo>
                      <a:pt x="551" y="608"/>
                      <a:pt x="551" y="608"/>
                      <a:pt x="518" y="608"/>
                    </a:cubicBezTo>
                    <a:cubicBezTo>
                      <a:pt x="501" y="558"/>
                      <a:pt x="535" y="558"/>
                      <a:pt x="518" y="508"/>
                    </a:cubicBezTo>
                    <a:cubicBezTo>
                      <a:pt x="543" y="508"/>
                      <a:pt x="560" y="504"/>
                      <a:pt x="574" y="504"/>
                    </a:cubicBezTo>
                    <a:cubicBezTo>
                      <a:pt x="589" y="504"/>
                      <a:pt x="602" y="508"/>
                      <a:pt x="618" y="525"/>
                    </a:cubicBezTo>
                    <a:cubicBezTo>
                      <a:pt x="635" y="491"/>
                      <a:pt x="668" y="475"/>
                      <a:pt x="635" y="458"/>
                    </a:cubicBezTo>
                    <a:cubicBezTo>
                      <a:pt x="662" y="458"/>
                      <a:pt x="667" y="501"/>
                      <a:pt x="685" y="501"/>
                    </a:cubicBezTo>
                    <a:cubicBezTo>
                      <a:pt x="690" y="501"/>
                      <a:pt x="695" y="498"/>
                      <a:pt x="702" y="491"/>
                    </a:cubicBezTo>
                    <a:cubicBezTo>
                      <a:pt x="718" y="491"/>
                      <a:pt x="718" y="525"/>
                      <a:pt x="735" y="542"/>
                    </a:cubicBezTo>
                    <a:cubicBezTo>
                      <a:pt x="738" y="539"/>
                      <a:pt x="741" y="538"/>
                      <a:pt x="745" y="538"/>
                    </a:cubicBezTo>
                    <a:cubicBezTo>
                      <a:pt x="758" y="538"/>
                      <a:pt x="776" y="548"/>
                      <a:pt x="791" y="548"/>
                    </a:cubicBezTo>
                    <a:cubicBezTo>
                      <a:pt x="803" y="548"/>
                      <a:pt x="813" y="543"/>
                      <a:pt x="819" y="525"/>
                    </a:cubicBezTo>
                    <a:lnTo>
                      <a:pt x="819" y="525"/>
                    </a:lnTo>
                    <a:cubicBezTo>
                      <a:pt x="835" y="558"/>
                      <a:pt x="802" y="575"/>
                      <a:pt x="819" y="592"/>
                    </a:cubicBezTo>
                    <a:cubicBezTo>
                      <a:pt x="835" y="575"/>
                      <a:pt x="852" y="558"/>
                      <a:pt x="852" y="525"/>
                    </a:cubicBezTo>
                    <a:cubicBezTo>
                      <a:pt x="886" y="542"/>
                      <a:pt x="869" y="542"/>
                      <a:pt x="902" y="558"/>
                    </a:cubicBezTo>
                    <a:cubicBezTo>
                      <a:pt x="919" y="508"/>
                      <a:pt x="902" y="491"/>
                      <a:pt x="886" y="458"/>
                    </a:cubicBezTo>
                    <a:cubicBezTo>
                      <a:pt x="852" y="458"/>
                      <a:pt x="834" y="443"/>
                      <a:pt x="815" y="443"/>
                    </a:cubicBezTo>
                    <a:cubicBezTo>
                      <a:pt x="806" y="443"/>
                      <a:pt x="796" y="447"/>
                      <a:pt x="785" y="458"/>
                    </a:cubicBezTo>
                    <a:cubicBezTo>
                      <a:pt x="777" y="441"/>
                      <a:pt x="785" y="441"/>
                      <a:pt x="794" y="441"/>
                    </a:cubicBezTo>
                    <a:cubicBezTo>
                      <a:pt x="802" y="441"/>
                      <a:pt x="810" y="441"/>
                      <a:pt x="802" y="425"/>
                    </a:cubicBezTo>
                    <a:cubicBezTo>
                      <a:pt x="785" y="425"/>
                      <a:pt x="785" y="408"/>
                      <a:pt x="769" y="391"/>
                    </a:cubicBezTo>
                    <a:lnTo>
                      <a:pt x="769" y="391"/>
                    </a:lnTo>
                    <a:cubicBezTo>
                      <a:pt x="776" y="405"/>
                      <a:pt x="768" y="410"/>
                      <a:pt x="756" y="410"/>
                    </a:cubicBezTo>
                    <a:cubicBezTo>
                      <a:pt x="741" y="410"/>
                      <a:pt x="718" y="401"/>
                      <a:pt x="718" y="391"/>
                    </a:cubicBezTo>
                    <a:cubicBezTo>
                      <a:pt x="718" y="358"/>
                      <a:pt x="769" y="191"/>
                      <a:pt x="819" y="191"/>
                    </a:cubicBezTo>
                    <a:cubicBezTo>
                      <a:pt x="812" y="205"/>
                      <a:pt x="814" y="210"/>
                      <a:pt x="819" y="210"/>
                    </a:cubicBezTo>
                    <a:cubicBezTo>
                      <a:pt x="827" y="210"/>
                      <a:pt x="843" y="200"/>
                      <a:pt x="852" y="191"/>
                    </a:cubicBezTo>
                    <a:lnTo>
                      <a:pt x="852" y="191"/>
                    </a:lnTo>
                    <a:cubicBezTo>
                      <a:pt x="835" y="241"/>
                      <a:pt x="869" y="241"/>
                      <a:pt x="852" y="291"/>
                    </a:cubicBezTo>
                    <a:cubicBezTo>
                      <a:pt x="849" y="298"/>
                      <a:pt x="845" y="301"/>
                      <a:pt x="842" y="301"/>
                    </a:cubicBezTo>
                    <a:cubicBezTo>
                      <a:pt x="832" y="301"/>
                      <a:pt x="822" y="281"/>
                      <a:pt x="813" y="281"/>
                    </a:cubicBezTo>
                    <a:cubicBezTo>
                      <a:pt x="809" y="281"/>
                      <a:pt x="806" y="284"/>
                      <a:pt x="802" y="291"/>
                    </a:cubicBezTo>
                    <a:cubicBezTo>
                      <a:pt x="819" y="291"/>
                      <a:pt x="802" y="358"/>
                      <a:pt x="785" y="374"/>
                    </a:cubicBezTo>
                    <a:cubicBezTo>
                      <a:pt x="795" y="371"/>
                      <a:pt x="802" y="370"/>
                      <a:pt x="807" y="370"/>
                    </a:cubicBezTo>
                    <a:cubicBezTo>
                      <a:pt x="829" y="370"/>
                      <a:pt x="816" y="394"/>
                      <a:pt x="802" y="408"/>
                    </a:cubicBezTo>
                    <a:lnTo>
                      <a:pt x="852" y="408"/>
                    </a:lnTo>
                    <a:cubicBezTo>
                      <a:pt x="852" y="372"/>
                      <a:pt x="852" y="361"/>
                      <a:pt x="853" y="361"/>
                    </a:cubicBezTo>
                    <a:cubicBezTo>
                      <a:pt x="855" y="361"/>
                      <a:pt x="859" y="382"/>
                      <a:pt x="869" y="391"/>
                    </a:cubicBezTo>
                    <a:cubicBezTo>
                      <a:pt x="869" y="374"/>
                      <a:pt x="936" y="341"/>
                      <a:pt x="952" y="324"/>
                    </a:cubicBezTo>
                    <a:cubicBezTo>
                      <a:pt x="936" y="274"/>
                      <a:pt x="936" y="274"/>
                      <a:pt x="969" y="224"/>
                    </a:cubicBezTo>
                    <a:cubicBezTo>
                      <a:pt x="962" y="221"/>
                      <a:pt x="957" y="219"/>
                      <a:pt x="953" y="219"/>
                    </a:cubicBezTo>
                    <a:cubicBezTo>
                      <a:pt x="935" y="219"/>
                      <a:pt x="932" y="241"/>
                      <a:pt x="919" y="241"/>
                    </a:cubicBezTo>
                    <a:cubicBezTo>
                      <a:pt x="936" y="207"/>
                      <a:pt x="952" y="191"/>
                      <a:pt x="986" y="157"/>
                    </a:cubicBezTo>
                    <a:cubicBezTo>
                      <a:pt x="1019" y="57"/>
                      <a:pt x="902" y="24"/>
                      <a:pt x="869" y="7"/>
                    </a:cubicBezTo>
                    <a:cubicBezTo>
                      <a:pt x="852" y="24"/>
                      <a:pt x="835" y="40"/>
                      <a:pt x="802" y="40"/>
                    </a:cubicBezTo>
                    <a:cubicBezTo>
                      <a:pt x="810" y="10"/>
                      <a:pt x="793" y="0"/>
                      <a:pt x="773"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0"/>
              <p:cNvSpPr/>
              <p:nvPr/>
            </p:nvSpPr>
            <p:spPr>
              <a:xfrm>
                <a:off x="5023989" y="5267712"/>
                <a:ext cx="4376" cy="2917"/>
              </a:xfrm>
              <a:custGeom>
                <a:avLst/>
                <a:gdLst/>
                <a:ahLst/>
                <a:cxnLst/>
                <a:rect l="l" t="t" r="r" b="b"/>
                <a:pathLst>
                  <a:path w="51" h="34" extrusionOk="0">
                    <a:moveTo>
                      <a:pt x="51" y="1"/>
                    </a:moveTo>
                    <a:lnTo>
                      <a:pt x="0" y="1"/>
                    </a:lnTo>
                    <a:cubicBezTo>
                      <a:pt x="0" y="17"/>
                      <a:pt x="0" y="17"/>
                      <a:pt x="0" y="17"/>
                    </a:cubicBezTo>
                    <a:cubicBezTo>
                      <a:pt x="17" y="1"/>
                      <a:pt x="17" y="34"/>
                      <a:pt x="51" y="17"/>
                    </a:cubicBezTo>
                    <a:cubicBezTo>
                      <a:pt x="51" y="17"/>
                      <a:pt x="51" y="17"/>
                      <a:pt x="51"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0"/>
              <p:cNvSpPr/>
              <p:nvPr/>
            </p:nvSpPr>
            <p:spPr>
              <a:xfrm>
                <a:off x="4720061" y="5292081"/>
                <a:ext cx="1459" cy="86"/>
              </a:xfrm>
              <a:custGeom>
                <a:avLst/>
                <a:gdLst/>
                <a:ahLst/>
                <a:cxnLst/>
                <a:rect l="l" t="t" r="r" b="b"/>
                <a:pathLst>
                  <a:path w="17" h="1" extrusionOk="0">
                    <a:moveTo>
                      <a:pt x="17" y="1"/>
                    </a:moveTo>
                    <a:lnTo>
                      <a:pt x="0" y="1"/>
                    </a:lnTo>
                    <a:cubicBezTo>
                      <a:pt x="0" y="1"/>
                      <a:pt x="17" y="1"/>
                      <a:pt x="17" y="1"/>
                    </a:cubicBezTo>
                    <a:cubicBezTo>
                      <a:pt x="17" y="1"/>
                      <a:pt x="17" y="1"/>
                      <a:pt x="17"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0"/>
              <p:cNvSpPr/>
              <p:nvPr/>
            </p:nvSpPr>
            <p:spPr>
              <a:xfrm>
                <a:off x="4539352" y="5343737"/>
                <a:ext cx="4462" cy="2917"/>
              </a:xfrm>
              <a:custGeom>
                <a:avLst/>
                <a:gdLst/>
                <a:ahLst/>
                <a:cxnLst/>
                <a:rect l="l" t="t" r="r" b="b"/>
                <a:pathLst>
                  <a:path w="52" h="34" extrusionOk="0">
                    <a:moveTo>
                      <a:pt x="51" y="0"/>
                    </a:moveTo>
                    <a:cubicBezTo>
                      <a:pt x="34" y="17"/>
                      <a:pt x="18" y="17"/>
                      <a:pt x="1" y="17"/>
                    </a:cubicBezTo>
                    <a:cubicBezTo>
                      <a:pt x="18" y="33"/>
                      <a:pt x="34" y="33"/>
                      <a:pt x="51" y="17"/>
                    </a:cubicBezTo>
                    <a:cubicBezTo>
                      <a:pt x="51" y="17"/>
                      <a:pt x="51" y="0"/>
                      <a:pt x="51"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0"/>
              <p:cNvSpPr/>
              <p:nvPr/>
            </p:nvSpPr>
            <p:spPr>
              <a:xfrm>
                <a:off x="4502111" y="5362357"/>
                <a:ext cx="1545" cy="2917"/>
              </a:xfrm>
              <a:custGeom>
                <a:avLst/>
                <a:gdLst/>
                <a:ahLst/>
                <a:cxnLst/>
                <a:rect l="l" t="t" r="r" b="b"/>
                <a:pathLst>
                  <a:path w="18" h="34" extrusionOk="0">
                    <a:moveTo>
                      <a:pt x="17" y="0"/>
                    </a:moveTo>
                    <a:lnTo>
                      <a:pt x="1" y="17"/>
                    </a:lnTo>
                    <a:cubicBezTo>
                      <a:pt x="1" y="17"/>
                      <a:pt x="1" y="17"/>
                      <a:pt x="1" y="34"/>
                    </a:cubicBezTo>
                    <a:cubicBezTo>
                      <a:pt x="1" y="17"/>
                      <a:pt x="1" y="17"/>
                      <a:pt x="17"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0"/>
              <p:cNvSpPr/>
              <p:nvPr/>
            </p:nvSpPr>
            <p:spPr>
              <a:xfrm>
                <a:off x="4486323" y="5455543"/>
                <a:ext cx="86" cy="2917"/>
              </a:xfrm>
              <a:custGeom>
                <a:avLst/>
                <a:gdLst/>
                <a:ahLst/>
                <a:cxnLst/>
                <a:rect l="l" t="t" r="r" b="b"/>
                <a:pathLst>
                  <a:path w="1" h="34" extrusionOk="0">
                    <a:moveTo>
                      <a:pt x="1" y="0"/>
                    </a:moveTo>
                    <a:cubicBezTo>
                      <a:pt x="1" y="0"/>
                      <a:pt x="1" y="0"/>
                      <a:pt x="1" y="17"/>
                    </a:cubicBezTo>
                    <a:cubicBezTo>
                      <a:pt x="1" y="17"/>
                      <a:pt x="1" y="34"/>
                      <a:pt x="1" y="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0"/>
              <p:cNvSpPr/>
              <p:nvPr/>
            </p:nvSpPr>
            <p:spPr>
              <a:xfrm>
                <a:off x="4486323" y="5462664"/>
                <a:ext cx="86" cy="86"/>
              </a:xfrm>
              <a:custGeom>
                <a:avLst/>
                <a:gdLst/>
                <a:ahLst/>
                <a:cxnLst/>
                <a:rect l="l" t="t" r="r" b="b"/>
                <a:pathLst>
                  <a:path w="1" h="1" extrusionOk="0">
                    <a:moveTo>
                      <a:pt x="1" y="1"/>
                    </a:moveTo>
                    <a:cubicBezTo>
                      <a:pt x="1" y="1"/>
                      <a:pt x="1" y="1"/>
                      <a:pt x="1" y="1"/>
                    </a:cubicBezTo>
                    <a:lnTo>
                      <a:pt x="1" y="1"/>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0"/>
              <p:cNvSpPr/>
              <p:nvPr/>
            </p:nvSpPr>
            <p:spPr>
              <a:xfrm>
                <a:off x="4602505" y="5442586"/>
                <a:ext cx="1459" cy="1545"/>
              </a:xfrm>
              <a:custGeom>
                <a:avLst/>
                <a:gdLst/>
                <a:ahLst/>
                <a:cxnLst/>
                <a:rect l="l" t="t" r="r" b="b"/>
                <a:pathLst>
                  <a:path w="17" h="18" extrusionOk="0">
                    <a:moveTo>
                      <a:pt x="17" y="18"/>
                    </a:moveTo>
                    <a:cubicBezTo>
                      <a:pt x="0" y="18"/>
                      <a:pt x="0" y="1"/>
                      <a:pt x="17" y="1"/>
                    </a:cubicBezTo>
                    <a:cubicBezTo>
                      <a:pt x="17" y="18"/>
                      <a:pt x="17" y="18"/>
                      <a:pt x="17" y="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0"/>
              <p:cNvSpPr/>
              <p:nvPr/>
            </p:nvSpPr>
            <p:spPr>
              <a:xfrm>
                <a:off x="4608169" y="5345109"/>
                <a:ext cx="1545" cy="86"/>
              </a:xfrm>
              <a:custGeom>
                <a:avLst/>
                <a:gdLst/>
                <a:ahLst/>
                <a:cxnLst/>
                <a:rect l="l" t="t" r="r" b="b"/>
                <a:pathLst>
                  <a:path w="18" h="1" extrusionOk="0">
                    <a:moveTo>
                      <a:pt x="18" y="1"/>
                    </a:moveTo>
                    <a:cubicBezTo>
                      <a:pt x="18" y="1"/>
                      <a:pt x="1" y="1"/>
                      <a:pt x="1" y="1"/>
                    </a:cubicBezTo>
                    <a:cubicBezTo>
                      <a:pt x="1" y="1"/>
                      <a:pt x="1" y="1"/>
                      <a:pt x="18"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0"/>
              <p:cNvSpPr/>
              <p:nvPr/>
            </p:nvSpPr>
            <p:spPr>
              <a:xfrm>
                <a:off x="4609627" y="5346568"/>
                <a:ext cx="86" cy="1545"/>
              </a:xfrm>
              <a:custGeom>
                <a:avLst/>
                <a:gdLst/>
                <a:ahLst/>
                <a:cxnLst/>
                <a:rect l="l" t="t" r="r" b="b"/>
                <a:pathLst>
                  <a:path w="1" h="18" extrusionOk="0">
                    <a:moveTo>
                      <a:pt x="1" y="17"/>
                    </a:moveTo>
                    <a:cubicBezTo>
                      <a:pt x="1" y="0"/>
                      <a:pt x="1" y="0"/>
                      <a:pt x="1" y="0"/>
                    </a:cubicBezTo>
                    <a:cubicBezTo>
                      <a:pt x="1" y="17"/>
                      <a:pt x="1" y="17"/>
                      <a:pt x="1"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0"/>
              <p:cNvSpPr/>
              <p:nvPr/>
            </p:nvSpPr>
            <p:spPr>
              <a:xfrm>
                <a:off x="4672696" y="5380977"/>
                <a:ext cx="4376" cy="4376"/>
              </a:xfrm>
              <a:custGeom>
                <a:avLst/>
                <a:gdLst/>
                <a:ahLst/>
                <a:cxnLst/>
                <a:rect l="l" t="t" r="r" b="b"/>
                <a:pathLst>
                  <a:path w="51" h="51" extrusionOk="0">
                    <a:moveTo>
                      <a:pt x="51" y="0"/>
                    </a:moveTo>
                    <a:cubicBezTo>
                      <a:pt x="18" y="0"/>
                      <a:pt x="1" y="17"/>
                      <a:pt x="18" y="51"/>
                    </a:cubicBezTo>
                    <a:cubicBezTo>
                      <a:pt x="34" y="51"/>
                      <a:pt x="34" y="17"/>
                      <a:pt x="51"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0"/>
              <p:cNvSpPr/>
              <p:nvPr/>
            </p:nvSpPr>
            <p:spPr>
              <a:xfrm>
                <a:off x="4694233" y="5616087"/>
                <a:ext cx="5835" cy="5835"/>
              </a:xfrm>
              <a:custGeom>
                <a:avLst/>
                <a:gdLst/>
                <a:ahLst/>
                <a:cxnLst/>
                <a:rect l="l" t="t" r="r" b="b"/>
                <a:pathLst>
                  <a:path w="68" h="68" extrusionOk="0">
                    <a:moveTo>
                      <a:pt x="51" y="34"/>
                    </a:moveTo>
                    <a:cubicBezTo>
                      <a:pt x="34" y="34"/>
                      <a:pt x="17" y="34"/>
                      <a:pt x="17" y="51"/>
                    </a:cubicBezTo>
                    <a:cubicBezTo>
                      <a:pt x="17" y="34"/>
                      <a:pt x="0" y="17"/>
                      <a:pt x="0" y="1"/>
                    </a:cubicBezTo>
                    <a:cubicBezTo>
                      <a:pt x="34" y="1"/>
                      <a:pt x="67" y="68"/>
                      <a:pt x="51" y="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0"/>
              <p:cNvSpPr/>
              <p:nvPr/>
            </p:nvSpPr>
            <p:spPr>
              <a:xfrm>
                <a:off x="5474132" y="5471331"/>
                <a:ext cx="1545" cy="86"/>
              </a:xfrm>
              <a:custGeom>
                <a:avLst/>
                <a:gdLst/>
                <a:ahLst/>
                <a:cxnLst/>
                <a:rect l="l" t="t" r="r" b="b"/>
                <a:pathLst>
                  <a:path w="18" h="1" extrusionOk="0">
                    <a:moveTo>
                      <a:pt x="18" y="0"/>
                    </a:moveTo>
                    <a:lnTo>
                      <a:pt x="18" y="0"/>
                    </a:lnTo>
                    <a:lnTo>
                      <a:pt x="1" y="0"/>
                    </a:lnTo>
                    <a:cubicBezTo>
                      <a:pt x="1" y="0"/>
                      <a:pt x="1" y="0"/>
                      <a:pt x="18"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0"/>
              <p:cNvSpPr/>
              <p:nvPr/>
            </p:nvSpPr>
            <p:spPr>
              <a:xfrm>
                <a:off x="5231899" y="5570266"/>
                <a:ext cx="4376" cy="4376"/>
              </a:xfrm>
              <a:custGeom>
                <a:avLst/>
                <a:gdLst/>
                <a:ahLst/>
                <a:cxnLst/>
                <a:rect l="l" t="t" r="r" b="b"/>
                <a:pathLst>
                  <a:path w="51" h="51" extrusionOk="0">
                    <a:moveTo>
                      <a:pt x="17" y="0"/>
                    </a:moveTo>
                    <a:cubicBezTo>
                      <a:pt x="17" y="0"/>
                      <a:pt x="17" y="17"/>
                      <a:pt x="34" y="17"/>
                    </a:cubicBezTo>
                    <a:cubicBezTo>
                      <a:pt x="50" y="17"/>
                      <a:pt x="50" y="17"/>
                      <a:pt x="50" y="17"/>
                    </a:cubicBezTo>
                    <a:cubicBezTo>
                      <a:pt x="50" y="33"/>
                      <a:pt x="34" y="50"/>
                      <a:pt x="17" y="50"/>
                    </a:cubicBezTo>
                    <a:cubicBezTo>
                      <a:pt x="17" y="17"/>
                      <a:pt x="0" y="17"/>
                      <a:pt x="17" y="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0"/>
              <p:cNvSpPr/>
              <p:nvPr/>
            </p:nvSpPr>
            <p:spPr>
              <a:xfrm>
                <a:off x="5081308" y="5485661"/>
                <a:ext cx="5835" cy="5835"/>
              </a:xfrm>
              <a:custGeom>
                <a:avLst/>
                <a:gdLst/>
                <a:ahLst/>
                <a:cxnLst/>
                <a:rect l="l" t="t" r="r" b="b"/>
                <a:pathLst>
                  <a:path w="68" h="68" extrusionOk="0">
                    <a:moveTo>
                      <a:pt x="51" y="67"/>
                    </a:moveTo>
                    <a:cubicBezTo>
                      <a:pt x="51" y="34"/>
                      <a:pt x="1" y="34"/>
                      <a:pt x="34" y="17"/>
                    </a:cubicBezTo>
                    <a:cubicBezTo>
                      <a:pt x="34" y="17"/>
                      <a:pt x="34" y="34"/>
                      <a:pt x="34" y="34"/>
                    </a:cubicBezTo>
                    <a:cubicBezTo>
                      <a:pt x="34" y="17"/>
                      <a:pt x="34" y="0"/>
                      <a:pt x="51" y="0"/>
                    </a:cubicBezTo>
                    <a:cubicBezTo>
                      <a:pt x="51" y="17"/>
                      <a:pt x="68" y="50"/>
                      <a:pt x="51" y="6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0"/>
              <p:cNvSpPr/>
              <p:nvPr/>
            </p:nvSpPr>
            <p:spPr>
              <a:xfrm>
                <a:off x="5059856" y="5653413"/>
                <a:ext cx="12957" cy="14416"/>
              </a:xfrm>
              <a:custGeom>
                <a:avLst/>
                <a:gdLst/>
                <a:ahLst/>
                <a:cxnLst/>
                <a:rect l="l" t="t" r="r" b="b"/>
                <a:pathLst>
                  <a:path w="151" h="168" extrusionOk="0">
                    <a:moveTo>
                      <a:pt x="0" y="17"/>
                    </a:moveTo>
                    <a:cubicBezTo>
                      <a:pt x="151" y="0"/>
                      <a:pt x="0" y="167"/>
                      <a:pt x="0"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0"/>
              <p:cNvSpPr/>
              <p:nvPr/>
            </p:nvSpPr>
            <p:spPr>
              <a:xfrm>
                <a:off x="4884896" y="5577388"/>
                <a:ext cx="4376" cy="4376"/>
              </a:xfrm>
              <a:custGeom>
                <a:avLst/>
                <a:gdLst/>
                <a:ahLst/>
                <a:cxnLst/>
                <a:rect l="l" t="t" r="r" b="b"/>
                <a:pathLst>
                  <a:path w="51" h="51" extrusionOk="0">
                    <a:moveTo>
                      <a:pt x="51" y="34"/>
                    </a:moveTo>
                    <a:cubicBezTo>
                      <a:pt x="51" y="34"/>
                      <a:pt x="34" y="34"/>
                      <a:pt x="34" y="51"/>
                    </a:cubicBezTo>
                    <a:cubicBezTo>
                      <a:pt x="17" y="51"/>
                      <a:pt x="1" y="34"/>
                      <a:pt x="1" y="1"/>
                    </a:cubicBezTo>
                    <a:cubicBezTo>
                      <a:pt x="17" y="17"/>
                      <a:pt x="51" y="17"/>
                      <a:pt x="51" y="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0"/>
              <p:cNvSpPr/>
              <p:nvPr/>
            </p:nvSpPr>
            <p:spPr>
              <a:xfrm>
                <a:off x="4857695" y="5634707"/>
                <a:ext cx="2917" cy="5835"/>
              </a:xfrm>
              <a:custGeom>
                <a:avLst/>
                <a:gdLst/>
                <a:ahLst/>
                <a:cxnLst/>
                <a:rect l="l" t="t" r="r" b="b"/>
                <a:pathLst>
                  <a:path w="34" h="68" extrusionOk="0">
                    <a:moveTo>
                      <a:pt x="17" y="68"/>
                    </a:moveTo>
                    <a:cubicBezTo>
                      <a:pt x="0" y="51"/>
                      <a:pt x="0" y="1"/>
                      <a:pt x="17" y="34"/>
                    </a:cubicBezTo>
                    <a:cubicBezTo>
                      <a:pt x="17" y="51"/>
                      <a:pt x="17" y="51"/>
                      <a:pt x="34" y="51"/>
                    </a:cubicBezTo>
                    <a:cubicBezTo>
                      <a:pt x="34" y="51"/>
                      <a:pt x="17" y="68"/>
                      <a:pt x="17" y="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0"/>
              <p:cNvSpPr/>
              <p:nvPr/>
            </p:nvSpPr>
            <p:spPr>
              <a:xfrm>
                <a:off x="4860527" y="5637624"/>
                <a:ext cx="3003" cy="4376"/>
              </a:xfrm>
              <a:custGeom>
                <a:avLst/>
                <a:gdLst/>
                <a:ahLst/>
                <a:cxnLst/>
                <a:rect l="l" t="t" r="r" b="b"/>
                <a:pathLst>
                  <a:path w="35" h="51" extrusionOk="0">
                    <a:moveTo>
                      <a:pt x="17" y="50"/>
                    </a:moveTo>
                    <a:cubicBezTo>
                      <a:pt x="17" y="50"/>
                      <a:pt x="17" y="34"/>
                      <a:pt x="17" y="34"/>
                    </a:cubicBezTo>
                    <a:cubicBezTo>
                      <a:pt x="17" y="34"/>
                      <a:pt x="17" y="34"/>
                      <a:pt x="34" y="34"/>
                    </a:cubicBezTo>
                    <a:cubicBezTo>
                      <a:pt x="34" y="17"/>
                      <a:pt x="17" y="17"/>
                      <a:pt x="17" y="0"/>
                    </a:cubicBezTo>
                    <a:cubicBezTo>
                      <a:pt x="17" y="0"/>
                      <a:pt x="1" y="0"/>
                      <a:pt x="1" y="17"/>
                    </a:cubicBezTo>
                    <a:cubicBezTo>
                      <a:pt x="1" y="17"/>
                      <a:pt x="1" y="34"/>
                      <a:pt x="17" y="5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0"/>
              <p:cNvSpPr/>
              <p:nvPr/>
            </p:nvSpPr>
            <p:spPr>
              <a:xfrm>
                <a:off x="4807498" y="5603216"/>
                <a:ext cx="86" cy="86"/>
              </a:xfrm>
              <a:custGeom>
                <a:avLst/>
                <a:gdLst/>
                <a:ahLst/>
                <a:cxnLst/>
                <a:rect l="l" t="t" r="r" b="b"/>
                <a:pathLst>
                  <a:path w="1" h="1" extrusionOk="0">
                    <a:moveTo>
                      <a:pt x="0" y="0"/>
                    </a:moveTo>
                    <a:lnTo>
                      <a:pt x="0" y="0"/>
                    </a:lnTo>
                    <a:lnTo>
                      <a:pt x="0" y="0"/>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0"/>
              <p:cNvSpPr/>
              <p:nvPr/>
            </p:nvSpPr>
            <p:spPr>
              <a:xfrm>
                <a:off x="4939383" y="5329321"/>
                <a:ext cx="3003" cy="3003"/>
              </a:xfrm>
              <a:custGeom>
                <a:avLst/>
                <a:gdLst/>
                <a:ahLst/>
                <a:cxnLst/>
                <a:rect l="l" t="t" r="r" b="b"/>
                <a:pathLst>
                  <a:path w="35" h="35" extrusionOk="0">
                    <a:moveTo>
                      <a:pt x="1" y="1"/>
                    </a:moveTo>
                    <a:cubicBezTo>
                      <a:pt x="17" y="1"/>
                      <a:pt x="34" y="1"/>
                      <a:pt x="34" y="34"/>
                    </a:cubicBezTo>
                    <a:lnTo>
                      <a:pt x="1" y="34"/>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0"/>
              <p:cNvSpPr/>
              <p:nvPr/>
            </p:nvSpPr>
            <p:spPr>
              <a:xfrm>
                <a:off x="4922222" y="5627585"/>
                <a:ext cx="1459" cy="2917"/>
              </a:xfrm>
              <a:custGeom>
                <a:avLst/>
                <a:gdLst/>
                <a:ahLst/>
                <a:cxnLst/>
                <a:rect l="l" t="t" r="r" b="b"/>
                <a:pathLst>
                  <a:path w="17" h="34" extrusionOk="0">
                    <a:moveTo>
                      <a:pt x="17" y="17"/>
                    </a:moveTo>
                    <a:cubicBezTo>
                      <a:pt x="17" y="34"/>
                      <a:pt x="17" y="34"/>
                      <a:pt x="0" y="34"/>
                    </a:cubicBezTo>
                    <a:cubicBezTo>
                      <a:pt x="0" y="17"/>
                      <a:pt x="17" y="0"/>
                      <a:pt x="17" y="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0"/>
              <p:cNvSpPr/>
              <p:nvPr/>
            </p:nvSpPr>
            <p:spPr>
              <a:xfrm>
                <a:off x="5735071" y="4823234"/>
                <a:ext cx="1149992" cy="120560"/>
              </a:xfrm>
              <a:custGeom>
                <a:avLst/>
                <a:gdLst/>
                <a:ahLst/>
                <a:cxnLst/>
                <a:rect l="l" t="t" r="r" b="b"/>
                <a:pathLst>
                  <a:path w="13402" h="1405" extrusionOk="0">
                    <a:moveTo>
                      <a:pt x="235" y="335"/>
                    </a:moveTo>
                    <a:cubicBezTo>
                      <a:pt x="252" y="318"/>
                      <a:pt x="268" y="335"/>
                      <a:pt x="285" y="352"/>
                    </a:cubicBezTo>
                    <a:cubicBezTo>
                      <a:pt x="285" y="302"/>
                      <a:pt x="285" y="318"/>
                      <a:pt x="285" y="285"/>
                    </a:cubicBezTo>
                    <a:lnTo>
                      <a:pt x="235" y="285"/>
                    </a:lnTo>
                    <a:cubicBezTo>
                      <a:pt x="235" y="285"/>
                      <a:pt x="218" y="335"/>
                      <a:pt x="235" y="335"/>
                    </a:cubicBezTo>
                    <a:close/>
                    <a:moveTo>
                      <a:pt x="2407" y="1204"/>
                    </a:moveTo>
                    <a:lnTo>
                      <a:pt x="2474" y="1204"/>
                    </a:lnTo>
                    <a:cubicBezTo>
                      <a:pt x="2474" y="1170"/>
                      <a:pt x="2457" y="1170"/>
                      <a:pt x="2440" y="1154"/>
                    </a:cubicBezTo>
                    <a:cubicBezTo>
                      <a:pt x="2440" y="1187"/>
                      <a:pt x="2424" y="1187"/>
                      <a:pt x="2407" y="1204"/>
                    </a:cubicBezTo>
                    <a:close/>
                    <a:moveTo>
                      <a:pt x="2825" y="1237"/>
                    </a:moveTo>
                    <a:lnTo>
                      <a:pt x="2925" y="1237"/>
                    </a:lnTo>
                    <a:lnTo>
                      <a:pt x="2925" y="1237"/>
                    </a:lnTo>
                    <a:lnTo>
                      <a:pt x="2925" y="1237"/>
                    </a:lnTo>
                    <a:lnTo>
                      <a:pt x="2942" y="1237"/>
                    </a:lnTo>
                    <a:cubicBezTo>
                      <a:pt x="2925" y="1221"/>
                      <a:pt x="2925" y="1204"/>
                      <a:pt x="2908" y="1187"/>
                    </a:cubicBezTo>
                    <a:cubicBezTo>
                      <a:pt x="2891" y="1237"/>
                      <a:pt x="2858" y="1237"/>
                      <a:pt x="2825" y="1221"/>
                    </a:cubicBezTo>
                    <a:cubicBezTo>
                      <a:pt x="2825" y="1221"/>
                      <a:pt x="2825" y="1221"/>
                      <a:pt x="2825" y="1237"/>
                    </a:cubicBezTo>
                    <a:close/>
                    <a:moveTo>
                      <a:pt x="5181" y="1371"/>
                    </a:moveTo>
                    <a:cubicBezTo>
                      <a:pt x="5214" y="1388"/>
                      <a:pt x="5247" y="1388"/>
                      <a:pt x="5298" y="1388"/>
                    </a:cubicBezTo>
                    <a:cubicBezTo>
                      <a:pt x="5314" y="1388"/>
                      <a:pt x="5348" y="1388"/>
                      <a:pt x="5364" y="1371"/>
                    </a:cubicBezTo>
                    <a:cubicBezTo>
                      <a:pt x="5348" y="1221"/>
                      <a:pt x="5364" y="1304"/>
                      <a:pt x="5298" y="1254"/>
                    </a:cubicBezTo>
                    <a:cubicBezTo>
                      <a:pt x="5264" y="1321"/>
                      <a:pt x="5231" y="1321"/>
                      <a:pt x="5181" y="1354"/>
                    </a:cubicBezTo>
                    <a:cubicBezTo>
                      <a:pt x="5197" y="1354"/>
                      <a:pt x="5181" y="1371"/>
                      <a:pt x="5181" y="1371"/>
                    </a:cubicBezTo>
                    <a:close/>
                    <a:moveTo>
                      <a:pt x="8823" y="1404"/>
                    </a:moveTo>
                    <a:lnTo>
                      <a:pt x="8856" y="1404"/>
                    </a:lnTo>
                    <a:cubicBezTo>
                      <a:pt x="8856" y="1404"/>
                      <a:pt x="8856" y="1404"/>
                      <a:pt x="8856" y="1388"/>
                    </a:cubicBezTo>
                    <a:cubicBezTo>
                      <a:pt x="8856" y="1388"/>
                      <a:pt x="8873" y="1371"/>
                      <a:pt x="8873" y="1371"/>
                    </a:cubicBezTo>
                    <a:cubicBezTo>
                      <a:pt x="8873" y="1388"/>
                      <a:pt x="8873" y="1388"/>
                      <a:pt x="8890" y="1388"/>
                    </a:cubicBezTo>
                    <a:cubicBezTo>
                      <a:pt x="8890" y="1338"/>
                      <a:pt x="8923" y="1287"/>
                      <a:pt x="8890" y="1221"/>
                    </a:cubicBezTo>
                    <a:cubicBezTo>
                      <a:pt x="8840" y="1237"/>
                      <a:pt x="8739" y="1237"/>
                      <a:pt x="8723" y="1287"/>
                    </a:cubicBezTo>
                    <a:cubicBezTo>
                      <a:pt x="8739" y="1254"/>
                      <a:pt x="8773" y="1388"/>
                      <a:pt x="8756" y="1371"/>
                    </a:cubicBezTo>
                    <a:cubicBezTo>
                      <a:pt x="8756" y="1371"/>
                      <a:pt x="8790" y="1371"/>
                      <a:pt x="8790" y="1388"/>
                    </a:cubicBezTo>
                    <a:cubicBezTo>
                      <a:pt x="8806" y="1388"/>
                      <a:pt x="8823" y="1404"/>
                      <a:pt x="8823" y="1404"/>
                    </a:cubicBezTo>
                    <a:close/>
                    <a:moveTo>
                      <a:pt x="8990" y="1404"/>
                    </a:moveTo>
                    <a:lnTo>
                      <a:pt x="9007" y="1404"/>
                    </a:lnTo>
                    <a:cubicBezTo>
                      <a:pt x="9007" y="1388"/>
                      <a:pt x="9007" y="1354"/>
                      <a:pt x="8990" y="1388"/>
                    </a:cubicBezTo>
                    <a:cubicBezTo>
                      <a:pt x="8990" y="1388"/>
                      <a:pt x="8990" y="1404"/>
                      <a:pt x="8990" y="1404"/>
                    </a:cubicBezTo>
                    <a:close/>
                    <a:moveTo>
                      <a:pt x="9024" y="1404"/>
                    </a:moveTo>
                    <a:lnTo>
                      <a:pt x="9040" y="1404"/>
                    </a:lnTo>
                    <a:cubicBezTo>
                      <a:pt x="9040" y="1371"/>
                      <a:pt x="9074" y="1321"/>
                      <a:pt x="9040" y="1304"/>
                    </a:cubicBezTo>
                    <a:cubicBezTo>
                      <a:pt x="9040" y="1321"/>
                      <a:pt x="9040" y="1321"/>
                      <a:pt x="9040" y="1321"/>
                    </a:cubicBezTo>
                    <a:cubicBezTo>
                      <a:pt x="9024" y="1321"/>
                      <a:pt x="9040" y="1304"/>
                      <a:pt x="9024" y="1304"/>
                    </a:cubicBezTo>
                    <a:cubicBezTo>
                      <a:pt x="9024" y="1338"/>
                      <a:pt x="9040" y="1388"/>
                      <a:pt x="9024" y="1404"/>
                    </a:cubicBezTo>
                    <a:close/>
                    <a:moveTo>
                      <a:pt x="9140" y="1404"/>
                    </a:moveTo>
                    <a:cubicBezTo>
                      <a:pt x="9191" y="1404"/>
                      <a:pt x="9257" y="1388"/>
                      <a:pt x="9308" y="1388"/>
                    </a:cubicBezTo>
                    <a:cubicBezTo>
                      <a:pt x="9274" y="1354"/>
                      <a:pt x="9207" y="1354"/>
                      <a:pt x="9157" y="1338"/>
                    </a:cubicBezTo>
                    <a:cubicBezTo>
                      <a:pt x="9140" y="1354"/>
                      <a:pt x="9140" y="1388"/>
                      <a:pt x="9140" y="1404"/>
                    </a:cubicBezTo>
                    <a:close/>
                    <a:moveTo>
                      <a:pt x="9308" y="1388"/>
                    </a:moveTo>
                    <a:cubicBezTo>
                      <a:pt x="9324" y="1371"/>
                      <a:pt x="9324" y="1338"/>
                      <a:pt x="9358" y="1354"/>
                    </a:cubicBezTo>
                    <a:cubicBezTo>
                      <a:pt x="9341" y="1338"/>
                      <a:pt x="9341" y="1321"/>
                      <a:pt x="9324" y="1304"/>
                    </a:cubicBezTo>
                    <a:cubicBezTo>
                      <a:pt x="9308" y="1321"/>
                      <a:pt x="9308" y="1354"/>
                      <a:pt x="9291" y="1371"/>
                    </a:cubicBezTo>
                    <a:cubicBezTo>
                      <a:pt x="9291" y="1321"/>
                      <a:pt x="9308" y="1221"/>
                      <a:pt x="9391" y="1221"/>
                    </a:cubicBezTo>
                    <a:cubicBezTo>
                      <a:pt x="9374" y="1271"/>
                      <a:pt x="9441" y="1221"/>
                      <a:pt x="9425" y="1254"/>
                    </a:cubicBezTo>
                    <a:cubicBezTo>
                      <a:pt x="9458" y="1271"/>
                      <a:pt x="9508" y="1204"/>
                      <a:pt x="9508" y="1254"/>
                    </a:cubicBezTo>
                    <a:cubicBezTo>
                      <a:pt x="9558" y="1221"/>
                      <a:pt x="9592" y="1170"/>
                      <a:pt x="9642" y="1154"/>
                    </a:cubicBezTo>
                    <a:cubicBezTo>
                      <a:pt x="9642" y="1154"/>
                      <a:pt x="9642" y="1137"/>
                      <a:pt x="9642" y="1137"/>
                    </a:cubicBezTo>
                    <a:cubicBezTo>
                      <a:pt x="9608" y="1104"/>
                      <a:pt x="9542" y="1120"/>
                      <a:pt x="9558" y="1154"/>
                    </a:cubicBezTo>
                    <a:cubicBezTo>
                      <a:pt x="9525" y="1187"/>
                      <a:pt x="9525" y="1120"/>
                      <a:pt x="9525" y="1087"/>
                    </a:cubicBezTo>
                    <a:cubicBezTo>
                      <a:pt x="9558" y="1104"/>
                      <a:pt x="9592" y="1137"/>
                      <a:pt x="9608" y="1087"/>
                    </a:cubicBezTo>
                    <a:cubicBezTo>
                      <a:pt x="9642" y="1087"/>
                      <a:pt x="9642" y="1120"/>
                      <a:pt x="9675" y="1104"/>
                    </a:cubicBezTo>
                    <a:cubicBezTo>
                      <a:pt x="9658" y="1137"/>
                      <a:pt x="9675" y="1154"/>
                      <a:pt x="9692" y="1137"/>
                    </a:cubicBezTo>
                    <a:cubicBezTo>
                      <a:pt x="9725" y="1187"/>
                      <a:pt x="9675" y="1170"/>
                      <a:pt x="9675" y="1254"/>
                    </a:cubicBezTo>
                    <a:cubicBezTo>
                      <a:pt x="9658" y="1237"/>
                      <a:pt x="9608" y="1237"/>
                      <a:pt x="9592" y="1254"/>
                    </a:cubicBezTo>
                    <a:cubicBezTo>
                      <a:pt x="9625" y="1271"/>
                      <a:pt x="9642" y="1237"/>
                      <a:pt x="9642" y="1287"/>
                    </a:cubicBezTo>
                    <a:cubicBezTo>
                      <a:pt x="9675" y="1271"/>
                      <a:pt x="9742" y="1237"/>
                      <a:pt x="9759" y="1287"/>
                    </a:cubicBezTo>
                    <a:cubicBezTo>
                      <a:pt x="9775" y="1271"/>
                      <a:pt x="9809" y="1271"/>
                      <a:pt x="9792" y="1221"/>
                    </a:cubicBezTo>
                    <a:cubicBezTo>
                      <a:pt x="9826" y="1254"/>
                      <a:pt x="9842" y="1287"/>
                      <a:pt x="9876" y="1304"/>
                    </a:cubicBezTo>
                    <a:cubicBezTo>
                      <a:pt x="9859" y="1287"/>
                      <a:pt x="9809" y="1321"/>
                      <a:pt x="9809" y="1354"/>
                    </a:cubicBezTo>
                    <a:cubicBezTo>
                      <a:pt x="9809" y="1371"/>
                      <a:pt x="9775" y="1354"/>
                      <a:pt x="9792" y="1321"/>
                    </a:cubicBezTo>
                    <a:cubicBezTo>
                      <a:pt x="9742" y="1371"/>
                      <a:pt x="9725" y="1321"/>
                      <a:pt x="9709" y="1371"/>
                    </a:cubicBezTo>
                    <a:lnTo>
                      <a:pt x="9692" y="1371"/>
                    </a:lnTo>
                    <a:cubicBezTo>
                      <a:pt x="9642" y="1371"/>
                      <a:pt x="9625" y="1371"/>
                      <a:pt x="9592" y="1371"/>
                    </a:cubicBezTo>
                    <a:cubicBezTo>
                      <a:pt x="9592" y="1371"/>
                      <a:pt x="9592" y="1371"/>
                      <a:pt x="9592" y="1371"/>
                    </a:cubicBezTo>
                    <a:cubicBezTo>
                      <a:pt x="9542" y="1388"/>
                      <a:pt x="9491" y="1388"/>
                      <a:pt x="9441" y="1388"/>
                    </a:cubicBezTo>
                    <a:cubicBezTo>
                      <a:pt x="9441" y="1388"/>
                      <a:pt x="9441" y="1371"/>
                      <a:pt x="9441" y="1371"/>
                    </a:cubicBezTo>
                    <a:cubicBezTo>
                      <a:pt x="9425" y="1371"/>
                      <a:pt x="9408" y="1371"/>
                      <a:pt x="9391" y="1388"/>
                    </a:cubicBezTo>
                    <a:cubicBezTo>
                      <a:pt x="9358" y="1388"/>
                      <a:pt x="9341" y="1388"/>
                      <a:pt x="9308" y="1388"/>
                    </a:cubicBezTo>
                    <a:close/>
                    <a:moveTo>
                      <a:pt x="9826" y="1371"/>
                    </a:moveTo>
                    <a:lnTo>
                      <a:pt x="9859" y="1354"/>
                    </a:lnTo>
                    <a:cubicBezTo>
                      <a:pt x="9842" y="1354"/>
                      <a:pt x="9842" y="1354"/>
                      <a:pt x="9826" y="1338"/>
                    </a:cubicBezTo>
                    <a:cubicBezTo>
                      <a:pt x="9826" y="1354"/>
                      <a:pt x="9826" y="1354"/>
                      <a:pt x="9826" y="1371"/>
                    </a:cubicBezTo>
                    <a:close/>
                    <a:moveTo>
                      <a:pt x="10243" y="1338"/>
                    </a:moveTo>
                    <a:cubicBezTo>
                      <a:pt x="10410" y="1321"/>
                      <a:pt x="10577" y="1304"/>
                      <a:pt x="10728" y="1287"/>
                    </a:cubicBezTo>
                    <a:cubicBezTo>
                      <a:pt x="10728" y="1287"/>
                      <a:pt x="10728" y="1287"/>
                      <a:pt x="10728" y="1287"/>
                    </a:cubicBezTo>
                    <a:cubicBezTo>
                      <a:pt x="10745" y="1237"/>
                      <a:pt x="10745" y="1254"/>
                      <a:pt x="10795" y="1254"/>
                    </a:cubicBezTo>
                    <a:cubicBezTo>
                      <a:pt x="10795" y="1271"/>
                      <a:pt x="10795" y="1287"/>
                      <a:pt x="10795" y="1287"/>
                    </a:cubicBezTo>
                    <a:cubicBezTo>
                      <a:pt x="10845" y="1287"/>
                      <a:pt x="10895" y="1287"/>
                      <a:pt x="10928" y="1271"/>
                    </a:cubicBezTo>
                    <a:cubicBezTo>
                      <a:pt x="10928" y="1271"/>
                      <a:pt x="10928" y="1254"/>
                      <a:pt x="10912" y="1254"/>
                    </a:cubicBezTo>
                    <a:cubicBezTo>
                      <a:pt x="10912" y="1237"/>
                      <a:pt x="10978" y="1221"/>
                      <a:pt x="10962" y="1254"/>
                    </a:cubicBezTo>
                    <a:cubicBezTo>
                      <a:pt x="10978" y="1254"/>
                      <a:pt x="10995" y="1254"/>
                      <a:pt x="11012" y="1271"/>
                    </a:cubicBezTo>
                    <a:cubicBezTo>
                      <a:pt x="11129" y="1254"/>
                      <a:pt x="11229" y="1254"/>
                      <a:pt x="11346" y="1237"/>
                    </a:cubicBezTo>
                    <a:cubicBezTo>
                      <a:pt x="11329" y="1237"/>
                      <a:pt x="11329" y="1221"/>
                      <a:pt x="11313" y="1221"/>
                    </a:cubicBezTo>
                    <a:cubicBezTo>
                      <a:pt x="11296" y="1221"/>
                      <a:pt x="11313" y="1170"/>
                      <a:pt x="11279" y="1170"/>
                    </a:cubicBezTo>
                    <a:cubicBezTo>
                      <a:pt x="11279" y="1154"/>
                      <a:pt x="11296" y="1120"/>
                      <a:pt x="11313" y="1154"/>
                    </a:cubicBezTo>
                    <a:cubicBezTo>
                      <a:pt x="11279" y="1087"/>
                      <a:pt x="11262" y="1054"/>
                      <a:pt x="11262" y="1003"/>
                    </a:cubicBezTo>
                    <a:cubicBezTo>
                      <a:pt x="11229" y="987"/>
                      <a:pt x="11179" y="987"/>
                      <a:pt x="11196" y="920"/>
                    </a:cubicBezTo>
                    <a:cubicBezTo>
                      <a:pt x="11229" y="937"/>
                      <a:pt x="11212" y="920"/>
                      <a:pt x="11229" y="886"/>
                    </a:cubicBezTo>
                    <a:cubicBezTo>
                      <a:pt x="11196" y="903"/>
                      <a:pt x="11112" y="853"/>
                      <a:pt x="11079" y="820"/>
                    </a:cubicBezTo>
                    <a:cubicBezTo>
                      <a:pt x="11062" y="820"/>
                      <a:pt x="11029" y="836"/>
                      <a:pt x="11029" y="853"/>
                    </a:cubicBezTo>
                    <a:cubicBezTo>
                      <a:pt x="11029" y="870"/>
                      <a:pt x="11045" y="853"/>
                      <a:pt x="11045" y="870"/>
                    </a:cubicBezTo>
                    <a:cubicBezTo>
                      <a:pt x="11045" y="903"/>
                      <a:pt x="11029" y="886"/>
                      <a:pt x="11029" y="903"/>
                    </a:cubicBezTo>
                    <a:cubicBezTo>
                      <a:pt x="10978" y="853"/>
                      <a:pt x="11062" y="786"/>
                      <a:pt x="11095" y="753"/>
                    </a:cubicBezTo>
                    <a:cubicBezTo>
                      <a:pt x="11079" y="736"/>
                      <a:pt x="11062" y="769"/>
                      <a:pt x="11079" y="719"/>
                    </a:cubicBezTo>
                    <a:cubicBezTo>
                      <a:pt x="11079" y="719"/>
                      <a:pt x="11095" y="736"/>
                      <a:pt x="11095" y="719"/>
                    </a:cubicBezTo>
                    <a:cubicBezTo>
                      <a:pt x="11112" y="719"/>
                      <a:pt x="11095" y="719"/>
                      <a:pt x="11095" y="736"/>
                    </a:cubicBezTo>
                    <a:cubicBezTo>
                      <a:pt x="11162" y="686"/>
                      <a:pt x="11212" y="753"/>
                      <a:pt x="11212" y="653"/>
                    </a:cubicBezTo>
                    <a:cubicBezTo>
                      <a:pt x="11229" y="686"/>
                      <a:pt x="11279" y="669"/>
                      <a:pt x="11262" y="719"/>
                    </a:cubicBezTo>
                    <a:cubicBezTo>
                      <a:pt x="11279" y="686"/>
                      <a:pt x="11262" y="653"/>
                      <a:pt x="11246" y="619"/>
                    </a:cubicBezTo>
                    <a:lnTo>
                      <a:pt x="11079" y="619"/>
                    </a:lnTo>
                    <a:cubicBezTo>
                      <a:pt x="11062" y="636"/>
                      <a:pt x="11045" y="636"/>
                      <a:pt x="11045" y="636"/>
                    </a:cubicBezTo>
                    <a:cubicBezTo>
                      <a:pt x="11045" y="636"/>
                      <a:pt x="11045" y="636"/>
                      <a:pt x="11045" y="653"/>
                    </a:cubicBezTo>
                    <a:cubicBezTo>
                      <a:pt x="11045" y="669"/>
                      <a:pt x="11029" y="653"/>
                      <a:pt x="11029" y="636"/>
                    </a:cubicBezTo>
                    <a:cubicBezTo>
                      <a:pt x="10995" y="653"/>
                      <a:pt x="10962" y="653"/>
                      <a:pt x="10912" y="653"/>
                    </a:cubicBezTo>
                    <a:cubicBezTo>
                      <a:pt x="10895" y="686"/>
                      <a:pt x="10878" y="703"/>
                      <a:pt x="10861" y="719"/>
                    </a:cubicBezTo>
                    <a:cubicBezTo>
                      <a:pt x="10878" y="736"/>
                      <a:pt x="10928" y="803"/>
                      <a:pt x="10945" y="853"/>
                    </a:cubicBezTo>
                    <a:cubicBezTo>
                      <a:pt x="10895" y="820"/>
                      <a:pt x="10912" y="803"/>
                      <a:pt x="10845" y="820"/>
                    </a:cubicBezTo>
                    <a:cubicBezTo>
                      <a:pt x="10811" y="786"/>
                      <a:pt x="10778" y="753"/>
                      <a:pt x="10745" y="786"/>
                    </a:cubicBezTo>
                    <a:cubicBezTo>
                      <a:pt x="10778" y="719"/>
                      <a:pt x="10761" y="719"/>
                      <a:pt x="10745" y="686"/>
                    </a:cubicBezTo>
                    <a:lnTo>
                      <a:pt x="10728" y="686"/>
                    </a:lnTo>
                    <a:cubicBezTo>
                      <a:pt x="10711" y="686"/>
                      <a:pt x="10711" y="686"/>
                      <a:pt x="10694" y="686"/>
                    </a:cubicBezTo>
                    <a:cubicBezTo>
                      <a:pt x="10711" y="719"/>
                      <a:pt x="10745" y="719"/>
                      <a:pt x="10728" y="753"/>
                    </a:cubicBezTo>
                    <a:cubicBezTo>
                      <a:pt x="10711" y="753"/>
                      <a:pt x="10694" y="736"/>
                      <a:pt x="10678" y="719"/>
                    </a:cubicBezTo>
                    <a:cubicBezTo>
                      <a:pt x="10678" y="703"/>
                      <a:pt x="10678" y="703"/>
                      <a:pt x="10678" y="686"/>
                    </a:cubicBezTo>
                    <a:cubicBezTo>
                      <a:pt x="10611" y="703"/>
                      <a:pt x="10527" y="703"/>
                      <a:pt x="10444" y="703"/>
                    </a:cubicBezTo>
                    <a:cubicBezTo>
                      <a:pt x="10460" y="736"/>
                      <a:pt x="10460" y="769"/>
                      <a:pt x="10444" y="820"/>
                    </a:cubicBezTo>
                    <a:cubicBezTo>
                      <a:pt x="10427" y="803"/>
                      <a:pt x="10427" y="836"/>
                      <a:pt x="10394" y="820"/>
                    </a:cubicBezTo>
                    <a:cubicBezTo>
                      <a:pt x="10394" y="870"/>
                      <a:pt x="10427" y="836"/>
                      <a:pt x="10427" y="870"/>
                    </a:cubicBezTo>
                    <a:cubicBezTo>
                      <a:pt x="10394" y="870"/>
                      <a:pt x="10394" y="853"/>
                      <a:pt x="10394" y="836"/>
                    </a:cubicBezTo>
                    <a:cubicBezTo>
                      <a:pt x="10293" y="853"/>
                      <a:pt x="10193" y="937"/>
                      <a:pt x="10243" y="1003"/>
                    </a:cubicBezTo>
                    <a:cubicBezTo>
                      <a:pt x="10260" y="1003"/>
                      <a:pt x="10260" y="987"/>
                      <a:pt x="10277" y="987"/>
                    </a:cubicBezTo>
                    <a:cubicBezTo>
                      <a:pt x="10277" y="987"/>
                      <a:pt x="10277" y="987"/>
                      <a:pt x="10277" y="987"/>
                    </a:cubicBezTo>
                    <a:cubicBezTo>
                      <a:pt x="10260" y="1054"/>
                      <a:pt x="10260" y="1037"/>
                      <a:pt x="10277" y="1104"/>
                    </a:cubicBezTo>
                    <a:cubicBezTo>
                      <a:pt x="10243" y="1104"/>
                      <a:pt x="10210" y="1120"/>
                      <a:pt x="10193" y="1120"/>
                    </a:cubicBezTo>
                    <a:cubicBezTo>
                      <a:pt x="10193" y="1154"/>
                      <a:pt x="10227" y="1154"/>
                      <a:pt x="10227" y="1187"/>
                    </a:cubicBezTo>
                    <a:cubicBezTo>
                      <a:pt x="10243" y="1187"/>
                      <a:pt x="10243" y="1170"/>
                      <a:pt x="10227" y="1170"/>
                    </a:cubicBezTo>
                    <a:cubicBezTo>
                      <a:pt x="10260" y="1137"/>
                      <a:pt x="10344" y="1154"/>
                      <a:pt x="10327" y="1187"/>
                    </a:cubicBezTo>
                    <a:cubicBezTo>
                      <a:pt x="10360" y="1204"/>
                      <a:pt x="10327" y="1154"/>
                      <a:pt x="10377" y="1154"/>
                    </a:cubicBezTo>
                    <a:cubicBezTo>
                      <a:pt x="10377" y="1170"/>
                      <a:pt x="10377" y="1204"/>
                      <a:pt x="10377" y="1221"/>
                    </a:cubicBezTo>
                    <a:cubicBezTo>
                      <a:pt x="10377" y="1237"/>
                      <a:pt x="10327" y="1221"/>
                      <a:pt x="10344" y="1254"/>
                    </a:cubicBezTo>
                    <a:cubicBezTo>
                      <a:pt x="10310" y="1221"/>
                      <a:pt x="10310" y="1254"/>
                      <a:pt x="10277" y="1254"/>
                    </a:cubicBezTo>
                    <a:cubicBezTo>
                      <a:pt x="10260" y="1271"/>
                      <a:pt x="10243" y="1304"/>
                      <a:pt x="10243" y="1338"/>
                    </a:cubicBezTo>
                    <a:close/>
                    <a:moveTo>
                      <a:pt x="11530" y="1221"/>
                    </a:moveTo>
                    <a:cubicBezTo>
                      <a:pt x="11513" y="1170"/>
                      <a:pt x="11530" y="1120"/>
                      <a:pt x="11463" y="1120"/>
                    </a:cubicBezTo>
                    <a:cubicBezTo>
                      <a:pt x="11446" y="1137"/>
                      <a:pt x="11463" y="1170"/>
                      <a:pt x="11446" y="1187"/>
                    </a:cubicBezTo>
                    <a:cubicBezTo>
                      <a:pt x="11396" y="1187"/>
                      <a:pt x="11379" y="1204"/>
                      <a:pt x="11346" y="1170"/>
                    </a:cubicBezTo>
                    <a:cubicBezTo>
                      <a:pt x="11346" y="1170"/>
                      <a:pt x="11363" y="1137"/>
                      <a:pt x="11346" y="1120"/>
                    </a:cubicBezTo>
                    <a:cubicBezTo>
                      <a:pt x="11346" y="1120"/>
                      <a:pt x="11396" y="1087"/>
                      <a:pt x="11446" y="1087"/>
                    </a:cubicBezTo>
                    <a:cubicBezTo>
                      <a:pt x="11446" y="1104"/>
                      <a:pt x="11446" y="1120"/>
                      <a:pt x="11430" y="1120"/>
                    </a:cubicBezTo>
                    <a:cubicBezTo>
                      <a:pt x="11446" y="1120"/>
                      <a:pt x="11446" y="1104"/>
                      <a:pt x="11480" y="1104"/>
                    </a:cubicBezTo>
                    <a:cubicBezTo>
                      <a:pt x="11446" y="1070"/>
                      <a:pt x="11496" y="1037"/>
                      <a:pt x="11480" y="987"/>
                    </a:cubicBezTo>
                    <a:cubicBezTo>
                      <a:pt x="11530" y="1003"/>
                      <a:pt x="11547" y="1020"/>
                      <a:pt x="11597" y="1037"/>
                    </a:cubicBezTo>
                    <a:cubicBezTo>
                      <a:pt x="11597" y="1070"/>
                      <a:pt x="11580" y="1054"/>
                      <a:pt x="11580" y="1087"/>
                    </a:cubicBezTo>
                    <a:cubicBezTo>
                      <a:pt x="11580" y="1104"/>
                      <a:pt x="11597" y="1070"/>
                      <a:pt x="11613" y="1070"/>
                    </a:cubicBezTo>
                    <a:cubicBezTo>
                      <a:pt x="11597" y="1070"/>
                      <a:pt x="11613" y="1037"/>
                      <a:pt x="11597" y="1037"/>
                    </a:cubicBezTo>
                    <a:cubicBezTo>
                      <a:pt x="11613" y="1003"/>
                      <a:pt x="11647" y="1037"/>
                      <a:pt x="11680" y="1054"/>
                    </a:cubicBezTo>
                    <a:cubicBezTo>
                      <a:pt x="11647" y="1104"/>
                      <a:pt x="11730" y="1087"/>
                      <a:pt x="11714" y="1154"/>
                    </a:cubicBezTo>
                    <a:cubicBezTo>
                      <a:pt x="11680" y="1154"/>
                      <a:pt x="11680" y="1170"/>
                      <a:pt x="11680" y="1187"/>
                    </a:cubicBezTo>
                    <a:lnTo>
                      <a:pt x="11647" y="1204"/>
                    </a:lnTo>
                    <a:cubicBezTo>
                      <a:pt x="11647" y="1187"/>
                      <a:pt x="11630" y="1187"/>
                      <a:pt x="11613" y="1187"/>
                    </a:cubicBezTo>
                    <a:cubicBezTo>
                      <a:pt x="11613" y="1187"/>
                      <a:pt x="11613" y="1204"/>
                      <a:pt x="11630" y="1204"/>
                    </a:cubicBezTo>
                    <a:cubicBezTo>
                      <a:pt x="11597" y="1204"/>
                      <a:pt x="11563" y="1204"/>
                      <a:pt x="11530" y="1221"/>
                    </a:cubicBezTo>
                    <a:close/>
                    <a:moveTo>
                      <a:pt x="11764" y="1187"/>
                    </a:moveTo>
                    <a:lnTo>
                      <a:pt x="11780" y="1187"/>
                    </a:lnTo>
                    <a:cubicBezTo>
                      <a:pt x="11780" y="1170"/>
                      <a:pt x="11780" y="1154"/>
                      <a:pt x="11780" y="1154"/>
                    </a:cubicBezTo>
                    <a:cubicBezTo>
                      <a:pt x="11814" y="1154"/>
                      <a:pt x="11797" y="1154"/>
                      <a:pt x="11797" y="1170"/>
                    </a:cubicBezTo>
                    <a:lnTo>
                      <a:pt x="11814" y="1170"/>
                    </a:lnTo>
                    <a:cubicBezTo>
                      <a:pt x="11831" y="1154"/>
                      <a:pt x="11847" y="1137"/>
                      <a:pt x="11864" y="1137"/>
                    </a:cubicBezTo>
                    <a:cubicBezTo>
                      <a:pt x="11881" y="1137"/>
                      <a:pt x="11864" y="1154"/>
                      <a:pt x="11864" y="1154"/>
                    </a:cubicBezTo>
                    <a:cubicBezTo>
                      <a:pt x="11847" y="1154"/>
                      <a:pt x="11847" y="1170"/>
                      <a:pt x="11847" y="1170"/>
                    </a:cubicBezTo>
                    <a:lnTo>
                      <a:pt x="11897" y="1170"/>
                    </a:lnTo>
                    <a:cubicBezTo>
                      <a:pt x="11897" y="1154"/>
                      <a:pt x="11897" y="1154"/>
                      <a:pt x="11897" y="1154"/>
                    </a:cubicBezTo>
                    <a:cubicBezTo>
                      <a:pt x="11897" y="1154"/>
                      <a:pt x="11914" y="1154"/>
                      <a:pt x="11914" y="1170"/>
                    </a:cubicBezTo>
                    <a:cubicBezTo>
                      <a:pt x="11948" y="1154"/>
                      <a:pt x="11981" y="1154"/>
                      <a:pt x="12031" y="1154"/>
                    </a:cubicBezTo>
                    <a:cubicBezTo>
                      <a:pt x="12048" y="1137"/>
                      <a:pt x="12048" y="1120"/>
                      <a:pt x="12064" y="1104"/>
                    </a:cubicBezTo>
                    <a:cubicBezTo>
                      <a:pt x="12081" y="1104"/>
                      <a:pt x="12081" y="1120"/>
                      <a:pt x="12064" y="1137"/>
                    </a:cubicBezTo>
                    <a:lnTo>
                      <a:pt x="12115" y="1137"/>
                    </a:lnTo>
                    <a:cubicBezTo>
                      <a:pt x="12115" y="1120"/>
                      <a:pt x="12115" y="1120"/>
                      <a:pt x="12115" y="1120"/>
                    </a:cubicBezTo>
                    <a:cubicBezTo>
                      <a:pt x="12131" y="1104"/>
                      <a:pt x="12148" y="1104"/>
                      <a:pt x="12181" y="1120"/>
                    </a:cubicBezTo>
                    <a:lnTo>
                      <a:pt x="12232" y="1120"/>
                    </a:lnTo>
                    <a:cubicBezTo>
                      <a:pt x="12232" y="1087"/>
                      <a:pt x="12215" y="1054"/>
                      <a:pt x="12232" y="1054"/>
                    </a:cubicBezTo>
                    <a:cubicBezTo>
                      <a:pt x="12232" y="1037"/>
                      <a:pt x="12232" y="1020"/>
                      <a:pt x="12215" y="1020"/>
                    </a:cubicBezTo>
                    <a:cubicBezTo>
                      <a:pt x="12215" y="1020"/>
                      <a:pt x="12215" y="1003"/>
                      <a:pt x="12232" y="1003"/>
                    </a:cubicBezTo>
                    <a:cubicBezTo>
                      <a:pt x="12232" y="987"/>
                      <a:pt x="12232" y="987"/>
                      <a:pt x="12232" y="953"/>
                    </a:cubicBezTo>
                    <a:cubicBezTo>
                      <a:pt x="12181" y="987"/>
                      <a:pt x="12181" y="1054"/>
                      <a:pt x="12131" y="1054"/>
                    </a:cubicBezTo>
                    <a:cubicBezTo>
                      <a:pt x="12131" y="970"/>
                      <a:pt x="12198" y="970"/>
                      <a:pt x="12165" y="886"/>
                    </a:cubicBezTo>
                    <a:cubicBezTo>
                      <a:pt x="12215" y="903"/>
                      <a:pt x="12181" y="836"/>
                      <a:pt x="12198" y="786"/>
                    </a:cubicBezTo>
                    <a:cubicBezTo>
                      <a:pt x="12115" y="769"/>
                      <a:pt x="12215" y="686"/>
                      <a:pt x="12165" y="602"/>
                    </a:cubicBezTo>
                    <a:cubicBezTo>
                      <a:pt x="12165" y="602"/>
                      <a:pt x="12165" y="602"/>
                      <a:pt x="12165" y="602"/>
                    </a:cubicBezTo>
                    <a:lnTo>
                      <a:pt x="12148" y="602"/>
                    </a:lnTo>
                    <a:cubicBezTo>
                      <a:pt x="12148" y="602"/>
                      <a:pt x="12148" y="619"/>
                      <a:pt x="12165" y="619"/>
                    </a:cubicBezTo>
                    <a:cubicBezTo>
                      <a:pt x="12131" y="619"/>
                      <a:pt x="12115" y="619"/>
                      <a:pt x="12115" y="602"/>
                    </a:cubicBezTo>
                    <a:lnTo>
                      <a:pt x="12081" y="602"/>
                    </a:lnTo>
                    <a:cubicBezTo>
                      <a:pt x="12081" y="602"/>
                      <a:pt x="12081" y="602"/>
                      <a:pt x="12098" y="602"/>
                    </a:cubicBezTo>
                    <a:cubicBezTo>
                      <a:pt x="12098" y="619"/>
                      <a:pt x="12081" y="636"/>
                      <a:pt x="12064" y="636"/>
                    </a:cubicBezTo>
                    <a:cubicBezTo>
                      <a:pt x="12064" y="619"/>
                      <a:pt x="12064" y="619"/>
                      <a:pt x="12064" y="602"/>
                    </a:cubicBezTo>
                    <a:lnTo>
                      <a:pt x="12031" y="602"/>
                    </a:lnTo>
                    <a:lnTo>
                      <a:pt x="12031" y="602"/>
                    </a:lnTo>
                    <a:cubicBezTo>
                      <a:pt x="12048" y="602"/>
                      <a:pt x="12048" y="602"/>
                      <a:pt x="12048" y="619"/>
                    </a:cubicBezTo>
                    <a:cubicBezTo>
                      <a:pt x="12048" y="619"/>
                      <a:pt x="12048" y="619"/>
                      <a:pt x="12048" y="619"/>
                    </a:cubicBezTo>
                    <a:cubicBezTo>
                      <a:pt x="12014" y="636"/>
                      <a:pt x="11981" y="703"/>
                      <a:pt x="11931" y="719"/>
                    </a:cubicBezTo>
                    <a:cubicBezTo>
                      <a:pt x="11948" y="736"/>
                      <a:pt x="11964" y="736"/>
                      <a:pt x="11981" y="736"/>
                    </a:cubicBezTo>
                    <a:cubicBezTo>
                      <a:pt x="11981" y="753"/>
                      <a:pt x="11981" y="769"/>
                      <a:pt x="11981" y="786"/>
                    </a:cubicBezTo>
                    <a:cubicBezTo>
                      <a:pt x="11948" y="769"/>
                      <a:pt x="11964" y="736"/>
                      <a:pt x="11931" y="753"/>
                    </a:cubicBezTo>
                    <a:cubicBezTo>
                      <a:pt x="11931" y="736"/>
                      <a:pt x="11931" y="719"/>
                      <a:pt x="11914" y="719"/>
                    </a:cubicBezTo>
                    <a:cubicBezTo>
                      <a:pt x="11914" y="736"/>
                      <a:pt x="11881" y="736"/>
                      <a:pt x="11881" y="753"/>
                    </a:cubicBezTo>
                    <a:cubicBezTo>
                      <a:pt x="11847" y="736"/>
                      <a:pt x="11864" y="669"/>
                      <a:pt x="11881" y="669"/>
                    </a:cubicBezTo>
                    <a:cubicBezTo>
                      <a:pt x="11864" y="653"/>
                      <a:pt x="11814" y="686"/>
                      <a:pt x="11780" y="686"/>
                    </a:cubicBezTo>
                    <a:cubicBezTo>
                      <a:pt x="11780" y="653"/>
                      <a:pt x="11780" y="619"/>
                      <a:pt x="11780" y="602"/>
                    </a:cubicBezTo>
                    <a:lnTo>
                      <a:pt x="11530" y="619"/>
                    </a:lnTo>
                    <a:cubicBezTo>
                      <a:pt x="11530" y="619"/>
                      <a:pt x="11547" y="619"/>
                      <a:pt x="11547" y="619"/>
                    </a:cubicBezTo>
                    <a:cubicBezTo>
                      <a:pt x="11547" y="653"/>
                      <a:pt x="11547" y="703"/>
                      <a:pt x="11530" y="719"/>
                    </a:cubicBezTo>
                    <a:cubicBezTo>
                      <a:pt x="11547" y="719"/>
                      <a:pt x="11563" y="719"/>
                      <a:pt x="11580" y="736"/>
                    </a:cubicBezTo>
                    <a:cubicBezTo>
                      <a:pt x="11580" y="736"/>
                      <a:pt x="11563" y="719"/>
                      <a:pt x="11580" y="703"/>
                    </a:cubicBezTo>
                    <a:cubicBezTo>
                      <a:pt x="11563" y="703"/>
                      <a:pt x="11563" y="703"/>
                      <a:pt x="11580" y="703"/>
                    </a:cubicBezTo>
                    <a:cubicBezTo>
                      <a:pt x="11580" y="703"/>
                      <a:pt x="11580" y="703"/>
                      <a:pt x="11580" y="703"/>
                    </a:cubicBezTo>
                    <a:cubicBezTo>
                      <a:pt x="11580" y="719"/>
                      <a:pt x="11630" y="753"/>
                      <a:pt x="11613" y="786"/>
                    </a:cubicBezTo>
                    <a:cubicBezTo>
                      <a:pt x="11597" y="803"/>
                      <a:pt x="11563" y="786"/>
                      <a:pt x="11563" y="803"/>
                    </a:cubicBezTo>
                    <a:cubicBezTo>
                      <a:pt x="11580" y="836"/>
                      <a:pt x="11597" y="786"/>
                      <a:pt x="11597" y="820"/>
                    </a:cubicBezTo>
                    <a:cubicBezTo>
                      <a:pt x="11613" y="853"/>
                      <a:pt x="11580" y="836"/>
                      <a:pt x="11580" y="870"/>
                    </a:cubicBezTo>
                    <a:cubicBezTo>
                      <a:pt x="11613" y="920"/>
                      <a:pt x="11647" y="870"/>
                      <a:pt x="11680" y="886"/>
                    </a:cubicBezTo>
                    <a:cubicBezTo>
                      <a:pt x="11697" y="836"/>
                      <a:pt x="11697" y="769"/>
                      <a:pt x="11764" y="753"/>
                    </a:cubicBezTo>
                    <a:cubicBezTo>
                      <a:pt x="11747" y="736"/>
                      <a:pt x="11730" y="753"/>
                      <a:pt x="11747" y="719"/>
                    </a:cubicBezTo>
                    <a:cubicBezTo>
                      <a:pt x="11747" y="703"/>
                      <a:pt x="11730" y="736"/>
                      <a:pt x="11714" y="719"/>
                    </a:cubicBezTo>
                    <a:cubicBezTo>
                      <a:pt x="11730" y="669"/>
                      <a:pt x="11747" y="669"/>
                      <a:pt x="11714" y="619"/>
                    </a:cubicBezTo>
                    <a:cubicBezTo>
                      <a:pt x="11764" y="602"/>
                      <a:pt x="11797" y="669"/>
                      <a:pt x="11764" y="686"/>
                    </a:cubicBezTo>
                    <a:cubicBezTo>
                      <a:pt x="11780" y="703"/>
                      <a:pt x="11814" y="703"/>
                      <a:pt x="11831" y="719"/>
                    </a:cubicBezTo>
                    <a:cubicBezTo>
                      <a:pt x="11814" y="753"/>
                      <a:pt x="11780" y="753"/>
                      <a:pt x="11764" y="803"/>
                    </a:cubicBezTo>
                    <a:cubicBezTo>
                      <a:pt x="11780" y="836"/>
                      <a:pt x="11814" y="853"/>
                      <a:pt x="11864" y="853"/>
                    </a:cubicBezTo>
                    <a:cubicBezTo>
                      <a:pt x="11881" y="836"/>
                      <a:pt x="11881" y="803"/>
                      <a:pt x="11881" y="753"/>
                    </a:cubicBezTo>
                    <a:cubicBezTo>
                      <a:pt x="11897" y="769"/>
                      <a:pt x="11914" y="769"/>
                      <a:pt x="11914" y="753"/>
                    </a:cubicBezTo>
                    <a:cubicBezTo>
                      <a:pt x="11931" y="820"/>
                      <a:pt x="11981" y="803"/>
                      <a:pt x="12014" y="769"/>
                    </a:cubicBezTo>
                    <a:cubicBezTo>
                      <a:pt x="12031" y="736"/>
                      <a:pt x="12014" y="903"/>
                      <a:pt x="11948" y="903"/>
                    </a:cubicBezTo>
                    <a:cubicBezTo>
                      <a:pt x="11948" y="920"/>
                      <a:pt x="11981" y="920"/>
                      <a:pt x="11981" y="953"/>
                    </a:cubicBezTo>
                    <a:cubicBezTo>
                      <a:pt x="11964" y="953"/>
                      <a:pt x="11948" y="937"/>
                      <a:pt x="11948" y="920"/>
                    </a:cubicBezTo>
                    <a:cubicBezTo>
                      <a:pt x="11914" y="937"/>
                      <a:pt x="11964" y="953"/>
                      <a:pt x="11948" y="970"/>
                    </a:cubicBezTo>
                    <a:cubicBezTo>
                      <a:pt x="11931" y="987"/>
                      <a:pt x="11931" y="970"/>
                      <a:pt x="11897" y="970"/>
                    </a:cubicBezTo>
                    <a:cubicBezTo>
                      <a:pt x="11897" y="987"/>
                      <a:pt x="11881" y="1020"/>
                      <a:pt x="11864" y="1020"/>
                    </a:cubicBezTo>
                    <a:cubicBezTo>
                      <a:pt x="11914" y="987"/>
                      <a:pt x="11981" y="1054"/>
                      <a:pt x="11964" y="1120"/>
                    </a:cubicBezTo>
                    <a:cubicBezTo>
                      <a:pt x="11948" y="1104"/>
                      <a:pt x="11914" y="1104"/>
                      <a:pt x="11897" y="1054"/>
                    </a:cubicBezTo>
                    <a:cubicBezTo>
                      <a:pt x="11881" y="1087"/>
                      <a:pt x="11914" y="1120"/>
                      <a:pt x="11881" y="1120"/>
                    </a:cubicBezTo>
                    <a:cubicBezTo>
                      <a:pt x="11864" y="1120"/>
                      <a:pt x="11881" y="1087"/>
                      <a:pt x="11864" y="1087"/>
                    </a:cubicBezTo>
                    <a:cubicBezTo>
                      <a:pt x="11847" y="1087"/>
                      <a:pt x="11847" y="1104"/>
                      <a:pt x="11847" y="1120"/>
                    </a:cubicBezTo>
                    <a:cubicBezTo>
                      <a:pt x="11831" y="1087"/>
                      <a:pt x="11814" y="1070"/>
                      <a:pt x="11814" y="1037"/>
                    </a:cubicBezTo>
                    <a:cubicBezTo>
                      <a:pt x="11780" y="1054"/>
                      <a:pt x="11797" y="1070"/>
                      <a:pt x="11764" y="1054"/>
                    </a:cubicBezTo>
                    <a:cubicBezTo>
                      <a:pt x="11764" y="1087"/>
                      <a:pt x="11780" y="1137"/>
                      <a:pt x="11764" y="1187"/>
                    </a:cubicBezTo>
                    <a:close/>
                    <a:moveTo>
                      <a:pt x="12298" y="1104"/>
                    </a:moveTo>
                    <a:cubicBezTo>
                      <a:pt x="12282" y="1054"/>
                      <a:pt x="12282" y="1054"/>
                      <a:pt x="12248" y="1020"/>
                    </a:cubicBezTo>
                    <a:cubicBezTo>
                      <a:pt x="12282" y="1020"/>
                      <a:pt x="12265" y="970"/>
                      <a:pt x="12298" y="987"/>
                    </a:cubicBezTo>
                    <a:cubicBezTo>
                      <a:pt x="12298" y="1003"/>
                      <a:pt x="12282" y="1003"/>
                      <a:pt x="12298" y="1020"/>
                    </a:cubicBezTo>
                    <a:cubicBezTo>
                      <a:pt x="12298" y="970"/>
                      <a:pt x="12332" y="953"/>
                      <a:pt x="12365" y="937"/>
                    </a:cubicBezTo>
                    <a:cubicBezTo>
                      <a:pt x="12365" y="953"/>
                      <a:pt x="12365" y="953"/>
                      <a:pt x="12365" y="953"/>
                    </a:cubicBezTo>
                    <a:cubicBezTo>
                      <a:pt x="12349" y="903"/>
                      <a:pt x="12365" y="870"/>
                      <a:pt x="12332" y="820"/>
                    </a:cubicBezTo>
                    <a:cubicBezTo>
                      <a:pt x="12332" y="870"/>
                      <a:pt x="12298" y="820"/>
                      <a:pt x="12282" y="820"/>
                    </a:cubicBezTo>
                    <a:cubicBezTo>
                      <a:pt x="12282" y="853"/>
                      <a:pt x="12315" y="853"/>
                      <a:pt x="12332" y="886"/>
                    </a:cubicBezTo>
                    <a:cubicBezTo>
                      <a:pt x="12315" y="886"/>
                      <a:pt x="12282" y="886"/>
                      <a:pt x="12282" y="886"/>
                    </a:cubicBezTo>
                    <a:cubicBezTo>
                      <a:pt x="12282" y="853"/>
                      <a:pt x="12248" y="853"/>
                      <a:pt x="12232" y="820"/>
                    </a:cubicBezTo>
                    <a:cubicBezTo>
                      <a:pt x="12265" y="803"/>
                      <a:pt x="12265" y="820"/>
                      <a:pt x="12282" y="786"/>
                    </a:cubicBezTo>
                    <a:cubicBezTo>
                      <a:pt x="12248" y="753"/>
                      <a:pt x="12215" y="820"/>
                      <a:pt x="12198" y="753"/>
                    </a:cubicBezTo>
                    <a:cubicBezTo>
                      <a:pt x="12248" y="786"/>
                      <a:pt x="12248" y="736"/>
                      <a:pt x="12282" y="719"/>
                    </a:cubicBezTo>
                    <a:cubicBezTo>
                      <a:pt x="12282" y="719"/>
                      <a:pt x="12298" y="719"/>
                      <a:pt x="12298" y="719"/>
                    </a:cubicBezTo>
                    <a:cubicBezTo>
                      <a:pt x="12382" y="803"/>
                      <a:pt x="12532" y="803"/>
                      <a:pt x="12683" y="820"/>
                    </a:cubicBezTo>
                    <a:cubicBezTo>
                      <a:pt x="12800" y="836"/>
                      <a:pt x="12900" y="853"/>
                      <a:pt x="13000" y="853"/>
                    </a:cubicBezTo>
                    <a:cubicBezTo>
                      <a:pt x="13000" y="870"/>
                      <a:pt x="13000" y="886"/>
                      <a:pt x="13000" y="903"/>
                    </a:cubicBezTo>
                    <a:cubicBezTo>
                      <a:pt x="13050" y="920"/>
                      <a:pt x="13017" y="870"/>
                      <a:pt x="13050" y="870"/>
                    </a:cubicBezTo>
                    <a:cubicBezTo>
                      <a:pt x="13050" y="886"/>
                      <a:pt x="13034" y="903"/>
                      <a:pt x="13050" y="903"/>
                    </a:cubicBezTo>
                    <a:cubicBezTo>
                      <a:pt x="13067" y="886"/>
                      <a:pt x="13084" y="870"/>
                      <a:pt x="13067" y="853"/>
                    </a:cubicBezTo>
                    <a:cubicBezTo>
                      <a:pt x="13117" y="853"/>
                      <a:pt x="13151" y="870"/>
                      <a:pt x="13184" y="870"/>
                    </a:cubicBezTo>
                    <a:cubicBezTo>
                      <a:pt x="13201" y="886"/>
                      <a:pt x="13201" y="920"/>
                      <a:pt x="13217" y="937"/>
                    </a:cubicBezTo>
                    <a:cubicBezTo>
                      <a:pt x="13117" y="953"/>
                      <a:pt x="13034" y="970"/>
                      <a:pt x="12933" y="987"/>
                    </a:cubicBezTo>
                    <a:cubicBezTo>
                      <a:pt x="12933" y="970"/>
                      <a:pt x="12933" y="937"/>
                      <a:pt x="12883" y="920"/>
                    </a:cubicBezTo>
                    <a:cubicBezTo>
                      <a:pt x="12900" y="970"/>
                      <a:pt x="12883" y="937"/>
                      <a:pt x="12867" y="937"/>
                    </a:cubicBezTo>
                    <a:cubicBezTo>
                      <a:pt x="12883" y="1003"/>
                      <a:pt x="12800" y="970"/>
                      <a:pt x="12800" y="1020"/>
                    </a:cubicBezTo>
                    <a:lnTo>
                      <a:pt x="12800" y="1020"/>
                    </a:lnTo>
                    <a:cubicBezTo>
                      <a:pt x="12800" y="1020"/>
                      <a:pt x="12783" y="1003"/>
                      <a:pt x="12783" y="1003"/>
                    </a:cubicBezTo>
                    <a:cubicBezTo>
                      <a:pt x="12783" y="1020"/>
                      <a:pt x="12783" y="1020"/>
                      <a:pt x="12783" y="1020"/>
                    </a:cubicBezTo>
                    <a:lnTo>
                      <a:pt x="12766" y="1020"/>
                    </a:lnTo>
                    <a:cubicBezTo>
                      <a:pt x="12766" y="1020"/>
                      <a:pt x="12750" y="1020"/>
                      <a:pt x="12750" y="1020"/>
                    </a:cubicBezTo>
                    <a:lnTo>
                      <a:pt x="12750" y="1020"/>
                    </a:lnTo>
                    <a:cubicBezTo>
                      <a:pt x="12733" y="1037"/>
                      <a:pt x="12699" y="1037"/>
                      <a:pt x="12666" y="1037"/>
                    </a:cubicBezTo>
                    <a:cubicBezTo>
                      <a:pt x="12666" y="1037"/>
                      <a:pt x="12666" y="1020"/>
                      <a:pt x="12666" y="1020"/>
                    </a:cubicBezTo>
                    <a:cubicBezTo>
                      <a:pt x="12716" y="1003"/>
                      <a:pt x="12716" y="1003"/>
                      <a:pt x="12750" y="970"/>
                    </a:cubicBezTo>
                    <a:cubicBezTo>
                      <a:pt x="12716" y="953"/>
                      <a:pt x="12716" y="886"/>
                      <a:pt x="12666" y="886"/>
                    </a:cubicBezTo>
                    <a:cubicBezTo>
                      <a:pt x="12649" y="903"/>
                      <a:pt x="12633" y="920"/>
                      <a:pt x="12616" y="903"/>
                    </a:cubicBezTo>
                    <a:cubicBezTo>
                      <a:pt x="12599" y="920"/>
                      <a:pt x="12616" y="937"/>
                      <a:pt x="12616" y="937"/>
                    </a:cubicBezTo>
                    <a:cubicBezTo>
                      <a:pt x="12566" y="903"/>
                      <a:pt x="12566" y="920"/>
                      <a:pt x="12516" y="886"/>
                    </a:cubicBezTo>
                    <a:cubicBezTo>
                      <a:pt x="12516" y="937"/>
                      <a:pt x="12516" y="937"/>
                      <a:pt x="12516" y="987"/>
                    </a:cubicBezTo>
                    <a:cubicBezTo>
                      <a:pt x="12499" y="1003"/>
                      <a:pt x="12466" y="1003"/>
                      <a:pt x="12466" y="1037"/>
                    </a:cubicBezTo>
                    <a:cubicBezTo>
                      <a:pt x="12482" y="1070"/>
                      <a:pt x="12482" y="1037"/>
                      <a:pt x="12499" y="1070"/>
                    </a:cubicBezTo>
                    <a:cubicBezTo>
                      <a:pt x="12482" y="1070"/>
                      <a:pt x="12482" y="1070"/>
                      <a:pt x="12466" y="1070"/>
                    </a:cubicBezTo>
                    <a:cubicBezTo>
                      <a:pt x="12432" y="1087"/>
                      <a:pt x="12415" y="1087"/>
                      <a:pt x="12382" y="1087"/>
                    </a:cubicBezTo>
                    <a:cubicBezTo>
                      <a:pt x="12382" y="1070"/>
                      <a:pt x="12382" y="1037"/>
                      <a:pt x="12365" y="1037"/>
                    </a:cubicBezTo>
                    <a:cubicBezTo>
                      <a:pt x="12365" y="1054"/>
                      <a:pt x="12365" y="1070"/>
                      <a:pt x="12365" y="1104"/>
                    </a:cubicBezTo>
                    <a:close/>
                    <a:moveTo>
                      <a:pt x="12532" y="1070"/>
                    </a:moveTo>
                    <a:lnTo>
                      <a:pt x="12549" y="1070"/>
                    </a:lnTo>
                    <a:cubicBezTo>
                      <a:pt x="12566" y="1054"/>
                      <a:pt x="12566" y="1054"/>
                      <a:pt x="12566" y="1054"/>
                    </a:cubicBezTo>
                    <a:lnTo>
                      <a:pt x="12616" y="1054"/>
                    </a:lnTo>
                    <a:cubicBezTo>
                      <a:pt x="12599" y="1037"/>
                      <a:pt x="12599" y="1020"/>
                      <a:pt x="12599" y="1020"/>
                    </a:cubicBezTo>
                    <a:cubicBezTo>
                      <a:pt x="12566" y="1003"/>
                      <a:pt x="12599" y="1070"/>
                      <a:pt x="12566" y="1054"/>
                    </a:cubicBezTo>
                    <a:cubicBezTo>
                      <a:pt x="12566" y="1037"/>
                      <a:pt x="12582" y="987"/>
                      <a:pt x="12532" y="987"/>
                    </a:cubicBezTo>
                    <a:cubicBezTo>
                      <a:pt x="12549" y="953"/>
                      <a:pt x="12582" y="970"/>
                      <a:pt x="12582" y="1003"/>
                    </a:cubicBezTo>
                    <a:cubicBezTo>
                      <a:pt x="12616" y="1003"/>
                      <a:pt x="12599" y="970"/>
                      <a:pt x="12582" y="937"/>
                    </a:cubicBezTo>
                    <a:cubicBezTo>
                      <a:pt x="12566" y="953"/>
                      <a:pt x="12549" y="970"/>
                      <a:pt x="12516" y="987"/>
                    </a:cubicBezTo>
                    <a:cubicBezTo>
                      <a:pt x="12516" y="1003"/>
                      <a:pt x="12549" y="1020"/>
                      <a:pt x="12516" y="1020"/>
                    </a:cubicBezTo>
                    <a:cubicBezTo>
                      <a:pt x="12516" y="1037"/>
                      <a:pt x="12532" y="1054"/>
                      <a:pt x="12532" y="1070"/>
                    </a:cubicBezTo>
                    <a:close/>
                    <a:moveTo>
                      <a:pt x="13217" y="937"/>
                    </a:moveTo>
                    <a:lnTo>
                      <a:pt x="13268" y="920"/>
                    </a:lnTo>
                    <a:cubicBezTo>
                      <a:pt x="13268" y="920"/>
                      <a:pt x="13268" y="903"/>
                      <a:pt x="13268" y="886"/>
                    </a:cubicBezTo>
                    <a:cubicBezTo>
                      <a:pt x="13301" y="886"/>
                      <a:pt x="13301" y="903"/>
                      <a:pt x="13301" y="920"/>
                    </a:cubicBezTo>
                    <a:lnTo>
                      <a:pt x="13318" y="920"/>
                    </a:lnTo>
                    <a:cubicBezTo>
                      <a:pt x="13318" y="920"/>
                      <a:pt x="13318" y="920"/>
                      <a:pt x="13334" y="920"/>
                    </a:cubicBezTo>
                    <a:cubicBezTo>
                      <a:pt x="13351" y="903"/>
                      <a:pt x="13384" y="903"/>
                      <a:pt x="13401" y="886"/>
                    </a:cubicBezTo>
                    <a:lnTo>
                      <a:pt x="13401" y="870"/>
                    </a:lnTo>
                    <a:cubicBezTo>
                      <a:pt x="13334" y="870"/>
                      <a:pt x="13268" y="870"/>
                      <a:pt x="13201" y="870"/>
                    </a:cubicBezTo>
                    <a:cubicBezTo>
                      <a:pt x="13201" y="886"/>
                      <a:pt x="13217" y="886"/>
                      <a:pt x="13217" y="937"/>
                    </a:cubicBezTo>
                    <a:close/>
                    <a:moveTo>
                      <a:pt x="13034" y="853"/>
                    </a:moveTo>
                    <a:lnTo>
                      <a:pt x="13017" y="853"/>
                    </a:lnTo>
                    <a:cubicBezTo>
                      <a:pt x="13017" y="853"/>
                      <a:pt x="13034" y="853"/>
                      <a:pt x="13034" y="853"/>
                    </a:cubicBezTo>
                    <a:cubicBezTo>
                      <a:pt x="13034" y="853"/>
                      <a:pt x="13034" y="853"/>
                      <a:pt x="13034" y="853"/>
                    </a:cubicBezTo>
                    <a:close/>
                    <a:moveTo>
                      <a:pt x="12265" y="653"/>
                    </a:moveTo>
                    <a:cubicBezTo>
                      <a:pt x="12265" y="653"/>
                      <a:pt x="12265" y="653"/>
                      <a:pt x="12265" y="636"/>
                    </a:cubicBezTo>
                    <a:lnTo>
                      <a:pt x="12248" y="653"/>
                    </a:lnTo>
                    <a:cubicBezTo>
                      <a:pt x="12265" y="653"/>
                      <a:pt x="12265" y="653"/>
                      <a:pt x="12265" y="653"/>
                    </a:cubicBezTo>
                    <a:close/>
                    <a:moveTo>
                      <a:pt x="12232" y="602"/>
                    </a:moveTo>
                    <a:cubicBezTo>
                      <a:pt x="12232" y="602"/>
                      <a:pt x="12248" y="619"/>
                      <a:pt x="12248" y="653"/>
                    </a:cubicBezTo>
                    <a:cubicBezTo>
                      <a:pt x="12215" y="669"/>
                      <a:pt x="12232" y="619"/>
                      <a:pt x="12215" y="619"/>
                    </a:cubicBezTo>
                    <a:cubicBezTo>
                      <a:pt x="12215" y="619"/>
                      <a:pt x="12215" y="602"/>
                      <a:pt x="12215" y="602"/>
                    </a:cubicBezTo>
                    <a:close/>
                    <a:moveTo>
                      <a:pt x="11513" y="619"/>
                    </a:moveTo>
                    <a:cubicBezTo>
                      <a:pt x="11513" y="619"/>
                      <a:pt x="11513" y="619"/>
                      <a:pt x="11496" y="619"/>
                    </a:cubicBezTo>
                    <a:cubicBezTo>
                      <a:pt x="11530" y="653"/>
                      <a:pt x="11480" y="719"/>
                      <a:pt x="11463" y="669"/>
                    </a:cubicBezTo>
                    <a:cubicBezTo>
                      <a:pt x="11480" y="653"/>
                      <a:pt x="11480" y="636"/>
                      <a:pt x="11496" y="619"/>
                    </a:cubicBezTo>
                    <a:close/>
                    <a:moveTo>
                      <a:pt x="11379" y="619"/>
                    </a:moveTo>
                    <a:lnTo>
                      <a:pt x="11363" y="619"/>
                    </a:lnTo>
                    <a:cubicBezTo>
                      <a:pt x="11363" y="619"/>
                      <a:pt x="11363" y="619"/>
                      <a:pt x="11363" y="619"/>
                    </a:cubicBezTo>
                    <a:cubicBezTo>
                      <a:pt x="11363" y="636"/>
                      <a:pt x="11379" y="619"/>
                      <a:pt x="11379" y="619"/>
                    </a:cubicBezTo>
                    <a:close/>
                    <a:moveTo>
                      <a:pt x="10210" y="719"/>
                    </a:moveTo>
                    <a:cubicBezTo>
                      <a:pt x="10210" y="736"/>
                      <a:pt x="10210" y="753"/>
                      <a:pt x="10210" y="769"/>
                    </a:cubicBezTo>
                    <a:cubicBezTo>
                      <a:pt x="10193" y="769"/>
                      <a:pt x="10160" y="769"/>
                      <a:pt x="10160" y="786"/>
                    </a:cubicBezTo>
                    <a:cubicBezTo>
                      <a:pt x="10160" y="769"/>
                      <a:pt x="10160" y="753"/>
                      <a:pt x="10143" y="753"/>
                    </a:cubicBezTo>
                    <a:cubicBezTo>
                      <a:pt x="10126" y="769"/>
                      <a:pt x="10143" y="769"/>
                      <a:pt x="10143" y="786"/>
                    </a:cubicBezTo>
                    <a:cubicBezTo>
                      <a:pt x="10126" y="769"/>
                      <a:pt x="10110" y="836"/>
                      <a:pt x="10093" y="786"/>
                    </a:cubicBezTo>
                    <a:cubicBezTo>
                      <a:pt x="10110" y="786"/>
                      <a:pt x="10110" y="803"/>
                      <a:pt x="10110" y="786"/>
                    </a:cubicBezTo>
                    <a:cubicBezTo>
                      <a:pt x="10076" y="753"/>
                      <a:pt x="10026" y="853"/>
                      <a:pt x="9943" y="803"/>
                    </a:cubicBezTo>
                    <a:cubicBezTo>
                      <a:pt x="9959" y="769"/>
                      <a:pt x="9993" y="769"/>
                      <a:pt x="10026" y="736"/>
                    </a:cubicBezTo>
                    <a:cubicBezTo>
                      <a:pt x="10009" y="736"/>
                      <a:pt x="10009" y="736"/>
                      <a:pt x="10009" y="736"/>
                    </a:cubicBezTo>
                    <a:cubicBezTo>
                      <a:pt x="10076" y="719"/>
                      <a:pt x="10143" y="719"/>
                      <a:pt x="10210" y="719"/>
                    </a:cubicBezTo>
                    <a:close/>
                    <a:moveTo>
                      <a:pt x="9725" y="736"/>
                    </a:moveTo>
                    <a:cubicBezTo>
                      <a:pt x="9692" y="736"/>
                      <a:pt x="9658" y="736"/>
                      <a:pt x="9625" y="736"/>
                    </a:cubicBezTo>
                    <a:cubicBezTo>
                      <a:pt x="9625" y="769"/>
                      <a:pt x="9658" y="753"/>
                      <a:pt x="9675" y="769"/>
                    </a:cubicBezTo>
                    <a:cubicBezTo>
                      <a:pt x="9608" y="786"/>
                      <a:pt x="9625" y="820"/>
                      <a:pt x="9642" y="853"/>
                    </a:cubicBezTo>
                    <a:cubicBezTo>
                      <a:pt x="9709" y="853"/>
                      <a:pt x="9725" y="820"/>
                      <a:pt x="9692" y="786"/>
                    </a:cubicBezTo>
                    <a:cubicBezTo>
                      <a:pt x="9709" y="769"/>
                      <a:pt x="9709" y="753"/>
                      <a:pt x="9725" y="736"/>
                    </a:cubicBezTo>
                    <a:close/>
                    <a:moveTo>
                      <a:pt x="9592" y="736"/>
                    </a:moveTo>
                    <a:cubicBezTo>
                      <a:pt x="9608" y="786"/>
                      <a:pt x="9642" y="803"/>
                      <a:pt x="9575" y="820"/>
                    </a:cubicBezTo>
                    <a:cubicBezTo>
                      <a:pt x="9592" y="803"/>
                      <a:pt x="9592" y="769"/>
                      <a:pt x="9575" y="736"/>
                    </a:cubicBezTo>
                    <a:close/>
                    <a:moveTo>
                      <a:pt x="9458" y="736"/>
                    </a:moveTo>
                    <a:lnTo>
                      <a:pt x="9425" y="736"/>
                    </a:lnTo>
                    <a:cubicBezTo>
                      <a:pt x="9425" y="736"/>
                      <a:pt x="9425" y="753"/>
                      <a:pt x="9425" y="753"/>
                    </a:cubicBezTo>
                    <a:cubicBezTo>
                      <a:pt x="9441" y="753"/>
                      <a:pt x="9441" y="753"/>
                      <a:pt x="9458" y="736"/>
                    </a:cubicBezTo>
                    <a:close/>
                    <a:moveTo>
                      <a:pt x="9224" y="736"/>
                    </a:moveTo>
                    <a:lnTo>
                      <a:pt x="9207" y="736"/>
                    </a:lnTo>
                    <a:lnTo>
                      <a:pt x="9224" y="736"/>
                    </a:lnTo>
                    <a:close/>
                    <a:moveTo>
                      <a:pt x="6200" y="602"/>
                    </a:moveTo>
                    <a:lnTo>
                      <a:pt x="6166" y="602"/>
                    </a:lnTo>
                    <a:cubicBezTo>
                      <a:pt x="6166" y="636"/>
                      <a:pt x="6200" y="653"/>
                      <a:pt x="6216" y="619"/>
                    </a:cubicBezTo>
                    <a:cubicBezTo>
                      <a:pt x="6200" y="619"/>
                      <a:pt x="6200" y="619"/>
                      <a:pt x="6200" y="602"/>
                    </a:cubicBezTo>
                    <a:close/>
                    <a:moveTo>
                      <a:pt x="6150" y="602"/>
                    </a:moveTo>
                    <a:lnTo>
                      <a:pt x="6133" y="602"/>
                    </a:lnTo>
                    <a:cubicBezTo>
                      <a:pt x="6133" y="619"/>
                      <a:pt x="6150" y="653"/>
                      <a:pt x="6166" y="619"/>
                    </a:cubicBezTo>
                    <a:cubicBezTo>
                      <a:pt x="6133" y="636"/>
                      <a:pt x="6133" y="619"/>
                      <a:pt x="6150" y="602"/>
                    </a:cubicBezTo>
                    <a:close/>
                    <a:moveTo>
                      <a:pt x="6100" y="602"/>
                    </a:moveTo>
                    <a:lnTo>
                      <a:pt x="6066" y="602"/>
                    </a:lnTo>
                    <a:cubicBezTo>
                      <a:pt x="6083" y="602"/>
                      <a:pt x="6100" y="602"/>
                      <a:pt x="6100" y="602"/>
                    </a:cubicBezTo>
                    <a:close/>
                    <a:moveTo>
                      <a:pt x="5381" y="519"/>
                    </a:moveTo>
                    <a:cubicBezTo>
                      <a:pt x="5348" y="519"/>
                      <a:pt x="5298" y="519"/>
                      <a:pt x="5264" y="519"/>
                    </a:cubicBezTo>
                    <a:cubicBezTo>
                      <a:pt x="5264" y="536"/>
                      <a:pt x="5247" y="536"/>
                      <a:pt x="5214" y="536"/>
                    </a:cubicBezTo>
                    <a:cubicBezTo>
                      <a:pt x="5214" y="519"/>
                      <a:pt x="5214" y="519"/>
                      <a:pt x="5231" y="502"/>
                    </a:cubicBezTo>
                    <a:cubicBezTo>
                      <a:pt x="5181" y="502"/>
                      <a:pt x="5147" y="502"/>
                      <a:pt x="5114" y="485"/>
                    </a:cubicBezTo>
                    <a:cubicBezTo>
                      <a:pt x="5114" y="502"/>
                      <a:pt x="5114" y="502"/>
                      <a:pt x="5097" y="502"/>
                    </a:cubicBezTo>
                    <a:cubicBezTo>
                      <a:pt x="5097" y="502"/>
                      <a:pt x="5080" y="502"/>
                      <a:pt x="5080" y="485"/>
                    </a:cubicBezTo>
                    <a:lnTo>
                      <a:pt x="5047" y="485"/>
                    </a:lnTo>
                    <a:cubicBezTo>
                      <a:pt x="5030" y="552"/>
                      <a:pt x="5047" y="586"/>
                      <a:pt x="5097" y="619"/>
                    </a:cubicBezTo>
                    <a:cubicBezTo>
                      <a:pt x="5097" y="569"/>
                      <a:pt x="5147" y="586"/>
                      <a:pt x="5147" y="552"/>
                    </a:cubicBezTo>
                    <a:cubicBezTo>
                      <a:pt x="5231" y="602"/>
                      <a:pt x="5264" y="469"/>
                      <a:pt x="5364" y="552"/>
                    </a:cubicBezTo>
                    <a:cubicBezTo>
                      <a:pt x="5364" y="536"/>
                      <a:pt x="5381" y="536"/>
                      <a:pt x="5381" y="519"/>
                    </a:cubicBezTo>
                    <a:close/>
                    <a:moveTo>
                      <a:pt x="4830" y="452"/>
                    </a:moveTo>
                    <a:lnTo>
                      <a:pt x="4813" y="452"/>
                    </a:lnTo>
                    <a:cubicBezTo>
                      <a:pt x="4813" y="452"/>
                      <a:pt x="4813" y="452"/>
                      <a:pt x="4830" y="452"/>
                    </a:cubicBezTo>
                    <a:cubicBezTo>
                      <a:pt x="4830" y="452"/>
                      <a:pt x="4830" y="452"/>
                      <a:pt x="4830" y="452"/>
                    </a:cubicBezTo>
                    <a:close/>
                    <a:moveTo>
                      <a:pt x="4295" y="385"/>
                    </a:moveTo>
                    <a:lnTo>
                      <a:pt x="4228" y="368"/>
                    </a:lnTo>
                    <a:cubicBezTo>
                      <a:pt x="4211" y="385"/>
                      <a:pt x="4195" y="402"/>
                      <a:pt x="4178" y="402"/>
                    </a:cubicBezTo>
                    <a:cubicBezTo>
                      <a:pt x="4178" y="385"/>
                      <a:pt x="4178" y="368"/>
                      <a:pt x="4195" y="368"/>
                    </a:cubicBezTo>
                    <a:lnTo>
                      <a:pt x="4128" y="352"/>
                    </a:lnTo>
                    <a:cubicBezTo>
                      <a:pt x="4128" y="385"/>
                      <a:pt x="4111" y="402"/>
                      <a:pt x="4145" y="435"/>
                    </a:cubicBezTo>
                    <a:cubicBezTo>
                      <a:pt x="4128" y="435"/>
                      <a:pt x="4111" y="435"/>
                      <a:pt x="4111" y="452"/>
                    </a:cubicBezTo>
                    <a:cubicBezTo>
                      <a:pt x="4111" y="469"/>
                      <a:pt x="4128" y="469"/>
                      <a:pt x="4111" y="502"/>
                    </a:cubicBezTo>
                    <a:cubicBezTo>
                      <a:pt x="4145" y="502"/>
                      <a:pt x="4161" y="519"/>
                      <a:pt x="4178" y="519"/>
                    </a:cubicBezTo>
                    <a:cubicBezTo>
                      <a:pt x="4195" y="502"/>
                      <a:pt x="4195" y="485"/>
                      <a:pt x="4211" y="469"/>
                    </a:cubicBezTo>
                    <a:cubicBezTo>
                      <a:pt x="4211" y="485"/>
                      <a:pt x="4228" y="502"/>
                      <a:pt x="4228" y="502"/>
                    </a:cubicBezTo>
                    <a:cubicBezTo>
                      <a:pt x="4228" y="452"/>
                      <a:pt x="4262" y="435"/>
                      <a:pt x="4211" y="419"/>
                    </a:cubicBezTo>
                    <a:cubicBezTo>
                      <a:pt x="4262" y="435"/>
                      <a:pt x="4262" y="368"/>
                      <a:pt x="4278" y="419"/>
                    </a:cubicBezTo>
                    <a:cubicBezTo>
                      <a:pt x="4295" y="402"/>
                      <a:pt x="4295" y="385"/>
                      <a:pt x="4295" y="385"/>
                    </a:cubicBezTo>
                    <a:close/>
                    <a:moveTo>
                      <a:pt x="3493" y="252"/>
                    </a:moveTo>
                    <a:lnTo>
                      <a:pt x="3343" y="218"/>
                    </a:lnTo>
                    <a:lnTo>
                      <a:pt x="3343" y="218"/>
                    </a:lnTo>
                    <a:cubicBezTo>
                      <a:pt x="3343" y="235"/>
                      <a:pt x="3343" y="252"/>
                      <a:pt x="3359" y="268"/>
                    </a:cubicBezTo>
                    <a:cubicBezTo>
                      <a:pt x="3309" y="318"/>
                      <a:pt x="3259" y="285"/>
                      <a:pt x="3276" y="318"/>
                    </a:cubicBezTo>
                    <a:cubicBezTo>
                      <a:pt x="3259" y="318"/>
                      <a:pt x="3259" y="302"/>
                      <a:pt x="3242" y="302"/>
                    </a:cubicBezTo>
                    <a:cubicBezTo>
                      <a:pt x="3242" y="318"/>
                      <a:pt x="3242" y="335"/>
                      <a:pt x="3226" y="335"/>
                    </a:cubicBezTo>
                    <a:cubicBezTo>
                      <a:pt x="3209" y="318"/>
                      <a:pt x="3159" y="335"/>
                      <a:pt x="3159" y="318"/>
                    </a:cubicBezTo>
                    <a:cubicBezTo>
                      <a:pt x="3159" y="302"/>
                      <a:pt x="3159" y="285"/>
                      <a:pt x="3159" y="268"/>
                    </a:cubicBezTo>
                    <a:cubicBezTo>
                      <a:pt x="3176" y="252"/>
                      <a:pt x="3192" y="235"/>
                      <a:pt x="3192" y="201"/>
                    </a:cubicBezTo>
                    <a:lnTo>
                      <a:pt x="3125" y="185"/>
                    </a:lnTo>
                    <a:lnTo>
                      <a:pt x="3125" y="185"/>
                    </a:lnTo>
                    <a:cubicBezTo>
                      <a:pt x="3125" y="185"/>
                      <a:pt x="3125" y="185"/>
                      <a:pt x="3125" y="185"/>
                    </a:cubicBezTo>
                    <a:lnTo>
                      <a:pt x="3109" y="185"/>
                    </a:lnTo>
                    <a:cubicBezTo>
                      <a:pt x="3092" y="185"/>
                      <a:pt x="3092" y="235"/>
                      <a:pt x="3059" y="201"/>
                    </a:cubicBezTo>
                    <a:cubicBezTo>
                      <a:pt x="3059" y="218"/>
                      <a:pt x="3042" y="235"/>
                      <a:pt x="3025" y="252"/>
                    </a:cubicBezTo>
                    <a:cubicBezTo>
                      <a:pt x="3042" y="252"/>
                      <a:pt x="3075" y="285"/>
                      <a:pt x="3059" y="318"/>
                    </a:cubicBezTo>
                    <a:cubicBezTo>
                      <a:pt x="3025" y="318"/>
                      <a:pt x="3025" y="285"/>
                      <a:pt x="3042" y="252"/>
                    </a:cubicBezTo>
                    <a:cubicBezTo>
                      <a:pt x="2992" y="285"/>
                      <a:pt x="2992" y="252"/>
                      <a:pt x="2958" y="268"/>
                    </a:cubicBezTo>
                    <a:cubicBezTo>
                      <a:pt x="2975" y="385"/>
                      <a:pt x="3059" y="285"/>
                      <a:pt x="3125" y="352"/>
                    </a:cubicBezTo>
                    <a:cubicBezTo>
                      <a:pt x="3075" y="368"/>
                      <a:pt x="3109" y="419"/>
                      <a:pt x="3092" y="452"/>
                    </a:cubicBezTo>
                    <a:cubicBezTo>
                      <a:pt x="3109" y="485"/>
                      <a:pt x="3176" y="502"/>
                      <a:pt x="3159" y="552"/>
                    </a:cubicBezTo>
                    <a:cubicBezTo>
                      <a:pt x="3142" y="536"/>
                      <a:pt x="3092" y="519"/>
                      <a:pt x="3109" y="552"/>
                    </a:cubicBezTo>
                    <a:cubicBezTo>
                      <a:pt x="3125" y="586"/>
                      <a:pt x="3109" y="536"/>
                      <a:pt x="3142" y="552"/>
                    </a:cubicBezTo>
                    <a:cubicBezTo>
                      <a:pt x="3176" y="586"/>
                      <a:pt x="3142" y="619"/>
                      <a:pt x="3176" y="653"/>
                    </a:cubicBezTo>
                    <a:cubicBezTo>
                      <a:pt x="3142" y="669"/>
                      <a:pt x="3125" y="703"/>
                      <a:pt x="3109" y="719"/>
                    </a:cubicBezTo>
                    <a:cubicBezTo>
                      <a:pt x="3109" y="719"/>
                      <a:pt x="3125" y="719"/>
                      <a:pt x="3125" y="736"/>
                    </a:cubicBezTo>
                    <a:cubicBezTo>
                      <a:pt x="3092" y="753"/>
                      <a:pt x="3109" y="753"/>
                      <a:pt x="3092" y="719"/>
                    </a:cubicBezTo>
                    <a:cubicBezTo>
                      <a:pt x="3075" y="786"/>
                      <a:pt x="3075" y="753"/>
                      <a:pt x="3042" y="769"/>
                    </a:cubicBezTo>
                    <a:cubicBezTo>
                      <a:pt x="3075" y="786"/>
                      <a:pt x="3042" y="786"/>
                      <a:pt x="3042" y="820"/>
                    </a:cubicBezTo>
                    <a:cubicBezTo>
                      <a:pt x="3075" y="836"/>
                      <a:pt x="3092" y="886"/>
                      <a:pt x="3159" y="870"/>
                    </a:cubicBezTo>
                    <a:cubicBezTo>
                      <a:pt x="3159" y="853"/>
                      <a:pt x="3159" y="836"/>
                      <a:pt x="3159" y="803"/>
                    </a:cubicBezTo>
                    <a:cubicBezTo>
                      <a:pt x="3142" y="803"/>
                      <a:pt x="3142" y="786"/>
                      <a:pt x="3125" y="786"/>
                    </a:cubicBezTo>
                    <a:cubicBezTo>
                      <a:pt x="3125" y="753"/>
                      <a:pt x="3125" y="736"/>
                      <a:pt x="3159" y="719"/>
                    </a:cubicBezTo>
                    <a:cubicBezTo>
                      <a:pt x="3159" y="736"/>
                      <a:pt x="3159" y="753"/>
                      <a:pt x="3159" y="753"/>
                    </a:cubicBezTo>
                    <a:cubicBezTo>
                      <a:pt x="3192" y="703"/>
                      <a:pt x="3242" y="736"/>
                      <a:pt x="3242" y="653"/>
                    </a:cubicBezTo>
                    <a:cubicBezTo>
                      <a:pt x="3259" y="669"/>
                      <a:pt x="3259" y="653"/>
                      <a:pt x="3292" y="653"/>
                    </a:cubicBezTo>
                    <a:cubicBezTo>
                      <a:pt x="3276" y="602"/>
                      <a:pt x="3309" y="586"/>
                      <a:pt x="3326" y="569"/>
                    </a:cubicBezTo>
                    <a:cubicBezTo>
                      <a:pt x="3359" y="569"/>
                      <a:pt x="3359" y="586"/>
                      <a:pt x="3393" y="586"/>
                    </a:cubicBezTo>
                    <a:cubicBezTo>
                      <a:pt x="3409" y="569"/>
                      <a:pt x="3393" y="536"/>
                      <a:pt x="3409" y="519"/>
                    </a:cubicBezTo>
                    <a:cubicBezTo>
                      <a:pt x="3426" y="552"/>
                      <a:pt x="3493" y="536"/>
                      <a:pt x="3510" y="485"/>
                    </a:cubicBezTo>
                    <a:lnTo>
                      <a:pt x="3510" y="519"/>
                    </a:lnTo>
                    <a:cubicBezTo>
                      <a:pt x="3526" y="519"/>
                      <a:pt x="3543" y="552"/>
                      <a:pt x="3577" y="536"/>
                    </a:cubicBezTo>
                    <a:cubicBezTo>
                      <a:pt x="3560" y="502"/>
                      <a:pt x="3560" y="502"/>
                      <a:pt x="3577" y="469"/>
                    </a:cubicBezTo>
                    <a:cubicBezTo>
                      <a:pt x="3560" y="452"/>
                      <a:pt x="3526" y="469"/>
                      <a:pt x="3526" y="452"/>
                    </a:cubicBezTo>
                    <a:cubicBezTo>
                      <a:pt x="3543" y="419"/>
                      <a:pt x="3526" y="419"/>
                      <a:pt x="3560" y="402"/>
                    </a:cubicBezTo>
                    <a:cubicBezTo>
                      <a:pt x="3526" y="368"/>
                      <a:pt x="3493" y="302"/>
                      <a:pt x="3493" y="252"/>
                    </a:cubicBezTo>
                    <a:close/>
                    <a:moveTo>
                      <a:pt x="2574" y="84"/>
                    </a:moveTo>
                    <a:cubicBezTo>
                      <a:pt x="2440" y="68"/>
                      <a:pt x="2323" y="51"/>
                      <a:pt x="2206" y="18"/>
                    </a:cubicBezTo>
                    <a:lnTo>
                      <a:pt x="2173" y="18"/>
                    </a:lnTo>
                    <a:cubicBezTo>
                      <a:pt x="2156" y="51"/>
                      <a:pt x="2123" y="68"/>
                      <a:pt x="2089" y="51"/>
                    </a:cubicBezTo>
                    <a:cubicBezTo>
                      <a:pt x="2056" y="84"/>
                      <a:pt x="2006" y="151"/>
                      <a:pt x="2039" y="235"/>
                    </a:cubicBezTo>
                    <a:cubicBezTo>
                      <a:pt x="2106" y="168"/>
                      <a:pt x="2223" y="135"/>
                      <a:pt x="2323" y="118"/>
                    </a:cubicBezTo>
                    <a:cubicBezTo>
                      <a:pt x="2323" y="201"/>
                      <a:pt x="2357" y="235"/>
                      <a:pt x="2424" y="218"/>
                    </a:cubicBezTo>
                    <a:cubicBezTo>
                      <a:pt x="2440" y="151"/>
                      <a:pt x="2507" y="168"/>
                      <a:pt x="2574" y="185"/>
                    </a:cubicBezTo>
                    <a:cubicBezTo>
                      <a:pt x="2574" y="151"/>
                      <a:pt x="2591" y="151"/>
                      <a:pt x="2591" y="135"/>
                    </a:cubicBezTo>
                    <a:cubicBezTo>
                      <a:pt x="2591" y="118"/>
                      <a:pt x="2557" y="135"/>
                      <a:pt x="2557" y="118"/>
                    </a:cubicBezTo>
                    <a:cubicBezTo>
                      <a:pt x="2557" y="101"/>
                      <a:pt x="2557" y="101"/>
                      <a:pt x="2574" y="84"/>
                    </a:cubicBezTo>
                    <a:close/>
                    <a:moveTo>
                      <a:pt x="1054" y="1070"/>
                    </a:moveTo>
                    <a:lnTo>
                      <a:pt x="1120" y="1070"/>
                    </a:lnTo>
                    <a:cubicBezTo>
                      <a:pt x="1154" y="1070"/>
                      <a:pt x="1204" y="1070"/>
                      <a:pt x="1221" y="1054"/>
                    </a:cubicBezTo>
                    <a:cubicBezTo>
                      <a:pt x="1204" y="1054"/>
                      <a:pt x="1204" y="1037"/>
                      <a:pt x="1204" y="1020"/>
                    </a:cubicBezTo>
                    <a:cubicBezTo>
                      <a:pt x="1187" y="1020"/>
                      <a:pt x="1154" y="1054"/>
                      <a:pt x="1154" y="1020"/>
                    </a:cubicBezTo>
                    <a:cubicBezTo>
                      <a:pt x="1137" y="987"/>
                      <a:pt x="1171" y="987"/>
                      <a:pt x="1154" y="953"/>
                    </a:cubicBezTo>
                    <a:cubicBezTo>
                      <a:pt x="1137" y="953"/>
                      <a:pt x="1137" y="987"/>
                      <a:pt x="1120" y="953"/>
                    </a:cubicBezTo>
                    <a:cubicBezTo>
                      <a:pt x="1104" y="1003"/>
                      <a:pt x="1070" y="1037"/>
                      <a:pt x="1054" y="1070"/>
                    </a:cubicBezTo>
                    <a:close/>
                    <a:moveTo>
                      <a:pt x="1237" y="1087"/>
                    </a:moveTo>
                    <a:lnTo>
                      <a:pt x="1271" y="1087"/>
                    </a:lnTo>
                    <a:cubicBezTo>
                      <a:pt x="1271" y="1087"/>
                      <a:pt x="1271" y="1087"/>
                      <a:pt x="1271" y="1070"/>
                    </a:cubicBezTo>
                    <a:cubicBezTo>
                      <a:pt x="1254" y="1070"/>
                      <a:pt x="1237" y="1087"/>
                      <a:pt x="1237" y="1087"/>
                    </a:cubicBezTo>
                    <a:close/>
                    <a:moveTo>
                      <a:pt x="10176" y="937"/>
                    </a:moveTo>
                    <a:cubicBezTo>
                      <a:pt x="10210" y="937"/>
                      <a:pt x="10160" y="987"/>
                      <a:pt x="10193" y="987"/>
                    </a:cubicBezTo>
                    <a:cubicBezTo>
                      <a:pt x="10176" y="1003"/>
                      <a:pt x="10160" y="987"/>
                      <a:pt x="10143" y="987"/>
                    </a:cubicBezTo>
                    <a:cubicBezTo>
                      <a:pt x="10160" y="970"/>
                      <a:pt x="10176" y="953"/>
                      <a:pt x="10176" y="937"/>
                    </a:cubicBezTo>
                    <a:close/>
                    <a:moveTo>
                      <a:pt x="118" y="218"/>
                    </a:moveTo>
                    <a:cubicBezTo>
                      <a:pt x="101" y="185"/>
                      <a:pt x="84" y="235"/>
                      <a:pt x="34" y="218"/>
                    </a:cubicBezTo>
                    <a:cubicBezTo>
                      <a:pt x="34" y="252"/>
                      <a:pt x="18" y="268"/>
                      <a:pt x="1" y="285"/>
                    </a:cubicBezTo>
                    <a:cubicBezTo>
                      <a:pt x="18" y="285"/>
                      <a:pt x="18" y="285"/>
                      <a:pt x="34" y="285"/>
                    </a:cubicBezTo>
                    <a:cubicBezTo>
                      <a:pt x="51" y="218"/>
                      <a:pt x="84" y="268"/>
                      <a:pt x="118" y="218"/>
                    </a:cubicBezTo>
                    <a:close/>
                    <a:moveTo>
                      <a:pt x="101" y="285"/>
                    </a:moveTo>
                    <a:cubicBezTo>
                      <a:pt x="101" y="285"/>
                      <a:pt x="135" y="302"/>
                      <a:pt x="118" y="268"/>
                    </a:cubicBezTo>
                    <a:cubicBezTo>
                      <a:pt x="151" y="285"/>
                      <a:pt x="185" y="285"/>
                      <a:pt x="201" y="318"/>
                    </a:cubicBezTo>
                    <a:cubicBezTo>
                      <a:pt x="168" y="335"/>
                      <a:pt x="84" y="352"/>
                      <a:pt x="101" y="285"/>
                    </a:cubicBezTo>
                    <a:close/>
                    <a:moveTo>
                      <a:pt x="185" y="552"/>
                    </a:moveTo>
                    <a:cubicBezTo>
                      <a:pt x="201" y="536"/>
                      <a:pt x="218" y="536"/>
                      <a:pt x="252" y="536"/>
                    </a:cubicBezTo>
                    <a:cubicBezTo>
                      <a:pt x="252" y="469"/>
                      <a:pt x="218" y="469"/>
                      <a:pt x="185" y="452"/>
                    </a:cubicBezTo>
                    <a:cubicBezTo>
                      <a:pt x="185" y="469"/>
                      <a:pt x="168" y="469"/>
                      <a:pt x="151" y="469"/>
                    </a:cubicBezTo>
                    <a:lnTo>
                      <a:pt x="151" y="519"/>
                    </a:lnTo>
                    <a:cubicBezTo>
                      <a:pt x="201" y="485"/>
                      <a:pt x="168" y="552"/>
                      <a:pt x="185" y="552"/>
                    </a:cubicBezTo>
                    <a:close/>
                    <a:moveTo>
                      <a:pt x="10026" y="1003"/>
                    </a:moveTo>
                    <a:cubicBezTo>
                      <a:pt x="10059" y="1020"/>
                      <a:pt x="10059" y="1020"/>
                      <a:pt x="10110" y="1003"/>
                    </a:cubicBezTo>
                    <a:cubicBezTo>
                      <a:pt x="10110" y="1104"/>
                      <a:pt x="10176" y="1037"/>
                      <a:pt x="10176" y="1120"/>
                    </a:cubicBezTo>
                    <a:cubicBezTo>
                      <a:pt x="10160" y="1104"/>
                      <a:pt x="10143" y="1137"/>
                      <a:pt x="10143" y="1154"/>
                    </a:cubicBezTo>
                    <a:cubicBezTo>
                      <a:pt x="10160" y="1204"/>
                      <a:pt x="10160" y="1170"/>
                      <a:pt x="10193" y="1187"/>
                    </a:cubicBezTo>
                    <a:cubicBezTo>
                      <a:pt x="10176" y="1204"/>
                      <a:pt x="10176" y="1187"/>
                      <a:pt x="10176" y="1187"/>
                    </a:cubicBezTo>
                    <a:cubicBezTo>
                      <a:pt x="10160" y="1204"/>
                      <a:pt x="10143" y="1204"/>
                      <a:pt x="10143" y="1254"/>
                    </a:cubicBezTo>
                    <a:cubicBezTo>
                      <a:pt x="10093" y="1254"/>
                      <a:pt x="10126" y="1237"/>
                      <a:pt x="10126" y="1221"/>
                    </a:cubicBezTo>
                    <a:cubicBezTo>
                      <a:pt x="10076" y="1237"/>
                      <a:pt x="10043" y="1221"/>
                      <a:pt x="10043" y="1271"/>
                    </a:cubicBezTo>
                    <a:cubicBezTo>
                      <a:pt x="10026" y="1254"/>
                      <a:pt x="10009" y="1254"/>
                      <a:pt x="9976" y="1254"/>
                    </a:cubicBezTo>
                    <a:cubicBezTo>
                      <a:pt x="9959" y="1221"/>
                      <a:pt x="9959" y="1187"/>
                      <a:pt x="9959" y="1154"/>
                    </a:cubicBezTo>
                    <a:cubicBezTo>
                      <a:pt x="9943" y="1137"/>
                      <a:pt x="9943" y="1170"/>
                      <a:pt x="9909" y="1154"/>
                    </a:cubicBezTo>
                    <a:cubicBezTo>
                      <a:pt x="9909" y="1137"/>
                      <a:pt x="9909" y="1120"/>
                      <a:pt x="9909" y="1120"/>
                    </a:cubicBezTo>
                    <a:cubicBezTo>
                      <a:pt x="9909" y="1137"/>
                      <a:pt x="9959" y="1104"/>
                      <a:pt x="9959" y="1120"/>
                    </a:cubicBezTo>
                    <a:cubicBezTo>
                      <a:pt x="9976" y="1070"/>
                      <a:pt x="10009" y="1054"/>
                      <a:pt x="10026" y="1003"/>
                    </a:cubicBezTo>
                    <a:close/>
                    <a:moveTo>
                      <a:pt x="10093" y="1221"/>
                    </a:moveTo>
                    <a:cubicBezTo>
                      <a:pt x="10093" y="1187"/>
                      <a:pt x="10093" y="1170"/>
                      <a:pt x="10093" y="1137"/>
                    </a:cubicBezTo>
                    <a:cubicBezTo>
                      <a:pt x="10059" y="1170"/>
                      <a:pt x="10026" y="1137"/>
                      <a:pt x="10026" y="1170"/>
                    </a:cubicBezTo>
                    <a:cubicBezTo>
                      <a:pt x="10059" y="1170"/>
                      <a:pt x="10026" y="1204"/>
                      <a:pt x="10026" y="1221"/>
                    </a:cubicBezTo>
                    <a:cubicBezTo>
                      <a:pt x="10059" y="1204"/>
                      <a:pt x="10076" y="1170"/>
                      <a:pt x="10093" y="1221"/>
                    </a:cubicBezTo>
                    <a:close/>
                    <a:moveTo>
                      <a:pt x="5298" y="686"/>
                    </a:moveTo>
                    <a:cubicBezTo>
                      <a:pt x="5331" y="686"/>
                      <a:pt x="5364" y="686"/>
                      <a:pt x="5381" y="703"/>
                    </a:cubicBezTo>
                    <a:cubicBezTo>
                      <a:pt x="5398" y="653"/>
                      <a:pt x="5431" y="703"/>
                      <a:pt x="5431" y="636"/>
                    </a:cubicBezTo>
                    <a:cubicBezTo>
                      <a:pt x="5448" y="636"/>
                      <a:pt x="5448" y="669"/>
                      <a:pt x="5431" y="686"/>
                    </a:cubicBezTo>
                    <a:cubicBezTo>
                      <a:pt x="5498" y="669"/>
                      <a:pt x="5598" y="686"/>
                      <a:pt x="5632" y="619"/>
                    </a:cubicBezTo>
                    <a:cubicBezTo>
                      <a:pt x="5682" y="686"/>
                      <a:pt x="5782" y="602"/>
                      <a:pt x="5782" y="703"/>
                    </a:cubicBezTo>
                    <a:cubicBezTo>
                      <a:pt x="5749" y="703"/>
                      <a:pt x="5749" y="753"/>
                      <a:pt x="5715" y="786"/>
                    </a:cubicBezTo>
                    <a:cubicBezTo>
                      <a:pt x="5699" y="786"/>
                      <a:pt x="5665" y="753"/>
                      <a:pt x="5665" y="786"/>
                    </a:cubicBezTo>
                    <a:cubicBezTo>
                      <a:pt x="5632" y="786"/>
                      <a:pt x="5598" y="736"/>
                      <a:pt x="5598" y="686"/>
                    </a:cubicBezTo>
                    <a:cubicBezTo>
                      <a:pt x="5582" y="719"/>
                      <a:pt x="5565" y="719"/>
                      <a:pt x="5565" y="753"/>
                    </a:cubicBezTo>
                    <a:cubicBezTo>
                      <a:pt x="5515" y="736"/>
                      <a:pt x="5465" y="769"/>
                      <a:pt x="5465" y="719"/>
                    </a:cubicBezTo>
                    <a:cubicBezTo>
                      <a:pt x="5448" y="753"/>
                      <a:pt x="5414" y="719"/>
                      <a:pt x="5414" y="753"/>
                    </a:cubicBezTo>
                    <a:cubicBezTo>
                      <a:pt x="5398" y="703"/>
                      <a:pt x="5364" y="769"/>
                      <a:pt x="5364" y="703"/>
                    </a:cubicBezTo>
                    <a:cubicBezTo>
                      <a:pt x="5348" y="703"/>
                      <a:pt x="5331" y="736"/>
                      <a:pt x="5314" y="753"/>
                    </a:cubicBezTo>
                    <a:cubicBezTo>
                      <a:pt x="5298" y="736"/>
                      <a:pt x="5314" y="736"/>
                      <a:pt x="5298" y="686"/>
                    </a:cubicBezTo>
                    <a:close/>
                    <a:moveTo>
                      <a:pt x="586" y="402"/>
                    </a:moveTo>
                    <a:cubicBezTo>
                      <a:pt x="619" y="402"/>
                      <a:pt x="619" y="419"/>
                      <a:pt x="636" y="419"/>
                    </a:cubicBezTo>
                    <a:cubicBezTo>
                      <a:pt x="686" y="352"/>
                      <a:pt x="719" y="385"/>
                      <a:pt x="769" y="318"/>
                    </a:cubicBezTo>
                    <a:cubicBezTo>
                      <a:pt x="753" y="302"/>
                      <a:pt x="736" y="335"/>
                      <a:pt x="719" y="335"/>
                    </a:cubicBezTo>
                    <a:cubicBezTo>
                      <a:pt x="703" y="302"/>
                      <a:pt x="669" y="285"/>
                      <a:pt x="619" y="285"/>
                    </a:cubicBezTo>
                    <a:cubicBezTo>
                      <a:pt x="619" y="352"/>
                      <a:pt x="602" y="302"/>
                      <a:pt x="569" y="318"/>
                    </a:cubicBezTo>
                    <a:cubicBezTo>
                      <a:pt x="569" y="335"/>
                      <a:pt x="602" y="352"/>
                      <a:pt x="586" y="402"/>
                    </a:cubicBezTo>
                    <a:close/>
                    <a:moveTo>
                      <a:pt x="10160" y="1054"/>
                    </a:moveTo>
                    <a:cubicBezTo>
                      <a:pt x="10193" y="1037"/>
                      <a:pt x="10176" y="987"/>
                      <a:pt x="10210" y="987"/>
                    </a:cubicBezTo>
                    <a:cubicBezTo>
                      <a:pt x="10227" y="1037"/>
                      <a:pt x="10193" y="1054"/>
                      <a:pt x="10160" y="1054"/>
                    </a:cubicBezTo>
                    <a:close/>
                    <a:moveTo>
                      <a:pt x="11480" y="903"/>
                    </a:moveTo>
                    <a:cubicBezTo>
                      <a:pt x="11513" y="920"/>
                      <a:pt x="11513" y="886"/>
                      <a:pt x="11530" y="853"/>
                    </a:cubicBezTo>
                    <a:cubicBezTo>
                      <a:pt x="11496" y="853"/>
                      <a:pt x="11496" y="886"/>
                      <a:pt x="11480" y="903"/>
                    </a:cubicBezTo>
                    <a:close/>
                    <a:moveTo>
                      <a:pt x="11730" y="1154"/>
                    </a:moveTo>
                    <a:cubicBezTo>
                      <a:pt x="11730" y="1137"/>
                      <a:pt x="11730" y="1137"/>
                      <a:pt x="11730" y="1137"/>
                    </a:cubicBezTo>
                    <a:cubicBezTo>
                      <a:pt x="11747" y="1154"/>
                      <a:pt x="11730" y="1170"/>
                      <a:pt x="11730" y="1170"/>
                    </a:cubicBezTo>
                    <a:cubicBezTo>
                      <a:pt x="11780" y="1170"/>
                      <a:pt x="11747" y="1137"/>
                      <a:pt x="11764" y="1087"/>
                    </a:cubicBezTo>
                    <a:cubicBezTo>
                      <a:pt x="11730" y="1087"/>
                      <a:pt x="11714" y="1154"/>
                      <a:pt x="11730" y="1154"/>
                    </a:cubicBezTo>
                    <a:close/>
                    <a:moveTo>
                      <a:pt x="11446" y="686"/>
                    </a:moveTo>
                    <a:cubicBezTo>
                      <a:pt x="11446" y="669"/>
                      <a:pt x="11446" y="653"/>
                      <a:pt x="11463" y="636"/>
                    </a:cubicBezTo>
                    <a:cubicBezTo>
                      <a:pt x="11430" y="636"/>
                      <a:pt x="11379" y="653"/>
                      <a:pt x="11413" y="653"/>
                    </a:cubicBezTo>
                    <a:cubicBezTo>
                      <a:pt x="11430" y="636"/>
                      <a:pt x="11413" y="686"/>
                      <a:pt x="11446" y="686"/>
                    </a:cubicBezTo>
                    <a:close/>
                    <a:moveTo>
                      <a:pt x="11346" y="1087"/>
                    </a:moveTo>
                    <a:cubicBezTo>
                      <a:pt x="11313" y="1054"/>
                      <a:pt x="11296" y="953"/>
                      <a:pt x="11346" y="937"/>
                    </a:cubicBezTo>
                    <a:cubicBezTo>
                      <a:pt x="11346" y="903"/>
                      <a:pt x="11296" y="903"/>
                      <a:pt x="11296" y="853"/>
                    </a:cubicBezTo>
                    <a:cubicBezTo>
                      <a:pt x="11329" y="853"/>
                      <a:pt x="11329" y="820"/>
                      <a:pt x="11313" y="786"/>
                    </a:cubicBezTo>
                    <a:cubicBezTo>
                      <a:pt x="11329" y="786"/>
                      <a:pt x="11363" y="786"/>
                      <a:pt x="11363" y="769"/>
                    </a:cubicBezTo>
                    <a:cubicBezTo>
                      <a:pt x="11413" y="803"/>
                      <a:pt x="11346" y="903"/>
                      <a:pt x="11379" y="953"/>
                    </a:cubicBezTo>
                    <a:cubicBezTo>
                      <a:pt x="11396" y="953"/>
                      <a:pt x="11379" y="920"/>
                      <a:pt x="11379" y="920"/>
                    </a:cubicBezTo>
                    <a:cubicBezTo>
                      <a:pt x="11396" y="903"/>
                      <a:pt x="11413" y="970"/>
                      <a:pt x="11396" y="903"/>
                    </a:cubicBezTo>
                    <a:cubicBezTo>
                      <a:pt x="11430" y="903"/>
                      <a:pt x="11446" y="886"/>
                      <a:pt x="11463" y="853"/>
                    </a:cubicBezTo>
                    <a:cubicBezTo>
                      <a:pt x="11480" y="870"/>
                      <a:pt x="11446" y="886"/>
                      <a:pt x="11463" y="920"/>
                    </a:cubicBezTo>
                    <a:cubicBezTo>
                      <a:pt x="11430" y="886"/>
                      <a:pt x="11446" y="987"/>
                      <a:pt x="11413" y="920"/>
                    </a:cubicBezTo>
                    <a:cubicBezTo>
                      <a:pt x="11463" y="1003"/>
                      <a:pt x="11430" y="1087"/>
                      <a:pt x="11346" y="1087"/>
                    </a:cubicBezTo>
                    <a:close/>
                    <a:moveTo>
                      <a:pt x="12415" y="953"/>
                    </a:moveTo>
                    <a:cubicBezTo>
                      <a:pt x="12449" y="953"/>
                      <a:pt x="12449" y="886"/>
                      <a:pt x="12415" y="886"/>
                    </a:cubicBezTo>
                    <a:cubicBezTo>
                      <a:pt x="12432" y="903"/>
                      <a:pt x="12415" y="903"/>
                      <a:pt x="12399" y="920"/>
                    </a:cubicBezTo>
                    <a:lnTo>
                      <a:pt x="12415" y="920"/>
                    </a:lnTo>
                    <a:cubicBezTo>
                      <a:pt x="12415" y="937"/>
                      <a:pt x="12415" y="937"/>
                      <a:pt x="12415" y="953"/>
                    </a:cubicBezTo>
                    <a:close/>
                    <a:moveTo>
                      <a:pt x="12499" y="937"/>
                    </a:moveTo>
                    <a:cubicBezTo>
                      <a:pt x="12499" y="886"/>
                      <a:pt x="12449" y="920"/>
                      <a:pt x="12449" y="953"/>
                    </a:cubicBezTo>
                    <a:cubicBezTo>
                      <a:pt x="12482" y="970"/>
                      <a:pt x="12482" y="937"/>
                      <a:pt x="12499" y="920"/>
                    </a:cubicBezTo>
                    <a:cubicBezTo>
                      <a:pt x="12499" y="937"/>
                      <a:pt x="12499" y="937"/>
                      <a:pt x="12499" y="937"/>
                    </a:cubicBezTo>
                    <a:close/>
                    <a:moveTo>
                      <a:pt x="10678" y="769"/>
                    </a:moveTo>
                    <a:cubicBezTo>
                      <a:pt x="10661" y="753"/>
                      <a:pt x="10661" y="769"/>
                      <a:pt x="10644" y="769"/>
                    </a:cubicBezTo>
                    <a:cubicBezTo>
                      <a:pt x="10644" y="803"/>
                      <a:pt x="10694" y="769"/>
                      <a:pt x="10711" y="753"/>
                    </a:cubicBezTo>
                    <a:cubicBezTo>
                      <a:pt x="10728" y="769"/>
                      <a:pt x="10694" y="803"/>
                      <a:pt x="10745" y="803"/>
                    </a:cubicBezTo>
                    <a:cubicBezTo>
                      <a:pt x="10745" y="820"/>
                      <a:pt x="10728" y="803"/>
                      <a:pt x="10728" y="803"/>
                    </a:cubicBezTo>
                    <a:cubicBezTo>
                      <a:pt x="10711" y="803"/>
                      <a:pt x="10711" y="870"/>
                      <a:pt x="10728" y="836"/>
                    </a:cubicBezTo>
                    <a:cubicBezTo>
                      <a:pt x="10745" y="870"/>
                      <a:pt x="10694" y="870"/>
                      <a:pt x="10678" y="870"/>
                    </a:cubicBezTo>
                    <a:cubicBezTo>
                      <a:pt x="10678" y="836"/>
                      <a:pt x="10678" y="820"/>
                      <a:pt x="10661" y="803"/>
                    </a:cubicBezTo>
                    <a:cubicBezTo>
                      <a:pt x="10661" y="820"/>
                      <a:pt x="10644" y="820"/>
                      <a:pt x="10644" y="836"/>
                    </a:cubicBezTo>
                    <a:cubicBezTo>
                      <a:pt x="10611" y="786"/>
                      <a:pt x="10611" y="769"/>
                      <a:pt x="10628" y="703"/>
                    </a:cubicBezTo>
                    <a:cubicBezTo>
                      <a:pt x="10678" y="703"/>
                      <a:pt x="10678" y="719"/>
                      <a:pt x="10678" y="769"/>
                    </a:cubicBezTo>
                    <a:close/>
                    <a:moveTo>
                      <a:pt x="10828" y="1137"/>
                    </a:moveTo>
                    <a:cubicBezTo>
                      <a:pt x="10811" y="1120"/>
                      <a:pt x="10828" y="1087"/>
                      <a:pt x="10861" y="1087"/>
                    </a:cubicBezTo>
                    <a:cubicBezTo>
                      <a:pt x="10878" y="1137"/>
                      <a:pt x="10828" y="1120"/>
                      <a:pt x="10828" y="1137"/>
                    </a:cubicBezTo>
                    <a:close/>
                    <a:moveTo>
                      <a:pt x="10811" y="1054"/>
                    </a:moveTo>
                    <a:cubicBezTo>
                      <a:pt x="10795" y="1070"/>
                      <a:pt x="10761" y="1120"/>
                      <a:pt x="10795" y="1120"/>
                    </a:cubicBezTo>
                    <a:cubicBezTo>
                      <a:pt x="10778" y="1170"/>
                      <a:pt x="10678" y="1120"/>
                      <a:pt x="10661" y="1154"/>
                    </a:cubicBezTo>
                    <a:cubicBezTo>
                      <a:pt x="10611" y="1087"/>
                      <a:pt x="10694" y="1087"/>
                      <a:pt x="10728" y="1087"/>
                    </a:cubicBezTo>
                    <a:cubicBezTo>
                      <a:pt x="10661" y="1054"/>
                      <a:pt x="10728" y="1003"/>
                      <a:pt x="10694" y="953"/>
                    </a:cubicBezTo>
                    <a:cubicBezTo>
                      <a:pt x="10711" y="937"/>
                      <a:pt x="10711" y="970"/>
                      <a:pt x="10728" y="953"/>
                    </a:cubicBezTo>
                    <a:cubicBezTo>
                      <a:pt x="10745" y="953"/>
                      <a:pt x="10728" y="987"/>
                      <a:pt x="10745" y="987"/>
                    </a:cubicBezTo>
                    <a:cubicBezTo>
                      <a:pt x="10745" y="953"/>
                      <a:pt x="10761" y="937"/>
                      <a:pt x="10778" y="920"/>
                    </a:cubicBezTo>
                    <a:cubicBezTo>
                      <a:pt x="10828" y="953"/>
                      <a:pt x="10861" y="987"/>
                      <a:pt x="10861" y="1054"/>
                    </a:cubicBezTo>
                    <a:cubicBezTo>
                      <a:pt x="10845" y="1020"/>
                      <a:pt x="10811" y="1070"/>
                      <a:pt x="10811" y="1054"/>
                    </a:cubicBezTo>
                    <a:close/>
                    <a:moveTo>
                      <a:pt x="10945" y="1154"/>
                    </a:moveTo>
                    <a:cubicBezTo>
                      <a:pt x="10978" y="1187"/>
                      <a:pt x="10962" y="1120"/>
                      <a:pt x="10995" y="1137"/>
                    </a:cubicBezTo>
                    <a:cubicBezTo>
                      <a:pt x="10978" y="1187"/>
                      <a:pt x="10995" y="1237"/>
                      <a:pt x="10912" y="1221"/>
                    </a:cubicBezTo>
                    <a:lnTo>
                      <a:pt x="10912" y="1187"/>
                    </a:lnTo>
                    <a:cubicBezTo>
                      <a:pt x="10928" y="1187"/>
                      <a:pt x="10945" y="1187"/>
                      <a:pt x="10945" y="1221"/>
                    </a:cubicBezTo>
                    <a:cubicBezTo>
                      <a:pt x="10962" y="1221"/>
                      <a:pt x="10945" y="1170"/>
                      <a:pt x="10945" y="1154"/>
                    </a:cubicBezTo>
                    <a:close/>
                    <a:moveTo>
                      <a:pt x="11112" y="1087"/>
                    </a:moveTo>
                    <a:cubicBezTo>
                      <a:pt x="11129" y="1104"/>
                      <a:pt x="11146" y="1104"/>
                      <a:pt x="11146" y="1070"/>
                    </a:cubicBezTo>
                    <a:cubicBezTo>
                      <a:pt x="11179" y="1087"/>
                      <a:pt x="11196" y="1104"/>
                      <a:pt x="11196" y="1137"/>
                    </a:cubicBezTo>
                    <a:cubicBezTo>
                      <a:pt x="11196" y="1137"/>
                      <a:pt x="11179" y="1120"/>
                      <a:pt x="11179" y="1120"/>
                    </a:cubicBezTo>
                    <a:cubicBezTo>
                      <a:pt x="11179" y="1137"/>
                      <a:pt x="11162" y="1154"/>
                      <a:pt x="11162" y="1154"/>
                    </a:cubicBezTo>
                    <a:cubicBezTo>
                      <a:pt x="11179" y="1154"/>
                      <a:pt x="11196" y="1154"/>
                      <a:pt x="11196" y="1204"/>
                    </a:cubicBezTo>
                    <a:cubicBezTo>
                      <a:pt x="11179" y="1221"/>
                      <a:pt x="11129" y="1187"/>
                      <a:pt x="11146" y="1221"/>
                    </a:cubicBezTo>
                    <a:cubicBezTo>
                      <a:pt x="11112" y="1204"/>
                      <a:pt x="11095" y="1170"/>
                      <a:pt x="11079" y="1154"/>
                    </a:cubicBezTo>
                    <a:cubicBezTo>
                      <a:pt x="11079" y="1137"/>
                      <a:pt x="11112" y="1137"/>
                      <a:pt x="11112" y="1087"/>
                    </a:cubicBezTo>
                    <a:close/>
                    <a:moveTo>
                      <a:pt x="10494" y="937"/>
                    </a:moveTo>
                    <a:cubicBezTo>
                      <a:pt x="10527" y="937"/>
                      <a:pt x="10527" y="953"/>
                      <a:pt x="10544" y="987"/>
                    </a:cubicBezTo>
                    <a:cubicBezTo>
                      <a:pt x="10494" y="953"/>
                      <a:pt x="10544" y="1054"/>
                      <a:pt x="10477" y="1054"/>
                    </a:cubicBezTo>
                    <a:cubicBezTo>
                      <a:pt x="10494" y="1070"/>
                      <a:pt x="10527" y="1104"/>
                      <a:pt x="10494" y="1120"/>
                    </a:cubicBezTo>
                    <a:cubicBezTo>
                      <a:pt x="10511" y="1154"/>
                      <a:pt x="10511" y="1120"/>
                      <a:pt x="10527" y="1154"/>
                    </a:cubicBezTo>
                    <a:cubicBezTo>
                      <a:pt x="10527" y="1170"/>
                      <a:pt x="10527" y="1170"/>
                      <a:pt x="10511" y="1170"/>
                    </a:cubicBezTo>
                    <a:cubicBezTo>
                      <a:pt x="10511" y="1204"/>
                      <a:pt x="10544" y="1170"/>
                      <a:pt x="10561" y="1187"/>
                    </a:cubicBezTo>
                    <a:cubicBezTo>
                      <a:pt x="10527" y="1237"/>
                      <a:pt x="10460" y="1187"/>
                      <a:pt x="10444" y="1254"/>
                    </a:cubicBezTo>
                    <a:cubicBezTo>
                      <a:pt x="10427" y="1204"/>
                      <a:pt x="10410" y="1237"/>
                      <a:pt x="10394" y="1187"/>
                    </a:cubicBezTo>
                    <a:cubicBezTo>
                      <a:pt x="10394" y="1154"/>
                      <a:pt x="10444" y="1087"/>
                      <a:pt x="10444" y="1137"/>
                    </a:cubicBezTo>
                    <a:cubicBezTo>
                      <a:pt x="10460" y="1137"/>
                      <a:pt x="10460" y="1104"/>
                      <a:pt x="10460" y="1087"/>
                    </a:cubicBezTo>
                    <a:cubicBezTo>
                      <a:pt x="10460" y="1087"/>
                      <a:pt x="10427" y="1087"/>
                      <a:pt x="10427" y="1087"/>
                    </a:cubicBezTo>
                    <a:cubicBezTo>
                      <a:pt x="10427" y="1037"/>
                      <a:pt x="10444" y="1054"/>
                      <a:pt x="10427" y="1020"/>
                    </a:cubicBezTo>
                    <a:cubicBezTo>
                      <a:pt x="10444" y="1003"/>
                      <a:pt x="10527" y="987"/>
                      <a:pt x="10494" y="937"/>
                    </a:cubicBezTo>
                    <a:close/>
                    <a:moveTo>
                      <a:pt x="2206" y="1087"/>
                    </a:moveTo>
                    <a:cubicBezTo>
                      <a:pt x="2173" y="1104"/>
                      <a:pt x="2140" y="1070"/>
                      <a:pt x="2123" y="1087"/>
                    </a:cubicBezTo>
                    <a:cubicBezTo>
                      <a:pt x="2140" y="1137"/>
                      <a:pt x="2123" y="1120"/>
                      <a:pt x="2156" y="1154"/>
                    </a:cubicBezTo>
                    <a:cubicBezTo>
                      <a:pt x="2156" y="1154"/>
                      <a:pt x="2140" y="1154"/>
                      <a:pt x="2140" y="1154"/>
                    </a:cubicBezTo>
                    <a:cubicBezTo>
                      <a:pt x="2140" y="1154"/>
                      <a:pt x="2140" y="1170"/>
                      <a:pt x="2140" y="1170"/>
                    </a:cubicBezTo>
                    <a:lnTo>
                      <a:pt x="2173" y="1170"/>
                    </a:lnTo>
                    <a:cubicBezTo>
                      <a:pt x="2140" y="1104"/>
                      <a:pt x="2190" y="1137"/>
                      <a:pt x="2206" y="1087"/>
                    </a:cubicBezTo>
                    <a:close/>
                    <a:moveTo>
                      <a:pt x="2173" y="385"/>
                    </a:moveTo>
                    <a:cubicBezTo>
                      <a:pt x="2173" y="318"/>
                      <a:pt x="2273" y="368"/>
                      <a:pt x="2290" y="318"/>
                    </a:cubicBezTo>
                    <a:cubicBezTo>
                      <a:pt x="2257" y="335"/>
                      <a:pt x="2273" y="285"/>
                      <a:pt x="2257" y="252"/>
                    </a:cubicBezTo>
                    <a:cubicBezTo>
                      <a:pt x="2223" y="302"/>
                      <a:pt x="2206" y="302"/>
                      <a:pt x="2156" y="335"/>
                    </a:cubicBezTo>
                    <a:cubicBezTo>
                      <a:pt x="2173" y="335"/>
                      <a:pt x="2123" y="368"/>
                      <a:pt x="2173" y="385"/>
                    </a:cubicBezTo>
                    <a:close/>
                    <a:moveTo>
                      <a:pt x="2039" y="385"/>
                    </a:moveTo>
                    <a:cubicBezTo>
                      <a:pt x="2089" y="402"/>
                      <a:pt x="2056" y="385"/>
                      <a:pt x="2073" y="352"/>
                    </a:cubicBezTo>
                    <a:cubicBezTo>
                      <a:pt x="2089" y="352"/>
                      <a:pt x="2123" y="385"/>
                      <a:pt x="2123" y="352"/>
                    </a:cubicBezTo>
                    <a:cubicBezTo>
                      <a:pt x="2156" y="385"/>
                      <a:pt x="2089" y="419"/>
                      <a:pt x="2056" y="402"/>
                    </a:cubicBezTo>
                    <a:cubicBezTo>
                      <a:pt x="2056" y="435"/>
                      <a:pt x="2073" y="419"/>
                      <a:pt x="2089" y="419"/>
                    </a:cubicBezTo>
                    <a:cubicBezTo>
                      <a:pt x="2089" y="452"/>
                      <a:pt x="2123" y="452"/>
                      <a:pt x="2123" y="485"/>
                    </a:cubicBezTo>
                    <a:cubicBezTo>
                      <a:pt x="2089" y="485"/>
                      <a:pt x="2089" y="519"/>
                      <a:pt x="2073" y="519"/>
                    </a:cubicBezTo>
                    <a:cubicBezTo>
                      <a:pt x="2056" y="485"/>
                      <a:pt x="2039" y="452"/>
                      <a:pt x="2039" y="385"/>
                    </a:cubicBezTo>
                    <a:close/>
                    <a:moveTo>
                      <a:pt x="3560" y="753"/>
                    </a:moveTo>
                    <a:cubicBezTo>
                      <a:pt x="3577" y="753"/>
                      <a:pt x="3577" y="719"/>
                      <a:pt x="3593" y="703"/>
                    </a:cubicBezTo>
                    <a:cubicBezTo>
                      <a:pt x="3593" y="703"/>
                      <a:pt x="3610" y="719"/>
                      <a:pt x="3627" y="719"/>
                    </a:cubicBezTo>
                    <a:cubicBezTo>
                      <a:pt x="3610" y="753"/>
                      <a:pt x="3560" y="753"/>
                      <a:pt x="3593" y="786"/>
                    </a:cubicBezTo>
                    <a:cubicBezTo>
                      <a:pt x="3577" y="786"/>
                      <a:pt x="3577" y="753"/>
                      <a:pt x="3560" y="786"/>
                    </a:cubicBezTo>
                    <a:cubicBezTo>
                      <a:pt x="3543" y="786"/>
                      <a:pt x="3543" y="769"/>
                      <a:pt x="3526" y="736"/>
                    </a:cubicBezTo>
                    <a:cubicBezTo>
                      <a:pt x="3526" y="753"/>
                      <a:pt x="3510" y="753"/>
                      <a:pt x="3510" y="769"/>
                    </a:cubicBezTo>
                    <a:cubicBezTo>
                      <a:pt x="3493" y="769"/>
                      <a:pt x="3510" y="736"/>
                      <a:pt x="3510" y="719"/>
                    </a:cubicBezTo>
                    <a:cubicBezTo>
                      <a:pt x="3543" y="719"/>
                      <a:pt x="3543" y="736"/>
                      <a:pt x="3560" y="753"/>
                    </a:cubicBezTo>
                    <a:close/>
                    <a:moveTo>
                      <a:pt x="2290" y="1154"/>
                    </a:moveTo>
                    <a:cubicBezTo>
                      <a:pt x="2307" y="1120"/>
                      <a:pt x="2307" y="1137"/>
                      <a:pt x="2290" y="1104"/>
                    </a:cubicBezTo>
                    <a:cubicBezTo>
                      <a:pt x="2323" y="1070"/>
                      <a:pt x="2374" y="1120"/>
                      <a:pt x="2390" y="1070"/>
                    </a:cubicBezTo>
                    <a:cubicBezTo>
                      <a:pt x="2424" y="1087"/>
                      <a:pt x="2374" y="1104"/>
                      <a:pt x="2390" y="1120"/>
                    </a:cubicBezTo>
                    <a:cubicBezTo>
                      <a:pt x="2374" y="1104"/>
                      <a:pt x="2323" y="1104"/>
                      <a:pt x="2323" y="1154"/>
                    </a:cubicBezTo>
                    <a:cubicBezTo>
                      <a:pt x="2307" y="1170"/>
                      <a:pt x="2307" y="1154"/>
                      <a:pt x="2290" y="1154"/>
                    </a:cubicBezTo>
                    <a:close/>
                    <a:moveTo>
                      <a:pt x="2374" y="469"/>
                    </a:moveTo>
                    <a:cubicBezTo>
                      <a:pt x="2457" y="485"/>
                      <a:pt x="2474" y="352"/>
                      <a:pt x="2440" y="318"/>
                    </a:cubicBezTo>
                    <a:cubicBezTo>
                      <a:pt x="2407" y="335"/>
                      <a:pt x="2457" y="368"/>
                      <a:pt x="2424" y="368"/>
                    </a:cubicBezTo>
                    <a:cubicBezTo>
                      <a:pt x="2407" y="368"/>
                      <a:pt x="2424" y="335"/>
                      <a:pt x="2390" y="318"/>
                    </a:cubicBezTo>
                    <a:cubicBezTo>
                      <a:pt x="2407" y="368"/>
                      <a:pt x="2374" y="402"/>
                      <a:pt x="2374" y="469"/>
                    </a:cubicBezTo>
                    <a:close/>
                    <a:moveTo>
                      <a:pt x="2658" y="419"/>
                    </a:moveTo>
                    <a:cubicBezTo>
                      <a:pt x="2691" y="402"/>
                      <a:pt x="2641" y="402"/>
                      <a:pt x="2641" y="368"/>
                    </a:cubicBezTo>
                    <a:cubicBezTo>
                      <a:pt x="2691" y="402"/>
                      <a:pt x="2708" y="335"/>
                      <a:pt x="2758" y="368"/>
                    </a:cubicBezTo>
                    <a:cubicBezTo>
                      <a:pt x="2758" y="368"/>
                      <a:pt x="2741" y="352"/>
                      <a:pt x="2758" y="335"/>
                    </a:cubicBezTo>
                    <a:cubicBezTo>
                      <a:pt x="2775" y="352"/>
                      <a:pt x="2775" y="318"/>
                      <a:pt x="2808" y="318"/>
                    </a:cubicBezTo>
                    <a:cubicBezTo>
                      <a:pt x="2808" y="368"/>
                      <a:pt x="2825" y="352"/>
                      <a:pt x="2858" y="352"/>
                    </a:cubicBezTo>
                    <a:cubicBezTo>
                      <a:pt x="2808" y="385"/>
                      <a:pt x="2758" y="419"/>
                      <a:pt x="2724" y="469"/>
                    </a:cubicBezTo>
                    <a:cubicBezTo>
                      <a:pt x="2724" y="502"/>
                      <a:pt x="2758" y="485"/>
                      <a:pt x="2758" y="519"/>
                    </a:cubicBezTo>
                    <a:cubicBezTo>
                      <a:pt x="2741" y="502"/>
                      <a:pt x="2724" y="536"/>
                      <a:pt x="2708" y="536"/>
                    </a:cubicBezTo>
                    <a:cubicBezTo>
                      <a:pt x="2691" y="586"/>
                      <a:pt x="2708" y="602"/>
                      <a:pt x="2724" y="636"/>
                    </a:cubicBezTo>
                    <a:cubicBezTo>
                      <a:pt x="2724" y="636"/>
                      <a:pt x="2724" y="619"/>
                      <a:pt x="2758" y="619"/>
                    </a:cubicBezTo>
                    <a:cubicBezTo>
                      <a:pt x="2741" y="653"/>
                      <a:pt x="2708" y="669"/>
                      <a:pt x="2691" y="719"/>
                    </a:cubicBezTo>
                    <a:cubicBezTo>
                      <a:pt x="2658" y="686"/>
                      <a:pt x="2591" y="703"/>
                      <a:pt x="2607" y="653"/>
                    </a:cubicBezTo>
                    <a:cubicBezTo>
                      <a:pt x="2574" y="653"/>
                      <a:pt x="2557" y="686"/>
                      <a:pt x="2557" y="719"/>
                    </a:cubicBezTo>
                    <a:cubicBezTo>
                      <a:pt x="2524" y="719"/>
                      <a:pt x="2541" y="669"/>
                      <a:pt x="2507" y="686"/>
                    </a:cubicBezTo>
                    <a:cubicBezTo>
                      <a:pt x="2507" y="653"/>
                      <a:pt x="2507" y="669"/>
                      <a:pt x="2507" y="636"/>
                    </a:cubicBezTo>
                    <a:cubicBezTo>
                      <a:pt x="2490" y="653"/>
                      <a:pt x="2490" y="653"/>
                      <a:pt x="2490" y="619"/>
                    </a:cubicBezTo>
                    <a:cubicBezTo>
                      <a:pt x="2474" y="636"/>
                      <a:pt x="2457" y="653"/>
                      <a:pt x="2440" y="653"/>
                    </a:cubicBezTo>
                    <a:cubicBezTo>
                      <a:pt x="2440" y="619"/>
                      <a:pt x="2457" y="619"/>
                      <a:pt x="2424" y="586"/>
                    </a:cubicBezTo>
                    <a:cubicBezTo>
                      <a:pt x="2457" y="586"/>
                      <a:pt x="2507" y="569"/>
                      <a:pt x="2524" y="586"/>
                    </a:cubicBezTo>
                    <a:cubicBezTo>
                      <a:pt x="2541" y="569"/>
                      <a:pt x="2557" y="536"/>
                      <a:pt x="2557" y="519"/>
                    </a:cubicBezTo>
                    <a:cubicBezTo>
                      <a:pt x="2557" y="502"/>
                      <a:pt x="2541" y="502"/>
                      <a:pt x="2524" y="502"/>
                    </a:cubicBezTo>
                    <a:cubicBezTo>
                      <a:pt x="2557" y="419"/>
                      <a:pt x="2457" y="435"/>
                      <a:pt x="2474" y="352"/>
                    </a:cubicBezTo>
                    <a:cubicBezTo>
                      <a:pt x="2490" y="335"/>
                      <a:pt x="2490" y="335"/>
                      <a:pt x="2524" y="352"/>
                    </a:cubicBezTo>
                    <a:cubicBezTo>
                      <a:pt x="2507" y="368"/>
                      <a:pt x="2507" y="368"/>
                      <a:pt x="2507" y="352"/>
                    </a:cubicBezTo>
                    <a:cubicBezTo>
                      <a:pt x="2490" y="368"/>
                      <a:pt x="2507" y="385"/>
                      <a:pt x="2507" y="385"/>
                    </a:cubicBezTo>
                    <a:cubicBezTo>
                      <a:pt x="2541" y="352"/>
                      <a:pt x="2607" y="368"/>
                      <a:pt x="2658" y="419"/>
                    </a:cubicBezTo>
                    <a:close/>
                    <a:moveTo>
                      <a:pt x="2357" y="636"/>
                    </a:moveTo>
                    <a:cubicBezTo>
                      <a:pt x="2374" y="586"/>
                      <a:pt x="2323" y="569"/>
                      <a:pt x="2307" y="586"/>
                    </a:cubicBezTo>
                    <a:cubicBezTo>
                      <a:pt x="2323" y="602"/>
                      <a:pt x="2323" y="636"/>
                      <a:pt x="2357" y="636"/>
                    </a:cubicBezTo>
                    <a:close/>
                    <a:moveTo>
                      <a:pt x="9107" y="920"/>
                    </a:moveTo>
                    <a:cubicBezTo>
                      <a:pt x="9157" y="870"/>
                      <a:pt x="9040" y="820"/>
                      <a:pt x="9057" y="836"/>
                    </a:cubicBezTo>
                    <a:cubicBezTo>
                      <a:pt x="9074" y="886"/>
                      <a:pt x="9007" y="953"/>
                      <a:pt x="9107" y="920"/>
                    </a:cubicBezTo>
                    <a:close/>
                    <a:moveTo>
                      <a:pt x="9876" y="1020"/>
                    </a:moveTo>
                    <a:cubicBezTo>
                      <a:pt x="9892" y="953"/>
                      <a:pt x="9909" y="903"/>
                      <a:pt x="9909" y="853"/>
                    </a:cubicBezTo>
                    <a:cubicBezTo>
                      <a:pt x="9892" y="853"/>
                      <a:pt x="9876" y="870"/>
                      <a:pt x="9859" y="886"/>
                    </a:cubicBezTo>
                    <a:cubicBezTo>
                      <a:pt x="9909" y="886"/>
                      <a:pt x="9859" y="1003"/>
                      <a:pt x="9876" y="1020"/>
                    </a:cubicBezTo>
                    <a:close/>
                    <a:moveTo>
                      <a:pt x="7503" y="1388"/>
                    </a:moveTo>
                    <a:cubicBezTo>
                      <a:pt x="7486" y="1354"/>
                      <a:pt x="7503" y="1354"/>
                      <a:pt x="7470" y="1321"/>
                    </a:cubicBezTo>
                    <a:cubicBezTo>
                      <a:pt x="7470" y="1354"/>
                      <a:pt x="7436" y="1338"/>
                      <a:pt x="7436" y="1354"/>
                    </a:cubicBezTo>
                    <a:cubicBezTo>
                      <a:pt x="7436" y="1388"/>
                      <a:pt x="7453" y="1371"/>
                      <a:pt x="7436" y="1388"/>
                    </a:cubicBezTo>
                    <a:cubicBezTo>
                      <a:pt x="7470" y="1388"/>
                      <a:pt x="7470" y="1388"/>
                      <a:pt x="7503" y="1388"/>
                    </a:cubicBezTo>
                    <a:close/>
                    <a:moveTo>
                      <a:pt x="1404" y="636"/>
                    </a:moveTo>
                    <a:cubicBezTo>
                      <a:pt x="1404" y="602"/>
                      <a:pt x="1455" y="602"/>
                      <a:pt x="1471" y="569"/>
                    </a:cubicBezTo>
                    <a:lnTo>
                      <a:pt x="1404" y="569"/>
                    </a:lnTo>
                    <a:cubicBezTo>
                      <a:pt x="1404" y="569"/>
                      <a:pt x="1404" y="552"/>
                      <a:pt x="1404" y="552"/>
                    </a:cubicBezTo>
                    <a:cubicBezTo>
                      <a:pt x="1388" y="586"/>
                      <a:pt x="1354" y="602"/>
                      <a:pt x="1404" y="636"/>
                    </a:cubicBezTo>
                    <a:close/>
                    <a:moveTo>
                      <a:pt x="1455" y="552"/>
                    </a:moveTo>
                    <a:cubicBezTo>
                      <a:pt x="1471" y="502"/>
                      <a:pt x="1404" y="502"/>
                      <a:pt x="1438" y="419"/>
                    </a:cubicBezTo>
                    <a:cubicBezTo>
                      <a:pt x="1471" y="402"/>
                      <a:pt x="1488" y="435"/>
                      <a:pt x="1505" y="419"/>
                    </a:cubicBezTo>
                    <a:cubicBezTo>
                      <a:pt x="1521" y="435"/>
                      <a:pt x="1505" y="435"/>
                      <a:pt x="1521" y="469"/>
                    </a:cubicBezTo>
                    <a:cubicBezTo>
                      <a:pt x="1521" y="469"/>
                      <a:pt x="1538" y="452"/>
                      <a:pt x="1538" y="452"/>
                    </a:cubicBezTo>
                    <a:cubicBezTo>
                      <a:pt x="1555" y="452"/>
                      <a:pt x="1538" y="502"/>
                      <a:pt x="1572" y="485"/>
                    </a:cubicBezTo>
                    <a:cubicBezTo>
                      <a:pt x="1538" y="552"/>
                      <a:pt x="1521" y="519"/>
                      <a:pt x="1455" y="552"/>
                    </a:cubicBezTo>
                    <a:close/>
                    <a:moveTo>
                      <a:pt x="1572" y="886"/>
                    </a:moveTo>
                    <a:cubicBezTo>
                      <a:pt x="1572" y="870"/>
                      <a:pt x="1588" y="886"/>
                      <a:pt x="1572" y="903"/>
                    </a:cubicBezTo>
                    <a:lnTo>
                      <a:pt x="1622" y="903"/>
                    </a:lnTo>
                    <a:cubicBezTo>
                      <a:pt x="1638" y="820"/>
                      <a:pt x="1789" y="836"/>
                      <a:pt x="1772" y="719"/>
                    </a:cubicBezTo>
                    <a:cubicBezTo>
                      <a:pt x="1755" y="769"/>
                      <a:pt x="1739" y="686"/>
                      <a:pt x="1688" y="719"/>
                    </a:cubicBezTo>
                    <a:cubicBezTo>
                      <a:pt x="1672" y="736"/>
                      <a:pt x="1705" y="786"/>
                      <a:pt x="1672" y="786"/>
                    </a:cubicBezTo>
                    <a:cubicBezTo>
                      <a:pt x="1638" y="736"/>
                      <a:pt x="1622" y="820"/>
                      <a:pt x="1605" y="820"/>
                    </a:cubicBezTo>
                    <a:cubicBezTo>
                      <a:pt x="1605" y="820"/>
                      <a:pt x="1622" y="769"/>
                      <a:pt x="1588" y="786"/>
                    </a:cubicBezTo>
                    <a:cubicBezTo>
                      <a:pt x="1605" y="853"/>
                      <a:pt x="1538" y="853"/>
                      <a:pt x="1572" y="886"/>
                    </a:cubicBezTo>
                    <a:close/>
                    <a:moveTo>
                      <a:pt x="1070" y="435"/>
                    </a:moveTo>
                    <a:cubicBezTo>
                      <a:pt x="1087" y="469"/>
                      <a:pt x="1070" y="469"/>
                      <a:pt x="1070" y="519"/>
                    </a:cubicBezTo>
                    <a:cubicBezTo>
                      <a:pt x="1120" y="552"/>
                      <a:pt x="1171" y="452"/>
                      <a:pt x="1154" y="402"/>
                    </a:cubicBezTo>
                    <a:cubicBezTo>
                      <a:pt x="1154" y="435"/>
                      <a:pt x="1154" y="368"/>
                      <a:pt x="1137" y="385"/>
                    </a:cubicBezTo>
                    <a:cubicBezTo>
                      <a:pt x="1104" y="402"/>
                      <a:pt x="1137" y="402"/>
                      <a:pt x="1120" y="419"/>
                    </a:cubicBezTo>
                    <a:cubicBezTo>
                      <a:pt x="1104" y="385"/>
                      <a:pt x="1087" y="368"/>
                      <a:pt x="1054" y="352"/>
                    </a:cubicBezTo>
                    <a:cubicBezTo>
                      <a:pt x="1037" y="368"/>
                      <a:pt x="1020" y="385"/>
                      <a:pt x="1020" y="402"/>
                    </a:cubicBezTo>
                    <a:cubicBezTo>
                      <a:pt x="1054" y="385"/>
                      <a:pt x="1037" y="469"/>
                      <a:pt x="1070" y="435"/>
                    </a:cubicBezTo>
                    <a:close/>
                    <a:moveTo>
                      <a:pt x="1455" y="268"/>
                    </a:moveTo>
                    <a:cubicBezTo>
                      <a:pt x="1471" y="285"/>
                      <a:pt x="1488" y="285"/>
                      <a:pt x="1505" y="285"/>
                    </a:cubicBezTo>
                    <a:cubicBezTo>
                      <a:pt x="1538" y="268"/>
                      <a:pt x="1521" y="252"/>
                      <a:pt x="1505" y="218"/>
                    </a:cubicBezTo>
                    <a:cubicBezTo>
                      <a:pt x="1488" y="201"/>
                      <a:pt x="1488" y="235"/>
                      <a:pt x="1488" y="218"/>
                    </a:cubicBezTo>
                    <a:cubicBezTo>
                      <a:pt x="1488" y="201"/>
                      <a:pt x="1505" y="168"/>
                      <a:pt x="1488" y="151"/>
                    </a:cubicBezTo>
                    <a:cubicBezTo>
                      <a:pt x="1488" y="218"/>
                      <a:pt x="1438" y="201"/>
                      <a:pt x="1455" y="268"/>
                    </a:cubicBezTo>
                    <a:close/>
                    <a:moveTo>
                      <a:pt x="1271" y="736"/>
                    </a:moveTo>
                    <a:cubicBezTo>
                      <a:pt x="1304" y="769"/>
                      <a:pt x="1221" y="769"/>
                      <a:pt x="1187" y="769"/>
                    </a:cubicBezTo>
                    <a:cubicBezTo>
                      <a:pt x="1154" y="719"/>
                      <a:pt x="1221" y="636"/>
                      <a:pt x="1254" y="686"/>
                    </a:cubicBezTo>
                    <a:cubicBezTo>
                      <a:pt x="1271" y="653"/>
                      <a:pt x="1287" y="636"/>
                      <a:pt x="1287" y="602"/>
                    </a:cubicBezTo>
                    <a:cubicBezTo>
                      <a:pt x="1304" y="619"/>
                      <a:pt x="1321" y="619"/>
                      <a:pt x="1321" y="602"/>
                    </a:cubicBezTo>
                    <a:cubicBezTo>
                      <a:pt x="1338" y="636"/>
                      <a:pt x="1321" y="636"/>
                      <a:pt x="1371" y="619"/>
                    </a:cubicBezTo>
                    <a:cubicBezTo>
                      <a:pt x="1371" y="636"/>
                      <a:pt x="1371" y="653"/>
                      <a:pt x="1388" y="653"/>
                    </a:cubicBezTo>
                    <a:cubicBezTo>
                      <a:pt x="1371" y="669"/>
                      <a:pt x="1354" y="669"/>
                      <a:pt x="1388" y="686"/>
                    </a:cubicBezTo>
                    <a:cubicBezTo>
                      <a:pt x="1354" y="736"/>
                      <a:pt x="1338" y="736"/>
                      <a:pt x="1271" y="736"/>
                    </a:cubicBezTo>
                    <a:close/>
                    <a:moveTo>
                      <a:pt x="1104" y="168"/>
                    </a:moveTo>
                    <a:cubicBezTo>
                      <a:pt x="1120" y="118"/>
                      <a:pt x="1137" y="118"/>
                      <a:pt x="1104" y="68"/>
                    </a:cubicBezTo>
                    <a:cubicBezTo>
                      <a:pt x="1087" y="84"/>
                      <a:pt x="1070" y="101"/>
                      <a:pt x="1037" y="101"/>
                    </a:cubicBezTo>
                    <a:cubicBezTo>
                      <a:pt x="1037" y="151"/>
                      <a:pt x="1054" y="168"/>
                      <a:pt x="1104" y="168"/>
                    </a:cubicBezTo>
                    <a:close/>
                    <a:moveTo>
                      <a:pt x="1371" y="769"/>
                    </a:moveTo>
                    <a:cubicBezTo>
                      <a:pt x="1388" y="786"/>
                      <a:pt x="1438" y="786"/>
                      <a:pt x="1455" y="786"/>
                    </a:cubicBezTo>
                    <a:cubicBezTo>
                      <a:pt x="1471" y="753"/>
                      <a:pt x="1471" y="736"/>
                      <a:pt x="1455" y="703"/>
                    </a:cubicBezTo>
                    <a:cubicBezTo>
                      <a:pt x="1404" y="703"/>
                      <a:pt x="1388" y="736"/>
                      <a:pt x="1371" y="769"/>
                    </a:cubicBezTo>
                    <a:close/>
                    <a:moveTo>
                      <a:pt x="1538" y="586"/>
                    </a:moveTo>
                    <a:cubicBezTo>
                      <a:pt x="1521" y="619"/>
                      <a:pt x="1521" y="636"/>
                      <a:pt x="1555" y="619"/>
                    </a:cubicBezTo>
                    <a:cubicBezTo>
                      <a:pt x="1555" y="602"/>
                      <a:pt x="1555" y="586"/>
                      <a:pt x="1555" y="586"/>
                    </a:cubicBezTo>
                    <a:close/>
                    <a:moveTo>
                      <a:pt x="786" y="34"/>
                    </a:moveTo>
                    <a:cubicBezTo>
                      <a:pt x="769" y="34"/>
                      <a:pt x="769" y="18"/>
                      <a:pt x="769" y="18"/>
                    </a:cubicBezTo>
                    <a:lnTo>
                      <a:pt x="669" y="18"/>
                    </a:lnTo>
                    <a:cubicBezTo>
                      <a:pt x="669" y="34"/>
                      <a:pt x="653" y="34"/>
                      <a:pt x="653" y="51"/>
                    </a:cubicBezTo>
                    <a:cubicBezTo>
                      <a:pt x="703" y="84"/>
                      <a:pt x="736" y="1"/>
                      <a:pt x="786" y="34"/>
                    </a:cubicBezTo>
                    <a:close/>
                    <a:moveTo>
                      <a:pt x="11196" y="769"/>
                    </a:moveTo>
                    <a:cubicBezTo>
                      <a:pt x="11196" y="753"/>
                      <a:pt x="11246" y="719"/>
                      <a:pt x="11196" y="719"/>
                    </a:cubicBezTo>
                    <a:cubicBezTo>
                      <a:pt x="11212" y="719"/>
                      <a:pt x="11229" y="719"/>
                      <a:pt x="11246" y="719"/>
                    </a:cubicBezTo>
                    <a:cubicBezTo>
                      <a:pt x="11229" y="719"/>
                      <a:pt x="11229" y="736"/>
                      <a:pt x="11229" y="753"/>
                    </a:cubicBezTo>
                    <a:cubicBezTo>
                      <a:pt x="11229" y="769"/>
                      <a:pt x="11262" y="753"/>
                      <a:pt x="11246" y="786"/>
                    </a:cubicBezTo>
                    <a:cubicBezTo>
                      <a:pt x="11229" y="786"/>
                      <a:pt x="11212" y="786"/>
                      <a:pt x="11196" y="769"/>
                    </a:cubicBezTo>
                    <a:close/>
                    <a:moveTo>
                      <a:pt x="736" y="619"/>
                    </a:moveTo>
                    <a:cubicBezTo>
                      <a:pt x="753" y="669"/>
                      <a:pt x="786" y="636"/>
                      <a:pt x="786" y="719"/>
                    </a:cubicBezTo>
                    <a:cubicBezTo>
                      <a:pt x="820" y="719"/>
                      <a:pt x="820" y="686"/>
                      <a:pt x="853" y="686"/>
                    </a:cubicBezTo>
                    <a:cubicBezTo>
                      <a:pt x="853" y="636"/>
                      <a:pt x="836" y="602"/>
                      <a:pt x="836" y="569"/>
                    </a:cubicBezTo>
                    <a:cubicBezTo>
                      <a:pt x="786" y="569"/>
                      <a:pt x="719" y="619"/>
                      <a:pt x="736" y="619"/>
                    </a:cubicBezTo>
                    <a:close/>
                    <a:moveTo>
                      <a:pt x="1956" y="753"/>
                    </a:moveTo>
                    <a:cubicBezTo>
                      <a:pt x="1956" y="753"/>
                      <a:pt x="1956" y="753"/>
                      <a:pt x="1956" y="736"/>
                    </a:cubicBezTo>
                    <a:cubicBezTo>
                      <a:pt x="1889" y="736"/>
                      <a:pt x="1889" y="853"/>
                      <a:pt x="1889" y="870"/>
                    </a:cubicBezTo>
                    <a:cubicBezTo>
                      <a:pt x="1906" y="836"/>
                      <a:pt x="1906" y="870"/>
                      <a:pt x="1939" y="853"/>
                    </a:cubicBezTo>
                    <a:cubicBezTo>
                      <a:pt x="1939" y="820"/>
                      <a:pt x="1973" y="820"/>
                      <a:pt x="1973" y="769"/>
                    </a:cubicBezTo>
                    <a:cubicBezTo>
                      <a:pt x="1973" y="769"/>
                      <a:pt x="1973" y="753"/>
                      <a:pt x="1956" y="753"/>
                    </a:cubicBezTo>
                    <a:cubicBezTo>
                      <a:pt x="1956" y="753"/>
                      <a:pt x="1956" y="769"/>
                      <a:pt x="1956" y="753"/>
                    </a:cubicBezTo>
                    <a:close/>
                    <a:moveTo>
                      <a:pt x="1805" y="502"/>
                    </a:moveTo>
                    <a:cubicBezTo>
                      <a:pt x="1822" y="469"/>
                      <a:pt x="1856" y="502"/>
                      <a:pt x="1872" y="502"/>
                    </a:cubicBezTo>
                    <a:cubicBezTo>
                      <a:pt x="1889" y="452"/>
                      <a:pt x="1973" y="519"/>
                      <a:pt x="1956" y="385"/>
                    </a:cubicBezTo>
                    <a:cubicBezTo>
                      <a:pt x="1939" y="402"/>
                      <a:pt x="1922" y="385"/>
                      <a:pt x="1906" y="385"/>
                    </a:cubicBezTo>
                    <a:cubicBezTo>
                      <a:pt x="1922" y="435"/>
                      <a:pt x="1889" y="452"/>
                      <a:pt x="1856" y="419"/>
                    </a:cubicBezTo>
                    <a:cubicBezTo>
                      <a:pt x="1856" y="452"/>
                      <a:pt x="1889" y="469"/>
                      <a:pt x="1856" y="469"/>
                    </a:cubicBezTo>
                    <a:cubicBezTo>
                      <a:pt x="1856" y="452"/>
                      <a:pt x="1805" y="485"/>
                      <a:pt x="1805" y="485"/>
                    </a:cubicBezTo>
                    <a:cubicBezTo>
                      <a:pt x="1822" y="469"/>
                      <a:pt x="1789" y="536"/>
                      <a:pt x="1805" y="502"/>
                    </a:cubicBezTo>
                    <a:close/>
                    <a:moveTo>
                      <a:pt x="3476" y="352"/>
                    </a:moveTo>
                    <a:cubicBezTo>
                      <a:pt x="3493" y="352"/>
                      <a:pt x="3493" y="368"/>
                      <a:pt x="3493" y="402"/>
                    </a:cubicBezTo>
                    <a:cubicBezTo>
                      <a:pt x="3476" y="402"/>
                      <a:pt x="3460" y="419"/>
                      <a:pt x="3443" y="402"/>
                    </a:cubicBezTo>
                    <a:cubicBezTo>
                      <a:pt x="3443" y="368"/>
                      <a:pt x="3476" y="385"/>
                      <a:pt x="3476" y="352"/>
                    </a:cubicBezTo>
                    <a:close/>
                    <a:moveTo>
                      <a:pt x="4328" y="1204"/>
                    </a:moveTo>
                    <a:cubicBezTo>
                      <a:pt x="4328" y="1237"/>
                      <a:pt x="4295" y="1237"/>
                      <a:pt x="4312" y="1287"/>
                    </a:cubicBezTo>
                    <a:cubicBezTo>
                      <a:pt x="4345" y="1304"/>
                      <a:pt x="4379" y="1287"/>
                      <a:pt x="4395" y="1254"/>
                    </a:cubicBezTo>
                    <a:cubicBezTo>
                      <a:pt x="4379" y="1237"/>
                      <a:pt x="4362" y="1221"/>
                      <a:pt x="4328" y="1204"/>
                    </a:cubicBezTo>
                    <a:close/>
                    <a:moveTo>
                      <a:pt x="3827" y="987"/>
                    </a:moveTo>
                    <a:cubicBezTo>
                      <a:pt x="3827" y="970"/>
                      <a:pt x="3844" y="953"/>
                      <a:pt x="3827" y="937"/>
                    </a:cubicBezTo>
                    <a:cubicBezTo>
                      <a:pt x="3894" y="920"/>
                      <a:pt x="3877" y="820"/>
                      <a:pt x="3894" y="753"/>
                    </a:cubicBezTo>
                    <a:cubicBezTo>
                      <a:pt x="3911" y="653"/>
                      <a:pt x="3994" y="586"/>
                      <a:pt x="3961" y="485"/>
                    </a:cubicBezTo>
                    <a:cubicBezTo>
                      <a:pt x="3994" y="469"/>
                      <a:pt x="3994" y="452"/>
                      <a:pt x="4028" y="452"/>
                    </a:cubicBezTo>
                    <a:cubicBezTo>
                      <a:pt x="4061" y="419"/>
                      <a:pt x="4011" y="385"/>
                      <a:pt x="4028" y="368"/>
                    </a:cubicBezTo>
                    <a:cubicBezTo>
                      <a:pt x="3944" y="368"/>
                      <a:pt x="3961" y="569"/>
                      <a:pt x="3894" y="485"/>
                    </a:cubicBezTo>
                    <a:cubicBezTo>
                      <a:pt x="3877" y="552"/>
                      <a:pt x="3810" y="602"/>
                      <a:pt x="3844" y="653"/>
                    </a:cubicBezTo>
                    <a:cubicBezTo>
                      <a:pt x="3927" y="653"/>
                      <a:pt x="3794" y="903"/>
                      <a:pt x="3827" y="987"/>
                    </a:cubicBezTo>
                    <a:close/>
                    <a:moveTo>
                      <a:pt x="2440" y="1087"/>
                    </a:moveTo>
                    <a:cubicBezTo>
                      <a:pt x="2440" y="1070"/>
                      <a:pt x="2440" y="1070"/>
                      <a:pt x="2440" y="1070"/>
                    </a:cubicBezTo>
                    <a:cubicBezTo>
                      <a:pt x="2424" y="1087"/>
                      <a:pt x="2424" y="1120"/>
                      <a:pt x="2407" y="1104"/>
                    </a:cubicBezTo>
                    <a:cubicBezTo>
                      <a:pt x="2390" y="1137"/>
                      <a:pt x="2424" y="1120"/>
                      <a:pt x="2424" y="1137"/>
                    </a:cubicBezTo>
                    <a:cubicBezTo>
                      <a:pt x="2407" y="1104"/>
                      <a:pt x="2457" y="1120"/>
                      <a:pt x="2440" y="1087"/>
                    </a:cubicBezTo>
                    <a:close/>
                    <a:moveTo>
                      <a:pt x="2524" y="1070"/>
                    </a:moveTo>
                    <a:cubicBezTo>
                      <a:pt x="2524" y="1070"/>
                      <a:pt x="2524" y="1087"/>
                      <a:pt x="2524" y="1087"/>
                    </a:cubicBezTo>
                    <a:cubicBezTo>
                      <a:pt x="2524" y="1104"/>
                      <a:pt x="2541" y="1104"/>
                      <a:pt x="2541" y="1120"/>
                    </a:cubicBezTo>
                    <a:cubicBezTo>
                      <a:pt x="2524" y="1104"/>
                      <a:pt x="2490" y="1137"/>
                      <a:pt x="2490" y="1170"/>
                    </a:cubicBezTo>
                    <a:cubicBezTo>
                      <a:pt x="2474" y="1154"/>
                      <a:pt x="2457" y="1137"/>
                      <a:pt x="2457" y="1104"/>
                    </a:cubicBezTo>
                    <a:cubicBezTo>
                      <a:pt x="2474" y="1087"/>
                      <a:pt x="2507" y="1120"/>
                      <a:pt x="2524" y="1070"/>
                    </a:cubicBezTo>
                    <a:close/>
                    <a:moveTo>
                      <a:pt x="2925" y="285"/>
                    </a:moveTo>
                    <a:cubicBezTo>
                      <a:pt x="2908" y="268"/>
                      <a:pt x="2891" y="268"/>
                      <a:pt x="2891" y="252"/>
                    </a:cubicBezTo>
                    <a:cubicBezTo>
                      <a:pt x="2875" y="252"/>
                      <a:pt x="2875" y="268"/>
                      <a:pt x="2841" y="252"/>
                    </a:cubicBezTo>
                    <a:cubicBezTo>
                      <a:pt x="2858" y="268"/>
                      <a:pt x="2841" y="268"/>
                      <a:pt x="2841" y="285"/>
                    </a:cubicBezTo>
                    <a:cubicBezTo>
                      <a:pt x="2858" y="302"/>
                      <a:pt x="2875" y="318"/>
                      <a:pt x="2891" y="318"/>
                    </a:cubicBezTo>
                    <a:cubicBezTo>
                      <a:pt x="2891" y="285"/>
                      <a:pt x="2908" y="302"/>
                      <a:pt x="2925" y="285"/>
                    </a:cubicBezTo>
                    <a:close/>
                    <a:moveTo>
                      <a:pt x="3059" y="469"/>
                    </a:moveTo>
                    <a:cubicBezTo>
                      <a:pt x="3042" y="502"/>
                      <a:pt x="3025" y="552"/>
                      <a:pt x="2992" y="519"/>
                    </a:cubicBezTo>
                    <a:cubicBezTo>
                      <a:pt x="2992" y="519"/>
                      <a:pt x="2992" y="536"/>
                      <a:pt x="2992" y="552"/>
                    </a:cubicBezTo>
                    <a:cubicBezTo>
                      <a:pt x="2958" y="552"/>
                      <a:pt x="2975" y="502"/>
                      <a:pt x="2992" y="502"/>
                    </a:cubicBezTo>
                    <a:cubicBezTo>
                      <a:pt x="2992" y="502"/>
                      <a:pt x="3042" y="519"/>
                      <a:pt x="3042" y="485"/>
                    </a:cubicBezTo>
                    <a:cubicBezTo>
                      <a:pt x="3025" y="469"/>
                      <a:pt x="3025" y="502"/>
                      <a:pt x="3008" y="485"/>
                    </a:cubicBezTo>
                    <a:cubicBezTo>
                      <a:pt x="3008" y="485"/>
                      <a:pt x="3025" y="485"/>
                      <a:pt x="3025" y="452"/>
                    </a:cubicBezTo>
                    <a:cubicBezTo>
                      <a:pt x="3025" y="469"/>
                      <a:pt x="3042" y="469"/>
                      <a:pt x="3059" y="469"/>
                    </a:cubicBezTo>
                    <a:close/>
                    <a:moveTo>
                      <a:pt x="5431" y="920"/>
                    </a:moveTo>
                    <a:cubicBezTo>
                      <a:pt x="5431" y="886"/>
                      <a:pt x="5414" y="870"/>
                      <a:pt x="5381" y="853"/>
                    </a:cubicBezTo>
                    <a:cubicBezTo>
                      <a:pt x="5398" y="903"/>
                      <a:pt x="5398" y="920"/>
                      <a:pt x="5431" y="920"/>
                    </a:cubicBezTo>
                    <a:close/>
                    <a:moveTo>
                      <a:pt x="5364" y="1137"/>
                    </a:moveTo>
                    <a:cubicBezTo>
                      <a:pt x="5398" y="1154"/>
                      <a:pt x="5398" y="1104"/>
                      <a:pt x="5414" y="1087"/>
                    </a:cubicBezTo>
                    <a:cubicBezTo>
                      <a:pt x="5364" y="1087"/>
                      <a:pt x="5364" y="1120"/>
                      <a:pt x="5364" y="1137"/>
                    </a:cubicBezTo>
                    <a:close/>
                    <a:moveTo>
                      <a:pt x="4930" y="586"/>
                    </a:moveTo>
                    <a:cubicBezTo>
                      <a:pt x="4963" y="602"/>
                      <a:pt x="4980" y="552"/>
                      <a:pt x="4947" y="536"/>
                    </a:cubicBezTo>
                    <a:cubicBezTo>
                      <a:pt x="4947" y="552"/>
                      <a:pt x="4930" y="536"/>
                      <a:pt x="4913" y="536"/>
                    </a:cubicBezTo>
                    <a:cubicBezTo>
                      <a:pt x="4913" y="569"/>
                      <a:pt x="4947" y="569"/>
                      <a:pt x="4930" y="586"/>
                    </a:cubicBezTo>
                    <a:close/>
                    <a:moveTo>
                      <a:pt x="4713" y="602"/>
                    </a:moveTo>
                    <a:cubicBezTo>
                      <a:pt x="4663" y="653"/>
                      <a:pt x="4646" y="669"/>
                      <a:pt x="4596" y="602"/>
                    </a:cubicBezTo>
                    <a:cubicBezTo>
                      <a:pt x="4663" y="619"/>
                      <a:pt x="4612" y="536"/>
                      <a:pt x="4696" y="536"/>
                    </a:cubicBezTo>
                    <a:cubicBezTo>
                      <a:pt x="4679" y="552"/>
                      <a:pt x="4679" y="569"/>
                      <a:pt x="4696" y="586"/>
                    </a:cubicBezTo>
                    <a:cubicBezTo>
                      <a:pt x="4746" y="469"/>
                      <a:pt x="4863" y="552"/>
                      <a:pt x="4863" y="669"/>
                    </a:cubicBezTo>
                    <a:cubicBezTo>
                      <a:pt x="4980" y="653"/>
                      <a:pt x="4947" y="719"/>
                      <a:pt x="5047" y="736"/>
                    </a:cubicBezTo>
                    <a:cubicBezTo>
                      <a:pt x="5030" y="786"/>
                      <a:pt x="5013" y="786"/>
                      <a:pt x="5013" y="820"/>
                    </a:cubicBezTo>
                    <a:cubicBezTo>
                      <a:pt x="4980" y="803"/>
                      <a:pt x="4980" y="870"/>
                      <a:pt x="4963" y="820"/>
                    </a:cubicBezTo>
                    <a:cubicBezTo>
                      <a:pt x="4963" y="820"/>
                      <a:pt x="4963" y="820"/>
                      <a:pt x="4947" y="820"/>
                    </a:cubicBezTo>
                    <a:cubicBezTo>
                      <a:pt x="4980" y="870"/>
                      <a:pt x="4963" y="886"/>
                      <a:pt x="4997" y="886"/>
                    </a:cubicBezTo>
                    <a:cubicBezTo>
                      <a:pt x="5013" y="886"/>
                      <a:pt x="4980" y="870"/>
                      <a:pt x="4997" y="836"/>
                    </a:cubicBezTo>
                    <a:cubicBezTo>
                      <a:pt x="5030" y="853"/>
                      <a:pt x="4997" y="886"/>
                      <a:pt x="5030" y="903"/>
                    </a:cubicBezTo>
                    <a:cubicBezTo>
                      <a:pt x="4963" y="903"/>
                      <a:pt x="4913" y="920"/>
                      <a:pt x="4846" y="920"/>
                    </a:cubicBezTo>
                    <a:cubicBezTo>
                      <a:pt x="4830" y="853"/>
                      <a:pt x="4863" y="803"/>
                      <a:pt x="4830" y="753"/>
                    </a:cubicBezTo>
                    <a:cubicBezTo>
                      <a:pt x="4796" y="753"/>
                      <a:pt x="4813" y="786"/>
                      <a:pt x="4780" y="753"/>
                    </a:cubicBezTo>
                    <a:cubicBezTo>
                      <a:pt x="4746" y="786"/>
                      <a:pt x="4763" y="803"/>
                      <a:pt x="4746" y="836"/>
                    </a:cubicBezTo>
                    <a:cubicBezTo>
                      <a:pt x="4713" y="836"/>
                      <a:pt x="4679" y="836"/>
                      <a:pt x="4679" y="786"/>
                    </a:cubicBezTo>
                    <a:lnTo>
                      <a:pt x="4746" y="786"/>
                    </a:lnTo>
                    <a:cubicBezTo>
                      <a:pt x="4729" y="719"/>
                      <a:pt x="4746" y="669"/>
                      <a:pt x="4780" y="619"/>
                    </a:cubicBezTo>
                    <a:cubicBezTo>
                      <a:pt x="4763" y="619"/>
                      <a:pt x="4729" y="602"/>
                      <a:pt x="4713" y="636"/>
                    </a:cubicBezTo>
                    <a:cubicBezTo>
                      <a:pt x="4696" y="636"/>
                      <a:pt x="4713" y="619"/>
                      <a:pt x="4713" y="602"/>
                    </a:cubicBezTo>
                    <a:close/>
                    <a:moveTo>
                      <a:pt x="9826" y="920"/>
                    </a:moveTo>
                    <a:cubicBezTo>
                      <a:pt x="9826" y="903"/>
                      <a:pt x="9826" y="886"/>
                      <a:pt x="9809" y="870"/>
                    </a:cubicBezTo>
                    <a:cubicBezTo>
                      <a:pt x="9792" y="920"/>
                      <a:pt x="9742" y="820"/>
                      <a:pt x="9742" y="903"/>
                    </a:cubicBezTo>
                    <a:cubicBezTo>
                      <a:pt x="9775" y="870"/>
                      <a:pt x="9759" y="970"/>
                      <a:pt x="9826" y="920"/>
                    </a:cubicBezTo>
                    <a:close/>
                    <a:moveTo>
                      <a:pt x="7503" y="1321"/>
                    </a:moveTo>
                    <a:cubicBezTo>
                      <a:pt x="7520" y="1304"/>
                      <a:pt x="7503" y="1304"/>
                      <a:pt x="7486" y="1304"/>
                    </a:cubicBezTo>
                    <a:cubicBezTo>
                      <a:pt x="7503" y="1287"/>
                      <a:pt x="7536" y="1304"/>
                      <a:pt x="7553" y="1304"/>
                    </a:cubicBezTo>
                    <a:cubicBezTo>
                      <a:pt x="7553" y="1271"/>
                      <a:pt x="7587" y="1304"/>
                      <a:pt x="7587" y="1254"/>
                    </a:cubicBezTo>
                    <a:lnTo>
                      <a:pt x="7620" y="1254"/>
                    </a:lnTo>
                    <a:cubicBezTo>
                      <a:pt x="7637" y="1271"/>
                      <a:pt x="7620" y="1287"/>
                      <a:pt x="7620" y="1304"/>
                    </a:cubicBezTo>
                    <a:cubicBezTo>
                      <a:pt x="7603" y="1271"/>
                      <a:pt x="7553" y="1287"/>
                      <a:pt x="7570" y="1338"/>
                    </a:cubicBezTo>
                    <a:cubicBezTo>
                      <a:pt x="7536" y="1321"/>
                      <a:pt x="7553" y="1321"/>
                      <a:pt x="7503" y="1321"/>
                    </a:cubicBezTo>
                    <a:close/>
                    <a:moveTo>
                      <a:pt x="7503" y="1321"/>
                    </a:moveTo>
                    <a:cubicBezTo>
                      <a:pt x="7486" y="1354"/>
                      <a:pt x="7470" y="1304"/>
                      <a:pt x="7436" y="1304"/>
                    </a:cubicBezTo>
                    <a:cubicBezTo>
                      <a:pt x="7436" y="1287"/>
                      <a:pt x="7486" y="1304"/>
                      <a:pt x="7470" y="1271"/>
                    </a:cubicBezTo>
                    <a:cubicBezTo>
                      <a:pt x="7486" y="1271"/>
                      <a:pt x="7470" y="1321"/>
                      <a:pt x="7503" y="1321"/>
                    </a:cubicBezTo>
                    <a:close/>
                    <a:moveTo>
                      <a:pt x="6434" y="953"/>
                    </a:moveTo>
                    <a:cubicBezTo>
                      <a:pt x="6467" y="953"/>
                      <a:pt x="6434" y="953"/>
                      <a:pt x="6450" y="987"/>
                    </a:cubicBezTo>
                    <a:cubicBezTo>
                      <a:pt x="6467" y="987"/>
                      <a:pt x="6467" y="970"/>
                      <a:pt x="6467" y="953"/>
                    </a:cubicBezTo>
                    <a:cubicBezTo>
                      <a:pt x="6484" y="970"/>
                      <a:pt x="6501" y="1037"/>
                      <a:pt x="6517" y="1020"/>
                    </a:cubicBezTo>
                    <a:cubicBezTo>
                      <a:pt x="6517" y="987"/>
                      <a:pt x="6501" y="987"/>
                      <a:pt x="6517" y="970"/>
                    </a:cubicBezTo>
                    <a:cubicBezTo>
                      <a:pt x="6484" y="970"/>
                      <a:pt x="6484" y="953"/>
                      <a:pt x="6467" y="937"/>
                    </a:cubicBezTo>
                    <a:cubicBezTo>
                      <a:pt x="6467" y="903"/>
                      <a:pt x="6517" y="937"/>
                      <a:pt x="6501" y="920"/>
                    </a:cubicBezTo>
                    <a:cubicBezTo>
                      <a:pt x="6484" y="886"/>
                      <a:pt x="6467" y="937"/>
                      <a:pt x="6450" y="903"/>
                    </a:cubicBezTo>
                    <a:cubicBezTo>
                      <a:pt x="6467" y="953"/>
                      <a:pt x="6450" y="903"/>
                      <a:pt x="6434" y="953"/>
                    </a:cubicBezTo>
                    <a:close/>
                    <a:moveTo>
                      <a:pt x="6668" y="970"/>
                    </a:moveTo>
                    <a:cubicBezTo>
                      <a:pt x="6718" y="970"/>
                      <a:pt x="6801" y="953"/>
                      <a:pt x="6785" y="920"/>
                    </a:cubicBezTo>
                    <a:cubicBezTo>
                      <a:pt x="6768" y="937"/>
                      <a:pt x="6718" y="886"/>
                      <a:pt x="6684" y="886"/>
                    </a:cubicBezTo>
                    <a:cubicBezTo>
                      <a:pt x="6668" y="920"/>
                      <a:pt x="6651" y="937"/>
                      <a:pt x="6668" y="970"/>
                    </a:cubicBezTo>
                    <a:close/>
                    <a:moveTo>
                      <a:pt x="9675" y="987"/>
                    </a:moveTo>
                    <a:cubicBezTo>
                      <a:pt x="9675" y="1020"/>
                      <a:pt x="9625" y="987"/>
                      <a:pt x="9625" y="1020"/>
                    </a:cubicBezTo>
                    <a:cubicBezTo>
                      <a:pt x="9642" y="1020"/>
                      <a:pt x="9675" y="1054"/>
                      <a:pt x="9675" y="1020"/>
                    </a:cubicBezTo>
                    <a:cubicBezTo>
                      <a:pt x="9642" y="1020"/>
                      <a:pt x="9709" y="987"/>
                      <a:pt x="9675" y="987"/>
                    </a:cubicBezTo>
                    <a:close/>
                    <a:moveTo>
                      <a:pt x="9324" y="970"/>
                    </a:moveTo>
                    <a:cubicBezTo>
                      <a:pt x="9324" y="937"/>
                      <a:pt x="9341" y="920"/>
                      <a:pt x="9358" y="920"/>
                    </a:cubicBezTo>
                    <a:cubicBezTo>
                      <a:pt x="9358" y="920"/>
                      <a:pt x="9374" y="937"/>
                      <a:pt x="9374" y="920"/>
                    </a:cubicBezTo>
                    <a:cubicBezTo>
                      <a:pt x="9341" y="886"/>
                      <a:pt x="9324" y="820"/>
                      <a:pt x="9274" y="820"/>
                    </a:cubicBezTo>
                    <a:cubicBezTo>
                      <a:pt x="9274" y="853"/>
                      <a:pt x="9291" y="870"/>
                      <a:pt x="9291" y="920"/>
                    </a:cubicBezTo>
                    <a:cubicBezTo>
                      <a:pt x="9308" y="920"/>
                      <a:pt x="9308" y="903"/>
                      <a:pt x="9324" y="903"/>
                    </a:cubicBezTo>
                    <a:cubicBezTo>
                      <a:pt x="9324" y="920"/>
                      <a:pt x="9308" y="970"/>
                      <a:pt x="9324" y="970"/>
                    </a:cubicBezTo>
                    <a:close/>
                    <a:moveTo>
                      <a:pt x="9241" y="1054"/>
                    </a:moveTo>
                    <a:cubicBezTo>
                      <a:pt x="9241" y="1087"/>
                      <a:pt x="9257" y="1104"/>
                      <a:pt x="9291" y="1087"/>
                    </a:cubicBezTo>
                    <a:cubicBezTo>
                      <a:pt x="9274" y="1054"/>
                      <a:pt x="9324" y="1087"/>
                      <a:pt x="9324" y="1054"/>
                    </a:cubicBezTo>
                    <a:cubicBezTo>
                      <a:pt x="9341" y="1070"/>
                      <a:pt x="9324" y="1104"/>
                      <a:pt x="9341" y="1104"/>
                    </a:cubicBezTo>
                    <a:cubicBezTo>
                      <a:pt x="9374" y="1070"/>
                      <a:pt x="9308" y="1070"/>
                      <a:pt x="9324" y="1020"/>
                    </a:cubicBezTo>
                    <a:cubicBezTo>
                      <a:pt x="9341" y="1037"/>
                      <a:pt x="9341" y="1054"/>
                      <a:pt x="9358" y="1020"/>
                    </a:cubicBezTo>
                    <a:cubicBezTo>
                      <a:pt x="9324" y="1020"/>
                      <a:pt x="9274" y="937"/>
                      <a:pt x="9291" y="987"/>
                    </a:cubicBezTo>
                    <a:cubicBezTo>
                      <a:pt x="9291" y="970"/>
                      <a:pt x="9291" y="970"/>
                      <a:pt x="9291" y="970"/>
                    </a:cubicBezTo>
                    <a:cubicBezTo>
                      <a:pt x="9274" y="1020"/>
                      <a:pt x="9291" y="1020"/>
                      <a:pt x="9308" y="1054"/>
                    </a:cubicBezTo>
                    <a:cubicBezTo>
                      <a:pt x="9291" y="1054"/>
                      <a:pt x="9257" y="1054"/>
                      <a:pt x="9241" y="1054"/>
                    </a:cubicBezTo>
                    <a:close/>
                    <a:moveTo>
                      <a:pt x="6467" y="1003"/>
                    </a:moveTo>
                    <a:cubicBezTo>
                      <a:pt x="6467" y="1037"/>
                      <a:pt x="6434" y="1037"/>
                      <a:pt x="6434" y="1054"/>
                    </a:cubicBezTo>
                    <a:cubicBezTo>
                      <a:pt x="6434" y="1037"/>
                      <a:pt x="6417" y="987"/>
                      <a:pt x="6400" y="953"/>
                    </a:cubicBezTo>
                    <a:cubicBezTo>
                      <a:pt x="6434" y="970"/>
                      <a:pt x="6434" y="1003"/>
                      <a:pt x="6467" y="1003"/>
                    </a:cubicBezTo>
                    <a:close/>
                    <a:moveTo>
                      <a:pt x="6517" y="953"/>
                    </a:moveTo>
                    <a:cubicBezTo>
                      <a:pt x="6517" y="920"/>
                      <a:pt x="6534" y="903"/>
                      <a:pt x="6551" y="903"/>
                    </a:cubicBezTo>
                    <a:cubicBezTo>
                      <a:pt x="6551" y="953"/>
                      <a:pt x="6584" y="953"/>
                      <a:pt x="6584" y="987"/>
                    </a:cubicBezTo>
                    <a:cubicBezTo>
                      <a:pt x="6567" y="987"/>
                      <a:pt x="6584" y="1070"/>
                      <a:pt x="6567" y="1104"/>
                    </a:cubicBezTo>
                    <a:cubicBezTo>
                      <a:pt x="6501" y="1070"/>
                      <a:pt x="6551" y="953"/>
                      <a:pt x="6517" y="953"/>
                    </a:cubicBezTo>
                    <a:close/>
                    <a:moveTo>
                      <a:pt x="6851" y="920"/>
                    </a:moveTo>
                    <a:cubicBezTo>
                      <a:pt x="6868" y="937"/>
                      <a:pt x="6868" y="937"/>
                      <a:pt x="6868" y="953"/>
                    </a:cubicBezTo>
                    <a:cubicBezTo>
                      <a:pt x="6868" y="970"/>
                      <a:pt x="6851" y="953"/>
                      <a:pt x="6851" y="970"/>
                    </a:cubicBezTo>
                    <a:cubicBezTo>
                      <a:pt x="6902" y="937"/>
                      <a:pt x="6918" y="987"/>
                      <a:pt x="6935" y="953"/>
                    </a:cubicBezTo>
                    <a:cubicBezTo>
                      <a:pt x="6918" y="937"/>
                      <a:pt x="6885" y="886"/>
                      <a:pt x="6851" y="920"/>
                    </a:cubicBezTo>
                    <a:close/>
                    <a:moveTo>
                      <a:pt x="7035" y="1221"/>
                    </a:moveTo>
                    <a:cubicBezTo>
                      <a:pt x="7019" y="1237"/>
                      <a:pt x="7002" y="1221"/>
                      <a:pt x="7002" y="1221"/>
                    </a:cubicBezTo>
                    <a:cubicBezTo>
                      <a:pt x="7002" y="1287"/>
                      <a:pt x="7085" y="1254"/>
                      <a:pt x="7035" y="1304"/>
                    </a:cubicBezTo>
                    <a:cubicBezTo>
                      <a:pt x="7102" y="1287"/>
                      <a:pt x="7102" y="1304"/>
                      <a:pt x="7135" y="1287"/>
                    </a:cubicBezTo>
                    <a:cubicBezTo>
                      <a:pt x="7119" y="1287"/>
                      <a:pt x="7135" y="1287"/>
                      <a:pt x="7135" y="1254"/>
                    </a:cubicBezTo>
                    <a:cubicBezTo>
                      <a:pt x="7085" y="1271"/>
                      <a:pt x="7085" y="1254"/>
                      <a:pt x="7035" y="1237"/>
                    </a:cubicBezTo>
                    <a:cubicBezTo>
                      <a:pt x="7052" y="1204"/>
                      <a:pt x="7069" y="1187"/>
                      <a:pt x="7052" y="1154"/>
                    </a:cubicBezTo>
                    <a:cubicBezTo>
                      <a:pt x="7019" y="1154"/>
                      <a:pt x="7019" y="1170"/>
                      <a:pt x="7002" y="1170"/>
                    </a:cubicBezTo>
                    <a:cubicBezTo>
                      <a:pt x="6985" y="1204"/>
                      <a:pt x="7035" y="1187"/>
                      <a:pt x="7035" y="1221"/>
                    </a:cubicBezTo>
                    <a:close/>
                    <a:moveTo>
                      <a:pt x="8389" y="1154"/>
                    </a:moveTo>
                    <a:cubicBezTo>
                      <a:pt x="8405" y="1137"/>
                      <a:pt x="8439" y="1137"/>
                      <a:pt x="8439" y="1087"/>
                    </a:cubicBezTo>
                    <a:cubicBezTo>
                      <a:pt x="8439" y="1087"/>
                      <a:pt x="8422" y="1054"/>
                      <a:pt x="8405" y="1054"/>
                    </a:cubicBezTo>
                    <a:cubicBezTo>
                      <a:pt x="8372" y="1087"/>
                      <a:pt x="8355" y="1137"/>
                      <a:pt x="8389" y="1154"/>
                    </a:cubicBezTo>
                    <a:close/>
                    <a:moveTo>
                      <a:pt x="7954" y="920"/>
                    </a:moveTo>
                    <a:cubicBezTo>
                      <a:pt x="7937" y="953"/>
                      <a:pt x="7954" y="970"/>
                      <a:pt x="7988" y="970"/>
                    </a:cubicBezTo>
                    <a:cubicBezTo>
                      <a:pt x="7988" y="937"/>
                      <a:pt x="8004" y="937"/>
                      <a:pt x="8004" y="920"/>
                    </a:cubicBezTo>
                    <a:close/>
                    <a:moveTo>
                      <a:pt x="9040" y="1170"/>
                    </a:moveTo>
                    <a:cubicBezTo>
                      <a:pt x="9040" y="1170"/>
                      <a:pt x="9040" y="1154"/>
                      <a:pt x="9057" y="1154"/>
                    </a:cubicBezTo>
                    <a:cubicBezTo>
                      <a:pt x="9057" y="1170"/>
                      <a:pt x="9057" y="1187"/>
                      <a:pt x="9057" y="1187"/>
                    </a:cubicBezTo>
                    <a:cubicBezTo>
                      <a:pt x="9057" y="1137"/>
                      <a:pt x="9090" y="1120"/>
                      <a:pt x="9107" y="1154"/>
                    </a:cubicBezTo>
                    <a:cubicBezTo>
                      <a:pt x="9090" y="1054"/>
                      <a:pt x="9007" y="1187"/>
                      <a:pt x="9040" y="1170"/>
                    </a:cubicBezTo>
                    <a:close/>
                    <a:moveTo>
                      <a:pt x="7787" y="886"/>
                    </a:moveTo>
                    <a:cubicBezTo>
                      <a:pt x="7754" y="886"/>
                      <a:pt x="7787" y="853"/>
                      <a:pt x="7787" y="853"/>
                    </a:cubicBezTo>
                    <a:cubicBezTo>
                      <a:pt x="7787" y="870"/>
                      <a:pt x="7804" y="870"/>
                      <a:pt x="7804" y="853"/>
                    </a:cubicBezTo>
                    <a:cubicBezTo>
                      <a:pt x="7787" y="836"/>
                      <a:pt x="7754" y="769"/>
                      <a:pt x="7770" y="719"/>
                    </a:cubicBezTo>
                    <a:cubicBezTo>
                      <a:pt x="7737" y="753"/>
                      <a:pt x="7720" y="769"/>
                      <a:pt x="7720" y="803"/>
                    </a:cubicBezTo>
                    <a:cubicBezTo>
                      <a:pt x="7704" y="803"/>
                      <a:pt x="7687" y="836"/>
                      <a:pt x="7670" y="836"/>
                    </a:cubicBezTo>
                    <a:lnTo>
                      <a:pt x="7670" y="903"/>
                    </a:lnTo>
                    <a:cubicBezTo>
                      <a:pt x="7737" y="903"/>
                      <a:pt x="7754" y="903"/>
                      <a:pt x="7787" y="886"/>
                    </a:cubicBezTo>
                    <a:close/>
                    <a:moveTo>
                      <a:pt x="8756" y="886"/>
                    </a:moveTo>
                    <a:cubicBezTo>
                      <a:pt x="8756" y="703"/>
                      <a:pt x="8623" y="803"/>
                      <a:pt x="8589" y="886"/>
                    </a:cubicBezTo>
                    <a:cubicBezTo>
                      <a:pt x="8639" y="920"/>
                      <a:pt x="8673" y="870"/>
                      <a:pt x="8756" y="886"/>
                    </a:cubicBezTo>
                    <a:close/>
                    <a:moveTo>
                      <a:pt x="8639" y="1054"/>
                    </a:moveTo>
                    <a:cubicBezTo>
                      <a:pt x="8639" y="1070"/>
                      <a:pt x="8606" y="1087"/>
                      <a:pt x="8606" y="1120"/>
                    </a:cubicBezTo>
                    <a:lnTo>
                      <a:pt x="8656" y="1120"/>
                    </a:lnTo>
                    <a:cubicBezTo>
                      <a:pt x="8673" y="1087"/>
                      <a:pt x="8656" y="1087"/>
                      <a:pt x="8639" y="1087"/>
                    </a:cubicBezTo>
                    <a:cubicBezTo>
                      <a:pt x="8639" y="1070"/>
                      <a:pt x="8656" y="1054"/>
                      <a:pt x="8639" y="1054"/>
                    </a:cubicBezTo>
                    <a:close/>
                    <a:moveTo>
                      <a:pt x="8205" y="719"/>
                    </a:moveTo>
                    <a:cubicBezTo>
                      <a:pt x="8188" y="753"/>
                      <a:pt x="8171" y="736"/>
                      <a:pt x="8155" y="736"/>
                    </a:cubicBezTo>
                    <a:lnTo>
                      <a:pt x="8155" y="820"/>
                    </a:lnTo>
                    <a:cubicBezTo>
                      <a:pt x="8188" y="820"/>
                      <a:pt x="8188" y="786"/>
                      <a:pt x="8222" y="786"/>
                    </a:cubicBezTo>
                    <a:cubicBezTo>
                      <a:pt x="8238" y="753"/>
                      <a:pt x="8205" y="769"/>
                      <a:pt x="8205" y="753"/>
                    </a:cubicBezTo>
                    <a:cubicBezTo>
                      <a:pt x="8205" y="753"/>
                      <a:pt x="8222" y="736"/>
                      <a:pt x="8205" y="719"/>
                    </a:cubicBezTo>
                    <a:close/>
                    <a:moveTo>
                      <a:pt x="7520" y="1187"/>
                    </a:moveTo>
                    <a:cubicBezTo>
                      <a:pt x="7520" y="1204"/>
                      <a:pt x="7536" y="1221"/>
                      <a:pt x="7536" y="1237"/>
                    </a:cubicBezTo>
                    <a:cubicBezTo>
                      <a:pt x="7553" y="1237"/>
                      <a:pt x="7570" y="1237"/>
                      <a:pt x="7570" y="1254"/>
                    </a:cubicBezTo>
                    <a:cubicBezTo>
                      <a:pt x="7587" y="1221"/>
                      <a:pt x="7570" y="1204"/>
                      <a:pt x="7570" y="1154"/>
                    </a:cubicBezTo>
                    <a:cubicBezTo>
                      <a:pt x="7536" y="1170"/>
                      <a:pt x="7536" y="1137"/>
                      <a:pt x="7503" y="1137"/>
                    </a:cubicBezTo>
                    <a:cubicBezTo>
                      <a:pt x="7486" y="1170"/>
                      <a:pt x="7486" y="1204"/>
                      <a:pt x="7503" y="1221"/>
                    </a:cubicBezTo>
                    <a:cubicBezTo>
                      <a:pt x="7520" y="1221"/>
                      <a:pt x="7503" y="1187"/>
                      <a:pt x="7520" y="1187"/>
                    </a:cubicBezTo>
                    <a:close/>
                    <a:moveTo>
                      <a:pt x="7787" y="1104"/>
                    </a:moveTo>
                    <a:cubicBezTo>
                      <a:pt x="7754" y="1104"/>
                      <a:pt x="7737" y="1104"/>
                      <a:pt x="7737" y="1137"/>
                    </a:cubicBezTo>
                    <a:lnTo>
                      <a:pt x="7787" y="1137"/>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0"/>
              <p:cNvSpPr/>
              <p:nvPr/>
            </p:nvSpPr>
            <p:spPr>
              <a:xfrm>
                <a:off x="4484950" y="4687059"/>
                <a:ext cx="1088211" cy="632401"/>
              </a:xfrm>
              <a:custGeom>
                <a:avLst/>
                <a:gdLst/>
                <a:ahLst/>
                <a:cxnLst/>
                <a:rect l="l" t="t" r="r" b="b"/>
                <a:pathLst>
                  <a:path w="12682" h="7370" extrusionOk="0">
                    <a:moveTo>
                      <a:pt x="10276" y="585"/>
                    </a:moveTo>
                    <a:lnTo>
                      <a:pt x="10176" y="569"/>
                    </a:lnTo>
                    <a:cubicBezTo>
                      <a:pt x="10176" y="585"/>
                      <a:pt x="10176" y="619"/>
                      <a:pt x="10176" y="635"/>
                    </a:cubicBezTo>
                    <a:cubicBezTo>
                      <a:pt x="10242" y="635"/>
                      <a:pt x="10242" y="602"/>
                      <a:pt x="10276" y="585"/>
                    </a:cubicBezTo>
                    <a:close/>
                    <a:moveTo>
                      <a:pt x="9825" y="519"/>
                    </a:moveTo>
                    <a:lnTo>
                      <a:pt x="9825" y="519"/>
                    </a:lnTo>
                    <a:cubicBezTo>
                      <a:pt x="9825" y="519"/>
                      <a:pt x="9825" y="519"/>
                      <a:pt x="9825" y="535"/>
                    </a:cubicBezTo>
                    <a:cubicBezTo>
                      <a:pt x="9825" y="535"/>
                      <a:pt x="9825" y="519"/>
                      <a:pt x="9825" y="519"/>
                    </a:cubicBezTo>
                    <a:close/>
                    <a:moveTo>
                      <a:pt x="9791" y="519"/>
                    </a:moveTo>
                    <a:lnTo>
                      <a:pt x="9791" y="519"/>
                    </a:lnTo>
                    <a:lnTo>
                      <a:pt x="9775" y="519"/>
                    </a:lnTo>
                    <a:cubicBezTo>
                      <a:pt x="9775" y="519"/>
                      <a:pt x="9775" y="519"/>
                      <a:pt x="9775" y="519"/>
                    </a:cubicBezTo>
                    <a:lnTo>
                      <a:pt x="9741" y="502"/>
                    </a:lnTo>
                    <a:cubicBezTo>
                      <a:pt x="9758" y="519"/>
                      <a:pt x="9758" y="519"/>
                      <a:pt x="9741" y="552"/>
                    </a:cubicBezTo>
                    <a:cubicBezTo>
                      <a:pt x="9758" y="535"/>
                      <a:pt x="9758" y="519"/>
                      <a:pt x="9775" y="552"/>
                    </a:cubicBezTo>
                    <a:cubicBezTo>
                      <a:pt x="9791" y="552"/>
                      <a:pt x="9791" y="535"/>
                      <a:pt x="9791" y="519"/>
                    </a:cubicBezTo>
                    <a:close/>
                    <a:moveTo>
                      <a:pt x="9474" y="468"/>
                    </a:moveTo>
                    <a:lnTo>
                      <a:pt x="9424" y="468"/>
                    </a:lnTo>
                    <a:cubicBezTo>
                      <a:pt x="9440" y="485"/>
                      <a:pt x="9440" y="502"/>
                      <a:pt x="9440" y="519"/>
                    </a:cubicBezTo>
                    <a:cubicBezTo>
                      <a:pt x="9457" y="569"/>
                      <a:pt x="9440" y="686"/>
                      <a:pt x="9507" y="702"/>
                    </a:cubicBezTo>
                    <a:cubicBezTo>
                      <a:pt x="9490" y="719"/>
                      <a:pt x="9507" y="719"/>
                      <a:pt x="9507" y="752"/>
                    </a:cubicBezTo>
                    <a:cubicBezTo>
                      <a:pt x="9524" y="686"/>
                      <a:pt x="9474" y="552"/>
                      <a:pt x="9474" y="468"/>
                    </a:cubicBezTo>
                    <a:close/>
                    <a:moveTo>
                      <a:pt x="8722" y="385"/>
                    </a:moveTo>
                    <a:lnTo>
                      <a:pt x="8638" y="368"/>
                    </a:lnTo>
                    <a:cubicBezTo>
                      <a:pt x="8672" y="402"/>
                      <a:pt x="8688" y="418"/>
                      <a:pt x="8722" y="385"/>
                    </a:cubicBezTo>
                    <a:close/>
                    <a:moveTo>
                      <a:pt x="8622" y="368"/>
                    </a:moveTo>
                    <a:cubicBezTo>
                      <a:pt x="8622" y="385"/>
                      <a:pt x="8622" y="385"/>
                      <a:pt x="8622" y="402"/>
                    </a:cubicBezTo>
                    <a:cubicBezTo>
                      <a:pt x="8622" y="351"/>
                      <a:pt x="8572" y="385"/>
                      <a:pt x="8555" y="385"/>
                    </a:cubicBezTo>
                    <a:cubicBezTo>
                      <a:pt x="8588" y="435"/>
                      <a:pt x="8605" y="485"/>
                      <a:pt x="8588" y="552"/>
                    </a:cubicBezTo>
                    <a:lnTo>
                      <a:pt x="8655" y="552"/>
                    </a:lnTo>
                    <a:cubicBezTo>
                      <a:pt x="8655" y="585"/>
                      <a:pt x="8622" y="602"/>
                      <a:pt x="8588" y="602"/>
                    </a:cubicBezTo>
                    <a:cubicBezTo>
                      <a:pt x="8572" y="569"/>
                      <a:pt x="8588" y="535"/>
                      <a:pt x="8555" y="519"/>
                    </a:cubicBezTo>
                    <a:cubicBezTo>
                      <a:pt x="8521" y="535"/>
                      <a:pt x="8538" y="519"/>
                      <a:pt x="8505" y="502"/>
                    </a:cubicBezTo>
                    <a:cubicBezTo>
                      <a:pt x="8471" y="552"/>
                      <a:pt x="8505" y="602"/>
                      <a:pt x="8488" y="669"/>
                    </a:cubicBezTo>
                    <a:cubicBezTo>
                      <a:pt x="8421" y="669"/>
                      <a:pt x="8371" y="669"/>
                      <a:pt x="8304" y="669"/>
                    </a:cubicBezTo>
                    <a:cubicBezTo>
                      <a:pt x="8338" y="652"/>
                      <a:pt x="8304" y="602"/>
                      <a:pt x="8338" y="602"/>
                    </a:cubicBezTo>
                    <a:cubicBezTo>
                      <a:pt x="8354" y="619"/>
                      <a:pt x="8321" y="652"/>
                      <a:pt x="8338" y="652"/>
                    </a:cubicBezTo>
                    <a:cubicBezTo>
                      <a:pt x="8371" y="652"/>
                      <a:pt x="8354" y="635"/>
                      <a:pt x="8388" y="585"/>
                    </a:cubicBezTo>
                    <a:cubicBezTo>
                      <a:pt x="8371" y="585"/>
                      <a:pt x="8371" y="569"/>
                      <a:pt x="8371" y="569"/>
                    </a:cubicBezTo>
                    <a:cubicBezTo>
                      <a:pt x="8354" y="619"/>
                      <a:pt x="8354" y="552"/>
                      <a:pt x="8321" y="585"/>
                    </a:cubicBezTo>
                    <a:cubicBezTo>
                      <a:pt x="8321" y="535"/>
                      <a:pt x="8304" y="552"/>
                      <a:pt x="8287" y="502"/>
                    </a:cubicBezTo>
                    <a:cubicBezTo>
                      <a:pt x="8388" y="485"/>
                      <a:pt x="8354" y="402"/>
                      <a:pt x="8471" y="435"/>
                    </a:cubicBezTo>
                    <a:cubicBezTo>
                      <a:pt x="8471" y="402"/>
                      <a:pt x="8471" y="368"/>
                      <a:pt x="8488" y="351"/>
                    </a:cubicBezTo>
                    <a:cubicBezTo>
                      <a:pt x="8538" y="351"/>
                      <a:pt x="8588" y="368"/>
                      <a:pt x="8622" y="368"/>
                    </a:cubicBezTo>
                    <a:close/>
                    <a:moveTo>
                      <a:pt x="8404" y="351"/>
                    </a:moveTo>
                    <a:lnTo>
                      <a:pt x="8388" y="335"/>
                    </a:lnTo>
                    <a:cubicBezTo>
                      <a:pt x="8388" y="351"/>
                      <a:pt x="8388" y="351"/>
                      <a:pt x="8404" y="351"/>
                    </a:cubicBezTo>
                    <a:cubicBezTo>
                      <a:pt x="8404" y="351"/>
                      <a:pt x="8404" y="351"/>
                      <a:pt x="8404" y="351"/>
                    </a:cubicBezTo>
                    <a:close/>
                    <a:moveTo>
                      <a:pt x="8287" y="335"/>
                    </a:moveTo>
                    <a:lnTo>
                      <a:pt x="8187" y="318"/>
                    </a:lnTo>
                    <a:cubicBezTo>
                      <a:pt x="8187" y="335"/>
                      <a:pt x="8237" y="335"/>
                      <a:pt x="8237" y="385"/>
                    </a:cubicBezTo>
                    <a:cubicBezTo>
                      <a:pt x="8254" y="368"/>
                      <a:pt x="8271" y="351"/>
                      <a:pt x="8287" y="335"/>
                    </a:cubicBezTo>
                    <a:close/>
                    <a:moveTo>
                      <a:pt x="8187" y="318"/>
                    </a:moveTo>
                    <a:lnTo>
                      <a:pt x="8104" y="318"/>
                    </a:lnTo>
                    <a:cubicBezTo>
                      <a:pt x="8137" y="318"/>
                      <a:pt x="8154" y="335"/>
                      <a:pt x="8187" y="318"/>
                    </a:cubicBezTo>
                    <a:close/>
                    <a:moveTo>
                      <a:pt x="7970" y="301"/>
                    </a:moveTo>
                    <a:lnTo>
                      <a:pt x="7970" y="301"/>
                    </a:lnTo>
                    <a:cubicBezTo>
                      <a:pt x="7970" y="301"/>
                      <a:pt x="7970" y="301"/>
                      <a:pt x="7970" y="301"/>
                    </a:cubicBezTo>
                    <a:cubicBezTo>
                      <a:pt x="7970" y="301"/>
                      <a:pt x="7970" y="301"/>
                      <a:pt x="7970" y="301"/>
                    </a:cubicBezTo>
                    <a:close/>
                    <a:moveTo>
                      <a:pt x="7469" y="251"/>
                    </a:moveTo>
                    <a:lnTo>
                      <a:pt x="7385" y="234"/>
                    </a:lnTo>
                    <a:cubicBezTo>
                      <a:pt x="7402" y="251"/>
                      <a:pt x="7402" y="268"/>
                      <a:pt x="7402" y="301"/>
                    </a:cubicBezTo>
                    <a:cubicBezTo>
                      <a:pt x="7419" y="301"/>
                      <a:pt x="7435" y="268"/>
                      <a:pt x="7435" y="301"/>
                    </a:cubicBezTo>
                    <a:cubicBezTo>
                      <a:pt x="7452" y="285"/>
                      <a:pt x="7469" y="268"/>
                      <a:pt x="7469" y="251"/>
                    </a:cubicBezTo>
                    <a:close/>
                    <a:moveTo>
                      <a:pt x="7352" y="234"/>
                    </a:moveTo>
                    <a:lnTo>
                      <a:pt x="7185" y="218"/>
                    </a:lnTo>
                    <a:cubicBezTo>
                      <a:pt x="7185" y="234"/>
                      <a:pt x="7185" y="234"/>
                      <a:pt x="7185" y="251"/>
                    </a:cubicBezTo>
                    <a:cubicBezTo>
                      <a:pt x="7168" y="268"/>
                      <a:pt x="7151" y="251"/>
                      <a:pt x="7151" y="268"/>
                    </a:cubicBezTo>
                    <a:cubicBezTo>
                      <a:pt x="7135" y="251"/>
                      <a:pt x="7135" y="234"/>
                      <a:pt x="7135" y="218"/>
                    </a:cubicBezTo>
                    <a:lnTo>
                      <a:pt x="7068" y="218"/>
                    </a:lnTo>
                    <a:cubicBezTo>
                      <a:pt x="7084" y="234"/>
                      <a:pt x="7068" y="251"/>
                      <a:pt x="7084" y="234"/>
                    </a:cubicBezTo>
                    <a:cubicBezTo>
                      <a:pt x="7101" y="234"/>
                      <a:pt x="7101" y="285"/>
                      <a:pt x="7118" y="268"/>
                    </a:cubicBezTo>
                    <a:cubicBezTo>
                      <a:pt x="7101" y="318"/>
                      <a:pt x="7135" y="351"/>
                      <a:pt x="7118" y="385"/>
                    </a:cubicBezTo>
                    <a:cubicBezTo>
                      <a:pt x="7135" y="402"/>
                      <a:pt x="7185" y="385"/>
                      <a:pt x="7168" y="351"/>
                    </a:cubicBezTo>
                    <a:cubicBezTo>
                      <a:pt x="7185" y="351"/>
                      <a:pt x="7201" y="385"/>
                      <a:pt x="7168" y="385"/>
                    </a:cubicBezTo>
                    <a:cubicBezTo>
                      <a:pt x="7201" y="418"/>
                      <a:pt x="7201" y="351"/>
                      <a:pt x="7218" y="335"/>
                    </a:cubicBezTo>
                    <a:cubicBezTo>
                      <a:pt x="7218" y="368"/>
                      <a:pt x="7285" y="368"/>
                      <a:pt x="7285" y="335"/>
                    </a:cubicBezTo>
                    <a:cubicBezTo>
                      <a:pt x="7268" y="351"/>
                      <a:pt x="7268" y="318"/>
                      <a:pt x="7252" y="335"/>
                    </a:cubicBezTo>
                    <a:cubicBezTo>
                      <a:pt x="7252" y="301"/>
                      <a:pt x="7268" y="301"/>
                      <a:pt x="7302" y="301"/>
                    </a:cubicBezTo>
                    <a:cubicBezTo>
                      <a:pt x="7268" y="251"/>
                      <a:pt x="7335" y="268"/>
                      <a:pt x="7352" y="234"/>
                    </a:cubicBezTo>
                    <a:close/>
                    <a:moveTo>
                      <a:pt x="7068" y="218"/>
                    </a:moveTo>
                    <a:cubicBezTo>
                      <a:pt x="7068" y="234"/>
                      <a:pt x="7051" y="268"/>
                      <a:pt x="7051" y="234"/>
                    </a:cubicBezTo>
                    <a:cubicBezTo>
                      <a:pt x="7051" y="234"/>
                      <a:pt x="7051" y="218"/>
                      <a:pt x="7068" y="218"/>
                    </a:cubicBezTo>
                    <a:close/>
                    <a:moveTo>
                      <a:pt x="6600" y="168"/>
                    </a:moveTo>
                    <a:lnTo>
                      <a:pt x="6566" y="168"/>
                    </a:lnTo>
                    <a:cubicBezTo>
                      <a:pt x="6583" y="168"/>
                      <a:pt x="6583" y="168"/>
                      <a:pt x="6600" y="168"/>
                    </a:cubicBezTo>
                    <a:close/>
                    <a:moveTo>
                      <a:pt x="6550" y="168"/>
                    </a:moveTo>
                    <a:lnTo>
                      <a:pt x="6550" y="168"/>
                    </a:lnTo>
                    <a:lnTo>
                      <a:pt x="6550" y="168"/>
                    </a:lnTo>
                    <a:cubicBezTo>
                      <a:pt x="6550" y="168"/>
                      <a:pt x="6550" y="168"/>
                      <a:pt x="6550" y="168"/>
                    </a:cubicBezTo>
                    <a:close/>
                    <a:moveTo>
                      <a:pt x="5714" y="101"/>
                    </a:moveTo>
                    <a:lnTo>
                      <a:pt x="5714" y="101"/>
                    </a:lnTo>
                    <a:cubicBezTo>
                      <a:pt x="5714" y="101"/>
                      <a:pt x="5714" y="101"/>
                      <a:pt x="5714" y="101"/>
                    </a:cubicBezTo>
                    <a:cubicBezTo>
                      <a:pt x="5714" y="118"/>
                      <a:pt x="5681" y="118"/>
                      <a:pt x="5681" y="134"/>
                    </a:cubicBezTo>
                    <a:cubicBezTo>
                      <a:pt x="5698" y="168"/>
                      <a:pt x="5714" y="118"/>
                      <a:pt x="5731" y="134"/>
                    </a:cubicBezTo>
                    <a:cubicBezTo>
                      <a:pt x="5748" y="118"/>
                      <a:pt x="5731" y="118"/>
                      <a:pt x="5731" y="118"/>
                    </a:cubicBezTo>
                    <a:cubicBezTo>
                      <a:pt x="5731" y="101"/>
                      <a:pt x="5731" y="101"/>
                      <a:pt x="5731" y="101"/>
                    </a:cubicBezTo>
                    <a:cubicBezTo>
                      <a:pt x="5731" y="84"/>
                      <a:pt x="5731" y="101"/>
                      <a:pt x="5731" y="101"/>
                    </a:cubicBezTo>
                    <a:cubicBezTo>
                      <a:pt x="5714" y="101"/>
                      <a:pt x="5714" y="101"/>
                      <a:pt x="5714" y="101"/>
                    </a:cubicBezTo>
                    <a:close/>
                    <a:moveTo>
                      <a:pt x="5180" y="67"/>
                    </a:moveTo>
                    <a:cubicBezTo>
                      <a:pt x="5146" y="51"/>
                      <a:pt x="5096" y="51"/>
                      <a:pt x="5046" y="51"/>
                    </a:cubicBezTo>
                    <a:cubicBezTo>
                      <a:pt x="5063" y="67"/>
                      <a:pt x="5079" y="101"/>
                      <a:pt x="5029" y="101"/>
                    </a:cubicBezTo>
                    <a:cubicBezTo>
                      <a:pt x="5029" y="118"/>
                      <a:pt x="5130" y="118"/>
                      <a:pt x="5146" y="134"/>
                    </a:cubicBezTo>
                    <a:cubicBezTo>
                      <a:pt x="5196" y="151"/>
                      <a:pt x="5146" y="67"/>
                      <a:pt x="5196" y="67"/>
                    </a:cubicBezTo>
                    <a:cubicBezTo>
                      <a:pt x="5196" y="67"/>
                      <a:pt x="5180" y="67"/>
                      <a:pt x="5180" y="67"/>
                    </a:cubicBezTo>
                    <a:close/>
                    <a:moveTo>
                      <a:pt x="5013" y="51"/>
                    </a:moveTo>
                    <a:cubicBezTo>
                      <a:pt x="5013" y="51"/>
                      <a:pt x="5029" y="67"/>
                      <a:pt x="5029" y="84"/>
                    </a:cubicBezTo>
                    <a:cubicBezTo>
                      <a:pt x="4962" y="84"/>
                      <a:pt x="4962" y="84"/>
                      <a:pt x="4929" y="51"/>
                    </a:cubicBezTo>
                    <a:lnTo>
                      <a:pt x="4946" y="51"/>
                    </a:lnTo>
                    <a:cubicBezTo>
                      <a:pt x="4962" y="51"/>
                      <a:pt x="4996" y="51"/>
                      <a:pt x="5013" y="51"/>
                    </a:cubicBezTo>
                    <a:close/>
                    <a:moveTo>
                      <a:pt x="4912" y="51"/>
                    </a:moveTo>
                    <a:lnTo>
                      <a:pt x="4862" y="51"/>
                    </a:lnTo>
                    <a:cubicBezTo>
                      <a:pt x="4879" y="51"/>
                      <a:pt x="4879" y="67"/>
                      <a:pt x="4862" y="67"/>
                    </a:cubicBezTo>
                    <a:cubicBezTo>
                      <a:pt x="4879" y="101"/>
                      <a:pt x="4896" y="67"/>
                      <a:pt x="4912" y="51"/>
                    </a:cubicBezTo>
                    <a:close/>
                    <a:moveTo>
                      <a:pt x="4044" y="17"/>
                    </a:moveTo>
                    <a:lnTo>
                      <a:pt x="4010" y="17"/>
                    </a:lnTo>
                    <a:cubicBezTo>
                      <a:pt x="4027" y="17"/>
                      <a:pt x="4027" y="34"/>
                      <a:pt x="4044" y="34"/>
                    </a:cubicBezTo>
                    <a:cubicBezTo>
                      <a:pt x="4044" y="17"/>
                      <a:pt x="4044" y="17"/>
                      <a:pt x="4044" y="17"/>
                    </a:cubicBezTo>
                    <a:close/>
                    <a:moveTo>
                      <a:pt x="4010" y="17"/>
                    </a:moveTo>
                    <a:cubicBezTo>
                      <a:pt x="3993" y="34"/>
                      <a:pt x="4010" y="51"/>
                      <a:pt x="3993" y="67"/>
                    </a:cubicBezTo>
                    <a:cubicBezTo>
                      <a:pt x="3977" y="34"/>
                      <a:pt x="3943" y="101"/>
                      <a:pt x="3943" y="51"/>
                    </a:cubicBezTo>
                    <a:cubicBezTo>
                      <a:pt x="3943" y="67"/>
                      <a:pt x="3960" y="67"/>
                      <a:pt x="3943" y="101"/>
                    </a:cubicBezTo>
                    <a:cubicBezTo>
                      <a:pt x="3943" y="101"/>
                      <a:pt x="3927" y="118"/>
                      <a:pt x="3927" y="118"/>
                    </a:cubicBezTo>
                    <a:cubicBezTo>
                      <a:pt x="3910" y="101"/>
                      <a:pt x="3927" y="51"/>
                      <a:pt x="3910" y="67"/>
                    </a:cubicBezTo>
                    <a:cubicBezTo>
                      <a:pt x="3893" y="67"/>
                      <a:pt x="3893" y="101"/>
                      <a:pt x="3860" y="101"/>
                    </a:cubicBezTo>
                    <a:cubicBezTo>
                      <a:pt x="3910" y="101"/>
                      <a:pt x="3876" y="151"/>
                      <a:pt x="3876" y="184"/>
                    </a:cubicBezTo>
                    <a:cubicBezTo>
                      <a:pt x="3910" y="151"/>
                      <a:pt x="3927" y="251"/>
                      <a:pt x="3960" y="218"/>
                    </a:cubicBezTo>
                    <a:cubicBezTo>
                      <a:pt x="3943" y="201"/>
                      <a:pt x="3960" y="201"/>
                      <a:pt x="3943" y="184"/>
                    </a:cubicBezTo>
                    <a:cubicBezTo>
                      <a:pt x="3960" y="201"/>
                      <a:pt x="3977" y="151"/>
                      <a:pt x="3977" y="184"/>
                    </a:cubicBezTo>
                    <a:cubicBezTo>
                      <a:pt x="3960" y="184"/>
                      <a:pt x="3960" y="218"/>
                      <a:pt x="3977" y="218"/>
                    </a:cubicBezTo>
                    <a:cubicBezTo>
                      <a:pt x="4027" y="201"/>
                      <a:pt x="4110" y="168"/>
                      <a:pt x="4094" y="134"/>
                    </a:cubicBezTo>
                    <a:cubicBezTo>
                      <a:pt x="4127" y="118"/>
                      <a:pt x="4110" y="151"/>
                      <a:pt x="4144" y="134"/>
                    </a:cubicBezTo>
                    <a:cubicBezTo>
                      <a:pt x="4160" y="84"/>
                      <a:pt x="4194" y="67"/>
                      <a:pt x="4211" y="67"/>
                    </a:cubicBezTo>
                    <a:cubicBezTo>
                      <a:pt x="4227" y="84"/>
                      <a:pt x="4211" y="118"/>
                      <a:pt x="4244" y="101"/>
                    </a:cubicBezTo>
                    <a:cubicBezTo>
                      <a:pt x="4261" y="84"/>
                      <a:pt x="4277" y="67"/>
                      <a:pt x="4294" y="67"/>
                    </a:cubicBezTo>
                    <a:cubicBezTo>
                      <a:pt x="4294" y="101"/>
                      <a:pt x="4328" y="101"/>
                      <a:pt x="4328" y="134"/>
                    </a:cubicBezTo>
                    <a:cubicBezTo>
                      <a:pt x="4277" y="151"/>
                      <a:pt x="4261" y="268"/>
                      <a:pt x="4261" y="301"/>
                    </a:cubicBezTo>
                    <a:cubicBezTo>
                      <a:pt x="4227" y="285"/>
                      <a:pt x="4211" y="301"/>
                      <a:pt x="4227" y="335"/>
                    </a:cubicBezTo>
                    <a:cubicBezTo>
                      <a:pt x="4211" y="335"/>
                      <a:pt x="4211" y="351"/>
                      <a:pt x="4177" y="351"/>
                    </a:cubicBezTo>
                    <a:cubicBezTo>
                      <a:pt x="4177" y="335"/>
                      <a:pt x="4177" y="301"/>
                      <a:pt x="4160" y="301"/>
                    </a:cubicBezTo>
                    <a:lnTo>
                      <a:pt x="4127" y="301"/>
                    </a:lnTo>
                    <a:cubicBezTo>
                      <a:pt x="4094" y="351"/>
                      <a:pt x="4110" y="418"/>
                      <a:pt x="4177" y="351"/>
                    </a:cubicBezTo>
                    <a:cubicBezTo>
                      <a:pt x="4194" y="351"/>
                      <a:pt x="4194" y="368"/>
                      <a:pt x="4194" y="368"/>
                    </a:cubicBezTo>
                    <a:cubicBezTo>
                      <a:pt x="4194" y="368"/>
                      <a:pt x="4211" y="368"/>
                      <a:pt x="4211" y="368"/>
                    </a:cubicBezTo>
                    <a:cubicBezTo>
                      <a:pt x="4211" y="452"/>
                      <a:pt x="4160" y="452"/>
                      <a:pt x="4110" y="502"/>
                    </a:cubicBezTo>
                    <a:cubicBezTo>
                      <a:pt x="4094" y="452"/>
                      <a:pt x="4060" y="435"/>
                      <a:pt x="4027" y="435"/>
                    </a:cubicBezTo>
                    <a:cubicBezTo>
                      <a:pt x="4010" y="418"/>
                      <a:pt x="4027" y="402"/>
                      <a:pt x="4010" y="402"/>
                    </a:cubicBezTo>
                    <a:cubicBezTo>
                      <a:pt x="3993" y="402"/>
                      <a:pt x="3977" y="418"/>
                      <a:pt x="3977" y="418"/>
                    </a:cubicBezTo>
                    <a:cubicBezTo>
                      <a:pt x="3943" y="351"/>
                      <a:pt x="3943" y="351"/>
                      <a:pt x="3893" y="318"/>
                    </a:cubicBezTo>
                    <a:cubicBezTo>
                      <a:pt x="3893" y="285"/>
                      <a:pt x="3927" y="285"/>
                      <a:pt x="3876" y="285"/>
                    </a:cubicBezTo>
                    <a:cubicBezTo>
                      <a:pt x="3876" y="251"/>
                      <a:pt x="3893" y="268"/>
                      <a:pt x="3910" y="234"/>
                    </a:cubicBezTo>
                    <a:cubicBezTo>
                      <a:pt x="3876" y="234"/>
                      <a:pt x="3876" y="218"/>
                      <a:pt x="3876" y="218"/>
                    </a:cubicBezTo>
                    <a:cubicBezTo>
                      <a:pt x="3876" y="268"/>
                      <a:pt x="3826" y="184"/>
                      <a:pt x="3810" y="234"/>
                    </a:cubicBezTo>
                    <a:cubicBezTo>
                      <a:pt x="3810" y="285"/>
                      <a:pt x="3810" y="318"/>
                      <a:pt x="3826" y="318"/>
                    </a:cubicBezTo>
                    <a:cubicBezTo>
                      <a:pt x="3810" y="335"/>
                      <a:pt x="3810" y="351"/>
                      <a:pt x="3793" y="385"/>
                    </a:cubicBezTo>
                    <a:cubicBezTo>
                      <a:pt x="3759" y="402"/>
                      <a:pt x="3726" y="402"/>
                      <a:pt x="3709" y="435"/>
                    </a:cubicBezTo>
                    <a:cubicBezTo>
                      <a:pt x="3726" y="452"/>
                      <a:pt x="3726" y="468"/>
                      <a:pt x="3743" y="468"/>
                    </a:cubicBezTo>
                    <a:cubicBezTo>
                      <a:pt x="3743" y="452"/>
                      <a:pt x="3709" y="435"/>
                      <a:pt x="3743" y="418"/>
                    </a:cubicBezTo>
                    <a:cubicBezTo>
                      <a:pt x="3726" y="452"/>
                      <a:pt x="3759" y="435"/>
                      <a:pt x="3759" y="468"/>
                    </a:cubicBezTo>
                    <a:cubicBezTo>
                      <a:pt x="3759" y="485"/>
                      <a:pt x="3743" y="552"/>
                      <a:pt x="3759" y="585"/>
                    </a:cubicBezTo>
                    <a:cubicBezTo>
                      <a:pt x="3693" y="552"/>
                      <a:pt x="3743" y="535"/>
                      <a:pt x="3743" y="485"/>
                    </a:cubicBezTo>
                    <a:cubicBezTo>
                      <a:pt x="3726" y="485"/>
                      <a:pt x="3726" y="485"/>
                      <a:pt x="3709" y="468"/>
                    </a:cubicBezTo>
                    <a:cubicBezTo>
                      <a:pt x="3726" y="535"/>
                      <a:pt x="3693" y="519"/>
                      <a:pt x="3659" y="535"/>
                    </a:cubicBezTo>
                    <a:cubicBezTo>
                      <a:pt x="3726" y="552"/>
                      <a:pt x="3709" y="569"/>
                      <a:pt x="3693" y="619"/>
                    </a:cubicBezTo>
                    <a:cubicBezTo>
                      <a:pt x="3626" y="602"/>
                      <a:pt x="3609" y="569"/>
                      <a:pt x="3642" y="535"/>
                    </a:cubicBezTo>
                    <a:cubicBezTo>
                      <a:pt x="3609" y="519"/>
                      <a:pt x="3609" y="468"/>
                      <a:pt x="3626" y="418"/>
                    </a:cubicBezTo>
                    <a:cubicBezTo>
                      <a:pt x="3609" y="418"/>
                      <a:pt x="3609" y="435"/>
                      <a:pt x="3592" y="418"/>
                    </a:cubicBezTo>
                    <a:cubicBezTo>
                      <a:pt x="3592" y="435"/>
                      <a:pt x="3592" y="435"/>
                      <a:pt x="3592" y="452"/>
                    </a:cubicBezTo>
                    <a:cubicBezTo>
                      <a:pt x="3576" y="452"/>
                      <a:pt x="3542" y="435"/>
                      <a:pt x="3559" y="418"/>
                    </a:cubicBezTo>
                    <a:cubicBezTo>
                      <a:pt x="3559" y="418"/>
                      <a:pt x="3559" y="435"/>
                      <a:pt x="3576" y="435"/>
                    </a:cubicBezTo>
                    <a:cubicBezTo>
                      <a:pt x="3576" y="418"/>
                      <a:pt x="3592" y="402"/>
                      <a:pt x="3592" y="368"/>
                    </a:cubicBezTo>
                    <a:cubicBezTo>
                      <a:pt x="3559" y="385"/>
                      <a:pt x="3592" y="368"/>
                      <a:pt x="3592" y="335"/>
                    </a:cubicBezTo>
                    <a:cubicBezTo>
                      <a:pt x="3542" y="335"/>
                      <a:pt x="3542" y="251"/>
                      <a:pt x="3509" y="234"/>
                    </a:cubicBezTo>
                    <a:cubicBezTo>
                      <a:pt x="3509" y="234"/>
                      <a:pt x="3475" y="268"/>
                      <a:pt x="3475" y="234"/>
                    </a:cubicBezTo>
                    <a:cubicBezTo>
                      <a:pt x="3526" y="218"/>
                      <a:pt x="3459" y="234"/>
                      <a:pt x="3459" y="218"/>
                    </a:cubicBezTo>
                    <a:cubicBezTo>
                      <a:pt x="3475" y="184"/>
                      <a:pt x="3459" y="134"/>
                      <a:pt x="3509" y="101"/>
                    </a:cubicBezTo>
                    <a:cubicBezTo>
                      <a:pt x="3459" y="101"/>
                      <a:pt x="3475" y="134"/>
                      <a:pt x="3459" y="134"/>
                    </a:cubicBezTo>
                    <a:cubicBezTo>
                      <a:pt x="3442" y="118"/>
                      <a:pt x="3409" y="118"/>
                      <a:pt x="3392" y="134"/>
                    </a:cubicBezTo>
                    <a:cubicBezTo>
                      <a:pt x="3442" y="151"/>
                      <a:pt x="3325" y="218"/>
                      <a:pt x="3392" y="234"/>
                    </a:cubicBezTo>
                    <a:cubicBezTo>
                      <a:pt x="3375" y="234"/>
                      <a:pt x="3392" y="268"/>
                      <a:pt x="3358" y="268"/>
                    </a:cubicBezTo>
                    <a:cubicBezTo>
                      <a:pt x="3358" y="201"/>
                      <a:pt x="3325" y="168"/>
                      <a:pt x="3308" y="118"/>
                    </a:cubicBezTo>
                    <a:cubicBezTo>
                      <a:pt x="3292" y="134"/>
                      <a:pt x="3241" y="101"/>
                      <a:pt x="3225" y="84"/>
                    </a:cubicBezTo>
                    <a:cubicBezTo>
                      <a:pt x="3258" y="67"/>
                      <a:pt x="3275" y="51"/>
                      <a:pt x="3292" y="1"/>
                    </a:cubicBezTo>
                    <a:cubicBezTo>
                      <a:pt x="3308" y="51"/>
                      <a:pt x="3325" y="34"/>
                      <a:pt x="3342" y="1"/>
                    </a:cubicBezTo>
                    <a:lnTo>
                      <a:pt x="3576" y="1"/>
                    </a:lnTo>
                    <a:cubicBezTo>
                      <a:pt x="3609" y="1"/>
                      <a:pt x="3642" y="1"/>
                      <a:pt x="3676" y="1"/>
                    </a:cubicBezTo>
                    <a:cubicBezTo>
                      <a:pt x="3676" y="1"/>
                      <a:pt x="3676" y="17"/>
                      <a:pt x="3676" y="34"/>
                    </a:cubicBezTo>
                    <a:cubicBezTo>
                      <a:pt x="3726" y="1"/>
                      <a:pt x="3693" y="34"/>
                      <a:pt x="3693" y="67"/>
                    </a:cubicBezTo>
                    <a:cubicBezTo>
                      <a:pt x="3693" y="67"/>
                      <a:pt x="3693" y="67"/>
                      <a:pt x="3709" y="67"/>
                    </a:cubicBezTo>
                    <a:cubicBezTo>
                      <a:pt x="3709" y="51"/>
                      <a:pt x="3726" y="34"/>
                      <a:pt x="3743" y="34"/>
                    </a:cubicBezTo>
                    <a:cubicBezTo>
                      <a:pt x="3759" y="34"/>
                      <a:pt x="3743" y="67"/>
                      <a:pt x="3759" y="67"/>
                    </a:cubicBezTo>
                    <a:cubicBezTo>
                      <a:pt x="3776" y="51"/>
                      <a:pt x="3793" y="34"/>
                      <a:pt x="3793" y="1"/>
                    </a:cubicBezTo>
                    <a:cubicBezTo>
                      <a:pt x="3860" y="1"/>
                      <a:pt x="3927" y="1"/>
                      <a:pt x="4010" y="17"/>
                    </a:cubicBezTo>
                    <a:close/>
                    <a:moveTo>
                      <a:pt x="3074" y="1"/>
                    </a:moveTo>
                    <a:lnTo>
                      <a:pt x="3008" y="1"/>
                    </a:lnTo>
                    <a:cubicBezTo>
                      <a:pt x="3008" y="67"/>
                      <a:pt x="2957" y="101"/>
                      <a:pt x="2907" y="134"/>
                    </a:cubicBezTo>
                    <a:cubicBezTo>
                      <a:pt x="2891" y="118"/>
                      <a:pt x="2907" y="84"/>
                      <a:pt x="2874" y="67"/>
                    </a:cubicBezTo>
                    <a:cubicBezTo>
                      <a:pt x="2857" y="67"/>
                      <a:pt x="2857" y="84"/>
                      <a:pt x="2857" y="118"/>
                    </a:cubicBezTo>
                    <a:cubicBezTo>
                      <a:pt x="2840" y="84"/>
                      <a:pt x="2790" y="101"/>
                      <a:pt x="2757" y="84"/>
                    </a:cubicBezTo>
                    <a:cubicBezTo>
                      <a:pt x="2740" y="51"/>
                      <a:pt x="2790" y="67"/>
                      <a:pt x="2774" y="34"/>
                    </a:cubicBezTo>
                    <a:cubicBezTo>
                      <a:pt x="2757" y="17"/>
                      <a:pt x="2757" y="17"/>
                      <a:pt x="2740" y="1"/>
                    </a:cubicBezTo>
                    <a:lnTo>
                      <a:pt x="2707" y="1"/>
                    </a:lnTo>
                    <a:cubicBezTo>
                      <a:pt x="2707" y="17"/>
                      <a:pt x="2724" y="34"/>
                      <a:pt x="2707" y="51"/>
                    </a:cubicBezTo>
                    <a:cubicBezTo>
                      <a:pt x="2690" y="51"/>
                      <a:pt x="2690" y="34"/>
                      <a:pt x="2673" y="34"/>
                    </a:cubicBezTo>
                    <a:cubicBezTo>
                      <a:pt x="2673" y="51"/>
                      <a:pt x="2707" y="51"/>
                      <a:pt x="2673" y="67"/>
                    </a:cubicBezTo>
                    <a:cubicBezTo>
                      <a:pt x="2657" y="67"/>
                      <a:pt x="2640" y="34"/>
                      <a:pt x="2623" y="1"/>
                    </a:cubicBezTo>
                    <a:cubicBezTo>
                      <a:pt x="2573" y="1"/>
                      <a:pt x="2506" y="1"/>
                      <a:pt x="2456" y="1"/>
                    </a:cubicBezTo>
                    <a:cubicBezTo>
                      <a:pt x="2456" y="34"/>
                      <a:pt x="2473" y="67"/>
                      <a:pt x="2490" y="101"/>
                    </a:cubicBezTo>
                    <a:cubicBezTo>
                      <a:pt x="2490" y="67"/>
                      <a:pt x="2490" y="51"/>
                      <a:pt x="2523" y="67"/>
                    </a:cubicBezTo>
                    <a:cubicBezTo>
                      <a:pt x="2540" y="67"/>
                      <a:pt x="2540" y="101"/>
                      <a:pt x="2540" y="134"/>
                    </a:cubicBezTo>
                    <a:cubicBezTo>
                      <a:pt x="2523" y="118"/>
                      <a:pt x="2523" y="134"/>
                      <a:pt x="2506" y="151"/>
                    </a:cubicBezTo>
                    <a:cubicBezTo>
                      <a:pt x="2490" y="84"/>
                      <a:pt x="2406" y="67"/>
                      <a:pt x="2389" y="101"/>
                    </a:cubicBezTo>
                    <a:cubicBezTo>
                      <a:pt x="2356" y="101"/>
                      <a:pt x="2339" y="84"/>
                      <a:pt x="2323" y="67"/>
                    </a:cubicBezTo>
                    <a:cubicBezTo>
                      <a:pt x="2339" y="51"/>
                      <a:pt x="2323" y="34"/>
                      <a:pt x="2323" y="1"/>
                    </a:cubicBezTo>
                    <a:lnTo>
                      <a:pt x="2323" y="1"/>
                    </a:lnTo>
                    <a:cubicBezTo>
                      <a:pt x="2306" y="34"/>
                      <a:pt x="2272" y="51"/>
                      <a:pt x="2239" y="17"/>
                    </a:cubicBezTo>
                    <a:cubicBezTo>
                      <a:pt x="2189" y="17"/>
                      <a:pt x="2122" y="17"/>
                      <a:pt x="2072" y="17"/>
                    </a:cubicBezTo>
                    <a:cubicBezTo>
                      <a:pt x="2055" y="51"/>
                      <a:pt x="2055" y="67"/>
                      <a:pt x="2038" y="84"/>
                    </a:cubicBezTo>
                    <a:cubicBezTo>
                      <a:pt x="2022" y="67"/>
                      <a:pt x="2072" y="34"/>
                      <a:pt x="2038" y="34"/>
                    </a:cubicBezTo>
                    <a:cubicBezTo>
                      <a:pt x="2022" y="51"/>
                      <a:pt x="2022" y="84"/>
                      <a:pt x="2005" y="101"/>
                    </a:cubicBezTo>
                    <a:cubicBezTo>
                      <a:pt x="1972" y="51"/>
                      <a:pt x="1972" y="84"/>
                      <a:pt x="1972" y="34"/>
                    </a:cubicBezTo>
                    <a:cubicBezTo>
                      <a:pt x="1955" y="51"/>
                      <a:pt x="1972" y="84"/>
                      <a:pt x="1955" y="84"/>
                    </a:cubicBezTo>
                    <a:cubicBezTo>
                      <a:pt x="1922" y="1"/>
                      <a:pt x="1922" y="118"/>
                      <a:pt x="1888" y="118"/>
                    </a:cubicBezTo>
                    <a:cubicBezTo>
                      <a:pt x="1922" y="118"/>
                      <a:pt x="1888" y="184"/>
                      <a:pt x="1905" y="168"/>
                    </a:cubicBezTo>
                    <a:cubicBezTo>
                      <a:pt x="1938" y="168"/>
                      <a:pt x="1955" y="84"/>
                      <a:pt x="1955" y="168"/>
                    </a:cubicBezTo>
                    <a:cubicBezTo>
                      <a:pt x="1988" y="151"/>
                      <a:pt x="1988" y="134"/>
                      <a:pt x="2022" y="118"/>
                    </a:cubicBezTo>
                    <a:cubicBezTo>
                      <a:pt x="2038" y="151"/>
                      <a:pt x="2005" y="151"/>
                      <a:pt x="2022" y="168"/>
                    </a:cubicBezTo>
                    <a:cubicBezTo>
                      <a:pt x="2038" y="168"/>
                      <a:pt x="2022" y="151"/>
                      <a:pt x="2038" y="151"/>
                    </a:cubicBezTo>
                    <a:cubicBezTo>
                      <a:pt x="2055" y="201"/>
                      <a:pt x="2038" y="201"/>
                      <a:pt x="2072" y="234"/>
                    </a:cubicBezTo>
                    <a:cubicBezTo>
                      <a:pt x="2089" y="218"/>
                      <a:pt x="2055" y="201"/>
                      <a:pt x="2089" y="201"/>
                    </a:cubicBezTo>
                    <a:cubicBezTo>
                      <a:pt x="2105" y="268"/>
                      <a:pt x="2105" y="268"/>
                      <a:pt x="2122" y="335"/>
                    </a:cubicBezTo>
                    <a:cubicBezTo>
                      <a:pt x="2089" y="368"/>
                      <a:pt x="2038" y="418"/>
                      <a:pt x="2072" y="485"/>
                    </a:cubicBezTo>
                    <a:cubicBezTo>
                      <a:pt x="2055" y="435"/>
                      <a:pt x="2105" y="435"/>
                      <a:pt x="2122" y="418"/>
                    </a:cubicBezTo>
                    <a:cubicBezTo>
                      <a:pt x="2122" y="502"/>
                      <a:pt x="2172" y="452"/>
                      <a:pt x="2239" y="502"/>
                    </a:cubicBezTo>
                    <a:cubicBezTo>
                      <a:pt x="2239" y="485"/>
                      <a:pt x="2222" y="485"/>
                      <a:pt x="2239" y="468"/>
                    </a:cubicBezTo>
                    <a:cubicBezTo>
                      <a:pt x="2239" y="485"/>
                      <a:pt x="2256" y="485"/>
                      <a:pt x="2256" y="468"/>
                    </a:cubicBezTo>
                    <a:cubicBezTo>
                      <a:pt x="2272" y="519"/>
                      <a:pt x="2256" y="502"/>
                      <a:pt x="2239" y="519"/>
                    </a:cubicBezTo>
                    <a:cubicBezTo>
                      <a:pt x="2272" y="535"/>
                      <a:pt x="2356" y="602"/>
                      <a:pt x="2306" y="669"/>
                    </a:cubicBezTo>
                    <a:cubicBezTo>
                      <a:pt x="2306" y="652"/>
                      <a:pt x="2289" y="652"/>
                      <a:pt x="2289" y="635"/>
                    </a:cubicBezTo>
                    <a:cubicBezTo>
                      <a:pt x="2289" y="602"/>
                      <a:pt x="2306" y="635"/>
                      <a:pt x="2306" y="619"/>
                    </a:cubicBezTo>
                    <a:cubicBezTo>
                      <a:pt x="2306" y="585"/>
                      <a:pt x="2272" y="585"/>
                      <a:pt x="2256" y="569"/>
                    </a:cubicBezTo>
                    <a:cubicBezTo>
                      <a:pt x="2222" y="619"/>
                      <a:pt x="2139" y="652"/>
                      <a:pt x="2122" y="635"/>
                    </a:cubicBezTo>
                    <a:cubicBezTo>
                      <a:pt x="2122" y="669"/>
                      <a:pt x="2105" y="686"/>
                      <a:pt x="2139" y="669"/>
                    </a:cubicBezTo>
                    <a:cubicBezTo>
                      <a:pt x="2155" y="736"/>
                      <a:pt x="2105" y="752"/>
                      <a:pt x="2072" y="769"/>
                    </a:cubicBezTo>
                    <a:cubicBezTo>
                      <a:pt x="2072" y="786"/>
                      <a:pt x="2072" y="803"/>
                      <a:pt x="2055" y="819"/>
                    </a:cubicBezTo>
                    <a:cubicBezTo>
                      <a:pt x="2206" y="819"/>
                      <a:pt x="2373" y="819"/>
                      <a:pt x="2540" y="836"/>
                    </a:cubicBezTo>
                    <a:cubicBezTo>
                      <a:pt x="2540" y="819"/>
                      <a:pt x="2523" y="819"/>
                      <a:pt x="2523" y="803"/>
                    </a:cubicBezTo>
                    <a:cubicBezTo>
                      <a:pt x="2523" y="819"/>
                      <a:pt x="2490" y="769"/>
                      <a:pt x="2473" y="803"/>
                    </a:cubicBezTo>
                    <a:cubicBezTo>
                      <a:pt x="2473" y="736"/>
                      <a:pt x="2506" y="702"/>
                      <a:pt x="2556" y="669"/>
                    </a:cubicBezTo>
                    <a:cubicBezTo>
                      <a:pt x="2573" y="702"/>
                      <a:pt x="2590" y="719"/>
                      <a:pt x="2590" y="736"/>
                    </a:cubicBezTo>
                    <a:cubicBezTo>
                      <a:pt x="2607" y="736"/>
                      <a:pt x="2590" y="702"/>
                      <a:pt x="2607" y="702"/>
                    </a:cubicBezTo>
                    <a:cubicBezTo>
                      <a:pt x="2623" y="736"/>
                      <a:pt x="2623" y="686"/>
                      <a:pt x="2640" y="719"/>
                    </a:cubicBezTo>
                    <a:cubicBezTo>
                      <a:pt x="2607" y="769"/>
                      <a:pt x="2673" y="803"/>
                      <a:pt x="2607" y="836"/>
                    </a:cubicBezTo>
                    <a:lnTo>
                      <a:pt x="2607" y="836"/>
                    </a:lnTo>
                    <a:lnTo>
                      <a:pt x="2623" y="836"/>
                    </a:lnTo>
                    <a:cubicBezTo>
                      <a:pt x="2690" y="853"/>
                      <a:pt x="2757" y="853"/>
                      <a:pt x="2824" y="853"/>
                    </a:cubicBezTo>
                    <a:cubicBezTo>
                      <a:pt x="2840" y="836"/>
                      <a:pt x="2840" y="819"/>
                      <a:pt x="2857" y="803"/>
                    </a:cubicBezTo>
                    <a:cubicBezTo>
                      <a:pt x="2790" y="819"/>
                      <a:pt x="2840" y="719"/>
                      <a:pt x="2790" y="736"/>
                    </a:cubicBezTo>
                    <a:cubicBezTo>
                      <a:pt x="2807" y="719"/>
                      <a:pt x="2807" y="702"/>
                      <a:pt x="2840" y="702"/>
                    </a:cubicBezTo>
                    <a:cubicBezTo>
                      <a:pt x="2807" y="752"/>
                      <a:pt x="2891" y="769"/>
                      <a:pt x="2907" y="769"/>
                    </a:cubicBezTo>
                    <a:cubicBezTo>
                      <a:pt x="2891" y="819"/>
                      <a:pt x="2907" y="786"/>
                      <a:pt x="2907" y="836"/>
                    </a:cubicBezTo>
                    <a:cubicBezTo>
                      <a:pt x="2907" y="836"/>
                      <a:pt x="2874" y="836"/>
                      <a:pt x="2874" y="853"/>
                    </a:cubicBezTo>
                    <a:lnTo>
                      <a:pt x="2874" y="869"/>
                    </a:lnTo>
                    <a:cubicBezTo>
                      <a:pt x="2974" y="869"/>
                      <a:pt x="3058" y="886"/>
                      <a:pt x="3141" y="886"/>
                    </a:cubicBezTo>
                    <a:cubicBezTo>
                      <a:pt x="3141" y="886"/>
                      <a:pt x="3141" y="886"/>
                      <a:pt x="3141" y="869"/>
                    </a:cubicBezTo>
                    <a:cubicBezTo>
                      <a:pt x="3125" y="886"/>
                      <a:pt x="3091" y="853"/>
                      <a:pt x="3058" y="869"/>
                    </a:cubicBezTo>
                    <a:cubicBezTo>
                      <a:pt x="3074" y="803"/>
                      <a:pt x="3074" y="803"/>
                      <a:pt x="3058" y="752"/>
                    </a:cubicBezTo>
                    <a:cubicBezTo>
                      <a:pt x="3058" y="752"/>
                      <a:pt x="3058" y="752"/>
                      <a:pt x="3058" y="736"/>
                    </a:cubicBezTo>
                    <a:cubicBezTo>
                      <a:pt x="3074" y="736"/>
                      <a:pt x="3074" y="752"/>
                      <a:pt x="3091" y="769"/>
                    </a:cubicBezTo>
                    <a:cubicBezTo>
                      <a:pt x="3141" y="702"/>
                      <a:pt x="3041" y="602"/>
                      <a:pt x="2941" y="602"/>
                    </a:cubicBezTo>
                    <a:cubicBezTo>
                      <a:pt x="2941" y="619"/>
                      <a:pt x="2941" y="635"/>
                      <a:pt x="2907" y="635"/>
                    </a:cubicBezTo>
                    <a:cubicBezTo>
                      <a:pt x="2907" y="585"/>
                      <a:pt x="2941" y="619"/>
                      <a:pt x="2941" y="585"/>
                    </a:cubicBezTo>
                    <a:cubicBezTo>
                      <a:pt x="2907" y="585"/>
                      <a:pt x="2907" y="569"/>
                      <a:pt x="2891" y="569"/>
                    </a:cubicBezTo>
                    <a:cubicBezTo>
                      <a:pt x="2874" y="468"/>
                      <a:pt x="2907" y="402"/>
                      <a:pt x="2924" y="335"/>
                    </a:cubicBezTo>
                    <a:cubicBezTo>
                      <a:pt x="2907" y="368"/>
                      <a:pt x="2941" y="351"/>
                      <a:pt x="2957" y="368"/>
                    </a:cubicBezTo>
                    <a:cubicBezTo>
                      <a:pt x="2974" y="402"/>
                      <a:pt x="2974" y="418"/>
                      <a:pt x="3024" y="435"/>
                    </a:cubicBezTo>
                    <a:cubicBezTo>
                      <a:pt x="3008" y="385"/>
                      <a:pt x="3024" y="402"/>
                      <a:pt x="3041" y="368"/>
                    </a:cubicBezTo>
                    <a:cubicBezTo>
                      <a:pt x="3058" y="385"/>
                      <a:pt x="3091" y="351"/>
                      <a:pt x="3108" y="385"/>
                    </a:cubicBezTo>
                    <a:cubicBezTo>
                      <a:pt x="3108" y="418"/>
                      <a:pt x="3091" y="418"/>
                      <a:pt x="3074" y="435"/>
                    </a:cubicBezTo>
                    <a:cubicBezTo>
                      <a:pt x="3108" y="435"/>
                      <a:pt x="3108" y="468"/>
                      <a:pt x="3125" y="452"/>
                    </a:cubicBezTo>
                    <a:cubicBezTo>
                      <a:pt x="3141" y="485"/>
                      <a:pt x="3108" y="502"/>
                      <a:pt x="3125" y="535"/>
                    </a:cubicBezTo>
                    <a:cubicBezTo>
                      <a:pt x="3141" y="535"/>
                      <a:pt x="3175" y="535"/>
                      <a:pt x="3175" y="535"/>
                    </a:cubicBezTo>
                    <a:cubicBezTo>
                      <a:pt x="3175" y="519"/>
                      <a:pt x="3175" y="519"/>
                      <a:pt x="3191" y="502"/>
                    </a:cubicBezTo>
                    <a:cubicBezTo>
                      <a:pt x="3208" y="535"/>
                      <a:pt x="3191" y="519"/>
                      <a:pt x="3191" y="552"/>
                    </a:cubicBezTo>
                    <a:cubicBezTo>
                      <a:pt x="3208" y="519"/>
                      <a:pt x="3225" y="585"/>
                      <a:pt x="3241" y="535"/>
                    </a:cubicBezTo>
                    <a:cubicBezTo>
                      <a:pt x="3225" y="535"/>
                      <a:pt x="3225" y="552"/>
                      <a:pt x="3225" y="535"/>
                    </a:cubicBezTo>
                    <a:cubicBezTo>
                      <a:pt x="3258" y="502"/>
                      <a:pt x="3308" y="602"/>
                      <a:pt x="3392" y="569"/>
                    </a:cubicBezTo>
                    <a:cubicBezTo>
                      <a:pt x="3375" y="535"/>
                      <a:pt x="3342" y="519"/>
                      <a:pt x="3308" y="502"/>
                    </a:cubicBezTo>
                    <a:cubicBezTo>
                      <a:pt x="3325" y="485"/>
                      <a:pt x="3342" y="418"/>
                      <a:pt x="3325" y="418"/>
                    </a:cubicBezTo>
                    <a:cubicBezTo>
                      <a:pt x="3308" y="418"/>
                      <a:pt x="3308" y="435"/>
                      <a:pt x="3308" y="435"/>
                    </a:cubicBezTo>
                    <a:cubicBezTo>
                      <a:pt x="3275" y="402"/>
                      <a:pt x="3325" y="402"/>
                      <a:pt x="3342" y="385"/>
                    </a:cubicBezTo>
                    <a:cubicBezTo>
                      <a:pt x="3342" y="368"/>
                      <a:pt x="3325" y="301"/>
                      <a:pt x="3275" y="318"/>
                    </a:cubicBezTo>
                    <a:cubicBezTo>
                      <a:pt x="3275" y="301"/>
                      <a:pt x="3275" y="285"/>
                      <a:pt x="3292" y="268"/>
                    </a:cubicBezTo>
                    <a:cubicBezTo>
                      <a:pt x="3275" y="268"/>
                      <a:pt x="3292" y="251"/>
                      <a:pt x="3275" y="251"/>
                    </a:cubicBezTo>
                    <a:cubicBezTo>
                      <a:pt x="3275" y="301"/>
                      <a:pt x="3208" y="285"/>
                      <a:pt x="3191" y="301"/>
                    </a:cubicBezTo>
                    <a:cubicBezTo>
                      <a:pt x="3141" y="251"/>
                      <a:pt x="3141" y="285"/>
                      <a:pt x="3091" y="251"/>
                    </a:cubicBezTo>
                    <a:lnTo>
                      <a:pt x="3091" y="301"/>
                    </a:lnTo>
                    <a:cubicBezTo>
                      <a:pt x="3041" y="301"/>
                      <a:pt x="3041" y="251"/>
                      <a:pt x="2991" y="268"/>
                    </a:cubicBezTo>
                    <a:cubicBezTo>
                      <a:pt x="3008" y="234"/>
                      <a:pt x="2974" y="234"/>
                      <a:pt x="2991" y="201"/>
                    </a:cubicBezTo>
                    <a:cubicBezTo>
                      <a:pt x="3024" y="118"/>
                      <a:pt x="3024" y="51"/>
                      <a:pt x="3074" y="1"/>
                    </a:cubicBezTo>
                    <a:close/>
                    <a:moveTo>
                      <a:pt x="2991" y="1"/>
                    </a:moveTo>
                    <a:cubicBezTo>
                      <a:pt x="2991" y="1"/>
                      <a:pt x="2991" y="17"/>
                      <a:pt x="2974" y="17"/>
                    </a:cubicBezTo>
                    <a:cubicBezTo>
                      <a:pt x="2974" y="17"/>
                      <a:pt x="2974" y="1"/>
                      <a:pt x="2974" y="1"/>
                    </a:cubicBezTo>
                    <a:close/>
                    <a:moveTo>
                      <a:pt x="2389" y="1"/>
                    </a:moveTo>
                    <a:cubicBezTo>
                      <a:pt x="2389" y="17"/>
                      <a:pt x="2389" y="17"/>
                      <a:pt x="2389" y="17"/>
                    </a:cubicBezTo>
                    <a:cubicBezTo>
                      <a:pt x="2373" y="17"/>
                      <a:pt x="2373" y="17"/>
                      <a:pt x="2373" y="1"/>
                    </a:cubicBezTo>
                    <a:close/>
                    <a:moveTo>
                      <a:pt x="1838" y="34"/>
                    </a:moveTo>
                    <a:cubicBezTo>
                      <a:pt x="1805" y="34"/>
                      <a:pt x="1788" y="34"/>
                      <a:pt x="1754" y="34"/>
                    </a:cubicBezTo>
                    <a:cubicBezTo>
                      <a:pt x="1754" y="51"/>
                      <a:pt x="1721" y="34"/>
                      <a:pt x="1738" y="67"/>
                    </a:cubicBezTo>
                    <a:cubicBezTo>
                      <a:pt x="1771" y="84"/>
                      <a:pt x="1754" y="34"/>
                      <a:pt x="1788" y="51"/>
                    </a:cubicBezTo>
                    <a:cubicBezTo>
                      <a:pt x="1788" y="67"/>
                      <a:pt x="1805" y="67"/>
                      <a:pt x="1805" y="101"/>
                    </a:cubicBezTo>
                    <a:cubicBezTo>
                      <a:pt x="1771" y="84"/>
                      <a:pt x="1754" y="84"/>
                      <a:pt x="1738" y="101"/>
                    </a:cubicBezTo>
                    <a:cubicBezTo>
                      <a:pt x="1754" y="134"/>
                      <a:pt x="1821" y="134"/>
                      <a:pt x="1838" y="101"/>
                    </a:cubicBezTo>
                    <a:cubicBezTo>
                      <a:pt x="1821" y="84"/>
                      <a:pt x="1838" y="67"/>
                      <a:pt x="1838" y="34"/>
                    </a:cubicBezTo>
                    <a:close/>
                    <a:moveTo>
                      <a:pt x="1704" y="51"/>
                    </a:moveTo>
                    <a:cubicBezTo>
                      <a:pt x="1738" y="67"/>
                      <a:pt x="1688" y="118"/>
                      <a:pt x="1738" y="101"/>
                    </a:cubicBezTo>
                    <a:cubicBezTo>
                      <a:pt x="1738" y="134"/>
                      <a:pt x="1704" y="118"/>
                      <a:pt x="1704" y="168"/>
                    </a:cubicBezTo>
                    <a:cubicBezTo>
                      <a:pt x="1738" y="151"/>
                      <a:pt x="1738" y="184"/>
                      <a:pt x="1754" y="168"/>
                    </a:cubicBezTo>
                    <a:cubicBezTo>
                      <a:pt x="1754" y="184"/>
                      <a:pt x="1771" y="218"/>
                      <a:pt x="1738" y="218"/>
                    </a:cubicBezTo>
                    <a:cubicBezTo>
                      <a:pt x="1738" y="251"/>
                      <a:pt x="1771" y="184"/>
                      <a:pt x="1771" y="234"/>
                    </a:cubicBezTo>
                    <a:cubicBezTo>
                      <a:pt x="1788" y="234"/>
                      <a:pt x="1771" y="201"/>
                      <a:pt x="1771" y="201"/>
                    </a:cubicBezTo>
                    <a:cubicBezTo>
                      <a:pt x="1788" y="184"/>
                      <a:pt x="1771" y="234"/>
                      <a:pt x="1805" y="218"/>
                    </a:cubicBezTo>
                    <a:cubicBezTo>
                      <a:pt x="1771" y="168"/>
                      <a:pt x="1821" y="184"/>
                      <a:pt x="1821" y="134"/>
                    </a:cubicBezTo>
                    <a:cubicBezTo>
                      <a:pt x="1838" y="151"/>
                      <a:pt x="1855" y="118"/>
                      <a:pt x="1871" y="118"/>
                    </a:cubicBezTo>
                    <a:cubicBezTo>
                      <a:pt x="1855" y="184"/>
                      <a:pt x="1871" y="168"/>
                      <a:pt x="1888" y="218"/>
                    </a:cubicBezTo>
                    <a:cubicBezTo>
                      <a:pt x="1905" y="184"/>
                      <a:pt x="1905" y="201"/>
                      <a:pt x="1905" y="234"/>
                    </a:cubicBezTo>
                    <a:cubicBezTo>
                      <a:pt x="1922" y="234"/>
                      <a:pt x="1938" y="234"/>
                      <a:pt x="1938" y="234"/>
                    </a:cubicBezTo>
                    <a:cubicBezTo>
                      <a:pt x="1988" y="268"/>
                      <a:pt x="1955" y="335"/>
                      <a:pt x="1972" y="385"/>
                    </a:cubicBezTo>
                    <a:cubicBezTo>
                      <a:pt x="1955" y="385"/>
                      <a:pt x="1938" y="335"/>
                      <a:pt x="1922" y="368"/>
                    </a:cubicBezTo>
                    <a:cubicBezTo>
                      <a:pt x="1905" y="368"/>
                      <a:pt x="1905" y="351"/>
                      <a:pt x="1905" y="318"/>
                    </a:cubicBezTo>
                    <a:cubicBezTo>
                      <a:pt x="1871" y="318"/>
                      <a:pt x="1871" y="318"/>
                      <a:pt x="1871" y="301"/>
                    </a:cubicBezTo>
                    <a:cubicBezTo>
                      <a:pt x="1855" y="301"/>
                      <a:pt x="1838" y="318"/>
                      <a:pt x="1838" y="318"/>
                    </a:cubicBezTo>
                    <a:cubicBezTo>
                      <a:pt x="1838" y="335"/>
                      <a:pt x="1838" y="402"/>
                      <a:pt x="1871" y="435"/>
                    </a:cubicBezTo>
                    <a:cubicBezTo>
                      <a:pt x="1855" y="485"/>
                      <a:pt x="1805" y="418"/>
                      <a:pt x="1838" y="385"/>
                    </a:cubicBezTo>
                    <a:cubicBezTo>
                      <a:pt x="1821" y="368"/>
                      <a:pt x="1805" y="368"/>
                      <a:pt x="1788" y="368"/>
                    </a:cubicBezTo>
                    <a:cubicBezTo>
                      <a:pt x="1788" y="402"/>
                      <a:pt x="1788" y="452"/>
                      <a:pt x="1805" y="468"/>
                    </a:cubicBezTo>
                    <a:cubicBezTo>
                      <a:pt x="1788" y="485"/>
                      <a:pt x="1771" y="485"/>
                      <a:pt x="1771" y="502"/>
                    </a:cubicBezTo>
                    <a:cubicBezTo>
                      <a:pt x="1754" y="485"/>
                      <a:pt x="1771" y="485"/>
                      <a:pt x="1771" y="468"/>
                    </a:cubicBezTo>
                    <a:cubicBezTo>
                      <a:pt x="1771" y="452"/>
                      <a:pt x="1771" y="452"/>
                      <a:pt x="1771" y="468"/>
                    </a:cubicBezTo>
                    <a:cubicBezTo>
                      <a:pt x="1771" y="468"/>
                      <a:pt x="1754" y="468"/>
                      <a:pt x="1771" y="468"/>
                    </a:cubicBezTo>
                    <a:cubicBezTo>
                      <a:pt x="1754" y="468"/>
                      <a:pt x="1704" y="502"/>
                      <a:pt x="1721" y="552"/>
                    </a:cubicBezTo>
                    <a:cubicBezTo>
                      <a:pt x="1738" y="552"/>
                      <a:pt x="1771" y="535"/>
                      <a:pt x="1771" y="569"/>
                    </a:cubicBezTo>
                    <a:cubicBezTo>
                      <a:pt x="1771" y="585"/>
                      <a:pt x="1754" y="552"/>
                      <a:pt x="1738" y="569"/>
                    </a:cubicBezTo>
                    <a:cubicBezTo>
                      <a:pt x="1721" y="619"/>
                      <a:pt x="1754" y="602"/>
                      <a:pt x="1754" y="635"/>
                    </a:cubicBezTo>
                    <a:cubicBezTo>
                      <a:pt x="1721" y="669"/>
                      <a:pt x="1688" y="619"/>
                      <a:pt x="1654" y="652"/>
                    </a:cubicBezTo>
                    <a:cubicBezTo>
                      <a:pt x="1637" y="585"/>
                      <a:pt x="1637" y="519"/>
                      <a:pt x="1571" y="519"/>
                    </a:cubicBezTo>
                    <a:cubicBezTo>
                      <a:pt x="1587" y="502"/>
                      <a:pt x="1604" y="502"/>
                      <a:pt x="1587" y="485"/>
                    </a:cubicBezTo>
                    <a:cubicBezTo>
                      <a:pt x="1587" y="468"/>
                      <a:pt x="1604" y="485"/>
                      <a:pt x="1621" y="485"/>
                    </a:cubicBezTo>
                    <a:cubicBezTo>
                      <a:pt x="1604" y="418"/>
                      <a:pt x="1587" y="418"/>
                      <a:pt x="1621" y="368"/>
                    </a:cubicBezTo>
                    <a:cubicBezTo>
                      <a:pt x="1571" y="351"/>
                      <a:pt x="1537" y="418"/>
                      <a:pt x="1571" y="452"/>
                    </a:cubicBezTo>
                    <a:cubicBezTo>
                      <a:pt x="1554" y="468"/>
                      <a:pt x="1537" y="452"/>
                      <a:pt x="1504" y="468"/>
                    </a:cubicBezTo>
                    <a:cubicBezTo>
                      <a:pt x="1521" y="502"/>
                      <a:pt x="1554" y="519"/>
                      <a:pt x="1571" y="569"/>
                    </a:cubicBezTo>
                    <a:cubicBezTo>
                      <a:pt x="1554" y="602"/>
                      <a:pt x="1521" y="619"/>
                      <a:pt x="1487" y="602"/>
                    </a:cubicBezTo>
                    <a:cubicBezTo>
                      <a:pt x="1454" y="585"/>
                      <a:pt x="1454" y="552"/>
                      <a:pt x="1454" y="519"/>
                    </a:cubicBezTo>
                    <a:cubicBezTo>
                      <a:pt x="1437" y="519"/>
                      <a:pt x="1420" y="535"/>
                      <a:pt x="1420" y="519"/>
                    </a:cubicBezTo>
                    <a:cubicBezTo>
                      <a:pt x="1404" y="569"/>
                      <a:pt x="1353" y="569"/>
                      <a:pt x="1320" y="535"/>
                    </a:cubicBezTo>
                    <a:cubicBezTo>
                      <a:pt x="1303" y="502"/>
                      <a:pt x="1320" y="669"/>
                      <a:pt x="1387" y="669"/>
                    </a:cubicBezTo>
                    <a:cubicBezTo>
                      <a:pt x="1387" y="686"/>
                      <a:pt x="1353" y="669"/>
                      <a:pt x="1370" y="719"/>
                    </a:cubicBezTo>
                    <a:cubicBezTo>
                      <a:pt x="1370" y="702"/>
                      <a:pt x="1387" y="702"/>
                      <a:pt x="1387" y="686"/>
                    </a:cubicBezTo>
                    <a:cubicBezTo>
                      <a:pt x="1420" y="686"/>
                      <a:pt x="1370" y="702"/>
                      <a:pt x="1387" y="736"/>
                    </a:cubicBezTo>
                    <a:cubicBezTo>
                      <a:pt x="1404" y="752"/>
                      <a:pt x="1404" y="719"/>
                      <a:pt x="1437" y="736"/>
                    </a:cubicBezTo>
                    <a:cubicBezTo>
                      <a:pt x="1437" y="752"/>
                      <a:pt x="1454" y="769"/>
                      <a:pt x="1470" y="786"/>
                    </a:cubicBezTo>
                    <a:cubicBezTo>
                      <a:pt x="1437" y="769"/>
                      <a:pt x="1387" y="786"/>
                      <a:pt x="1370" y="819"/>
                    </a:cubicBezTo>
                    <a:cubicBezTo>
                      <a:pt x="1287" y="819"/>
                      <a:pt x="1186" y="836"/>
                      <a:pt x="1103" y="836"/>
                    </a:cubicBezTo>
                    <a:cubicBezTo>
                      <a:pt x="1120" y="819"/>
                      <a:pt x="1120" y="803"/>
                      <a:pt x="1103" y="803"/>
                    </a:cubicBezTo>
                    <a:cubicBezTo>
                      <a:pt x="1103" y="786"/>
                      <a:pt x="1103" y="786"/>
                      <a:pt x="1120" y="786"/>
                    </a:cubicBezTo>
                    <a:cubicBezTo>
                      <a:pt x="1120" y="769"/>
                      <a:pt x="1120" y="752"/>
                      <a:pt x="1103" y="769"/>
                    </a:cubicBezTo>
                    <a:cubicBezTo>
                      <a:pt x="1103" y="752"/>
                      <a:pt x="1103" y="736"/>
                      <a:pt x="1103" y="719"/>
                    </a:cubicBezTo>
                    <a:cubicBezTo>
                      <a:pt x="1153" y="736"/>
                      <a:pt x="1153" y="803"/>
                      <a:pt x="1203" y="803"/>
                    </a:cubicBezTo>
                    <a:cubicBezTo>
                      <a:pt x="1203" y="719"/>
                      <a:pt x="1136" y="719"/>
                      <a:pt x="1170" y="635"/>
                    </a:cubicBezTo>
                    <a:cubicBezTo>
                      <a:pt x="1120" y="669"/>
                      <a:pt x="1153" y="602"/>
                      <a:pt x="1136" y="552"/>
                    </a:cubicBezTo>
                    <a:cubicBezTo>
                      <a:pt x="1220" y="519"/>
                      <a:pt x="1120" y="452"/>
                      <a:pt x="1170" y="351"/>
                    </a:cubicBezTo>
                    <a:cubicBezTo>
                      <a:pt x="1153" y="301"/>
                      <a:pt x="1103" y="368"/>
                      <a:pt x="1120" y="285"/>
                    </a:cubicBezTo>
                    <a:cubicBezTo>
                      <a:pt x="1103" y="285"/>
                      <a:pt x="1086" y="301"/>
                      <a:pt x="1086" y="301"/>
                    </a:cubicBezTo>
                    <a:cubicBezTo>
                      <a:pt x="1069" y="285"/>
                      <a:pt x="1069" y="251"/>
                      <a:pt x="1053" y="234"/>
                    </a:cubicBezTo>
                    <a:cubicBezTo>
                      <a:pt x="1036" y="268"/>
                      <a:pt x="1003" y="218"/>
                      <a:pt x="986" y="251"/>
                    </a:cubicBezTo>
                    <a:cubicBezTo>
                      <a:pt x="1019" y="318"/>
                      <a:pt x="1053" y="351"/>
                      <a:pt x="1086" y="402"/>
                    </a:cubicBezTo>
                    <a:cubicBezTo>
                      <a:pt x="1069" y="418"/>
                      <a:pt x="1053" y="418"/>
                      <a:pt x="1053" y="435"/>
                    </a:cubicBezTo>
                    <a:cubicBezTo>
                      <a:pt x="1036" y="418"/>
                      <a:pt x="1053" y="368"/>
                      <a:pt x="1036" y="368"/>
                    </a:cubicBezTo>
                    <a:cubicBezTo>
                      <a:pt x="1019" y="368"/>
                      <a:pt x="1019" y="402"/>
                      <a:pt x="1003" y="385"/>
                    </a:cubicBezTo>
                    <a:cubicBezTo>
                      <a:pt x="1003" y="402"/>
                      <a:pt x="1019" y="402"/>
                      <a:pt x="1036" y="402"/>
                    </a:cubicBezTo>
                    <a:cubicBezTo>
                      <a:pt x="1019" y="435"/>
                      <a:pt x="952" y="418"/>
                      <a:pt x="936" y="452"/>
                    </a:cubicBezTo>
                    <a:cubicBezTo>
                      <a:pt x="936" y="435"/>
                      <a:pt x="919" y="418"/>
                      <a:pt x="919" y="402"/>
                    </a:cubicBezTo>
                    <a:cubicBezTo>
                      <a:pt x="886" y="402"/>
                      <a:pt x="902" y="452"/>
                      <a:pt x="919" y="452"/>
                    </a:cubicBezTo>
                    <a:cubicBezTo>
                      <a:pt x="936" y="468"/>
                      <a:pt x="936" y="452"/>
                      <a:pt x="952" y="452"/>
                    </a:cubicBezTo>
                    <a:cubicBezTo>
                      <a:pt x="969" y="468"/>
                      <a:pt x="919" y="485"/>
                      <a:pt x="969" y="519"/>
                    </a:cubicBezTo>
                    <a:cubicBezTo>
                      <a:pt x="969" y="502"/>
                      <a:pt x="986" y="485"/>
                      <a:pt x="986" y="468"/>
                    </a:cubicBezTo>
                    <a:cubicBezTo>
                      <a:pt x="1019" y="468"/>
                      <a:pt x="1036" y="502"/>
                      <a:pt x="1053" y="468"/>
                    </a:cubicBezTo>
                    <a:cubicBezTo>
                      <a:pt x="1086" y="485"/>
                      <a:pt x="1086" y="552"/>
                      <a:pt x="1136" y="519"/>
                    </a:cubicBezTo>
                    <a:cubicBezTo>
                      <a:pt x="1120" y="585"/>
                      <a:pt x="1086" y="519"/>
                      <a:pt x="1053" y="535"/>
                    </a:cubicBezTo>
                    <a:cubicBezTo>
                      <a:pt x="1069" y="585"/>
                      <a:pt x="1069" y="569"/>
                      <a:pt x="1103" y="585"/>
                    </a:cubicBezTo>
                    <a:cubicBezTo>
                      <a:pt x="1086" y="619"/>
                      <a:pt x="1053" y="602"/>
                      <a:pt x="1053" y="652"/>
                    </a:cubicBezTo>
                    <a:cubicBezTo>
                      <a:pt x="1053" y="635"/>
                      <a:pt x="1019" y="635"/>
                      <a:pt x="1003" y="652"/>
                    </a:cubicBezTo>
                    <a:cubicBezTo>
                      <a:pt x="1019" y="619"/>
                      <a:pt x="1053" y="602"/>
                      <a:pt x="1053" y="569"/>
                    </a:cubicBezTo>
                    <a:cubicBezTo>
                      <a:pt x="1036" y="585"/>
                      <a:pt x="1003" y="635"/>
                      <a:pt x="1003" y="585"/>
                    </a:cubicBezTo>
                    <a:cubicBezTo>
                      <a:pt x="969" y="619"/>
                      <a:pt x="986" y="652"/>
                      <a:pt x="969" y="719"/>
                    </a:cubicBezTo>
                    <a:cubicBezTo>
                      <a:pt x="969" y="719"/>
                      <a:pt x="969" y="702"/>
                      <a:pt x="969" y="702"/>
                    </a:cubicBezTo>
                    <a:cubicBezTo>
                      <a:pt x="1003" y="702"/>
                      <a:pt x="1036" y="736"/>
                      <a:pt x="1036" y="769"/>
                    </a:cubicBezTo>
                    <a:cubicBezTo>
                      <a:pt x="1053" y="769"/>
                      <a:pt x="1036" y="752"/>
                      <a:pt x="1036" y="736"/>
                    </a:cubicBezTo>
                    <a:cubicBezTo>
                      <a:pt x="1069" y="736"/>
                      <a:pt x="1053" y="769"/>
                      <a:pt x="1086" y="786"/>
                    </a:cubicBezTo>
                    <a:cubicBezTo>
                      <a:pt x="1053" y="803"/>
                      <a:pt x="1053" y="819"/>
                      <a:pt x="1036" y="853"/>
                    </a:cubicBezTo>
                    <a:lnTo>
                      <a:pt x="969" y="853"/>
                    </a:lnTo>
                    <a:cubicBezTo>
                      <a:pt x="969" y="836"/>
                      <a:pt x="969" y="803"/>
                      <a:pt x="969" y="803"/>
                    </a:cubicBezTo>
                    <a:cubicBezTo>
                      <a:pt x="952" y="803"/>
                      <a:pt x="952" y="836"/>
                      <a:pt x="952" y="853"/>
                    </a:cubicBezTo>
                    <a:lnTo>
                      <a:pt x="869" y="869"/>
                    </a:lnTo>
                    <a:cubicBezTo>
                      <a:pt x="902" y="853"/>
                      <a:pt x="869" y="819"/>
                      <a:pt x="835" y="836"/>
                    </a:cubicBezTo>
                    <a:cubicBezTo>
                      <a:pt x="852" y="786"/>
                      <a:pt x="852" y="836"/>
                      <a:pt x="869" y="803"/>
                    </a:cubicBezTo>
                    <a:cubicBezTo>
                      <a:pt x="869" y="752"/>
                      <a:pt x="835" y="752"/>
                      <a:pt x="819" y="736"/>
                    </a:cubicBezTo>
                    <a:cubicBezTo>
                      <a:pt x="819" y="686"/>
                      <a:pt x="819" y="686"/>
                      <a:pt x="819" y="652"/>
                    </a:cubicBezTo>
                    <a:cubicBezTo>
                      <a:pt x="769" y="669"/>
                      <a:pt x="769" y="669"/>
                      <a:pt x="718" y="702"/>
                    </a:cubicBezTo>
                    <a:cubicBezTo>
                      <a:pt x="718" y="686"/>
                      <a:pt x="735" y="686"/>
                      <a:pt x="718" y="669"/>
                    </a:cubicBezTo>
                    <a:cubicBezTo>
                      <a:pt x="702" y="686"/>
                      <a:pt x="685" y="669"/>
                      <a:pt x="668" y="635"/>
                    </a:cubicBezTo>
                    <a:cubicBezTo>
                      <a:pt x="618" y="635"/>
                      <a:pt x="618" y="702"/>
                      <a:pt x="585" y="736"/>
                    </a:cubicBezTo>
                    <a:cubicBezTo>
                      <a:pt x="618" y="769"/>
                      <a:pt x="618" y="752"/>
                      <a:pt x="668" y="769"/>
                    </a:cubicBezTo>
                    <a:cubicBezTo>
                      <a:pt x="668" y="786"/>
                      <a:pt x="668" y="803"/>
                      <a:pt x="652" y="803"/>
                    </a:cubicBezTo>
                    <a:cubicBezTo>
                      <a:pt x="652" y="853"/>
                      <a:pt x="702" y="786"/>
                      <a:pt x="685" y="853"/>
                    </a:cubicBezTo>
                    <a:cubicBezTo>
                      <a:pt x="718" y="853"/>
                      <a:pt x="718" y="803"/>
                      <a:pt x="735" y="769"/>
                    </a:cubicBezTo>
                    <a:cubicBezTo>
                      <a:pt x="769" y="752"/>
                      <a:pt x="735" y="819"/>
                      <a:pt x="769" y="803"/>
                    </a:cubicBezTo>
                    <a:cubicBezTo>
                      <a:pt x="769" y="786"/>
                      <a:pt x="752" y="752"/>
                      <a:pt x="802" y="752"/>
                    </a:cubicBezTo>
                    <a:cubicBezTo>
                      <a:pt x="802" y="719"/>
                      <a:pt x="752" y="719"/>
                      <a:pt x="752" y="769"/>
                    </a:cubicBezTo>
                    <a:cubicBezTo>
                      <a:pt x="718" y="752"/>
                      <a:pt x="735" y="719"/>
                      <a:pt x="752" y="702"/>
                    </a:cubicBezTo>
                    <a:cubicBezTo>
                      <a:pt x="769" y="702"/>
                      <a:pt x="785" y="736"/>
                      <a:pt x="819" y="736"/>
                    </a:cubicBezTo>
                    <a:cubicBezTo>
                      <a:pt x="819" y="769"/>
                      <a:pt x="785" y="769"/>
                      <a:pt x="819" y="769"/>
                    </a:cubicBezTo>
                    <a:cubicBezTo>
                      <a:pt x="819" y="786"/>
                      <a:pt x="802" y="803"/>
                      <a:pt x="802" y="836"/>
                    </a:cubicBezTo>
                    <a:cubicBezTo>
                      <a:pt x="785" y="819"/>
                      <a:pt x="769" y="819"/>
                      <a:pt x="752" y="819"/>
                    </a:cubicBezTo>
                    <a:cubicBezTo>
                      <a:pt x="785" y="869"/>
                      <a:pt x="735" y="836"/>
                      <a:pt x="718" y="853"/>
                    </a:cubicBezTo>
                    <a:cubicBezTo>
                      <a:pt x="718" y="869"/>
                      <a:pt x="752" y="869"/>
                      <a:pt x="752" y="886"/>
                    </a:cubicBezTo>
                    <a:cubicBezTo>
                      <a:pt x="718" y="886"/>
                      <a:pt x="668" y="903"/>
                      <a:pt x="635" y="903"/>
                    </a:cubicBezTo>
                    <a:lnTo>
                      <a:pt x="635" y="903"/>
                    </a:lnTo>
                    <a:cubicBezTo>
                      <a:pt x="618" y="886"/>
                      <a:pt x="618" y="869"/>
                      <a:pt x="618" y="836"/>
                    </a:cubicBezTo>
                    <a:cubicBezTo>
                      <a:pt x="602" y="836"/>
                      <a:pt x="618" y="869"/>
                      <a:pt x="585" y="869"/>
                    </a:cubicBezTo>
                    <a:cubicBezTo>
                      <a:pt x="568" y="853"/>
                      <a:pt x="602" y="803"/>
                      <a:pt x="535" y="819"/>
                    </a:cubicBezTo>
                    <a:cubicBezTo>
                      <a:pt x="535" y="786"/>
                      <a:pt x="568" y="819"/>
                      <a:pt x="585" y="803"/>
                    </a:cubicBezTo>
                    <a:cubicBezTo>
                      <a:pt x="585" y="803"/>
                      <a:pt x="585" y="803"/>
                      <a:pt x="585" y="803"/>
                    </a:cubicBezTo>
                    <a:lnTo>
                      <a:pt x="585" y="769"/>
                    </a:lnTo>
                    <a:cubicBezTo>
                      <a:pt x="568" y="786"/>
                      <a:pt x="551" y="803"/>
                      <a:pt x="551" y="769"/>
                    </a:cubicBezTo>
                    <a:cubicBezTo>
                      <a:pt x="535" y="769"/>
                      <a:pt x="551" y="769"/>
                      <a:pt x="535" y="786"/>
                    </a:cubicBezTo>
                    <a:cubicBezTo>
                      <a:pt x="551" y="719"/>
                      <a:pt x="451" y="769"/>
                      <a:pt x="468" y="702"/>
                    </a:cubicBezTo>
                    <a:cubicBezTo>
                      <a:pt x="451" y="686"/>
                      <a:pt x="434" y="719"/>
                      <a:pt x="451" y="686"/>
                    </a:cubicBezTo>
                    <a:cubicBezTo>
                      <a:pt x="368" y="686"/>
                      <a:pt x="418" y="769"/>
                      <a:pt x="351" y="769"/>
                    </a:cubicBezTo>
                    <a:lnTo>
                      <a:pt x="351" y="819"/>
                    </a:lnTo>
                    <a:cubicBezTo>
                      <a:pt x="384" y="836"/>
                      <a:pt x="401" y="786"/>
                      <a:pt x="401" y="853"/>
                    </a:cubicBezTo>
                    <a:cubicBezTo>
                      <a:pt x="434" y="819"/>
                      <a:pt x="485" y="853"/>
                      <a:pt x="518" y="836"/>
                    </a:cubicBezTo>
                    <a:cubicBezTo>
                      <a:pt x="501" y="869"/>
                      <a:pt x="468" y="836"/>
                      <a:pt x="451" y="836"/>
                    </a:cubicBezTo>
                    <a:cubicBezTo>
                      <a:pt x="468" y="869"/>
                      <a:pt x="468" y="903"/>
                      <a:pt x="485" y="936"/>
                    </a:cubicBezTo>
                    <a:cubicBezTo>
                      <a:pt x="518" y="920"/>
                      <a:pt x="535" y="903"/>
                      <a:pt x="568" y="903"/>
                    </a:cubicBezTo>
                    <a:cubicBezTo>
                      <a:pt x="585" y="903"/>
                      <a:pt x="568" y="903"/>
                      <a:pt x="568" y="920"/>
                    </a:cubicBezTo>
                    <a:cubicBezTo>
                      <a:pt x="334" y="970"/>
                      <a:pt x="150" y="1020"/>
                      <a:pt x="17" y="1070"/>
                    </a:cubicBezTo>
                    <a:lnTo>
                      <a:pt x="17" y="1036"/>
                    </a:lnTo>
                    <a:lnTo>
                      <a:pt x="17" y="1036"/>
                    </a:lnTo>
                    <a:cubicBezTo>
                      <a:pt x="17" y="1036"/>
                      <a:pt x="17" y="1036"/>
                      <a:pt x="17" y="1036"/>
                    </a:cubicBezTo>
                    <a:lnTo>
                      <a:pt x="17" y="769"/>
                    </a:lnTo>
                    <a:cubicBezTo>
                      <a:pt x="17" y="769"/>
                      <a:pt x="17" y="752"/>
                      <a:pt x="50" y="769"/>
                    </a:cubicBezTo>
                    <a:cubicBezTo>
                      <a:pt x="33" y="736"/>
                      <a:pt x="33" y="669"/>
                      <a:pt x="17" y="669"/>
                    </a:cubicBezTo>
                    <a:lnTo>
                      <a:pt x="17" y="318"/>
                    </a:lnTo>
                    <a:cubicBezTo>
                      <a:pt x="50" y="301"/>
                      <a:pt x="100" y="301"/>
                      <a:pt x="134" y="285"/>
                    </a:cubicBezTo>
                    <a:cubicBezTo>
                      <a:pt x="150" y="301"/>
                      <a:pt x="167" y="301"/>
                      <a:pt x="184" y="318"/>
                    </a:cubicBezTo>
                    <a:cubicBezTo>
                      <a:pt x="150" y="318"/>
                      <a:pt x="184" y="351"/>
                      <a:pt x="167" y="368"/>
                    </a:cubicBezTo>
                    <a:cubicBezTo>
                      <a:pt x="167" y="385"/>
                      <a:pt x="184" y="385"/>
                      <a:pt x="184" y="402"/>
                    </a:cubicBezTo>
                    <a:cubicBezTo>
                      <a:pt x="184" y="402"/>
                      <a:pt x="201" y="385"/>
                      <a:pt x="217" y="402"/>
                    </a:cubicBezTo>
                    <a:cubicBezTo>
                      <a:pt x="201" y="368"/>
                      <a:pt x="217" y="301"/>
                      <a:pt x="201" y="268"/>
                    </a:cubicBezTo>
                    <a:cubicBezTo>
                      <a:pt x="234" y="268"/>
                      <a:pt x="251" y="251"/>
                      <a:pt x="284" y="251"/>
                    </a:cubicBezTo>
                    <a:cubicBezTo>
                      <a:pt x="284" y="251"/>
                      <a:pt x="284" y="251"/>
                      <a:pt x="301" y="251"/>
                    </a:cubicBezTo>
                    <a:cubicBezTo>
                      <a:pt x="301" y="268"/>
                      <a:pt x="284" y="251"/>
                      <a:pt x="284" y="285"/>
                    </a:cubicBezTo>
                    <a:cubicBezTo>
                      <a:pt x="301" y="301"/>
                      <a:pt x="317" y="301"/>
                      <a:pt x="334" y="301"/>
                    </a:cubicBezTo>
                    <a:cubicBezTo>
                      <a:pt x="301" y="351"/>
                      <a:pt x="351" y="351"/>
                      <a:pt x="334" y="418"/>
                    </a:cubicBezTo>
                    <a:cubicBezTo>
                      <a:pt x="301" y="385"/>
                      <a:pt x="317" y="368"/>
                      <a:pt x="284" y="368"/>
                    </a:cubicBezTo>
                    <a:cubicBezTo>
                      <a:pt x="284" y="335"/>
                      <a:pt x="301" y="335"/>
                      <a:pt x="284" y="318"/>
                    </a:cubicBezTo>
                    <a:cubicBezTo>
                      <a:pt x="267" y="335"/>
                      <a:pt x="301" y="402"/>
                      <a:pt x="234" y="385"/>
                    </a:cubicBezTo>
                    <a:cubicBezTo>
                      <a:pt x="234" y="418"/>
                      <a:pt x="267" y="485"/>
                      <a:pt x="284" y="452"/>
                    </a:cubicBezTo>
                    <a:cubicBezTo>
                      <a:pt x="284" y="468"/>
                      <a:pt x="284" y="485"/>
                      <a:pt x="284" y="502"/>
                    </a:cubicBezTo>
                    <a:cubicBezTo>
                      <a:pt x="251" y="485"/>
                      <a:pt x="251" y="468"/>
                      <a:pt x="251" y="435"/>
                    </a:cubicBezTo>
                    <a:cubicBezTo>
                      <a:pt x="234" y="452"/>
                      <a:pt x="234" y="485"/>
                      <a:pt x="217" y="502"/>
                    </a:cubicBezTo>
                    <a:cubicBezTo>
                      <a:pt x="234" y="519"/>
                      <a:pt x="234" y="569"/>
                      <a:pt x="284" y="569"/>
                    </a:cubicBezTo>
                    <a:cubicBezTo>
                      <a:pt x="267" y="602"/>
                      <a:pt x="251" y="635"/>
                      <a:pt x="284" y="669"/>
                    </a:cubicBezTo>
                    <a:cubicBezTo>
                      <a:pt x="301" y="652"/>
                      <a:pt x="284" y="635"/>
                      <a:pt x="284" y="635"/>
                    </a:cubicBezTo>
                    <a:cubicBezTo>
                      <a:pt x="317" y="619"/>
                      <a:pt x="284" y="669"/>
                      <a:pt x="334" y="669"/>
                    </a:cubicBezTo>
                    <a:cubicBezTo>
                      <a:pt x="334" y="635"/>
                      <a:pt x="334" y="619"/>
                      <a:pt x="351" y="602"/>
                    </a:cubicBezTo>
                    <a:cubicBezTo>
                      <a:pt x="334" y="569"/>
                      <a:pt x="317" y="602"/>
                      <a:pt x="301" y="619"/>
                    </a:cubicBezTo>
                    <a:cubicBezTo>
                      <a:pt x="301" y="602"/>
                      <a:pt x="284" y="602"/>
                      <a:pt x="284" y="585"/>
                    </a:cubicBezTo>
                    <a:cubicBezTo>
                      <a:pt x="284" y="569"/>
                      <a:pt x="301" y="569"/>
                      <a:pt x="301" y="552"/>
                    </a:cubicBezTo>
                    <a:cubicBezTo>
                      <a:pt x="267" y="569"/>
                      <a:pt x="284" y="519"/>
                      <a:pt x="301" y="452"/>
                    </a:cubicBezTo>
                    <a:cubicBezTo>
                      <a:pt x="334" y="485"/>
                      <a:pt x="301" y="452"/>
                      <a:pt x="317" y="435"/>
                    </a:cubicBezTo>
                    <a:cubicBezTo>
                      <a:pt x="334" y="485"/>
                      <a:pt x="368" y="452"/>
                      <a:pt x="384" y="435"/>
                    </a:cubicBezTo>
                    <a:cubicBezTo>
                      <a:pt x="401" y="452"/>
                      <a:pt x="401" y="485"/>
                      <a:pt x="451" y="468"/>
                    </a:cubicBezTo>
                    <a:cubicBezTo>
                      <a:pt x="451" y="452"/>
                      <a:pt x="485" y="385"/>
                      <a:pt x="418" y="385"/>
                    </a:cubicBezTo>
                    <a:cubicBezTo>
                      <a:pt x="418" y="351"/>
                      <a:pt x="468" y="385"/>
                      <a:pt x="485" y="368"/>
                    </a:cubicBezTo>
                    <a:cubicBezTo>
                      <a:pt x="485" y="335"/>
                      <a:pt x="485" y="301"/>
                      <a:pt x="468" y="301"/>
                    </a:cubicBezTo>
                    <a:cubicBezTo>
                      <a:pt x="468" y="268"/>
                      <a:pt x="535" y="268"/>
                      <a:pt x="551" y="251"/>
                    </a:cubicBezTo>
                    <a:cubicBezTo>
                      <a:pt x="551" y="301"/>
                      <a:pt x="618" y="201"/>
                      <a:pt x="652" y="234"/>
                    </a:cubicBezTo>
                    <a:cubicBezTo>
                      <a:pt x="652" y="234"/>
                      <a:pt x="652" y="218"/>
                      <a:pt x="652" y="184"/>
                    </a:cubicBezTo>
                    <a:cubicBezTo>
                      <a:pt x="635" y="184"/>
                      <a:pt x="618" y="184"/>
                      <a:pt x="602" y="184"/>
                    </a:cubicBezTo>
                    <a:lnTo>
                      <a:pt x="602" y="184"/>
                    </a:lnTo>
                    <a:cubicBezTo>
                      <a:pt x="635" y="168"/>
                      <a:pt x="668" y="168"/>
                      <a:pt x="685" y="168"/>
                    </a:cubicBezTo>
                    <a:cubicBezTo>
                      <a:pt x="685" y="201"/>
                      <a:pt x="685" y="218"/>
                      <a:pt x="668" y="218"/>
                    </a:cubicBezTo>
                    <a:cubicBezTo>
                      <a:pt x="702" y="251"/>
                      <a:pt x="735" y="201"/>
                      <a:pt x="718" y="251"/>
                    </a:cubicBezTo>
                    <a:cubicBezTo>
                      <a:pt x="735" y="234"/>
                      <a:pt x="752" y="201"/>
                      <a:pt x="769" y="151"/>
                    </a:cubicBezTo>
                    <a:lnTo>
                      <a:pt x="769" y="151"/>
                    </a:lnTo>
                    <a:cubicBezTo>
                      <a:pt x="785" y="168"/>
                      <a:pt x="785" y="201"/>
                      <a:pt x="802" y="201"/>
                    </a:cubicBezTo>
                    <a:cubicBezTo>
                      <a:pt x="819" y="184"/>
                      <a:pt x="835" y="184"/>
                      <a:pt x="835" y="151"/>
                    </a:cubicBezTo>
                    <a:cubicBezTo>
                      <a:pt x="852" y="151"/>
                      <a:pt x="852" y="184"/>
                      <a:pt x="886" y="184"/>
                    </a:cubicBezTo>
                    <a:cubicBezTo>
                      <a:pt x="869" y="201"/>
                      <a:pt x="835" y="184"/>
                      <a:pt x="852" y="218"/>
                    </a:cubicBezTo>
                    <a:cubicBezTo>
                      <a:pt x="869" y="218"/>
                      <a:pt x="869" y="234"/>
                      <a:pt x="886" y="234"/>
                    </a:cubicBezTo>
                    <a:cubicBezTo>
                      <a:pt x="886" y="218"/>
                      <a:pt x="886" y="218"/>
                      <a:pt x="886" y="218"/>
                    </a:cubicBezTo>
                    <a:cubicBezTo>
                      <a:pt x="919" y="184"/>
                      <a:pt x="886" y="168"/>
                      <a:pt x="869" y="134"/>
                    </a:cubicBezTo>
                    <a:cubicBezTo>
                      <a:pt x="1053" y="118"/>
                      <a:pt x="1236" y="84"/>
                      <a:pt x="1404" y="67"/>
                    </a:cubicBezTo>
                    <a:cubicBezTo>
                      <a:pt x="1404" y="67"/>
                      <a:pt x="1404" y="84"/>
                      <a:pt x="1404" y="84"/>
                    </a:cubicBezTo>
                    <a:cubicBezTo>
                      <a:pt x="1420" y="84"/>
                      <a:pt x="1420" y="67"/>
                      <a:pt x="1420" y="67"/>
                    </a:cubicBezTo>
                    <a:lnTo>
                      <a:pt x="1437" y="67"/>
                    </a:lnTo>
                    <a:cubicBezTo>
                      <a:pt x="1454" y="67"/>
                      <a:pt x="1470" y="84"/>
                      <a:pt x="1504" y="67"/>
                    </a:cubicBezTo>
                    <a:cubicBezTo>
                      <a:pt x="1504" y="67"/>
                      <a:pt x="1504" y="67"/>
                      <a:pt x="1504" y="67"/>
                    </a:cubicBezTo>
                    <a:cubicBezTo>
                      <a:pt x="1571" y="51"/>
                      <a:pt x="1637" y="51"/>
                      <a:pt x="1704" y="51"/>
                    </a:cubicBezTo>
                    <a:close/>
                    <a:moveTo>
                      <a:pt x="1554" y="819"/>
                    </a:moveTo>
                    <a:cubicBezTo>
                      <a:pt x="1554" y="803"/>
                      <a:pt x="1537" y="803"/>
                      <a:pt x="1521" y="803"/>
                    </a:cubicBezTo>
                    <a:cubicBezTo>
                      <a:pt x="1521" y="803"/>
                      <a:pt x="1521" y="803"/>
                      <a:pt x="1521" y="819"/>
                    </a:cubicBezTo>
                    <a:close/>
                    <a:moveTo>
                      <a:pt x="1437" y="819"/>
                    </a:moveTo>
                    <a:lnTo>
                      <a:pt x="1437" y="819"/>
                    </a:lnTo>
                    <a:lnTo>
                      <a:pt x="1437" y="819"/>
                    </a:lnTo>
                    <a:close/>
                    <a:moveTo>
                      <a:pt x="802" y="151"/>
                    </a:moveTo>
                    <a:lnTo>
                      <a:pt x="802" y="151"/>
                    </a:lnTo>
                    <a:lnTo>
                      <a:pt x="802" y="151"/>
                    </a:lnTo>
                    <a:close/>
                    <a:moveTo>
                      <a:pt x="434" y="218"/>
                    </a:moveTo>
                    <a:cubicBezTo>
                      <a:pt x="418" y="218"/>
                      <a:pt x="401" y="218"/>
                      <a:pt x="401" y="218"/>
                    </a:cubicBezTo>
                    <a:cubicBezTo>
                      <a:pt x="401" y="234"/>
                      <a:pt x="401" y="234"/>
                      <a:pt x="401" y="234"/>
                    </a:cubicBezTo>
                    <a:cubicBezTo>
                      <a:pt x="418" y="234"/>
                      <a:pt x="434" y="234"/>
                      <a:pt x="434" y="218"/>
                    </a:cubicBezTo>
                    <a:close/>
                    <a:moveTo>
                      <a:pt x="17" y="702"/>
                    </a:moveTo>
                    <a:lnTo>
                      <a:pt x="17" y="752"/>
                    </a:lnTo>
                    <a:cubicBezTo>
                      <a:pt x="17" y="736"/>
                      <a:pt x="17" y="719"/>
                      <a:pt x="17" y="702"/>
                    </a:cubicBezTo>
                    <a:close/>
                    <a:moveTo>
                      <a:pt x="167" y="2156"/>
                    </a:moveTo>
                    <a:cubicBezTo>
                      <a:pt x="201" y="2173"/>
                      <a:pt x="217" y="2206"/>
                      <a:pt x="234" y="2240"/>
                    </a:cubicBezTo>
                    <a:cubicBezTo>
                      <a:pt x="251" y="2223"/>
                      <a:pt x="301" y="2240"/>
                      <a:pt x="251" y="2273"/>
                    </a:cubicBezTo>
                    <a:cubicBezTo>
                      <a:pt x="301" y="2306"/>
                      <a:pt x="384" y="2273"/>
                      <a:pt x="418" y="2323"/>
                    </a:cubicBezTo>
                    <a:cubicBezTo>
                      <a:pt x="451" y="2290"/>
                      <a:pt x="485" y="2306"/>
                      <a:pt x="501" y="2290"/>
                    </a:cubicBezTo>
                    <a:cubicBezTo>
                      <a:pt x="501" y="2323"/>
                      <a:pt x="485" y="2323"/>
                      <a:pt x="518" y="2306"/>
                    </a:cubicBezTo>
                    <a:cubicBezTo>
                      <a:pt x="535" y="2390"/>
                      <a:pt x="535" y="2423"/>
                      <a:pt x="635" y="2423"/>
                    </a:cubicBezTo>
                    <a:cubicBezTo>
                      <a:pt x="635" y="2440"/>
                      <a:pt x="635" y="2457"/>
                      <a:pt x="652" y="2457"/>
                    </a:cubicBezTo>
                    <a:cubicBezTo>
                      <a:pt x="668" y="2473"/>
                      <a:pt x="635" y="2507"/>
                      <a:pt x="652" y="2507"/>
                    </a:cubicBezTo>
                    <a:cubicBezTo>
                      <a:pt x="668" y="2507"/>
                      <a:pt x="769" y="2507"/>
                      <a:pt x="802" y="2524"/>
                    </a:cubicBezTo>
                    <a:cubicBezTo>
                      <a:pt x="819" y="2490"/>
                      <a:pt x="802" y="2457"/>
                      <a:pt x="819" y="2423"/>
                    </a:cubicBezTo>
                    <a:cubicBezTo>
                      <a:pt x="735" y="2407"/>
                      <a:pt x="718" y="2306"/>
                      <a:pt x="668" y="2340"/>
                    </a:cubicBezTo>
                    <a:cubicBezTo>
                      <a:pt x="652" y="2340"/>
                      <a:pt x="668" y="2306"/>
                      <a:pt x="652" y="2306"/>
                    </a:cubicBezTo>
                    <a:cubicBezTo>
                      <a:pt x="652" y="2356"/>
                      <a:pt x="568" y="2340"/>
                      <a:pt x="551" y="2306"/>
                    </a:cubicBezTo>
                    <a:cubicBezTo>
                      <a:pt x="602" y="2290"/>
                      <a:pt x="518" y="2256"/>
                      <a:pt x="568" y="2240"/>
                    </a:cubicBezTo>
                    <a:cubicBezTo>
                      <a:pt x="585" y="2256"/>
                      <a:pt x="635" y="2240"/>
                      <a:pt x="652" y="2290"/>
                    </a:cubicBezTo>
                    <a:cubicBezTo>
                      <a:pt x="702" y="2290"/>
                      <a:pt x="718" y="2290"/>
                      <a:pt x="718" y="2240"/>
                    </a:cubicBezTo>
                    <a:cubicBezTo>
                      <a:pt x="668" y="2256"/>
                      <a:pt x="685" y="2156"/>
                      <a:pt x="618" y="2206"/>
                    </a:cubicBezTo>
                    <a:cubicBezTo>
                      <a:pt x="585" y="2189"/>
                      <a:pt x="635" y="2173"/>
                      <a:pt x="618" y="2123"/>
                    </a:cubicBezTo>
                    <a:cubicBezTo>
                      <a:pt x="635" y="2089"/>
                      <a:pt x="652" y="2139"/>
                      <a:pt x="652" y="2106"/>
                    </a:cubicBezTo>
                    <a:cubicBezTo>
                      <a:pt x="652" y="2089"/>
                      <a:pt x="635" y="2089"/>
                      <a:pt x="635" y="2072"/>
                    </a:cubicBezTo>
                    <a:cubicBezTo>
                      <a:pt x="685" y="2072"/>
                      <a:pt x="668" y="2006"/>
                      <a:pt x="652" y="1989"/>
                    </a:cubicBezTo>
                    <a:cubicBezTo>
                      <a:pt x="685" y="1989"/>
                      <a:pt x="685" y="1955"/>
                      <a:pt x="718" y="1939"/>
                    </a:cubicBezTo>
                    <a:cubicBezTo>
                      <a:pt x="668" y="1939"/>
                      <a:pt x="685" y="1972"/>
                      <a:pt x="635" y="1955"/>
                    </a:cubicBezTo>
                    <a:lnTo>
                      <a:pt x="635" y="2006"/>
                    </a:lnTo>
                    <a:cubicBezTo>
                      <a:pt x="618" y="1989"/>
                      <a:pt x="568" y="1989"/>
                      <a:pt x="551" y="1955"/>
                    </a:cubicBezTo>
                    <a:lnTo>
                      <a:pt x="501" y="1989"/>
                    </a:lnTo>
                    <a:cubicBezTo>
                      <a:pt x="518" y="2006"/>
                      <a:pt x="535" y="2022"/>
                      <a:pt x="518" y="2072"/>
                    </a:cubicBezTo>
                    <a:cubicBezTo>
                      <a:pt x="468" y="2072"/>
                      <a:pt x="451" y="2106"/>
                      <a:pt x="418" y="2106"/>
                    </a:cubicBezTo>
                    <a:cubicBezTo>
                      <a:pt x="384" y="2089"/>
                      <a:pt x="384" y="2072"/>
                      <a:pt x="368" y="2039"/>
                    </a:cubicBezTo>
                    <a:lnTo>
                      <a:pt x="301" y="2089"/>
                    </a:lnTo>
                    <a:lnTo>
                      <a:pt x="234" y="2123"/>
                    </a:lnTo>
                    <a:close/>
                    <a:moveTo>
                      <a:pt x="17" y="2240"/>
                    </a:moveTo>
                    <a:lnTo>
                      <a:pt x="134" y="2173"/>
                    </a:lnTo>
                    <a:cubicBezTo>
                      <a:pt x="150" y="2189"/>
                      <a:pt x="167" y="2156"/>
                      <a:pt x="184" y="2223"/>
                    </a:cubicBezTo>
                    <a:cubicBezTo>
                      <a:pt x="167" y="2223"/>
                      <a:pt x="167" y="2273"/>
                      <a:pt x="217" y="2240"/>
                    </a:cubicBezTo>
                    <a:cubicBezTo>
                      <a:pt x="184" y="2256"/>
                      <a:pt x="234" y="2273"/>
                      <a:pt x="184" y="2273"/>
                    </a:cubicBezTo>
                    <a:cubicBezTo>
                      <a:pt x="217" y="2323"/>
                      <a:pt x="234" y="2256"/>
                      <a:pt x="251" y="2290"/>
                    </a:cubicBezTo>
                    <a:cubicBezTo>
                      <a:pt x="251" y="2306"/>
                      <a:pt x="251" y="2323"/>
                      <a:pt x="234" y="2323"/>
                    </a:cubicBezTo>
                    <a:cubicBezTo>
                      <a:pt x="234" y="2340"/>
                      <a:pt x="267" y="2323"/>
                      <a:pt x="284" y="2340"/>
                    </a:cubicBezTo>
                    <a:cubicBezTo>
                      <a:pt x="284" y="2373"/>
                      <a:pt x="251" y="2390"/>
                      <a:pt x="284" y="2423"/>
                    </a:cubicBezTo>
                    <a:cubicBezTo>
                      <a:pt x="217" y="2457"/>
                      <a:pt x="201" y="2490"/>
                      <a:pt x="217" y="2574"/>
                    </a:cubicBezTo>
                    <a:cubicBezTo>
                      <a:pt x="234" y="2574"/>
                      <a:pt x="251" y="2540"/>
                      <a:pt x="284" y="2557"/>
                    </a:cubicBezTo>
                    <a:cubicBezTo>
                      <a:pt x="267" y="2507"/>
                      <a:pt x="317" y="2540"/>
                      <a:pt x="317" y="2507"/>
                    </a:cubicBezTo>
                    <a:cubicBezTo>
                      <a:pt x="317" y="2524"/>
                      <a:pt x="317" y="2607"/>
                      <a:pt x="384" y="2607"/>
                    </a:cubicBezTo>
                    <a:cubicBezTo>
                      <a:pt x="351" y="2624"/>
                      <a:pt x="384" y="2657"/>
                      <a:pt x="418" y="2674"/>
                    </a:cubicBezTo>
                    <a:cubicBezTo>
                      <a:pt x="418" y="2707"/>
                      <a:pt x="368" y="2691"/>
                      <a:pt x="368" y="2741"/>
                    </a:cubicBezTo>
                    <a:cubicBezTo>
                      <a:pt x="401" y="2741"/>
                      <a:pt x="401" y="2724"/>
                      <a:pt x="418" y="2707"/>
                    </a:cubicBezTo>
                    <a:cubicBezTo>
                      <a:pt x="418" y="2724"/>
                      <a:pt x="418" y="2741"/>
                      <a:pt x="401" y="2741"/>
                    </a:cubicBezTo>
                    <a:cubicBezTo>
                      <a:pt x="434" y="2741"/>
                      <a:pt x="468" y="2774"/>
                      <a:pt x="501" y="2808"/>
                    </a:cubicBezTo>
                    <a:cubicBezTo>
                      <a:pt x="535" y="2741"/>
                      <a:pt x="602" y="2791"/>
                      <a:pt x="635" y="2741"/>
                    </a:cubicBezTo>
                    <a:cubicBezTo>
                      <a:pt x="652" y="2741"/>
                      <a:pt x="652" y="2757"/>
                      <a:pt x="685" y="2741"/>
                    </a:cubicBezTo>
                    <a:cubicBezTo>
                      <a:pt x="685" y="2791"/>
                      <a:pt x="702" y="2791"/>
                      <a:pt x="685" y="2841"/>
                    </a:cubicBezTo>
                    <a:cubicBezTo>
                      <a:pt x="668" y="2808"/>
                      <a:pt x="635" y="2808"/>
                      <a:pt x="652" y="2841"/>
                    </a:cubicBezTo>
                    <a:cubicBezTo>
                      <a:pt x="652" y="2841"/>
                      <a:pt x="635" y="2841"/>
                      <a:pt x="635" y="2858"/>
                    </a:cubicBezTo>
                    <a:cubicBezTo>
                      <a:pt x="585" y="2791"/>
                      <a:pt x="535" y="2841"/>
                      <a:pt x="501" y="2841"/>
                    </a:cubicBezTo>
                    <a:cubicBezTo>
                      <a:pt x="551" y="2908"/>
                      <a:pt x="618" y="2941"/>
                      <a:pt x="685" y="3008"/>
                    </a:cubicBezTo>
                    <a:cubicBezTo>
                      <a:pt x="685" y="3042"/>
                      <a:pt x="635" y="3025"/>
                      <a:pt x="652" y="3075"/>
                    </a:cubicBezTo>
                    <a:cubicBezTo>
                      <a:pt x="668" y="3025"/>
                      <a:pt x="702" y="3058"/>
                      <a:pt x="735" y="3025"/>
                    </a:cubicBezTo>
                    <a:cubicBezTo>
                      <a:pt x="752" y="3042"/>
                      <a:pt x="785" y="3042"/>
                      <a:pt x="785" y="3108"/>
                    </a:cubicBezTo>
                    <a:cubicBezTo>
                      <a:pt x="819" y="3108"/>
                      <a:pt x="819" y="3075"/>
                      <a:pt x="852" y="3058"/>
                    </a:cubicBezTo>
                    <a:cubicBezTo>
                      <a:pt x="835" y="3125"/>
                      <a:pt x="819" y="3175"/>
                      <a:pt x="835" y="3242"/>
                    </a:cubicBezTo>
                    <a:cubicBezTo>
                      <a:pt x="802" y="3259"/>
                      <a:pt x="752" y="3209"/>
                      <a:pt x="752" y="3275"/>
                    </a:cubicBezTo>
                    <a:cubicBezTo>
                      <a:pt x="735" y="3242"/>
                      <a:pt x="718" y="3209"/>
                      <a:pt x="668" y="3225"/>
                    </a:cubicBezTo>
                    <a:cubicBezTo>
                      <a:pt x="718" y="3158"/>
                      <a:pt x="668" y="3092"/>
                      <a:pt x="602" y="3108"/>
                    </a:cubicBezTo>
                    <a:cubicBezTo>
                      <a:pt x="602" y="3125"/>
                      <a:pt x="635" y="3125"/>
                      <a:pt x="618" y="3158"/>
                    </a:cubicBezTo>
                    <a:cubicBezTo>
                      <a:pt x="602" y="3158"/>
                      <a:pt x="602" y="3158"/>
                      <a:pt x="602" y="3142"/>
                    </a:cubicBezTo>
                    <a:cubicBezTo>
                      <a:pt x="551" y="3158"/>
                      <a:pt x="635" y="3192"/>
                      <a:pt x="602" y="3242"/>
                    </a:cubicBezTo>
                    <a:cubicBezTo>
                      <a:pt x="551" y="3259"/>
                      <a:pt x="434" y="3275"/>
                      <a:pt x="434" y="3376"/>
                    </a:cubicBezTo>
                    <a:cubicBezTo>
                      <a:pt x="401" y="3359"/>
                      <a:pt x="401" y="3309"/>
                      <a:pt x="368" y="3292"/>
                    </a:cubicBezTo>
                    <a:cubicBezTo>
                      <a:pt x="317" y="3292"/>
                      <a:pt x="368" y="3376"/>
                      <a:pt x="317" y="3359"/>
                    </a:cubicBezTo>
                    <a:cubicBezTo>
                      <a:pt x="317" y="3392"/>
                      <a:pt x="334" y="3426"/>
                      <a:pt x="368" y="3409"/>
                    </a:cubicBezTo>
                    <a:cubicBezTo>
                      <a:pt x="418" y="3476"/>
                      <a:pt x="351" y="3559"/>
                      <a:pt x="368" y="3610"/>
                    </a:cubicBezTo>
                    <a:cubicBezTo>
                      <a:pt x="334" y="3610"/>
                      <a:pt x="334" y="3576"/>
                      <a:pt x="301" y="3576"/>
                    </a:cubicBezTo>
                    <a:cubicBezTo>
                      <a:pt x="317" y="3626"/>
                      <a:pt x="317" y="3643"/>
                      <a:pt x="284" y="3676"/>
                    </a:cubicBezTo>
                    <a:cubicBezTo>
                      <a:pt x="284" y="3676"/>
                      <a:pt x="251" y="3626"/>
                      <a:pt x="284" y="3626"/>
                    </a:cubicBezTo>
                    <a:cubicBezTo>
                      <a:pt x="217" y="3660"/>
                      <a:pt x="251" y="3493"/>
                      <a:pt x="201" y="3476"/>
                    </a:cubicBezTo>
                    <a:cubicBezTo>
                      <a:pt x="201" y="3526"/>
                      <a:pt x="150" y="3543"/>
                      <a:pt x="184" y="3576"/>
                    </a:cubicBezTo>
                    <a:cubicBezTo>
                      <a:pt x="134" y="3643"/>
                      <a:pt x="134" y="3509"/>
                      <a:pt x="100" y="3509"/>
                    </a:cubicBezTo>
                    <a:cubicBezTo>
                      <a:pt x="67" y="3493"/>
                      <a:pt x="84" y="3559"/>
                      <a:pt x="67" y="3559"/>
                    </a:cubicBezTo>
                    <a:cubicBezTo>
                      <a:pt x="67" y="3576"/>
                      <a:pt x="84" y="3576"/>
                      <a:pt x="84" y="3593"/>
                    </a:cubicBezTo>
                    <a:cubicBezTo>
                      <a:pt x="84" y="3576"/>
                      <a:pt x="117" y="3593"/>
                      <a:pt x="117" y="3576"/>
                    </a:cubicBezTo>
                    <a:cubicBezTo>
                      <a:pt x="167" y="3593"/>
                      <a:pt x="100" y="3660"/>
                      <a:pt x="84" y="3626"/>
                    </a:cubicBezTo>
                    <a:cubicBezTo>
                      <a:pt x="67" y="3660"/>
                      <a:pt x="50" y="3693"/>
                      <a:pt x="67" y="3743"/>
                    </a:cubicBezTo>
                    <a:cubicBezTo>
                      <a:pt x="17" y="3727"/>
                      <a:pt x="33" y="3777"/>
                      <a:pt x="17" y="3793"/>
                    </a:cubicBezTo>
                    <a:lnTo>
                      <a:pt x="17" y="3376"/>
                    </a:lnTo>
                    <a:cubicBezTo>
                      <a:pt x="17" y="3376"/>
                      <a:pt x="17" y="3376"/>
                      <a:pt x="17" y="3376"/>
                    </a:cubicBezTo>
                    <a:cubicBezTo>
                      <a:pt x="17" y="3376"/>
                      <a:pt x="17" y="3376"/>
                      <a:pt x="17" y="3359"/>
                    </a:cubicBezTo>
                    <a:lnTo>
                      <a:pt x="17" y="3008"/>
                    </a:lnTo>
                    <a:cubicBezTo>
                      <a:pt x="17" y="2991"/>
                      <a:pt x="33" y="2991"/>
                      <a:pt x="17" y="2975"/>
                    </a:cubicBezTo>
                    <a:cubicBezTo>
                      <a:pt x="17" y="2958"/>
                      <a:pt x="50" y="2958"/>
                      <a:pt x="50" y="2941"/>
                    </a:cubicBezTo>
                    <a:cubicBezTo>
                      <a:pt x="67" y="2958"/>
                      <a:pt x="67" y="2975"/>
                      <a:pt x="67" y="3008"/>
                    </a:cubicBezTo>
                    <a:cubicBezTo>
                      <a:pt x="67" y="2991"/>
                      <a:pt x="50" y="2975"/>
                      <a:pt x="50" y="2975"/>
                    </a:cubicBezTo>
                    <a:cubicBezTo>
                      <a:pt x="17" y="3008"/>
                      <a:pt x="84" y="3042"/>
                      <a:pt x="100" y="3075"/>
                    </a:cubicBezTo>
                    <a:cubicBezTo>
                      <a:pt x="67" y="3092"/>
                      <a:pt x="50" y="3075"/>
                      <a:pt x="17" y="3058"/>
                    </a:cubicBezTo>
                    <a:cubicBezTo>
                      <a:pt x="67" y="3125"/>
                      <a:pt x="117" y="3175"/>
                      <a:pt x="167" y="3142"/>
                    </a:cubicBezTo>
                    <a:cubicBezTo>
                      <a:pt x="167" y="3125"/>
                      <a:pt x="167" y="3108"/>
                      <a:pt x="167" y="3108"/>
                    </a:cubicBezTo>
                    <a:cubicBezTo>
                      <a:pt x="167" y="3075"/>
                      <a:pt x="201" y="3075"/>
                      <a:pt x="217" y="3075"/>
                    </a:cubicBezTo>
                    <a:cubicBezTo>
                      <a:pt x="217" y="3058"/>
                      <a:pt x="217" y="3058"/>
                      <a:pt x="217" y="3075"/>
                    </a:cubicBezTo>
                    <a:cubicBezTo>
                      <a:pt x="184" y="3075"/>
                      <a:pt x="184" y="3058"/>
                      <a:pt x="184" y="3042"/>
                    </a:cubicBezTo>
                    <a:cubicBezTo>
                      <a:pt x="167" y="3042"/>
                      <a:pt x="150" y="3058"/>
                      <a:pt x="134" y="3075"/>
                    </a:cubicBezTo>
                    <a:cubicBezTo>
                      <a:pt x="134" y="3058"/>
                      <a:pt x="150" y="3058"/>
                      <a:pt x="134" y="3042"/>
                    </a:cubicBezTo>
                    <a:cubicBezTo>
                      <a:pt x="100" y="3058"/>
                      <a:pt x="117" y="3058"/>
                      <a:pt x="67" y="3025"/>
                    </a:cubicBezTo>
                    <a:cubicBezTo>
                      <a:pt x="84" y="2991"/>
                      <a:pt x="100" y="2958"/>
                      <a:pt x="117" y="2941"/>
                    </a:cubicBezTo>
                    <a:cubicBezTo>
                      <a:pt x="134" y="2941"/>
                      <a:pt x="134" y="2958"/>
                      <a:pt x="134" y="2975"/>
                    </a:cubicBezTo>
                    <a:cubicBezTo>
                      <a:pt x="150" y="2975"/>
                      <a:pt x="150" y="2941"/>
                      <a:pt x="167" y="2941"/>
                    </a:cubicBezTo>
                    <a:cubicBezTo>
                      <a:pt x="167" y="2925"/>
                      <a:pt x="134" y="2925"/>
                      <a:pt x="117" y="2925"/>
                    </a:cubicBezTo>
                    <a:cubicBezTo>
                      <a:pt x="117" y="2891"/>
                      <a:pt x="167" y="2925"/>
                      <a:pt x="167" y="2908"/>
                    </a:cubicBezTo>
                    <a:cubicBezTo>
                      <a:pt x="184" y="2908"/>
                      <a:pt x="150" y="2941"/>
                      <a:pt x="184" y="2941"/>
                    </a:cubicBezTo>
                    <a:cubicBezTo>
                      <a:pt x="167" y="2908"/>
                      <a:pt x="217" y="2874"/>
                      <a:pt x="234" y="2891"/>
                    </a:cubicBezTo>
                    <a:cubicBezTo>
                      <a:pt x="234" y="2858"/>
                      <a:pt x="234" y="2874"/>
                      <a:pt x="234" y="2824"/>
                    </a:cubicBezTo>
                    <a:cubicBezTo>
                      <a:pt x="267" y="2824"/>
                      <a:pt x="301" y="2824"/>
                      <a:pt x="317" y="2841"/>
                    </a:cubicBezTo>
                    <a:cubicBezTo>
                      <a:pt x="334" y="2808"/>
                      <a:pt x="368" y="2774"/>
                      <a:pt x="384" y="2791"/>
                    </a:cubicBezTo>
                    <a:cubicBezTo>
                      <a:pt x="384" y="2774"/>
                      <a:pt x="351" y="2774"/>
                      <a:pt x="317" y="2757"/>
                    </a:cubicBezTo>
                    <a:cubicBezTo>
                      <a:pt x="317" y="2741"/>
                      <a:pt x="317" y="2741"/>
                      <a:pt x="334" y="2741"/>
                    </a:cubicBezTo>
                    <a:cubicBezTo>
                      <a:pt x="317" y="2707"/>
                      <a:pt x="301" y="2691"/>
                      <a:pt x="251" y="2691"/>
                    </a:cubicBezTo>
                    <a:cubicBezTo>
                      <a:pt x="251" y="2707"/>
                      <a:pt x="267" y="2707"/>
                      <a:pt x="267" y="2724"/>
                    </a:cubicBezTo>
                    <a:cubicBezTo>
                      <a:pt x="267" y="2707"/>
                      <a:pt x="251" y="2707"/>
                      <a:pt x="234" y="2707"/>
                    </a:cubicBezTo>
                    <a:cubicBezTo>
                      <a:pt x="217" y="2691"/>
                      <a:pt x="267" y="2691"/>
                      <a:pt x="234" y="2674"/>
                    </a:cubicBezTo>
                    <a:cubicBezTo>
                      <a:pt x="217" y="2691"/>
                      <a:pt x="184" y="2707"/>
                      <a:pt x="184" y="2741"/>
                    </a:cubicBezTo>
                    <a:cubicBezTo>
                      <a:pt x="167" y="2741"/>
                      <a:pt x="150" y="2724"/>
                      <a:pt x="117" y="2724"/>
                    </a:cubicBezTo>
                    <a:cubicBezTo>
                      <a:pt x="117" y="2757"/>
                      <a:pt x="117" y="2791"/>
                      <a:pt x="134" y="2808"/>
                    </a:cubicBezTo>
                    <a:cubicBezTo>
                      <a:pt x="117" y="2824"/>
                      <a:pt x="100" y="2858"/>
                      <a:pt x="67" y="2841"/>
                    </a:cubicBezTo>
                    <a:cubicBezTo>
                      <a:pt x="67" y="2858"/>
                      <a:pt x="67" y="2874"/>
                      <a:pt x="84" y="2874"/>
                    </a:cubicBezTo>
                    <a:cubicBezTo>
                      <a:pt x="67" y="2891"/>
                      <a:pt x="50" y="2874"/>
                      <a:pt x="67" y="2908"/>
                    </a:cubicBezTo>
                    <a:cubicBezTo>
                      <a:pt x="50" y="2908"/>
                      <a:pt x="33" y="2891"/>
                      <a:pt x="17" y="2891"/>
                    </a:cubicBezTo>
                    <a:lnTo>
                      <a:pt x="17" y="2774"/>
                    </a:lnTo>
                    <a:cubicBezTo>
                      <a:pt x="33" y="2757"/>
                      <a:pt x="50" y="2757"/>
                      <a:pt x="50" y="2741"/>
                    </a:cubicBezTo>
                    <a:cubicBezTo>
                      <a:pt x="67" y="2724"/>
                      <a:pt x="33" y="2674"/>
                      <a:pt x="100" y="2691"/>
                    </a:cubicBezTo>
                    <a:cubicBezTo>
                      <a:pt x="67" y="2674"/>
                      <a:pt x="84" y="2590"/>
                      <a:pt x="50" y="2574"/>
                    </a:cubicBezTo>
                    <a:cubicBezTo>
                      <a:pt x="67" y="2557"/>
                      <a:pt x="100" y="2557"/>
                      <a:pt x="100" y="2507"/>
                    </a:cubicBezTo>
                    <a:cubicBezTo>
                      <a:pt x="67" y="2524"/>
                      <a:pt x="50" y="2473"/>
                      <a:pt x="33" y="2507"/>
                    </a:cubicBezTo>
                    <a:cubicBezTo>
                      <a:pt x="33" y="2473"/>
                      <a:pt x="17" y="2457"/>
                      <a:pt x="17" y="2440"/>
                    </a:cubicBezTo>
                    <a:lnTo>
                      <a:pt x="17" y="2407"/>
                    </a:lnTo>
                    <a:cubicBezTo>
                      <a:pt x="50" y="2407"/>
                      <a:pt x="50" y="2457"/>
                      <a:pt x="67" y="2457"/>
                    </a:cubicBezTo>
                    <a:cubicBezTo>
                      <a:pt x="84" y="2457"/>
                      <a:pt x="167" y="2407"/>
                      <a:pt x="150" y="2373"/>
                    </a:cubicBezTo>
                    <a:cubicBezTo>
                      <a:pt x="150" y="2356"/>
                      <a:pt x="33" y="2306"/>
                      <a:pt x="17" y="2323"/>
                    </a:cubicBezTo>
                    <a:cubicBezTo>
                      <a:pt x="17" y="2390"/>
                      <a:pt x="33" y="2356"/>
                      <a:pt x="17" y="2390"/>
                    </a:cubicBezTo>
                    <a:lnTo>
                      <a:pt x="17" y="2240"/>
                    </a:lnTo>
                    <a:close/>
                    <a:moveTo>
                      <a:pt x="17" y="2590"/>
                    </a:moveTo>
                    <a:lnTo>
                      <a:pt x="17" y="2657"/>
                    </a:lnTo>
                    <a:cubicBezTo>
                      <a:pt x="17" y="2641"/>
                      <a:pt x="17" y="2607"/>
                      <a:pt x="17" y="2590"/>
                    </a:cubicBezTo>
                    <a:close/>
                    <a:moveTo>
                      <a:pt x="17" y="3827"/>
                    </a:moveTo>
                    <a:lnTo>
                      <a:pt x="17" y="3944"/>
                    </a:lnTo>
                    <a:cubicBezTo>
                      <a:pt x="33" y="3944"/>
                      <a:pt x="50" y="3927"/>
                      <a:pt x="67" y="3910"/>
                    </a:cubicBezTo>
                    <a:cubicBezTo>
                      <a:pt x="33" y="3894"/>
                      <a:pt x="50" y="3927"/>
                      <a:pt x="17" y="3910"/>
                    </a:cubicBezTo>
                    <a:cubicBezTo>
                      <a:pt x="0" y="3877"/>
                      <a:pt x="50" y="3927"/>
                      <a:pt x="50" y="3877"/>
                    </a:cubicBezTo>
                    <a:cubicBezTo>
                      <a:pt x="50" y="3860"/>
                      <a:pt x="17" y="3860"/>
                      <a:pt x="17" y="3827"/>
                    </a:cubicBezTo>
                    <a:close/>
                    <a:moveTo>
                      <a:pt x="17" y="4211"/>
                    </a:moveTo>
                    <a:lnTo>
                      <a:pt x="17" y="4245"/>
                    </a:lnTo>
                    <a:cubicBezTo>
                      <a:pt x="17" y="4245"/>
                      <a:pt x="17" y="4245"/>
                      <a:pt x="17" y="4245"/>
                    </a:cubicBezTo>
                    <a:cubicBezTo>
                      <a:pt x="33" y="4261"/>
                      <a:pt x="17" y="4278"/>
                      <a:pt x="17" y="4278"/>
                    </a:cubicBezTo>
                    <a:lnTo>
                      <a:pt x="17" y="4378"/>
                    </a:lnTo>
                    <a:cubicBezTo>
                      <a:pt x="33" y="4395"/>
                      <a:pt x="50" y="4395"/>
                      <a:pt x="50" y="4428"/>
                    </a:cubicBezTo>
                    <a:cubicBezTo>
                      <a:pt x="33" y="4478"/>
                      <a:pt x="100" y="4412"/>
                      <a:pt x="150" y="4445"/>
                    </a:cubicBezTo>
                    <a:cubicBezTo>
                      <a:pt x="167" y="4412"/>
                      <a:pt x="201" y="4412"/>
                      <a:pt x="217" y="4361"/>
                    </a:cubicBezTo>
                    <a:cubicBezTo>
                      <a:pt x="234" y="4395"/>
                      <a:pt x="201" y="4412"/>
                      <a:pt x="217" y="4445"/>
                    </a:cubicBezTo>
                    <a:cubicBezTo>
                      <a:pt x="251" y="4395"/>
                      <a:pt x="234" y="4378"/>
                      <a:pt x="234" y="4311"/>
                    </a:cubicBezTo>
                    <a:cubicBezTo>
                      <a:pt x="234" y="4295"/>
                      <a:pt x="251" y="4295"/>
                      <a:pt x="267" y="4295"/>
                    </a:cubicBezTo>
                    <a:cubicBezTo>
                      <a:pt x="284" y="4345"/>
                      <a:pt x="317" y="4361"/>
                      <a:pt x="368" y="4361"/>
                    </a:cubicBezTo>
                    <a:cubicBezTo>
                      <a:pt x="384" y="4311"/>
                      <a:pt x="434" y="4345"/>
                      <a:pt x="451" y="4311"/>
                    </a:cubicBezTo>
                    <a:cubicBezTo>
                      <a:pt x="368" y="4295"/>
                      <a:pt x="368" y="4245"/>
                      <a:pt x="401" y="4178"/>
                    </a:cubicBezTo>
                    <a:cubicBezTo>
                      <a:pt x="434" y="4194"/>
                      <a:pt x="434" y="4161"/>
                      <a:pt x="451" y="4161"/>
                    </a:cubicBezTo>
                    <a:cubicBezTo>
                      <a:pt x="468" y="4178"/>
                      <a:pt x="468" y="4228"/>
                      <a:pt x="501" y="4245"/>
                    </a:cubicBezTo>
                    <a:cubicBezTo>
                      <a:pt x="501" y="4211"/>
                      <a:pt x="485" y="4194"/>
                      <a:pt x="468" y="4161"/>
                    </a:cubicBezTo>
                    <a:cubicBezTo>
                      <a:pt x="468" y="4111"/>
                      <a:pt x="501" y="4111"/>
                      <a:pt x="551" y="4111"/>
                    </a:cubicBezTo>
                    <a:cubicBezTo>
                      <a:pt x="568" y="4077"/>
                      <a:pt x="551" y="4044"/>
                      <a:pt x="568" y="4011"/>
                    </a:cubicBezTo>
                    <a:cubicBezTo>
                      <a:pt x="602" y="4061"/>
                      <a:pt x="635" y="3960"/>
                      <a:pt x="635" y="4027"/>
                    </a:cubicBezTo>
                    <a:cubicBezTo>
                      <a:pt x="668" y="4027"/>
                      <a:pt x="668" y="3994"/>
                      <a:pt x="702" y="3994"/>
                    </a:cubicBezTo>
                    <a:cubicBezTo>
                      <a:pt x="668" y="3960"/>
                      <a:pt x="668" y="3994"/>
                      <a:pt x="618" y="3977"/>
                    </a:cubicBezTo>
                    <a:cubicBezTo>
                      <a:pt x="618" y="3977"/>
                      <a:pt x="602" y="3894"/>
                      <a:pt x="635" y="3877"/>
                    </a:cubicBezTo>
                    <a:cubicBezTo>
                      <a:pt x="652" y="3827"/>
                      <a:pt x="618" y="3827"/>
                      <a:pt x="585" y="3810"/>
                    </a:cubicBezTo>
                    <a:cubicBezTo>
                      <a:pt x="618" y="3793"/>
                      <a:pt x="618" y="3793"/>
                      <a:pt x="585" y="3777"/>
                    </a:cubicBezTo>
                    <a:cubicBezTo>
                      <a:pt x="602" y="3760"/>
                      <a:pt x="602" y="3777"/>
                      <a:pt x="618" y="3777"/>
                    </a:cubicBezTo>
                    <a:cubicBezTo>
                      <a:pt x="618" y="3743"/>
                      <a:pt x="568" y="3743"/>
                      <a:pt x="585" y="3710"/>
                    </a:cubicBezTo>
                    <a:cubicBezTo>
                      <a:pt x="551" y="3727"/>
                      <a:pt x="551" y="3676"/>
                      <a:pt x="551" y="3643"/>
                    </a:cubicBezTo>
                    <a:cubicBezTo>
                      <a:pt x="501" y="3626"/>
                      <a:pt x="485" y="3660"/>
                      <a:pt x="468" y="3610"/>
                    </a:cubicBezTo>
                    <a:cubicBezTo>
                      <a:pt x="451" y="3626"/>
                      <a:pt x="485" y="3643"/>
                      <a:pt x="468" y="3676"/>
                    </a:cubicBezTo>
                    <a:cubicBezTo>
                      <a:pt x="518" y="3626"/>
                      <a:pt x="518" y="3727"/>
                      <a:pt x="535" y="3760"/>
                    </a:cubicBezTo>
                    <a:cubicBezTo>
                      <a:pt x="501" y="3777"/>
                      <a:pt x="501" y="3777"/>
                      <a:pt x="485" y="3827"/>
                    </a:cubicBezTo>
                    <a:cubicBezTo>
                      <a:pt x="468" y="3827"/>
                      <a:pt x="451" y="3810"/>
                      <a:pt x="451" y="3793"/>
                    </a:cubicBezTo>
                    <a:cubicBezTo>
                      <a:pt x="451" y="3777"/>
                      <a:pt x="468" y="3777"/>
                      <a:pt x="485" y="3777"/>
                    </a:cubicBezTo>
                    <a:cubicBezTo>
                      <a:pt x="468" y="3760"/>
                      <a:pt x="468" y="3743"/>
                      <a:pt x="468" y="3710"/>
                    </a:cubicBezTo>
                    <a:cubicBezTo>
                      <a:pt x="468" y="3710"/>
                      <a:pt x="451" y="3710"/>
                      <a:pt x="451" y="3710"/>
                    </a:cubicBezTo>
                    <a:cubicBezTo>
                      <a:pt x="451" y="3710"/>
                      <a:pt x="468" y="3676"/>
                      <a:pt x="434" y="3676"/>
                    </a:cubicBezTo>
                    <a:cubicBezTo>
                      <a:pt x="501" y="3643"/>
                      <a:pt x="368" y="3610"/>
                      <a:pt x="434" y="3576"/>
                    </a:cubicBezTo>
                    <a:cubicBezTo>
                      <a:pt x="401" y="3526"/>
                      <a:pt x="401" y="3676"/>
                      <a:pt x="418" y="3643"/>
                    </a:cubicBezTo>
                    <a:cubicBezTo>
                      <a:pt x="401" y="3710"/>
                      <a:pt x="401" y="3810"/>
                      <a:pt x="368" y="3793"/>
                    </a:cubicBezTo>
                    <a:cubicBezTo>
                      <a:pt x="334" y="3860"/>
                      <a:pt x="401" y="3827"/>
                      <a:pt x="368" y="3877"/>
                    </a:cubicBezTo>
                    <a:cubicBezTo>
                      <a:pt x="334" y="3894"/>
                      <a:pt x="334" y="3860"/>
                      <a:pt x="334" y="3844"/>
                    </a:cubicBezTo>
                    <a:cubicBezTo>
                      <a:pt x="301" y="3844"/>
                      <a:pt x="301" y="3877"/>
                      <a:pt x="267" y="3877"/>
                    </a:cubicBezTo>
                    <a:cubicBezTo>
                      <a:pt x="284" y="3944"/>
                      <a:pt x="217" y="3960"/>
                      <a:pt x="217" y="3910"/>
                    </a:cubicBezTo>
                    <a:cubicBezTo>
                      <a:pt x="167" y="3944"/>
                      <a:pt x="150" y="3977"/>
                      <a:pt x="84" y="3977"/>
                    </a:cubicBezTo>
                    <a:cubicBezTo>
                      <a:pt x="117" y="3994"/>
                      <a:pt x="100" y="4027"/>
                      <a:pt x="134" y="4061"/>
                    </a:cubicBezTo>
                    <a:cubicBezTo>
                      <a:pt x="100" y="4111"/>
                      <a:pt x="84" y="4044"/>
                      <a:pt x="50" y="4044"/>
                    </a:cubicBezTo>
                    <a:cubicBezTo>
                      <a:pt x="67" y="4094"/>
                      <a:pt x="84" y="4111"/>
                      <a:pt x="67" y="4161"/>
                    </a:cubicBezTo>
                    <a:cubicBezTo>
                      <a:pt x="50" y="4128"/>
                      <a:pt x="67" y="4178"/>
                      <a:pt x="17" y="4144"/>
                    </a:cubicBezTo>
                    <a:cubicBezTo>
                      <a:pt x="33" y="4178"/>
                      <a:pt x="50" y="4178"/>
                      <a:pt x="17" y="4194"/>
                    </a:cubicBezTo>
                    <a:cubicBezTo>
                      <a:pt x="33" y="4194"/>
                      <a:pt x="67" y="4245"/>
                      <a:pt x="50" y="4211"/>
                    </a:cubicBezTo>
                    <a:cubicBezTo>
                      <a:pt x="33" y="4228"/>
                      <a:pt x="33" y="4228"/>
                      <a:pt x="50" y="4228"/>
                    </a:cubicBezTo>
                    <a:lnTo>
                      <a:pt x="50" y="4245"/>
                    </a:lnTo>
                    <a:cubicBezTo>
                      <a:pt x="67" y="4245"/>
                      <a:pt x="84" y="4228"/>
                      <a:pt x="67" y="4178"/>
                    </a:cubicBezTo>
                    <a:cubicBezTo>
                      <a:pt x="84" y="4194"/>
                      <a:pt x="100" y="4228"/>
                      <a:pt x="117" y="4245"/>
                    </a:cubicBezTo>
                    <a:cubicBezTo>
                      <a:pt x="117" y="4261"/>
                      <a:pt x="100" y="4261"/>
                      <a:pt x="100" y="4278"/>
                    </a:cubicBezTo>
                    <a:cubicBezTo>
                      <a:pt x="84" y="4245"/>
                      <a:pt x="50" y="4245"/>
                      <a:pt x="50" y="4278"/>
                    </a:cubicBezTo>
                    <a:cubicBezTo>
                      <a:pt x="33" y="4261"/>
                      <a:pt x="33" y="4245"/>
                      <a:pt x="17" y="4211"/>
                    </a:cubicBezTo>
                    <a:cubicBezTo>
                      <a:pt x="17" y="4211"/>
                      <a:pt x="17" y="4211"/>
                      <a:pt x="17" y="4211"/>
                    </a:cubicBezTo>
                    <a:close/>
                    <a:moveTo>
                      <a:pt x="17" y="4495"/>
                    </a:moveTo>
                    <a:lnTo>
                      <a:pt x="17" y="4629"/>
                    </a:lnTo>
                    <a:cubicBezTo>
                      <a:pt x="50" y="4612"/>
                      <a:pt x="117" y="4646"/>
                      <a:pt x="100" y="4579"/>
                    </a:cubicBezTo>
                    <a:cubicBezTo>
                      <a:pt x="84" y="4579"/>
                      <a:pt x="84" y="4595"/>
                      <a:pt x="84" y="4612"/>
                    </a:cubicBezTo>
                    <a:cubicBezTo>
                      <a:pt x="67" y="4595"/>
                      <a:pt x="67" y="4595"/>
                      <a:pt x="50" y="4579"/>
                    </a:cubicBezTo>
                    <a:cubicBezTo>
                      <a:pt x="67" y="4562"/>
                      <a:pt x="84" y="4545"/>
                      <a:pt x="100" y="4545"/>
                    </a:cubicBezTo>
                    <a:cubicBezTo>
                      <a:pt x="100" y="4529"/>
                      <a:pt x="84" y="4529"/>
                      <a:pt x="100" y="4512"/>
                    </a:cubicBezTo>
                    <a:cubicBezTo>
                      <a:pt x="50" y="4512"/>
                      <a:pt x="33" y="4512"/>
                      <a:pt x="17" y="4495"/>
                    </a:cubicBezTo>
                    <a:close/>
                    <a:moveTo>
                      <a:pt x="17" y="4796"/>
                    </a:moveTo>
                    <a:lnTo>
                      <a:pt x="17" y="4846"/>
                    </a:lnTo>
                    <a:cubicBezTo>
                      <a:pt x="33" y="4846"/>
                      <a:pt x="50" y="4846"/>
                      <a:pt x="67" y="4846"/>
                    </a:cubicBezTo>
                    <a:cubicBezTo>
                      <a:pt x="67" y="4829"/>
                      <a:pt x="33" y="4813"/>
                      <a:pt x="17" y="4796"/>
                    </a:cubicBezTo>
                    <a:close/>
                    <a:moveTo>
                      <a:pt x="17" y="5030"/>
                    </a:moveTo>
                    <a:cubicBezTo>
                      <a:pt x="17" y="5030"/>
                      <a:pt x="17" y="5030"/>
                      <a:pt x="17" y="5030"/>
                    </a:cubicBezTo>
                    <a:cubicBezTo>
                      <a:pt x="17" y="5013"/>
                      <a:pt x="33" y="5013"/>
                      <a:pt x="50" y="4996"/>
                    </a:cubicBezTo>
                    <a:cubicBezTo>
                      <a:pt x="17" y="4980"/>
                      <a:pt x="84" y="4946"/>
                      <a:pt x="50" y="4896"/>
                    </a:cubicBezTo>
                    <a:cubicBezTo>
                      <a:pt x="67" y="4896"/>
                      <a:pt x="67" y="4879"/>
                      <a:pt x="84" y="4863"/>
                    </a:cubicBezTo>
                    <a:cubicBezTo>
                      <a:pt x="100" y="4879"/>
                      <a:pt x="84" y="4913"/>
                      <a:pt x="117" y="4913"/>
                    </a:cubicBezTo>
                    <a:cubicBezTo>
                      <a:pt x="150" y="4813"/>
                      <a:pt x="167" y="4762"/>
                      <a:pt x="184" y="4746"/>
                    </a:cubicBezTo>
                    <a:cubicBezTo>
                      <a:pt x="201" y="4712"/>
                      <a:pt x="134" y="4746"/>
                      <a:pt x="150" y="4696"/>
                    </a:cubicBezTo>
                    <a:cubicBezTo>
                      <a:pt x="184" y="4696"/>
                      <a:pt x="184" y="4712"/>
                      <a:pt x="201" y="4712"/>
                    </a:cubicBezTo>
                    <a:cubicBezTo>
                      <a:pt x="201" y="4679"/>
                      <a:pt x="201" y="4662"/>
                      <a:pt x="184" y="4662"/>
                    </a:cubicBezTo>
                    <a:cubicBezTo>
                      <a:pt x="184" y="4696"/>
                      <a:pt x="150" y="4679"/>
                      <a:pt x="134" y="4679"/>
                    </a:cubicBezTo>
                    <a:cubicBezTo>
                      <a:pt x="150" y="4662"/>
                      <a:pt x="150" y="4629"/>
                      <a:pt x="134" y="4629"/>
                    </a:cubicBezTo>
                    <a:cubicBezTo>
                      <a:pt x="117" y="4629"/>
                      <a:pt x="117" y="4646"/>
                      <a:pt x="100" y="4646"/>
                    </a:cubicBezTo>
                    <a:cubicBezTo>
                      <a:pt x="100" y="4579"/>
                      <a:pt x="150" y="4629"/>
                      <a:pt x="167" y="4646"/>
                    </a:cubicBezTo>
                    <a:cubicBezTo>
                      <a:pt x="184" y="4612"/>
                      <a:pt x="184" y="4579"/>
                      <a:pt x="184" y="4512"/>
                    </a:cubicBezTo>
                    <a:cubicBezTo>
                      <a:pt x="217" y="4529"/>
                      <a:pt x="217" y="4478"/>
                      <a:pt x="234" y="4478"/>
                    </a:cubicBezTo>
                    <a:cubicBezTo>
                      <a:pt x="267" y="4512"/>
                      <a:pt x="368" y="4495"/>
                      <a:pt x="351" y="4412"/>
                    </a:cubicBezTo>
                    <a:cubicBezTo>
                      <a:pt x="368" y="4428"/>
                      <a:pt x="384" y="4445"/>
                      <a:pt x="401" y="4445"/>
                    </a:cubicBezTo>
                    <a:cubicBezTo>
                      <a:pt x="401" y="4462"/>
                      <a:pt x="384" y="4462"/>
                      <a:pt x="384" y="4478"/>
                    </a:cubicBezTo>
                    <a:cubicBezTo>
                      <a:pt x="451" y="4512"/>
                      <a:pt x="468" y="4428"/>
                      <a:pt x="451" y="4361"/>
                    </a:cubicBezTo>
                    <a:cubicBezTo>
                      <a:pt x="485" y="4361"/>
                      <a:pt x="485" y="4361"/>
                      <a:pt x="501" y="4378"/>
                    </a:cubicBezTo>
                    <a:cubicBezTo>
                      <a:pt x="518" y="4361"/>
                      <a:pt x="501" y="4311"/>
                      <a:pt x="535" y="4311"/>
                    </a:cubicBezTo>
                    <a:cubicBezTo>
                      <a:pt x="535" y="4328"/>
                      <a:pt x="551" y="4328"/>
                      <a:pt x="551" y="4378"/>
                    </a:cubicBezTo>
                    <a:cubicBezTo>
                      <a:pt x="501" y="4378"/>
                      <a:pt x="501" y="4428"/>
                      <a:pt x="468" y="4412"/>
                    </a:cubicBezTo>
                    <a:cubicBezTo>
                      <a:pt x="468" y="4428"/>
                      <a:pt x="468" y="4462"/>
                      <a:pt x="485" y="4445"/>
                    </a:cubicBezTo>
                    <a:cubicBezTo>
                      <a:pt x="501" y="4495"/>
                      <a:pt x="485" y="4512"/>
                      <a:pt x="451" y="4512"/>
                    </a:cubicBezTo>
                    <a:cubicBezTo>
                      <a:pt x="468" y="4462"/>
                      <a:pt x="418" y="4545"/>
                      <a:pt x="401" y="4495"/>
                    </a:cubicBezTo>
                    <a:cubicBezTo>
                      <a:pt x="384" y="4512"/>
                      <a:pt x="384" y="4545"/>
                      <a:pt x="384" y="4579"/>
                    </a:cubicBezTo>
                    <a:cubicBezTo>
                      <a:pt x="334" y="4545"/>
                      <a:pt x="384" y="4579"/>
                      <a:pt x="351" y="4612"/>
                    </a:cubicBezTo>
                    <a:cubicBezTo>
                      <a:pt x="351" y="4562"/>
                      <a:pt x="301" y="4595"/>
                      <a:pt x="301" y="4595"/>
                    </a:cubicBezTo>
                    <a:lnTo>
                      <a:pt x="301" y="4646"/>
                    </a:lnTo>
                    <a:cubicBezTo>
                      <a:pt x="267" y="4662"/>
                      <a:pt x="267" y="4646"/>
                      <a:pt x="234" y="4662"/>
                    </a:cubicBezTo>
                    <a:cubicBezTo>
                      <a:pt x="267" y="4696"/>
                      <a:pt x="251" y="4712"/>
                      <a:pt x="234" y="4762"/>
                    </a:cubicBezTo>
                    <a:cubicBezTo>
                      <a:pt x="267" y="4746"/>
                      <a:pt x="301" y="4779"/>
                      <a:pt x="317" y="4762"/>
                    </a:cubicBezTo>
                    <a:cubicBezTo>
                      <a:pt x="267" y="4796"/>
                      <a:pt x="334" y="4829"/>
                      <a:pt x="284" y="4846"/>
                    </a:cubicBezTo>
                    <a:cubicBezTo>
                      <a:pt x="334" y="4829"/>
                      <a:pt x="284" y="4879"/>
                      <a:pt x="301" y="4879"/>
                    </a:cubicBezTo>
                    <a:cubicBezTo>
                      <a:pt x="334" y="4896"/>
                      <a:pt x="334" y="4863"/>
                      <a:pt x="351" y="4879"/>
                    </a:cubicBezTo>
                    <a:cubicBezTo>
                      <a:pt x="368" y="4913"/>
                      <a:pt x="384" y="4946"/>
                      <a:pt x="401" y="4896"/>
                    </a:cubicBezTo>
                    <a:lnTo>
                      <a:pt x="401" y="4963"/>
                    </a:lnTo>
                    <a:cubicBezTo>
                      <a:pt x="368" y="4980"/>
                      <a:pt x="368" y="4963"/>
                      <a:pt x="351" y="4946"/>
                    </a:cubicBezTo>
                    <a:cubicBezTo>
                      <a:pt x="334" y="4930"/>
                      <a:pt x="351" y="4896"/>
                      <a:pt x="334" y="4896"/>
                    </a:cubicBezTo>
                    <a:cubicBezTo>
                      <a:pt x="351" y="4963"/>
                      <a:pt x="301" y="4913"/>
                      <a:pt x="301" y="4930"/>
                    </a:cubicBezTo>
                    <a:cubicBezTo>
                      <a:pt x="301" y="4946"/>
                      <a:pt x="317" y="4946"/>
                      <a:pt x="317" y="4946"/>
                    </a:cubicBezTo>
                    <a:cubicBezTo>
                      <a:pt x="284" y="4980"/>
                      <a:pt x="284" y="4946"/>
                      <a:pt x="284" y="4930"/>
                    </a:cubicBezTo>
                    <a:cubicBezTo>
                      <a:pt x="267" y="4963"/>
                      <a:pt x="217" y="4930"/>
                      <a:pt x="234" y="4963"/>
                    </a:cubicBezTo>
                    <a:cubicBezTo>
                      <a:pt x="251" y="4996"/>
                      <a:pt x="217" y="5047"/>
                      <a:pt x="201" y="5047"/>
                    </a:cubicBezTo>
                    <a:cubicBezTo>
                      <a:pt x="184" y="5047"/>
                      <a:pt x="184" y="5013"/>
                      <a:pt x="184" y="4996"/>
                    </a:cubicBezTo>
                    <a:cubicBezTo>
                      <a:pt x="184" y="4996"/>
                      <a:pt x="201" y="4996"/>
                      <a:pt x="201" y="4980"/>
                    </a:cubicBezTo>
                    <a:cubicBezTo>
                      <a:pt x="184" y="4980"/>
                      <a:pt x="184" y="4980"/>
                      <a:pt x="184" y="4963"/>
                    </a:cubicBezTo>
                    <a:cubicBezTo>
                      <a:pt x="167" y="4996"/>
                      <a:pt x="184" y="4946"/>
                      <a:pt x="167" y="4946"/>
                    </a:cubicBezTo>
                    <a:cubicBezTo>
                      <a:pt x="150" y="4963"/>
                      <a:pt x="150" y="4930"/>
                      <a:pt x="134" y="4946"/>
                    </a:cubicBezTo>
                    <a:cubicBezTo>
                      <a:pt x="150" y="5013"/>
                      <a:pt x="167" y="4996"/>
                      <a:pt x="134" y="5013"/>
                    </a:cubicBezTo>
                    <a:cubicBezTo>
                      <a:pt x="150" y="5030"/>
                      <a:pt x="167" y="5030"/>
                      <a:pt x="184" y="5063"/>
                    </a:cubicBezTo>
                    <a:cubicBezTo>
                      <a:pt x="167" y="5097"/>
                      <a:pt x="150" y="5113"/>
                      <a:pt x="167" y="5147"/>
                    </a:cubicBezTo>
                    <a:cubicBezTo>
                      <a:pt x="100" y="5180"/>
                      <a:pt x="67" y="5147"/>
                      <a:pt x="17" y="5180"/>
                    </a:cubicBezTo>
                    <a:cubicBezTo>
                      <a:pt x="17" y="5180"/>
                      <a:pt x="17" y="5180"/>
                      <a:pt x="17" y="5163"/>
                    </a:cubicBezTo>
                    <a:lnTo>
                      <a:pt x="17" y="5030"/>
                    </a:lnTo>
                    <a:close/>
                    <a:moveTo>
                      <a:pt x="17" y="6333"/>
                    </a:moveTo>
                    <a:lnTo>
                      <a:pt x="17" y="6417"/>
                    </a:lnTo>
                    <a:cubicBezTo>
                      <a:pt x="33" y="6417"/>
                      <a:pt x="67" y="6417"/>
                      <a:pt x="67" y="6450"/>
                    </a:cubicBezTo>
                    <a:cubicBezTo>
                      <a:pt x="84" y="6433"/>
                      <a:pt x="100" y="6417"/>
                      <a:pt x="117" y="6383"/>
                    </a:cubicBezTo>
                    <a:cubicBezTo>
                      <a:pt x="84" y="6383"/>
                      <a:pt x="50" y="6383"/>
                      <a:pt x="17" y="6316"/>
                    </a:cubicBezTo>
                    <a:cubicBezTo>
                      <a:pt x="17" y="6316"/>
                      <a:pt x="17" y="6316"/>
                      <a:pt x="17" y="6333"/>
                    </a:cubicBezTo>
                    <a:close/>
                    <a:moveTo>
                      <a:pt x="17" y="6818"/>
                    </a:moveTo>
                    <a:lnTo>
                      <a:pt x="17" y="6818"/>
                    </a:lnTo>
                    <a:lnTo>
                      <a:pt x="17" y="6818"/>
                    </a:lnTo>
                    <a:close/>
                    <a:moveTo>
                      <a:pt x="1353" y="6951"/>
                    </a:moveTo>
                    <a:cubicBezTo>
                      <a:pt x="1437" y="6918"/>
                      <a:pt x="1537" y="6901"/>
                      <a:pt x="1621" y="6868"/>
                    </a:cubicBezTo>
                    <a:cubicBezTo>
                      <a:pt x="1621" y="6851"/>
                      <a:pt x="1621" y="6834"/>
                      <a:pt x="1604" y="6818"/>
                    </a:cubicBezTo>
                    <a:cubicBezTo>
                      <a:pt x="1621" y="6818"/>
                      <a:pt x="1621" y="6851"/>
                      <a:pt x="1637" y="6851"/>
                    </a:cubicBezTo>
                    <a:cubicBezTo>
                      <a:pt x="1671" y="6851"/>
                      <a:pt x="1637" y="6768"/>
                      <a:pt x="1621" y="6734"/>
                    </a:cubicBezTo>
                    <a:cubicBezTo>
                      <a:pt x="1537" y="6768"/>
                      <a:pt x="1470" y="6768"/>
                      <a:pt x="1370" y="6784"/>
                    </a:cubicBezTo>
                    <a:cubicBezTo>
                      <a:pt x="1387" y="6801"/>
                      <a:pt x="1387" y="6834"/>
                      <a:pt x="1404" y="6818"/>
                    </a:cubicBezTo>
                    <a:cubicBezTo>
                      <a:pt x="1404" y="6868"/>
                      <a:pt x="1370" y="6868"/>
                      <a:pt x="1370" y="6918"/>
                    </a:cubicBezTo>
                    <a:cubicBezTo>
                      <a:pt x="1387" y="6918"/>
                      <a:pt x="1370" y="6868"/>
                      <a:pt x="1404" y="6884"/>
                    </a:cubicBezTo>
                    <a:cubicBezTo>
                      <a:pt x="1404" y="6918"/>
                      <a:pt x="1370" y="6935"/>
                      <a:pt x="1353" y="6951"/>
                    </a:cubicBezTo>
                    <a:cubicBezTo>
                      <a:pt x="1353" y="6951"/>
                      <a:pt x="1353" y="6951"/>
                      <a:pt x="1353" y="6951"/>
                    </a:cubicBezTo>
                    <a:close/>
                    <a:moveTo>
                      <a:pt x="1805" y="6818"/>
                    </a:moveTo>
                    <a:lnTo>
                      <a:pt x="1838" y="6801"/>
                    </a:lnTo>
                    <a:cubicBezTo>
                      <a:pt x="1838" y="6801"/>
                      <a:pt x="1838" y="6801"/>
                      <a:pt x="1838" y="6784"/>
                    </a:cubicBezTo>
                    <a:cubicBezTo>
                      <a:pt x="1805" y="6784"/>
                      <a:pt x="1805" y="6801"/>
                      <a:pt x="1805" y="6818"/>
                    </a:cubicBezTo>
                    <a:close/>
                    <a:moveTo>
                      <a:pt x="1888" y="6784"/>
                    </a:moveTo>
                    <a:cubicBezTo>
                      <a:pt x="1905" y="6784"/>
                      <a:pt x="1938" y="6784"/>
                      <a:pt x="1972" y="6768"/>
                    </a:cubicBezTo>
                    <a:cubicBezTo>
                      <a:pt x="1955" y="6734"/>
                      <a:pt x="1955" y="6717"/>
                      <a:pt x="1938" y="6651"/>
                    </a:cubicBezTo>
                    <a:cubicBezTo>
                      <a:pt x="1922" y="6651"/>
                      <a:pt x="1922" y="6684"/>
                      <a:pt x="1888" y="6667"/>
                    </a:cubicBezTo>
                    <a:cubicBezTo>
                      <a:pt x="1871" y="6701"/>
                      <a:pt x="1871" y="6734"/>
                      <a:pt x="1855" y="6734"/>
                    </a:cubicBezTo>
                    <a:cubicBezTo>
                      <a:pt x="1855" y="6751"/>
                      <a:pt x="1871" y="6768"/>
                      <a:pt x="1888" y="6784"/>
                    </a:cubicBezTo>
                    <a:close/>
                    <a:moveTo>
                      <a:pt x="2105" y="6734"/>
                    </a:moveTo>
                    <a:cubicBezTo>
                      <a:pt x="2139" y="6717"/>
                      <a:pt x="2172" y="6717"/>
                      <a:pt x="2206" y="6717"/>
                    </a:cubicBezTo>
                    <a:cubicBezTo>
                      <a:pt x="2206" y="6684"/>
                      <a:pt x="2189" y="6667"/>
                      <a:pt x="2189" y="6634"/>
                    </a:cubicBezTo>
                    <a:cubicBezTo>
                      <a:pt x="2139" y="6651"/>
                      <a:pt x="2139" y="6684"/>
                      <a:pt x="2089" y="6684"/>
                    </a:cubicBezTo>
                    <a:cubicBezTo>
                      <a:pt x="2089" y="6717"/>
                      <a:pt x="2105" y="6717"/>
                      <a:pt x="2105" y="6734"/>
                    </a:cubicBezTo>
                    <a:close/>
                    <a:moveTo>
                      <a:pt x="6951" y="6300"/>
                    </a:moveTo>
                    <a:cubicBezTo>
                      <a:pt x="6968" y="6300"/>
                      <a:pt x="7001" y="6300"/>
                      <a:pt x="7018" y="6283"/>
                    </a:cubicBezTo>
                    <a:cubicBezTo>
                      <a:pt x="7001" y="6283"/>
                      <a:pt x="6984" y="6283"/>
                      <a:pt x="6984" y="6250"/>
                    </a:cubicBezTo>
                    <a:cubicBezTo>
                      <a:pt x="6968" y="6266"/>
                      <a:pt x="6968" y="6283"/>
                      <a:pt x="6951" y="6300"/>
                    </a:cubicBezTo>
                    <a:close/>
                    <a:moveTo>
                      <a:pt x="12632" y="6183"/>
                    </a:moveTo>
                    <a:lnTo>
                      <a:pt x="12565" y="6166"/>
                    </a:lnTo>
                    <a:cubicBezTo>
                      <a:pt x="12548" y="6199"/>
                      <a:pt x="12565" y="6250"/>
                      <a:pt x="12582" y="6283"/>
                    </a:cubicBezTo>
                    <a:cubicBezTo>
                      <a:pt x="12632" y="6266"/>
                      <a:pt x="12632" y="6233"/>
                      <a:pt x="12632" y="6183"/>
                    </a:cubicBezTo>
                    <a:close/>
                    <a:moveTo>
                      <a:pt x="12097" y="6032"/>
                    </a:moveTo>
                    <a:lnTo>
                      <a:pt x="12047" y="6016"/>
                    </a:lnTo>
                    <a:cubicBezTo>
                      <a:pt x="12047" y="6066"/>
                      <a:pt x="12064" y="6099"/>
                      <a:pt x="12064" y="6166"/>
                    </a:cubicBezTo>
                    <a:cubicBezTo>
                      <a:pt x="12097" y="6133"/>
                      <a:pt x="12064" y="6066"/>
                      <a:pt x="12097" y="6032"/>
                    </a:cubicBezTo>
                    <a:close/>
                    <a:moveTo>
                      <a:pt x="11044" y="5732"/>
                    </a:moveTo>
                    <a:lnTo>
                      <a:pt x="11028" y="5732"/>
                    </a:lnTo>
                    <a:cubicBezTo>
                      <a:pt x="11028" y="5732"/>
                      <a:pt x="11028" y="5732"/>
                      <a:pt x="11044" y="5732"/>
                    </a:cubicBezTo>
                    <a:close/>
                    <a:moveTo>
                      <a:pt x="8973" y="5163"/>
                    </a:moveTo>
                    <a:cubicBezTo>
                      <a:pt x="8922" y="5147"/>
                      <a:pt x="8872" y="5147"/>
                      <a:pt x="8822" y="5130"/>
                    </a:cubicBezTo>
                    <a:lnTo>
                      <a:pt x="8822" y="5130"/>
                    </a:lnTo>
                    <a:cubicBezTo>
                      <a:pt x="8839" y="5147"/>
                      <a:pt x="8872" y="5163"/>
                      <a:pt x="8889" y="5163"/>
                    </a:cubicBezTo>
                    <a:cubicBezTo>
                      <a:pt x="8906" y="5180"/>
                      <a:pt x="8889" y="5180"/>
                      <a:pt x="8872" y="5180"/>
                    </a:cubicBezTo>
                    <a:cubicBezTo>
                      <a:pt x="8889" y="5214"/>
                      <a:pt x="8906" y="5214"/>
                      <a:pt x="8906" y="5230"/>
                    </a:cubicBezTo>
                    <a:cubicBezTo>
                      <a:pt x="8956" y="5230"/>
                      <a:pt x="8956" y="5197"/>
                      <a:pt x="8939" y="5180"/>
                    </a:cubicBezTo>
                    <a:cubicBezTo>
                      <a:pt x="8956" y="5180"/>
                      <a:pt x="8956" y="5180"/>
                      <a:pt x="8973" y="5163"/>
                    </a:cubicBezTo>
                    <a:close/>
                    <a:moveTo>
                      <a:pt x="7886" y="4896"/>
                    </a:moveTo>
                    <a:lnTo>
                      <a:pt x="7853" y="4896"/>
                    </a:lnTo>
                    <a:cubicBezTo>
                      <a:pt x="7836" y="4896"/>
                      <a:pt x="7836" y="4930"/>
                      <a:pt x="7836" y="4946"/>
                    </a:cubicBezTo>
                    <a:cubicBezTo>
                      <a:pt x="7836" y="4963"/>
                      <a:pt x="7853" y="4963"/>
                      <a:pt x="7853" y="4980"/>
                    </a:cubicBezTo>
                    <a:cubicBezTo>
                      <a:pt x="7886" y="4980"/>
                      <a:pt x="7886" y="4946"/>
                      <a:pt x="7903" y="4930"/>
                    </a:cubicBezTo>
                    <a:cubicBezTo>
                      <a:pt x="7903" y="4913"/>
                      <a:pt x="7903" y="4913"/>
                      <a:pt x="7886" y="4896"/>
                    </a:cubicBezTo>
                    <a:close/>
                    <a:moveTo>
                      <a:pt x="7369" y="4779"/>
                    </a:moveTo>
                    <a:lnTo>
                      <a:pt x="7318" y="4762"/>
                    </a:lnTo>
                    <a:cubicBezTo>
                      <a:pt x="7302" y="4779"/>
                      <a:pt x="7252" y="4779"/>
                      <a:pt x="7268" y="4829"/>
                    </a:cubicBezTo>
                    <a:cubicBezTo>
                      <a:pt x="7318" y="4829"/>
                      <a:pt x="7318" y="4846"/>
                      <a:pt x="7352" y="4846"/>
                    </a:cubicBezTo>
                    <a:cubicBezTo>
                      <a:pt x="7369" y="4846"/>
                      <a:pt x="7369" y="4796"/>
                      <a:pt x="7335" y="4796"/>
                    </a:cubicBezTo>
                    <a:cubicBezTo>
                      <a:pt x="7352" y="4779"/>
                      <a:pt x="7352" y="4779"/>
                      <a:pt x="7369" y="4779"/>
                    </a:cubicBezTo>
                    <a:close/>
                    <a:moveTo>
                      <a:pt x="7018" y="4696"/>
                    </a:moveTo>
                    <a:lnTo>
                      <a:pt x="6968" y="4696"/>
                    </a:lnTo>
                    <a:cubicBezTo>
                      <a:pt x="6984" y="4729"/>
                      <a:pt x="7001" y="4712"/>
                      <a:pt x="7018" y="4696"/>
                    </a:cubicBezTo>
                    <a:close/>
                    <a:moveTo>
                      <a:pt x="6800" y="4662"/>
                    </a:moveTo>
                    <a:lnTo>
                      <a:pt x="6784" y="4662"/>
                    </a:lnTo>
                    <a:cubicBezTo>
                      <a:pt x="6784" y="4662"/>
                      <a:pt x="6784" y="4662"/>
                      <a:pt x="6784" y="4662"/>
                    </a:cubicBezTo>
                    <a:cubicBezTo>
                      <a:pt x="6784" y="4662"/>
                      <a:pt x="6784" y="4662"/>
                      <a:pt x="6784" y="4662"/>
                    </a:cubicBezTo>
                    <a:lnTo>
                      <a:pt x="6750" y="4662"/>
                    </a:lnTo>
                    <a:cubicBezTo>
                      <a:pt x="6750" y="4662"/>
                      <a:pt x="6767" y="4662"/>
                      <a:pt x="6767" y="4679"/>
                    </a:cubicBezTo>
                    <a:lnTo>
                      <a:pt x="6800" y="4679"/>
                    </a:lnTo>
                    <a:cubicBezTo>
                      <a:pt x="6800" y="4679"/>
                      <a:pt x="6800" y="4662"/>
                      <a:pt x="6800" y="4662"/>
                    </a:cubicBezTo>
                    <a:close/>
                    <a:moveTo>
                      <a:pt x="6366" y="4595"/>
                    </a:moveTo>
                    <a:lnTo>
                      <a:pt x="6299" y="4579"/>
                    </a:lnTo>
                    <a:cubicBezTo>
                      <a:pt x="6316" y="4612"/>
                      <a:pt x="6299" y="4629"/>
                      <a:pt x="6299" y="4679"/>
                    </a:cubicBezTo>
                    <a:cubicBezTo>
                      <a:pt x="6316" y="4662"/>
                      <a:pt x="6333" y="4629"/>
                      <a:pt x="6366" y="4629"/>
                    </a:cubicBezTo>
                    <a:cubicBezTo>
                      <a:pt x="6366" y="4612"/>
                      <a:pt x="6366" y="4595"/>
                      <a:pt x="6366" y="4595"/>
                    </a:cubicBezTo>
                    <a:close/>
                    <a:moveTo>
                      <a:pt x="5363" y="4395"/>
                    </a:moveTo>
                    <a:cubicBezTo>
                      <a:pt x="5347" y="4395"/>
                      <a:pt x="5330" y="4378"/>
                      <a:pt x="5330" y="4378"/>
                    </a:cubicBezTo>
                    <a:cubicBezTo>
                      <a:pt x="5330" y="4378"/>
                      <a:pt x="5330" y="4361"/>
                      <a:pt x="5330" y="4361"/>
                    </a:cubicBezTo>
                    <a:lnTo>
                      <a:pt x="5330" y="4361"/>
                    </a:lnTo>
                    <a:cubicBezTo>
                      <a:pt x="5297" y="4395"/>
                      <a:pt x="5297" y="4412"/>
                      <a:pt x="5280" y="4462"/>
                    </a:cubicBezTo>
                    <a:cubicBezTo>
                      <a:pt x="5313" y="4445"/>
                      <a:pt x="5297" y="4462"/>
                      <a:pt x="5313" y="4478"/>
                    </a:cubicBezTo>
                    <a:cubicBezTo>
                      <a:pt x="5363" y="4478"/>
                      <a:pt x="5347" y="4428"/>
                      <a:pt x="5363" y="4395"/>
                    </a:cubicBezTo>
                    <a:close/>
                    <a:moveTo>
                      <a:pt x="5531" y="4295"/>
                    </a:moveTo>
                    <a:cubicBezTo>
                      <a:pt x="5547" y="4295"/>
                      <a:pt x="5564" y="4295"/>
                      <a:pt x="5581" y="4295"/>
                    </a:cubicBezTo>
                    <a:lnTo>
                      <a:pt x="5597" y="4295"/>
                    </a:lnTo>
                    <a:cubicBezTo>
                      <a:pt x="5597" y="4295"/>
                      <a:pt x="5614" y="4295"/>
                      <a:pt x="5614" y="4278"/>
                    </a:cubicBezTo>
                    <a:cubicBezTo>
                      <a:pt x="5597" y="4245"/>
                      <a:pt x="5581" y="4245"/>
                      <a:pt x="5581" y="4194"/>
                    </a:cubicBezTo>
                    <a:cubicBezTo>
                      <a:pt x="5547" y="4211"/>
                      <a:pt x="5531" y="4194"/>
                      <a:pt x="5497" y="4178"/>
                    </a:cubicBezTo>
                    <a:cubicBezTo>
                      <a:pt x="5480" y="4194"/>
                      <a:pt x="5547" y="4245"/>
                      <a:pt x="5497" y="4245"/>
                    </a:cubicBezTo>
                    <a:cubicBezTo>
                      <a:pt x="5514" y="4261"/>
                      <a:pt x="5514" y="4295"/>
                      <a:pt x="5531" y="4295"/>
                    </a:cubicBezTo>
                    <a:close/>
                    <a:moveTo>
                      <a:pt x="5714" y="4295"/>
                    </a:moveTo>
                    <a:cubicBezTo>
                      <a:pt x="5748" y="4295"/>
                      <a:pt x="5781" y="4295"/>
                      <a:pt x="5815" y="4295"/>
                    </a:cubicBezTo>
                    <a:cubicBezTo>
                      <a:pt x="5798" y="4278"/>
                      <a:pt x="5764" y="4245"/>
                      <a:pt x="5731" y="4278"/>
                    </a:cubicBezTo>
                    <a:cubicBezTo>
                      <a:pt x="5714" y="4261"/>
                      <a:pt x="5764" y="4261"/>
                      <a:pt x="5748" y="4228"/>
                    </a:cubicBezTo>
                    <a:cubicBezTo>
                      <a:pt x="5731" y="4245"/>
                      <a:pt x="5731" y="4228"/>
                      <a:pt x="5731" y="4228"/>
                    </a:cubicBezTo>
                    <a:cubicBezTo>
                      <a:pt x="5714" y="4194"/>
                      <a:pt x="5664" y="4228"/>
                      <a:pt x="5648" y="4245"/>
                    </a:cubicBezTo>
                    <a:cubicBezTo>
                      <a:pt x="5648" y="4278"/>
                      <a:pt x="5681" y="4261"/>
                      <a:pt x="5681" y="4245"/>
                    </a:cubicBezTo>
                    <a:cubicBezTo>
                      <a:pt x="5681" y="4261"/>
                      <a:pt x="5698" y="4278"/>
                      <a:pt x="5714" y="4295"/>
                    </a:cubicBezTo>
                    <a:close/>
                    <a:moveTo>
                      <a:pt x="6316" y="4328"/>
                    </a:moveTo>
                    <a:lnTo>
                      <a:pt x="6349" y="4328"/>
                    </a:lnTo>
                    <a:cubicBezTo>
                      <a:pt x="6349" y="4328"/>
                      <a:pt x="6349" y="4311"/>
                      <a:pt x="6366" y="4295"/>
                    </a:cubicBezTo>
                    <a:cubicBezTo>
                      <a:pt x="6366" y="4295"/>
                      <a:pt x="6349" y="4295"/>
                      <a:pt x="6349" y="4295"/>
                    </a:cubicBezTo>
                    <a:lnTo>
                      <a:pt x="6249" y="4261"/>
                    </a:lnTo>
                    <a:cubicBezTo>
                      <a:pt x="6266" y="4278"/>
                      <a:pt x="6282" y="4328"/>
                      <a:pt x="6316" y="4328"/>
                    </a:cubicBezTo>
                    <a:close/>
                    <a:moveTo>
                      <a:pt x="9073" y="4829"/>
                    </a:moveTo>
                    <a:lnTo>
                      <a:pt x="9073" y="4829"/>
                    </a:lnTo>
                    <a:lnTo>
                      <a:pt x="9089" y="4829"/>
                    </a:lnTo>
                    <a:lnTo>
                      <a:pt x="9073" y="4829"/>
                    </a:lnTo>
                    <a:close/>
                    <a:moveTo>
                      <a:pt x="6683" y="4345"/>
                    </a:moveTo>
                    <a:lnTo>
                      <a:pt x="6667" y="4345"/>
                    </a:lnTo>
                    <a:cubicBezTo>
                      <a:pt x="6667" y="4345"/>
                      <a:pt x="6683" y="4361"/>
                      <a:pt x="6700" y="4345"/>
                    </a:cubicBezTo>
                    <a:cubicBezTo>
                      <a:pt x="6700" y="4345"/>
                      <a:pt x="6700" y="4345"/>
                      <a:pt x="6683" y="4345"/>
                    </a:cubicBezTo>
                    <a:close/>
                    <a:moveTo>
                      <a:pt x="6533" y="4311"/>
                    </a:moveTo>
                    <a:lnTo>
                      <a:pt x="6516" y="4311"/>
                    </a:lnTo>
                    <a:cubicBezTo>
                      <a:pt x="6516" y="4311"/>
                      <a:pt x="6533" y="4311"/>
                      <a:pt x="6533" y="4311"/>
                    </a:cubicBezTo>
                    <a:close/>
                    <a:moveTo>
                      <a:pt x="5297" y="4111"/>
                    </a:moveTo>
                    <a:lnTo>
                      <a:pt x="5280" y="4111"/>
                    </a:lnTo>
                    <a:cubicBezTo>
                      <a:pt x="5280" y="4111"/>
                      <a:pt x="5280" y="4111"/>
                      <a:pt x="5297" y="4128"/>
                    </a:cubicBezTo>
                    <a:cubicBezTo>
                      <a:pt x="5297" y="4128"/>
                      <a:pt x="5297" y="4111"/>
                      <a:pt x="5297" y="4111"/>
                    </a:cubicBezTo>
                    <a:close/>
                    <a:moveTo>
                      <a:pt x="5113" y="4077"/>
                    </a:moveTo>
                    <a:cubicBezTo>
                      <a:pt x="5063" y="4061"/>
                      <a:pt x="4996" y="4061"/>
                      <a:pt x="4946" y="4044"/>
                    </a:cubicBezTo>
                    <a:cubicBezTo>
                      <a:pt x="4946" y="4044"/>
                      <a:pt x="4946" y="4061"/>
                      <a:pt x="4946" y="4077"/>
                    </a:cubicBezTo>
                    <a:cubicBezTo>
                      <a:pt x="4979" y="4044"/>
                      <a:pt x="5029" y="4077"/>
                      <a:pt x="5029" y="4111"/>
                    </a:cubicBezTo>
                    <a:cubicBezTo>
                      <a:pt x="5079" y="4128"/>
                      <a:pt x="5113" y="4111"/>
                      <a:pt x="5130" y="4111"/>
                    </a:cubicBezTo>
                    <a:cubicBezTo>
                      <a:pt x="5130" y="4094"/>
                      <a:pt x="5130" y="4094"/>
                      <a:pt x="5113" y="4077"/>
                    </a:cubicBezTo>
                    <a:close/>
                    <a:moveTo>
                      <a:pt x="4695" y="3994"/>
                    </a:moveTo>
                    <a:cubicBezTo>
                      <a:pt x="4595" y="3977"/>
                      <a:pt x="4478" y="3960"/>
                      <a:pt x="4378" y="3944"/>
                    </a:cubicBezTo>
                    <a:cubicBezTo>
                      <a:pt x="4378" y="3944"/>
                      <a:pt x="4378" y="3944"/>
                      <a:pt x="4378" y="3960"/>
                    </a:cubicBezTo>
                    <a:cubicBezTo>
                      <a:pt x="4394" y="3960"/>
                      <a:pt x="4394" y="3977"/>
                      <a:pt x="4394" y="3977"/>
                    </a:cubicBezTo>
                    <a:cubicBezTo>
                      <a:pt x="4411" y="3994"/>
                      <a:pt x="4428" y="3977"/>
                      <a:pt x="4445" y="3977"/>
                    </a:cubicBezTo>
                    <a:cubicBezTo>
                      <a:pt x="4445" y="4027"/>
                      <a:pt x="4511" y="4027"/>
                      <a:pt x="4495" y="4077"/>
                    </a:cubicBezTo>
                    <a:cubicBezTo>
                      <a:pt x="4511" y="4077"/>
                      <a:pt x="4511" y="4077"/>
                      <a:pt x="4511" y="4077"/>
                    </a:cubicBezTo>
                    <a:cubicBezTo>
                      <a:pt x="4545" y="4094"/>
                      <a:pt x="4545" y="4027"/>
                      <a:pt x="4561" y="4061"/>
                    </a:cubicBezTo>
                    <a:cubicBezTo>
                      <a:pt x="4578" y="4044"/>
                      <a:pt x="4545" y="4011"/>
                      <a:pt x="4545" y="3994"/>
                    </a:cubicBezTo>
                    <a:cubicBezTo>
                      <a:pt x="4595" y="4044"/>
                      <a:pt x="4645" y="3977"/>
                      <a:pt x="4695" y="4027"/>
                    </a:cubicBezTo>
                    <a:cubicBezTo>
                      <a:pt x="4695" y="4027"/>
                      <a:pt x="4695" y="4011"/>
                      <a:pt x="4695" y="3994"/>
                    </a:cubicBezTo>
                    <a:close/>
                    <a:moveTo>
                      <a:pt x="4194" y="3894"/>
                    </a:moveTo>
                    <a:cubicBezTo>
                      <a:pt x="4194" y="3944"/>
                      <a:pt x="4227" y="3894"/>
                      <a:pt x="4244" y="3944"/>
                    </a:cubicBezTo>
                    <a:cubicBezTo>
                      <a:pt x="4160" y="3960"/>
                      <a:pt x="4277" y="3994"/>
                      <a:pt x="4328" y="4011"/>
                    </a:cubicBezTo>
                    <a:cubicBezTo>
                      <a:pt x="4277" y="4011"/>
                      <a:pt x="4328" y="4077"/>
                      <a:pt x="4311" y="4094"/>
                    </a:cubicBezTo>
                    <a:cubicBezTo>
                      <a:pt x="4311" y="4094"/>
                      <a:pt x="4311" y="4077"/>
                      <a:pt x="4328" y="4077"/>
                    </a:cubicBezTo>
                    <a:cubicBezTo>
                      <a:pt x="4344" y="4128"/>
                      <a:pt x="4294" y="4094"/>
                      <a:pt x="4311" y="4144"/>
                    </a:cubicBezTo>
                    <a:cubicBezTo>
                      <a:pt x="4328" y="4111"/>
                      <a:pt x="4311" y="4144"/>
                      <a:pt x="4328" y="4144"/>
                    </a:cubicBezTo>
                    <a:cubicBezTo>
                      <a:pt x="4344" y="4094"/>
                      <a:pt x="4361" y="4178"/>
                      <a:pt x="4378" y="4128"/>
                    </a:cubicBezTo>
                    <a:cubicBezTo>
                      <a:pt x="4378" y="4178"/>
                      <a:pt x="4445" y="4161"/>
                      <a:pt x="4428" y="4178"/>
                    </a:cubicBezTo>
                    <a:cubicBezTo>
                      <a:pt x="4411" y="4194"/>
                      <a:pt x="4378" y="4194"/>
                      <a:pt x="4394" y="4228"/>
                    </a:cubicBezTo>
                    <a:cubicBezTo>
                      <a:pt x="4328" y="4228"/>
                      <a:pt x="4277" y="4094"/>
                      <a:pt x="4211" y="4178"/>
                    </a:cubicBezTo>
                    <a:cubicBezTo>
                      <a:pt x="4211" y="4077"/>
                      <a:pt x="4194" y="4077"/>
                      <a:pt x="4177" y="4011"/>
                    </a:cubicBezTo>
                    <a:cubicBezTo>
                      <a:pt x="4127" y="4011"/>
                      <a:pt x="4077" y="4027"/>
                      <a:pt x="4027" y="4044"/>
                    </a:cubicBezTo>
                    <a:cubicBezTo>
                      <a:pt x="4027" y="4011"/>
                      <a:pt x="4060" y="4027"/>
                      <a:pt x="4044" y="3977"/>
                    </a:cubicBezTo>
                    <a:cubicBezTo>
                      <a:pt x="4060" y="3977"/>
                      <a:pt x="4060" y="4011"/>
                      <a:pt x="4094" y="3994"/>
                    </a:cubicBezTo>
                    <a:cubicBezTo>
                      <a:pt x="4094" y="3944"/>
                      <a:pt x="4094" y="3944"/>
                      <a:pt x="4110" y="3910"/>
                    </a:cubicBezTo>
                    <a:cubicBezTo>
                      <a:pt x="4077" y="3927"/>
                      <a:pt x="4044" y="3827"/>
                      <a:pt x="4010" y="3877"/>
                    </a:cubicBezTo>
                    <a:cubicBezTo>
                      <a:pt x="4010" y="3877"/>
                      <a:pt x="3993" y="3860"/>
                      <a:pt x="4010" y="3844"/>
                    </a:cubicBezTo>
                    <a:cubicBezTo>
                      <a:pt x="4044" y="3860"/>
                      <a:pt x="4094" y="3877"/>
                      <a:pt x="4127" y="3877"/>
                    </a:cubicBezTo>
                    <a:cubicBezTo>
                      <a:pt x="4127" y="3894"/>
                      <a:pt x="4144" y="3894"/>
                      <a:pt x="4144" y="3894"/>
                    </a:cubicBezTo>
                    <a:cubicBezTo>
                      <a:pt x="4144" y="3894"/>
                      <a:pt x="4144" y="3894"/>
                      <a:pt x="4144" y="3894"/>
                    </a:cubicBezTo>
                    <a:lnTo>
                      <a:pt x="4177" y="3894"/>
                    </a:lnTo>
                    <a:cubicBezTo>
                      <a:pt x="4160" y="3910"/>
                      <a:pt x="4160" y="3894"/>
                      <a:pt x="4194" y="3894"/>
                    </a:cubicBezTo>
                    <a:close/>
                    <a:moveTo>
                      <a:pt x="3927" y="3827"/>
                    </a:moveTo>
                    <a:cubicBezTo>
                      <a:pt x="3893" y="3827"/>
                      <a:pt x="3860" y="3810"/>
                      <a:pt x="3826" y="3810"/>
                    </a:cubicBezTo>
                    <a:cubicBezTo>
                      <a:pt x="3826" y="3827"/>
                      <a:pt x="3843" y="3844"/>
                      <a:pt x="3843" y="3860"/>
                    </a:cubicBezTo>
                    <a:cubicBezTo>
                      <a:pt x="3843" y="3894"/>
                      <a:pt x="3810" y="3827"/>
                      <a:pt x="3826" y="3877"/>
                    </a:cubicBezTo>
                    <a:cubicBezTo>
                      <a:pt x="3810" y="3877"/>
                      <a:pt x="3810" y="3844"/>
                      <a:pt x="3793" y="3877"/>
                    </a:cubicBezTo>
                    <a:cubicBezTo>
                      <a:pt x="3843" y="3927"/>
                      <a:pt x="3876" y="3844"/>
                      <a:pt x="3927" y="3877"/>
                    </a:cubicBezTo>
                    <a:cubicBezTo>
                      <a:pt x="3943" y="3860"/>
                      <a:pt x="3927" y="3844"/>
                      <a:pt x="3927" y="3827"/>
                    </a:cubicBezTo>
                    <a:close/>
                    <a:moveTo>
                      <a:pt x="3058" y="3426"/>
                    </a:moveTo>
                    <a:cubicBezTo>
                      <a:pt x="3041" y="3409"/>
                      <a:pt x="3041" y="3392"/>
                      <a:pt x="3024" y="3376"/>
                    </a:cubicBezTo>
                    <a:lnTo>
                      <a:pt x="3024" y="3376"/>
                    </a:lnTo>
                    <a:cubicBezTo>
                      <a:pt x="3008" y="3409"/>
                      <a:pt x="3041" y="3426"/>
                      <a:pt x="2991" y="3443"/>
                    </a:cubicBezTo>
                    <a:cubicBezTo>
                      <a:pt x="3008" y="3493"/>
                      <a:pt x="3024" y="3443"/>
                      <a:pt x="3058" y="3476"/>
                    </a:cubicBezTo>
                    <a:cubicBezTo>
                      <a:pt x="3058" y="3459"/>
                      <a:pt x="3058" y="3443"/>
                      <a:pt x="3058" y="3426"/>
                    </a:cubicBezTo>
                    <a:close/>
                    <a:moveTo>
                      <a:pt x="3125" y="2757"/>
                    </a:moveTo>
                    <a:cubicBezTo>
                      <a:pt x="3141" y="2741"/>
                      <a:pt x="3158" y="2724"/>
                      <a:pt x="3175" y="2707"/>
                    </a:cubicBezTo>
                    <a:cubicBezTo>
                      <a:pt x="3175" y="2707"/>
                      <a:pt x="3175" y="2707"/>
                      <a:pt x="3175" y="2707"/>
                    </a:cubicBezTo>
                    <a:cubicBezTo>
                      <a:pt x="3108" y="2674"/>
                      <a:pt x="3074" y="2607"/>
                      <a:pt x="3041" y="2540"/>
                    </a:cubicBezTo>
                    <a:cubicBezTo>
                      <a:pt x="3024" y="2540"/>
                      <a:pt x="3024" y="2574"/>
                      <a:pt x="2991" y="2557"/>
                    </a:cubicBezTo>
                    <a:cubicBezTo>
                      <a:pt x="2957" y="2691"/>
                      <a:pt x="3058" y="2707"/>
                      <a:pt x="3058" y="2741"/>
                    </a:cubicBezTo>
                    <a:cubicBezTo>
                      <a:pt x="3074" y="2724"/>
                      <a:pt x="3125" y="2774"/>
                      <a:pt x="3108" y="2741"/>
                    </a:cubicBezTo>
                    <a:cubicBezTo>
                      <a:pt x="3108" y="2741"/>
                      <a:pt x="3125" y="2741"/>
                      <a:pt x="3125" y="2757"/>
                    </a:cubicBezTo>
                    <a:close/>
                    <a:moveTo>
                      <a:pt x="3943" y="2340"/>
                    </a:moveTo>
                    <a:cubicBezTo>
                      <a:pt x="3993" y="2323"/>
                      <a:pt x="4044" y="2306"/>
                      <a:pt x="4094" y="2290"/>
                    </a:cubicBezTo>
                    <a:cubicBezTo>
                      <a:pt x="4127" y="2256"/>
                      <a:pt x="4144" y="2223"/>
                      <a:pt x="4194" y="2206"/>
                    </a:cubicBezTo>
                    <a:cubicBezTo>
                      <a:pt x="4177" y="2156"/>
                      <a:pt x="4144" y="2139"/>
                      <a:pt x="4110" y="2106"/>
                    </a:cubicBezTo>
                    <a:cubicBezTo>
                      <a:pt x="4077" y="2139"/>
                      <a:pt x="4110" y="2139"/>
                      <a:pt x="4060" y="2123"/>
                    </a:cubicBezTo>
                    <a:cubicBezTo>
                      <a:pt x="4060" y="2139"/>
                      <a:pt x="4060" y="2123"/>
                      <a:pt x="4044" y="2139"/>
                    </a:cubicBezTo>
                    <a:cubicBezTo>
                      <a:pt x="4060" y="2156"/>
                      <a:pt x="4060" y="2189"/>
                      <a:pt x="4077" y="2206"/>
                    </a:cubicBezTo>
                    <a:cubicBezTo>
                      <a:pt x="4044" y="2223"/>
                      <a:pt x="4044" y="2189"/>
                      <a:pt x="4027" y="2206"/>
                    </a:cubicBezTo>
                    <a:cubicBezTo>
                      <a:pt x="4027" y="2256"/>
                      <a:pt x="3993" y="2273"/>
                      <a:pt x="3943" y="2273"/>
                    </a:cubicBezTo>
                    <a:cubicBezTo>
                      <a:pt x="3960" y="2290"/>
                      <a:pt x="3960" y="2306"/>
                      <a:pt x="3943" y="2340"/>
                    </a:cubicBezTo>
                    <a:close/>
                    <a:moveTo>
                      <a:pt x="4411" y="2240"/>
                    </a:moveTo>
                    <a:cubicBezTo>
                      <a:pt x="4428" y="2223"/>
                      <a:pt x="4445" y="2223"/>
                      <a:pt x="4461" y="2223"/>
                    </a:cubicBezTo>
                    <a:cubicBezTo>
                      <a:pt x="4461" y="2206"/>
                      <a:pt x="4445" y="2206"/>
                      <a:pt x="4428" y="2173"/>
                    </a:cubicBezTo>
                    <a:cubicBezTo>
                      <a:pt x="4411" y="2189"/>
                      <a:pt x="4411" y="2206"/>
                      <a:pt x="4411" y="2240"/>
                    </a:cubicBezTo>
                    <a:close/>
                    <a:moveTo>
                      <a:pt x="4595" y="2206"/>
                    </a:moveTo>
                    <a:cubicBezTo>
                      <a:pt x="4645" y="2189"/>
                      <a:pt x="4712" y="2189"/>
                      <a:pt x="4762" y="2189"/>
                    </a:cubicBezTo>
                    <a:cubicBezTo>
                      <a:pt x="4779" y="2173"/>
                      <a:pt x="4779" y="2173"/>
                      <a:pt x="4779" y="2156"/>
                    </a:cubicBezTo>
                    <a:cubicBezTo>
                      <a:pt x="4745" y="2139"/>
                      <a:pt x="4729" y="2123"/>
                      <a:pt x="4729" y="2106"/>
                    </a:cubicBezTo>
                    <a:cubicBezTo>
                      <a:pt x="4662" y="2123"/>
                      <a:pt x="4678" y="2039"/>
                      <a:pt x="4612" y="2106"/>
                    </a:cubicBezTo>
                    <a:cubicBezTo>
                      <a:pt x="4595" y="2106"/>
                      <a:pt x="4595" y="2089"/>
                      <a:pt x="4595" y="2072"/>
                    </a:cubicBezTo>
                    <a:cubicBezTo>
                      <a:pt x="4578" y="2089"/>
                      <a:pt x="4578" y="2106"/>
                      <a:pt x="4561" y="2123"/>
                    </a:cubicBezTo>
                    <a:cubicBezTo>
                      <a:pt x="4578" y="2139"/>
                      <a:pt x="4578" y="2173"/>
                      <a:pt x="4595" y="2206"/>
                    </a:cubicBezTo>
                    <a:close/>
                    <a:moveTo>
                      <a:pt x="4962" y="2156"/>
                    </a:moveTo>
                    <a:lnTo>
                      <a:pt x="4979" y="2156"/>
                    </a:lnTo>
                    <a:cubicBezTo>
                      <a:pt x="4996" y="2123"/>
                      <a:pt x="4979" y="2089"/>
                      <a:pt x="4962" y="2056"/>
                    </a:cubicBezTo>
                    <a:cubicBezTo>
                      <a:pt x="4929" y="2056"/>
                      <a:pt x="4896" y="2056"/>
                      <a:pt x="4896" y="2106"/>
                    </a:cubicBezTo>
                    <a:cubicBezTo>
                      <a:pt x="4879" y="2106"/>
                      <a:pt x="4896" y="2072"/>
                      <a:pt x="4896" y="2072"/>
                    </a:cubicBezTo>
                    <a:cubicBezTo>
                      <a:pt x="4846" y="2106"/>
                      <a:pt x="4912" y="2139"/>
                      <a:pt x="4962" y="2156"/>
                    </a:cubicBezTo>
                    <a:close/>
                    <a:moveTo>
                      <a:pt x="5313" y="2123"/>
                    </a:moveTo>
                    <a:lnTo>
                      <a:pt x="5347" y="2123"/>
                    </a:lnTo>
                    <a:cubicBezTo>
                      <a:pt x="5347" y="2123"/>
                      <a:pt x="5363" y="2106"/>
                      <a:pt x="5363" y="2089"/>
                    </a:cubicBezTo>
                    <a:cubicBezTo>
                      <a:pt x="5347" y="2106"/>
                      <a:pt x="5330" y="2106"/>
                      <a:pt x="5313" y="2123"/>
                    </a:cubicBezTo>
                    <a:cubicBezTo>
                      <a:pt x="5313" y="2123"/>
                      <a:pt x="5313" y="2123"/>
                      <a:pt x="5313" y="2123"/>
                    </a:cubicBezTo>
                    <a:close/>
                    <a:moveTo>
                      <a:pt x="3158" y="702"/>
                    </a:moveTo>
                    <a:cubicBezTo>
                      <a:pt x="3158" y="719"/>
                      <a:pt x="3175" y="736"/>
                      <a:pt x="3191" y="752"/>
                    </a:cubicBezTo>
                    <a:cubicBezTo>
                      <a:pt x="3175" y="752"/>
                      <a:pt x="3158" y="752"/>
                      <a:pt x="3141" y="736"/>
                    </a:cubicBezTo>
                    <a:cubicBezTo>
                      <a:pt x="3175" y="752"/>
                      <a:pt x="3125" y="702"/>
                      <a:pt x="3158" y="702"/>
                    </a:cubicBezTo>
                    <a:close/>
                    <a:moveTo>
                      <a:pt x="3308" y="769"/>
                    </a:moveTo>
                    <a:cubicBezTo>
                      <a:pt x="3325" y="803"/>
                      <a:pt x="3358" y="836"/>
                      <a:pt x="3375" y="886"/>
                    </a:cubicBezTo>
                    <a:cubicBezTo>
                      <a:pt x="3375" y="853"/>
                      <a:pt x="3425" y="886"/>
                      <a:pt x="3425" y="869"/>
                    </a:cubicBezTo>
                    <a:cubicBezTo>
                      <a:pt x="3425" y="869"/>
                      <a:pt x="3425" y="903"/>
                      <a:pt x="3425" y="920"/>
                    </a:cubicBezTo>
                    <a:cubicBezTo>
                      <a:pt x="3409" y="936"/>
                      <a:pt x="3392" y="886"/>
                      <a:pt x="3392" y="920"/>
                    </a:cubicBezTo>
                    <a:lnTo>
                      <a:pt x="3392" y="920"/>
                    </a:lnTo>
                    <a:lnTo>
                      <a:pt x="3258" y="903"/>
                    </a:lnTo>
                    <a:cubicBezTo>
                      <a:pt x="3258" y="903"/>
                      <a:pt x="3258" y="903"/>
                      <a:pt x="3241" y="903"/>
                    </a:cubicBezTo>
                    <a:lnTo>
                      <a:pt x="3241" y="903"/>
                    </a:lnTo>
                    <a:lnTo>
                      <a:pt x="3191" y="903"/>
                    </a:lnTo>
                    <a:cubicBezTo>
                      <a:pt x="3175" y="886"/>
                      <a:pt x="3175" y="869"/>
                      <a:pt x="3158" y="886"/>
                    </a:cubicBezTo>
                    <a:cubicBezTo>
                      <a:pt x="3158" y="803"/>
                      <a:pt x="3225" y="853"/>
                      <a:pt x="3225" y="769"/>
                    </a:cubicBezTo>
                    <a:cubicBezTo>
                      <a:pt x="3275" y="786"/>
                      <a:pt x="3275" y="786"/>
                      <a:pt x="3308" y="769"/>
                    </a:cubicBezTo>
                    <a:close/>
                    <a:moveTo>
                      <a:pt x="8037" y="435"/>
                    </a:moveTo>
                    <a:cubicBezTo>
                      <a:pt x="8020" y="485"/>
                      <a:pt x="8037" y="502"/>
                      <a:pt x="8020" y="519"/>
                    </a:cubicBezTo>
                    <a:cubicBezTo>
                      <a:pt x="8003" y="502"/>
                      <a:pt x="7987" y="468"/>
                      <a:pt x="7970" y="468"/>
                    </a:cubicBezTo>
                    <a:cubicBezTo>
                      <a:pt x="7970" y="519"/>
                      <a:pt x="7937" y="468"/>
                      <a:pt x="7920" y="502"/>
                    </a:cubicBezTo>
                    <a:cubicBezTo>
                      <a:pt x="7920" y="468"/>
                      <a:pt x="7886" y="502"/>
                      <a:pt x="7870" y="468"/>
                    </a:cubicBezTo>
                    <a:cubicBezTo>
                      <a:pt x="7870" y="519"/>
                      <a:pt x="7820" y="485"/>
                      <a:pt x="7770" y="502"/>
                    </a:cubicBezTo>
                    <a:cubicBezTo>
                      <a:pt x="7770" y="485"/>
                      <a:pt x="7753" y="468"/>
                      <a:pt x="7736" y="452"/>
                    </a:cubicBezTo>
                    <a:cubicBezTo>
                      <a:pt x="7736" y="502"/>
                      <a:pt x="7703" y="535"/>
                      <a:pt x="7669" y="552"/>
                    </a:cubicBezTo>
                    <a:cubicBezTo>
                      <a:pt x="7669" y="502"/>
                      <a:pt x="7636" y="535"/>
                      <a:pt x="7619" y="535"/>
                    </a:cubicBezTo>
                    <a:cubicBezTo>
                      <a:pt x="7602" y="502"/>
                      <a:pt x="7586" y="468"/>
                      <a:pt x="7552" y="468"/>
                    </a:cubicBezTo>
                    <a:cubicBezTo>
                      <a:pt x="7569" y="351"/>
                      <a:pt x="7653" y="435"/>
                      <a:pt x="7703" y="385"/>
                    </a:cubicBezTo>
                    <a:cubicBezTo>
                      <a:pt x="7736" y="452"/>
                      <a:pt x="7836" y="435"/>
                      <a:pt x="7903" y="435"/>
                    </a:cubicBezTo>
                    <a:cubicBezTo>
                      <a:pt x="7886" y="418"/>
                      <a:pt x="7886" y="402"/>
                      <a:pt x="7903" y="402"/>
                    </a:cubicBezTo>
                    <a:cubicBezTo>
                      <a:pt x="7903" y="452"/>
                      <a:pt x="7937" y="418"/>
                      <a:pt x="7953" y="468"/>
                    </a:cubicBezTo>
                    <a:cubicBezTo>
                      <a:pt x="7970" y="452"/>
                      <a:pt x="8003" y="452"/>
                      <a:pt x="8037" y="435"/>
                    </a:cubicBezTo>
                    <a:close/>
                    <a:moveTo>
                      <a:pt x="685" y="3459"/>
                    </a:moveTo>
                    <a:cubicBezTo>
                      <a:pt x="668" y="3476"/>
                      <a:pt x="635" y="3543"/>
                      <a:pt x="685" y="3543"/>
                    </a:cubicBezTo>
                    <a:cubicBezTo>
                      <a:pt x="668" y="3559"/>
                      <a:pt x="652" y="3576"/>
                      <a:pt x="668" y="3610"/>
                    </a:cubicBezTo>
                    <a:cubicBezTo>
                      <a:pt x="635" y="3559"/>
                      <a:pt x="602" y="3526"/>
                      <a:pt x="585" y="3476"/>
                    </a:cubicBezTo>
                    <a:cubicBezTo>
                      <a:pt x="568" y="3476"/>
                      <a:pt x="551" y="3476"/>
                      <a:pt x="551" y="3459"/>
                    </a:cubicBezTo>
                    <a:cubicBezTo>
                      <a:pt x="518" y="3476"/>
                      <a:pt x="535" y="3493"/>
                      <a:pt x="568" y="3509"/>
                    </a:cubicBezTo>
                    <a:cubicBezTo>
                      <a:pt x="551" y="3543"/>
                      <a:pt x="518" y="3509"/>
                      <a:pt x="485" y="3509"/>
                    </a:cubicBezTo>
                    <a:cubicBezTo>
                      <a:pt x="485" y="3476"/>
                      <a:pt x="535" y="3459"/>
                      <a:pt x="485" y="3459"/>
                    </a:cubicBezTo>
                    <a:cubicBezTo>
                      <a:pt x="501" y="3443"/>
                      <a:pt x="501" y="3409"/>
                      <a:pt x="535" y="3409"/>
                    </a:cubicBezTo>
                    <a:cubicBezTo>
                      <a:pt x="518" y="3392"/>
                      <a:pt x="518" y="3376"/>
                      <a:pt x="518" y="3342"/>
                    </a:cubicBezTo>
                    <a:cubicBezTo>
                      <a:pt x="501" y="3359"/>
                      <a:pt x="485" y="3326"/>
                      <a:pt x="451" y="3342"/>
                    </a:cubicBezTo>
                    <a:cubicBezTo>
                      <a:pt x="434" y="3392"/>
                      <a:pt x="451" y="3359"/>
                      <a:pt x="468" y="3359"/>
                    </a:cubicBezTo>
                    <a:cubicBezTo>
                      <a:pt x="468" y="3392"/>
                      <a:pt x="451" y="3392"/>
                      <a:pt x="434" y="3392"/>
                    </a:cubicBezTo>
                    <a:cubicBezTo>
                      <a:pt x="434" y="3476"/>
                      <a:pt x="451" y="3476"/>
                      <a:pt x="401" y="3543"/>
                    </a:cubicBezTo>
                    <a:cubicBezTo>
                      <a:pt x="434" y="3576"/>
                      <a:pt x="451" y="3509"/>
                      <a:pt x="468" y="3509"/>
                    </a:cubicBezTo>
                    <a:cubicBezTo>
                      <a:pt x="501" y="3509"/>
                      <a:pt x="468" y="3543"/>
                      <a:pt x="451" y="3543"/>
                    </a:cubicBezTo>
                    <a:cubicBezTo>
                      <a:pt x="485" y="3576"/>
                      <a:pt x="485" y="3559"/>
                      <a:pt x="535" y="3559"/>
                    </a:cubicBezTo>
                    <a:cubicBezTo>
                      <a:pt x="551" y="3559"/>
                      <a:pt x="518" y="3593"/>
                      <a:pt x="535" y="3610"/>
                    </a:cubicBezTo>
                    <a:cubicBezTo>
                      <a:pt x="551" y="3626"/>
                      <a:pt x="551" y="3610"/>
                      <a:pt x="535" y="3610"/>
                    </a:cubicBezTo>
                    <a:cubicBezTo>
                      <a:pt x="551" y="3576"/>
                      <a:pt x="635" y="3676"/>
                      <a:pt x="635" y="3610"/>
                    </a:cubicBezTo>
                    <a:cubicBezTo>
                      <a:pt x="668" y="3610"/>
                      <a:pt x="652" y="3626"/>
                      <a:pt x="652" y="3660"/>
                    </a:cubicBezTo>
                    <a:cubicBezTo>
                      <a:pt x="668" y="3660"/>
                      <a:pt x="685" y="3643"/>
                      <a:pt x="702" y="3676"/>
                    </a:cubicBezTo>
                    <a:cubicBezTo>
                      <a:pt x="752" y="3626"/>
                      <a:pt x="769" y="3476"/>
                      <a:pt x="685" y="3459"/>
                    </a:cubicBezTo>
                    <a:close/>
                    <a:moveTo>
                      <a:pt x="1053" y="2056"/>
                    </a:moveTo>
                    <a:cubicBezTo>
                      <a:pt x="1069" y="2006"/>
                      <a:pt x="1036" y="2022"/>
                      <a:pt x="1069" y="2006"/>
                    </a:cubicBezTo>
                    <a:cubicBezTo>
                      <a:pt x="1036" y="1989"/>
                      <a:pt x="1019" y="1955"/>
                      <a:pt x="1019" y="1989"/>
                    </a:cubicBezTo>
                    <a:cubicBezTo>
                      <a:pt x="1019" y="1989"/>
                      <a:pt x="1019" y="1972"/>
                      <a:pt x="1003" y="1972"/>
                    </a:cubicBezTo>
                    <a:cubicBezTo>
                      <a:pt x="1003" y="1989"/>
                      <a:pt x="1003" y="1989"/>
                      <a:pt x="1003" y="1972"/>
                    </a:cubicBezTo>
                    <a:cubicBezTo>
                      <a:pt x="1036" y="1972"/>
                      <a:pt x="952" y="1939"/>
                      <a:pt x="1003" y="1922"/>
                    </a:cubicBezTo>
                    <a:cubicBezTo>
                      <a:pt x="1003" y="1972"/>
                      <a:pt x="1019" y="1905"/>
                      <a:pt x="1036" y="1922"/>
                    </a:cubicBezTo>
                    <a:cubicBezTo>
                      <a:pt x="1053" y="1989"/>
                      <a:pt x="1086" y="1922"/>
                      <a:pt x="1103" y="1972"/>
                    </a:cubicBezTo>
                    <a:cubicBezTo>
                      <a:pt x="1086" y="2022"/>
                      <a:pt x="1120" y="2006"/>
                      <a:pt x="1120" y="2056"/>
                    </a:cubicBezTo>
                    <a:cubicBezTo>
                      <a:pt x="1086" y="2072"/>
                      <a:pt x="1069" y="2022"/>
                      <a:pt x="1053" y="2056"/>
                    </a:cubicBezTo>
                    <a:close/>
                    <a:moveTo>
                      <a:pt x="167" y="4879"/>
                    </a:moveTo>
                    <a:cubicBezTo>
                      <a:pt x="201" y="4896"/>
                      <a:pt x="201" y="4846"/>
                      <a:pt x="234" y="4863"/>
                    </a:cubicBezTo>
                    <a:cubicBezTo>
                      <a:pt x="217" y="4829"/>
                      <a:pt x="167" y="4846"/>
                      <a:pt x="167" y="4879"/>
                    </a:cubicBezTo>
                    <a:close/>
                    <a:moveTo>
                      <a:pt x="201" y="3777"/>
                    </a:moveTo>
                    <a:cubicBezTo>
                      <a:pt x="217" y="3827"/>
                      <a:pt x="234" y="3860"/>
                      <a:pt x="251" y="3894"/>
                    </a:cubicBezTo>
                    <a:cubicBezTo>
                      <a:pt x="234" y="3844"/>
                      <a:pt x="284" y="3777"/>
                      <a:pt x="217" y="3743"/>
                    </a:cubicBezTo>
                    <a:cubicBezTo>
                      <a:pt x="217" y="3760"/>
                      <a:pt x="201" y="3760"/>
                      <a:pt x="201" y="3777"/>
                    </a:cubicBezTo>
                    <a:close/>
                    <a:moveTo>
                      <a:pt x="936" y="3426"/>
                    </a:moveTo>
                    <a:cubicBezTo>
                      <a:pt x="919" y="3459"/>
                      <a:pt x="902" y="3493"/>
                      <a:pt x="936" y="3509"/>
                    </a:cubicBezTo>
                    <a:cubicBezTo>
                      <a:pt x="936" y="3543"/>
                      <a:pt x="902" y="3493"/>
                      <a:pt x="919" y="3543"/>
                    </a:cubicBezTo>
                    <a:cubicBezTo>
                      <a:pt x="902" y="3559"/>
                      <a:pt x="869" y="3526"/>
                      <a:pt x="886" y="3576"/>
                    </a:cubicBezTo>
                    <a:cubicBezTo>
                      <a:pt x="869" y="3576"/>
                      <a:pt x="869" y="3576"/>
                      <a:pt x="852" y="3576"/>
                    </a:cubicBezTo>
                    <a:cubicBezTo>
                      <a:pt x="819" y="3576"/>
                      <a:pt x="886" y="3593"/>
                      <a:pt x="869" y="3610"/>
                    </a:cubicBezTo>
                    <a:cubicBezTo>
                      <a:pt x="886" y="3610"/>
                      <a:pt x="886" y="3610"/>
                      <a:pt x="902" y="3610"/>
                    </a:cubicBezTo>
                    <a:cubicBezTo>
                      <a:pt x="902" y="3593"/>
                      <a:pt x="886" y="3576"/>
                      <a:pt x="886" y="3559"/>
                    </a:cubicBezTo>
                    <a:cubicBezTo>
                      <a:pt x="902" y="3576"/>
                      <a:pt x="919" y="3576"/>
                      <a:pt x="936" y="3576"/>
                    </a:cubicBezTo>
                    <a:cubicBezTo>
                      <a:pt x="936" y="3593"/>
                      <a:pt x="902" y="3593"/>
                      <a:pt x="919" y="3610"/>
                    </a:cubicBezTo>
                    <a:cubicBezTo>
                      <a:pt x="936" y="3626"/>
                      <a:pt x="936" y="3576"/>
                      <a:pt x="936" y="3559"/>
                    </a:cubicBezTo>
                    <a:cubicBezTo>
                      <a:pt x="986" y="3576"/>
                      <a:pt x="969" y="3559"/>
                      <a:pt x="986" y="3526"/>
                    </a:cubicBezTo>
                    <a:cubicBezTo>
                      <a:pt x="1053" y="3559"/>
                      <a:pt x="1053" y="3526"/>
                      <a:pt x="1053" y="3459"/>
                    </a:cubicBezTo>
                    <a:cubicBezTo>
                      <a:pt x="1036" y="3459"/>
                      <a:pt x="1003" y="3426"/>
                      <a:pt x="1003" y="3476"/>
                    </a:cubicBezTo>
                    <a:cubicBezTo>
                      <a:pt x="1003" y="3443"/>
                      <a:pt x="986" y="3426"/>
                      <a:pt x="936" y="3426"/>
                    </a:cubicBezTo>
                    <a:close/>
                    <a:moveTo>
                      <a:pt x="869" y="2641"/>
                    </a:moveTo>
                    <a:cubicBezTo>
                      <a:pt x="852" y="2641"/>
                      <a:pt x="852" y="2707"/>
                      <a:pt x="869" y="2707"/>
                    </a:cubicBezTo>
                    <a:cubicBezTo>
                      <a:pt x="869" y="2741"/>
                      <a:pt x="835" y="2691"/>
                      <a:pt x="852" y="2741"/>
                    </a:cubicBezTo>
                    <a:cubicBezTo>
                      <a:pt x="819" y="2724"/>
                      <a:pt x="802" y="2707"/>
                      <a:pt x="769" y="2707"/>
                    </a:cubicBezTo>
                    <a:cubicBezTo>
                      <a:pt x="752" y="2774"/>
                      <a:pt x="752" y="2774"/>
                      <a:pt x="752" y="2841"/>
                    </a:cubicBezTo>
                    <a:cubicBezTo>
                      <a:pt x="785" y="2824"/>
                      <a:pt x="819" y="2874"/>
                      <a:pt x="869" y="2858"/>
                    </a:cubicBezTo>
                    <a:cubicBezTo>
                      <a:pt x="886" y="2808"/>
                      <a:pt x="852" y="2791"/>
                      <a:pt x="869" y="2741"/>
                    </a:cubicBezTo>
                    <a:cubicBezTo>
                      <a:pt x="902" y="2757"/>
                      <a:pt x="902" y="2707"/>
                      <a:pt x="919" y="2674"/>
                    </a:cubicBezTo>
                    <a:cubicBezTo>
                      <a:pt x="886" y="2707"/>
                      <a:pt x="886" y="2674"/>
                      <a:pt x="869" y="2641"/>
                    </a:cubicBezTo>
                    <a:close/>
                    <a:moveTo>
                      <a:pt x="418" y="4094"/>
                    </a:moveTo>
                    <a:cubicBezTo>
                      <a:pt x="418" y="4128"/>
                      <a:pt x="384" y="4094"/>
                      <a:pt x="384" y="4077"/>
                    </a:cubicBezTo>
                    <a:cubicBezTo>
                      <a:pt x="384" y="4061"/>
                      <a:pt x="418" y="4061"/>
                      <a:pt x="418" y="4011"/>
                    </a:cubicBezTo>
                    <a:cubicBezTo>
                      <a:pt x="368" y="4044"/>
                      <a:pt x="351" y="3944"/>
                      <a:pt x="317" y="3994"/>
                    </a:cubicBezTo>
                    <a:lnTo>
                      <a:pt x="317" y="3960"/>
                    </a:lnTo>
                    <a:cubicBezTo>
                      <a:pt x="317" y="3960"/>
                      <a:pt x="317" y="3944"/>
                      <a:pt x="334" y="3944"/>
                    </a:cubicBezTo>
                    <a:cubicBezTo>
                      <a:pt x="334" y="3977"/>
                      <a:pt x="384" y="3894"/>
                      <a:pt x="368" y="3877"/>
                    </a:cubicBezTo>
                    <a:cubicBezTo>
                      <a:pt x="401" y="3894"/>
                      <a:pt x="418" y="3860"/>
                      <a:pt x="451" y="3877"/>
                    </a:cubicBezTo>
                    <a:cubicBezTo>
                      <a:pt x="451" y="3894"/>
                      <a:pt x="468" y="3894"/>
                      <a:pt x="501" y="3894"/>
                    </a:cubicBezTo>
                    <a:cubicBezTo>
                      <a:pt x="535" y="3960"/>
                      <a:pt x="485" y="4044"/>
                      <a:pt x="451" y="4044"/>
                    </a:cubicBezTo>
                    <a:cubicBezTo>
                      <a:pt x="451" y="4077"/>
                      <a:pt x="451" y="4077"/>
                      <a:pt x="451" y="4111"/>
                    </a:cubicBezTo>
                    <a:cubicBezTo>
                      <a:pt x="418" y="4128"/>
                      <a:pt x="418" y="4111"/>
                      <a:pt x="418" y="4094"/>
                    </a:cubicBezTo>
                    <a:close/>
                    <a:moveTo>
                      <a:pt x="301" y="4278"/>
                    </a:moveTo>
                    <a:cubicBezTo>
                      <a:pt x="217" y="4261"/>
                      <a:pt x="267" y="4161"/>
                      <a:pt x="351" y="4161"/>
                    </a:cubicBezTo>
                    <a:cubicBezTo>
                      <a:pt x="351" y="4211"/>
                      <a:pt x="351" y="4178"/>
                      <a:pt x="384" y="4161"/>
                    </a:cubicBezTo>
                    <a:cubicBezTo>
                      <a:pt x="384" y="4194"/>
                      <a:pt x="334" y="4228"/>
                      <a:pt x="317" y="4211"/>
                    </a:cubicBezTo>
                    <a:cubicBezTo>
                      <a:pt x="317" y="4245"/>
                      <a:pt x="251" y="4261"/>
                      <a:pt x="301" y="4278"/>
                    </a:cubicBezTo>
                    <a:close/>
                    <a:moveTo>
                      <a:pt x="869" y="3309"/>
                    </a:moveTo>
                    <a:cubicBezTo>
                      <a:pt x="852" y="3275"/>
                      <a:pt x="852" y="3309"/>
                      <a:pt x="819" y="3292"/>
                    </a:cubicBezTo>
                    <a:cubicBezTo>
                      <a:pt x="819" y="3326"/>
                      <a:pt x="802" y="3342"/>
                      <a:pt x="802" y="3376"/>
                    </a:cubicBezTo>
                    <a:cubicBezTo>
                      <a:pt x="852" y="3376"/>
                      <a:pt x="852" y="3326"/>
                      <a:pt x="869" y="3309"/>
                    </a:cubicBezTo>
                    <a:close/>
                    <a:moveTo>
                      <a:pt x="84" y="4646"/>
                    </a:moveTo>
                    <a:lnTo>
                      <a:pt x="84" y="4696"/>
                    </a:lnTo>
                    <a:lnTo>
                      <a:pt x="67" y="4696"/>
                    </a:lnTo>
                    <a:cubicBezTo>
                      <a:pt x="50" y="4696"/>
                      <a:pt x="50" y="4696"/>
                      <a:pt x="50" y="4679"/>
                    </a:cubicBezTo>
                    <a:cubicBezTo>
                      <a:pt x="84" y="4679"/>
                      <a:pt x="33" y="4662"/>
                      <a:pt x="67" y="4646"/>
                    </a:cubicBezTo>
                    <a:cubicBezTo>
                      <a:pt x="50" y="4646"/>
                      <a:pt x="33" y="4646"/>
                      <a:pt x="50" y="4646"/>
                    </a:cubicBezTo>
                    <a:cubicBezTo>
                      <a:pt x="67" y="4646"/>
                      <a:pt x="67" y="4662"/>
                      <a:pt x="84" y="4646"/>
                    </a:cubicBezTo>
                    <a:close/>
                    <a:moveTo>
                      <a:pt x="2373" y="1788"/>
                    </a:moveTo>
                    <a:cubicBezTo>
                      <a:pt x="2373" y="1822"/>
                      <a:pt x="2373" y="1839"/>
                      <a:pt x="2373" y="1839"/>
                    </a:cubicBezTo>
                    <a:cubicBezTo>
                      <a:pt x="2373" y="1839"/>
                      <a:pt x="2356" y="1839"/>
                      <a:pt x="2356" y="1855"/>
                    </a:cubicBezTo>
                    <a:cubicBezTo>
                      <a:pt x="2389" y="1889"/>
                      <a:pt x="2406" y="1955"/>
                      <a:pt x="2373" y="2006"/>
                    </a:cubicBezTo>
                    <a:cubicBezTo>
                      <a:pt x="2356" y="1955"/>
                      <a:pt x="2306" y="1972"/>
                      <a:pt x="2289" y="1989"/>
                    </a:cubicBezTo>
                    <a:cubicBezTo>
                      <a:pt x="2272" y="1939"/>
                      <a:pt x="2289" y="1872"/>
                      <a:pt x="2239" y="1855"/>
                    </a:cubicBezTo>
                    <a:cubicBezTo>
                      <a:pt x="2222" y="1822"/>
                      <a:pt x="2239" y="1805"/>
                      <a:pt x="2239" y="1788"/>
                    </a:cubicBezTo>
                    <a:close/>
                    <a:moveTo>
                      <a:pt x="2206" y="2206"/>
                    </a:moveTo>
                    <a:cubicBezTo>
                      <a:pt x="2206" y="2173"/>
                      <a:pt x="2222" y="2173"/>
                      <a:pt x="2256" y="2173"/>
                    </a:cubicBezTo>
                    <a:cubicBezTo>
                      <a:pt x="2256" y="2206"/>
                      <a:pt x="2222" y="2189"/>
                      <a:pt x="2222" y="2223"/>
                    </a:cubicBezTo>
                    <a:cubicBezTo>
                      <a:pt x="2256" y="2240"/>
                      <a:pt x="2239" y="2189"/>
                      <a:pt x="2272" y="2206"/>
                    </a:cubicBezTo>
                    <a:cubicBezTo>
                      <a:pt x="2289" y="2240"/>
                      <a:pt x="2222" y="2240"/>
                      <a:pt x="2256" y="2273"/>
                    </a:cubicBezTo>
                    <a:cubicBezTo>
                      <a:pt x="2272" y="2273"/>
                      <a:pt x="2256" y="2223"/>
                      <a:pt x="2272" y="2240"/>
                    </a:cubicBezTo>
                    <a:cubicBezTo>
                      <a:pt x="2306" y="2240"/>
                      <a:pt x="2272" y="2306"/>
                      <a:pt x="2306" y="2306"/>
                    </a:cubicBezTo>
                    <a:cubicBezTo>
                      <a:pt x="2306" y="2290"/>
                      <a:pt x="2323" y="2290"/>
                      <a:pt x="2323" y="2273"/>
                    </a:cubicBezTo>
                    <a:cubicBezTo>
                      <a:pt x="2323" y="2306"/>
                      <a:pt x="2339" y="2306"/>
                      <a:pt x="2356" y="2306"/>
                    </a:cubicBezTo>
                    <a:cubicBezTo>
                      <a:pt x="2323" y="2306"/>
                      <a:pt x="2306" y="2306"/>
                      <a:pt x="2289" y="2323"/>
                    </a:cubicBezTo>
                    <a:cubicBezTo>
                      <a:pt x="2272" y="2273"/>
                      <a:pt x="2139" y="2273"/>
                      <a:pt x="2155" y="2306"/>
                    </a:cubicBezTo>
                    <a:cubicBezTo>
                      <a:pt x="2105" y="2256"/>
                      <a:pt x="2105" y="2323"/>
                      <a:pt x="2105" y="2323"/>
                    </a:cubicBezTo>
                    <a:cubicBezTo>
                      <a:pt x="2089" y="2290"/>
                      <a:pt x="2089" y="2240"/>
                      <a:pt x="2072" y="2206"/>
                    </a:cubicBezTo>
                    <a:cubicBezTo>
                      <a:pt x="2139" y="2223"/>
                      <a:pt x="2122" y="2123"/>
                      <a:pt x="2189" y="2156"/>
                    </a:cubicBezTo>
                    <a:cubicBezTo>
                      <a:pt x="2189" y="2189"/>
                      <a:pt x="2172" y="2189"/>
                      <a:pt x="2206" y="2206"/>
                    </a:cubicBezTo>
                    <a:close/>
                    <a:moveTo>
                      <a:pt x="2523" y="2373"/>
                    </a:moveTo>
                    <a:cubicBezTo>
                      <a:pt x="2523" y="2423"/>
                      <a:pt x="2540" y="2490"/>
                      <a:pt x="2506" y="2490"/>
                    </a:cubicBezTo>
                    <a:cubicBezTo>
                      <a:pt x="2490" y="2473"/>
                      <a:pt x="2523" y="2440"/>
                      <a:pt x="2523" y="2407"/>
                    </a:cubicBezTo>
                    <a:cubicBezTo>
                      <a:pt x="2473" y="2440"/>
                      <a:pt x="2490" y="2340"/>
                      <a:pt x="2456" y="2340"/>
                    </a:cubicBezTo>
                    <a:cubicBezTo>
                      <a:pt x="2490" y="2290"/>
                      <a:pt x="2490" y="2256"/>
                      <a:pt x="2523" y="2206"/>
                    </a:cubicBezTo>
                    <a:cubicBezTo>
                      <a:pt x="2523" y="2223"/>
                      <a:pt x="2490" y="2273"/>
                      <a:pt x="2540" y="2273"/>
                    </a:cubicBezTo>
                    <a:cubicBezTo>
                      <a:pt x="2540" y="2306"/>
                      <a:pt x="2506" y="2306"/>
                      <a:pt x="2506" y="2340"/>
                    </a:cubicBezTo>
                    <a:cubicBezTo>
                      <a:pt x="2523" y="2356"/>
                      <a:pt x="2556" y="2373"/>
                      <a:pt x="2556" y="2407"/>
                    </a:cubicBezTo>
                    <a:cubicBezTo>
                      <a:pt x="2540" y="2407"/>
                      <a:pt x="2540" y="2390"/>
                      <a:pt x="2523" y="2373"/>
                    </a:cubicBezTo>
                    <a:close/>
                    <a:moveTo>
                      <a:pt x="2774" y="2039"/>
                    </a:moveTo>
                    <a:cubicBezTo>
                      <a:pt x="2757" y="2039"/>
                      <a:pt x="2757" y="2089"/>
                      <a:pt x="2757" y="2123"/>
                    </a:cubicBezTo>
                    <a:cubicBezTo>
                      <a:pt x="2740" y="2123"/>
                      <a:pt x="2724" y="2123"/>
                      <a:pt x="2724" y="2139"/>
                    </a:cubicBezTo>
                    <a:cubicBezTo>
                      <a:pt x="2724" y="2156"/>
                      <a:pt x="2740" y="2139"/>
                      <a:pt x="2757" y="2139"/>
                    </a:cubicBezTo>
                    <a:cubicBezTo>
                      <a:pt x="2757" y="2206"/>
                      <a:pt x="2724" y="2156"/>
                      <a:pt x="2707" y="2189"/>
                    </a:cubicBezTo>
                    <a:cubicBezTo>
                      <a:pt x="2707" y="2173"/>
                      <a:pt x="2707" y="2156"/>
                      <a:pt x="2707" y="2156"/>
                    </a:cubicBezTo>
                    <a:cubicBezTo>
                      <a:pt x="2673" y="2139"/>
                      <a:pt x="2673" y="2139"/>
                      <a:pt x="2657" y="2173"/>
                    </a:cubicBezTo>
                    <a:cubicBezTo>
                      <a:pt x="2607" y="2089"/>
                      <a:pt x="2657" y="2089"/>
                      <a:pt x="2640" y="2022"/>
                    </a:cubicBezTo>
                    <a:cubicBezTo>
                      <a:pt x="2673" y="2022"/>
                      <a:pt x="2740" y="1955"/>
                      <a:pt x="2774" y="2039"/>
                    </a:cubicBezTo>
                    <a:close/>
                    <a:moveTo>
                      <a:pt x="3175" y="803"/>
                    </a:moveTo>
                    <a:cubicBezTo>
                      <a:pt x="3141" y="803"/>
                      <a:pt x="3108" y="803"/>
                      <a:pt x="3125" y="752"/>
                    </a:cubicBezTo>
                    <a:cubicBezTo>
                      <a:pt x="3158" y="752"/>
                      <a:pt x="3141" y="803"/>
                      <a:pt x="3175" y="803"/>
                    </a:cubicBezTo>
                    <a:close/>
                    <a:moveTo>
                      <a:pt x="2640" y="2356"/>
                    </a:moveTo>
                    <a:cubicBezTo>
                      <a:pt x="2623" y="2373"/>
                      <a:pt x="2623" y="2373"/>
                      <a:pt x="2590" y="2373"/>
                    </a:cubicBezTo>
                    <a:cubicBezTo>
                      <a:pt x="2623" y="2390"/>
                      <a:pt x="2590" y="2440"/>
                      <a:pt x="2573" y="2407"/>
                    </a:cubicBezTo>
                    <a:cubicBezTo>
                      <a:pt x="2540" y="2440"/>
                      <a:pt x="2607" y="2457"/>
                      <a:pt x="2607" y="2473"/>
                    </a:cubicBezTo>
                    <a:cubicBezTo>
                      <a:pt x="2590" y="2490"/>
                      <a:pt x="2607" y="2557"/>
                      <a:pt x="2573" y="2574"/>
                    </a:cubicBezTo>
                    <a:cubicBezTo>
                      <a:pt x="2573" y="2590"/>
                      <a:pt x="2623" y="2574"/>
                      <a:pt x="2607" y="2607"/>
                    </a:cubicBezTo>
                    <a:cubicBezTo>
                      <a:pt x="2623" y="2607"/>
                      <a:pt x="2623" y="2607"/>
                      <a:pt x="2640" y="2624"/>
                    </a:cubicBezTo>
                    <a:cubicBezTo>
                      <a:pt x="2657" y="2624"/>
                      <a:pt x="2640" y="2590"/>
                      <a:pt x="2640" y="2574"/>
                    </a:cubicBezTo>
                    <a:cubicBezTo>
                      <a:pt x="2673" y="2624"/>
                      <a:pt x="2673" y="2557"/>
                      <a:pt x="2740" y="2574"/>
                    </a:cubicBezTo>
                    <a:cubicBezTo>
                      <a:pt x="2724" y="2557"/>
                      <a:pt x="2724" y="2540"/>
                      <a:pt x="2724" y="2507"/>
                    </a:cubicBezTo>
                    <a:cubicBezTo>
                      <a:pt x="2690" y="2507"/>
                      <a:pt x="2707" y="2423"/>
                      <a:pt x="2657" y="2440"/>
                    </a:cubicBezTo>
                    <a:cubicBezTo>
                      <a:pt x="2657" y="2423"/>
                      <a:pt x="2690" y="2390"/>
                      <a:pt x="2707" y="2423"/>
                    </a:cubicBezTo>
                    <a:cubicBezTo>
                      <a:pt x="2707" y="2423"/>
                      <a:pt x="2690" y="2407"/>
                      <a:pt x="2707" y="2390"/>
                    </a:cubicBezTo>
                    <a:cubicBezTo>
                      <a:pt x="2673" y="2407"/>
                      <a:pt x="2657" y="2390"/>
                      <a:pt x="2640" y="2356"/>
                    </a:cubicBezTo>
                    <a:close/>
                    <a:moveTo>
                      <a:pt x="1955" y="1872"/>
                    </a:moveTo>
                    <a:cubicBezTo>
                      <a:pt x="2005" y="1889"/>
                      <a:pt x="1972" y="1822"/>
                      <a:pt x="2005" y="1822"/>
                    </a:cubicBezTo>
                    <a:cubicBezTo>
                      <a:pt x="2005" y="1839"/>
                      <a:pt x="2005" y="1855"/>
                      <a:pt x="2022" y="1872"/>
                    </a:cubicBezTo>
                    <a:cubicBezTo>
                      <a:pt x="2022" y="1855"/>
                      <a:pt x="2038" y="1855"/>
                      <a:pt x="2038" y="1872"/>
                    </a:cubicBezTo>
                    <a:cubicBezTo>
                      <a:pt x="2022" y="1872"/>
                      <a:pt x="2022" y="1889"/>
                      <a:pt x="2038" y="1905"/>
                    </a:cubicBezTo>
                    <a:cubicBezTo>
                      <a:pt x="2005" y="1889"/>
                      <a:pt x="2022" y="1922"/>
                      <a:pt x="2005" y="1922"/>
                    </a:cubicBezTo>
                    <a:cubicBezTo>
                      <a:pt x="1988" y="1905"/>
                      <a:pt x="2005" y="1905"/>
                      <a:pt x="2022" y="1889"/>
                    </a:cubicBezTo>
                    <a:cubicBezTo>
                      <a:pt x="1988" y="1889"/>
                      <a:pt x="1988" y="1889"/>
                      <a:pt x="1988" y="1922"/>
                    </a:cubicBezTo>
                    <a:cubicBezTo>
                      <a:pt x="1955" y="1922"/>
                      <a:pt x="1955" y="1905"/>
                      <a:pt x="1955" y="1872"/>
                    </a:cubicBezTo>
                    <a:close/>
                    <a:moveTo>
                      <a:pt x="1855" y="669"/>
                    </a:moveTo>
                    <a:cubicBezTo>
                      <a:pt x="1838" y="652"/>
                      <a:pt x="1838" y="619"/>
                      <a:pt x="1805" y="619"/>
                    </a:cubicBezTo>
                    <a:cubicBezTo>
                      <a:pt x="1821" y="635"/>
                      <a:pt x="1821" y="669"/>
                      <a:pt x="1855" y="669"/>
                    </a:cubicBezTo>
                    <a:close/>
                    <a:moveTo>
                      <a:pt x="1888" y="435"/>
                    </a:moveTo>
                    <a:cubicBezTo>
                      <a:pt x="1888" y="418"/>
                      <a:pt x="1888" y="402"/>
                      <a:pt x="1888" y="402"/>
                    </a:cubicBezTo>
                    <a:cubicBezTo>
                      <a:pt x="1905" y="385"/>
                      <a:pt x="1955" y="418"/>
                      <a:pt x="1922" y="402"/>
                    </a:cubicBezTo>
                    <a:cubicBezTo>
                      <a:pt x="1905" y="402"/>
                      <a:pt x="1922" y="435"/>
                      <a:pt x="1888" y="435"/>
                    </a:cubicBezTo>
                    <a:close/>
                    <a:moveTo>
                      <a:pt x="1654" y="819"/>
                    </a:moveTo>
                    <a:lnTo>
                      <a:pt x="1738" y="819"/>
                    </a:lnTo>
                    <a:cubicBezTo>
                      <a:pt x="1738" y="803"/>
                      <a:pt x="1738" y="803"/>
                      <a:pt x="1738" y="803"/>
                    </a:cubicBezTo>
                    <a:cubicBezTo>
                      <a:pt x="1721" y="752"/>
                      <a:pt x="1688" y="786"/>
                      <a:pt x="1654" y="803"/>
                    </a:cubicBezTo>
                    <a:close/>
                    <a:moveTo>
                      <a:pt x="1738" y="819"/>
                    </a:moveTo>
                    <a:lnTo>
                      <a:pt x="1855" y="803"/>
                    </a:lnTo>
                    <a:cubicBezTo>
                      <a:pt x="1855" y="786"/>
                      <a:pt x="1855" y="769"/>
                      <a:pt x="1855" y="752"/>
                    </a:cubicBezTo>
                    <a:cubicBezTo>
                      <a:pt x="1805" y="769"/>
                      <a:pt x="1788" y="769"/>
                      <a:pt x="1738" y="803"/>
                    </a:cubicBezTo>
                    <a:cubicBezTo>
                      <a:pt x="1738" y="803"/>
                      <a:pt x="1738" y="803"/>
                      <a:pt x="1738" y="819"/>
                    </a:cubicBezTo>
                    <a:close/>
                    <a:moveTo>
                      <a:pt x="2005" y="2039"/>
                    </a:moveTo>
                    <a:cubicBezTo>
                      <a:pt x="2022" y="2039"/>
                      <a:pt x="2038" y="2022"/>
                      <a:pt x="2055" y="2022"/>
                    </a:cubicBezTo>
                    <a:cubicBezTo>
                      <a:pt x="2055" y="1972"/>
                      <a:pt x="2022" y="1972"/>
                      <a:pt x="1988" y="1939"/>
                    </a:cubicBezTo>
                    <a:cubicBezTo>
                      <a:pt x="1972" y="1939"/>
                      <a:pt x="1955" y="1955"/>
                      <a:pt x="1938" y="1972"/>
                    </a:cubicBezTo>
                    <a:cubicBezTo>
                      <a:pt x="1922" y="1972"/>
                      <a:pt x="1922" y="1955"/>
                      <a:pt x="1905" y="1955"/>
                    </a:cubicBezTo>
                    <a:cubicBezTo>
                      <a:pt x="1905" y="1922"/>
                      <a:pt x="1922" y="1922"/>
                      <a:pt x="1922" y="1889"/>
                    </a:cubicBezTo>
                    <a:cubicBezTo>
                      <a:pt x="1888" y="1905"/>
                      <a:pt x="1821" y="1905"/>
                      <a:pt x="1821" y="1989"/>
                    </a:cubicBezTo>
                    <a:cubicBezTo>
                      <a:pt x="1805" y="1989"/>
                      <a:pt x="1788" y="1972"/>
                      <a:pt x="1788" y="1955"/>
                    </a:cubicBezTo>
                    <a:cubicBezTo>
                      <a:pt x="1771" y="1922"/>
                      <a:pt x="1788" y="2022"/>
                      <a:pt x="1788" y="2039"/>
                    </a:cubicBezTo>
                    <a:cubicBezTo>
                      <a:pt x="1771" y="2056"/>
                      <a:pt x="1721" y="2022"/>
                      <a:pt x="1671" y="2006"/>
                    </a:cubicBezTo>
                    <a:lnTo>
                      <a:pt x="1671" y="1989"/>
                    </a:lnTo>
                    <a:cubicBezTo>
                      <a:pt x="1721" y="2006"/>
                      <a:pt x="1738" y="1905"/>
                      <a:pt x="1821" y="1922"/>
                    </a:cubicBezTo>
                    <a:cubicBezTo>
                      <a:pt x="1805" y="1905"/>
                      <a:pt x="1821" y="1889"/>
                      <a:pt x="1821" y="1905"/>
                    </a:cubicBezTo>
                    <a:cubicBezTo>
                      <a:pt x="1838" y="1872"/>
                      <a:pt x="1838" y="1839"/>
                      <a:pt x="1855" y="1805"/>
                    </a:cubicBezTo>
                    <a:lnTo>
                      <a:pt x="1654" y="1805"/>
                    </a:lnTo>
                    <a:cubicBezTo>
                      <a:pt x="1671" y="1872"/>
                      <a:pt x="1621" y="1805"/>
                      <a:pt x="1637" y="1889"/>
                    </a:cubicBezTo>
                    <a:cubicBezTo>
                      <a:pt x="1621" y="1855"/>
                      <a:pt x="1554" y="1955"/>
                      <a:pt x="1554" y="1889"/>
                    </a:cubicBezTo>
                    <a:cubicBezTo>
                      <a:pt x="1537" y="1855"/>
                      <a:pt x="1504" y="1939"/>
                      <a:pt x="1537" y="1955"/>
                    </a:cubicBezTo>
                    <a:cubicBezTo>
                      <a:pt x="1554" y="1955"/>
                      <a:pt x="1521" y="1939"/>
                      <a:pt x="1554" y="1922"/>
                    </a:cubicBezTo>
                    <a:cubicBezTo>
                      <a:pt x="1571" y="1955"/>
                      <a:pt x="1571" y="1989"/>
                      <a:pt x="1554" y="2022"/>
                    </a:cubicBezTo>
                    <a:cubicBezTo>
                      <a:pt x="1587" y="2022"/>
                      <a:pt x="1587" y="2006"/>
                      <a:pt x="1571" y="1989"/>
                    </a:cubicBezTo>
                    <a:cubicBezTo>
                      <a:pt x="1587" y="2006"/>
                      <a:pt x="1621" y="2006"/>
                      <a:pt x="1621" y="2022"/>
                    </a:cubicBezTo>
                    <a:cubicBezTo>
                      <a:pt x="1637" y="2022"/>
                      <a:pt x="1604" y="2006"/>
                      <a:pt x="1621" y="1989"/>
                    </a:cubicBezTo>
                    <a:cubicBezTo>
                      <a:pt x="1621" y="2006"/>
                      <a:pt x="1671" y="1989"/>
                      <a:pt x="1671" y="2022"/>
                    </a:cubicBezTo>
                    <a:cubicBezTo>
                      <a:pt x="1621" y="2022"/>
                      <a:pt x="1637" y="2072"/>
                      <a:pt x="1654" y="2106"/>
                    </a:cubicBezTo>
                    <a:cubicBezTo>
                      <a:pt x="1654" y="2123"/>
                      <a:pt x="1637" y="2106"/>
                      <a:pt x="1621" y="2106"/>
                    </a:cubicBezTo>
                    <a:cubicBezTo>
                      <a:pt x="1621" y="2123"/>
                      <a:pt x="1621" y="2123"/>
                      <a:pt x="1621" y="2139"/>
                    </a:cubicBezTo>
                    <a:cubicBezTo>
                      <a:pt x="1621" y="2173"/>
                      <a:pt x="1637" y="2173"/>
                      <a:pt x="1621" y="2206"/>
                    </a:cubicBezTo>
                    <a:cubicBezTo>
                      <a:pt x="1637" y="2206"/>
                      <a:pt x="1637" y="2206"/>
                      <a:pt x="1637" y="2206"/>
                    </a:cubicBezTo>
                    <a:cubicBezTo>
                      <a:pt x="1621" y="2290"/>
                      <a:pt x="1537" y="2356"/>
                      <a:pt x="1571" y="2440"/>
                    </a:cubicBezTo>
                    <a:cubicBezTo>
                      <a:pt x="1571" y="2473"/>
                      <a:pt x="1621" y="2457"/>
                      <a:pt x="1637" y="2457"/>
                    </a:cubicBezTo>
                    <a:cubicBezTo>
                      <a:pt x="1654" y="2423"/>
                      <a:pt x="1654" y="2373"/>
                      <a:pt x="1688" y="2390"/>
                    </a:cubicBezTo>
                    <a:cubicBezTo>
                      <a:pt x="1671" y="2340"/>
                      <a:pt x="1721" y="2306"/>
                      <a:pt x="1754" y="2290"/>
                    </a:cubicBezTo>
                    <a:cubicBezTo>
                      <a:pt x="1754" y="2240"/>
                      <a:pt x="1738" y="2223"/>
                      <a:pt x="1771" y="2206"/>
                    </a:cubicBezTo>
                    <a:cubicBezTo>
                      <a:pt x="1771" y="2206"/>
                      <a:pt x="1788" y="2223"/>
                      <a:pt x="1788" y="2240"/>
                    </a:cubicBezTo>
                    <a:cubicBezTo>
                      <a:pt x="1821" y="2240"/>
                      <a:pt x="1821" y="2223"/>
                      <a:pt x="1805" y="2206"/>
                    </a:cubicBezTo>
                    <a:cubicBezTo>
                      <a:pt x="1838" y="2206"/>
                      <a:pt x="1855" y="2173"/>
                      <a:pt x="1871" y="2173"/>
                    </a:cubicBezTo>
                    <a:cubicBezTo>
                      <a:pt x="1905" y="2189"/>
                      <a:pt x="1972" y="2189"/>
                      <a:pt x="1972" y="2256"/>
                    </a:cubicBezTo>
                    <a:cubicBezTo>
                      <a:pt x="1988" y="2256"/>
                      <a:pt x="1988" y="2240"/>
                      <a:pt x="2005" y="2240"/>
                    </a:cubicBezTo>
                    <a:cubicBezTo>
                      <a:pt x="2005" y="2223"/>
                      <a:pt x="1972" y="2189"/>
                      <a:pt x="2022" y="2189"/>
                    </a:cubicBezTo>
                    <a:cubicBezTo>
                      <a:pt x="2022" y="2139"/>
                      <a:pt x="1988" y="2173"/>
                      <a:pt x="1988" y="2139"/>
                    </a:cubicBezTo>
                    <a:cubicBezTo>
                      <a:pt x="1972" y="2139"/>
                      <a:pt x="1988" y="2173"/>
                      <a:pt x="1972" y="2173"/>
                    </a:cubicBezTo>
                    <a:cubicBezTo>
                      <a:pt x="1955" y="2139"/>
                      <a:pt x="1938" y="2123"/>
                      <a:pt x="1922" y="2089"/>
                    </a:cubicBezTo>
                    <a:cubicBezTo>
                      <a:pt x="1871" y="2072"/>
                      <a:pt x="1888" y="2123"/>
                      <a:pt x="1855" y="2139"/>
                    </a:cubicBezTo>
                    <a:cubicBezTo>
                      <a:pt x="1838" y="2123"/>
                      <a:pt x="1855" y="2089"/>
                      <a:pt x="1821" y="2106"/>
                    </a:cubicBezTo>
                    <a:cubicBezTo>
                      <a:pt x="1821" y="2056"/>
                      <a:pt x="1855" y="2056"/>
                      <a:pt x="1888" y="2039"/>
                    </a:cubicBezTo>
                    <a:cubicBezTo>
                      <a:pt x="1888" y="2006"/>
                      <a:pt x="1871" y="1989"/>
                      <a:pt x="1871" y="1972"/>
                    </a:cubicBezTo>
                    <a:cubicBezTo>
                      <a:pt x="1871" y="1989"/>
                      <a:pt x="1905" y="1989"/>
                      <a:pt x="1905" y="2006"/>
                    </a:cubicBezTo>
                    <a:cubicBezTo>
                      <a:pt x="1905" y="2006"/>
                      <a:pt x="1938" y="1972"/>
                      <a:pt x="1938" y="2006"/>
                    </a:cubicBezTo>
                    <a:cubicBezTo>
                      <a:pt x="1955" y="2006"/>
                      <a:pt x="1938" y="1972"/>
                      <a:pt x="1972" y="1972"/>
                    </a:cubicBezTo>
                    <a:cubicBezTo>
                      <a:pt x="1988" y="1989"/>
                      <a:pt x="1988" y="2022"/>
                      <a:pt x="2005" y="2039"/>
                    </a:cubicBezTo>
                    <a:close/>
                    <a:moveTo>
                      <a:pt x="1637" y="2206"/>
                    </a:moveTo>
                    <a:cubicBezTo>
                      <a:pt x="1637" y="2206"/>
                      <a:pt x="1637" y="2189"/>
                      <a:pt x="1637" y="2189"/>
                    </a:cubicBezTo>
                    <a:cubicBezTo>
                      <a:pt x="1637" y="2189"/>
                      <a:pt x="1637" y="2206"/>
                      <a:pt x="1637" y="2206"/>
                    </a:cubicBezTo>
                    <a:close/>
                    <a:moveTo>
                      <a:pt x="2089" y="301"/>
                    </a:moveTo>
                    <a:lnTo>
                      <a:pt x="2089" y="335"/>
                    </a:lnTo>
                    <a:cubicBezTo>
                      <a:pt x="2055" y="335"/>
                      <a:pt x="2022" y="335"/>
                      <a:pt x="2005" y="318"/>
                    </a:cubicBezTo>
                    <a:cubicBezTo>
                      <a:pt x="2005" y="318"/>
                      <a:pt x="2022" y="318"/>
                      <a:pt x="2022" y="301"/>
                    </a:cubicBezTo>
                    <a:cubicBezTo>
                      <a:pt x="2005" y="301"/>
                      <a:pt x="2005" y="301"/>
                      <a:pt x="2005" y="285"/>
                    </a:cubicBezTo>
                    <a:cubicBezTo>
                      <a:pt x="2038" y="285"/>
                      <a:pt x="2055" y="351"/>
                      <a:pt x="2038" y="301"/>
                    </a:cubicBezTo>
                    <a:cubicBezTo>
                      <a:pt x="2055" y="285"/>
                      <a:pt x="2055" y="318"/>
                      <a:pt x="2089" y="301"/>
                    </a:cubicBezTo>
                    <a:close/>
                    <a:moveTo>
                      <a:pt x="1922" y="819"/>
                    </a:moveTo>
                    <a:cubicBezTo>
                      <a:pt x="1888" y="786"/>
                      <a:pt x="1888" y="736"/>
                      <a:pt x="1922" y="686"/>
                    </a:cubicBezTo>
                    <a:cubicBezTo>
                      <a:pt x="1888" y="736"/>
                      <a:pt x="1905" y="652"/>
                      <a:pt x="1871" y="686"/>
                    </a:cubicBezTo>
                    <a:cubicBezTo>
                      <a:pt x="1888" y="652"/>
                      <a:pt x="1855" y="635"/>
                      <a:pt x="1871" y="619"/>
                    </a:cubicBezTo>
                    <a:cubicBezTo>
                      <a:pt x="1888" y="652"/>
                      <a:pt x="1905" y="652"/>
                      <a:pt x="1938" y="669"/>
                    </a:cubicBezTo>
                    <a:cubicBezTo>
                      <a:pt x="1922" y="719"/>
                      <a:pt x="1938" y="669"/>
                      <a:pt x="1955" y="686"/>
                    </a:cubicBezTo>
                    <a:cubicBezTo>
                      <a:pt x="1955" y="686"/>
                      <a:pt x="1938" y="702"/>
                      <a:pt x="1955" y="702"/>
                    </a:cubicBezTo>
                    <a:cubicBezTo>
                      <a:pt x="1988" y="652"/>
                      <a:pt x="1922" y="569"/>
                      <a:pt x="1972" y="535"/>
                    </a:cubicBezTo>
                    <a:cubicBezTo>
                      <a:pt x="1972" y="552"/>
                      <a:pt x="2005" y="535"/>
                      <a:pt x="2022" y="535"/>
                    </a:cubicBezTo>
                    <a:cubicBezTo>
                      <a:pt x="2005" y="569"/>
                      <a:pt x="2005" y="602"/>
                      <a:pt x="2038" y="619"/>
                    </a:cubicBezTo>
                    <a:cubicBezTo>
                      <a:pt x="2038" y="652"/>
                      <a:pt x="2005" y="652"/>
                      <a:pt x="1988" y="702"/>
                    </a:cubicBezTo>
                    <a:cubicBezTo>
                      <a:pt x="2022" y="702"/>
                      <a:pt x="2038" y="769"/>
                      <a:pt x="2022" y="819"/>
                    </a:cubicBezTo>
                    <a:close/>
                    <a:moveTo>
                      <a:pt x="368" y="368"/>
                    </a:moveTo>
                    <a:cubicBezTo>
                      <a:pt x="401" y="368"/>
                      <a:pt x="384" y="318"/>
                      <a:pt x="351" y="335"/>
                    </a:cubicBezTo>
                    <a:cubicBezTo>
                      <a:pt x="334" y="351"/>
                      <a:pt x="368" y="351"/>
                      <a:pt x="368" y="368"/>
                    </a:cubicBezTo>
                    <a:close/>
                    <a:moveTo>
                      <a:pt x="418" y="368"/>
                    </a:moveTo>
                    <a:cubicBezTo>
                      <a:pt x="434" y="351"/>
                      <a:pt x="434" y="335"/>
                      <a:pt x="451" y="335"/>
                    </a:cubicBezTo>
                    <a:cubicBezTo>
                      <a:pt x="451" y="335"/>
                      <a:pt x="434" y="335"/>
                      <a:pt x="418" y="335"/>
                    </a:cubicBezTo>
                    <a:cubicBezTo>
                      <a:pt x="418" y="318"/>
                      <a:pt x="434" y="318"/>
                      <a:pt x="434" y="318"/>
                    </a:cubicBezTo>
                    <a:cubicBezTo>
                      <a:pt x="418" y="301"/>
                      <a:pt x="384" y="335"/>
                      <a:pt x="401" y="368"/>
                    </a:cubicBezTo>
                    <a:cubicBezTo>
                      <a:pt x="401" y="351"/>
                      <a:pt x="418" y="351"/>
                      <a:pt x="418" y="368"/>
                    </a:cubicBezTo>
                    <a:close/>
                    <a:moveTo>
                      <a:pt x="451" y="2273"/>
                    </a:moveTo>
                    <a:cubicBezTo>
                      <a:pt x="434" y="2256"/>
                      <a:pt x="451" y="2223"/>
                      <a:pt x="468" y="2240"/>
                    </a:cubicBezTo>
                    <a:cubicBezTo>
                      <a:pt x="468" y="2256"/>
                      <a:pt x="468" y="2273"/>
                      <a:pt x="485" y="2273"/>
                    </a:cubicBezTo>
                    <a:close/>
                    <a:moveTo>
                      <a:pt x="368" y="2173"/>
                    </a:moveTo>
                    <a:cubicBezTo>
                      <a:pt x="368" y="2139"/>
                      <a:pt x="301" y="2139"/>
                      <a:pt x="284" y="2106"/>
                    </a:cubicBezTo>
                    <a:cubicBezTo>
                      <a:pt x="334" y="2089"/>
                      <a:pt x="384" y="2123"/>
                      <a:pt x="401" y="2156"/>
                    </a:cubicBezTo>
                    <a:cubicBezTo>
                      <a:pt x="384" y="2156"/>
                      <a:pt x="384" y="2173"/>
                      <a:pt x="368" y="2173"/>
                    </a:cubicBezTo>
                    <a:close/>
                    <a:moveTo>
                      <a:pt x="251" y="2139"/>
                    </a:moveTo>
                    <a:cubicBezTo>
                      <a:pt x="251" y="2189"/>
                      <a:pt x="217" y="2173"/>
                      <a:pt x="201" y="2156"/>
                    </a:cubicBezTo>
                    <a:cubicBezTo>
                      <a:pt x="201" y="2156"/>
                      <a:pt x="217" y="2139"/>
                      <a:pt x="217" y="2139"/>
                    </a:cubicBezTo>
                    <a:cubicBezTo>
                      <a:pt x="234" y="2123"/>
                      <a:pt x="234" y="2156"/>
                      <a:pt x="234" y="2156"/>
                    </a:cubicBezTo>
                    <a:cubicBezTo>
                      <a:pt x="234" y="2156"/>
                      <a:pt x="234" y="2139"/>
                      <a:pt x="251" y="2139"/>
                    </a:cubicBezTo>
                    <a:close/>
                    <a:moveTo>
                      <a:pt x="267" y="3459"/>
                    </a:moveTo>
                    <a:cubicBezTo>
                      <a:pt x="267" y="3476"/>
                      <a:pt x="251" y="3476"/>
                      <a:pt x="251" y="3493"/>
                    </a:cubicBezTo>
                    <a:cubicBezTo>
                      <a:pt x="251" y="3493"/>
                      <a:pt x="251" y="3476"/>
                      <a:pt x="267" y="3476"/>
                    </a:cubicBezTo>
                    <a:cubicBezTo>
                      <a:pt x="251" y="3509"/>
                      <a:pt x="267" y="3526"/>
                      <a:pt x="267" y="3559"/>
                    </a:cubicBezTo>
                    <a:cubicBezTo>
                      <a:pt x="284" y="3543"/>
                      <a:pt x="284" y="3493"/>
                      <a:pt x="301" y="3493"/>
                    </a:cubicBezTo>
                    <a:cubicBezTo>
                      <a:pt x="301" y="3476"/>
                      <a:pt x="284" y="3476"/>
                      <a:pt x="284" y="3443"/>
                    </a:cubicBezTo>
                    <a:cubicBezTo>
                      <a:pt x="267" y="3459"/>
                      <a:pt x="267" y="3426"/>
                      <a:pt x="234" y="3443"/>
                    </a:cubicBezTo>
                    <a:cubicBezTo>
                      <a:pt x="234" y="3443"/>
                      <a:pt x="234" y="3459"/>
                      <a:pt x="234" y="3459"/>
                    </a:cubicBezTo>
                    <a:cubicBezTo>
                      <a:pt x="234" y="3493"/>
                      <a:pt x="251" y="3443"/>
                      <a:pt x="267" y="3459"/>
                    </a:cubicBezTo>
                    <a:close/>
                    <a:moveTo>
                      <a:pt x="100" y="3242"/>
                    </a:moveTo>
                    <a:cubicBezTo>
                      <a:pt x="100" y="3275"/>
                      <a:pt x="67" y="3275"/>
                      <a:pt x="50" y="3242"/>
                    </a:cubicBezTo>
                    <a:cubicBezTo>
                      <a:pt x="33" y="3242"/>
                      <a:pt x="67" y="3292"/>
                      <a:pt x="67" y="3309"/>
                    </a:cubicBezTo>
                    <a:cubicBezTo>
                      <a:pt x="117" y="3275"/>
                      <a:pt x="251" y="3392"/>
                      <a:pt x="234" y="3292"/>
                    </a:cubicBezTo>
                    <a:cubicBezTo>
                      <a:pt x="234" y="3292"/>
                      <a:pt x="234" y="3292"/>
                      <a:pt x="234" y="3292"/>
                    </a:cubicBezTo>
                    <a:cubicBezTo>
                      <a:pt x="234" y="3292"/>
                      <a:pt x="234" y="3292"/>
                      <a:pt x="234" y="3292"/>
                    </a:cubicBezTo>
                    <a:cubicBezTo>
                      <a:pt x="234" y="3275"/>
                      <a:pt x="234" y="3275"/>
                      <a:pt x="234" y="3259"/>
                    </a:cubicBezTo>
                    <a:cubicBezTo>
                      <a:pt x="217" y="3259"/>
                      <a:pt x="234" y="3292"/>
                      <a:pt x="234" y="3292"/>
                    </a:cubicBezTo>
                    <a:cubicBezTo>
                      <a:pt x="234" y="3292"/>
                      <a:pt x="234" y="3292"/>
                      <a:pt x="234" y="3292"/>
                    </a:cubicBezTo>
                    <a:cubicBezTo>
                      <a:pt x="234" y="3309"/>
                      <a:pt x="217" y="3309"/>
                      <a:pt x="217" y="3309"/>
                    </a:cubicBezTo>
                    <a:cubicBezTo>
                      <a:pt x="184" y="3259"/>
                      <a:pt x="134" y="3309"/>
                      <a:pt x="100" y="3242"/>
                    </a:cubicBezTo>
                    <a:close/>
                    <a:moveTo>
                      <a:pt x="351" y="2958"/>
                    </a:moveTo>
                    <a:cubicBezTo>
                      <a:pt x="351" y="2975"/>
                      <a:pt x="351" y="2975"/>
                      <a:pt x="351" y="2991"/>
                    </a:cubicBezTo>
                    <a:cubicBezTo>
                      <a:pt x="351" y="2975"/>
                      <a:pt x="334" y="2958"/>
                      <a:pt x="301" y="2975"/>
                    </a:cubicBezTo>
                    <a:cubicBezTo>
                      <a:pt x="301" y="2991"/>
                      <a:pt x="301" y="2991"/>
                      <a:pt x="284" y="3008"/>
                    </a:cubicBezTo>
                    <a:cubicBezTo>
                      <a:pt x="301" y="3025"/>
                      <a:pt x="301" y="3058"/>
                      <a:pt x="301" y="3108"/>
                    </a:cubicBezTo>
                    <a:cubicBezTo>
                      <a:pt x="267" y="3108"/>
                      <a:pt x="301" y="3042"/>
                      <a:pt x="284" y="3042"/>
                    </a:cubicBezTo>
                    <a:cubicBezTo>
                      <a:pt x="251" y="3042"/>
                      <a:pt x="251" y="3092"/>
                      <a:pt x="251" y="3108"/>
                    </a:cubicBezTo>
                    <a:cubicBezTo>
                      <a:pt x="234" y="3108"/>
                      <a:pt x="234" y="3108"/>
                      <a:pt x="217" y="3108"/>
                    </a:cubicBezTo>
                    <a:cubicBezTo>
                      <a:pt x="217" y="3158"/>
                      <a:pt x="217" y="3142"/>
                      <a:pt x="267" y="3175"/>
                    </a:cubicBezTo>
                    <a:cubicBezTo>
                      <a:pt x="301" y="3175"/>
                      <a:pt x="267" y="3142"/>
                      <a:pt x="267" y="3125"/>
                    </a:cubicBezTo>
                    <a:cubicBezTo>
                      <a:pt x="301" y="3075"/>
                      <a:pt x="351" y="3125"/>
                      <a:pt x="351" y="3058"/>
                    </a:cubicBezTo>
                    <a:cubicBezTo>
                      <a:pt x="418" y="3042"/>
                      <a:pt x="434" y="3092"/>
                      <a:pt x="485" y="3108"/>
                    </a:cubicBezTo>
                    <a:cubicBezTo>
                      <a:pt x="485" y="3092"/>
                      <a:pt x="501" y="3075"/>
                      <a:pt x="485" y="3042"/>
                    </a:cubicBezTo>
                    <a:cubicBezTo>
                      <a:pt x="468" y="3042"/>
                      <a:pt x="468" y="3025"/>
                      <a:pt x="418" y="3008"/>
                    </a:cubicBezTo>
                    <a:cubicBezTo>
                      <a:pt x="451" y="2975"/>
                      <a:pt x="401" y="2991"/>
                      <a:pt x="401" y="2941"/>
                    </a:cubicBezTo>
                    <a:cubicBezTo>
                      <a:pt x="368" y="2925"/>
                      <a:pt x="368" y="2941"/>
                      <a:pt x="351" y="2958"/>
                    </a:cubicBezTo>
                    <a:close/>
                    <a:moveTo>
                      <a:pt x="134" y="2641"/>
                    </a:moveTo>
                    <a:cubicBezTo>
                      <a:pt x="150" y="2641"/>
                      <a:pt x="150" y="2657"/>
                      <a:pt x="150" y="2657"/>
                    </a:cubicBezTo>
                    <a:cubicBezTo>
                      <a:pt x="167" y="2657"/>
                      <a:pt x="167" y="2624"/>
                      <a:pt x="184" y="2624"/>
                    </a:cubicBezTo>
                    <a:cubicBezTo>
                      <a:pt x="184" y="2607"/>
                      <a:pt x="117" y="2607"/>
                      <a:pt x="134" y="2641"/>
                    </a:cubicBezTo>
                    <a:close/>
                    <a:moveTo>
                      <a:pt x="919" y="702"/>
                    </a:moveTo>
                    <a:cubicBezTo>
                      <a:pt x="919" y="702"/>
                      <a:pt x="919" y="686"/>
                      <a:pt x="919" y="669"/>
                    </a:cubicBezTo>
                    <a:lnTo>
                      <a:pt x="936" y="669"/>
                    </a:lnTo>
                    <a:cubicBezTo>
                      <a:pt x="919" y="669"/>
                      <a:pt x="902" y="669"/>
                      <a:pt x="919" y="635"/>
                    </a:cubicBezTo>
                    <a:cubicBezTo>
                      <a:pt x="886" y="635"/>
                      <a:pt x="886" y="719"/>
                      <a:pt x="919" y="702"/>
                    </a:cubicBezTo>
                    <a:close/>
                    <a:moveTo>
                      <a:pt x="718" y="335"/>
                    </a:moveTo>
                    <a:cubicBezTo>
                      <a:pt x="735" y="385"/>
                      <a:pt x="769" y="251"/>
                      <a:pt x="718" y="268"/>
                    </a:cubicBezTo>
                    <a:cubicBezTo>
                      <a:pt x="718" y="285"/>
                      <a:pt x="735" y="301"/>
                      <a:pt x="735" y="318"/>
                    </a:cubicBezTo>
                    <a:cubicBezTo>
                      <a:pt x="685" y="318"/>
                      <a:pt x="685" y="301"/>
                      <a:pt x="685" y="268"/>
                    </a:cubicBezTo>
                    <a:cubicBezTo>
                      <a:pt x="668" y="268"/>
                      <a:pt x="668" y="251"/>
                      <a:pt x="652" y="251"/>
                    </a:cubicBezTo>
                    <a:cubicBezTo>
                      <a:pt x="652" y="251"/>
                      <a:pt x="652" y="268"/>
                      <a:pt x="652" y="268"/>
                    </a:cubicBezTo>
                    <a:cubicBezTo>
                      <a:pt x="568" y="268"/>
                      <a:pt x="752" y="335"/>
                      <a:pt x="718" y="335"/>
                    </a:cubicBezTo>
                    <a:close/>
                    <a:moveTo>
                      <a:pt x="568" y="368"/>
                    </a:moveTo>
                    <a:cubicBezTo>
                      <a:pt x="551" y="402"/>
                      <a:pt x="535" y="418"/>
                      <a:pt x="551" y="468"/>
                    </a:cubicBezTo>
                    <a:cubicBezTo>
                      <a:pt x="585" y="402"/>
                      <a:pt x="618" y="485"/>
                      <a:pt x="652" y="502"/>
                    </a:cubicBezTo>
                    <a:cubicBezTo>
                      <a:pt x="635" y="435"/>
                      <a:pt x="685" y="485"/>
                      <a:pt x="702" y="485"/>
                    </a:cubicBezTo>
                    <a:cubicBezTo>
                      <a:pt x="702" y="435"/>
                      <a:pt x="652" y="402"/>
                      <a:pt x="652" y="351"/>
                    </a:cubicBezTo>
                    <a:cubicBezTo>
                      <a:pt x="635" y="351"/>
                      <a:pt x="618" y="351"/>
                      <a:pt x="618" y="335"/>
                    </a:cubicBezTo>
                    <a:cubicBezTo>
                      <a:pt x="585" y="351"/>
                      <a:pt x="602" y="351"/>
                      <a:pt x="618" y="385"/>
                    </a:cubicBezTo>
                    <a:cubicBezTo>
                      <a:pt x="602" y="368"/>
                      <a:pt x="585" y="351"/>
                      <a:pt x="568" y="368"/>
                    </a:cubicBezTo>
                    <a:close/>
                    <a:moveTo>
                      <a:pt x="618" y="585"/>
                    </a:moveTo>
                    <a:cubicBezTo>
                      <a:pt x="635" y="585"/>
                      <a:pt x="668" y="569"/>
                      <a:pt x="685" y="569"/>
                    </a:cubicBezTo>
                    <a:lnTo>
                      <a:pt x="685" y="519"/>
                    </a:lnTo>
                    <a:cubicBezTo>
                      <a:pt x="635" y="502"/>
                      <a:pt x="618" y="552"/>
                      <a:pt x="568" y="535"/>
                    </a:cubicBezTo>
                    <a:cubicBezTo>
                      <a:pt x="551" y="602"/>
                      <a:pt x="635" y="519"/>
                      <a:pt x="618" y="585"/>
                    </a:cubicBezTo>
                    <a:close/>
                    <a:moveTo>
                      <a:pt x="835" y="285"/>
                    </a:moveTo>
                    <a:cubicBezTo>
                      <a:pt x="835" y="268"/>
                      <a:pt x="852" y="268"/>
                      <a:pt x="852" y="285"/>
                    </a:cubicBezTo>
                    <a:cubicBezTo>
                      <a:pt x="869" y="268"/>
                      <a:pt x="835" y="234"/>
                      <a:pt x="835" y="218"/>
                    </a:cubicBezTo>
                    <a:cubicBezTo>
                      <a:pt x="802" y="234"/>
                      <a:pt x="835" y="268"/>
                      <a:pt x="835" y="285"/>
                    </a:cubicBezTo>
                    <a:close/>
                    <a:moveTo>
                      <a:pt x="835" y="702"/>
                    </a:moveTo>
                    <a:cubicBezTo>
                      <a:pt x="835" y="702"/>
                      <a:pt x="835" y="686"/>
                      <a:pt x="852" y="686"/>
                    </a:cubicBezTo>
                    <a:cubicBezTo>
                      <a:pt x="852" y="686"/>
                      <a:pt x="852" y="719"/>
                      <a:pt x="886" y="702"/>
                    </a:cubicBezTo>
                    <a:cubicBezTo>
                      <a:pt x="886" y="686"/>
                      <a:pt x="835" y="652"/>
                      <a:pt x="835" y="702"/>
                    </a:cubicBezTo>
                    <a:close/>
                    <a:moveTo>
                      <a:pt x="819" y="869"/>
                    </a:moveTo>
                    <a:lnTo>
                      <a:pt x="869" y="869"/>
                    </a:lnTo>
                    <a:cubicBezTo>
                      <a:pt x="869" y="836"/>
                      <a:pt x="835" y="853"/>
                      <a:pt x="819" y="836"/>
                    </a:cubicBezTo>
                    <a:cubicBezTo>
                      <a:pt x="819" y="836"/>
                      <a:pt x="819" y="869"/>
                      <a:pt x="819" y="869"/>
                    </a:cubicBezTo>
                    <a:close/>
                    <a:moveTo>
                      <a:pt x="602" y="920"/>
                    </a:moveTo>
                    <a:lnTo>
                      <a:pt x="618" y="903"/>
                    </a:lnTo>
                    <a:cubicBezTo>
                      <a:pt x="602" y="903"/>
                      <a:pt x="602" y="886"/>
                      <a:pt x="585" y="886"/>
                    </a:cubicBezTo>
                    <a:cubicBezTo>
                      <a:pt x="585" y="903"/>
                      <a:pt x="602" y="903"/>
                      <a:pt x="602" y="920"/>
                    </a:cubicBezTo>
                    <a:close/>
                    <a:moveTo>
                      <a:pt x="67" y="635"/>
                    </a:moveTo>
                    <a:cubicBezTo>
                      <a:pt x="17" y="635"/>
                      <a:pt x="50" y="686"/>
                      <a:pt x="50" y="719"/>
                    </a:cubicBezTo>
                    <a:cubicBezTo>
                      <a:pt x="67" y="702"/>
                      <a:pt x="67" y="669"/>
                      <a:pt x="67" y="635"/>
                    </a:cubicBezTo>
                    <a:close/>
                    <a:moveTo>
                      <a:pt x="84" y="602"/>
                    </a:moveTo>
                    <a:lnTo>
                      <a:pt x="134" y="602"/>
                    </a:lnTo>
                    <a:cubicBezTo>
                      <a:pt x="150" y="635"/>
                      <a:pt x="117" y="635"/>
                      <a:pt x="117" y="702"/>
                    </a:cubicBezTo>
                    <a:cubicBezTo>
                      <a:pt x="150" y="669"/>
                      <a:pt x="134" y="602"/>
                      <a:pt x="167" y="602"/>
                    </a:cubicBezTo>
                    <a:cubicBezTo>
                      <a:pt x="167" y="552"/>
                      <a:pt x="167" y="552"/>
                      <a:pt x="167" y="502"/>
                    </a:cubicBezTo>
                    <a:cubicBezTo>
                      <a:pt x="167" y="502"/>
                      <a:pt x="167" y="519"/>
                      <a:pt x="167" y="535"/>
                    </a:cubicBezTo>
                    <a:cubicBezTo>
                      <a:pt x="150" y="535"/>
                      <a:pt x="134" y="519"/>
                      <a:pt x="134" y="502"/>
                    </a:cubicBezTo>
                    <a:cubicBezTo>
                      <a:pt x="100" y="535"/>
                      <a:pt x="100" y="552"/>
                      <a:pt x="84" y="602"/>
                    </a:cubicBezTo>
                    <a:close/>
                    <a:moveTo>
                      <a:pt x="1270" y="402"/>
                    </a:moveTo>
                    <a:cubicBezTo>
                      <a:pt x="1270" y="368"/>
                      <a:pt x="1287" y="318"/>
                      <a:pt x="1270" y="301"/>
                    </a:cubicBezTo>
                    <a:cubicBezTo>
                      <a:pt x="1220" y="318"/>
                      <a:pt x="1303" y="368"/>
                      <a:pt x="1236" y="368"/>
                    </a:cubicBezTo>
                    <a:cubicBezTo>
                      <a:pt x="1236" y="385"/>
                      <a:pt x="1253" y="402"/>
                      <a:pt x="1270" y="402"/>
                    </a:cubicBezTo>
                    <a:close/>
                    <a:moveTo>
                      <a:pt x="1170" y="385"/>
                    </a:moveTo>
                    <a:cubicBezTo>
                      <a:pt x="1220" y="385"/>
                      <a:pt x="1253" y="351"/>
                      <a:pt x="1220" y="318"/>
                    </a:cubicBezTo>
                    <a:cubicBezTo>
                      <a:pt x="1186" y="318"/>
                      <a:pt x="1186" y="301"/>
                      <a:pt x="1153" y="318"/>
                    </a:cubicBezTo>
                    <a:cubicBezTo>
                      <a:pt x="1186" y="335"/>
                      <a:pt x="1186" y="335"/>
                      <a:pt x="1170" y="385"/>
                    </a:cubicBezTo>
                    <a:close/>
                    <a:moveTo>
                      <a:pt x="1337" y="318"/>
                    </a:moveTo>
                    <a:cubicBezTo>
                      <a:pt x="1303" y="301"/>
                      <a:pt x="1303" y="301"/>
                      <a:pt x="1320" y="268"/>
                    </a:cubicBezTo>
                    <a:cubicBezTo>
                      <a:pt x="1287" y="285"/>
                      <a:pt x="1287" y="318"/>
                      <a:pt x="1287" y="351"/>
                    </a:cubicBezTo>
                    <a:cubicBezTo>
                      <a:pt x="1303" y="351"/>
                      <a:pt x="1303" y="335"/>
                      <a:pt x="1303" y="335"/>
                    </a:cubicBezTo>
                    <a:cubicBezTo>
                      <a:pt x="1337" y="318"/>
                      <a:pt x="1370" y="351"/>
                      <a:pt x="1370" y="301"/>
                    </a:cubicBezTo>
                    <a:cubicBezTo>
                      <a:pt x="1387" y="301"/>
                      <a:pt x="1387" y="318"/>
                      <a:pt x="1387" y="335"/>
                    </a:cubicBezTo>
                    <a:cubicBezTo>
                      <a:pt x="1387" y="335"/>
                      <a:pt x="1387" y="318"/>
                      <a:pt x="1404" y="318"/>
                    </a:cubicBezTo>
                    <a:cubicBezTo>
                      <a:pt x="1404" y="285"/>
                      <a:pt x="1387" y="251"/>
                      <a:pt x="1370" y="218"/>
                    </a:cubicBezTo>
                    <a:cubicBezTo>
                      <a:pt x="1353" y="218"/>
                      <a:pt x="1353" y="234"/>
                      <a:pt x="1337" y="234"/>
                    </a:cubicBezTo>
                    <a:cubicBezTo>
                      <a:pt x="1337" y="251"/>
                      <a:pt x="1353" y="251"/>
                      <a:pt x="1370" y="234"/>
                    </a:cubicBezTo>
                    <a:cubicBezTo>
                      <a:pt x="1353" y="268"/>
                      <a:pt x="1320" y="268"/>
                      <a:pt x="1337" y="318"/>
                    </a:cubicBezTo>
                    <a:close/>
                    <a:moveTo>
                      <a:pt x="1487" y="84"/>
                    </a:moveTo>
                    <a:cubicBezTo>
                      <a:pt x="1487" y="101"/>
                      <a:pt x="1470" y="151"/>
                      <a:pt x="1454" y="168"/>
                    </a:cubicBezTo>
                    <a:cubicBezTo>
                      <a:pt x="1470" y="168"/>
                      <a:pt x="1470" y="201"/>
                      <a:pt x="1487" y="201"/>
                    </a:cubicBezTo>
                    <a:cubicBezTo>
                      <a:pt x="1487" y="151"/>
                      <a:pt x="1487" y="168"/>
                      <a:pt x="1487" y="118"/>
                    </a:cubicBezTo>
                    <a:cubicBezTo>
                      <a:pt x="1521" y="118"/>
                      <a:pt x="1521" y="134"/>
                      <a:pt x="1521" y="168"/>
                    </a:cubicBezTo>
                    <a:cubicBezTo>
                      <a:pt x="1571" y="151"/>
                      <a:pt x="1521" y="84"/>
                      <a:pt x="1487" y="84"/>
                    </a:cubicBezTo>
                    <a:close/>
                    <a:moveTo>
                      <a:pt x="1437" y="268"/>
                    </a:moveTo>
                    <a:cubicBezTo>
                      <a:pt x="1420" y="268"/>
                      <a:pt x="1470" y="301"/>
                      <a:pt x="1420" y="301"/>
                    </a:cubicBezTo>
                    <a:cubicBezTo>
                      <a:pt x="1420" y="318"/>
                      <a:pt x="1437" y="335"/>
                      <a:pt x="1470" y="335"/>
                    </a:cubicBezTo>
                    <a:cubicBezTo>
                      <a:pt x="1420" y="385"/>
                      <a:pt x="1337" y="318"/>
                      <a:pt x="1303" y="368"/>
                    </a:cubicBezTo>
                    <a:cubicBezTo>
                      <a:pt x="1303" y="351"/>
                      <a:pt x="1287" y="368"/>
                      <a:pt x="1287" y="368"/>
                    </a:cubicBezTo>
                    <a:cubicBezTo>
                      <a:pt x="1303" y="385"/>
                      <a:pt x="1287" y="385"/>
                      <a:pt x="1287" y="385"/>
                    </a:cubicBezTo>
                    <a:cubicBezTo>
                      <a:pt x="1320" y="402"/>
                      <a:pt x="1353" y="468"/>
                      <a:pt x="1404" y="468"/>
                    </a:cubicBezTo>
                    <a:cubicBezTo>
                      <a:pt x="1387" y="485"/>
                      <a:pt x="1370" y="485"/>
                      <a:pt x="1353" y="502"/>
                    </a:cubicBezTo>
                    <a:cubicBezTo>
                      <a:pt x="1353" y="519"/>
                      <a:pt x="1353" y="519"/>
                      <a:pt x="1370" y="535"/>
                    </a:cubicBezTo>
                    <a:cubicBezTo>
                      <a:pt x="1387" y="519"/>
                      <a:pt x="1370" y="502"/>
                      <a:pt x="1404" y="519"/>
                    </a:cubicBezTo>
                    <a:cubicBezTo>
                      <a:pt x="1404" y="485"/>
                      <a:pt x="1404" y="468"/>
                      <a:pt x="1420" y="468"/>
                    </a:cubicBezTo>
                    <a:cubicBezTo>
                      <a:pt x="1420" y="485"/>
                      <a:pt x="1454" y="485"/>
                      <a:pt x="1454" y="502"/>
                    </a:cubicBezTo>
                    <a:cubicBezTo>
                      <a:pt x="1504" y="502"/>
                      <a:pt x="1470" y="435"/>
                      <a:pt x="1454" y="435"/>
                    </a:cubicBezTo>
                    <a:cubicBezTo>
                      <a:pt x="1470" y="402"/>
                      <a:pt x="1521" y="452"/>
                      <a:pt x="1554" y="452"/>
                    </a:cubicBezTo>
                    <a:cubicBezTo>
                      <a:pt x="1571" y="385"/>
                      <a:pt x="1554" y="351"/>
                      <a:pt x="1604" y="335"/>
                    </a:cubicBezTo>
                    <a:cubicBezTo>
                      <a:pt x="1537" y="335"/>
                      <a:pt x="1504" y="201"/>
                      <a:pt x="1437" y="268"/>
                    </a:cubicBezTo>
                    <a:close/>
                    <a:moveTo>
                      <a:pt x="2607" y="519"/>
                    </a:moveTo>
                    <a:cubicBezTo>
                      <a:pt x="2590" y="468"/>
                      <a:pt x="2623" y="485"/>
                      <a:pt x="2640" y="452"/>
                    </a:cubicBezTo>
                    <a:cubicBezTo>
                      <a:pt x="2623" y="452"/>
                      <a:pt x="2607" y="452"/>
                      <a:pt x="2607" y="435"/>
                    </a:cubicBezTo>
                    <a:cubicBezTo>
                      <a:pt x="2623" y="418"/>
                      <a:pt x="2657" y="452"/>
                      <a:pt x="2657" y="468"/>
                    </a:cubicBezTo>
                    <a:cubicBezTo>
                      <a:pt x="2640" y="485"/>
                      <a:pt x="2623" y="519"/>
                      <a:pt x="2607" y="519"/>
                    </a:cubicBezTo>
                    <a:close/>
                    <a:moveTo>
                      <a:pt x="2657" y="535"/>
                    </a:moveTo>
                    <a:cubicBezTo>
                      <a:pt x="2657" y="485"/>
                      <a:pt x="2657" y="468"/>
                      <a:pt x="2707" y="468"/>
                    </a:cubicBezTo>
                    <a:cubicBezTo>
                      <a:pt x="2724" y="519"/>
                      <a:pt x="2724" y="535"/>
                      <a:pt x="2690" y="602"/>
                    </a:cubicBezTo>
                    <a:cubicBezTo>
                      <a:pt x="2690" y="585"/>
                      <a:pt x="2673" y="569"/>
                      <a:pt x="2673" y="569"/>
                    </a:cubicBezTo>
                    <a:cubicBezTo>
                      <a:pt x="2657" y="569"/>
                      <a:pt x="2657" y="602"/>
                      <a:pt x="2657" y="635"/>
                    </a:cubicBezTo>
                    <a:cubicBezTo>
                      <a:pt x="2640" y="619"/>
                      <a:pt x="2590" y="635"/>
                      <a:pt x="2607" y="602"/>
                    </a:cubicBezTo>
                    <a:cubicBezTo>
                      <a:pt x="2623" y="635"/>
                      <a:pt x="2623" y="552"/>
                      <a:pt x="2607" y="569"/>
                    </a:cubicBezTo>
                    <a:cubicBezTo>
                      <a:pt x="2607" y="569"/>
                      <a:pt x="2590" y="569"/>
                      <a:pt x="2590" y="569"/>
                    </a:cubicBezTo>
                    <a:cubicBezTo>
                      <a:pt x="2640" y="552"/>
                      <a:pt x="2607" y="535"/>
                      <a:pt x="2640" y="519"/>
                    </a:cubicBezTo>
                    <a:cubicBezTo>
                      <a:pt x="2640" y="535"/>
                      <a:pt x="2690" y="552"/>
                      <a:pt x="2690" y="535"/>
                    </a:cubicBezTo>
                    <a:cubicBezTo>
                      <a:pt x="2673" y="519"/>
                      <a:pt x="2673" y="519"/>
                      <a:pt x="2657" y="535"/>
                    </a:cubicBezTo>
                    <a:close/>
                    <a:moveTo>
                      <a:pt x="2490" y="569"/>
                    </a:moveTo>
                    <a:cubicBezTo>
                      <a:pt x="2423" y="569"/>
                      <a:pt x="2439" y="569"/>
                      <a:pt x="2389" y="619"/>
                    </a:cubicBezTo>
                    <a:cubicBezTo>
                      <a:pt x="2406" y="552"/>
                      <a:pt x="2456" y="502"/>
                      <a:pt x="2473" y="485"/>
                    </a:cubicBezTo>
                    <a:cubicBezTo>
                      <a:pt x="2439" y="452"/>
                      <a:pt x="2423" y="385"/>
                      <a:pt x="2356" y="368"/>
                    </a:cubicBezTo>
                    <a:cubicBezTo>
                      <a:pt x="2356" y="301"/>
                      <a:pt x="2356" y="318"/>
                      <a:pt x="2339" y="234"/>
                    </a:cubicBezTo>
                    <a:cubicBezTo>
                      <a:pt x="2389" y="234"/>
                      <a:pt x="2356" y="201"/>
                      <a:pt x="2389" y="201"/>
                    </a:cubicBezTo>
                    <a:cubicBezTo>
                      <a:pt x="2389" y="268"/>
                      <a:pt x="2439" y="318"/>
                      <a:pt x="2523" y="318"/>
                    </a:cubicBezTo>
                    <a:cubicBezTo>
                      <a:pt x="2523" y="368"/>
                      <a:pt x="2573" y="335"/>
                      <a:pt x="2590" y="402"/>
                    </a:cubicBezTo>
                    <a:cubicBezTo>
                      <a:pt x="2573" y="402"/>
                      <a:pt x="2573" y="402"/>
                      <a:pt x="2556" y="418"/>
                    </a:cubicBezTo>
                    <a:cubicBezTo>
                      <a:pt x="2573" y="418"/>
                      <a:pt x="2590" y="418"/>
                      <a:pt x="2590" y="435"/>
                    </a:cubicBezTo>
                    <a:cubicBezTo>
                      <a:pt x="2573" y="468"/>
                      <a:pt x="2556" y="468"/>
                      <a:pt x="2590" y="535"/>
                    </a:cubicBezTo>
                    <a:cubicBezTo>
                      <a:pt x="2556" y="502"/>
                      <a:pt x="2523" y="535"/>
                      <a:pt x="2490" y="569"/>
                    </a:cubicBezTo>
                    <a:close/>
                    <a:moveTo>
                      <a:pt x="2289" y="402"/>
                    </a:moveTo>
                    <a:cubicBezTo>
                      <a:pt x="2306" y="368"/>
                      <a:pt x="2289" y="368"/>
                      <a:pt x="2289" y="335"/>
                    </a:cubicBezTo>
                    <a:cubicBezTo>
                      <a:pt x="2323" y="318"/>
                      <a:pt x="2323" y="351"/>
                      <a:pt x="2323" y="368"/>
                    </a:cubicBezTo>
                    <a:cubicBezTo>
                      <a:pt x="2306" y="368"/>
                      <a:pt x="2306" y="435"/>
                      <a:pt x="2289" y="402"/>
                    </a:cubicBezTo>
                    <a:close/>
                    <a:moveTo>
                      <a:pt x="2707" y="151"/>
                    </a:moveTo>
                    <a:cubicBezTo>
                      <a:pt x="2724" y="101"/>
                      <a:pt x="2774" y="184"/>
                      <a:pt x="2790" y="168"/>
                    </a:cubicBezTo>
                    <a:cubicBezTo>
                      <a:pt x="2774" y="168"/>
                      <a:pt x="2790" y="218"/>
                      <a:pt x="2774" y="218"/>
                    </a:cubicBezTo>
                    <a:cubicBezTo>
                      <a:pt x="2757" y="201"/>
                      <a:pt x="2740" y="168"/>
                      <a:pt x="2724" y="168"/>
                    </a:cubicBezTo>
                    <a:cubicBezTo>
                      <a:pt x="2707" y="184"/>
                      <a:pt x="2707" y="218"/>
                      <a:pt x="2690" y="234"/>
                    </a:cubicBezTo>
                    <a:cubicBezTo>
                      <a:pt x="2673" y="184"/>
                      <a:pt x="2590" y="184"/>
                      <a:pt x="2607" y="134"/>
                    </a:cubicBezTo>
                    <a:cubicBezTo>
                      <a:pt x="2573" y="118"/>
                      <a:pt x="2590" y="151"/>
                      <a:pt x="2573" y="168"/>
                    </a:cubicBezTo>
                    <a:cubicBezTo>
                      <a:pt x="2540" y="118"/>
                      <a:pt x="2573" y="67"/>
                      <a:pt x="2607" y="67"/>
                    </a:cubicBezTo>
                    <a:cubicBezTo>
                      <a:pt x="2623" y="67"/>
                      <a:pt x="2607" y="118"/>
                      <a:pt x="2640" y="118"/>
                    </a:cubicBezTo>
                    <a:cubicBezTo>
                      <a:pt x="2640" y="101"/>
                      <a:pt x="2623" y="84"/>
                      <a:pt x="2640" y="84"/>
                    </a:cubicBezTo>
                    <a:cubicBezTo>
                      <a:pt x="2640" y="118"/>
                      <a:pt x="2657" y="84"/>
                      <a:pt x="2690" y="101"/>
                    </a:cubicBezTo>
                    <a:cubicBezTo>
                      <a:pt x="2707" y="118"/>
                      <a:pt x="2690" y="151"/>
                      <a:pt x="2707" y="151"/>
                    </a:cubicBezTo>
                    <a:close/>
                    <a:moveTo>
                      <a:pt x="2807" y="368"/>
                    </a:moveTo>
                    <a:cubicBezTo>
                      <a:pt x="2807" y="402"/>
                      <a:pt x="2790" y="418"/>
                      <a:pt x="2807" y="435"/>
                    </a:cubicBezTo>
                    <a:cubicBezTo>
                      <a:pt x="2757" y="435"/>
                      <a:pt x="2790" y="385"/>
                      <a:pt x="2807" y="368"/>
                    </a:cubicBezTo>
                    <a:close/>
                    <a:moveTo>
                      <a:pt x="167" y="5732"/>
                    </a:moveTo>
                    <a:cubicBezTo>
                      <a:pt x="100" y="5732"/>
                      <a:pt x="134" y="5798"/>
                      <a:pt x="100" y="5815"/>
                    </a:cubicBezTo>
                    <a:cubicBezTo>
                      <a:pt x="100" y="5798"/>
                      <a:pt x="100" y="5782"/>
                      <a:pt x="84" y="5782"/>
                    </a:cubicBezTo>
                    <a:cubicBezTo>
                      <a:pt x="84" y="5832"/>
                      <a:pt x="67" y="5815"/>
                      <a:pt x="67" y="5849"/>
                    </a:cubicBezTo>
                    <a:cubicBezTo>
                      <a:pt x="33" y="5832"/>
                      <a:pt x="17" y="5832"/>
                      <a:pt x="17" y="5798"/>
                    </a:cubicBezTo>
                    <a:cubicBezTo>
                      <a:pt x="33" y="5782"/>
                      <a:pt x="33" y="5765"/>
                      <a:pt x="33" y="5732"/>
                    </a:cubicBezTo>
                    <a:cubicBezTo>
                      <a:pt x="117" y="5715"/>
                      <a:pt x="100" y="5681"/>
                      <a:pt x="167" y="5732"/>
                    </a:cubicBezTo>
                    <a:close/>
                    <a:moveTo>
                      <a:pt x="167" y="6517"/>
                    </a:moveTo>
                    <a:cubicBezTo>
                      <a:pt x="150" y="6534"/>
                      <a:pt x="234" y="6534"/>
                      <a:pt x="234" y="6567"/>
                    </a:cubicBezTo>
                    <a:cubicBezTo>
                      <a:pt x="217" y="6567"/>
                      <a:pt x="217" y="6600"/>
                      <a:pt x="234" y="6600"/>
                    </a:cubicBezTo>
                    <a:cubicBezTo>
                      <a:pt x="167" y="6617"/>
                      <a:pt x="84" y="6617"/>
                      <a:pt x="67" y="6550"/>
                    </a:cubicBezTo>
                    <a:cubicBezTo>
                      <a:pt x="100" y="6550"/>
                      <a:pt x="117" y="6467"/>
                      <a:pt x="167" y="6517"/>
                    </a:cubicBezTo>
                    <a:close/>
                    <a:moveTo>
                      <a:pt x="100" y="6199"/>
                    </a:moveTo>
                    <a:cubicBezTo>
                      <a:pt x="100" y="6199"/>
                      <a:pt x="117" y="6199"/>
                      <a:pt x="117" y="6183"/>
                    </a:cubicBezTo>
                    <a:cubicBezTo>
                      <a:pt x="117" y="6183"/>
                      <a:pt x="117" y="6183"/>
                      <a:pt x="117" y="6183"/>
                    </a:cubicBezTo>
                    <a:cubicBezTo>
                      <a:pt x="117" y="6233"/>
                      <a:pt x="150" y="6166"/>
                      <a:pt x="167" y="6199"/>
                    </a:cubicBezTo>
                    <a:cubicBezTo>
                      <a:pt x="134" y="6183"/>
                      <a:pt x="150" y="6233"/>
                      <a:pt x="134" y="6250"/>
                    </a:cubicBezTo>
                    <a:cubicBezTo>
                      <a:pt x="134" y="6233"/>
                      <a:pt x="117" y="6233"/>
                      <a:pt x="117" y="6250"/>
                    </a:cubicBezTo>
                    <a:cubicBezTo>
                      <a:pt x="117" y="6216"/>
                      <a:pt x="100" y="6216"/>
                      <a:pt x="100" y="6199"/>
                    </a:cubicBezTo>
                    <a:close/>
                    <a:moveTo>
                      <a:pt x="1170" y="2540"/>
                    </a:moveTo>
                    <a:cubicBezTo>
                      <a:pt x="1153" y="2540"/>
                      <a:pt x="1170" y="2590"/>
                      <a:pt x="1153" y="2607"/>
                    </a:cubicBezTo>
                    <a:cubicBezTo>
                      <a:pt x="1120" y="2624"/>
                      <a:pt x="1103" y="2624"/>
                      <a:pt x="1086" y="2590"/>
                    </a:cubicBezTo>
                    <a:cubicBezTo>
                      <a:pt x="1103" y="2557"/>
                      <a:pt x="1153" y="2524"/>
                      <a:pt x="1170" y="2540"/>
                    </a:cubicBezTo>
                    <a:close/>
                    <a:moveTo>
                      <a:pt x="1186" y="1839"/>
                    </a:moveTo>
                    <a:cubicBezTo>
                      <a:pt x="1186" y="1855"/>
                      <a:pt x="1186" y="1855"/>
                      <a:pt x="1170" y="1855"/>
                    </a:cubicBezTo>
                    <a:lnTo>
                      <a:pt x="1170" y="1839"/>
                    </a:lnTo>
                    <a:close/>
                    <a:moveTo>
                      <a:pt x="1387" y="5849"/>
                    </a:moveTo>
                    <a:cubicBezTo>
                      <a:pt x="1387" y="5865"/>
                      <a:pt x="1387" y="5899"/>
                      <a:pt x="1370" y="5899"/>
                    </a:cubicBezTo>
                    <a:cubicBezTo>
                      <a:pt x="1353" y="5832"/>
                      <a:pt x="1303" y="5782"/>
                      <a:pt x="1387" y="5748"/>
                    </a:cubicBezTo>
                    <a:cubicBezTo>
                      <a:pt x="1387" y="5798"/>
                      <a:pt x="1437" y="5782"/>
                      <a:pt x="1454" y="5782"/>
                    </a:cubicBezTo>
                    <a:cubicBezTo>
                      <a:pt x="1470" y="5832"/>
                      <a:pt x="1487" y="5832"/>
                      <a:pt x="1470" y="5899"/>
                    </a:cubicBezTo>
                    <a:cubicBezTo>
                      <a:pt x="1420" y="5899"/>
                      <a:pt x="1420" y="5882"/>
                      <a:pt x="1387" y="5849"/>
                    </a:cubicBezTo>
                    <a:close/>
                    <a:moveTo>
                      <a:pt x="167" y="5314"/>
                    </a:moveTo>
                    <a:cubicBezTo>
                      <a:pt x="217" y="5347"/>
                      <a:pt x="234" y="5414"/>
                      <a:pt x="217" y="5448"/>
                    </a:cubicBezTo>
                    <a:cubicBezTo>
                      <a:pt x="167" y="5464"/>
                      <a:pt x="100" y="5481"/>
                      <a:pt x="100" y="5414"/>
                    </a:cubicBezTo>
                    <a:cubicBezTo>
                      <a:pt x="134" y="5414"/>
                      <a:pt x="134" y="5347"/>
                      <a:pt x="167" y="5314"/>
                    </a:cubicBezTo>
                    <a:close/>
                    <a:moveTo>
                      <a:pt x="150" y="5999"/>
                    </a:moveTo>
                    <a:cubicBezTo>
                      <a:pt x="184" y="6016"/>
                      <a:pt x="217" y="5966"/>
                      <a:pt x="217" y="6016"/>
                    </a:cubicBezTo>
                    <a:cubicBezTo>
                      <a:pt x="184" y="6032"/>
                      <a:pt x="184" y="6032"/>
                      <a:pt x="150" y="5999"/>
                    </a:cubicBezTo>
                    <a:close/>
                    <a:moveTo>
                      <a:pt x="201" y="5715"/>
                    </a:moveTo>
                    <a:cubicBezTo>
                      <a:pt x="201" y="5748"/>
                      <a:pt x="217" y="5765"/>
                      <a:pt x="217" y="5798"/>
                    </a:cubicBezTo>
                    <a:cubicBezTo>
                      <a:pt x="184" y="5798"/>
                      <a:pt x="167" y="5732"/>
                      <a:pt x="201" y="5715"/>
                    </a:cubicBezTo>
                    <a:close/>
                    <a:moveTo>
                      <a:pt x="167" y="6133"/>
                    </a:moveTo>
                    <a:cubicBezTo>
                      <a:pt x="134" y="6149"/>
                      <a:pt x="184" y="6133"/>
                      <a:pt x="167" y="6166"/>
                    </a:cubicBezTo>
                    <a:lnTo>
                      <a:pt x="201" y="6166"/>
                    </a:lnTo>
                    <a:lnTo>
                      <a:pt x="201" y="6116"/>
                    </a:lnTo>
                    <a:cubicBezTo>
                      <a:pt x="184" y="6116"/>
                      <a:pt x="184" y="6133"/>
                      <a:pt x="184" y="6149"/>
                    </a:cubicBezTo>
                    <a:cubicBezTo>
                      <a:pt x="167" y="6149"/>
                      <a:pt x="167" y="6133"/>
                      <a:pt x="167" y="6133"/>
                    </a:cubicBezTo>
                    <a:close/>
                    <a:moveTo>
                      <a:pt x="1236" y="3944"/>
                    </a:moveTo>
                    <a:cubicBezTo>
                      <a:pt x="1236" y="3927"/>
                      <a:pt x="1220" y="3944"/>
                      <a:pt x="1203" y="3944"/>
                    </a:cubicBezTo>
                    <a:lnTo>
                      <a:pt x="1203" y="3910"/>
                    </a:lnTo>
                    <a:lnTo>
                      <a:pt x="1253" y="3910"/>
                    </a:lnTo>
                    <a:cubicBezTo>
                      <a:pt x="1236" y="3927"/>
                      <a:pt x="1253" y="3944"/>
                      <a:pt x="1236" y="3944"/>
                    </a:cubicBezTo>
                    <a:close/>
                    <a:moveTo>
                      <a:pt x="769" y="3743"/>
                    </a:moveTo>
                    <a:cubicBezTo>
                      <a:pt x="752" y="3727"/>
                      <a:pt x="735" y="3693"/>
                      <a:pt x="685" y="3710"/>
                    </a:cubicBezTo>
                    <a:cubicBezTo>
                      <a:pt x="685" y="3727"/>
                      <a:pt x="685" y="3727"/>
                      <a:pt x="668" y="3727"/>
                    </a:cubicBezTo>
                    <a:cubicBezTo>
                      <a:pt x="702" y="3727"/>
                      <a:pt x="735" y="3760"/>
                      <a:pt x="752" y="3743"/>
                    </a:cubicBezTo>
                    <a:cubicBezTo>
                      <a:pt x="718" y="3810"/>
                      <a:pt x="718" y="3894"/>
                      <a:pt x="718" y="3994"/>
                    </a:cubicBezTo>
                    <a:cubicBezTo>
                      <a:pt x="735" y="3960"/>
                      <a:pt x="769" y="3944"/>
                      <a:pt x="819" y="3944"/>
                    </a:cubicBezTo>
                    <a:cubicBezTo>
                      <a:pt x="802" y="3910"/>
                      <a:pt x="869" y="3894"/>
                      <a:pt x="819" y="3894"/>
                    </a:cubicBezTo>
                    <a:cubicBezTo>
                      <a:pt x="802" y="3860"/>
                      <a:pt x="869" y="3894"/>
                      <a:pt x="852" y="3877"/>
                    </a:cubicBezTo>
                    <a:cubicBezTo>
                      <a:pt x="869" y="3894"/>
                      <a:pt x="869" y="3910"/>
                      <a:pt x="886" y="3927"/>
                    </a:cubicBezTo>
                    <a:cubicBezTo>
                      <a:pt x="902" y="3894"/>
                      <a:pt x="952" y="3927"/>
                      <a:pt x="936" y="3877"/>
                    </a:cubicBezTo>
                    <a:cubicBezTo>
                      <a:pt x="952" y="3894"/>
                      <a:pt x="952" y="3894"/>
                      <a:pt x="969" y="3894"/>
                    </a:cubicBezTo>
                    <a:cubicBezTo>
                      <a:pt x="969" y="3927"/>
                      <a:pt x="986" y="3960"/>
                      <a:pt x="1003" y="3994"/>
                    </a:cubicBezTo>
                    <a:cubicBezTo>
                      <a:pt x="1036" y="3977"/>
                      <a:pt x="1036" y="3994"/>
                      <a:pt x="1053" y="3994"/>
                    </a:cubicBezTo>
                    <a:cubicBezTo>
                      <a:pt x="1053" y="4044"/>
                      <a:pt x="1036" y="4061"/>
                      <a:pt x="1003" y="4061"/>
                    </a:cubicBezTo>
                    <a:cubicBezTo>
                      <a:pt x="1003" y="4077"/>
                      <a:pt x="1019" y="4094"/>
                      <a:pt x="1003" y="4111"/>
                    </a:cubicBezTo>
                    <a:cubicBezTo>
                      <a:pt x="1019" y="4077"/>
                      <a:pt x="1069" y="4077"/>
                      <a:pt x="1036" y="4111"/>
                    </a:cubicBezTo>
                    <a:cubicBezTo>
                      <a:pt x="1053" y="4144"/>
                      <a:pt x="1053" y="4094"/>
                      <a:pt x="1069" y="4111"/>
                    </a:cubicBezTo>
                    <a:cubicBezTo>
                      <a:pt x="1086" y="4111"/>
                      <a:pt x="1069" y="4144"/>
                      <a:pt x="1086" y="4161"/>
                    </a:cubicBezTo>
                    <a:cubicBezTo>
                      <a:pt x="1069" y="4178"/>
                      <a:pt x="1069" y="4161"/>
                      <a:pt x="1053" y="4161"/>
                    </a:cubicBezTo>
                    <a:cubicBezTo>
                      <a:pt x="1053" y="4194"/>
                      <a:pt x="1086" y="4194"/>
                      <a:pt x="1103" y="4211"/>
                    </a:cubicBezTo>
                    <a:cubicBezTo>
                      <a:pt x="1103" y="4194"/>
                      <a:pt x="1103" y="4161"/>
                      <a:pt x="1153" y="4178"/>
                    </a:cubicBezTo>
                    <a:cubicBezTo>
                      <a:pt x="1136" y="4211"/>
                      <a:pt x="1120" y="4211"/>
                      <a:pt x="1136" y="4245"/>
                    </a:cubicBezTo>
                    <a:cubicBezTo>
                      <a:pt x="1170" y="4245"/>
                      <a:pt x="1136" y="4245"/>
                      <a:pt x="1136" y="4278"/>
                    </a:cubicBezTo>
                    <a:lnTo>
                      <a:pt x="1170" y="4278"/>
                    </a:lnTo>
                    <a:cubicBezTo>
                      <a:pt x="1153" y="4261"/>
                      <a:pt x="1153" y="4228"/>
                      <a:pt x="1186" y="4211"/>
                    </a:cubicBezTo>
                    <a:cubicBezTo>
                      <a:pt x="1186" y="4178"/>
                      <a:pt x="1153" y="4194"/>
                      <a:pt x="1153" y="4144"/>
                    </a:cubicBezTo>
                    <a:cubicBezTo>
                      <a:pt x="1086" y="4211"/>
                      <a:pt x="1069" y="4077"/>
                      <a:pt x="1136" y="4044"/>
                    </a:cubicBezTo>
                    <a:cubicBezTo>
                      <a:pt x="1153" y="4077"/>
                      <a:pt x="1186" y="4077"/>
                      <a:pt x="1186" y="4111"/>
                    </a:cubicBezTo>
                    <a:cubicBezTo>
                      <a:pt x="1236" y="4111"/>
                      <a:pt x="1287" y="4111"/>
                      <a:pt x="1287" y="4144"/>
                    </a:cubicBezTo>
                    <a:cubicBezTo>
                      <a:pt x="1303" y="4144"/>
                      <a:pt x="1303" y="4128"/>
                      <a:pt x="1303" y="4111"/>
                    </a:cubicBezTo>
                    <a:cubicBezTo>
                      <a:pt x="1303" y="4111"/>
                      <a:pt x="1287" y="4111"/>
                      <a:pt x="1287" y="4111"/>
                    </a:cubicBezTo>
                    <a:cubicBezTo>
                      <a:pt x="1287" y="4111"/>
                      <a:pt x="1287" y="4094"/>
                      <a:pt x="1287" y="4077"/>
                    </a:cubicBezTo>
                    <a:cubicBezTo>
                      <a:pt x="1320" y="4144"/>
                      <a:pt x="1387" y="4044"/>
                      <a:pt x="1420" y="4111"/>
                    </a:cubicBezTo>
                    <a:cubicBezTo>
                      <a:pt x="1437" y="4094"/>
                      <a:pt x="1437" y="4077"/>
                      <a:pt x="1454" y="4061"/>
                    </a:cubicBezTo>
                    <a:cubicBezTo>
                      <a:pt x="1454" y="4044"/>
                      <a:pt x="1437" y="4061"/>
                      <a:pt x="1437" y="4044"/>
                    </a:cubicBezTo>
                    <a:cubicBezTo>
                      <a:pt x="1437" y="4027"/>
                      <a:pt x="1454" y="4044"/>
                      <a:pt x="1454" y="4027"/>
                    </a:cubicBezTo>
                    <a:cubicBezTo>
                      <a:pt x="1470" y="4044"/>
                      <a:pt x="1470" y="4061"/>
                      <a:pt x="1454" y="4077"/>
                    </a:cubicBezTo>
                    <a:cubicBezTo>
                      <a:pt x="1487" y="4094"/>
                      <a:pt x="1470" y="4044"/>
                      <a:pt x="1504" y="4061"/>
                    </a:cubicBezTo>
                    <a:cubicBezTo>
                      <a:pt x="1504" y="4044"/>
                      <a:pt x="1504" y="4061"/>
                      <a:pt x="1487" y="4044"/>
                    </a:cubicBezTo>
                    <a:cubicBezTo>
                      <a:pt x="1470" y="4027"/>
                      <a:pt x="1454" y="3977"/>
                      <a:pt x="1487" y="3944"/>
                    </a:cubicBezTo>
                    <a:cubicBezTo>
                      <a:pt x="1504" y="3944"/>
                      <a:pt x="1487" y="3977"/>
                      <a:pt x="1521" y="3977"/>
                    </a:cubicBezTo>
                    <a:cubicBezTo>
                      <a:pt x="1521" y="4011"/>
                      <a:pt x="1504" y="3994"/>
                      <a:pt x="1504" y="4011"/>
                    </a:cubicBezTo>
                    <a:cubicBezTo>
                      <a:pt x="1504" y="4011"/>
                      <a:pt x="1537" y="4011"/>
                      <a:pt x="1571" y="4011"/>
                    </a:cubicBezTo>
                    <a:cubicBezTo>
                      <a:pt x="1587" y="3994"/>
                      <a:pt x="1587" y="3977"/>
                      <a:pt x="1587" y="3944"/>
                    </a:cubicBezTo>
                    <a:cubicBezTo>
                      <a:pt x="1571" y="3944"/>
                      <a:pt x="1571" y="3994"/>
                      <a:pt x="1554" y="3960"/>
                    </a:cubicBezTo>
                    <a:cubicBezTo>
                      <a:pt x="1571" y="3944"/>
                      <a:pt x="1554" y="3894"/>
                      <a:pt x="1571" y="3844"/>
                    </a:cubicBezTo>
                    <a:cubicBezTo>
                      <a:pt x="1554" y="3877"/>
                      <a:pt x="1554" y="3877"/>
                      <a:pt x="1537" y="3844"/>
                    </a:cubicBezTo>
                    <a:cubicBezTo>
                      <a:pt x="1504" y="3844"/>
                      <a:pt x="1487" y="3860"/>
                      <a:pt x="1470" y="3877"/>
                    </a:cubicBezTo>
                    <a:cubicBezTo>
                      <a:pt x="1454" y="3860"/>
                      <a:pt x="1420" y="3844"/>
                      <a:pt x="1387" y="3860"/>
                    </a:cubicBezTo>
                    <a:cubicBezTo>
                      <a:pt x="1370" y="3827"/>
                      <a:pt x="1404" y="3844"/>
                      <a:pt x="1387" y="3810"/>
                    </a:cubicBezTo>
                    <a:cubicBezTo>
                      <a:pt x="1387" y="3760"/>
                      <a:pt x="1454" y="3793"/>
                      <a:pt x="1437" y="3743"/>
                    </a:cubicBezTo>
                    <a:cubicBezTo>
                      <a:pt x="1454" y="3743"/>
                      <a:pt x="1487" y="3777"/>
                      <a:pt x="1487" y="3743"/>
                    </a:cubicBezTo>
                    <a:cubicBezTo>
                      <a:pt x="1437" y="3760"/>
                      <a:pt x="1487" y="3676"/>
                      <a:pt x="1437" y="3676"/>
                    </a:cubicBezTo>
                    <a:cubicBezTo>
                      <a:pt x="1420" y="3710"/>
                      <a:pt x="1404" y="3743"/>
                      <a:pt x="1370" y="3760"/>
                    </a:cubicBezTo>
                    <a:cubicBezTo>
                      <a:pt x="1370" y="3710"/>
                      <a:pt x="1337" y="3727"/>
                      <a:pt x="1320" y="3777"/>
                    </a:cubicBezTo>
                    <a:cubicBezTo>
                      <a:pt x="1303" y="3793"/>
                      <a:pt x="1303" y="3760"/>
                      <a:pt x="1287" y="3743"/>
                    </a:cubicBezTo>
                    <a:cubicBezTo>
                      <a:pt x="1270" y="3777"/>
                      <a:pt x="1270" y="3793"/>
                      <a:pt x="1236" y="3810"/>
                    </a:cubicBezTo>
                    <a:cubicBezTo>
                      <a:pt x="1203" y="3827"/>
                      <a:pt x="1253" y="3810"/>
                      <a:pt x="1270" y="3810"/>
                    </a:cubicBezTo>
                    <a:cubicBezTo>
                      <a:pt x="1253" y="3810"/>
                      <a:pt x="1253" y="3827"/>
                      <a:pt x="1236" y="3827"/>
                    </a:cubicBezTo>
                    <a:cubicBezTo>
                      <a:pt x="1253" y="3827"/>
                      <a:pt x="1253" y="3844"/>
                      <a:pt x="1220" y="3860"/>
                    </a:cubicBezTo>
                    <a:cubicBezTo>
                      <a:pt x="1270" y="3860"/>
                      <a:pt x="1337" y="3910"/>
                      <a:pt x="1337" y="3977"/>
                    </a:cubicBezTo>
                    <a:cubicBezTo>
                      <a:pt x="1320" y="3994"/>
                      <a:pt x="1320" y="3977"/>
                      <a:pt x="1320" y="3960"/>
                    </a:cubicBezTo>
                    <a:cubicBezTo>
                      <a:pt x="1303" y="3960"/>
                      <a:pt x="1303" y="3994"/>
                      <a:pt x="1287" y="4011"/>
                    </a:cubicBezTo>
                    <a:cubicBezTo>
                      <a:pt x="1253" y="4011"/>
                      <a:pt x="1287" y="3944"/>
                      <a:pt x="1253" y="3944"/>
                    </a:cubicBezTo>
                    <a:cubicBezTo>
                      <a:pt x="1253" y="3977"/>
                      <a:pt x="1270" y="3977"/>
                      <a:pt x="1253" y="3994"/>
                    </a:cubicBezTo>
                    <a:cubicBezTo>
                      <a:pt x="1220" y="3994"/>
                      <a:pt x="1186" y="3994"/>
                      <a:pt x="1186" y="3944"/>
                    </a:cubicBezTo>
                    <a:cubicBezTo>
                      <a:pt x="1153" y="3977"/>
                      <a:pt x="1136" y="3960"/>
                      <a:pt x="1120" y="3910"/>
                    </a:cubicBezTo>
                    <a:cubicBezTo>
                      <a:pt x="1120" y="3894"/>
                      <a:pt x="1136" y="3894"/>
                      <a:pt x="1170" y="3877"/>
                    </a:cubicBezTo>
                    <a:cubicBezTo>
                      <a:pt x="1170" y="3860"/>
                      <a:pt x="1136" y="3877"/>
                      <a:pt x="1136" y="3844"/>
                    </a:cubicBezTo>
                    <a:cubicBezTo>
                      <a:pt x="1136" y="3827"/>
                      <a:pt x="1186" y="3844"/>
                      <a:pt x="1203" y="3844"/>
                    </a:cubicBezTo>
                    <a:cubicBezTo>
                      <a:pt x="1186" y="3860"/>
                      <a:pt x="1170" y="3860"/>
                      <a:pt x="1170" y="3877"/>
                    </a:cubicBezTo>
                    <a:cubicBezTo>
                      <a:pt x="1203" y="3877"/>
                      <a:pt x="1236" y="3810"/>
                      <a:pt x="1203" y="3810"/>
                    </a:cubicBezTo>
                    <a:cubicBezTo>
                      <a:pt x="1236" y="3793"/>
                      <a:pt x="1220" y="3710"/>
                      <a:pt x="1203" y="3676"/>
                    </a:cubicBezTo>
                    <a:cubicBezTo>
                      <a:pt x="1203" y="3676"/>
                      <a:pt x="1203" y="3710"/>
                      <a:pt x="1186" y="3710"/>
                    </a:cubicBezTo>
                    <a:cubicBezTo>
                      <a:pt x="1170" y="3710"/>
                      <a:pt x="1186" y="3676"/>
                      <a:pt x="1170" y="3676"/>
                    </a:cubicBezTo>
                    <a:cubicBezTo>
                      <a:pt x="1170" y="3660"/>
                      <a:pt x="1186" y="3660"/>
                      <a:pt x="1186" y="3643"/>
                    </a:cubicBezTo>
                    <a:cubicBezTo>
                      <a:pt x="1153" y="3626"/>
                      <a:pt x="1170" y="3576"/>
                      <a:pt x="1136" y="3576"/>
                    </a:cubicBezTo>
                    <a:cubicBezTo>
                      <a:pt x="1120" y="3593"/>
                      <a:pt x="1103" y="3610"/>
                      <a:pt x="1069" y="3610"/>
                    </a:cubicBezTo>
                    <a:cubicBezTo>
                      <a:pt x="1136" y="3693"/>
                      <a:pt x="1036" y="3727"/>
                      <a:pt x="1053" y="3793"/>
                    </a:cubicBezTo>
                    <a:cubicBezTo>
                      <a:pt x="1036" y="3793"/>
                      <a:pt x="1036" y="3777"/>
                      <a:pt x="1036" y="3793"/>
                    </a:cubicBezTo>
                    <a:cubicBezTo>
                      <a:pt x="1003" y="3777"/>
                      <a:pt x="1003" y="3760"/>
                      <a:pt x="986" y="3743"/>
                    </a:cubicBezTo>
                    <a:cubicBezTo>
                      <a:pt x="936" y="3743"/>
                      <a:pt x="902" y="3743"/>
                      <a:pt x="886" y="3777"/>
                    </a:cubicBezTo>
                    <a:cubicBezTo>
                      <a:pt x="852" y="3777"/>
                      <a:pt x="902" y="3760"/>
                      <a:pt x="886" y="3743"/>
                    </a:cubicBezTo>
                    <a:cubicBezTo>
                      <a:pt x="852" y="3743"/>
                      <a:pt x="835" y="3710"/>
                      <a:pt x="819" y="3710"/>
                    </a:cubicBezTo>
                    <a:lnTo>
                      <a:pt x="819" y="3743"/>
                    </a:lnTo>
                    <a:cubicBezTo>
                      <a:pt x="802" y="3743"/>
                      <a:pt x="785" y="3727"/>
                      <a:pt x="769" y="3743"/>
                    </a:cubicBezTo>
                    <a:close/>
                    <a:moveTo>
                      <a:pt x="11128" y="853"/>
                    </a:moveTo>
                    <a:cubicBezTo>
                      <a:pt x="11161" y="869"/>
                      <a:pt x="11195" y="819"/>
                      <a:pt x="11211" y="853"/>
                    </a:cubicBezTo>
                    <a:cubicBezTo>
                      <a:pt x="11195" y="886"/>
                      <a:pt x="11211" y="886"/>
                      <a:pt x="11178" y="903"/>
                    </a:cubicBezTo>
                    <a:cubicBezTo>
                      <a:pt x="11195" y="903"/>
                      <a:pt x="11195" y="903"/>
                      <a:pt x="11195" y="920"/>
                    </a:cubicBezTo>
                    <a:cubicBezTo>
                      <a:pt x="11195" y="920"/>
                      <a:pt x="11195" y="920"/>
                      <a:pt x="11195" y="936"/>
                    </a:cubicBezTo>
                    <a:lnTo>
                      <a:pt x="11161" y="936"/>
                    </a:lnTo>
                    <a:cubicBezTo>
                      <a:pt x="11195" y="869"/>
                      <a:pt x="11145" y="886"/>
                      <a:pt x="11128" y="853"/>
                    </a:cubicBezTo>
                    <a:close/>
                    <a:moveTo>
                      <a:pt x="11078" y="1003"/>
                    </a:moveTo>
                    <a:lnTo>
                      <a:pt x="11044" y="1003"/>
                    </a:lnTo>
                    <a:cubicBezTo>
                      <a:pt x="11044" y="970"/>
                      <a:pt x="11028" y="953"/>
                      <a:pt x="11044" y="953"/>
                    </a:cubicBezTo>
                    <a:cubicBezTo>
                      <a:pt x="11044" y="986"/>
                      <a:pt x="11078" y="970"/>
                      <a:pt x="11078" y="1003"/>
                    </a:cubicBezTo>
                    <a:close/>
                    <a:moveTo>
                      <a:pt x="10827" y="1070"/>
                    </a:moveTo>
                    <a:lnTo>
                      <a:pt x="10827" y="1003"/>
                    </a:lnTo>
                    <a:cubicBezTo>
                      <a:pt x="10861" y="1003"/>
                      <a:pt x="10877" y="986"/>
                      <a:pt x="10894" y="970"/>
                    </a:cubicBezTo>
                    <a:lnTo>
                      <a:pt x="10861" y="970"/>
                    </a:lnTo>
                    <a:cubicBezTo>
                      <a:pt x="10861" y="936"/>
                      <a:pt x="10877" y="936"/>
                      <a:pt x="10894" y="920"/>
                    </a:cubicBezTo>
                    <a:cubicBezTo>
                      <a:pt x="10894" y="936"/>
                      <a:pt x="10911" y="936"/>
                      <a:pt x="10927" y="970"/>
                    </a:cubicBezTo>
                    <a:cubicBezTo>
                      <a:pt x="10894" y="953"/>
                      <a:pt x="10894" y="986"/>
                      <a:pt x="10894" y="1003"/>
                    </a:cubicBezTo>
                    <a:cubicBezTo>
                      <a:pt x="10961" y="1036"/>
                      <a:pt x="10877" y="1120"/>
                      <a:pt x="10827" y="1070"/>
                    </a:cubicBezTo>
                    <a:close/>
                    <a:moveTo>
                      <a:pt x="9825" y="1304"/>
                    </a:moveTo>
                    <a:cubicBezTo>
                      <a:pt x="9808" y="1304"/>
                      <a:pt x="9808" y="1321"/>
                      <a:pt x="9808" y="1337"/>
                    </a:cubicBezTo>
                    <a:lnTo>
                      <a:pt x="9808" y="1270"/>
                    </a:lnTo>
                    <a:lnTo>
                      <a:pt x="9825" y="1270"/>
                    </a:lnTo>
                    <a:cubicBezTo>
                      <a:pt x="9841" y="1270"/>
                      <a:pt x="9825" y="1287"/>
                      <a:pt x="9825" y="1304"/>
                    </a:cubicBezTo>
                    <a:close/>
                    <a:moveTo>
                      <a:pt x="9674" y="1855"/>
                    </a:moveTo>
                    <a:cubicBezTo>
                      <a:pt x="9641" y="1872"/>
                      <a:pt x="9641" y="1855"/>
                      <a:pt x="9591" y="1855"/>
                    </a:cubicBezTo>
                    <a:cubicBezTo>
                      <a:pt x="9591" y="1822"/>
                      <a:pt x="9591" y="1839"/>
                      <a:pt x="9591" y="1805"/>
                    </a:cubicBezTo>
                    <a:cubicBezTo>
                      <a:pt x="9541" y="1822"/>
                      <a:pt x="9591" y="1772"/>
                      <a:pt x="9557" y="1755"/>
                    </a:cubicBezTo>
                    <a:cubicBezTo>
                      <a:pt x="9557" y="1755"/>
                      <a:pt x="9557" y="1772"/>
                      <a:pt x="9541" y="1772"/>
                    </a:cubicBezTo>
                    <a:cubicBezTo>
                      <a:pt x="9541" y="1755"/>
                      <a:pt x="9557" y="1722"/>
                      <a:pt x="9574" y="1738"/>
                    </a:cubicBezTo>
                    <a:cubicBezTo>
                      <a:pt x="9591" y="1755"/>
                      <a:pt x="9624" y="1805"/>
                      <a:pt x="9691" y="1805"/>
                    </a:cubicBezTo>
                    <a:cubicBezTo>
                      <a:pt x="9691" y="1822"/>
                      <a:pt x="9674" y="1822"/>
                      <a:pt x="9674" y="1855"/>
                    </a:cubicBezTo>
                    <a:close/>
                    <a:moveTo>
                      <a:pt x="11044" y="903"/>
                    </a:moveTo>
                    <a:cubicBezTo>
                      <a:pt x="11028" y="886"/>
                      <a:pt x="11028" y="903"/>
                      <a:pt x="11044" y="869"/>
                    </a:cubicBezTo>
                    <a:cubicBezTo>
                      <a:pt x="11011" y="836"/>
                      <a:pt x="10961" y="869"/>
                      <a:pt x="10944" y="836"/>
                    </a:cubicBezTo>
                    <a:cubicBezTo>
                      <a:pt x="10911" y="836"/>
                      <a:pt x="10961" y="853"/>
                      <a:pt x="10944" y="869"/>
                    </a:cubicBezTo>
                    <a:cubicBezTo>
                      <a:pt x="10961" y="853"/>
                      <a:pt x="11011" y="869"/>
                      <a:pt x="11011" y="920"/>
                    </a:cubicBezTo>
                    <a:cubicBezTo>
                      <a:pt x="11028" y="920"/>
                      <a:pt x="11028" y="903"/>
                      <a:pt x="11044" y="903"/>
                    </a:cubicBezTo>
                    <a:close/>
                    <a:moveTo>
                      <a:pt x="3943" y="118"/>
                    </a:moveTo>
                    <a:cubicBezTo>
                      <a:pt x="3960" y="134"/>
                      <a:pt x="4027" y="118"/>
                      <a:pt x="4027" y="67"/>
                    </a:cubicBezTo>
                    <a:cubicBezTo>
                      <a:pt x="4010" y="67"/>
                      <a:pt x="3977" y="101"/>
                      <a:pt x="3977" y="67"/>
                    </a:cubicBezTo>
                    <a:cubicBezTo>
                      <a:pt x="3960" y="84"/>
                      <a:pt x="3977" y="134"/>
                      <a:pt x="3943" y="118"/>
                    </a:cubicBezTo>
                    <a:close/>
                    <a:moveTo>
                      <a:pt x="3626" y="301"/>
                    </a:moveTo>
                    <a:cubicBezTo>
                      <a:pt x="3626" y="301"/>
                      <a:pt x="3626" y="285"/>
                      <a:pt x="3626" y="268"/>
                    </a:cubicBezTo>
                    <a:lnTo>
                      <a:pt x="3676" y="268"/>
                    </a:lnTo>
                    <a:cubicBezTo>
                      <a:pt x="3642" y="301"/>
                      <a:pt x="3676" y="285"/>
                      <a:pt x="3693" y="301"/>
                    </a:cubicBezTo>
                    <a:cubicBezTo>
                      <a:pt x="3726" y="251"/>
                      <a:pt x="3693" y="318"/>
                      <a:pt x="3726" y="318"/>
                    </a:cubicBezTo>
                    <a:cubicBezTo>
                      <a:pt x="3743" y="268"/>
                      <a:pt x="3676" y="251"/>
                      <a:pt x="3693" y="234"/>
                    </a:cubicBezTo>
                    <a:cubicBezTo>
                      <a:pt x="3693" y="218"/>
                      <a:pt x="3626" y="268"/>
                      <a:pt x="3626" y="234"/>
                    </a:cubicBezTo>
                    <a:cubicBezTo>
                      <a:pt x="3609" y="234"/>
                      <a:pt x="3626" y="268"/>
                      <a:pt x="3626" y="301"/>
                    </a:cubicBezTo>
                    <a:close/>
                    <a:moveTo>
                      <a:pt x="3759" y="134"/>
                    </a:moveTo>
                    <a:cubicBezTo>
                      <a:pt x="3759" y="118"/>
                      <a:pt x="3759" y="134"/>
                      <a:pt x="3759" y="134"/>
                    </a:cubicBezTo>
                    <a:cubicBezTo>
                      <a:pt x="3743" y="134"/>
                      <a:pt x="3726" y="84"/>
                      <a:pt x="3726" y="134"/>
                    </a:cubicBezTo>
                    <a:cubicBezTo>
                      <a:pt x="3709" y="84"/>
                      <a:pt x="3642" y="134"/>
                      <a:pt x="3642" y="67"/>
                    </a:cubicBezTo>
                    <a:cubicBezTo>
                      <a:pt x="3576" y="51"/>
                      <a:pt x="3592" y="184"/>
                      <a:pt x="3526" y="134"/>
                    </a:cubicBezTo>
                    <a:cubicBezTo>
                      <a:pt x="3526" y="151"/>
                      <a:pt x="3542" y="201"/>
                      <a:pt x="3559" y="234"/>
                    </a:cubicBezTo>
                    <a:cubicBezTo>
                      <a:pt x="3576" y="218"/>
                      <a:pt x="3559" y="184"/>
                      <a:pt x="3559" y="168"/>
                    </a:cubicBezTo>
                    <a:cubicBezTo>
                      <a:pt x="3576" y="134"/>
                      <a:pt x="3592" y="151"/>
                      <a:pt x="3642" y="151"/>
                    </a:cubicBezTo>
                    <a:cubicBezTo>
                      <a:pt x="3642" y="184"/>
                      <a:pt x="3693" y="218"/>
                      <a:pt x="3726" y="201"/>
                    </a:cubicBezTo>
                    <a:cubicBezTo>
                      <a:pt x="3759" y="201"/>
                      <a:pt x="3709" y="184"/>
                      <a:pt x="3726" y="168"/>
                    </a:cubicBezTo>
                    <a:cubicBezTo>
                      <a:pt x="3743" y="168"/>
                      <a:pt x="3743" y="168"/>
                      <a:pt x="3743" y="201"/>
                    </a:cubicBezTo>
                    <a:cubicBezTo>
                      <a:pt x="3759" y="184"/>
                      <a:pt x="3759" y="168"/>
                      <a:pt x="3759" y="184"/>
                    </a:cubicBezTo>
                    <a:cubicBezTo>
                      <a:pt x="3810" y="168"/>
                      <a:pt x="3726" y="151"/>
                      <a:pt x="3759" y="134"/>
                    </a:cubicBezTo>
                    <a:close/>
                    <a:moveTo>
                      <a:pt x="3008" y="1788"/>
                    </a:moveTo>
                    <a:cubicBezTo>
                      <a:pt x="3008" y="1822"/>
                      <a:pt x="3024" y="1772"/>
                      <a:pt x="3041" y="1805"/>
                    </a:cubicBezTo>
                    <a:cubicBezTo>
                      <a:pt x="3024" y="1889"/>
                      <a:pt x="2924" y="1939"/>
                      <a:pt x="2891" y="1872"/>
                    </a:cubicBezTo>
                    <a:cubicBezTo>
                      <a:pt x="2941" y="1872"/>
                      <a:pt x="2957" y="1822"/>
                      <a:pt x="2991" y="1788"/>
                    </a:cubicBezTo>
                    <a:close/>
                    <a:moveTo>
                      <a:pt x="2673" y="2908"/>
                    </a:moveTo>
                    <a:cubicBezTo>
                      <a:pt x="2690" y="2874"/>
                      <a:pt x="2724" y="2874"/>
                      <a:pt x="2740" y="2858"/>
                    </a:cubicBezTo>
                    <a:cubicBezTo>
                      <a:pt x="2740" y="2891"/>
                      <a:pt x="2757" y="2908"/>
                      <a:pt x="2757" y="2941"/>
                    </a:cubicBezTo>
                    <a:cubicBezTo>
                      <a:pt x="2740" y="2941"/>
                      <a:pt x="2740" y="2925"/>
                      <a:pt x="2724" y="2925"/>
                    </a:cubicBezTo>
                    <a:cubicBezTo>
                      <a:pt x="2740" y="2958"/>
                      <a:pt x="2690" y="2958"/>
                      <a:pt x="2673" y="2975"/>
                    </a:cubicBezTo>
                    <a:cubicBezTo>
                      <a:pt x="2690" y="2975"/>
                      <a:pt x="2690" y="2991"/>
                      <a:pt x="2690" y="3008"/>
                    </a:cubicBezTo>
                    <a:cubicBezTo>
                      <a:pt x="2640" y="3042"/>
                      <a:pt x="2523" y="3025"/>
                      <a:pt x="2523" y="2941"/>
                    </a:cubicBezTo>
                    <a:cubicBezTo>
                      <a:pt x="2590" y="2925"/>
                      <a:pt x="2623" y="2858"/>
                      <a:pt x="2673" y="2908"/>
                    </a:cubicBezTo>
                    <a:close/>
                    <a:moveTo>
                      <a:pt x="2891" y="3810"/>
                    </a:moveTo>
                    <a:cubicBezTo>
                      <a:pt x="2874" y="3810"/>
                      <a:pt x="2907" y="3877"/>
                      <a:pt x="2874" y="3860"/>
                    </a:cubicBezTo>
                    <a:cubicBezTo>
                      <a:pt x="2874" y="3810"/>
                      <a:pt x="2874" y="3827"/>
                      <a:pt x="2840" y="3860"/>
                    </a:cubicBezTo>
                    <a:cubicBezTo>
                      <a:pt x="2840" y="3844"/>
                      <a:pt x="2824" y="3844"/>
                      <a:pt x="2824" y="3827"/>
                    </a:cubicBezTo>
                    <a:cubicBezTo>
                      <a:pt x="2840" y="3827"/>
                      <a:pt x="2874" y="3793"/>
                      <a:pt x="2891" y="3810"/>
                    </a:cubicBezTo>
                    <a:close/>
                    <a:moveTo>
                      <a:pt x="2874" y="2089"/>
                    </a:moveTo>
                    <a:cubicBezTo>
                      <a:pt x="2840" y="2072"/>
                      <a:pt x="2891" y="2173"/>
                      <a:pt x="2840" y="2173"/>
                    </a:cubicBezTo>
                    <a:cubicBezTo>
                      <a:pt x="2857" y="2123"/>
                      <a:pt x="2840" y="2139"/>
                      <a:pt x="2840" y="2072"/>
                    </a:cubicBezTo>
                    <a:cubicBezTo>
                      <a:pt x="2840" y="2056"/>
                      <a:pt x="2907" y="2072"/>
                      <a:pt x="2874" y="2089"/>
                    </a:cubicBezTo>
                    <a:close/>
                    <a:moveTo>
                      <a:pt x="7485" y="1772"/>
                    </a:moveTo>
                    <a:cubicBezTo>
                      <a:pt x="7502" y="1788"/>
                      <a:pt x="7519" y="1822"/>
                      <a:pt x="7485" y="1839"/>
                    </a:cubicBezTo>
                    <a:cubicBezTo>
                      <a:pt x="7485" y="1822"/>
                      <a:pt x="7485" y="1822"/>
                      <a:pt x="7469" y="1822"/>
                    </a:cubicBezTo>
                    <a:cubicBezTo>
                      <a:pt x="7469" y="1788"/>
                      <a:pt x="7469" y="1772"/>
                      <a:pt x="7485" y="1772"/>
                    </a:cubicBezTo>
                    <a:close/>
                    <a:moveTo>
                      <a:pt x="2155" y="2540"/>
                    </a:moveTo>
                    <a:cubicBezTo>
                      <a:pt x="2189" y="2607"/>
                      <a:pt x="2222" y="2641"/>
                      <a:pt x="2256" y="2707"/>
                    </a:cubicBezTo>
                    <a:cubicBezTo>
                      <a:pt x="2206" y="2707"/>
                      <a:pt x="2272" y="2757"/>
                      <a:pt x="2256" y="2791"/>
                    </a:cubicBezTo>
                    <a:cubicBezTo>
                      <a:pt x="2239" y="2791"/>
                      <a:pt x="2222" y="2791"/>
                      <a:pt x="2239" y="2808"/>
                    </a:cubicBezTo>
                    <a:cubicBezTo>
                      <a:pt x="2206" y="2808"/>
                      <a:pt x="2206" y="2808"/>
                      <a:pt x="2189" y="2808"/>
                    </a:cubicBezTo>
                    <a:cubicBezTo>
                      <a:pt x="2122" y="2757"/>
                      <a:pt x="2122" y="2674"/>
                      <a:pt x="2072" y="2607"/>
                    </a:cubicBezTo>
                    <a:cubicBezTo>
                      <a:pt x="2038" y="2590"/>
                      <a:pt x="2005" y="2607"/>
                      <a:pt x="2005" y="2540"/>
                    </a:cubicBezTo>
                    <a:cubicBezTo>
                      <a:pt x="2022" y="2524"/>
                      <a:pt x="2038" y="2507"/>
                      <a:pt x="2072" y="2507"/>
                    </a:cubicBezTo>
                    <a:cubicBezTo>
                      <a:pt x="2089" y="2540"/>
                      <a:pt x="2122" y="2557"/>
                      <a:pt x="2155" y="2540"/>
                    </a:cubicBezTo>
                    <a:close/>
                    <a:moveTo>
                      <a:pt x="8137" y="5448"/>
                    </a:moveTo>
                    <a:cubicBezTo>
                      <a:pt x="8137" y="5381"/>
                      <a:pt x="8104" y="5397"/>
                      <a:pt x="8070" y="5381"/>
                    </a:cubicBezTo>
                    <a:cubicBezTo>
                      <a:pt x="8104" y="5364"/>
                      <a:pt x="8087" y="5364"/>
                      <a:pt x="8104" y="5314"/>
                    </a:cubicBezTo>
                    <a:cubicBezTo>
                      <a:pt x="8120" y="5347"/>
                      <a:pt x="8137" y="5297"/>
                      <a:pt x="8154" y="5280"/>
                    </a:cubicBezTo>
                    <a:cubicBezTo>
                      <a:pt x="8171" y="5314"/>
                      <a:pt x="8154" y="5314"/>
                      <a:pt x="8137" y="5331"/>
                    </a:cubicBezTo>
                    <a:cubicBezTo>
                      <a:pt x="8154" y="5347"/>
                      <a:pt x="8154" y="5364"/>
                      <a:pt x="8154" y="5364"/>
                    </a:cubicBezTo>
                    <a:cubicBezTo>
                      <a:pt x="8187" y="5381"/>
                      <a:pt x="8187" y="5364"/>
                      <a:pt x="8237" y="5364"/>
                    </a:cubicBezTo>
                    <a:cubicBezTo>
                      <a:pt x="8221" y="5397"/>
                      <a:pt x="8237" y="5414"/>
                      <a:pt x="8237" y="5414"/>
                    </a:cubicBezTo>
                    <a:cubicBezTo>
                      <a:pt x="8221" y="5414"/>
                      <a:pt x="8221" y="5431"/>
                      <a:pt x="8221" y="5448"/>
                    </a:cubicBezTo>
                    <a:cubicBezTo>
                      <a:pt x="8171" y="5448"/>
                      <a:pt x="8154" y="5431"/>
                      <a:pt x="8154" y="5381"/>
                    </a:cubicBezTo>
                    <a:cubicBezTo>
                      <a:pt x="8137" y="5414"/>
                      <a:pt x="8171" y="5448"/>
                      <a:pt x="8137" y="5448"/>
                    </a:cubicBezTo>
                    <a:close/>
                    <a:moveTo>
                      <a:pt x="7920" y="5498"/>
                    </a:moveTo>
                    <a:cubicBezTo>
                      <a:pt x="7937" y="5464"/>
                      <a:pt x="7903" y="5498"/>
                      <a:pt x="7870" y="5498"/>
                    </a:cubicBezTo>
                    <a:cubicBezTo>
                      <a:pt x="7870" y="5431"/>
                      <a:pt x="7853" y="5414"/>
                      <a:pt x="7836" y="5347"/>
                    </a:cubicBezTo>
                    <a:cubicBezTo>
                      <a:pt x="7937" y="5331"/>
                      <a:pt x="8003" y="5481"/>
                      <a:pt x="7920" y="5498"/>
                    </a:cubicBezTo>
                    <a:close/>
                    <a:moveTo>
                      <a:pt x="2840" y="4863"/>
                    </a:moveTo>
                    <a:cubicBezTo>
                      <a:pt x="2891" y="4896"/>
                      <a:pt x="2874" y="4963"/>
                      <a:pt x="2891" y="5013"/>
                    </a:cubicBezTo>
                    <a:cubicBezTo>
                      <a:pt x="2874" y="5030"/>
                      <a:pt x="2874" y="5030"/>
                      <a:pt x="2874" y="5047"/>
                    </a:cubicBezTo>
                    <a:cubicBezTo>
                      <a:pt x="2840" y="5013"/>
                      <a:pt x="2874" y="4963"/>
                      <a:pt x="2840" y="4946"/>
                    </a:cubicBezTo>
                    <a:cubicBezTo>
                      <a:pt x="2891" y="4930"/>
                      <a:pt x="2840" y="4913"/>
                      <a:pt x="2840" y="4863"/>
                    </a:cubicBezTo>
                    <a:close/>
                    <a:moveTo>
                      <a:pt x="4227" y="686"/>
                    </a:moveTo>
                    <a:cubicBezTo>
                      <a:pt x="4328" y="719"/>
                      <a:pt x="4261" y="635"/>
                      <a:pt x="4277" y="602"/>
                    </a:cubicBezTo>
                    <a:cubicBezTo>
                      <a:pt x="4294" y="585"/>
                      <a:pt x="4194" y="619"/>
                      <a:pt x="4227" y="686"/>
                    </a:cubicBezTo>
                    <a:close/>
                    <a:moveTo>
                      <a:pt x="2690" y="4913"/>
                    </a:moveTo>
                    <a:cubicBezTo>
                      <a:pt x="2740" y="4913"/>
                      <a:pt x="2740" y="4946"/>
                      <a:pt x="2774" y="4913"/>
                    </a:cubicBezTo>
                    <a:cubicBezTo>
                      <a:pt x="2774" y="4946"/>
                      <a:pt x="2790" y="4946"/>
                      <a:pt x="2790" y="4996"/>
                    </a:cubicBezTo>
                    <a:cubicBezTo>
                      <a:pt x="2790" y="4996"/>
                      <a:pt x="2774" y="4996"/>
                      <a:pt x="2774" y="5013"/>
                    </a:cubicBezTo>
                    <a:cubicBezTo>
                      <a:pt x="2757" y="4963"/>
                      <a:pt x="2707" y="4913"/>
                      <a:pt x="2673" y="4963"/>
                    </a:cubicBezTo>
                    <a:cubicBezTo>
                      <a:pt x="2657" y="4913"/>
                      <a:pt x="2640" y="4879"/>
                      <a:pt x="2657" y="4829"/>
                    </a:cubicBezTo>
                    <a:cubicBezTo>
                      <a:pt x="2673" y="4863"/>
                      <a:pt x="2707" y="4863"/>
                      <a:pt x="2690" y="4913"/>
                    </a:cubicBezTo>
                    <a:close/>
                    <a:moveTo>
                      <a:pt x="2757" y="4245"/>
                    </a:moveTo>
                    <a:cubicBezTo>
                      <a:pt x="2740" y="4245"/>
                      <a:pt x="2724" y="4245"/>
                      <a:pt x="2724" y="4245"/>
                    </a:cubicBezTo>
                    <a:cubicBezTo>
                      <a:pt x="2724" y="4228"/>
                      <a:pt x="2707" y="4228"/>
                      <a:pt x="2707" y="4211"/>
                    </a:cubicBezTo>
                    <a:cubicBezTo>
                      <a:pt x="2724" y="4211"/>
                      <a:pt x="2774" y="4261"/>
                      <a:pt x="2757" y="4245"/>
                    </a:cubicBezTo>
                    <a:close/>
                    <a:moveTo>
                      <a:pt x="2640" y="5030"/>
                    </a:moveTo>
                    <a:cubicBezTo>
                      <a:pt x="2640" y="5063"/>
                      <a:pt x="2657" y="5013"/>
                      <a:pt x="2673" y="5013"/>
                    </a:cubicBezTo>
                    <a:cubicBezTo>
                      <a:pt x="2657" y="5063"/>
                      <a:pt x="2657" y="5047"/>
                      <a:pt x="2673" y="5080"/>
                    </a:cubicBezTo>
                    <a:lnTo>
                      <a:pt x="2640" y="5080"/>
                    </a:lnTo>
                    <a:cubicBezTo>
                      <a:pt x="2657" y="5047"/>
                      <a:pt x="2623" y="5030"/>
                      <a:pt x="2640" y="5030"/>
                    </a:cubicBezTo>
                    <a:close/>
                    <a:moveTo>
                      <a:pt x="2774" y="3543"/>
                    </a:moveTo>
                    <a:cubicBezTo>
                      <a:pt x="2774" y="3559"/>
                      <a:pt x="2774" y="3576"/>
                      <a:pt x="2757" y="3593"/>
                    </a:cubicBezTo>
                    <a:cubicBezTo>
                      <a:pt x="2740" y="3593"/>
                      <a:pt x="2740" y="3576"/>
                      <a:pt x="2724" y="3593"/>
                    </a:cubicBezTo>
                    <a:cubicBezTo>
                      <a:pt x="2707" y="3559"/>
                      <a:pt x="2740" y="3559"/>
                      <a:pt x="2724" y="3543"/>
                    </a:cubicBezTo>
                    <a:cubicBezTo>
                      <a:pt x="2757" y="3543"/>
                      <a:pt x="2740" y="3543"/>
                      <a:pt x="2774" y="3543"/>
                    </a:cubicBezTo>
                    <a:close/>
                    <a:moveTo>
                      <a:pt x="2657" y="4679"/>
                    </a:moveTo>
                    <a:cubicBezTo>
                      <a:pt x="2657" y="4712"/>
                      <a:pt x="2673" y="4762"/>
                      <a:pt x="2657" y="4796"/>
                    </a:cubicBezTo>
                    <a:cubicBezTo>
                      <a:pt x="2623" y="4796"/>
                      <a:pt x="2573" y="4779"/>
                      <a:pt x="2556" y="4762"/>
                    </a:cubicBezTo>
                    <a:cubicBezTo>
                      <a:pt x="2556" y="4712"/>
                      <a:pt x="2556" y="4679"/>
                      <a:pt x="2556" y="4646"/>
                    </a:cubicBezTo>
                    <a:cubicBezTo>
                      <a:pt x="2573" y="4646"/>
                      <a:pt x="2623" y="4662"/>
                      <a:pt x="2657" y="4679"/>
                    </a:cubicBezTo>
                    <a:close/>
                    <a:moveTo>
                      <a:pt x="1972" y="2808"/>
                    </a:moveTo>
                    <a:cubicBezTo>
                      <a:pt x="1938" y="2808"/>
                      <a:pt x="1922" y="2791"/>
                      <a:pt x="1922" y="2774"/>
                    </a:cubicBezTo>
                    <a:cubicBezTo>
                      <a:pt x="1955" y="2741"/>
                      <a:pt x="1988" y="2774"/>
                      <a:pt x="1972" y="2808"/>
                    </a:cubicBezTo>
                    <a:close/>
                    <a:moveTo>
                      <a:pt x="1988" y="2991"/>
                    </a:moveTo>
                    <a:cubicBezTo>
                      <a:pt x="1988" y="3008"/>
                      <a:pt x="2022" y="3025"/>
                      <a:pt x="2005" y="3042"/>
                    </a:cubicBezTo>
                    <a:cubicBezTo>
                      <a:pt x="1972" y="2991"/>
                      <a:pt x="1972" y="3042"/>
                      <a:pt x="1955" y="3042"/>
                    </a:cubicBezTo>
                    <a:cubicBezTo>
                      <a:pt x="1955" y="2991"/>
                      <a:pt x="1905" y="3008"/>
                      <a:pt x="1922" y="3008"/>
                    </a:cubicBezTo>
                    <a:cubicBezTo>
                      <a:pt x="1938" y="2991"/>
                      <a:pt x="1955" y="3008"/>
                      <a:pt x="1988" y="2991"/>
                    </a:cubicBezTo>
                    <a:close/>
                    <a:moveTo>
                      <a:pt x="2055" y="2941"/>
                    </a:moveTo>
                    <a:cubicBezTo>
                      <a:pt x="2022" y="2925"/>
                      <a:pt x="2055" y="2975"/>
                      <a:pt x="2022" y="2975"/>
                    </a:cubicBezTo>
                    <a:cubicBezTo>
                      <a:pt x="2005" y="2941"/>
                      <a:pt x="1955" y="2941"/>
                      <a:pt x="1955" y="2891"/>
                    </a:cubicBezTo>
                    <a:cubicBezTo>
                      <a:pt x="1988" y="2874"/>
                      <a:pt x="2055" y="2908"/>
                      <a:pt x="2055" y="2941"/>
                    </a:cubicBezTo>
                    <a:close/>
                    <a:moveTo>
                      <a:pt x="2139" y="3777"/>
                    </a:moveTo>
                    <a:cubicBezTo>
                      <a:pt x="2172" y="3760"/>
                      <a:pt x="2206" y="3793"/>
                      <a:pt x="2239" y="3777"/>
                    </a:cubicBezTo>
                    <a:cubicBezTo>
                      <a:pt x="2222" y="3827"/>
                      <a:pt x="2289" y="3844"/>
                      <a:pt x="2256" y="3877"/>
                    </a:cubicBezTo>
                    <a:cubicBezTo>
                      <a:pt x="2256" y="3844"/>
                      <a:pt x="2239" y="3844"/>
                      <a:pt x="2222" y="3827"/>
                    </a:cubicBezTo>
                    <a:cubicBezTo>
                      <a:pt x="2172" y="3894"/>
                      <a:pt x="2122" y="3844"/>
                      <a:pt x="2072" y="3877"/>
                    </a:cubicBezTo>
                    <a:cubicBezTo>
                      <a:pt x="2072" y="3793"/>
                      <a:pt x="2005" y="3910"/>
                      <a:pt x="2005" y="3827"/>
                    </a:cubicBezTo>
                    <a:cubicBezTo>
                      <a:pt x="2038" y="3793"/>
                      <a:pt x="1988" y="3760"/>
                      <a:pt x="1972" y="3710"/>
                    </a:cubicBezTo>
                    <a:cubicBezTo>
                      <a:pt x="1988" y="3710"/>
                      <a:pt x="2005" y="3710"/>
                      <a:pt x="2005" y="3710"/>
                    </a:cubicBezTo>
                    <a:cubicBezTo>
                      <a:pt x="1955" y="3710"/>
                      <a:pt x="1938" y="3710"/>
                      <a:pt x="1922" y="3743"/>
                    </a:cubicBezTo>
                    <a:cubicBezTo>
                      <a:pt x="1972" y="3743"/>
                      <a:pt x="1922" y="3743"/>
                      <a:pt x="1922" y="3777"/>
                    </a:cubicBezTo>
                    <a:lnTo>
                      <a:pt x="1972" y="3777"/>
                    </a:lnTo>
                    <a:cubicBezTo>
                      <a:pt x="1972" y="3810"/>
                      <a:pt x="1988" y="3810"/>
                      <a:pt x="1988" y="3844"/>
                    </a:cubicBezTo>
                    <a:cubicBezTo>
                      <a:pt x="1972" y="3844"/>
                      <a:pt x="1972" y="3844"/>
                      <a:pt x="1955" y="3844"/>
                    </a:cubicBezTo>
                    <a:cubicBezTo>
                      <a:pt x="1955" y="3793"/>
                      <a:pt x="1938" y="3827"/>
                      <a:pt x="1922" y="3844"/>
                    </a:cubicBezTo>
                    <a:cubicBezTo>
                      <a:pt x="1905" y="3810"/>
                      <a:pt x="1888" y="3793"/>
                      <a:pt x="1871" y="3793"/>
                    </a:cubicBezTo>
                    <a:cubicBezTo>
                      <a:pt x="1888" y="3777"/>
                      <a:pt x="1905" y="3810"/>
                      <a:pt x="1922" y="3777"/>
                    </a:cubicBezTo>
                    <a:cubicBezTo>
                      <a:pt x="1888" y="3760"/>
                      <a:pt x="1938" y="3676"/>
                      <a:pt x="1905" y="3710"/>
                    </a:cubicBezTo>
                    <a:cubicBezTo>
                      <a:pt x="1938" y="3626"/>
                      <a:pt x="1922" y="3559"/>
                      <a:pt x="1922" y="3509"/>
                    </a:cubicBezTo>
                    <a:cubicBezTo>
                      <a:pt x="1938" y="3526"/>
                      <a:pt x="1972" y="3509"/>
                      <a:pt x="2022" y="3509"/>
                    </a:cubicBezTo>
                    <a:cubicBezTo>
                      <a:pt x="2022" y="3543"/>
                      <a:pt x="2055" y="3543"/>
                      <a:pt x="2072" y="3576"/>
                    </a:cubicBezTo>
                    <a:cubicBezTo>
                      <a:pt x="2022" y="3593"/>
                      <a:pt x="2072" y="3660"/>
                      <a:pt x="2038" y="3676"/>
                    </a:cubicBezTo>
                    <a:cubicBezTo>
                      <a:pt x="2072" y="3693"/>
                      <a:pt x="2072" y="3693"/>
                      <a:pt x="2089" y="3676"/>
                    </a:cubicBezTo>
                    <a:cubicBezTo>
                      <a:pt x="2105" y="3710"/>
                      <a:pt x="2122" y="3727"/>
                      <a:pt x="2139" y="3777"/>
                    </a:cubicBezTo>
                    <a:close/>
                    <a:moveTo>
                      <a:pt x="2573" y="5180"/>
                    </a:moveTo>
                    <a:cubicBezTo>
                      <a:pt x="2556" y="5180"/>
                      <a:pt x="2556" y="5197"/>
                      <a:pt x="2556" y="5214"/>
                    </a:cubicBezTo>
                    <a:cubicBezTo>
                      <a:pt x="2523" y="5214"/>
                      <a:pt x="2573" y="5180"/>
                      <a:pt x="2540" y="5180"/>
                    </a:cubicBezTo>
                    <a:cubicBezTo>
                      <a:pt x="2523" y="5180"/>
                      <a:pt x="2506" y="5197"/>
                      <a:pt x="2506" y="5214"/>
                    </a:cubicBezTo>
                    <a:cubicBezTo>
                      <a:pt x="2523" y="5230"/>
                      <a:pt x="2540" y="5214"/>
                      <a:pt x="2540" y="5230"/>
                    </a:cubicBezTo>
                    <a:lnTo>
                      <a:pt x="2490" y="5230"/>
                    </a:lnTo>
                    <a:cubicBezTo>
                      <a:pt x="2523" y="5130"/>
                      <a:pt x="2490" y="5180"/>
                      <a:pt x="2556" y="5147"/>
                    </a:cubicBezTo>
                    <a:cubicBezTo>
                      <a:pt x="2556" y="5163"/>
                      <a:pt x="2573" y="5163"/>
                      <a:pt x="2573" y="5180"/>
                    </a:cubicBezTo>
                    <a:close/>
                    <a:moveTo>
                      <a:pt x="3592" y="3877"/>
                    </a:moveTo>
                    <a:cubicBezTo>
                      <a:pt x="3576" y="3910"/>
                      <a:pt x="3576" y="3944"/>
                      <a:pt x="3576" y="3944"/>
                    </a:cubicBezTo>
                    <a:cubicBezTo>
                      <a:pt x="3559" y="3927"/>
                      <a:pt x="3542" y="3910"/>
                      <a:pt x="3526" y="3910"/>
                    </a:cubicBezTo>
                    <a:cubicBezTo>
                      <a:pt x="3526" y="3910"/>
                      <a:pt x="3509" y="3910"/>
                      <a:pt x="3509" y="3910"/>
                    </a:cubicBezTo>
                    <a:cubicBezTo>
                      <a:pt x="3526" y="3877"/>
                      <a:pt x="3592" y="3860"/>
                      <a:pt x="3592" y="3877"/>
                    </a:cubicBezTo>
                    <a:close/>
                    <a:moveTo>
                      <a:pt x="3459" y="786"/>
                    </a:moveTo>
                    <a:cubicBezTo>
                      <a:pt x="3475" y="752"/>
                      <a:pt x="3425" y="635"/>
                      <a:pt x="3475" y="635"/>
                    </a:cubicBezTo>
                    <a:cubicBezTo>
                      <a:pt x="3459" y="635"/>
                      <a:pt x="3442" y="619"/>
                      <a:pt x="3425" y="602"/>
                    </a:cubicBezTo>
                    <a:cubicBezTo>
                      <a:pt x="3425" y="669"/>
                      <a:pt x="3442" y="702"/>
                      <a:pt x="3459" y="786"/>
                    </a:cubicBezTo>
                    <a:close/>
                    <a:moveTo>
                      <a:pt x="1855" y="2691"/>
                    </a:moveTo>
                    <a:cubicBezTo>
                      <a:pt x="1821" y="2691"/>
                      <a:pt x="1855" y="2741"/>
                      <a:pt x="1855" y="2707"/>
                    </a:cubicBezTo>
                    <a:cubicBezTo>
                      <a:pt x="1888" y="2707"/>
                      <a:pt x="1888" y="2724"/>
                      <a:pt x="1888" y="2741"/>
                    </a:cubicBezTo>
                    <a:cubicBezTo>
                      <a:pt x="1905" y="2741"/>
                      <a:pt x="1905" y="2741"/>
                      <a:pt x="1922" y="2741"/>
                    </a:cubicBezTo>
                    <a:cubicBezTo>
                      <a:pt x="1905" y="2707"/>
                      <a:pt x="1855" y="2691"/>
                      <a:pt x="1855" y="2691"/>
                    </a:cubicBezTo>
                    <a:close/>
                    <a:moveTo>
                      <a:pt x="3375" y="4612"/>
                    </a:moveTo>
                    <a:cubicBezTo>
                      <a:pt x="3392" y="4679"/>
                      <a:pt x="3375" y="4696"/>
                      <a:pt x="3409" y="4696"/>
                    </a:cubicBezTo>
                    <a:cubicBezTo>
                      <a:pt x="3392" y="4746"/>
                      <a:pt x="3442" y="4846"/>
                      <a:pt x="3325" y="4846"/>
                    </a:cubicBezTo>
                    <a:cubicBezTo>
                      <a:pt x="3325" y="4829"/>
                      <a:pt x="3292" y="4779"/>
                      <a:pt x="3308" y="4779"/>
                    </a:cubicBezTo>
                    <a:cubicBezTo>
                      <a:pt x="3342" y="4813"/>
                      <a:pt x="3358" y="4746"/>
                      <a:pt x="3375" y="4746"/>
                    </a:cubicBezTo>
                    <a:cubicBezTo>
                      <a:pt x="3375" y="4696"/>
                      <a:pt x="3325" y="4629"/>
                      <a:pt x="3375" y="4612"/>
                    </a:cubicBezTo>
                    <a:close/>
                    <a:moveTo>
                      <a:pt x="3158" y="4679"/>
                    </a:moveTo>
                    <a:cubicBezTo>
                      <a:pt x="3208" y="4662"/>
                      <a:pt x="3191" y="4729"/>
                      <a:pt x="3175" y="4746"/>
                    </a:cubicBezTo>
                    <a:cubicBezTo>
                      <a:pt x="3175" y="4712"/>
                      <a:pt x="3158" y="4712"/>
                      <a:pt x="3158" y="4679"/>
                    </a:cubicBezTo>
                    <a:close/>
                    <a:moveTo>
                      <a:pt x="3225" y="2089"/>
                    </a:moveTo>
                    <a:cubicBezTo>
                      <a:pt x="3241" y="2072"/>
                      <a:pt x="3258" y="2056"/>
                      <a:pt x="3241" y="2039"/>
                    </a:cubicBezTo>
                    <a:cubicBezTo>
                      <a:pt x="3292" y="2022"/>
                      <a:pt x="3258" y="2139"/>
                      <a:pt x="3225" y="2089"/>
                    </a:cubicBezTo>
                    <a:close/>
                    <a:moveTo>
                      <a:pt x="2891" y="4295"/>
                    </a:moveTo>
                    <a:cubicBezTo>
                      <a:pt x="2924" y="4328"/>
                      <a:pt x="2924" y="4361"/>
                      <a:pt x="2941" y="4412"/>
                    </a:cubicBezTo>
                    <a:cubicBezTo>
                      <a:pt x="2907" y="4445"/>
                      <a:pt x="2891" y="4445"/>
                      <a:pt x="2907" y="4512"/>
                    </a:cubicBezTo>
                    <a:cubicBezTo>
                      <a:pt x="2891" y="4495"/>
                      <a:pt x="2857" y="4445"/>
                      <a:pt x="2824" y="4495"/>
                    </a:cubicBezTo>
                    <a:lnTo>
                      <a:pt x="2874" y="4495"/>
                    </a:lnTo>
                    <a:cubicBezTo>
                      <a:pt x="2874" y="4562"/>
                      <a:pt x="2874" y="4579"/>
                      <a:pt x="2874" y="4612"/>
                    </a:cubicBezTo>
                    <a:cubicBezTo>
                      <a:pt x="2824" y="4595"/>
                      <a:pt x="2790" y="4629"/>
                      <a:pt x="2757" y="4629"/>
                    </a:cubicBezTo>
                    <a:cubicBezTo>
                      <a:pt x="2740" y="4612"/>
                      <a:pt x="2724" y="4595"/>
                      <a:pt x="2707" y="4562"/>
                    </a:cubicBezTo>
                    <a:cubicBezTo>
                      <a:pt x="2757" y="4562"/>
                      <a:pt x="2790" y="4562"/>
                      <a:pt x="2740" y="4545"/>
                    </a:cubicBezTo>
                    <a:cubicBezTo>
                      <a:pt x="2757" y="4529"/>
                      <a:pt x="2790" y="4545"/>
                      <a:pt x="2790" y="4529"/>
                    </a:cubicBezTo>
                    <a:cubicBezTo>
                      <a:pt x="2790" y="4478"/>
                      <a:pt x="2790" y="4495"/>
                      <a:pt x="2790" y="4445"/>
                    </a:cubicBezTo>
                    <a:cubicBezTo>
                      <a:pt x="2857" y="4428"/>
                      <a:pt x="2824" y="4345"/>
                      <a:pt x="2891" y="4295"/>
                    </a:cubicBezTo>
                    <a:close/>
                    <a:moveTo>
                      <a:pt x="2790" y="4779"/>
                    </a:moveTo>
                    <a:cubicBezTo>
                      <a:pt x="2824" y="4779"/>
                      <a:pt x="2824" y="4829"/>
                      <a:pt x="2840" y="4846"/>
                    </a:cubicBezTo>
                    <a:cubicBezTo>
                      <a:pt x="2874" y="4846"/>
                      <a:pt x="2874" y="4796"/>
                      <a:pt x="2907" y="4796"/>
                    </a:cubicBezTo>
                    <a:cubicBezTo>
                      <a:pt x="2891" y="4762"/>
                      <a:pt x="2857" y="4762"/>
                      <a:pt x="2857" y="4712"/>
                    </a:cubicBezTo>
                    <a:lnTo>
                      <a:pt x="2824" y="4712"/>
                    </a:lnTo>
                    <a:cubicBezTo>
                      <a:pt x="2840" y="4746"/>
                      <a:pt x="2690" y="4712"/>
                      <a:pt x="2707" y="4779"/>
                    </a:cubicBezTo>
                    <a:cubicBezTo>
                      <a:pt x="2724" y="4779"/>
                      <a:pt x="2724" y="4779"/>
                      <a:pt x="2724" y="4762"/>
                    </a:cubicBezTo>
                    <a:cubicBezTo>
                      <a:pt x="2724" y="4762"/>
                      <a:pt x="2740" y="4779"/>
                      <a:pt x="2740" y="4796"/>
                    </a:cubicBezTo>
                    <a:cubicBezTo>
                      <a:pt x="2740" y="4779"/>
                      <a:pt x="2790" y="4796"/>
                      <a:pt x="2790" y="4779"/>
                    </a:cubicBezTo>
                    <a:close/>
                    <a:moveTo>
                      <a:pt x="685" y="4913"/>
                    </a:moveTo>
                    <a:lnTo>
                      <a:pt x="685" y="4946"/>
                    </a:lnTo>
                    <a:lnTo>
                      <a:pt x="652" y="4946"/>
                    </a:lnTo>
                    <a:cubicBezTo>
                      <a:pt x="652" y="4930"/>
                      <a:pt x="635" y="4930"/>
                      <a:pt x="635" y="4896"/>
                    </a:cubicBezTo>
                    <a:cubicBezTo>
                      <a:pt x="668" y="4896"/>
                      <a:pt x="668" y="4913"/>
                      <a:pt x="685" y="4913"/>
                    </a:cubicBezTo>
                    <a:close/>
                    <a:moveTo>
                      <a:pt x="902" y="5782"/>
                    </a:moveTo>
                    <a:cubicBezTo>
                      <a:pt x="902" y="5798"/>
                      <a:pt x="902" y="5815"/>
                      <a:pt x="886" y="5815"/>
                    </a:cubicBezTo>
                    <a:cubicBezTo>
                      <a:pt x="936" y="5849"/>
                      <a:pt x="886" y="5966"/>
                      <a:pt x="919" y="6016"/>
                    </a:cubicBezTo>
                    <a:cubicBezTo>
                      <a:pt x="869" y="5999"/>
                      <a:pt x="852" y="6032"/>
                      <a:pt x="886" y="6049"/>
                    </a:cubicBezTo>
                    <a:cubicBezTo>
                      <a:pt x="869" y="6049"/>
                      <a:pt x="835" y="6049"/>
                      <a:pt x="835" y="6016"/>
                    </a:cubicBezTo>
                    <a:cubicBezTo>
                      <a:pt x="852" y="6032"/>
                      <a:pt x="852" y="6016"/>
                      <a:pt x="852" y="5982"/>
                    </a:cubicBezTo>
                    <a:cubicBezTo>
                      <a:pt x="769" y="5966"/>
                      <a:pt x="685" y="5915"/>
                      <a:pt x="702" y="5798"/>
                    </a:cubicBezTo>
                    <a:cubicBezTo>
                      <a:pt x="685" y="5798"/>
                      <a:pt x="685" y="5815"/>
                      <a:pt x="685" y="5815"/>
                    </a:cubicBezTo>
                    <a:cubicBezTo>
                      <a:pt x="668" y="5782"/>
                      <a:pt x="718" y="5798"/>
                      <a:pt x="702" y="5765"/>
                    </a:cubicBezTo>
                    <a:lnTo>
                      <a:pt x="652" y="5765"/>
                    </a:lnTo>
                    <a:cubicBezTo>
                      <a:pt x="652" y="5715"/>
                      <a:pt x="702" y="5715"/>
                      <a:pt x="752" y="5715"/>
                    </a:cubicBezTo>
                    <a:cubicBezTo>
                      <a:pt x="752" y="5732"/>
                      <a:pt x="785" y="5732"/>
                      <a:pt x="819" y="5748"/>
                    </a:cubicBezTo>
                    <a:cubicBezTo>
                      <a:pt x="802" y="5732"/>
                      <a:pt x="819" y="5698"/>
                      <a:pt x="835" y="5681"/>
                    </a:cubicBezTo>
                    <a:cubicBezTo>
                      <a:pt x="869" y="5748"/>
                      <a:pt x="886" y="5665"/>
                      <a:pt x="919" y="5665"/>
                    </a:cubicBezTo>
                    <a:cubicBezTo>
                      <a:pt x="919" y="5698"/>
                      <a:pt x="952" y="5698"/>
                      <a:pt x="952" y="5715"/>
                    </a:cubicBezTo>
                    <a:cubicBezTo>
                      <a:pt x="969" y="5681"/>
                      <a:pt x="1019" y="5681"/>
                      <a:pt x="1019" y="5715"/>
                    </a:cubicBezTo>
                    <a:cubicBezTo>
                      <a:pt x="1003" y="5715"/>
                      <a:pt x="969" y="5698"/>
                      <a:pt x="952" y="5732"/>
                    </a:cubicBezTo>
                    <a:cubicBezTo>
                      <a:pt x="952" y="5782"/>
                      <a:pt x="952" y="5798"/>
                      <a:pt x="986" y="5815"/>
                    </a:cubicBezTo>
                    <a:cubicBezTo>
                      <a:pt x="1003" y="5798"/>
                      <a:pt x="1036" y="5782"/>
                      <a:pt x="1019" y="5732"/>
                    </a:cubicBezTo>
                    <a:cubicBezTo>
                      <a:pt x="1053" y="5748"/>
                      <a:pt x="1019" y="5798"/>
                      <a:pt x="1086" y="5765"/>
                    </a:cubicBezTo>
                    <a:cubicBezTo>
                      <a:pt x="1120" y="5832"/>
                      <a:pt x="1069" y="5899"/>
                      <a:pt x="986" y="5882"/>
                    </a:cubicBezTo>
                    <a:cubicBezTo>
                      <a:pt x="986" y="5832"/>
                      <a:pt x="936" y="5815"/>
                      <a:pt x="902" y="5782"/>
                    </a:cubicBezTo>
                    <a:close/>
                    <a:moveTo>
                      <a:pt x="969" y="6684"/>
                    </a:moveTo>
                    <a:cubicBezTo>
                      <a:pt x="986" y="6684"/>
                      <a:pt x="986" y="6651"/>
                      <a:pt x="986" y="6634"/>
                    </a:cubicBezTo>
                    <a:cubicBezTo>
                      <a:pt x="1003" y="6634"/>
                      <a:pt x="1036" y="6667"/>
                      <a:pt x="1003" y="6667"/>
                    </a:cubicBezTo>
                    <a:cubicBezTo>
                      <a:pt x="1003" y="6634"/>
                      <a:pt x="986" y="6734"/>
                      <a:pt x="969" y="6684"/>
                    </a:cubicBezTo>
                    <a:close/>
                    <a:moveTo>
                      <a:pt x="468" y="5849"/>
                    </a:moveTo>
                    <a:cubicBezTo>
                      <a:pt x="501" y="5899"/>
                      <a:pt x="518" y="5849"/>
                      <a:pt x="518" y="5882"/>
                    </a:cubicBezTo>
                    <a:cubicBezTo>
                      <a:pt x="535" y="5882"/>
                      <a:pt x="535" y="5865"/>
                      <a:pt x="535" y="5849"/>
                    </a:cubicBezTo>
                    <a:cubicBezTo>
                      <a:pt x="551" y="5865"/>
                      <a:pt x="551" y="5899"/>
                      <a:pt x="585" y="5882"/>
                    </a:cubicBezTo>
                    <a:cubicBezTo>
                      <a:pt x="585" y="5882"/>
                      <a:pt x="568" y="5865"/>
                      <a:pt x="568" y="5849"/>
                    </a:cubicBezTo>
                    <a:cubicBezTo>
                      <a:pt x="602" y="5849"/>
                      <a:pt x="618" y="5882"/>
                      <a:pt x="635" y="5915"/>
                    </a:cubicBezTo>
                    <a:cubicBezTo>
                      <a:pt x="585" y="5915"/>
                      <a:pt x="551" y="5932"/>
                      <a:pt x="485" y="5932"/>
                    </a:cubicBezTo>
                    <a:cubicBezTo>
                      <a:pt x="501" y="5899"/>
                      <a:pt x="451" y="5882"/>
                      <a:pt x="468" y="5849"/>
                    </a:cubicBezTo>
                    <a:close/>
                    <a:moveTo>
                      <a:pt x="1120" y="5280"/>
                    </a:moveTo>
                    <a:cubicBezTo>
                      <a:pt x="1103" y="5280"/>
                      <a:pt x="1086" y="5331"/>
                      <a:pt x="1069" y="5297"/>
                    </a:cubicBezTo>
                    <a:cubicBezTo>
                      <a:pt x="1086" y="5297"/>
                      <a:pt x="1086" y="5280"/>
                      <a:pt x="1086" y="5264"/>
                    </a:cubicBezTo>
                    <a:cubicBezTo>
                      <a:pt x="1103" y="5264"/>
                      <a:pt x="1120" y="5247"/>
                      <a:pt x="1120" y="5280"/>
                    </a:cubicBezTo>
                    <a:close/>
                    <a:moveTo>
                      <a:pt x="635" y="6684"/>
                    </a:moveTo>
                    <a:cubicBezTo>
                      <a:pt x="635" y="6667"/>
                      <a:pt x="602" y="6684"/>
                      <a:pt x="618" y="6651"/>
                    </a:cubicBezTo>
                    <a:cubicBezTo>
                      <a:pt x="635" y="6667"/>
                      <a:pt x="652" y="6634"/>
                      <a:pt x="652" y="6651"/>
                    </a:cubicBezTo>
                    <a:cubicBezTo>
                      <a:pt x="635" y="6651"/>
                      <a:pt x="652" y="6684"/>
                      <a:pt x="635" y="6684"/>
                    </a:cubicBezTo>
                    <a:close/>
                    <a:moveTo>
                      <a:pt x="1036" y="6266"/>
                    </a:moveTo>
                    <a:cubicBezTo>
                      <a:pt x="1019" y="6233"/>
                      <a:pt x="1036" y="6233"/>
                      <a:pt x="1036" y="6216"/>
                    </a:cubicBezTo>
                    <a:cubicBezTo>
                      <a:pt x="1103" y="6216"/>
                      <a:pt x="1103" y="6250"/>
                      <a:pt x="1170" y="6216"/>
                    </a:cubicBezTo>
                    <a:cubicBezTo>
                      <a:pt x="1153" y="6266"/>
                      <a:pt x="1186" y="6300"/>
                      <a:pt x="1170" y="6350"/>
                    </a:cubicBezTo>
                    <a:cubicBezTo>
                      <a:pt x="1136" y="6333"/>
                      <a:pt x="1120" y="6367"/>
                      <a:pt x="1103" y="6383"/>
                    </a:cubicBezTo>
                    <a:cubicBezTo>
                      <a:pt x="1120" y="6350"/>
                      <a:pt x="1053" y="6350"/>
                      <a:pt x="1086" y="6316"/>
                    </a:cubicBezTo>
                    <a:cubicBezTo>
                      <a:pt x="1086" y="6350"/>
                      <a:pt x="1120" y="6367"/>
                      <a:pt x="1136" y="6316"/>
                    </a:cubicBezTo>
                    <a:cubicBezTo>
                      <a:pt x="1086" y="6333"/>
                      <a:pt x="1103" y="6300"/>
                      <a:pt x="1086" y="6283"/>
                    </a:cubicBezTo>
                    <a:cubicBezTo>
                      <a:pt x="1069" y="6316"/>
                      <a:pt x="1069" y="6316"/>
                      <a:pt x="1053" y="6300"/>
                    </a:cubicBezTo>
                    <a:cubicBezTo>
                      <a:pt x="1069" y="6300"/>
                      <a:pt x="1053" y="6266"/>
                      <a:pt x="1036" y="6266"/>
                    </a:cubicBezTo>
                    <a:close/>
                    <a:moveTo>
                      <a:pt x="1170" y="6884"/>
                    </a:moveTo>
                    <a:cubicBezTo>
                      <a:pt x="1153" y="6884"/>
                      <a:pt x="1153" y="6834"/>
                      <a:pt x="1136" y="6818"/>
                    </a:cubicBezTo>
                    <a:cubicBezTo>
                      <a:pt x="1153" y="6801"/>
                      <a:pt x="1203" y="6768"/>
                      <a:pt x="1220" y="6784"/>
                    </a:cubicBezTo>
                    <a:cubicBezTo>
                      <a:pt x="1220" y="6801"/>
                      <a:pt x="1253" y="6851"/>
                      <a:pt x="1253" y="6884"/>
                    </a:cubicBezTo>
                    <a:cubicBezTo>
                      <a:pt x="1220" y="6901"/>
                      <a:pt x="1203" y="6868"/>
                      <a:pt x="1170" y="6884"/>
                    </a:cubicBezTo>
                    <a:close/>
                    <a:moveTo>
                      <a:pt x="1120" y="6918"/>
                    </a:moveTo>
                    <a:cubicBezTo>
                      <a:pt x="1136" y="6951"/>
                      <a:pt x="1186" y="6918"/>
                      <a:pt x="1170" y="6968"/>
                    </a:cubicBezTo>
                    <a:cubicBezTo>
                      <a:pt x="1136" y="6968"/>
                      <a:pt x="1153" y="6951"/>
                      <a:pt x="1120" y="6985"/>
                    </a:cubicBezTo>
                    <a:cubicBezTo>
                      <a:pt x="1136" y="6968"/>
                      <a:pt x="1103" y="6935"/>
                      <a:pt x="1120" y="6918"/>
                    </a:cubicBezTo>
                    <a:close/>
                    <a:moveTo>
                      <a:pt x="551" y="5230"/>
                    </a:moveTo>
                    <a:cubicBezTo>
                      <a:pt x="551" y="5247"/>
                      <a:pt x="568" y="5297"/>
                      <a:pt x="551" y="5264"/>
                    </a:cubicBezTo>
                    <a:cubicBezTo>
                      <a:pt x="551" y="5247"/>
                      <a:pt x="535" y="5247"/>
                      <a:pt x="535" y="5247"/>
                    </a:cubicBezTo>
                    <a:cubicBezTo>
                      <a:pt x="518" y="5247"/>
                      <a:pt x="535" y="5280"/>
                      <a:pt x="501" y="5280"/>
                    </a:cubicBezTo>
                    <a:cubicBezTo>
                      <a:pt x="501" y="5247"/>
                      <a:pt x="535" y="5247"/>
                      <a:pt x="551" y="5230"/>
                    </a:cubicBezTo>
                    <a:close/>
                    <a:moveTo>
                      <a:pt x="1738" y="2423"/>
                    </a:moveTo>
                    <a:cubicBezTo>
                      <a:pt x="1754" y="2440"/>
                      <a:pt x="1771" y="2457"/>
                      <a:pt x="1771" y="2473"/>
                    </a:cubicBezTo>
                    <a:cubicBezTo>
                      <a:pt x="1754" y="2473"/>
                      <a:pt x="1738" y="2490"/>
                      <a:pt x="1721" y="2473"/>
                    </a:cubicBezTo>
                    <a:cubicBezTo>
                      <a:pt x="1704" y="2440"/>
                      <a:pt x="1721" y="2423"/>
                      <a:pt x="1738" y="2423"/>
                    </a:cubicBezTo>
                    <a:close/>
                    <a:moveTo>
                      <a:pt x="1671" y="4011"/>
                    </a:moveTo>
                    <a:cubicBezTo>
                      <a:pt x="1704" y="4011"/>
                      <a:pt x="1704" y="4044"/>
                      <a:pt x="1721" y="4011"/>
                    </a:cubicBezTo>
                    <a:cubicBezTo>
                      <a:pt x="1721" y="4011"/>
                      <a:pt x="1704" y="3994"/>
                      <a:pt x="1721" y="3994"/>
                    </a:cubicBezTo>
                    <a:cubicBezTo>
                      <a:pt x="1721" y="4011"/>
                      <a:pt x="1738" y="4011"/>
                      <a:pt x="1738" y="4011"/>
                    </a:cubicBezTo>
                    <a:cubicBezTo>
                      <a:pt x="1721" y="4011"/>
                      <a:pt x="1704" y="4027"/>
                      <a:pt x="1721" y="4044"/>
                    </a:cubicBezTo>
                    <a:cubicBezTo>
                      <a:pt x="1721" y="4044"/>
                      <a:pt x="1721" y="4061"/>
                      <a:pt x="1721" y="4061"/>
                    </a:cubicBezTo>
                    <a:cubicBezTo>
                      <a:pt x="1704" y="4044"/>
                      <a:pt x="1704" y="4027"/>
                      <a:pt x="1671" y="4027"/>
                    </a:cubicBezTo>
                    <a:cubicBezTo>
                      <a:pt x="1671" y="4061"/>
                      <a:pt x="1721" y="4094"/>
                      <a:pt x="1704" y="4111"/>
                    </a:cubicBezTo>
                    <a:cubicBezTo>
                      <a:pt x="1688" y="4094"/>
                      <a:pt x="1637" y="4061"/>
                      <a:pt x="1654" y="4027"/>
                    </a:cubicBezTo>
                    <a:cubicBezTo>
                      <a:pt x="1654" y="4044"/>
                      <a:pt x="1671" y="4044"/>
                      <a:pt x="1671" y="4011"/>
                    </a:cubicBezTo>
                    <a:close/>
                    <a:moveTo>
                      <a:pt x="1754" y="3008"/>
                    </a:moveTo>
                    <a:cubicBezTo>
                      <a:pt x="1754" y="3042"/>
                      <a:pt x="1771" y="3042"/>
                      <a:pt x="1771" y="3075"/>
                    </a:cubicBezTo>
                    <a:cubicBezTo>
                      <a:pt x="1754" y="3075"/>
                      <a:pt x="1738" y="3075"/>
                      <a:pt x="1738" y="3092"/>
                    </a:cubicBezTo>
                    <a:cubicBezTo>
                      <a:pt x="1704" y="3058"/>
                      <a:pt x="1654" y="3058"/>
                      <a:pt x="1671" y="3025"/>
                    </a:cubicBezTo>
                    <a:cubicBezTo>
                      <a:pt x="1688" y="3058"/>
                      <a:pt x="1704" y="2991"/>
                      <a:pt x="1754" y="3008"/>
                    </a:cubicBezTo>
                    <a:close/>
                    <a:moveTo>
                      <a:pt x="1554" y="3142"/>
                    </a:moveTo>
                    <a:cubicBezTo>
                      <a:pt x="1571" y="3158"/>
                      <a:pt x="1587" y="3192"/>
                      <a:pt x="1604" y="3209"/>
                    </a:cubicBezTo>
                    <a:cubicBezTo>
                      <a:pt x="1554" y="3209"/>
                      <a:pt x="1537" y="3142"/>
                      <a:pt x="1554" y="3142"/>
                    </a:cubicBezTo>
                    <a:close/>
                    <a:moveTo>
                      <a:pt x="1754" y="3559"/>
                    </a:moveTo>
                    <a:cubicBezTo>
                      <a:pt x="1738" y="3509"/>
                      <a:pt x="1738" y="3593"/>
                      <a:pt x="1721" y="3576"/>
                    </a:cubicBezTo>
                    <a:cubicBezTo>
                      <a:pt x="1704" y="3543"/>
                      <a:pt x="1738" y="3543"/>
                      <a:pt x="1754" y="3509"/>
                    </a:cubicBezTo>
                    <a:cubicBezTo>
                      <a:pt x="1738" y="3543"/>
                      <a:pt x="1771" y="3559"/>
                      <a:pt x="1754" y="3559"/>
                    </a:cubicBezTo>
                    <a:close/>
                    <a:moveTo>
                      <a:pt x="1454" y="4412"/>
                    </a:moveTo>
                    <a:cubicBezTo>
                      <a:pt x="1454" y="4412"/>
                      <a:pt x="1470" y="4412"/>
                      <a:pt x="1470" y="4412"/>
                    </a:cubicBezTo>
                    <a:cubicBezTo>
                      <a:pt x="1370" y="4412"/>
                      <a:pt x="1454" y="4245"/>
                      <a:pt x="1454" y="4261"/>
                    </a:cubicBezTo>
                    <a:cubicBezTo>
                      <a:pt x="1487" y="4295"/>
                      <a:pt x="1470" y="4361"/>
                      <a:pt x="1454" y="4412"/>
                    </a:cubicBezTo>
                    <a:close/>
                    <a:moveTo>
                      <a:pt x="1721" y="3710"/>
                    </a:moveTo>
                    <a:cubicBezTo>
                      <a:pt x="1754" y="3693"/>
                      <a:pt x="1754" y="3693"/>
                      <a:pt x="1788" y="3676"/>
                    </a:cubicBezTo>
                    <a:cubicBezTo>
                      <a:pt x="1771" y="3626"/>
                      <a:pt x="1754" y="3593"/>
                      <a:pt x="1704" y="3593"/>
                    </a:cubicBezTo>
                    <a:cubicBezTo>
                      <a:pt x="1704" y="3626"/>
                      <a:pt x="1688" y="3626"/>
                      <a:pt x="1688" y="3643"/>
                    </a:cubicBezTo>
                    <a:cubicBezTo>
                      <a:pt x="1738" y="3643"/>
                      <a:pt x="1738" y="3693"/>
                      <a:pt x="1721" y="3710"/>
                    </a:cubicBezTo>
                    <a:close/>
                    <a:moveTo>
                      <a:pt x="451" y="5347"/>
                    </a:moveTo>
                    <a:cubicBezTo>
                      <a:pt x="468" y="5347"/>
                      <a:pt x="468" y="5331"/>
                      <a:pt x="501" y="5331"/>
                    </a:cubicBezTo>
                    <a:cubicBezTo>
                      <a:pt x="518" y="5280"/>
                      <a:pt x="451" y="5314"/>
                      <a:pt x="451" y="5280"/>
                    </a:cubicBezTo>
                    <a:cubicBezTo>
                      <a:pt x="418" y="5297"/>
                      <a:pt x="451" y="5347"/>
                      <a:pt x="451" y="5347"/>
                    </a:cubicBezTo>
                    <a:close/>
                    <a:moveTo>
                      <a:pt x="1838" y="3209"/>
                    </a:moveTo>
                    <a:cubicBezTo>
                      <a:pt x="1838" y="3225"/>
                      <a:pt x="1855" y="3275"/>
                      <a:pt x="1838" y="3292"/>
                    </a:cubicBezTo>
                    <a:cubicBezTo>
                      <a:pt x="1805" y="3259"/>
                      <a:pt x="1771" y="3259"/>
                      <a:pt x="1771" y="3209"/>
                    </a:cubicBezTo>
                    <a:cubicBezTo>
                      <a:pt x="1838" y="3209"/>
                      <a:pt x="1788" y="3259"/>
                      <a:pt x="1838" y="3209"/>
                    </a:cubicBezTo>
                    <a:close/>
                    <a:moveTo>
                      <a:pt x="685" y="4278"/>
                    </a:moveTo>
                    <a:cubicBezTo>
                      <a:pt x="668" y="4278"/>
                      <a:pt x="652" y="4311"/>
                      <a:pt x="652" y="4278"/>
                    </a:cubicBezTo>
                    <a:cubicBezTo>
                      <a:pt x="652" y="4278"/>
                      <a:pt x="668" y="4278"/>
                      <a:pt x="668" y="4278"/>
                    </a:cubicBezTo>
                    <a:cubicBezTo>
                      <a:pt x="635" y="4261"/>
                      <a:pt x="635" y="4295"/>
                      <a:pt x="618" y="4295"/>
                    </a:cubicBezTo>
                    <a:cubicBezTo>
                      <a:pt x="602" y="4261"/>
                      <a:pt x="652" y="4261"/>
                      <a:pt x="635" y="4245"/>
                    </a:cubicBezTo>
                    <a:cubicBezTo>
                      <a:pt x="635" y="4278"/>
                      <a:pt x="585" y="4245"/>
                      <a:pt x="585" y="4245"/>
                    </a:cubicBezTo>
                    <a:cubicBezTo>
                      <a:pt x="635" y="4228"/>
                      <a:pt x="668" y="4245"/>
                      <a:pt x="685" y="4278"/>
                    </a:cubicBezTo>
                    <a:close/>
                    <a:moveTo>
                      <a:pt x="418" y="6884"/>
                    </a:moveTo>
                    <a:cubicBezTo>
                      <a:pt x="418" y="6834"/>
                      <a:pt x="468" y="6834"/>
                      <a:pt x="485" y="6818"/>
                    </a:cubicBezTo>
                    <a:cubicBezTo>
                      <a:pt x="501" y="6751"/>
                      <a:pt x="468" y="6734"/>
                      <a:pt x="451" y="6701"/>
                    </a:cubicBezTo>
                    <a:cubicBezTo>
                      <a:pt x="485" y="6701"/>
                      <a:pt x="485" y="6684"/>
                      <a:pt x="518" y="6684"/>
                    </a:cubicBezTo>
                    <a:cubicBezTo>
                      <a:pt x="518" y="6784"/>
                      <a:pt x="585" y="6801"/>
                      <a:pt x="602" y="6851"/>
                    </a:cubicBezTo>
                    <a:cubicBezTo>
                      <a:pt x="585" y="6868"/>
                      <a:pt x="585" y="6901"/>
                      <a:pt x="568" y="6918"/>
                    </a:cubicBezTo>
                    <a:cubicBezTo>
                      <a:pt x="568" y="6901"/>
                      <a:pt x="568" y="6901"/>
                      <a:pt x="551" y="6884"/>
                    </a:cubicBezTo>
                    <a:cubicBezTo>
                      <a:pt x="551" y="6935"/>
                      <a:pt x="551" y="6935"/>
                      <a:pt x="535" y="6951"/>
                    </a:cubicBezTo>
                    <a:cubicBezTo>
                      <a:pt x="518" y="6935"/>
                      <a:pt x="501" y="6951"/>
                      <a:pt x="468" y="6918"/>
                    </a:cubicBezTo>
                    <a:cubicBezTo>
                      <a:pt x="468" y="6935"/>
                      <a:pt x="485" y="6935"/>
                      <a:pt x="485" y="6951"/>
                    </a:cubicBezTo>
                    <a:cubicBezTo>
                      <a:pt x="451" y="6951"/>
                      <a:pt x="451" y="6901"/>
                      <a:pt x="418" y="6884"/>
                    </a:cubicBezTo>
                    <a:close/>
                    <a:moveTo>
                      <a:pt x="535" y="6868"/>
                    </a:moveTo>
                    <a:cubicBezTo>
                      <a:pt x="551" y="6851"/>
                      <a:pt x="535" y="6834"/>
                      <a:pt x="535" y="6818"/>
                    </a:cubicBezTo>
                    <a:cubicBezTo>
                      <a:pt x="501" y="6818"/>
                      <a:pt x="501" y="6884"/>
                      <a:pt x="535" y="6868"/>
                    </a:cubicBezTo>
                    <a:close/>
                    <a:moveTo>
                      <a:pt x="618" y="5615"/>
                    </a:moveTo>
                    <a:cubicBezTo>
                      <a:pt x="602" y="5648"/>
                      <a:pt x="602" y="5732"/>
                      <a:pt x="568" y="5698"/>
                    </a:cubicBezTo>
                    <a:cubicBezTo>
                      <a:pt x="585" y="5681"/>
                      <a:pt x="568" y="5681"/>
                      <a:pt x="535" y="5665"/>
                    </a:cubicBezTo>
                    <a:cubicBezTo>
                      <a:pt x="535" y="5615"/>
                      <a:pt x="602" y="5615"/>
                      <a:pt x="618" y="5615"/>
                    </a:cubicBezTo>
                    <a:close/>
                    <a:moveTo>
                      <a:pt x="535" y="4646"/>
                    </a:moveTo>
                    <a:cubicBezTo>
                      <a:pt x="568" y="4646"/>
                      <a:pt x="551" y="4579"/>
                      <a:pt x="518" y="4579"/>
                    </a:cubicBezTo>
                    <a:cubicBezTo>
                      <a:pt x="518" y="4545"/>
                      <a:pt x="568" y="4545"/>
                      <a:pt x="501" y="4512"/>
                    </a:cubicBezTo>
                    <a:cubicBezTo>
                      <a:pt x="501" y="4562"/>
                      <a:pt x="468" y="4562"/>
                      <a:pt x="451" y="4612"/>
                    </a:cubicBezTo>
                    <a:cubicBezTo>
                      <a:pt x="468" y="4612"/>
                      <a:pt x="468" y="4612"/>
                      <a:pt x="485" y="4612"/>
                    </a:cubicBezTo>
                    <a:cubicBezTo>
                      <a:pt x="501" y="4612"/>
                      <a:pt x="501" y="4612"/>
                      <a:pt x="518" y="4612"/>
                    </a:cubicBezTo>
                    <a:cubicBezTo>
                      <a:pt x="501" y="4629"/>
                      <a:pt x="468" y="4646"/>
                      <a:pt x="485" y="4679"/>
                    </a:cubicBezTo>
                    <a:cubicBezTo>
                      <a:pt x="501" y="4662"/>
                      <a:pt x="518" y="4595"/>
                      <a:pt x="535" y="4646"/>
                    </a:cubicBezTo>
                    <a:close/>
                    <a:moveTo>
                      <a:pt x="2774" y="4412"/>
                    </a:moveTo>
                    <a:cubicBezTo>
                      <a:pt x="2807" y="4395"/>
                      <a:pt x="2757" y="4361"/>
                      <a:pt x="2757" y="4345"/>
                    </a:cubicBezTo>
                    <a:cubicBezTo>
                      <a:pt x="2740" y="4361"/>
                      <a:pt x="2774" y="4395"/>
                      <a:pt x="2774" y="4412"/>
                    </a:cubicBezTo>
                    <a:close/>
                    <a:moveTo>
                      <a:pt x="4495" y="5681"/>
                    </a:moveTo>
                    <a:cubicBezTo>
                      <a:pt x="4545" y="5698"/>
                      <a:pt x="4595" y="5748"/>
                      <a:pt x="4628" y="5681"/>
                    </a:cubicBezTo>
                    <a:cubicBezTo>
                      <a:pt x="4612" y="5665"/>
                      <a:pt x="4578" y="5648"/>
                      <a:pt x="4561" y="5648"/>
                    </a:cubicBezTo>
                    <a:cubicBezTo>
                      <a:pt x="4595" y="5631"/>
                      <a:pt x="4561" y="5615"/>
                      <a:pt x="4561" y="5598"/>
                    </a:cubicBezTo>
                    <a:lnTo>
                      <a:pt x="4612" y="5598"/>
                    </a:lnTo>
                    <a:cubicBezTo>
                      <a:pt x="4612" y="5615"/>
                      <a:pt x="4612" y="5631"/>
                      <a:pt x="4595" y="5648"/>
                    </a:cubicBezTo>
                    <a:cubicBezTo>
                      <a:pt x="4612" y="5631"/>
                      <a:pt x="4628" y="5681"/>
                      <a:pt x="4628" y="5648"/>
                    </a:cubicBezTo>
                    <a:cubicBezTo>
                      <a:pt x="4628" y="5615"/>
                      <a:pt x="4612" y="5598"/>
                      <a:pt x="4595" y="5581"/>
                    </a:cubicBezTo>
                    <a:cubicBezTo>
                      <a:pt x="4628" y="5581"/>
                      <a:pt x="4612" y="5514"/>
                      <a:pt x="4645" y="5514"/>
                    </a:cubicBezTo>
                    <a:cubicBezTo>
                      <a:pt x="4678" y="5581"/>
                      <a:pt x="4695" y="5648"/>
                      <a:pt x="4729" y="5698"/>
                    </a:cubicBezTo>
                    <a:cubicBezTo>
                      <a:pt x="4729" y="5715"/>
                      <a:pt x="4695" y="5715"/>
                      <a:pt x="4678" y="5732"/>
                    </a:cubicBezTo>
                    <a:cubicBezTo>
                      <a:pt x="4729" y="5782"/>
                      <a:pt x="4645" y="5882"/>
                      <a:pt x="4695" y="5915"/>
                    </a:cubicBezTo>
                    <a:cubicBezTo>
                      <a:pt x="4678" y="5915"/>
                      <a:pt x="4662" y="5915"/>
                      <a:pt x="4662" y="5899"/>
                    </a:cubicBezTo>
                    <a:cubicBezTo>
                      <a:pt x="4645" y="5865"/>
                      <a:pt x="4678" y="5882"/>
                      <a:pt x="4678" y="5849"/>
                    </a:cubicBezTo>
                    <a:cubicBezTo>
                      <a:pt x="4612" y="5849"/>
                      <a:pt x="4628" y="5832"/>
                      <a:pt x="4561" y="5832"/>
                    </a:cubicBezTo>
                    <a:cubicBezTo>
                      <a:pt x="4545" y="5798"/>
                      <a:pt x="4595" y="5815"/>
                      <a:pt x="4578" y="5782"/>
                    </a:cubicBezTo>
                    <a:cubicBezTo>
                      <a:pt x="4578" y="5782"/>
                      <a:pt x="4561" y="5782"/>
                      <a:pt x="4561" y="5782"/>
                    </a:cubicBezTo>
                    <a:cubicBezTo>
                      <a:pt x="4511" y="5865"/>
                      <a:pt x="4461" y="5732"/>
                      <a:pt x="4495" y="5681"/>
                    </a:cubicBezTo>
                    <a:close/>
                    <a:moveTo>
                      <a:pt x="5664" y="6183"/>
                    </a:moveTo>
                    <a:cubicBezTo>
                      <a:pt x="5664" y="6199"/>
                      <a:pt x="5681" y="6199"/>
                      <a:pt x="5681" y="6216"/>
                    </a:cubicBezTo>
                    <a:cubicBezTo>
                      <a:pt x="5664" y="6233"/>
                      <a:pt x="5648" y="6233"/>
                      <a:pt x="5614" y="6233"/>
                    </a:cubicBezTo>
                    <a:cubicBezTo>
                      <a:pt x="5614" y="6183"/>
                      <a:pt x="5698" y="6216"/>
                      <a:pt x="5631" y="6183"/>
                    </a:cubicBezTo>
                    <a:close/>
                    <a:moveTo>
                      <a:pt x="5614" y="5665"/>
                    </a:moveTo>
                    <a:cubicBezTo>
                      <a:pt x="5614" y="5698"/>
                      <a:pt x="5614" y="5631"/>
                      <a:pt x="5648" y="5648"/>
                    </a:cubicBezTo>
                    <a:cubicBezTo>
                      <a:pt x="5648" y="5681"/>
                      <a:pt x="5714" y="5715"/>
                      <a:pt x="5681" y="5748"/>
                    </a:cubicBezTo>
                    <a:cubicBezTo>
                      <a:pt x="5664" y="5715"/>
                      <a:pt x="5597" y="5698"/>
                      <a:pt x="5614" y="5665"/>
                    </a:cubicBezTo>
                    <a:close/>
                    <a:moveTo>
                      <a:pt x="5714" y="4963"/>
                    </a:moveTo>
                    <a:cubicBezTo>
                      <a:pt x="5698" y="4980"/>
                      <a:pt x="5698" y="4946"/>
                      <a:pt x="5681" y="4946"/>
                    </a:cubicBezTo>
                    <a:cubicBezTo>
                      <a:pt x="5681" y="4913"/>
                      <a:pt x="5714" y="4896"/>
                      <a:pt x="5714" y="4879"/>
                    </a:cubicBezTo>
                    <a:cubicBezTo>
                      <a:pt x="5731" y="4930"/>
                      <a:pt x="5731" y="4930"/>
                      <a:pt x="5714" y="4963"/>
                    </a:cubicBezTo>
                    <a:close/>
                    <a:moveTo>
                      <a:pt x="5815" y="5180"/>
                    </a:moveTo>
                    <a:cubicBezTo>
                      <a:pt x="5781" y="5180"/>
                      <a:pt x="5781" y="5163"/>
                      <a:pt x="5764" y="5147"/>
                    </a:cubicBezTo>
                    <a:cubicBezTo>
                      <a:pt x="5815" y="5163"/>
                      <a:pt x="5781" y="5147"/>
                      <a:pt x="5798" y="5113"/>
                    </a:cubicBezTo>
                    <a:cubicBezTo>
                      <a:pt x="5798" y="5130"/>
                      <a:pt x="5798" y="5130"/>
                      <a:pt x="5815" y="5130"/>
                    </a:cubicBezTo>
                    <a:cubicBezTo>
                      <a:pt x="5815" y="5130"/>
                      <a:pt x="5815" y="5113"/>
                      <a:pt x="5815" y="5113"/>
                    </a:cubicBezTo>
                    <a:cubicBezTo>
                      <a:pt x="5831" y="5147"/>
                      <a:pt x="5798" y="5147"/>
                      <a:pt x="5815" y="5180"/>
                    </a:cubicBezTo>
                    <a:close/>
                    <a:moveTo>
                      <a:pt x="5831" y="1137"/>
                    </a:moveTo>
                    <a:cubicBezTo>
                      <a:pt x="5848" y="1103"/>
                      <a:pt x="5848" y="1103"/>
                      <a:pt x="5865" y="1087"/>
                    </a:cubicBezTo>
                    <a:cubicBezTo>
                      <a:pt x="5865" y="1103"/>
                      <a:pt x="5898" y="1087"/>
                      <a:pt x="5898" y="1103"/>
                    </a:cubicBezTo>
                    <a:cubicBezTo>
                      <a:pt x="5898" y="1137"/>
                      <a:pt x="5881" y="1137"/>
                      <a:pt x="5898" y="1153"/>
                    </a:cubicBezTo>
                    <a:cubicBezTo>
                      <a:pt x="5865" y="1153"/>
                      <a:pt x="5865" y="1153"/>
                      <a:pt x="5831" y="1137"/>
                    </a:cubicBezTo>
                    <a:close/>
                    <a:moveTo>
                      <a:pt x="5948" y="1504"/>
                    </a:moveTo>
                    <a:cubicBezTo>
                      <a:pt x="5948" y="1554"/>
                      <a:pt x="5898" y="1521"/>
                      <a:pt x="5898" y="1488"/>
                    </a:cubicBezTo>
                    <a:cubicBezTo>
                      <a:pt x="5915" y="1488"/>
                      <a:pt x="5932" y="1504"/>
                      <a:pt x="5948" y="1504"/>
                    </a:cubicBezTo>
                    <a:close/>
                    <a:moveTo>
                      <a:pt x="4578" y="5982"/>
                    </a:moveTo>
                    <a:cubicBezTo>
                      <a:pt x="4595" y="5982"/>
                      <a:pt x="4612" y="6032"/>
                      <a:pt x="4578" y="6032"/>
                    </a:cubicBezTo>
                    <a:cubicBezTo>
                      <a:pt x="4578" y="6016"/>
                      <a:pt x="4545" y="5982"/>
                      <a:pt x="4578" y="5982"/>
                    </a:cubicBezTo>
                    <a:close/>
                    <a:moveTo>
                      <a:pt x="4394" y="435"/>
                    </a:moveTo>
                    <a:cubicBezTo>
                      <a:pt x="4378" y="368"/>
                      <a:pt x="4478" y="402"/>
                      <a:pt x="4445" y="301"/>
                    </a:cubicBezTo>
                    <a:cubicBezTo>
                      <a:pt x="4411" y="318"/>
                      <a:pt x="4411" y="285"/>
                      <a:pt x="4394" y="285"/>
                    </a:cubicBezTo>
                    <a:cubicBezTo>
                      <a:pt x="4394" y="368"/>
                      <a:pt x="4294" y="351"/>
                      <a:pt x="4294" y="435"/>
                    </a:cubicBezTo>
                    <a:cubicBezTo>
                      <a:pt x="4261" y="435"/>
                      <a:pt x="4294" y="368"/>
                      <a:pt x="4244" y="385"/>
                    </a:cubicBezTo>
                    <a:cubicBezTo>
                      <a:pt x="4227" y="402"/>
                      <a:pt x="4244" y="452"/>
                      <a:pt x="4261" y="468"/>
                    </a:cubicBezTo>
                    <a:cubicBezTo>
                      <a:pt x="4311" y="435"/>
                      <a:pt x="4361" y="485"/>
                      <a:pt x="4394" y="435"/>
                    </a:cubicBezTo>
                    <a:close/>
                    <a:moveTo>
                      <a:pt x="4662" y="6016"/>
                    </a:moveTo>
                    <a:cubicBezTo>
                      <a:pt x="4628" y="6016"/>
                      <a:pt x="4612" y="5999"/>
                      <a:pt x="4612" y="5949"/>
                    </a:cubicBezTo>
                    <a:cubicBezTo>
                      <a:pt x="4628" y="5949"/>
                      <a:pt x="4645" y="5915"/>
                      <a:pt x="4678" y="5915"/>
                    </a:cubicBezTo>
                    <a:cubicBezTo>
                      <a:pt x="4678" y="5949"/>
                      <a:pt x="4662" y="5966"/>
                      <a:pt x="4678" y="5982"/>
                    </a:cubicBezTo>
                    <a:cubicBezTo>
                      <a:pt x="4662" y="5982"/>
                      <a:pt x="4645" y="5999"/>
                      <a:pt x="4662" y="6016"/>
                    </a:cubicBezTo>
                    <a:close/>
                    <a:moveTo>
                      <a:pt x="5063" y="5899"/>
                    </a:moveTo>
                    <a:cubicBezTo>
                      <a:pt x="5063" y="5966"/>
                      <a:pt x="5079" y="5899"/>
                      <a:pt x="5096" y="5915"/>
                    </a:cubicBezTo>
                    <a:cubicBezTo>
                      <a:pt x="5113" y="5949"/>
                      <a:pt x="5096" y="5966"/>
                      <a:pt x="5096" y="5982"/>
                    </a:cubicBezTo>
                    <a:cubicBezTo>
                      <a:pt x="5079" y="5982"/>
                      <a:pt x="5079" y="5966"/>
                      <a:pt x="5063" y="5966"/>
                    </a:cubicBezTo>
                    <a:cubicBezTo>
                      <a:pt x="5063" y="5932"/>
                      <a:pt x="5029" y="5915"/>
                      <a:pt x="5063" y="5899"/>
                    </a:cubicBezTo>
                    <a:close/>
                    <a:moveTo>
                      <a:pt x="1003" y="2707"/>
                    </a:moveTo>
                    <a:cubicBezTo>
                      <a:pt x="1019" y="2741"/>
                      <a:pt x="1003" y="2791"/>
                      <a:pt x="969" y="2774"/>
                    </a:cubicBezTo>
                    <a:cubicBezTo>
                      <a:pt x="952" y="2757"/>
                      <a:pt x="952" y="2691"/>
                      <a:pt x="1003" y="2707"/>
                    </a:cubicBezTo>
                    <a:close/>
                    <a:moveTo>
                      <a:pt x="12331" y="1972"/>
                    </a:moveTo>
                    <a:cubicBezTo>
                      <a:pt x="12298" y="1989"/>
                      <a:pt x="12314" y="2039"/>
                      <a:pt x="12298" y="2039"/>
                    </a:cubicBezTo>
                    <a:cubicBezTo>
                      <a:pt x="12247" y="2022"/>
                      <a:pt x="12214" y="1922"/>
                      <a:pt x="12247" y="1872"/>
                    </a:cubicBezTo>
                    <a:cubicBezTo>
                      <a:pt x="12181" y="1905"/>
                      <a:pt x="12264" y="1872"/>
                      <a:pt x="12197" y="1872"/>
                    </a:cubicBezTo>
                    <a:cubicBezTo>
                      <a:pt x="12214" y="1805"/>
                      <a:pt x="12197" y="1755"/>
                      <a:pt x="12231" y="1722"/>
                    </a:cubicBezTo>
                    <a:cubicBezTo>
                      <a:pt x="12231" y="1772"/>
                      <a:pt x="12298" y="1722"/>
                      <a:pt x="12298" y="1738"/>
                    </a:cubicBezTo>
                    <a:cubicBezTo>
                      <a:pt x="12314" y="1788"/>
                      <a:pt x="12398" y="1889"/>
                      <a:pt x="12348" y="2006"/>
                    </a:cubicBezTo>
                    <a:cubicBezTo>
                      <a:pt x="12331" y="2006"/>
                      <a:pt x="12331" y="1989"/>
                      <a:pt x="12331" y="1972"/>
                    </a:cubicBezTo>
                    <a:close/>
                    <a:moveTo>
                      <a:pt x="12331" y="2139"/>
                    </a:moveTo>
                    <a:cubicBezTo>
                      <a:pt x="12331" y="2106"/>
                      <a:pt x="12364" y="2106"/>
                      <a:pt x="12381" y="2089"/>
                    </a:cubicBezTo>
                    <a:cubicBezTo>
                      <a:pt x="12381" y="2139"/>
                      <a:pt x="12364" y="2139"/>
                      <a:pt x="12331" y="2139"/>
                    </a:cubicBezTo>
                    <a:close/>
                    <a:moveTo>
                      <a:pt x="12047" y="6166"/>
                    </a:moveTo>
                    <a:cubicBezTo>
                      <a:pt x="12030" y="6183"/>
                      <a:pt x="12013" y="6183"/>
                      <a:pt x="12013" y="6216"/>
                    </a:cubicBezTo>
                    <a:cubicBezTo>
                      <a:pt x="11963" y="6233"/>
                      <a:pt x="11947" y="6199"/>
                      <a:pt x="11947" y="6149"/>
                    </a:cubicBezTo>
                    <a:cubicBezTo>
                      <a:pt x="11980" y="6183"/>
                      <a:pt x="12013" y="6149"/>
                      <a:pt x="12047" y="6166"/>
                    </a:cubicBezTo>
                    <a:close/>
                    <a:moveTo>
                      <a:pt x="12247" y="1571"/>
                    </a:moveTo>
                    <a:cubicBezTo>
                      <a:pt x="12231" y="1538"/>
                      <a:pt x="12214" y="1571"/>
                      <a:pt x="12181" y="1554"/>
                    </a:cubicBezTo>
                    <a:cubicBezTo>
                      <a:pt x="12181" y="1538"/>
                      <a:pt x="12181" y="1521"/>
                      <a:pt x="12164" y="1504"/>
                    </a:cubicBezTo>
                    <a:cubicBezTo>
                      <a:pt x="12197" y="1554"/>
                      <a:pt x="12264" y="1504"/>
                      <a:pt x="12247" y="1571"/>
                    </a:cubicBezTo>
                    <a:close/>
                    <a:moveTo>
                      <a:pt x="12197" y="1103"/>
                    </a:moveTo>
                    <a:cubicBezTo>
                      <a:pt x="12130" y="1137"/>
                      <a:pt x="12231" y="1137"/>
                      <a:pt x="12197" y="1170"/>
                    </a:cubicBezTo>
                    <a:cubicBezTo>
                      <a:pt x="12181" y="1153"/>
                      <a:pt x="12147" y="1120"/>
                      <a:pt x="12130" y="1070"/>
                    </a:cubicBezTo>
                    <a:cubicBezTo>
                      <a:pt x="12164" y="1070"/>
                      <a:pt x="12181" y="1070"/>
                      <a:pt x="12197" y="1103"/>
                    </a:cubicBezTo>
                    <a:close/>
                    <a:moveTo>
                      <a:pt x="12231" y="1237"/>
                    </a:moveTo>
                    <a:cubicBezTo>
                      <a:pt x="12214" y="1204"/>
                      <a:pt x="12197" y="1270"/>
                      <a:pt x="12181" y="1270"/>
                    </a:cubicBezTo>
                    <a:cubicBezTo>
                      <a:pt x="12197" y="1237"/>
                      <a:pt x="12164" y="1204"/>
                      <a:pt x="12197" y="1187"/>
                    </a:cubicBezTo>
                    <a:cubicBezTo>
                      <a:pt x="12197" y="1204"/>
                      <a:pt x="12214" y="1187"/>
                      <a:pt x="12214" y="1187"/>
                    </a:cubicBezTo>
                    <a:cubicBezTo>
                      <a:pt x="12197" y="1220"/>
                      <a:pt x="12247" y="1220"/>
                      <a:pt x="12231" y="1237"/>
                    </a:cubicBezTo>
                    <a:close/>
                    <a:moveTo>
                      <a:pt x="12197" y="1571"/>
                    </a:moveTo>
                    <a:cubicBezTo>
                      <a:pt x="12197" y="1655"/>
                      <a:pt x="12247" y="1621"/>
                      <a:pt x="12214" y="1688"/>
                    </a:cubicBezTo>
                    <a:cubicBezTo>
                      <a:pt x="12231" y="1671"/>
                      <a:pt x="12231" y="1688"/>
                      <a:pt x="12281" y="1671"/>
                    </a:cubicBezTo>
                    <a:cubicBezTo>
                      <a:pt x="12247" y="1638"/>
                      <a:pt x="12247" y="1638"/>
                      <a:pt x="12281" y="1605"/>
                    </a:cubicBezTo>
                    <a:cubicBezTo>
                      <a:pt x="12264" y="1571"/>
                      <a:pt x="12247" y="1621"/>
                      <a:pt x="12197" y="1571"/>
                    </a:cubicBezTo>
                    <a:close/>
                    <a:moveTo>
                      <a:pt x="12147" y="936"/>
                    </a:moveTo>
                    <a:cubicBezTo>
                      <a:pt x="12130" y="936"/>
                      <a:pt x="12097" y="936"/>
                      <a:pt x="12080" y="920"/>
                    </a:cubicBezTo>
                    <a:cubicBezTo>
                      <a:pt x="12097" y="920"/>
                      <a:pt x="12114" y="920"/>
                      <a:pt x="12114" y="903"/>
                    </a:cubicBezTo>
                    <a:cubicBezTo>
                      <a:pt x="12130" y="903"/>
                      <a:pt x="12147" y="903"/>
                      <a:pt x="12147" y="936"/>
                    </a:cubicBezTo>
                    <a:close/>
                    <a:moveTo>
                      <a:pt x="12231" y="1454"/>
                    </a:moveTo>
                    <a:cubicBezTo>
                      <a:pt x="12214" y="1454"/>
                      <a:pt x="12197" y="1454"/>
                      <a:pt x="12197" y="1437"/>
                    </a:cubicBezTo>
                    <a:cubicBezTo>
                      <a:pt x="12181" y="1454"/>
                      <a:pt x="12181" y="1471"/>
                      <a:pt x="12181" y="1504"/>
                    </a:cubicBezTo>
                    <a:cubicBezTo>
                      <a:pt x="12231" y="1504"/>
                      <a:pt x="12231" y="1488"/>
                      <a:pt x="12231" y="1454"/>
                    </a:cubicBezTo>
                    <a:close/>
                    <a:moveTo>
                      <a:pt x="12247" y="1387"/>
                    </a:moveTo>
                    <a:cubicBezTo>
                      <a:pt x="12231" y="1371"/>
                      <a:pt x="12231" y="1421"/>
                      <a:pt x="12197" y="1404"/>
                    </a:cubicBezTo>
                    <a:cubicBezTo>
                      <a:pt x="12197" y="1371"/>
                      <a:pt x="12231" y="1371"/>
                      <a:pt x="12181" y="1337"/>
                    </a:cubicBezTo>
                    <a:cubicBezTo>
                      <a:pt x="12214" y="1337"/>
                      <a:pt x="12231" y="1354"/>
                      <a:pt x="12247" y="1337"/>
                    </a:cubicBezTo>
                    <a:cubicBezTo>
                      <a:pt x="12247" y="1354"/>
                      <a:pt x="12264" y="1354"/>
                      <a:pt x="12247" y="1387"/>
                    </a:cubicBezTo>
                    <a:close/>
                    <a:moveTo>
                      <a:pt x="11947" y="1387"/>
                    </a:moveTo>
                    <a:cubicBezTo>
                      <a:pt x="11913" y="1387"/>
                      <a:pt x="11963" y="1437"/>
                      <a:pt x="11947" y="1437"/>
                    </a:cubicBezTo>
                    <a:cubicBezTo>
                      <a:pt x="11930" y="1421"/>
                      <a:pt x="11913" y="1421"/>
                      <a:pt x="11880" y="1421"/>
                    </a:cubicBezTo>
                    <a:cubicBezTo>
                      <a:pt x="11897" y="1471"/>
                      <a:pt x="11880" y="1504"/>
                      <a:pt x="11830" y="1521"/>
                    </a:cubicBezTo>
                    <a:cubicBezTo>
                      <a:pt x="11830" y="1471"/>
                      <a:pt x="11813" y="1437"/>
                      <a:pt x="11813" y="1404"/>
                    </a:cubicBezTo>
                    <a:cubicBezTo>
                      <a:pt x="11846" y="1421"/>
                      <a:pt x="11813" y="1354"/>
                      <a:pt x="11830" y="1371"/>
                    </a:cubicBezTo>
                    <a:cubicBezTo>
                      <a:pt x="11830" y="1387"/>
                      <a:pt x="11830" y="1421"/>
                      <a:pt x="11863" y="1404"/>
                    </a:cubicBezTo>
                    <a:cubicBezTo>
                      <a:pt x="11830" y="1354"/>
                      <a:pt x="11947" y="1321"/>
                      <a:pt x="11947" y="1387"/>
                    </a:cubicBezTo>
                    <a:close/>
                    <a:moveTo>
                      <a:pt x="11830" y="1605"/>
                    </a:moveTo>
                    <a:cubicBezTo>
                      <a:pt x="11830" y="1605"/>
                      <a:pt x="11830" y="1588"/>
                      <a:pt x="11813" y="1605"/>
                    </a:cubicBezTo>
                    <a:cubicBezTo>
                      <a:pt x="11813" y="1571"/>
                      <a:pt x="11846" y="1538"/>
                      <a:pt x="11846" y="1554"/>
                    </a:cubicBezTo>
                    <a:cubicBezTo>
                      <a:pt x="11830" y="1554"/>
                      <a:pt x="11880" y="1605"/>
                      <a:pt x="11830" y="1605"/>
                    </a:cubicBezTo>
                    <a:close/>
                    <a:moveTo>
                      <a:pt x="12114" y="886"/>
                    </a:moveTo>
                    <a:cubicBezTo>
                      <a:pt x="12114" y="869"/>
                      <a:pt x="12097" y="869"/>
                      <a:pt x="12080" y="869"/>
                    </a:cubicBezTo>
                    <a:cubicBezTo>
                      <a:pt x="12114" y="853"/>
                      <a:pt x="12097" y="836"/>
                      <a:pt x="12064" y="836"/>
                    </a:cubicBezTo>
                    <a:cubicBezTo>
                      <a:pt x="12080" y="853"/>
                      <a:pt x="12064" y="853"/>
                      <a:pt x="12047" y="853"/>
                    </a:cubicBezTo>
                    <a:cubicBezTo>
                      <a:pt x="12047" y="869"/>
                      <a:pt x="12097" y="886"/>
                      <a:pt x="12064" y="886"/>
                    </a:cubicBezTo>
                    <a:cubicBezTo>
                      <a:pt x="12064" y="920"/>
                      <a:pt x="12080" y="869"/>
                      <a:pt x="12114" y="886"/>
                    </a:cubicBezTo>
                    <a:close/>
                    <a:moveTo>
                      <a:pt x="418" y="2490"/>
                    </a:moveTo>
                    <a:cubicBezTo>
                      <a:pt x="451" y="2440"/>
                      <a:pt x="501" y="2490"/>
                      <a:pt x="551" y="2490"/>
                    </a:cubicBezTo>
                    <a:cubicBezTo>
                      <a:pt x="568" y="2574"/>
                      <a:pt x="568" y="2590"/>
                      <a:pt x="602" y="2641"/>
                    </a:cubicBezTo>
                    <a:cubicBezTo>
                      <a:pt x="585" y="2674"/>
                      <a:pt x="568" y="2691"/>
                      <a:pt x="568" y="2724"/>
                    </a:cubicBezTo>
                    <a:cubicBezTo>
                      <a:pt x="501" y="2707"/>
                      <a:pt x="418" y="2707"/>
                      <a:pt x="468" y="2624"/>
                    </a:cubicBezTo>
                    <a:cubicBezTo>
                      <a:pt x="434" y="2624"/>
                      <a:pt x="451" y="2590"/>
                      <a:pt x="434" y="2574"/>
                    </a:cubicBezTo>
                    <a:cubicBezTo>
                      <a:pt x="418" y="2557"/>
                      <a:pt x="418" y="2624"/>
                      <a:pt x="401" y="2590"/>
                    </a:cubicBezTo>
                    <a:cubicBezTo>
                      <a:pt x="401" y="2574"/>
                      <a:pt x="418" y="2557"/>
                      <a:pt x="418" y="2507"/>
                    </a:cubicBezTo>
                    <a:cubicBezTo>
                      <a:pt x="401" y="2473"/>
                      <a:pt x="368" y="2473"/>
                      <a:pt x="351" y="2507"/>
                    </a:cubicBezTo>
                    <a:cubicBezTo>
                      <a:pt x="368" y="2457"/>
                      <a:pt x="334" y="2407"/>
                      <a:pt x="368" y="2407"/>
                    </a:cubicBezTo>
                    <a:cubicBezTo>
                      <a:pt x="384" y="2423"/>
                      <a:pt x="368" y="2440"/>
                      <a:pt x="368" y="2473"/>
                    </a:cubicBezTo>
                    <a:cubicBezTo>
                      <a:pt x="418" y="2457"/>
                      <a:pt x="401" y="2457"/>
                      <a:pt x="418" y="2490"/>
                    </a:cubicBezTo>
                    <a:close/>
                    <a:moveTo>
                      <a:pt x="1086" y="402"/>
                    </a:moveTo>
                    <a:cubicBezTo>
                      <a:pt x="1120" y="418"/>
                      <a:pt x="1103" y="368"/>
                      <a:pt x="1136" y="385"/>
                    </a:cubicBezTo>
                    <a:cubicBezTo>
                      <a:pt x="1120" y="368"/>
                      <a:pt x="1120" y="368"/>
                      <a:pt x="1120" y="351"/>
                    </a:cubicBezTo>
                    <a:cubicBezTo>
                      <a:pt x="1103" y="351"/>
                      <a:pt x="1086" y="385"/>
                      <a:pt x="1086" y="402"/>
                    </a:cubicBezTo>
                    <a:close/>
                    <a:moveTo>
                      <a:pt x="2139" y="535"/>
                    </a:moveTo>
                    <a:cubicBezTo>
                      <a:pt x="2122" y="535"/>
                      <a:pt x="2105" y="552"/>
                      <a:pt x="2089" y="552"/>
                    </a:cubicBezTo>
                    <a:cubicBezTo>
                      <a:pt x="2072" y="519"/>
                      <a:pt x="2105" y="519"/>
                      <a:pt x="2105" y="502"/>
                    </a:cubicBezTo>
                    <a:cubicBezTo>
                      <a:pt x="2105" y="485"/>
                      <a:pt x="2105" y="485"/>
                      <a:pt x="2089" y="468"/>
                    </a:cubicBezTo>
                    <a:cubicBezTo>
                      <a:pt x="2105" y="468"/>
                      <a:pt x="2139" y="468"/>
                      <a:pt x="2139" y="485"/>
                    </a:cubicBezTo>
                    <a:cubicBezTo>
                      <a:pt x="2089" y="485"/>
                      <a:pt x="2139" y="502"/>
                      <a:pt x="2139" y="535"/>
                    </a:cubicBezTo>
                    <a:close/>
                    <a:moveTo>
                      <a:pt x="12515" y="1989"/>
                    </a:moveTo>
                    <a:cubicBezTo>
                      <a:pt x="12548" y="1989"/>
                      <a:pt x="12548" y="2006"/>
                      <a:pt x="12582" y="1989"/>
                    </a:cubicBezTo>
                    <a:cubicBezTo>
                      <a:pt x="12582" y="2056"/>
                      <a:pt x="12615" y="2056"/>
                      <a:pt x="12632" y="2139"/>
                    </a:cubicBezTo>
                    <a:cubicBezTo>
                      <a:pt x="12615" y="2123"/>
                      <a:pt x="12498" y="2123"/>
                      <a:pt x="12498" y="2006"/>
                    </a:cubicBezTo>
                    <a:cubicBezTo>
                      <a:pt x="12498" y="2006"/>
                      <a:pt x="12515" y="2006"/>
                      <a:pt x="12515" y="1989"/>
                    </a:cubicBezTo>
                    <a:close/>
                    <a:moveTo>
                      <a:pt x="12598" y="1304"/>
                    </a:moveTo>
                    <a:cubicBezTo>
                      <a:pt x="12632" y="1304"/>
                      <a:pt x="12615" y="1287"/>
                      <a:pt x="12665" y="1270"/>
                    </a:cubicBezTo>
                    <a:cubicBezTo>
                      <a:pt x="12682" y="1287"/>
                      <a:pt x="12682" y="1321"/>
                      <a:pt x="12665" y="1337"/>
                    </a:cubicBezTo>
                    <a:lnTo>
                      <a:pt x="12632" y="1337"/>
                    </a:lnTo>
                    <a:cubicBezTo>
                      <a:pt x="12615" y="1321"/>
                      <a:pt x="12615" y="1321"/>
                      <a:pt x="12598" y="1304"/>
                    </a:cubicBezTo>
                    <a:close/>
                    <a:moveTo>
                      <a:pt x="12682" y="2173"/>
                    </a:moveTo>
                    <a:cubicBezTo>
                      <a:pt x="12648" y="2173"/>
                      <a:pt x="12632" y="2139"/>
                      <a:pt x="12648" y="2106"/>
                    </a:cubicBezTo>
                    <a:cubicBezTo>
                      <a:pt x="12682" y="2106"/>
                      <a:pt x="12682" y="2139"/>
                      <a:pt x="12682" y="2173"/>
                    </a:cubicBezTo>
                    <a:close/>
                    <a:moveTo>
                      <a:pt x="8956" y="1488"/>
                    </a:moveTo>
                    <a:cubicBezTo>
                      <a:pt x="8973" y="1488"/>
                      <a:pt x="9006" y="1488"/>
                      <a:pt x="9006" y="1504"/>
                    </a:cubicBezTo>
                    <a:lnTo>
                      <a:pt x="9006" y="1538"/>
                    </a:lnTo>
                    <a:cubicBezTo>
                      <a:pt x="8989" y="1554"/>
                      <a:pt x="8939" y="1538"/>
                      <a:pt x="8956" y="1488"/>
                    </a:cubicBezTo>
                    <a:close/>
                    <a:moveTo>
                      <a:pt x="9006" y="970"/>
                    </a:moveTo>
                    <a:cubicBezTo>
                      <a:pt x="9006" y="1003"/>
                      <a:pt x="9039" y="1003"/>
                      <a:pt x="9023" y="1036"/>
                    </a:cubicBezTo>
                    <a:cubicBezTo>
                      <a:pt x="8989" y="1053"/>
                      <a:pt x="8956" y="1053"/>
                      <a:pt x="8939" y="1020"/>
                    </a:cubicBezTo>
                    <a:cubicBezTo>
                      <a:pt x="8956" y="986"/>
                      <a:pt x="8973" y="970"/>
                      <a:pt x="9006" y="970"/>
                    </a:cubicBezTo>
                    <a:close/>
                    <a:moveTo>
                      <a:pt x="9240" y="6016"/>
                    </a:moveTo>
                    <a:cubicBezTo>
                      <a:pt x="9240" y="6016"/>
                      <a:pt x="9240" y="6016"/>
                      <a:pt x="9240" y="6032"/>
                    </a:cubicBezTo>
                    <a:cubicBezTo>
                      <a:pt x="9206" y="6032"/>
                      <a:pt x="9206" y="6016"/>
                      <a:pt x="9206" y="5982"/>
                    </a:cubicBezTo>
                    <a:cubicBezTo>
                      <a:pt x="9223" y="5999"/>
                      <a:pt x="9240" y="5932"/>
                      <a:pt x="9240" y="5982"/>
                    </a:cubicBezTo>
                    <a:cubicBezTo>
                      <a:pt x="9206" y="5999"/>
                      <a:pt x="9240" y="5999"/>
                      <a:pt x="9240" y="6016"/>
                    </a:cubicBezTo>
                    <a:close/>
                    <a:moveTo>
                      <a:pt x="10927" y="970"/>
                    </a:moveTo>
                    <a:cubicBezTo>
                      <a:pt x="10911" y="970"/>
                      <a:pt x="10911" y="1003"/>
                      <a:pt x="10911" y="1036"/>
                    </a:cubicBezTo>
                    <a:cubicBezTo>
                      <a:pt x="10944" y="1036"/>
                      <a:pt x="10961" y="1020"/>
                      <a:pt x="10961" y="1003"/>
                    </a:cubicBezTo>
                    <a:cubicBezTo>
                      <a:pt x="10944" y="1020"/>
                      <a:pt x="10927" y="1003"/>
                      <a:pt x="10927" y="970"/>
                    </a:cubicBezTo>
                    <a:close/>
                    <a:moveTo>
                      <a:pt x="10543" y="2106"/>
                    </a:moveTo>
                    <a:cubicBezTo>
                      <a:pt x="10493" y="2106"/>
                      <a:pt x="10443" y="2106"/>
                      <a:pt x="10443" y="2056"/>
                    </a:cubicBezTo>
                    <a:cubicBezTo>
                      <a:pt x="10460" y="2056"/>
                      <a:pt x="10460" y="2022"/>
                      <a:pt x="10493" y="2039"/>
                    </a:cubicBezTo>
                    <a:cubicBezTo>
                      <a:pt x="10493" y="2072"/>
                      <a:pt x="10543" y="2072"/>
                      <a:pt x="10543" y="2106"/>
                    </a:cubicBezTo>
                    <a:close/>
                    <a:moveTo>
                      <a:pt x="10510" y="970"/>
                    </a:moveTo>
                    <a:cubicBezTo>
                      <a:pt x="10526" y="1070"/>
                      <a:pt x="10643" y="1053"/>
                      <a:pt x="10694" y="1120"/>
                    </a:cubicBezTo>
                    <a:cubicBezTo>
                      <a:pt x="10677" y="1137"/>
                      <a:pt x="10660" y="1153"/>
                      <a:pt x="10660" y="1204"/>
                    </a:cubicBezTo>
                    <a:cubicBezTo>
                      <a:pt x="10610" y="1204"/>
                      <a:pt x="10593" y="1187"/>
                      <a:pt x="10577" y="1220"/>
                    </a:cubicBezTo>
                    <a:cubicBezTo>
                      <a:pt x="10610" y="1204"/>
                      <a:pt x="10577" y="1270"/>
                      <a:pt x="10577" y="1270"/>
                    </a:cubicBezTo>
                    <a:cubicBezTo>
                      <a:pt x="10560" y="1187"/>
                      <a:pt x="10510" y="1254"/>
                      <a:pt x="10460" y="1204"/>
                    </a:cubicBezTo>
                    <a:cubicBezTo>
                      <a:pt x="10476" y="1153"/>
                      <a:pt x="10460" y="1053"/>
                      <a:pt x="10409" y="1003"/>
                    </a:cubicBezTo>
                    <a:cubicBezTo>
                      <a:pt x="10409" y="1003"/>
                      <a:pt x="10426" y="1020"/>
                      <a:pt x="10409" y="1036"/>
                    </a:cubicBezTo>
                    <a:cubicBezTo>
                      <a:pt x="10393" y="986"/>
                      <a:pt x="10409" y="970"/>
                      <a:pt x="10426" y="936"/>
                    </a:cubicBezTo>
                    <a:cubicBezTo>
                      <a:pt x="10443" y="986"/>
                      <a:pt x="10476" y="1003"/>
                      <a:pt x="10510" y="970"/>
                    </a:cubicBezTo>
                    <a:close/>
                    <a:moveTo>
                      <a:pt x="10894" y="836"/>
                    </a:moveTo>
                    <a:cubicBezTo>
                      <a:pt x="10894" y="836"/>
                      <a:pt x="10894" y="819"/>
                      <a:pt x="10894" y="836"/>
                    </a:cubicBezTo>
                    <a:cubicBezTo>
                      <a:pt x="10911" y="853"/>
                      <a:pt x="10911" y="869"/>
                      <a:pt x="10927" y="869"/>
                    </a:cubicBezTo>
                    <a:cubicBezTo>
                      <a:pt x="10944" y="886"/>
                      <a:pt x="10911" y="886"/>
                      <a:pt x="10911" y="903"/>
                    </a:cubicBezTo>
                    <a:cubicBezTo>
                      <a:pt x="10927" y="853"/>
                      <a:pt x="10877" y="869"/>
                      <a:pt x="10894" y="836"/>
                    </a:cubicBezTo>
                    <a:close/>
                    <a:moveTo>
                      <a:pt x="10727" y="2006"/>
                    </a:moveTo>
                    <a:lnTo>
                      <a:pt x="10727" y="1955"/>
                    </a:lnTo>
                    <a:cubicBezTo>
                      <a:pt x="10744" y="1955"/>
                      <a:pt x="10794" y="2006"/>
                      <a:pt x="10777" y="2022"/>
                    </a:cubicBezTo>
                    <a:cubicBezTo>
                      <a:pt x="10760" y="2006"/>
                      <a:pt x="10744" y="2022"/>
                      <a:pt x="10727" y="2006"/>
                    </a:cubicBezTo>
                    <a:close/>
                    <a:moveTo>
                      <a:pt x="10810" y="836"/>
                    </a:moveTo>
                    <a:cubicBezTo>
                      <a:pt x="10810" y="836"/>
                      <a:pt x="10810" y="853"/>
                      <a:pt x="10810" y="853"/>
                    </a:cubicBezTo>
                    <a:cubicBezTo>
                      <a:pt x="10810" y="869"/>
                      <a:pt x="10794" y="869"/>
                      <a:pt x="10794" y="886"/>
                    </a:cubicBezTo>
                    <a:cubicBezTo>
                      <a:pt x="10810" y="869"/>
                      <a:pt x="10844" y="886"/>
                      <a:pt x="10844" y="936"/>
                    </a:cubicBezTo>
                    <a:cubicBezTo>
                      <a:pt x="10861" y="903"/>
                      <a:pt x="10877" y="903"/>
                      <a:pt x="10877" y="869"/>
                    </a:cubicBezTo>
                    <a:cubicBezTo>
                      <a:pt x="10861" y="853"/>
                      <a:pt x="10827" y="886"/>
                      <a:pt x="10810" y="836"/>
                    </a:cubicBezTo>
                    <a:close/>
                    <a:moveTo>
                      <a:pt x="10276" y="1488"/>
                    </a:moveTo>
                    <a:cubicBezTo>
                      <a:pt x="10276" y="1454"/>
                      <a:pt x="10226" y="1471"/>
                      <a:pt x="10226" y="1437"/>
                    </a:cubicBezTo>
                    <a:cubicBezTo>
                      <a:pt x="10242" y="1437"/>
                      <a:pt x="10259" y="1437"/>
                      <a:pt x="10276" y="1437"/>
                    </a:cubicBezTo>
                    <a:cubicBezTo>
                      <a:pt x="10259" y="1471"/>
                      <a:pt x="10309" y="1471"/>
                      <a:pt x="10276" y="1488"/>
                    </a:cubicBezTo>
                    <a:close/>
                    <a:moveTo>
                      <a:pt x="10159" y="1822"/>
                    </a:moveTo>
                    <a:cubicBezTo>
                      <a:pt x="10159" y="1788"/>
                      <a:pt x="10125" y="1788"/>
                      <a:pt x="10125" y="1772"/>
                    </a:cubicBezTo>
                    <a:cubicBezTo>
                      <a:pt x="10159" y="1738"/>
                      <a:pt x="10176" y="1788"/>
                      <a:pt x="10192" y="1805"/>
                    </a:cubicBezTo>
                    <a:cubicBezTo>
                      <a:pt x="10159" y="1788"/>
                      <a:pt x="10176" y="1822"/>
                      <a:pt x="10159" y="1822"/>
                    </a:cubicBezTo>
                    <a:close/>
                    <a:moveTo>
                      <a:pt x="7903" y="686"/>
                    </a:moveTo>
                    <a:cubicBezTo>
                      <a:pt x="7920" y="652"/>
                      <a:pt x="7920" y="619"/>
                      <a:pt x="7953" y="619"/>
                    </a:cubicBezTo>
                    <a:cubicBezTo>
                      <a:pt x="7953" y="652"/>
                      <a:pt x="7937" y="686"/>
                      <a:pt x="7903" y="686"/>
                    </a:cubicBezTo>
                    <a:close/>
                    <a:moveTo>
                      <a:pt x="7770" y="1437"/>
                    </a:moveTo>
                    <a:cubicBezTo>
                      <a:pt x="7803" y="1454"/>
                      <a:pt x="7870" y="1437"/>
                      <a:pt x="7870" y="1488"/>
                    </a:cubicBezTo>
                    <a:cubicBezTo>
                      <a:pt x="7886" y="1488"/>
                      <a:pt x="8020" y="1404"/>
                      <a:pt x="8020" y="1521"/>
                    </a:cubicBezTo>
                    <a:cubicBezTo>
                      <a:pt x="7987" y="1538"/>
                      <a:pt x="8003" y="1571"/>
                      <a:pt x="8020" y="1605"/>
                    </a:cubicBezTo>
                    <a:cubicBezTo>
                      <a:pt x="7970" y="1655"/>
                      <a:pt x="7937" y="1705"/>
                      <a:pt x="7903" y="1755"/>
                    </a:cubicBezTo>
                    <a:cubicBezTo>
                      <a:pt x="7903" y="1738"/>
                      <a:pt x="7870" y="1755"/>
                      <a:pt x="7853" y="1738"/>
                    </a:cubicBezTo>
                    <a:cubicBezTo>
                      <a:pt x="7836" y="1671"/>
                      <a:pt x="7870" y="1671"/>
                      <a:pt x="7870" y="1605"/>
                    </a:cubicBezTo>
                    <a:cubicBezTo>
                      <a:pt x="7886" y="1571"/>
                      <a:pt x="7903" y="1638"/>
                      <a:pt x="7903" y="1605"/>
                    </a:cubicBezTo>
                    <a:cubicBezTo>
                      <a:pt x="7870" y="1588"/>
                      <a:pt x="7920" y="1554"/>
                      <a:pt x="7870" y="1538"/>
                    </a:cubicBezTo>
                    <a:cubicBezTo>
                      <a:pt x="7853" y="1588"/>
                      <a:pt x="7803" y="1504"/>
                      <a:pt x="7736" y="1521"/>
                    </a:cubicBezTo>
                    <a:cubicBezTo>
                      <a:pt x="7736" y="1488"/>
                      <a:pt x="7786" y="1504"/>
                      <a:pt x="7770" y="1437"/>
                    </a:cubicBezTo>
                    <a:close/>
                    <a:moveTo>
                      <a:pt x="7970" y="903"/>
                    </a:moveTo>
                    <a:cubicBezTo>
                      <a:pt x="7937" y="903"/>
                      <a:pt x="7937" y="869"/>
                      <a:pt x="7920" y="853"/>
                    </a:cubicBezTo>
                    <a:cubicBezTo>
                      <a:pt x="7970" y="836"/>
                      <a:pt x="7970" y="869"/>
                      <a:pt x="7970" y="903"/>
                    </a:cubicBezTo>
                    <a:close/>
                    <a:moveTo>
                      <a:pt x="8154" y="5280"/>
                    </a:moveTo>
                    <a:cubicBezTo>
                      <a:pt x="8187" y="5264"/>
                      <a:pt x="8187" y="5247"/>
                      <a:pt x="8187" y="5297"/>
                    </a:cubicBezTo>
                    <a:cubicBezTo>
                      <a:pt x="8221" y="5280"/>
                      <a:pt x="8221" y="5280"/>
                      <a:pt x="8237" y="5214"/>
                    </a:cubicBezTo>
                    <a:cubicBezTo>
                      <a:pt x="8254" y="5230"/>
                      <a:pt x="8254" y="5230"/>
                      <a:pt x="8271" y="5230"/>
                    </a:cubicBezTo>
                    <a:cubicBezTo>
                      <a:pt x="8271" y="5197"/>
                      <a:pt x="8287" y="5214"/>
                      <a:pt x="8271" y="5180"/>
                    </a:cubicBezTo>
                    <a:cubicBezTo>
                      <a:pt x="8287" y="5180"/>
                      <a:pt x="8287" y="5197"/>
                      <a:pt x="8287" y="5214"/>
                    </a:cubicBezTo>
                    <a:cubicBezTo>
                      <a:pt x="8287" y="5163"/>
                      <a:pt x="8304" y="5080"/>
                      <a:pt x="8254" y="5080"/>
                    </a:cubicBezTo>
                    <a:cubicBezTo>
                      <a:pt x="8254" y="5147"/>
                      <a:pt x="8187" y="5113"/>
                      <a:pt x="8204" y="5197"/>
                    </a:cubicBezTo>
                    <a:cubicBezTo>
                      <a:pt x="8187" y="5163"/>
                      <a:pt x="8171" y="5163"/>
                      <a:pt x="8137" y="5163"/>
                    </a:cubicBezTo>
                    <a:cubicBezTo>
                      <a:pt x="8154" y="5197"/>
                      <a:pt x="8137" y="5264"/>
                      <a:pt x="8154" y="5280"/>
                    </a:cubicBezTo>
                    <a:close/>
                    <a:moveTo>
                      <a:pt x="8003" y="5397"/>
                    </a:moveTo>
                    <a:cubicBezTo>
                      <a:pt x="7937" y="5364"/>
                      <a:pt x="7953" y="5414"/>
                      <a:pt x="8020" y="5414"/>
                    </a:cubicBezTo>
                    <a:cubicBezTo>
                      <a:pt x="8003" y="5381"/>
                      <a:pt x="8020" y="5364"/>
                      <a:pt x="8020" y="5347"/>
                    </a:cubicBezTo>
                    <a:cubicBezTo>
                      <a:pt x="7987" y="5331"/>
                      <a:pt x="7987" y="5364"/>
                      <a:pt x="8003" y="5397"/>
                    </a:cubicBezTo>
                    <a:close/>
                    <a:moveTo>
                      <a:pt x="8404" y="5414"/>
                    </a:moveTo>
                    <a:cubicBezTo>
                      <a:pt x="8404" y="5448"/>
                      <a:pt x="8404" y="5481"/>
                      <a:pt x="8371" y="5481"/>
                    </a:cubicBezTo>
                    <a:cubicBezTo>
                      <a:pt x="8371" y="5448"/>
                      <a:pt x="8354" y="5481"/>
                      <a:pt x="8338" y="5464"/>
                    </a:cubicBezTo>
                    <a:lnTo>
                      <a:pt x="8338" y="5414"/>
                    </a:lnTo>
                    <a:cubicBezTo>
                      <a:pt x="8388" y="5397"/>
                      <a:pt x="8321" y="5431"/>
                      <a:pt x="8354" y="5431"/>
                    </a:cubicBezTo>
                    <a:cubicBezTo>
                      <a:pt x="8388" y="5431"/>
                      <a:pt x="8354" y="5347"/>
                      <a:pt x="8388" y="5314"/>
                    </a:cubicBezTo>
                    <a:cubicBezTo>
                      <a:pt x="8404" y="5381"/>
                      <a:pt x="8521" y="5448"/>
                      <a:pt x="8488" y="5481"/>
                    </a:cubicBezTo>
                    <a:cubicBezTo>
                      <a:pt x="8455" y="5431"/>
                      <a:pt x="8421" y="5464"/>
                      <a:pt x="8404" y="5414"/>
                    </a:cubicBezTo>
                    <a:close/>
                    <a:moveTo>
                      <a:pt x="7653" y="5314"/>
                    </a:moveTo>
                    <a:cubicBezTo>
                      <a:pt x="7636" y="5331"/>
                      <a:pt x="7602" y="5331"/>
                      <a:pt x="7619" y="5280"/>
                    </a:cubicBezTo>
                    <a:cubicBezTo>
                      <a:pt x="7636" y="5297"/>
                      <a:pt x="7653" y="5297"/>
                      <a:pt x="7653" y="5314"/>
                    </a:cubicBezTo>
                    <a:close/>
                    <a:moveTo>
                      <a:pt x="8455" y="1337"/>
                    </a:moveTo>
                    <a:cubicBezTo>
                      <a:pt x="8438" y="1237"/>
                      <a:pt x="8521" y="1254"/>
                      <a:pt x="8538" y="1304"/>
                    </a:cubicBezTo>
                    <a:cubicBezTo>
                      <a:pt x="8488" y="1304"/>
                      <a:pt x="8521" y="1354"/>
                      <a:pt x="8455" y="1337"/>
                    </a:cubicBezTo>
                    <a:close/>
                    <a:moveTo>
                      <a:pt x="7820" y="5113"/>
                    </a:moveTo>
                    <a:cubicBezTo>
                      <a:pt x="7803" y="5147"/>
                      <a:pt x="7853" y="5113"/>
                      <a:pt x="7836" y="5147"/>
                    </a:cubicBezTo>
                    <a:cubicBezTo>
                      <a:pt x="7820" y="5147"/>
                      <a:pt x="7820" y="5163"/>
                      <a:pt x="7803" y="5163"/>
                    </a:cubicBezTo>
                    <a:cubicBezTo>
                      <a:pt x="7803" y="5130"/>
                      <a:pt x="7803" y="5113"/>
                      <a:pt x="7820" y="5113"/>
                    </a:cubicBezTo>
                    <a:close/>
                    <a:moveTo>
                      <a:pt x="7736" y="5448"/>
                    </a:moveTo>
                    <a:cubicBezTo>
                      <a:pt x="7736" y="5481"/>
                      <a:pt x="7736" y="5464"/>
                      <a:pt x="7753" y="5498"/>
                    </a:cubicBezTo>
                    <a:cubicBezTo>
                      <a:pt x="7736" y="5498"/>
                      <a:pt x="7736" y="5514"/>
                      <a:pt x="7736" y="5514"/>
                    </a:cubicBezTo>
                    <a:lnTo>
                      <a:pt x="7686" y="5514"/>
                    </a:lnTo>
                    <a:cubicBezTo>
                      <a:pt x="7686" y="5514"/>
                      <a:pt x="7686" y="5498"/>
                      <a:pt x="7686" y="5481"/>
                    </a:cubicBezTo>
                    <a:cubicBezTo>
                      <a:pt x="7719" y="5498"/>
                      <a:pt x="7686" y="5431"/>
                      <a:pt x="7736" y="5448"/>
                    </a:cubicBezTo>
                    <a:close/>
                    <a:moveTo>
                      <a:pt x="7719" y="2089"/>
                    </a:moveTo>
                    <a:cubicBezTo>
                      <a:pt x="7686" y="2089"/>
                      <a:pt x="7686" y="2072"/>
                      <a:pt x="7669" y="2072"/>
                    </a:cubicBezTo>
                    <a:cubicBezTo>
                      <a:pt x="7669" y="2072"/>
                      <a:pt x="7669" y="2089"/>
                      <a:pt x="7653" y="2089"/>
                    </a:cubicBezTo>
                    <a:cubicBezTo>
                      <a:pt x="7669" y="2056"/>
                      <a:pt x="7719" y="2056"/>
                      <a:pt x="7686" y="2006"/>
                    </a:cubicBezTo>
                    <a:lnTo>
                      <a:pt x="7736" y="2006"/>
                    </a:lnTo>
                    <a:cubicBezTo>
                      <a:pt x="7736" y="2089"/>
                      <a:pt x="7703" y="2022"/>
                      <a:pt x="7719" y="2089"/>
                    </a:cubicBezTo>
                    <a:close/>
                    <a:moveTo>
                      <a:pt x="7753" y="5097"/>
                    </a:moveTo>
                    <a:cubicBezTo>
                      <a:pt x="7770" y="5097"/>
                      <a:pt x="7786" y="5113"/>
                      <a:pt x="7786" y="5147"/>
                    </a:cubicBezTo>
                    <a:cubicBezTo>
                      <a:pt x="7770" y="5130"/>
                      <a:pt x="7770" y="5163"/>
                      <a:pt x="7753" y="5163"/>
                    </a:cubicBezTo>
                    <a:cubicBezTo>
                      <a:pt x="7753" y="5130"/>
                      <a:pt x="7770" y="5130"/>
                      <a:pt x="7753" y="5097"/>
                    </a:cubicBezTo>
                    <a:close/>
                    <a:moveTo>
                      <a:pt x="8722" y="1538"/>
                    </a:moveTo>
                    <a:cubicBezTo>
                      <a:pt x="8705" y="1521"/>
                      <a:pt x="8722" y="1571"/>
                      <a:pt x="8705" y="1571"/>
                    </a:cubicBezTo>
                    <a:cubicBezTo>
                      <a:pt x="8672" y="1521"/>
                      <a:pt x="8672" y="1504"/>
                      <a:pt x="8672" y="1471"/>
                    </a:cubicBezTo>
                    <a:cubicBezTo>
                      <a:pt x="8688" y="1471"/>
                      <a:pt x="8722" y="1488"/>
                      <a:pt x="8739" y="1504"/>
                    </a:cubicBezTo>
                    <a:cubicBezTo>
                      <a:pt x="8705" y="1504"/>
                      <a:pt x="8705" y="1521"/>
                      <a:pt x="8722" y="1538"/>
                    </a:cubicBezTo>
                    <a:close/>
                    <a:moveTo>
                      <a:pt x="8254" y="1822"/>
                    </a:moveTo>
                    <a:cubicBezTo>
                      <a:pt x="8237" y="1822"/>
                      <a:pt x="8237" y="1855"/>
                      <a:pt x="8204" y="1839"/>
                    </a:cubicBezTo>
                    <a:cubicBezTo>
                      <a:pt x="8204" y="1805"/>
                      <a:pt x="8237" y="1805"/>
                      <a:pt x="8254" y="1822"/>
                    </a:cubicBezTo>
                    <a:close/>
                    <a:moveTo>
                      <a:pt x="8638" y="5748"/>
                    </a:moveTo>
                    <a:cubicBezTo>
                      <a:pt x="8622" y="5732"/>
                      <a:pt x="8605" y="5715"/>
                      <a:pt x="8638" y="5681"/>
                    </a:cubicBezTo>
                    <a:cubicBezTo>
                      <a:pt x="8622" y="5715"/>
                      <a:pt x="8638" y="5715"/>
                      <a:pt x="8655" y="5715"/>
                    </a:cubicBezTo>
                    <a:cubicBezTo>
                      <a:pt x="8638" y="5715"/>
                      <a:pt x="8638" y="5748"/>
                      <a:pt x="8638" y="5748"/>
                    </a:cubicBezTo>
                    <a:close/>
                    <a:moveTo>
                      <a:pt x="8204" y="1504"/>
                    </a:moveTo>
                    <a:cubicBezTo>
                      <a:pt x="8187" y="1504"/>
                      <a:pt x="8171" y="1504"/>
                      <a:pt x="8154" y="1471"/>
                    </a:cubicBezTo>
                    <a:cubicBezTo>
                      <a:pt x="8187" y="1471"/>
                      <a:pt x="8187" y="1471"/>
                      <a:pt x="8204" y="1471"/>
                    </a:cubicBezTo>
                    <a:cubicBezTo>
                      <a:pt x="8204" y="1471"/>
                      <a:pt x="8221" y="1488"/>
                      <a:pt x="8204" y="1504"/>
                    </a:cubicBezTo>
                    <a:close/>
                    <a:moveTo>
                      <a:pt x="8171" y="1170"/>
                    </a:moveTo>
                    <a:cubicBezTo>
                      <a:pt x="8137" y="1170"/>
                      <a:pt x="8104" y="1153"/>
                      <a:pt x="8087" y="1187"/>
                    </a:cubicBezTo>
                    <a:cubicBezTo>
                      <a:pt x="8087" y="1120"/>
                      <a:pt x="8003" y="1153"/>
                      <a:pt x="7970" y="1137"/>
                    </a:cubicBezTo>
                    <a:cubicBezTo>
                      <a:pt x="7987" y="986"/>
                      <a:pt x="7970" y="1070"/>
                      <a:pt x="8037" y="1020"/>
                    </a:cubicBezTo>
                    <a:cubicBezTo>
                      <a:pt x="8070" y="1087"/>
                      <a:pt x="8104" y="1087"/>
                      <a:pt x="8154" y="1103"/>
                    </a:cubicBezTo>
                    <a:cubicBezTo>
                      <a:pt x="8137" y="1120"/>
                      <a:pt x="8171" y="1137"/>
                      <a:pt x="8171" y="1170"/>
                    </a:cubicBezTo>
                    <a:close/>
                    <a:moveTo>
                      <a:pt x="8070" y="5448"/>
                    </a:moveTo>
                    <a:cubicBezTo>
                      <a:pt x="8054" y="5414"/>
                      <a:pt x="8054" y="5431"/>
                      <a:pt x="8020" y="5431"/>
                    </a:cubicBezTo>
                    <a:cubicBezTo>
                      <a:pt x="8037" y="5481"/>
                      <a:pt x="8003" y="5514"/>
                      <a:pt x="8020" y="5548"/>
                    </a:cubicBezTo>
                    <a:cubicBezTo>
                      <a:pt x="8087" y="5548"/>
                      <a:pt x="8037" y="5481"/>
                      <a:pt x="8070" y="5448"/>
                    </a:cubicBezTo>
                    <a:close/>
                    <a:moveTo>
                      <a:pt x="8187" y="1454"/>
                    </a:moveTo>
                    <a:cubicBezTo>
                      <a:pt x="8187" y="1421"/>
                      <a:pt x="8154" y="1437"/>
                      <a:pt x="8137" y="1421"/>
                    </a:cubicBezTo>
                    <a:cubicBezTo>
                      <a:pt x="8137" y="1404"/>
                      <a:pt x="8171" y="1404"/>
                      <a:pt x="8187" y="1404"/>
                    </a:cubicBezTo>
                    <a:cubicBezTo>
                      <a:pt x="8154" y="1387"/>
                      <a:pt x="8137" y="1371"/>
                      <a:pt x="8104" y="1387"/>
                    </a:cubicBezTo>
                    <a:cubicBezTo>
                      <a:pt x="8104" y="1421"/>
                      <a:pt x="8104" y="1437"/>
                      <a:pt x="8120" y="1471"/>
                    </a:cubicBezTo>
                    <a:cubicBezTo>
                      <a:pt x="8154" y="1471"/>
                      <a:pt x="8171" y="1454"/>
                      <a:pt x="8187" y="1454"/>
                    </a:cubicBezTo>
                    <a:close/>
                    <a:moveTo>
                      <a:pt x="8287" y="1371"/>
                    </a:moveTo>
                    <a:cubicBezTo>
                      <a:pt x="8271" y="1354"/>
                      <a:pt x="8271" y="1404"/>
                      <a:pt x="8254" y="1404"/>
                    </a:cubicBezTo>
                    <a:cubicBezTo>
                      <a:pt x="8237" y="1371"/>
                      <a:pt x="8254" y="1337"/>
                      <a:pt x="8221" y="1321"/>
                    </a:cubicBezTo>
                    <a:cubicBezTo>
                      <a:pt x="8237" y="1321"/>
                      <a:pt x="8254" y="1304"/>
                      <a:pt x="8271" y="1304"/>
                    </a:cubicBezTo>
                    <a:cubicBezTo>
                      <a:pt x="8271" y="1354"/>
                      <a:pt x="8271" y="1337"/>
                      <a:pt x="8287" y="1371"/>
                    </a:cubicBezTo>
                    <a:close/>
                    <a:moveTo>
                      <a:pt x="936" y="4779"/>
                    </a:moveTo>
                    <a:cubicBezTo>
                      <a:pt x="869" y="4595"/>
                      <a:pt x="1003" y="4562"/>
                      <a:pt x="986" y="4712"/>
                    </a:cubicBezTo>
                    <a:cubicBezTo>
                      <a:pt x="986" y="4712"/>
                      <a:pt x="969" y="4696"/>
                      <a:pt x="969" y="4696"/>
                    </a:cubicBezTo>
                    <a:cubicBezTo>
                      <a:pt x="952" y="4746"/>
                      <a:pt x="952" y="4746"/>
                      <a:pt x="986" y="4779"/>
                    </a:cubicBezTo>
                    <a:close/>
                    <a:moveTo>
                      <a:pt x="969" y="4378"/>
                    </a:moveTo>
                    <a:cubicBezTo>
                      <a:pt x="952" y="4395"/>
                      <a:pt x="969" y="4412"/>
                      <a:pt x="952" y="4412"/>
                    </a:cubicBezTo>
                    <a:cubicBezTo>
                      <a:pt x="936" y="4395"/>
                      <a:pt x="952" y="4328"/>
                      <a:pt x="986" y="4345"/>
                    </a:cubicBezTo>
                    <a:cubicBezTo>
                      <a:pt x="986" y="4361"/>
                      <a:pt x="986" y="4361"/>
                      <a:pt x="1003" y="4361"/>
                    </a:cubicBezTo>
                    <a:cubicBezTo>
                      <a:pt x="1003" y="4412"/>
                      <a:pt x="986" y="4412"/>
                      <a:pt x="969" y="4378"/>
                    </a:cubicBezTo>
                    <a:close/>
                    <a:moveTo>
                      <a:pt x="769" y="4378"/>
                    </a:moveTo>
                    <a:cubicBezTo>
                      <a:pt x="785" y="4361"/>
                      <a:pt x="785" y="4345"/>
                      <a:pt x="819" y="4345"/>
                    </a:cubicBezTo>
                    <a:cubicBezTo>
                      <a:pt x="819" y="4361"/>
                      <a:pt x="819" y="4395"/>
                      <a:pt x="802" y="4395"/>
                    </a:cubicBezTo>
                    <a:cubicBezTo>
                      <a:pt x="819" y="4361"/>
                      <a:pt x="752" y="4412"/>
                      <a:pt x="769" y="4378"/>
                    </a:cubicBezTo>
                    <a:close/>
                    <a:moveTo>
                      <a:pt x="852" y="4545"/>
                    </a:moveTo>
                    <a:cubicBezTo>
                      <a:pt x="802" y="4595"/>
                      <a:pt x="785" y="4529"/>
                      <a:pt x="785" y="4495"/>
                    </a:cubicBezTo>
                    <a:cubicBezTo>
                      <a:pt x="802" y="4495"/>
                      <a:pt x="835" y="4478"/>
                      <a:pt x="852" y="4512"/>
                    </a:cubicBezTo>
                    <a:cubicBezTo>
                      <a:pt x="835" y="4512"/>
                      <a:pt x="819" y="4545"/>
                      <a:pt x="835" y="4545"/>
                    </a:cubicBezTo>
                    <a:cubicBezTo>
                      <a:pt x="835" y="4529"/>
                      <a:pt x="852" y="4545"/>
                      <a:pt x="852" y="4545"/>
                    </a:cubicBezTo>
                    <a:close/>
                    <a:moveTo>
                      <a:pt x="568" y="4779"/>
                    </a:moveTo>
                    <a:cubicBezTo>
                      <a:pt x="568" y="4779"/>
                      <a:pt x="568" y="4779"/>
                      <a:pt x="568" y="4779"/>
                    </a:cubicBezTo>
                    <a:cubicBezTo>
                      <a:pt x="535" y="4779"/>
                      <a:pt x="535" y="4729"/>
                      <a:pt x="485" y="4746"/>
                    </a:cubicBezTo>
                    <a:cubicBezTo>
                      <a:pt x="485" y="4762"/>
                      <a:pt x="485" y="4779"/>
                      <a:pt x="485" y="4796"/>
                    </a:cubicBezTo>
                    <a:cubicBezTo>
                      <a:pt x="451" y="4779"/>
                      <a:pt x="451" y="4746"/>
                      <a:pt x="418" y="4746"/>
                    </a:cubicBezTo>
                    <a:cubicBezTo>
                      <a:pt x="434" y="4712"/>
                      <a:pt x="418" y="4696"/>
                      <a:pt x="401" y="4662"/>
                    </a:cubicBezTo>
                    <a:cubicBezTo>
                      <a:pt x="384" y="4679"/>
                      <a:pt x="418" y="4729"/>
                      <a:pt x="384" y="4746"/>
                    </a:cubicBezTo>
                    <a:cubicBezTo>
                      <a:pt x="401" y="4796"/>
                      <a:pt x="418" y="4846"/>
                      <a:pt x="451" y="4863"/>
                    </a:cubicBezTo>
                    <a:cubicBezTo>
                      <a:pt x="451" y="4896"/>
                      <a:pt x="434" y="4896"/>
                      <a:pt x="418" y="4913"/>
                    </a:cubicBezTo>
                    <a:cubicBezTo>
                      <a:pt x="434" y="4946"/>
                      <a:pt x="451" y="4896"/>
                      <a:pt x="468" y="4913"/>
                    </a:cubicBezTo>
                    <a:cubicBezTo>
                      <a:pt x="451" y="4946"/>
                      <a:pt x="451" y="4980"/>
                      <a:pt x="418" y="4996"/>
                    </a:cubicBezTo>
                    <a:cubicBezTo>
                      <a:pt x="418" y="5013"/>
                      <a:pt x="485" y="5013"/>
                      <a:pt x="468" y="4980"/>
                    </a:cubicBezTo>
                    <a:cubicBezTo>
                      <a:pt x="501" y="4996"/>
                      <a:pt x="518" y="5047"/>
                      <a:pt x="485" y="5063"/>
                    </a:cubicBezTo>
                    <a:cubicBezTo>
                      <a:pt x="501" y="5097"/>
                      <a:pt x="518" y="5047"/>
                      <a:pt x="551" y="5063"/>
                    </a:cubicBezTo>
                    <a:cubicBezTo>
                      <a:pt x="535" y="5047"/>
                      <a:pt x="551" y="4963"/>
                      <a:pt x="501" y="4963"/>
                    </a:cubicBezTo>
                    <a:cubicBezTo>
                      <a:pt x="518" y="4946"/>
                      <a:pt x="485" y="4896"/>
                      <a:pt x="535" y="4896"/>
                    </a:cubicBezTo>
                    <a:cubicBezTo>
                      <a:pt x="518" y="4879"/>
                      <a:pt x="518" y="4863"/>
                      <a:pt x="501" y="4863"/>
                    </a:cubicBezTo>
                    <a:cubicBezTo>
                      <a:pt x="501" y="4846"/>
                      <a:pt x="535" y="4863"/>
                      <a:pt x="535" y="4846"/>
                    </a:cubicBezTo>
                    <a:cubicBezTo>
                      <a:pt x="535" y="4813"/>
                      <a:pt x="551" y="4796"/>
                      <a:pt x="568" y="4779"/>
                    </a:cubicBezTo>
                    <a:close/>
                    <a:moveTo>
                      <a:pt x="618" y="4378"/>
                    </a:moveTo>
                    <a:cubicBezTo>
                      <a:pt x="602" y="4378"/>
                      <a:pt x="602" y="4378"/>
                      <a:pt x="602" y="4395"/>
                    </a:cubicBezTo>
                    <a:cubicBezTo>
                      <a:pt x="568" y="4395"/>
                      <a:pt x="551" y="4395"/>
                      <a:pt x="535" y="4412"/>
                    </a:cubicBezTo>
                    <a:cubicBezTo>
                      <a:pt x="551" y="4412"/>
                      <a:pt x="551" y="4428"/>
                      <a:pt x="568" y="4428"/>
                    </a:cubicBezTo>
                    <a:cubicBezTo>
                      <a:pt x="585" y="4395"/>
                      <a:pt x="602" y="4412"/>
                      <a:pt x="635" y="4378"/>
                    </a:cubicBezTo>
                    <a:cubicBezTo>
                      <a:pt x="618" y="4428"/>
                      <a:pt x="618" y="4428"/>
                      <a:pt x="635" y="4478"/>
                    </a:cubicBezTo>
                    <a:cubicBezTo>
                      <a:pt x="602" y="4495"/>
                      <a:pt x="568" y="4478"/>
                      <a:pt x="535" y="4445"/>
                    </a:cubicBezTo>
                    <a:cubicBezTo>
                      <a:pt x="535" y="4478"/>
                      <a:pt x="535" y="4495"/>
                      <a:pt x="518" y="4512"/>
                    </a:cubicBezTo>
                    <a:cubicBezTo>
                      <a:pt x="518" y="4495"/>
                      <a:pt x="518" y="4478"/>
                      <a:pt x="518" y="4478"/>
                    </a:cubicBezTo>
                    <a:cubicBezTo>
                      <a:pt x="551" y="4462"/>
                      <a:pt x="518" y="4428"/>
                      <a:pt x="535" y="4378"/>
                    </a:cubicBezTo>
                    <a:cubicBezTo>
                      <a:pt x="568" y="4378"/>
                      <a:pt x="585" y="4328"/>
                      <a:pt x="618" y="4378"/>
                    </a:cubicBezTo>
                    <a:close/>
                    <a:moveTo>
                      <a:pt x="718" y="4462"/>
                    </a:moveTo>
                    <a:cubicBezTo>
                      <a:pt x="685" y="4529"/>
                      <a:pt x="769" y="4529"/>
                      <a:pt x="735" y="4579"/>
                    </a:cubicBezTo>
                    <a:cubicBezTo>
                      <a:pt x="735" y="4562"/>
                      <a:pt x="735" y="4562"/>
                      <a:pt x="718" y="4545"/>
                    </a:cubicBezTo>
                    <a:cubicBezTo>
                      <a:pt x="735" y="4612"/>
                      <a:pt x="685" y="4595"/>
                      <a:pt x="685" y="4646"/>
                    </a:cubicBezTo>
                    <a:cubicBezTo>
                      <a:pt x="685" y="4646"/>
                      <a:pt x="668" y="4646"/>
                      <a:pt x="652" y="4646"/>
                    </a:cubicBezTo>
                    <a:cubicBezTo>
                      <a:pt x="635" y="4696"/>
                      <a:pt x="668" y="4595"/>
                      <a:pt x="685" y="4595"/>
                    </a:cubicBezTo>
                    <a:cubicBezTo>
                      <a:pt x="635" y="4595"/>
                      <a:pt x="618" y="4495"/>
                      <a:pt x="652" y="4462"/>
                    </a:cubicBezTo>
                    <a:cubicBezTo>
                      <a:pt x="668" y="4478"/>
                      <a:pt x="685" y="4445"/>
                      <a:pt x="718" y="4462"/>
                    </a:cubicBezTo>
                    <a:close/>
                    <a:moveTo>
                      <a:pt x="1253" y="4696"/>
                    </a:moveTo>
                    <a:cubicBezTo>
                      <a:pt x="1253" y="4662"/>
                      <a:pt x="1253" y="4679"/>
                      <a:pt x="1253" y="4646"/>
                    </a:cubicBezTo>
                    <a:cubicBezTo>
                      <a:pt x="1287" y="4646"/>
                      <a:pt x="1287" y="4662"/>
                      <a:pt x="1320" y="4679"/>
                    </a:cubicBezTo>
                    <a:cubicBezTo>
                      <a:pt x="1303" y="4679"/>
                      <a:pt x="1287" y="4712"/>
                      <a:pt x="1253" y="4696"/>
                    </a:cubicBezTo>
                    <a:close/>
                    <a:moveTo>
                      <a:pt x="1220" y="4696"/>
                    </a:moveTo>
                    <a:cubicBezTo>
                      <a:pt x="1203" y="4696"/>
                      <a:pt x="1203" y="4712"/>
                      <a:pt x="1203" y="4712"/>
                    </a:cubicBezTo>
                    <a:cubicBezTo>
                      <a:pt x="1203" y="4696"/>
                      <a:pt x="1186" y="4696"/>
                      <a:pt x="1170" y="4679"/>
                    </a:cubicBezTo>
                    <a:cubicBezTo>
                      <a:pt x="1203" y="4696"/>
                      <a:pt x="1186" y="4646"/>
                      <a:pt x="1203" y="4646"/>
                    </a:cubicBezTo>
                    <a:cubicBezTo>
                      <a:pt x="1186" y="4696"/>
                      <a:pt x="1236" y="4662"/>
                      <a:pt x="1220" y="4696"/>
                    </a:cubicBezTo>
                    <a:close/>
                    <a:moveTo>
                      <a:pt x="317" y="5113"/>
                    </a:moveTo>
                    <a:cubicBezTo>
                      <a:pt x="334" y="5130"/>
                      <a:pt x="334" y="5097"/>
                      <a:pt x="351" y="5130"/>
                    </a:cubicBezTo>
                    <a:cubicBezTo>
                      <a:pt x="351" y="5147"/>
                      <a:pt x="334" y="5147"/>
                      <a:pt x="334" y="5130"/>
                    </a:cubicBezTo>
                    <a:cubicBezTo>
                      <a:pt x="301" y="5147"/>
                      <a:pt x="334" y="5180"/>
                      <a:pt x="334" y="5180"/>
                    </a:cubicBezTo>
                    <a:cubicBezTo>
                      <a:pt x="368" y="5130"/>
                      <a:pt x="368" y="5113"/>
                      <a:pt x="401" y="5047"/>
                    </a:cubicBezTo>
                    <a:cubicBezTo>
                      <a:pt x="384" y="5047"/>
                      <a:pt x="368" y="5030"/>
                      <a:pt x="368" y="5013"/>
                    </a:cubicBezTo>
                    <a:cubicBezTo>
                      <a:pt x="334" y="5047"/>
                      <a:pt x="334" y="5080"/>
                      <a:pt x="317" y="5113"/>
                    </a:cubicBezTo>
                    <a:close/>
                    <a:moveTo>
                      <a:pt x="1420" y="4762"/>
                    </a:moveTo>
                    <a:cubicBezTo>
                      <a:pt x="1420" y="4813"/>
                      <a:pt x="1454" y="4829"/>
                      <a:pt x="1420" y="4846"/>
                    </a:cubicBezTo>
                    <a:cubicBezTo>
                      <a:pt x="1454" y="4863"/>
                      <a:pt x="1454" y="4829"/>
                      <a:pt x="1470" y="4863"/>
                    </a:cubicBezTo>
                    <a:cubicBezTo>
                      <a:pt x="1404" y="4863"/>
                      <a:pt x="1454" y="4930"/>
                      <a:pt x="1437" y="4996"/>
                    </a:cubicBezTo>
                    <a:cubicBezTo>
                      <a:pt x="1387" y="4996"/>
                      <a:pt x="1404" y="5047"/>
                      <a:pt x="1387" y="5080"/>
                    </a:cubicBezTo>
                    <a:cubicBezTo>
                      <a:pt x="1370" y="5047"/>
                      <a:pt x="1353" y="5097"/>
                      <a:pt x="1370" y="5097"/>
                    </a:cubicBezTo>
                    <a:cubicBezTo>
                      <a:pt x="1320" y="5097"/>
                      <a:pt x="1337" y="5097"/>
                      <a:pt x="1287" y="5097"/>
                    </a:cubicBezTo>
                    <a:cubicBezTo>
                      <a:pt x="1303" y="5080"/>
                      <a:pt x="1287" y="5063"/>
                      <a:pt x="1270" y="5047"/>
                    </a:cubicBezTo>
                    <a:cubicBezTo>
                      <a:pt x="1270" y="5063"/>
                      <a:pt x="1253" y="5080"/>
                      <a:pt x="1253" y="5080"/>
                    </a:cubicBezTo>
                    <a:cubicBezTo>
                      <a:pt x="1253" y="5097"/>
                      <a:pt x="1270" y="5113"/>
                      <a:pt x="1270" y="5113"/>
                    </a:cubicBezTo>
                    <a:cubicBezTo>
                      <a:pt x="1253" y="5130"/>
                      <a:pt x="1236" y="5130"/>
                      <a:pt x="1220" y="5113"/>
                    </a:cubicBezTo>
                    <a:cubicBezTo>
                      <a:pt x="1236" y="5097"/>
                      <a:pt x="1186" y="4963"/>
                      <a:pt x="1270" y="4980"/>
                    </a:cubicBezTo>
                    <a:cubicBezTo>
                      <a:pt x="1220" y="4996"/>
                      <a:pt x="1303" y="5063"/>
                      <a:pt x="1320" y="5030"/>
                    </a:cubicBezTo>
                    <a:cubicBezTo>
                      <a:pt x="1320" y="5013"/>
                      <a:pt x="1287" y="5030"/>
                      <a:pt x="1320" y="4996"/>
                    </a:cubicBezTo>
                    <a:cubicBezTo>
                      <a:pt x="1270" y="5013"/>
                      <a:pt x="1287" y="4980"/>
                      <a:pt x="1287" y="4946"/>
                    </a:cubicBezTo>
                    <a:cubicBezTo>
                      <a:pt x="1270" y="4946"/>
                      <a:pt x="1253" y="4946"/>
                      <a:pt x="1236" y="4930"/>
                    </a:cubicBezTo>
                    <a:cubicBezTo>
                      <a:pt x="1253" y="4946"/>
                      <a:pt x="1253" y="4963"/>
                      <a:pt x="1236" y="4963"/>
                    </a:cubicBezTo>
                    <a:cubicBezTo>
                      <a:pt x="1236" y="4879"/>
                      <a:pt x="1287" y="4930"/>
                      <a:pt x="1320" y="4913"/>
                    </a:cubicBezTo>
                    <a:cubicBezTo>
                      <a:pt x="1270" y="4896"/>
                      <a:pt x="1270" y="4829"/>
                      <a:pt x="1220" y="4796"/>
                    </a:cubicBezTo>
                    <a:cubicBezTo>
                      <a:pt x="1253" y="4813"/>
                      <a:pt x="1253" y="4779"/>
                      <a:pt x="1270" y="4779"/>
                    </a:cubicBezTo>
                    <a:cubicBezTo>
                      <a:pt x="1287" y="4796"/>
                      <a:pt x="1253" y="4813"/>
                      <a:pt x="1287" y="4846"/>
                    </a:cubicBezTo>
                    <a:cubicBezTo>
                      <a:pt x="1320" y="4796"/>
                      <a:pt x="1420" y="4846"/>
                      <a:pt x="1420" y="4762"/>
                    </a:cubicBezTo>
                    <a:close/>
                    <a:moveTo>
                      <a:pt x="902" y="4128"/>
                    </a:moveTo>
                    <a:cubicBezTo>
                      <a:pt x="886" y="4128"/>
                      <a:pt x="869" y="4111"/>
                      <a:pt x="869" y="4077"/>
                    </a:cubicBezTo>
                    <a:cubicBezTo>
                      <a:pt x="852" y="4061"/>
                      <a:pt x="919" y="4044"/>
                      <a:pt x="886" y="4061"/>
                    </a:cubicBezTo>
                    <a:cubicBezTo>
                      <a:pt x="869" y="4077"/>
                      <a:pt x="919" y="4094"/>
                      <a:pt x="902" y="4128"/>
                    </a:cubicBezTo>
                    <a:close/>
                    <a:moveTo>
                      <a:pt x="1203" y="5013"/>
                    </a:moveTo>
                    <a:cubicBezTo>
                      <a:pt x="1186" y="4980"/>
                      <a:pt x="1170" y="5030"/>
                      <a:pt x="1153" y="5013"/>
                    </a:cubicBezTo>
                    <a:cubicBezTo>
                      <a:pt x="1220" y="4879"/>
                      <a:pt x="1086" y="4829"/>
                      <a:pt x="986" y="4913"/>
                    </a:cubicBezTo>
                    <a:cubicBezTo>
                      <a:pt x="986" y="4946"/>
                      <a:pt x="1036" y="4946"/>
                      <a:pt x="1036" y="4980"/>
                    </a:cubicBezTo>
                    <a:cubicBezTo>
                      <a:pt x="1003" y="4963"/>
                      <a:pt x="986" y="4930"/>
                      <a:pt x="952" y="4913"/>
                    </a:cubicBezTo>
                    <a:cubicBezTo>
                      <a:pt x="1003" y="4863"/>
                      <a:pt x="1019" y="4796"/>
                      <a:pt x="1086" y="4746"/>
                    </a:cubicBezTo>
                    <a:cubicBezTo>
                      <a:pt x="1086" y="4746"/>
                      <a:pt x="1069" y="4746"/>
                      <a:pt x="1069" y="4746"/>
                    </a:cubicBezTo>
                    <a:cubicBezTo>
                      <a:pt x="1053" y="4746"/>
                      <a:pt x="1069" y="4712"/>
                      <a:pt x="1053" y="4712"/>
                    </a:cubicBezTo>
                    <a:cubicBezTo>
                      <a:pt x="1019" y="4729"/>
                      <a:pt x="1019" y="4746"/>
                      <a:pt x="1036" y="4779"/>
                    </a:cubicBezTo>
                    <a:cubicBezTo>
                      <a:pt x="1019" y="4762"/>
                      <a:pt x="986" y="4762"/>
                      <a:pt x="986" y="4746"/>
                    </a:cubicBezTo>
                    <a:cubicBezTo>
                      <a:pt x="969" y="4746"/>
                      <a:pt x="1019" y="4779"/>
                      <a:pt x="1003" y="4813"/>
                    </a:cubicBezTo>
                    <a:cubicBezTo>
                      <a:pt x="986" y="4813"/>
                      <a:pt x="952" y="4829"/>
                      <a:pt x="969" y="4796"/>
                    </a:cubicBezTo>
                    <a:cubicBezTo>
                      <a:pt x="952" y="4829"/>
                      <a:pt x="919" y="4846"/>
                      <a:pt x="919" y="4879"/>
                    </a:cubicBezTo>
                    <a:cubicBezTo>
                      <a:pt x="886" y="4879"/>
                      <a:pt x="886" y="4846"/>
                      <a:pt x="919" y="4846"/>
                    </a:cubicBezTo>
                    <a:cubicBezTo>
                      <a:pt x="902" y="4813"/>
                      <a:pt x="869" y="4863"/>
                      <a:pt x="869" y="4879"/>
                    </a:cubicBezTo>
                    <a:cubicBezTo>
                      <a:pt x="835" y="4896"/>
                      <a:pt x="835" y="4863"/>
                      <a:pt x="819" y="4879"/>
                    </a:cubicBezTo>
                    <a:cubicBezTo>
                      <a:pt x="802" y="4846"/>
                      <a:pt x="685" y="4829"/>
                      <a:pt x="752" y="4746"/>
                    </a:cubicBezTo>
                    <a:cubicBezTo>
                      <a:pt x="752" y="4729"/>
                      <a:pt x="785" y="4746"/>
                      <a:pt x="769" y="4696"/>
                    </a:cubicBezTo>
                    <a:cubicBezTo>
                      <a:pt x="802" y="4762"/>
                      <a:pt x="852" y="4629"/>
                      <a:pt x="869" y="4712"/>
                    </a:cubicBezTo>
                    <a:cubicBezTo>
                      <a:pt x="902" y="4696"/>
                      <a:pt x="852" y="4662"/>
                      <a:pt x="852" y="4646"/>
                    </a:cubicBezTo>
                    <a:cubicBezTo>
                      <a:pt x="835" y="4679"/>
                      <a:pt x="819" y="4629"/>
                      <a:pt x="785" y="4662"/>
                    </a:cubicBezTo>
                    <a:cubicBezTo>
                      <a:pt x="802" y="4646"/>
                      <a:pt x="785" y="4629"/>
                      <a:pt x="752" y="4612"/>
                    </a:cubicBezTo>
                    <a:cubicBezTo>
                      <a:pt x="769" y="4612"/>
                      <a:pt x="769" y="4595"/>
                      <a:pt x="769" y="4579"/>
                    </a:cubicBezTo>
                    <a:cubicBezTo>
                      <a:pt x="735" y="4562"/>
                      <a:pt x="752" y="4646"/>
                      <a:pt x="718" y="4612"/>
                    </a:cubicBezTo>
                    <a:cubicBezTo>
                      <a:pt x="718" y="4629"/>
                      <a:pt x="735" y="4662"/>
                      <a:pt x="702" y="4646"/>
                    </a:cubicBezTo>
                    <a:cubicBezTo>
                      <a:pt x="685" y="4679"/>
                      <a:pt x="718" y="4696"/>
                      <a:pt x="685" y="4679"/>
                    </a:cubicBezTo>
                    <a:cubicBezTo>
                      <a:pt x="718" y="4712"/>
                      <a:pt x="685" y="4729"/>
                      <a:pt x="685" y="4779"/>
                    </a:cubicBezTo>
                    <a:cubicBezTo>
                      <a:pt x="618" y="4729"/>
                      <a:pt x="602" y="4863"/>
                      <a:pt x="585" y="4813"/>
                    </a:cubicBezTo>
                    <a:cubicBezTo>
                      <a:pt x="551" y="4813"/>
                      <a:pt x="585" y="4863"/>
                      <a:pt x="602" y="4846"/>
                    </a:cubicBezTo>
                    <a:cubicBezTo>
                      <a:pt x="551" y="4963"/>
                      <a:pt x="635" y="4846"/>
                      <a:pt x="635" y="4796"/>
                    </a:cubicBezTo>
                    <a:cubicBezTo>
                      <a:pt x="652" y="4829"/>
                      <a:pt x="635" y="4846"/>
                      <a:pt x="652" y="4896"/>
                    </a:cubicBezTo>
                    <a:cubicBezTo>
                      <a:pt x="702" y="4863"/>
                      <a:pt x="702" y="4913"/>
                      <a:pt x="769" y="4913"/>
                    </a:cubicBezTo>
                    <a:cubicBezTo>
                      <a:pt x="769" y="4963"/>
                      <a:pt x="785" y="4996"/>
                      <a:pt x="769" y="5047"/>
                    </a:cubicBezTo>
                    <a:cubicBezTo>
                      <a:pt x="819" y="5063"/>
                      <a:pt x="835" y="4980"/>
                      <a:pt x="852" y="5013"/>
                    </a:cubicBezTo>
                    <a:cubicBezTo>
                      <a:pt x="886" y="4996"/>
                      <a:pt x="835" y="4996"/>
                      <a:pt x="852" y="4980"/>
                    </a:cubicBezTo>
                    <a:cubicBezTo>
                      <a:pt x="852" y="4980"/>
                      <a:pt x="952" y="4930"/>
                      <a:pt x="986" y="4980"/>
                    </a:cubicBezTo>
                    <a:cubicBezTo>
                      <a:pt x="986" y="4996"/>
                      <a:pt x="969" y="4980"/>
                      <a:pt x="952" y="4980"/>
                    </a:cubicBezTo>
                    <a:cubicBezTo>
                      <a:pt x="969" y="4980"/>
                      <a:pt x="952" y="4963"/>
                      <a:pt x="936" y="4963"/>
                    </a:cubicBezTo>
                    <a:cubicBezTo>
                      <a:pt x="936" y="5013"/>
                      <a:pt x="1003" y="5013"/>
                      <a:pt x="969" y="5030"/>
                    </a:cubicBezTo>
                    <a:cubicBezTo>
                      <a:pt x="969" y="5063"/>
                      <a:pt x="1003" y="5030"/>
                      <a:pt x="1003" y="5030"/>
                    </a:cubicBezTo>
                    <a:cubicBezTo>
                      <a:pt x="1053" y="5047"/>
                      <a:pt x="986" y="5113"/>
                      <a:pt x="1036" y="5113"/>
                    </a:cubicBezTo>
                    <a:cubicBezTo>
                      <a:pt x="1019" y="5147"/>
                      <a:pt x="1003" y="5147"/>
                      <a:pt x="986" y="5147"/>
                    </a:cubicBezTo>
                    <a:cubicBezTo>
                      <a:pt x="969" y="5147"/>
                      <a:pt x="969" y="5130"/>
                      <a:pt x="936" y="5130"/>
                    </a:cubicBezTo>
                    <a:cubicBezTo>
                      <a:pt x="936" y="5147"/>
                      <a:pt x="936" y="5163"/>
                      <a:pt x="936" y="5180"/>
                    </a:cubicBezTo>
                    <a:cubicBezTo>
                      <a:pt x="936" y="5180"/>
                      <a:pt x="936" y="5180"/>
                      <a:pt x="936" y="5197"/>
                    </a:cubicBezTo>
                    <a:cubicBezTo>
                      <a:pt x="919" y="5180"/>
                      <a:pt x="919" y="5163"/>
                      <a:pt x="919" y="5097"/>
                    </a:cubicBezTo>
                    <a:cubicBezTo>
                      <a:pt x="919" y="5080"/>
                      <a:pt x="886" y="5097"/>
                      <a:pt x="886" y="5063"/>
                    </a:cubicBezTo>
                    <a:cubicBezTo>
                      <a:pt x="869" y="5080"/>
                      <a:pt x="869" y="5080"/>
                      <a:pt x="819" y="5080"/>
                    </a:cubicBezTo>
                    <a:cubicBezTo>
                      <a:pt x="835" y="5113"/>
                      <a:pt x="802" y="5130"/>
                      <a:pt x="852" y="5113"/>
                    </a:cubicBezTo>
                    <a:cubicBezTo>
                      <a:pt x="852" y="5147"/>
                      <a:pt x="819" y="5130"/>
                      <a:pt x="835" y="5163"/>
                    </a:cubicBezTo>
                    <a:cubicBezTo>
                      <a:pt x="835" y="5163"/>
                      <a:pt x="852" y="5147"/>
                      <a:pt x="869" y="5147"/>
                    </a:cubicBezTo>
                    <a:cubicBezTo>
                      <a:pt x="852" y="5230"/>
                      <a:pt x="802" y="5280"/>
                      <a:pt x="752" y="5280"/>
                    </a:cubicBezTo>
                    <a:cubicBezTo>
                      <a:pt x="769" y="5347"/>
                      <a:pt x="785" y="5364"/>
                      <a:pt x="819" y="5397"/>
                    </a:cubicBezTo>
                    <a:cubicBezTo>
                      <a:pt x="819" y="5397"/>
                      <a:pt x="819" y="5397"/>
                      <a:pt x="802" y="5397"/>
                    </a:cubicBezTo>
                    <a:cubicBezTo>
                      <a:pt x="819" y="5481"/>
                      <a:pt x="936" y="5397"/>
                      <a:pt x="969" y="5481"/>
                    </a:cubicBezTo>
                    <a:cubicBezTo>
                      <a:pt x="986" y="5464"/>
                      <a:pt x="1036" y="5431"/>
                      <a:pt x="1036" y="5464"/>
                    </a:cubicBezTo>
                    <a:cubicBezTo>
                      <a:pt x="1053" y="5431"/>
                      <a:pt x="1069" y="5448"/>
                      <a:pt x="1103" y="5431"/>
                    </a:cubicBezTo>
                    <a:cubicBezTo>
                      <a:pt x="1103" y="5364"/>
                      <a:pt x="1086" y="5381"/>
                      <a:pt x="1086" y="5314"/>
                    </a:cubicBezTo>
                    <a:cubicBezTo>
                      <a:pt x="1069" y="5331"/>
                      <a:pt x="1086" y="5364"/>
                      <a:pt x="1069" y="5364"/>
                    </a:cubicBezTo>
                    <a:cubicBezTo>
                      <a:pt x="1036" y="5364"/>
                      <a:pt x="1069" y="5297"/>
                      <a:pt x="1019" y="5331"/>
                    </a:cubicBezTo>
                    <a:cubicBezTo>
                      <a:pt x="1036" y="5280"/>
                      <a:pt x="1003" y="5264"/>
                      <a:pt x="1036" y="5230"/>
                    </a:cubicBezTo>
                    <a:cubicBezTo>
                      <a:pt x="1003" y="5230"/>
                      <a:pt x="986" y="5230"/>
                      <a:pt x="986" y="5214"/>
                    </a:cubicBezTo>
                    <a:cubicBezTo>
                      <a:pt x="969" y="5163"/>
                      <a:pt x="1053" y="5180"/>
                      <a:pt x="1019" y="5147"/>
                    </a:cubicBezTo>
                    <a:cubicBezTo>
                      <a:pt x="1036" y="5147"/>
                      <a:pt x="1053" y="5147"/>
                      <a:pt x="1053" y="5163"/>
                    </a:cubicBezTo>
                    <a:cubicBezTo>
                      <a:pt x="1069" y="5147"/>
                      <a:pt x="1086" y="5130"/>
                      <a:pt x="1120" y="5113"/>
                    </a:cubicBezTo>
                    <a:cubicBezTo>
                      <a:pt x="1120" y="5113"/>
                      <a:pt x="1103" y="5113"/>
                      <a:pt x="1103" y="5113"/>
                    </a:cubicBezTo>
                    <a:cubicBezTo>
                      <a:pt x="1103" y="5080"/>
                      <a:pt x="1136" y="5097"/>
                      <a:pt x="1136" y="5063"/>
                    </a:cubicBezTo>
                    <a:cubicBezTo>
                      <a:pt x="1153" y="5080"/>
                      <a:pt x="1136" y="5097"/>
                      <a:pt x="1170" y="5113"/>
                    </a:cubicBezTo>
                    <a:cubicBezTo>
                      <a:pt x="1203" y="5113"/>
                      <a:pt x="1170" y="5030"/>
                      <a:pt x="1203" y="5013"/>
                    </a:cubicBezTo>
                    <a:close/>
                    <a:moveTo>
                      <a:pt x="819" y="5397"/>
                    </a:moveTo>
                    <a:cubicBezTo>
                      <a:pt x="819" y="5397"/>
                      <a:pt x="835" y="5414"/>
                      <a:pt x="835" y="5414"/>
                    </a:cubicBezTo>
                    <a:cubicBezTo>
                      <a:pt x="819" y="5431"/>
                      <a:pt x="835" y="5414"/>
                      <a:pt x="819" y="5397"/>
                    </a:cubicBezTo>
                    <a:close/>
                    <a:moveTo>
                      <a:pt x="1053" y="4996"/>
                    </a:moveTo>
                    <a:cubicBezTo>
                      <a:pt x="1069" y="5030"/>
                      <a:pt x="1086" y="4980"/>
                      <a:pt x="1103" y="4996"/>
                    </a:cubicBezTo>
                    <a:cubicBezTo>
                      <a:pt x="1086" y="5013"/>
                      <a:pt x="1086" y="5047"/>
                      <a:pt x="1086" y="5047"/>
                    </a:cubicBezTo>
                    <a:cubicBezTo>
                      <a:pt x="1086" y="5030"/>
                      <a:pt x="1036" y="5013"/>
                      <a:pt x="1053" y="4996"/>
                    </a:cubicBezTo>
                    <a:close/>
                    <a:moveTo>
                      <a:pt x="1003" y="4311"/>
                    </a:moveTo>
                    <a:cubicBezTo>
                      <a:pt x="969" y="4311"/>
                      <a:pt x="919" y="4328"/>
                      <a:pt x="886" y="4311"/>
                    </a:cubicBezTo>
                    <a:cubicBezTo>
                      <a:pt x="902" y="4278"/>
                      <a:pt x="919" y="4261"/>
                      <a:pt x="936" y="4245"/>
                    </a:cubicBezTo>
                    <a:cubicBezTo>
                      <a:pt x="936" y="4211"/>
                      <a:pt x="919" y="4211"/>
                      <a:pt x="919" y="4178"/>
                    </a:cubicBezTo>
                    <a:cubicBezTo>
                      <a:pt x="1003" y="4111"/>
                      <a:pt x="1019" y="4261"/>
                      <a:pt x="1003" y="4311"/>
                    </a:cubicBezTo>
                    <a:close/>
                    <a:moveTo>
                      <a:pt x="919" y="6985"/>
                    </a:moveTo>
                    <a:cubicBezTo>
                      <a:pt x="919" y="6935"/>
                      <a:pt x="886" y="6968"/>
                      <a:pt x="869" y="6935"/>
                    </a:cubicBezTo>
                    <a:cubicBezTo>
                      <a:pt x="902" y="6935"/>
                      <a:pt x="852" y="6918"/>
                      <a:pt x="852" y="6918"/>
                    </a:cubicBezTo>
                    <a:cubicBezTo>
                      <a:pt x="852" y="6884"/>
                      <a:pt x="869" y="6884"/>
                      <a:pt x="869" y="6851"/>
                    </a:cubicBezTo>
                    <a:cubicBezTo>
                      <a:pt x="835" y="6851"/>
                      <a:pt x="835" y="6884"/>
                      <a:pt x="819" y="6868"/>
                    </a:cubicBezTo>
                    <a:cubicBezTo>
                      <a:pt x="819" y="6834"/>
                      <a:pt x="869" y="6818"/>
                      <a:pt x="819" y="6801"/>
                    </a:cubicBezTo>
                    <a:cubicBezTo>
                      <a:pt x="819" y="6801"/>
                      <a:pt x="835" y="6801"/>
                      <a:pt x="835" y="6784"/>
                    </a:cubicBezTo>
                    <a:cubicBezTo>
                      <a:pt x="852" y="6784"/>
                      <a:pt x="886" y="6801"/>
                      <a:pt x="902" y="6818"/>
                    </a:cubicBezTo>
                    <a:cubicBezTo>
                      <a:pt x="902" y="6834"/>
                      <a:pt x="869" y="6818"/>
                      <a:pt x="869" y="6851"/>
                    </a:cubicBezTo>
                    <a:cubicBezTo>
                      <a:pt x="886" y="6834"/>
                      <a:pt x="902" y="6834"/>
                      <a:pt x="919" y="6851"/>
                    </a:cubicBezTo>
                    <a:cubicBezTo>
                      <a:pt x="902" y="6884"/>
                      <a:pt x="936" y="6935"/>
                      <a:pt x="919" y="6985"/>
                    </a:cubicBezTo>
                    <a:close/>
                    <a:moveTo>
                      <a:pt x="919" y="6784"/>
                    </a:moveTo>
                    <a:cubicBezTo>
                      <a:pt x="986" y="6784"/>
                      <a:pt x="886" y="6734"/>
                      <a:pt x="936" y="6717"/>
                    </a:cubicBezTo>
                    <a:cubicBezTo>
                      <a:pt x="936" y="6701"/>
                      <a:pt x="902" y="6717"/>
                      <a:pt x="886" y="6717"/>
                    </a:cubicBezTo>
                    <a:cubicBezTo>
                      <a:pt x="919" y="6751"/>
                      <a:pt x="919" y="6768"/>
                      <a:pt x="919" y="6784"/>
                    </a:cubicBezTo>
                    <a:close/>
                    <a:moveTo>
                      <a:pt x="919" y="6534"/>
                    </a:moveTo>
                    <a:cubicBezTo>
                      <a:pt x="919" y="6550"/>
                      <a:pt x="902" y="6567"/>
                      <a:pt x="886" y="6550"/>
                    </a:cubicBezTo>
                    <a:cubicBezTo>
                      <a:pt x="886" y="6517"/>
                      <a:pt x="936" y="6534"/>
                      <a:pt x="936" y="6500"/>
                    </a:cubicBezTo>
                    <a:cubicBezTo>
                      <a:pt x="969" y="6534"/>
                      <a:pt x="969" y="6567"/>
                      <a:pt x="969" y="6600"/>
                    </a:cubicBezTo>
                    <a:cubicBezTo>
                      <a:pt x="919" y="6600"/>
                      <a:pt x="952" y="6534"/>
                      <a:pt x="919" y="6534"/>
                    </a:cubicBezTo>
                    <a:close/>
                    <a:moveTo>
                      <a:pt x="869" y="7118"/>
                    </a:moveTo>
                    <a:cubicBezTo>
                      <a:pt x="835" y="7118"/>
                      <a:pt x="819" y="7052"/>
                      <a:pt x="819" y="7052"/>
                    </a:cubicBezTo>
                    <a:cubicBezTo>
                      <a:pt x="852" y="7052"/>
                      <a:pt x="819" y="7052"/>
                      <a:pt x="852" y="7085"/>
                    </a:cubicBezTo>
                    <a:cubicBezTo>
                      <a:pt x="852" y="7052"/>
                      <a:pt x="869" y="7035"/>
                      <a:pt x="886" y="7018"/>
                    </a:cubicBezTo>
                    <a:cubicBezTo>
                      <a:pt x="886" y="7052"/>
                      <a:pt x="919" y="7052"/>
                      <a:pt x="919" y="7068"/>
                    </a:cubicBezTo>
                    <a:cubicBezTo>
                      <a:pt x="886" y="7085"/>
                      <a:pt x="869" y="7085"/>
                      <a:pt x="869" y="7118"/>
                    </a:cubicBezTo>
                    <a:close/>
                    <a:moveTo>
                      <a:pt x="1604" y="4445"/>
                    </a:moveTo>
                    <a:cubicBezTo>
                      <a:pt x="1571" y="4412"/>
                      <a:pt x="1470" y="4428"/>
                      <a:pt x="1504" y="4478"/>
                    </a:cubicBezTo>
                    <a:cubicBezTo>
                      <a:pt x="1504" y="4512"/>
                      <a:pt x="1487" y="4478"/>
                      <a:pt x="1454" y="4478"/>
                    </a:cubicBezTo>
                    <a:cubicBezTo>
                      <a:pt x="1470" y="4495"/>
                      <a:pt x="1487" y="4529"/>
                      <a:pt x="1454" y="4512"/>
                    </a:cubicBezTo>
                    <a:cubicBezTo>
                      <a:pt x="1454" y="4545"/>
                      <a:pt x="1487" y="4545"/>
                      <a:pt x="1470" y="4579"/>
                    </a:cubicBezTo>
                    <a:cubicBezTo>
                      <a:pt x="1470" y="4595"/>
                      <a:pt x="1487" y="4512"/>
                      <a:pt x="1504" y="4512"/>
                    </a:cubicBezTo>
                    <a:cubicBezTo>
                      <a:pt x="1521" y="4512"/>
                      <a:pt x="1521" y="4512"/>
                      <a:pt x="1521" y="4512"/>
                    </a:cubicBezTo>
                    <a:cubicBezTo>
                      <a:pt x="1487" y="4579"/>
                      <a:pt x="1621" y="4629"/>
                      <a:pt x="1604" y="4679"/>
                    </a:cubicBezTo>
                    <a:cubicBezTo>
                      <a:pt x="1654" y="4696"/>
                      <a:pt x="1637" y="4545"/>
                      <a:pt x="1604" y="4529"/>
                    </a:cubicBezTo>
                    <a:cubicBezTo>
                      <a:pt x="1604" y="4495"/>
                      <a:pt x="1604" y="4478"/>
                      <a:pt x="1604" y="4445"/>
                    </a:cubicBezTo>
                    <a:close/>
                    <a:moveTo>
                      <a:pt x="819" y="6651"/>
                    </a:moveTo>
                    <a:cubicBezTo>
                      <a:pt x="852" y="6651"/>
                      <a:pt x="835" y="6600"/>
                      <a:pt x="869" y="6617"/>
                    </a:cubicBezTo>
                    <a:cubicBezTo>
                      <a:pt x="886" y="6600"/>
                      <a:pt x="835" y="6600"/>
                      <a:pt x="819" y="6617"/>
                    </a:cubicBezTo>
                    <a:close/>
                    <a:moveTo>
                      <a:pt x="585" y="7085"/>
                    </a:moveTo>
                    <a:cubicBezTo>
                      <a:pt x="568" y="7085"/>
                      <a:pt x="568" y="7052"/>
                      <a:pt x="535" y="7052"/>
                    </a:cubicBezTo>
                    <a:cubicBezTo>
                      <a:pt x="535" y="7018"/>
                      <a:pt x="535" y="6985"/>
                      <a:pt x="568" y="7001"/>
                    </a:cubicBezTo>
                    <a:cubicBezTo>
                      <a:pt x="568" y="7018"/>
                      <a:pt x="585" y="7018"/>
                      <a:pt x="602" y="7018"/>
                    </a:cubicBezTo>
                    <a:cubicBezTo>
                      <a:pt x="585" y="7052"/>
                      <a:pt x="602" y="7085"/>
                      <a:pt x="585" y="7085"/>
                    </a:cubicBezTo>
                    <a:close/>
                    <a:moveTo>
                      <a:pt x="769" y="6550"/>
                    </a:moveTo>
                    <a:cubicBezTo>
                      <a:pt x="752" y="6584"/>
                      <a:pt x="785" y="6600"/>
                      <a:pt x="802" y="6617"/>
                    </a:cubicBezTo>
                    <a:cubicBezTo>
                      <a:pt x="802" y="6667"/>
                      <a:pt x="769" y="6651"/>
                      <a:pt x="769" y="6701"/>
                    </a:cubicBezTo>
                    <a:cubicBezTo>
                      <a:pt x="668" y="6717"/>
                      <a:pt x="735" y="6534"/>
                      <a:pt x="769" y="6550"/>
                    </a:cubicBezTo>
                    <a:close/>
                    <a:moveTo>
                      <a:pt x="251" y="7319"/>
                    </a:moveTo>
                    <a:cubicBezTo>
                      <a:pt x="284" y="7285"/>
                      <a:pt x="301" y="7336"/>
                      <a:pt x="334" y="7352"/>
                    </a:cubicBezTo>
                    <a:cubicBezTo>
                      <a:pt x="284" y="7336"/>
                      <a:pt x="267" y="7369"/>
                      <a:pt x="251" y="7319"/>
                    </a:cubicBezTo>
                    <a:close/>
                    <a:moveTo>
                      <a:pt x="3041" y="4896"/>
                    </a:moveTo>
                    <a:cubicBezTo>
                      <a:pt x="2974" y="4879"/>
                      <a:pt x="3008" y="4963"/>
                      <a:pt x="2957" y="4963"/>
                    </a:cubicBezTo>
                    <a:cubicBezTo>
                      <a:pt x="2957" y="4913"/>
                      <a:pt x="2991" y="4896"/>
                      <a:pt x="3008" y="4879"/>
                    </a:cubicBezTo>
                    <a:cubicBezTo>
                      <a:pt x="3024" y="4879"/>
                      <a:pt x="3024" y="4879"/>
                      <a:pt x="3041" y="4896"/>
                    </a:cubicBezTo>
                    <a:close/>
                    <a:moveTo>
                      <a:pt x="3091" y="5414"/>
                    </a:moveTo>
                    <a:cubicBezTo>
                      <a:pt x="3108" y="5448"/>
                      <a:pt x="3125" y="5397"/>
                      <a:pt x="3125" y="5448"/>
                    </a:cubicBezTo>
                    <a:cubicBezTo>
                      <a:pt x="3108" y="5464"/>
                      <a:pt x="3091" y="5448"/>
                      <a:pt x="3074" y="5464"/>
                    </a:cubicBezTo>
                    <a:cubicBezTo>
                      <a:pt x="3091" y="5464"/>
                      <a:pt x="3074" y="5431"/>
                      <a:pt x="3091" y="5414"/>
                    </a:cubicBezTo>
                    <a:close/>
                    <a:moveTo>
                      <a:pt x="2673" y="4278"/>
                    </a:moveTo>
                    <a:cubicBezTo>
                      <a:pt x="2690" y="4295"/>
                      <a:pt x="2690" y="4311"/>
                      <a:pt x="2707" y="4311"/>
                    </a:cubicBezTo>
                    <a:cubicBezTo>
                      <a:pt x="2707" y="4261"/>
                      <a:pt x="2690" y="4261"/>
                      <a:pt x="2707" y="4228"/>
                    </a:cubicBezTo>
                    <a:cubicBezTo>
                      <a:pt x="2673" y="4194"/>
                      <a:pt x="2690" y="4278"/>
                      <a:pt x="2673" y="4295"/>
                    </a:cubicBezTo>
                    <a:cubicBezTo>
                      <a:pt x="2673" y="4295"/>
                      <a:pt x="2673" y="4295"/>
                      <a:pt x="2673" y="4278"/>
                    </a:cubicBezTo>
                    <a:close/>
                    <a:moveTo>
                      <a:pt x="1521" y="3493"/>
                    </a:moveTo>
                    <a:cubicBezTo>
                      <a:pt x="1521" y="3476"/>
                      <a:pt x="1504" y="3476"/>
                      <a:pt x="1504" y="3443"/>
                    </a:cubicBezTo>
                    <a:cubicBezTo>
                      <a:pt x="1571" y="3426"/>
                      <a:pt x="1621" y="3526"/>
                      <a:pt x="1554" y="3576"/>
                    </a:cubicBezTo>
                    <a:cubicBezTo>
                      <a:pt x="1571" y="3576"/>
                      <a:pt x="1571" y="3610"/>
                      <a:pt x="1554" y="3610"/>
                    </a:cubicBezTo>
                    <a:cubicBezTo>
                      <a:pt x="1554" y="3576"/>
                      <a:pt x="1537" y="3576"/>
                      <a:pt x="1554" y="3543"/>
                    </a:cubicBezTo>
                    <a:cubicBezTo>
                      <a:pt x="1554" y="3543"/>
                      <a:pt x="1571" y="3543"/>
                      <a:pt x="1571" y="3543"/>
                    </a:cubicBezTo>
                    <a:cubicBezTo>
                      <a:pt x="1554" y="3509"/>
                      <a:pt x="1521" y="3509"/>
                      <a:pt x="1554" y="3493"/>
                    </a:cubicBezTo>
                    <a:cubicBezTo>
                      <a:pt x="1554" y="3459"/>
                      <a:pt x="1521" y="3476"/>
                      <a:pt x="1521" y="3493"/>
                    </a:cubicBezTo>
                    <a:close/>
                    <a:moveTo>
                      <a:pt x="2924" y="4144"/>
                    </a:moveTo>
                    <a:cubicBezTo>
                      <a:pt x="2924" y="4111"/>
                      <a:pt x="2941" y="4111"/>
                      <a:pt x="2957" y="4111"/>
                    </a:cubicBezTo>
                    <a:cubicBezTo>
                      <a:pt x="2941" y="4128"/>
                      <a:pt x="2941" y="4161"/>
                      <a:pt x="2924" y="4194"/>
                    </a:cubicBezTo>
                    <a:cubicBezTo>
                      <a:pt x="2874" y="4178"/>
                      <a:pt x="2857" y="4077"/>
                      <a:pt x="2924" y="4111"/>
                    </a:cubicBezTo>
                    <a:cubicBezTo>
                      <a:pt x="2907" y="4111"/>
                      <a:pt x="2907" y="4144"/>
                      <a:pt x="2924" y="4144"/>
                    </a:cubicBezTo>
                    <a:close/>
                    <a:moveTo>
                      <a:pt x="3292" y="2273"/>
                    </a:moveTo>
                    <a:cubicBezTo>
                      <a:pt x="3308" y="2273"/>
                      <a:pt x="3308" y="2256"/>
                      <a:pt x="3325" y="2256"/>
                    </a:cubicBezTo>
                    <a:cubicBezTo>
                      <a:pt x="3325" y="2256"/>
                      <a:pt x="3325" y="2256"/>
                      <a:pt x="3325" y="2256"/>
                    </a:cubicBezTo>
                    <a:cubicBezTo>
                      <a:pt x="3325" y="2256"/>
                      <a:pt x="3325" y="2256"/>
                      <a:pt x="3325" y="2256"/>
                    </a:cubicBezTo>
                    <a:cubicBezTo>
                      <a:pt x="3392" y="2206"/>
                      <a:pt x="3459" y="2290"/>
                      <a:pt x="3526" y="2256"/>
                    </a:cubicBezTo>
                    <a:cubicBezTo>
                      <a:pt x="3526" y="2273"/>
                      <a:pt x="3526" y="2290"/>
                      <a:pt x="3526" y="2306"/>
                    </a:cubicBezTo>
                    <a:cubicBezTo>
                      <a:pt x="3492" y="2323"/>
                      <a:pt x="3509" y="2356"/>
                      <a:pt x="3475" y="2407"/>
                    </a:cubicBezTo>
                    <a:cubicBezTo>
                      <a:pt x="3442" y="2407"/>
                      <a:pt x="3442" y="2373"/>
                      <a:pt x="3392" y="2373"/>
                    </a:cubicBezTo>
                    <a:cubicBezTo>
                      <a:pt x="3392" y="2390"/>
                      <a:pt x="3375" y="2407"/>
                      <a:pt x="3392" y="2423"/>
                    </a:cubicBezTo>
                    <a:cubicBezTo>
                      <a:pt x="3308" y="2440"/>
                      <a:pt x="3325" y="2407"/>
                      <a:pt x="3275" y="2440"/>
                    </a:cubicBezTo>
                    <a:cubicBezTo>
                      <a:pt x="3292" y="2407"/>
                      <a:pt x="3258" y="2373"/>
                      <a:pt x="3275" y="2323"/>
                    </a:cubicBezTo>
                    <a:cubicBezTo>
                      <a:pt x="3258" y="2323"/>
                      <a:pt x="3258" y="2340"/>
                      <a:pt x="3241" y="2340"/>
                    </a:cubicBezTo>
                    <a:cubicBezTo>
                      <a:pt x="3241" y="2273"/>
                      <a:pt x="3258" y="2240"/>
                      <a:pt x="3241" y="2173"/>
                    </a:cubicBezTo>
                    <a:lnTo>
                      <a:pt x="3292" y="2173"/>
                    </a:lnTo>
                    <a:cubicBezTo>
                      <a:pt x="3292" y="2206"/>
                      <a:pt x="3241" y="2223"/>
                      <a:pt x="3292" y="2240"/>
                    </a:cubicBezTo>
                    <a:cubicBezTo>
                      <a:pt x="3292" y="2256"/>
                      <a:pt x="3275" y="2273"/>
                      <a:pt x="3292" y="2273"/>
                    </a:cubicBezTo>
                    <a:close/>
                    <a:moveTo>
                      <a:pt x="2523" y="3626"/>
                    </a:moveTo>
                    <a:cubicBezTo>
                      <a:pt x="2506" y="3610"/>
                      <a:pt x="2506" y="3593"/>
                      <a:pt x="2506" y="3543"/>
                    </a:cubicBezTo>
                    <a:cubicBezTo>
                      <a:pt x="2456" y="3559"/>
                      <a:pt x="2456" y="3543"/>
                      <a:pt x="2423" y="3509"/>
                    </a:cubicBezTo>
                    <a:cubicBezTo>
                      <a:pt x="2406" y="3559"/>
                      <a:pt x="2406" y="3559"/>
                      <a:pt x="2389" y="3576"/>
                    </a:cubicBezTo>
                    <a:cubicBezTo>
                      <a:pt x="2389" y="3576"/>
                      <a:pt x="2389" y="3559"/>
                      <a:pt x="2389" y="3543"/>
                    </a:cubicBezTo>
                    <a:cubicBezTo>
                      <a:pt x="2373" y="3543"/>
                      <a:pt x="2373" y="3576"/>
                      <a:pt x="2373" y="3576"/>
                    </a:cubicBezTo>
                    <a:cubicBezTo>
                      <a:pt x="2356" y="3559"/>
                      <a:pt x="2339" y="3576"/>
                      <a:pt x="2339" y="3559"/>
                    </a:cubicBezTo>
                    <a:cubicBezTo>
                      <a:pt x="2323" y="3576"/>
                      <a:pt x="2339" y="3576"/>
                      <a:pt x="2339" y="3610"/>
                    </a:cubicBezTo>
                    <a:cubicBezTo>
                      <a:pt x="2306" y="3610"/>
                      <a:pt x="2306" y="3576"/>
                      <a:pt x="2289" y="3559"/>
                    </a:cubicBezTo>
                    <a:cubicBezTo>
                      <a:pt x="2272" y="3559"/>
                      <a:pt x="2306" y="3593"/>
                      <a:pt x="2272" y="3593"/>
                    </a:cubicBezTo>
                    <a:cubicBezTo>
                      <a:pt x="2323" y="3643"/>
                      <a:pt x="2456" y="3610"/>
                      <a:pt x="2523" y="3626"/>
                    </a:cubicBezTo>
                    <a:close/>
                    <a:moveTo>
                      <a:pt x="3325" y="2256"/>
                    </a:moveTo>
                    <a:cubicBezTo>
                      <a:pt x="3308" y="2240"/>
                      <a:pt x="3325" y="2206"/>
                      <a:pt x="3308" y="2206"/>
                    </a:cubicBezTo>
                    <a:cubicBezTo>
                      <a:pt x="3308" y="2206"/>
                      <a:pt x="3325" y="2206"/>
                      <a:pt x="3325" y="2173"/>
                    </a:cubicBezTo>
                    <a:cubicBezTo>
                      <a:pt x="3342" y="2189"/>
                      <a:pt x="3342" y="2206"/>
                      <a:pt x="3358" y="2206"/>
                    </a:cubicBezTo>
                    <a:cubicBezTo>
                      <a:pt x="3358" y="2206"/>
                      <a:pt x="3342" y="2206"/>
                      <a:pt x="3342" y="2206"/>
                    </a:cubicBezTo>
                    <a:cubicBezTo>
                      <a:pt x="3459" y="2273"/>
                      <a:pt x="3459" y="2089"/>
                      <a:pt x="3342" y="2089"/>
                    </a:cubicBezTo>
                    <a:cubicBezTo>
                      <a:pt x="3308" y="2089"/>
                      <a:pt x="3292" y="2139"/>
                      <a:pt x="3275" y="2106"/>
                    </a:cubicBezTo>
                    <a:cubicBezTo>
                      <a:pt x="3258" y="2139"/>
                      <a:pt x="3292" y="2123"/>
                      <a:pt x="3308" y="2139"/>
                    </a:cubicBezTo>
                    <a:cubicBezTo>
                      <a:pt x="3308" y="2189"/>
                      <a:pt x="3292" y="2206"/>
                      <a:pt x="3292" y="2240"/>
                    </a:cubicBezTo>
                    <a:cubicBezTo>
                      <a:pt x="3308" y="2223"/>
                      <a:pt x="3292" y="2256"/>
                      <a:pt x="3325" y="2256"/>
                    </a:cubicBezTo>
                    <a:cubicBezTo>
                      <a:pt x="3325" y="2256"/>
                      <a:pt x="3325" y="2256"/>
                      <a:pt x="3325" y="2256"/>
                    </a:cubicBezTo>
                    <a:close/>
                    <a:moveTo>
                      <a:pt x="3108" y="3777"/>
                    </a:moveTo>
                    <a:cubicBezTo>
                      <a:pt x="3108" y="3760"/>
                      <a:pt x="3091" y="3777"/>
                      <a:pt x="3074" y="3777"/>
                    </a:cubicBezTo>
                    <a:cubicBezTo>
                      <a:pt x="3074" y="3760"/>
                      <a:pt x="3074" y="3743"/>
                      <a:pt x="3074" y="3743"/>
                    </a:cubicBezTo>
                    <a:cubicBezTo>
                      <a:pt x="3091" y="3727"/>
                      <a:pt x="3091" y="3727"/>
                      <a:pt x="3108" y="3727"/>
                    </a:cubicBezTo>
                    <a:cubicBezTo>
                      <a:pt x="3091" y="3760"/>
                      <a:pt x="3141" y="3777"/>
                      <a:pt x="3108" y="3777"/>
                    </a:cubicBezTo>
                    <a:close/>
                    <a:moveTo>
                      <a:pt x="3241" y="2473"/>
                    </a:moveTo>
                    <a:cubicBezTo>
                      <a:pt x="3225" y="2440"/>
                      <a:pt x="3191" y="2507"/>
                      <a:pt x="3158" y="2507"/>
                    </a:cubicBezTo>
                    <a:cubicBezTo>
                      <a:pt x="3158" y="2540"/>
                      <a:pt x="3208" y="2507"/>
                      <a:pt x="3191" y="2540"/>
                    </a:cubicBezTo>
                    <a:cubicBezTo>
                      <a:pt x="3175" y="2540"/>
                      <a:pt x="3158" y="2574"/>
                      <a:pt x="3125" y="2557"/>
                    </a:cubicBezTo>
                    <a:cubicBezTo>
                      <a:pt x="3125" y="2507"/>
                      <a:pt x="3191" y="2490"/>
                      <a:pt x="3158" y="2440"/>
                    </a:cubicBezTo>
                    <a:cubicBezTo>
                      <a:pt x="3208" y="2440"/>
                      <a:pt x="3241" y="2423"/>
                      <a:pt x="3241" y="2473"/>
                    </a:cubicBezTo>
                    <a:close/>
                    <a:moveTo>
                      <a:pt x="3292" y="1972"/>
                    </a:moveTo>
                    <a:cubicBezTo>
                      <a:pt x="3275" y="2006"/>
                      <a:pt x="3225" y="1955"/>
                      <a:pt x="3275" y="1972"/>
                    </a:cubicBezTo>
                    <a:cubicBezTo>
                      <a:pt x="3258" y="1939"/>
                      <a:pt x="3241" y="1989"/>
                      <a:pt x="3225" y="1972"/>
                    </a:cubicBezTo>
                    <a:cubicBezTo>
                      <a:pt x="3225" y="1972"/>
                      <a:pt x="3258" y="1989"/>
                      <a:pt x="3225" y="2006"/>
                    </a:cubicBezTo>
                    <a:cubicBezTo>
                      <a:pt x="3275" y="2006"/>
                      <a:pt x="3208" y="2006"/>
                      <a:pt x="3225" y="2072"/>
                    </a:cubicBezTo>
                    <a:cubicBezTo>
                      <a:pt x="3241" y="2072"/>
                      <a:pt x="3241" y="2056"/>
                      <a:pt x="3241" y="2039"/>
                    </a:cubicBezTo>
                    <a:cubicBezTo>
                      <a:pt x="3258" y="2006"/>
                      <a:pt x="3275" y="2006"/>
                      <a:pt x="3292" y="2022"/>
                    </a:cubicBezTo>
                    <a:cubicBezTo>
                      <a:pt x="3292" y="2006"/>
                      <a:pt x="3292" y="2006"/>
                      <a:pt x="3292" y="1972"/>
                    </a:cubicBezTo>
                    <a:close/>
                    <a:moveTo>
                      <a:pt x="3225" y="5264"/>
                    </a:moveTo>
                    <a:cubicBezTo>
                      <a:pt x="3175" y="5214"/>
                      <a:pt x="3175" y="5264"/>
                      <a:pt x="3125" y="5214"/>
                    </a:cubicBezTo>
                    <a:cubicBezTo>
                      <a:pt x="3108" y="5247"/>
                      <a:pt x="3074" y="5197"/>
                      <a:pt x="3074" y="5247"/>
                    </a:cubicBezTo>
                    <a:cubicBezTo>
                      <a:pt x="3091" y="5230"/>
                      <a:pt x="3091" y="5247"/>
                      <a:pt x="3108" y="5247"/>
                    </a:cubicBezTo>
                    <a:cubicBezTo>
                      <a:pt x="3091" y="5280"/>
                      <a:pt x="3125" y="5280"/>
                      <a:pt x="3108" y="5297"/>
                    </a:cubicBezTo>
                    <a:cubicBezTo>
                      <a:pt x="3091" y="5247"/>
                      <a:pt x="3074" y="5280"/>
                      <a:pt x="3058" y="5297"/>
                    </a:cubicBezTo>
                    <a:cubicBezTo>
                      <a:pt x="3024" y="5297"/>
                      <a:pt x="3041" y="5247"/>
                      <a:pt x="3008" y="5230"/>
                    </a:cubicBezTo>
                    <a:cubicBezTo>
                      <a:pt x="2991" y="5230"/>
                      <a:pt x="2957" y="5247"/>
                      <a:pt x="2957" y="5214"/>
                    </a:cubicBezTo>
                    <a:cubicBezTo>
                      <a:pt x="2941" y="5214"/>
                      <a:pt x="2907" y="5230"/>
                      <a:pt x="2874" y="5214"/>
                    </a:cubicBezTo>
                    <a:cubicBezTo>
                      <a:pt x="2874" y="5180"/>
                      <a:pt x="2891" y="5230"/>
                      <a:pt x="2907" y="5214"/>
                    </a:cubicBezTo>
                    <a:lnTo>
                      <a:pt x="2907" y="5163"/>
                    </a:lnTo>
                    <a:cubicBezTo>
                      <a:pt x="2874" y="5180"/>
                      <a:pt x="2840" y="5163"/>
                      <a:pt x="2790" y="5147"/>
                    </a:cubicBezTo>
                    <a:cubicBezTo>
                      <a:pt x="2790" y="5180"/>
                      <a:pt x="2757" y="5230"/>
                      <a:pt x="2774" y="5247"/>
                    </a:cubicBezTo>
                    <a:cubicBezTo>
                      <a:pt x="2774" y="5264"/>
                      <a:pt x="2757" y="5264"/>
                      <a:pt x="2757" y="5280"/>
                    </a:cubicBezTo>
                    <a:cubicBezTo>
                      <a:pt x="2724" y="5230"/>
                      <a:pt x="2673" y="5247"/>
                      <a:pt x="2623" y="5247"/>
                    </a:cubicBezTo>
                    <a:cubicBezTo>
                      <a:pt x="2623" y="5314"/>
                      <a:pt x="2607" y="5314"/>
                      <a:pt x="2573" y="5297"/>
                    </a:cubicBezTo>
                    <a:cubicBezTo>
                      <a:pt x="2573" y="5347"/>
                      <a:pt x="2590" y="5381"/>
                      <a:pt x="2590" y="5414"/>
                    </a:cubicBezTo>
                    <a:cubicBezTo>
                      <a:pt x="2623" y="5414"/>
                      <a:pt x="2707" y="5397"/>
                      <a:pt x="2673" y="5448"/>
                    </a:cubicBezTo>
                    <a:cubicBezTo>
                      <a:pt x="2740" y="5448"/>
                      <a:pt x="2757" y="5331"/>
                      <a:pt x="2790" y="5347"/>
                    </a:cubicBezTo>
                    <a:cubicBezTo>
                      <a:pt x="2824" y="5331"/>
                      <a:pt x="2774" y="5314"/>
                      <a:pt x="2790" y="5280"/>
                    </a:cubicBezTo>
                    <a:cubicBezTo>
                      <a:pt x="2807" y="5247"/>
                      <a:pt x="2840" y="5297"/>
                      <a:pt x="2840" y="5247"/>
                    </a:cubicBezTo>
                    <a:cubicBezTo>
                      <a:pt x="2874" y="5264"/>
                      <a:pt x="2874" y="5297"/>
                      <a:pt x="2874" y="5314"/>
                    </a:cubicBezTo>
                    <a:cubicBezTo>
                      <a:pt x="2874" y="5331"/>
                      <a:pt x="2857" y="5331"/>
                      <a:pt x="2857" y="5347"/>
                    </a:cubicBezTo>
                    <a:cubicBezTo>
                      <a:pt x="2840" y="5331"/>
                      <a:pt x="2840" y="5347"/>
                      <a:pt x="2807" y="5347"/>
                    </a:cubicBezTo>
                    <a:cubicBezTo>
                      <a:pt x="2840" y="5364"/>
                      <a:pt x="2824" y="5431"/>
                      <a:pt x="2824" y="5464"/>
                    </a:cubicBezTo>
                    <a:cubicBezTo>
                      <a:pt x="2807" y="5414"/>
                      <a:pt x="2774" y="5481"/>
                      <a:pt x="2774" y="5464"/>
                    </a:cubicBezTo>
                    <a:cubicBezTo>
                      <a:pt x="2757" y="5498"/>
                      <a:pt x="2790" y="5581"/>
                      <a:pt x="2774" y="5598"/>
                    </a:cubicBezTo>
                    <a:cubicBezTo>
                      <a:pt x="2774" y="5548"/>
                      <a:pt x="2690" y="5514"/>
                      <a:pt x="2640" y="5498"/>
                    </a:cubicBezTo>
                    <a:lnTo>
                      <a:pt x="2640" y="5448"/>
                    </a:lnTo>
                    <a:cubicBezTo>
                      <a:pt x="2640" y="5464"/>
                      <a:pt x="2640" y="5464"/>
                      <a:pt x="2657" y="5464"/>
                    </a:cubicBezTo>
                    <a:cubicBezTo>
                      <a:pt x="2640" y="5414"/>
                      <a:pt x="2607" y="5481"/>
                      <a:pt x="2607" y="5514"/>
                    </a:cubicBezTo>
                    <a:cubicBezTo>
                      <a:pt x="2607" y="5514"/>
                      <a:pt x="2573" y="5514"/>
                      <a:pt x="2590" y="5481"/>
                    </a:cubicBezTo>
                    <a:cubicBezTo>
                      <a:pt x="2573" y="5481"/>
                      <a:pt x="2556" y="5531"/>
                      <a:pt x="2540" y="5498"/>
                    </a:cubicBezTo>
                    <a:cubicBezTo>
                      <a:pt x="2523" y="5514"/>
                      <a:pt x="2523" y="5565"/>
                      <a:pt x="2556" y="5548"/>
                    </a:cubicBezTo>
                    <a:cubicBezTo>
                      <a:pt x="2556" y="5548"/>
                      <a:pt x="2556" y="5531"/>
                      <a:pt x="2556" y="5514"/>
                    </a:cubicBezTo>
                    <a:lnTo>
                      <a:pt x="2590" y="5514"/>
                    </a:lnTo>
                    <a:cubicBezTo>
                      <a:pt x="2607" y="5531"/>
                      <a:pt x="2590" y="5581"/>
                      <a:pt x="2607" y="5581"/>
                    </a:cubicBezTo>
                    <a:cubicBezTo>
                      <a:pt x="2690" y="5565"/>
                      <a:pt x="2690" y="5631"/>
                      <a:pt x="2757" y="5648"/>
                    </a:cubicBezTo>
                    <a:cubicBezTo>
                      <a:pt x="2740" y="5665"/>
                      <a:pt x="2757" y="5698"/>
                      <a:pt x="2790" y="5715"/>
                    </a:cubicBezTo>
                    <a:cubicBezTo>
                      <a:pt x="2790" y="5698"/>
                      <a:pt x="2774" y="5698"/>
                      <a:pt x="2774" y="5681"/>
                    </a:cubicBezTo>
                    <a:cubicBezTo>
                      <a:pt x="2790" y="5681"/>
                      <a:pt x="2807" y="5698"/>
                      <a:pt x="2790" y="5715"/>
                    </a:cubicBezTo>
                    <a:cubicBezTo>
                      <a:pt x="2840" y="5715"/>
                      <a:pt x="2874" y="5765"/>
                      <a:pt x="2874" y="5698"/>
                    </a:cubicBezTo>
                    <a:cubicBezTo>
                      <a:pt x="2891" y="5715"/>
                      <a:pt x="2907" y="5732"/>
                      <a:pt x="2907" y="5765"/>
                    </a:cubicBezTo>
                    <a:cubicBezTo>
                      <a:pt x="2924" y="5782"/>
                      <a:pt x="2991" y="5698"/>
                      <a:pt x="2991" y="5782"/>
                    </a:cubicBezTo>
                    <a:cubicBezTo>
                      <a:pt x="3008" y="5765"/>
                      <a:pt x="3008" y="5732"/>
                      <a:pt x="3008" y="5698"/>
                    </a:cubicBezTo>
                    <a:cubicBezTo>
                      <a:pt x="3074" y="5715"/>
                      <a:pt x="3091" y="5732"/>
                      <a:pt x="3108" y="5748"/>
                    </a:cubicBezTo>
                    <a:cubicBezTo>
                      <a:pt x="3108" y="5782"/>
                      <a:pt x="3091" y="5732"/>
                      <a:pt x="3074" y="5748"/>
                    </a:cubicBezTo>
                    <a:cubicBezTo>
                      <a:pt x="3074" y="5765"/>
                      <a:pt x="3091" y="5765"/>
                      <a:pt x="3074" y="5782"/>
                    </a:cubicBezTo>
                    <a:cubicBezTo>
                      <a:pt x="3091" y="5748"/>
                      <a:pt x="3175" y="5798"/>
                      <a:pt x="3175" y="5849"/>
                    </a:cubicBezTo>
                    <a:cubicBezTo>
                      <a:pt x="3158" y="5882"/>
                      <a:pt x="3141" y="5832"/>
                      <a:pt x="3125" y="5849"/>
                    </a:cubicBezTo>
                    <a:cubicBezTo>
                      <a:pt x="3158" y="5865"/>
                      <a:pt x="3158" y="5882"/>
                      <a:pt x="3191" y="5882"/>
                    </a:cubicBezTo>
                    <a:cubicBezTo>
                      <a:pt x="3175" y="5899"/>
                      <a:pt x="3191" y="5915"/>
                      <a:pt x="3175" y="5915"/>
                    </a:cubicBezTo>
                    <a:cubicBezTo>
                      <a:pt x="3208" y="5966"/>
                      <a:pt x="3208" y="5882"/>
                      <a:pt x="3225" y="5849"/>
                    </a:cubicBezTo>
                    <a:cubicBezTo>
                      <a:pt x="3258" y="5865"/>
                      <a:pt x="3275" y="5849"/>
                      <a:pt x="3292" y="5865"/>
                    </a:cubicBezTo>
                    <a:cubicBezTo>
                      <a:pt x="3325" y="5865"/>
                      <a:pt x="3275" y="5832"/>
                      <a:pt x="3308" y="5832"/>
                    </a:cubicBezTo>
                    <a:cubicBezTo>
                      <a:pt x="3325" y="5815"/>
                      <a:pt x="3292" y="5798"/>
                      <a:pt x="3308" y="5798"/>
                    </a:cubicBezTo>
                    <a:cubicBezTo>
                      <a:pt x="3308" y="5765"/>
                      <a:pt x="3275" y="5798"/>
                      <a:pt x="3275" y="5798"/>
                    </a:cubicBezTo>
                    <a:cubicBezTo>
                      <a:pt x="3275" y="5798"/>
                      <a:pt x="3275" y="5732"/>
                      <a:pt x="3241" y="5732"/>
                    </a:cubicBezTo>
                    <a:cubicBezTo>
                      <a:pt x="3258" y="5715"/>
                      <a:pt x="3258" y="5715"/>
                      <a:pt x="3275" y="5715"/>
                    </a:cubicBezTo>
                    <a:cubicBezTo>
                      <a:pt x="3258" y="5681"/>
                      <a:pt x="3258" y="5732"/>
                      <a:pt x="3225" y="5715"/>
                    </a:cubicBezTo>
                    <a:cubicBezTo>
                      <a:pt x="3225" y="5748"/>
                      <a:pt x="3241" y="5748"/>
                      <a:pt x="3225" y="5765"/>
                    </a:cubicBezTo>
                    <a:cubicBezTo>
                      <a:pt x="3208" y="5765"/>
                      <a:pt x="3175" y="5732"/>
                      <a:pt x="3175" y="5765"/>
                    </a:cubicBezTo>
                    <a:cubicBezTo>
                      <a:pt x="3158" y="5748"/>
                      <a:pt x="3125" y="5681"/>
                      <a:pt x="3108" y="5715"/>
                    </a:cubicBezTo>
                    <a:cubicBezTo>
                      <a:pt x="3091" y="5698"/>
                      <a:pt x="3091" y="5681"/>
                      <a:pt x="3074" y="5665"/>
                    </a:cubicBezTo>
                    <a:cubicBezTo>
                      <a:pt x="3108" y="5665"/>
                      <a:pt x="3158" y="5598"/>
                      <a:pt x="3175" y="5648"/>
                    </a:cubicBezTo>
                    <a:cubicBezTo>
                      <a:pt x="3175" y="5598"/>
                      <a:pt x="3191" y="5548"/>
                      <a:pt x="3208" y="5514"/>
                    </a:cubicBezTo>
                    <a:cubicBezTo>
                      <a:pt x="3225" y="5531"/>
                      <a:pt x="3208" y="5531"/>
                      <a:pt x="3208" y="5531"/>
                    </a:cubicBezTo>
                    <a:cubicBezTo>
                      <a:pt x="3258" y="5514"/>
                      <a:pt x="3392" y="5598"/>
                      <a:pt x="3425" y="5448"/>
                    </a:cubicBezTo>
                    <a:cubicBezTo>
                      <a:pt x="3375" y="5381"/>
                      <a:pt x="3375" y="5314"/>
                      <a:pt x="3392" y="5247"/>
                    </a:cubicBezTo>
                    <a:cubicBezTo>
                      <a:pt x="3392" y="5264"/>
                      <a:pt x="3409" y="5280"/>
                      <a:pt x="3409" y="5297"/>
                    </a:cubicBezTo>
                    <a:cubicBezTo>
                      <a:pt x="3442" y="5264"/>
                      <a:pt x="3409" y="5230"/>
                      <a:pt x="3409" y="5197"/>
                    </a:cubicBezTo>
                    <a:cubicBezTo>
                      <a:pt x="3358" y="5247"/>
                      <a:pt x="3392" y="5180"/>
                      <a:pt x="3358" y="5163"/>
                    </a:cubicBezTo>
                    <a:cubicBezTo>
                      <a:pt x="3342" y="5163"/>
                      <a:pt x="3358" y="5197"/>
                      <a:pt x="3342" y="5197"/>
                    </a:cubicBezTo>
                    <a:cubicBezTo>
                      <a:pt x="3342" y="5214"/>
                      <a:pt x="3375" y="5214"/>
                      <a:pt x="3358" y="5230"/>
                    </a:cubicBezTo>
                    <a:cubicBezTo>
                      <a:pt x="3358" y="5247"/>
                      <a:pt x="3358" y="5247"/>
                      <a:pt x="3358" y="5247"/>
                    </a:cubicBezTo>
                    <a:cubicBezTo>
                      <a:pt x="3292" y="5230"/>
                      <a:pt x="3258" y="5214"/>
                      <a:pt x="3225" y="5264"/>
                    </a:cubicBezTo>
                    <a:close/>
                    <a:moveTo>
                      <a:pt x="3058" y="5681"/>
                    </a:moveTo>
                    <a:cubicBezTo>
                      <a:pt x="3041" y="5665"/>
                      <a:pt x="3041" y="5631"/>
                      <a:pt x="3024" y="5615"/>
                    </a:cubicBezTo>
                    <a:cubicBezTo>
                      <a:pt x="3024" y="5615"/>
                      <a:pt x="3041" y="5615"/>
                      <a:pt x="3041" y="5598"/>
                    </a:cubicBezTo>
                    <a:cubicBezTo>
                      <a:pt x="3074" y="5615"/>
                      <a:pt x="3058" y="5648"/>
                      <a:pt x="3091" y="5648"/>
                    </a:cubicBezTo>
                    <a:cubicBezTo>
                      <a:pt x="3074" y="5648"/>
                      <a:pt x="3074" y="5681"/>
                      <a:pt x="3058" y="5681"/>
                    </a:cubicBezTo>
                    <a:close/>
                    <a:moveTo>
                      <a:pt x="3058" y="5314"/>
                    </a:moveTo>
                    <a:cubicBezTo>
                      <a:pt x="3058" y="5331"/>
                      <a:pt x="3058" y="5347"/>
                      <a:pt x="3074" y="5347"/>
                    </a:cubicBezTo>
                    <a:cubicBezTo>
                      <a:pt x="3074" y="5347"/>
                      <a:pt x="3024" y="5347"/>
                      <a:pt x="3024" y="5347"/>
                    </a:cubicBezTo>
                    <a:cubicBezTo>
                      <a:pt x="2991" y="5364"/>
                      <a:pt x="3008" y="5414"/>
                      <a:pt x="3041" y="5481"/>
                    </a:cubicBezTo>
                    <a:cubicBezTo>
                      <a:pt x="3058" y="5448"/>
                      <a:pt x="3058" y="5498"/>
                      <a:pt x="3074" y="5481"/>
                    </a:cubicBezTo>
                    <a:cubicBezTo>
                      <a:pt x="3074" y="5514"/>
                      <a:pt x="3041" y="5464"/>
                      <a:pt x="3041" y="5498"/>
                    </a:cubicBezTo>
                    <a:cubicBezTo>
                      <a:pt x="3024" y="5531"/>
                      <a:pt x="3058" y="5531"/>
                      <a:pt x="3058" y="5548"/>
                    </a:cubicBezTo>
                    <a:cubicBezTo>
                      <a:pt x="3074" y="5531"/>
                      <a:pt x="3091" y="5514"/>
                      <a:pt x="3108" y="5481"/>
                    </a:cubicBezTo>
                    <a:cubicBezTo>
                      <a:pt x="3158" y="5498"/>
                      <a:pt x="3158" y="5448"/>
                      <a:pt x="3191" y="5481"/>
                    </a:cubicBezTo>
                    <a:cubicBezTo>
                      <a:pt x="3191" y="5464"/>
                      <a:pt x="3191" y="5448"/>
                      <a:pt x="3191" y="5464"/>
                    </a:cubicBezTo>
                    <a:cubicBezTo>
                      <a:pt x="3225" y="5464"/>
                      <a:pt x="3191" y="5448"/>
                      <a:pt x="3191" y="5414"/>
                    </a:cubicBezTo>
                    <a:cubicBezTo>
                      <a:pt x="3175" y="5464"/>
                      <a:pt x="3125" y="5364"/>
                      <a:pt x="3108" y="5314"/>
                    </a:cubicBezTo>
                    <a:cubicBezTo>
                      <a:pt x="3074" y="5314"/>
                      <a:pt x="3091" y="5347"/>
                      <a:pt x="3058" y="5314"/>
                    </a:cubicBezTo>
                    <a:close/>
                    <a:moveTo>
                      <a:pt x="1554" y="1822"/>
                    </a:moveTo>
                    <a:cubicBezTo>
                      <a:pt x="1537" y="1822"/>
                      <a:pt x="1537" y="1822"/>
                      <a:pt x="1521" y="1822"/>
                    </a:cubicBezTo>
                    <a:close/>
                    <a:moveTo>
                      <a:pt x="1504" y="1822"/>
                    </a:moveTo>
                    <a:cubicBezTo>
                      <a:pt x="1487" y="1889"/>
                      <a:pt x="1521" y="1905"/>
                      <a:pt x="1487" y="1939"/>
                    </a:cubicBezTo>
                    <a:cubicBezTo>
                      <a:pt x="1487" y="1922"/>
                      <a:pt x="1487" y="1922"/>
                      <a:pt x="1470" y="1905"/>
                    </a:cubicBezTo>
                    <a:cubicBezTo>
                      <a:pt x="1454" y="1955"/>
                      <a:pt x="1387" y="1939"/>
                      <a:pt x="1404" y="2006"/>
                    </a:cubicBezTo>
                    <a:cubicBezTo>
                      <a:pt x="1353" y="1972"/>
                      <a:pt x="1320" y="1922"/>
                      <a:pt x="1303" y="1855"/>
                    </a:cubicBezTo>
                    <a:cubicBezTo>
                      <a:pt x="1320" y="1822"/>
                      <a:pt x="1337" y="1872"/>
                      <a:pt x="1337" y="1839"/>
                    </a:cubicBezTo>
                    <a:lnTo>
                      <a:pt x="1337" y="1839"/>
                    </a:lnTo>
                    <a:lnTo>
                      <a:pt x="1454" y="1822"/>
                    </a:lnTo>
                    <a:cubicBezTo>
                      <a:pt x="1454" y="1839"/>
                      <a:pt x="1470" y="1855"/>
                      <a:pt x="1487" y="1855"/>
                    </a:cubicBezTo>
                    <a:cubicBezTo>
                      <a:pt x="1487" y="1839"/>
                      <a:pt x="1487" y="1839"/>
                      <a:pt x="1470" y="1822"/>
                    </a:cubicBezTo>
                    <a:close/>
                    <a:moveTo>
                      <a:pt x="1069" y="3192"/>
                    </a:moveTo>
                    <a:cubicBezTo>
                      <a:pt x="1036" y="3192"/>
                      <a:pt x="1036" y="3158"/>
                      <a:pt x="1036" y="3142"/>
                    </a:cubicBezTo>
                    <a:cubicBezTo>
                      <a:pt x="1036" y="3125"/>
                      <a:pt x="1069" y="3108"/>
                      <a:pt x="1069" y="3142"/>
                    </a:cubicBezTo>
                    <a:cubicBezTo>
                      <a:pt x="1053" y="3158"/>
                      <a:pt x="1069" y="3158"/>
                      <a:pt x="1069" y="3192"/>
                    </a:cubicBezTo>
                    <a:close/>
                    <a:moveTo>
                      <a:pt x="1253" y="2206"/>
                    </a:moveTo>
                    <a:cubicBezTo>
                      <a:pt x="1270" y="2189"/>
                      <a:pt x="1287" y="2156"/>
                      <a:pt x="1320" y="2139"/>
                    </a:cubicBezTo>
                    <a:cubicBezTo>
                      <a:pt x="1287" y="2072"/>
                      <a:pt x="1253" y="2056"/>
                      <a:pt x="1236" y="1989"/>
                    </a:cubicBezTo>
                    <a:lnTo>
                      <a:pt x="1203" y="1989"/>
                    </a:lnTo>
                    <a:cubicBezTo>
                      <a:pt x="1203" y="2039"/>
                      <a:pt x="1203" y="2072"/>
                      <a:pt x="1253" y="2072"/>
                    </a:cubicBezTo>
                    <a:cubicBezTo>
                      <a:pt x="1236" y="2106"/>
                      <a:pt x="1236" y="2139"/>
                      <a:pt x="1220" y="2173"/>
                    </a:cubicBezTo>
                    <a:cubicBezTo>
                      <a:pt x="1253" y="2173"/>
                      <a:pt x="1236" y="2206"/>
                      <a:pt x="1253" y="2206"/>
                    </a:cubicBezTo>
                    <a:close/>
                    <a:moveTo>
                      <a:pt x="2506" y="2624"/>
                    </a:moveTo>
                    <a:cubicBezTo>
                      <a:pt x="2523" y="2624"/>
                      <a:pt x="2540" y="2624"/>
                      <a:pt x="2540" y="2641"/>
                    </a:cubicBezTo>
                    <a:cubicBezTo>
                      <a:pt x="2523" y="2641"/>
                      <a:pt x="2540" y="2674"/>
                      <a:pt x="2506" y="2674"/>
                    </a:cubicBezTo>
                    <a:close/>
                    <a:moveTo>
                      <a:pt x="1404" y="3376"/>
                    </a:moveTo>
                    <a:cubicBezTo>
                      <a:pt x="1420" y="3409"/>
                      <a:pt x="1437" y="3459"/>
                      <a:pt x="1487" y="3426"/>
                    </a:cubicBezTo>
                    <a:cubicBezTo>
                      <a:pt x="1487" y="3459"/>
                      <a:pt x="1470" y="3476"/>
                      <a:pt x="1454" y="3493"/>
                    </a:cubicBezTo>
                    <a:cubicBezTo>
                      <a:pt x="1404" y="3459"/>
                      <a:pt x="1353" y="3493"/>
                      <a:pt x="1337" y="3443"/>
                    </a:cubicBezTo>
                    <a:cubicBezTo>
                      <a:pt x="1370" y="3443"/>
                      <a:pt x="1320" y="3409"/>
                      <a:pt x="1353" y="3409"/>
                    </a:cubicBezTo>
                    <a:cubicBezTo>
                      <a:pt x="1353" y="3426"/>
                      <a:pt x="1370" y="3426"/>
                      <a:pt x="1353" y="3443"/>
                    </a:cubicBezTo>
                    <a:cubicBezTo>
                      <a:pt x="1387" y="3459"/>
                      <a:pt x="1370" y="3392"/>
                      <a:pt x="1404" y="3376"/>
                    </a:cubicBezTo>
                    <a:close/>
                    <a:moveTo>
                      <a:pt x="1053" y="2975"/>
                    </a:moveTo>
                    <a:cubicBezTo>
                      <a:pt x="1053" y="3008"/>
                      <a:pt x="1103" y="3025"/>
                      <a:pt x="1120" y="3058"/>
                    </a:cubicBezTo>
                    <a:cubicBezTo>
                      <a:pt x="1103" y="3092"/>
                      <a:pt x="1069" y="3125"/>
                      <a:pt x="1103" y="3142"/>
                    </a:cubicBezTo>
                    <a:cubicBezTo>
                      <a:pt x="1086" y="3142"/>
                      <a:pt x="1086" y="3142"/>
                      <a:pt x="1069" y="3142"/>
                    </a:cubicBezTo>
                    <a:cubicBezTo>
                      <a:pt x="1069" y="3142"/>
                      <a:pt x="1086" y="3158"/>
                      <a:pt x="1086" y="3175"/>
                    </a:cubicBezTo>
                    <a:cubicBezTo>
                      <a:pt x="1136" y="3158"/>
                      <a:pt x="1120" y="3209"/>
                      <a:pt x="1170" y="3192"/>
                    </a:cubicBezTo>
                    <a:cubicBezTo>
                      <a:pt x="1170" y="3209"/>
                      <a:pt x="1153" y="3209"/>
                      <a:pt x="1153" y="3209"/>
                    </a:cubicBezTo>
                    <a:cubicBezTo>
                      <a:pt x="1136" y="3209"/>
                      <a:pt x="1153" y="3259"/>
                      <a:pt x="1186" y="3242"/>
                    </a:cubicBezTo>
                    <a:lnTo>
                      <a:pt x="1186" y="3342"/>
                    </a:lnTo>
                    <a:cubicBezTo>
                      <a:pt x="1203" y="3342"/>
                      <a:pt x="1220" y="3359"/>
                      <a:pt x="1236" y="3376"/>
                    </a:cubicBezTo>
                    <a:cubicBezTo>
                      <a:pt x="1236" y="3392"/>
                      <a:pt x="1287" y="3242"/>
                      <a:pt x="1337" y="3209"/>
                    </a:cubicBezTo>
                    <a:cubicBezTo>
                      <a:pt x="1320" y="3209"/>
                      <a:pt x="1303" y="3225"/>
                      <a:pt x="1320" y="3175"/>
                    </a:cubicBezTo>
                    <a:cubicBezTo>
                      <a:pt x="1303" y="3158"/>
                      <a:pt x="1287" y="3175"/>
                      <a:pt x="1287" y="3209"/>
                    </a:cubicBezTo>
                    <a:cubicBezTo>
                      <a:pt x="1253" y="3192"/>
                      <a:pt x="1287" y="3175"/>
                      <a:pt x="1287" y="3158"/>
                    </a:cubicBezTo>
                    <a:cubicBezTo>
                      <a:pt x="1253" y="3158"/>
                      <a:pt x="1186" y="3125"/>
                      <a:pt x="1170" y="3075"/>
                    </a:cubicBezTo>
                    <a:cubicBezTo>
                      <a:pt x="1186" y="3042"/>
                      <a:pt x="1220" y="3075"/>
                      <a:pt x="1236" y="3058"/>
                    </a:cubicBezTo>
                    <a:cubicBezTo>
                      <a:pt x="1236" y="3025"/>
                      <a:pt x="1220" y="3042"/>
                      <a:pt x="1220" y="3008"/>
                    </a:cubicBezTo>
                    <a:cubicBezTo>
                      <a:pt x="1203" y="3075"/>
                      <a:pt x="1153" y="3008"/>
                      <a:pt x="1136" y="3025"/>
                    </a:cubicBezTo>
                    <a:cubicBezTo>
                      <a:pt x="1120" y="3008"/>
                      <a:pt x="1120" y="2991"/>
                      <a:pt x="1103" y="2958"/>
                    </a:cubicBezTo>
                    <a:cubicBezTo>
                      <a:pt x="1086" y="2958"/>
                      <a:pt x="1086" y="2975"/>
                      <a:pt x="1053" y="2975"/>
                    </a:cubicBezTo>
                    <a:close/>
                    <a:moveTo>
                      <a:pt x="3509" y="686"/>
                    </a:moveTo>
                    <a:cubicBezTo>
                      <a:pt x="3576" y="736"/>
                      <a:pt x="3559" y="635"/>
                      <a:pt x="3592" y="669"/>
                    </a:cubicBezTo>
                    <a:cubicBezTo>
                      <a:pt x="3592" y="569"/>
                      <a:pt x="3542" y="669"/>
                      <a:pt x="3526" y="635"/>
                    </a:cubicBezTo>
                    <a:cubicBezTo>
                      <a:pt x="3509" y="635"/>
                      <a:pt x="3509" y="652"/>
                      <a:pt x="3509" y="686"/>
                    </a:cubicBezTo>
                    <a:close/>
                    <a:moveTo>
                      <a:pt x="2272" y="3142"/>
                    </a:moveTo>
                    <a:cubicBezTo>
                      <a:pt x="2256" y="3108"/>
                      <a:pt x="2239" y="3209"/>
                      <a:pt x="2206" y="3158"/>
                    </a:cubicBezTo>
                    <a:cubicBezTo>
                      <a:pt x="2206" y="3092"/>
                      <a:pt x="2222" y="2975"/>
                      <a:pt x="2189" y="2925"/>
                    </a:cubicBezTo>
                    <a:cubicBezTo>
                      <a:pt x="2222" y="2941"/>
                      <a:pt x="2239" y="2925"/>
                      <a:pt x="2256" y="2941"/>
                    </a:cubicBezTo>
                    <a:cubicBezTo>
                      <a:pt x="2206" y="2941"/>
                      <a:pt x="2256" y="3008"/>
                      <a:pt x="2222" y="3025"/>
                    </a:cubicBezTo>
                    <a:cubicBezTo>
                      <a:pt x="2272" y="3042"/>
                      <a:pt x="2289" y="3108"/>
                      <a:pt x="2272" y="3142"/>
                    </a:cubicBezTo>
                    <a:close/>
                    <a:moveTo>
                      <a:pt x="1604" y="2674"/>
                    </a:moveTo>
                    <a:cubicBezTo>
                      <a:pt x="1604" y="2691"/>
                      <a:pt x="1621" y="2724"/>
                      <a:pt x="1621" y="2774"/>
                    </a:cubicBezTo>
                    <a:cubicBezTo>
                      <a:pt x="1604" y="2774"/>
                      <a:pt x="1587" y="2757"/>
                      <a:pt x="1571" y="2774"/>
                    </a:cubicBezTo>
                    <a:cubicBezTo>
                      <a:pt x="1571" y="2808"/>
                      <a:pt x="1621" y="2791"/>
                      <a:pt x="1621" y="2824"/>
                    </a:cubicBezTo>
                    <a:cubicBezTo>
                      <a:pt x="1604" y="2874"/>
                      <a:pt x="1537" y="2908"/>
                      <a:pt x="1571" y="2941"/>
                    </a:cubicBezTo>
                    <a:cubicBezTo>
                      <a:pt x="1537" y="2941"/>
                      <a:pt x="1521" y="2941"/>
                      <a:pt x="1521" y="2908"/>
                    </a:cubicBezTo>
                    <a:cubicBezTo>
                      <a:pt x="1521" y="2908"/>
                      <a:pt x="1521" y="2874"/>
                      <a:pt x="1554" y="2858"/>
                    </a:cubicBezTo>
                    <a:cubicBezTo>
                      <a:pt x="1487" y="2808"/>
                      <a:pt x="1571" y="2707"/>
                      <a:pt x="1604" y="2691"/>
                    </a:cubicBezTo>
                    <a:cubicBezTo>
                      <a:pt x="1587" y="2691"/>
                      <a:pt x="1587" y="2674"/>
                      <a:pt x="1604" y="2674"/>
                    </a:cubicBezTo>
                    <a:close/>
                    <a:moveTo>
                      <a:pt x="2373" y="2407"/>
                    </a:moveTo>
                    <a:cubicBezTo>
                      <a:pt x="2389" y="2440"/>
                      <a:pt x="2406" y="2390"/>
                      <a:pt x="2406" y="2356"/>
                    </a:cubicBezTo>
                    <a:lnTo>
                      <a:pt x="2373" y="2356"/>
                    </a:lnTo>
                    <a:cubicBezTo>
                      <a:pt x="2373" y="2340"/>
                      <a:pt x="2389" y="2340"/>
                      <a:pt x="2389" y="2340"/>
                    </a:cubicBezTo>
                    <a:cubicBezTo>
                      <a:pt x="2339" y="2306"/>
                      <a:pt x="2389" y="2407"/>
                      <a:pt x="2373" y="2407"/>
                    </a:cubicBezTo>
                    <a:close/>
                    <a:moveTo>
                      <a:pt x="2289" y="3342"/>
                    </a:moveTo>
                    <a:cubicBezTo>
                      <a:pt x="2272" y="3326"/>
                      <a:pt x="2289" y="3309"/>
                      <a:pt x="2256" y="3309"/>
                    </a:cubicBezTo>
                    <a:cubicBezTo>
                      <a:pt x="2256" y="3309"/>
                      <a:pt x="2256" y="3292"/>
                      <a:pt x="2256" y="3275"/>
                    </a:cubicBezTo>
                    <a:cubicBezTo>
                      <a:pt x="2239" y="3275"/>
                      <a:pt x="2222" y="3259"/>
                      <a:pt x="2222" y="3242"/>
                    </a:cubicBezTo>
                    <a:cubicBezTo>
                      <a:pt x="2189" y="3242"/>
                      <a:pt x="2222" y="3292"/>
                      <a:pt x="2189" y="3275"/>
                    </a:cubicBezTo>
                    <a:cubicBezTo>
                      <a:pt x="2189" y="3342"/>
                      <a:pt x="2155" y="3359"/>
                      <a:pt x="2139" y="3376"/>
                    </a:cubicBezTo>
                    <a:cubicBezTo>
                      <a:pt x="2189" y="3426"/>
                      <a:pt x="2139" y="3526"/>
                      <a:pt x="2155" y="3576"/>
                    </a:cubicBezTo>
                    <a:cubicBezTo>
                      <a:pt x="2189" y="3576"/>
                      <a:pt x="2155" y="3526"/>
                      <a:pt x="2189" y="3543"/>
                    </a:cubicBezTo>
                    <a:cubicBezTo>
                      <a:pt x="2189" y="3443"/>
                      <a:pt x="2256" y="3392"/>
                      <a:pt x="2256" y="3342"/>
                    </a:cubicBezTo>
                    <a:cubicBezTo>
                      <a:pt x="2289" y="3342"/>
                      <a:pt x="2289" y="3359"/>
                      <a:pt x="2323" y="3359"/>
                    </a:cubicBezTo>
                    <a:cubicBezTo>
                      <a:pt x="2323" y="3326"/>
                      <a:pt x="2323" y="3342"/>
                      <a:pt x="2323" y="3309"/>
                    </a:cubicBezTo>
                    <a:cubicBezTo>
                      <a:pt x="2306" y="3309"/>
                      <a:pt x="2289" y="3326"/>
                      <a:pt x="2289" y="3342"/>
                    </a:cubicBezTo>
                    <a:close/>
                    <a:moveTo>
                      <a:pt x="2038" y="3409"/>
                    </a:moveTo>
                    <a:cubicBezTo>
                      <a:pt x="2038" y="3409"/>
                      <a:pt x="2022" y="3409"/>
                      <a:pt x="2022" y="3409"/>
                    </a:cubicBezTo>
                    <a:cubicBezTo>
                      <a:pt x="2022" y="3392"/>
                      <a:pt x="2005" y="3392"/>
                      <a:pt x="1988" y="3392"/>
                    </a:cubicBezTo>
                    <a:cubicBezTo>
                      <a:pt x="1988" y="3309"/>
                      <a:pt x="1988" y="3342"/>
                      <a:pt x="2022" y="3275"/>
                    </a:cubicBezTo>
                    <a:cubicBezTo>
                      <a:pt x="2022" y="3275"/>
                      <a:pt x="2022" y="3259"/>
                      <a:pt x="2038" y="3259"/>
                    </a:cubicBezTo>
                    <a:cubicBezTo>
                      <a:pt x="2038" y="3275"/>
                      <a:pt x="2038" y="3292"/>
                      <a:pt x="2038" y="3292"/>
                    </a:cubicBezTo>
                    <a:cubicBezTo>
                      <a:pt x="2038" y="3292"/>
                      <a:pt x="2055" y="3275"/>
                      <a:pt x="2055" y="3275"/>
                    </a:cubicBezTo>
                    <a:cubicBezTo>
                      <a:pt x="2055" y="3326"/>
                      <a:pt x="2055" y="3342"/>
                      <a:pt x="2072" y="3359"/>
                    </a:cubicBezTo>
                    <a:cubicBezTo>
                      <a:pt x="2055" y="3376"/>
                      <a:pt x="2055" y="3409"/>
                      <a:pt x="2038" y="3409"/>
                    </a:cubicBezTo>
                    <a:close/>
                    <a:moveTo>
                      <a:pt x="1654" y="3209"/>
                    </a:moveTo>
                    <a:cubicBezTo>
                      <a:pt x="1654" y="3192"/>
                      <a:pt x="1637" y="3175"/>
                      <a:pt x="1621" y="3175"/>
                    </a:cubicBezTo>
                    <a:cubicBezTo>
                      <a:pt x="1637" y="3175"/>
                      <a:pt x="1637" y="3158"/>
                      <a:pt x="1637" y="3142"/>
                    </a:cubicBezTo>
                    <a:cubicBezTo>
                      <a:pt x="1604" y="3142"/>
                      <a:pt x="1621" y="3225"/>
                      <a:pt x="1654" y="3209"/>
                    </a:cubicBezTo>
                    <a:close/>
                    <a:moveTo>
                      <a:pt x="1337" y="2256"/>
                    </a:moveTo>
                    <a:cubicBezTo>
                      <a:pt x="1337" y="2273"/>
                      <a:pt x="1404" y="2290"/>
                      <a:pt x="1370" y="2306"/>
                    </a:cubicBezTo>
                    <a:cubicBezTo>
                      <a:pt x="1353" y="2306"/>
                      <a:pt x="1303" y="2290"/>
                      <a:pt x="1337" y="2256"/>
                    </a:cubicBezTo>
                    <a:close/>
                    <a:moveTo>
                      <a:pt x="5581" y="4963"/>
                    </a:moveTo>
                    <a:cubicBezTo>
                      <a:pt x="5547" y="4980"/>
                      <a:pt x="5547" y="4946"/>
                      <a:pt x="5531" y="4930"/>
                    </a:cubicBezTo>
                    <a:cubicBezTo>
                      <a:pt x="5547" y="4930"/>
                      <a:pt x="5564" y="4913"/>
                      <a:pt x="5581" y="4913"/>
                    </a:cubicBezTo>
                    <a:cubicBezTo>
                      <a:pt x="5597" y="4930"/>
                      <a:pt x="5597" y="4963"/>
                      <a:pt x="5648" y="4946"/>
                    </a:cubicBezTo>
                    <a:cubicBezTo>
                      <a:pt x="5648" y="4963"/>
                      <a:pt x="5664" y="4996"/>
                      <a:pt x="5631" y="4996"/>
                    </a:cubicBezTo>
                    <a:cubicBezTo>
                      <a:pt x="5614" y="4980"/>
                      <a:pt x="5581" y="4946"/>
                      <a:pt x="5581" y="4913"/>
                    </a:cubicBezTo>
                    <a:cubicBezTo>
                      <a:pt x="5581" y="4946"/>
                      <a:pt x="5547" y="4930"/>
                      <a:pt x="5547" y="4946"/>
                    </a:cubicBezTo>
                    <a:cubicBezTo>
                      <a:pt x="5564" y="4946"/>
                      <a:pt x="5581" y="4946"/>
                      <a:pt x="5581" y="4963"/>
                    </a:cubicBezTo>
                    <a:close/>
                    <a:moveTo>
                      <a:pt x="936" y="6367"/>
                    </a:moveTo>
                    <a:cubicBezTo>
                      <a:pt x="952" y="6383"/>
                      <a:pt x="952" y="6367"/>
                      <a:pt x="969" y="6383"/>
                    </a:cubicBezTo>
                    <a:cubicBezTo>
                      <a:pt x="936" y="6400"/>
                      <a:pt x="1003" y="6400"/>
                      <a:pt x="986" y="6450"/>
                    </a:cubicBezTo>
                    <a:cubicBezTo>
                      <a:pt x="969" y="6417"/>
                      <a:pt x="936" y="6467"/>
                      <a:pt x="902" y="6400"/>
                    </a:cubicBezTo>
                    <a:cubicBezTo>
                      <a:pt x="919" y="6383"/>
                      <a:pt x="919" y="6367"/>
                      <a:pt x="936" y="6367"/>
                    </a:cubicBezTo>
                    <a:close/>
                    <a:moveTo>
                      <a:pt x="5815" y="1488"/>
                    </a:moveTo>
                    <a:cubicBezTo>
                      <a:pt x="5815" y="1538"/>
                      <a:pt x="5848" y="1571"/>
                      <a:pt x="5881" y="1588"/>
                    </a:cubicBezTo>
                    <a:cubicBezTo>
                      <a:pt x="5865" y="1538"/>
                      <a:pt x="5898" y="1554"/>
                      <a:pt x="5898" y="1538"/>
                    </a:cubicBezTo>
                    <a:cubicBezTo>
                      <a:pt x="5881" y="1504"/>
                      <a:pt x="5881" y="1454"/>
                      <a:pt x="5865" y="1437"/>
                    </a:cubicBezTo>
                    <a:cubicBezTo>
                      <a:pt x="5848" y="1454"/>
                      <a:pt x="5865" y="1504"/>
                      <a:pt x="5815" y="1488"/>
                    </a:cubicBezTo>
                    <a:close/>
                    <a:moveTo>
                      <a:pt x="5831" y="1087"/>
                    </a:moveTo>
                    <a:cubicBezTo>
                      <a:pt x="5815" y="1070"/>
                      <a:pt x="5831" y="1070"/>
                      <a:pt x="5848" y="1070"/>
                    </a:cubicBezTo>
                    <a:cubicBezTo>
                      <a:pt x="5831" y="1053"/>
                      <a:pt x="5798" y="1053"/>
                      <a:pt x="5781" y="1070"/>
                    </a:cubicBezTo>
                    <a:cubicBezTo>
                      <a:pt x="5781" y="1036"/>
                      <a:pt x="5748" y="1070"/>
                      <a:pt x="5748" y="1003"/>
                    </a:cubicBezTo>
                    <a:lnTo>
                      <a:pt x="5714" y="1003"/>
                    </a:lnTo>
                    <a:cubicBezTo>
                      <a:pt x="5714" y="1036"/>
                      <a:pt x="5714" y="1053"/>
                      <a:pt x="5714" y="1070"/>
                    </a:cubicBezTo>
                    <a:cubicBezTo>
                      <a:pt x="5731" y="1020"/>
                      <a:pt x="5781" y="1053"/>
                      <a:pt x="5764" y="1103"/>
                    </a:cubicBezTo>
                    <a:cubicBezTo>
                      <a:pt x="5798" y="1070"/>
                      <a:pt x="5781" y="1087"/>
                      <a:pt x="5831" y="1087"/>
                    </a:cubicBezTo>
                    <a:close/>
                    <a:moveTo>
                      <a:pt x="5831" y="1070"/>
                    </a:moveTo>
                    <a:cubicBezTo>
                      <a:pt x="5848" y="1103"/>
                      <a:pt x="5865" y="1053"/>
                      <a:pt x="5898" y="1070"/>
                    </a:cubicBezTo>
                    <a:cubicBezTo>
                      <a:pt x="5898" y="1036"/>
                      <a:pt x="5848" y="1070"/>
                      <a:pt x="5865" y="1036"/>
                    </a:cubicBezTo>
                    <a:cubicBezTo>
                      <a:pt x="5848" y="1036"/>
                      <a:pt x="5865" y="1087"/>
                      <a:pt x="5831" y="1070"/>
                    </a:cubicBezTo>
                    <a:close/>
                    <a:moveTo>
                      <a:pt x="4495" y="5481"/>
                    </a:moveTo>
                    <a:cubicBezTo>
                      <a:pt x="4428" y="5498"/>
                      <a:pt x="4445" y="5431"/>
                      <a:pt x="4428" y="5414"/>
                    </a:cubicBezTo>
                    <a:cubicBezTo>
                      <a:pt x="4478" y="5414"/>
                      <a:pt x="4461" y="5481"/>
                      <a:pt x="4495" y="5481"/>
                    </a:cubicBezTo>
                    <a:close/>
                    <a:moveTo>
                      <a:pt x="4528" y="5481"/>
                    </a:moveTo>
                    <a:cubicBezTo>
                      <a:pt x="4495" y="5498"/>
                      <a:pt x="4545" y="5514"/>
                      <a:pt x="4545" y="5548"/>
                    </a:cubicBezTo>
                    <a:cubicBezTo>
                      <a:pt x="4561" y="5548"/>
                      <a:pt x="4561" y="5498"/>
                      <a:pt x="4545" y="5481"/>
                    </a:cubicBezTo>
                    <a:cubicBezTo>
                      <a:pt x="4528" y="5498"/>
                      <a:pt x="4545" y="5498"/>
                      <a:pt x="4545" y="5498"/>
                    </a:cubicBezTo>
                    <a:cubicBezTo>
                      <a:pt x="4545" y="5514"/>
                      <a:pt x="4528" y="5498"/>
                      <a:pt x="4528" y="5481"/>
                    </a:cubicBezTo>
                    <a:close/>
                    <a:moveTo>
                      <a:pt x="4361" y="4813"/>
                    </a:moveTo>
                    <a:cubicBezTo>
                      <a:pt x="4361" y="4779"/>
                      <a:pt x="4361" y="4746"/>
                      <a:pt x="4378" y="4746"/>
                    </a:cubicBezTo>
                    <a:cubicBezTo>
                      <a:pt x="4378" y="4813"/>
                      <a:pt x="4445" y="4762"/>
                      <a:pt x="4461" y="4813"/>
                    </a:cubicBezTo>
                    <a:cubicBezTo>
                      <a:pt x="4461" y="4796"/>
                      <a:pt x="4445" y="4796"/>
                      <a:pt x="4445" y="4779"/>
                    </a:cubicBezTo>
                    <a:cubicBezTo>
                      <a:pt x="4461" y="4779"/>
                      <a:pt x="4495" y="4762"/>
                      <a:pt x="4495" y="4779"/>
                    </a:cubicBezTo>
                    <a:cubicBezTo>
                      <a:pt x="4461" y="4779"/>
                      <a:pt x="4495" y="4813"/>
                      <a:pt x="4511" y="4813"/>
                    </a:cubicBezTo>
                    <a:lnTo>
                      <a:pt x="4511" y="4779"/>
                    </a:lnTo>
                    <a:lnTo>
                      <a:pt x="4545" y="4779"/>
                    </a:lnTo>
                    <a:cubicBezTo>
                      <a:pt x="4545" y="4829"/>
                      <a:pt x="4511" y="4779"/>
                      <a:pt x="4511" y="4846"/>
                    </a:cubicBezTo>
                    <a:cubicBezTo>
                      <a:pt x="4511" y="4846"/>
                      <a:pt x="4495" y="4846"/>
                      <a:pt x="4495" y="4846"/>
                    </a:cubicBezTo>
                    <a:cubicBezTo>
                      <a:pt x="4495" y="4829"/>
                      <a:pt x="4495" y="4813"/>
                      <a:pt x="4461" y="4813"/>
                    </a:cubicBezTo>
                    <a:cubicBezTo>
                      <a:pt x="4461" y="4846"/>
                      <a:pt x="4411" y="4896"/>
                      <a:pt x="4394" y="4863"/>
                    </a:cubicBezTo>
                    <a:cubicBezTo>
                      <a:pt x="4411" y="4863"/>
                      <a:pt x="4394" y="4829"/>
                      <a:pt x="4394" y="4813"/>
                    </a:cubicBezTo>
                    <a:cubicBezTo>
                      <a:pt x="4378" y="4813"/>
                      <a:pt x="4378" y="4796"/>
                      <a:pt x="4378" y="4779"/>
                    </a:cubicBezTo>
                    <a:cubicBezTo>
                      <a:pt x="4378" y="4796"/>
                      <a:pt x="4378" y="4863"/>
                      <a:pt x="4361" y="4813"/>
                    </a:cubicBezTo>
                    <a:close/>
                    <a:moveTo>
                      <a:pt x="4378" y="5163"/>
                    </a:moveTo>
                    <a:cubicBezTo>
                      <a:pt x="4361" y="5180"/>
                      <a:pt x="4394" y="5197"/>
                      <a:pt x="4378" y="5230"/>
                    </a:cubicBezTo>
                    <a:cubicBezTo>
                      <a:pt x="4461" y="5280"/>
                      <a:pt x="4595" y="5280"/>
                      <a:pt x="4628" y="5397"/>
                    </a:cubicBezTo>
                    <a:cubicBezTo>
                      <a:pt x="4678" y="5381"/>
                      <a:pt x="4695" y="5397"/>
                      <a:pt x="4729" y="5414"/>
                    </a:cubicBezTo>
                    <a:cubicBezTo>
                      <a:pt x="4729" y="5364"/>
                      <a:pt x="4695" y="5364"/>
                      <a:pt x="4729" y="5314"/>
                    </a:cubicBezTo>
                    <a:cubicBezTo>
                      <a:pt x="4712" y="5314"/>
                      <a:pt x="4695" y="5297"/>
                      <a:pt x="4678" y="5280"/>
                    </a:cubicBezTo>
                    <a:cubicBezTo>
                      <a:pt x="4695" y="5264"/>
                      <a:pt x="4695" y="5247"/>
                      <a:pt x="4712" y="5247"/>
                    </a:cubicBezTo>
                    <a:cubicBezTo>
                      <a:pt x="4712" y="5247"/>
                      <a:pt x="4712" y="5247"/>
                      <a:pt x="4695" y="5247"/>
                    </a:cubicBezTo>
                    <a:cubicBezTo>
                      <a:pt x="4712" y="5297"/>
                      <a:pt x="4729" y="5247"/>
                      <a:pt x="4729" y="5214"/>
                    </a:cubicBezTo>
                    <a:cubicBezTo>
                      <a:pt x="4745" y="5264"/>
                      <a:pt x="4745" y="5214"/>
                      <a:pt x="4779" y="5214"/>
                    </a:cubicBezTo>
                    <a:cubicBezTo>
                      <a:pt x="4762" y="5180"/>
                      <a:pt x="4712" y="5214"/>
                      <a:pt x="4695" y="5214"/>
                    </a:cubicBezTo>
                    <a:cubicBezTo>
                      <a:pt x="4678" y="5197"/>
                      <a:pt x="4678" y="5180"/>
                      <a:pt x="4628" y="5214"/>
                    </a:cubicBezTo>
                    <a:cubicBezTo>
                      <a:pt x="4612" y="5214"/>
                      <a:pt x="4645" y="5163"/>
                      <a:pt x="4612" y="5180"/>
                    </a:cubicBezTo>
                    <a:cubicBezTo>
                      <a:pt x="4612" y="5197"/>
                      <a:pt x="4612" y="5214"/>
                      <a:pt x="4628" y="5247"/>
                    </a:cubicBezTo>
                    <a:cubicBezTo>
                      <a:pt x="4578" y="5247"/>
                      <a:pt x="4595" y="5197"/>
                      <a:pt x="4561" y="5147"/>
                    </a:cubicBezTo>
                    <a:cubicBezTo>
                      <a:pt x="4578" y="5147"/>
                      <a:pt x="4612" y="5130"/>
                      <a:pt x="4628" y="5113"/>
                    </a:cubicBezTo>
                    <a:cubicBezTo>
                      <a:pt x="4612" y="5080"/>
                      <a:pt x="4628" y="5063"/>
                      <a:pt x="4612" y="5013"/>
                    </a:cubicBezTo>
                    <a:cubicBezTo>
                      <a:pt x="4645" y="5013"/>
                      <a:pt x="4662" y="5030"/>
                      <a:pt x="4662" y="4980"/>
                    </a:cubicBezTo>
                    <a:cubicBezTo>
                      <a:pt x="4645" y="4963"/>
                      <a:pt x="4645" y="4996"/>
                      <a:pt x="4645" y="5013"/>
                    </a:cubicBezTo>
                    <a:cubicBezTo>
                      <a:pt x="4628" y="4996"/>
                      <a:pt x="4612" y="4963"/>
                      <a:pt x="4595" y="4946"/>
                    </a:cubicBezTo>
                    <a:cubicBezTo>
                      <a:pt x="4628" y="4930"/>
                      <a:pt x="4645" y="4896"/>
                      <a:pt x="4678" y="4879"/>
                    </a:cubicBezTo>
                    <a:cubicBezTo>
                      <a:pt x="4645" y="4829"/>
                      <a:pt x="4528" y="4879"/>
                      <a:pt x="4545" y="4846"/>
                    </a:cubicBezTo>
                    <a:cubicBezTo>
                      <a:pt x="4511" y="4879"/>
                      <a:pt x="4478" y="4863"/>
                      <a:pt x="4445" y="4913"/>
                    </a:cubicBezTo>
                    <a:cubicBezTo>
                      <a:pt x="4511" y="4963"/>
                      <a:pt x="4495" y="5097"/>
                      <a:pt x="4545" y="5180"/>
                    </a:cubicBezTo>
                    <a:cubicBezTo>
                      <a:pt x="4545" y="5180"/>
                      <a:pt x="4545" y="5180"/>
                      <a:pt x="4545" y="5197"/>
                    </a:cubicBezTo>
                    <a:cubicBezTo>
                      <a:pt x="4478" y="5197"/>
                      <a:pt x="4428" y="5180"/>
                      <a:pt x="4378" y="5163"/>
                    </a:cubicBezTo>
                    <a:close/>
                    <a:moveTo>
                      <a:pt x="1587" y="6166"/>
                    </a:moveTo>
                    <a:cubicBezTo>
                      <a:pt x="1587" y="6133"/>
                      <a:pt x="1571" y="6133"/>
                      <a:pt x="1571" y="6116"/>
                    </a:cubicBezTo>
                    <a:cubicBezTo>
                      <a:pt x="1604" y="6116"/>
                      <a:pt x="1604" y="6066"/>
                      <a:pt x="1587" y="6032"/>
                    </a:cubicBezTo>
                    <a:cubicBezTo>
                      <a:pt x="1637" y="6032"/>
                      <a:pt x="1637" y="6082"/>
                      <a:pt x="1671" y="6082"/>
                    </a:cubicBezTo>
                    <a:cubicBezTo>
                      <a:pt x="1671" y="6133"/>
                      <a:pt x="1704" y="6183"/>
                      <a:pt x="1721" y="6216"/>
                    </a:cubicBezTo>
                    <a:cubicBezTo>
                      <a:pt x="1738" y="6166"/>
                      <a:pt x="1771" y="6250"/>
                      <a:pt x="1788" y="6216"/>
                    </a:cubicBezTo>
                    <a:cubicBezTo>
                      <a:pt x="1788" y="6266"/>
                      <a:pt x="1805" y="6233"/>
                      <a:pt x="1838" y="6266"/>
                    </a:cubicBezTo>
                    <a:cubicBezTo>
                      <a:pt x="1821" y="6300"/>
                      <a:pt x="1805" y="6367"/>
                      <a:pt x="1821" y="6383"/>
                    </a:cubicBezTo>
                    <a:cubicBezTo>
                      <a:pt x="1788" y="6383"/>
                      <a:pt x="1788" y="6316"/>
                      <a:pt x="1771" y="6350"/>
                    </a:cubicBezTo>
                    <a:cubicBezTo>
                      <a:pt x="1754" y="6300"/>
                      <a:pt x="1805" y="6316"/>
                      <a:pt x="1788" y="6266"/>
                    </a:cubicBezTo>
                    <a:cubicBezTo>
                      <a:pt x="1754" y="6316"/>
                      <a:pt x="1704" y="6233"/>
                      <a:pt x="1671" y="6283"/>
                    </a:cubicBezTo>
                    <a:cubicBezTo>
                      <a:pt x="1688" y="6233"/>
                      <a:pt x="1637" y="6266"/>
                      <a:pt x="1637" y="6250"/>
                    </a:cubicBezTo>
                    <a:cubicBezTo>
                      <a:pt x="1654" y="6250"/>
                      <a:pt x="1654" y="6216"/>
                      <a:pt x="1654" y="6183"/>
                    </a:cubicBezTo>
                    <a:cubicBezTo>
                      <a:pt x="1637" y="6183"/>
                      <a:pt x="1621" y="6166"/>
                      <a:pt x="1587" y="6166"/>
                    </a:cubicBezTo>
                    <a:close/>
                    <a:moveTo>
                      <a:pt x="1203" y="6534"/>
                    </a:moveTo>
                    <a:cubicBezTo>
                      <a:pt x="1220" y="6534"/>
                      <a:pt x="1203" y="6517"/>
                      <a:pt x="1203" y="6517"/>
                    </a:cubicBezTo>
                    <a:cubicBezTo>
                      <a:pt x="1253" y="6500"/>
                      <a:pt x="1270" y="6467"/>
                      <a:pt x="1370" y="6483"/>
                    </a:cubicBezTo>
                    <a:cubicBezTo>
                      <a:pt x="1320" y="6467"/>
                      <a:pt x="1370" y="6433"/>
                      <a:pt x="1353" y="6417"/>
                    </a:cubicBezTo>
                    <a:cubicBezTo>
                      <a:pt x="1320" y="6417"/>
                      <a:pt x="1337" y="6417"/>
                      <a:pt x="1337" y="6433"/>
                    </a:cubicBezTo>
                    <a:cubicBezTo>
                      <a:pt x="1303" y="6383"/>
                      <a:pt x="1220" y="6383"/>
                      <a:pt x="1186" y="6367"/>
                    </a:cubicBezTo>
                    <a:cubicBezTo>
                      <a:pt x="1186" y="6383"/>
                      <a:pt x="1153" y="6417"/>
                      <a:pt x="1153" y="6367"/>
                    </a:cubicBezTo>
                    <a:cubicBezTo>
                      <a:pt x="1136" y="6383"/>
                      <a:pt x="1136" y="6400"/>
                      <a:pt x="1103" y="6400"/>
                    </a:cubicBezTo>
                    <a:cubicBezTo>
                      <a:pt x="1120" y="6417"/>
                      <a:pt x="1136" y="6433"/>
                      <a:pt x="1120" y="6467"/>
                    </a:cubicBezTo>
                    <a:cubicBezTo>
                      <a:pt x="1153" y="6483"/>
                      <a:pt x="1186" y="6500"/>
                      <a:pt x="1203" y="6534"/>
                    </a:cubicBezTo>
                    <a:close/>
                    <a:moveTo>
                      <a:pt x="1404" y="5548"/>
                    </a:moveTo>
                    <a:lnTo>
                      <a:pt x="1404" y="5514"/>
                    </a:lnTo>
                    <a:cubicBezTo>
                      <a:pt x="1387" y="5531"/>
                      <a:pt x="1387" y="5481"/>
                      <a:pt x="1404" y="5481"/>
                    </a:cubicBezTo>
                    <a:cubicBezTo>
                      <a:pt x="1404" y="5531"/>
                      <a:pt x="1437" y="5464"/>
                      <a:pt x="1454" y="5498"/>
                    </a:cubicBezTo>
                    <a:cubicBezTo>
                      <a:pt x="1437" y="5498"/>
                      <a:pt x="1437" y="5531"/>
                      <a:pt x="1454" y="5531"/>
                    </a:cubicBezTo>
                    <a:cubicBezTo>
                      <a:pt x="1420" y="5531"/>
                      <a:pt x="1437" y="5548"/>
                      <a:pt x="1404" y="5548"/>
                    </a:cubicBezTo>
                    <a:close/>
                    <a:moveTo>
                      <a:pt x="1437" y="5481"/>
                    </a:moveTo>
                    <a:cubicBezTo>
                      <a:pt x="1454" y="5448"/>
                      <a:pt x="1521" y="5464"/>
                      <a:pt x="1487" y="5431"/>
                    </a:cubicBezTo>
                    <a:cubicBezTo>
                      <a:pt x="1521" y="5464"/>
                      <a:pt x="1537" y="5414"/>
                      <a:pt x="1571" y="5448"/>
                    </a:cubicBezTo>
                    <a:cubicBezTo>
                      <a:pt x="1571" y="5397"/>
                      <a:pt x="1521" y="5331"/>
                      <a:pt x="1587" y="5314"/>
                    </a:cubicBezTo>
                    <a:cubicBezTo>
                      <a:pt x="1537" y="5280"/>
                      <a:pt x="1487" y="5381"/>
                      <a:pt x="1454" y="5331"/>
                    </a:cubicBezTo>
                    <a:cubicBezTo>
                      <a:pt x="1437" y="5364"/>
                      <a:pt x="1420" y="5397"/>
                      <a:pt x="1420" y="5431"/>
                    </a:cubicBezTo>
                    <a:cubicBezTo>
                      <a:pt x="1437" y="5431"/>
                      <a:pt x="1437" y="5397"/>
                      <a:pt x="1437" y="5414"/>
                    </a:cubicBezTo>
                    <a:cubicBezTo>
                      <a:pt x="1454" y="5431"/>
                      <a:pt x="1437" y="5381"/>
                      <a:pt x="1454" y="5364"/>
                    </a:cubicBezTo>
                    <a:cubicBezTo>
                      <a:pt x="1470" y="5364"/>
                      <a:pt x="1470" y="5381"/>
                      <a:pt x="1487" y="5381"/>
                    </a:cubicBezTo>
                    <a:cubicBezTo>
                      <a:pt x="1470" y="5414"/>
                      <a:pt x="1437" y="5431"/>
                      <a:pt x="1437" y="5481"/>
                    </a:cubicBezTo>
                    <a:close/>
                    <a:moveTo>
                      <a:pt x="434" y="4946"/>
                    </a:moveTo>
                    <a:cubicBezTo>
                      <a:pt x="418" y="4963"/>
                      <a:pt x="401" y="4980"/>
                      <a:pt x="401" y="4996"/>
                    </a:cubicBezTo>
                    <a:cubicBezTo>
                      <a:pt x="418" y="4996"/>
                      <a:pt x="418" y="4980"/>
                      <a:pt x="434" y="4980"/>
                    </a:cubicBezTo>
                    <a:close/>
                    <a:moveTo>
                      <a:pt x="7435" y="1437"/>
                    </a:moveTo>
                    <a:cubicBezTo>
                      <a:pt x="7419" y="1421"/>
                      <a:pt x="7419" y="1404"/>
                      <a:pt x="7402" y="1404"/>
                    </a:cubicBezTo>
                    <a:cubicBezTo>
                      <a:pt x="7402" y="1404"/>
                      <a:pt x="7385" y="1404"/>
                      <a:pt x="7385" y="1404"/>
                    </a:cubicBezTo>
                    <a:cubicBezTo>
                      <a:pt x="7402" y="1387"/>
                      <a:pt x="7402" y="1387"/>
                      <a:pt x="7402" y="1371"/>
                    </a:cubicBezTo>
                    <a:cubicBezTo>
                      <a:pt x="7419" y="1371"/>
                      <a:pt x="7452" y="1421"/>
                      <a:pt x="7435" y="1437"/>
                    </a:cubicBezTo>
                    <a:close/>
                    <a:moveTo>
                      <a:pt x="5313" y="6082"/>
                    </a:moveTo>
                    <a:cubicBezTo>
                      <a:pt x="5330" y="6133"/>
                      <a:pt x="5330" y="6116"/>
                      <a:pt x="5363" y="6133"/>
                    </a:cubicBezTo>
                    <a:cubicBezTo>
                      <a:pt x="5397" y="6116"/>
                      <a:pt x="5414" y="6099"/>
                      <a:pt x="5414" y="6066"/>
                    </a:cubicBezTo>
                    <a:cubicBezTo>
                      <a:pt x="5497" y="6066"/>
                      <a:pt x="5430" y="6183"/>
                      <a:pt x="5480" y="6149"/>
                    </a:cubicBezTo>
                    <a:lnTo>
                      <a:pt x="5480" y="6199"/>
                    </a:lnTo>
                    <a:cubicBezTo>
                      <a:pt x="5430" y="6250"/>
                      <a:pt x="5330" y="6233"/>
                      <a:pt x="5347" y="6149"/>
                    </a:cubicBezTo>
                    <a:cubicBezTo>
                      <a:pt x="5297" y="6166"/>
                      <a:pt x="5280" y="6133"/>
                      <a:pt x="5247" y="6116"/>
                    </a:cubicBezTo>
                    <a:cubicBezTo>
                      <a:pt x="5280" y="6099"/>
                      <a:pt x="5280" y="6099"/>
                      <a:pt x="5313" y="6082"/>
                    </a:cubicBezTo>
                    <a:close/>
                    <a:moveTo>
                      <a:pt x="5731" y="5381"/>
                    </a:moveTo>
                    <a:cubicBezTo>
                      <a:pt x="5714" y="5381"/>
                      <a:pt x="5698" y="5381"/>
                      <a:pt x="5698" y="5364"/>
                    </a:cubicBezTo>
                    <a:cubicBezTo>
                      <a:pt x="5681" y="5397"/>
                      <a:pt x="5698" y="5464"/>
                      <a:pt x="5748" y="5448"/>
                    </a:cubicBezTo>
                    <a:lnTo>
                      <a:pt x="5748" y="5414"/>
                    </a:lnTo>
                    <a:cubicBezTo>
                      <a:pt x="5764" y="5397"/>
                      <a:pt x="5748" y="5464"/>
                      <a:pt x="5781" y="5448"/>
                    </a:cubicBezTo>
                    <a:cubicBezTo>
                      <a:pt x="5781" y="5431"/>
                      <a:pt x="5781" y="5431"/>
                      <a:pt x="5764" y="5431"/>
                    </a:cubicBezTo>
                    <a:cubicBezTo>
                      <a:pt x="5848" y="5331"/>
                      <a:pt x="5815" y="5247"/>
                      <a:pt x="5748" y="5180"/>
                    </a:cubicBezTo>
                    <a:cubicBezTo>
                      <a:pt x="5748" y="5247"/>
                      <a:pt x="5748" y="5331"/>
                      <a:pt x="5731" y="5381"/>
                    </a:cubicBezTo>
                    <a:close/>
                    <a:moveTo>
                      <a:pt x="6901" y="702"/>
                    </a:moveTo>
                    <a:cubicBezTo>
                      <a:pt x="6867" y="702"/>
                      <a:pt x="6901" y="719"/>
                      <a:pt x="6884" y="736"/>
                    </a:cubicBezTo>
                    <a:cubicBezTo>
                      <a:pt x="6867" y="736"/>
                      <a:pt x="6867" y="719"/>
                      <a:pt x="6867" y="719"/>
                    </a:cubicBezTo>
                    <a:cubicBezTo>
                      <a:pt x="6851" y="736"/>
                      <a:pt x="6834" y="786"/>
                      <a:pt x="6817" y="769"/>
                    </a:cubicBezTo>
                    <a:cubicBezTo>
                      <a:pt x="6817" y="736"/>
                      <a:pt x="6834" y="752"/>
                      <a:pt x="6817" y="736"/>
                    </a:cubicBezTo>
                    <a:cubicBezTo>
                      <a:pt x="6851" y="736"/>
                      <a:pt x="6851" y="702"/>
                      <a:pt x="6867" y="702"/>
                    </a:cubicBezTo>
                    <a:cubicBezTo>
                      <a:pt x="6867" y="652"/>
                      <a:pt x="6817" y="702"/>
                      <a:pt x="6851" y="669"/>
                    </a:cubicBezTo>
                    <a:cubicBezTo>
                      <a:pt x="6851" y="652"/>
                      <a:pt x="6867" y="686"/>
                      <a:pt x="6884" y="669"/>
                    </a:cubicBezTo>
                    <a:cubicBezTo>
                      <a:pt x="6867" y="719"/>
                      <a:pt x="6884" y="669"/>
                      <a:pt x="6901" y="702"/>
                    </a:cubicBezTo>
                    <a:close/>
                    <a:moveTo>
                      <a:pt x="7285" y="1270"/>
                    </a:moveTo>
                    <a:cubicBezTo>
                      <a:pt x="7285" y="1270"/>
                      <a:pt x="7285" y="1254"/>
                      <a:pt x="7285" y="1270"/>
                    </a:cubicBezTo>
                    <a:cubicBezTo>
                      <a:pt x="7268" y="1287"/>
                      <a:pt x="7268" y="1337"/>
                      <a:pt x="7235" y="1321"/>
                    </a:cubicBezTo>
                    <a:cubicBezTo>
                      <a:pt x="7235" y="1371"/>
                      <a:pt x="7201" y="1371"/>
                      <a:pt x="7235" y="1387"/>
                    </a:cubicBezTo>
                    <a:cubicBezTo>
                      <a:pt x="7185" y="1404"/>
                      <a:pt x="7135" y="1421"/>
                      <a:pt x="7068" y="1421"/>
                    </a:cubicBezTo>
                    <a:cubicBezTo>
                      <a:pt x="7084" y="1304"/>
                      <a:pt x="7168" y="1304"/>
                      <a:pt x="7185" y="1220"/>
                    </a:cubicBezTo>
                    <a:cubicBezTo>
                      <a:pt x="7218" y="1220"/>
                      <a:pt x="7218" y="1204"/>
                      <a:pt x="7252" y="1204"/>
                    </a:cubicBezTo>
                    <a:cubicBezTo>
                      <a:pt x="7235" y="1270"/>
                      <a:pt x="7302" y="1237"/>
                      <a:pt x="7285" y="1270"/>
                    </a:cubicBezTo>
                    <a:close/>
                    <a:moveTo>
                      <a:pt x="7001" y="1972"/>
                    </a:moveTo>
                    <a:cubicBezTo>
                      <a:pt x="7001" y="1922"/>
                      <a:pt x="7018" y="1939"/>
                      <a:pt x="7034" y="1922"/>
                    </a:cubicBezTo>
                    <a:cubicBezTo>
                      <a:pt x="7018" y="1922"/>
                      <a:pt x="7001" y="1922"/>
                      <a:pt x="7001" y="1905"/>
                    </a:cubicBezTo>
                    <a:cubicBezTo>
                      <a:pt x="7034" y="1872"/>
                      <a:pt x="7034" y="1922"/>
                      <a:pt x="7034" y="1972"/>
                    </a:cubicBezTo>
                    <a:lnTo>
                      <a:pt x="7001" y="1972"/>
                    </a:lnTo>
                    <a:close/>
                    <a:moveTo>
                      <a:pt x="7452" y="1939"/>
                    </a:moveTo>
                    <a:cubicBezTo>
                      <a:pt x="7419" y="1972"/>
                      <a:pt x="7352" y="1989"/>
                      <a:pt x="7369" y="2022"/>
                    </a:cubicBezTo>
                    <a:cubicBezTo>
                      <a:pt x="7352" y="2022"/>
                      <a:pt x="7335" y="2022"/>
                      <a:pt x="7335" y="2039"/>
                    </a:cubicBezTo>
                    <a:cubicBezTo>
                      <a:pt x="7335" y="2006"/>
                      <a:pt x="7318" y="2006"/>
                      <a:pt x="7318" y="1972"/>
                    </a:cubicBezTo>
                    <a:cubicBezTo>
                      <a:pt x="7318" y="1972"/>
                      <a:pt x="7335" y="1989"/>
                      <a:pt x="7335" y="1989"/>
                    </a:cubicBezTo>
                    <a:cubicBezTo>
                      <a:pt x="7335" y="1972"/>
                      <a:pt x="7335" y="1955"/>
                      <a:pt x="7352" y="1939"/>
                    </a:cubicBezTo>
                    <a:cubicBezTo>
                      <a:pt x="7302" y="1939"/>
                      <a:pt x="7302" y="1939"/>
                      <a:pt x="7302" y="1889"/>
                    </a:cubicBezTo>
                    <a:cubicBezTo>
                      <a:pt x="7335" y="1872"/>
                      <a:pt x="7318" y="1922"/>
                      <a:pt x="7335" y="1922"/>
                    </a:cubicBezTo>
                    <a:cubicBezTo>
                      <a:pt x="7335" y="1889"/>
                      <a:pt x="7352" y="1905"/>
                      <a:pt x="7352" y="1872"/>
                    </a:cubicBezTo>
                    <a:cubicBezTo>
                      <a:pt x="7385" y="1889"/>
                      <a:pt x="7419" y="1889"/>
                      <a:pt x="7452" y="1905"/>
                    </a:cubicBezTo>
                    <a:lnTo>
                      <a:pt x="7452" y="1939"/>
                    </a:lnTo>
                    <a:close/>
                    <a:moveTo>
                      <a:pt x="6566" y="1755"/>
                    </a:moveTo>
                    <a:cubicBezTo>
                      <a:pt x="6617" y="1738"/>
                      <a:pt x="6600" y="1788"/>
                      <a:pt x="6650" y="1772"/>
                    </a:cubicBezTo>
                    <a:cubicBezTo>
                      <a:pt x="6650" y="1805"/>
                      <a:pt x="6650" y="1839"/>
                      <a:pt x="6633" y="1839"/>
                    </a:cubicBezTo>
                    <a:cubicBezTo>
                      <a:pt x="6633" y="1788"/>
                      <a:pt x="6600" y="1805"/>
                      <a:pt x="6566" y="1805"/>
                    </a:cubicBezTo>
                    <a:close/>
                    <a:moveTo>
                      <a:pt x="7218" y="5932"/>
                    </a:moveTo>
                    <a:cubicBezTo>
                      <a:pt x="7185" y="5932"/>
                      <a:pt x="7168" y="5882"/>
                      <a:pt x="7218" y="5882"/>
                    </a:cubicBezTo>
                    <a:cubicBezTo>
                      <a:pt x="7218" y="5899"/>
                      <a:pt x="7218" y="5915"/>
                      <a:pt x="7218" y="5932"/>
                    </a:cubicBezTo>
                    <a:close/>
                    <a:moveTo>
                      <a:pt x="7352" y="1354"/>
                    </a:moveTo>
                    <a:cubicBezTo>
                      <a:pt x="7352" y="1387"/>
                      <a:pt x="7318" y="1371"/>
                      <a:pt x="7302" y="1354"/>
                    </a:cubicBezTo>
                    <a:cubicBezTo>
                      <a:pt x="7285" y="1371"/>
                      <a:pt x="7335" y="1421"/>
                      <a:pt x="7335" y="1437"/>
                    </a:cubicBezTo>
                    <a:cubicBezTo>
                      <a:pt x="7369" y="1421"/>
                      <a:pt x="7335" y="1404"/>
                      <a:pt x="7385" y="1421"/>
                    </a:cubicBezTo>
                    <a:cubicBezTo>
                      <a:pt x="7369" y="1404"/>
                      <a:pt x="7369" y="1387"/>
                      <a:pt x="7352" y="1354"/>
                    </a:cubicBezTo>
                    <a:close/>
                    <a:moveTo>
                      <a:pt x="5247" y="6316"/>
                    </a:moveTo>
                    <a:cubicBezTo>
                      <a:pt x="5213" y="6266"/>
                      <a:pt x="5247" y="6250"/>
                      <a:pt x="5297" y="6199"/>
                    </a:cubicBezTo>
                    <a:cubicBezTo>
                      <a:pt x="5297" y="6166"/>
                      <a:pt x="5263" y="6166"/>
                      <a:pt x="5230" y="6149"/>
                    </a:cubicBezTo>
                    <a:cubicBezTo>
                      <a:pt x="5213" y="6233"/>
                      <a:pt x="5146" y="6149"/>
                      <a:pt x="5113" y="6199"/>
                    </a:cubicBezTo>
                    <a:cubicBezTo>
                      <a:pt x="5130" y="6250"/>
                      <a:pt x="5196" y="6266"/>
                      <a:pt x="5196" y="6350"/>
                    </a:cubicBezTo>
                    <a:cubicBezTo>
                      <a:pt x="5213" y="6350"/>
                      <a:pt x="5213" y="6316"/>
                      <a:pt x="5247" y="6316"/>
                    </a:cubicBezTo>
                    <a:close/>
                    <a:moveTo>
                      <a:pt x="6667" y="736"/>
                    </a:moveTo>
                    <a:cubicBezTo>
                      <a:pt x="6617" y="719"/>
                      <a:pt x="6533" y="719"/>
                      <a:pt x="6550" y="686"/>
                    </a:cubicBezTo>
                    <a:cubicBezTo>
                      <a:pt x="6566" y="686"/>
                      <a:pt x="6617" y="652"/>
                      <a:pt x="6650" y="635"/>
                    </a:cubicBezTo>
                    <a:cubicBezTo>
                      <a:pt x="6667" y="686"/>
                      <a:pt x="6683" y="686"/>
                      <a:pt x="6667" y="736"/>
                    </a:cubicBezTo>
                    <a:close/>
                    <a:moveTo>
                      <a:pt x="3676" y="736"/>
                    </a:moveTo>
                    <a:cubicBezTo>
                      <a:pt x="3659" y="769"/>
                      <a:pt x="3709" y="752"/>
                      <a:pt x="3709" y="786"/>
                    </a:cubicBezTo>
                    <a:cubicBezTo>
                      <a:pt x="3693" y="786"/>
                      <a:pt x="3659" y="819"/>
                      <a:pt x="3659" y="786"/>
                    </a:cubicBezTo>
                    <a:cubicBezTo>
                      <a:pt x="3693" y="786"/>
                      <a:pt x="3626" y="736"/>
                      <a:pt x="3676" y="736"/>
                    </a:cubicBezTo>
                    <a:close/>
                    <a:moveTo>
                      <a:pt x="6182" y="1738"/>
                    </a:moveTo>
                    <a:cubicBezTo>
                      <a:pt x="6182" y="1705"/>
                      <a:pt x="6216" y="1705"/>
                      <a:pt x="6232" y="1671"/>
                    </a:cubicBezTo>
                    <a:cubicBezTo>
                      <a:pt x="6249" y="1705"/>
                      <a:pt x="6232" y="1722"/>
                      <a:pt x="6249" y="1755"/>
                    </a:cubicBezTo>
                    <a:cubicBezTo>
                      <a:pt x="6216" y="1738"/>
                      <a:pt x="6216" y="1772"/>
                      <a:pt x="6199" y="1772"/>
                    </a:cubicBezTo>
                    <a:cubicBezTo>
                      <a:pt x="6199" y="1755"/>
                      <a:pt x="6199" y="1738"/>
                      <a:pt x="6182" y="1738"/>
                    </a:cubicBezTo>
                    <a:close/>
                    <a:moveTo>
                      <a:pt x="6065" y="234"/>
                    </a:moveTo>
                    <a:cubicBezTo>
                      <a:pt x="6032" y="218"/>
                      <a:pt x="6049" y="268"/>
                      <a:pt x="6032" y="268"/>
                    </a:cubicBezTo>
                    <a:cubicBezTo>
                      <a:pt x="5998" y="268"/>
                      <a:pt x="5982" y="251"/>
                      <a:pt x="5965" y="218"/>
                    </a:cubicBezTo>
                    <a:cubicBezTo>
                      <a:pt x="5998" y="201"/>
                      <a:pt x="6015" y="201"/>
                      <a:pt x="6049" y="168"/>
                    </a:cubicBezTo>
                    <a:cubicBezTo>
                      <a:pt x="6049" y="201"/>
                      <a:pt x="6065" y="201"/>
                      <a:pt x="6065" y="234"/>
                    </a:cubicBezTo>
                    <a:close/>
                    <a:moveTo>
                      <a:pt x="6015" y="402"/>
                    </a:moveTo>
                    <a:cubicBezTo>
                      <a:pt x="5998" y="385"/>
                      <a:pt x="6015" y="385"/>
                      <a:pt x="6015" y="368"/>
                    </a:cubicBezTo>
                    <a:cubicBezTo>
                      <a:pt x="6015" y="368"/>
                      <a:pt x="5998" y="351"/>
                      <a:pt x="5998" y="335"/>
                    </a:cubicBezTo>
                    <a:cubicBezTo>
                      <a:pt x="6015" y="335"/>
                      <a:pt x="6032" y="335"/>
                      <a:pt x="6032" y="335"/>
                    </a:cubicBezTo>
                    <a:cubicBezTo>
                      <a:pt x="6015" y="368"/>
                      <a:pt x="6049" y="368"/>
                      <a:pt x="6049" y="385"/>
                    </a:cubicBezTo>
                    <a:cubicBezTo>
                      <a:pt x="6032" y="385"/>
                      <a:pt x="6032" y="402"/>
                      <a:pt x="6015" y="402"/>
                    </a:cubicBezTo>
                    <a:close/>
                    <a:moveTo>
                      <a:pt x="6650" y="4996"/>
                    </a:moveTo>
                    <a:cubicBezTo>
                      <a:pt x="6700" y="4980"/>
                      <a:pt x="6717" y="5047"/>
                      <a:pt x="6683" y="5047"/>
                    </a:cubicBezTo>
                    <a:cubicBezTo>
                      <a:pt x="6667" y="5030"/>
                      <a:pt x="6650" y="5030"/>
                      <a:pt x="6650" y="4996"/>
                    </a:cubicBezTo>
                    <a:close/>
                    <a:moveTo>
                      <a:pt x="3876" y="1788"/>
                    </a:moveTo>
                    <a:cubicBezTo>
                      <a:pt x="3860" y="1822"/>
                      <a:pt x="3826" y="1822"/>
                      <a:pt x="3793" y="1855"/>
                    </a:cubicBezTo>
                    <a:cubicBezTo>
                      <a:pt x="3776" y="1822"/>
                      <a:pt x="3793" y="1805"/>
                      <a:pt x="3793" y="1788"/>
                    </a:cubicBezTo>
                    <a:close/>
                    <a:moveTo>
                      <a:pt x="3659" y="953"/>
                    </a:moveTo>
                    <a:cubicBezTo>
                      <a:pt x="3642" y="936"/>
                      <a:pt x="3626" y="936"/>
                      <a:pt x="3642" y="903"/>
                    </a:cubicBezTo>
                    <a:cubicBezTo>
                      <a:pt x="3659" y="920"/>
                      <a:pt x="3693" y="886"/>
                      <a:pt x="3659" y="869"/>
                    </a:cubicBezTo>
                    <a:cubicBezTo>
                      <a:pt x="3693" y="869"/>
                      <a:pt x="3693" y="836"/>
                      <a:pt x="3726" y="836"/>
                    </a:cubicBezTo>
                    <a:cubicBezTo>
                      <a:pt x="3743" y="903"/>
                      <a:pt x="3776" y="853"/>
                      <a:pt x="3810" y="836"/>
                    </a:cubicBezTo>
                    <a:cubicBezTo>
                      <a:pt x="3810" y="869"/>
                      <a:pt x="3810" y="953"/>
                      <a:pt x="3793" y="920"/>
                    </a:cubicBezTo>
                    <a:cubicBezTo>
                      <a:pt x="3793" y="869"/>
                      <a:pt x="3726" y="869"/>
                      <a:pt x="3693" y="903"/>
                    </a:cubicBezTo>
                    <a:cubicBezTo>
                      <a:pt x="3693" y="903"/>
                      <a:pt x="3693" y="903"/>
                      <a:pt x="3693" y="920"/>
                    </a:cubicBezTo>
                    <a:cubicBezTo>
                      <a:pt x="3743" y="920"/>
                      <a:pt x="3759" y="953"/>
                      <a:pt x="3793" y="986"/>
                    </a:cubicBezTo>
                    <a:close/>
                    <a:moveTo>
                      <a:pt x="3910" y="1003"/>
                    </a:moveTo>
                    <a:cubicBezTo>
                      <a:pt x="3910" y="986"/>
                      <a:pt x="3960" y="1020"/>
                      <a:pt x="3943" y="970"/>
                    </a:cubicBezTo>
                    <a:cubicBezTo>
                      <a:pt x="3977" y="970"/>
                      <a:pt x="4010" y="1003"/>
                      <a:pt x="4027" y="1020"/>
                    </a:cubicBezTo>
                    <a:close/>
                    <a:moveTo>
                      <a:pt x="3910" y="519"/>
                    </a:moveTo>
                    <a:cubicBezTo>
                      <a:pt x="3927" y="485"/>
                      <a:pt x="3910" y="435"/>
                      <a:pt x="3943" y="468"/>
                    </a:cubicBezTo>
                    <a:cubicBezTo>
                      <a:pt x="3943" y="468"/>
                      <a:pt x="3943" y="452"/>
                      <a:pt x="3943" y="435"/>
                    </a:cubicBezTo>
                    <a:cubicBezTo>
                      <a:pt x="3893" y="435"/>
                      <a:pt x="3910" y="468"/>
                      <a:pt x="3876" y="468"/>
                    </a:cubicBezTo>
                    <a:cubicBezTo>
                      <a:pt x="3876" y="502"/>
                      <a:pt x="3893" y="502"/>
                      <a:pt x="3910" y="519"/>
                    </a:cubicBezTo>
                    <a:close/>
                    <a:moveTo>
                      <a:pt x="4010" y="736"/>
                    </a:moveTo>
                    <a:cubicBezTo>
                      <a:pt x="4027" y="719"/>
                      <a:pt x="4010" y="669"/>
                      <a:pt x="4010" y="669"/>
                    </a:cubicBezTo>
                    <a:cubicBezTo>
                      <a:pt x="4027" y="669"/>
                      <a:pt x="4027" y="669"/>
                      <a:pt x="4044" y="669"/>
                    </a:cubicBezTo>
                    <a:cubicBezTo>
                      <a:pt x="4044" y="635"/>
                      <a:pt x="4060" y="602"/>
                      <a:pt x="4060" y="569"/>
                    </a:cubicBezTo>
                    <a:cubicBezTo>
                      <a:pt x="4010" y="585"/>
                      <a:pt x="3993" y="635"/>
                      <a:pt x="3960" y="669"/>
                    </a:cubicBezTo>
                    <a:cubicBezTo>
                      <a:pt x="3960" y="686"/>
                      <a:pt x="3977" y="686"/>
                      <a:pt x="3977" y="669"/>
                    </a:cubicBezTo>
                    <a:cubicBezTo>
                      <a:pt x="3993" y="669"/>
                      <a:pt x="4010" y="702"/>
                      <a:pt x="4010" y="736"/>
                    </a:cubicBezTo>
                    <a:close/>
                    <a:moveTo>
                      <a:pt x="4094" y="819"/>
                    </a:moveTo>
                    <a:cubicBezTo>
                      <a:pt x="4094" y="853"/>
                      <a:pt x="4077" y="853"/>
                      <a:pt x="4044" y="853"/>
                    </a:cubicBezTo>
                    <a:cubicBezTo>
                      <a:pt x="4060" y="819"/>
                      <a:pt x="4010" y="836"/>
                      <a:pt x="4010" y="819"/>
                    </a:cubicBezTo>
                    <a:cubicBezTo>
                      <a:pt x="3993" y="819"/>
                      <a:pt x="4010" y="853"/>
                      <a:pt x="3993" y="869"/>
                    </a:cubicBezTo>
                    <a:cubicBezTo>
                      <a:pt x="3960" y="819"/>
                      <a:pt x="4027" y="836"/>
                      <a:pt x="4010" y="786"/>
                    </a:cubicBezTo>
                    <a:cubicBezTo>
                      <a:pt x="3993" y="786"/>
                      <a:pt x="3993" y="803"/>
                      <a:pt x="3977" y="786"/>
                    </a:cubicBezTo>
                    <a:cubicBezTo>
                      <a:pt x="4010" y="769"/>
                      <a:pt x="4060" y="686"/>
                      <a:pt x="4044" y="736"/>
                    </a:cubicBezTo>
                    <a:cubicBezTo>
                      <a:pt x="4044" y="736"/>
                      <a:pt x="4044" y="736"/>
                      <a:pt x="4044" y="736"/>
                    </a:cubicBezTo>
                    <a:cubicBezTo>
                      <a:pt x="4060" y="786"/>
                      <a:pt x="4060" y="786"/>
                      <a:pt x="4027" y="819"/>
                    </a:cubicBezTo>
                    <a:cubicBezTo>
                      <a:pt x="4044" y="803"/>
                      <a:pt x="4077" y="803"/>
                      <a:pt x="4094" y="819"/>
                    </a:cubicBezTo>
                    <a:close/>
                    <a:moveTo>
                      <a:pt x="6065" y="4846"/>
                    </a:moveTo>
                    <a:cubicBezTo>
                      <a:pt x="6082" y="4863"/>
                      <a:pt x="6099" y="4896"/>
                      <a:pt x="6099" y="4913"/>
                    </a:cubicBezTo>
                    <a:cubicBezTo>
                      <a:pt x="6082" y="4946"/>
                      <a:pt x="6049" y="4896"/>
                      <a:pt x="6015" y="4930"/>
                    </a:cubicBezTo>
                    <a:cubicBezTo>
                      <a:pt x="6049" y="4863"/>
                      <a:pt x="6049" y="4879"/>
                      <a:pt x="6065" y="4846"/>
                    </a:cubicBezTo>
                    <a:close/>
                    <a:moveTo>
                      <a:pt x="6867" y="769"/>
                    </a:moveTo>
                    <a:cubicBezTo>
                      <a:pt x="6867" y="786"/>
                      <a:pt x="6901" y="786"/>
                      <a:pt x="6901" y="819"/>
                    </a:cubicBezTo>
                    <a:cubicBezTo>
                      <a:pt x="6901" y="786"/>
                      <a:pt x="6917" y="752"/>
                      <a:pt x="6934" y="719"/>
                    </a:cubicBezTo>
                    <a:cubicBezTo>
                      <a:pt x="6901" y="719"/>
                      <a:pt x="6901" y="769"/>
                      <a:pt x="6867" y="769"/>
                    </a:cubicBezTo>
                    <a:close/>
                    <a:moveTo>
                      <a:pt x="6817" y="702"/>
                    </a:moveTo>
                    <a:cubicBezTo>
                      <a:pt x="6817" y="686"/>
                      <a:pt x="6800" y="669"/>
                      <a:pt x="6784" y="669"/>
                    </a:cubicBezTo>
                    <a:cubicBezTo>
                      <a:pt x="6784" y="702"/>
                      <a:pt x="6750" y="702"/>
                      <a:pt x="6750" y="736"/>
                    </a:cubicBezTo>
                    <a:cubicBezTo>
                      <a:pt x="6767" y="736"/>
                      <a:pt x="6750" y="836"/>
                      <a:pt x="6767" y="869"/>
                    </a:cubicBezTo>
                    <a:cubicBezTo>
                      <a:pt x="6834" y="836"/>
                      <a:pt x="6784" y="702"/>
                      <a:pt x="6817" y="702"/>
                    </a:cubicBezTo>
                    <a:close/>
                    <a:moveTo>
                      <a:pt x="6333" y="1889"/>
                    </a:moveTo>
                    <a:cubicBezTo>
                      <a:pt x="6333" y="1889"/>
                      <a:pt x="6316" y="1889"/>
                      <a:pt x="6316" y="1872"/>
                    </a:cubicBezTo>
                    <a:lnTo>
                      <a:pt x="6366" y="1872"/>
                    </a:lnTo>
                    <a:lnTo>
                      <a:pt x="6366" y="1922"/>
                    </a:lnTo>
                    <a:cubicBezTo>
                      <a:pt x="6333" y="1939"/>
                      <a:pt x="6366" y="1889"/>
                      <a:pt x="6333" y="1889"/>
                    </a:cubicBezTo>
                    <a:close/>
                    <a:moveTo>
                      <a:pt x="6483" y="686"/>
                    </a:moveTo>
                    <a:cubicBezTo>
                      <a:pt x="6466" y="686"/>
                      <a:pt x="6466" y="702"/>
                      <a:pt x="6466" y="719"/>
                    </a:cubicBezTo>
                    <a:cubicBezTo>
                      <a:pt x="6466" y="719"/>
                      <a:pt x="6483" y="719"/>
                      <a:pt x="6483" y="736"/>
                    </a:cubicBezTo>
                    <a:cubicBezTo>
                      <a:pt x="6433" y="702"/>
                      <a:pt x="6416" y="752"/>
                      <a:pt x="6399" y="702"/>
                    </a:cubicBezTo>
                    <a:cubicBezTo>
                      <a:pt x="6416" y="702"/>
                      <a:pt x="6450" y="652"/>
                      <a:pt x="6483" y="686"/>
                    </a:cubicBezTo>
                    <a:close/>
                    <a:moveTo>
                      <a:pt x="6282" y="385"/>
                    </a:moveTo>
                    <a:cubicBezTo>
                      <a:pt x="6232" y="385"/>
                      <a:pt x="6216" y="368"/>
                      <a:pt x="6216" y="385"/>
                    </a:cubicBezTo>
                    <a:cubicBezTo>
                      <a:pt x="6216" y="335"/>
                      <a:pt x="6182" y="351"/>
                      <a:pt x="6182" y="318"/>
                    </a:cubicBezTo>
                    <a:cubicBezTo>
                      <a:pt x="6216" y="301"/>
                      <a:pt x="6249" y="318"/>
                      <a:pt x="6282" y="351"/>
                    </a:cubicBezTo>
                    <a:cubicBezTo>
                      <a:pt x="6266" y="351"/>
                      <a:pt x="6282" y="368"/>
                      <a:pt x="6282" y="385"/>
                    </a:cubicBezTo>
                    <a:close/>
                    <a:moveTo>
                      <a:pt x="6299" y="986"/>
                    </a:moveTo>
                    <a:cubicBezTo>
                      <a:pt x="6316" y="986"/>
                      <a:pt x="6333" y="986"/>
                      <a:pt x="6333" y="970"/>
                    </a:cubicBezTo>
                    <a:cubicBezTo>
                      <a:pt x="6333" y="1053"/>
                      <a:pt x="6249" y="1020"/>
                      <a:pt x="6299" y="1070"/>
                    </a:cubicBezTo>
                    <a:cubicBezTo>
                      <a:pt x="6232" y="1053"/>
                      <a:pt x="6232" y="1053"/>
                      <a:pt x="6199" y="1053"/>
                    </a:cubicBezTo>
                    <a:cubicBezTo>
                      <a:pt x="6216" y="1053"/>
                      <a:pt x="6199" y="1036"/>
                      <a:pt x="6199" y="1020"/>
                    </a:cubicBezTo>
                    <a:cubicBezTo>
                      <a:pt x="6249" y="1036"/>
                      <a:pt x="6249" y="1020"/>
                      <a:pt x="6299" y="1003"/>
                    </a:cubicBezTo>
                    <a:cubicBezTo>
                      <a:pt x="6282" y="970"/>
                      <a:pt x="6266" y="953"/>
                      <a:pt x="6282" y="920"/>
                    </a:cubicBezTo>
                    <a:cubicBezTo>
                      <a:pt x="6316" y="903"/>
                      <a:pt x="6316" y="936"/>
                      <a:pt x="6333" y="936"/>
                    </a:cubicBezTo>
                    <a:cubicBezTo>
                      <a:pt x="6349" y="970"/>
                      <a:pt x="6299" y="936"/>
                      <a:pt x="6299" y="986"/>
                    </a:cubicBezTo>
                    <a:close/>
                    <a:moveTo>
                      <a:pt x="6399" y="1955"/>
                    </a:moveTo>
                    <a:cubicBezTo>
                      <a:pt x="6383" y="1989"/>
                      <a:pt x="6450" y="1989"/>
                      <a:pt x="6416" y="2006"/>
                    </a:cubicBezTo>
                    <a:cubicBezTo>
                      <a:pt x="6383" y="1972"/>
                      <a:pt x="6433" y="2022"/>
                      <a:pt x="6416" y="2039"/>
                    </a:cubicBezTo>
                    <a:cubicBezTo>
                      <a:pt x="6383" y="2022"/>
                      <a:pt x="6399" y="2056"/>
                      <a:pt x="6366" y="2072"/>
                    </a:cubicBezTo>
                    <a:cubicBezTo>
                      <a:pt x="6366" y="2039"/>
                      <a:pt x="6349" y="2056"/>
                      <a:pt x="6333" y="2072"/>
                    </a:cubicBezTo>
                    <a:cubicBezTo>
                      <a:pt x="6333" y="2022"/>
                      <a:pt x="6316" y="2022"/>
                      <a:pt x="6333" y="1989"/>
                    </a:cubicBezTo>
                    <a:cubicBezTo>
                      <a:pt x="6366" y="1972"/>
                      <a:pt x="6366" y="2006"/>
                      <a:pt x="6399" y="2006"/>
                    </a:cubicBezTo>
                    <a:cubicBezTo>
                      <a:pt x="6399" y="1989"/>
                      <a:pt x="6383" y="1955"/>
                      <a:pt x="6399" y="1955"/>
                    </a:cubicBezTo>
                    <a:close/>
                    <a:moveTo>
                      <a:pt x="7135" y="6016"/>
                    </a:moveTo>
                    <a:cubicBezTo>
                      <a:pt x="7168" y="6016"/>
                      <a:pt x="7168" y="6032"/>
                      <a:pt x="7185" y="6016"/>
                    </a:cubicBezTo>
                    <a:cubicBezTo>
                      <a:pt x="7168" y="6082"/>
                      <a:pt x="7185" y="6116"/>
                      <a:pt x="7168" y="6149"/>
                    </a:cubicBezTo>
                    <a:cubicBezTo>
                      <a:pt x="7168" y="6133"/>
                      <a:pt x="7135" y="6116"/>
                      <a:pt x="7118" y="6133"/>
                    </a:cubicBezTo>
                    <a:cubicBezTo>
                      <a:pt x="7135" y="6099"/>
                      <a:pt x="7135" y="6066"/>
                      <a:pt x="7135" y="6016"/>
                    </a:cubicBezTo>
                    <a:close/>
                    <a:moveTo>
                      <a:pt x="7051" y="5047"/>
                    </a:moveTo>
                    <a:cubicBezTo>
                      <a:pt x="7051" y="5030"/>
                      <a:pt x="7051" y="5013"/>
                      <a:pt x="7084" y="5013"/>
                    </a:cubicBezTo>
                    <a:cubicBezTo>
                      <a:pt x="7084" y="5030"/>
                      <a:pt x="7101" y="5047"/>
                      <a:pt x="7101" y="5063"/>
                    </a:cubicBezTo>
                    <a:cubicBezTo>
                      <a:pt x="7084" y="5063"/>
                      <a:pt x="7084" y="5047"/>
                      <a:pt x="7051" y="5047"/>
                    </a:cubicBezTo>
                    <a:close/>
                    <a:moveTo>
                      <a:pt x="6901" y="1955"/>
                    </a:moveTo>
                    <a:cubicBezTo>
                      <a:pt x="6884" y="1922"/>
                      <a:pt x="6834" y="1905"/>
                      <a:pt x="6884" y="1889"/>
                    </a:cubicBezTo>
                    <a:cubicBezTo>
                      <a:pt x="6867" y="1889"/>
                      <a:pt x="6851" y="1872"/>
                      <a:pt x="6817" y="1872"/>
                    </a:cubicBezTo>
                    <a:cubicBezTo>
                      <a:pt x="6817" y="1855"/>
                      <a:pt x="6817" y="1822"/>
                      <a:pt x="6800" y="1805"/>
                    </a:cubicBezTo>
                    <a:cubicBezTo>
                      <a:pt x="6817" y="1805"/>
                      <a:pt x="6851" y="1772"/>
                      <a:pt x="6867" y="1805"/>
                    </a:cubicBezTo>
                    <a:cubicBezTo>
                      <a:pt x="6851" y="1805"/>
                      <a:pt x="6834" y="1788"/>
                      <a:pt x="6834" y="1805"/>
                    </a:cubicBezTo>
                    <a:cubicBezTo>
                      <a:pt x="6867" y="1805"/>
                      <a:pt x="6867" y="1872"/>
                      <a:pt x="6901" y="1839"/>
                    </a:cubicBezTo>
                    <a:cubicBezTo>
                      <a:pt x="6901" y="1905"/>
                      <a:pt x="6934" y="1889"/>
                      <a:pt x="6934" y="1939"/>
                    </a:cubicBezTo>
                    <a:cubicBezTo>
                      <a:pt x="6917" y="1922"/>
                      <a:pt x="6917" y="1955"/>
                      <a:pt x="6901" y="1955"/>
                    </a:cubicBezTo>
                    <a:close/>
                    <a:moveTo>
                      <a:pt x="7168" y="5715"/>
                    </a:moveTo>
                    <a:cubicBezTo>
                      <a:pt x="7135" y="5715"/>
                      <a:pt x="7118" y="5698"/>
                      <a:pt x="7101" y="5681"/>
                    </a:cubicBezTo>
                    <a:cubicBezTo>
                      <a:pt x="7101" y="5665"/>
                      <a:pt x="7101" y="5648"/>
                      <a:pt x="7101" y="5631"/>
                    </a:cubicBezTo>
                    <a:cubicBezTo>
                      <a:pt x="7135" y="5648"/>
                      <a:pt x="7135" y="5665"/>
                      <a:pt x="7168" y="5648"/>
                    </a:cubicBezTo>
                    <a:cubicBezTo>
                      <a:pt x="7168" y="5665"/>
                      <a:pt x="7168" y="5698"/>
                      <a:pt x="7168" y="5715"/>
                    </a:cubicBezTo>
                    <a:close/>
                    <a:moveTo>
                      <a:pt x="6951" y="351"/>
                    </a:moveTo>
                    <a:cubicBezTo>
                      <a:pt x="6984" y="368"/>
                      <a:pt x="6984" y="318"/>
                      <a:pt x="7001" y="335"/>
                    </a:cubicBezTo>
                    <a:cubicBezTo>
                      <a:pt x="7018" y="368"/>
                      <a:pt x="6951" y="418"/>
                      <a:pt x="6951" y="351"/>
                    </a:cubicBezTo>
                    <a:close/>
                    <a:moveTo>
                      <a:pt x="668" y="6483"/>
                    </a:moveTo>
                    <a:cubicBezTo>
                      <a:pt x="685" y="6500"/>
                      <a:pt x="735" y="6483"/>
                      <a:pt x="735" y="6534"/>
                    </a:cubicBezTo>
                    <a:cubicBezTo>
                      <a:pt x="752" y="6534"/>
                      <a:pt x="702" y="6467"/>
                      <a:pt x="769" y="6500"/>
                    </a:cubicBezTo>
                    <a:cubicBezTo>
                      <a:pt x="785" y="6467"/>
                      <a:pt x="769" y="6467"/>
                      <a:pt x="769" y="6450"/>
                    </a:cubicBezTo>
                    <a:cubicBezTo>
                      <a:pt x="802" y="6417"/>
                      <a:pt x="886" y="6450"/>
                      <a:pt x="902" y="6400"/>
                    </a:cubicBezTo>
                    <a:cubicBezTo>
                      <a:pt x="886" y="6383"/>
                      <a:pt x="852" y="6367"/>
                      <a:pt x="835" y="6350"/>
                    </a:cubicBezTo>
                    <a:cubicBezTo>
                      <a:pt x="819" y="6367"/>
                      <a:pt x="785" y="6367"/>
                      <a:pt x="785" y="6383"/>
                    </a:cubicBezTo>
                    <a:cubicBezTo>
                      <a:pt x="752" y="6383"/>
                      <a:pt x="735" y="6367"/>
                      <a:pt x="702" y="6350"/>
                    </a:cubicBezTo>
                    <a:cubicBezTo>
                      <a:pt x="702" y="6367"/>
                      <a:pt x="718" y="6400"/>
                      <a:pt x="652" y="6383"/>
                    </a:cubicBezTo>
                    <a:cubicBezTo>
                      <a:pt x="652" y="6433"/>
                      <a:pt x="668" y="6467"/>
                      <a:pt x="668" y="6483"/>
                    </a:cubicBezTo>
                    <a:close/>
                    <a:moveTo>
                      <a:pt x="4227" y="6082"/>
                    </a:moveTo>
                    <a:cubicBezTo>
                      <a:pt x="4261" y="6016"/>
                      <a:pt x="4160" y="6066"/>
                      <a:pt x="4177" y="5982"/>
                    </a:cubicBezTo>
                    <a:cubicBezTo>
                      <a:pt x="4227" y="5982"/>
                      <a:pt x="4227" y="5949"/>
                      <a:pt x="4277" y="5949"/>
                    </a:cubicBezTo>
                    <a:cubicBezTo>
                      <a:pt x="4277" y="5982"/>
                      <a:pt x="4277" y="6066"/>
                      <a:pt x="4227" y="6082"/>
                    </a:cubicBezTo>
                    <a:close/>
                    <a:moveTo>
                      <a:pt x="4311" y="4512"/>
                    </a:moveTo>
                    <a:cubicBezTo>
                      <a:pt x="4311" y="4545"/>
                      <a:pt x="4294" y="4545"/>
                      <a:pt x="4294" y="4562"/>
                    </a:cubicBezTo>
                    <a:cubicBezTo>
                      <a:pt x="4261" y="4562"/>
                      <a:pt x="4261" y="4545"/>
                      <a:pt x="4261" y="4512"/>
                    </a:cubicBezTo>
                    <a:cubicBezTo>
                      <a:pt x="4294" y="4512"/>
                      <a:pt x="4277" y="4545"/>
                      <a:pt x="4311" y="4512"/>
                    </a:cubicBezTo>
                    <a:close/>
                    <a:moveTo>
                      <a:pt x="4211" y="5364"/>
                    </a:moveTo>
                    <a:cubicBezTo>
                      <a:pt x="4160" y="5331"/>
                      <a:pt x="4194" y="5280"/>
                      <a:pt x="4160" y="5247"/>
                    </a:cubicBezTo>
                    <a:cubicBezTo>
                      <a:pt x="4160" y="5264"/>
                      <a:pt x="4127" y="5264"/>
                      <a:pt x="4110" y="5280"/>
                    </a:cubicBezTo>
                    <a:cubicBezTo>
                      <a:pt x="4110" y="5264"/>
                      <a:pt x="4110" y="5230"/>
                      <a:pt x="4110" y="5230"/>
                    </a:cubicBezTo>
                    <a:cubicBezTo>
                      <a:pt x="4110" y="5247"/>
                      <a:pt x="4144" y="5214"/>
                      <a:pt x="4144" y="5180"/>
                    </a:cubicBezTo>
                    <a:cubicBezTo>
                      <a:pt x="4160" y="5163"/>
                      <a:pt x="4177" y="5214"/>
                      <a:pt x="4177" y="5180"/>
                    </a:cubicBezTo>
                    <a:cubicBezTo>
                      <a:pt x="4144" y="5180"/>
                      <a:pt x="4211" y="5163"/>
                      <a:pt x="4177" y="5130"/>
                    </a:cubicBezTo>
                    <a:cubicBezTo>
                      <a:pt x="4077" y="5147"/>
                      <a:pt x="3993" y="5063"/>
                      <a:pt x="4010" y="4980"/>
                    </a:cubicBezTo>
                    <a:cubicBezTo>
                      <a:pt x="4027" y="4996"/>
                      <a:pt x="4044" y="4996"/>
                      <a:pt x="4060" y="4996"/>
                    </a:cubicBezTo>
                    <a:cubicBezTo>
                      <a:pt x="4044" y="4913"/>
                      <a:pt x="4060" y="4863"/>
                      <a:pt x="3977" y="4813"/>
                    </a:cubicBezTo>
                    <a:cubicBezTo>
                      <a:pt x="4044" y="4813"/>
                      <a:pt x="4110" y="4896"/>
                      <a:pt x="4160" y="4946"/>
                    </a:cubicBezTo>
                    <a:cubicBezTo>
                      <a:pt x="4110" y="4930"/>
                      <a:pt x="4127" y="4996"/>
                      <a:pt x="4094" y="4996"/>
                    </a:cubicBezTo>
                    <a:cubicBezTo>
                      <a:pt x="4144" y="5030"/>
                      <a:pt x="4177" y="5030"/>
                      <a:pt x="4211" y="5080"/>
                    </a:cubicBezTo>
                    <a:cubicBezTo>
                      <a:pt x="4244" y="5047"/>
                      <a:pt x="4294" y="5113"/>
                      <a:pt x="4311" y="5180"/>
                    </a:cubicBezTo>
                    <a:cubicBezTo>
                      <a:pt x="4227" y="5180"/>
                      <a:pt x="4277" y="5331"/>
                      <a:pt x="4211" y="5364"/>
                    </a:cubicBezTo>
                    <a:close/>
                    <a:moveTo>
                      <a:pt x="2891" y="5899"/>
                    </a:moveTo>
                    <a:cubicBezTo>
                      <a:pt x="2907" y="5932"/>
                      <a:pt x="2907" y="5932"/>
                      <a:pt x="2924" y="5949"/>
                    </a:cubicBezTo>
                    <a:cubicBezTo>
                      <a:pt x="2941" y="5915"/>
                      <a:pt x="2974" y="5982"/>
                      <a:pt x="2991" y="5949"/>
                    </a:cubicBezTo>
                    <a:cubicBezTo>
                      <a:pt x="2991" y="6016"/>
                      <a:pt x="3058" y="6016"/>
                      <a:pt x="3041" y="6082"/>
                    </a:cubicBezTo>
                    <a:cubicBezTo>
                      <a:pt x="2957" y="6082"/>
                      <a:pt x="2924" y="6049"/>
                      <a:pt x="2891" y="5999"/>
                    </a:cubicBezTo>
                    <a:cubicBezTo>
                      <a:pt x="2924" y="5982"/>
                      <a:pt x="2857" y="5932"/>
                      <a:pt x="2891" y="5899"/>
                    </a:cubicBezTo>
                    <a:close/>
                    <a:moveTo>
                      <a:pt x="4227" y="4679"/>
                    </a:moveTo>
                    <a:cubicBezTo>
                      <a:pt x="4261" y="4696"/>
                      <a:pt x="4244" y="4646"/>
                      <a:pt x="4277" y="4662"/>
                    </a:cubicBezTo>
                    <a:cubicBezTo>
                      <a:pt x="4294" y="4696"/>
                      <a:pt x="4311" y="4729"/>
                      <a:pt x="4277" y="4729"/>
                    </a:cubicBezTo>
                    <a:cubicBezTo>
                      <a:pt x="4294" y="4662"/>
                      <a:pt x="4244" y="4712"/>
                      <a:pt x="4227" y="4679"/>
                    </a:cubicBezTo>
                    <a:close/>
                    <a:moveTo>
                      <a:pt x="2540" y="5698"/>
                    </a:moveTo>
                    <a:cubicBezTo>
                      <a:pt x="2573" y="5681"/>
                      <a:pt x="2590" y="5748"/>
                      <a:pt x="2556" y="5748"/>
                    </a:cubicBezTo>
                    <a:cubicBezTo>
                      <a:pt x="2556" y="5732"/>
                      <a:pt x="2540" y="5732"/>
                      <a:pt x="2540" y="5698"/>
                    </a:cubicBezTo>
                    <a:close/>
                    <a:moveTo>
                      <a:pt x="2540" y="5464"/>
                    </a:moveTo>
                    <a:cubicBezTo>
                      <a:pt x="2523" y="5464"/>
                      <a:pt x="2540" y="5481"/>
                      <a:pt x="2523" y="5481"/>
                    </a:cubicBezTo>
                    <a:cubicBezTo>
                      <a:pt x="2523" y="5448"/>
                      <a:pt x="2490" y="5431"/>
                      <a:pt x="2523" y="5381"/>
                    </a:cubicBezTo>
                    <a:cubicBezTo>
                      <a:pt x="2540" y="5397"/>
                      <a:pt x="2556" y="5397"/>
                      <a:pt x="2573" y="5414"/>
                    </a:cubicBezTo>
                    <a:cubicBezTo>
                      <a:pt x="2540" y="5414"/>
                      <a:pt x="2506" y="5448"/>
                      <a:pt x="2540" y="5464"/>
                    </a:cubicBezTo>
                    <a:close/>
                    <a:moveTo>
                      <a:pt x="3893" y="5882"/>
                    </a:moveTo>
                    <a:cubicBezTo>
                      <a:pt x="3876" y="5899"/>
                      <a:pt x="3893" y="5932"/>
                      <a:pt x="3876" y="5949"/>
                    </a:cubicBezTo>
                    <a:cubicBezTo>
                      <a:pt x="3876" y="5932"/>
                      <a:pt x="3860" y="5915"/>
                      <a:pt x="3860" y="5882"/>
                    </a:cubicBezTo>
                    <a:cubicBezTo>
                      <a:pt x="3860" y="5882"/>
                      <a:pt x="3893" y="5865"/>
                      <a:pt x="3893" y="5882"/>
                    </a:cubicBezTo>
                    <a:close/>
                    <a:moveTo>
                      <a:pt x="3743" y="5247"/>
                    </a:moveTo>
                    <a:cubicBezTo>
                      <a:pt x="3743" y="5280"/>
                      <a:pt x="3776" y="5347"/>
                      <a:pt x="3743" y="5331"/>
                    </a:cubicBezTo>
                    <a:cubicBezTo>
                      <a:pt x="3743" y="5297"/>
                      <a:pt x="3726" y="5297"/>
                      <a:pt x="3709" y="5264"/>
                    </a:cubicBezTo>
                    <a:cubicBezTo>
                      <a:pt x="3726" y="5264"/>
                      <a:pt x="3743" y="5264"/>
                      <a:pt x="3743" y="5247"/>
                    </a:cubicBezTo>
                    <a:close/>
                    <a:moveTo>
                      <a:pt x="3910" y="4278"/>
                    </a:moveTo>
                    <a:cubicBezTo>
                      <a:pt x="3876" y="4278"/>
                      <a:pt x="3876" y="4295"/>
                      <a:pt x="3860" y="4278"/>
                    </a:cubicBezTo>
                    <a:cubicBezTo>
                      <a:pt x="3893" y="4245"/>
                      <a:pt x="3860" y="4228"/>
                      <a:pt x="3893" y="4194"/>
                    </a:cubicBezTo>
                    <a:cubicBezTo>
                      <a:pt x="3893" y="4228"/>
                      <a:pt x="3910" y="4228"/>
                      <a:pt x="3910" y="4278"/>
                    </a:cubicBezTo>
                    <a:close/>
                    <a:moveTo>
                      <a:pt x="3927" y="4361"/>
                    </a:moveTo>
                    <a:cubicBezTo>
                      <a:pt x="3960" y="4361"/>
                      <a:pt x="3943" y="4345"/>
                      <a:pt x="3977" y="4328"/>
                    </a:cubicBezTo>
                    <a:cubicBezTo>
                      <a:pt x="3977" y="4361"/>
                      <a:pt x="3993" y="4378"/>
                      <a:pt x="3993" y="4412"/>
                    </a:cubicBezTo>
                    <a:cubicBezTo>
                      <a:pt x="3960" y="4395"/>
                      <a:pt x="3943" y="4378"/>
                      <a:pt x="3927" y="4361"/>
                    </a:cubicBezTo>
                    <a:close/>
                    <a:moveTo>
                      <a:pt x="3826" y="3944"/>
                    </a:moveTo>
                    <a:cubicBezTo>
                      <a:pt x="3843" y="3927"/>
                      <a:pt x="3810" y="3927"/>
                      <a:pt x="3826" y="3910"/>
                    </a:cubicBezTo>
                    <a:cubicBezTo>
                      <a:pt x="3893" y="3944"/>
                      <a:pt x="3876" y="3944"/>
                      <a:pt x="3893" y="4027"/>
                    </a:cubicBezTo>
                    <a:lnTo>
                      <a:pt x="3860" y="4027"/>
                    </a:lnTo>
                    <a:cubicBezTo>
                      <a:pt x="3876" y="3977"/>
                      <a:pt x="3843" y="4011"/>
                      <a:pt x="3826" y="3977"/>
                    </a:cubicBezTo>
                    <a:cubicBezTo>
                      <a:pt x="3843" y="3960"/>
                      <a:pt x="3860" y="3960"/>
                      <a:pt x="3876" y="3944"/>
                    </a:cubicBezTo>
                    <a:cubicBezTo>
                      <a:pt x="3860" y="3927"/>
                      <a:pt x="3860" y="3944"/>
                      <a:pt x="3826" y="3944"/>
                    </a:cubicBezTo>
                    <a:close/>
                    <a:moveTo>
                      <a:pt x="3960" y="4879"/>
                    </a:moveTo>
                    <a:cubicBezTo>
                      <a:pt x="3910" y="4879"/>
                      <a:pt x="3943" y="4796"/>
                      <a:pt x="3893" y="4846"/>
                    </a:cubicBezTo>
                    <a:cubicBezTo>
                      <a:pt x="3910" y="4762"/>
                      <a:pt x="3893" y="4813"/>
                      <a:pt x="3876" y="4746"/>
                    </a:cubicBezTo>
                    <a:cubicBezTo>
                      <a:pt x="3893" y="4746"/>
                      <a:pt x="3910" y="4762"/>
                      <a:pt x="3910" y="4746"/>
                    </a:cubicBezTo>
                    <a:cubicBezTo>
                      <a:pt x="3910" y="4746"/>
                      <a:pt x="3893" y="4746"/>
                      <a:pt x="3910" y="4729"/>
                    </a:cubicBezTo>
                    <a:cubicBezTo>
                      <a:pt x="3943" y="4746"/>
                      <a:pt x="3943" y="4796"/>
                      <a:pt x="3910" y="4779"/>
                    </a:cubicBezTo>
                    <a:cubicBezTo>
                      <a:pt x="3943" y="4796"/>
                      <a:pt x="3943" y="4846"/>
                      <a:pt x="3960" y="4879"/>
                    </a:cubicBezTo>
                    <a:close/>
                    <a:moveTo>
                      <a:pt x="3626" y="5264"/>
                    </a:moveTo>
                    <a:cubicBezTo>
                      <a:pt x="3659" y="5247"/>
                      <a:pt x="3609" y="5247"/>
                      <a:pt x="3626" y="5214"/>
                    </a:cubicBezTo>
                    <a:cubicBezTo>
                      <a:pt x="3659" y="5247"/>
                      <a:pt x="3676" y="5264"/>
                      <a:pt x="3709" y="5230"/>
                    </a:cubicBezTo>
                    <a:cubicBezTo>
                      <a:pt x="3676" y="5214"/>
                      <a:pt x="3642" y="5180"/>
                      <a:pt x="3609" y="5163"/>
                    </a:cubicBezTo>
                    <a:cubicBezTo>
                      <a:pt x="3576" y="5197"/>
                      <a:pt x="3592" y="5230"/>
                      <a:pt x="3592" y="5280"/>
                    </a:cubicBezTo>
                    <a:cubicBezTo>
                      <a:pt x="3609" y="5280"/>
                      <a:pt x="3626" y="5230"/>
                      <a:pt x="3626" y="5264"/>
                    </a:cubicBezTo>
                    <a:close/>
                    <a:moveTo>
                      <a:pt x="3709" y="4044"/>
                    </a:moveTo>
                    <a:cubicBezTo>
                      <a:pt x="3709" y="4077"/>
                      <a:pt x="3743" y="4044"/>
                      <a:pt x="3743" y="4077"/>
                    </a:cubicBezTo>
                    <a:cubicBezTo>
                      <a:pt x="3726" y="4077"/>
                      <a:pt x="3726" y="4128"/>
                      <a:pt x="3709" y="4094"/>
                    </a:cubicBezTo>
                    <a:cubicBezTo>
                      <a:pt x="3726" y="4077"/>
                      <a:pt x="3676" y="4061"/>
                      <a:pt x="3659" y="4044"/>
                    </a:cubicBezTo>
                    <a:cubicBezTo>
                      <a:pt x="3659" y="4061"/>
                      <a:pt x="3642" y="4077"/>
                      <a:pt x="3642" y="4077"/>
                    </a:cubicBezTo>
                    <a:cubicBezTo>
                      <a:pt x="3626" y="4027"/>
                      <a:pt x="3676" y="4044"/>
                      <a:pt x="3709" y="4044"/>
                    </a:cubicBezTo>
                    <a:close/>
                    <a:moveTo>
                      <a:pt x="3676" y="3977"/>
                    </a:moveTo>
                    <a:cubicBezTo>
                      <a:pt x="3659" y="3944"/>
                      <a:pt x="3609" y="3960"/>
                      <a:pt x="3592" y="3977"/>
                    </a:cubicBezTo>
                    <a:cubicBezTo>
                      <a:pt x="3626" y="4011"/>
                      <a:pt x="3592" y="4011"/>
                      <a:pt x="3626" y="4044"/>
                    </a:cubicBezTo>
                    <a:cubicBezTo>
                      <a:pt x="3642" y="4044"/>
                      <a:pt x="3676" y="4044"/>
                      <a:pt x="3676" y="4011"/>
                    </a:cubicBezTo>
                    <a:cubicBezTo>
                      <a:pt x="3642" y="4011"/>
                      <a:pt x="3659" y="3977"/>
                      <a:pt x="3642" y="3977"/>
                    </a:cubicBezTo>
                    <a:cubicBezTo>
                      <a:pt x="3642" y="3960"/>
                      <a:pt x="3659" y="3994"/>
                      <a:pt x="3676" y="3977"/>
                    </a:cubicBezTo>
                    <a:close/>
                    <a:moveTo>
                      <a:pt x="3726" y="4194"/>
                    </a:moveTo>
                    <a:cubicBezTo>
                      <a:pt x="3743" y="4178"/>
                      <a:pt x="3743" y="4094"/>
                      <a:pt x="3693" y="4111"/>
                    </a:cubicBezTo>
                    <a:cubicBezTo>
                      <a:pt x="3726" y="4144"/>
                      <a:pt x="3676" y="4178"/>
                      <a:pt x="3693" y="4211"/>
                    </a:cubicBezTo>
                    <a:cubicBezTo>
                      <a:pt x="3709" y="4211"/>
                      <a:pt x="3709" y="4161"/>
                      <a:pt x="3726" y="4194"/>
                    </a:cubicBezTo>
                    <a:close/>
                    <a:moveTo>
                      <a:pt x="3676" y="4161"/>
                    </a:moveTo>
                    <a:cubicBezTo>
                      <a:pt x="3693" y="4211"/>
                      <a:pt x="3642" y="4245"/>
                      <a:pt x="3659" y="4311"/>
                    </a:cubicBezTo>
                    <a:cubicBezTo>
                      <a:pt x="3642" y="4328"/>
                      <a:pt x="3609" y="4328"/>
                      <a:pt x="3592" y="4328"/>
                    </a:cubicBezTo>
                    <a:cubicBezTo>
                      <a:pt x="3609" y="4261"/>
                      <a:pt x="3559" y="4245"/>
                      <a:pt x="3576" y="4161"/>
                    </a:cubicBezTo>
                    <a:cubicBezTo>
                      <a:pt x="3626" y="4144"/>
                      <a:pt x="3626" y="4194"/>
                      <a:pt x="3676" y="4161"/>
                    </a:cubicBezTo>
                    <a:close/>
                    <a:moveTo>
                      <a:pt x="3576" y="5347"/>
                    </a:moveTo>
                    <a:cubicBezTo>
                      <a:pt x="3592" y="5331"/>
                      <a:pt x="3592" y="5331"/>
                      <a:pt x="3609" y="5314"/>
                    </a:cubicBezTo>
                    <a:cubicBezTo>
                      <a:pt x="3609" y="5381"/>
                      <a:pt x="3676" y="5364"/>
                      <a:pt x="3676" y="5414"/>
                    </a:cubicBezTo>
                    <a:cubicBezTo>
                      <a:pt x="3609" y="5414"/>
                      <a:pt x="3626" y="5347"/>
                      <a:pt x="3576" y="5347"/>
                    </a:cubicBezTo>
                    <a:close/>
                    <a:moveTo>
                      <a:pt x="3609" y="4879"/>
                    </a:moveTo>
                    <a:cubicBezTo>
                      <a:pt x="3592" y="4896"/>
                      <a:pt x="3609" y="4946"/>
                      <a:pt x="3576" y="4930"/>
                    </a:cubicBezTo>
                    <a:cubicBezTo>
                      <a:pt x="3576" y="4963"/>
                      <a:pt x="3592" y="4996"/>
                      <a:pt x="3592" y="5013"/>
                    </a:cubicBezTo>
                    <a:cubicBezTo>
                      <a:pt x="3676" y="4996"/>
                      <a:pt x="3676" y="5030"/>
                      <a:pt x="3726" y="5013"/>
                    </a:cubicBezTo>
                    <a:cubicBezTo>
                      <a:pt x="3743" y="5030"/>
                      <a:pt x="3743" y="5047"/>
                      <a:pt x="3759" y="5080"/>
                    </a:cubicBezTo>
                    <a:cubicBezTo>
                      <a:pt x="3810" y="5063"/>
                      <a:pt x="3810" y="5030"/>
                      <a:pt x="3876" y="5030"/>
                    </a:cubicBezTo>
                    <a:cubicBezTo>
                      <a:pt x="3843" y="5080"/>
                      <a:pt x="3893" y="5047"/>
                      <a:pt x="3893" y="5097"/>
                    </a:cubicBezTo>
                    <a:cubicBezTo>
                      <a:pt x="3993" y="5063"/>
                      <a:pt x="3960" y="5030"/>
                      <a:pt x="3927" y="4946"/>
                    </a:cubicBezTo>
                    <a:cubicBezTo>
                      <a:pt x="3927" y="4946"/>
                      <a:pt x="3893" y="4963"/>
                      <a:pt x="3910" y="4930"/>
                    </a:cubicBezTo>
                    <a:cubicBezTo>
                      <a:pt x="3876" y="4930"/>
                      <a:pt x="3893" y="4963"/>
                      <a:pt x="3876" y="4963"/>
                    </a:cubicBezTo>
                    <a:cubicBezTo>
                      <a:pt x="3860" y="4963"/>
                      <a:pt x="3860" y="4946"/>
                      <a:pt x="3860" y="4963"/>
                    </a:cubicBezTo>
                    <a:cubicBezTo>
                      <a:pt x="3826" y="4930"/>
                      <a:pt x="3776" y="4930"/>
                      <a:pt x="3759" y="4863"/>
                    </a:cubicBezTo>
                    <a:cubicBezTo>
                      <a:pt x="3726" y="4879"/>
                      <a:pt x="3676" y="4879"/>
                      <a:pt x="3693" y="4813"/>
                    </a:cubicBezTo>
                    <a:cubicBezTo>
                      <a:pt x="3659" y="4829"/>
                      <a:pt x="3642" y="4863"/>
                      <a:pt x="3642" y="4896"/>
                    </a:cubicBezTo>
                    <a:cubicBezTo>
                      <a:pt x="3626" y="4896"/>
                      <a:pt x="3609" y="4896"/>
                      <a:pt x="3609" y="4879"/>
                    </a:cubicBezTo>
                    <a:close/>
                    <a:moveTo>
                      <a:pt x="3626" y="6300"/>
                    </a:moveTo>
                    <a:cubicBezTo>
                      <a:pt x="3642" y="6333"/>
                      <a:pt x="3659" y="6350"/>
                      <a:pt x="3642" y="6383"/>
                    </a:cubicBezTo>
                    <a:cubicBezTo>
                      <a:pt x="3626" y="6350"/>
                      <a:pt x="3609" y="6417"/>
                      <a:pt x="3576" y="6400"/>
                    </a:cubicBezTo>
                    <a:cubicBezTo>
                      <a:pt x="3559" y="6383"/>
                      <a:pt x="3576" y="6333"/>
                      <a:pt x="3542" y="6316"/>
                    </a:cubicBezTo>
                    <a:cubicBezTo>
                      <a:pt x="3509" y="6350"/>
                      <a:pt x="3459" y="6333"/>
                      <a:pt x="3425" y="6300"/>
                    </a:cubicBezTo>
                    <a:cubicBezTo>
                      <a:pt x="3526" y="6233"/>
                      <a:pt x="3509" y="6333"/>
                      <a:pt x="3626" y="6300"/>
                    </a:cubicBezTo>
                    <a:close/>
                    <a:moveTo>
                      <a:pt x="1922" y="4662"/>
                    </a:moveTo>
                    <a:cubicBezTo>
                      <a:pt x="1922" y="4662"/>
                      <a:pt x="1938" y="4646"/>
                      <a:pt x="1922" y="4646"/>
                    </a:cubicBezTo>
                    <a:cubicBezTo>
                      <a:pt x="2005" y="4629"/>
                      <a:pt x="1972" y="4746"/>
                      <a:pt x="2005" y="4762"/>
                    </a:cubicBezTo>
                    <a:cubicBezTo>
                      <a:pt x="1938" y="4796"/>
                      <a:pt x="1972" y="4679"/>
                      <a:pt x="1922" y="4662"/>
                    </a:cubicBezTo>
                    <a:close/>
                    <a:moveTo>
                      <a:pt x="1988" y="4412"/>
                    </a:moveTo>
                    <a:cubicBezTo>
                      <a:pt x="1972" y="4428"/>
                      <a:pt x="1972" y="4445"/>
                      <a:pt x="1972" y="4445"/>
                    </a:cubicBezTo>
                    <a:cubicBezTo>
                      <a:pt x="1938" y="4445"/>
                      <a:pt x="1938" y="4428"/>
                      <a:pt x="1922" y="4412"/>
                    </a:cubicBezTo>
                    <a:cubicBezTo>
                      <a:pt x="1955" y="4445"/>
                      <a:pt x="1972" y="4395"/>
                      <a:pt x="1988" y="4412"/>
                    </a:cubicBezTo>
                    <a:close/>
                    <a:moveTo>
                      <a:pt x="1821" y="4128"/>
                    </a:moveTo>
                    <a:cubicBezTo>
                      <a:pt x="1821" y="4128"/>
                      <a:pt x="1838" y="4111"/>
                      <a:pt x="1838" y="4111"/>
                    </a:cubicBezTo>
                    <a:cubicBezTo>
                      <a:pt x="1855" y="4111"/>
                      <a:pt x="1888" y="4111"/>
                      <a:pt x="1888" y="4144"/>
                    </a:cubicBezTo>
                    <a:cubicBezTo>
                      <a:pt x="1855" y="4161"/>
                      <a:pt x="1838" y="4144"/>
                      <a:pt x="1821" y="4128"/>
                    </a:cubicBezTo>
                    <a:close/>
                    <a:moveTo>
                      <a:pt x="1888" y="3743"/>
                    </a:moveTo>
                    <a:cubicBezTo>
                      <a:pt x="1888" y="3727"/>
                      <a:pt x="1871" y="3710"/>
                      <a:pt x="1855" y="3693"/>
                    </a:cubicBezTo>
                    <a:cubicBezTo>
                      <a:pt x="1838" y="3710"/>
                      <a:pt x="1821" y="3710"/>
                      <a:pt x="1838" y="3743"/>
                    </a:cubicBezTo>
                    <a:cubicBezTo>
                      <a:pt x="1838" y="3743"/>
                      <a:pt x="1855" y="3743"/>
                      <a:pt x="1855" y="3727"/>
                    </a:cubicBezTo>
                    <a:cubicBezTo>
                      <a:pt x="1855" y="3743"/>
                      <a:pt x="1871" y="3743"/>
                      <a:pt x="1871" y="3760"/>
                    </a:cubicBezTo>
                    <a:cubicBezTo>
                      <a:pt x="1888" y="3760"/>
                      <a:pt x="1871" y="3743"/>
                      <a:pt x="1888" y="3743"/>
                    </a:cubicBezTo>
                    <a:close/>
                    <a:moveTo>
                      <a:pt x="1738" y="4813"/>
                    </a:moveTo>
                    <a:cubicBezTo>
                      <a:pt x="1704" y="4846"/>
                      <a:pt x="1721" y="4796"/>
                      <a:pt x="1688" y="4813"/>
                    </a:cubicBezTo>
                    <a:cubicBezTo>
                      <a:pt x="1671" y="4779"/>
                      <a:pt x="1721" y="4762"/>
                      <a:pt x="1738" y="4779"/>
                    </a:cubicBezTo>
                    <a:cubicBezTo>
                      <a:pt x="1721" y="4796"/>
                      <a:pt x="1721" y="4796"/>
                      <a:pt x="1721" y="4813"/>
                    </a:cubicBezTo>
                    <a:cubicBezTo>
                      <a:pt x="1721" y="4813"/>
                      <a:pt x="1738" y="4813"/>
                      <a:pt x="1738" y="4813"/>
                    </a:cubicBezTo>
                    <a:close/>
                    <a:moveTo>
                      <a:pt x="1972" y="4779"/>
                    </a:moveTo>
                    <a:lnTo>
                      <a:pt x="1955" y="4779"/>
                    </a:lnTo>
                    <a:cubicBezTo>
                      <a:pt x="1955" y="4796"/>
                      <a:pt x="1955" y="4813"/>
                      <a:pt x="1955" y="4846"/>
                    </a:cubicBezTo>
                    <a:cubicBezTo>
                      <a:pt x="1972" y="4829"/>
                      <a:pt x="1972" y="4796"/>
                      <a:pt x="1972" y="4779"/>
                    </a:cubicBezTo>
                    <a:close/>
                    <a:moveTo>
                      <a:pt x="1805" y="5214"/>
                    </a:moveTo>
                    <a:cubicBezTo>
                      <a:pt x="1788" y="5214"/>
                      <a:pt x="1788" y="5247"/>
                      <a:pt x="1788" y="5247"/>
                    </a:cubicBezTo>
                    <a:cubicBezTo>
                      <a:pt x="1788" y="5230"/>
                      <a:pt x="1754" y="5230"/>
                      <a:pt x="1754" y="5214"/>
                    </a:cubicBezTo>
                    <a:cubicBezTo>
                      <a:pt x="1771" y="5214"/>
                      <a:pt x="1788" y="5180"/>
                      <a:pt x="1805" y="5214"/>
                    </a:cubicBezTo>
                    <a:close/>
                    <a:moveTo>
                      <a:pt x="1771" y="4261"/>
                    </a:moveTo>
                    <a:cubicBezTo>
                      <a:pt x="1788" y="4278"/>
                      <a:pt x="1805" y="4295"/>
                      <a:pt x="1838" y="4278"/>
                    </a:cubicBezTo>
                    <a:lnTo>
                      <a:pt x="1838" y="4345"/>
                    </a:lnTo>
                    <a:cubicBezTo>
                      <a:pt x="1805" y="4311"/>
                      <a:pt x="1771" y="4345"/>
                      <a:pt x="1771" y="4378"/>
                    </a:cubicBezTo>
                    <a:cubicBezTo>
                      <a:pt x="1754" y="4345"/>
                      <a:pt x="1771" y="4345"/>
                      <a:pt x="1788" y="4328"/>
                    </a:cubicBezTo>
                    <a:cubicBezTo>
                      <a:pt x="1771" y="4311"/>
                      <a:pt x="1738" y="4311"/>
                      <a:pt x="1738" y="4311"/>
                    </a:cubicBezTo>
                    <a:cubicBezTo>
                      <a:pt x="1754" y="4295"/>
                      <a:pt x="1738" y="4245"/>
                      <a:pt x="1771" y="4261"/>
                    </a:cubicBezTo>
                    <a:close/>
                    <a:moveTo>
                      <a:pt x="1855" y="5097"/>
                    </a:moveTo>
                    <a:cubicBezTo>
                      <a:pt x="1871" y="5097"/>
                      <a:pt x="1871" y="5147"/>
                      <a:pt x="1905" y="5113"/>
                    </a:cubicBezTo>
                    <a:cubicBezTo>
                      <a:pt x="1905" y="5163"/>
                      <a:pt x="1922" y="5197"/>
                      <a:pt x="1905" y="5247"/>
                    </a:cubicBezTo>
                    <a:cubicBezTo>
                      <a:pt x="1888" y="5230"/>
                      <a:pt x="1905" y="5230"/>
                      <a:pt x="1905" y="5180"/>
                    </a:cubicBezTo>
                    <a:cubicBezTo>
                      <a:pt x="1855" y="5180"/>
                      <a:pt x="1821" y="5147"/>
                      <a:pt x="1855" y="5097"/>
                    </a:cubicBezTo>
                    <a:close/>
                    <a:moveTo>
                      <a:pt x="1855" y="3409"/>
                    </a:moveTo>
                    <a:cubicBezTo>
                      <a:pt x="1838" y="3476"/>
                      <a:pt x="1855" y="3493"/>
                      <a:pt x="1805" y="3509"/>
                    </a:cubicBezTo>
                    <a:cubicBezTo>
                      <a:pt x="1788" y="3476"/>
                      <a:pt x="1788" y="3409"/>
                      <a:pt x="1855" y="3409"/>
                    </a:cubicBezTo>
                    <a:close/>
                    <a:moveTo>
                      <a:pt x="1721" y="5748"/>
                    </a:moveTo>
                    <a:cubicBezTo>
                      <a:pt x="1738" y="5748"/>
                      <a:pt x="1754" y="5782"/>
                      <a:pt x="1788" y="5782"/>
                    </a:cubicBezTo>
                    <a:cubicBezTo>
                      <a:pt x="1788" y="5765"/>
                      <a:pt x="1788" y="5748"/>
                      <a:pt x="1788" y="5748"/>
                    </a:cubicBezTo>
                    <a:cubicBezTo>
                      <a:pt x="1805" y="5815"/>
                      <a:pt x="1704" y="5798"/>
                      <a:pt x="1721" y="5748"/>
                    </a:cubicBezTo>
                    <a:close/>
                    <a:moveTo>
                      <a:pt x="1704" y="5899"/>
                    </a:moveTo>
                    <a:cubicBezTo>
                      <a:pt x="1704" y="5865"/>
                      <a:pt x="1688" y="5915"/>
                      <a:pt x="1671" y="5915"/>
                    </a:cubicBezTo>
                    <a:cubicBezTo>
                      <a:pt x="1671" y="5882"/>
                      <a:pt x="1637" y="5882"/>
                      <a:pt x="1637" y="5849"/>
                    </a:cubicBezTo>
                    <a:cubicBezTo>
                      <a:pt x="1688" y="5832"/>
                      <a:pt x="1688" y="5882"/>
                      <a:pt x="1721" y="5849"/>
                    </a:cubicBezTo>
                    <a:cubicBezTo>
                      <a:pt x="1704" y="5865"/>
                      <a:pt x="1721" y="5899"/>
                      <a:pt x="1704" y="5899"/>
                    </a:cubicBezTo>
                    <a:close/>
                    <a:moveTo>
                      <a:pt x="1938" y="4879"/>
                    </a:moveTo>
                    <a:cubicBezTo>
                      <a:pt x="1988" y="4863"/>
                      <a:pt x="2022" y="4963"/>
                      <a:pt x="2022" y="5013"/>
                    </a:cubicBezTo>
                    <a:cubicBezTo>
                      <a:pt x="1938" y="5013"/>
                      <a:pt x="1938" y="4946"/>
                      <a:pt x="1938" y="4879"/>
                    </a:cubicBezTo>
                    <a:close/>
                    <a:moveTo>
                      <a:pt x="1554" y="5180"/>
                    </a:moveTo>
                    <a:cubicBezTo>
                      <a:pt x="1537" y="5230"/>
                      <a:pt x="1554" y="5163"/>
                      <a:pt x="1504" y="5180"/>
                    </a:cubicBezTo>
                    <a:cubicBezTo>
                      <a:pt x="1504" y="5147"/>
                      <a:pt x="1521" y="5147"/>
                      <a:pt x="1521" y="5113"/>
                    </a:cubicBezTo>
                    <a:cubicBezTo>
                      <a:pt x="1504" y="5130"/>
                      <a:pt x="1504" y="5113"/>
                      <a:pt x="1504" y="5113"/>
                    </a:cubicBezTo>
                    <a:cubicBezTo>
                      <a:pt x="1504" y="5080"/>
                      <a:pt x="1470" y="5147"/>
                      <a:pt x="1504" y="5130"/>
                    </a:cubicBezTo>
                    <a:cubicBezTo>
                      <a:pt x="1504" y="5163"/>
                      <a:pt x="1487" y="5180"/>
                      <a:pt x="1487" y="5214"/>
                    </a:cubicBezTo>
                    <a:cubicBezTo>
                      <a:pt x="1470" y="5214"/>
                      <a:pt x="1487" y="5163"/>
                      <a:pt x="1454" y="5180"/>
                    </a:cubicBezTo>
                    <a:lnTo>
                      <a:pt x="1454" y="5214"/>
                    </a:lnTo>
                    <a:cubicBezTo>
                      <a:pt x="1504" y="5230"/>
                      <a:pt x="1537" y="5247"/>
                      <a:pt x="1587" y="5247"/>
                    </a:cubicBezTo>
                    <a:cubicBezTo>
                      <a:pt x="1587" y="5247"/>
                      <a:pt x="1587" y="5247"/>
                      <a:pt x="1571" y="5247"/>
                    </a:cubicBezTo>
                    <a:cubicBezTo>
                      <a:pt x="1571" y="5230"/>
                      <a:pt x="1571" y="5214"/>
                      <a:pt x="1554" y="5180"/>
                    </a:cubicBezTo>
                    <a:close/>
                    <a:moveTo>
                      <a:pt x="1153" y="5715"/>
                    </a:moveTo>
                    <a:cubicBezTo>
                      <a:pt x="1170" y="5715"/>
                      <a:pt x="1220" y="5782"/>
                      <a:pt x="1170" y="5782"/>
                    </a:cubicBezTo>
                    <a:cubicBezTo>
                      <a:pt x="1170" y="5832"/>
                      <a:pt x="1220" y="5815"/>
                      <a:pt x="1220" y="5849"/>
                    </a:cubicBezTo>
                    <a:cubicBezTo>
                      <a:pt x="1404" y="5815"/>
                      <a:pt x="1253" y="5681"/>
                      <a:pt x="1236" y="5581"/>
                    </a:cubicBezTo>
                    <a:cubicBezTo>
                      <a:pt x="1220" y="5615"/>
                      <a:pt x="1203" y="5615"/>
                      <a:pt x="1186" y="5615"/>
                    </a:cubicBezTo>
                    <a:cubicBezTo>
                      <a:pt x="1186" y="5648"/>
                      <a:pt x="1203" y="5648"/>
                      <a:pt x="1220" y="5648"/>
                    </a:cubicBezTo>
                    <a:cubicBezTo>
                      <a:pt x="1220" y="5665"/>
                      <a:pt x="1186" y="5648"/>
                      <a:pt x="1186" y="5631"/>
                    </a:cubicBezTo>
                    <a:cubicBezTo>
                      <a:pt x="1170" y="5648"/>
                      <a:pt x="1220" y="5715"/>
                      <a:pt x="1153" y="5715"/>
                    </a:cubicBezTo>
                    <a:close/>
                    <a:moveTo>
                      <a:pt x="1370" y="5347"/>
                    </a:moveTo>
                    <a:cubicBezTo>
                      <a:pt x="1353" y="5331"/>
                      <a:pt x="1303" y="5297"/>
                      <a:pt x="1337" y="5264"/>
                    </a:cubicBezTo>
                    <a:cubicBezTo>
                      <a:pt x="1337" y="5297"/>
                      <a:pt x="1387" y="5331"/>
                      <a:pt x="1370" y="5347"/>
                    </a:cubicBezTo>
                    <a:close/>
                    <a:moveTo>
                      <a:pt x="1270" y="5230"/>
                    </a:moveTo>
                    <a:cubicBezTo>
                      <a:pt x="1253" y="5264"/>
                      <a:pt x="1303" y="5230"/>
                      <a:pt x="1287" y="5264"/>
                    </a:cubicBezTo>
                    <a:cubicBezTo>
                      <a:pt x="1320" y="5264"/>
                      <a:pt x="1320" y="5180"/>
                      <a:pt x="1287" y="5180"/>
                    </a:cubicBezTo>
                    <a:cubicBezTo>
                      <a:pt x="1287" y="5214"/>
                      <a:pt x="1270" y="5230"/>
                      <a:pt x="1270" y="5230"/>
                    </a:cubicBezTo>
                    <a:close/>
                    <a:moveTo>
                      <a:pt x="1320" y="5615"/>
                    </a:moveTo>
                    <a:cubicBezTo>
                      <a:pt x="1320" y="5581"/>
                      <a:pt x="1387" y="5598"/>
                      <a:pt x="1387" y="5498"/>
                    </a:cubicBezTo>
                    <a:cubicBezTo>
                      <a:pt x="1353" y="5514"/>
                      <a:pt x="1353" y="5531"/>
                      <a:pt x="1337" y="5498"/>
                    </a:cubicBezTo>
                    <a:cubicBezTo>
                      <a:pt x="1353" y="5481"/>
                      <a:pt x="1370" y="5481"/>
                      <a:pt x="1370" y="5448"/>
                    </a:cubicBezTo>
                    <a:cubicBezTo>
                      <a:pt x="1337" y="5464"/>
                      <a:pt x="1353" y="5414"/>
                      <a:pt x="1320" y="5414"/>
                    </a:cubicBezTo>
                    <a:cubicBezTo>
                      <a:pt x="1320" y="5448"/>
                      <a:pt x="1303" y="5498"/>
                      <a:pt x="1303" y="5464"/>
                    </a:cubicBezTo>
                    <a:cubicBezTo>
                      <a:pt x="1287" y="5464"/>
                      <a:pt x="1303" y="5514"/>
                      <a:pt x="1320" y="5514"/>
                    </a:cubicBezTo>
                    <a:cubicBezTo>
                      <a:pt x="1320" y="5531"/>
                      <a:pt x="1303" y="5514"/>
                      <a:pt x="1287" y="5514"/>
                    </a:cubicBezTo>
                    <a:cubicBezTo>
                      <a:pt x="1287" y="5548"/>
                      <a:pt x="1320" y="5581"/>
                      <a:pt x="1270" y="5581"/>
                    </a:cubicBezTo>
                    <a:cubicBezTo>
                      <a:pt x="1287" y="5598"/>
                      <a:pt x="1287" y="5631"/>
                      <a:pt x="1320" y="5615"/>
                    </a:cubicBezTo>
                    <a:close/>
                    <a:moveTo>
                      <a:pt x="1337" y="5247"/>
                    </a:moveTo>
                    <a:cubicBezTo>
                      <a:pt x="1320" y="5214"/>
                      <a:pt x="1370" y="5230"/>
                      <a:pt x="1370" y="5214"/>
                    </a:cubicBezTo>
                    <a:cubicBezTo>
                      <a:pt x="1353" y="5264"/>
                      <a:pt x="1420" y="5230"/>
                      <a:pt x="1420" y="5247"/>
                    </a:cubicBezTo>
                    <a:cubicBezTo>
                      <a:pt x="1370" y="5280"/>
                      <a:pt x="1387" y="5214"/>
                      <a:pt x="1337" y="5247"/>
                    </a:cubicBezTo>
                    <a:close/>
                    <a:moveTo>
                      <a:pt x="1521" y="4796"/>
                    </a:moveTo>
                    <a:cubicBezTo>
                      <a:pt x="1537" y="4746"/>
                      <a:pt x="1504" y="4762"/>
                      <a:pt x="1504" y="4712"/>
                    </a:cubicBezTo>
                    <a:cubicBezTo>
                      <a:pt x="1470" y="4712"/>
                      <a:pt x="1504" y="4762"/>
                      <a:pt x="1454" y="4746"/>
                    </a:cubicBezTo>
                    <a:cubicBezTo>
                      <a:pt x="1470" y="4779"/>
                      <a:pt x="1487" y="4796"/>
                      <a:pt x="1521" y="4796"/>
                    </a:cubicBezTo>
                    <a:close/>
                    <a:moveTo>
                      <a:pt x="1220" y="5364"/>
                    </a:moveTo>
                    <a:cubicBezTo>
                      <a:pt x="1220" y="5414"/>
                      <a:pt x="1287" y="5381"/>
                      <a:pt x="1303" y="5381"/>
                    </a:cubicBezTo>
                    <a:cubicBezTo>
                      <a:pt x="1303" y="5414"/>
                      <a:pt x="1303" y="5397"/>
                      <a:pt x="1303" y="5431"/>
                    </a:cubicBezTo>
                    <a:cubicBezTo>
                      <a:pt x="1253" y="5448"/>
                      <a:pt x="1253" y="5381"/>
                      <a:pt x="1220" y="5414"/>
                    </a:cubicBezTo>
                    <a:cubicBezTo>
                      <a:pt x="1220" y="5431"/>
                      <a:pt x="1270" y="5464"/>
                      <a:pt x="1236" y="5481"/>
                    </a:cubicBezTo>
                    <a:cubicBezTo>
                      <a:pt x="1220" y="5431"/>
                      <a:pt x="1203" y="5531"/>
                      <a:pt x="1136" y="5498"/>
                    </a:cubicBezTo>
                    <a:cubicBezTo>
                      <a:pt x="1153" y="5464"/>
                      <a:pt x="1153" y="5448"/>
                      <a:pt x="1120" y="5414"/>
                    </a:cubicBezTo>
                    <a:cubicBezTo>
                      <a:pt x="1170" y="5414"/>
                      <a:pt x="1186" y="5381"/>
                      <a:pt x="1220" y="5364"/>
                    </a:cubicBezTo>
                    <a:close/>
                    <a:moveTo>
                      <a:pt x="2222" y="5748"/>
                    </a:moveTo>
                    <a:cubicBezTo>
                      <a:pt x="2222" y="5748"/>
                      <a:pt x="2239" y="5748"/>
                      <a:pt x="2239" y="5765"/>
                    </a:cubicBezTo>
                    <a:cubicBezTo>
                      <a:pt x="2139" y="5748"/>
                      <a:pt x="2055" y="5782"/>
                      <a:pt x="1988" y="5698"/>
                    </a:cubicBezTo>
                    <a:cubicBezTo>
                      <a:pt x="2005" y="5665"/>
                      <a:pt x="1988" y="5648"/>
                      <a:pt x="1988" y="5615"/>
                    </a:cubicBezTo>
                    <a:cubicBezTo>
                      <a:pt x="2038" y="5631"/>
                      <a:pt x="2055" y="5648"/>
                      <a:pt x="2122" y="5648"/>
                    </a:cubicBezTo>
                    <a:cubicBezTo>
                      <a:pt x="2155" y="5615"/>
                      <a:pt x="2155" y="5615"/>
                      <a:pt x="2155" y="5581"/>
                    </a:cubicBezTo>
                    <a:cubicBezTo>
                      <a:pt x="2089" y="5531"/>
                      <a:pt x="2122" y="5381"/>
                      <a:pt x="2072" y="5314"/>
                    </a:cubicBezTo>
                    <a:cubicBezTo>
                      <a:pt x="2089" y="5314"/>
                      <a:pt x="2089" y="5280"/>
                      <a:pt x="2122" y="5280"/>
                    </a:cubicBezTo>
                    <a:cubicBezTo>
                      <a:pt x="2122" y="5314"/>
                      <a:pt x="2139" y="5364"/>
                      <a:pt x="2122" y="5381"/>
                    </a:cubicBezTo>
                    <a:cubicBezTo>
                      <a:pt x="2189" y="5414"/>
                      <a:pt x="2155" y="5548"/>
                      <a:pt x="2206" y="5581"/>
                    </a:cubicBezTo>
                    <a:cubicBezTo>
                      <a:pt x="2206" y="5581"/>
                      <a:pt x="2222" y="5548"/>
                      <a:pt x="2239" y="5581"/>
                    </a:cubicBezTo>
                    <a:cubicBezTo>
                      <a:pt x="2222" y="5615"/>
                      <a:pt x="2206" y="5648"/>
                      <a:pt x="2206" y="5665"/>
                    </a:cubicBezTo>
                    <a:cubicBezTo>
                      <a:pt x="2206" y="5732"/>
                      <a:pt x="2256" y="5698"/>
                      <a:pt x="2272" y="5715"/>
                    </a:cubicBezTo>
                    <a:cubicBezTo>
                      <a:pt x="2272" y="5748"/>
                      <a:pt x="2189" y="5732"/>
                      <a:pt x="2222" y="5748"/>
                    </a:cubicBezTo>
                    <a:close/>
                    <a:moveTo>
                      <a:pt x="2172" y="5163"/>
                    </a:moveTo>
                    <a:cubicBezTo>
                      <a:pt x="2139" y="5163"/>
                      <a:pt x="2155" y="5197"/>
                      <a:pt x="2122" y="5180"/>
                    </a:cubicBezTo>
                    <a:cubicBezTo>
                      <a:pt x="2122" y="5163"/>
                      <a:pt x="2122" y="5130"/>
                      <a:pt x="2139" y="5130"/>
                    </a:cubicBezTo>
                    <a:cubicBezTo>
                      <a:pt x="2139" y="5147"/>
                      <a:pt x="2172" y="5147"/>
                      <a:pt x="2172" y="5163"/>
                    </a:cubicBezTo>
                    <a:close/>
                    <a:moveTo>
                      <a:pt x="1955" y="4562"/>
                    </a:moveTo>
                    <a:cubicBezTo>
                      <a:pt x="1955" y="4545"/>
                      <a:pt x="1922" y="4512"/>
                      <a:pt x="1922" y="4545"/>
                    </a:cubicBezTo>
                    <a:cubicBezTo>
                      <a:pt x="1922" y="4545"/>
                      <a:pt x="1922" y="4545"/>
                      <a:pt x="1905" y="4545"/>
                    </a:cubicBezTo>
                    <a:cubicBezTo>
                      <a:pt x="1922" y="4495"/>
                      <a:pt x="1922" y="4478"/>
                      <a:pt x="1922" y="4412"/>
                    </a:cubicBezTo>
                    <a:cubicBezTo>
                      <a:pt x="1905" y="4412"/>
                      <a:pt x="1888" y="4395"/>
                      <a:pt x="1888" y="4378"/>
                    </a:cubicBezTo>
                    <a:cubicBezTo>
                      <a:pt x="1855" y="4378"/>
                      <a:pt x="1871" y="4445"/>
                      <a:pt x="1821" y="4445"/>
                    </a:cubicBezTo>
                    <a:cubicBezTo>
                      <a:pt x="1871" y="4462"/>
                      <a:pt x="1905" y="4512"/>
                      <a:pt x="1905" y="4579"/>
                    </a:cubicBezTo>
                    <a:cubicBezTo>
                      <a:pt x="1938" y="4579"/>
                      <a:pt x="1938" y="4562"/>
                      <a:pt x="1955" y="4562"/>
                    </a:cubicBezTo>
                    <a:close/>
                    <a:moveTo>
                      <a:pt x="1621" y="5448"/>
                    </a:moveTo>
                    <a:cubicBezTo>
                      <a:pt x="1637" y="5431"/>
                      <a:pt x="1654" y="5431"/>
                      <a:pt x="1637" y="5414"/>
                    </a:cubicBezTo>
                    <a:cubicBezTo>
                      <a:pt x="1671" y="5414"/>
                      <a:pt x="1688" y="5431"/>
                      <a:pt x="1721" y="5414"/>
                    </a:cubicBezTo>
                    <a:cubicBezTo>
                      <a:pt x="1721" y="5464"/>
                      <a:pt x="1671" y="5431"/>
                      <a:pt x="1671" y="5448"/>
                    </a:cubicBezTo>
                    <a:cubicBezTo>
                      <a:pt x="1704" y="5448"/>
                      <a:pt x="1654" y="5481"/>
                      <a:pt x="1688" y="5481"/>
                    </a:cubicBezTo>
                    <a:cubicBezTo>
                      <a:pt x="1671" y="5498"/>
                      <a:pt x="1654" y="5514"/>
                      <a:pt x="1621" y="5514"/>
                    </a:cubicBezTo>
                    <a:cubicBezTo>
                      <a:pt x="1604" y="5464"/>
                      <a:pt x="1671" y="5498"/>
                      <a:pt x="1671" y="5464"/>
                    </a:cubicBezTo>
                    <a:cubicBezTo>
                      <a:pt x="1654" y="5464"/>
                      <a:pt x="1637" y="5464"/>
                      <a:pt x="1621" y="5448"/>
                    </a:cubicBezTo>
                    <a:close/>
                    <a:moveTo>
                      <a:pt x="1721" y="4746"/>
                    </a:moveTo>
                    <a:cubicBezTo>
                      <a:pt x="1754" y="4712"/>
                      <a:pt x="1704" y="4696"/>
                      <a:pt x="1671" y="4712"/>
                    </a:cubicBezTo>
                    <a:cubicBezTo>
                      <a:pt x="1654" y="4662"/>
                      <a:pt x="1688" y="4662"/>
                      <a:pt x="1688" y="4595"/>
                    </a:cubicBezTo>
                    <a:cubicBezTo>
                      <a:pt x="1721" y="4612"/>
                      <a:pt x="1738" y="4612"/>
                      <a:pt x="1754" y="4646"/>
                    </a:cubicBezTo>
                    <a:cubicBezTo>
                      <a:pt x="1721" y="4662"/>
                      <a:pt x="1738" y="4729"/>
                      <a:pt x="1754" y="4729"/>
                    </a:cubicBezTo>
                    <a:cubicBezTo>
                      <a:pt x="1738" y="4729"/>
                      <a:pt x="1738" y="4746"/>
                      <a:pt x="1721" y="4746"/>
                    </a:cubicBezTo>
                    <a:close/>
                    <a:moveTo>
                      <a:pt x="2105" y="5147"/>
                    </a:moveTo>
                    <a:cubicBezTo>
                      <a:pt x="2089" y="5130"/>
                      <a:pt x="2055" y="5180"/>
                      <a:pt x="2022" y="5180"/>
                    </a:cubicBezTo>
                    <a:cubicBezTo>
                      <a:pt x="2022" y="5197"/>
                      <a:pt x="2038" y="5214"/>
                      <a:pt x="2022" y="5214"/>
                    </a:cubicBezTo>
                    <a:cubicBezTo>
                      <a:pt x="2005" y="5264"/>
                      <a:pt x="2089" y="5230"/>
                      <a:pt x="2089" y="5280"/>
                    </a:cubicBezTo>
                    <a:cubicBezTo>
                      <a:pt x="2139" y="5264"/>
                      <a:pt x="2072" y="5163"/>
                      <a:pt x="2105" y="5147"/>
                    </a:cubicBezTo>
                    <a:close/>
                    <a:moveTo>
                      <a:pt x="1738" y="4027"/>
                    </a:moveTo>
                    <a:cubicBezTo>
                      <a:pt x="1738" y="4061"/>
                      <a:pt x="1721" y="4111"/>
                      <a:pt x="1754" y="4128"/>
                    </a:cubicBezTo>
                    <a:cubicBezTo>
                      <a:pt x="1738" y="4111"/>
                      <a:pt x="1671" y="4178"/>
                      <a:pt x="1671" y="4161"/>
                    </a:cubicBezTo>
                    <a:cubicBezTo>
                      <a:pt x="1621" y="4194"/>
                      <a:pt x="1704" y="4228"/>
                      <a:pt x="1721" y="4278"/>
                    </a:cubicBezTo>
                    <a:cubicBezTo>
                      <a:pt x="1788" y="4211"/>
                      <a:pt x="1738" y="4144"/>
                      <a:pt x="1805" y="4094"/>
                    </a:cubicBezTo>
                    <a:cubicBezTo>
                      <a:pt x="1788" y="4044"/>
                      <a:pt x="1805" y="4061"/>
                      <a:pt x="1788" y="4011"/>
                    </a:cubicBezTo>
                    <a:cubicBezTo>
                      <a:pt x="1754" y="4011"/>
                      <a:pt x="1754" y="4027"/>
                      <a:pt x="1738" y="4027"/>
                    </a:cubicBezTo>
                    <a:close/>
                    <a:moveTo>
                      <a:pt x="2189" y="4629"/>
                    </a:moveTo>
                    <a:cubicBezTo>
                      <a:pt x="2155" y="4595"/>
                      <a:pt x="2122" y="4629"/>
                      <a:pt x="2089" y="4579"/>
                    </a:cubicBezTo>
                    <a:cubicBezTo>
                      <a:pt x="2122" y="4579"/>
                      <a:pt x="2105" y="4529"/>
                      <a:pt x="2105" y="4512"/>
                    </a:cubicBezTo>
                    <a:cubicBezTo>
                      <a:pt x="2105" y="4512"/>
                      <a:pt x="2089" y="4512"/>
                      <a:pt x="2105" y="4512"/>
                    </a:cubicBezTo>
                    <a:cubicBezTo>
                      <a:pt x="2105" y="4529"/>
                      <a:pt x="2122" y="4529"/>
                      <a:pt x="2139" y="4545"/>
                    </a:cubicBezTo>
                    <a:cubicBezTo>
                      <a:pt x="2139" y="4529"/>
                      <a:pt x="2172" y="4529"/>
                      <a:pt x="2155" y="4478"/>
                    </a:cubicBezTo>
                    <a:cubicBezTo>
                      <a:pt x="2189" y="4495"/>
                      <a:pt x="2222" y="4512"/>
                      <a:pt x="2239" y="4529"/>
                    </a:cubicBezTo>
                    <a:cubicBezTo>
                      <a:pt x="2239" y="4529"/>
                      <a:pt x="2239" y="4545"/>
                      <a:pt x="2256" y="4545"/>
                    </a:cubicBezTo>
                    <a:cubicBezTo>
                      <a:pt x="2239" y="4595"/>
                      <a:pt x="2189" y="4579"/>
                      <a:pt x="2189" y="4629"/>
                    </a:cubicBezTo>
                    <a:close/>
                    <a:moveTo>
                      <a:pt x="2122" y="4245"/>
                    </a:moveTo>
                    <a:cubicBezTo>
                      <a:pt x="2122" y="4228"/>
                      <a:pt x="2105" y="4228"/>
                      <a:pt x="2105" y="4211"/>
                    </a:cubicBezTo>
                    <a:cubicBezTo>
                      <a:pt x="2122" y="4194"/>
                      <a:pt x="2155" y="4211"/>
                      <a:pt x="2155" y="4228"/>
                    </a:cubicBezTo>
                    <a:cubicBezTo>
                      <a:pt x="2139" y="4228"/>
                      <a:pt x="2139" y="4245"/>
                      <a:pt x="2122" y="4245"/>
                    </a:cubicBezTo>
                    <a:close/>
                    <a:moveTo>
                      <a:pt x="5581" y="335"/>
                    </a:moveTo>
                    <a:cubicBezTo>
                      <a:pt x="5597" y="301"/>
                      <a:pt x="5564" y="318"/>
                      <a:pt x="5547" y="301"/>
                    </a:cubicBezTo>
                    <a:cubicBezTo>
                      <a:pt x="5564" y="268"/>
                      <a:pt x="5564" y="268"/>
                      <a:pt x="5547" y="251"/>
                    </a:cubicBezTo>
                    <a:cubicBezTo>
                      <a:pt x="5597" y="234"/>
                      <a:pt x="5631" y="268"/>
                      <a:pt x="5664" y="335"/>
                    </a:cubicBezTo>
                    <a:cubicBezTo>
                      <a:pt x="5614" y="335"/>
                      <a:pt x="5597" y="301"/>
                      <a:pt x="5581" y="335"/>
                    </a:cubicBezTo>
                    <a:close/>
                    <a:moveTo>
                      <a:pt x="2105" y="5097"/>
                    </a:moveTo>
                    <a:cubicBezTo>
                      <a:pt x="2089" y="5113"/>
                      <a:pt x="2089" y="5147"/>
                      <a:pt x="2038" y="5130"/>
                    </a:cubicBezTo>
                    <a:cubicBezTo>
                      <a:pt x="2038" y="5080"/>
                      <a:pt x="2072" y="5097"/>
                      <a:pt x="2072" y="5047"/>
                    </a:cubicBezTo>
                    <a:cubicBezTo>
                      <a:pt x="2089" y="5047"/>
                      <a:pt x="2089" y="5097"/>
                      <a:pt x="2105" y="5097"/>
                    </a:cubicBezTo>
                    <a:close/>
                    <a:moveTo>
                      <a:pt x="1571" y="5397"/>
                    </a:moveTo>
                    <a:cubicBezTo>
                      <a:pt x="1587" y="5397"/>
                      <a:pt x="1621" y="5381"/>
                      <a:pt x="1621" y="5414"/>
                    </a:cubicBezTo>
                    <a:cubicBezTo>
                      <a:pt x="1604" y="5414"/>
                      <a:pt x="1604" y="5431"/>
                      <a:pt x="1604" y="5448"/>
                    </a:cubicBezTo>
                    <a:cubicBezTo>
                      <a:pt x="1571" y="5464"/>
                      <a:pt x="1571" y="5431"/>
                      <a:pt x="1571" y="5397"/>
                    </a:cubicBezTo>
                    <a:close/>
                    <a:moveTo>
                      <a:pt x="2172" y="5899"/>
                    </a:moveTo>
                    <a:cubicBezTo>
                      <a:pt x="2139" y="5899"/>
                      <a:pt x="2105" y="5849"/>
                      <a:pt x="2139" y="5832"/>
                    </a:cubicBezTo>
                    <a:cubicBezTo>
                      <a:pt x="2139" y="5849"/>
                      <a:pt x="2139" y="5849"/>
                      <a:pt x="2155" y="5849"/>
                    </a:cubicBezTo>
                    <a:cubicBezTo>
                      <a:pt x="2155" y="5849"/>
                      <a:pt x="2155" y="5832"/>
                      <a:pt x="2155" y="5832"/>
                    </a:cubicBezTo>
                    <a:cubicBezTo>
                      <a:pt x="2172" y="5865"/>
                      <a:pt x="2222" y="5915"/>
                      <a:pt x="2172" y="5932"/>
                    </a:cubicBezTo>
                    <a:close/>
                    <a:moveTo>
                      <a:pt x="1938" y="5832"/>
                    </a:moveTo>
                    <a:cubicBezTo>
                      <a:pt x="1938" y="5865"/>
                      <a:pt x="1905" y="5899"/>
                      <a:pt x="1938" y="5932"/>
                    </a:cubicBezTo>
                    <a:cubicBezTo>
                      <a:pt x="1905" y="5949"/>
                      <a:pt x="1922" y="6049"/>
                      <a:pt x="1922" y="6082"/>
                    </a:cubicBezTo>
                    <a:cubicBezTo>
                      <a:pt x="1972" y="6066"/>
                      <a:pt x="1972" y="5999"/>
                      <a:pt x="1972" y="5949"/>
                    </a:cubicBezTo>
                    <a:cubicBezTo>
                      <a:pt x="2005" y="5966"/>
                      <a:pt x="2038" y="5966"/>
                      <a:pt x="2055" y="5982"/>
                    </a:cubicBezTo>
                    <a:cubicBezTo>
                      <a:pt x="2089" y="5966"/>
                      <a:pt x="2022" y="5966"/>
                      <a:pt x="2038" y="5915"/>
                    </a:cubicBezTo>
                    <a:cubicBezTo>
                      <a:pt x="2055" y="5899"/>
                      <a:pt x="2055" y="5932"/>
                      <a:pt x="2072" y="5915"/>
                    </a:cubicBezTo>
                    <a:cubicBezTo>
                      <a:pt x="2055" y="5882"/>
                      <a:pt x="2072" y="5882"/>
                      <a:pt x="2105" y="5865"/>
                    </a:cubicBezTo>
                    <a:cubicBezTo>
                      <a:pt x="2089" y="5832"/>
                      <a:pt x="2055" y="5849"/>
                      <a:pt x="2089" y="5798"/>
                    </a:cubicBezTo>
                    <a:cubicBezTo>
                      <a:pt x="2072" y="5815"/>
                      <a:pt x="1988" y="5782"/>
                      <a:pt x="1988" y="5849"/>
                    </a:cubicBezTo>
                    <a:cubicBezTo>
                      <a:pt x="1972" y="5798"/>
                      <a:pt x="1938" y="5849"/>
                      <a:pt x="1938" y="5832"/>
                    </a:cubicBezTo>
                    <a:close/>
                    <a:moveTo>
                      <a:pt x="1738" y="5013"/>
                    </a:moveTo>
                    <a:lnTo>
                      <a:pt x="1738" y="5047"/>
                    </a:lnTo>
                    <a:cubicBezTo>
                      <a:pt x="1788" y="5013"/>
                      <a:pt x="1871" y="5113"/>
                      <a:pt x="1905" y="5063"/>
                    </a:cubicBezTo>
                    <a:cubicBezTo>
                      <a:pt x="1905" y="5047"/>
                      <a:pt x="1871" y="4996"/>
                      <a:pt x="1888" y="4980"/>
                    </a:cubicBezTo>
                    <a:cubicBezTo>
                      <a:pt x="1871" y="4963"/>
                      <a:pt x="1821" y="4963"/>
                      <a:pt x="1788" y="4946"/>
                    </a:cubicBezTo>
                    <a:cubicBezTo>
                      <a:pt x="1788" y="4980"/>
                      <a:pt x="1771" y="4963"/>
                      <a:pt x="1771" y="4980"/>
                    </a:cubicBezTo>
                    <a:cubicBezTo>
                      <a:pt x="1754" y="5030"/>
                      <a:pt x="1788" y="4980"/>
                      <a:pt x="1788" y="5013"/>
                    </a:cubicBezTo>
                    <a:cubicBezTo>
                      <a:pt x="1771" y="5047"/>
                      <a:pt x="1754" y="4996"/>
                      <a:pt x="1738" y="5013"/>
                    </a:cubicBezTo>
                    <a:close/>
                    <a:moveTo>
                      <a:pt x="2239" y="6149"/>
                    </a:moveTo>
                    <a:cubicBezTo>
                      <a:pt x="2239" y="6183"/>
                      <a:pt x="2272" y="6199"/>
                      <a:pt x="2256" y="6233"/>
                    </a:cubicBezTo>
                    <a:cubicBezTo>
                      <a:pt x="2239" y="6216"/>
                      <a:pt x="2222" y="6183"/>
                      <a:pt x="2189" y="6183"/>
                    </a:cubicBezTo>
                    <a:cubicBezTo>
                      <a:pt x="2206" y="6183"/>
                      <a:pt x="2206" y="6166"/>
                      <a:pt x="2206" y="6166"/>
                    </a:cubicBezTo>
                    <a:cubicBezTo>
                      <a:pt x="2206" y="6183"/>
                      <a:pt x="2222" y="6183"/>
                      <a:pt x="2239" y="6166"/>
                    </a:cubicBezTo>
                    <a:cubicBezTo>
                      <a:pt x="2222" y="6166"/>
                      <a:pt x="2222" y="6166"/>
                      <a:pt x="2239" y="6149"/>
                    </a:cubicBezTo>
                    <a:close/>
                    <a:moveTo>
                      <a:pt x="1855" y="6283"/>
                    </a:moveTo>
                    <a:cubicBezTo>
                      <a:pt x="1855" y="6266"/>
                      <a:pt x="1888" y="6199"/>
                      <a:pt x="1905" y="6233"/>
                    </a:cubicBezTo>
                    <a:cubicBezTo>
                      <a:pt x="1888" y="6233"/>
                      <a:pt x="1888" y="6266"/>
                      <a:pt x="1905" y="6266"/>
                    </a:cubicBezTo>
                    <a:cubicBezTo>
                      <a:pt x="1888" y="6266"/>
                      <a:pt x="1888" y="6283"/>
                      <a:pt x="1855" y="6283"/>
                    </a:cubicBezTo>
                    <a:close/>
                    <a:moveTo>
                      <a:pt x="1805" y="5481"/>
                    </a:moveTo>
                    <a:cubicBezTo>
                      <a:pt x="1805" y="5481"/>
                      <a:pt x="1821" y="5481"/>
                      <a:pt x="1821" y="5448"/>
                    </a:cubicBezTo>
                    <a:lnTo>
                      <a:pt x="1788" y="5448"/>
                    </a:lnTo>
                    <a:cubicBezTo>
                      <a:pt x="1788" y="5431"/>
                      <a:pt x="1771" y="5431"/>
                      <a:pt x="1771" y="5414"/>
                    </a:cubicBezTo>
                    <a:cubicBezTo>
                      <a:pt x="1788" y="5397"/>
                      <a:pt x="1821" y="5397"/>
                      <a:pt x="1838" y="5431"/>
                    </a:cubicBezTo>
                    <a:cubicBezTo>
                      <a:pt x="1821" y="5431"/>
                      <a:pt x="1805" y="5414"/>
                      <a:pt x="1805" y="5431"/>
                    </a:cubicBezTo>
                    <a:cubicBezTo>
                      <a:pt x="1821" y="5448"/>
                      <a:pt x="1838" y="5464"/>
                      <a:pt x="1855" y="5481"/>
                    </a:cubicBezTo>
                    <a:cubicBezTo>
                      <a:pt x="1855" y="5464"/>
                      <a:pt x="1855" y="5431"/>
                      <a:pt x="1871" y="5431"/>
                    </a:cubicBezTo>
                    <a:cubicBezTo>
                      <a:pt x="1855" y="5481"/>
                      <a:pt x="1905" y="5431"/>
                      <a:pt x="1905" y="5464"/>
                    </a:cubicBezTo>
                    <a:cubicBezTo>
                      <a:pt x="1905" y="5498"/>
                      <a:pt x="1955" y="5531"/>
                      <a:pt x="1972" y="5581"/>
                    </a:cubicBezTo>
                    <a:cubicBezTo>
                      <a:pt x="1972" y="5598"/>
                      <a:pt x="1938" y="5581"/>
                      <a:pt x="1938" y="5598"/>
                    </a:cubicBezTo>
                    <a:cubicBezTo>
                      <a:pt x="1955" y="5598"/>
                      <a:pt x="1988" y="5631"/>
                      <a:pt x="1955" y="5631"/>
                    </a:cubicBezTo>
                    <a:cubicBezTo>
                      <a:pt x="1938" y="5598"/>
                      <a:pt x="1972" y="5665"/>
                      <a:pt x="1938" y="5665"/>
                    </a:cubicBezTo>
                    <a:cubicBezTo>
                      <a:pt x="1922" y="5631"/>
                      <a:pt x="1922" y="5598"/>
                      <a:pt x="1871" y="5565"/>
                    </a:cubicBezTo>
                    <a:cubicBezTo>
                      <a:pt x="1838" y="5531"/>
                      <a:pt x="1754" y="5481"/>
                      <a:pt x="1805" y="5481"/>
                    </a:cubicBezTo>
                    <a:close/>
                    <a:moveTo>
                      <a:pt x="1855" y="6734"/>
                    </a:moveTo>
                    <a:cubicBezTo>
                      <a:pt x="1855" y="6734"/>
                      <a:pt x="1855" y="6734"/>
                      <a:pt x="1855" y="6734"/>
                    </a:cubicBezTo>
                    <a:cubicBezTo>
                      <a:pt x="1855" y="6717"/>
                      <a:pt x="1855" y="6717"/>
                      <a:pt x="1855" y="6734"/>
                    </a:cubicBezTo>
                    <a:close/>
                    <a:moveTo>
                      <a:pt x="1621" y="5615"/>
                    </a:moveTo>
                    <a:cubicBezTo>
                      <a:pt x="1621" y="5665"/>
                      <a:pt x="1654" y="5615"/>
                      <a:pt x="1671" y="5648"/>
                    </a:cubicBezTo>
                    <a:cubicBezTo>
                      <a:pt x="1621" y="5681"/>
                      <a:pt x="1671" y="5765"/>
                      <a:pt x="1621" y="5798"/>
                    </a:cubicBezTo>
                    <a:cubicBezTo>
                      <a:pt x="1621" y="5815"/>
                      <a:pt x="1654" y="5798"/>
                      <a:pt x="1654" y="5832"/>
                    </a:cubicBezTo>
                    <a:cubicBezTo>
                      <a:pt x="1671" y="5832"/>
                      <a:pt x="1654" y="5815"/>
                      <a:pt x="1654" y="5815"/>
                    </a:cubicBezTo>
                    <a:cubicBezTo>
                      <a:pt x="1654" y="5748"/>
                      <a:pt x="1688" y="5832"/>
                      <a:pt x="1704" y="5798"/>
                    </a:cubicBezTo>
                    <a:cubicBezTo>
                      <a:pt x="1704" y="5765"/>
                      <a:pt x="1688" y="5698"/>
                      <a:pt x="1721" y="5681"/>
                    </a:cubicBezTo>
                    <a:cubicBezTo>
                      <a:pt x="1704" y="5648"/>
                      <a:pt x="1671" y="5648"/>
                      <a:pt x="1654" y="5615"/>
                    </a:cubicBezTo>
                    <a:cubicBezTo>
                      <a:pt x="1654" y="5615"/>
                      <a:pt x="1637" y="5615"/>
                      <a:pt x="1621" y="5615"/>
                    </a:cubicBezTo>
                    <a:close/>
                    <a:moveTo>
                      <a:pt x="4177" y="6082"/>
                    </a:moveTo>
                    <a:cubicBezTo>
                      <a:pt x="4177" y="6082"/>
                      <a:pt x="4177" y="6082"/>
                      <a:pt x="4160" y="6082"/>
                    </a:cubicBezTo>
                    <a:cubicBezTo>
                      <a:pt x="4177" y="6066"/>
                      <a:pt x="4177" y="6082"/>
                      <a:pt x="4194" y="6082"/>
                    </a:cubicBezTo>
                    <a:cubicBezTo>
                      <a:pt x="4194" y="6049"/>
                      <a:pt x="4177" y="6049"/>
                      <a:pt x="4144" y="6049"/>
                    </a:cubicBezTo>
                    <a:cubicBezTo>
                      <a:pt x="4144" y="6082"/>
                      <a:pt x="4160" y="6099"/>
                      <a:pt x="4177" y="6082"/>
                    </a:cubicBezTo>
                    <a:close/>
                    <a:moveTo>
                      <a:pt x="4946" y="920"/>
                    </a:moveTo>
                    <a:cubicBezTo>
                      <a:pt x="4929" y="886"/>
                      <a:pt x="4896" y="886"/>
                      <a:pt x="4896" y="853"/>
                    </a:cubicBezTo>
                    <a:cubicBezTo>
                      <a:pt x="4896" y="836"/>
                      <a:pt x="4912" y="819"/>
                      <a:pt x="4946" y="819"/>
                    </a:cubicBezTo>
                    <a:cubicBezTo>
                      <a:pt x="4962" y="853"/>
                      <a:pt x="4979" y="886"/>
                      <a:pt x="4946" y="920"/>
                    </a:cubicBezTo>
                    <a:close/>
                    <a:moveTo>
                      <a:pt x="5380" y="669"/>
                    </a:moveTo>
                    <a:cubicBezTo>
                      <a:pt x="5397" y="702"/>
                      <a:pt x="5380" y="719"/>
                      <a:pt x="5347" y="736"/>
                    </a:cubicBezTo>
                    <a:cubicBezTo>
                      <a:pt x="5363" y="702"/>
                      <a:pt x="5330" y="702"/>
                      <a:pt x="5330" y="669"/>
                    </a:cubicBezTo>
                    <a:close/>
                    <a:moveTo>
                      <a:pt x="5414" y="4211"/>
                    </a:moveTo>
                    <a:cubicBezTo>
                      <a:pt x="5397" y="4194"/>
                      <a:pt x="5397" y="4278"/>
                      <a:pt x="5363" y="4261"/>
                    </a:cubicBezTo>
                    <a:cubicBezTo>
                      <a:pt x="5330" y="4261"/>
                      <a:pt x="5330" y="4211"/>
                      <a:pt x="5313" y="4178"/>
                    </a:cubicBezTo>
                    <a:cubicBezTo>
                      <a:pt x="5347" y="4161"/>
                      <a:pt x="5430" y="4211"/>
                      <a:pt x="5414" y="4211"/>
                    </a:cubicBezTo>
                    <a:close/>
                    <a:moveTo>
                      <a:pt x="4495" y="101"/>
                    </a:moveTo>
                    <a:cubicBezTo>
                      <a:pt x="4478" y="151"/>
                      <a:pt x="4511" y="151"/>
                      <a:pt x="4511" y="184"/>
                    </a:cubicBezTo>
                    <a:cubicBezTo>
                      <a:pt x="4478" y="168"/>
                      <a:pt x="4495" y="218"/>
                      <a:pt x="4478" y="218"/>
                    </a:cubicBezTo>
                    <a:cubicBezTo>
                      <a:pt x="4478" y="201"/>
                      <a:pt x="4461" y="218"/>
                      <a:pt x="4461" y="234"/>
                    </a:cubicBezTo>
                    <a:cubicBezTo>
                      <a:pt x="4461" y="184"/>
                      <a:pt x="4495" y="168"/>
                      <a:pt x="4461" y="134"/>
                    </a:cubicBezTo>
                    <a:cubicBezTo>
                      <a:pt x="4495" y="151"/>
                      <a:pt x="4461" y="101"/>
                      <a:pt x="4495" y="101"/>
                    </a:cubicBezTo>
                    <a:close/>
                    <a:moveTo>
                      <a:pt x="5029" y="418"/>
                    </a:moveTo>
                    <a:cubicBezTo>
                      <a:pt x="4996" y="418"/>
                      <a:pt x="4946" y="435"/>
                      <a:pt x="4962" y="385"/>
                    </a:cubicBezTo>
                    <a:cubicBezTo>
                      <a:pt x="4962" y="368"/>
                      <a:pt x="4996" y="368"/>
                      <a:pt x="5013" y="368"/>
                    </a:cubicBezTo>
                    <a:cubicBezTo>
                      <a:pt x="5013" y="402"/>
                      <a:pt x="5046" y="368"/>
                      <a:pt x="5029" y="418"/>
                    </a:cubicBezTo>
                    <a:close/>
                    <a:moveTo>
                      <a:pt x="5180" y="435"/>
                    </a:moveTo>
                    <a:cubicBezTo>
                      <a:pt x="5163" y="385"/>
                      <a:pt x="5196" y="452"/>
                      <a:pt x="5196" y="418"/>
                    </a:cubicBezTo>
                    <a:cubicBezTo>
                      <a:pt x="5196" y="402"/>
                      <a:pt x="5180" y="402"/>
                      <a:pt x="5180" y="385"/>
                    </a:cubicBezTo>
                    <a:cubicBezTo>
                      <a:pt x="5196" y="385"/>
                      <a:pt x="5196" y="402"/>
                      <a:pt x="5196" y="435"/>
                    </a:cubicBezTo>
                    <a:close/>
                    <a:moveTo>
                      <a:pt x="4294" y="936"/>
                    </a:moveTo>
                    <a:cubicBezTo>
                      <a:pt x="4294" y="920"/>
                      <a:pt x="4294" y="920"/>
                      <a:pt x="4277" y="920"/>
                    </a:cubicBezTo>
                    <a:cubicBezTo>
                      <a:pt x="4277" y="920"/>
                      <a:pt x="4277" y="936"/>
                      <a:pt x="4277" y="936"/>
                    </a:cubicBezTo>
                    <a:cubicBezTo>
                      <a:pt x="4294" y="903"/>
                      <a:pt x="4261" y="886"/>
                      <a:pt x="4227" y="903"/>
                    </a:cubicBezTo>
                    <a:cubicBezTo>
                      <a:pt x="4244" y="803"/>
                      <a:pt x="4328" y="953"/>
                      <a:pt x="4294" y="936"/>
                    </a:cubicBezTo>
                    <a:close/>
                    <a:moveTo>
                      <a:pt x="4394" y="4278"/>
                    </a:moveTo>
                    <a:cubicBezTo>
                      <a:pt x="4411" y="4245"/>
                      <a:pt x="4428" y="4278"/>
                      <a:pt x="4461" y="4278"/>
                    </a:cubicBezTo>
                    <a:cubicBezTo>
                      <a:pt x="4445" y="4245"/>
                      <a:pt x="4428" y="4228"/>
                      <a:pt x="4461" y="4211"/>
                    </a:cubicBezTo>
                    <a:cubicBezTo>
                      <a:pt x="4461" y="4194"/>
                      <a:pt x="4428" y="4194"/>
                      <a:pt x="4394" y="4194"/>
                    </a:cubicBezTo>
                    <a:close/>
                    <a:moveTo>
                      <a:pt x="4495" y="4579"/>
                    </a:moveTo>
                    <a:cubicBezTo>
                      <a:pt x="4511" y="4545"/>
                      <a:pt x="4495" y="4512"/>
                      <a:pt x="4511" y="4478"/>
                    </a:cubicBezTo>
                    <a:cubicBezTo>
                      <a:pt x="4511" y="4529"/>
                      <a:pt x="4528" y="4445"/>
                      <a:pt x="4545" y="4445"/>
                    </a:cubicBezTo>
                    <a:cubicBezTo>
                      <a:pt x="4545" y="4495"/>
                      <a:pt x="4528" y="4545"/>
                      <a:pt x="4545" y="4579"/>
                    </a:cubicBezTo>
                    <a:cubicBezTo>
                      <a:pt x="4528" y="4612"/>
                      <a:pt x="4511" y="4595"/>
                      <a:pt x="4495" y="4579"/>
                    </a:cubicBezTo>
                    <a:close/>
                    <a:moveTo>
                      <a:pt x="4277" y="1087"/>
                    </a:moveTo>
                    <a:cubicBezTo>
                      <a:pt x="4277" y="1070"/>
                      <a:pt x="4277" y="1070"/>
                      <a:pt x="4294" y="1070"/>
                    </a:cubicBezTo>
                    <a:cubicBezTo>
                      <a:pt x="4294" y="1070"/>
                      <a:pt x="4294" y="1087"/>
                      <a:pt x="4311" y="1087"/>
                    </a:cubicBezTo>
                    <a:cubicBezTo>
                      <a:pt x="4311" y="1070"/>
                      <a:pt x="4311" y="1070"/>
                      <a:pt x="4311" y="1070"/>
                    </a:cubicBezTo>
                    <a:cubicBezTo>
                      <a:pt x="4311" y="1070"/>
                      <a:pt x="4311" y="1087"/>
                      <a:pt x="4311" y="1103"/>
                    </a:cubicBezTo>
                    <a:close/>
                    <a:moveTo>
                      <a:pt x="5247" y="1371"/>
                    </a:moveTo>
                    <a:cubicBezTo>
                      <a:pt x="5230" y="1321"/>
                      <a:pt x="5180" y="1270"/>
                      <a:pt x="5196" y="1220"/>
                    </a:cubicBezTo>
                    <a:cubicBezTo>
                      <a:pt x="5196" y="1237"/>
                      <a:pt x="5230" y="1237"/>
                      <a:pt x="5247" y="1237"/>
                    </a:cubicBezTo>
                    <a:cubicBezTo>
                      <a:pt x="5247" y="1270"/>
                      <a:pt x="5280" y="1321"/>
                      <a:pt x="5297" y="1304"/>
                    </a:cubicBezTo>
                    <a:cubicBezTo>
                      <a:pt x="5297" y="1337"/>
                      <a:pt x="5313" y="1337"/>
                      <a:pt x="5313" y="1371"/>
                    </a:cubicBezTo>
                    <a:cubicBezTo>
                      <a:pt x="5280" y="1387"/>
                      <a:pt x="5263" y="1354"/>
                      <a:pt x="5247" y="1371"/>
                    </a:cubicBezTo>
                    <a:close/>
                    <a:moveTo>
                      <a:pt x="5547" y="652"/>
                    </a:moveTo>
                    <a:cubicBezTo>
                      <a:pt x="5581" y="652"/>
                      <a:pt x="5547" y="619"/>
                      <a:pt x="5547" y="619"/>
                    </a:cubicBezTo>
                    <a:cubicBezTo>
                      <a:pt x="5547" y="619"/>
                      <a:pt x="5531" y="635"/>
                      <a:pt x="5531" y="619"/>
                    </a:cubicBezTo>
                    <a:cubicBezTo>
                      <a:pt x="5547" y="585"/>
                      <a:pt x="5581" y="535"/>
                      <a:pt x="5581" y="485"/>
                    </a:cubicBezTo>
                    <a:cubicBezTo>
                      <a:pt x="5597" y="519"/>
                      <a:pt x="5614" y="519"/>
                      <a:pt x="5614" y="569"/>
                    </a:cubicBezTo>
                    <a:cubicBezTo>
                      <a:pt x="5631" y="569"/>
                      <a:pt x="5648" y="585"/>
                      <a:pt x="5664" y="602"/>
                    </a:cubicBezTo>
                    <a:lnTo>
                      <a:pt x="5664" y="669"/>
                    </a:lnTo>
                    <a:cubicBezTo>
                      <a:pt x="5597" y="669"/>
                      <a:pt x="5581" y="669"/>
                      <a:pt x="5547" y="652"/>
                    </a:cubicBezTo>
                    <a:close/>
                    <a:moveTo>
                      <a:pt x="4428" y="268"/>
                    </a:moveTo>
                    <a:cubicBezTo>
                      <a:pt x="4411" y="234"/>
                      <a:pt x="4411" y="184"/>
                      <a:pt x="4445" y="218"/>
                    </a:cubicBezTo>
                    <a:cubicBezTo>
                      <a:pt x="4428" y="218"/>
                      <a:pt x="4461" y="268"/>
                      <a:pt x="4428" y="268"/>
                    </a:cubicBezTo>
                    <a:close/>
                    <a:moveTo>
                      <a:pt x="4545" y="1137"/>
                    </a:moveTo>
                    <a:lnTo>
                      <a:pt x="4528" y="1153"/>
                    </a:lnTo>
                    <a:lnTo>
                      <a:pt x="4478" y="1137"/>
                    </a:lnTo>
                    <a:lnTo>
                      <a:pt x="4461" y="1137"/>
                    </a:lnTo>
                    <a:lnTo>
                      <a:pt x="4461" y="1137"/>
                    </a:lnTo>
                    <a:lnTo>
                      <a:pt x="4445" y="1137"/>
                    </a:lnTo>
                    <a:cubicBezTo>
                      <a:pt x="4428" y="1087"/>
                      <a:pt x="4428" y="1036"/>
                      <a:pt x="4445" y="986"/>
                    </a:cubicBezTo>
                    <a:cubicBezTo>
                      <a:pt x="4495" y="1003"/>
                      <a:pt x="4595" y="1003"/>
                      <a:pt x="4612" y="1053"/>
                    </a:cubicBezTo>
                    <a:cubicBezTo>
                      <a:pt x="4595" y="1020"/>
                      <a:pt x="4561" y="1137"/>
                      <a:pt x="4578" y="1137"/>
                    </a:cubicBezTo>
                    <a:cubicBezTo>
                      <a:pt x="4578" y="1137"/>
                      <a:pt x="4545" y="1137"/>
                      <a:pt x="4545" y="1137"/>
                    </a:cubicBezTo>
                    <a:close/>
                    <a:moveTo>
                      <a:pt x="4628" y="4478"/>
                    </a:moveTo>
                    <a:cubicBezTo>
                      <a:pt x="4612" y="4478"/>
                      <a:pt x="4612" y="4428"/>
                      <a:pt x="4628" y="4462"/>
                    </a:cubicBezTo>
                    <a:cubicBezTo>
                      <a:pt x="4628" y="4462"/>
                      <a:pt x="4628" y="4478"/>
                      <a:pt x="4628" y="4478"/>
                    </a:cubicBezTo>
                    <a:cubicBezTo>
                      <a:pt x="4628" y="4478"/>
                      <a:pt x="4628" y="4478"/>
                      <a:pt x="4628" y="4478"/>
                    </a:cubicBezTo>
                    <a:close/>
                    <a:moveTo>
                      <a:pt x="4578" y="635"/>
                    </a:moveTo>
                    <a:cubicBezTo>
                      <a:pt x="4578" y="468"/>
                      <a:pt x="4712" y="569"/>
                      <a:pt x="4745" y="652"/>
                    </a:cubicBezTo>
                    <a:cubicBezTo>
                      <a:pt x="4695" y="669"/>
                      <a:pt x="4662" y="635"/>
                      <a:pt x="4578" y="635"/>
                    </a:cubicBezTo>
                    <a:close/>
                    <a:moveTo>
                      <a:pt x="4678" y="101"/>
                    </a:moveTo>
                    <a:cubicBezTo>
                      <a:pt x="4695" y="118"/>
                      <a:pt x="4745" y="84"/>
                      <a:pt x="4745" y="134"/>
                    </a:cubicBezTo>
                    <a:cubicBezTo>
                      <a:pt x="4712" y="118"/>
                      <a:pt x="4695" y="151"/>
                      <a:pt x="4678" y="168"/>
                    </a:cubicBezTo>
                    <a:cubicBezTo>
                      <a:pt x="4662" y="134"/>
                      <a:pt x="4678" y="134"/>
                      <a:pt x="4678" y="101"/>
                    </a:cubicBezTo>
                    <a:close/>
                    <a:moveTo>
                      <a:pt x="4612" y="335"/>
                    </a:moveTo>
                    <a:cubicBezTo>
                      <a:pt x="4595" y="301"/>
                      <a:pt x="4561" y="301"/>
                      <a:pt x="4561" y="301"/>
                    </a:cubicBezTo>
                    <a:cubicBezTo>
                      <a:pt x="4578" y="285"/>
                      <a:pt x="4561" y="285"/>
                      <a:pt x="4561" y="268"/>
                    </a:cubicBezTo>
                    <a:cubicBezTo>
                      <a:pt x="4595" y="251"/>
                      <a:pt x="4612" y="251"/>
                      <a:pt x="4628" y="268"/>
                    </a:cubicBezTo>
                    <a:cubicBezTo>
                      <a:pt x="4645" y="301"/>
                      <a:pt x="4628" y="318"/>
                      <a:pt x="4612" y="335"/>
                    </a:cubicBezTo>
                    <a:close/>
                    <a:moveTo>
                      <a:pt x="4695" y="803"/>
                    </a:moveTo>
                    <a:cubicBezTo>
                      <a:pt x="4695" y="836"/>
                      <a:pt x="4729" y="836"/>
                      <a:pt x="4729" y="869"/>
                    </a:cubicBezTo>
                    <a:lnTo>
                      <a:pt x="4678" y="869"/>
                    </a:lnTo>
                    <a:cubicBezTo>
                      <a:pt x="4678" y="853"/>
                      <a:pt x="4695" y="853"/>
                      <a:pt x="4695" y="836"/>
                    </a:cubicBezTo>
                    <a:cubicBezTo>
                      <a:pt x="4695" y="819"/>
                      <a:pt x="4678" y="819"/>
                      <a:pt x="4695" y="803"/>
                    </a:cubicBezTo>
                    <a:close/>
                    <a:moveTo>
                      <a:pt x="5380" y="435"/>
                    </a:moveTo>
                    <a:cubicBezTo>
                      <a:pt x="5380" y="402"/>
                      <a:pt x="5397" y="385"/>
                      <a:pt x="5414" y="368"/>
                    </a:cubicBezTo>
                    <a:cubicBezTo>
                      <a:pt x="5414" y="385"/>
                      <a:pt x="5430" y="368"/>
                      <a:pt x="5430" y="368"/>
                    </a:cubicBezTo>
                    <a:cubicBezTo>
                      <a:pt x="5430" y="385"/>
                      <a:pt x="5430" y="402"/>
                      <a:pt x="5447" y="418"/>
                    </a:cubicBezTo>
                    <a:cubicBezTo>
                      <a:pt x="5414" y="418"/>
                      <a:pt x="5414" y="468"/>
                      <a:pt x="5380" y="435"/>
                    </a:cubicBezTo>
                    <a:close/>
                    <a:moveTo>
                      <a:pt x="5063" y="4194"/>
                    </a:moveTo>
                    <a:cubicBezTo>
                      <a:pt x="5063" y="4228"/>
                      <a:pt x="5079" y="4245"/>
                      <a:pt x="5063" y="4261"/>
                    </a:cubicBezTo>
                    <a:cubicBezTo>
                      <a:pt x="5013" y="4261"/>
                      <a:pt x="5046" y="4194"/>
                      <a:pt x="5063" y="4194"/>
                    </a:cubicBezTo>
                    <a:close/>
                    <a:moveTo>
                      <a:pt x="4912" y="1287"/>
                    </a:moveTo>
                    <a:cubicBezTo>
                      <a:pt x="4912" y="1270"/>
                      <a:pt x="4912" y="1270"/>
                      <a:pt x="4946" y="1304"/>
                    </a:cubicBezTo>
                    <a:cubicBezTo>
                      <a:pt x="4929" y="1254"/>
                      <a:pt x="4912" y="1187"/>
                      <a:pt x="4979" y="1187"/>
                    </a:cubicBezTo>
                    <a:cubicBezTo>
                      <a:pt x="4962" y="1220"/>
                      <a:pt x="5013" y="1254"/>
                      <a:pt x="5063" y="1287"/>
                    </a:cubicBezTo>
                    <a:cubicBezTo>
                      <a:pt x="5046" y="1321"/>
                      <a:pt x="5063" y="1337"/>
                      <a:pt x="5063" y="1354"/>
                    </a:cubicBezTo>
                    <a:cubicBezTo>
                      <a:pt x="5013" y="1337"/>
                      <a:pt x="4962" y="1304"/>
                      <a:pt x="4912" y="1287"/>
                    </a:cubicBezTo>
                    <a:close/>
                    <a:moveTo>
                      <a:pt x="4662" y="4512"/>
                    </a:moveTo>
                    <a:cubicBezTo>
                      <a:pt x="4662" y="4512"/>
                      <a:pt x="4662" y="4495"/>
                      <a:pt x="4662" y="4495"/>
                    </a:cubicBezTo>
                    <a:cubicBezTo>
                      <a:pt x="4662" y="4478"/>
                      <a:pt x="4662" y="4495"/>
                      <a:pt x="4678" y="4478"/>
                    </a:cubicBezTo>
                    <a:cubicBezTo>
                      <a:pt x="4662" y="4478"/>
                      <a:pt x="4662" y="4462"/>
                      <a:pt x="4662" y="4445"/>
                    </a:cubicBezTo>
                    <a:cubicBezTo>
                      <a:pt x="4662" y="4462"/>
                      <a:pt x="4645" y="4462"/>
                      <a:pt x="4628" y="4478"/>
                    </a:cubicBezTo>
                    <a:cubicBezTo>
                      <a:pt x="4645" y="4478"/>
                      <a:pt x="4645" y="4495"/>
                      <a:pt x="4662" y="4512"/>
                    </a:cubicBezTo>
                    <a:close/>
                    <a:moveTo>
                      <a:pt x="5130" y="485"/>
                    </a:moveTo>
                    <a:cubicBezTo>
                      <a:pt x="5146" y="502"/>
                      <a:pt x="5163" y="502"/>
                      <a:pt x="5180" y="502"/>
                    </a:cubicBezTo>
                    <a:lnTo>
                      <a:pt x="5180" y="569"/>
                    </a:lnTo>
                    <a:cubicBezTo>
                      <a:pt x="5146" y="569"/>
                      <a:pt x="5146" y="535"/>
                      <a:pt x="5113" y="552"/>
                    </a:cubicBezTo>
                    <a:cubicBezTo>
                      <a:pt x="5096" y="519"/>
                      <a:pt x="5130" y="519"/>
                      <a:pt x="5130" y="502"/>
                    </a:cubicBezTo>
                    <a:cubicBezTo>
                      <a:pt x="5130" y="502"/>
                      <a:pt x="5113" y="485"/>
                      <a:pt x="5130" y="485"/>
                    </a:cubicBezTo>
                    <a:close/>
                    <a:moveTo>
                      <a:pt x="4127" y="1939"/>
                    </a:moveTo>
                    <a:cubicBezTo>
                      <a:pt x="4127" y="1989"/>
                      <a:pt x="4077" y="2072"/>
                      <a:pt x="4060" y="2056"/>
                    </a:cubicBezTo>
                    <a:cubicBezTo>
                      <a:pt x="4077" y="2039"/>
                      <a:pt x="4060" y="2039"/>
                      <a:pt x="4077" y="2022"/>
                    </a:cubicBezTo>
                    <a:cubicBezTo>
                      <a:pt x="4044" y="1989"/>
                      <a:pt x="4044" y="1972"/>
                      <a:pt x="4044" y="1922"/>
                    </a:cubicBezTo>
                    <a:cubicBezTo>
                      <a:pt x="4060" y="1905"/>
                      <a:pt x="4110" y="1922"/>
                      <a:pt x="4127" y="1939"/>
                    </a:cubicBezTo>
                    <a:close/>
                    <a:moveTo>
                      <a:pt x="3609" y="2139"/>
                    </a:moveTo>
                    <a:cubicBezTo>
                      <a:pt x="3609" y="2106"/>
                      <a:pt x="3576" y="2106"/>
                      <a:pt x="3576" y="2072"/>
                    </a:cubicBezTo>
                    <a:cubicBezTo>
                      <a:pt x="3609" y="2072"/>
                      <a:pt x="3626" y="2089"/>
                      <a:pt x="3626" y="2106"/>
                    </a:cubicBezTo>
                    <a:cubicBezTo>
                      <a:pt x="3609" y="2106"/>
                      <a:pt x="3626" y="2139"/>
                      <a:pt x="3609" y="2139"/>
                    </a:cubicBezTo>
                    <a:close/>
                    <a:moveTo>
                      <a:pt x="4027" y="4044"/>
                    </a:moveTo>
                    <a:lnTo>
                      <a:pt x="4027" y="4044"/>
                    </a:lnTo>
                    <a:cubicBezTo>
                      <a:pt x="4027" y="4044"/>
                      <a:pt x="4027" y="4044"/>
                      <a:pt x="4027" y="4044"/>
                    </a:cubicBezTo>
                    <a:close/>
                    <a:moveTo>
                      <a:pt x="4829" y="5648"/>
                    </a:moveTo>
                    <a:cubicBezTo>
                      <a:pt x="4829" y="5615"/>
                      <a:pt x="4812" y="5565"/>
                      <a:pt x="4846" y="5565"/>
                    </a:cubicBezTo>
                    <a:cubicBezTo>
                      <a:pt x="4862" y="5598"/>
                      <a:pt x="4896" y="5598"/>
                      <a:pt x="4896" y="5648"/>
                    </a:cubicBezTo>
                    <a:cubicBezTo>
                      <a:pt x="4862" y="5665"/>
                      <a:pt x="4846" y="5648"/>
                      <a:pt x="4829" y="5648"/>
                    </a:cubicBezTo>
                    <a:close/>
                    <a:moveTo>
                      <a:pt x="4929" y="5882"/>
                    </a:moveTo>
                    <a:cubicBezTo>
                      <a:pt x="4946" y="5915"/>
                      <a:pt x="4996" y="5915"/>
                      <a:pt x="5013" y="5932"/>
                    </a:cubicBezTo>
                    <a:cubicBezTo>
                      <a:pt x="5029" y="5899"/>
                      <a:pt x="5029" y="5882"/>
                      <a:pt x="5013" y="5849"/>
                    </a:cubicBezTo>
                    <a:cubicBezTo>
                      <a:pt x="4962" y="5832"/>
                      <a:pt x="4979" y="5899"/>
                      <a:pt x="4929" y="5882"/>
                    </a:cubicBezTo>
                    <a:close/>
                    <a:moveTo>
                      <a:pt x="4829" y="5548"/>
                    </a:moveTo>
                    <a:cubicBezTo>
                      <a:pt x="4795" y="5565"/>
                      <a:pt x="4779" y="5548"/>
                      <a:pt x="4779" y="5514"/>
                    </a:cubicBezTo>
                    <a:cubicBezTo>
                      <a:pt x="4812" y="5514"/>
                      <a:pt x="4829" y="5531"/>
                      <a:pt x="4829" y="5548"/>
                    </a:cubicBezTo>
                    <a:close/>
                    <a:moveTo>
                      <a:pt x="4027" y="4044"/>
                    </a:moveTo>
                    <a:cubicBezTo>
                      <a:pt x="4027" y="4027"/>
                      <a:pt x="3993" y="3994"/>
                      <a:pt x="3993" y="4061"/>
                    </a:cubicBezTo>
                    <a:cubicBezTo>
                      <a:pt x="3993" y="4061"/>
                      <a:pt x="4010" y="4061"/>
                      <a:pt x="4027" y="4044"/>
                    </a:cubicBezTo>
                    <a:close/>
                    <a:moveTo>
                      <a:pt x="4060" y="5314"/>
                    </a:moveTo>
                    <a:cubicBezTo>
                      <a:pt x="4060" y="5364"/>
                      <a:pt x="4060" y="5381"/>
                      <a:pt x="4027" y="5381"/>
                    </a:cubicBezTo>
                    <a:cubicBezTo>
                      <a:pt x="4010" y="5397"/>
                      <a:pt x="4044" y="5397"/>
                      <a:pt x="4027" y="5431"/>
                    </a:cubicBezTo>
                    <a:cubicBezTo>
                      <a:pt x="4044" y="5431"/>
                      <a:pt x="4044" y="5414"/>
                      <a:pt x="4060" y="5414"/>
                    </a:cubicBezTo>
                    <a:cubicBezTo>
                      <a:pt x="4027" y="5481"/>
                      <a:pt x="4094" y="5464"/>
                      <a:pt x="4110" y="5498"/>
                    </a:cubicBezTo>
                    <a:cubicBezTo>
                      <a:pt x="4110" y="5531"/>
                      <a:pt x="4094" y="5481"/>
                      <a:pt x="4094" y="5514"/>
                    </a:cubicBezTo>
                    <a:cubicBezTo>
                      <a:pt x="4094" y="5548"/>
                      <a:pt x="4077" y="5548"/>
                      <a:pt x="4094" y="5581"/>
                    </a:cubicBezTo>
                    <a:cubicBezTo>
                      <a:pt x="4110" y="5581"/>
                      <a:pt x="4110" y="5531"/>
                      <a:pt x="4144" y="5514"/>
                    </a:cubicBezTo>
                    <a:cubicBezTo>
                      <a:pt x="4144" y="5498"/>
                      <a:pt x="4127" y="5481"/>
                      <a:pt x="4110" y="5464"/>
                    </a:cubicBezTo>
                    <a:cubicBezTo>
                      <a:pt x="4110" y="5448"/>
                      <a:pt x="4144" y="5448"/>
                      <a:pt x="4160" y="5448"/>
                    </a:cubicBezTo>
                    <a:cubicBezTo>
                      <a:pt x="4160" y="5381"/>
                      <a:pt x="4094" y="5381"/>
                      <a:pt x="4094" y="5314"/>
                    </a:cubicBezTo>
                    <a:cubicBezTo>
                      <a:pt x="4077" y="5331"/>
                      <a:pt x="4077" y="5314"/>
                      <a:pt x="4060" y="5314"/>
                    </a:cubicBezTo>
                    <a:close/>
                    <a:moveTo>
                      <a:pt x="3676" y="3944"/>
                    </a:moveTo>
                    <a:cubicBezTo>
                      <a:pt x="3676" y="3927"/>
                      <a:pt x="3676" y="3910"/>
                      <a:pt x="3659" y="3910"/>
                    </a:cubicBezTo>
                    <a:cubicBezTo>
                      <a:pt x="3659" y="3944"/>
                      <a:pt x="3626" y="3894"/>
                      <a:pt x="3642" y="3944"/>
                    </a:cubicBezTo>
                    <a:cubicBezTo>
                      <a:pt x="3626" y="3944"/>
                      <a:pt x="3609" y="3944"/>
                      <a:pt x="3609" y="3927"/>
                    </a:cubicBezTo>
                    <a:cubicBezTo>
                      <a:pt x="3659" y="3944"/>
                      <a:pt x="3609" y="3844"/>
                      <a:pt x="3659" y="3860"/>
                    </a:cubicBezTo>
                    <a:cubicBezTo>
                      <a:pt x="3659" y="3877"/>
                      <a:pt x="3676" y="3894"/>
                      <a:pt x="3693" y="3877"/>
                    </a:cubicBezTo>
                    <a:cubicBezTo>
                      <a:pt x="3676" y="3894"/>
                      <a:pt x="3693" y="3944"/>
                      <a:pt x="3676" y="3944"/>
                    </a:cubicBezTo>
                    <a:close/>
                    <a:moveTo>
                      <a:pt x="3358" y="6082"/>
                    </a:moveTo>
                    <a:cubicBezTo>
                      <a:pt x="3358" y="6082"/>
                      <a:pt x="3358" y="6066"/>
                      <a:pt x="3358" y="6032"/>
                    </a:cubicBezTo>
                    <a:cubicBezTo>
                      <a:pt x="3358" y="6032"/>
                      <a:pt x="3375" y="6032"/>
                      <a:pt x="3375" y="6016"/>
                    </a:cubicBezTo>
                    <a:cubicBezTo>
                      <a:pt x="3358" y="6016"/>
                      <a:pt x="3358" y="5999"/>
                      <a:pt x="3342" y="5999"/>
                    </a:cubicBezTo>
                    <a:lnTo>
                      <a:pt x="3342" y="5982"/>
                    </a:lnTo>
                    <a:cubicBezTo>
                      <a:pt x="3342" y="5982"/>
                      <a:pt x="3342" y="5966"/>
                      <a:pt x="3358" y="5966"/>
                    </a:cubicBezTo>
                    <a:cubicBezTo>
                      <a:pt x="3358" y="5999"/>
                      <a:pt x="3358" y="6016"/>
                      <a:pt x="3392" y="5982"/>
                    </a:cubicBezTo>
                    <a:lnTo>
                      <a:pt x="3392" y="6049"/>
                    </a:lnTo>
                    <a:cubicBezTo>
                      <a:pt x="3358" y="6032"/>
                      <a:pt x="3392" y="6099"/>
                      <a:pt x="3358" y="6082"/>
                    </a:cubicBezTo>
                    <a:close/>
                    <a:moveTo>
                      <a:pt x="3125" y="6116"/>
                    </a:moveTo>
                    <a:cubicBezTo>
                      <a:pt x="3175" y="6216"/>
                      <a:pt x="3258" y="6133"/>
                      <a:pt x="3358" y="6149"/>
                    </a:cubicBezTo>
                    <a:cubicBezTo>
                      <a:pt x="3375" y="6099"/>
                      <a:pt x="3308" y="6049"/>
                      <a:pt x="3292" y="6016"/>
                    </a:cubicBezTo>
                    <a:cubicBezTo>
                      <a:pt x="3292" y="6066"/>
                      <a:pt x="3208" y="6049"/>
                      <a:pt x="3241" y="6099"/>
                    </a:cubicBezTo>
                    <a:cubicBezTo>
                      <a:pt x="3225" y="6099"/>
                      <a:pt x="3191" y="6116"/>
                      <a:pt x="3191" y="6082"/>
                    </a:cubicBezTo>
                    <a:cubicBezTo>
                      <a:pt x="3175" y="6099"/>
                      <a:pt x="3158" y="6133"/>
                      <a:pt x="3125" y="6116"/>
                    </a:cubicBezTo>
                    <a:close/>
                    <a:moveTo>
                      <a:pt x="3342" y="5815"/>
                    </a:moveTo>
                    <a:lnTo>
                      <a:pt x="3392" y="5815"/>
                    </a:lnTo>
                    <a:lnTo>
                      <a:pt x="3392" y="5865"/>
                    </a:lnTo>
                    <a:cubicBezTo>
                      <a:pt x="3342" y="5865"/>
                      <a:pt x="3375" y="5815"/>
                      <a:pt x="3342" y="5815"/>
                    </a:cubicBezTo>
                    <a:close/>
                    <a:moveTo>
                      <a:pt x="3125" y="6032"/>
                    </a:moveTo>
                    <a:lnTo>
                      <a:pt x="3108" y="6032"/>
                    </a:lnTo>
                    <a:cubicBezTo>
                      <a:pt x="3108" y="6016"/>
                      <a:pt x="3108" y="6016"/>
                      <a:pt x="3108" y="5999"/>
                    </a:cubicBezTo>
                    <a:cubicBezTo>
                      <a:pt x="3108" y="5999"/>
                      <a:pt x="3091" y="5999"/>
                      <a:pt x="3091" y="5982"/>
                    </a:cubicBezTo>
                    <a:cubicBezTo>
                      <a:pt x="3091" y="5982"/>
                      <a:pt x="3125" y="5966"/>
                      <a:pt x="3125" y="5982"/>
                    </a:cubicBezTo>
                    <a:cubicBezTo>
                      <a:pt x="3108" y="5999"/>
                      <a:pt x="3141" y="6016"/>
                      <a:pt x="3125" y="6032"/>
                    </a:cubicBezTo>
                    <a:close/>
                    <a:moveTo>
                      <a:pt x="5781" y="402"/>
                    </a:moveTo>
                    <a:cubicBezTo>
                      <a:pt x="5764" y="385"/>
                      <a:pt x="5764" y="351"/>
                      <a:pt x="5731" y="368"/>
                    </a:cubicBezTo>
                    <a:cubicBezTo>
                      <a:pt x="5764" y="402"/>
                      <a:pt x="5698" y="435"/>
                      <a:pt x="5714" y="402"/>
                    </a:cubicBezTo>
                    <a:cubicBezTo>
                      <a:pt x="5748" y="385"/>
                      <a:pt x="5714" y="351"/>
                      <a:pt x="5698" y="368"/>
                    </a:cubicBezTo>
                    <a:cubicBezTo>
                      <a:pt x="5698" y="335"/>
                      <a:pt x="5698" y="318"/>
                      <a:pt x="5698" y="301"/>
                    </a:cubicBezTo>
                    <a:cubicBezTo>
                      <a:pt x="5698" y="301"/>
                      <a:pt x="5764" y="351"/>
                      <a:pt x="5764" y="301"/>
                    </a:cubicBezTo>
                    <a:cubicBezTo>
                      <a:pt x="5781" y="318"/>
                      <a:pt x="5798" y="318"/>
                      <a:pt x="5815" y="335"/>
                    </a:cubicBezTo>
                    <a:cubicBezTo>
                      <a:pt x="5764" y="318"/>
                      <a:pt x="5798" y="385"/>
                      <a:pt x="5781" y="402"/>
                    </a:cubicBezTo>
                    <a:close/>
                    <a:moveTo>
                      <a:pt x="5815" y="936"/>
                    </a:moveTo>
                    <a:cubicBezTo>
                      <a:pt x="5815" y="970"/>
                      <a:pt x="5798" y="986"/>
                      <a:pt x="5798" y="1003"/>
                    </a:cubicBezTo>
                    <a:cubicBezTo>
                      <a:pt x="5781" y="1003"/>
                      <a:pt x="5764" y="1003"/>
                      <a:pt x="5764" y="1003"/>
                    </a:cubicBezTo>
                    <a:cubicBezTo>
                      <a:pt x="5748" y="970"/>
                      <a:pt x="5764" y="970"/>
                      <a:pt x="5764" y="920"/>
                    </a:cubicBezTo>
                    <a:cubicBezTo>
                      <a:pt x="5798" y="936"/>
                      <a:pt x="5815" y="903"/>
                      <a:pt x="5831" y="903"/>
                    </a:cubicBezTo>
                    <a:cubicBezTo>
                      <a:pt x="5848" y="936"/>
                      <a:pt x="5848" y="953"/>
                      <a:pt x="5831" y="986"/>
                    </a:cubicBezTo>
                    <a:cubicBezTo>
                      <a:pt x="5815" y="986"/>
                      <a:pt x="5831" y="936"/>
                      <a:pt x="5815" y="936"/>
                    </a:cubicBezTo>
                    <a:close/>
                    <a:moveTo>
                      <a:pt x="5798" y="1471"/>
                    </a:moveTo>
                    <a:cubicBezTo>
                      <a:pt x="5764" y="1437"/>
                      <a:pt x="5764" y="1488"/>
                      <a:pt x="5731" y="1504"/>
                    </a:cubicBezTo>
                    <a:cubicBezTo>
                      <a:pt x="5731" y="1471"/>
                      <a:pt x="5764" y="1454"/>
                      <a:pt x="5731" y="1437"/>
                    </a:cubicBezTo>
                    <a:cubicBezTo>
                      <a:pt x="5731" y="1471"/>
                      <a:pt x="5698" y="1421"/>
                      <a:pt x="5648" y="1454"/>
                    </a:cubicBezTo>
                    <a:cubicBezTo>
                      <a:pt x="5648" y="1437"/>
                      <a:pt x="5631" y="1437"/>
                      <a:pt x="5648" y="1404"/>
                    </a:cubicBezTo>
                    <a:cubicBezTo>
                      <a:pt x="5648" y="1404"/>
                      <a:pt x="5664" y="1387"/>
                      <a:pt x="5681" y="1404"/>
                    </a:cubicBezTo>
                    <a:cubicBezTo>
                      <a:pt x="5714" y="1454"/>
                      <a:pt x="5815" y="1387"/>
                      <a:pt x="5798" y="1471"/>
                    </a:cubicBezTo>
                    <a:close/>
                    <a:moveTo>
                      <a:pt x="4962" y="5147"/>
                    </a:moveTo>
                    <a:cubicBezTo>
                      <a:pt x="4962" y="5180"/>
                      <a:pt x="4912" y="5180"/>
                      <a:pt x="4879" y="5214"/>
                    </a:cubicBezTo>
                    <a:cubicBezTo>
                      <a:pt x="4879" y="5197"/>
                      <a:pt x="4879" y="5180"/>
                      <a:pt x="4862" y="5180"/>
                    </a:cubicBezTo>
                    <a:cubicBezTo>
                      <a:pt x="4829" y="5197"/>
                      <a:pt x="4862" y="5214"/>
                      <a:pt x="4829" y="5230"/>
                    </a:cubicBezTo>
                    <a:cubicBezTo>
                      <a:pt x="4829" y="5214"/>
                      <a:pt x="4846" y="5147"/>
                      <a:pt x="4812" y="5147"/>
                    </a:cubicBezTo>
                    <a:cubicBezTo>
                      <a:pt x="4812" y="5163"/>
                      <a:pt x="4829" y="5180"/>
                      <a:pt x="4812" y="5197"/>
                    </a:cubicBezTo>
                    <a:cubicBezTo>
                      <a:pt x="4795" y="5197"/>
                      <a:pt x="4779" y="5197"/>
                      <a:pt x="4779" y="5147"/>
                    </a:cubicBezTo>
                    <a:cubicBezTo>
                      <a:pt x="4812" y="5163"/>
                      <a:pt x="4812" y="5130"/>
                      <a:pt x="4846" y="5113"/>
                    </a:cubicBezTo>
                    <a:cubicBezTo>
                      <a:pt x="4846" y="5147"/>
                      <a:pt x="4846" y="5147"/>
                      <a:pt x="4862" y="5147"/>
                    </a:cubicBezTo>
                    <a:cubicBezTo>
                      <a:pt x="4862" y="5113"/>
                      <a:pt x="4879" y="5113"/>
                      <a:pt x="4862" y="5080"/>
                    </a:cubicBezTo>
                    <a:cubicBezTo>
                      <a:pt x="4896" y="5063"/>
                      <a:pt x="4896" y="5047"/>
                      <a:pt x="4912" y="4996"/>
                    </a:cubicBezTo>
                    <a:cubicBezTo>
                      <a:pt x="4896" y="4980"/>
                      <a:pt x="4879" y="5013"/>
                      <a:pt x="4862" y="4963"/>
                    </a:cubicBezTo>
                    <a:cubicBezTo>
                      <a:pt x="4896" y="4963"/>
                      <a:pt x="4912" y="4963"/>
                      <a:pt x="4912" y="4930"/>
                    </a:cubicBezTo>
                    <a:cubicBezTo>
                      <a:pt x="4846" y="4946"/>
                      <a:pt x="4879" y="4963"/>
                      <a:pt x="4862" y="4913"/>
                    </a:cubicBezTo>
                    <a:cubicBezTo>
                      <a:pt x="4846" y="4913"/>
                      <a:pt x="4829" y="4913"/>
                      <a:pt x="4846" y="4946"/>
                    </a:cubicBezTo>
                    <a:cubicBezTo>
                      <a:pt x="4829" y="4896"/>
                      <a:pt x="4762" y="4930"/>
                      <a:pt x="4779" y="4896"/>
                    </a:cubicBezTo>
                    <a:cubicBezTo>
                      <a:pt x="4812" y="4913"/>
                      <a:pt x="4862" y="4863"/>
                      <a:pt x="4929" y="4879"/>
                    </a:cubicBezTo>
                    <a:cubicBezTo>
                      <a:pt x="4929" y="4946"/>
                      <a:pt x="4962" y="4946"/>
                      <a:pt x="4996" y="4946"/>
                    </a:cubicBezTo>
                    <a:cubicBezTo>
                      <a:pt x="4979" y="4996"/>
                      <a:pt x="4996" y="5030"/>
                      <a:pt x="5029" y="5030"/>
                    </a:cubicBezTo>
                    <a:cubicBezTo>
                      <a:pt x="5029" y="5047"/>
                      <a:pt x="5029" y="5063"/>
                      <a:pt x="5029" y="5063"/>
                    </a:cubicBezTo>
                    <a:cubicBezTo>
                      <a:pt x="5046" y="5047"/>
                      <a:pt x="5046" y="5047"/>
                      <a:pt x="5063" y="5080"/>
                    </a:cubicBezTo>
                    <a:cubicBezTo>
                      <a:pt x="5046" y="5130"/>
                      <a:pt x="5046" y="5113"/>
                      <a:pt x="5029" y="5180"/>
                    </a:cubicBezTo>
                    <a:cubicBezTo>
                      <a:pt x="4996" y="5163"/>
                      <a:pt x="4996" y="5180"/>
                      <a:pt x="4962" y="5147"/>
                    </a:cubicBezTo>
                    <a:close/>
                    <a:moveTo>
                      <a:pt x="5648" y="1254"/>
                    </a:moveTo>
                    <a:cubicBezTo>
                      <a:pt x="5681" y="1270"/>
                      <a:pt x="5698" y="1254"/>
                      <a:pt x="5714" y="1270"/>
                    </a:cubicBezTo>
                    <a:cubicBezTo>
                      <a:pt x="5714" y="1270"/>
                      <a:pt x="5714" y="1287"/>
                      <a:pt x="5714" y="1304"/>
                    </a:cubicBezTo>
                    <a:cubicBezTo>
                      <a:pt x="5681" y="1287"/>
                      <a:pt x="5648" y="1304"/>
                      <a:pt x="5648" y="1321"/>
                    </a:cubicBezTo>
                    <a:cubicBezTo>
                      <a:pt x="5648" y="1321"/>
                      <a:pt x="5648" y="1304"/>
                      <a:pt x="5631" y="1304"/>
                    </a:cubicBezTo>
                    <a:cubicBezTo>
                      <a:pt x="5631" y="1304"/>
                      <a:pt x="5614" y="1304"/>
                      <a:pt x="5614" y="1304"/>
                    </a:cubicBezTo>
                    <a:cubicBezTo>
                      <a:pt x="5648" y="1287"/>
                      <a:pt x="5648" y="1270"/>
                      <a:pt x="5648" y="1254"/>
                    </a:cubicBezTo>
                    <a:close/>
                    <a:moveTo>
                      <a:pt x="5815" y="1755"/>
                    </a:moveTo>
                    <a:cubicBezTo>
                      <a:pt x="5781" y="1755"/>
                      <a:pt x="5764" y="1772"/>
                      <a:pt x="5731" y="1772"/>
                    </a:cubicBezTo>
                    <a:cubicBezTo>
                      <a:pt x="5731" y="1738"/>
                      <a:pt x="5714" y="1738"/>
                      <a:pt x="5714" y="1705"/>
                    </a:cubicBezTo>
                    <a:cubicBezTo>
                      <a:pt x="5748" y="1688"/>
                      <a:pt x="5748" y="1655"/>
                      <a:pt x="5798" y="1655"/>
                    </a:cubicBezTo>
                    <a:cubicBezTo>
                      <a:pt x="5815" y="1688"/>
                      <a:pt x="5815" y="1705"/>
                      <a:pt x="5815" y="1755"/>
                    </a:cubicBezTo>
                    <a:close/>
                    <a:moveTo>
                      <a:pt x="5397" y="5464"/>
                    </a:moveTo>
                    <a:cubicBezTo>
                      <a:pt x="5397" y="5431"/>
                      <a:pt x="5380" y="5414"/>
                      <a:pt x="5363" y="5397"/>
                    </a:cubicBezTo>
                    <a:cubicBezTo>
                      <a:pt x="5380" y="5397"/>
                      <a:pt x="5380" y="5381"/>
                      <a:pt x="5380" y="5364"/>
                    </a:cubicBezTo>
                    <a:cubicBezTo>
                      <a:pt x="5414" y="5381"/>
                      <a:pt x="5430" y="5397"/>
                      <a:pt x="5430" y="5431"/>
                    </a:cubicBezTo>
                    <a:cubicBezTo>
                      <a:pt x="5414" y="5431"/>
                      <a:pt x="5414" y="5464"/>
                      <a:pt x="5397" y="5464"/>
                    </a:cubicBezTo>
                    <a:close/>
                    <a:moveTo>
                      <a:pt x="5547" y="1437"/>
                    </a:moveTo>
                    <a:lnTo>
                      <a:pt x="5547" y="1421"/>
                    </a:lnTo>
                    <a:cubicBezTo>
                      <a:pt x="5547" y="1421"/>
                      <a:pt x="5547" y="1421"/>
                      <a:pt x="5547" y="1404"/>
                    </a:cubicBezTo>
                    <a:cubicBezTo>
                      <a:pt x="5564" y="1404"/>
                      <a:pt x="5564" y="1404"/>
                      <a:pt x="5547" y="1387"/>
                    </a:cubicBezTo>
                    <a:cubicBezTo>
                      <a:pt x="5564" y="1404"/>
                      <a:pt x="5614" y="1387"/>
                      <a:pt x="5631" y="1404"/>
                    </a:cubicBezTo>
                    <a:cubicBezTo>
                      <a:pt x="5614" y="1421"/>
                      <a:pt x="5564" y="1421"/>
                      <a:pt x="5547" y="1437"/>
                    </a:cubicBezTo>
                    <a:close/>
                    <a:moveTo>
                      <a:pt x="5547" y="869"/>
                    </a:moveTo>
                    <a:cubicBezTo>
                      <a:pt x="5581" y="853"/>
                      <a:pt x="5597" y="869"/>
                      <a:pt x="5597" y="903"/>
                    </a:cubicBezTo>
                    <a:lnTo>
                      <a:pt x="5547" y="903"/>
                    </a:lnTo>
                    <a:close/>
                    <a:moveTo>
                      <a:pt x="5163" y="4462"/>
                    </a:moveTo>
                    <a:cubicBezTo>
                      <a:pt x="5163" y="4445"/>
                      <a:pt x="5130" y="4445"/>
                      <a:pt x="5146" y="4412"/>
                    </a:cubicBezTo>
                    <a:cubicBezTo>
                      <a:pt x="5163" y="4395"/>
                      <a:pt x="5180" y="4462"/>
                      <a:pt x="5163" y="4462"/>
                    </a:cubicBezTo>
                    <a:close/>
                    <a:moveTo>
                      <a:pt x="5213" y="5280"/>
                    </a:moveTo>
                    <a:cubicBezTo>
                      <a:pt x="5213" y="5314"/>
                      <a:pt x="5280" y="5297"/>
                      <a:pt x="5247" y="5314"/>
                    </a:cubicBezTo>
                    <a:cubicBezTo>
                      <a:pt x="5247" y="5314"/>
                      <a:pt x="5247" y="5314"/>
                      <a:pt x="5230" y="5314"/>
                    </a:cubicBezTo>
                    <a:cubicBezTo>
                      <a:pt x="5213" y="5314"/>
                      <a:pt x="5230" y="5331"/>
                      <a:pt x="5196" y="5331"/>
                    </a:cubicBezTo>
                    <a:cubicBezTo>
                      <a:pt x="5196" y="5297"/>
                      <a:pt x="5213" y="5280"/>
                      <a:pt x="5213" y="5280"/>
                    </a:cubicBezTo>
                    <a:close/>
                    <a:moveTo>
                      <a:pt x="5213" y="1371"/>
                    </a:moveTo>
                    <a:cubicBezTo>
                      <a:pt x="5230" y="1354"/>
                      <a:pt x="5196" y="1304"/>
                      <a:pt x="5196" y="1287"/>
                    </a:cubicBezTo>
                    <a:cubicBezTo>
                      <a:pt x="5163" y="1287"/>
                      <a:pt x="5146" y="1321"/>
                      <a:pt x="5146" y="1354"/>
                    </a:cubicBezTo>
                    <a:cubicBezTo>
                      <a:pt x="5196" y="1337"/>
                      <a:pt x="5180" y="1321"/>
                      <a:pt x="5213" y="1371"/>
                    </a:cubicBezTo>
                    <a:close/>
                    <a:moveTo>
                      <a:pt x="5096" y="5364"/>
                    </a:moveTo>
                    <a:cubicBezTo>
                      <a:pt x="5096" y="5364"/>
                      <a:pt x="5096" y="5331"/>
                      <a:pt x="5079" y="5314"/>
                    </a:cubicBezTo>
                    <a:cubicBezTo>
                      <a:pt x="5079" y="5331"/>
                      <a:pt x="5079" y="5331"/>
                      <a:pt x="5079" y="5331"/>
                    </a:cubicBezTo>
                    <a:cubicBezTo>
                      <a:pt x="5079" y="5297"/>
                      <a:pt x="5113" y="5314"/>
                      <a:pt x="5130" y="5280"/>
                    </a:cubicBezTo>
                    <a:cubicBezTo>
                      <a:pt x="5130" y="5314"/>
                      <a:pt x="5146" y="5314"/>
                      <a:pt x="5130" y="5347"/>
                    </a:cubicBezTo>
                    <a:cubicBezTo>
                      <a:pt x="5113" y="5347"/>
                      <a:pt x="5113" y="5364"/>
                      <a:pt x="5096" y="5364"/>
                    </a:cubicBezTo>
                    <a:close/>
                    <a:moveTo>
                      <a:pt x="5130" y="4378"/>
                    </a:moveTo>
                    <a:cubicBezTo>
                      <a:pt x="5079" y="4395"/>
                      <a:pt x="5046" y="4428"/>
                      <a:pt x="5046" y="4345"/>
                    </a:cubicBezTo>
                    <a:cubicBezTo>
                      <a:pt x="5063" y="4345"/>
                      <a:pt x="5063" y="4345"/>
                      <a:pt x="5063" y="4328"/>
                    </a:cubicBezTo>
                    <a:cubicBezTo>
                      <a:pt x="5096" y="4328"/>
                      <a:pt x="5113" y="4345"/>
                      <a:pt x="5130" y="4378"/>
                    </a:cubicBezTo>
                    <a:close/>
                    <a:moveTo>
                      <a:pt x="5280" y="5481"/>
                    </a:moveTo>
                    <a:cubicBezTo>
                      <a:pt x="5313" y="5464"/>
                      <a:pt x="5263" y="5448"/>
                      <a:pt x="5247" y="5448"/>
                    </a:cubicBezTo>
                    <a:cubicBezTo>
                      <a:pt x="5263" y="5431"/>
                      <a:pt x="5280" y="5414"/>
                      <a:pt x="5263" y="5381"/>
                    </a:cubicBezTo>
                    <a:cubicBezTo>
                      <a:pt x="5247" y="5381"/>
                      <a:pt x="5247" y="5381"/>
                      <a:pt x="5230" y="5381"/>
                    </a:cubicBezTo>
                    <a:cubicBezTo>
                      <a:pt x="5230" y="5364"/>
                      <a:pt x="5247" y="5364"/>
                      <a:pt x="5247" y="5331"/>
                    </a:cubicBezTo>
                    <a:cubicBezTo>
                      <a:pt x="5196" y="5397"/>
                      <a:pt x="5247" y="5448"/>
                      <a:pt x="5213" y="5498"/>
                    </a:cubicBezTo>
                    <a:cubicBezTo>
                      <a:pt x="5230" y="5498"/>
                      <a:pt x="5280" y="5464"/>
                      <a:pt x="5280" y="5481"/>
                    </a:cubicBezTo>
                    <a:close/>
                    <a:moveTo>
                      <a:pt x="5514" y="5565"/>
                    </a:moveTo>
                    <a:cubicBezTo>
                      <a:pt x="5497" y="5565"/>
                      <a:pt x="5514" y="5581"/>
                      <a:pt x="5531" y="5581"/>
                    </a:cubicBezTo>
                    <a:cubicBezTo>
                      <a:pt x="5497" y="5598"/>
                      <a:pt x="5514" y="5631"/>
                      <a:pt x="5497" y="5648"/>
                    </a:cubicBezTo>
                    <a:cubicBezTo>
                      <a:pt x="5447" y="5615"/>
                      <a:pt x="5380" y="5681"/>
                      <a:pt x="5347" y="5648"/>
                    </a:cubicBezTo>
                    <a:cubicBezTo>
                      <a:pt x="5414" y="5631"/>
                      <a:pt x="5430" y="5598"/>
                      <a:pt x="5464" y="5548"/>
                    </a:cubicBezTo>
                    <a:cubicBezTo>
                      <a:pt x="5480" y="5548"/>
                      <a:pt x="5514" y="5548"/>
                      <a:pt x="5514" y="5565"/>
                    </a:cubicBezTo>
                    <a:close/>
                    <a:moveTo>
                      <a:pt x="5397" y="4980"/>
                    </a:moveTo>
                    <a:cubicBezTo>
                      <a:pt x="5363" y="4980"/>
                      <a:pt x="5363" y="5013"/>
                      <a:pt x="5330" y="5013"/>
                    </a:cubicBezTo>
                    <a:cubicBezTo>
                      <a:pt x="5280" y="4946"/>
                      <a:pt x="5363" y="4913"/>
                      <a:pt x="5363" y="4846"/>
                    </a:cubicBezTo>
                    <a:cubicBezTo>
                      <a:pt x="5397" y="4846"/>
                      <a:pt x="5414" y="4863"/>
                      <a:pt x="5414" y="4879"/>
                    </a:cubicBezTo>
                    <a:cubicBezTo>
                      <a:pt x="5363" y="4879"/>
                      <a:pt x="5380" y="4963"/>
                      <a:pt x="5397" y="4980"/>
                    </a:cubicBezTo>
                    <a:close/>
                    <a:moveTo>
                      <a:pt x="5414" y="6016"/>
                    </a:moveTo>
                    <a:cubicBezTo>
                      <a:pt x="5480" y="6082"/>
                      <a:pt x="5564" y="5999"/>
                      <a:pt x="5547" y="5982"/>
                    </a:cubicBezTo>
                    <a:cubicBezTo>
                      <a:pt x="5564" y="5966"/>
                      <a:pt x="5514" y="5932"/>
                      <a:pt x="5464" y="5932"/>
                    </a:cubicBezTo>
                    <a:cubicBezTo>
                      <a:pt x="5464" y="5982"/>
                      <a:pt x="5414" y="5982"/>
                      <a:pt x="5414" y="6016"/>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0"/>
              <p:cNvSpPr/>
              <p:nvPr/>
            </p:nvSpPr>
            <p:spPr>
              <a:xfrm>
                <a:off x="6393210" y="4334394"/>
                <a:ext cx="923375" cy="109061"/>
              </a:xfrm>
              <a:custGeom>
                <a:avLst/>
                <a:gdLst/>
                <a:ahLst/>
                <a:cxnLst/>
                <a:rect l="l" t="t" r="r" b="b"/>
                <a:pathLst>
                  <a:path w="10761" h="1271" extrusionOk="0">
                    <a:moveTo>
                      <a:pt x="10092" y="435"/>
                    </a:moveTo>
                    <a:cubicBezTo>
                      <a:pt x="10092" y="351"/>
                      <a:pt x="10092" y="268"/>
                      <a:pt x="10126" y="167"/>
                    </a:cubicBezTo>
                    <a:cubicBezTo>
                      <a:pt x="10109" y="151"/>
                      <a:pt x="10075" y="151"/>
                      <a:pt x="10042" y="134"/>
                    </a:cubicBezTo>
                    <a:cubicBezTo>
                      <a:pt x="10059" y="101"/>
                      <a:pt x="10059" y="84"/>
                      <a:pt x="10059" y="84"/>
                    </a:cubicBezTo>
                    <a:cubicBezTo>
                      <a:pt x="10042" y="50"/>
                      <a:pt x="10009" y="50"/>
                      <a:pt x="9992" y="17"/>
                    </a:cubicBezTo>
                    <a:lnTo>
                      <a:pt x="9992" y="17"/>
                    </a:lnTo>
                    <a:cubicBezTo>
                      <a:pt x="9992" y="101"/>
                      <a:pt x="9925" y="67"/>
                      <a:pt x="9892" y="84"/>
                    </a:cubicBezTo>
                    <a:cubicBezTo>
                      <a:pt x="9925" y="151"/>
                      <a:pt x="9875" y="217"/>
                      <a:pt x="9841" y="251"/>
                    </a:cubicBezTo>
                    <a:cubicBezTo>
                      <a:pt x="9875" y="284"/>
                      <a:pt x="9858" y="284"/>
                      <a:pt x="9858" y="301"/>
                    </a:cubicBezTo>
                    <a:cubicBezTo>
                      <a:pt x="9858" y="318"/>
                      <a:pt x="9825" y="318"/>
                      <a:pt x="9825" y="318"/>
                    </a:cubicBezTo>
                    <a:cubicBezTo>
                      <a:pt x="9841" y="351"/>
                      <a:pt x="9841" y="368"/>
                      <a:pt x="9825" y="385"/>
                    </a:cubicBezTo>
                    <a:cubicBezTo>
                      <a:pt x="9858" y="401"/>
                      <a:pt x="9858" y="385"/>
                      <a:pt x="9892" y="385"/>
                    </a:cubicBezTo>
                    <a:lnTo>
                      <a:pt x="9892" y="334"/>
                    </a:lnTo>
                    <a:cubicBezTo>
                      <a:pt x="9908" y="401"/>
                      <a:pt x="9975" y="418"/>
                      <a:pt x="9992" y="385"/>
                    </a:cubicBezTo>
                    <a:cubicBezTo>
                      <a:pt x="10009" y="385"/>
                      <a:pt x="9992" y="435"/>
                      <a:pt x="10009" y="435"/>
                    </a:cubicBezTo>
                    <a:cubicBezTo>
                      <a:pt x="10042" y="451"/>
                      <a:pt x="10042" y="418"/>
                      <a:pt x="10075" y="418"/>
                    </a:cubicBezTo>
                    <a:cubicBezTo>
                      <a:pt x="10092" y="435"/>
                      <a:pt x="10092" y="435"/>
                      <a:pt x="10092" y="435"/>
                    </a:cubicBezTo>
                    <a:close/>
                    <a:moveTo>
                      <a:pt x="10192" y="17"/>
                    </a:moveTo>
                    <a:cubicBezTo>
                      <a:pt x="10192" y="17"/>
                      <a:pt x="10192" y="17"/>
                      <a:pt x="10192" y="0"/>
                    </a:cubicBezTo>
                    <a:lnTo>
                      <a:pt x="10176" y="17"/>
                    </a:lnTo>
                    <a:cubicBezTo>
                      <a:pt x="10176" y="17"/>
                      <a:pt x="10176" y="17"/>
                      <a:pt x="10192" y="17"/>
                    </a:cubicBezTo>
                    <a:close/>
                    <a:moveTo>
                      <a:pt x="9407" y="67"/>
                    </a:moveTo>
                    <a:lnTo>
                      <a:pt x="9340" y="67"/>
                    </a:lnTo>
                    <a:cubicBezTo>
                      <a:pt x="9340" y="84"/>
                      <a:pt x="9340" y="84"/>
                      <a:pt x="9340" y="84"/>
                    </a:cubicBezTo>
                    <a:cubicBezTo>
                      <a:pt x="9374" y="84"/>
                      <a:pt x="9374" y="117"/>
                      <a:pt x="9407" y="101"/>
                    </a:cubicBezTo>
                    <a:cubicBezTo>
                      <a:pt x="9407" y="84"/>
                      <a:pt x="9407" y="84"/>
                      <a:pt x="9407" y="67"/>
                    </a:cubicBezTo>
                    <a:close/>
                    <a:moveTo>
                      <a:pt x="9340" y="84"/>
                    </a:moveTo>
                    <a:cubicBezTo>
                      <a:pt x="9290" y="84"/>
                      <a:pt x="9240" y="84"/>
                      <a:pt x="9190" y="84"/>
                    </a:cubicBezTo>
                    <a:cubicBezTo>
                      <a:pt x="9190" y="134"/>
                      <a:pt x="9156" y="134"/>
                      <a:pt x="9207" y="151"/>
                    </a:cubicBezTo>
                    <a:cubicBezTo>
                      <a:pt x="9190" y="217"/>
                      <a:pt x="9223" y="201"/>
                      <a:pt x="9223" y="268"/>
                    </a:cubicBezTo>
                    <a:cubicBezTo>
                      <a:pt x="9190" y="251"/>
                      <a:pt x="9173" y="217"/>
                      <a:pt x="9156" y="201"/>
                    </a:cubicBezTo>
                    <a:cubicBezTo>
                      <a:pt x="9123" y="201"/>
                      <a:pt x="9123" y="201"/>
                      <a:pt x="9090" y="201"/>
                    </a:cubicBezTo>
                    <a:cubicBezTo>
                      <a:pt x="9090" y="234"/>
                      <a:pt x="9106" y="234"/>
                      <a:pt x="9106" y="268"/>
                    </a:cubicBezTo>
                    <a:cubicBezTo>
                      <a:pt x="9140" y="217"/>
                      <a:pt x="9140" y="301"/>
                      <a:pt x="9190" y="284"/>
                    </a:cubicBezTo>
                    <a:cubicBezTo>
                      <a:pt x="9140" y="301"/>
                      <a:pt x="9156" y="301"/>
                      <a:pt x="9156" y="351"/>
                    </a:cubicBezTo>
                    <a:cubicBezTo>
                      <a:pt x="9173" y="351"/>
                      <a:pt x="9190" y="334"/>
                      <a:pt x="9190" y="318"/>
                    </a:cubicBezTo>
                    <a:cubicBezTo>
                      <a:pt x="9207" y="334"/>
                      <a:pt x="9207" y="368"/>
                      <a:pt x="9223" y="385"/>
                    </a:cubicBezTo>
                    <a:cubicBezTo>
                      <a:pt x="9240" y="368"/>
                      <a:pt x="9240" y="351"/>
                      <a:pt x="9273" y="351"/>
                    </a:cubicBezTo>
                    <a:cubicBezTo>
                      <a:pt x="9273" y="334"/>
                      <a:pt x="9290" y="334"/>
                      <a:pt x="9290" y="301"/>
                    </a:cubicBezTo>
                    <a:cubicBezTo>
                      <a:pt x="9273" y="301"/>
                      <a:pt x="9273" y="284"/>
                      <a:pt x="9257" y="301"/>
                    </a:cubicBezTo>
                    <a:cubicBezTo>
                      <a:pt x="9307" y="234"/>
                      <a:pt x="9240" y="184"/>
                      <a:pt x="9273" y="117"/>
                    </a:cubicBezTo>
                    <a:cubicBezTo>
                      <a:pt x="9290" y="117"/>
                      <a:pt x="9290" y="117"/>
                      <a:pt x="9290" y="117"/>
                    </a:cubicBezTo>
                    <a:cubicBezTo>
                      <a:pt x="9290" y="117"/>
                      <a:pt x="9290" y="117"/>
                      <a:pt x="9290" y="101"/>
                    </a:cubicBezTo>
                    <a:cubicBezTo>
                      <a:pt x="9290" y="101"/>
                      <a:pt x="9340" y="84"/>
                      <a:pt x="9340" y="84"/>
                    </a:cubicBezTo>
                    <a:close/>
                    <a:moveTo>
                      <a:pt x="8839" y="117"/>
                    </a:moveTo>
                    <a:lnTo>
                      <a:pt x="8839" y="117"/>
                    </a:lnTo>
                    <a:cubicBezTo>
                      <a:pt x="8822" y="134"/>
                      <a:pt x="8806" y="134"/>
                      <a:pt x="8822" y="151"/>
                    </a:cubicBezTo>
                    <a:cubicBezTo>
                      <a:pt x="8822" y="151"/>
                      <a:pt x="8822" y="151"/>
                      <a:pt x="8822" y="151"/>
                    </a:cubicBezTo>
                    <a:cubicBezTo>
                      <a:pt x="8839" y="151"/>
                      <a:pt x="8856" y="184"/>
                      <a:pt x="8889" y="184"/>
                    </a:cubicBezTo>
                    <a:cubicBezTo>
                      <a:pt x="8906" y="167"/>
                      <a:pt x="8939" y="167"/>
                      <a:pt x="8923" y="117"/>
                    </a:cubicBezTo>
                    <a:cubicBezTo>
                      <a:pt x="8889" y="101"/>
                      <a:pt x="8872" y="134"/>
                      <a:pt x="8839" y="117"/>
                    </a:cubicBezTo>
                    <a:close/>
                    <a:moveTo>
                      <a:pt x="6667" y="184"/>
                    </a:moveTo>
                    <a:lnTo>
                      <a:pt x="6617" y="184"/>
                    </a:lnTo>
                    <a:cubicBezTo>
                      <a:pt x="6617" y="217"/>
                      <a:pt x="6617" y="234"/>
                      <a:pt x="6617" y="268"/>
                    </a:cubicBezTo>
                    <a:cubicBezTo>
                      <a:pt x="6633" y="251"/>
                      <a:pt x="6633" y="284"/>
                      <a:pt x="6667" y="268"/>
                    </a:cubicBezTo>
                    <a:cubicBezTo>
                      <a:pt x="6667" y="234"/>
                      <a:pt x="6667" y="217"/>
                      <a:pt x="6667" y="184"/>
                    </a:cubicBezTo>
                    <a:close/>
                    <a:moveTo>
                      <a:pt x="5798" y="201"/>
                    </a:moveTo>
                    <a:lnTo>
                      <a:pt x="5798" y="201"/>
                    </a:lnTo>
                    <a:cubicBezTo>
                      <a:pt x="5798" y="201"/>
                      <a:pt x="5798" y="201"/>
                      <a:pt x="5798" y="201"/>
                    </a:cubicBezTo>
                    <a:cubicBezTo>
                      <a:pt x="5781" y="201"/>
                      <a:pt x="5781" y="201"/>
                      <a:pt x="5781" y="201"/>
                    </a:cubicBezTo>
                    <a:lnTo>
                      <a:pt x="5781" y="201"/>
                    </a:lnTo>
                    <a:cubicBezTo>
                      <a:pt x="5781" y="201"/>
                      <a:pt x="5781" y="201"/>
                      <a:pt x="5781" y="201"/>
                    </a:cubicBezTo>
                    <a:cubicBezTo>
                      <a:pt x="5781" y="217"/>
                      <a:pt x="5748" y="217"/>
                      <a:pt x="5748" y="217"/>
                    </a:cubicBezTo>
                    <a:cubicBezTo>
                      <a:pt x="5748" y="268"/>
                      <a:pt x="5781" y="217"/>
                      <a:pt x="5798" y="217"/>
                    </a:cubicBezTo>
                    <a:cubicBezTo>
                      <a:pt x="5798" y="217"/>
                      <a:pt x="5798" y="217"/>
                      <a:pt x="5798" y="217"/>
                    </a:cubicBezTo>
                    <a:cubicBezTo>
                      <a:pt x="5798" y="201"/>
                      <a:pt x="5798" y="201"/>
                      <a:pt x="5798" y="201"/>
                    </a:cubicBezTo>
                    <a:cubicBezTo>
                      <a:pt x="5798" y="201"/>
                      <a:pt x="5798" y="201"/>
                      <a:pt x="5798" y="201"/>
                    </a:cubicBezTo>
                    <a:close/>
                    <a:moveTo>
                      <a:pt x="5230" y="201"/>
                    </a:moveTo>
                    <a:lnTo>
                      <a:pt x="5113" y="201"/>
                    </a:lnTo>
                    <a:cubicBezTo>
                      <a:pt x="5113" y="201"/>
                      <a:pt x="5096" y="201"/>
                      <a:pt x="5096" y="201"/>
                    </a:cubicBezTo>
                    <a:cubicBezTo>
                      <a:pt x="5080" y="217"/>
                      <a:pt x="5197" y="217"/>
                      <a:pt x="5213" y="234"/>
                    </a:cubicBezTo>
                    <a:cubicBezTo>
                      <a:pt x="5230" y="234"/>
                      <a:pt x="5230" y="217"/>
                      <a:pt x="5230" y="201"/>
                    </a:cubicBezTo>
                    <a:close/>
                    <a:moveTo>
                      <a:pt x="4796" y="201"/>
                    </a:moveTo>
                    <a:lnTo>
                      <a:pt x="4745" y="201"/>
                    </a:lnTo>
                    <a:cubicBezTo>
                      <a:pt x="4745" y="234"/>
                      <a:pt x="4729" y="234"/>
                      <a:pt x="4745" y="251"/>
                    </a:cubicBezTo>
                    <a:cubicBezTo>
                      <a:pt x="4762" y="251"/>
                      <a:pt x="4762" y="217"/>
                      <a:pt x="4812" y="217"/>
                    </a:cubicBezTo>
                    <a:cubicBezTo>
                      <a:pt x="4812" y="217"/>
                      <a:pt x="4796" y="201"/>
                      <a:pt x="4796" y="201"/>
                    </a:cubicBezTo>
                    <a:close/>
                    <a:moveTo>
                      <a:pt x="4378" y="201"/>
                    </a:moveTo>
                    <a:lnTo>
                      <a:pt x="4311" y="201"/>
                    </a:lnTo>
                    <a:lnTo>
                      <a:pt x="4311" y="201"/>
                    </a:lnTo>
                    <a:cubicBezTo>
                      <a:pt x="4294" y="201"/>
                      <a:pt x="4294" y="201"/>
                      <a:pt x="4294" y="201"/>
                    </a:cubicBezTo>
                    <a:lnTo>
                      <a:pt x="4227" y="201"/>
                    </a:lnTo>
                    <a:cubicBezTo>
                      <a:pt x="4211" y="217"/>
                      <a:pt x="4211" y="217"/>
                      <a:pt x="4211" y="234"/>
                    </a:cubicBezTo>
                    <a:cubicBezTo>
                      <a:pt x="4177" y="251"/>
                      <a:pt x="4177" y="217"/>
                      <a:pt x="4161" y="217"/>
                    </a:cubicBezTo>
                    <a:cubicBezTo>
                      <a:pt x="4177" y="268"/>
                      <a:pt x="4094" y="301"/>
                      <a:pt x="4044" y="318"/>
                    </a:cubicBezTo>
                    <a:cubicBezTo>
                      <a:pt x="4027" y="318"/>
                      <a:pt x="4027" y="284"/>
                      <a:pt x="4044" y="284"/>
                    </a:cubicBezTo>
                    <a:cubicBezTo>
                      <a:pt x="4044" y="251"/>
                      <a:pt x="4027" y="284"/>
                      <a:pt x="4010" y="284"/>
                    </a:cubicBezTo>
                    <a:cubicBezTo>
                      <a:pt x="4027" y="301"/>
                      <a:pt x="4010" y="301"/>
                      <a:pt x="4027" y="318"/>
                    </a:cubicBezTo>
                    <a:cubicBezTo>
                      <a:pt x="3993" y="351"/>
                      <a:pt x="3977" y="251"/>
                      <a:pt x="3943" y="284"/>
                    </a:cubicBezTo>
                    <a:cubicBezTo>
                      <a:pt x="3943" y="251"/>
                      <a:pt x="3977" y="201"/>
                      <a:pt x="3927" y="201"/>
                    </a:cubicBezTo>
                    <a:cubicBezTo>
                      <a:pt x="3927" y="201"/>
                      <a:pt x="3943" y="201"/>
                      <a:pt x="3943" y="201"/>
                    </a:cubicBezTo>
                    <a:cubicBezTo>
                      <a:pt x="3860" y="201"/>
                      <a:pt x="3793" y="201"/>
                      <a:pt x="3709" y="184"/>
                    </a:cubicBezTo>
                    <a:cubicBezTo>
                      <a:pt x="3726" y="217"/>
                      <a:pt x="3776" y="201"/>
                      <a:pt x="3793" y="234"/>
                    </a:cubicBezTo>
                    <a:cubicBezTo>
                      <a:pt x="3793" y="184"/>
                      <a:pt x="3810" y="234"/>
                      <a:pt x="3826" y="234"/>
                    </a:cubicBezTo>
                    <a:cubicBezTo>
                      <a:pt x="3826" y="234"/>
                      <a:pt x="3826" y="217"/>
                      <a:pt x="3826" y="234"/>
                    </a:cubicBezTo>
                    <a:cubicBezTo>
                      <a:pt x="3793" y="251"/>
                      <a:pt x="3877" y="268"/>
                      <a:pt x="3826" y="284"/>
                    </a:cubicBezTo>
                    <a:cubicBezTo>
                      <a:pt x="3826" y="268"/>
                      <a:pt x="3826" y="284"/>
                      <a:pt x="3810" y="301"/>
                    </a:cubicBezTo>
                    <a:cubicBezTo>
                      <a:pt x="3810" y="268"/>
                      <a:pt x="3810" y="268"/>
                      <a:pt x="3793" y="251"/>
                    </a:cubicBezTo>
                    <a:cubicBezTo>
                      <a:pt x="3776" y="284"/>
                      <a:pt x="3826" y="301"/>
                      <a:pt x="3793" y="301"/>
                    </a:cubicBezTo>
                    <a:cubicBezTo>
                      <a:pt x="3760" y="318"/>
                      <a:pt x="3693" y="284"/>
                      <a:pt x="3709" y="251"/>
                    </a:cubicBezTo>
                    <a:cubicBezTo>
                      <a:pt x="3659" y="251"/>
                      <a:pt x="3643" y="234"/>
                      <a:pt x="3626" y="268"/>
                    </a:cubicBezTo>
                    <a:cubicBezTo>
                      <a:pt x="3626" y="284"/>
                      <a:pt x="3643" y="318"/>
                      <a:pt x="3626" y="318"/>
                    </a:cubicBezTo>
                    <a:cubicBezTo>
                      <a:pt x="3609" y="301"/>
                      <a:pt x="3592" y="251"/>
                      <a:pt x="3592" y="234"/>
                    </a:cubicBezTo>
                    <a:cubicBezTo>
                      <a:pt x="3626" y="268"/>
                      <a:pt x="3643" y="217"/>
                      <a:pt x="3659" y="184"/>
                    </a:cubicBezTo>
                    <a:cubicBezTo>
                      <a:pt x="3526" y="184"/>
                      <a:pt x="3409" y="184"/>
                      <a:pt x="3292" y="184"/>
                    </a:cubicBezTo>
                    <a:lnTo>
                      <a:pt x="3292" y="184"/>
                    </a:lnTo>
                    <a:cubicBezTo>
                      <a:pt x="3308" y="201"/>
                      <a:pt x="3342" y="234"/>
                      <a:pt x="3375" y="217"/>
                    </a:cubicBezTo>
                    <a:cubicBezTo>
                      <a:pt x="3392" y="268"/>
                      <a:pt x="3425" y="301"/>
                      <a:pt x="3425" y="351"/>
                    </a:cubicBezTo>
                    <a:cubicBezTo>
                      <a:pt x="3459" y="368"/>
                      <a:pt x="3442" y="334"/>
                      <a:pt x="3459" y="318"/>
                    </a:cubicBezTo>
                    <a:cubicBezTo>
                      <a:pt x="3392" y="318"/>
                      <a:pt x="3509" y="251"/>
                      <a:pt x="3442" y="234"/>
                    </a:cubicBezTo>
                    <a:cubicBezTo>
                      <a:pt x="3459" y="217"/>
                      <a:pt x="3509" y="217"/>
                      <a:pt x="3526" y="234"/>
                    </a:cubicBezTo>
                    <a:cubicBezTo>
                      <a:pt x="3542" y="234"/>
                      <a:pt x="3526" y="201"/>
                      <a:pt x="3559" y="201"/>
                    </a:cubicBezTo>
                    <a:cubicBezTo>
                      <a:pt x="3526" y="234"/>
                      <a:pt x="3542" y="284"/>
                      <a:pt x="3526" y="318"/>
                    </a:cubicBezTo>
                    <a:cubicBezTo>
                      <a:pt x="3509" y="334"/>
                      <a:pt x="3576" y="318"/>
                      <a:pt x="3542" y="334"/>
                    </a:cubicBezTo>
                    <a:cubicBezTo>
                      <a:pt x="3542" y="351"/>
                      <a:pt x="3576" y="334"/>
                      <a:pt x="3576" y="318"/>
                    </a:cubicBezTo>
                    <a:cubicBezTo>
                      <a:pt x="3609" y="351"/>
                      <a:pt x="3592" y="435"/>
                      <a:pt x="3659" y="435"/>
                    </a:cubicBezTo>
                    <a:cubicBezTo>
                      <a:pt x="3659" y="468"/>
                      <a:pt x="3626" y="485"/>
                      <a:pt x="3659" y="468"/>
                    </a:cubicBezTo>
                    <a:cubicBezTo>
                      <a:pt x="3659" y="502"/>
                      <a:pt x="3643" y="502"/>
                      <a:pt x="3626" y="518"/>
                    </a:cubicBezTo>
                    <a:cubicBezTo>
                      <a:pt x="3626" y="535"/>
                      <a:pt x="3626" y="518"/>
                      <a:pt x="3626" y="518"/>
                    </a:cubicBezTo>
                    <a:cubicBezTo>
                      <a:pt x="3592" y="518"/>
                      <a:pt x="3643" y="552"/>
                      <a:pt x="3659" y="552"/>
                    </a:cubicBezTo>
                    <a:cubicBezTo>
                      <a:pt x="3659" y="535"/>
                      <a:pt x="3659" y="535"/>
                      <a:pt x="3659" y="518"/>
                    </a:cubicBezTo>
                    <a:cubicBezTo>
                      <a:pt x="3659" y="535"/>
                      <a:pt x="3676" y="518"/>
                      <a:pt x="3676" y="518"/>
                    </a:cubicBezTo>
                    <a:cubicBezTo>
                      <a:pt x="3676" y="535"/>
                      <a:pt x="3676" y="568"/>
                      <a:pt x="3676" y="585"/>
                    </a:cubicBezTo>
                    <a:lnTo>
                      <a:pt x="3776" y="602"/>
                    </a:lnTo>
                    <a:cubicBezTo>
                      <a:pt x="3776" y="602"/>
                      <a:pt x="3776" y="585"/>
                      <a:pt x="3776" y="568"/>
                    </a:cubicBezTo>
                    <a:cubicBezTo>
                      <a:pt x="3793" y="568"/>
                      <a:pt x="3793" y="585"/>
                      <a:pt x="3810" y="585"/>
                    </a:cubicBezTo>
                    <a:cubicBezTo>
                      <a:pt x="3810" y="585"/>
                      <a:pt x="3810" y="602"/>
                      <a:pt x="3810" y="602"/>
                    </a:cubicBezTo>
                    <a:lnTo>
                      <a:pt x="3810" y="602"/>
                    </a:lnTo>
                    <a:cubicBezTo>
                      <a:pt x="3826" y="585"/>
                      <a:pt x="3826" y="568"/>
                      <a:pt x="3826" y="552"/>
                    </a:cubicBezTo>
                    <a:cubicBezTo>
                      <a:pt x="3826" y="535"/>
                      <a:pt x="3793" y="552"/>
                      <a:pt x="3793" y="518"/>
                    </a:cubicBezTo>
                    <a:cubicBezTo>
                      <a:pt x="3776" y="535"/>
                      <a:pt x="3810" y="552"/>
                      <a:pt x="3810" y="568"/>
                    </a:cubicBezTo>
                    <a:cubicBezTo>
                      <a:pt x="3793" y="568"/>
                      <a:pt x="3793" y="552"/>
                      <a:pt x="3776" y="535"/>
                    </a:cubicBezTo>
                    <a:cubicBezTo>
                      <a:pt x="3793" y="502"/>
                      <a:pt x="3826" y="502"/>
                      <a:pt x="3860" y="485"/>
                    </a:cubicBezTo>
                    <a:cubicBezTo>
                      <a:pt x="3860" y="451"/>
                      <a:pt x="3877" y="435"/>
                      <a:pt x="3893" y="418"/>
                    </a:cubicBezTo>
                    <a:cubicBezTo>
                      <a:pt x="3877" y="418"/>
                      <a:pt x="3877" y="385"/>
                      <a:pt x="3877" y="334"/>
                    </a:cubicBezTo>
                    <a:cubicBezTo>
                      <a:pt x="3893" y="284"/>
                      <a:pt x="3943" y="368"/>
                      <a:pt x="3943" y="318"/>
                    </a:cubicBezTo>
                    <a:cubicBezTo>
                      <a:pt x="3943" y="318"/>
                      <a:pt x="3943" y="334"/>
                      <a:pt x="3960" y="334"/>
                    </a:cubicBezTo>
                    <a:cubicBezTo>
                      <a:pt x="3960" y="351"/>
                      <a:pt x="3943" y="351"/>
                      <a:pt x="3943" y="385"/>
                    </a:cubicBezTo>
                    <a:cubicBezTo>
                      <a:pt x="3977" y="385"/>
                      <a:pt x="3943" y="385"/>
                      <a:pt x="3960" y="418"/>
                    </a:cubicBezTo>
                    <a:cubicBezTo>
                      <a:pt x="4010" y="451"/>
                      <a:pt x="4010" y="451"/>
                      <a:pt x="4027" y="518"/>
                    </a:cubicBezTo>
                    <a:cubicBezTo>
                      <a:pt x="4044" y="502"/>
                      <a:pt x="4060" y="502"/>
                      <a:pt x="4077" y="485"/>
                    </a:cubicBezTo>
                    <a:cubicBezTo>
                      <a:pt x="4094" y="502"/>
                      <a:pt x="4077" y="518"/>
                      <a:pt x="4077" y="535"/>
                    </a:cubicBezTo>
                    <a:cubicBezTo>
                      <a:pt x="4127" y="535"/>
                      <a:pt x="4161" y="552"/>
                      <a:pt x="4177" y="585"/>
                    </a:cubicBezTo>
                    <a:cubicBezTo>
                      <a:pt x="4227" y="552"/>
                      <a:pt x="4278" y="552"/>
                      <a:pt x="4261" y="468"/>
                    </a:cubicBezTo>
                    <a:cubicBezTo>
                      <a:pt x="4278" y="468"/>
                      <a:pt x="4261" y="451"/>
                      <a:pt x="4261" y="451"/>
                    </a:cubicBezTo>
                    <a:cubicBezTo>
                      <a:pt x="4244" y="468"/>
                      <a:pt x="4244" y="451"/>
                      <a:pt x="4244" y="451"/>
                    </a:cubicBezTo>
                    <a:cubicBezTo>
                      <a:pt x="4177" y="518"/>
                      <a:pt x="4161" y="451"/>
                      <a:pt x="4194" y="385"/>
                    </a:cubicBezTo>
                    <a:lnTo>
                      <a:pt x="4227" y="385"/>
                    </a:lnTo>
                    <a:cubicBezTo>
                      <a:pt x="4244" y="401"/>
                      <a:pt x="4244" y="435"/>
                      <a:pt x="4244" y="451"/>
                    </a:cubicBezTo>
                    <a:cubicBezTo>
                      <a:pt x="4278" y="451"/>
                      <a:pt x="4278" y="435"/>
                      <a:pt x="4294" y="435"/>
                    </a:cubicBezTo>
                    <a:cubicBezTo>
                      <a:pt x="4278" y="401"/>
                      <a:pt x="4294" y="385"/>
                      <a:pt x="4328" y="401"/>
                    </a:cubicBezTo>
                    <a:cubicBezTo>
                      <a:pt x="4328" y="368"/>
                      <a:pt x="4344" y="251"/>
                      <a:pt x="4394" y="234"/>
                    </a:cubicBezTo>
                    <a:cubicBezTo>
                      <a:pt x="4394" y="217"/>
                      <a:pt x="4394" y="217"/>
                      <a:pt x="4378" y="201"/>
                    </a:cubicBezTo>
                    <a:close/>
                    <a:moveTo>
                      <a:pt x="4077" y="201"/>
                    </a:moveTo>
                    <a:cubicBezTo>
                      <a:pt x="4060" y="217"/>
                      <a:pt x="4010" y="217"/>
                      <a:pt x="4010" y="217"/>
                    </a:cubicBezTo>
                    <a:cubicBezTo>
                      <a:pt x="4027" y="217"/>
                      <a:pt x="4027" y="217"/>
                      <a:pt x="4027" y="201"/>
                    </a:cubicBezTo>
                    <a:close/>
                    <a:moveTo>
                      <a:pt x="4010" y="201"/>
                    </a:moveTo>
                    <a:cubicBezTo>
                      <a:pt x="4010" y="201"/>
                      <a:pt x="4010" y="201"/>
                      <a:pt x="4010" y="201"/>
                    </a:cubicBezTo>
                    <a:cubicBezTo>
                      <a:pt x="3993" y="201"/>
                      <a:pt x="3993" y="201"/>
                      <a:pt x="3993" y="217"/>
                    </a:cubicBezTo>
                    <a:cubicBezTo>
                      <a:pt x="3977" y="217"/>
                      <a:pt x="3977" y="201"/>
                      <a:pt x="3977" y="201"/>
                    </a:cubicBezTo>
                    <a:close/>
                    <a:moveTo>
                      <a:pt x="3091" y="167"/>
                    </a:moveTo>
                    <a:cubicBezTo>
                      <a:pt x="3091" y="217"/>
                      <a:pt x="3075" y="251"/>
                      <a:pt x="3041" y="301"/>
                    </a:cubicBezTo>
                    <a:cubicBezTo>
                      <a:pt x="3041" y="334"/>
                      <a:pt x="3058" y="318"/>
                      <a:pt x="3058" y="368"/>
                    </a:cubicBezTo>
                    <a:cubicBezTo>
                      <a:pt x="3091" y="351"/>
                      <a:pt x="3108" y="401"/>
                      <a:pt x="3158" y="401"/>
                    </a:cubicBezTo>
                    <a:lnTo>
                      <a:pt x="3158" y="351"/>
                    </a:lnTo>
                    <a:cubicBezTo>
                      <a:pt x="3208" y="385"/>
                      <a:pt x="3208" y="351"/>
                      <a:pt x="3258" y="401"/>
                    </a:cubicBezTo>
                    <a:cubicBezTo>
                      <a:pt x="3275" y="368"/>
                      <a:pt x="3325" y="385"/>
                      <a:pt x="3342" y="351"/>
                    </a:cubicBezTo>
                    <a:cubicBezTo>
                      <a:pt x="3359" y="351"/>
                      <a:pt x="3342" y="368"/>
                      <a:pt x="3359" y="368"/>
                    </a:cubicBezTo>
                    <a:cubicBezTo>
                      <a:pt x="3342" y="385"/>
                      <a:pt x="3342" y="401"/>
                      <a:pt x="3325" y="418"/>
                    </a:cubicBezTo>
                    <a:cubicBezTo>
                      <a:pt x="3392" y="401"/>
                      <a:pt x="3409" y="468"/>
                      <a:pt x="3409" y="485"/>
                    </a:cubicBezTo>
                    <a:cubicBezTo>
                      <a:pt x="3392" y="502"/>
                      <a:pt x="3342" y="485"/>
                      <a:pt x="3375" y="535"/>
                    </a:cubicBezTo>
                    <a:cubicBezTo>
                      <a:pt x="3375" y="535"/>
                      <a:pt x="3375" y="518"/>
                      <a:pt x="3392" y="518"/>
                    </a:cubicBezTo>
                    <a:cubicBezTo>
                      <a:pt x="3392" y="518"/>
                      <a:pt x="3392" y="535"/>
                      <a:pt x="3392" y="568"/>
                    </a:cubicBezTo>
                    <a:cubicBezTo>
                      <a:pt x="3308" y="552"/>
                      <a:pt x="3225" y="535"/>
                      <a:pt x="3141" y="535"/>
                    </a:cubicBezTo>
                    <a:cubicBezTo>
                      <a:pt x="3158" y="518"/>
                      <a:pt x="3175" y="518"/>
                      <a:pt x="3158" y="485"/>
                    </a:cubicBezTo>
                    <a:cubicBezTo>
                      <a:pt x="3141" y="451"/>
                      <a:pt x="3125" y="485"/>
                      <a:pt x="3108" y="468"/>
                    </a:cubicBezTo>
                    <a:cubicBezTo>
                      <a:pt x="3091" y="485"/>
                      <a:pt x="3075" y="485"/>
                      <a:pt x="3091" y="518"/>
                    </a:cubicBezTo>
                    <a:lnTo>
                      <a:pt x="3058" y="518"/>
                    </a:lnTo>
                    <a:cubicBezTo>
                      <a:pt x="3041" y="502"/>
                      <a:pt x="3041" y="485"/>
                      <a:pt x="3024" y="468"/>
                    </a:cubicBezTo>
                    <a:cubicBezTo>
                      <a:pt x="3008" y="451"/>
                      <a:pt x="2974" y="468"/>
                      <a:pt x="2991" y="435"/>
                    </a:cubicBezTo>
                    <a:cubicBezTo>
                      <a:pt x="2991" y="468"/>
                      <a:pt x="2974" y="485"/>
                      <a:pt x="2974" y="518"/>
                    </a:cubicBezTo>
                    <a:lnTo>
                      <a:pt x="2874" y="502"/>
                    </a:lnTo>
                    <a:cubicBezTo>
                      <a:pt x="2874" y="485"/>
                      <a:pt x="2874" y="485"/>
                      <a:pt x="2874" y="468"/>
                    </a:cubicBezTo>
                    <a:cubicBezTo>
                      <a:pt x="2874" y="485"/>
                      <a:pt x="2857" y="485"/>
                      <a:pt x="2857" y="502"/>
                    </a:cubicBezTo>
                    <a:cubicBezTo>
                      <a:pt x="2790" y="485"/>
                      <a:pt x="2740" y="485"/>
                      <a:pt x="2690" y="485"/>
                    </a:cubicBezTo>
                    <a:lnTo>
                      <a:pt x="2640" y="468"/>
                    </a:lnTo>
                    <a:cubicBezTo>
                      <a:pt x="2623" y="451"/>
                      <a:pt x="2590" y="451"/>
                      <a:pt x="2590" y="418"/>
                    </a:cubicBezTo>
                    <a:cubicBezTo>
                      <a:pt x="2506" y="418"/>
                      <a:pt x="2456" y="368"/>
                      <a:pt x="2456" y="301"/>
                    </a:cubicBezTo>
                    <a:cubicBezTo>
                      <a:pt x="2423" y="301"/>
                      <a:pt x="2440" y="334"/>
                      <a:pt x="2406" y="334"/>
                    </a:cubicBezTo>
                    <a:cubicBezTo>
                      <a:pt x="2406" y="401"/>
                      <a:pt x="2423" y="401"/>
                      <a:pt x="2423" y="451"/>
                    </a:cubicBezTo>
                    <a:lnTo>
                      <a:pt x="2389" y="435"/>
                    </a:lnTo>
                    <a:cubicBezTo>
                      <a:pt x="2389" y="435"/>
                      <a:pt x="2373" y="418"/>
                      <a:pt x="2356" y="418"/>
                    </a:cubicBezTo>
                    <a:cubicBezTo>
                      <a:pt x="2356" y="435"/>
                      <a:pt x="2356" y="435"/>
                      <a:pt x="2356" y="435"/>
                    </a:cubicBezTo>
                    <a:lnTo>
                      <a:pt x="2189" y="418"/>
                    </a:lnTo>
                    <a:cubicBezTo>
                      <a:pt x="2156" y="368"/>
                      <a:pt x="2156" y="351"/>
                      <a:pt x="2156" y="301"/>
                    </a:cubicBezTo>
                    <a:cubicBezTo>
                      <a:pt x="2105" y="301"/>
                      <a:pt x="2139" y="318"/>
                      <a:pt x="2139" y="334"/>
                    </a:cubicBezTo>
                    <a:cubicBezTo>
                      <a:pt x="2105" y="301"/>
                      <a:pt x="2122" y="301"/>
                      <a:pt x="2105" y="251"/>
                    </a:cubicBezTo>
                    <a:cubicBezTo>
                      <a:pt x="2089" y="234"/>
                      <a:pt x="2089" y="268"/>
                      <a:pt x="2089" y="268"/>
                    </a:cubicBezTo>
                    <a:cubicBezTo>
                      <a:pt x="2055" y="251"/>
                      <a:pt x="2105" y="251"/>
                      <a:pt x="2089" y="217"/>
                    </a:cubicBezTo>
                    <a:cubicBezTo>
                      <a:pt x="2055" y="234"/>
                      <a:pt x="2039" y="251"/>
                      <a:pt x="2005" y="268"/>
                    </a:cubicBezTo>
                    <a:cubicBezTo>
                      <a:pt x="2022" y="184"/>
                      <a:pt x="2005" y="268"/>
                      <a:pt x="1972" y="268"/>
                    </a:cubicBezTo>
                    <a:cubicBezTo>
                      <a:pt x="1938" y="284"/>
                      <a:pt x="1988" y="217"/>
                      <a:pt x="1955" y="217"/>
                    </a:cubicBezTo>
                    <a:cubicBezTo>
                      <a:pt x="1972" y="217"/>
                      <a:pt x="1972" y="184"/>
                      <a:pt x="1988" y="167"/>
                    </a:cubicBezTo>
                    <a:lnTo>
                      <a:pt x="2005" y="167"/>
                    </a:lnTo>
                    <a:cubicBezTo>
                      <a:pt x="2005" y="167"/>
                      <a:pt x="2005" y="167"/>
                      <a:pt x="2005" y="184"/>
                    </a:cubicBezTo>
                    <a:cubicBezTo>
                      <a:pt x="2022" y="184"/>
                      <a:pt x="2022" y="167"/>
                      <a:pt x="2022" y="167"/>
                    </a:cubicBezTo>
                    <a:lnTo>
                      <a:pt x="2039" y="167"/>
                    </a:lnTo>
                    <a:cubicBezTo>
                      <a:pt x="2039" y="167"/>
                      <a:pt x="2055" y="167"/>
                      <a:pt x="2055" y="201"/>
                    </a:cubicBezTo>
                    <a:cubicBezTo>
                      <a:pt x="2072" y="184"/>
                      <a:pt x="2089" y="184"/>
                      <a:pt x="2089" y="167"/>
                    </a:cubicBezTo>
                    <a:lnTo>
                      <a:pt x="2105" y="167"/>
                    </a:lnTo>
                    <a:cubicBezTo>
                      <a:pt x="2105" y="167"/>
                      <a:pt x="2105" y="184"/>
                      <a:pt x="2105" y="184"/>
                    </a:cubicBezTo>
                    <a:cubicBezTo>
                      <a:pt x="2105" y="184"/>
                      <a:pt x="2105" y="167"/>
                      <a:pt x="2122" y="167"/>
                    </a:cubicBezTo>
                    <a:cubicBezTo>
                      <a:pt x="2139" y="167"/>
                      <a:pt x="2172" y="167"/>
                      <a:pt x="2206" y="167"/>
                    </a:cubicBezTo>
                    <a:lnTo>
                      <a:pt x="2389" y="167"/>
                    </a:lnTo>
                    <a:cubicBezTo>
                      <a:pt x="2389" y="167"/>
                      <a:pt x="2389" y="167"/>
                      <a:pt x="2389" y="167"/>
                    </a:cubicBezTo>
                    <a:cubicBezTo>
                      <a:pt x="2406" y="184"/>
                      <a:pt x="2423" y="201"/>
                      <a:pt x="2456" y="201"/>
                    </a:cubicBezTo>
                    <a:cubicBezTo>
                      <a:pt x="2473" y="167"/>
                      <a:pt x="2557" y="184"/>
                      <a:pt x="2573" y="251"/>
                    </a:cubicBezTo>
                    <a:cubicBezTo>
                      <a:pt x="2573" y="234"/>
                      <a:pt x="2573" y="217"/>
                      <a:pt x="2607" y="217"/>
                    </a:cubicBezTo>
                    <a:cubicBezTo>
                      <a:pt x="2607" y="201"/>
                      <a:pt x="2590" y="184"/>
                      <a:pt x="2590" y="167"/>
                    </a:cubicBezTo>
                    <a:lnTo>
                      <a:pt x="2657" y="167"/>
                    </a:lnTo>
                    <a:cubicBezTo>
                      <a:pt x="2623" y="184"/>
                      <a:pt x="2607" y="234"/>
                      <a:pt x="2640" y="251"/>
                    </a:cubicBezTo>
                    <a:cubicBezTo>
                      <a:pt x="2657" y="251"/>
                      <a:pt x="2640" y="217"/>
                      <a:pt x="2674" y="234"/>
                    </a:cubicBezTo>
                    <a:cubicBezTo>
                      <a:pt x="2657" y="284"/>
                      <a:pt x="2740" y="284"/>
                      <a:pt x="2757" y="334"/>
                    </a:cubicBezTo>
                    <a:cubicBezTo>
                      <a:pt x="2757" y="318"/>
                      <a:pt x="2757" y="284"/>
                      <a:pt x="2790" y="251"/>
                    </a:cubicBezTo>
                    <a:cubicBezTo>
                      <a:pt x="2807" y="268"/>
                      <a:pt x="2824" y="301"/>
                      <a:pt x="2841" y="318"/>
                    </a:cubicBezTo>
                    <a:cubicBezTo>
                      <a:pt x="2857" y="318"/>
                      <a:pt x="2841" y="268"/>
                      <a:pt x="2857" y="268"/>
                    </a:cubicBezTo>
                    <a:cubicBezTo>
                      <a:pt x="2841" y="284"/>
                      <a:pt x="2790" y="201"/>
                      <a:pt x="2774" y="251"/>
                    </a:cubicBezTo>
                    <a:cubicBezTo>
                      <a:pt x="2757" y="251"/>
                      <a:pt x="2774" y="217"/>
                      <a:pt x="2757" y="201"/>
                    </a:cubicBezTo>
                    <a:cubicBezTo>
                      <a:pt x="2724" y="184"/>
                      <a:pt x="2707" y="217"/>
                      <a:pt x="2707" y="184"/>
                    </a:cubicBezTo>
                    <a:cubicBezTo>
                      <a:pt x="2690" y="184"/>
                      <a:pt x="2690" y="201"/>
                      <a:pt x="2690" y="217"/>
                    </a:cubicBezTo>
                    <a:cubicBezTo>
                      <a:pt x="2674" y="217"/>
                      <a:pt x="2690" y="184"/>
                      <a:pt x="2690" y="167"/>
                    </a:cubicBezTo>
                    <a:lnTo>
                      <a:pt x="2740" y="167"/>
                    </a:lnTo>
                    <a:lnTo>
                      <a:pt x="2740" y="167"/>
                    </a:lnTo>
                    <a:lnTo>
                      <a:pt x="2740" y="167"/>
                    </a:lnTo>
                    <a:lnTo>
                      <a:pt x="2807" y="167"/>
                    </a:lnTo>
                    <a:cubicBezTo>
                      <a:pt x="2807" y="167"/>
                      <a:pt x="2807" y="184"/>
                      <a:pt x="2807" y="184"/>
                    </a:cubicBezTo>
                    <a:cubicBezTo>
                      <a:pt x="2841" y="201"/>
                      <a:pt x="2891" y="184"/>
                      <a:pt x="2924" y="217"/>
                    </a:cubicBezTo>
                    <a:cubicBezTo>
                      <a:pt x="2924" y="201"/>
                      <a:pt x="2924" y="184"/>
                      <a:pt x="2941" y="167"/>
                    </a:cubicBezTo>
                    <a:lnTo>
                      <a:pt x="2941" y="167"/>
                    </a:lnTo>
                    <a:cubicBezTo>
                      <a:pt x="2958" y="184"/>
                      <a:pt x="2958" y="217"/>
                      <a:pt x="2974" y="217"/>
                    </a:cubicBezTo>
                    <a:cubicBezTo>
                      <a:pt x="2991" y="217"/>
                      <a:pt x="3024" y="201"/>
                      <a:pt x="3041" y="167"/>
                    </a:cubicBezTo>
                    <a:close/>
                    <a:moveTo>
                      <a:pt x="2557" y="167"/>
                    </a:moveTo>
                    <a:lnTo>
                      <a:pt x="2540" y="167"/>
                    </a:lnTo>
                    <a:cubicBezTo>
                      <a:pt x="2540" y="167"/>
                      <a:pt x="2557" y="184"/>
                      <a:pt x="2557" y="201"/>
                    </a:cubicBezTo>
                    <a:cubicBezTo>
                      <a:pt x="2557" y="184"/>
                      <a:pt x="2557" y="167"/>
                      <a:pt x="2557" y="167"/>
                    </a:cubicBezTo>
                    <a:close/>
                    <a:moveTo>
                      <a:pt x="1888" y="167"/>
                    </a:moveTo>
                    <a:lnTo>
                      <a:pt x="1855" y="151"/>
                    </a:lnTo>
                    <a:cubicBezTo>
                      <a:pt x="1855" y="167"/>
                      <a:pt x="1872" y="167"/>
                      <a:pt x="1872" y="201"/>
                    </a:cubicBezTo>
                    <a:cubicBezTo>
                      <a:pt x="1838" y="184"/>
                      <a:pt x="1821" y="184"/>
                      <a:pt x="1805" y="201"/>
                    </a:cubicBezTo>
                    <a:cubicBezTo>
                      <a:pt x="1821" y="217"/>
                      <a:pt x="1888" y="234"/>
                      <a:pt x="1905" y="201"/>
                    </a:cubicBezTo>
                    <a:cubicBezTo>
                      <a:pt x="1888" y="184"/>
                      <a:pt x="1888" y="184"/>
                      <a:pt x="1888" y="167"/>
                    </a:cubicBezTo>
                    <a:close/>
                    <a:moveTo>
                      <a:pt x="1821" y="151"/>
                    </a:moveTo>
                    <a:cubicBezTo>
                      <a:pt x="1821" y="167"/>
                      <a:pt x="1821" y="167"/>
                      <a:pt x="1805" y="167"/>
                    </a:cubicBezTo>
                    <a:cubicBezTo>
                      <a:pt x="1788" y="167"/>
                      <a:pt x="1788" y="167"/>
                      <a:pt x="1788" y="151"/>
                    </a:cubicBezTo>
                    <a:close/>
                    <a:moveTo>
                      <a:pt x="1788" y="151"/>
                    </a:moveTo>
                    <a:cubicBezTo>
                      <a:pt x="1704" y="151"/>
                      <a:pt x="1638" y="151"/>
                      <a:pt x="1554" y="151"/>
                    </a:cubicBezTo>
                    <a:cubicBezTo>
                      <a:pt x="1554" y="151"/>
                      <a:pt x="1554" y="167"/>
                      <a:pt x="1554" y="167"/>
                    </a:cubicBezTo>
                    <a:cubicBezTo>
                      <a:pt x="1521" y="201"/>
                      <a:pt x="1487" y="134"/>
                      <a:pt x="1470" y="201"/>
                    </a:cubicBezTo>
                    <a:cubicBezTo>
                      <a:pt x="1470" y="151"/>
                      <a:pt x="1454" y="184"/>
                      <a:pt x="1437" y="151"/>
                    </a:cubicBezTo>
                    <a:lnTo>
                      <a:pt x="1404" y="151"/>
                    </a:lnTo>
                    <a:cubicBezTo>
                      <a:pt x="1370" y="151"/>
                      <a:pt x="1354" y="167"/>
                      <a:pt x="1337" y="134"/>
                    </a:cubicBezTo>
                    <a:lnTo>
                      <a:pt x="1337" y="134"/>
                    </a:lnTo>
                    <a:lnTo>
                      <a:pt x="1337" y="167"/>
                    </a:lnTo>
                    <a:cubicBezTo>
                      <a:pt x="1287" y="134"/>
                      <a:pt x="1303" y="167"/>
                      <a:pt x="1253" y="167"/>
                    </a:cubicBezTo>
                    <a:cubicBezTo>
                      <a:pt x="1253" y="167"/>
                      <a:pt x="1237" y="151"/>
                      <a:pt x="1237" y="134"/>
                    </a:cubicBezTo>
                    <a:cubicBezTo>
                      <a:pt x="1186" y="134"/>
                      <a:pt x="1136" y="134"/>
                      <a:pt x="1086" y="134"/>
                    </a:cubicBezTo>
                    <a:cubicBezTo>
                      <a:pt x="1086" y="151"/>
                      <a:pt x="1103" y="201"/>
                      <a:pt x="1069" y="201"/>
                    </a:cubicBezTo>
                    <a:cubicBezTo>
                      <a:pt x="1069" y="134"/>
                      <a:pt x="1036" y="201"/>
                      <a:pt x="1019" y="201"/>
                    </a:cubicBezTo>
                    <a:cubicBezTo>
                      <a:pt x="1036" y="167"/>
                      <a:pt x="1036" y="151"/>
                      <a:pt x="1003" y="134"/>
                    </a:cubicBezTo>
                    <a:lnTo>
                      <a:pt x="1003" y="134"/>
                    </a:lnTo>
                    <a:cubicBezTo>
                      <a:pt x="1019" y="167"/>
                      <a:pt x="869" y="117"/>
                      <a:pt x="936" y="201"/>
                    </a:cubicBezTo>
                    <a:cubicBezTo>
                      <a:pt x="902" y="201"/>
                      <a:pt x="902" y="217"/>
                      <a:pt x="886" y="217"/>
                    </a:cubicBezTo>
                    <a:cubicBezTo>
                      <a:pt x="902" y="184"/>
                      <a:pt x="869" y="184"/>
                      <a:pt x="886" y="151"/>
                    </a:cubicBezTo>
                    <a:cubicBezTo>
                      <a:pt x="902" y="151"/>
                      <a:pt x="919" y="167"/>
                      <a:pt x="936" y="134"/>
                    </a:cubicBezTo>
                    <a:cubicBezTo>
                      <a:pt x="618" y="134"/>
                      <a:pt x="301" y="101"/>
                      <a:pt x="0" y="101"/>
                    </a:cubicBezTo>
                    <a:lnTo>
                      <a:pt x="0" y="117"/>
                    </a:lnTo>
                    <a:cubicBezTo>
                      <a:pt x="134" y="151"/>
                      <a:pt x="418" y="184"/>
                      <a:pt x="752" y="234"/>
                    </a:cubicBezTo>
                    <a:cubicBezTo>
                      <a:pt x="769" y="184"/>
                      <a:pt x="769" y="151"/>
                      <a:pt x="819" y="151"/>
                    </a:cubicBezTo>
                    <a:cubicBezTo>
                      <a:pt x="802" y="167"/>
                      <a:pt x="819" y="184"/>
                      <a:pt x="785" y="184"/>
                    </a:cubicBezTo>
                    <a:cubicBezTo>
                      <a:pt x="785" y="184"/>
                      <a:pt x="785" y="201"/>
                      <a:pt x="802" y="201"/>
                    </a:cubicBezTo>
                    <a:cubicBezTo>
                      <a:pt x="819" y="201"/>
                      <a:pt x="819" y="167"/>
                      <a:pt x="836" y="184"/>
                    </a:cubicBezTo>
                    <a:cubicBezTo>
                      <a:pt x="836" y="251"/>
                      <a:pt x="836" y="201"/>
                      <a:pt x="852" y="251"/>
                    </a:cubicBezTo>
                    <a:lnTo>
                      <a:pt x="869" y="251"/>
                    </a:lnTo>
                    <a:cubicBezTo>
                      <a:pt x="869" y="217"/>
                      <a:pt x="902" y="251"/>
                      <a:pt x="936" y="217"/>
                    </a:cubicBezTo>
                    <a:cubicBezTo>
                      <a:pt x="919" y="234"/>
                      <a:pt x="936" y="251"/>
                      <a:pt x="936" y="251"/>
                    </a:cubicBezTo>
                    <a:cubicBezTo>
                      <a:pt x="1103" y="284"/>
                      <a:pt x="1253" y="301"/>
                      <a:pt x="1420" y="318"/>
                    </a:cubicBezTo>
                    <a:cubicBezTo>
                      <a:pt x="1420" y="318"/>
                      <a:pt x="1420" y="318"/>
                      <a:pt x="1420" y="318"/>
                    </a:cubicBezTo>
                    <a:lnTo>
                      <a:pt x="1437" y="318"/>
                    </a:lnTo>
                    <a:cubicBezTo>
                      <a:pt x="1638" y="351"/>
                      <a:pt x="1855" y="368"/>
                      <a:pt x="2039" y="401"/>
                    </a:cubicBezTo>
                    <a:cubicBezTo>
                      <a:pt x="2039" y="368"/>
                      <a:pt x="2022" y="351"/>
                      <a:pt x="2005" y="334"/>
                    </a:cubicBezTo>
                    <a:cubicBezTo>
                      <a:pt x="2005" y="334"/>
                      <a:pt x="1988" y="334"/>
                      <a:pt x="1972" y="334"/>
                    </a:cubicBezTo>
                    <a:cubicBezTo>
                      <a:pt x="1972" y="301"/>
                      <a:pt x="1972" y="284"/>
                      <a:pt x="1955" y="318"/>
                    </a:cubicBezTo>
                    <a:cubicBezTo>
                      <a:pt x="1938" y="268"/>
                      <a:pt x="1922" y="284"/>
                      <a:pt x="1938" y="217"/>
                    </a:cubicBezTo>
                    <a:cubicBezTo>
                      <a:pt x="1922" y="217"/>
                      <a:pt x="1905" y="251"/>
                      <a:pt x="1888" y="234"/>
                    </a:cubicBezTo>
                    <a:cubicBezTo>
                      <a:pt x="1888" y="284"/>
                      <a:pt x="1838" y="268"/>
                      <a:pt x="1872" y="318"/>
                    </a:cubicBezTo>
                    <a:cubicBezTo>
                      <a:pt x="1838" y="334"/>
                      <a:pt x="1855" y="284"/>
                      <a:pt x="1821" y="301"/>
                    </a:cubicBezTo>
                    <a:cubicBezTo>
                      <a:pt x="1821" y="301"/>
                      <a:pt x="1855" y="334"/>
                      <a:pt x="1821" y="334"/>
                    </a:cubicBezTo>
                    <a:cubicBezTo>
                      <a:pt x="1838" y="284"/>
                      <a:pt x="1805" y="351"/>
                      <a:pt x="1805" y="318"/>
                    </a:cubicBezTo>
                    <a:cubicBezTo>
                      <a:pt x="1821" y="318"/>
                      <a:pt x="1805" y="284"/>
                      <a:pt x="1821" y="268"/>
                    </a:cubicBezTo>
                    <a:cubicBezTo>
                      <a:pt x="1805" y="284"/>
                      <a:pt x="1805" y="251"/>
                      <a:pt x="1771" y="268"/>
                    </a:cubicBezTo>
                    <a:cubicBezTo>
                      <a:pt x="1771" y="217"/>
                      <a:pt x="1788" y="234"/>
                      <a:pt x="1805" y="201"/>
                    </a:cubicBezTo>
                    <a:cubicBezTo>
                      <a:pt x="1755" y="217"/>
                      <a:pt x="1788" y="184"/>
                      <a:pt x="1788" y="151"/>
                    </a:cubicBezTo>
                    <a:close/>
                    <a:moveTo>
                      <a:pt x="1287" y="134"/>
                    </a:moveTo>
                    <a:cubicBezTo>
                      <a:pt x="1287" y="151"/>
                      <a:pt x="1270" y="151"/>
                      <a:pt x="1270" y="151"/>
                    </a:cubicBezTo>
                    <a:cubicBezTo>
                      <a:pt x="1270" y="151"/>
                      <a:pt x="1270" y="151"/>
                      <a:pt x="1253" y="134"/>
                    </a:cubicBezTo>
                    <a:close/>
                    <a:moveTo>
                      <a:pt x="1086" y="134"/>
                    </a:moveTo>
                    <a:cubicBezTo>
                      <a:pt x="1053" y="151"/>
                      <a:pt x="1053" y="117"/>
                      <a:pt x="1053" y="151"/>
                    </a:cubicBezTo>
                    <a:cubicBezTo>
                      <a:pt x="1036" y="151"/>
                      <a:pt x="1036" y="151"/>
                      <a:pt x="1036" y="134"/>
                    </a:cubicBezTo>
                    <a:lnTo>
                      <a:pt x="1053" y="134"/>
                    </a:lnTo>
                    <a:close/>
                    <a:moveTo>
                      <a:pt x="902" y="251"/>
                    </a:moveTo>
                    <a:lnTo>
                      <a:pt x="902" y="251"/>
                    </a:lnTo>
                    <a:cubicBezTo>
                      <a:pt x="902" y="251"/>
                      <a:pt x="902" y="251"/>
                      <a:pt x="919" y="251"/>
                    </a:cubicBezTo>
                    <a:close/>
                    <a:moveTo>
                      <a:pt x="2072" y="401"/>
                    </a:moveTo>
                    <a:lnTo>
                      <a:pt x="2105" y="401"/>
                    </a:lnTo>
                    <a:cubicBezTo>
                      <a:pt x="2089" y="401"/>
                      <a:pt x="2089" y="385"/>
                      <a:pt x="2072" y="385"/>
                    </a:cubicBezTo>
                    <a:cubicBezTo>
                      <a:pt x="2072" y="385"/>
                      <a:pt x="2072" y="401"/>
                      <a:pt x="2072" y="401"/>
                    </a:cubicBezTo>
                    <a:close/>
                    <a:moveTo>
                      <a:pt x="2105" y="401"/>
                    </a:moveTo>
                    <a:lnTo>
                      <a:pt x="2156" y="418"/>
                    </a:lnTo>
                    <a:lnTo>
                      <a:pt x="2156" y="401"/>
                    </a:lnTo>
                    <a:cubicBezTo>
                      <a:pt x="2122" y="418"/>
                      <a:pt x="2122" y="385"/>
                      <a:pt x="2105" y="401"/>
                    </a:cubicBezTo>
                    <a:close/>
                    <a:moveTo>
                      <a:pt x="4645" y="702"/>
                    </a:moveTo>
                    <a:lnTo>
                      <a:pt x="4779" y="702"/>
                    </a:lnTo>
                    <a:cubicBezTo>
                      <a:pt x="4745" y="652"/>
                      <a:pt x="4662" y="602"/>
                      <a:pt x="4645" y="702"/>
                    </a:cubicBezTo>
                    <a:close/>
                    <a:moveTo>
                      <a:pt x="5397" y="769"/>
                    </a:moveTo>
                    <a:lnTo>
                      <a:pt x="5447" y="786"/>
                    </a:lnTo>
                    <a:cubicBezTo>
                      <a:pt x="5447" y="769"/>
                      <a:pt x="5447" y="769"/>
                      <a:pt x="5447" y="769"/>
                    </a:cubicBezTo>
                    <a:lnTo>
                      <a:pt x="5397" y="769"/>
                    </a:lnTo>
                    <a:close/>
                    <a:moveTo>
                      <a:pt x="6817" y="903"/>
                    </a:moveTo>
                    <a:lnTo>
                      <a:pt x="6867" y="903"/>
                    </a:lnTo>
                    <a:cubicBezTo>
                      <a:pt x="6867" y="852"/>
                      <a:pt x="6851" y="802"/>
                      <a:pt x="6884" y="802"/>
                    </a:cubicBezTo>
                    <a:cubicBezTo>
                      <a:pt x="6884" y="786"/>
                      <a:pt x="6867" y="769"/>
                      <a:pt x="6851" y="769"/>
                    </a:cubicBezTo>
                    <a:cubicBezTo>
                      <a:pt x="6851" y="802"/>
                      <a:pt x="6817" y="802"/>
                      <a:pt x="6801" y="836"/>
                    </a:cubicBezTo>
                    <a:cubicBezTo>
                      <a:pt x="6817" y="836"/>
                      <a:pt x="6817" y="869"/>
                      <a:pt x="6817" y="903"/>
                    </a:cubicBezTo>
                    <a:close/>
                    <a:moveTo>
                      <a:pt x="6968" y="919"/>
                    </a:moveTo>
                    <a:lnTo>
                      <a:pt x="6968" y="919"/>
                    </a:lnTo>
                    <a:cubicBezTo>
                      <a:pt x="6968" y="886"/>
                      <a:pt x="6934" y="886"/>
                      <a:pt x="6934" y="869"/>
                    </a:cubicBezTo>
                    <a:cubicBezTo>
                      <a:pt x="6968" y="869"/>
                      <a:pt x="6968" y="819"/>
                      <a:pt x="7001" y="819"/>
                    </a:cubicBezTo>
                    <a:cubicBezTo>
                      <a:pt x="6984" y="852"/>
                      <a:pt x="6968" y="886"/>
                      <a:pt x="6968" y="919"/>
                    </a:cubicBezTo>
                    <a:close/>
                    <a:moveTo>
                      <a:pt x="9023" y="1103"/>
                    </a:moveTo>
                    <a:lnTo>
                      <a:pt x="9090" y="1103"/>
                    </a:lnTo>
                    <a:cubicBezTo>
                      <a:pt x="9073" y="1086"/>
                      <a:pt x="9073" y="1086"/>
                      <a:pt x="9073" y="1070"/>
                    </a:cubicBezTo>
                    <a:cubicBezTo>
                      <a:pt x="9039" y="1070"/>
                      <a:pt x="9023" y="1086"/>
                      <a:pt x="9023" y="1103"/>
                    </a:cubicBezTo>
                    <a:close/>
                    <a:moveTo>
                      <a:pt x="10527" y="1237"/>
                    </a:moveTo>
                    <a:cubicBezTo>
                      <a:pt x="10593" y="1253"/>
                      <a:pt x="10660" y="1253"/>
                      <a:pt x="10727" y="1270"/>
                    </a:cubicBezTo>
                    <a:cubicBezTo>
                      <a:pt x="10727" y="1253"/>
                      <a:pt x="10744" y="1237"/>
                      <a:pt x="10760" y="1220"/>
                    </a:cubicBezTo>
                    <a:cubicBezTo>
                      <a:pt x="10710" y="1153"/>
                      <a:pt x="10593" y="1153"/>
                      <a:pt x="10577" y="1070"/>
                    </a:cubicBezTo>
                    <a:cubicBezTo>
                      <a:pt x="10543" y="1103"/>
                      <a:pt x="10510" y="1086"/>
                      <a:pt x="10493" y="1036"/>
                    </a:cubicBezTo>
                    <a:cubicBezTo>
                      <a:pt x="10476" y="1070"/>
                      <a:pt x="10460" y="1086"/>
                      <a:pt x="10476" y="1136"/>
                    </a:cubicBezTo>
                    <a:cubicBezTo>
                      <a:pt x="10476" y="1120"/>
                      <a:pt x="10476" y="1103"/>
                      <a:pt x="10476" y="1103"/>
                    </a:cubicBezTo>
                    <a:cubicBezTo>
                      <a:pt x="10510" y="1136"/>
                      <a:pt x="10527" y="1187"/>
                      <a:pt x="10527" y="1237"/>
                    </a:cubicBezTo>
                    <a:close/>
                    <a:moveTo>
                      <a:pt x="7686" y="184"/>
                    </a:moveTo>
                    <a:cubicBezTo>
                      <a:pt x="7669" y="234"/>
                      <a:pt x="7720" y="234"/>
                      <a:pt x="7720" y="284"/>
                    </a:cubicBezTo>
                    <a:cubicBezTo>
                      <a:pt x="7653" y="251"/>
                      <a:pt x="7720" y="318"/>
                      <a:pt x="7720" y="318"/>
                    </a:cubicBezTo>
                    <a:cubicBezTo>
                      <a:pt x="7720" y="318"/>
                      <a:pt x="7653" y="351"/>
                      <a:pt x="7686" y="334"/>
                    </a:cubicBezTo>
                    <a:cubicBezTo>
                      <a:pt x="7686" y="284"/>
                      <a:pt x="7653" y="268"/>
                      <a:pt x="7636" y="251"/>
                    </a:cubicBezTo>
                    <a:cubicBezTo>
                      <a:pt x="7686" y="234"/>
                      <a:pt x="7669" y="234"/>
                      <a:pt x="7686" y="184"/>
                    </a:cubicBezTo>
                    <a:close/>
                    <a:moveTo>
                      <a:pt x="7853" y="368"/>
                    </a:moveTo>
                    <a:cubicBezTo>
                      <a:pt x="7853" y="334"/>
                      <a:pt x="7836" y="334"/>
                      <a:pt x="7853" y="318"/>
                    </a:cubicBezTo>
                    <a:cubicBezTo>
                      <a:pt x="7887" y="301"/>
                      <a:pt x="7870" y="351"/>
                      <a:pt x="7903" y="334"/>
                    </a:cubicBezTo>
                    <a:cubicBezTo>
                      <a:pt x="7903" y="334"/>
                      <a:pt x="7903" y="318"/>
                      <a:pt x="7920" y="318"/>
                    </a:cubicBezTo>
                    <a:lnTo>
                      <a:pt x="7920" y="351"/>
                    </a:lnTo>
                    <a:cubicBezTo>
                      <a:pt x="7870" y="334"/>
                      <a:pt x="7887" y="368"/>
                      <a:pt x="7853" y="368"/>
                    </a:cubicBezTo>
                    <a:close/>
                    <a:moveTo>
                      <a:pt x="7970" y="368"/>
                    </a:moveTo>
                    <a:cubicBezTo>
                      <a:pt x="7953" y="318"/>
                      <a:pt x="7937" y="318"/>
                      <a:pt x="7937" y="234"/>
                    </a:cubicBezTo>
                    <a:cubicBezTo>
                      <a:pt x="7987" y="251"/>
                      <a:pt x="7987" y="318"/>
                      <a:pt x="8004" y="334"/>
                    </a:cubicBezTo>
                    <a:cubicBezTo>
                      <a:pt x="7987" y="334"/>
                      <a:pt x="8004" y="385"/>
                      <a:pt x="7970" y="368"/>
                    </a:cubicBezTo>
                    <a:close/>
                    <a:moveTo>
                      <a:pt x="8288" y="485"/>
                    </a:moveTo>
                    <a:cubicBezTo>
                      <a:pt x="8354" y="435"/>
                      <a:pt x="8371" y="401"/>
                      <a:pt x="8338" y="318"/>
                    </a:cubicBezTo>
                    <a:cubicBezTo>
                      <a:pt x="8321" y="334"/>
                      <a:pt x="8321" y="351"/>
                      <a:pt x="8288" y="368"/>
                    </a:cubicBezTo>
                    <a:cubicBezTo>
                      <a:pt x="8254" y="301"/>
                      <a:pt x="8187" y="368"/>
                      <a:pt x="8171" y="284"/>
                    </a:cubicBezTo>
                    <a:cubicBezTo>
                      <a:pt x="8121" y="301"/>
                      <a:pt x="8104" y="268"/>
                      <a:pt x="8070" y="251"/>
                    </a:cubicBezTo>
                    <a:cubicBezTo>
                      <a:pt x="8054" y="251"/>
                      <a:pt x="8070" y="251"/>
                      <a:pt x="8070" y="251"/>
                    </a:cubicBezTo>
                    <a:cubicBezTo>
                      <a:pt x="8070" y="268"/>
                      <a:pt x="8054" y="268"/>
                      <a:pt x="8054" y="268"/>
                    </a:cubicBezTo>
                    <a:cubicBezTo>
                      <a:pt x="8037" y="318"/>
                      <a:pt x="8070" y="318"/>
                      <a:pt x="8054" y="368"/>
                    </a:cubicBezTo>
                    <a:cubicBezTo>
                      <a:pt x="8037" y="351"/>
                      <a:pt x="8037" y="334"/>
                      <a:pt x="8037" y="318"/>
                    </a:cubicBezTo>
                    <a:cubicBezTo>
                      <a:pt x="7987" y="334"/>
                      <a:pt x="8020" y="385"/>
                      <a:pt x="8037" y="401"/>
                    </a:cubicBezTo>
                    <a:cubicBezTo>
                      <a:pt x="8137" y="334"/>
                      <a:pt x="8171" y="451"/>
                      <a:pt x="8254" y="418"/>
                    </a:cubicBezTo>
                    <a:cubicBezTo>
                      <a:pt x="8254" y="435"/>
                      <a:pt x="8304" y="435"/>
                      <a:pt x="8288" y="485"/>
                    </a:cubicBezTo>
                    <a:close/>
                    <a:moveTo>
                      <a:pt x="8121" y="351"/>
                    </a:moveTo>
                    <a:cubicBezTo>
                      <a:pt x="8154" y="318"/>
                      <a:pt x="8187" y="368"/>
                      <a:pt x="8187" y="401"/>
                    </a:cubicBezTo>
                    <a:cubicBezTo>
                      <a:pt x="8154" y="401"/>
                      <a:pt x="8137" y="385"/>
                      <a:pt x="8121" y="351"/>
                    </a:cubicBezTo>
                    <a:close/>
                    <a:moveTo>
                      <a:pt x="8104" y="535"/>
                    </a:moveTo>
                    <a:cubicBezTo>
                      <a:pt x="8087" y="585"/>
                      <a:pt x="8104" y="602"/>
                      <a:pt x="8070" y="618"/>
                    </a:cubicBezTo>
                    <a:cubicBezTo>
                      <a:pt x="8054" y="602"/>
                      <a:pt x="8054" y="568"/>
                      <a:pt x="8037" y="568"/>
                    </a:cubicBezTo>
                    <a:cubicBezTo>
                      <a:pt x="8037" y="618"/>
                      <a:pt x="8004" y="568"/>
                      <a:pt x="7987" y="602"/>
                    </a:cubicBezTo>
                    <a:cubicBezTo>
                      <a:pt x="7987" y="568"/>
                      <a:pt x="7953" y="602"/>
                      <a:pt x="7937" y="568"/>
                    </a:cubicBezTo>
                    <a:cubicBezTo>
                      <a:pt x="7920" y="618"/>
                      <a:pt x="7887" y="585"/>
                      <a:pt x="7836" y="602"/>
                    </a:cubicBezTo>
                    <a:cubicBezTo>
                      <a:pt x="7836" y="585"/>
                      <a:pt x="7820" y="568"/>
                      <a:pt x="7803" y="552"/>
                    </a:cubicBezTo>
                    <a:cubicBezTo>
                      <a:pt x="7786" y="602"/>
                      <a:pt x="7770" y="635"/>
                      <a:pt x="7720" y="652"/>
                    </a:cubicBezTo>
                    <a:cubicBezTo>
                      <a:pt x="7736" y="602"/>
                      <a:pt x="7703" y="635"/>
                      <a:pt x="7686" y="635"/>
                    </a:cubicBezTo>
                    <a:cubicBezTo>
                      <a:pt x="7653" y="602"/>
                      <a:pt x="7653" y="568"/>
                      <a:pt x="7603" y="568"/>
                    </a:cubicBezTo>
                    <a:cubicBezTo>
                      <a:pt x="7619" y="451"/>
                      <a:pt x="7720" y="535"/>
                      <a:pt x="7770" y="485"/>
                    </a:cubicBezTo>
                    <a:cubicBezTo>
                      <a:pt x="7803" y="552"/>
                      <a:pt x="7887" y="535"/>
                      <a:pt x="7953" y="535"/>
                    </a:cubicBezTo>
                    <a:cubicBezTo>
                      <a:pt x="7953" y="518"/>
                      <a:pt x="7953" y="502"/>
                      <a:pt x="7970" y="502"/>
                    </a:cubicBezTo>
                    <a:cubicBezTo>
                      <a:pt x="7970" y="552"/>
                      <a:pt x="8004" y="502"/>
                      <a:pt x="8020" y="568"/>
                    </a:cubicBezTo>
                    <a:cubicBezTo>
                      <a:pt x="8037" y="535"/>
                      <a:pt x="8070" y="552"/>
                      <a:pt x="8104" y="535"/>
                    </a:cubicBezTo>
                    <a:close/>
                    <a:moveTo>
                      <a:pt x="1554" y="184"/>
                    </a:moveTo>
                    <a:cubicBezTo>
                      <a:pt x="1587" y="184"/>
                      <a:pt x="1638" y="251"/>
                      <a:pt x="1587" y="251"/>
                    </a:cubicBezTo>
                    <a:cubicBezTo>
                      <a:pt x="1587" y="234"/>
                      <a:pt x="1571" y="217"/>
                      <a:pt x="1554" y="217"/>
                    </a:cubicBezTo>
                    <a:cubicBezTo>
                      <a:pt x="1554" y="251"/>
                      <a:pt x="1554" y="251"/>
                      <a:pt x="1554" y="301"/>
                    </a:cubicBezTo>
                    <a:cubicBezTo>
                      <a:pt x="1521" y="301"/>
                      <a:pt x="1537" y="268"/>
                      <a:pt x="1521" y="251"/>
                    </a:cubicBezTo>
                    <a:cubicBezTo>
                      <a:pt x="1537" y="251"/>
                      <a:pt x="1554" y="201"/>
                      <a:pt x="1554" y="184"/>
                    </a:cubicBezTo>
                    <a:close/>
                    <a:moveTo>
                      <a:pt x="9841" y="618"/>
                    </a:moveTo>
                    <a:cubicBezTo>
                      <a:pt x="9858" y="602"/>
                      <a:pt x="9858" y="585"/>
                      <a:pt x="9892" y="585"/>
                    </a:cubicBezTo>
                    <a:cubicBezTo>
                      <a:pt x="9892" y="585"/>
                      <a:pt x="9908" y="618"/>
                      <a:pt x="9892" y="635"/>
                    </a:cubicBezTo>
                    <a:cubicBezTo>
                      <a:pt x="9875" y="618"/>
                      <a:pt x="9875" y="602"/>
                      <a:pt x="9858" y="602"/>
                    </a:cubicBezTo>
                    <a:cubicBezTo>
                      <a:pt x="9858" y="618"/>
                      <a:pt x="9858" y="635"/>
                      <a:pt x="9841" y="652"/>
                    </a:cubicBezTo>
                    <a:cubicBezTo>
                      <a:pt x="9825" y="618"/>
                      <a:pt x="9808" y="635"/>
                      <a:pt x="9791" y="652"/>
                    </a:cubicBezTo>
                    <a:cubicBezTo>
                      <a:pt x="9841" y="602"/>
                      <a:pt x="9791" y="618"/>
                      <a:pt x="9775" y="568"/>
                    </a:cubicBezTo>
                    <a:cubicBezTo>
                      <a:pt x="9791" y="568"/>
                      <a:pt x="9791" y="568"/>
                      <a:pt x="9808" y="568"/>
                    </a:cubicBezTo>
                    <a:cubicBezTo>
                      <a:pt x="9825" y="585"/>
                      <a:pt x="9825" y="602"/>
                      <a:pt x="9841" y="618"/>
                    </a:cubicBezTo>
                    <a:close/>
                    <a:moveTo>
                      <a:pt x="3676" y="401"/>
                    </a:moveTo>
                    <a:cubicBezTo>
                      <a:pt x="3693" y="368"/>
                      <a:pt x="3676" y="334"/>
                      <a:pt x="3693" y="318"/>
                    </a:cubicBezTo>
                    <a:cubicBezTo>
                      <a:pt x="3693" y="368"/>
                      <a:pt x="3760" y="318"/>
                      <a:pt x="3760" y="334"/>
                    </a:cubicBezTo>
                    <a:cubicBezTo>
                      <a:pt x="3743" y="351"/>
                      <a:pt x="3810" y="368"/>
                      <a:pt x="3793" y="418"/>
                    </a:cubicBezTo>
                    <a:cubicBezTo>
                      <a:pt x="3760" y="418"/>
                      <a:pt x="3793" y="351"/>
                      <a:pt x="3743" y="401"/>
                    </a:cubicBezTo>
                    <a:cubicBezTo>
                      <a:pt x="3726" y="385"/>
                      <a:pt x="3709" y="401"/>
                      <a:pt x="3743" y="368"/>
                    </a:cubicBezTo>
                    <a:lnTo>
                      <a:pt x="3693" y="368"/>
                    </a:lnTo>
                    <a:cubicBezTo>
                      <a:pt x="3693" y="385"/>
                      <a:pt x="3693" y="385"/>
                      <a:pt x="3676" y="401"/>
                    </a:cubicBezTo>
                    <a:close/>
                    <a:moveTo>
                      <a:pt x="7385" y="284"/>
                    </a:moveTo>
                    <a:cubicBezTo>
                      <a:pt x="7385" y="268"/>
                      <a:pt x="7369" y="251"/>
                      <a:pt x="7385" y="251"/>
                    </a:cubicBezTo>
                    <a:cubicBezTo>
                      <a:pt x="7385" y="268"/>
                      <a:pt x="7402" y="251"/>
                      <a:pt x="7402" y="251"/>
                    </a:cubicBezTo>
                    <a:cubicBezTo>
                      <a:pt x="7419" y="268"/>
                      <a:pt x="7385" y="268"/>
                      <a:pt x="7419" y="284"/>
                    </a:cubicBezTo>
                    <a:cubicBezTo>
                      <a:pt x="7435" y="251"/>
                      <a:pt x="7452" y="268"/>
                      <a:pt x="7469" y="301"/>
                    </a:cubicBezTo>
                    <a:cubicBezTo>
                      <a:pt x="7452" y="251"/>
                      <a:pt x="7486" y="251"/>
                      <a:pt x="7519" y="251"/>
                    </a:cubicBezTo>
                    <a:cubicBezTo>
                      <a:pt x="7536" y="301"/>
                      <a:pt x="7552" y="351"/>
                      <a:pt x="7502" y="385"/>
                    </a:cubicBezTo>
                    <a:cubicBezTo>
                      <a:pt x="7502" y="368"/>
                      <a:pt x="7486" y="401"/>
                      <a:pt x="7469" y="385"/>
                    </a:cubicBezTo>
                    <a:cubicBezTo>
                      <a:pt x="7486" y="351"/>
                      <a:pt x="7452" y="334"/>
                      <a:pt x="7419" y="318"/>
                    </a:cubicBezTo>
                    <a:cubicBezTo>
                      <a:pt x="7419" y="385"/>
                      <a:pt x="7335" y="334"/>
                      <a:pt x="7369" y="401"/>
                    </a:cubicBezTo>
                    <a:cubicBezTo>
                      <a:pt x="7335" y="401"/>
                      <a:pt x="7318" y="401"/>
                      <a:pt x="7318" y="435"/>
                    </a:cubicBezTo>
                    <a:cubicBezTo>
                      <a:pt x="7335" y="418"/>
                      <a:pt x="7335" y="451"/>
                      <a:pt x="7352" y="418"/>
                    </a:cubicBezTo>
                    <a:cubicBezTo>
                      <a:pt x="7352" y="468"/>
                      <a:pt x="7285" y="468"/>
                      <a:pt x="7285" y="435"/>
                    </a:cubicBezTo>
                    <a:cubicBezTo>
                      <a:pt x="7268" y="451"/>
                      <a:pt x="7252" y="518"/>
                      <a:pt x="7235" y="485"/>
                    </a:cubicBezTo>
                    <a:cubicBezTo>
                      <a:pt x="7268" y="485"/>
                      <a:pt x="7252" y="451"/>
                      <a:pt x="7235" y="451"/>
                    </a:cubicBezTo>
                    <a:cubicBezTo>
                      <a:pt x="7252" y="485"/>
                      <a:pt x="7202" y="502"/>
                      <a:pt x="7185" y="485"/>
                    </a:cubicBezTo>
                    <a:cubicBezTo>
                      <a:pt x="7202" y="451"/>
                      <a:pt x="7168" y="418"/>
                      <a:pt x="7185" y="351"/>
                    </a:cubicBezTo>
                    <a:cubicBezTo>
                      <a:pt x="7168" y="385"/>
                      <a:pt x="7168" y="334"/>
                      <a:pt x="7151" y="318"/>
                    </a:cubicBezTo>
                    <a:cubicBezTo>
                      <a:pt x="7118" y="368"/>
                      <a:pt x="7151" y="301"/>
                      <a:pt x="7135" y="301"/>
                    </a:cubicBezTo>
                    <a:cubicBezTo>
                      <a:pt x="7135" y="318"/>
                      <a:pt x="7118" y="368"/>
                      <a:pt x="7118" y="334"/>
                    </a:cubicBezTo>
                    <a:cubicBezTo>
                      <a:pt x="7118" y="301"/>
                      <a:pt x="7135" y="301"/>
                      <a:pt x="7151" y="268"/>
                    </a:cubicBezTo>
                    <a:cubicBezTo>
                      <a:pt x="7151" y="268"/>
                      <a:pt x="7135" y="268"/>
                      <a:pt x="7151" y="251"/>
                    </a:cubicBezTo>
                    <a:cubicBezTo>
                      <a:pt x="7151" y="284"/>
                      <a:pt x="7168" y="268"/>
                      <a:pt x="7185" y="251"/>
                    </a:cubicBezTo>
                    <a:cubicBezTo>
                      <a:pt x="7185" y="284"/>
                      <a:pt x="7185" y="334"/>
                      <a:pt x="7202" y="351"/>
                    </a:cubicBezTo>
                    <a:cubicBezTo>
                      <a:pt x="7218" y="334"/>
                      <a:pt x="7218" y="368"/>
                      <a:pt x="7252" y="351"/>
                    </a:cubicBezTo>
                    <a:cubicBezTo>
                      <a:pt x="7235" y="318"/>
                      <a:pt x="7268" y="301"/>
                      <a:pt x="7285" y="251"/>
                    </a:cubicBezTo>
                    <a:cubicBezTo>
                      <a:pt x="7335" y="251"/>
                      <a:pt x="7352" y="268"/>
                      <a:pt x="7385" y="284"/>
                    </a:cubicBezTo>
                    <a:close/>
                    <a:moveTo>
                      <a:pt x="4461" y="535"/>
                    </a:moveTo>
                    <a:cubicBezTo>
                      <a:pt x="4428" y="585"/>
                      <a:pt x="4361" y="535"/>
                      <a:pt x="4311" y="568"/>
                    </a:cubicBezTo>
                    <a:cubicBezTo>
                      <a:pt x="4311" y="552"/>
                      <a:pt x="4294" y="502"/>
                      <a:pt x="4311" y="485"/>
                    </a:cubicBezTo>
                    <a:cubicBezTo>
                      <a:pt x="4344" y="468"/>
                      <a:pt x="4328" y="535"/>
                      <a:pt x="4361" y="535"/>
                    </a:cubicBezTo>
                    <a:cubicBezTo>
                      <a:pt x="4361" y="451"/>
                      <a:pt x="4461" y="468"/>
                      <a:pt x="4461" y="385"/>
                    </a:cubicBezTo>
                    <a:cubicBezTo>
                      <a:pt x="4478" y="385"/>
                      <a:pt x="4478" y="418"/>
                      <a:pt x="4511" y="401"/>
                    </a:cubicBezTo>
                    <a:cubicBezTo>
                      <a:pt x="4545" y="485"/>
                      <a:pt x="4428" y="468"/>
                      <a:pt x="4461" y="535"/>
                    </a:cubicBezTo>
                    <a:close/>
                    <a:moveTo>
                      <a:pt x="9925" y="201"/>
                    </a:moveTo>
                    <a:cubicBezTo>
                      <a:pt x="9925" y="234"/>
                      <a:pt x="9958" y="234"/>
                      <a:pt x="9958" y="251"/>
                    </a:cubicBezTo>
                    <a:cubicBezTo>
                      <a:pt x="9942" y="284"/>
                      <a:pt x="9925" y="268"/>
                      <a:pt x="9908" y="251"/>
                    </a:cubicBezTo>
                    <a:cubicBezTo>
                      <a:pt x="9908" y="234"/>
                      <a:pt x="9908" y="201"/>
                      <a:pt x="9925" y="201"/>
                    </a:cubicBezTo>
                    <a:close/>
                    <a:moveTo>
                      <a:pt x="9574" y="852"/>
                    </a:moveTo>
                    <a:cubicBezTo>
                      <a:pt x="9574" y="819"/>
                      <a:pt x="9557" y="819"/>
                      <a:pt x="9574" y="802"/>
                    </a:cubicBezTo>
                    <a:cubicBezTo>
                      <a:pt x="9507" y="769"/>
                      <a:pt x="9507" y="669"/>
                      <a:pt x="9507" y="618"/>
                    </a:cubicBezTo>
                    <a:cubicBezTo>
                      <a:pt x="9491" y="518"/>
                      <a:pt x="9407" y="435"/>
                      <a:pt x="9440" y="334"/>
                    </a:cubicBezTo>
                    <a:cubicBezTo>
                      <a:pt x="9407" y="318"/>
                      <a:pt x="9407" y="301"/>
                      <a:pt x="9374" y="301"/>
                    </a:cubicBezTo>
                    <a:cubicBezTo>
                      <a:pt x="9340" y="284"/>
                      <a:pt x="9390" y="251"/>
                      <a:pt x="9374" y="234"/>
                    </a:cubicBezTo>
                    <a:cubicBezTo>
                      <a:pt x="9457" y="217"/>
                      <a:pt x="9440" y="418"/>
                      <a:pt x="9507" y="351"/>
                    </a:cubicBezTo>
                    <a:cubicBezTo>
                      <a:pt x="9524" y="418"/>
                      <a:pt x="9591" y="451"/>
                      <a:pt x="9557" y="502"/>
                    </a:cubicBezTo>
                    <a:cubicBezTo>
                      <a:pt x="9474" y="502"/>
                      <a:pt x="9591" y="752"/>
                      <a:pt x="9574" y="852"/>
                    </a:cubicBezTo>
                    <a:close/>
                    <a:moveTo>
                      <a:pt x="8522" y="284"/>
                    </a:moveTo>
                    <a:lnTo>
                      <a:pt x="8555" y="284"/>
                    </a:lnTo>
                    <a:cubicBezTo>
                      <a:pt x="8555" y="268"/>
                      <a:pt x="8572" y="251"/>
                      <a:pt x="8572" y="251"/>
                    </a:cubicBezTo>
                    <a:cubicBezTo>
                      <a:pt x="8588" y="268"/>
                      <a:pt x="8605" y="301"/>
                      <a:pt x="8572" y="318"/>
                    </a:cubicBezTo>
                    <a:cubicBezTo>
                      <a:pt x="8588" y="268"/>
                      <a:pt x="8538" y="318"/>
                      <a:pt x="8522" y="284"/>
                    </a:cubicBezTo>
                    <a:close/>
                    <a:moveTo>
                      <a:pt x="7970" y="786"/>
                    </a:moveTo>
                    <a:cubicBezTo>
                      <a:pt x="7970" y="752"/>
                      <a:pt x="7987" y="719"/>
                      <a:pt x="8004" y="719"/>
                    </a:cubicBezTo>
                    <a:cubicBezTo>
                      <a:pt x="8004" y="752"/>
                      <a:pt x="8004" y="769"/>
                      <a:pt x="7970" y="786"/>
                    </a:cubicBezTo>
                    <a:close/>
                    <a:moveTo>
                      <a:pt x="8037" y="1003"/>
                    </a:moveTo>
                    <a:cubicBezTo>
                      <a:pt x="8004" y="1003"/>
                      <a:pt x="8004" y="969"/>
                      <a:pt x="7987" y="953"/>
                    </a:cubicBezTo>
                    <a:cubicBezTo>
                      <a:pt x="8020" y="936"/>
                      <a:pt x="8020" y="969"/>
                      <a:pt x="8037" y="1003"/>
                    </a:cubicBezTo>
                    <a:close/>
                    <a:moveTo>
                      <a:pt x="8471" y="451"/>
                    </a:moveTo>
                    <a:cubicBezTo>
                      <a:pt x="8438" y="468"/>
                      <a:pt x="8421" y="401"/>
                      <a:pt x="8455" y="401"/>
                    </a:cubicBezTo>
                    <a:cubicBezTo>
                      <a:pt x="8455" y="418"/>
                      <a:pt x="8455" y="385"/>
                      <a:pt x="8471" y="401"/>
                    </a:cubicBezTo>
                    <a:cubicBezTo>
                      <a:pt x="8488" y="435"/>
                      <a:pt x="8438" y="418"/>
                      <a:pt x="8471" y="451"/>
                    </a:cubicBezTo>
                    <a:close/>
                    <a:moveTo>
                      <a:pt x="8689" y="468"/>
                    </a:moveTo>
                    <a:cubicBezTo>
                      <a:pt x="8689" y="468"/>
                      <a:pt x="8689" y="485"/>
                      <a:pt x="8689" y="502"/>
                    </a:cubicBezTo>
                    <a:cubicBezTo>
                      <a:pt x="8672" y="451"/>
                      <a:pt x="8622" y="485"/>
                      <a:pt x="8622" y="485"/>
                    </a:cubicBezTo>
                    <a:cubicBezTo>
                      <a:pt x="8655" y="535"/>
                      <a:pt x="8655" y="585"/>
                      <a:pt x="8655" y="652"/>
                    </a:cubicBezTo>
                    <a:lnTo>
                      <a:pt x="8705" y="652"/>
                    </a:lnTo>
                    <a:cubicBezTo>
                      <a:pt x="8705" y="685"/>
                      <a:pt x="8689" y="702"/>
                      <a:pt x="8638" y="702"/>
                    </a:cubicBezTo>
                    <a:cubicBezTo>
                      <a:pt x="8638" y="669"/>
                      <a:pt x="8655" y="635"/>
                      <a:pt x="8622" y="618"/>
                    </a:cubicBezTo>
                    <a:cubicBezTo>
                      <a:pt x="8588" y="635"/>
                      <a:pt x="8605" y="602"/>
                      <a:pt x="8572" y="602"/>
                    </a:cubicBezTo>
                    <a:cubicBezTo>
                      <a:pt x="8538" y="652"/>
                      <a:pt x="8555" y="702"/>
                      <a:pt x="8555" y="769"/>
                    </a:cubicBezTo>
                    <a:cubicBezTo>
                      <a:pt x="8488" y="769"/>
                      <a:pt x="8438" y="769"/>
                      <a:pt x="8371" y="769"/>
                    </a:cubicBezTo>
                    <a:cubicBezTo>
                      <a:pt x="8405" y="752"/>
                      <a:pt x="8371" y="702"/>
                      <a:pt x="8405" y="702"/>
                    </a:cubicBezTo>
                    <a:cubicBezTo>
                      <a:pt x="8421" y="719"/>
                      <a:pt x="8371" y="752"/>
                      <a:pt x="8405" y="752"/>
                    </a:cubicBezTo>
                    <a:cubicBezTo>
                      <a:pt x="8438" y="752"/>
                      <a:pt x="8421" y="735"/>
                      <a:pt x="8455" y="685"/>
                    </a:cubicBezTo>
                    <a:cubicBezTo>
                      <a:pt x="8438" y="685"/>
                      <a:pt x="8438" y="669"/>
                      <a:pt x="8438" y="669"/>
                    </a:cubicBezTo>
                    <a:cubicBezTo>
                      <a:pt x="8421" y="719"/>
                      <a:pt x="8421" y="652"/>
                      <a:pt x="8388" y="685"/>
                    </a:cubicBezTo>
                    <a:cubicBezTo>
                      <a:pt x="8371" y="635"/>
                      <a:pt x="8371" y="652"/>
                      <a:pt x="8354" y="602"/>
                    </a:cubicBezTo>
                    <a:cubicBezTo>
                      <a:pt x="8455" y="568"/>
                      <a:pt x="8421" y="502"/>
                      <a:pt x="8522" y="535"/>
                    </a:cubicBezTo>
                    <a:cubicBezTo>
                      <a:pt x="8538" y="418"/>
                      <a:pt x="8638" y="334"/>
                      <a:pt x="8705" y="435"/>
                    </a:cubicBezTo>
                    <a:cubicBezTo>
                      <a:pt x="8722" y="418"/>
                      <a:pt x="8722" y="401"/>
                      <a:pt x="8705" y="401"/>
                    </a:cubicBezTo>
                    <a:cubicBezTo>
                      <a:pt x="8772" y="401"/>
                      <a:pt x="8739" y="468"/>
                      <a:pt x="8806" y="468"/>
                    </a:cubicBezTo>
                    <a:cubicBezTo>
                      <a:pt x="8755" y="518"/>
                      <a:pt x="8739" y="502"/>
                      <a:pt x="8689" y="468"/>
                    </a:cubicBezTo>
                    <a:close/>
                    <a:moveTo>
                      <a:pt x="6968" y="802"/>
                    </a:moveTo>
                    <a:cubicBezTo>
                      <a:pt x="6934" y="802"/>
                      <a:pt x="6968" y="819"/>
                      <a:pt x="6951" y="836"/>
                    </a:cubicBezTo>
                    <a:cubicBezTo>
                      <a:pt x="6934" y="836"/>
                      <a:pt x="6934" y="819"/>
                      <a:pt x="6934" y="819"/>
                    </a:cubicBezTo>
                    <a:cubicBezTo>
                      <a:pt x="6917" y="836"/>
                      <a:pt x="6884" y="886"/>
                      <a:pt x="6884" y="869"/>
                    </a:cubicBezTo>
                    <a:cubicBezTo>
                      <a:pt x="6884" y="836"/>
                      <a:pt x="6901" y="852"/>
                      <a:pt x="6884" y="836"/>
                    </a:cubicBezTo>
                    <a:cubicBezTo>
                      <a:pt x="6917" y="836"/>
                      <a:pt x="6917" y="802"/>
                      <a:pt x="6934" y="802"/>
                    </a:cubicBezTo>
                    <a:cubicBezTo>
                      <a:pt x="6934" y="752"/>
                      <a:pt x="6884" y="786"/>
                      <a:pt x="6901" y="769"/>
                    </a:cubicBezTo>
                    <a:cubicBezTo>
                      <a:pt x="6901" y="752"/>
                      <a:pt x="6934" y="786"/>
                      <a:pt x="6951" y="769"/>
                    </a:cubicBezTo>
                    <a:cubicBezTo>
                      <a:pt x="6934" y="819"/>
                      <a:pt x="6951" y="769"/>
                      <a:pt x="6968" y="802"/>
                    </a:cubicBezTo>
                    <a:close/>
                    <a:moveTo>
                      <a:pt x="6734" y="836"/>
                    </a:moveTo>
                    <a:cubicBezTo>
                      <a:pt x="6684" y="819"/>
                      <a:pt x="6600" y="819"/>
                      <a:pt x="6617" y="786"/>
                    </a:cubicBezTo>
                    <a:cubicBezTo>
                      <a:pt x="6633" y="786"/>
                      <a:pt x="6684" y="752"/>
                      <a:pt x="6717" y="735"/>
                    </a:cubicBezTo>
                    <a:cubicBezTo>
                      <a:pt x="6734" y="786"/>
                      <a:pt x="6750" y="786"/>
                      <a:pt x="6734" y="836"/>
                    </a:cubicBezTo>
                    <a:close/>
                    <a:moveTo>
                      <a:pt x="6132" y="318"/>
                    </a:moveTo>
                    <a:cubicBezTo>
                      <a:pt x="6099" y="318"/>
                      <a:pt x="6115" y="368"/>
                      <a:pt x="6099" y="368"/>
                    </a:cubicBezTo>
                    <a:cubicBezTo>
                      <a:pt x="6065" y="368"/>
                      <a:pt x="6032" y="351"/>
                      <a:pt x="6032" y="318"/>
                    </a:cubicBezTo>
                    <a:cubicBezTo>
                      <a:pt x="6065" y="301"/>
                      <a:pt x="6082" y="301"/>
                      <a:pt x="6115" y="251"/>
                    </a:cubicBezTo>
                    <a:cubicBezTo>
                      <a:pt x="6115" y="301"/>
                      <a:pt x="6132" y="284"/>
                      <a:pt x="6132" y="318"/>
                    </a:cubicBezTo>
                    <a:close/>
                    <a:moveTo>
                      <a:pt x="6082" y="502"/>
                    </a:moveTo>
                    <a:cubicBezTo>
                      <a:pt x="6065" y="485"/>
                      <a:pt x="6082" y="485"/>
                      <a:pt x="6082" y="468"/>
                    </a:cubicBezTo>
                    <a:cubicBezTo>
                      <a:pt x="6082" y="451"/>
                      <a:pt x="6065" y="451"/>
                      <a:pt x="6065" y="435"/>
                    </a:cubicBezTo>
                    <a:cubicBezTo>
                      <a:pt x="6082" y="435"/>
                      <a:pt x="6082" y="435"/>
                      <a:pt x="6099" y="435"/>
                    </a:cubicBezTo>
                    <a:cubicBezTo>
                      <a:pt x="6082" y="468"/>
                      <a:pt x="6115" y="468"/>
                      <a:pt x="6115" y="485"/>
                    </a:cubicBezTo>
                    <a:cubicBezTo>
                      <a:pt x="6099" y="485"/>
                      <a:pt x="6099" y="502"/>
                      <a:pt x="6082" y="502"/>
                    </a:cubicBezTo>
                    <a:close/>
                    <a:moveTo>
                      <a:pt x="3960" y="618"/>
                    </a:moveTo>
                    <a:cubicBezTo>
                      <a:pt x="3960" y="602"/>
                      <a:pt x="3943" y="602"/>
                      <a:pt x="3943" y="568"/>
                    </a:cubicBezTo>
                    <a:cubicBezTo>
                      <a:pt x="3960" y="568"/>
                      <a:pt x="3960" y="535"/>
                      <a:pt x="4010" y="535"/>
                    </a:cubicBezTo>
                    <a:cubicBezTo>
                      <a:pt x="4010" y="552"/>
                      <a:pt x="4010" y="568"/>
                      <a:pt x="4010" y="568"/>
                    </a:cubicBezTo>
                    <a:cubicBezTo>
                      <a:pt x="3977" y="535"/>
                      <a:pt x="3977" y="585"/>
                      <a:pt x="3960" y="618"/>
                    </a:cubicBezTo>
                    <a:close/>
                    <a:moveTo>
                      <a:pt x="6550" y="786"/>
                    </a:moveTo>
                    <a:cubicBezTo>
                      <a:pt x="6533" y="786"/>
                      <a:pt x="6533" y="802"/>
                      <a:pt x="6533" y="819"/>
                    </a:cubicBezTo>
                    <a:cubicBezTo>
                      <a:pt x="6533" y="819"/>
                      <a:pt x="6550" y="819"/>
                      <a:pt x="6550" y="836"/>
                    </a:cubicBezTo>
                    <a:cubicBezTo>
                      <a:pt x="6500" y="786"/>
                      <a:pt x="6483" y="852"/>
                      <a:pt x="6450" y="802"/>
                    </a:cubicBezTo>
                    <a:cubicBezTo>
                      <a:pt x="6483" y="802"/>
                      <a:pt x="6516" y="752"/>
                      <a:pt x="6550" y="786"/>
                    </a:cubicBezTo>
                    <a:close/>
                    <a:moveTo>
                      <a:pt x="6333" y="485"/>
                    </a:moveTo>
                    <a:cubicBezTo>
                      <a:pt x="6299" y="485"/>
                      <a:pt x="6283" y="468"/>
                      <a:pt x="6266" y="485"/>
                    </a:cubicBezTo>
                    <a:cubicBezTo>
                      <a:pt x="6283" y="435"/>
                      <a:pt x="6249" y="451"/>
                      <a:pt x="6249" y="418"/>
                    </a:cubicBezTo>
                    <a:cubicBezTo>
                      <a:pt x="6283" y="401"/>
                      <a:pt x="6316" y="418"/>
                      <a:pt x="6349" y="451"/>
                    </a:cubicBezTo>
                    <a:cubicBezTo>
                      <a:pt x="6333" y="451"/>
                      <a:pt x="6333" y="468"/>
                      <a:pt x="6333" y="485"/>
                    </a:cubicBezTo>
                    <a:close/>
                    <a:moveTo>
                      <a:pt x="7018" y="451"/>
                    </a:moveTo>
                    <a:cubicBezTo>
                      <a:pt x="7051" y="468"/>
                      <a:pt x="7034" y="418"/>
                      <a:pt x="7068" y="418"/>
                    </a:cubicBezTo>
                    <a:cubicBezTo>
                      <a:pt x="7068" y="468"/>
                      <a:pt x="7018" y="502"/>
                      <a:pt x="7018" y="451"/>
                    </a:cubicBezTo>
                    <a:close/>
                    <a:moveTo>
                      <a:pt x="5648" y="435"/>
                    </a:moveTo>
                    <a:cubicBezTo>
                      <a:pt x="5648" y="401"/>
                      <a:pt x="5631" y="418"/>
                      <a:pt x="5614" y="401"/>
                    </a:cubicBezTo>
                    <a:cubicBezTo>
                      <a:pt x="5631" y="368"/>
                      <a:pt x="5614" y="368"/>
                      <a:pt x="5614" y="351"/>
                    </a:cubicBezTo>
                    <a:cubicBezTo>
                      <a:pt x="5664" y="334"/>
                      <a:pt x="5698" y="368"/>
                      <a:pt x="5731" y="435"/>
                    </a:cubicBezTo>
                    <a:cubicBezTo>
                      <a:pt x="5681" y="435"/>
                      <a:pt x="5664" y="401"/>
                      <a:pt x="5648" y="435"/>
                    </a:cubicBezTo>
                    <a:close/>
                    <a:moveTo>
                      <a:pt x="4545" y="201"/>
                    </a:moveTo>
                    <a:cubicBezTo>
                      <a:pt x="4545" y="251"/>
                      <a:pt x="4578" y="251"/>
                      <a:pt x="4578" y="284"/>
                    </a:cubicBezTo>
                    <a:cubicBezTo>
                      <a:pt x="4545" y="268"/>
                      <a:pt x="4562" y="318"/>
                      <a:pt x="4545" y="318"/>
                    </a:cubicBezTo>
                    <a:cubicBezTo>
                      <a:pt x="4545" y="301"/>
                      <a:pt x="4528" y="318"/>
                      <a:pt x="4528" y="318"/>
                    </a:cubicBezTo>
                    <a:cubicBezTo>
                      <a:pt x="4528" y="284"/>
                      <a:pt x="4562" y="268"/>
                      <a:pt x="4528" y="234"/>
                    </a:cubicBezTo>
                    <a:cubicBezTo>
                      <a:pt x="4562" y="251"/>
                      <a:pt x="4528" y="201"/>
                      <a:pt x="4545" y="201"/>
                    </a:cubicBezTo>
                    <a:close/>
                    <a:moveTo>
                      <a:pt x="5096" y="518"/>
                    </a:moveTo>
                    <a:cubicBezTo>
                      <a:pt x="5063" y="518"/>
                      <a:pt x="5013" y="535"/>
                      <a:pt x="5013" y="485"/>
                    </a:cubicBezTo>
                    <a:cubicBezTo>
                      <a:pt x="5029" y="468"/>
                      <a:pt x="5063" y="468"/>
                      <a:pt x="5080" y="468"/>
                    </a:cubicBezTo>
                    <a:cubicBezTo>
                      <a:pt x="5080" y="502"/>
                      <a:pt x="5113" y="468"/>
                      <a:pt x="5096" y="518"/>
                    </a:cubicBezTo>
                    <a:close/>
                    <a:moveTo>
                      <a:pt x="5230" y="535"/>
                    </a:moveTo>
                    <a:cubicBezTo>
                      <a:pt x="5230" y="485"/>
                      <a:pt x="5263" y="552"/>
                      <a:pt x="5263" y="518"/>
                    </a:cubicBezTo>
                    <a:cubicBezTo>
                      <a:pt x="5247" y="502"/>
                      <a:pt x="5247" y="502"/>
                      <a:pt x="5230" y="485"/>
                    </a:cubicBezTo>
                    <a:cubicBezTo>
                      <a:pt x="5263" y="485"/>
                      <a:pt x="5263" y="502"/>
                      <a:pt x="5263" y="535"/>
                    </a:cubicBezTo>
                    <a:close/>
                    <a:moveTo>
                      <a:pt x="5614" y="752"/>
                    </a:moveTo>
                    <a:cubicBezTo>
                      <a:pt x="5648" y="752"/>
                      <a:pt x="5614" y="719"/>
                      <a:pt x="5614" y="719"/>
                    </a:cubicBezTo>
                    <a:cubicBezTo>
                      <a:pt x="5614" y="719"/>
                      <a:pt x="5598" y="735"/>
                      <a:pt x="5598" y="719"/>
                    </a:cubicBezTo>
                    <a:cubicBezTo>
                      <a:pt x="5614" y="685"/>
                      <a:pt x="5648" y="635"/>
                      <a:pt x="5631" y="585"/>
                    </a:cubicBezTo>
                    <a:cubicBezTo>
                      <a:pt x="5664" y="602"/>
                      <a:pt x="5681" y="618"/>
                      <a:pt x="5681" y="669"/>
                    </a:cubicBezTo>
                    <a:cubicBezTo>
                      <a:pt x="5698" y="669"/>
                      <a:pt x="5714" y="685"/>
                      <a:pt x="5731" y="702"/>
                    </a:cubicBezTo>
                    <a:lnTo>
                      <a:pt x="5731" y="769"/>
                    </a:lnTo>
                    <a:cubicBezTo>
                      <a:pt x="5664" y="769"/>
                      <a:pt x="5648" y="769"/>
                      <a:pt x="5614" y="752"/>
                    </a:cubicBezTo>
                    <a:close/>
                    <a:moveTo>
                      <a:pt x="4478" y="368"/>
                    </a:moveTo>
                    <a:cubicBezTo>
                      <a:pt x="4461" y="334"/>
                      <a:pt x="4478" y="284"/>
                      <a:pt x="4495" y="318"/>
                    </a:cubicBezTo>
                    <a:cubicBezTo>
                      <a:pt x="4478" y="318"/>
                      <a:pt x="4528" y="351"/>
                      <a:pt x="4478" y="368"/>
                    </a:cubicBezTo>
                    <a:close/>
                    <a:moveTo>
                      <a:pt x="4662" y="418"/>
                    </a:moveTo>
                    <a:cubicBezTo>
                      <a:pt x="4662" y="401"/>
                      <a:pt x="4628" y="401"/>
                      <a:pt x="4628" y="385"/>
                    </a:cubicBezTo>
                    <a:cubicBezTo>
                      <a:pt x="4645" y="385"/>
                      <a:pt x="4612" y="385"/>
                      <a:pt x="4628" y="368"/>
                    </a:cubicBezTo>
                    <a:cubicBezTo>
                      <a:pt x="4662" y="351"/>
                      <a:pt x="4662" y="351"/>
                      <a:pt x="4695" y="368"/>
                    </a:cubicBezTo>
                    <a:cubicBezTo>
                      <a:pt x="4695" y="401"/>
                      <a:pt x="4679" y="418"/>
                      <a:pt x="4662" y="418"/>
                    </a:cubicBezTo>
                    <a:close/>
                    <a:moveTo>
                      <a:pt x="5447" y="535"/>
                    </a:moveTo>
                    <a:cubicBezTo>
                      <a:pt x="5447" y="502"/>
                      <a:pt x="5447" y="485"/>
                      <a:pt x="5464" y="468"/>
                    </a:cubicBezTo>
                    <a:cubicBezTo>
                      <a:pt x="5481" y="485"/>
                      <a:pt x="5497" y="468"/>
                      <a:pt x="5497" y="468"/>
                    </a:cubicBezTo>
                    <a:cubicBezTo>
                      <a:pt x="5497" y="485"/>
                      <a:pt x="5497" y="502"/>
                      <a:pt x="5514" y="518"/>
                    </a:cubicBezTo>
                    <a:cubicBezTo>
                      <a:pt x="5481" y="518"/>
                      <a:pt x="5481" y="552"/>
                      <a:pt x="5447" y="535"/>
                    </a:cubicBezTo>
                    <a:close/>
                    <a:moveTo>
                      <a:pt x="5197" y="585"/>
                    </a:moveTo>
                    <a:cubicBezTo>
                      <a:pt x="5213" y="602"/>
                      <a:pt x="5213" y="602"/>
                      <a:pt x="5247" y="602"/>
                    </a:cubicBezTo>
                    <a:lnTo>
                      <a:pt x="5247" y="669"/>
                    </a:lnTo>
                    <a:cubicBezTo>
                      <a:pt x="5213" y="669"/>
                      <a:pt x="5213" y="635"/>
                      <a:pt x="5180" y="652"/>
                    </a:cubicBezTo>
                    <a:cubicBezTo>
                      <a:pt x="5163" y="618"/>
                      <a:pt x="5197" y="618"/>
                      <a:pt x="5197" y="602"/>
                    </a:cubicBezTo>
                    <a:cubicBezTo>
                      <a:pt x="5180" y="602"/>
                      <a:pt x="5180" y="585"/>
                      <a:pt x="5197" y="585"/>
                    </a:cubicBezTo>
                    <a:close/>
                    <a:moveTo>
                      <a:pt x="5848" y="502"/>
                    </a:moveTo>
                    <a:cubicBezTo>
                      <a:pt x="5831" y="485"/>
                      <a:pt x="5831" y="451"/>
                      <a:pt x="5798" y="468"/>
                    </a:cubicBezTo>
                    <a:cubicBezTo>
                      <a:pt x="5831" y="502"/>
                      <a:pt x="5765" y="535"/>
                      <a:pt x="5781" y="502"/>
                    </a:cubicBezTo>
                    <a:cubicBezTo>
                      <a:pt x="5815" y="485"/>
                      <a:pt x="5781" y="451"/>
                      <a:pt x="5748" y="468"/>
                    </a:cubicBezTo>
                    <a:cubicBezTo>
                      <a:pt x="5765" y="435"/>
                      <a:pt x="5748" y="418"/>
                      <a:pt x="5765" y="401"/>
                    </a:cubicBezTo>
                    <a:cubicBezTo>
                      <a:pt x="5765" y="401"/>
                      <a:pt x="5815" y="451"/>
                      <a:pt x="5815" y="401"/>
                    </a:cubicBezTo>
                    <a:cubicBezTo>
                      <a:pt x="5848" y="418"/>
                      <a:pt x="5865" y="418"/>
                      <a:pt x="5882" y="435"/>
                    </a:cubicBezTo>
                    <a:cubicBezTo>
                      <a:pt x="5831" y="418"/>
                      <a:pt x="5865" y="485"/>
                      <a:pt x="5848" y="50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0"/>
              <p:cNvSpPr/>
              <p:nvPr/>
            </p:nvSpPr>
            <p:spPr>
              <a:xfrm>
                <a:off x="6003217" y="4367343"/>
                <a:ext cx="1149906" cy="100481"/>
              </a:xfrm>
              <a:custGeom>
                <a:avLst/>
                <a:gdLst/>
                <a:ahLst/>
                <a:cxnLst/>
                <a:rect l="l" t="t" r="r" b="b"/>
                <a:pathLst>
                  <a:path w="13401" h="1171" extrusionOk="0">
                    <a:moveTo>
                      <a:pt x="234" y="351"/>
                    </a:moveTo>
                    <a:cubicBezTo>
                      <a:pt x="251" y="335"/>
                      <a:pt x="268" y="335"/>
                      <a:pt x="284" y="351"/>
                    </a:cubicBezTo>
                    <a:cubicBezTo>
                      <a:pt x="284" y="318"/>
                      <a:pt x="284" y="318"/>
                      <a:pt x="284" y="285"/>
                    </a:cubicBezTo>
                    <a:lnTo>
                      <a:pt x="234" y="285"/>
                    </a:lnTo>
                    <a:cubicBezTo>
                      <a:pt x="234" y="301"/>
                      <a:pt x="218" y="335"/>
                      <a:pt x="234" y="351"/>
                    </a:cubicBezTo>
                    <a:close/>
                    <a:moveTo>
                      <a:pt x="1187" y="769"/>
                    </a:moveTo>
                    <a:lnTo>
                      <a:pt x="1237" y="769"/>
                    </a:lnTo>
                    <a:cubicBezTo>
                      <a:pt x="1270" y="769"/>
                      <a:pt x="1287" y="769"/>
                      <a:pt x="1270" y="752"/>
                    </a:cubicBezTo>
                    <a:cubicBezTo>
                      <a:pt x="1337" y="736"/>
                      <a:pt x="1354" y="736"/>
                      <a:pt x="1387" y="702"/>
                    </a:cubicBezTo>
                    <a:cubicBezTo>
                      <a:pt x="1354" y="669"/>
                      <a:pt x="1371" y="669"/>
                      <a:pt x="1387" y="669"/>
                    </a:cubicBezTo>
                    <a:cubicBezTo>
                      <a:pt x="1371" y="652"/>
                      <a:pt x="1371" y="652"/>
                      <a:pt x="1371" y="635"/>
                    </a:cubicBezTo>
                    <a:cubicBezTo>
                      <a:pt x="1337" y="635"/>
                      <a:pt x="1337" y="652"/>
                      <a:pt x="1320" y="619"/>
                    </a:cubicBezTo>
                    <a:cubicBezTo>
                      <a:pt x="1320" y="619"/>
                      <a:pt x="1304" y="619"/>
                      <a:pt x="1304" y="619"/>
                    </a:cubicBezTo>
                    <a:cubicBezTo>
                      <a:pt x="1287" y="652"/>
                      <a:pt x="1270" y="669"/>
                      <a:pt x="1254" y="686"/>
                    </a:cubicBezTo>
                    <a:cubicBezTo>
                      <a:pt x="1220" y="652"/>
                      <a:pt x="1170" y="719"/>
                      <a:pt x="1187" y="769"/>
                    </a:cubicBezTo>
                    <a:close/>
                    <a:moveTo>
                      <a:pt x="1421" y="786"/>
                    </a:moveTo>
                    <a:cubicBezTo>
                      <a:pt x="1404" y="786"/>
                      <a:pt x="1387" y="786"/>
                      <a:pt x="1371" y="786"/>
                    </a:cubicBezTo>
                    <a:cubicBezTo>
                      <a:pt x="1387" y="736"/>
                      <a:pt x="1404" y="702"/>
                      <a:pt x="1454" y="719"/>
                    </a:cubicBezTo>
                    <a:cubicBezTo>
                      <a:pt x="1471" y="752"/>
                      <a:pt x="1471" y="752"/>
                      <a:pt x="1454" y="803"/>
                    </a:cubicBezTo>
                    <a:close/>
                    <a:moveTo>
                      <a:pt x="1588" y="803"/>
                    </a:moveTo>
                    <a:lnTo>
                      <a:pt x="1604" y="803"/>
                    </a:lnTo>
                    <a:cubicBezTo>
                      <a:pt x="1604" y="803"/>
                      <a:pt x="1604" y="786"/>
                      <a:pt x="1588" y="786"/>
                    </a:cubicBezTo>
                    <a:cubicBezTo>
                      <a:pt x="1588" y="803"/>
                      <a:pt x="1588" y="803"/>
                      <a:pt x="1588" y="803"/>
                    </a:cubicBezTo>
                    <a:close/>
                    <a:moveTo>
                      <a:pt x="1621" y="819"/>
                    </a:moveTo>
                    <a:cubicBezTo>
                      <a:pt x="1655" y="819"/>
                      <a:pt x="1688" y="819"/>
                      <a:pt x="1721" y="819"/>
                    </a:cubicBezTo>
                    <a:cubicBezTo>
                      <a:pt x="1755" y="803"/>
                      <a:pt x="1772" y="786"/>
                      <a:pt x="1772" y="736"/>
                    </a:cubicBezTo>
                    <a:cubicBezTo>
                      <a:pt x="1772" y="769"/>
                      <a:pt x="1738" y="702"/>
                      <a:pt x="1705" y="736"/>
                    </a:cubicBezTo>
                    <a:cubicBezTo>
                      <a:pt x="1688" y="736"/>
                      <a:pt x="1705" y="786"/>
                      <a:pt x="1671" y="786"/>
                    </a:cubicBezTo>
                    <a:cubicBezTo>
                      <a:pt x="1655" y="769"/>
                      <a:pt x="1638" y="786"/>
                      <a:pt x="1621" y="819"/>
                    </a:cubicBezTo>
                    <a:close/>
                    <a:moveTo>
                      <a:pt x="1888" y="836"/>
                    </a:moveTo>
                    <a:lnTo>
                      <a:pt x="1955" y="836"/>
                    </a:lnTo>
                    <a:cubicBezTo>
                      <a:pt x="1955" y="819"/>
                      <a:pt x="1972" y="803"/>
                      <a:pt x="1989" y="786"/>
                    </a:cubicBezTo>
                    <a:cubicBezTo>
                      <a:pt x="1972" y="786"/>
                      <a:pt x="1972" y="752"/>
                      <a:pt x="1955" y="752"/>
                    </a:cubicBezTo>
                    <a:cubicBezTo>
                      <a:pt x="1955" y="769"/>
                      <a:pt x="1955" y="769"/>
                      <a:pt x="1955" y="752"/>
                    </a:cubicBezTo>
                    <a:cubicBezTo>
                      <a:pt x="1955" y="752"/>
                      <a:pt x="1955" y="752"/>
                      <a:pt x="1955" y="752"/>
                    </a:cubicBezTo>
                    <a:cubicBezTo>
                      <a:pt x="1922" y="752"/>
                      <a:pt x="1905" y="803"/>
                      <a:pt x="1888" y="836"/>
                    </a:cubicBezTo>
                    <a:close/>
                    <a:moveTo>
                      <a:pt x="3827" y="986"/>
                    </a:moveTo>
                    <a:lnTo>
                      <a:pt x="3827" y="986"/>
                    </a:lnTo>
                    <a:cubicBezTo>
                      <a:pt x="3827" y="970"/>
                      <a:pt x="3843" y="970"/>
                      <a:pt x="3827" y="953"/>
                    </a:cubicBezTo>
                    <a:cubicBezTo>
                      <a:pt x="3894" y="936"/>
                      <a:pt x="3894" y="819"/>
                      <a:pt x="3894" y="769"/>
                    </a:cubicBezTo>
                    <a:cubicBezTo>
                      <a:pt x="3910" y="669"/>
                      <a:pt x="3994" y="585"/>
                      <a:pt x="3960" y="485"/>
                    </a:cubicBezTo>
                    <a:cubicBezTo>
                      <a:pt x="3994" y="468"/>
                      <a:pt x="3994" y="452"/>
                      <a:pt x="4027" y="452"/>
                    </a:cubicBezTo>
                    <a:cubicBezTo>
                      <a:pt x="4061" y="435"/>
                      <a:pt x="4010" y="402"/>
                      <a:pt x="4027" y="385"/>
                    </a:cubicBezTo>
                    <a:cubicBezTo>
                      <a:pt x="3944" y="368"/>
                      <a:pt x="3960" y="569"/>
                      <a:pt x="3894" y="502"/>
                    </a:cubicBezTo>
                    <a:cubicBezTo>
                      <a:pt x="3877" y="569"/>
                      <a:pt x="3810" y="602"/>
                      <a:pt x="3843" y="652"/>
                    </a:cubicBezTo>
                    <a:cubicBezTo>
                      <a:pt x="3927" y="652"/>
                      <a:pt x="3810" y="886"/>
                      <a:pt x="3827" y="986"/>
                    </a:cubicBezTo>
                    <a:close/>
                    <a:moveTo>
                      <a:pt x="8388" y="1153"/>
                    </a:moveTo>
                    <a:lnTo>
                      <a:pt x="8388" y="1153"/>
                    </a:lnTo>
                    <a:cubicBezTo>
                      <a:pt x="8405" y="1137"/>
                      <a:pt x="8438" y="1137"/>
                      <a:pt x="8455" y="1103"/>
                    </a:cubicBezTo>
                    <a:cubicBezTo>
                      <a:pt x="8438" y="1087"/>
                      <a:pt x="8422" y="1070"/>
                      <a:pt x="8405" y="1070"/>
                    </a:cubicBezTo>
                    <a:cubicBezTo>
                      <a:pt x="8371" y="1087"/>
                      <a:pt x="8355" y="1137"/>
                      <a:pt x="8388" y="1153"/>
                    </a:cubicBezTo>
                    <a:close/>
                    <a:moveTo>
                      <a:pt x="9040" y="1170"/>
                    </a:moveTo>
                    <a:lnTo>
                      <a:pt x="9056" y="1170"/>
                    </a:lnTo>
                    <a:cubicBezTo>
                      <a:pt x="9073" y="1137"/>
                      <a:pt x="9090" y="1137"/>
                      <a:pt x="9107" y="1153"/>
                    </a:cubicBezTo>
                    <a:cubicBezTo>
                      <a:pt x="9107" y="1087"/>
                      <a:pt x="9056" y="1137"/>
                      <a:pt x="9040" y="1170"/>
                    </a:cubicBezTo>
                    <a:close/>
                    <a:moveTo>
                      <a:pt x="9524" y="1170"/>
                    </a:moveTo>
                    <a:lnTo>
                      <a:pt x="9558" y="1170"/>
                    </a:lnTo>
                    <a:cubicBezTo>
                      <a:pt x="9541" y="1120"/>
                      <a:pt x="9608" y="1120"/>
                      <a:pt x="9641" y="1153"/>
                    </a:cubicBezTo>
                    <a:cubicBezTo>
                      <a:pt x="9641" y="1153"/>
                      <a:pt x="9641" y="1153"/>
                      <a:pt x="9641" y="1170"/>
                    </a:cubicBezTo>
                    <a:lnTo>
                      <a:pt x="9708" y="1170"/>
                    </a:lnTo>
                    <a:cubicBezTo>
                      <a:pt x="9708" y="1153"/>
                      <a:pt x="9708" y="1153"/>
                      <a:pt x="9691" y="1153"/>
                    </a:cubicBezTo>
                    <a:cubicBezTo>
                      <a:pt x="9675" y="1170"/>
                      <a:pt x="9658" y="1137"/>
                      <a:pt x="9675" y="1120"/>
                    </a:cubicBezTo>
                    <a:cubicBezTo>
                      <a:pt x="9641" y="1120"/>
                      <a:pt x="9641" y="1087"/>
                      <a:pt x="9608" y="1087"/>
                    </a:cubicBezTo>
                    <a:cubicBezTo>
                      <a:pt x="9591" y="1153"/>
                      <a:pt x="9558" y="1103"/>
                      <a:pt x="9524" y="1087"/>
                    </a:cubicBezTo>
                    <a:cubicBezTo>
                      <a:pt x="9524" y="1103"/>
                      <a:pt x="9524" y="1153"/>
                      <a:pt x="9524" y="1170"/>
                    </a:cubicBezTo>
                    <a:close/>
                    <a:moveTo>
                      <a:pt x="9909" y="1170"/>
                    </a:moveTo>
                    <a:lnTo>
                      <a:pt x="9942" y="1170"/>
                    </a:lnTo>
                    <a:cubicBezTo>
                      <a:pt x="9942" y="1153"/>
                      <a:pt x="9942" y="1153"/>
                      <a:pt x="9959" y="1170"/>
                    </a:cubicBezTo>
                    <a:lnTo>
                      <a:pt x="10026" y="1170"/>
                    </a:lnTo>
                    <a:cubicBezTo>
                      <a:pt x="10042" y="1153"/>
                      <a:pt x="10076" y="1170"/>
                      <a:pt x="10092" y="1153"/>
                    </a:cubicBezTo>
                    <a:cubicBezTo>
                      <a:pt x="10092" y="1153"/>
                      <a:pt x="10092" y="1153"/>
                      <a:pt x="10092" y="1170"/>
                    </a:cubicBezTo>
                    <a:lnTo>
                      <a:pt x="10143" y="1170"/>
                    </a:lnTo>
                    <a:cubicBezTo>
                      <a:pt x="10159" y="1137"/>
                      <a:pt x="10159" y="1120"/>
                      <a:pt x="10176" y="1137"/>
                    </a:cubicBezTo>
                    <a:cubicBezTo>
                      <a:pt x="10176" y="1053"/>
                      <a:pt x="10109" y="1103"/>
                      <a:pt x="10126" y="1020"/>
                    </a:cubicBezTo>
                    <a:cubicBezTo>
                      <a:pt x="10059" y="1036"/>
                      <a:pt x="10059" y="1036"/>
                      <a:pt x="10026" y="1020"/>
                    </a:cubicBezTo>
                    <a:cubicBezTo>
                      <a:pt x="10009" y="1053"/>
                      <a:pt x="9975" y="1087"/>
                      <a:pt x="9959" y="1137"/>
                    </a:cubicBezTo>
                    <a:cubicBezTo>
                      <a:pt x="9959" y="1103"/>
                      <a:pt x="9909" y="1137"/>
                      <a:pt x="9909" y="1120"/>
                    </a:cubicBezTo>
                    <a:cubicBezTo>
                      <a:pt x="9909" y="1120"/>
                      <a:pt x="9909" y="1153"/>
                      <a:pt x="9909" y="1170"/>
                    </a:cubicBezTo>
                    <a:close/>
                    <a:moveTo>
                      <a:pt x="10209" y="1170"/>
                    </a:moveTo>
                    <a:lnTo>
                      <a:pt x="10259" y="1170"/>
                    </a:lnTo>
                    <a:cubicBezTo>
                      <a:pt x="10276" y="1153"/>
                      <a:pt x="10276" y="1153"/>
                      <a:pt x="10293" y="1170"/>
                    </a:cubicBezTo>
                    <a:lnTo>
                      <a:pt x="10410" y="1153"/>
                    </a:lnTo>
                    <a:cubicBezTo>
                      <a:pt x="10427" y="1137"/>
                      <a:pt x="10443" y="1120"/>
                      <a:pt x="10443" y="1153"/>
                    </a:cubicBezTo>
                    <a:cubicBezTo>
                      <a:pt x="10460" y="1137"/>
                      <a:pt x="10460" y="1120"/>
                      <a:pt x="10460" y="1103"/>
                    </a:cubicBezTo>
                    <a:cubicBezTo>
                      <a:pt x="10460" y="1087"/>
                      <a:pt x="10443" y="1087"/>
                      <a:pt x="10427" y="1087"/>
                    </a:cubicBezTo>
                    <a:cubicBezTo>
                      <a:pt x="10427" y="1036"/>
                      <a:pt x="10443" y="1070"/>
                      <a:pt x="10427" y="1020"/>
                    </a:cubicBezTo>
                    <a:cubicBezTo>
                      <a:pt x="10443" y="1020"/>
                      <a:pt x="10527" y="1003"/>
                      <a:pt x="10493" y="953"/>
                    </a:cubicBezTo>
                    <a:cubicBezTo>
                      <a:pt x="10527" y="953"/>
                      <a:pt x="10544" y="970"/>
                      <a:pt x="10544" y="986"/>
                    </a:cubicBezTo>
                    <a:cubicBezTo>
                      <a:pt x="10493" y="953"/>
                      <a:pt x="10544" y="1070"/>
                      <a:pt x="10477" y="1053"/>
                    </a:cubicBezTo>
                    <a:cubicBezTo>
                      <a:pt x="10493" y="1087"/>
                      <a:pt x="10527" y="1120"/>
                      <a:pt x="10493" y="1137"/>
                    </a:cubicBezTo>
                    <a:cubicBezTo>
                      <a:pt x="10510" y="1153"/>
                      <a:pt x="10510" y="1120"/>
                      <a:pt x="10527" y="1153"/>
                    </a:cubicBezTo>
                    <a:cubicBezTo>
                      <a:pt x="10527" y="1153"/>
                      <a:pt x="10527" y="1153"/>
                      <a:pt x="10527" y="1153"/>
                    </a:cubicBezTo>
                    <a:lnTo>
                      <a:pt x="10644" y="1153"/>
                    </a:lnTo>
                    <a:cubicBezTo>
                      <a:pt x="10610" y="1087"/>
                      <a:pt x="10694" y="1103"/>
                      <a:pt x="10727" y="1087"/>
                    </a:cubicBezTo>
                    <a:cubicBezTo>
                      <a:pt x="10677" y="1053"/>
                      <a:pt x="10727" y="1020"/>
                      <a:pt x="10694" y="970"/>
                    </a:cubicBezTo>
                    <a:cubicBezTo>
                      <a:pt x="10711" y="936"/>
                      <a:pt x="10711" y="986"/>
                      <a:pt x="10727" y="953"/>
                    </a:cubicBezTo>
                    <a:cubicBezTo>
                      <a:pt x="10744" y="953"/>
                      <a:pt x="10727" y="986"/>
                      <a:pt x="10744" y="986"/>
                    </a:cubicBezTo>
                    <a:cubicBezTo>
                      <a:pt x="10744" y="970"/>
                      <a:pt x="10761" y="953"/>
                      <a:pt x="10777" y="920"/>
                    </a:cubicBezTo>
                    <a:cubicBezTo>
                      <a:pt x="10828" y="953"/>
                      <a:pt x="10861" y="986"/>
                      <a:pt x="10878" y="1053"/>
                    </a:cubicBezTo>
                    <a:cubicBezTo>
                      <a:pt x="10844" y="1020"/>
                      <a:pt x="10811" y="1070"/>
                      <a:pt x="10811" y="1053"/>
                    </a:cubicBezTo>
                    <a:cubicBezTo>
                      <a:pt x="10794" y="1087"/>
                      <a:pt x="10761" y="1120"/>
                      <a:pt x="10794" y="1120"/>
                    </a:cubicBezTo>
                    <a:cubicBezTo>
                      <a:pt x="10777" y="1170"/>
                      <a:pt x="10694" y="1137"/>
                      <a:pt x="10660" y="1153"/>
                    </a:cubicBezTo>
                    <a:cubicBezTo>
                      <a:pt x="10761" y="1153"/>
                      <a:pt x="10861" y="1153"/>
                      <a:pt x="10961" y="1153"/>
                    </a:cubicBezTo>
                    <a:cubicBezTo>
                      <a:pt x="10978" y="1153"/>
                      <a:pt x="10978" y="1137"/>
                      <a:pt x="10995" y="1153"/>
                    </a:cubicBezTo>
                    <a:cubicBezTo>
                      <a:pt x="10995" y="1153"/>
                      <a:pt x="10995" y="1153"/>
                      <a:pt x="10995" y="1153"/>
                    </a:cubicBezTo>
                    <a:lnTo>
                      <a:pt x="11078" y="1153"/>
                    </a:lnTo>
                    <a:cubicBezTo>
                      <a:pt x="11095" y="1137"/>
                      <a:pt x="11112" y="1137"/>
                      <a:pt x="11112" y="1103"/>
                    </a:cubicBezTo>
                    <a:cubicBezTo>
                      <a:pt x="11128" y="1120"/>
                      <a:pt x="11145" y="1120"/>
                      <a:pt x="11162" y="1087"/>
                    </a:cubicBezTo>
                    <a:cubicBezTo>
                      <a:pt x="11178" y="1087"/>
                      <a:pt x="11195" y="1103"/>
                      <a:pt x="11195" y="1153"/>
                    </a:cubicBezTo>
                    <a:cubicBezTo>
                      <a:pt x="11195" y="1137"/>
                      <a:pt x="11178" y="1137"/>
                      <a:pt x="11178" y="1137"/>
                    </a:cubicBezTo>
                    <a:cubicBezTo>
                      <a:pt x="11178" y="1137"/>
                      <a:pt x="11178" y="1153"/>
                      <a:pt x="11178" y="1153"/>
                    </a:cubicBezTo>
                    <a:lnTo>
                      <a:pt x="11295" y="1153"/>
                    </a:lnTo>
                    <a:cubicBezTo>
                      <a:pt x="11295" y="1153"/>
                      <a:pt x="11312" y="1153"/>
                      <a:pt x="11312" y="1153"/>
                    </a:cubicBezTo>
                    <a:lnTo>
                      <a:pt x="11312" y="1153"/>
                    </a:lnTo>
                    <a:cubicBezTo>
                      <a:pt x="11279" y="1087"/>
                      <a:pt x="11262" y="1070"/>
                      <a:pt x="11262" y="1020"/>
                    </a:cubicBezTo>
                    <a:cubicBezTo>
                      <a:pt x="11229" y="1003"/>
                      <a:pt x="11195" y="986"/>
                      <a:pt x="11195" y="920"/>
                    </a:cubicBezTo>
                    <a:cubicBezTo>
                      <a:pt x="11229" y="936"/>
                      <a:pt x="11212" y="920"/>
                      <a:pt x="11229" y="886"/>
                    </a:cubicBezTo>
                    <a:lnTo>
                      <a:pt x="11212" y="886"/>
                    </a:lnTo>
                    <a:cubicBezTo>
                      <a:pt x="11195" y="903"/>
                      <a:pt x="11195" y="886"/>
                      <a:pt x="11178" y="886"/>
                    </a:cubicBezTo>
                    <a:lnTo>
                      <a:pt x="11045" y="886"/>
                    </a:lnTo>
                    <a:cubicBezTo>
                      <a:pt x="11045" y="903"/>
                      <a:pt x="11028" y="903"/>
                      <a:pt x="11028" y="920"/>
                    </a:cubicBezTo>
                    <a:cubicBezTo>
                      <a:pt x="11011" y="903"/>
                      <a:pt x="11011" y="886"/>
                      <a:pt x="11011" y="886"/>
                    </a:cubicBezTo>
                    <a:cubicBezTo>
                      <a:pt x="10911" y="869"/>
                      <a:pt x="10811" y="869"/>
                      <a:pt x="10727" y="853"/>
                    </a:cubicBezTo>
                    <a:cubicBezTo>
                      <a:pt x="10727" y="869"/>
                      <a:pt x="10694" y="869"/>
                      <a:pt x="10677" y="886"/>
                    </a:cubicBezTo>
                    <a:cubicBezTo>
                      <a:pt x="10677" y="869"/>
                      <a:pt x="10677" y="853"/>
                      <a:pt x="10677" y="853"/>
                    </a:cubicBezTo>
                    <a:lnTo>
                      <a:pt x="10410" y="836"/>
                    </a:lnTo>
                    <a:cubicBezTo>
                      <a:pt x="10410" y="836"/>
                      <a:pt x="10410" y="836"/>
                      <a:pt x="10393" y="836"/>
                    </a:cubicBezTo>
                    <a:cubicBezTo>
                      <a:pt x="10393" y="869"/>
                      <a:pt x="10427" y="836"/>
                      <a:pt x="10427" y="886"/>
                    </a:cubicBezTo>
                    <a:cubicBezTo>
                      <a:pt x="10393" y="886"/>
                      <a:pt x="10393" y="869"/>
                      <a:pt x="10393" y="853"/>
                    </a:cubicBezTo>
                    <a:cubicBezTo>
                      <a:pt x="10293" y="853"/>
                      <a:pt x="10193" y="936"/>
                      <a:pt x="10243" y="1020"/>
                    </a:cubicBezTo>
                    <a:cubicBezTo>
                      <a:pt x="10259" y="1003"/>
                      <a:pt x="10259" y="986"/>
                      <a:pt x="10276" y="986"/>
                    </a:cubicBezTo>
                    <a:cubicBezTo>
                      <a:pt x="10276" y="1003"/>
                      <a:pt x="10276" y="1003"/>
                      <a:pt x="10276" y="1003"/>
                    </a:cubicBezTo>
                    <a:cubicBezTo>
                      <a:pt x="10259" y="1053"/>
                      <a:pt x="10259" y="1053"/>
                      <a:pt x="10276" y="1120"/>
                    </a:cubicBezTo>
                    <a:cubicBezTo>
                      <a:pt x="10243" y="1103"/>
                      <a:pt x="10209" y="1137"/>
                      <a:pt x="10193" y="1120"/>
                    </a:cubicBezTo>
                    <a:cubicBezTo>
                      <a:pt x="10193" y="1137"/>
                      <a:pt x="10209" y="1153"/>
                      <a:pt x="10209" y="1170"/>
                    </a:cubicBezTo>
                    <a:close/>
                    <a:moveTo>
                      <a:pt x="11346" y="1153"/>
                    </a:moveTo>
                    <a:lnTo>
                      <a:pt x="11462" y="1153"/>
                    </a:lnTo>
                    <a:cubicBezTo>
                      <a:pt x="11462" y="1137"/>
                      <a:pt x="11462" y="1137"/>
                      <a:pt x="11462" y="1137"/>
                    </a:cubicBezTo>
                    <a:cubicBezTo>
                      <a:pt x="11496" y="1137"/>
                      <a:pt x="11496" y="1137"/>
                      <a:pt x="11513" y="1153"/>
                    </a:cubicBezTo>
                    <a:cubicBezTo>
                      <a:pt x="11579" y="1137"/>
                      <a:pt x="11646" y="1137"/>
                      <a:pt x="11713" y="1137"/>
                    </a:cubicBezTo>
                    <a:cubicBezTo>
                      <a:pt x="11713" y="1103"/>
                      <a:pt x="11663" y="1103"/>
                      <a:pt x="11680" y="1053"/>
                    </a:cubicBezTo>
                    <a:cubicBezTo>
                      <a:pt x="11646" y="1036"/>
                      <a:pt x="11613" y="1003"/>
                      <a:pt x="11596" y="1053"/>
                    </a:cubicBezTo>
                    <a:cubicBezTo>
                      <a:pt x="11613" y="1053"/>
                      <a:pt x="11596" y="1070"/>
                      <a:pt x="11613" y="1087"/>
                    </a:cubicBezTo>
                    <a:cubicBezTo>
                      <a:pt x="11596" y="1070"/>
                      <a:pt x="11579" y="1120"/>
                      <a:pt x="11579" y="1087"/>
                    </a:cubicBezTo>
                    <a:cubicBezTo>
                      <a:pt x="11579" y="1070"/>
                      <a:pt x="11596" y="1070"/>
                      <a:pt x="11596" y="1053"/>
                    </a:cubicBezTo>
                    <a:cubicBezTo>
                      <a:pt x="11546" y="1020"/>
                      <a:pt x="11546" y="1020"/>
                      <a:pt x="11479" y="1003"/>
                    </a:cubicBezTo>
                    <a:cubicBezTo>
                      <a:pt x="11496" y="1053"/>
                      <a:pt x="11446" y="1070"/>
                      <a:pt x="11479" y="1120"/>
                    </a:cubicBezTo>
                    <a:cubicBezTo>
                      <a:pt x="11462" y="1103"/>
                      <a:pt x="11462" y="1137"/>
                      <a:pt x="11429" y="1137"/>
                    </a:cubicBezTo>
                    <a:cubicBezTo>
                      <a:pt x="11446" y="1120"/>
                      <a:pt x="11446" y="1120"/>
                      <a:pt x="11446" y="1087"/>
                    </a:cubicBezTo>
                    <a:cubicBezTo>
                      <a:pt x="11396" y="1103"/>
                      <a:pt x="11346" y="1137"/>
                      <a:pt x="11346" y="1137"/>
                    </a:cubicBezTo>
                    <a:cubicBezTo>
                      <a:pt x="11346" y="1137"/>
                      <a:pt x="11346" y="1137"/>
                      <a:pt x="11346" y="1153"/>
                    </a:cubicBezTo>
                    <a:close/>
                    <a:moveTo>
                      <a:pt x="11730" y="1137"/>
                    </a:moveTo>
                    <a:lnTo>
                      <a:pt x="11763" y="1137"/>
                    </a:lnTo>
                    <a:cubicBezTo>
                      <a:pt x="11747" y="1137"/>
                      <a:pt x="11747" y="1120"/>
                      <a:pt x="11763" y="1103"/>
                    </a:cubicBezTo>
                    <a:cubicBezTo>
                      <a:pt x="11747" y="1087"/>
                      <a:pt x="11730" y="1120"/>
                      <a:pt x="11730" y="1137"/>
                    </a:cubicBezTo>
                    <a:close/>
                    <a:moveTo>
                      <a:pt x="11763" y="1137"/>
                    </a:moveTo>
                    <a:cubicBezTo>
                      <a:pt x="11863" y="1137"/>
                      <a:pt x="11964" y="1137"/>
                      <a:pt x="12047" y="1137"/>
                    </a:cubicBezTo>
                    <a:cubicBezTo>
                      <a:pt x="12064" y="1120"/>
                      <a:pt x="12064" y="1120"/>
                      <a:pt x="12064" y="1120"/>
                    </a:cubicBezTo>
                    <a:cubicBezTo>
                      <a:pt x="12081" y="1120"/>
                      <a:pt x="12081" y="1120"/>
                      <a:pt x="12081" y="1137"/>
                    </a:cubicBezTo>
                    <a:lnTo>
                      <a:pt x="12114" y="1137"/>
                    </a:lnTo>
                    <a:lnTo>
                      <a:pt x="12114" y="1120"/>
                    </a:lnTo>
                    <a:cubicBezTo>
                      <a:pt x="12131" y="1103"/>
                      <a:pt x="12164" y="1120"/>
                      <a:pt x="12181" y="1137"/>
                    </a:cubicBezTo>
                    <a:lnTo>
                      <a:pt x="12231" y="1120"/>
                    </a:lnTo>
                    <a:cubicBezTo>
                      <a:pt x="12231" y="1103"/>
                      <a:pt x="12214" y="1053"/>
                      <a:pt x="12231" y="1053"/>
                    </a:cubicBezTo>
                    <a:cubicBezTo>
                      <a:pt x="12231" y="1036"/>
                      <a:pt x="12231" y="1036"/>
                      <a:pt x="12214" y="1036"/>
                    </a:cubicBezTo>
                    <a:cubicBezTo>
                      <a:pt x="12214" y="1020"/>
                      <a:pt x="12214" y="1003"/>
                      <a:pt x="12231" y="1020"/>
                    </a:cubicBezTo>
                    <a:cubicBezTo>
                      <a:pt x="12231" y="1003"/>
                      <a:pt x="12231" y="986"/>
                      <a:pt x="12231" y="970"/>
                    </a:cubicBezTo>
                    <a:cubicBezTo>
                      <a:pt x="12181" y="986"/>
                      <a:pt x="12181" y="1053"/>
                      <a:pt x="12131" y="1053"/>
                    </a:cubicBezTo>
                    <a:cubicBezTo>
                      <a:pt x="12131" y="1003"/>
                      <a:pt x="12148" y="986"/>
                      <a:pt x="12164" y="970"/>
                    </a:cubicBezTo>
                    <a:cubicBezTo>
                      <a:pt x="12097" y="953"/>
                      <a:pt x="12047" y="953"/>
                      <a:pt x="11980" y="953"/>
                    </a:cubicBezTo>
                    <a:cubicBezTo>
                      <a:pt x="11980" y="953"/>
                      <a:pt x="11980" y="953"/>
                      <a:pt x="11980" y="970"/>
                    </a:cubicBezTo>
                    <a:cubicBezTo>
                      <a:pt x="11964" y="953"/>
                      <a:pt x="11964" y="953"/>
                      <a:pt x="11964" y="953"/>
                    </a:cubicBezTo>
                    <a:lnTo>
                      <a:pt x="11947" y="953"/>
                    </a:lnTo>
                    <a:cubicBezTo>
                      <a:pt x="11947" y="953"/>
                      <a:pt x="11947" y="970"/>
                      <a:pt x="11947" y="986"/>
                    </a:cubicBezTo>
                    <a:cubicBezTo>
                      <a:pt x="11930" y="1003"/>
                      <a:pt x="11930" y="970"/>
                      <a:pt x="11914" y="986"/>
                    </a:cubicBezTo>
                    <a:cubicBezTo>
                      <a:pt x="11897" y="1003"/>
                      <a:pt x="11880" y="1020"/>
                      <a:pt x="11863" y="1036"/>
                    </a:cubicBezTo>
                    <a:cubicBezTo>
                      <a:pt x="11914" y="1003"/>
                      <a:pt x="11980" y="1070"/>
                      <a:pt x="11964" y="1137"/>
                    </a:cubicBezTo>
                    <a:cubicBezTo>
                      <a:pt x="11947" y="1103"/>
                      <a:pt x="11914" y="1103"/>
                      <a:pt x="11914" y="1070"/>
                    </a:cubicBezTo>
                    <a:cubicBezTo>
                      <a:pt x="11880" y="1087"/>
                      <a:pt x="11914" y="1120"/>
                      <a:pt x="11880" y="1137"/>
                    </a:cubicBezTo>
                    <a:cubicBezTo>
                      <a:pt x="11863" y="1137"/>
                      <a:pt x="11880" y="1103"/>
                      <a:pt x="11863" y="1087"/>
                    </a:cubicBezTo>
                    <a:cubicBezTo>
                      <a:pt x="11847" y="1087"/>
                      <a:pt x="11847" y="1103"/>
                      <a:pt x="11847" y="1120"/>
                    </a:cubicBezTo>
                    <a:cubicBezTo>
                      <a:pt x="11830" y="1103"/>
                      <a:pt x="11813" y="1087"/>
                      <a:pt x="11813" y="1053"/>
                    </a:cubicBezTo>
                    <a:cubicBezTo>
                      <a:pt x="11780" y="1053"/>
                      <a:pt x="11797" y="1087"/>
                      <a:pt x="11763" y="1070"/>
                    </a:cubicBezTo>
                    <a:cubicBezTo>
                      <a:pt x="11763" y="1087"/>
                      <a:pt x="11763" y="1120"/>
                      <a:pt x="11763" y="1137"/>
                    </a:cubicBezTo>
                    <a:close/>
                    <a:moveTo>
                      <a:pt x="12281" y="1120"/>
                    </a:moveTo>
                    <a:cubicBezTo>
                      <a:pt x="12348" y="1120"/>
                      <a:pt x="12398" y="1120"/>
                      <a:pt x="12465" y="1120"/>
                    </a:cubicBezTo>
                    <a:cubicBezTo>
                      <a:pt x="12432" y="1103"/>
                      <a:pt x="12465" y="1070"/>
                      <a:pt x="12498" y="1087"/>
                    </a:cubicBezTo>
                    <a:cubicBezTo>
                      <a:pt x="12498" y="1036"/>
                      <a:pt x="12482" y="1087"/>
                      <a:pt x="12465" y="1053"/>
                    </a:cubicBezTo>
                    <a:cubicBezTo>
                      <a:pt x="12465" y="1003"/>
                      <a:pt x="12498" y="1003"/>
                      <a:pt x="12515" y="986"/>
                    </a:cubicBezTo>
                    <a:lnTo>
                      <a:pt x="12515" y="986"/>
                    </a:lnTo>
                    <a:cubicBezTo>
                      <a:pt x="12448" y="986"/>
                      <a:pt x="12381" y="970"/>
                      <a:pt x="12315" y="970"/>
                    </a:cubicBezTo>
                    <a:cubicBezTo>
                      <a:pt x="12315" y="986"/>
                      <a:pt x="12298" y="1003"/>
                      <a:pt x="12298" y="1020"/>
                    </a:cubicBezTo>
                    <a:cubicBezTo>
                      <a:pt x="12281" y="1020"/>
                      <a:pt x="12298" y="1003"/>
                      <a:pt x="12298" y="986"/>
                    </a:cubicBezTo>
                    <a:cubicBezTo>
                      <a:pt x="12265" y="970"/>
                      <a:pt x="12281" y="1020"/>
                      <a:pt x="12265" y="1036"/>
                    </a:cubicBezTo>
                    <a:cubicBezTo>
                      <a:pt x="12281" y="1053"/>
                      <a:pt x="12298" y="1070"/>
                      <a:pt x="12315" y="1120"/>
                    </a:cubicBezTo>
                    <a:cubicBezTo>
                      <a:pt x="12298" y="1120"/>
                      <a:pt x="12281" y="1120"/>
                      <a:pt x="12281" y="1120"/>
                    </a:cubicBezTo>
                    <a:close/>
                    <a:moveTo>
                      <a:pt x="12465" y="1120"/>
                    </a:moveTo>
                    <a:cubicBezTo>
                      <a:pt x="12465" y="1087"/>
                      <a:pt x="12498" y="1103"/>
                      <a:pt x="12515" y="1087"/>
                    </a:cubicBezTo>
                    <a:cubicBezTo>
                      <a:pt x="12515" y="1087"/>
                      <a:pt x="12515" y="1103"/>
                      <a:pt x="12515" y="1120"/>
                    </a:cubicBezTo>
                    <a:close/>
                    <a:moveTo>
                      <a:pt x="12615" y="1120"/>
                    </a:moveTo>
                    <a:cubicBezTo>
                      <a:pt x="12615" y="1120"/>
                      <a:pt x="12615" y="1103"/>
                      <a:pt x="12615" y="1103"/>
                    </a:cubicBezTo>
                    <a:cubicBezTo>
                      <a:pt x="12599" y="1087"/>
                      <a:pt x="12549" y="1120"/>
                      <a:pt x="12582" y="1070"/>
                    </a:cubicBezTo>
                    <a:cubicBezTo>
                      <a:pt x="12565" y="1070"/>
                      <a:pt x="12549" y="1070"/>
                      <a:pt x="12549" y="1087"/>
                    </a:cubicBezTo>
                    <a:cubicBezTo>
                      <a:pt x="12532" y="1053"/>
                      <a:pt x="12515" y="1036"/>
                      <a:pt x="12515" y="1020"/>
                    </a:cubicBezTo>
                    <a:cubicBezTo>
                      <a:pt x="12549" y="1020"/>
                      <a:pt x="12515" y="1020"/>
                      <a:pt x="12515" y="986"/>
                    </a:cubicBezTo>
                    <a:cubicBezTo>
                      <a:pt x="12532" y="986"/>
                      <a:pt x="12532" y="986"/>
                      <a:pt x="12532" y="986"/>
                    </a:cubicBezTo>
                    <a:lnTo>
                      <a:pt x="12549" y="986"/>
                    </a:lnTo>
                    <a:cubicBezTo>
                      <a:pt x="12549" y="986"/>
                      <a:pt x="12549" y="1003"/>
                      <a:pt x="12549" y="1003"/>
                    </a:cubicBezTo>
                    <a:cubicBezTo>
                      <a:pt x="12582" y="1003"/>
                      <a:pt x="12565" y="1036"/>
                      <a:pt x="12565" y="1053"/>
                    </a:cubicBezTo>
                    <a:cubicBezTo>
                      <a:pt x="12599" y="1070"/>
                      <a:pt x="12565" y="1003"/>
                      <a:pt x="12599" y="1020"/>
                    </a:cubicBezTo>
                    <a:cubicBezTo>
                      <a:pt x="12615" y="1053"/>
                      <a:pt x="12615" y="1103"/>
                      <a:pt x="12649" y="1103"/>
                    </a:cubicBezTo>
                    <a:cubicBezTo>
                      <a:pt x="12632" y="1036"/>
                      <a:pt x="12682" y="1103"/>
                      <a:pt x="12682" y="1053"/>
                    </a:cubicBezTo>
                    <a:cubicBezTo>
                      <a:pt x="12682" y="1053"/>
                      <a:pt x="12666" y="1036"/>
                      <a:pt x="12666" y="1020"/>
                    </a:cubicBezTo>
                    <a:cubicBezTo>
                      <a:pt x="12699" y="1003"/>
                      <a:pt x="12716" y="1020"/>
                      <a:pt x="12732" y="1003"/>
                    </a:cubicBezTo>
                    <a:lnTo>
                      <a:pt x="12799" y="1003"/>
                    </a:lnTo>
                    <a:cubicBezTo>
                      <a:pt x="12799" y="1003"/>
                      <a:pt x="12799" y="1020"/>
                      <a:pt x="12799" y="1036"/>
                    </a:cubicBezTo>
                    <a:cubicBezTo>
                      <a:pt x="12799" y="1020"/>
                      <a:pt x="12799" y="1020"/>
                      <a:pt x="12782" y="1020"/>
                    </a:cubicBezTo>
                    <a:cubicBezTo>
                      <a:pt x="12799" y="1053"/>
                      <a:pt x="12766" y="1036"/>
                      <a:pt x="12749" y="1020"/>
                    </a:cubicBezTo>
                    <a:lnTo>
                      <a:pt x="12749" y="1053"/>
                    </a:lnTo>
                    <a:cubicBezTo>
                      <a:pt x="12749" y="1053"/>
                      <a:pt x="12749" y="1053"/>
                      <a:pt x="12749" y="1053"/>
                    </a:cubicBezTo>
                    <a:cubicBezTo>
                      <a:pt x="12766" y="1070"/>
                      <a:pt x="12799" y="1036"/>
                      <a:pt x="12799" y="1070"/>
                    </a:cubicBezTo>
                    <a:cubicBezTo>
                      <a:pt x="12732" y="1053"/>
                      <a:pt x="12766" y="1103"/>
                      <a:pt x="12749" y="1120"/>
                    </a:cubicBezTo>
                    <a:lnTo>
                      <a:pt x="12749" y="1120"/>
                    </a:lnTo>
                    <a:lnTo>
                      <a:pt x="12732" y="1120"/>
                    </a:lnTo>
                    <a:cubicBezTo>
                      <a:pt x="12732" y="1103"/>
                      <a:pt x="12732" y="1087"/>
                      <a:pt x="12716" y="1087"/>
                    </a:cubicBezTo>
                    <a:cubicBezTo>
                      <a:pt x="12716" y="1103"/>
                      <a:pt x="12716" y="1103"/>
                      <a:pt x="12716" y="1120"/>
                    </a:cubicBezTo>
                    <a:close/>
                    <a:moveTo>
                      <a:pt x="12883" y="1103"/>
                    </a:moveTo>
                    <a:cubicBezTo>
                      <a:pt x="13067" y="1103"/>
                      <a:pt x="13234" y="1103"/>
                      <a:pt x="13401" y="1087"/>
                    </a:cubicBezTo>
                    <a:lnTo>
                      <a:pt x="13401" y="1036"/>
                    </a:lnTo>
                    <a:cubicBezTo>
                      <a:pt x="13250" y="1036"/>
                      <a:pt x="13100" y="1020"/>
                      <a:pt x="12950" y="1020"/>
                    </a:cubicBezTo>
                    <a:cubicBezTo>
                      <a:pt x="12966" y="1020"/>
                      <a:pt x="12966" y="1020"/>
                      <a:pt x="12983" y="1020"/>
                    </a:cubicBezTo>
                    <a:lnTo>
                      <a:pt x="12983" y="1070"/>
                    </a:lnTo>
                    <a:cubicBezTo>
                      <a:pt x="12950" y="1087"/>
                      <a:pt x="12933" y="1036"/>
                      <a:pt x="12933" y="1103"/>
                    </a:cubicBezTo>
                    <a:cubicBezTo>
                      <a:pt x="12899" y="1070"/>
                      <a:pt x="12849" y="1103"/>
                      <a:pt x="12833" y="1087"/>
                    </a:cubicBezTo>
                    <a:cubicBezTo>
                      <a:pt x="12833" y="1120"/>
                      <a:pt x="12866" y="1087"/>
                      <a:pt x="12883" y="1087"/>
                    </a:cubicBezTo>
                    <a:cubicBezTo>
                      <a:pt x="12883" y="1103"/>
                      <a:pt x="12883" y="1103"/>
                      <a:pt x="12883" y="1103"/>
                    </a:cubicBezTo>
                    <a:close/>
                    <a:moveTo>
                      <a:pt x="12599" y="986"/>
                    </a:moveTo>
                    <a:lnTo>
                      <a:pt x="12582" y="986"/>
                    </a:lnTo>
                    <a:cubicBezTo>
                      <a:pt x="12582" y="1003"/>
                      <a:pt x="12582" y="1003"/>
                      <a:pt x="12582" y="1020"/>
                    </a:cubicBezTo>
                    <a:cubicBezTo>
                      <a:pt x="12599" y="1003"/>
                      <a:pt x="12599" y="1003"/>
                      <a:pt x="12599" y="986"/>
                    </a:cubicBezTo>
                    <a:close/>
                    <a:moveTo>
                      <a:pt x="11462" y="920"/>
                    </a:moveTo>
                    <a:cubicBezTo>
                      <a:pt x="11446" y="920"/>
                      <a:pt x="11446" y="920"/>
                      <a:pt x="11462" y="936"/>
                    </a:cubicBezTo>
                    <a:cubicBezTo>
                      <a:pt x="11429" y="903"/>
                      <a:pt x="11446" y="986"/>
                      <a:pt x="11412" y="936"/>
                    </a:cubicBezTo>
                    <a:cubicBezTo>
                      <a:pt x="11462" y="1020"/>
                      <a:pt x="11429" y="1087"/>
                      <a:pt x="11346" y="1087"/>
                    </a:cubicBezTo>
                    <a:cubicBezTo>
                      <a:pt x="11312" y="1070"/>
                      <a:pt x="11295" y="953"/>
                      <a:pt x="11346" y="936"/>
                    </a:cubicBezTo>
                    <a:cubicBezTo>
                      <a:pt x="11346" y="920"/>
                      <a:pt x="11329" y="920"/>
                      <a:pt x="11312" y="903"/>
                    </a:cubicBezTo>
                    <a:lnTo>
                      <a:pt x="11379" y="903"/>
                    </a:lnTo>
                    <a:cubicBezTo>
                      <a:pt x="11379" y="920"/>
                      <a:pt x="11379" y="936"/>
                      <a:pt x="11379" y="953"/>
                    </a:cubicBezTo>
                    <a:cubicBezTo>
                      <a:pt x="11396" y="953"/>
                      <a:pt x="11396" y="936"/>
                      <a:pt x="11379" y="936"/>
                    </a:cubicBezTo>
                    <a:cubicBezTo>
                      <a:pt x="11396" y="903"/>
                      <a:pt x="11412" y="970"/>
                      <a:pt x="11396" y="920"/>
                    </a:cubicBezTo>
                    <a:cubicBezTo>
                      <a:pt x="11396" y="903"/>
                      <a:pt x="11412" y="903"/>
                      <a:pt x="11412" y="903"/>
                    </a:cubicBezTo>
                    <a:close/>
                    <a:moveTo>
                      <a:pt x="10109" y="803"/>
                    </a:moveTo>
                    <a:lnTo>
                      <a:pt x="10109" y="803"/>
                    </a:lnTo>
                    <a:cubicBezTo>
                      <a:pt x="10109" y="803"/>
                      <a:pt x="10109" y="803"/>
                      <a:pt x="10109" y="803"/>
                    </a:cubicBezTo>
                    <a:close/>
                    <a:moveTo>
                      <a:pt x="10042" y="803"/>
                    </a:moveTo>
                    <a:lnTo>
                      <a:pt x="10042" y="803"/>
                    </a:lnTo>
                    <a:lnTo>
                      <a:pt x="9959" y="803"/>
                    </a:lnTo>
                    <a:cubicBezTo>
                      <a:pt x="9959" y="803"/>
                      <a:pt x="9959" y="803"/>
                      <a:pt x="9959" y="819"/>
                    </a:cubicBezTo>
                    <a:cubicBezTo>
                      <a:pt x="9992" y="836"/>
                      <a:pt x="10026" y="819"/>
                      <a:pt x="10042" y="803"/>
                    </a:cubicBezTo>
                    <a:close/>
                    <a:moveTo>
                      <a:pt x="9708" y="786"/>
                    </a:moveTo>
                    <a:lnTo>
                      <a:pt x="9658" y="769"/>
                    </a:lnTo>
                    <a:cubicBezTo>
                      <a:pt x="9658" y="769"/>
                      <a:pt x="9675" y="769"/>
                      <a:pt x="9675" y="786"/>
                    </a:cubicBezTo>
                    <a:cubicBezTo>
                      <a:pt x="9608" y="786"/>
                      <a:pt x="9625" y="819"/>
                      <a:pt x="9641" y="869"/>
                    </a:cubicBezTo>
                    <a:cubicBezTo>
                      <a:pt x="9708" y="853"/>
                      <a:pt x="9725" y="819"/>
                      <a:pt x="9691" y="786"/>
                    </a:cubicBezTo>
                    <a:cubicBezTo>
                      <a:pt x="9691" y="786"/>
                      <a:pt x="9691" y="786"/>
                      <a:pt x="9708" y="786"/>
                    </a:cubicBezTo>
                    <a:close/>
                    <a:moveTo>
                      <a:pt x="9608" y="769"/>
                    </a:moveTo>
                    <a:cubicBezTo>
                      <a:pt x="9608" y="803"/>
                      <a:pt x="9625" y="819"/>
                      <a:pt x="9574" y="836"/>
                    </a:cubicBezTo>
                    <a:cubicBezTo>
                      <a:pt x="9591" y="819"/>
                      <a:pt x="9591" y="786"/>
                      <a:pt x="9591" y="769"/>
                    </a:cubicBezTo>
                    <a:close/>
                    <a:moveTo>
                      <a:pt x="9441" y="752"/>
                    </a:moveTo>
                    <a:lnTo>
                      <a:pt x="9424" y="752"/>
                    </a:lnTo>
                    <a:cubicBezTo>
                      <a:pt x="9424" y="752"/>
                      <a:pt x="9424" y="769"/>
                      <a:pt x="9441" y="769"/>
                    </a:cubicBezTo>
                    <a:cubicBezTo>
                      <a:pt x="9441" y="769"/>
                      <a:pt x="9441" y="752"/>
                      <a:pt x="9441" y="752"/>
                    </a:cubicBezTo>
                    <a:close/>
                    <a:moveTo>
                      <a:pt x="9224" y="736"/>
                    </a:moveTo>
                    <a:lnTo>
                      <a:pt x="9207" y="736"/>
                    </a:lnTo>
                    <a:cubicBezTo>
                      <a:pt x="9207" y="736"/>
                      <a:pt x="9224" y="736"/>
                      <a:pt x="9224" y="752"/>
                    </a:cubicBezTo>
                    <a:close/>
                    <a:moveTo>
                      <a:pt x="8371" y="652"/>
                    </a:moveTo>
                    <a:lnTo>
                      <a:pt x="8305" y="652"/>
                    </a:lnTo>
                    <a:cubicBezTo>
                      <a:pt x="8305" y="652"/>
                      <a:pt x="8305" y="652"/>
                      <a:pt x="8305" y="669"/>
                    </a:cubicBezTo>
                    <a:cubicBezTo>
                      <a:pt x="8321" y="669"/>
                      <a:pt x="8355" y="669"/>
                      <a:pt x="8371" y="652"/>
                    </a:cubicBezTo>
                    <a:close/>
                    <a:moveTo>
                      <a:pt x="8171" y="635"/>
                    </a:moveTo>
                    <a:lnTo>
                      <a:pt x="8154" y="635"/>
                    </a:lnTo>
                    <a:cubicBezTo>
                      <a:pt x="8137" y="635"/>
                      <a:pt x="8137" y="669"/>
                      <a:pt x="8137" y="686"/>
                    </a:cubicBezTo>
                    <a:lnTo>
                      <a:pt x="8171" y="686"/>
                    </a:lnTo>
                    <a:cubicBezTo>
                      <a:pt x="8171" y="635"/>
                      <a:pt x="8137" y="702"/>
                      <a:pt x="8137" y="669"/>
                    </a:cubicBezTo>
                    <a:cubicBezTo>
                      <a:pt x="8154" y="652"/>
                      <a:pt x="8154" y="652"/>
                      <a:pt x="8171" y="635"/>
                    </a:cubicBezTo>
                    <a:close/>
                    <a:moveTo>
                      <a:pt x="7636" y="585"/>
                    </a:moveTo>
                    <a:lnTo>
                      <a:pt x="7603" y="569"/>
                    </a:lnTo>
                    <a:cubicBezTo>
                      <a:pt x="7586" y="569"/>
                      <a:pt x="7586" y="569"/>
                      <a:pt x="7586" y="569"/>
                    </a:cubicBezTo>
                    <a:lnTo>
                      <a:pt x="7553" y="569"/>
                    </a:lnTo>
                    <a:cubicBezTo>
                      <a:pt x="7536" y="569"/>
                      <a:pt x="7536" y="585"/>
                      <a:pt x="7519" y="585"/>
                    </a:cubicBezTo>
                    <a:cubicBezTo>
                      <a:pt x="7569" y="569"/>
                      <a:pt x="7536" y="635"/>
                      <a:pt x="7553" y="652"/>
                    </a:cubicBezTo>
                    <a:cubicBezTo>
                      <a:pt x="7569" y="635"/>
                      <a:pt x="7569" y="602"/>
                      <a:pt x="7603" y="619"/>
                    </a:cubicBezTo>
                    <a:cubicBezTo>
                      <a:pt x="7569" y="652"/>
                      <a:pt x="7636" y="686"/>
                      <a:pt x="7620" y="652"/>
                    </a:cubicBezTo>
                    <a:cubicBezTo>
                      <a:pt x="7586" y="635"/>
                      <a:pt x="7620" y="602"/>
                      <a:pt x="7653" y="619"/>
                    </a:cubicBezTo>
                    <a:cubicBezTo>
                      <a:pt x="7636" y="602"/>
                      <a:pt x="7636" y="585"/>
                      <a:pt x="7636" y="585"/>
                    </a:cubicBezTo>
                    <a:close/>
                    <a:moveTo>
                      <a:pt x="4512" y="184"/>
                    </a:moveTo>
                    <a:lnTo>
                      <a:pt x="4512" y="184"/>
                    </a:lnTo>
                    <a:lnTo>
                      <a:pt x="4428" y="168"/>
                    </a:lnTo>
                    <a:cubicBezTo>
                      <a:pt x="4445" y="184"/>
                      <a:pt x="4478" y="184"/>
                      <a:pt x="4478" y="218"/>
                    </a:cubicBezTo>
                    <a:cubicBezTo>
                      <a:pt x="4462" y="201"/>
                      <a:pt x="4445" y="251"/>
                      <a:pt x="4462" y="218"/>
                    </a:cubicBezTo>
                    <a:cubicBezTo>
                      <a:pt x="4495" y="218"/>
                      <a:pt x="4495" y="201"/>
                      <a:pt x="4512" y="184"/>
                    </a:cubicBezTo>
                    <a:close/>
                    <a:moveTo>
                      <a:pt x="4295" y="151"/>
                    </a:moveTo>
                    <a:cubicBezTo>
                      <a:pt x="4278" y="168"/>
                      <a:pt x="4244" y="168"/>
                      <a:pt x="4211" y="184"/>
                    </a:cubicBezTo>
                    <a:cubicBezTo>
                      <a:pt x="4261" y="184"/>
                      <a:pt x="4244" y="251"/>
                      <a:pt x="4211" y="234"/>
                    </a:cubicBezTo>
                    <a:cubicBezTo>
                      <a:pt x="4211" y="285"/>
                      <a:pt x="4244" y="285"/>
                      <a:pt x="4194" y="318"/>
                    </a:cubicBezTo>
                    <a:cubicBezTo>
                      <a:pt x="4211" y="368"/>
                      <a:pt x="4178" y="351"/>
                      <a:pt x="4178" y="418"/>
                    </a:cubicBezTo>
                    <a:cubicBezTo>
                      <a:pt x="4211" y="402"/>
                      <a:pt x="4228" y="368"/>
                      <a:pt x="4244" y="351"/>
                    </a:cubicBezTo>
                    <a:cubicBezTo>
                      <a:pt x="4278" y="351"/>
                      <a:pt x="4278" y="351"/>
                      <a:pt x="4311" y="351"/>
                    </a:cubicBezTo>
                    <a:cubicBezTo>
                      <a:pt x="4311" y="385"/>
                      <a:pt x="4295" y="385"/>
                      <a:pt x="4278" y="418"/>
                    </a:cubicBezTo>
                    <a:cubicBezTo>
                      <a:pt x="4261" y="368"/>
                      <a:pt x="4261" y="452"/>
                      <a:pt x="4211" y="435"/>
                    </a:cubicBezTo>
                    <a:cubicBezTo>
                      <a:pt x="4261" y="452"/>
                      <a:pt x="4228" y="452"/>
                      <a:pt x="4244" y="519"/>
                    </a:cubicBezTo>
                    <a:cubicBezTo>
                      <a:pt x="4228" y="502"/>
                      <a:pt x="4211" y="485"/>
                      <a:pt x="4211" y="485"/>
                    </a:cubicBezTo>
                    <a:cubicBezTo>
                      <a:pt x="4194" y="485"/>
                      <a:pt x="4194" y="519"/>
                      <a:pt x="4178" y="535"/>
                    </a:cubicBezTo>
                    <a:cubicBezTo>
                      <a:pt x="4161" y="519"/>
                      <a:pt x="4161" y="502"/>
                      <a:pt x="4127" y="519"/>
                    </a:cubicBezTo>
                    <a:cubicBezTo>
                      <a:pt x="4127" y="485"/>
                      <a:pt x="4111" y="485"/>
                      <a:pt x="4111" y="452"/>
                    </a:cubicBezTo>
                    <a:cubicBezTo>
                      <a:pt x="4111" y="452"/>
                      <a:pt x="4127" y="435"/>
                      <a:pt x="4144" y="435"/>
                    </a:cubicBezTo>
                    <a:cubicBezTo>
                      <a:pt x="4094" y="385"/>
                      <a:pt x="4161" y="335"/>
                      <a:pt x="4127" y="268"/>
                    </a:cubicBezTo>
                    <a:cubicBezTo>
                      <a:pt x="4111" y="268"/>
                      <a:pt x="4111" y="268"/>
                      <a:pt x="4111" y="268"/>
                    </a:cubicBezTo>
                    <a:cubicBezTo>
                      <a:pt x="4111" y="268"/>
                      <a:pt x="4111" y="268"/>
                      <a:pt x="4111" y="251"/>
                    </a:cubicBezTo>
                    <a:cubicBezTo>
                      <a:pt x="4111" y="251"/>
                      <a:pt x="4027" y="218"/>
                      <a:pt x="4077" y="218"/>
                    </a:cubicBezTo>
                    <a:cubicBezTo>
                      <a:pt x="4077" y="218"/>
                      <a:pt x="4077" y="201"/>
                      <a:pt x="4061" y="201"/>
                    </a:cubicBezTo>
                    <a:cubicBezTo>
                      <a:pt x="4044" y="201"/>
                      <a:pt x="4061" y="234"/>
                      <a:pt x="4044" y="234"/>
                    </a:cubicBezTo>
                    <a:cubicBezTo>
                      <a:pt x="4027" y="234"/>
                      <a:pt x="4027" y="268"/>
                      <a:pt x="3994" y="251"/>
                    </a:cubicBezTo>
                    <a:cubicBezTo>
                      <a:pt x="4010" y="201"/>
                      <a:pt x="4010" y="168"/>
                      <a:pt x="4010" y="118"/>
                    </a:cubicBezTo>
                    <a:cubicBezTo>
                      <a:pt x="4111" y="134"/>
                      <a:pt x="4211" y="134"/>
                      <a:pt x="4295" y="151"/>
                    </a:cubicBezTo>
                    <a:close/>
                    <a:moveTo>
                      <a:pt x="3944" y="101"/>
                    </a:moveTo>
                    <a:lnTo>
                      <a:pt x="3944" y="101"/>
                    </a:lnTo>
                    <a:lnTo>
                      <a:pt x="3944" y="101"/>
                    </a:lnTo>
                    <a:close/>
                    <a:moveTo>
                      <a:pt x="3442" y="34"/>
                    </a:moveTo>
                    <a:lnTo>
                      <a:pt x="3409" y="34"/>
                    </a:lnTo>
                    <a:cubicBezTo>
                      <a:pt x="3409" y="34"/>
                      <a:pt x="3392" y="34"/>
                      <a:pt x="3392" y="34"/>
                    </a:cubicBezTo>
                    <a:cubicBezTo>
                      <a:pt x="3392" y="34"/>
                      <a:pt x="3392" y="34"/>
                      <a:pt x="3392" y="34"/>
                    </a:cubicBezTo>
                    <a:lnTo>
                      <a:pt x="3392" y="34"/>
                    </a:lnTo>
                    <a:lnTo>
                      <a:pt x="3392" y="34"/>
                    </a:lnTo>
                    <a:cubicBezTo>
                      <a:pt x="3392" y="34"/>
                      <a:pt x="3392" y="34"/>
                      <a:pt x="3392" y="34"/>
                    </a:cubicBezTo>
                    <a:cubicBezTo>
                      <a:pt x="3392" y="67"/>
                      <a:pt x="3426" y="51"/>
                      <a:pt x="3442" y="34"/>
                    </a:cubicBezTo>
                    <a:close/>
                    <a:moveTo>
                      <a:pt x="10176" y="953"/>
                    </a:moveTo>
                    <a:cubicBezTo>
                      <a:pt x="10209" y="953"/>
                      <a:pt x="10159" y="986"/>
                      <a:pt x="10193" y="986"/>
                    </a:cubicBezTo>
                    <a:cubicBezTo>
                      <a:pt x="10176" y="1003"/>
                      <a:pt x="10159" y="1003"/>
                      <a:pt x="10143" y="1003"/>
                    </a:cubicBezTo>
                    <a:cubicBezTo>
                      <a:pt x="10159" y="986"/>
                      <a:pt x="10176" y="970"/>
                      <a:pt x="10176" y="953"/>
                    </a:cubicBezTo>
                    <a:close/>
                    <a:moveTo>
                      <a:pt x="117" y="218"/>
                    </a:moveTo>
                    <a:cubicBezTo>
                      <a:pt x="101" y="201"/>
                      <a:pt x="84" y="251"/>
                      <a:pt x="34" y="234"/>
                    </a:cubicBezTo>
                    <a:cubicBezTo>
                      <a:pt x="34" y="251"/>
                      <a:pt x="17" y="268"/>
                      <a:pt x="0" y="285"/>
                    </a:cubicBezTo>
                    <a:cubicBezTo>
                      <a:pt x="17" y="285"/>
                      <a:pt x="17" y="301"/>
                      <a:pt x="34" y="301"/>
                    </a:cubicBezTo>
                    <a:cubicBezTo>
                      <a:pt x="51" y="234"/>
                      <a:pt x="84" y="268"/>
                      <a:pt x="117" y="218"/>
                    </a:cubicBezTo>
                    <a:close/>
                    <a:moveTo>
                      <a:pt x="101" y="285"/>
                    </a:moveTo>
                    <a:cubicBezTo>
                      <a:pt x="101" y="301"/>
                      <a:pt x="134" y="318"/>
                      <a:pt x="117" y="285"/>
                    </a:cubicBezTo>
                    <a:cubicBezTo>
                      <a:pt x="151" y="285"/>
                      <a:pt x="184" y="285"/>
                      <a:pt x="201" y="318"/>
                    </a:cubicBezTo>
                    <a:cubicBezTo>
                      <a:pt x="167" y="335"/>
                      <a:pt x="84" y="368"/>
                      <a:pt x="101" y="285"/>
                    </a:cubicBezTo>
                    <a:close/>
                    <a:moveTo>
                      <a:pt x="201" y="569"/>
                    </a:moveTo>
                    <a:cubicBezTo>
                      <a:pt x="201" y="552"/>
                      <a:pt x="218" y="535"/>
                      <a:pt x="251" y="552"/>
                    </a:cubicBezTo>
                    <a:cubicBezTo>
                      <a:pt x="268" y="485"/>
                      <a:pt x="218" y="468"/>
                      <a:pt x="201" y="452"/>
                    </a:cubicBezTo>
                    <a:cubicBezTo>
                      <a:pt x="184" y="468"/>
                      <a:pt x="184" y="485"/>
                      <a:pt x="151" y="485"/>
                    </a:cubicBezTo>
                    <a:lnTo>
                      <a:pt x="151" y="519"/>
                    </a:lnTo>
                    <a:cubicBezTo>
                      <a:pt x="201" y="502"/>
                      <a:pt x="167" y="569"/>
                      <a:pt x="201" y="569"/>
                    </a:cubicBezTo>
                    <a:close/>
                    <a:moveTo>
                      <a:pt x="5715" y="351"/>
                    </a:moveTo>
                    <a:cubicBezTo>
                      <a:pt x="5731" y="385"/>
                      <a:pt x="5681" y="385"/>
                      <a:pt x="5681" y="435"/>
                    </a:cubicBezTo>
                    <a:cubicBezTo>
                      <a:pt x="5748" y="402"/>
                      <a:pt x="5681" y="468"/>
                      <a:pt x="5681" y="468"/>
                    </a:cubicBezTo>
                    <a:cubicBezTo>
                      <a:pt x="5681" y="468"/>
                      <a:pt x="5748" y="502"/>
                      <a:pt x="5715" y="485"/>
                    </a:cubicBezTo>
                    <a:cubicBezTo>
                      <a:pt x="5715" y="435"/>
                      <a:pt x="5748" y="418"/>
                      <a:pt x="5765" y="402"/>
                    </a:cubicBezTo>
                    <a:cubicBezTo>
                      <a:pt x="5715" y="385"/>
                      <a:pt x="5731" y="385"/>
                      <a:pt x="5715" y="351"/>
                    </a:cubicBezTo>
                    <a:close/>
                    <a:moveTo>
                      <a:pt x="5548" y="519"/>
                    </a:moveTo>
                    <a:cubicBezTo>
                      <a:pt x="5548" y="502"/>
                      <a:pt x="5564" y="485"/>
                      <a:pt x="5548" y="468"/>
                    </a:cubicBezTo>
                    <a:cubicBezTo>
                      <a:pt x="5514" y="452"/>
                      <a:pt x="5531" y="502"/>
                      <a:pt x="5498" y="485"/>
                    </a:cubicBezTo>
                    <a:cubicBezTo>
                      <a:pt x="5498" y="485"/>
                      <a:pt x="5498" y="468"/>
                      <a:pt x="5481" y="468"/>
                    </a:cubicBezTo>
                    <a:lnTo>
                      <a:pt x="5481" y="502"/>
                    </a:lnTo>
                    <a:cubicBezTo>
                      <a:pt x="5531" y="485"/>
                      <a:pt x="5514" y="535"/>
                      <a:pt x="5548" y="519"/>
                    </a:cubicBezTo>
                    <a:close/>
                    <a:moveTo>
                      <a:pt x="5431" y="519"/>
                    </a:moveTo>
                    <a:cubicBezTo>
                      <a:pt x="5447" y="468"/>
                      <a:pt x="5447" y="468"/>
                      <a:pt x="5464" y="385"/>
                    </a:cubicBezTo>
                    <a:cubicBezTo>
                      <a:pt x="5414" y="402"/>
                      <a:pt x="5414" y="468"/>
                      <a:pt x="5397" y="485"/>
                    </a:cubicBezTo>
                    <a:cubicBezTo>
                      <a:pt x="5414" y="485"/>
                      <a:pt x="5397" y="535"/>
                      <a:pt x="5431" y="519"/>
                    </a:cubicBezTo>
                    <a:close/>
                    <a:moveTo>
                      <a:pt x="5113" y="635"/>
                    </a:moveTo>
                    <a:cubicBezTo>
                      <a:pt x="5046" y="585"/>
                      <a:pt x="5030" y="552"/>
                      <a:pt x="5063" y="468"/>
                    </a:cubicBezTo>
                    <a:cubicBezTo>
                      <a:pt x="5080" y="485"/>
                      <a:pt x="5080" y="502"/>
                      <a:pt x="5113" y="519"/>
                    </a:cubicBezTo>
                    <a:cubicBezTo>
                      <a:pt x="5147" y="452"/>
                      <a:pt x="5213" y="519"/>
                      <a:pt x="5230" y="435"/>
                    </a:cubicBezTo>
                    <a:cubicBezTo>
                      <a:pt x="5280" y="452"/>
                      <a:pt x="5297" y="418"/>
                      <a:pt x="5330" y="402"/>
                    </a:cubicBezTo>
                    <a:cubicBezTo>
                      <a:pt x="5347" y="402"/>
                      <a:pt x="5330" y="418"/>
                      <a:pt x="5330" y="418"/>
                    </a:cubicBezTo>
                    <a:cubicBezTo>
                      <a:pt x="5330" y="418"/>
                      <a:pt x="5347" y="418"/>
                      <a:pt x="5347" y="418"/>
                    </a:cubicBezTo>
                    <a:cubicBezTo>
                      <a:pt x="5364" y="468"/>
                      <a:pt x="5330" y="485"/>
                      <a:pt x="5347" y="519"/>
                    </a:cubicBezTo>
                    <a:cubicBezTo>
                      <a:pt x="5364" y="502"/>
                      <a:pt x="5364" y="485"/>
                      <a:pt x="5364" y="485"/>
                    </a:cubicBezTo>
                    <a:cubicBezTo>
                      <a:pt x="5414" y="485"/>
                      <a:pt x="5381" y="535"/>
                      <a:pt x="5364" y="552"/>
                    </a:cubicBezTo>
                    <a:cubicBezTo>
                      <a:pt x="5264" y="485"/>
                      <a:pt x="5230" y="602"/>
                      <a:pt x="5147" y="569"/>
                    </a:cubicBezTo>
                    <a:cubicBezTo>
                      <a:pt x="5147" y="585"/>
                      <a:pt x="5097" y="585"/>
                      <a:pt x="5113" y="635"/>
                    </a:cubicBezTo>
                    <a:close/>
                    <a:moveTo>
                      <a:pt x="5280" y="502"/>
                    </a:moveTo>
                    <a:cubicBezTo>
                      <a:pt x="5247" y="468"/>
                      <a:pt x="5213" y="519"/>
                      <a:pt x="5213" y="552"/>
                    </a:cubicBezTo>
                    <a:cubicBezTo>
                      <a:pt x="5247" y="552"/>
                      <a:pt x="5264" y="535"/>
                      <a:pt x="5280" y="502"/>
                    </a:cubicBezTo>
                    <a:close/>
                    <a:moveTo>
                      <a:pt x="5297" y="686"/>
                    </a:moveTo>
                    <a:cubicBezTo>
                      <a:pt x="5314" y="736"/>
                      <a:pt x="5297" y="752"/>
                      <a:pt x="5314" y="769"/>
                    </a:cubicBezTo>
                    <a:cubicBezTo>
                      <a:pt x="5347" y="752"/>
                      <a:pt x="5347" y="719"/>
                      <a:pt x="5364" y="719"/>
                    </a:cubicBezTo>
                    <a:cubicBezTo>
                      <a:pt x="5364" y="769"/>
                      <a:pt x="5397" y="719"/>
                      <a:pt x="5414" y="752"/>
                    </a:cubicBezTo>
                    <a:cubicBezTo>
                      <a:pt x="5414" y="719"/>
                      <a:pt x="5447" y="752"/>
                      <a:pt x="5464" y="719"/>
                    </a:cubicBezTo>
                    <a:cubicBezTo>
                      <a:pt x="5481" y="769"/>
                      <a:pt x="5514" y="736"/>
                      <a:pt x="5564" y="752"/>
                    </a:cubicBezTo>
                    <a:cubicBezTo>
                      <a:pt x="5564" y="736"/>
                      <a:pt x="5581" y="719"/>
                      <a:pt x="5598" y="702"/>
                    </a:cubicBezTo>
                    <a:cubicBezTo>
                      <a:pt x="5614" y="752"/>
                      <a:pt x="5631" y="786"/>
                      <a:pt x="5681" y="803"/>
                    </a:cubicBezTo>
                    <a:cubicBezTo>
                      <a:pt x="5665" y="752"/>
                      <a:pt x="5698" y="786"/>
                      <a:pt x="5715" y="786"/>
                    </a:cubicBezTo>
                    <a:cubicBezTo>
                      <a:pt x="5748" y="752"/>
                      <a:pt x="5748" y="719"/>
                      <a:pt x="5798" y="719"/>
                    </a:cubicBezTo>
                    <a:cubicBezTo>
                      <a:pt x="5782" y="602"/>
                      <a:pt x="5681" y="686"/>
                      <a:pt x="5631" y="635"/>
                    </a:cubicBezTo>
                    <a:cubicBezTo>
                      <a:pt x="5598" y="702"/>
                      <a:pt x="5514" y="686"/>
                      <a:pt x="5431" y="686"/>
                    </a:cubicBezTo>
                    <a:cubicBezTo>
                      <a:pt x="5447" y="669"/>
                      <a:pt x="5447" y="652"/>
                      <a:pt x="5431" y="652"/>
                    </a:cubicBezTo>
                    <a:cubicBezTo>
                      <a:pt x="5431" y="702"/>
                      <a:pt x="5397" y="652"/>
                      <a:pt x="5381" y="719"/>
                    </a:cubicBezTo>
                    <a:cubicBezTo>
                      <a:pt x="5364" y="702"/>
                      <a:pt x="5330" y="702"/>
                      <a:pt x="5297" y="686"/>
                    </a:cubicBezTo>
                    <a:close/>
                    <a:moveTo>
                      <a:pt x="585" y="418"/>
                    </a:moveTo>
                    <a:cubicBezTo>
                      <a:pt x="619" y="402"/>
                      <a:pt x="619" y="435"/>
                      <a:pt x="635" y="435"/>
                    </a:cubicBezTo>
                    <a:cubicBezTo>
                      <a:pt x="685" y="351"/>
                      <a:pt x="719" y="402"/>
                      <a:pt x="786" y="318"/>
                    </a:cubicBezTo>
                    <a:cubicBezTo>
                      <a:pt x="752" y="318"/>
                      <a:pt x="736" y="335"/>
                      <a:pt x="719" y="351"/>
                    </a:cubicBezTo>
                    <a:cubicBezTo>
                      <a:pt x="702" y="318"/>
                      <a:pt x="669" y="285"/>
                      <a:pt x="619" y="301"/>
                    </a:cubicBezTo>
                    <a:cubicBezTo>
                      <a:pt x="619" y="351"/>
                      <a:pt x="602" y="318"/>
                      <a:pt x="568" y="318"/>
                    </a:cubicBezTo>
                    <a:cubicBezTo>
                      <a:pt x="568" y="351"/>
                      <a:pt x="602" y="351"/>
                      <a:pt x="585" y="418"/>
                    </a:cubicBezTo>
                    <a:close/>
                    <a:moveTo>
                      <a:pt x="10159" y="1053"/>
                    </a:moveTo>
                    <a:cubicBezTo>
                      <a:pt x="10193" y="1053"/>
                      <a:pt x="10176" y="986"/>
                      <a:pt x="10209" y="1003"/>
                    </a:cubicBezTo>
                    <a:cubicBezTo>
                      <a:pt x="10226" y="1053"/>
                      <a:pt x="10193" y="1053"/>
                      <a:pt x="10159" y="1053"/>
                    </a:cubicBezTo>
                    <a:close/>
                    <a:moveTo>
                      <a:pt x="12381" y="1120"/>
                    </a:moveTo>
                    <a:cubicBezTo>
                      <a:pt x="12348" y="1120"/>
                      <a:pt x="12365" y="1070"/>
                      <a:pt x="12365" y="1053"/>
                    </a:cubicBezTo>
                    <a:cubicBezTo>
                      <a:pt x="12398" y="1053"/>
                      <a:pt x="12381" y="1103"/>
                      <a:pt x="12381" y="1120"/>
                    </a:cubicBezTo>
                    <a:close/>
                    <a:moveTo>
                      <a:pt x="10828" y="1153"/>
                    </a:moveTo>
                    <a:cubicBezTo>
                      <a:pt x="10811" y="1137"/>
                      <a:pt x="10828" y="1087"/>
                      <a:pt x="10861" y="1103"/>
                    </a:cubicBezTo>
                    <a:cubicBezTo>
                      <a:pt x="10878" y="1137"/>
                      <a:pt x="10828" y="1120"/>
                      <a:pt x="10828" y="1153"/>
                    </a:cubicBezTo>
                    <a:close/>
                    <a:moveTo>
                      <a:pt x="2173" y="385"/>
                    </a:moveTo>
                    <a:cubicBezTo>
                      <a:pt x="2173" y="318"/>
                      <a:pt x="2273" y="368"/>
                      <a:pt x="2289" y="335"/>
                    </a:cubicBezTo>
                    <a:cubicBezTo>
                      <a:pt x="2256" y="335"/>
                      <a:pt x="2273" y="285"/>
                      <a:pt x="2256" y="268"/>
                    </a:cubicBezTo>
                    <a:cubicBezTo>
                      <a:pt x="2223" y="318"/>
                      <a:pt x="2206" y="318"/>
                      <a:pt x="2156" y="351"/>
                    </a:cubicBezTo>
                    <a:cubicBezTo>
                      <a:pt x="2189" y="351"/>
                      <a:pt x="2122" y="385"/>
                      <a:pt x="2173" y="385"/>
                    </a:cubicBezTo>
                    <a:close/>
                    <a:moveTo>
                      <a:pt x="2039" y="402"/>
                    </a:moveTo>
                    <a:cubicBezTo>
                      <a:pt x="2089" y="402"/>
                      <a:pt x="2056" y="385"/>
                      <a:pt x="2072" y="351"/>
                    </a:cubicBezTo>
                    <a:cubicBezTo>
                      <a:pt x="2089" y="351"/>
                      <a:pt x="2122" y="385"/>
                      <a:pt x="2122" y="368"/>
                    </a:cubicBezTo>
                    <a:cubicBezTo>
                      <a:pt x="2156" y="385"/>
                      <a:pt x="2089" y="418"/>
                      <a:pt x="2056" y="418"/>
                    </a:cubicBezTo>
                    <a:cubicBezTo>
                      <a:pt x="2056" y="435"/>
                      <a:pt x="2072" y="435"/>
                      <a:pt x="2106" y="418"/>
                    </a:cubicBezTo>
                    <a:cubicBezTo>
                      <a:pt x="2089" y="452"/>
                      <a:pt x="2122" y="452"/>
                      <a:pt x="2122" y="485"/>
                    </a:cubicBezTo>
                    <a:cubicBezTo>
                      <a:pt x="2106" y="502"/>
                      <a:pt x="2089" y="519"/>
                      <a:pt x="2072" y="535"/>
                    </a:cubicBezTo>
                    <a:cubicBezTo>
                      <a:pt x="2056" y="485"/>
                      <a:pt x="2039" y="452"/>
                      <a:pt x="2039" y="402"/>
                    </a:cubicBezTo>
                    <a:close/>
                    <a:moveTo>
                      <a:pt x="3559" y="769"/>
                    </a:moveTo>
                    <a:cubicBezTo>
                      <a:pt x="3543" y="752"/>
                      <a:pt x="3543" y="736"/>
                      <a:pt x="3509" y="736"/>
                    </a:cubicBezTo>
                    <a:cubicBezTo>
                      <a:pt x="3509" y="736"/>
                      <a:pt x="3492" y="769"/>
                      <a:pt x="3509" y="786"/>
                    </a:cubicBezTo>
                    <a:cubicBezTo>
                      <a:pt x="3526" y="769"/>
                      <a:pt x="3526" y="752"/>
                      <a:pt x="3526" y="752"/>
                    </a:cubicBezTo>
                    <a:cubicBezTo>
                      <a:pt x="3543" y="769"/>
                      <a:pt x="3543" y="786"/>
                      <a:pt x="3559" y="803"/>
                    </a:cubicBezTo>
                    <a:cubicBezTo>
                      <a:pt x="3576" y="769"/>
                      <a:pt x="3593" y="786"/>
                      <a:pt x="3609" y="803"/>
                    </a:cubicBezTo>
                    <a:cubicBezTo>
                      <a:pt x="3559" y="752"/>
                      <a:pt x="3609" y="769"/>
                      <a:pt x="3626" y="719"/>
                    </a:cubicBezTo>
                    <a:cubicBezTo>
                      <a:pt x="3609" y="719"/>
                      <a:pt x="3593" y="719"/>
                      <a:pt x="3593" y="719"/>
                    </a:cubicBezTo>
                    <a:cubicBezTo>
                      <a:pt x="3576" y="736"/>
                      <a:pt x="3576" y="752"/>
                      <a:pt x="3559" y="769"/>
                    </a:cubicBezTo>
                    <a:close/>
                    <a:moveTo>
                      <a:pt x="2373" y="485"/>
                    </a:moveTo>
                    <a:cubicBezTo>
                      <a:pt x="2457" y="485"/>
                      <a:pt x="2473" y="368"/>
                      <a:pt x="2440" y="335"/>
                    </a:cubicBezTo>
                    <a:cubicBezTo>
                      <a:pt x="2406" y="335"/>
                      <a:pt x="2457" y="385"/>
                      <a:pt x="2423" y="385"/>
                    </a:cubicBezTo>
                    <a:cubicBezTo>
                      <a:pt x="2406" y="368"/>
                      <a:pt x="2423" y="351"/>
                      <a:pt x="2390" y="335"/>
                    </a:cubicBezTo>
                    <a:cubicBezTo>
                      <a:pt x="2406" y="385"/>
                      <a:pt x="2373" y="418"/>
                      <a:pt x="2373" y="485"/>
                    </a:cubicBezTo>
                    <a:close/>
                    <a:moveTo>
                      <a:pt x="2657" y="435"/>
                    </a:moveTo>
                    <a:cubicBezTo>
                      <a:pt x="2690" y="418"/>
                      <a:pt x="2640" y="402"/>
                      <a:pt x="2640" y="385"/>
                    </a:cubicBezTo>
                    <a:cubicBezTo>
                      <a:pt x="2690" y="418"/>
                      <a:pt x="2707" y="351"/>
                      <a:pt x="2757" y="385"/>
                    </a:cubicBezTo>
                    <a:cubicBezTo>
                      <a:pt x="2774" y="368"/>
                      <a:pt x="2741" y="368"/>
                      <a:pt x="2757" y="351"/>
                    </a:cubicBezTo>
                    <a:cubicBezTo>
                      <a:pt x="2774" y="351"/>
                      <a:pt x="2774" y="335"/>
                      <a:pt x="2807" y="335"/>
                    </a:cubicBezTo>
                    <a:cubicBezTo>
                      <a:pt x="2807" y="368"/>
                      <a:pt x="2824" y="351"/>
                      <a:pt x="2858" y="351"/>
                    </a:cubicBezTo>
                    <a:cubicBezTo>
                      <a:pt x="2824" y="402"/>
                      <a:pt x="2757" y="435"/>
                      <a:pt x="2724" y="485"/>
                    </a:cubicBezTo>
                    <a:cubicBezTo>
                      <a:pt x="2724" y="502"/>
                      <a:pt x="2757" y="502"/>
                      <a:pt x="2757" y="535"/>
                    </a:cubicBezTo>
                    <a:cubicBezTo>
                      <a:pt x="2741" y="519"/>
                      <a:pt x="2724" y="535"/>
                      <a:pt x="2707" y="552"/>
                    </a:cubicBezTo>
                    <a:cubicBezTo>
                      <a:pt x="2707" y="585"/>
                      <a:pt x="2707" y="619"/>
                      <a:pt x="2724" y="652"/>
                    </a:cubicBezTo>
                    <a:cubicBezTo>
                      <a:pt x="2741" y="635"/>
                      <a:pt x="2741" y="619"/>
                      <a:pt x="2757" y="619"/>
                    </a:cubicBezTo>
                    <a:cubicBezTo>
                      <a:pt x="2741" y="669"/>
                      <a:pt x="2707" y="669"/>
                      <a:pt x="2690" y="719"/>
                    </a:cubicBezTo>
                    <a:cubicBezTo>
                      <a:pt x="2657" y="686"/>
                      <a:pt x="2590" y="719"/>
                      <a:pt x="2607" y="652"/>
                    </a:cubicBezTo>
                    <a:cubicBezTo>
                      <a:pt x="2574" y="652"/>
                      <a:pt x="2557" y="686"/>
                      <a:pt x="2557" y="719"/>
                    </a:cubicBezTo>
                    <a:cubicBezTo>
                      <a:pt x="2523" y="736"/>
                      <a:pt x="2540" y="686"/>
                      <a:pt x="2507" y="702"/>
                    </a:cubicBezTo>
                    <a:cubicBezTo>
                      <a:pt x="2523" y="669"/>
                      <a:pt x="2507" y="686"/>
                      <a:pt x="2507" y="652"/>
                    </a:cubicBezTo>
                    <a:cubicBezTo>
                      <a:pt x="2490" y="652"/>
                      <a:pt x="2490" y="652"/>
                      <a:pt x="2490" y="635"/>
                    </a:cubicBezTo>
                    <a:cubicBezTo>
                      <a:pt x="2473" y="652"/>
                      <a:pt x="2457" y="652"/>
                      <a:pt x="2457" y="669"/>
                    </a:cubicBezTo>
                    <a:cubicBezTo>
                      <a:pt x="2440" y="635"/>
                      <a:pt x="2457" y="635"/>
                      <a:pt x="2423" y="602"/>
                    </a:cubicBezTo>
                    <a:cubicBezTo>
                      <a:pt x="2457" y="602"/>
                      <a:pt x="2507" y="569"/>
                      <a:pt x="2523" y="585"/>
                    </a:cubicBezTo>
                    <a:cubicBezTo>
                      <a:pt x="2540" y="569"/>
                      <a:pt x="2557" y="552"/>
                      <a:pt x="2557" y="535"/>
                    </a:cubicBezTo>
                    <a:cubicBezTo>
                      <a:pt x="2557" y="519"/>
                      <a:pt x="2540" y="502"/>
                      <a:pt x="2523" y="519"/>
                    </a:cubicBezTo>
                    <a:cubicBezTo>
                      <a:pt x="2557" y="435"/>
                      <a:pt x="2457" y="435"/>
                      <a:pt x="2473" y="351"/>
                    </a:cubicBezTo>
                    <a:cubicBezTo>
                      <a:pt x="2507" y="335"/>
                      <a:pt x="2490" y="351"/>
                      <a:pt x="2523" y="368"/>
                    </a:cubicBezTo>
                    <a:cubicBezTo>
                      <a:pt x="2523" y="385"/>
                      <a:pt x="2507" y="368"/>
                      <a:pt x="2507" y="368"/>
                    </a:cubicBezTo>
                    <a:cubicBezTo>
                      <a:pt x="2490" y="368"/>
                      <a:pt x="2507" y="385"/>
                      <a:pt x="2507" y="402"/>
                    </a:cubicBezTo>
                    <a:cubicBezTo>
                      <a:pt x="2540" y="368"/>
                      <a:pt x="2607" y="368"/>
                      <a:pt x="2657" y="435"/>
                    </a:cubicBezTo>
                    <a:close/>
                    <a:moveTo>
                      <a:pt x="2356" y="652"/>
                    </a:moveTo>
                    <a:cubicBezTo>
                      <a:pt x="2373" y="602"/>
                      <a:pt x="2323" y="569"/>
                      <a:pt x="2306" y="602"/>
                    </a:cubicBezTo>
                    <a:cubicBezTo>
                      <a:pt x="2323" y="619"/>
                      <a:pt x="2323" y="635"/>
                      <a:pt x="2356" y="652"/>
                    </a:cubicBezTo>
                    <a:close/>
                    <a:moveTo>
                      <a:pt x="6015" y="435"/>
                    </a:moveTo>
                    <a:cubicBezTo>
                      <a:pt x="6015" y="418"/>
                      <a:pt x="6032" y="402"/>
                      <a:pt x="6015" y="402"/>
                    </a:cubicBezTo>
                    <a:cubicBezTo>
                      <a:pt x="6015" y="418"/>
                      <a:pt x="5999" y="402"/>
                      <a:pt x="5999" y="402"/>
                    </a:cubicBezTo>
                    <a:cubicBezTo>
                      <a:pt x="5982" y="418"/>
                      <a:pt x="6015" y="418"/>
                      <a:pt x="5982" y="435"/>
                    </a:cubicBezTo>
                    <a:cubicBezTo>
                      <a:pt x="5965" y="402"/>
                      <a:pt x="5949" y="418"/>
                      <a:pt x="5932" y="435"/>
                    </a:cubicBezTo>
                    <a:cubicBezTo>
                      <a:pt x="5949" y="402"/>
                      <a:pt x="5915" y="402"/>
                      <a:pt x="5882" y="402"/>
                    </a:cubicBezTo>
                    <a:cubicBezTo>
                      <a:pt x="5865" y="452"/>
                      <a:pt x="5848" y="502"/>
                      <a:pt x="5899" y="552"/>
                    </a:cubicBezTo>
                    <a:cubicBezTo>
                      <a:pt x="5899" y="519"/>
                      <a:pt x="5915" y="552"/>
                      <a:pt x="5932" y="552"/>
                    </a:cubicBezTo>
                    <a:cubicBezTo>
                      <a:pt x="5915" y="502"/>
                      <a:pt x="5949" y="485"/>
                      <a:pt x="5982" y="468"/>
                    </a:cubicBezTo>
                    <a:cubicBezTo>
                      <a:pt x="5982" y="535"/>
                      <a:pt x="6066" y="485"/>
                      <a:pt x="6032" y="552"/>
                    </a:cubicBezTo>
                    <a:cubicBezTo>
                      <a:pt x="6066" y="552"/>
                      <a:pt x="6082" y="552"/>
                      <a:pt x="6082" y="585"/>
                    </a:cubicBezTo>
                    <a:cubicBezTo>
                      <a:pt x="6066" y="569"/>
                      <a:pt x="6066" y="602"/>
                      <a:pt x="6049" y="585"/>
                    </a:cubicBezTo>
                    <a:cubicBezTo>
                      <a:pt x="6049" y="619"/>
                      <a:pt x="6116" y="619"/>
                      <a:pt x="6116" y="585"/>
                    </a:cubicBezTo>
                    <a:cubicBezTo>
                      <a:pt x="6132" y="602"/>
                      <a:pt x="6132" y="669"/>
                      <a:pt x="6166" y="635"/>
                    </a:cubicBezTo>
                    <a:cubicBezTo>
                      <a:pt x="6132" y="635"/>
                      <a:pt x="6149" y="602"/>
                      <a:pt x="6166" y="602"/>
                    </a:cubicBezTo>
                    <a:cubicBezTo>
                      <a:pt x="6149" y="635"/>
                      <a:pt x="6199" y="652"/>
                      <a:pt x="6216" y="635"/>
                    </a:cubicBezTo>
                    <a:cubicBezTo>
                      <a:pt x="6199" y="602"/>
                      <a:pt x="6233" y="569"/>
                      <a:pt x="6216" y="519"/>
                    </a:cubicBezTo>
                    <a:cubicBezTo>
                      <a:pt x="6233" y="535"/>
                      <a:pt x="6233" y="485"/>
                      <a:pt x="6249" y="485"/>
                    </a:cubicBezTo>
                    <a:cubicBezTo>
                      <a:pt x="6283" y="519"/>
                      <a:pt x="6249" y="452"/>
                      <a:pt x="6266" y="452"/>
                    </a:cubicBezTo>
                    <a:cubicBezTo>
                      <a:pt x="6266" y="468"/>
                      <a:pt x="6283" y="519"/>
                      <a:pt x="6283" y="485"/>
                    </a:cubicBezTo>
                    <a:cubicBezTo>
                      <a:pt x="6283" y="452"/>
                      <a:pt x="6266" y="452"/>
                      <a:pt x="6249" y="418"/>
                    </a:cubicBezTo>
                    <a:cubicBezTo>
                      <a:pt x="6249" y="418"/>
                      <a:pt x="6266" y="418"/>
                      <a:pt x="6249" y="418"/>
                    </a:cubicBezTo>
                    <a:cubicBezTo>
                      <a:pt x="6249" y="435"/>
                      <a:pt x="6233" y="418"/>
                      <a:pt x="6216" y="418"/>
                    </a:cubicBezTo>
                    <a:cubicBezTo>
                      <a:pt x="6216" y="435"/>
                      <a:pt x="6216" y="485"/>
                      <a:pt x="6199" y="519"/>
                    </a:cubicBezTo>
                    <a:cubicBezTo>
                      <a:pt x="6183" y="485"/>
                      <a:pt x="6183" y="519"/>
                      <a:pt x="6149" y="502"/>
                    </a:cubicBezTo>
                    <a:cubicBezTo>
                      <a:pt x="6166" y="468"/>
                      <a:pt x="6132" y="452"/>
                      <a:pt x="6116" y="418"/>
                    </a:cubicBezTo>
                    <a:cubicBezTo>
                      <a:pt x="6066" y="402"/>
                      <a:pt x="6049" y="418"/>
                      <a:pt x="6015" y="435"/>
                    </a:cubicBezTo>
                    <a:close/>
                    <a:moveTo>
                      <a:pt x="9107" y="936"/>
                    </a:moveTo>
                    <a:cubicBezTo>
                      <a:pt x="9157" y="869"/>
                      <a:pt x="9056" y="836"/>
                      <a:pt x="9056" y="853"/>
                    </a:cubicBezTo>
                    <a:cubicBezTo>
                      <a:pt x="9073" y="886"/>
                      <a:pt x="9023" y="970"/>
                      <a:pt x="9107" y="936"/>
                    </a:cubicBezTo>
                    <a:close/>
                    <a:moveTo>
                      <a:pt x="9892" y="1036"/>
                    </a:moveTo>
                    <a:cubicBezTo>
                      <a:pt x="9858" y="1003"/>
                      <a:pt x="9909" y="886"/>
                      <a:pt x="9858" y="886"/>
                    </a:cubicBezTo>
                    <a:cubicBezTo>
                      <a:pt x="9875" y="886"/>
                      <a:pt x="9892" y="853"/>
                      <a:pt x="9909" y="853"/>
                    </a:cubicBezTo>
                    <a:cubicBezTo>
                      <a:pt x="9909" y="903"/>
                      <a:pt x="9892" y="953"/>
                      <a:pt x="9892" y="1036"/>
                    </a:cubicBezTo>
                    <a:close/>
                    <a:moveTo>
                      <a:pt x="1404" y="652"/>
                    </a:moveTo>
                    <a:cubicBezTo>
                      <a:pt x="1354" y="619"/>
                      <a:pt x="1387" y="602"/>
                      <a:pt x="1404" y="552"/>
                    </a:cubicBezTo>
                    <a:cubicBezTo>
                      <a:pt x="1421" y="552"/>
                      <a:pt x="1404" y="569"/>
                      <a:pt x="1421" y="585"/>
                    </a:cubicBezTo>
                    <a:lnTo>
                      <a:pt x="1471" y="585"/>
                    </a:lnTo>
                    <a:cubicBezTo>
                      <a:pt x="1454" y="602"/>
                      <a:pt x="1421" y="602"/>
                      <a:pt x="1404" y="652"/>
                    </a:cubicBezTo>
                    <a:close/>
                    <a:moveTo>
                      <a:pt x="1454" y="569"/>
                    </a:moveTo>
                    <a:cubicBezTo>
                      <a:pt x="1521" y="519"/>
                      <a:pt x="1538" y="552"/>
                      <a:pt x="1588" y="485"/>
                    </a:cubicBezTo>
                    <a:cubicBezTo>
                      <a:pt x="1538" y="502"/>
                      <a:pt x="1554" y="452"/>
                      <a:pt x="1538" y="452"/>
                    </a:cubicBezTo>
                    <a:cubicBezTo>
                      <a:pt x="1538" y="468"/>
                      <a:pt x="1538" y="468"/>
                      <a:pt x="1521" y="485"/>
                    </a:cubicBezTo>
                    <a:cubicBezTo>
                      <a:pt x="1504" y="452"/>
                      <a:pt x="1521" y="435"/>
                      <a:pt x="1504" y="435"/>
                    </a:cubicBezTo>
                    <a:cubicBezTo>
                      <a:pt x="1487" y="452"/>
                      <a:pt x="1471" y="418"/>
                      <a:pt x="1437" y="435"/>
                    </a:cubicBezTo>
                    <a:cubicBezTo>
                      <a:pt x="1404" y="502"/>
                      <a:pt x="1471" y="502"/>
                      <a:pt x="1454" y="569"/>
                    </a:cubicBezTo>
                    <a:close/>
                    <a:moveTo>
                      <a:pt x="1070" y="435"/>
                    </a:moveTo>
                    <a:cubicBezTo>
                      <a:pt x="1086" y="485"/>
                      <a:pt x="1070" y="468"/>
                      <a:pt x="1070" y="519"/>
                    </a:cubicBezTo>
                    <a:cubicBezTo>
                      <a:pt x="1120" y="552"/>
                      <a:pt x="1170" y="452"/>
                      <a:pt x="1153" y="418"/>
                    </a:cubicBezTo>
                    <a:cubicBezTo>
                      <a:pt x="1153" y="452"/>
                      <a:pt x="1153" y="385"/>
                      <a:pt x="1137" y="385"/>
                    </a:cubicBezTo>
                    <a:cubicBezTo>
                      <a:pt x="1103" y="402"/>
                      <a:pt x="1137" y="418"/>
                      <a:pt x="1120" y="418"/>
                    </a:cubicBezTo>
                    <a:cubicBezTo>
                      <a:pt x="1120" y="385"/>
                      <a:pt x="1086" y="368"/>
                      <a:pt x="1053" y="368"/>
                    </a:cubicBezTo>
                    <a:cubicBezTo>
                      <a:pt x="1036" y="368"/>
                      <a:pt x="1020" y="385"/>
                      <a:pt x="1020" y="418"/>
                    </a:cubicBezTo>
                    <a:cubicBezTo>
                      <a:pt x="1053" y="402"/>
                      <a:pt x="1036" y="468"/>
                      <a:pt x="1070" y="435"/>
                    </a:cubicBezTo>
                    <a:close/>
                    <a:moveTo>
                      <a:pt x="1454" y="285"/>
                    </a:moveTo>
                    <a:cubicBezTo>
                      <a:pt x="1471" y="285"/>
                      <a:pt x="1487" y="301"/>
                      <a:pt x="1504" y="301"/>
                    </a:cubicBezTo>
                    <a:cubicBezTo>
                      <a:pt x="1538" y="268"/>
                      <a:pt x="1521" y="251"/>
                      <a:pt x="1504" y="218"/>
                    </a:cubicBezTo>
                    <a:cubicBezTo>
                      <a:pt x="1487" y="218"/>
                      <a:pt x="1487" y="234"/>
                      <a:pt x="1487" y="218"/>
                    </a:cubicBezTo>
                    <a:cubicBezTo>
                      <a:pt x="1504" y="201"/>
                      <a:pt x="1504" y="184"/>
                      <a:pt x="1487" y="168"/>
                    </a:cubicBezTo>
                    <a:cubicBezTo>
                      <a:pt x="1487" y="218"/>
                      <a:pt x="1437" y="218"/>
                      <a:pt x="1454" y="285"/>
                    </a:cubicBezTo>
                    <a:close/>
                    <a:moveTo>
                      <a:pt x="1103" y="184"/>
                    </a:moveTo>
                    <a:cubicBezTo>
                      <a:pt x="1120" y="134"/>
                      <a:pt x="1137" y="118"/>
                      <a:pt x="1103" y="67"/>
                    </a:cubicBezTo>
                    <a:cubicBezTo>
                      <a:pt x="1086" y="101"/>
                      <a:pt x="1070" y="118"/>
                      <a:pt x="1036" y="101"/>
                    </a:cubicBezTo>
                    <a:cubicBezTo>
                      <a:pt x="1036" y="168"/>
                      <a:pt x="1053" y="184"/>
                      <a:pt x="1103" y="184"/>
                    </a:cubicBezTo>
                    <a:close/>
                    <a:moveTo>
                      <a:pt x="1538" y="585"/>
                    </a:moveTo>
                    <a:cubicBezTo>
                      <a:pt x="1521" y="635"/>
                      <a:pt x="1521" y="652"/>
                      <a:pt x="1554" y="619"/>
                    </a:cubicBezTo>
                    <a:cubicBezTo>
                      <a:pt x="1554" y="602"/>
                      <a:pt x="1554" y="602"/>
                      <a:pt x="1554" y="585"/>
                    </a:cubicBezTo>
                    <a:close/>
                    <a:moveTo>
                      <a:pt x="786" y="34"/>
                    </a:moveTo>
                    <a:cubicBezTo>
                      <a:pt x="786" y="34"/>
                      <a:pt x="786" y="34"/>
                      <a:pt x="786" y="34"/>
                    </a:cubicBezTo>
                    <a:lnTo>
                      <a:pt x="669" y="34"/>
                    </a:lnTo>
                    <a:cubicBezTo>
                      <a:pt x="669" y="34"/>
                      <a:pt x="669" y="34"/>
                      <a:pt x="669" y="51"/>
                    </a:cubicBezTo>
                    <a:cubicBezTo>
                      <a:pt x="702" y="101"/>
                      <a:pt x="736" y="1"/>
                      <a:pt x="786" y="34"/>
                    </a:cubicBezTo>
                    <a:close/>
                    <a:moveTo>
                      <a:pt x="736" y="619"/>
                    </a:moveTo>
                    <a:cubicBezTo>
                      <a:pt x="752" y="686"/>
                      <a:pt x="786" y="652"/>
                      <a:pt x="786" y="719"/>
                    </a:cubicBezTo>
                    <a:cubicBezTo>
                      <a:pt x="819" y="719"/>
                      <a:pt x="819" y="686"/>
                      <a:pt x="853" y="686"/>
                    </a:cubicBezTo>
                    <a:cubicBezTo>
                      <a:pt x="853" y="652"/>
                      <a:pt x="836" y="602"/>
                      <a:pt x="836" y="585"/>
                    </a:cubicBezTo>
                    <a:cubicBezTo>
                      <a:pt x="802" y="585"/>
                      <a:pt x="736" y="635"/>
                      <a:pt x="736" y="619"/>
                    </a:cubicBezTo>
                    <a:close/>
                    <a:moveTo>
                      <a:pt x="1822" y="519"/>
                    </a:moveTo>
                    <a:cubicBezTo>
                      <a:pt x="1822" y="485"/>
                      <a:pt x="1855" y="519"/>
                      <a:pt x="1872" y="519"/>
                    </a:cubicBezTo>
                    <a:cubicBezTo>
                      <a:pt x="1888" y="452"/>
                      <a:pt x="1972" y="519"/>
                      <a:pt x="1955" y="402"/>
                    </a:cubicBezTo>
                    <a:cubicBezTo>
                      <a:pt x="1939" y="402"/>
                      <a:pt x="1922" y="402"/>
                      <a:pt x="1905" y="385"/>
                    </a:cubicBezTo>
                    <a:cubicBezTo>
                      <a:pt x="1922" y="435"/>
                      <a:pt x="1888" y="452"/>
                      <a:pt x="1872" y="435"/>
                    </a:cubicBezTo>
                    <a:cubicBezTo>
                      <a:pt x="1855" y="452"/>
                      <a:pt x="1888" y="468"/>
                      <a:pt x="1872" y="485"/>
                    </a:cubicBezTo>
                    <a:cubicBezTo>
                      <a:pt x="1855" y="452"/>
                      <a:pt x="1805" y="485"/>
                      <a:pt x="1805" y="485"/>
                    </a:cubicBezTo>
                    <a:cubicBezTo>
                      <a:pt x="1822" y="485"/>
                      <a:pt x="1788" y="552"/>
                      <a:pt x="1822" y="519"/>
                    </a:cubicBezTo>
                    <a:close/>
                    <a:moveTo>
                      <a:pt x="3125" y="351"/>
                    </a:moveTo>
                    <a:cubicBezTo>
                      <a:pt x="3058" y="285"/>
                      <a:pt x="2975" y="385"/>
                      <a:pt x="2958" y="285"/>
                    </a:cubicBezTo>
                    <a:cubicBezTo>
                      <a:pt x="2991" y="251"/>
                      <a:pt x="2991" y="285"/>
                      <a:pt x="3041" y="268"/>
                    </a:cubicBezTo>
                    <a:cubicBezTo>
                      <a:pt x="3041" y="301"/>
                      <a:pt x="3041" y="318"/>
                      <a:pt x="3058" y="318"/>
                    </a:cubicBezTo>
                    <a:cubicBezTo>
                      <a:pt x="3091" y="301"/>
                      <a:pt x="3041" y="268"/>
                      <a:pt x="3025" y="251"/>
                    </a:cubicBezTo>
                    <a:cubicBezTo>
                      <a:pt x="3041" y="234"/>
                      <a:pt x="3058" y="234"/>
                      <a:pt x="3058" y="218"/>
                    </a:cubicBezTo>
                    <a:cubicBezTo>
                      <a:pt x="3091" y="251"/>
                      <a:pt x="3091" y="168"/>
                      <a:pt x="3142" y="201"/>
                    </a:cubicBezTo>
                    <a:cubicBezTo>
                      <a:pt x="3125" y="134"/>
                      <a:pt x="3125" y="67"/>
                      <a:pt x="3075" y="67"/>
                    </a:cubicBezTo>
                    <a:cubicBezTo>
                      <a:pt x="3041" y="51"/>
                      <a:pt x="3058" y="101"/>
                      <a:pt x="3025" y="84"/>
                    </a:cubicBezTo>
                    <a:cubicBezTo>
                      <a:pt x="3041" y="67"/>
                      <a:pt x="3041" y="51"/>
                      <a:pt x="3041" y="34"/>
                    </a:cubicBezTo>
                    <a:lnTo>
                      <a:pt x="3376" y="34"/>
                    </a:lnTo>
                    <a:cubicBezTo>
                      <a:pt x="3376" y="34"/>
                      <a:pt x="3376" y="34"/>
                      <a:pt x="3376" y="34"/>
                    </a:cubicBezTo>
                    <a:cubicBezTo>
                      <a:pt x="3376" y="34"/>
                      <a:pt x="3376" y="51"/>
                      <a:pt x="3376" y="51"/>
                    </a:cubicBezTo>
                    <a:cubicBezTo>
                      <a:pt x="3342" y="51"/>
                      <a:pt x="3325" y="34"/>
                      <a:pt x="3309" y="67"/>
                    </a:cubicBezTo>
                    <a:cubicBezTo>
                      <a:pt x="3309" y="101"/>
                      <a:pt x="3342" y="84"/>
                      <a:pt x="3342" y="134"/>
                    </a:cubicBezTo>
                    <a:cubicBezTo>
                      <a:pt x="3309" y="151"/>
                      <a:pt x="3275" y="184"/>
                      <a:pt x="3259" y="151"/>
                    </a:cubicBezTo>
                    <a:cubicBezTo>
                      <a:pt x="3175" y="168"/>
                      <a:pt x="3208" y="251"/>
                      <a:pt x="3158" y="285"/>
                    </a:cubicBezTo>
                    <a:cubicBezTo>
                      <a:pt x="3158" y="285"/>
                      <a:pt x="3158" y="301"/>
                      <a:pt x="3158" y="318"/>
                    </a:cubicBezTo>
                    <a:cubicBezTo>
                      <a:pt x="3158" y="335"/>
                      <a:pt x="3208" y="318"/>
                      <a:pt x="3225" y="351"/>
                    </a:cubicBezTo>
                    <a:cubicBezTo>
                      <a:pt x="3242" y="335"/>
                      <a:pt x="3242" y="318"/>
                      <a:pt x="3242" y="318"/>
                    </a:cubicBezTo>
                    <a:cubicBezTo>
                      <a:pt x="3259" y="301"/>
                      <a:pt x="3259" y="335"/>
                      <a:pt x="3275" y="335"/>
                    </a:cubicBezTo>
                    <a:cubicBezTo>
                      <a:pt x="3259" y="301"/>
                      <a:pt x="3309" y="318"/>
                      <a:pt x="3359" y="285"/>
                    </a:cubicBezTo>
                    <a:cubicBezTo>
                      <a:pt x="3342" y="251"/>
                      <a:pt x="3342" y="234"/>
                      <a:pt x="3342" y="234"/>
                    </a:cubicBezTo>
                    <a:cubicBezTo>
                      <a:pt x="3359" y="201"/>
                      <a:pt x="3392" y="201"/>
                      <a:pt x="3409" y="168"/>
                    </a:cubicBezTo>
                    <a:cubicBezTo>
                      <a:pt x="3409" y="251"/>
                      <a:pt x="3476" y="218"/>
                      <a:pt x="3509" y="234"/>
                    </a:cubicBezTo>
                    <a:cubicBezTo>
                      <a:pt x="3476" y="301"/>
                      <a:pt x="3526" y="368"/>
                      <a:pt x="3559" y="418"/>
                    </a:cubicBezTo>
                    <a:cubicBezTo>
                      <a:pt x="3526" y="435"/>
                      <a:pt x="3543" y="435"/>
                      <a:pt x="3526" y="452"/>
                    </a:cubicBezTo>
                    <a:cubicBezTo>
                      <a:pt x="3543" y="468"/>
                      <a:pt x="3559" y="468"/>
                      <a:pt x="3576" y="485"/>
                    </a:cubicBezTo>
                    <a:cubicBezTo>
                      <a:pt x="3559" y="519"/>
                      <a:pt x="3559" y="519"/>
                      <a:pt x="3576" y="552"/>
                    </a:cubicBezTo>
                    <a:cubicBezTo>
                      <a:pt x="3543" y="552"/>
                      <a:pt x="3543" y="535"/>
                      <a:pt x="3509" y="535"/>
                    </a:cubicBezTo>
                    <a:lnTo>
                      <a:pt x="3509" y="485"/>
                    </a:lnTo>
                    <a:cubicBezTo>
                      <a:pt x="3492" y="552"/>
                      <a:pt x="3426" y="569"/>
                      <a:pt x="3409" y="535"/>
                    </a:cubicBezTo>
                    <a:cubicBezTo>
                      <a:pt x="3392" y="535"/>
                      <a:pt x="3409" y="585"/>
                      <a:pt x="3392" y="585"/>
                    </a:cubicBezTo>
                    <a:cubicBezTo>
                      <a:pt x="3359" y="602"/>
                      <a:pt x="3359" y="569"/>
                      <a:pt x="3325" y="585"/>
                    </a:cubicBezTo>
                    <a:cubicBezTo>
                      <a:pt x="3309" y="602"/>
                      <a:pt x="3292" y="619"/>
                      <a:pt x="3292" y="652"/>
                    </a:cubicBezTo>
                    <a:cubicBezTo>
                      <a:pt x="3259" y="652"/>
                      <a:pt x="3259" y="669"/>
                      <a:pt x="3242" y="652"/>
                    </a:cubicBezTo>
                    <a:cubicBezTo>
                      <a:pt x="3242" y="736"/>
                      <a:pt x="3192" y="719"/>
                      <a:pt x="3158" y="769"/>
                    </a:cubicBezTo>
                    <a:cubicBezTo>
                      <a:pt x="3158" y="752"/>
                      <a:pt x="3158" y="752"/>
                      <a:pt x="3158" y="736"/>
                    </a:cubicBezTo>
                    <a:cubicBezTo>
                      <a:pt x="3125" y="736"/>
                      <a:pt x="3125" y="769"/>
                      <a:pt x="3142" y="786"/>
                    </a:cubicBezTo>
                    <a:cubicBezTo>
                      <a:pt x="3142" y="803"/>
                      <a:pt x="3158" y="803"/>
                      <a:pt x="3158" y="819"/>
                    </a:cubicBezTo>
                    <a:cubicBezTo>
                      <a:pt x="3158" y="836"/>
                      <a:pt x="3158" y="869"/>
                      <a:pt x="3158" y="886"/>
                    </a:cubicBezTo>
                    <a:cubicBezTo>
                      <a:pt x="3091" y="886"/>
                      <a:pt x="3091" y="836"/>
                      <a:pt x="3041" y="819"/>
                    </a:cubicBezTo>
                    <a:cubicBezTo>
                      <a:pt x="3041" y="803"/>
                      <a:pt x="3075" y="786"/>
                      <a:pt x="3041" y="786"/>
                    </a:cubicBezTo>
                    <a:cubicBezTo>
                      <a:pt x="3075" y="769"/>
                      <a:pt x="3091" y="786"/>
                      <a:pt x="3091" y="736"/>
                    </a:cubicBezTo>
                    <a:cubicBezTo>
                      <a:pt x="3108" y="752"/>
                      <a:pt x="3091" y="752"/>
                      <a:pt x="3125" y="752"/>
                    </a:cubicBezTo>
                    <a:cubicBezTo>
                      <a:pt x="3125" y="719"/>
                      <a:pt x="3108" y="719"/>
                      <a:pt x="3108" y="719"/>
                    </a:cubicBezTo>
                    <a:cubicBezTo>
                      <a:pt x="3142" y="719"/>
                      <a:pt x="3142" y="686"/>
                      <a:pt x="3175" y="669"/>
                    </a:cubicBezTo>
                    <a:cubicBezTo>
                      <a:pt x="3142" y="619"/>
                      <a:pt x="3175" y="585"/>
                      <a:pt x="3142" y="552"/>
                    </a:cubicBezTo>
                    <a:cubicBezTo>
                      <a:pt x="3108" y="552"/>
                      <a:pt x="3125" y="602"/>
                      <a:pt x="3108" y="569"/>
                    </a:cubicBezTo>
                    <a:cubicBezTo>
                      <a:pt x="3091" y="519"/>
                      <a:pt x="3142" y="552"/>
                      <a:pt x="3158" y="552"/>
                    </a:cubicBezTo>
                    <a:cubicBezTo>
                      <a:pt x="3175" y="519"/>
                      <a:pt x="3108" y="485"/>
                      <a:pt x="3091" y="452"/>
                    </a:cubicBezTo>
                    <a:cubicBezTo>
                      <a:pt x="3108" y="418"/>
                      <a:pt x="3075" y="368"/>
                      <a:pt x="3125" y="351"/>
                    </a:cubicBezTo>
                    <a:close/>
                    <a:moveTo>
                      <a:pt x="3476" y="351"/>
                    </a:moveTo>
                    <a:cubicBezTo>
                      <a:pt x="3476" y="385"/>
                      <a:pt x="3442" y="385"/>
                      <a:pt x="3442" y="418"/>
                    </a:cubicBezTo>
                    <a:cubicBezTo>
                      <a:pt x="3459" y="435"/>
                      <a:pt x="3476" y="418"/>
                      <a:pt x="3492" y="418"/>
                    </a:cubicBezTo>
                    <a:cubicBezTo>
                      <a:pt x="3492" y="385"/>
                      <a:pt x="3492" y="351"/>
                      <a:pt x="3476" y="351"/>
                    </a:cubicBezTo>
                    <a:close/>
                    <a:moveTo>
                      <a:pt x="4562" y="251"/>
                    </a:moveTo>
                    <a:cubicBezTo>
                      <a:pt x="4562" y="285"/>
                      <a:pt x="4595" y="285"/>
                      <a:pt x="4579" y="318"/>
                    </a:cubicBezTo>
                    <a:cubicBezTo>
                      <a:pt x="4579" y="301"/>
                      <a:pt x="4579" y="301"/>
                      <a:pt x="4579" y="301"/>
                    </a:cubicBezTo>
                    <a:cubicBezTo>
                      <a:pt x="4562" y="301"/>
                      <a:pt x="4545" y="335"/>
                      <a:pt x="4512" y="351"/>
                    </a:cubicBezTo>
                    <a:cubicBezTo>
                      <a:pt x="4495" y="318"/>
                      <a:pt x="4462" y="318"/>
                      <a:pt x="4478" y="268"/>
                    </a:cubicBezTo>
                    <a:cubicBezTo>
                      <a:pt x="4512" y="251"/>
                      <a:pt x="4528" y="301"/>
                      <a:pt x="4562" y="251"/>
                    </a:cubicBezTo>
                    <a:close/>
                    <a:moveTo>
                      <a:pt x="2924" y="285"/>
                    </a:moveTo>
                    <a:cubicBezTo>
                      <a:pt x="2908" y="285"/>
                      <a:pt x="2891" y="268"/>
                      <a:pt x="2891" y="251"/>
                    </a:cubicBezTo>
                    <a:cubicBezTo>
                      <a:pt x="2874" y="251"/>
                      <a:pt x="2874" y="268"/>
                      <a:pt x="2858" y="251"/>
                    </a:cubicBezTo>
                    <a:cubicBezTo>
                      <a:pt x="2858" y="268"/>
                      <a:pt x="2841" y="285"/>
                      <a:pt x="2841" y="301"/>
                    </a:cubicBezTo>
                    <a:cubicBezTo>
                      <a:pt x="2858" y="318"/>
                      <a:pt x="2874" y="318"/>
                      <a:pt x="2891" y="335"/>
                    </a:cubicBezTo>
                    <a:cubicBezTo>
                      <a:pt x="2891" y="301"/>
                      <a:pt x="2908" y="301"/>
                      <a:pt x="2924" y="285"/>
                    </a:cubicBezTo>
                    <a:close/>
                    <a:moveTo>
                      <a:pt x="3041" y="51"/>
                    </a:moveTo>
                    <a:cubicBezTo>
                      <a:pt x="3025" y="51"/>
                      <a:pt x="3025" y="34"/>
                      <a:pt x="3008" y="34"/>
                    </a:cubicBezTo>
                    <a:lnTo>
                      <a:pt x="2991" y="34"/>
                    </a:lnTo>
                    <a:cubicBezTo>
                      <a:pt x="3008" y="51"/>
                      <a:pt x="3025" y="67"/>
                      <a:pt x="3041" y="51"/>
                    </a:cubicBezTo>
                    <a:close/>
                    <a:moveTo>
                      <a:pt x="3058" y="485"/>
                    </a:moveTo>
                    <a:cubicBezTo>
                      <a:pt x="3041" y="485"/>
                      <a:pt x="3041" y="468"/>
                      <a:pt x="3025" y="468"/>
                    </a:cubicBezTo>
                    <a:cubicBezTo>
                      <a:pt x="3025" y="485"/>
                      <a:pt x="3008" y="485"/>
                      <a:pt x="3008" y="502"/>
                    </a:cubicBezTo>
                    <a:cubicBezTo>
                      <a:pt x="3025" y="502"/>
                      <a:pt x="3025" y="485"/>
                      <a:pt x="3041" y="502"/>
                    </a:cubicBezTo>
                    <a:cubicBezTo>
                      <a:pt x="3041" y="519"/>
                      <a:pt x="3008" y="502"/>
                      <a:pt x="2991" y="519"/>
                    </a:cubicBezTo>
                    <a:cubicBezTo>
                      <a:pt x="2991" y="519"/>
                      <a:pt x="2958" y="552"/>
                      <a:pt x="2991" y="552"/>
                    </a:cubicBezTo>
                    <a:cubicBezTo>
                      <a:pt x="2991" y="552"/>
                      <a:pt x="2991" y="535"/>
                      <a:pt x="2991" y="535"/>
                    </a:cubicBezTo>
                    <a:cubicBezTo>
                      <a:pt x="3025" y="552"/>
                      <a:pt x="3041" y="502"/>
                      <a:pt x="3058" y="485"/>
                    </a:cubicBezTo>
                    <a:close/>
                    <a:moveTo>
                      <a:pt x="4879" y="435"/>
                    </a:moveTo>
                    <a:lnTo>
                      <a:pt x="4846" y="435"/>
                    </a:lnTo>
                    <a:cubicBezTo>
                      <a:pt x="4846" y="418"/>
                      <a:pt x="4829" y="402"/>
                      <a:pt x="4829" y="402"/>
                    </a:cubicBezTo>
                    <a:cubicBezTo>
                      <a:pt x="4812" y="418"/>
                      <a:pt x="4796" y="452"/>
                      <a:pt x="4829" y="468"/>
                    </a:cubicBezTo>
                    <a:cubicBezTo>
                      <a:pt x="4812" y="418"/>
                      <a:pt x="4863" y="468"/>
                      <a:pt x="4879" y="435"/>
                    </a:cubicBezTo>
                    <a:close/>
                    <a:moveTo>
                      <a:pt x="5431" y="936"/>
                    </a:moveTo>
                    <a:cubicBezTo>
                      <a:pt x="5431" y="903"/>
                      <a:pt x="5414" y="869"/>
                      <a:pt x="5397" y="869"/>
                    </a:cubicBezTo>
                    <a:cubicBezTo>
                      <a:pt x="5397" y="903"/>
                      <a:pt x="5397" y="920"/>
                      <a:pt x="5431" y="936"/>
                    </a:cubicBezTo>
                    <a:close/>
                    <a:moveTo>
                      <a:pt x="2340" y="118"/>
                    </a:moveTo>
                    <a:cubicBezTo>
                      <a:pt x="2323" y="218"/>
                      <a:pt x="2356" y="234"/>
                      <a:pt x="2423" y="234"/>
                    </a:cubicBezTo>
                    <a:cubicBezTo>
                      <a:pt x="2440" y="151"/>
                      <a:pt x="2507" y="168"/>
                      <a:pt x="2574" y="184"/>
                    </a:cubicBezTo>
                    <a:cubicBezTo>
                      <a:pt x="2574" y="168"/>
                      <a:pt x="2590" y="168"/>
                      <a:pt x="2590" y="151"/>
                    </a:cubicBezTo>
                    <a:cubicBezTo>
                      <a:pt x="2590" y="134"/>
                      <a:pt x="2557" y="134"/>
                      <a:pt x="2557" y="118"/>
                    </a:cubicBezTo>
                    <a:cubicBezTo>
                      <a:pt x="2574" y="84"/>
                      <a:pt x="2574" y="51"/>
                      <a:pt x="2557" y="34"/>
                    </a:cubicBezTo>
                    <a:lnTo>
                      <a:pt x="2490" y="34"/>
                    </a:lnTo>
                    <a:cubicBezTo>
                      <a:pt x="2490" y="34"/>
                      <a:pt x="2490" y="34"/>
                      <a:pt x="2490" y="34"/>
                    </a:cubicBezTo>
                    <a:cubicBezTo>
                      <a:pt x="2490" y="34"/>
                      <a:pt x="2490" y="34"/>
                      <a:pt x="2490" y="34"/>
                    </a:cubicBezTo>
                    <a:lnTo>
                      <a:pt x="2189" y="34"/>
                    </a:lnTo>
                    <a:cubicBezTo>
                      <a:pt x="2156" y="51"/>
                      <a:pt x="2139" y="67"/>
                      <a:pt x="2089" y="51"/>
                    </a:cubicBezTo>
                    <a:cubicBezTo>
                      <a:pt x="2056" y="101"/>
                      <a:pt x="2005" y="151"/>
                      <a:pt x="2039" y="251"/>
                    </a:cubicBezTo>
                    <a:cubicBezTo>
                      <a:pt x="2106" y="168"/>
                      <a:pt x="2223" y="151"/>
                      <a:pt x="2340" y="118"/>
                    </a:cubicBezTo>
                    <a:close/>
                    <a:moveTo>
                      <a:pt x="4929" y="602"/>
                    </a:moveTo>
                    <a:cubicBezTo>
                      <a:pt x="4963" y="619"/>
                      <a:pt x="4980" y="552"/>
                      <a:pt x="4946" y="552"/>
                    </a:cubicBezTo>
                    <a:cubicBezTo>
                      <a:pt x="4946" y="569"/>
                      <a:pt x="4946" y="535"/>
                      <a:pt x="4913" y="552"/>
                    </a:cubicBezTo>
                    <a:cubicBezTo>
                      <a:pt x="4913" y="585"/>
                      <a:pt x="4963" y="569"/>
                      <a:pt x="4929" y="602"/>
                    </a:cubicBezTo>
                    <a:close/>
                    <a:moveTo>
                      <a:pt x="4712" y="619"/>
                    </a:moveTo>
                    <a:cubicBezTo>
                      <a:pt x="4712" y="619"/>
                      <a:pt x="4712" y="635"/>
                      <a:pt x="4712" y="652"/>
                    </a:cubicBezTo>
                    <a:cubicBezTo>
                      <a:pt x="4729" y="602"/>
                      <a:pt x="4779" y="635"/>
                      <a:pt x="4779" y="635"/>
                    </a:cubicBezTo>
                    <a:cubicBezTo>
                      <a:pt x="4746" y="686"/>
                      <a:pt x="4729" y="736"/>
                      <a:pt x="4746" y="803"/>
                    </a:cubicBezTo>
                    <a:lnTo>
                      <a:pt x="4679" y="803"/>
                    </a:lnTo>
                    <a:cubicBezTo>
                      <a:pt x="4679" y="836"/>
                      <a:pt x="4712" y="853"/>
                      <a:pt x="4762" y="853"/>
                    </a:cubicBezTo>
                    <a:cubicBezTo>
                      <a:pt x="4762" y="819"/>
                      <a:pt x="4746" y="786"/>
                      <a:pt x="4779" y="769"/>
                    </a:cubicBezTo>
                    <a:cubicBezTo>
                      <a:pt x="4812" y="786"/>
                      <a:pt x="4796" y="769"/>
                      <a:pt x="4829" y="752"/>
                    </a:cubicBezTo>
                    <a:cubicBezTo>
                      <a:pt x="4863" y="803"/>
                      <a:pt x="4846" y="853"/>
                      <a:pt x="4846" y="920"/>
                    </a:cubicBezTo>
                    <a:cubicBezTo>
                      <a:pt x="4913" y="920"/>
                      <a:pt x="4963" y="920"/>
                      <a:pt x="5030" y="920"/>
                    </a:cubicBezTo>
                    <a:cubicBezTo>
                      <a:pt x="4996" y="903"/>
                      <a:pt x="5030" y="853"/>
                      <a:pt x="4996" y="853"/>
                    </a:cubicBezTo>
                    <a:cubicBezTo>
                      <a:pt x="4980" y="869"/>
                      <a:pt x="5013" y="903"/>
                      <a:pt x="4996" y="903"/>
                    </a:cubicBezTo>
                    <a:cubicBezTo>
                      <a:pt x="4963" y="903"/>
                      <a:pt x="4980" y="886"/>
                      <a:pt x="4946" y="836"/>
                    </a:cubicBezTo>
                    <a:cubicBezTo>
                      <a:pt x="4963" y="836"/>
                      <a:pt x="4963" y="819"/>
                      <a:pt x="4963" y="819"/>
                    </a:cubicBezTo>
                    <a:cubicBezTo>
                      <a:pt x="4980" y="869"/>
                      <a:pt x="4980" y="803"/>
                      <a:pt x="5013" y="836"/>
                    </a:cubicBezTo>
                    <a:cubicBezTo>
                      <a:pt x="5030" y="786"/>
                      <a:pt x="5030" y="803"/>
                      <a:pt x="5046" y="752"/>
                    </a:cubicBezTo>
                    <a:cubicBezTo>
                      <a:pt x="4946" y="736"/>
                      <a:pt x="4980" y="652"/>
                      <a:pt x="4879" y="686"/>
                    </a:cubicBezTo>
                    <a:cubicBezTo>
                      <a:pt x="4863" y="569"/>
                      <a:pt x="4746" y="485"/>
                      <a:pt x="4696" y="585"/>
                    </a:cubicBezTo>
                    <a:cubicBezTo>
                      <a:pt x="4679" y="569"/>
                      <a:pt x="4679" y="569"/>
                      <a:pt x="4696" y="552"/>
                    </a:cubicBezTo>
                    <a:cubicBezTo>
                      <a:pt x="4629" y="552"/>
                      <a:pt x="4662" y="619"/>
                      <a:pt x="4595" y="619"/>
                    </a:cubicBezTo>
                    <a:cubicBezTo>
                      <a:pt x="4645" y="669"/>
                      <a:pt x="4662" y="652"/>
                      <a:pt x="4712" y="619"/>
                    </a:cubicBezTo>
                    <a:close/>
                    <a:moveTo>
                      <a:pt x="9825" y="936"/>
                    </a:moveTo>
                    <a:cubicBezTo>
                      <a:pt x="9825" y="903"/>
                      <a:pt x="9825" y="886"/>
                      <a:pt x="9808" y="886"/>
                    </a:cubicBezTo>
                    <a:cubicBezTo>
                      <a:pt x="9792" y="920"/>
                      <a:pt x="9758" y="819"/>
                      <a:pt x="9742" y="920"/>
                    </a:cubicBezTo>
                    <a:cubicBezTo>
                      <a:pt x="9775" y="869"/>
                      <a:pt x="9758" y="986"/>
                      <a:pt x="9825" y="936"/>
                    </a:cubicBezTo>
                    <a:close/>
                    <a:moveTo>
                      <a:pt x="6433" y="953"/>
                    </a:moveTo>
                    <a:cubicBezTo>
                      <a:pt x="6467" y="953"/>
                      <a:pt x="6433" y="970"/>
                      <a:pt x="6450" y="986"/>
                    </a:cubicBezTo>
                    <a:cubicBezTo>
                      <a:pt x="6467" y="986"/>
                      <a:pt x="6467" y="970"/>
                      <a:pt x="6467" y="970"/>
                    </a:cubicBezTo>
                    <a:cubicBezTo>
                      <a:pt x="6483" y="986"/>
                      <a:pt x="6500" y="1036"/>
                      <a:pt x="6517" y="1020"/>
                    </a:cubicBezTo>
                    <a:cubicBezTo>
                      <a:pt x="6517" y="986"/>
                      <a:pt x="6500" y="1003"/>
                      <a:pt x="6517" y="986"/>
                    </a:cubicBezTo>
                    <a:cubicBezTo>
                      <a:pt x="6483" y="986"/>
                      <a:pt x="6483" y="953"/>
                      <a:pt x="6467" y="953"/>
                    </a:cubicBezTo>
                    <a:cubicBezTo>
                      <a:pt x="6467" y="903"/>
                      <a:pt x="6517" y="936"/>
                      <a:pt x="6500" y="920"/>
                    </a:cubicBezTo>
                    <a:cubicBezTo>
                      <a:pt x="6483" y="903"/>
                      <a:pt x="6467" y="936"/>
                      <a:pt x="6450" y="920"/>
                    </a:cubicBezTo>
                    <a:cubicBezTo>
                      <a:pt x="6467" y="970"/>
                      <a:pt x="6450" y="920"/>
                      <a:pt x="6433" y="953"/>
                    </a:cubicBezTo>
                    <a:close/>
                    <a:moveTo>
                      <a:pt x="6667" y="986"/>
                    </a:moveTo>
                    <a:cubicBezTo>
                      <a:pt x="6717" y="970"/>
                      <a:pt x="6801" y="970"/>
                      <a:pt x="6784" y="936"/>
                    </a:cubicBezTo>
                    <a:cubicBezTo>
                      <a:pt x="6767" y="936"/>
                      <a:pt x="6717" y="903"/>
                      <a:pt x="6684" y="886"/>
                    </a:cubicBezTo>
                    <a:cubicBezTo>
                      <a:pt x="6667" y="936"/>
                      <a:pt x="6650" y="936"/>
                      <a:pt x="6667" y="986"/>
                    </a:cubicBezTo>
                    <a:close/>
                    <a:moveTo>
                      <a:pt x="9675" y="986"/>
                    </a:moveTo>
                    <a:cubicBezTo>
                      <a:pt x="9675" y="1020"/>
                      <a:pt x="9625" y="986"/>
                      <a:pt x="9625" y="1036"/>
                    </a:cubicBezTo>
                    <a:cubicBezTo>
                      <a:pt x="9641" y="1020"/>
                      <a:pt x="9675" y="1070"/>
                      <a:pt x="9675" y="1036"/>
                    </a:cubicBezTo>
                    <a:cubicBezTo>
                      <a:pt x="9641" y="1036"/>
                      <a:pt x="9708" y="986"/>
                      <a:pt x="9675" y="986"/>
                    </a:cubicBezTo>
                    <a:close/>
                    <a:moveTo>
                      <a:pt x="7319" y="652"/>
                    </a:moveTo>
                    <a:cubicBezTo>
                      <a:pt x="7335" y="635"/>
                      <a:pt x="7319" y="635"/>
                      <a:pt x="7319" y="619"/>
                    </a:cubicBezTo>
                    <a:cubicBezTo>
                      <a:pt x="7319" y="602"/>
                      <a:pt x="7335" y="602"/>
                      <a:pt x="7335" y="585"/>
                    </a:cubicBezTo>
                    <a:cubicBezTo>
                      <a:pt x="7319" y="585"/>
                      <a:pt x="7319" y="585"/>
                      <a:pt x="7302" y="585"/>
                    </a:cubicBezTo>
                    <a:cubicBezTo>
                      <a:pt x="7319" y="619"/>
                      <a:pt x="7285" y="619"/>
                      <a:pt x="7285" y="635"/>
                    </a:cubicBezTo>
                    <a:cubicBezTo>
                      <a:pt x="7302" y="635"/>
                      <a:pt x="7302" y="652"/>
                      <a:pt x="7319" y="652"/>
                    </a:cubicBezTo>
                    <a:close/>
                    <a:moveTo>
                      <a:pt x="9324" y="986"/>
                    </a:moveTo>
                    <a:cubicBezTo>
                      <a:pt x="9341" y="953"/>
                      <a:pt x="9341" y="920"/>
                      <a:pt x="9374" y="920"/>
                    </a:cubicBezTo>
                    <a:cubicBezTo>
                      <a:pt x="9374" y="936"/>
                      <a:pt x="9374" y="936"/>
                      <a:pt x="9374" y="920"/>
                    </a:cubicBezTo>
                    <a:cubicBezTo>
                      <a:pt x="9341" y="886"/>
                      <a:pt x="9324" y="836"/>
                      <a:pt x="9274" y="819"/>
                    </a:cubicBezTo>
                    <a:cubicBezTo>
                      <a:pt x="9274" y="853"/>
                      <a:pt x="9290" y="886"/>
                      <a:pt x="9290" y="920"/>
                    </a:cubicBezTo>
                    <a:cubicBezTo>
                      <a:pt x="9307" y="920"/>
                      <a:pt x="9307" y="903"/>
                      <a:pt x="9324" y="920"/>
                    </a:cubicBezTo>
                    <a:cubicBezTo>
                      <a:pt x="9324" y="920"/>
                      <a:pt x="9307" y="970"/>
                      <a:pt x="9324" y="986"/>
                    </a:cubicBezTo>
                    <a:close/>
                    <a:moveTo>
                      <a:pt x="9240" y="1070"/>
                    </a:moveTo>
                    <a:cubicBezTo>
                      <a:pt x="9257" y="1053"/>
                      <a:pt x="9290" y="1053"/>
                      <a:pt x="9307" y="1070"/>
                    </a:cubicBezTo>
                    <a:cubicBezTo>
                      <a:pt x="9290" y="1036"/>
                      <a:pt x="9274" y="1036"/>
                      <a:pt x="9290" y="986"/>
                    </a:cubicBezTo>
                    <a:cubicBezTo>
                      <a:pt x="9290" y="970"/>
                      <a:pt x="9290" y="986"/>
                      <a:pt x="9290" y="986"/>
                    </a:cubicBezTo>
                    <a:cubicBezTo>
                      <a:pt x="9274" y="936"/>
                      <a:pt x="9324" y="1020"/>
                      <a:pt x="9357" y="1036"/>
                    </a:cubicBezTo>
                    <a:cubicBezTo>
                      <a:pt x="9357" y="1053"/>
                      <a:pt x="9341" y="1036"/>
                      <a:pt x="9324" y="1036"/>
                    </a:cubicBezTo>
                    <a:cubicBezTo>
                      <a:pt x="9324" y="1087"/>
                      <a:pt x="9374" y="1070"/>
                      <a:pt x="9341" y="1120"/>
                    </a:cubicBezTo>
                    <a:cubicBezTo>
                      <a:pt x="9324" y="1103"/>
                      <a:pt x="9341" y="1070"/>
                      <a:pt x="9324" y="1070"/>
                    </a:cubicBezTo>
                    <a:cubicBezTo>
                      <a:pt x="9324" y="1087"/>
                      <a:pt x="9274" y="1070"/>
                      <a:pt x="9290" y="1103"/>
                    </a:cubicBezTo>
                    <a:cubicBezTo>
                      <a:pt x="9257" y="1103"/>
                      <a:pt x="9240" y="1103"/>
                      <a:pt x="9240" y="1070"/>
                    </a:cubicBezTo>
                    <a:close/>
                    <a:moveTo>
                      <a:pt x="6467" y="1020"/>
                    </a:moveTo>
                    <a:cubicBezTo>
                      <a:pt x="6467" y="1036"/>
                      <a:pt x="6433" y="1036"/>
                      <a:pt x="6433" y="1070"/>
                    </a:cubicBezTo>
                    <a:cubicBezTo>
                      <a:pt x="6433" y="1036"/>
                      <a:pt x="6417" y="1003"/>
                      <a:pt x="6400" y="970"/>
                    </a:cubicBezTo>
                    <a:cubicBezTo>
                      <a:pt x="6433" y="970"/>
                      <a:pt x="6433" y="1020"/>
                      <a:pt x="6467" y="1020"/>
                    </a:cubicBezTo>
                    <a:close/>
                    <a:moveTo>
                      <a:pt x="6517" y="953"/>
                    </a:moveTo>
                    <a:cubicBezTo>
                      <a:pt x="6517" y="936"/>
                      <a:pt x="6533" y="920"/>
                      <a:pt x="6550" y="920"/>
                    </a:cubicBezTo>
                    <a:cubicBezTo>
                      <a:pt x="6550" y="953"/>
                      <a:pt x="6584" y="953"/>
                      <a:pt x="6584" y="986"/>
                    </a:cubicBezTo>
                    <a:cubicBezTo>
                      <a:pt x="6567" y="986"/>
                      <a:pt x="6584" y="1087"/>
                      <a:pt x="6567" y="1120"/>
                    </a:cubicBezTo>
                    <a:cubicBezTo>
                      <a:pt x="6500" y="1070"/>
                      <a:pt x="6550" y="953"/>
                      <a:pt x="6517" y="953"/>
                    </a:cubicBezTo>
                    <a:close/>
                    <a:moveTo>
                      <a:pt x="6851" y="936"/>
                    </a:moveTo>
                    <a:cubicBezTo>
                      <a:pt x="6868" y="936"/>
                      <a:pt x="6868" y="953"/>
                      <a:pt x="6868" y="970"/>
                    </a:cubicBezTo>
                    <a:cubicBezTo>
                      <a:pt x="6868" y="970"/>
                      <a:pt x="6851" y="970"/>
                      <a:pt x="6851" y="986"/>
                    </a:cubicBezTo>
                    <a:cubicBezTo>
                      <a:pt x="6901" y="936"/>
                      <a:pt x="6918" y="1003"/>
                      <a:pt x="6951" y="953"/>
                    </a:cubicBezTo>
                    <a:cubicBezTo>
                      <a:pt x="6918" y="953"/>
                      <a:pt x="6884" y="903"/>
                      <a:pt x="6851" y="936"/>
                    </a:cubicBezTo>
                    <a:close/>
                    <a:moveTo>
                      <a:pt x="7068" y="635"/>
                    </a:moveTo>
                    <a:cubicBezTo>
                      <a:pt x="7102" y="635"/>
                      <a:pt x="7118" y="619"/>
                      <a:pt x="7135" y="635"/>
                    </a:cubicBezTo>
                    <a:cubicBezTo>
                      <a:pt x="7118" y="585"/>
                      <a:pt x="7152" y="602"/>
                      <a:pt x="7152" y="569"/>
                    </a:cubicBezTo>
                    <a:cubicBezTo>
                      <a:pt x="7118" y="552"/>
                      <a:pt x="7085" y="569"/>
                      <a:pt x="7051" y="602"/>
                    </a:cubicBezTo>
                    <a:cubicBezTo>
                      <a:pt x="7068" y="602"/>
                      <a:pt x="7068" y="619"/>
                      <a:pt x="7068" y="635"/>
                    </a:cubicBezTo>
                    <a:close/>
                    <a:moveTo>
                      <a:pt x="6383" y="602"/>
                    </a:moveTo>
                    <a:cubicBezTo>
                      <a:pt x="6350" y="619"/>
                      <a:pt x="6366" y="569"/>
                      <a:pt x="6333" y="585"/>
                    </a:cubicBezTo>
                    <a:cubicBezTo>
                      <a:pt x="6333" y="619"/>
                      <a:pt x="6383" y="652"/>
                      <a:pt x="6383" y="602"/>
                    </a:cubicBezTo>
                    <a:close/>
                    <a:moveTo>
                      <a:pt x="7954" y="920"/>
                    </a:moveTo>
                    <a:cubicBezTo>
                      <a:pt x="7954" y="953"/>
                      <a:pt x="7954" y="970"/>
                      <a:pt x="7987" y="986"/>
                    </a:cubicBezTo>
                    <a:cubicBezTo>
                      <a:pt x="7987" y="953"/>
                      <a:pt x="8004" y="953"/>
                      <a:pt x="8004" y="920"/>
                    </a:cubicBezTo>
                    <a:close/>
                    <a:moveTo>
                      <a:pt x="7787" y="903"/>
                    </a:moveTo>
                    <a:cubicBezTo>
                      <a:pt x="7753" y="903"/>
                      <a:pt x="7787" y="869"/>
                      <a:pt x="7787" y="869"/>
                    </a:cubicBezTo>
                    <a:cubicBezTo>
                      <a:pt x="7787" y="869"/>
                      <a:pt x="7803" y="886"/>
                      <a:pt x="7803" y="869"/>
                    </a:cubicBezTo>
                    <a:cubicBezTo>
                      <a:pt x="7787" y="836"/>
                      <a:pt x="7753" y="786"/>
                      <a:pt x="7770" y="736"/>
                    </a:cubicBezTo>
                    <a:cubicBezTo>
                      <a:pt x="7736" y="752"/>
                      <a:pt x="7720" y="769"/>
                      <a:pt x="7720" y="819"/>
                    </a:cubicBezTo>
                    <a:cubicBezTo>
                      <a:pt x="7703" y="819"/>
                      <a:pt x="7686" y="836"/>
                      <a:pt x="7670" y="853"/>
                    </a:cubicBezTo>
                    <a:lnTo>
                      <a:pt x="7670" y="920"/>
                    </a:lnTo>
                    <a:cubicBezTo>
                      <a:pt x="7736" y="920"/>
                      <a:pt x="7753" y="920"/>
                      <a:pt x="7787" y="903"/>
                    </a:cubicBezTo>
                    <a:close/>
                    <a:moveTo>
                      <a:pt x="8756" y="886"/>
                    </a:moveTo>
                    <a:cubicBezTo>
                      <a:pt x="8756" y="719"/>
                      <a:pt x="8622" y="819"/>
                      <a:pt x="8589" y="903"/>
                    </a:cubicBezTo>
                    <a:cubicBezTo>
                      <a:pt x="8639" y="920"/>
                      <a:pt x="8672" y="886"/>
                      <a:pt x="8756" y="886"/>
                    </a:cubicBezTo>
                    <a:close/>
                    <a:moveTo>
                      <a:pt x="8639" y="1053"/>
                    </a:moveTo>
                    <a:cubicBezTo>
                      <a:pt x="8639" y="1087"/>
                      <a:pt x="8605" y="1087"/>
                      <a:pt x="8605" y="1120"/>
                    </a:cubicBezTo>
                    <a:lnTo>
                      <a:pt x="8655" y="1120"/>
                    </a:lnTo>
                    <a:cubicBezTo>
                      <a:pt x="8672" y="1103"/>
                      <a:pt x="8655" y="1103"/>
                      <a:pt x="8639" y="1087"/>
                    </a:cubicBezTo>
                    <a:cubicBezTo>
                      <a:pt x="8639" y="1070"/>
                      <a:pt x="8655" y="1070"/>
                      <a:pt x="8639" y="1053"/>
                    </a:cubicBezTo>
                    <a:close/>
                    <a:moveTo>
                      <a:pt x="7954" y="686"/>
                    </a:moveTo>
                    <a:cubicBezTo>
                      <a:pt x="7954" y="652"/>
                      <a:pt x="7954" y="635"/>
                      <a:pt x="7937" y="619"/>
                    </a:cubicBezTo>
                    <a:cubicBezTo>
                      <a:pt x="7920" y="635"/>
                      <a:pt x="7904" y="619"/>
                      <a:pt x="7904" y="619"/>
                    </a:cubicBezTo>
                    <a:cubicBezTo>
                      <a:pt x="7904" y="635"/>
                      <a:pt x="7904" y="652"/>
                      <a:pt x="7887" y="669"/>
                    </a:cubicBezTo>
                    <a:cubicBezTo>
                      <a:pt x="7920" y="669"/>
                      <a:pt x="7920" y="702"/>
                      <a:pt x="7954" y="686"/>
                    </a:cubicBezTo>
                    <a:close/>
                    <a:moveTo>
                      <a:pt x="8204" y="736"/>
                    </a:moveTo>
                    <a:cubicBezTo>
                      <a:pt x="8188" y="752"/>
                      <a:pt x="8188" y="752"/>
                      <a:pt x="8154" y="752"/>
                    </a:cubicBezTo>
                    <a:lnTo>
                      <a:pt x="8154" y="819"/>
                    </a:lnTo>
                    <a:cubicBezTo>
                      <a:pt x="8188" y="819"/>
                      <a:pt x="8188" y="786"/>
                      <a:pt x="8221" y="803"/>
                    </a:cubicBezTo>
                    <a:cubicBezTo>
                      <a:pt x="8238" y="769"/>
                      <a:pt x="8204" y="769"/>
                      <a:pt x="8204" y="752"/>
                    </a:cubicBezTo>
                    <a:cubicBezTo>
                      <a:pt x="8221" y="752"/>
                      <a:pt x="8221" y="736"/>
                      <a:pt x="8204" y="736"/>
                    </a:cubicBezTo>
                    <a:close/>
                    <a:moveTo>
                      <a:pt x="7787" y="1120"/>
                    </a:moveTo>
                    <a:cubicBezTo>
                      <a:pt x="7753" y="1103"/>
                      <a:pt x="7736" y="1120"/>
                      <a:pt x="7736" y="1153"/>
                    </a:cubicBezTo>
                    <a:lnTo>
                      <a:pt x="7787" y="1153"/>
                    </a:ln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0"/>
              <p:cNvSpPr/>
              <p:nvPr/>
            </p:nvSpPr>
            <p:spPr>
              <a:xfrm>
                <a:off x="4710022" y="4073456"/>
                <a:ext cx="514759" cy="166381"/>
              </a:xfrm>
              <a:custGeom>
                <a:avLst/>
                <a:gdLst/>
                <a:ahLst/>
                <a:cxnLst/>
                <a:rect l="l" t="t" r="r" b="b"/>
                <a:pathLst>
                  <a:path w="5999" h="1939" extrusionOk="0">
                    <a:moveTo>
                      <a:pt x="84" y="518"/>
                    </a:moveTo>
                    <a:cubicBezTo>
                      <a:pt x="84" y="518"/>
                      <a:pt x="1136" y="0"/>
                      <a:pt x="2740" y="251"/>
                    </a:cubicBezTo>
                    <a:cubicBezTo>
                      <a:pt x="4345" y="502"/>
                      <a:pt x="5063" y="334"/>
                      <a:pt x="5531" y="1003"/>
                    </a:cubicBezTo>
                    <a:cubicBezTo>
                      <a:pt x="5999" y="1671"/>
                      <a:pt x="4194" y="1905"/>
                      <a:pt x="3175" y="1922"/>
                    </a:cubicBezTo>
                    <a:cubicBezTo>
                      <a:pt x="2657" y="1939"/>
                      <a:pt x="3008" y="1237"/>
                      <a:pt x="2339" y="869"/>
                    </a:cubicBezTo>
                    <a:cubicBezTo>
                      <a:pt x="1688" y="535"/>
                      <a:pt x="0" y="552"/>
                      <a:pt x="0" y="552"/>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0"/>
              <p:cNvSpPr/>
              <p:nvPr/>
            </p:nvSpPr>
            <p:spPr>
              <a:xfrm>
                <a:off x="7138700" y="4916420"/>
                <a:ext cx="481809" cy="157800"/>
              </a:xfrm>
              <a:custGeom>
                <a:avLst/>
                <a:gdLst/>
                <a:ahLst/>
                <a:cxnLst/>
                <a:rect l="l" t="t" r="r" b="b"/>
                <a:pathLst>
                  <a:path w="5615" h="1839" extrusionOk="0">
                    <a:moveTo>
                      <a:pt x="5615" y="1672"/>
                    </a:moveTo>
                    <a:cubicBezTo>
                      <a:pt x="5615" y="1505"/>
                      <a:pt x="3877" y="1555"/>
                      <a:pt x="3560" y="1555"/>
                    </a:cubicBezTo>
                    <a:lnTo>
                      <a:pt x="3025" y="1555"/>
                    </a:lnTo>
                    <a:cubicBezTo>
                      <a:pt x="2941" y="1555"/>
                      <a:pt x="2925" y="1538"/>
                      <a:pt x="2841" y="1538"/>
                    </a:cubicBezTo>
                    <a:cubicBezTo>
                      <a:pt x="2774" y="1538"/>
                      <a:pt x="2724" y="1538"/>
                      <a:pt x="2657" y="1538"/>
                    </a:cubicBezTo>
                    <a:lnTo>
                      <a:pt x="2390" y="1538"/>
                    </a:lnTo>
                    <a:cubicBezTo>
                      <a:pt x="2357" y="1521"/>
                      <a:pt x="2373" y="1521"/>
                      <a:pt x="2323" y="1521"/>
                    </a:cubicBezTo>
                    <a:cubicBezTo>
                      <a:pt x="2290" y="1521"/>
                      <a:pt x="2256" y="1521"/>
                      <a:pt x="2223" y="1521"/>
                    </a:cubicBezTo>
                    <a:cubicBezTo>
                      <a:pt x="2189" y="1521"/>
                      <a:pt x="2206" y="1505"/>
                      <a:pt x="2156" y="1505"/>
                    </a:cubicBezTo>
                    <a:cubicBezTo>
                      <a:pt x="2039" y="1505"/>
                      <a:pt x="1922" y="1505"/>
                      <a:pt x="1822" y="1471"/>
                    </a:cubicBezTo>
                    <a:lnTo>
                      <a:pt x="1488" y="1438"/>
                    </a:lnTo>
                    <a:cubicBezTo>
                      <a:pt x="1187" y="1388"/>
                      <a:pt x="903" y="1321"/>
                      <a:pt x="636" y="1187"/>
                    </a:cubicBezTo>
                    <a:cubicBezTo>
                      <a:pt x="535" y="1137"/>
                      <a:pt x="402" y="1070"/>
                      <a:pt x="468" y="953"/>
                    </a:cubicBezTo>
                    <a:cubicBezTo>
                      <a:pt x="485" y="937"/>
                      <a:pt x="485" y="937"/>
                      <a:pt x="485" y="920"/>
                    </a:cubicBezTo>
                    <a:cubicBezTo>
                      <a:pt x="686" y="669"/>
                      <a:pt x="1321" y="452"/>
                      <a:pt x="1638" y="369"/>
                    </a:cubicBezTo>
                    <a:cubicBezTo>
                      <a:pt x="1839" y="318"/>
                      <a:pt x="2139" y="218"/>
                      <a:pt x="2323" y="151"/>
                    </a:cubicBezTo>
                    <a:cubicBezTo>
                      <a:pt x="2390" y="118"/>
                      <a:pt x="2407" y="118"/>
                      <a:pt x="2440" y="84"/>
                    </a:cubicBezTo>
                    <a:cubicBezTo>
                      <a:pt x="2423" y="34"/>
                      <a:pt x="2390" y="1"/>
                      <a:pt x="2290" y="1"/>
                    </a:cubicBezTo>
                    <a:cubicBezTo>
                      <a:pt x="1989" y="1"/>
                      <a:pt x="1571" y="135"/>
                      <a:pt x="1287" y="201"/>
                    </a:cubicBezTo>
                    <a:cubicBezTo>
                      <a:pt x="1170" y="235"/>
                      <a:pt x="1037" y="285"/>
                      <a:pt x="920" y="335"/>
                    </a:cubicBezTo>
                    <a:cubicBezTo>
                      <a:pt x="786" y="402"/>
                      <a:pt x="669" y="452"/>
                      <a:pt x="552" y="519"/>
                    </a:cubicBezTo>
                    <a:cubicBezTo>
                      <a:pt x="519" y="536"/>
                      <a:pt x="485" y="552"/>
                      <a:pt x="452" y="569"/>
                    </a:cubicBezTo>
                    <a:cubicBezTo>
                      <a:pt x="218" y="770"/>
                      <a:pt x="1" y="1020"/>
                      <a:pt x="301" y="1321"/>
                    </a:cubicBezTo>
                    <a:cubicBezTo>
                      <a:pt x="351" y="1371"/>
                      <a:pt x="402" y="1404"/>
                      <a:pt x="468" y="1438"/>
                    </a:cubicBezTo>
                    <a:cubicBezTo>
                      <a:pt x="535" y="1471"/>
                      <a:pt x="602" y="1505"/>
                      <a:pt x="686" y="1538"/>
                    </a:cubicBezTo>
                    <a:cubicBezTo>
                      <a:pt x="819" y="1588"/>
                      <a:pt x="986" y="1638"/>
                      <a:pt x="1137" y="1672"/>
                    </a:cubicBezTo>
                    <a:cubicBezTo>
                      <a:pt x="1354" y="1739"/>
                      <a:pt x="1438" y="1739"/>
                      <a:pt x="1655" y="1772"/>
                    </a:cubicBezTo>
                    <a:cubicBezTo>
                      <a:pt x="1722" y="1772"/>
                      <a:pt x="1839" y="1789"/>
                      <a:pt x="1922" y="1805"/>
                    </a:cubicBezTo>
                    <a:lnTo>
                      <a:pt x="2774" y="1839"/>
                    </a:lnTo>
                    <a:cubicBezTo>
                      <a:pt x="2841" y="1839"/>
                      <a:pt x="2941" y="1839"/>
                      <a:pt x="3042" y="1839"/>
                    </a:cubicBezTo>
                    <a:lnTo>
                      <a:pt x="3342" y="1839"/>
                    </a:lnTo>
                    <a:cubicBezTo>
                      <a:pt x="3359" y="1839"/>
                      <a:pt x="3359" y="1839"/>
                      <a:pt x="3376" y="1839"/>
                    </a:cubicBezTo>
                    <a:cubicBezTo>
                      <a:pt x="3526" y="1805"/>
                      <a:pt x="3793" y="1839"/>
                      <a:pt x="3961" y="1839"/>
                    </a:cubicBezTo>
                    <a:cubicBezTo>
                      <a:pt x="4011" y="1839"/>
                      <a:pt x="4027" y="1822"/>
                      <a:pt x="4094" y="1822"/>
                    </a:cubicBezTo>
                    <a:cubicBezTo>
                      <a:pt x="4144" y="1822"/>
                      <a:pt x="5615" y="1822"/>
                      <a:pt x="5615" y="167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0"/>
              <p:cNvSpPr/>
              <p:nvPr/>
            </p:nvSpPr>
            <p:spPr>
              <a:xfrm>
                <a:off x="7393890" y="4905007"/>
                <a:ext cx="157800" cy="25828"/>
              </a:xfrm>
              <a:custGeom>
                <a:avLst/>
                <a:gdLst/>
                <a:ahLst/>
                <a:cxnLst/>
                <a:rect l="l" t="t" r="r" b="b"/>
                <a:pathLst>
                  <a:path w="1839" h="301" extrusionOk="0">
                    <a:moveTo>
                      <a:pt x="1" y="151"/>
                    </a:moveTo>
                    <a:cubicBezTo>
                      <a:pt x="1" y="251"/>
                      <a:pt x="218" y="217"/>
                      <a:pt x="335" y="217"/>
                    </a:cubicBezTo>
                    <a:cubicBezTo>
                      <a:pt x="469" y="217"/>
                      <a:pt x="586" y="234"/>
                      <a:pt x="736" y="234"/>
                    </a:cubicBezTo>
                    <a:cubicBezTo>
                      <a:pt x="786" y="234"/>
                      <a:pt x="769" y="251"/>
                      <a:pt x="819" y="251"/>
                    </a:cubicBezTo>
                    <a:cubicBezTo>
                      <a:pt x="1070" y="251"/>
                      <a:pt x="1254" y="284"/>
                      <a:pt x="1504" y="284"/>
                    </a:cubicBezTo>
                    <a:cubicBezTo>
                      <a:pt x="1655" y="284"/>
                      <a:pt x="1839" y="301"/>
                      <a:pt x="1839" y="184"/>
                    </a:cubicBezTo>
                    <a:cubicBezTo>
                      <a:pt x="1839" y="117"/>
                      <a:pt x="1688" y="101"/>
                      <a:pt x="1605" y="84"/>
                    </a:cubicBezTo>
                    <a:cubicBezTo>
                      <a:pt x="1271" y="34"/>
                      <a:pt x="870" y="0"/>
                      <a:pt x="519" y="0"/>
                    </a:cubicBezTo>
                    <a:cubicBezTo>
                      <a:pt x="368" y="0"/>
                      <a:pt x="1" y="34"/>
                      <a:pt x="1" y="1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0"/>
              <p:cNvSpPr/>
              <p:nvPr/>
            </p:nvSpPr>
            <p:spPr>
              <a:xfrm>
                <a:off x="7097170" y="4945165"/>
                <a:ext cx="64527" cy="133345"/>
              </a:xfrm>
              <a:custGeom>
                <a:avLst/>
                <a:gdLst/>
                <a:ahLst/>
                <a:cxnLst/>
                <a:rect l="l" t="t" r="r" b="b"/>
                <a:pathLst>
                  <a:path w="752" h="1554" extrusionOk="0">
                    <a:moveTo>
                      <a:pt x="0" y="635"/>
                    </a:moveTo>
                    <a:cubicBezTo>
                      <a:pt x="0" y="1220"/>
                      <a:pt x="752" y="1554"/>
                      <a:pt x="752" y="1337"/>
                    </a:cubicBezTo>
                    <a:cubicBezTo>
                      <a:pt x="752" y="1287"/>
                      <a:pt x="668" y="1253"/>
                      <a:pt x="602" y="1203"/>
                    </a:cubicBezTo>
                    <a:cubicBezTo>
                      <a:pt x="535" y="1153"/>
                      <a:pt x="501" y="1103"/>
                      <a:pt x="434" y="1053"/>
                    </a:cubicBezTo>
                    <a:cubicBezTo>
                      <a:pt x="217" y="836"/>
                      <a:pt x="167" y="568"/>
                      <a:pt x="351" y="301"/>
                    </a:cubicBezTo>
                    <a:cubicBezTo>
                      <a:pt x="368" y="251"/>
                      <a:pt x="401" y="251"/>
                      <a:pt x="434" y="201"/>
                    </a:cubicBezTo>
                    <a:cubicBezTo>
                      <a:pt x="451" y="167"/>
                      <a:pt x="501" y="134"/>
                      <a:pt x="501" y="84"/>
                    </a:cubicBezTo>
                    <a:cubicBezTo>
                      <a:pt x="501" y="0"/>
                      <a:pt x="267" y="34"/>
                      <a:pt x="134" y="234"/>
                    </a:cubicBezTo>
                    <a:cubicBezTo>
                      <a:pt x="67" y="334"/>
                      <a:pt x="0" y="468"/>
                      <a:pt x="0" y="6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0"/>
              <p:cNvSpPr/>
              <p:nvPr/>
            </p:nvSpPr>
            <p:spPr>
              <a:xfrm>
                <a:off x="7600342" y="4925086"/>
                <a:ext cx="97563" cy="40244"/>
              </a:xfrm>
              <a:custGeom>
                <a:avLst/>
                <a:gdLst/>
                <a:ahLst/>
                <a:cxnLst/>
                <a:rect l="l" t="t" r="r" b="b"/>
                <a:pathLst>
                  <a:path w="1137" h="469" extrusionOk="0">
                    <a:moveTo>
                      <a:pt x="1037" y="468"/>
                    </a:moveTo>
                    <a:cubicBezTo>
                      <a:pt x="1070" y="468"/>
                      <a:pt x="1104" y="435"/>
                      <a:pt x="1137" y="418"/>
                    </a:cubicBezTo>
                    <a:cubicBezTo>
                      <a:pt x="1120" y="368"/>
                      <a:pt x="1104" y="334"/>
                      <a:pt x="1070" y="301"/>
                    </a:cubicBezTo>
                    <a:cubicBezTo>
                      <a:pt x="953" y="217"/>
                      <a:pt x="819" y="184"/>
                      <a:pt x="686" y="134"/>
                    </a:cubicBezTo>
                    <a:cubicBezTo>
                      <a:pt x="586" y="117"/>
                      <a:pt x="151" y="0"/>
                      <a:pt x="68" y="50"/>
                    </a:cubicBezTo>
                    <a:cubicBezTo>
                      <a:pt x="34" y="67"/>
                      <a:pt x="1" y="134"/>
                      <a:pt x="17" y="167"/>
                    </a:cubicBezTo>
                    <a:cubicBezTo>
                      <a:pt x="51" y="251"/>
                      <a:pt x="619" y="368"/>
                      <a:pt x="719" y="401"/>
                    </a:cubicBezTo>
                    <a:cubicBezTo>
                      <a:pt x="803" y="418"/>
                      <a:pt x="953" y="468"/>
                      <a:pt x="1037" y="4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0"/>
              <p:cNvSpPr/>
              <p:nvPr/>
            </p:nvSpPr>
            <p:spPr>
              <a:xfrm>
                <a:off x="7689237" y="5001025"/>
                <a:ext cx="34495" cy="73194"/>
              </a:xfrm>
              <a:custGeom>
                <a:avLst/>
                <a:gdLst/>
                <a:ahLst/>
                <a:cxnLst/>
                <a:rect l="l" t="t" r="r" b="b"/>
                <a:pathLst>
                  <a:path w="402" h="853" extrusionOk="0">
                    <a:moveTo>
                      <a:pt x="1" y="586"/>
                    </a:moveTo>
                    <a:cubicBezTo>
                      <a:pt x="1" y="853"/>
                      <a:pt x="402" y="586"/>
                      <a:pt x="368" y="235"/>
                    </a:cubicBezTo>
                    <a:cubicBezTo>
                      <a:pt x="352" y="1"/>
                      <a:pt x="201" y="17"/>
                      <a:pt x="168" y="168"/>
                    </a:cubicBezTo>
                    <a:cubicBezTo>
                      <a:pt x="134" y="285"/>
                      <a:pt x="134" y="335"/>
                      <a:pt x="68" y="452"/>
                    </a:cubicBezTo>
                    <a:cubicBezTo>
                      <a:pt x="51" y="469"/>
                      <a:pt x="51" y="485"/>
                      <a:pt x="34" y="502"/>
                    </a:cubicBezTo>
                    <a:cubicBezTo>
                      <a:pt x="17" y="535"/>
                      <a:pt x="1" y="535"/>
                      <a:pt x="1" y="586"/>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0"/>
              <p:cNvSpPr/>
              <p:nvPr/>
            </p:nvSpPr>
            <p:spPr>
              <a:xfrm>
                <a:off x="7564560" y="4912129"/>
                <a:ext cx="21538" cy="38785"/>
              </a:xfrm>
              <a:custGeom>
                <a:avLst/>
                <a:gdLst/>
                <a:ahLst/>
                <a:cxnLst/>
                <a:rect l="l" t="t" r="r" b="b"/>
                <a:pathLst>
                  <a:path w="251" h="452" extrusionOk="0">
                    <a:moveTo>
                      <a:pt x="0" y="235"/>
                    </a:moveTo>
                    <a:cubicBezTo>
                      <a:pt x="0" y="302"/>
                      <a:pt x="251" y="452"/>
                      <a:pt x="251" y="168"/>
                    </a:cubicBezTo>
                    <a:cubicBezTo>
                      <a:pt x="251" y="84"/>
                      <a:pt x="0" y="1"/>
                      <a:pt x="0" y="2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0"/>
              <p:cNvSpPr/>
              <p:nvPr/>
            </p:nvSpPr>
            <p:spPr>
              <a:xfrm>
                <a:off x="7094252" y="5049763"/>
                <a:ext cx="457440" cy="104771"/>
              </a:xfrm>
              <a:custGeom>
                <a:avLst/>
                <a:gdLst/>
                <a:ahLst/>
                <a:cxnLst/>
                <a:rect l="l" t="t" r="r" b="b"/>
                <a:pathLst>
                  <a:path w="5331" h="1221" extrusionOk="0">
                    <a:moveTo>
                      <a:pt x="134" y="1"/>
                    </a:moveTo>
                    <a:cubicBezTo>
                      <a:pt x="168" y="34"/>
                      <a:pt x="218" y="101"/>
                      <a:pt x="285" y="151"/>
                    </a:cubicBezTo>
                    <a:cubicBezTo>
                      <a:pt x="268" y="151"/>
                      <a:pt x="235" y="134"/>
                      <a:pt x="268" y="151"/>
                    </a:cubicBezTo>
                    <a:cubicBezTo>
                      <a:pt x="235" y="185"/>
                      <a:pt x="134" y="268"/>
                      <a:pt x="101" y="235"/>
                    </a:cubicBezTo>
                    <a:cubicBezTo>
                      <a:pt x="84" y="235"/>
                      <a:pt x="84" y="251"/>
                      <a:pt x="84" y="268"/>
                    </a:cubicBezTo>
                    <a:cubicBezTo>
                      <a:pt x="84" y="268"/>
                      <a:pt x="84" y="268"/>
                      <a:pt x="84" y="251"/>
                    </a:cubicBezTo>
                    <a:cubicBezTo>
                      <a:pt x="67" y="251"/>
                      <a:pt x="67" y="251"/>
                      <a:pt x="67" y="235"/>
                    </a:cubicBezTo>
                    <a:cubicBezTo>
                      <a:pt x="51" y="201"/>
                      <a:pt x="34" y="151"/>
                      <a:pt x="84" y="151"/>
                    </a:cubicBezTo>
                    <a:cubicBezTo>
                      <a:pt x="67" y="134"/>
                      <a:pt x="67" y="151"/>
                      <a:pt x="51" y="151"/>
                    </a:cubicBezTo>
                    <a:cubicBezTo>
                      <a:pt x="67" y="118"/>
                      <a:pt x="84" y="84"/>
                      <a:pt x="134" y="101"/>
                    </a:cubicBezTo>
                    <a:cubicBezTo>
                      <a:pt x="134" y="68"/>
                      <a:pt x="151" y="18"/>
                      <a:pt x="134" y="1"/>
                    </a:cubicBezTo>
                    <a:cubicBezTo>
                      <a:pt x="134" y="1"/>
                      <a:pt x="134" y="1"/>
                      <a:pt x="134" y="1"/>
                    </a:cubicBezTo>
                    <a:close/>
                    <a:moveTo>
                      <a:pt x="502" y="302"/>
                    </a:moveTo>
                    <a:cubicBezTo>
                      <a:pt x="485" y="335"/>
                      <a:pt x="502" y="368"/>
                      <a:pt x="519" y="419"/>
                    </a:cubicBezTo>
                    <a:cubicBezTo>
                      <a:pt x="468" y="402"/>
                      <a:pt x="485" y="452"/>
                      <a:pt x="468" y="452"/>
                    </a:cubicBezTo>
                    <a:cubicBezTo>
                      <a:pt x="452" y="419"/>
                      <a:pt x="368" y="402"/>
                      <a:pt x="335" y="435"/>
                    </a:cubicBezTo>
                    <a:cubicBezTo>
                      <a:pt x="318" y="368"/>
                      <a:pt x="268" y="435"/>
                      <a:pt x="251" y="402"/>
                    </a:cubicBezTo>
                    <a:cubicBezTo>
                      <a:pt x="251" y="368"/>
                      <a:pt x="285" y="385"/>
                      <a:pt x="285" y="368"/>
                    </a:cubicBezTo>
                    <a:cubicBezTo>
                      <a:pt x="268" y="368"/>
                      <a:pt x="251" y="352"/>
                      <a:pt x="251" y="335"/>
                    </a:cubicBezTo>
                    <a:cubicBezTo>
                      <a:pt x="268" y="318"/>
                      <a:pt x="285" y="335"/>
                      <a:pt x="285" y="352"/>
                    </a:cubicBezTo>
                    <a:cubicBezTo>
                      <a:pt x="301" y="285"/>
                      <a:pt x="235" y="318"/>
                      <a:pt x="285" y="302"/>
                    </a:cubicBezTo>
                    <a:cubicBezTo>
                      <a:pt x="251" y="268"/>
                      <a:pt x="201" y="268"/>
                      <a:pt x="184" y="302"/>
                    </a:cubicBezTo>
                    <a:cubicBezTo>
                      <a:pt x="218" y="318"/>
                      <a:pt x="218" y="285"/>
                      <a:pt x="235" y="302"/>
                    </a:cubicBezTo>
                    <a:cubicBezTo>
                      <a:pt x="201" y="318"/>
                      <a:pt x="201" y="352"/>
                      <a:pt x="151" y="335"/>
                    </a:cubicBezTo>
                    <a:cubicBezTo>
                      <a:pt x="151" y="352"/>
                      <a:pt x="151" y="352"/>
                      <a:pt x="151" y="352"/>
                    </a:cubicBezTo>
                    <a:cubicBezTo>
                      <a:pt x="201" y="419"/>
                      <a:pt x="251" y="469"/>
                      <a:pt x="318" y="535"/>
                    </a:cubicBezTo>
                    <a:cubicBezTo>
                      <a:pt x="318" y="502"/>
                      <a:pt x="318" y="469"/>
                      <a:pt x="318" y="452"/>
                    </a:cubicBezTo>
                    <a:cubicBezTo>
                      <a:pt x="368" y="452"/>
                      <a:pt x="402" y="535"/>
                      <a:pt x="435" y="469"/>
                    </a:cubicBezTo>
                    <a:cubicBezTo>
                      <a:pt x="418" y="552"/>
                      <a:pt x="519" y="552"/>
                      <a:pt x="485" y="652"/>
                    </a:cubicBezTo>
                    <a:lnTo>
                      <a:pt x="485" y="652"/>
                    </a:lnTo>
                    <a:cubicBezTo>
                      <a:pt x="519" y="669"/>
                      <a:pt x="552" y="686"/>
                      <a:pt x="585" y="719"/>
                    </a:cubicBezTo>
                    <a:cubicBezTo>
                      <a:pt x="585" y="703"/>
                      <a:pt x="585" y="703"/>
                      <a:pt x="585" y="703"/>
                    </a:cubicBezTo>
                    <a:cubicBezTo>
                      <a:pt x="602" y="669"/>
                      <a:pt x="619" y="719"/>
                      <a:pt x="636" y="686"/>
                    </a:cubicBezTo>
                    <a:cubicBezTo>
                      <a:pt x="619" y="669"/>
                      <a:pt x="619" y="669"/>
                      <a:pt x="602" y="652"/>
                    </a:cubicBezTo>
                    <a:cubicBezTo>
                      <a:pt x="652" y="652"/>
                      <a:pt x="636" y="586"/>
                      <a:pt x="619" y="569"/>
                    </a:cubicBezTo>
                    <a:cubicBezTo>
                      <a:pt x="652" y="552"/>
                      <a:pt x="669" y="519"/>
                      <a:pt x="686" y="502"/>
                    </a:cubicBezTo>
                    <a:cubicBezTo>
                      <a:pt x="636" y="519"/>
                      <a:pt x="652" y="552"/>
                      <a:pt x="602" y="535"/>
                    </a:cubicBezTo>
                    <a:lnTo>
                      <a:pt x="602" y="569"/>
                    </a:lnTo>
                    <a:cubicBezTo>
                      <a:pt x="585" y="569"/>
                      <a:pt x="502" y="552"/>
                      <a:pt x="519" y="519"/>
                    </a:cubicBezTo>
                    <a:cubicBezTo>
                      <a:pt x="519" y="552"/>
                      <a:pt x="552" y="502"/>
                      <a:pt x="535" y="469"/>
                    </a:cubicBezTo>
                    <a:cubicBezTo>
                      <a:pt x="602" y="452"/>
                      <a:pt x="602" y="485"/>
                      <a:pt x="652" y="502"/>
                    </a:cubicBezTo>
                    <a:cubicBezTo>
                      <a:pt x="652" y="469"/>
                      <a:pt x="669" y="452"/>
                      <a:pt x="702" y="469"/>
                    </a:cubicBezTo>
                    <a:cubicBezTo>
                      <a:pt x="719" y="435"/>
                      <a:pt x="702" y="419"/>
                      <a:pt x="702" y="385"/>
                    </a:cubicBezTo>
                    <a:cubicBezTo>
                      <a:pt x="669" y="368"/>
                      <a:pt x="619" y="368"/>
                      <a:pt x="585" y="352"/>
                    </a:cubicBezTo>
                    <a:cubicBezTo>
                      <a:pt x="585" y="368"/>
                      <a:pt x="585" y="368"/>
                      <a:pt x="585" y="385"/>
                    </a:cubicBezTo>
                    <a:cubicBezTo>
                      <a:pt x="585" y="385"/>
                      <a:pt x="602" y="385"/>
                      <a:pt x="602" y="402"/>
                    </a:cubicBezTo>
                    <a:cubicBezTo>
                      <a:pt x="569" y="385"/>
                      <a:pt x="552" y="385"/>
                      <a:pt x="519" y="385"/>
                    </a:cubicBezTo>
                    <a:cubicBezTo>
                      <a:pt x="519" y="352"/>
                      <a:pt x="535" y="335"/>
                      <a:pt x="535" y="318"/>
                    </a:cubicBezTo>
                    <a:cubicBezTo>
                      <a:pt x="519" y="318"/>
                      <a:pt x="519" y="318"/>
                      <a:pt x="502" y="302"/>
                    </a:cubicBezTo>
                    <a:close/>
                    <a:moveTo>
                      <a:pt x="853" y="402"/>
                    </a:moveTo>
                    <a:cubicBezTo>
                      <a:pt x="903" y="385"/>
                      <a:pt x="936" y="385"/>
                      <a:pt x="970" y="385"/>
                    </a:cubicBezTo>
                    <a:cubicBezTo>
                      <a:pt x="970" y="402"/>
                      <a:pt x="970" y="402"/>
                      <a:pt x="953" y="419"/>
                    </a:cubicBezTo>
                    <a:cubicBezTo>
                      <a:pt x="920" y="385"/>
                      <a:pt x="920" y="419"/>
                      <a:pt x="886" y="435"/>
                    </a:cubicBezTo>
                    <a:cubicBezTo>
                      <a:pt x="886" y="435"/>
                      <a:pt x="869" y="435"/>
                      <a:pt x="869" y="435"/>
                    </a:cubicBezTo>
                    <a:cubicBezTo>
                      <a:pt x="869" y="419"/>
                      <a:pt x="886" y="419"/>
                      <a:pt x="886" y="402"/>
                    </a:cubicBezTo>
                    <a:cubicBezTo>
                      <a:pt x="869" y="402"/>
                      <a:pt x="869" y="402"/>
                      <a:pt x="853" y="402"/>
                    </a:cubicBezTo>
                    <a:close/>
                    <a:moveTo>
                      <a:pt x="936" y="151"/>
                    </a:moveTo>
                    <a:cubicBezTo>
                      <a:pt x="936" y="151"/>
                      <a:pt x="936" y="151"/>
                      <a:pt x="936" y="134"/>
                    </a:cubicBezTo>
                    <a:cubicBezTo>
                      <a:pt x="936" y="118"/>
                      <a:pt x="970" y="118"/>
                      <a:pt x="1020" y="118"/>
                    </a:cubicBezTo>
                    <a:cubicBezTo>
                      <a:pt x="1020" y="118"/>
                      <a:pt x="1020" y="118"/>
                      <a:pt x="1020" y="134"/>
                    </a:cubicBezTo>
                    <a:cubicBezTo>
                      <a:pt x="1020" y="118"/>
                      <a:pt x="1020" y="118"/>
                      <a:pt x="1037" y="118"/>
                    </a:cubicBezTo>
                    <a:cubicBezTo>
                      <a:pt x="1053" y="118"/>
                      <a:pt x="1087" y="134"/>
                      <a:pt x="1120" y="134"/>
                    </a:cubicBezTo>
                    <a:cubicBezTo>
                      <a:pt x="1137" y="168"/>
                      <a:pt x="1154" y="185"/>
                      <a:pt x="1137" y="218"/>
                    </a:cubicBezTo>
                    <a:cubicBezTo>
                      <a:pt x="1103" y="218"/>
                      <a:pt x="1120" y="201"/>
                      <a:pt x="1087" y="201"/>
                    </a:cubicBezTo>
                    <a:cubicBezTo>
                      <a:pt x="1087" y="235"/>
                      <a:pt x="1070" y="235"/>
                      <a:pt x="1053" y="251"/>
                    </a:cubicBezTo>
                    <a:cubicBezTo>
                      <a:pt x="1037" y="235"/>
                      <a:pt x="1070" y="218"/>
                      <a:pt x="1053" y="201"/>
                    </a:cubicBezTo>
                    <a:cubicBezTo>
                      <a:pt x="1037" y="235"/>
                      <a:pt x="986" y="185"/>
                      <a:pt x="970" y="201"/>
                    </a:cubicBezTo>
                    <a:cubicBezTo>
                      <a:pt x="953" y="185"/>
                      <a:pt x="953" y="168"/>
                      <a:pt x="936" y="151"/>
                    </a:cubicBezTo>
                    <a:cubicBezTo>
                      <a:pt x="936" y="151"/>
                      <a:pt x="936" y="151"/>
                      <a:pt x="936" y="151"/>
                    </a:cubicBezTo>
                    <a:close/>
                    <a:moveTo>
                      <a:pt x="1237" y="168"/>
                    </a:moveTo>
                    <a:cubicBezTo>
                      <a:pt x="1270" y="168"/>
                      <a:pt x="1321" y="185"/>
                      <a:pt x="1354" y="185"/>
                    </a:cubicBezTo>
                    <a:cubicBezTo>
                      <a:pt x="1337" y="201"/>
                      <a:pt x="1304" y="218"/>
                      <a:pt x="1337" y="285"/>
                    </a:cubicBezTo>
                    <a:cubicBezTo>
                      <a:pt x="1321" y="302"/>
                      <a:pt x="1304" y="318"/>
                      <a:pt x="1270" y="318"/>
                    </a:cubicBezTo>
                    <a:cubicBezTo>
                      <a:pt x="1254" y="285"/>
                      <a:pt x="1287" y="251"/>
                      <a:pt x="1287" y="251"/>
                    </a:cubicBezTo>
                    <a:cubicBezTo>
                      <a:pt x="1287" y="235"/>
                      <a:pt x="1287" y="201"/>
                      <a:pt x="1254" y="201"/>
                    </a:cubicBezTo>
                    <a:cubicBezTo>
                      <a:pt x="1254" y="235"/>
                      <a:pt x="1237" y="235"/>
                      <a:pt x="1220" y="251"/>
                    </a:cubicBezTo>
                    <a:cubicBezTo>
                      <a:pt x="1220" y="218"/>
                      <a:pt x="1220" y="201"/>
                      <a:pt x="1204" y="201"/>
                    </a:cubicBezTo>
                    <a:cubicBezTo>
                      <a:pt x="1204" y="201"/>
                      <a:pt x="1204" y="201"/>
                      <a:pt x="1187" y="201"/>
                    </a:cubicBezTo>
                    <a:cubicBezTo>
                      <a:pt x="1204" y="185"/>
                      <a:pt x="1220" y="168"/>
                      <a:pt x="1237" y="168"/>
                    </a:cubicBezTo>
                    <a:close/>
                    <a:moveTo>
                      <a:pt x="1605" y="251"/>
                    </a:moveTo>
                    <a:cubicBezTo>
                      <a:pt x="1621" y="251"/>
                      <a:pt x="1638" y="268"/>
                      <a:pt x="1671" y="268"/>
                    </a:cubicBezTo>
                    <a:cubicBezTo>
                      <a:pt x="1671" y="302"/>
                      <a:pt x="1671" y="318"/>
                      <a:pt x="1638" y="335"/>
                    </a:cubicBezTo>
                    <a:cubicBezTo>
                      <a:pt x="1638" y="285"/>
                      <a:pt x="1621" y="268"/>
                      <a:pt x="1605" y="251"/>
                    </a:cubicBezTo>
                    <a:close/>
                    <a:moveTo>
                      <a:pt x="1972" y="335"/>
                    </a:moveTo>
                    <a:lnTo>
                      <a:pt x="2006" y="352"/>
                    </a:lnTo>
                    <a:cubicBezTo>
                      <a:pt x="1989" y="352"/>
                      <a:pt x="1989" y="352"/>
                      <a:pt x="1972" y="335"/>
                    </a:cubicBezTo>
                    <a:close/>
                    <a:moveTo>
                      <a:pt x="2206" y="385"/>
                    </a:moveTo>
                    <a:cubicBezTo>
                      <a:pt x="2240" y="402"/>
                      <a:pt x="2290" y="402"/>
                      <a:pt x="2340" y="419"/>
                    </a:cubicBezTo>
                    <a:cubicBezTo>
                      <a:pt x="2340" y="419"/>
                      <a:pt x="2340" y="419"/>
                      <a:pt x="2340" y="419"/>
                    </a:cubicBezTo>
                    <a:cubicBezTo>
                      <a:pt x="2340" y="419"/>
                      <a:pt x="2323" y="419"/>
                      <a:pt x="2323" y="435"/>
                    </a:cubicBezTo>
                    <a:cubicBezTo>
                      <a:pt x="2357" y="469"/>
                      <a:pt x="2373" y="535"/>
                      <a:pt x="2340" y="569"/>
                    </a:cubicBezTo>
                    <a:cubicBezTo>
                      <a:pt x="2323" y="535"/>
                      <a:pt x="2290" y="552"/>
                      <a:pt x="2256" y="569"/>
                    </a:cubicBezTo>
                    <a:cubicBezTo>
                      <a:pt x="2240" y="502"/>
                      <a:pt x="2256" y="452"/>
                      <a:pt x="2206" y="435"/>
                    </a:cubicBezTo>
                    <a:cubicBezTo>
                      <a:pt x="2206" y="419"/>
                      <a:pt x="2206" y="402"/>
                      <a:pt x="2206" y="385"/>
                    </a:cubicBezTo>
                    <a:close/>
                    <a:moveTo>
                      <a:pt x="2858" y="469"/>
                    </a:moveTo>
                    <a:cubicBezTo>
                      <a:pt x="2891" y="469"/>
                      <a:pt x="2925" y="469"/>
                      <a:pt x="2941" y="469"/>
                    </a:cubicBezTo>
                    <a:cubicBezTo>
                      <a:pt x="2925" y="485"/>
                      <a:pt x="2891" y="485"/>
                      <a:pt x="2858" y="469"/>
                    </a:cubicBezTo>
                    <a:close/>
                    <a:moveTo>
                      <a:pt x="4011" y="502"/>
                    </a:moveTo>
                    <a:lnTo>
                      <a:pt x="4078" y="502"/>
                    </a:lnTo>
                    <a:cubicBezTo>
                      <a:pt x="4078" y="519"/>
                      <a:pt x="4094" y="519"/>
                      <a:pt x="4094" y="519"/>
                    </a:cubicBezTo>
                    <a:cubicBezTo>
                      <a:pt x="4094" y="569"/>
                      <a:pt x="4061" y="636"/>
                      <a:pt x="4027" y="636"/>
                    </a:cubicBezTo>
                    <a:cubicBezTo>
                      <a:pt x="4044" y="619"/>
                      <a:pt x="4027" y="619"/>
                      <a:pt x="4044" y="602"/>
                    </a:cubicBezTo>
                    <a:cubicBezTo>
                      <a:pt x="4011" y="569"/>
                      <a:pt x="4011" y="552"/>
                      <a:pt x="4011" y="502"/>
                    </a:cubicBezTo>
                    <a:close/>
                    <a:moveTo>
                      <a:pt x="5080" y="870"/>
                    </a:moveTo>
                    <a:cubicBezTo>
                      <a:pt x="5047" y="886"/>
                      <a:pt x="5013" y="886"/>
                      <a:pt x="4980" y="903"/>
                    </a:cubicBezTo>
                    <a:cubicBezTo>
                      <a:pt x="4980" y="870"/>
                      <a:pt x="4963" y="836"/>
                      <a:pt x="4946" y="803"/>
                    </a:cubicBezTo>
                    <a:cubicBezTo>
                      <a:pt x="4996" y="786"/>
                      <a:pt x="5013" y="836"/>
                      <a:pt x="5063" y="820"/>
                    </a:cubicBezTo>
                    <a:cubicBezTo>
                      <a:pt x="5063" y="836"/>
                      <a:pt x="5063" y="853"/>
                      <a:pt x="5080" y="870"/>
                    </a:cubicBezTo>
                    <a:close/>
                    <a:moveTo>
                      <a:pt x="4662" y="1003"/>
                    </a:moveTo>
                    <a:cubicBezTo>
                      <a:pt x="4646" y="1020"/>
                      <a:pt x="4612" y="1020"/>
                      <a:pt x="4595" y="1020"/>
                    </a:cubicBezTo>
                    <a:cubicBezTo>
                      <a:pt x="4595" y="1003"/>
                      <a:pt x="4612" y="970"/>
                      <a:pt x="4612" y="953"/>
                    </a:cubicBezTo>
                    <a:cubicBezTo>
                      <a:pt x="4612" y="970"/>
                      <a:pt x="4629" y="953"/>
                      <a:pt x="4629" y="953"/>
                    </a:cubicBezTo>
                    <a:cubicBezTo>
                      <a:pt x="4646" y="970"/>
                      <a:pt x="4646" y="987"/>
                      <a:pt x="4662" y="1003"/>
                    </a:cubicBezTo>
                    <a:close/>
                    <a:moveTo>
                      <a:pt x="4078" y="1137"/>
                    </a:moveTo>
                    <a:cubicBezTo>
                      <a:pt x="4061" y="1137"/>
                      <a:pt x="4044" y="1137"/>
                      <a:pt x="4044" y="1137"/>
                    </a:cubicBezTo>
                    <a:cubicBezTo>
                      <a:pt x="4044" y="1137"/>
                      <a:pt x="4044" y="1137"/>
                      <a:pt x="4044" y="1137"/>
                    </a:cubicBezTo>
                    <a:cubicBezTo>
                      <a:pt x="4061" y="1120"/>
                      <a:pt x="4044" y="1137"/>
                      <a:pt x="4078" y="1137"/>
                    </a:cubicBezTo>
                    <a:lnTo>
                      <a:pt x="4078" y="1137"/>
                    </a:lnTo>
                    <a:close/>
                    <a:moveTo>
                      <a:pt x="3961" y="1154"/>
                    </a:moveTo>
                    <a:cubicBezTo>
                      <a:pt x="3961" y="1137"/>
                      <a:pt x="3961" y="1120"/>
                      <a:pt x="3977" y="1104"/>
                    </a:cubicBezTo>
                    <a:cubicBezTo>
                      <a:pt x="3944" y="1087"/>
                      <a:pt x="3994" y="1053"/>
                      <a:pt x="3944" y="1053"/>
                    </a:cubicBezTo>
                    <a:cubicBezTo>
                      <a:pt x="4044" y="970"/>
                      <a:pt x="4061" y="803"/>
                      <a:pt x="4161" y="769"/>
                    </a:cubicBezTo>
                    <a:cubicBezTo>
                      <a:pt x="4161" y="719"/>
                      <a:pt x="4111" y="703"/>
                      <a:pt x="4078" y="686"/>
                    </a:cubicBezTo>
                    <a:cubicBezTo>
                      <a:pt x="4061" y="719"/>
                      <a:pt x="4078" y="719"/>
                      <a:pt x="4044" y="703"/>
                    </a:cubicBezTo>
                    <a:cubicBezTo>
                      <a:pt x="4044" y="703"/>
                      <a:pt x="4027" y="703"/>
                      <a:pt x="4011" y="703"/>
                    </a:cubicBezTo>
                    <a:cubicBezTo>
                      <a:pt x="4027" y="736"/>
                      <a:pt x="4027" y="769"/>
                      <a:pt x="4044" y="786"/>
                    </a:cubicBezTo>
                    <a:cubicBezTo>
                      <a:pt x="4011" y="786"/>
                      <a:pt x="4011" y="769"/>
                      <a:pt x="3994" y="769"/>
                    </a:cubicBezTo>
                    <a:cubicBezTo>
                      <a:pt x="3994" y="836"/>
                      <a:pt x="3961" y="853"/>
                      <a:pt x="3927" y="853"/>
                    </a:cubicBezTo>
                    <a:cubicBezTo>
                      <a:pt x="3944" y="870"/>
                      <a:pt x="3910" y="920"/>
                      <a:pt x="3894" y="936"/>
                    </a:cubicBezTo>
                    <a:cubicBezTo>
                      <a:pt x="3944" y="1020"/>
                      <a:pt x="3844" y="1087"/>
                      <a:pt x="3810" y="1170"/>
                    </a:cubicBezTo>
                    <a:cubicBezTo>
                      <a:pt x="3860" y="1170"/>
                      <a:pt x="3894" y="1154"/>
                      <a:pt x="3927" y="1154"/>
                    </a:cubicBezTo>
                    <a:cubicBezTo>
                      <a:pt x="3944" y="1154"/>
                      <a:pt x="3944" y="1154"/>
                      <a:pt x="3944" y="1154"/>
                    </a:cubicBezTo>
                    <a:close/>
                    <a:moveTo>
                      <a:pt x="3075" y="1221"/>
                    </a:moveTo>
                    <a:cubicBezTo>
                      <a:pt x="3042" y="1221"/>
                      <a:pt x="2991" y="1221"/>
                      <a:pt x="2958" y="1221"/>
                    </a:cubicBezTo>
                    <a:cubicBezTo>
                      <a:pt x="2958" y="1187"/>
                      <a:pt x="2958" y="1170"/>
                      <a:pt x="2958" y="1137"/>
                    </a:cubicBezTo>
                    <a:cubicBezTo>
                      <a:pt x="2991" y="1137"/>
                      <a:pt x="2991" y="1120"/>
                      <a:pt x="3008" y="1120"/>
                    </a:cubicBezTo>
                    <a:cubicBezTo>
                      <a:pt x="3025" y="1154"/>
                      <a:pt x="3042" y="1187"/>
                      <a:pt x="3075" y="1221"/>
                    </a:cubicBezTo>
                    <a:close/>
                    <a:moveTo>
                      <a:pt x="2490" y="1204"/>
                    </a:moveTo>
                    <a:lnTo>
                      <a:pt x="2474" y="1204"/>
                    </a:lnTo>
                    <a:cubicBezTo>
                      <a:pt x="2490" y="1204"/>
                      <a:pt x="2490" y="1204"/>
                      <a:pt x="2490" y="1204"/>
                    </a:cubicBezTo>
                    <a:close/>
                    <a:moveTo>
                      <a:pt x="2156" y="1170"/>
                    </a:moveTo>
                    <a:cubicBezTo>
                      <a:pt x="2089" y="1154"/>
                      <a:pt x="2039" y="1154"/>
                      <a:pt x="1972" y="1137"/>
                    </a:cubicBezTo>
                    <a:cubicBezTo>
                      <a:pt x="1972" y="1137"/>
                      <a:pt x="1972" y="1137"/>
                      <a:pt x="1972" y="1120"/>
                    </a:cubicBezTo>
                    <a:cubicBezTo>
                      <a:pt x="1989" y="1104"/>
                      <a:pt x="2006" y="1087"/>
                      <a:pt x="2039" y="1070"/>
                    </a:cubicBezTo>
                    <a:cubicBezTo>
                      <a:pt x="2056" y="1120"/>
                      <a:pt x="2089" y="1137"/>
                      <a:pt x="2139" y="1120"/>
                    </a:cubicBezTo>
                    <a:cubicBezTo>
                      <a:pt x="2139" y="1137"/>
                      <a:pt x="2139" y="1154"/>
                      <a:pt x="2156" y="1170"/>
                    </a:cubicBezTo>
                    <a:close/>
                    <a:moveTo>
                      <a:pt x="118" y="318"/>
                    </a:moveTo>
                    <a:cubicBezTo>
                      <a:pt x="118" y="318"/>
                      <a:pt x="101" y="302"/>
                      <a:pt x="101" y="302"/>
                    </a:cubicBezTo>
                    <a:cubicBezTo>
                      <a:pt x="118" y="302"/>
                      <a:pt x="118" y="302"/>
                      <a:pt x="118" y="302"/>
                    </a:cubicBezTo>
                    <a:cubicBezTo>
                      <a:pt x="118" y="302"/>
                      <a:pt x="118" y="318"/>
                      <a:pt x="118" y="318"/>
                    </a:cubicBezTo>
                    <a:close/>
                    <a:moveTo>
                      <a:pt x="1" y="118"/>
                    </a:moveTo>
                    <a:cubicBezTo>
                      <a:pt x="1" y="101"/>
                      <a:pt x="1" y="101"/>
                      <a:pt x="1" y="84"/>
                    </a:cubicBezTo>
                    <a:cubicBezTo>
                      <a:pt x="1" y="84"/>
                      <a:pt x="17" y="101"/>
                      <a:pt x="17" y="101"/>
                    </a:cubicBezTo>
                    <a:cubicBezTo>
                      <a:pt x="17" y="101"/>
                      <a:pt x="17" y="118"/>
                      <a:pt x="1" y="118"/>
                    </a:cubicBezTo>
                    <a:close/>
                    <a:moveTo>
                      <a:pt x="1" y="68"/>
                    </a:moveTo>
                    <a:cubicBezTo>
                      <a:pt x="1" y="51"/>
                      <a:pt x="1" y="34"/>
                      <a:pt x="1" y="18"/>
                    </a:cubicBezTo>
                    <a:cubicBezTo>
                      <a:pt x="1" y="18"/>
                      <a:pt x="1" y="34"/>
                      <a:pt x="17" y="34"/>
                    </a:cubicBezTo>
                    <a:cubicBezTo>
                      <a:pt x="1" y="34"/>
                      <a:pt x="1" y="51"/>
                      <a:pt x="1" y="68"/>
                    </a:cubicBezTo>
                    <a:cubicBezTo>
                      <a:pt x="1" y="68"/>
                      <a:pt x="1" y="68"/>
                      <a:pt x="1" y="68"/>
                    </a:cubicBezTo>
                    <a:close/>
                    <a:moveTo>
                      <a:pt x="1020" y="636"/>
                    </a:moveTo>
                    <a:cubicBezTo>
                      <a:pt x="1053" y="586"/>
                      <a:pt x="1003" y="602"/>
                      <a:pt x="1037" y="569"/>
                    </a:cubicBezTo>
                    <a:cubicBezTo>
                      <a:pt x="1003" y="552"/>
                      <a:pt x="986" y="519"/>
                      <a:pt x="986" y="569"/>
                    </a:cubicBezTo>
                    <a:cubicBezTo>
                      <a:pt x="986" y="552"/>
                      <a:pt x="986" y="552"/>
                      <a:pt x="986" y="552"/>
                    </a:cubicBezTo>
                    <a:cubicBezTo>
                      <a:pt x="986" y="552"/>
                      <a:pt x="970" y="569"/>
                      <a:pt x="970" y="552"/>
                    </a:cubicBezTo>
                    <a:cubicBezTo>
                      <a:pt x="1003" y="535"/>
                      <a:pt x="920" y="519"/>
                      <a:pt x="970" y="502"/>
                    </a:cubicBezTo>
                    <a:cubicBezTo>
                      <a:pt x="970" y="552"/>
                      <a:pt x="986" y="485"/>
                      <a:pt x="1003" y="502"/>
                    </a:cubicBezTo>
                    <a:cubicBezTo>
                      <a:pt x="1037" y="569"/>
                      <a:pt x="1053" y="502"/>
                      <a:pt x="1070" y="552"/>
                    </a:cubicBezTo>
                    <a:cubicBezTo>
                      <a:pt x="1053" y="586"/>
                      <a:pt x="1087" y="586"/>
                      <a:pt x="1087" y="636"/>
                    </a:cubicBezTo>
                    <a:cubicBezTo>
                      <a:pt x="1053" y="636"/>
                      <a:pt x="1037" y="602"/>
                      <a:pt x="1020" y="636"/>
                    </a:cubicBezTo>
                    <a:close/>
                    <a:moveTo>
                      <a:pt x="2173" y="769"/>
                    </a:moveTo>
                    <a:cubicBezTo>
                      <a:pt x="2173" y="753"/>
                      <a:pt x="2189" y="753"/>
                      <a:pt x="2223" y="753"/>
                    </a:cubicBezTo>
                    <a:cubicBezTo>
                      <a:pt x="2223" y="786"/>
                      <a:pt x="2189" y="769"/>
                      <a:pt x="2189" y="803"/>
                    </a:cubicBezTo>
                    <a:cubicBezTo>
                      <a:pt x="2223" y="820"/>
                      <a:pt x="2206" y="769"/>
                      <a:pt x="2240" y="769"/>
                    </a:cubicBezTo>
                    <a:cubicBezTo>
                      <a:pt x="2256" y="820"/>
                      <a:pt x="2189" y="820"/>
                      <a:pt x="2223" y="836"/>
                    </a:cubicBezTo>
                    <a:cubicBezTo>
                      <a:pt x="2240" y="836"/>
                      <a:pt x="2223" y="803"/>
                      <a:pt x="2256" y="803"/>
                    </a:cubicBezTo>
                    <a:cubicBezTo>
                      <a:pt x="2273" y="820"/>
                      <a:pt x="2240" y="886"/>
                      <a:pt x="2273" y="886"/>
                    </a:cubicBezTo>
                    <a:cubicBezTo>
                      <a:pt x="2273" y="870"/>
                      <a:pt x="2290" y="853"/>
                      <a:pt x="2306" y="853"/>
                    </a:cubicBezTo>
                    <a:cubicBezTo>
                      <a:pt x="2290" y="870"/>
                      <a:pt x="2306" y="870"/>
                      <a:pt x="2323" y="886"/>
                    </a:cubicBezTo>
                    <a:cubicBezTo>
                      <a:pt x="2290" y="886"/>
                      <a:pt x="2273" y="886"/>
                      <a:pt x="2256" y="903"/>
                    </a:cubicBezTo>
                    <a:cubicBezTo>
                      <a:pt x="2240" y="836"/>
                      <a:pt x="2106" y="853"/>
                      <a:pt x="2139" y="870"/>
                    </a:cubicBezTo>
                    <a:cubicBezTo>
                      <a:pt x="2072" y="836"/>
                      <a:pt x="2072" y="903"/>
                      <a:pt x="2072" y="903"/>
                    </a:cubicBezTo>
                    <a:cubicBezTo>
                      <a:pt x="2056" y="870"/>
                      <a:pt x="2056" y="803"/>
                      <a:pt x="2039" y="786"/>
                    </a:cubicBezTo>
                    <a:cubicBezTo>
                      <a:pt x="2106" y="803"/>
                      <a:pt x="2089" y="703"/>
                      <a:pt x="2156" y="736"/>
                    </a:cubicBezTo>
                    <a:cubicBezTo>
                      <a:pt x="2156" y="753"/>
                      <a:pt x="2139" y="769"/>
                      <a:pt x="2173" y="769"/>
                    </a:cubicBezTo>
                    <a:close/>
                    <a:moveTo>
                      <a:pt x="2490" y="953"/>
                    </a:moveTo>
                    <a:cubicBezTo>
                      <a:pt x="2490" y="987"/>
                      <a:pt x="2507" y="1053"/>
                      <a:pt x="2474" y="1070"/>
                    </a:cubicBezTo>
                    <a:cubicBezTo>
                      <a:pt x="2457" y="1053"/>
                      <a:pt x="2507" y="1020"/>
                      <a:pt x="2490" y="970"/>
                    </a:cubicBezTo>
                    <a:cubicBezTo>
                      <a:pt x="2440" y="1003"/>
                      <a:pt x="2457" y="903"/>
                      <a:pt x="2423" y="903"/>
                    </a:cubicBezTo>
                    <a:cubicBezTo>
                      <a:pt x="2457" y="870"/>
                      <a:pt x="2457" y="820"/>
                      <a:pt x="2490" y="769"/>
                    </a:cubicBezTo>
                    <a:cubicBezTo>
                      <a:pt x="2490" y="786"/>
                      <a:pt x="2457" y="836"/>
                      <a:pt x="2507" y="836"/>
                    </a:cubicBezTo>
                    <a:cubicBezTo>
                      <a:pt x="2507" y="870"/>
                      <a:pt x="2474" y="886"/>
                      <a:pt x="2474" y="903"/>
                    </a:cubicBezTo>
                    <a:cubicBezTo>
                      <a:pt x="2490" y="936"/>
                      <a:pt x="2524" y="953"/>
                      <a:pt x="2540" y="970"/>
                    </a:cubicBezTo>
                    <a:cubicBezTo>
                      <a:pt x="2507" y="987"/>
                      <a:pt x="2507" y="953"/>
                      <a:pt x="2490" y="953"/>
                    </a:cubicBezTo>
                    <a:close/>
                    <a:moveTo>
                      <a:pt x="2741" y="619"/>
                    </a:moveTo>
                    <a:cubicBezTo>
                      <a:pt x="2724" y="619"/>
                      <a:pt x="2724" y="669"/>
                      <a:pt x="2724" y="703"/>
                    </a:cubicBezTo>
                    <a:cubicBezTo>
                      <a:pt x="2707" y="703"/>
                      <a:pt x="2691" y="686"/>
                      <a:pt x="2691" y="703"/>
                    </a:cubicBezTo>
                    <a:cubicBezTo>
                      <a:pt x="2691" y="719"/>
                      <a:pt x="2707" y="719"/>
                      <a:pt x="2724" y="719"/>
                    </a:cubicBezTo>
                    <a:cubicBezTo>
                      <a:pt x="2724" y="769"/>
                      <a:pt x="2691" y="736"/>
                      <a:pt x="2674" y="769"/>
                    </a:cubicBezTo>
                    <a:cubicBezTo>
                      <a:pt x="2674" y="753"/>
                      <a:pt x="2674" y="736"/>
                      <a:pt x="2674" y="736"/>
                    </a:cubicBezTo>
                    <a:cubicBezTo>
                      <a:pt x="2657" y="719"/>
                      <a:pt x="2641" y="719"/>
                      <a:pt x="2624" y="736"/>
                    </a:cubicBezTo>
                    <a:cubicBezTo>
                      <a:pt x="2574" y="669"/>
                      <a:pt x="2624" y="669"/>
                      <a:pt x="2607" y="602"/>
                    </a:cubicBezTo>
                    <a:cubicBezTo>
                      <a:pt x="2641" y="586"/>
                      <a:pt x="2724" y="535"/>
                      <a:pt x="2741" y="619"/>
                    </a:cubicBezTo>
                    <a:close/>
                    <a:moveTo>
                      <a:pt x="2607" y="936"/>
                    </a:moveTo>
                    <a:cubicBezTo>
                      <a:pt x="2590" y="953"/>
                      <a:pt x="2590" y="953"/>
                      <a:pt x="2557" y="936"/>
                    </a:cubicBezTo>
                    <a:cubicBezTo>
                      <a:pt x="2590" y="953"/>
                      <a:pt x="2557" y="1020"/>
                      <a:pt x="2540" y="987"/>
                    </a:cubicBezTo>
                    <a:cubicBezTo>
                      <a:pt x="2507" y="1003"/>
                      <a:pt x="2574" y="1020"/>
                      <a:pt x="2574" y="1037"/>
                    </a:cubicBezTo>
                    <a:cubicBezTo>
                      <a:pt x="2557" y="1070"/>
                      <a:pt x="2574" y="1137"/>
                      <a:pt x="2540" y="1137"/>
                    </a:cubicBezTo>
                    <a:cubicBezTo>
                      <a:pt x="2540" y="1170"/>
                      <a:pt x="2590" y="1137"/>
                      <a:pt x="2574" y="1187"/>
                    </a:cubicBezTo>
                    <a:cubicBezTo>
                      <a:pt x="2590" y="1187"/>
                      <a:pt x="2607" y="1187"/>
                      <a:pt x="2607" y="1204"/>
                    </a:cubicBezTo>
                    <a:cubicBezTo>
                      <a:pt x="2624" y="1204"/>
                      <a:pt x="2607" y="1154"/>
                      <a:pt x="2607" y="1154"/>
                    </a:cubicBezTo>
                    <a:cubicBezTo>
                      <a:pt x="2657" y="1204"/>
                      <a:pt x="2641" y="1120"/>
                      <a:pt x="2707" y="1154"/>
                    </a:cubicBezTo>
                    <a:cubicBezTo>
                      <a:pt x="2691" y="1137"/>
                      <a:pt x="2691" y="1104"/>
                      <a:pt x="2691" y="1070"/>
                    </a:cubicBezTo>
                    <a:cubicBezTo>
                      <a:pt x="2657" y="1087"/>
                      <a:pt x="2674" y="1003"/>
                      <a:pt x="2624" y="1003"/>
                    </a:cubicBezTo>
                    <a:cubicBezTo>
                      <a:pt x="2624" y="987"/>
                      <a:pt x="2674" y="970"/>
                      <a:pt x="2674" y="1003"/>
                    </a:cubicBezTo>
                    <a:cubicBezTo>
                      <a:pt x="2691" y="987"/>
                      <a:pt x="2657" y="987"/>
                      <a:pt x="2674" y="970"/>
                    </a:cubicBezTo>
                    <a:cubicBezTo>
                      <a:pt x="2641" y="987"/>
                      <a:pt x="2624" y="970"/>
                      <a:pt x="2607" y="936"/>
                    </a:cubicBezTo>
                    <a:close/>
                    <a:moveTo>
                      <a:pt x="1922" y="452"/>
                    </a:moveTo>
                    <a:cubicBezTo>
                      <a:pt x="1972" y="469"/>
                      <a:pt x="1939" y="385"/>
                      <a:pt x="1972" y="402"/>
                    </a:cubicBezTo>
                    <a:cubicBezTo>
                      <a:pt x="1972" y="419"/>
                      <a:pt x="1989" y="435"/>
                      <a:pt x="1989" y="435"/>
                    </a:cubicBezTo>
                    <a:cubicBezTo>
                      <a:pt x="1989" y="435"/>
                      <a:pt x="2006" y="419"/>
                      <a:pt x="2006" y="435"/>
                    </a:cubicBezTo>
                    <a:cubicBezTo>
                      <a:pt x="1989" y="435"/>
                      <a:pt x="2006" y="469"/>
                      <a:pt x="2006" y="469"/>
                    </a:cubicBezTo>
                    <a:cubicBezTo>
                      <a:pt x="1972" y="469"/>
                      <a:pt x="1989" y="502"/>
                      <a:pt x="1972" y="502"/>
                    </a:cubicBezTo>
                    <a:cubicBezTo>
                      <a:pt x="1956" y="469"/>
                      <a:pt x="1972" y="469"/>
                      <a:pt x="1989" y="469"/>
                    </a:cubicBezTo>
                    <a:cubicBezTo>
                      <a:pt x="1956" y="452"/>
                      <a:pt x="1956" y="469"/>
                      <a:pt x="1956" y="502"/>
                    </a:cubicBezTo>
                    <a:cubicBezTo>
                      <a:pt x="1939" y="502"/>
                      <a:pt x="1922" y="485"/>
                      <a:pt x="1922" y="452"/>
                    </a:cubicBezTo>
                    <a:close/>
                    <a:moveTo>
                      <a:pt x="1972" y="619"/>
                    </a:moveTo>
                    <a:cubicBezTo>
                      <a:pt x="1989" y="619"/>
                      <a:pt x="2006" y="586"/>
                      <a:pt x="2022" y="602"/>
                    </a:cubicBezTo>
                    <a:cubicBezTo>
                      <a:pt x="2022" y="535"/>
                      <a:pt x="1989" y="552"/>
                      <a:pt x="1956" y="502"/>
                    </a:cubicBezTo>
                    <a:cubicBezTo>
                      <a:pt x="1939" y="519"/>
                      <a:pt x="1922" y="519"/>
                      <a:pt x="1905" y="535"/>
                    </a:cubicBezTo>
                    <a:cubicBezTo>
                      <a:pt x="1889" y="535"/>
                      <a:pt x="1889" y="535"/>
                      <a:pt x="1872" y="535"/>
                    </a:cubicBezTo>
                    <a:cubicBezTo>
                      <a:pt x="1872" y="502"/>
                      <a:pt x="1889" y="502"/>
                      <a:pt x="1889" y="469"/>
                    </a:cubicBezTo>
                    <a:cubicBezTo>
                      <a:pt x="1855" y="485"/>
                      <a:pt x="1788" y="469"/>
                      <a:pt x="1788" y="569"/>
                    </a:cubicBezTo>
                    <a:cubicBezTo>
                      <a:pt x="1772" y="552"/>
                      <a:pt x="1772" y="535"/>
                      <a:pt x="1755" y="535"/>
                    </a:cubicBezTo>
                    <a:cubicBezTo>
                      <a:pt x="1738" y="502"/>
                      <a:pt x="1755" y="586"/>
                      <a:pt x="1755" y="602"/>
                    </a:cubicBezTo>
                    <a:cubicBezTo>
                      <a:pt x="1738" y="636"/>
                      <a:pt x="1688" y="586"/>
                      <a:pt x="1638" y="586"/>
                    </a:cubicBezTo>
                    <a:lnTo>
                      <a:pt x="1638" y="569"/>
                    </a:lnTo>
                    <a:cubicBezTo>
                      <a:pt x="1688" y="569"/>
                      <a:pt x="1705" y="469"/>
                      <a:pt x="1788" y="502"/>
                    </a:cubicBezTo>
                    <a:cubicBezTo>
                      <a:pt x="1772" y="485"/>
                      <a:pt x="1788" y="469"/>
                      <a:pt x="1788" y="485"/>
                    </a:cubicBezTo>
                    <a:cubicBezTo>
                      <a:pt x="1805" y="452"/>
                      <a:pt x="1805" y="419"/>
                      <a:pt x="1822" y="368"/>
                    </a:cubicBezTo>
                    <a:cubicBezTo>
                      <a:pt x="1788" y="368"/>
                      <a:pt x="1805" y="318"/>
                      <a:pt x="1788" y="302"/>
                    </a:cubicBezTo>
                    <a:cubicBezTo>
                      <a:pt x="1738" y="285"/>
                      <a:pt x="1688" y="352"/>
                      <a:pt x="1671" y="335"/>
                    </a:cubicBezTo>
                    <a:cubicBezTo>
                      <a:pt x="1655" y="335"/>
                      <a:pt x="1655" y="368"/>
                      <a:pt x="1621" y="368"/>
                    </a:cubicBezTo>
                    <a:cubicBezTo>
                      <a:pt x="1638" y="452"/>
                      <a:pt x="1588" y="385"/>
                      <a:pt x="1605" y="469"/>
                    </a:cubicBezTo>
                    <a:cubicBezTo>
                      <a:pt x="1588" y="419"/>
                      <a:pt x="1521" y="519"/>
                      <a:pt x="1521" y="469"/>
                    </a:cubicBezTo>
                    <a:cubicBezTo>
                      <a:pt x="1504" y="419"/>
                      <a:pt x="1488" y="502"/>
                      <a:pt x="1504" y="535"/>
                    </a:cubicBezTo>
                    <a:cubicBezTo>
                      <a:pt x="1521" y="519"/>
                      <a:pt x="1488" y="519"/>
                      <a:pt x="1521" y="502"/>
                    </a:cubicBezTo>
                    <a:cubicBezTo>
                      <a:pt x="1538" y="519"/>
                      <a:pt x="1538" y="569"/>
                      <a:pt x="1521" y="602"/>
                    </a:cubicBezTo>
                    <a:cubicBezTo>
                      <a:pt x="1555" y="602"/>
                      <a:pt x="1555" y="586"/>
                      <a:pt x="1538" y="569"/>
                    </a:cubicBezTo>
                    <a:cubicBezTo>
                      <a:pt x="1555" y="569"/>
                      <a:pt x="1588" y="569"/>
                      <a:pt x="1588" y="602"/>
                    </a:cubicBezTo>
                    <a:cubicBezTo>
                      <a:pt x="1605" y="586"/>
                      <a:pt x="1588" y="586"/>
                      <a:pt x="1588" y="569"/>
                    </a:cubicBezTo>
                    <a:cubicBezTo>
                      <a:pt x="1605" y="586"/>
                      <a:pt x="1638" y="569"/>
                      <a:pt x="1638" y="602"/>
                    </a:cubicBezTo>
                    <a:cubicBezTo>
                      <a:pt x="1588" y="602"/>
                      <a:pt x="1605" y="652"/>
                      <a:pt x="1621" y="686"/>
                    </a:cubicBezTo>
                    <a:cubicBezTo>
                      <a:pt x="1621" y="703"/>
                      <a:pt x="1605" y="686"/>
                      <a:pt x="1588" y="686"/>
                    </a:cubicBezTo>
                    <a:cubicBezTo>
                      <a:pt x="1605" y="703"/>
                      <a:pt x="1588" y="703"/>
                      <a:pt x="1588" y="719"/>
                    </a:cubicBezTo>
                    <a:cubicBezTo>
                      <a:pt x="1588" y="753"/>
                      <a:pt x="1605" y="753"/>
                      <a:pt x="1588" y="786"/>
                    </a:cubicBezTo>
                    <a:cubicBezTo>
                      <a:pt x="1605" y="786"/>
                      <a:pt x="1605" y="786"/>
                      <a:pt x="1605" y="786"/>
                    </a:cubicBezTo>
                    <a:cubicBezTo>
                      <a:pt x="1588" y="853"/>
                      <a:pt x="1504" y="920"/>
                      <a:pt x="1538" y="1020"/>
                    </a:cubicBezTo>
                    <a:cubicBezTo>
                      <a:pt x="1555" y="1037"/>
                      <a:pt x="1588" y="1020"/>
                      <a:pt x="1605" y="1037"/>
                    </a:cubicBezTo>
                    <a:cubicBezTo>
                      <a:pt x="1621" y="1003"/>
                      <a:pt x="1621" y="936"/>
                      <a:pt x="1671" y="970"/>
                    </a:cubicBezTo>
                    <a:cubicBezTo>
                      <a:pt x="1638" y="920"/>
                      <a:pt x="1688" y="886"/>
                      <a:pt x="1722" y="870"/>
                    </a:cubicBezTo>
                    <a:cubicBezTo>
                      <a:pt x="1722" y="820"/>
                      <a:pt x="1705" y="803"/>
                      <a:pt x="1738" y="769"/>
                    </a:cubicBezTo>
                    <a:cubicBezTo>
                      <a:pt x="1738" y="786"/>
                      <a:pt x="1755" y="803"/>
                      <a:pt x="1755" y="820"/>
                    </a:cubicBezTo>
                    <a:cubicBezTo>
                      <a:pt x="1788" y="820"/>
                      <a:pt x="1788" y="786"/>
                      <a:pt x="1772" y="769"/>
                    </a:cubicBezTo>
                    <a:cubicBezTo>
                      <a:pt x="1805" y="786"/>
                      <a:pt x="1822" y="753"/>
                      <a:pt x="1839" y="736"/>
                    </a:cubicBezTo>
                    <a:cubicBezTo>
                      <a:pt x="1872" y="769"/>
                      <a:pt x="1939" y="769"/>
                      <a:pt x="1939" y="836"/>
                    </a:cubicBezTo>
                    <a:cubicBezTo>
                      <a:pt x="1956" y="836"/>
                      <a:pt x="1956" y="820"/>
                      <a:pt x="1972" y="820"/>
                    </a:cubicBezTo>
                    <a:cubicBezTo>
                      <a:pt x="1972" y="803"/>
                      <a:pt x="1939" y="753"/>
                      <a:pt x="1989" y="769"/>
                    </a:cubicBezTo>
                    <a:cubicBezTo>
                      <a:pt x="1989" y="719"/>
                      <a:pt x="1956" y="753"/>
                      <a:pt x="1956" y="703"/>
                    </a:cubicBezTo>
                    <a:cubicBezTo>
                      <a:pt x="1939" y="703"/>
                      <a:pt x="1956" y="736"/>
                      <a:pt x="1939" y="736"/>
                    </a:cubicBezTo>
                    <a:cubicBezTo>
                      <a:pt x="1922" y="719"/>
                      <a:pt x="1905" y="686"/>
                      <a:pt x="1905" y="669"/>
                    </a:cubicBezTo>
                    <a:cubicBezTo>
                      <a:pt x="1855" y="652"/>
                      <a:pt x="1855" y="703"/>
                      <a:pt x="1822" y="703"/>
                    </a:cubicBezTo>
                    <a:cubicBezTo>
                      <a:pt x="1805" y="703"/>
                      <a:pt x="1822" y="652"/>
                      <a:pt x="1788" y="669"/>
                    </a:cubicBezTo>
                    <a:cubicBezTo>
                      <a:pt x="1788" y="636"/>
                      <a:pt x="1822" y="636"/>
                      <a:pt x="1855" y="619"/>
                    </a:cubicBezTo>
                    <a:cubicBezTo>
                      <a:pt x="1855" y="586"/>
                      <a:pt x="1839" y="569"/>
                      <a:pt x="1839" y="535"/>
                    </a:cubicBezTo>
                    <a:cubicBezTo>
                      <a:pt x="1839" y="552"/>
                      <a:pt x="1872" y="552"/>
                      <a:pt x="1872" y="586"/>
                    </a:cubicBezTo>
                    <a:cubicBezTo>
                      <a:pt x="1872" y="569"/>
                      <a:pt x="1905" y="535"/>
                      <a:pt x="1905" y="586"/>
                    </a:cubicBezTo>
                    <a:cubicBezTo>
                      <a:pt x="1922" y="586"/>
                      <a:pt x="1922" y="535"/>
                      <a:pt x="1939" y="552"/>
                    </a:cubicBezTo>
                    <a:cubicBezTo>
                      <a:pt x="1956" y="569"/>
                      <a:pt x="1956" y="602"/>
                      <a:pt x="1972" y="619"/>
                    </a:cubicBezTo>
                    <a:close/>
                    <a:moveTo>
                      <a:pt x="1605" y="786"/>
                    </a:moveTo>
                    <a:cubicBezTo>
                      <a:pt x="1605" y="769"/>
                      <a:pt x="1605" y="769"/>
                      <a:pt x="1621" y="769"/>
                    </a:cubicBezTo>
                    <a:cubicBezTo>
                      <a:pt x="1621" y="769"/>
                      <a:pt x="1605" y="769"/>
                      <a:pt x="1605" y="786"/>
                    </a:cubicBezTo>
                    <a:close/>
                    <a:moveTo>
                      <a:pt x="1170" y="268"/>
                    </a:moveTo>
                    <a:cubicBezTo>
                      <a:pt x="1154" y="268"/>
                      <a:pt x="1137" y="285"/>
                      <a:pt x="1120" y="302"/>
                    </a:cubicBezTo>
                    <a:cubicBezTo>
                      <a:pt x="1120" y="352"/>
                      <a:pt x="1154" y="368"/>
                      <a:pt x="1154" y="435"/>
                    </a:cubicBezTo>
                    <a:cubicBezTo>
                      <a:pt x="1170" y="435"/>
                      <a:pt x="1154" y="385"/>
                      <a:pt x="1187" y="385"/>
                    </a:cubicBezTo>
                    <a:cubicBezTo>
                      <a:pt x="1187" y="368"/>
                      <a:pt x="1154" y="402"/>
                      <a:pt x="1154" y="368"/>
                    </a:cubicBezTo>
                    <a:cubicBezTo>
                      <a:pt x="1154" y="335"/>
                      <a:pt x="1170" y="335"/>
                      <a:pt x="1187" y="335"/>
                    </a:cubicBezTo>
                    <a:cubicBezTo>
                      <a:pt x="1204" y="285"/>
                      <a:pt x="1154" y="302"/>
                      <a:pt x="1170" y="268"/>
                    </a:cubicBezTo>
                    <a:close/>
                    <a:moveTo>
                      <a:pt x="2841" y="669"/>
                    </a:moveTo>
                    <a:cubicBezTo>
                      <a:pt x="2808" y="652"/>
                      <a:pt x="2858" y="753"/>
                      <a:pt x="2808" y="753"/>
                    </a:cubicBezTo>
                    <a:cubicBezTo>
                      <a:pt x="2824" y="686"/>
                      <a:pt x="2808" y="719"/>
                      <a:pt x="2808" y="652"/>
                    </a:cubicBezTo>
                    <a:cubicBezTo>
                      <a:pt x="2808" y="636"/>
                      <a:pt x="2875" y="636"/>
                      <a:pt x="2841" y="669"/>
                    </a:cubicBezTo>
                    <a:close/>
                    <a:moveTo>
                      <a:pt x="3192" y="669"/>
                    </a:moveTo>
                    <a:cubicBezTo>
                      <a:pt x="3209" y="652"/>
                      <a:pt x="3242" y="619"/>
                      <a:pt x="3209" y="602"/>
                    </a:cubicBezTo>
                    <a:cubicBezTo>
                      <a:pt x="3259" y="602"/>
                      <a:pt x="3225" y="719"/>
                      <a:pt x="3192" y="669"/>
                    </a:cubicBezTo>
                    <a:close/>
                    <a:moveTo>
                      <a:pt x="1705" y="1003"/>
                    </a:moveTo>
                    <a:cubicBezTo>
                      <a:pt x="1722" y="1003"/>
                      <a:pt x="1738" y="1020"/>
                      <a:pt x="1738" y="1037"/>
                    </a:cubicBezTo>
                    <a:cubicBezTo>
                      <a:pt x="1722" y="1037"/>
                      <a:pt x="1705" y="1070"/>
                      <a:pt x="1688" y="1037"/>
                    </a:cubicBezTo>
                    <a:cubicBezTo>
                      <a:pt x="1688" y="1020"/>
                      <a:pt x="1688" y="987"/>
                      <a:pt x="1705" y="1003"/>
                    </a:cubicBezTo>
                    <a:close/>
                    <a:moveTo>
                      <a:pt x="468" y="335"/>
                    </a:moveTo>
                    <a:cubicBezTo>
                      <a:pt x="468" y="335"/>
                      <a:pt x="468" y="368"/>
                      <a:pt x="452" y="368"/>
                    </a:cubicBezTo>
                    <a:cubicBezTo>
                      <a:pt x="435" y="335"/>
                      <a:pt x="418" y="385"/>
                      <a:pt x="418" y="335"/>
                    </a:cubicBezTo>
                    <a:cubicBezTo>
                      <a:pt x="435" y="352"/>
                      <a:pt x="435" y="318"/>
                      <a:pt x="468" y="335"/>
                    </a:cubicBezTo>
                    <a:close/>
                    <a:moveTo>
                      <a:pt x="3259" y="853"/>
                    </a:moveTo>
                    <a:cubicBezTo>
                      <a:pt x="3276" y="836"/>
                      <a:pt x="3276" y="836"/>
                      <a:pt x="3292" y="836"/>
                    </a:cubicBezTo>
                    <a:cubicBezTo>
                      <a:pt x="3292" y="836"/>
                      <a:pt x="3292" y="836"/>
                      <a:pt x="3292" y="836"/>
                    </a:cubicBezTo>
                    <a:cubicBezTo>
                      <a:pt x="3292" y="836"/>
                      <a:pt x="3292" y="820"/>
                      <a:pt x="3292" y="820"/>
                    </a:cubicBezTo>
                    <a:cubicBezTo>
                      <a:pt x="3359" y="786"/>
                      <a:pt x="3426" y="870"/>
                      <a:pt x="3493" y="836"/>
                    </a:cubicBezTo>
                    <a:cubicBezTo>
                      <a:pt x="3493" y="853"/>
                      <a:pt x="3493" y="870"/>
                      <a:pt x="3493" y="870"/>
                    </a:cubicBezTo>
                    <a:cubicBezTo>
                      <a:pt x="3459" y="886"/>
                      <a:pt x="3476" y="936"/>
                      <a:pt x="3443" y="987"/>
                    </a:cubicBezTo>
                    <a:cubicBezTo>
                      <a:pt x="3409" y="987"/>
                      <a:pt x="3409" y="953"/>
                      <a:pt x="3359" y="953"/>
                    </a:cubicBezTo>
                    <a:cubicBezTo>
                      <a:pt x="3359" y="970"/>
                      <a:pt x="3342" y="970"/>
                      <a:pt x="3359" y="1003"/>
                    </a:cubicBezTo>
                    <a:cubicBezTo>
                      <a:pt x="3292" y="1003"/>
                      <a:pt x="3292" y="987"/>
                      <a:pt x="3242" y="1020"/>
                    </a:cubicBezTo>
                    <a:cubicBezTo>
                      <a:pt x="3276" y="970"/>
                      <a:pt x="3225" y="953"/>
                      <a:pt x="3242" y="903"/>
                    </a:cubicBezTo>
                    <a:cubicBezTo>
                      <a:pt x="3225" y="903"/>
                      <a:pt x="3225" y="903"/>
                      <a:pt x="3209" y="903"/>
                    </a:cubicBezTo>
                    <a:cubicBezTo>
                      <a:pt x="3209" y="853"/>
                      <a:pt x="3225" y="820"/>
                      <a:pt x="3209" y="736"/>
                    </a:cubicBezTo>
                    <a:lnTo>
                      <a:pt x="3259" y="736"/>
                    </a:lnTo>
                    <a:cubicBezTo>
                      <a:pt x="3259" y="786"/>
                      <a:pt x="3209" y="786"/>
                      <a:pt x="3259" y="803"/>
                    </a:cubicBezTo>
                    <a:cubicBezTo>
                      <a:pt x="3259" y="820"/>
                      <a:pt x="3259" y="853"/>
                      <a:pt x="3259" y="853"/>
                    </a:cubicBezTo>
                    <a:close/>
                    <a:moveTo>
                      <a:pt x="3292" y="820"/>
                    </a:moveTo>
                    <a:cubicBezTo>
                      <a:pt x="3292" y="820"/>
                      <a:pt x="3292" y="786"/>
                      <a:pt x="3276" y="786"/>
                    </a:cubicBezTo>
                    <a:cubicBezTo>
                      <a:pt x="3276" y="769"/>
                      <a:pt x="3292" y="769"/>
                      <a:pt x="3292" y="753"/>
                    </a:cubicBezTo>
                    <a:cubicBezTo>
                      <a:pt x="3309" y="753"/>
                      <a:pt x="3309" y="769"/>
                      <a:pt x="3326" y="769"/>
                    </a:cubicBezTo>
                    <a:cubicBezTo>
                      <a:pt x="3326" y="786"/>
                      <a:pt x="3309" y="786"/>
                      <a:pt x="3309" y="786"/>
                    </a:cubicBezTo>
                    <a:cubicBezTo>
                      <a:pt x="3426" y="853"/>
                      <a:pt x="3426" y="669"/>
                      <a:pt x="3309" y="669"/>
                    </a:cubicBezTo>
                    <a:cubicBezTo>
                      <a:pt x="3276" y="669"/>
                      <a:pt x="3259" y="719"/>
                      <a:pt x="3242" y="686"/>
                    </a:cubicBezTo>
                    <a:cubicBezTo>
                      <a:pt x="3225" y="719"/>
                      <a:pt x="3276" y="703"/>
                      <a:pt x="3276" y="719"/>
                    </a:cubicBezTo>
                    <a:cubicBezTo>
                      <a:pt x="3276" y="753"/>
                      <a:pt x="3259" y="786"/>
                      <a:pt x="3259" y="803"/>
                    </a:cubicBezTo>
                    <a:cubicBezTo>
                      <a:pt x="3276" y="803"/>
                      <a:pt x="3276" y="836"/>
                      <a:pt x="3292" y="836"/>
                    </a:cubicBezTo>
                    <a:cubicBezTo>
                      <a:pt x="3292" y="836"/>
                      <a:pt x="3292" y="820"/>
                      <a:pt x="3292" y="820"/>
                    </a:cubicBezTo>
                    <a:close/>
                    <a:moveTo>
                      <a:pt x="3209" y="1037"/>
                    </a:moveTo>
                    <a:cubicBezTo>
                      <a:pt x="3209" y="987"/>
                      <a:pt x="3175" y="1003"/>
                      <a:pt x="3125" y="1003"/>
                    </a:cubicBezTo>
                    <a:cubicBezTo>
                      <a:pt x="3159" y="1070"/>
                      <a:pt x="3092" y="1087"/>
                      <a:pt x="3092" y="1137"/>
                    </a:cubicBezTo>
                    <a:cubicBezTo>
                      <a:pt x="3125" y="1137"/>
                      <a:pt x="3142" y="1120"/>
                      <a:pt x="3175" y="1120"/>
                    </a:cubicBezTo>
                    <a:cubicBezTo>
                      <a:pt x="3175" y="1087"/>
                      <a:pt x="3125" y="1104"/>
                      <a:pt x="3125" y="1087"/>
                    </a:cubicBezTo>
                    <a:cubicBezTo>
                      <a:pt x="3159" y="1087"/>
                      <a:pt x="3192" y="1020"/>
                      <a:pt x="3209" y="1037"/>
                    </a:cubicBezTo>
                    <a:close/>
                    <a:moveTo>
                      <a:pt x="3259" y="552"/>
                    </a:moveTo>
                    <a:cubicBezTo>
                      <a:pt x="3242" y="569"/>
                      <a:pt x="3192" y="535"/>
                      <a:pt x="3242" y="535"/>
                    </a:cubicBezTo>
                    <a:cubicBezTo>
                      <a:pt x="3225" y="502"/>
                      <a:pt x="3209" y="552"/>
                      <a:pt x="3192" y="535"/>
                    </a:cubicBezTo>
                    <a:cubicBezTo>
                      <a:pt x="3192" y="552"/>
                      <a:pt x="3225" y="569"/>
                      <a:pt x="3192" y="569"/>
                    </a:cubicBezTo>
                    <a:cubicBezTo>
                      <a:pt x="3242" y="586"/>
                      <a:pt x="3175" y="586"/>
                      <a:pt x="3192" y="636"/>
                    </a:cubicBezTo>
                    <a:cubicBezTo>
                      <a:pt x="3209" y="652"/>
                      <a:pt x="3209" y="619"/>
                      <a:pt x="3209" y="602"/>
                    </a:cubicBezTo>
                    <a:cubicBezTo>
                      <a:pt x="3225" y="586"/>
                      <a:pt x="3242" y="586"/>
                      <a:pt x="3259" y="602"/>
                    </a:cubicBezTo>
                    <a:cubicBezTo>
                      <a:pt x="3259" y="569"/>
                      <a:pt x="3259" y="569"/>
                      <a:pt x="3259" y="552"/>
                    </a:cubicBezTo>
                    <a:close/>
                    <a:moveTo>
                      <a:pt x="1220" y="268"/>
                    </a:moveTo>
                    <a:cubicBezTo>
                      <a:pt x="1204" y="318"/>
                      <a:pt x="1220" y="335"/>
                      <a:pt x="1220" y="368"/>
                    </a:cubicBezTo>
                    <a:cubicBezTo>
                      <a:pt x="1237" y="352"/>
                      <a:pt x="1220" y="302"/>
                      <a:pt x="1254" y="302"/>
                    </a:cubicBezTo>
                    <a:cubicBezTo>
                      <a:pt x="1254" y="285"/>
                      <a:pt x="1237" y="268"/>
                      <a:pt x="1220" y="268"/>
                    </a:cubicBezTo>
                    <a:close/>
                    <a:moveTo>
                      <a:pt x="1354" y="268"/>
                    </a:moveTo>
                    <a:cubicBezTo>
                      <a:pt x="1354" y="285"/>
                      <a:pt x="1354" y="318"/>
                      <a:pt x="1387" y="302"/>
                    </a:cubicBezTo>
                    <a:cubicBezTo>
                      <a:pt x="1371" y="352"/>
                      <a:pt x="1354" y="335"/>
                      <a:pt x="1371" y="368"/>
                    </a:cubicBezTo>
                    <a:cubicBezTo>
                      <a:pt x="1337" y="385"/>
                      <a:pt x="1354" y="352"/>
                      <a:pt x="1337" y="335"/>
                    </a:cubicBezTo>
                    <a:cubicBezTo>
                      <a:pt x="1304" y="352"/>
                      <a:pt x="1304" y="385"/>
                      <a:pt x="1287" y="335"/>
                    </a:cubicBezTo>
                    <a:cubicBezTo>
                      <a:pt x="1270" y="352"/>
                      <a:pt x="1304" y="402"/>
                      <a:pt x="1304" y="419"/>
                    </a:cubicBezTo>
                    <a:cubicBezTo>
                      <a:pt x="1304" y="452"/>
                      <a:pt x="1287" y="402"/>
                      <a:pt x="1270" y="435"/>
                    </a:cubicBezTo>
                    <a:cubicBezTo>
                      <a:pt x="1287" y="502"/>
                      <a:pt x="1337" y="535"/>
                      <a:pt x="1371" y="586"/>
                    </a:cubicBezTo>
                    <a:cubicBezTo>
                      <a:pt x="1354" y="502"/>
                      <a:pt x="1421" y="519"/>
                      <a:pt x="1438" y="485"/>
                    </a:cubicBezTo>
                    <a:cubicBezTo>
                      <a:pt x="1454" y="485"/>
                      <a:pt x="1454" y="502"/>
                      <a:pt x="1454" y="519"/>
                    </a:cubicBezTo>
                    <a:cubicBezTo>
                      <a:pt x="1504" y="469"/>
                      <a:pt x="1454" y="452"/>
                      <a:pt x="1471" y="385"/>
                    </a:cubicBezTo>
                    <a:cubicBezTo>
                      <a:pt x="1504" y="402"/>
                      <a:pt x="1538" y="385"/>
                      <a:pt x="1538" y="352"/>
                    </a:cubicBezTo>
                    <a:cubicBezTo>
                      <a:pt x="1571" y="352"/>
                      <a:pt x="1571" y="352"/>
                      <a:pt x="1605" y="352"/>
                    </a:cubicBezTo>
                    <a:cubicBezTo>
                      <a:pt x="1588" y="285"/>
                      <a:pt x="1488" y="185"/>
                      <a:pt x="1454" y="268"/>
                    </a:cubicBezTo>
                    <a:cubicBezTo>
                      <a:pt x="1438" y="251"/>
                      <a:pt x="1421" y="251"/>
                      <a:pt x="1404" y="235"/>
                    </a:cubicBezTo>
                    <a:cubicBezTo>
                      <a:pt x="1404" y="251"/>
                      <a:pt x="1371" y="268"/>
                      <a:pt x="1354" y="268"/>
                    </a:cubicBezTo>
                    <a:close/>
                    <a:moveTo>
                      <a:pt x="1454" y="435"/>
                    </a:moveTo>
                    <a:cubicBezTo>
                      <a:pt x="1421" y="435"/>
                      <a:pt x="1404" y="385"/>
                      <a:pt x="1421" y="368"/>
                    </a:cubicBezTo>
                    <a:cubicBezTo>
                      <a:pt x="1438" y="402"/>
                      <a:pt x="1454" y="402"/>
                      <a:pt x="1454" y="435"/>
                    </a:cubicBezTo>
                    <a:close/>
                    <a:moveTo>
                      <a:pt x="1220" y="786"/>
                    </a:moveTo>
                    <a:cubicBezTo>
                      <a:pt x="1220" y="769"/>
                      <a:pt x="1220" y="736"/>
                      <a:pt x="1187" y="753"/>
                    </a:cubicBezTo>
                    <a:cubicBezTo>
                      <a:pt x="1204" y="719"/>
                      <a:pt x="1220" y="686"/>
                      <a:pt x="1220" y="652"/>
                    </a:cubicBezTo>
                    <a:cubicBezTo>
                      <a:pt x="1187" y="652"/>
                      <a:pt x="1170" y="619"/>
                      <a:pt x="1170" y="569"/>
                    </a:cubicBezTo>
                    <a:lnTo>
                      <a:pt x="1204" y="569"/>
                    </a:lnTo>
                    <a:cubicBezTo>
                      <a:pt x="1220" y="619"/>
                      <a:pt x="1254" y="652"/>
                      <a:pt x="1287" y="703"/>
                    </a:cubicBezTo>
                    <a:cubicBezTo>
                      <a:pt x="1270" y="736"/>
                      <a:pt x="1237" y="753"/>
                      <a:pt x="1220" y="786"/>
                    </a:cubicBezTo>
                    <a:close/>
                    <a:moveTo>
                      <a:pt x="2340" y="970"/>
                    </a:moveTo>
                    <a:cubicBezTo>
                      <a:pt x="2357" y="1003"/>
                      <a:pt x="2390" y="953"/>
                      <a:pt x="2373" y="936"/>
                    </a:cubicBezTo>
                    <a:lnTo>
                      <a:pt x="2340" y="936"/>
                    </a:lnTo>
                    <a:cubicBezTo>
                      <a:pt x="2340" y="920"/>
                      <a:pt x="2357" y="920"/>
                      <a:pt x="2357" y="920"/>
                    </a:cubicBezTo>
                    <a:cubicBezTo>
                      <a:pt x="2306" y="886"/>
                      <a:pt x="2357" y="987"/>
                      <a:pt x="2340" y="970"/>
                    </a:cubicBezTo>
                    <a:close/>
                    <a:moveTo>
                      <a:pt x="1304" y="836"/>
                    </a:moveTo>
                    <a:cubicBezTo>
                      <a:pt x="1304" y="853"/>
                      <a:pt x="1371" y="853"/>
                      <a:pt x="1337" y="886"/>
                    </a:cubicBezTo>
                    <a:cubicBezTo>
                      <a:pt x="1337" y="870"/>
                      <a:pt x="1270" y="853"/>
                      <a:pt x="1304" y="836"/>
                    </a:cubicBezTo>
                    <a:close/>
                    <a:moveTo>
                      <a:pt x="4395" y="753"/>
                    </a:moveTo>
                    <a:cubicBezTo>
                      <a:pt x="4428" y="786"/>
                      <a:pt x="4445" y="803"/>
                      <a:pt x="4462" y="853"/>
                    </a:cubicBezTo>
                    <a:cubicBezTo>
                      <a:pt x="4445" y="870"/>
                      <a:pt x="4412" y="870"/>
                      <a:pt x="4395" y="903"/>
                    </a:cubicBezTo>
                    <a:cubicBezTo>
                      <a:pt x="4395" y="886"/>
                      <a:pt x="4395" y="886"/>
                      <a:pt x="4378" y="886"/>
                    </a:cubicBezTo>
                    <a:cubicBezTo>
                      <a:pt x="4362" y="853"/>
                      <a:pt x="4412" y="836"/>
                      <a:pt x="4362" y="836"/>
                    </a:cubicBezTo>
                    <a:cubicBezTo>
                      <a:pt x="4395" y="803"/>
                      <a:pt x="4378" y="786"/>
                      <a:pt x="4395" y="753"/>
                    </a:cubicBezTo>
                    <a:close/>
                    <a:moveTo>
                      <a:pt x="4863" y="669"/>
                    </a:moveTo>
                    <a:cubicBezTo>
                      <a:pt x="4863" y="636"/>
                      <a:pt x="4896" y="636"/>
                      <a:pt x="4930" y="636"/>
                    </a:cubicBezTo>
                    <a:cubicBezTo>
                      <a:pt x="4946" y="669"/>
                      <a:pt x="4963" y="703"/>
                      <a:pt x="4930" y="736"/>
                    </a:cubicBezTo>
                    <a:cubicBezTo>
                      <a:pt x="4896" y="719"/>
                      <a:pt x="4796" y="686"/>
                      <a:pt x="4863" y="636"/>
                    </a:cubicBezTo>
                    <a:cubicBezTo>
                      <a:pt x="4863" y="652"/>
                      <a:pt x="4863" y="669"/>
                      <a:pt x="4863" y="669"/>
                    </a:cubicBezTo>
                    <a:close/>
                    <a:moveTo>
                      <a:pt x="4679" y="953"/>
                    </a:moveTo>
                    <a:cubicBezTo>
                      <a:pt x="4729" y="953"/>
                      <a:pt x="4679" y="853"/>
                      <a:pt x="4746" y="870"/>
                    </a:cubicBezTo>
                    <a:cubicBezTo>
                      <a:pt x="4712" y="803"/>
                      <a:pt x="4746" y="803"/>
                      <a:pt x="4746" y="736"/>
                    </a:cubicBezTo>
                    <a:cubicBezTo>
                      <a:pt x="4712" y="719"/>
                      <a:pt x="4696" y="703"/>
                      <a:pt x="4696" y="669"/>
                    </a:cubicBezTo>
                    <a:cubicBezTo>
                      <a:pt x="4629" y="703"/>
                      <a:pt x="4646" y="619"/>
                      <a:pt x="4579" y="686"/>
                    </a:cubicBezTo>
                    <a:cubicBezTo>
                      <a:pt x="4579" y="669"/>
                      <a:pt x="4562" y="669"/>
                      <a:pt x="4562" y="636"/>
                    </a:cubicBezTo>
                    <a:cubicBezTo>
                      <a:pt x="4545" y="652"/>
                      <a:pt x="4545" y="686"/>
                      <a:pt x="4529" y="703"/>
                    </a:cubicBezTo>
                    <a:cubicBezTo>
                      <a:pt x="4562" y="753"/>
                      <a:pt x="4579" y="836"/>
                      <a:pt x="4595" y="920"/>
                    </a:cubicBezTo>
                    <a:cubicBezTo>
                      <a:pt x="4629" y="903"/>
                      <a:pt x="4696" y="903"/>
                      <a:pt x="4679" y="953"/>
                    </a:cubicBezTo>
                    <a:close/>
                    <a:moveTo>
                      <a:pt x="5281" y="703"/>
                    </a:moveTo>
                    <a:cubicBezTo>
                      <a:pt x="5297" y="686"/>
                      <a:pt x="5314" y="686"/>
                      <a:pt x="5331" y="669"/>
                    </a:cubicBezTo>
                    <a:cubicBezTo>
                      <a:pt x="5331" y="703"/>
                      <a:pt x="5297" y="703"/>
                      <a:pt x="5331" y="736"/>
                    </a:cubicBezTo>
                    <a:cubicBezTo>
                      <a:pt x="5297" y="736"/>
                      <a:pt x="5281" y="719"/>
                      <a:pt x="5281" y="703"/>
                    </a:cubicBezTo>
                    <a:close/>
                    <a:moveTo>
                      <a:pt x="5297" y="736"/>
                    </a:moveTo>
                    <a:cubicBezTo>
                      <a:pt x="5281" y="686"/>
                      <a:pt x="5197" y="786"/>
                      <a:pt x="5264" y="786"/>
                    </a:cubicBezTo>
                    <a:cubicBezTo>
                      <a:pt x="5281" y="769"/>
                      <a:pt x="5264" y="736"/>
                      <a:pt x="5297" y="736"/>
                    </a:cubicBezTo>
                    <a:close/>
                    <a:moveTo>
                      <a:pt x="3576" y="703"/>
                    </a:moveTo>
                    <a:cubicBezTo>
                      <a:pt x="3576" y="669"/>
                      <a:pt x="3560" y="686"/>
                      <a:pt x="3543" y="652"/>
                    </a:cubicBezTo>
                    <a:cubicBezTo>
                      <a:pt x="3576" y="652"/>
                      <a:pt x="3593" y="652"/>
                      <a:pt x="3593" y="669"/>
                    </a:cubicBezTo>
                    <a:cubicBezTo>
                      <a:pt x="3576" y="669"/>
                      <a:pt x="3593" y="703"/>
                      <a:pt x="3576" y="703"/>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0"/>
              <p:cNvSpPr/>
              <p:nvPr/>
            </p:nvSpPr>
            <p:spPr>
              <a:xfrm>
                <a:off x="7171650" y="4913588"/>
                <a:ext cx="431698" cy="150592"/>
              </a:xfrm>
              <a:custGeom>
                <a:avLst/>
                <a:gdLst/>
                <a:ahLst/>
                <a:cxnLst/>
                <a:rect l="l" t="t" r="r" b="b"/>
                <a:pathLst>
                  <a:path w="5031" h="1755" extrusionOk="0">
                    <a:moveTo>
                      <a:pt x="3125" y="17"/>
                    </a:moveTo>
                    <a:cubicBezTo>
                      <a:pt x="3092" y="1"/>
                      <a:pt x="3075" y="1"/>
                      <a:pt x="3042" y="1"/>
                    </a:cubicBezTo>
                    <a:lnTo>
                      <a:pt x="3042" y="17"/>
                    </a:lnTo>
                    <a:lnTo>
                      <a:pt x="3042" y="1"/>
                    </a:lnTo>
                    <a:cubicBezTo>
                      <a:pt x="2791" y="1"/>
                      <a:pt x="2574" y="17"/>
                      <a:pt x="2390" y="51"/>
                    </a:cubicBezTo>
                    <a:cubicBezTo>
                      <a:pt x="2390" y="51"/>
                      <a:pt x="2424" y="51"/>
                      <a:pt x="2440" y="101"/>
                    </a:cubicBezTo>
                    <a:cubicBezTo>
                      <a:pt x="2424" y="101"/>
                      <a:pt x="2424" y="101"/>
                      <a:pt x="2424" y="117"/>
                    </a:cubicBezTo>
                    <a:cubicBezTo>
                      <a:pt x="2440" y="117"/>
                      <a:pt x="2440" y="134"/>
                      <a:pt x="2440" y="151"/>
                    </a:cubicBezTo>
                    <a:cubicBezTo>
                      <a:pt x="2440" y="168"/>
                      <a:pt x="2407" y="184"/>
                      <a:pt x="2440" y="251"/>
                    </a:cubicBezTo>
                    <a:cubicBezTo>
                      <a:pt x="2407" y="201"/>
                      <a:pt x="2374" y="234"/>
                      <a:pt x="2340" y="285"/>
                    </a:cubicBezTo>
                    <a:cubicBezTo>
                      <a:pt x="2290" y="268"/>
                      <a:pt x="2290" y="268"/>
                      <a:pt x="2240" y="318"/>
                    </a:cubicBezTo>
                    <a:cubicBezTo>
                      <a:pt x="2257" y="268"/>
                      <a:pt x="2307" y="201"/>
                      <a:pt x="2323" y="184"/>
                    </a:cubicBezTo>
                    <a:cubicBezTo>
                      <a:pt x="2290" y="151"/>
                      <a:pt x="2273" y="84"/>
                      <a:pt x="2206" y="84"/>
                    </a:cubicBezTo>
                    <a:lnTo>
                      <a:pt x="2206" y="67"/>
                    </a:lnTo>
                    <a:lnTo>
                      <a:pt x="2190" y="67"/>
                    </a:lnTo>
                    <a:lnTo>
                      <a:pt x="2190" y="84"/>
                    </a:lnTo>
                    <a:cubicBezTo>
                      <a:pt x="2156" y="67"/>
                      <a:pt x="2156" y="134"/>
                      <a:pt x="2140" y="117"/>
                    </a:cubicBezTo>
                    <a:cubicBezTo>
                      <a:pt x="2156" y="101"/>
                      <a:pt x="2156" y="84"/>
                      <a:pt x="2140" y="84"/>
                    </a:cubicBezTo>
                    <a:cubicBezTo>
                      <a:pt x="2073" y="84"/>
                      <a:pt x="1989" y="101"/>
                      <a:pt x="1922" y="117"/>
                    </a:cubicBezTo>
                    <a:cubicBezTo>
                      <a:pt x="1922" y="134"/>
                      <a:pt x="1922" y="168"/>
                      <a:pt x="1922" y="184"/>
                    </a:cubicBezTo>
                    <a:cubicBezTo>
                      <a:pt x="1922" y="134"/>
                      <a:pt x="1956" y="151"/>
                      <a:pt x="1973" y="117"/>
                    </a:cubicBezTo>
                    <a:cubicBezTo>
                      <a:pt x="1973" y="218"/>
                      <a:pt x="2039" y="151"/>
                      <a:pt x="2089" y="201"/>
                    </a:cubicBezTo>
                    <a:cubicBezTo>
                      <a:pt x="2089" y="184"/>
                      <a:pt x="2073" y="184"/>
                      <a:pt x="2089" y="168"/>
                    </a:cubicBezTo>
                    <a:cubicBezTo>
                      <a:pt x="2089" y="184"/>
                      <a:pt x="2106" y="184"/>
                      <a:pt x="2106" y="168"/>
                    </a:cubicBezTo>
                    <a:cubicBezTo>
                      <a:pt x="2123" y="234"/>
                      <a:pt x="2123" y="201"/>
                      <a:pt x="2089" y="218"/>
                    </a:cubicBezTo>
                    <a:cubicBezTo>
                      <a:pt x="2123" y="251"/>
                      <a:pt x="2223" y="318"/>
                      <a:pt x="2156" y="368"/>
                    </a:cubicBezTo>
                    <a:cubicBezTo>
                      <a:pt x="2156" y="351"/>
                      <a:pt x="2140" y="351"/>
                      <a:pt x="2140" y="335"/>
                    </a:cubicBezTo>
                    <a:cubicBezTo>
                      <a:pt x="2140" y="318"/>
                      <a:pt x="2156" y="335"/>
                      <a:pt x="2156" y="318"/>
                    </a:cubicBezTo>
                    <a:cubicBezTo>
                      <a:pt x="2156" y="301"/>
                      <a:pt x="2140" y="285"/>
                      <a:pt x="2106" y="285"/>
                    </a:cubicBezTo>
                    <a:cubicBezTo>
                      <a:pt x="2073" y="318"/>
                      <a:pt x="2006" y="368"/>
                      <a:pt x="1973" y="351"/>
                    </a:cubicBezTo>
                    <a:cubicBezTo>
                      <a:pt x="1989" y="368"/>
                      <a:pt x="1956" y="402"/>
                      <a:pt x="1989" y="385"/>
                    </a:cubicBezTo>
                    <a:cubicBezTo>
                      <a:pt x="2006" y="452"/>
                      <a:pt x="1956" y="452"/>
                      <a:pt x="1922" y="468"/>
                    </a:cubicBezTo>
                    <a:cubicBezTo>
                      <a:pt x="1922" y="518"/>
                      <a:pt x="1906" y="552"/>
                      <a:pt x="1872" y="619"/>
                    </a:cubicBezTo>
                    <a:cubicBezTo>
                      <a:pt x="1889" y="585"/>
                      <a:pt x="1906" y="619"/>
                      <a:pt x="1906" y="635"/>
                    </a:cubicBezTo>
                    <a:cubicBezTo>
                      <a:pt x="1872" y="619"/>
                      <a:pt x="1889" y="686"/>
                      <a:pt x="1872" y="686"/>
                    </a:cubicBezTo>
                    <a:cubicBezTo>
                      <a:pt x="1822" y="686"/>
                      <a:pt x="1755" y="803"/>
                      <a:pt x="1705" y="853"/>
                    </a:cubicBezTo>
                    <a:cubicBezTo>
                      <a:pt x="1705" y="819"/>
                      <a:pt x="1722" y="819"/>
                      <a:pt x="1705" y="819"/>
                    </a:cubicBezTo>
                    <a:cubicBezTo>
                      <a:pt x="1705" y="819"/>
                      <a:pt x="1672" y="819"/>
                      <a:pt x="1672" y="853"/>
                    </a:cubicBezTo>
                    <a:cubicBezTo>
                      <a:pt x="1655" y="886"/>
                      <a:pt x="1655" y="919"/>
                      <a:pt x="1688" y="919"/>
                    </a:cubicBezTo>
                    <a:cubicBezTo>
                      <a:pt x="1655" y="986"/>
                      <a:pt x="1572" y="1070"/>
                      <a:pt x="1605" y="1120"/>
                    </a:cubicBezTo>
                    <a:cubicBezTo>
                      <a:pt x="1622" y="1120"/>
                      <a:pt x="1605" y="1036"/>
                      <a:pt x="1622" y="1087"/>
                    </a:cubicBezTo>
                    <a:cubicBezTo>
                      <a:pt x="1605" y="1137"/>
                      <a:pt x="1655" y="1170"/>
                      <a:pt x="1638" y="1187"/>
                    </a:cubicBezTo>
                    <a:cubicBezTo>
                      <a:pt x="1638" y="1187"/>
                      <a:pt x="1622" y="1170"/>
                      <a:pt x="1622" y="1170"/>
                    </a:cubicBezTo>
                    <a:cubicBezTo>
                      <a:pt x="1655" y="1204"/>
                      <a:pt x="1588" y="1254"/>
                      <a:pt x="1605" y="1270"/>
                    </a:cubicBezTo>
                    <a:cubicBezTo>
                      <a:pt x="1622" y="1237"/>
                      <a:pt x="1688" y="1254"/>
                      <a:pt x="1705" y="1287"/>
                    </a:cubicBezTo>
                    <a:cubicBezTo>
                      <a:pt x="1705" y="1237"/>
                      <a:pt x="1772" y="1270"/>
                      <a:pt x="1789" y="1287"/>
                    </a:cubicBezTo>
                    <a:cubicBezTo>
                      <a:pt x="1789" y="1254"/>
                      <a:pt x="1805" y="1237"/>
                      <a:pt x="1805" y="1254"/>
                    </a:cubicBezTo>
                    <a:cubicBezTo>
                      <a:pt x="1805" y="1254"/>
                      <a:pt x="1805" y="1287"/>
                      <a:pt x="1805" y="1287"/>
                    </a:cubicBezTo>
                    <a:cubicBezTo>
                      <a:pt x="1822" y="1270"/>
                      <a:pt x="1822" y="1254"/>
                      <a:pt x="1822" y="1237"/>
                    </a:cubicBezTo>
                    <a:cubicBezTo>
                      <a:pt x="1805" y="1237"/>
                      <a:pt x="1772" y="1204"/>
                      <a:pt x="1805" y="1204"/>
                    </a:cubicBezTo>
                    <a:cubicBezTo>
                      <a:pt x="1839" y="1187"/>
                      <a:pt x="1906" y="1087"/>
                      <a:pt x="1922" y="1036"/>
                    </a:cubicBezTo>
                    <a:cubicBezTo>
                      <a:pt x="1889" y="1020"/>
                      <a:pt x="1906" y="1036"/>
                      <a:pt x="1872" y="1053"/>
                    </a:cubicBezTo>
                    <a:cubicBezTo>
                      <a:pt x="1889" y="986"/>
                      <a:pt x="1839" y="953"/>
                      <a:pt x="1872" y="903"/>
                    </a:cubicBezTo>
                    <a:cubicBezTo>
                      <a:pt x="1872" y="919"/>
                      <a:pt x="1872" y="953"/>
                      <a:pt x="1906" y="953"/>
                    </a:cubicBezTo>
                    <a:cubicBezTo>
                      <a:pt x="1922" y="869"/>
                      <a:pt x="2006" y="919"/>
                      <a:pt x="2039" y="886"/>
                    </a:cubicBezTo>
                    <a:cubicBezTo>
                      <a:pt x="2056" y="953"/>
                      <a:pt x="2089" y="886"/>
                      <a:pt x="2106" y="936"/>
                    </a:cubicBezTo>
                    <a:cubicBezTo>
                      <a:pt x="2106" y="936"/>
                      <a:pt x="2089" y="953"/>
                      <a:pt x="2089" y="970"/>
                    </a:cubicBezTo>
                    <a:cubicBezTo>
                      <a:pt x="2140" y="986"/>
                      <a:pt x="2156" y="953"/>
                      <a:pt x="2190" y="936"/>
                    </a:cubicBezTo>
                    <a:cubicBezTo>
                      <a:pt x="2223" y="953"/>
                      <a:pt x="2206" y="953"/>
                      <a:pt x="2190" y="970"/>
                    </a:cubicBezTo>
                    <a:cubicBezTo>
                      <a:pt x="2206" y="970"/>
                      <a:pt x="2206" y="1020"/>
                      <a:pt x="2223" y="1020"/>
                    </a:cubicBezTo>
                    <a:cubicBezTo>
                      <a:pt x="2190" y="986"/>
                      <a:pt x="2273" y="919"/>
                      <a:pt x="2290" y="970"/>
                    </a:cubicBezTo>
                    <a:cubicBezTo>
                      <a:pt x="2223" y="970"/>
                      <a:pt x="2223" y="1103"/>
                      <a:pt x="2257" y="1120"/>
                    </a:cubicBezTo>
                    <a:cubicBezTo>
                      <a:pt x="2257" y="1087"/>
                      <a:pt x="2290" y="1137"/>
                      <a:pt x="2290" y="1087"/>
                    </a:cubicBezTo>
                    <a:cubicBezTo>
                      <a:pt x="2290" y="1053"/>
                      <a:pt x="2307" y="1003"/>
                      <a:pt x="2273" y="986"/>
                    </a:cubicBezTo>
                    <a:cubicBezTo>
                      <a:pt x="2307" y="986"/>
                      <a:pt x="2290" y="953"/>
                      <a:pt x="2323" y="953"/>
                    </a:cubicBezTo>
                    <a:cubicBezTo>
                      <a:pt x="2307" y="986"/>
                      <a:pt x="2340" y="1020"/>
                      <a:pt x="2357" y="1053"/>
                    </a:cubicBezTo>
                    <a:cubicBezTo>
                      <a:pt x="2340" y="1053"/>
                      <a:pt x="2323" y="1036"/>
                      <a:pt x="2323" y="1036"/>
                    </a:cubicBezTo>
                    <a:cubicBezTo>
                      <a:pt x="2323" y="1053"/>
                      <a:pt x="2307" y="1053"/>
                      <a:pt x="2307" y="1070"/>
                    </a:cubicBezTo>
                    <a:cubicBezTo>
                      <a:pt x="2323" y="1087"/>
                      <a:pt x="2307" y="1120"/>
                      <a:pt x="2290" y="1120"/>
                    </a:cubicBezTo>
                    <a:cubicBezTo>
                      <a:pt x="2323" y="1103"/>
                      <a:pt x="2290" y="1170"/>
                      <a:pt x="2323" y="1153"/>
                    </a:cubicBezTo>
                    <a:cubicBezTo>
                      <a:pt x="2323" y="1087"/>
                      <a:pt x="2323" y="1187"/>
                      <a:pt x="2374" y="1153"/>
                    </a:cubicBezTo>
                    <a:cubicBezTo>
                      <a:pt x="2374" y="1137"/>
                      <a:pt x="2340" y="1120"/>
                      <a:pt x="2357" y="1120"/>
                    </a:cubicBezTo>
                    <a:cubicBezTo>
                      <a:pt x="2357" y="1137"/>
                      <a:pt x="2407" y="1120"/>
                      <a:pt x="2407" y="1103"/>
                    </a:cubicBezTo>
                    <a:cubicBezTo>
                      <a:pt x="2390" y="1103"/>
                      <a:pt x="2390" y="1053"/>
                      <a:pt x="2424" y="1053"/>
                    </a:cubicBezTo>
                    <a:cubicBezTo>
                      <a:pt x="2457" y="1053"/>
                      <a:pt x="2390" y="1087"/>
                      <a:pt x="2424" y="1087"/>
                    </a:cubicBezTo>
                    <a:cubicBezTo>
                      <a:pt x="2440" y="1036"/>
                      <a:pt x="2424" y="1020"/>
                      <a:pt x="2440" y="986"/>
                    </a:cubicBezTo>
                    <a:cubicBezTo>
                      <a:pt x="2490" y="1020"/>
                      <a:pt x="2524" y="936"/>
                      <a:pt x="2557" y="1020"/>
                    </a:cubicBezTo>
                    <a:cubicBezTo>
                      <a:pt x="2574" y="986"/>
                      <a:pt x="2541" y="970"/>
                      <a:pt x="2557" y="953"/>
                    </a:cubicBezTo>
                    <a:cubicBezTo>
                      <a:pt x="2591" y="1020"/>
                      <a:pt x="2591" y="903"/>
                      <a:pt x="2607" y="953"/>
                    </a:cubicBezTo>
                    <a:cubicBezTo>
                      <a:pt x="2641" y="919"/>
                      <a:pt x="2591" y="970"/>
                      <a:pt x="2607" y="970"/>
                    </a:cubicBezTo>
                    <a:cubicBezTo>
                      <a:pt x="2641" y="953"/>
                      <a:pt x="2674" y="919"/>
                      <a:pt x="2691" y="886"/>
                    </a:cubicBezTo>
                    <a:cubicBezTo>
                      <a:pt x="2708" y="936"/>
                      <a:pt x="2724" y="886"/>
                      <a:pt x="2741" y="886"/>
                    </a:cubicBezTo>
                    <a:cubicBezTo>
                      <a:pt x="2741" y="919"/>
                      <a:pt x="2775" y="986"/>
                      <a:pt x="2825" y="1003"/>
                    </a:cubicBezTo>
                    <a:cubicBezTo>
                      <a:pt x="2791" y="986"/>
                      <a:pt x="2808" y="953"/>
                      <a:pt x="2841" y="953"/>
                    </a:cubicBezTo>
                    <a:cubicBezTo>
                      <a:pt x="2841" y="886"/>
                      <a:pt x="2858" y="819"/>
                      <a:pt x="2942" y="752"/>
                    </a:cubicBezTo>
                    <a:cubicBezTo>
                      <a:pt x="2925" y="736"/>
                      <a:pt x="2925" y="736"/>
                      <a:pt x="2908" y="719"/>
                    </a:cubicBezTo>
                    <a:cubicBezTo>
                      <a:pt x="2875" y="719"/>
                      <a:pt x="2875" y="686"/>
                      <a:pt x="2841" y="719"/>
                    </a:cubicBezTo>
                    <a:cubicBezTo>
                      <a:pt x="2858" y="686"/>
                      <a:pt x="2808" y="702"/>
                      <a:pt x="2808" y="686"/>
                    </a:cubicBezTo>
                    <a:cubicBezTo>
                      <a:pt x="2808" y="669"/>
                      <a:pt x="2808" y="635"/>
                      <a:pt x="2825" y="619"/>
                    </a:cubicBezTo>
                    <a:cubicBezTo>
                      <a:pt x="2858" y="619"/>
                      <a:pt x="2825" y="669"/>
                      <a:pt x="2858" y="652"/>
                    </a:cubicBezTo>
                    <a:cubicBezTo>
                      <a:pt x="2841" y="619"/>
                      <a:pt x="2925" y="602"/>
                      <a:pt x="2958" y="635"/>
                    </a:cubicBezTo>
                    <a:cubicBezTo>
                      <a:pt x="2942" y="635"/>
                      <a:pt x="2942" y="635"/>
                      <a:pt x="2958" y="652"/>
                    </a:cubicBezTo>
                    <a:cubicBezTo>
                      <a:pt x="2958" y="619"/>
                      <a:pt x="2992" y="619"/>
                      <a:pt x="3008" y="585"/>
                    </a:cubicBezTo>
                    <a:cubicBezTo>
                      <a:pt x="2975" y="585"/>
                      <a:pt x="2942" y="569"/>
                      <a:pt x="2908" y="569"/>
                    </a:cubicBezTo>
                    <a:cubicBezTo>
                      <a:pt x="2925" y="502"/>
                      <a:pt x="2942" y="502"/>
                      <a:pt x="2908" y="452"/>
                    </a:cubicBezTo>
                    <a:cubicBezTo>
                      <a:pt x="2908" y="452"/>
                      <a:pt x="2908" y="452"/>
                      <a:pt x="2908" y="452"/>
                    </a:cubicBezTo>
                    <a:cubicBezTo>
                      <a:pt x="2942" y="435"/>
                      <a:pt x="2942" y="452"/>
                      <a:pt x="2942" y="468"/>
                    </a:cubicBezTo>
                    <a:cubicBezTo>
                      <a:pt x="3008" y="402"/>
                      <a:pt x="2891" y="301"/>
                      <a:pt x="2791" y="301"/>
                    </a:cubicBezTo>
                    <a:cubicBezTo>
                      <a:pt x="2808" y="318"/>
                      <a:pt x="2791" y="335"/>
                      <a:pt x="2775" y="335"/>
                    </a:cubicBezTo>
                    <a:cubicBezTo>
                      <a:pt x="2758" y="301"/>
                      <a:pt x="2808" y="318"/>
                      <a:pt x="2791" y="285"/>
                    </a:cubicBezTo>
                    <a:cubicBezTo>
                      <a:pt x="2758" y="285"/>
                      <a:pt x="2775" y="268"/>
                      <a:pt x="2741" y="285"/>
                    </a:cubicBezTo>
                    <a:cubicBezTo>
                      <a:pt x="2724" y="168"/>
                      <a:pt x="2775" y="101"/>
                      <a:pt x="2775" y="51"/>
                    </a:cubicBezTo>
                    <a:cubicBezTo>
                      <a:pt x="2775" y="84"/>
                      <a:pt x="2808" y="67"/>
                      <a:pt x="2825" y="67"/>
                    </a:cubicBezTo>
                    <a:cubicBezTo>
                      <a:pt x="2825" y="101"/>
                      <a:pt x="2841" y="117"/>
                      <a:pt x="2875" y="151"/>
                    </a:cubicBezTo>
                    <a:cubicBezTo>
                      <a:pt x="2858" y="84"/>
                      <a:pt x="2875" y="101"/>
                      <a:pt x="2891" y="67"/>
                    </a:cubicBezTo>
                    <a:cubicBezTo>
                      <a:pt x="2908" y="84"/>
                      <a:pt x="2942" y="51"/>
                      <a:pt x="2958" y="84"/>
                    </a:cubicBezTo>
                    <a:cubicBezTo>
                      <a:pt x="2958" y="117"/>
                      <a:pt x="2942" y="117"/>
                      <a:pt x="2942" y="151"/>
                    </a:cubicBezTo>
                    <a:cubicBezTo>
                      <a:pt x="2958" y="134"/>
                      <a:pt x="2958" y="168"/>
                      <a:pt x="2975" y="151"/>
                    </a:cubicBezTo>
                    <a:cubicBezTo>
                      <a:pt x="2992" y="201"/>
                      <a:pt x="2975" y="201"/>
                      <a:pt x="2975" y="234"/>
                    </a:cubicBezTo>
                    <a:cubicBezTo>
                      <a:pt x="2992" y="234"/>
                      <a:pt x="3025" y="234"/>
                      <a:pt x="3025" y="251"/>
                    </a:cubicBezTo>
                    <a:cubicBezTo>
                      <a:pt x="3025" y="234"/>
                      <a:pt x="3025" y="218"/>
                      <a:pt x="3042" y="218"/>
                    </a:cubicBezTo>
                    <a:cubicBezTo>
                      <a:pt x="3059" y="234"/>
                      <a:pt x="3042" y="218"/>
                      <a:pt x="3042" y="251"/>
                    </a:cubicBezTo>
                    <a:cubicBezTo>
                      <a:pt x="3059" y="218"/>
                      <a:pt x="3075" y="301"/>
                      <a:pt x="3092" y="251"/>
                    </a:cubicBezTo>
                    <a:cubicBezTo>
                      <a:pt x="3075" y="251"/>
                      <a:pt x="3075" y="268"/>
                      <a:pt x="3075" y="251"/>
                    </a:cubicBezTo>
                    <a:cubicBezTo>
                      <a:pt x="3109" y="201"/>
                      <a:pt x="3159" y="301"/>
                      <a:pt x="3242" y="268"/>
                    </a:cubicBezTo>
                    <a:cubicBezTo>
                      <a:pt x="3226" y="234"/>
                      <a:pt x="3192" y="234"/>
                      <a:pt x="3176" y="201"/>
                    </a:cubicBezTo>
                    <a:cubicBezTo>
                      <a:pt x="3176" y="184"/>
                      <a:pt x="3192" y="117"/>
                      <a:pt x="3176" y="117"/>
                    </a:cubicBezTo>
                    <a:cubicBezTo>
                      <a:pt x="3159" y="117"/>
                      <a:pt x="3176" y="134"/>
                      <a:pt x="3159" y="151"/>
                    </a:cubicBezTo>
                    <a:cubicBezTo>
                      <a:pt x="3125" y="101"/>
                      <a:pt x="3176" y="117"/>
                      <a:pt x="3192" y="84"/>
                    </a:cubicBezTo>
                    <a:cubicBezTo>
                      <a:pt x="3192" y="67"/>
                      <a:pt x="3176" y="17"/>
                      <a:pt x="3125" y="17"/>
                    </a:cubicBezTo>
                    <a:cubicBezTo>
                      <a:pt x="3125" y="17"/>
                      <a:pt x="3125" y="17"/>
                      <a:pt x="3125" y="17"/>
                    </a:cubicBezTo>
                    <a:close/>
                    <a:moveTo>
                      <a:pt x="1622" y="201"/>
                    </a:moveTo>
                    <a:cubicBezTo>
                      <a:pt x="1622" y="201"/>
                      <a:pt x="1622" y="201"/>
                      <a:pt x="1622" y="201"/>
                    </a:cubicBezTo>
                    <a:cubicBezTo>
                      <a:pt x="1622" y="201"/>
                      <a:pt x="1622" y="201"/>
                      <a:pt x="1622" y="201"/>
                    </a:cubicBezTo>
                    <a:close/>
                    <a:moveTo>
                      <a:pt x="1588" y="201"/>
                    </a:moveTo>
                    <a:cubicBezTo>
                      <a:pt x="1572" y="218"/>
                      <a:pt x="1572" y="234"/>
                      <a:pt x="1572" y="251"/>
                    </a:cubicBezTo>
                    <a:cubicBezTo>
                      <a:pt x="1588" y="268"/>
                      <a:pt x="1622" y="234"/>
                      <a:pt x="1622" y="268"/>
                    </a:cubicBezTo>
                    <a:cubicBezTo>
                      <a:pt x="1622" y="301"/>
                      <a:pt x="1605" y="251"/>
                      <a:pt x="1588" y="285"/>
                    </a:cubicBezTo>
                    <a:cubicBezTo>
                      <a:pt x="1572" y="318"/>
                      <a:pt x="1605" y="301"/>
                      <a:pt x="1605" y="335"/>
                    </a:cubicBezTo>
                    <a:cubicBezTo>
                      <a:pt x="1588" y="368"/>
                      <a:pt x="1538" y="335"/>
                      <a:pt x="1505" y="351"/>
                    </a:cubicBezTo>
                    <a:cubicBezTo>
                      <a:pt x="1505" y="318"/>
                      <a:pt x="1488" y="268"/>
                      <a:pt x="1471" y="234"/>
                    </a:cubicBezTo>
                    <a:cubicBezTo>
                      <a:pt x="1521" y="218"/>
                      <a:pt x="1555" y="218"/>
                      <a:pt x="1555" y="218"/>
                    </a:cubicBezTo>
                    <a:cubicBezTo>
                      <a:pt x="1555" y="218"/>
                      <a:pt x="1572" y="218"/>
                      <a:pt x="1588" y="201"/>
                    </a:cubicBezTo>
                    <a:close/>
                    <a:moveTo>
                      <a:pt x="1421" y="251"/>
                    </a:moveTo>
                    <a:cubicBezTo>
                      <a:pt x="1388" y="268"/>
                      <a:pt x="1354" y="268"/>
                      <a:pt x="1321" y="285"/>
                    </a:cubicBezTo>
                    <a:cubicBezTo>
                      <a:pt x="1321" y="285"/>
                      <a:pt x="1321" y="301"/>
                      <a:pt x="1338" y="318"/>
                    </a:cubicBezTo>
                    <a:cubicBezTo>
                      <a:pt x="1388" y="318"/>
                      <a:pt x="1404" y="301"/>
                      <a:pt x="1421" y="268"/>
                    </a:cubicBezTo>
                    <a:cubicBezTo>
                      <a:pt x="1421" y="268"/>
                      <a:pt x="1421" y="251"/>
                      <a:pt x="1421" y="251"/>
                    </a:cubicBezTo>
                    <a:close/>
                    <a:moveTo>
                      <a:pt x="1187" y="318"/>
                    </a:moveTo>
                    <a:cubicBezTo>
                      <a:pt x="1204" y="335"/>
                      <a:pt x="1221" y="368"/>
                      <a:pt x="1237" y="368"/>
                    </a:cubicBezTo>
                    <a:cubicBezTo>
                      <a:pt x="1237" y="385"/>
                      <a:pt x="1204" y="385"/>
                      <a:pt x="1221" y="418"/>
                    </a:cubicBezTo>
                    <a:cubicBezTo>
                      <a:pt x="1221" y="418"/>
                      <a:pt x="1237" y="402"/>
                      <a:pt x="1237" y="385"/>
                    </a:cubicBezTo>
                    <a:cubicBezTo>
                      <a:pt x="1271" y="385"/>
                      <a:pt x="1237" y="402"/>
                      <a:pt x="1237" y="435"/>
                    </a:cubicBezTo>
                    <a:cubicBezTo>
                      <a:pt x="1271" y="452"/>
                      <a:pt x="1254" y="435"/>
                      <a:pt x="1287" y="435"/>
                    </a:cubicBezTo>
                    <a:cubicBezTo>
                      <a:pt x="1287" y="452"/>
                      <a:pt x="1304" y="485"/>
                      <a:pt x="1321" y="485"/>
                    </a:cubicBezTo>
                    <a:cubicBezTo>
                      <a:pt x="1271" y="452"/>
                      <a:pt x="1204" y="518"/>
                      <a:pt x="1221" y="585"/>
                    </a:cubicBezTo>
                    <a:cubicBezTo>
                      <a:pt x="1237" y="569"/>
                      <a:pt x="1271" y="552"/>
                      <a:pt x="1287" y="518"/>
                    </a:cubicBezTo>
                    <a:cubicBezTo>
                      <a:pt x="1321" y="552"/>
                      <a:pt x="1271" y="585"/>
                      <a:pt x="1304" y="585"/>
                    </a:cubicBezTo>
                    <a:cubicBezTo>
                      <a:pt x="1321" y="585"/>
                      <a:pt x="1304" y="552"/>
                      <a:pt x="1321" y="552"/>
                    </a:cubicBezTo>
                    <a:cubicBezTo>
                      <a:pt x="1338" y="552"/>
                      <a:pt x="1338" y="552"/>
                      <a:pt x="1338" y="585"/>
                    </a:cubicBezTo>
                    <a:cubicBezTo>
                      <a:pt x="1354" y="552"/>
                      <a:pt x="1371" y="535"/>
                      <a:pt x="1388" y="502"/>
                    </a:cubicBezTo>
                    <a:cubicBezTo>
                      <a:pt x="1404" y="518"/>
                      <a:pt x="1388" y="535"/>
                      <a:pt x="1421" y="518"/>
                    </a:cubicBezTo>
                    <a:cubicBezTo>
                      <a:pt x="1421" y="552"/>
                      <a:pt x="1404" y="619"/>
                      <a:pt x="1438" y="652"/>
                    </a:cubicBezTo>
                    <a:cubicBezTo>
                      <a:pt x="1404" y="669"/>
                      <a:pt x="1421" y="619"/>
                      <a:pt x="1404" y="619"/>
                    </a:cubicBezTo>
                    <a:cubicBezTo>
                      <a:pt x="1354" y="602"/>
                      <a:pt x="1388" y="635"/>
                      <a:pt x="1388" y="652"/>
                    </a:cubicBezTo>
                    <a:cubicBezTo>
                      <a:pt x="1371" y="635"/>
                      <a:pt x="1354" y="602"/>
                      <a:pt x="1321" y="602"/>
                    </a:cubicBezTo>
                    <a:cubicBezTo>
                      <a:pt x="1304" y="602"/>
                      <a:pt x="1321" y="619"/>
                      <a:pt x="1338" y="619"/>
                    </a:cubicBezTo>
                    <a:cubicBezTo>
                      <a:pt x="1354" y="635"/>
                      <a:pt x="1338" y="652"/>
                      <a:pt x="1338" y="686"/>
                    </a:cubicBezTo>
                    <a:cubicBezTo>
                      <a:pt x="1304" y="719"/>
                      <a:pt x="1287" y="719"/>
                      <a:pt x="1237" y="719"/>
                    </a:cubicBezTo>
                    <a:cubicBezTo>
                      <a:pt x="1221" y="702"/>
                      <a:pt x="1237" y="669"/>
                      <a:pt x="1221" y="652"/>
                    </a:cubicBezTo>
                    <a:cubicBezTo>
                      <a:pt x="1221" y="669"/>
                      <a:pt x="1187" y="669"/>
                      <a:pt x="1154" y="652"/>
                    </a:cubicBezTo>
                    <a:cubicBezTo>
                      <a:pt x="1154" y="652"/>
                      <a:pt x="1170" y="635"/>
                      <a:pt x="1170" y="619"/>
                    </a:cubicBezTo>
                    <a:cubicBezTo>
                      <a:pt x="1187" y="619"/>
                      <a:pt x="1187" y="635"/>
                      <a:pt x="1204" y="652"/>
                    </a:cubicBezTo>
                    <a:cubicBezTo>
                      <a:pt x="1204" y="602"/>
                      <a:pt x="1137" y="619"/>
                      <a:pt x="1120" y="569"/>
                    </a:cubicBezTo>
                    <a:cubicBezTo>
                      <a:pt x="1087" y="569"/>
                      <a:pt x="1137" y="619"/>
                      <a:pt x="1104" y="635"/>
                    </a:cubicBezTo>
                    <a:cubicBezTo>
                      <a:pt x="1120" y="652"/>
                      <a:pt x="1137" y="635"/>
                      <a:pt x="1154" y="652"/>
                    </a:cubicBezTo>
                    <a:cubicBezTo>
                      <a:pt x="1154" y="686"/>
                      <a:pt x="1120" y="686"/>
                      <a:pt x="1154" y="719"/>
                    </a:cubicBezTo>
                    <a:cubicBezTo>
                      <a:pt x="1120" y="702"/>
                      <a:pt x="1087" y="702"/>
                      <a:pt x="1087" y="686"/>
                    </a:cubicBezTo>
                    <a:cubicBezTo>
                      <a:pt x="1054" y="669"/>
                      <a:pt x="1070" y="719"/>
                      <a:pt x="1070" y="736"/>
                    </a:cubicBezTo>
                    <a:cubicBezTo>
                      <a:pt x="1020" y="719"/>
                      <a:pt x="1037" y="736"/>
                      <a:pt x="1020" y="769"/>
                    </a:cubicBezTo>
                    <a:cubicBezTo>
                      <a:pt x="987" y="719"/>
                      <a:pt x="1037" y="686"/>
                      <a:pt x="1037" y="635"/>
                    </a:cubicBezTo>
                    <a:cubicBezTo>
                      <a:pt x="1037" y="602"/>
                      <a:pt x="1037" y="652"/>
                      <a:pt x="1070" y="652"/>
                    </a:cubicBezTo>
                    <a:cubicBezTo>
                      <a:pt x="1087" y="635"/>
                      <a:pt x="1087" y="602"/>
                      <a:pt x="1087" y="585"/>
                    </a:cubicBezTo>
                    <a:cubicBezTo>
                      <a:pt x="1037" y="552"/>
                      <a:pt x="1020" y="585"/>
                      <a:pt x="970" y="619"/>
                    </a:cubicBezTo>
                    <a:cubicBezTo>
                      <a:pt x="920" y="585"/>
                      <a:pt x="987" y="518"/>
                      <a:pt x="953" y="518"/>
                    </a:cubicBezTo>
                    <a:cubicBezTo>
                      <a:pt x="953" y="502"/>
                      <a:pt x="970" y="485"/>
                      <a:pt x="987" y="485"/>
                    </a:cubicBezTo>
                    <a:cubicBezTo>
                      <a:pt x="970" y="468"/>
                      <a:pt x="970" y="468"/>
                      <a:pt x="953" y="468"/>
                    </a:cubicBezTo>
                    <a:cubicBezTo>
                      <a:pt x="953" y="452"/>
                      <a:pt x="970" y="435"/>
                      <a:pt x="953" y="418"/>
                    </a:cubicBezTo>
                    <a:cubicBezTo>
                      <a:pt x="1003" y="452"/>
                      <a:pt x="1003" y="518"/>
                      <a:pt x="1054" y="518"/>
                    </a:cubicBezTo>
                    <a:cubicBezTo>
                      <a:pt x="1070" y="435"/>
                      <a:pt x="1003" y="435"/>
                      <a:pt x="1020" y="368"/>
                    </a:cubicBezTo>
                    <a:cubicBezTo>
                      <a:pt x="1070" y="351"/>
                      <a:pt x="1137" y="335"/>
                      <a:pt x="1187" y="318"/>
                    </a:cubicBezTo>
                    <a:close/>
                    <a:moveTo>
                      <a:pt x="853" y="418"/>
                    </a:moveTo>
                    <a:cubicBezTo>
                      <a:pt x="803" y="435"/>
                      <a:pt x="753" y="452"/>
                      <a:pt x="703" y="468"/>
                    </a:cubicBezTo>
                    <a:cubicBezTo>
                      <a:pt x="719" y="468"/>
                      <a:pt x="719" y="485"/>
                      <a:pt x="719" y="502"/>
                    </a:cubicBezTo>
                    <a:cubicBezTo>
                      <a:pt x="719" y="535"/>
                      <a:pt x="703" y="502"/>
                      <a:pt x="686" y="535"/>
                    </a:cubicBezTo>
                    <a:cubicBezTo>
                      <a:pt x="719" y="518"/>
                      <a:pt x="753" y="569"/>
                      <a:pt x="719" y="585"/>
                    </a:cubicBezTo>
                    <a:cubicBezTo>
                      <a:pt x="719" y="535"/>
                      <a:pt x="686" y="569"/>
                      <a:pt x="686" y="552"/>
                    </a:cubicBezTo>
                    <a:cubicBezTo>
                      <a:pt x="653" y="552"/>
                      <a:pt x="686" y="602"/>
                      <a:pt x="653" y="602"/>
                    </a:cubicBezTo>
                    <a:cubicBezTo>
                      <a:pt x="636" y="602"/>
                      <a:pt x="636" y="585"/>
                      <a:pt x="602" y="619"/>
                    </a:cubicBezTo>
                    <a:cubicBezTo>
                      <a:pt x="619" y="569"/>
                      <a:pt x="569" y="585"/>
                      <a:pt x="569" y="552"/>
                    </a:cubicBezTo>
                    <a:cubicBezTo>
                      <a:pt x="586" y="535"/>
                      <a:pt x="636" y="569"/>
                      <a:pt x="602" y="518"/>
                    </a:cubicBezTo>
                    <a:cubicBezTo>
                      <a:pt x="619" y="518"/>
                      <a:pt x="636" y="518"/>
                      <a:pt x="653" y="535"/>
                    </a:cubicBezTo>
                    <a:cubicBezTo>
                      <a:pt x="653" y="502"/>
                      <a:pt x="669" y="502"/>
                      <a:pt x="686" y="485"/>
                    </a:cubicBezTo>
                    <a:lnTo>
                      <a:pt x="669" y="485"/>
                    </a:lnTo>
                    <a:cubicBezTo>
                      <a:pt x="653" y="485"/>
                      <a:pt x="636" y="485"/>
                      <a:pt x="619" y="502"/>
                    </a:cubicBezTo>
                    <a:cubicBezTo>
                      <a:pt x="619" y="502"/>
                      <a:pt x="636" y="502"/>
                      <a:pt x="636" y="518"/>
                    </a:cubicBezTo>
                    <a:cubicBezTo>
                      <a:pt x="619" y="518"/>
                      <a:pt x="619" y="518"/>
                      <a:pt x="602" y="502"/>
                    </a:cubicBezTo>
                    <a:cubicBezTo>
                      <a:pt x="602" y="502"/>
                      <a:pt x="586" y="502"/>
                      <a:pt x="586" y="518"/>
                    </a:cubicBezTo>
                    <a:cubicBezTo>
                      <a:pt x="569" y="535"/>
                      <a:pt x="569" y="552"/>
                      <a:pt x="536" y="552"/>
                    </a:cubicBezTo>
                    <a:cubicBezTo>
                      <a:pt x="536" y="535"/>
                      <a:pt x="536" y="535"/>
                      <a:pt x="536" y="535"/>
                    </a:cubicBezTo>
                    <a:cubicBezTo>
                      <a:pt x="519" y="535"/>
                      <a:pt x="502" y="552"/>
                      <a:pt x="469" y="552"/>
                    </a:cubicBezTo>
                    <a:cubicBezTo>
                      <a:pt x="469" y="585"/>
                      <a:pt x="469" y="602"/>
                      <a:pt x="485" y="619"/>
                    </a:cubicBezTo>
                    <a:cubicBezTo>
                      <a:pt x="452" y="619"/>
                      <a:pt x="469" y="585"/>
                      <a:pt x="435" y="585"/>
                    </a:cubicBezTo>
                    <a:cubicBezTo>
                      <a:pt x="452" y="619"/>
                      <a:pt x="469" y="619"/>
                      <a:pt x="435" y="635"/>
                    </a:cubicBezTo>
                    <a:cubicBezTo>
                      <a:pt x="419" y="619"/>
                      <a:pt x="452" y="602"/>
                      <a:pt x="419" y="602"/>
                    </a:cubicBezTo>
                    <a:cubicBezTo>
                      <a:pt x="402" y="619"/>
                      <a:pt x="368" y="619"/>
                      <a:pt x="335" y="635"/>
                    </a:cubicBezTo>
                    <a:lnTo>
                      <a:pt x="335" y="635"/>
                    </a:lnTo>
                    <a:cubicBezTo>
                      <a:pt x="302" y="652"/>
                      <a:pt x="268" y="669"/>
                      <a:pt x="235" y="702"/>
                    </a:cubicBezTo>
                    <a:cubicBezTo>
                      <a:pt x="84" y="836"/>
                      <a:pt x="1" y="936"/>
                      <a:pt x="18" y="1036"/>
                    </a:cubicBezTo>
                    <a:cubicBezTo>
                      <a:pt x="18" y="1036"/>
                      <a:pt x="18" y="1053"/>
                      <a:pt x="18" y="1053"/>
                    </a:cubicBezTo>
                    <a:lnTo>
                      <a:pt x="18" y="1070"/>
                    </a:lnTo>
                    <a:cubicBezTo>
                      <a:pt x="34" y="1036"/>
                      <a:pt x="34" y="1103"/>
                      <a:pt x="68" y="1087"/>
                    </a:cubicBezTo>
                    <a:cubicBezTo>
                      <a:pt x="68" y="1070"/>
                      <a:pt x="84" y="1087"/>
                      <a:pt x="84" y="1070"/>
                    </a:cubicBezTo>
                    <a:cubicBezTo>
                      <a:pt x="34" y="1070"/>
                      <a:pt x="68" y="1036"/>
                      <a:pt x="84" y="1036"/>
                    </a:cubicBezTo>
                    <a:lnTo>
                      <a:pt x="34" y="1036"/>
                    </a:lnTo>
                    <a:cubicBezTo>
                      <a:pt x="34" y="1003"/>
                      <a:pt x="68" y="1003"/>
                      <a:pt x="51" y="986"/>
                    </a:cubicBezTo>
                    <a:cubicBezTo>
                      <a:pt x="84" y="1003"/>
                      <a:pt x="101" y="986"/>
                      <a:pt x="84" y="953"/>
                    </a:cubicBezTo>
                    <a:cubicBezTo>
                      <a:pt x="135" y="936"/>
                      <a:pt x="135" y="936"/>
                      <a:pt x="185" y="953"/>
                    </a:cubicBezTo>
                    <a:cubicBezTo>
                      <a:pt x="168" y="886"/>
                      <a:pt x="252" y="803"/>
                      <a:pt x="302" y="869"/>
                    </a:cubicBezTo>
                    <a:cubicBezTo>
                      <a:pt x="318" y="836"/>
                      <a:pt x="368" y="803"/>
                      <a:pt x="385" y="853"/>
                    </a:cubicBezTo>
                    <a:cubicBezTo>
                      <a:pt x="385" y="819"/>
                      <a:pt x="385" y="819"/>
                      <a:pt x="402" y="836"/>
                    </a:cubicBezTo>
                    <a:cubicBezTo>
                      <a:pt x="385" y="819"/>
                      <a:pt x="385" y="786"/>
                      <a:pt x="352" y="786"/>
                    </a:cubicBezTo>
                    <a:cubicBezTo>
                      <a:pt x="368" y="803"/>
                      <a:pt x="368" y="803"/>
                      <a:pt x="352" y="819"/>
                    </a:cubicBezTo>
                    <a:cubicBezTo>
                      <a:pt x="335" y="803"/>
                      <a:pt x="318" y="803"/>
                      <a:pt x="318" y="786"/>
                    </a:cubicBezTo>
                    <a:cubicBezTo>
                      <a:pt x="318" y="769"/>
                      <a:pt x="335" y="769"/>
                      <a:pt x="335" y="752"/>
                    </a:cubicBezTo>
                    <a:cubicBezTo>
                      <a:pt x="318" y="736"/>
                      <a:pt x="302" y="769"/>
                      <a:pt x="302" y="752"/>
                    </a:cubicBezTo>
                    <a:cubicBezTo>
                      <a:pt x="302" y="702"/>
                      <a:pt x="352" y="752"/>
                      <a:pt x="368" y="719"/>
                    </a:cubicBezTo>
                    <a:cubicBezTo>
                      <a:pt x="402" y="719"/>
                      <a:pt x="368" y="769"/>
                      <a:pt x="385" y="769"/>
                    </a:cubicBezTo>
                    <a:cubicBezTo>
                      <a:pt x="419" y="736"/>
                      <a:pt x="419" y="686"/>
                      <a:pt x="469" y="686"/>
                    </a:cubicBezTo>
                    <a:cubicBezTo>
                      <a:pt x="452" y="686"/>
                      <a:pt x="435" y="669"/>
                      <a:pt x="435" y="652"/>
                    </a:cubicBezTo>
                    <a:cubicBezTo>
                      <a:pt x="469" y="652"/>
                      <a:pt x="469" y="635"/>
                      <a:pt x="469" y="635"/>
                    </a:cubicBezTo>
                    <a:lnTo>
                      <a:pt x="469" y="752"/>
                    </a:lnTo>
                    <a:cubicBezTo>
                      <a:pt x="519" y="769"/>
                      <a:pt x="519" y="836"/>
                      <a:pt x="569" y="836"/>
                    </a:cubicBezTo>
                    <a:cubicBezTo>
                      <a:pt x="619" y="786"/>
                      <a:pt x="653" y="836"/>
                      <a:pt x="669" y="853"/>
                    </a:cubicBezTo>
                    <a:cubicBezTo>
                      <a:pt x="669" y="819"/>
                      <a:pt x="719" y="869"/>
                      <a:pt x="719" y="836"/>
                    </a:cubicBezTo>
                    <a:cubicBezTo>
                      <a:pt x="719" y="819"/>
                      <a:pt x="719" y="819"/>
                      <a:pt x="719" y="819"/>
                    </a:cubicBezTo>
                    <a:cubicBezTo>
                      <a:pt x="719" y="803"/>
                      <a:pt x="703" y="803"/>
                      <a:pt x="703" y="819"/>
                    </a:cubicBezTo>
                    <a:cubicBezTo>
                      <a:pt x="719" y="769"/>
                      <a:pt x="703" y="752"/>
                      <a:pt x="703" y="752"/>
                    </a:cubicBezTo>
                    <a:cubicBezTo>
                      <a:pt x="719" y="752"/>
                      <a:pt x="769" y="786"/>
                      <a:pt x="803" y="752"/>
                    </a:cubicBezTo>
                    <a:cubicBezTo>
                      <a:pt x="803" y="719"/>
                      <a:pt x="769" y="736"/>
                      <a:pt x="769" y="719"/>
                    </a:cubicBezTo>
                    <a:cubicBezTo>
                      <a:pt x="803" y="702"/>
                      <a:pt x="803" y="669"/>
                      <a:pt x="820" y="719"/>
                    </a:cubicBezTo>
                    <a:cubicBezTo>
                      <a:pt x="820" y="652"/>
                      <a:pt x="870" y="652"/>
                      <a:pt x="903" y="652"/>
                    </a:cubicBezTo>
                    <a:cubicBezTo>
                      <a:pt x="903" y="619"/>
                      <a:pt x="853" y="619"/>
                      <a:pt x="886" y="585"/>
                    </a:cubicBezTo>
                    <a:cubicBezTo>
                      <a:pt x="920" y="585"/>
                      <a:pt x="903" y="652"/>
                      <a:pt x="937" y="652"/>
                    </a:cubicBezTo>
                    <a:cubicBezTo>
                      <a:pt x="953" y="619"/>
                      <a:pt x="920" y="569"/>
                      <a:pt x="886" y="569"/>
                    </a:cubicBezTo>
                    <a:cubicBezTo>
                      <a:pt x="903" y="518"/>
                      <a:pt x="903" y="502"/>
                      <a:pt x="937" y="485"/>
                    </a:cubicBezTo>
                    <a:cubicBezTo>
                      <a:pt x="920" y="485"/>
                      <a:pt x="937" y="435"/>
                      <a:pt x="886" y="452"/>
                    </a:cubicBezTo>
                    <a:cubicBezTo>
                      <a:pt x="886" y="452"/>
                      <a:pt x="903" y="468"/>
                      <a:pt x="886" y="485"/>
                    </a:cubicBezTo>
                    <a:cubicBezTo>
                      <a:pt x="886" y="452"/>
                      <a:pt x="870" y="435"/>
                      <a:pt x="853" y="418"/>
                    </a:cubicBezTo>
                    <a:close/>
                    <a:moveTo>
                      <a:pt x="452" y="569"/>
                    </a:moveTo>
                    <a:cubicBezTo>
                      <a:pt x="452" y="569"/>
                      <a:pt x="452" y="569"/>
                      <a:pt x="452" y="569"/>
                    </a:cubicBezTo>
                    <a:close/>
                    <a:moveTo>
                      <a:pt x="34" y="1120"/>
                    </a:moveTo>
                    <a:cubicBezTo>
                      <a:pt x="51" y="1170"/>
                      <a:pt x="101" y="1220"/>
                      <a:pt x="151" y="1270"/>
                    </a:cubicBezTo>
                    <a:cubicBezTo>
                      <a:pt x="151" y="1270"/>
                      <a:pt x="151" y="1270"/>
                      <a:pt x="168" y="1270"/>
                    </a:cubicBezTo>
                    <a:cubicBezTo>
                      <a:pt x="168" y="1270"/>
                      <a:pt x="168" y="1270"/>
                      <a:pt x="168" y="1270"/>
                    </a:cubicBezTo>
                    <a:cubicBezTo>
                      <a:pt x="168" y="1254"/>
                      <a:pt x="151" y="1254"/>
                      <a:pt x="151" y="1220"/>
                    </a:cubicBezTo>
                    <a:cubicBezTo>
                      <a:pt x="168" y="1220"/>
                      <a:pt x="168" y="1187"/>
                      <a:pt x="185" y="1204"/>
                    </a:cubicBezTo>
                    <a:cubicBezTo>
                      <a:pt x="201" y="1220"/>
                      <a:pt x="201" y="1270"/>
                      <a:pt x="218" y="1270"/>
                    </a:cubicBezTo>
                    <a:cubicBezTo>
                      <a:pt x="218" y="1220"/>
                      <a:pt x="302" y="1254"/>
                      <a:pt x="318" y="1254"/>
                    </a:cubicBezTo>
                    <a:cubicBezTo>
                      <a:pt x="335" y="1237"/>
                      <a:pt x="335" y="1220"/>
                      <a:pt x="368" y="1220"/>
                    </a:cubicBezTo>
                    <a:cubicBezTo>
                      <a:pt x="402" y="1237"/>
                      <a:pt x="368" y="1254"/>
                      <a:pt x="368" y="1304"/>
                    </a:cubicBezTo>
                    <a:cubicBezTo>
                      <a:pt x="402" y="1287"/>
                      <a:pt x="385" y="1337"/>
                      <a:pt x="402" y="1337"/>
                    </a:cubicBezTo>
                    <a:cubicBezTo>
                      <a:pt x="435" y="1337"/>
                      <a:pt x="435" y="1320"/>
                      <a:pt x="452" y="1304"/>
                    </a:cubicBezTo>
                    <a:cubicBezTo>
                      <a:pt x="435" y="1304"/>
                      <a:pt x="419" y="1304"/>
                      <a:pt x="419" y="1287"/>
                    </a:cubicBezTo>
                    <a:cubicBezTo>
                      <a:pt x="469" y="1270"/>
                      <a:pt x="385" y="1204"/>
                      <a:pt x="469" y="1187"/>
                    </a:cubicBezTo>
                    <a:cubicBezTo>
                      <a:pt x="485" y="1170"/>
                      <a:pt x="469" y="1187"/>
                      <a:pt x="485" y="1153"/>
                    </a:cubicBezTo>
                    <a:cubicBezTo>
                      <a:pt x="485" y="1170"/>
                      <a:pt x="569" y="1153"/>
                      <a:pt x="552" y="1187"/>
                    </a:cubicBezTo>
                    <a:cubicBezTo>
                      <a:pt x="586" y="1187"/>
                      <a:pt x="602" y="1170"/>
                      <a:pt x="602" y="1137"/>
                    </a:cubicBezTo>
                    <a:cubicBezTo>
                      <a:pt x="552" y="1153"/>
                      <a:pt x="536" y="1103"/>
                      <a:pt x="519" y="1153"/>
                    </a:cubicBezTo>
                    <a:cubicBezTo>
                      <a:pt x="519" y="1137"/>
                      <a:pt x="519" y="1103"/>
                      <a:pt x="536" y="1087"/>
                    </a:cubicBezTo>
                    <a:cubicBezTo>
                      <a:pt x="602" y="1070"/>
                      <a:pt x="686" y="1053"/>
                      <a:pt x="703" y="1153"/>
                    </a:cubicBezTo>
                    <a:cubicBezTo>
                      <a:pt x="736" y="1170"/>
                      <a:pt x="786" y="1137"/>
                      <a:pt x="753" y="1103"/>
                    </a:cubicBezTo>
                    <a:lnTo>
                      <a:pt x="820" y="1103"/>
                    </a:lnTo>
                    <a:cubicBezTo>
                      <a:pt x="836" y="1170"/>
                      <a:pt x="753" y="1137"/>
                      <a:pt x="769" y="1220"/>
                    </a:cubicBezTo>
                    <a:cubicBezTo>
                      <a:pt x="719" y="1220"/>
                      <a:pt x="686" y="1204"/>
                      <a:pt x="703" y="1254"/>
                    </a:cubicBezTo>
                    <a:cubicBezTo>
                      <a:pt x="669" y="1270"/>
                      <a:pt x="669" y="1220"/>
                      <a:pt x="636" y="1220"/>
                    </a:cubicBezTo>
                    <a:cubicBezTo>
                      <a:pt x="669" y="1270"/>
                      <a:pt x="636" y="1237"/>
                      <a:pt x="636" y="1287"/>
                    </a:cubicBezTo>
                    <a:cubicBezTo>
                      <a:pt x="569" y="1237"/>
                      <a:pt x="536" y="1354"/>
                      <a:pt x="485" y="1354"/>
                    </a:cubicBezTo>
                    <a:cubicBezTo>
                      <a:pt x="502" y="1387"/>
                      <a:pt x="469" y="1371"/>
                      <a:pt x="469" y="1387"/>
                    </a:cubicBezTo>
                    <a:cubicBezTo>
                      <a:pt x="469" y="1387"/>
                      <a:pt x="485" y="1404"/>
                      <a:pt x="485" y="1421"/>
                    </a:cubicBezTo>
                    <a:cubicBezTo>
                      <a:pt x="602" y="1437"/>
                      <a:pt x="719" y="1471"/>
                      <a:pt x="853" y="1504"/>
                    </a:cubicBezTo>
                    <a:cubicBezTo>
                      <a:pt x="853" y="1454"/>
                      <a:pt x="836" y="1421"/>
                      <a:pt x="769" y="1421"/>
                    </a:cubicBezTo>
                    <a:cubicBezTo>
                      <a:pt x="769" y="1437"/>
                      <a:pt x="786" y="1437"/>
                      <a:pt x="769" y="1454"/>
                    </a:cubicBezTo>
                    <a:cubicBezTo>
                      <a:pt x="753" y="1421"/>
                      <a:pt x="736" y="1387"/>
                      <a:pt x="703" y="1421"/>
                    </a:cubicBezTo>
                    <a:cubicBezTo>
                      <a:pt x="669" y="1421"/>
                      <a:pt x="736" y="1387"/>
                      <a:pt x="703" y="1387"/>
                    </a:cubicBezTo>
                    <a:cubicBezTo>
                      <a:pt x="669" y="1404"/>
                      <a:pt x="669" y="1404"/>
                      <a:pt x="636" y="1404"/>
                    </a:cubicBezTo>
                    <a:cubicBezTo>
                      <a:pt x="619" y="1354"/>
                      <a:pt x="653" y="1354"/>
                      <a:pt x="636" y="1304"/>
                    </a:cubicBezTo>
                    <a:cubicBezTo>
                      <a:pt x="686" y="1304"/>
                      <a:pt x="703" y="1287"/>
                      <a:pt x="736" y="1320"/>
                    </a:cubicBezTo>
                    <a:cubicBezTo>
                      <a:pt x="753" y="1287"/>
                      <a:pt x="786" y="1270"/>
                      <a:pt x="753" y="1254"/>
                    </a:cubicBezTo>
                    <a:cubicBezTo>
                      <a:pt x="786" y="1254"/>
                      <a:pt x="769" y="1320"/>
                      <a:pt x="820" y="1287"/>
                    </a:cubicBezTo>
                    <a:cubicBezTo>
                      <a:pt x="836" y="1287"/>
                      <a:pt x="836" y="1320"/>
                      <a:pt x="853" y="1337"/>
                    </a:cubicBezTo>
                    <a:cubicBezTo>
                      <a:pt x="870" y="1320"/>
                      <a:pt x="920" y="1371"/>
                      <a:pt x="937" y="1320"/>
                    </a:cubicBezTo>
                    <a:cubicBezTo>
                      <a:pt x="953" y="1354"/>
                      <a:pt x="920" y="1371"/>
                      <a:pt x="937" y="1387"/>
                    </a:cubicBezTo>
                    <a:cubicBezTo>
                      <a:pt x="953" y="1371"/>
                      <a:pt x="970" y="1354"/>
                      <a:pt x="970" y="1320"/>
                    </a:cubicBezTo>
                    <a:cubicBezTo>
                      <a:pt x="1003" y="1337"/>
                      <a:pt x="987" y="1337"/>
                      <a:pt x="1020" y="1354"/>
                    </a:cubicBezTo>
                    <a:cubicBezTo>
                      <a:pt x="1037" y="1304"/>
                      <a:pt x="1020" y="1287"/>
                      <a:pt x="1003" y="1254"/>
                    </a:cubicBezTo>
                    <a:cubicBezTo>
                      <a:pt x="953" y="1254"/>
                      <a:pt x="937" y="1220"/>
                      <a:pt x="903" y="1254"/>
                    </a:cubicBezTo>
                    <a:cubicBezTo>
                      <a:pt x="886" y="1220"/>
                      <a:pt x="937" y="1254"/>
                      <a:pt x="920" y="1220"/>
                    </a:cubicBezTo>
                    <a:cubicBezTo>
                      <a:pt x="903" y="1220"/>
                      <a:pt x="903" y="1204"/>
                      <a:pt x="886" y="1187"/>
                    </a:cubicBezTo>
                    <a:cubicBezTo>
                      <a:pt x="903" y="1220"/>
                      <a:pt x="836" y="1204"/>
                      <a:pt x="836" y="1187"/>
                    </a:cubicBezTo>
                    <a:cubicBezTo>
                      <a:pt x="836" y="1153"/>
                      <a:pt x="886" y="986"/>
                      <a:pt x="937" y="986"/>
                    </a:cubicBezTo>
                    <a:cubicBezTo>
                      <a:pt x="920" y="1020"/>
                      <a:pt x="953" y="1003"/>
                      <a:pt x="953" y="986"/>
                    </a:cubicBezTo>
                    <a:cubicBezTo>
                      <a:pt x="953" y="1036"/>
                      <a:pt x="987" y="1036"/>
                      <a:pt x="970" y="1087"/>
                    </a:cubicBezTo>
                    <a:cubicBezTo>
                      <a:pt x="953" y="1120"/>
                      <a:pt x="937" y="1053"/>
                      <a:pt x="920" y="1087"/>
                    </a:cubicBezTo>
                    <a:cubicBezTo>
                      <a:pt x="937" y="1087"/>
                      <a:pt x="920" y="1153"/>
                      <a:pt x="903" y="1170"/>
                    </a:cubicBezTo>
                    <a:cubicBezTo>
                      <a:pt x="953" y="1153"/>
                      <a:pt x="937" y="1187"/>
                      <a:pt x="920" y="1204"/>
                    </a:cubicBezTo>
                    <a:lnTo>
                      <a:pt x="970" y="1204"/>
                    </a:lnTo>
                    <a:cubicBezTo>
                      <a:pt x="970" y="1120"/>
                      <a:pt x="970" y="1170"/>
                      <a:pt x="987" y="1187"/>
                    </a:cubicBezTo>
                    <a:cubicBezTo>
                      <a:pt x="987" y="1187"/>
                      <a:pt x="1054" y="1137"/>
                      <a:pt x="1070" y="1120"/>
                    </a:cubicBezTo>
                    <a:cubicBezTo>
                      <a:pt x="1054" y="1070"/>
                      <a:pt x="1054" y="1070"/>
                      <a:pt x="1087" y="1020"/>
                    </a:cubicBezTo>
                    <a:cubicBezTo>
                      <a:pt x="1054" y="1003"/>
                      <a:pt x="1054" y="1036"/>
                      <a:pt x="1037" y="1036"/>
                    </a:cubicBezTo>
                    <a:cubicBezTo>
                      <a:pt x="1054" y="1003"/>
                      <a:pt x="1070" y="986"/>
                      <a:pt x="1104" y="953"/>
                    </a:cubicBezTo>
                    <a:cubicBezTo>
                      <a:pt x="1120" y="853"/>
                      <a:pt x="1020" y="819"/>
                      <a:pt x="987" y="803"/>
                    </a:cubicBezTo>
                    <a:cubicBezTo>
                      <a:pt x="970" y="819"/>
                      <a:pt x="953" y="836"/>
                      <a:pt x="920" y="836"/>
                    </a:cubicBezTo>
                    <a:cubicBezTo>
                      <a:pt x="937" y="769"/>
                      <a:pt x="836" y="803"/>
                      <a:pt x="836" y="819"/>
                    </a:cubicBezTo>
                    <a:cubicBezTo>
                      <a:pt x="870" y="853"/>
                      <a:pt x="820" y="919"/>
                      <a:pt x="870" y="936"/>
                    </a:cubicBezTo>
                    <a:cubicBezTo>
                      <a:pt x="870" y="970"/>
                      <a:pt x="853" y="970"/>
                      <a:pt x="836" y="986"/>
                    </a:cubicBezTo>
                    <a:cubicBezTo>
                      <a:pt x="836" y="936"/>
                      <a:pt x="820" y="1003"/>
                      <a:pt x="786" y="953"/>
                    </a:cubicBezTo>
                    <a:cubicBezTo>
                      <a:pt x="786" y="970"/>
                      <a:pt x="803" y="1020"/>
                      <a:pt x="769" y="1020"/>
                    </a:cubicBezTo>
                    <a:cubicBezTo>
                      <a:pt x="769" y="970"/>
                      <a:pt x="769" y="1036"/>
                      <a:pt x="753" y="1020"/>
                    </a:cubicBezTo>
                    <a:cubicBezTo>
                      <a:pt x="719" y="1020"/>
                      <a:pt x="736" y="986"/>
                      <a:pt x="719" y="986"/>
                    </a:cubicBezTo>
                    <a:cubicBezTo>
                      <a:pt x="719" y="1003"/>
                      <a:pt x="669" y="986"/>
                      <a:pt x="669" y="1020"/>
                    </a:cubicBezTo>
                    <a:cubicBezTo>
                      <a:pt x="686" y="1003"/>
                      <a:pt x="703" y="1070"/>
                      <a:pt x="686" y="1070"/>
                    </a:cubicBezTo>
                    <a:cubicBezTo>
                      <a:pt x="686" y="1003"/>
                      <a:pt x="619" y="1053"/>
                      <a:pt x="636" y="1020"/>
                    </a:cubicBezTo>
                    <a:cubicBezTo>
                      <a:pt x="653" y="1036"/>
                      <a:pt x="669" y="986"/>
                      <a:pt x="669" y="953"/>
                    </a:cubicBezTo>
                    <a:cubicBezTo>
                      <a:pt x="703" y="936"/>
                      <a:pt x="719" y="970"/>
                      <a:pt x="736" y="953"/>
                    </a:cubicBezTo>
                    <a:cubicBezTo>
                      <a:pt x="703" y="919"/>
                      <a:pt x="686" y="903"/>
                      <a:pt x="653" y="886"/>
                    </a:cubicBezTo>
                    <a:cubicBezTo>
                      <a:pt x="636" y="903"/>
                      <a:pt x="619" y="886"/>
                      <a:pt x="602" y="919"/>
                    </a:cubicBezTo>
                    <a:cubicBezTo>
                      <a:pt x="636" y="936"/>
                      <a:pt x="569" y="936"/>
                      <a:pt x="586" y="970"/>
                    </a:cubicBezTo>
                    <a:cubicBezTo>
                      <a:pt x="552" y="970"/>
                      <a:pt x="552" y="953"/>
                      <a:pt x="536" y="953"/>
                    </a:cubicBezTo>
                    <a:cubicBezTo>
                      <a:pt x="536" y="1003"/>
                      <a:pt x="485" y="1020"/>
                      <a:pt x="435" y="1053"/>
                    </a:cubicBezTo>
                    <a:cubicBezTo>
                      <a:pt x="452" y="1020"/>
                      <a:pt x="435" y="1003"/>
                      <a:pt x="419" y="1003"/>
                    </a:cubicBezTo>
                    <a:cubicBezTo>
                      <a:pt x="402" y="1070"/>
                      <a:pt x="368" y="1053"/>
                      <a:pt x="385" y="1087"/>
                    </a:cubicBezTo>
                    <a:cubicBezTo>
                      <a:pt x="368" y="1087"/>
                      <a:pt x="368" y="1087"/>
                      <a:pt x="352" y="1087"/>
                    </a:cubicBezTo>
                    <a:cubicBezTo>
                      <a:pt x="352" y="1087"/>
                      <a:pt x="368" y="1103"/>
                      <a:pt x="368" y="1120"/>
                    </a:cubicBezTo>
                    <a:cubicBezTo>
                      <a:pt x="318" y="1153"/>
                      <a:pt x="318" y="1103"/>
                      <a:pt x="285" y="1120"/>
                    </a:cubicBezTo>
                    <a:cubicBezTo>
                      <a:pt x="302" y="1087"/>
                      <a:pt x="302" y="1103"/>
                      <a:pt x="285" y="1087"/>
                    </a:cubicBezTo>
                    <a:cubicBezTo>
                      <a:pt x="318" y="1070"/>
                      <a:pt x="318" y="1036"/>
                      <a:pt x="335" y="1003"/>
                    </a:cubicBezTo>
                    <a:cubicBezTo>
                      <a:pt x="302" y="986"/>
                      <a:pt x="302" y="970"/>
                      <a:pt x="285" y="970"/>
                    </a:cubicBezTo>
                    <a:cubicBezTo>
                      <a:pt x="268" y="1003"/>
                      <a:pt x="252" y="1003"/>
                      <a:pt x="285" y="1036"/>
                    </a:cubicBezTo>
                    <a:cubicBezTo>
                      <a:pt x="201" y="1053"/>
                      <a:pt x="235" y="1137"/>
                      <a:pt x="201" y="1187"/>
                    </a:cubicBezTo>
                    <a:cubicBezTo>
                      <a:pt x="185" y="1187"/>
                      <a:pt x="168" y="1187"/>
                      <a:pt x="168" y="1204"/>
                    </a:cubicBezTo>
                    <a:cubicBezTo>
                      <a:pt x="135" y="1187"/>
                      <a:pt x="185" y="1170"/>
                      <a:pt x="151" y="1153"/>
                    </a:cubicBezTo>
                    <a:cubicBezTo>
                      <a:pt x="135" y="1153"/>
                      <a:pt x="135" y="1187"/>
                      <a:pt x="118" y="1187"/>
                    </a:cubicBezTo>
                    <a:cubicBezTo>
                      <a:pt x="135" y="1137"/>
                      <a:pt x="51" y="1187"/>
                      <a:pt x="84" y="1120"/>
                    </a:cubicBezTo>
                    <a:cubicBezTo>
                      <a:pt x="68" y="1103"/>
                      <a:pt x="51" y="1103"/>
                      <a:pt x="34" y="1120"/>
                    </a:cubicBezTo>
                    <a:close/>
                    <a:moveTo>
                      <a:pt x="1037" y="1538"/>
                    </a:moveTo>
                    <a:cubicBezTo>
                      <a:pt x="1037" y="1504"/>
                      <a:pt x="1003" y="1471"/>
                      <a:pt x="1003" y="1437"/>
                    </a:cubicBezTo>
                    <a:cubicBezTo>
                      <a:pt x="1020" y="1421"/>
                      <a:pt x="1037" y="1404"/>
                      <a:pt x="1054" y="1387"/>
                    </a:cubicBezTo>
                    <a:cubicBezTo>
                      <a:pt x="1037" y="1437"/>
                      <a:pt x="1087" y="1421"/>
                      <a:pt x="1070" y="1454"/>
                    </a:cubicBezTo>
                    <a:cubicBezTo>
                      <a:pt x="1054" y="1471"/>
                      <a:pt x="1037" y="1471"/>
                      <a:pt x="1037" y="1488"/>
                    </a:cubicBezTo>
                    <a:cubicBezTo>
                      <a:pt x="1037" y="1538"/>
                      <a:pt x="1070" y="1488"/>
                      <a:pt x="1070" y="1521"/>
                    </a:cubicBezTo>
                    <a:cubicBezTo>
                      <a:pt x="1054" y="1521"/>
                      <a:pt x="1054" y="1521"/>
                      <a:pt x="1054" y="1538"/>
                    </a:cubicBezTo>
                    <a:close/>
                    <a:moveTo>
                      <a:pt x="1154" y="1554"/>
                    </a:moveTo>
                    <a:cubicBezTo>
                      <a:pt x="1221" y="1571"/>
                      <a:pt x="1287" y="1588"/>
                      <a:pt x="1354" y="1588"/>
                    </a:cubicBezTo>
                    <a:cubicBezTo>
                      <a:pt x="1354" y="1571"/>
                      <a:pt x="1354" y="1554"/>
                      <a:pt x="1354" y="1521"/>
                    </a:cubicBezTo>
                    <a:cubicBezTo>
                      <a:pt x="1388" y="1538"/>
                      <a:pt x="1421" y="1521"/>
                      <a:pt x="1421" y="1488"/>
                    </a:cubicBezTo>
                    <a:cubicBezTo>
                      <a:pt x="1455" y="1471"/>
                      <a:pt x="1455" y="1471"/>
                      <a:pt x="1488" y="1488"/>
                    </a:cubicBezTo>
                    <a:cubicBezTo>
                      <a:pt x="1471" y="1421"/>
                      <a:pt x="1371" y="1320"/>
                      <a:pt x="1338" y="1404"/>
                    </a:cubicBezTo>
                    <a:cubicBezTo>
                      <a:pt x="1321" y="1387"/>
                      <a:pt x="1304" y="1387"/>
                      <a:pt x="1287" y="1371"/>
                    </a:cubicBezTo>
                    <a:cubicBezTo>
                      <a:pt x="1287" y="1387"/>
                      <a:pt x="1254" y="1404"/>
                      <a:pt x="1237" y="1404"/>
                    </a:cubicBezTo>
                    <a:cubicBezTo>
                      <a:pt x="1237" y="1421"/>
                      <a:pt x="1237" y="1437"/>
                      <a:pt x="1271" y="1437"/>
                    </a:cubicBezTo>
                    <a:cubicBezTo>
                      <a:pt x="1254" y="1471"/>
                      <a:pt x="1237" y="1471"/>
                      <a:pt x="1254" y="1504"/>
                    </a:cubicBezTo>
                    <a:cubicBezTo>
                      <a:pt x="1221" y="1504"/>
                      <a:pt x="1237" y="1488"/>
                      <a:pt x="1221" y="1471"/>
                    </a:cubicBezTo>
                    <a:cubicBezTo>
                      <a:pt x="1187" y="1488"/>
                      <a:pt x="1187" y="1521"/>
                      <a:pt x="1170" y="1471"/>
                    </a:cubicBezTo>
                    <a:cubicBezTo>
                      <a:pt x="1154" y="1488"/>
                      <a:pt x="1187" y="1521"/>
                      <a:pt x="1187" y="1554"/>
                    </a:cubicBezTo>
                    <a:cubicBezTo>
                      <a:pt x="1187" y="1571"/>
                      <a:pt x="1170" y="1538"/>
                      <a:pt x="1154" y="1554"/>
                    </a:cubicBezTo>
                    <a:lnTo>
                      <a:pt x="1154" y="1554"/>
                    </a:lnTo>
                    <a:close/>
                    <a:moveTo>
                      <a:pt x="1388" y="1605"/>
                    </a:moveTo>
                    <a:cubicBezTo>
                      <a:pt x="1388" y="1588"/>
                      <a:pt x="1404" y="1571"/>
                      <a:pt x="1404" y="1588"/>
                    </a:cubicBezTo>
                    <a:lnTo>
                      <a:pt x="1404" y="1605"/>
                    </a:lnTo>
                    <a:close/>
                    <a:moveTo>
                      <a:pt x="1438" y="1605"/>
                    </a:moveTo>
                    <a:cubicBezTo>
                      <a:pt x="1455" y="1588"/>
                      <a:pt x="1471" y="1571"/>
                      <a:pt x="1488" y="1588"/>
                    </a:cubicBezTo>
                    <a:cubicBezTo>
                      <a:pt x="1471" y="1504"/>
                      <a:pt x="1521" y="1571"/>
                      <a:pt x="1505" y="1504"/>
                    </a:cubicBezTo>
                    <a:cubicBezTo>
                      <a:pt x="1538" y="1488"/>
                      <a:pt x="1538" y="1471"/>
                      <a:pt x="1555" y="1454"/>
                    </a:cubicBezTo>
                    <a:cubicBezTo>
                      <a:pt x="1572" y="1488"/>
                      <a:pt x="1638" y="1421"/>
                      <a:pt x="1672" y="1437"/>
                    </a:cubicBezTo>
                    <a:cubicBezTo>
                      <a:pt x="1688" y="1454"/>
                      <a:pt x="1672" y="1504"/>
                      <a:pt x="1705" y="1504"/>
                    </a:cubicBezTo>
                    <a:cubicBezTo>
                      <a:pt x="1688" y="1538"/>
                      <a:pt x="1688" y="1571"/>
                      <a:pt x="1672" y="1621"/>
                    </a:cubicBezTo>
                    <a:cubicBezTo>
                      <a:pt x="1672" y="1605"/>
                      <a:pt x="1655" y="1621"/>
                      <a:pt x="1672" y="1621"/>
                    </a:cubicBezTo>
                    <a:cubicBezTo>
                      <a:pt x="1655" y="1621"/>
                      <a:pt x="1638" y="1621"/>
                      <a:pt x="1622" y="1638"/>
                    </a:cubicBezTo>
                    <a:cubicBezTo>
                      <a:pt x="1555" y="1621"/>
                      <a:pt x="1488" y="1621"/>
                      <a:pt x="1438" y="1605"/>
                    </a:cubicBezTo>
                    <a:close/>
                    <a:moveTo>
                      <a:pt x="1688" y="1638"/>
                    </a:moveTo>
                    <a:cubicBezTo>
                      <a:pt x="1705" y="1655"/>
                      <a:pt x="1739" y="1655"/>
                      <a:pt x="1755" y="1655"/>
                    </a:cubicBezTo>
                    <a:cubicBezTo>
                      <a:pt x="1755" y="1621"/>
                      <a:pt x="1772" y="1621"/>
                      <a:pt x="1772" y="1588"/>
                    </a:cubicBezTo>
                    <a:cubicBezTo>
                      <a:pt x="1755" y="1605"/>
                      <a:pt x="1705" y="1605"/>
                      <a:pt x="1688" y="1638"/>
                    </a:cubicBezTo>
                    <a:close/>
                    <a:moveTo>
                      <a:pt x="1805" y="1655"/>
                    </a:moveTo>
                    <a:cubicBezTo>
                      <a:pt x="1822" y="1655"/>
                      <a:pt x="1856" y="1671"/>
                      <a:pt x="1872" y="1671"/>
                    </a:cubicBezTo>
                    <a:cubicBezTo>
                      <a:pt x="1872" y="1655"/>
                      <a:pt x="1856" y="1655"/>
                      <a:pt x="1839" y="1638"/>
                    </a:cubicBezTo>
                    <a:cubicBezTo>
                      <a:pt x="1822" y="1638"/>
                      <a:pt x="1805" y="1655"/>
                      <a:pt x="1805" y="1655"/>
                    </a:cubicBezTo>
                    <a:close/>
                    <a:moveTo>
                      <a:pt x="2490" y="1738"/>
                    </a:moveTo>
                    <a:cubicBezTo>
                      <a:pt x="2541" y="1738"/>
                      <a:pt x="2591" y="1738"/>
                      <a:pt x="2624" y="1738"/>
                    </a:cubicBezTo>
                    <a:cubicBezTo>
                      <a:pt x="2591" y="1671"/>
                      <a:pt x="2524" y="1721"/>
                      <a:pt x="2490" y="1721"/>
                    </a:cubicBezTo>
                    <a:close/>
                    <a:moveTo>
                      <a:pt x="3075" y="1755"/>
                    </a:moveTo>
                    <a:lnTo>
                      <a:pt x="3092" y="1755"/>
                    </a:lnTo>
                    <a:lnTo>
                      <a:pt x="3092" y="1738"/>
                    </a:lnTo>
                    <a:cubicBezTo>
                      <a:pt x="3109" y="1705"/>
                      <a:pt x="3125" y="1721"/>
                      <a:pt x="3142" y="1721"/>
                    </a:cubicBezTo>
                    <a:cubicBezTo>
                      <a:pt x="3159" y="1705"/>
                      <a:pt x="3142" y="1705"/>
                      <a:pt x="3142" y="1688"/>
                    </a:cubicBezTo>
                    <a:cubicBezTo>
                      <a:pt x="3142" y="1705"/>
                      <a:pt x="3075" y="1671"/>
                      <a:pt x="3125" y="1671"/>
                    </a:cubicBezTo>
                    <a:cubicBezTo>
                      <a:pt x="3109" y="1638"/>
                      <a:pt x="3092" y="1688"/>
                      <a:pt x="3075" y="1671"/>
                    </a:cubicBezTo>
                    <a:cubicBezTo>
                      <a:pt x="3075" y="1688"/>
                      <a:pt x="3109" y="1688"/>
                      <a:pt x="3075" y="1705"/>
                    </a:cubicBezTo>
                    <a:cubicBezTo>
                      <a:pt x="3109" y="1705"/>
                      <a:pt x="3075" y="1721"/>
                      <a:pt x="3075" y="1755"/>
                    </a:cubicBezTo>
                    <a:close/>
                    <a:moveTo>
                      <a:pt x="3109" y="1755"/>
                    </a:moveTo>
                    <a:cubicBezTo>
                      <a:pt x="3109" y="1738"/>
                      <a:pt x="3109" y="1738"/>
                      <a:pt x="3109" y="1738"/>
                    </a:cubicBezTo>
                    <a:cubicBezTo>
                      <a:pt x="3109" y="1738"/>
                      <a:pt x="3109" y="1738"/>
                      <a:pt x="3125" y="1738"/>
                    </a:cubicBezTo>
                    <a:close/>
                    <a:moveTo>
                      <a:pt x="3894" y="1688"/>
                    </a:moveTo>
                    <a:lnTo>
                      <a:pt x="3978" y="1671"/>
                    </a:lnTo>
                    <a:cubicBezTo>
                      <a:pt x="3978" y="1671"/>
                      <a:pt x="3978" y="1655"/>
                      <a:pt x="3978" y="1655"/>
                    </a:cubicBezTo>
                    <a:cubicBezTo>
                      <a:pt x="3961" y="1638"/>
                      <a:pt x="3911" y="1605"/>
                      <a:pt x="3894" y="1621"/>
                    </a:cubicBezTo>
                    <a:cubicBezTo>
                      <a:pt x="3894" y="1655"/>
                      <a:pt x="3894" y="1671"/>
                      <a:pt x="3894" y="1688"/>
                    </a:cubicBezTo>
                    <a:close/>
                    <a:moveTo>
                      <a:pt x="3844" y="1337"/>
                    </a:moveTo>
                    <a:cubicBezTo>
                      <a:pt x="3827" y="1337"/>
                      <a:pt x="3810" y="1337"/>
                      <a:pt x="3777" y="1320"/>
                    </a:cubicBezTo>
                    <a:cubicBezTo>
                      <a:pt x="3777" y="1337"/>
                      <a:pt x="3777" y="1337"/>
                      <a:pt x="3777" y="1337"/>
                    </a:cubicBezTo>
                    <a:cubicBezTo>
                      <a:pt x="3744" y="1371"/>
                      <a:pt x="3744" y="1437"/>
                      <a:pt x="3677" y="1421"/>
                    </a:cubicBezTo>
                    <a:cubicBezTo>
                      <a:pt x="3677" y="1488"/>
                      <a:pt x="3610" y="1504"/>
                      <a:pt x="3643" y="1554"/>
                    </a:cubicBezTo>
                    <a:cubicBezTo>
                      <a:pt x="3693" y="1504"/>
                      <a:pt x="3744" y="1538"/>
                      <a:pt x="3744" y="1421"/>
                    </a:cubicBezTo>
                    <a:cubicBezTo>
                      <a:pt x="3794" y="1404"/>
                      <a:pt x="3810" y="1371"/>
                      <a:pt x="3844" y="1337"/>
                    </a:cubicBezTo>
                    <a:close/>
                    <a:moveTo>
                      <a:pt x="3359" y="1270"/>
                    </a:moveTo>
                    <a:cubicBezTo>
                      <a:pt x="3343" y="1270"/>
                      <a:pt x="3326" y="1270"/>
                      <a:pt x="3326" y="1304"/>
                    </a:cubicBezTo>
                    <a:cubicBezTo>
                      <a:pt x="3343" y="1304"/>
                      <a:pt x="3343" y="1270"/>
                      <a:pt x="3359" y="1287"/>
                    </a:cubicBezTo>
                    <a:cubicBezTo>
                      <a:pt x="3376" y="1320"/>
                      <a:pt x="3359" y="1320"/>
                      <a:pt x="3359" y="1354"/>
                    </a:cubicBezTo>
                    <a:cubicBezTo>
                      <a:pt x="3376" y="1337"/>
                      <a:pt x="3393" y="1354"/>
                      <a:pt x="3409" y="1371"/>
                    </a:cubicBezTo>
                    <a:cubicBezTo>
                      <a:pt x="3359" y="1371"/>
                      <a:pt x="3359" y="1387"/>
                      <a:pt x="3309" y="1387"/>
                    </a:cubicBezTo>
                    <a:cubicBezTo>
                      <a:pt x="3309" y="1354"/>
                      <a:pt x="3276" y="1287"/>
                      <a:pt x="3242" y="1320"/>
                    </a:cubicBezTo>
                    <a:cubicBezTo>
                      <a:pt x="3259" y="1270"/>
                      <a:pt x="3209" y="1287"/>
                      <a:pt x="3209" y="1270"/>
                    </a:cubicBezTo>
                    <a:cubicBezTo>
                      <a:pt x="3209" y="1270"/>
                      <a:pt x="3209" y="1254"/>
                      <a:pt x="3209" y="1237"/>
                    </a:cubicBezTo>
                    <a:cubicBezTo>
                      <a:pt x="3259" y="1254"/>
                      <a:pt x="3309" y="1254"/>
                      <a:pt x="3359" y="1270"/>
                    </a:cubicBezTo>
                    <a:close/>
                    <a:moveTo>
                      <a:pt x="3142" y="1204"/>
                    </a:moveTo>
                    <a:cubicBezTo>
                      <a:pt x="3142" y="1204"/>
                      <a:pt x="3142" y="1204"/>
                      <a:pt x="3142" y="1220"/>
                    </a:cubicBezTo>
                    <a:cubicBezTo>
                      <a:pt x="3142" y="1204"/>
                      <a:pt x="3125" y="1204"/>
                      <a:pt x="3109" y="1187"/>
                    </a:cubicBezTo>
                    <a:cubicBezTo>
                      <a:pt x="3125" y="1204"/>
                      <a:pt x="3125" y="1204"/>
                      <a:pt x="3142" y="1204"/>
                    </a:cubicBezTo>
                    <a:close/>
                    <a:moveTo>
                      <a:pt x="3059" y="1170"/>
                    </a:moveTo>
                    <a:cubicBezTo>
                      <a:pt x="3042" y="1187"/>
                      <a:pt x="3059" y="1204"/>
                      <a:pt x="3042" y="1204"/>
                    </a:cubicBezTo>
                    <a:cubicBezTo>
                      <a:pt x="3025" y="1187"/>
                      <a:pt x="2992" y="1120"/>
                      <a:pt x="2975" y="1153"/>
                    </a:cubicBezTo>
                    <a:cubicBezTo>
                      <a:pt x="2975" y="1153"/>
                      <a:pt x="2975" y="1137"/>
                      <a:pt x="2975" y="1137"/>
                    </a:cubicBezTo>
                    <a:cubicBezTo>
                      <a:pt x="3008" y="1137"/>
                      <a:pt x="3025" y="1153"/>
                      <a:pt x="3059" y="1170"/>
                    </a:cubicBezTo>
                    <a:close/>
                    <a:moveTo>
                      <a:pt x="2891" y="1053"/>
                    </a:moveTo>
                    <a:cubicBezTo>
                      <a:pt x="2891" y="1053"/>
                      <a:pt x="2891" y="1070"/>
                      <a:pt x="2891" y="1070"/>
                    </a:cubicBezTo>
                    <a:cubicBezTo>
                      <a:pt x="2875" y="1053"/>
                      <a:pt x="2858" y="1053"/>
                      <a:pt x="2841" y="1020"/>
                    </a:cubicBezTo>
                    <a:cubicBezTo>
                      <a:pt x="2841" y="1036"/>
                      <a:pt x="2808" y="1036"/>
                      <a:pt x="2825" y="1070"/>
                    </a:cubicBezTo>
                    <a:cubicBezTo>
                      <a:pt x="2808" y="1070"/>
                      <a:pt x="2791" y="1053"/>
                      <a:pt x="2791" y="1053"/>
                    </a:cubicBezTo>
                    <a:cubicBezTo>
                      <a:pt x="2808" y="1036"/>
                      <a:pt x="2841" y="1020"/>
                      <a:pt x="2841" y="953"/>
                    </a:cubicBezTo>
                    <a:cubicBezTo>
                      <a:pt x="2858" y="986"/>
                      <a:pt x="2875" y="1020"/>
                      <a:pt x="2891" y="1053"/>
                    </a:cubicBezTo>
                    <a:close/>
                    <a:moveTo>
                      <a:pt x="3042" y="669"/>
                    </a:moveTo>
                    <a:cubicBezTo>
                      <a:pt x="3025" y="669"/>
                      <a:pt x="3025" y="652"/>
                      <a:pt x="3008" y="652"/>
                    </a:cubicBezTo>
                    <a:cubicBezTo>
                      <a:pt x="3008" y="652"/>
                      <a:pt x="3008" y="652"/>
                      <a:pt x="3008" y="652"/>
                    </a:cubicBezTo>
                    <a:cubicBezTo>
                      <a:pt x="3025" y="619"/>
                      <a:pt x="3025" y="652"/>
                      <a:pt x="3042" y="619"/>
                    </a:cubicBezTo>
                    <a:cubicBezTo>
                      <a:pt x="3042" y="602"/>
                      <a:pt x="3025" y="569"/>
                      <a:pt x="3008" y="585"/>
                    </a:cubicBezTo>
                    <a:cubicBezTo>
                      <a:pt x="3008" y="502"/>
                      <a:pt x="3092" y="569"/>
                      <a:pt x="3075" y="468"/>
                    </a:cubicBezTo>
                    <a:cubicBezTo>
                      <a:pt x="3125" y="485"/>
                      <a:pt x="3125" y="485"/>
                      <a:pt x="3159" y="468"/>
                    </a:cubicBezTo>
                    <a:cubicBezTo>
                      <a:pt x="3176" y="502"/>
                      <a:pt x="3209" y="535"/>
                      <a:pt x="3226" y="585"/>
                    </a:cubicBezTo>
                    <a:cubicBezTo>
                      <a:pt x="3192" y="585"/>
                      <a:pt x="3176" y="602"/>
                      <a:pt x="3142" y="619"/>
                    </a:cubicBezTo>
                    <a:cubicBezTo>
                      <a:pt x="3125" y="619"/>
                      <a:pt x="3109" y="619"/>
                      <a:pt x="3109" y="602"/>
                    </a:cubicBezTo>
                    <a:cubicBezTo>
                      <a:pt x="3092" y="619"/>
                      <a:pt x="3092" y="635"/>
                      <a:pt x="3092" y="635"/>
                    </a:cubicBezTo>
                    <a:cubicBezTo>
                      <a:pt x="3075" y="652"/>
                      <a:pt x="3059" y="669"/>
                      <a:pt x="3042" y="669"/>
                    </a:cubicBezTo>
                    <a:close/>
                    <a:moveTo>
                      <a:pt x="3526" y="485"/>
                    </a:moveTo>
                    <a:cubicBezTo>
                      <a:pt x="3526" y="468"/>
                      <a:pt x="3543" y="468"/>
                      <a:pt x="3560" y="468"/>
                    </a:cubicBezTo>
                    <a:cubicBezTo>
                      <a:pt x="3543" y="468"/>
                      <a:pt x="3510" y="468"/>
                      <a:pt x="3526" y="452"/>
                    </a:cubicBezTo>
                    <a:cubicBezTo>
                      <a:pt x="3493" y="452"/>
                      <a:pt x="3510" y="468"/>
                      <a:pt x="3526" y="485"/>
                    </a:cubicBezTo>
                    <a:close/>
                    <a:moveTo>
                      <a:pt x="3861" y="402"/>
                    </a:moveTo>
                    <a:lnTo>
                      <a:pt x="3877" y="402"/>
                    </a:lnTo>
                    <a:cubicBezTo>
                      <a:pt x="3877" y="385"/>
                      <a:pt x="3861" y="368"/>
                      <a:pt x="3861" y="368"/>
                    </a:cubicBezTo>
                    <a:cubicBezTo>
                      <a:pt x="3877" y="368"/>
                      <a:pt x="3877" y="385"/>
                      <a:pt x="3894" y="385"/>
                    </a:cubicBezTo>
                    <a:cubicBezTo>
                      <a:pt x="3894" y="335"/>
                      <a:pt x="3911" y="318"/>
                      <a:pt x="3911" y="285"/>
                    </a:cubicBezTo>
                    <a:cubicBezTo>
                      <a:pt x="3861" y="285"/>
                      <a:pt x="3844" y="351"/>
                      <a:pt x="3810" y="385"/>
                    </a:cubicBezTo>
                    <a:cubicBezTo>
                      <a:pt x="3810" y="385"/>
                      <a:pt x="3827" y="385"/>
                      <a:pt x="3827" y="385"/>
                    </a:cubicBezTo>
                    <a:cubicBezTo>
                      <a:pt x="3844" y="368"/>
                      <a:pt x="3844" y="385"/>
                      <a:pt x="3861" y="402"/>
                    </a:cubicBezTo>
                    <a:close/>
                    <a:moveTo>
                      <a:pt x="4061" y="368"/>
                    </a:moveTo>
                    <a:cubicBezTo>
                      <a:pt x="4094" y="368"/>
                      <a:pt x="4111" y="351"/>
                      <a:pt x="4128" y="351"/>
                    </a:cubicBezTo>
                    <a:cubicBezTo>
                      <a:pt x="4128" y="335"/>
                      <a:pt x="4128" y="318"/>
                      <a:pt x="4128" y="301"/>
                    </a:cubicBezTo>
                    <a:cubicBezTo>
                      <a:pt x="4145" y="285"/>
                      <a:pt x="4061" y="318"/>
                      <a:pt x="4061" y="368"/>
                    </a:cubicBezTo>
                    <a:close/>
                    <a:moveTo>
                      <a:pt x="4445" y="318"/>
                    </a:moveTo>
                    <a:cubicBezTo>
                      <a:pt x="4479" y="318"/>
                      <a:pt x="4529" y="318"/>
                      <a:pt x="4562" y="301"/>
                    </a:cubicBezTo>
                    <a:cubicBezTo>
                      <a:pt x="4529" y="251"/>
                      <a:pt x="4445" y="201"/>
                      <a:pt x="4445" y="318"/>
                    </a:cubicBezTo>
                    <a:close/>
                    <a:moveTo>
                      <a:pt x="3409" y="34"/>
                    </a:moveTo>
                    <a:cubicBezTo>
                      <a:pt x="3493" y="34"/>
                      <a:pt x="3577" y="51"/>
                      <a:pt x="3660" y="67"/>
                    </a:cubicBezTo>
                    <a:cubicBezTo>
                      <a:pt x="3660" y="67"/>
                      <a:pt x="3643" y="84"/>
                      <a:pt x="3643" y="84"/>
                    </a:cubicBezTo>
                    <a:cubicBezTo>
                      <a:pt x="3610" y="101"/>
                      <a:pt x="3577" y="101"/>
                      <a:pt x="3577" y="151"/>
                    </a:cubicBezTo>
                    <a:cubicBezTo>
                      <a:pt x="3577" y="151"/>
                      <a:pt x="3593" y="168"/>
                      <a:pt x="3593" y="184"/>
                    </a:cubicBezTo>
                    <a:cubicBezTo>
                      <a:pt x="3593" y="168"/>
                      <a:pt x="3560" y="134"/>
                      <a:pt x="3593" y="117"/>
                    </a:cubicBezTo>
                    <a:cubicBezTo>
                      <a:pt x="3577" y="151"/>
                      <a:pt x="3627" y="134"/>
                      <a:pt x="3610" y="168"/>
                    </a:cubicBezTo>
                    <a:cubicBezTo>
                      <a:pt x="3610" y="201"/>
                      <a:pt x="3593" y="251"/>
                      <a:pt x="3610" y="285"/>
                    </a:cubicBezTo>
                    <a:cubicBezTo>
                      <a:pt x="3543" y="268"/>
                      <a:pt x="3593" y="251"/>
                      <a:pt x="3593" y="184"/>
                    </a:cubicBezTo>
                    <a:cubicBezTo>
                      <a:pt x="3593" y="184"/>
                      <a:pt x="3577" y="184"/>
                      <a:pt x="3577" y="184"/>
                    </a:cubicBezTo>
                    <a:cubicBezTo>
                      <a:pt x="3577" y="234"/>
                      <a:pt x="3543" y="218"/>
                      <a:pt x="3526" y="234"/>
                    </a:cubicBezTo>
                    <a:cubicBezTo>
                      <a:pt x="3577" y="251"/>
                      <a:pt x="3560" y="285"/>
                      <a:pt x="3543" y="318"/>
                    </a:cubicBezTo>
                    <a:cubicBezTo>
                      <a:pt x="3493" y="318"/>
                      <a:pt x="3460" y="268"/>
                      <a:pt x="3510" y="251"/>
                    </a:cubicBezTo>
                    <a:cubicBezTo>
                      <a:pt x="3460" y="218"/>
                      <a:pt x="3460" y="168"/>
                      <a:pt x="3476" y="117"/>
                    </a:cubicBezTo>
                    <a:cubicBezTo>
                      <a:pt x="3460" y="117"/>
                      <a:pt x="3460" y="134"/>
                      <a:pt x="3443" y="117"/>
                    </a:cubicBezTo>
                    <a:cubicBezTo>
                      <a:pt x="3443" y="134"/>
                      <a:pt x="3443" y="151"/>
                      <a:pt x="3460" y="151"/>
                    </a:cubicBezTo>
                    <a:cubicBezTo>
                      <a:pt x="3443" y="151"/>
                      <a:pt x="3393" y="134"/>
                      <a:pt x="3409" y="117"/>
                    </a:cubicBezTo>
                    <a:cubicBezTo>
                      <a:pt x="3409" y="134"/>
                      <a:pt x="3409" y="134"/>
                      <a:pt x="3426" y="134"/>
                    </a:cubicBezTo>
                    <a:cubicBezTo>
                      <a:pt x="3443" y="117"/>
                      <a:pt x="3443" y="101"/>
                      <a:pt x="3460" y="84"/>
                    </a:cubicBezTo>
                    <a:cubicBezTo>
                      <a:pt x="3409" y="101"/>
                      <a:pt x="3443" y="67"/>
                      <a:pt x="3460" y="51"/>
                    </a:cubicBezTo>
                    <a:cubicBezTo>
                      <a:pt x="3443" y="51"/>
                      <a:pt x="3426" y="34"/>
                      <a:pt x="3409" y="34"/>
                    </a:cubicBezTo>
                    <a:close/>
                    <a:moveTo>
                      <a:pt x="3810" y="84"/>
                    </a:moveTo>
                    <a:cubicBezTo>
                      <a:pt x="3894" y="84"/>
                      <a:pt x="3978" y="101"/>
                      <a:pt x="4061" y="117"/>
                    </a:cubicBezTo>
                    <a:cubicBezTo>
                      <a:pt x="4044" y="151"/>
                      <a:pt x="4011" y="168"/>
                      <a:pt x="3978" y="201"/>
                    </a:cubicBezTo>
                    <a:cubicBezTo>
                      <a:pt x="3944" y="151"/>
                      <a:pt x="3927" y="134"/>
                      <a:pt x="3877" y="151"/>
                    </a:cubicBezTo>
                    <a:cubicBezTo>
                      <a:pt x="3877" y="134"/>
                      <a:pt x="3877" y="101"/>
                      <a:pt x="3861" y="101"/>
                    </a:cubicBezTo>
                    <a:cubicBezTo>
                      <a:pt x="3844" y="101"/>
                      <a:pt x="3844" y="117"/>
                      <a:pt x="3827" y="117"/>
                    </a:cubicBezTo>
                    <a:cubicBezTo>
                      <a:pt x="3810" y="101"/>
                      <a:pt x="3810" y="84"/>
                      <a:pt x="3810" y="84"/>
                    </a:cubicBezTo>
                    <a:close/>
                    <a:moveTo>
                      <a:pt x="4094" y="117"/>
                    </a:moveTo>
                    <a:lnTo>
                      <a:pt x="4128" y="117"/>
                    </a:lnTo>
                    <a:cubicBezTo>
                      <a:pt x="4145" y="134"/>
                      <a:pt x="4145" y="151"/>
                      <a:pt x="4161" y="151"/>
                    </a:cubicBezTo>
                    <a:cubicBezTo>
                      <a:pt x="4161" y="134"/>
                      <a:pt x="4161" y="134"/>
                      <a:pt x="4161" y="134"/>
                    </a:cubicBezTo>
                    <a:lnTo>
                      <a:pt x="4245" y="134"/>
                    </a:lnTo>
                    <a:cubicBezTo>
                      <a:pt x="4211" y="184"/>
                      <a:pt x="4161" y="134"/>
                      <a:pt x="4111" y="168"/>
                    </a:cubicBezTo>
                    <a:cubicBezTo>
                      <a:pt x="4094" y="151"/>
                      <a:pt x="4094" y="134"/>
                      <a:pt x="4094" y="117"/>
                    </a:cubicBezTo>
                    <a:close/>
                    <a:moveTo>
                      <a:pt x="4963" y="251"/>
                    </a:moveTo>
                    <a:lnTo>
                      <a:pt x="5030" y="251"/>
                    </a:lnTo>
                    <a:lnTo>
                      <a:pt x="5030" y="285"/>
                    </a:lnTo>
                    <a:cubicBezTo>
                      <a:pt x="4997" y="285"/>
                      <a:pt x="4997" y="251"/>
                      <a:pt x="4963" y="251"/>
                    </a:cubicBezTo>
                    <a:cubicBezTo>
                      <a:pt x="4963" y="251"/>
                      <a:pt x="4963" y="251"/>
                      <a:pt x="4963" y="251"/>
                    </a:cubicBezTo>
                    <a:close/>
                    <a:moveTo>
                      <a:pt x="3008" y="402"/>
                    </a:moveTo>
                    <a:cubicBezTo>
                      <a:pt x="3025" y="418"/>
                      <a:pt x="3025" y="435"/>
                      <a:pt x="3042" y="452"/>
                    </a:cubicBezTo>
                    <a:cubicBezTo>
                      <a:pt x="3025" y="452"/>
                      <a:pt x="3008" y="452"/>
                      <a:pt x="3008" y="452"/>
                    </a:cubicBezTo>
                    <a:cubicBezTo>
                      <a:pt x="3025" y="452"/>
                      <a:pt x="2975" y="402"/>
                      <a:pt x="3008" y="402"/>
                    </a:cubicBezTo>
                    <a:close/>
                    <a:moveTo>
                      <a:pt x="2541" y="1287"/>
                    </a:moveTo>
                    <a:cubicBezTo>
                      <a:pt x="2574" y="1304"/>
                      <a:pt x="2591" y="1304"/>
                      <a:pt x="2607" y="1320"/>
                    </a:cubicBezTo>
                    <a:lnTo>
                      <a:pt x="2607" y="1354"/>
                    </a:lnTo>
                    <a:cubicBezTo>
                      <a:pt x="2574" y="1354"/>
                      <a:pt x="2591" y="1354"/>
                      <a:pt x="2557" y="1371"/>
                    </a:cubicBezTo>
                    <a:cubicBezTo>
                      <a:pt x="2557" y="1337"/>
                      <a:pt x="2541" y="1320"/>
                      <a:pt x="2541" y="1287"/>
                    </a:cubicBezTo>
                    <a:close/>
                    <a:moveTo>
                      <a:pt x="2123" y="1354"/>
                    </a:moveTo>
                    <a:cubicBezTo>
                      <a:pt x="2156" y="1320"/>
                      <a:pt x="2123" y="1304"/>
                      <a:pt x="2156" y="1270"/>
                    </a:cubicBezTo>
                    <a:cubicBezTo>
                      <a:pt x="2173" y="1304"/>
                      <a:pt x="2156" y="1304"/>
                      <a:pt x="2173" y="1354"/>
                    </a:cubicBezTo>
                    <a:cubicBezTo>
                      <a:pt x="2156" y="1387"/>
                      <a:pt x="2156" y="1354"/>
                      <a:pt x="2123" y="1354"/>
                    </a:cubicBezTo>
                    <a:close/>
                    <a:moveTo>
                      <a:pt x="2106" y="986"/>
                    </a:moveTo>
                    <a:cubicBezTo>
                      <a:pt x="2140" y="986"/>
                      <a:pt x="2173" y="986"/>
                      <a:pt x="2173" y="1020"/>
                    </a:cubicBezTo>
                    <a:cubicBezTo>
                      <a:pt x="2156" y="1036"/>
                      <a:pt x="2106" y="1020"/>
                      <a:pt x="2106" y="986"/>
                    </a:cubicBezTo>
                    <a:close/>
                    <a:moveTo>
                      <a:pt x="1354" y="769"/>
                    </a:moveTo>
                    <a:cubicBezTo>
                      <a:pt x="1338" y="803"/>
                      <a:pt x="1304" y="769"/>
                      <a:pt x="1338" y="752"/>
                    </a:cubicBezTo>
                    <a:cubicBezTo>
                      <a:pt x="1321" y="736"/>
                      <a:pt x="1321" y="752"/>
                      <a:pt x="1304" y="752"/>
                    </a:cubicBezTo>
                    <a:cubicBezTo>
                      <a:pt x="1304" y="786"/>
                      <a:pt x="1304" y="819"/>
                      <a:pt x="1321" y="836"/>
                    </a:cubicBezTo>
                    <a:cubicBezTo>
                      <a:pt x="1338" y="836"/>
                      <a:pt x="1321" y="786"/>
                      <a:pt x="1354" y="803"/>
                    </a:cubicBezTo>
                    <a:cubicBezTo>
                      <a:pt x="1354" y="786"/>
                      <a:pt x="1354" y="786"/>
                      <a:pt x="1354" y="769"/>
                    </a:cubicBezTo>
                    <a:close/>
                    <a:moveTo>
                      <a:pt x="2223" y="1488"/>
                    </a:moveTo>
                    <a:cubicBezTo>
                      <a:pt x="2223" y="1521"/>
                      <a:pt x="2223" y="1538"/>
                      <a:pt x="2223" y="1554"/>
                    </a:cubicBezTo>
                    <a:cubicBezTo>
                      <a:pt x="2223" y="1554"/>
                      <a:pt x="2206" y="1538"/>
                      <a:pt x="2206" y="1554"/>
                    </a:cubicBezTo>
                    <a:cubicBezTo>
                      <a:pt x="2240" y="1588"/>
                      <a:pt x="2257" y="1671"/>
                      <a:pt x="2223" y="1705"/>
                    </a:cubicBezTo>
                    <a:cubicBezTo>
                      <a:pt x="2223" y="1671"/>
                      <a:pt x="2173" y="1671"/>
                      <a:pt x="2140" y="1688"/>
                    </a:cubicBezTo>
                    <a:cubicBezTo>
                      <a:pt x="2123" y="1638"/>
                      <a:pt x="2140" y="1588"/>
                      <a:pt x="2089" y="1554"/>
                    </a:cubicBezTo>
                    <a:cubicBezTo>
                      <a:pt x="2073" y="1471"/>
                      <a:pt x="2123" y="1454"/>
                      <a:pt x="2190" y="1454"/>
                    </a:cubicBezTo>
                    <a:cubicBezTo>
                      <a:pt x="2173" y="1488"/>
                      <a:pt x="2206" y="1471"/>
                      <a:pt x="2223" y="1488"/>
                    </a:cubicBezTo>
                    <a:close/>
                    <a:moveTo>
                      <a:pt x="1939" y="1137"/>
                    </a:moveTo>
                    <a:cubicBezTo>
                      <a:pt x="1939" y="1120"/>
                      <a:pt x="1906" y="1070"/>
                      <a:pt x="1973" y="1070"/>
                    </a:cubicBezTo>
                    <a:cubicBezTo>
                      <a:pt x="1973" y="1087"/>
                      <a:pt x="1956" y="1103"/>
                      <a:pt x="1973" y="1120"/>
                    </a:cubicBezTo>
                    <a:cubicBezTo>
                      <a:pt x="1973" y="1103"/>
                      <a:pt x="1989" y="1103"/>
                      <a:pt x="1989" y="1120"/>
                    </a:cubicBezTo>
                    <a:cubicBezTo>
                      <a:pt x="1956" y="1120"/>
                      <a:pt x="1973" y="1137"/>
                      <a:pt x="1939" y="1137"/>
                    </a:cubicBezTo>
                    <a:close/>
                    <a:moveTo>
                      <a:pt x="2206" y="1270"/>
                    </a:moveTo>
                    <a:cubicBezTo>
                      <a:pt x="2223" y="1237"/>
                      <a:pt x="2240" y="1187"/>
                      <a:pt x="2273" y="1187"/>
                    </a:cubicBezTo>
                    <a:cubicBezTo>
                      <a:pt x="2307" y="1254"/>
                      <a:pt x="2307" y="1220"/>
                      <a:pt x="2323" y="1304"/>
                    </a:cubicBezTo>
                    <a:cubicBezTo>
                      <a:pt x="2290" y="1320"/>
                      <a:pt x="2290" y="1387"/>
                      <a:pt x="2240" y="1387"/>
                    </a:cubicBezTo>
                    <a:cubicBezTo>
                      <a:pt x="2223" y="1354"/>
                      <a:pt x="2223" y="1337"/>
                      <a:pt x="2223" y="1320"/>
                    </a:cubicBezTo>
                    <a:cubicBezTo>
                      <a:pt x="2206" y="1304"/>
                      <a:pt x="2206" y="1337"/>
                      <a:pt x="2206" y="1304"/>
                    </a:cubicBezTo>
                    <a:cubicBezTo>
                      <a:pt x="2206" y="1270"/>
                      <a:pt x="2240" y="1337"/>
                      <a:pt x="2240" y="1304"/>
                    </a:cubicBezTo>
                    <a:cubicBezTo>
                      <a:pt x="2223" y="1287"/>
                      <a:pt x="2240" y="1254"/>
                      <a:pt x="2206" y="1270"/>
                    </a:cubicBezTo>
                    <a:close/>
                    <a:moveTo>
                      <a:pt x="3025" y="518"/>
                    </a:moveTo>
                    <a:cubicBezTo>
                      <a:pt x="2992" y="518"/>
                      <a:pt x="2958" y="502"/>
                      <a:pt x="2975" y="452"/>
                    </a:cubicBezTo>
                    <a:cubicBezTo>
                      <a:pt x="3008" y="452"/>
                      <a:pt x="2992" y="502"/>
                      <a:pt x="3025" y="518"/>
                    </a:cubicBezTo>
                    <a:close/>
                    <a:moveTo>
                      <a:pt x="1805" y="1588"/>
                    </a:moveTo>
                    <a:cubicBezTo>
                      <a:pt x="1856" y="1605"/>
                      <a:pt x="1822" y="1521"/>
                      <a:pt x="1856" y="1521"/>
                    </a:cubicBezTo>
                    <a:cubicBezTo>
                      <a:pt x="1856" y="1554"/>
                      <a:pt x="1872" y="1554"/>
                      <a:pt x="1872" y="1571"/>
                    </a:cubicBezTo>
                    <a:cubicBezTo>
                      <a:pt x="1872" y="1571"/>
                      <a:pt x="1889" y="1554"/>
                      <a:pt x="1889" y="1571"/>
                    </a:cubicBezTo>
                    <a:cubicBezTo>
                      <a:pt x="1872" y="1571"/>
                      <a:pt x="1889" y="1588"/>
                      <a:pt x="1889" y="1605"/>
                    </a:cubicBezTo>
                    <a:cubicBezTo>
                      <a:pt x="1856" y="1588"/>
                      <a:pt x="1872" y="1621"/>
                      <a:pt x="1856" y="1621"/>
                    </a:cubicBezTo>
                    <a:cubicBezTo>
                      <a:pt x="1856" y="1605"/>
                      <a:pt x="1856" y="1605"/>
                      <a:pt x="1872" y="1588"/>
                    </a:cubicBezTo>
                    <a:cubicBezTo>
                      <a:pt x="1839" y="1588"/>
                      <a:pt x="1839" y="1605"/>
                      <a:pt x="1839" y="1621"/>
                    </a:cubicBezTo>
                    <a:cubicBezTo>
                      <a:pt x="1822" y="1621"/>
                      <a:pt x="1805" y="1605"/>
                      <a:pt x="1805" y="1588"/>
                    </a:cubicBezTo>
                    <a:close/>
                    <a:moveTo>
                      <a:pt x="1705" y="368"/>
                    </a:moveTo>
                    <a:cubicBezTo>
                      <a:pt x="1672" y="368"/>
                      <a:pt x="1672" y="351"/>
                      <a:pt x="1672" y="318"/>
                    </a:cubicBezTo>
                    <a:cubicBezTo>
                      <a:pt x="1688" y="318"/>
                      <a:pt x="1688" y="351"/>
                      <a:pt x="1705" y="368"/>
                    </a:cubicBezTo>
                    <a:close/>
                    <a:moveTo>
                      <a:pt x="1455" y="619"/>
                    </a:moveTo>
                    <a:cubicBezTo>
                      <a:pt x="1471" y="602"/>
                      <a:pt x="1455" y="552"/>
                      <a:pt x="1438" y="552"/>
                    </a:cubicBezTo>
                    <a:cubicBezTo>
                      <a:pt x="1438" y="602"/>
                      <a:pt x="1404" y="619"/>
                      <a:pt x="1455" y="635"/>
                    </a:cubicBezTo>
                    <a:cubicBezTo>
                      <a:pt x="1455" y="619"/>
                      <a:pt x="1455" y="619"/>
                      <a:pt x="1455" y="602"/>
                    </a:cubicBezTo>
                    <a:cubicBezTo>
                      <a:pt x="1455" y="602"/>
                      <a:pt x="1455" y="602"/>
                      <a:pt x="1455" y="619"/>
                    </a:cubicBezTo>
                    <a:close/>
                    <a:moveTo>
                      <a:pt x="1371" y="786"/>
                    </a:moveTo>
                    <a:cubicBezTo>
                      <a:pt x="1404" y="786"/>
                      <a:pt x="1404" y="769"/>
                      <a:pt x="1421" y="752"/>
                    </a:cubicBezTo>
                    <a:cubicBezTo>
                      <a:pt x="1421" y="719"/>
                      <a:pt x="1371" y="752"/>
                      <a:pt x="1371" y="786"/>
                    </a:cubicBezTo>
                    <a:close/>
                    <a:moveTo>
                      <a:pt x="1906" y="1437"/>
                    </a:moveTo>
                    <a:cubicBezTo>
                      <a:pt x="1889" y="1437"/>
                      <a:pt x="1906" y="1471"/>
                      <a:pt x="1906" y="1488"/>
                    </a:cubicBezTo>
                    <a:cubicBezTo>
                      <a:pt x="1856" y="1488"/>
                      <a:pt x="1856" y="1471"/>
                      <a:pt x="1839" y="1437"/>
                    </a:cubicBezTo>
                    <a:cubicBezTo>
                      <a:pt x="1872" y="1454"/>
                      <a:pt x="1906" y="1421"/>
                      <a:pt x="1906" y="1437"/>
                    </a:cubicBezTo>
                    <a:close/>
                    <a:moveTo>
                      <a:pt x="1438" y="1003"/>
                    </a:moveTo>
                    <a:cubicBezTo>
                      <a:pt x="1404" y="986"/>
                      <a:pt x="1438" y="1070"/>
                      <a:pt x="1438" y="1087"/>
                    </a:cubicBezTo>
                    <a:cubicBezTo>
                      <a:pt x="1388" y="1120"/>
                      <a:pt x="1338" y="1120"/>
                      <a:pt x="1287" y="1137"/>
                    </a:cubicBezTo>
                    <a:cubicBezTo>
                      <a:pt x="1221" y="1103"/>
                      <a:pt x="1170" y="1137"/>
                      <a:pt x="1087" y="1087"/>
                    </a:cubicBezTo>
                    <a:cubicBezTo>
                      <a:pt x="1087" y="1053"/>
                      <a:pt x="1120" y="1053"/>
                      <a:pt x="1104" y="1020"/>
                    </a:cubicBezTo>
                    <a:cubicBezTo>
                      <a:pt x="1154" y="1020"/>
                      <a:pt x="1154" y="1003"/>
                      <a:pt x="1170" y="1020"/>
                    </a:cubicBezTo>
                    <a:cubicBezTo>
                      <a:pt x="1170" y="986"/>
                      <a:pt x="1170" y="936"/>
                      <a:pt x="1170" y="886"/>
                    </a:cubicBezTo>
                    <a:cubicBezTo>
                      <a:pt x="1204" y="886"/>
                      <a:pt x="1187" y="853"/>
                      <a:pt x="1221" y="869"/>
                    </a:cubicBezTo>
                    <a:cubicBezTo>
                      <a:pt x="1221" y="903"/>
                      <a:pt x="1254" y="919"/>
                      <a:pt x="1304" y="919"/>
                    </a:cubicBezTo>
                    <a:cubicBezTo>
                      <a:pt x="1304" y="953"/>
                      <a:pt x="1321" y="953"/>
                      <a:pt x="1338" y="970"/>
                    </a:cubicBezTo>
                    <a:cubicBezTo>
                      <a:pt x="1338" y="936"/>
                      <a:pt x="1371" y="970"/>
                      <a:pt x="1388" y="936"/>
                    </a:cubicBezTo>
                    <a:cubicBezTo>
                      <a:pt x="1388" y="953"/>
                      <a:pt x="1388" y="986"/>
                      <a:pt x="1404" y="986"/>
                    </a:cubicBezTo>
                    <a:cubicBezTo>
                      <a:pt x="1421" y="953"/>
                      <a:pt x="1455" y="986"/>
                      <a:pt x="1438" y="1003"/>
                    </a:cubicBezTo>
                    <a:close/>
                    <a:moveTo>
                      <a:pt x="1538" y="669"/>
                    </a:moveTo>
                    <a:cubicBezTo>
                      <a:pt x="1555" y="669"/>
                      <a:pt x="1572" y="669"/>
                      <a:pt x="1572" y="652"/>
                    </a:cubicBezTo>
                    <a:cubicBezTo>
                      <a:pt x="1538" y="635"/>
                      <a:pt x="1538" y="686"/>
                      <a:pt x="1505" y="669"/>
                    </a:cubicBezTo>
                    <a:cubicBezTo>
                      <a:pt x="1505" y="652"/>
                      <a:pt x="1505" y="619"/>
                      <a:pt x="1471" y="619"/>
                    </a:cubicBezTo>
                    <a:cubicBezTo>
                      <a:pt x="1455" y="552"/>
                      <a:pt x="1538" y="569"/>
                      <a:pt x="1505" y="518"/>
                    </a:cubicBezTo>
                    <a:cubicBezTo>
                      <a:pt x="1538" y="502"/>
                      <a:pt x="1572" y="468"/>
                      <a:pt x="1588" y="502"/>
                    </a:cubicBezTo>
                    <a:cubicBezTo>
                      <a:pt x="1588" y="502"/>
                      <a:pt x="1588" y="518"/>
                      <a:pt x="1572" y="535"/>
                    </a:cubicBezTo>
                    <a:cubicBezTo>
                      <a:pt x="1588" y="535"/>
                      <a:pt x="1622" y="569"/>
                      <a:pt x="1622" y="552"/>
                    </a:cubicBezTo>
                    <a:cubicBezTo>
                      <a:pt x="1622" y="518"/>
                      <a:pt x="1588" y="535"/>
                      <a:pt x="1588" y="502"/>
                    </a:cubicBezTo>
                    <a:cubicBezTo>
                      <a:pt x="1638" y="468"/>
                      <a:pt x="1655" y="468"/>
                      <a:pt x="1705" y="452"/>
                    </a:cubicBezTo>
                    <a:cubicBezTo>
                      <a:pt x="1705" y="502"/>
                      <a:pt x="1739" y="535"/>
                      <a:pt x="1705" y="569"/>
                    </a:cubicBezTo>
                    <a:cubicBezTo>
                      <a:pt x="1739" y="552"/>
                      <a:pt x="1739" y="585"/>
                      <a:pt x="1755" y="585"/>
                    </a:cubicBezTo>
                    <a:cubicBezTo>
                      <a:pt x="1755" y="569"/>
                      <a:pt x="1739" y="569"/>
                      <a:pt x="1739" y="552"/>
                    </a:cubicBezTo>
                    <a:cubicBezTo>
                      <a:pt x="1805" y="552"/>
                      <a:pt x="1839" y="585"/>
                      <a:pt x="1856" y="585"/>
                    </a:cubicBezTo>
                    <a:cubicBezTo>
                      <a:pt x="1822" y="585"/>
                      <a:pt x="1856" y="635"/>
                      <a:pt x="1856" y="635"/>
                    </a:cubicBezTo>
                    <a:cubicBezTo>
                      <a:pt x="1805" y="652"/>
                      <a:pt x="1805" y="652"/>
                      <a:pt x="1739" y="652"/>
                    </a:cubicBezTo>
                    <a:cubicBezTo>
                      <a:pt x="1722" y="635"/>
                      <a:pt x="1739" y="602"/>
                      <a:pt x="1722" y="585"/>
                    </a:cubicBezTo>
                    <a:cubicBezTo>
                      <a:pt x="1638" y="569"/>
                      <a:pt x="1705" y="719"/>
                      <a:pt x="1605" y="719"/>
                    </a:cubicBezTo>
                    <a:cubicBezTo>
                      <a:pt x="1588" y="686"/>
                      <a:pt x="1655" y="719"/>
                      <a:pt x="1638" y="686"/>
                    </a:cubicBezTo>
                    <a:cubicBezTo>
                      <a:pt x="1588" y="669"/>
                      <a:pt x="1572" y="702"/>
                      <a:pt x="1538" y="669"/>
                    </a:cubicBezTo>
                    <a:close/>
                    <a:moveTo>
                      <a:pt x="1672" y="953"/>
                    </a:moveTo>
                    <a:cubicBezTo>
                      <a:pt x="1638" y="953"/>
                      <a:pt x="1655" y="919"/>
                      <a:pt x="1622" y="919"/>
                    </a:cubicBezTo>
                    <a:cubicBezTo>
                      <a:pt x="1638" y="919"/>
                      <a:pt x="1655" y="903"/>
                      <a:pt x="1655" y="903"/>
                    </a:cubicBezTo>
                    <a:cubicBezTo>
                      <a:pt x="1655" y="919"/>
                      <a:pt x="1672" y="936"/>
                      <a:pt x="1672" y="953"/>
                    </a:cubicBezTo>
                    <a:close/>
                    <a:moveTo>
                      <a:pt x="1856" y="552"/>
                    </a:moveTo>
                    <a:cubicBezTo>
                      <a:pt x="1755" y="535"/>
                      <a:pt x="1722" y="468"/>
                      <a:pt x="1772" y="385"/>
                    </a:cubicBezTo>
                    <a:cubicBezTo>
                      <a:pt x="1739" y="435"/>
                      <a:pt x="1755" y="351"/>
                      <a:pt x="1739" y="385"/>
                    </a:cubicBezTo>
                    <a:cubicBezTo>
                      <a:pt x="1739" y="351"/>
                      <a:pt x="1705" y="335"/>
                      <a:pt x="1739" y="318"/>
                    </a:cubicBezTo>
                    <a:cubicBezTo>
                      <a:pt x="1739" y="351"/>
                      <a:pt x="1755" y="368"/>
                      <a:pt x="1789" y="368"/>
                    </a:cubicBezTo>
                    <a:cubicBezTo>
                      <a:pt x="1772" y="435"/>
                      <a:pt x="1805" y="368"/>
                      <a:pt x="1805" y="385"/>
                    </a:cubicBezTo>
                    <a:cubicBezTo>
                      <a:pt x="1805" y="385"/>
                      <a:pt x="1805" y="402"/>
                      <a:pt x="1805" y="418"/>
                    </a:cubicBezTo>
                    <a:cubicBezTo>
                      <a:pt x="1839" y="368"/>
                      <a:pt x="1772" y="268"/>
                      <a:pt x="1839" y="234"/>
                    </a:cubicBezTo>
                    <a:cubicBezTo>
                      <a:pt x="1839" y="251"/>
                      <a:pt x="1856" y="234"/>
                      <a:pt x="1872" y="251"/>
                    </a:cubicBezTo>
                    <a:cubicBezTo>
                      <a:pt x="1856" y="268"/>
                      <a:pt x="1872" y="318"/>
                      <a:pt x="1906" y="318"/>
                    </a:cubicBezTo>
                    <a:cubicBezTo>
                      <a:pt x="1889" y="368"/>
                      <a:pt x="1856" y="368"/>
                      <a:pt x="1839" y="402"/>
                    </a:cubicBezTo>
                    <a:cubicBezTo>
                      <a:pt x="1889" y="418"/>
                      <a:pt x="1889" y="518"/>
                      <a:pt x="1856" y="552"/>
                    </a:cubicBezTo>
                    <a:close/>
                    <a:moveTo>
                      <a:pt x="1805" y="803"/>
                    </a:moveTo>
                    <a:cubicBezTo>
                      <a:pt x="1822" y="786"/>
                      <a:pt x="1872" y="769"/>
                      <a:pt x="1872" y="803"/>
                    </a:cubicBezTo>
                    <a:cubicBezTo>
                      <a:pt x="1856" y="786"/>
                      <a:pt x="1839" y="819"/>
                      <a:pt x="1872" y="819"/>
                    </a:cubicBezTo>
                    <a:cubicBezTo>
                      <a:pt x="1856" y="853"/>
                      <a:pt x="1872" y="869"/>
                      <a:pt x="1856" y="886"/>
                    </a:cubicBezTo>
                    <a:cubicBezTo>
                      <a:pt x="1839" y="853"/>
                      <a:pt x="1822" y="886"/>
                      <a:pt x="1805" y="886"/>
                    </a:cubicBezTo>
                    <a:cubicBezTo>
                      <a:pt x="1822" y="836"/>
                      <a:pt x="1805" y="819"/>
                      <a:pt x="1805" y="803"/>
                    </a:cubicBezTo>
                    <a:close/>
                    <a:moveTo>
                      <a:pt x="1872" y="853"/>
                    </a:moveTo>
                    <a:cubicBezTo>
                      <a:pt x="1906" y="836"/>
                      <a:pt x="1922" y="836"/>
                      <a:pt x="1939" y="819"/>
                    </a:cubicBezTo>
                    <a:cubicBezTo>
                      <a:pt x="1922" y="853"/>
                      <a:pt x="1889" y="869"/>
                      <a:pt x="1906" y="903"/>
                    </a:cubicBezTo>
                    <a:cubicBezTo>
                      <a:pt x="1906" y="869"/>
                      <a:pt x="1872" y="886"/>
                      <a:pt x="1872" y="853"/>
                    </a:cubicBezTo>
                    <a:close/>
                    <a:moveTo>
                      <a:pt x="1922" y="719"/>
                    </a:moveTo>
                    <a:cubicBezTo>
                      <a:pt x="1956" y="702"/>
                      <a:pt x="1939" y="752"/>
                      <a:pt x="1956" y="786"/>
                    </a:cubicBezTo>
                    <a:cubicBezTo>
                      <a:pt x="1889" y="769"/>
                      <a:pt x="1956" y="736"/>
                      <a:pt x="1922" y="719"/>
                    </a:cubicBezTo>
                    <a:close/>
                    <a:moveTo>
                      <a:pt x="1287" y="686"/>
                    </a:moveTo>
                    <a:cubicBezTo>
                      <a:pt x="1254" y="702"/>
                      <a:pt x="1304" y="686"/>
                      <a:pt x="1287" y="652"/>
                    </a:cubicBezTo>
                    <a:cubicBezTo>
                      <a:pt x="1304" y="652"/>
                      <a:pt x="1304" y="652"/>
                      <a:pt x="1304" y="669"/>
                    </a:cubicBezTo>
                    <a:cubicBezTo>
                      <a:pt x="1338" y="652"/>
                      <a:pt x="1287" y="635"/>
                      <a:pt x="1287" y="619"/>
                    </a:cubicBezTo>
                    <a:cubicBezTo>
                      <a:pt x="1254" y="635"/>
                      <a:pt x="1304" y="652"/>
                      <a:pt x="1287" y="686"/>
                    </a:cubicBezTo>
                    <a:close/>
                    <a:moveTo>
                      <a:pt x="820" y="585"/>
                    </a:moveTo>
                    <a:cubicBezTo>
                      <a:pt x="803" y="569"/>
                      <a:pt x="803" y="502"/>
                      <a:pt x="820" y="502"/>
                    </a:cubicBezTo>
                    <a:cubicBezTo>
                      <a:pt x="820" y="518"/>
                      <a:pt x="836" y="569"/>
                      <a:pt x="820" y="585"/>
                    </a:cubicBezTo>
                    <a:close/>
                    <a:moveTo>
                      <a:pt x="1037" y="1120"/>
                    </a:moveTo>
                    <a:cubicBezTo>
                      <a:pt x="1020" y="1137"/>
                      <a:pt x="1003" y="1137"/>
                      <a:pt x="987" y="1120"/>
                    </a:cubicBezTo>
                    <a:cubicBezTo>
                      <a:pt x="1003" y="1103"/>
                      <a:pt x="1003" y="1120"/>
                      <a:pt x="1020" y="1103"/>
                    </a:cubicBezTo>
                    <a:cubicBezTo>
                      <a:pt x="1003" y="1103"/>
                      <a:pt x="1003" y="1087"/>
                      <a:pt x="1003" y="1070"/>
                    </a:cubicBezTo>
                    <a:cubicBezTo>
                      <a:pt x="1003" y="1070"/>
                      <a:pt x="987" y="1070"/>
                      <a:pt x="987" y="1053"/>
                    </a:cubicBezTo>
                    <a:cubicBezTo>
                      <a:pt x="1037" y="1053"/>
                      <a:pt x="1037" y="1087"/>
                      <a:pt x="1037" y="1120"/>
                    </a:cubicBezTo>
                    <a:close/>
                    <a:moveTo>
                      <a:pt x="2724" y="853"/>
                    </a:moveTo>
                    <a:cubicBezTo>
                      <a:pt x="2691" y="853"/>
                      <a:pt x="2691" y="819"/>
                      <a:pt x="2691" y="803"/>
                    </a:cubicBezTo>
                    <a:cubicBezTo>
                      <a:pt x="2724" y="769"/>
                      <a:pt x="2758" y="803"/>
                      <a:pt x="2724" y="853"/>
                    </a:cubicBezTo>
                    <a:close/>
                    <a:moveTo>
                      <a:pt x="2607" y="869"/>
                    </a:moveTo>
                    <a:cubicBezTo>
                      <a:pt x="2574" y="853"/>
                      <a:pt x="2574" y="869"/>
                      <a:pt x="2541" y="853"/>
                    </a:cubicBezTo>
                    <a:cubicBezTo>
                      <a:pt x="2524" y="836"/>
                      <a:pt x="2524" y="803"/>
                      <a:pt x="2541" y="786"/>
                    </a:cubicBezTo>
                    <a:cubicBezTo>
                      <a:pt x="2574" y="853"/>
                      <a:pt x="2591" y="819"/>
                      <a:pt x="2607" y="869"/>
                    </a:cubicBezTo>
                    <a:close/>
                    <a:moveTo>
                      <a:pt x="2457" y="218"/>
                    </a:moveTo>
                    <a:cubicBezTo>
                      <a:pt x="2440" y="184"/>
                      <a:pt x="2490" y="184"/>
                      <a:pt x="2490" y="151"/>
                    </a:cubicBezTo>
                    <a:cubicBezTo>
                      <a:pt x="2474" y="151"/>
                      <a:pt x="2474" y="151"/>
                      <a:pt x="2474" y="151"/>
                    </a:cubicBezTo>
                    <a:cubicBezTo>
                      <a:pt x="2474" y="117"/>
                      <a:pt x="2507" y="151"/>
                      <a:pt x="2507" y="184"/>
                    </a:cubicBezTo>
                    <a:cubicBezTo>
                      <a:pt x="2490" y="184"/>
                      <a:pt x="2490" y="218"/>
                      <a:pt x="2457" y="218"/>
                    </a:cubicBezTo>
                    <a:close/>
                    <a:moveTo>
                      <a:pt x="2507" y="234"/>
                    </a:moveTo>
                    <a:cubicBezTo>
                      <a:pt x="2507" y="184"/>
                      <a:pt x="2507" y="168"/>
                      <a:pt x="2557" y="168"/>
                    </a:cubicBezTo>
                    <a:cubicBezTo>
                      <a:pt x="2574" y="218"/>
                      <a:pt x="2574" y="251"/>
                      <a:pt x="2541" y="301"/>
                    </a:cubicBezTo>
                    <a:cubicBezTo>
                      <a:pt x="2541" y="285"/>
                      <a:pt x="2541" y="268"/>
                      <a:pt x="2524" y="268"/>
                    </a:cubicBezTo>
                    <a:cubicBezTo>
                      <a:pt x="2507" y="285"/>
                      <a:pt x="2507" y="301"/>
                      <a:pt x="2507" y="335"/>
                    </a:cubicBezTo>
                    <a:cubicBezTo>
                      <a:pt x="2490" y="318"/>
                      <a:pt x="2440" y="335"/>
                      <a:pt x="2474" y="301"/>
                    </a:cubicBezTo>
                    <a:cubicBezTo>
                      <a:pt x="2474" y="335"/>
                      <a:pt x="2474" y="268"/>
                      <a:pt x="2457" y="268"/>
                    </a:cubicBezTo>
                    <a:cubicBezTo>
                      <a:pt x="2457" y="268"/>
                      <a:pt x="2440" y="285"/>
                      <a:pt x="2440" y="268"/>
                    </a:cubicBezTo>
                    <a:cubicBezTo>
                      <a:pt x="2490" y="251"/>
                      <a:pt x="2457" y="234"/>
                      <a:pt x="2490" y="218"/>
                    </a:cubicBezTo>
                    <a:cubicBezTo>
                      <a:pt x="2490" y="234"/>
                      <a:pt x="2541" y="251"/>
                      <a:pt x="2541" y="234"/>
                    </a:cubicBezTo>
                    <a:cubicBezTo>
                      <a:pt x="2524" y="234"/>
                      <a:pt x="2524" y="218"/>
                      <a:pt x="2507" y="234"/>
                    </a:cubicBezTo>
                    <a:close/>
                    <a:moveTo>
                      <a:pt x="2507" y="936"/>
                    </a:moveTo>
                    <a:cubicBezTo>
                      <a:pt x="2507" y="903"/>
                      <a:pt x="2490" y="903"/>
                      <a:pt x="2490" y="869"/>
                    </a:cubicBezTo>
                    <a:cubicBezTo>
                      <a:pt x="2507" y="869"/>
                      <a:pt x="2490" y="836"/>
                      <a:pt x="2524" y="853"/>
                    </a:cubicBezTo>
                    <a:cubicBezTo>
                      <a:pt x="2524" y="853"/>
                      <a:pt x="2524" y="869"/>
                      <a:pt x="2541" y="886"/>
                    </a:cubicBezTo>
                    <a:cubicBezTo>
                      <a:pt x="2557" y="869"/>
                      <a:pt x="2574" y="903"/>
                      <a:pt x="2557" y="903"/>
                    </a:cubicBezTo>
                    <a:cubicBezTo>
                      <a:pt x="2557" y="886"/>
                      <a:pt x="2524" y="886"/>
                      <a:pt x="2507" y="886"/>
                    </a:cubicBezTo>
                    <a:cubicBezTo>
                      <a:pt x="2524" y="903"/>
                      <a:pt x="2541" y="919"/>
                      <a:pt x="2507" y="936"/>
                    </a:cubicBezTo>
                    <a:close/>
                    <a:moveTo>
                      <a:pt x="2390" y="786"/>
                    </a:moveTo>
                    <a:cubicBezTo>
                      <a:pt x="2390" y="752"/>
                      <a:pt x="2390" y="752"/>
                      <a:pt x="2390" y="719"/>
                    </a:cubicBezTo>
                    <a:cubicBezTo>
                      <a:pt x="2440" y="719"/>
                      <a:pt x="2457" y="702"/>
                      <a:pt x="2474" y="752"/>
                    </a:cubicBezTo>
                    <a:cubicBezTo>
                      <a:pt x="2424" y="769"/>
                      <a:pt x="2490" y="803"/>
                      <a:pt x="2474" y="853"/>
                    </a:cubicBezTo>
                    <a:cubicBezTo>
                      <a:pt x="2424" y="853"/>
                      <a:pt x="2424" y="819"/>
                      <a:pt x="2424" y="869"/>
                    </a:cubicBezTo>
                    <a:cubicBezTo>
                      <a:pt x="2407" y="853"/>
                      <a:pt x="2407" y="853"/>
                      <a:pt x="2390" y="853"/>
                    </a:cubicBezTo>
                    <a:cubicBezTo>
                      <a:pt x="2374" y="803"/>
                      <a:pt x="2457" y="786"/>
                      <a:pt x="2424" y="752"/>
                    </a:cubicBezTo>
                    <a:cubicBezTo>
                      <a:pt x="2407" y="769"/>
                      <a:pt x="2407" y="786"/>
                      <a:pt x="2390" y="786"/>
                    </a:cubicBezTo>
                    <a:close/>
                    <a:moveTo>
                      <a:pt x="2357" y="602"/>
                    </a:moveTo>
                    <a:cubicBezTo>
                      <a:pt x="2357" y="585"/>
                      <a:pt x="2307" y="602"/>
                      <a:pt x="2323" y="552"/>
                    </a:cubicBezTo>
                    <a:cubicBezTo>
                      <a:pt x="2357" y="535"/>
                      <a:pt x="2390" y="585"/>
                      <a:pt x="2357" y="602"/>
                    </a:cubicBezTo>
                    <a:close/>
                    <a:moveTo>
                      <a:pt x="2374" y="518"/>
                    </a:moveTo>
                    <a:cubicBezTo>
                      <a:pt x="2374" y="535"/>
                      <a:pt x="2340" y="468"/>
                      <a:pt x="2323" y="518"/>
                    </a:cubicBezTo>
                    <a:cubicBezTo>
                      <a:pt x="2323" y="452"/>
                      <a:pt x="2357" y="402"/>
                      <a:pt x="2407" y="385"/>
                    </a:cubicBezTo>
                    <a:cubicBezTo>
                      <a:pt x="2424" y="402"/>
                      <a:pt x="2457" y="418"/>
                      <a:pt x="2440" y="452"/>
                    </a:cubicBezTo>
                    <a:cubicBezTo>
                      <a:pt x="2457" y="452"/>
                      <a:pt x="2457" y="418"/>
                      <a:pt x="2474" y="418"/>
                    </a:cubicBezTo>
                    <a:cubicBezTo>
                      <a:pt x="2474" y="435"/>
                      <a:pt x="2474" y="402"/>
                      <a:pt x="2490" y="418"/>
                    </a:cubicBezTo>
                    <a:cubicBezTo>
                      <a:pt x="2457" y="468"/>
                      <a:pt x="2524" y="518"/>
                      <a:pt x="2474" y="552"/>
                    </a:cubicBezTo>
                    <a:cubicBezTo>
                      <a:pt x="2490" y="552"/>
                      <a:pt x="2591" y="552"/>
                      <a:pt x="2541" y="619"/>
                    </a:cubicBezTo>
                    <a:cubicBezTo>
                      <a:pt x="2507" y="585"/>
                      <a:pt x="2407" y="635"/>
                      <a:pt x="2390" y="585"/>
                    </a:cubicBezTo>
                    <a:cubicBezTo>
                      <a:pt x="2424" y="585"/>
                      <a:pt x="2390" y="535"/>
                      <a:pt x="2374" y="518"/>
                    </a:cubicBezTo>
                    <a:close/>
                    <a:moveTo>
                      <a:pt x="2240" y="619"/>
                    </a:moveTo>
                    <a:cubicBezTo>
                      <a:pt x="2240" y="635"/>
                      <a:pt x="2223" y="669"/>
                      <a:pt x="2257" y="686"/>
                    </a:cubicBezTo>
                    <a:cubicBezTo>
                      <a:pt x="2257" y="652"/>
                      <a:pt x="2257" y="635"/>
                      <a:pt x="2273" y="652"/>
                    </a:cubicBezTo>
                    <a:lnTo>
                      <a:pt x="2273" y="686"/>
                    </a:lnTo>
                    <a:cubicBezTo>
                      <a:pt x="2206" y="702"/>
                      <a:pt x="2206" y="652"/>
                      <a:pt x="2190" y="602"/>
                    </a:cubicBezTo>
                    <a:cubicBezTo>
                      <a:pt x="2223" y="585"/>
                      <a:pt x="2223" y="635"/>
                      <a:pt x="2240" y="619"/>
                    </a:cubicBezTo>
                    <a:close/>
                    <a:moveTo>
                      <a:pt x="2273" y="919"/>
                    </a:moveTo>
                    <a:cubicBezTo>
                      <a:pt x="2290" y="886"/>
                      <a:pt x="2257" y="903"/>
                      <a:pt x="2257" y="853"/>
                    </a:cubicBezTo>
                    <a:cubicBezTo>
                      <a:pt x="2273" y="836"/>
                      <a:pt x="2290" y="853"/>
                      <a:pt x="2307" y="853"/>
                    </a:cubicBezTo>
                    <a:cubicBezTo>
                      <a:pt x="2290" y="886"/>
                      <a:pt x="2307" y="919"/>
                      <a:pt x="2273" y="919"/>
                    </a:cubicBezTo>
                    <a:close/>
                    <a:moveTo>
                      <a:pt x="2140" y="919"/>
                    </a:moveTo>
                    <a:cubicBezTo>
                      <a:pt x="2140" y="869"/>
                      <a:pt x="2106" y="936"/>
                      <a:pt x="2089" y="886"/>
                    </a:cubicBezTo>
                    <a:cubicBezTo>
                      <a:pt x="2140" y="886"/>
                      <a:pt x="2106" y="886"/>
                      <a:pt x="2106" y="853"/>
                    </a:cubicBezTo>
                    <a:cubicBezTo>
                      <a:pt x="2123" y="853"/>
                      <a:pt x="2140" y="853"/>
                      <a:pt x="2140" y="869"/>
                    </a:cubicBezTo>
                    <a:cubicBezTo>
                      <a:pt x="2123" y="903"/>
                      <a:pt x="2173" y="903"/>
                      <a:pt x="2140" y="919"/>
                    </a:cubicBezTo>
                    <a:close/>
                    <a:moveTo>
                      <a:pt x="2089" y="552"/>
                    </a:moveTo>
                    <a:cubicBezTo>
                      <a:pt x="2073" y="602"/>
                      <a:pt x="2106" y="585"/>
                      <a:pt x="2106" y="619"/>
                    </a:cubicBezTo>
                    <a:cubicBezTo>
                      <a:pt x="2089" y="635"/>
                      <a:pt x="2073" y="669"/>
                      <a:pt x="2039" y="686"/>
                    </a:cubicBezTo>
                    <a:cubicBezTo>
                      <a:pt x="2056" y="652"/>
                      <a:pt x="2006" y="669"/>
                      <a:pt x="1989" y="669"/>
                    </a:cubicBezTo>
                    <a:cubicBezTo>
                      <a:pt x="1989" y="619"/>
                      <a:pt x="2023" y="619"/>
                      <a:pt x="2023" y="619"/>
                    </a:cubicBezTo>
                    <a:cubicBezTo>
                      <a:pt x="2023" y="602"/>
                      <a:pt x="2023" y="602"/>
                      <a:pt x="2023" y="585"/>
                    </a:cubicBezTo>
                    <a:cubicBezTo>
                      <a:pt x="2006" y="585"/>
                      <a:pt x="1989" y="602"/>
                      <a:pt x="1989" y="602"/>
                    </a:cubicBezTo>
                    <a:cubicBezTo>
                      <a:pt x="1989" y="552"/>
                      <a:pt x="2006" y="535"/>
                      <a:pt x="2039" y="535"/>
                    </a:cubicBezTo>
                    <a:cubicBezTo>
                      <a:pt x="2039" y="569"/>
                      <a:pt x="2056" y="569"/>
                      <a:pt x="2089" y="552"/>
                    </a:cubicBezTo>
                    <a:close/>
                    <a:moveTo>
                      <a:pt x="2123" y="836"/>
                    </a:moveTo>
                    <a:cubicBezTo>
                      <a:pt x="2156" y="786"/>
                      <a:pt x="2156" y="686"/>
                      <a:pt x="2223" y="719"/>
                    </a:cubicBezTo>
                    <a:cubicBezTo>
                      <a:pt x="2206" y="686"/>
                      <a:pt x="2273" y="702"/>
                      <a:pt x="2273" y="719"/>
                    </a:cubicBezTo>
                    <a:cubicBezTo>
                      <a:pt x="2240" y="769"/>
                      <a:pt x="2190" y="853"/>
                      <a:pt x="2123" y="836"/>
                    </a:cubicBezTo>
                    <a:close/>
                    <a:moveTo>
                      <a:pt x="2658" y="84"/>
                    </a:moveTo>
                    <a:cubicBezTo>
                      <a:pt x="2658" y="117"/>
                      <a:pt x="2641" y="117"/>
                      <a:pt x="2658" y="151"/>
                    </a:cubicBezTo>
                    <a:cubicBezTo>
                      <a:pt x="2607" y="151"/>
                      <a:pt x="2641" y="84"/>
                      <a:pt x="2658" y="84"/>
                    </a:cubicBezTo>
                    <a:close/>
                    <a:moveTo>
                      <a:pt x="2691" y="402"/>
                    </a:moveTo>
                    <a:cubicBezTo>
                      <a:pt x="2674" y="452"/>
                      <a:pt x="2741" y="468"/>
                      <a:pt x="2775" y="485"/>
                    </a:cubicBezTo>
                    <a:cubicBezTo>
                      <a:pt x="2741" y="518"/>
                      <a:pt x="2758" y="485"/>
                      <a:pt x="2775" y="552"/>
                    </a:cubicBezTo>
                    <a:cubicBezTo>
                      <a:pt x="2758" y="552"/>
                      <a:pt x="2724" y="535"/>
                      <a:pt x="2724" y="552"/>
                    </a:cubicBezTo>
                    <a:cubicBezTo>
                      <a:pt x="2724" y="569"/>
                      <a:pt x="2724" y="602"/>
                      <a:pt x="2741" y="602"/>
                    </a:cubicBezTo>
                    <a:cubicBezTo>
                      <a:pt x="2741" y="552"/>
                      <a:pt x="2791" y="619"/>
                      <a:pt x="2791" y="652"/>
                    </a:cubicBezTo>
                    <a:cubicBezTo>
                      <a:pt x="2775" y="686"/>
                      <a:pt x="2758" y="669"/>
                      <a:pt x="2741" y="719"/>
                    </a:cubicBezTo>
                    <a:cubicBezTo>
                      <a:pt x="2724" y="652"/>
                      <a:pt x="2658" y="686"/>
                      <a:pt x="2624" y="652"/>
                    </a:cubicBezTo>
                    <a:cubicBezTo>
                      <a:pt x="2641" y="635"/>
                      <a:pt x="2674" y="652"/>
                      <a:pt x="2674" y="635"/>
                    </a:cubicBezTo>
                    <a:cubicBezTo>
                      <a:pt x="2674" y="635"/>
                      <a:pt x="2658" y="635"/>
                      <a:pt x="2658" y="619"/>
                    </a:cubicBezTo>
                    <a:cubicBezTo>
                      <a:pt x="2674" y="569"/>
                      <a:pt x="2691" y="619"/>
                      <a:pt x="2708" y="585"/>
                    </a:cubicBezTo>
                    <a:cubicBezTo>
                      <a:pt x="2658" y="569"/>
                      <a:pt x="2691" y="535"/>
                      <a:pt x="2708" y="518"/>
                    </a:cubicBezTo>
                    <a:cubicBezTo>
                      <a:pt x="2641" y="518"/>
                      <a:pt x="2708" y="418"/>
                      <a:pt x="2658" y="452"/>
                    </a:cubicBezTo>
                    <a:cubicBezTo>
                      <a:pt x="2658" y="418"/>
                      <a:pt x="2658" y="402"/>
                      <a:pt x="2691" y="402"/>
                    </a:cubicBezTo>
                    <a:close/>
                    <a:moveTo>
                      <a:pt x="1471" y="1153"/>
                    </a:moveTo>
                    <a:cubicBezTo>
                      <a:pt x="1471" y="1120"/>
                      <a:pt x="1471" y="1103"/>
                      <a:pt x="1438" y="1120"/>
                    </a:cubicBezTo>
                    <a:cubicBezTo>
                      <a:pt x="1438" y="1137"/>
                      <a:pt x="1438" y="1153"/>
                      <a:pt x="1471" y="1153"/>
                    </a:cubicBezTo>
                    <a:close/>
                    <a:moveTo>
                      <a:pt x="1287" y="1287"/>
                    </a:moveTo>
                    <a:cubicBezTo>
                      <a:pt x="1254" y="1337"/>
                      <a:pt x="1187" y="1320"/>
                      <a:pt x="1221" y="1421"/>
                    </a:cubicBezTo>
                    <a:cubicBezTo>
                      <a:pt x="1204" y="1421"/>
                      <a:pt x="1187" y="1437"/>
                      <a:pt x="1154" y="1454"/>
                    </a:cubicBezTo>
                    <a:cubicBezTo>
                      <a:pt x="1137" y="1421"/>
                      <a:pt x="1170" y="1371"/>
                      <a:pt x="1170" y="1387"/>
                    </a:cubicBezTo>
                    <a:cubicBezTo>
                      <a:pt x="1170" y="1371"/>
                      <a:pt x="1170" y="1337"/>
                      <a:pt x="1137" y="1337"/>
                    </a:cubicBezTo>
                    <a:cubicBezTo>
                      <a:pt x="1137" y="1371"/>
                      <a:pt x="1120" y="1371"/>
                      <a:pt x="1104" y="1387"/>
                    </a:cubicBezTo>
                    <a:cubicBezTo>
                      <a:pt x="1104" y="1354"/>
                      <a:pt x="1104" y="1320"/>
                      <a:pt x="1087" y="1320"/>
                    </a:cubicBezTo>
                    <a:cubicBezTo>
                      <a:pt x="1087" y="1337"/>
                      <a:pt x="1087" y="1337"/>
                      <a:pt x="1070" y="1320"/>
                    </a:cubicBezTo>
                    <a:cubicBezTo>
                      <a:pt x="1154" y="1254"/>
                      <a:pt x="1221" y="1237"/>
                      <a:pt x="1287" y="1204"/>
                    </a:cubicBezTo>
                    <a:cubicBezTo>
                      <a:pt x="1271" y="1237"/>
                      <a:pt x="1304" y="1237"/>
                      <a:pt x="1287" y="1287"/>
                    </a:cubicBezTo>
                    <a:close/>
                    <a:moveTo>
                      <a:pt x="1488" y="719"/>
                    </a:moveTo>
                    <a:cubicBezTo>
                      <a:pt x="1488" y="786"/>
                      <a:pt x="1538" y="752"/>
                      <a:pt x="1555" y="752"/>
                    </a:cubicBezTo>
                    <a:cubicBezTo>
                      <a:pt x="1555" y="769"/>
                      <a:pt x="1572" y="769"/>
                      <a:pt x="1572" y="786"/>
                    </a:cubicBezTo>
                    <a:cubicBezTo>
                      <a:pt x="1572" y="803"/>
                      <a:pt x="1555" y="853"/>
                      <a:pt x="1555" y="886"/>
                    </a:cubicBezTo>
                    <a:cubicBezTo>
                      <a:pt x="1572" y="886"/>
                      <a:pt x="1588" y="886"/>
                      <a:pt x="1588" y="903"/>
                    </a:cubicBezTo>
                    <a:cubicBezTo>
                      <a:pt x="1555" y="886"/>
                      <a:pt x="1555" y="919"/>
                      <a:pt x="1538" y="919"/>
                    </a:cubicBezTo>
                    <a:cubicBezTo>
                      <a:pt x="1538" y="886"/>
                      <a:pt x="1488" y="853"/>
                      <a:pt x="1521" y="853"/>
                    </a:cubicBezTo>
                    <a:cubicBezTo>
                      <a:pt x="1521" y="869"/>
                      <a:pt x="1572" y="803"/>
                      <a:pt x="1538" y="786"/>
                    </a:cubicBezTo>
                    <a:cubicBezTo>
                      <a:pt x="1521" y="803"/>
                      <a:pt x="1538" y="836"/>
                      <a:pt x="1505" y="819"/>
                    </a:cubicBezTo>
                    <a:cubicBezTo>
                      <a:pt x="1488" y="803"/>
                      <a:pt x="1505" y="786"/>
                      <a:pt x="1505" y="769"/>
                    </a:cubicBezTo>
                    <a:cubicBezTo>
                      <a:pt x="1488" y="769"/>
                      <a:pt x="1471" y="769"/>
                      <a:pt x="1455" y="752"/>
                    </a:cubicBezTo>
                    <a:cubicBezTo>
                      <a:pt x="1471" y="752"/>
                      <a:pt x="1471" y="702"/>
                      <a:pt x="1488" y="719"/>
                    </a:cubicBezTo>
                    <a:close/>
                    <a:moveTo>
                      <a:pt x="1572" y="752"/>
                    </a:moveTo>
                    <a:cubicBezTo>
                      <a:pt x="1555" y="752"/>
                      <a:pt x="1555" y="752"/>
                      <a:pt x="1555" y="752"/>
                    </a:cubicBezTo>
                    <a:cubicBezTo>
                      <a:pt x="1555" y="752"/>
                      <a:pt x="1572" y="752"/>
                      <a:pt x="1572" y="752"/>
                    </a:cubicBezTo>
                    <a:close/>
                    <a:moveTo>
                      <a:pt x="1572" y="786"/>
                    </a:moveTo>
                    <a:cubicBezTo>
                      <a:pt x="1572" y="786"/>
                      <a:pt x="1572" y="786"/>
                      <a:pt x="1572" y="769"/>
                    </a:cubicBezTo>
                    <a:cubicBezTo>
                      <a:pt x="1572" y="769"/>
                      <a:pt x="1572" y="769"/>
                      <a:pt x="1572" y="786"/>
                    </a:cubicBezTo>
                    <a:close/>
                    <a:moveTo>
                      <a:pt x="1555" y="1320"/>
                    </a:moveTo>
                    <a:cubicBezTo>
                      <a:pt x="1555" y="1354"/>
                      <a:pt x="1505" y="1337"/>
                      <a:pt x="1521" y="1371"/>
                    </a:cubicBezTo>
                    <a:cubicBezTo>
                      <a:pt x="1538" y="1371"/>
                      <a:pt x="1538" y="1387"/>
                      <a:pt x="1555" y="1387"/>
                    </a:cubicBezTo>
                    <a:cubicBezTo>
                      <a:pt x="1555" y="1421"/>
                      <a:pt x="1555" y="1437"/>
                      <a:pt x="1521" y="1454"/>
                    </a:cubicBezTo>
                    <a:cubicBezTo>
                      <a:pt x="1521" y="1421"/>
                      <a:pt x="1505" y="1404"/>
                      <a:pt x="1471" y="1387"/>
                    </a:cubicBezTo>
                    <a:cubicBezTo>
                      <a:pt x="1488" y="1371"/>
                      <a:pt x="1505" y="1404"/>
                      <a:pt x="1505" y="1387"/>
                    </a:cubicBezTo>
                    <a:cubicBezTo>
                      <a:pt x="1488" y="1354"/>
                      <a:pt x="1421" y="1320"/>
                      <a:pt x="1455" y="1287"/>
                    </a:cubicBezTo>
                    <a:cubicBezTo>
                      <a:pt x="1455" y="1320"/>
                      <a:pt x="1488" y="1287"/>
                      <a:pt x="1471" y="1254"/>
                    </a:cubicBezTo>
                    <a:cubicBezTo>
                      <a:pt x="1521" y="1254"/>
                      <a:pt x="1521" y="1220"/>
                      <a:pt x="1555" y="1237"/>
                    </a:cubicBezTo>
                    <a:cubicBezTo>
                      <a:pt x="1538" y="1270"/>
                      <a:pt x="1538" y="1320"/>
                      <a:pt x="1588" y="1320"/>
                    </a:cubicBezTo>
                    <a:cubicBezTo>
                      <a:pt x="1588" y="1287"/>
                      <a:pt x="1555" y="1270"/>
                      <a:pt x="1588" y="1270"/>
                    </a:cubicBezTo>
                    <a:cubicBezTo>
                      <a:pt x="1605" y="1287"/>
                      <a:pt x="1605" y="1304"/>
                      <a:pt x="1588" y="1320"/>
                    </a:cubicBezTo>
                    <a:cubicBezTo>
                      <a:pt x="1572" y="1320"/>
                      <a:pt x="1555" y="1320"/>
                      <a:pt x="1555" y="1320"/>
                    </a:cubicBezTo>
                    <a:close/>
                    <a:moveTo>
                      <a:pt x="2858" y="1488"/>
                    </a:moveTo>
                    <a:cubicBezTo>
                      <a:pt x="2858" y="1538"/>
                      <a:pt x="2891" y="1471"/>
                      <a:pt x="2891" y="1504"/>
                    </a:cubicBezTo>
                    <a:cubicBezTo>
                      <a:pt x="2875" y="1588"/>
                      <a:pt x="2791" y="1638"/>
                      <a:pt x="2741" y="1588"/>
                    </a:cubicBezTo>
                    <a:cubicBezTo>
                      <a:pt x="2791" y="1571"/>
                      <a:pt x="2825" y="1521"/>
                      <a:pt x="2858" y="1488"/>
                    </a:cubicBezTo>
                    <a:close/>
                    <a:moveTo>
                      <a:pt x="2708" y="1036"/>
                    </a:moveTo>
                    <a:cubicBezTo>
                      <a:pt x="2674" y="1087"/>
                      <a:pt x="2674" y="1103"/>
                      <a:pt x="2658" y="1153"/>
                    </a:cubicBezTo>
                    <a:cubicBezTo>
                      <a:pt x="2658" y="1103"/>
                      <a:pt x="2591" y="1053"/>
                      <a:pt x="2641" y="1003"/>
                    </a:cubicBezTo>
                    <a:cubicBezTo>
                      <a:pt x="2641" y="1036"/>
                      <a:pt x="2658" y="1036"/>
                      <a:pt x="2708" y="1036"/>
                    </a:cubicBezTo>
                    <a:close/>
                    <a:moveTo>
                      <a:pt x="2357" y="1170"/>
                    </a:moveTo>
                    <a:cubicBezTo>
                      <a:pt x="2340" y="1187"/>
                      <a:pt x="2340" y="1220"/>
                      <a:pt x="2323" y="1220"/>
                    </a:cubicBezTo>
                    <a:cubicBezTo>
                      <a:pt x="2307" y="1187"/>
                      <a:pt x="2323" y="1170"/>
                      <a:pt x="2357" y="1170"/>
                    </a:cubicBezTo>
                    <a:close/>
                    <a:moveTo>
                      <a:pt x="2641" y="1137"/>
                    </a:moveTo>
                    <a:cubicBezTo>
                      <a:pt x="2641" y="1153"/>
                      <a:pt x="2658" y="1153"/>
                      <a:pt x="2658" y="1170"/>
                    </a:cubicBezTo>
                    <a:cubicBezTo>
                      <a:pt x="2641" y="1170"/>
                      <a:pt x="2658" y="1204"/>
                      <a:pt x="2658" y="1220"/>
                    </a:cubicBezTo>
                    <a:cubicBezTo>
                      <a:pt x="2607" y="1204"/>
                      <a:pt x="2624" y="1153"/>
                      <a:pt x="2641" y="1137"/>
                    </a:cubicBezTo>
                    <a:close/>
                    <a:moveTo>
                      <a:pt x="3309" y="485"/>
                    </a:moveTo>
                    <a:cubicBezTo>
                      <a:pt x="3292" y="402"/>
                      <a:pt x="3276" y="368"/>
                      <a:pt x="3276" y="318"/>
                    </a:cubicBezTo>
                    <a:cubicBezTo>
                      <a:pt x="3292" y="318"/>
                      <a:pt x="3309" y="335"/>
                      <a:pt x="3326" y="351"/>
                    </a:cubicBezTo>
                    <a:cubicBezTo>
                      <a:pt x="3276" y="335"/>
                      <a:pt x="3326" y="452"/>
                      <a:pt x="3309" y="485"/>
                    </a:cubicBezTo>
                    <a:close/>
                    <a:moveTo>
                      <a:pt x="736" y="919"/>
                    </a:moveTo>
                    <a:cubicBezTo>
                      <a:pt x="719" y="886"/>
                      <a:pt x="703" y="886"/>
                      <a:pt x="703" y="869"/>
                    </a:cubicBezTo>
                    <a:cubicBezTo>
                      <a:pt x="719" y="886"/>
                      <a:pt x="753" y="836"/>
                      <a:pt x="753" y="869"/>
                    </a:cubicBezTo>
                    <a:cubicBezTo>
                      <a:pt x="703" y="869"/>
                      <a:pt x="769" y="936"/>
                      <a:pt x="736" y="919"/>
                    </a:cubicBezTo>
                    <a:close/>
                    <a:moveTo>
                      <a:pt x="669" y="1137"/>
                    </a:moveTo>
                    <a:lnTo>
                      <a:pt x="619" y="1137"/>
                    </a:lnTo>
                    <a:cubicBezTo>
                      <a:pt x="602" y="1103"/>
                      <a:pt x="686" y="1103"/>
                      <a:pt x="669" y="1137"/>
                    </a:cubicBezTo>
                    <a:close/>
                    <a:moveTo>
                      <a:pt x="402" y="986"/>
                    </a:moveTo>
                    <a:cubicBezTo>
                      <a:pt x="402" y="1070"/>
                      <a:pt x="352" y="970"/>
                      <a:pt x="335" y="953"/>
                    </a:cubicBezTo>
                    <a:cubicBezTo>
                      <a:pt x="318" y="953"/>
                      <a:pt x="335" y="970"/>
                      <a:pt x="318" y="986"/>
                    </a:cubicBezTo>
                    <a:cubicBezTo>
                      <a:pt x="318" y="936"/>
                      <a:pt x="268" y="903"/>
                      <a:pt x="285" y="886"/>
                    </a:cubicBezTo>
                    <a:cubicBezTo>
                      <a:pt x="302" y="903"/>
                      <a:pt x="368" y="886"/>
                      <a:pt x="385" y="853"/>
                    </a:cubicBezTo>
                    <a:cubicBezTo>
                      <a:pt x="419" y="886"/>
                      <a:pt x="419" y="869"/>
                      <a:pt x="469" y="903"/>
                    </a:cubicBezTo>
                    <a:cubicBezTo>
                      <a:pt x="469" y="986"/>
                      <a:pt x="402" y="970"/>
                      <a:pt x="368" y="986"/>
                    </a:cubicBezTo>
                    <a:cubicBezTo>
                      <a:pt x="385" y="986"/>
                      <a:pt x="385" y="986"/>
                      <a:pt x="402" y="986"/>
                    </a:cubicBezTo>
                    <a:close/>
                    <a:moveTo>
                      <a:pt x="1989" y="234"/>
                    </a:moveTo>
                    <a:cubicBezTo>
                      <a:pt x="1973" y="234"/>
                      <a:pt x="1956" y="251"/>
                      <a:pt x="1939" y="251"/>
                    </a:cubicBezTo>
                    <a:cubicBezTo>
                      <a:pt x="1922" y="218"/>
                      <a:pt x="1956" y="234"/>
                      <a:pt x="1956" y="218"/>
                    </a:cubicBezTo>
                    <a:cubicBezTo>
                      <a:pt x="1956" y="201"/>
                      <a:pt x="1956" y="184"/>
                      <a:pt x="1956" y="184"/>
                    </a:cubicBezTo>
                    <a:cubicBezTo>
                      <a:pt x="1956" y="184"/>
                      <a:pt x="1989" y="168"/>
                      <a:pt x="1989" y="184"/>
                    </a:cubicBezTo>
                    <a:cubicBezTo>
                      <a:pt x="1939" y="184"/>
                      <a:pt x="2006" y="218"/>
                      <a:pt x="1989" y="234"/>
                    </a:cubicBezTo>
                    <a:close/>
                    <a:moveTo>
                      <a:pt x="1104" y="1404"/>
                    </a:moveTo>
                    <a:cubicBezTo>
                      <a:pt x="1120" y="1404"/>
                      <a:pt x="1137" y="1404"/>
                      <a:pt x="1137" y="1421"/>
                    </a:cubicBezTo>
                    <a:cubicBezTo>
                      <a:pt x="1104" y="1421"/>
                      <a:pt x="1120" y="1488"/>
                      <a:pt x="1104" y="1488"/>
                    </a:cubicBezTo>
                    <a:cubicBezTo>
                      <a:pt x="1104" y="1454"/>
                      <a:pt x="1087" y="1437"/>
                      <a:pt x="1104" y="1404"/>
                    </a:cubicBezTo>
                    <a:close/>
                    <a:moveTo>
                      <a:pt x="1338" y="1554"/>
                    </a:moveTo>
                    <a:cubicBezTo>
                      <a:pt x="1304" y="1554"/>
                      <a:pt x="1287" y="1504"/>
                      <a:pt x="1321" y="1488"/>
                    </a:cubicBezTo>
                    <a:cubicBezTo>
                      <a:pt x="1321" y="1521"/>
                      <a:pt x="1338" y="1521"/>
                      <a:pt x="1338" y="1554"/>
                    </a:cubicBezTo>
                    <a:close/>
                    <a:moveTo>
                      <a:pt x="3359" y="385"/>
                    </a:moveTo>
                    <a:cubicBezTo>
                      <a:pt x="3426" y="435"/>
                      <a:pt x="3409" y="335"/>
                      <a:pt x="3460" y="368"/>
                    </a:cubicBezTo>
                    <a:cubicBezTo>
                      <a:pt x="3443" y="285"/>
                      <a:pt x="3393" y="385"/>
                      <a:pt x="3376" y="335"/>
                    </a:cubicBezTo>
                    <a:cubicBezTo>
                      <a:pt x="3376" y="335"/>
                      <a:pt x="3359" y="368"/>
                      <a:pt x="3359" y="385"/>
                    </a:cubicBezTo>
                    <a:close/>
                    <a:moveTo>
                      <a:pt x="3760" y="218"/>
                    </a:moveTo>
                    <a:cubicBezTo>
                      <a:pt x="3744" y="201"/>
                      <a:pt x="3727" y="201"/>
                      <a:pt x="3727" y="168"/>
                    </a:cubicBezTo>
                    <a:cubicBezTo>
                      <a:pt x="3760" y="168"/>
                      <a:pt x="3760" y="134"/>
                      <a:pt x="3794" y="151"/>
                    </a:cubicBezTo>
                    <a:cubicBezTo>
                      <a:pt x="3794" y="151"/>
                      <a:pt x="3794" y="168"/>
                      <a:pt x="3810" y="168"/>
                    </a:cubicBezTo>
                    <a:cubicBezTo>
                      <a:pt x="3760" y="151"/>
                      <a:pt x="3777" y="201"/>
                      <a:pt x="3760" y="2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0"/>
              <p:cNvSpPr/>
              <p:nvPr/>
            </p:nvSpPr>
            <p:spPr>
              <a:xfrm>
                <a:off x="5383863" y="4420372"/>
                <a:ext cx="480350" cy="157800"/>
              </a:xfrm>
              <a:custGeom>
                <a:avLst/>
                <a:gdLst/>
                <a:ahLst/>
                <a:cxnLst/>
                <a:rect l="l" t="t" r="r" b="b"/>
                <a:pathLst>
                  <a:path w="5598" h="1839" extrusionOk="0">
                    <a:moveTo>
                      <a:pt x="5598" y="1672"/>
                    </a:moveTo>
                    <a:cubicBezTo>
                      <a:pt x="5598" y="1505"/>
                      <a:pt x="3860" y="1555"/>
                      <a:pt x="3559" y="1555"/>
                    </a:cubicBezTo>
                    <a:lnTo>
                      <a:pt x="3008" y="1555"/>
                    </a:lnTo>
                    <a:cubicBezTo>
                      <a:pt x="2941" y="1555"/>
                      <a:pt x="2908" y="1538"/>
                      <a:pt x="2824" y="1538"/>
                    </a:cubicBezTo>
                    <a:lnTo>
                      <a:pt x="2657" y="1538"/>
                    </a:lnTo>
                    <a:lnTo>
                      <a:pt x="2390" y="1521"/>
                    </a:lnTo>
                    <a:cubicBezTo>
                      <a:pt x="2340" y="1521"/>
                      <a:pt x="2356" y="1521"/>
                      <a:pt x="2306" y="1521"/>
                    </a:cubicBezTo>
                    <a:cubicBezTo>
                      <a:pt x="2289" y="1521"/>
                      <a:pt x="2256" y="1521"/>
                      <a:pt x="2223" y="1521"/>
                    </a:cubicBezTo>
                    <a:cubicBezTo>
                      <a:pt x="2172" y="1505"/>
                      <a:pt x="2189" y="1505"/>
                      <a:pt x="2139" y="1505"/>
                    </a:cubicBezTo>
                    <a:cubicBezTo>
                      <a:pt x="2039" y="1505"/>
                      <a:pt x="1905" y="1488"/>
                      <a:pt x="1805" y="1471"/>
                    </a:cubicBezTo>
                    <a:lnTo>
                      <a:pt x="1487" y="1438"/>
                    </a:lnTo>
                    <a:cubicBezTo>
                      <a:pt x="1170" y="1388"/>
                      <a:pt x="903" y="1321"/>
                      <a:pt x="635" y="1187"/>
                    </a:cubicBezTo>
                    <a:cubicBezTo>
                      <a:pt x="535" y="1137"/>
                      <a:pt x="385" y="1053"/>
                      <a:pt x="468" y="936"/>
                    </a:cubicBezTo>
                    <a:cubicBezTo>
                      <a:pt x="485" y="920"/>
                      <a:pt x="468" y="936"/>
                      <a:pt x="485" y="920"/>
                    </a:cubicBezTo>
                    <a:cubicBezTo>
                      <a:pt x="669" y="669"/>
                      <a:pt x="1320" y="452"/>
                      <a:pt x="1621" y="368"/>
                    </a:cubicBezTo>
                    <a:cubicBezTo>
                      <a:pt x="1822" y="318"/>
                      <a:pt x="2122" y="218"/>
                      <a:pt x="2323" y="151"/>
                    </a:cubicBezTo>
                    <a:cubicBezTo>
                      <a:pt x="2390" y="118"/>
                      <a:pt x="2406" y="118"/>
                      <a:pt x="2440" y="68"/>
                    </a:cubicBezTo>
                    <a:cubicBezTo>
                      <a:pt x="2406" y="17"/>
                      <a:pt x="2390" y="1"/>
                      <a:pt x="2273" y="1"/>
                    </a:cubicBezTo>
                    <a:cubicBezTo>
                      <a:pt x="1972" y="1"/>
                      <a:pt x="1571" y="118"/>
                      <a:pt x="1287" y="201"/>
                    </a:cubicBezTo>
                    <a:cubicBezTo>
                      <a:pt x="1153" y="235"/>
                      <a:pt x="1020" y="285"/>
                      <a:pt x="903" y="335"/>
                    </a:cubicBezTo>
                    <a:cubicBezTo>
                      <a:pt x="786" y="385"/>
                      <a:pt x="669" y="435"/>
                      <a:pt x="552" y="519"/>
                    </a:cubicBezTo>
                    <a:cubicBezTo>
                      <a:pt x="518" y="535"/>
                      <a:pt x="485" y="552"/>
                      <a:pt x="451" y="569"/>
                    </a:cubicBezTo>
                    <a:cubicBezTo>
                      <a:pt x="201" y="769"/>
                      <a:pt x="0" y="1003"/>
                      <a:pt x="301" y="1304"/>
                    </a:cubicBezTo>
                    <a:cubicBezTo>
                      <a:pt x="351" y="1354"/>
                      <a:pt x="401" y="1388"/>
                      <a:pt x="468" y="1438"/>
                    </a:cubicBezTo>
                    <a:cubicBezTo>
                      <a:pt x="535" y="1471"/>
                      <a:pt x="602" y="1505"/>
                      <a:pt x="669" y="1538"/>
                    </a:cubicBezTo>
                    <a:cubicBezTo>
                      <a:pt x="802" y="1588"/>
                      <a:pt x="986" y="1638"/>
                      <a:pt x="1136" y="1672"/>
                    </a:cubicBezTo>
                    <a:cubicBezTo>
                      <a:pt x="1337" y="1722"/>
                      <a:pt x="1437" y="1738"/>
                      <a:pt x="1638" y="1772"/>
                    </a:cubicBezTo>
                    <a:cubicBezTo>
                      <a:pt x="1721" y="1772"/>
                      <a:pt x="1838" y="1789"/>
                      <a:pt x="1905" y="1789"/>
                    </a:cubicBezTo>
                    <a:lnTo>
                      <a:pt x="2774" y="1839"/>
                    </a:lnTo>
                    <a:cubicBezTo>
                      <a:pt x="2841" y="1839"/>
                      <a:pt x="2924" y="1839"/>
                      <a:pt x="3025" y="1839"/>
                    </a:cubicBezTo>
                    <a:lnTo>
                      <a:pt x="3342" y="1839"/>
                    </a:lnTo>
                    <a:cubicBezTo>
                      <a:pt x="3342" y="1839"/>
                      <a:pt x="3359" y="1839"/>
                      <a:pt x="3375" y="1839"/>
                    </a:cubicBezTo>
                    <a:cubicBezTo>
                      <a:pt x="3526" y="1805"/>
                      <a:pt x="3793" y="1839"/>
                      <a:pt x="3960" y="1839"/>
                    </a:cubicBezTo>
                    <a:cubicBezTo>
                      <a:pt x="4010" y="1822"/>
                      <a:pt x="4027" y="1822"/>
                      <a:pt x="4094" y="1822"/>
                    </a:cubicBezTo>
                    <a:cubicBezTo>
                      <a:pt x="4144" y="1822"/>
                      <a:pt x="5598" y="1805"/>
                      <a:pt x="5598" y="167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0"/>
              <p:cNvSpPr/>
              <p:nvPr/>
            </p:nvSpPr>
            <p:spPr>
              <a:xfrm>
                <a:off x="5637594" y="4408959"/>
                <a:ext cx="159259" cy="25828"/>
              </a:xfrm>
              <a:custGeom>
                <a:avLst/>
                <a:gdLst/>
                <a:ahLst/>
                <a:cxnLst/>
                <a:rect l="l" t="t" r="r" b="b"/>
                <a:pathLst>
                  <a:path w="1856" h="301" extrusionOk="0">
                    <a:moveTo>
                      <a:pt x="1" y="134"/>
                    </a:moveTo>
                    <a:cubicBezTo>
                      <a:pt x="1" y="234"/>
                      <a:pt x="235" y="217"/>
                      <a:pt x="335" y="217"/>
                    </a:cubicBezTo>
                    <a:cubicBezTo>
                      <a:pt x="485" y="217"/>
                      <a:pt x="602" y="217"/>
                      <a:pt x="736" y="234"/>
                    </a:cubicBezTo>
                    <a:cubicBezTo>
                      <a:pt x="786" y="234"/>
                      <a:pt x="786" y="234"/>
                      <a:pt x="836" y="234"/>
                    </a:cubicBezTo>
                    <a:cubicBezTo>
                      <a:pt x="1087" y="251"/>
                      <a:pt x="1254" y="267"/>
                      <a:pt x="1521" y="267"/>
                    </a:cubicBezTo>
                    <a:cubicBezTo>
                      <a:pt x="1672" y="267"/>
                      <a:pt x="1855" y="301"/>
                      <a:pt x="1855" y="184"/>
                    </a:cubicBezTo>
                    <a:cubicBezTo>
                      <a:pt x="1855" y="117"/>
                      <a:pt x="1688" y="84"/>
                      <a:pt x="1621" y="84"/>
                    </a:cubicBezTo>
                    <a:cubicBezTo>
                      <a:pt x="1287" y="17"/>
                      <a:pt x="870" y="0"/>
                      <a:pt x="535" y="0"/>
                    </a:cubicBezTo>
                    <a:cubicBezTo>
                      <a:pt x="385" y="0"/>
                      <a:pt x="1" y="17"/>
                      <a:pt x="1" y="1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0"/>
              <p:cNvSpPr/>
              <p:nvPr/>
            </p:nvSpPr>
            <p:spPr>
              <a:xfrm>
                <a:off x="5342247" y="4447658"/>
                <a:ext cx="63154" cy="134804"/>
              </a:xfrm>
              <a:custGeom>
                <a:avLst/>
                <a:gdLst/>
                <a:ahLst/>
                <a:cxnLst/>
                <a:rect l="l" t="t" r="r" b="b"/>
                <a:pathLst>
                  <a:path w="736" h="1571" extrusionOk="0">
                    <a:moveTo>
                      <a:pt x="1" y="652"/>
                    </a:moveTo>
                    <a:cubicBezTo>
                      <a:pt x="1" y="1220"/>
                      <a:pt x="736" y="1571"/>
                      <a:pt x="736" y="1354"/>
                    </a:cubicBezTo>
                    <a:cubicBezTo>
                      <a:pt x="736" y="1304"/>
                      <a:pt x="652" y="1253"/>
                      <a:pt x="602" y="1203"/>
                    </a:cubicBezTo>
                    <a:cubicBezTo>
                      <a:pt x="535" y="1153"/>
                      <a:pt x="485" y="1120"/>
                      <a:pt x="435" y="1070"/>
                    </a:cubicBezTo>
                    <a:cubicBezTo>
                      <a:pt x="218" y="852"/>
                      <a:pt x="168" y="585"/>
                      <a:pt x="335" y="318"/>
                    </a:cubicBezTo>
                    <a:cubicBezTo>
                      <a:pt x="368" y="268"/>
                      <a:pt x="385" y="251"/>
                      <a:pt x="418" y="217"/>
                    </a:cubicBezTo>
                    <a:cubicBezTo>
                      <a:pt x="452" y="167"/>
                      <a:pt x="502" y="151"/>
                      <a:pt x="502" y="100"/>
                    </a:cubicBezTo>
                    <a:cubicBezTo>
                      <a:pt x="502" y="0"/>
                      <a:pt x="268" y="50"/>
                      <a:pt x="118" y="251"/>
                    </a:cubicBezTo>
                    <a:cubicBezTo>
                      <a:pt x="51" y="351"/>
                      <a:pt x="1" y="485"/>
                      <a:pt x="1" y="65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0"/>
              <p:cNvSpPr/>
              <p:nvPr/>
            </p:nvSpPr>
            <p:spPr>
              <a:xfrm>
                <a:off x="5845504" y="4429038"/>
                <a:ext cx="97563" cy="38785"/>
              </a:xfrm>
              <a:custGeom>
                <a:avLst/>
                <a:gdLst/>
                <a:ahLst/>
                <a:cxnLst/>
                <a:rect l="l" t="t" r="r" b="b"/>
                <a:pathLst>
                  <a:path w="1137" h="452" extrusionOk="0">
                    <a:moveTo>
                      <a:pt x="1020" y="451"/>
                    </a:moveTo>
                    <a:cubicBezTo>
                      <a:pt x="1070" y="451"/>
                      <a:pt x="1103" y="434"/>
                      <a:pt x="1137" y="418"/>
                    </a:cubicBezTo>
                    <a:cubicBezTo>
                      <a:pt x="1120" y="368"/>
                      <a:pt x="1103" y="317"/>
                      <a:pt x="1070" y="301"/>
                    </a:cubicBezTo>
                    <a:cubicBezTo>
                      <a:pt x="953" y="217"/>
                      <a:pt x="819" y="184"/>
                      <a:pt x="669" y="134"/>
                    </a:cubicBezTo>
                    <a:cubicBezTo>
                      <a:pt x="585" y="117"/>
                      <a:pt x="134" y="0"/>
                      <a:pt x="67" y="50"/>
                    </a:cubicBezTo>
                    <a:cubicBezTo>
                      <a:pt x="34" y="67"/>
                      <a:pt x="0" y="117"/>
                      <a:pt x="17" y="167"/>
                    </a:cubicBezTo>
                    <a:cubicBezTo>
                      <a:pt x="51" y="251"/>
                      <a:pt x="602" y="368"/>
                      <a:pt x="719" y="384"/>
                    </a:cubicBezTo>
                    <a:cubicBezTo>
                      <a:pt x="786" y="418"/>
                      <a:pt x="936" y="451"/>
                      <a:pt x="1020" y="4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0"/>
              <p:cNvSpPr/>
              <p:nvPr/>
            </p:nvSpPr>
            <p:spPr>
              <a:xfrm>
                <a:off x="5932942" y="4504977"/>
                <a:ext cx="34495" cy="73194"/>
              </a:xfrm>
              <a:custGeom>
                <a:avLst/>
                <a:gdLst/>
                <a:ahLst/>
                <a:cxnLst/>
                <a:rect l="l" t="t" r="r" b="b"/>
                <a:pathLst>
                  <a:path w="402" h="853" extrusionOk="0">
                    <a:moveTo>
                      <a:pt x="1" y="569"/>
                    </a:moveTo>
                    <a:cubicBezTo>
                      <a:pt x="1" y="853"/>
                      <a:pt x="402" y="585"/>
                      <a:pt x="385" y="235"/>
                    </a:cubicBezTo>
                    <a:cubicBezTo>
                      <a:pt x="368" y="1"/>
                      <a:pt x="201" y="17"/>
                      <a:pt x="168" y="168"/>
                    </a:cubicBezTo>
                    <a:cubicBezTo>
                      <a:pt x="151" y="268"/>
                      <a:pt x="151" y="335"/>
                      <a:pt x="84" y="452"/>
                    </a:cubicBezTo>
                    <a:cubicBezTo>
                      <a:pt x="68" y="468"/>
                      <a:pt x="51" y="485"/>
                      <a:pt x="34" y="502"/>
                    </a:cubicBezTo>
                    <a:cubicBezTo>
                      <a:pt x="17" y="519"/>
                      <a:pt x="1" y="535"/>
                      <a:pt x="1" y="569"/>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0"/>
              <p:cNvSpPr/>
              <p:nvPr/>
            </p:nvSpPr>
            <p:spPr>
              <a:xfrm>
                <a:off x="5808264" y="4416081"/>
                <a:ext cx="21538" cy="38785"/>
              </a:xfrm>
              <a:custGeom>
                <a:avLst/>
                <a:gdLst/>
                <a:ahLst/>
                <a:cxnLst/>
                <a:rect l="l" t="t" r="r" b="b"/>
                <a:pathLst>
                  <a:path w="251" h="452" extrusionOk="0">
                    <a:moveTo>
                      <a:pt x="0" y="218"/>
                    </a:moveTo>
                    <a:cubicBezTo>
                      <a:pt x="0" y="301"/>
                      <a:pt x="251" y="452"/>
                      <a:pt x="251" y="151"/>
                    </a:cubicBezTo>
                    <a:cubicBezTo>
                      <a:pt x="251" y="84"/>
                      <a:pt x="0" y="1"/>
                      <a:pt x="0" y="2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0"/>
              <p:cNvSpPr/>
              <p:nvPr/>
            </p:nvSpPr>
            <p:spPr>
              <a:xfrm>
                <a:off x="5337957" y="4553715"/>
                <a:ext cx="458899" cy="103312"/>
              </a:xfrm>
              <a:custGeom>
                <a:avLst/>
                <a:gdLst/>
                <a:ahLst/>
                <a:cxnLst/>
                <a:rect l="l" t="t" r="r" b="b"/>
                <a:pathLst>
                  <a:path w="5348" h="1204" extrusionOk="0">
                    <a:moveTo>
                      <a:pt x="151" y="1"/>
                    </a:moveTo>
                    <a:cubicBezTo>
                      <a:pt x="184" y="34"/>
                      <a:pt x="235" y="84"/>
                      <a:pt x="285" y="134"/>
                    </a:cubicBezTo>
                    <a:cubicBezTo>
                      <a:pt x="268" y="151"/>
                      <a:pt x="235" y="134"/>
                      <a:pt x="268" y="151"/>
                    </a:cubicBezTo>
                    <a:cubicBezTo>
                      <a:pt x="251" y="184"/>
                      <a:pt x="151" y="268"/>
                      <a:pt x="118" y="218"/>
                    </a:cubicBezTo>
                    <a:cubicBezTo>
                      <a:pt x="101" y="235"/>
                      <a:pt x="101" y="251"/>
                      <a:pt x="101" y="268"/>
                    </a:cubicBezTo>
                    <a:cubicBezTo>
                      <a:pt x="101" y="268"/>
                      <a:pt x="84" y="268"/>
                      <a:pt x="84" y="251"/>
                    </a:cubicBezTo>
                    <a:cubicBezTo>
                      <a:pt x="84" y="251"/>
                      <a:pt x="84" y="235"/>
                      <a:pt x="67" y="235"/>
                    </a:cubicBezTo>
                    <a:cubicBezTo>
                      <a:pt x="51" y="201"/>
                      <a:pt x="51" y="151"/>
                      <a:pt x="84" y="151"/>
                    </a:cubicBezTo>
                    <a:cubicBezTo>
                      <a:pt x="84" y="118"/>
                      <a:pt x="67" y="151"/>
                      <a:pt x="67" y="151"/>
                    </a:cubicBezTo>
                    <a:cubicBezTo>
                      <a:pt x="67" y="101"/>
                      <a:pt x="84" y="84"/>
                      <a:pt x="134" y="84"/>
                    </a:cubicBezTo>
                    <a:cubicBezTo>
                      <a:pt x="151" y="68"/>
                      <a:pt x="168" y="1"/>
                      <a:pt x="134" y="1"/>
                    </a:cubicBezTo>
                    <a:cubicBezTo>
                      <a:pt x="134" y="1"/>
                      <a:pt x="151" y="1"/>
                      <a:pt x="151" y="1"/>
                    </a:cubicBezTo>
                    <a:close/>
                    <a:moveTo>
                      <a:pt x="502" y="301"/>
                    </a:moveTo>
                    <a:cubicBezTo>
                      <a:pt x="502" y="318"/>
                      <a:pt x="502" y="368"/>
                      <a:pt x="519" y="418"/>
                    </a:cubicBezTo>
                    <a:cubicBezTo>
                      <a:pt x="485" y="402"/>
                      <a:pt x="502" y="452"/>
                      <a:pt x="468" y="452"/>
                    </a:cubicBezTo>
                    <a:cubicBezTo>
                      <a:pt x="468" y="418"/>
                      <a:pt x="368" y="402"/>
                      <a:pt x="352" y="435"/>
                    </a:cubicBezTo>
                    <a:cubicBezTo>
                      <a:pt x="318" y="368"/>
                      <a:pt x="285" y="418"/>
                      <a:pt x="251" y="385"/>
                    </a:cubicBezTo>
                    <a:cubicBezTo>
                      <a:pt x="268" y="368"/>
                      <a:pt x="285" y="368"/>
                      <a:pt x="301" y="352"/>
                    </a:cubicBezTo>
                    <a:cubicBezTo>
                      <a:pt x="268" y="352"/>
                      <a:pt x="268" y="352"/>
                      <a:pt x="268" y="318"/>
                    </a:cubicBezTo>
                    <a:cubicBezTo>
                      <a:pt x="285" y="318"/>
                      <a:pt x="285" y="335"/>
                      <a:pt x="301" y="352"/>
                    </a:cubicBezTo>
                    <a:cubicBezTo>
                      <a:pt x="301" y="285"/>
                      <a:pt x="235" y="318"/>
                      <a:pt x="285" y="285"/>
                    </a:cubicBezTo>
                    <a:cubicBezTo>
                      <a:pt x="268" y="268"/>
                      <a:pt x="218" y="268"/>
                      <a:pt x="201" y="301"/>
                    </a:cubicBezTo>
                    <a:cubicBezTo>
                      <a:pt x="218" y="318"/>
                      <a:pt x="235" y="268"/>
                      <a:pt x="235" y="301"/>
                    </a:cubicBezTo>
                    <a:cubicBezTo>
                      <a:pt x="218" y="318"/>
                      <a:pt x="201" y="352"/>
                      <a:pt x="151" y="335"/>
                    </a:cubicBezTo>
                    <a:cubicBezTo>
                      <a:pt x="168" y="335"/>
                      <a:pt x="168" y="352"/>
                      <a:pt x="151" y="352"/>
                    </a:cubicBezTo>
                    <a:cubicBezTo>
                      <a:pt x="201" y="402"/>
                      <a:pt x="268" y="469"/>
                      <a:pt x="335" y="519"/>
                    </a:cubicBezTo>
                    <a:cubicBezTo>
                      <a:pt x="335" y="502"/>
                      <a:pt x="335" y="469"/>
                      <a:pt x="318" y="452"/>
                    </a:cubicBezTo>
                    <a:cubicBezTo>
                      <a:pt x="385" y="452"/>
                      <a:pt x="402" y="535"/>
                      <a:pt x="435" y="452"/>
                    </a:cubicBezTo>
                    <a:cubicBezTo>
                      <a:pt x="418" y="552"/>
                      <a:pt x="519" y="535"/>
                      <a:pt x="502" y="652"/>
                    </a:cubicBezTo>
                    <a:lnTo>
                      <a:pt x="502" y="652"/>
                    </a:lnTo>
                    <a:cubicBezTo>
                      <a:pt x="535" y="669"/>
                      <a:pt x="569" y="686"/>
                      <a:pt x="602" y="702"/>
                    </a:cubicBezTo>
                    <a:cubicBezTo>
                      <a:pt x="602" y="702"/>
                      <a:pt x="602" y="702"/>
                      <a:pt x="602" y="686"/>
                    </a:cubicBezTo>
                    <a:cubicBezTo>
                      <a:pt x="619" y="669"/>
                      <a:pt x="636" y="719"/>
                      <a:pt x="636" y="686"/>
                    </a:cubicBezTo>
                    <a:cubicBezTo>
                      <a:pt x="636" y="669"/>
                      <a:pt x="619" y="669"/>
                      <a:pt x="619" y="652"/>
                    </a:cubicBezTo>
                    <a:cubicBezTo>
                      <a:pt x="652" y="652"/>
                      <a:pt x="652" y="569"/>
                      <a:pt x="636" y="552"/>
                    </a:cubicBezTo>
                    <a:cubicBezTo>
                      <a:pt x="669" y="552"/>
                      <a:pt x="669" y="519"/>
                      <a:pt x="702" y="502"/>
                    </a:cubicBezTo>
                    <a:cubicBezTo>
                      <a:pt x="652" y="502"/>
                      <a:pt x="669" y="552"/>
                      <a:pt x="619" y="519"/>
                    </a:cubicBezTo>
                    <a:lnTo>
                      <a:pt x="619" y="569"/>
                    </a:lnTo>
                    <a:cubicBezTo>
                      <a:pt x="585" y="552"/>
                      <a:pt x="502" y="552"/>
                      <a:pt x="535" y="519"/>
                    </a:cubicBezTo>
                    <a:cubicBezTo>
                      <a:pt x="535" y="535"/>
                      <a:pt x="552" y="485"/>
                      <a:pt x="552" y="469"/>
                    </a:cubicBezTo>
                    <a:cubicBezTo>
                      <a:pt x="602" y="452"/>
                      <a:pt x="602" y="485"/>
                      <a:pt x="652" y="485"/>
                    </a:cubicBezTo>
                    <a:cubicBezTo>
                      <a:pt x="669" y="452"/>
                      <a:pt x="669" y="452"/>
                      <a:pt x="702" y="469"/>
                    </a:cubicBezTo>
                    <a:cubicBezTo>
                      <a:pt x="719" y="435"/>
                      <a:pt x="702" y="418"/>
                      <a:pt x="702" y="368"/>
                    </a:cubicBezTo>
                    <a:cubicBezTo>
                      <a:pt x="669" y="368"/>
                      <a:pt x="636" y="352"/>
                      <a:pt x="602" y="352"/>
                    </a:cubicBezTo>
                    <a:cubicBezTo>
                      <a:pt x="602" y="352"/>
                      <a:pt x="585" y="368"/>
                      <a:pt x="585" y="385"/>
                    </a:cubicBezTo>
                    <a:cubicBezTo>
                      <a:pt x="602" y="385"/>
                      <a:pt x="602" y="385"/>
                      <a:pt x="602" y="385"/>
                    </a:cubicBezTo>
                    <a:cubicBezTo>
                      <a:pt x="585" y="385"/>
                      <a:pt x="569" y="368"/>
                      <a:pt x="535" y="385"/>
                    </a:cubicBezTo>
                    <a:cubicBezTo>
                      <a:pt x="535" y="352"/>
                      <a:pt x="535" y="335"/>
                      <a:pt x="535" y="318"/>
                    </a:cubicBezTo>
                    <a:cubicBezTo>
                      <a:pt x="535" y="318"/>
                      <a:pt x="519" y="301"/>
                      <a:pt x="502" y="301"/>
                    </a:cubicBezTo>
                    <a:close/>
                    <a:moveTo>
                      <a:pt x="869" y="385"/>
                    </a:moveTo>
                    <a:cubicBezTo>
                      <a:pt x="920" y="385"/>
                      <a:pt x="953" y="385"/>
                      <a:pt x="986" y="385"/>
                    </a:cubicBezTo>
                    <a:cubicBezTo>
                      <a:pt x="986" y="385"/>
                      <a:pt x="970" y="402"/>
                      <a:pt x="970" y="418"/>
                    </a:cubicBezTo>
                    <a:cubicBezTo>
                      <a:pt x="936" y="385"/>
                      <a:pt x="936" y="402"/>
                      <a:pt x="903" y="435"/>
                    </a:cubicBezTo>
                    <a:cubicBezTo>
                      <a:pt x="886" y="435"/>
                      <a:pt x="886" y="418"/>
                      <a:pt x="869" y="418"/>
                    </a:cubicBezTo>
                    <a:cubicBezTo>
                      <a:pt x="886" y="418"/>
                      <a:pt x="903" y="418"/>
                      <a:pt x="886" y="385"/>
                    </a:cubicBezTo>
                    <a:cubicBezTo>
                      <a:pt x="886" y="385"/>
                      <a:pt x="869" y="385"/>
                      <a:pt x="869" y="385"/>
                    </a:cubicBezTo>
                    <a:close/>
                    <a:moveTo>
                      <a:pt x="936" y="151"/>
                    </a:moveTo>
                    <a:cubicBezTo>
                      <a:pt x="936" y="151"/>
                      <a:pt x="936" y="134"/>
                      <a:pt x="936" y="134"/>
                    </a:cubicBezTo>
                    <a:cubicBezTo>
                      <a:pt x="953" y="118"/>
                      <a:pt x="970" y="101"/>
                      <a:pt x="1020" y="118"/>
                    </a:cubicBezTo>
                    <a:cubicBezTo>
                      <a:pt x="1020" y="118"/>
                      <a:pt x="1020" y="118"/>
                      <a:pt x="1020" y="118"/>
                    </a:cubicBezTo>
                    <a:cubicBezTo>
                      <a:pt x="1037" y="118"/>
                      <a:pt x="1037" y="118"/>
                      <a:pt x="1037" y="118"/>
                    </a:cubicBezTo>
                    <a:cubicBezTo>
                      <a:pt x="1070" y="118"/>
                      <a:pt x="1103" y="118"/>
                      <a:pt x="1137" y="134"/>
                    </a:cubicBezTo>
                    <a:cubicBezTo>
                      <a:pt x="1137" y="151"/>
                      <a:pt x="1154" y="168"/>
                      <a:pt x="1154" y="218"/>
                    </a:cubicBezTo>
                    <a:cubicBezTo>
                      <a:pt x="1120" y="201"/>
                      <a:pt x="1120" y="201"/>
                      <a:pt x="1103" y="184"/>
                    </a:cubicBezTo>
                    <a:cubicBezTo>
                      <a:pt x="1103" y="218"/>
                      <a:pt x="1087" y="235"/>
                      <a:pt x="1070" y="251"/>
                    </a:cubicBezTo>
                    <a:cubicBezTo>
                      <a:pt x="1037" y="235"/>
                      <a:pt x="1087" y="218"/>
                      <a:pt x="1070" y="184"/>
                    </a:cubicBezTo>
                    <a:cubicBezTo>
                      <a:pt x="1037" y="235"/>
                      <a:pt x="1003" y="184"/>
                      <a:pt x="986" y="201"/>
                    </a:cubicBezTo>
                    <a:cubicBezTo>
                      <a:pt x="970" y="184"/>
                      <a:pt x="970" y="151"/>
                      <a:pt x="953" y="151"/>
                    </a:cubicBezTo>
                    <a:cubicBezTo>
                      <a:pt x="953" y="151"/>
                      <a:pt x="936" y="151"/>
                      <a:pt x="936" y="151"/>
                    </a:cubicBezTo>
                    <a:close/>
                    <a:moveTo>
                      <a:pt x="1254" y="151"/>
                    </a:moveTo>
                    <a:cubicBezTo>
                      <a:pt x="1287" y="168"/>
                      <a:pt x="1321" y="168"/>
                      <a:pt x="1371" y="184"/>
                    </a:cubicBezTo>
                    <a:cubicBezTo>
                      <a:pt x="1337" y="201"/>
                      <a:pt x="1321" y="218"/>
                      <a:pt x="1337" y="285"/>
                    </a:cubicBezTo>
                    <a:cubicBezTo>
                      <a:pt x="1321" y="285"/>
                      <a:pt x="1304" y="301"/>
                      <a:pt x="1287" y="318"/>
                    </a:cubicBezTo>
                    <a:cubicBezTo>
                      <a:pt x="1254" y="285"/>
                      <a:pt x="1287" y="235"/>
                      <a:pt x="1304" y="251"/>
                    </a:cubicBezTo>
                    <a:cubicBezTo>
                      <a:pt x="1287" y="235"/>
                      <a:pt x="1287" y="201"/>
                      <a:pt x="1270" y="201"/>
                    </a:cubicBezTo>
                    <a:cubicBezTo>
                      <a:pt x="1270" y="235"/>
                      <a:pt x="1254" y="235"/>
                      <a:pt x="1237" y="251"/>
                    </a:cubicBezTo>
                    <a:cubicBezTo>
                      <a:pt x="1237" y="218"/>
                      <a:pt x="1237" y="184"/>
                      <a:pt x="1220" y="184"/>
                    </a:cubicBezTo>
                    <a:cubicBezTo>
                      <a:pt x="1220" y="201"/>
                      <a:pt x="1204" y="201"/>
                      <a:pt x="1204" y="184"/>
                    </a:cubicBezTo>
                    <a:cubicBezTo>
                      <a:pt x="1220" y="184"/>
                      <a:pt x="1237" y="168"/>
                      <a:pt x="1254" y="151"/>
                    </a:cubicBezTo>
                    <a:close/>
                    <a:moveTo>
                      <a:pt x="1605" y="251"/>
                    </a:moveTo>
                    <a:cubicBezTo>
                      <a:pt x="1638" y="251"/>
                      <a:pt x="1655" y="251"/>
                      <a:pt x="1688" y="268"/>
                    </a:cubicBezTo>
                    <a:cubicBezTo>
                      <a:pt x="1671" y="301"/>
                      <a:pt x="1671" y="301"/>
                      <a:pt x="1638" y="318"/>
                    </a:cubicBezTo>
                    <a:cubicBezTo>
                      <a:pt x="1638" y="285"/>
                      <a:pt x="1621" y="268"/>
                      <a:pt x="1605" y="251"/>
                    </a:cubicBezTo>
                    <a:close/>
                    <a:moveTo>
                      <a:pt x="1989" y="335"/>
                    </a:moveTo>
                    <a:lnTo>
                      <a:pt x="2022" y="352"/>
                    </a:lnTo>
                    <a:cubicBezTo>
                      <a:pt x="2006" y="352"/>
                      <a:pt x="1989" y="352"/>
                      <a:pt x="1989" y="335"/>
                    </a:cubicBezTo>
                    <a:close/>
                    <a:moveTo>
                      <a:pt x="2206" y="385"/>
                    </a:moveTo>
                    <a:cubicBezTo>
                      <a:pt x="2256" y="385"/>
                      <a:pt x="2306" y="402"/>
                      <a:pt x="2357" y="402"/>
                    </a:cubicBezTo>
                    <a:cubicBezTo>
                      <a:pt x="2357" y="402"/>
                      <a:pt x="2357" y="418"/>
                      <a:pt x="2357" y="418"/>
                    </a:cubicBezTo>
                    <a:cubicBezTo>
                      <a:pt x="2340" y="418"/>
                      <a:pt x="2323" y="418"/>
                      <a:pt x="2323" y="418"/>
                    </a:cubicBezTo>
                    <a:cubicBezTo>
                      <a:pt x="2373" y="452"/>
                      <a:pt x="2373" y="535"/>
                      <a:pt x="2340" y="569"/>
                    </a:cubicBezTo>
                    <a:cubicBezTo>
                      <a:pt x="2340" y="535"/>
                      <a:pt x="2290" y="535"/>
                      <a:pt x="2273" y="552"/>
                    </a:cubicBezTo>
                    <a:cubicBezTo>
                      <a:pt x="2256" y="502"/>
                      <a:pt x="2273" y="452"/>
                      <a:pt x="2206" y="418"/>
                    </a:cubicBezTo>
                    <a:cubicBezTo>
                      <a:pt x="2206" y="402"/>
                      <a:pt x="2206" y="402"/>
                      <a:pt x="2206" y="385"/>
                    </a:cubicBezTo>
                    <a:close/>
                    <a:moveTo>
                      <a:pt x="2875" y="452"/>
                    </a:moveTo>
                    <a:cubicBezTo>
                      <a:pt x="2908" y="452"/>
                      <a:pt x="2925" y="452"/>
                      <a:pt x="2958" y="469"/>
                    </a:cubicBezTo>
                    <a:cubicBezTo>
                      <a:pt x="2925" y="485"/>
                      <a:pt x="2891" y="485"/>
                      <a:pt x="2875" y="452"/>
                    </a:cubicBezTo>
                    <a:close/>
                    <a:moveTo>
                      <a:pt x="4011" y="502"/>
                    </a:moveTo>
                    <a:lnTo>
                      <a:pt x="4094" y="502"/>
                    </a:lnTo>
                    <a:cubicBezTo>
                      <a:pt x="4094" y="502"/>
                      <a:pt x="4094" y="502"/>
                      <a:pt x="4111" y="519"/>
                    </a:cubicBezTo>
                    <a:cubicBezTo>
                      <a:pt x="4094" y="569"/>
                      <a:pt x="4061" y="636"/>
                      <a:pt x="4044" y="619"/>
                    </a:cubicBezTo>
                    <a:cubicBezTo>
                      <a:pt x="4044" y="619"/>
                      <a:pt x="4027" y="602"/>
                      <a:pt x="4061" y="585"/>
                    </a:cubicBezTo>
                    <a:cubicBezTo>
                      <a:pt x="4027" y="552"/>
                      <a:pt x="4027" y="552"/>
                      <a:pt x="4011" y="502"/>
                    </a:cubicBezTo>
                    <a:close/>
                    <a:moveTo>
                      <a:pt x="5097" y="870"/>
                    </a:moveTo>
                    <a:cubicBezTo>
                      <a:pt x="5063" y="870"/>
                      <a:pt x="5030" y="886"/>
                      <a:pt x="4996" y="903"/>
                    </a:cubicBezTo>
                    <a:cubicBezTo>
                      <a:pt x="4980" y="870"/>
                      <a:pt x="4963" y="819"/>
                      <a:pt x="4963" y="786"/>
                    </a:cubicBezTo>
                    <a:cubicBezTo>
                      <a:pt x="5013" y="769"/>
                      <a:pt x="5013" y="819"/>
                      <a:pt x="5080" y="819"/>
                    </a:cubicBezTo>
                    <a:cubicBezTo>
                      <a:pt x="5080" y="836"/>
                      <a:pt x="5080" y="853"/>
                      <a:pt x="5097" y="870"/>
                    </a:cubicBezTo>
                    <a:close/>
                    <a:moveTo>
                      <a:pt x="4662" y="1003"/>
                    </a:moveTo>
                    <a:cubicBezTo>
                      <a:pt x="4646" y="1003"/>
                      <a:pt x="4629" y="1020"/>
                      <a:pt x="4612" y="1020"/>
                    </a:cubicBezTo>
                    <a:cubicBezTo>
                      <a:pt x="4612" y="986"/>
                      <a:pt x="4612" y="970"/>
                      <a:pt x="4629" y="953"/>
                    </a:cubicBezTo>
                    <a:cubicBezTo>
                      <a:pt x="4629" y="953"/>
                      <a:pt x="4629" y="953"/>
                      <a:pt x="4646" y="953"/>
                    </a:cubicBezTo>
                    <a:cubicBezTo>
                      <a:pt x="4646" y="970"/>
                      <a:pt x="4662" y="986"/>
                      <a:pt x="4662" y="1003"/>
                    </a:cubicBezTo>
                    <a:close/>
                    <a:moveTo>
                      <a:pt x="4094" y="1120"/>
                    </a:moveTo>
                    <a:cubicBezTo>
                      <a:pt x="4078" y="1137"/>
                      <a:pt x="4061" y="1137"/>
                      <a:pt x="4044" y="1137"/>
                    </a:cubicBezTo>
                    <a:cubicBezTo>
                      <a:pt x="4044" y="1137"/>
                      <a:pt x="4044" y="1120"/>
                      <a:pt x="4044" y="1120"/>
                    </a:cubicBezTo>
                    <a:cubicBezTo>
                      <a:pt x="4061" y="1103"/>
                      <a:pt x="4061" y="1120"/>
                      <a:pt x="4094" y="1120"/>
                    </a:cubicBezTo>
                    <a:close/>
                    <a:moveTo>
                      <a:pt x="3977" y="1137"/>
                    </a:moveTo>
                    <a:cubicBezTo>
                      <a:pt x="3961" y="1137"/>
                      <a:pt x="3977" y="1120"/>
                      <a:pt x="3994" y="1103"/>
                    </a:cubicBezTo>
                    <a:cubicBezTo>
                      <a:pt x="3961" y="1087"/>
                      <a:pt x="3994" y="1037"/>
                      <a:pt x="3944" y="1053"/>
                    </a:cubicBezTo>
                    <a:cubicBezTo>
                      <a:pt x="4044" y="953"/>
                      <a:pt x="4061" y="803"/>
                      <a:pt x="4178" y="769"/>
                    </a:cubicBezTo>
                    <a:cubicBezTo>
                      <a:pt x="4161" y="719"/>
                      <a:pt x="4128" y="702"/>
                      <a:pt x="4094" y="686"/>
                    </a:cubicBezTo>
                    <a:cubicBezTo>
                      <a:pt x="4061" y="719"/>
                      <a:pt x="4078" y="702"/>
                      <a:pt x="4044" y="686"/>
                    </a:cubicBezTo>
                    <a:cubicBezTo>
                      <a:pt x="4044" y="702"/>
                      <a:pt x="4027" y="702"/>
                      <a:pt x="4027" y="702"/>
                    </a:cubicBezTo>
                    <a:cubicBezTo>
                      <a:pt x="4044" y="719"/>
                      <a:pt x="4044" y="753"/>
                      <a:pt x="4061" y="786"/>
                    </a:cubicBezTo>
                    <a:cubicBezTo>
                      <a:pt x="4027" y="786"/>
                      <a:pt x="4027" y="753"/>
                      <a:pt x="3994" y="769"/>
                    </a:cubicBezTo>
                    <a:cubicBezTo>
                      <a:pt x="4011" y="836"/>
                      <a:pt x="3977" y="853"/>
                      <a:pt x="3927" y="853"/>
                    </a:cubicBezTo>
                    <a:cubicBezTo>
                      <a:pt x="3944" y="870"/>
                      <a:pt x="3910" y="903"/>
                      <a:pt x="3894" y="920"/>
                    </a:cubicBezTo>
                    <a:cubicBezTo>
                      <a:pt x="3961" y="1020"/>
                      <a:pt x="3844" y="1087"/>
                      <a:pt x="3827" y="1170"/>
                    </a:cubicBezTo>
                    <a:cubicBezTo>
                      <a:pt x="3860" y="1154"/>
                      <a:pt x="3910" y="1154"/>
                      <a:pt x="3944" y="1154"/>
                    </a:cubicBezTo>
                    <a:cubicBezTo>
                      <a:pt x="3944" y="1154"/>
                      <a:pt x="3961" y="1154"/>
                      <a:pt x="3961" y="1154"/>
                    </a:cubicBezTo>
                    <a:close/>
                    <a:moveTo>
                      <a:pt x="3075" y="1204"/>
                    </a:moveTo>
                    <a:cubicBezTo>
                      <a:pt x="3042" y="1204"/>
                      <a:pt x="3008" y="1204"/>
                      <a:pt x="2975" y="1204"/>
                    </a:cubicBezTo>
                    <a:cubicBezTo>
                      <a:pt x="2958" y="1187"/>
                      <a:pt x="2958" y="1170"/>
                      <a:pt x="2975" y="1120"/>
                    </a:cubicBezTo>
                    <a:cubicBezTo>
                      <a:pt x="3008" y="1137"/>
                      <a:pt x="2991" y="1103"/>
                      <a:pt x="3025" y="1120"/>
                    </a:cubicBezTo>
                    <a:cubicBezTo>
                      <a:pt x="3042" y="1154"/>
                      <a:pt x="3058" y="1187"/>
                      <a:pt x="3075" y="1204"/>
                    </a:cubicBezTo>
                    <a:close/>
                    <a:moveTo>
                      <a:pt x="2507" y="1187"/>
                    </a:moveTo>
                    <a:lnTo>
                      <a:pt x="2490" y="1187"/>
                    </a:lnTo>
                    <a:cubicBezTo>
                      <a:pt x="2490" y="1187"/>
                      <a:pt x="2507" y="1187"/>
                      <a:pt x="2507" y="1187"/>
                    </a:cubicBezTo>
                    <a:close/>
                    <a:moveTo>
                      <a:pt x="2173" y="1170"/>
                    </a:moveTo>
                    <a:cubicBezTo>
                      <a:pt x="2106" y="1154"/>
                      <a:pt x="2039" y="1154"/>
                      <a:pt x="1989" y="1137"/>
                    </a:cubicBezTo>
                    <a:cubicBezTo>
                      <a:pt x="1989" y="1137"/>
                      <a:pt x="1989" y="1120"/>
                      <a:pt x="1989" y="1120"/>
                    </a:cubicBezTo>
                    <a:cubicBezTo>
                      <a:pt x="2006" y="1103"/>
                      <a:pt x="2022" y="1087"/>
                      <a:pt x="2039" y="1070"/>
                    </a:cubicBezTo>
                    <a:cubicBezTo>
                      <a:pt x="2056" y="1103"/>
                      <a:pt x="2106" y="1137"/>
                      <a:pt x="2139" y="1120"/>
                    </a:cubicBezTo>
                    <a:cubicBezTo>
                      <a:pt x="2156" y="1137"/>
                      <a:pt x="2156" y="1154"/>
                      <a:pt x="2173" y="1170"/>
                    </a:cubicBezTo>
                    <a:close/>
                    <a:moveTo>
                      <a:pt x="134" y="318"/>
                    </a:moveTo>
                    <a:cubicBezTo>
                      <a:pt x="118" y="318"/>
                      <a:pt x="118" y="301"/>
                      <a:pt x="118" y="301"/>
                    </a:cubicBezTo>
                    <a:cubicBezTo>
                      <a:pt x="118" y="301"/>
                      <a:pt x="118" y="301"/>
                      <a:pt x="134" y="285"/>
                    </a:cubicBezTo>
                    <a:cubicBezTo>
                      <a:pt x="134" y="301"/>
                      <a:pt x="134" y="318"/>
                      <a:pt x="134" y="318"/>
                    </a:cubicBezTo>
                    <a:close/>
                    <a:moveTo>
                      <a:pt x="17" y="101"/>
                    </a:moveTo>
                    <a:cubicBezTo>
                      <a:pt x="17" y="101"/>
                      <a:pt x="17" y="84"/>
                      <a:pt x="17" y="84"/>
                    </a:cubicBezTo>
                    <a:cubicBezTo>
                      <a:pt x="17" y="84"/>
                      <a:pt x="17" y="101"/>
                      <a:pt x="17" y="101"/>
                    </a:cubicBezTo>
                    <a:cubicBezTo>
                      <a:pt x="17" y="101"/>
                      <a:pt x="17" y="101"/>
                      <a:pt x="17" y="101"/>
                    </a:cubicBezTo>
                    <a:close/>
                    <a:moveTo>
                      <a:pt x="1" y="51"/>
                    </a:moveTo>
                    <a:cubicBezTo>
                      <a:pt x="1" y="34"/>
                      <a:pt x="1" y="17"/>
                      <a:pt x="1" y="1"/>
                    </a:cubicBezTo>
                    <a:cubicBezTo>
                      <a:pt x="1" y="17"/>
                      <a:pt x="17" y="34"/>
                      <a:pt x="17" y="34"/>
                    </a:cubicBezTo>
                    <a:cubicBezTo>
                      <a:pt x="17" y="34"/>
                      <a:pt x="17" y="51"/>
                      <a:pt x="17" y="51"/>
                    </a:cubicBezTo>
                    <a:cubicBezTo>
                      <a:pt x="17" y="51"/>
                      <a:pt x="1" y="51"/>
                      <a:pt x="1" y="51"/>
                    </a:cubicBezTo>
                    <a:close/>
                    <a:moveTo>
                      <a:pt x="1037" y="619"/>
                    </a:moveTo>
                    <a:cubicBezTo>
                      <a:pt x="1053" y="585"/>
                      <a:pt x="1020" y="602"/>
                      <a:pt x="1053" y="569"/>
                    </a:cubicBezTo>
                    <a:cubicBezTo>
                      <a:pt x="1020" y="552"/>
                      <a:pt x="1003" y="519"/>
                      <a:pt x="1003" y="552"/>
                    </a:cubicBezTo>
                    <a:cubicBezTo>
                      <a:pt x="1003" y="552"/>
                      <a:pt x="1003" y="552"/>
                      <a:pt x="986" y="552"/>
                    </a:cubicBezTo>
                    <a:cubicBezTo>
                      <a:pt x="986" y="552"/>
                      <a:pt x="986" y="552"/>
                      <a:pt x="986" y="552"/>
                    </a:cubicBezTo>
                    <a:cubicBezTo>
                      <a:pt x="1020" y="535"/>
                      <a:pt x="936" y="502"/>
                      <a:pt x="986" y="485"/>
                    </a:cubicBezTo>
                    <a:cubicBezTo>
                      <a:pt x="986" y="535"/>
                      <a:pt x="986" y="485"/>
                      <a:pt x="1020" y="485"/>
                    </a:cubicBezTo>
                    <a:cubicBezTo>
                      <a:pt x="1037" y="552"/>
                      <a:pt x="1053" y="502"/>
                      <a:pt x="1087" y="552"/>
                    </a:cubicBezTo>
                    <a:cubicBezTo>
                      <a:pt x="1070" y="585"/>
                      <a:pt x="1103" y="569"/>
                      <a:pt x="1103" y="619"/>
                    </a:cubicBezTo>
                    <a:cubicBezTo>
                      <a:pt x="1053" y="636"/>
                      <a:pt x="1053" y="602"/>
                      <a:pt x="1037" y="619"/>
                    </a:cubicBezTo>
                    <a:close/>
                    <a:moveTo>
                      <a:pt x="2189" y="769"/>
                    </a:moveTo>
                    <a:cubicBezTo>
                      <a:pt x="2189" y="753"/>
                      <a:pt x="2206" y="753"/>
                      <a:pt x="2223" y="753"/>
                    </a:cubicBezTo>
                    <a:cubicBezTo>
                      <a:pt x="2240" y="786"/>
                      <a:pt x="2189" y="769"/>
                      <a:pt x="2206" y="786"/>
                    </a:cubicBezTo>
                    <a:cubicBezTo>
                      <a:pt x="2240" y="803"/>
                      <a:pt x="2223" y="753"/>
                      <a:pt x="2256" y="769"/>
                    </a:cubicBezTo>
                    <a:cubicBezTo>
                      <a:pt x="2273" y="819"/>
                      <a:pt x="2189" y="803"/>
                      <a:pt x="2223" y="836"/>
                    </a:cubicBezTo>
                    <a:cubicBezTo>
                      <a:pt x="2256" y="836"/>
                      <a:pt x="2240" y="803"/>
                      <a:pt x="2256" y="803"/>
                    </a:cubicBezTo>
                    <a:cubicBezTo>
                      <a:pt x="2273" y="819"/>
                      <a:pt x="2256" y="870"/>
                      <a:pt x="2273" y="886"/>
                    </a:cubicBezTo>
                    <a:cubicBezTo>
                      <a:pt x="2290" y="870"/>
                      <a:pt x="2290" y="853"/>
                      <a:pt x="2306" y="853"/>
                    </a:cubicBezTo>
                    <a:cubicBezTo>
                      <a:pt x="2306" y="870"/>
                      <a:pt x="2323" y="870"/>
                      <a:pt x="2323" y="886"/>
                    </a:cubicBezTo>
                    <a:cubicBezTo>
                      <a:pt x="2306" y="886"/>
                      <a:pt x="2273" y="886"/>
                      <a:pt x="2273" y="886"/>
                    </a:cubicBezTo>
                    <a:cubicBezTo>
                      <a:pt x="2240" y="836"/>
                      <a:pt x="2123" y="836"/>
                      <a:pt x="2139" y="870"/>
                    </a:cubicBezTo>
                    <a:cubicBezTo>
                      <a:pt x="2089" y="836"/>
                      <a:pt x="2089" y="903"/>
                      <a:pt x="2089" y="886"/>
                    </a:cubicBezTo>
                    <a:cubicBezTo>
                      <a:pt x="2056" y="870"/>
                      <a:pt x="2072" y="803"/>
                      <a:pt x="2039" y="786"/>
                    </a:cubicBezTo>
                    <a:cubicBezTo>
                      <a:pt x="2123" y="786"/>
                      <a:pt x="2089" y="686"/>
                      <a:pt x="2173" y="719"/>
                    </a:cubicBezTo>
                    <a:cubicBezTo>
                      <a:pt x="2173" y="753"/>
                      <a:pt x="2156" y="753"/>
                      <a:pt x="2189" y="769"/>
                    </a:cubicBezTo>
                    <a:close/>
                    <a:moveTo>
                      <a:pt x="2507" y="953"/>
                    </a:moveTo>
                    <a:cubicBezTo>
                      <a:pt x="2507" y="986"/>
                      <a:pt x="2507" y="1053"/>
                      <a:pt x="2490" y="1053"/>
                    </a:cubicBezTo>
                    <a:cubicBezTo>
                      <a:pt x="2457" y="1053"/>
                      <a:pt x="2507" y="1020"/>
                      <a:pt x="2490" y="970"/>
                    </a:cubicBezTo>
                    <a:cubicBezTo>
                      <a:pt x="2457" y="1003"/>
                      <a:pt x="2473" y="903"/>
                      <a:pt x="2440" y="903"/>
                    </a:cubicBezTo>
                    <a:cubicBezTo>
                      <a:pt x="2473" y="870"/>
                      <a:pt x="2457" y="819"/>
                      <a:pt x="2507" y="769"/>
                    </a:cubicBezTo>
                    <a:cubicBezTo>
                      <a:pt x="2507" y="786"/>
                      <a:pt x="2473" y="836"/>
                      <a:pt x="2507" y="836"/>
                    </a:cubicBezTo>
                    <a:cubicBezTo>
                      <a:pt x="2507" y="870"/>
                      <a:pt x="2490" y="870"/>
                      <a:pt x="2490" y="903"/>
                    </a:cubicBezTo>
                    <a:cubicBezTo>
                      <a:pt x="2507" y="920"/>
                      <a:pt x="2524" y="936"/>
                      <a:pt x="2540" y="970"/>
                    </a:cubicBezTo>
                    <a:cubicBezTo>
                      <a:pt x="2507" y="986"/>
                      <a:pt x="2524" y="953"/>
                      <a:pt x="2507" y="953"/>
                    </a:cubicBezTo>
                    <a:close/>
                    <a:moveTo>
                      <a:pt x="2758" y="619"/>
                    </a:moveTo>
                    <a:cubicBezTo>
                      <a:pt x="2724" y="619"/>
                      <a:pt x="2741" y="652"/>
                      <a:pt x="2741" y="686"/>
                    </a:cubicBezTo>
                    <a:cubicBezTo>
                      <a:pt x="2724" y="686"/>
                      <a:pt x="2707" y="686"/>
                      <a:pt x="2707" y="702"/>
                    </a:cubicBezTo>
                    <a:cubicBezTo>
                      <a:pt x="2707" y="719"/>
                      <a:pt x="2724" y="719"/>
                      <a:pt x="2741" y="719"/>
                    </a:cubicBezTo>
                    <a:cubicBezTo>
                      <a:pt x="2741" y="769"/>
                      <a:pt x="2707" y="719"/>
                      <a:pt x="2674" y="753"/>
                    </a:cubicBezTo>
                    <a:cubicBezTo>
                      <a:pt x="2674" y="736"/>
                      <a:pt x="2691" y="736"/>
                      <a:pt x="2691" y="719"/>
                    </a:cubicBezTo>
                    <a:cubicBezTo>
                      <a:pt x="2657" y="719"/>
                      <a:pt x="2657" y="702"/>
                      <a:pt x="2641" y="736"/>
                    </a:cubicBezTo>
                    <a:cubicBezTo>
                      <a:pt x="2590" y="669"/>
                      <a:pt x="2641" y="669"/>
                      <a:pt x="2607" y="585"/>
                    </a:cubicBezTo>
                    <a:cubicBezTo>
                      <a:pt x="2657" y="585"/>
                      <a:pt x="2724" y="535"/>
                      <a:pt x="2758" y="619"/>
                    </a:cubicBezTo>
                    <a:close/>
                    <a:moveTo>
                      <a:pt x="2624" y="920"/>
                    </a:moveTo>
                    <a:cubicBezTo>
                      <a:pt x="2590" y="936"/>
                      <a:pt x="2607" y="953"/>
                      <a:pt x="2574" y="936"/>
                    </a:cubicBezTo>
                    <a:cubicBezTo>
                      <a:pt x="2607" y="953"/>
                      <a:pt x="2557" y="1003"/>
                      <a:pt x="2557" y="986"/>
                    </a:cubicBezTo>
                    <a:cubicBezTo>
                      <a:pt x="2524" y="1003"/>
                      <a:pt x="2574" y="1020"/>
                      <a:pt x="2590" y="1037"/>
                    </a:cubicBezTo>
                    <a:cubicBezTo>
                      <a:pt x="2574" y="1053"/>
                      <a:pt x="2590" y="1120"/>
                      <a:pt x="2557" y="1137"/>
                    </a:cubicBezTo>
                    <a:cubicBezTo>
                      <a:pt x="2557" y="1154"/>
                      <a:pt x="2590" y="1137"/>
                      <a:pt x="2574" y="1187"/>
                    </a:cubicBezTo>
                    <a:cubicBezTo>
                      <a:pt x="2590" y="1187"/>
                      <a:pt x="2607" y="1187"/>
                      <a:pt x="2607" y="1187"/>
                    </a:cubicBezTo>
                    <a:cubicBezTo>
                      <a:pt x="2641" y="1187"/>
                      <a:pt x="2607" y="1154"/>
                      <a:pt x="2607" y="1154"/>
                    </a:cubicBezTo>
                    <a:cubicBezTo>
                      <a:pt x="2657" y="1204"/>
                      <a:pt x="2657" y="1120"/>
                      <a:pt x="2724" y="1154"/>
                    </a:cubicBezTo>
                    <a:cubicBezTo>
                      <a:pt x="2691" y="1120"/>
                      <a:pt x="2691" y="1103"/>
                      <a:pt x="2707" y="1070"/>
                    </a:cubicBezTo>
                    <a:cubicBezTo>
                      <a:pt x="2657" y="1070"/>
                      <a:pt x="2691" y="1003"/>
                      <a:pt x="2641" y="1003"/>
                    </a:cubicBezTo>
                    <a:cubicBezTo>
                      <a:pt x="2641" y="986"/>
                      <a:pt x="2674" y="970"/>
                      <a:pt x="2674" y="986"/>
                    </a:cubicBezTo>
                    <a:cubicBezTo>
                      <a:pt x="2691" y="986"/>
                      <a:pt x="2674" y="970"/>
                      <a:pt x="2674" y="953"/>
                    </a:cubicBezTo>
                    <a:cubicBezTo>
                      <a:pt x="2641" y="986"/>
                      <a:pt x="2624" y="953"/>
                      <a:pt x="2624" y="920"/>
                    </a:cubicBezTo>
                    <a:close/>
                    <a:moveTo>
                      <a:pt x="1939" y="452"/>
                    </a:moveTo>
                    <a:cubicBezTo>
                      <a:pt x="1989" y="469"/>
                      <a:pt x="1956" y="385"/>
                      <a:pt x="1989" y="385"/>
                    </a:cubicBezTo>
                    <a:cubicBezTo>
                      <a:pt x="1989" y="418"/>
                      <a:pt x="1989" y="435"/>
                      <a:pt x="2006" y="435"/>
                    </a:cubicBezTo>
                    <a:cubicBezTo>
                      <a:pt x="2006" y="435"/>
                      <a:pt x="2006" y="418"/>
                      <a:pt x="2022" y="435"/>
                    </a:cubicBezTo>
                    <a:cubicBezTo>
                      <a:pt x="2006" y="435"/>
                      <a:pt x="2006" y="452"/>
                      <a:pt x="2022" y="469"/>
                    </a:cubicBezTo>
                    <a:cubicBezTo>
                      <a:pt x="1989" y="469"/>
                      <a:pt x="1989" y="485"/>
                      <a:pt x="1972" y="485"/>
                    </a:cubicBezTo>
                    <a:cubicBezTo>
                      <a:pt x="1972" y="469"/>
                      <a:pt x="1989" y="469"/>
                      <a:pt x="1989" y="452"/>
                    </a:cubicBezTo>
                    <a:cubicBezTo>
                      <a:pt x="1972" y="452"/>
                      <a:pt x="1956" y="469"/>
                      <a:pt x="1972" y="485"/>
                    </a:cubicBezTo>
                    <a:cubicBezTo>
                      <a:pt x="1939" y="502"/>
                      <a:pt x="1939" y="469"/>
                      <a:pt x="1939" y="452"/>
                    </a:cubicBezTo>
                    <a:close/>
                    <a:moveTo>
                      <a:pt x="1989" y="619"/>
                    </a:moveTo>
                    <a:cubicBezTo>
                      <a:pt x="2006" y="602"/>
                      <a:pt x="2006" y="585"/>
                      <a:pt x="2039" y="585"/>
                    </a:cubicBezTo>
                    <a:cubicBezTo>
                      <a:pt x="2039" y="535"/>
                      <a:pt x="1989" y="535"/>
                      <a:pt x="1972" y="502"/>
                    </a:cubicBezTo>
                    <a:cubicBezTo>
                      <a:pt x="1956" y="502"/>
                      <a:pt x="1922" y="519"/>
                      <a:pt x="1922" y="535"/>
                    </a:cubicBezTo>
                    <a:cubicBezTo>
                      <a:pt x="1905" y="535"/>
                      <a:pt x="1905" y="519"/>
                      <a:pt x="1889" y="519"/>
                    </a:cubicBezTo>
                    <a:cubicBezTo>
                      <a:pt x="1889" y="485"/>
                      <a:pt x="1905" y="485"/>
                      <a:pt x="1905" y="452"/>
                    </a:cubicBezTo>
                    <a:cubicBezTo>
                      <a:pt x="1872" y="485"/>
                      <a:pt x="1805" y="469"/>
                      <a:pt x="1805" y="552"/>
                    </a:cubicBezTo>
                    <a:cubicBezTo>
                      <a:pt x="1772" y="552"/>
                      <a:pt x="1772" y="535"/>
                      <a:pt x="1755" y="519"/>
                    </a:cubicBezTo>
                    <a:cubicBezTo>
                      <a:pt x="1738" y="485"/>
                      <a:pt x="1772" y="585"/>
                      <a:pt x="1772" y="602"/>
                    </a:cubicBezTo>
                    <a:cubicBezTo>
                      <a:pt x="1738" y="636"/>
                      <a:pt x="1705" y="585"/>
                      <a:pt x="1655" y="585"/>
                    </a:cubicBezTo>
                    <a:lnTo>
                      <a:pt x="1655" y="552"/>
                    </a:lnTo>
                    <a:cubicBezTo>
                      <a:pt x="1705" y="569"/>
                      <a:pt x="1722" y="469"/>
                      <a:pt x="1805" y="485"/>
                    </a:cubicBezTo>
                    <a:cubicBezTo>
                      <a:pt x="1788" y="485"/>
                      <a:pt x="1788" y="469"/>
                      <a:pt x="1805" y="485"/>
                    </a:cubicBezTo>
                    <a:cubicBezTo>
                      <a:pt x="1805" y="435"/>
                      <a:pt x="1822" y="402"/>
                      <a:pt x="1822" y="368"/>
                    </a:cubicBezTo>
                    <a:cubicBezTo>
                      <a:pt x="1788" y="368"/>
                      <a:pt x="1805" y="318"/>
                      <a:pt x="1788" y="301"/>
                    </a:cubicBezTo>
                    <a:cubicBezTo>
                      <a:pt x="1755" y="285"/>
                      <a:pt x="1688" y="352"/>
                      <a:pt x="1688" y="318"/>
                    </a:cubicBezTo>
                    <a:cubicBezTo>
                      <a:pt x="1655" y="335"/>
                      <a:pt x="1655" y="352"/>
                      <a:pt x="1638" y="368"/>
                    </a:cubicBezTo>
                    <a:cubicBezTo>
                      <a:pt x="1655" y="435"/>
                      <a:pt x="1605" y="368"/>
                      <a:pt x="1621" y="452"/>
                    </a:cubicBezTo>
                    <a:cubicBezTo>
                      <a:pt x="1588" y="418"/>
                      <a:pt x="1538" y="519"/>
                      <a:pt x="1538" y="452"/>
                    </a:cubicBezTo>
                    <a:cubicBezTo>
                      <a:pt x="1521" y="418"/>
                      <a:pt x="1488" y="502"/>
                      <a:pt x="1521" y="519"/>
                    </a:cubicBezTo>
                    <a:cubicBezTo>
                      <a:pt x="1538" y="519"/>
                      <a:pt x="1504" y="502"/>
                      <a:pt x="1521" y="485"/>
                    </a:cubicBezTo>
                    <a:cubicBezTo>
                      <a:pt x="1538" y="519"/>
                      <a:pt x="1555" y="552"/>
                      <a:pt x="1538" y="585"/>
                    </a:cubicBezTo>
                    <a:cubicBezTo>
                      <a:pt x="1571" y="585"/>
                      <a:pt x="1571" y="569"/>
                      <a:pt x="1555" y="552"/>
                    </a:cubicBezTo>
                    <a:cubicBezTo>
                      <a:pt x="1571" y="569"/>
                      <a:pt x="1588" y="569"/>
                      <a:pt x="1588" y="585"/>
                    </a:cubicBezTo>
                    <a:cubicBezTo>
                      <a:pt x="1605" y="585"/>
                      <a:pt x="1588" y="569"/>
                      <a:pt x="1588" y="552"/>
                    </a:cubicBezTo>
                    <a:cubicBezTo>
                      <a:pt x="1605" y="569"/>
                      <a:pt x="1638" y="569"/>
                      <a:pt x="1638" y="585"/>
                    </a:cubicBezTo>
                    <a:cubicBezTo>
                      <a:pt x="1605" y="602"/>
                      <a:pt x="1621" y="652"/>
                      <a:pt x="1638" y="686"/>
                    </a:cubicBezTo>
                    <a:cubicBezTo>
                      <a:pt x="1621" y="702"/>
                      <a:pt x="1621" y="669"/>
                      <a:pt x="1605" y="686"/>
                    </a:cubicBezTo>
                    <a:cubicBezTo>
                      <a:pt x="1605" y="702"/>
                      <a:pt x="1588" y="702"/>
                      <a:pt x="1588" y="719"/>
                    </a:cubicBezTo>
                    <a:cubicBezTo>
                      <a:pt x="1605" y="753"/>
                      <a:pt x="1621" y="736"/>
                      <a:pt x="1605" y="786"/>
                    </a:cubicBezTo>
                    <a:cubicBezTo>
                      <a:pt x="1621" y="786"/>
                      <a:pt x="1621" y="786"/>
                      <a:pt x="1621" y="786"/>
                    </a:cubicBezTo>
                    <a:cubicBezTo>
                      <a:pt x="1605" y="853"/>
                      <a:pt x="1521" y="920"/>
                      <a:pt x="1555" y="1020"/>
                    </a:cubicBezTo>
                    <a:cubicBezTo>
                      <a:pt x="1555" y="1037"/>
                      <a:pt x="1605" y="1020"/>
                      <a:pt x="1621" y="1020"/>
                    </a:cubicBezTo>
                    <a:cubicBezTo>
                      <a:pt x="1638" y="1003"/>
                      <a:pt x="1638" y="936"/>
                      <a:pt x="1671" y="953"/>
                    </a:cubicBezTo>
                    <a:cubicBezTo>
                      <a:pt x="1655" y="903"/>
                      <a:pt x="1705" y="870"/>
                      <a:pt x="1738" y="853"/>
                    </a:cubicBezTo>
                    <a:cubicBezTo>
                      <a:pt x="1738" y="803"/>
                      <a:pt x="1722" y="803"/>
                      <a:pt x="1738" y="769"/>
                    </a:cubicBezTo>
                    <a:cubicBezTo>
                      <a:pt x="1755" y="786"/>
                      <a:pt x="1755" y="803"/>
                      <a:pt x="1772" y="819"/>
                    </a:cubicBezTo>
                    <a:cubicBezTo>
                      <a:pt x="1788" y="803"/>
                      <a:pt x="1788" y="786"/>
                      <a:pt x="1788" y="769"/>
                    </a:cubicBezTo>
                    <a:cubicBezTo>
                      <a:pt x="1822" y="786"/>
                      <a:pt x="1822" y="753"/>
                      <a:pt x="1855" y="736"/>
                    </a:cubicBezTo>
                    <a:cubicBezTo>
                      <a:pt x="1889" y="769"/>
                      <a:pt x="1939" y="753"/>
                      <a:pt x="1939" y="819"/>
                    </a:cubicBezTo>
                    <a:cubicBezTo>
                      <a:pt x="1972" y="819"/>
                      <a:pt x="1972" y="803"/>
                      <a:pt x="1989" y="819"/>
                    </a:cubicBezTo>
                    <a:cubicBezTo>
                      <a:pt x="1989" y="786"/>
                      <a:pt x="1956" y="753"/>
                      <a:pt x="1989" y="753"/>
                    </a:cubicBezTo>
                    <a:cubicBezTo>
                      <a:pt x="2006" y="719"/>
                      <a:pt x="1956" y="736"/>
                      <a:pt x="1972" y="702"/>
                    </a:cubicBezTo>
                    <a:cubicBezTo>
                      <a:pt x="1956" y="702"/>
                      <a:pt x="1956" y="736"/>
                      <a:pt x="1939" y="736"/>
                    </a:cubicBezTo>
                    <a:cubicBezTo>
                      <a:pt x="1939" y="702"/>
                      <a:pt x="1922" y="686"/>
                      <a:pt x="1905" y="652"/>
                    </a:cubicBezTo>
                    <a:cubicBezTo>
                      <a:pt x="1855" y="636"/>
                      <a:pt x="1872" y="686"/>
                      <a:pt x="1839" y="702"/>
                    </a:cubicBezTo>
                    <a:cubicBezTo>
                      <a:pt x="1822" y="702"/>
                      <a:pt x="1839" y="652"/>
                      <a:pt x="1805" y="669"/>
                    </a:cubicBezTo>
                    <a:cubicBezTo>
                      <a:pt x="1805" y="636"/>
                      <a:pt x="1839" y="636"/>
                      <a:pt x="1855" y="619"/>
                    </a:cubicBezTo>
                    <a:cubicBezTo>
                      <a:pt x="1872" y="569"/>
                      <a:pt x="1855" y="569"/>
                      <a:pt x="1855" y="535"/>
                    </a:cubicBezTo>
                    <a:cubicBezTo>
                      <a:pt x="1855" y="552"/>
                      <a:pt x="1872" y="552"/>
                      <a:pt x="1872" y="585"/>
                    </a:cubicBezTo>
                    <a:cubicBezTo>
                      <a:pt x="1889" y="569"/>
                      <a:pt x="1922" y="535"/>
                      <a:pt x="1922" y="585"/>
                    </a:cubicBezTo>
                    <a:cubicBezTo>
                      <a:pt x="1939" y="569"/>
                      <a:pt x="1922" y="535"/>
                      <a:pt x="1956" y="552"/>
                    </a:cubicBezTo>
                    <a:cubicBezTo>
                      <a:pt x="1972" y="569"/>
                      <a:pt x="1972" y="602"/>
                      <a:pt x="1989" y="619"/>
                    </a:cubicBezTo>
                    <a:close/>
                    <a:moveTo>
                      <a:pt x="1621" y="769"/>
                    </a:moveTo>
                    <a:cubicBezTo>
                      <a:pt x="1621" y="769"/>
                      <a:pt x="1605" y="753"/>
                      <a:pt x="1621" y="753"/>
                    </a:cubicBezTo>
                    <a:cubicBezTo>
                      <a:pt x="1621" y="769"/>
                      <a:pt x="1621" y="769"/>
                      <a:pt x="1621" y="769"/>
                    </a:cubicBezTo>
                    <a:close/>
                    <a:moveTo>
                      <a:pt x="1170" y="251"/>
                    </a:moveTo>
                    <a:cubicBezTo>
                      <a:pt x="1154" y="268"/>
                      <a:pt x="1137" y="285"/>
                      <a:pt x="1137" y="301"/>
                    </a:cubicBezTo>
                    <a:cubicBezTo>
                      <a:pt x="1137" y="352"/>
                      <a:pt x="1170" y="368"/>
                      <a:pt x="1154" y="418"/>
                    </a:cubicBezTo>
                    <a:cubicBezTo>
                      <a:pt x="1187" y="418"/>
                      <a:pt x="1170" y="385"/>
                      <a:pt x="1187" y="385"/>
                    </a:cubicBezTo>
                    <a:cubicBezTo>
                      <a:pt x="1187" y="352"/>
                      <a:pt x="1170" y="402"/>
                      <a:pt x="1170" y="352"/>
                    </a:cubicBezTo>
                    <a:cubicBezTo>
                      <a:pt x="1170" y="335"/>
                      <a:pt x="1187" y="335"/>
                      <a:pt x="1204" y="318"/>
                    </a:cubicBezTo>
                    <a:cubicBezTo>
                      <a:pt x="1204" y="285"/>
                      <a:pt x="1170" y="301"/>
                      <a:pt x="1170" y="251"/>
                    </a:cubicBezTo>
                    <a:close/>
                    <a:moveTo>
                      <a:pt x="2841" y="652"/>
                    </a:moveTo>
                    <a:cubicBezTo>
                      <a:pt x="2824" y="636"/>
                      <a:pt x="2875" y="736"/>
                      <a:pt x="2824" y="753"/>
                    </a:cubicBezTo>
                    <a:cubicBezTo>
                      <a:pt x="2841" y="686"/>
                      <a:pt x="2808" y="719"/>
                      <a:pt x="2824" y="652"/>
                    </a:cubicBezTo>
                    <a:cubicBezTo>
                      <a:pt x="2824" y="619"/>
                      <a:pt x="2875" y="636"/>
                      <a:pt x="2841" y="652"/>
                    </a:cubicBezTo>
                    <a:close/>
                    <a:moveTo>
                      <a:pt x="3209" y="652"/>
                    </a:moveTo>
                    <a:cubicBezTo>
                      <a:pt x="3225" y="636"/>
                      <a:pt x="3242" y="619"/>
                      <a:pt x="3225" y="602"/>
                    </a:cubicBezTo>
                    <a:cubicBezTo>
                      <a:pt x="3276" y="602"/>
                      <a:pt x="3225" y="719"/>
                      <a:pt x="3209" y="652"/>
                    </a:cubicBezTo>
                    <a:close/>
                    <a:moveTo>
                      <a:pt x="1722" y="986"/>
                    </a:moveTo>
                    <a:cubicBezTo>
                      <a:pt x="1738" y="1003"/>
                      <a:pt x="1738" y="1020"/>
                      <a:pt x="1755" y="1037"/>
                    </a:cubicBezTo>
                    <a:cubicBezTo>
                      <a:pt x="1722" y="1037"/>
                      <a:pt x="1705" y="1053"/>
                      <a:pt x="1688" y="1037"/>
                    </a:cubicBezTo>
                    <a:cubicBezTo>
                      <a:pt x="1688" y="1003"/>
                      <a:pt x="1688" y="986"/>
                      <a:pt x="1722" y="986"/>
                    </a:cubicBezTo>
                    <a:close/>
                    <a:moveTo>
                      <a:pt x="468" y="318"/>
                    </a:moveTo>
                    <a:cubicBezTo>
                      <a:pt x="468" y="335"/>
                      <a:pt x="468" y="352"/>
                      <a:pt x="468" y="352"/>
                    </a:cubicBezTo>
                    <a:cubicBezTo>
                      <a:pt x="452" y="318"/>
                      <a:pt x="418" y="385"/>
                      <a:pt x="418" y="335"/>
                    </a:cubicBezTo>
                    <a:cubicBezTo>
                      <a:pt x="452" y="335"/>
                      <a:pt x="452" y="318"/>
                      <a:pt x="468" y="318"/>
                    </a:cubicBezTo>
                    <a:close/>
                    <a:moveTo>
                      <a:pt x="3276" y="853"/>
                    </a:moveTo>
                    <a:cubicBezTo>
                      <a:pt x="3276" y="836"/>
                      <a:pt x="3292" y="836"/>
                      <a:pt x="3292" y="819"/>
                    </a:cubicBezTo>
                    <a:cubicBezTo>
                      <a:pt x="3292" y="819"/>
                      <a:pt x="3309" y="819"/>
                      <a:pt x="3309" y="819"/>
                    </a:cubicBezTo>
                    <a:cubicBezTo>
                      <a:pt x="3309" y="819"/>
                      <a:pt x="3309" y="819"/>
                      <a:pt x="3309" y="819"/>
                    </a:cubicBezTo>
                    <a:cubicBezTo>
                      <a:pt x="3359" y="786"/>
                      <a:pt x="3443" y="870"/>
                      <a:pt x="3493" y="819"/>
                    </a:cubicBezTo>
                    <a:cubicBezTo>
                      <a:pt x="3493" y="853"/>
                      <a:pt x="3509" y="853"/>
                      <a:pt x="3509" y="870"/>
                    </a:cubicBezTo>
                    <a:cubicBezTo>
                      <a:pt x="3476" y="886"/>
                      <a:pt x="3493" y="936"/>
                      <a:pt x="3459" y="986"/>
                    </a:cubicBezTo>
                    <a:cubicBezTo>
                      <a:pt x="3426" y="986"/>
                      <a:pt x="3409" y="953"/>
                      <a:pt x="3376" y="953"/>
                    </a:cubicBezTo>
                    <a:cubicBezTo>
                      <a:pt x="3376" y="970"/>
                      <a:pt x="3359" y="970"/>
                      <a:pt x="3359" y="986"/>
                    </a:cubicBezTo>
                    <a:cubicBezTo>
                      <a:pt x="3292" y="1003"/>
                      <a:pt x="3309" y="970"/>
                      <a:pt x="3259" y="1020"/>
                    </a:cubicBezTo>
                    <a:cubicBezTo>
                      <a:pt x="3276" y="970"/>
                      <a:pt x="3242" y="953"/>
                      <a:pt x="3242" y="886"/>
                    </a:cubicBezTo>
                    <a:cubicBezTo>
                      <a:pt x="3225" y="886"/>
                      <a:pt x="3225" y="903"/>
                      <a:pt x="3209" y="903"/>
                    </a:cubicBezTo>
                    <a:cubicBezTo>
                      <a:pt x="3225" y="853"/>
                      <a:pt x="3225" y="803"/>
                      <a:pt x="3225" y="736"/>
                    </a:cubicBezTo>
                    <a:lnTo>
                      <a:pt x="3259" y="736"/>
                    </a:lnTo>
                    <a:cubicBezTo>
                      <a:pt x="3276" y="786"/>
                      <a:pt x="3225" y="786"/>
                      <a:pt x="3259" y="803"/>
                    </a:cubicBezTo>
                    <a:cubicBezTo>
                      <a:pt x="3259" y="819"/>
                      <a:pt x="3259" y="836"/>
                      <a:pt x="3276" y="853"/>
                    </a:cubicBezTo>
                    <a:close/>
                    <a:moveTo>
                      <a:pt x="3309" y="819"/>
                    </a:moveTo>
                    <a:cubicBezTo>
                      <a:pt x="3292" y="803"/>
                      <a:pt x="3309" y="786"/>
                      <a:pt x="3292" y="786"/>
                    </a:cubicBezTo>
                    <a:cubicBezTo>
                      <a:pt x="3292" y="769"/>
                      <a:pt x="3309" y="769"/>
                      <a:pt x="3309" y="753"/>
                    </a:cubicBezTo>
                    <a:cubicBezTo>
                      <a:pt x="3309" y="753"/>
                      <a:pt x="3309" y="769"/>
                      <a:pt x="3326" y="769"/>
                    </a:cubicBezTo>
                    <a:cubicBezTo>
                      <a:pt x="3326" y="786"/>
                      <a:pt x="3326" y="786"/>
                      <a:pt x="3309" y="786"/>
                    </a:cubicBezTo>
                    <a:cubicBezTo>
                      <a:pt x="3426" y="836"/>
                      <a:pt x="3443" y="669"/>
                      <a:pt x="3309" y="652"/>
                    </a:cubicBezTo>
                    <a:cubicBezTo>
                      <a:pt x="3292" y="652"/>
                      <a:pt x="3276" y="702"/>
                      <a:pt x="3242" y="686"/>
                    </a:cubicBezTo>
                    <a:cubicBezTo>
                      <a:pt x="3242" y="719"/>
                      <a:pt x="3276" y="702"/>
                      <a:pt x="3292" y="719"/>
                    </a:cubicBezTo>
                    <a:cubicBezTo>
                      <a:pt x="3292" y="753"/>
                      <a:pt x="3276" y="769"/>
                      <a:pt x="3259" y="803"/>
                    </a:cubicBezTo>
                    <a:cubicBezTo>
                      <a:pt x="3292" y="786"/>
                      <a:pt x="3276" y="819"/>
                      <a:pt x="3292" y="819"/>
                    </a:cubicBezTo>
                    <a:cubicBezTo>
                      <a:pt x="3292" y="819"/>
                      <a:pt x="3292" y="819"/>
                      <a:pt x="3309" y="819"/>
                    </a:cubicBezTo>
                    <a:close/>
                    <a:moveTo>
                      <a:pt x="3209" y="1037"/>
                    </a:moveTo>
                    <a:cubicBezTo>
                      <a:pt x="3225" y="986"/>
                      <a:pt x="3175" y="1003"/>
                      <a:pt x="3142" y="1003"/>
                    </a:cubicBezTo>
                    <a:cubicBezTo>
                      <a:pt x="3175" y="1070"/>
                      <a:pt x="3108" y="1087"/>
                      <a:pt x="3092" y="1120"/>
                    </a:cubicBezTo>
                    <a:cubicBezTo>
                      <a:pt x="3142" y="1137"/>
                      <a:pt x="3142" y="1120"/>
                      <a:pt x="3175" y="1120"/>
                    </a:cubicBezTo>
                    <a:cubicBezTo>
                      <a:pt x="3175" y="1087"/>
                      <a:pt x="3142" y="1103"/>
                      <a:pt x="3142" y="1087"/>
                    </a:cubicBezTo>
                    <a:cubicBezTo>
                      <a:pt x="3175" y="1070"/>
                      <a:pt x="3192" y="1020"/>
                      <a:pt x="3209" y="1037"/>
                    </a:cubicBezTo>
                    <a:close/>
                    <a:moveTo>
                      <a:pt x="3259" y="552"/>
                    </a:moveTo>
                    <a:cubicBezTo>
                      <a:pt x="3259" y="569"/>
                      <a:pt x="3209" y="535"/>
                      <a:pt x="3242" y="535"/>
                    </a:cubicBezTo>
                    <a:cubicBezTo>
                      <a:pt x="3242" y="502"/>
                      <a:pt x="3225" y="552"/>
                      <a:pt x="3192" y="535"/>
                    </a:cubicBezTo>
                    <a:cubicBezTo>
                      <a:pt x="3192" y="552"/>
                      <a:pt x="3242" y="552"/>
                      <a:pt x="3209" y="569"/>
                    </a:cubicBezTo>
                    <a:cubicBezTo>
                      <a:pt x="3242" y="569"/>
                      <a:pt x="3192" y="585"/>
                      <a:pt x="3192" y="636"/>
                    </a:cubicBezTo>
                    <a:cubicBezTo>
                      <a:pt x="3225" y="636"/>
                      <a:pt x="3209" y="619"/>
                      <a:pt x="3209" y="602"/>
                    </a:cubicBezTo>
                    <a:cubicBezTo>
                      <a:pt x="3225" y="569"/>
                      <a:pt x="3242" y="585"/>
                      <a:pt x="3276" y="585"/>
                    </a:cubicBezTo>
                    <a:cubicBezTo>
                      <a:pt x="3276" y="569"/>
                      <a:pt x="3259" y="569"/>
                      <a:pt x="3259" y="552"/>
                    </a:cubicBezTo>
                    <a:close/>
                    <a:moveTo>
                      <a:pt x="1220" y="268"/>
                    </a:moveTo>
                    <a:cubicBezTo>
                      <a:pt x="1204" y="301"/>
                      <a:pt x="1220" y="318"/>
                      <a:pt x="1237" y="352"/>
                    </a:cubicBezTo>
                    <a:cubicBezTo>
                      <a:pt x="1254" y="352"/>
                      <a:pt x="1237" y="301"/>
                      <a:pt x="1270" y="285"/>
                    </a:cubicBezTo>
                    <a:cubicBezTo>
                      <a:pt x="1254" y="268"/>
                      <a:pt x="1237" y="268"/>
                      <a:pt x="1220" y="268"/>
                    </a:cubicBezTo>
                    <a:close/>
                    <a:moveTo>
                      <a:pt x="1354" y="268"/>
                    </a:moveTo>
                    <a:cubicBezTo>
                      <a:pt x="1371" y="285"/>
                      <a:pt x="1371" y="301"/>
                      <a:pt x="1387" y="301"/>
                    </a:cubicBezTo>
                    <a:cubicBezTo>
                      <a:pt x="1387" y="335"/>
                      <a:pt x="1371" y="335"/>
                      <a:pt x="1387" y="368"/>
                    </a:cubicBezTo>
                    <a:cubicBezTo>
                      <a:pt x="1354" y="368"/>
                      <a:pt x="1354" y="352"/>
                      <a:pt x="1354" y="335"/>
                    </a:cubicBezTo>
                    <a:cubicBezTo>
                      <a:pt x="1321" y="352"/>
                      <a:pt x="1321" y="385"/>
                      <a:pt x="1304" y="335"/>
                    </a:cubicBezTo>
                    <a:cubicBezTo>
                      <a:pt x="1287" y="352"/>
                      <a:pt x="1321" y="385"/>
                      <a:pt x="1321" y="418"/>
                    </a:cubicBezTo>
                    <a:cubicBezTo>
                      <a:pt x="1304" y="435"/>
                      <a:pt x="1304" y="402"/>
                      <a:pt x="1287" y="418"/>
                    </a:cubicBezTo>
                    <a:cubicBezTo>
                      <a:pt x="1304" y="502"/>
                      <a:pt x="1337" y="535"/>
                      <a:pt x="1387" y="585"/>
                    </a:cubicBezTo>
                    <a:cubicBezTo>
                      <a:pt x="1371" y="502"/>
                      <a:pt x="1421" y="519"/>
                      <a:pt x="1454" y="485"/>
                    </a:cubicBezTo>
                    <a:cubicBezTo>
                      <a:pt x="1454" y="485"/>
                      <a:pt x="1471" y="485"/>
                      <a:pt x="1471" y="519"/>
                    </a:cubicBezTo>
                    <a:cubicBezTo>
                      <a:pt x="1504" y="469"/>
                      <a:pt x="1471" y="452"/>
                      <a:pt x="1488" y="385"/>
                    </a:cubicBezTo>
                    <a:cubicBezTo>
                      <a:pt x="1504" y="402"/>
                      <a:pt x="1555" y="385"/>
                      <a:pt x="1555" y="352"/>
                    </a:cubicBezTo>
                    <a:cubicBezTo>
                      <a:pt x="1588" y="335"/>
                      <a:pt x="1571" y="335"/>
                      <a:pt x="1621" y="352"/>
                    </a:cubicBezTo>
                    <a:cubicBezTo>
                      <a:pt x="1588" y="285"/>
                      <a:pt x="1488" y="184"/>
                      <a:pt x="1454" y="268"/>
                    </a:cubicBezTo>
                    <a:cubicBezTo>
                      <a:pt x="1454" y="251"/>
                      <a:pt x="1421" y="251"/>
                      <a:pt x="1421" y="235"/>
                    </a:cubicBezTo>
                    <a:cubicBezTo>
                      <a:pt x="1404" y="251"/>
                      <a:pt x="1387" y="268"/>
                      <a:pt x="1354" y="268"/>
                    </a:cubicBezTo>
                    <a:close/>
                    <a:moveTo>
                      <a:pt x="1471" y="418"/>
                    </a:moveTo>
                    <a:cubicBezTo>
                      <a:pt x="1421" y="418"/>
                      <a:pt x="1404" y="368"/>
                      <a:pt x="1438" y="352"/>
                    </a:cubicBezTo>
                    <a:cubicBezTo>
                      <a:pt x="1438" y="385"/>
                      <a:pt x="1471" y="402"/>
                      <a:pt x="1471" y="418"/>
                    </a:cubicBezTo>
                    <a:close/>
                    <a:moveTo>
                      <a:pt x="1237" y="786"/>
                    </a:moveTo>
                    <a:cubicBezTo>
                      <a:pt x="1220" y="769"/>
                      <a:pt x="1237" y="736"/>
                      <a:pt x="1204" y="753"/>
                    </a:cubicBezTo>
                    <a:cubicBezTo>
                      <a:pt x="1204" y="702"/>
                      <a:pt x="1220" y="669"/>
                      <a:pt x="1237" y="652"/>
                    </a:cubicBezTo>
                    <a:cubicBezTo>
                      <a:pt x="1187" y="652"/>
                      <a:pt x="1170" y="602"/>
                      <a:pt x="1170" y="552"/>
                    </a:cubicBezTo>
                    <a:lnTo>
                      <a:pt x="1220" y="552"/>
                    </a:lnTo>
                    <a:cubicBezTo>
                      <a:pt x="1220" y="619"/>
                      <a:pt x="1270" y="652"/>
                      <a:pt x="1287" y="702"/>
                    </a:cubicBezTo>
                    <a:cubicBezTo>
                      <a:pt x="1270" y="736"/>
                      <a:pt x="1254" y="753"/>
                      <a:pt x="1237" y="786"/>
                    </a:cubicBezTo>
                    <a:close/>
                    <a:moveTo>
                      <a:pt x="2357" y="970"/>
                    </a:moveTo>
                    <a:cubicBezTo>
                      <a:pt x="2373" y="1003"/>
                      <a:pt x="2390" y="953"/>
                      <a:pt x="2390" y="920"/>
                    </a:cubicBezTo>
                    <a:lnTo>
                      <a:pt x="2357" y="920"/>
                    </a:lnTo>
                    <a:cubicBezTo>
                      <a:pt x="2357" y="920"/>
                      <a:pt x="2357" y="920"/>
                      <a:pt x="2373" y="920"/>
                    </a:cubicBezTo>
                    <a:cubicBezTo>
                      <a:pt x="2323" y="870"/>
                      <a:pt x="2373" y="986"/>
                      <a:pt x="2357" y="970"/>
                    </a:cubicBezTo>
                    <a:close/>
                    <a:moveTo>
                      <a:pt x="1321" y="819"/>
                    </a:moveTo>
                    <a:cubicBezTo>
                      <a:pt x="1321" y="853"/>
                      <a:pt x="1387" y="853"/>
                      <a:pt x="1354" y="886"/>
                    </a:cubicBezTo>
                    <a:cubicBezTo>
                      <a:pt x="1337" y="870"/>
                      <a:pt x="1287" y="853"/>
                      <a:pt x="1321" y="819"/>
                    </a:cubicBezTo>
                    <a:close/>
                    <a:moveTo>
                      <a:pt x="4395" y="753"/>
                    </a:moveTo>
                    <a:cubicBezTo>
                      <a:pt x="4445" y="786"/>
                      <a:pt x="4462" y="786"/>
                      <a:pt x="4479" y="853"/>
                    </a:cubicBezTo>
                    <a:cubicBezTo>
                      <a:pt x="4462" y="870"/>
                      <a:pt x="4412" y="870"/>
                      <a:pt x="4412" y="903"/>
                    </a:cubicBezTo>
                    <a:cubicBezTo>
                      <a:pt x="4412" y="886"/>
                      <a:pt x="4412" y="870"/>
                      <a:pt x="4395" y="886"/>
                    </a:cubicBezTo>
                    <a:cubicBezTo>
                      <a:pt x="4378" y="853"/>
                      <a:pt x="4428" y="819"/>
                      <a:pt x="4378" y="819"/>
                    </a:cubicBezTo>
                    <a:cubicBezTo>
                      <a:pt x="4412" y="803"/>
                      <a:pt x="4378" y="769"/>
                      <a:pt x="4395" y="753"/>
                    </a:cubicBezTo>
                    <a:close/>
                    <a:moveTo>
                      <a:pt x="4880" y="669"/>
                    </a:moveTo>
                    <a:cubicBezTo>
                      <a:pt x="4863" y="619"/>
                      <a:pt x="4913" y="636"/>
                      <a:pt x="4930" y="619"/>
                    </a:cubicBezTo>
                    <a:cubicBezTo>
                      <a:pt x="4963" y="652"/>
                      <a:pt x="4980" y="702"/>
                      <a:pt x="4946" y="736"/>
                    </a:cubicBezTo>
                    <a:cubicBezTo>
                      <a:pt x="4913" y="719"/>
                      <a:pt x="4813" y="686"/>
                      <a:pt x="4863" y="636"/>
                    </a:cubicBezTo>
                    <a:cubicBezTo>
                      <a:pt x="4863" y="652"/>
                      <a:pt x="4863" y="669"/>
                      <a:pt x="4880" y="669"/>
                    </a:cubicBezTo>
                    <a:close/>
                    <a:moveTo>
                      <a:pt x="4679" y="953"/>
                    </a:moveTo>
                    <a:cubicBezTo>
                      <a:pt x="4729" y="953"/>
                      <a:pt x="4696" y="853"/>
                      <a:pt x="4746" y="853"/>
                    </a:cubicBezTo>
                    <a:cubicBezTo>
                      <a:pt x="4712" y="803"/>
                      <a:pt x="4746" y="803"/>
                      <a:pt x="4746" y="719"/>
                    </a:cubicBezTo>
                    <a:cubicBezTo>
                      <a:pt x="4729" y="702"/>
                      <a:pt x="4712" y="702"/>
                      <a:pt x="4696" y="669"/>
                    </a:cubicBezTo>
                    <a:cubicBezTo>
                      <a:pt x="4629" y="702"/>
                      <a:pt x="4646" y="602"/>
                      <a:pt x="4595" y="686"/>
                    </a:cubicBezTo>
                    <a:cubicBezTo>
                      <a:pt x="4579" y="669"/>
                      <a:pt x="4579" y="652"/>
                      <a:pt x="4579" y="636"/>
                    </a:cubicBezTo>
                    <a:cubicBezTo>
                      <a:pt x="4562" y="652"/>
                      <a:pt x="4562" y="686"/>
                      <a:pt x="4529" y="686"/>
                    </a:cubicBezTo>
                    <a:cubicBezTo>
                      <a:pt x="4579" y="736"/>
                      <a:pt x="4595" y="836"/>
                      <a:pt x="4595" y="920"/>
                    </a:cubicBezTo>
                    <a:cubicBezTo>
                      <a:pt x="4646" y="903"/>
                      <a:pt x="4712" y="903"/>
                      <a:pt x="4679" y="953"/>
                    </a:cubicBezTo>
                    <a:close/>
                    <a:moveTo>
                      <a:pt x="5297" y="686"/>
                    </a:moveTo>
                    <a:cubicBezTo>
                      <a:pt x="5314" y="669"/>
                      <a:pt x="5331" y="669"/>
                      <a:pt x="5331" y="652"/>
                    </a:cubicBezTo>
                    <a:cubicBezTo>
                      <a:pt x="5347" y="686"/>
                      <a:pt x="5314" y="702"/>
                      <a:pt x="5331" y="719"/>
                    </a:cubicBezTo>
                    <a:cubicBezTo>
                      <a:pt x="5314" y="719"/>
                      <a:pt x="5297" y="719"/>
                      <a:pt x="5297" y="686"/>
                    </a:cubicBezTo>
                    <a:close/>
                    <a:moveTo>
                      <a:pt x="5314" y="736"/>
                    </a:moveTo>
                    <a:cubicBezTo>
                      <a:pt x="5297" y="669"/>
                      <a:pt x="5197" y="786"/>
                      <a:pt x="5281" y="786"/>
                    </a:cubicBezTo>
                    <a:cubicBezTo>
                      <a:pt x="5281" y="753"/>
                      <a:pt x="5281" y="736"/>
                      <a:pt x="5314" y="736"/>
                    </a:cubicBezTo>
                    <a:close/>
                    <a:moveTo>
                      <a:pt x="3593" y="702"/>
                    </a:moveTo>
                    <a:cubicBezTo>
                      <a:pt x="3593" y="669"/>
                      <a:pt x="3560" y="669"/>
                      <a:pt x="3560" y="652"/>
                    </a:cubicBezTo>
                    <a:cubicBezTo>
                      <a:pt x="3576" y="652"/>
                      <a:pt x="3593" y="652"/>
                      <a:pt x="3610" y="669"/>
                    </a:cubicBezTo>
                    <a:cubicBezTo>
                      <a:pt x="3593" y="669"/>
                      <a:pt x="3610" y="702"/>
                      <a:pt x="3593" y="70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0"/>
              <p:cNvSpPr/>
              <p:nvPr/>
            </p:nvSpPr>
            <p:spPr>
              <a:xfrm>
                <a:off x="5416813" y="4417540"/>
                <a:ext cx="431612" cy="149219"/>
              </a:xfrm>
              <a:custGeom>
                <a:avLst/>
                <a:gdLst/>
                <a:ahLst/>
                <a:cxnLst/>
                <a:rect l="l" t="t" r="r" b="b"/>
                <a:pathLst>
                  <a:path w="5030" h="1739" extrusionOk="0">
                    <a:moveTo>
                      <a:pt x="3125" y="0"/>
                    </a:moveTo>
                    <a:cubicBezTo>
                      <a:pt x="3092" y="0"/>
                      <a:pt x="3058" y="0"/>
                      <a:pt x="3042" y="0"/>
                    </a:cubicBezTo>
                    <a:lnTo>
                      <a:pt x="3042" y="0"/>
                    </a:lnTo>
                    <a:lnTo>
                      <a:pt x="3042" y="0"/>
                    </a:lnTo>
                    <a:cubicBezTo>
                      <a:pt x="2791" y="0"/>
                      <a:pt x="2574" y="17"/>
                      <a:pt x="2373" y="34"/>
                    </a:cubicBezTo>
                    <a:cubicBezTo>
                      <a:pt x="2390" y="50"/>
                      <a:pt x="2423" y="50"/>
                      <a:pt x="2440" y="101"/>
                    </a:cubicBezTo>
                    <a:cubicBezTo>
                      <a:pt x="2423" y="101"/>
                      <a:pt x="2407" y="101"/>
                      <a:pt x="2407" y="117"/>
                    </a:cubicBezTo>
                    <a:cubicBezTo>
                      <a:pt x="2423" y="117"/>
                      <a:pt x="2440" y="117"/>
                      <a:pt x="2440" y="134"/>
                    </a:cubicBezTo>
                    <a:cubicBezTo>
                      <a:pt x="2423" y="167"/>
                      <a:pt x="2407" y="167"/>
                      <a:pt x="2423" y="234"/>
                    </a:cubicBezTo>
                    <a:cubicBezTo>
                      <a:pt x="2390" y="201"/>
                      <a:pt x="2357" y="234"/>
                      <a:pt x="2340" y="268"/>
                    </a:cubicBezTo>
                    <a:cubicBezTo>
                      <a:pt x="2273" y="268"/>
                      <a:pt x="2290" y="268"/>
                      <a:pt x="2240" y="318"/>
                    </a:cubicBezTo>
                    <a:cubicBezTo>
                      <a:pt x="2256" y="251"/>
                      <a:pt x="2290" y="201"/>
                      <a:pt x="2323" y="184"/>
                    </a:cubicBezTo>
                    <a:cubicBezTo>
                      <a:pt x="2273" y="151"/>
                      <a:pt x="2256" y="84"/>
                      <a:pt x="2206" y="67"/>
                    </a:cubicBezTo>
                    <a:lnTo>
                      <a:pt x="2206" y="67"/>
                    </a:lnTo>
                    <a:lnTo>
                      <a:pt x="2173" y="67"/>
                    </a:lnTo>
                    <a:lnTo>
                      <a:pt x="2173" y="67"/>
                    </a:lnTo>
                    <a:cubicBezTo>
                      <a:pt x="2156" y="67"/>
                      <a:pt x="2139" y="134"/>
                      <a:pt x="2139" y="101"/>
                    </a:cubicBezTo>
                    <a:cubicBezTo>
                      <a:pt x="2139" y="84"/>
                      <a:pt x="2139" y="84"/>
                      <a:pt x="2139" y="67"/>
                    </a:cubicBezTo>
                    <a:cubicBezTo>
                      <a:pt x="2056" y="84"/>
                      <a:pt x="1989" y="101"/>
                      <a:pt x="1922" y="117"/>
                    </a:cubicBezTo>
                    <a:cubicBezTo>
                      <a:pt x="1905" y="134"/>
                      <a:pt x="1905" y="151"/>
                      <a:pt x="1922" y="184"/>
                    </a:cubicBezTo>
                    <a:cubicBezTo>
                      <a:pt x="1905" y="134"/>
                      <a:pt x="1956" y="134"/>
                      <a:pt x="1972" y="117"/>
                    </a:cubicBezTo>
                    <a:cubicBezTo>
                      <a:pt x="1972" y="201"/>
                      <a:pt x="2022" y="151"/>
                      <a:pt x="2089" y="201"/>
                    </a:cubicBezTo>
                    <a:cubicBezTo>
                      <a:pt x="2089" y="184"/>
                      <a:pt x="2072" y="184"/>
                      <a:pt x="2089" y="167"/>
                    </a:cubicBezTo>
                    <a:cubicBezTo>
                      <a:pt x="2089" y="184"/>
                      <a:pt x="2106" y="184"/>
                      <a:pt x="2106" y="167"/>
                    </a:cubicBezTo>
                    <a:cubicBezTo>
                      <a:pt x="2123" y="218"/>
                      <a:pt x="2106" y="201"/>
                      <a:pt x="2089" y="218"/>
                    </a:cubicBezTo>
                    <a:cubicBezTo>
                      <a:pt x="2123" y="234"/>
                      <a:pt x="2206" y="301"/>
                      <a:pt x="2156" y="368"/>
                    </a:cubicBezTo>
                    <a:cubicBezTo>
                      <a:pt x="2156" y="351"/>
                      <a:pt x="2123" y="351"/>
                      <a:pt x="2139" y="335"/>
                    </a:cubicBezTo>
                    <a:cubicBezTo>
                      <a:pt x="2139" y="301"/>
                      <a:pt x="2156" y="335"/>
                      <a:pt x="2156" y="318"/>
                    </a:cubicBezTo>
                    <a:cubicBezTo>
                      <a:pt x="2156" y="284"/>
                      <a:pt x="2123" y="284"/>
                      <a:pt x="2106" y="268"/>
                    </a:cubicBezTo>
                    <a:cubicBezTo>
                      <a:pt x="2072" y="318"/>
                      <a:pt x="1989" y="351"/>
                      <a:pt x="1956" y="335"/>
                    </a:cubicBezTo>
                    <a:cubicBezTo>
                      <a:pt x="1972" y="368"/>
                      <a:pt x="1956" y="385"/>
                      <a:pt x="1972" y="368"/>
                    </a:cubicBezTo>
                    <a:cubicBezTo>
                      <a:pt x="1989" y="435"/>
                      <a:pt x="1956" y="451"/>
                      <a:pt x="1922" y="468"/>
                    </a:cubicBezTo>
                    <a:cubicBezTo>
                      <a:pt x="1905" y="518"/>
                      <a:pt x="1889" y="552"/>
                      <a:pt x="1855" y="602"/>
                    </a:cubicBezTo>
                    <a:cubicBezTo>
                      <a:pt x="1889" y="585"/>
                      <a:pt x="1889" y="602"/>
                      <a:pt x="1905" y="635"/>
                    </a:cubicBezTo>
                    <a:cubicBezTo>
                      <a:pt x="1872" y="619"/>
                      <a:pt x="1889" y="685"/>
                      <a:pt x="1855" y="685"/>
                    </a:cubicBezTo>
                    <a:cubicBezTo>
                      <a:pt x="1805" y="685"/>
                      <a:pt x="1755" y="786"/>
                      <a:pt x="1705" y="836"/>
                    </a:cubicBezTo>
                    <a:cubicBezTo>
                      <a:pt x="1705" y="819"/>
                      <a:pt x="1722" y="819"/>
                      <a:pt x="1705" y="802"/>
                    </a:cubicBezTo>
                    <a:cubicBezTo>
                      <a:pt x="1688" y="819"/>
                      <a:pt x="1671" y="819"/>
                      <a:pt x="1655" y="836"/>
                    </a:cubicBezTo>
                    <a:cubicBezTo>
                      <a:pt x="1655" y="886"/>
                      <a:pt x="1655" y="903"/>
                      <a:pt x="1671" y="919"/>
                    </a:cubicBezTo>
                    <a:cubicBezTo>
                      <a:pt x="1655" y="969"/>
                      <a:pt x="1554" y="1070"/>
                      <a:pt x="1605" y="1120"/>
                    </a:cubicBezTo>
                    <a:cubicBezTo>
                      <a:pt x="1605" y="1120"/>
                      <a:pt x="1605" y="1036"/>
                      <a:pt x="1621" y="1070"/>
                    </a:cubicBezTo>
                    <a:cubicBezTo>
                      <a:pt x="1605" y="1120"/>
                      <a:pt x="1638" y="1170"/>
                      <a:pt x="1621" y="1187"/>
                    </a:cubicBezTo>
                    <a:cubicBezTo>
                      <a:pt x="1621" y="1170"/>
                      <a:pt x="1621" y="1170"/>
                      <a:pt x="1605" y="1170"/>
                    </a:cubicBezTo>
                    <a:cubicBezTo>
                      <a:pt x="1638" y="1203"/>
                      <a:pt x="1588" y="1254"/>
                      <a:pt x="1605" y="1270"/>
                    </a:cubicBezTo>
                    <a:cubicBezTo>
                      <a:pt x="1621" y="1237"/>
                      <a:pt x="1671" y="1254"/>
                      <a:pt x="1688" y="1270"/>
                    </a:cubicBezTo>
                    <a:cubicBezTo>
                      <a:pt x="1705" y="1237"/>
                      <a:pt x="1755" y="1270"/>
                      <a:pt x="1788" y="1270"/>
                    </a:cubicBezTo>
                    <a:cubicBezTo>
                      <a:pt x="1772" y="1254"/>
                      <a:pt x="1805" y="1220"/>
                      <a:pt x="1805" y="1254"/>
                    </a:cubicBezTo>
                    <a:cubicBezTo>
                      <a:pt x="1788" y="1254"/>
                      <a:pt x="1788" y="1287"/>
                      <a:pt x="1805" y="1287"/>
                    </a:cubicBezTo>
                    <a:cubicBezTo>
                      <a:pt x="1805" y="1270"/>
                      <a:pt x="1822" y="1254"/>
                      <a:pt x="1822" y="1237"/>
                    </a:cubicBezTo>
                    <a:cubicBezTo>
                      <a:pt x="1788" y="1237"/>
                      <a:pt x="1772" y="1203"/>
                      <a:pt x="1788" y="1203"/>
                    </a:cubicBezTo>
                    <a:cubicBezTo>
                      <a:pt x="1839" y="1170"/>
                      <a:pt x="1905" y="1086"/>
                      <a:pt x="1905" y="1036"/>
                    </a:cubicBezTo>
                    <a:cubicBezTo>
                      <a:pt x="1872" y="1020"/>
                      <a:pt x="1889" y="1036"/>
                      <a:pt x="1872" y="1053"/>
                    </a:cubicBezTo>
                    <a:cubicBezTo>
                      <a:pt x="1872" y="969"/>
                      <a:pt x="1839" y="953"/>
                      <a:pt x="1855" y="903"/>
                    </a:cubicBezTo>
                    <a:cubicBezTo>
                      <a:pt x="1872" y="919"/>
                      <a:pt x="1872" y="936"/>
                      <a:pt x="1889" y="936"/>
                    </a:cubicBezTo>
                    <a:cubicBezTo>
                      <a:pt x="1905" y="869"/>
                      <a:pt x="1989" y="919"/>
                      <a:pt x="2039" y="886"/>
                    </a:cubicBezTo>
                    <a:cubicBezTo>
                      <a:pt x="2056" y="936"/>
                      <a:pt x="2072" y="869"/>
                      <a:pt x="2106" y="936"/>
                    </a:cubicBezTo>
                    <a:cubicBezTo>
                      <a:pt x="2089" y="936"/>
                      <a:pt x="2089" y="936"/>
                      <a:pt x="2089" y="969"/>
                    </a:cubicBezTo>
                    <a:cubicBezTo>
                      <a:pt x="2123" y="986"/>
                      <a:pt x="2156" y="953"/>
                      <a:pt x="2189" y="936"/>
                    </a:cubicBezTo>
                    <a:cubicBezTo>
                      <a:pt x="2206" y="953"/>
                      <a:pt x="2206" y="953"/>
                      <a:pt x="2189" y="969"/>
                    </a:cubicBezTo>
                    <a:cubicBezTo>
                      <a:pt x="2206" y="969"/>
                      <a:pt x="2189" y="1020"/>
                      <a:pt x="2206" y="1020"/>
                    </a:cubicBezTo>
                    <a:cubicBezTo>
                      <a:pt x="2189" y="969"/>
                      <a:pt x="2256" y="919"/>
                      <a:pt x="2290" y="969"/>
                    </a:cubicBezTo>
                    <a:cubicBezTo>
                      <a:pt x="2206" y="953"/>
                      <a:pt x="2223" y="1103"/>
                      <a:pt x="2240" y="1120"/>
                    </a:cubicBezTo>
                    <a:cubicBezTo>
                      <a:pt x="2256" y="1070"/>
                      <a:pt x="2273" y="1120"/>
                      <a:pt x="2290" y="1086"/>
                    </a:cubicBezTo>
                    <a:cubicBezTo>
                      <a:pt x="2290" y="1053"/>
                      <a:pt x="2306" y="1003"/>
                      <a:pt x="2273" y="986"/>
                    </a:cubicBezTo>
                    <a:cubicBezTo>
                      <a:pt x="2290" y="986"/>
                      <a:pt x="2290" y="953"/>
                      <a:pt x="2323" y="953"/>
                    </a:cubicBezTo>
                    <a:cubicBezTo>
                      <a:pt x="2306" y="986"/>
                      <a:pt x="2323" y="1020"/>
                      <a:pt x="2357" y="1036"/>
                    </a:cubicBezTo>
                    <a:cubicBezTo>
                      <a:pt x="2340" y="1036"/>
                      <a:pt x="2323" y="1036"/>
                      <a:pt x="2306" y="1036"/>
                    </a:cubicBezTo>
                    <a:cubicBezTo>
                      <a:pt x="2306" y="1053"/>
                      <a:pt x="2306" y="1053"/>
                      <a:pt x="2290" y="1070"/>
                    </a:cubicBezTo>
                    <a:cubicBezTo>
                      <a:pt x="2306" y="1086"/>
                      <a:pt x="2306" y="1103"/>
                      <a:pt x="2290" y="1120"/>
                    </a:cubicBezTo>
                    <a:cubicBezTo>
                      <a:pt x="2323" y="1103"/>
                      <a:pt x="2290" y="1153"/>
                      <a:pt x="2306" y="1153"/>
                    </a:cubicBezTo>
                    <a:cubicBezTo>
                      <a:pt x="2306" y="1070"/>
                      <a:pt x="2323" y="1170"/>
                      <a:pt x="2357" y="1153"/>
                    </a:cubicBezTo>
                    <a:cubicBezTo>
                      <a:pt x="2357" y="1137"/>
                      <a:pt x="2323" y="1103"/>
                      <a:pt x="2357" y="1103"/>
                    </a:cubicBezTo>
                    <a:cubicBezTo>
                      <a:pt x="2357" y="1137"/>
                      <a:pt x="2390" y="1103"/>
                      <a:pt x="2407" y="1103"/>
                    </a:cubicBezTo>
                    <a:cubicBezTo>
                      <a:pt x="2373" y="1086"/>
                      <a:pt x="2373" y="1036"/>
                      <a:pt x="2407" y="1036"/>
                    </a:cubicBezTo>
                    <a:cubicBezTo>
                      <a:pt x="2440" y="1036"/>
                      <a:pt x="2390" y="1086"/>
                      <a:pt x="2423" y="1086"/>
                    </a:cubicBezTo>
                    <a:cubicBezTo>
                      <a:pt x="2440" y="1036"/>
                      <a:pt x="2407" y="1020"/>
                      <a:pt x="2440" y="969"/>
                    </a:cubicBezTo>
                    <a:cubicBezTo>
                      <a:pt x="2473" y="1020"/>
                      <a:pt x="2524" y="936"/>
                      <a:pt x="2557" y="1003"/>
                    </a:cubicBezTo>
                    <a:cubicBezTo>
                      <a:pt x="2574" y="986"/>
                      <a:pt x="2524" y="953"/>
                      <a:pt x="2557" y="953"/>
                    </a:cubicBezTo>
                    <a:cubicBezTo>
                      <a:pt x="2574" y="1020"/>
                      <a:pt x="2590" y="903"/>
                      <a:pt x="2607" y="936"/>
                    </a:cubicBezTo>
                    <a:cubicBezTo>
                      <a:pt x="2641" y="903"/>
                      <a:pt x="2574" y="969"/>
                      <a:pt x="2607" y="969"/>
                    </a:cubicBezTo>
                    <a:cubicBezTo>
                      <a:pt x="2641" y="953"/>
                      <a:pt x="2657" y="919"/>
                      <a:pt x="2691" y="886"/>
                    </a:cubicBezTo>
                    <a:cubicBezTo>
                      <a:pt x="2691" y="936"/>
                      <a:pt x="2707" y="886"/>
                      <a:pt x="2724" y="869"/>
                    </a:cubicBezTo>
                    <a:cubicBezTo>
                      <a:pt x="2724" y="919"/>
                      <a:pt x="2774" y="969"/>
                      <a:pt x="2808" y="1003"/>
                    </a:cubicBezTo>
                    <a:cubicBezTo>
                      <a:pt x="2791" y="969"/>
                      <a:pt x="2808" y="936"/>
                      <a:pt x="2841" y="953"/>
                    </a:cubicBezTo>
                    <a:cubicBezTo>
                      <a:pt x="2824" y="886"/>
                      <a:pt x="2858" y="819"/>
                      <a:pt x="2925" y="752"/>
                    </a:cubicBezTo>
                    <a:cubicBezTo>
                      <a:pt x="2925" y="736"/>
                      <a:pt x="2925" y="719"/>
                      <a:pt x="2908" y="719"/>
                    </a:cubicBezTo>
                    <a:cubicBezTo>
                      <a:pt x="2858" y="719"/>
                      <a:pt x="2874" y="685"/>
                      <a:pt x="2841" y="719"/>
                    </a:cubicBezTo>
                    <a:cubicBezTo>
                      <a:pt x="2841" y="685"/>
                      <a:pt x="2808" y="702"/>
                      <a:pt x="2808" y="685"/>
                    </a:cubicBezTo>
                    <a:cubicBezTo>
                      <a:pt x="2791" y="652"/>
                      <a:pt x="2791" y="635"/>
                      <a:pt x="2808" y="619"/>
                    </a:cubicBezTo>
                    <a:cubicBezTo>
                      <a:pt x="2841" y="602"/>
                      <a:pt x="2824" y="652"/>
                      <a:pt x="2858" y="652"/>
                    </a:cubicBezTo>
                    <a:cubicBezTo>
                      <a:pt x="2841" y="619"/>
                      <a:pt x="2925" y="602"/>
                      <a:pt x="2941" y="635"/>
                    </a:cubicBezTo>
                    <a:cubicBezTo>
                      <a:pt x="2941" y="635"/>
                      <a:pt x="2941" y="635"/>
                      <a:pt x="2941" y="635"/>
                    </a:cubicBezTo>
                    <a:cubicBezTo>
                      <a:pt x="2958" y="602"/>
                      <a:pt x="2991" y="602"/>
                      <a:pt x="2991" y="568"/>
                    </a:cubicBezTo>
                    <a:cubicBezTo>
                      <a:pt x="2958" y="585"/>
                      <a:pt x="2925" y="552"/>
                      <a:pt x="2891" y="568"/>
                    </a:cubicBezTo>
                    <a:cubicBezTo>
                      <a:pt x="2925" y="502"/>
                      <a:pt x="2925" y="502"/>
                      <a:pt x="2891" y="451"/>
                    </a:cubicBezTo>
                    <a:cubicBezTo>
                      <a:pt x="2908" y="451"/>
                      <a:pt x="2908" y="451"/>
                      <a:pt x="2908" y="435"/>
                    </a:cubicBezTo>
                    <a:cubicBezTo>
                      <a:pt x="2925" y="435"/>
                      <a:pt x="2925" y="451"/>
                      <a:pt x="2941" y="468"/>
                    </a:cubicBezTo>
                    <a:cubicBezTo>
                      <a:pt x="2991" y="401"/>
                      <a:pt x="2891" y="301"/>
                      <a:pt x="2791" y="301"/>
                    </a:cubicBezTo>
                    <a:cubicBezTo>
                      <a:pt x="2791" y="318"/>
                      <a:pt x="2774" y="335"/>
                      <a:pt x="2758" y="335"/>
                    </a:cubicBezTo>
                    <a:cubicBezTo>
                      <a:pt x="2758" y="284"/>
                      <a:pt x="2791" y="318"/>
                      <a:pt x="2774" y="284"/>
                    </a:cubicBezTo>
                    <a:cubicBezTo>
                      <a:pt x="2758" y="284"/>
                      <a:pt x="2758" y="268"/>
                      <a:pt x="2724" y="268"/>
                    </a:cubicBezTo>
                    <a:cubicBezTo>
                      <a:pt x="2707" y="167"/>
                      <a:pt x="2758" y="101"/>
                      <a:pt x="2774" y="34"/>
                    </a:cubicBezTo>
                    <a:cubicBezTo>
                      <a:pt x="2758" y="67"/>
                      <a:pt x="2791" y="50"/>
                      <a:pt x="2808" y="67"/>
                    </a:cubicBezTo>
                    <a:cubicBezTo>
                      <a:pt x="2824" y="101"/>
                      <a:pt x="2824" y="117"/>
                      <a:pt x="2874" y="134"/>
                    </a:cubicBezTo>
                    <a:cubicBezTo>
                      <a:pt x="2858" y="84"/>
                      <a:pt x="2874" y="101"/>
                      <a:pt x="2891" y="67"/>
                    </a:cubicBezTo>
                    <a:cubicBezTo>
                      <a:pt x="2908" y="84"/>
                      <a:pt x="2925" y="50"/>
                      <a:pt x="2941" y="84"/>
                    </a:cubicBezTo>
                    <a:cubicBezTo>
                      <a:pt x="2958" y="117"/>
                      <a:pt x="2925" y="117"/>
                      <a:pt x="2925" y="134"/>
                    </a:cubicBezTo>
                    <a:cubicBezTo>
                      <a:pt x="2958" y="134"/>
                      <a:pt x="2941" y="167"/>
                      <a:pt x="2975" y="151"/>
                    </a:cubicBezTo>
                    <a:cubicBezTo>
                      <a:pt x="2991" y="184"/>
                      <a:pt x="2958" y="201"/>
                      <a:pt x="2975" y="234"/>
                    </a:cubicBezTo>
                    <a:cubicBezTo>
                      <a:pt x="2991" y="234"/>
                      <a:pt x="3008" y="234"/>
                      <a:pt x="3025" y="234"/>
                    </a:cubicBezTo>
                    <a:cubicBezTo>
                      <a:pt x="3008" y="218"/>
                      <a:pt x="3008" y="218"/>
                      <a:pt x="3042" y="201"/>
                    </a:cubicBezTo>
                    <a:cubicBezTo>
                      <a:pt x="3058" y="234"/>
                      <a:pt x="3042" y="218"/>
                      <a:pt x="3042" y="251"/>
                    </a:cubicBezTo>
                    <a:cubicBezTo>
                      <a:pt x="3058" y="218"/>
                      <a:pt x="3075" y="284"/>
                      <a:pt x="3092" y="234"/>
                    </a:cubicBezTo>
                    <a:cubicBezTo>
                      <a:pt x="3075" y="234"/>
                      <a:pt x="3075" y="251"/>
                      <a:pt x="3058" y="234"/>
                    </a:cubicBezTo>
                    <a:cubicBezTo>
                      <a:pt x="3108" y="201"/>
                      <a:pt x="3159" y="301"/>
                      <a:pt x="3225" y="268"/>
                    </a:cubicBezTo>
                    <a:cubicBezTo>
                      <a:pt x="3209" y="234"/>
                      <a:pt x="3175" y="218"/>
                      <a:pt x="3159" y="201"/>
                    </a:cubicBezTo>
                    <a:cubicBezTo>
                      <a:pt x="3175" y="184"/>
                      <a:pt x="3175" y="117"/>
                      <a:pt x="3175" y="117"/>
                    </a:cubicBezTo>
                    <a:cubicBezTo>
                      <a:pt x="3159" y="117"/>
                      <a:pt x="3159" y="134"/>
                      <a:pt x="3159" y="134"/>
                    </a:cubicBezTo>
                    <a:cubicBezTo>
                      <a:pt x="3125" y="84"/>
                      <a:pt x="3175" y="101"/>
                      <a:pt x="3192" y="84"/>
                    </a:cubicBezTo>
                    <a:cubicBezTo>
                      <a:pt x="3192" y="67"/>
                      <a:pt x="3175" y="0"/>
                      <a:pt x="3108" y="17"/>
                    </a:cubicBezTo>
                    <a:cubicBezTo>
                      <a:pt x="3108" y="17"/>
                      <a:pt x="3108" y="0"/>
                      <a:pt x="3125" y="0"/>
                    </a:cubicBezTo>
                    <a:close/>
                    <a:moveTo>
                      <a:pt x="1605" y="184"/>
                    </a:moveTo>
                    <a:cubicBezTo>
                      <a:pt x="1605" y="184"/>
                      <a:pt x="1605" y="201"/>
                      <a:pt x="1605" y="201"/>
                    </a:cubicBezTo>
                    <a:cubicBezTo>
                      <a:pt x="1605" y="201"/>
                      <a:pt x="1605" y="201"/>
                      <a:pt x="1605" y="201"/>
                    </a:cubicBezTo>
                    <a:close/>
                    <a:moveTo>
                      <a:pt x="1571" y="201"/>
                    </a:moveTo>
                    <a:cubicBezTo>
                      <a:pt x="1571" y="218"/>
                      <a:pt x="1571" y="234"/>
                      <a:pt x="1571" y="251"/>
                    </a:cubicBezTo>
                    <a:cubicBezTo>
                      <a:pt x="1588" y="251"/>
                      <a:pt x="1621" y="234"/>
                      <a:pt x="1621" y="268"/>
                    </a:cubicBezTo>
                    <a:cubicBezTo>
                      <a:pt x="1605" y="284"/>
                      <a:pt x="1588" y="251"/>
                      <a:pt x="1571" y="268"/>
                    </a:cubicBezTo>
                    <a:cubicBezTo>
                      <a:pt x="1571" y="318"/>
                      <a:pt x="1605" y="301"/>
                      <a:pt x="1605" y="335"/>
                    </a:cubicBezTo>
                    <a:cubicBezTo>
                      <a:pt x="1571" y="368"/>
                      <a:pt x="1521" y="318"/>
                      <a:pt x="1504" y="351"/>
                    </a:cubicBezTo>
                    <a:cubicBezTo>
                      <a:pt x="1488" y="301"/>
                      <a:pt x="1488" y="251"/>
                      <a:pt x="1454" y="234"/>
                    </a:cubicBezTo>
                    <a:cubicBezTo>
                      <a:pt x="1521" y="218"/>
                      <a:pt x="1554" y="218"/>
                      <a:pt x="1554" y="218"/>
                    </a:cubicBezTo>
                    <a:cubicBezTo>
                      <a:pt x="1554" y="218"/>
                      <a:pt x="1554" y="201"/>
                      <a:pt x="1571" y="201"/>
                    </a:cubicBezTo>
                    <a:close/>
                    <a:moveTo>
                      <a:pt x="1404" y="251"/>
                    </a:moveTo>
                    <a:cubicBezTo>
                      <a:pt x="1371" y="251"/>
                      <a:pt x="1337" y="268"/>
                      <a:pt x="1304" y="268"/>
                    </a:cubicBezTo>
                    <a:cubicBezTo>
                      <a:pt x="1304" y="284"/>
                      <a:pt x="1321" y="301"/>
                      <a:pt x="1321" y="301"/>
                    </a:cubicBezTo>
                    <a:cubicBezTo>
                      <a:pt x="1371" y="318"/>
                      <a:pt x="1404" y="301"/>
                      <a:pt x="1421" y="268"/>
                    </a:cubicBezTo>
                    <a:cubicBezTo>
                      <a:pt x="1404" y="251"/>
                      <a:pt x="1404" y="251"/>
                      <a:pt x="1404" y="251"/>
                    </a:cubicBezTo>
                    <a:close/>
                    <a:moveTo>
                      <a:pt x="1187" y="301"/>
                    </a:moveTo>
                    <a:cubicBezTo>
                      <a:pt x="1187" y="335"/>
                      <a:pt x="1204" y="368"/>
                      <a:pt x="1237" y="368"/>
                    </a:cubicBezTo>
                    <a:cubicBezTo>
                      <a:pt x="1220" y="385"/>
                      <a:pt x="1187" y="368"/>
                      <a:pt x="1204" y="418"/>
                    </a:cubicBezTo>
                    <a:cubicBezTo>
                      <a:pt x="1220" y="401"/>
                      <a:pt x="1220" y="401"/>
                      <a:pt x="1237" y="385"/>
                    </a:cubicBezTo>
                    <a:cubicBezTo>
                      <a:pt x="1270" y="385"/>
                      <a:pt x="1220" y="401"/>
                      <a:pt x="1237" y="435"/>
                    </a:cubicBezTo>
                    <a:cubicBezTo>
                      <a:pt x="1254" y="451"/>
                      <a:pt x="1254" y="435"/>
                      <a:pt x="1270" y="435"/>
                    </a:cubicBezTo>
                    <a:cubicBezTo>
                      <a:pt x="1287" y="451"/>
                      <a:pt x="1304" y="468"/>
                      <a:pt x="1321" y="485"/>
                    </a:cubicBezTo>
                    <a:cubicBezTo>
                      <a:pt x="1270" y="451"/>
                      <a:pt x="1187" y="518"/>
                      <a:pt x="1220" y="585"/>
                    </a:cubicBezTo>
                    <a:cubicBezTo>
                      <a:pt x="1237" y="568"/>
                      <a:pt x="1270" y="552"/>
                      <a:pt x="1270" y="518"/>
                    </a:cubicBezTo>
                    <a:cubicBezTo>
                      <a:pt x="1304" y="535"/>
                      <a:pt x="1254" y="568"/>
                      <a:pt x="1304" y="585"/>
                    </a:cubicBezTo>
                    <a:cubicBezTo>
                      <a:pt x="1321" y="585"/>
                      <a:pt x="1304" y="552"/>
                      <a:pt x="1321" y="535"/>
                    </a:cubicBezTo>
                    <a:cubicBezTo>
                      <a:pt x="1321" y="552"/>
                      <a:pt x="1337" y="552"/>
                      <a:pt x="1337" y="568"/>
                    </a:cubicBezTo>
                    <a:cubicBezTo>
                      <a:pt x="1354" y="552"/>
                      <a:pt x="1371" y="535"/>
                      <a:pt x="1371" y="502"/>
                    </a:cubicBezTo>
                    <a:cubicBezTo>
                      <a:pt x="1404" y="502"/>
                      <a:pt x="1387" y="535"/>
                      <a:pt x="1421" y="518"/>
                    </a:cubicBezTo>
                    <a:cubicBezTo>
                      <a:pt x="1421" y="552"/>
                      <a:pt x="1404" y="602"/>
                      <a:pt x="1421" y="652"/>
                    </a:cubicBezTo>
                    <a:cubicBezTo>
                      <a:pt x="1404" y="652"/>
                      <a:pt x="1421" y="602"/>
                      <a:pt x="1387" y="602"/>
                    </a:cubicBezTo>
                    <a:cubicBezTo>
                      <a:pt x="1354" y="602"/>
                      <a:pt x="1387" y="635"/>
                      <a:pt x="1387" y="652"/>
                    </a:cubicBezTo>
                    <a:cubicBezTo>
                      <a:pt x="1371" y="635"/>
                      <a:pt x="1354" y="602"/>
                      <a:pt x="1321" y="602"/>
                    </a:cubicBezTo>
                    <a:cubicBezTo>
                      <a:pt x="1304" y="602"/>
                      <a:pt x="1321" y="602"/>
                      <a:pt x="1321" y="602"/>
                    </a:cubicBezTo>
                    <a:cubicBezTo>
                      <a:pt x="1354" y="635"/>
                      <a:pt x="1337" y="652"/>
                      <a:pt x="1337" y="685"/>
                    </a:cubicBezTo>
                    <a:cubicBezTo>
                      <a:pt x="1287" y="702"/>
                      <a:pt x="1270" y="719"/>
                      <a:pt x="1220" y="719"/>
                    </a:cubicBezTo>
                    <a:cubicBezTo>
                      <a:pt x="1204" y="702"/>
                      <a:pt x="1237" y="669"/>
                      <a:pt x="1220" y="635"/>
                    </a:cubicBezTo>
                    <a:cubicBezTo>
                      <a:pt x="1204" y="669"/>
                      <a:pt x="1170" y="669"/>
                      <a:pt x="1153" y="652"/>
                    </a:cubicBezTo>
                    <a:cubicBezTo>
                      <a:pt x="1153" y="635"/>
                      <a:pt x="1153" y="635"/>
                      <a:pt x="1153" y="619"/>
                    </a:cubicBezTo>
                    <a:cubicBezTo>
                      <a:pt x="1170" y="619"/>
                      <a:pt x="1187" y="619"/>
                      <a:pt x="1187" y="635"/>
                    </a:cubicBezTo>
                    <a:cubicBezTo>
                      <a:pt x="1204" y="602"/>
                      <a:pt x="1137" y="619"/>
                      <a:pt x="1120" y="568"/>
                    </a:cubicBezTo>
                    <a:cubicBezTo>
                      <a:pt x="1087" y="568"/>
                      <a:pt x="1137" y="619"/>
                      <a:pt x="1103" y="635"/>
                    </a:cubicBezTo>
                    <a:cubicBezTo>
                      <a:pt x="1103" y="635"/>
                      <a:pt x="1137" y="619"/>
                      <a:pt x="1153" y="652"/>
                    </a:cubicBezTo>
                    <a:cubicBezTo>
                      <a:pt x="1153" y="685"/>
                      <a:pt x="1120" y="685"/>
                      <a:pt x="1137" y="702"/>
                    </a:cubicBezTo>
                    <a:cubicBezTo>
                      <a:pt x="1120" y="702"/>
                      <a:pt x="1070" y="702"/>
                      <a:pt x="1070" y="669"/>
                    </a:cubicBezTo>
                    <a:cubicBezTo>
                      <a:pt x="1053" y="669"/>
                      <a:pt x="1070" y="719"/>
                      <a:pt x="1053" y="736"/>
                    </a:cubicBezTo>
                    <a:cubicBezTo>
                      <a:pt x="1020" y="719"/>
                      <a:pt x="1037" y="736"/>
                      <a:pt x="1020" y="769"/>
                    </a:cubicBezTo>
                    <a:cubicBezTo>
                      <a:pt x="986" y="719"/>
                      <a:pt x="1037" y="669"/>
                      <a:pt x="1020" y="635"/>
                    </a:cubicBezTo>
                    <a:cubicBezTo>
                      <a:pt x="1037" y="602"/>
                      <a:pt x="1037" y="652"/>
                      <a:pt x="1053" y="635"/>
                    </a:cubicBezTo>
                    <a:cubicBezTo>
                      <a:pt x="1070" y="619"/>
                      <a:pt x="1070" y="602"/>
                      <a:pt x="1070" y="568"/>
                    </a:cubicBezTo>
                    <a:cubicBezTo>
                      <a:pt x="1037" y="552"/>
                      <a:pt x="1003" y="585"/>
                      <a:pt x="970" y="602"/>
                    </a:cubicBezTo>
                    <a:cubicBezTo>
                      <a:pt x="920" y="585"/>
                      <a:pt x="986" y="518"/>
                      <a:pt x="936" y="502"/>
                    </a:cubicBezTo>
                    <a:cubicBezTo>
                      <a:pt x="953" y="485"/>
                      <a:pt x="953" y="485"/>
                      <a:pt x="970" y="485"/>
                    </a:cubicBezTo>
                    <a:cubicBezTo>
                      <a:pt x="970" y="468"/>
                      <a:pt x="953" y="468"/>
                      <a:pt x="936" y="468"/>
                    </a:cubicBezTo>
                    <a:cubicBezTo>
                      <a:pt x="953" y="451"/>
                      <a:pt x="953" y="435"/>
                      <a:pt x="953" y="418"/>
                    </a:cubicBezTo>
                    <a:cubicBezTo>
                      <a:pt x="986" y="435"/>
                      <a:pt x="986" y="502"/>
                      <a:pt x="1053" y="502"/>
                    </a:cubicBezTo>
                    <a:cubicBezTo>
                      <a:pt x="1053" y="435"/>
                      <a:pt x="986" y="418"/>
                      <a:pt x="1003" y="351"/>
                    </a:cubicBezTo>
                    <a:cubicBezTo>
                      <a:pt x="1070" y="335"/>
                      <a:pt x="1120" y="318"/>
                      <a:pt x="1187" y="301"/>
                    </a:cubicBezTo>
                    <a:close/>
                    <a:moveTo>
                      <a:pt x="853" y="401"/>
                    </a:moveTo>
                    <a:cubicBezTo>
                      <a:pt x="803" y="418"/>
                      <a:pt x="752" y="435"/>
                      <a:pt x="702" y="451"/>
                    </a:cubicBezTo>
                    <a:cubicBezTo>
                      <a:pt x="719" y="468"/>
                      <a:pt x="719" y="468"/>
                      <a:pt x="719" y="502"/>
                    </a:cubicBezTo>
                    <a:cubicBezTo>
                      <a:pt x="702" y="535"/>
                      <a:pt x="686" y="485"/>
                      <a:pt x="686" y="535"/>
                    </a:cubicBezTo>
                    <a:cubicBezTo>
                      <a:pt x="719" y="518"/>
                      <a:pt x="752" y="552"/>
                      <a:pt x="702" y="568"/>
                    </a:cubicBezTo>
                    <a:cubicBezTo>
                      <a:pt x="719" y="535"/>
                      <a:pt x="686" y="552"/>
                      <a:pt x="669" y="535"/>
                    </a:cubicBezTo>
                    <a:cubicBezTo>
                      <a:pt x="652" y="552"/>
                      <a:pt x="669" y="585"/>
                      <a:pt x="652" y="602"/>
                    </a:cubicBezTo>
                    <a:cubicBezTo>
                      <a:pt x="636" y="602"/>
                      <a:pt x="636" y="585"/>
                      <a:pt x="602" y="602"/>
                    </a:cubicBezTo>
                    <a:cubicBezTo>
                      <a:pt x="602" y="568"/>
                      <a:pt x="569" y="585"/>
                      <a:pt x="569" y="552"/>
                    </a:cubicBezTo>
                    <a:cubicBezTo>
                      <a:pt x="585" y="535"/>
                      <a:pt x="619" y="568"/>
                      <a:pt x="602" y="518"/>
                    </a:cubicBezTo>
                    <a:cubicBezTo>
                      <a:pt x="619" y="518"/>
                      <a:pt x="636" y="518"/>
                      <a:pt x="636" y="535"/>
                    </a:cubicBezTo>
                    <a:cubicBezTo>
                      <a:pt x="652" y="502"/>
                      <a:pt x="669" y="485"/>
                      <a:pt x="669" y="468"/>
                    </a:cubicBezTo>
                    <a:lnTo>
                      <a:pt x="669" y="468"/>
                    </a:lnTo>
                    <a:cubicBezTo>
                      <a:pt x="652" y="485"/>
                      <a:pt x="636" y="485"/>
                      <a:pt x="619" y="485"/>
                    </a:cubicBezTo>
                    <a:cubicBezTo>
                      <a:pt x="619" y="502"/>
                      <a:pt x="619" y="502"/>
                      <a:pt x="619" y="502"/>
                    </a:cubicBezTo>
                    <a:cubicBezTo>
                      <a:pt x="602" y="518"/>
                      <a:pt x="602" y="502"/>
                      <a:pt x="602" y="502"/>
                    </a:cubicBezTo>
                    <a:cubicBezTo>
                      <a:pt x="585" y="502"/>
                      <a:pt x="585" y="502"/>
                      <a:pt x="569" y="502"/>
                    </a:cubicBezTo>
                    <a:cubicBezTo>
                      <a:pt x="569" y="535"/>
                      <a:pt x="552" y="552"/>
                      <a:pt x="535" y="552"/>
                    </a:cubicBezTo>
                    <a:cubicBezTo>
                      <a:pt x="535" y="535"/>
                      <a:pt x="535" y="535"/>
                      <a:pt x="535" y="518"/>
                    </a:cubicBezTo>
                    <a:cubicBezTo>
                      <a:pt x="502" y="535"/>
                      <a:pt x="485" y="552"/>
                      <a:pt x="468" y="552"/>
                    </a:cubicBezTo>
                    <a:cubicBezTo>
                      <a:pt x="468" y="568"/>
                      <a:pt x="468" y="602"/>
                      <a:pt x="468" y="602"/>
                    </a:cubicBezTo>
                    <a:cubicBezTo>
                      <a:pt x="452" y="619"/>
                      <a:pt x="452" y="585"/>
                      <a:pt x="435" y="585"/>
                    </a:cubicBezTo>
                    <a:cubicBezTo>
                      <a:pt x="435" y="619"/>
                      <a:pt x="452" y="619"/>
                      <a:pt x="418" y="635"/>
                    </a:cubicBezTo>
                    <a:cubicBezTo>
                      <a:pt x="402" y="619"/>
                      <a:pt x="435" y="602"/>
                      <a:pt x="418" y="602"/>
                    </a:cubicBezTo>
                    <a:cubicBezTo>
                      <a:pt x="385" y="602"/>
                      <a:pt x="351" y="619"/>
                      <a:pt x="335" y="635"/>
                    </a:cubicBezTo>
                    <a:lnTo>
                      <a:pt x="335" y="619"/>
                    </a:lnTo>
                    <a:cubicBezTo>
                      <a:pt x="285" y="652"/>
                      <a:pt x="251" y="669"/>
                      <a:pt x="235" y="685"/>
                    </a:cubicBezTo>
                    <a:cubicBezTo>
                      <a:pt x="67" y="819"/>
                      <a:pt x="1" y="919"/>
                      <a:pt x="1" y="1020"/>
                    </a:cubicBezTo>
                    <a:cubicBezTo>
                      <a:pt x="1" y="1036"/>
                      <a:pt x="1" y="1053"/>
                      <a:pt x="1" y="1053"/>
                    </a:cubicBezTo>
                    <a:lnTo>
                      <a:pt x="1" y="1053"/>
                    </a:lnTo>
                    <a:cubicBezTo>
                      <a:pt x="34" y="1036"/>
                      <a:pt x="17" y="1103"/>
                      <a:pt x="51" y="1086"/>
                    </a:cubicBezTo>
                    <a:cubicBezTo>
                      <a:pt x="51" y="1070"/>
                      <a:pt x="67" y="1070"/>
                      <a:pt x="67" y="1070"/>
                    </a:cubicBezTo>
                    <a:cubicBezTo>
                      <a:pt x="34" y="1070"/>
                      <a:pt x="67" y="1036"/>
                      <a:pt x="67" y="1036"/>
                    </a:cubicBezTo>
                    <a:lnTo>
                      <a:pt x="34" y="1036"/>
                    </a:lnTo>
                    <a:cubicBezTo>
                      <a:pt x="34" y="1003"/>
                      <a:pt x="51" y="1003"/>
                      <a:pt x="51" y="969"/>
                    </a:cubicBezTo>
                    <a:cubicBezTo>
                      <a:pt x="84" y="986"/>
                      <a:pt x="84" y="986"/>
                      <a:pt x="67" y="936"/>
                    </a:cubicBezTo>
                    <a:cubicBezTo>
                      <a:pt x="118" y="936"/>
                      <a:pt x="134" y="936"/>
                      <a:pt x="168" y="936"/>
                    </a:cubicBezTo>
                    <a:cubicBezTo>
                      <a:pt x="168" y="886"/>
                      <a:pt x="251" y="802"/>
                      <a:pt x="285" y="869"/>
                    </a:cubicBezTo>
                    <a:cubicBezTo>
                      <a:pt x="301" y="836"/>
                      <a:pt x="351" y="802"/>
                      <a:pt x="385" y="836"/>
                    </a:cubicBezTo>
                    <a:cubicBezTo>
                      <a:pt x="385" y="819"/>
                      <a:pt x="385" y="819"/>
                      <a:pt x="402" y="836"/>
                    </a:cubicBezTo>
                    <a:cubicBezTo>
                      <a:pt x="385" y="819"/>
                      <a:pt x="385" y="769"/>
                      <a:pt x="351" y="769"/>
                    </a:cubicBezTo>
                    <a:cubicBezTo>
                      <a:pt x="351" y="786"/>
                      <a:pt x="351" y="802"/>
                      <a:pt x="335" y="802"/>
                    </a:cubicBezTo>
                    <a:cubicBezTo>
                      <a:pt x="335" y="786"/>
                      <a:pt x="318" y="786"/>
                      <a:pt x="301" y="786"/>
                    </a:cubicBezTo>
                    <a:cubicBezTo>
                      <a:pt x="301" y="769"/>
                      <a:pt x="318" y="769"/>
                      <a:pt x="335" y="752"/>
                    </a:cubicBezTo>
                    <a:cubicBezTo>
                      <a:pt x="301" y="736"/>
                      <a:pt x="301" y="752"/>
                      <a:pt x="285" y="736"/>
                    </a:cubicBezTo>
                    <a:cubicBezTo>
                      <a:pt x="301" y="702"/>
                      <a:pt x="351" y="752"/>
                      <a:pt x="368" y="702"/>
                    </a:cubicBezTo>
                    <a:cubicBezTo>
                      <a:pt x="385" y="719"/>
                      <a:pt x="351" y="752"/>
                      <a:pt x="385" y="769"/>
                    </a:cubicBezTo>
                    <a:cubicBezTo>
                      <a:pt x="418" y="736"/>
                      <a:pt x="418" y="685"/>
                      <a:pt x="452" y="685"/>
                    </a:cubicBezTo>
                    <a:cubicBezTo>
                      <a:pt x="435" y="685"/>
                      <a:pt x="435" y="669"/>
                      <a:pt x="435" y="652"/>
                    </a:cubicBezTo>
                    <a:cubicBezTo>
                      <a:pt x="452" y="652"/>
                      <a:pt x="452" y="635"/>
                      <a:pt x="468" y="635"/>
                    </a:cubicBezTo>
                    <a:lnTo>
                      <a:pt x="468" y="752"/>
                    </a:lnTo>
                    <a:cubicBezTo>
                      <a:pt x="502" y="769"/>
                      <a:pt x="502" y="819"/>
                      <a:pt x="552" y="836"/>
                    </a:cubicBezTo>
                    <a:cubicBezTo>
                      <a:pt x="602" y="786"/>
                      <a:pt x="652" y="819"/>
                      <a:pt x="669" y="852"/>
                    </a:cubicBezTo>
                    <a:cubicBezTo>
                      <a:pt x="652" y="819"/>
                      <a:pt x="719" y="852"/>
                      <a:pt x="702" y="836"/>
                    </a:cubicBezTo>
                    <a:cubicBezTo>
                      <a:pt x="702" y="819"/>
                      <a:pt x="719" y="819"/>
                      <a:pt x="719" y="802"/>
                    </a:cubicBezTo>
                    <a:cubicBezTo>
                      <a:pt x="702" y="802"/>
                      <a:pt x="702" y="786"/>
                      <a:pt x="686" y="802"/>
                    </a:cubicBezTo>
                    <a:cubicBezTo>
                      <a:pt x="719" y="769"/>
                      <a:pt x="686" y="752"/>
                      <a:pt x="686" y="736"/>
                    </a:cubicBezTo>
                    <a:cubicBezTo>
                      <a:pt x="719" y="736"/>
                      <a:pt x="769" y="769"/>
                      <a:pt x="786" y="752"/>
                    </a:cubicBezTo>
                    <a:cubicBezTo>
                      <a:pt x="803" y="719"/>
                      <a:pt x="769" y="736"/>
                      <a:pt x="752" y="702"/>
                    </a:cubicBezTo>
                    <a:cubicBezTo>
                      <a:pt x="786" y="702"/>
                      <a:pt x="786" y="669"/>
                      <a:pt x="803" y="702"/>
                    </a:cubicBezTo>
                    <a:cubicBezTo>
                      <a:pt x="819" y="652"/>
                      <a:pt x="853" y="635"/>
                      <a:pt x="903" y="635"/>
                    </a:cubicBezTo>
                    <a:cubicBezTo>
                      <a:pt x="886" y="619"/>
                      <a:pt x="853" y="602"/>
                      <a:pt x="869" y="585"/>
                    </a:cubicBezTo>
                    <a:cubicBezTo>
                      <a:pt x="920" y="585"/>
                      <a:pt x="886" y="652"/>
                      <a:pt x="920" y="652"/>
                    </a:cubicBezTo>
                    <a:cubicBezTo>
                      <a:pt x="936" y="602"/>
                      <a:pt x="920" y="568"/>
                      <a:pt x="869" y="568"/>
                    </a:cubicBezTo>
                    <a:cubicBezTo>
                      <a:pt x="886" y="518"/>
                      <a:pt x="903" y="502"/>
                      <a:pt x="920" y="485"/>
                    </a:cubicBezTo>
                    <a:cubicBezTo>
                      <a:pt x="903" y="468"/>
                      <a:pt x="920" y="435"/>
                      <a:pt x="886" y="435"/>
                    </a:cubicBezTo>
                    <a:cubicBezTo>
                      <a:pt x="886" y="451"/>
                      <a:pt x="903" y="468"/>
                      <a:pt x="886" y="468"/>
                    </a:cubicBezTo>
                    <a:cubicBezTo>
                      <a:pt x="886" y="451"/>
                      <a:pt x="869" y="418"/>
                      <a:pt x="853" y="401"/>
                    </a:cubicBezTo>
                    <a:close/>
                    <a:moveTo>
                      <a:pt x="452" y="568"/>
                    </a:moveTo>
                    <a:cubicBezTo>
                      <a:pt x="452" y="568"/>
                      <a:pt x="452" y="568"/>
                      <a:pt x="435" y="568"/>
                    </a:cubicBezTo>
                    <a:close/>
                    <a:moveTo>
                      <a:pt x="34" y="1103"/>
                    </a:moveTo>
                    <a:cubicBezTo>
                      <a:pt x="51" y="1153"/>
                      <a:pt x="84" y="1203"/>
                      <a:pt x="151" y="1270"/>
                    </a:cubicBezTo>
                    <a:cubicBezTo>
                      <a:pt x="151" y="1270"/>
                      <a:pt x="151" y="1270"/>
                      <a:pt x="151" y="1270"/>
                    </a:cubicBezTo>
                    <a:cubicBezTo>
                      <a:pt x="151" y="1270"/>
                      <a:pt x="168" y="1270"/>
                      <a:pt x="168" y="1270"/>
                    </a:cubicBezTo>
                    <a:cubicBezTo>
                      <a:pt x="168" y="1237"/>
                      <a:pt x="134" y="1254"/>
                      <a:pt x="151" y="1220"/>
                    </a:cubicBezTo>
                    <a:cubicBezTo>
                      <a:pt x="168" y="1220"/>
                      <a:pt x="151" y="1187"/>
                      <a:pt x="184" y="1203"/>
                    </a:cubicBezTo>
                    <a:cubicBezTo>
                      <a:pt x="184" y="1220"/>
                      <a:pt x="184" y="1254"/>
                      <a:pt x="218" y="1270"/>
                    </a:cubicBezTo>
                    <a:cubicBezTo>
                      <a:pt x="218" y="1220"/>
                      <a:pt x="285" y="1254"/>
                      <a:pt x="301" y="1254"/>
                    </a:cubicBezTo>
                    <a:cubicBezTo>
                      <a:pt x="318" y="1237"/>
                      <a:pt x="335" y="1220"/>
                      <a:pt x="351" y="1203"/>
                    </a:cubicBezTo>
                    <a:cubicBezTo>
                      <a:pt x="385" y="1237"/>
                      <a:pt x="368" y="1254"/>
                      <a:pt x="351" y="1304"/>
                    </a:cubicBezTo>
                    <a:cubicBezTo>
                      <a:pt x="385" y="1287"/>
                      <a:pt x="385" y="1320"/>
                      <a:pt x="402" y="1337"/>
                    </a:cubicBezTo>
                    <a:cubicBezTo>
                      <a:pt x="418" y="1337"/>
                      <a:pt x="435" y="1304"/>
                      <a:pt x="452" y="1304"/>
                    </a:cubicBezTo>
                    <a:cubicBezTo>
                      <a:pt x="435" y="1287"/>
                      <a:pt x="418" y="1304"/>
                      <a:pt x="402" y="1287"/>
                    </a:cubicBezTo>
                    <a:cubicBezTo>
                      <a:pt x="452" y="1270"/>
                      <a:pt x="385" y="1203"/>
                      <a:pt x="452" y="1170"/>
                    </a:cubicBezTo>
                    <a:cubicBezTo>
                      <a:pt x="468" y="1170"/>
                      <a:pt x="468" y="1170"/>
                      <a:pt x="468" y="1153"/>
                    </a:cubicBezTo>
                    <a:cubicBezTo>
                      <a:pt x="485" y="1170"/>
                      <a:pt x="552" y="1153"/>
                      <a:pt x="535" y="1187"/>
                    </a:cubicBezTo>
                    <a:cubicBezTo>
                      <a:pt x="569" y="1187"/>
                      <a:pt x="585" y="1170"/>
                      <a:pt x="585" y="1137"/>
                    </a:cubicBezTo>
                    <a:cubicBezTo>
                      <a:pt x="552" y="1137"/>
                      <a:pt x="535" y="1103"/>
                      <a:pt x="502" y="1153"/>
                    </a:cubicBezTo>
                    <a:cubicBezTo>
                      <a:pt x="502" y="1120"/>
                      <a:pt x="519" y="1103"/>
                      <a:pt x="535" y="1086"/>
                    </a:cubicBezTo>
                    <a:cubicBezTo>
                      <a:pt x="602" y="1070"/>
                      <a:pt x="669" y="1053"/>
                      <a:pt x="702" y="1153"/>
                    </a:cubicBezTo>
                    <a:cubicBezTo>
                      <a:pt x="736" y="1170"/>
                      <a:pt x="786" y="1137"/>
                      <a:pt x="752" y="1103"/>
                    </a:cubicBezTo>
                    <a:lnTo>
                      <a:pt x="803" y="1103"/>
                    </a:lnTo>
                    <a:cubicBezTo>
                      <a:pt x="819" y="1170"/>
                      <a:pt x="736" y="1137"/>
                      <a:pt x="752" y="1220"/>
                    </a:cubicBezTo>
                    <a:cubicBezTo>
                      <a:pt x="719" y="1220"/>
                      <a:pt x="669" y="1203"/>
                      <a:pt x="686" y="1254"/>
                    </a:cubicBezTo>
                    <a:cubicBezTo>
                      <a:pt x="652" y="1254"/>
                      <a:pt x="669" y="1220"/>
                      <a:pt x="636" y="1220"/>
                    </a:cubicBezTo>
                    <a:cubicBezTo>
                      <a:pt x="669" y="1270"/>
                      <a:pt x="636" y="1220"/>
                      <a:pt x="619" y="1270"/>
                    </a:cubicBezTo>
                    <a:cubicBezTo>
                      <a:pt x="552" y="1220"/>
                      <a:pt x="519" y="1354"/>
                      <a:pt x="468" y="1337"/>
                    </a:cubicBezTo>
                    <a:cubicBezTo>
                      <a:pt x="485" y="1370"/>
                      <a:pt x="468" y="1370"/>
                      <a:pt x="452" y="1387"/>
                    </a:cubicBezTo>
                    <a:cubicBezTo>
                      <a:pt x="468" y="1387"/>
                      <a:pt x="468" y="1404"/>
                      <a:pt x="485" y="1404"/>
                    </a:cubicBezTo>
                    <a:cubicBezTo>
                      <a:pt x="585" y="1437"/>
                      <a:pt x="719" y="1471"/>
                      <a:pt x="853" y="1504"/>
                    </a:cubicBezTo>
                    <a:cubicBezTo>
                      <a:pt x="853" y="1454"/>
                      <a:pt x="819" y="1404"/>
                      <a:pt x="769" y="1404"/>
                    </a:cubicBezTo>
                    <a:cubicBezTo>
                      <a:pt x="769" y="1421"/>
                      <a:pt x="786" y="1437"/>
                      <a:pt x="769" y="1437"/>
                    </a:cubicBezTo>
                    <a:cubicBezTo>
                      <a:pt x="752" y="1404"/>
                      <a:pt x="736" y="1387"/>
                      <a:pt x="702" y="1421"/>
                    </a:cubicBezTo>
                    <a:cubicBezTo>
                      <a:pt x="669" y="1421"/>
                      <a:pt x="719" y="1387"/>
                      <a:pt x="686" y="1387"/>
                    </a:cubicBezTo>
                    <a:cubicBezTo>
                      <a:pt x="669" y="1404"/>
                      <a:pt x="652" y="1404"/>
                      <a:pt x="619" y="1404"/>
                    </a:cubicBezTo>
                    <a:cubicBezTo>
                      <a:pt x="619" y="1354"/>
                      <a:pt x="636" y="1337"/>
                      <a:pt x="636" y="1304"/>
                    </a:cubicBezTo>
                    <a:cubicBezTo>
                      <a:pt x="669" y="1304"/>
                      <a:pt x="686" y="1287"/>
                      <a:pt x="736" y="1320"/>
                    </a:cubicBezTo>
                    <a:cubicBezTo>
                      <a:pt x="736" y="1287"/>
                      <a:pt x="769" y="1270"/>
                      <a:pt x="736" y="1237"/>
                    </a:cubicBezTo>
                    <a:cubicBezTo>
                      <a:pt x="786" y="1237"/>
                      <a:pt x="769" y="1304"/>
                      <a:pt x="819" y="1270"/>
                    </a:cubicBezTo>
                    <a:cubicBezTo>
                      <a:pt x="836" y="1287"/>
                      <a:pt x="836" y="1320"/>
                      <a:pt x="853" y="1337"/>
                    </a:cubicBezTo>
                    <a:cubicBezTo>
                      <a:pt x="869" y="1320"/>
                      <a:pt x="920" y="1370"/>
                      <a:pt x="936" y="1320"/>
                    </a:cubicBezTo>
                    <a:cubicBezTo>
                      <a:pt x="953" y="1354"/>
                      <a:pt x="903" y="1370"/>
                      <a:pt x="936" y="1370"/>
                    </a:cubicBezTo>
                    <a:cubicBezTo>
                      <a:pt x="953" y="1370"/>
                      <a:pt x="970" y="1354"/>
                      <a:pt x="970" y="1320"/>
                    </a:cubicBezTo>
                    <a:cubicBezTo>
                      <a:pt x="1003" y="1337"/>
                      <a:pt x="986" y="1337"/>
                      <a:pt x="1020" y="1337"/>
                    </a:cubicBezTo>
                    <a:cubicBezTo>
                      <a:pt x="1020" y="1287"/>
                      <a:pt x="1003" y="1287"/>
                      <a:pt x="986" y="1237"/>
                    </a:cubicBezTo>
                    <a:cubicBezTo>
                      <a:pt x="936" y="1254"/>
                      <a:pt x="920" y="1220"/>
                      <a:pt x="903" y="1254"/>
                    </a:cubicBezTo>
                    <a:cubicBezTo>
                      <a:pt x="886" y="1220"/>
                      <a:pt x="920" y="1237"/>
                      <a:pt x="920" y="1203"/>
                    </a:cubicBezTo>
                    <a:cubicBezTo>
                      <a:pt x="903" y="1203"/>
                      <a:pt x="903" y="1187"/>
                      <a:pt x="886" y="1187"/>
                    </a:cubicBezTo>
                    <a:cubicBezTo>
                      <a:pt x="903" y="1220"/>
                      <a:pt x="836" y="1187"/>
                      <a:pt x="819" y="1187"/>
                    </a:cubicBezTo>
                    <a:cubicBezTo>
                      <a:pt x="836" y="1153"/>
                      <a:pt x="869" y="986"/>
                      <a:pt x="936" y="986"/>
                    </a:cubicBezTo>
                    <a:cubicBezTo>
                      <a:pt x="903" y="1020"/>
                      <a:pt x="936" y="1003"/>
                      <a:pt x="953" y="986"/>
                    </a:cubicBezTo>
                    <a:cubicBezTo>
                      <a:pt x="953" y="1036"/>
                      <a:pt x="970" y="1036"/>
                      <a:pt x="970" y="1086"/>
                    </a:cubicBezTo>
                    <a:cubicBezTo>
                      <a:pt x="936" y="1120"/>
                      <a:pt x="920" y="1036"/>
                      <a:pt x="920" y="1070"/>
                    </a:cubicBezTo>
                    <a:cubicBezTo>
                      <a:pt x="936" y="1086"/>
                      <a:pt x="920" y="1153"/>
                      <a:pt x="903" y="1170"/>
                    </a:cubicBezTo>
                    <a:cubicBezTo>
                      <a:pt x="936" y="1153"/>
                      <a:pt x="920" y="1187"/>
                      <a:pt x="903" y="1203"/>
                    </a:cubicBezTo>
                    <a:lnTo>
                      <a:pt x="970" y="1203"/>
                    </a:lnTo>
                    <a:cubicBezTo>
                      <a:pt x="970" y="1120"/>
                      <a:pt x="970" y="1170"/>
                      <a:pt x="986" y="1170"/>
                    </a:cubicBezTo>
                    <a:cubicBezTo>
                      <a:pt x="986" y="1170"/>
                      <a:pt x="1037" y="1137"/>
                      <a:pt x="1053" y="1120"/>
                    </a:cubicBezTo>
                    <a:cubicBezTo>
                      <a:pt x="1053" y="1070"/>
                      <a:pt x="1037" y="1053"/>
                      <a:pt x="1070" y="1003"/>
                    </a:cubicBezTo>
                    <a:cubicBezTo>
                      <a:pt x="1037" y="1003"/>
                      <a:pt x="1053" y="1036"/>
                      <a:pt x="1037" y="1036"/>
                    </a:cubicBezTo>
                    <a:cubicBezTo>
                      <a:pt x="1037" y="1003"/>
                      <a:pt x="1070" y="969"/>
                      <a:pt x="1087" y="953"/>
                    </a:cubicBezTo>
                    <a:cubicBezTo>
                      <a:pt x="1120" y="852"/>
                      <a:pt x="1020" y="819"/>
                      <a:pt x="986" y="802"/>
                    </a:cubicBezTo>
                    <a:cubicBezTo>
                      <a:pt x="970" y="819"/>
                      <a:pt x="953" y="836"/>
                      <a:pt x="920" y="836"/>
                    </a:cubicBezTo>
                    <a:cubicBezTo>
                      <a:pt x="936" y="769"/>
                      <a:pt x="836" y="802"/>
                      <a:pt x="819" y="802"/>
                    </a:cubicBezTo>
                    <a:cubicBezTo>
                      <a:pt x="869" y="852"/>
                      <a:pt x="819" y="919"/>
                      <a:pt x="869" y="936"/>
                    </a:cubicBezTo>
                    <a:cubicBezTo>
                      <a:pt x="869" y="953"/>
                      <a:pt x="853" y="969"/>
                      <a:pt x="836" y="986"/>
                    </a:cubicBezTo>
                    <a:cubicBezTo>
                      <a:pt x="836" y="919"/>
                      <a:pt x="803" y="986"/>
                      <a:pt x="786" y="953"/>
                    </a:cubicBezTo>
                    <a:cubicBezTo>
                      <a:pt x="769" y="969"/>
                      <a:pt x="786" y="1020"/>
                      <a:pt x="769" y="1020"/>
                    </a:cubicBezTo>
                    <a:cubicBezTo>
                      <a:pt x="769" y="969"/>
                      <a:pt x="769" y="1036"/>
                      <a:pt x="736" y="1020"/>
                    </a:cubicBezTo>
                    <a:cubicBezTo>
                      <a:pt x="719" y="1020"/>
                      <a:pt x="736" y="986"/>
                      <a:pt x="702" y="986"/>
                    </a:cubicBezTo>
                    <a:cubicBezTo>
                      <a:pt x="702" y="1003"/>
                      <a:pt x="669" y="986"/>
                      <a:pt x="669" y="1003"/>
                    </a:cubicBezTo>
                    <a:cubicBezTo>
                      <a:pt x="686" y="1003"/>
                      <a:pt x="686" y="1053"/>
                      <a:pt x="669" y="1070"/>
                    </a:cubicBezTo>
                    <a:cubicBezTo>
                      <a:pt x="686" y="1003"/>
                      <a:pt x="602" y="1053"/>
                      <a:pt x="636" y="1020"/>
                    </a:cubicBezTo>
                    <a:cubicBezTo>
                      <a:pt x="652" y="1036"/>
                      <a:pt x="669" y="986"/>
                      <a:pt x="669" y="953"/>
                    </a:cubicBezTo>
                    <a:cubicBezTo>
                      <a:pt x="686" y="936"/>
                      <a:pt x="719" y="953"/>
                      <a:pt x="736" y="936"/>
                    </a:cubicBezTo>
                    <a:cubicBezTo>
                      <a:pt x="702" y="919"/>
                      <a:pt x="669" y="903"/>
                      <a:pt x="636" y="886"/>
                    </a:cubicBezTo>
                    <a:cubicBezTo>
                      <a:pt x="636" y="903"/>
                      <a:pt x="602" y="886"/>
                      <a:pt x="602" y="903"/>
                    </a:cubicBezTo>
                    <a:cubicBezTo>
                      <a:pt x="636" y="936"/>
                      <a:pt x="569" y="936"/>
                      <a:pt x="569" y="969"/>
                    </a:cubicBezTo>
                    <a:cubicBezTo>
                      <a:pt x="552" y="969"/>
                      <a:pt x="552" y="936"/>
                      <a:pt x="535" y="936"/>
                    </a:cubicBezTo>
                    <a:cubicBezTo>
                      <a:pt x="535" y="1003"/>
                      <a:pt x="485" y="1020"/>
                      <a:pt x="435" y="1036"/>
                    </a:cubicBezTo>
                    <a:cubicBezTo>
                      <a:pt x="435" y="1020"/>
                      <a:pt x="418" y="1003"/>
                      <a:pt x="402" y="1003"/>
                    </a:cubicBezTo>
                    <a:cubicBezTo>
                      <a:pt x="402" y="1053"/>
                      <a:pt x="351" y="1036"/>
                      <a:pt x="385" y="1086"/>
                    </a:cubicBezTo>
                    <a:cubicBezTo>
                      <a:pt x="368" y="1086"/>
                      <a:pt x="351" y="1086"/>
                      <a:pt x="351" y="1070"/>
                    </a:cubicBezTo>
                    <a:cubicBezTo>
                      <a:pt x="351" y="1086"/>
                      <a:pt x="368" y="1103"/>
                      <a:pt x="351" y="1120"/>
                    </a:cubicBezTo>
                    <a:cubicBezTo>
                      <a:pt x="318" y="1153"/>
                      <a:pt x="318" y="1103"/>
                      <a:pt x="285" y="1120"/>
                    </a:cubicBezTo>
                    <a:cubicBezTo>
                      <a:pt x="285" y="1086"/>
                      <a:pt x="285" y="1103"/>
                      <a:pt x="268" y="1070"/>
                    </a:cubicBezTo>
                    <a:cubicBezTo>
                      <a:pt x="318" y="1070"/>
                      <a:pt x="318" y="1020"/>
                      <a:pt x="335" y="1003"/>
                    </a:cubicBezTo>
                    <a:cubicBezTo>
                      <a:pt x="301" y="986"/>
                      <a:pt x="301" y="969"/>
                      <a:pt x="268" y="969"/>
                    </a:cubicBezTo>
                    <a:cubicBezTo>
                      <a:pt x="268" y="1003"/>
                      <a:pt x="235" y="1003"/>
                      <a:pt x="268" y="1036"/>
                    </a:cubicBezTo>
                    <a:cubicBezTo>
                      <a:pt x="201" y="1053"/>
                      <a:pt x="218" y="1137"/>
                      <a:pt x="201" y="1187"/>
                    </a:cubicBezTo>
                    <a:cubicBezTo>
                      <a:pt x="184" y="1187"/>
                      <a:pt x="168" y="1187"/>
                      <a:pt x="151" y="1203"/>
                    </a:cubicBezTo>
                    <a:cubicBezTo>
                      <a:pt x="134" y="1187"/>
                      <a:pt x="168" y="1170"/>
                      <a:pt x="151" y="1153"/>
                    </a:cubicBezTo>
                    <a:cubicBezTo>
                      <a:pt x="118" y="1153"/>
                      <a:pt x="134" y="1187"/>
                      <a:pt x="118" y="1187"/>
                    </a:cubicBezTo>
                    <a:cubicBezTo>
                      <a:pt x="134" y="1137"/>
                      <a:pt x="51" y="1187"/>
                      <a:pt x="67" y="1103"/>
                    </a:cubicBezTo>
                    <a:cubicBezTo>
                      <a:pt x="51" y="1103"/>
                      <a:pt x="34" y="1103"/>
                      <a:pt x="34" y="1103"/>
                    </a:cubicBezTo>
                    <a:close/>
                    <a:moveTo>
                      <a:pt x="1020" y="1538"/>
                    </a:moveTo>
                    <a:cubicBezTo>
                      <a:pt x="1020" y="1487"/>
                      <a:pt x="1003" y="1471"/>
                      <a:pt x="1003" y="1437"/>
                    </a:cubicBezTo>
                    <a:cubicBezTo>
                      <a:pt x="1020" y="1404"/>
                      <a:pt x="1020" y="1404"/>
                      <a:pt x="1037" y="1387"/>
                    </a:cubicBezTo>
                    <a:cubicBezTo>
                      <a:pt x="1037" y="1421"/>
                      <a:pt x="1070" y="1421"/>
                      <a:pt x="1070" y="1454"/>
                    </a:cubicBezTo>
                    <a:cubicBezTo>
                      <a:pt x="1053" y="1454"/>
                      <a:pt x="1037" y="1454"/>
                      <a:pt x="1037" y="1487"/>
                    </a:cubicBezTo>
                    <a:cubicBezTo>
                      <a:pt x="1037" y="1521"/>
                      <a:pt x="1053" y="1487"/>
                      <a:pt x="1053" y="1504"/>
                    </a:cubicBezTo>
                    <a:cubicBezTo>
                      <a:pt x="1053" y="1504"/>
                      <a:pt x="1037" y="1521"/>
                      <a:pt x="1037" y="1538"/>
                    </a:cubicBezTo>
                    <a:close/>
                    <a:moveTo>
                      <a:pt x="1153" y="1554"/>
                    </a:moveTo>
                    <a:cubicBezTo>
                      <a:pt x="1220" y="1571"/>
                      <a:pt x="1287" y="1571"/>
                      <a:pt x="1354" y="1588"/>
                    </a:cubicBezTo>
                    <a:cubicBezTo>
                      <a:pt x="1354" y="1571"/>
                      <a:pt x="1337" y="1538"/>
                      <a:pt x="1354" y="1504"/>
                    </a:cubicBezTo>
                    <a:cubicBezTo>
                      <a:pt x="1371" y="1538"/>
                      <a:pt x="1421" y="1521"/>
                      <a:pt x="1421" y="1471"/>
                    </a:cubicBezTo>
                    <a:cubicBezTo>
                      <a:pt x="1454" y="1471"/>
                      <a:pt x="1438" y="1471"/>
                      <a:pt x="1488" y="1471"/>
                    </a:cubicBezTo>
                    <a:cubicBezTo>
                      <a:pt x="1454" y="1404"/>
                      <a:pt x="1354" y="1320"/>
                      <a:pt x="1321" y="1404"/>
                    </a:cubicBezTo>
                    <a:cubicBezTo>
                      <a:pt x="1321" y="1370"/>
                      <a:pt x="1287" y="1387"/>
                      <a:pt x="1287" y="1370"/>
                    </a:cubicBezTo>
                    <a:cubicBezTo>
                      <a:pt x="1270" y="1387"/>
                      <a:pt x="1254" y="1387"/>
                      <a:pt x="1220" y="1404"/>
                    </a:cubicBezTo>
                    <a:cubicBezTo>
                      <a:pt x="1237" y="1404"/>
                      <a:pt x="1237" y="1437"/>
                      <a:pt x="1254" y="1437"/>
                    </a:cubicBezTo>
                    <a:cubicBezTo>
                      <a:pt x="1254" y="1471"/>
                      <a:pt x="1237" y="1454"/>
                      <a:pt x="1254" y="1504"/>
                    </a:cubicBezTo>
                    <a:cubicBezTo>
                      <a:pt x="1220" y="1504"/>
                      <a:pt x="1220" y="1471"/>
                      <a:pt x="1220" y="1471"/>
                    </a:cubicBezTo>
                    <a:cubicBezTo>
                      <a:pt x="1187" y="1471"/>
                      <a:pt x="1187" y="1521"/>
                      <a:pt x="1170" y="1471"/>
                    </a:cubicBezTo>
                    <a:cubicBezTo>
                      <a:pt x="1153" y="1471"/>
                      <a:pt x="1187" y="1521"/>
                      <a:pt x="1187" y="1538"/>
                    </a:cubicBezTo>
                    <a:cubicBezTo>
                      <a:pt x="1170" y="1571"/>
                      <a:pt x="1170" y="1521"/>
                      <a:pt x="1153" y="1554"/>
                    </a:cubicBezTo>
                    <a:lnTo>
                      <a:pt x="1153" y="1554"/>
                    </a:lnTo>
                    <a:close/>
                    <a:moveTo>
                      <a:pt x="1387" y="1588"/>
                    </a:moveTo>
                    <a:cubicBezTo>
                      <a:pt x="1387" y="1571"/>
                      <a:pt x="1387" y="1571"/>
                      <a:pt x="1404" y="1588"/>
                    </a:cubicBezTo>
                    <a:cubicBezTo>
                      <a:pt x="1404" y="1588"/>
                      <a:pt x="1404" y="1588"/>
                      <a:pt x="1404" y="1604"/>
                    </a:cubicBezTo>
                    <a:close/>
                    <a:moveTo>
                      <a:pt x="1421" y="1604"/>
                    </a:moveTo>
                    <a:cubicBezTo>
                      <a:pt x="1438" y="1588"/>
                      <a:pt x="1471" y="1571"/>
                      <a:pt x="1488" y="1588"/>
                    </a:cubicBezTo>
                    <a:cubicBezTo>
                      <a:pt x="1471" y="1504"/>
                      <a:pt x="1521" y="1571"/>
                      <a:pt x="1504" y="1504"/>
                    </a:cubicBezTo>
                    <a:cubicBezTo>
                      <a:pt x="1521" y="1487"/>
                      <a:pt x="1521" y="1454"/>
                      <a:pt x="1554" y="1454"/>
                    </a:cubicBezTo>
                    <a:cubicBezTo>
                      <a:pt x="1554" y="1487"/>
                      <a:pt x="1621" y="1421"/>
                      <a:pt x="1655" y="1437"/>
                    </a:cubicBezTo>
                    <a:cubicBezTo>
                      <a:pt x="1671" y="1454"/>
                      <a:pt x="1671" y="1504"/>
                      <a:pt x="1688" y="1504"/>
                    </a:cubicBezTo>
                    <a:cubicBezTo>
                      <a:pt x="1688" y="1538"/>
                      <a:pt x="1671" y="1571"/>
                      <a:pt x="1671" y="1604"/>
                    </a:cubicBezTo>
                    <a:cubicBezTo>
                      <a:pt x="1671" y="1588"/>
                      <a:pt x="1655" y="1604"/>
                      <a:pt x="1671" y="1621"/>
                    </a:cubicBezTo>
                    <a:cubicBezTo>
                      <a:pt x="1638" y="1604"/>
                      <a:pt x="1621" y="1621"/>
                      <a:pt x="1605" y="1621"/>
                    </a:cubicBezTo>
                    <a:cubicBezTo>
                      <a:pt x="1554" y="1621"/>
                      <a:pt x="1488" y="1604"/>
                      <a:pt x="1421" y="1604"/>
                    </a:cubicBezTo>
                    <a:close/>
                    <a:moveTo>
                      <a:pt x="1671" y="1638"/>
                    </a:moveTo>
                    <a:cubicBezTo>
                      <a:pt x="1705" y="1638"/>
                      <a:pt x="1722" y="1638"/>
                      <a:pt x="1755" y="1655"/>
                    </a:cubicBezTo>
                    <a:cubicBezTo>
                      <a:pt x="1755" y="1621"/>
                      <a:pt x="1772" y="1621"/>
                      <a:pt x="1772" y="1588"/>
                    </a:cubicBezTo>
                    <a:cubicBezTo>
                      <a:pt x="1738" y="1604"/>
                      <a:pt x="1705" y="1604"/>
                      <a:pt x="1671" y="1638"/>
                    </a:cubicBezTo>
                    <a:close/>
                    <a:moveTo>
                      <a:pt x="1788" y="1655"/>
                    </a:moveTo>
                    <a:cubicBezTo>
                      <a:pt x="1822" y="1655"/>
                      <a:pt x="1839" y="1655"/>
                      <a:pt x="1872" y="1671"/>
                    </a:cubicBezTo>
                    <a:cubicBezTo>
                      <a:pt x="1855" y="1655"/>
                      <a:pt x="1839" y="1655"/>
                      <a:pt x="1839" y="1638"/>
                    </a:cubicBezTo>
                    <a:cubicBezTo>
                      <a:pt x="1822" y="1638"/>
                      <a:pt x="1805" y="1638"/>
                      <a:pt x="1788" y="1655"/>
                    </a:cubicBezTo>
                    <a:close/>
                    <a:moveTo>
                      <a:pt x="2473" y="1721"/>
                    </a:moveTo>
                    <a:cubicBezTo>
                      <a:pt x="2524" y="1721"/>
                      <a:pt x="2574" y="1738"/>
                      <a:pt x="2624" y="1738"/>
                    </a:cubicBezTo>
                    <a:cubicBezTo>
                      <a:pt x="2590" y="1671"/>
                      <a:pt x="2524" y="1721"/>
                      <a:pt x="2473" y="1721"/>
                    </a:cubicBezTo>
                    <a:close/>
                    <a:moveTo>
                      <a:pt x="3058" y="1738"/>
                    </a:moveTo>
                    <a:lnTo>
                      <a:pt x="3075" y="1738"/>
                    </a:lnTo>
                    <a:cubicBezTo>
                      <a:pt x="3092" y="1738"/>
                      <a:pt x="3092" y="1738"/>
                      <a:pt x="3092" y="1738"/>
                    </a:cubicBezTo>
                    <a:cubicBezTo>
                      <a:pt x="3092" y="1705"/>
                      <a:pt x="3125" y="1705"/>
                      <a:pt x="3142" y="1721"/>
                    </a:cubicBezTo>
                    <a:cubicBezTo>
                      <a:pt x="3142" y="1705"/>
                      <a:pt x="3125" y="1705"/>
                      <a:pt x="3125" y="1671"/>
                    </a:cubicBezTo>
                    <a:cubicBezTo>
                      <a:pt x="3125" y="1705"/>
                      <a:pt x="3075" y="1655"/>
                      <a:pt x="3108" y="1671"/>
                    </a:cubicBezTo>
                    <a:cubicBezTo>
                      <a:pt x="3108" y="1638"/>
                      <a:pt x="3092" y="1671"/>
                      <a:pt x="3058" y="1671"/>
                    </a:cubicBezTo>
                    <a:cubicBezTo>
                      <a:pt x="3058" y="1671"/>
                      <a:pt x="3108" y="1688"/>
                      <a:pt x="3075" y="1705"/>
                    </a:cubicBezTo>
                    <a:cubicBezTo>
                      <a:pt x="3108" y="1705"/>
                      <a:pt x="3075" y="1705"/>
                      <a:pt x="3058" y="1738"/>
                    </a:cubicBezTo>
                    <a:close/>
                    <a:moveTo>
                      <a:pt x="3092" y="1738"/>
                    </a:moveTo>
                    <a:cubicBezTo>
                      <a:pt x="3092" y="1738"/>
                      <a:pt x="3092" y="1738"/>
                      <a:pt x="3092" y="1738"/>
                    </a:cubicBezTo>
                    <a:cubicBezTo>
                      <a:pt x="3108" y="1738"/>
                      <a:pt x="3108" y="1738"/>
                      <a:pt x="3108" y="1738"/>
                    </a:cubicBezTo>
                    <a:close/>
                    <a:moveTo>
                      <a:pt x="3894" y="1671"/>
                    </a:moveTo>
                    <a:lnTo>
                      <a:pt x="3961" y="1671"/>
                    </a:lnTo>
                    <a:cubicBezTo>
                      <a:pt x="3961" y="1671"/>
                      <a:pt x="3977" y="1655"/>
                      <a:pt x="3977" y="1638"/>
                    </a:cubicBezTo>
                    <a:cubicBezTo>
                      <a:pt x="3944" y="1621"/>
                      <a:pt x="3910" y="1604"/>
                      <a:pt x="3877" y="1621"/>
                    </a:cubicBezTo>
                    <a:cubicBezTo>
                      <a:pt x="3894" y="1655"/>
                      <a:pt x="3894" y="1671"/>
                      <a:pt x="3894" y="1671"/>
                    </a:cubicBezTo>
                    <a:close/>
                    <a:moveTo>
                      <a:pt x="3844" y="1337"/>
                    </a:moveTo>
                    <a:cubicBezTo>
                      <a:pt x="3827" y="1320"/>
                      <a:pt x="3793" y="1320"/>
                      <a:pt x="3777" y="1320"/>
                    </a:cubicBezTo>
                    <a:cubicBezTo>
                      <a:pt x="3777" y="1320"/>
                      <a:pt x="3777" y="1320"/>
                      <a:pt x="3777" y="1337"/>
                    </a:cubicBezTo>
                    <a:cubicBezTo>
                      <a:pt x="3743" y="1354"/>
                      <a:pt x="3743" y="1421"/>
                      <a:pt x="3676" y="1421"/>
                    </a:cubicBezTo>
                    <a:cubicBezTo>
                      <a:pt x="3676" y="1487"/>
                      <a:pt x="3610" y="1504"/>
                      <a:pt x="3626" y="1554"/>
                    </a:cubicBezTo>
                    <a:cubicBezTo>
                      <a:pt x="3676" y="1504"/>
                      <a:pt x="3743" y="1521"/>
                      <a:pt x="3743" y="1421"/>
                    </a:cubicBezTo>
                    <a:cubicBezTo>
                      <a:pt x="3777" y="1404"/>
                      <a:pt x="3810" y="1370"/>
                      <a:pt x="3844" y="1337"/>
                    </a:cubicBezTo>
                    <a:close/>
                    <a:moveTo>
                      <a:pt x="3359" y="1270"/>
                    </a:moveTo>
                    <a:cubicBezTo>
                      <a:pt x="3326" y="1254"/>
                      <a:pt x="3309" y="1270"/>
                      <a:pt x="3326" y="1304"/>
                    </a:cubicBezTo>
                    <a:cubicBezTo>
                      <a:pt x="3342" y="1304"/>
                      <a:pt x="3326" y="1270"/>
                      <a:pt x="3359" y="1270"/>
                    </a:cubicBezTo>
                    <a:cubicBezTo>
                      <a:pt x="3359" y="1304"/>
                      <a:pt x="3342" y="1320"/>
                      <a:pt x="3342" y="1337"/>
                    </a:cubicBezTo>
                    <a:cubicBezTo>
                      <a:pt x="3376" y="1337"/>
                      <a:pt x="3392" y="1354"/>
                      <a:pt x="3392" y="1370"/>
                    </a:cubicBezTo>
                    <a:cubicBezTo>
                      <a:pt x="3342" y="1370"/>
                      <a:pt x="3359" y="1387"/>
                      <a:pt x="3309" y="1387"/>
                    </a:cubicBezTo>
                    <a:cubicBezTo>
                      <a:pt x="3292" y="1337"/>
                      <a:pt x="3275" y="1287"/>
                      <a:pt x="3225" y="1304"/>
                    </a:cubicBezTo>
                    <a:cubicBezTo>
                      <a:pt x="3242" y="1270"/>
                      <a:pt x="3209" y="1287"/>
                      <a:pt x="3209" y="1270"/>
                    </a:cubicBezTo>
                    <a:cubicBezTo>
                      <a:pt x="3209" y="1254"/>
                      <a:pt x="3209" y="1237"/>
                      <a:pt x="3209" y="1220"/>
                    </a:cubicBezTo>
                    <a:cubicBezTo>
                      <a:pt x="3259" y="1237"/>
                      <a:pt x="3309" y="1254"/>
                      <a:pt x="3359" y="1270"/>
                    </a:cubicBezTo>
                    <a:close/>
                    <a:moveTo>
                      <a:pt x="3142" y="1203"/>
                    </a:moveTo>
                    <a:cubicBezTo>
                      <a:pt x="3142" y="1203"/>
                      <a:pt x="3142" y="1203"/>
                      <a:pt x="3142" y="1203"/>
                    </a:cubicBezTo>
                    <a:cubicBezTo>
                      <a:pt x="3125" y="1203"/>
                      <a:pt x="3108" y="1203"/>
                      <a:pt x="3092" y="1187"/>
                    </a:cubicBezTo>
                    <a:cubicBezTo>
                      <a:pt x="3108" y="1187"/>
                      <a:pt x="3125" y="1203"/>
                      <a:pt x="3142" y="1203"/>
                    </a:cubicBezTo>
                    <a:close/>
                    <a:moveTo>
                      <a:pt x="3042" y="1170"/>
                    </a:moveTo>
                    <a:cubicBezTo>
                      <a:pt x="3042" y="1170"/>
                      <a:pt x="3042" y="1203"/>
                      <a:pt x="3042" y="1203"/>
                    </a:cubicBezTo>
                    <a:cubicBezTo>
                      <a:pt x="3025" y="1170"/>
                      <a:pt x="2991" y="1120"/>
                      <a:pt x="2975" y="1153"/>
                    </a:cubicBezTo>
                    <a:cubicBezTo>
                      <a:pt x="2958" y="1137"/>
                      <a:pt x="2975" y="1137"/>
                      <a:pt x="2975" y="1120"/>
                    </a:cubicBezTo>
                    <a:cubicBezTo>
                      <a:pt x="2991" y="1137"/>
                      <a:pt x="3025" y="1153"/>
                      <a:pt x="3042" y="1170"/>
                    </a:cubicBezTo>
                    <a:close/>
                    <a:moveTo>
                      <a:pt x="2891" y="1053"/>
                    </a:moveTo>
                    <a:cubicBezTo>
                      <a:pt x="2891" y="1053"/>
                      <a:pt x="2891" y="1053"/>
                      <a:pt x="2891" y="1070"/>
                    </a:cubicBezTo>
                    <a:cubicBezTo>
                      <a:pt x="2874" y="1053"/>
                      <a:pt x="2841" y="1053"/>
                      <a:pt x="2841" y="1020"/>
                    </a:cubicBezTo>
                    <a:cubicBezTo>
                      <a:pt x="2824" y="1036"/>
                      <a:pt x="2808" y="1036"/>
                      <a:pt x="2808" y="1070"/>
                    </a:cubicBezTo>
                    <a:cubicBezTo>
                      <a:pt x="2791" y="1070"/>
                      <a:pt x="2791" y="1053"/>
                      <a:pt x="2774" y="1036"/>
                    </a:cubicBezTo>
                    <a:cubicBezTo>
                      <a:pt x="2791" y="1036"/>
                      <a:pt x="2841" y="1003"/>
                      <a:pt x="2841" y="953"/>
                    </a:cubicBezTo>
                    <a:cubicBezTo>
                      <a:pt x="2841" y="986"/>
                      <a:pt x="2858" y="1020"/>
                      <a:pt x="2891" y="1053"/>
                    </a:cubicBezTo>
                    <a:close/>
                    <a:moveTo>
                      <a:pt x="3042" y="669"/>
                    </a:moveTo>
                    <a:cubicBezTo>
                      <a:pt x="3025" y="652"/>
                      <a:pt x="3008" y="652"/>
                      <a:pt x="3008" y="635"/>
                    </a:cubicBezTo>
                    <a:cubicBezTo>
                      <a:pt x="3008" y="652"/>
                      <a:pt x="2991" y="652"/>
                      <a:pt x="2991" y="635"/>
                    </a:cubicBezTo>
                    <a:cubicBezTo>
                      <a:pt x="3008" y="619"/>
                      <a:pt x="3025" y="652"/>
                      <a:pt x="3042" y="619"/>
                    </a:cubicBezTo>
                    <a:cubicBezTo>
                      <a:pt x="3025" y="585"/>
                      <a:pt x="3025" y="568"/>
                      <a:pt x="3008" y="585"/>
                    </a:cubicBezTo>
                    <a:cubicBezTo>
                      <a:pt x="3008" y="502"/>
                      <a:pt x="3075" y="552"/>
                      <a:pt x="3058" y="468"/>
                    </a:cubicBezTo>
                    <a:cubicBezTo>
                      <a:pt x="3108" y="485"/>
                      <a:pt x="3125" y="485"/>
                      <a:pt x="3159" y="468"/>
                    </a:cubicBezTo>
                    <a:cubicBezTo>
                      <a:pt x="3175" y="502"/>
                      <a:pt x="3209" y="535"/>
                      <a:pt x="3225" y="568"/>
                    </a:cubicBezTo>
                    <a:cubicBezTo>
                      <a:pt x="3192" y="585"/>
                      <a:pt x="3159" y="602"/>
                      <a:pt x="3142" y="602"/>
                    </a:cubicBezTo>
                    <a:cubicBezTo>
                      <a:pt x="3125" y="602"/>
                      <a:pt x="3108" y="602"/>
                      <a:pt x="3092" y="602"/>
                    </a:cubicBezTo>
                    <a:cubicBezTo>
                      <a:pt x="3092" y="619"/>
                      <a:pt x="3092" y="619"/>
                      <a:pt x="3092" y="635"/>
                    </a:cubicBezTo>
                    <a:cubicBezTo>
                      <a:pt x="3075" y="652"/>
                      <a:pt x="3058" y="652"/>
                      <a:pt x="3042" y="669"/>
                    </a:cubicBezTo>
                    <a:close/>
                    <a:moveTo>
                      <a:pt x="3509" y="468"/>
                    </a:moveTo>
                    <a:cubicBezTo>
                      <a:pt x="3526" y="468"/>
                      <a:pt x="3543" y="468"/>
                      <a:pt x="3543" y="468"/>
                    </a:cubicBezTo>
                    <a:cubicBezTo>
                      <a:pt x="3543" y="451"/>
                      <a:pt x="3509" y="468"/>
                      <a:pt x="3509" y="435"/>
                    </a:cubicBezTo>
                    <a:cubicBezTo>
                      <a:pt x="3493" y="435"/>
                      <a:pt x="3509" y="468"/>
                      <a:pt x="3509" y="468"/>
                    </a:cubicBezTo>
                    <a:close/>
                    <a:moveTo>
                      <a:pt x="3844" y="401"/>
                    </a:moveTo>
                    <a:lnTo>
                      <a:pt x="3860" y="385"/>
                    </a:lnTo>
                    <a:cubicBezTo>
                      <a:pt x="3860" y="385"/>
                      <a:pt x="3860" y="368"/>
                      <a:pt x="3860" y="368"/>
                    </a:cubicBezTo>
                    <a:cubicBezTo>
                      <a:pt x="3877" y="368"/>
                      <a:pt x="3877" y="368"/>
                      <a:pt x="3894" y="368"/>
                    </a:cubicBezTo>
                    <a:cubicBezTo>
                      <a:pt x="3894" y="335"/>
                      <a:pt x="3910" y="301"/>
                      <a:pt x="3910" y="268"/>
                    </a:cubicBezTo>
                    <a:cubicBezTo>
                      <a:pt x="3860" y="284"/>
                      <a:pt x="3844" y="335"/>
                      <a:pt x="3810" y="368"/>
                    </a:cubicBezTo>
                    <a:cubicBezTo>
                      <a:pt x="3810" y="385"/>
                      <a:pt x="3810" y="385"/>
                      <a:pt x="3810" y="368"/>
                    </a:cubicBezTo>
                    <a:cubicBezTo>
                      <a:pt x="3827" y="368"/>
                      <a:pt x="3844" y="385"/>
                      <a:pt x="3844" y="401"/>
                    </a:cubicBezTo>
                    <a:close/>
                    <a:moveTo>
                      <a:pt x="4061" y="368"/>
                    </a:moveTo>
                    <a:cubicBezTo>
                      <a:pt x="4077" y="351"/>
                      <a:pt x="4111" y="351"/>
                      <a:pt x="4128" y="351"/>
                    </a:cubicBezTo>
                    <a:cubicBezTo>
                      <a:pt x="4128" y="335"/>
                      <a:pt x="4111" y="318"/>
                      <a:pt x="4111" y="301"/>
                    </a:cubicBezTo>
                    <a:cubicBezTo>
                      <a:pt x="4128" y="284"/>
                      <a:pt x="4061" y="318"/>
                      <a:pt x="4061" y="368"/>
                    </a:cubicBezTo>
                    <a:close/>
                    <a:moveTo>
                      <a:pt x="4428" y="318"/>
                    </a:moveTo>
                    <a:cubicBezTo>
                      <a:pt x="4478" y="318"/>
                      <a:pt x="4512" y="301"/>
                      <a:pt x="4562" y="301"/>
                    </a:cubicBezTo>
                    <a:cubicBezTo>
                      <a:pt x="4512" y="234"/>
                      <a:pt x="4445" y="201"/>
                      <a:pt x="4428" y="318"/>
                    </a:cubicBezTo>
                    <a:close/>
                    <a:moveTo>
                      <a:pt x="3409" y="34"/>
                    </a:moveTo>
                    <a:cubicBezTo>
                      <a:pt x="3493" y="34"/>
                      <a:pt x="3576" y="50"/>
                      <a:pt x="3643" y="50"/>
                    </a:cubicBezTo>
                    <a:cubicBezTo>
                      <a:pt x="3643" y="67"/>
                      <a:pt x="3643" y="67"/>
                      <a:pt x="3643" y="84"/>
                    </a:cubicBezTo>
                    <a:cubicBezTo>
                      <a:pt x="3610" y="101"/>
                      <a:pt x="3560" y="101"/>
                      <a:pt x="3560" y="134"/>
                    </a:cubicBezTo>
                    <a:cubicBezTo>
                      <a:pt x="3560" y="151"/>
                      <a:pt x="3576" y="167"/>
                      <a:pt x="3593" y="167"/>
                    </a:cubicBezTo>
                    <a:cubicBezTo>
                      <a:pt x="3593" y="151"/>
                      <a:pt x="3560" y="134"/>
                      <a:pt x="3576" y="117"/>
                    </a:cubicBezTo>
                    <a:cubicBezTo>
                      <a:pt x="3576" y="151"/>
                      <a:pt x="3610" y="134"/>
                      <a:pt x="3610" y="167"/>
                    </a:cubicBezTo>
                    <a:cubicBezTo>
                      <a:pt x="3593" y="184"/>
                      <a:pt x="3576" y="251"/>
                      <a:pt x="3593" y="284"/>
                    </a:cubicBezTo>
                    <a:cubicBezTo>
                      <a:pt x="3543" y="251"/>
                      <a:pt x="3576" y="234"/>
                      <a:pt x="3593" y="184"/>
                    </a:cubicBezTo>
                    <a:cubicBezTo>
                      <a:pt x="3576" y="184"/>
                      <a:pt x="3576" y="184"/>
                      <a:pt x="3560" y="167"/>
                    </a:cubicBezTo>
                    <a:cubicBezTo>
                      <a:pt x="3576" y="234"/>
                      <a:pt x="3526" y="218"/>
                      <a:pt x="3509" y="234"/>
                    </a:cubicBezTo>
                    <a:cubicBezTo>
                      <a:pt x="3576" y="251"/>
                      <a:pt x="3560" y="268"/>
                      <a:pt x="3526" y="318"/>
                    </a:cubicBezTo>
                    <a:cubicBezTo>
                      <a:pt x="3476" y="301"/>
                      <a:pt x="3459" y="268"/>
                      <a:pt x="3493" y="234"/>
                    </a:cubicBezTo>
                    <a:cubicBezTo>
                      <a:pt x="3459" y="218"/>
                      <a:pt x="3459" y="167"/>
                      <a:pt x="3459" y="117"/>
                    </a:cubicBezTo>
                    <a:cubicBezTo>
                      <a:pt x="3443" y="117"/>
                      <a:pt x="3443" y="134"/>
                      <a:pt x="3443" y="117"/>
                    </a:cubicBezTo>
                    <a:cubicBezTo>
                      <a:pt x="3443" y="134"/>
                      <a:pt x="3443" y="134"/>
                      <a:pt x="3443" y="151"/>
                    </a:cubicBezTo>
                    <a:cubicBezTo>
                      <a:pt x="3426" y="151"/>
                      <a:pt x="3376" y="117"/>
                      <a:pt x="3409" y="117"/>
                    </a:cubicBezTo>
                    <a:cubicBezTo>
                      <a:pt x="3409" y="117"/>
                      <a:pt x="3409" y="134"/>
                      <a:pt x="3409" y="134"/>
                    </a:cubicBezTo>
                    <a:cubicBezTo>
                      <a:pt x="3426" y="117"/>
                      <a:pt x="3443" y="101"/>
                      <a:pt x="3443" y="67"/>
                    </a:cubicBezTo>
                    <a:cubicBezTo>
                      <a:pt x="3409" y="84"/>
                      <a:pt x="3443" y="67"/>
                      <a:pt x="3443" y="34"/>
                    </a:cubicBezTo>
                    <a:cubicBezTo>
                      <a:pt x="3426" y="34"/>
                      <a:pt x="3426" y="34"/>
                      <a:pt x="3409" y="34"/>
                    </a:cubicBezTo>
                    <a:close/>
                    <a:moveTo>
                      <a:pt x="3793" y="67"/>
                    </a:moveTo>
                    <a:cubicBezTo>
                      <a:pt x="3877" y="84"/>
                      <a:pt x="3961" y="101"/>
                      <a:pt x="4044" y="101"/>
                    </a:cubicBezTo>
                    <a:cubicBezTo>
                      <a:pt x="4044" y="151"/>
                      <a:pt x="3994" y="167"/>
                      <a:pt x="3961" y="201"/>
                    </a:cubicBezTo>
                    <a:cubicBezTo>
                      <a:pt x="3944" y="151"/>
                      <a:pt x="3910" y="134"/>
                      <a:pt x="3860" y="134"/>
                    </a:cubicBezTo>
                    <a:cubicBezTo>
                      <a:pt x="3860" y="117"/>
                      <a:pt x="3860" y="101"/>
                      <a:pt x="3860" y="101"/>
                    </a:cubicBezTo>
                    <a:cubicBezTo>
                      <a:pt x="3844" y="101"/>
                      <a:pt x="3827" y="117"/>
                      <a:pt x="3810" y="117"/>
                    </a:cubicBezTo>
                    <a:cubicBezTo>
                      <a:pt x="3810" y="101"/>
                      <a:pt x="3810" y="84"/>
                      <a:pt x="3793" y="67"/>
                    </a:cubicBezTo>
                    <a:close/>
                    <a:moveTo>
                      <a:pt x="4077" y="117"/>
                    </a:moveTo>
                    <a:lnTo>
                      <a:pt x="4128" y="117"/>
                    </a:lnTo>
                    <a:cubicBezTo>
                      <a:pt x="4128" y="134"/>
                      <a:pt x="4128" y="134"/>
                      <a:pt x="4144" y="134"/>
                    </a:cubicBezTo>
                    <a:cubicBezTo>
                      <a:pt x="4144" y="134"/>
                      <a:pt x="4144" y="134"/>
                      <a:pt x="4144" y="117"/>
                    </a:cubicBezTo>
                    <a:lnTo>
                      <a:pt x="4245" y="134"/>
                    </a:lnTo>
                    <a:cubicBezTo>
                      <a:pt x="4211" y="167"/>
                      <a:pt x="4144" y="134"/>
                      <a:pt x="4094" y="167"/>
                    </a:cubicBezTo>
                    <a:cubicBezTo>
                      <a:pt x="4094" y="151"/>
                      <a:pt x="4077" y="134"/>
                      <a:pt x="4077" y="117"/>
                    </a:cubicBezTo>
                    <a:close/>
                    <a:moveTo>
                      <a:pt x="4963" y="234"/>
                    </a:moveTo>
                    <a:lnTo>
                      <a:pt x="5030" y="251"/>
                    </a:lnTo>
                    <a:lnTo>
                      <a:pt x="5030" y="268"/>
                    </a:lnTo>
                    <a:cubicBezTo>
                      <a:pt x="4996" y="268"/>
                      <a:pt x="4996" y="234"/>
                      <a:pt x="4963" y="251"/>
                    </a:cubicBezTo>
                    <a:cubicBezTo>
                      <a:pt x="4963" y="251"/>
                      <a:pt x="4963" y="251"/>
                      <a:pt x="4963" y="234"/>
                    </a:cubicBezTo>
                    <a:close/>
                    <a:moveTo>
                      <a:pt x="3008" y="401"/>
                    </a:moveTo>
                    <a:cubicBezTo>
                      <a:pt x="3008" y="418"/>
                      <a:pt x="3025" y="435"/>
                      <a:pt x="3042" y="451"/>
                    </a:cubicBezTo>
                    <a:cubicBezTo>
                      <a:pt x="3025" y="451"/>
                      <a:pt x="2991" y="451"/>
                      <a:pt x="2991" y="435"/>
                    </a:cubicBezTo>
                    <a:cubicBezTo>
                      <a:pt x="3025" y="451"/>
                      <a:pt x="2975" y="401"/>
                      <a:pt x="3008" y="401"/>
                    </a:cubicBezTo>
                    <a:close/>
                    <a:moveTo>
                      <a:pt x="2540" y="1287"/>
                    </a:moveTo>
                    <a:cubicBezTo>
                      <a:pt x="2557" y="1287"/>
                      <a:pt x="2590" y="1304"/>
                      <a:pt x="2607" y="1304"/>
                    </a:cubicBezTo>
                    <a:lnTo>
                      <a:pt x="2607" y="1354"/>
                    </a:lnTo>
                    <a:cubicBezTo>
                      <a:pt x="2574" y="1337"/>
                      <a:pt x="2574" y="1354"/>
                      <a:pt x="2557" y="1370"/>
                    </a:cubicBezTo>
                    <a:cubicBezTo>
                      <a:pt x="2557" y="1337"/>
                      <a:pt x="2540" y="1320"/>
                      <a:pt x="2540" y="1287"/>
                    </a:cubicBezTo>
                    <a:close/>
                    <a:moveTo>
                      <a:pt x="2123" y="1354"/>
                    </a:moveTo>
                    <a:cubicBezTo>
                      <a:pt x="2139" y="1320"/>
                      <a:pt x="2123" y="1304"/>
                      <a:pt x="2139" y="1270"/>
                    </a:cubicBezTo>
                    <a:cubicBezTo>
                      <a:pt x="2173" y="1287"/>
                      <a:pt x="2156" y="1304"/>
                      <a:pt x="2173" y="1354"/>
                    </a:cubicBezTo>
                    <a:cubicBezTo>
                      <a:pt x="2139" y="1370"/>
                      <a:pt x="2139" y="1354"/>
                      <a:pt x="2123" y="1354"/>
                    </a:cubicBezTo>
                    <a:close/>
                    <a:moveTo>
                      <a:pt x="2089" y="986"/>
                    </a:moveTo>
                    <a:cubicBezTo>
                      <a:pt x="2123" y="986"/>
                      <a:pt x="2156" y="969"/>
                      <a:pt x="2173" y="1003"/>
                    </a:cubicBezTo>
                    <a:cubicBezTo>
                      <a:pt x="2156" y="1020"/>
                      <a:pt x="2089" y="1020"/>
                      <a:pt x="2089" y="986"/>
                    </a:cubicBezTo>
                    <a:close/>
                    <a:moveTo>
                      <a:pt x="1337" y="769"/>
                    </a:moveTo>
                    <a:cubicBezTo>
                      <a:pt x="1337" y="802"/>
                      <a:pt x="1304" y="769"/>
                      <a:pt x="1321" y="752"/>
                    </a:cubicBezTo>
                    <a:cubicBezTo>
                      <a:pt x="1321" y="736"/>
                      <a:pt x="1321" y="752"/>
                      <a:pt x="1304" y="752"/>
                    </a:cubicBezTo>
                    <a:cubicBezTo>
                      <a:pt x="1304" y="769"/>
                      <a:pt x="1304" y="802"/>
                      <a:pt x="1321" y="836"/>
                    </a:cubicBezTo>
                    <a:cubicBezTo>
                      <a:pt x="1337" y="819"/>
                      <a:pt x="1321" y="786"/>
                      <a:pt x="1354" y="802"/>
                    </a:cubicBezTo>
                    <a:cubicBezTo>
                      <a:pt x="1354" y="786"/>
                      <a:pt x="1337" y="786"/>
                      <a:pt x="1337" y="769"/>
                    </a:cubicBezTo>
                    <a:close/>
                    <a:moveTo>
                      <a:pt x="2206" y="1487"/>
                    </a:moveTo>
                    <a:cubicBezTo>
                      <a:pt x="2206" y="1504"/>
                      <a:pt x="2223" y="1521"/>
                      <a:pt x="2223" y="1538"/>
                    </a:cubicBezTo>
                    <a:cubicBezTo>
                      <a:pt x="2206" y="1538"/>
                      <a:pt x="2189" y="1538"/>
                      <a:pt x="2189" y="1554"/>
                    </a:cubicBezTo>
                    <a:cubicBezTo>
                      <a:pt x="2240" y="1588"/>
                      <a:pt x="2240" y="1671"/>
                      <a:pt x="2206" y="1705"/>
                    </a:cubicBezTo>
                    <a:cubicBezTo>
                      <a:pt x="2206" y="1655"/>
                      <a:pt x="2156" y="1671"/>
                      <a:pt x="2139" y="1688"/>
                    </a:cubicBezTo>
                    <a:cubicBezTo>
                      <a:pt x="2123" y="1638"/>
                      <a:pt x="2139" y="1571"/>
                      <a:pt x="2072" y="1554"/>
                    </a:cubicBezTo>
                    <a:cubicBezTo>
                      <a:pt x="2072" y="1471"/>
                      <a:pt x="2123" y="1454"/>
                      <a:pt x="2173" y="1437"/>
                    </a:cubicBezTo>
                    <a:cubicBezTo>
                      <a:pt x="2156" y="1487"/>
                      <a:pt x="2206" y="1471"/>
                      <a:pt x="2206" y="1487"/>
                    </a:cubicBezTo>
                    <a:close/>
                    <a:moveTo>
                      <a:pt x="1939" y="1137"/>
                    </a:moveTo>
                    <a:cubicBezTo>
                      <a:pt x="1922" y="1103"/>
                      <a:pt x="1905" y="1053"/>
                      <a:pt x="1956" y="1070"/>
                    </a:cubicBezTo>
                    <a:cubicBezTo>
                      <a:pt x="1956" y="1086"/>
                      <a:pt x="1956" y="1103"/>
                      <a:pt x="1972" y="1103"/>
                    </a:cubicBezTo>
                    <a:cubicBezTo>
                      <a:pt x="1972" y="1103"/>
                      <a:pt x="1989" y="1103"/>
                      <a:pt x="1972" y="1120"/>
                    </a:cubicBezTo>
                    <a:cubicBezTo>
                      <a:pt x="1956" y="1120"/>
                      <a:pt x="1956" y="1137"/>
                      <a:pt x="1939" y="1137"/>
                    </a:cubicBezTo>
                    <a:close/>
                    <a:moveTo>
                      <a:pt x="2206" y="1270"/>
                    </a:moveTo>
                    <a:cubicBezTo>
                      <a:pt x="2223" y="1220"/>
                      <a:pt x="2223" y="1187"/>
                      <a:pt x="2256" y="1170"/>
                    </a:cubicBezTo>
                    <a:cubicBezTo>
                      <a:pt x="2306" y="1237"/>
                      <a:pt x="2306" y="1220"/>
                      <a:pt x="2323" y="1304"/>
                    </a:cubicBezTo>
                    <a:cubicBezTo>
                      <a:pt x="2273" y="1320"/>
                      <a:pt x="2273" y="1370"/>
                      <a:pt x="2240" y="1387"/>
                    </a:cubicBezTo>
                    <a:cubicBezTo>
                      <a:pt x="2223" y="1354"/>
                      <a:pt x="2206" y="1337"/>
                      <a:pt x="2223" y="1304"/>
                    </a:cubicBezTo>
                    <a:cubicBezTo>
                      <a:pt x="2206" y="1304"/>
                      <a:pt x="2189" y="1337"/>
                      <a:pt x="2189" y="1304"/>
                    </a:cubicBezTo>
                    <a:cubicBezTo>
                      <a:pt x="2189" y="1270"/>
                      <a:pt x="2240" y="1337"/>
                      <a:pt x="2240" y="1304"/>
                    </a:cubicBezTo>
                    <a:cubicBezTo>
                      <a:pt x="2223" y="1287"/>
                      <a:pt x="2223" y="1254"/>
                      <a:pt x="2206" y="1270"/>
                    </a:cubicBezTo>
                    <a:close/>
                    <a:moveTo>
                      <a:pt x="3008" y="502"/>
                    </a:moveTo>
                    <a:cubicBezTo>
                      <a:pt x="2975" y="502"/>
                      <a:pt x="2958" y="502"/>
                      <a:pt x="2958" y="451"/>
                    </a:cubicBezTo>
                    <a:cubicBezTo>
                      <a:pt x="3008" y="451"/>
                      <a:pt x="2991" y="502"/>
                      <a:pt x="3008" y="502"/>
                    </a:cubicBezTo>
                    <a:close/>
                    <a:moveTo>
                      <a:pt x="1805" y="1571"/>
                    </a:moveTo>
                    <a:cubicBezTo>
                      <a:pt x="1855" y="1588"/>
                      <a:pt x="1822" y="1521"/>
                      <a:pt x="1855" y="1521"/>
                    </a:cubicBezTo>
                    <a:cubicBezTo>
                      <a:pt x="1855" y="1538"/>
                      <a:pt x="1855" y="1554"/>
                      <a:pt x="1872" y="1571"/>
                    </a:cubicBezTo>
                    <a:cubicBezTo>
                      <a:pt x="1872" y="1554"/>
                      <a:pt x="1889" y="1554"/>
                      <a:pt x="1889" y="1571"/>
                    </a:cubicBezTo>
                    <a:cubicBezTo>
                      <a:pt x="1872" y="1571"/>
                      <a:pt x="1872" y="1588"/>
                      <a:pt x="1889" y="1604"/>
                    </a:cubicBezTo>
                    <a:cubicBezTo>
                      <a:pt x="1855" y="1588"/>
                      <a:pt x="1855" y="1621"/>
                      <a:pt x="1839" y="1621"/>
                    </a:cubicBezTo>
                    <a:cubicBezTo>
                      <a:pt x="1839" y="1604"/>
                      <a:pt x="1855" y="1604"/>
                      <a:pt x="1855" y="1588"/>
                    </a:cubicBezTo>
                    <a:cubicBezTo>
                      <a:pt x="1839" y="1588"/>
                      <a:pt x="1822" y="1588"/>
                      <a:pt x="1839" y="1621"/>
                    </a:cubicBezTo>
                    <a:cubicBezTo>
                      <a:pt x="1805" y="1621"/>
                      <a:pt x="1805" y="1604"/>
                      <a:pt x="1805" y="1571"/>
                    </a:cubicBezTo>
                    <a:close/>
                    <a:moveTo>
                      <a:pt x="1688" y="368"/>
                    </a:moveTo>
                    <a:cubicBezTo>
                      <a:pt x="1671" y="368"/>
                      <a:pt x="1655" y="335"/>
                      <a:pt x="1655" y="318"/>
                    </a:cubicBezTo>
                    <a:cubicBezTo>
                      <a:pt x="1688" y="318"/>
                      <a:pt x="1688" y="351"/>
                      <a:pt x="1688" y="368"/>
                    </a:cubicBezTo>
                    <a:close/>
                    <a:moveTo>
                      <a:pt x="1454" y="602"/>
                    </a:moveTo>
                    <a:cubicBezTo>
                      <a:pt x="1471" y="602"/>
                      <a:pt x="1454" y="535"/>
                      <a:pt x="1421" y="552"/>
                    </a:cubicBezTo>
                    <a:cubicBezTo>
                      <a:pt x="1438" y="585"/>
                      <a:pt x="1404" y="619"/>
                      <a:pt x="1454" y="635"/>
                    </a:cubicBezTo>
                    <a:cubicBezTo>
                      <a:pt x="1454" y="619"/>
                      <a:pt x="1438" y="619"/>
                      <a:pt x="1438" y="602"/>
                    </a:cubicBezTo>
                    <a:cubicBezTo>
                      <a:pt x="1454" y="585"/>
                      <a:pt x="1454" y="602"/>
                      <a:pt x="1454" y="602"/>
                    </a:cubicBezTo>
                    <a:close/>
                    <a:moveTo>
                      <a:pt x="1371" y="769"/>
                    </a:moveTo>
                    <a:cubicBezTo>
                      <a:pt x="1387" y="786"/>
                      <a:pt x="1404" y="769"/>
                      <a:pt x="1421" y="752"/>
                    </a:cubicBezTo>
                    <a:cubicBezTo>
                      <a:pt x="1404" y="719"/>
                      <a:pt x="1354" y="736"/>
                      <a:pt x="1371" y="769"/>
                    </a:cubicBezTo>
                    <a:close/>
                    <a:moveTo>
                      <a:pt x="1905" y="1437"/>
                    </a:moveTo>
                    <a:cubicBezTo>
                      <a:pt x="1889" y="1437"/>
                      <a:pt x="1889" y="1454"/>
                      <a:pt x="1889" y="1471"/>
                    </a:cubicBezTo>
                    <a:cubicBezTo>
                      <a:pt x="1855" y="1487"/>
                      <a:pt x="1839" y="1454"/>
                      <a:pt x="1839" y="1437"/>
                    </a:cubicBezTo>
                    <a:cubicBezTo>
                      <a:pt x="1855" y="1437"/>
                      <a:pt x="1905" y="1421"/>
                      <a:pt x="1905" y="1437"/>
                    </a:cubicBezTo>
                    <a:close/>
                    <a:moveTo>
                      <a:pt x="1438" y="1003"/>
                    </a:moveTo>
                    <a:cubicBezTo>
                      <a:pt x="1404" y="986"/>
                      <a:pt x="1438" y="1053"/>
                      <a:pt x="1438" y="1070"/>
                    </a:cubicBezTo>
                    <a:cubicBezTo>
                      <a:pt x="1371" y="1103"/>
                      <a:pt x="1337" y="1120"/>
                      <a:pt x="1270" y="1137"/>
                    </a:cubicBezTo>
                    <a:cubicBezTo>
                      <a:pt x="1204" y="1086"/>
                      <a:pt x="1153" y="1120"/>
                      <a:pt x="1087" y="1086"/>
                    </a:cubicBezTo>
                    <a:cubicBezTo>
                      <a:pt x="1087" y="1053"/>
                      <a:pt x="1103" y="1053"/>
                      <a:pt x="1103" y="1003"/>
                    </a:cubicBezTo>
                    <a:cubicBezTo>
                      <a:pt x="1137" y="1003"/>
                      <a:pt x="1153" y="986"/>
                      <a:pt x="1170" y="1020"/>
                    </a:cubicBezTo>
                    <a:cubicBezTo>
                      <a:pt x="1170" y="986"/>
                      <a:pt x="1153" y="936"/>
                      <a:pt x="1153" y="869"/>
                    </a:cubicBezTo>
                    <a:cubicBezTo>
                      <a:pt x="1187" y="886"/>
                      <a:pt x="1187" y="852"/>
                      <a:pt x="1220" y="869"/>
                    </a:cubicBezTo>
                    <a:cubicBezTo>
                      <a:pt x="1220" y="903"/>
                      <a:pt x="1254" y="919"/>
                      <a:pt x="1304" y="903"/>
                    </a:cubicBezTo>
                    <a:cubicBezTo>
                      <a:pt x="1287" y="936"/>
                      <a:pt x="1304" y="953"/>
                      <a:pt x="1321" y="969"/>
                    </a:cubicBezTo>
                    <a:cubicBezTo>
                      <a:pt x="1337" y="919"/>
                      <a:pt x="1354" y="969"/>
                      <a:pt x="1371" y="936"/>
                    </a:cubicBezTo>
                    <a:cubicBezTo>
                      <a:pt x="1387" y="953"/>
                      <a:pt x="1387" y="969"/>
                      <a:pt x="1387" y="986"/>
                    </a:cubicBezTo>
                    <a:cubicBezTo>
                      <a:pt x="1404" y="953"/>
                      <a:pt x="1454" y="969"/>
                      <a:pt x="1438" y="1003"/>
                    </a:cubicBezTo>
                    <a:close/>
                    <a:moveTo>
                      <a:pt x="1538" y="669"/>
                    </a:moveTo>
                    <a:cubicBezTo>
                      <a:pt x="1538" y="669"/>
                      <a:pt x="1571" y="669"/>
                      <a:pt x="1554" y="635"/>
                    </a:cubicBezTo>
                    <a:cubicBezTo>
                      <a:pt x="1521" y="635"/>
                      <a:pt x="1538" y="669"/>
                      <a:pt x="1504" y="669"/>
                    </a:cubicBezTo>
                    <a:cubicBezTo>
                      <a:pt x="1504" y="635"/>
                      <a:pt x="1504" y="619"/>
                      <a:pt x="1471" y="619"/>
                    </a:cubicBezTo>
                    <a:cubicBezTo>
                      <a:pt x="1454" y="552"/>
                      <a:pt x="1521" y="552"/>
                      <a:pt x="1504" y="502"/>
                    </a:cubicBezTo>
                    <a:cubicBezTo>
                      <a:pt x="1538" y="485"/>
                      <a:pt x="1554" y="451"/>
                      <a:pt x="1588" y="502"/>
                    </a:cubicBezTo>
                    <a:cubicBezTo>
                      <a:pt x="1571" y="502"/>
                      <a:pt x="1571" y="518"/>
                      <a:pt x="1571" y="535"/>
                    </a:cubicBezTo>
                    <a:cubicBezTo>
                      <a:pt x="1588" y="518"/>
                      <a:pt x="1605" y="568"/>
                      <a:pt x="1605" y="535"/>
                    </a:cubicBezTo>
                    <a:cubicBezTo>
                      <a:pt x="1605" y="518"/>
                      <a:pt x="1588" y="518"/>
                      <a:pt x="1588" y="502"/>
                    </a:cubicBezTo>
                    <a:cubicBezTo>
                      <a:pt x="1638" y="468"/>
                      <a:pt x="1638" y="468"/>
                      <a:pt x="1688" y="451"/>
                    </a:cubicBezTo>
                    <a:cubicBezTo>
                      <a:pt x="1688" y="502"/>
                      <a:pt x="1738" y="518"/>
                      <a:pt x="1688" y="568"/>
                    </a:cubicBezTo>
                    <a:cubicBezTo>
                      <a:pt x="1722" y="552"/>
                      <a:pt x="1722" y="585"/>
                      <a:pt x="1738" y="585"/>
                    </a:cubicBezTo>
                    <a:cubicBezTo>
                      <a:pt x="1738" y="568"/>
                      <a:pt x="1738" y="568"/>
                      <a:pt x="1738" y="535"/>
                    </a:cubicBezTo>
                    <a:cubicBezTo>
                      <a:pt x="1788" y="552"/>
                      <a:pt x="1822" y="585"/>
                      <a:pt x="1839" y="585"/>
                    </a:cubicBezTo>
                    <a:cubicBezTo>
                      <a:pt x="1822" y="585"/>
                      <a:pt x="1839" y="619"/>
                      <a:pt x="1839" y="635"/>
                    </a:cubicBezTo>
                    <a:cubicBezTo>
                      <a:pt x="1805" y="652"/>
                      <a:pt x="1788" y="635"/>
                      <a:pt x="1738" y="652"/>
                    </a:cubicBezTo>
                    <a:cubicBezTo>
                      <a:pt x="1722" y="635"/>
                      <a:pt x="1722" y="585"/>
                      <a:pt x="1722" y="585"/>
                    </a:cubicBezTo>
                    <a:cubicBezTo>
                      <a:pt x="1621" y="568"/>
                      <a:pt x="1705" y="719"/>
                      <a:pt x="1605" y="719"/>
                    </a:cubicBezTo>
                    <a:cubicBezTo>
                      <a:pt x="1588" y="669"/>
                      <a:pt x="1638" y="719"/>
                      <a:pt x="1638" y="685"/>
                    </a:cubicBezTo>
                    <a:cubicBezTo>
                      <a:pt x="1588" y="669"/>
                      <a:pt x="1571" y="702"/>
                      <a:pt x="1538" y="669"/>
                    </a:cubicBezTo>
                    <a:close/>
                    <a:moveTo>
                      <a:pt x="1655" y="953"/>
                    </a:moveTo>
                    <a:cubicBezTo>
                      <a:pt x="1621" y="953"/>
                      <a:pt x="1638" y="919"/>
                      <a:pt x="1621" y="903"/>
                    </a:cubicBezTo>
                    <a:cubicBezTo>
                      <a:pt x="1638" y="903"/>
                      <a:pt x="1638" y="903"/>
                      <a:pt x="1655" y="903"/>
                    </a:cubicBezTo>
                    <a:cubicBezTo>
                      <a:pt x="1655" y="903"/>
                      <a:pt x="1655" y="919"/>
                      <a:pt x="1655" y="953"/>
                    </a:cubicBezTo>
                    <a:close/>
                    <a:moveTo>
                      <a:pt x="1839" y="535"/>
                    </a:moveTo>
                    <a:cubicBezTo>
                      <a:pt x="1755" y="535"/>
                      <a:pt x="1722" y="468"/>
                      <a:pt x="1772" y="385"/>
                    </a:cubicBezTo>
                    <a:cubicBezTo>
                      <a:pt x="1738" y="435"/>
                      <a:pt x="1755" y="351"/>
                      <a:pt x="1722" y="385"/>
                    </a:cubicBezTo>
                    <a:cubicBezTo>
                      <a:pt x="1738" y="351"/>
                      <a:pt x="1705" y="335"/>
                      <a:pt x="1722" y="318"/>
                    </a:cubicBezTo>
                    <a:cubicBezTo>
                      <a:pt x="1738" y="351"/>
                      <a:pt x="1755" y="351"/>
                      <a:pt x="1788" y="368"/>
                    </a:cubicBezTo>
                    <a:cubicBezTo>
                      <a:pt x="1772" y="418"/>
                      <a:pt x="1788" y="368"/>
                      <a:pt x="1805" y="385"/>
                    </a:cubicBezTo>
                    <a:cubicBezTo>
                      <a:pt x="1788" y="385"/>
                      <a:pt x="1788" y="401"/>
                      <a:pt x="1805" y="401"/>
                    </a:cubicBezTo>
                    <a:cubicBezTo>
                      <a:pt x="1822" y="351"/>
                      <a:pt x="1755" y="251"/>
                      <a:pt x="1822" y="234"/>
                    </a:cubicBezTo>
                    <a:cubicBezTo>
                      <a:pt x="1822" y="251"/>
                      <a:pt x="1855" y="234"/>
                      <a:pt x="1855" y="234"/>
                    </a:cubicBezTo>
                    <a:cubicBezTo>
                      <a:pt x="1855" y="268"/>
                      <a:pt x="1855" y="301"/>
                      <a:pt x="1889" y="318"/>
                    </a:cubicBezTo>
                    <a:cubicBezTo>
                      <a:pt x="1889" y="351"/>
                      <a:pt x="1839" y="351"/>
                      <a:pt x="1839" y="401"/>
                    </a:cubicBezTo>
                    <a:cubicBezTo>
                      <a:pt x="1889" y="401"/>
                      <a:pt x="1872" y="518"/>
                      <a:pt x="1839" y="535"/>
                    </a:cubicBezTo>
                    <a:close/>
                    <a:moveTo>
                      <a:pt x="1788" y="802"/>
                    </a:moveTo>
                    <a:cubicBezTo>
                      <a:pt x="1822" y="786"/>
                      <a:pt x="1872" y="752"/>
                      <a:pt x="1872" y="802"/>
                    </a:cubicBezTo>
                    <a:cubicBezTo>
                      <a:pt x="1855" y="786"/>
                      <a:pt x="1822" y="819"/>
                      <a:pt x="1855" y="802"/>
                    </a:cubicBezTo>
                    <a:cubicBezTo>
                      <a:pt x="1855" y="852"/>
                      <a:pt x="1872" y="852"/>
                      <a:pt x="1839" y="869"/>
                    </a:cubicBezTo>
                    <a:cubicBezTo>
                      <a:pt x="1839" y="836"/>
                      <a:pt x="1822" y="886"/>
                      <a:pt x="1805" y="869"/>
                    </a:cubicBezTo>
                    <a:cubicBezTo>
                      <a:pt x="1805" y="836"/>
                      <a:pt x="1805" y="819"/>
                      <a:pt x="1788" y="802"/>
                    </a:cubicBezTo>
                    <a:close/>
                    <a:moveTo>
                      <a:pt x="1872" y="836"/>
                    </a:moveTo>
                    <a:cubicBezTo>
                      <a:pt x="1905" y="836"/>
                      <a:pt x="1905" y="836"/>
                      <a:pt x="1939" y="802"/>
                    </a:cubicBezTo>
                    <a:cubicBezTo>
                      <a:pt x="1922" y="852"/>
                      <a:pt x="1889" y="852"/>
                      <a:pt x="1889" y="903"/>
                    </a:cubicBezTo>
                    <a:cubicBezTo>
                      <a:pt x="1905" y="869"/>
                      <a:pt x="1855" y="886"/>
                      <a:pt x="1872" y="836"/>
                    </a:cubicBezTo>
                    <a:close/>
                    <a:moveTo>
                      <a:pt x="1905" y="702"/>
                    </a:moveTo>
                    <a:cubicBezTo>
                      <a:pt x="1956" y="702"/>
                      <a:pt x="1939" y="752"/>
                      <a:pt x="1939" y="786"/>
                    </a:cubicBezTo>
                    <a:cubicBezTo>
                      <a:pt x="1889" y="769"/>
                      <a:pt x="1956" y="736"/>
                      <a:pt x="1905" y="702"/>
                    </a:cubicBezTo>
                    <a:close/>
                    <a:moveTo>
                      <a:pt x="1270" y="685"/>
                    </a:moveTo>
                    <a:cubicBezTo>
                      <a:pt x="1254" y="702"/>
                      <a:pt x="1304" y="685"/>
                      <a:pt x="1287" y="652"/>
                    </a:cubicBezTo>
                    <a:cubicBezTo>
                      <a:pt x="1287" y="652"/>
                      <a:pt x="1304" y="652"/>
                      <a:pt x="1304" y="669"/>
                    </a:cubicBezTo>
                    <a:cubicBezTo>
                      <a:pt x="1321" y="652"/>
                      <a:pt x="1287" y="635"/>
                      <a:pt x="1270" y="619"/>
                    </a:cubicBezTo>
                    <a:cubicBezTo>
                      <a:pt x="1254" y="635"/>
                      <a:pt x="1287" y="652"/>
                      <a:pt x="1270" y="685"/>
                    </a:cubicBezTo>
                    <a:close/>
                    <a:moveTo>
                      <a:pt x="803" y="568"/>
                    </a:moveTo>
                    <a:cubicBezTo>
                      <a:pt x="786" y="552"/>
                      <a:pt x="786" y="502"/>
                      <a:pt x="819" y="502"/>
                    </a:cubicBezTo>
                    <a:cubicBezTo>
                      <a:pt x="819" y="518"/>
                      <a:pt x="836" y="568"/>
                      <a:pt x="803" y="568"/>
                    </a:cubicBezTo>
                    <a:close/>
                    <a:moveTo>
                      <a:pt x="1037" y="1103"/>
                    </a:moveTo>
                    <a:cubicBezTo>
                      <a:pt x="1020" y="1137"/>
                      <a:pt x="986" y="1137"/>
                      <a:pt x="970" y="1103"/>
                    </a:cubicBezTo>
                    <a:cubicBezTo>
                      <a:pt x="1003" y="1086"/>
                      <a:pt x="1003" y="1120"/>
                      <a:pt x="1020" y="1103"/>
                    </a:cubicBezTo>
                    <a:cubicBezTo>
                      <a:pt x="986" y="1086"/>
                      <a:pt x="986" y="1086"/>
                      <a:pt x="1003" y="1070"/>
                    </a:cubicBezTo>
                    <a:cubicBezTo>
                      <a:pt x="986" y="1053"/>
                      <a:pt x="986" y="1070"/>
                      <a:pt x="986" y="1053"/>
                    </a:cubicBezTo>
                    <a:cubicBezTo>
                      <a:pt x="1020" y="1053"/>
                      <a:pt x="1020" y="1070"/>
                      <a:pt x="1037" y="1103"/>
                    </a:cubicBezTo>
                    <a:close/>
                    <a:moveTo>
                      <a:pt x="2724" y="836"/>
                    </a:moveTo>
                    <a:cubicBezTo>
                      <a:pt x="2691" y="852"/>
                      <a:pt x="2691" y="819"/>
                      <a:pt x="2691" y="802"/>
                    </a:cubicBezTo>
                    <a:cubicBezTo>
                      <a:pt x="2707" y="769"/>
                      <a:pt x="2741" y="802"/>
                      <a:pt x="2724" y="836"/>
                    </a:cubicBezTo>
                    <a:close/>
                    <a:moveTo>
                      <a:pt x="2607" y="869"/>
                    </a:moveTo>
                    <a:cubicBezTo>
                      <a:pt x="2574" y="852"/>
                      <a:pt x="2574" y="852"/>
                      <a:pt x="2524" y="852"/>
                    </a:cubicBezTo>
                    <a:cubicBezTo>
                      <a:pt x="2524" y="819"/>
                      <a:pt x="2524" y="802"/>
                      <a:pt x="2540" y="769"/>
                    </a:cubicBezTo>
                    <a:cubicBezTo>
                      <a:pt x="2557" y="836"/>
                      <a:pt x="2574" y="802"/>
                      <a:pt x="2607" y="869"/>
                    </a:cubicBezTo>
                    <a:close/>
                    <a:moveTo>
                      <a:pt x="2457" y="218"/>
                    </a:moveTo>
                    <a:cubicBezTo>
                      <a:pt x="2440" y="167"/>
                      <a:pt x="2473" y="184"/>
                      <a:pt x="2473" y="151"/>
                    </a:cubicBezTo>
                    <a:cubicBezTo>
                      <a:pt x="2473" y="151"/>
                      <a:pt x="2457" y="151"/>
                      <a:pt x="2457" y="134"/>
                    </a:cubicBezTo>
                    <a:cubicBezTo>
                      <a:pt x="2473" y="117"/>
                      <a:pt x="2507" y="151"/>
                      <a:pt x="2507" y="167"/>
                    </a:cubicBezTo>
                    <a:cubicBezTo>
                      <a:pt x="2490" y="184"/>
                      <a:pt x="2473" y="218"/>
                      <a:pt x="2457" y="218"/>
                    </a:cubicBezTo>
                    <a:close/>
                    <a:moveTo>
                      <a:pt x="2507" y="234"/>
                    </a:moveTo>
                    <a:cubicBezTo>
                      <a:pt x="2490" y="184"/>
                      <a:pt x="2490" y="167"/>
                      <a:pt x="2540" y="167"/>
                    </a:cubicBezTo>
                    <a:cubicBezTo>
                      <a:pt x="2574" y="218"/>
                      <a:pt x="2574" y="234"/>
                      <a:pt x="2540" y="301"/>
                    </a:cubicBezTo>
                    <a:cubicBezTo>
                      <a:pt x="2524" y="284"/>
                      <a:pt x="2524" y="268"/>
                      <a:pt x="2524" y="268"/>
                    </a:cubicBezTo>
                    <a:cubicBezTo>
                      <a:pt x="2507" y="268"/>
                      <a:pt x="2507" y="301"/>
                      <a:pt x="2507" y="335"/>
                    </a:cubicBezTo>
                    <a:cubicBezTo>
                      <a:pt x="2490" y="318"/>
                      <a:pt x="2440" y="335"/>
                      <a:pt x="2457" y="301"/>
                    </a:cubicBezTo>
                    <a:cubicBezTo>
                      <a:pt x="2473" y="335"/>
                      <a:pt x="2473" y="251"/>
                      <a:pt x="2440" y="268"/>
                    </a:cubicBezTo>
                    <a:cubicBezTo>
                      <a:pt x="2440" y="268"/>
                      <a:pt x="2440" y="268"/>
                      <a:pt x="2440" y="268"/>
                    </a:cubicBezTo>
                    <a:cubicBezTo>
                      <a:pt x="2473" y="251"/>
                      <a:pt x="2440" y="234"/>
                      <a:pt x="2473" y="218"/>
                    </a:cubicBezTo>
                    <a:cubicBezTo>
                      <a:pt x="2490" y="234"/>
                      <a:pt x="2524" y="251"/>
                      <a:pt x="2540" y="234"/>
                    </a:cubicBezTo>
                    <a:cubicBezTo>
                      <a:pt x="2524" y="218"/>
                      <a:pt x="2524" y="218"/>
                      <a:pt x="2507" y="234"/>
                    </a:cubicBezTo>
                    <a:close/>
                    <a:moveTo>
                      <a:pt x="2507" y="936"/>
                    </a:moveTo>
                    <a:cubicBezTo>
                      <a:pt x="2507" y="903"/>
                      <a:pt x="2473" y="903"/>
                      <a:pt x="2473" y="869"/>
                    </a:cubicBezTo>
                    <a:cubicBezTo>
                      <a:pt x="2490" y="869"/>
                      <a:pt x="2490" y="836"/>
                      <a:pt x="2524" y="836"/>
                    </a:cubicBezTo>
                    <a:cubicBezTo>
                      <a:pt x="2524" y="852"/>
                      <a:pt x="2524" y="869"/>
                      <a:pt x="2524" y="869"/>
                    </a:cubicBezTo>
                    <a:cubicBezTo>
                      <a:pt x="2540" y="852"/>
                      <a:pt x="2574" y="886"/>
                      <a:pt x="2540" y="903"/>
                    </a:cubicBezTo>
                    <a:cubicBezTo>
                      <a:pt x="2540" y="886"/>
                      <a:pt x="2524" y="886"/>
                      <a:pt x="2507" y="886"/>
                    </a:cubicBezTo>
                    <a:cubicBezTo>
                      <a:pt x="2524" y="903"/>
                      <a:pt x="2540" y="919"/>
                      <a:pt x="2507" y="936"/>
                    </a:cubicBezTo>
                    <a:close/>
                    <a:moveTo>
                      <a:pt x="2390" y="786"/>
                    </a:moveTo>
                    <a:cubicBezTo>
                      <a:pt x="2373" y="752"/>
                      <a:pt x="2373" y="752"/>
                      <a:pt x="2390" y="719"/>
                    </a:cubicBezTo>
                    <a:cubicBezTo>
                      <a:pt x="2440" y="719"/>
                      <a:pt x="2440" y="702"/>
                      <a:pt x="2457" y="736"/>
                    </a:cubicBezTo>
                    <a:cubicBezTo>
                      <a:pt x="2423" y="752"/>
                      <a:pt x="2490" y="802"/>
                      <a:pt x="2473" y="852"/>
                    </a:cubicBezTo>
                    <a:cubicBezTo>
                      <a:pt x="2407" y="852"/>
                      <a:pt x="2423" y="819"/>
                      <a:pt x="2407" y="869"/>
                    </a:cubicBezTo>
                    <a:cubicBezTo>
                      <a:pt x="2407" y="852"/>
                      <a:pt x="2407" y="852"/>
                      <a:pt x="2390" y="852"/>
                    </a:cubicBezTo>
                    <a:cubicBezTo>
                      <a:pt x="2373" y="802"/>
                      <a:pt x="2440" y="786"/>
                      <a:pt x="2407" y="752"/>
                    </a:cubicBezTo>
                    <a:cubicBezTo>
                      <a:pt x="2407" y="769"/>
                      <a:pt x="2407" y="769"/>
                      <a:pt x="2390" y="786"/>
                    </a:cubicBezTo>
                    <a:close/>
                    <a:moveTo>
                      <a:pt x="2357" y="602"/>
                    </a:moveTo>
                    <a:cubicBezTo>
                      <a:pt x="2340" y="568"/>
                      <a:pt x="2306" y="602"/>
                      <a:pt x="2323" y="552"/>
                    </a:cubicBezTo>
                    <a:cubicBezTo>
                      <a:pt x="2357" y="535"/>
                      <a:pt x="2373" y="585"/>
                      <a:pt x="2357" y="602"/>
                    </a:cubicBezTo>
                    <a:close/>
                    <a:moveTo>
                      <a:pt x="2373" y="502"/>
                    </a:moveTo>
                    <a:cubicBezTo>
                      <a:pt x="2373" y="518"/>
                      <a:pt x="2340" y="468"/>
                      <a:pt x="2306" y="502"/>
                    </a:cubicBezTo>
                    <a:cubicBezTo>
                      <a:pt x="2323" y="435"/>
                      <a:pt x="2357" y="401"/>
                      <a:pt x="2407" y="368"/>
                    </a:cubicBezTo>
                    <a:cubicBezTo>
                      <a:pt x="2423" y="401"/>
                      <a:pt x="2440" y="418"/>
                      <a:pt x="2440" y="435"/>
                    </a:cubicBezTo>
                    <a:cubicBezTo>
                      <a:pt x="2457" y="435"/>
                      <a:pt x="2440" y="401"/>
                      <a:pt x="2457" y="401"/>
                    </a:cubicBezTo>
                    <a:cubicBezTo>
                      <a:pt x="2457" y="435"/>
                      <a:pt x="2473" y="385"/>
                      <a:pt x="2490" y="418"/>
                    </a:cubicBezTo>
                    <a:cubicBezTo>
                      <a:pt x="2457" y="468"/>
                      <a:pt x="2507" y="502"/>
                      <a:pt x="2457" y="535"/>
                    </a:cubicBezTo>
                    <a:cubicBezTo>
                      <a:pt x="2490" y="552"/>
                      <a:pt x="2574" y="535"/>
                      <a:pt x="2524" y="619"/>
                    </a:cubicBezTo>
                    <a:cubicBezTo>
                      <a:pt x="2507" y="568"/>
                      <a:pt x="2390" y="619"/>
                      <a:pt x="2373" y="568"/>
                    </a:cubicBezTo>
                    <a:cubicBezTo>
                      <a:pt x="2407" y="568"/>
                      <a:pt x="2390" y="535"/>
                      <a:pt x="2373" y="502"/>
                    </a:cubicBezTo>
                    <a:close/>
                    <a:moveTo>
                      <a:pt x="2240" y="602"/>
                    </a:moveTo>
                    <a:cubicBezTo>
                      <a:pt x="2240" y="619"/>
                      <a:pt x="2223" y="669"/>
                      <a:pt x="2240" y="669"/>
                    </a:cubicBezTo>
                    <a:cubicBezTo>
                      <a:pt x="2240" y="652"/>
                      <a:pt x="2256" y="635"/>
                      <a:pt x="2273" y="635"/>
                    </a:cubicBezTo>
                    <a:lnTo>
                      <a:pt x="2273" y="669"/>
                    </a:lnTo>
                    <a:cubicBezTo>
                      <a:pt x="2189" y="685"/>
                      <a:pt x="2206" y="652"/>
                      <a:pt x="2189" y="602"/>
                    </a:cubicBezTo>
                    <a:cubicBezTo>
                      <a:pt x="2223" y="585"/>
                      <a:pt x="2206" y="635"/>
                      <a:pt x="2240" y="602"/>
                    </a:cubicBezTo>
                    <a:close/>
                    <a:moveTo>
                      <a:pt x="2256" y="919"/>
                    </a:moveTo>
                    <a:cubicBezTo>
                      <a:pt x="2290" y="869"/>
                      <a:pt x="2256" y="886"/>
                      <a:pt x="2256" y="836"/>
                    </a:cubicBezTo>
                    <a:cubicBezTo>
                      <a:pt x="2273" y="836"/>
                      <a:pt x="2273" y="852"/>
                      <a:pt x="2290" y="852"/>
                    </a:cubicBezTo>
                    <a:cubicBezTo>
                      <a:pt x="2290" y="886"/>
                      <a:pt x="2290" y="919"/>
                      <a:pt x="2256" y="919"/>
                    </a:cubicBezTo>
                    <a:close/>
                    <a:moveTo>
                      <a:pt x="2139" y="919"/>
                    </a:moveTo>
                    <a:cubicBezTo>
                      <a:pt x="2123" y="869"/>
                      <a:pt x="2089" y="936"/>
                      <a:pt x="2089" y="886"/>
                    </a:cubicBezTo>
                    <a:cubicBezTo>
                      <a:pt x="2123" y="886"/>
                      <a:pt x="2089" y="869"/>
                      <a:pt x="2089" y="852"/>
                    </a:cubicBezTo>
                    <a:cubicBezTo>
                      <a:pt x="2106" y="852"/>
                      <a:pt x="2123" y="852"/>
                      <a:pt x="2139" y="869"/>
                    </a:cubicBezTo>
                    <a:cubicBezTo>
                      <a:pt x="2106" y="903"/>
                      <a:pt x="2156" y="903"/>
                      <a:pt x="2139" y="919"/>
                    </a:cubicBezTo>
                    <a:close/>
                    <a:moveTo>
                      <a:pt x="2072" y="552"/>
                    </a:moveTo>
                    <a:cubicBezTo>
                      <a:pt x="2072" y="585"/>
                      <a:pt x="2106" y="585"/>
                      <a:pt x="2106" y="602"/>
                    </a:cubicBezTo>
                    <a:cubicBezTo>
                      <a:pt x="2072" y="619"/>
                      <a:pt x="2072" y="669"/>
                      <a:pt x="2039" y="685"/>
                    </a:cubicBezTo>
                    <a:cubicBezTo>
                      <a:pt x="2056" y="652"/>
                      <a:pt x="2006" y="669"/>
                      <a:pt x="1972" y="669"/>
                    </a:cubicBezTo>
                    <a:cubicBezTo>
                      <a:pt x="1972" y="619"/>
                      <a:pt x="2006" y="619"/>
                      <a:pt x="2022" y="602"/>
                    </a:cubicBezTo>
                    <a:cubicBezTo>
                      <a:pt x="2006" y="602"/>
                      <a:pt x="2006" y="602"/>
                      <a:pt x="2006" y="585"/>
                    </a:cubicBezTo>
                    <a:cubicBezTo>
                      <a:pt x="1989" y="585"/>
                      <a:pt x="1989" y="585"/>
                      <a:pt x="1972" y="602"/>
                    </a:cubicBezTo>
                    <a:cubicBezTo>
                      <a:pt x="1972" y="552"/>
                      <a:pt x="2006" y="535"/>
                      <a:pt x="2022" y="535"/>
                    </a:cubicBezTo>
                    <a:cubicBezTo>
                      <a:pt x="2039" y="568"/>
                      <a:pt x="2056" y="568"/>
                      <a:pt x="2072" y="552"/>
                    </a:cubicBezTo>
                    <a:close/>
                    <a:moveTo>
                      <a:pt x="2123" y="836"/>
                    </a:moveTo>
                    <a:cubicBezTo>
                      <a:pt x="2139" y="786"/>
                      <a:pt x="2156" y="685"/>
                      <a:pt x="2223" y="719"/>
                    </a:cubicBezTo>
                    <a:cubicBezTo>
                      <a:pt x="2189" y="685"/>
                      <a:pt x="2273" y="702"/>
                      <a:pt x="2256" y="702"/>
                    </a:cubicBezTo>
                    <a:cubicBezTo>
                      <a:pt x="2223" y="752"/>
                      <a:pt x="2173" y="836"/>
                      <a:pt x="2123" y="836"/>
                    </a:cubicBezTo>
                    <a:close/>
                    <a:moveTo>
                      <a:pt x="2657" y="67"/>
                    </a:moveTo>
                    <a:cubicBezTo>
                      <a:pt x="2657" y="101"/>
                      <a:pt x="2641" y="117"/>
                      <a:pt x="2657" y="134"/>
                    </a:cubicBezTo>
                    <a:cubicBezTo>
                      <a:pt x="2607" y="134"/>
                      <a:pt x="2641" y="84"/>
                      <a:pt x="2657" y="67"/>
                    </a:cubicBezTo>
                    <a:close/>
                    <a:moveTo>
                      <a:pt x="2691" y="401"/>
                    </a:moveTo>
                    <a:cubicBezTo>
                      <a:pt x="2657" y="451"/>
                      <a:pt x="2741" y="468"/>
                      <a:pt x="2758" y="468"/>
                    </a:cubicBezTo>
                    <a:cubicBezTo>
                      <a:pt x="2741" y="518"/>
                      <a:pt x="2758" y="485"/>
                      <a:pt x="2758" y="535"/>
                    </a:cubicBezTo>
                    <a:cubicBezTo>
                      <a:pt x="2741" y="535"/>
                      <a:pt x="2724" y="535"/>
                      <a:pt x="2724" y="552"/>
                    </a:cubicBezTo>
                    <a:cubicBezTo>
                      <a:pt x="2724" y="568"/>
                      <a:pt x="2724" y="585"/>
                      <a:pt x="2724" y="602"/>
                    </a:cubicBezTo>
                    <a:cubicBezTo>
                      <a:pt x="2741" y="552"/>
                      <a:pt x="2791" y="619"/>
                      <a:pt x="2791" y="635"/>
                    </a:cubicBezTo>
                    <a:cubicBezTo>
                      <a:pt x="2774" y="685"/>
                      <a:pt x="2741" y="669"/>
                      <a:pt x="2724" y="719"/>
                    </a:cubicBezTo>
                    <a:cubicBezTo>
                      <a:pt x="2724" y="635"/>
                      <a:pt x="2657" y="685"/>
                      <a:pt x="2624" y="635"/>
                    </a:cubicBezTo>
                    <a:cubicBezTo>
                      <a:pt x="2641" y="635"/>
                      <a:pt x="2674" y="652"/>
                      <a:pt x="2674" y="635"/>
                    </a:cubicBezTo>
                    <a:cubicBezTo>
                      <a:pt x="2657" y="635"/>
                      <a:pt x="2657" y="619"/>
                      <a:pt x="2657" y="602"/>
                    </a:cubicBezTo>
                    <a:cubicBezTo>
                      <a:pt x="2657" y="568"/>
                      <a:pt x="2674" y="602"/>
                      <a:pt x="2691" y="585"/>
                    </a:cubicBezTo>
                    <a:cubicBezTo>
                      <a:pt x="2657" y="568"/>
                      <a:pt x="2691" y="535"/>
                      <a:pt x="2707" y="502"/>
                    </a:cubicBezTo>
                    <a:cubicBezTo>
                      <a:pt x="2641" y="518"/>
                      <a:pt x="2691" y="401"/>
                      <a:pt x="2641" y="435"/>
                    </a:cubicBezTo>
                    <a:cubicBezTo>
                      <a:pt x="2641" y="418"/>
                      <a:pt x="2657" y="401"/>
                      <a:pt x="2691" y="401"/>
                    </a:cubicBezTo>
                    <a:close/>
                    <a:moveTo>
                      <a:pt x="1454" y="1153"/>
                    </a:moveTo>
                    <a:cubicBezTo>
                      <a:pt x="1471" y="1120"/>
                      <a:pt x="1471" y="1103"/>
                      <a:pt x="1438" y="1103"/>
                    </a:cubicBezTo>
                    <a:cubicBezTo>
                      <a:pt x="1438" y="1137"/>
                      <a:pt x="1438" y="1153"/>
                      <a:pt x="1454" y="1153"/>
                    </a:cubicBezTo>
                    <a:close/>
                    <a:moveTo>
                      <a:pt x="1287" y="1287"/>
                    </a:moveTo>
                    <a:cubicBezTo>
                      <a:pt x="1237" y="1320"/>
                      <a:pt x="1170" y="1320"/>
                      <a:pt x="1204" y="1404"/>
                    </a:cubicBezTo>
                    <a:cubicBezTo>
                      <a:pt x="1187" y="1421"/>
                      <a:pt x="1170" y="1437"/>
                      <a:pt x="1153" y="1437"/>
                    </a:cubicBezTo>
                    <a:cubicBezTo>
                      <a:pt x="1120" y="1404"/>
                      <a:pt x="1153" y="1370"/>
                      <a:pt x="1170" y="1370"/>
                    </a:cubicBezTo>
                    <a:cubicBezTo>
                      <a:pt x="1153" y="1354"/>
                      <a:pt x="1153" y="1320"/>
                      <a:pt x="1137" y="1337"/>
                    </a:cubicBezTo>
                    <a:cubicBezTo>
                      <a:pt x="1137" y="1354"/>
                      <a:pt x="1120" y="1370"/>
                      <a:pt x="1103" y="1370"/>
                    </a:cubicBezTo>
                    <a:cubicBezTo>
                      <a:pt x="1103" y="1354"/>
                      <a:pt x="1103" y="1320"/>
                      <a:pt x="1087" y="1320"/>
                    </a:cubicBezTo>
                    <a:cubicBezTo>
                      <a:pt x="1087" y="1320"/>
                      <a:pt x="1070" y="1337"/>
                      <a:pt x="1070" y="1320"/>
                    </a:cubicBezTo>
                    <a:cubicBezTo>
                      <a:pt x="1137" y="1254"/>
                      <a:pt x="1204" y="1237"/>
                      <a:pt x="1270" y="1203"/>
                    </a:cubicBezTo>
                    <a:cubicBezTo>
                      <a:pt x="1254" y="1237"/>
                      <a:pt x="1287" y="1237"/>
                      <a:pt x="1287" y="1287"/>
                    </a:cubicBezTo>
                    <a:close/>
                    <a:moveTo>
                      <a:pt x="1488" y="702"/>
                    </a:moveTo>
                    <a:cubicBezTo>
                      <a:pt x="1471" y="786"/>
                      <a:pt x="1521" y="752"/>
                      <a:pt x="1554" y="752"/>
                    </a:cubicBezTo>
                    <a:cubicBezTo>
                      <a:pt x="1554" y="752"/>
                      <a:pt x="1554" y="769"/>
                      <a:pt x="1554" y="769"/>
                    </a:cubicBezTo>
                    <a:cubicBezTo>
                      <a:pt x="1554" y="802"/>
                      <a:pt x="1538" y="836"/>
                      <a:pt x="1538" y="869"/>
                    </a:cubicBezTo>
                    <a:cubicBezTo>
                      <a:pt x="1554" y="869"/>
                      <a:pt x="1571" y="886"/>
                      <a:pt x="1571" y="903"/>
                    </a:cubicBezTo>
                    <a:cubicBezTo>
                      <a:pt x="1554" y="886"/>
                      <a:pt x="1554" y="919"/>
                      <a:pt x="1538" y="903"/>
                    </a:cubicBezTo>
                    <a:cubicBezTo>
                      <a:pt x="1538" y="869"/>
                      <a:pt x="1488" y="852"/>
                      <a:pt x="1504" y="836"/>
                    </a:cubicBezTo>
                    <a:cubicBezTo>
                      <a:pt x="1504" y="852"/>
                      <a:pt x="1554" y="802"/>
                      <a:pt x="1538" y="786"/>
                    </a:cubicBezTo>
                    <a:cubicBezTo>
                      <a:pt x="1504" y="786"/>
                      <a:pt x="1521" y="819"/>
                      <a:pt x="1488" y="819"/>
                    </a:cubicBezTo>
                    <a:cubicBezTo>
                      <a:pt x="1488" y="786"/>
                      <a:pt x="1488" y="769"/>
                      <a:pt x="1504" y="769"/>
                    </a:cubicBezTo>
                    <a:cubicBezTo>
                      <a:pt x="1471" y="769"/>
                      <a:pt x="1454" y="752"/>
                      <a:pt x="1454" y="736"/>
                    </a:cubicBezTo>
                    <a:cubicBezTo>
                      <a:pt x="1471" y="736"/>
                      <a:pt x="1454" y="702"/>
                      <a:pt x="1488" y="702"/>
                    </a:cubicBezTo>
                    <a:close/>
                    <a:moveTo>
                      <a:pt x="1554" y="752"/>
                    </a:moveTo>
                    <a:cubicBezTo>
                      <a:pt x="1554" y="736"/>
                      <a:pt x="1554" y="752"/>
                      <a:pt x="1554" y="752"/>
                    </a:cubicBezTo>
                    <a:cubicBezTo>
                      <a:pt x="1554" y="752"/>
                      <a:pt x="1554" y="752"/>
                      <a:pt x="1554" y="752"/>
                    </a:cubicBezTo>
                    <a:close/>
                    <a:moveTo>
                      <a:pt x="1554" y="769"/>
                    </a:moveTo>
                    <a:cubicBezTo>
                      <a:pt x="1554" y="786"/>
                      <a:pt x="1554" y="769"/>
                      <a:pt x="1554" y="769"/>
                    </a:cubicBezTo>
                    <a:cubicBezTo>
                      <a:pt x="1554" y="769"/>
                      <a:pt x="1554" y="769"/>
                      <a:pt x="1554" y="769"/>
                    </a:cubicBezTo>
                    <a:close/>
                    <a:moveTo>
                      <a:pt x="1538" y="1304"/>
                    </a:moveTo>
                    <a:cubicBezTo>
                      <a:pt x="1554" y="1354"/>
                      <a:pt x="1504" y="1320"/>
                      <a:pt x="1504" y="1370"/>
                    </a:cubicBezTo>
                    <a:cubicBezTo>
                      <a:pt x="1521" y="1354"/>
                      <a:pt x="1538" y="1370"/>
                      <a:pt x="1554" y="1370"/>
                    </a:cubicBezTo>
                    <a:cubicBezTo>
                      <a:pt x="1538" y="1421"/>
                      <a:pt x="1554" y="1437"/>
                      <a:pt x="1504" y="1454"/>
                    </a:cubicBezTo>
                    <a:cubicBezTo>
                      <a:pt x="1504" y="1421"/>
                      <a:pt x="1488" y="1387"/>
                      <a:pt x="1471" y="1370"/>
                    </a:cubicBezTo>
                    <a:cubicBezTo>
                      <a:pt x="1488" y="1370"/>
                      <a:pt x="1504" y="1387"/>
                      <a:pt x="1504" y="1370"/>
                    </a:cubicBezTo>
                    <a:cubicBezTo>
                      <a:pt x="1488" y="1354"/>
                      <a:pt x="1421" y="1320"/>
                      <a:pt x="1438" y="1270"/>
                    </a:cubicBezTo>
                    <a:cubicBezTo>
                      <a:pt x="1454" y="1320"/>
                      <a:pt x="1488" y="1287"/>
                      <a:pt x="1471" y="1237"/>
                    </a:cubicBezTo>
                    <a:cubicBezTo>
                      <a:pt x="1504" y="1254"/>
                      <a:pt x="1521" y="1220"/>
                      <a:pt x="1554" y="1237"/>
                    </a:cubicBezTo>
                    <a:cubicBezTo>
                      <a:pt x="1538" y="1270"/>
                      <a:pt x="1521" y="1304"/>
                      <a:pt x="1571" y="1304"/>
                    </a:cubicBezTo>
                    <a:cubicBezTo>
                      <a:pt x="1588" y="1287"/>
                      <a:pt x="1554" y="1270"/>
                      <a:pt x="1571" y="1270"/>
                    </a:cubicBezTo>
                    <a:cubicBezTo>
                      <a:pt x="1588" y="1270"/>
                      <a:pt x="1588" y="1304"/>
                      <a:pt x="1571" y="1320"/>
                    </a:cubicBezTo>
                    <a:cubicBezTo>
                      <a:pt x="1554" y="1320"/>
                      <a:pt x="1554" y="1320"/>
                      <a:pt x="1538" y="1304"/>
                    </a:cubicBezTo>
                    <a:close/>
                    <a:moveTo>
                      <a:pt x="2841" y="1471"/>
                    </a:moveTo>
                    <a:cubicBezTo>
                      <a:pt x="2841" y="1521"/>
                      <a:pt x="2874" y="1471"/>
                      <a:pt x="2891" y="1504"/>
                    </a:cubicBezTo>
                    <a:cubicBezTo>
                      <a:pt x="2874" y="1588"/>
                      <a:pt x="2774" y="1638"/>
                      <a:pt x="2724" y="1571"/>
                    </a:cubicBezTo>
                    <a:cubicBezTo>
                      <a:pt x="2791" y="1571"/>
                      <a:pt x="2808" y="1504"/>
                      <a:pt x="2841" y="1471"/>
                    </a:cubicBezTo>
                    <a:close/>
                    <a:moveTo>
                      <a:pt x="2691" y="1036"/>
                    </a:moveTo>
                    <a:cubicBezTo>
                      <a:pt x="2674" y="1070"/>
                      <a:pt x="2674" y="1086"/>
                      <a:pt x="2657" y="1137"/>
                    </a:cubicBezTo>
                    <a:cubicBezTo>
                      <a:pt x="2641" y="1086"/>
                      <a:pt x="2590" y="1036"/>
                      <a:pt x="2641" y="1003"/>
                    </a:cubicBezTo>
                    <a:cubicBezTo>
                      <a:pt x="2641" y="1020"/>
                      <a:pt x="2657" y="1036"/>
                      <a:pt x="2691" y="1036"/>
                    </a:cubicBezTo>
                    <a:close/>
                    <a:moveTo>
                      <a:pt x="2340" y="1170"/>
                    </a:moveTo>
                    <a:cubicBezTo>
                      <a:pt x="2340" y="1187"/>
                      <a:pt x="2340" y="1203"/>
                      <a:pt x="2306" y="1203"/>
                    </a:cubicBezTo>
                    <a:cubicBezTo>
                      <a:pt x="2290" y="1187"/>
                      <a:pt x="2306" y="1170"/>
                      <a:pt x="2340" y="1170"/>
                    </a:cubicBezTo>
                    <a:close/>
                    <a:moveTo>
                      <a:pt x="2641" y="1137"/>
                    </a:moveTo>
                    <a:cubicBezTo>
                      <a:pt x="2624" y="1153"/>
                      <a:pt x="2641" y="1153"/>
                      <a:pt x="2657" y="1170"/>
                    </a:cubicBezTo>
                    <a:cubicBezTo>
                      <a:pt x="2641" y="1170"/>
                      <a:pt x="2641" y="1187"/>
                      <a:pt x="2641" y="1203"/>
                    </a:cubicBezTo>
                    <a:cubicBezTo>
                      <a:pt x="2607" y="1203"/>
                      <a:pt x="2624" y="1153"/>
                      <a:pt x="2641" y="1137"/>
                    </a:cubicBezTo>
                    <a:close/>
                    <a:moveTo>
                      <a:pt x="3292" y="485"/>
                    </a:moveTo>
                    <a:cubicBezTo>
                      <a:pt x="3292" y="401"/>
                      <a:pt x="3259" y="368"/>
                      <a:pt x="3275" y="301"/>
                    </a:cubicBezTo>
                    <a:cubicBezTo>
                      <a:pt x="3292" y="318"/>
                      <a:pt x="3292" y="335"/>
                      <a:pt x="3326" y="335"/>
                    </a:cubicBezTo>
                    <a:cubicBezTo>
                      <a:pt x="3275" y="335"/>
                      <a:pt x="3326" y="451"/>
                      <a:pt x="3292" y="485"/>
                    </a:cubicBezTo>
                    <a:close/>
                    <a:moveTo>
                      <a:pt x="736" y="903"/>
                    </a:moveTo>
                    <a:cubicBezTo>
                      <a:pt x="719" y="886"/>
                      <a:pt x="686" y="886"/>
                      <a:pt x="686" y="869"/>
                    </a:cubicBezTo>
                    <a:cubicBezTo>
                      <a:pt x="719" y="869"/>
                      <a:pt x="736" y="836"/>
                      <a:pt x="736" y="869"/>
                    </a:cubicBezTo>
                    <a:cubicBezTo>
                      <a:pt x="686" y="869"/>
                      <a:pt x="769" y="936"/>
                      <a:pt x="736" y="903"/>
                    </a:cubicBezTo>
                    <a:close/>
                    <a:moveTo>
                      <a:pt x="669" y="1137"/>
                    </a:moveTo>
                    <a:lnTo>
                      <a:pt x="619" y="1137"/>
                    </a:lnTo>
                    <a:cubicBezTo>
                      <a:pt x="602" y="1103"/>
                      <a:pt x="669" y="1103"/>
                      <a:pt x="669" y="1137"/>
                    </a:cubicBezTo>
                    <a:close/>
                    <a:moveTo>
                      <a:pt x="402" y="969"/>
                    </a:moveTo>
                    <a:cubicBezTo>
                      <a:pt x="385" y="1053"/>
                      <a:pt x="335" y="953"/>
                      <a:pt x="335" y="936"/>
                    </a:cubicBezTo>
                    <a:cubicBezTo>
                      <a:pt x="318" y="936"/>
                      <a:pt x="318" y="969"/>
                      <a:pt x="301" y="969"/>
                    </a:cubicBezTo>
                    <a:cubicBezTo>
                      <a:pt x="318" y="936"/>
                      <a:pt x="268" y="903"/>
                      <a:pt x="285" y="869"/>
                    </a:cubicBezTo>
                    <a:cubicBezTo>
                      <a:pt x="301" y="886"/>
                      <a:pt x="368" y="869"/>
                      <a:pt x="385" y="852"/>
                    </a:cubicBezTo>
                    <a:cubicBezTo>
                      <a:pt x="402" y="869"/>
                      <a:pt x="418" y="869"/>
                      <a:pt x="452" y="903"/>
                    </a:cubicBezTo>
                    <a:cubicBezTo>
                      <a:pt x="452" y="986"/>
                      <a:pt x="402" y="969"/>
                      <a:pt x="351" y="969"/>
                    </a:cubicBezTo>
                    <a:cubicBezTo>
                      <a:pt x="368" y="986"/>
                      <a:pt x="385" y="986"/>
                      <a:pt x="402" y="969"/>
                    </a:cubicBezTo>
                    <a:close/>
                    <a:moveTo>
                      <a:pt x="1989" y="234"/>
                    </a:moveTo>
                    <a:cubicBezTo>
                      <a:pt x="1972" y="234"/>
                      <a:pt x="1956" y="251"/>
                      <a:pt x="1939" y="251"/>
                    </a:cubicBezTo>
                    <a:cubicBezTo>
                      <a:pt x="1922" y="218"/>
                      <a:pt x="1939" y="218"/>
                      <a:pt x="1956" y="201"/>
                    </a:cubicBezTo>
                    <a:cubicBezTo>
                      <a:pt x="1956" y="184"/>
                      <a:pt x="1939" y="184"/>
                      <a:pt x="1939" y="167"/>
                    </a:cubicBezTo>
                    <a:cubicBezTo>
                      <a:pt x="1956" y="167"/>
                      <a:pt x="1972" y="167"/>
                      <a:pt x="1972" y="184"/>
                    </a:cubicBezTo>
                    <a:cubicBezTo>
                      <a:pt x="1939" y="184"/>
                      <a:pt x="1989" y="201"/>
                      <a:pt x="1989" y="234"/>
                    </a:cubicBezTo>
                    <a:close/>
                    <a:moveTo>
                      <a:pt x="1087" y="1404"/>
                    </a:moveTo>
                    <a:cubicBezTo>
                      <a:pt x="1103" y="1404"/>
                      <a:pt x="1120" y="1404"/>
                      <a:pt x="1137" y="1421"/>
                    </a:cubicBezTo>
                    <a:cubicBezTo>
                      <a:pt x="1103" y="1421"/>
                      <a:pt x="1120" y="1471"/>
                      <a:pt x="1103" y="1487"/>
                    </a:cubicBezTo>
                    <a:cubicBezTo>
                      <a:pt x="1103" y="1454"/>
                      <a:pt x="1070" y="1437"/>
                      <a:pt x="1087" y="1404"/>
                    </a:cubicBezTo>
                    <a:close/>
                    <a:moveTo>
                      <a:pt x="1337" y="1554"/>
                    </a:moveTo>
                    <a:cubicBezTo>
                      <a:pt x="1287" y="1554"/>
                      <a:pt x="1270" y="1504"/>
                      <a:pt x="1304" y="1487"/>
                    </a:cubicBezTo>
                    <a:cubicBezTo>
                      <a:pt x="1304" y="1521"/>
                      <a:pt x="1337" y="1521"/>
                      <a:pt x="1337" y="1554"/>
                    </a:cubicBezTo>
                    <a:close/>
                    <a:moveTo>
                      <a:pt x="3359" y="385"/>
                    </a:moveTo>
                    <a:cubicBezTo>
                      <a:pt x="3426" y="435"/>
                      <a:pt x="3409" y="335"/>
                      <a:pt x="3443" y="368"/>
                    </a:cubicBezTo>
                    <a:cubicBezTo>
                      <a:pt x="3426" y="268"/>
                      <a:pt x="3392" y="368"/>
                      <a:pt x="3376" y="335"/>
                    </a:cubicBezTo>
                    <a:cubicBezTo>
                      <a:pt x="3359" y="335"/>
                      <a:pt x="3359" y="351"/>
                      <a:pt x="3359" y="385"/>
                    </a:cubicBezTo>
                    <a:close/>
                    <a:moveTo>
                      <a:pt x="3743" y="218"/>
                    </a:moveTo>
                    <a:cubicBezTo>
                      <a:pt x="3743" y="201"/>
                      <a:pt x="3727" y="201"/>
                      <a:pt x="3727" y="167"/>
                    </a:cubicBezTo>
                    <a:cubicBezTo>
                      <a:pt x="3743" y="167"/>
                      <a:pt x="3743" y="134"/>
                      <a:pt x="3793" y="134"/>
                    </a:cubicBezTo>
                    <a:cubicBezTo>
                      <a:pt x="3793" y="151"/>
                      <a:pt x="3793" y="167"/>
                      <a:pt x="3793" y="167"/>
                    </a:cubicBezTo>
                    <a:cubicBezTo>
                      <a:pt x="3743" y="134"/>
                      <a:pt x="3760" y="184"/>
                      <a:pt x="3743" y="2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0"/>
              <p:cNvSpPr/>
              <p:nvPr/>
            </p:nvSpPr>
            <p:spPr>
              <a:xfrm>
                <a:off x="8788939" y="5048390"/>
                <a:ext cx="480350" cy="157800"/>
              </a:xfrm>
              <a:custGeom>
                <a:avLst/>
                <a:gdLst/>
                <a:ahLst/>
                <a:cxnLst/>
                <a:rect l="l" t="t" r="r" b="b"/>
                <a:pathLst>
                  <a:path w="5598" h="1839" extrusionOk="0">
                    <a:moveTo>
                      <a:pt x="5598" y="1671"/>
                    </a:moveTo>
                    <a:cubicBezTo>
                      <a:pt x="5598" y="1504"/>
                      <a:pt x="3860" y="1554"/>
                      <a:pt x="3542" y="1554"/>
                    </a:cubicBezTo>
                    <a:lnTo>
                      <a:pt x="3008" y="1554"/>
                    </a:lnTo>
                    <a:cubicBezTo>
                      <a:pt x="2941" y="1554"/>
                      <a:pt x="2907" y="1537"/>
                      <a:pt x="2824" y="1537"/>
                    </a:cubicBezTo>
                    <a:lnTo>
                      <a:pt x="2640" y="1537"/>
                    </a:lnTo>
                    <a:lnTo>
                      <a:pt x="2389" y="1521"/>
                    </a:lnTo>
                    <a:cubicBezTo>
                      <a:pt x="2339" y="1521"/>
                      <a:pt x="2356" y="1521"/>
                      <a:pt x="2306" y="1521"/>
                    </a:cubicBezTo>
                    <a:cubicBezTo>
                      <a:pt x="2273" y="1521"/>
                      <a:pt x="2239" y="1521"/>
                      <a:pt x="2222" y="1521"/>
                    </a:cubicBezTo>
                    <a:cubicBezTo>
                      <a:pt x="2172" y="1504"/>
                      <a:pt x="2189" y="1504"/>
                      <a:pt x="2139" y="1504"/>
                    </a:cubicBezTo>
                    <a:cubicBezTo>
                      <a:pt x="2022" y="1504"/>
                      <a:pt x="1905" y="1487"/>
                      <a:pt x="1805" y="1470"/>
                    </a:cubicBezTo>
                    <a:lnTo>
                      <a:pt x="1471" y="1437"/>
                    </a:lnTo>
                    <a:cubicBezTo>
                      <a:pt x="1170" y="1387"/>
                      <a:pt x="886" y="1320"/>
                      <a:pt x="635" y="1186"/>
                    </a:cubicBezTo>
                    <a:cubicBezTo>
                      <a:pt x="535" y="1136"/>
                      <a:pt x="384" y="1053"/>
                      <a:pt x="468" y="952"/>
                    </a:cubicBezTo>
                    <a:cubicBezTo>
                      <a:pt x="468" y="919"/>
                      <a:pt x="468" y="936"/>
                      <a:pt x="485" y="919"/>
                    </a:cubicBezTo>
                    <a:cubicBezTo>
                      <a:pt x="669" y="668"/>
                      <a:pt x="1303" y="451"/>
                      <a:pt x="1621" y="368"/>
                    </a:cubicBezTo>
                    <a:cubicBezTo>
                      <a:pt x="1821" y="318"/>
                      <a:pt x="2122" y="217"/>
                      <a:pt x="2306" y="150"/>
                    </a:cubicBezTo>
                    <a:cubicBezTo>
                      <a:pt x="2373" y="117"/>
                      <a:pt x="2389" y="117"/>
                      <a:pt x="2440" y="67"/>
                    </a:cubicBezTo>
                    <a:cubicBezTo>
                      <a:pt x="2406" y="17"/>
                      <a:pt x="2389" y="0"/>
                      <a:pt x="2273" y="0"/>
                    </a:cubicBezTo>
                    <a:cubicBezTo>
                      <a:pt x="1972" y="0"/>
                      <a:pt x="1571" y="117"/>
                      <a:pt x="1287" y="201"/>
                    </a:cubicBezTo>
                    <a:cubicBezTo>
                      <a:pt x="1153" y="234"/>
                      <a:pt x="1019" y="284"/>
                      <a:pt x="902" y="334"/>
                    </a:cubicBezTo>
                    <a:cubicBezTo>
                      <a:pt x="785" y="384"/>
                      <a:pt x="652" y="435"/>
                      <a:pt x="552" y="518"/>
                    </a:cubicBezTo>
                    <a:cubicBezTo>
                      <a:pt x="518" y="535"/>
                      <a:pt x="485" y="551"/>
                      <a:pt x="451" y="568"/>
                    </a:cubicBezTo>
                    <a:cubicBezTo>
                      <a:pt x="201" y="769"/>
                      <a:pt x="0" y="1003"/>
                      <a:pt x="284" y="1303"/>
                    </a:cubicBezTo>
                    <a:cubicBezTo>
                      <a:pt x="334" y="1354"/>
                      <a:pt x="401" y="1387"/>
                      <a:pt x="468" y="1437"/>
                    </a:cubicBezTo>
                    <a:cubicBezTo>
                      <a:pt x="518" y="1470"/>
                      <a:pt x="602" y="1504"/>
                      <a:pt x="669" y="1537"/>
                    </a:cubicBezTo>
                    <a:cubicBezTo>
                      <a:pt x="802" y="1587"/>
                      <a:pt x="969" y="1638"/>
                      <a:pt x="1136" y="1671"/>
                    </a:cubicBezTo>
                    <a:cubicBezTo>
                      <a:pt x="1337" y="1721"/>
                      <a:pt x="1420" y="1738"/>
                      <a:pt x="1638" y="1771"/>
                    </a:cubicBezTo>
                    <a:cubicBezTo>
                      <a:pt x="1721" y="1771"/>
                      <a:pt x="1838" y="1788"/>
                      <a:pt x="1905" y="1788"/>
                    </a:cubicBezTo>
                    <a:lnTo>
                      <a:pt x="2774" y="1838"/>
                    </a:lnTo>
                    <a:cubicBezTo>
                      <a:pt x="2841" y="1838"/>
                      <a:pt x="2924" y="1838"/>
                      <a:pt x="3024" y="1838"/>
                    </a:cubicBezTo>
                    <a:lnTo>
                      <a:pt x="3325" y="1838"/>
                    </a:lnTo>
                    <a:cubicBezTo>
                      <a:pt x="3342" y="1838"/>
                      <a:pt x="3359" y="1838"/>
                      <a:pt x="3359" y="1838"/>
                    </a:cubicBezTo>
                    <a:cubicBezTo>
                      <a:pt x="3526" y="1805"/>
                      <a:pt x="3776" y="1838"/>
                      <a:pt x="3960" y="1838"/>
                    </a:cubicBezTo>
                    <a:cubicBezTo>
                      <a:pt x="4010" y="1821"/>
                      <a:pt x="4027" y="1821"/>
                      <a:pt x="4094" y="1821"/>
                    </a:cubicBezTo>
                    <a:cubicBezTo>
                      <a:pt x="4144" y="1821"/>
                      <a:pt x="5598" y="1805"/>
                      <a:pt x="5598" y="167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0"/>
              <p:cNvSpPr/>
              <p:nvPr/>
            </p:nvSpPr>
            <p:spPr>
              <a:xfrm>
                <a:off x="9042670" y="5036892"/>
                <a:ext cx="157800" cy="25914"/>
              </a:xfrm>
              <a:custGeom>
                <a:avLst/>
                <a:gdLst/>
                <a:ahLst/>
                <a:cxnLst/>
                <a:rect l="l" t="t" r="r" b="b"/>
                <a:pathLst>
                  <a:path w="1839" h="302" extrusionOk="0">
                    <a:moveTo>
                      <a:pt x="1" y="134"/>
                    </a:moveTo>
                    <a:cubicBezTo>
                      <a:pt x="1" y="234"/>
                      <a:pt x="218" y="218"/>
                      <a:pt x="335" y="218"/>
                    </a:cubicBezTo>
                    <a:cubicBezTo>
                      <a:pt x="485" y="218"/>
                      <a:pt x="602" y="218"/>
                      <a:pt x="736" y="234"/>
                    </a:cubicBezTo>
                    <a:cubicBezTo>
                      <a:pt x="786" y="234"/>
                      <a:pt x="786" y="234"/>
                      <a:pt x="836" y="234"/>
                    </a:cubicBezTo>
                    <a:cubicBezTo>
                      <a:pt x="1087" y="251"/>
                      <a:pt x="1254" y="268"/>
                      <a:pt x="1521" y="268"/>
                    </a:cubicBezTo>
                    <a:cubicBezTo>
                      <a:pt x="1655" y="268"/>
                      <a:pt x="1839" y="301"/>
                      <a:pt x="1839" y="184"/>
                    </a:cubicBezTo>
                    <a:cubicBezTo>
                      <a:pt x="1839" y="117"/>
                      <a:pt x="1688" y="84"/>
                      <a:pt x="1605" y="84"/>
                    </a:cubicBezTo>
                    <a:cubicBezTo>
                      <a:pt x="1270" y="34"/>
                      <a:pt x="869" y="0"/>
                      <a:pt x="519" y="0"/>
                    </a:cubicBezTo>
                    <a:cubicBezTo>
                      <a:pt x="385" y="0"/>
                      <a:pt x="1" y="17"/>
                      <a:pt x="1" y="1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0"/>
              <p:cNvSpPr/>
              <p:nvPr/>
            </p:nvSpPr>
            <p:spPr>
              <a:xfrm>
                <a:off x="8747323" y="5075591"/>
                <a:ext cx="63154" cy="134889"/>
              </a:xfrm>
              <a:custGeom>
                <a:avLst/>
                <a:gdLst/>
                <a:ahLst/>
                <a:cxnLst/>
                <a:rect l="l" t="t" r="r" b="b"/>
                <a:pathLst>
                  <a:path w="736" h="1572" extrusionOk="0">
                    <a:moveTo>
                      <a:pt x="1" y="652"/>
                    </a:moveTo>
                    <a:cubicBezTo>
                      <a:pt x="1" y="1220"/>
                      <a:pt x="736" y="1571"/>
                      <a:pt x="736" y="1354"/>
                    </a:cubicBezTo>
                    <a:cubicBezTo>
                      <a:pt x="736" y="1304"/>
                      <a:pt x="652" y="1254"/>
                      <a:pt x="585" y="1204"/>
                    </a:cubicBezTo>
                    <a:cubicBezTo>
                      <a:pt x="535" y="1153"/>
                      <a:pt x="485" y="1120"/>
                      <a:pt x="435" y="1070"/>
                    </a:cubicBezTo>
                    <a:cubicBezTo>
                      <a:pt x="218" y="853"/>
                      <a:pt x="151" y="585"/>
                      <a:pt x="335" y="318"/>
                    </a:cubicBezTo>
                    <a:cubicBezTo>
                      <a:pt x="368" y="268"/>
                      <a:pt x="385" y="251"/>
                      <a:pt x="418" y="218"/>
                    </a:cubicBezTo>
                    <a:cubicBezTo>
                      <a:pt x="452" y="168"/>
                      <a:pt x="485" y="151"/>
                      <a:pt x="485" y="101"/>
                    </a:cubicBezTo>
                    <a:cubicBezTo>
                      <a:pt x="485" y="1"/>
                      <a:pt x="251" y="51"/>
                      <a:pt x="118" y="251"/>
                    </a:cubicBezTo>
                    <a:cubicBezTo>
                      <a:pt x="51" y="351"/>
                      <a:pt x="1" y="485"/>
                      <a:pt x="1" y="65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0"/>
              <p:cNvSpPr/>
              <p:nvPr/>
            </p:nvSpPr>
            <p:spPr>
              <a:xfrm>
                <a:off x="9250580" y="5056971"/>
                <a:ext cx="96104" cy="38785"/>
              </a:xfrm>
              <a:custGeom>
                <a:avLst/>
                <a:gdLst/>
                <a:ahLst/>
                <a:cxnLst/>
                <a:rect l="l" t="t" r="r" b="b"/>
                <a:pathLst>
                  <a:path w="1120" h="452" extrusionOk="0">
                    <a:moveTo>
                      <a:pt x="1020" y="451"/>
                    </a:moveTo>
                    <a:cubicBezTo>
                      <a:pt x="1070" y="451"/>
                      <a:pt x="1103" y="435"/>
                      <a:pt x="1120" y="418"/>
                    </a:cubicBezTo>
                    <a:cubicBezTo>
                      <a:pt x="1120" y="368"/>
                      <a:pt x="1103" y="335"/>
                      <a:pt x="1053" y="301"/>
                    </a:cubicBezTo>
                    <a:cubicBezTo>
                      <a:pt x="936" y="218"/>
                      <a:pt x="819" y="184"/>
                      <a:pt x="669" y="134"/>
                    </a:cubicBezTo>
                    <a:cubicBezTo>
                      <a:pt x="585" y="117"/>
                      <a:pt x="134" y="0"/>
                      <a:pt x="50" y="50"/>
                    </a:cubicBezTo>
                    <a:cubicBezTo>
                      <a:pt x="34" y="67"/>
                      <a:pt x="0" y="134"/>
                      <a:pt x="17" y="167"/>
                    </a:cubicBezTo>
                    <a:cubicBezTo>
                      <a:pt x="50" y="251"/>
                      <a:pt x="602" y="368"/>
                      <a:pt x="719" y="385"/>
                    </a:cubicBezTo>
                    <a:cubicBezTo>
                      <a:pt x="786" y="418"/>
                      <a:pt x="936" y="451"/>
                      <a:pt x="1020" y="4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0"/>
              <p:cNvSpPr/>
              <p:nvPr/>
            </p:nvSpPr>
            <p:spPr>
              <a:xfrm>
                <a:off x="9338017" y="5132910"/>
                <a:ext cx="34495" cy="73280"/>
              </a:xfrm>
              <a:custGeom>
                <a:avLst/>
                <a:gdLst/>
                <a:ahLst/>
                <a:cxnLst/>
                <a:rect l="l" t="t" r="r" b="b"/>
                <a:pathLst>
                  <a:path w="402" h="854" extrusionOk="0">
                    <a:moveTo>
                      <a:pt x="1" y="569"/>
                    </a:moveTo>
                    <a:cubicBezTo>
                      <a:pt x="1" y="853"/>
                      <a:pt x="402" y="586"/>
                      <a:pt x="385" y="235"/>
                    </a:cubicBezTo>
                    <a:cubicBezTo>
                      <a:pt x="368" y="1"/>
                      <a:pt x="201" y="18"/>
                      <a:pt x="168" y="168"/>
                    </a:cubicBezTo>
                    <a:cubicBezTo>
                      <a:pt x="151" y="268"/>
                      <a:pt x="151" y="335"/>
                      <a:pt x="67" y="452"/>
                    </a:cubicBezTo>
                    <a:cubicBezTo>
                      <a:pt x="67" y="469"/>
                      <a:pt x="51" y="485"/>
                      <a:pt x="34" y="502"/>
                    </a:cubicBezTo>
                    <a:cubicBezTo>
                      <a:pt x="17" y="536"/>
                      <a:pt x="1" y="536"/>
                      <a:pt x="1" y="569"/>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0"/>
              <p:cNvSpPr/>
              <p:nvPr/>
            </p:nvSpPr>
            <p:spPr>
              <a:xfrm>
                <a:off x="9213254" y="5044014"/>
                <a:ext cx="21623" cy="38871"/>
              </a:xfrm>
              <a:custGeom>
                <a:avLst/>
                <a:gdLst/>
                <a:ahLst/>
                <a:cxnLst/>
                <a:rect l="l" t="t" r="r" b="b"/>
                <a:pathLst>
                  <a:path w="252" h="453" extrusionOk="0">
                    <a:moveTo>
                      <a:pt x="1" y="218"/>
                    </a:moveTo>
                    <a:cubicBezTo>
                      <a:pt x="1" y="302"/>
                      <a:pt x="252" y="452"/>
                      <a:pt x="252" y="151"/>
                    </a:cubicBezTo>
                    <a:cubicBezTo>
                      <a:pt x="252" y="85"/>
                      <a:pt x="1" y="1"/>
                      <a:pt x="1" y="2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0"/>
              <p:cNvSpPr/>
              <p:nvPr/>
            </p:nvSpPr>
            <p:spPr>
              <a:xfrm>
                <a:off x="8743032" y="5181734"/>
                <a:ext cx="457440" cy="103312"/>
              </a:xfrm>
              <a:custGeom>
                <a:avLst/>
                <a:gdLst/>
                <a:ahLst/>
                <a:cxnLst/>
                <a:rect l="l" t="t" r="r" b="b"/>
                <a:pathLst>
                  <a:path w="5331" h="1204" extrusionOk="0">
                    <a:moveTo>
                      <a:pt x="134" y="0"/>
                    </a:moveTo>
                    <a:cubicBezTo>
                      <a:pt x="184" y="33"/>
                      <a:pt x="234" y="84"/>
                      <a:pt x="285" y="134"/>
                    </a:cubicBezTo>
                    <a:cubicBezTo>
                      <a:pt x="268" y="150"/>
                      <a:pt x="234" y="134"/>
                      <a:pt x="268" y="150"/>
                    </a:cubicBezTo>
                    <a:cubicBezTo>
                      <a:pt x="251" y="184"/>
                      <a:pt x="151" y="267"/>
                      <a:pt x="101" y="217"/>
                    </a:cubicBezTo>
                    <a:cubicBezTo>
                      <a:pt x="101" y="234"/>
                      <a:pt x="101" y="251"/>
                      <a:pt x="101" y="267"/>
                    </a:cubicBezTo>
                    <a:cubicBezTo>
                      <a:pt x="84" y="267"/>
                      <a:pt x="84" y="267"/>
                      <a:pt x="84" y="251"/>
                    </a:cubicBezTo>
                    <a:cubicBezTo>
                      <a:pt x="84" y="251"/>
                      <a:pt x="67" y="234"/>
                      <a:pt x="67" y="234"/>
                    </a:cubicBezTo>
                    <a:cubicBezTo>
                      <a:pt x="51" y="201"/>
                      <a:pt x="51" y="150"/>
                      <a:pt x="84" y="150"/>
                    </a:cubicBezTo>
                    <a:cubicBezTo>
                      <a:pt x="84" y="117"/>
                      <a:pt x="67" y="150"/>
                      <a:pt x="51" y="150"/>
                    </a:cubicBezTo>
                    <a:cubicBezTo>
                      <a:pt x="67" y="100"/>
                      <a:pt x="84" y="84"/>
                      <a:pt x="134" y="84"/>
                    </a:cubicBezTo>
                    <a:cubicBezTo>
                      <a:pt x="151" y="67"/>
                      <a:pt x="168" y="0"/>
                      <a:pt x="134" y="0"/>
                    </a:cubicBezTo>
                    <a:cubicBezTo>
                      <a:pt x="134" y="0"/>
                      <a:pt x="134" y="0"/>
                      <a:pt x="134" y="0"/>
                    </a:cubicBezTo>
                    <a:close/>
                    <a:moveTo>
                      <a:pt x="502" y="301"/>
                    </a:moveTo>
                    <a:cubicBezTo>
                      <a:pt x="502" y="317"/>
                      <a:pt x="502" y="368"/>
                      <a:pt x="518" y="418"/>
                    </a:cubicBezTo>
                    <a:cubicBezTo>
                      <a:pt x="485" y="401"/>
                      <a:pt x="485" y="451"/>
                      <a:pt x="468" y="451"/>
                    </a:cubicBezTo>
                    <a:cubicBezTo>
                      <a:pt x="468" y="418"/>
                      <a:pt x="368" y="401"/>
                      <a:pt x="335" y="434"/>
                    </a:cubicBezTo>
                    <a:cubicBezTo>
                      <a:pt x="318" y="368"/>
                      <a:pt x="285" y="434"/>
                      <a:pt x="251" y="384"/>
                    </a:cubicBezTo>
                    <a:cubicBezTo>
                      <a:pt x="268" y="368"/>
                      <a:pt x="285" y="368"/>
                      <a:pt x="285" y="351"/>
                    </a:cubicBezTo>
                    <a:cubicBezTo>
                      <a:pt x="268" y="351"/>
                      <a:pt x="268" y="351"/>
                      <a:pt x="268" y="317"/>
                    </a:cubicBezTo>
                    <a:cubicBezTo>
                      <a:pt x="285" y="317"/>
                      <a:pt x="285" y="334"/>
                      <a:pt x="285" y="351"/>
                    </a:cubicBezTo>
                    <a:cubicBezTo>
                      <a:pt x="301" y="284"/>
                      <a:pt x="234" y="317"/>
                      <a:pt x="285" y="284"/>
                    </a:cubicBezTo>
                    <a:cubicBezTo>
                      <a:pt x="251" y="267"/>
                      <a:pt x="218" y="267"/>
                      <a:pt x="201" y="301"/>
                    </a:cubicBezTo>
                    <a:cubicBezTo>
                      <a:pt x="218" y="317"/>
                      <a:pt x="234" y="267"/>
                      <a:pt x="234" y="301"/>
                    </a:cubicBezTo>
                    <a:cubicBezTo>
                      <a:pt x="218" y="317"/>
                      <a:pt x="201" y="351"/>
                      <a:pt x="151" y="334"/>
                    </a:cubicBezTo>
                    <a:cubicBezTo>
                      <a:pt x="151" y="334"/>
                      <a:pt x="151" y="351"/>
                      <a:pt x="151" y="351"/>
                    </a:cubicBezTo>
                    <a:cubicBezTo>
                      <a:pt x="201" y="401"/>
                      <a:pt x="268" y="468"/>
                      <a:pt x="335" y="518"/>
                    </a:cubicBezTo>
                    <a:cubicBezTo>
                      <a:pt x="335" y="501"/>
                      <a:pt x="318" y="468"/>
                      <a:pt x="318" y="451"/>
                    </a:cubicBezTo>
                    <a:cubicBezTo>
                      <a:pt x="368" y="451"/>
                      <a:pt x="401" y="535"/>
                      <a:pt x="435" y="451"/>
                    </a:cubicBezTo>
                    <a:cubicBezTo>
                      <a:pt x="418" y="551"/>
                      <a:pt x="518" y="535"/>
                      <a:pt x="502" y="652"/>
                    </a:cubicBezTo>
                    <a:lnTo>
                      <a:pt x="502" y="652"/>
                    </a:lnTo>
                    <a:cubicBezTo>
                      <a:pt x="535" y="668"/>
                      <a:pt x="569" y="685"/>
                      <a:pt x="602" y="702"/>
                    </a:cubicBezTo>
                    <a:cubicBezTo>
                      <a:pt x="602" y="702"/>
                      <a:pt x="602" y="702"/>
                      <a:pt x="602" y="685"/>
                    </a:cubicBezTo>
                    <a:cubicBezTo>
                      <a:pt x="602" y="668"/>
                      <a:pt x="619" y="718"/>
                      <a:pt x="635" y="685"/>
                    </a:cubicBezTo>
                    <a:cubicBezTo>
                      <a:pt x="635" y="668"/>
                      <a:pt x="619" y="668"/>
                      <a:pt x="619" y="652"/>
                    </a:cubicBezTo>
                    <a:cubicBezTo>
                      <a:pt x="652" y="652"/>
                      <a:pt x="652" y="585"/>
                      <a:pt x="619" y="551"/>
                    </a:cubicBezTo>
                    <a:cubicBezTo>
                      <a:pt x="652" y="551"/>
                      <a:pt x="669" y="518"/>
                      <a:pt x="686" y="501"/>
                    </a:cubicBezTo>
                    <a:cubicBezTo>
                      <a:pt x="652" y="501"/>
                      <a:pt x="669" y="551"/>
                      <a:pt x="619" y="518"/>
                    </a:cubicBezTo>
                    <a:lnTo>
                      <a:pt x="619" y="568"/>
                    </a:lnTo>
                    <a:cubicBezTo>
                      <a:pt x="585" y="551"/>
                      <a:pt x="502" y="551"/>
                      <a:pt x="518" y="518"/>
                    </a:cubicBezTo>
                    <a:cubicBezTo>
                      <a:pt x="535" y="535"/>
                      <a:pt x="552" y="485"/>
                      <a:pt x="552" y="468"/>
                    </a:cubicBezTo>
                    <a:cubicBezTo>
                      <a:pt x="602" y="451"/>
                      <a:pt x="602" y="485"/>
                      <a:pt x="652" y="485"/>
                    </a:cubicBezTo>
                    <a:cubicBezTo>
                      <a:pt x="669" y="451"/>
                      <a:pt x="669" y="451"/>
                      <a:pt x="702" y="468"/>
                    </a:cubicBezTo>
                    <a:cubicBezTo>
                      <a:pt x="719" y="434"/>
                      <a:pt x="702" y="418"/>
                      <a:pt x="702" y="368"/>
                    </a:cubicBezTo>
                    <a:cubicBezTo>
                      <a:pt x="669" y="368"/>
                      <a:pt x="635" y="351"/>
                      <a:pt x="602" y="351"/>
                    </a:cubicBezTo>
                    <a:cubicBezTo>
                      <a:pt x="602" y="351"/>
                      <a:pt x="585" y="368"/>
                      <a:pt x="585" y="384"/>
                    </a:cubicBezTo>
                    <a:cubicBezTo>
                      <a:pt x="585" y="384"/>
                      <a:pt x="602" y="384"/>
                      <a:pt x="602" y="384"/>
                    </a:cubicBezTo>
                    <a:cubicBezTo>
                      <a:pt x="585" y="384"/>
                      <a:pt x="552" y="368"/>
                      <a:pt x="518" y="384"/>
                    </a:cubicBezTo>
                    <a:cubicBezTo>
                      <a:pt x="518" y="351"/>
                      <a:pt x="535" y="334"/>
                      <a:pt x="535" y="317"/>
                    </a:cubicBezTo>
                    <a:cubicBezTo>
                      <a:pt x="535" y="317"/>
                      <a:pt x="518" y="301"/>
                      <a:pt x="502" y="301"/>
                    </a:cubicBezTo>
                    <a:close/>
                    <a:moveTo>
                      <a:pt x="869" y="384"/>
                    </a:moveTo>
                    <a:cubicBezTo>
                      <a:pt x="919" y="384"/>
                      <a:pt x="953" y="384"/>
                      <a:pt x="986" y="384"/>
                    </a:cubicBezTo>
                    <a:cubicBezTo>
                      <a:pt x="970" y="384"/>
                      <a:pt x="970" y="401"/>
                      <a:pt x="970" y="418"/>
                    </a:cubicBezTo>
                    <a:cubicBezTo>
                      <a:pt x="919" y="384"/>
                      <a:pt x="936" y="401"/>
                      <a:pt x="903" y="434"/>
                    </a:cubicBezTo>
                    <a:cubicBezTo>
                      <a:pt x="886" y="434"/>
                      <a:pt x="886" y="418"/>
                      <a:pt x="869" y="418"/>
                    </a:cubicBezTo>
                    <a:cubicBezTo>
                      <a:pt x="869" y="418"/>
                      <a:pt x="886" y="418"/>
                      <a:pt x="886" y="384"/>
                    </a:cubicBezTo>
                    <a:cubicBezTo>
                      <a:pt x="886" y="384"/>
                      <a:pt x="869" y="384"/>
                      <a:pt x="869" y="384"/>
                    </a:cubicBezTo>
                    <a:close/>
                    <a:moveTo>
                      <a:pt x="936" y="150"/>
                    </a:moveTo>
                    <a:cubicBezTo>
                      <a:pt x="936" y="150"/>
                      <a:pt x="936" y="134"/>
                      <a:pt x="936" y="134"/>
                    </a:cubicBezTo>
                    <a:cubicBezTo>
                      <a:pt x="953" y="117"/>
                      <a:pt x="970" y="100"/>
                      <a:pt x="1020" y="117"/>
                    </a:cubicBezTo>
                    <a:cubicBezTo>
                      <a:pt x="1020" y="117"/>
                      <a:pt x="1020" y="117"/>
                      <a:pt x="1020" y="117"/>
                    </a:cubicBezTo>
                    <a:cubicBezTo>
                      <a:pt x="1036" y="117"/>
                      <a:pt x="1036" y="117"/>
                      <a:pt x="1036" y="117"/>
                    </a:cubicBezTo>
                    <a:cubicBezTo>
                      <a:pt x="1070" y="117"/>
                      <a:pt x="1087" y="117"/>
                      <a:pt x="1137" y="134"/>
                    </a:cubicBezTo>
                    <a:cubicBezTo>
                      <a:pt x="1137" y="150"/>
                      <a:pt x="1153" y="167"/>
                      <a:pt x="1137" y="217"/>
                    </a:cubicBezTo>
                    <a:cubicBezTo>
                      <a:pt x="1120" y="201"/>
                      <a:pt x="1120" y="201"/>
                      <a:pt x="1087" y="184"/>
                    </a:cubicBezTo>
                    <a:cubicBezTo>
                      <a:pt x="1103" y="217"/>
                      <a:pt x="1087" y="234"/>
                      <a:pt x="1070" y="251"/>
                    </a:cubicBezTo>
                    <a:cubicBezTo>
                      <a:pt x="1036" y="234"/>
                      <a:pt x="1070" y="217"/>
                      <a:pt x="1070" y="184"/>
                    </a:cubicBezTo>
                    <a:cubicBezTo>
                      <a:pt x="1036" y="234"/>
                      <a:pt x="986" y="184"/>
                      <a:pt x="970" y="201"/>
                    </a:cubicBezTo>
                    <a:cubicBezTo>
                      <a:pt x="970" y="184"/>
                      <a:pt x="970" y="150"/>
                      <a:pt x="953" y="150"/>
                    </a:cubicBezTo>
                    <a:cubicBezTo>
                      <a:pt x="936" y="150"/>
                      <a:pt x="936" y="150"/>
                      <a:pt x="936" y="150"/>
                    </a:cubicBezTo>
                    <a:close/>
                    <a:moveTo>
                      <a:pt x="1237" y="150"/>
                    </a:moveTo>
                    <a:cubicBezTo>
                      <a:pt x="1287" y="167"/>
                      <a:pt x="1320" y="167"/>
                      <a:pt x="1371" y="184"/>
                    </a:cubicBezTo>
                    <a:cubicBezTo>
                      <a:pt x="1337" y="201"/>
                      <a:pt x="1320" y="217"/>
                      <a:pt x="1337" y="284"/>
                    </a:cubicBezTo>
                    <a:cubicBezTo>
                      <a:pt x="1320" y="284"/>
                      <a:pt x="1304" y="301"/>
                      <a:pt x="1287" y="317"/>
                    </a:cubicBezTo>
                    <a:cubicBezTo>
                      <a:pt x="1254" y="284"/>
                      <a:pt x="1287" y="234"/>
                      <a:pt x="1304" y="251"/>
                    </a:cubicBezTo>
                    <a:cubicBezTo>
                      <a:pt x="1287" y="234"/>
                      <a:pt x="1287" y="201"/>
                      <a:pt x="1254" y="201"/>
                    </a:cubicBezTo>
                    <a:cubicBezTo>
                      <a:pt x="1254" y="234"/>
                      <a:pt x="1237" y="234"/>
                      <a:pt x="1237" y="251"/>
                    </a:cubicBezTo>
                    <a:cubicBezTo>
                      <a:pt x="1237" y="217"/>
                      <a:pt x="1237" y="184"/>
                      <a:pt x="1204" y="184"/>
                    </a:cubicBezTo>
                    <a:cubicBezTo>
                      <a:pt x="1204" y="201"/>
                      <a:pt x="1204" y="201"/>
                      <a:pt x="1204" y="184"/>
                    </a:cubicBezTo>
                    <a:cubicBezTo>
                      <a:pt x="1220" y="184"/>
                      <a:pt x="1220" y="167"/>
                      <a:pt x="1237" y="150"/>
                    </a:cubicBezTo>
                    <a:close/>
                    <a:moveTo>
                      <a:pt x="1605" y="251"/>
                    </a:moveTo>
                    <a:cubicBezTo>
                      <a:pt x="1621" y="251"/>
                      <a:pt x="1655" y="267"/>
                      <a:pt x="1671" y="267"/>
                    </a:cubicBezTo>
                    <a:cubicBezTo>
                      <a:pt x="1671" y="301"/>
                      <a:pt x="1671" y="301"/>
                      <a:pt x="1638" y="317"/>
                    </a:cubicBezTo>
                    <a:cubicBezTo>
                      <a:pt x="1638" y="284"/>
                      <a:pt x="1621" y="267"/>
                      <a:pt x="1605" y="251"/>
                    </a:cubicBezTo>
                    <a:close/>
                    <a:moveTo>
                      <a:pt x="1989" y="334"/>
                    </a:moveTo>
                    <a:lnTo>
                      <a:pt x="2022" y="351"/>
                    </a:lnTo>
                    <a:cubicBezTo>
                      <a:pt x="2006" y="351"/>
                      <a:pt x="1989" y="351"/>
                      <a:pt x="1989" y="334"/>
                    </a:cubicBezTo>
                    <a:close/>
                    <a:moveTo>
                      <a:pt x="2206" y="384"/>
                    </a:moveTo>
                    <a:cubicBezTo>
                      <a:pt x="2256" y="384"/>
                      <a:pt x="2306" y="401"/>
                      <a:pt x="2356" y="401"/>
                    </a:cubicBezTo>
                    <a:cubicBezTo>
                      <a:pt x="2356" y="401"/>
                      <a:pt x="2356" y="418"/>
                      <a:pt x="2356" y="418"/>
                    </a:cubicBezTo>
                    <a:cubicBezTo>
                      <a:pt x="2340" y="418"/>
                      <a:pt x="2323" y="418"/>
                      <a:pt x="2323" y="418"/>
                    </a:cubicBezTo>
                    <a:cubicBezTo>
                      <a:pt x="2356" y="451"/>
                      <a:pt x="2373" y="535"/>
                      <a:pt x="2340" y="568"/>
                    </a:cubicBezTo>
                    <a:cubicBezTo>
                      <a:pt x="2340" y="535"/>
                      <a:pt x="2290" y="535"/>
                      <a:pt x="2273" y="551"/>
                    </a:cubicBezTo>
                    <a:cubicBezTo>
                      <a:pt x="2256" y="501"/>
                      <a:pt x="2256" y="451"/>
                      <a:pt x="2206" y="418"/>
                    </a:cubicBezTo>
                    <a:cubicBezTo>
                      <a:pt x="2206" y="401"/>
                      <a:pt x="2206" y="401"/>
                      <a:pt x="2206" y="384"/>
                    </a:cubicBezTo>
                    <a:close/>
                    <a:moveTo>
                      <a:pt x="2874" y="451"/>
                    </a:moveTo>
                    <a:cubicBezTo>
                      <a:pt x="2891" y="451"/>
                      <a:pt x="2924" y="451"/>
                      <a:pt x="2958" y="468"/>
                    </a:cubicBezTo>
                    <a:cubicBezTo>
                      <a:pt x="2924" y="485"/>
                      <a:pt x="2891" y="485"/>
                      <a:pt x="2874" y="451"/>
                    </a:cubicBezTo>
                    <a:close/>
                    <a:moveTo>
                      <a:pt x="4011" y="501"/>
                    </a:moveTo>
                    <a:lnTo>
                      <a:pt x="4077" y="501"/>
                    </a:lnTo>
                    <a:cubicBezTo>
                      <a:pt x="4094" y="501"/>
                      <a:pt x="4094" y="501"/>
                      <a:pt x="4111" y="518"/>
                    </a:cubicBezTo>
                    <a:cubicBezTo>
                      <a:pt x="4094" y="568"/>
                      <a:pt x="4061" y="635"/>
                      <a:pt x="4027" y="618"/>
                    </a:cubicBezTo>
                    <a:cubicBezTo>
                      <a:pt x="4044" y="618"/>
                      <a:pt x="4027" y="602"/>
                      <a:pt x="4061" y="585"/>
                    </a:cubicBezTo>
                    <a:cubicBezTo>
                      <a:pt x="4027" y="551"/>
                      <a:pt x="4011" y="551"/>
                      <a:pt x="4011" y="501"/>
                    </a:cubicBezTo>
                    <a:close/>
                    <a:moveTo>
                      <a:pt x="5080" y="869"/>
                    </a:moveTo>
                    <a:cubicBezTo>
                      <a:pt x="5063" y="869"/>
                      <a:pt x="5030" y="886"/>
                      <a:pt x="4996" y="902"/>
                    </a:cubicBezTo>
                    <a:cubicBezTo>
                      <a:pt x="4980" y="869"/>
                      <a:pt x="4963" y="819"/>
                      <a:pt x="4946" y="785"/>
                    </a:cubicBezTo>
                    <a:cubicBezTo>
                      <a:pt x="5013" y="769"/>
                      <a:pt x="5013" y="819"/>
                      <a:pt x="5063" y="819"/>
                    </a:cubicBezTo>
                    <a:cubicBezTo>
                      <a:pt x="5063" y="835"/>
                      <a:pt x="5080" y="852"/>
                      <a:pt x="5080" y="869"/>
                    </a:cubicBezTo>
                    <a:close/>
                    <a:moveTo>
                      <a:pt x="4662" y="1003"/>
                    </a:moveTo>
                    <a:cubicBezTo>
                      <a:pt x="4645" y="1003"/>
                      <a:pt x="4629" y="1019"/>
                      <a:pt x="4612" y="1019"/>
                    </a:cubicBezTo>
                    <a:cubicBezTo>
                      <a:pt x="4612" y="986"/>
                      <a:pt x="4612" y="969"/>
                      <a:pt x="4612" y="952"/>
                    </a:cubicBezTo>
                    <a:cubicBezTo>
                      <a:pt x="4629" y="952"/>
                      <a:pt x="4629" y="952"/>
                      <a:pt x="4645" y="952"/>
                    </a:cubicBezTo>
                    <a:cubicBezTo>
                      <a:pt x="4645" y="969"/>
                      <a:pt x="4662" y="986"/>
                      <a:pt x="4662" y="1003"/>
                    </a:cubicBezTo>
                    <a:close/>
                    <a:moveTo>
                      <a:pt x="4077" y="1119"/>
                    </a:moveTo>
                    <a:cubicBezTo>
                      <a:pt x="4061" y="1136"/>
                      <a:pt x="4061" y="1136"/>
                      <a:pt x="4044" y="1136"/>
                    </a:cubicBezTo>
                    <a:cubicBezTo>
                      <a:pt x="4044" y="1136"/>
                      <a:pt x="4044" y="1136"/>
                      <a:pt x="4044" y="1119"/>
                    </a:cubicBezTo>
                    <a:cubicBezTo>
                      <a:pt x="4061" y="1103"/>
                      <a:pt x="4061" y="1119"/>
                      <a:pt x="4077" y="1119"/>
                    </a:cubicBezTo>
                    <a:lnTo>
                      <a:pt x="4077" y="1119"/>
                    </a:lnTo>
                    <a:close/>
                    <a:moveTo>
                      <a:pt x="3977" y="1153"/>
                    </a:moveTo>
                    <a:cubicBezTo>
                      <a:pt x="3960" y="1136"/>
                      <a:pt x="3977" y="1119"/>
                      <a:pt x="3977" y="1103"/>
                    </a:cubicBezTo>
                    <a:cubicBezTo>
                      <a:pt x="3960" y="1086"/>
                      <a:pt x="3994" y="1036"/>
                      <a:pt x="3944" y="1053"/>
                    </a:cubicBezTo>
                    <a:cubicBezTo>
                      <a:pt x="4044" y="952"/>
                      <a:pt x="4061" y="802"/>
                      <a:pt x="4178" y="769"/>
                    </a:cubicBezTo>
                    <a:cubicBezTo>
                      <a:pt x="4161" y="718"/>
                      <a:pt x="4111" y="702"/>
                      <a:pt x="4077" y="685"/>
                    </a:cubicBezTo>
                    <a:cubicBezTo>
                      <a:pt x="4061" y="718"/>
                      <a:pt x="4077" y="702"/>
                      <a:pt x="4044" y="685"/>
                    </a:cubicBezTo>
                    <a:cubicBezTo>
                      <a:pt x="4044" y="702"/>
                      <a:pt x="4027" y="702"/>
                      <a:pt x="4027" y="702"/>
                    </a:cubicBezTo>
                    <a:cubicBezTo>
                      <a:pt x="4027" y="718"/>
                      <a:pt x="4044" y="752"/>
                      <a:pt x="4061" y="785"/>
                    </a:cubicBezTo>
                    <a:cubicBezTo>
                      <a:pt x="4027" y="785"/>
                      <a:pt x="4027" y="769"/>
                      <a:pt x="3994" y="769"/>
                    </a:cubicBezTo>
                    <a:cubicBezTo>
                      <a:pt x="4011" y="835"/>
                      <a:pt x="3977" y="852"/>
                      <a:pt x="3927" y="852"/>
                    </a:cubicBezTo>
                    <a:cubicBezTo>
                      <a:pt x="3944" y="869"/>
                      <a:pt x="3910" y="902"/>
                      <a:pt x="3894" y="919"/>
                    </a:cubicBezTo>
                    <a:cubicBezTo>
                      <a:pt x="3944" y="1019"/>
                      <a:pt x="3843" y="1086"/>
                      <a:pt x="3827" y="1170"/>
                    </a:cubicBezTo>
                    <a:cubicBezTo>
                      <a:pt x="3860" y="1153"/>
                      <a:pt x="3894" y="1153"/>
                      <a:pt x="3944" y="1153"/>
                    </a:cubicBezTo>
                    <a:cubicBezTo>
                      <a:pt x="3944" y="1153"/>
                      <a:pt x="3944" y="1153"/>
                      <a:pt x="3960" y="1153"/>
                    </a:cubicBezTo>
                    <a:close/>
                    <a:moveTo>
                      <a:pt x="3075" y="1203"/>
                    </a:moveTo>
                    <a:lnTo>
                      <a:pt x="2975" y="1203"/>
                    </a:lnTo>
                    <a:cubicBezTo>
                      <a:pt x="2958" y="1186"/>
                      <a:pt x="2958" y="1170"/>
                      <a:pt x="2975" y="1119"/>
                    </a:cubicBezTo>
                    <a:cubicBezTo>
                      <a:pt x="2991" y="1136"/>
                      <a:pt x="2991" y="1103"/>
                      <a:pt x="3025" y="1119"/>
                    </a:cubicBezTo>
                    <a:cubicBezTo>
                      <a:pt x="3041" y="1153"/>
                      <a:pt x="3058" y="1186"/>
                      <a:pt x="3075" y="1203"/>
                    </a:cubicBezTo>
                    <a:close/>
                    <a:moveTo>
                      <a:pt x="2507" y="1186"/>
                    </a:moveTo>
                    <a:lnTo>
                      <a:pt x="2490" y="1186"/>
                    </a:lnTo>
                    <a:cubicBezTo>
                      <a:pt x="2490" y="1186"/>
                      <a:pt x="2490" y="1186"/>
                      <a:pt x="2507" y="1186"/>
                    </a:cubicBezTo>
                    <a:close/>
                    <a:moveTo>
                      <a:pt x="2156" y="1170"/>
                    </a:moveTo>
                    <a:cubicBezTo>
                      <a:pt x="2106" y="1153"/>
                      <a:pt x="2039" y="1153"/>
                      <a:pt x="1989" y="1136"/>
                    </a:cubicBezTo>
                    <a:cubicBezTo>
                      <a:pt x="1989" y="1136"/>
                      <a:pt x="1989" y="1119"/>
                      <a:pt x="1989" y="1119"/>
                    </a:cubicBezTo>
                    <a:cubicBezTo>
                      <a:pt x="2006" y="1103"/>
                      <a:pt x="2022" y="1086"/>
                      <a:pt x="2039" y="1069"/>
                    </a:cubicBezTo>
                    <a:cubicBezTo>
                      <a:pt x="2056" y="1103"/>
                      <a:pt x="2106" y="1136"/>
                      <a:pt x="2139" y="1119"/>
                    </a:cubicBezTo>
                    <a:cubicBezTo>
                      <a:pt x="2139" y="1136"/>
                      <a:pt x="2156" y="1153"/>
                      <a:pt x="2156" y="1170"/>
                    </a:cubicBezTo>
                    <a:close/>
                    <a:moveTo>
                      <a:pt x="134" y="317"/>
                    </a:moveTo>
                    <a:cubicBezTo>
                      <a:pt x="117" y="317"/>
                      <a:pt x="117" y="301"/>
                      <a:pt x="117" y="301"/>
                    </a:cubicBezTo>
                    <a:cubicBezTo>
                      <a:pt x="117" y="301"/>
                      <a:pt x="117" y="301"/>
                      <a:pt x="134" y="284"/>
                    </a:cubicBezTo>
                    <a:cubicBezTo>
                      <a:pt x="134" y="301"/>
                      <a:pt x="134" y="317"/>
                      <a:pt x="134" y="317"/>
                    </a:cubicBezTo>
                    <a:close/>
                    <a:moveTo>
                      <a:pt x="17" y="100"/>
                    </a:moveTo>
                    <a:cubicBezTo>
                      <a:pt x="17" y="100"/>
                      <a:pt x="17" y="84"/>
                      <a:pt x="0" y="84"/>
                    </a:cubicBezTo>
                    <a:cubicBezTo>
                      <a:pt x="17" y="84"/>
                      <a:pt x="17" y="100"/>
                      <a:pt x="17" y="100"/>
                    </a:cubicBezTo>
                    <a:cubicBezTo>
                      <a:pt x="17" y="100"/>
                      <a:pt x="17" y="100"/>
                      <a:pt x="17" y="100"/>
                    </a:cubicBezTo>
                    <a:close/>
                    <a:moveTo>
                      <a:pt x="0" y="50"/>
                    </a:moveTo>
                    <a:cubicBezTo>
                      <a:pt x="0" y="33"/>
                      <a:pt x="0" y="17"/>
                      <a:pt x="0" y="0"/>
                    </a:cubicBezTo>
                    <a:cubicBezTo>
                      <a:pt x="0" y="17"/>
                      <a:pt x="17" y="33"/>
                      <a:pt x="17" y="33"/>
                    </a:cubicBezTo>
                    <a:cubicBezTo>
                      <a:pt x="17" y="33"/>
                      <a:pt x="0" y="50"/>
                      <a:pt x="17" y="50"/>
                    </a:cubicBezTo>
                    <a:cubicBezTo>
                      <a:pt x="0" y="50"/>
                      <a:pt x="0" y="50"/>
                      <a:pt x="0" y="50"/>
                    </a:cubicBezTo>
                    <a:close/>
                    <a:moveTo>
                      <a:pt x="1020" y="618"/>
                    </a:moveTo>
                    <a:cubicBezTo>
                      <a:pt x="1053" y="585"/>
                      <a:pt x="1020" y="602"/>
                      <a:pt x="1036" y="568"/>
                    </a:cubicBezTo>
                    <a:cubicBezTo>
                      <a:pt x="1020" y="551"/>
                      <a:pt x="1003" y="518"/>
                      <a:pt x="1003" y="551"/>
                    </a:cubicBezTo>
                    <a:cubicBezTo>
                      <a:pt x="1003" y="551"/>
                      <a:pt x="986" y="551"/>
                      <a:pt x="986" y="551"/>
                    </a:cubicBezTo>
                    <a:cubicBezTo>
                      <a:pt x="986" y="551"/>
                      <a:pt x="970" y="551"/>
                      <a:pt x="970" y="551"/>
                    </a:cubicBezTo>
                    <a:cubicBezTo>
                      <a:pt x="1020" y="535"/>
                      <a:pt x="936" y="501"/>
                      <a:pt x="970" y="485"/>
                    </a:cubicBezTo>
                    <a:cubicBezTo>
                      <a:pt x="970" y="535"/>
                      <a:pt x="986" y="485"/>
                      <a:pt x="1020" y="485"/>
                    </a:cubicBezTo>
                    <a:cubicBezTo>
                      <a:pt x="1036" y="551"/>
                      <a:pt x="1053" y="501"/>
                      <a:pt x="1087" y="551"/>
                    </a:cubicBezTo>
                    <a:cubicBezTo>
                      <a:pt x="1070" y="585"/>
                      <a:pt x="1103" y="568"/>
                      <a:pt x="1087" y="618"/>
                    </a:cubicBezTo>
                    <a:cubicBezTo>
                      <a:pt x="1053" y="635"/>
                      <a:pt x="1053" y="602"/>
                      <a:pt x="1020" y="618"/>
                    </a:cubicBezTo>
                    <a:close/>
                    <a:moveTo>
                      <a:pt x="2173" y="769"/>
                    </a:moveTo>
                    <a:cubicBezTo>
                      <a:pt x="2173" y="752"/>
                      <a:pt x="2206" y="752"/>
                      <a:pt x="2223" y="752"/>
                    </a:cubicBezTo>
                    <a:cubicBezTo>
                      <a:pt x="2239" y="785"/>
                      <a:pt x="2189" y="769"/>
                      <a:pt x="2189" y="785"/>
                    </a:cubicBezTo>
                    <a:cubicBezTo>
                      <a:pt x="2239" y="802"/>
                      <a:pt x="2223" y="769"/>
                      <a:pt x="2239" y="769"/>
                    </a:cubicBezTo>
                    <a:cubicBezTo>
                      <a:pt x="2256" y="819"/>
                      <a:pt x="2189" y="802"/>
                      <a:pt x="2223" y="835"/>
                    </a:cubicBezTo>
                    <a:cubicBezTo>
                      <a:pt x="2239" y="835"/>
                      <a:pt x="2239" y="802"/>
                      <a:pt x="2256" y="802"/>
                    </a:cubicBezTo>
                    <a:cubicBezTo>
                      <a:pt x="2273" y="819"/>
                      <a:pt x="2256" y="869"/>
                      <a:pt x="2273" y="886"/>
                    </a:cubicBezTo>
                    <a:cubicBezTo>
                      <a:pt x="2273" y="869"/>
                      <a:pt x="2290" y="852"/>
                      <a:pt x="2306" y="852"/>
                    </a:cubicBezTo>
                    <a:cubicBezTo>
                      <a:pt x="2306" y="869"/>
                      <a:pt x="2323" y="869"/>
                      <a:pt x="2323" y="886"/>
                    </a:cubicBezTo>
                    <a:cubicBezTo>
                      <a:pt x="2306" y="886"/>
                      <a:pt x="2273" y="886"/>
                      <a:pt x="2273" y="886"/>
                    </a:cubicBezTo>
                    <a:cubicBezTo>
                      <a:pt x="2239" y="835"/>
                      <a:pt x="2122" y="835"/>
                      <a:pt x="2139" y="869"/>
                    </a:cubicBezTo>
                    <a:cubicBezTo>
                      <a:pt x="2089" y="835"/>
                      <a:pt x="2072" y="902"/>
                      <a:pt x="2072" y="886"/>
                    </a:cubicBezTo>
                    <a:cubicBezTo>
                      <a:pt x="2056" y="869"/>
                      <a:pt x="2072" y="802"/>
                      <a:pt x="2039" y="785"/>
                    </a:cubicBezTo>
                    <a:cubicBezTo>
                      <a:pt x="2122" y="785"/>
                      <a:pt x="2089" y="685"/>
                      <a:pt x="2173" y="718"/>
                    </a:cubicBezTo>
                    <a:cubicBezTo>
                      <a:pt x="2173" y="752"/>
                      <a:pt x="2156" y="752"/>
                      <a:pt x="2173" y="769"/>
                    </a:cubicBezTo>
                    <a:close/>
                    <a:moveTo>
                      <a:pt x="2507" y="952"/>
                    </a:moveTo>
                    <a:cubicBezTo>
                      <a:pt x="2507" y="986"/>
                      <a:pt x="2507" y="1053"/>
                      <a:pt x="2473" y="1053"/>
                    </a:cubicBezTo>
                    <a:cubicBezTo>
                      <a:pt x="2457" y="1053"/>
                      <a:pt x="2507" y="1019"/>
                      <a:pt x="2490" y="969"/>
                    </a:cubicBezTo>
                    <a:cubicBezTo>
                      <a:pt x="2457" y="1003"/>
                      <a:pt x="2473" y="902"/>
                      <a:pt x="2423" y="902"/>
                    </a:cubicBezTo>
                    <a:cubicBezTo>
                      <a:pt x="2473" y="869"/>
                      <a:pt x="2457" y="819"/>
                      <a:pt x="2507" y="769"/>
                    </a:cubicBezTo>
                    <a:cubicBezTo>
                      <a:pt x="2507" y="785"/>
                      <a:pt x="2473" y="835"/>
                      <a:pt x="2507" y="835"/>
                    </a:cubicBezTo>
                    <a:cubicBezTo>
                      <a:pt x="2507" y="869"/>
                      <a:pt x="2490" y="869"/>
                      <a:pt x="2473" y="902"/>
                    </a:cubicBezTo>
                    <a:cubicBezTo>
                      <a:pt x="2507" y="919"/>
                      <a:pt x="2523" y="936"/>
                      <a:pt x="2540" y="969"/>
                    </a:cubicBezTo>
                    <a:cubicBezTo>
                      <a:pt x="2507" y="986"/>
                      <a:pt x="2523" y="952"/>
                      <a:pt x="2507" y="952"/>
                    </a:cubicBezTo>
                    <a:close/>
                    <a:moveTo>
                      <a:pt x="2757" y="618"/>
                    </a:moveTo>
                    <a:cubicBezTo>
                      <a:pt x="2724" y="618"/>
                      <a:pt x="2741" y="652"/>
                      <a:pt x="2741" y="685"/>
                    </a:cubicBezTo>
                    <a:cubicBezTo>
                      <a:pt x="2724" y="685"/>
                      <a:pt x="2691" y="685"/>
                      <a:pt x="2691" y="702"/>
                    </a:cubicBezTo>
                    <a:cubicBezTo>
                      <a:pt x="2691" y="718"/>
                      <a:pt x="2724" y="718"/>
                      <a:pt x="2741" y="718"/>
                    </a:cubicBezTo>
                    <a:cubicBezTo>
                      <a:pt x="2724" y="769"/>
                      <a:pt x="2707" y="718"/>
                      <a:pt x="2674" y="752"/>
                    </a:cubicBezTo>
                    <a:cubicBezTo>
                      <a:pt x="2674" y="735"/>
                      <a:pt x="2674" y="735"/>
                      <a:pt x="2691" y="718"/>
                    </a:cubicBezTo>
                    <a:cubicBezTo>
                      <a:pt x="2657" y="718"/>
                      <a:pt x="2657" y="702"/>
                      <a:pt x="2640" y="735"/>
                    </a:cubicBezTo>
                    <a:cubicBezTo>
                      <a:pt x="2590" y="668"/>
                      <a:pt x="2640" y="668"/>
                      <a:pt x="2607" y="585"/>
                    </a:cubicBezTo>
                    <a:cubicBezTo>
                      <a:pt x="2657" y="585"/>
                      <a:pt x="2724" y="535"/>
                      <a:pt x="2757" y="618"/>
                    </a:cubicBezTo>
                    <a:close/>
                    <a:moveTo>
                      <a:pt x="2624" y="919"/>
                    </a:moveTo>
                    <a:cubicBezTo>
                      <a:pt x="2590" y="936"/>
                      <a:pt x="2607" y="952"/>
                      <a:pt x="2574" y="936"/>
                    </a:cubicBezTo>
                    <a:cubicBezTo>
                      <a:pt x="2590" y="952"/>
                      <a:pt x="2557" y="1003"/>
                      <a:pt x="2557" y="986"/>
                    </a:cubicBezTo>
                    <a:cubicBezTo>
                      <a:pt x="2523" y="1003"/>
                      <a:pt x="2574" y="1019"/>
                      <a:pt x="2590" y="1036"/>
                    </a:cubicBezTo>
                    <a:cubicBezTo>
                      <a:pt x="2557" y="1053"/>
                      <a:pt x="2590" y="1119"/>
                      <a:pt x="2557" y="1136"/>
                    </a:cubicBezTo>
                    <a:cubicBezTo>
                      <a:pt x="2557" y="1153"/>
                      <a:pt x="2590" y="1136"/>
                      <a:pt x="2574" y="1186"/>
                    </a:cubicBezTo>
                    <a:cubicBezTo>
                      <a:pt x="2590" y="1186"/>
                      <a:pt x="2607" y="1186"/>
                      <a:pt x="2607" y="1186"/>
                    </a:cubicBezTo>
                    <a:cubicBezTo>
                      <a:pt x="2624" y="1186"/>
                      <a:pt x="2607" y="1153"/>
                      <a:pt x="2607" y="1153"/>
                    </a:cubicBezTo>
                    <a:cubicBezTo>
                      <a:pt x="2657" y="1203"/>
                      <a:pt x="2657" y="1119"/>
                      <a:pt x="2707" y="1153"/>
                    </a:cubicBezTo>
                    <a:cubicBezTo>
                      <a:pt x="2691" y="1119"/>
                      <a:pt x="2691" y="1103"/>
                      <a:pt x="2707" y="1069"/>
                    </a:cubicBezTo>
                    <a:cubicBezTo>
                      <a:pt x="2657" y="1069"/>
                      <a:pt x="2691" y="1003"/>
                      <a:pt x="2640" y="1003"/>
                    </a:cubicBezTo>
                    <a:cubicBezTo>
                      <a:pt x="2640" y="986"/>
                      <a:pt x="2674" y="969"/>
                      <a:pt x="2674" y="986"/>
                    </a:cubicBezTo>
                    <a:cubicBezTo>
                      <a:pt x="2691" y="986"/>
                      <a:pt x="2674" y="969"/>
                      <a:pt x="2674" y="952"/>
                    </a:cubicBezTo>
                    <a:cubicBezTo>
                      <a:pt x="2640" y="986"/>
                      <a:pt x="2624" y="952"/>
                      <a:pt x="2624" y="919"/>
                    </a:cubicBezTo>
                    <a:close/>
                    <a:moveTo>
                      <a:pt x="1939" y="451"/>
                    </a:moveTo>
                    <a:cubicBezTo>
                      <a:pt x="1989" y="468"/>
                      <a:pt x="1955" y="384"/>
                      <a:pt x="1989" y="384"/>
                    </a:cubicBezTo>
                    <a:cubicBezTo>
                      <a:pt x="1989" y="418"/>
                      <a:pt x="1989" y="434"/>
                      <a:pt x="2006" y="434"/>
                    </a:cubicBezTo>
                    <a:cubicBezTo>
                      <a:pt x="2006" y="434"/>
                      <a:pt x="2006" y="418"/>
                      <a:pt x="2006" y="434"/>
                    </a:cubicBezTo>
                    <a:cubicBezTo>
                      <a:pt x="1989" y="434"/>
                      <a:pt x="2006" y="451"/>
                      <a:pt x="2006" y="468"/>
                    </a:cubicBezTo>
                    <a:cubicBezTo>
                      <a:pt x="1989" y="451"/>
                      <a:pt x="1989" y="485"/>
                      <a:pt x="1972" y="485"/>
                    </a:cubicBezTo>
                    <a:cubicBezTo>
                      <a:pt x="1972" y="468"/>
                      <a:pt x="1989" y="468"/>
                      <a:pt x="1989" y="451"/>
                    </a:cubicBezTo>
                    <a:cubicBezTo>
                      <a:pt x="1972" y="451"/>
                      <a:pt x="1955" y="468"/>
                      <a:pt x="1955" y="485"/>
                    </a:cubicBezTo>
                    <a:cubicBezTo>
                      <a:pt x="1939" y="501"/>
                      <a:pt x="1939" y="468"/>
                      <a:pt x="1939" y="451"/>
                    </a:cubicBezTo>
                    <a:close/>
                    <a:moveTo>
                      <a:pt x="1989" y="618"/>
                    </a:moveTo>
                    <a:cubicBezTo>
                      <a:pt x="2006" y="602"/>
                      <a:pt x="2006" y="585"/>
                      <a:pt x="2039" y="585"/>
                    </a:cubicBezTo>
                    <a:cubicBezTo>
                      <a:pt x="2039" y="535"/>
                      <a:pt x="1989" y="535"/>
                      <a:pt x="1955" y="501"/>
                    </a:cubicBezTo>
                    <a:cubicBezTo>
                      <a:pt x="1939" y="501"/>
                      <a:pt x="1922" y="518"/>
                      <a:pt x="1922" y="535"/>
                    </a:cubicBezTo>
                    <a:cubicBezTo>
                      <a:pt x="1905" y="535"/>
                      <a:pt x="1905" y="518"/>
                      <a:pt x="1889" y="518"/>
                    </a:cubicBezTo>
                    <a:cubicBezTo>
                      <a:pt x="1872" y="485"/>
                      <a:pt x="1905" y="485"/>
                      <a:pt x="1889" y="451"/>
                    </a:cubicBezTo>
                    <a:cubicBezTo>
                      <a:pt x="1855" y="485"/>
                      <a:pt x="1788" y="468"/>
                      <a:pt x="1788" y="551"/>
                    </a:cubicBezTo>
                    <a:cubicBezTo>
                      <a:pt x="1772" y="551"/>
                      <a:pt x="1772" y="535"/>
                      <a:pt x="1755" y="518"/>
                    </a:cubicBezTo>
                    <a:cubicBezTo>
                      <a:pt x="1738" y="485"/>
                      <a:pt x="1772" y="585"/>
                      <a:pt x="1772" y="602"/>
                    </a:cubicBezTo>
                    <a:cubicBezTo>
                      <a:pt x="1738" y="635"/>
                      <a:pt x="1705" y="585"/>
                      <a:pt x="1655" y="585"/>
                    </a:cubicBezTo>
                    <a:lnTo>
                      <a:pt x="1655" y="551"/>
                    </a:lnTo>
                    <a:cubicBezTo>
                      <a:pt x="1705" y="568"/>
                      <a:pt x="1721" y="468"/>
                      <a:pt x="1788" y="485"/>
                    </a:cubicBezTo>
                    <a:cubicBezTo>
                      <a:pt x="1788" y="485"/>
                      <a:pt x="1788" y="468"/>
                      <a:pt x="1788" y="485"/>
                    </a:cubicBezTo>
                    <a:cubicBezTo>
                      <a:pt x="1805" y="434"/>
                      <a:pt x="1822" y="401"/>
                      <a:pt x="1822" y="368"/>
                    </a:cubicBezTo>
                    <a:cubicBezTo>
                      <a:pt x="1788" y="368"/>
                      <a:pt x="1805" y="317"/>
                      <a:pt x="1788" y="301"/>
                    </a:cubicBezTo>
                    <a:cubicBezTo>
                      <a:pt x="1755" y="284"/>
                      <a:pt x="1688" y="351"/>
                      <a:pt x="1688" y="317"/>
                    </a:cubicBezTo>
                    <a:cubicBezTo>
                      <a:pt x="1655" y="334"/>
                      <a:pt x="1655" y="368"/>
                      <a:pt x="1638" y="368"/>
                    </a:cubicBezTo>
                    <a:cubicBezTo>
                      <a:pt x="1655" y="434"/>
                      <a:pt x="1605" y="368"/>
                      <a:pt x="1605" y="451"/>
                    </a:cubicBezTo>
                    <a:cubicBezTo>
                      <a:pt x="1588" y="418"/>
                      <a:pt x="1521" y="518"/>
                      <a:pt x="1538" y="451"/>
                    </a:cubicBezTo>
                    <a:cubicBezTo>
                      <a:pt x="1521" y="418"/>
                      <a:pt x="1488" y="501"/>
                      <a:pt x="1521" y="518"/>
                    </a:cubicBezTo>
                    <a:cubicBezTo>
                      <a:pt x="1538" y="518"/>
                      <a:pt x="1504" y="501"/>
                      <a:pt x="1521" y="485"/>
                    </a:cubicBezTo>
                    <a:cubicBezTo>
                      <a:pt x="1538" y="518"/>
                      <a:pt x="1554" y="551"/>
                      <a:pt x="1538" y="585"/>
                    </a:cubicBezTo>
                    <a:cubicBezTo>
                      <a:pt x="1554" y="585"/>
                      <a:pt x="1571" y="568"/>
                      <a:pt x="1554" y="551"/>
                    </a:cubicBezTo>
                    <a:cubicBezTo>
                      <a:pt x="1571" y="568"/>
                      <a:pt x="1588" y="568"/>
                      <a:pt x="1588" y="585"/>
                    </a:cubicBezTo>
                    <a:cubicBezTo>
                      <a:pt x="1605" y="585"/>
                      <a:pt x="1588" y="568"/>
                      <a:pt x="1588" y="551"/>
                    </a:cubicBezTo>
                    <a:cubicBezTo>
                      <a:pt x="1605" y="568"/>
                      <a:pt x="1638" y="568"/>
                      <a:pt x="1638" y="585"/>
                    </a:cubicBezTo>
                    <a:cubicBezTo>
                      <a:pt x="1605" y="602"/>
                      <a:pt x="1621" y="652"/>
                      <a:pt x="1638" y="685"/>
                    </a:cubicBezTo>
                    <a:cubicBezTo>
                      <a:pt x="1621" y="702"/>
                      <a:pt x="1621" y="668"/>
                      <a:pt x="1605" y="685"/>
                    </a:cubicBezTo>
                    <a:cubicBezTo>
                      <a:pt x="1605" y="702"/>
                      <a:pt x="1588" y="702"/>
                      <a:pt x="1588" y="718"/>
                    </a:cubicBezTo>
                    <a:cubicBezTo>
                      <a:pt x="1605" y="752"/>
                      <a:pt x="1621" y="735"/>
                      <a:pt x="1605" y="785"/>
                    </a:cubicBezTo>
                    <a:cubicBezTo>
                      <a:pt x="1605" y="785"/>
                      <a:pt x="1621" y="785"/>
                      <a:pt x="1621" y="785"/>
                    </a:cubicBezTo>
                    <a:cubicBezTo>
                      <a:pt x="1605" y="852"/>
                      <a:pt x="1521" y="919"/>
                      <a:pt x="1554" y="1019"/>
                    </a:cubicBezTo>
                    <a:cubicBezTo>
                      <a:pt x="1554" y="1036"/>
                      <a:pt x="1588" y="1019"/>
                      <a:pt x="1605" y="1019"/>
                    </a:cubicBezTo>
                    <a:cubicBezTo>
                      <a:pt x="1621" y="1003"/>
                      <a:pt x="1638" y="936"/>
                      <a:pt x="1671" y="952"/>
                    </a:cubicBezTo>
                    <a:cubicBezTo>
                      <a:pt x="1655" y="902"/>
                      <a:pt x="1688" y="869"/>
                      <a:pt x="1721" y="852"/>
                    </a:cubicBezTo>
                    <a:cubicBezTo>
                      <a:pt x="1721" y="802"/>
                      <a:pt x="1705" y="802"/>
                      <a:pt x="1738" y="769"/>
                    </a:cubicBezTo>
                    <a:cubicBezTo>
                      <a:pt x="1755" y="785"/>
                      <a:pt x="1755" y="802"/>
                      <a:pt x="1772" y="819"/>
                    </a:cubicBezTo>
                    <a:cubicBezTo>
                      <a:pt x="1788" y="802"/>
                      <a:pt x="1788" y="785"/>
                      <a:pt x="1772" y="769"/>
                    </a:cubicBezTo>
                    <a:cubicBezTo>
                      <a:pt x="1822" y="785"/>
                      <a:pt x="1822" y="752"/>
                      <a:pt x="1838" y="735"/>
                    </a:cubicBezTo>
                    <a:cubicBezTo>
                      <a:pt x="1872" y="769"/>
                      <a:pt x="1939" y="752"/>
                      <a:pt x="1939" y="819"/>
                    </a:cubicBezTo>
                    <a:cubicBezTo>
                      <a:pt x="1955" y="819"/>
                      <a:pt x="1955" y="802"/>
                      <a:pt x="1989" y="819"/>
                    </a:cubicBezTo>
                    <a:cubicBezTo>
                      <a:pt x="1989" y="802"/>
                      <a:pt x="1955" y="752"/>
                      <a:pt x="1989" y="752"/>
                    </a:cubicBezTo>
                    <a:cubicBezTo>
                      <a:pt x="2006" y="718"/>
                      <a:pt x="1955" y="735"/>
                      <a:pt x="1955" y="702"/>
                    </a:cubicBezTo>
                    <a:cubicBezTo>
                      <a:pt x="1955" y="702"/>
                      <a:pt x="1955" y="735"/>
                      <a:pt x="1939" y="735"/>
                    </a:cubicBezTo>
                    <a:cubicBezTo>
                      <a:pt x="1939" y="702"/>
                      <a:pt x="1922" y="685"/>
                      <a:pt x="1905" y="652"/>
                    </a:cubicBezTo>
                    <a:cubicBezTo>
                      <a:pt x="1855" y="635"/>
                      <a:pt x="1855" y="685"/>
                      <a:pt x="1838" y="702"/>
                    </a:cubicBezTo>
                    <a:cubicBezTo>
                      <a:pt x="1822" y="702"/>
                      <a:pt x="1838" y="652"/>
                      <a:pt x="1788" y="668"/>
                    </a:cubicBezTo>
                    <a:cubicBezTo>
                      <a:pt x="1805" y="635"/>
                      <a:pt x="1838" y="635"/>
                      <a:pt x="1855" y="618"/>
                    </a:cubicBezTo>
                    <a:cubicBezTo>
                      <a:pt x="1855" y="568"/>
                      <a:pt x="1855" y="568"/>
                      <a:pt x="1838" y="535"/>
                    </a:cubicBezTo>
                    <a:cubicBezTo>
                      <a:pt x="1855" y="551"/>
                      <a:pt x="1872" y="551"/>
                      <a:pt x="1872" y="585"/>
                    </a:cubicBezTo>
                    <a:cubicBezTo>
                      <a:pt x="1872" y="568"/>
                      <a:pt x="1922" y="535"/>
                      <a:pt x="1922" y="585"/>
                    </a:cubicBezTo>
                    <a:cubicBezTo>
                      <a:pt x="1939" y="568"/>
                      <a:pt x="1922" y="535"/>
                      <a:pt x="1955" y="551"/>
                    </a:cubicBezTo>
                    <a:cubicBezTo>
                      <a:pt x="1972" y="568"/>
                      <a:pt x="1972" y="602"/>
                      <a:pt x="1989" y="618"/>
                    </a:cubicBezTo>
                    <a:close/>
                    <a:moveTo>
                      <a:pt x="1621" y="769"/>
                    </a:moveTo>
                    <a:cubicBezTo>
                      <a:pt x="1621" y="769"/>
                      <a:pt x="1605" y="752"/>
                      <a:pt x="1621" y="752"/>
                    </a:cubicBezTo>
                    <a:cubicBezTo>
                      <a:pt x="1621" y="769"/>
                      <a:pt x="1621" y="769"/>
                      <a:pt x="1621" y="769"/>
                    </a:cubicBezTo>
                    <a:close/>
                    <a:moveTo>
                      <a:pt x="1170" y="251"/>
                    </a:moveTo>
                    <a:cubicBezTo>
                      <a:pt x="1153" y="267"/>
                      <a:pt x="1137" y="284"/>
                      <a:pt x="1137" y="301"/>
                    </a:cubicBezTo>
                    <a:cubicBezTo>
                      <a:pt x="1137" y="351"/>
                      <a:pt x="1153" y="368"/>
                      <a:pt x="1153" y="418"/>
                    </a:cubicBezTo>
                    <a:cubicBezTo>
                      <a:pt x="1170" y="418"/>
                      <a:pt x="1170" y="384"/>
                      <a:pt x="1187" y="384"/>
                    </a:cubicBezTo>
                    <a:cubicBezTo>
                      <a:pt x="1187" y="351"/>
                      <a:pt x="1170" y="401"/>
                      <a:pt x="1153" y="351"/>
                    </a:cubicBezTo>
                    <a:cubicBezTo>
                      <a:pt x="1153" y="334"/>
                      <a:pt x="1187" y="334"/>
                      <a:pt x="1204" y="317"/>
                    </a:cubicBezTo>
                    <a:cubicBezTo>
                      <a:pt x="1204" y="284"/>
                      <a:pt x="1170" y="301"/>
                      <a:pt x="1170" y="251"/>
                    </a:cubicBezTo>
                    <a:close/>
                    <a:moveTo>
                      <a:pt x="2841" y="652"/>
                    </a:moveTo>
                    <a:cubicBezTo>
                      <a:pt x="2808" y="635"/>
                      <a:pt x="2874" y="735"/>
                      <a:pt x="2808" y="752"/>
                    </a:cubicBezTo>
                    <a:cubicBezTo>
                      <a:pt x="2824" y="685"/>
                      <a:pt x="2808" y="718"/>
                      <a:pt x="2808" y="652"/>
                    </a:cubicBezTo>
                    <a:cubicBezTo>
                      <a:pt x="2824" y="618"/>
                      <a:pt x="2874" y="635"/>
                      <a:pt x="2841" y="652"/>
                    </a:cubicBezTo>
                    <a:close/>
                    <a:moveTo>
                      <a:pt x="3209" y="652"/>
                    </a:moveTo>
                    <a:cubicBezTo>
                      <a:pt x="3209" y="635"/>
                      <a:pt x="3242" y="618"/>
                      <a:pt x="3225" y="602"/>
                    </a:cubicBezTo>
                    <a:cubicBezTo>
                      <a:pt x="3275" y="602"/>
                      <a:pt x="3225" y="718"/>
                      <a:pt x="3209" y="652"/>
                    </a:cubicBezTo>
                    <a:close/>
                    <a:moveTo>
                      <a:pt x="1721" y="986"/>
                    </a:moveTo>
                    <a:cubicBezTo>
                      <a:pt x="1738" y="1003"/>
                      <a:pt x="1738" y="1019"/>
                      <a:pt x="1755" y="1036"/>
                    </a:cubicBezTo>
                    <a:cubicBezTo>
                      <a:pt x="1721" y="1036"/>
                      <a:pt x="1705" y="1053"/>
                      <a:pt x="1688" y="1036"/>
                    </a:cubicBezTo>
                    <a:cubicBezTo>
                      <a:pt x="1688" y="1003"/>
                      <a:pt x="1688" y="986"/>
                      <a:pt x="1721" y="986"/>
                    </a:cubicBezTo>
                    <a:close/>
                    <a:moveTo>
                      <a:pt x="468" y="317"/>
                    </a:moveTo>
                    <a:cubicBezTo>
                      <a:pt x="468" y="334"/>
                      <a:pt x="468" y="351"/>
                      <a:pt x="452" y="351"/>
                    </a:cubicBezTo>
                    <a:cubicBezTo>
                      <a:pt x="452" y="317"/>
                      <a:pt x="418" y="384"/>
                      <a:pt x="418" y="334"/>
                    </a:cubicBezTo>
                    <a:cubicBezTo>
                      <a:pt x="435" y="334"/>
                      <a:pt x="435" y="317"/>
                      <a:pt x="468" y="317"/>
                    </a:cubicBezTo>
                    <a:close/>
                    <a:moveTo>
                      <a:pt x="3275" y="852"/>
                    </a:moveTo>
                    <a:cubicBezTo>
                      <a:pt x="3275" y="835"/>
                      <a:pt x="3292" y="835"/>
                      <a:pt x="3292" y="819"/>
                    </a:cubicBezTo>
                    <a:cubicBezTo>
                      <a:pt x="3292" y="819"/>
                      <a:pt x="3292" y="819"/>
                      <a:pt x="3309" y="819"/>
                    </a:cubicBezTo>
                    <a:cubicBezTo>
                      <a:pt x="3292" y="819"/>
                      <a:pt x="3292" y="819"/>
                      <a:pt x="3292" y="819"/>
                    </a:cubicBezTo>
                    <a:cubicBezTo>
                      <a:pt x="3359" y="785"/>
                      <a:pt x="3426" y="869"/>
                      <a:pt x="3493" y="819"/>
                    </a:cubicBezTo>
                    <a:cubicBezTo>
                      <a:pt x="3493" y="852"/>
                      <a:pt x="3493" y="852"/>
                      <a:pt x="3509" y="869"/>
                    </a:cubicBezTo>
                    <a:cubicBezTo>
                      <a:pt x="3459" y="886"/>
                      <a:pt x="3493" y="936"/>
                      <a:pt x="3459" y="986"/>
                    </a:cubicBezTo>
                    <a:cubicBezTo>
                      <a:pt x="3409" y="986"/>
                      <a:pt x="3409" y="952"/>
                      <a:pt x="3376" y="952"/>
                    </a:cubicBezTo>
                    <a:cubicBezTo>
                      <a:pt x="3359" y="969"/>
                      <a:pt x="3359" y="969"/>
                      <a:pt x="3359" y="986"/>
                    </a:cubicBezTo>
                    <a:cubicBezTo>
                      <a:pt x="3292" y="1003"/>
                      <a:pt x="3292" y="969"/>
                      <a:pt x="3259" y="1019"/>
                    </a:cubicBezTo>
                    <a:cubicBezTo>
                      <a:pt x="3275" y="969"/>
                      <a:pt x="3242" y="952"/>
                      <a:pt x="3242" y="886"/>
                    </a:cubicBezTo>
                    <a:cubicBezTo>
                      <a:pt x="3225" y="886"/>
                      <a:pt x="3225" y="902"/>
                      <a:pt x="3209" y="902"/>
                    </a:cubicBezTo>
                    <a:cubicBezTo>
                      <a:pt x="3225" y="852"/>
                      <a:pt x="3225" y="802"/>
                      <a:pt x="3225" y="735"/>
                    </a:cubicBezTo>
                    <a:lnTo>
                      <a:pt x="3259" y="735"/>
                    </a:lnTo>
                    <a:cubicBezTo>
                      <a:pt x="3275" y="785"/>
                      <a:pt x="3225" y="785"/>
                      <a:pt x="3259" y="802"/>
                    </a:cubicBezTo>
                    <a:cubicBezTo>
                      <a:pt x="3259" y="819"/>
                      <a:pt x="3259" y="835"/>
                      <a:pt x="3275" y="852"/>
                    </a:cubicBezTo>
                    <a:close/>
                    <a:moveTo>
                      <a:pt x="3292" y="819"/>
                    </a:moveTo>
                    <a:cubicBezTo>
                      <a:pt x="3292" y="802"/>
                      <a:pt x="3292" y="785"/>
                      <a:pt x="3275" y="785"/>
                    </a:cubicBezTo>
                    <a:cubicBezTo>
                      <a:pt x="3292" y="769"/>
                      <a:pt x="3309" y="769"/>
                      <a:pt x="3309" y="752"/>
                    </a:cubicBezTo>
                    <a:cubicBezTo>
                      <a:pt x="3309" y="752"/>
                      <a:pt x="3309" y="769"/>
                      <a:pt x="3325" y="769"/>
                    </a:cubicBezTo>
                    <a:cubicBezTo>
                      <a:pt x="3325" y="785"/>
                      <a:pt x="3325" y="785"/>
                      <a:pt x="3309" y="785"/>
                    </a:cubicBezTo>
                    <a:cubicBezTo>
                      <a:pt x="3426" y="835"/>
                      <a:pt x="3426" y="668"/>
                      <a:pt x="3309" y="652"/>
                    </a:cubicBezTo>
                    <a:cubicBezTo>
                      <a:pt x="3275" y="652"/>
                      <a:pt x="3259" y="702"/>
                      <a:pt x="3242" y="685"/>
                    </a:cubicBezTo>
                    <a:cubicBezTo>
                      <a:pt x="3242" y="718"/>
                      <a:pt x="3275" y="702"/>
                      <a:pt x="3275" y="718"/>
                    </a:cubicBezTo>
                    <a:cubicBezTo>
                      <a:pt x="3292" y="752"/>
                      <a:pt x="3275" y="769"/>
                      <a:pt x="3259" y="802"/>
                    </a:cubicBezTo>
                    <a:cubicBezTo>
                      <a:pt x="3292" y="785"/>
                      <a:pt x="3275" y="835"/>
                      <a:pt x="3292" y="819"/>
                    </a:cubicBezTo>
                    <a:cubicBezTo>
                      <a:pt x="3292" y="819"/>
                      <a:pt x="3292" y="819"/>
                      <a:pt x="3292" y="819"/>
                    </a:cubicBezTo>
                    <a:close/>
                    <a:moveTo>
                      <a:pt x="3209" y="1036"/>
                    </a:moveTo>
                    <a:cubicBezTo>
                      <a:pt x="3209" y="986"/>
                      <a:pt x="3175" y="1003"/>
                      <a:pt x="3142" y="1003"/>
                    </a:cubicBezTo>
                    <a:cubicBezTo>
                      <a:pt x="3175" y="1069"/>
                      <a:pt x="3108" y="1086"/>
                      <a:pt x="3092" y="1119"/>
                    </a:cubicBezTo>
                    <a:cubicBezTo>
                      <a:pt x="3125" y="1136"/>
                      <a:pt x="3142" y="1119"/>
                      <a:pt x="3175" y="1119"/>
                    </a:cubicBezTo>
                    <a:cubicBezTo>
                      <a:pt x="3175" y="1086"/>
                      <a:pt x="3142" y="1103"/>
                      <a:pt x="3142" y="1086"/>
                    </a:cubicBezTo>
                    <a:cubicBezTo>
                      <a:pt x="3158" y="1086"/>
                      <a:pt x="3192" y="1019"/>
                      <a:pt x="3209" y="1036"/>
                    </a:cubicBezTo>
                    <a:close/>
                    <a:moveTo>
                      <a:pt x="3259" y="551"/>
                    </a:moveTo>
                    <a:cubicBezTo>
                      <a:pt x="3259" y="568"/>
                      <a:pt x="3192" y="535"/>
                      <a:pt x="3242" y="535"/>
                    </a:cubicBezTo>
                    <a:cubicBezTo>
                      <a:pt x="3242" y="501"/>
                      <a:pt x="3225" y="551"/>
                      <a:pt x="3192" y="535"/>
                    </a:cubicBezTo>
                    <a:cubicBezTo>
                      <a:pt x="3192" y="551"/>
                      <a:pt x="3242" y="551"/>
                      <a:pt x="3209" y="568"/>
                    </a:cubicBezTo>
                    <a:cubicBezTo>
                      <a:pt x="3242" y="568"/>
                      <a:pt x="3192" y="585"/>
                      <a:pt x="3192" y="635"/>
                    </a:cubicBezTo>
                    <a:cubicBezTo>
                      <a:pt x="3209" y="635"/>
                      <a:pt x="3209" y="618"/>
                      <a:pt x="3209" y="602"/>
                    </a:cubicBezTo>
                    <a:cubicBezTo>
                      <a:pt x="3225" y="568"/>
                      <a:pt x="3242" y="585"/>
                      <a:pt x="3275" y="585"/>
                    </a:cubicBezTo>
                    <a:cubicBezTo>
                      <a:pt x="3275" y="568"/>
                      <a:pt x="3259" y="568"/>
                      <a:pt x="3259" y="551"/>
                    </a:cubicBezTo>
                    <a:close/>
                    <a:moveTo>
                      <a:pt x="1220" y="267"/>
                    </a:moveTo>
                    <a:cubicBezTo>
                      <a:pt x="1204" y="301"/>
                      <a:pt x="1220" y="317"/>
                      <a:pt x="1237" y="351"/>
                    </a:cubicBezTo>
                    <a:cubicBezTo>
                      <a:pt x="1254" y="351"/>
                      <a:pt x="1237" y="301"/>
                      <a:pt x="1254" y="284"/>
                    </a:cubicBezTo>
                    <a:cubicBezTo>
                      <a:pt x="1254" y="267"/>
                      <a:pt x="1237" y="267"/>
                      <a:pt x="1220" y="267"/>
                    </a:cubicBezTo>
                    <a:close/>
                    <a:moveTo>
                      <a:pt x="1354" y="267"/>
                    </a:moveTo>
                    <a:cubicBezTo>
                      <a:pt x="1371" y="284"/>
                      <a:pt x="1354" y="301"/>
                      <a:pt x="1387" y="301"/>
                    </a:cubicBezTo>
                    <a:cubicBezTo>
                      <a:pt x="1387" y="334"/>
                      <a:pt x="1354" y="334"/>
                      <a:pt x="1371" y="368"/>
                    </a:cubicBezTo>
                    <a:cubicBezTo>
                      <a:pt x="1354" y="368"/>
                      <a:pt x="1354" y="351"/>
                      <a:pt x="1354" y="334"/>
                    </a:cubicBezTo>
                    <a:cubicBezTo>
                      <a:pt x="1320" y="351"/>
                      <a:pt x="1304" y="384"/>
                      <a:pt x="1304" y="334"/>
                    </a:cubicBezTo>
                    <a:cubicBezTo>
                      <a:pt x="1270" y="351"/>
                      <a:pt x="1320" y="384"/>
                      <a:pt x="1320" y="418"/>
                    </a:cubicBezTo>
                    <a:cubicBezTo>
                      <a:pt x="1304" y="451"/>
                      <a:pt x="1287" y="401"/>
                      <a:pt x="1287" y="418"/>
                    </a:cubicBezTo>
                    <a:cubicBezTo>
                      <a:pt x="1287" y="501"/>
                      <a:pt x="1337" y="535"/>
                      <a:pt x="1371" y="585"/>
                    </a:cubicBezTo>
                    <a:cubicBezTo>
                      <a:pt x="1371" y="501"/>
                      <a:pt x="1421" y="518"/>
                      <a:pt x="1437" y="485"/>
                    </a:cubicBezTo>
                    <a:cubicBezTo>
                      <a:pt x="1454" y="485"/>
                      <a:pt x="1471" y="485"/>
                      <a:pt x="1471" y="518"/>
                    </a:cubicBezTo>
                    <a:cubicBezTo>
                      <a:pt x="1504" y="468"/>
                      <a:pt x="1471" y="451"/>
                      <a:pt x="1488" y="384"/>
                    </a:cubicBezTo>
                    <a:cubicBezTo>
                      <a:pt x="1504" y="401"/>
                      <a:pt x="1554" y="384"/>
                      <a:pt x="1538" y="351"/>
                    </a:cubicBezTo>
                    <a:cubicBezTo>
                      <a:pt x="1588" y="334"/>
                      <a:pt x="1571" y="334"/>
                      <a:pt x="1605" y="351"/>
                    </a:cubicBezTo>
                    <a:cubicBezTo>
                      <a:pt x="1588" y="284"/>
                      <a:pt x="1488" y="184"/>
                      <a:pt x="1454" y="267"/>
                    </a:cubicBezTo>
                    <a:cubicBezTo>
                      <a:pt x="1454" y="251"/>
                      <a:pt x="1421" y="251"/>
                      <a:pt x="1421" y="234"/>
                    </a:cubicBezTo>
                    <a:cubicBezTo>
                      <a:pt x="1404" y="251"/>
                      <a:pt x="1387" y="267"/>
                      <a:pt x="1354" y="267"/>
                    </a:cubicBezTo>
                    <a:close/>
                    <a:moveTo>
                      <a:pt x="1471" y="418"/>
                    </a:moveTo>
                    <a:cubicBezTo>
                      <a:pt x="1421" y="434"/>
                      <a:pt x="1404" y="368"/>
                      <a:pt x="1437" y="351"/>
                    </a:cubicBezTo>
                    <a:cubicBezTo>
                      <a:pt x="1437" y="384"/>
                      <a:pt x="1454" y="401"/>
                      <a:pt x="1471" y="418"/>
                    </a:cubicBezTo>
                    <a:close/>
                    <a:moveTo>
                      <a:pt x="1237" y="785"/>
                    </a:moveTo>
                    <a:cubicBezTo>
                      <a:pt x="1220" y="769"/>
                      <a:pt x="1220" y="735"/>
                      <a:pt x="1204" y="752"/>
                    </a:cubicBezTo>
                    <a:cubicBezTo>
                      <a:pt x="1204" y="702"/>
                      <a:pt x="1220" y="685"/>
                      <a:pt x="1237" y="652"/>
                    </a:cubicBezTo>
                    <a:cubicBezTo>
                      <a:pt x="1187" y="652"/>
                      <a:pt x="1170" y="602"/>
                      <a:pt x="1170" y="551"/>
                    </a:cubicBezTo>
                    <a:lnTo>
                      <a:pt x="1204" y="551"/>
                    </a:lnTo>
                    <a:cubicBezTo>
                      <a:pt x="1220" y="618"/>
                      <a:pt x="1270" y="652"/>
                      <a:pt x="1287" y="702"/>
                    </a:cubicBezTo>
                    <a:cubicBezTo>
                      <a:pt x="1270" y="735"/>
                      <a:pt x="1254" y="752"/>
                      <a:pt x="1237" y="785"/>
                    </a:cubicBezTo>
                    <a:close/>
                    <a:moveTo>
                      <a:pt x="2356" y="969"/>
                    </a:moveTo>
                    <a:cubicBezTo>
                      <a:pt x="2373" y="1003"/>
                      <a:pt x="2390" y="952"/>
                      <a:pt x="2390" y="919"/>
                    </a:cubicBezTo>
                    <a:lnTo>
                      <a:pt x="2356" y="919"/>
                    </a:lnTo>
                    <a:cubicBezTo>
                      <a:pt x="2356" y="919"/>
                      <a:pt x="2356" y="919"/>
                      <a:pt x="2356" y="919"/>
                    </a:cubicBezTo>
                    <a:cubicBezTo>
                      <a:pt x="2323" y="869"/>
                      <a:pt x="2373" y="986"/>
                      <a:pt x="2356" y="969"/>
                    </a:cubicBezTo>
                    <a:close/>
                    <a:moveTo>
                      <a:pt x="1320" y="819"/>
                    </a:moveTo>
                    <a:cubicBezTo>
                      <a:pt x="1320" y="852"/>
                      <a:pt x="1387" y="852"/>
                      <a:pt x="1354" y="886"/>
                    </a:cubicBezTo>
                    <a:cubicBezTo>
                      <a:pt x="1337" y="869"/>
                      <a:pt x="1287" y="852"/>
                      <a:pt x="1320" y="819"/>
                    </a:cubicBezTo>
                    <a:close/>
                    <a:moveTo>
                      <a:pt x="4395" y="752"/>
                    </a:moveTo>
                    <a:cubicBezTo>
                      <a:pt x="4445" y="785"/>
                      <a:pt x="4445" y="785"/>
                      <a:pt x="4478" y="852"/>
                    </a:cubicBezTo>
                    <a:cubicBezTo>
                      <a:pt x="4462" y="869"/>
                      <a:pt x="4412" y="869"/>
                      <a:pt x="4412" y="902"/>
                    </a:cubicBezTo>
                    <a:cubicBezTo>
                      <a:pt x="4412" y="886"/>
                      <a:pt x="4395" y="869"/>
                      <a:pt x="4378" y="886"/>
                    </a:cubicBezTo>
                    <a:cubicBezTo>
                      <a:pt x="4378" y="852"/>
                      <a:pt x="4412" y="819"/>
                      <a:pt x="4378" y="819"/>
                    </a:cubicBezTo>
                    <a:cubicBezTo>
                      <a:pt x="4395" y="802"/>
                      <a:pt x="4378" y="769"/>
                      <a:pt x="4395" y="752"/>
                    </a:cubicBezTo>
                    <a:close/>
                    <a:moveTo>
                      <a:pt x="4879" y="668"/>
                    </a:moveTo>
                    <a:cubicBezTo>
                      <a:pt x="4863" y="618"/>
                      <a:pt x="4913" y="635"/>
                      <a:pt x="4930" y="618"/>
                    </a:cubicBezTo>
                    <a:cubicBezTo>
                      <a:pt x="4946" y="652"/>
                      <a:pt x="4980" y="702"/>
                      <a:pt x="4946" y="735"/>
                    </a:cubicBezTo>
                    <a:cubicBezTo>
                      <a:pt x="4913" y="718"/>
                      <a:pt x="4813" y="685"/>
                      <a:pt x="4863" y="635"/>
                    </a:cubicBezTo>
                    <a:cubicBezTo>
                      <a:pt x="4863" y="652"/>
                      <a:pt x="4863" y="668"/>
                      <a:pt x="4879" y="668"/>
                    </a:cubicBezTo>
                    <a:close/>
                    <a:moveTo>
                      <a:pt x="4679" y="952"/>
                    </a:moveTo>
                    <a:cubicBezTo>
                      <a:pt x="4729" y="952"/>
                      <a:pt x="4696" y="852"/>
                      <a:pt x="4746" y="852"/>
                    </a:cubicBezTo>
                    <a:cubicBezTo>
                      <a:pt x="4712" y="802"/>
                      <a:pt x="4746" y="802"/>
                      <a:pt x="4746" y="718"/>
                    </a:cubicBezTo>
                    <a:cubicBezTo>
                      <a:pt x="4729" y="702"/>
                      <a:pt x="4712" y="702"/>
                      <a:pt x="4696" y="668"/>
                    </a:cubicBezTo>
                    <a:cubicBezTo>
                      <a:pt x="4629" y="702"/>
                      <a:pt x="4645" y="602"/>
                      <a:pt x="4595" y="685"/>
                    </a:cubicBezTo>
                    <a:cubicBezTo>
                      <a:pt x="4579" y="668"/>
                      <a:pt x="4579" y="652"/>
                      <a:pt x="4579" y="635"/>
                    </a:cubicBezTo>
                    <a:cubicBezTo>
                      <a:pt x="4562" y="652"/>
                      <a:pt x="4545" y="685"/>
                      <a:pt x="4529" y="685"/>
                    </a:cubicBezTo>
                    <a:cubicBezTo>
                      <a:pt x="4579" y="735"/>
                      <a:pt x="4579" y="835"/>
                      <a:pt x="4595" y="919"/>
                    </a:cubicBezTo>
                    <a:cubicBezTo>
                      <a:pt x="4645" y="902"/>
                      <a:pt x="4696" y="902"/>
                      <a:pt x="4679" y="952"/>
                    </a:cubicBezTo>
                    <a:close/>
                    <a:moveTo>
                      <a:pt x="5297" y="685"/>
                    </a:moveTo>
                    <a:cubicBezTo>
                      <a:pt x="5297" y="668"/>
                      <a:pt x="5331" y="668"/>
                      <a:pt x="5331" y="652"/>
                    </a:cubicBezTo>
                    <a:cubicBezTo>
                      <a:pt x="5331" y="685"/>
                      <a:pt x="5314" y="702"/>
                      <a:pt x="5331" y="718"/>
                    </a:cubicBezTo>
                    <a:cubicBezTo>
                      <a:pt x="5314" y="718"/>
                      <a:pt x="5297" y="718"/>
                      <a:pt x="5297" y="685"/>
                    </a:cubicBezTo>
                    <a:close/>
                    <a:moveTo>
                      <a:pt x="5297" y="735"/>
                    </a:moveTo>
                    <a:cubicBezTo>
                      <a:pt x="5297" y="668"/>
                      <a:pt x="5197" y="785"/>
                      <a:pt x="5280" y="785"/>
                    </a:cubicBezTo>
                    <a:cubicBezTo>
                      <a:pt x="5280" y="752"/>
                      <a:pt x="5280" y="735"/>
                      <a:pt x="5297" y="735"/>
                    </a:cubicBezTo>
                    <a:close/>
                    <a:moveTo>
                      <a:pt x="3593" y="702"/>
                    </a:moveTo>
                    <a:cubicBezTo>
                      <a:pt x="3593" y="668"/>
                      <a:pt x="3559" y="668"/>
                      <a:pt x="3559" y="652"/>
                    </a:cubicBezTo>
                    <a:cubicBezTo>
                      <a:pt x="3576" y="652"/>
                      <a:pt x="3593" y="652"/>
                      <a:pt x="3610" y="668"/>
                    </a:cubicBezTo>
                    <a:cubicBezTo>
                      <a:pt x="3593" y="668"/>
                      <a:pt x="3593" y="702"/>
                      <a:pt x="3593" y="70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0"/>
              <p:cNvSpPr/>
              <p:nvPr/>
            </p:nvSpPr>
            <p:spPr>
              <a:xfrm>
                <a:off x="8821889" y="5045473"/>
                <a:ext cx="431612" cy="149219"/>
              </a:xfrm>
              <a:custGeom>
                <a:avLst/>
                <a:gdLst/>
                <a:ahLst/>
                <a:cxnLst/>
                <a:rect l="l" t="t" r="r" b="b"/>
                <a:pathLst>
                  <a:path w="5030" h="1739" extrusionOk="0">
                    <a:moveTo>
                      <a:pt x="3108" y="1"/>
                    </a:moveTo>
                    <a:cubicBezTo>
                      <a:pt x="3092" y="1"/>
                      <a:pt x="3058" y="1"/>
                      <a:pt x="3025" y="1"/>
                    </a:cubicBezTo>
                    <a:lnTo>
                      <a:pt x="3025" y="1"/>
                    </a:lnTo>
                    <a:lnTo>
                      <a:pt x="3025" y="1"/>
                    </a:lnTo>
                    <a:cubicBezTo>
                      <a:pt x="2791" y="1"/>
                      <a:pt x="2557" y="17"/>
                      <a:pt x="2373" y="34"/>
                    </a:cubicBezTo>
                    <a:cubicBezTo>
                      <a:pt x="2390" y="51"/>
                      <a:pt x="2423" y="51"/>
                      <a:pt x="2440" y="101"/>
                    </a:cubicBezTo>
                    <a:cubicBezTo>
                      <a:pt x="2423" y="101"/>
                      <a:pt x="2406" y="101"/>
                      <a:pt x="2406" y="118"/>
                    </a:cubicBezTo>
                    <a:cubicBezTo>
                      <a:pt x="2423" y="118"/>
                      <a:pt x="2423" y="118"/>
                      <a:pt x="2440" y="134"/>
                    </a:cubicBezTo>
                    <a:cubicBezTo>
                      <a:pt x="2423" y="168"/>
                      <a:pt x="2406" y="168"/>
                      <a:pt x="2423" y="235"/>
                    </a:cubicBezTo>
                    <a:cubicBezTo>
                      <a:pt x="2390" y="201"/>
                      <a:pt x="2356" y="235"/>
                      <a:pt x="2340" y="268"/>
                    </a:cubicBezTo>
                    <a:cubicBezTo>
                      <a:pt x="2273" y="268"/>
                      <a:pt x="2290" y="268"/>
                      <a:pt x="2223" y="318"/>
                    </a:cubicBezTo>
                    <a:cubicBezTo>
                      <a:pt x="2239" y="251"/>
                      <a:pt x="2290" y="201"/>
                      <a:pt x="2323" y="184"/>
                    </a:cubicBezTo>
                    <a:cubicBezTo>
                      <a:pt x="2273" y="151"/>
                      <a:pt x="2256" y="84"/>
                      <a:pt x="2206" y="68"/>
                    </a:cubicBezTo>
                    <a:lnTo>
                      <a:pt x="2206" y="68"/>
                    </a:lnTo>
                    <a:lnTo>
                      <a:pt x="2173" y="68"/>
                    </a:lnTo>
                    <a:lnTo>
                      <a:pt x="2173" y="68"/>
                    </a:lnTo>
                    <a:cubicBezTo>
                      <a:pt x="2139" y="68"/>
                      <a:pt x="2139" y="134"/>
                      <a:pt x="2139" y="101"/>
                    </a:cubicBezTo>
                    <a:cubicBezTo>
                      <a:pt x="2139" y="84"/>
                      <a:pt x="2139" y="84"/>
                      <a:pt x="2139" y="68"/>
                    </a:cubicBezTo>
                    <a:cubicBezTo>
                      <a:pt x="2056" y="84"/>
                      <a:pt x="1972" y="101"/>
                      <a:pt x="1905" y="118"/>
                    </a:cubicBezTo>
                    <a:cubicBezTo>
                      <a:pt x="1905" y="134"/>
                      <a:pt x="1905" y="151"/>
                      <a:pt x="1922" y="184"/>
                    </a:cubicBezTo>
                    <a:cubicBezTo>
                      <a:pt x="1905" y="134"/>
                      <a:pt x="1955" y="134"/>
                      <a:pt x="1972" y="118"/>
                    </a:cubicBezTo>
                    <a:cubicBezTo>
                      <a:pt x="1972" y="201"/>
                      <a:pt x="2022" y="151"/>
                      <a:pt x="2089" y="201"/>
                    </a:cubicBezTo>
                    <a:cubicBezTo>
                      <a:pt x="2089" y="184"/>
                      <a:pt x="2072" y="184"/>
                      <a:pt x="2089" y="168"/>
                    </a:cubicBezTo>
                    <a:cubicBezTo>
                      <a:pt x="2089" y="184"/>
                      <a:pt x="2089" y="184"/>
                      <a:pt x="2106" y="168"/>
                    </a:cubicBezTo>
                    <a:cubicBezTo>
                      <a:pt x="2122" y="218"/>
                      <a:pt x="2106" y="201"/>
                      <a:pt x="2089" y="218"/>
                    </a:cubicBezTo>
                    <a:cubicBezTo>
                      <a:pt x="2122" y="235"/>
                      <a:pt x="2206" y="301"/>
                      <a:pt x="2156" y="368"/>
                    </a:cubicBezTo>
                    <a:cubicBezTo>
                      <a:pt x="2156" y="352"/>
                      <a:pt x="2122" y="352"/>
                      <a:pt x="2139" y="335"/>
                    </a:cubicBezTo>
                    <a:cubicBezTo>
                      <a:pt x="2139" y="301"/>
                      <a:pt x="2156" y="335"/>
                      <a:pt x="2156" y="318"/>
                    </a:cubicBezTo>
                    <a:cubicBezTo>
                      <a:pt x="2139" y="285"/>
                      <a:pt x="2122" y="285"/>
                      <a:pt x="2106" y="268"/>
                    </a:cubicBezTo>
                    <a:cubicBezTo>
                      <a:pt x="2072" y="318"/>
                      <a:pt x="1989" y="352"/>
                      <a:pt x="1955" y="335"/>
                    </a:cubicBezTo>
                    <a:cubicBezTo>
                      <a:pt x="1972" y="368"/>
                      <a:pt x="1939" y="385"/>
                      <a:pt x="1972" y="368"/>
                    </a:cubicBezTo>
                    <a:cubicBezTo>
                      <a:pt x="1989" y="435"/>
                      <a:pt x="1955" y="452"/>
                      <a:pt x="1922" y="469"/>
                    </a:cubicBezTo>
                    <a:cubicBezTo>
                      <a:pt x="1905" y="519"/>
                      <a:pt x="1889" y="552"/>
                      <a:pt x="1855" y="602"/>
                    </a:cubicBezTo>
                    <a:cubicBezTo>
                      <a:pt x="1872" y="585"/>
                      <a:pt x="1889" y="602"/>
                      <a:pt x="1905" y="636"/>
                    </a:cubicBezTo>
                    <a:cubicBezTo>
                      <a:pt x="1855" y="619"/>
                      <a:pt x="1889" y="686"/>
                      <a:pt x="1855" y="686"/>
                    </a:cubicBezTo>
                    <a:cubicBezTo>
                      <a:pt x="1805" y="686"/>
                      <a:pt x="1755" y="786"/>
                      <a:pt x="1705" y="836"/>
                    </a:cubicBezTo>
                    <a:cubicBezTo>
                      <a:pt x="1705" y="819"/>
                      <a:pt x="1721" y="819"/>
                      <a:pt x="1705" y="803"/>
                    </a:cubicBezTo>
                    <a:cubicBezTo>
                      <a:pt x="1688" y="819"/>
                      <a:pt x="1655" y="819"/>
                      <a:pt x="1655" y="836"/>
                    </a:cubicBezTo>
                    <a:cubicBezTo>
                      <a:pt x="1655" y="870"/>
                      <a:pt x="1655" y="903"/>
                      <a:pt x="1671" y="920"/>
                    </a:cubicBezTo>
                    <a:cubicBezTo>
                      <a:pt x="1655" y="970"/>
                      <a:pt x="1554" y="1070"/>
                      <a:pt x="1588" y="1120"/>
                    </a:cubicBezTo>
                    <a:cubicBezTo>
                      <a:pt x="1604" y="1120"/>
                      <a:pt x="1604" y="1037"/>
                      <a:pt x="1621" y="1070"/>
                    </a:cubicBezTo>
                    <a:cubicBezTo>
                      <a:pt x="1604" y="1120"/>
                      <a:pt x="1638" y="1170"/>
                      <a:pt x="1621" y="1187"/>
                    </a:cubicBezTo>
                    <a:cubicBezTo>
                      <a:pt x="1621" y="1170"/>
                      <a:pt x="1621" y="1170"/>
                      <a:pt x="1604" y="1170"/>
                    </a:cubicBezTo>
                    <a:cubicBezTo>
                      <a:pt x="1638" y="1204"/>
                      <a:pt x="1571" y="1254"/>
                      <a:pt x="1588" y="1271"/>
                    </a:cubicBezTo>
                    <a:cubicBezTo>
                      <a:pt x="1604" y="1237"/>
                      <a:pt x="1671" y="1254"/>
                      <a:pt x="1688" y="1271"/>
                    </a:cubicBezTo>
                    <a:cubicBezTo>
                      <a:pt x="1688" y="1237"/>
                      <a:pt x="1755" y="1271"/>
                      <a:pt x="1788" y="1271"/>
                    </a:cubicBezTo>
                    <a:cubicBezTo>
                      <a:pt x="1772" y="1254"/>
                      <a:pt x="1805" y="1220"/>
                      <a:pt x="1805" y="1254"/>
                    </a:cubicBezTo>
                    <a:cubicBezTo>
                      <a:pt x="1788" y="1254"/>
                      <a:pt x="1788" y="1287"/>
                      <a:pt x="1805" y="1287"/>
                    </a:cubicBezTo>
                    <a:cubicBezTo>
                      <a:pt x="1805" y="1271"/>
                      <a:pt x="1822" y="1254"/>
                      <a:pt x="1805" y="1237"/>
                    </a:cubicBezTo>
                    <a:cubicBezTo>
                      <a:pt x="1788" y="1237"/>
                      <a:pt x="1772" y="1204"/>
                      <a:pt x="1788" y="1204"/>
                    </a:cubicBezTo>
                    <a:cubicBezTo>
                      <a:pt x="1838" y="1170"/>
                      <a:pt x="1905" y="1087"/>
                      <a:pt x="1905" y="1037"/>
                    </a:cubicBezTo>
                    <a:cubicBezTo>
                      <a:pt x="1872" y="1003"/>
                      <a:pt x="1889" y="1037"/>
                      <a:pt x="1872" y="1053"/>
                    </a:cubicBezTo>
                    <a:cubicBezTo>
                      <a:pt x="1872" y="970"/>
                      <a:pt x="1838" y="953"/>
                      <a:pt x="1855" y="903"/>
                    </a:cubicBezTo>
                    <a:cubicBezTo>
                      <a:pt x="1855" y="920"/>
                      <a:pt x="1855" y="936"/>
                      <a:pt x="1889" y="936"/>
                    </a:cubicBezTo>
                    <a:cubicBezTo>
                      <a:pt x="1905" y="870"/>
                      <a:pt x="1989" y="920"/>
                      <a:pt x="2039" y="886"/>
                    </a:cubicBezTo>
                    <a:cubicBezTo>
                      <a:pt x="2039" y="936"/>
                      <a:pt x="2072" y="870"/>
                      <a:pt x="2106" y="936"/>
                    </a:cubicBezTo>
                    <a:cubicBezTo>
                      <a:pt x="2089" y="936"/>
                      <a:pt x="2089" y="936"/>
                      <a:pt x="2089" y="970"/>
                    </a:cubicBezTo>
                    <a:cubicBezTo>
                      <a:pt x="2122" y="986"/>
                      <a:pt x="2156" y="953"/>
                      <a:pt x="2189" y="936"/>
                    </a:cubicBezTo>
                    <a:cubicBezTo>
                      <a:pt x="2206" y="953"/>
                      <a:pt x="2189" y="953"/>
                      <a:pt x="2189" y="970"/>
                    </a:cubicBezTo>
                    <a:cubicBezTo>
                      <a:pt x="2206" y="970"/>
                      <a:pt x="2189" y="1020"/>
                      <a:pt x="2206" y="1020"/>
                    </a:cubicBezTo>
                    <a:cubicBezTo>
                      <a:pt x="2189" y="970"/>
                      <a:pt x="2256" y="920"/>
                      <a:pt x="2273" y="970"/>
                    </a:cubicBezTo>
                    <a:cubicBezTo>
                      <a:pt x="2206" y="953"/>
                      <a:pt x="2206" y="1103"/>
                      <a:pt x="2239" y="1120"/>
                    </a:cubicBezTo>
                    <a:cubicBezTo>
                      <a:pt x="2239" y="1070"/>
                      <a:pt x="2273" y="1120"/>
                      <a:pt x="2273" y="1087"/>
                    </a:cubicBezTo>
                    <a:cubicBezTo>
                      <a:pt x="2290" y="1053"/>
                      <a:pt x="2306" y="1003"/>
                      <a:pt x="2273" y="986"/>
                    </a:cubicBezTo>
                    <a:cubicBezTo>
                      <a:pt x="2290" y="986"/>
                      <a:pt x="2290" y="953"/>
                      <a:pt x="2323" y="953"/>
                    </a:cubicBezTo>
                    <a:cubicBezTo>
                      <a:pt x="2306" y="986"/>
                      <a:pt x="2323" y="1020"/>
                      <a:pt x="2340" y="1037"/>
                    </a:cubicBezTo>
                    <a:cubicBezTo>
                      <a:pt x="2323" y="1037"/>
                      <a:pt x="2323" y="1037"/>
                      <a:pt x="2306" y="1037"/>
                    </a:cubicBezTo>
                    <a:cubicBezTo>
                      <a:pt x="2306" y="1053"/>
                      <a:pt x="2290" y="1053"/>
                      <a:pt x="2290" y="1070"/>
                    </a:cubicBezTo>
                    <a:cubicBezTo>
                      <a:pt x="2306" y="1087"/>
                      <a:pt x="2290" y="1103"/>
                      <a:pt x="2273" y="1120"/>
                    </a:cubicBezTo>
                    <a:cubicBezTo>
                      <a:pt x="2306" y="1103"/>
                      <a:pt x="2290" y="1154"/>
                      <a:pt x="2306" y="1154"/>
                    </a:cubicBezTo>
                    <a:cubicBezTo>
                      <a:pt x="2306" y="1070"/>
                      <a:pt x="2323" y="1170"/>
                      <a:pt x="2356" y="1154"/>
                    </a:cubicBezTo>
                    <a:cubicBezTo>
                      <a:pt x="2356" y="1137"/>
                      <a:pt x="2323" y="1103"/>
                      <a:pt x="2340" y="1103"/>
                    </a:cubicBezTo>
                    <a:cubicBezTo>
                      <a:pt x="2356" y="1137"/>
                      <a:pt x="2390" y="1103"/>
                      <a:pt x="2390" y="1103"/>
                    </a:cubicBezTo>
                    <a:cubicBezTo>
                      <a:pt x="2373" y="1087"/>
                      <a:pt x="2373" y="1053"/>
                      <a:pt x="2406" y="1037"/>
                    </a:cubicBezTo>
                    <a:cubicBezTo>
                      <a:pt x="2440" y="1053"/>
                      <a:pt x="2390" y="1087"/>
                      <a:pt x="2423" y="1087"/>
                    </a:cubicBezTo>
                    <a:cubicBezTo>
                      <a:pt x="2440" y="1037"/>
                      <a:pt x="2406" y="1020"/>
                      <a:pt x="2440" y="970"/>
                    </a:cubicBezTo>
                    <a:cubicBezTo>
                      <a:pt x="2473" y="1020"/>
                      <a:pt x="2523" y="936"/>
                      <a:pt x="2557" y="1003"/>
                    </a:cubicBezTo>
                    <a:cubicBezTo>
                      <a:pt x="2557" y="986"/>
                      <a:pt x="2523" y="970"/>
                      <a:pt x="2557" y="953"/>
                    </a:cubicBezTo>
                    <a:cubicBezTo>
                      <a:pt x="2574" y="1020"/>
                      <a:pt x="2590" y="903"/>
                      <a:pt x="2607" y="936"/>
                    </a:cubicBezTo>
                    <a:cubicBezTo>
                      <a:pt x="2624" y="903"/>
                      <a:pt x="2574" y="970"/>
                      <a:pt x="2607" y="970"/>
                    </a:cubicBezTo>
                    <a:cubicBezTo>
                      <a:pt x="2640" y="953"/>
                      <a:pt x="2657" y="920"/>
                      <a:pt x="2674" y="886"/>
                    </a:cubicBezTo>
                    <a:cubicBezTo>
                      <a:pt x="2691" y="936"/>
                      <a:pt x="2707" y="886"/>
                      <a:pt x="2724" y="870"/>
                    </a:cubicBezTo>
                    <a:cubicBezTo>
                      <a:pt x="2724" y="920"/>
                      <a:pt x="2757" y="970"/>
                      <a:pt x="2808" y="1003"/>
                    </a:cubicBezTo>
                    <a:cubicBezTo>
                      <a:pt x="2791" y="970"/>
                      <a:pt x="2808" y="936"/>
                      <a:pt x="2841" y="953"/>
                    </a:cubicBezTo>
                    <a:cubicBezTo>
                      <a:pt x="2824" y="886"/>
                      <a:pt x="2858" y="819"/>
                      <a:pt x="2924" y="753"/>
                    </a:cubicBezTo>
                    <a:cubicBezTo>
                      <a:pt x="2924" y="736"/>
                      <a:pt x="2908" y="719"/>
                      <a:pt x="2908" y="719"/>
                    </a:cubicBezTo>
                    <a:cubicBezTo>
                      <a:pt x="2858" y="719"/>
                      <a:pt x="2858" y="686"/>
                      <a:pt x="2841" y="719"/>
                    </a:cubicBezTo>
                    <a:cubicBezTo>
                      <a:pt x="2841" y="686"/>
                      <a:pt x="2808" y="702"/>
                      <a:pt x="2791" y="686"/>
                    </a:cubicBezTo>
                    <a:cubicBezTo>
                      <a:pt x="2791" y="652"/>
                      <a:pt x="2791" y="636"/>
                      <a:pt x="2808" y="619"/>
                    </a:cubicBezTo>
                    <a:cubicBezTo>
                      <a:pt x="2841" y="602"/>
                      <a:pt x="2824" y="652"/>
                      <a:pt x="2858" y="652"/>
                    </a:cubicBezTo>
                    <a:cubicBezTo>
                      <a:pt x="2841" y="619"/>
                      <a:pt x="2924" y="602"/>
                      <a:pt x="2941" y="636"/>
                    </a:cubicBezTo>
                    <a:cubicBezTo>
                      <a:pt x="2941" y="636"/>
                      <a:pt x="2924" y="636"/>
                      <a:pt x="2941" y="636"/>
                    </a:cubicBezTo>
                    <a:cubicBezTo>
                      <a:pt x="2958" y="602"/>
                      <a:pt x="2991" y="602"/>
                      <a:pt x="2991" y="569"/>
                    </a:cubicBezTo>
                    <a:cubicBezTo>
                      <a:pt x="2958" y="585"/>
                      <a:pt x="2924" y="552"/>
                      <a:pt x="2891" y="569"/>
                    </a:cubicBezTo>
                    <a:cubicBezTo>
                      <a:pt x="2924" y="502"/>
                      <a:pt x="2924" y="502"/>
                      <a:pt x="2891" y="452"/>
                    </a:cubicBezTo>
                    <a:cubicBezTo>
                      <a:pt x="2908" y="452"/>
                      <a:pt x="2908" y="452"/>
                      <a:pt x="2908" y="435"/>
                    </a:cubicBezTo>
                    <a:cubicBezTo>
                      <a:pt x="2924" y="435"/>
                      <a:pt x="2924" y="452"/>
                      <a:pt x="2941" y="469"/>
                    </a:cubicBezTo>
                    <a:cubicBezTo>
                      <a:pt x="2991" y="402"/>
                      <a:pt x="2874" y="301"/>
                      <a:pt x="2791" y="301"/>
                    </a:cubicBezTo>
                    <a:cubicBezTo>
                      <a:pt x="2791" y="318"/>
                      <a:pt x="2774" y="335"/>
                      <a:pt x="2757" y="335"/>
                    </a:cubicBezTo>
                    <a:cubicBezTo>
                      <a:pt x="2741" y="301"/>
                      <a:pt x="2791" y="318"/>
                      <a:pt x="2774" y="285"/>
                    </a:cubicBezTo>
                    <a:cubicBezTo>
                      <a:pt x="2757" y="285"/>
                      <a:pt x="2757" y="268"/>
                      <a:pt x="2724" y="268"/>
                    </a:cubicBezTo>
                    <a:cubicBezTo>
                      <a:pt x="2707" y="168"/>
                      <a:pt x="2757" y="101"/>
                      <a:pt x="2774" y="34"/>
                    </a:cubicBezTo>
                    <a:cubicBezTo>
                      <a:pt x="2757" y="68"/>
                      <a:pt x="2791" y="51"/>
                      <a:pt x="2808" y="68"/>
                    </a:cubicBezTo>
                    <a:cubicBezTo>
                      <a:pt x="2824" y="101"/>
                      <a:pt x="2824" y="118"/>
                      <a:pt x="2858" y="134"/>
                    </a:cubicBezTo>
                    <a:cubicBezTo>
                      <a:pt x="2841" y="84"/>
                      <a:pt x="2874" y="101"/>
                      <a:pt x="2891" y="68"/>
                    </a:cubicBezTo>
                    <a:cubicBezTo>
                      <a:pt x="2908" y="84"/>
                      <a:pt x="2924" y="51"/>
                      <a:pt x="2941" y="84"/>
                    </a:cubicBezTo>
                    <a:cubicBezTo>
                      <a:pt x="2958" y="118"/>
                      <a:pt x="2924" y="118"/>
                      <a:pt x="2924" y="134"/>
                    </a:cubicBezTo>
                    <a:cubicBezTo>
                      <a:pt x="2941" y="134"/>
                      <a:pt x="2941" y="168"/>
                      <a:pt x="2975" y="151"/>
                    </a:cubicBezTo>
                    <a:cubicBezTo>
                      <a:pt x="2975" y="184"/>
                      <a:pt x="2958" y="201"/>
                      <a:pt x="2958" y="235"/>
                    </a:cubicBezTo>
                    <a:cubicBezTo>
                      <a:pt x="2991" y="235"/>
                      <a:pt x="3008" y="235"/>
                      <a:pt x="3025" y="235"/>
                    </a:cubicBezTo>
                    <a:cubicBezTo>
                      <a:pt x="3008" y="218"/>
                      <a:pt x="3008" y="218"/>
                      <a:pt x="3025" y="201"/>
                    </a:cubicBezTo>
                    <a:cubicBezTo>
                      <a:pt x="3041" y="235"/>
                      <a:pt x="3025" y="218"/>
                      <a:pt x="3025" y="251"/>
                    </a:cubicBezTo>
                    <a:cubicBezTo>
                      <a:pt x="3058" y="218"/>
                      <a:pt x="3075" y="285"/>
                      <a:pt x="3075" y="235"/>
                    </a:cubicBezTo>
                    <a:cubicBezTo>
                      <a:pt x="3075" y="235"/>
                      <a:pt x="3058" y="251"/>
                      <a:pt x="3058" y="235"/>
                    </a:cubicBezTo>
                    <a:cubicBezTo>
                      <a:pt x="3092" y="201"/>
                      <a:pt x="3142" y="301"/>
                      <a:pt x="3225" y="268"/>
                    </a:cubicBezTo>
                    <a:cubicBezTo>
                      <a:pt x="3209" y="235"/>
                      <a:pt x="3175" y="218"/>
                      <a:pt x="3158" y="201"/>
                    </a:cubicBezTo>
                    <a:cubicBezTo>
                      <a:pt x="3175" y="184"/>
                      <a:pt x="3175" y="118"/>
                      <a:pt x="3175" y="118"/>
                    </a:cubicBezTo>
                    <a:cubicBezTo>
                      <a:pt x="3158" y="118"/>
                      <a:pt x="3158" y="134"/>
                      <a:pt x="3142" y="134"/>
                    </a:cubicBezTo>
                    <a:cubicBezTo>
                      <a:pt x="3125" y="101"/>
                      <a:pt x="3175" y="118"/>
                      <a:pt x="3192" y="84"/>
                    </a:cubicBezTo>
                    <a:cubicBezTo>
                      <a:pt x="3175" y="68"/>
                      <a:pt x="3158" y="1"/>
                      <a:pt x="3108" y="17"/>
                    </a:cubicBezTo>
                    <a:cubicBezTo>
                      <a:pt x="3108" y="17"/>
                      <a:pt x="3108" y="17"/>
                      <a:pt x="3108" y="1"/>
                    </a:cubicBezTo>
                    <a:close/>
                    <a:moveTo>
                      <a:pt x="1604" y="184"/>
                    </a:moveTo>
                    <a:cubicBezTo>
                      <a:pt x="1604" y="184"/>
                      <a:pt x="1604" y="201"/>
                      <a:pt x="1604" y="201"/>
                    </a:cubicBezTo>
                    <a:cubicBezTo>
                      <a:pt x="1604" y="201"/>
                      <a:pt x="1604" y="201"/>
                      <a:pt x="1604" y="201"/>
                    </a:cubicBezTo>
                    <a:close/>
                    <a:moveTo>
                      <a:pt x="1571" y="201"/>
                    </a:moveTo>
                    <a:cubicBezTo>
                      <a:pt x="1571" y="218"/>
                      <a:pt x="1554" y="235"/>
                      <a:pt x="1571" y="251"/>
                    </a:cubicBezTo>
                    <a:cubicBezTo>
                      <a:pt x="1588" y="251"/>
                      <a:pt x="1621" y="235"/>
                      <a:pt x="1621" y="268"/>
                    </a:cubicBezTo>
                    <a:cubicBezTo>
                      <a:pt x="1604" y="285"/>
                      <a:pt x="1588" y="251"/>
                      <a:pt x="1571" y="268"/>
                    </a:cubicBezTo>
                    <a:cubicBezTo>
                      <a:pt x="1554" y="318"/>
                      <a:pt x="1604" y="301"/>
                      <a:pt x="1588" y="335"/>
                    </a:cubicBezTo>
                    <a:cubicBezTo>
                      <a:pt x="1571" y="368"/>
                      <a:pt x="1521" y="318"/>
                      <a:pt x="1504" y="352"/>
                    </a:cubicBezTo>
                    <a:cubicBezTo>
                      <a:pt x="1488" y="301"/>
                      <a:pt x="1488" y="251"/>
                      <a:pt x="1454" y="235"/>
                    </a:cubicBezTo>
                    <a:cubicBezTo>
                      <a:pt x="1521" y="218"/>
                      <a:pt x="1554" y="218"/>
                      <a:pt x="1554" y="218"/>
                    </a:cubicBezTo>
                    <a:cubicBezTo>
                      <a:pt x="1554" y="218"/>
                      <a:pt x="1554" y="201"/>
                      <a:pt x="1571" y="201"/>
                    </a:cubicBezTo>
                    <a:close/>
                    <a:moveTo>
                      <a:pt x="1404" y="251"/>
                    </a:moveTo>
                    <a:cubicBezTo>
                      <a:pt x="1371" y="251"/>
                      <a:pt x="1337" y="268"/>
                      <a:pt x="1304" y="268"/>
                    </a:cubicBezTo>
                    <a:cubicBezTo>
                      <a:pt x="1304" y="285"/>
                      <a:pt x="1320" y="301"/>
                      <a:pt x="1320" y="301"/>
                    </a:cubicBezTo>
                    <a:cubicBezTo>
                      <a:pt x="1371" y="318"/>
                      <a:pt x="1404" y="301"/>
                      <a:pt x="1404" y="268"/>
                    </a:cubicBezTo>
                    <a:cubicBezTo>
                      <a:pt x="1404" y="251"/>
                      <a:pt x="1404" y="251"/>
                      <a:pt x="1404" y="251"/>
                    </a:cubicBezTo>
                    <a:close/>
                    <a:moveTo>
                      <a:pt x="1170" y="301"/>
                    </a:moveTo>
                    <a:cubicBezTo>
                      <a:pt x="1187" y="335"/>
                      <a:pt x="1203" y="368"/>
                      <a:pt x="1237" y="368"/>
                    </a:cubicBezTo>
                    <a:cubicBezTo>
                      <a:pt x="1220" y="385"/>
                      <a:pt x="1187" y="368"/>
                      <a:pt x="1203" y="418"/>
                    </a:cubicBezTo>
                    <a:cubicBezTo>
                      <a:pt x="1220" y="402"/>
                      <a:pt x="1220" y="402"/>
                      <a:pt x="1237" y="385"/>
                    </a:cubicBezTo>
                    <a:cubicBezTo>
                      <a:pt x="1254" y="385"/>
                      <a:pt x="1220" y="402"/>
                      <a:pt x="1237" y="435"/>
                    </a:cubicBezTo>
                    <a:cubicBezTo>
                      <a:pt x="1254" y="452"/>
                      <a:pt x="1254" y="435"/>
                      <a:pt x="1270" y="435"/>
                    </a:cubicBezTo>
                    <a:cubicBezTo>
                      <a:pt x="1287" y="452"/>
                      <a:pt x="1287" y="469"/>
                      <a:pt x="1320" y="485"/>
                    </a:cubicBezTo>
                    <a:cubicBezTo>
                      <a:pt x="1270" y="452"/>
                      <a:pt x="1187" y="519"/>
                      <a:pt x="1220" y="585"/>
                    </a:cubicBezTo>
                    <a:cubicBezTo>
                      <a:pt x="1237" y="569"/>
                      <a:pt x="1270" y="552"/>
                      <a:pt x="1270" y="519"/>
                    </a:cubicBezTo>
                    <a:cubicBezTo>
                      <a:pt x="1304" y="535"/>
                      <a:pt x="1254" y="569"/>
                      <a:pt x="1287" y="585"/>
                    </a:cubicBezTo>
                    <a:cubicBezTo>
                      <a:pt x="1304" y="585"/>
                      <a:pt x="1304" y="552"/>
                      <a:pt x="1320" y="535"/>
                    </a:cubicBezTo>
                    <a:cubicBezTo>
                      <a:pt x="1320" y="552"/>
                      <a:pt x="1337" y="552"/>
                      <a:pt x="1337" y="569"/>
                    </a:cubicBezTo>
                    <a:cubicBezTo>
                      <a:pt x="1354" y="552"/>
                      <a:pt x="1371" y="535"/>
                      <a:pt x="1371" y="502"/>
                    </a:cubicBezTo>
                    <a:cubicBezTo>
                      <a:pt x="1404" y="502"/>
                      <a:pt x="1387" y="535"/>
                      <a:pt x="1404" y="519"/>
                    </a:cubicBezTo>
                    <a:cubicBezTo>
                      <a:pt x="1421" y="552"/>
                      <a:pt x="1387" y="602"/>
                      <a:pt x="1421" y="652"/>
                    </a:cubicBezTo>
                    <a:cubicBezTo>
                      <a:pt x="1387" y="652"/>
                      <a:pt x="1404" y="602"/>
                      <a:pt x="1387" y="602"/>
                    </a:cubicBezTo>
                    <a:cubicBezTo>
                      <a:pt x="1354" y="602"/>
                      <a:pt x="1387" y="636"/>
                      <a:pt x="1387" y="652"/>
                    </a:cubicBezTo>
                    <a:cubicBezTo>
                      <a:pt x="1354" y="636"/>
                      <a:pt x="1354" y="602"/>
                      <a:pt x="1304" y="602"/>
                    </a:cubicBezTo>
                    <a:cubicBezTo>
                      <a:pt x="1304" y="602"/>
                      <a:pt x="1304" y="602"/>
                      <a:pt x="1320" y="602"/>
                    </a:cubicBezTo>
                    <a:cubicBezTo>
                      <a:pt x="1354" y="636"/>
                      <a:pt x="1337" y="652"/>
                      <a:pt x="1337" y="686"/>
                    </a:cubicBezTo>
                    <a:cubicBezTo>
                      <a:pt x="1287" y="702"/>
                      <a:pt x="1270" y="719"/>
                      <a:pt x="1220" y="719"/>
                    </a:cubicBezTo>
                    <a:cubicBezTo>
                      <a:pt x="1203" y="702"/>
                      <a:pt x="1237" y="669"/>
                      <a:pt x="1220" y="636"/>
                    </a:cubicBezTo>
                    <a:cubicBezTo>
                      <a:pt x="1203" y="669"/>
                      <a:pt x="1170" y="669"/>
                      <a:pt x="1153" y="652"/>
                    </a:cubicBezTo>
                    <a:cubicBezTo>
                      <a:pt x="1153" y="636"/>
                      <a:pt x="1153" y="636"/>
                      <a:pt x="1153" y="619"/>
                    </a:cubicBezTo>
                    <a:cubicBezTo>
                      <a:pt x="1170" y="619"/>
                      <a:pt x="1187" y="619"/>
                      <a:pt x="1187" y="636"/>
                    </a:cubicBezTo>
                    <a:cubicBezTo>
                      <a:pt x="1203" y="602"/>
                      <a:pt x="1120" y="619"/>
                      <a:pt x="1120" y="569"/>
                    </a:cubicBezTo>
                    <a:cubicBezTo>
                      <a:pt x="1070" y="569"/>
                      <a:pt x="1137" y="619"/>
                      <a:pt x="1103" y="636"/>
                    </a:cubicBezTo>
                    <a:cubicBezTo>
                      <a:pt x="1103" y="636"/>
                      <a:pt x="1137" y="619"/>
                      <a:pt x="1153" y="652"/>
                    </a:cubicBezTo>
                    <a:cubicBezTo>
                      <a:pt x="1153" y="686"/>
                      <a:pt x="1120" y="686"/>
                      <a:pt x="1137" y="702"/>
                    </a:cubicBezTo>
                    <a:cubicBezTo>
                      <a:pt x="1120" y="702"/>
                      <a:pt x="1070" y="702"/>
                      <a:pt x="1070" y="669"/>
                    </a:cubicBezTo>
                    <a:cubicBezTo>
                      <a:pt x="1053" y="669"/>
                      <a:pt x="1070" y="719"/>
                      <a:pt x="1053" y="736"/>
                    </a:cubicBezTo>
                    <a:cubicBezTo>
                      <a:pt x="1003" y="719"/>
                      <a:pt x="1036" y="736"/>
                      <a:pt x="1003" y="769"/>
                    </a:cubicBezTo>
                    <a:cubicBezTo>
                      <a:pt x="986" y="719"/>
                      <a:pt x="1036" y="669"/>
                      <a:pt x="1020" y="636"/>
                    </a:cubicBezTo>
                    <a:cubicBezTo>
                      <a:pt x="1020" y="602"/>
                      <a:pt x="1036" y="652"/>
                      <a:pt x="1053" y="636"/>
                    </a:cubicBezTo>
                    <a:cubicBezTo>
                      <a:pt x="1070" y="619"/>
                      <a:pt x="1070" y="602"/>
                      <a:pt x="1070" y="569"/>
                    </a:cubicBezTo>
                    <a:cubicBezTo>
                      <a:pt x="1020" y="552"/>
                      <a:pt x="1003" y="585"/>
                      <a:pt x="953" y="602"/>
                    </a:cubicBezTo>
                    <a:cubicBezTo>
                      <a:pt x="919" y="585"/>
                      <a:pt x="986" y="519"/>
                      <a:pt x="936" y="502"/>
                    </a:cubicBezTo>
                    <a:cubicBezTo>
                      <a:pt x="936" y="485"/>
                      <a:pt x="953" y="485"/>
                      <a:pt x="970" y="485"/>
                    </a:cubicBezTo>
                    <a:cubicBezTo>
                      <a:pt x="970" y="469"/>
                      <a:pt x="953" y="469"/>
                      <a:pt x="936" y="469"/>
                    </a:cubicBezTo>
                    <a:cubicBezTo>
                      <a:pt x="953" y="452"/>
                      <a:pt x="953" y="435"/>
                      <a:pt x="953" y="418"/>
                    </a:cubicBezTo>
                    <a:cubicBezTo>
                      <a:pt x="986" y="435"/>
                      <a:pt x="986" y="502"/>
                      <a:pt x="1053" y="502"/>
                    </a:cubicBezTo>
                    <a:cubicBezTo>
                      <a:pt x="1053" y="435"/>
                      <a:pt x="986" y="418"/>
                      <a:pt x="1003" y="352"/>
                    </a:cubicBezTo>
                    <a:cubicBezTo>
                      <a:pt x="1070" y="335"/>
                      <a:pt x="1120" y="318"/>
                      <a:pt x="1170" y="301"/>
                    </a:cubicBezTo>
                    <a:close/>
                    <a:moveTo>
                      <a:pt x="836" y="418"/>
                    </a:moveTo>
                    <a:cubicBezTo>
                      <a:pt x="802" y="418"/>
                      <a:pt x="752" y="435"/>
                      <a:pt x="702" y="452"/>
                    </a:cubicBezTo>
                    <a:cubicBezTo>
                      <a:pt x="702" y="469"/>
                      <a:pt x="719" y="469"/>
                      <a:pt x="719" y="502"/>
                    </a:cubicBezTo>
                    <a:cubicBezTo>
                      <a:pt x="702" y="535"/>
                      <a:pt x="686" y="485"/>
                      <a:pt x="686" y="535"/>
                    </a:cubicBezTo>
                    <a:cubicBezTo>
                      <a:pt x="719" y="519"/>
                      <a:pt x="752" y="552"/>
                      <a:pt x="702" y="569"/>
                    </a:cubicBezTo>
                    <a:cubicBezTo>
                      <a:pt x="719" y="535"/>
                      <a:pt x="669" y="552"/>
                      <a:pt x="669" y="535"/>
                    </a:cubicBezTo>
                    <a:cubicBezTo>
                      <a:pt x="652" y="552"/>
                      <a:pt x="669" y="585"/>
                      <a:pt x="652" y="602"/>
                    </a:cubicBezTo>
                    <a:cubicBezTo>
                      <a:pt x="635" y="602"/>
                      <a:pt x="635" y="585"/>
                      <a:pt x="602" y="602"/>
                    </a:cubicBezTo>
                    <a:cubicBezTo>
                      <a:pt x="602" y="569"/>
                      <a:pt x="569" y="585"/>
                      <a:pt x="552" y="552"/>
                    </a:cubicBezTo>
                    <a:cubicBezTo>
                      <a:pt x="585" y="535"/>
                      <a:pt x="619" y="569"/>
                      <a:pt x="602" y="519"/>
                    </a:cubicBezTo>
                    <a:cubicBezTo>
                      <a:pt x="619" y="519"/>
                      <a:pt x="635" y="519"/>
                      <a:pt x="635" y="535"/>
                    </a:cubicBezTo>
                    <a:cubicBezTo>
                      <a:pt x="652" y="502"/>
                      <a:pt x="652" y="485"/>
                      <a:pt x="669" y="469"/>
                    </a:cubicBezTo>
                    <a:lnTo>
                      <a:pt x="669" y="469"/>
                    </a:lnTo>
                    <a:cubicBezTo>
                      <a:pt x="652" y="485"/>
                      <a:pt x="635" y="485"/>
                      <a:pt x="619" y="485"/>
                    </a:cubicBezTo>
                    <a:cubicBezTo>
                      <a:pt x="619" y="502"/>
                      <a:pt x="619" y="502"/>
                      <a:pt x="619" y="502"/>
                    </a:cubicBezTo>
                    <a:cubicBezTo>
                      <a:pt x="602" y="519"/>
                      <a:pt x="602" y="502"/>
                      <a:pt x="602" y="502"/>
                    </a:cubicBezTo>
                    <a:cubicBezTo>
                      <a:pt x="585" y="502"/>
                      <a:pt x="585" y="502"/>
                      <a:pt x="569" y="502"/>
                    </a:cubicBezTo>
                    <a:cubicBezTo>
                      <a:pt x="569" y="535"/>
                      <a:pt x="552" y="552"/>
                      <a:pt x="535" y="552"/>
                    </a:cubicBezTo>
                    <a:cubicBezTo>
                      <a:pt x="535" y="535"/>
                      <a:pt x="535" y="535"/>
                      <a:pt x="535" y="519"/>
                    </a:cubicBezTo>
                    <a:cubicBezTo>
                      <a:pt x="502" y="535"/>
                      <a:pt x="485" y="552"/>
                      <a:pt x="468" y="552"/>
                    </a:cubicBezTo>
                    <a:cubicBezTo>
                      <a:pt x="468" y="569"/>
                      <a:pt x="468" y="602"/>
                      <a:pt x="468" y="602"/>
                    </a:cubicBezTo>
                    <a:cubicBezTo>
                      <a:pt x="452" y="619"/>
                      <a:pt x="452" y="585"/>
                      <a:pt x="435" y="585"/>
                    </a:cubicBezTo>
                    <a:cubicBezTo>
                      <a:pt x="435" y="619"/>
                      <a:pt x="452" y="619"/>
                      <a:pt x="418" y="636"/>
                    </a:cubicBezTo>
                    <a:cubicBezTo>
                      <a:pt x="401" y="619"/>
                      <a:pt x="435" y="602"/>
                      <a:pt x="418" y="602"/>
                    </a:cubicBezTo>
                    <a:cubicBezTo>
                      <a:pt x="385" y="602"/>
                      <a:pt x="351" y="619"/>
                      <a:pt x="318" y="636"/>
                    </a:cubicBezTo>
                    <a:lnTo>
                      <a:pt x="318" y="619"/>
                    </a:lnTo>
                    <a:cubicBezTo>
                      <a:pt x="285" y="652"/>
                      <a:pt x="251" y="669"/>
                      <a:pt x="218" y="686"/>
                    </a:cubicBezTo>
                    <a:cubicBezTo>
                      <a:pt x="67" y="836"/>
                      <a:pt x="0" y="920"/>
                      <a:pt x="0" y="1020"/>
                    </a:cubicBezTo>
                    <a:cubicBezTo>
                      <a:pt x="0" y="1037"/>
                      <a:pt x="0" y="1053"/>
                      <a:pt x="0" y="1053"/>
                    </a:cubicBezTo>
                    <a:lnTo>
                      <a:pt x="0" y="1053"/>
                    </a:lnTo>
                    <a:cubicBezTo>
                      <a:pt x="34" y="1037"/>
                      <a:pt x="17" y="1103"/>
                      <a:pt x="51" y="1087"/>
                    </a:cubicBezTo>
                    <a:cubicBezTo>
                      <a:pt x="51" y="1070"/>
                      <a:pt x="67" y="1070"/>
                      <a:pt x="67" y="1070"/>
                    </a:cubicBezTo>
                    <a:cubicBezTo>
                      <a:pt x="34" y="1070"/>
                      <a:pt x="67" y="1037"/>
                      <a:pt x="67" y="1037"/>
                    </a:cubicBezTo>
                    <a:lnTo>
                      <a:pt x="34" y="1037"/>
                    </a:lnTo>
                    <a:cubicBezTo>
                      <a:pt x="34" y="1003"/>
                      <a:pt x="51" y="1003"/>
                      <a:pt x="34" y="970"/>
                    </a:cubicBezTo>
                    <a:cubicBezTo>
                      <a:pt x="84" y="986"/>
                      <a:pt x="84" y="986"/>
                      <a:pt x="67" y="936"/>
                    </a:cubicBezTo>
                    <a:cubicBezTo>
                      <a:pt x="117" y="936"/>
                      <a:pt x="134" y="936"/>
                      <a:pt x="168" y="936"/>
                    </a:cubicBezTo>
                    <a:cubicBezTo>
                      <a:pt x="168" y="886"/>
                      <a:pt x="234" y="803"/>
                      <a:pt x="285" y="870"/>
                    </a:cubicBezTo>
                    <a:cubicBezTo>
                      <a:pt x="301" y="836"/>
                      <a:pt x="351" y="803"/>
                      <a:pt x="368" y="836"/>
                    </a:cubicBezTo>
                    <a:cubicBezTo>
                      <a:pt x="368" y="819"/>
                      <a:pt x="385" y="819"/>
                      <a:pt x="401" y="836"/>
                    </a:cubicBezTo>
                    <a:cubicBezTo>
                      <a:pt x="368" y="819"/>
                      <a:pt x="368" y="786"/>
                      <a:pt x="351" y="769"/>
                    </a:cubicBezTo>
                    <a:cubicBezTo>
                      <a:pt x="351" y="786"/>
                      <a:pt x="351" y="803"/>
                      <a:pt x="335" y="803"/>
                    </a:cubicBezTo>
                    <a:cubicBezTo>
                      <a:pt x="335" y="786"/>
                      <a:pt x="318" y="803"/>
                      <a:pt x="301" y="786"/>
                    </a:cubicBezTo>
                    <a:cubicBezTo>
                      <a:pt x="301" y="769"/>
                      <a:pt x="318" y="769"/>
                      <a:pt x="318" y="753"/>
                    </a:cubicBezTo>
                    <a:cubicBezTo>
                      <a:pt x="301" y="736"/>
                      <a:pt x="301" y="753"/>
                      <a:pt x="285" y="736"/>
                    </a:cubicBezTo>
                    <a:cubicBezTo>
                      <a:pt x="301" y="702"/>
                      <a:pt x="351" y="753"/>
                      <a:pt x="368" y="702"/>
                    </a:cubicBezTo>
                    <a:cubicBezTo>
                      <a:pt x="385" y="719"/>
                      <a:pt x="351" y="769"/>
                      <a:pt x="368" y="769"/>
                    </a:cubicBezTo>
                    <a:cubicBezTo>
                      <a:pt x="418" y="736"/>
                      <a:pt x="418" y="686"/>
                      <a:pt x="452" y="686"/>
                    </a:cubicBezTo>
                    <a:cubicBezTo>
                      <a:pt x="435" y="686"/>
                      <a:pt x="435" y="669"/>
                      <a:pt x="435" y="652"/>
                    </a:cubicBezTo>
                    <a:cubicBezTo>
                      <a:pt x="452" y="652"/>
                      <a:pt x="452" y="636"/>
                      <a:pt x="468" y="636"/>
                    </a:cubicBezTo>
                    <a:lnTo>
                      <a:pt x="468" y="753"/>
                    </a:lnTo>
                    <a:cubicBezTo>
                      <a:pt x="502" y="769"/>
                      <a:pt x="502" y="819"/>
                      <a:pt x="552" y="836"/>
                    </a:cubicBezTo>
                    <a:cubicBezTo>
                      <a:pt x="602" y="786"/>
                      <a:pt x="652" y="819"/>
                      <a:pt x="652" y="853"/>
                    </a:cubicBezTo>
                    <a:cubicBezTo>
                      <a:pt x="652" y="819"/>
                      <a:pt x="702" y="853"/>
                      <a:pt x="702" y="836"/>
                    </a:cubicBezTo>
                    <a:cubicBezTo>
                      <a:pt x="702" y="819"/>
                      <a:pt x="719" y="819"/>
                      <a:pt x="719" y="803"/>
                    </a:cubicBezTo>
                    <a:cubicBezTo>
                      <a:pt x="702" y="803"/>
                      <a:pt x="702" y="786"/>
                      <a:pt x="686" y="803"/>
                    </a:cubicBezTo>
                    <a:cubicBezTo>
                      <a:pt x="719" y="769"/>
                      <a:pt x="686" y="753"/>
                      <a:pt x="686" y="736"/>
                    </a:cubicBezTo>
                    <a:cubicBezTo>
                      <a:pt x="719" y="736"/>
                      <a:pt x="769" y="769"/>
                      <a:pt x="786" y="753"/>
                    </a:cubicBezTo>
                    <a:cubicBezTo>
                      <a:pt x="786" y="719"/>
                      <a:pt x="752" y="736"/>
                      <a:pt x="752" y="702"/>
                    </a:cubicBezTo>
                    <a:cubicBezTo>
                      <a:pt x="786" y="702"/>
                      <a:pt x="786" y="669"/>
                      <a:pt x="802" y="702"/>
                    </a:cubicBezTo>
                    <a:cubicBezTo>
                      <a:pt x="819" y="652"/>
                      <a:pt x="853" y="636"/>
                      <a:pt x="886" y="636"/>
                    </a:cubicBezTo>
                    <a:cubicBezTo>
                      <a:pt x="886" y="619"/>
                      <a:pt x="853" y="602"/>
                      <a:pt x="869" y="585"/>
                    </a:cubicBezTo>
                    <a:cubicBezTo>
                      <a:pt x="903" y="585"/>
                      <a:pt x="886" y="652"/>
                      <a:pt x="919" y="652"/>
                    </a:cubicBezTo>
                    <a:cubicBezTo>
                      <a:pt x="936" y="602"/>
                      <a:pt x="903" y="569"/>
                      <a:pt x="869" y="569"/>
                    </a:cubicBezTo>
                    <a:cubicBezTo>
                      <a:pt x="886" y="519"/>
                      <a:pt x="903" y="502"/>
                      <a:pt x="919" y="485"/>
                    </a:cubicBezTo>
                    <a:cubicBezTo>
                      <a:pt x="903" y="469"/>
                      <a:pt x="919" y="435"/>
                      <a:pt x="886" y="435"/>
                    </a:cubicBezTo>
                    <a:cubicBezTo>
                      <a:pt x="886" y="452"/>
                      <a:pt x="903" y="469"/>
                      <a:pt x="886" y="469"/>
                    </a:cubicBezTo>
                    <a:cubicBezTo>
                      <a:pt x="869" y="452"/>
                      <a:pt x="869" y="418"/>
                      <a:pt x="836" y="418"/>
                    </a:cubicBezTo>
                    <a:close/>
                    <a:moveTo>
                      <a:pt x="452" y="569"/>
                    </a:moveTo>
                    <a:cubicBezTo>
                      <a:pt x="452" y="569"/>
                      <a:pt x="435" y="569"/>
                      <a:pt x="435" y="569"/>
                    </a:cubicBezTo>
                    <a:close/>
                    <a:moveTo>
                      <a:pt x="17" y="1103"/>
                    </a:moveTo>
                    <a:cubicBezTo>
                      <a:pt x="51" y="1154"/>
                      <a:pt x="84" y="1204"/>
                      <a:pt x="151" y="1271"/>
                    </a:cubicBezTo>
                    <a:cubicBezTo>
                      <a:pt x="151" y="1271"/>
                      <a:pt x="151" y="1271"/>
                      <a:pt x="151" y="1271"/>
                    </a:cubicBezTo>
                    <a:cubicBezTo>
                      <a:pt x="151" y="1271"/>
                      <a:pt x="168" y="1271"/>
                      <a:pt x="151" y="1271"/>
                    </a:cubicBezTo>
                    <a:cubicBezTo>
                      <a:pt x="151" y="1237"/>
                      <a:pt x="134" y="1254"/>
                      <a:pt x="134" y="1220"/>
                    </a:cubicBezTo>
                    <a:cubicBezTo>
                      <a:pt x="151" y="1220"/>
                      <a:pt x="151" y="1187"/>
                      <a:pt x="184" y="1204"/>
                    </a:cubicBezTo>
                    <a:cubicBezTo>
                      <a:pt x="184" y="1220"/>
                      <a:pt x="184" y="1254"/>
                      <a:pt x="201" y="1271"/>
                    </a:cubicBezTo>
                    <a:cubicBezTo>
                      <a:pt x="218" y="1220"/>
                      <a:pt x="285" y="1254"/>
                      <a:pt x="301" y="1254"/>
                    </a:cubicBezTo>
                    <a:cubicBezTo>
                      <a:pt x="318" y="1237"/>
                      <a:pt x="335" y="1220"/>
                      <a:pt x="351" y="1204"/>
                    </a:cubicBezTo>
                    <a:cubicBezTo>
                      <a:pt x="385" y="1237"/>
                      <a:pt x="368" y="1254"/>
                      <a:pt x="351" y="1304"/>
                    </a:cubicBezTo>
                    <a:cubicBezTo>
                      <a:pt x="385" y="1287"/>
                      <a:pt x="368" y="1321"/>
                      <a:pt x="401" y="1337"/>
                    </a:cubicBezTo>
                    <a:cubicBezTo>
                      <a:pt x="418" y="1337"/>
                      <a:pt x="435" y="1304"/>
                      <a:pt x="452" y="1304"/>
                    </a:cubicBezTo>
                    <a:cubicBezTo>
                      <a:pt x="435" y="1287"/>
                      <a:pt x="401" y="1304"/>
                      <a:pt x="401" y="1287"/>
                    </a:cubicBezTo>
                    <a:cubicBezTo>
                      <a:pt x="452" y="1271"/>
                      <a:pt x="385" y="1204"/>
                      <a:pt x="452" y="1170"/>
                    </a:cubicBezTo>
                    <a:cubicBezTo>
                      <a:pt x="468" y="1170"/>
                      <a:pt x="468" y="1170"/>
                      <a:pt x="468" y="1154"/>
                    </a:cubicBezTo>
                    <a:cubicBezTo>
                      <a:pt x="468" y="1170"/>
                      <a:pt x="552" y="1154"/>
                      <a:pt x="535" y="1187"/>
                    </a:cubicBezTo>
                    <a:cubicBezTo>
                      <a:pt x="569" y="1187"/>
                      <a:pt x="585" y="1170"/>
                      <a:pt x="585" y="1137"/>
                    </a:cubicBezTo>
                    <a:cubicBezTo>
                      <a:pt x="552" y="1137"/>
                      <a:pt x="518" y="1103"/>
                      <a:pt x="502" y="1154"/>
                    </a:cubicBezTo>
                    <a:cubicBezTo>
                      <a:pt x="502" y="1120"/>
                      <a:pt x="518" y="1103"/>
                      <a:pt x="535" y="1087"/>
                    </a:cubicBezTo>
                    <a:cubicBezTo>
                      <a:pt x="602" y="1070"/>
                      <a:pt x="669" y="1053"/>
                      <a:pt x="702" y="1154"/>
                    </a:cubicBezTo>
                    <a:cubicBezTo>
                      <a:pt x="736" y="1170"/>
                      <a:pt x="786" y="1137"/>
                      <a:pt x="752" y="1103"/>
                    </a:cubicBezTo>
                    <a:lnTo>
                      <a:pt x="802" y="1103"/>
                    </a:lnTo>
                    <a:cubicBezTo>
                      <a:pt x="819" y="1170"/>
                      <a:pt x="736" y="1137"/>
                      <a:pt x="752" y="1220"/>
                    </a:cubicBezTo>
                    <a:cubicBezTo>
                      <a:pt x="719" y="1220"/>
                      <a:pt x="669" y="1204"/>
                      <a:pt x="686" y="1254"/>
                    </a:cubicBezTo>
                    <a:cubicBezTo>
                      <a:pt x="652" y="1254"/>
                      <a:pt x="669" y="1220"/>
                      <a:pt x="635" y="1220"/>
                    </a:cubicBezTo>
                    <a:cubicBezTo>
                      <a:pt x="669" y="1271"/>
                      <a:pt x="635" y="1220"/>
                      <a:pt x="619" y="1271"/>
                    </a:cubicBezTo>
                    <a:cubicBezTo>
                      <a:pt x="552" y="1220"/>
                      <a:pt x="518" y="1354"/>
                      <a:pt x="468" y="1337"/>
                    </a:cubicBezTo>
                    <a:cubicBezTo>
                      <a:pt x="485" y="1371"/>
                      <a:pt x="452" y="1371"/>
                      <a:pt x="452" y="1388"/>
                    </a:cubicBezTo>
                    <a:cubicBezTo>
                      <a:pt x="468" y="1388"/>
                      <a:pt x="468" y="1404"/>
                      <a:pt x="485" y="1404"/>
                    </a:cubicBezTo>
                    <a:cubicBezTo>
                      <a:pt x="585" y="1438"/>
                      <a:pt x="702" y="1471"/>
                      <a:pt x="853" y="1504"/>
                    </a:cubicBezTo>
                    <a:cubicBezTo>
                      <a:pt x="853" y="1454"/>
                      <a:pt x="819" y="1404"/>
                      <a:pt x="769" y="1404"/>
                    </a:cubicBezTo>
                    <a:cubicBezTo>
                      <a:pt x="769" y="1421"/>
                      <a:pt x="786" y="1438"/>
                      <a:pt x="769" y="1438"/>
                    </a:cubicBezTo>
                    <a:cubicBezTo>
                      <a:pt x="736" y="1404"/>
                      <a:pt x="719" y="1388"/>
                      <a:pt x="702" y="1421"/>
                    </a:cubicBezTo>
                    <a:cubicBezTo>
                      <a:pt x="669" y="1421"/>
                      <a:pt x="719" y="1388"/>
                      <a:pt x="686" y="1388"/>
                    </a:cubicBezTo>
                    <a:cubicBezTo>
                      <a:pt x="652" y="1404"/>
                      <a:pt x="652" y="1404"/>
                      <a:pt x="619" y="1404"/>
                    </a:cubicBezTo>
                    <a:cubicBezTo>
                      <a:pt x="619" y="1354"/>
                      <a:pt x="635" y="1337"/>
                      <a:pt x="635" y="1304"/>
                    </a:cubicBezTo>
                    <a:cubicBezTo>
                      <a:pt x="669" y="1304"/>
                      <a:pt x="686" y="1287"/>
                      <a:pt x="719" y="1321"/>
                    </a:cubicBezTo>
                    <a:cubicBezTo>
                      <a:pt x="736" y="1287"/>
                      <a:pt x="769" y="1271"/>
                      <a:pt x="736" y="1237"/>
                    </a:cubicBezTo>
                    <a:cubicBezTo>
                      <a:pt x="769" y="1237"/>
                      <a:pt x="769" y="1304"/>
                      <a:pt x="819" y="1271"/>
                    </a:cubicBezTo>
                    <a:cubicBezTo>
                      <a:pt x="836" y="1287"/>
                      <a:pt x="836" y="1321"/>
                      <a:pt x="836" y="1337"/>
                    </a:cubicBezTo>
                    <a:cubicBezTo>
                      <a:pt x="853" y="1321"/>
                      <a:pt x="903" y="1371"/>
                      <a:pt x="936" y="1321"/>
                    </a:cubicBezTo>
                    <a:cubicBezTo>
                      <a:pt x="936" y="1354"/>
                      <a:pt x="903" y="1371"/>
                      <a:pt x="936" y="1371"/>
                    </a:cubicBezTo>
                    <a:cubicBezTo>
                      <a:pt x="953" y="1371"/>
                      <a:pt x="970" y="1354"/>
                      <a:pt x="953" y="1321"/>
                    </a:cubicBezTo>
                    <a:cubicBezTo>
                      <a:pt x="986" y="1337"/>
                      <a:pt x="986" y="1337"/>
                      <a:pt x="1003" y="1337"/>
                    </a:cubicBezTo>
                    <a:cubicBezTo>
                      <a:pt x="1020" y="1287"/>
                      <a:pt x="1003" y="1287"/>
                      <a:pt x="986" y="1237"/>
                    </a:cubicBezTo>
                    <a:cubicBezTo>
                      <a:pt x="936" y="1254"/>
                      <a:pt x="919" y="1220"/>
                      <a:pt x="886" y="1254"/>
                    </a:cubicBezTo>
                    <a:cubicBezTo>
                      <a:pt x="886" y="1220"/>
                      <a:pt x="919" y="1237"/>
                      <a:pt x="919" y="1204"/>
                    </a:cubicBezTo>
                    <a:cubicBezTo>
                      <a:pt x="886" y="1204"/>
                      <a:pt x="886" y="1187"/>
                      <a:pt x="886" y="1187"/>
                    </a:cubicBezTo>
                    <a:cubicBezTo>
                      <a:pt x="903" y="1220"/>
                      <a:pt x="836" y="1187"/>
                      <a:pt x="819" y="1187"/>
                    </a:cubicBezTo>
                    <a:cubicBezTo>
                      <a:pt x="836" y="1154"/>
                      <a:pt x="869" y="986"/>
                      <a:pt x="936" y="986"/>
                    </a:cubicBezTo>
                    <a:cubicBezTo>
                      <a:pt x="903" y="1020"/>
                      <a:pt x="936" y="1003"/>
                      <a:pt x="953" y="986"/>
                    </a:cubicBezTo>
                    <a:cubicBezTo>
                      <a:pt x="953" y="1020"/>
                      <a:pt x="970" y="1037"/>
                      <a:pt x="953" y="1087"/>
                    </a:cubicBezTo>
                    <a:cubicBezTo>
                      <a:pt x="936" y="1120"/>
                      <a:pt x="919" y="1037"/>
                      <a:pt x="919" y="1070"/>
                    </a:cubicBezTo>
                    <a:cubicBezTo>
                      <a:pt x="919" y="1087"/>
                      <a:pt x="903" y="1154"/>
                      <a:pt x="886" y="1170"/>
                    </a:cubicBezTo>
                    <a:cubicBezTo>
                      <a:pt x="936" y="1154"/>
                      <a:pt x="919" y="1187"/>
                      <a:pt x="903" y="1204"/>
                    </a:cubicBezTo>
                    <a:lnTo>
                      <a:pt x="953" y="1204"/>
                    </a:lnTo>
                    <a:cubicBezTo>
                      <a:pt x="970" y="1120"/>
                      <a:pt x="970" y="1170"/>
                      <a:pt x="986" y="1170"/>
                    </a:cubicBezTo>
                    <a:cubicBezTo>
                      <a:pt x="970" y="1170"/>
                      <a:pt x="1036" y="1137"/>
                      <a:pt x="1053" y="1120"/>
                    </a:cubicBezTo>
                    <a:cubicBezTo>
                      <a:pt x="1053" y="1070"/>
                      <a:pt x="1036" y="1053"/>
                      <a:pt x="1070" y="1003"/>
                    </a:cubicBezTo>
                    <a:cubicBezTo>
                      <a:pt x="1036" y="1003"/>
                      <a:pt x="1053" y="1037"/>
                      <a:pt x="1036" y="1037"/>
                    </a:cubicBezTo>
                    <a:cubicBezTo>
                      <a:pt x="1036" y="1003"/>
                      <a:pt x="1070" y="970"/>
                      <a:pt x="1087" y="953"/>
                    </a:cubicBezTo>
                    <a:cubicBezTo>
                      <a:pt x="1120" y="853"/>
                      <a:pt x="1020" y="819"/>
                      <a:pt x="986" y="803"/>
                    </a:cubicBezTo>
                    <a:cubicBezTo>
                      <a:pt x="970" y="819"/>
                      <a:pt x="953" y="836"/>
                      <a:pt x="919" y="836"/>
                    </a:cubicBezTo>
                    <a:cubicBezTo>
                      <a:pt x="936" y="769"/>
                      <a:pt x="836" y="803"/>
                      <a:pt x="819" y="803"/>
                    </a:cubicBezTo>
                    <a:cubicBezTo>
                      <a:pt x="853" y="853"/>
                      <a:pt x="802" y="920"/>
                      <a:pt x="869" y="936"/>
                    </a:cubicBezTo>
                    <a:cubicBezTo>
                      <a:pt x="869" y="953"/>
                      <a:pt x="853" y="970"/>
                      <a:pt x="836" y="986"/>
                    </a:cubicBezTo>
                    <a:cubicBezTo>
                      <a:pt x="836" y="920"/>
                      <a:pt x="802" y="986"/>
                      <a:pt x="769" y="953"/>
                    </a:cubicBezTo>
                    <a:cubicBezTo>
                      <a:pt x="769" y="970"/>
                      <a:pt x="786" y="1020"/>
                      <a:pt x="769" y="1020"/>
                    </a:cubicBezTo>
                    <a:cubicBezTo>
                      <a:pt x="769" y="970"/>
                      <a:pt x="769" y="1037"/>
                      <a:pt x="736" y="1020"/>
                    </a:cubicBezTo>
                    <a:cubicBezTo>
                      <a:pt x="719" y="1020"/>
                      <a:pt x="719" y="986"/>
                      <a:pt x="702" y="986"/>
                    </a:cubicBezTo>
                    <a:cubicBezTo>
                      <a:pt x="702" y="1003"/>
                      <a:pt x="669" y="986"/>
                      <a:pt x="652" y="1003"/>
                    </a:cubicBezTo>
                    <a:cubicBezTo>
                      <a:pt x="669" y="1003"/>
                      <a:pt x="686" y="1053"/>
                      <a:pt x="669" y="1070"/>
                    </a:cubicBezTo>
                    <a:cubicBezTo>
                      <a:pt x="686" y="1003"/>
                      <a:pt x="602" y="1053"/>
                      <a:pt x="635" y="1020"/>
                    </a:cubicBezTo>
                    <a:cubicBezTo>
                      <a:pt x="635" y="1037"/>
                      <a:pt x="669" y="986"/>
                      <a:pt x="652" y="953"/>
                    </a:cubicBezTo>
                    <a:cubicBezTo>
                      <a:pt x="686" y="936"/>
                      <a:pt x="719" y="953"/>
                      <a:pt x="719" y="936"/>
                    </a:cubicBezTo>
                    <a:cubicBezTo>
                      <a:pt x="702" y="920"/>
                      <a:pt x="669" y="903"/>
                      <a:pt x="635" y="886"/>
                    </a:cubicBezTo>
                    <a:cubicBezTo>
                      <a:pt x="635" y="903"/>
                      <a:pt x="602" y="886"/>
                      <a:pt x="602" y="903"/>
                    </a:cubicBezTo>
                    <a:cubicBezTo>
                      <a:pt x="635" y="936"/>
                      <a:pt x="569" y="936"/>
                      <a:pt x="569" y="970"/>
                    </a:cubicBezTo>
                    <a:cubicBezTo>
                      <a:pt x="552" y="970"/>
                      <a:pt x="552" y="936"/>
                      <a:pt x="535" y="936"/>
                    </a:cubicBezTo>
                    <a:cubicBezTo>
                      <a:pt x="518" y="1003"/>
                      <a:pt x="468" y="1020"/>
                      <a:pt x="435" y="1037"/>
                    </a:cubicBezTo>
                    <a:cubicBezTo>
                      <a:pt x="435" y="1020"/>
                      <a:pt x="418" y="1003"/>
                      <a:pt x="401" y="1003"/>
                    </a:cubicBezTo>
                    <a:cubicBezTo>
                      <a:pt x="401" y="1053"/>
                      <a:pt x="351" y="1037"/>
                      <a:pt x="368" y="1087"/>
                    </a:cubicBezTo>
                    <a:cubicBezTo>
                      <a:pt x="368" y="1087"/>
                      <a:pt x="351" y="1087"/>
                      <a:pt x="351" y="1070"/>
                    </a:cubicBezTo>
                    <a:cubicBezTo>
                      <a:pt x="351" y="1087"/>
                      <a:pt x="368" y="1103"/>
                      <a:pt x="351" y="1120"/>
                    </a:cubicBezTo>
                    <a:cubicBezTo>
                      <a:pt x="318" y="1154"/>
                      <a:pt x="318" y="1103"/>
                      <a:pt x="285" y="1120"/>
                    </a:cubicBezTo>
                    <a:cubicBezTo>
                      <a:pt x="285" y="1087"/>
                      <a:pt x="285" y="1103"/>
                      <a:pt x="268" y="1070"/>
                    </a:cubicBezTo>
                    <a:cubicBezTo>
                      <a:pt x="301" y="1070"/>
                      <a:pt x="318" y="1020"/>
                      <a:pt x="318" y="1003"/>
                    </a:cubicBezTo>
                    <a:cubicBezTo>
                      <a:pt x="301" y="986"/>
                      <a:pt x="301" y="970"/>
                      <a:pt x="268" y="970"/>
                    </a:cubicBezTo>
                    <a:cubicBezTo>
                      <a:pt x="268" y="1003"/>
                      <a:pt x="234" y="1003"/>
                      <a:pt x="268" y="1037"/>
                    </a:cubicBezTo>
                    <a:cubicBezTo>
                      <a:pt x="201" y="1053"/>
                      <a:pt x="218" y="1137"/>
                      <a:pt x="201" y="1187"/>
                    </a:cubicBezTo>
                    <a:cubicBezTo>
                      <a:pt x="184" y="1187"/>
                      <a:pt x="168" y="1187"/>
                      <a:pt x="151" y="1204"/>
                    </a:cubicBezTo>
                    <a:cubicBezTo>
                      <a:pt x="134" y="1187"/>
                      <a:pt x="168" y="1170"/>
                      <a:pt x="134" y="1154"/>
                    </a:cubicBezTo>
                    <a:cubicBezTo>
                      <a:pt x="117" y="1154"/>
                      <a:pt x="134" y="1187"/>
                      <a:pt x="117" y="1187"/>
                    </a:cubicBezTo>
                    <a:cubicBezTo>
                      <a:pt x="117" y="1137"/>
                      <a:pt x="34" y="1187"/>
                      <a:pt x="67" y="1103"/>
                    </a:cubicBezTo>
                    <a:cubicBezTo>
                      <a:pt x="51" y="1103"/>
                      <a:pt x="34" y="1103"/>
                      <a:pt x="17" y="1103"/>
                    </a:cubicBezTo>
                    <a:close/>
                    <a:moveTo>
                      <a:pt x="1020" y="1538"/>
                    </a:moveTo>
                    <a:cubicBezTo>
                      <a:pt x="1020" y="1488"/>
                      <a:pt x="1003" y="1471"/>
                      <a:pt x="1003" y="1438"/>
                    </a:cubicBezTo>
                    <a:cubicBezTo>
                      <a:pt x="1003" y="1404"/>
                      <a:pt x="1020" y="1404"/>
                      <a:pt x="1036" y="1388"/>
                    </a:cubicBezTo>
                    <a:cubicBezTo>
                      <a:pt x="1036" y="1421"/>
                      <a:pt x="1070" y="1421"/>
                      <a:pt x="1070" y="1454"/>
                    </a:cubicBezTo>
                    <a:cubicBezTo>
                      <a:pt x="1053" y="1454"/>
                      <a:pt x="1020" y="1454"/>
                      <a:pt x="1036" y="1488"/>
                    </a:cubicBezTo>
                    <a:cubicBezTo>
                      <a:pt x="1036" y="1521"/>
                      <a:pt x="1053" y="1488"/>
                      <a:pt x="1053" y="1504"/>
                    </a:cubicBezTo>
                    <a:cubicBezTo>
                      <a:pt x="1036" y="1504"/>
                      <a:pt x="1036" y="1521"/>
                      <a:pt x="1036" y="1538"/>
                    </a:cubicBezTo>
                    <a:close/>
                    <a:moveTo>
                      <a:pt x="1153" y="1555"/>
                    </a:moveTo>
                    <a:cubicBezTo>
                      <a:pt x="1220" y="1571"/>
                      <a:pt x="1287" y="1571"/>
                      <a:pt x="1354" y="1588"/>
                    </a:cubicBezTo>
                    <a:cubicBezTo>
                      <a:pt x="1354" y="1571"/>
                      <a:pt x="1337" y="1538"/>
                      <a:pt x="1354" y="1504"/>
                    </a:cubicBezTo>
                    <a:cubicBezTo>
                      <a:pt x="1371" y="1538"/>
                      <a:pt x="1421" y="1521"/>
                      <a:pt x="1404" y="1471"/>
                    </a:cubicBezTo>
                    <a:cubicBezTo>
                      <a:pt x="1454" y="1471"/>
                      <a:pt x="1437" y="1471"/>
                      <a:pt x="1471" y="1471"/>
                    </a:cubicBezTo>
                    <a:cubicBezTo>
                      <a:pt x="1454" y="1404"/>
                      <a:pt x="1354" y="1321"/>
                      <a:pt x="1320" y="1404"/>
                    </a:cubicBezTo>
                    <a:cubicBezTo>
                      <a:pt x="1320" y="1388"/>
                      <a:pt x="1287" y="1388"/>
                      <a:pt x="1287" y="1371"/>
                    </a:cubicBezTo>
                    <a:cubicBezTo>
                      <a:pt x="1270" y="1388"/>
                      <a:pt x="1254" y="1388"/>
                      <a:pt x="1220" y="1404"/>
                    </a:cubicBezTo>
                    <a:cubicBezTo>
                      <a:pt x="1237" y="1404"/>
                      <a:pt x="1220" y="1438"/>
                      <a:pt x="1254" y="1438"/>
                    </a:cubicBezTo>
                    <a:cubicBezTo>
                      <a:pt x="1254" y="1471"/>
                      <a:pt x="1220" y="1454"/>
                      <a:pt x="1237" y="1504"/>
                    </a:cubicBezTo>
                    <a:cubicBezTo>
                      <a:pt x="1220" y="1504"/>
                      <a:pt x="1220" y="1471"/>
                      <a:pt x="1220" y="1471"/>
                    </a:cubicBezTo>
                    <a:cubicBezTo>
                      <a:pt x="1187" y="1471"/>
                      <a:pt x="1170" y="1521"/>
                      <a:pt x="1170" y="1471"/>
                    </a:cubicBezTo>
                    <a:cubicBezTo>
                      <a:pt x="1153" y="1471"/>
                      <a:pt x="1187" y="1521"/>
                      <a:pt x="1187" y="1538"/>
                    </a:cubicBezTo>
                    <a:cubicBezTo>
                      <a:pt x="1170" y="1571"/>
                      <a:pt x="1153" y="1521"/>
                      <a:pt x="1153" y="1555"/>
                    </a:cubicBezTo>
                    <a:lnTo>
                      <a:pt x="1153" y="1555"/>
                    </a:lnTo>
                    <a:close/>
                    <a:moveTo>
                      <a:pt x="1371" y="1588"/>
                    </a:moveTo>
                    <a:cubicBezTo>
                      <a:pt x="1387" y="1571"/>
                      <a:pt x="1387" y="1571"/>
                      <a:pt x="1404" y="1588"/>
                    </a:cubicBezTo>
                    <a:lnTo>
                      <a:pt x="1404" y="1605"/>
                    </a:lnTo>
                    <a:close/>
                    <a:moveTo>
                      <a:pt x="1421" y="1605"/>
                    </a:moveTo>
                    <a:cubicBezTo>
                      <a:pt x="1437" y="1588"/>
                      <a:pt x="1471" y="1571"/>
                      <a:pt x="1471" y="1588"/>
                    </a:cubicBezTo>
                    <a:cubicBezTo>
                      <a:pt x="1471" y="1504"/>
                      <a:pt x="1521" y="1571"/>
                      <a:pt x="1504" y="1504"/>
                    </a:cubicBezTo>
                    <a:cubicBezTo>
                      <a:pt x="1521" y="1488"/>
                      <a:pt x="1521" y="1454"/>
                      <a:pt x="1554" y="1454"/>
                    </a:cubicBezTo>
                    <a:cubicBezTo>
                      <a:pt x="1554" y="1488"/>
                      <a:pt x="1621" y="1421"/>
                      <a:pt x="1655" y="1438"/>
                    </a:cubicBezTo>
                    <a:cubicBezTo>
                      <a:pt x="1671" y="1454"/>
                      <a:pt x="1655" y="1504"/>
                      <a:pt x="1688" y="1504"/>
                    </a:cubicBezTo>
                    <a:cubicBezTo>
                      <a:pt x="1688" y="1538"/>
                      <a:pt x="1671" y="1571"/>
                      <a:pt x="1671" y="1605"/>
                    </a:cubicBezTo>
                    <a:cubicBezTo>
                      <a:pt x="1655" y="1588"/>
                      <a:pt x="1655" y="1605"/>
                      <a:pt x="1671" y="1621"/>
                    </a:cubicBezTo>
                    <a:cubicBezTo>
                      <a:pt x="1638" y="1605"/>
                      <a:pt x="1621" y="1621"/>
                      <a:pt x="1604" y="1621"/>
                    </a:cubicBezTo>
                    <a:cubicBezTo>
                      <a:pt x="1538" y="1621"/>
                      <a:pt x="1488" y="1605"/>
                      <a:pt x="1421" y="1605"/>
                    </a:cubicBezTo>
                    <a:close/>
                    <a:moveTo>
                      <a:pt x="1671" y="1638"/>
                    </a:moveTo>
                    <a:cubicBezTo>
                      <a:pt x="1705" y="1638"/>
                      <a:pt x="1721" y="1638"/>
                      <a:pt x="1755" y="1655"/>
                    </a:cubicBezTo>
                    <a:cubicBezTo>
                      <a:pt x="1755" y="1621"/>
                      <a:pt x="1772" y="1621"/>
                      <a:pt x="1755" y="1588"/>
                    </a:cubicBezTo>
                    <a:cubicBezTo>
                      <a:pt x="1738" y="1605"/>
                      <a:pt x="1688" y="1605"/>
                      <a:pt x="1671" y="1638"/>
                    </a:cubicBezTo>
                    <a:close/>
                    <a:moveTo>
                      <a:pt x="1788" y="1655"/>
                    </a:moveTo>
                    <a:cubicBezTo>
                      <a:pt x="1822" y="1655"/>
                      <a:pt x="1838" y="1655"/>
                      <a:pt x="1872" y="1672"/>
                    </a:cubicBezTo>
                    <a:cubicBezTo>
                      <a:pt x="1855" y="1655"/>
                      <a:pt x="1838" y="1655"/>
                      <a:pt x="1822" y="1638"/>
                    </a:cubicBezTo>
                    <a:cubicBezTo>
                      <a:pt x="1822" y="1638"/>
                      <a:pt x="1805" y="1638"/>
                      <a:pt x="1788" y="1655"/>
                    </a:cubicBezTo>
                    <a:close/>
                    <a:moveTo>
                      <a:pt x="2473" y="1722"/>
                    </a:moveTo>
                    <a:cubicBezTo>
                      <a:pt x="2523" y="1722"/>
                      <a:pt x="2574" y="1738"/>
                      <a:pt x="2624" y="1738"/>
                    </a:cubicBezTo>
                    <a:cubicBezTo>
                      <a:pt x="2590" y="1672"/>
                      <a:pt x="2507" y="1722"/>
                      <a:pt x="2473" y="1722"/>
                    </a:cubicBezTo>
                    <a:close/>
                    <a:moveTo>
                      <a:pt x="3058" y="1738"/>
                    </a:moveTo>
                    <a:lnTo>
                      <a:pt x="3075" y="1738"/>
                    </a:lnTo>
                    <a:cubicBezTo>
                      <a:pt x="3075" y="1738"/>
                      <a:pt x="3075" y="1738"/>
                      <a:pt x="3075" y="1738"/>
                    </a:cubicBezTo>
                    <a:cubicBezTo>
                      <a:pt x="3092" y="1705"/>
                      <a:pt x="3108" y="1705"/>
                      <a:pt x="3142" y="1722"/>
                    </a:cubicBezTo>
                    <a:cubicBezTo>
                      <a:pt x="3142" y="1705"/>
                      <a:pt x="3125" y="1705"/>
                      <a:pt x="3125" y="1672"/>
                    </a:cubicBezTo>
                    <a:cubicBezTo>
                      <a:pt x="3125" y="1705"/>
                      <a:pt x="3058" y="1655"/>
                      <a:pt x="3108" y="1672"/>
                    </a:cubicBezTo>
                    <a:cubicBezTo>
                      <a:pt x="3108" y="1638"/>
                      <a:pt x="3092" y="1688"/>
                      <a:pt x="3058" y="1672"/>
                    </a:cubicBezTo>
                    <a:cubicBezTo>
                      <a:pt x="3058" y="1672"/>
                      <a:pt x="3108" y="1688"/>
                      <a:pt x="3075" y="1705"/>
                    </a:cubicBezTo>
                    <a:cubicBezTo>
                      <a:pt x="3108" y="1705"/>
                      <a:pt x="3075" y="1705"/>
                      <a:pt x="3058" y="1738"/>
                    </a:cubicBezTo>
                    <a:close/>
                    <a:moveTo>
                      <a:pt x="3092" y="1738"/>
                    </a:moveTo>
                    <a:cubicBezTo>
                      <a:pt x="3092" y="1738"/>
                      <a:pt x="3092" y="1738"/>
                      <a:pt x="3092" y="1738"/>
                    </a:cubicBezTo>
                    <a:cubicBezTo>
                      <a:pt x="3092" y="1738"/>
                      <a:pt x="3108" y="1738"/>
                      <a:pt x="3108" y="1738"/>
                    </a:cubicBezTo>
                    <a:close/>
                    <a:moveTo>
                      <a:pt x="3894" y="1672"/>
                    </a:moveTo>
                    <a:lnTo>
                      <a:pt x="3960" y="1672"/>
                    </a:lnTo>
                    <a:cubicBezTo>
                      <a:pt x="3960" y="1672"/>
                      <a:pt x="3960" y="1655"/>
                      <a:pt x="3977" y="1638"/>
                    </a:cubicBezTo>
                    <a:cubicBezTo>
                      <a:pt x="3944" y="1621"/>
                      <a:pt x="3894" y="1605"/>
                      <a:pt x="3877" y="1621"/>
                    </a:cubicBezTo>
                    <a:cubicBezTo>
                      <a:pt x="3877" y="1655"/>
                      <a:pt x="3877" y="1672"/>
                      <a:pt x="3894" y="1672"/>
                    </a:cubicBezTo>
                    <a:close/>
                    <a:moveTo>
                      <a:pt x="3843" y="1337"/>
                    </a:moveTo>
                    <a:cubicBezTo>
                      <a:pt x="3810" y="1321"/>
                      <a:pt x="3793" y="1321"/>
                      <a:pt x="3777" y="1321"/>
                    </a:cubicBezTo>
                    <a:cubicBezTo>
                      <a:pt x="3777" y="1321"/>
                      <a:pt x="3777" y="1321"/>
                      <a:pt x="3777" y="1337"/>
                    </a:cubicBezTo>
                    <a:cubicBezTo>
                      <a:pt x="3743" y="1371"/>
                      <a:pt x="3726" y="1421"/>
                      <a:pt x="3660" y="1421"/>
                    </a:cubicBezTo>
                    <a:cubicBezTo>
                      <a:pt x="3660" y="1488"/>
                      <a:pt x="3610" y="1504"/>
                      <a:pt x="3626" y="1555"/>
                    </a:cubicBezTo>
                    <a:cubicBezTo>
                      <a:pt x="3676" y="1504"/>
                      <a:pt x="3726" y="1521"/>
                      <a:pt x="3743" y="1421"/>
                    </a:cubicBezTo>
                    <a:cubicBezTo>
                      <a:pt x="3777" y="1404"/>
                      <a:pt x="3810" y="1371"/>
                      <a:pt x="3843" y="1337"/>
                    </a:cubicBezTo>
                    <a:close/>
                    <a:moveTo>
                      <a:pt x="3359" y="1271"/>
                    </a:moveTo>
                    <a:cubicBezTo>
                      <a:pt x="3325" y="1254"/>
                      <a:pt x="3309" y="1271"/>
                      <a:pt x="3309" y="1304"/>
                    </a:cubicBezTo>
                    <a:cubicBezTo>
                      <a:pt x="3342" y="1304"/>
                      <a:pt x="3325" y="1271"/>
                      <a:pt x="3359" y="1271"/>
                    </a:cubicBezTo>
                    <a:cubicBezTo>
                      <a:pt x="3359" y="1304"/>
                      <a:pt x="3342" y="1321"/>
                      <a:pt x="3342" y="1337"/>
                    </a:cubicBezTo>
                    <a:cubicBezTo>
                      <a:pt x="3376" y="1337"/>
                      <a:pt x="3392" y="1354"/>
                      <a:pt x="3392" y="1371"/>
                    </a:cubicBezTo>
                    <a:cubicBezTo>
                      <a:pt x="3342" y="1371"/>
                      <a:pt x="3342" y="1388"/>
                      <a:pt x="3309" y="1388"/>
                    </a:cubicBezTo>
                    <a:cubicBezTo>
                      <a:pt x="3292" y="1337"/>
                      <a:pt x="3275" y="1287"/>
                      <a:pt x="3225" y="1304"/>
                    </a:cubicBezTo>
                    <a:cubicBezTo>
                      <a:pt x="3242" y="1271"/>
                      <a:pt x="3209" y="1287"/>
                      <a:pt x="3192" y="1271"/>
                    </a:cubicBezTo>
                    <a:cubicBezTo>
                      <a:pt x="3192" y="1254"/>
                      <a:pt x="3209" y="1237"/>
                      <a:pt x="3209" y="1220"/>
                    </a:cubicBezTo>
                    <a:cubicBezTo>
                      <a:pt x="3242" y="1237"/>
                      <a:pt x="3292" y="1254"/>
                      <a:pt x="3359" y="1271"/>
                    </a:cubicBezTo>
                    <a:close/>
                    <a:moveTo>
                      <a:pt x="3142" y="1204"/>
                    </a:moveTo>
                    <a:cubicBezTo>
                      <a:pt x="3142" y="1204"/>
                      <a:pt x="3142" y="1204"/>
                      <a:pt x="3142" y="1204"/>
                    </a:cubicBezTo>
                    <a:cubicBezTo>
                      <a:pt x="3125" y="1204"/>
                      <a:pt x="3108" y="1204"/>
                      <a:pt x="3092" y="1187"/>
                    </a:cubicBezTo>
                    <a:cubicBezTo>
                      <a:pt x="3108" y="1187"/>
                      <a:pt x="3125" y="1204"/>
                      <a:pt x="3142" y="1204"/>
                    </a:cubicBezTo>
                    <a:close/>
                    <a:moveTo>
                      <a:pt x="3041" y="1170"/>
                    </a:moveTo>
                    <a:cubicBezTo>
                      <a:pt x="3041" y="1170"/>
                      <a:pt x="3041" y="1204"/>
                      <a:pt x="3025" y="1204"/>
                    </a:cubicBezTo>
                    <a:cubicBezTo>
                      <a:pt x="3008" y="1170"/>
                      <a:pt x="2991" y="1120"/>
                      <a:pt x="2975" y="1154"/>
                    </a:cubicBezTo>
                    <a:cubicBezTo>
                      <a:pt x="2958" y="1137"/>
                      <a:pt x="2958" y="1137"/>
                      <a:pt x="2975" y="1120"/>
                    </a:cubicBezTo>
                    <a:cubicBezTo>
                      <a:pt x="2991" y="1137"/>
                      <a:pt x="3008" y="1154"/>
                      <a:pt x="3041" y="1170"/>
                    </a:cubicBezTo>
                    <a:close/>
                    <a:moveTo>
                      <a:pt x="2891" y="1053"/>
                    </a:moveTo>
                    <a:cubicBezTo>
                      <a:pt x="2891" y="1053"/>
                      <a:pt x="2891" y="1053"/>
                      <a:pt x="2891" y="1070"/>
                    </a:cubicBezTo>
                    <a:cubicBezTo>
                      <a:pt x="2858" y="1053"/>
                      <a:pt x="2841" y="1053"/>
                      <a:pt x="2841" y="1020"/>
                    </a:cubicBezTo>
                    <a:cubicBezTo>
                      <a:pt x="2824" y="1037"/>
                      <a:pt x="2808" y="1037"/>
                      <a:pt x="2808" y="1070"/>
                    </a:cubicBezTo>
                    <a:cubicBezTo>
                      <a:pt x="2791" y="1070"/>
                      <a:pt x="2774" y="1053"/>
                      <a:pt x="2774" y="1037"/>
                    </a:cubicBezTo>
                    <a:cubicBezTo>
                      <a:pt x="2791" y="1037"/>
                      <a:pt x="2841" y="1003"/>
                      <a:pt x="2841" y="953"/>
                    </a:cubicBezTo>
                    <a:cubicBezTo>
                      <a:pt x="2841" y="986"/>
                      <a:pt x="2858" y="1020"/>
                      <a:pt x="2891" y="1053"/>
                    </a:cubicBezTo>
                    <a:close/>
                    <a:moveTo>
                      <a:pt x="3025" y="669"/>
                    </a:moveTo>
                    <a:cubicBezTo>
                      <a:pt x="3025" y="652"/>
                      <a:pt x="3008" y="652"/>
                      <a:pt x="3008" y="636"/>
                    </a:cubicBezTo>
                    <a:cubicBezTo>
                      <a:pt x="3008" y="652"/>
                      <a:pt x="2991" y="652"/>
                      <a:pt x="2991" y="636"/>
                    </a:cubicBezTo>
                    <a:cubicBezTo>
                      <a:pt x="3008" y="619"/>
                      <a:pt x="3025" y="652"/>
                      <a:pt x="3025" y="619"/>
                    </a:cubicBezTo>
                    <a:cubicBezTo>
                      <a:pt x="3025" y="585"/>
                      <a:pt x="3025" y="569"/>
                      <a:pt x="3008" y="585"/>
                    </a:cubicBezTo>
                    <a:cubicBezTo>
                      <a:pt x="3008" y="502"/>
                      <a:pt x="3075" y="552"/>
                      <a:pt x="3058" y="469"/>
                    </a:cubicBezTo>
                    <a:cubicBezTo>
                      <a:pt x="3108" y="485"/>
                      <a:pt x="3125" y="485"/>
                      <a:pt x="3142" y="469"/>
                    </a:cubicBezTo>
                    <a:cubicBezTo>
                      <a:pt x="3175" y="502"/>
                      <a:pt x="3192" y="535"/>
                      <a:pt x="3209" y="569"/>
                    </a:cubicBezTo>
                    <a:cubicBezTo>
                      <a:pt x="3192" y="585"/>
                      <a:pt x="3158" y="602"/>
                      <a:pt x="3142" y="602"/>
                    </a:cubicBezTo>
                    <a:cubicBezTo>
                      <a:pt x="3125" y="602"/>
                      <a:pt x="3108" y="602"/>
                      <a:pt x="3092" y="602"/>
                    </a:cubicBezTo>
                    <a:cubicBezTo>
                      <a:pt x="3092" y="619"/>
                      <a:pt x="3075" y="619"/>
                      <a:pt x="3075" y="636"/>
                    </a:cubicBezTo>
                    <a:cubicBezTo>
                      <a:pt x="3058" y="652"/>
                      <a:pt x="3041" y="652"/>
                      <a:pt x="3025" y="669"/>
                    </a:cubicBezTo>
                    <a:close/>
                    <a:moveTo>
                      <a:pt x="3509" y="469"/>
                    </a:moveTo>
                    <a:cubicBezTo>
                      <a:pt x="3526" y="469"/>
                      <a:pt x="3526" y="469"/>
                      <a:pt x="3543" y="469"/>
                    </a:cubicBezTo>
                    <a:cubicBezTo>
                      <a:pt x="3526" y="452"/>
                      <a:pt x="3509" y="469"/>
                      <a:pt x="3509" y="435"/>
                    </a:cubicBezTo>
                    <a:cubicBezTo>
                      <a:pt x="3493" y="435"/>
                      <a:pt x="3509" y="469"/>
                      <a:pt x="3509" y="469"/>
                    </a:cubicBezTo>
                    <a:close/>
                    <a:moveTo>
                      <a:pt x="3843" y="402"/>
                    </a:moveTo>
                    <a:lnTo>
                      <a:pt x="3860" y="385"/>
                    </a:lnTo>
                    <a:cubicBezTo>
                      <a:pt x="3860" y="385"/>
                      <a:pt x="3860" y="368"/>
                      <a:pt x="3843" y="368"/>
                    </a:cubicBezTo>
                    <a:cubicBezTo>
                      <a:pt x="3877" y="368"/>
                      <a:pt x="3877" y="368"/>
                      <a:pt x="3894" y="368"/>
                    </a:cubicBezTo>
                    <a:cubicBezTo>
                      <a:pt x="3877" y="335"/>
                      <a:pt x="3894" y="301"/>
                      <a:pt x="3894" y="268"/>
                    </a:cubicBezTo>
                    <a:cubicBezTo>
                      <a:pt x="3843" y="285"/>
                      <a:pt x="3843" y="335"/>
                      <a:pt x="3810" y="368"/>
                    </a:cubicBezTo>
                    <a:cubicBezTo>
                      <a:pt x="3810" y="385"/>
                      <a:pt x="3810" y="385"/>
                      <a:pt x="3810" y="368"/>
                    </a:cubicBezTo>
                    <a:cubicBezTo>
                      <a:pt x="3827" y="368"/>
                      <a:pt x="3843" y="385"/>
                      <a:pt x="3843" y="402"/>
                    </a:cubicBezTo>
                    <a:close/>
                    <a:moveTo>
                      <a:pt x="4061" y="368"/>
                    </a:moveTo>
                    <a:cubicBezTo>
                      <a:pt x="4077" y="352"/>
                      <a:pt x="4094" y="352"/>
                      <a:pt x="4127" y="352"/>
                    </a:cubicBezTo>
                    <a:cubicBezTo>
                      <a:pt x="4127" y="335"/>
                      <a:pt x="4111" y="318"/>
                      <a:pt x="4111" y="301"/>
                    </a:cubicBezTo>
                    <a:cubicBezTo>
                      <a:pt x="4127" y="285"/>
                      <a:pt x="4061" y="318"/>
                      <a:pt x="4061" y="368"/>
                    </a:cubicBezTo>
                    <a:close/>
                    <a:moveTo>
                      <a:pt x="4428" y="318"/>
                    </a:moveTo>
                    <a:cubicBezTo>
                      <a:pt x="4478" y="318"/>
                      <a:pt x="4512" y="301"/>
                      <a:pt x="4562" y="301"/>
                    </a:cubicBezTo>
                    <a:cubicBezTo>
                      <a:pt x="4512" y="235"/>
                      <a:pt x="4445" y="201"/>
                      <a:pt x="4428" y="318"/>
                    </a:cubicBezTo>
                    <a:close/>
                    <a:moveTo>
                      <a:pt x="3409" y="34"/>
                    </a:moveTo>
                    <a:cubicBezTo>
                      <a:pt x="3493" y="34"/>
                      <a:pt x="3559" y="51"/>
                      <a:pt x="3643" y="51"/>
                    </a:cubicBezTo>
                    <a:cubicBezTo>
                      <a:pt x="3643" y="68"/>
                      <a:pt x="3643" y="68"/>
                      <a:pt x="3643" y="84"/>
                    </a:cubicBezTo>
                    <a:cubicBezTo>
                      <a:pt x="3610" y="101"/>
                      <a:pt x="3559" y="101"/>
                      <a:pt x="3559" y="134"/>
                    </a:cubicBezTo>
                    <a:cubicBezTo>
                      <a:pt x="3559" y="151"/>
                      <a:pt x="3576" y="168"/>
                      <a:pt x="3593" y="168"/>
                    </a:cubicBezTo>
                    <a:cubicBezTo>
                      <a:pt x="3593" y="151"/>
                      <a:pt x="3543" y="134"/>
                      <a:pt x="3576" y="118"/>
                    </a:cubicBezTo>
                    <a:cubicBezTo>
                      <a:pt x="3576" y="151"/>
                      <a:pt x="3610" y="134"/>
                      <a:pt x="3610" y="168"/>
                    </a:cubicBezTo>
                    <a:cubicBezTo>
                      <a:pt x="3593" y="184"/>
                      <a:pt x="3576" y="251"/>
                      <a:pt x="3593" y="285"/>
                    </a:cubicBezTo>
                    <a:cubicBezTo>
                      <a:pt x="3543" y="251"/>
                      <a:pt x="3576" y="235"/>
                      <a:pt x="3593" y="184"/>
                    </a:cubicBezTo>
                    <a:cubicBezTo>
                      <a:pt x="3576" y="184"/>
                      <a:pt x="3559" y="184"/>
                      <a:pt x="3559" y="168"/>
                    </a:cubicBezTo>
                    <a:cubicBezTo>
                      <a:pt x="3559" y="235"/>
                      <a:pt x="3526" y="218"/>
                      <a:pt x="3509" y="235"/>
                    </a:cubicBezTo>
                    <a:cubicBezTo>
                      <a:pt x="3576" y="251"/>
                      <a:pt x="3559" y="268"/>
                      <a:pt x="3526" y="318"/>
                    </a:cubicBezTo>
                    <a:cubicBezTo>
                      <a:pt x="3476" y="301"/>
                      <a:pt x="3459" y="268"/>
                      <a:pt x="3493" y="235"/>
                    </a:cubicBezTo>
                    <a:cubicBezTo>
                      <a:pt x="3459" y="218"/>
                      <a:pt x="3459" y="168"/>
                      <a:pt x="3459" y="118"/>
                    </a:cubicBezTo>
                    <a:cubicBezTo>
                      <a:pt x="3442" y="118"/>
                      <a:pt x="3442" y="134"/>
                      <a:pt x="3426" y="118"/>
                    </a:cubicBezTo>
                    <a:cubicBezTo>
                      <a:pt x="3426" y="134"/>
                      <a:pt x="3442" y="134"/>
                      <a:pt x="3442" y="151"/>
                    </a:cubicBezTo>
                    <a:cubicBezTo>
                      <a:pt x="3426" y="151"/>
                      <a:pt x="3376" y="134"/>
                      <a:pt x="3409" y="118"/>
                    </a:cubicBezTo>
                    <a:cubicBezTo>
                      <a:pt x="3409" y="118"/>
                      <a:pt x="3409" y="134"/>
                      <a:pt x="3409" y="134"/>
                    </a:cubicBezTo>
                    <a:cubicBezTo>
                      <a:pt x="3426" y="118"/>
                      <a:pt x="3442" y="101"/>
                      <a:pt x="3442" y="68"/>
                    </a:cubicBezTo>
                    <a:cubicBezTo>
                      <a:pt x="3409" y="84"/>
                      <a:pt x="3442" y="68"/>
                      <a:pt x="3442" y="34"/>
                    </a:cubicBezTo>
                    <a:cubicBezTo>
                      <a:pt x="3426" y="34"/>
                      <a:pt x="3409" y="34"/>
                      <a:pt x="3409" y="34"/>
                    </a:cubicBezTo>
                    <a:close/>
                    <a:moveTo>
                      <a:pt x="3793" y="68"/>
                    </a:moveTo>
                    <a:cubicBezTo>
                      <a:pt x="3877" y="84"/>
                      <a:pt x="3960" y="101"/>
                      <a:pt x="4044" y="101"/>
                    </a:cubicBezTo>
                    <a:cubicBezTo>
                      <a:pt x="4027" y="151"/>
                      <a:pt x="3994" y="168"/>
                      <a:pt x="3960" y="201"/>
                    </a:cubicBezTo>
                    <a:cubicBezTo>
                      <a:pt x="3944" y="151"/>
                      <a:pt x="3910" y="134"/>
                      <a:pt x="3860" y="134"/>
                    </a:cubicBezTo>
                    <a:cubicBezTo>
                      <a:pt x="3860" y="118"/>
                      <a:pt x="3860" y="101"/>
                      <a:pt x="3843" y="101"/>
                    </a:cubicBezTo>
                    <a:cubicBezTo>
                      <a:pt x="3843" y="101"/>
                      <a:pt x="3827" y="118"/>
                      <a:pt x="3810" y="118"/>
                    </a:cubicBezTo>
                    <a:cubicBezTo>
                      <a:pt x="3810" y="101"/>
                      <a:pt x="3810" y="84"/>
                      <a:pt x="3793" y="68"/>
                    </a:cubicBezTo>
                    <a:close/>
                    <a:moveTo>
                      <a:pt x="4077" y="118"/>
                    </a:moveTo>
                    <a:lnTo>
                      <a:pt x="4127" y="118"/>
                    </a:lnTo>
                    <a:cubicBezTo>
                      <a:pt x="4127" y="134"/>
                      <a:pt x="4127" y="134"/>
                      <a:pt x="4144" y="134"/>
                    </a:cubicBezTo>
                    <a:lnTo>
                      <a:pt x="4144" y="118"/>
                    </a:lnTo>
                    <a:lnTo>
                      <a:pt x="4244" y="134"/>
                    </a:lnTo>
                    <a:cubicBezTo>
                      <a:pt x="4211" y="184"/>
                      <a:pt x="4144" y="134"/>
                      <a:pt x="4094" y="168"/>
                    </a:cubicBezTo>
                    <a:cubicBezTo>
                      <a:pt x="4094" y="151"/>
                      <a:pt x="4077" y="134"/>
                      <a:pt x="4077" y="118"/>
                    </a:cubicBezTo>
                    <a:close/>
                    <a:moveTo>
                      <a:pt x="4946" y="235"/>
                    </a:moveTo>
                    <a:lnTo>
                      <a:pt x="5030" y="251"/>
                    </a:lnTo>
                    <a:lnTo>
                      <a:pt x="5030" y="268"/>
                    </a:lnTo>
                    <a:cubicBezTo>
                      <a:pt x="4996" y="268"/>
                      <a:pt x="4996" y="235"/>
                      <a:pt x="4963" y="251"/>
                    </a:cubicBezTo>
                    <a:cubicBezTo>
                      <a:pt x="4963" y="251"/>
                      <a:pt x="4946" y="251"/>
                      <a:pt x="4946" y="235"/>
                    </a:cubicBezTo>
                    <a:close/>
                    <a:moveTo>
                      <a:pt x="3008" y="402"/>
                    </a:moveTo>
                    <a:cubicBezTo>
                      <a:pt x="3008" y="418"/>
                      <a:pt x="3025" y="435"/>
                      <a:pt x="3025" y="452"/>
                    </a:cubicBezTo>
                    <a:cubicBezTo>
                      <a:pt x="3025" y="452"/>
                      <a:pt x="2991" y="452"/>
                      <a:pt x="2991" y="435"/>
                    </a:cubicBezTo>
                    <a:cubicBezTo>
                      <a:pt x="3025" y="452"/>
                      <a:pt x="2975" y="402"/>
                      <a:pt x="3008" y="402"/>
                    </a:cubicBezTo>
                    <a:close/>
                    <a:moveTo>
                      <a:pt x="2540" y="1287"/>
                    </a:moveTo>
                    <a:cubicBezTo>
                      <a:pt x="2557" y="1287"/>
                      <a:pt x="2590" y="1304"/>
                      <a:pt x="2607" y="1304"/>
                    </a:cubicBezTo>
                    <a:lnTo>
                      <a:pt x="2607" y="1354"/>
                    </a:lnTo>
                    <a:cubicBezTo>
                      <a:pt x="2574" y="1337"/>
                      <a:pt x="2574" y="1354"/>
                      <a:pt x="2557" y="1371"/>
                    </a:cubicBezTo>
                    <a:cubicBezTo>
                      <a:pt x="2557" y="1337"/>
                      <a:pt x="2540" y="1321"/>
                      <a:pt x="2540" y="1287"/>
                    </a:cubicBezTo>
                    <a:close/>
                    <a:moveTo>
                      <a:pt x="2106" y="1354"/>
                    </a:moveTo>
                    <a:cubicBezTo>
                      <a:pt x="2139" y="1321"/>
                      <a:pt x="2122" y="1304"/>
                      <a:pt x="2139" y="1271"/>
                    </a:cubicBezTo>
                    <a:cubicBezTo>
                      <a:pt x="2173" y="1287"/>
                      <a:pt x="2156" y="1304"/>
                      <a:pt x="2156" y="1354"/>
                    </a:cubicBezTo>
                    <a:cubicBezTo>
                      <a:pt x="2139" y="1371"/>
                      <a:pt x="2139" y="1354"/>
                      <a:pt x="2106" y="1354"/>
                    </a:cubicBezTo>
                    <a:close/>
                    <a:moveTo>
                      <a:pt x="2089" y="986"/>
                    </a:moveTo>
                    <a:cubicBezTo>
                      <a:pt x="2122" y="986"/>
                      <a:pt x="2156" y="970"/>
                      <a:pt x="2156" y="1003"/>
                    </a:cubicBezTo>
                    <a:cubicBezTo>
                      <a:pt x="2139" y="1020"/>
                      <a:pt x="2089" y="1020"/>
                      <a:pt x="2089" y="986"/>
                    </a:cubicBezTo>
                    <a:close/>
                    <a:moveTo>
                      <a:pt x="1337" y="769"/>
                    </a:moveTo>
                    <a:cubicBezTo>
                      <a:pt x="1337" y="803"/>
                      <a:pt x="1304" y="769"/>
                      <a:pt x="1320" y="753"/>
                    </a:cubicBezTo>
                    <a:cubicBezTo>
                      <a:pt x="1320" y="736"/>
                      <a:pt x="1304" y="753"/>
                      <a:pt x="1287" y="753"/>
                    </a:cubicBezTo>
                    <a:cubicBezTo>
                      <a:pt x="1304" y="769"/>
                      <a:pt x="1304" y="803"/>
                      <a:pt x="1320" y="836"/>
                    </a:cubicBezTo>
                    <a:cubicBezTo>
                      <a:pt x="1337" y="819"/>
                      <a:pt x="1320" y="786"/>
                      <a:pt x="1354" y="803"/>
                    </a:cubicBezTo>
                    <a:cubicBezTo>
                      <a:pt x="1354" y="786"/>
                      <a:pt x="1337" y="786"/>
                      <a:pt x="1337" y="769"/>
                    </a:cubicBezTo>
                    <a:close/>
                    <a:moveTo>
                      <a:pt x="2206" y="1488"/>
                    </a:moveTo>
                    <a:cubicBezTo>
                      <a:pt x="2206" y="1504"/>
                      <a:pt x="2206" y="1538"/>
                      <a:pt x="2223" y="1538"/>
                    </a:cubicBezTo>
                    <a:cubicBezTo>
                      <a:pt x="2206" y="1538"/>
                      <a:pt x="2189" y="1538"/>
                      <a:pt x="2189" y="1555"/>
                    </a:cubicBezTo>
                    <a:cubicBezTo>
                      <a:pt x="2223" y="1588"/>
                      <a:pt x="2239" y="1672"/>
                      <a:pt x="2206" y="1705"/>
                    </a:cubicBezTo>
                    <a:cubicBezTo>
                      <a:pt x="2206" y="1655"/>
                      <a:pt x="2156" y="1672"/>
                      <a:pt x="2139" y="1688"/>
                    </a:cubicBezTo>
                    <a:cubicBezTo>
                      <a:pt x="2122" y="1638"/>
                      <a:pt x="2139" y="1588"/>
                      <a:pt x="2072" y="1555"/>
                    </a:cubicBezTo>
                    <a:cubicBezTo>
                      <a:pt x="2072" y="1471"/>
                      <a:pt x="2122" y="1454"/>
                      <a:pt x="2173" y="1438"/>
                    </a:cubicBezTo>
                    <a:cubicBezTo>
                      <a:pt x="2156" y="1488"/>
                      <a:pt x="2206" y="1471"/>
                      <a:pt x="2206" y="1488"/>
                    </a:cubicBezTo>
                    <a:close/>
                    <a:moveTo>
                      <a:pt x="1922" y="1137"/>
                    </a:moveTo>
                    <a:cubicBezTo>
                      <a:pt x="1922" y="1103"/>
                      <a:pt x="1905" y="1053"/>
                      <a:pt x="1955" y="1070"/>
                    </a:cubicBezTo>
                    <a:cubicBezTo>
                      <a:pt x="1955" y="1087"/>
                      <a:pt x="1955" y="1103"/>
                      <a:pt x="1972" y="1103"/>
                    </a:cubicBezTo>
                    <a:cubicBezTo>
                      <a:pt x="1972" y="1103"/>
                      <a:pt x="1972" y="1103"/>
                      <a:pt x="1972" y="1120"/>
                    </a:cubicBezTo>
                    <a:cubicBezTo>
                      <a:pt x="1955" y="1120"/>
                      <a:pt x="1955" y="1137"/>
                      <a:pt x="1922" y="1137"/>
                    </a:cubicBezTo>
                    <a:close/>
                    <a:moveTo>
                      <a:pt x="2206" y="1271"/>
                    </a:moveTo>
                    <a:cubicBezTo>
                      <a:pt x="2223" y="1220"/>
                      <a:pt x="2223" y="1187"/>
                      <a:pt x="2256" y="1170"/>
                    </a:cubicBezTo>
                    <a:cubicBezTo>
                      <a:pt x="2306" y="1237"/>
                      <a:pt x="2306" y="1220"/>
                      <a:pt x="2323" y="1304"/>
                    </a:cubicBezTo>
                    <a:cubicBezTo>
                      <a:pt x="2273" y="1321"/>
                      <a:pt x="2273" y="1371"/>
                      <a:pt x="2223" y="1388"/>
                    </a:cubicBezTo>
                    <a:cubicBezTo>
                      <a:pt x="2223" y="1354"/>
                      <a:pt x="2206" y="1337"/>
                      <a:pt x="2223" y="1304"/>
                    </a:cubicBezTo>
                    <a:cubicBezTo>
                      <a:pt x="2206" y="1304"/>
                      <a:pt x="2189" y="1337"/>
                      <a:pt x="2189" y="1304"/>
                    </a:cubicBezTo>
                    <a:cubicBezTo>
                      <a:pt x="2189" y="1271"/>
                      <a:pt x="2223" y="1337"/>
                      <a:pt x="2223" y="1304"/>
                    </a:cubicBezTo>
                    <a:cubicBezTo>
                      <a:pt x="2223" y="1287"/>
                      <a:pt x="2223" y="1254"/>
                      <a:pt x="2206" y="1271"/>
                    </a:cubicBezTo>
                    <a:close/>
                    <a:moveTo>
                      <a:pt x="3008" y="502"/>
                    </a:moveTo>
                    <a:cubicBezTo>
                      <a:pt x="2975" y="502"/>
                      <a:pt x="2958" y="502"/>
                      <a:pt x="2958" y="452"/>
                    </a:cubicBezTo>
                    <a:cubicBezTo>
                      <a:pt x="3008" y="452"/>
                      <a:pt x="2991" y="502"/>
                      <a:pt x="3008" y="502"/>
                    </a:cubicBezTo>
                    <a:close/>
                    <a:moveTo>
                      <a:pt x="1805" y="1571"/>
                    </a:moveTo>
                    <a:cubicBezTo>
                      <a:pt x="1855" y="1588"/>
                      <a:pt x="1822" y="1521"/>
                      <a:pt x="1855" y="1521"/>
                    </a:cubicBezTo>
                    <a:cubicBezTo>
                      <a:pt x="1855" y="1538"/>
                      <a:pt x="1855" y="1555"/>
                      <a:pt x="1872" y="1571"/>
                    </a:cubicBezTo>
                    <a:cubicBezTo>
                      <a:pt x="1872" y="1555"/>
                      <a:pt x="1872" y="1555"/>
                      <a:pt x="1872" y="1571"/>
                    </a:cubicBezTo>
                    <a:cubicBezTo>
                      <a:pt x="1855" y="1571"/>
                      <a:pt x="1872" y="1588"/>
                      <a:pt x="1872" y="1605"/>
                    </a:cubicBezTo>
                    <a:cubicBezTo>
                      <a:pt x="1855" y="1588"/>
                      <a:pt x="1855" y="1621"/>
                      <a:pt x="1838" y="1621"/>
                    </a:cubicBezTo>
                    <a:cubicBezTo>
                      <a:pt x="1838" y="1605"/>
                      <a:pt x="1855" y="1605"/>
                      <a:pt x="1855" y="1588"/>
                    </a:cubicBezTo>
                    <a:cubicBezTo>
                      <a:pt x="1838" y="1588"/>
                      <a:pt x="1822" y="1588"/>
                      <a:pt x="1822" y="1621"/>
                    </a:cubicBezTo>
                    <a:cubicBezTo>
                      <a:pt x="1805" y="1621"/>
                      <a:pt x="1805" y="1605"/>
                      <a:pt x="1805" y="1571"/>
                    </a:cubicBezTo>
                    <a:close/>
                    <a:moveTo>
                      <a:pt x="1688" y="368"/>
                    </a:moveTo>
                    <a:cubicBezTo>
                      <a:pt x="1655" y="368"/>
                      <a:pt x="1655" y="335"/>
                      <a:pt x="1655" y="318"/>
                    </a:cubicBezTo>
                    <a:cubicBezTo>
                      <a:pt x="1688" y="318"/>
                      <a:pt x="1688" y="352"/>
                      <a:pt x="1688" y="368"/>
                    </a:cubicBezTo>
                    <a:close/>
                    <a:moveTo>
                      <a:pt x="1454" y="602"/>
                    </a:moveTo>
                    <a:cubicBezTo>
                      <a:pt x="1454" y="602"/>
                      <a:pt x="1454" y="535"/>
                      <a:pt x="1421" y="552"/>
                    </a:cubicBezTo>
                    <a:cubicBezTo>
                      <a:pt x="1437" y="585"/>
                      <a:pt x="1404" y="619"/>
                      <a:pt x="1454" y="636"/>
                    </a:cubicBezTo>
                    <a:cubicBezTo>
                      <a:pt x="1437" y="619"/>
                      <a:pt x="1437" y="619"/>
                      <a:pt x="1437" y="602"/>
                    </a:cubicBezTo>
                    <a:cubicBezTo>
                      <a:pt x="1454" y="585"/>
                      <a:pt x="1454" y="602"/>
                      <a:pt x="1454" y="602"/>
                    </a:cubicBezTo>
                    <a:close/>
                    <a:moveTo>
                      <a:pt x="1354" y="769"/>
                    </a:moveTo>
                    <a:cubicBezTo>
                      <a:pt x="1387" y="786"/>
                      <a:pt x="1404" y="769"/>
                      <a:pt x="1404" y="753"/>
                    </a:cubicBezTo>
                    <a:cubicBezTo>
                      <a:pt x="1404" y="719"/>
                      <a:pt x="1354" y="736"/>
                      <a:pt x="1354" y="769"/>
                    </a:cubicBezTo>
                    <a:close/>
                    <a:moveTo>
                      <a:pt x="1905" y="1438"/>
                    </a:moveTo>
                    <a:cubicBezTo>
                      <a:pt x="1889" y="1438"/>
                      <a:pt x="1889" y="1454"/>
                      <a:pt x="1889" y="1471"/>
                    </a:cubicBezTo>
                    <a:cubicBezTo>
                      <a:pt x="1855" y="1488"/>
                      <a:pt x="1838" y="1454"/>
                      <a:pt x="1838" y="1438"/>
                    </a:cubicBezTo>
                    <a:cubicBezTo>
                      <a:pt x="1855" y="1438"/>
                      <a:pt x="1889" y="1421"/>
                      <a:pt x="1905" y="1438"/>
                    </a:cubicBezTo>
                    <a:close/>
                    <a:moveTo>
                      <a:pt x="1437" y="1003"/>
                    </a:moveTo>
                    <a:cubicBezTo>
                      <a:pt x="1387" y="986"/>
                      <a:pt x="1421" y="1053"/>
                      <a:pt x="1437" y="1070"/>
                    </a:cubicBezTo>
                    <a:cubicBezTo>
                      <a:pt x="1371" y="1103"/>
                      <a:pt x="1337" y="1120"/>
                      <a:pt x="1270" y="1137"/>
                    </a:cubicBezTo>
                    <a:cubicBezTo>
                      <a:pt x="1203" y="1087"/>
                      <a:pt x="1153" y="1120"/>
                      <a:pt x="1070" y="1087"/>
                    </a:cubicBezTo>
                    <a:cubicBezTo>
                      <a:pt x="1070" y="1053"/>
                      <a:pt x="1103" y="1053"/>
                      <a:pt x="1103" y="1003"/>
                    </a:cubicBezTo>
                    <a:cubicBezTo>
                      <a:pt x="1137" y="1003"/>
                      <a:pt x="1137" y="986"/>
                      <a:pt x="1170" y="1020"/>
                    </a:cubicBezTo>
                    <a:cubicBezTo>
                      <a:pt x="1170" y="986"/>
                      <a:pt x="1153" y="936"/>
                      <a:pt x="1153" y="870"/>
                    </a:cubicBezTo>
                    <a:cubicBezTo>
                      <a:pt x="1187" y="886"/>
                      <a:pt x="1187" y="853"/>
                      <a:pt x="1220" y="870"/>
                    </a:cubicBezTo>
                    <a:cubicBezTo>
                      <a:pt x="1220" y="903"/>
                      <a:pt x="1254" y="920"/>
                      <a:pt x="1287" y="903"/>
                    </a:cubicBezTo>
                    <a:cubicBezTo>
                      <a:pt x="1287" y="936"/>
                      <a:pt x="1304" y="953"/>
                      <a:pt x="1320" y="970"/>
                    </a:cubicBezTo>
                    <a:cubicBezTo>
                      <a:pt x="1337" y="920"/>
                      <a:pt x="1354" y="970"/>
                      <a:pt x="1371" y="936"/>
                    </a:cubicBezTo>
                    <a:cubicBezTo>
                      <a:pt x="1371" y="953"/>
                      <a:pt x="1371" y="970"/>
                      <a:pt x="1387" y="986"/>
                    </a:cubicBezTo>
                    <a:cubicBezTo>
                      <a:pt x="1404" y="953"/>
                      <a:pt x="1454" y="986"/>
                      <a:pt x="1437" y="1003"/>
                    </a:cubicBezTo>
                    <a:close/>
                    <a:moveTo>
                      <a:pt x="1521" y="669"/>
                    </a:moveTo>
                    <a:cubicBezTo>
                      <a:pt x="1538" y="669"/>
                      <a:pt x="1554" y="669"/>
                      <a:pt x="1554" y="636"/>
                    </a:cubicBezTo>
                    <a:cubicBezTo>
                      <a:pt x="1521" y="636"/>
                      <a:pt x="1538" y="669"/>
                      <a:pt x="1504" y="669"/>
                    </a:cubicBezTo>
                    <a:cubicBezTo>
                      <a:pt x="1488" y="636"/>
                      <a:pt x="1488" y="619"/>
                      <a:pt x="1471" y="619"/>
                    </a:cubicBezTo>
                    <a:cubicBezTo>
                      <a:pt x="1454" y="552"/>
                      <a:pt x="1521" y="552"/>
                      <a:pt x="1504" y="502"/>
                    </a:cubicBezTo>
                    <a:cubicBezTo>
                      <a:pt x="1521" y="485"/>
                      <a:pt x="1554" y="452"/>
                      <a:pt x="1588" y="502"/>
                    </a:cubicBezTo>
                    <a:cubicBezTo>
                      <a:pt x="1571" y="502"/>
                      <a:pt x="1571" y="519"/>
                      <a:pt x="1571" y="535"/>
                    </a:cubicBezTo>
                    <a:cubicBezTo>
                      <a:pt x="1588" y="535"/>
                      <a:pt x="1604" y="569"/>
                      <a:pt x="1604" y="535"/>
                    </a:cubicBezTo>
                    <a:cubicBezTo>
                      <a:pt x="1604" y="519"/>
                      <a:pt x="1571" y="519"/>
                      <a:pt x="1588" y="502"/>
                    </a:cubicBezTo>
                    <a:cubicBezTo>
                      <a:pt x="1638" y="469"/>
                      <a:pt x="1638" y="469"/>
                      <a:pt x="1688" y="452"/>
                    </a:cubicBezTo>
                    <a:cubicBezTo>
                      <a:pt x="1688" y="502"/>
                      <a:pt x="1738" y="519"/>
                      <a:pt x="1688" y="569"/>
                    </a:cubicBezTo>
                    <a:cubicBezTo>
                      <a:pt x="1721" y="552"/>
                      <a:pt x="1721" y="585"/>
                      <a:pt x="1738" y="585"/>
                    </a:cubicBezTo>
                    <a:cubicBezTo>
                      <a:pt x="1738" y="569"/>
                      <a:pt x="1721" y="569"/>
                      <a:pt x="1738" y="535"/>
                    </a:cubicBezTo>
                    <a:cubicBezTo>
                      <a:pt x="1788" y="552"/>
                      <a:pt x="1822" y="585"/>
                      <a:pt x="1838" y="585"/>
                    </a:cubicBezTo>
                    <a:cubicBezTo>
                      <a:pt x="1822" y="585"/>
                      <a:pt x="1838" y="619"/>
                      <a:pt x="1838" y="636"/>
                    </a:cubicBezTo>
                    <a:cubicBezTo>
                      <a:pt x="1805" y="652"/>
                      <a:pt x="1788" y="636"/>
                      <a:pt x="1738" y="652"/>
                    </a:cubicBezTo>
                    <a:cubicBezTo>
                      <a:pt x="1721" y="636"/>
                      <a:pt x="1721" y="585"/>
                      <a:pt x="1705" y="585"/>
                    </a:cubicBezTo>
                    <a:cubicBezTo>
                      <a:pt x="1621" y="569"/>
                      <a:pt x="1705" y="719"/>
                      <a:pt x="1588" y="719"/>
                    </a:cubicBezTo>
                    <a:cubicBezTo>
                      <a:pt x="1588" y="669"/>
                      <a:pt x="1638" y="719"/>
                      <a:pt x="1638" y="686"/>
                    </a:cubicBezTo>
                    <a:cubicBezTo>
                      <a:pt x="1571" y="669"/>
                      <a:pt x="1554" y="702"/>
                      <a:pt x="1521" y="669"/>
                    </a:cubicBezTo>
                    <a:close/>
                    <a:moveTo>
                      <a:pt x="1655" y="953"/>
                    </a:moveTo>
                    <a:cubicBezTo>
                      <a:pt x="1621" y="953"/>
                      <a:pt x="1638" y="920"/>
                      <a:pt x="1621" y="903"/>
                    </a:cubicBezTo>
                    <a:cubicBezTo>
                      <a:pt x="1621" y="903"/>
                      <a:pt x="1638" y="903"/>
                      <a:pt x="1638" y="903"/>
                    </a:cubicBezTo>
                    <a:cubicBezTo>
                      <a:pt x="1655" y="903"/>
                      <a:pt x="1655" y="920"/>
                      <a:pt x="1655" y="953"/>
                    </a:cubicBezTo>
                    <a:close/>
                    <a:moveTo>
                      <a:pt x="1838" y="535"/>
                    </a:moveTo>
                    <a:cubicBezTo>
                      <a:pt x="1755" y="535"/>
                      <a:pt x="1721" y="469"/>
                      <a:pt x="1755" y="385"/>
                    </a:cubicBezTo>
                    <a:cubicBezTo>
                      <a:pt x="1721" y="435"/>
                      <a:pt x="1755" y="352"/>
                      <a:pt x="1721" y="385"/>
                    </a:cubicBezTo>
                    <a:cubicBezTo>
                      <a:pt x="1738" y="352"/>
                      <a:pt x="1688" y="335"/>
                      <a:pt x="1721" y="318"/>
                    </a:cubicBezTo>
                    <a:cubicBezTo>
                      <a:pt x="1738" y="352"/>
                      <a:pt x="1755" y="352"/>
                      <a:pt x="1788" y="368"/>
                    </a:cubicBezTo>
                    <a:cubicBezTo>
                      <a:pt x="1755" y="418"/>
                      <a:pt x="1788" y="368"/>
                      <a:pt x="1805" y="385"/>
                    </a:cubicBezTo>
                    <a:cubicBezTo>
                      <a:pt x="1788" y="385"/>
                      <a:pt x="1788" y="402"/>
                      <a:pt x="1805" y="402"/>
                    </a:cubicBezTo>
                    <a:cubicBezTo>
                      <a:pt x="1822" y="352"/>
                      <a:pt x="1755" y="268"/>
                      <a:pt x="1822" y="235"/>
                    </a:cubicBezTo>
                    <a:cubicBezTo>
                      <a:pt x="1822" y="251"/>
                      <a:pt x="1838" y="235"/>
                      <a:pt x="1855" y="235"/>
                    </a:cubicBezTo>
                    <a:cubicBezTo>
                      <a:pt x="1838" y="268"/>
                      <a:pt x="1855" y="301"/>
                      <a:pt x="1889" y="318"/>
                    </a:cubicBezTo>
                    <a:cubicBezTo>
                      <a:pt x="1889" y="352"/>
                      <a:pt x="1838" y="352"/>
                      <a:pt x="1838" y="402"/>
                    </a:cubicBezTo>
                    <a:cubicBezTo>
                      <a:pt x="1889" y="402"/>
                      <a:pt x="1872" y="519"/>
                      <a:pt x="1838" y="535"/>
                    </a:cubicBezTo>
                    <a:close/>
                    <a:moveTo>
                      <a:pt x="1788" y="803"/>
                    </a:moveTo>
                    <a:cubicBezTo>
                      <a:pt x="1822" y="786"/>
                      <a:pt x="1855" y="753"/>
                      <a:pt x="1872" y="803"/>
                    </a:cubicBezTo>
                    <a:cubicBezTo>
                      <a:pt x="1838" y="786"/>
                      <a:pt x="1822" y="819"/>
                      <a:pt x="1855" y="803"/>
                    </a:cubicBezTo>
                    <a:cubicBezTo>
                      <a:pt x="1855" y="853"/>
                      <a:pt x="1872" y="853"/>
                      <a:pt x="1838" y="870"/>
                    </a:cubicBezTo>
                    <a:cubicBezTo>
                      <a:pt x="1838" y="836"/>
                      <a:pt x="1822" y="886"/>
                      <a:pt x="1805" y="870"/>
                    </a:cubicBezTo>
                    <a:cubicBezTo>
                      <a:pt x="1805" y="836"/>
                      <a:pt x="1788" y="819"/>
                      <a:pt x="1788" y="803"/>
                    </a:cubicBezTo>
                    <a:close/>
                    <a:moveTo>
                      <a:pt x="1872" y="836"/>
                    </a:moveTo>
                    <a:cubicBezTo>
                      <a:pt x="1889" y="836"/>
                      <a:pt x="1905" y="836"/>
                      <a:pt x="1922" y="803"/>
                    </a:cubicBezTo>
                    <a:cubicBezTo>
                      <a:pt x="1922" y="853"/>
                      <a:pt x="1889" y="853"/>
                      <a:pt x="1889" y="903"/>
                    </a:cubicBezTo>
                    <a:cubicBezTo>
                      <a:pt x="1889" y="870"/>
                      <a:pt x="1855" y="886"/>
                      <a:pt x="1872" y="836"/>
                    </a:cubicBezTo>
                    <a:close/>
                    <a:moveTo>
                      <a:pt x="1905" y="702"/>
                    </a:moveTo>
                    <a:cubicBezTo>
                      <a:pt x="1955" y="702"/>
                      <a:pt x="1939" y="753"/>
                      <a:pt x="1939" y="786"/>
                    </a:cubicBezTo>
                    <a:cubicBezTo>
                      <a:pt x="1872" y="769"/>
                      <a:pt x="1955" y="736"/>
                      <a:pt x="1905" y="702"/>
                    </a:cubicBezTo>
                    <a:close/>
                    <a:moveTo>
                      <a:pt x="1270" y="686"/>
                    </a:moveTo>
                    <a:cubicBezTo>
                      <a:pt x="1254" y="702"/>
                      <a:pt x="1304" y="686"/>
                      <a:pt x="1287" y="652"/>
                    </a:cubicBezTo>
                    <a:cubicBezTo>
                      <a:pt x="1287" y="652"/>
                      <a:pt x="1287" y="652"/>
                      <a:pt x="1287" y="669"/>
                    </a:cubicBezTo>
                    <a:cubicBezTo>
                      <a:pt x="1320" y="652"/>
                      <a:pt x="1270" y="636"/>
                      <a:pt x="1270" y="619"/>
                    </a:cubicBezTo>
                    <a:cubicBezTo>
                      <a:pt x="1254" y="636"/>
                      <a:pt x="1287" y="652"/>
                      <a:pt x="1270" y="686"/>
                    </a:cubicBezTo>
                    <a:close/>
                    <a:moveTo>
                      <a:pt x="802" y="569"/>
                    </a:moveTo>
                    <a:cubicBezTo>
                      <a:pt x="786" y="552"/>
                      <a:pt x="786" y="502"/>
                      <a:pt x="819" y="502"/>
                    </a:cubicBezTo>
                    <a:cubicBezTo>
                      <a:pt x="802" y="519"/>
                      <a:pt x="819" y="569"/>
                      <a:pt x="802" y="569"/>
                    </a:cubicBezTo>
                    <a:close/>
                    <a:moveTo>
                      <a:pt x="1036" y="1103"/>
                    </a:moveTo>
                    <a:cubicBezTo>
                      <a:pt x="1003" y="1137"/>
                      <a:pt x="986" y="1137"/>
                      <a:pt x="970" y="1103"/>
                    </a:cubicBezTo>
                    <a:cubicBezTo>
                      <a:pt x="1003" y="1087"/>
                      <a:pt x="1003" y="1120"/>
                      <a:pt x="1003" y="1103"/>
                    </a:cubicBezTo>
                    <a:cubicBezTo>
                      <a:pt x="986" y="1087"/>
                      <a:pt x="986" y="1087"/>
                      <a:pt x="1003" y="1070"/>
                    </a:cubicBezTo>
                    <a:cubicBezTo>
                      <a:pt x="986" y="1053"/>
                      <a:pt x="986" y="1070"/>
                      <a:pt x="986" y="1053"/>
                    </a:cubicBezTo>
                    <a:cubicBezTo>
                      <a:pt x="1020" y="1053"/>
                      <a:pt x="1020" y="1070"/>
                      <a:pt x="1036" y="1103"/>
                    </a:cubicBezTo>
                    <a:close/>
                    <a:moveTo>
                      <a:pt x="2724" y="836"/>
                    </a:moveTo>
                    <a:cubicBezTo>
                      <a:pt x="2691" y="853"/>
                      <a:pt x="2691" y="819"/>
                      <a:pt x="2674" y="803"/>
                    </a:cubicBezTo>
                    <a:cubicBezTo>
                      <a:pt x="2707" y="769"/>
                      <a:pt x="2741" y="803"/>
                      <a:pt x="2724" y="836"/>
                    </a:cubicBezTo>
                    <a:close/>
                    <a:moveTo>
                      <a:pt x="2607" y="870"/>
                    </a:moveTo>
                    <a:cubicBezTo>
                      <a:pt x="2574" y="853"/>
                      <a:pt x="2574" y="870"/>
                      <a:pt x="2523" y="853"/>
                    </a:cubicBezTo>
                    <a:cubicBezTo>
                      <a:pt x="2523" y="819"/>
                      <a:pt x="2523" y="803"/>
                      <a:pt x="2540" y="769"/>
                    </a:cubicBezTo>
                    <a:cubicBezTo>
                      <a:pt x="2557" y="836"/>
                      <a:pt x="2574" y="803"/>
                      <a:pt x="2607" y="870"/>
                    </a:cubicBezTo>
                    <a:close/>
                    <a:moveTo>
                      <a:pt x="2440" y="218"/>
                    </a:moveTo>
                    <a:cubicBezTo>
                      <a:pt x="2440" y="168"/>
                      <a:pt x="2473" y="184"/>
                      <a:pt x="2473" y="151"/>
                    </a:cubicBezTo>
                    <a:cubicBezTo>
                      <a:pt x="2473" y="151"/>
                      <a:pt x="2457" y="151"/>
                      <a:pt x="2457" y="134"/>
                    </a:cubicBezTo>
                    <a:cubicBezTo>
                      <a:pt x="2473" y="118"/>
                      <a:pt x="2507" y="151"/>
                      <a:pt x="2507" y="168"/>
                    </a:cubicBezTo>
                    <a:cubicBezTo>
                      <a:pt x="2490" y="184"/>
                      <a:pt x="2473" y="218"/>
                      <a:pt x="2440" y="218"/>
                    </a:cubicBezTo>
                    <a:close/>
                    <a:moveTo>
                      <a:pt x="2507" y="235"/>
                    </a:moveTo>
                    <a:cubicBezTo>
                      <a:pt x="2490" y="184"/>
                      <a:pt x="2490" y="168"/>
                      <a:pt x="2540" y="168"/>
                    </a:cubicBezTo>
                    <a:cubicBezTo>
                      <a:pt x="2557" y="218"/>
                      <a:pt x="2557" y="235"/>
                      <a:pt x="2540" y="301"/>
                    </a:cubicBezTo>
                    <a:cubicBezTo>
                      <a:pt x="2523" y="285"/>
                      <a:pt x="2523" y="268"/>
                      <a:pt x="2507" y="268"/>
                    </a:cubicBezTo>
                    <a:cubicBezTo>
                      <a:pt x="2507" y="268"/>
                      <a:pt x="2507" y="301"/>
                      <a:pt x="2507" y="335"/>
                    </a:cubicBezTo>
                    <a:cubicBezTo>
                      <a:pt x="2490" y="318"/>
                      <a:pt x="2440" y="335"/>
                      <a:pt x="2457" y="301"/>
                    </a:cubicBezTo>
                    <a:cubicBezTo>
                      <a:pt x="2473" y="335"/>
                      <a:pt x="2457" y="251"/>
                      <a:pt x="2440" y="268"/>
                    </a:cubicBezTo>
                    <a:cubicBezTo>
                      <a:pt x="2440" y="268"/>
                      <a:pt x="2440" y="268"/>
                      <a:pt x="2440" y="268"/>
                    </a:cubicBezTo>
                    <a:cubicBezTo>
                      <a:pt x="2473" y="251"/>
                      <a:pt x="2440" y="235"/>
                      <a:pt x="2473" y="218"/>
                    </a:cubicBezTo>
                    <a:cubicBezTo>
                      <a:pt x="2490" y="235"/>
                      <a:pt x="2523" y="251"/>
                      <a:pt x="2540" y="235"/>
                    </a:cubicBezTo>
                    <a:cubicBezTo>
                      <a:pt x="2523" y="218"/>
                      <a:pt x="2523" y="218"/>
                      <a:pt x="2507" y="235"/>
                    </a:cubicBezTo>
                    <a:close/>
                    <a:moveTo>
                      <a:pt x="2507" y="936"/>
                    </a:moveTo>
                    <a:cubicBezTo>
                      <a:pt x="2507" y="903"/>
                      <a:pt x="2473" y="903"/>
                      <a:pt x="2473" y="870"/>
                    </a:cubicBezTo>
                    <a:cubicBezTo>
                      <a:pt x="2490" y="870"/>
                      <a:pt x="2490" y="836"/>
                      <a:pt x="2507" y="836"/>
                    </a:cubicBezTo>
                    <a:cubicBezTo>
                      <a:pt x="2507" y="853"/>
                      <a:pt x="2507" y="870"/>
                      <a:pt x="2523" y="870"/>
                    </a:cubicBezTo>
                    <a:cubicBezTo>
                      <a:pt x="2540" y="870"/>
                      <a:pt x="2574" y="886"/>
                      <a:pt x="2540" y="903"/>
                    </a:cubicBezTo>
                    <a:cubicBezTo>
                      <a:pt x="2540" y="886"/>
                      <a:pt x="2523" y="886"/>
                      <a:pt x="2507" y="886"/>
                    </a:cubicBezTo>
                    <a:cubicBezTo>
                      <a:pt x="2507" y="903"/>
                      <a:pt x="2540" y="920"/>
                      <a:pt x="2507" y="936"/>
                    </a:cubicBezTo>
                    <a:close/>
                    <a:moveTo>
                      <a:pt x="2390" y="786"/>
                    </a:moveTo>
                    <a:cubicBezTo>
                      <a:pt x="2373" y="753"/>
                      <a:pt x="2373" y="753"/>
                      <a:pt x="2390" y="719"/>
                    </a:cubicBezTo>
                    <a:cubicBezTo>
                      <a:pt x="2423" y="719"/>
                      <a:pt x="2440" y="702"/>
                      <a:pt x="2457" y="736"/>
                    </a:cubicBezTo>
                    <a:cubicBezTo>
                      <a:pt x="2423" y="753"/>
                      <a:pt x="2473" y="803"/>
                      <a:pt x="2457" y="853"/>
                    </a:cubicBezTo>
                    <a:cubicBezTo>
                      <a:pt x="2406" y="853"/>
                      <a:pt x="2406" y="819"/>
                      <a:pt x="2406" y="870"/>
                    </a:cubicBezTo>
                    <a:cubicBezTo>
                      <a:pt x="2406" y="853"/>
                      <a:pt x="2390" y="853"/>
                      <a:pt x="2390" y="853"/>
                    </a:cubicBezTo>
                    <a:cubicBezTo>
                      <a:pt x="2373" y="803"/>
                      <a:pt x="2440" y="786"/>
                      <a:pt x="2406" y="753"/>
                    </a:cubicBezTo>
                    <a:cubicBezTo>
                      <a:pt x="2406" y="769"/>
                      <a:pt x="2390" y="769"/>
                      <a:pt x="2390" y="786"/>
                    </a:cubicBezTo>
                    <a:close/>
                    <a:moveTo>
                      <a:pt x="2340" y="602"/>
                    </a:moveTo>
                    <a:cubicBezTo>
                      <a:pt x="2340" y="569"/>
                      <a:pt x="2306" y="602"/>
                      <a:pt x="2323" y="552"/>
                    </a:cubicBezTo>
                    <a:cubicBezTo>
                      <a:pt x="2356" y="535"/>
                      <a:pt x="2373" y="585"/>
                      <a:pt x="2340" y="602"/>
                    </a:cubicBezTo>
                    <a:close/>
                    <a:moveTo>
                      <a:pt x="2373" y="502"/>
                    </a:moveTo>
                    <a:cubicBezTo>
                      <a:pt x="2373" y="519"/>
                      <a:pt x="2323" y="469"/>
                      <a:pt x="2306" y="502"/>
                    </a:cubicBezTo>
                    <a:cubicBezTo>
                      <a:pt x="2323" y="435"/>
                      <a:pt x="2356" y="402"/>
                      <a:pt x="2390" y="368"/>
                    </a:cubicBezTo>
                    <a:cubicBezTo>
                      <a:pt x="2406" y="402"/>
                      <a:pt x="2440" y="418"/>
                      <a:pt x="2440" y="435"/>
                    </a:cubicBezTo>
                    <a:cubicBezTo>
                      <a:pt x="2457" y="435"/>
                      <a:pt x="2440" y="402"/>
                      <a:pt x="2457" y="402"/>
                    </a:cubicBezTo>
                    <a:cubicBezTo>
                      <a:pt x="2457" y="435"/>
                      <a:pt x="2473" y="385"/>
                      <a:pt x="2490" y="418"/>
                    </a:cubicBezTo>
                    <a:cubicBezTo>
                      <a:pt x="2440" y="469"/>
                      <a:pt x="2507" y="502"/>
                      <a:pt x="2457" y="535"/>
                    </a:cubicBezTo>
                    <a:cubicBezTo>
                      <a:pt x="2490" y="552"/>
                      <a:pt x="2574" y="535"/>
                      <a:pt x="2523" y="619"/>
                    </a:cubicBezTo>
                    <a:cubicBezTo>
                      <a:pt x="2507" y="569"/>
                      <a:pt x="2390" y="619"/>
                      <a:pt x="2373" y="569"/>
                    </a:cubicBezTo>
                    <a:cubicBezTo>
                      <a:pt x="2406" y="569"/>
                      <a:pt x="2390" y="535"/>
                      <a:pt x="2373" y="502"/>
                    </a:cubicBezTo>
                    <a:close/>
                    <a:moveTo>
                      <a:pt x="2223" y="602"/>
                    </a:moveTo>
                    <a:cubicBezTo>
                      <a:pt x="2239" y="619"/>
                      <a:pt x="2223" y="669"/>
                      <a:pt x="2239" y="669"/>
                    </a:cubicBezTo>
                    <a:cubicBezTo>
                      <a:pt x="2239" y="652"/>
                      <a:pt x="2256" y="636"/>
                      <a:pt x="2273" y="636"/>
                    </a:cubicBezTo>
                    <a:lnTo>
                      <a:pt x="2273" y="669"/>
                    </a:lnTo>
                    <a:cubicBezTo>
                      <a:pt x="2189" y="686"/>
                      <a:pt x="2189" y="652"/>
                      <a:pt x="2189" y="602"/>
                    </a:cubicBezTo>
                    <a:cubicBezTo>
                      <a:pt x="2223" y="585"/>
                      <a:pt x="2206" y="636"/>
                      <a:pt x="2223" y="602"/>
                    </a:cubicBezTo>
                    <a:close/>
                    <a:moveTo>
                      <a:pt x="2256" y="920"/>
                    </a:moveTo>
                    <a:cubicBezTo>
                      <a:pt x="2273" y="870"/>
                      <a:pt x="2239" y="886"/>
                      <a:pt x="2256" y="836"/>
                    </a:cubicBezTo>
                    <a:cubicBezTo>
                      <a:pt x="2273" y="836"/>
                      <a:pt x="2273" y="853"/>
                      <a:pt x="2290" y="853"/>
                    </a:cubicBezTo>
                    <a:cubicBezTo>
                      <a:pt x="2290" y="886"/>
                      <a:pt x="2290" y="920"/>
                      <a:pt x="2256" y="920"/>
                    </a:cubicBezTo>
                    <a:close/>
                    <a:moveTo>
                      <a:pt x="2139" y="920"/>
                    </a:moveTo>
                    <a:cubicBezTo>
                      <a:pt x="2122" y="870"/>
                      <a:pt x="2089" y="936"/>
                      <a:pt x="2089" y="886"/>
                    </a:cubicBezTo>
                    <a:cubicBezTo>
                      <a:pt x="2122" y="886"/>
                      <a:pt x="2089" y="870"/>
                      <a:pt x="2089" y="853"/>
                    </a:cubicBezTo>
                    <a:cubicBezTo>
                      <a:pt x="2106" y="853"/>
                      <a:pt x="2122" y="853"/>
                      <a:pt x="2139" y="870"/>
                    </a:cubicBezTo>
                    <a:cubicBezTo>
                      <a:pt x="2106" y="903"/>
                      <a:pt x="2156" y="903"/>
                      <a:pt x="2139" y="920"/>
                    </a:cubicBezTo>
                    <a:close/>
                    <a:moveTo>
                      <a:pt x="2072" y="552"/>
                    </a:moveTo>
                    <a:cubicBezTo>
                      <a:pt x="2056" y="585"/>
                      <a:pt x="2089" y="585"/>
                      <a:pt x="2106" y="602"/>
                    </a:cubicBezTo>
                    <a:cubicBezTo>
                      <a:pt x="2072" y="619"/>
                      <a:pt x="2072" y="669"/>
                      <a:pt x="2039" y="686"/>
                    </a:cubicBezTo>
                    <a:cubicBezTo>
                      <a:pt x="2039" y="652"/>
                      <a:pt x="1989" y="669"/>
                      <a:pt x="1972" y="669"/>
                    </a:cubicBezTo>
                    <a:cubicBezTo>
                      <a:pt x="1972" y="619"/>
                      <a:pt x="2005" y="619"/>
                      <a:pt x="2022" y="602"/>
                    </a:cubicBezTo>
                    <a:cubicBezTo>
                      <a:pt x="2005" y="602"/>
                      <a:pt x="2005" y="602"/>
                      <a:pt x="2005" y="585"/>
                    </a:cubicBezTo>
                    <a:cubicBezTo>
                      <a:pt x="1989" y="585"/>
                      <a:pt x="1989" y="585"/>
                      <a:pt x="1972" y="602"/>
                    </a:cubicBezTo>
                    <a:cubicBezTo>
                      <a:pt x="1972" y="552"/>
                      <a:pt x="1989" y="535"/>
                      <a:pt x="2022" y="535"/>
                    </a:cubicBezTo>
                    <a:cubicBezTo>
                      <a:pt x="2039" y="569"/>
                      <a:pt x="2039" y="569"/>
                      <a:pt x="2072" y="552"/>
                    </a:cubicBezTo>
                    <a:close/>
                    <a:moveTo>
                      <a:pt x="2106" y="836"/>
                    </a:moveTo>
                    <a:cubicBezTo>
                      <a:pt x="2139" y="786"/>
                      <a:pt x="2156" y="686"/>
                      <a:pt x="2223" y="719"/>
                    </a:cubicBezTo>
                    <a:cubicBezTo>
                      <a:pt x="2189" y="686"/>
                      <a:pt x="2256" y="702"/>
                      <a:pt x="2256" y="702"/>
                    </a:cubicBezTo>
                    <a:cubicBezTo>
                      <a:pt x="2223" y="753"/>
                      <a:pt x="2173" y="836"/>
                      <a:pt x="2106" y="836"/>
                    </a:cubicBezTo>
                    <a:close/>
                    <a:moveTo>
                      <a:pt x="2657" y="68"/>
                    </a:moveTo>
                    <a:cubicBezTo>
                      <a:pt x="2657" y="101"/>
                      <a:pt x="2624" y="118"/>
                      <a:pt x="2657" y="134"/>
                    </a:cubicBezTo>
                    <a:cubicBezTo>
                      <a:pt x="2607" y="134"/>
                      <a:pt x="2640" y="84"/>
                      <a:pt x="2657" y="68"/>
                    </a:cubicBezTo>
                    <a:close/>
                    <a:moveTo>
                      <a:pt x="2674" y="402"/>
                    </a:moveTo>
                    <a:cubicBezTo>
                      <a:pt x="2657" y="452"/>
                      <a:pt x="2741" y="469"/>
                      <a:pt x="2757" y="469"/>
                    </a:cubicBezTo>
                    <a:cubicBezTo>
                      <a:pt x="2741" y="519"/>
                      <a:pt x="2757" y="485"/>
                      <a:pt x="2757" y="535"/>
                    </a:cubicBezTo>
                    <a:cubicBezTo>
                      <a:pt x="2741" y="535"/>
                      <a:pt x="2724" y="535"/>
                      <a:pt x="2724" y="552"/>
                    </a:cubicBezTo>
                    <a:cubicBezTo>
                      <a:pt x="2724" y="569"/>
                      <a:pt x="2707" y="585"/>
                      <a:pt x="2724" y="602"/>
                    </a:cubicBezTo>
                    <a:cubicBezTo>
                      <a:pt x="2724" y="552"/>
                      <a:pt x="2791" y="619"/>
                      <a:pt x="2791" y="636"/>
                    </a:cubicBezTo>
                    <a:cubicBezTo>
                      <a:pt x="2774" y="686"/>
                      <a:pt x="2741" y="669"/>
                      <a:pt x="2724" y="719"/>
                    </a:cubicBezTo>
                    <a:cubicBezTo>
                      <a:pt x="2724" y="636"/>
                      <a:pt x="2657" y="686"/>
                      <a:pt x="2624" y="636"/>
                    </a:cubicBezTo>
                    <a:cubicBezTo>
                      <a:pt x="2640" y="636"/>
                      <a:pt x="2674" y="652"/>
                      <a:pt x="2674" y="636"/>
                    </a:cubicBezTo>
                    <a:cubicBezTo>
                      <a:pt x="2657" y="636"/>
                      <a:pt x="2640" y="619"/>
                      <a:pt x="2657" y="602"/>
                    </a:cubicBezTo>
                    <a:cubicBezTo>
                      <a:pt x="2657" y="569"/>
                      <a:pt x="2674" y="602"/>
                      <a:pt x="2691" y="585"/>
                    </a:cubicBezTo>
                    <a:cubicBezTo>
                      <a:pt x="2657" y="569"/>
                      <a:pt x="2691" y="535"/>
                      <a:pt x="2707" y="502"/>
                    </a:cubicBezTo>
                    <a:cubicBezTo>
                      <a:pt x="2640" y="519"/>
                      <a:pt x="2691" y="402"/>
                      <a:pt x="2640" y="435"/>
                    </a:cubicBezTo>
                    <a:cubicBezTo>
                      <a:pt x="2640" y="418"/>
                      <a:pt x="2657" y="402"/>
                      <a:pt x="2674" y="402"/>
                    </a:cubicBezTo>
                    <a:close/>
                    <a:moveTo>
                      <a:pt x="1454" y="1154"/>
                    </a:moveTo>
                    <a:cubicBezTo>
                      <a:pt x="1454" y="1120"/>
                      <a:pt x="1454" y="1103"/>
                      <a:pt x="1437" y="1103"/>
                    </a:cubicBezTo>
                    <a:cubicBezTo>
                      <a:pt x="1437" y="1137"/>
                      <a:pt x="1437" y="1154"/>
                      <a:pt x="1454" y="1154"/>
                    </a:cubicBezTo>
                    <a:close/>
                    <a:moveTo>
                      <a:pt x="1287" y="1287"/>
                    </a:moveTo>
                    <a:cubicBezTo>
                      <a:pt x="1237" y="1321"/>
                      <a:pt x="1170" y="1321"/>
                      <a:pt x="1203" y="1404"/>
                    </a:cubicBezTo>
                    <a:cubicBezTo>
                      <a:pt x="1187" y="1421"/>
                      <a:pt x="1170" y="1438"/>
                      <a:pt x="1153" y="1438"/>
                    </a:cubicBezTo>
                    <a:cubicBezTo>
                      <a:pt x="1120" y="1404"/>
                      <a:pt x="1153" y="1371"/>
                      <a:pt x="1170" y="1371"/>
                    </a:cubicBezTo>
                    <a:cubicBezTo>
                      <a:pt x="1153" y="1354"/>
                      <a:pt x="1153" y="1321"/>
                      <a:pt x="1120" y="1337"/>
                    </a:cubicBezTo>
                    <a:cubicBezTo>
                      <a:pt x="1120" y="1354"/>
                      <a:pt x="1120" y="1371"/>
                      <a:pt x="1103" y="1371"/>
                    </a:cubicBezTo>
                    <a:cubicBezTo>
                      <a:pt x="1103" y="1354"/>
                      <a:pt x="1103" y="1321"/>
                      <a:pt x="1070" y="1321"/>
                    </a:cubicBezTo>
                    <a:cubicBezTo>
                      <a:pt x="1070" y="1321"/>
                      <a:pt x="1070" y="1337"/>
                      <a:pt x="1070" y="1321"/>
                    </a:cubicBezTo>
                    <a:cubicBezTo>
                      <a:pt x="1137" y="1254"/>
                      <a:pt x="1203" y="1237"/>
                      <a:pt x="1270" y="1204"/>
                    </a:cubicBezTo>
                    <a:cubicBezTo>
                      <a:pt x="1254" y="1237"/>
                      <a:pt x="1287" y="1237"/>
                      <a:pt x="1287" y="1287"/>
                    </a:cubicBezTo>
                    <a:close/>
                    <a:moveTo>
                      <a:pt x="1471" y="702"/>
                    </a:moveTo>
                    <a:cubicBezTo>
                      <a:pt x="1471" y="786"/>
                      <a:pt x="1521" y="753"/>
                      <a:pt x="1554" y="753"/>
                    </a:cubicBezTo>
                    <a:cubicBezTo>
                      <a:pt x="1554" y="753"/>
                      <a:pt x="1554" y="769"/>
                      <a:pt x="1554" y="769"/>
                    </a:cubicBezTo>
                    <a:cubicBezTo>
                      <a:pt x="1554" y="803"/>
                      <a:pt x="1538" y="836"/>
                      <a:pt x="1538" y="870"/>
                    </a:cubicBezTo>
                    <a:cubicBezTo>
                      <a:pt x="1554" y="870"/>
                      <a:pt x="1571" y="886"/>
                      <a:pt x="1571" y="903"/>
                    </a:cubicBezTo>
                    <a:cubicBezTo>
                      <a:pt x="1554" y="886"/>
                      <a:pt x="1554" y="920"/>
                      <a:pt x="1521" y="903"/>
                    </a:cubicBezTo>
                    <a:cubicBezTo>
                      <a:pt x="1538" y="870"/>
                      <a:pt x="1488" y="853"/>
                      <a:pt x="1504" y="836"/>
                    </a:cubicBezTo>
                    <a:cubicBezTo>
                      <a:pt x="1504" y="853"/>
                      <a:pt x="1554" y="803"/>
                      <a:pt x="1521" y="786"/>
                    </a:cubicBezTo>
                    <a:cubicBezTo>
                      <a:pt x="1504" y="786"/>
                      <a:pt x="1521" y="836"/>
                      <a:pt x="1488" y="819"/>
                    </a:cubicBezTo>
                    <a:cubicBezTo>
                      <a:pt x="1488" y="786"/>
                      <a:pt x="1488" y="769"/>
                      <a:pt x="1504" y="769"/>
                    </a:cubicBezTo>
                    <a:cubicBezTo>
                      <a:pt x="1471" y="769"/>
                      <a:pt x="1454" y="753"/>
                      <a:pt x="1454" y="736"/>
                    </a:cubicBezTo>
                    <a:cubicBezTo>
                      <a:pt x="1471" y="736"/>
                      <a:pt x="1454" y="702"/>
                      <a:pt x="1471" y="702"/>
                    </a:cubicBezTo>
                    <a:close/>
                    <a:moveTo>
                      <a:pt x="1554" y="753"/>
                    </a:moveTo>
                    <a:cubicBezTo>
                      <a:pt x="1554" y="736"/>
                      <a:pt x="1554" y="753"/>
                      <a:pt x="1554" y="753"/>
                    </a:cubicBezTo>
                    <a:cubicBezTo>
                      <a:pt x="1554" y="753"/>
                      <a:pt x="1554" y="753"/>
                      <a:pt x="1554" y="753"/>
                    </a:cubicBezTo>
                    <a:close/>
                    <a:moveTo>
                      <a:pt x="1554" y="769"/>
                    </a:moveTo>
                    <a:cubicBezTo>
                      <a:pt x="1554" y="769"/>
                      <a:pt x="1554" y="769"/>
                      <a:pt x="1554" y="769"/>
                    </a:cubicBezTo>
                    <a:cubicBezTo>
                      <a:pt x="1554" y="769"/>
                      <a:pt x="1554" y="786"/>
                      <a:pt x="1554" y="769"/>
                    </a:cubicBezTo>
                    <a:close/>
                    <a:moveTo>
                      <a:pt x="1538" y="1304"/>
                    </a:moveTo>
                    <a:cubicBezTo>
                      <a:pt x="1554" y="1354"/>
                      <a:pt x="1504" y="1321"/>
                      <a:pt x="1504" y="1371"/>
                    </a:cubicBezTo>
                    <a:cubicBezTo>
                      <a:pt x="1521" y="1354"/>
                      <a:pt x="1521" y="1371"/>
                      <a:pt x="1554" y="1371"/>
                    </a:cubicBezTo>
                    <a:cubicBezTo>
                      <a:pt x="1538" y="1421"/>
                      <a:pt x="1554" y="1438"/>
                      <a:pt x="1504" y="1454"/>
                    </a:cubicBezTo>
                    <a:cubicBezTo>
                      <a:pt x="1504" y="1421"/>
                      <a:pt x="1488" y="1388"/>
                      <a:pt x="1471" y="1371"/>
                    </a:cubicBezTo>
                    <a:cubicBezTo>
                      <a:pt x="1488" y="1371"/>
                      <a:pt x="1488" y="1388"/>
                      <a:pt x="1504" y="1371"/>
                    </a:cubicBezTo>
                    <a:cubicBezTo>
                      <a:pt x="1488" y="1354"/>
                      <a:pt x="1421" y="1321"/>
                      <a:pt x="1437" y="1271"/>
                    </a:cubicBezTo>
                    <a:cubicBezTo>
                      <a:pt x="1454" y="1321"/>
                      <a:pt x="1471" y="1287"/>
                      <a:pt x="1471" y="1237"/>
                    </a:cubicBezTo>
                    <a:cubicBezTo>
                      <a:pt x="1504" y="1254"/>
                      <a:pt x="1504" y="1220"/>
                      <a:pt x="1554" y="1237"/>
                    </a:cubicBezTo>
                    <a:cubicBezTo>
                      <a:pt x="1538" y="1271"/>
                      <a:pt x="1521" y="1304"/>
                      <a:pt x="1571" y="1304"/>
                    </a:cubicBezTo>
                    <a:cubicBezTo>
                      <a:pt x="1588" y="1287"/>
                      <a:pt x="1554" y="1271"/>
                      <a:pt x="1571" y="1271"/>
                    </a:cubicBezTo>
                    <a:cubicBezTo>
                      <a:pt x="1588" y="1271"/>
                      <a:pt x="1588" y="1304"/>
                      <a:pt x="1571" y="1321"/>
                    </a:cubicBezTo>
                    <a:cubicBezTo>
                      <a:pt x="1554" y="1321"/>
                      <a:pt x="1538" y="1321"/>
                      <a:pt x="1538" y="1304"/>
                    </a:cubicBezTo>
                    <a:close/>
                    <a:moveTo>
                      <a:pt x="2841" y="1471"/>
                    </a:moveTo>
                    <a:cubicBezTo>
                      <a:pt x="2841" y="1521"/>
                      <a:pt x="2874" y="1471"/>
                      <a:pt x="2891" y="1504"/>
                    </a:cubicBezTo>
                    <a:cubicBezTo>
                      <a:pt x="2874" y="1588"/>
                      <a:pt x="2774" y="1638"/>
                      <a:pt x="2724" y="1571"/>
                    </a:cubicBezTo>
                    <a:cubicBezTo>
                      <a:pt x="2791" y="1571"/>
                      <a:pt x="2808" y="1504"/>
                      <a:pt x="2841" y="1471"/>
                    </a:cubicBezTo>
                    <a:close/>
                    <a:moveTo>
                      <a:pt x="2691" y="1037"/>
                    </a:moveTo>
                    <a:cubicBezTo>
                      <a:pt x="2657" y="1070"/>
                      <a:pt x="2674" y="1087"/>
                      <a:pt x="2657" y="1137"/>
                    </a:cubicBezTo>
                    <a:cubicBezTo>
                      <a:pt x="2640" y="1087"/>
                      <a:pt x="2574" y="1037"/>
                      <a:pt x="2624" y="1003"/>
                    </a:cubicBezTo>
                    <a:cubicBezTo>
                      <a:pt x="2640" y="1020"/>
                      <a:pt x="2657" y="1037"/>
                      <a:pt x="2691" y="1037"/>
                    </a:cubicBezTo>
                    <a:close/>
                    <a:moveTo>
                      <a:pt x="2340" y="1170"/>
                    </a:moveTo>
                    <a:cubicBezTo>
                      <a:pt x="2340" y="1187"/>
                      <a:pt x="2340" y="1220"/>
                      <a:pt x="2306" y="1204"/>
                    </a:cubicBezTo>
                    <a:cubicBezTo>
                      <a:pt x="2290" y="1187"/>
                      <a:pt x="2306" y="1170"/>
                      <a:pt x="2340" y="1170"/>
                    </a:cubicBezTo>
                    <a:close/>
                    <a:moveTo>
                      <a:pt x="2624" y="1137"/>
                    </a:moveTo>
                    <a:cubicBezTo>
                      <a:pt x="2624" y="1154"/>
                      <a:pt x="2640" y="1154"/>
                      <a:pt x="2657" y="1170"/>
                    </a:cubicBezTo>
                    <a:cubicBezTo>
                      <a:pt x="2640" y="1170"/>
                      <a:pt x="2640" y="1187"/>
                      <a:pt x="2640" y="1204"/>
                    </a:cubicBezTo>
                    <a:cubicBezTo>
                      <a:pt x="2590" y="1204"/>
                      <a:pt x="2607" y="1154"/>
                      <a:pt x="2624" y="1137"/>
                    </a:cubicBezTo>
                    <a:close/>
                    <a:moveTo>
                      <a:pt x="3292" y="485"/>
                    </a:moveTo>
                    <a:cubicBezTo>
                      <a:pt x="3292" y="402"/>
                      <a:pt x="3259" y="368"/>
                      <a:pt x="3259" y="301"/>
                    </a:cubicBezTo>
                    <a:cubicBezTo>
                      <a:pt x="3292" y="318"/>
                      <a:pt x="3292" y="335"/>
                      <a:pt x="3309" y="335"/>
                    </a:cubicBezTo>
                    <a:cubicBezTo>
                      <a:pt x="3275" y="335"/>
                      <a:pt x="3325" y="452"/>
                      <a:pt x="3292" y="485"/>
                    </a:cubicBezTo>
                    <a:close/>
                    <a:moveTo>
                      <a:pt x="719" y="903"/>
                    </a:moveTo>
                    <a:cubicBezTo>
                      <a:pt x="719" y="886"/>
                      <a:pt x="686" y="886"/>
                      <a:pt x="686" y="870"/>
                    </a:cubicBezTo>
                    <a:cubicBezTo>
                      <a:pt x="719" y="886"/>
                      <a:pt x="736" y="836"/>
                      <a:pt x="736" y="870"/>
                    </a:cubicBezTo>
                    <a:cubicBezTo>
                      <a:pt x="686" y="870"/>
                      <a:pt x="752" y="936"/>
                      <a:pt x="719" y="903"/>
                    </a:cubicBezTo>
                    <a:close/>
                    <a:moveTo>
                      <a:pt x="652" y="1137"/>
                    </a:moveTo>
                    <a:lnTo>
                      <a:pt x="602" y="1137"/>
                    </a:lnTo>
                    <a:cubicBezTo>
                      <a:pt x="602" y="1103"/>
                      <a:pt x="669" y="1103"/>
                      <a:pt x="652" y="1137"/>
                    </a:cubicBezTo>
                    <a:close/>
                    <a:moveTo>
                      <a:pt x="401" y="970"/>
                    </a:moveTo>
                    <a:cubicBezTo>
                      <a:pt x="385" y="1053"/>
                      <a:pt x="335" y="953"/>
                      <a:pt x="318" y="936"/>
                    </a:cubicBezTo>
                    <a:cubicBezTo>
                      <a:pt x="301" y="936"/>
                      <a:pt x="318" y="970"/>
                      <a:pt x="301" y="970"/>
                    </a:cubicBezTo>
                    <a:cubicBezTo>
                      <a:pt x="318" y="936"/>
                      <a:pt x="251" y="903"/>
                      <a:pt x="285" y="870"/>
                    </a:cubicBezTo>
                    <a:cubicBezTo>
                      <a:pt x="285" y="886"/>
                      <a:pt x="368" y="870"/>
                      <a:pt x="368" y="853"/>
                    </a:cubicBezTo>
                    <a:cubicBezTo>
                      <a:pt x="401" y="870"/>
                      <a:pt x="418" y="870"/>
                      <a:pt x="452" y="903"/>
                    </a:cubicBezTo>
                    <a:cubicBezTo>
                      <a:pt x="452" y="986"/>
                      <a:pt x="401" y="970"/>
                      <a:pt x="351" y="970"/>
                    </a:cubicBezTo>
                    <a:cubicBezTo>
                      <a:pt x="368" y="986"/>
                      <a:pt x="385" y="986"/>
                      <a:pt x="401" y="970"/>
                    </a:cubicBezTo>
                    <a:close/>
                    <a:moveTo>
                      <a:pt x="1989" y="235"/>
                    </a:moveTo>
                    <a:cubicBezTo>
                      <a:pt x="1972" y="235"/>
                      <a:pt x="1955" y="251"/>
                      <a:pt x="1922" y="251"/>
                    </a:cubicBezTo>
                    <a:cubicBezTo>
                      <a:pt x="1922" y="218"/>
                      <a:pt x="1939" y="218"/>
                      <a:pt x="1955" y="201"/>
                    </a:cubicBezTo>
                    <a:cubicBezTo>
                      <a:pt x="1955" y="184"/>
                      <a:pt x="1939" y="184"/>
                      <a:pt x="1939" y="168"/>
                    </a:cubicBezTo>
                    <a:cubicBezTo>
                      <a:pt x="1955" y="168"/>
                      <a:pt x="1972" y="168"/>
                      <a:pt x="1972" y="184"/>
                    </a:cubicBezTo>
                    <a:cubicBezTo>
                      <a:pt x="1939" y="184"/>
                      <a:pt x="1989" y="201"/>
                      <a:pt x="1989" y="235"/>
                    </a:cubicBezTo>
                    <a:close/>
                    <a:moveTo>
                      <a:pt x="1087" y="1404"/>
                    </a:moveTo>
                    <a:cubicBezTo>
                      <a:pt x="1103" y="1404"/>
                      <a:pt x="1120" y="1404"/>
                      <a:pt x="1120" y="1421"/>
                    </a:cubicBezTo>
                    <a:cubicBezTo>
                      <a:pt x="1103" y="1421"/>
                      <a:pt x="1120" y="1471"/>
                      <a:pt x="1103" y="1488"/>
                    </a:cubicBezTo>
                    <a:cubicBezTo>
                      <a:pt x="1087" y="1454"/>
                      <a:pt x="1070" y="1438"/>
                      <a:pt x="1087" y="1404"/>
                    </a:cubicBezTo>
                    <a:close/>
                    <a:moveTo>
                      <a:pt x="1337" y="1555"/>
                    </a:moveTo>
                    <a:cubicBezTo>
                      <a:pt x="1287" y="1555"/>
                      <a:pt x="1270" y="1504"/>
                      <a:pt x="1304" y="1488"/>
                    </a:cubicBezTo>
                    <a:cubicBezTo>
                      <a:pt x="1304" y="1521"/>
                      <a:pt x="1320" y="1521"/>
                      <a:pt x="1337" y="1555"/>
                    </a:cubicBezTo>
                    <a:close/>
                    <a:moveTo>
                      <a:pt x="3359" y="385"/>
                    </a:moveTo>
                    <a:cubicBezTo>
                      <a:pt x="3426" y="435"/>
                      <a:pt x="3409" y="335"/>
                      <a:pt x="3442" y="368"/>
                    </a:cubicBezTo>
                    <a:cubicBezTo>
                      <a:pt x="3426" y="268"/>
                      <a:pt x="3392" y="368"/>
                      <a:pt x="3376" y="335"/>
                    </a:cubicBezTo>
                    <a:cubicBezTo>
                      <a:pt x="3359" y="335"/>
                      <a:pt x="3359" y="352"/>
                      <a:pt x="3359" y="385"/>
                    </a:cubicBezTo>
                    <a:close/>
                    <a:moveTo>
                      <a:pt x="3743" y="218"/>
                    </a:moveTo>
                    <a:cubicBezTo>
                      <a:pt x="3743" y="201"/>
                      <a:pt x="3726" y="201"/>
                      <a:pt x="3710" y="168"/>
                    </a:cubicBezTo>
                    <a:cubicBezTo>
                      <a:pt x="3743" y="168"/>
                      <a:pt x="3743" y="134"/>
                      <a:pt x="3777" y="134"/>
                    </a:cubicBezTo>
                    <a:cubicBezTo>
                      <a:pt x="3777" y="151"/>
                      <a:pt x="3793" y="168"/>
                      <a:pt x="3793" y="168"/>
                    </a:cubicBezTo>
                    <a:cubicBezTo>
                      <a:pt x="3743" y="134"/>
                      <a:pt x="3760" y="184"/>
                      <a:pt x="3743" y="2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0"/>
              <p:cNvSpPr/>
              <p:nvPr/>
            </p:nvSpPr>
            <p:spPr>
              <a:xfrm>
                <a:off x="8900745" y="4371634"/>
                <a:ext cx="481809" cy="157800"/>
              </a:xfrm>
              <a:custGeom>
                <a:avLst/>
                <a:gdLst/>
                <a:ahLst/>
                <a:cxnLst/>
                <a:rect l="l" t="t" r="r" b="b"/>
                <a:pathLst>
                  <a:path w="5615" h="1839" extrusionOk="0">
                    <a:moveTo>
                      <a:pt x="5615" y="1672"/>
                    </a:moveTo>
                    <a:cubicBezTo>
                      <a:pt x="5615" y="1504"/>
                      <a:pt x="3877" y="1555"/>
                      <a:pt x="3559" y="1555"/>
                    </a:cubicBezTo>
                    <a:lnTo>
                      <a:pt x="3025" y="1555"/>
                    </a:lnTo>
                    <a:cubicBezTo>
                      <a:pt x="2941" y="1555"/>
                      <a:pt x="2924" y="1538"/>
                      <a:pt x="2841" y="1538"/>
                    </a:cubicBezTo>
                    <a:lnTo>
                      <a:pt x="2657" y="1538"/>
                    </a:lnTo>
                    <a:lnTo>
                      <a:pt x="2406" y="1538"/>
                    </a:lnTo>
                    <a:cubicBezTo>
                      <a:pt x="2356" y="1521"/>
                      <a:pt x="2373" y="1521"/>
                      <a:pt x="2323" y="1521"/>
                    </a:cubicBezTo>
                    <a:cubicBezTo>
                      <a:pt x="2290" y="1521"/>
                      <a:pt x="2256" y="1521"/>
                      <a:pt x="2223" y="1521"/>
                    </a:cubicBezTo>
                    <a:cubicBezTo>
                      <a:pt x="2189" y="1521"/>
                      <a:pt x="2206" y="1504"/>
                      <a:pt x="2156" y="1504"/>
                    </a:cubicBezTo>
                    <a:cubicBezTo>
                      <a:pt x="2039" y="1504"/>
                      <a:pt x="1922" y="1504"/>
                      <a:pt x="1822" y="1471"/>
                    </a:cubicBezTo>
                    <a:lnTo>
                      <a:pt x="1487" y="1438"/>
                    </a:lnTo>
                    <a:cubicBezTo>
                      <a:pt x="1187" y="1387"/>
                      <a:pt x="903" y="1321"/>
                      <a:pt x="652" y="1187"/>
                    </a:cubicBezTo>
                    <a:cubicBezTo>
                      <a:pt x="535" y="1137"/>
                      <a:pt x="401" y="1070"/>
                      <a:pt x="468" y="953"/>
                    </a:cubicBezTo>
                    <a:cubicBezTo>
                      <a:pt x="485" y="936"/>
                      <a:pt x="485" y="936"/>
                      <a:pt x="502" y="920"/>
                    </a:cubicBezTo>
                    <a:cubicBezTo>
                      <a:pt x="685" y="669"/>
                      <a:pt x="1320" y="452"/>
                      <a:pt x="1638" y="368"/>
                    </a:cubicBezTo>
                    <a:cubicBezTo>
                      <a:pt x="1838" y="318"/>
                      <a:pt x="2139" y="218"/>
                      <a:pt x="2323" y="151"/>
                    </a:cubicBezTo>
                    <a:cubicBezTo>
                      <a:pt x="2390" y="118"/>
                      <a:pt x="2406" y="118"/>
                      <a:pt x="2440" y="84"/>
                    </a:cubicBezTo>
                    <a:cubicBezTo>
                      <a:pt x="2423" y="34"/>
                      <a:pt x="2390" y="1"/>
                      <a:pt x="2290" y="1"/>
                    </a:cubicBezTo>
                    <a:cubicBezTo>
                      <a:pt x="1989" y="1"/>
                      <a:pt x="1571" y="134"/>
                      <a:pt x="1287" y="201"/>
                    </a:cubicBezTo>
                    <a:cubicBezTo>
                      <a:pt x="1170" y="235"/>
                      <a:pt x="1036" y="285"/>
                      <a:pt x="919" y="335"/>
                    </a:cubicBezTo>
                    <a:cubicBezTo>
                      <a:pt x="786" y="402"/>
                      <a:pt x="669" y="452"/>
                      <a:pt x="552" y="519"/>
                    </a:cubicBezTo>
                    <a:cubicBezTo>
                      <a:pt x="518" y="535"/>
                      <a:pt x="502" y="552"/>
                      <a:pt x="468" y="585"/>
                    </a:cubicBezTo>
                    <a:cubicBezTo>
                      <a:pt x="218" y="769"/>
                      <a:pt x="0" y="1020"/>
                      <a:pt x="301" y="1321"/>
                    </a:cubicBezTo>
                    <a:cubicBezTo>
                      <a:pt x="351" y="1371"/>
                      <a:pt x="418" y="1404"/>
                      <a:pt x="468" y="1438"/>
                    </a:cubicBezTo>
                    <a:cubicBezTo>
                      <a:pt x="535" y="1471"/>
                      <a:pt x="619" y="1504"/>
                      <a:pt x="685" y="1538"/>
                    </a:cubicBezTo>
                    <a:cubicBezTo>
                      <a:pt x="819" y="1588"/>
                      <a:pt x="986" y="1638"/>
                      <a:pt x="1153" y="1688"/>
                    </a:cubicBezTo>
                    <a:cubicBezTo>
                      <a:pt x="1354" y="1738"/>
                      <a:pt x="1437" y="1738"/>
                      <a:pt x="1655" y="1772"/>
                    </a:cubicBezTo>
                    <a:cubicBezTo>
                      <a:pt x="1738" y="1772"/>
                      <a:pt x="1838" y="1789"/>
                      <a:pt x="1922" y="1805"/>
                    </a:cubicBezTo>
                    <a:lnTo>
                      <a:pt x="2791" y="1839"/>
                    </a:lnTo>
                    <a:cubicBezTo>
                      <a:pt x="2858" y="1839"/>
                      <a:pt x="2941" y="1839"/>
                      <a:pt x="3041" y="1839"/>
                    </a:cubicBezTo>
                    <a:lnTo>
                      <a:pt x="3342" y="1839"/>
                    </a:lnTo>
                    <a:cubicBezTo>
                      <a:pt x="3359" y="1839"/>
                      <a:pt x="3376" y="1839"/>
                      <a:pt x="3376" y="1839"/>
                    </a:cubicBezTo>
                    <a:cubicBezTo>
                      <a:pt x="3526" y="1822"/>
                      <a:pt x="3793" y="1839"/>
                      <a:pt x="3977" y="1839"/>
                    </a:cubicBezTo>
                    <a:cubicBezTo>
                      <a:pt x="4027" y="1839"/>
                      <a:pt x="4044" y="1822"/>
                      <a:pt x="4111" y="1822"/>
                    </a:cubicBezTo>
                    <a:cubicBezTo>
                      <a:pt x="4161" y="1822"/>
                      <a:pt x="5615" y="1822"/>
                      <a:pt x="5615" y="167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0"/>
              <p:cNvSpPr/>
              <p:nvPr/>
            </p:nvSpPr>
            <p:spPr>
              <a:xfrm>
                <a:off x="9155935" y="4360221"/>
                <a:ext cx="157800" cy="25828"/>
              </a:xfrm>
              <a:custGeom>
                <a:avLst/>
                <a:gdLst/>
                <a:ahLst/>
                <a:cxnLst/>
                <a:rect l="l" t="t" r="r" b="b"/>
                <a:pathLst>
                  <a:path w="1839" h="301" extrusionOk="0">
                    <a:moveTo>
                      <a:pt x="1" y="150"/>
                    </a:moveTo>
                    <a:cubicBezTo>
                      <a:pt x="1" y="251"/>
                      <a:pt x="218" y="217"/>
                      <a:pt x="335" y="217"/>
                    </a:cubicBezTo>
                    <a:cubicBezTo>
                      <a:pt x="468" y="217"/>
                      <a:pt x="602" y="234"/>
                      <a:pt x="736" y="234"/>
                    </a:cubicBezTo>
                    <a:cubicBezTo>
                      <a:pt x="786" y="234"/>
                      <a:pt x="769" y="251"/>
                      <a:pt x="819" y="251"/>
                    </a:cubicBezTo>
                    <a:cubicBezTo>
                      <a:pt x="1070" y="251"/>
                      <a:pt x="1254" y="284"/>
                      <a:pt x="1521" y="284"/>
                    </a:cubicBezTo>
                    <a:cubicBezTo>
                      <a:pt x="1655" y="284"/>
                      <a:pt x="1839" y="301"/>
                      <a:pt x="1839" y="184"/>
                    </a:cubicBezTo>
                    <a:cubicBezTo>
                      <a:pt x="1839" y="117"/>
                      <a:pt x="1688" y="100"/>
                      <a:pt x="1605" y="84"/>
                    </a:cubicBezTo>
                    <a:cubicBezTo>
                      <a:pt x="1270" y="33"/>
                      <a:pt x="869" y="0"/>
                      <a:pt x="519" y="0"/>
                    </a:cubicBezTo>
                    <a:cubicBezTo>
                      <a:pt x="368" y="0"/>
                      <a:pt x="1" y="33"/>
                      <a:pt x="1" y="15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0"/>
              <p:cNvSpPr/>
              <p:nvPr/>
            </p:nvSpPr>
            <p:spPr>
              <a:xfrm>
                <a:off x="8859129" y="4400293"/>
                <a:ext cx="64613" cy="133431"/>
              </a:xfrm>
              <a:custGeom>
                <a:avLst/>
                <a:gdLst/>
                <a:ahLst/>
                <a:cxnLst/>
                <a:rect l="l" t="t" r="r" b="b"/>
                <a:pathLst>
                  <a:path w="753" h="1555" extrusionOk="0">
                    <a:moveTo>
                      <a:pt x="1" y="636"/>
                    </a:moveTo>
                    <a:cubicBezTo>
                      <a:pt x="1" y="1221"/>
                      <a:pt x="753" y="1555"/>
                      <a:pt x="753" y="1338"/>
                    </a:cubicBezTo>
                    <a:cubicBezTo>
                      <a:pt x="753" y="1287"/>
                      <a:pt x="669" y="1254"/>
                      <a:pt x="602" y="1204"/>
                    </a:cubicBezTo>
                    <a:cubicBezTo>
                      <a:pt x="536" y="1154"/>
                      <a:pt x="502" y="1104"/>
                      <a:pt x="452" y="1053"/>
                    </a:cubicBezTo>
                    <a:cubicBezTo>
                      <a:pt x="235" y="836"/>
                      <a:pt x="168" y="569"/>
                      <a:pt x="352" y="302"/>
                    </a:cubicBezTo>
                    <a:cubicBezTo>
                      <a:pt x="385" y="251"/>
                      <a:pt x="402" y="251"/>
                      <a:pt x="435" y="201"/>
                    </a:cubicBezTo>
                    <a:cubicBezTo>
                      <a:pt x="469" y="168"/>
                      <a:pt x="502" y="135"/>
                      <a:pt x="502" y="84"/>
                    </a:cubicBezTo>
                    <a:cubicBezTo>
                      <a:pt x="502" y="1"/>
                      <a:pt x="268" y="34"/>
                      <a:pt x="135" y="235"/>
                    </a:cubicBezTo>
                    <a:cubicBezTo>
                      <a:pt x="68" y="335"/>
                      <a:pt x="1" y="469"/>
                      <a:pt x="1" y="636"/>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0"/>
              <p:cNvSpPr/>
              <p:nvPr/>
            </p:nvSpPr>
            <p:spPr>
              <a:xfrm>
                <a:off x="9363845" y="4380214"/>
                <a:ext cx="96104" cy="40244"/>
              </a:xfrm>
              <a:custGeom>
                <a:avLst/>
                <a:gdLst/>
                <a:ahLst/>
                <a:cxnLst/>
                <a:rect l="l" t="t" r="r" b="b"/>
                <a:pathLst>
                  <a:path w="1120" h="469" extrusionOk="0">
                    <a:moveTo>
                      <a:pt x="1020" y="469"/>
                    </a:moveTo>
                    <a:cubicBezTo>
                      <a:pt x="1070" y="469"/>
                      <a:pt x="1103" y="435"/>
                      <a:pt x="1120" y="419"/>
                    </a:cubicBezTo>
                    <a:cubicBezTo>
                      <a:pt x="1103" y="369"/>
                      <a:pt x="1086" y="335"/>
                      <a:pt x="1053" y="302"/>
                    </a:cubicBezTo>
                    <a:cubicBezTo>
                      <a:pt x="936" y="218"/>
                      <a:pt x="802" y="185"/>
                      <a:pt x="669" y="135"/>
                    </a:cubicBezTo>
                    <a:cubicBezTo>
                      <a:pt x="585" y="118"/>
                      <a:pt x="134" y="1"/>
                      <a:pt x="50" y="51"/>
                    </a:cubicBezTo>
                    <a:cubicBezTo>
                      <a:pt x="17" y="68"/>
                      <a:pt x="0" y="135"/>
                      <a:pt x="17" y="168"/>
                    </a:cubicBezTo>
                    <a:cubicBezTo>
                      <a:pt x="50" y="252"/>
                      <a:pt x="602" y="369"/>
                      <a:pt x="719" y="402"/>
                    </a:cubicBezTo>
                    <a:cubicBezTo>
                      <a:pt x="786" y="419"/>
                      <a:pt x="936" y="469"/>
                      <a:pt x="1020" y="469"/>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0"/>
              <p:cNvSpPr/>
              <p:nvPr/>
            </p:nvSpPr>
            <p:spPr>
              <a:xfrm>
                <a:off x="9451282" y="4456239"/>
                <a:ext cx="34495" cy="73194"/>
              </a:xfrm>
              <a:custGeom>
                <a:avLst/>
                <a:gdLst/>
                <a:ahLst/>
                <a:cxnLst/>
                <a:rect l="l" t="t" r="r" b="b"/>
                <a:pathLst>
                  <a:path w="402" h="853" extrusionOk="0">
                    <a:moveTo>
                      <a:pt x="1" y="585"/>
                    </a:moveTo>
                    <a:cubicBezTo>
                      <a:pt x="1" y="853"/>
                      <a:pt x="402" y="585"/>
                      <a:pt x="385" y="234"/>
                    </a:cubicBezTo>
                    <a:cubicBezTo>
                      <a:pt x="368" y="0"/>
                      <a:pt x="201" y="17"/>
                      <a:pt x="168" y="168"/>
                    </a:cubicBezTo>
                    <a:cubicBezTo>
                      <a:pt x="151" y="285"/>
                      <a:pt x="151" y="351"/>
                      <a:pt x="67" y="452"/>
                    </a:cubicBezTo>
                    <a:cubicBezTo>
                      <a:pt x="51" y="468"/>
                      <a:pt x="51" y="485"/>
                      <a:pt x="34" y="502"/>
                    </a:cubicBezTo>
                    <a:cubicBezTo>
                      <a:pt x="17" y="535"/>
                      <a:pt x="1" y="535"/>
                      <a:pt x="1" y="58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30"/>
              <p:cNvSpPr/>
              <p:nvPr/>
            </p:nvSpPr>
            <p:spPr>
              <a:xfrm>
                <a:off x="9326519" y="4367343"/>
                <a:ext cx="21623" cy="38785"/>
              </a:xfrm>
              <a:custGeom>
                <a:avLst/>
                <a:gdLst/>
                <a:ahLst/>
                <a:cxnLst/>
                <a:rect l="l" t="t" r="r" b="b"/>
                <a:pathLst>
                  <a:path w="252" h="452" extrusionOk="0">
                    <a:moveTo>
                      <a:pt x="1" y="234"/>
                    </a:moveTo>
                    <a:cubicBezTo>
                      <a:pt x="1" y="301"/>
                      <a:pt x="252" y="452"/>
                      <a:pt x="252" y="168"/>
                    </a:cubicBezTo>
                    <a:cubicBezTo>
                      <a:pt x="252" y="84"/>
                      <a:pt x="1" y="1"/>
                      <a:pt x="1" y="2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0"/>
              <p:cNvSpPr/>
              <p:nvPr/>
            </p:nvSpPr>
            <p:spPr>
              <a:xfrm>
                <a:off x="8856297" y="4504977"/>
                <a:ext cx="457440" cy="104771"/>
              </a:xfrm>
              <a:custGeom>
                <a:avLst/>
                <a:gdLst/>
                <a:ahLst/>
                <a:cxnLst/>
                <a:rect l="l" t="t" r="r" b="b"/>
                <a:pathLst>
                  <a:path w="5331" h="1221" extrusionOk="0">
                    <a:moveTo>
                      <a:pt x="134" y="1"/>
                    </a:moveTo>
                    <a:cubicBezTo>
                      <a:pt x="168" y="34"/>
                      <a:pt x="218" y="101"/>
                      <a:pt x="285" y="151"/>
                    </a:cubicBezTo>
                    <a:cubicBezTo>
                      <a:pt x="268" y="151"/>
                      <a:pt x="234" y="134"/>
                      <a:pt x="268" y="151"/>
                    </a:cubicBezTo>
                    <a:cubicBezTo>
                      <a:pt x="234" y="184"/>
                      <a:pt x="134" y="268"/>
                      <a:pt x="101" y="235"/>
                    </a:cubicBezTo>
                    <a:cubicBezTo>
                      <a:pt x="84" y="235"/>
                      <a:pt x="101" y="251"/>
                      <a:pt x="101" y="268"/>
                    </a:cubicBezTo>
                    <a:cubicBezTo>
                      <a:pt x="84" y="268"/>
                      <a:pt x="84" y="268"/>
                      <a:pt x="84" y="268"/>
                    </a:cubicBezTo>
                    <a:cubicBezTo>
                      <a:pt x="67" y="251"/>
                      <a:pt x="67" y="251"/>
                      <a:pt x="67" y="235"/>
                    </a:cubicBezTo>
                    <a:cubicBezTo>
                      <a:pt x="51" y="201"/>
                      <a:pt x="34" y="151"/>
                      <a:pt x="84" y="151"/>
                    </a:cubicBezTo>
                    <a:cubicBezTo>
                      <a:pt x="84" y="134"/>
                      <a:pt x="67" y="151"/>
                      <a:pt x="51" y="151"/>
                    </a:cubicBezTo>
                    <a:cubicBezTo>
                      <a:pt x="67" y="118"/>
                      <a:pt x="84" y="84"/>
                      <a:pt x="134" y="101"/>
                    </a:cubicBezTo>
                    <a:cubicBezTo>
                      <a:pt x="134" y="67"/>
                      <a:pt x="168" y="17"/>
                      <a:pt x="134" y="1"/>
                    </a:cubicBezTo>
                    <a:cubicBezTo>
                      <a:pt x="134" y="1"/>
                      <a:pt x="134" y="1"/>
                      <a:pt x="134" y="1"/>
                    </a:cubicBezTo>
                    <a:close/>
                    <a:moveTo>
                      <a:pt x="502" y="301"/>
                    </a:moveTo>
                    <a:cubicBezTo>
                      <a:pt x="485" y="335"/>
                      <a:pt x="502" y="368"/>
                      <a:pt x="518" y="418"/>
                    </a:cubicBezTo>
                    <a:cubicBezTo>
                      <a:pt x="468" y="402"/>
                      <a:pt x="485" y="452"/>
                      <a:pt x="468" y="452"/>
                    </a:cubicBezTo>
                    <a:cubicBezTo>
                      <a:pt x="452" y="418"/>
                      <a:pt x="368" y="402"/>
                      <a:pt x="335" y="435"/>
                    </a:cubicBezTo>
                    <a:cubicBezTo>
                      <a:pt x="318" y="368"/>
                      <a:pt x="285" y="435"/>
                      <a:pt x="251" y="402"/>
                    </a:cubicBezTo>
                    <a:cubicBezTo>
                      <a:pt x="251" y="368"/>
                      <a:pt x="285" y="368"/>
                      <a:pt x="285" y="368"/>
                    </a:cubicBezTo>
                    <a:cubicBezTo>
                      <a:pt x="268" y="368"/>
                      <a:pt x="251" y="351"/>
                      <a:pt x="251" y="335"/>
                    </a:cubicBezTo>
                    <a:cubicBezTo>
                      <a:pt x="285" y="318"/>
                      <a:pt x="285" y="335"/>
                      <a:pt x="285" y="351"/>
                    </a:cubicBezTo>
                    <a:cubicBezTo>
                      <a:pt x="301" y="285"/>
                      <a:pt x="234" y="318"/>
                      <a:pt x="285" y="301"/>
                    </a:cubicBezTo>
                    <a:cubicBezTo>
                      <a:pt x="251" y="268"/>
                      <a:pt x="201" y="268"/>
                      <a:pt x="184" y="301"/>
                    </a:cubicBezTo>
                    <a:cubicBezTo>
                      <a:pt x="218" y="318"/>
                      <a:pt x="234" y="285"/>
                      <a:pt x="234" y="301"/>
                    </a:cubicBezTo>
                    <a:cubicBezTo>
                      <a:pt x="201" y="318"/>
                      <a:pt x="201" y="351"/>
                      <a:pt x="151" y="335"/>
                    </a:cubicBezTo>
                    <a:cubicBezTo>
                      <a:pt x="151" y="351"/>
                      <a:pt x="151" y="351"/>
                      <a:pt x="151" y="351"/>
                    </a:cubicBezTo>
                    <a:cubicBezTo>
                      <a:pt x="201" y="418"/>
                      <a:pt x="251" y="468"/>
                      <a:pt x="318" y="535"/>
                    </a:cubicBezTo>
                    <a:cubicBezTo>
                      <a:pt x="318" y="502"/>
                      <a:pt x="318" y="468"/>
                      <a:pt x="318" y="452"/>
                    </a:cubicBezTo>
                    <a:cubicBezTo>
                      <a:pt x="368" y="452"/>
                      <a:pt x="401" y="535"/>
                      <a:pt x="435" y="468"/>
                    </a:cubicBezTo>
                    <a:cubicBezTo>
                      <a:pt x="418" y="552"/>
                      <a:pt x="518" y="552"/>
                      <a:pt x="485" y="652"/>
                    </a:cubicBezTo>
                    <a:lnTo>
                      <a:pt x="485" y="652"/>
                    </a:lnTo>
                    <a:cubicBezTo>
                      <a:pt x="518" y="669"/>
                      <a:pt x="552" y="686"/>
                      <a:pt x="585" y="719"/>
                    </a:cubicBezTo>
                    <a:cubicBezTo>
                      <a:pt x="585" y="702"/>
                      <a:pt x="585" y="702"/>
                      <a:pt x="585" y="702"/>
                    </a:cubicBezTo>
                    <a:cubicBezTo>
                      <a:pt x="602" y="669"/>
                      <a:pt x="619" y="719"/>
                      <a:pt x="635" y="686"/>
                    </a:cubicBezTo>
                    <a:cubicBezTo>
                      <a:pt x="635" y="669"/>
                      <a:pt x="619" y="669"/>
                      <a:pt x="619" y="652"/>
                    </a:cubicBezTo>
                    <a:cubicBezTo>
                      <a:pt x="652" y="652"/>
                      <a:pt x="652" y="585"/>
                      <a:pt x="619" y="569"/>
                    </a:cubicBezTo>
                    <a:cubicBezTo>
                      <a:pt x="652" y="552"/>
                      <a:pt x="669" y="519"/>
                      <a:pt x="686" y="502"/>
                    </a:cubicBezTo>
                    <a:cubicBezTo>
                      <a:pt x="652" y="502"/>
                      <a:pt x="652" y="552"/>
                      <a:pt x="619" y="535"/>
                    </a:cubicBezTo>
                    <a:lnTo>
                      <a:pt x="619" y="569"/>
                    </a:lnTo>
                    <a:cubicBezTo>
                      <a:pt x="585" y="569"/>
                      <a:pt x="502" y="552"/>
                      <a:pt x="518" y="519"/>
                    </a:cubicBezTo>
                    <a:cubicBezTo>
                      <a:pt x="535" y="535"/>
                      <a:pt x="552" y="502"/>
                      <a:pt x="535" y="468"/>
                    </a:cubicBezTo>
                    <a:cubicBezTo>
                      <a:pt x="602" y="452"/>
                      <a:pt x="602" y="485"/>
                      <a:pt x="652" y="502"/>
                    </a:cubicBezTo>
                    <a:cubicBezTo>
                      <a:pt x="652" y="468"/>
                      <a:pt x="669" y="452"/>
                      <a:pt x="702" y="468"/>
                    </a:cubicBezTo>
                    <a:cubicBezTo>
                      <a:pt x="719" y="435"/>
                      <a:pt x="702" y="418"/>
                      <a:pt x="702" y="385"/>
                    </a:cubicBezTo>
                    <a:cubicBezTo>
                      <a:pt x="669" y="368"/>
                      <a:pt x="635" y="368"/>
                      <a:pt x="602" y="351"/>
                    </a:cubicBezTo>
                    <a:cubicBezTo>
                      <a:pt x="585" y="368"/>
                      <a:pt x="585" y="368"/>
                      <a:pt x="585" y="385"/>
                    </a:cubicBezTo>
                    <a:cubicBezTo>
                      <a:pt x="585" y="385"/>
                      <a:pt x="602" y="385"/>
                      <a:pt x="602" y="402"/>
                    </a:cubicBezTo>
                    <a:cubicBezTo>
                      <a:pt x="585" y="385"/>
                      <a:pt x="552" y="385"/>
                      <a:pt x="518" y="385"/>
                    </a:cubicBezTo>
                    <a:cubicBezTo>
                      <a:pt x="518" y="351"/>
                      <a:pt x="535" y="335"/>
                      <a:pt x="535" y="318"/>
                    </a:cubicBezTo>
                    <a:cubicBezTo>
                      <a:pt x="518" y="318"/>
                      <a:pt x="518" y="318"/>
                      <a:pt x="502" y="301"/>
                    </a:cubicBezTo>
                    <a:close/>
                    <a:moveTo>
                      <a:pt x="869" y="402"/>
                    </a:moveTo>
                    <a:cubicBezTo>
                      <a:pt x="903" y="385"/>
                      <a:pt x="953" y="385"/>
                      <a:pt x="970" y="385"/>
                    </a:cubicBezTo>
                    <a:cubicBezTo>
                      <a:pt x="970" y="402"/>
                      <a:pt x="970" y="402"/>
                      <a:pt x="970" y="418"/>
                    </a:cubicBezTo>
                    <a:cubicBezTo>
                      <a:pt x="919" y="385"/>
                      <a:pt x="936" y="418"/>
                      <a:pt x="886" y="435"/>
                    </a:cubicBezTo>
                    <a:cubicBezTo>
                      <a:pt x="886" y="435"/>
                      <a:pt x="886" y="435"/>
                      <a:pt x="869" y="435"/>
                    </a:cubicBezTo>
                    <a:cubicBezTo>
                      <a:pt x="869" y="418"/>
                      <a:pt x="886" y="418"/>
                      <a:pt x="886" y="402"/>
                    </a:cubicBezTo>
                    <a:cubicBezTo>
                      <a:pt x="869" y="402"/>
                      <a:pt x="869" y="402"/>
                      <a:pt x="869" y="402"/>
                    </a:cubicBezTo>
                    <a:close/>
                    <a:moveTo>
                      <a:pt x="936" y="151"/>
                    </a:moveTo>
                    <a:cubicBezTo>
                      <a:pt x="936" y="151"/>
                      <a:pt x="936" y="151"/>
                      <a:pt x="936" y="134"/>
                    </a:cubicBezTo>
                    <a:cubicBezTo>
                      <a:pt x="936" y="118"/>
                      <a:pt x="970" y="118"/>
                      <a:pt x="1020" y="118"/>
                    </a:cubicBezTo>
                    <a:cubicBezTo>
                      <a:pt x="1020" y="118"/>
                      <a:pt x="1020" y="118"/>
                      <a:pt x="1020" y="134"/>
                    </a:cubicBezTo>
                    <a:cubicBezTo>
                      <a:pt x="1020" y="118"/>
                      <a:pt x="1036" y="118"/>
                      <a:pt x="1036" y="118"/>
                    </a:cubicBezTo>
                    <a:cubicBezTo>
                      <a:pt x="1053" y="118"/>
                      <a:pt x="1087" y="134"/>
                      <a:pt x="1120" y="134"/>
                    </a:cubicBezTo>
                    <a:cubicBezTo>
                      <a:pt x="1137" y="168"/>
                      <a:pt x="1153" y="184"/>
                      <a:pt x="1137" y="218"/>
                    </a:cubicBezTo>
                    <a:cubicBezTo>
                      <a:pt x="1103" y="218"/>
                      <a:pt x="1120" y="201"/>
                      <a:pt x="1087" y="201"/>
                    </a:cubicBezTo>
                    <a:cubicBezTo>
                      <a:pt x="1087" y="235"/>
                      <a:pt x="1070" y="235"/>
                      <a:pt x="1053" y="251"/>
                    </a:cubicBezTo>
                    <a:cubicBezTo>
                      <a:pt x="1036" y="235"/>
                      <a:pt x="1070" y="218"/>
                      <a:pt x="1053" y="201"/>
                    </a:cubicBezTo>
                    <a:cubicBezTo>
                      <a:pt x="1036" y="235"/>
                      <a:pt x="986" y="184"/>
                      <a:pt x="970" y="201"/>
                    </a:cubicBezTo>
                    <a:cubicBezTo>
                      <a:pt x="953" y="184"/>
                      <a:pt x="953" y="168"/>
                      <a:pt x="936" y="151"/>
                    </a:cubicBezTo>
                    <a:cubicBezTo>
                      <a:pt x="936" y="151"/>
                      <a:pt x="936" y="151"/>
                      <a:pt x="936" y="151"/>
                    </a:cubicBezTo>
                    <a:close/>
                    <a:moveTo>
                      <a:pt x="1237" y="168"/>
                    </a:moveTo>
                    <a:cubicBezTo>
                      <a:pt x="1270" y="168"/>
                      <a:pt x="1320" y="184"/>
                      <a:pt x="1371" y="184"/>
                    </a:cubicBezTo>
                    <a:cubicBezTo>
                      <a:pt x="1337" y="201"/>
                      <a:pt x="1320" y="218"/>
                      <a:pt x="1337" y="285"/>
                    </a:cubicBezTo>
                    <a:cubicBezTo>
                      <a:pt x="1320" y="301"/>
                      <a:pt x="1304" y="318"/>
                      <a:pt x="1270" y="318"/>
                    </a:cubicBezTo>
                    <a:cubicBezTo>
                      <a:pt x="1254" y="285"/>
                      <a:pt x="1287" y="251"/>
                      <a:pt x="1287" y="251"/>
                    </a:cubicBezTo>
                    <a:cubicBezTo>
                      <a:pt x="1287" y="235"/>
                      <a:pt x="1287" y="201"/>
                      <a:pt x="1254" y="201"/>
                    </a:cubicBezTo>
                    <a:cubicBezTo>
                      <a:pt x="1254" y="235"/>
                      <a:pt x="1237" y="235"/>
                      <a:pt x="1220" y="251"/>
                    </a:cubicBezTo>
                    <a:cubicBezTo>
                      <a:pt x="1220" y="218"/>
                      <a:pt x="1220" y="201"/>
                      <a:pt x="1203" y="201"/>
                    </a:cubicBezTo>
                    <a:cubicBezTo>
                      <a:pt x="1203" y="201"/>
                      <a:pt x="1203" y="201"/>
                      <a:pt x="1203" y="201"/>
                    </a:cubicBezTo>
                    <a:cubicBezTo>
                      <a:pt x="1203" y="184"/>
                      <a:pt x="1220" y="168"/>
                      <a:pt x="1237" y="168"/>
                    </a:cubicBezTo>
                    <a:close/>
                    <a:moveTo>
                      <a:pt x="1604" y="251"/>
                    </a:moveTo>
                    <a:cubicBezTo>
                      <a:pt x="1621" y="251"/>
                      <a:pt x="1655" y="268"/>
                      <a:pt x="1671" y="268"/>
                    </a:cubicBezTo>
                    <a:cubicBezTo>
                      <a:pt x="1671" y="301"/>
                      <a:pt x="1671" y="318"/>
                      <a:pt x="1638" y="335"/>
                    </a:cubicBezTo>
                    <a:cubicBezTo>
                      <a:pt x="1638" y="301"/>
                      <a:pt x="1621" y="268"/>
                      <a:pt x="1604" y="251"/>
                    </a:cubicBezTo>
                    <a:close/>
                    <a:moveTo>
                      <a:pt x="1972" y="335"/>
                    </a:moveTo>
                    <a:lnTo>
                      <a:pt x="2022" y="351"/>
                    </a:lnTo>
                    <a:cubicBezTo>
                      <a:pt x="2005" y="351"/>
                      <a:pt x="1989" y="351"/>
                      <a:pt x="1972" y="335"/>
                    </a:cubicBezTo>
                    <a:close/>
                    <a:moveTo>
                      <a:pt x="2206" y="385"/>
                    </a:moveTo>
                    <a:cubicBezTo>
                      <a:pt x="2256" y="402"/>
                      <a:pt x="2290" y="402"/>
                      <a:pt x="2340" y="418"/>
                    </a:cubicBezTo>
                    <a:cubicBezTo>
                      <a:pt x="2340" y="418"/>
                      <a:pt x="2356" y="418"/>
                      <a:pt x="2356" y="418"/>
                    </a:cubicBezTo>
                    <a:cubicBezTo>
                      <a:pt x="2340" y="418"/>
                      <a:pt x="2323" y="418"/>
                      <a:pt x="2323" y="435"/>
                    </a:cubicBezTo>
                    <a:cubicBezTo>
                      <a:pt x="2356" y="468"/>
                      <a:pt x="2373" y="535"/>
                      <a:pt x="2340" y="569"/>
                    </a:cubicBezTo>
                    <a:cubicBezTo>
                      <a:pt x="2340" y="535"/>
                      <a:pt x="2290" y="552"/>
                      <a:pt x="2256" y="569"/>
                    </a:cubicBezTo>
                    <a:cubicBezTo>
                      <a:pt x="2239" y="502"/>
                      <a:pt x="2256" y="452"/>
                      <a:pt x="2206" y="435"/>
                    </a:cubicBezTo>
                    <a:cubicBezTo>
                      <a:pt x="2206" y="418"/>
                      <a:pt x="2206" y="402"/>
                      <a:pt x="2206" y="385"/>
                    </a:cubicBezTo>
                    <a:close/>
                    <a:moveTo>
                      <a:pt x="2874" y="468"/>
                    </a:moveTo>
                    <a:cubicBezTo>
                      <a:pt x="2891" y="468"/>
                      <a:pt x="2924" y="468"/>
                      <a:pt x="2958" y="468"/>
                    </a:cubicBezTo>
                    <a:cubicBezTo>
                      <a:pt x="2924" y="485"/>
                      <a:pt x="2891" y="485"/>
                      <a:pt x="2874" y="468"/>
                    </a:cubicBezTo>
                    <a:close/>
                    <a:moveTo>
                      <a:pt x="4011" y="502"/>
                    </a:moveTo>
                    <a:lnTo>
                      <a:pt x="4077" y="502"/>
                    </a:lnTo>
                    <a:cubicBezTo>
                      <a:pt x="4094" y="502"/>
                      <a:pt x="4094" y="519"/>
                      <a:pt x="4094" y="519"/>
                    </a:cubicBezTo>
                    <a:cubicBezTo>
                      <a:pt x="4094" y="569"/>
                      <a:pt x="4061" y="636"/>
                      <a:pt x="4027" y="636"/>
                    </a:cubicBezTo>
                    <a:cubicBezTo>
                      <a:pt x="4044" y="619"/>
                      <a:pt x="4027" y="619"/>
                      <a:pt x="4044" y="602"/>
                    </a:cubicBezTo>
                    <a:cubicBezTo>
                      <a:pt x="4011" y="569"/>
                      <a:pt x="4011" y="552"/>
                      <a:pt x="4011" y="502"/>
                    </a:cubicBezTo>
                    <a:close/>
                    <a:moveTo>
                      <a:pt x="5080" y="869"/>
                    </a:moveTo>
                    <a:cubicBezTo>
                      <a:pt x="5046" y="886"/>
                      <a:pt x="5030" y="886"/>
                      <a:pt x="4996" y="903"/>
                    </a:cubicBezTo>
                    <a:cubicBezTo>
                      <a:pt x="4980" y="869"/>
                      <a:pt x="4963" y="836"/>
                      <a:pt x="4946" y="803"/>
                    </a:cubicBezTo>
                    <a:cubicBezTo>
                      <a:pt x="5013" y="786"/>
                      <a:pt x="5013" y="836"/>
                      <a:pt x="5063" y="819"/>
                    </a:cubicBezTo>
                    <a:cubicBezTo>
                      <a:pt x="5063" y="836"/>
                      <a:pt x="5080" y="853"/>
                      <a:pt x="5080" y="869"/>
                    </a:cubicBezTo>
                    <a:close/>
                    <a:moveTo>
                      <a:pt x="4662" y="1003"/>
                    </a:moveTo>
                    <a:cubicBezTo>
                      <a:pt x="4645" y="1020"/>
                      <a:pt x="4629" y="1020"/>
                      <a:pt x="4595" y="1020"/>
                    </a:cubicBezTo>
                    <a:cubicBezTo>
                      <a:pt x="4595" y="1003"/>
                      <a:pt x="4612" y="970"/>
                      <a:pt x="4612" y="953"/>
                    </a:cubicBezTo>
                    <a:cubicBezTo>
                      <a:pt x="4612" y="970"/>
                      <a:pt x="4629" y="953"/>
                      <a:pt x="4629" y="953"/>
                    </a:cubicBezTo>
                    <a:cubicBezTo>
                      <a:pt x="4645" y="970"/>
                      <a:pt x="4645" y="986"/>
                      <a:pt x="4662" y="1003"/>
                    </a:cubicBezTo>
                    <a:close/>
                    <a:moveTo>
                      <a:pt x="4077" y="1137"/>
                    </a:moveTo>
                    <a:cubicBezTo>
                      <a:pt x="4061" y="1137"/>
                      <a:pt x="4061" y="1137"/>
                      <a:pt x="4044" y="1137"/>
                    </a:cubicBezTo>
                    <a:cubicBezTo>
                      <a:pt x="4044" y="1137"/>
                      <a:pt x="4044" y="1137"/>
                      <a:pt x="4044" y="1137"/>
                    </a:cubicBezTo>
                    <a:cubicBezTo>
                      <a:pt x="4061" y="1120"/>
                      <a:pt x="4061" y="1137"/>
                      <a:pt x="4077" y="1137"/>
                    </a:cubicBezTo>
                    <a:lnTo>
                      <a:pt x="4077" y="1137"/>
                    </a:lnTo>
                    <a:close/>
                    <a:moveTo>
                      <a:pt x="3977" y="1153"/>
                    </a:moveTo>
                    <a:cubicBezTo>
                      <a:pt x="3960" y="1137"/>
                      <a:pt x="3960" y="1120"/>
                      <a:pt x="3977" y="1103"/>
                    </a:cubicBezTo>
                    <a:cubicBezTo>
                      <a:pt x="3944" y="1087"/>
                      <a:pt x="3994" y="1053"/>
                      <a:pt x="3944" y="1053"/>
                    </a:cubicBezTo>
                    <a:cubicBezTo>
                      <a:pt x="4044" y="970"/>
                      <a:pt x="4061" y="803"/>
                      <a:pt x="4161" y="769"/>
                    </a:cubicBezTo>
                    <a:cubicBezTo>
                      <a:pt x="4161" y="719"/>
                      <a:pt x="4111" y="702"/>
                      <a:pt x="4077" y="686"/>
                    </a:cubicBezTo>
                    <a:cubicBezTo>
                      <a:pt x="4061" y="719"/>
                      <a:pt x="4077" y="719"/>
                      <a:pt x="4044" y="702"/>
                    </a:cubicBezTo>
                    <a:cubicBezTo>
                      <a:pt x="4044" y="702"/>
                      <a:pt x="4027" y="702"/>
                      <a:pt x="4027" y="702"/>
                    </a:cubicBezTo>
                    <a:cubicBezTo>
                      <a:pt x="4027" y="736"/>
                      <a:pt x="4044" y="769"/>
                      <a:pt x="4044" y="786"/>
                    </a:cubicBezTo>
                    <a:cubicBezTo>
                      <a:pt x="4027" y="786"/>
                      <a:pt x="4027" y="769"/>
                      <a:pt x="3994" y="769"/>
                    </a:cubicBezTo>
                    <a:cubicBezTo>
                      <a:pt x="3994" y="836"/>
                      <a:pt x="3977" y="853"/>
                      <a:pt x="3927" y="853"/>
                    </a:cubicBezTo>
                    <a:cubicBezTo>
                      <a:pt x="3944" y="869"/>
                      <a:pt x="3910" y="920"/>
                      <a:pt x="3894" y="936"/>
                    </a:cubicBezTo>
                    <a:cubicBezTo>
                      <a:pt x="3944" y="1020"/>
                      <a:pt x="3843" y="1087"/>
                      <a:pt x="3827" y="1170"/>
                    </a:cubicBezTo>
                    <a:cubicBezTo>
                      <a:pt x="3860" y="1170"/>
                      <a:pt x="3894" y="1153"/>
                      <a:pt x="3927" y="1153"/>
                    </a:cubicBezTo>
                    <a:cubicBezTo>
                      <a:pt x="3944" y="1153"/>
                      <a:pt x="3944" y="1153"/>
                      <a:pt x="3960" y="1153"/>
                    </a:cubicBezTo>
                    <a:close/>
                    <a:moveTo>
                      <a:pt x="3075" y="1220"/>
                    </a:moveTo>
                    <a:lnTo>
                      <a:pt x="2958" y="1220"/>
                    </a:lnTo>
                    <a:cubicBezTo>
                      <a:pt x="2958" y="1187"/>
                      <a:pt x="2958" y="1170"/>
                      <a:pt x="2958" y="1137"/>
                    </a:cubicBezTo>
                    <a:cubicBezTo>
                      <a:pt x="2991" y="1137"/>
                      <a:pt x="2991" y="1120"/>
                      <a:pt x="3008" y="1120"/>
                    </a:cubicBezTo>
                    <a:cubicBezTo>
                      <a:pt x="3041" y="1153"/>
                      <a:pt x="3058" y="1187"/>
                      <a:pt x="3075" y="1220"/>
                    </a:cubicBezTo>
                    <a:close/>
                    <a:moveTo>
                      <a:pt x="2507" y="1204"/>
                    </a:moveTo>
                    <a:lnTo>
                      <a:pt x="2473" y="1204"/>
                    </a:lnTo>
                    <a:cubicBezTo>
                      <a:pt x="2490" y="1204"/>
                      <a:pt x="2490" y="1204"/>
                      <a:pt x="2507" y="1204"/>
                    </a:cubicBezTo>
                    <a:close/>
                    <a:moveTo>
                      <a:pt x="2156" y="1170"/>
                    </a:moveTo>
                    <a:cubicBezTo>
                      <a:pt x="2089" y="1153"/>
                      <a:pt x="2039" y="1153"/>
                      <a:pt x="1972" y="1137"/>
                    </a:cubicBezTo>
                    <a:cubicBezTo>
                      <a:pt x="1972" y="1137"/>
                      <a:pt x="1972" y="1137"/>
                      <a:pt x="1972" y="1120"/>
                    </a:cubicBezTo>
                    <a:cubicBezTo>
                      <a:pt x="2005" y="1103"/>
                      <a:pt x="2022" y="1087"/>
                      <a:pt x="2039" y="1070"/>
                    </a:cubicBezTo>
                    <a:cubicBezTo>
                      <a:pt x="2056" y="1120"/>
                      <a:pt x="2106" y="1137"/>
                      <a:pt x="2139" y="1120"/>
                    </a:cubicBezTo>
                    <a:cubicBezTo>
                      <a:pt x="2139" y="1137"/>
                      <a:pt x="2156" y="1153"/>
                      <a:pt x="2156" y="1170"/>
                    </a:cubicBezTo>
                    <a:close/>
                    <a:moveTo>
                      <a:pt x="117" y="318"/>
                    </a:moveTo>
                    <a:cubicBezTo>
                      <a:pt x="117" y="318"/>
                      <a:pt x="117" y="301"/>
                      <a:pt x="101" y="301"/>
                    </a:cubicBezTo>
                    <a:cubicBezTo>
                      <a:pt x="117" y="301"/>
                      <a:pt x="117" y="301"/>
                      <a:pt x="117" y="301"/>
                    </a:cubicBezTo>
                    <a:cubicBezTo>
                      <a:pt x="117" y="301"/>
                      <a:pt x="117" y="318"/>
                      <a:pt x="117" y="318"/>
                    </a:cubicBezTo>
                    <a:close/>
                    <a:moveTo>
                      <a:pt x="17" y="118"/>
                    </a:moveTo>
                    <a:cubicBezTo>
                      <a:pt x="0" y="101"/>
                      <a:pt x="0" y="101"/>
                      <a:pt x="0" y="84"/>
                    </a:cubicBezTo>
                    <a:cubicBezTo>
                      <a:pt x="17" y="84"/>
                      <a:pt x="17" y="101"/>
                      <a:pt x="17" y="101"/>
                    </a:cubicBezTo>
                    <a:cubicBezTo>
                      <a:pt x="17" y="101"/>
                      <a:pt x="17" y="118"/>
                      <a:pt x="17" y="118"/>
                    </a:cubicBezTo>
                    <a:close/>
                    <a:moveTo>
                      <a:pt x="0" y="67"/>
                    </a:moveTo>
                    <a:cubicBezTo>
                      <a:pt x="0" y="51"/>
                      <a:pt x="0" y="34"/>
                      <a:pt x="0" y="17"/>
                    </a:cubicBezTo>
                    <a:cubicBezTo>
                      <a:pt x="0" y="17"/>
                      <a:pt x="0" y="34"/>
                      <a:pt x="17" y="34"/>
                    </a:cubicBezTo>
                    <a:cubicBezTo>
                      <a:pt x="0" y="34"/>
                      <a:pt x="0" y="51"/>
                      <a:pt x="0" y="67"/>
                    </a:cubicBezTo>
                    <a:cubicBezTo>
                      <a:pt x="0" y="67"/>
                      <a:pt x="0" y="67"/>
                      <a:pt x="0" y="67"/>
                    </a:cubicBezTo>
                    <a:close/>
                    <a:moveTo>
                      <a:pt x="1020" y="636"/>
                    </a:moveTo>
                    <a:cubicBezTo>
                      <a:pt x="1053" y="585"/>
                      <a:pt x="1003" y="602"/>
                      <a:pt x="1036" y="569"/>
                    </a:cubicBezTo>
                    <a:cubicBezTo>
                      <a:pt x="1003" y="552"/>
                      <a:pt x="1003" y="519"/>
                      <a:pt x="986" y="569"/>
                    </a:cubicBezTo>
                    <a:cubicBezTo>
                      <a:pt x="986" y="552"/>
                      <a:pt x="986" y="552"/>
                      <a:pt x="986" y="552"/>
                    </a:cubicBezTo>
                    <a:cubicBezTo>
                      <a:pt x="986" y="552"/>
                      <a:pt x="970" y="569"/>
                      <a:pt x="970" y="552"/>
                    </a:cubicBezTo>
                    <a:cubicBezTo>
                      <a:pt x="1003" y="535"/>
                      <a:pt x="936" y="519"/>
                      <a:pt x="970" y="502"/>
                    </a:cubicBezTo>
                    <a:cubicBezTo>
                      <a:pt x="970" y="552"/>
                      <a:pt x="986" y="485"/>
                      <a:pt x="1020" y="502"/>
                    </a:cubicBezTo>
                    <a:cubicBezTo>
                      <a:pt x="1036" y="569"/>
                      <a:pt x="1053" y="502"/>
                      <a:pt x="1087" y="552"/>
                    </a:cubicBezTo>
                    <a:cubicBezTo>
                      <a:pt x="1053" y="585"/>
                      <a:pt x="1087" y="585"/>
                      <a:pt x="1087" y="636"/>
                    </a:cubicBezTo>
                    <a:cubicBezTo>
                      <a:pt x="1053" y="636"/>
                      <a:pt x="1036" y="602"/>
                      <a:pt x="1020" y="636"/>
                    </a:cubicBezTo>
                    <a:close/>
                    <a:moveTo>
                      <a:pt x="2173" y="769"/>
                    </a:moveTo>
                    <a:cubicBezTo>
                      <a:pt x="2173" y="752"/>
                      <a:pt x="2206" y="752"/>
                      <a:pt x="2223" y="752"/>
                    </a:cubicBezTo>
                    <a:cubicBezTo>
                      <a:pt x="2239" y="786"/>
                      <a:pt x="2189" y="769"/>
                      <a:pt x="2189" y="803"/>
                    </a:cubicBezTo>
                    <a:cubicBezTo>
                      <a:pt x="2223" y="819"/>
                      <a:pt x="2206" y="769"/>
                      <a:pt x="2239" y="769"/>
                    </a:cubicBezTo>
                    <a:cubicBezTo>
                      <a:pt x="2256" y="819"/>
                      <a:pt x="2189" y="819"/>
                      <a:pt x="2223" y="836"/>
                    </a:cubicBezTo>
                    <a:cubicBezTo>
                      <a:pt x="2239" y="836"/>
                      <a:pt x="2223" y="803"/>
                      <a:pt x="2256" y="803"/>
                    </a:cubicBezTo>
                    <a:cubicBezTo>
                      <a:pt x="2273" y="819"/>
                      <a:pt x="2256" y="886"/>
                      <a:pt x="2273" y="886"/>
                    </a:cubicBezTo>
                    <a:cubicBezTo>
                      <a:pt x="2273" y="869"/>
                      <a:pt x="2290" y="853"/>
                      <a:pt x="2306" y="853"/>
                    </a:cubicBezTo>
                    <a:cubicBezTo>
                      <a:pt x="2306" y="869"/>
                      <a:pt x="2306" y="869"/>
                      <a:pt x="2323" y="886"/>
                    </a:cubicBezTo>
                    <a:cubicBezTo>
                      <a:pt x="2290" y="886"/>
                      <a:pt x="2273" y="886"/>
                      <a:pt x="2256" y="903"/>
                    </a:cubicBezTo>
                    <a:cubicBezTo>
                      <a:pt x="2239" y="836"/>
                      <a:pt x="2122" y="853"/>
                      <a:pt x="2139" y="869"/>
                    </a:cubicBezTo>
                    <a:cubicBezTo>
                      <a:pt x="2072" y="836"/>
                      <a:pt x="2072" y="903"/>
                      <a:pt x="2072" y="903"/>
                    </a:cubicBezTo>
                    <a:cubicBezTo>
                      <a:pt x="2056" y="869"/>
                      <a:pt x="2056" y="803"/>
                      <a:pt x="2039" y="786"/>
                    </a:cubicBezTo>
                    <a:cubicBezTo>
                      <a:pt x="2122" y="803"/>
                      <a:pt x="2089" y="702"/>
                      <a:pt x="2173" y="736"/>
                    </a:cubicBezTo>
                    <a:cubicBezTo>
                      <a:pt x="2156" y="752"/>
                      <a:pt x="2139" y="769"/>
                      <a:pt x="2173" y="769"/>
                    </a:cubicBezTo>
                    <a:close/>
                    <a:moveTo>
                      <a:pt x="2490" y="953"/>
                    </a:moveTo>
                    <a:cubicBezTo>
                      <a:pt x="2507" y="1003"/>
                      <a:pt x="2507" y="1053"/>
                      <a:pt x="2473" y="1070"/>
                    </a:cubicBezTo>
                    <a:cubicBezTo>
                      <a:pt x="2457" y="1053"/>
                      <a:pt x="2507" y="1020"/>
                      <a:pt x="2490" y="970"/>
                    </a:cubicBezTo>
                    <a:cubicBezTo>
                      <a:pt x="2457" y="1003"/>
                      <a:pt x="2457" y="903"/>
                      <a:pt x="2423" y="903"/>
                    </a:cubicBezTo>
                    <a:cubicBezTo>
                      <a:pt x="2473" y="869"/>
                      <a:pt x="2457" y="819"/>
                      <a:pt x="2490" y="769"/>
                    </a:cubicBezTo>
                    <a:cubicBezTo>
                      <a:pt x="2490" y="786"/>
                      <a:pt x="2473" y="836"/>
                      <a:pt x="2507" y="836"/>
                    </a:cubicBezTo>
                    <a:cubicBezTo>
                      <a:pt x="2507" y="869"/>
                      <a:pt x="2473" y="886"/>
                      <a:pt x="2473" y="903"/>
                    </a:cubicBezTo>
                    <a:cubicBezTo>
                      <a:pt x="2490" y="936"/>
                      <a:pt x="2523" y="953"/>
                      <a:pt x="2540" y="970"/>
                    </a:cubicBezTo>
                    <a:cubicBezTo>
                      <a:pt x="2507" y="986"/>
                      <a:pt x="2507" y="953"/>
                      <a:pt x="2490" y="953"/>
                    </a:cubicBezTo>
                    <a:close/>
                    <a:moveTo>
                      <a:pt x="2757" y="619"/>
                    </a:moveTo>
                    <a:cubicBezTo>
                      <a:pt x="2724" y="619"/>
                      <a:pt x="2741" y="669"/>
                      <a:pt x="2724" y="702"/>
                    </a:cubicBezTo>
                    <a:cubicBezTo>
                      <a:pt x="2724" y="702"/>
                      <a:pt x="2691" y="686"/>
                      <a:pt x="2691" y="702"/>
                    </a:cubicBezTo>
                    <a:cubicBezTo>
                      <a:pt x="2691" y="719"/>
                      <a:pt x="2724" y="719"/>
                      <a:pt x="2724" y="719"/>
                    </a:cubicBezTo>
                    <a:cubicBezTo>
                      <a:pt x="2724" y="769"/>
                      <a:pt x="2691" y="736"/>
                      <a:pt x="2674" y="769"/>
                    </a:cubicBezTo>
                    <a:cubicBezTo>
                      <a:pt x="2674" y="752"/>
                      <a:pt x="2674" y="736"/>
                      <a:pt x="2674" y="736"/>
                    </a:cubicBezTo>
                    <a:cubicBezTo>
                      <a:pt x="2657" y="719"/>
                      <a:pt x="2640" y="719"/>
                      <a:pt x="2640" y="736"/>
                    </a:cubicBezTo>
                    <a:cubicBezTo>
                      <a:pt x="2590" y="669"/>
                      <a:pt x="2624" y="669"/>
                      <a:pt x="2607" y="602"/>
                    </a:cubicBezTo>
                    <a:cubicBezTo>
                      <a:pt x="2640" y="585"/>
                      <a:pt x="2724" y="535"/>
                      <a:pt x="2757" y="619"/>
                    </a:cubicBezTo>
                    <a:close/>
                    <a:moveTo>
                      <a:pt x="2607" y="936"/>
                    </a:moveTo>
                    <a:cubicBezTo>
                      <a:pt x="2590" y="953"/>
                      <a:pt x="2590" y="953"/>
                      <a:pt x="2557" y="936"/>
                    </a:cubicBezTo>
                    <a:cubicBezTo>
                      <a:pt x="2590" y="953"/>
                      <a:pt x="2557" y="1020"/>
                      <a:pt x="2540" y="986"/>
                    </a:cubicBezTo>
                    <a:cubicBezTo>
                      <a:pt x="2523" y="1003"/>
                      <a:pt x="2574" y="1020"/>
                      <a:pt x="2590" y="1037"/>
                    </a:cubicBezTo>
                    <a:cubicBezTo>
                      <a:pt x="2557" y="1070"/>
                      <a:pt x="2574" y="1137"/>
                      <a:pt x="2540" y="1137"/>
                    </a:cubicBezTo>
                    <a:cubicBezTo>
                      <a:pt x="2557" y="1170"/>
                      <a:pt x="2590" y="1137"/>
                      <a:pt x="2574" y="1187"/>
                    </a:cubicBezTo>
                    <a:cubicBezTo>
                      <a:pt x="2590" y="1187"/>
                      <a:pt x="2607" y="1187"/>
                      <a:pt x="2607" y="1204"/>
                    </a:cubicBezTo>
                    <a:cubicBezTo>
                      <a:pt x="2624" y="1204"/>
                      <a:pt x="2607" y="1153"/>
                      <a:pt x="2607" y="1153"/>
                    </a:cubicBezTo>
                    <a:cubicBezTo>
                      <a:pt x="2657" y="1204"/>
                      <a:pt x="2640" y="1120"/>
                      <a:pt x="2707" y="1153"/>
                    </a:cubicBezTo>
                    <a:cubicBezTo>
                      <a:pt x="2691" y="1137"/>
                      <a:pt x="2691" y="1103"/>
                      <a:pt x="2707" y="1070"/>
                    </a:cubicBezTo>
                    <a:cubicBezTo>
                      <a:pt x="2657" y="1087"/>
                      <a:pt x="2674" y="1003"/>
                      <a:pt x="2640" y="1003"/>
                    </a:cubicBezTo>
                    <a:cubicBezTo>
                      <a:pt x="2624" y="986"/>
                      <a:pt x="2674" y="970"/>
                      <a:pt x="2674" y="1003"/>
                    </a:cubicBezTo>
                    <a:cubicBezTo>
                      <a:pt x="2691" y="986"/>
                      <a:pt x="2674" y="986"/>
                      <a:pt x="2674" y="970"/>
                    </a:cubicBezTo>
                    <a:cubicBezTo>
                      <a:pt x="2640" y="986"/>
                      <a:pt x="2624" y="970"/>
                      <a:pt x="2607" y="936"/>
                    </a:cubicBezTo>
                    <a:close/>
                    <a:moveTo>
                      <a:pt x="1922" y="452"/>
                    </a:moveTo>
                    <a:cubicBezTo>
                      <a:pt x="1972" y="468"/>
                      <a:pt x="1939" y="385"/>
                      <a:pt x="1972" y="402"/>
                    </a:cubicBezTo>
                    <a:cubicBezTo>
                      <a:pt x="1989" y="418"/>
                      <a:pt x="1989" y="435"/>
                      <a:pt x="2005" y="435"/>
                    </a:cubicBezTo>
                    <a:cubicBezTo>
                      <a:pt x="2005" y="435"/>
                      <a:pt x="2005" y="435"/>
                      <a:pt x="2005" y="435"/>
                    </a:cubicBezTo>
                    <a:cubicBezTo>
                      <a:pt x="1989" y="435"/>
                      <a:pt x="2005" y="468"/>
                      <a:pt x="2005" y="468"/>
                    </a:cubicBezTo>
                    <a:cubicBezTo>
                      <a:pt x="1989" y="468"/>
                      <a:pt x="1989" y="502"/>
                      <a:pt x="1972" y="502"/>
                    </a:cubicBezTo>
                    <a:cubicBezTo>
                      <a:pt x="1972" y="468"/>
                      <a:pt x="1989" y="468"/>
                      <a:pt x="1989" y="468"/>
                    </a:cubicBezTo>
                    <a:cubicBezTo>
                      <a:pt x="1955" y="452"/>
                      <a:pt x="1955" y="468"/>
                      <a:pt x="1955" y="502"/>
                    </a:cubicBezTo>
                    <a:cubicBezTo>
                      <a:pt x="1939" y="502"/>
                      <a:pt x="1922" y="485"/>
                      <a:pt x="1922" y="452"/>
                    </a:cubicBezTo>
                    <a:close/>
                    <a:moveTo>
                      <a:pt x="1972" y="619"/>
                    </a:moveTo>
                    <a:cubicBezTo>
                      <a:pt x="2005" y="619"/>
                      <a:pt x="2005" y="585"/>
                      <a:pt x="2022" y="602"/>
                    </a:cubicBezTo>
                    <a:cubicBezTo>
                      <a:pt x="2022" y="535"/>
                      <a:pt x="1989" y="552"/>
                      <a:pt x="1955" y="502"/>
                    </a:cubicBezTo>
                    <a:cubicBezTo>
                      <a:pt x="1939" y="519"/>
                      <a:pt x="1922" y="519"/>
                      <a:pt x="1905" y="535"/>
                    </a:cubicBezTo>
                    <a:cubicBezTo>
                      <a:pt x="1889" y="535"/>
                      <a:pt x="1889" y="535"/>
                      <a:pt x="1889" y="535"/>
                    </a:cubicBezTo>
                    <a:cubicBezTo>
                      <a:pt x="1872" y="502"/>
                      <a:pt x="1905" y="502"/>
                      <a:pt x="1889" y="468"/>
                    </a:cubicBezTo>
                    <a:cubicBezTo>
                      <a:pt x="1855" y="485"/>
                      <a:pt x="1788" y="468"/>
                      <a:pt x="1788" y="569"/>
                    </a:cubicBezTo>
                    <a:cubicBezTo>
                      <a:pt x="1772" y="552"/>
                      <a:pt x="1772" y="535"/>
                      <a:pt x="1755" y="535"/>
                    </a:cubicBezTo>
                    <a:cubicBezTo>
                      <a:pt x="1738" y="502"/>
                      <a:pt x="1755" y="585"/>
                      <a:pt x="1772" y="602"/>
                    </a:cubicBezTo>
                    <a:cubicBezTo>
                      <a:pt x="1738" y="636"/>
                      <a:pt x="1705" y="585"/>
                      <a:pt x="1655" y="585"/>
                    </a:cubicBezTo>
                    <a:lnTo>
                      <a:pt x="1655" y="569"/>
                    </a:lnTo>
                    <a:cubicBezTo>
                      <a:pt x="1705" y="569"/>
                      <a:pt x="1721" y="468"/>
                      <a:pt x="1788" y="502"/>
                    </a:cubicBezTo>
                    <a:cubicBezTo>
                      <a:pt x="1788" y="485"/>
                      <a:pt x="1788" y="468"/>
                      <a:pt x="1788" y="485"/>
                    </a:cubicBezTo>
                    <a:cubicBezTo>
                      <a:pt x="1805" y="452"/>
                      <a:pt x="1822" y="418"/>
                      <a:pt x="1822" y="368"/>
                    </a:cubicBezTo>
                    <a:cubicBezTo>
                      <a:pt x="1788" y="368"/>
                      <a:pt x="1805" y="318"/>
                      <a:pt x="1788" y="301"/>
                    </a:cubicBezTo>
                    <a:cubicBezTo>
                      <a:pt x="1755" y="285"/>
                      <a:pt x="1688" y="351"/>
                      <a:pt x="1671" y="335"/>
                    </a:cubicBezTo>
                    <a:cubicBezTo>
                      <a:pt x="1655" y="335"/>
                      <a:pt x="1655" y="368"/>
                      <a:pt x="1621" y="368"/>
                    </a:cubicBezTo>
                    <a:cubicBezTo>
                      <a:pt x="1655" y="452"/>
                      <a:pt x="1588" y="385"/>
                      <a:pt x="1604" y="468"/>
                    </a:cubicBezTo>
                    <a:cubicBezTo>
                      <a:pt x="1588" y="418"/>
                      <a:pt x="1521" y="519"/>
                      <a:pt x="1538" y="468"/>
                    </a:cubicBezTo>
                    <a:cubicBezTo>
                      <a:pt x="1504" y="435"/>
                      <a:pt x="1488" y="502"/>
                      <a:pt x="1504" y="535"/>
                    </a:cubicBezTo>
                    <a:cubicBezTo>
                      <a:pt x="1538" y="519"/>
                      <a:pt x="1504" y="519"/>
                      <a:pt x="1521" y="502"/>
                    </a:cubicBezTo>
                    <a:cubicBezTo>
                      <a:pt x="1538" y="519"/>
                      <a:pt x="1538" y="569"/>
                      <a:pt x="1538" y="602"/>
                    </a:cubicBezTo>
                    <a:cubicBezTo>
                      <a:pt x="1554" y="602"/>
                      <a:pt x="1571" y="585"/>
                      <a:pt x="1554" y="569"/>
                    </a:cubicBezTo>
                    <a:cubicBezTo>
                      <a:pt x="1554" y="569"/>
                      <a:pt x="1588" y="569"/>
                      <a:pt x="1588" y="602"/>
                    </a:cubicBezTo>
                    <a:cubicBezTo>
                      <a:pt x="1604" y="585"/>
                      <a:pt x="1588" y="585"/>
                      <a:pt x="1588" y="569"/>
                    </a:cubicBezTo>
                    <a:cubicBezTo>
                      <a:pt x="1604" y="585"/>
                      <a:pt x="1638" y="569"/>
                      <a:pt x="1638" y="602"/>
                    </a:cubicBezTo>
                    <a:cubicBezTo>
                      <a:pt x="1604" y="602"/>
                      <a:pt x="1604" y="652"/>
                      <a:pt x="1621" y="686"/>
                    </a:cubicBezTo>
                    <a:cubicBezTo>
                      <a:pt x="1621" y="702"/>
                      <a:pt x="1621" y="686"/>
                      <a:pt x="1604" y="686"/>
                    </a:cubicBezTo>
                    <a:cubicBezTo>
                      <a:pt x="1604" y="702"/>
                      <a:pt x="1588" y="702"/>
                      <a:pt x="1588" y="719"/>
                    </a:cubicBezTo>
                    <a:cubicBezTo>
                      <a:pt x="1588" y="752"/>
                      <a:pt x="1621" y="752"/>
                      <a:pt x="1604" y="786"/>
                    </a:cubicBezTo>
                    <a:cubicBezTo>
                      <a:pt x="1604" y="786"/>
                      <a:pt x="1604" y="786"/>
                      <a:pt x="1621" y="786"/>
                    </a:cubicBezTo>
                    <a:cubicBezTo>
                      <a:pt x="1604" y="853"/>
                      <a:pt x="1521" y="920"/>
                      <a:pt x="1554" y="1020"/>
                    </a:cubicBezTo>
                    <a:cubicBezTo>
                      <a:pt x="1554" y="1037"/>
                      <a:pt x="1588" y="1020"/>
                      <a:pt x="1604" y="1037"/>
                    </a:cubicBezTo>
                    <a:cubicBezTo>
                      <a:pt x="1621" y="1003"/>
                      <a:pt x="1621" y="936"/>
                      <a:pt x="1671" y="970"/>
                    </a:cubicBezTo>
                    <a:cubicBezTo>
                      <a:pt x="1655" y="920"/>
                      <a:pt x="1688" y="886"/>
                      <a:pt x="1721" y="869"/>
                    </a:cubicBezTo>
                    <a:cubicBezTo>
                      <a:pt x="1721" y="819"/>
                      <a:pt x="1705" y="803"/>
                      <a:pt x="1738" y="769"/>
                    </a:cubicBezTo>
                    <a:cubicBezTo>
                      <a:pt x="1755" y="786"/>
                      <a:pt x="1755" y="803"/>
                      <a:pt x="1772" y="819"/>
                    </a:cubicBezTo>
                    <a:cubicBezTo>
                      <a:pt x="1788" y="819"/>
                      <a:pt x="1788" y="786"/>
                      <a:pt x="1772" y="769"/>
                    </a:cubicBezTo>
                    <a:cubicBezTo>
                      <a:pt x="1822" y="786"/>
                      <a:pt x="1822" y="752"/>
                      <a:pt x="1838" y="736"/>
                    </a:cubicBezTo>
                    <a:cubicBezTo>
                      <a:pt x="1872" y="769"/>
                      <a:pt x="1939" y="769"/>
                      <a:pt x="1939" y="836"/>
                    </a:cubicBezTo>
                    <a:cubicBezTo>
                      <a:pt x="1955" y="836"/>
                      <a:pt x="1955" y="819"/>
                      <a:pt x="1972" y="819"/>
                    </a:cubicBezTo>
                    <a:cubicBezTo>
                      <a:pt x="1989" y="803"/>
                      <a:pt x="1955" y="752"/>
                      <a:pt x="1989" y="769"/>
                    </a:cubicBezTo>
                    <a:cubicBezTo>
                      <a:pt x="2005" y="719"/>
                      <a:pt x="1955" y="752"/>
                      <a:pt x="1955" y="702"/>
                    </a:cubicBezTo>
                    <a:cubicBezTo>
                      <a:pt x="1939" y="702"/>
                      <a:pt x="1955" y="736"/>
                      <a:pt x="1939" y="736"/>
                    </a:cubicBezTo>
                    <a:cubicBezTo>
                      <a:pt x="1922" y="719"/>
                      <a:pt x="1905" y="686"/>
                      <a:pt x="1905" y="669"/>
                    </a:cubicBezTo>
                    <a:cubicBezTo>
                      <a:pt x="1855" y="652"/>
                      <a:pt x="1855" y="702"/>
                      <a:pt x="1838" y="702"/>
                    </a:cubicBezTo>
                    <a:cubicBezTo>
                      <a:pt x="1805" y="702"/>
                      <a:pt x="1838" y="652"/>
                      <a:pt x="1788" y="669"/>
                    </a:cubicBezTo>
                    <a:cubicBezTo>
                      <a:pt x="1788" y="636"/>
                      <a:pt x="1838" y="636"/>
                      <a:pt x="1855" y="619"/>
                    </a:cubicBezTo>
                    <a:cubicBezTo>
                      <a:pt x="1855" y="585"/>
                      <a:pt x="1838" y="569"/>
                      <a:pt x="1838" y="535"/>
                    </a:cubicBezTo>
                    <a:cubicBezTo>
                      <a:pt x="1855" y="552"/>
                      <a:pt x="1872" y="552"/>
                      <a:pt x="1872" y="585"/>
                    </a:cubicBezTo>
                    <a:cubicBezTo>
                      <a:pt x="1872" y="569"/>
                      <a:pt x="1905" y="535"/>
                      <a:pt x="1905" y="585"/>
                    </a:cubicBezTo>
                    <a:cubicBezTo>
                      <a:pt x="1922" y="585"/>
                      <a:pt x="1922" y="535"/>
                      <a:pt x="1955" y="552"/>
                    </a:cubicBezTo>
                    <a:cubicBezTo>
                      <a:pt x="1972" y="569"/>
                      <a:pt x="1972" y="602"/>
                      <a:pt x="1972" y="619"/>
                    </a:cubicBezTo>
                    <a:close/>
                    <a:moveTo>
                      <a:pt x="1621" y="786"/>
                    </a:moveTo>
                    <a:cubicBezTo>
                      <a:pt x="1604" y="769"/>
                      <a:pt x="1604" y="769"/>
                      <a:pt x="1621" y="769"/>
                    </a:cubicBezTo>
                    <a:cubicBezTo>
                      <a:pt x="1621" y="769"/>
                      <a:pt x="1621" y="769"/>
                      <a:pt x="1621" y="786"/>
                    </a:cubicBezTo>
                    <a:close/>
                    <a:moveTo>
                      <a:pt x="1170" y="268"/>
                    </a:moveTo>
                    <a:cubicBezTo>
                      <a:pt x="1153" y="268"/>
                      <a:pt x="1137" y="285"/>
                      <a:pt x="1137" y="301"/>
                    </a:cubicBezTo>
                    <a:cubicBezTo>
                      <a:pt x="1120" y="351"/>
                      <a:pt x="1153" y="368"/>
                      <a:pt x="1153" y="435"/>
                    </a:cubicBezTo>
                    <a:cubicBezTo>
                      <a:pt x="1170" y="435"/>
                      <a:pt x="1170" y="385"/>
                      <a:pt x="1187" y="385"/>
                    </a:cubicBezTo>
                    <a:cubicBezTo>
                      <a:pt x="1187" y="368"/>
                      <a:pt x="1153" y="402"/>
                      <a:pt x="1153" y="368"/>
                    </a:cubicBezTo>
                    <a:cubicBezTo>
                      <a:pt x="1153" y="335"/>
                      <a:pt x="1170" y="335"/>
                      <a:pt x="1203" y="335"/>
                    </a:cubicBezTo>
                    <a:cubicBezTo>
                      <a:pt x="1203" y="285"/>
                      <a:pt x="1170" y="301"/>
                      <a:pt x="1170" y="268"/>
                    </a:cubicBezTo>
                    <a:close/>
                    <a:moveTo>
                      <a:pt x="2841" y="669"/>
                    </a:moveTo>
                    <a:cubicBezTo>
                      <a:pt x="2808" y="652"/>
                      <a:pt x="2858" y="752"/>
                      <a:pt x="2808" y="752"/>
                    </a:cubicBezTo>
                    <a:cubicBezTo>
                      <a:pt x="2824" y="686"/>
                      <a:pt x="2808" y="719"/>
                      <a:pt x="2808" y="652"/>
                    </a:cubicBezTo>
                    <a:cubicBezTo>
                      <a:pt x="2808" y="636"/>
                      <a:pt x="2874" y="652"/>
                      <a:pt x="2841" y="669"/>
                    </a:cubicBezTo>
                    <a:close/>
                    <a:moveTo>
                      <a:pt x="3192" y="669"/>
                    </a:moveTo>
                    <a:cubicBezTo>
                      <a:pt x="3209" y="652"/>
                      <a:pt x="3242" y="636"/>
                      <a:pt x="3225" y="602"/>
                    </a:cubicBezTo>
                    <a:cubicBezTo>
                      <a:pt x="3275" y="602"/>
                      <a:pt x="3225" y="719"/>
                      <a:pt x="3192" y="669"/>
                    </a:cubicBezTo>
                    <a:close/>
                    <a:moveTo>
                      <a:pt x="1721" y="1003"/>
                    </a:moveTo>
                    <a:cubicBezTo>
                      <a:pt x="1721" y="1003"/>
                      <a:pt x="1738" y="1020"/>
                      <a:pt x="1738" y="1037"/>
                    </a:cubicBezTo>
                    <a:cubicBezTo>
                      <a:pt x="1721" y="1037"/>
                      <a:pt x="1705" y="1070"/>
                      <a:pt x="1688" y="1037"/>
                    </a:cubicBezTo>
                    <a:cubicBezTo>
                      <a:pt x="1688" y="1020"/>
                      <a:pt x="1688" y="986"/>
                      <a:pt x="1721" y="1003"/>
                    </a:cubicBezTo>
                    <a:close/>
                    <a:moveTo>
                      <a:pt x="468" y="335"/>
                    </a:moveTo>
                    <a:cubicBezTo>
                      <a:pt x="468" y="335"/>
                      <a:pt x="468" y="351"/>
                      <a:pt x="452" y="368"/>
                    </a:cubicBezTo>
                    <a:cubicBezTo>
                      <a:pt x="452" y="335"/>
                      <a:pt x="418" y="385"/>
                      <a:pt x="418" y="335"/>
                    </a:cubicBezTo>
                    <a:cubicBezTo>
                      <a:pt x="435" y="351"/>
                      <a:pt x="435" y="318"/>
                      <a:pt x="468" y="335"/>
                    </a:cubicBezTo>
                    <a:close/>
                    <a:moveTo>
                      <a:pt x="3275" y="853"/>
                    </a:moveTo>
                    <a:cubicBezTo>
                      <a:pt x="3275" y="836"/>
                      <a:pt x="3275" y="836"/>
                      <a:pt x="3292" y="836"/>
                    </a:cubicBezTo>
                    <a:cubicBezTo>
                      <a:pt x="3292" y="836"/>
                      <a:pt x="3292" y="836"/>
                      <a:pt x="3292" y="836"/>
                    </a:cubicBezTo>
                    <a:cubicBezTo>
                      <a:pt x="3292" y="836"/>
                      <a:pt x="3292" y="819"/>
                      <a:pt x="3292" y="819"/>
                    </a:cubicBezTo>
                    <a:cubicBezTo>
                      <a:pt x="3359" y="786"/>
                      <a:pt x="3426" y="869"/>
                      <a:pt x="3493" y="836"/>
                    </a:cubicBezTo>
                    <a:cubicBezTo>
                      <a:pt x="3493" y="853"/>
                      <a:pt x="3493" y="869"/>
                      <a:pt x="3509" y="869"/>
                    </a:cubicBezTo>
                    <a:cubicBezTo>
                      <a:pt x="3459" y="886"/>
                      <a:pt x="3476" y="936"/>
                      <a:pt x="3459" y="986"/>
                    </a:cubicBezTo>
                    <a:cubicBezTo>
                      <a:pt x="3409" y="986"/>
                      <a:pt x="3409" y="953"/>
                      <a:pt x="3359" y="953"/>
                    </a:cubicBezTo>
                    <a:cubicBezTo>
                      <a:pt x="3359" y="970"/>
                      <a:pt x="3359" y="970"/>
                      <a:pt x="3359" y="1003"/>
                    </a:cubicBezTo>
                    <a:cubicBezTo>
                      <a:pt x="3292" y="1003"/>
                      <a:pt x="3292" y="986"/>
                      <a:pt x="3242" y="1020"/>
                    </a:cubicBezTo>
                    <a:cubicBezTo>
                      <a:pt x="3275" y="970"/>
                      <a:pt x="3225" y="953"/>
                      <a:pt x="3242" y="903"/>
                    </a:cubicBezTo>
                    <a:cubicBezTo>
                      <a:pt x="3225" y="903"/>
                      <a:pt x="3225" y="903"/>
                      <a:pt x="3209" y="903"/>
                    </a:cubicBezTo>
                    <a:cubicBezTo>
                      <a:pt x="3225" y="853"/>
                      <a:pt x="3225" y="819"/>
                      <a:pt x="3225" y="736"/>
                    </a:cubicBezTo>
                    <a:lnTo>
                      <a:pt x="3259" y="736"/>
                    </a:lnTo>
                    <a:cubicBezTo>
                      <a:pt x="3275" y="786"/>
                      <a:pt x="3209" y="786"/>
                      <a:pt x="3259" y="803"/>
                    </a:cubicBezTo>
                    <a:cubicBezTo>
                      <a:pt x="3259" y="819"/>
                      <a:pt x="3259" y="853"/>
                      <a:pt x="3275" y="853"/>
                    </a:cubicBezTo>
                    <a:close/>
                    <a:moveTo>
                      <a:pt x="3292" y="819"/>
                    </a:moveTo>
                    <a:cubicBezTo>
                      <a:pt x="3292" y="819"/>
                      <a:pt x="3292" y="786"/>
                      <a:pt x="3275" y="786"/>
                    </a:cubicBezTo>
                    <a:cubicBezTo>
                      <a:pt x="3292" y="769"/>
                      <a:pt x="3292" y="769"/>
                      <a:pt x="3292" y="752"/>
                    </a:cubicBezTo>
                    <a:cubicBezTo>
                      <a:pt x="3309" y="752"/>
                      <a:pt x="3309" y="786"/>
                      <a:pt x="3325" y="769"/>
                    </a:cubicBezTo>
                    <a:cubicBezTo>
                      <a:pt x="3325" y="786"/>
                      <a:pt x="3309" y="786"/>
                      <a:pt x="3309" y="786"/>
                    </a:cubicBezTo>
                    <a:cubicBezTo>
                      <a:pt x="3426" y="853"/>
                      <a:pt x="3426" y="669"/>
                      <a:pt x="3309" y="669"/>
                    </a:cubicBezTo>
                    <a:cubicBezTo>
                      <a:pt x="3275" y="669"/>
                      <a:pt x="3259" y="719"/>
                      <a:pt x="3242" y="686"/>
                    </a:cubicBezTo>
                    <a:cubicBezTo>
                      <a:pt x="3225" y="719"/>
                      <a:pt x="3275" y="702"/>
                      <a:pt x="3275" y="719"/>
                    </a:cubicBezTo>
                    <a:cubicBezTo>
                      <a:pt x="3275" y="752"/>
                      <a:pt x="3275" y="786"/>
                      <a:pt x="3259" y="803"/>
                    </a:cubicBezTo>
                    <a:cubicBezTo>
                      <a:pt x="3292" y="803"/>
                      <a:pt x="3275" y="836"/>
                      <a:pt x="3292" y="836"/>
                    </a:cubicBezTo>
                    <a:cubicBezTo>
                      <a:pt x="3292" y="836"/>
                      <a:pt x="3292" y="819"/>
                      <a:pt x="3292" y="819"/>
                    </a:cubicBezTo>
                    <a:close/>
                    <a:moveTo>
                      <a:pt x="3209" y="1037"/>
                    </a:moveTo>
                    <a:cubicBezTo>
                      <a:pt x="3209" y="986"/>
                      <a:pt x="3175" y="1003"/>
                      <a:pt x="3125" y="1003"/>
                    </a:cubicBezTo>
                    <a:cubicBezTo>
                      <a:pt x="3158" y="1070"/>
                      <a:pt x="3108" y="1087"/>
                      <a:pt x="3092" y="1137"/>
                    </a:cubicBezTo>
                    <a:cubicBezTo>
                      <a:pt x="3125" y="1137"/>
                      <a:pt x="3142" y="1120"/>
                      <a:pt x="3175" y="1120"/>
                    </a:cubicBezTo>
                    <a:cubicBezTo>
                      <a:pt x="3175" y="1087"/>
                      <a:pt x="3142" y="1103"/>
                      <a:pt x="3125" y="1087"/>
                    </a:cubicBezTo>
                    <a:cubicBezTo>
                      <a:pt x="3158" y="1087"/>
                      <a:pt x="3192" y="1020"/>
                      <a:pt x="3209" y="1037"/>
                    </a:cubicBezTo>
                    <a:close/>
                    <a:moveTo>
                      <a:pt x="3259" y="552"/>
                    </a:moveTo>
                    <a:cubicBezTo>
                      <a:pt x="3259" y="569"/>
                      <a:pt x="3192" y="535"/>
                      <a:pt x="3242" y="535"/>
                    </a:cubicBezTo>
                    <a:cubicBezTo>
                      <a:pt x="3225" y="502"/>
                      <a:pt x="3209" y="552"/>
                      <a:pt x="3192" y="535"/>
                    </a:cubicBezTo>
                    <a:cubicBezTo>
                      <a:pt x="3192" y="552"/>
                      <a:pt x="3225" y="569"/>
                      <a:pt x="3192" y="569"/>
                    </a:cubicBezTo>
                    <a:cubicBezTo>
                      <a:pt x="3242" y="585"/>
                      <a:pt x="3192" y="585"/>
                      <a:pt x="3192" y="636"/>
                    </a:cubicBezTo>
                    <a:cubicBezTo>
                      <a:pt x="3209" y="652"/>
                      <a:pt x="3209" y="619"/>
                      <a:pt x="3209" y="602"/>
                    </a:cubicBezTo>
                    <a:cubicBezTo>
                      <a:pt x="3225" y="585"/>
                      <a:pt x="3242" y="585"/>
                      <a:pt x="3275" y="602"/>
                    </a:cubicBezTo>
                    <a:cubicBezTo>
                      <a:pt x="3275" y="569"/>
                      <a:pt x="3259" y="569"/>
                      <a:pt x="3259" y="552"/>
                    </a:cubicBezTo>
                    <a:close/>
                    <a:moveTo>
                      <a:pt x="1220" y="268"/>
                    </a:moveTo>
                    <a:cubicBezTo>
                      <a:pt x="1203" y="318"/>
                      <a:pt x="1220" y="335"/>
                      <a:pt x="1220" y="368"/>
                    </a:cubicBezTo>
                    <a:cubicBezTo>
                      <a:pt x="1254" y="351"/>
                      <a:pt x="1237" y="301"/>
                      <a:pt x="1254" y="301"/>
                    </a:cubicBezTo>
                    <a:cubicBezTo>
                      <a:pt x="1254" y="285"/>
                      <a:pt x="1237" y="268"/>
                      <a:pt x="1220" y="268"/>
                    </a:cubicBezTo>
                    <a:close/>
                    <a:moveTo>
                      <a:pt x="1354" y="268"/>
                    </a:moveTo>
                    <a:cubicBezTo>
                      <a:pt x="1371" y="285"/>
                      <a:pt x="1354" y="318"/>
                      <a:pt x="1387" y="301"/>
                    </a:cubicBezTo>
                    <a:cubicBezTo>
                      <a:pt x="1387" y="351"/>
                      <a:pt x="1354" y="335"/>
                      <a:pt x="1371" y="368"/>
                    </a:cubicBezTo>
                    <a:cubicBezTo>
                      <a:pt x="1354" y="385"/>
                      <a:pt x="1354" y="351"/>
                      <a:pt x="1337" y="335"/>
                    </a:cubicBezTo>
                    <a:cubicBezTo>
                      <a:pt x="1320" y="351"/>
                      <a:pt x="1304" y="385"/>
                      <a:pt x="1287" y="335"/>
                    </a:cubicBezTo>
                    <a:cubicBezTo>
                      <a:pt x="1270" y="351"/>
                      <a:pt x="1304" y="402"/>
                      <a:pt x="1320" y="418"/>
                    </a:cubicBezTo>
                    <a:cubicBezTo>
                      <a:pt x="1304" y="452"/>
                      <a:pt x="1287" y="402"/>
                      <a:pt x="1270" y="435"/>
                    </a:cubicBezTo>
                    <a:cubicBezTo>
                      <a:pt x="1287" y="502"/>
                      <a:pt x="1337" y="535"/>
                      <a:pt x="1371" y="585"/>
                    </a:cubicBezTo>
                    <a:cubicBezTo>
                      <a:pt x="1354" y="519"/>
                      <a:pt x="1421" y="519"/>
                      <a:pt x="1437" y="485"/>
                    </a:cubicBezTo>
                    <a:cubicBezTo>
                      <a:pt x="1454" y="485"/>
                      <a:pt x="1454" y="502"/>
                      <a:pt x="1454" y="519"/>
                    </a:cubicBezTo>
                    <a:cubicBezTo>
                      <a:pt x="1504" y="485"/>
                      <a:pt x="1454" y="452"/>
                      <a:pt x="1488" y="385"/>
                    </a:cubicBezTo>
                    <a:cubicBezTo>
                      <a:pt x="1504" y="402"/>
                      <a:pt x="1538" y="385"/>
                      <a:pt x="1538" y="351"/>
                    </a:cubicBezTo>
                    <a:cubicBezTo>
                      <a:pt x="1571" y="351"/>
                      <a:pt x="1571" y="351"/>
                      <a:pt x="1604" y="351"/>
                    </a:cubicBezTo>
                    <a:cubicBezTo>
                      <a:pt x="1588" y="285"/>
                      <a:pt x="1488" y="184"/>
                      <a:pt x="1454" y="268"/>
                    </a:cubicBezTo>
                    <a:cubicBezTo>
                      <a:pt x="1437" y="251"/>
                      <a:pt x="1421" y="251"/>
                      <a:pt x="1421" y="235"/>
                    </a:cubicBezTo>
                    <a:cubicBezTo>
                      <a:pt x="1404" y="251"/>
                      <a:pt x="1387" y="268"/>
                      <a:pt x="1354" y="268"/>
                    </a:cubicBezTo>
                    <a:close/>
                    <a:moveTo>
                      <a:pt x="1454" y="435"/>
                    </a:moveTo>
                    <a:cubicBezTo>
                      <a:pt x="1421" y="435"/>
                      <a:pt x="1404" y="385"/>
                      <a:pt x="1437" y="368"/>
                    </a:cubicBezTo>
                    <a:cubicBezTo>
                      <a:pt x="1437" y="402"/>
                      <a:pt x="1454" y="402"/>
                      <a:pt x="1454" y="435"/>
                    </a:cubicBezTo>
                    <a:close/>
                    <a:moveTo>
                      <a:pt x="1220" y="786"/>
                    </a:moveTo>
                    <a:cubicBezTo>
                      <a:pt x="1220" y="769"/>
                      <a:pt x="1220" y="736"/>
                      <a:pt x="1203" y="752"/>
                    </a:cubicBezTo>
                    <a:cubicBezTo>
                      <a:pt x="1203" y="719"/>
                      <a:pt x="1220" y="686"/>
                      <a:pt x="1220" y="652"/>
                    </a:cubicBezTo>
                    <a:cubicBezTo>
                      <a:pt x="1187" y="652"/>
                      <a:pt x="1170" y="619"/>
                      <a:pt x="1170" y="569"/>
                    </a:cubicBezTo>
                    <a:lnTo>
                      <a:pt x="1203" y="569"/>
                    </a:lnTo>
                    <a:cubicBezTo>
                      <a:pt x="1220" y="619"/>
                      <a:pt x="1270" y="652"/>
                      <a:pt x="1287" y="702"/>
                    </a:cubicBezTo>
                    <a:cubicBezTo>
                      <a:pt x="1270" y="736"/>
                      <a:pt x="1254" y="752"/>
                      <a:pt x="1220" y="786"/>
                    </a:cubicBezTo>
                    <a:close/>
                    <a:moveTo>
                      <a:pt x="2356" y="970"/>
                    </a:moveTo>
                    <a:cubicBezTo>
                      <a:pt x="2356" y="1003"/>
                      <a:pt x="2390" y="953"/>
                      <a:pt x="2373" y="936"/>
                    </a:cubicBezTo>
                    <a:lnTo>
                      <a:pt x="2356" y="936"/>
                    </a:lnTo>
                    <a:cubicBezTo>
                      <a:pt x="2356" y="920"/>
                      <a:pt x="2356" y="920"/>
                      <a:pt x="2356" y="920"/>
                    </a:cubicBezTo>
                    <a:cubicBezTo>
                      <a:pt x="2323" y="886"/>
                      <a:pt x="2356" y="986"/>
                      <a:pt x="2356" y="970"/>
                    </a:cubicBezTo>
                    <a:close/>
                    <a:moveTo>
                      <a:pt x="1320" y="836"/>
                    </a:moveTo>
                    <a:cubicBezTo>
                      <a:pt x="1320" y="853"/>
                      <a:pt x="1371" y="853"/>
                      <a:pt x="1337" y="886"/>
                    </a:cubicBezTo>
                    <a:cubicBezTo>
                      <a:pt x="1337" y="869"/>
                      <a:pt x="1287" y="853"/>
                      <a:pt x="1320" y="836"/>
                    </a:cubicBezTo>
                    <a:close/>
                    <a:moveTo>
                      <a:pt x="4395" y="752"/>
                    </a:moveTo>
                    <a:cubicBezTo>
                      <a:pt x="4428" y="786"/>
                      <a:pt x="4445" y="803"/>
                      <a:pt x="4478" y="853"/>
                    </a:cubicBezTo>
                    <a:cubicBezTo>
                      <a:pt x="4445" y="869"/>
                      <a:pt x="4412" y="869"/>
                      <a:pt x="4395" y="903"/>
                    </a:cubicBezTo>
                    <a:cubicBezTo>
                      <a:pt x="4395" y="886"/>
                      <a:pt x="4395" y="886"/>
                      <a:pt x="4378" y="886"/>
                    </a:cubicBezTo>
                    <a:cubicBezTo>
                      <a:pt x="4378" y="853"/>
                      <a:pt x="4412" y="836"/>
                      <a:pt x="4378" y="836"/>
                    </a:cubicBezTo>
                    <a:cubicBezTo>
                      <a:pt x="4395" y="803"/>
                      <a:pt x="4378" y="786"/>
                      <a:pt x="4395" y="752"/>
                    </a:cubicBezTo>
                    <a:close/>
                    <a:moveTo>
                      <a:pt x="4863" y="669"/>
                    </a:moveTo>
                    <a:cubicBezTo>
                      <a:pt x="4863" y="636"/>
                      <a:pt x="4896" y="636"/>
                      <a:pt x="4929" y="636"/>
                    </a:cubicBezTo>
                    <a:cubicBezTo>
                      <a:pt x="4946" y="669"/>
                      <a:pt x="4980" y="702"/>
                      <a:pt x="4946" y="736"/>
                    </a:cubicBezTo>
                    <a:cubicBezTo>
                      <a:pt x="4913" y="719"/>
                      <a:pt x="4813" y="686"/>
                      <a:pt x="4863" y="636"/>
                    </a:cubicBezTo>
                    <a:cubicBezTo>
                      <a:pt x="4863" y="652"/>
                      <a:pt x="4863" y="669"/>
                      <a:pt x="4863" y="669"/>
                    </a:cubicBezTo>
                    <a:close/>
                    <a:moveTo>
                      <a:pt x="4679" y="953"/>
                    </a:moveTo>
                    <a:cubicBezTo>
                      <a:pt x="4729" y="953"/>
                      <a:pt x="4679" y="853"/>
                      <a:pt x="4746" y="869"/>
                    </a:cubicBezTo>
                    <a:cubicBezTo>
                      <a:pt x="4712" y="803"/>
                      <a:pt x="4746" y="803"/>
                      <a:pt x="4746" y="736"/>
                    </a:cubicBezTo>
                    <a:cubicBezTo>
                      <a:pt x="4729" y="719"/>
                      <a:pt x="4696" y="702"/>
                      <a:pt x="4696" y="669"/>
                    </a:cubicBezTo>
                    <a:cubicBezTo>
                      <a:pt x="4629" y="702"/>
                      <a:pt x="4645" y="619"/>
                      <a:pt x="4579" y="686"/>
                    </a:cubicBezTo>
                    <a:cubicBezTo>
                      <a:pt x="4579" y="669"/>
                      <a:pt x="4562" y="669"/>
                      <a:pt x="4562" y="636"/>
                    </a:cubicBezTo>
                    <a:cubicBezTo>
                      <a:pt x="4562" y="652"/>
                      <a:pt x="4545" y="686"/>
                      <a:pt x="4528" y="702"/>
                    </a:cubicBezTo>
                    <a:cubicBezTo>
                      <a:pt x="4562" y="752"/>
                      <a:pt x="4579" y="836"/>
                      <a:pt x="4595" y="920"/>
                    </a:cubicBezTo>
                    <a:cubicBezTo>
                      <a:pt x="4645" y="903"/>
                      <a:pt x="4696" y="903"/>
                      <a:pt x="4679" y="953"/>
                    </a:cubicBezTo>
                    <a:close/>
                    <a:moveTo>
                      <a:pt x="5297" y="702"/>
                    </a:moveTo>
                    <a:cubicBezTo>
                      <a:pt x="5297" y="686"/>
                      <a:pt x="5331" y="686"/>
                      <a:pt x="5331" y="669"/>
                    </a:cubicBezTo>
                    <a:cubicBezTo>
                      <a:pt x="5331" y="702"/>
                      <a:pt x="5314" y="702"/>
                      <a:pt x="5331" y="736"/>
                    </a:cubicBezTo>
                    <a:cubicBezTo>
                      <a:pt x="5297" y="736"/>
                      <a:pt x="5280" y="719"/>
                      <a:pt x="5297" y="702"/>
                    </a:cubicBezTo>
                    <a:close/>
                    <a:moveTo>
                      <a:pt x="5297" y="736"/>
                    </a:moveTo>
                    <a:cubicBezTo>
                      <a:pt x="5297" y="686"/>
                      <a:pt x="5197" y="786"/>
                      <a:pt x="5264" y="786"/>
                    </a:cubicBezTo>
                    <a:cubicBezTo>
                      <a:pt x="5280" y="769"/>
                      <a:pt x="5280" y="736"/>
                      <a:pt x="5297" y="736"/>
                    </a:cubicBezTo>
                    <a:close/>
                    <a:moveTo>
                      <a:pt x="3576" y="702"/>
                    </a:moveTo>
                    <a:cubicBezTo>
                      <a:pt x="3593" y="669"/>
                      <a:pt x="3559" y="669"/>
                      <a:pt x="3559" y="652"/>
                    </a:cubicBezTo>
                    <a:cubicBezTo>
                      <a:pt x="3576" y="652"/>
                      <a:pt x="3593" y="652"/>
                      <a:pt x="3593" y="669"/>
                    </a:cubicBezTo>
                    <a:cubicBezTo>
                      <a:pt x="3576" y="669"/>
                      <a:pt x="3593" y="702"/>
                      <a:pt x="3576" y="70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30"/>
              <p:cNvSpPr/>
              <p:nvPr/>
            </p:nvSpPr>
            <p:spPr>
              <a:xfrm>
                <a:off x="8933695" y="4368802"/>
                <a:ext cx="431612" cy="150592"/>
              </a:xfrm>
              <a:custGeom>
                <a:avLst/>
                <a:gdLst/>
                <a:ahLst/>
                <a:cxnLst/>
                <a:rect l="l" t="t" r="r" b="b"/>
                <a:pathLst>
                  <a:path w="5030" h="1755" extrusionOk="0">
                    <a:moveTo>
                      <a:pt x="3125" y="17"/>
                    </a:moveTo>
                    <a:cubicBezTo>
                      <a:pt x="3092" y="17"/>
                      <a:pt x="3075" y="17"/>
                      <a:pt x="3042" y="17"/>
                    </a:cubicBezTo>
                    <a:lnTo>
                      <a:pt x="3042" y="17"/>
                    </a:lnTo>
                    <a:lnTo>
                      <a:pt x="3042" y="17"/>
                    </a:lnTo>
                    <a:cubicBezTo>
                      <a:pt x="2791" y="17"/>
                      <a:pt x="2574" y="17"/>
                      <a:pt x="2390" y="50"/>
                    </a:cubicBezTo>
                    <a:cubicBezTo>
                      <a:pt x="2407" y="50"/>
                      <a:pt x="2423" y="50"/>
                      <a:pt x="2457" y="101"/>
                    </a:cubicBezTo>
                    <a:cubicBezTo>
                      <a:pt x="2440" y="101"/>
                      <a:pt x="2423" y="101"/>
                      <a:pt x="2423" y="117"/>
                    </a:cubicBezTo>
                    <a:cubicBezTo>
                      <a:pt x="2440" y="117"/>
                      <a:pt x="2440" y="134"/>
                      <a:pt x="2457" y="151"/>
                    </a:cubicBezTo>
                    <a:cubicBezTo>
                      <a:pt x="2440" y="167"/>
                      <a:pt x="2407" y="184"/>
                      <a:pt x="2440" y="251"/>
                    </a:cubicBezTo>
                    <a:cubicBezTo>
                      <a:pt x="2407" y="201"/>
                      <a:pt x="2373" y="251"/>
                      <a:pt x="2357" y="284"/>
                    </a:cubicBezTo>
                    <a:cubicBezTo>
                      <a:pt x="2290" y="268"/>
                      <a:pt x="2290" y="268"/>
                      <a:pt x="2240" y="318"/>
                    </a:cubicBezTo>
                    <a:cubicBezTo>
                      <a:pt x="2256" y="268"/>
                      <a:pt x="2307" y="201"/>
                      <a:pt x="2323" y="184"/>
                    </a:cubicBezTo>
                    <a:cubicBezTo>
                      <a:pt x="2290" y="151"/>
                      <a:pt x="2273" y="84"/>
                      <a:pt x="2223" y="84"/>
                    </a:cubicBezTo>
                    <a:lnTo>
                      <a:pt x="2223" y="67"/>
                    </a:lnTo>
                    <a:lnTo>
                      <a:pt x="2190" y="67"/>
                    </a:lnTo>
                    <a:lnTo>
                      <a:pt x="2190" y="84"/>
                    </a:lnTo>
                    <a:cubicBezTo>
                      <a:pt x="2156" y="67"/>
                      <a:pt x="2156" y="134"/>
                      <a:pt x="2139" y="117"/>
                    </a:cubicBezTo>
                    <a:cubicBezTo>
                      <a:pt x="2156" y="101"/>
                      <a:pt x="2156" y="84"/>
                      <a:pt x="2156" y="84"/>
                    </a:cubicBezTo>
                    <a:cubicBezTo>
                      <a:pt x="2073" y="84"/>
                      <a:pt x="1989" y="101"/>
                      <a:pt x="1922" y="117"/>
                    </a:cubicBezTo>
                    <a:cubicBezTo>
                      <a:pt x="1922" y="134"/>
                      <a:pt x="1922" y="167"/>
                      <a:pt x="1939" y="184"/>
                    </a:cubicBezTo>
                    <a:cubicBezTo>
                      <a:pt x="1922" y="134"/>
                      <a:pt x="1972" y="151"/>
                      <a:pt x="1972" y="117"/>
                    </a:cubicBezTo>
                    <a:cubicBezTo>
                      <a:pt x="1989" y="217"/>
                      <a:pt x="2039" y="151"/>
                      <a:pt x="2089" y="201"/>
                    </a:cubicBezTo>
                    <a:cubicBezTo>
                      <a:pt x="2106" y="184"/>
                      <a:pt x="2089" y="184"/>
                      <a:pt x="2089" y="184"/>
                    </a:cubicBezTo>
                    <a:cubicBezTo>
                      <a:pt x="2106" y="184"/>
                      <a:pt x="2106" y="184"/>
                      <a:pt x="2123" y="184"/>
                    </a:cubicBezTo>
                    <a:cubicBezTo>
                      <a:pt x="2139" y="234"/>
                      <a:pt x="2123" y="201"/>
                      <a:pt x="2089" y="217"/>
                    </a:cubicBezTo>
                    <a:cubicBezTo>
                      <a:pt x="2139" y="251"/>
                      <a:pt x="2223" y="318"/>
                      <a:pt x="2173" y="368"/>
                    </a:cubicBezTo>
                    <a:cubicBezTo>
                      <a:pt x="2173" y="351"/>
                      <a:pt x="2139" y="351"/>
                      <a:pt x="2139" y="334"/>
                    </a:cubicBezTo>
                    <a:cubicBezTo>
                      <a:pt x="2156" y="318"/>
                      <a:pt x="2156" y="334"/>
                      <a:pt x="2173" y="318"/>
                    </a:cubicBezTo>
                    <a:cubicBezTo>
                      <a:pt x="2156" y="301"/>
                      <a:pt x="2139" y="284"/>
                      <a:pt x="2123" y="284"/>
                    </a:cubicBezTo>
                    <a:cubicBezTo>
                      <a:pt x="2073" y="318"/>
                      <a:pt x="2006" y="368"/>
                      <a:pt x="1972" y="351"/>
                    </a:cubicBezTo>
                    <a:cubicBezTo>
                      <a:pt x="1989" y="368"/>
                      <a:pt x="1956" y="401"/>
                      <a:pt x="1989" y="368"/>
                    </a:cubicBezTo>
                    <a:cubicBezTo>
                      <a:pt x="2006" y="451"/>
                      <a:pt x="1956" y="451"/>
                      <a:pt x="1939" y="468"/>
                    </a:cubicBezTo>
                    <a:cubicBezTo>
                      <a:pt x="1922" y="518"/>
                      <a:pt x="1906" y="552"/>
                      <a:pt x="1872" y="618"/>
                    </a:cubicBezTo>
                    <a:cubicBezTo>
                      <a:pt x="1889" y="585"/>
                      <a:pt x="1906" y="602"/>
                      <a:pt x="1906" y="635"/>
                    </a:cubicBezTo>
                    <a:cubicBezTo>
                      <a:pt x="1872" y="618"/>
                      <a:pt x="1906" y="685"/>
                      <a:pt x="1872" y="685"/>
                    </a:cubicBezTo>
                    <a:cubicBezTo>
                      <a:pt x="1822" y="685"/>
                      <a:pt x="1772" y="802"/>
                      <a:pt x="1722" y="852"/>
                    </a:cubicBezTo>
                    <a:cubicBezTo>
                      <a:pt x="1705" y="819"/>
                      <a:pt x="1738" y="819"/>
                      <a:pt x="1722" y="819"/>
                    </a:cubicBezTo>
                    <a:cubicBezTo>
                      <a:pt x="1705" y="819"/>
                      <a:pt x="1672" y="819"/>
                      <a:pt x="1672" y="852"/>
                    </a:cubicBezTo>
                    <a:cubicBezTo>
                      <a:pt x="1672" y="886"/>
                      <a:pt x="1672" y="919"/>
                      <a:pt x="1688" y="919"/>
                    </a:cubicBezTo>
                    <a:cubicBezTo>
                      <a:pt x="1655" y="986"/>
                      <a:pt x="1571" y="1070"/>
                      <a:pt x="1605" y="1120"/>
                    </a:cubicBezTo>
                    <a:cubicBezTo>
                      <a:pt x="1621" y="1120"/>
                      <a:pt x="1621" y="1036"/>
                      <a:pt x="1621" y="1086"/>
                    </a:cubicBezTo>
                    <a:cubicBezTo>
                      <a:pt x="1621" y="1120"/>
                      <a:pt x="1655" y="1170"/>
                      <a:pt x="1638" y="1187"/>
                    </a:cubicBezTo>
                    <a:cubicBezTo>
                      <a:pt x="1638" y="1170"/>
                      <a:pt x="1621" y="1170"/>
                      <a:pt x="1621" y="1170"/>
                    </a:cubicBezTo>
                    <a:cubicBezTo>
                      <a:pt x="1655" y="1203"/>
                      <a:pt x="1588" y="1253"/>
                      <a:pt x="1605" y="1270"/>
                    </a:cubicBezTo>
                    <a:cubicBezTo>
                      <a:pt x="1621" y="1237"/>
                      <a:pt x="1688" y="1253"/>
                      <a:pt x="1705" y="1287"/>
                    </a:cubicBezTo>
                    <a:cubicBezTo>
                      <a:pt x="1705" y="1237"/>
                      <a:pt x="1772" y="1270"/>
                      <a:pt x="1789" y="1287"/>
                    </a:cubicBezTo>
                    <a:cubicBezTo>
                      <a:pt x="1789" y="1253"/>
                      <a:pt x="1822" y="1237"/>
                      <a:pt x="1822" y="1253"/>
                    </a:cubicBezTo>
                    <a:cubicBezTo>
                      <a:pt x="1805" y="1253"/>
                      <a:pt x="1805" y="1287"/>
                      <a:pt x="1822" y="1287"/>
                    </a:cubicBezTo>
                    <a:cubicBezTo>
                      <a:pt x="1822" y="1270"/>
                      <a:pt x="1822" y="1253"/>
                      <a:pt x="1822" y="1237"/>
                    </a:cubicBezTo>
                    <a:cubicBezTo>
                      <a:pt x="1805" y="1237"/>
                      <a:pt x="1772" y="1203"/>
                      <a:pt x="1805" y="1203"/>
                    </a:cubicBezTo>
                    <a:cubicBezTo>
                      <a:pt x="1839" y="1187"/>
                      <a:pt x="1922" y="1086"/>
                      <a:pt x="1922" y="1036"/>
                    </a:cubicBezTo>
                    <a:cubicBezTo>
                      <a:pt x="1889" y="1019"/>
                      <a:pt x="1906" y="1036"/>
                      <a:pt x="1889" y="1053"/>
                    </a:cubicBezTo>
                    <a:cubicBezTo>
                      <a:pt x="1889" y="969"/>
                      <a:pt x="1855" y="953"/>
                      <a:pt x="1872" y="903"/>
                    </a:cubicBezTo>
                    <a:cubicBezTo>
                      <a:pt x="1872" y="919"/>
                      <a:pt x="1872" y="953"/>
                      <a:pt x="1906" y="953"/>
                    </a:cubicBezTo>
                    <a:cubicBezTo>
                      <a:pt x="1922" y="869"/>
                      <a:pt x="2006" y="919"/>
                      <a:pt x="2056" y="886"/>
                    </a:cubicBezTo>
                    <a:cubicBezTo>
                      <a:pt x="2056" y="936"/>
                      <a:pt x="2089" y="886"/>
                      <a:pt x="2123" y="936"/>
                    </a:cubicBezTo>
                    <a:cubicBezTo>
                      <a:pt x="2106" y="936"/>
                      <a:pt x="2089" y="953"/>
                      <a:pt x="2089" y="969"/>
                    </a:cubicBezTo>
                    <a:cubicBezTo>
                      <a:pt x="2139" y="986"/>
                      <a:pt x="2173" y="953"/>
                      <a:pt x="2190" y="936"/>
                    </a:cubicBezTo>
                    <a:cubicBezTo>
                      <a:pt x="2223" y="953"/>
                      <a:pt x="2206" y="953"/>
                      <a:pt x="2190" y="969"/>
                    </a:cubicBezTo>
                    <a:cubicBezTo>
                      <a:pt x="2223" y="969"/>
                      <a:pt x="2206" y="1019"/>
                      <a:pt x="2223" y="1019"/>
                    </a:cubicBezTo>
                    <a:cubicBezTo>
                      <a:pt x="2206" y="986"/>
                      <a:pt x="2273" y="919"/>
                      <a:pt x="2290" y="969"/>
                    </a:cubicBezTo>
                    <a:cubicBezTo>
                      <a:pt x="2223" y="969"/>
                      <a:pt x="2223" y="1103"/>
                      <a:pt x="2256" y="1120"/>
                    </a:cubicBezTo>
                    <a:cubicBezTo>
                      <a:pt x="2256" y="1086"/>
                      <a:pt x="2290" y="1136"/>
                      <a:pt x="2290" y="1086"/>
                    </a:cubicBezTo>
                    <a:cubicBezTo>
                      <a:pt x="2290" y="1053"/>
                      <a:pt x="2323" y="1003"/>
                      <a:pt x="2290" y="986"/>
                    </a:cubicBezTo>
                    <a:cubicBezTo>
                      <a:pt x="2307" y="986"/>
                      <a:pt x="2307" y="953"/>
                      <a:pt x="2323" y="953"/>
                    </a:cubicBezTo>
                    <a:cubicBezTo>
                      <a:pt x="2323" y="986"/>
                      <a:pt x="2340" y="1019"/>
                      <a:pt x="2357" y="1036"/>
                    </a:cubicBezTo>
                    <a:cubicBezTo>
                      <a:pt x="2340" y="1053"/>
                      <a:pt x="2323" y="1036"/>
                      <a:pt x="2323" y="1036"/>
                    </a:cubicBezTo>
                    <a:cubicBezTo>
                      <a:pt x="2323" y="1053"/>
                      <a:pt x="2307" y="1053"/>
                      <a:pt x="2307" y="1070"/>
                    </a:cubicBezTo>
                    <a:cubicBezTo>
                      <a:pt x="2323" y="1086"/>
                      <a:pt x="2307" y="1120"/>
                      <a:pt x="2290" y="1120"/>
                    </a:cubicBezTo>
                    <a:cubicBezTo>
                      <a:pt x="2323" y="1103"/>
                      <a:pt x="2307" y="1153"/>
                      <a:pt x="2323" y="1153"/>
                    </a:cubicBezTo>
                    <a:cubicBezTo>
                      <a:pt x="2323" y="1086"/>
                      <a:pt x="2323" y="1170"/>
                      <a:pt x="2373" y="1153"/>
                    </a:cubicBezTo>
                    <a:cubicBezTo>
                      <a:pt x="2373" y="1136"/>
                      <a:pt x="2340" y="1120"/>
                      <a:pt x="2357" y="1120"/>
                    </a:cubicBezTo>
                    <a:cubicBezTo>
                      <a:pt x="2373" y="1136"/>
                      <a:pt x="2407" y="1120"/>
                      <a:pt x="2407" y="1103"/>
                    </a:cubicBezTo>
                    <a:cubicBezTo>
                      <a:pt x="2390" y="1103"/>
                      <a:pt x="2390" y="1053"/>
                      <a:pt x="2423" y="1053"/>
                    </a:cubicBezTo>
                    <a:cubicBezTo>
                      <a:pt x="2457" y="1053"/>
                      <a:pt x="2390" y="1086"/>
                      <a:pt x="2423" y="1086"/>
                    </a:cubicBezTo>
                    <a:cubicBezTo>
                      <a:pt x="2440" y="1036"/>
                      <a:pt x="2423" y="1019"/>
                      <a:pt x="2457" y="986"/>
                    </a:cubicBezTo>
                    <a:cubicBezTo>
                      <a:pt x="2490" y="1019"/>
                      <a:pt x="2540" y="936"/>
                      <a:pt x="2574" y="1019"/>
                    </a:cubicBezTo>
                    <a:cubicBezTo>
                      <a:pt x="2574" y="986"/>
                      <a:pt x="2540" y="969"/>
                      <a:pt x="2574" y="953"/>
                    </a:cubicBezTo>
                    <a:cubicBezTo>
                      <a:pt x="2591" y="1019"/>
                      <a:pt x="2591" y="903"/>
                      <a:pt x="2607" y="953"/>
                    </a:cubicBezTo>
                    <a:cubicBezTo>
                      <a:pt x="2641" y="919"/>
                      <a:pt x="2591" y="969"/>
                      <a:pt x="2607" y="969"/>
                    </a:cubicBezTo>
                    <a:cubicBezTo>
                      <a:pt x="2657" y="953"/>
                      <a:pt x="2674" y="919"/>
                      <a:pt x="2691" y="886"/>
                    </a:cubicBezTo>
                    <a:cubicBezTo>
                      <a:pt x="2708" y="936"/>
                      <a:pt x="2724" y="886"/>
                      <a:pt x="2741" y="886"/>
                    </a:cubicBezTo>
                    <a:cubicBezTo>
                      <a:pt x="2741" y="919"/>
                      <a:pt x="2774" y="986"/>
                      <a:pt x="2824" y="1003"/>
                    </a:cubicBezTo>
                    <a:cubicBezTo>
                      <a:pt x="2808" y="986"/>
                      <a:pt x="2808" y="953"/>
                      <a:pt x="2841" y="953"/>
                    </a:cubicBezTo>
                    <a:cubicBezTo>
                      <a:pt x="2841" y="886"/>
                      <a:pt x="2875" y="819"/>
                      <a:pt x="2941" y="752"/>
                    </a:cubicBezTo>
                    <a:cubicBezTo>
                      <a:pt x="2925" y="735"/>
                      <a:pt x="2925" y="735"/>
                      <a:pt x="2925" y="719"/>
                    </a:cubicBezTo>
                    <a:cubicBezTo>
                      <a:pt x="2875" y="719"/>
                      <a:pt x="2875" y="685"/>
                      <a:pt x="2858" y="719"/>
                    </a:cubicBezTo>
                    <a:cubicBezTo>
                      <a:pt x="2858" y="685"/>
                      <a:pt x="2824" y="702"/>
                      <a:pt x="2808" y="685"/>
                    </a:cubicBezTo>
                    <a:cubicBezTo>
                      <a:pt x="2808" y="669"/>
                      <a:pt x="2808" y="635"/>
                      <a:pt x="2824" y="618"/>
                    </a:cubicBezTo>
                    <a:cubicBezTo>
                      <a:pt x="2858" y="602"/>
                      <a:pt x="2841" y="669"/>
                      <a:pt x="2875" y="652"/>
                    </a:cubicBezTo>
                    <a:cubicBezTo>
                      <a:pt x="2858" y="618"/>
                      <a:pt x="2925" y="602"/>
                      <a:pt x="2958" y="635"/>
                    </a:cubicBezTo>
                    <a:cubicBezTo>
                      <a:pt x="2958" y="635"/>
                      <a:pt x="2941" y="635"/>
                      <a:pt x="2958" y="652"/>
                    </a:cubicBezTo>
                    <a:cubicBezTo>
                      <a:pt x="2958" y="618"/>
                      <a:pt x="3008" y="618"/>
                      <a:pt x="3008" y="585"/>
                    </a:cubicBezTo>
                    <a:cubicBezTo>
                      <a:pt x="2975" y="585"/>
                      <a:pt x="2941" y="568"/>
                      <a:pt x="2908" y="568"/>
                    </a:cubicBezTo>
                    <a:cubicBezTo>
                      <a:pt x="2925" y="502"/>
                      <a:pt x="2941" y="502"/>
                      <a:pt x="2908" y="451"/>
                    </a:cubicBezTo>
                    <a:cubicBezTo>
                      <a:pt x="2908" y="451"/>
                      <a:pt x="2925" y="451"/>
                      <a:pt x="2925" y="451"/>
                    </a:cubicBezTo>
                    <a:cubicBezTo>
                      <a:pt x="2941" y="435"/>
                      <a:pt x="2941" y="451"/>
                      <a:pt x="2941" y="468"/>
                    </a:cubicBezTo>
                    <a:cubicBezTo>
                      <a:pt x="3008" y="401"/>
                      <a:pt x="2891" y="301"/>
                      <a:pt x="2808" y="301"/>
                    </a:cubicBezTo>
                    <a:cubicBezTo>
                      <a:pt x="2808" y="318"/>
                      <a:pt x="2791" y="334"/>
                      <a:pt x="2774" y="334"/>
                    </a:cubicBezTo>
                    <a:cubicBezTo>
                      <a:pt x="2758" y="301"/>
                      <a:pt x="2808" y="318"/>
                      <a:pt x="2791" y="284"/>
                    </a:cubicBezTo>
                    <a:cubicBezTo>
                      <a:pt x="2774" y="284"/>
                      <a:pt x="2774" y="268"/>
                      <a:pt x="2741" y="284"/>
                    </a:cubicBezTo>
                    <a:cubicBezTo>
                      <a:pt x="2724" y="167"/>
                      <a:pt x="2774" y="101"/>
                      <a:pt x="2774" y="50"/>
                    </a:cubicBezTo>
                    <a:cubicBezTo>
                      <a:pt x="2774" y="84"/>
                      <a:pt x="2808" y="67"/>
                      <a:pt x="2824" y="67"/>
                    </a:cubicBezTo>
                    <a:cubicBezTo>
                      <a:pt x="2824" y="101"/>
                      <a:pt x="2841" y="117"/>
                      <a:pt x="2875" y="151"/>
                    </a:cubicBezTo>
                    <a:cubicBezTo>
                      <a:pt x="2858" y="84"/>
                      <a:pt x="2875" y="101"/>
                      <a:pt x="2891" y="67"/>
                    </a:cubicBezTo>
                    <a:cubicBezTo>
                      <a:pt x="2925" y="84"/>
                      <a:pt x="2941" y="50"/>
                      <a:pt x="2958" y="84"/>
                    </a:cubicBezTo>
                    <a:cubicBezTo>
                      <a:pt x="2958" y="117"/>
                      <a:pt x="2941" y="117"/>
                      <a:pt x="2941" y="151"/>
                    </a:cubicBezTo>
                    <a:cubicBezTo>
                      <a:pt x="2958" y="134"/>
                      <a:pt x="2958" y="167"/>
                      <a:pt x="2992" y="151"/>
                    </a:cubicBezTo>
                    <a:cubicBezTo>
                      <a:pt x="2992" y="184"/>
                      <a:pt x="2975" y="201"/>
                      <a:pt x="2975" y="234"/>
                    </a:cubicBezTo>
                    <a:cubicBezTo>
                      <a:pt x="3008" y="234"/>
                      <a:pt x="3025" y="234"/>
                      <a:pt x="3042" y="251"/>
                    </a:cubicBezTo>
                    <a:cubicBezTo>
                      <a:pt x="3025" y="234"/>
                      <a:pt x="3025" y="217"/>
                      <a:pt x="3042" y="201"/>
                    </a:cubicBezTo>
                    <a:cubicBezTo>
                      <a:pt x="3058" y="234"/>
                      <a:pt x="3042" y="217"/>
                      <a:pt x="3042" y="251"/>
                    </a:cubicBezTo>
                    <a:cubicBezTo>
                      <a:pt x="3058" y="217"/>
                      <a:pt x="3075" y="301"/>
                      <a:pt x="3092" y="251"/>
                    </a:cubicBezTo>
                    <a:cubicBezTo>
                      <a:pt x="3075" y="234"/>
                      <a:pt x="3075" y="251"/>
                      <a:pt x="3075" y="251"/>
                    </a:cubicBezTo>
                    <a:cubicBezTo>
                      <a:pt x="3109" y="201"/>
                      <a:pt x="3159" y="301"/>
                      <a:pt x="3242" y="268"/>
                    </a:cubicBezTo>
                    <a:cubicBezTo>
                      <a:pt x="3225" y="234"/>
                      <a:pt x="3192" y="217"/>
                      <a:pt x="3175" y="201"/>
                    </a:cubicBezTo>
                    <a:cubicBezTo>
                      <a:pt x="3192" y="184"/>
                      <a:pt x="3192" y="117"/>
                      <a:pt x="3175" y="117"/>
                    </a:cubicBezTo>
                    <a:cubicBezTo>
                      <a:pt x="3175" y="117"/>
                      <a:pt x="3175" y="134"/>
                      <a:pt x="3159" y="151"/>
                    </a:cubicBezTo>
                    <a:cubicBezTo>
                      <a:pt x="3142" y="101"/>
                      <a:pt x="3175" y="117"/>
                      <a:pt x="3209" y="84"/>
                    </a:cubicBezTo>
                    <a:cubicBezTo>
                      <a:pt x="3192" y="67"/>
                      <a:pt x="3175" y="0"/>
                      <a:pt x="3125" y="17"/>
                    </a:cubicBezTo>
                    <a:cubicBezTo>
                      <a:pt x="3125" y="17"/>
                      <a:pt x="3125" y="17"/>
                      <a:pt x="3125" y="17"/>
                    </a:cubicBezTo>
                    <a:close/>
                    <a:moveTo>
                      <a:pt x="1621" y="201"/>
                    </a:moveTo>
                    <a:cubicBezTo>
                      <a:pt x="1621" y="201"/>
                      <a:pt x="1621" y="201"/>
                      <a:pt x="1621" y="201"/>
                    </a:cubicBezTo>
                    <a:cubicBezTo>
                      <a:pt x="1621" y="201"/>
                      <a:pt x="1621" y="201"/>
                      <a:pt x="1621" y="201"/>
                    </a:cubicBezTo>
                    <a:close/>
                    <a:moveTo>
                      <a:pt x="1588" y="201"/>
                    </a:moveTo>
                    <a:cubicBezTo>
                      <a:pt x="1571" y="217"/>
                      <a:pt x="1571" y="234"/>
                      <a:pt x="1588" y="251"/>
                    </a:cubicBezTo>
                    <a:cubicBezTo>
                      <a:pt x="1588" y="268"/>
                      <a:pt x="1621" y="234"/>
                      <a:pt x="1621" y="268"/>
                    </a:cubicBezTo>
                    <a:cubicBezTo>
                      <a:pt x="1621" y="301"/>
                      <a:pt x="1605" y="251"/>
                      <a:pt x="1588" y="284"/>
                    </a:cubicBezTo>
                    <a:cubicBezTo>
                      <a:pt x="1571" y="318"/>
                      <a:pt x="1621" y="301"/>
                      <a:pt x="1605" y="334"/>
                    </a:cubicBezTo>
                    <a:cubicBezTo>
                      <a:pt x="1588" y="368"/>
                      <a:pt x="1538" y="334"/>
                      <a:pt x="1505" y="351"/>
                    </a:cubicBezTo>
                    <a:cubicBezTo>
                      <a:pt x="1505" y="318"/>
                      <a:pt x="1505" y="268"/>
                      <a:pt x="1471" y="234"/>
                    </a:cubicBezTo>
                    <a:cubicBezTo>
                      <a:pt x="1521" y="217"/>
                      <a:pt x="1555" y="217"/>
                      <a:pt x="1555" y="217"/>
                    </a:cubicBezTo>
                    <a:cubicBezTo>
                      <a:pt x="1555" y="217"/>
                      <a:pt x="1571" y="217"/>
                      <a:pt x="1588" y="201"/>
                    </a:cubicBezTo>
                    <a:close/>
                    <a:moveTo>
                      <a:pt x="1421" y="251"/>
                    </a:moveTo>
                    <a:cubicBezTo>
                      <a:pt x="1388" y="251"/>
                      <a:pt x="1354" y="268"/>
                      <a:pt x="1321" y="284"/>
                    </a:cubicBezTo>
                    <a:cubicBezTo>
                      <a:pt x="1321" y="284"/>
                      <a:pt x="1321" y="301"/>
                      <a:pt x="1337" y="318"/>
                    </a:cubicBezTo>
                    <a:cubicBezTo>
                      <a:pt x="1388" y="318"/>
                      <a:pt x="1404" y="301"/>
                      <a:pt x="1421" y="268"/>
                    </a:cubicBezTo>
                    <a:cubicBezTo>
                      <a:pt x="1421" y="268"/>
                      <a:pt x="1421" y="251"/>
                      <a:pt x="1421" y="251"/>
                    </a:cubicBezTo>
                    <a:close/>
                    <a:moveTo>
                      <a:pt x="1187" y="318"/>
                    </a:moveTo>
                    <a:cubicBezTo>
                      <a:pt x="1204" y="334"/>
                      <a:pt x="1220" y="368"/>
                      <a:pt x="1254" y="368"/>
                    </a:cubicBezTo>
                    <a:cubicBezTo>
                      <a:pt x="1237" y="385"/>
                      <a:pt x="1204" y="385"/>
                      <a:pt x="1220" y="418"/>
                    </a:cubicBezTo>
                    <a:cubicBezTo>
                      <a:pt x="1220" y="418"/>
                      <a:pt x="1237" y="401"/>
                      <a:pt x="1254" y="385"/>
                    </a:cubicBezTo>
                    <a:cubicBezTo>
                      <a:pt x="1271" y="385"/>
                      <a:pt x="1237" y="401"/>
                      <a:pt x="1254" y="435"/>
                    </a:cubicBezTo>
                    <a:cubicBezTo>
                      <a:pt x="1271" y="451"/>
                      <a:pt x="1254" y="435"/>
                      <a:pt x="1287" y="435"/>
                    </a:cubicBezTo>
                    <a:cubicBezTo>
                      <a:pt x="1304" y="451"/>
                      <a:pt x="1304" y="485"/>
                      <a:pt x="1321" y="485"/>
                    </a:cubicBezTo>
                    <a:cubicBezTo>
                      <a:pt x="1271" y="451"/>
                      <a:pt x="1204" y="518"/>
                      <a:pt x="1220" y="585"/>
                    </a:cubicBezTo>
                    <a:cubicBezTo>
                      <a:pt x="1254" y="568"/>
                      <a:pt x="1287" y="552"/>
                      <a:pt x="1287" y="518"/>
                    </a:cubicBezTo>
                    <a:cubicBezTo>
                      <a:pt x="1321" y="552"/>
                      <a:pt x="1271" y="585"/>
                      <a:pt x="1304" y="585"/>
                    </a:cubicBezTo>
                    <a:cubicBezTo>
                      <a:pt x="1321" y="585"/>
                      <a:pt x="1304" y="552"/>
                      <a:pt x="1321" y="552"/>
                    </a:cubicBezTo>
                    <a:cubicBezTo>
                      <a:pt x="1337" y="552"/>
                      <a:pt x="1337" y="552"/>
                      <a:pt x="1337" y="585"/>
                    </a:cubicBezTo>
                    <a:cubicBezTo>
                      <a:pt x="1354" y="552"/>
                      <a:pt x="1388" y="535"/>
                      <a:pt x="1388" y="502"/>
                    </a:cubicBezTo>
                    <a:cubicBezTo>
                      <a:pt x="1421" y="518"/>
                      <a:pt x="1404" y="535"/>
                      <a:pt x="1421" y="518"/>
                    </a:cubicBezTo>
                    <a:cubicBezTo>
                      <a:pt x="1438" y="552"/>
                      <a:pt x="1404" y="618"/>
                      <a:pt x="1438" y="652"/>
                    </a:cubicBezTo>
                    <a:cubicBezTo>
                      <a:pt x="1404" y="669"/>
                      <a:pt x="1421" y="618"/>
                      <a:pt x="1404" y="618"/>
                    </a:cubicBezTo>
                    <a:cubicBezTo>
                      <a:pt x="1371" y="602"/>
                      <a:pt x="1404" y="635"/>
                      <a:pt x="1388" y="652"/>
                    </a:cubicBezTo>
                    <a:cubicBezTo>
                      <a:pt x="1371" y="635"/>
                      <a:pt x="1354" y="602"/>
                      <a:pt x="1321" y="602"/>
                    </a:cubicBezTo>
                    <a:cubicBezTo>
                      <a:pt x="1304" y="602"/>
                      <a:pt x="1321" y="618"/>
                      <a:pt x="1337" y="618"/>
                    </a:cubicBezTo>
                    <a:cubicBezTo>
                      <a:pt x="1354" y="635"/>
                      <a:pt x="1354" y="652"/>
                      <a:pt x="1337" y="685"/>
                    </a:cubicBezTo>
                    <a:cubicBezTo>
                      <a:pt x="1304" y="719"/>
                      <a:pt x="1287" y="719"/>
                      <a:pt x="1237" y="719"/>
                    </a:cubicBezTo>
                    <a:cubicBezTo>
                      <a:pt x="1220" y="702"/>
                      <a:pt x="1237" y="669"/>
                      <a:pt x="1220" y="652"/>
                    </a:cubicBezTo>
                    <a:cubicBezTo>
                      <a:pt x="1220" y="669"/>
                      <a:pt x="1187" y="669"/>
                      <a:pt x="1154" y="652"/>
                    </a:cubicBezTo>
                    <a:cubicBezTo>
                      <a:pt x="1170" y="652"/>
                      <a:pt x="1170" y="635"/>
                      <a:pt x="1170" y="618"/>
                    </a:cubicBezTo>
                    <a:cubicBezTo>
                      <a:pt x="1187" y="618"/>
                      <a:pt x="1187" y="635"/>
                      <a:pt x="1204" y="652"/>
                    </a:cubicBezTo>
                    <a:cubicBezTo>
                      <a:pt x="1204" y="602"/>
                      <a:pt x="1137" y="618"/>
                      <a:pt x="1137" y="568"/>
                    </a:cubicBezTo>
                    <a:cubicBezTo>
                      <a:pt x="1087" y="568"/>
                      <a:pt x="1137" y="618"/>
                      <a:pt x="1103" y="635"/>
                    </a:cubicBezTo>
                    <a:cubicBezTo>
                      <a:pt x="1120" y="652"/>
                      <a:pt x="1137" y="635"/>
                      <a:pt x="1154" y="652"/>
                    </a:cubicBezTo>
                    <a:cubicBezTo>
                      <a:pt x="1170" y="685"/>
                      <a:pt x="1120" y="685"/>
                      <a:pt x="1154" y="719"/>
                    </a:cubicBezTo>
                    <a:cubicBezTo>
                      <a:pt x="1120" y="702"/>
                      <a:pt x="1087" y="702"/>
                      <a:pt x="1087" y="685"/>
                    </a:cubicBezTo>
                    <a:cubicBezTo>
                      <a:pt x="1053" y="669"/>
                      <a:pt x="1070" y="719"/>
                      <a:pt x="1070" y="735"/>
                    </a:cubicBezTo>
                    <a:cubicBezTo>
                      <a:pt x="1020" y="719"/>
                      <a:pt x="1037" y="735"/>
                      <a:pt x="1020" y="769"/>
                    </a:cubicBezTo>
                    <a:cubicBezTo>
                      <a:pt x="1003" y="719"/>
                      <a:pt x="1037" y="685"/>
                      <a:pt x="1037" y="635"/>
                    </a:cubicBezTo>
                    <a:cubicBezTo>
                      <a:pt x="1037" y="602"/>
                      <a:pt x="1053" y="652"/>
                      <a:pt x="1070" y="652"/>
                    </a:cubicBezTo>
                    <a:cubicBezTo>
                      <a:pt x="1087" y="635"/>
                      <a:pt x="1087" y="602"/>
                      <a:pt x="1087" y="585"/>
                    </a:cubicBezTo>
                    <a:cubicBezTo>
                      <a:pt x="1037" y="552"/>
                      <a:pt x="1020" y="585"/>
                      <a:pt x="970" y="618"/>
                    </a:cubicBezTo>
                    <a:cubicBezTo>
                      <a:pt x="936" y="585"/>
                      <a:pt x="1003" y="518"/>
                      <a:pt x="953" y="518"/>
                    </a:cubicBezTo>
                    <a:cubicBezTo>
                      <a:pt x="953" y="502"/>
                      <a:pt x="970" y="485"/>
                      <a:pt x="987" y="485"/>
                    </a:cubicBezTo>
                    <a:cubicBezTo>
                      <a:pt x="987" y="468"/>
                      <a:pt x="970" y="468"/>
                      <a:pt x="953" y="468"/>
                    </a:cubicBezTo>
                    <a:cubicBezTo>
                      <a:pt x="970" y="451"/>
                      <a:pt x="970" y="435"/>
                      <a:pt x="970" y="418"/>
                    </a:cubicBezTo>
                    <a:cubicBezTo>
                      <a:pt x="1003" y="451"/>
                      <a:pt x="1003" y="518"/>
                      <a:pt x="1053" y="518"/>
                    </a:cubicBezTo>
                    <a:cubicBezTo>
                      <a:pt x="1070" y="435"/>
                      <a:pt x="1003" y="435"/>
                      <a:pt x="1020" y="368"/>
                    </a:cubicBezTo>
                    <a:cubicBezTo>
                      <a:pt x="1070" y="351"/>
                      <a:pt x="1137" y="334"/>
                      <a:pt x="1187" y="318"/>
                    </a:cubicBezTo>
                    <a:close/>
                    <a:moveTo>
                      <a:pt x="853" y="418"/>
                    </a:moveTo>
                    <a:cubicBezTo>
                      <a:pt x="803" y="435"/>
                      <a:pt x="753" y="451"/>
                      <a:pt x="719" y="468"/>
                    </a:cubicBezTo>
                    <a:cubicBezTo>
                      <a:pt x="719" y="468"/>
                      <a:pt x="736" y="485"/>
                      <a:pt x="736" y="502"/>
                    </a:cubicBezTo>
                    <a:cubicBezTo>
                      <a:pt x="719" y="535"/>
                      <a:pt x="702" y="502"/>
                      <a:pt x="686" y="535"/>
                    </a:cubicBezTo>
                    <a:cubicBezTo>
                      <a:pt x="719" y="518"/>
                      <a:pt x="753" y="568"/>
                      <a:pt x="719" y="585"/>
                    </a:cubicBezTo>
                    <a:cubicBezTo>
                      <a:pt x="736" y="535"/>
                      <a:pt x="686" y="568"/>
                      <a:pt x="686" y="552"/>
                    </a:cubicBezTo>
                    <a:cubicBezTo>
                      <a:pt x="669" y="552"/>
                      <a:pt x="686" y="602"/>
                      <a:pt x="669" y="602"/>
                    </a:cubicBezTo>
                    <a:cubicBezTo>
                      <a:pt x="652" y="602"/>
                      <a:pt x="636" y="585"/>
                      <a:pt x="619" y="618"/>
                    </a:cubicBezTo>
                    <a:cubicBezTo>
                      <a:pt x="619" y="568"/>
                      <a:pt x="569" y="585"/>
                      <a:pt x="569" y="552"/>
                    </a:cubicBezTo>
                    <a:cubicBezTo>
                      <a:pt x="586" y="535"/>
                      <a:pt x="636" y="568"/>
                      <a:pt x="619" y="518"/>
                    </a:cubicBezTo>
                    <a:cubicBezTo>
                      <a:pt x="636" y="518"/>
                      <a:pt x="636" y="518"/>
                      <a:pt x="652" y="535"/>
                    </a:cubicBezTo>
                    <a:cubicBezTo>
                      <a:pt x="652" y="502"/>
                      <a:pt x="669" y="502"/>
                      <a:pt x="686" y="485"/>
                    </a:cubicBezTo>
                    <a:lnTo>
                      <a:pt x="669" y="485"/>
                    </a:lnTo>
                    <a:cubicBezTo>
                      <a:pt x="652" y="485"/>
                      <a:pt x="652" y="485"/>
                      <a:pt x="636" y="502"/>
                    </a:cubicBezTo>
                    <a:cubicBezTo>
                      <a:pt x="636" y="502"/>
                      <a:pt x="636" y="502"/>
                      <a:pt x="636" y="518"/>
                    </a:cubicBezTo>
                    <a:cubicBezTo>
                      <a:pt x="619" y="518"/>
                      <a:pt x="619" y="518"/>
                      <a:pt x="619" y="502"/>
                    </a:cubicBezTo>
                    <a:cubicBezTo>
                      <a:pt x="602" y="502"/>
                      <a:pt x="586" y="502"/>
                      <a:pt x="586" y="518"/>
                    </a:cubicBezTo>
                    <a:cubicBezTo>
                      <a:pt x="569" y="535"/>
                      <a:pt x="569" y="552"/>
                      <a:pt x="552" y="552"/>
                    </a:cubicBezTo>
                    <a:cubicBezTo>
                      <a:pt x="552" y="535"/>
                      <a:pt x="552" y="535"/>
                      <a:pt x="552" y="535"/>
                    </a:cubicBezTo>
                    <a:cubicBezTo>
                      <a:pt x="519" y="535"/>
                      <a:pt x="502" y="552"/>
                      <a:pt x="469" y="552"/>
                    </a:cubicBezTo>
                    <a:cubicBezTo>
                      <a:pt x="469" y="585"/>
                      <a:pt x="469" y="602"/>
                      <a:pt x="485" y="618"/>
                    </a:cubicBezTo>
                    <a:cubicBezTo>
                      <a:pt x="452" y="618"/>
                      <a:pt x="469" y="585"/>
                      <a:pt x="452" y="585"/>
                    </a:cubicBezTo>
                    <a:cubicBezTo>
                      <a:pt x="452" y="618"/>
                      <a:pt x="469" y="618"/>
                      <a:pt x="435" y="635"/>
                    </a:cubicBezTo>
                    <a:cubicBezTo>
                      <a:pt x="418" y="618"/>
                      <a:pt x="452" y="602"/>
                      <a:pt x="418" y="602"/>
                    </a:cubicBezTo>
                    <a:cubicBezTo>
                      <a:pt x="402" y="618"/>
                      <a:pt x="368" y="618"/>
                      <a:pt x="335" y="635"/>
                    </a:cubicBezTo>
                    <a:lnTo>
                      <a:pt x="335" y="635"/>
                    </a:lnTo>
                    <a:cubicBezTo>
                      <a:pt x="301" y="652"/>
                      <a:pt x="268" y="669"/>
                      <a:pt x="235" y="702"/>
                    </a:cubicBezTo>
                    <a:cubicBezTo>
                      <a:pt x="84" y="836"/>
                      <a:pt x="1" y="936"/>
                      <a:pt x="17" y="1036"/>
                    </a:cubicBezTo>
                    <a:cubicBezTo>
                      <a:pt x="17" y="1036"/>
                      <a:pt x="17" y="1053"/>
                      <a:pt x="17" y="1070"/>
                    </a:cubicBezTo>
                    <a:lnTo>
                      <a:pt x="17" y="1070"/>
                    </a:lnTo>
                    <a:cubicBezTo>
                      <a:pt x="51" y="1036"/>
                      <a:pt x="34" y="1103"/>
                      <a:pt x="68" y="1086"/>
                    </a:cubicBezTo>
                    <a:cubicBezTo>
                      <a:pt x="68" y="1070"/>
                      <a:pt x="84" y="1086"/>
                      <a:pt x="84" y="1070"/>
                    </a:cubicBezTo>
                    <a:cubicBezTo>
                      <a:pt x="51" y="1070"/>
                      <a:pt x="84" y="1036"/>
                      <a:pt x="84" y="1036"/>
                    </a:cubicBezTo>
                    <a:lnTo>
                      <a:pt x="51" y="1036"/>
                    </a:lnTo>
                    <a:cubicBezTo>
                      <a:pt x="34" y="1003"/>
                      <a:pt x="68" y="1003"/>
                      <a:pt x="51" y="986"/>
                    </a:cubicBezTo>
                    <a:cubicBezTo>
                      <a:pt x="101" y="1003"/>
                      <a:pt x="101" y="986"/>
                      <a:pt x="84" y="953"/>
                    </a:cubicBezTo>
                    <a:cubicBezTo>
                      <a:pt x="134" y="936"/>
                      <a:pt x="151" y="936"/>
                      <a:pt x="185" y="953"/>
                    </a:cubicBezTo>
                    <a:cubicBezTo>
                      <a:pt x="168" y="886"/>
                      <a:pt x="251" y="802"/>
                      <a:pt x="301" y="869"/>
                    </a:cubicBezTo>
                    <a:cubicBezTo>
                      <a:pt x="318" y="836"/>
                      <a:pt x="368" y="802"/>
                      <a:pt x="385" y="852"/>
                    </a:cubicBezTo>
                    <a:cubicBezTo>
                      <a:pt x="385" y="819"/>
                      <a:pt x="402" y="819"/>
                      <a:pt x="402" y="836"/>
                    </a:cubicBezTo>
                    <a:cubicBezTo>
                      <a:pt x="385" y="819"/>
                      <a:pt x="385" y="786"/>
                      <a:pt x="352" y="786"/>
                    </a:cubicBezTo>
                    <a:cubicBezTo>
                      <a:pt x="368" y="802"/>
                      <a:pt x="368" y="802"/>
                      <a:pt x="352" y="819"/>
                    </a:cubicBezTo>
                    <a:cubicBezTo>
                      <a:pt x="352" y="802"/>
                      <a:pt x="335" y="802"/>
                      <a:pt x="318" y="786"/>
                    </a:cubicBezTo>
                    <a:cubicBezTo>
                      <a:pt x="318" y="769"/>
                      <a:pt x="335" y="769"/>
                      <a:pt x="335" y="752"/>
                    </a:cubicBezTo>
                    <a:cubicBezTo>
                      <a:pt x="318" y="735"/>
                      <a:pt x="301" y="769"/>
                      <a:pt x="301" y="752"/>
                    </a:cubicBezTo>
                    <a:cubicBezTo>
                      <a:pt x="318" y="702"/>
                      <a:pt x="352" y="752"/>
                      <a:pt x="385" y="719"/>
                    </a:cubicBezTo>
                    <a:cubicBezTo>
                      <a:pt x="402" y="719"/>
                      <a:pt x="368" y="769"/>
                      <a:pt x="385" y="769"/>
                    </a:cubicBezTo>
                    <a:cubicBezTo>
                      <a:pt x="435" y="735"/>
                      <a:pt x="435" y="685"/>
                      <a:pt x="469" y="685"/>
                    </a:cubicBezTo>
                    <a:cubicBezTo>
                      <a:pt x="452" y="685"/>
                      <a:pt x="452" y="669"/>
                      <a:pt x="452" y="652"/>
                    </a:cubicBezTo>
                    <a:cubicBezTo>
                      <a:pt x="469" y="652"/>
                      <a:pt x="469" y="635"/>
                      <a:pt x="469" y="635"/>
                    </a:cubicBezTo>
                    <a:lnTo>
                      <a:pt x="469" y="752"/>
                    </a:lnTo>
                    <a:cubicBezTo>
                      <a:pt x="519" y="769"/>
                      <a:pt x="519" y="836"/>
                      <a:pt x="569" y="836"/>
                    </a:cubicBezTo>
                    <a:cubicBezTo>
                      <a:pt x="619" y="786"/>
                      <a:pt x="669" y="836"/>
                      <a:pt x="669" y="852"/>
                    </a:cubicBezTo>
                    <a:cubicBezTo>
                      <a:pt x="669" y="819"/>
                      <a:pt x="719" y="869"/>
                      <a:pt x="719" y="836"/>
                    </a:cubicBezTo>
                    <a:cubicBezTo>
                      <a:pt x="719" y="819"/>
                      <a:pt x="736" y="819"/>
                      <a:pt x="736" y="819"/>
                    </a:cubicBezTo>
                    <a:cubicBezTo>
                      <a:pt x="719" y="802"/>
                      <a:pt x="719" y="802"/>
                      <a:pt x="702" y="819"/>
                    </a:cubicBezTo>
                    <a:cubicBezTo>
                      <a:pt x="719" y="769"/>
                      <a:pt x="702" y="752"/>
                      <a:pt x="702" y="752"/>
                    </a:cubicBezTo>
                    <a:cubicBezTo>
                      <a:pt x="736" y="752"/>
                      <a:pt x="786" y="786"/>
                      <a:pt x="803" y="752"/>
                    </a:cubicBezTo>
                    <a:cubicBezTo>
                      <a:pt x="803" y="719"/>
                      <a:pt x="769" y="735"/>
                      <a:pt x="769" y="719"/>
                    </a:cubicBezTo>
                    <a:cubicBezTo>
                      <a:pt x="803" y="702"/>
                      <a:pt x="803" y="669"/>
                      <a:pt x="819" y="719"/>
                    </a:cubicBezTo>
                    <a:cubicBezTo>
                      <a:pt x="836" y="652"/>
                      <a:pt x="870" y="652"/>
                      <a:pt x="903" y="652"/>
                    </a:cubicBezTo>
                    <a:cubicBezTo>
                      <a:pt x="903" y="618"/>
                      <a:pt x="870" y="618"/>
                      <a:pt x="886" y="585"/>
                    </a:cubicBezTo>
                    <a:cubicBezTo>
                      <a:pt x="920" y="585"/>
                      <a:pt x="903" y="652"/>
                      <a:pt x="936" y="652"/>
                    </a:cubicBezTo>
                    <a:cubicBezTo>
                      <a:pt x="953" y="618"/>
                      <a:pt x="920" y="568"/>
                      <a:pt x="886" y="568"/>
                    </a:cubicBezTo>
                    <a:cubicBezTo>
                      <a:pt x="903" y="518"/>
                      <a:pt x="920" y="502"/>
                      <a:pt x="936" y="485"/>
                    </a:cubicBezTo>
                    <a:cubicBezTo>
                      <a:pt x="920" y="485"/>
                      <a:pt x="936" y="435"/>
                      <a:pt x="903" y="451"/>
                    </a:cubicBezTo>
                    <a:cubicBezTo>
                      <a:pt x="903" y="451"/>
                      <a:pt x="920" y="468"/>
                      <a:pt x="903" y="485"/>
                    </a:cubicBezTo>
                    <a:cubicBezTo>
                      <a:pt x="886" y="451"/>
                      <a:pt x="870" y="435"/>
                      <a:pt x="853" y="418"/>
                    </a:cubicBezTo>
                    <a:close/>
                    <a:moveTo>
                      <a:pt x="452" y="568"/>
                    </a:moveTo>
                    <a:cubicBezTo>
                      <a:pt x="452" y="568"/>
                      <a:pt x="452" y="568"/>
                      <a:pt x="452" y="568"/>
                    </a:cubicBezTo>
                    <a:close/>
                    <a:moveTo>
                      <a:pt x="34" y="1120"/>
                    </a:moveTo>
                    <a:cubicBezTo>
                      <a:pt x="68" y="1170"/>
                      <a:pt x="101" y="1220"/>
                      <a:pt x="151" y="1270"/>
                    </a:cubicBezTo>
                    <a:cubicBezTo>
                      <a:pt x="151" y="1270"/>
                      <a:pt x="168" y="1270"/>
                      <a:pt x="168" y="1270"/>
                    </a:cubicBezTo>
                    <a:cubicBezTo>
                      <a:pt x="168" y="1270"/>
                      <a:pt x="168" y="1270"/>
                      <a:pt x="168" y="1270"/>
                    </a:cubicBezTo>
                    <a:cubicBezTo>
                      <a:pt x="168" y="1253"/>
                      <a:pt x="151" y="1253"/>
                      <a:pt x="151" y="1220"/>
                    </a:cubicBezTo>
                    <a:cubicBezTo>
                      <a:pt x="168" y="1220"/>
                      <a:pt x="168" y="1187"/>
                      <a:pt x="185" y="1203"/>
                    </a:cubicBezTo>
                    <a:cubicBezTo>
                      <a:pt x="201" y="1220"/>
                      <a:pt x="201" y="1270"/>
                      <a:pt x="218" y="1270"/>
                    </a:cubicBezTo>
                    <a:cubicBezTo>
                      <a:pt x="218" y="1220"/>
                      <a:pt x="301" y="1253"/>
                      <a:pt x="318" y="1253"/>
                    </a:cubicBezTo>
                    <a:cubicBezTo>
                      <a:pt x="335" y="1237"/>
                      <a:pt x="352" y="1220"/>
                      <a:pt x="368" y="1220"/>
                    </a:cubicBezTo>
                    <a:cubicBezTo>
                      <a:pt x="402" y="1237"/>
                      <a:pt x="368" y="1253"/>
                      <a:pt x="368" y="1304"/>
                    </a:cubicBezTo>
                    <a:cubicBezTo>
                      <a:pt x="402" y="1287"/>
                      <a:pt x="385" y="1337"/>
                      <a:pt x="402" y="1337"/>
                    </a:cubicBezTo>
                    <a:cubicBezTo>
                      <a:pt x="435" y="1337"/>
                      <a:pt x="435" y="1320"/>
                      <a:pt x="452" y="1304"/>
                    </a:cubicBezTo>
                    <a:cubicBezTo>
                      <a:pt x="435" y="1304"/>
                      <a:pt x="418" y="1304"/>
                      <a:pt x="418" y="1287"/>
                    </a:cubicBezTo>
                    <a:cubicBezTo>
                      <a:pt x="469" y="1270"/>
                      <a:pt x="402" y="1203"/>
                      <a:pt x="469" y="1187"/>
                    </a:cubicBezTo>
                    <a:cubicBezTo>
                      <a:pt x="485" y="1170"/>
                      <a:pt x="485" y="1187"/>
                      <a:pt x="485" y="1153"/>
                    </a:cubicBezTo>
                    <a:cubicBezTo>
                      <a:pt x="485" y="1170"/>
                      <a:pt x="569" y="1153"/>
                      <a:pt x="552" y="1187"/>
                    </a:cubicBezTo>
                    <a:cubicBezTo>
                      <a:pt x="586" y="1187"/>
                      <a:pt x="602" y="1170"/>
                      <a:pt x="602" y="1136"/>
                    </a:cubicBezTo>
                    <a:cubicBezTo>
                      <a:pt x="552" y="1153"/>
                      <a:pt x="535" y="1103"/>
                      <a:pt x="519" y="1153"/>
                    </a:cubicBezTo>
                    <a:cubicBezTo>
                      <a:pt x="519" y="1136"/>
                      <a:pt x="535" y="1103"/>
                      <a:pt x="552" y="1086"/>
                    </a:cubicBezTo>
                    <a:cubicBezTo>
                      <a:pt x="602" y="1070"/>
                      <a:pt x="686" y="1053"/>
                      <a:pt x="702" y="1153"/>
                    </a:cubicBezTo>
                    <a:cubicBezTo>
                      <a:pt x="736" y="1170"/>
                      <a:pt x="803" y="1136"/>
                      <a:pt x="753" y="1103"/>
                    </a:cubicBezTo>
                    <a:lnTo>
                      <a:pt x="819" y="1103"/>
                    </a:lnTo>
                    <a:cubicBezTo>
                      <a:pt x="836" y="1170"/>
                      <a:pt x="753" y="1136"/>
                      <a:pt x="769" y="1220"/>
                    </a:cubicBezTo>
                    <a:cubicBezTo>
                      <a:pt x="736" y="1220"/>
                      <a:pt x="686" y="1203"/>
                      <a:pt x="702" y="1253"/>
                    </a:cubicBezTo>
                    <a:cubicBezTo>
                      <a:pt x="669" y="1270"/>
                      <a:pt x="669" y="1220"/>
                      <a:pt x="636" y="1220"/>
                    </a:cubicBezTo>
                    <a:cubicBezTo>
                      <a:pt x="669" y="1270"/>
                      <a:pt x="636" y="1237"/>
                      <a:pt x="636" y="1287"/>
                    </a:cubicBezTo>
                    <a:cubicBezTo>
                      <a:pt x="569" y="1237"/>
                      <a:pt x="535" y="1354"/>
                      <a:pt x="485" y="1354"/>
                    </a:cubicBezTo>
                    <a:cubicBezTo>
                      <a:pt x="502" y="1387"/>
                      <a:pt x="469" y="1370"/>
                      <a:pt x="469" y="1387"/>
                    </a:cubicBezTo>
                    <a:cubicBezTo>
                      <a:pt x="485" y="1387"/>
                      <a:pt x="485" y="1404"/>
                      <a:pt x="485" y="1420"/>
                    </a:cubicBezTo>
                    <a:cubicBezTo>
                      <a:pt x="602" y="1437"/>
                      <a:pt x="719" y="1471"/>
                      <a:pt x="853" y="1504"/>
                    </a:cubicBezTo>
                    <a:cubicBezTo>
                      <a:pt x="870" y="1454"/>
                      <a:pt x="836" y="1420"/>
                      <a:pt x="786" y="1420"/>
                    </a:cubicBezTo>
                    <a:cubicBezTo>
                      <a:pt x="769" y="1437"/>
                      <a:pt x="786" y="1437"/>
                      <a:pt x="786" y="1454"/>
                    </a:cubicBezTo>
                    <a:cubicBezTo>
                      <a:pt x="753" y="1420"/>
                      <a:pt x="736" y="1404"/>
                      <a:pt x="702" y="1420"/>
                    </a:cubicBezTo>
                    <a:cubicBezTo>
                      <a:pt x="686" y="1420"/>
                      <a:pt x="736" y="1387"/>
                      <a:pt x="702" y="1387"/>
                    </a:cubicBezTo>
                    <a:cubicBezTo>
                      <a:pt x="669" y="1404"/>
                      <a:pt x="669" y="1404"/>
                      <a:pt x="636" y="1404"/>
                    </a:cubicBezTo>
                    <a:cubicBezTo>
                      <a:pt x="619" y="1354"/>
                      <a:pt x="652" y="1354"/>
                      <a:pt x="636" y="1304"/>
                    </a:cubicBezTo>
                    <a:cubicBezTo>
                      <a:pt x="686" y="1304"/>
                      <a:pt x="702" y="1287"/>
                      <a:pt x="736" y="1320"/>
                    </a:cubicBezTo>
                    <a:cubicBezTo>
                      <a:pt x="753" y="1287"/>
                      <a:pt x="786" y="1270"/>
                      <a:pt x="753" y="1253"/>
                    </a:cubicBezTo>
                    <a:cubicBezTo>
                      <a:pt x="786" y="1253"/>
                      <a:pt x="786" y="1320"/>
                      <a:pt x="819" y="1287"/>
                    </a:cubicBezTo>
                    <a:cubicBezTo>
                      <a:pt x="836" y="1287"/>
                      <a:pt x="836" y="1320"/>
                      <a:pt x="853" y="1337"/>
                    </a:cubicBezTo>
                    <a:cubicBezTo>
                      <a:pt x="870" y="1320"/>
                      <a:pt x="920" y="1370"/>
                      <a:pt x="936" y="1320"/>
                    </a:cubicBezTo>
                    <a:cubicBezTo>
                      <a:pt x="953" y="1354"/>
                      <a:pt x="920" y="1370"/>
                      <a:pt x="936" y="1387"/>
                    </a:cubicBezTo>
                    <a:cubicBezTo>
                      <a:pt x="953" y="1370"/>
                      <a:pt x="970" y="1354"/>
                      <a:pt x="970" y="1320"/>
                    </a:cubicBezTo>
                    <a:cubicBezTo>
                      <a:pt x="1003" y="1337"/>
                      <a:pt x="1003" y="1337"/>
                      <a:pt x="1020" y="1354"/>
                    </a:cubicBezTo>
                    <a:cubicBezTo>
                      <a:pt x="1037" y="1304"/>
                      <a:pt x="1020" y="1287"/>
                      <a:pt x="1003" y="1253"/>
                    </a:cubicBezTo>
                    <a:cubicBezTo>
                      <a:pt x="953" y="1253"/>
                      <a:pt x="936" y="1220"/>
                      <a:pt x="903" y="1253"/>
                    </a:cubicBezTo>
                    <a:cubicBezTo>
                      <a:pt x="886" y="1220"/>
                      <a:pt x="936" y="1253"/>
                      <a:pt x="920" y="1220"/>
                    </a:cubicBezTo>
                    <a:cubicBezTo>
                      <a:pt x="903" y="1220"/>
                      <a:pt x="903" y="1203"/>
                      <a:pt x="903" y="1187"/>
                    </a:cubicBezTo>
                    <a:cubicBezTo>
                      <a:pt x="903" y="1220"/>
                      <a:pt x="853" y="1203"/>
                      <a:pt x="836" y="1187"/>
                    </a:cubicBezTo>
                    <a:cubicBezTo>
                      <a:pt x="836" y="1153"/>
                      <a:pt x="886" y="986"/>
                      <a:pt x="953" y="986"/>
                    </a:cubicBezTo>
                    <a:cubicBezTo>
                      <a:pt x="920" y="1019"/>
                      <a:pt x="953" y="1003"/>
                      <a:pt x="970" y="986"/>
                    </a:cubicBezTo>
                    <a:cubicBezTo>
                      <a:pt x="953" y="1036"/>
                      <a:pt x="987" y="1053"/>
                      <a:pt x="970" y="1086"/>
                    </a:cubicBezTo>
                    <a:cubicBezTo>
                      <a:pt x="953" y="1120"/>
                      <a:pt x="936" y="1053"/>
                      <a:pt x="920" y="1086"/>
                    </a:cubicBezTo>
                    <a:cubicBezTo>
                      <a:pt x="936" y="1086"/>
                      <a:pt x="920" y="1153"/>
                      <a:pt x="903" y="1170"/>
                    </a:cubicBezTo>
                    <a:cubicBezTo>
                      <a:pt x="953" y="1153"/>
                      <a:pt x="936" y="1187"/>
                      <a:pt x="920" y="1203"/>
                    </a:cubicBezTo>
                    <a:lnTo>
                      <a:pt x="970" y="1203"/>
                    </a:lnTo>
                    <a:cubicBezTo>
                      <a:pt x="970" y="1120"/>
                      <a:pt x="970" y="1170"/>
                      <a:pt x="987" y="1187"/>
                    </a:cubicBezTo>
                    <a:cubicBezTo>
                      <a:pt x="987" y="1187"/>
                      <a:pt x="1053" y="1136"/>
                      <a:pt x="1070" y="1120"/>
                    </a:cubicBezTo>
                    <a:cubicBezTo>
                      <a:pt x="1070" y="1070"/>
                      <a:pt x="1053" y="1070"/>
                      <a:pt x="1087" y="1019"/>
                    </a:cubicBezTo>
                    <a:cubicBezTo>
                      <a:pt x="1053" y="1003"/>
                      <a:pt x="1070" y="1036"/>
                      <a:pt x="1037" y="1036"/>
                    </a:cubicBezTo>
                    <a:cubicBezTo>
                      <a:pt x="1053" y="1003"/>
                      <a:pt x="1087" y="986"/>
                      <a:pt x="1103" y="953"/>
                    </a:cubicBezTo>
                    <a:cubicBezTo>
                      <a:pt x="1137" y="869"/>
                      <a:pt x="1037" y="819"/>
                      <a:pt x="987" y="802"/>
                    </a:cubicBezTo>
                    <a:cubicBezTo>
                      <a:pt x="970" y="819"/>
                      <a:pt x="953" y="836"/>
                      <a:pt x="920" y="836"/>
                    </a:cubicBezTo>
                    <a:cubicBezTo>
                      <a:pt x="953" y="769"/>
                      <a:pt x="853" y="802"/>
                      <a:pt x="836" y="819"/>
                    </a:cubicBezTo>
                    <a:cubicBezTo>
                      <a:pt x="870" y="852"/>
                      <a:pt x="819" y="919"/>
                      <a:pt x="870" y="936"/>
                    </a:cubicBezTo>
                    <a:cubicBezTo>
                      <a:pt x="870" y="969"/>
                      <a:pt x="853" y="969"/>
                      <a:pt x="853" y="986"/>
                    </a:cubicBezTo>
                    <a:cubicBezTo>
                      <a:pt x="853" y="936"/>
                      <a:pt x="819" y="1003"/>
                      <a:pt x="786" y="953"/>
                    </a:cubicBezTo>
                    <a:cubicBezTo>
                      <a:pt x="786" y="969"/>
                      <a:pt x="803" y="1019"/>
                      <a:pt x="786" y="1019"/>
                    </a:cubicBezTo>
                    <a:cubicBezTo>
                      <a:pt x="769" y="969"/>
                      <a:pt x="769" y="1036"/>
                      <a:pt x="753" y="1019"/>
                    </a:cubicBezTo>
                    <a:cubicBezTo>
                      <a:pt x="719" y="1019"/>
                      <a:pt x="736" y="986"/>
                      <a:pt x="719" y="986"/>
                    </a:cubicBezTo>
                    <a:cubicBezTo>
                      <a:pt x="719" y="1003"/>
                      <a:pt x="669" y="986"/>
                      <a:pt x="669" y="1019"/>
                    </a:cubicBezTo>
                    <a:cubicBezTo>
                      <a:pt x="686" y="1003"/>
                      <a:pt x="702" y="1070"/>
                      <a:pt x="686" y="1070"/>
                    </a:cubicBezTo>
                    <a:cubicBezTo>
                      <a:pt x="702" y="1003"/>
                      <a:pt x="619" y="1053"/>
                      <a:pt x="636" y="1019"/>
                    </a:cubicBezTo>
                    <a:cubicBezTo>
                      <a:pt x="652" y="1036"/>
                      <a:pt x="669" y="986"/>
                      <a:pt x="669" y="953"/>
                    </a:cubicBezTo>
                    <a:cubicBezTo>
                      <a:pt x="702" y="936"/>
                      <a:pt x="719" y="969"/>
                      <a:pt x="736" y="953"/>
                    </a:cubicBezTo>
                    <a:cubicBezTo>
                      <a:pt x="702" y="919"/>
                      <a:pt x="686" y="903"/>
                      <a:pt x="652" y="886"/>
                    </a:cubicBezTo>
                    <a:cubicBezTo>
                      <a:pt x="652" y="903"/>
                      <a:pt x="619" y="886"/>
                      <a:pt x="619" y="919"/>
                    </a:cubicBezTo>
                    <a:cubicBezTo>
                      <a:pt x="652" y="936"/>
                      <a:pt x="586" y="936"/>
                      <a:pt x="586" y="969"/>
                    </a:cubicBezTo>
                    <a:cubicBezTo>
                      <a:pt x="552" y="969"/>
                      <a:pt x="569" y="953"/>
                      <a:pt x="552" y="953"/>
                    </a:cubicBezTo>
                    <a:cubicBezTo>
                      <a:pt x="535" y="1003"/>
                      <a:pt x="485" y="1019"/>
                      <a:pt x="452" y="1053"/>
                    </a:cubicBezTo>
                    <a:cubicBezTo>
                      <a:pt x="452" y="1019"/>
                      <a:pt x="435" y="1019"/>
                      <a:pt x="418" y="1003"/>
                    </a:cubicBezTo>
                    <a:cubicBezTo>
                      <a:pt x="418" y="1070"/>
                      <a:pt x="368" y="1053"/>
                      <a:pt x="385" y="1086"/>
                    </a:cubicBezTo>
                    <a:cubicBezTo>
                      <a:pt x="368" y="1086"/>
                      <a:pt x="368" y="1086"/>
                      <a:pt x="352" y="1086"/>
                    </a:cubicBezTo>
                    <a:cubicBezTo>
                      <a:pt x="368" y="1086"/>
                      <a:pt x="368" y="1103"/>
                      <a:pt x="368" y="1120"/>
                    </a:cubicBezTo>
                    <a:cubicBezTo>
                      <a:pt x="335" y="1153"/>
                      <a:pt x="335" y="1103"/>
                      <a:pt x="285" y="1120"/>
                    </a:cubicBezTo>
                    <a:cubicBezTo>
                      <a:pt x="301" y="1086"/>
                      <a:pt x="301" y="1103"/>
                      <a:pt x="285" y="1086"/>
                    </a:cubicBezTo>
                    <a:cubicBezTo>
                      <a:pt x="318" y="1070"/>
                      <a:pt x="318" y="1036"/>
                      <a:pt x="335" y="1003"/>
                    </a:cubicBezTo>
                    <a:cubicBezTo>
                      <a:pt x="301" y="986"/>
                      <a:pt x="301" y="969"/>
                      <a:pt x="285" y="969"/>
                    </a:cubicBezTo>
                    <a:cubicBezTo>
                      <a:pt x="268" y="1003"/>
                      <a:pt x="251" y="1003"/>
                      <a:pt x="285" y="1036"/>
                    </a:cubicBezTo>
                    <a:cubicBezTo>
                      <a:pt x="201" y="1053"/>
                      <a:pt x="235" y="1136"/>
                      <a:pt x="218" y="1187"/>
                    </a:cubicBezTo>
                    <a:cubicBezTo>
                      <a:pt x="185" y="1187"/>
                      <a:pt x="168" y="1187"/>
                      <a:pt x="168" y="1203"/>
                    </a:cubicBezTo>
                    <a:cubicBezTo>
                      <a:pt x="134" y="1187"/>
                      <a:pt x="185" y="1170"/>
                      <a:pt x="151" y="1153"/>
                    </a:cubicBezTo>
                    <a:cubicBezTo>
                      <a:pt x="134" y="1153"/>
                      <a:pt x="151" y="1187"/>
                      <a:pt x="118" y="1187"/>
                    </a:cubicBezTo>
                    <a:cubicBezTo>
                      <a:pt x="134" y="1136"/>
                      <a:pt x="51" y="1187"/>
                      <a:pt x="84" y="1120"/>
                    </a:cubicBezTo>
                    <a:cubicBezTo>
                      <a:pt x="68" y="1103"/>
                      <a:pt x="51" y="1103"/>
                      <a:pt x="34" y="1120"/>
                    </a:cubicBezTo>
                    <a:close/>
                    <a:moveTo>
                      <a:pt x="1037" y="1537"/>
                    </a:moveTo>
                    <a:cubicBezTo>
                      <a:pt x="1037" y="1504"/>
                      <a:pt x="1020" y="1471"/>
                      <a:pt x="1020" y="1437"/>
                    </a:cubicBezTo>
                    <a:cubicBezTo>
                      <a:pt x="1020" y="1420"/>
                      <a:pt x="1037" y="1404"/>
                      <a:pt x="1053" y="1387"/>
                    </a:cubicBezTo>
                    <a:cubicBezTo>
                      <a:pt x="1053" y="1437"/>
                      <a:pt x="1087" y="1420"/>
                      <a:pt x="1087" y="1454"/>
                    </a:cubicBezTo>
                    <a:cubicBezTo>
                      <a:pt x="1070" y="1471"/>
                      <a:pt x="1037" y="1454"/>
                      <a:pt x="1037" y="1487"/>
                    </a:cubicBezTo>
                    <a:cubicBezTo>
                      <a:pt x="1053" y="1537"/>
                      <a:pt x="1070" y="1487"/>
                      <a:pt x="1070" y="1521"/>
                    </a:cubicBezTo>
                    <a:cubicBezTo>
                      <a:pt x="1053" y="1521"/>
                      <a:pt x="1053" y="1521"/>
                      <a:pt x="1053" y="1537"/>
                    </a:cubicBezTo>
                    <a:close/>
                    <a:moveTo>
                      <a:pt x="1154" y="1554"/>
                    </a:moveTo>
                    <a:cubicBezTo>
                      <a:pt x="1220" y="1571"/>
                      <a:pt x="1287" y="1588"/>
                      <a:pt x="1354" y="1588"/>
                    </a:cubicBezTo>
                    <a:cubicBezTo>
                      <a:pt x="1354" y="1571"/>
                      <a:pt x="1354" y="1554"/>
                      <a:pt x="1371" y="1521"/>
                    </a:cubicBezTo>
                    <a:cubicBezTo>
                      <a:pt x="1388" y="1537"/>
                      <a:pt x="1438" y="1521"/>
                      <a:pt x="1421" y="1487"/>
                    </a:cubicBezTo>
                    <a:cubicBezTo>
                      <a:pt x="1454" y="1471"/>
                      <a:pt x="1454" y="1471"/>
                      <a:pt x="1488" y="1487"/>
                    </a:cubicBezTo>
                    <a:cubicBezTo>
                      <a:pt x="1471" y="1420"/>
                      <a:pt x="1371" y="1320"/>
                      <a:pt x="1337" y="1404"/>
                    </a:cubicBezTo>
                    <a:cubicBezTo>
                      <a:pt x="1337" y="1387"/>
                      <a:pt x="1304" y="1387"/>
                      <a:pt x="1304" y="1370"/>
                    </a:cubicBezTo>
                    <a:cubicBezTo>
                      <a:pt x="1287" y="1387"/>
                      <a:pt x="1271" y="1404"/>
                      <a:pt x="1237" y="1404"/>
                    </a:cubicBezTo>
                    <a:cubicBezTo>
                      <a:pt x="1254" y="1420"/>
                      <a:pt x="1237" y="1437"/>
                      <a:pt x="1271" y="1437"/>
                    </a:cubicBezTo>
                    <a:cubicBezTo>
                      <a:pt x="1271" y="1471"/>
                      <a:pt x="1237" y="1471"/>
                      <a:pt x="1254" y="1504"/>
                    </a:cubicBezTo>
                    <a:cubicBezTo>
                      <a:pt x="1237" y="1504"/>
                      <a:pt x="1237" y="1487"/>
                      <a:pt x="1220" y="1471"/>
                    </a:cubicBezTo>
                    <a:cubicBezTo>
                      <a:pt x="1204" y="1487"/>
                      <a:pt x="1187" y="1521"/>
                      <a:pt x="1187" y="1471"/>
                    </a:cubicBezTo>
                    <a:cubicBezTo>
                      <a:pt x="1154" y="1487"/>
                      <a:pt x="1187" y="1521"/>
                      <a:pt x="1204" y="1554"/>
                    </a:cubicBezTo>
                    <a:cubicBezTo>
                      <a:pt x="1187" y="1571"/>
                      <a:pt x="1170" y="1537"/>
                      <a:pt x="1154" y="1554"/>
                    </a:cubicBezTo>
                    <a:lnTo>
                      <a:pt x="1154" y="1554"/>
                    </a:lnTo>
                    <a:close/>
                    <a:moveTo>
                      <a:pt x="1388" y="1604"/>
                    </a:moveTo>
                    <a:cubicBezTo>
                      <a:pt x="1388" y="1588"/>
                      <a:pt x="1404" y="1571"/>
                      <a:pt x="1421" y="1588"/>
                    </a:cubicBezTo>
                    <a:cubicBezTo>
                      <a:pt x="1421" y="1604"/>
                      <a:pt x="1421" y="1604"/>
                      <a:pt x="1421" y="1604"/>
                    </a:cubicBezTo>
                    <a:close/>
                    <a:moveTo>
                      <a:pt x="1438" y="1604"/>
                    </a:moveTo>
                    <a:cubicBezTo>
                      <a:pt x="1454" y="1588"/>
                      <a:pt x="1488" y="1571"/>
                      <a:pt x="1488" y="1588"/>
                    </a:cubicBezTo>
                    <a:cubicBezTo>
                      <a:pt x="1488" y="1504"/>
                      <a:pt x="1538" y="1571"/>
                      <a:pt x="1505" y="1504"/>
                    </a:cubicBezTo>
                    <a:cubicBezTo>
                      <a:pt x="1538" y="1487"/>
                      <a:pt x="1538" y="1471"/>
                      <a:pt x="1555" y="1454"/>
                    </a:cubicBezTo>
                    <a:cubicBezTo>
                      <a:pt x="1571" y="1487"/>
                      <a:pt x="1638" y="1420"/>
                      <a:pt x="1672" y="1437"/>
                    </a:cubicBezTo>
                    <a:cubicBezTo>
                      <a:pt x="1688" y="1454"/>
                      <a:pt x="1672" y="1504"/>
                      <a:pt x="1705" y="1504"/>
                    </a:cubicBezTo>
                    <a:cubicBezTo>
                      <a:pt x="1705" y="1537"/>
                      <a:pt x="1688" y="1571"/>
                      <a:pt x="1672" y="1621"/>
                    </a:cubicBezTo>
                    <a:cubicBezTo>
                      <a:pt x="1672" y="1604"/>
                      <a:pt x="1672" y="1604"/>
                      <a:pt x="1672" y="1621"/>
                    </a:cubicBezTo>
                    <a:cubicBezTo>
                      <a:pt x="1655" y="1621"/>
                      <a:pt x="1638" y="1621"/>
                      <a:pt x="1621" y="1638"/>
                    </a:cubicBezTo>
                    <a:cubicBezTo>
                      <a:pt x="1555" y="1621"/>
                      <a:pt x="1505" y="1621"/>
                      <a:pt x="1438" y="1604"/>
                    </a:cubicBezTo>
                    <a:close/>
                    <a:moveTo>
                      <a:pt x="1688" y="1638"/>
                    </a:moveTo>
                    <a:cubicBezTo>
                      <a:pt x="1705" y="1654"/>
                      <a:pt x="1738" y="1654"/>
                      <a:pt x="1772" y="1654"/>
                    </a:cubicBezTo>
                    <a:cubicBezTo>
                      <a:pt x="1755" y="1621"/>
                      <a:pt x="1789" y="1621"/>
                      <a:pt x="1772" y="1588"/>
                    </a:cubicBezTo>
                    <a:cubicBezTo>
                      <a:pt x="1755" y="1604"/>
                      <a:pt x="1705" y="1604"/>
                      <a:pt x="1688" y="1638"/>
                    </a:cubicBezTo>
                    <a:close/>
                    <a:moveTo>
                      <a:pt x="1805" y="1654"/>
                    </a:moveTo>
                    <a:cubicBezTo>
                      <a:pt x="1822" y="1654"/>
                      <a:pt x="1855" y="1671"/>
                      <a:pt x="1872" y="1671"/>
                    </a:cubicBezTo>
                    <a:cubicBezTo>
                      <a:pt x="1872" y="1654"/>
                      <a:pt x="1855" y="1654"/>
                      <a:pt x="1839" y="1638"/>
                    </a:cubicBezTo>
                    <a:cubicBezTo>
                      <a:pt x="1822" y="1638"/>
                      <a:pt x="1822" y="1654"/>
                      <a:pt x="1805" y="1654"/>
                    </a:cubicBezTo>
                    <a:close/>
                    <a:moveTo>
                      <a:pt x="2490" y="1738"/>
                    </a:moveTo>
                    <a:cubicBezTo>
                      <a:pt x="2540" y="1738"/>
                      <a:pt x="2591" y="1738"/>
                      <a:pt x="2624" y="1738"/>
                    </a:cubicBezTo>
                    <a:cubicBezTo>
                      <a:pt x="2591" y="1671"/>
                      <a:pt x="2524" y="1721"/>
                      <a:pt x="2490" y="1721"/>
                    </a:cubicBezTo>
                    <a:close/>
                    <a:moveTo>
                      <a:pt x="3075" y="1755"/>
                    </a:moveTo>
                    <a:lnTo>
                      <a:pt x="3092" y="1755"/>
                    </a:lnTo>
                    <a:cubicBezTo>
                      <a:pt x="3092" y="1738"/>
                      <a:pt x="3092" y="1738"/>
                      <a:pt x="3092" y="1738"/>
                    </a:cubicBezTo>
                    <a:cubicBezTo>
                      <a:pt x="3109" y="1705"/>
                      <a:pt x="3125" y="1721"/>
                      <a:pt x="3159" y="1721"/>
                    </a:cubicBezTo>
                    <a:cubicBezTo>
                      <a:pt x="3159" y="1705"/>
                      <a:pt x="3142" y="1705"/>
                      <a:pt x="3142" y="1688"/>
                    </a:cubicBezTo>
                    <a:cubicBezTo>
                      <a:pt x="3142" y="1705"/>
                      <a:pt x="3075" y="1671"/>
                      <a:pt x="3125" y="1671"/>
                    </a:cubicBezTo>
                    <a:cubicBezTo>
                      <a:pt x="3109" y="1638"/>
                      <a:pt x="3092" y="1688"/>
                      <a:pt x="3075" y="1671"/>
                    </a:cubicBezTo>
                    <a:cubicBezTo>
                      <a:pt x="3075" y="1688"/>
                      <a:pt x="3109" y="1688"/>
                      <a:pt x="3092" y="1705"/>
                    </a:cubicBezTo>
                    <a:cubicBezTo>
                      <a:pt x="3125" y="1705"/>
                      <a:pt x="3092" y="1721"/>
                      <a:pt x="3075" y="1755"/>
                    </a:cubicBezTo>
                    <a:close/>
                    <a:moveTo>
                      <a:pt x="3109" y="1755"/>
                    </a:moveTo>
                    <a:cubicBezTo>
                      <a:pt x="3109" y="1738"/>
                      <a:pt x="3109" y="1738"/>
                      <a:pt x="3109" y="1738"/>
                    </a:cubicBezTo>
                    <a:cubicBezTo>
                      <a:pt x="3109" y="1738"/>
                      <a:pt x="3125" y="1738"/>
                      <a:pt x="3125" y="1738"/>
                    </a:cubicBezTo>
                    <a:close/>
                    <a:moveTo>
                      <a:pt x="3894" y="1688"/>
                    </a:moveTo>
                    <a:lnTo>
                      <a:pt x="3977" y="1671"/>
                    </a:lnTo>
                    <a:cubicBezTo>
                      <a:pt x="3977" y="1671"/>
                      <a:pt x="3977" y="1654"/>
                      <a:pt x="3977" y="1654"/>
                    </a:cubicBezTo>
                    <a:cubicBezTo>
                      <a:pt x="3961" y="1638"/>
                      <a:pt x="3911" y="1604"/>
                      <a:pt x="3894" y="1621"/>
                    </a:cubicBezTo>
                    <a:cubicBezTo>
                      <a:pt x="3894" y="1654"/>
                      <a:pt x="3894" y="1671"/>
                      <a:pt x="3894" y="1688"/>
                    </a:cubicBezTo>
                    <a:close/>
                    <a:moveTo>
                      <a:pt x="3860" y="1337"/>
                    </a:moveTo>
                    <a:cubicBezTo>
                      <a:pt x="3827" y="1337"/>
                      <a:pt x="3810" y="1337"/>
                      <a:pt x="3794" y="1320"/>
                    </a:cubicBezTo>
                    <a:cubicBezTo>
                      <a:pt x="3794" y="1337"/>
                      <a:pt x="3794" y="1337"/>
                      <a:pt x="3794" y="1337"/>
                    </a:cubicBezTo>
                    <a:cubicBezTo>
                      <a:pt x="3760" y="1370"/>
                      <a:pt x="3743" y="1437"/>
                      <a:pt x="3677" y="1420"/>
                    </a:cubicBezTo>
                    <a:cubicBezTo>
                      <a:pt x="3677" y="1487"/>
                      <a:pt x="3610" y="1504"/>
                      <a:pt x="3643" y="1554"/>
                    </a:cubicBezTo>
                    <a:cubicBezTo>
                      <a:pt x="3693" y="1504"/>
                      <a:pt x="3743" y="1537"/>
                      <a:pt x="3743" y="1420"/>
                    </a:cubicBezTo>
                    <a:cubicBezTo>
                      <a:pt x="3794" y="1404"/>
                      <a:pt x="3827" y="1370"/>
                      <a:pt x="3860" y="1337"/>
                    </a:cubicBezTo>
                    <a:close/>
                    <a:moveTo>
                      <a:pt x="3359" y="1270"/>
                    </a:moveTo>
                    <a:cubicBezTo>
                      <a:pt x="3342" y="1270"/>
                      <a:pt x="3326" y="1270"/>
                      <a:pt x="3326" y="1304"/>
                    </a:cubicBezTo>
                    <a:cubicBezTo>
                      <a:pt x="3342" y="1304"/>
                      <a:pt x="3342" y="1270"/>
                      <a:pt x="3359" y="1287"/>
                    </a:cubicBezTo>
                    <a:cubicBezTo>
                      <a:pt x="3376" y="1320"/>
                      <a:pt x="3359" y="1320"/>
                      <a:pt x="3359" y="1354"/>
                    </a:cubicBezTo>
                    <a:cubicBezTo>
                      <a:pt x="3376" y="1337"/>
                      <a:pt x="3393" y="1354"/>
                      <a:pt x="3409" y="1370"/>
                    </a:cubicBezTo>
                    <a:cubicBezTo>
                      <a:pt x="3359" y="1370"/>
                      <a:pt x="3359" y="1387"/>
                      <a:pt x="3326" y="1387"/>
                    </a:cubicBezTo>
                    <a:cubicBezTo>
                      <a:pt x="3309" y="1354"/>
                      <a:pt x="3276" y="1287"/>
                      <a:pt x="3242" y="1320"/>
                    </a:cubicBezTo>
                    <a:cubicBezTo>
                      <a:pt x="3259" y="1270"/>
                      <a:pt x="3209" y="1287"/>
                      <a:pt x="3209" y="1270"/>
                    </a:cubicBezTo>
                    <a:cubicBezTo>
                      <a:pt x="3209" y="1270"/>
                      <a:pt x="3209" y="1253"/>
                      <a:pt x="3209" y="1237"/>
                    </a:cubicBezTo>
                    <a:cubicBezTo>
                      <a:pt x="3259" y="1253"/>
                      <a:pt x="3309" y="1253"/>
                      <a:pt x="3359" y="1270"/>
                    </a:cubicBezTo>
                    <a:close/>
                    <a:moveTo>
                      <a:pt x="3159" y="1203"/>
                    </a:moveTo>
                    <a:lnTo>
                      <a:pt x="3159" y="1220"/>
                    </a:lnTo>
                    <a:cubicBezTo>
                      <a:pt x="3142" y="1203"/>
                      <a:pt x="3125" y="1203"/>
                      <a:pt x="3109" y="1187"/>
                    </a:cubicBezTo>
                    <a:cubicBezTo>
                      <a:pt x="3125" y="1203"/>
                      <a:pt x="3142" y="1203"/>
                      <a:pt x="3159" y="1203"/>
                    </a:cubicBezTo>
                    <a:close/>
                    <a:moveTo>
                      <a:pt x="3058" y="1170"/>
                    </a:moveTo>
                    <a:cubicBezTo>
                      <a:pt x="3058" y="1187"/>
                      <a:pt x="3058" y="1203"/>
                      <a:pt x="3042" y="1203"/>
                    </a:cubicBezTo>
                    <a:cubicBezTo>
                      <a:pt x="3025" y="1187"/>
                      <a:pt x="3008" y="1120"/>
                      <a:pt x="2992" y="1153"/>
                    </a:cubicBezTo>
                    <a:cubicBezTo>
                      <a:pt x="2975" y="1153"/>
                      <a:pt x="2975" y="1136"/>
                      <a:pt x="2975" y="1136"/>
                    </a:cubicBezTo>
                    <a:cubicBezTo>
                      <a:pt x="3008" y="1136"/>
                      <a:pt x="3025" y="1153"/>
                      <a:pt x="3058" y="1170"/>
                    </a:cubicBezTo>
                    <a:close/>
                    <a:moveTo>
                      <a:pt x="2908" y="1053"/>
                    </a:moveTo>
                    <a:cubicBezTo>
                      <a:pt x="2891" y="1053"/>
                      <a:pt x="2891" y="1070"/>
                      <a:pt x="2891" y="1070"/>
                    </a:cubicBezTo>
                    <a:cubicBezTo>
                      <a:pt x="2875" y="1053"/>
                      <a:pt x="2858" y="1053"/>
                      <a:pt x="2858" y="1019"/>
                    </a:cubicBezTo>
                    <a:cubicBezTo>
                      <a:pt x="2841" y="1036"/>
                      <a:pt x="2824" y="1036"/>
                      <a:pt x="2824" y="1070"/>
                    </a:cubicBezTo>
                    <a:cubicBezTo>
                      <a:pt x="2808" y="1070"/>
                      <a:pt x="2791" y="1053"/>
                      <a:pt x="2791" y="1053"/>
                    </a:cubicBezTo>
                    <a:cubicBezTo>
                      <a:pt x="2808" y="1036"/>
                      <a:pt x="2841" y="1019"/>
                      <a:pt x="2858" y="953"/>
                    </a:cubicBezTo>
                    <a:cubicBezTo>
                      <a:pt x="2858" y="986"/>
                      <a:pt x="2875" y="1019"/>
                      <a:pt x="2908" y="1053"/>
                    </a:cubicBezTo>
                    <a:close/>
                    <a:moveTo>
                      <a:pt x="3042" y="669"/>
                    </a:moveTo>
                    <a:cubicBezTo>
                      <a:pt x="3042" y="669"/>
                      <a:pt x="3025" y="652"/>
                      <a:pt x="3008" y="652"/>
                    </a:cubicBezTo>
                    <a:cubicBezTo>
                      <a:pt x="3008" y="652"/>
                      <a:pt x="3008" y="652"/>
                      <a:pt x="3008" y="652"/>
                    </a:cubicBezTo>
                    <a:cubicBezTo>
                      <a:pt x="3025" y="618"/>
                      <a:pt x="3042" y="652"/>
                      <a:pt x="3042" y="618"/>
                    </a:cubicBezTo>
                    <a:cubicBezTo>
                      <a:pt x="3042" y="602"/>
                      <a:pt x="3042" y="568"/>
                      <a:pt x="3008" y="585"/>
                    </a:cubicBezTo>
                    <a:cubicBezTo>
                      <a:pt x="3025" y="502"/>
                      <a:pt x="3092" y="568"/>
                      <a:pt x="3075" y="468"/>
                    </a:cubicBezTo>
                    <a:cubicBezTo>
                      <a:pt x="3125" y="485"/>
                      <a:pt x="3142" y="485"/>
                      <a:pt x="3159" y="468"/>
                    </a:cubicBezTo>
                    <a:cubicBezTo>
                      <a:pt x="3175" y="502"/>
                      <a:pt x="3209" y="535"/>
                      <a:pt x="3225" y="585"/>
                    </a:cubicBezTo>
                    <a:cubicBezTo>
                      <a:pt x="3192" y="585"/>
                      <a:pt x="3175" y="602"/>
                      <a:pt x="3142" y="618"/>
                    </a:cubicBezTo>
                    <a:cubicBezTo>
                      <a:pt x="3142" y="618"/>
                      <a:pt x="3125" y="618"/>
                      <a:pt x="3109" y="602"/>
                    </a:cubicBezTo>
                    <a:cubicBezTo>
                      <a:pt x="3092" y="618"/>
                      <a:pt x="3092" y="635"/>
                      <a:pt x="3092" y="635"/>
                    </a:cubicBezTo>
                    <a:cubicBezTo>
                      <a:pt x="3075" y="652"/>
                      <a:pt x="3058" y="669"/>
                      <a:pt x="3042" y="669"/>
                    </a:cubicBezTo>
                    <a:close/>
                    <a:moveTo>
                      <a:pt x="3526" y="485"/>
                    </a:moveTo>
                    <a:cubicBezTo>
                      <a:pt x="3543" y="468"/>
                      <a:pt x="3543" y="468"/>
                      <a:pt x="3560" y="468"/>
                    </a:cubicBezTo>
                    <a:cubicBezTo>
                      <a:pt x="3543" y="468"/>
                      <a:pt x="3526" y="468"/>
                      <a:pt x="3526" y="451"/>
                    </a:cubicBezTo>
                    <a:cubicBezTo>
                      <a:pt x="3493" y="451"/>
                      <a:pt x="3526" y="468"/>
                      <a:pt x="3526" y="485"/>
                    </a:cubicBezTo>
                    <a:close/>
                    <a:moveTo>
                      <a:pt x="3860" y="401"/>
                    </a:moveTo>
                    <a:lnTo>
                      <a:pt x="3877" y="401"/>
                    </a:lnTo>
                    <a:cubicBezTo>
                      <a:pt x="3877" y="385"/>
                      <a:pt x="3877" y="368"/>
                      <a:pt x="3860" y="368"/>
                    </a:cubicBezTo>
                    <a:cubicBezTo>
                      <a:pt x="3877" y="368"/>
                      <a:pt x="3894" y="385"/>
                      <a:pt x="3911" y="385"/>
                    </a:cubicBezTo>
                    <a:cubicBezTo>
                      <a:pt x="3894" y="334"/>
                      <a:pt x="3911" y="318"/>
                      <a:pt x="3911" y="284"/>
                    </a:cubicBezTo>
                    <a:cubicBezTo>
                      <a:pt x="3860" y="284"/>
                      <a:pt x="3844" y="351"/>
                      <a:pt x="3810" y="385"/>
                    </a:cubicBezTo>
                    <a:cubicBezTo>
                      <a:pt x="3810" y="385"/>
                      <a:pt x="3827" y="385"/>
                      <a:pt x="3827" y="385"/>
                    </a:cubicBezTo>
                    <a:cubicBezTo>
                      <a:pt x="3844" y="368"/>
                      <a:pt x="3860" y="385"/>
                      <a:pt x="3860" y="401"/>
                    </a:cubicBezTo>
                    <a:close/>
                    <a:moveTo>
                      <a:pt x="4078" y="368"/>
                    </a:moveTo>
                    <a:cubicBezTo>
                      <a:pt x="4094" y="368"/>
                      <a:pt x="4111" y="351"/>
                      <a:pt x="4144" y="351"/>
                    </a:cubicBezTo>
                    <a:cubicBezTo>
                      <a:pt x="4128" y="334"/>
                      <a:pt x="4128" y="318"/>
                      <a:pt x="4128" y="301"/>
                    </a:cubicBezTo>
                    <a:cubicBezTo>
                      <a:pt x="4144" y="284"/>
                      <a:pt x="4061" y="318"/>
                      <a:pt x="4078" y="368"/>
                    </a:cubicBezTo>
                    <a:close/>
                    <a:moveTo>
                      <a:pt x="4445" y="318"/>
                    </a:moveTo>
                    <a:cubicBezTo>
                      <a:pt x="4479" y="318"/>
                      <a:pt x="4529" y="318"/>
                      <a:pt x="4579" y="301"/>
                    </a:cubicBezTo>
                    <a:cubicBezTo>
                      <a:pt x="4529" y="251"/>
                      <a:pt x="4445" y="201"/>
                      <a:pt x="4445" y="318"/>
                    </a:cubicBezTo>
                    <a:close/>
                    <a:moveTo>
                      <a:pt x="3426" y="34"/>
                    </a:moveTo>
                    <a:cubicBezTo>
                      <a:pt x="3493" y="34"/>
                      <a:pt x="3576" y="50"/>
                      <a:pt x="3660" y="67"/>
                    </a:cubicBezTo>
                    <a:cubicBezTo>
                      <a:pt x="3660" y="67"/>
                      <a:pt x="3660" y="84"/>
                      <a:pt x="3643" y="84"/>
                    </a:cubicBezTo>
                    <a:cubicBezTo>
                      <a:pt x="3626" y="101"/>
                      <a:pt x="3576" y="101"/>
                      <a:pt x="3576" y="151"/>
                    </a:cubicBezTo>
                    <a:cubicBezTo>
                      <a:pt x="3576" y="151"/>
                      <a:pt x="3593" y="167"/>
                      <a:pt x="3610" y="184"/>
                    </a:cubicBezTo>
                    <a:cubicBezTo>
                      <a:pt x="3593" y="167"/>
                      <a:pt x="3560" y="134"/>
                      <a:pt x="3593" y="117"/>
                    </a:cubicBezTo>
                    <a:cubicBezTo>
                      <a:pt x="3576" y="151"/>
                      <a:pt x="3626" y="134"/>
                      <a:pt x="3626" y="167"/>
                    </a:cubicBezTo>
                    <a:cubicBezTo>
                      <a:pt x="3610" y="201"/>
                      <a:pt x="3593" y="251"/>
                      <a:pt x="3610" y="284"/>
                    </a:cubicBezTo>
                    <a:cubicBezTo>
                      <a:pt x="3560" y="268"/>
                      <a:pt x="3593" y="251"/>
                      <a:pt x="3610" y="184"/>
                    </a:cubicBezTo>
                    <a:cubicBezTo>
                      <a:pt x="3593" y="184"/>
                      <a:pt x="3576" y="184"/>
                      <a:pt x="3576" y="184"/>
                    </a:cubicBezTo>
                    <a:cubicBezTo>
                      <a:pt x="3576" y="234"/>
                      <a:pt x="3543" y="217"/>
                      <a:pt x="3526" y="234"/>
                    </a:cubicBezTo>
                    <a:cubicBezTo>
                      <a:pt x="3576" y="251"/>
                      <a:pt x="3560" y="284"/>
                      <a:pt x="3543" y="318"/>
                    </a:cubicBezTo>
                    <a:cubicBezTo>
                      <a:pt x="3493" y="318"/>
                      <a:pt x="3459" y="268"/>
                      <a:pt x="3510" y="251"/>
                    </a:cubicBezTo>
                    <a:cubicBezTo>
                      <a:pt x="3459" y="217"/>
                      <a:pt x="3459" y="167"/>
                      <a:pt x="3476" y="117"/>
                    </a:cubicBezTo>
                    <a:cubicBezTo>
                      <a:pt x="3459" y="117"/>
                      <a:pt x="3459" y="134"/>
                      <a:pt x="3443" y="117"/>
                    </a:cubicBezTo>
                    <a:cubicBezTo>
                      <a:pt x="3443" y="134"/>
                      <a:pt x="3443" y="151"/>
                      <a:pt x="3459" y="151"/>
                    </a:cubicBezTo>
                    <a:cubicBezTo>
                      <a:pt x="3443" y="151"/>
                      <a:pt x="3393" y="134"/>
                      <a:pt x="3409" y="117"/>
                    </a:cubicBezTo>
                    <a:cubicBezTo>
                      <a:pt x="3409" y="134"/>
                      <a:pt x="3426" y="134"/>
                      <a:pt x="3426" y="134"/>
                    </a:cubicBezTo>
                    <a:cubicBezTo>
                      <a:pt x="3443" y="117"/>
                      <a:pt x="3459" y="101"/>
                      <a:pt x="3459" y="84"/>
                    </a:cubicBezTo>
                    <a:cubicBezTo>
                      <a:pt x="3409" y="101"/>
                      <a:pt x="3459" y="67"/>
                      <a:pt x="3459" y="50"/>
                    </a:cubicBezTo>
                    <a:cubicBezTo>
                      <a:pt x="3443" y="50"/>
                      <a:pt x="3426" y="34"/>
                      <a:pt x="3426" y="34"/>
                    </a:cubicBezTo>
                    <a:close/>
                    <a:moveTo>
                      <a:pt x="3810" y="84"/>
                    </a:moveTo>
                    <a:cubicBezTo>
                      <a:pt x="3894" y="84"/>
                      <a:pt x="3977" y="101"/>
                      <a:pt x="4061" y="117"/>
                    </a:cubicBezTo>
                    <a:cubicBezTo>
                      <a:pt x="4044" y="151"/>
                      <a:pt x="4011" y="167"/>
                      <a:pt x="3977" y="201"/>
                    </a:cubicBezTo>
                    <a:cubicBezTo>
                      <a:pt x="3961" y="151"/>
                      <a:pt x="3927" y="134"/>
                      <a:pt x="3877" y="151"/>
                    </a:cubicBezTo>
                    <a:cubicBezTo>
                      <a:pt x="3877" y="134"/>
                      <a:pt x="3877" y="101"/>
                      <a:pt x="3860" y="101"/>
                    </a:cubicBezTo>
                    <a:cubicBezTo>
                      <a:pt x="3844" y="101"/>
                      <a:pt x="3844" y="117"/>
                      <a:pt x="3827" y="117"/>
                    </a:cubicBezTo>
                    <a:cubicBezTo>
                      <a:pt x="3827" y="101"/>
                      <a:pt x="3810" y="84"/>
                      <a:pt x="3810" y="84"/>
                    </a:cubicBezTo>
                    <a:close/>
                    <a:moveTo>
                      <a:pt x="4094" y="117"/>
                    </a:moveTo>
                    <a:lnTo>
                      <a:pt x="4128" y="117"/>
                    </a:lnTo>
                    <a:cubicBezTo>
                      <a:pt x="4144" y="134"/>
                      <a:pt x="4144" y="151"/>
                      <a:pt x="4161" y="151"/>
                    </a:cubicBezTo>
                    <a:cubicBezTo>
                      <a:pt x="4161" y="134"/>
                      <a:pt x="4161" y="134"/>
                      <a:pt x="4161" y="134"/>
                    </a:cubicBezTo>
                    <a:lnTo>
                      <a:pt x="4245" y="134"/>
                    </a:lnTo>
                    <a:cubicBezTo>
                      <a:pt x="4211" y="184"/>
                      <a:pt x="4161" y="134"/>
                      <a:pt x="4111" y="167"/>
                    </a:cubicBezTo>
                    <a:cubicBezTo>
                      <a:pt x="4094" y="151"/>
                      <a:pt x="4094" y="134"/>
                      <a:pt x="4094" y="117"/>
                    </a:cubicBezTo>
                    <a:close/>
                    <a:moveTo>
                      <a:pt x="4963" y="251"/>
                    </a:moveTo>
                    <a:lnTo>
                      <a:pt x="5030" y="251"/>
                    </a:lnTo>
                    <a:lnTo>
                      <a:pt x="5030" y="284"/>
                    </a:lnTo>
                    <a:cubicBezTo>
                      <a:pt x="5013" y="284"/>
                      <a:pt x="4997" y="251"/>
                      <a:pt x="4963" y="251"/>
                    </a:cubicBezTo>
                    <a:cubicBezTo>
                      <a:pt x="4963" y="251"/>
                      <a:pt x="4963" y="251"/>
                      <a:pt x="4963" y="251"/>
                    </a:cubicBezTo>
                    <a:close/>
                    <a:moveTo>
                      <a:pt x="3008" y="401"/>
                    </a:moveTo>
                    <a:cubicBezTo>
                      <a:pt x="3025" y="418"/>
                      <a:pt x="3042" y="435"/>
                      <a:pt x="3042" y="451"/>
                    </a:cubicBezTo>
                    <a:cubicBezTo>
                      <a:pt x="3025" y="451"/>
                      <a:pt x="3008" y="451"/>
                      <a:pt x="3008" y="451"/>
                    </a:cubicBezTo>
                    <a:cubicBezTo>
                      <a:pt x="3025" y="451"/>
                      <a:pt x="2975" y="401"/>
                      <a:pt x="3008" y="401"/>
                    </a:cubicBezTo>
                    <a:close/>
                    <a:moveTo>
                      <a:pt x="2540" y="1287"/>
                    </a:moveTo>
                    <a:cubicBezTo>
                      <a:pt x="2574" y="1304"/>
                      <a:pt x="2591" y="1304"/>
                      <a:pt x="2607" y="1320"/>
                    </a:cubicBezTo>
                    <a:lnTo>
                      <a:pt x="2607" y="1354"/>
                    </a:lnTo>
                    <a:cubicBezTo>
                      <a:pt x="2591" y="1354"/>
                      <a:pt x="2591" y="1354"/>
                      <a:pt x="2574" y="1370"/>
                    </a:cubicBezTo>
                    <a:cubicBezTo>
                      <a:pt x="2557" y="1337"/>
                      <a:pt x="2540" y="1320"/>
                      <a:pt x="2540" y="1287"/>
                    </a:cubicBezTo>
                    <a:close/>
                    <a:moveTo>
                      <a:pt x="2123" y="1354"/>
                    </a:moveTo>
                    <a:cubicBezTo>
                      <a:pt x="2156" y="1320"/>
                      <a:pt x="2123" y="1304"/>
                      <a:pt x="2156" y="1270"/>
                    </a:cubicBezTo>
                    <a:cubicBezTo>
                      <a:pt x="2173" y="1304"/>
                      <a:pt x="2173" y="1304"/>
                      <a:pt x="2173" y="1354"/>
                    </a:cubicBezTo>
                    <a:cubicBezTo>
                      <a:pt x="2156" y="1370"/>
                      <a:pt x="2156" y="1354"/>
                      <a:pt x="2123" y="1354"/>
                    </a:cubicBezTo>
                    <a:close/>
                    <a:moveTo>
                      <a:pt x="2106" y="986"/>
                    </a:moveTo>
                    <a:cubicBezTo>
                      <a:pt x="2139" y="986"/>
                      <a:pt x="2173" y="986"/>
                      <a:pt x="2173" y="1019"/>
                    </a:cubicBezTo>
                    <a:cubicBezTo>
                      <a:pt x="2156" y="1036"/>
                      <a:pt x="2106" y="1019"/>
                      <a:pt x="2106" y="986"/>
                    </a:cubicBezTo>
                    <a:close/>
                    <a:moveTo>
                      <a:pt x="1354" y="769"/>
                    </a:moveTo>
                    <a:cubicBezTo>
                      <a:pt x="1354" y="802"/>
                      <a:pt x="1304" y="769"/>
                      <a:pt x="1337" y="752"/>
                    </a:cubicBezTo>
                    <a:cubicBezTo>
                      <a:pt x="1337" y="735"/>
                      <a:pt x="1321" y="752"/>
                      <a:pt x="1304" y="752"/>
                    </a:cubicBezTo>
                    <a:cubicBezTo>
                      <a:pt x="1321" y="786"/>
                      <a:pt x="1321" y="819"/>
                      <a:pt x="1321" y="836"/>
                    </a:cubicBezTo>
                    <a:cubicBezTo>
                      <a:pt x="1337" y="836"/>
                      <a:pt x="1321" y="786"/>
                      <a:pt x="1371" y="802"/>
                    </a:cubicBezTo>
                    <a:cubicBezTo>
                      <a:pt x="1354" y="786"/>
                      <a:pt x="1354" y="786"/>
                      <a:pt x="1354" y="769"/>
                    </a:cubicBezTo>
                    <a:close/>
                    <a:moveTo>
                      <a:pt x="2223" y="1487"/>
                    </a:moveTo>
                    <a:cubicBezTo>
                      <a:pt x="2223" y="1521"/>
                      <a:pt x="2223" y="1537"/>
                      <a:pt x="2240" y="1554"/>
                    </a:cubicBezTo>
                    <a:cubicBezTo>
                      <a:pt x="2223" y="1554"/>
                      <a:pt x="2206" y="1554"/>
                      <a:pt x="2206" y="1554"/>
                    </a:cubicBezTo>
                    <a:cubicBezTo>
                      <a:pt x="2240" y="1588"/>
                      <a:pt x="2256" y="1671"/>
                      <a:pt x="2223" y="1705"/>
                    </a:cubicBezTo>
                    <a:cubicBezTo>
                      <a:pt x="2223" y="1671"/>
                      <a:pt x="2173" y="1671"/>
                      <a:pt x="2139" y="1688"/>
                    </a:cubicBezTo>
                    <a:cubicBezTo>
                      <a:pt x="2123" y="1638"/>
                      <a:pt x="2139" y="1588"/>
                      <a:pt x="2089" y="1554"/>
                    </a:cubicBezTo>
                    <a:cubicBezTo>
                      <a:pt x="2073" y="1471"/>
                      <a:pt x="2123" y="1454"/>
                      <a:pt x="2190" y="1454"/>
                    </a:cubicBezTo>
                    <a:cubicBezTo>
                      <a:pt x="2173" y="1487"/>
                      <a:pt x="2206" y="1471"/>
                      <a:pt x="2223" y="1487"/>
                    </a:cubicBezTo>
                    <a:close/>
                    <a:moveTo>
                      <a:pt x="1939" y="1136"/>
                    </a:moveTo>
                    <a:cubicBezTo>
                      <a:pt x="1939" y="1120"/>
                      <a:pt x="1922" y="1070"/>
                      <a:pt x="1972" y="1070"/>
                    </a:cubicBezTo>
                    <a:cubicBezTo>
                      <a:pt x="1972" y="1086"/>
                      <a:pt x="1972" y="1103"/>
                      <a:pt x="1972" y="1120"/>
                    </a:cubicBezTo>
                    <a:cubicBezTo>
                      <a:pt x="1972" y="1103"/>
                      <a:pt x="1989" y="1103"/>
                      <a:pt x="1989" y="1120"/>
                    </a:cubicBezTo>
                    <a:cubicBezTo>
                      <a:pt x="1972" y="1120"/>
                      <a:pt x="1972" y="1136"/>
                      <a:pt x="1939" y="1136"/>
                    </a:cubicBezTo>
                    <a:close/>
                    <a:moveTo>
                      <a:pt x="2223" y="1270"/>
                    </a:moveTo>
                    <a:cubicBezTo>
                      <a:pt x="2223" y="1237"/>
                      <a:pt x="2240" y="1187"/>
                      <a:pt x="2273" y="1187"/>
                    </a:cubicBezTo>
                    <a:cubicBezTo>
                      <a:pt x="2307" y="1253"/>
                      <a:pt x="2307" y="1220"/>
                      <a:pt x="2323" y="1304"/>
                    </a:cubicBezTo>
                    <a:cubicBezTo>
                      <a:pt x="2290" y="1320"/>
                      <a:pt x="2290" y="1370"/>
                      <a:pt x="2240" y="1387"/>
                    </a:cubicBezTo>
                    <a:cubicBezTo>
                      <a:pt x="2240" y="1354"/>
                      <a:pt x="2223" y="1337"/>
                      <a:pt x="2240" y="1320"/>
                    </a:cubicBezTo>
                    <a:cubicBezTo>
                      <a:pt x="2206" y="1304"/>
                      <a:pt x="2206" y="1354"/>
                      <a:pt x="2206" y="1304"/>
                    </a:cubicBezTo>
                    <a:cubicBezTo>
                      <a:pt x="2206" y="1270"/>
                      <a:pt x="2240" y="1337"/>
                      <a:pt x="2240" y="1304"/>
                    </a:cubicBezTo>
                    <a:cubicBezTo>
                      <a:pt x="2240" y="1287"/>
                      <a:pt x="2240" y="1253"/>
                      <a:pt x="2223" y="1270"/>
                    </a:cubicBezTo>
                    <a:close/>
                    <a:moveTo>
                      <a:pt x="3025" y="518"/>
                    </a:moveTo>
                    <a:cubicBezTo>
                      <a:pt x="2992" y="518"/>
                      <a:pt x="2975" y="502"/>
                      <a:pt x="2975" y="451"/>
                    </a:cubicBezTo>
                    <a:cubicBezTo>
                      <a:pt x="3008" y="451"/>
                      <a:pt x="2992" y="502"/>
                      <a:pt x="3025" y="518"/>
                    </a:cubicBezTo>
                    <a:close/>
                    <a:moveTo>
                      <a:pt x="1822" y="1588"/>
                    </a:moveTo>
                    <a:cubicBezTo>
                      <a:pt x="1872" y="1604"/>
                      <a:pt x="1822" y="1521"/>
                      <a:pt x="1855" y="1521"/>
                    </a:cubicBezTo>
                    <a:cubicBezTo>
                      <a:pt x="1872" y="1537"/>
                      <a:pt x="1872" y="1571"/>
                      <a:pt x="1889" y="1571"/>
                    </a:cubicBezTo>
                    <a:cubicBezTo>
                      <a:pt x="1889" y="1571"/>
                      <a:pt x="1889" y="1554"/>
                      <a:pt x="1889" y="1571"/>
                    </a:cubicBezTo>
                    <a:cubicBezTo>
                      <a:pt x="1872" y="1571"/>
                      <a:pt x="1889" y="1588"/>
                      <a:pt x="1889" y="1604"/>
                    </a:cubicBezTo>
                    <a:cubicBezTo>
                      <a:pt x="1872" y="1588"/>
                      <a:pt x="1872" y="1621"/>
                      <a:pt x="1855" y="1621"/>
                    </a:cubicBezTo>
                    <a:cubicBezTo>
                      <a:pt x="1855" y="1604"/>
                      <a:pt x="1872" y="1604"/>
                      <a:pt x="1872" y="1588"/>
                    </a:cubicBezTo>
                    <a:cubicBezTo>
                      <a:pt x="1839" y="1588"/>
                      <a:pt x="1839" y="1604"/>
                      <a:pt x="1839" y="1621"/>
                    </a:cubicBezTo>
                    <a:cubicBezTo>
                      <a:pt x="1822" y="1621"/>
                      <a:pt x="1805" y="1604"/>
                      <a:pt x="1822" y="1588"/>
                    </a:cubicBezTo>
                    <a:close/>
                    <a:moveTo>
                      <a:pt x="1705" y="368"/>
                    </a:moveTo>
                    <a:cubicBezTo>
                      <a:pt x="1672" y="368"/>
                      <a:pt x="1672" y="351"/>
                      <a:pt x="1672" y="318"/>
                    </a:cubicBezTo>
                    <a:cubicBezTo>
                      <a:pt x="1705" y="318"/>
                      <a:pt x="1688" y="351"/>
                      <a:pt x="1705" y="368"/>
                    </a:cubicBezTo>
                    <a:close/>
                    <a:moveTo>
                      <a:pt x="1454" y="618"/>
                    </a:moveTo>
                    <a:cubicBezTo>
                      <a:pt x="1471" y="618"/>
                      <a:pt x="1471" y="552"/>
                      <a:pt x="1438" y="552"/>
                    </a:cubicBezTo>
                    <a:cubicBezTo>
                      <a:pt x="1454" y="602"/>
                      <a:pt x="1421" y="618"/>
                      <a:pt x="1454" y="635"/>
                    </a:cubicBezTo>
                    <a:cubicBezTo>
                      <a:pt x="1454" y="618"/>
                      <a:pt x="1454" y="618"/>
                      <a:pt x="1454" y="602"/>
                    </a:cubicBezTo>
                    <a:cubicBezTo>
                      <a:pt x="1454" y="602"/>
                      <a:pt x="1454" y="602"/>
                      <a:pt x="1454" y="618"/>
                    </a:cubicBezTo>
                    <a:close/>
                    <a:moveTo>
                      <a:pt x="1371" y="786"/>
                    </a:moveTo>
                    <a:cubicBezTo>
                      <a:pt x="1404" y="786"/>
                      <a:pt x="1404" y="769"/>
                      <a:pt x="1421" y="752"/>
                    </a:cubicBezTo>
                    <a:cubicBezTo>
                      <a:pt x="1421" y="719"/>
                      <a:pt x="1371" y="735"/>
                      <a:pt x="1371" y="786"/>
                    </a:cubicBezTo>
                    <a:close/>
                    <a:moveTo>
                      <a:pt x="1906" y="1437"/>
                    </a:moveTo>
                    <a:cubicBezTo>
                      <a:pt x="1889" y="1437"/>
                      <a:pt x="1906" y="1471"/>
                      <a:pt x="1906" y="1487"/>
                    </a:cubicBezTo>
                    <a:cubicBezTo>
                      <a:pt x="1872" y="1487"/>
                      <a:pt x="1855" y="1471"/>
                      <a:pt x="1839" y="1437"/>
                    </a:cubicBezTo>
                    <a:cubicBezTo>
                      <a:pt x="1872" y="1454"/>
                      <a:pt x="1906" y="1420"/>
                      <a:pt x="1906" y="1437"/>
                    </a:cubicBezTo>
                    <a:close/>
                    <a:moveTo>
                      <a:pt x="1438" y="1003"/>
                    </a:moveTo>
                    <a:cubicBezTo>
                      <a:pt x="1404" y="986"/>
                      <a:pt x="1438" y="1070"/>
                      <a:pt x="1438" y="1086"/>
                    </a:cubicBezTo>
                    <a:cubicBezTo>
                      <a:pt x="1388" y="1120"/>
                      <a:pt x="1354" y="1120"/>
                      <a:pt x="1287" y="1136"/>
                    </a:cubicBezTo>
                    <a:cubicBezTo>
                      <a:pt x="1220" y="1103"/>
                      <a:pt x="1170" y="1120"/>
                      <a:pt x="1087" y="1086"/>
                    </a:cubicBezTo>
                    <a:cubicBezTo>
                      <a:pt x="1087" y="1053"/>
                      <a:pt x="1120" y="1053"/>
                      <a:pt x="1103" y="1019"/>
                    </a:cubicBezTo>
                    <a:cubicBezTo>
                      <a:pt x="1154" y="1019"/>
                      <a:pt x="1154" y="1003"/>
                      <a:pt x="1187" y="1019"/>
                    </a:cubicBezTo>
                    <a:cubicBezTo>
                      <a:pt x="1170" y="986"/>
                      <a:pt x="1170" y="936"/>
                      <a:pt x="1170" y="886"/>
                    </a:cubicBezTo>
                    <a:cubicBezTo>
                      <a:pt x="1204" y="886"/>
                      <a:pt x="1204" y="852"/>
                      <a:pt x="1220" y="869"/>
                    </a:cubicBezTo>
                    <a:cubicBezTo>
                      <a:pt x="1237" y="903"/>
                      <a:pt x="1254" y="919"/>
                      <a:pt x="1304" y="919"/>
                    </a:cubicBezTo>
                    <a:cubicBezTo>
                      <a:pt x="1304" y="953"/>
                      <a:pt x="1321" y="953"/>
                      <a:pt x="1337" y="969"/>
                    </a:cubicBezTo>
                    <a:cubicBezTo>
                      <a:pt x="1337" y="936"/>
                      <a:pt x="1371" y="969"/>
                      <a:pt x="1388" y="936"/>
                    </a:cubicBezTo>
                    <a:cubicBezTo>
                      <a:pt x="1388" y="953"/>
                      <a:pt x="1388" y="986"/>
                      <a:pt x="1404" y="986"/>
                    </a:cubicBezTo>
                    <a:cubicBezTo>
                      <a:pt x="1421" y="953"/>
                      <a:pt x="1454" y="986"/>
                      <a:pt x="1438" y="1003"/>
                    </a:cubicBezTo>
                    <a:close/>
                    <a:moveTo>
                      <a:pt x="1538" y="669"/>
                    </a:moveTo>
                    <a:cubicBezTo>
                      <a:pt x="1555" y="669"/>
                      <a:pt x="1571" y="669"/>
                      <a:pt x="1571" y="652"/>
                    </a:cubicBezTo>
                    <a:cubicBezTo>
                      <a:pt x="1538" y="635"/>
                      <a:pt x="1555" y="685"/>
                      <a:pt x="1505" y="669"/>
                    </a:cubicBezTo>
                    <a:cubicBezTo>
                      <a:pt x="1505" y="652"/>
                      <a:pt x="1505" y="618"/>
                      <a:pt x="1488" y="618"/>
                    </a:cubicBezTo>
                    <a:cubicBezTo>
                      <a:pt x="1471" y="552"/>
                      <a:pt x="1538" y="568"/>
                      <a:pt x="1505" y="518"/>
                    </a:cubicBezTo>
                    <a:cubicBezTo>
                      <a:pt x="1538" y="502"/>
                      <a:pt x="1571" y="468"/>
                      <a:pt x="1605" y="502"/>
                    </a:cubicBezTo>
                    <a:cubicBezTo>
                      <a:pt x="1588" y="502"/>
                      <a:pt x="1588" y="518"/>
                      <a:pt x="1588" y="535"/>
                    </a:cubicBezTo>
                    <a:cubicBezTo>
                      <a:pt x="1588" y="535"/>
                      <a:pt x="1621" y="568"/>
                      <a:pt x="1621" y="552"/>
                    </a:cubicBezTo>
                    <a:cubicBezTo>
                      <a:pt x="1621" y="518"/>
                      <a:pt x="1588" y="535"/>
                      <a:pt x="1605" y="502"/>
                    </a:cubicBezTo>
                    <a:cubicBezTo>
                      <a:pt x="1655" y="468"/>
                      <a:pt x="1655" y="468"/>
                      <a:pt x="1705" y="451"/>
                    </a:cubicBezTo>
                    <a:cubicBezTo>
                      <a:pt x="1705" y="502"/>
                      <a:pt x="1738" y="535"/>
                      <a:pt x="1705" y="568"/>
                    </a:cubicBezTo>
                    <a:cubicBezTo>
                      <a:pt x="1738" y="552"/>
                      <a:pt x="1738" y="585"/>
                      <a:pt x="1755" y="585"/>
                    </a:cubicBezTo>
                    <a:cubicBezTo>
                      <a:pt x="1755" y="568"/>
                      <a:pt x="1738" y="568"/>
                      <a:pt x="1738" y="552"/>
                    </a:cubicBezTo>
                    <a:cubicBezTo>
                      <a:pt x="1805" y="552"/>
                      <a:pt x="1839" y="585"/>
                      <a:pt x="1855" y="585"/>
                    </a:cubicBezTo>
                    <a:cubicBezTo>
                      <a:pt x="1822" y="585"/>
                      <a:pt x="1855" y="635"/>
                      <a:pt x="1855" y="635"/>
                    </a:cubicBezTo>
                    <a:cubicBezTo>
                      <a:pt x="1805" y="652"/>
                      <a:pt x="1805" y="652"/>
                      <a:pt x="1738" y="652"/>
                    </a:cubicBezTo>
                    <a:cubicBezTo>
                      <a:pt x="1722" y="635"/>
                      <a:pt x="1738" y="602"/>
                      <a:pt x="1722" y="585"/>
                    </a:cubicBezTo>
                    <a:cubicBezTo>
                      <a:pt x="1638" y="568"/>
                      <a:pt x="1705" y="719"/>
                      <a:pt x="1605" y="719"/>
                    </a:cubicBezTo>
                    <a:cubicBezTo>
                      <a:pt x="1588" y="685"/>
                      <a:pt x="1655" y="719"/>
                      <a:pt x="1655" y="685"/>
                    </a:cubicBezTo>
                    <a:cubicBezTo>
                      <a:pt x="1588" y="669"/>
                      <a:pt x="1571" y="702"/>
                      <a:pt x="1538" y="669"/>
                    </a:cubicBezTo>
                    <a:close/>
                    <a:moveTo>
                      <a:pt x="1672" y="953"/>
                    </a:moveTo>
                    <a:cubicBezTo>
                      <a:pt x="1638" y="953"/>
                      <a:pt x="1655" y="919"/>
                      <a:pt x="1621" y="919"/>
                    </a:cubicBezTo>
                    <a:cubicBezTo>
                      <a:pt x="1638" y="919"/>
                      <a:pt x="1655" y="903"/>
                      <a:pt x="1655" y="903"/>
                    </a:cubicBezTo>
                    <a:cubicBezTo>
                      <a:pt x="1672" y="919"/>
                      <a:pt x="1672" y="936"/>
                      <a:pt x="1672" y="953"/>
                    </a:cubicBezTo>
                    <a:close/>
                    <a:moveTo>
                      <a:pt x="1855" y="552"/>
                    </a:moveTo>
                    <a:cubicBezTo>
                      <a:pt x="1755" y="535"/>
                      <a:pt x="1738" y="468"/>
                      <a:pt x="1772" y="385"/>
                    </a:cubicBezTo>
                    <a:cubicBezTo>
                      <a:pt x="1738" y="435"/>
                      <a:pt x="1772" y="351"/>
                      <a:pt x="1738" y="385"/>
                    </a:cubicBezTo>
                    <a:cubicBezTo>
                      <a:pt x="1755" y="351"/>
                      <a:pt x="1705" y="334"/>
                      <a:pt x="1738" y="318"/>
                    </a:cubicBezTo>
                    <a:cubicBezTo>
                      <a:pt x="1738" y="351"/>
                      <a:pt x="1772" y="368"/>
                      <a:pt x="1789" y="368"/>
                    </a:cubicBezTo>
                    <a:cubicBezTo>
                      <a:pt x="1772" y="435"/>
                      <a:pt x="1805" y="368"/>
                      <a:pt x="1805" y="385"/>
                    </a:cubicBezTo>
                    <a:cubicBezTo>
                      <a:pt x="1805" y="385"/>
                      <a:pt x="1805" y="401"/>
                      <a:pt x="1805" y="418"/>
                    </a:cubicBezTo>
                    <a:cubicBezTo>
                      <a:pt x="1839" y="368"/>
                      <a:pt x="1772" y="268"/>
                      <a:pt x="1839" y="234"/>
                    </a:cubicBezTo>
                    <a:cubicBezTo>
                      <a:pt x="1839" y="251"/>
                      <a:pt x="1855" y="234"/>
                      <a:pt x="1872" y="251"/>
                    </a:cubicBezTo>
                    <a:cubicBezTo>
                      <a:pt x="1855" y="268"/>
                      <a:pt x="1872" y="318"/>
                      <a:pt x="1906" y="318"/>
                    </a:cubicBezTo>
                    <a:cubicBezTo>
                      <a:pt x="1889" y="368"/>
                      <a:pt x="1855" y="368"/>
                      <a:pt x="1839" y="401"/>
                    </a:cubicBezTo>
                    <a:cubicBezTo>
                      <a:pt x="1889" y="418"/>
                      <a:pt x="1889" y="518"/>
                      <a:pt x="1855" y="552"/>
                    </a:cubicBezTo>
                    <a:close/>
                    <a:moveTo>
                      <a:pt x="1805" y="802"/>
                    </a:moveTo>
                    <a:cubicBezTo>
                      <a:pt x="1839" y="786"/>
                      <a:pt x="1872" y="769"/>
                      <a:pt x="1889" y="802"/>
                    </a:cubicBezTo>
                    <a:cubicBezTo>
                      <a:pt x="1855" y="786"/>
                      <a:pt x="1839" y="819"/>
                      <a:pt x="1872" y="819"/>
                    </a:cubicBezTo>
                    <a:cubicBezTo>
                      <a:pt x="1855" y="852"/>
                      <a:pt x="1889" y="869"/>
                      <a:pt x="1855" y="886"/>
                    </a:cubicBezTo>
                    <a:cubicBezTo>
                      <a:pt x="1839" y="852"/>
                      <a:pt x="1839" y="886"/>
                      <a:pt x="1805" y="886"/>
                    </a:cubicBezTo>
                    <a:cubicBezTo>
                      <a:pt x="1822" y="836"/>
                      <a:pt x="1805" y="836"/>
                      <a:pt x="1805" y="802"/>
                    </a:cubicBezTo>
                    <a:close/>
                    <a:moveTo>
                      <a:pt x="1889" y="852"/>
                    </a:moveTo>
                    <a:cubicBezTo>
                      <a:pt x="1906" y="836"/>
                      <a:pt x="1922" y="836"/>
                      <a:pt x="1939" y="819"/>
                    </a:cubicBezTo>
                    <a:cubicBezTo>
                      <a:pt x="1922" y="852"/>
                      <a:pt x="1906" y="869"/>
                      <a:pt x="1906" y="903"/>
                    </a:cubicBezTo>
                    <a:cubicBezTo>
                      <a:pt x="1906" y="869"/>
                      <a:pt x="1872" y="886"/>
                      <a:pt x="1889" y="852"/>
                    </a:cubicBezTo>
                    <a:close/>
                    <a:moveTo>
                      <a:pt x="1922" y="719"/>
                    </a:moveTo>
                    <a:cubicBezTo>
                      <a:pt x="1956" y="702"/>
                      <a:pt x="1956" y="752"/>
                      <a:pt x="1956" y="786"/>
                    </a:cubicBezTo>
                    <a:cubicBezTo>
                      <a:pt x="1889" y="769"/>
                      <a:pt x="1956" y="735"/>
                      <a:pt x="1922" y="719"/>
                    </a:cubicBezTo>
                    <a:close/>
                    <a:moveTo>
                      <a:pt x="1287" y="685"/>
                    </a:moveTo>
                    <a:cubicBezTo>
                      <a:pt x="1254" y="702"/>
                      <a:pt x="1321" y="685"/>
                      <a:pt x="1304" y="652"/>
                    </a:cubicBezTo>
                    <a:cubicBezTo>
                      <a:pt x="1304" y="652"/>
                      <a:pt x="1304" y="652"/>
                      <a:pt x="1304" y="669"/>
                    </a:cubicBezTo>
                    <a:cubicBezTo>
                      <a:pt x="1337" y="652"/>
                      <a:pt x="1287" y="635"/>
                      <a:pt x="1287" y="618"/>
                    </a:cubicBezTo>
                    <a:cubicBezTo>
                      <a:pt x="1254" y="635"/>
                      <a:pt x="1304" y="652"/>
                      <a:pt x="1287" y="685"/>
                    </a:cubicBezTo>
                    <a:close/>
                    <a:moveTo>
                      <a:pt x="819" y="585"/>
                    </a:moveTo>
                    <a:cubicBezTo>
                      <a:pt x="803" y="568"/>
                      <a:pt x="803" y="502"/>
                      <a:pt x="819" y="502"/>
                    </a:cubicBezTo>
                    <a:cubicBezTo>
                      <a:pt x="819" y="518"/>
                      <a:pt x="836" y="568"/>
                      <a:pt x="819" y="585"/>
                    </a:cubicBezTo>
                    <a:close/>
                    <a:moveTo>
                      <a:pt x="1037" y="1120"/>
                    </a:moveTo>
                    <a:cubicBezTo>
                      <a:pt x="1020" y="1136"/>
                      <a:pt x="1003" y="1136"/>
                      <a:pt x="987" y="1120"/>
                    </a:cubicBezTo>
                    <a:cubicBezTo>
                      <a:pt x="1003" y="1103"/>
                      <a:pt x="1020" y="1120"/>
                      <a:pt x="1020" y="1103"/>
                    </a:cubicBezTo>
                    <a:cubicBezTo>
                      <a:pt x="1003" y="1103"/>
                      <a:pt x="1003" y="1086"/>
                      <a:pt x="1020" y="1070"/>
                    </a:cubicBezTo>
                    <a:cubicBezTo>
                      <a:pt x="1003" y="1070"/>
                      <a:pt x="987" y="1070"/>
                      <a:pt x="987" y="1053"/>
                    </a:cubicBezTo>
                    <a:cubicBezTo>
                      <a:pt x="1037" y="1053"/>
                      <a:pt x="1037" y="1086"/>
                      <a:pt x="1037" y="1120"/>
                    </a:cubicBezTo>
                    <a:close/>
                    <a:moveTo>
                      <a:pt x="2724" y="852"/>
                    </a:moveTo>
                    <a:cubicBezTo>
                      <a:pt x="2691" y="852"/>
                      <a:pt x="2691" y="819"/>
                      <a:pt x="2691" y="802"/>
                    </a:cubicBezTo>
                    <a:cubicBezTo>
                      <a:pt x="2724" y="769"/>
                      <a:pt x="2758" y="802"/>
                      <a:pt x="2724" y="852"/>
                    </a:cubicBezTo>
                    <a:close/>
                    <a:moveTo>
                      <a:pt x="2607" y="869"/>
                    </a:moveTo>
                    <a:cubicBezTo>
                      <a:pt x="2574" y="852"/>
                      <a:pt x="2574" y="869"/>
                      <a:pt x="2540" y="852"/>
                    </a:cubicBezTo>
                    <a:cubicBezTo>
                      <a:pt x="2524" y="836"/>
                      <a:pt x="2524" y="802"/>
                      <a:pt x="2540" y="786"/>
                    </a:cubicBezTo>
                    <a:cubicBezTo>
                      <a:pt x="2574" y="852"/>
                      <a:pt x="2591" y="819"/>
                      <a:pt x="2607" y="869"/>
                    </a:cubicBezTo>
                    <a:close/>
                    <a:moveTo>
                      <a:pt x="2457" y="217"/>
                    </a:moveTo>
                    <a:cubicBezTo>
                      <a:pt x="2457" y="184"/>
                      <a:pt x="2490" y="184"/>
                      <a:pt x="2490" y="151"/>
                    </a:cubicBezTo>
                    <a:cubicBezTo>
                      <a:pt x="2474" y="151"/>
                      <a:pt x="2474" y="151"/>
                      <a:pt x="2474" y="151"/>
                    </a:cubicBezTo>
                    <a:cubicBezTo>
                      <a:pt x="2490" y="117"/>
                      <a:pt x="2507" y="151"/>
                      <a:pt x="2524" y="184"/>
                    </a:cubicBezTo>
                    <a:cubicBezTo>
                      <a:pt x="2490" y="184"/>
                      <a:pt x="2490" y="217"/>
                      <a:pt x="2457" y="217"/>
                    </a:cubicBezTo>
                    <a:close/>
                    <a:moveTo>
                      <a:pt x="2524" y="234"/>
                    </a:moveTo>
                    <a:cubicBezTo>
                      <a:pt x="2507" y="184"/>
                      <a:pt x="2507" y="167"/>
                      <a:pt x="2557" y="167"/>
                    </a:cubicBezTo>
                    <a:cubicBezTo>
                      <a:pt x="2574" y="217"/>
                      <a:pt x="2574" y="251"/>
                      <a:pt x="2540" y="301"/>
                    </a:cubicBezTo>
                    <a:cubicBezTo>
                      <a:pt x="2540" y="284"/>
                      <a:pt x="2540" y="268"/>
                      <a:pt x="2524" y="268"/>
                    </a:cubicBezTo>
                    <a:cubicBezTo>
                      <a:pt x="2524" y="284"/>
                      <a:pt x="2524" y="301"/>
                      <a:pt x="2524" y="334"/>
                    </a:cubicBezTo>
                    <a:cubicBezTo>
                      <a:pt x="2490" y="318"/>
                      <a:pt x="2440" y="334"/>
                      <a:pt x="2474" y="301"/>
                    </a:cubicBezTo>
                    <a:cubicBezTo>
                      <a:pt x="2490" y="334"/>
                      <a:pt x="2474" y="268"/>
                      <a:pt x="2457" y="268"/>
                    </a:cubicBezTo>
                    <a:cubicBezTo>
                      <a:pt x="2457" y="268"/>
                      <a:pt x="2457" y="284"/>
                      <a:pt x="2457" y="268"/>
                    </a:cubicBezTo>
                    <a:cubicBezTo>
                      <a:pt x="2490" y="251"/>
                      <a:pt x="2457" y="234"/>
                      <a:pt x="2490" y="217"/>
                    </a:cubicBezTo>
                    <a:cubicBezTo>
                      <a:pt x="2490" y="234"/>
                      <a:pt x="2540" y="251"/>
                      <a:pt x="2540" y="234"/>
                    </a:cubicBezTo>
                    <a:cubicBezTo>
                      <a:pt x="2540" y="234"/>
                      <a:pt x="2524" y="217"/>
                      <a:pt x="2524" y="234"/>
                    </a:cubicBezTo>
                    <a:close/>
                    <a:moveTo>
                      <a:pt x="2524" y="936"/>
                    </a:moveTo>
                    <a:cubicBezTo>
                      <a:pt x="2507" y="903"/>
                      <a:pt x="2490" y="903"/>
                      <a:pt x="2490" y="869"/>
                    </a:cubicBezTo>
                    <a:cubicBezTo>
                      <a:pt x="2507" y="869"/>
                      <a:pt x="2507" y="836"/>
                      <a:pt x="2524" y="852"/>
                    </a:cubicBezTo>
                    <a:cubicBezTo>
                      <a:pt x="2524" y="852"/>
                      <a:pt x="2524" y="869"/>
                      <a:pt x="2540" y="886"/>
                    </a:cubicBezTo>
                    <a:cubicBezTo>
                      <a:pt x="2557" y="869"/>
                      <a:pt x="2591" y="903"/>
                      <a:pt x="2557" y="903"/>
                    </a:cubicBezTo>
                    <a:cubicBezTo>
                      <a:pt x="2557" y="886"/>
                      <a:pt x="2540" y="886"/>
                      <a:pt x="2524" y="886"/>
                    </a:cubicBezTo>
                    <a:cubicBezTo>
                      <a:pt x="2524" y="903"/>
                      <a:pt x="2557" y="919"/>
                      <a:pt x="2524" y="936"/>
                    </a:cubicBezTo>
                    <a:close/>
                    <a:moveTo>
                      <a:pt x="2407" y="786"/>
                    </a:moveTo>
                    <a:cubicBezTo>
                      <a:pt x="2390" y="752"/>
                      <a:pt x="2390" y="752"/>
                      <a:pt x="2407" y="719"/>
                    </a:cubicBezTo>
                    <a:cubicBezTo>
                      <a:pt x="2440" y="719"/>
                      <a:pt x="2457" y="702"/>
                      <a:pt x="2474" y="752"/>
                    </a:cubicBezTo>
                    <a:cubicBezTo>
                      <a:pt x="2440" y="769"/>
                      <a:pt x="2490" y="802"/>
                      <a:pt x="2474" y="852"/>
                    </a:cubicBezTo>
                    <a:cubicBezTo>
                      <a:pt x="2423" y="852"/>
                      <a:pt x="2423" y="819"/>
                      <a:pt x="2423" y="869"/>
                    </a:cubicBezTo>
                    <a:cubicBezTo>
                      <a:pt x="2423" y="852"/>
                      <a:pt x="2407" y="852"/>
                      <a:pt x="2407" y="852"/>
                    </a:cubicBezTo>
                    <a:cubicBezTo>
                      <a:pt x="2373" y="802"/>
                      <a:pt x="2457" y="786"/>
                      <a:pt x="2423" y="752"/>
                    </a:cubicBezTo>
                    <a:cubicBezTo>
                      <a:pt x="2423" y="769"/>
                      <a:pt x="2407" y="786"/>
                      <a:pt x="2407" y="786"/>
                    </a:cubicBezTo>
                    <a:close/>
                    <a:moveTo>
                      <a:pt x="2357" y="602"/>
                    </a:moveTo>
                    <a:cubicBezTo>
                      <a:pt x="2357" y="585"/>
                      <a:pt x="2323" y="602"/>
                      <a:pt x="2323" y="552"/>
                    </a:cubicBezTo>
                    <a:cubicBezTo>
                      <a:pt x="2357" y="535"/>
                      <a:pt x="2390" y="585"/>
                      <a:pt x="2357" y="602"/>
                    </a:cubicBezTo>
                    <a:close/>
                    <a:moveTo>
                      <a:pt x="2373" y="518"/>
                    </a:moveTo>
                    <a:cubicBezTo>
                      <a:pt x="2373" y="535"/>
                      <a:pt x="2340" y="468"/>
                      <a:pt x="2323" y="518"/>
                    </a:cubicBezTo>
                    <a:cubicBezTo>
                      <a:pt x="2340" y="451"/>
                      <a:pt x="2373" y="401"/>
                      <a:pt x="2407" y="385"/>
                    </a:cubicBezTo>
                    <a:cubicBezTo>
                      <a:pt x="2423" y="401"/>
                      <a:pt x="2457" y="418"/>
                      <a:pt x="2457" y="451"/>
                    </a:cubicBezTo>
                    <a:cubicBezTo>
                      <a:pt x="2457" y="451"/>
                      <a:pt x="2457" y="418"/>
                      <a:pt x="2474" y="418"/>
                    </a:cubicBezTo>
                    <a:cubicBezTo>
                      <a:pt x="2474" y="435"/>
                      <a:pt x="2490" y="401"/>
                      <a:pt x="2490" y="418"/>
                    </a:cubicBezTo>
                    <a:cubicBezTo>
                      <a:pt x="2457" y="468"/>
                      <a:pt x="2524" y="518"/>
                      <a:pt x="2474" y="552"/>
                    </a:cubicBezTo>
                    <a:cubicBezTo>
                      <a:pt x="2507" y="552"/>
                      <a:pt x="2591" y="552"/>
                      <a:pt x="2540" y="618"/>
                    </a:cubicBezTo>
                    <a:cubicBezTo>
                      <a:pt x="2507" y="585"/>
                      <a:pt x="2407" y="635"/>
                      <a:pt x="2390" y="585"/>
                    </a:cubicBezTo>
                    <a:cubicBezTo>
                      <a:pt x="2423" y="585"/>
                      <a:pt x="2407" y="535"/>
                      <a:pt x="2373" y="518"/>
                    </a:cubicBezTo>
                    <a:close/>
                    <a:moveTo>
                      <a:pt x="2240" y="618"/>
                    </a:moveTo>
                    <a:cubicBezTo>
                      <a:pt x="2256" y="635"/>
                      <a:pt x="2240" y="685"/>
                      <a:pt x="2256" y="685"/>
                    </a:cubicBezTo>
                    <a:cubicBezTo>
                      <a:pt x="2256" y="652"/>
                      <a:pt x="2256" y="635"/>
                      <a:pt x="2290" y="652"/>
                    </a:cubicBezTo>
                    <a:lnTo>
                      <a:pt x="2290" y="685"/>
                    </a:lnTo>
                    <a:cubicBezTo>
                      <a:pt x="2206" y="702"/>
                      <a:pt x="2206" y="652"/>
                      <a:pt x="2190" y="602"/>
                    </a:cubicBezTo>
                    <a:cubicBezTo>
                      <a:pt x="2240" y="585"/>
                      <a:pt x="2223" y="635"/>
                      <a:pt x="2240" y="618"/>
                    </a:cubicBezTo>
                    <a:close/>
                    <a:moveTo>
                      <a:pt x="2273" y="919"/>
                    </a:moveTo>
                    <a:cubicBezTo>
                      <a:pt x="2290" y="886"/>
                      <a:pt x="2256" y="886"/>
                      <a:pt x="2256" y="852"/>
                    </a:cubicBezTo>
                    <a:cubicBezTo>
                      <a:pt x="2290" y="836"/>
                      <a:pt x="2290" y="852"/>
                      <a:pt x="2307" y="852"/>
                    </a:cubicBezTo>
                    <a:cubicBezTo>
                      <a:pt x="2290" y="886"/>
                      <a:pt x="2307" y="919"/>
                      <a:pt x="2273" y="919"/>
                    </a:cubicBezTo>
                    <a:close/>
                    <a:moveTo>
                      <a:pt x="2139" y="919"/>
                    </a:moveTo>
                    <a:cubicBezTo>
                      <a:pt x="2139" y="869"/>
                      <a:pt x="2106" y="936"/>
                      <a:pt x="2089" y="886"/>
                    </a:cubicBezTo>
                    <a:cubicBezTo>
                      <a:pt x="2139" y="886"/>
                      <a:pt x="2106" y="886"/>
                      <a:pt x="2106" y="852"/>
                    </a:cubicBezTo>
                    <a:cubicBezTo>
                      <a:pt x="2123" y="852"/>
                      <a:pt x="2139" y="852"/>
                      <a:pt x="2139" y="869"/>
                    </a:cubicBezTo>
                    <a:cubicBezTo>
                      <a:pt x="2123" y="903"/>
                      <a:pt x="2173" y="903"/>
                      <a:pt x="2139" y="919"/>
                    </a:cubicBezTo>
                    <a:close/>
                    <a:moveTo>
                      <a:pt x="2089" y="552"/>
                    </a:moveTo>
                    <a:cubicBezTo>
                      <a:pt x="2073" y="602"/>
                      <a:pt x="2106" y="585"/>
                      <a:pt x="2123" y="618"/>
                    </a:cubicBezTo>
                    <a:cubicBezTo>
                      <a:pt x="2089" y="635"/>
                      <a:pt x="2073" y="669"/>
                      <a:pt x="2056" y="685"/>
                    </a:cubicBezTo>
                    <a:cubicBezTo>
                      <a:pt x="2056" y="652"/>
                      <a:pt x="2006" y="669"/>
                      <a:pt x="1989" y="669"/>
                    </a:cubicBezTo>
                    <a:cubicBezTo>
                      <a:pt x="1989" y="618"/>
                      <a:pt x="2022" y="618"/>
                      <a:pt x="2022" y="618"/>
                    </a:cubicBezTo>
                    <a:cubicBezTo>
                      <a:pt x="2022" y="602"/>
                      <a:pt x="2022" y="602"/>
                      <a:pt x="2022" y="585"/>
                    </a:cubicBezTo>
                    <a:cubicBezTo>
                      <a:pt x="2006" y="585"/>
                      <a:pt x="2006" y="602"/>
                      <a:pt x="1989" y="602"/>
                    </a:cubicBezTo>
                    <a:cubicBezTo>
                      <a:pt x="1989" y="552"/>
                      <a:pt x="2006" y="535"/>
                      <a:pt x="2039" y="535"/>
                    </a:cubicBezTo>
                    <a:cubicBezTo>
                      <a:pt x="2039" y="568"/>
                      <a:pt x="2056" y="568"/>
                      <a:pt x="2089" y="552"/>
                    </a:cubicBezTo>
                    <a:close/>
                    <a:moveTo>
                      <a:pt x="2123" y="836"/>
                    </a:moveTo>
                    <a:cubicBezTo>
                      <a:pt x="2156" y="786"/>
                      <a:pt x="2156" y="685"/>
                      <a:pt x="2240" y="719"/>
                    </a:cubicBezTo>
                    <a:cubicBezTo>
                      <a:pt x="2206" y="685"/>
                      <a:pt x="2273" y="702"/>
                      <a:pt x="2273" y="719"/>
                    </a:cubicBezTo>
                    <a:cubicBezTo>
                      <a:pt x="2240" y="769"/>
                      <a:pt x="2190" y="852"/>
                      <a:pt x="2123" y="836"/>
                    </a:cubicBezTo>
                    <a:close/>
                    <a:moveTo>
                      <a:pt x="2657" y="84"/>
                    </a:moveTo>
                    <a:cubicBezTo>
                      <a:pt x="2674" y="117"/>
                      <a:pt x="2641" y="117"/>
                      <a:pt x="2657" y="151"/>
                    </a:cubicBezTo>
                    <a:cubicBezTo>
                      <a:pt x="2607" y="151"/>
                      <a:pt x="2641" y="84"/>
                      <a:pt x="2657" y="84"/>
                    </a:cubicBezTo>
                    <a:close/>
                    <a:moveTo>
                      <a:pt x="2691" y="401"/>
                    </a:moveTo>
                    <a:cubicBezTo>
                      <a:pt x="2674" y="451"/>
                      <a:pt x="2741" y="468"/>
                      <a:pt x="2774" y="485"/>
                    </a:cubicBezTo>
                    <a:cubicBezTo>
                      <a:pt x="2741" y="518"/>
                      <a:pt x="2758" y="485"/>
                      <a:pt x="2774" y="552"/>
                    </a:cubicBezTo>
                    <a:cubicBezTo>
                      <a:pt x="2758" y="552"/>
                      <a:pt x="2741" y="535"/>
                      <a:pt x="2724" y="552"/>
                    </a:cubicBezTo>
                    <a:cubicBezTo>
                      <a:pt x="2741" y="568"/>
                      <a:pt x="2724" y="602"/>
                      <a:pt x="2741" y="602"/>
                    </a:cubicBezTo>
                    <a:cubicBezTo>
                      <a:pt x="2741" y="552"/>
                      <a:pt x="2791" y="618"/>
                      <a:pt x="2808" y="652"/>
                    </a:cubicBezTo>
                    <a:cubicBezTo>
                      <a:pt x="2774" y="702"/>
                      <a:pt x="2758" y="669"/>
                      <a:pt x="2741" y="719"/>
                    </a:cubicBezTo>
                    <a:cubicBezTo>
                      <a:pt x="2724" y="652"/>
                      <a:pt x="2657" y="685"/>
                      <a:pt x="2641" y="652"/>
                    </a:cubicBezTo>
                    <a:cubicBezTo>
                      <a:pt x="2641" y="635"/>
                      <a:pt x="2691" y="652"/>
                      <a:pt x="2691" y="635"/>
                    </a:cubicBezTo>
                    <a:cubicBezTo>
                      <a:pt x="2674" y="635"/>
                      <a:pt x="2657" y="635"/>
                      <a:pt x="2657" y="618"/>
                    </a:cubicBezTo>
                    <a:cubicBezTo>
                      <a:pt x="2674" y="568"/>
                      <a:pt x="2691" y="618"/>
                      <a:pt x="2708" y="585"/>
                    </a:cubicBezTo>
                    <a:cubicBezTo>
                      <a:pt x="2674" y="568"/>
                      <a:pt x="2691" y="535"/>
                      <a:pt x="2708" y="518"/>
                    </a:cubicBezTo>
                    <a:cubicBezTo>
                      <a:pt x="2641" y="518"/>
                      <a:pt x="2708" y="418"/>
                      <a:pt x="2657" y="451"/>
                    </a:cubicBezTo>
                    <a:cubicBezTo>
                      <a:pt x="2657" y="418"/>
                      <a:pt x="2674" y="401"/>
                      <a:pt x="2691" y="401"/>
                    </a:cubicBezTo>
                    <a:close/>
                    <a:moveTo>
                      <a:pt x="1471" y="1153"/>
                    </a:moveTo>
                    <a:cubicBezTo>
                      <a:pt x="1471" y="1136"/>
                      <a:pt x="1471" y="1103"/>
                      <a:pt x="1438" y="1120"/>
                    </a:cubicBezTo>
                    <a:cubicBezTo>
                      <a:pt x="1454" y="1136"/>
                      <a:pt x="1454" y="1153"/>
                      <a:pt x="1471" y="1153"/>
                    </a:cubicBezTo>
                    <a:close/>
                    <a:moveTo>
                      <a:pt x="1304" y="1287"/>
                    </a:moveTo>
                    <a:cubicBezTo>
                      <a:pt x="1254" y="1337"/>
                      <a:pt x="1187" y="1320"/>
                      <a:pt x="1220" y="1420"/>
                    </a:cubicBezTo>
                    <a:cubicBezTo>
                      <a:pt x="1204" y="1420"/>
                      <a:pt x="1187" y="1437"/>
                      <a:pt x="1154" y="1454"/>
                    </a:cubicBezTo>
                    <a:cubicBezTo>
                      <a:pt x="1137" y="1420"/>
                      <a:pt x="1170" y="1370"/>
                      <a:pt x="1187" y="1387"/>
                    </a:cubicBezTo>
                    <a:cubicBezTo>
                      <a:pt x="1170" y="1370"/>
                      <a:pt x="1170" y="1337"/>
                      <a:pt x="1137" y="1337"/>
                    </a:cubicBezTo>
                    <a:cubicBezTo>
                      <a:pt x="1137" y="1370"/>
                      <a:pt x="1120" y="1370"/>
                      <a:pt x="1103" y="1387"/>
                    </a:cubicBezTo>
                    <a:cubicBezTo>
                      <a:pt x="1120" y="1354"/>
                      <a:pt x="1120" y="1320"/>
                      <a:pt x="1087" y="1320"/>
                    </a:cubicBezTo>
                    <a:cubicBezTo>
                      <a:pt x="1087" y="1337"/>
                      <a:pt x="1087" y="1337"/>
                      <a:pt x="1087" y="1320"/>
                    </a:cubicBezTo>
                    <a:cubicBezTo>
                      <a:pt x="1154" y="1253"/>
                      <a:pt x="1220" y="1237"/>
                      <a:pt x="1287" y="1203"/>
                    </a:cubicBezTo>
                    <a:cubicBezTo>
                      <a:pt x="1271" y="1237"/>
                      <a:pt x="1304" y="1237"/>
                      <a:pt x="1304" y="1287"/>
                    </a:cubicBezTo>
                    <a:close/>
                    <a:moveTo>
                      <a:pt x="1488" y="719"/>
                    </a:moveTo>
                    <a:cubicBezTo>
                      <a:pt x="1488" y="786"/>
                      <a:pt x="1538" y="752"/>
                      <a:pt x="1555" y="752"/>
                    </a:cubicBezTo>
                    <a:cubicBezTo>
                      <a:pt x="1555" y="769"/>
                      <a:pt x="1571" y="769"/>
                      <a:pt x="1571" y="786"/>
                    </a:cubicBezTo>
                    <a:cubicBezTo>
                      <a:pt x="1571" y="802"/>
                      <a:pt x="1555" y="852"/>
                      <a:pt x="1555" y="886"/>
                    </a:cubicBezTo>
                    <a:cubicBezTo>
                      <a:pt x="1571" y="886"/>
                      <a:pt x="1588" y="886"/>
                      <a:pt x="1588" y="903"/>
                    </a:cubicBezTo>
                    <a:cubicBezTo>
                      <a:pt x="1555" y="886"/>
                      <a:pt x="1571" y="919"/>
                      <a:pt x="1538" y="919"/>
                    </a:cubicBezTo>
                    <a:cubicBezTo>
                      <a:pt x="1555" y="886"/>
                      <a:pt x="1505" y="852"/>
                      <a:pt x="1521" y="852"/>
                    </a:cubicBezTo>
                    <a:cubicBezTo>
                      <a:pt x="1521" y="869"/>
                      <a:pt x="1571" y="802"/>
                      <a:pt x="1538" y="786"/>
                    </a:cubicBezTo>
                    <a:cubicBezTo>
                      <a:pt x="1521" y="786"/>
                      <a:pt x="1538" y="836"/>
                      <a:pt x="1505" y="819"/>
                    </a:cubicBezTo>
                    <a:cubicBezTo>
                      <a:pt x="1505" y="802"/>
                      <a:pt x="1505" y="786"/>
                      <a:pt x="1505" y="769"/>
                    </a:cubicBezTo>
                    <a:cubicBezTo>
                      <a:pt x="1488" y="769"/>
                      <a:pt x="1471" y="769"/>
                      <a:pt x="1454" y="752"/>
                    </a:cubicBezTo>
                    <a:cubicBezTo>
                      <a:pt x="1488" y="735"/>
                      <a:pt x="1471" y="702"/>
                      <a:pt x="1488" y="719"/>
                    </a:cubicBezTo>
                    <a:close/>
                    <a:moveTo>
                      <a:pt x="1571" y="752"/>
                    </a:moveTo>
                    <a:cubicBezTo>
                      <a:pt x="1555" y="752"/>
                      <a:pt x="1555" y="752"/>
                      <a:pt x="1555" y="752"/>
                    </a:cubicBezTo>
                    <a:cubicBezTo>
                      <a:pt x="1571" y="752"/>
                      <a:pt x="1571" y="752"/>
                      <a:pt x="1571" y="752"/>
                    </a:cubicBezTo>
                    <a:close/>
                    <a:moveTo>
                      <a:pt x="1571" y="786"/>
                    </a:moveTo>
                    <a:cubicBezTo>
                      <a:pt x="1571" y="786"/>
                      <a:pt x="1571" y="786"/>
                      <a:pt x="1571" y="769"/>
                    </a:cubicBezTo>
                    <a:cubicBezTo>
                      <a:pt x="1571" y="769"/>
                      <a:pt x="1571" y="769"/>
                      <a:pt x="1571" y="786"/>
                    </a:cubicBezTo>
                    <a:close/>
                    <a:moveTo>
                      <a:pt x="1555" y="1320"/>
                    </a:moveTo>
                    <a:cubicBezTo>
                      <a:pt x="1555" y="1354"/>
                      <a:pt x="1521" y="1337"/>
                      <a:pt x="1521" y="1370"/>
                    </a:cubicBezTo>
                    <a:cubicBezTo>
                      <a:pt x="1538" y="1370"/>
                      <a:pt x="1538" y="1387"/>
                      <a:pt x="1555" y="1387"/>
                    </a:cubicBezTo>
                    <a:cubicBezTo>
                      <a:pt x="1555" y="1420"/>
                      <a:pt x="1555" y="1437"/>
                      <a:pt x="1521" y="1454"/>
                    </a:cubicBezTo>
                    <a:cubicBezTo>
                      <a:pt x="1521" y="1420"/>
                      <a:pt x="1505" y="1387"/>
                      <a:pt x="1488" y="1387"/>
                    </a:cubicBezTo>
                    <a:cubicBezTo>
                      <a:pt x="1505" y="1370"/>
                      <a:pt x="1505" y="1404"/>
                      <a:pt x="1505" y="1387"/>
                    </a:cubicBezTo>
                    <a:cubicBezTo>
                      <a:pt x="1488" y="1354"/>
                      <a:pt x="1438" y="1320"/>
                      <a:pt x="1454" y="1287"/>
                    </a:cubicBezTo>
                    <a:cubicBezTo>
                      <a:pt x="1454" y="1320"/>
                      <a:pt x="1488" y="1287"/>
                      <a:pt x="1488" y="1253"/>
                    </a:cubicBezTo>
                    <a:cubicBezTo>
                      <a:pt x="1521" y="1253"/>
                      <a:pt x="1521" y="1220"/>
                      <a:pt x="1555" y="1237"/>
                    </a:cubicBezTo>
                    <a:cubicBezTo>
                      <a:pt x="1538" y="1270"/>
                      <a:pt x="1538" y="1320"/>
                      <a:pt x="1588" y="1320"/>
                    </a:cubicBezTo>
                    <a:cubicBezTo>
                      <a:pt x="1605" y="1287"/>
                      <a:pt x="1555" y="1270"/>
                      <a:pt x="1588" y="1270"/>
                    </a:cubicBezTo>
                    <a:cubicBezTo>
                      <a:pt x="1605" y="1287"/>
                      <a:pt x="1605" y="1304"/>
                      <a:pt x="1588" y="1320"/>
                    </a:cubicBezTo>
                    <a:cubicBezTo>
                      <a:pt x="1571" y="1320"/>
                      <a:pt x="1555" y="1320"/>
                      <a:pt x="1555" y="1320"/>
                    </a:cubicBezTo>
                    <a:close/>
                    <a:moveTo>
                      <a:pt x="2858" y="1487"/>
                    </a:moveTo>
                    <a:cubicBezTo>
                      <a:pt x="2858" y="1537"/>
                      <a:pt x="2891" y="1471"/>
                      <a:pt x="2891" y="1504"/>
                    </a:cubicBezTo>
                    <a:cubicBezTo>
                      <a:pt x="2875" y="1588"/>
                      <a:pt x="2791" y="1638"/>
                      <a:pt x="2741" y="1588"/>
                    </a:cubicBezTo>
                    <a:cubicBezTo>
                      <a:pt x="2808" y="1571"/>
                      <a:pt x="2824" y="1521"/>
                      <a:pt x="2858" y="1487"/>
                    </a:cubicBezTo>
                    <a:close/>
                    <a:moveTo>
                      <a:pt x="2708" y="1036"/>
                    </a:moveTo>
                    <a:cubicBezTo>
                      <a:pt x="2674" y="1086"/>
                      <a:pt x="2691" y="1103"/>
                      <a:pt x="2657" y="1153"/>
                    </a:cubicBezTo>
                    <a:cubicBezTo>
                      <a:pt x="2657" y="1103"/>
                      <a:pt x="2591" y="1053"/>
                      <a:pt x="2641" y="1003"/>
                    </a:cubicBezTo>
                    <a:cubicBezTo>
                      <a:pt x="2641" y="1036"/>
                      <a:pt x="2674" y="1036"/>
                      <a:pt x="2708" y="1036"/>
                    </a:cubicBezTo>
                    <a:close/>
                    <a:moveTo>
                      <a:pt x="2357" y="1170"/>
                    </a:moveTo>
                    <a:cubicBezTo>
                      <a:pt x="2340" y="1187"/>
                      <a:pt x="2357" y="1220"/>
                      <a:pt x="2323" y="1220"/>
                    </a:cubicBezTo>
                    <a:cubicBezTo>
                      <a:pt x="2307" y="1187"/>
                      <a:pt x="2323" y="1170"/>
                      <a:pt x="2357" y="1170"/>
                    </a:cubicBezTo>
                    <a:close/>
                    <a:moveTo>
                      <a:pt x="2641" y="1136"/>
                    </a:moveTo>
                    <a:cubicBezTo>
                      <a:pt x="2641" y="1153"/>
                      <a:pt x="2657" y="1153"/>
                      <a:pt x="2657" y="1170"/>
                    </a:cubicBezTo>
                    <a:cubicBezTo>
                      <a:pt x="2657" y="1170"/>
                      <a:pt x="2657" y="1203"/>
                      <a:pt x="2657" y="1220"/>
                    </a:cubicBezTo>
                    <a:cubicBezTo>
                      <a:pt x="2607" y="1203"/>
                      <a:pt x="2624" y="1153"/>
                      <a:pt x="2641" y="1136"/>
                    </a:cubicBezTo>
                    <a:close/>
                    <a:moveTo>
                      <a:pt x="3309" y="485"/>
                    </a:moveTo>
                    <a:cubicBezTo>
                      <a:pt x="3292" y="401"/>
                      <a:pt x="3276" y="368"/>
                      <a:pt x="3276" y="318"/>
                    </a:cubicBezTo>
                    <a:cubicBezTo>
                      <a:pt x="3309" y="318"/>
                      <a:pt x="3309" y="334"/>
                      <a:pt x="3326" y="351"/>
                    </a:cubicBezTo>
                    <a:cubicBezTo>
                      <a:pt x="3276" y="334"/>
                      <a:pt x="3326" y="451"/>
                      <a:pt x="3309" y="485"/>
                    </a:cubicBezTo>
                    <a:close/>
                    <a:moveTo>
                      <a:pt x="736" y="919"/>
                    </a:moveTo>
                    <a:cubicBezTo>
                      <a:pt x="736" y="886"/>
                      <a:pt x="702" y="886"/>
                      <a:pt x="702" y="869"/>
                    </a:cubicBezTo>
                    <a:cubicBezTo>
                      <a:pt x="719" y="886"/>
                      <a:pt x="753" y="836"/>
                      <a:pt x="753" y="869"/>
                    </a:cubicBezTo>
                    <a:cubicBezTo>
                      <a:pt x="702" y="869"/>
                      <a:pt x="769" y="936"/>
                      <a:pt x="736" y="919"/>
                    </a:cubicBezTo>
                    <a:close/>
                    <a:moveTo>
                      <a:pt x="669" y="1136"/>
                    </a:moveTo>
                    <a:lnTo>
                      <a:pt x="619" y="1136"/>
                    </a:lnTo>
                    <a:cubicBezTo>
                      <a:pt x="602" y="1103"/>
                      <a:pt x="686" y="1103"/>
                      <a:pt x="669" y="1136"/>
                    </a:cubicBezTo>
                    <a:close/>
                    <a:moveTo>
                      <a:pt x="402" y="986"/>
                    </a:moveTo>
                    <a:cubicBezTo>
                      <a:pt x="402" y="1070"/>
                      <a:pt x="352" y="969"/>
                      <a:pt x="335" y="953"/>
                    </a:cubicBezTo>
                    <a:cubicBezTo>
                      <a:pt x="318" y="953"/>
                      <a:pt x="335" y="969"/>
                      <a:pt x="318" y="986"/>
                    </a:cubicBezTo>
                    <a:cubicBezTo>
                      <a:pt x="318" y="936"/>
                      <a:pt x="268" y="903"/>
                      <a:pt x="285" y="886"/>
                    </a:cubicBezTo>
                    <a:cubicBezTo>
                      <a:pt x="301" y="903"/>
                      <a:pt x="368" y="886"/>
                      <a:pt x="385" y="852"/>
                    </a:cubicBezTo>
                    <a:cubicBezTo>
                      <a:pt x="418" y="886"/>
                      <a:pt x="418" y="869"/>
                      <a:pt x="469" y="903"/>
                    </a:cubicBezTo>
                    <a:cubicBezTo>
                      <a:pt x="469" y="986"/>
                      <a:pt x="402" y="969"/>
                      <a:pt x="368" y="986"/>
                    </a:cubicBezTo>
                    <a:cubicBezTo>
                      <a:pt x="385" y="986"/>
                      <a:pt x="385" y="986"/>
                      <a:pt x="402" y="986"/>
                    </a:cubicBezTo>
                    <a:close/>
                    <a:moveTo>
                      <a:pt x="2006" y="234"/>
                    </a:moveTo>
                    <a:cubicBezTo>
                      <a:pt x="1989" y="234"/>
                      <a:pt x="1956" y="251"/>
                      <a:pt x="1939" y="251"/>
                    </a:cubicBezTo>
                    <a:cubicBezTo>
                      <a:pt x="1922" y="217"/>
                      <a:pt x="1956" y="234"/>
                      <a:pt x="1956" y="217"/>
                    </a:cubicBezTo>
                    <a:cubicBezTo>
                      <a:pt x="1956" y="201"/>
                      <a:pt x="1956" y="184"/>
                      <a:pt x="1956" y="184"/>
                    </a:cubicBezTo>
                    <a:cubicBezTo>
                      <a:pt x="1972" y="184"/>
                      <a:pt x="1989" y="167"/>
                      <a:pt x="1989" y="184"/>
                    </a:cubicBezTo>
                    <a:cubicBezTo>
                      <a:pt x="1939" y="184"/>
                      <a:pt x="2006" y="217"/>
                      <a:pt x="2006" y="234"/>
                    </a:cubicBezTo>
                    <a:close/>
                    <a:moveTo>
                      <a:pt x="1103" y="1404"/>
                    </a:moveTo>
                    <a:cubicBezTo>
                      <a:pt x="1120" y="1404"/>
                      <a:pt x="1137" y="1404"/>
                      <a:pt x="1137" y="1420"/>
                    </a:cubicBezTo>
                    <a:cubicBezTo>
                      <a:pt x="1120" y="1437"/>
                      <a:pt x="1137" y="1487"/>
                      <a:pt x="1103" y="1487"/>
                    </a:cubicBezTo>
                    <a:cubicBezTo>
                      <a:pt x="1103" y="1454"/>
                      <a:pt x="1087" y="1437"/>
                      <a:pt x="1103" y="1404"/>
                    </a:cubicBezTo>
                    <a:close/>
                    <a:moveTo>
                      <a:pt x="1337" y="1554"/>
                    </a:moveTo>
                    <a:cubicBezTo>
                      <a:pt x="1304" y="1554"/>
                      <a:pt x="1287" y="1504"/>
                      <a:pt x="1321" y="1487"/>
                    </a:cubicBezTo>
                    <a:cubicBezTo>
                      <a:pt x="1321" y="1521"/>
                      <a:pt x="1337" y="1537"/>
                      <a:pt x="1337" y="1554"/>
                    </a:cubicBezTo>
                    <a:close/>
                    <a:moveTo>
                      <a:pt x="3359" y="385"/>
                    </a:moveTo>
                    <a:cubicBezTo>
                      <a:pt x="3426" y="435"/>
                      <a:pt x="3409" y="334"/>
                      <a:pt x="3459" y="368"/>
                    </a:cubicBezTo>
                    <a:cubicBezTo>
                      <a:pt x="3443" y="284"/>
                      <a:pt x="3409" y="385"/>
                      <a:pt x="3393" y="334"/>
                    </a:cubicBezTo>
                    <a:cubicBezTo>
                      <a:pt x="3376" y="334"/>
                      <a:pt x="3359" y="368"/>
                      <a:pt x="3359" y="385"/>
                    </a:cubicBezTo>
                    <a:close/>
                    <a:moveTo>
                      <a:pt x="3760" y="217"/>
                    </a:moveTo>
                    <a:cubicBezTo>
                      <a:pt x="3743" y="201"/>
                      <a:pt x="3727" y="201"/>
                      <a:pt x="3727" y="184"/>
                    </a:cubicBezTo>
                    <a:cubicBezTo>
                      <a:pt x="3760" y="167"/>
                      <a:pt x="3760" y="134"/>
                      <a:pt x="3794" y="151"/>
                    </a:cubicBezTo>
                    <a:cubicBezTo>
                      <a:pt x="3794" y="151"/>
                      <a:pt x="3794" y="167"/>
                      <a:pt x="3810" y="184"/>
                    </a:cubicBezTo>
                    <a:cubicBezTo>
                      <a:pt x="3760" y="151"/>
                      <a:pt x="3777" y="201"/>
                      <a:pt x="3760" y="2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0"/>
              <p:cNvSpPr/>
              <p:nvPr/>
            </p:nvSpPr>
            <p:spPr>
              <a:xfrm>
                <a:off x="5147294" y="5418217"/>
                <a:ext cx="481809" cy="157800"/>
              </a:xfrm>
              <a:custGeom>
                <a:avLst/>
                <a:gdLst/>
                <a:ahLst/>
                <a:cxnLst/>
                <a:rect l="l" t="t" r="r" b="b"/>
                <a:pathLst>
                  <a:path w="5615" h="1839" extrusionOk="0">
                    <a:moveTo>
                      <a:pt x="5614" y="1672"/>
                    </a:moveTo>
                    <a:cubicBezTo>
                      <a:pt x="5614" y="1505"/>
                      <a:pt x="3877" y="1555"/>
                      <a:pt x="3559" y="1555"/>
                    </a:cubicBezTo>
                    <a:lnTo>
                      <a:pt x="3025" y="1555"/>
                    </a:lnTo>
                    <a:cubicBezTo>
                      <a:pt x="2958" y="1555"/>
                      <a:pt x="2924" y="1538"/>
                      <a:pt x="2841" y="1538"/>
                    </a:cubicBezTo>
                    <a:cubicBezTo>
                      <a:pt x="2791" y="1538"/>
                      <a:pt x="2724" y="1538"/>
                      <a:pt x="2657" y="1538"/>
                    </a:cubicBezTo>
                    <a:lnTo>
                      <a:pt x="2406" y="1538"/>
                    </a:lnTo>
                    <a:cubicBezTo>
                      <a:pt x="2356" y="1521"/>
                      <a:pt x="2373" y="1521"/>
                      <a:pt x="2323" y="1521"/>
                    </a:cubicBezTo>
                    <a:cubicBezTo>
                      <a:pt x="2289" y="1521"/>
                      <a:pt x="2256" y="1521"/>
                      <a:pt x="2239" y="1521"/>
                    </a:cubicBezTo>
                    <a:cubicBezTo>
                      <a:pt x="2189" y="1521"/>
                      <a:pt x="2206" y="1505"/>
                      <a:pt x="2156" y="1505"/>
                    </a:cubicBezTo>
                    <a:cubicBezTo>
                      <a:pt x="2039" y="1505"/>
                      <a:pt x="1922" y="1505"/>
                      <a:pt x="1822" y="1471"/>
                    </a:cubicBezTo>
                    <a:lnTo>
                      <a:pt x="1487" y="1438"/>
                    </a:lnTo>
                    <a:cubicBezTo>
                      <a:pt x="1187" y="1388"/>
                      <a:pt x="903" y="1321"/>
                      <a:pt x="652" y="1187"/>
                    </a:cubicBezTo>
                    <a:cubicBezTo>
                      <a:pt x="552" y="1137"/>
                      <a:pt x="401" y="1070"/>
                      <a:pt x="485" y="953"/>
                    </a:cubicBezTo>
                    <a:cubicBezTo>
                      <a:pt x="485" y="937"/>
                      <a:pt x="485" y="937"/>
                      <a:pt x="502" y="920"/>
                    </a:cubicBezTo>
                    <a:cubicBezTo>
                      <a:pt x="685" y="669"/>
                      <a:pt x="1320" y="452"/>
                      <a:pt x="1638" y="368"/>
                    </a:cubicBezTo>
                    <a:cubicBezTo>
                      <a:pt x="1838" y="318"/>
                      <a:pt x="2139" y="218"/>
                      <a:pt x="2323" y="151"/>
                    </a:cubicBezTo>
                    <a:cubicBezTo>
                      <a:pt x="2390" y="118"/>
                      <a:pt x="2406" y="118"/>
                      <a:pt x="2440" y="84"/>
                    </a:cubicBezTo>
                    <a:cubicBezTo>
                      <a:pt x="2423" y="34"/>
                      <a:pt x="2406" y="1"/>
                      <a:pt x="2289" y="1"/>
                    </a:cubicBezTo>
                    <a:cubicBezTo>
                      <a:pt x="1989" y="1"/>
                      <a:pt x="1588" y="135"/>
                      <a:pt x="1304" y="201"/>
                    </a:cubicBezTo>
                    <a:cubicBezTo>
                      <a:pt x="1170" y="235"/>
                      <a:pt x="1036" y="285"/>
                      <a:pt x="919" y="335"/>
                    </a:cubicBezTo>
                    <a:cubicBezTo>
                      <a:pt x="786" y="402"/>
                      <a:pt x="669" y="452"/>
                      <a:pt x="568" y="519"/>
                    </a:cubicBezTo>
                    <a:cubicBezTo>
                      <a:pt x="518" y="536"/>
                      <a:pt x="502" y="552"/>
                      <a:pt x="468" y="586"/>
                    </a:cubicBezTo>
                    <a:cubicBezTo>
                      <a:pt x="218" y="770"/>
                      <a:pt x="0" y="1020"/>
                      <a:pt x="301" y="1321"/>
                    </a:cubicBezTo>
                    <a:cubicBezTo>
                      <a:pt x="351" y="1371"/>
                      <a:pt x="418" y="1404"/>
                      <a:pt x="485" y="1438"/>
                    </a:cubicBezTo>
                    <a:cubicBezTo>
                      <a:pt x="535" y="1471"/>
                      <a:pt x="619" y="1505"/>
                      <a:pt x="685" y="1538"/>
                    </a:cubicBezTo>
                    <a:cubicBezTo>
                      <a:pt x="819" y="1588"/>
                      <a:pt x="986" y="1638"/>
                      <a:pt x="1153" y="1688"/>
                    </a:cubicBezTo>
                    <a:cubicBezTo>
                      <a:pt x="1354" y="1739"/>
                      <a:pt x="1437" y="1739"/>
                      <a:pt x="1655" y="1772"/>
                    </a:cubicBezTo>
                    <a:cubicBezTo>
                      <a:pt x="1738" y="1772"/>
                      <a:pt x="1838" y="1789"/>
                      <a:pt x="1922" y="1805"/>
                    </a:cubicBezTo>
                    <a:lnTo>
                      <a:pt x="2791" y="1839"/>
                    </a:lnTo>
                    <a:cubicBezTo>
                      <a:pt x="2858" y="1839"/>
                      <a:pt x="2941" y="1839"/>
                      <a:pt x="3041" y="1839"/>
                    </a:cubicBezTo>
                    <a:lnTo>
                      <a:pt x="3342" y="1839"/>
                    </a:lnTo>
                    <a:cubicBezTo>
                      <a:pt x="3359" y="1839"/>
                      <a:pt x="3376" y="1839"/>
                      <a:pt x="3376" y="1839"/>
                    </a:cubicBezTo>
                    <a:cubicBezTo>
                      <a:pt x="3526" y="1822"/>
                      <a:pt x="3793" y="1839"/>
                      <a:pt x="3977" y="1839"/>
                    </a:cubicBezTo>
                    <a:cubicBezTo>
                      <a:pt x="4027" y="1839"/>
                      <a:pt x="4044" y="1822"/>
                      <a:pt x="4111" y="1822"/>
                    </a:cubicBezTo>
                    <a:cubicBezTo>
                      <a:pt x="4161" y="1822"/>
                      <a:pt x="5614" y="1822"/>
                      <a:pt x="5614" y="167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0"/>
              <p:cNvSpPr/>
              <p:nvPr/>
            </p:nvSpPr>
            <p:spPr>
              <a:xfrm>
                <a:off x="5402483" y="5406804"/>
                <a:ext cx="157800" cy="25828"/>
              </a:xfrm>
              <a:custGeom>
                <a:avLst/>
                <a:gdLst/>
                <a:ahLst/>
                <a:cxnLst/>
                <a:rect l="l" t="t" r="r" b="b"/>
                <a:pathLst>
                  <a:path w="1839" h="301" extrusionOk="0">
                    <a:moveTo>
                      <a:pt x="1" y="151"/>
                    </a:moveTo>
                    <a:cubicBezTo>
                      <a:pt x="1" y="251"/>
                      <a:pt x="218" y="217"/>
                      <a:pt x="335" y="217"/>
                    </a:cubicBezTo>
                    <a:cubicBezTo>
                      <a:pt x="485" y="217"/>
                      <a:pt x="602" y="234"/>
                      <a:pt x="736" y="234"/>
                    </a:cubicBezTo>
                    <a:cubicBezTo>
                      <a:pt x="786" y="234"/>
                      <a:pt x="786" y="251"/>
                      <a:pt x="836" y="251"/>
                    </a:cubicBezTo>
                    <a:cubicBezTo>
                      <a:pt x="1070" y="251"/>
                      <a:pt x="1254" y="284"/>
                      <a:pt x="1521" y="284"/>
                    </a:cubicBezTo>
                    <a:cubicBezTo>
                      <a:pt x="1655" y="284"/>
                      <a:pt x="1838" y="301"/>
                      <a:pt x="1838" y="184"/>
                    </a:cubicBezTo>
                    <a:cubicBezTo>
                      <a:pt x="1838" y="117"/>
                      <a:pt x="1688" y="100"/>
                      <a:pt x="1605" y="84"/>
                    </a:cubicBezTo>
                    <a:cubicBezTo>
                      <a:pt x="1270" y="34"/>
                      <a:pt x="869" y="0"/>
                      <a:pt x="518" y="0"/>
                    </a:cubicBezTo>
                    <a:cubicBezTo>
                      <a:pt x="385" y="0"/>
                      <a:pt x="1" y="34"/>
                      <a:pt x="1" y="1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0"/>
              <p:cNvSpPr/>
              <p:nvPr/>
            </p:nvSpPr>
            <p:spPr>
              <a:xfrm>
                <a:off x="5107136" y="5446962"/>
                <a:ext cx="63154" cy="133345"/>
              </a:xfrm>
              <a:custGeom>
                <a:avLst/>
                <a:gdLst/>
                <a:ahLst/>
                <a:cxnLst/>
                <a:rect l="l" t="t" r="r" b="b"/>
                <a:pathLst>
                  <a:path w="736" h="1554" extrusionOk="0">
                    <a:moveTo>
                      <a:pt x="1" y="635"/>
                    </a:moveTo>
                    <a:cubicBezTo>
                      <a:pt x="1" y="1203"/>
                      <a:pt x="736" y="1554"/>
                      <a:pt x="736" y="1337"/>
                    </a:cubicBezTo>
                    <a:cubicBezTo>
                      <a:pt x="736" y="1287"/>
                      <a:pt x="652" y="1253"/>
                      <a:pt x="585" y="1203"/>
                    </a:cubicBezTo>
                    <a:cubicBezTo>
                      <a:pt x="519" y="1153"/>
                      <a:pt x="485" y="1103"/>
                      <a:pt x="435" y="1053"/>
                    </a:cubicBezTo>
                    <a:cubicBezTo>
                      <a:pt x="218" y="836"/>
                      <a:pt x="151" y="568"/>
                      <a:pt x="335" y="301"/>
                    </a:cubicBezTo>
                    <a:cubicBezTo>
                      <a:pt x="368" y="251"/>
                      <a:pt x="385" y="251"/>
                      <a:pt x="418" y="201"/>
                    </a:cubicBezTo>
                    <a:cubicBezTo>
                      <a:pt x="452" y="167"/>
                      <a:pt x="485" y="134"/>
                      <a:pt x="485" y="84"/>
                    </a:cubicBezTo>
                    <a:cubicBezTo>
                      <a:pt x="485" y="0"/>
                      <a:pt x="251" y="33"/>
                      <a:pt x="118" y="234"/>
                    </a:cubicBezTo>
                    <a:cubicBezTo>
                      <a:pt x="51" y="334"/>
                      <a:pt x="1" y="468"/>
                      <a:pt x="1" y="6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0"/>
              <p:cNvSpPr/>
              <p:nvPr/>
            </p:nvSpPr>
            <p:spPr>
              <a:xfrm>
                <a:off x="5610393" y="5426883"/>
                <a:ext cx="96104" cy="40158"/>
              </a:xfrm>
              <a:custGeom>
                <a:avLst/>
                <a:gdLst/>
                <a:ahLst/>
                <a:cxnLst/>
                <a:rect l="l" t="t" r="r" b="b"/>
                <a:pathLst>
                  <a:path w="1120" h="468" extrusionOk="0">
                    <a:moveTo>
                      <a:pt x="1019" y="468"/>
                    </a:moveTo>
                    <a:cubicBezTo>
                      <a:pt x="1070" y="468"/>
                      <a:pt x="1103" y="435"/>
                      <a:pt x="1120" y="418"/>
                    </a:cubicBezTo>
                    <a:cubicBezTo>
                      <a:pt x="1120" y="368"/>
                      <a:pt x="1086" y="334"/>
                      <a:pt x="1053" y="301"/>
                    </a:cubicBezTo>
                    <a:cubicBezTo>
                      <a:pt x="936" y="217"/>
                      <a:pt x="819" y="184"/>
                      <a:pt x="669" y="134"/>
                    </a:cubicBezTo>
                    <a:cubicBezTo>
                      <a:pt x="585" y="117"/>
                      <a:pt x="134" y="0"/>
                      <a:pt x="50" y="50"/>
                    </a:cubicBezTo>
                    <a:cubicBezTo>
                      <a:pt x="17" y="67"/>
                      <a:pt x="0" y="134"/>
                      <a:pt x="17" y="167"/>
                    </a:cubicBezTo>
                    <a:cubicBezTo>
                      <a:pt x="50" y="251"/>
                      <a:pt x="602" y="368"/>
                      <a:pt x="719" y="401"/>
                    </a:cubicBezTo>
                    <a:cubicBezTo>
                      <a:pt x="786" y="418"/>
                      <a:pt x="936" y="468"/>
                      <a:pt x="1019" y="4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0"/>
              <p:cNvSpPr/>
              <p:nvPr/>
            </p:nvSpPr>
            <p:spPr>
              <a:xfrm>
                <a:off x="5697831" y="5502822"/>
                <a:ext cx="34495" cy="73194"/>
              </a:xfrm>
              <a:custGeom>
                <a:avLst/>
                <a:gdLst/>
                <a:ahLst/>
                <a:cxnLst/>
                <a:rect l="l" t="t" r="r" b="b"/>
                <a:pathLst>
                  <a:path w="402" h="853" extrusionOk="0">
                    <a:moveTo>
                      <a:pt x="0" y="586"/>
                    </a:moveTo>
                    <a:cubicBezTo>
                      <a:pt x="0" y="853"/>
                      <a:pt x="401" y="586"/>
                      <a:pt x="385" y="235"/>
                    </a:cubicBezTo>
                    <a:cubicBezTo>
                      <a:pt x="368" y="1"/>
                      <a:pt x="201" y="17"/>
                      <a:pt x="168" y="168"/>
                    </a:cubicBezTo>
                    <a:cubicBezTo>
                      <a:pt x="151" y="285"/>
                      <a:pt x="151" y="352"/>
                      <a:pt x="67" y="452"/>
                    </a:cubicBezTo>
                    <a:cubicBezTo>
                      <a:pt x="51" y="469"/>
                      <a:pt x="51" y="485"/>
                      <a:pt x="34" y="502"/>
                    </a:cubicBezTo>
                    <a:cubicBezTo>
                      <a:pt x="17" y="535"/>
                      <a:pt x="0" y="535"/>
                      <a:pt x="0" y="586"/>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0"/>
              <p:cNvSpPr/>
              <p:nvPr/>
            </p:nvSpPr>
            <p:spPr>
              <a:xfrm>
                <a:off x="5573067" y="5413926"/>
                <a:ext cx="21623" cy="38785"/>
              </a:xfrm>
              <a:custGeom>
                <a:avLst/>
                <a:gdLst/>
                <a:ahLst/>
                <a:cxnLst/>
                <a:rect l="l" t="t" r="r" b="b"/>
                <a:pathLst>
                  <a:path w="252" h="452" extrusionOk="0">
                    <a:moveTo>
                      <a:pt x="1" y="235"/>
                    </a:moveTo>
                    <a:cubicBezTo>
                      <a:pt x="1" y="302"/>
                      <a:pt x="251" y="452"/>
                      <a:pt x="251" y="168"/>
                    </a:cubicBezTo>
                    <a:cubicBezTo>
                      <a:pt x="251" y="84"/>
                      <a:pt x="1" y="1"/>
                      <a:pt x="1" y="2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0"/>
              <p:cNvSpPr/>
              <p:nvPr/>
            </p:nvSpPr>
            <p:spPr>
              <a:xfrm>
                <a:off x="5102846" y="5551560"/>
                <a:ext cx="457440" cy="104771"/>
              </a:xfrm>
              <a:custGeom>
                <a:avLst/>
                <a:gdLst/>
                <a:ahLst/>
                <a:cxnLst/>
                <a:rect l="l" t="t" r="r" b="b"/>
                <a:pathLst>
                  <a:path w="5331" h="1221" extrusionOk="0">
                    <a:moveTo>
                      <a:pt x="134" y="1"/>
                    </a:moveTo>
                    <a:cubicBezTo>
                      <a:pt x="184" y="34"/>
                      <a:pt x="234" y="101"/>
                      <a:pt x="284" y="151"/>
                    </a:cubicBezTo>
                    <a:cubicBezTo>
                      <a:pt x="268" y="151"/>
                      <a:pt x="234" y="134"/>
                      <a:pt x="268" y="151"/>
                    </a:cubicBezTo>
                    <a:cubicBezTo>
                      <a:pt x="234" y="185"/>
                      <a:pt x="134" y="268"/>
                      <a:pt x="101" y="235"/>
                    </a:cubicBezTo>
                    <a:cubicBezTo>
                      <a:pt x="84" y="235"/>
                      <a:pt x="101" y="251"/>
                      <a:pt x="101" y="268"/>
                    </a:cubicBezTo>
                    <a:cubicBezTo>
                      <a:pt x="84" y="268"/>
                      <a:pt x="84" y="268"/>
                      <a:pt x="84" y="251"/>
                    </a:cubicBezTo>
                    <a:cubicBezTo>
                      <a:pt x="84" y="251"/>
                      <a:pt x="67" y="251"/>
                      <a:pt x="67" y="235"/>
                    </a:cubicBezTo>
                    <a:cubicBezTo>
                      <a:pt x="51" y="201"/>
                      <a:pt x="51" y="151"/>
                      <a:pt x="84" y="151"/>
                    </a:cubicBezTo>
                    <a:cubicBezTo>
                      <a:pt x="84" y="134"/>
                      <a:pt x="67" y="151"/>
                      <a:pt x="51" y="151"/>
                    </a:cubicBezTo>
                    <a:cubicBezTo>
                      <a:pt x="67" y="118"/>
                      <a:pt x="84" y="84"/>
                      <a:pt x="134" y="101"/>
                    </a:cubicBezTo>
                    <a:cubicBezTo>
                      <a:pt x="151" y="68"/>
                      <a:pt x="168" y="18"/>
                      <a:pt x="134" y="1"/>
                    </a:cubicBezTo>
                    <a:cubicBezTo>
                      <a:pt x="134" y="1"/>
                      <a:pt x="134" y="1"/>
                      <a:pt x="134" y="1"/>
                    </a:cubicBezTo>
                    <a:close/>
                    <a:moveTo>
                      <a:pt x="502" y="302"/>
                    </a:moveTo>
                    <a:cubicBezTo>
                      <a:pt x="485" y="335"/>
                      <a:pt x="502" y="368"/>
                      <a:pt x="518" y="419"/>
                    </a:cubicBezTo>
                    <a:cubicBezTo>
                      <a:pt x="485" y="402"/>
                      <a:pt x="485" y="452"/>
                      <a:pt x="468" y="452"/>
                    </a:cubicBezTo>
                    <a:cubicBezTo>
                      <a:pt x="452" y="419"/>
                      <a:pt x="368" y="402"/>
                      <a:pt x="335" y="435"/>
                    </a:cubicBezTo>
                    <a:cubicBezTo>
                      <a:pt x="318" y="368"/>
                      <a:pt x="284" y="435"/>
                      <a:pt x="251" y="402"/>
                    </a:cubicBezTo>
                    <a:cubicBezTo>
                      <a:pt x="251" y="368"/>
                      <a:pt x="284" y="385"/>
                      <a:pt x="284" y="368"/>
                    </a:cubicBezTo>
                    <a:cubicBezTo>
                      <a:pt x="268" y="368"/>
                      <a:pt x="268" y="352"/>
                      <a:pt x="268" y="335"/>
                    </a:cubicBezTo>
                    <a:cubicBezTo>
                      <a:pt x="284" y="318"/>
                      <a:pt x="284" y="335"/>
                      <a:pt x="284" y="352"/>
                    </a:cubicBezTo>
                    <a:cubicBezTo>
                      <a:pt x="301" y="285"/>
                      <a:pt x="234" y="318"/>
                      <a:pt x="284" y="302"/>
                    </a:cubicBezTo>
                    <a:cubicBezTo>
                      <a:pt x="251" y="268"/>
                      <a:pt x="201" y="268"/>
                      <a:pt x="201" y="302"/>
                    </a:cubicBezTo>
                    <a:cubicBezTo>
                      <a:pt x="218" y="318"/>
                      <a:pt x="234" y="285"/>
                      <a:pt x="234" y="302"/>
                    </a:cubicBezTo>
                    <a:cubicBezTo>
                      <a:pt x="218" y="318"/>
                      <a:pt x="201" y="352"/>
                      <a:pt x="151" y="335"/>
                    </a:cubicBezTo>
                    <a:cubicBezTo>
                      <a:pt x="151" y="352"/>
                      <a:pt x="151" y="352"/>
                      <a:pt x="151" y="352"/>
                    </a:cubicBezTo>
                    <a:cubicBezTo>
                      <a:pt x="201" y="419"/>
                      <a:pt x="251" y="469"/>
                      <a:pt x="335" y="535"/>
                    </a:cubicBezTo>
                    <a:cubicBezTo>
                      <a:pt x="318" y="502"/>
                      <a:pt x="318" y="469"/>
                      <a:pt x="318" y="452"/>
                    </a:cubicBezTo>
                    <a:cubicBezTo>
                      <a:pt x="368" y="452"/>
                      <a:pt x="401" y="535"/>
                      <a:pt x="435" y="469"/>
                    </a:cubicBezTo>
                    <a:cubicBezTo>
                      <a:pt x="418" y="552"/>
                      <a:pt x="518" y="552"/>
                      <a:pt x="502" y="652"/>
                    </a:cubicBezTo>
                    <a:lnTo>
                      <a:pt x="502" y="652"/>
                    </a:lnTo>
                    <a:cubicBezTo>
                      <a:pt x="535" y="669"/>
                      <a:pt x="569" y="686"/>
                      <a:pt x="602" y="719"/>
                    </a:cubicBezTo>
                    <a:cubicBezTo>
                      <a:pt x="602" y="703"/>
                      <a:pt x="602" y="703"/>
                      <a:pt x="602" y="703"/>
                    </a:cubicBezTo>
                    <a:cubicBezTo>
                      <a:pt x="602" y="669"/>
                      <a:pt x="619" y="719"/>
                      <a:pt x="635" y="686"/>
                    </a:cubicBezTo>
                    <a:cubicBezTo>
                      <a:pt x="635" y="669"/>
                      <a:pt x="619" y="669"/>
                      <a:pt x="619" y="652"/>
                    </a:cubicBezTo>
                    <a:cubicBezTo>
                      <a:pt x="652" y="652"/>
                      <a:pt x="652" y="586"/>
                      <a:pt x="619" y="569"/>
                    </a:cubicBezTo>
                    <a:cubicBezTo>
                      <a:pt x="652" y="552"/>
                      <a:pt x="669" y="519"/>
                      <a:pt x="685" y="502"/>
                    </a:cubicBezTo>
                    <a:cubicBezTo>
                      <a:pt x="652" y="519"/>
                      <a:pt x="669" y="552"/>
                      <a:pt x="619" y="535"/>
                    </a:cubicBezTo>
                    <a:lnTo>
                      <a:pt x="619" y="569"/>
                    </a:lnTo>
                    <a:cubicBezTo>
                      <a:pt x="585" y="569"/>
                      <a:pt x="502" y="552"/>
                      <a:pt x="518" y="519"/>
                    </a:cubicBezTo>
                    <a:cubicBezTo>
                      <a:pt x="535" y="552"/>
                      <a:pt x="552" y="502"/>
                      <a:pt x="552" y="469"/>
                    </a:cubicBezTo>
                    <a:cubicBezTo>
                      <a:pt x="602" y="452"/>
                      <a:pt x="602" y="485"/>
                      <a:pt x="652" y="502"/>
                    </a:cubicBezTo>
                    <a:cubicBezTo>
                      <a:pt x="652" y="469"/>
                      <a:pt x="669" y="452"/>
                      <a:pt x="702" y="469"/>
                    </a:cubicBezTo>
                    <a:cubicBezTo>
                      <a:pt x="719" y="435"/>
                      <a:pt x="702" y="419"/>
                      <a:pt x="702" y="385"/>
                    </a:cubicBezTo>
                    <a:cubicBezTo>
                      <a:pt x="669" y="368"/>
                      <a:pt x="635" y="368"/>
                      <a:pt x="602" y="352"/>
                    </a:cubicBezTo>
                    <a:cubicBezTo>
                      <a:pt x="585" y="368"/>
                      <a:pt x="585" y="368"/>
                      <a:pt x="585" y="385"/>
                    </a:cubicBezTo>
                    <a:cubicBezTo>
                      <a:pt x="585" y="385"/>
                      <a:pt x="602" y="385"/>
                      <a:pt x="602" y="402"/>
                    </a:cubicBezTo>
                    <a:cubicBezTo>
                      <a:pt x="585" y="385"/>
                      <a:pt x="552" y="385"/>
                      <a:pt x="518" y="385"/>
                    </a:cubicBezTo>
                    <a:cubicBezTo>
                      <a:pt x="518" y="352"/>
                      <a:pt x="535" y="335"/>
                      <a:pt x="535" y="318"/>
                    </a:cubicBezTo>
                    <a:cubicBezTo>
                      <a:pt x="535" y="318"/>
                      <a:pt x="518" y="318"/>
                      <a:pt x="502" y="302"/>
                    </a:cubicBezTo>
                    <a:close/>
                    <a:moveTo>
                      <a:pt x="869" y="402"/>
                    </a:moveTo>
                    <a:cubicBezTo>
                      <a:pt x="919" y="385"/>
                      <a:pt x="953" y="385"/>
                      <a:pt x="970" y="385"/>
                    </a:cubicBezTo>
                    <a:cubicBezTo>
                      <a:pt x="970" y="402"/>
                      <a:pt x="970" y="402"/>
                      <a:pt x="970" y="419"/>
                    </a:cubicBezTo>
                    <a:cubicBezTo>
                      <a:pt x="919" y="385"/>
                      <a:pt x="936" y="419"/>
                      <a:pt x="903" y="435"/>
                    </a:cubicBezTo>
                    <a:cubicBezTo>
                      <a:pt x="886" y="435"/>
                      <a:pt x="886" y="435"/>
                      <a:pt x="869" y="435"/>
                    </a:cubicBezTo>
                    <a:cubicBezTo>
                      <a:pt x="869" y="419"/>
                      <a:pt x="886" y="419"/>
                      <a:pt x="886" y="402"/>
                    </a:cubicBezTo>
                    <a:cubicBezTo>
                      <a:pt x="886" y="402"/>
                      <a:pt x="869" y="402"/>
                      <a:pt x="869" y="402"/>
                    </a:cubicBezTo>
                    <a:close/>
                    <a:moveTo>
                      <a:pt x="936" y="151"/>
                    </a:moveTo>
                    <a:cubicBezTo>
                      <a:pt x="936" y="151"/>
                      <a:pt x="936" y="151"/>
                      <a:pt x="936" y="134"/>
                    </a:cubicBezTo>
                    <a:cubicBezTo>
                      <a:pt x="953" y="118"/>
                      <a:pt x="970" y="118"/>
                      <a:pt x="1020" y="118"/>
                    </a:cubicBezTo>
                    <a:cubicBezTo>
                      <a:pt x="1020" y="118"/>
                      <a:pt x="1020" y="118"/>
                      <a:pt x="1020" y="134"/>
                    </a:cubicBezTo>
                    <a:cubicBezTo>
                      <a:pt x="1020" y="118"/>
                      <a:pt x="1036" y="118"/>
                      <a:pt x="1036" y="118"/>
                    </a:cubicBezTo>
                    <a:cubicBezTo>
                      <a:pt x="1053" y="118"/>
                      <a:pt x="1086" y="134"/>
                      <a:pt x="1137" y="134"/>
                    </a:cubicBezTo>
                    <a:cubicBezTo>
                      <a:pt x="1137" y="168"/>
                      <a:pt x="1153" y="185"/>
                      <a:pt x="1137" y="218"/>
                    </a:cubicBezTo>
                    <a:cubicBezTo>
                      <a:pt x="1120" y="218"/>
                      <a:pt x="1120" y="201"/>
                      <a:pt x="1086" y="201"/>
                    </a:cubicBezTo>
                    <a:cubicBezTo>
                      <a:pt x="1103" y="235"/>
                      <a:pt x="1086" y="235"/>
                      <a:pt x="1070" y="251"/>
                    </a:cubicBezTo>
                    <a:cubicBezTo>
                      <a:pt x="1036" y="235"/>
                      <a:pt x="1070" y="218"/>
                      <a:pt x="1070" y="201"/>
                    </a:cubicBezTo>
                    <a:cubicBezTo>
                      <a:pt x="1036" y="235"/>
                      <a:pt x="986" y="185"/>
                      <a:pt x="970" y="201"/>
                    </a:cubicBezTo>
                    <a:cubicBezTo>
                      <a:pt x="953" y="185"/>
                      <a:pt x="953" y="168"/>
                      <a:pt x="953" y="151"/>
                    </a:cubicBezTo>
                    <a:cubicBezTo>
                      <a:pt x="936" y="151"/>
                      <a:pt x="936" y="151"/>
                      <a:pt x="936" y="151"/>
                    </a:cubicBezTo>
                    <a:close/>
                    <a:moveTo>
                      <a:pt x="1237" y="168"/>
                    </a:moveTo>
                    <a:cubicBezTo>
                      <a:pt x="1287" y="168"/>
                      <a:pt x="1320" y="185"/>
                      <a:pt x="1371" y="185"/>
                    </a:cubicBezTo>
                    <a:cubicBezTo>
                      <a:pt x="1337" y="201"/>
                      <a:pt x="1320" y="218"/>
                      <a:pt x="1337" y="285"/>
                    </a:cubicBezTo>
                    <a:cubicBezTo>
                      <a:pt x="1320" y="302"/>
                      <a:pt x="1304" y="318"/>
                      <a:pt x="1270" y="318"/>
                    </a:cubicBezTo>
                    <a:cubicBezTo>
                      <a:pt x="1254" y="285"/>
                      <a:pt x="1287" y="251"/>
                      <a:pt x="1304" y="251"/>
                    </a:cubicBezTo>
                    <a:cubicBezTo>
                      <a:pt x="1287" y="235"/>
                      <a:pt x="1287" y="201"/>
                      <a:pt x="1254" y="201"/>
                    </a:cubicBezTo>
                    <a:cubicBezTo>
                      <a:pt x="1254" y="235"/>
                      <a:pt x="1237" y="235"/>
                      <a:pt x="1237" y="251"/>
                    </a:cubicBezTo>
                    <a:cubicBezTo>
                      <a:pt x="1237" y="218"/>
                      <a:pt x="1237" y="201"/>
                      <a:pt x="1203" y="201"/>
                    </a:cubicBezTo>
                    <a:cubicBezTo>
                      <a:pt x="1203" y="201"/>
                      <a:pt x="1203" y="201"/>
                      <a:pt x="1203" y="201"/>
                    </a:cubicBezTo>
                    <a:cubicBezTo>
                      <a:pt x="1220" y="185"/>
                      <a:pt x="1220" y="168"/>
                      <a:pt x="1237" y="168"/>
                    </a:cubicBezTo>
                    <a:close/>
                    <a:moveTo>
                      <a:pt x="1604" y="251"/>
                    </a:moveTo>
                    <a:cubicBezTo>
                      <a:pt x="1621" y="251"/>
                      <a:pt x="1655" y="268"/>
                      <a:pt x="1671" y="268"/>
                    </a:cubicBezTo>
                    <a:cubicBezTo>
                      <a:pt x="1671" y="302"/>
                      <a:pt x="1671" y="318"/>
                      <a:pt x="1638" y="335"/>
                    </a:cubicBezTo>
                    <a:cubicBezTo>
                      <a:pt x="1638" y="302"/>
                      <a:pt x="1621" y="268"/>
                      <a:pt x="1604" y="251"/>
                    </a:cubicBezTo>
                    <a:close/>
                    <a:moveTo>
                      <a:pt x="1989" y="335"/>
                    </a:moveTo>
                    <a:lnTo>
                      <a:pt x="2022" y="352"/>
                    </a:lnTo>
                    <a:cubicBezTo>
                      <a:pt x="2005" y="352"/>
                      <a:pt x="1989" y="352"/>
                      <a:pt x="1989" y="335"/>
                    </a:cubicBezTo>
                    <a:close/>
                    <a:moveTo>
                      <a:pt x="2206" y="385"/>
                    </a:moveTo>
                    <a:cubicBezTo>
                      <a:pt x="2256" y="402"/>
                      <a:pt x="2306" y="402"/>
                      <a:pt x="2356" y="419"/>
                    </a:cubicBezTo>
                    <a:cubicBezTo>
                      <a:pt x="2356" y="419"/>
                      <a:pt x="2356" y="419"/>
                      <a:pt x="2356" y="419"/>
                    </a:cubicBezTo>
                    <a:cubicBezTo>
                      <a:pt x="2340" y="419"/>
                      <a:pt x="2323" y="419"/>
                      <a:pt x="2323" y="435"/>
                    </a:cubicBezTo>
                    <a:cubicBezTo>
                      <a:pt x="2356" y="469"/>
                      <a:pt x="2373" y="535"/>
                      <a:pt x="2340" y="569"/>
                    </a:cubicBezTo>
                    <a:cubicBezTo>
                      <a:pt x="2340" y="535"/>
                      <a:pt x="2289" y="552"/>
                      <a:pt x="2273" y="569"/>
                    </a:cubicBezTo>
                    <a:cubicBezTo>
                      <a:pt x="2239" y="502"/>
                      <a:pt x="2256" y="452"/>
                      <a:pt x="2206" y="435"/>
                    </a:cubicBezTo>
                    <a:cubicBezTo>
                      <a:pt x="2206" y="419"/>
                      <a:pt x="2206" y="402"/>
                      <a:pt x="2206" y="385"/>
                    </a:cubicBezTo>
                    <a:close/>
                    <a:moveTo>
                      <a:pt x="2874" y="469"/>
                    </a:moveTo>
                    <a:cubicBezTo>
                      <a:pt x="2891" y="469"/>
                      <a:pt x="2924" y="469"/>
                      <a:pt x="2958" y="469"/>
                    </a:cubicBezTo>
                    <a:cubicBezTo>
                      <a:pt x="2924" y="485"/>
                      <a:pt x="2891" y="485"/>
                      <a:pt x="2874" y="469"/>
                    </a:cubicBezTo>
                    <a:close/>
                    <a:moveTo>
                      <a:pt x="4010" y="502"/>
                    </a:moveTo>
                    <a:lnTo>
                      <a:pt x="4077" y="502"/>
                    </a:lnTo>
                    <a:cubicBezTo>
                      <a:pt x="4094" y="502"/>
                      <a:pt x="4094" y="519"/>
                      <a:pt x="4094" y="519"/>
                    </a:cubicBezTo>
                    <a:cubicBezTo>
                      <a:pt x="4094" y="569"/>
                      <a:pt x="4061" y="636"/>
                      <a:pt x="4027" y="636"/>
                    </a:cubicBezTo>
                    <a:cubicBezTo>
                      <a:pt x="4044" y="619"/>
                      <a:pt x="4027" y="619"/>
                      <a:pt x="4061" y="602"/>
                    </a:cubicBezTo>
                    <a:cubicBezTo>
                      <a:pt x="4027" y="569"/>
                      <a:pt x="4010" y="552"/>
                      <a:pt x="4010" y="502"/>
                    </a:cubicBezTo>
                    <a:close/>
                    <a:moveTo>
                      <a:pt x="5080" y="870"/>
                    </a:moveTo>
                    <a:cubicBezTo>
                      <a:pt x="5046" y="886"/>
                      <a:pt x="5030" y="886"/>
                      <a:pt x="4996" y="903"/>
                    </a:cubicBezTo>
                    <a:cubicBezTo>
                      <a:pt x="4980" y="870"/>
                      <a:pt x="4963" y="836"/>
                      <a:pt x="4946" y="803"/>
                    </a:cubicBezTo>
                    <a:cubicBezTo>
                      <a:pt x="5013" y="786"/>
                      <a:pt x="5013" y="836"/>
                      <a:pt x="5063" y="820"/>
                    </a:cubicBezTo>
                    <a:cubicBezTo>
                      <a:pt x="5063" y="836"/>
                      <a:pt x="5080" y="853"/>
                      <a:pt x="5080" y="870"/>
                    </a:cubicBezTo>
                    <a:close/>
                    <a:moveTo>
                      <a:pt x="4662" y="1003"/>
                    </a:moveTo>
                    <a:cubicBezTo>
                      <a:pt x="4645" y="1020"/>
                      <a:pt x="4629" y="1020"/>
                      <a:pt x="4612" y="1020"/>
                    </a:cubicBezTo>
                    <a:cubicBezTo>
                      <a:pt x="4612" y="1003"/>
                      <a:pt x="4612" y="970"/>
                      <a:pt x="4612" y="953"/>
                    </a:cubicBezTo>
                    <a:cubicBezTo>
                      <a:pt x="4629" y="970"/>
                      <a:pt x="4629" y="953"/>
                      <a:pt x="4645" y="953"/>
                    </a:cubicBezTo>
                    <a:cubicBezTo>
                      <a:pt x="4645" y="970"/>
                      <a:pt x="4662" y="987"/>
                      <a:pt x="4662" y="1003"/>
                    </a:cubicBezTo>
                    <a:close/>
                    <a:moveTo>
                      <a:pt x="4077" y="1137"/>
                    </a:moveTo>
                    <a:cubicBezTo>
                      <a:pt x="4061" y="1137"/>
                      <a:pt x="4061" y="1137"/>
                      <a:pt x="4044" y="1137"/>
                    </a:cubicBezTo>
                    <a:cubicBezTo>
                      <a:pt x="4044" y="1137"/>
                      <a:pt x="4044" y="1137"/>
                      <a:pt x="4044" y="1137"/>
                    </a:cubicBezTo>
                    <a:cubicBezTo>
                      <a:pt x="4061" y="1120"/>
                      <a:pt x="4061" y="1137"/>
                      <a:pt x="4077" y="1137"/>
                    </a:cubicBezTo>
                    <a:close/>
                    <a:moveTo>
                      <a:pt x="3977" y="1154"/>
                    </a:moveTo>
                    <a:cubicBezTo>
                      <a:pt x="3960" y="1137"/>
                      <a:pt x="3977" y="1120"/>
                      <a:pt x="3977" y="1104"/>
                    </a:cubicBezTo>
                    <a:cubicBezTo>
                      <a:pt x="3960" y="1087"/>
                      <a:pt x="3994" y="1053"/>
                      <a:pt x="3944" y="1053"/>
                    </a:cubicBezTo>
                    <a:cubicBezTo>
                      <a:pt x="4044" y="970"/>
                      <a:pt x="4061" y="803"/>
                      <a:pt x="4161" y="769"/>
                    </a:cubicBezTo>
                    <a:cubicBezTo>
                      <a:pt x="4161" y="719"/>
                      <a:pt x="4111" y="703"/>
                      <a:pt x="4077" y="686"/>
                    </a:cubicBezTo>
                    <a:cubicBezTo>
                      <a:pt x="4061" y="719"/>
                      <a:pt x="4077" y="719"/>
                      <a:pt x="4044" y="703"/>
                    </a:cubicBezTo>
                    <a:cubicBezTo>
                      <a:pt x="4044" y="703"/>
                      <a:pt x="4027" y="703"/>
                      <a:pt x="4027" y="703"/>
                    </a:cubicBezTo>
                    <a:cubicBezTo>
                      <a:pt x="4027" y="736"/>
                      <a:pt x="4044" y="769"/>
                      <a:pt x="4044" y="786"/>
                    </a:cubicBezTo>
                    <a:cubicBezTo>
                      <a:pt x="4027" y="786"/>
                      <a:pt x="4027" y="769"/>
                      <a:pt x="3994" y="769"/>
                    </a:cubicBezTo>
                    <a:cubicBezTo>
                      <a:pt x="3994" y="836"/>
                      <a:pt x="3977" y="853"/>
                      <a:pt x="3927" y="853"/>
                    </a:cubicBezTo>
                    <a:cubicBezTo>
                      <a:pt x="3944" y="870"/>
                      <a:pt x="3910" y="920"/>
                      <a:pt x="3894" y="936"/>
                    </a:cubicBezTo>
                    <a:cubicBezTo>
                      <a:pt x="3944" y="1020"/>
                      <a:pt x="3843" y="1087"/>
                      <a:pt x="3827" y="1170"/>
                    </a:cubicBezTo>
                    <a:cubicBezTo>
                      <a:pt x="3860" y="1170"/>
                      <a:pt x="3894" y="1154"/>
                      <a:pt x="3944" y="1154"/>
                    </a:cubicBezTo>
                    <a:cubicBezTo>
                      <a:pt x="3944" y="1154"/>
                      <a:pt x="3944" y="1154"/>
                      <a:pt x="3960" y="1154"/>
                    </a:cubicBezTo>
                    <a:close/>
                    <a:moveTo>
                      <a:pt x="3075" y="1221"/>
                    </a:moveTo>
                    <a:cubicBezTo>
                      <a:pt x="3041" y="1221"/>
                      <a:pt x="3008" y="1221"/>
                      <a:pt x="2975" y="1221"/>
                    </a:cubicBezTo>
                    <a:cubicBezTo>
                      <a:pt x="2958" y="1187"/>
                      <a:pt x="2958" y="1170"/>
                      <a:pt x="2975" y="1137"/>
                    </a:cubicBezTo>
                    <a:cubicBezTo>
                      <a:pt x="2991" y="1137"/>
                      <a:pt x="2991" y="1120"/>
                      <a:pt x="3025" y="1120"/>
                    </a:cubicBezTo>
                    <a:cubicBezTo>
                      <a:pt x="3041" y="1154"/>
                      <a:pt x="3058" y="1187"/>
                      <a:pt x="3075" y="1221"/>
                    </a:cubicBezTo>
                    <a:close/>
                    <a:moveTo>
                      <a:pt x="2507" y="1204"/>
                    </a:moveTo>
                    <a:lnTo>
                      <a:pt x="2473" y="1204"/>
                    </a:lnTo>
                    <a:cubicBezTo>
                      <a:pt x="2490" y="1204"/>
                      <a:pt x="2490" y="1204"/>
                      <a:pt x="2507" y="1204"/>
                    </a:cubicBezTo>
                    <a:close/>
                    <a:moveTo>
                      <a:pt x="2156" y="1170"/>
                    </a:moveTo>
                    <a:cubicBezTo>
                      <a:pt x="2106" y="1154"/>
                      <a:pt x="2039" y="1154"/>
                      <a:pt x="1989" y="1137"/>
                    </a:cubicBezTo>
                    <a:cubicBezTo>
                      <a:pt x="1972" y="1137"/>
                      <a:pt x="1972" y="1137"/>
                      <a:pt x="1989" y="1120"/>
                    </a:cubicBezTo>
                    <a:cubicBezTo>
                      <a:pt x="2005" y="1104"/>
                      <a:pt x="2022" y="1087"/>
                      <a:pt x="2039" y="1070"/>
                    </a:cubicBezTo>
                    <a:cubicBezTo>
                      <a:pt x="2056" y="1120"/>
                      <a:pt x="2106" y="1137"/>
                      <a:pt x="2139" y="1120"/>
                    </a:cubicBezTo>
                    <a:cubicBezTo>
                      <a:pt x="2139" y="1137"/>
                      <a:pt x="2156" y="1154"/>
                      <a:pt x="2156" y="1170"/>
                    </a:cubicBezTo>
                    <a:close/>
                    <a:moveTo>
                      <a:pt x="117" y="318"/>
                    </a:moveTo>
                    <a:cubicBezTo>
                      <a:pt x="117" y="318"/>
                      <a:pt x="117" y="302"/>
                      <a:pt x="101" y="302"/>
                    </a:cubicBezTo>
                    <a:cubicBezTo>
                      <a:pt x="117" y="302"/>
                      <a:pt x="117" y="302"/>
                      <a:pt x="117" y="302"/>
                    </a:cubicBezTo>
                    <a:cubicBezTo>
                      <a:pt x="134" y="302"/>
                      <a:pt x="134" y="318"/>
                      <a:pt x="117" y="318"/>
                    </a:cubicBezTo>
                    <a:close/>
                    <a:moveTo>
                      <a:pt x="17" y="118"/>
                    </a:moveTo>
                    <a:cubicBezTo>
                      <a:pt x="17" y="101"/>
                      <a:pt x="0" y="101"/>
                      <a:pt x="0" y="84"/>
                    </a:cubicBezTo>
                    <a:cubicBezTo>
                      <a:pt x="17" y="84"/>
                      <a:pt x="17" y="101"/>
                      <a:pt x="17" y="101"/>
                    </a:cubicBezTo>
                    <a:cubicBezTo>
                      <a:pt x="17" y="101"/>
                      <a:pt x="17" y="118"/>
                      <a:pt x="17" y="118"/>
                    </a:cubicBezTo>
                    <a:close/>
                    <a:moveTo>
                      <a:pt x="0" y="68"/>
                    </a:moveTo>
                    <a:cubicBezTo>
                      <a:pt x="0" y="51"/>
                      <a:pt x="0" y="34"/>
                      <a:pt x="0" y="18"/>
                    </a:cubicBezTo>
                    <a:cubicBezTo>
                      <a:pt x="0" y="18"/>
                      <a:pt x="0" y="34"/>
                      <a:pt x="17" y="34"/>
                    </a:cubicBezTo>
                    <a:cubicBezTo>
                      <a:pt x="17" y="34"/>
                      <a:pt x="0" y="51"/>
                      <a:pt x="0" y="68"/>
                    </a:cubicBezTo>
                    <a:cubicBezTo>
                      <a:pt x="0" y="68"/>
                      <a:pt x="0" y="68"/>
                      <a:pt x="0" y="68"/>
                    </a:cubicBezTo>
                    <a:close/>
                    <a:moveTo>
                      <a:pt x="1020" y="636"/>
                    </a:moveTo>
                    <a:cubicBezTo>
                      <a:pt x="1053" y="586"/>
                      <a:pt x="1020" y="602"/>
                      <a:pt x="1036" y="569"/>
                    </a:cubicBezTo>
                    <a:cubicBezTo>
                      <a:pt x="1020" y="552"/>
                      <a:pt x="1003" y="519"/>
                      <a:pt x="986" y="569"/>
                    </a:cubicBezTo>
                    <a:cubicBezTo>
                      <a:pt x="986" y="552"/>
                      <a:pt x="986" y="552"/>
                      <a:pt x="986" y="552"/>
                    </a:cubicBezTo>
                    <a:cubicBezTo>
                      <a:pt x="986" y="552"/>
                      <a:pt x="970" y="569"/>
                      <a:pt x="970" y="552"/>
                    </a:cubicBezTo>
                    <a:cubicBezTo>
                      <a:pt x="1020" y="535"/>
                      <a:pt x="936" y="519"/>
                      <a:pt x="970" y="502"/>
                    </a:cubicBezTo>
                    <a:cubicBezTo>
                      <a:pt x="970" y="552"/>
                      <a:pt x="986" y="485"/>
                      <a:pt x="1020" y="502"/>
                    </a:cubicBezTo>
                    <a:cubicBezTo>
                      <a:pt x="1036" y="569"/>
                      <a:pt x="1053" y="502"/>
                      <a:pt x="1086" y="552"/>
                    </a:cubicBezTo>
                    <a:cubicBezTo>
                      <a:pt x="1070" y="586"/>
                      <a:pt x="1103" y="586"/>
                      <a:pt x="1086" y="636"/>
                    </a:cubicBezTo>
                    <a:cubicBezTo>
                      <a:pt x="1053" y="636"/>
                      <a:pt x="1053" y="602"/>
                      <a:pt x="1020" y="636"/>
                    </a:cubicBezTo>
                    <a:close/>
                    <a:moveTo>
                      <a:pt x="2173" y="769"/>
                    </a:moveTo>
                    <a:cubicBezTo>
                      <a:pt x="2173" y="753"/>
                      <a:pt x="2206" y="753"/>
                      <a:pt x="2223" y="753"/>
                    </a:cubicBezTo>
                    <a:cubicBezTo>
                      <a:pt x="2239" y="786"/>
                      <a:pt x="2189" y="769"/>
                      <a:pt x="2189" y="803"/>
                    </a:cubicBezTo>
                    <a:cubicBezTo>
                      <a:pt x="2239" y="820"/>
                      <a:pt x="2223" y="769"/>
                      <a:pt x="2239" y="769"/>
                    </a:cubicBezTo>
                    <a:cubicBezTo>
                      <a:pt x="2256" y="820"/>
                      <a:pt x="2189" y="820"/>
                      <a:pt x="2223" y="836"/>
                    </a:cubicBezTo>
                    <a:cubicBezTo>
                      <a:pt x="2239" y="836"/>
                      <a:pt x="2239" y="803"/>
                      <a:pt x="2256" y="803"/>
                    </a:cubicBezTo>
                    <a:cubicBezTo>
                      <a:pt x="2273" y="820"/>
                      <a:pt x="2256" y="886"/>
                      <a:pt x="2273" y="886"/>
                    </a:cubicBezTo>
                    <a:cubicBezTo>
                      <a:pt x="2273" y="870"/>
                      <a:pt x="2289" y="853"/>
                      <a:pt x="2306" y="853"/>
                    </a:cubicBezTo>
                    <a:cubicBezTo>
                      <a:pt x="2306" y="870"/>
                      <a:pt x="2323" y="870"/>
                      <a:pt x="2323" y="886"/>
                    </a:cubicBezTo>
                    <a:cubicBezTo>
                      <a:pt x="2306" y="886"/>
                      <a:pt x="2273" y="886"/>
                      <a:pt x="2273" y="903"/>
                    </a:cubicBezTo>
                    <a:cubicBezTo>
                      <a:pt x="2239" y="836"/>
                      <a:pt x="2122" y="853"/>
                      <a:pt x="2139" y="870"/>
                    </a:cubicBezTo>
                    <a:cubicBezTo>
                      <a:pt x="2089" y="836"/>
                      <a:pt x="2072" y="903"/>
                      <a:pt x="2072" y="903"/>
                    </a:cubicBezTo>
                    <a:cubicBezTo>
                      <a:pt x="2056" y="870"/>
                      <a:pt x="2072" y="803"/>
                      <a:pt x="2039" y="786"/>
                    </a:cubicBezTo>
                    <a:cubicBezTo>
                      <a:pt x="2122" y="803"/>
                      <a:pt x="2089" y="703"/>
                      <a:pt x="2173" y="736"/>
                    </a:cubicBezTo>
                    <a:cubicBezTo>
                      <a:pt x="2173" y="753"/>
                      <a:pt x="2156" y="769"/>
                      <a:pt x="2173" y="769"/>
                    </a:cubicBezTo>
                    <a:close/>
                    <a:moveTo>
                      <a:pt x="2507" y="953"/>
                    </a:moveTo>
                    <a:cubicBezTo>
                      <a:pt x="2507" y="987"/>
                      <a:pt x="2507" y="1053"/>
                      <a:pt x="2473" y="1070"/>
                    </a:cubicBezTo>
                    <a:cubicBezTo>
                      <a:pt x="2457" y="1053"/>
                      <a:pt x="2507" y="1020"/>
                      <a:pt x="2490" y="970"/>
                    </a:cubicBezTo>
                    <a:cubicBezTo>
                      <a:pt x="2457" y="1003"/>
                      <a:pt x="2473" y="903"/>
                      <a:pt x="2423" y="903"/>
                    </a:cubicBezTo>
                    <a:cubicBezTo>
                      <a:pt x="2473" y="870"/>
                      <a:pt x="2457" y="820"/>
                      <a:pt x="2507" y="769"/>
                    </a:cubicBezTo>
                    <a:cubicBezTo>
                      <a:pt x="2507" y="786"/>
                      <a:pt x="2473" y="836"/>
                      <a:pt x="2507" y="836"/>
                    </a:cubicBezTo>
                    <a:cubicBezTo>
                      <a:pt x="2507" y="870"/>
                      <a:pt x="2490" y="886"/>
                      <a:pt x="2473" y="903"/>
                    </a:cubicBezTo>
                    <a:cubicBezTo>
                      <a:pt x="2507" y="936"/>
                      <a:pt x="2523" y="953"/>
                      <a:pt x="2540" y="970"/>
                    </a:cubicBezTo>
                    <a:cubicBezTo>
                      <a:pt x="2507" y="987"/>
                      <a:pt x="2507" y="953"/>
                      <a:pt x="2507" y="953"/>
                    </a:cubicBezTo>
                    <a:close/>
                    <a:moveTo>
                      <a:pt x="2757" y="619"/>
                    </a:moveTo>
                    <a:cubicBezTo>
                      <a:pt x="2724" y="619"/>
                      <a:pt x="2741" y="669"/>
                      <a:pt x="2741" y="703"/>
                    </a:cubicBezTo>
                    <a:cubicBezTo>
                      <a:pt x="2724" y="703"/>
                      <a:pt x="2691" y="686"/>
                      <a:pt x="2691" y="703"/>
                    </a:cubicBezTo>
                    <a:cubicBezTo>
                      <a:pt x="2691" y="719"/>
                      <a:pt x="2724" y="719"/>
                      <a:pt x="2741" y="719"/>
                    </a:cubicBezTo>
                    <a:cubicBezTo>
                      <a:pt x="2724" y="769"/>
                      <a:pt x="2707" y="736"/>
                      <a:pt x="2674" y="769"/>
                    </a:cubicBezTo>
                    <a:cubicBezTo>
                      <a:pt x="2674" y="753"/>
                      <a:pt x="2674" y="736"/>
                      <a:pt x="2691" y="736"/>
                    </a:cubicBezTo>
                    <a:cubicBezTo>
                      <a:pt x="2657" y="719"/>
                      <a:pt x="2657" y="719"/>
                      <a:pt x="2640" y="736"/>
                    </a:cubicBezTo>
                    <a:cubicBezTo>
                      <a:pt x="2590" y="669"/>
                      <a:pt x="2640" y="669"/>
                      <a:pt x="2607" y="602"/>
                    </a:cubicBezTo>
                    <a:cubicBezTo>
                      <a:pt x="2640" y="586"/>
                      <a:pt x="2724" y="535"/>
                      <a:pt x="2757" y="619"/>
                    </a:cubicBezTo>
                    <a:close/>
                    <a:moveTo>
                      <a:pt x="2624" y="936"/>
                    </a:moveTo>
                    <a:cubicBezTo>
                      <a:pt x="2590" y="953"/>
                      <a:pt x="2590" y="953"/>
                      <a:pt x="2574" y="936"/>
                    </a:cubicBezTo>
                    <a:cubicBezTo>
                      <a:pt x="2590" y="953"/>
                      <a:pt x="2557" y="1020"/>
                      <a:pt x="2540" y="987"/>
                    </a:cubicBezTo>
                    <a:cubicBezTo>
                      <a:pt x="2523" y="1003"/>
                      <a:pt x="2574" y="1020"/>
                      <a:pt x="2590" y="1037"/>
                    </a:cubicBezTo>
                    <a:cubicBezTo>
                      <a:pt x="2557" y="1070"/>
                      <a:pt x="2590" y="1137"/>
                      <a:pt x="2540" y="1137"/>
                    </a:cubicBezTo>
                    <a:cubicBezTo>
                      <a:pt x="2557" y="1170"/>
                      <a:pt x="2590" y="1137"/>
                      <a:pt x="2574" y="1187"/>
                    </a:cubicBezTo>
                    <a:cubicBezTo>
                      <a:pt x="2590" y="1187"/>
                      <a:pt x="2607" y="1187"/>
                      <a:pt x="2607" y="1204"/>
                    </a:cubicBezTo>
                    <a:cubicBezTo>
                      <a:pt x="2624" y="1204"/>
                      <a:pt x="2607" y="1154"/>
                      <a:pt x="2607" y="1154"/>
                    </a:cubicBezTo>
                    <a:cubicBezTo>
                      <a:pt x="2657" y="1204"/>
                      <a:pt x="2657" y="1120"/>
                      <a:pt x="2707" y="1154"/>
                    </a:cubicBezTo>
                    <a:cubicBezTo>
                      <a:pt x="2691" y="1137"/>
                      <a:pt x="2691" y="1104"/>
                      <a:pt x="2707" y="1070"/>
                    </a:cubicBezTo>
                    <a:cubicBezTo>
                      <a:pt x="2657" y="1087"/>
                      <a:pt x="2691" y="1003"/>
                      <a:pt x="2640" y="1003"/>
                    </a:cubicBezTo>
                    <a:cubicBezTo>
                      <a:pt x="2624" y="987"/>
                      <a:pt x="2674" y="970"/>
                      <a:pt x="2674" y="1003"/>
                    </a:cubicBezTo>
                    <a:cubicBezTo>
                      <a:pt x="2691" y="987"/>
                      <a:pt x="2674" y="987"/>
                      <a:pt x="2674" y="970"/>
                    </a:cubicBezTo>
                    <a:cubicBezTo>
                      <a:pt x="2640" y="987"/>
                      <a:pt x="2624" y="970"/>
                      <a:pt x="2624" y="936"/>
                    </a:cubicBezTo>
                    <a:close/>
                    <a:moveTo>
                      <a:pt x="1939" y="452"/>
                    </a:moveTo>
                    <a:cubicBezTo>
                      <a:pt x="1989" y="469"/>
                      <a:pt x="1939" y="385"/>
                      <a:pt x="1989" y="402"/>
                    </a:cubicBezTo>
                    <a:cubicBezTo>
                      <a:pt x="1989" y="419"/>
                      <a:pt x="1989" y="435"/>
                      <a:pt x="2005" y="435"/>
                    </a:cubicBezTo>
                    <a:cubicBezTo>
                      <a:pt x="2005" y="435"/>
                      <a:pt x="2005" y="435"/>
                      <a:pt x="2005" y="435"/>
                    </a:cubicBezTo>
                    <a:cubicBezTo>
                      <a:pt x="1989" y="435"/>
                      <a:pt x="2005" y="469"/>
                      <a:pt x="2005" y="469"/>
                    </a:cubicBezTo>
                    <a:cubicBezTo>
                      <a:pt x="1989" y="469"/>
                      <a:pt x="1989" y="502"/>
                      <a:pt x="1972" y="502"/>
                    </a:cubicBezTo>
                    <a:cubicBezTo>
                      <a:pt x="1972" y="469"/>
                      <a:pt x="1989" y="469"/>
                      <a:pt x="1989" y="469"/>
                    </a:cubicBezTo>
                    <a:cubicBezTo>
                      <a:pt x="1972" y="452"/>
                      <a:pt x="1955" y="469"/>
                      <a:pt x="1955" y="502"/>
                    </a:cubicBezTo>
                    <a:cubicBezTo>
                      <a:pt x="1939" y="502"/>
                      <a:pt x="1922" y="485"/>
                      <a:pt x="1939" y="452"/>
                    </a:cubicBezTo>
                    <a:close/>
                    <a:moveTo>
                      <a:pt x="1989" y="619"/>
                    </a:moveTo>
                    <a:cubicBezTo>
                      <a:pt x="2005" y="619"/>
                      <a:pt x="2005" y="586"/>
                      <a:pt x="2022" y="602"/>
                    </a:cubicBezTo>
                    <a:cubicBezTo>
                      <a:pt x="2022" y="535"/>
                      <a:pt x="1989" y="552"/>
                      <a:pt x="1955" y="502"/>
                    </a:cubicBezTo>
                    <a:cubicBezTo>
                      <a:pt x="1939" y="519"/>
                      <a:pt x="1922" y="519"/>
                      <a:pt x="1905" y="535"/>
                    </a:cubicBezTo>
                    <a:cubicBezTo>
                      <a:pt x="1905" y="535"/>
                      <a:pt x="1888" y="535"/>
                      <a:pt x="1888" y="535"/>
                    </a:cubicBezTo>
                    <a:cubicBezTo>
                      <a:pt x="1872" y="502"/>
                      <a:pt x="1905" y="502"/>
                      <a:pt x="1888" y="469"/>
                    </a:cubicBezTo>
                    <a:cubicBezTo>
                      <a:pt x="1855" y="485"/>
                      <a:pt x="1788" y="469"/>
                      <a:pt x="1788" y="569"/>
                    </a:cubicBezTo>
                    <a:cubicBezTo>
                      <a:pt x="1772" y="552"/>
                      <a:pt x="1772" y="535"/>
                      <a:pt x="1755" y="535"/>
                    </a:cubicBezTo>
                    <a:cubicBezTo>
                      <a:pt x="1738" y="502"/>
                      <a:pt x="1755" y="586"/>
                      <a:pt x="1772" y="602"/>
                    </a:cubicBezTo>
                    <a:cubicBezTo>
                      <a:pt x="1738" y="636"/>
                      <a:pt x="1705" y="586"/>
                      <a:pt x="1655" y="586"/>
                    </a:cubicBezTo>
                    <a:lnTo>
                      <a:pt x="1655" y="569"/>
                    </a:lnTo>
                    <a:cubicBezTo>
                      <a:pt x="1705" y="569"/>
                      <a:pt x="1721" y="469"/>
                      <a:pt x="1788" y="502"/>
                    </a:cubicBezTo>
                    <a:cubicBezTo>
                      <a:pt x="1788" y="485"/>
                      <a:pt x="1788" y="469"/>
                      <a:pt x="1788" y="485"/>
                    </a:cubicBezTo>
                    <a:cubicBezTo>
                      <a:pt x="1805" y="452"/>
                      <a:pt x="1822" y="419"/>
                      <a:pt x="1822" y="368"/>
                    </a:cubicBezTo>
                    <a:cubicBezTo>
                      <a:pt x="1788" y="368"/>
                      <a:pt x="1805" y="318"/>
                      <a:pt x="1788" y="302"/>
                    </a:cubicBezTo>
                    <a:cubicBezTo>
                      <a:pt x="1755" y="285"/>
                      <a:pt x="1688" y="352"/>
                      <a:pt x="1671" y="335"/>
                    </a:cubicBezTo>
                    <a:cubicBezTo>
                      <a:pt x="1655" y="335"/>
                      <a:pt x="1655" y="368"/>
                      <a:pt x="1621" y="368"/>
                    </a:cubicBezTo>
                    <a:cubicBezTo>
                      <a:pt x="1655" y="452"/>
                      <a:pt x="1604" y="385"/>
                      <a:pt x="1604" y="469"/>
                    </a:cubicBezTo>
                    <a:cubicBezTo>
                      <a:pt x="1588" y="419"/>
                      <a:pt x="1521" y="519"/>
                      <a:pt x="1538" y="469"/>
                    </a:cubicBezTo>
                    <a:cubicBezTo>
                      <a:pt x="1521" y="435"/>
                      <a:pt x="1487" y="502"/>
                      <a:pt x="1504" y="535"/>
                    </a:cubicBezTo>
                    <a:cubicBezTo>
                      <a:pt x="1538" y="519"/>
                      <a:pt x="1504" y="519"/>
                      <a:pt x="1521" y="502"/>
                    </a:cubicBezTo>
                    <a:cubicBezTo>
                      <a:pt x="1538" y="519"/>
                      <a:pt x="1538" y="569"/>
                      <a:pt x="1538" y="602"/>
                    </a:cubicBezTo>
                    <a:cubicBezTo>
                      <a:pt x="1554" y="602"/>
                      <a:pt x="1571" y="586"/>
                      <a:pt x="1554" y="569"/>
                    </a:cubicBezTo>
                    <a:cubicBezTo>
                      <a:pt x="1571" y="569"/>
                      <a:pt x="1588" y="569"/>
                      <a:pt x="1588" y="602"/>
                    </a:cubicBezTo>
                    <a:cubicBezTo>
                      <a:pt x="1604" y="586"/>
                      <a:pt x="1588" y="586"/>
                      <a:pt x="1588" y="569"/>
                    </a:cubicBezTo>
                    <a:cubicBezTo>
                      <a:pt x="1604" y="586"/>
                      <a:pt x="1638" y="569"/>
                      <a:pt x="1638" y="602"/>
                    </a:cubicBezTo>
                    <a:cubicBezTo>
                      <a:pt x="1604" y="602"/>
                      <a:pt x="1621" y="652"/>
                      <a:pt x="1621" y="686"/>
                    </a:cubicBezTo>
                    <a:cubicBezTo>
                      <a:pt x="1621" y="703"/>
                      <a:pt x="1621" y="686"/>
                      <a:pt x="1604" y="686"/>
                    </a:cubicBezTo>
                    <a:cubicBezTo>
                      <a:pt x="1604" y="703"/>
                      <a:pt x="1588" y="703"/>
                      <a:pt x="1588" y="719"/>
                    </a:cubicBezTo>
                    <a:cubicBezTo>
                      <a:pt x="1604" y="753"/>
                      <a:pt x="1621" y="753"/>
                      <a:pt x="1604" y="786"/>
                    </a:cubicBezTo>
                    <a:cubicBezTo>
                      <a:pt x="1604" y="786"/>
                      <a:pt x="1621" y="786"/>
                      <a:pt x="1621" y="786"/>
                    </a:cubicBezTo>
                    <a:cubicBezTo>
                      <a:pt x="1604" y="853"/>
                      <a:pt x="1521" y="920"/>
                      <a:pt x="1554" y="1020"/>
                    </a:cubicBezTo>
                    <a:cubicBezTo>
                      <a:pt x="1554" y="1037"/>
                      <a:pt x="1588" y="1020"/>
                      <a:pt x="1604" y="1037"/>
                    </a:cubicBezTo>
                    <a:cubicBezTo>
                      <a:pt x="1621" y="1003"/>
                      <a:pt x="1621" y="936"/>
                      <a:pt x="1671" y="970"/>
                    </a:cubicBezTo>
                    <a:cubicBezTo>
                      <a:pt x="1655" y="920"/>
                      <a:pt x="1688" y="886"/>
                      <a:pt x="1721" y="870"/>
                    </a:cubicBezTo>
                    <a:cubicBezTo>
                      <a:pt x="1721" y="820"/>
                      <a:pt x="1705" y="803"/>
                      <a:pt x="1738" y="769"/>
                    </a:cubicBezTo>
                    <a:cubicBezTo>
                      <a:pt x="1755" y="786"/>
                      <a:pt x="1755" y="803"/>
                      <a:pt x="1772" y="820"/>
                    </a:cubicBezTo>
                    <a:cubicBezTo>
                      <a:pt x="1788" y="820"/>
                      <a:pt x="1788" y="786"/>
                      <a:pt x="1772" y="769"/>
                    </a:cubicBezTo>
                    <a:cubicBezTo>
                      <a:pt x="1822" y="786"/>
                      <a:pt x="1822" y="753"/>
                      <a:pt x="1838" y="736"/>
                    </a:cubicBezTo>
                    <a:cubicBezTo>
                      <a:pt x="1872" y="769"/>
                      <a:pt x="1939" y="769"/>
                      <a:pt x="1939" y="836"/>
                    </a:cubicBezTo>
                    <a:cubicBezTo>
                      <a:pt x="1955" y="836"/>
                      <a:pt x="1955" y="820"/>
                      <a:pt x="1989" y="820"/>
                    </a:cubicBezTo>
                    <a:cubicBezTo>
                      <a:pt x="1989" y="803"/>
                      <a:pt x="1955" y="753"/>
                      <a:pt x="1989" y="769"/>
                    </a:cubicBezTo>
                    <a:cubicBezTo>
                      <a:pt x="2005" y="719"/>
                      <a:pt x="1955" y="753"/>
                      <a:pt x="1955" y="703"/>
                    </a:cubicBezTo>
                    <a:cubicBezTo>
                      <a:pt x="1955" y="703"/>
                      <a:pt x="1955" y="736"/>
                      <a:pt x="1939" y="736"/>
                    </a:cubicBezTo>
                    <a:cubicBezTo>
                      <a:pt x="1939" y="719"/>
                      <a:pt x="1922" y="686"/>
                      <a:pt x="1905" y="669"/>
                    </a:cubicBezTo>
                    <a:cubicBezTo>
                      <a:pt x="1855" y="652"/>
                      <a:pt x="1855" y="703"/>
                      <a:pt x="1838" y="703"/>
                    </a:cubicBezTo>
                    <a:cubicBezTo>
                      <a:pt x="1822" y="703"/>
                      <a:pt x="1838" y="652"/>
                      <a:pt x="1788" y="669"/>
                    </a:cubicBezTo>
                    <a:cubicBezTo>
                      <a:pt x="1788" y="636"/>
                      <a:pt x="1838" y="636"/>
                      <a:pt x="1855" y="619"/>
                    </a:cubicBezTo>
                    <a:cubicBezTo>
                      <a:pt x="1855" y="586"/>
                      <a:pt x="1855" y="569"/>
                      <a:pt x="1838" y="535"/>
                    </a:cubicBezTo>
                    <a:cubicBezTo>
                      <a:pt x="1855" y="552"/>
                      <a:pt x="1872" y="552"/>
                      <a:pt x="1872" y="586"/>
                    </a:cubicBezTo>
                    <a:cubicBezTo>
                      <a:pt x="1872" y="569"/>
                      <a:pt x="1922" y="535"/>
                      <a:pt x="1905" y="586"/>
                    </a:cubicBezTo>
                    <a:cubicBezTo>
                      <a:pt x="1939" y="586"/>
                      <a:pt x="1922" y="535"/>
                      <a:pt x="1955" y="552"/>
                    </a:cubicBezTo>
                    <a:cubicBezTo>
                      <a:pt x="1972" y="569"/>
                      <a:pt x="1972" y="602"/>
                      <a:pt x="1989" y="619"/>
                    </a:cubicBezTo>
                    <a:close/>
                    <a:moveTo>
                      <a:pt x="1621" y="786"/>
                    </a:moveTo>
                    <a:cubicBezTo>
                      <a:pt x="1621" y="769"/>
                      <a:pt x="1604" y="769"/>
                      <a:pt x="1621" y="769"/>
                    </a:cubicBezTo>
                    <a:cubicBezTo>
                      <a:pt x="1621" y="769"/>
                      <a:pt x="1621" y="769"/>
                      <a:pt x="1621" y="786"/>
                    </a:cubicBezTo>
                    <a:close/>
                    <a:moveTo>
                      <a:pt x="1170" y="268"/>
                    </a:moveTo>
                    <a:cubicBezTo>
                      <a:pt x="1153" y="268"/>
                      <a:pt x="1137" y="285"/>
                      <a:pt x="1137" y="302"/>
                    </a:cubicBezTo>
                    <a:cubicBezTo>
                      <a:pt x="1137" y="352"/>
                      <a:pt x="1153" y="368"/>
                      <a:pt x="1153" y="435"/>
                    </a:cubicBezTo>
                    <a:cubicBezTo>
                      <a:pt x="1170" y="435"/>
                      <a:pt x="1170" y="385"/>
                      <a:pt x="1187" y="385"/>
                    </a:cubicBezTo>
                    <a:cubicBezTo>
                      <a:pt x="1187" y="368"/>
                      <a:pt x="1170" y="402"/>
                      <a:pt x="1153" y="368"/>
                    </a:cubicBezTo>
                    <a:cubicBezTo>
                      <a:pt x="1153" y="335"/>
                      <a:pt x="1187" y="335"/>
                      <a:pt x="1203" y="335"/>
                    </a:cubicBezTo>
                    <a:cubicBezTo>
                      <a:pt x="1203" y="285"/>
                      <a:pt x="1170" y="302"/>
                      <a:pt x="1170" y="268"/>
                    </a:cubicBezTo>
                    <a:close/>
                    <a:moveTo>
                      <a:pt x="2841" y="669"/>
                    </a:moveTo>
                    <a:cubicBezTo>
                      <a:pt x="2807" y="652"/>
                      <a:pt x="2874" y="753"/>
                      <a:pt x="2807" y="753"/>
                    </a:cubicBezTo>
                    <a:cubicBezTo>
                      <a:pt x="2824" y="686"/>
                      <a:pt x="2807" y="719"/>
                      <a:pt x="2807" y="652"/>
                    </a:cubicBezTo>
                    <a:cubicBezTo>
                      <a:pt x="2824" y="636"/>
                      <a:pt x="2874" y="652"/>
                      <a:pt x="2841" y="669"/>
                    </a:cubicBezTo>
                    <a:close/>
                    <a:moveTo>
                      <a:pt x="3208" y="669"/>
                    </a:moveTo>
                    <a:cubicBezTo>
                      <a:pt x="3208" y="652"/>
                      <a:pt x="3242" y="636"/>
                      <a:pt x="3225" y="602"/>
                    </a:cubicBezTo>
                    <a:cubicBezTo>
                      <a:pt x="3275" y="602"/>
                      <a:pt x="3225" y="719"/>
                      <a:pt x="3208" y="669"/>
                    </a:cubicBezTo>
                    <a:close/>
                    <a:moveTo>
                      <a:pt x="1721" y="1003"/>
                    </a:moveTo>
                    <a:cubicBezTo>
                      <a:pt x="1738" y="1003"/>
                      <a:pt x="1738" y="1020"/>
                      <a:pt x="1755" y="1037"/>
                    </a:cubicBezTo>
                    <a:cubicBezTo>
                      <a:pt x="1721" y="1053"/>
                      <a:pt x="1705" y="1070"/>
                      <a:pt x="1688" y="1037"/>
                    </a:cubicBezTo>
                    <a:cubicBezTo>
                      <a:pt x="1688" y="1020"/>
                      <a:pt x="1688" y="987"/>
                      <a:pt x="1721" y="1003"/>
                    </a:cubicBezTo>
                    <a:close/>
                    <a:moveTo>
                      <a:pt x="468" y="335"/>
                    </a:moveTo>
                    <a:cubicBezTo>
                      <a:pt x="468" y="335"/>
                      <a:pt x="468" y="368"/>
                      <a:pt x="452" y="368"/>
                    </a:cubicBezTo>
                    <a:cubicBezTo>
                      <a:pt x="452" y="335"/>
                      <a:pt x="418" y="385"/>
                      <a:pt x="418" y="335"/>
                    </a:cubicBezTo>
                    <a:cubicBezTo>
                      <a:pt x="435" y="352"/>
                      <a:pt x="435" y="318"/>
                      <a:pt x="468" y="335"/>
                    </a:cubicBezTo>
                    <a:close/>
                    <a:moveTo>
                      <a:pt x="3275" y="853"/>
                    </a:moveTo>
                    <a:cubicBezTo>
                      <a:pt x="3275" y="836"/>
                      <a:pt x="3292" y="836"/>
                      <a:pt x="3292" y="836"/>
                    </a:cubicBezTo>
                    <a:cubicBezTo>
                      <a:pt x="3292" y="836"/>
                      <a:pt x="3292" y="836"/>
                      <a:pt x="3292" y="836"/>
                    </a:cubicBezTo>
                    <a:cubicBezTo>
                      <a:pt x="3292" y="836"/>
                      <a:pt x="3292" y="820"/>
                      <a:pt x="3292" y="820"/>
                    </a:cubicBezTo>
                    <a:cubicBezTo>
                      <a:pt x="3359" y="786"/>
                      <a:pt x="3426" y="870"/>
                      <a:pt x="3493" y="836"/>
                    </a:cubicBezTo>
                    <a:cubicBezTo>
                      <a:pt x="3493" y="853"/>
                      <a:pt x="3493" y="870"/>
                      <a:pt x="3509" y="870"/>
                    </a:cubicBezTo>
                    <a:cubicBezTo>
                      <a:pt x="3459" y="886"/>
                      <a:pt x="3476" y="936"/>
                      <a:pt x="3459" y="987"/>
                    </a:cubicBezTo>
                    <a:cubicBezTo>
                      <a:pt x="3409" y="987"/>
                      <a:pt x="3409" y="953"/>
                      <a:pt x="3376" y="953"/>
                    </a:cubicBezTo>
                    <a:cubicBezTo>
                      <a:pt x="3359" y="970"/>
                      <a:pt x="3359" y="970"/>
                      <a:pt x="3359" y="1003"/>
                    </a:cubicBezTo>
                    <a:cubicBezTo>
                      <a:pt x="3292" y="1003"/>
                      <a:pt x="3292" y="987"/>
                      <a:pt x="3259" y="1020"/>
                    </a:cubicBezTo>
                    <a:cubicBezTo>
                      <a:pt x="3275" y="970"/>
                      <a:pt x="3242" y="953"/>
                      <a:pt x="3242" y="903"/>
                    </a:cubicBezTo>
                    <a:cubicBezTo>
                      <a:pt x="3225" y="903"/>
                      <a:pt x="3225" y="903"/>
                      <a:pt x="3208" y="903"/>
                    </a:cubicBezTo>
                    <a:cubicBezTo>
                      <a:pt x="3225" y="853"/>
                      <a:pt x="3225" y="820"/>
                      <a:pt x="3225" y="736"/>
                    </a:cubicBezTo>
                    <a:lnTo>
                      <a:pt x="3259" y="736"/>
                    </a:lnTo>
                    <a:cubicBezTo>
                      <a:pt x="3275" y="786"/>
                      <a:pt x="3225" y="786"/>
                      <a:pt x="3259" y="803"/>
                    </a:cubicBezTo>
                    <a:cubicBezTo>
                      <a:pt x="3259" y="820"/>
                      <a:pt x="3259" y="853"/>
                      <a:pt x="3275" y="853"/>
                    </a:cubicBezTo>
                    <a:close/>
                    <a:moveTo>
                      <a:pt x="3292" y="820"/>
                    </a:moveTo>
                    <a:cubicBezTo>
                      <a:pt x="3292" y="820"/>
                      <a:pt x="3292" y="786"/>
                      <a:pt x="3275" y="786"/>
                    </a:cubicBezTo>
                    <a:cubicBezTo>
                      <a:pt x="3292" y="769"/>
                      <a:pt x="3309" y="769"/>
                      <a:pt x="3292" y="753"/>
                    </a:cubicBezTo>
                    <a:cubicBezTo>
                      <a:pt x="3309" y="753"/>
                      <a:pt x="3309" y="769"/>
                      <a:pt x="3325" y="769"/>
                    </a:cubicBezTo>
                    <a:cubicBezTo>
                      <a:pt x="3325" y="786"/>
                      <a:pt x="3309" y="786"/>
                      <a:pt x="3309" y="786"/>
                    </a:cubicBezTo>
                    <a:cubicBezTo>
                      <a:pt x="3426" y="853"/>
                      <a:pt x="3426" y="669"/>
                      <a:pt x="3309" y="669"/>
                    </a:cubicBezTo>
                    <a:cubicBezTo>
                      <a:pt x="3275" y="669"/>
                      <a:pt x="3259" y="719"/>
                      <a:pt x="3242" y="686"/>
                    </a:cubicBezTo>
                    <a:cubicBezTo>
                      <a:pt x="3225" y="719"/>
                      <a:pt x="3275" y="703"/>
                      <a:pt x="3275" y="719"/>
                    </a:cubicBezTo>
                    <a:cubicBezTo>
                      <a:pt x="3275" y="753"/>
                      <a:pt x="3275" y="786"/>
                      <a:pt x="3259" y="803"/>
                    </a:cubicBezTo>
                    <a:cubicBezTo>
                      <a:pt x="3292" y="803"/>
                      <a:pt x="3275" y="836"/>
                      <a:pt x="3292" y="836"/>
                    </a:cubicBezTo>
                    <a:cubicBezTo>
                      <a:pt x="3292" y="836"/>
                      <a:pt x="3292" y="820"/>
                      <a:pt x="3292" y="820"/>
                    </a:cubicBezTo>
                    <a:close/>
                    <a:moveTo>
                      <a:pt x="3208" y="1037"/>
                    </a:moveTo>
                    <a:cubicBezTo>
                      <a:pt x="3208" y="987"/>
                      <a:pt x="3175" y="1003"/>
                      <a:pt x="3142" y="1003"/>
                    </a:cubicBezTo>
                    <a:cubicBezTo>
                      <a:pt x="3158" y="1070"/>
                      <a:pt x="3108" y="1087"/>
                      <a:pt x="3092" y="1137"/>
                    </a:cubicBezTo>
                    <a:cubicBezTo>
                      <a:pt x="3125" y="1137"/>
                      <a:pt x="3142" y="1120"/>
                      <a:pt x="3175" y="1120"/>
                    </a:cubicBezTo>
                    <a:cubicBezTo>
                      <a:pt x="3175" y="1087"/>
                      <a:pt x="3142" y="1104"/>
                      <a:pt x="3142" y="1087"/>
                    </a:cubicBezTo>
                    <a:cubicBezTo>
                      <a:pt x="3158" y="1087"/>
                      <a:pt x="3192" y="1020"/>
                      <a:pt x="3208" y="1037"/>
                    </a:cubicBezTo>
                    <a:close/>
                    <a:moveTo>
                      <a:pt x="3259" y="552"/>
                    </a:moveTo>
                    <a:cubicBezTo>
                      <a:pt x="3259" y="569"/>
                      <a:pt x="3192" y="535"/>
                      <a:pt x="3242" y="535"/>
                    </a:cubicBezTo>
                    <a:cubicBezTo>
                      <a:pt x="3225" y="502"/>
                      <a:pt x="3208" y="552"/>
                      <a:pt x="3192" y="535"/>
                    </a:cubicBezTo>
                    <a:cubicBezTo>
                      <a:pt x="3192" y="552"/>
                      <a:pt x="3242" y="569"/>
                      <a:pt x="3208" y="569"/>
                    </a:cubicBezTo>
                    <a:cubicBezTo>
                      <a:pt x="3242" y="586"/>
                      <a:pt x="3192" y="586"/>
                      <a:pt x="3192" y="636"/>
                    </a:cubicBezTo>
                    <a:cubicBezTo>
                      <a:pt x="3208" y="652"/>
                      <a:pt x="3208" y="619"/>
                      <a:pt x="3208" y="602"/>
                    </a:cubicBezTo>
                    <a:cubicBezTo>
                      <a:pt x="3225" y="586"/>
                      <a:pt x="3242" y="586"/>
                      <a:pt x="3275" y="602"/>
                    </a:cubicBezTo>
                    <a:cubicBezTo>
                      <a:pt x="3275" y="569"/>
                      <a:pt x="3259" y="569"/>
                      <a:pt x="3259" y="552"/>
                    </a:cubicBezTo>
                    <a:close/>
                    <a:moveTo>
                      <a:pt x="1220" y="268"/>
                    </a:moveTo>
                    <a:cubicBezTo>
                      <a:pt x="1203" y="318"/>
                      <a:pt x="1220" y="335"/>
                      <a:pt x="1237" y="368"/>
                    </a:cubicBezTo>
                    <a:cubicBezTo>
                      <a:pt x="1254" y="352"/>
                      <a:pt x="1237" y="302"/>
                      <a:pt x="1254" y="302"/>
                    </a:cubicBezTo>
                    <a:cubicBezTo>
                      <a:pt x="1254" y="285"/>
                      <a:pt x="1237" y="268"/>
                      <a:pt x="1220" y="268"/>
                    </a:cubicBezTo>
                    <a:close/>
                    <a:moveTo>
                      <a:pt x="1354" y="268"/>
                    </a:moveTo>
                    <a:cubicBezTo>
                      <a:pt x="1371" y="285"/>
                      <a:pt x="1354" y="318"/>
                      <a:pt x="1387" y="302"/>
                    </a:cubicBezTo>
                    <a:cubicBezTo>
                      <a:pt x="1387" y="352"/>
                      <a:pt x="1354" y="335"/>
                      <a:pt x="1371" y="368"/>
                    </a:cubicBezTo>
                    <a:cubicBezTo>
                      <a:pt x="1354" y="385"/>
                      <a:pt x="1354" y="352"/>
                      <a:pt x="1354" y="335"/>
                    </a:cubicBezTo>
                    <a:cubicBezTo>
                      <a:pt x="1320" y="352"/>
                      <a:pt x="1304" y="385"/>
                      <a:pt x="1304" y="335"/>
                    </a:cubicBezTo>
                    <a:cubicBezTo>
                      <a:pt x="1270" y="352"/>
                      <a:pt x="1320" y="402"/>
                      <a:pt x="1320" y="419"/>
                    </a:cubicBezTo>
                    <a:cubicBezTo>
                      <a:pt x="1304" y="452"/>
                      <a:pt x="1287" y="402"/>
                      <a:pt x="1270" y="435"/>
                    </a:cubicBezTo>
                    <a:cubicBezTo>
                      <a:pt x="1287" y="502"/>
                      <a:pt x="1337" y="535"/>
                      <a:pt x="1371" y="586"/>
                    </a:cubicBezTo>
                    <a:cubicBezTo>
                      <a:pt x="1371" y="519"/>
                      <a:pt x="1421" y="519"/>
                      <a:pt x="1437" y="485"/>
                    </a:cubicBezTo>
                    <a:cubicBezTo>
                      <a:pt x="1454" y="485"/>
                      <a:pt x="1471" y="502"/>
                      <a:pt x="1471" y="519"/>
                    </a:cubicBezTo>
                    <a:cubicBezTo>
                      <a:pt x="1504" y="469"/>
                      <a:pt x="1471" y="452"/>
                      <a:pt x="1487" y="385"/>
                    </a:cubicBezTo>
                    <a:cubicBezTo>
                      <a:pt x="1504" y="402"/>
                      <a:pt x="1554" y="385"/>
                      <a:pt x="1538" y="352"/>
                    </a:cubicBezTo>
                    <a:cubicBezTo>
                      <a:pt x="1588" y="352"/>
                      <a:pt x="1571" y="352"/>
                      <a:pt x="1604" y="352"/>
                    </a:cubicBezTo>
                    <a:cubicBezTo>
                      <a:pt x="1588" y="285"/>
                      <a:pt x="1487" y="185"/>
                      <a:pt x="1454" y="268"/>
                    </a:cubicBezTo>
                    <a:cubicBezTo>
                      <a:pt x="1454" y="251"/>
                      <a:pt x="1421" y="251"/>
                      <a:pt x="1421" y="235"/>
                    </a:cubicBezTo>
                    <a:cubicBezTo>
                      <a:pt x="1404" y="251"/>
                      <a:pt x="1387" y="268"/>
                      <a:pt x="1354" y="268"/>
                    </a:cubicBezTo>
                    <a:close/>
                    <a:moveTo>
                      <a:pt x="1471" y="435"/>
                    </a:moveTo>
                    <a:cubicBezTo>
                      <a:pt x="1421" y="435"/>
                      <a:pt x="1404" y="385"/>
                      <a:pt x="1437" y="368"/>
                    </a:cubicBezTo>
                    <a:cubicBezTo>
                      <a:pt x="1437" y="402"/>
                      <a:pt x="1454" y="402"/>
                      <a:pt x="1471" y="435"/>
                    </a:cubicBezTo>
                    <a:close/>
                    <a:moveTo>
                      <a:pt x="1237" y="786"/>
                    </a:moveTo>
                    <a:cubicBezTo>
                      <a:pt x="1220" y="769"/>
                      <a:pt x="1220" y="736"/>
                      <a:pt x="1203" y="753"/>
                    </a:cubicBezTo>
                    <a:cubicBezTo>
                      <a:pt x="1203" y="719"/>
                      <a:pt x="1220" y="686"/>
                      <a:pt x="1237" y="652"/>
                    </a:cubicBezTo>
                    <a:cubicBezTo>
                      <a:pt x="1187" y="652"/>
                      <a:pt x="1170" y="619"/>
                      <a:pt x="1170" y="569"/>
                    </a:cubicBezTo>
                    <a:lnTo>
                      <a:pt x="1203" y="569"/>
                    </a:lnTo>
                    <a:cubicBezTo>
                      <a:pt x="1220" y="619"/>
                      <a:pt x="1270" y="652"/>
                      <a:pt x="1287" y="703"/>
                    </a:cubicBezTo>
                    <a:cubicBezTo>
                      <a:pt x="1270" y="736"/>
                      <a:pt x="1254" y="753"/>
                      <a:pt x="1237" y="786"/>
                    </a:cubicBezTo>
                    <a:close/>
                    <a:moveTo>
                      <a:pt x="2356" y="970"/>
                    </a:moveTo>
                    <a:cubicBezTo>
                      <a:pt x="2373" y="1003"/>
                      <a:pt x="2390" y="953"/>
                      <a:pt x="2390" y="936"/>
                    </a:cubicBezTo>
                    <a:lnTo>
                      <a:pt x="2356" y="936"/>
                    </a:lnTo>
                    <a:cubicBezTo>
                      <a:pt x="2356" y="920"/>
                      <a:pt x="2356" y="920"/>
                      <a:pt x="2356" y="920"/>
                    </a:cubicBezTo>
                    <a:cubicBezTo>
                      <a:pt x="2323" y="886"/>
                      <a:pt x="2373" y="987"/>
                      <a:pt x="2356" y="970"/>
                    </a:cubicBezTo>
                    <a:close/>
                    <a:moveTo>
                      <a:pt x="1320" y="836"/>
                    </a:moveTo>
                    <a:cubicBezTo>
                      <a:pt x="1320" y="853"/>
                      <a:pt x="1387" y="853"/>
                      <a:pt x="1354" y="886"/>
                    </a:cubicBezTo>
                    <a:cubicBezTo>
                      <a:pt x="1337" y="870"/>
                      <a:pt x="1287" y="853"/>
                      <a:pt x="1320" y="836"/>
                    </a:cubicBezTo>
                    <a:close/>
                    <a:moveTo>
                      <a:pt x="4395" y="753"/>
                    </a:moveTo>
                    <a:cubicBezTo>
                      <a:pt x="4445" y="786"/>
                      <a:pt x="4445" y="803"/>
                      <a:pt x="4478" y="853"/>
                    </a:cubicBezTo>
                    <a:cubicBezTo>
                      <a:pt x="4462" y="870"/>
                      <a:pt x="4411" y="870"/>
                      <a:pt x="4411" y="903"/>
                    </a:cubicBezTo>
                    <a:cubicBezTo>
                      <a:pt x="4395" y="886"/>
                      <a:pt x="4395" y="886"/>
                      <a:pt x="4378" y="886"/>
                    </a:cubicBezTo>
                    <a:cubicBezTo>
                      <a:pt x="4378" y="853"/>
                      <a:pt x="4411" y="836"/>
                      <a:pt x="4378" y="836"/>
                    </a:cubicBezTo>
                    <a:cubicBezTo>
                      <a:pt x="4395" y="803"/>
                      <a:pt x="4378" y="786"/>
                      <a:pt x="4395" y="753"/>
                    </a:cubicBezTo>
                    <a:close/>
                    <a:moveTo>
                      <a:pt x="4879" y="669"/>
                    </a:moveTo>
                    <a:cubicBezTo>
                      <a:pt x="4863" y="636"/>
                      <a:pt x="4896" y="636"/>
                      <a:pt x="4929" y="636"/>
                    </a:cubicBezTo>
                    <a:cubicBezTo>
                      <a:pt x="4946" y="669"/>
                      <a:pt x="4980" y="703"/>
                      <a:pt x="4946" y="736"/>
                    </a:cubicBezTo>
                    <a:cubicBezTo>
                      <a:pt x="4913" y="719"/>
                      <a:pt x="4812" y="686"/>
                      <a:pt x="4863" y="636"/>
                    </a:cubicBezTo>
                    <a:cubicBezTo>
                      <a:pt x="4863" y="652"/>
                      <a:pt x="4863" y="669"/>
                      <a:pt x="4879" y="669"/>
                    </a:cubicBezTo>
                    <a:close/>
                    <a:moveTo>
                      <a:pt x="4679" y="953"/>
                    </a:moveTo>
                    <a:cubicBezTo>
                      <a:pt x="4729" y="953"/>
                      <a:pt x="4696" y="853"/>
                      <a:pt x="4746" y="870"/>
                    </a:cubicBezTo>
                    <a:cubicBezTo>
                      <a:pt x="4712" y="803"/>
                      <a:pt x="4746" y="803"/>
                      <a:pt x="4746" y="736"/>
                    </a:cubicBezTo>
                    <a:cubicBezTo>
                      <a:pt x="4729" y="719"/>
                      <a:pt x="4696" y="703"/>
                      <a:pt x="4696" y="669"/>
                    </a:cubicBezTo>
                    <a:cubicBezTo>
                      <a:pt x="4629" y="703"/>
                      <a:pt x="4645" y="619"/>
                      <a:pt x="4595" y="686"/>
                    </a:cubicBezTo>
                    <a:cubicBezTo>
                      <a:pt x="4579" y="669"/>
                      <a:pt x="4579" y="669"/>
                      <a:pt x="4562" y="636"/>
                    </a:cubicBezTo>
                    <a:cubicBezTo>
                      <a:pt x="4562" y="652"/>
                      <a:pt x="4545" y="686"/>
                      <a:pt x="4528" y="703"/>
                    </a:cubicBezTo>
                    <a:cubicBezTo>
                      <a:pt x="4579" y="753"/>
                      <a:pt x="4579" y="836"/>
                      <a:pt x="4595" y="920"/>
                    </a:cubicBezTo>
                    <a:cubicBezTo>
                      <a:pt x="4645" y="903"/>
                      <a:pt x="4696" y="903"/>
                      <a:pt x="4679" y="953"/>
                    </a:cubicBezTo>
                    <a:close/>
                    <a:moveTo>
                      <a:pt x="5297" y="703"/>
                    </a:moveTo>
                    <a:cubicBezTo>
                      <a:pt x="5297" y="686"/>
                      <a:pt x="5330" y="686"/>
                      <a:pt x="5330" y="669"/>
                    </a:cubicBezTo>
                    <a:cubicBezTo>
                      <a:pt x="5330" y="703"/>
                      <a:pt x="5314" y="703"/>
                      <a:pt x="5330" y="736"/>
                    </a:cubicBezTo>
                    <a:cubicBezTo>
                      <a:pt x="5314" y="736"/>
                      <a:pt x="5297" y="719"/>
                      <a:pt x="5297" y="703"/>
                    </a:cubicBezTo>
                    <a:close/>
                    <a:moveTo>
                      <a:pt x="5297" y="736"/>
                    </a:moveTo>
                    <a:cubicBezTo>
                      <a:pt x="5297" y="686"/>
                      <a:pt x="5197" y="786"/>
                      <a:pt x="5280" y="786"/>
                    </a:cubicBezTo>
                    <a:cubicBezTo>
                      <a:pt x="5280" y="769"/>
                      <a:pt x="5280" y="736"/>
                      <a:pt x="5297" y="736"/>
                    </a:cubicBezTo>
                    <a:close/>
                    <a:moveTo>
                      <a:pt x="3576" y="703"/>
                    </a:moveTo>
                    <a:cubicBezTo>
                      <a:pt x="3593" y="669"/>
                      <a:pt x="3559" y="686"/>
                      <a:pt x="3559" y="652"/>
                    </a:cubicBezTo>
                    <a:cubicBezTo>
                      <a:pt x="3576" y="652"/>
                      <a:pt x="3593" y="652"/>
                      <a:pt x="3609" y="669"/>
                    </a:cubicBezTo>
                    <a:cubicBezTo>
                      <a:pt x="3593" y="669"/>
                      <a:pt x="3593" y="703"/>
                      <a:pt x="3576" y="703"/>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0"/>
              <p:cNvSpPr/>
              <p:nvPr/>
            </p:nvSpPr>
            <p:spPr>
              <a:xfrm>
                <a:off x="5180243" y="5416844"/>
                <a:ext cx="433070" cy="149133"/>
              </a:xfrm>
              <a:custGeom>
                <a:avLst/>
                <a:gdLst/>
                <a:ahLst/>
                <a:cxnLst/>
                <a:rect l="l" t="t" r="r" b="b"/>
                <a:pathLst>
                  <a:path w="5047" h="1738" extrusionOk="0">
                    <a:moveTo>
                      <a:pt x="3125" y="0"/>
                    </a:moveTo>
                    <a:cubicBezTo>
                      <a:pt x="3108" y="0"/>
                      <a:pt x="3075" y="0"/>
                      <a:pt x="3042" y="0"/>
                    </a:cubicBezTo>
                    <a:lnTo>
                      <a:pt x="3042" y="0"/>
                    </a:lnTo>
                    <a:lnTo>
                      <a:pt x="3042" y="0"/>
                    </a:lnTo>
                    <a:cubicBezTo>
                      <a:pt x="2808" y="0"/>
                      <a:pt x="2574" y="0"/>
                      <a:pt x="2390" y="34"/>
                    </a:cubicBezTo>
                    <a:cubicBezTo>
                      <a:pt x="2407" y="34"/>
                      <a:pt x="2440" y="34"/>
                      <a:pt x="2457" y="84"/>
                    </a:cubicBezTo>
                    <a:cubicBezTo>
                      <a:pt x="2440" y="84"/>
                      <a:pt x="2423" y="84"/>
                      <a:pt x="2423" y="100"/>
                    </a:cubicBezTo>
                    <a:cubicBezTo>
                      <a:pt x="2440" y="100"/>
                      <a:pt x="2440" y="117"/>
                      <a:pt x="2457" y="134"/>
                    </a:cubicBezTo>
                    <a:cubicBezTo>
                      <a:pt x="2440" y="151"/>
                      <a:pt x="2423" y="167"/>
                      <a:pt x="2440" y="234"/>
                    </a:cubicBezTo>
                    <a:cubicBezTo>
                      <a:pt x="2407" y="184"/>
                      <a:pt x="2373" y="217"/>
                      <a:pt x="2357" y="268"/>
                    </a:cubicBezTo>
                    <a:cubicBezTo>
                      <a:pt x="2290" y="251"/>
                      <a:pt x="2306" y="251"/>
                      <a:pt x="2240" y="301"/>
                    </a:cubicBezTo>
                    <a:cubicBezTo>
                      <a:pt x="2256" y="251"/>
                      <a:pt x="2306" y="184"/>
                      <a:pt x="2340" y="167"/>
                    </a:cubicBezTo>
                    <a:cubicBezTo>
                      <a:pt x="2290" y="134"/>
                      <a:pt x="2273" y="67"/>
                      <a:pt x="2223" y="67"/>
                    </a:cubicBezTo>
                    <a:lnTo>
                      <a:pt x="2223" y="50"/>
                    </a:lnTo>
                    <a:lnTo>
                      <a:pt x="2190" y="50"/>
                    </a:lnTo>
                    <a:lnTo>
                      <a:pt x="2190" y="67"/>
                    </a:lnTo>
                    <a:cubicBezTo>
                      <a:pt x="2156" y="50"/>
                      <a:pt x="2156" y="117"/>
                      <a:pt x="2156" y="100"/>
                    </a:cubicBezTo>
                    <a:cubicBezTo>
                      <a:pt x="2156" y="84"/>
                      <a:pt x="2156" y="67"/>
                      <a:pt x="2156" y="67"/>
                    </a:cubicBezTo>
                    <a:cubicBezTo>
                      <a:pt x="2073" y="67"/>
                      <a:pt x="1989" y="84"/>
                      <a:pt x="1922" y="100"/>
                    </a:cubicBezTo>
                    <a:cubicBezTo>
                      <a:pt x="1922" y="117"/>
                      <a:pt x="1922" y="151"/>
                      <a:pt x="1939" y="167"/>
                    </a:cubicBezTo>
                    <a:cubicBezTo>
                      <a:pt x="1922" y="117"/>
                      <a:pt x="1972" y="134"/>
                      <a:pt x="1989" y="100"/>
                    </a:cubicBezTo>
                    <a:cubicBezTo>
                      <a:pt x="1989" y="201"/>
                      <a:pt x="2039" y="134"/>
                      <a:pt x="2106" y="184"/>
                    </a:cubicBezTo>
                    <a:cubicBezTo>
                      <a:pt x="2106" y="167"/>
                      <a:pt x="2089" y="167"/>
                      <a:pt x="2106" y="167"/>
                    </a:cubicBezTo>
                    <a:cubicBezTo>
                      <a:pt x="2106" y="167"/>
                      <a:pt x="2106" y="167"/>
                      <a:pt x="2123" y="167"/>
                    </a:cubicBezTo>
                    <a:cubicBezTo>
                      <a:pt x="2139" y="217"/>
                      <a:pt x="2123" y="184"/>
                      <a:pt x="2106" y="201"/>
                    </a:cubicBezTo>
                    <a:cubicBezTo>
                      <a:pt x="2139" y="234"/>
                      <a:pt x="2223" y="301"/>
                      <a:pt x="2173" y="351"/>
                    </a:cubicBezTo>
                    <a:cubicBezTo>
                      <a:pt x="2173" y="334"/>
                      <a:pt x="2139" y="334"/>
                      <a:pt x="2156" y="318"/>
                    </a:cubicBezTo>
                    <a:cubicBezTo>
                      <a:pt x="2156" y="301"/>
                      <a:pt x="2156" y="318"/>
                      <a:pt x="2173" y="301"/>
                    </a:cubicBezTo>
                    <a:cubicBezTo>
                      <a:pt x="2156" y="284"/>
                      <a:pt x="2139" y="268"/>
                      <a:pt x="2123" y="268"/>
                    </a:cubicBezTo>
                    <a:cubicBezTo>
                      <a:pt x="2089" y="301"/>
                      <a:pt x="2006" y="351"/>
                      <a:pt x="1972" y="334"/>
                    </a:cubicBezTo>
                    <a:cubicBezTo>
                      <a:pt x="1989" y="351"/>
                      <a:pt x="1956" y="384"/>
                      <a:pt x="1989" y="368"/>
                    </a:cubicBezTo>
                    <a:cubicBezTo>
                      <a:pt x="2006" y="435"/>
                      <a:pt x="1972" y="435"/>
                      <a:pt x="1939" y="451"/>
                    </a:cubicBezTo>
                    <a:cubicBezTo>
                      <a:pt x="1922" y="501"/>
                      <a:pt x="1905" y="535"/>
                      <a:pt x="1872" y="602"/>
                    </a:cubicBezTo>
                    <a:cubicBezTo>
                      <a:pt x="1889" y="568"/>
                      <a:pt x="1905" y="602"/>
                      <a:pt x="1905" y="618"/>
                    </a:cubicBezTo>
                    <a:cubicBezTo>
                      <a:pt x="1872" y="602"/>
                      <a:pt x="1905" y="669"/>
                      <a:pt x="1872" y="669"/>
                    </a:cubicBezTo>
                    <a:cubicBezTo>
                      <a:pt x="1822" y="685"/>
                      <a:pt x="1772" y="786"/>
                      <a:pt x="1722" y="836"/>
                    </a:cubicBezTo>
                    <a:cubicBezTo>
                      <a:pt x="1722" y="802"/>
                      <a:pt x="1738" y="802"/>
                      <a:pt x="1722" y="802"/>
                    </a:cubicBezTo>
                    <a:cubicBezTo>
                      <a:pt x="1705" y="802"/>
                      <a:pt x="1672" y="802"/>
                      <a:pt x="1672" y="836"/>
                    </a:cubicBezTo>
                    <a:cubicBezTo>
                      <a:pt x="1672" y="869"/>
                      <a:pt x="1672" y="902"/>
                      <a:pt x="1688" y="902"/>
                    </a:cubicBezTo>
                    <a:cubicBezTo>
                      <a:pt x="1672" y="969"/>
                      <a:pt x="1571" y="1053"/>
                      <a:pt x="1605" y="1103"/>
                    </a:cubicBezTo>
                    <a:cubicBezTo>
                      <a:pt x="1621" y="1103"/>
                      <a:pt x="1621" y="1019"/>
                      <a:pt x="1638" y="1070"/>
                    </a:cubicBezTo>
                    <a:cubicBezTo>
                      <a:pt x="1621" y="1120"/>
                      <a:pt x="1655" y="1153"/>
                      <a:pt x="1638" y="1170"/>
                    </a:cubicBezTo>
                    <a:cubicBezTo>
                      <a:pt x="1638" y="1170"/>
                      <a:pt x="1621" y="1153"/>
                      <a:pt x="1621" y="1153"/>
                    </a:cubicBezTo>
                    <a:cubicBezTo>
                      <a:pt x="1655" y="1187"/>
                      <a:pt x="1588" y="1237"/>
                      <a:pt x="1605" y="1253"/>
                    </a:cubicBezTo>
                    <a:cubicBezTo>
                      <a:pt x="1621" y="1220"/>
                      <a:pt x="1688" y="1237"/>
                      <a:pt x="1705" y="1270"/>
                    </a:cubicBezTo>
                    <a:cubicBezTo>
                      <a:pt x="1705" y="1220"/>
                      <a:pt x="1772" y="1253"/>
                      <a:pt x="1789" y="1270"/>
                    </a:cubicBezTo>
                    <a:cubicBezTo>
                      <a:pt x="1789" y="1253"/>
                      <a:pt x="1822" y="1220"/>
                      <a:pt x="1822" y="1237"/>
                    </a:cubicBezTo>
                    <a:cubicBezTo>
                      <a:pt x="1805" y="1237"/>
                      <a:pt x="1805" y="1270"/>
                      <a:pt x="1822" y="1270"/>
                    </a:cubicBezTo>
                    <a:cubicBezTo>
                      <a:pt x="1822" y="1253"/>
                      <a:pt x="1822" y="1237"/>
                      <a:pt x="1822" y="1220"/>
                    </a:cubicBezTo>
                    <a:cubicBezTo>
                      <a:pt x="1805" y="1237"/>
                      <a:pt x="1789" y="1187"/>
                      <a:pt x="1805" y="1187"/>
                    </a:cubicBezTo>
                    <a:cubicBezTo>
                      <a:pt x="1855" y="1170"/>
                      <a:pt x="1922" y="1070"/>
                      <a:pt x="1922" y="1019"/>
                    </a:cubicBezTo>
                    <a:cubicBezTo>
                      <a:pt x="1889" y="1003"/>
                      <a:pt x="1905" y="1019"/>
                      <a:pt x="1889" y="1036"/>
                    </a:cubicBezTo>
                    <a:cubicBezTo>
                      <a:pt x="1889" y="953"/>
                      <a:pt x="1855" y="936"/>
                      <a:pt x="1872" y="886"/>
                    </a:cubicBezTo>
                    <a:cubicBezTo>
                      <a:pt x="1872" y="902"/>
                      <a:pt x="1872" y="936"/>
                      <a:pt x="1905" y="936"/>
                    </a:cubicBezTo>
                    <a:cubicBezTo>
                      <a:pt x="1922" y="852"/>
                      <a:pt x="2006" y="902"/>
                      <a:pt x="2056" y="869"/>
                    </a:cubicBezTo>
                    <a:cubicBezTo>
                      <a:pt x="2056" y="936"/>
                      <a:pt x="2089" y="869"/>
                      <a:pt x="2123" y="919"/>
                    </a:cubicBezTo>
                    <a:cubicBezTo>
                      <a:pt x="2106" y="919"/>
                      <a:pt x="2106" y="936"/>
                      <a:pt x="2106" y="953"/>
                    </a:cubicBezTo>
                    <a:cubicBezTo>
                      <a:pt x="2139" y="969"/>
                      <a:pt x="2173" y="936"/>
                      <a:pt x="2190" y="919"/>
                    </a:cubicBezTo>
                    <a:cubicBezTo>
                      <a:pt x="2223" y="936"/>
                      <a:pt x="2206" y="936"/>
                      <a:pt x="2190" y="953"/>
                    </a:cubicBezTo>
                    <a:cubicBezTo>
                      <a:pt x="2223" y="953"/>
                      <a:pt x="2206" y="1003"/>
                      <a:pt x="2223" y="1003"/>
                    </a:cubicBezTo>
                    <a:cubicBezTo>
                      <a:pt x="2206" y="969"/>
                      <a:pt x="2273" y="902"/>
                      <a:pt x="2290" y="953"/>
                    </a:cubicBezTo>
                    <a:cubicBezTo>
                      <a:pt x="2223" y="953"/>
                      <a:pt x="2223" y="1086"/>
                      <a:pt x="2256" y="1103"/>
                    </a:cubicBezTo>
                    <a:cubicBezTo>
                      <a:pt x="2256" y="1070"/>
                      <a:pt x="2290" y="1120"/>
                      <a:pt x="2290" y="1070"/>
                    </a:cubicBezTo>
                    <a:cubicBezTo>
                      <a:pt x="2290" y="1036"/>
                      <a:pt x="2323" y="986"/>
                      <a:pt x="2290" y="969"/>
                    </a:cubicBezTo>
                    <a:cubicBezTo>
                      <a:pt x="2306" y="969"/>
                      <a:pt x="2306" y="936"/>
                      <a:pt x="2340" y="936"/>
                    </a:cubicBezTo>
                    <a:cubicBezTo>
                      <a:pt x="2323" y="986"/>
                      <a:pt x="2340" y="1003"/>
                      <a:pt x="2357" y="1036"/>
                    </a:cubicBezTo>
                    <a:cubicBezTo>
                      <a:pt x="2340" y="1036"/>
                      <a:pt x="2340" y="1019"/>
                      <a:pt x="2323" y="1019"/>
                    </a:cubicBezTo>
                    <a:cubicBezTo>
                      <a:pt x="2323" y="1036"/>
                      <a:pt x="2306" y="1036"/>
                      <a:pt x="2306" y="1053"/>
                    </a:cubicBezTo>
                    <a:cubicBezTo>
                      <a:pt x="2323" y="1070"/>
                      <a:pt x="2306" y="1103"/>
                      <a:pt x="2290" y="1103"/>
                    </a:cubicBezTo>
                    <a:cubicBezTo>
                      <a:pt x="2323" y="1086"/>
                      <a:pt x="2306" y="1153"/>
                      <a:pt x="2323" y="1136"/>
                    </a:cubicBezTo>
                    <a:cubicBezTo>
                      <a:pt x="2323" y="1070"/>
                      <a:pt x="2340" y="1170"/>
                      <a:pt x="2373" y="1136"/>
                    </a:cubicBezTo>
                    <a:cubicBezTo>
                      <a:pt x="2373" y="1120"/>
                      <a:pt x="2340" y="1103"/>
                      <a:pt x="2357" y="1103"/>
                    </a:cubicBezTo>
                    <a:cubicBezTo>
                      <a:pt x="2373" y="1120"/>
                      <a:pt x="2407" y="1103"/>
                      <a:pt x="2407" y="1086"/>
                    </a:cubicBezTo>
                    <a:cubicBezTo>
                      <a:pt x="2390" y="1086"/>
                      <a:pt x="2390" y="1036"/>
                      <a:pt x="2423" y="1036"/>
                    </a:cubicBezTo>
                    <a:cubicBezTo>
                      <a:pt x="2457" y="1036"/>
                      <a:pt x="2390" y="1070"/>
                      <a:pt x="2440" y="1070"/>
                    </a:cubicBezTo>
                    <a:cubicBezTo>
                      <a:pt x="2440" y="1019"/>
                      <a:pt x="2423" y="1003"/>
                      <a:pt x="2457" y="969"/>
                    </a:cubicBezTo>
                    <a:cubicBezTo>
                      <a:pt x="2490" y="1003"/>
                      <a:pt x="2540" y="919"/>
                      <a:pt x="2574" y="1003"/>
                    </a:cubicBezTo>
                    <a:cubicBezTo>
                      <a:pt x="2574" y="969"/>
                      <a:pt x="2540" y="953"/>
                      <a:pt x="2574" y="936"/>
                    </a:cubicBezTo>
                    <a:cubicBezTo>
                      <a:pt x="2591" y="1003"/>
                      <a:pt x="2591" y="886"/>
                      <a:pt x="2624" y="936"/>
                    </a:cubicBezTo>
                    <a:cubicBezTo>
                      <a:pt x="2641" y="902"/>
                      <a:pt x="2591" y="953"/>
                      <a:pt x="2624" y="953"/>
                    </a:cubicBezTo>
                    <a:cubicBezTo>
                      <a:pt x="2657" y="936"/>
                      <a:pt x="2674" y="902"/>
                      <a:pt x="2691" y="869"/>
                    </a:cubicBezTo>
                    <a:cubicBezTo>
                      <a:pt x="2707" y="919"/>
                      <a:pt x="2724" y="869"/>
                      <a:pt x="2741" y="869"/>
                    </a:cubicBezTo>
                    <a:cubicBezTo>
                      <a:pt x="2741" y="902"/>
                      <a:pt x="2774" y="969"/>
                      <a:pt x="2824" y="986"/>
                    </a:cubicBezTo>
                    <a:cubicBezTo>
                      <a:pt x="2808" y="969"/>
                      <a:pt x="2824" y="936"/>
                      <a:pt x="2858" y="936"/>
                    </a:cubicBezTo>
                    <a:cubicBezTo>
                      <a:pt x="2841" y="869"/>
                      <a:pt x="2875" y="802"/>
                      <a:pt x="2941" y="735"/>
                    </a:cubicBezTo>
                    <a:cubicBezTo>
                      <a:pt x="2941" y="719"/>
                      <a:pt x="2925" y="719"/>
                      <a:pt x="2925" y="702"/>
                    </a:cubicBezTo>
                    <a:cubicBezTo>
                      <a:pt x="2875" y="702"/>
                      <a:pt x="2875" y="669"/>
                      <a:pt x="2858" y="702"/>
                    </a:cubicBezTo>
                    <a:cubicBezTo>
                      <a:pt x="2858" y="669"/>
                      <a:pt x="2824" y="685"/>
                      <a:pt x="2808" y="669"/>
                    </a:cubicBezTo>
                    <a:cubicBezTo>
                      <a:pt x="2808" y="652"/>
                      <a:pt x="2808" y="618"/>
                      <a:pt x="2824" y="602"/>
                    </a:cubicBezTo>
                    <a:cubicBezTo>
                      <a:pt x="2858" y="602"/>
                      <a:pt x="2841" y="652"/>
                      <a:pt x="2875" y="635"/>
                    </a:cubicBezTo>
                    <a:cubicBezTo>
                      <a:pt x="2858" y="602"/>
                      <a:pt x="2925" y="585"/>
                      <a:pt x="2958" y="618"/>
                    </a:cubicBezTo>
                    <a:cubicBezTo>
                      <a:pt x="2958" y="618"/>
                      <a:pt x="2941" y="618"/>
                      <a:pt x="2958" y="635"/>
                    </a:cubicBezTo>
                    <a:cubicBezTo>
                      <a:pt x="2975" y="602"/>
                      <a:pt x="3008" y="602"/>
                      <a:pt x="3008" y="568"/>
                    </a:cubicBezTo>
                    <a:cubicBezTo>
                      <a:pt x="2975" y="568"/>
                      <a:pt x="2941" y="552"/>
                      <a:pt x="2908" y="552"/>
                    </a:cubicBezTo>
                    <a:cubicBezTo>
                      <a:pt x="2941" y="485"/>
                      <a:pt x="2941" y="485"/>
                      <a:pt x="2908" y="435"/>
                    </a:cubicBezTo>
                    <a:cubicBezTo>
                      <a:pt x="2925" y="435"/>
                      <a:pt x="2925" y="435"/>
                      <a:pt x="2925" y="435"/>
                    </a:cubicBezTo>
                    <a:cubicBezTo>
                      <a:pt x="2941" y="418"/>
                      <a:pt x="2941" y="435"/>
                      <a:pt x="2941" y="451"/>
                    </a:cubicBezTo>
                    <a:cubicBezTo>
                      <a:pt x="3008" y="384"/>
                      <a:pt x="2891" y="284"/>
                      <a:pt x="2808" y="284"/>
                    </a:cubicBezTo>
                    <a:cubicBezTo>
                      <a:pt x="2808" y="301"/>
                      <a:pt x="2791" y="318"/>
                      <a:pt x="2774" y="318"/>
                    </a:cubicBezTo>
                    <a:cubicBezTo>
                      <a:pt x="2758" y="284"/>
                      <a:pt x="2808" y="301"/>
                      <a:pt x="2791" y="268"/>
                    </a:cubicBezTo>
                    <a:cubicBezTo>
                      <a:pt x="2774" y="284"/>
                      <a:pt x="2774" y="251"/>
                      <a:pt x="2741" y="268"/>
                    </a:cubicBezTo>
                    <a:cubicBezTo>
                      <a:pt x="2724" y="151"/>
                      <a:pt x="2774" y="84"/>
                      <a:pt x="2791" y="34"/>
                    </a:cubicBezTo>
                    <a:cubicBezTo>
                      <a:pt x="2774" y="67"/>
                      <a:pt x="2808" y="50"/>
                      <a:pt x="2824" y="50"/>
                    </a:cubicBezTo>
                    <a:cubicBezTo>
                      <a:pt x="2841" y="84"/>
                      <a:pt x="2841" y="100"/>
                      <a:pt x="2875" y="134"/>
                    </a:cubicBezTo>
                    <a:cubicBezTo>
                      <a:pt x="2858" y="67"/>
                      <a:pt x="2891" y="84"/>
                      <a:pt x="2908" y="50"/>
                    </a:cubicBezTo>
                    <a:cubicBezTo>
                      <a:pt x="2925" y="67"/>
                      <a:pt x="2941" y="34"/>
                      <a:pt x="2958" y="67"/>
                    </a:cubicBezTo>
                    <a:cubicBezTo>
                      <a:pt x="2975" y="100"/>
                      <a:pt x="2941" y="100"/>
                      <a:pt x="2941" y="134"/>
                    </a:cubicBezTo>
                    <a:cubicBezTo>
                      <a:pt x="2958" y="117"/>
                      <a:pt x="2958" y="151"/>
                      <a:pt x="2992" y="134"/>
                    </a:cubicBezTo>
                    <a:cubicBezTo>
                      <a:pt x="2992" y="184"/>
                      <a:pt x="2975" y="184"/>
                      <a:pt x="2975" y="217"/>
                    </a:cubicBezTo>
                    <a:cubicBezTo>
                      <a:pt x="3008" y="217"/>
                      <a:pt x="3025" y="217"/>
                      <a:pt x="3042" y="234"/>
                    </a:cubicBezTo>
                    <a:cubicBezTo>
                      <a:pt x="3025" y="217"/>
                      <a:pt x="3025" y="201"/>
                      <a:pt x="3042" y="201"/>
                    </a:cubicBezTo>
                    <a:cubicBezTo>
                      <a:pt x="3058" y="217"/>
                      <a:pt x="3042" y="201"/>
                      <a:pt x="3042" y="234"/>
                    </a:cubicBezTo>
                    <a:cubicBezTo>
                      <a:pt x="3075" y="201"/>
                      <a:pt x="3092" y="284"/>
                      <a:pt x="3092" y="234"/>
                    </a:cubicBezTo>
                    <a:cubicBezTo>
                      <a:pt x="3092" y="234"/>
                      <a:pt x="3075" y="251"/>
                      <a:pt x="3075" y="234"/>
                    </a:cubicBezTo>
                    <a:cubicBezTo>
                      <a:pt x="3108" y="184"/>
                      <a:pt x="3159" y="284"/>
                      <a:pt x="3242" y="251"/>
                    </a:cubicBezTo>
                    <a:cubicBezTo>
                      <a:pt x="3225" y="217"/>
                      <a:pt x="3192" y="201"/>
                      <a:pt x="3175" y="184"/>
                    </a:cubicBezTo>
                    <a:cubicBezTo>
                      <a:pt x="3192" y="167"/>
                      <a:pt x="3192" y="100"/>
                      <a:pt x="3192" y="100"/>
                    </a:cubicBezTo>
                    <a:cubicBezTo>
                      <a:pt x="3175" y="100"/>
                      <a:pt x="3175" y="117"/>
                      <a:pt x="3159" y="134"/>
                    </a:cubicBezTo>
                    <a:cubicBezTo>
                      <a:pt x="3142" y="84"/>
                      <a:pt x="3192" y="100"/>
                      <a:pt x="3209" y="67"/>
                    </a:cubicBezTo>
                    <a:cubicBezTo>
                      <a:pt x="3192" y="50"/>
                      <a:pt x="3175" y="0"/>
                      <a:pt x="3125" y="0"/>
                    </a:cubicBezTo>
                    <a:cubicBezTo>
                      <a:pt x="3125" y="0"/>
                      <a:pt x="3125" y="0"/>
                      <a:pt x="3125" y="0"/>
                    </a:cubicBezTo>
                    <a:close/>
                    <a:moveTo>
                      <a:pt x="1621" y="184"/>
                    </a:moveTo>
                    <a:cubicBezTo>
                      <a:pt x="1621" y="184"/>
                      <a:pt x="1621" y="184"/>
                      <a:pt x="1621" y="184"/>
                    </a:cubicBezTo>
                    <a:cubicBezTo>
                      <a:pt x="1621" y="184"/>
                      <a:pt x="1621" y="184"/>
                      <a:pt x="1621" y="184"/>
                    </a:cubicBezTo>
                    <a:close/>
                    <a:moveTo>
                      <a:pt x="1588" y="184"/>
                    </a:moveTo>
                    <a:cubicBezTo>
                      <a:pt x="1571" y="201"/>
                      <a:pt x="1571" y="217"/>
                      <a:pt x="1588" y="234"/>
                    </a:cubicBezTo>
                    <a:cubicBezTo>
                      <a:pt x="1588" y="251"/>
                      <a:pt x="1638" y="217"/>
                      <a:pt x="1638" y="251"/>
                    </a:cubicBezTo>
                    <a:cubicBezTo>
                      <a:pt x="1621" y="284"/>
                      <a:pt x="1605" y="234"/>
                      <a:pt x="1588" y="268"/>
                    </a:cubicBezTo>
                    <a:cubicBezTo>
                      <a:pt x="1571" y="301"/>
                      <a:pt x="1621" y="284"/>
                      <a:pt x="1605" y="318"/>
                    </a:cubicBezTo>
                    <a:cubicBezTo>
                      <a:pt x="1588" y="351"/>
                      <a:pt x="1538" y="318"/>
                      <a:pt x="1521" y="334"/>
                    </a:cubicBezTo>
                    <a:cubicBezTo>
                      <a:pt x="1504" y="301"/>
                      <a:pt x="1504" y="251"/>
                      <a:pt x="1471" y="217"/>
                    </a:cubicBezTo>
                    <a:cubicBezTo>
                      <a:pt x="1538" y="201"/>
                      <a:pt x="1571" y="201"/>
                      <a:pt x="1571" y="201"/>
                    </a:cubicBezTo>
                    <a:cubicBezTo>
                      <a:pt x="1571" y="201"/>
                      <a:pt x="1571" y="201"/>
                      <a:pt x="1588" y="184"/>
                    </a:cubicBezTo>
                    <a:close/>
                    <a:moveTo>
                      <a:pt x="1421" y="234"/>
                    </a:moveTo>
                    <a:cubicBezTo>
                      <a:pt x="1387" y="251"/>
                      <a:pt x="1354" y="251"/>
                      <a:pt x="1321" y="268"/>
                    </a:cubicBezTo>
                    <a:cubicBezTo>
                      <a:pt x="1321" y="268"/>
                      <a:pt x="1337" y="284"/>
                      <a:pt x="1337" y="301"/>
                    </a:cubicBezTo>
                    <a:cubicBezTo>
                      <a:pt x="1387" y="301"/>
                      <a:pt x="1404" y="284"/>
                      <a:pt x="1421" y="251"/>
                    </a:cubicBezTo>
                    <a:cubicBezTo>
                      <a:pt x="1421" y="251"/>
                      <a:pt x="1421" y="234"/>
                      <a:pt x="1421" y="234"/>
                    </a:cubicBezTo>
                    <a:close/>
                    <a:moveTo>
                      <a:pt x="1187" y="301"/>
                    </a:moveTo>
                    <a:cubicBezTo>
                      <a:pt x="1204" y="318"/>
                      <a:pt x="1220" y="351"/>
                      <a:pt x="1254" y="351"/>
                    </a:cubicBezTo>
                    <a:cubicBezTo>
                      <a:pt x="1237" y="368"/>
                      <a:pt x="1204" y="368"/>
                      <a:pt x="1220" y="401"/>
                    </a:cubicBezTo>
                    <a:cubicBezTo>
                      <a:pt x="1237" y="401"/>
                      <a:pt x="1237" y="384"/>
                      <a:pt x="1254" y="368"/>
                    </a:cubicBezTo>
                    <a:cubicBezTo>
                      <a:pt x="1271" y="368"/>
                      <a:pt x="1237" y="384"/>
                      <a:pt x="1254" y="418"/>
                    </a:cubicBezTo>
                    <a:cubicBezTo>
                      <a:pt x="1271" y="435"/>
                      <a:pt x="1271" y="418"/>
                      <a:pt x="1287" y="418"/>
                    </a:cubicBezTo>
                    <a:cubicBezTo>
                      <a:pt x="1304" y="435"/>
                      <a:pt x="1304" y="468"/>
                      <a:pt x="1321" y="468"/>
                    </a:cubicBezTo>
                    <a:cubicBezTo>
                      <a:pt x="1287" y="435"/>
                      <a:pt x="1204" y="501"/>
                      <a:pt x="1237" y="568"/>
                    </a:cubicBezTo>
                    <a:cubicBezTo>
                      <a:pt x="1254" y="552"/>
                      <a:pt x="1287" y="535"/>
                      <a:pt x="1287" y="501"/>
                    </a:cubicBezTo>
                    <a:cubicBezTo>
                      <a:pt x="1321" y="535"/>
                      <a:pt x="1271" y="568"/>
                      <a:pt x="1304" y="568"/>
                    </a:cubicBezTo>
                    <a:cubicBezTo>
                      <a:pt x="1321" y="568"/>
                      <a:pt x="1321" y="535"/>
                      <a:pt x="1321" y="535"/>
                    </a:cubicBezTo>
                    <a:cubicBezTo>
                      <a:pt x="1337" y="535"/>
                      <a:pt x="1354" y="535"/>
                      <a:pt x="1354" y="568"/>
                    </a:cubicBezTo>
                    <a:cubicBezTo>
                      <a:pt x="1371" y="535"/>
                      <a:pt x="1387" y="518"/>
                      <a:pt x="1387" y="485"/>
                    </a:cubicBezTo>
                    <a:cubicBezTo>
                      <a:pt x="1421" y="501"/>
                      <a:pt x="1404" y="518"/>
                      <a:pt x="1421" y="501"/>
                    </a:cubicBezTo>
                    <a:cubicBezTo>
                      <a:pt x="1438" y="535"/>
                      <a:pt x="1404" y="602"/>
                      <a:pt x="1438" y="635"/>
                    </a:cubicBezTo>
                    <a:cubicBezTo>
                      <a:pt x="1404" y="635"/>
                      <a:pt x="1421" y="602"/>
                      <a:pt x="1404" y="602"/>
                    </a:cubicBezTo>
                    <a:cubicBezTo>
                      <a:pt x="1371" y="585"/>
                      <a:pt x="1404" y="618"/>
                      <a:pt x="1404" y="635"/>
                    </a:cubicBezTo>
                    <a:cubicBezTo>
                      <a:pt x="1371" y="618"/>
                      <a:pt x="1354" y="585"/>
                      <a:pt x="1321" y="585"/>
                    </a:cubicBezTo>
                    <a:cubicBezTo>
                      <a:pt x="1321" y="585"/>
                      <a:pt x="1321" y="602"/>
                      <a:pt x="1337" y="602"/>
                    </a:cubicBezTo>
                    <a:cubicBezTo>
                      <a:pt x="1354" y="618"/>
                      <a:pt x="1354" y="635"/>
                      <a:pt x="1354" y="669"/>
                    </a:cubicBezTo>
                    <a:cubicBezTo>
                      <a:pt x="1304" y="702"/>
                      <a:pt x="1287" y="702"/>
                      <a:pt x="1237" y="702"/>
                    </a:cubicBezTo>
                    <a:cubicBezTo>
                      <a:pt x="1220" y="685"/>
                      <a:pt x="1254" y="652"/>
                      <a:pt x="1237" y="635"/>
                    </a:cubicBezTo>
                    <a:cubicBezTo>
                      <a:pt x="1220" y="652"/>
                      <a:pt x="1187" y="652"/>
                      <a:pt x="1170" y="635"/>
                    </a:cubicBezTo>
                    <a:cubicBezTo>
                      <a:pt x="1170" y="635"/>
                      <a:pt x="1170" y="618"/>
                      <a:pt x="1170" y="602"/>
                    </a:cubicBezTo>
                    <a:cubicBezTo>
                      <a:pt x="1187" y="602"/>
                      <a:pt x="1204" y="618"/>
                      <a:pt x="1204" y="635"/>
                    </a:cubicBezTo>
                    <a:cubicBezTo>
                      <a:pt x="1204" y="585"/>
                      <a:pt x="1137" y="602"/>
                      <a:pt x="1137" y="552"/>
                    </a:cubicBezTo>
                    <a:cubicBezTo>
                      <a:pt x="1087" y="552"/>
                      <a:pt x="1154" y="602"/>
                      <a:pt x="1120" y="618"/>
                    </a:cubicBezTo>
                    <a:cubicBezTo>
                      <a:pt x="1120" y="635"/>
                      <a:pt x="1154" y="618"/>
                      <a:pt x="1170" y="635"/>
                    </a:cubicBezTo>
                    <a:cubicBezTo>
                      <a:pt x="1170" y="669"/>
                      <a:pt x="1120" y="669"/>
                      <a:pt x="1154" y="702"/>
                    </a:cubicBezTo>
                    <a:cubicBezTo>
                      <a:pt x="1137" y="685"/>
                      <a:pt x="1087" y="685"/>
                      <a:pt x="1087" y="669"/>
                    </a:cubicBezTo>
                    <a:cubicBezTo>
                      <a:pt x="1070" y="652"/>
                      <a:pt x="1087" y="702"/>
                      <a:pt x="1070" y="719"/>
                    </a:cubicBezTo>
                    <a:cubicBezTo>
                      <a:pt x="1020" y="702"/>
                      <a:pt x="1037" y="719"/>
                      <a:pt x="1020" y="752"/>
                    </a:cubicBezTo>
                    <a:cubicBezTo>
                      <a:pt x="1003" y="702"/>
                      <a:pt x="1053" y="669"/>
                      <a:pt x="1037" y="618"/>
                    </a:cubicBezTo>
                    <a:cubicBezTo>
                      <a:pt x="1037" y="585"/>
                      <a:pt x="1053" y="635"/>
                      <a:pt x="1070" y="635"/>
                    </a:cubicBezTo>
                    <a:cubicBezTo>
                      <a:pt x="1087" y="618"/>
                      <a:pt x="1087" y="585"/>
                      <a:pt x="1087" y="568"/>
                    </a:cubicBezTo>
                    <a:cubicBezTo>
                      <a:pt x="1037" y="535"/>
                      <a:pt x="1020" y="568"/>
                      <a:pt x="970" y="602"/>
                    </a:cubicBezTo>
                    <a:cubicBezTo>
                      <a:pt x="936" y="568"/>
                      <a:pt x="1003" y="501"/>
                      <a:pt x="953" y="501"/>
                    </a:cubicBezTo>
                    <a:cubicBezTo>
                      <a:pt x="953" y="485"/>
                      <a:pt x="970" y="468"/>
                      <a:pt x="986" y="468"/>
                    </a:cubicBezTo>
                    <a:cubicBezTo>
                      <a:pt x="986" y="451"/>
                      <a:pt x="970" y="451"/>
                      <a:pt x="953" y="451"/>
                    </a:cubicBezTo>
                    <a:cubicBezTo>
                      <a:pt x="970" y="435"/>
                      <a:pt x="970" y="418"/>
                      <a:pt x="970" y="401"/>
                    </a:cubicBezTo>
                    <a:cubicBezTo>
                      <a:pt x="1003" y="435"/>
                      <a:pt x="1003" y="501"/>
                      <a:pt x="1070" y="501"/>
                    </a:cubicBezTo>
                    <a:cubicBezTo>
                      <a:pt x="1070" y="418"/>
                      <a:pt x="1003" y="418"/>
                      <a:pt x="1020" y="351"/>
                    </a:cubicBezTo>
                    <a:cubicBezTo>
                      <a:pt x="1087" y="334"/>
                      <a:pt x="1137" y="318"/>
                      <a:pt x="1187" y="301"/>
                    </a:cubicBezTo>
                    <a:close/>
                    <a:moveTo>
                      <a:pt x="853" y="401"/>
                    </a:moveTo>
                    <a:cubicBezTo>
                      <a:pt x="803" y="418"/>
                      <a:pt x="769" y="435"/>
                      <a:pt x="719" y="451"/>
                    </a:cubicBezTo>
                    <a:cubicBezTo>
                      <a:pt x="719" y="451"/>
                      <a:pt x="736" y="468"/>
                      <a:pt x="736" y="485"/>
                    </a:cubicBezTo>
                    <a:cubicBezTo>
                      <a:pt x="719" y="518"/>
                      <a:pt x="702" y="485"/>
                      <a:pt x="686" y="518"/>
                    </a:cubicBezTo>
                    <a:cubicBezTo>
                      <a:pt x="736" y="501"/>
                      <a:pt x="769" y="552"/>
                      <a:pt x="719" y="568"/>
                    </a:cubicBezTo>
                    <a:cubicBezTo>
                      <a:pt x="736" y="518"/>
                      <a:pt x="686" y="552"/>
                      <a:pt x="686" y="535"/>
                    </a:cubicBezTo>
                    <a:cubicBezTo>
                      <a:pt x="669" y="535"/>
                      <a:pt x="686" y="585"/>
                      <a:pt x="669" y="585"/>
                    </a:cubicBezTo>
                    <a:cubicBezTo>
                      <a:pt x="652" y="585"/>
                      <a:pt x="636" y="568"/>
                      <a:pt x="619" y="602"/>
                    </a:cubicBezTo>
                    <a:cubicBezTo>
                      <a:pt x="619" y="552"/>
                      <a:pt x="585" y="568"/>
                      <a:pt x="569" y="535"/>
                    </a:cubicBezTo>
                    <a:cubicBezTo>
                      <a:pt x="602" y="518"/>
                      <a:pt x="636" y="552"/>
                      <a:pt x="619" y="501"/>
                    </a:cubicBezTo>
                    <a:cubicBezTo>
                      <a:pt x="636" y="501"/>
                      <a:pt x="652" y="501"/>
                      <a:pt x="652" y="518"/>
                    </a:cubicBezTo>
                    <a:cubicBezTo>
                      <a:pt x="652" y="501"/>
                      <a:pt x="669" y="485"/>
                      <a:pt x="686" y="468"/>
                    </a:cubicBezTo>
                    <a:lnTo>
                      <a:pt x="686" y="468"/>
                    </a:lnTo>
                    <a:cubicBezTo>
                      <a:pt x="669" y="468"/>
                      <a:pt x="652" y="468"/>
                      <a:pt x="636" y="485"/>
                    </a:cubicBezTo>
                    <a:cubicBezTo>
                      <a:pt x="636" y="485"/>
                      <a:pt x="636" y="485"/>
                      <a:pt x="636" y="501"/>
                    </a:cubicBezTo>
                    <a:cubicBezTo>
                      <a:pt x="619" y="501"/>
                      <a:pt x="619" y="501"/>
                      <a:pt x="619" y="485"/>
                    </a:cubicBezTo>
                    <a:cubicBezTo>
                      <a:pt x="602" y="485"/>
                      <a:pt x="602" y="485"/>
                      <a:pt x="585" y="501"/>
                    </a:cubicBezTo>
                    <a:cubicBezTo>
                      <a:pt x="585" y="518"/>
                      <a:pt x="569" y="535"/>
                      <a:pt x="552" y="535"/>
                    </a:cubicBezTo>
                    <a:cubicBezTo>
                      <a:pt x="552" y="518"/>
                      <a:pt x="552" y="518"/>
                      <a:pt x="552" y="518"/>
                    </a:cubicBezTo>
                    <a:cubicBezTo>
                      <a:pt x="519" y="518"/>
                      <a:pt x="502" y="535"/>
                      <a:pt x="485" y="535"/>
                    </a:cubicBezTo>
                    <a:cubicBezTo>
                      <a:pt x="469" y="568"/>
                      <a:pt x="485" y="585"/>
                      <a:pt x="485" y="602"/>
                    </a:cubicBezTo>
                    <a:cubicBezTo>
                      <a:pt x="469" y="602"/>
                      <a:pt x="469" y="568"/>
                      <a:pt x="452" y="568"/>
                    </a:cubicBezTo>
                    <a:cubicBezTo>
                      <a:pt x="452" y="602"/>
                      <a:pt x="469" y="602"/>
                      <a:pt x="435" y="618"/>
                    </a:cubicBezTo>
                    <a:cubicBezTo>
                      <a:pt x="418" y="602"/>
                      <a:pt x="452" y="585"/>
                      <a:pt x="435" y="585"/>
                    </a:cubicBezTo>
                    <a:cubicBezTo>
                      <a:pt x="402" y="602"/>
                      <a:pt x="368" y="602"/>
                      <a:pt x="335" y="618"/>
                    </a:cubicBezTo>
                    <a:lnTo>
                      <a:pt x="335" y="618"/>
                    </a:lnTo>
                    <a:cubicBezTo>
                      <a:pt x="301" y="635"/>
                      <a:pt x="268" y="652"/>
                      <a:pt x="235" y="685"/>
                    </a:cubicBezTo>
                    <a:cubicBezTo>
                      <a:pt x="84" y="819"/>
                      <a:pt x="1" y="919"/>
                      <a:pt x="17" y="1019"/>
                    </a:cubicBezTo>
                    <a:cubicBezTo>
                      <a:pt x="17" y="1019"/>
                      <a:pt x="17" y="1036"/>
                      <a:pt x="17" y="1053"/>
                    </a:cubicBezTo>
                    <a:lnTo>
                      <a:pt x="17" y="1053"/>
                    </a:lnTo>
                    <a:cubicBezTo>
                      <a:pt x="51" y="1019"/>
                      <a:pt x="34" y="1086"/>
                      <a:pt x="68" y="1070"/>
                    </a:cubicBezTo>
                    <a:cubicBezTo>
                      <a:pt x="68" y="1053"/>
                      <a:pt x="84" y="1070"/>
                      <a:pt x="84" y="1053"/>
                    </a:cubicBezTo>
                    <a:cubicBezTo>
                      <a:pt x="51" y="1053"/>
                      <a:pt x="84" y="1019"/>
                      <a:pt x="84" y="1019"/>
                    </a:cubicBezTo>
                    <a:lnTo>
                      <a:pt x="51" y="1019"/>
                    </a:lnTo>
                    <a:cubicBezTo>
                      <a:pt x="51" y="986"/>
                      <a:pt x="68" y="986"/>
                      <a:pt x="51" y="969"/>
                    </a:cubicBezTo>
                    <a:cubicBezTo>
                      <a:pt x="101" y="986"/>
                      <a:pt x="101" y="969"/>
                      <a:pt x="84" y="936"/>
                    </a:cubicBezTo>
                    <a:cubicBezTo>
                      <a:pt x="134" y="919"/>
                      <a:pt x="151" y="919"/>
                      <a:pt x="184" y="936"/>
                    </a:cubicBezTo>
                    <a:cubicBezTo>
                      <a:pt x="184" y="869"/>
                      <a:pt x="251" y="786"/>
                      <a:pt x="301" y="852"/>
                    </a:cubicBezTo>
                    <a:cubicBezTo>
                      <a:pt x="318" y="819"/>
                      <a:pt x="368" y="786"/>
                      <a:pt x="385" y="836"/>
                    </a:cubicBezTo>
                    <a:cubicBezTo>
                      <a:pt x="385" y="802"/>
                      <a:pt x="402" y="802"/>
                      <a:pt x="402" y="819"/>
                    </a:cubicBezTo>
                    <a:cubicBezTo>
                      <a:pt x="385" y="802"/>
                      <a:pt x="385" y="769"/>
                      <a:pt x="368" y="769"/>
                    </a:cubicBezTo>
                    <a:cubicBezTo>
                      <a:pt x="368" y="786"/>
                      <a:pt x="368" y="786"/>
                      <a:pt x="352" y="802"/>
                    </a:cubicBezTo>
                    <a:cubicBezTo>
                      <a:pt x="352" y="786"/>
                      <a:pt x="335" y="786"/>
                      <a:pt x="318" y="769"/>
                    </a:cubicBezTo>
                    <a:cubicBezTo>
                      <a:pt x="318" y="752"/>
                      <a:pt x="335" y="752"/>
                      <a:pt x="335" y="735"/>
                    </a:cubicBezTo>
                    <a:cubicBezTo>
                      <a:pt x="318" y="719"/>
                      <a:pt x="318" y="752"/>
                      <a:pt x="301" y="735"/>
                    </a:cubicBezTo>
                    <a:cubicBezTo>
                      <a:pt x="318" y="685"/>
                      <a:pt x="368" y="735"/>
                      <a:pt x="385" y="702"/>
                    </a:cubicBezTo>
                    <a:cubicBezTo>
                      <a:pt x="402" y="702"/>
                      <a:pt x="368" y="752"/>
                      <a:pt x="385" y="752"/>
                    </a:cubicBezTo>
                    <a:cubicBezTo>
                      <a:pt x="435" y="719"/>
                      <a:pt x="435" y="669"/>
                      <a:pt x="469" y="669"/>
                    </a:cubicBezTo>
                    <a:cubicBezTo>
                      <a:pt x="452" y="669"/>
                      <a:pt x="452" y="652"/>
                      <a:pt x="452" y="635"/>
                    </a:cubicBezTo>
                    <a:cubicBezTo>
                      <a:pt x="469" y="635"/>
                      <a:pt x="469" y="618"/>
                      <a:pt x="485" y="618"/>
                    </a:cubicBezTo>
                    <a:lnTo>
                      <a:pt x="485" y="735"/>
                    </a:lnTo>
                    <a:cubicBezTo>
                      <a:pt x="519" y="752"/>
                      <a:pt x="519" y="819"/>
                      <a:pt x="569" y="819"/>
                    </a:cubicBezTo>
                    <a:cubicBezTo>
                      <a:pt x="619" y="769"/>
                      <a:pt x="669" y="819"/>
                      <a:pt x="669" y="836"/>
                    </a:cubicBezTo>
                    <a:cubicBezTo>
                      <a:pt x="669" y="802"/>
                      <a:pt x="719" y="852"/>
                      <a:pt x="719" y="819"/>
                    </a:cubicBezTo>
                    <a:cubicBezTo>
                      <a:pt x="719" y="802"/>
                      <a:pt x="736" y="802"/>
                      <a:pt x="736" y="802"/>
                    </a:cubicBezTo>
                    <a:cubicBezTo>
                      <a:pt x="719" y="786"/>
                      <a:pt x="719" y="786"/>
                      <a:pt x="702" y="802"/>
                    </a:cubicBezTo>
                    <a:cubicBezTo>
                      <a:pt x="736" y="752"/>
                      <a:pt x="702" y="735"/>
                      <a:pt x="702" y="735"/>
                    </a:cubicBezTo>
                    <a:cubicBezTo>
                      <a:pt x="736" y="735"/>
                      <a:pt x="786" y="769"/>
                      <a:pt x="803" y="735"/>
                    </a:cubicBezTo>
                    <a:cubicBezTo>
                      <a:pt x="803" y="702"/>
                      <a:pt x="769" y="719"/>
                      <a:pt x="769" y="702"/>
                    </a:cubicBezTo>
                    <a:cubicBezTo>
                      <a:pt x="803" y="685"/>
                      <a:pt x="803" y="652"/>
                      <a:pt x="819" y="702"/>
                    </a:cubicBezTo>
                    <a:cubicBezTo>
                      <a:pt x="836" y="635"/>
                      <a:pt x="870" y="635"/>
                      <a:pt x="903" y="635"/>
                    </a:cubicBezTo>
                    <a:cubicBezTo>
                      <a:pt x="903" y="602"/>
                      <a:pt x="870" y="602"/>
                      <a:pt x="886" y="568"/>
                    </a:cubicBezTo>
                    <a:cubicBezTo>
                      <a:pt x="920" y="568"/>
                      <a:pt x="903" y="635"/>
                      <a:pt x="936" y="635"/>
                    </a:cubicBezTo>
                    <a:cubicBezTo>
                      <a:pt x="953" y="602"/>
                      <a:pt x="920" y="552"/>
                      <a:pt x="886" y="552"/>
                    </a:cubicBezTo>
                    <a:cubicBezTo>
                      <a:pt x="903" y="501"/>
                      <a:pt x="920" y="485"/>
                      <a:pt x="936" y="468"/>
                    </a:cubicBezTo>
                    <a:cubicBezTo>
                      <a:pt x="920" y="468"/>
                      <a:pt x="936" y="418"/>
                      <a:pt x="903" y="435"/>
                    </a:cubicBezTo>
                    <a:cubicBezTo>
                      <a:pt x="903" y="435"/>
                      <a:pt x="920" y="451"/>
                      <a:pt x="903" y="451"/>
                    </a:cubicBezTo>
                    <a:cubicBezTo>
                      <a:pt x="886" y="435"/>
                      <a:pt x="870" y="418"/>
                      <a:pt x="853" y="401"/>
                    </a:cubicBezTo>
                    <a:close/>
                    <a:moveTo>
                      <a:pt x="452" y="552"/>
                    </a:moveTo>
                    <a:cubicBezTo>
                      <a:pt x="452" y="552"/>
                      <a:pt x="452" y="552"/>
                      <a:pt x="452" y="552"/>
                    </a:cubicBezTo>
                    <a:close/>
                    <a:moveTo>
                      <a:pt x="34" y="1103"/>
                    </a:moveTo>
                    <a:cubicBezTo>
                      <a:pt x="68" y="1153"/>
                      <a:pt x="101" y="1203"/>
                      <a:pt x="151" y="1253"/>
                    </a:cubicBezTo>
                    <a:cubicBezTo>
                      <a:pt x="168" y="1253"/>
                      <a:pt x="168" y="1253"/>
                      <a:pt x="168" y="1253"/>
                    </a:cubicBezTo>
                    <a:cubicBezTo>
                      <a:pt x="168" y="1253"/>
                      <a:pt x="168" y="1253"/>
                      <a:pt x="168" y="1253"/>
                    </a:cubicBezTo>
                    <a:cubicBezTo>
                      <a:pt x="168" y="1237"/>
                      <a:pt x="151" y="1237"/>
                      <a:pt x="151" y="1203"/>
                    </a:cubicBezTo>
                    <a:cubicBezTo>
                      <a:pt x="168" y="1203"/>
                      <a:pt x="168" y="1170"/>
                      <a:pt x="201" y="1187"/>
                    </a:cubicBezTo>
                    <a:cubicBezTo>
                      <a:pt x="201" y="1203"/>
                      <a:pt x="201" y="1253"/>
                      <a:pt x="218" y="1253"/>
                    </a:cubicBezTo>
                    <a:cubicBezTo>
                      <a:pt x="218" y="1203"/>
                      <a:pt x="301" y="1237"/>
                      <a:pt x="318" y="1237"/>
                    </a:cubicBezTo>
                    <a:cubicBezTo>
                      <a:pt x="335" y="1220"/>
                      <a:pt x="352" y="1203"/>
                      <a:pt x="368" y="1203"/>
                    </a:cubicBezTo>
                    <a:cubicBezTo>
                      <a:pt x="402" y="1220"/>
                      <a:pt x="368" y="1237"/>
                      <a:pt x="368" y="1287"/>
                    </a:cubicBezTo>
                    <a:cubicBezTo>
                      <a:pt x="402" y="1270"/>
                      <a:pt x="385" y="1320"/>
                      <a:pt x="402" y="1320"/>
                    </a:cubicBezTo>
                    <a:cubicBezTo>
                      <a:pt x="435" y="1320"/>
                      <a:pt x="452" y="1303"/>
                      <a:pt x="452" y="1287"/>
                    </a:cubicBezTo>
                    <a:cubicBezTo>
                      <a:pt x="452" y="1287"/>
                      <a:pt x="418" y="1287"/>
                      <a:pt x="418" y="1270"/>
                    </a:cubicBezTo>
                    <a:cubicBezTo>
                      <a:pt x="469" y="1253"/>
                      <a:pt x="402" y="1187"/>
                      <a:pt x="469" y="1170"/>
                    </a:cubicBezTo>
                    <a:cubicBezTo>
                      <a:pt x="485" y="1153"/>
                      <a:pt x="485" y="1170"/>
                      <a:pt x="485" y="1136"/>
                    </a:cubicBezTo>
                    <a:cubicBezTo>
                      <a:pt x="485" y="1153"/>
                      <a:pt x="569" y="1136"/>
                      <a:pt x="552" y="1170"/>
                    </a:cubicBezTo>
                    <a:cubicBezTo>
                      <a:pt x="585" y="1170"/>
                      <a:pt x="602" y="1153"/>
                      <a:pt x="602" y="1120"/>
                    </a:cubicBezTo>
                    <a:cubicBezTo>
                      <a:pt x="569" y="1136"/>
                      <a:pt x="535" y="1086"/>
                      <a:pt x="519" y="1136"/>
                    </a:cubicBezTo>
                    <a:cubicBezTo>
                      <a:pt x="519" y="1120"/>
                      <a:pt x="535" y="1086"/>
                      <a:pt x="552" y="1070"/>
                    </a:cubicBezTo>
                    <a:cubicBezTo>
                      <a:pt x="619" y="1053"/>
                      <a:pt x="686" y="1036"/>
                      <a:pt x="719" y="1136"/>
                    </a:cubicBezTo>
                    <a:cubicBezTo>
                      <a:pt x="736" y="1153"/>
                      <a:pt x="803" y="1120"/>
                      <a:pt x="769" y="1086"/>
                    </a:cubicBezTo>
                    <a:lnTo>
                      <a:pt x="819" y="1086"/>
                    </a:lnTo>
                    <a:cubicBezTo>
                      <a:pt x="836" y="1153"/>
                      <a:pt x="753" y="1120"/>
                      <a:pt x="769" y="1203"/>
                    </a:cubicBezTo>
                    <a:cubicBezTo>
                      <a:pt x="736" y="1203"/>
                      <a:pt x="686" y="1187"/>
                      <a:pt x="702" y="1237"/>
                    </a:cubicBezTo>
                    <a:cubicBezTo>
                      <a:pt x="669" y="1253"/>
                      <a:pt x="686" y="1203"/>
                      <a:pt x="636" y="1203"/>
                    </a:cubicBezTo>
                    <a:cubicBezTo>
                      <a:pt x="669" y="1253"/>
                      <a:pt x="652" y="1220"/>
                      <a:pt x="636" y="1270"/>
                    </a:cubicBezTo>
                    <a:cubicBezTo>
                      <a:pt x="569" y="1220"/>
                      <a:pt x="535" y="1337"/>
                      <a:pt x="485" y="1337"/>
                    </a:cubicBezTo>
                    <a:cubicBezTo>
                      <a:pt x="502" y="1370"/>
                      <a:pt x="469" y="1354"/>
                      <a:pt x="469" y="1370"/>
                    </a:cubicBezTo>
                    <a:cubicBezTo>
                      <a:pt x="485" y="1370"/>
                      <a:pt x="485" y="1387"/>
                      <a:pt x="502" y="1404"/>
                    </a:cubicBezTo>
                    <a:cubicBezTo>
                      <a:pt x="602" y="1420"/>
                      <a:pt x="719" y="1454"/>
                      <a:pt x="870" y="1487"/>
                    </a:cubicBezTo>
                    <a:cubicBezTo>
                      <a:pt x="870" y="1437"/>
                      <a:pt x="836" y="1404"/>
                      <a:pt x="786" y="1404"/>
                    </a:cubicBezTo>
                    <a:cubicBezTo>
                      <a:pt x="769" y="1420"/>
                      <a:pt x="803" y="1420"/>
                      <a:pt x="786" y="1437"/>
                    </a:cubicBezTo>
                    <a:cubicBezTo>
                      <a:pt x="753" y="1404"/>
                      <a:pt x="736" y="1387"/>
                      <a:pt x="719" y="1404"/>
                    </a:cubicBezTo>
                    <a:cubicBezTo>
                      <a:pt x="686" y="1404"/>
                      <a:pt x="736" y="1370"/>
                      <a:pt x="702" y="1370"/>
                    </a:cubicBezTo>
                    <a:cubicBezTo>
                      <a:pt x="669" y="1387"/>
                      <a:pt x="669" y="1387"/>
                      <a:pt x="636" y="1387"/>
                    </a:cubicBezTo>
                    <a:cubicBezTo>
                      <a:pt x="636" y="1337"/>
                      <a:pt x="652" y="1337"/>
                      <a:pt x="636" y="1287"/>
                    </a:cubicBezTo>
                    <a:cubicBezTo>
                      <a:pt x="686" y="1287"/>
                      <a:pt x="702" y="1270"/>
                      <a:pt x="736" y="1303"/>
                    </a:cubicBezTo>
                    <a:cubicBezTo>
                      <a:pt x="753" y="1270"/>
                      <a:pt x="786" y="1253"/>
                      <a:pt x="753" y="1237"/>
                    </a:cubicBezTo>
                    <a:cubicBezTo>
                      <a:pt x="786" y="1237"/>
                      <a:pt x="786" y="1303"/>
                      <a:pt x="836" y="1270"/>
                    </a:cubicBezTo>
                    <a:cubicBezTo>
                      <a:pt x="836" y="1270"/>
                      <a:pt x="853" y="1303"/>
                      <a:pt x="853" y="1320"/>
                    </a:cubicBezTo>
                    <a:cubicBezTo>
                      <a:pt x="870" y="1303"/>
                      <a:pt x="920" y="1354"/>
                      <a:pt x="953" y="1303"/>
                    </a:cubicBezTo>
                    <a:cubicBezTo>
                      <a:pt x="953" y="1337"/>
                      <a:pt x="920" y="1354"/>
                      <a:pt x="953" y="1370"/>
                    </a:cubicBezTo>
                    <a:cubicBezTo>
                      <a:pt x="970" y="1354"/>
                      <a:pt x="986" y="1337"/>
                      <a:pt x="970" y="1303"/>
                    </a:cubicBezTo>
                    <a:cubicBezTo>
                      <a:pt x="1003" y="1320"/>
                      <a:pt x="1003" y="1320"/>
                      <a:pt x="1020" y="1337"/>
                    </a:cubicBezTo>
                    <a:cubicBezTo>
                      <a:pt x="1037" y="1287"/>
                      <a:pt x="1020" y="1270"/>
                      <a:pt x="1003" y="1237"/>
                    </a:cubicBezTo>
                    <a:cubicBezTo>
                      <a:pt x="953" y="1237"/>
                      <a:pt x="936" y="1203"/>
                      <a:pt x="903" y="1237"/>
                    </a:cubicBezTo>
                    <a:cubicBezTo>
                      <a:pt x="903" y="1203"/>
                      <a:pt x="936" y="1237"/>
                      <a:pt x="920" y="1203"/>
                    </a:cubicBezTo>
                    <a:cubicBezTo>
                      <a:pt x="903" y="1203"/>
                      <a:pt x="903" y="1187"/>
                      <a:pt x="903" y="1170"/>
                    </a:cubicBezTo>
                    <a:cubicBezTo>
                      <a:pt x="903" y="1203"/>
                      <a:pt x="853" y="1187"/>
                      <a:pt x="836" y="1170"/>
                    </a:cubicBezTo>
                    <a:cubicBezTo>
                      <a:pt x="836" y="1136"/>
                      <a:pt x="886" y="969"/>
                      <a:pt x="953" y="969"/>
                    </a:cubicBezTo>
                    <a:cubicBezTo>
                      <a:pt x="920" y="1003"/>
                      <a:pt x="953" y="986"/>
                      <a:pt x="970" y="969"/>
                    </a:cubicBezTo>
                    <a:cubicBezTo>
                      <a:pt x="953" y="1019"/>
                      <a:pt x="986" y="1019"/>
                      <a:pt x="970" y="1070"/>
                    </a:cubicBezTo>
                    <a:cubicBezTo>
                      <a:pt x="953" y="1103"/>
                      <a:pt x="936" y="1036"/>
                      <a:pt x="920" y="1070"/>
                    </a:cubicBezTo>
                    <a:cubicBezTo>
                      <a:pt x="936" y="1070"/>
                      <a:pt x="920" y="1136"/>
                      <a:pt x="903" y="1153"/>
                    </a:cubicBezTo>
                    <a:cubicBezTo>
                      <a:pt x="953" y="1136"/>
                      <a:pt x="936" y="1170"/>
                      <a:pt x="920" y="1187"/>
                    </a:cubicBezTo>
                    <a:lnTo>
                      <a:pt x="970" y="1187"/>
                    </a:lnTo>
                    <a:cubicBezTo>
                      <a:pt x="970" y="1103"/>
                      <a:pt x="970" y="1153"/>
                      <a:pt x="1003" y="1170"/>
                    </a:cubicBezTo>
                    <a:cubicBezTo>
                      <a:pt x="986" y="1170"/>
                      <a:pt x="1053" y="1120"/>
                      <a:pt x="1070" y="1103"/>
                    </a:cubicBezTo>
                    <a:cubicBezTo>
                      <a:pt x="1070" y="1053"/>
                      <a:pt x="1053" y="1053"/>
                      <a:pt x="1087" y="1003"/>
                    </a:cubicBezTo>
                    <a:cubicBezTo>
                      <a:pt x="1053" y="986"/>
                      <a:pt x="1070" y="1019"/>
                      <a:pt x="1037" y="1019"/>
                    </a:cubicBezTo>
                    <a:cubicBezTo>
                      <a:pt x="1053" y="986"/>
                      <a:pt x="1087" y="969"/>
                      <a:pt x="1103" y="936"/>
                    </a:cubicBezTo>
                    <a:cubicBezTo>
                      <a:pt x="1137" y="852"/>
                      <a:pt x="1037" y="802"/>
                      <a:pt x="1003" y="786"/>
                    </a:cubicBezTo>
                    <a:cubicBezTo>
                      <a:pt x="986" y="802"/>
                      <a:pt x="953" y="819"/>
                      <a:pt x="920" y="819"/>
                    </a:cubicBezTo>
                    <a:cubicBezTo>
                      <a:pt x="953" y="752"/>
                      <a:pt x="853" y="786"/>
                      <a:pt x="836" y="802"/>
                    </a:cubicBezTo>
                    <a:cubicBezTo>
                      <a:pt x="870" y="836"/>
                      <a:pt x="819" y="902"/>
                      <a:pt x="886" y="919"/>
                    </a:cubicBezTo>
                    <a:cubicBezTo>
                      <a:pt x="870" y="953"/>
                      <a:pt x="853" y="953"/>
                      <a:pt x="853" y="969"/>
                    </a:cubicBezTo>
                    <a:cubicBezTo>
                      <a:pt x="853" y="919"/>
                      <a:pt x="819" y="986"/>
                      <a:pt x="786" y="936"/>
                    </a:cubicBezTo>
                    <a:cubicBezTo>
                      <a:pt x="786" y="953"/>
                      <a:pt x="803" y="1003"/>
                      <a:pt x="786" y="1003"/>
                    </a:cubicBezTo>
                    <a:cubicBezTo>
                      <a:pt x="769" y="953"/>
                      <a:pt x="769" y="1019"/>
                      <a:pt x="753" y="1003"/>
                    </a:cubicBezTo>
                    <a:cubicBezTo>
                      <a:pt x="736" y="1003"/>
                      <a:pt x="736" y="969"/>
                      <a:pt x="719" y="969"/>
                    </a:cubicBezTo>
                    <a:cubicBezTo>
                      <a:pt x="719" y="986"/>
                      <a:pt x="669" y="969"/>
                      <a:pt x="669" y="1003"/>
                    </a:cubicBezTo>
                    <a:cubicBezTo>
                      <a:pt x="686" y="986"/>
                      <a:pt x="702" y="1053"/>
                      <a:pt x="686" y="1053"/>
                    </a:cubicBezTo>
                    <a:cubicBezTo>
                      <a:pt x="702" y="986"/>
                      <a:pt x="619" y="1036"/>
                      <a:pt x="636" y="1003"/>
                    </a:cubicBezTo>
                    <a:cubicBezTo>
                      <a:pt x="652" y="1019"/>
                      <a:pt x="686" y="969"/>
                      <a:pt x="669" y="936"/>
                    </a:cubicBezTo>
                    <a:cubicBezTo>
                      <a:pt x="702" y="919"/>
                      <a:pt x="719" y="953"/>
                      <a:pt x="736" y="936"/>
                    </a:cubicBezTo>
                    <a:cubicBezTo>
                      <a:pt x="719" y="902"/>
                      <a:pt x="686" y="886"/>
                      <a:pt x="652" y="869"/>
                    </a:cubicBezTo>
                    <a:cubicBezTo>
                      <a:pt x="652" y="886"/>
                      <a:pt x="619" y="869"/>
                      <a:pt x="619" y="902"/>
                    </a:cubicBezTo>
                    <a:cubicBezTo>
                      <a:pt x="652" y="919"/>
                      <a:pt x="585" y="919"/>
                      <a:pt x="585" y="953"/>
                    </a:cubicBezTo>
                    <a:cubicBezTo>
                      <a:pt x="552" y="953"/>
                      <a:pt x="569" y="936"/>
                      <a:pt x="552" y="936"/>
                    </a:cubicBezTo>
                    <a:cubicBezTo>
                      <a:pt x="535" y="986"/>
                      <a:pt x="485" y="1003"/>
                      <a:pt x="452" y="1036"/>
                    </a:cubicBezTo>
                    <a:cubicBezTo>
                      <a:pt x="452" y="1003"/>
                      <a:pt x="435" y="986"/>
                      <a:pt x="418" y="986"/>
                    </a:cubicBezTo>
                    <a:cubicBezTo>
                      <a:pt x="418" y="1053"/>
                      <a:pt x="368" y="1036"/>
                      <a:pt x="385" y="1070"/>
                    </a:cubicBezTo>
                    <a:cubicBezTo>
                      <a:pt x="368" y="1070"/>
                      <a:pt x="368" y="1070"/>
                      <a:pt x="368" y="1070"/>
                    </a:cubicBezTo>
                    <a:cubicBezTo>
                      <a:pt x="368" y="1070"/>
                      <a:pt x="368" y="1086"/>
                      <a:pt x="368" y="1103"/>
                    </a:cubicBezTo>
                    <a:cubicBezTo>
                      <a:pt x="335" y="1136"/>
                      <a:pt x="335" y="1086"/>
                      <a:pt x="285" y="1103"/>
                    </a:cubicBezTo>
                    <a:cubicBezTo>
                      <a:pt x="301" y="1070"/>
                      <a:pt x="301" y="1086"/>
                      <a:pt x="285" y="1070"/>
                    </a:cubicBezTo>
                    <a:cubicBezTo>
                      <a:pt x="318" y="1053"/>
                      <a:pt x="318" y="1019"/>
                      <a:pt x="335" y="986"/>
                    </a:cubicBezTo>
                    <a:cubicBezTo>
                      <a:pt x="301" y="969"/>
                      <a:pt x="301" y="953"/>
                      <a:pt x="285" y="953"/>
                    </a:cubicBezTo>
                    <a:cubicBezTo>
                      <a:pt x="268" y="986"/>
                      <a:pt x="251" y="986"/>
                      <a:pt x="285" y="1019"/>
                    </a:cubicBezTo>
                    <a:cubicBezTo>
                      <a:pt x="218" y="1036"/>
                      <a:pt x="235" y="1120"/>
                      <a:pt x="218" y="1170"/>
                    </a:cubicBezTo>
                    <a:cubicBezTo>
                      <a:pt x="184" y="1170"/>
                      <a:pt x="184" y="1170"/>
                      <a:pt x="168" y="1187"/>
                    </a:cubicBezTo>
                    <a:cubicBezTo>
                      <a:pt x="134" y="1170"/>
                      <a:pt x="184" y="1153"/>
                      <a:pt x="151" y="1136"/>
                    </a:cubicBezTo>
                    <a:cubicBezTo>
                      <a:pt x="134" y="1136"/>
                      <a:pt x="151" y="1170"/>
                      <a:pt x="134" y="1170"/>
                    </a:cubicBezTo>
                    <a:cubicBezTo>
                      <a:pt x="134" y="1120"/>
                      <a:pt x="51" y="1170"/>
                      <a:pt x="84" y="1103"/>
                    </a:cubicBezTo>
                    <a:cubicBezTo>
                      <a:pt x="68" y="1086"/>
                      <a:pt x="51" y="1086"/>
                      <a:pt x="34" y="1103"/>
                    </a:cubicBezTo>
                    <a:close/>
                    <a:moveTo>
                      <a:pt x="1037" y="1521"/>
                    </a:moveTo>
                    <a:cubicBezTo>
                      <a:pt x="1037" y="1487"/>
                      <a:pt x="1020" y="1454"/>
                      <a:pt x="1020" y="1420"/>
                    </a:cubicBezTo>
                    <a:cubicBezTo>
                      <a:pt x="1020" y="1404"/>
                      <a:pt x="1037" y="1387"/>
                      <a:pt x="1053" y="1370"/>
                    </a:cubicBezTo>
                    <a:cubicBezTo>
                      <a:pt x="1053" y="1420"/>
                      <a:pt x="1087" y="1404"/>
                      <a:pt x="1087" y="1437"/>
                    </a:cubicBezTo>
                    <a:cubicBezTo>
                      <a:pt x="1070" y="1454"/>
                      <a:pt x="1037" y="1454"/>
                      <a:pt x="1037" y="1471"/>
                    </a:cubicBezTo>
                    <a:cubicBezTo>
                      <a:pt x="1053" y="1521"/>
                      <a:pt x="1070" y="1471"/>
                      <a:pt x="1070" y="1504"/>
                    </a:cubicBezTo>
                    <a:cubicBezTo>
                      <a:pt x="1053" y="1504"/>
                      <a:pt x="1053" y="1504"/>
                      <a:pt x="1053" y="1521"/>
                    </a:cubicBezTo>
                    <a:close/>
                    <a:moveTo>
                      <a:pt x="1154" y="1537"/>
                    </a:moveTo>
                    <a:cubicBezTo>
                      <a:pt x="1220" y="1554"/>
                      <a:pt x="1304" y="1571"/>
                      <a:pt x="1371" y="1571"/>
                    </a:cubicBezTo>
                    <a:cubicBezTo>
                      <a:pt x="1354" y="1554"/>
                      <a:pt x="1354" y="1537"/>
                      <a:pt x="1371" y="1504"/>
                    </a:cubicBezTo>
                    <a:cubicBezTo>
                      <a:pt x="1387" y="1521"/>
                      <a:pt x="1438" y="1504"/>
                      <a:pt x="1421" y="1471"/>
                    </a:cubicBezTo>
                    <a:cubicBezTo>
                      <a:pt x="1471" y="1454"/>
                      <a:pt x="1454" y="1454"/>
                      <a:pt x="1488" y="1471"/>
                    </a:cubicBezTo>
                    <a:cubicBezTo>
                      <a:pt x="1471" y="1404"/>
                      <a:pt x="1371" y="1303"/>
                      <a:pt x="1337" y="1387"/>
                    </a:cubicBezTo>
                    <a:cubicBezTo>
                      <a:pt x="1337" y="1370"/>
                      <a:pt x="1304" y="1370"/>
                      <a:pt x="1304" y="1354"/>
                    </a:cubicBezTo>
                    <a:cubicBezTo>
                      <a:pt x="1287" y="1370"/>
                      <a:pt x="1271" y="1387"/>
                      <a:pt x="1237" y="1387"/>
                    </a:cubicBezTo>
                    <a:cubicBezTo>
                      <a:pt x="1254" y="1404"/>
                      <a:pt x="1237" y="1420"/>
                      <a:pt x="1271" y="1420"/>
                    </a:cubicBezTo>
                    <a:cubicBezTo>
                      <a:pt x="1271" y="1454"/>
                      <a:pt x="1237" y="1454"/>
                      <a:pt x="1254" y="1487"/>
                    </a:cubicBezTo>
                    <a:cubicBezTo>
                      <a:pt x="1237" y="1487"/>
                      <a:pt x="1237" y="1471"/>
                      <a:pt x="1237" y="1454"/>
                    </a:cubicBezTo>
                    <a:cubicBezTo>
                      <a:pt x="1204" y="1454"/>
                      <a:pt x="1187" y="1504"/>
                      <a:pt x="1187" y="1454"/>
                    </a:cubicBezTo>
                    <a:cubicBezTo>
                      <a:pt x="1154" y="1471"/>
                      <a:pt x="1204" y="1504"/>
                      <a:pt x="1204" y="1537"/>
                    </a:cubicBezTo>
                    <a:cubicBezTo>
                      <a:pt x="1187" y="1554"/>
                      <a:pt x="1170" y="1521"/>
                      <a:pt x="1154" y="1537"/>
                    </a:cubicBezTo>
                    <a:close/>
                    <a:moveTo>
                      <a:pt x="1387" y="1588"/>
                    </a:moveTo>
                    <a:cubicBezTo>
                      <a:pt x="1404" y="1571"/>
                      <a:pt x="1404" y="1554"/>
                      <a:pt x="1421" y="1571"/>
                    </a:cubicBezTo>
                    <a:cubicBezTo>
                      <a:pt x="1421" y="1588"/>
                      <a:pt x="1421" y="1588"/>
                      <a:pt x="1421" y="1588"/>
                    </a:cubicBezTo>
                    <a:close/>
                    <a:moveTo>
                      <a:pt x="1438" y="1588"/>
                    </a:moveTo>
                    <a:cubicBezTo>
                      <a:pt x="1454" y="1571"/>
                      <a:pt x="1488" y="1554"/>
                      <a:pt x="1488" y="1571"/>
                    </a:cubicBezTo>
                    <a:cubicBezTo>
                      <a:pt x="1488" y="1487"/>
                      <a:pt x="1538" y="1554"/>
                      <a:pt x="1521" y="1487"/>
                    </a:cubicBezTo>
                    <a:cubicBezTo>
                      <a:pt x="1538" y="1471"/>
                      <a:pt x="1538" y="1454"/>
                      <a:pt x="1555" y="1437"/>
                    </a:cubicBezTo>
                    <a:cubicBezTo>
                      <a:pt x="1571" y="1471"/>
                      <a:pt x="1638" y="1404"/>
                      <a:pt x="1672" y="1420"/>
                    </a:cubicBezTo>
                    <a:cubicBezTo>
                      <a:pt x="1688" y="1437"/>
                      <a:pt x="1672" y="1487"/>
                      <a:pt x="1705" y="1487"/>
                    </a:cubicBezTo>
                    <a:cubicBezTo>
                      <a:pt x="1705" y="1521"/>
                      <a:pt x="1688" y="1554"/>
                      <a:pt x="1672" y="1604"/>
                    </a:cubicBezTo>
                    <a:cubicBezTo>
                      <a:pt x="1672" y="1588"/>
                      <a:pt x="1672" y="1588"/>
                      <a:pt x="1672" y="1604"/>
                    </a:cubicBezTo>
                    <a:cubicBezTo>
                      <a:pt x="1655" y="1604"/>
                      <a:pt x="1638" y="1604"/>
                      <a:pt x="1621" y="1621"/>
                    </a:cubicBezTo>
                    <a:cubicBezTo>
                      <a:pt x="1555" y="1604"/>
                      <a:pt x="1504" y="1604"/>
                      <a:pt x="1438" y="1588"/>
                    </a:cubicBezTo>
                    <a:close/>
                    <a:moveTo>
                      <a:pt x="1688" y="1621"/>
                    </a:moveTo>
                    <a:cubicBezTo>
                      <a:pt x="1722" y="1638"/>
                      <a:pt x="1738" y="1638"/>
                      <a:pt x="1772" y="1638"/>
                    </a:cubicBezTo>
                    <a:cubicBezTo>
                      <a:pt x="1755" y="1604"/>
                      <a:pt x="1789" y="1604"/>
                      <a:pt x="1772" y="1571"/>
                    </a:cubicBezTo>
                    <a:cubicBezTo>
                      <a:pt x="1755" y="1588"/>
                      <a:pt x="1705" y="1588"/>
                      <a:pt x="1688" y="1621"/>
                    </a:cubicBezTo>
                    <a:close/>
                    <a:moveTo>
                      <a:pt x="1805" y="1638"/>
                    </a:moveTo>
                    <a:cubicBezTo>
                      <a:pt x="1839" y="1638"/>
                      <a:pt x="1855" y="1654"/>
                      <a:pt x="1889" y="1654"/>
                    </a:cubicBezTo>
                    <a:cubicBezTo>
                      <a:pt x="1872" y="1638"/>
                      <a:pt x="1855" y="1638"/>
                      <a:pt x="1839" y="1621"/>
                    </a:cubicBezTo>
                    <a:cubicBezTo>
                      <a:pt x="1839" y="1621"/>
                      <a:pt x="1822" y="1638"/>
                      <a:pt x="1805" y="1638"/>
                    </a:cubicBezTo>
                    <a:close/>
                    <a:moveTo>
                      <a:pt x="2490" y="1721"/>
                    </a:moveTo>
                    <a:cubicBezTo>
                      <a:pt x="2540" y="1721"/>
                      <a:pt x="2591" y="1721"/>
                      <a:pt x="2641" y="1721"/>
                    </a:cubicBezTo>
                    <a:cubicBezTo>
                      <a:pt x="2607" y="1654"/>
                      <a:pt x="2524" y="1704"/>
                      <a:pt x="2490" y="1704"/>
                    </a:cubicBezTo>
                    <a:close/>
                    <a:moveTo>
                      <a:pt x="3075" y="1738"/>
                    </a:moveTo>
                    <a:lnTo>
                      <a:pt x="3092" y="1738"/>
                    </a:lnTo>
                    <a:cubicBezTo>
                      <a:pt x="3092" y="1721"/>
                      <a:pt x="3092" y="1721"/>
                      <a:pt x="3092" y="1721"/>
                    </a:cubicBezTo>
                    <a:cubicBezTo>
                      <a:pt x="3108" y="1688"/>
                      <a:pt x="3125" y="1704"/>
                      <a:pt x="3159" y="1704"/>
                    </a:cubicBezTo>
                    <a:cubicBezTo>
                      <a:pt x="3159" y="1688"/>
                      <a:pt x="3142" y="1688"/>
                      <a:pt x="3142" y="1671"/>
                    </a:cubicBezTo>
                    <a:cubicBezTo>
                      <a:pt x="3142" y="1688"/>
                      <a:pt x="3075" y="1654"/>
                      <a:pt x="3125" y="1654"/>
                    </a:cubicBezTo>
                    <a:cubicBezTo>
                      <a:pt x="3108" y="1621"/>
                      <a:pt x="3108" y="1671"/>
                      <a:pt x="3075" y="1654"/>
                    </a:cubicBezTo>
                    <a:cubicBezTo>
                      <a:pt x="3075" y="1671"/>
                      <a:pt x="3125" y="1671"/>
                      <a:pt x="3092" y="1688"/>
                    </a:cubicBezTo>
                    <a:cubicBezTo>
                      <a:pt x="3125" y="1688"/>
                      <a:pt x="3092" y="1704"/>
                      <a:pt x="3075" y="1738"/>
                    </a:cubicBezTo>
                    <a:close/>
                    <a:moveTo>
                      <a:pt x="3108" y="1738"/>
                    </a:moveTo>
                    <a:cubicBezTo>
                      <a:pt x="3108" y="1721"/>
                      <a:pt x="3108" y="1721"/>
                      <a:pt x="3108" y="1721"/>
                    </a:cubicBezTo>
                    <a:cubicBezTo>
                      <a:pt x="3108" y="1721"/>
                      <a:pt x="3125" y="1721"/>
                      <a:pt x="3125" y="1721"/>
                    </a:cubicBezTo>
                    <a:close/>
                    <a:moveTo>
                      <a:pt x="3910" y="1671"/>
                    </a:moveTo>
                    <a:lnTo>
                      <a:pt x="3977" y="1654"/>
                    </a:lnTo>
                    <a:cubicBezTo>
                      <a:pt x="3977" y="1654"/>
                      <a:pt x="3977" y="1638"/>
                      <a:pt x="3977" y="1638"/>
                    </a:cubicBezTo>
                    <a:cubicBezTo>
                      <a:pt x="3961" y="1621"/>
                      <a:pt x="3910" y="1588"/>
                      <a:pt x="3894" y="1604"/>
                    </a:cubicBezTo>
                    <a:cubicBezTo>
                      <a:pt x="3894" y="1638"/>
                      <a:pt x="3894" y="1654"/>
                      <a:pt x="3910" y="1671"/>
                    </a:cubicBezTo>
                    <a:close/>
                    <a:moveTo>
                      <a:pt x="3860" y="1320"/>
                    </a:moveTo>
                    <a:cubicBezTo>
                      <a:pt x="3827" y="1320"/>
                      <a:pt x="3810" y="1320"/>
                      <a:pt x="3794" y="1303"/>
                    </a:cubicBezTo>
                    <a:cubicBezTo>
                      <a:pt x="3794" y="1320"/>
                      <a:pt x="3794" y="1320"/>
                      <a:pt x="3794" y="1320"/>
                    </a:cubicBezTo>
                    <a:cubicBezTo>
                      <a:pt x="3760" y="1354"/>
                      <a:pt x="3743" y="1420"/>
                      <a:pt x="3677" y="1404"/>
                    </a:cubicBezTo>
                    <a:cubicBezTo>
                      <a:pt x="3677" y="1471"/>
                      <a:pt x="3610" y="1487"/>
                      <a:pt x="3643" y="1537"/>
                    </a:cubicBezTo>
                    <a:cubicBezTo>
                      <a:pt x="3693" y="1487"/>
                      <a:pt x="3743" y="1521"/>
                      <a:pt x="3743" y="1404"/>
                    </a:cubicBezTo>
                    <a:cubicBezTo>
                      <a:pt x="3794" y="1387"/>
                      <a:pt x="3827" y="1354"/>
                      <a:pt x="3860" y="1320"/>
                    </a:cubicBezTo>
                    <a:close/>
                    <a:moveTo>
                      <a:pt x="3359" y="1253"/>
                    </a:moveTo>
                    <a:cubicBezTo>
                      <a:pt x="3342" y="1253"/>
                      <a:pt x="3326" y="1253"/>
                      <a:pt x="3326" y="1287"/>
                    </a:cubicBezTo>
                    <a:cubicBezTo>
                      <a:pt x="3342" y="1287"/>
                      <a:pt x="3342" y="1253"/>
                      <a:pt x="3376" y="1270"/>
                    </a:cubicBezTo>
                    <a:cubicBezTo>
                      <a:pt x="3376" y="1303"/>
                      <a:pt x="3359" y="1303"/>
                      <a:pt x="3359" y="1337"/>
                    </a:cubicBezTo>
                    <a:cubicBezTo>
                      <a:pt x="3376" y="1320"/>
                      <a:pt x="3393" y="1337"/>
                      <a:pt x="3409" y="1354"/>
                    </a:cubicBezTo>
                    <a:cubicBezTo>
                      <a:pt x="3359" y="1354"/>
                      <a:pt x="3359" y="1370"/>
                      <a:pt x="3326" y="1370"/>
                    </a:cubicBezTo>
                    <a:cubicBezTo>
                      <a:pt x="3309" y="1337"/>
                      <a:pt x="3276" y="1270"/>
                      <a:pt x="3242" y="1303"/>
                    </a:cubicBezTo>
                    <a:cubicBezTo>
                      <a:pt x="3259" y="1253"/>
                      <a:pt x="3225" y="1270"/>
                      <a:pt x="3209" y="1253"/>
                    </a:cubicBezTo>
                    <a:cubicBezTo>
                      <a:pt x="3209" y="1253"/>
                      <a:pt x="3225" y="1237"/>
                      <a:pt x="3225" y="1220"/>
                    </a:cubicBezTo>
                    <a:cubicBezTo>
                      <a:pt x="3259" y="1237"/>
                      <a:pt x="3309" y="1237"/>
                      <a:pt x="3359" y="1253"/>
                    </a:cubicBezTo>
                    <a:close/>
                    <a:moveTo>
                      <a:pt x="3159" y="1187"/>
                    </a:moveTo>
                    <a:cubicBezTo>
                      <a:pt x="3159" y="1187"/>
                      <a:pt x="3159" y="1187"/>
                      <a:pt x="3159" y="1203"/>
                    </a:cubicBezTo>
                    <a:cubicBezTo>
                      <a:pt x="3142" y="1187"/>
                      <a:pt x="3125" y="1187"/>
                      <a:pt x="3108" y="1170"/>
                    </a:cubicBezTo>
                    <a:cubicBezTo>
                      <a:pt x="3125" y="1187"/>
                      <a:pt x="3142" y="1187"/>
                      <a:pt x="3159" y="1187"/>
                    </a:cubicBezTo>
                    <a:close/>
                    <a:moveTo>
                      <a:pt x="3058" y="1153"/>
                    </a:moveTo>
                    <a:cubicBezTo>
                      <a:pt x="3058" y="1170"/>
                      <a:pt x="3058" y="1187"/>
                      <a:pt x="3042" y="1187"/>
                    </a:cubicBezTo>
                    <a:cubicBezTo>
                      <a:pt x="3025" y="1170"/>
                      <a:pt x="3008" y="1103"/>
                      <a:pt x="2992" y="1136"/>
                    </a:cubicBezTo>
                    <a:cubicBezTo>
                      <a:pt x="2975" y="1136"/>
                      <a:pt x="2975" y="1120"/>
                      <a:pt x="2992" y="1120"/>
                    </a:cubicBezTo>
                    <a:cubicBezTo>
                      <a:pt x="3008" y="1120"/>
                      <a:pt x="3025" y="1136"/>
                      <a:pt x="3058" y="1153"/>
                    </a:cubicBezTo>
                    <a:close/>
                    <a:moveTo>
                      <a:pt x="2908" y="1036"/>
                    </a:moveTo>
                    <a:cubicBezTo>
                      <a:pt x="2908" y="1053"/>
                      <a:pt x="2908" y="1053"/>
                      <a:pt x="2908" y="1053"/>
                    </a:cubicBezTo>
                    <a:cubicBezTo>
                      <a:pt x="2875" y="1036"/>
                      <a:pt x="2858" y="1036"/>
                      <a:pt x="2858" y="1003"/>
                    </a:cubicBezTo>
                    <a:cubicBezTo>
                      <a:pt x="2841" y="1019"/>
                      <a:pt x="2824" y="1019"/>
                      <a:pt x="2824" y="1053"/>
                    </a:cubicBezTo>
                    <a:cubicBezTo>
                      <a:pt x="2808" y="1053"/>
                      <a:pt x="2791" y="1036"/>
                      <a:pt x="2791" y="1036"/>
                    </a:cubicBezTo>
                    <a:cubicBezTo>
                      <a:pt x="2808" y="1019"/>
                      <a:pt x="2858" y="1003"/>
                      <a:pt x="2858" y="936"/>
                    </a:cubicBezTo>
                    <a:cubicBezTo>
                      <a:pt x="2858" y="969"/>
                      <a:pt x="2875" y="1003"/>
                      <a:pt x="2908" y="1036"/>
                    </a:cubicBezTo>
                    <a:close/>
                    <a:moveTo>
                      <a:pt x="3042" y="652"/>
                    </a:moveTo>
                    <a:cubicBezTo>
                      <a:pt x="3042" y="652"/>
                      <a:pt x="3025" y="635"/>
                      <a:pt x="3025" y="635"/>
                    </a:cubicBezTo>
                    <a:cubicBezTo>
                      <a:pt x="3025" y="635"/>
                      <a:pt x="3008" y="635"/>
                      <a:pt x="3008" y="635"/>
                    </a:cubicBezTo>
                    <a:cubicBezTo>
                      <a:pt x="3025" y="602"/>
                      <a:pt x="3042" y="652"/>
                      <a:pt x="3042" y="602"/>
                    </a:cubicBezTo>
                    <a:cubicBezTo>
                      <a:pt x="3042" y="585"/>
                      <a:pt x="3042" y="552"/>
                      <a:pt x="3025" y="568"/>
                    </a:cubicBezTo>
                    <a:cubicBezTo>
                      <a:pt x="3025" y="485"/>
                      <a:pt x="3092" y="552"/>
                      <a:pt x="3075" y="451"/>
                    </a:cubicBezTo>
                    <a:cubicBezTo>
                      <a:pt x="3125" y="468"/>
                      <a:pt x="3142" y="468"/>
                      <a:pt x="3159" y="451"/>
                    </a:cubicBezTo>
                    <a:cubicBezTo>
                      <a:pt x="3192" y="485"/>
                      <a:pt x="3209" y="518"/>
                      <a:pt x="3225" y="568"/>
                    </a:cubicBezTo>
                    <a:cubicBezTo>
                      <a:pt x="3209" y="568"/>
                      <a:pt x="3175" y="585"/>
                      <a:pt x="3159" y="602"/>
                    </a:cubicBezTo>
                    <a:cubicBezTo>
                      <a:pt x="3142" y="602"/>
                      <a:pt x="3125" y="602"/>
                      <a:pt x="3108" y="585"/>
                    </a:cubicBezTo>
                    <a:cubicBezTo>
                      <a:pt x="3092" y="602"/>
                      <a:pt x="3092" y="618"/>
                      <a:pt x="3092" y="618"/>
                    </a:cubicBezTo>
                    <a:cubicBezTo>
                      <a:pt x="3075" y="635"/>
                      <a:pt x="3058" y="652"/>
                      <a:pt x="3042" y="652"/>
                    </a:cubicBezTo>
                    <a:close/>
                    <a:moveTo>
                      <a:pt x="3526" y="468"/>
                    </a:moveTo>
                    <a:cubicBezTo>
                      <a:pt x="3543" y="451"/>
                      <a:pt x="3543" y="451"/>
                      <a:pt x="3560" y="451"/>
                    </a:cubicBezTo>
                    <a:cubicBezTo>
                      <a:pt x="3543" y="451"/>
                      <a:pt x="3526" y="451"/>
                      <a:pt x="3526" y="435"/>
                    </a:cubicBezTo>
                    <a:cubicBezTo>
                      <a:pt x="3509" y="435"/>
                      <a:pt x="3526" y="451"/>
                      <a:pt x="3526" y="468"/>
                    </a:cubicBezTo>
                    <a:close/>
                    <a:moveTo>
                      <a:pt x="3860" y="384"/>
                    </a:moveTo>
                    <a:lnTo>
                      <a:pt x="3877" y="384"/>
                    </a:lnTo>
                    <a:cubicBezTo>
                      <a:pt x="3877" y="368"/>
                      <a:pt x="3877" y="351"/>
                      <a:pt x="3860" y="351"/>
                    </a:cubicBezTo>
                    <a:cubicBezTo>
                      <a:pt x="3894" y="351"/>
                      <a:pt x="3894" y="368"/>
                      <a:pt x="3910" y="368"/>
                    </a:cubicBezTo>
                    <a:cubicBezTo>
                      <a:pt x="3894" y="318"/>
                      <a:pt x="3910" y="301"/>
                      <a:pt x="3910" y="268"/>
                    </a:cubicBezTo>
                    <a:cubicBezTo>
                      <a:pt x="3860" y="268"/>
                      <a:pt x="3860" y="334"/>
                      <a:pt x="3827" y="368"/>
                    </a:cubicBezTo>
                    <a:cubicBezTo>
                      <a:pt x="3827" y="368"/>
                      <a:pt x="3827" y="368"/>
                      <a:pt x="3827" y="368"/>
                    </a:cubicBezTo>
                    <a:cubicBezTo>
                      <a:pt x="3844" y="351"/>
                      <a:pt x="3860" y="368"/>
                      <a:pt x="3860" y="384"/>
                    </a:cubicBezTo>
                    <a:close/>
                    <a:moveTo>
                      <a:pt x="4078" y="351"/>
                    </a:moveTo>
                    <a:cubicBezTo>
                      <a:pt x="4094" y="351"/>
                      <a:pt x="4111" y="334"/>
                      <a:pt x="4144" y="334"/>
                    </a:cubicBezTo>
                    <a:cubicBezTo>
                      <a:pt x="4128" y="318"/>
                      <a:pt x="4128" y="301"/>
                      <a:pt x="4128" y="284"/>
                    </a:cubicBezTo>
                    <a:cubicBezTo>
                      <a:pt x="4144" y="268"/>
                      <a:pt x="4078" y="301"/>
                      <a:pt x="4078" y="351"/>
                    </a:cubicBezTo>
                    <a:close/>
                    <a:moveTo>
                      <a:pt x="4445" y="301"/>
                    </a:moveTo>
                    <a:cubicBezTo>
                      <a:pt x="4495" y="301"/>
                      <a:pt x="4529" y="301"/>
                      <a:pt x="4579" y="284"/>
                    </a:cubicBezTo>
                    <a:cubicBezTo>
                      <a:pt x="4529" y="234"/>
                      <a:pt x="4445" y="184"/>
                      <a:pt x="4445" y="301"/>
                    </a:cubicBezTo>
                    <a:close/>
                    <a:moveTo>
                      <a:pt x="3426" y="17"/>
                    </a:moveTo>
                    <a:cubicBezTo>
                      <a:pt x="3509" y="17"/>
                      <a:pt x="3576" y="34"/>
                      <a:pt x="3660" y="50"/>
                    </a:cubicBezTo>
                    <a:cubicBezTo>
                      <a:pt x="3660" y="50"/>
                      <a:pt x="3660" y="67"/>
                      <a:pt x="3660" y="67"/>
                    </a:cubicBezTo>
                    <a:cubicBezTo>
                      <a:pt x="3626" y="84"/>
                      <a:pt x="3576" y="84"/>
                      <a:pt x="3576" y="134"/>
                    </a:cubicBezTo>
                    <a:cubicBezTo>
                      <a:pt x="3576" y="134"/>
                      <a:pt x="3593" y="151"/>
                      <a:pt x="3610" y="167"/>
                    </a:cubicBezTo>
                    <a:cubicBezTo>
                      <a:pt x="3593" y="151"/>
                      <a:pt x="3560" y="117"/>
                      <a:pt x="3593" y="100"/>
                    </a:cubicBezTo>
                    <a:cubicBezTo>
                      <a:pt x="3593" y="134"/>
                      <a:pt x="3626" y="117"/>
                      <a:pt x="3626" y="151"/>
                    </a:cubicBezTo>
                    <a:cubicBezTo>
                      <a:pt x="3610" y="184"/>
                      <a:pt x="3593" y="234"/>
                      <a:pt x="3610" y="268"/>
                    </a:cubicBezTo>
                    <a:cubicBezTo>
                      <a:pt x="3560" y="251"/>
                      <a:pt x="3593" y="234"/>
                      <a:pt x="3610" y="167"/>
                    </a:cubicBezTo>
                    <a:cubicBezTo>
                      <a:pt x="3593" y="167"/>
                      <a:pt x="3576" y="167"/>
                      <a:pt x="3576" y="167"/>
                    </a:cubicBezTo>
                    <a:cubicBezTo>
                      <a:pt x="3576" y="217"/>
                      <a:pt x="3543" y="201"/>
                      <a:pt x="3526" y="217"/>
                    </a:cubicBezTo>
                    <a:cubicBezTo>
                      <a:pt x="3576" y="234"/>
                      <a:pt x="3576" y="268"/>
                      <a:pt x="3543" y="301"/>
                    </a:cubicBezTo>
                    <a:cubicBezTo>
                      <a:pt x="3493" y="301"/>
                      <a:pt x="3476" y="251"/>
                      <a:pt x="3509" y="234"/>
                    </a:cubicBezTo>
                    <a:cubicBezTo>
                      <a:pt x="3476" y="201"/>
                      <a:pt x="3459" y="151"/>
                      <a:pt x="3476" y="100"/>
                    </a:cubicBezTo>
                    <a:cubicBezTo>
                      <a:pt x="3459" y="117"/>
                      <a:pt x="3459" y="117"/>
                      <a:pt x="3443" y="100"/>
                    </a:cubicBezTo>
                    <a:cubicBezTo>
                      <a:pt x="3443" y="117"/>
                      <a:pt x="3459" y="134"/>
                      <a:pt x="3459" y="134"/>
                    </a:cubicBezTo>
                    <a:cubicBezTo>
                      <a:pt x="3443" y="134"/>
                      <a:pt x="3393" y="117"/>
                      <a:pt x="3426" y="100"/>
                    </a:cubicBezTo>
                    <a:cubicBezTo>
                      <a:pt x="3426" y="117"/>
                      <a:pt x="3426" y="117"/>
                      <a:pt x="3426" y="117"/>
                    </a:cubicBezTo>
                    <a:cubicBezTo>
                      <a:pt x="3443" y="100"/>
                      <a:pt x="3459" y="84"/>
                      <a:pt x="3459" y="67"/>
                    </a:cubicBezTo>
                    <a:cubicBezTo>
                      <a:pt x="3426" y="84"/>
                      <a:pt x="3459" y="50"/>
                      <a:pt x="3459" y="34"/>
                    </a:cubicBezTo>
                    <a:cubicBezTo>
                      <a:pt x="3443" y="34"/>
                      <a:pt x="3426" y="17"/>
                      <a:pt x="3426" y="17"/>
                    </a:cubicBezTo>
                    <a:close/>
                    <a:moveTo>
                      <a:pt x="3810" y="67"/>
                    </a:moveTo>
                    <a:cubicBezTo>
                      <a:pt x="3894" y="67"/>
                      <a:pt x="3977" y="84"/>
                      <a:pt x="4061" y="100"/>
                    </a:cubicBezTo>
                    <a:cubicBezTo>
                      <a:pt x="4044" y="134"/>
                      <a:pt x="4011" y="151"/>
                      <a:pt x="3977" y="184"/>
                    </a:cubicBezTo>
                    <a:cubicBezTo>
                      <a:pt x="3961" y="134"/>
                      <a:pt x="3927" y="117"/>
                      <a:pt x="3877" y="134"/>
                    </a:cubicBezTo>
                    <a:cubicBezTo>
                      <a:pt x="3877" y="117"/>
                      <a:pt x="3877" y="84"/>
                      <a:pt x="3860" y="84"/>
                    </a:cubicBezTo>
                    <a:cubicBezTo>
                      <a:pt x="3860" y="84"/>
                      <a:pt x="3844" y="100"/>
                      <a:pt x="3827" y="100"/>
                    </a:cubicBezTo>
                    <a:cubicBezTo>
                      <a:pt x="3827" y="84"/>
                      <a:pt x="3810" y="67"/>
                      <a:pt x="3810" y="67"/>
                    </a:cubicBezTo>
                    <a:close/>
                    <a:moveTo>
                      <a:pt x="4094" y="100"/>
                    </a:moveTo>
                    <a:lnTo>
                      <a:pt x="4144" y="100"/>
                    </a:lnTo>
                    <a:cubicBezTo>
                      <a:pt x="4144" y="117"/>
                      <a:pt x="4144" y="134"/>
                      <a:pt x="4161" y="134"/>
                    </a:cubicBezTo>
                    <a:cubicBezTo>
                      <a:pt x="4161" y="117"/>
                      <a:pt x="4161" y="117"/>
                      <a:pt x="4161" y="117"/>
                    </a:cubicBezTo>
                    <a:lnTo>
                      <a:pt x="4261" y="117"/>
                    </a:lnTo>
                    <a:cubicBezTo>
                      <a:pt x="4211" y="167"/>
                      <a:pt x="4161" y="117"/>
                      <a:pt x="4111" y="151"/>
                    </a:cubicBezTo>
                    <a:cubicBezTo>
                      <a:pt x="4094" y="134"/>
                      <a:pt x="4094" y="117"/>
                      <a:pt x="4094" y="100"/>
                    </a:cubicBezTo>
                    <a:close/>
                    <a:moveTo>
                      <a:pt x="4963" y="234"/>
                    </a:moveTo>
                    <a:lnTo>
                      <a:pt x="5047" y="234"/>
                    </a:lnTo>
                    <a:lnTo>
                      <a:pt x="5047" y="268"/>
                    </a:lnTo>
                    <a:cubicBezTo>
                      <a:pt x="5013" y="268"/>
                      <a:pt x="5013" y="234"/>
                      <a:pt x="4963" y="234"/>
                    </a:cubicBezTo>
                    <a:cubicBezTo>
                      <a:pt x="4963" y="234"/>
                      <a:pt x="4963" y="234"/>
                      <a:pt x="4963" y="234"/>
                    </a:cubicBezTo>
                    <a:close/>
                    <a:moveTo>
                      <a:pt x="3025" y="384"/>
                    </a:moveTo>
                    <a:cubicBezTo>
                      <a:pt x="3025" y="401"/>
                      <a:pt x="3042" y="418"/>
                      <a:pt x="3042" y="435"/>
                    </a:cubicBezTo>
                    <a:cubicBezTo>
                      <a:pt x="3025" y="435"/>
                      <a:pt x="3008" y="435"/>
                      <a:pt x="3008" y="435"/>
                    </a:cubicBezTo>
                    <a:cubicBezTo>
                      <a:pt x="3042" y="435"/>
                      <a:pt x="2992" y="384"/>
                      <a:pt x="3025" y="384"/>
                    </a:cubicBezTo>
                    <a:close/>
                    <a:moveTo>
                      <a:pt x="2557" y="1270"/>
                    </a:moveTo>
                    <a:cubicBezTo>
                      <a:pt x="2574" y="1287"/>
                      <a:pt x="2607" y="1287"/>
                      <a:pt x="2624" y="1303"/>
                    </a:cubicBezTo>
                    <a:lnTo>
                      <a:pt x="2624" y="1337"/>
                    </a:lnTo>
                    <a:cubicBezTo>
                      <a:pt x="2591" y="1337"/>
                      <a:pt x="2591" y="1337"/>
                      <a:pt x="2574" y="1354"/>
                    </a:cubicBezTo>
                    <a:cubicBezTo>
                      <a:pt x="2574" y="1320"/>
                      <a:pt x="2557" y="1303"/>
                      <a:pt x="2557" y="1270"/>
                    </a:cubicBezTo>
                    <a:close/>
                    <a:moveTo>
                      <a:pt x="2123" y="1337"/>
                    </a:moveTo>
                    <a:cubicBezTo>
                      <a:pt x="2156" y="1303"/>
                      <a:pt x="2139" y="1287"/>
                      <a:pt x="2156" y="1253"/>
                    </a:cubicBezTo>
                    <a:cubicBezTo>
                      <a:pt x="2190" y="1287"/>
                      <a:pt x="2173" y="1287"/>
                      <a:pt x="2173" y="1337"/>
                    </a:cubicBezTo>
                    <a:cubicBezTo>
                      <a:pt x="2156" y="1354"/>
                      <a:pt x="2156" y="1337"/>
                      <a:pt x="2123" y="1337"/>
                    </a:cubicBezTo>
                    <a:close/>
                    <a:moveTo>
                      <a:pt x="2106" y="969"/>
                    </a:moveTo>
                    <a:cubicBezTo>
                      <a:pt x="2139" y="969"/>
                      <a:pt x="2173" y="969"/>
                      <a:pt x="2173" y="1003"/>
                    </a:cubicBezTo>
                    <a:cubicBezTo>
                      <a:pt x="2156" y="1019"/>
                      <a:pt x="2106" y="1003"/>
                      <a:pt x="2106" y="969"/>
                    </a:cubicBezTo>
                    <a:close/>
                    <a:moveTo>
                      <a:pt x="1354" y="752"/>
                    </a:moveTo>
                    <a:cubicBezTo>
                      <a:pt x="1354" y="786"/>
                      <a:pt x="1304" y="752"/>
                      <a:pt x="1337" y="735"/>
                    </a:cubicBezTo>
                    <a:cubicBezTo>
                      <a:pt x="1337" y="719"/>
                      <a:pt x="1321" y="752"/>
                      <a:pt x="1304" y="735"/>
                    </a:cubicBezTo>
                    <a:cubicBezTo>
                      <a:pt x="1321" y="769"/>
                      <a:pt x="1321" y="802"/>
                      <a:pt x="1321" y="819"/>
                    </a:cubicBezTo>
                    <a:cubicBezTo>
                      <a:pt x="1354" y="819"/>
                      <a:pt x="1321" y="769"/>
                      <a:pt x="1371" y="786"/>
                    </a:cubicBezTo>
                    <a:cubicBezTo>
                      <a:pt x="1354" y="769"/>
                      <a:pt x="1354" y="769"/>
                      <a:pt x="1354" y="752"/>
                    </a:cubicBezTo>
                    <a:close/>
                    <a:moveTo>
                      <a:pt x="2223" y="1471"/>
                    </a:moveTo>
                    <a:cubicBezTo>
                      <a:pt x="2223" y="1504"/>
                      <a:pt x="2223" y="1521"/>
                      <a:pt x="2240" y="1537"/>
                    </a:cubicBezTo>
                    <a:cubicBezTo>
                      <a:pt x="2223" y="1537"/>
                      <a:pt x="2206" y="1537"/>
                      <a:pt x="2206" y="1537"/>
                    </a:cubicBezTo>
                    <a:cubicBezTo>
                      <a:pt x="2240" y="1571"/>
                      <a:pt x="2256" y="1654"/>
                      <a:pt x="2223" y="1688"/>
                    </a:cubicBezTo>
                    <a:cubicBezTo>
                      <a:pt x="2223" y="1654"/>
                      <a:pt x="2173" y="1654"/>
                      <a:pt x="2156" y="1671"/>
                    </a:cubicBezTo>
                    <a:cubicBezTo>
                      <a:pt x="2123" y="1621"/>
                      <a:pt x="2139" y="1571"/>
                      <a:pt x="2089" y="1537"/>
                    </a:cubicBezTo>
                    <a:cubicBezTo>
                      <a:pt x="2089" y="1454"/>
                      <a:pt x="2139" y="1437"/>
                      <a:pt x="2190" y="1437"/>
                    </a:cubicBezTo>
                    <a:cubicBezTo>
                      <a:pt x="2173" y="1471"/>
                      <a:pt x="2223" y="1454"/>
                      <a:pt x="2223" y="1471"/>
                    </a:cubicBezTo>
                    <a:close/>
                    <a:moveTo>
                      <a:pt x="1939" y="1120"/>
                    </a:moveTo>
                    <a:cubicBezTo>
                      <a:pt x="1939" y="1103"/>
                      <a:pt x="1922" y="1053"/>
                      <a:pt x="1972" y="1053"/>
                    </a:cubicBezTo>
                    <a:cubicBezTo>
                      <a:pt x="1972" y="1070"/>
                      <a:pt x="1972" y="1086"/>
                      <a:pt x="1989" y="1103"/>
                    </a:cubicBezTo>
                    <a:cubicBezTo>
                      <a:pt x="1989" y="1086"/>
                      <a:pt x="1989" y="1086"/>
                      <a:pt x="1989" y="1103"/>
                    </a:cubicBezTo>
                    <a:cubicBezTo>
                      <a:pt x="1972" y="1103"/>
                      <a:pt x="1972" y="1120"/>
                      <a:pt x="1939" y="1120"/>
                    </a:cubicBezTo>
                    <a:close/>
                    <a:moveTo>
                      <a:pt x="2223" y="1253"/>
                    </a:moveTo>
                    <a:cubicBezTo>
                      <a:pt x="2223" y="1220"/>
                      <a:pt x="2240" y="1170"/>
                      <a:pt x="2273" y="1170"/>
                    </a:cubicBezTo>
                    <a:cubicBezTo>
                      <a:pt x="2306" y="1237"/>
                      <a:pt x="2323" y="1203"/>
                      <a:pt x="2340" y="1287"/>
                    </a:cubicBezTo>
                    <a:cubicBezTo>
                      <a:pt x="2290" y="1303"/>
                      <a:pt x="2290" y="1370"/>
                      <a:pt x="2240" y="1370"/>
                    </a:cubicBezTo>
                    <a:cubicBezTo>
                      <a:pt x="2240" y="1337"/>
                      <a:pt x="2223" y="1320"/>
                      <a:pt x="2240" y="1303"/>
                    </a:cubicBezTo>
                    <a:cubicBezTo>
                      <a:pt x="2223" y="1287"/>
                      <a:pt x="2206" y="1320"/>
                      <a:pt x="2206" y="1287"/>
                    </a:cubicBezTo>
                    <a:cubicBezTo>
                      <a:pt x="2206" y="1253"/>
                      <a:pt x="2240" y="1320"/>
                      <a:pt x="2240" y="1287"/>
                    </a:cubicBezTo>
                    <a:cubicBezTo>
                      <a:pt x="2240" y="1270"/>
                      <a:pt x="2240" y="1237"/>
                      <a:pt x="2223" y="1253"/>
                    </a:cubicBezTo>
                    <a:close/>
                    <a:moveTo>
                      <a:pt x="3025" y="501"/>
                    </a:moveTo>
                    <a:cubicBezTo>
                      <a:pt x="2992" y="501"/>
                      <a:pt x="2975" y="485"/>
                      <a:pt x="2975" y="435"/>
                    </a:cubicBezTo>
                    <a:cubicBezTo>
                      <a:pt x="3025" y="435"/>
                      <a:pt x="3008" y="485"/>
                      <a:pt x="3025" y="501"/>
                    </a:cubicBezTo>
                    <a:close/>
                    <a:moveTo>
                      <a:pt x="1822" y="1571"/>
                    </a:moveTo>
                    <a:cubicBezTo>
                      <a:pt x="1872" y="1588"/>
                      <a:pt x="1822" y="1504"/>
                      <a:pt x="1872" y="1504"/>
                    </a:cubicBezTo>
                    <a:cubicBezTo>
                      <a:pt x="1872" y="1537"/>
                      <a:pt x="1872" y="1554"/>
                      <a:pt x="1889" y="1554"/>
                    </a:cubicBezTo>
                    <a:cubicBezTo>
                      <a:pt x="1889" y="1554"/>
                      <a:pt x="1889" y="1537"/>
                      <a:pt x="1889" y="1554"/>
                    </a:cubicBezTo>
                    <a:cubicBezTo>
                      <a:pt x="1872" y="1554"/>
                      <a:pt x="1889" y="1571"/>
                      <a:pt x="1889" y="1588"/>
                    </a:cubicBezTo>
                    <a:cubicBezTo>
                      <a:pt x="1872" y="1571"/>
                      <a:pt x="1872" y="1604"/>
                      <a:pt x="1855" y="1604"/>
                    </a:cubicBezTo>
                    <a:cubicBezTo>
                      <a:pt x="1855" y="1588"/>
                      <a:pt x="1872" y="1588"/>
                      <a:pt x="1872" y="1571"/>
                    </a:cubicBezTo>
                    <a:cubicBezTo>
                      <a:pt x="1855" y="1571"/>
                      <a:pt x="1839" y="1588"/>
                      <a:pt x="1839" y="1604"/>
                    </a:cubicBezTo>
                    <a:cubicBezTo>
                      <a:pt x="1822" y="1604"/>
                      <a:pt x="1805" y="1588"/>
                      <a:pt x="1822" y="1571"/>
                    </a:cubicBezTo>
                    <a:close/>
                    <a:moveTo>
                      <a:pt x="1705" y="351"/>
                    </a:moveTo>
                    <a:cubicBezTo>
                      <a:pt x="1672" y="351"/>
                      <a:pt x="1672" y="334"/>
                      <a:pt x="1672" y="301"/>
                    </a:cubicBezTo>
                    <a:cubicBezTo>
                      <a:pt x="1705" y="301"/>
                      <a:pt x="1705" y="334"/>
                      <a:pt x="1705" y="351"/>
                    </a:cubicBezTo>
                    <a:close/>
                    <a:moveTo>
                      <a:pt x="1471" y="602"/>
                    </a:moveTo>
                    <a:cubicBezTo>
                      <a:pt x="1471" y="602"/>
                      <a:pt x="1471" y="535"/>
                      <a:pt x="1438" y="535"/>
                    </a:cubicBezTo>
                    <a:cubicBezTo>
                      <a:pt x="1454" y="585"/>
                      <a:pt x="1421" y="602"/>
                      <a:pt x="1471" y="618"/>
                    </a:cubicBezTo>
                    <a:cubicBezTo>
                      <a:pt x="1454" y="602"/>
                      <a:pt x="1454" y="602"/>
                      <a:pt x="1454" y="585"/>
                    </a:cubicBezTo>
                    <a:cubicBezTo>
                      <a:pt x="1471" y="585"/>
                      <a:pt x="1471" y="585"/>
                      <a:pt x="1471" y="602"/>
                    </a:cubicBezTo>
                    <a:close/>
                    <a:moveTo>
                      <a:pt x="1371" y="769"/>
                    </a:moveTo>
                    <a:cubicBezTo>
                      <a:pt x="1404" y="769"/>
                      <a:pt x="1421" y="752"/>
                      <a:pt x="1421" y="735"/>
                    </a:cubicBezTo>
                    <a:cubicBezTo>
                      <a:pt x="1421" y="702"/>
                      <a:pt x="1371" y="735"/>
                      <a:pt x="1371" y="769"/>
                    </a:cubicBezTo>
                    <a:close/>
                    <a:moveTo>
                      <a:pt x="1922" y="1420"/>
                    </a:moveTo>
                    <a:cubicBezTo>
                      <a:pt x="1905" y="1420"/>
                      <a:pt x="1905" y="1454"/>
                      <a:pt x="1905" y="1471"/>
                    </a:cubicBezTo>
                    <a:cubicBezTo>
                      <a:pt x="1872" y="1471"/>
                      <a:pt x="1855" y="1454"/>
                      <a:pt x="1839" y="1420"/>
                    </a:cubicBezTo>
                    <a:cubicBezTo>
                      <a:pt x="1872" y="1437"/>
                      <a:pt x="1905" y="1404"/>
                      <a:pt x="1922" y="1420"/>
                    </a:cubicBezTo>
                    <a:close/>
                    <a:moveTo>
                      <a:pt x="1438" y="986"/>
                    </a:moveTo>
                    <a:cubicBezTo>
                      <a:pt x="1404" y="969"/>
                      <a:pt x="1438" y="1053"/>
                      <a:pt x="1438" y="1070"/>
                    </a:cubicBezTo>
                    <a:cubicBezTo>
                      <a:pt x="1387" y="1103"/>
                      <a:pt x="1354" y="1103"/>
                      <a:pt x="1287" y="1120"/>
                    </a:cubicBezTo>
                    <a:cubicBezTo>
                      <a:pt x="1220" y="1086"/>
                      <a:pt x="1170" y="1103"/>
                      <a:pt x="1087" y="1070"/>
                    </a:cubicBezTo>
                    <a:cubicBezTo>
                      <a:pt x="1087" y="1036"/>
                      <a:pt x="1120" y="1036"/>
                      <a:pt x="1120" y="1003"/>
                    </a:cubicBezTo>
                    <a:cubicBezTo>
                      <a:pt x="1154" y="1003"/>
                      <a:pt x="1154" y="986"/>
                      <a:pt x="1187" y="1003"/>
                    </a:cubicBezTo>
                    <a:cubicBezTo>
                      <a:pt x="1170" y="969"/>
                      <a:pt x="1170" y="919"/>
                      <a:pt x="1170" y="869"/>
                    </a:cubicBezTo>
                    <a:cubicBezTo>
                      <a:pt x="1204" y="869"/>
                      <a:pt x="1204" y="836"/>
                      <a:pt x="1237" y="852"/>
                    </a:cubicBezTo>
                    <a:cubicBezTo>
                      <a:pt x="1237" y="886"/>
                      <a:pt x="1271" y="902"/>
                      <a:pt x="1304" y="902"/>
                    </a:cubicBezTo>
                    <a:cubicBezTo>
                      <a:pt x="1304" y="936"/>
                      <a:pt x="1321" y="936"/>
                      <a:pt x="1337" y="953"/>
                    </a:cubicBezTo>
                    <a:cubicBezTo>
                      <a:pt x="1354" y="919"/>
                      <a:pt x="1371" y="953"/>
                      <a:pt x="1387" y="919"/>
                    </a:cubicBezTo>
                    <a:cubicBezTo>
                      <a:pt x="1387" y="936"/>
                      <a:pt x="1387" y="969"/>
                      <a:pt x="1404" y="969"/>
                    </a:cubicBezTo>
                    <a:cubicBezTo>
                      <a:pt x="1421" y="936"/>
                      <a:pt x="1471" y="969"/>
                      <a:pt x="1438" y="986"/>
                    </a:cubicBezTo>
                    <a:close/>
                    <a:moveTo>
                      <a:pt x="1538" y="652"/>
                    </a:moveTo>
                    <a:cubicBezTo>
                      <a:pt x="1555" y="652"/>
                      <a:pt x="1571" y="652"/>
                      <a:pt x="1571" y="635"/>
                    </a:cubicBezTo>
                    <a:cubicBezTo>
                      <a:pt x="1538" y="618"/>
                      <a:pt x="1555" y="669"/>
                      <a:pt x="1521" y="652"/>
                    </a:cubicBezTo>
                    <a:cubicBezTo>
                      <a:pt x="1504" y="635"/>
                      <a:pt x="1504" y="602"/>
                      <a:pt x="1488" y="602"/>
                    </a:cubicBezTo>
                    <a:cubicBezTo>
                      <a:pt x="1471" y="535"/>
                      <a:pt x="1538" y="552"/>
                      <a:pt x="1521" y="501"/>
                    </a:cubicBezTo>
                    <a:cubicBezTo>
                      <a:pt x="1538" y="485"/>
                      <a:pt x="1571" y="451"/>
                      <a:pt x="1605" y="485"/>
                    </a:cubicBezTo>
                    <a:cubicBezTo>
                      <a:pt x="1588" y="485"/>
                      <a:pt x="1588" y="501"/>
                      <a:pt x="1588" y="518"/>
                    </a:cubicBezTo>
                    <a:cubicBezTo>
                      <a:pt x="1588" y="518"/>
                      <a:pt x="1621" y="552"/>
                      <a:pt x="1621" y="535"/>
                    </a:cubicBezTo>
                    <a:cubicBezTo>
                      <a:pt x="1621" y="501"/>
                      <a:pt x="1588" y="518"/>
                      <a:pt x="1605" y="485"/>
                    </a:cubicBezTo>
                    <a:cubicBezTo>
                      <a:pt x="1655" y="451"/>
                      <a:pt x="1655" y="451"/>
                      <a:pt x="1705" y="435"/>
                    </a:cubicBezTo>
                    <a:cubicBezTo>
                      <a:pt x="1705" y="485"/>
                      <a:pt x="1755" y="518"/>
                      <a:pt x="1705" y="552"/>
                    </a:cubicBezTo>
                    <a:cubicBezTo>
                      <a:pt x="1738" y="535"/>
                      <a:pt x="1738" y="568"/>
                      <a:pt x="1755" y="568"/>
                    </a:cubicBezTo>
                    <a:cubicBezTo>
                      <a:pt x="1755" y="552"/>
                      <a:pt x="1738" y="552"/>
                      <a:pt x="1755" y="535"/>
                    </a:cubicBezTo>
                    <a:cubicBezTo>
                      <a:pt x="1805" y="535"/>
                      <a:pt x="1839" y="568"/>
                      <a:pt x="1855" y="568"/>
                    </a:cubicBezTo>
                    <a:cubicBezTo>
                      <a:pt x="1839" y="568"/>
                      <a:pt x="1855" y="618"/>
                      <a:pt x="1855" y="618"/>
                    </a:cubicBezTo>
                    <a:cubicBezTo>
                      <a:pt x="1822" y="635"/>
                      <a:pt x="1805" y="635"/>
                      <a:pt x="1755" y="635"/>
                    </a:cubicBezTo>
                    <a:cubicBezTo>
                      <a:pt x="1722" y="618"/>
                      <a:pt x="1738" y="585"/>
                      <a:pt x="1722" y="568"/>
                    </a:cubicBezTo>
                    <a:cubicBezTo>
                      <a:pt x="1638" y="552"/>
                      <a:pt x="1722" y="702"/>
                      <a:pt x="1605" y="702"/>
                    </a:cubicBezTo>
                    <a:cubicBezTo>
                      <a:pt x="1588" y="669"/>
                      <a:pt x="1655" y="702"/>
                      <a:pt x="1655" y="669"/>
                    </a:cubicBezTo>
                    <a:cubicBezTo>
                      <a:pt x="1588" y="652"/>
                      <a:pt x="1571" y="685"/>
                      <a:pt x="1538" y="652"/>
                    </a:cubicBezTo>
                    <a:close/>
                    <a:moveTo>
                      <a:pt x="1672" y="936"/>
                    </a:moveTo>
                    <a:cubicBezTo>
                      <a:pt x="1638" y="936"/>
                      <a:pt x="1655" y="902"/>
                      <a:pt x="1638" y="902"/>
                    </a:cubicBezTo>
                    <a:cubicBezTo>
                      <a:pt x="1638" y="902"/>
                      <a:pt x="1655" y="886"/>
                      <a:pt x="1655" y="886"/>
                    </a:cubicBezTo>
                    <a:cubicBezTo>
                      <a:pt x="1672" y="902"/>
                      <a:pt x="1672" y="919"/>
                      <a:pt x="1672" y="936"/>
                    </a:cubicBezTo>
                    <a:close/>
                    <a:moveTo>
                      <a:pt x="1855" y="535"/>
                    </a:moveTo>
                    <a:cubicBezTo>
                      <a:pt x="1772" y="518"/>
                      <a:pt x="1738" y="451"/>
                      <a:pt x="1772" y="368"/>
                    </a:cubicBezTo>
                    <a:cubicBezTo>
                      <a:pt x="1738" y="418"/>
                      <a:pt x="1772" y="334"/>
                      <a:pt x="1738" y="368"/>
                    </a:cubicBezTo>
                    <a:cubicBezTo>
                      <a:pt x="1755" y="334"/>
                      <a:pt x="1705" y="318"/>
                      <a:pt x="1738" y="301"/>
                    </a:cubicBezTo>
                    <a:cubicBezTo>
                      <a:pt x="1738" y="334"/>
                      <a:pt x="1772" y="351"/>
                      <a:pt x="1805" y="351"/>
                    </a:cubicBezTo>
                    <a:cubicBezTo>
                      <a:pt x="1772" y="418"/>
                      <a:pt x="1805" y="351"/>
                      <a:pt x="1822" y="368"/>
                    </a:cubicBezTo>
                    <a:cubicBezTo>
                      <a:pt x="1805" y="368"/>
                      <a:pt x="1805" y="384"/>
                      <a:pt x="1822" y="401"/>
                    </a:cubicBezTo>
                    <a:cubicBezTo>
                      <a:pt x="1839" y="351"/>
                      <a:pt x="1772" y="251"/>
                      <a:pt x="1839" y="217"/>
                    </a:cubicBezTo>
                    <a:cubicBezTo>
                      <a:pt x="1839" y="234"/>
                      <a:pt x="1855" y="234"/>
                      <a:pt x="1872" y="234"/>
                    </a:cubicBezTo>
                    <a:cubicBezTo>
                      <a:pt x="1855" y="268"/>
                      <a:pt x="1872" y="301"/>
                      <a:pt x="1905" y="301"/>
                    </a:cubicBezTo>
                    <a:cubicBezTo>
                      <a:pt x="1889" y="351"/>
                      <a:pt x="1855" y="351"/>
                      <a:pt x="1839" y="384"/>
                    </a:cubicBezTo>
                    <a:cubicBezTo>
                      <a:pt x="1905" y="401"/>
                      <a:pt x="1889" y="501"/>
                      <a:pt x="1855" y="535"/>
                    </a:cubicBezTo>
                    <a:close/>
                    <a:moveTo>
                      <a:pt x="1805" y="786"/>
                    </a:moveTo>
                    <a:cubicBezTo>
                      <a:pt x="1839" y="769"/>
                      <a:pt x="1872" y="752"/>
                      <a:pt x="1889" y="786"/>
                    </a:cubicBezTo>
                    <a:cubicBezTo>
                      <a:pt x="1855" y="769"/>
                      <a:pt x="1839" y="802"/>
                      <a:pt x="1872" y="802"/>
                    </a:cubicBezTo>
                    <a:cubicBezTo>
                      <a:pt x="1872" y="836"/>
                      <a:pt x="1889" y="852"/>
                      <a:pt x="1855" y="869"/>
                    </a:cubicBezTo>
                    <a:cubicBezTo>
                      <a:pt x="1855" y="836"/>
                      <a:pt x="1839" y="869"/>
                      <a:pt x="1822" y="869"/>
                    </a:cubicBezTo>
                    <a:cubicBezTo>
                      <a:pt x="1822" y="819"/>
                      <a:pt x="1805" y="819"/>
                      <a:pt x="1805" y="786"/>
                    </a:cubicBezTo>
                    <a:close/>
                    <a:moveTo>
                      <a:pt x="1889" y="836"/>
                    </a:moveTo>
                    <a:cubicBezTo>
                      <a:pt x="1905" y="819"/>
                      <a:pt x="1922" y="819"/>
                      <a:pt x="1939" y="802"/>
                    </a:cubicBezTo>
                    <a:cubicBezTo>
                      <a:pt x="1939" y="836"/>
                      <a:pt x="1905" y="852"/>
                      <a:pt x="1905" y="886"/>
                    </a:cubicBezTo>
                    <a:cubicBezTo>
                      <a:pt x="1905" y="852"/>
                      <a:pt x="1872" y="869"/>
                      <a:pt x="1889" y="836"/>
                    </a:cubicBezTo>
                    <a:close/>
                    <a:moveTo>
                      <a:pt x="1922" y="702"/>
                    </a:moveTo>
                    <a:cubicBezTo>
                      <a:pt x="1956" y="685"/>
                      <a:pt x="1956" y="735"/>
                      <a:pt x="1956" y="769"/>
                    </a:cubicBezTo>
                    <a:cubicBezTo>
                      <a:pt x="1889" y="752"/>
                      <a:pt x="1972" y="719"/>
                      <a:pt x="1922" y="702"/>
                    </a:cubicBezTo>
                    <a:close/>
                    <a:moveTo>
                      <a:pt x="1287" y="669"/>
                    </a:moveTo>
                    <a:cubicBezTo>
                      <a:pt x="1271" y="685"/>
                      <a:pt x="1321" y="669"/>
                      <a:pt x="1304" y="635"/>
                    </a:cubicBezTo>
                    <a:cubicBezTo>
                      <a:pt x="1304" y="635"/>
                      <a:pt x="1304" y="635"/>
                      <a:pt x="1304" y="652"/>
                    </a:cubicBezTo>
                    <a:cubicBezTo>
                      <a:pt x="1337" y="635"/>
                      <a:pt x="1287" y="618"/>
                      <a:pt x="1287" y="602"/>
                    </a:cubicBezTo>
                    <a:cubicBezTo>
                      <a:pt x="1254" y="618"/>
                      <a:pt x="1304" y="635"/>
                      <a:pt x="1287" y="669"/>
                    </a:cubicBezTo>
                    <a:close/>
                    <a:moveTo>
                      <a:pt x="819" y="568"/>
                    </a:moveTo>
                    <a:cubicBezTo>
                      <a:pt x="803" y="552"/>
                      <a:pt x="803" y="485"/>
                      <a:pt x="836" y="485"/>
                    </a:cubicBezTo>
                    <a:cubicBezTo>
                      <a:pt x="819" y="501"/>
                      <a:pt x="836" y="552"/>
                      <a:pt x="819" y="568"/>
                    </a:cubicBezTo>
                    <a:close/>
                    <a:moveTo>
                      <a:pt x="1037" y="1103"/>
                    </a:moveTo>
                    <a:cubicBezTo>
                      <a:pt x="1020" y="1120"/>
                      <a:pt x="1003" y="1120"/>
                      <a:pt x="986" y="1103"/>
                    </a:cubicBezTo>
                    <a:cubicBezTo>
                      <a:pt x="1003" y="1086"/>
                      <a:pt x="1020" y="1103"/>
                      <a:pt x="1020" y="1086"/>
                    </a:cubicBezTo>
                    <a:cubicBezTo>
                      <a:pt x="1003" y="1086"/>
                      <a:pt x="1003" y="1070"/>
                      <a:pt x="1020" y="1053"/>
                    </a:cubicBezTo>
                    <a:cubicBezTo>
                      <a:pt x="1003" y="1053"/>
                      <a:pt x="1003" y="1053"/>
                      <a:pt x="1003" y="1036"/>
                    </a:cubicBezTo>
                    <a:cubicBezTo>
                      <a:pt x="1037" y="1036"/>
                      <a:pt x="1037" y="1070"/>
                      <a:pt x="1037" y="1103"/>
                    </a:cubicBezTo>
                    <a:close/>
                    <a:moveTo>
                      <a:pt x="2741" y="836"/>
                    </a:moveTo>
                    <a:cubicBezTo>
                      <a:pt x="2707" y="836"/>
                      <a:pt x="2691" y="802"/>
                      <a:pt x="2691" y="786"/>
                    </a:cubicBezTo>
                    <a:cubicBezTo>
                      <a:pt x="2724" y="752"/>
                      <a:pt x="2758" y="786"/>
                      <a:pt x="2741" y="836"/>
                    </a:cubicBezTo>
                    <a:close/>
                    <a:moveTo>
                      <a:pt x="2624" y="852"/>
                    </a:moveTo>
                    <a:cubicBezTo>
                      <a:pt x="2591" y="836"/>
                      <a:pt x="2574" y="852"/>
                      <a:pt x="2540" y="836"/>
                    </a:cubicBezTo>
                    <a:cubicBezTo>
                      <a:pt x="2540" y="819"/>
                      <a:pt x="2524" y="786"/>
                      <a:pt x="2557" y="769"/>
                    </a:cubicBezTo>
                    <a:cubicBezTo>
                      <a:pt x="2574" y="836"/>
                      <a:pt x="2591" y="802"/>
                      <a:pt x="2624" y="852"/>
                    </a:cubicBezTo>
                    <a:close/>
                    <a:moveTo>
                      <a:pt x="2457" y="201"/>
                    </a:moveTo>
                    <a:cubicBezTo>
                      <a:pt x="2457" y="167"/>
                      <a:pt x="2490" y="167"/>
                      <a:pt x="2490" y="134"/>
                    </a:cubicBezTo>
                    <a:cubicBezTo>
                      <a:pt x="2490" y="134"/>
                      <a:pt x="2474" y="134"/>
                      <a:pt x="2474" y="134"/>
                    </a:cubicBezTo>
                    <a:cubicBezTo>
                      <a:pt x="2490" y="100"/>
                      <a:pt x="2524" y="134"/>
                      <a:pt x="2524" y="167"/>
                    </a:cubicBezTo>
                    <a:cubicBezTo>
                      <a:pt x="2507" y="167"/>
                      <a:pt x="2490" y="201"/>
                      <a:pt x="2457" y="201"/>
                    </a:cubicBezTo>
                    <a:close/>
                    <a:moveTo>
                      <a:pt x="2524" y="217"/>
                    </a:moveTo>
                    <a:cubicBezTo>
                      <a:pt x="2507" y="167"/>
                      <a:pt x="2507" y="151"/>
                      <a:pt x="2557" y="151"/>
                    </a:cubicBezTo>
                    <a:cubicBezTo>
                      <a:pt x="2574" y="201"/>
                      <a:pt x="2574" y="234"/>
                      <a:pt x="2557" y="284"/>
                    </a:cubicBezTo>
                    <a:cubicBezTo>
                      <a:pt x="2540" y="268"/>
                      <a:pt x="2540" y="251"/>
                      <a:pt x="2524" y="251"/>
                    </a:cubicBezTo>
                    <a:cubicBezTo>
                      <a:pt x="2524" y="268"/>
                      <a:pt x="2524" y="284"/>
                      <a:pt x="2524" y="318"/>
                    </a:cubicBezTo>
                    <a:cubicBezTo>
                      <a:pt x="2490" y="301"/>
                      <a:pt x="2457" y="318"/>
                      <a:pt x="2474" y="284"/>
                    </a:cubicBezTo>
                    <a:cubicBezTo>
                      <a:pt x="2490" y="318"/>
                      <a:pt x="2474" y="251"/>
                      <a:pt x="2457" y="251"/>
                    </a:cubicBezTo>
                    <a:cubicBezTo>
                      <a:pt x="2457" y="251"/>
                      <a:pt x="2457" y="268"/>
                      <a:pt x="2457" y="251"/>
                    </a:cubicBezTo>
                    <a:cubicBezTo>
                      <a:pt x="2490" y="234"/>
                      <a:pt x="2457" y="217"/>
                      <a:pt x="2490" y="201"/>
                    </a:cubicBezTo>
                    <a:cubicBezTo>
                      <a:pt x="2490" y="217"/>
                      <a:pt x="2540" y="234"/>
                      <a:pt x="2557" y="217"/>
                    </a:cubicBezTo>
                    <a:cubicBezTo>
                      <a:pt x="2540" y="217"/>
                      <a:pt x="2540" y="201"/>
                      <a:pt x="2524" y="217"/>
                    </a:cubicBezTo>
                    <a:close/>
                    <a:moveTo>
                      <a:pt x="2524" y="919"/>
                    </a:moveTo>
                    <a:cubicBezTo>
                      <a:pt x="2524" y="886"/>
                      <a:pt x="2490" y="886"/>
                      <a:pt x="2490" y="852"/>
                    </a:cubicBezTo>
                    <a:cubicBezTo>
                      <a:pt x="2507" y="852"/>
                      <a:pt x="2507" y="819"/>
                      <a:pt x="2524" y="836"/>
                    </a:cubicBezTo>
                    <a:cubicBezTo>
                      <a:pt x="2524" y="836"/>
                      <a:pt x="2524" y="852"/>
                      <a:pt x="2540" y="869"/>
                    </a:cubicBezTo>
                    <a:cubicBezTo>
                      <a:pt x="2557" y="852"/>
                      <a:pt x="2591" y="886"/>
                      <a:pt x="2557" y="886"/>
                    </a:cubicBezTo>
                    <a:cubicBezTo>
                      <a:pt x="2557" y="869"/>
                      <a:pt x="2540" y="869"/>
                      <a:pt x="2524" y="869"/>
                    </a:cubicBezTo>
                    <a:cubicBezTo>
                      <a:pt x="2524" y="886"/>
                      <a:pt x="2557" y="902"/>
                      <a:pt x="2524" y="919"/>
                    </a:cubicBezTo>
                    <a:close/>
                    <a:moveTo>
                      <a:pt x="2407" y="769"/>
                    </a:moveTo>
                    <a:cubicBezTo>
                      <a:pt x="2390" y="735"/>
                      <a:pt x="2390" y="735"/>
                      <a:pt x="2407" y="702"/>
                    </a:cubicBezTo>
                    <a:cubicBezTo>
                      <a:pt x="2440" y="702"/>
                      <a:pt x="2457" y="685"/>
                      <a:pt x="2474" y="735"/>
                    </a:cubicBezTo>
                    <a:cubicBezTo>
                      <a:pt x="2440" y="752"/>
                      <a:pt x="2490" y="786"/>
                      <a:pt x="2474" y="836"/>
                    </a:cubicBezTo>
                    <a:cubicBezTo>
                      <a:pt x="2423" y="836"/>
                      <a:pt x="2423" y="802"/>
                      <a:pt x="2423" y="852"/>
                    </a:cubicBezTo>
                    <a:cubicBezTo>
                      <a:pt x="2423" y="836"/>
                      <a:pt x="2407" y="836"/>
                      <a:pt x="2407" y="836"/>
                    </a:cubicBezTo>
                    <a:cubicBezTo>
                      <a:pt x="2390" y="786"/>
                      <a:pt x="2457" y="769"/>
                      <a:pt x="2423" y="735"/>
                    </a:cubicBezTo>
                    <a:cubicBezTo>
                      <a:pt x="2423" y="752"/>
                      <a:pt x="2407" y="769"/>
                      <a:pt x="2407" y="769"/>
                    </a:cubicBezTo>
                    <a:close/>
                    <a:moveTo>
                      <a:pt x="2357" y="585"/>
                    </a:moveTo>
                    <a:cubicBezTo>
                      <a:pt x="2357" y="568"/>
                      <a:pt x="2323" y="585"/>
                      <a:pt x="2340" y="535"/>
                    </a:cubicBezTo>
                    <a:cubicBezTo>
                      <a:pt x="2357" y="518"/>
                      <a:pt x="2390" y="568"/>
                      <a:pt x="2357" y="585"/>
                    </a:cubicBezTo>
                    <a:close/>
                    <a:moveTo>
                      <a:pt x="2390" y="501"/>
                    </a:moveTo>
                    <a:cubicBezTo>
                      <a:pt x="2390" y="518"/>
                      <a:pt x="2340" y="451"/>
                      <a:pt x="2323" y="501"/>
                    </a:cubicBezTo>
                    <a:cubicBezTo>
                      <a:pt x="2340" y="435"/>
                      <a:pt x="2373" y="384"/>
                      <a:pt x="2407" y="368"/>
                    </a:cubicBezTo>
                    <a:cubicBezTo>
                      <a:pt x="2423" y="384"/>
                      <a:pt x="2457" y="401"/>
                      <a:pt x="2457" y="435"/>
                    </a:cubicBezTo>
                    <a:cubicBezTo>
                      <a:pt x="2474" y="435"/>
                      <a:pt x="2457" y="401"/>
                      <a:pt x="2474" y="401"/>
                    </a:cubicBezTo>
                    <a:cubicBezTo>
                      <a:pt x="2474" y="418"/>
                      <a:pt x="2490" y="384"/>
                      <a:pt x="2507" y="401"/>
                    </a:cubicBezTo>
                    <a:cubicBezTo>
                      <a:pt x="2457" y="451"/>
                      <a:pt x="2524" y="501"/>
                      <a:pt x="2474" y="535"/>
                    </a:cubicBezTo>
                    <a:cubicBezTo>
                      <a:pt x="2507" y="535"/>
                      <a:pt x="2591" y="535"/>
                      <a:pt x="2540" y="602"/>
                    </a:cubicBezTo>
                    <a:cubicBezTo>
                      <a:pt x="2524" y="568"/>
                      <a:pt x="2407" y="618"/>
                      <a:pt x="2390" y="568"/>
                    </a:cubicBezTo>
                    <a:cubicBezTo>
                      <a:pt x="2423" y="568"/>
                      <a:pt x="2407" y="518"/>
                      <a:pt x="2390" y="501"/>
                    </a:cubicBezTo>
                    <a:close/>
                    <a:moveTo>
                      <a:pt x="2240" y="602"/>
                    </a:moveTo>
                    <a:cubicBezTo>
                      <a:pt x="2256" y="618"/>
                      <a:pt x="2240" y="652"/>
                      <a:pt x="2256" y="669"/>
                    </a:cubicBezTo>
                    <a:cubicBezTo>
                      <a:pt x="2256" y="635"/>
                      <a:pt x="2256" y="618"/>
                      <a:pt x="2290" y="635"/>
                    </a:cubicBezTo>
                    <a:lnTo>
                      <a:pt x="2290" y="669"/>
                    </a:lnTo>
                    <a:cubicBezTo>
                      <a:pt x="2206" y="685"/>
                      <a:pt x="2206" y="635"/>
                      <a:pt x="2190" y="585"/>
                    </a:cubicBezTo>
                    <a:cubicBezTo>
                      <a:pt x="2240" y="568"/>
                      <a:pt x="2223" y="618"/>
                      <a:pt x="2240" y="602"/>
                    </a:cubicBezTo>
                    <a:close/>
                    <a:moveTo>
                      <a:pt x="2273" y="902"/>
                    </a:moveTo>
                    <a:cubicBezTo>
                      <a:pt x="2290" y="869"/>
                      <a:pt x="2256" y="869"/>
                      <a:pt x="2273" y="836"/>
                    </a:cubicBezTo>
                    <a:cubicBezTo>
                      <a:pt x="2290" y="819"/>
                      <a:pt x="2290" y="836"/>
                      <a:pt x="2306" y="836"/>
                    </a:cubicBezTo>
                    <a:cubicBezTo>
                      <a:pt x="2306" y="869"/>
                      <a:pt x="2306" y="902"/>
                      <a:pt x="2273" y="902"/>
                    </a:cubicBezTo>
                    <a:close/>
                    <a:moveTo>
                      <a:pt x="2156" y="902"/>
                    </a:moveTo>
                    <a:cubicBezTo>
                      <a:pt x="2139" y="852"/>
                      <a:pt x="2106" y="919"/>
                      <a:pt x="2106" y="869"/>
                    </a:cubicBezTo>
                    <a:cubicBezTo>
                      <a:pt x="2139" y="869"/>
                      <a:pt x="2106" y="869"/>
                      <a:pt x="2106" y="836"/>
                    </a:cubicBezTo>
                    <a:cubicBezTo>
                      <a:pt x="2123" y="836"/>
                      <a:pt x="2139" y="836"/>
                      <a:pt x="2156" y="852"/>
                    </a:cubicBezTo>
                    <a:cubicBezTo>
                      <a:pt x="2123" y="886"/>
                      <a:pt x="2173" y="886"/>
                      <a:pt x="2156" y="902"/>
                    </a:cubicBezTo>
                    <a:close/>
                    <a:moveTo>
                      <a:pt x="2089" y="535"/>
                    </a:moveTo>
                    <a:cubicBezTo>
                      <a:pt x="2073" y="585"/>
                      <a:pt x="2106" y="568"/>
                      <a:pt x="2123" y="602"/>
                    </a:cubicBezTo>
                    <a:cubicBezTo>
                      <a:pt x="2089" y="618"/>
                      <a:pt x="2073" y="652"/>
                      <a:pt x="2056" y="669"/>
                    </a:cubicBezTo>
                    <a:cubicBezTo>
                      <a:pt x="2056" y="635"/>
                      <a:pt x="2006" y="652"/>
                      <a:pt x="1989" y="652"/>
                    </a:cubicBezTo>
                    <a:cubicBezTo>
                      <a:pt x="1989" y="602"/>
                      <a:pt x="2022" y="602"/>
                      <a:pt x="2039" y="602"/>
                    </a:cubicBezTo>
                    <a:cubicBezTo>
                      <a:pt x="2022" y="585"/>
                      <a:pt x="2022" y="585"/>
                      <a:pt x="2022" y="568"/>
                    </a:cubicBezTo>
                    <a:cubicBezTo>
                      <a:pt x="2006" y="568"/>
                      <a:pt x="2006" y="585"/>
                      <a:pt x="1989" y="585"/>
                    </a:cubicBezTo>
                    <a:cubicBezTo>
                      <a:pt x="1989" y="535"/>
                      <a:pt x="2006" y="518"/>
                      <a:pt x="2039" y="518"/>
                    </a:cubicBezTo>
                    <a:cubicBezTo>
                      <a:pt x="2056" y="552"/>
                      <a:pt x="2056" y="552"/>
                      <a:pt x="2089" y="535"/>
                    </a:cubicBezTo>
                    <a:close/>
                    <a:moveTo>
                      <a:pt x="2123" y="819"/>
                    </a:moveTo>
                    <a:cubicBezTo>
                      <a:pt x="2156" y="769"/>
                      <a:pt x="2173" y="669"/>
                      <a:pt x="2240" y="702"/>
                    </a:cubicBezTo>
                    <a:cubicBezTo>
                      <a:pt x="2206" y="669"/>
                      <a:pt x="2273" y="685"/>
                      <a:pt x="2273" y="702"/>
                    </a:cubicBezTo>
                    <a:cubicBezTo>
                      <a:pt x="2240" y="752"/>
                      <a:pt x="2190" y="836"/>
                      <a:pt x="2123" y="819"/>
                    </a:cubicBezTo>
                    <a:close/>
                    <a:moveTo>
                      <a:pt x="2674" y="67"/>
                    </a:moveTo>
                    <a:cubicBezTo>
                      <a:pt x="2674" y="100"/>
                      <a:pt x="2641" y="100"/>
                      <a:pt x="2674" y="134"/>
                    </a:cubicBezTo>
                    <a:cubicBezTo>
                      <a:pt x="2607" y="134"/>
                      <a:pt x="2641" y="67"/>
                      <a:pt x="2674" y="67"/>
                    </a:cubicBezTo>
                    <a:close/>
                    <a:moveTo>
                      <a:pt x="2691" y="384"/>
                    </a:moveTo>
                    <a:cubicBezTo>
                      <a:pt x="2674" y="435"/>
                      <a:pt x="2758" y="451"/>
                      <a:pt x="2774" y="468"/>
                    </a:cubicBezTo>
                    <a:cubicBezTo>
                      <a:pt x="2758" y="501"/>
                      <a:pt x="2774" y="468"/>
                      <a:pt x="2774" y="535"/>
                    </a:cubicBezTo>
                    <a:cubicBezTo>
                      <a:pt x="2758" y="535"/>
                      <a:pt x="2741" y="518"/>
                      <a:pt x="2741" y="535"/>
                    </a:cubicBezTo>
                    <a:cubicBezTo>
                      <a:pt x="2741" y="552"/>
                      <a:pt x="2724" y="585"/>
                      <a:pt x="2741" y="585"/>
                    </a:cubicBezTo>
                    <a:cubicBezTo>
                      <a:pt x="2741" y="535"/>
                      <a:pt x="2791" y="602"/>
                      <a:pt x="2808" y="635"/>
                    </a:cubicBezTo>
                    <a:cubicBezTo>
                      <a:pt x="2791" y="685"/>
                      <a:pt x="2758" y="652"/>
                      <a:pt x="2741" y="702"/>
                    </a:cubicBezTo>
                    <a:cubicBezTo>
                      <a:pt x="2724" y="635"/>
                      <a:pt x="2674" y="669"/>
                      <a:pt x="2641" y="635"/>
                    </a:cubicBezTo>
                    <a:cubicBezTo>
                      <a:pt x="2657" y="618"/>
                      <a:pt x="2691" y="635"/>
                      <a:pt x="2691" y="618"/>
                    </a:cubicBezTo>
                    <a:cubicBezTo>
                      <a:pt x="2674" y="618"/>
                      <a:pt x="2657" y="618"/>
                      <a:pt x="2674" y="602"/>
                    </a:cubicBezTo>
                    <a:cubicBezTo>
                      <a:pt x="2674" y="552"/>
                      <a:pt x="2691" y="602"/>
                      <a:pt x="2707" y="568"/>
                    </a:cubicBezTo>
                    <a:cubicBezTo>
                      <a:pt x="2674" y="552"/>
                      <a:pt x="2707" y="518"/>
                      <a:pt x="2707" y="501"/>
                    </a:cubicBezTo>
                    <a:cubicBezTo>
                      <a:pt x="2657" y="501"/>
                      <a:pt x="2707" y="401"/>
                      <a:pt x="2657" y="435"/>
                    </a:cubicBezTo>
                    <a:cubicBezTo>
                      <a:pt x="2657" y="401"/>
                      <a:pt x="2674" y="384"/>
                      <a:pt x="2691" y="384"/>
                    </a:cubicBezTo>
                    <a:close/>
                    <a:moveTo>
                      <a:pt x="1471" y="1136"/>
                    </a:moveTo>
                    <a:cubicBezTo>
                      <a:pt x="1471" y="1103"/>
                      <a:pt x="1471" y="1086"/>
                      <a:pt x="1438" y="1103"/>
                    </a:cubicBezTo>
                    <a:cubicBezTo>
                      <a:pt x="1454" y="1120"/>
                      <a:pt x="1454" y="1136"/>
                      <a:pt x="1471" y="1136"/>
                    </a:cubicBezTo>
                    <a:close/>
                    <a:moveTo>
                      <a:pt x="1304" y="1270"/>
                    </a:moveTo>
                    <a:cubicBezTo>
                      <a:pt x="1254" y="1320"/>
                      <a:pt x="1187" y="1303"/>
                      <a:pt x="1220" y="1404"/>
                    </a:cubicBezTo>
                    <a:cubicBezTo>
                      <a:pt x="1204" y="1404"/>
                      <a:pt x="1187" y="1420"/>
                      <a:pt x="1154" y="1437"/>
                    </a:cubicBezTo>
                    <a:cubicBezTo>
                      <a:pt x="1137" y="1404"/>
                      <a:pt x="1170" y="1354"/>
                      <a:pt x="1187" y="1370"/>
                    </a:cubicBezTo>
                    <a:cubicBezTo>
                      <a:pt x="1170" y="1354"/>
                      <a:pt x="1170" y="1320"/>
                      <a:pt x="1137" y="1320"/>
                    </a:cubicBezTo>
                    <a:cubicBezTo>
                      <a:pt x="1137" y="1354"/>
                      <a:pt x="1120" y="1354"/>
                      <a:pt x="1120" y="1370"/>
                    </a:cubicBezTo>
                    <a:cubicBezTo>
                      <a:pt x="1120" y="1337"/>
                      <a:pt x="1120" y="1303"/>
                      <a:pt x="1087" y="1303"/>
                    </a:cubicBezTo>
                    <a:cubicBezTo>
                      <a:pt x="1087" y="1320"/>
                      <a:pt x="1087" y="1320"/>
                      <a:pt x="1087" y="1303"/>
                    </a:cubicBezTo>
                    <a:cubicBezTo>
                      <a:pt x="1154" y="1237"/>
                      <a:pt x="1220" y="1220"/>
                      <a:pt x="1287" y="1187"/>
                    </a:cubicBezTo>
                    <a:cubicBezTo>
                      <a:pt x="1271" y="1220"/>
                      <a:pt x="1304" y="1220"/>
                      <a:pt x="1304" y="1270"/>
                    </a:cubicBezTo>
                    <a:close/>
                    <a:moveTo>
                      <a:pt x="1488" y="702"/>
                    </a:moveTo>
                    <a:cubicBezTo>
                      <a:pt x="1488" y="769"/>
                      <a:pt x="1538" y="735"/>
                      <a:pt x="1571" y="735"/>
                    </a:cubicBezTo>
                    <a:cubicBezTo>
                      <a:pt x="1571" y="752"/>
                      <a:pt x="1571" y="769"/>
                      <a:pt x="1571" y="769"/>
                    </a:cubicBezTo>
                    <a:cubicBezTo>
                      <a:pt x="1571" y="786"/>
                      <a:pt x="1555" y="836"/>
                      <a:pt x="1555" y="869"/>
                    </a:cubicBezTo>
                    <a:cubicBezTo>
                      <a:pt x="1571" y="869"/>
                      <a:pt x="1588" y="869"/>
                      <a:pt x="1588" y="886"/>
                    </a:cubicBezTo>
                    <a:cubicBezTo>
                      <a:pt x="1571" y="869"/>
                      <a:pt x="1571" y="902"/>
                      <a:pt x="1538" y="902"/>
                    </a:cubicBezTo>
                    <a:cubicBezTo>
                      <a:pt x="1555" y="869"/>
                      <a:pt x="1504" y="836"/>
                      <a:pt x="1521" y="836"/>
                    </a:cubicBezTo>
                    <a:cubicBezTo>
                      <a:pt x="1521" y="852"/>
                      <a:pt x="1571" y="786"/>
                      <a:pt x="1538" y="769"/>
                    </a:cubicBezTo>
                    <a:cubicBezTo>
                      <a:pt x="1521" y="786"/>
                      <a:pt x="1538" y="819"/>
                      <a:pt x="1504" y="802"/>
                    </a:cubicBezTo>
                    <a:cubicBezTo>
                      <a:pt x="1504" y="786"/>
                      <a:pt x="1504" y="769"/>
                      <a:pt x="1521" y="752"/>
                    </a:cubicBezTo>
                    <a:cubicBezTo>
                      <a:pt x="1488" y="752"/>
                      <a:pt x="1471" y="752"/>
                      <a:pt x="1471" y="735"/>
                    </a:cubicBezTo>
                    <a:cubicBezTo>
                      <a:pt x="1488" y="735"/>
                      <a:pt x="1471" y="685"/>
                      <a:pt x="1488" y="702"/>
                    </a:cubicBezTo>
                    <a:close/>
                    <a:moveTo>
                      <a:pt x="1571" y="735"/>
                    </a:moveTo>
                    <a:cubicBezTo>
                      <a:pt x="1571" y="735"/>
                      <a:pt x="1571" y="735"/>
                      <a:pt x="1571" y="735"/>
                    </a:cubicBezTo>
                    <a:cubicBezTo>
                      <a:pt x="1571" y="735"/>
                      <a:pt x="1571" y="735"/>
                      <a:pt x="1571" y="735"/>
                    </a:cubicBezTo>
                    <a:close/>
                    <a:moveTo>
                      <a:pt x="1571" y="769"/>
                    </a:moveTo>
                    <a:cubicBezTo>
                      <a:pt x="1571" y="769"/>
                      <a:pt x="1571" y="769"/>
                      <a:pt x="1571" y="752"/>
                    </a:cubicBezTo>
                    <a:cubicBezTo>
                      <a:pt x="1571" y="752"/>
                      <a:pt x="1571" y="752"/>
                      <a:pt x="1571" y="769"/>
                    </a:cubicBezTo>
                    <a:close/>
                    <a:moveTo>
                      <a:pt x="1555" y="1303"/>
                    </a:moveTo>
                    <a:cubicBezTo>
                      <a:pt x="1555" y="1337"/>
                      <a:pt x="1521" y="1320"/>
                      <a:pt x="1521" y="1354"/>
                    </a:cubicBezTo>
                    <a:cubicBezTo>
                      <a:pt x="1538" y="1354"/>
                      <a:pt x="1538" y="1370"/>
                      <a:pt x="1555" y="1370"/>
                    </a:cubicBezTo>
                    <a:cubicBezTo>
                      <a:pt x="1555" y="1404"/>
                      <a:pt x="1555" y="1420"/>
                      <a:pt x="1521" y="1437"/>
                    </a:cubicBezTo>
                    <a:cubicBezTo>
                      <a:pt x="1521" y="1404"/>
                      <a:pt x="1504" y="1387"/>
                      <a:pt x="1488" y="1370"/>
                    </a:cubicBezTo>
                    <a:cubicBezTo>
                      <a:pt x="1504" y="1354"/>
                      <a:pt x="1504" y="1387"/>
                      <a:pt x="1521" y="1370"/>
                    </a:cubicBezTo>
                    <a:cubicBezTo>
                      <a:pt x="1488" y="1337"/>
                      <a:pt x="1438" y="1303"/>
                      <a:pt x="1454" y="1270"/>
                    </a:cubicBezTo>
                    <a:cubicBezTo>
                      <a:pt x="1471" y="1303"/>
                      <a:pt x="1488" y="1270"/>
                      <a:pt x="1488" y="1237"/>
                    </a:cubicBezTo>
                    <a:cubicBezTo>
                      <a:pt x="1521" y="1237"/>
                      <a:pt x="1521" y="1203"/>
                      <a:pt x="1555" y="1220"/>
                    </a:cubicBezTo>
                    <a:cubicBezTo>
                      <a:pt x="1538" y="1253"/>
                      <a:pt x="1538" y="1303"/>
                      <a:pt x="1588" y="1303"/>
                    </a:cubicBezTo>
                    <a:cubicBezTo>
                      <a:pt x="1605" y="1270"/>
                      <a:pt x="1555" y="1253"/>
                      <a:pt x="1588" y="1253"/>
                    </a:cubicBezTo>
                    <a:cubicBezTo>
                      <a:pt x="1605" y="1270"/>
                      <a:pt x="1605" y="1287"/>
                      <a:pt x="1588" y="1303"/>
                    </a:cubicBezTo>
                    <a:cubicBezTo>
                      <a:pt x="1571" y="1303"/>
                      <a:pt x="1555" y="1303"/>
                      <a:pt x="1555" y="1303"/>
                    </a:cubicBezTo>
                    <a:close/>
                    <a:moveTo>
                      <a:pt x="2858" y="1471"/>
                    </a:moveTo>
                    <a:cubicBezTo>
                      <a:pt x="2858" y="1521"/>
                      <a:pt x="2891" y="1454"/>
                      <a:pt x="2908" y="1487"/>
                    </a:cubicBezTo>
                    <a:cubicBezTo>
                      <a:pt x="2891" y="1571"/>
                      <a:pt x="2791" y="1621"/>
                      <a:pt x="2741" y="1571"/>
                    </a:cubicBezTo>
                    <a:cubicBezTo>
                      <a:pt x="2808" y="1554"/>
                      <a:pt x="2824" y="1504"/>
                      <a:pt x="2858" y="1471"/>
                    </a:cubicBezTo>
                    <a:close/>
                    <a:moveTo>
                      <a:pt x="2707" y="1019"/>
                    </a:moveTo>
                    <a:cubicBezTo>
                      <a:pt x="2674" y="1070"/>
                      <a:pt x="2691" y="1086"/>
                      <a:pt x="2674" y="1136"/>
                    </a:cubicBezTo>
                    <a:cubicBezTo>
                      <a:pt x="2657" y="1086"/>
                      <a:pt x="2591" y="1036"/>
                      <a:pt x="2641" y="986"/>
                    </a:cubicBezTo>
                    <a:cubicBezTo>
                      <a:pt x="2657" y="1019"/>
                      <a:pt x="2674" y="1019"/>
                      <a:pt x="2707" y="1019"/>
                    </a:cubicBezTo>
                    <a:close/>
                    <a:moveTo>
                      <a:pt x="2357" y="1153"/>
                    </a:moveTo>
                    <a:cubicBezTo>
                      <a:pt x="2357" y="1170"/>
                      <a:pt x="2357" y="1203"/>
                      <a:pt x="2323" y="1203"/>
                    </a:cubicBezTo>
                    <a:cubicBezTo>
                      <a:pt x="2306" y="1170"/>
                      <a:pt x="2323" y="1153"/>
                      <a:pt x="2357" y="1153"/>
                    </a:cubicBezTo>
                    <a:close/>
                    <a:moveTo>
                      <a:pt x="2641" y="1120"/>
                    </a:moveTo>
                    <a:cubicBezTo>
                      <a:pt x="2641" y="1136"/>
                      <a:pt x="2657" y="1136"/>
                      <a:pt x="2674" y="1153"/>
                    </a:cubicBezTo>
                    <a:cubicBezTo>
                      <a:pt x="2657" y="1153"/>
                      <a:pt x="2657" y="1187"/>
                      <a:pt x="2657" y="1203"/>
                    </a:cubicBezTo>
                    <a:cubicBezTo>
                      <a:pt x="2607" y="1187"/>
                      <a:pt x="2624" y="1136"/>
                      <a:pt x="2641" y="1120"/>
                    </a:cubicBezTo>
                    <a:close/>
                    <a:moveTo>
                      <a:pt x="3309" y="468"/>
                    </a:moveTo>
                    <a:cubicBezTo>
                      <a:pt x="3309" y="384"/>
                      <a:pt x="3276" y="351"/>
                      <a:pt x="3276" y="301"/>
                    </a:cubicBezTo>
                    <a:cubicBezTo>
                      <a:pt x="3309" y="301"/>
                      <a:pt x="3309" y="318"/>
                      <a:pt x="3326" y="334"/>
                    </a:cubicBezTo>
                    <a:cubicBezTo>
                      <a:pt x="3292" y="318"/>
                      <a:pt x="3342" y="435"/>
                      <a:pt x="3309" y="468"/>
                    </a:cubicBezTo>
                    <a:close/>
                    <a:moveTo>
                      <a:pt x="736" y="902"/>
                    </a:moveTo>
                    <a:cubicBezTo>
                      <a:pt x="736" y="869"/>
                      <a:pt x="702" y="869"/>
                      <a:pt x="702" y="852"/>
                    </a:cubicBezTo>
                    <a:cubicBezTo>
                      <a:pt x="719" y="869"/>
                      <a:pt x="753" y="819"/>
                      <a:pt x="753" y="852"/>
                    </a:cubicBezTo>
                    <a:cubicBezTo>
                      <a:pt x="702" y="852"/>
                      <a:pt x="769" y="919"/>
                      <a:pt x="736" y="902"/>
                    </a:cubicBezTo>
                    <a:close/>
                    <a:moveTo>
                      <a:pt x="669" y="1120"/>
                    </a:moveTo>
                    <a:lnTo>
                      <a:pt x="619" y="1120"/>
                    </a:lnTo>
                    <a:cubicBezTo>
                      <a:pt x="602" y="1086"/>
                      <a:pt x="686" y="1086"/>
                      <a:pt x="669" y="1120"/>
                    </a:cubicBezTo>
                    <a:close/>
                    <a:moveTo>
                      <a:pt x="402" y="969"/>
                    </a:moveTo>
                    <a:cubicBezTo>
                      <a:pt x="402" y="1053"/>
                      <a:pt x="352" y="953"/>
                      <a:pt x="335" y="936"/>
                    </a:cubicBezTo>
                    <a:cubicBezTo>
                      <a:pt x="318" y="936"/>
                      <a:pt x="335" y="953"/>
                      <a:pt x="318" y="969"/>
                    </a:cubicBezTo>
                    <a:cubicBezTo>
                      <a:pt x="335" y="919"/>
                      <a:pt x="268" y="886"/>
                      <a:pt x="285" y="869"/>
                    </a:cubicBezTo>
                    <a:cubicBezTo>
                      <a:pt x="301" y="886"/>
                      <a:pt x="385" y="869"/>
                      <a:pt x="385" y="836"/>
                    </a:cubicBezTo>
                    <a:cubicBezTo>
                      <a:pt x="418" y="869"/>
                      <a:pt x="435" y="852"/>
                      <a:pt x="469" y="886"/>
                    </a:cubicBezTo>
                    <a:cubicBezTo>
                      <a:pt x="469" y="969"/>
                      <a:pt x="418" y="953"/>
                      <a:pt x="368" y="969"/>
                    </a:cubicBezTo>
                    <a:cubicBezTo>
                      <a:pt x="385" y="969"/>
                      <a:pt x="402" y="969"/>
                      <a:pt x="402" y="969"/>
                    </a:cubicBezTo>
                    <a:close/>
                    <a:moveTo>
                      <a:pt x="2006" y="217"/>
                    </a:moveTo>
                    <a:cubicBezTo>
                      <a:pt x="1989" y="217"/>
                      <a:pt x="1972" y="234"/>
                      <a:pt x="1939" y="234"/>
                    </a:cubicBezTo>
                    <a:cubicBezTo>
                      <a:pt x="1939" y="201"/>
                      <a:pt x="1956" y="217"/>
                      <a:pt x="1956" y="201"/>
                    </a:cubicBezTo>
                    <a:cubicBezTo>
                      <a:pt x="1956" y="184"/>
                      <a:pt x="1956" y="167"/>
                      <a:pt x="1956" y="167"/>
                    </a:cubicBezTo>
                    <a:cubicBezTo>
                      <a:pt x="1972" y="167"/>
                      <a:pt x="1989" y="151"/>
                      <a:pt x="1989" y="167"/>
                    </a:cubicBezTo>
                    <a:cubicBezTo>
                      <a:pt x="1939" y="167"/>
                      <a:pt x="2006" y="201"/>
                      <a:pt x="2006" y="217"/>
                    </a:cubicBezTo>
                    <a:close/>
                    <a:moveTo>
                      <a:pt x="1103" y="1387"/>
                    </a:moveTo>
                    <a:cubicBezTo>
                      <a:pt x="1120" y="1387"/>
                      <a:pt x="1137" y="1387"/>
                      <a:pt x="1137" y="1404"/>
                    </a:cubicBezTo>
                    <a:cubicBezTo>
                      <a:pt x="1120" y="1404"/>
                      <a:pt x="1137" y="1471"/>
                      <a:pt x="1120" y="1471"/>
                    </a:cubicBezTo>
                    <a:cubicBezTo>
                      <a:pt x="1103" y="1437"/>
                      <a:pt x="1087" y="1420"/>
                      <a:pt x="1103" y="1387"/>
                    </a:cubicBezTo>
                    <a:close/>
                    <a:moveTo>
                      <a:pt x="1354" y="1537"/>
                    </a:moveTo>
                    <a:cubicBezTo>
                      <a:pt x="1304" y="1537"/>
                      <a:pt x="1287" y="1487"/>
                      <a:pt x="1321" y="1471"/>
                    </a:cubicBezTo>
                    <a:cubicBezTo>
                      <a:pt x="1321" y="1504"/>
                      <a:pt x="1337" y="1521"/>
                      <a:pt x="1354" y="1537"/>
                    </a:cubicBezTo>
                    <a:close/>
                    <a:moveTo>
                      <a:pt x="3376" y="368"/>
                    </a:moveTo>
                    <a:cubicBezTo>
                      <a:pt x="3426" y="418"/>
                      <a:pt x="3426" y="318"/>
                      <a:pt x="3459" y="351"/>
                    </a:cubicBezTo>
                    <a:cubicBezTo>
                      <a:pt x="3443" y="268"/>
                      <a:pt x="3409" y="368"/>
                      <a:pt x="3393" y="318"/>
                    </a:cubicBezTo>
                    <a:cubicBezTo>
                      <a:pt x="3376" y="318"/>
                      <a:pt x="3376" y="351"/>
                      <a:pt x="3376" y="368"/>
                    </a:cubicBezTo>
                    <a:close/>
                    <a:moveTo>
                      <a:pt x="3760" y="201"/>
                    </a:moveTo>
                    <a:cubicBezTo>
                      <a:pt x="3743" y="184"/>
                      <a:pt x="3727" y="184"/>
                      <a:pt x="3727" y="167"/>
                    </a:cubicBezTo>
                    <a:cubicBezTo>
                      <a:pt x="3760" y="151"/>
                      <a:pt x="3760" y="117"/>
                      <a:pt x="3794" y="134"/>
                    </a:cubicBezTo>
                    <a:cubicBezTo>
                      <a:pt x="3794" y="134"/>
                      <a:pt x="3810" y="151"/>
                      <a:pt x="3810" y="167"/>
                    </a:cubicBezTo>
                    <a:cubicBezTo>
                      <a:pt x="3760" y="134"/>
                      <a:pt x="3777" y="184"/>
                      <a:pt x="3760" y="20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0"/>
              <p:cNvSpPr/>
              <p:nvPr/>
            </p:nvSpPr>
            <p:spPr>
              <a:xfrm>
                <a:off x="7814001" y="4463447"/>
                <a:ext cx="480350" cy="159173"/>
              </a:xfrm>
              <a:custGeom>
                <a:avLst/>
                <a:gdLst/>
                <a:ahLst/>
                <a:cxnLst/>
                <a:rect l="l" t="t" r="r" b="b"/>
                <a:pathLst>
                  <a:path w="5598" h="1855" extrusionOk="0">
                    <a:moveTo>
                      <a:pt x="5598" y="1688"/>
                    </a:moveTo>
                    <a:cubicBezTo>
                      <a:pt x="5598" y="1521"/>
                      <a:pt x="3860" y="1554"/>
                      <a:pt x="3543" y="1554"/>
                    </a:cubicBezTo>
                    <a:lnTo>
                      <a:pt x="3008" y="1554"/>
                    </a:lnTo>
                    <a:cubicBezTo>
                      <a:pt x="2941" y="1554"/>
                      <a:pt x="2908" y="1554"/>
                      <a:pt x="2824" y="1554"/>
                    </a:cubicBezTo>
                    <a:lnTo>
                      <a:pt x="2640" y="1554"/>
                    </a:lnTo>
                    <a:lnTo>
                      <a:pt x="2390" y="1537"/>
                    </a:lnTo>
                    <a:cubicBezTo>
                      <a:pt x="2340" y="1537"/>
                      <a:pt x="2356" y="1521"/>
                      <a:pt x="2306" y="1521"/>
                    </a:cubicBezTo>
                    <a:cubicBezTo>
                      <a:pt x="2273" y="1521"/>
                      <a:pt x="2239" y="1521"/>
                      <a:pt x="2223" y="1521"/>
                    </a:cubicBezTo>
                    <a:cubicBezTo>
                      <a:pt x="2172" y="1521"/>
                      <a:pt x="2189" y="1521"/>
                      <a:pt x="2139" y="1521"/>
                    </a:cubicBezTo>
                    <a:cubicBezTo>
                      <a:pt x="2022" y="1504"/>
                      <a:pt x="1905" y="1504"/>
                      <a:pt x="1805" y="1487"/>
                    </a:cubicBezTo>
                    <a:lnTo>
                      <a:pt x="1471" y="1437"/>
                    </a:lnTo>
                    <a:cubicBezTo>
                      <a:pt x="1170" y="1387"/>
                      <a:pt x="886" y="1320"/>
                      <a:pt x="635" y="1186"/>
                    </a:cubicBezTo>
                    <a:cubicBezTo>
                      <a:pt x="535" y="1136"/>
                      <a:pt x="385" y="1069"/>
                      <a:pt x="468" y="952"/>
                    </a:cubicBezTo>
                    <a:cubicBezTo>
                      <a:pt x="468" y="936"/>
                      <a:pt x="468" y="936"/>
                      <a:pt x="485" y="936"/>
                    </a:cubicBezTo>
                    <a:cubicBezTo>
                      <a:pt x="669" y="685"/>
                      <a:pt x="1304" y="468"/>
                      <a:pt x="1621" y="384"/>
                    </a:cubicBezTo>
                    <a:cubicBezTo>
                      <a:pt x="1822" y="317"/>
                      <a:pt x="2122" y="234"/>
                      <a:pt x="2306" y="150"/>
                    </a:cubicBezTo>
                    <a:cubicBezTo>
                      <a:pt x="2373" y="134"/>
                      <a:pt x="2390" y="117"/>
                      <a:pt x="2440" y="84"/>
                    </a:cubicBezTo>
                    <a:cubicBezTo>
                      <a:pt x="2406" y="33"/>
                      <a:pt x="2390" y="0"/>
                      <a:pt x="2273" y="0"/>
                    </a:cubicBezTo>
                    <a:cubicBezTo>
                      <a:pt x="1972" y="0"/>
                      <a:pt x="1571" y="134"/>
                      <a:pt x="1287" y="201"/>
                    </a:cubicBezTo>
                    <a:cubicBezTo>
                      <a:pt x="1153" y="234"/>
                      <a:pt x="1020" y="301"/>
                      <a:pt x="903" y="351"/>
                    </a:cubicBezTo>
                    <a:cubicBezTo>
                      <a:pt x="786" y="401"/>
                      <a:pt x="652" y="451"/>
                      <a:pt x="552" y="518"/>
                    </a:cubicBezTo>
                    <a:cubicBezTo>
                      <a:pt x="518" y="535"/>
                      <a:pt x="485" y="551"/>
                      <a:pt x="451" y="585"/>
                    </a:cubicBezTo>
                    <a:cubicBezTo>
                      <a:pt x="201" y="769"/>
                      <a:pt x="0" y="1019"/>
                      <a:pt x="284" y="1320"/>
                    </a:cubicBezTo>
                    <a:cubicBezTo>
                      <a:pt x="335" y="1370"/>
                      <a:pt x="401" y="1404"/>
                      <a:pt x="468" y="1437"/>
                    </a:cubicBezTo>
                    <a:cubicBezTo>
                      <a:pt x="518" y="1487"/>
                      <a:pt x="602" y="1504"/>
                      <a:pt x="669" y="1537"/>
                    </a:cubicBezTo>
                    <a:cubicBezTo>
                      <a:pt x="802" y="1604"/>
                      <a:pt x="969" y="1637"/>
                      <a:pt x="1137" y="1688"/>
                    </a:cubicBezTo>
                    <a:cubicBezTo>
                      <a:pt x="1337" y="1738"/>
                      <a:pt x="1421" y="1754"/>
                      <a:pt x="1638" y="1771"/>
                    </a:cubicBezTo>
                    <a:cubicBezTo>
                      <a:pt x="1721" y="1788"/>
                      <a:pt x="1838" y="1788"/>
                      <a:pt x="1905" y="1805"/>
                    </a:cubicBezTo>
                    <a:lnTo>
                      <a:pt x="2774" y="1838"/>
                    </a:lnTo>
                    <a:cubicBezTo>
                      <a:pt x="2841" y="1838"/>
                      <a:pt x="2924" y="1838"/>
                      <a:pt x="3025" y="1855"/>
                    </a:cubicBezTo>
                    <a:lnTo>
                      <a:pt x="3325" y="1855"/>
                    </a:lnTo>
                    <a:cubicBezTo>
                      <a:pt x="3342" y="1855"/>
                      <a:pt x="3359" y="1855"/>
                      <a:pt x="3359" y="1838"/>
                    </a:cubicBezTo>
                    <a:cubicBezTo>
                      <a:pt x="3526" y="1821"/>
                      <a:pt x="3776" y="1838"/>
                      <a:pt x="3960" y="1838"/>
                    </a:cubicBezTo>
                    <a:cubicBezTo>
                      <a:pt x="4010" y="1838"/>
                      <a:pt x="4027" y="1821"/>
                      <a:pt x="4094" y="1821"/>
                    </a:cubicBezTo>
                    <a:cubicBezTo>
                      <a:pt x="4144" y="1821"/>
                      <a:pt x="5598" y="1821"/>
                      <a:pt x="5598" y="168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0"/>
              <p:cNvSpPr/>
              <p:nvPr/>
            </p:nvSpPr>
            <p:spPr>
              <a:xfrm>
                <a:off x="8067732" y="4451949"/>
                <a:ext cx="157800" cy="27287"/>
              </a:xfrm>
              <a:custGeom>
                <a:avLst/>
                <a:gdLst/>
                <a:ahLst/>
                <a:cxnLst/>
                <a:rect l="l" t="t" r="r" b="b"/>
                <a:pathLst>
                  <a:path w="1839" h="318" extrusionOk="0">
                    <a:moveTo>
                      <a:pt x="1" y="151"/>
                    </a:moveTo>
                    <a:cubicBezTo>
                      <a:pt x="1" y="251"/>
                      <a:pt x="218" y="234"/>
                      <a:pt x="335" y="234"/>
                    </a:cubicBezTo>
                    <a:cubicBezTo>
                      <a:pt x="485" y="234"/>
                      <a:pt x="602" y="234"/>
                      <a:pt x="736" y="234"/>
                    </a:cubicBezTo>
                    <a:cubicBezTo>
                      <a:pt x="786" y="234"/>
                      <a:pt x="786" y="251"/>
                      <a:pt x="836" y="251"/>
                    </a:cubicBezTo>
                    <a:cubicBezTo>
                      <a:pt x="1087" y="268"/>
                      <a:pt x="1254" y="284"/>
                      <a:pt x="1521" y="284"/>
                    </a:cubicBezTo>
                    <a:cubicBezTo>
                      <a:pt x="1655" y="284"/>
                      <a:pt x="1839" y="318"/>
                      <a:pt x="1839" y="201"/>
                    </a:cubicBezTo>
                    <a:cubicBezTo>
                      <a:pt x="1839" y="117"/>
                      <a:pt x="1688" y="101"/>
                      <a:pt x="1621" y="84"/>
                    </a:cubicBezTo>
                    <a:cubicBezTo>
                      <a:pt x="1271" y="34"/>
                      <a:pt x="870" y="0"/>
                      <a:pt x="519" y="0"/>
                    </a:cubicBezTo>
                    <a:cubicBezTo>
                      <a:pt x="385" y="0"/>
                      <a:pt x="1" y="34"/>
                      <a:pt x="1" y="1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0"/>
              <p:cNvSpPr/>
              <p:nvPr/>
            </p:nvSpPr>
            <p:spPr>
              <a:xfrm>
                <a:off x="7772384" y="4492106"/>
                <a:ext cx="63154" cy="133431"/>
              </a:xfrm>
              <a:custGeom>
                <a:avLst/>
                <a:gdLst/>
                <a:ahLst/>
                <a:cxnLst/>
                <a:rect l="l" t="t" r="r" b="b"/>
                <a:pathLst>
                  <a:path w="736" h="1555" extrusionOk="0">
                    <a:moveTo>
                      <a:pt x="1" y="635"/>
                    </a:moveTo>
                    <a:cubicBezTo>
                      <a:pt x="1" y="1220"/>
                      <a:pt x="736" y="1554"/>
                      <a:pt x="736" y="1354"/>
                    </a:cubicBezTo>
                    <a:cubicBezTo>
                      <a:pt x="736" y="1287"/>
                      <a:pt x="652" y="1253"/>
                      <a:pt x="586" y="1203"/>
                    </a:cubicBezTo>
                    <a:cubicBezTo>
                      <a:pt x="535" y="1153"/>
                      <a:pt x="485" y="1120"/>
                      <a:pt x="435" y="1053"/>
                    </a:cubicBezTo>
                    <a:cubicBezTo>
                      <a:pt x="218" y="836"/>
                      <a:pt x="151" y="568"/>
                      <a:pt x="335" y="318"/>
                    </a:cubicBezTo>
                    <a:cubicBezTo>
                      <a:pt x="368" y="268"/>
                      <a:pt x="385" y="251"/>
                      <a:pt x="419" y="201"/>
                    </a:cubicBezTo>
                    <a:cubicBezTo>
                      <a:pt x="452" y="167"/>
                      <a:pt x="485" y="134"/>
                      <a:pt x="485" y="84"/>
                    </a:cubicBezTo>
                    <a:cubicBezTo>
                      <a:pt x="485" y="0"/>
                      <a:pt x="251" y="50"/>
                      <a:pt x="118" y="251"/>
                    </a:cubicBezTo>
                    <a:cubicBezTo>
                      <a:pt x="51" y="351"/>
                      <a:pt x="1" y="468"/>
                      <a:pt x="1" y="6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0"/>
              <p:cNvSpPr/>
              <p:nvPr/>
            </p:nvSpPr>
            <p:spPr>
              <a:xfrm>
                <a:off x="8275642" y="4472027"/>
                <a:ext cx="96104" cy="40244"/>
              </a:xfrm>
              <a:custGeom>
                <a:avLst/>
                <a:gdLst/>
                <a:ahLst/>
                <a:cxnLst/>
                <a:rect l="l" t="t" r="r" b="b"/>
                <a:pathLst>
                  <a:path w="1120" h="469" extrusionOk="0">
                    <a:moveTo>
                      <a:pt x="1020" y="468"/>
                    </a:moveTo>
                    <a:cubicBezTo>
                      <a:pt x="1070" y="468"/>
                      <a:pt x="1103" y="435"/>
                      <a:pt x="1120" y="418"/>
                    </a:cubicBezTo>
                    <a:cubicBezTo>
                      <a:pt x="1120" y="368"/>
                      <a:pt x="1103" y="334"/>
                      <a:pt x="1053" y="301"/>
                    </a:cubicBezTo>
                    <a:cubicBezTo>
                      <a:pt x="936" y="217"/>
                      <a:pt x="819" y="184"/>
                      <a:pt x="669" y="151"/>
                    </a:cubicBezTo>
                    <a:cubicBezTo>
                      <a:pt x="585" y="117"/>
                      <a:pt x="134" y="0"/>
                      <a:pt x="51" y="50"/>
                    </a:cubicBezTo>
                    <a:cubicBezTo>
                      <a:pt x="34" y="67"/>
                      <a:pt x="0" y="134"/>
                      <a:pt x="17" y="184"/>
                    </a:cubicBezTo>
                    <a:cubicBezTo>
                      <a:pt x="51" y="251"/>
                      <a:pt x="602" y="368"/>
                      <a:pt x="719" y="401"/>
                    </a:cubicBezTo>
                    <a:cubicBezTo>
                      <a:pt x="786" y="418"/>
                      <a:pt x="936" y="468"/>
                      <a:pt x="1020" y="4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0"/>
              <p:cNvSpPr/>
              <p:nvPr/>
            </p:nvSpPr>
            <p:spPr>
              <a:xfrm>
                <a:off x="8363079" y="4549425"/>
                <a:ext cx="34495" cy="71735"/>
              </a:xfrm>
              <a:custGeom>
                <a:avLst/>
                <a:gdLst/>
                <a:ahLst/>
                <a:cxnLst/>
                <a:rect l="l" t="t" r="r" b="b"/>
                <a:pathLst>
                  <a:path w="402" h="836" extrusionOk="0">
                    <a:moveTo>
                      <a:pt x="1" y="569"/>
                    </a:moveTo>
                    <a:cubicBezTo>
                      <a:pt x="1" y="836"/>
                      <a:pt x="402" y="569"/>
                      <a:pt x="385" y="218"/>
                    </a:cubicBezTo>
                    <a:cubicBezTo>
                      <a:pt x="368" y="1"/>
                      <a:pt x="201" y="1"/>
                      <a:pt x="168" y="151"/>
                    </a:cubicBezTo>
                    <a:cubicBezTo>
                      <a:pt x="151" y="268"/>
                      <a:pt x="151" y="335"/>
                      <a:pt x="68" y="435"/>
                    </a:cubicBezTo>
                    <a:cubicBezTo>
                      <a:pt x="68" y="468"/>
                      <a:pt x="51" y="468"/>
                      <a:pt x="34" y="502"/>
                    </a:cubicBezTo>
                    <a:cubicBezTo>
                      <a:pt x="17" y="519"/>
                      <a:pt x="1" y="535"/>
                      <a:pt x="1" y="569"/>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0"/>
              <p:cNvSpPr/>
              <p:nvPr/>
            </p:nvSpPr>
            <p:spPr>
              <a:xfrm>
                <a:off x="8238402" y="4459071"/>
                <a:ext cx="21538" cy="38871"/>
              </a:xfrm>
              <a:custGeom>
                <a:avLst/>
                <a:gdLst/>
                <a:ahLst/>
                <a:cxnLst/>
                <a:rect l="l" t="t" r="r" b="b"/>
                <a:pathLst>
                  <a:path w="251" h="453" extrusionOk="0">
                    <a:moveTo>
                      <a:pt x="0" y="235"/>
                    </a:moveTo>
                    <a:cubicBezTo>
                      <a:pt x="0" y="302"/>
                      <a:pt x="251" y="452"/>
                      <a:pt x="251" y="168"/>
                    </a:cubicBezTo>
                    <a:cubicBezTo>
                      <a:pt x="251" y="101"/>
                      <a:pt x="0" y="1"/>
                      <a:pt x="0" y="2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0"/>
              <p:cNvSpPr/>
              <p:nvPr/>
            </p:nvSpPr>
            <p:spPr>
              <a:xfrm>
                <a:off x="7768094" y="4596704"/>
                <a:ext cx="457440" cy="104771"/>
              </a:xfrm>
              <a:custGeom>
                <a:avLst/>
                <a:gdLst/>
                <a:ahLst/>
                <a:cxnLst/>
                <a:rect l="l" t="t" r="r" b="b"/>
                <a:pathLst>
                  <a:path w="5331" h="1221" extrusionOk="0">
                    <a:moveTo>
                      <a:pt x="134" y="1"/>
                    </a:moveTo>
                    <a:cubicBezTo>
                      <a:pt x="184" y="51"/>
                      <a:pt x="235" y="101"/>
                      <a:pt x="285" y="151"/>
                    </a:cubicBezTo>
                    <a:cubicBezTo>
                      <a:pt x="268" y="151"/>
                      <a:pt x="235" y="135"/>
                      <a:pt x="268" y="151"/>
                    </a:cubicBezTo>
                    <a:cubicBezTo>
                      <a:pt x="251" y="185"/>
                      <a:pt x="151" y="285"/>
                      <a:pt x="101" y="235"/>
                    </a:cubicBezTo>
                    <a:cubicBezTo>
                      <a:pt x="101" y="235"/>
                      <a:pt x="101" y="268"/>
                      <a:pt x="101" y="285"/>
                    </a:cubicBezTo>
                    <a:cubicBezTo>
                      <a:pt x="101" y="268"/>
                      <a:pt x="84" y="268"/>
                      <a:pt x="84" y="268"/>
                    </a:cubicBezTo>
                    <a:cubicBezTo>
                      <a:pt x="84" y="252"/>
                      <a:pt x="67" y="252"/>
                      <a:pt x="67" y="252"/>
                    </a:cubicBezTo>
                    <a:cubicBezTo>
                      <a:pt x="51" y="218"/>
                      <a:pt x="51" y="151"/>
                      <a:pt x="84" y="151"/>
                    </a:cubicBezTo>
                    <a:cubicBezTo>
                      <a:pt x="84" y="135"/>
                      <a:pt x="67" y="151"/>
                      <a:pt x="51" y="151"/>
                    </a:cubicBezTo>
                    <a:cubicBezTo>
                      <a:pt x="67" y="118"/>
                      <a:pt x="84" y="101"/>
                      <a:pt x="134" y="101"/>
                    </a:cubicBezTo>
                    <a:cubicBezTo>
                      <a:pt x="151" y="68"/>
                      <a:pt x="168" y="18"/>
                      <a:pt x="134" y="18"/>
                    </a:cubicBezTo>
                    <a:cubicBezTo>
                      <a:pt x="134" y="1"/>
                      <a:pt x="134" y="1"/>
                      <a:pt x="134" y="1"/>
                    </a:cubicBezTo>
                    <a:close/>
                    <a:moveTo>
                      <a:pt x="502" y="318"/>
                    </a:moveTo>
                    <a:cubicBezTo>
                      <a:pt x="502" y="335"/>
                      <a:pt x="502" y="369"/>
                      <a:pt x="519" y="419"/>
                    </a:cubicBezTo>
                    <a:cubicBezTo>
                      <a:pt x="485" y="402"/>
                      <a:pt x="502" y="452"/>
                      <a:pt x="469" y="452"/>
                    </a:cubicBezTo>
                    <a:cubicBezTo>
                      <a:pt x="469" y="435"/>
                      <a:pt x="368" y="419"/>
                      <a:pt x="335" y="452"/>
                    </a:cubicBezTo>
                    <a:cubicBezTo>
                      <a:pt x="318" y="385"/>
                      <a:pt x="285" y="435"/>
                      <a:pt x="251" y="402"/>
                    </a:cubicBezTo>
                    <a:cubicBezTo>
                      <a:pt x="268" y="385"/>
                      <a:pt x="285" y="385"/>
                      <a:pt x="285" y="369"/>
                    </a:cubicBezTo>
                    <a:cubicBezTo>
                      <a:pt x="268" y="369"/>
                      <a:pt x="268" y="352"/>
                      <a:pt x="268" y="335"/>
                    </a:cubicBezTo>
                    <a:cubicBezTo>
                      <a:pt x="285" y="335"/>
                      <a:pt x="285" y="352"/>
                      <a:pt x="285" y="352"/>
                    </a:cubicBezTo>
                    <a:cubicBezTo>
                      <a:pt x="301" y="285"/>
                      <a:pt x="235" y="318"/>
                      <a:pt x="285" y="302"/>
                    </a:cubicBezTo>
                    <a:cubicBezTo>
                      <a:pt x="251" y="268"/>
                      <a:pt x="218" y="268"/>
                      <a:pt x="201" y="318"/>
                    </a:cubicBezTo>
                    <a:cubicBezTo>
                      <a:pt x="218" y="318"/>
                      <a:pt x="235" y="285"/>
                      <a:pt x="235" y="318"/>
                    </a:cubicBezTo>
                    <a:cubicBezTo>
                      <a:pt x="218" y="318"/>
                      <a:pt x="201" y="352"/>
                      <a:pt x="151" y="352"/>
                    </a:cubicBezTo>
                    <a:cubicBezTo>
                      <a:pt x="151" y="352"/>
                      <a:pt x="151" y="352"/>
                      <a:pt x="151" y="369"/>
                    </a:cubicBezTo>
                    <a:cubicBezTo>
                      <a:pt x="201" y="419"/>
                      <a:pt x="268" y="469"/>
                      <a:pt x="335" y="536"/>
                    </a:cubicBezTo>
                    <a:cubicBezTo>
                      <a:pt x="335" y="502"/>
                      <a:pt x="318" y="485"/>
                      <a:pt x="318" y="452"/>
                    </a:cubicBezTo>
                    <a:cubicBezTo>
                      <a:pt x="368" y="452"/>
                      <a:pt x="402" y="536"/>
                      <a:pt x="435" y="469"/>
                    </a:cubicBezTo>
                    <a:cubicBezTo>
                      <a:pt x="418" y="552"/>
                      <a:pt x="519" y="552"/>
                      <a:pt x="502" y="653"/>
                    </a:cubicBezTo>
                    <a:lnTo>
                      <a:pt x="502" y="653"/>
                    </a:lnTo>
                    <a:cubicBezTo>
                      <a:pt x="535" y="669"/>
                      <a:pt x="569" y="703"/>
                      <a:pt x="602" y="719"/>
                    </a:cubicBezTo>
                    <a:cubicBezTo>
                      <a:pt x="602" y="719"/>
                      <a:pt x="602" y="703"/>
                      <a:pt x="602" y="703"/>
                    </a:cubicBezTo>
                    <a:cubicBezTo>
                      <a:pt x="602" y="669"/>
                      <a:pt x="619" y="719"/>
                      <a:pt x="636" y="686"/>
                    </a:cubicBezTo>
                    <a:cubicBezTo>
                      <a:pt x="636" y="669"/>
                      <a:pt x="619" y="669"/>
                      <a:pt x="619" y="653"/>
                    </a:cubicBezTo>
                    <a:cubicBezTo>
                      <a:pt x="652" y="653"/>
                      <a:pt x="652" y="586"/>
                      <a:pt x="619" y="569"/>
                    </a:cubicBezTo>
                    <a:cubicBezTo>
                      <a:pt x="652" y="569"/>
                      <a:pt x="669" y="519"/>
                      <a:pt x="686" y="519"/>
                    </a:cubicBezTo>
                    <a:cubicBezTo>
                      <a:pt x="652" y="519"/>
                      <a:pt x="669" y="552"/>
                      <a:pt x="619" y="536"/>
                    </a:cubicBezTo>
                    <a:lnTo>
                      <a:pt x="619" y="586"/>
                    </a:lnTo>
                    <a:cubicBezTo>
                      <a:pt x="585" y="569"/>
                      <a:pt x="502" y="552"/>
                      <a:pt x="519" y="519"/>
                    </a:cubicBezTo>
                    <a:cubicBezTo>
                      <a:pt x="535" y="552"/>
                      <a:pt x="552" y="502"/>
                      <a:pt x="552" y="485"/>
                    </a:cubicBezTo>
                    <a:cubicBezTo>
                      <a:pt x="602" y="469"/>
                      <a:pt x="602" y="485"/>
                      <a:pt x="652" y="502"/>
                    </a:cubicBezTo>
                    <a:cubicBezTo>
                      <a:pt x="669" y="469"/>
                      <a:pt x="669" y="469"/>
                      <a:pt x="702" y="485"/>
                    </a:cubicBezTo>
                    <a:cubicBezTo>
                      <a:pt x="719" y="435"/>
                      <a:pt x="702" y="435"/>
                      <a:pt x="702" y="385"/>
                    </a:cubicBezTo>
                    <a:cubicBezTo>
                      <a:pt x="669" y="385"/>
                      <a:pt x="636" y="369"/>
                      <a:pt x="602" y="352"/>
                    </a:cubicBezTo>
                    <a:cubicBezTo>
                      <a:pt x="602" y="369"/>
                      <a:pt x="585" y="385"/>
                      <a:pt x="585" y="385"/>
                    </a:cubicBezTo>
                    <a:cubicBezTo>
                      <a:pt x="585" y="385"/>
                      <a:pt x="602" y="385"/>
                      <a:pt x="602" y="402"/>
                    </a:cubicBezTo>
                    <a:cubicBezTo>
                      <a:pt x="585" y="385"/>
                      <a:pt x="569" y="385"/>
                      <a:pt x="519" y="385"/>
                    </a:cubicBezTo>
                    <a:cubicBezTo>
                      <a:pt x="519" y="352"/>
                      <a:pt x="535" y="352"/>
                      <a:pt x="535" y="335"/>
                    </a:cubicBezTo>
                    <a:cubicBezTo>
                      <a:pt x="535" y="318"/>
                      <a:pt x="519" y="318"/>
                      <a:pt x="502" y="318"/>
                    </a:cubicBezTo>
                    <a:close/>
                    <a:moveTo>
                      <a:pt x="870" y="402"/>
                    </a:moveTo>
                    <a:cubicBezTo>
                      <a:pt x="920" y="402"/>
                      <a:pt x="953" y="385"/>
                      <a:pt x="986" y="385"/>
                    </a:cubicBezTo>
                    <a:cubicBezTo>
                      <a:pt x="970" y="402"/>
                      <a:pt x="970" y="419"/>
                      <a:pt x="970" y="419"/>
                    </a:cubicBezTo>
                    <a:cubicBezTo>
                      <a:pt x="920" y="385"/>
                      <a:pt x="936" y="419"/>
                      <a:pt x="903" y="452"/>
                    </a:cubicBezTo>
                    <a:cubicBezTo>
                      <a:pt x="886" y="435"/>
                      <a:pt x="886" y="435"/>
                      <a:pt x="870" y="435"/>
                    </a:cubicBezTo>
                    <a:cubicBezTo>
                      <a:pt x="870" y="419"/>
                      <a:pt x="886" y="419"/>
                      <a:pt x="886" y="402"/>
                    </a:cubicBezTo>
                    <a:cubicBezTo>
                      <a:pt x="886" y="402"/>
                      <a:pt x="870" y="402"/>
                      <a:pt x="870" y="402"/>
                    </a:cubicBezTo>
                    <a:close/>
                    <a:moveTo>
                      <a:pt x="936" y="168"/>
                    </a:moveTo>
                    <a:cubicBezTo>
                      <a:pt x="936" y="151"/>
                      <a:pt x="936" y="151"/>
                      <a:pt x="936" y="151"/>
                    </a:cubicBezTo>
                    <a:cubicBezTo>
                      <a:pt x="953" y="118"/>
                      <a:pt x="970" y="118"/>
                      <a:pt x="1020" y="118"/>
                    </a:cubicBezTo>
                    <a:cubicBezTo>
                      <a:pt x="1020" y="118"/>
                      <a:pt x="1020" y="135"/>
                      <a:pt x="1020" y="135"/>
                    </a:cubicBezTo>
                    <a:cubicBezTo>
                      <a:pt x="1037" y="135"/>
                      <a:pt x="1037" y="118"/>
                      <a:pt x="1037" y="118"/>
                    </a:cubicBezTo>
                    <a:cubicBezTo>
                      <a:pt x="1070" y="118"/>
                      <a:pt x="1087" y="135"/>
                      <a:pt x="1137" y="135"/>
                    </a:cubicBezTo>
                    <a:cubicBezTo>
                      <a:pt x="1137" y="168"/>
                      <a:pt x="1154" y="185"/>
                      <a:pt x="1137" y="218"/>
                    </a:cubicBezTo>
                    <a:cubicBezTo>
                      <a:pt x="1120" y="218"/>
                      <a:pt x="1120" y="218"/>
                      <a:pt x="1087" y="201"/>
                    </a:cubicBezTo>
                    <a:cubicBezTo>
                      <a:pt x="1103" y="235"/>
                      <a:pt x="1087" y="252"/>
                      <a:pt x="1070" y="252"/>
                    </a:cubicBezTo>
                    <a:cubicBezTo>
                      <a:pt x="1037" y="252"/>
                      <a:pt x="1070" y="235"/>
                      <a:pt x="1070" y="201"/>
                    </a:cubicBezTo>
                    <a:cubicBezTo>
                      <a:pt x="1037" y="252"/>
                      <a:pt x="986" y="185"/>
                      <a:pt x="970" y="218"/>
                    </a:cubicBezTo>
                    <a:cubicBezTo>
                      <a:pt x="970" y="201"/>
                      <a:pt x="970" y="168"/>
                      <a:pt x="953" y="151"/>
                    </a:cubicBezTo>
                    <a:cubicBezTo>
                      <a:pt x="936" y="151"/>
                      <a:pt x="936" y="151"/>
                      <a:pt x="936" y="168"/>
                    </a:cubicBezTo>
                    <a:close/>
                    <a:moveTo>
                      <a:pt x="1237" y="168"/>
                    </a:moveTo>
                    <a:cubicBezTo>
                      <a:pt x="1287" y="168"/>
                      <a:pt x="1321" y="185"/>
                      <a:pt x="1371" y="201"/>
                    </a:cubicBezTo>
                    <a:cubicBezTo>
                      <a:pt x="1337" y="218"/>
                      <a:pt x="1321" y="235"/>
                      <a:pt x="1337" y="285"/>
                    </a:cubicBezTo>
                    <a:cubicBezTo>
                      <a:pt x="1321" y="302"/>
                      <a:pt x="1304" y="318"/>
                      <a:pt x="1287" y="318"/>
                    </a:cubicBezTo>
                    <a:cubicBezTo>
                      <a:pt x="1254" y="285"/>
                      <a:pt x="1287" y="252"/>
                      <a:pt x="1304" y="252"/>
                    </a:cubicBezTo>
                    <a:cubicBezTo>
                      <a:pt x="1287" y="235"/>
                      <a:pt x="1287" y="201"/>
                      <a:pt x="1254" y="218"/>
                    </a:cubicBezTo>
                    <a:cubicBezTo>
                      <a:pt x="1254" y="235"/>
                      <a:pt x="1237" y="252"/>
                      <a:pt x="1237" y="252"/>
                    </a:cubicBezTo>
                    <a:cubicBezTo>
                      <a:pt x="1237" y="235"/>
                      <a:pt x="1237" y="201"/>
                      <a:pt x="1204" y="201"/>
                    </a:cubicBezTo>
                    <a:cubicBezTo>
                      <a:pt x="1204" y="201"/>
                      <a:pt x="1204" y="218"/>
                      <a:pt x="1204" y="201"/>
                    </a:cubicBezTo>
                    <a:cubicBezTo>
                      <a:pt x="1220" y="185"/>
                      <a:pt x="1237" y="168"/>
                      <a:pt x="1237" y="168"/>
                    </a:cubicBezTo>
                    <a:close/>
                    <a:moveTo>
                      <a:pt x="1605" y="252"/>
                    </a:moveTo>
                    <a:cubicBezTo>
                      <a:pt x="1621" y="268"/>
                      <a:pt x="1655" y="268"/>
                      <a:pt x="1672" y="268"/>
                    </a:cubicBezTo>
                    <a:cubicBezTo>
                      <a:pt x="1672" y="302"/>
                      <a:pt x="1672" y="318"/>
                      <a:pt x="1638" y="335"/>
                    </a:cubicBezTo>
                    <a:cubicBezTo>
                      <a:pt x="1638" y="302"/>
                      <a:pt x="1621" y="268"/>
                      <a:pt x="1605" y="252"/>
                    </a:cubicBezTo>
                    <a:close/>
                    <a:moveTo>
                      <a:pt x="1989" y="352"/>
                    </a:moveTo>
                    <a:lnTo>
                      <a:pt x="2022" y="352"/>
                    </a:lnTo>
                    <a:cubicBezTo>
                      <a:pt x="2006" y="352"/>
                      <a:pt x="1989" y="352"/>
                      <a:pt x="1989" y="352"/>
                    </a:cubicBezTo>
                    <a:close/>
                    <a:moveTo>
                      <a:pt x="2206" y="402"/>
                    </a:moveTo>
                    <a:cubicBezTo>
                      <a:pt x="2256" y="402"/>
                      <a:pt x="2306" y="402"/>
                      <a:pt x="2357" y="419"/>
                    </a:cubicBezTo>
                    <a:cubicBezTo>
                      <a:pt x="2357" y="419"/>
                      <a:pt x="2357" y="419"/>
                      <a:pt x="2357" y="419"/>
                    </a:cubicBezTo>
                    <a:cubicBezTo>
                      <a:pt x="2340" y="419"/>
                      <a:pt x="2323" y="419"/>
                      <a:pt x="2323" y="435"/>
                    </a:cubicBezTo>
                    <a:cubicBezTo>
                      <a:pt x="2357" y="469"/>
                      <a:pt x="2373" y="536"/>
                      <a:pt x="2340" y="586"/>
                    </a:cubicBezTo>
                    <a:cubicBezTo>
                      <a:pt x="2340" y="536"/>
                      <a:pt x="2290" y="552"/>
                      <a:pt x="2273" y="569"/>
                    </a:cubicBezTo>
                    <a:cubicBezTo>
                      <a:pt x="2256" y="519"/>
                      <a:pt x="2256" y="452"/>
                      <a:pt x="2206" y="435"/>
                    </a:cubicBezTo>
                    <a:cubicBezTo>
                      <a:pt x="2206" y="419"/>
                      <a:pt x="2206" y="402"/>
                      <a:pt x="2206" y="402"/>
                    </a:cubicBezTo>
                    <a:close/>
                    <a:moveTo>
                      <a:pt x="2875" y="469"/>
                    </a:moveTo>
                    <a:cubicBezTo>
                      <a:pt x="2891" y="469"/>
                      <a:pt x="2925" y="469"/>
                      <a:pt x="2958" y="469"/>
                    </a:cubicBezTo>
                    <a:cubicBezTo>
                      <a:pt x="2925" y="485"/>
                      <a:pt x="2891" y="485"/>
                      <a:pt x="2875" y="469"/>
                    </a:cubicBezTo>
                    <a:close/>
                    <a:moveTo>
                      <a:pt x="4011" y="519"/>
                    </a:moveTo>
                    <a:lnTo>
                      <a:pt x="4078" y="519"/>
                    </a:lnTo>
                    <a:cubicBezTo>
                      <a:pt x="4094" y="519"/>
                      <a:pt x="4094" y="519"/>
                      <a:pt x="4111" y="519"/>
                    </a:cubicBezTo>
                    <a:cubicBezTo>
                      <a:pt x="4094" y="569"/>
                      <a:pt x="4061" y="636"/>
                      <a:pt x="4027" y="636"/>
                    </a:cubicBezTo>
                    <a:cubicBezTo>
                      <a:pt x="4044" y="619"/>
                      <a:pt x="4027" y="619"/>
                      <a:pt x="4061" y="602"/>
                    </a:cubicBezTo>
                    <a:cubicBezTo>
                      <a:pt x="4027" y="569"/>
                      <a:pt x="4011" y="552"/>
                      <a:pt x="4011" y="519"/>
                    </a:cubicBezTo>
                    <a:close/>
                    <a:moveTo>
                      <a:pt x="5080" y="870"/>
                    </a:moveTo>
                    <a:cubicBezTo>
                      <a:pt x="5063" y="886"/>
                      <a:pt x="5030" y="903"/>
                      <a:pt x="4997" y="903"/>
                    </a:cubicBezTo>
                    <a:cubicBezTo>
                      <a:pt x="4980" y="870"/>
                      <a:pt x="4963" y="836"/>
                      <a:pt x="4946" y="803"/>
                    </a:cubicBezTo>
                    <a:cubicBezTo>
                      <a:pt x="5013" y="786"/>
                      <a:pt x="5013" y="836"/>
                      <a:pt x="5063" y="820"/>
                    </a:cubicBezTo>
                    <a:cubicBezTo>
                      <a:pt x="5063" y="853"/>
                      <a:pt x="5080" y="870"/>
                      <a:pt x="5080" y="870"/>
                    </a:cubicBezTo>
                    <a:close/>
                    <a:moveTo>
                      <a:pt x="4662" y="1003"/>
                    </a:moveTo>
                    <a:cubicBezTo>
                      <a:pt x="4646" y="1020"/>
                      <a:pt x="4629" y="1020"/>
                      <a:pt x="4612" y="1020"/>
                    </a:cubicBezTo>
                    <a:cubicBezTo>
                      <a:pt x="4612" y="1003"/>
                      <a:pt x="4612" y="987"/>
                      <a:pt x="4612" y="953"/>
                    </a:cubicBezTo>
                    <a:cubicBezTo>
                      <a:pt x="4629" y="970"/>
                      <a:pt x="4629" y="970"/>
                      <a:pt x="4646" y="953"/>
                    </a:cubicBezTo>
                    <a:cubicBezTo>
                      <a:pt x="4646" y="970"/>
                      <a:pt x="4662" y="987"/>
                      <a:pt x="4662" y="1003"/>
                    </a:cubicBezTo>
                    <a:close/>
                    <a:moveTo>
                      <a:pt x="4078" y="1137"/>
                    </a:moveTo>
                    <a:cubicBezTo>
                      <a:pt x="4078" y="1137"/>
                      <a:pt x="4061" y="1137"/>
                      <a:pt x="4044" y="1137"/>
                    </a:cubicBezTo>
                    <a:cubicBezTo>
                      <a:pt x="4044" y="1137"/>
                      <a:pt x="4044" y="1137"/>
                      <a:pt x="4044" y="1137"/>
                    </a:cubicBezTo>
                    <a:cubicBezTo>
                      <a:pt x="4061" y="1120"/>
                      <a:pt x="4061" y="1137"/>
                      <a:pt x="4078" y="1137"/>
                    </a:cubicBezTo>
                    <a:close/>
                    <a:moveTo>
                      <a:pt x="3977" y="1154"/>
                    </a:moveTo>
                    <a:cubicBezTo>
                      <a:pt x="3961" y="1137"/>
                      <a:pt x="3977" y="1120"/>
                      <a:pt x="3977" y="1120"/>
                    </a:cubicBezTo>
                    <a:cubicBezTo>
                      <a:pt x="3961" y="1087"/>
                      <a:pt x="3994" y="1054"/>
                      <a:pt x="3944" y="1054"/>
                    </a:cubicBezTo>
                    <a:cubicBezTo>
                      <a:pt x="4044" y="970"/>
                      <a:pt x="4061" y="820"/>
                      <a:pt x="4178" y="786"/>
                    </a:cubicBezTo>
                    <a:cubicBezTo>
                      <a:pt x="4161" y="719"/>
                      <a:pt x="4111" y="719"/>
                      <a:pt x="4078" y="686"/>
                    </a:cubicBezTo>
                    <a:cubicBezTo>
                      <a:pt x="4061" y="719"/>
                      <a:pt x="4078" y="719"/>
                      <a:pt x="4044" y="703"/>
                    </a:cubicBezTo>
                    <a:cubicBezTo>
                      <a:pt x="4044" y="719"/>
                      <a:pt x="4027" y="703"/>
                      <a:pt x="4027" y="719"/>
                    </a:cubicBezTo>
                    <a:cubicBezTo>
                      <a:pt x="4027" y="736"/>
                      <a:pt x="4044" y="770"/>
                      <a:pt x="4061" y="786"/>
                    </a:cubicBezTo>
                    <a:cubicBezTo>
                      <a:pt x="4027" y="803"/>
                      <a:pt x="4027" y="770"/>
                      <a:pt x="3994" y="786"/>
                    </a:cubicBezTo>
                    <a:cubicBezTo>
                      <a:pt x="4011" y="836"/>
                      <a:pt x="3977" y="853"/>
                      <a:pt x="3927" y="853"/>
                    </a:cubicBezTo>
                    <a:cubicBezTo>
                      <a:pt x="3944" y="886"/>
                      <a:pt x="3910" y="920"/>
                      <a:pt x="3894" y="937"/>
                    </a:cubicBezTo>
                    <a:cubicBezTo>
                      <a:pt x="3944" y="1037"/>
                      <a:pt x="3844" y="1104"/>
                      <a:pt x="3827" y="1171"/>
                    </a:cubicBezTo>
                    <a:cubicBezTo>
                      <a:pt x="3860" y="1171"/>
                      <a:pt x="3894" y="1171"/>
                      <a:pt x="3944" y="1154"/>
                    </a:cubicBezTo>
                    <a:cubicBezTo>
                      <a:pt x="3944" y="1154"/>
                      <a:pt x="3944" y="1154"/>
                      <a:pt x="3961" y="1154"/>
                    </a:cubicBezTo>
                    <a:close/>
                    <a:moveTo>
                      <a:pt x="3075" y="1221"/>
                    </a:moveTo>
                    <a:lnTo>
                      <a:pt x="2975" y="1221"/>
                    </a:lnTo>
                    <a:cubicBezTo>
                      <a:pt x="2958" y="1204"/>
                      <a:pt x="2958" y="1171"/>
                      <a:pt x="2975" y="1137"/>
                    </a:cubicBezTo>
                    <a:cubicBezTo>
                      <a:pt x="2991" y="1137"/>
                      <a:pt x="2991" y="1120"/>
                      <a:pt x="3025" y="1120"/>
                    </a:cubicBezTo>
                    <a:cubicBezTo>
                      <a:pt x="3042" y="1154"/>
                      <a:pt x="3058" y="1187"/>
                      <a:pt x="3075" y="1221"/>
                    </a:cubicBezTo>
                    <a:close/>
                    <a:moveTo>
                      <a:pt x="2507" y="1204"/>
                    </a:moveTo>
                    <a:lnTo>
                      <a:pt x="2490" y="1204"/>
                    </a:lnTo>
                    <a:cubicBezTo>
                      <a:pt x="2490" y="1204"/>
                      <a:pt x="2507" y="1204"/>
                      <a:pt x="2507" y="1204"/>
                    </a:cubicBezTo>
                    <a:close/>
                    <a:moveTo>
                      <a:pt x="2156" y="1171"/>
                    </a:moveTo>
                    <a:cubicBezTo>
                      <a:pt x="2106" y="1171"/>
                      <a:pt x="2039" y="1154"/>
                      <a:pt x="1989" y="1154"/>
                    </a:cubicBezTo>
                    <a:cubicBezTo>
                      <a:pt x="1989" y="1137"/>
                      <a:pt x="1989" y="1137"/>
                      <a:pt x="1989" y="1120"/>
                    </a:cubicBezTo>
                    <a:cubicBezTo>
                      <a:pt x="2006" y="1104"/>
                      <a:pt x="2022" y="1087"/>
                      <a:pt x="2039" y="1087"/>
                    </a:cubicBezTo>
                    <a:cubicBezTo>
                      <a:pt x="2056" y="1120"/>
                      <a:pt x="2106" y="1137"/>
                      <a:pt x="2139" y="1120"/>
                    </a:cubicBezTo>
                    <a:cubicBezTo>
                      <a:pt x="2139" y="1137"/>
                      <a:pt x="2156" y="1154"/>
                      <a:pt x="2156" y="1171"/>
                    </a:cubicBezTo>
                    <a:close/>
                    <a:moveTo>
                      <a:pt x="134" y="335"/>
                    </a:moveTo>
                    <a:cubicBezTo>
                      <a:pt x="118" y="318"/>
                      <a:pt x="118" y="318"/>
                      <a:pt x="118" y="302"/>
                    </a:cubicBezTo>
                    <a:cubicBezTo>
                      <a:pt x="118" y="302"/>
                      <a:pt x="118" y="302"/>
                      <a:pt x="134" y="302"/>
                    </a:cubicBezTo>
                    <a:cubicBezTo>
                      <a:pt x="134" y="318"/>
                      <a:pt x="134" y="318"/>
                      <a:pt x="134" y="335"/>
                    </a:cubicBezTo>
                    <a:close/>
                    <a:moveTo>
                      <a:pt x="17" y="118"/>
                    </a:moveTo>
                    <a:cubicBezTo>
                      <a:pt x="17" y="118"/>
                      <a:pt x="17" y="101"/>
                      <a:pt x="1" y="101"/>
                    </a:cubicBezTo>
                    <a:cubicBezTo>
                      <a:pt x="17" y="101"/>
                      <a:pt x="17" y="101"/>
                      <a:pt x="17" y="118"/>
                    </a:cubicBezTo>
                    <a:cubicBezTo>
                      <a:pt x="17" y="118"/>
                      <a:pt x="17" y="118"/>
                      <a:pt x="17" y="118"/>
                    </a:cubicBezTo>
                    <a:close/>
                    <a:moveTo>
                      <a:pt x="1" y="68"/>
                    </a:moveTo>
                    <a:cubicBezTo>
                      <a:pt x="1" y="51"/>
                      <a:pt x="1" y="34"/>
                      <a:pt x="1" y="18"/>
                    </a:cubicBezTo>
                    <a:cubicBezTo>
                      <a:pt x="1" y="34"/>
                      <a:pt x="17" y="34"/>
                      <a:pt x="17" y="51"/>
                    </a:cubicBezTo>
                    <a:cubicBezTo>
                      <a:pt x="17" y="51"/>
                      <a:pt x="1" y="51"/>
                      <a:pt x="17" y="68"/>
                    </a:cubicBezTo>
                    <a:cubicBezTo>
                      <a:pt x="1" y="68"/>
                      <a:pt x="1" y="68"/>
                      <a:pt x="1" y="68"/>
                    </a:cubicBezTo>
                    <a:close/>
                    <a:moveTo>
                      <a:pt x="1020" y="636"/>
                    </a:moveTo>
                    <a:cubicBezTo>
                      <a:pt x="1053" y="586"/>
                      <a:pt x="1020" y="602"/>
                      <a:pt x="1037" y="586"/>
                    </a:cubicBezTo>
                    <a:cubicBezTo>
                      <a:pt x="1020" y="569"/>
                      <a:pt x="1003" y="536"/>
                      <a:pt x="1003" y="569"/>
                    </a:cubicBezTo>
                    <a:cubicBezTo>
                      <a:pt x="1003" y="552"/>
                      <a:pt x="986" y="552"/>
                      <a:pt x="986" y="552"/>
                    </a:cubicBezTo>
                    <a:cubicBezTo>
                      <a:pt x="986" y="569"/>
                      <a:pt x="986" y="569"/>
                      <a:pt x="970" y="552"/>
                    </a:cubicBezTo>
                    <a:cubicBezTo>
                      <a:pt x="1020" y="552"/>
                      <a:pt x="936" y="519"/>
                      <a:pt x="970" y="502"/>
                    </a:cubicBezTo>
                    <a:cubicBezTo>
                      <a:pt x="970" y="552"/>
                      <a:pt x="986" y="485"/>
                      <a:pt x="1020" y="502"/>
                    </a:cubicBezTo>
                    <a:cubicBezTo>
                      <a:pt x="1037" y="569"/>
                      <a:pt x="1053" y="502"/>
                      <a:pt x="1087" y="552"/>
                    </a:cubicBezTo>
                    <a:cubicBezTo>
                      <a:pt x="1070" y="602"/>
                      <a:pt x="1103" y="586"/>
                      <a:pt x="1087" y="636"/>
                    </a:cubicBezTo>
                    <a:cubicBezTo>
                      <a:pt x="1053" y="636"/>
                      <a:pt x="1053" y="602"/>
                      <a:pt x="1020" y="636"/>
                    </a:cubicBezTo>
                    <a:close/>
                    <a:moveTo>
                      <a:pt x="2173" y="786"/>
                    </a:moveTo>
                    <a:cubicBezTo>
                      <a:pt x="2173" y="753"/>
                      <a:pt x="2206" y="753"/>
                      <a:pt x="2223" y="753"/>
                    </a:cubicBezTo>
                    <a:cubicBezTo>
                      <a:pt x="2240" y="786"/>
                      <a:pt x="2189" y="770"/>
                      <a:pt x="2189" y="803"/>
                    </a:cubicBezTo>
                    <a:cubicBezTo>
                      <a:pt x="2240" y="820"/>
                      <a:pt x="2223" y="770"/>
                      <a:pt x="2240" y="786"/>
                    </a:cubicBezTo>
                    <a:cubicBezTo>
                      <a:pt x="2256" y="820"/>
                      <a:pt x="2189" y="820"/>
                      <a:pt x="2223" y="853"/>
                    </a:cubicBezTo>
                    <a:cubicBezTo>
                      <a:pt x="2240" y="836"/>
                      <a:pt x="2240" y="803"/>
                      <a:pt x="2256" y="820"/>
                    </a:cubicBezTo>
                    <a:cubicBezTo>
                      <a:pt x="2273" y="820"/>
                      <a:pt x="2256" y="886"/>
                      <a:pt x="2273" y="886"/>
                    </a:cubicBezTo>
                    <a:cubicBezTo>
                      <a:pt x="2273" y="870"/>
                      <a:pt x="2290" y="870"/>
                      <a:pt x="2306" y="853"/>
                    </a:cubicBezTo>
                    <a:cubicBezTo>
                      <a:pt x="2306" y="886"/>
                      <a:pt x="2323" y="886"/>
                      <a:pt x="2323" y="886"/>
                    </a:cubicBezTo>
                    <a:cubicBezTo>
                      <a:pt x="2306" y="886"/>
                      <a:pt x="2273" y="886"/>
                      <a:pt x="2273" y="903"/>
                    </a:cubicBezTo>
                    <a:cubicBezTo>
                      <a:pt x="2240" y="836"/>
                      <a:pt x="2123" y="853"/>
                      <a:pt x="2139" y="886"/>
                    </a:cubicBezTo>
                    <a:cubicBezTo>
                      <a:pt x="2089" y="836"/>
                      <a:pt x="2089" y="903"/>
                      <a:pt x="2089" y="903"/>
                    </a:cubicBezTo>
                    <a:cubicBezTo>
                      <a:pt x="2056" y="870"/>
                      <a:pt x="2073" y="820"/>
                      <a:pt x="2039" y="786"/>
                    </a:cubicBezTo>
                    <a:cubicBezTo>
                      <a:pt x="2123" y="803"/>
                      <a:pt x="2089" y="703"/>
                      <a:pt x="2173" y="736"/>
                    </a:cubicBezTo>
                    <a:cubicBezTo>
                      <a:pt x="2173" y="770"/>
                      <a:pt x="2156" y="770"/>
                      <a:pt x="2173" y="786"/>
                    </a:cubicBezTo>
                    <a:close/>
                    <a:moveTo>
                      <a:pt x="2507" y="953"/>
                    </a:moveTo>
                    <a:cubicBezTo>
                      <a:pt x="2507" y="1003"/>
                      <a:pt x="2507" y="1054"/>
                      <a:pt x="2474" y="1070"/>
                    </a:cubicBezTo>
                    <a:cubicBezTo>
                      <a:pt x="2457" y="1054"/>
                      <a:pt x="2507" y="1020"/>
                      <a:pt x="2490" y="987"/>
                    </a:cubicBezTo>
                    <a:cubicBezTo>
                      <a:pt x="2457" y="1020"/>
                      <a:pt x="2474" y="920"/>
                      <a:pt x="2440" y="920"/>
                    </a:cubicBezTo>
                    <a:cubicBezTo>
                      <a:pt x="2474" y="870"/>
                      <a:pt x="2457" y="836"/>
                      <a:pt x="2507" y="786"/>
                    </a:cubicBezTo>
                    <a:cubicBezTo>
                      <a:pt x="2507" y="803"/>
                      <a:pt x="2474" y="853"/>
                      <a:pt x="2507" y="853"/>
                    </a:cubicBezTo>
                    <a:cubicBezTo>
                      <a:pt x="2507" y="886"/>
                      <a:pt x="2490" y="886"/>
                      <a:pt x="2474" y="920"/>
                    </a:cubicBezTo>
                    <a:cubicBezTo>
                      <a:pt x="2507" y="937"/>
                      <a:pt x="2524" y="953"/>
                      <a:pt x="2540" y="987"/>
                    </a:cubicBezTo>
                    <a:cubicBezTo>
                      <a:pt x="2507" y="987"/>
                      <a:pt x="2524" y="970"/>
                      <a:pt x="2507" y="953"/>
                    </a:cubicBezTo>
                    <a:close/>
                    <a:moveTo>
                      <a:pt x="2758" y="619"/>
                    </a:moveTo>
                    <a:cubicBezTo>
                      <a:pt x="2724" y="619"/>
                      <a:pt x="2741" y="669"/>
                      <a:pt x="2741" y="703"/>
                    </a:cubicBezTo>
                    <a:cubicBezTo>
                      <a:pt x="2724" y="703"/>
                      <a:pt x="2691" y="703"/>
                      <a:pt x="2691" y="719"/>
                    </a:cubicBezTo>
                    <a:cubicBezTo>
                      <a:pt x="2691" y="736"/>
                      <a:pt x="2724" y="719"/>
                      <a:pt x="2741" y="719"/>
                    </a:cubicBezTo>
                    <a:cubicBezTo>
                      <a:pt x="2724" y="770"/>
                      <a:pt x="2707" y="736"/>
                      <a:pt x="2674" y="770"/>
                    </a:cubicBezTo>
                    <a:cubicBezTo>
                      <a:pt x="2674" y="753"/>
                      <a:pt x="2674" y="736"/>
                      <a:pt x="2691" y="736"/>
                    </a:cubicBezTo>
                    <a:cubicBezTo>
                      <a:pt x="2657" y="719"/>
                      <a:pt x="2657" y="719"/>
                      <a:pt x="2641" y="753"/>
                    </a:cubicBezTo>
                    <a:cubicBezTo>
                      <a:pt x="2590" y="669"/>
                      <a:pt x="2641" y="669"/>
                      <a:pt x="2607" y="602"/>
                    </a:cubicBezTo>
                    <a:cubicBezTo>
                      <a:pt x="2657" y="586"/>
                      <a:pt x="2724" y="536"/>
                      <a:pt x="2758" y="619"/>
                    </a:cubicBezTo>
                    <a:close/>
                    <a:moveTo>
                      <a:pt x="2624" y="937"/>
                    </a:moveTo>
                    <a:cubicBezTo>
                      <a:pt x="2590" y="953"/>
                      <a:pt x="2607" y="953"/>
                      <a:pt x="2574" y="953"/>
                    </a:cubicBezTo>
                    <a:cubicBezTo>
                      <a:pt x="2590" y="970"/>
                      <a:pt x="2557" y="1020"/>
                      <a:pt x="2557" y="987"/>
                    </a:cubicBezTo>
                    <a:cubicBezTo>
                      <a:pt x="2524" y="1020"/>
                      <a:pt x="2574" y="1037"/>
                      <a:pt x="2590" y="1054"/>
                    </a:cubicBezTo>
                    <a:cubicBezTo>
                      <a:pt x="2557" y="1070"/>
                      <a:pt x="2590" y="1137"/>
                      <a:pt x="2557" y="1154"/>
                    </a:cubicBezTo>
                    <a:cubicBezTo>
                      <a:pt x="2557" y="1171"/>
                      <a:pt x="2590" y="1154"/>
                      <a:pt x="2574" y="1187"/>
                    </a:cubicBezTo>
                    <a:cubicBezTo>
                      <a:pt x="2590" y="1187"/>
                      <a:pt x="2607" y="1187"/>
                      <a:pt x="2607" y="1204"/>
                    </a:cubicBezTo>
                    <a:cubicBezTo>
                      <a:pt x="2624" y="1204"/>
                      <a:pt x="2607" y="1171"/>
                      <a:pt x="2607" y="1154"/>
                    </a:cubicBezTo>
                    <a:cubicBezTo>
                      <a:pt x="2657" y="1204"/>
                      <a:pt x="2657" y="1137"/>
                      <a:pt x="2724" y="1154"/>
                    </a:cubicBezTo>
                    <a:cubicBezTo>
                      <a:pt x="2691" y="1137"/>
                      <a:pt x="2691" y="1120"/>
                      <a:pt x="2707" y="1087"/>
                    </a:cubicBezTo>
                    <a:cubicBezTo>
                      <a:pt x="2657" y="1087"/>
                      <a:pt x="2691" y="1003"/>
                      <a:pt x="2641" y="1020"/>
                    </a:cubicBezTo>
                    <a:cubicBezTo>
                      <a:pt x="2641" y="1003"/>
                      <a:pt x="2674" y="970"/>
                      <a:pt x="2674" y="1003"/>
                    </a:cubicBezTo>
                    <a:cubicBezTo>
                      <a:pt x="2691" y="1003"/>
                      <a:pt x="2674" y="987"/>
                      <a:pt x="2674" y="970"/>
                    </a:cubicBezTo>
                    <a:cubicBezTo>
                      <a:pt x="2641" y="987"/>
                      <a:pt x="2624" y="970"/>
                      <a:pt x="2624" y="937"/>
                    </a:cubicBezTo>
                    <a:close/>
                    <a:moveTo>
                      <a:pt x="1939" y="452"/>
                    </a:moveTo>
                    <a:cubicBezTo>
                      <a:pt x="1989" y="469"/>
                      <a:pt x="1956" y="402"/>
                      <a:pt x="1989" y="402"/>
                    </a:cubicBezTo>
                    <a:cubicBezTo>
                      <a:pt x="1989" y="419"/>
                      <a:pt x="1989" y="435"/>
                      <a:pt x="2006" y="452"/>
                    </a:cubicBezTo>
                    <a:cubicBezTo>
                      <a:pt x="2006" y="435"/>
                      <a:pt x="2006" y="435"/>
                      <a:pt x="2006" y="452"/>
                    </a:cubicBezTo>
                    <a:cubicBezTo>
                      <a:pt x="1989" y="452"/>
                      <a:pt x="2006" y="469"/>
                      <a:pt x="2006" y="485"/>
                    </a:cubicBezTo>
                    <a:cubicBezTo>
                      <a:pt x="1989" y="469"/>
                      <a:pt x="1989" y="502"/>
                      <a:pt x="1972" y="502"/>
                    </a:cubicBezTo>
                    <a:cubicBezTo>
                      <a:pt x="1972" y="485"/>
                      <a:pt x="1989" y="485"/>
                      <a:pt x="1989" y="469"/>
                    </a:cubicBezTo>
                    <a:cubicBezTo>
                      <a:pt x="1972" y="469"/>
                      <a:pt x="1956" y="469"/>
                      <a:pt x="1956" y="502"/>
                    </a:cubicBezTo>
                    <a:cubicBezTo>
                      <a:pt x="1939" y="502"/>
                      <a:pt x="1939" y="485"/>
                      <a:pt x="1939" y="452"/>
                    </a:cubicBezTo>
                    <a:close/>
                    <a:moveTo>
                      <a:pt x="1989" y="619"/>
                    </a:moveTo>
                    <a:cubicBezTo>
                      <a:pt x="2006" y="619"/>
                      <a:pt x="2006" y="602"/>
                      <a:pt x="2039" y="602"/>
                    </a:cubicBezTo>
                    <a:cubicBezTo>
                      <a:pt x="2039" y="552"/>
                      <a:pt x="1989" y="552"/>
                      <a:pt x="1956" y="519"/>
                    </a:cubicBezTo>
                    <a:cubicBezTo>
                      <a:pt x="1939" y="519"/>
                      <a:pt x="1922" y="519"/>
                      <a:pt x="1922" y="552"/>
                    </a:cubicBezTo>
                    <a:cubicBezTo>
                      <a:pt x="1905" y="552"/>
                      <a:pt x="1905" y="536"/>
                      <a:pt x="1889" y="536"/>
                    </a:cubicBezTo>
                    <a:cubicBezTo>
                      <a:pt x="1872" y="502"/>
                      <a:pt x="1905" y="502"/>
                      <a:pt x="1889" y="469"/>
                    </a:cubicBezTo>
                    <a:cubicBezTo>
                      <a:pt x="1855" y="485"/>
                      <a:pt x="1788" y="485"/>
                      <a:pt x="1805" y="569"/>
                    </a:cubicBezTo>
                    <a:cubicBezTo>
                      <a:pt x="1772" y="569"/>
                      <a:pt x="1772" y="552"/>
                      <a:pt x="1755" y="536"/>
                    </a:cubicBezTo>
                    <a:cubicBezTo>
                      <a:pt x="1738" y="502"/>
                      <a:pt x="1772" y="586"/>
                      <a:pt x="1772" y="619"/>
                    </a:cubicBezTo>
                    <a:cubicBezTo>
                      <a:pt x="1738" y="636"/>
                      <a:pt x="1705" y="602"/>
                      <a:pt x="1655" y="586"/>
                    </a:cubicBezTo>
                    <a:lnTo>
                      <a:pt x="1655" y="569"/>
                    </a:lnTo>
                    <a:cubicBezTo>
                      <a:pt x="1705" y="569"/>
                      <a:pt x="1722" y="469"/>
                      <a:pt x="1805" y="502"/>
                    </a:cubicBezTo>
                    <a:cubicBezTo>
                      <a:pt x="1788" y="485"/>
                      <a:pt x="1788" y="469"/>
                      <a:pt x="1805" y="485"/>
                    </a:cubicBezTo>
                    <a:cubicBezTo>
                      <a:pt x="1805" y="452"/>
                      <a:pt x="1822" y="419"/>
                      <a:pt x="1822" y="385"/>
                    </a:cubicBezTo>
                    <a:cubicBezTo>
                      <a:pt x="1788" y="385"/>
                      <a:pt x="1805" y="318"/>
                      <a:pt x="1788" y="318"/>
                    </a:cubicBezTo>
                    <a:cubicBezTo>
                      <a:pt x="1755" y="302"/>
                      <a:pt x="1688" y="369"/>
                      <a:pt x="1688" y="335"/>
                    </a:cubicBezTo>
                    <a:cubicBezTo>
                      <a:pt x="1655" y="335"/>
                      <a:pt x="1655" y="369"/>
                      <a:pt x="1638" y="385"/>
                    </a:cubicBezTo>
                    <a:cubicBezTo>
                      <a:pt x="1655" y="452"/>
                      <a:pt x="1605" y="385"/>
                      <a:pt x="1605" y="469"/>
                    </a:cubicBezTo>
                    <a:cubicBezTo>
                      <a:pt x="1588" y="419"/>
                      <a:pt x="1521" y="536"/>
                      <a:pt x="1538" y="469"/>
                    </a:cubicBezTo>
                    <a:cubicBezTo>
                      <a:pt x="1521" y="435"/>
                      <a:pt x="1488" y="519"/>
                      <a:pt x="1521" y="536"/>
                    </a:cubicBezTo>
                    <a:cubicBezTo>
                      <a:pt x="1538" y="536"/>
                      <a:pt x="1504" y="519"/>
                      <a:pt x="1521" y="502"/>
                    </a:cubicBezTo>
                    <a:cubicBezTo>
                      <a:pt x="1538" y="519"/>
                      <a:pt x="1555" y="569"/>
                      <a:pt x="1538" y="602"/>
                    </a:cubicBezTo>
                    <a:cubicBezTo>
                      <a:pt x="1555" y="602"/>
                      <a:pt x="1571" y="586"/>
                      <a:pt x="1555" y="569"/>
                    </a:cubicBezTo>
                    <a:cubicBezTo>
                      <a:pt x="1571" y="586"/>
                      <a:pt x="1588" y="569"/>
                      <a:pt x="1588" y="602"/>
                    </a:cubicBezTo>
                    <a:cubicBezTo>
                      <a:pt x="1605" y="602"/>
                      <a:pt x="1588" y="586"/>
                      <a:pt x="1588" y="569"/>
                    </a:cubicBezTo>
                    <a:cubicBezTo>
                      <a:pt x="1605" y="586"/>
                      <a:pt x="1638" y="569"/>
                      <a:pt x="1638" y="602"/>
                    </a:cubicBezTo>
                    <a:cubicBezTo>
                      <a:pt x="1605" y="602"/>
                      <a:pt x="1621" y="653"/>
                      <a:pt x="1638" y="686"/>
                    </a:cubicBezTo>
                    <a:cubicBezTo>
                      <a:pt x="1621" y="703"/>
                      <a:pt x="1621" y="686"/>
                      <a:pt x="1605" y="686"/>
                    </a:cubicBezTo>
                    <a:cubicBezTo>
                      <a:pt x="1605" y="703"/>
                      <a:pt x="1588" y="703"/>
                      <a:pt x="1588" y="719"/>
                    </a:cubicBezTo>
                    <a:cubicBezTo>
                      <a:pt x="1605" y="753"/>
                      <a:pt x="1621" y="753"/>
                      <a:pt x="1605" y="786"/>
                    </a:cubicBezTo>
                    <a:cubicBezTo>
                      <a:pt x="1605" y="786"/>
                      <a:pt x="1621" y="786"/>
                      <a:pt x="1621" y="786"/>
                    </a:cubicBezTo>
                    <a:cubicBezTo>
                      <a:pt x="1605" y="870"/>
                      <a:pt x="1521" y="937"/>
                      <a:pt x="1555" y="1020"/>
                    </a:cubicBezTo>
                    <a:cubicBezTo>
                      <a:pt x="1555" y="1054"/>
                      <a:pt x="1588" y="1037"/>
                      <a:pt x="1605" y="1037"/>
                    </a:cubicBezTo>
                    <a:cubicBezTo>
                      <a:pt x="1638" y="1003"/>
                      <a:pt x="1638" y="937"/>
                      <a:pt x="1672" y="970"/>
                    </a:cubicBezTo>
                    <a:cubicBezTo>
                      <a:pt x="1655" y="920"/>
                      <a:pt x="1688" y="886"/>
                      <a:pt x="1722" y="870"/>
                    </a:cubicBezTo>
                    <a:cubicBezTo>
                      <a:pt x="1722" y="820"/>
                      <a:pt x="1705" y="803"/>
                      <a:pt x="1738" y="786"/>
                    </a:cubicBezTo>
                    <a:cubicBezTo>
                      <a:pt x="1755" y="786"/>
                      <a:pt x="1755" y="803"/>
                      <a:pt x="1772" y="820"/>
                    </a:cubicBezTo>
                    <a:cubicBezTo>
                      <a:pt x="1788" y="820"/>
                      <a:pt x="1788" y="786"/>
                      <a:pt x="1772" y="786"/>
                    </a:cubicBezTo>
                    <a:cubicBezTo>
                      <a:pt x="1822" y="786"/>
                      <a:pt x="1822" y="753"/>
                      <a:pt x="1839" y="753"/>
                    </a:cubicBezTo>
                    <a:cubicBezTo>
                      <a:pt x="1872" y="770"/>
                      <a:pt x="1939" y="770"/>
                      <a:pt x="1939" y="836"/>
                    </a:cubicBezTo>
                    <a:cubicBezTo>
                      <a:pt x="1956" y="836"/>
                      <a:pt x="1972" y="820"/>
                      <a:pt x="1989" y="820"/>
                    </a:cubicBezTo>
                    <a:cubicBezTo>
                      <a:pt x="1989" y="803"/>
                      <a:pt x="1956" y="770"/>
                      <a:pt x="1989" y="770"/>
                    </a:cubicBezTo>
                    <a:cubicBezTo>
                      <a:pt x="2006" y="719"/>
                      <a:pt x="1956" y="753"/>
                      <a:pt x="1956" y="719"/>
                    </a:cubicBezTo>
                    <a:cubicBezTo>
                      <a:pt x="1956" y="719"/>
                      <a:pt x="1956" y="753"/>
                      <a:pt x="1939" y="753"/>
                    </a:cubicBezTo>
                    <a:cubicBezTo>
                      <a:pt x="1939" y="719"/>
                      <a:pt x="1922" y="703"/>
                      <a:pt x="1905" y="669"/>
                    </a:cubicBezTo>
                    <a:cubicBezTo>
                      <a:pt x="1855" y="653"/>
                      <a:pt x="1855" y="703"/>
                      <a:pt x="1839" y="719"/>
                    </a:cubicBezTo>
                    <a:cubicBezTo>
                      <a:pt x="1822" y="703"/>
                      <a:pt x="1839" y="653"/>
                      <a:pt x="1788" y="686"/>
                    </a:cubicBezTo>
                    <a:cubicBezTo>
                      <a:pt x="1805" y="636"/>
                      <a:pt x="1839" y="636"/>
                      <a:pt x="1855" y="619"/>
                    </a:cubicBezTo>
                    <a:cubicBezTo>
                      <a:pt x="1855" y="586"/>
                      <a:pt x="1855" y="569"/>
                      <a:pt x="1839" y="552"/>
                    </a:cubicBezTo>
                    <a:cubicBezTo>
                      <a:pt x="1855" y="569"/>
                      <a:pt x="1872" y="569"/>
                      <a:pt x="1872" y="586"/>
                    </a:cubicBezTo>
                    <a:cubicBezTo>
                      <a:pt x="1872" y="569"/>
                      <a:pt x="1922" y="536"/>
                      <a:pt x="1922" y="586"/>
                    </a:cubicBezTo>
                    <a:cubicBezTo>
                      <a:pt x="1939" y="586"/>
                      <a:pt x="1922" y="552"/>
                      <a:pt x="1956" y="552"/>
                    </a:cubicBezTo>
                    <a:cubicBezTo>
                      <a:pt x="1972" y="569"/>
                      <a:pt x="1972" y="602"/>
                      <a:pt x="1989" y="619"/>
                    </a:cubicBezTo>
                    <a:close/>
                    <a:moveTo>
                      <a:pt x="1621" y="786"/>
                    </a:moveTo>
                    <a:cubicBezTo>
                      <a:pt x="1621" y="786"/>
                      <a:pt x="1605" y="770"/>
                      <a:pt x="1621" y="770"/>
                    </a:cubicBezTo>
                    <a:cubicBezTo>
                      <a:pt x="1621" y="770"/>
                      <a:pt x="1621" y="786"/>
                      <a:pt x="1621" y="786"/>
                    </a:cubicBezTo>
                    <a:close/>
                    <a:moveTo>
                      <a:pt x="1170" y="268"/>
                    </a:moveTo>
                    <a:cubicBezTo>
                      <a:pt x="1154" y="268"/>
                      <a:pt x="1137" y="285"/>
                      <a:pt x="1137" y="318"/>
                    </a:cubicBezTo>
                    <a:cubicBezTo>
                      <a:pt x="1137" y="369"/>
                      <a:pt x="1154" y="369"/>
                      <a:pt x="1154" y="435"/>
                    </a:cubicBezTo>
                    <a:cubicBezTo>
                      <a:pt x="1170" y="435"/>
                      <a:pt x="1170" y="385"/>
                      <a:pt x="1187" y="385"/>
                    </a:cubicBezTo>
                    <a:cubicBezTo>
                      <a:pt x="1187" y="369"/>
                      <a:pt x="1170" y="402"/>
                      <a:pt x="1170" y="369"/>
                    </a:cubicBezTo>
                    <a:cubicBezTo>
                      <a:pt x="1154" y="335"/>
                      <a:pt x="1187" y="335"/>
                      <a:pt x="1204" y="335"/>
                    </a:cubicBezTo>
                    <a:cubicBezTo>
                      <a:pt x="1204" y="302"/>
                      <a:pt x="1170" y="302"/>
                      <a:pt x="1170" y="268"/>
                    </a:cubicBezTo>
                    <a:close/>
                    <a:moveTo>
                      <a:pt x="2841" y="669"/>
                    </a:moveTo>
                    <a:cubicBezTo>
                      <a:pt x="2808" y="653"/>
                      <a:pt x="2875" y="753"/>
                      <a:pt x="2808" y="753"/>
                    </a:cubicBezTo>
                    <a:cubicBezTo>
                      <a:pt x="2824" y="703"/>
                      <a:pt x="2808" y="719"/>
                      <a:pt x="2808" y="653"/>
                    </a:cubicBezTo>
                    <a:cubicBezTo>
                      <a:pt x="2824" y="636"/>
                      <a:pt x="2875" y="653"/>
                      <a:pt x="2841" y="669"/>
                    </a:cubicBezTo>
                    <a:close/>
                    <a:moveTo>
                      <a:pt x="3209" y="669"/>
                    </a:moveTo>
                    <a:cubicBezTo>
                      <a:pt x="3209" y="653"/>
                      <a:pt x="3242" y="636"/>
                      <a:pt x="3225" y="619"/>
                    </a:cubicBezTo>
                    <a:cubicBezTo>
                      <a:pt x="3276" y="602"/>
                      <a:pt x="3225" y="719"/>
                      <a:pt x="3209" y="669"/>
                    </a:cubicBezTo>
                    <a:close/>
                    <a:moveTo>
                      <a:pt x="1722" y="1003"/>
                    </a:moveTo>
                    <a:cubicBezTo>
                      <a:pt x="1738" y="1020"/>
                      <a:pt x="1738" y="1037"/>
                      <a:pt x="1755" y="1054"/>
                    </a:cubicBezTo>
                    <a:cubicBezTo>
                      <a:pt x="1722" y="1054"/>
                      <a:pt x="1705" y="1070"/>
                      <a:pt x="1688" y="1054"/>
                    </a:cubicBezTo>
                    <a:cubicBezTo>
                      <a:pt x="1688" y="1020"/>
                      <a:pt x="1688" y="1003"/>
                      <a:pt x="1722" y="1003"/>
                    </a:cubicBezTo>
                    <a:close/>
                    <a:moveTo>
                      <a:pt x="469" y="335"/>
                    </a:moveTo>
                    <a:cubicBezTo>
                      <a:pt x="469" y="352"/>
                      <a:pt x="469" y="369"/>
                      <a:pt x="452" y="369"/>
                    </a:cubicBezTo>
                    <a:cubicBezTo>
                      <a:pt x="452" y="335"/>
                      <a:pt x="418" y="385"/>
                      <a:pt x="418" y="352"/>
                    </a:cubicBezTo>
                    <a:cubicBezTo>
                      <a:pt x="435" y="352"/>
                      <a:pt x="435" y="318"/>
                      <a:pt x="469" y="335"/>
                    </a:cubicBezTo>
                    <a:close/>
                    <a:moveTo>
                      <a:pt x="3276" y="853"/>
                    </a:moveTo>
                    <a:cubicBezTo>
                      <a:pt x="3276" y="853"/>
                      <a:pt x="3292" y="836"/>
                      <a:pt x="3292" y="836"/>
                    </a:cubicBezTo>
                    <a:cubicBezTo>
                      <a:pt x="3292" y="836"/>
                      <a:pt x="3292" y="836"/>
                      <a:pt x="3309" y="836"/>
                    </a:cubicBezTo>
                    <a:cubicBezTo>
                      <a:pt x="3309" y="836"/>
                      <a:pt x="3292" y="836"/>
                      <a:pt x="3292" y="836"/>
                    </a:cubicBezTo>
                    <a:cubicBezTo>
                      <a:pt x="3359" y="786"/>
                      <a:pt x="3426" y="870"/>
                      <a:pt x="3493" y="836"/>
                    </a:cubicBezTo>
                    <a:cubicBezTo>
                      <a:pt x="3493" y="853"/>
                      <a:pt x="3493" y="870"/>
                      <a:pt x="3509" y="886"/>
                    </a:cubicBezTo>
                    <a:cubicBezTo>
                      <a:pt x="3459" y="903"/>
                      <a:pt x="3493" y="937"/>
                      <a:pt x="3459" y="987"/>
                    </a:cubicBezTo>
                    <a:cubicBezTo>
                      <a:pt x="3409" y="987"/>
                      <a:pt x="3409" y="953"/>
                      <a:pt x="3376" y="953"/>
                    </a:cubicBezTo>
                    <a:cubicBezTo>
                      <a:pt x="3359" y="970"/>
                      <a:pt x="3359" y="970"/>
                      <a:pt x="3359" y="1003"/>
                    </a:cubicBezTo>
                    <a:cubicBezTo>
                      <a:pt x="3292" y="1020"/>
                      <a:pt x="3292" y="987"/>
                      <a:pt x="3259" y="1020"/>
                    </a:cubicBezTo>
                    <a:cubicBezTo>
                      <a:pt x="3276" y="987"/>
                      <a:pt x="3242" y="953"/>
                      <a:pt x="3242" y="903"/>
                    </a:cubicBezTo>
                    <a:cubicBezTo>
                      <a:pt x="3225" y="903"/>
                      <a:pt x="3225" y="920"/>
                      <a:pt x="3209" y="920"/>
                    </a:cubicBezTo>
                    <a:cubicBezTo>
                      <a:pt x="3225" y="853"/>
                      <a:pt x="3225" y="820"/>
                      <a:pt x="3225" y="753"/>
                    </a:cubicBezTo>
                    <a:lnTo>
                      <a:pt x="3259" y="753"/>
                    </a:lnTo>
                    <a:cubicBezTo>
                      <a:pt x="3276" y="786"/>
                      <a:pt x="3225" y="803"/>
                      <a:pt x="3259" y="820"/>
                    </a:cubicBezTo>
                    <a:cubicBezTo>
                      <a:pt x="3259" y="836"/>
                      <a:pt x="3259" y="853"/>
                      <a:pt x="3276" y="853"/>
                    </a:cubicBezTo>
                    <a:close/>
                    <a:moveTo>
                      <a:pt x="3292" y="836"/>
                    </a:moveTo>
                    <a:cubicBezTo>
                      <a:pt x="3292" y="820"/>
                      <a:pt x="3292" y="786"/>
                      <a:pt x="3276" y="786"/>
                    </a:cubicBezTo>
                    <a:cubicBezTo>
                      <a:pt x="3292" y="786"/>
                      <a:pt x="3309" y="786"/>
                      <a:pt x="3309" y="753"/>
                    </a:cubicBezTo>
                    <a:cubicBezTo>
                      <a:pt x="3309" y="770"/>
                      <a:pt x="3309" y="786"/>
                      <a:pt x="3326" y="786"/>
                    </a:cubicBezTo>
                    <a:cubicBezTo>
                      <a:pt x="3326" y="786"/>
                      <a:pt x="3326" y="786"/>
                      <a:pt x="3309" y="786"/>
                    </a:cubicBezTo>
                    <a:cubicBezTo>
                      <a:pt x="3426" y="853"/>
                      <a:pt x="3426" y="669"/>
                      <a:pt x="3309" y="669"/>
                    </a:cubicBezTo>
                    <a:cubicBezTo>
                      <a:pt x="3276" y="669"/>
                      <a:pt x="3259" y="719"/>
                      <a:pt x="3242" y="686"/>
                    </a:cubicBezTo>
                    <a:cubicBezTo>
                      <a:pt x="3242" y="719"/>
                      <a:pt x="3276" y="703"/>
                      <a:pt x="3276" y="719"/>
                    </a:cubicBezTo>
                    <a:cubicBezTo>
                      <a:pt x="3292" y="770"/>
                      <a:pt x="3276" y="786"/>
                      <a:pt x="3259" y="820"/>
                    </a:cubicBezTo>
                    <a:cubicBezTo>
                      <a:pt x="3292" y="803"/>
                      <a:pt x="3276" y="836"/>
                      <a:pt x="3292" y="836"/>
                    </a:cubicBezTo>
                    <a:cubicBezTo>
                      <a:pt x="3292" y="836"/>
                      <a:pt x="3292" y="836"/>
                      <a:pt x="3292" y="836"/>
                    </a:cubicBezTo>
                    <a:close/>
                    <a:moveTo>
                      <a:pt x="3209" y="1054"/>
                    </a:moveTo>
                    <a:cubicBezTo>
                      <a:pt x="3209" y="1003"/>
                      <a:pt x="3175" y="1003"/>
                      <a:pt x="3142" y="1020"/>
                    </a:cubicBezTo>
                    <a:cubicBezTo>
                      <a:pt x="3175" y="1070"/>
                      <a:pt x="3108" y="1087"/>
                      <a:pt x="3092" y="1137"/>
                    </a:cubicBezTo>
                    <a:cubicBezTo>
                      <a:pt x="3125" y="1137"/>
                      <a:pt x="3142" y="1120"/>
                      <a:pt x="3175" y="1120"/>
                    </a:cubicBezTo>
                    <a:cubicBezTo>
                      <a:pt x="3175" y="1087"/>
                      <a:pt x="3142" y="1120"/>
                      <a:pt x="3142" y="1087"/>
                    </a:cubicBezTo>
                    <a:cubicBezTo>
                      <a:pt x="3159" y="1087"/>
                      <a:pt x="3192" y="1020"/>
                      <a:pt x="3209" y="1054"/>
                    </a:cubicBezTo>
                    <a:close/>
                    <a:moveTo>
                      <a:pt x="3259" y="552"/>
                    </a:moveTo>
                    <a:cubicBezTo>
                      <a:pt x="3259" y="586"/>
                      <a:pt x="3192" y="536"/>
                      <a:pt x="3242" y="552"/>
                    </a:cubicBezTo>
                    <a:cubicBezTo>
                      <a:pt x="3242" y="519"/>
                      <a:pt x="3225" y="552"/>
                      <a:pt x="3192" y="552"/>
                    </a:cubicBezTo>
                    <a:cubicBezTo>
                      <a:pt x="3192" y="552"/>
                      <a:pt x="3242" y="569"/>
                      <a:pt x="3209" y="586"/>
                    </a:cubicBezTo>
                    <a:cubicBezTo>
                      <a:pt x="3242" y="586"/>
                      <a:pt x="3192" y="586"/>
                      <a:pt x="3192" y="653"/>
                    </a:cubicBezTo>
                    <a:cubicBezTo>
                      <a:pt x="3209" y="653"/>
                      <a:pt x="3209" y="636"/>
                      <a:pt x="3209" y="619"/>
                    </a:cubicBezTo>
                    <a:cubicBezTo>
                      <a:pt x="3225" y="586"/>
                      <a:pt x="3242" y="586"/>
                      <a:pt x="3276" y="602"/>
                    </a:cubicBezTo>
                    <a:cubicBezTo>
                      <a:pt x="3276" y="586"/>
                      <a:pt x="3259" y="569"/>
                      <a:pt x="3259" y="552"/>
                    </a:cubicBezTo>
                    <a:close/>
                    <a:moveTo>
                      <a:pt x="1220" y="285"/>
                    </a:moveTo>
                    <a:cubicBezTo>
                      <a:pt x="1204" y="318"/>
                      <a:pt x="1220" y="335"/>
                      <a:pt x="1237" y="369"/>
                    </a:cubicBezTo>
                    <a:cubicBezTo>
                      <a:pt x="1254" y="352"/>
                      <a:pt x="1237" y="302"/>
                      <a:pt x="1254" y="302"/>
                    </a:cubicBezTo>
                    <a:cubicBezTo>
                      <a:pt x="1254" y="285"/>
                      <a:pt x="1237" y="285"/>
                      <a:pt x="1220" y="285"/>
                    </a:cubicBezTo>
                    <a:close/>
                    <a:moveTo>
                      <a:pt x="1354" y="285"/>
                    </a:moveTo>
                    <a:cubicBezTo>
                      <a:pt x="1371" y="285"/>
                      <a:pt x="1354" y="318"/>
                      <a:pt x="1387" y="318"/>
                    </a:cubicBezTo>
                    <a:cubicBezTo>
                      <a:pt x="1387" y="352"/>
                      <a:pt x="1354" y="335"/>
                      <a:pt x="1371" y="385"/>
                    </a:cubicBezTo>
                    <a:cubicBezTo>
                      <a:pt x="1354" y="385"/>
                      <a:pt x="1354" y="352"/>
                      <a:pt x="1354" y="352"/>
                    </a:cubicBezTo>
                    <a:cubicBezTo>
                      <a:pt x="1321" y="352"/>
                      <a:pt x="1304" y="402"/>
                      <a:pt x="1304" y="352"/>
                    </a:cubicBezTo>
                    <a:cubicBezTo>
                      <a:pt x="1287" y="352"/>
                      <a:pt x="1321" y="402"/>
                      <a:pt x="1321" y="419"/>
                    </a:cubicBezTo>
                    <a:cubicBezTo>
                      <a:pt x="1304" y="452"/>
                      <a:pt x="1287" y="402"/>
                      <a:pt x="1287" y="435"/>
                    </a:cubicBezTo>
                    <a:cubicBezTo>
                      <a:pt x="1304" y="502"/>
                      <a:pt x="1337" y="552"/>
                      <a:pt x="1371" y="586"/>
                    </a:cubicBezTo>
                    <a:cubicBezTo>
                      <a:pt x="1371" y="519"/>
                      <a:pt x="1421" y="519"/>
                      <a:pt x="1454" y="485"/>
                    </a:cubicBezTo>
                    <a:cubicBezTo>
                      <a:pt x="1454" y="485"/>
                      <a:pt x="1471" y="502"/>
                      <a:pt x="1471" y="519"/>
                    </a:cubicBezTo>
                    <a:cubicBezTo>
                      <a:pt x="1504" y="485"/>
                      <a:pt x="1471" y="452"/>
                      <a:pt x="1488" y="385"/>
                    </a:cubicBezTo>
                    <a:cubicBezTo>
                      <a:pt x="1504" y="419"/>
                      <a:pt x="1555" y="402"/>
                      <a:pt x="1538" y="352"/>
                    </a:cubicBezTo>
                    <a:cubicBezTo>
                      <a:pt x="1588" y="352"/>
                      <a:pt x="1571" y="352"/>
                      <a:pt x="1605" y="352"/>
                    </a:cubicBezTo>
                    <a:cubicBezTo>
                      <a:pt x="1588" y="285"/>
                      <a:pt x="1488" y="201"/>
                      <a:pt x="1454" y="285"/>
                    </a:cubicBezTo>
                    <a:cubicBezTo>
                      <a:pt x="1454" y="252"/>
                      <a:pt x="1421" y="252"/>
                      <a:pt x="1421" y="252"/>
                    </a:cubicBezTo>
                    <a:cubicBezTo>
                      <a:pt x="1404" y="268"/>
                      <a:pt x="1387" y="268"/>
                      <a:pt x="1354" y="285"/>
                    </a:cubicBezTo>
                    <a:close/>
                    <a:moveTo>
                      <a:pt x="1471" y="435"/>
                    </a:moveTo>
                    <a:cubicBezTo>
                      <a:pt x="1421" y="435"/>
                      <a:pt x="1404" y="385"/>
                      <a:pt x="1438" y="369"/>
                    </a:cubicBezTo>
                    <a:cubicBezTo>
                      <a:pt x="1438" y="402"/>
                      <a:pt x="1454" y="402"/>
                      <a:pt x="1471" y="435"/>
                    </a:cubicBezTo>
                    <a:close/>
                    <a:moveTo>
                      <a:pt x="1237" y="786"/>
                    </a:moveTo>
                    <a:cubicBezTo>
                      <a:pt x="1220" y="786"/>
                      <a:pt x="1220" y="753"/>
                      <a:pt x="1204" y="753"/>
                    </a:cubicBezTo>
                    <a:cubicBezTo>
                      <a:pt x="1204" y="719"/>
                      <a:pt x="1220" y="686"/>
                      <a:pt x="1237" y="653"/>
                    </a:cubicBezTo>
                    <a:cubicBezTo>
                      <a:pt x="1187" y="653"/>
                      <a:pt x="1170" y="619"/>
                      <a:pt x="1170" y="569"/>
                    </a:cubicBezTo>
                    <a:lnTo>
                      <a:pt x="1204" y="569"/>
                    </a:lnTo>
                    <a:cubicBezTo>
                      <a:pt x="1220" y="636"/>
                      <a:pt x="1271" y="653"/>
                      <a:pt x="1287" y="719"/>
                    </a:cubicBezTo>
                    <a:cubicBezTo>
                      <a:pt x="1271" y="736"/>
                      <a:pt x="1254" y="770"/>
                      <a:pt x="1237" y="786"/>
                    </a:cubicBezTo>
                    <a:close/>
                    <a:moveTo>
                      <a:pt x="2357" y="987"/>
                    </a:moveTo>
                    <a:cubicBezTo>
                      <a:pt x="2373" y="1003"/>
                      <a:pt x="2390" y="953"/>
                      <a:pt x="2390" y="937"/>
                    </a:cubicBezTo>
                    <a:lnTo>
                      <a:pt x="2357" y="937"/>
                    </a:lnTo>
                    <a:cubicBezTo>
                      <a:pt x="2357" y="920"/>
                      <a:pt x="2357" y="920"/>
                      <a:pt x="2357" y="920"/>
                    </a:cubicBezTo>
                    <a:cubicBezTo>
                      <a:pt x="2323" y="886"/>
                      <a:pt x="2373" y="987"/>
                      <a:pt x="2357" y="987"/>
                    </a:cubicBezTo>
                    <a:close/>
                    <a:moveTo>
                      <a:pt x="1321" y="836"/>
                    </a:moveTo>
                    <a:cubicBezTo>
                      <a:pt x="1321" y="853"/>
                      <a:pt x="1387" y="870"/>
                      <a:pt x="1354" y="886"/>
                    </a:cubicBezTo>
                    <a:cubicBezTo>
                      <a:pt x="1337" y="886"/>
                      <a:pt x="1287" y="870"/>
                      <a:pt x="1321" y="836"/>
                    </a:cubicBezTo>
                    <a:close/>
                    <a:moveTo>
                      <a:pt x="4395" y="753"/>
                    </a:moveTo>
                    <a:cubicBezTo>
                      <a:pt x="4445" y="803"/>
                      <a:pt x="4445" y="803"/>
                      <a:pt x="4479" y="853"/>
                    </a:cubicBezTo>
                    <a:cubicBezTo>
                      <a:pt x="4462" y="886"/>
                      <a:pt x="4412" y="870"/>
                      <a:pt x="4412" y="920"/>
                    </a:cubicBezTo>
                    <a:cubicBezTo>
                      <a:pt x="4412" y="903"/>
                      <a:pt x="4395" y="886"/>
                      <a:pt x="4378" y="886"/>
                    </a:cubicBezTo>
                    <a:cubicBezTo>
                      <a:pt x="4378" y="870"/>
                      <a:pt x="4412" y="836"/>
                      <a:pt x="4378" y="836"/>
                    </a:cubicBezTo>
                    <a:cubicBezTo>
                      <a:pt x="4395" y="803"/>
                      <a:pt x="4378" y="786"/>
                      <a:pt x="4395" y="753"/>
                    </a:cubicBezTo>
                    <a:close/>
                    <a:moveTo>
                      <a:pt x="4880" y="686"/>
                    </a:moveTo>
                    <a:cubicBezTo>
                      <a:pt x="4863" y="636"/>
                      <a:pt x="4913" y="636"/>
                      <a:pt x="4930" y="636"/>
                    </a:cubicBezTo>
                    <a:cubicBezTo>
                      <a:pt x="4946" y="669"/>
                      <a:pt x="4980" y="703"/>
                      <a:pt x="4946" y="753"/>
                    </a:cubicBezTo>
                    <a:cubicBezTo>
                      <a:pt x="4913" y="719"/>
                      <a:pt x="4813" y="686"/>
                      <a:pt x="4863" y="653"/>
                    </a:cubicBezTo>
                    <a:cubicBezTo>
                      <a:pt x="4863" y="653"/>
                      <a:pt x="4863" y="669"/>
                      <a:pt x="4880" y="686"/>
                    </a:cubicBezTo>
                    <a:close/>
                    <a:moveTo>
                      <a:pt x="4679" y="953"/>
                    </a:moveTo>
                    <a:cubicBezTo>
                      <a:pt x="4729" y="953"/>
                      <a:pt x="4696" y="853"/>
                      <a:pt x="4746" y="870"/>
                    </a:cubicBezTo>
                    <a:cubicBezTo>
                      <a:pt x="4712" y="820"/>
                      <a:pt x="4746" y="803"/>
                      <a:pt x="4746" y="736"/>
                    </a:cubicBezTo>
                    <a:cubicBezTo>
                      <a:pt x="4729" y="719"/>
                      <a:pt x="4712" y="703"/>
                      <a:pt x="4696" y="686"/>
                    </a:cubicBezTo>
                    <a:cubicBezTo>
                      <a:pt x="4629" y="703"/>
                      <a:pt x="4646" y="619"/>
                      <a:pt x="4596" y="686"/>
                    </a:cubicBezTo>
                    <a:cubicBezTo>
                      <a:pt x="4579" y="686"/>
                      <a:pt x="4579" y="669"/>
                      <a:pt x="4579" y="653"/>
                    </a:cubicBezTo>
                    <a:cubicBezTo>
                      <a:pt x="4562" y="669"/>
                      <a:pt x="4545" y="686"/>
                      <a:pt x="4529" y="703"/>
                    </a:cubicBezTo>
                    <a:cubicBezTo>
                      <a:pt x="4579" y="753"/>
                      <a:pt x="4579" y="853"/>
                      <a:pt x="4596" y="920"/>
                    </a:cubicBezTo>
                    <a:cubicBezTo>
                      <a:pt x="4646" y="903"/>
                      <a:pt x="4696" y="920"/>
                      <a:pt x="4679" y="953"/>
                    </a:cubicBezTo>
                    <a:close/>
                    <a:moveTo>
                      <a:pt x="5297" y="703"/>
                    </a:moveTo>
                    <a:cubicBezTo>
                      <a:pt x="5297" y="686"/>
                      <a:pt x="5331" y="686"/>
                      <a:pt x="5331" y="669"/>
                    </a:cubicBezTo>
                    <a:cubicBezTo>
                      <a:pt x="5331" y="703"/>
                      <a:pt x="5314" y="703"/>
                      <a:pt x="5331" y="736"/>
                    </a:cubicBezTo>
                    <a:cubicBezTo>
                      <a:pt x="5314" y="736"/>
                      <a:pt x="5297" y="736"/>
                      <a:pt x="5297" y="703"/>
                    </a:cubicBezTo>
                    <a:close/>
                    <a:moveTo>
                      <a:pt x="5297" y="753"/>
                    </a:moveTo>
                    <a:cubicBezTo>
                      <a:pt x="5297" y="686"/>
                      <a:pt x="5197" y="786"/>
                      <a:pt x="5281" y="786"/>
                    </a:cubicBezTo>
                    <a:cubicBezTo>
                      <a:pt x="5281" y="770"/>
                      <a:pt x="5281" y="736"/>
                      <a:pt x="5297" y="753"/>
                    </a:cubicBezTo>
                    <a:close/>
                    <a:moveTo>
                      <a:pt x="3593" y="719"/>
                    </a:moveTo>
                    <a:cubicBezTo>
                      <a:pt x="3593" y="669"/>
                      <a:pt x="3560" y="686"/>
                      <a:pt x="3560" y="653"/>
                    </a:cubicBezTo>
                    <a:cubicBezTo>
                      <a:pt x="3576" y="653"/>
                      <a:pt x="3593" y="669"/>
                      <a:pt x="3610" y="686"/>
                    </a:cubicBezTo>
                    <a:cubicBezTo>
                      <a:pt x="3593" y="686"/>
                      <a:pt x="3593" y="703"/>
                      <a:pt x="3593" y="719"/>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0"/>
              <p:cNvSpPr/>
              <p:nvPr/>
            </p:nvSpPr>
            <p:spPr>
              <a:xfrm>
                <a:off x="7846951" y="4461988"/>
                <a:ext cx="431612" cy="149133"/>
              </a:xfrm>
              <a:custGeom>
                <a:avLst/>
                <a:gdLst/>
                <a:ahLst/>
                <a:cxnLst/>
                <a:rect l="l" t="t" r="r" b="b"/>
                <a:pathLst>
                  <a:path w="5030" h="1738" extrusionOk="0">
                    <a:moveTo>
                      <a:pt x="3108" y="0"/>
                    </a:moveTo>
                    <a:lnTo>
                      <a:pt x="3025" y="0"/>
                    </a:lnTo>
                    <a:lnTo>
                      <a:pt x="3025" y="0"/>
                    </a:lnTo>
                    <a:lnTo>
                      <a:pt x="3025" y="0"/>
                    </a:lnTo>
                    <a:cubicBezTo>
                      <a:pt x="2791" y="0"/>
                      <a:pt x="2557" y="17"/>
                      <a:pt x="2373" y="34"/>
                    </a:cubicBezTo>
                    <a:cubicBezTo>
                      <a:pt x="2390" y="50"/>
                      <a:pt x="2423" y="50"/>
                      <a:pt x="2440" y="84"/>
                    </a:cubicBezTo>
                    <a:cubicBezTo>
                      <a:pt x="2423" y="84"/>
                      <a:pt x="2407" y="101"/>
                      <a:pt x="2407" y="101"/>
                    </a:cubicBezTo>
                    <a:cubicBezTo>
                      <a:pt x="2423" y="101"/>
                      <a:pt x="2423" y="117"/>
                      <a:pt x="2440" y="134"/>
                    </a:cubicBezTo>
                    <a:cubicBezTo>
                      <a:pt x="2423" y="167"/>
                      <a:pt x="2407" y="167"/>
                      <a:pt x="2423" y="234"/>
                    </a:cubicBezTo>
                    <a:cubicBezTo>
                      <a:pt x="2390" y="201"/>
                      <a:pt x="2357" y="234"/>
                      <a:pt x="2340" y="268"/>
                    </a:cubicBezTo>
                    <a:cubicBezTo>
                      <a:pt x="2273" y="251"/>
                      <a:pt x="2290" y="268"/>
                      <a:pt x="2223" y="301"/>
                    </a:cubicBezTo>
                    <a:cubicBezTo>
                      <a:pt x="2240" y="251"/>
                      <a:pt x="2290" y="184"/>
                      <a:pt x="2323" y="167"/>
                    </a:cubicBezTo>
                    <a:cubicBezTo>
                      <a:pt x="2273" y="134"/>
                      <a:pt x="2256" y="84"/>
                      <a:pt x="2206" y="67"/>
                    </a:cubicBezTo>
                    <a:lnTo>
                      <a:pt x="2206" y="50"/>
                    </a:lnTo>
                    <a:lnTo>
                      <a:pt x="2173" y="67"/>
                    </a:lnTo>
                    <a:lnTo>
                      <a:pt x="2173" y="67"/>
                    </a:lnTo>
                    <a:cubicBezTo>
                      <a:pt x="2139" y="50"/>
                      <a:pt x="2139" y="117"/>
                      <a:pt x="2139" y="101"/>
                    </a:cubicBezTo>
                    <a:cubicBezTo>
                      <a:pt x="2139" y="84"/>
                      <a:pt x="2139" y="67"/>
                      <a:pt x="2139" y="67"/>
                    </a:cubicBezTo>
                    <a:cubicBezTo>
                      <a:pt x="2056" y="84"/>
                      <a:pt x="1972" y="84"/>
                      <a:pt x="1922" y="101"/>
                    </a:cubicBezTo>
                    <a:cubicBezTo>
                      <a:pt x="1905" y="134"/>
                      <a:pt x="1905" y="151"/>
                      <a:pt x="1922" y="167"/>
                    </a:cubicBezTo>
                    <a:cubicBezTo>
                      <a:pt x="1905" y="117"/>
                      <a:pt x="1956" y="134"/>
                      <a:pt x="1972" y="101"/>
                    </a:cubicBezTo>
                    <a:cubicBezTo>
                      <a:pt x="1972" y="201"/>
                      <a:pt x="2022" y="151"/>
                      <a:pt x="2089" y="184"/>
                    </a:cubicBezTo>
                    <a:cubicBezTo>
                      <a:pt x="2089" y="167"/>
                      <a:pt x="2072" y="167"/>
                      <a:pt x="2089" y="167"/>
                    </a:cubicBezTo>
                    <a:cubicBezTo>
                      <a:pt x="2089" y="184"/>
                      <a:pt x="2089" y="167"/>
                      <a:pt x="2106" y="167"/>
                    </a:cubicBezTo>
                    <a:cubicBezTo>
                      <a:pt x="2123" y="218"/>
                      <a:pt x="2106" y="184"/>
                      <a:pt x="2089" y="201"/>
                    </a:cubicBezTo>
                    <a:cubicBezTo>
                      <a:pt x="2123" y="234"/>
                      <a:pt x="2206" y="301"/>
                      <a:pt x="2156" y="351"/>
                    </a:cubicBezTo>
                    <a:cubicBezTo>
                      <a:pt x="2156" y="334"/>
                      <a:pt x="2123" y="351"/>
                      <a:pt x="2139" y="318"/>
                    </a:cubicBezTo>
                    <a:cubicBezTo>
                      <a:pt x="2139" y="301"/>
                      <a:pt x="2156" y="334"/>
                      <a:pt x="2156" y="301"/>
                    </a:cubicBezTo>
                    <a:cubicBezTo>
                      <a:pt x="2139" y="284"/>
                      <a:pt x="2123" y="268"/>
                      <a:pt x="2106" y="268"/>
                    </a:cubicBezTo>
                    <a:cubicBezTo>
                      <a:pt x="2072" y="301"/>
                      <a:pt x="1989" y="351"/>
                      <a:pt x="1956" y="334"/>
                    </a:cubicBezTo>
                    <a:cubicBezTo>
                      <a:pt x="1972" y="368"/>
                      <a:pt x="1939" y="385"/>
                      <a:pt x="1972" y="368"/>
                    </a:cubicBezTo>
                    <a:cubicBezTo>
                      <a:pt x="1989" y="435"/>
                      <a:pt x="1956" y="435"/>
                      <a:pt x="1922" y="451"/>
                    </a:cubicBezTo>
                    <a:cubicBezTo>
                      <a:pt x="1905" y="502"/>
                      <a:pt x="1889" y="535"/>
                      <a:pt x="1855" y="602"/>
                    </a:cubicBezTo>
                    <a:cubicBezTo>
                      <a:pt x="1889" y="568"/>
                      <a:pt x="1889" y="602"/>
                      <a:pt x="1905" y="619"/>
                    </a:cubicBezTo>
                    <a:cubicBezTo>
                      <a:pt x="1855" y="619"/>
                      <a:pt x="1889" y="669"/>
                      <a:pt x="1855" y="669"/>
                    </a:cubicBezTo>
                    <a:cubicBezTo>
                      <a:pt x="1805" y="685"/>
                      <a:pt x="1755" y="786"/>
                      <a:pt x="1705" y="836"/>
                    </a:cubicBezTo>
                    <a:cubicBezTo>
                      <a:pt x="1705" y="819"/>
                      <a:pt x="1722" y="802"/>
                      <a:pt x="1705" y="802"/>
                    </a:cubicBezTo>
                    <a:cubicBezTo>
                      <a:pt x="1688" y="819"/>
                      <a:pt x="1671" y="819"/>
                      <a:pt x="1655" y="836"/>
                    </a:cubicBezTo>
                    <a:cubicBezTo>
                      <a:pt x="1655" y="869"/>
                      <a:pt x="1655" y="903"/>
                      <a:pt x="1671" y="919"/>
                    </a:cubicBezTo>
                    <a:cubicBezTo>
                      <a:pt x="1655" y="969"/>
                      <a:pt x="1555" y="1053"/>
                      <a:pt x="1588" y="1120"/>
                    </a:cubicBezTo>
                    <a:cubicBezTo>
                      <a:pt x="1605" y="1103"/>
                      <a:pt x="1605" y="1036"/>
                      <a:pt x="1621" y="1070"/>
                    </a:cubicBezTo>
                    <a:cubicBezTo>
                      <a:pt x="1605" y="1120"/>
                      <a:pt x="1638" y="1170"/>
                      <a:pt x="1621" y="1170"/>
                    </a:cubicBezTo>
                    <a:cubicBezTo>
                      <a:pt x="1621" y="1170"/>
                      <a:pt x="1621" y="1153"/>
                      <a:pt x="1605" y="1153"/>
                    </a:cubicBezTo>
                    <a:cubicBezTo>
                      <a:pt x="1638" y="1187"/>
                      <a:pt x="1571" y="1253"/>
                      <a:pt x="1588" y="1253"/>
                    </a:cubicBezTo>
                    <a:cubicBezTo>
                      <a:pt x="1605" y="1220"/>
                      <a:pt x="1671" y="1237"/>
                      <a:pt x="1688" y="1270"/>
                    </a:cubicBezTo>
                    <a:cubicBezTo>
                      <a:pt x="1688" y="1237"/>
                      <a:pt x="1755" y="1253"/>
                      <a:pt x="1788" y="1270"/>
                    </a:cubicBezTo>
                    <a:cubicBezTo>
                      <a:pt x="1772" y="1253"/>
                      <a:pt x="1805" y="1220"/>
                      <a:pt x="1805" y="1253"/>
                    </a:cubicBezTo>
                    <a:cubicBezTo>
                      <a:pt x="1788" y="1253"/>
                      <a:pt x="1788" y="1270"/>
                      <a:pt x="1805" y="1270"/>
                    </a:cubicBezTo>
                    <a:cubicBezTo>
                      <a:pt x="1805" y="1270"/>
                      <a:pt x="1822" y="1253"/>
                      <a:pt x="1805" y="1220"/>
                    </a:cubicBezTo>
                    <a:cubicBezTo>
                      <a:pt x="1788" y="1237"/>
                      <a:pt x="1772" y="1187"/>
                      <a:pt x="1788" y="1187"/>
                    </a:cubicBezTo>
                    <a:cubicBezTo>
                      <a:pt x="1839" y="1170"/>
                      <a:pt x="1905" y="1070"/>
                      <a:pt x="1905" y="1020"/>
                    </a:cubicBezTo>
                    <a:cubicBezTo>
                      <a:pt x="1872" y="1003"/>
                      <a:pt x="1889" y="1020"/>
                      <a:pt x="1872" y="1053"/>
                    </a:cubicBezTo>
                    <a:cubicBezTo>
                      <a:pt x="1872" y="969"/>
                      <a:pt x="1839" y="936"/>
                      <a:pt x="1855" y="886"/>
                    </a:cubicBezTo>
                    <a:cubicBezTo>
                      <a:pt x="1855" y="903"/>
                      <a:pt x="1855" y="936"/>
                      <a:pt x="1889" y="936"/>
                    </a:cubicBezTo>
                    <a:cubicBezTo>
                      <a:pt x="1905" y="852"/>
                      <a:pt x="1989" y="903"/>
                      <a:pt x="2039" y="886"/>
                    </a:cubicBezTo>
                    <a:cubicBezTo>
                      <a:pt x="2039" y="936"/>
                      <a:pt x="2072" y="869"/>
                      <a:pt x="2106" y="919"/>
                    </a:cubicBezTo>
                    <a:cubicBezTo>
                      <a:pt x="2089" y="919"/>
                      <a:pt x="2089" y="936"/>
                      <a:pt x="2089" y="953"/>
                    </a:cubicBezTo>
                    <a:cubicBezTo>
                      <a:pt x="2123" y="969"/>
                      <a:pt x="2156" y="936"/>
                      <a:pt x="2189" y="919"/>
                    </a:cubicBezTo>
                    <a:cubicBezTo>
                      <a:pt x="2206" y="953"/>
                      <a:pt x="2189" y="953"/>
                      <a:pt x="2189" y="953"/>
                    </a:cubicBezTo>
                    <a:cubicBezTo>
                      <a:pt x="2206" y="969"/>
                      <a:pt x="2189" y="1003"/>
                      <a:pt x="2206" y="1020"/>
                    </a:cubicBezTo>
                    <a:cubicBezTo>
                      <a:pt x="2189" y="969"/>
                      <a:pt x="2256" y="903"/>
                      <a:pt x="2273" y="953"/>
                    </a:cubicBezTo>
                    <a:cubicBezTo>
                      <a:pt x="2206" y="953"/>
                      <a:pt x="2223" y="1103"/>
                      <a:pt x="2240" y="1120"/>
                    </a:cubicBezTo>
                    <a:cubicBezTo>
                      <a:pt x="2240" y="1070"/>
                      <a:pt x="2273" y="1120"/>
                      <a:pt x="2273" y="1086"/>
                    </a:cubicBezTo>
                    <a:cubicBezTo>
                      <a:pt x="2290" y="1036"/>
                      <a:pt x="2306" y="986"/>
                      <a:pt x="2273" y="986"/>
                    </a:cubicBezTo>
                    <a:cubicBezTo>
                      <a:pt x="2290" y="969"/>
                      <a:pt x="2290" y="936"/>
                      <a:pt x="2323" y="953"/>
                    </a:cubicBezTo>
                    <a:cubicBezTo>
                      <a:pt x="2306" y="986"/>
                      <a:pt x="2323" y="1003"/>
                      <a:pt x="2340" y="1036"/>
                    </a:cubicBezTo>
                    <a:cubicBezTo>
                      <a:pt x="2323" y="1036"/>
                      <a:pt x="2323" y="1036"/>
                      <a:pt x="2306" y="1020"/>
                    </a:cubicBezTo>
                    <a:cubicBezTo>
                      <a:pt x="2306" y="1053"/>
                      <a:pt x="2290" y="1053"/>
                      <a:pt x="2290" y="1053"/>
                    </a:cubicBezTo>
                    <a:cubicBezTo>
                      <a:pt x="2306" y="1070"/>
                      <a:pt x="2290" y="1103"/>
                      <a:pt x="2273" y="1120"/>
                    </a:cubicBezTo>
                    <a:cubicBezTo>
                      <a:pt x="2306" y="1103"/>
                      <a:pt x="2290" y="1153"/>
                      <a:pt x="2306" y="1153"/>
                    </a:cubicBezTo>
                    <a:cubicBezTo>
                      <a:pt x="2306" y="1070"/>
                      <a:pt x="2323" y="1170"/>
                      <a:pt x="2357" y="1153"/>
                    </a:cubicBezTo>
                    <a:cubicBezTo>
                      <a:pt x="2357" y="1137"/>
                      <a:pt x="2323" y="1103"/>
                      <a:pt x="2340" y="1103"/>
                    </a:cubicBezTo>
                    <a:cubicBezTo>
                      <a:pt x="2357" y="1137"/>
                      <a:pt x="2390" y="1103"/>
                      <a:pt x="2390" y="1086"/>
                    </a:cubicBezTo>
                    <a:cubicBezTo>
                      <a:pt x="2373" y="1086"/>
                      <a:pt x="2373" y="1036"/>
                      <a:pt x="2407" y="1036"/>
                    </a:cubicBezTo>
                    <a:cubicBezTo>
                      <a:pt x="2440" y="1036"/>
                      <a:pt x="2390" y="1070"/>
                      <a:pt x="2423" y="1086"/>
                    </a:cubicBezTo>
                    <a:cubicBezTo>
                      <a:pt x="2440" y="1036"/>
                      <a:pt x="2407" y="1003"/>
                      <a:pt x="2440" y="969"/>
                    </a:cubicBezTo>
                    <a:cubicBezTo>
                      <a:pt x="2474" y="1003"/>
                      <a:pt x="2524" y="936"/>
                      <a:pt x="2557" y="1003"/>
                    </a:cubicBezTo>
                    <a:cubicBezTo>
                      <a:pt x="2574" y="969"/>
                      <a:pt x="2524" y="953"/>
                      <a:pt x="2557" y="953"/>
                    </a:cubicBezTo>
                    <a:cubicBezTo>
                      <a:pt x="2574" y="1020"/>
                      <a:pt x="2590" y="886"/>
                      <a:pt x="2607" y="936"/>
                    </a:cubicBezTo>
                    <a:cubicBezTo>
                      <a:pt x="2624" y="903"/>
                      <a:pt x="2574" y="953"/>
                      <a:pt x="2607" y="953"/>
                    </a:cubicBezTo>
                    <a:cubicBezTo>
                      <a:pt x="2641" y="936"/>
                      <a:pt x="2657" y="903"/>
                      <a:pt x="2674" y="886"/>
                    </a:cubicBezTo>
                    <a:cubicBezTo>
                      <a:pt x="2691" y="919"/>
                      <a:pt x="2707" y="869"/>
                      <a:pt x="2724" y="869"/>
                    </a:cubicBezTo>
                    <a:cubicBezTo>
                      <a:pt x="2724" y="903"/>
                      <a:pt x="2758" y="969"/>
                      <a:pt x="2808" y="986"/>
                    </a:cubicBezTo>
                    <a:cubicBezTo>
                      <a:pt x="2791" y="969"/>
                      <a:pt x="2808" y="936"/>
                      <a:pt x="2841" y="953"/>
                    </a:cubicBezTo>
                    <a:cubicBezTo>
                      <a:pt x="2824" y="886"/>
                      <a:pt x="2858" y="802"/>
                      <a:pt x="2925" y="736"/>
                    </a:cubicBezTo>
                    <a:cubicBezTo>
                      <a:pt x="2925" y="736"/>
                      <a:pt x="2908" y="719"/>
                      <a:pt x="2908" y="719"/>
                    </a:cubicBezTo>
                    <a:cubicBezTo>
                      <a:pt x="2858" y="719"/>
                      <a:pt x="2858" y="669"/>
                      <a:pt x="2841" y="719"/>
                    </a:cubicBezTo>
                    <a:cubicBezTo>
                      <a:pt x="2841" y="669"/>
                      <a:pt x="2808" y="702"/>
                      <a:pt x="2791" y="685"/>
                    </a:cubicBezTo>
                    <a:cubicBezTo>
                      <a:pt x="2791" y="652"/>
                      <a:pt x="2791" y="619"/>
                      <a:pt x="2808" y="619"/>
                    </a:cubicBezTo>
                    <a:cubicBezTo>
                      <a:pt x="2841" y="602"/>
                      <a:pt x="2824" y="652"/>
                      <a:pt x="2858" y="652"/>
                    </a:cubicBezTo>
                    <a:cubicBezTo>
                      <a:pt x="2841" y="602"/>
                      <a:pt x="2925" y="585"/>
                      <a:pt x="2941" y="619"/>
                    </a:cubicBezTo>
                    <a:cubicBezTo>
                      <a:pt x="2941" y="619"/>
                      <a:pt x="2941" y="635"/>
                      <a:pt x="2941" y="635"/>
                    </a:cubicBezTo>
                    <a:cubicBezTo>
                      <a:pt x="2958" y="602"/>
                      <a:pt x="2991" y="602"/>
                      <a:pt x="2991" y="568"/>
                    </a:cubicBezTo>
                    <a:cubicBezTo>
                      <a:pt x="2958" y="585"/>
                      <a:pt x="2925" y="552"/>
                      <a:pt x="2891" y="552"/>
                    </a:cubicBezTo>
                    <a:cubicBezTo>
                      <a:pt x="2925" y="502"/>
                      <a:pt x="2925" y="502"/>
                      <a:pt x="2891" y="451"/>
                    </a:cubicBezTo>
                    <a:cubicBezTo>
                      <a:pt x="2908" y="451"/>
                      <a:pt x="2908" y="435"/>
                      <a:pt x="2908" y="435"/>
                    </a:cubicBezTo>
                    <a:cubicBezTo>
                      <a:pt x="2925" y="435"/>
                      <a:pt x="2925" y="451"/>
                      <a:pt x="2941" y="451"/>
                    </a:cubicBezTo>
                    <a:cubicBezTo>
                      <a:pt x="2991" y="385"/>
                      <a:pt x="2875" y="301"/>
                      <a:pt x="2791" y="284"/>
                    </a:cubicBezTo>
                    <a:cubicBezTo>
                      <a:pt x="2791" y="318"/>
                      <a:pt x="2774" y="318"/>
                      <a:pt x="2758" y="318"/>
                    </a:cubicBezTo>
                    <a:cubicBezTo>
                      <a:pt x="2741" y="284"/>
                      <a:pt x="2791" y="318"/>
                      <a:pt x="2774" y="284"/>
                    </a:cubicBezTo>
                    <a:cubicBezTo>
                      <a:pt x="2758" y="284"/>
                      <a:pt x="2758" y="251"/>
                      <a:pt x="2724" y="268"/>
                    </a:cubicBezTo>
                    <a:cubicBezTo>
                      <a:pt x="2707" y="167"/>
                      <a:pt x="2758" y="101"/>
                      <a:pt x="2774" y="34"/>
                    </a:cubicBezTo>
                    <a:cubicBezTo>
                      <a:pt x="2758" y="67"/>
                      <a:pt x="2791" y="50"/>
                      <a:pt x="2808" y="50"/>
                    </a:cubicBezTo>
                    <a:cubicBezTo>
                      <a:pt x="2824" y="84"/>
                      <a:pt x="2824" y="117"/>
                      <a:pt x="2875" y="134"/>
                    </a:cubicBezTo>
                    <a:cubicBezTo>
                      <a:pt x="2841" y="67"/>
                      <a:pt x="2875" y="84"/>
                      <a:pt x="2891" y="50"/>
                    </a:cubicBezTo>
                    <a:cubicBezTo>
                      <a:pt x="2908" y="84"/>
                      <a:pt x="2925" y="34"/>
                      <a:pt x="2941" y="84"/>
                    </a:cubicBezTo>
                    <a:cubicBezTo>
                      <a:pt x="2958" y="117"/>
                      <a:pt x="2925" y="117"/>
                      <a:pt x="2925" y="134"/>
                    </a:cubicBezTo>
                    <a:cubicBezTo>
                      <a:pt x="2941" y="134"/>
                      <a:pt x="2941" y="151"/>
                      <a:pt x="2975" y="151"/>
                    </a:cubicBezTo>
                    <a:cubicBezTo>
                      <a:pt x="2975" y="184"/>
                      <a:pt x="2958" y="184"/>
                      <a:pt x="2958" y="218"/>
                    </a:cubicBezTo>
                    <a:cubicBezTo>
                      <a:pt x="2991" y="218"/>
                      <a:pt x="3008" y="218"/>
                      <a:pt x="3025" y="234"/>
                    </a:cubicBezTo>
                    <a:cubicBezTo>
                      <a:pt x="3008" y="218"/>
                      <a:pt x="3008" y="201"/>
                      <a:pt x="3025" y="201"/>
                    </a:cubicBezTo>
                    <a:cubicBezTo>
                      <a:pt x="3042" y="218"/>
                      <a:pt x="3025" y="218"/>
                      <a:pt x="3025" y="251"/>
                    </a:cubicBezTo>
                    <a:cubicBezTo>
                      <a:pt x="3058" y="218"/>
                      <a:pt x="3075" y="284"/>
                      <a:pt x="3075" y="234"/>
                    </a:cubicBezTo>
                    <a:cubicBezTo>
                      <a:pt x="3075" y="234"/>
                      <a:pt x="3058" y="251"/>
                      <a:pt x="3058" y="234"/>
                    </a:cubicBezTo>
                    <a:cubicBezTo>
                      <a:pt x="3092" y="201"/>
                      <a:pt x="3159" y="301"/>
                      <a:pt x="3225" y="251"/>
                    </a:cubicBezTo>
                    <a:cubicBezTo>
                      <a:pt x="3209" y="218"/>
                      <a:pt x="3175" y="218"/>
                      <a:pt x="3159" y="184"/>
                    </a:cubicBezTo>
                    <a:cubicBezTo>
                      <a:pt x="3175" y="184"/>
                      <a:pt x="3175" y="101"/>
                      <a:pt x="3175" y="117"/>
                    </a:cubicBezTo>
                    <a:cubicBezTo>
                      <a:pt x="3159" y="117"/>
                      <a:pt x="3159" y="134"/>
                      <a:pt x="3142" y="134"/>
                    </a:cubicBezTo>
                    <a:cubicBezTo>
                      <a:pt x="3125" y="84"/>
                      <a:pt x="3175" y="101"/>
                      <a:pt x="3192" y="84"/>
                    </a:cubicBezTo>
                    <a:cubicBezTo>
                      <a:pt x="3175" y="50"/>
                      <a:pt x="3159" y="0"/>
                      <a:pt x="3108" y="17"/>
                    </a:cubicBezTo>
                    <a:cubicBezTo>
                      <a:pt x="3108" y="0"/>
                      <a:pt x="3108" y="0"/>
                      <a:pt x="3108" y="0"/>
                    </a:cubicBezTo>
                    <a:close/>
                    <a:moveTo>
                      <a:pt x="1605" y="184"/>
                    </a:moveTo>
                    <a:cubicBezTo>
                      <a:pt x="1605" y="184"/>
                      <a:pt x="1605" y="184"/>
                      <a:pt x="1605" y="184"/>
                    </a:cubicBezTo>
                    <a:cubicBezTo>
                      <a:pt x="1605" y="184"/>
                      <a:pt x="1605" y="184"/>
                      <a:pt x="1605" y="184"/>
                    </a:cubicBezTo>
                    <a:close/>
                    <a:moveTo>
                      <a:pt x="1571" y="201"/>
                    </a:moveTo>
                    <a:cubicBezTo>
                      <a:pt x="1571" y="218"/>
                      <a:pt x="1555" y="218"/>
                      <a:pt x="1571" y="251"/>
                    </a:cubicBezTo>
                    <a:cubicBezTo>
                      <a:pt x="1588" y="251"/>
                      <a:pt x="1621" y="234"/>
                      <a:pt x="1621" y="251"/>
                    </a:cubicBezTo>
                    <a:cubicBezTo>
                      <a:pt x="1605" y="284"/>
                      <a:pt x="1588" y="234"/>
                      <a:pt x="1571" y="268"/>
                    </a:cubicBezTo>
                    <a:cubicBezTo>
                      <a:pt x="1555" y="301"/>
                      <a:pt x="1605" y="284"/>
                      <a:pt x="1588" y="318"/>
                    </a:cubicBezTo>
                    <a:cubicBezTo>
                      <a:pt x="1571" y="368"/>
                      <a:pt x="1521" y="318"/>
                      <a:pt x="1504" y="351"/>
                    </a:cubicBezTo>
                    <a:cubicBezTo>
                      <a:pt x="1488" y="301"/>
                      <a:pt x="1488" y="251"/>
                      <a:pt x="1454" y="234"/>
                    </a:cubicBezTo>
                    <a:cubicBezTo>
                      <a:pt x="1521" y="218"/>
                      <a:pt x="1555" y="201"/>
                      <a:pt x="1555" y="201"/>
                    </a:cubicBezTo>
                    <a:close/>
                    <a:moveTo>
                      <a:pt x="1404" y="234"/>
                    </a:moveTo>
                    <a:cubicBezTo>
                      <a:pt x="1371" y="251"/>
                      <a:pt x="1337" y="251"/>
                      <a:pt x="1304" y="268"/>
                    </a:cubicBezTo>
                    <a:cubicBezTo>
                      <a:pt x="1304" y="284"/>
                      <a:pt x="1321" y="284"/>
                      <a:pt x="1321" y="301"/>
                    </a:cubicBezTo>
                    <a:cubicBezTo>
                      <a:pt x="1371" y="301"/>
                      <a:pt x="1404" y="284"/>
                      <a:pt x="1404" y="251"/>
                    </a:cubicBezTo>
                    <a:cubicBezTo>
                      <a:pt x="1404" y="251"/>
                      <a:pt x="1404" y="251"/>
                      <a:pt x="1404" y="234"/>
                    </a:cubicBezTo>
                    <a:close/>
                    <a:moveTo>
                      <a:pt x="1170" y="301"/>
                    </a:moveTo>
                    <a:cubicBezTo>
                      <a:pt x="1187" y="334"/>
                      <a:pt x="1204" y="351"/>
                      <a:pt x="1237" y="351"/>
                    </a:cubicBezTo>
                    <a:cubicBezTo>
                      <a:pt x="1220" y="368"/>
                      <a:pt x="1187" y="368"/>
                      <a:pt x="1204" y="401"/>
                    </a:cubicBezTo>
                    <a:cubicBezTo>
                      <a:pt x="1220" y="401"/>
                      <a:pt x="1220" y="385"/>
                      <a:pt x="1237" y="368"/>
                    </a:cubicBezTo>
                    <a:cubicBezTo>
                      <a:pt x="1254" y="385"/>
                      <a:pt x="1220" y="401"/>
                      <a:pt x="1237" y="418"/>
                    </a:cubicBezTo>
                    <a:cubicBezTo>
                      <a:pt x="1254" y="435"/>
                      <a:pt x="1254" y="418"/>
                      <a:pt x="1270" y="418"/>
                    </a:cubicBezTo>
                    <a:cubicBezTo>
                      <a:pt x="1287" y="435"/>
                      <a:pt x="1287" y="468"/>
                      <a:pt x="1304" y="485"/>
                    </a:cubicBezTo>
                    <a:cubicBezTo>
                      <a:pt x="1270" y="451"/>
                      <a:pt x="1187" y="502"/>
                      <a:pt x="1220" y="585"/>
                    </a:cubicBezTo>
                    <a:cubicBezTo>
                      <a:pt x="1237" y="552"/>
                      <a:pt x="1270" y="552"/>
                      <a:pt x="1270" y="518"/>
                    </a:cubicBezTo>
                    <a:cubicBezTo>
                      <a:pt x="1304" y="535"/>
                      <a:pt x="1254" y="568"/>
                      <a:pt x="1287" y="585"/>
                    </a:cubicBezTo>
                    <a:cubicBezTo>
                      <a:pt x="1304" y="568"/>
                      <a:pt x="1304" y="535"/>
                      <a:pt x="1304" y="535"/>
                    </a:cubicBezTo>
                    <a:cubicBezTo>
                      <a:pt x="1321" y="535"/>
                      <a:pt x="1337" y="552"/>
                      <a:pt x="1337" y="568"/>
                    </a:cubicBezTo>
                    <a:cubicBezTo>
                      <a:pt x="1354" y="535"/>
                      <a:pt x="1371" y="518"/>
                      <a:pt x="1371" y="485"/>
                    </a:cubicBezTo>
                    <a:cubicBezTo>
                      <a:pt x="1404" y="502"/>
                      <a:pt x="1387" y="518"/>
                      <a:pt x="1404" y="502"/>
                    </a:cubicBezTo>
                    <a:cubicBezTo>
                      <a:pt x="1421" y="535"/>
                      <a:pt x="1387" y="602"/>
                      <a:pt x="1421" y="652"/>
                    </a:cubicBezTo>
                    <a:cubicBezTo>
                      <a:pt x="1387" y="652"/>
                      <a:pt x="1404" y="602"/>
                      <a:pt x="1387" y="602"/>
                    </a:cubicBezTo>
                    <a:cubicBezTo>
                      <a:pt x="1354" y="602"/>
                      <a:pt x="1387" y="619"/>
                      <a:pt x="1387" y="652"/>
                    </a:cubicBezTo>
                    <a:cubicBezTo>
                      <a:pt x="1354" y="619"/>
                      <a:pt x="1354" y="602"/>
                      <a:pt x="1304" y="585"/>
                    </a:cubicBezTo>
                    <a:cubicBezTo>
                      <a:pt x="1304" y="585"/>
                      <a:pt x="1304" y="602"/>
                      <a:pt x="1321" y="602"/>
                    </a:cubicBezTo>
                    <a:cubicBezTo>
                      <a:pt x="1354" y="619"/>
                      <a:pt x="1337" y="635"/>
                      <a:pt x="1337" y="669"/>
                    </a:cubicBezTo>
                    <a:cubicBezTo>
                      <a:pt x="1287" y="702"/>
                      <a:pt x="1270" y="702"/>
                      <a:pt x="1220" y="702"/>
                    </a:cubicBezTo>
                    <a:cubicBezTo>
                      <a:pt x="1204" y="685"/>
                      <a:pt x="1237" y="652"/>
                      <a:pt x="1220" y="635"/>
                    </a:cubicBezTo>
                    <a:cubicBezTo>
                      <a:pt x="1204" y="669"/>
                      <a:pt x="1170" y="652"/>
                      <a:pt x="1154" y="652"/>
                    </a:cubicBezTo>
                    <a:cubicBezTo>
                      <a:pt x="1154" y="635"/>
                      <a:pt x="1154" y="619"/>
                      <a:pt x="1154" y="602"/>
                    </a:cubicBezTo>
                    <a:cubicBezTo>
                      <a:pt x="1170" y="602"/>
                      <a:pt x="1187" y="619"/>
                      <a:pt x="1187" y="635"/>
                    </a:cubicBezTo>
                    <a:cubicBezTo>
                      <a:pt x="1204" y="585"/>
                      <a:pt x="1137" y="602"/>
                      <a:pt x="1120" y="552"/>
                    </a:cubicBezTo>
                    <a:cubicBezTo>
                      <a:pt x="1070" y="552"/>
                      <a:pt x="1137" y="602"/>
                      <a:pt x="1103" y="619"/>
                    </a:cubicBezTo>
                    <a:cubicBezTo>
                      <a:pt x="1103" y="635"/>
                      <a:pt x="1137" y="619"/>
                      <a:pt x="1154" y="652"/>
                    </a:cubicBezTo>
                    <a:cubicBezTo>
                      <a:pt x="1154" y="685"/>
                      <a:pt x="1120" y="669"/>
                      <a:pt x="1137" y="702"/>
                    </a:cubicBezTo>
                    <a:cubicBezTo>
                      <a:pt x="1120" y="685"/>
                      <a:pt x="1070" y="702"/>
                      <a:pt x="1070" y="669"/>
                    </a:cubicBezTo>
                    <a:cubicBezTo>
                      <a:pt x="1053" y="669"/>
                      <a:pt x="1070" y="702"/>
                      <a:pt x="1053" y="719"/>
                    </a:cubicBezTo>
                    <a:cubicBezTo>
                      <a:pt x="1003" y="702"/>
                      <a:pt x="1037" y="719"/>
                      <a:pt x="1003" y="752"/>
                    </a:cubicBezTo>
                    <a:cubicBezTo>
                      <a:pt x="986" y="702"/>
                      <a:pt x="1037" y="669"/>
                      <a:pt x="1020" y="619"/>
                    </a:cubicBezTo>
                    <a:cubicBezTo>
                      <a:pt x="1020" y="585"/>
                      <a:pt x="1037" y="652"/>
                      <a:pt x="1053" y="635"/>
                    </a:cubicBezTo>
                    <a:cubicBezTo>
                      <a:pt x="1070" y="619"/>
                      <a:pt x="1070" y="585"/>
                      <a:pt x="1070" y="568"/>
                    </a:cubicBezTo>
                    <a:cubicBezTo>
                      <a:pt x="1020" y="552"/>
                      <a:pt x="1003" y="568"/>
                      <a:pt x="953" y="602"/>
                    </a:cubicBezTo>
                    <a:cubicBezTo>
                      <a:pt x="920" y="585"/>
                      <a:pt x="986" y="502"/>
                      <a:pt x="936" y="502"/>
                    </a:cubicBezTo>
                    <a:cubicBezTo>
                      <a:pt x="953" y="485"/>
                      <a:pt x="953" y="468"/>
                      <a:pt x="970" y="468"/>
                    </a:cubicBezTo>
                    <a:cubicBezTo>
                      <a:pt x="970" y="468"/>
                      <a:pt x="953" y="451"/>
                      <a:pt x="936" y="451"/>
                    </a:cubicBezTo>
                    <a:cubicBezTo>
                      <a:pt x="953" y="451"/>
                      <a:pt x="953" y="435"/>
                      <a:pt x="953" y="401"/>
                    </a:cubicBezTo>
                    <a:cubicBezTo>
                      <a:pt x="986" y="435"/>
                      <a:pt x="986" y="502"/>
                      <a:pt x="1053" y="502"/>
                    </a:cubicBezTo>
                    <a:cubicBezTo>
                      <a:pt x="1053" y="418"/>
                      <a:pt x="986" y="418"/>
                      <a:pt x="1003" y="351"/>
                    </a:cubicBezTo>
                    <a:cubicBezTo>
                      <a:pt x="1070" y="334"/>
                      <a:pt x="1120" y="318"/>
                      <a:pt x="1170" y="301"/>
                    </a:cubicBezTo>
                    <a:close/>
                    <a:moveTo>
                      <a:pt x="836" y="401"/>
                    </a:moveTo>
                    <a:cubicBezTo>
                      <a:pt x="803" y="418"/>
                      <a:pt x="753" y="435"/>
                      <a:pt x="702" y="451"/>
                    </a:cubicBezTo>
                    <a:cubicBezTo>
                      <a:pt x="702" y="451"/>
                      <a:pt x="719" y="468"/>
                      <a:pt x="719" y="485"/>
                    </a:cubicBezTo>
                    <a:cubicBezTo>
                      <a:pt x="702" y="518"/>
                      <a:pt x="686" y="485"/>
                      <a:pt x="686" y="518"/>
                    </a:cubicBezTo>
                    <a:cubicBezTo>
                      <a:pt x="719" y="518"/>
                      <a:pt x="753" y="552"/>
                      <a:pt x="702" y="568"/>
                    </a:cubicBezTo>
                    <a:cubicBezTo>
                      <a:pt x="719" y="535"/>
                      <a:pt x="669" y="552"/>
                      <a:pt x="669" y="535"/>
                    </a:cubicBezTo>
                    <a:cubicBezTo>
                      <a:pt x="652" y="535"/>
                      <a:pt x="669" y="585"/>
                      <a:pt x="652" y="585"/>
                    </a:cubicBezTo>
                    <a:cubicBezTo>
                      <a:pt x="636" y="602"/>
                      <a:pt x="636" y="568"/>
                      <a:pt x="602" y="602"/>
                    </a:cubicBezTo>
                    <a:cubicBezTo>
                      <a:pt x="602" y="552"/>
                      <a:pt x="569" y="568"/>
                      <a:pt x="552" y="535"/>
                    </a:cubicBezTo>
                    <a:cubicBezTo>
                      <a:pt x="585" y="518"/>
                      <a:pt x="619" y="552"/>
                      <a:pt x="602" y="502"/>
                    </a:cubicBezTo>
                    <a:cubicBezTo>
                      <a:pt x="619" y="502"/>
                      <a:pt x="636" y="518"/>
                      <a:pt x="636" y="518"/>
                    </a:cubicBezTo>
                    <a:cubicBezTo>
                      <a:pt x="652" y="502"/>
                      <a:pt x="652" y="485"/>
                      <a:pt x="669" y="468"/>
                    </a:cubicBezTo>
                    <a:lnTo>
                      <a:pt x="669" y="468"/>
                    </a:lnTo>
                    <a:cubicBezTo>
                      <a:pt x="652" y="468"/>
                      <a:pt x="636" y="485"/>
                      <a:pt x="619" y="485"/>
                    </a:cubicBezTo>
                    <a:cubicBezTo>
                      <a:pt x="619" y="485"/>
                      <a:pt x="619" y="502"/>
                      <a:pt x="619" y="502"/>
                    </a:cubicBezTo>
                    <a:cubicBezTo>
                      <a:pt x="602" y="502"/>
                      <a:pt x="602" y="502"/>
                      <a:pt x="602" y="485"/>
                    </a:cubicBezTo>
                    <a:cubicBezTo>
                      <a:pt x="585" y="485"/>
                      <a:pt x="585" y="502"/>
                      <a:pt x="569" y="502"/>
                    </a:cubicBezTo>
                    <a:cubicBezTo>
                      <a:pt x="569" y="518"/>
                      <a:pt x="552" y="535"/>
                      <a:pt x="535" y="535"/>
                    </a:cubicBezTo>
                    <a:cubicBezTo>
                      <a:pt x="535" y="535"/>
                      <a:pt x="535" y="518"/>
                      <a:pt x="535" y="518"/>
                    </a:cubicBezTo>
                    <a:cubicBezTo>
                      <a:pt x="502" y="518"/>
                      <a:pt x="485" y="535"/>
                      <a:pt x="468" y="552"/>
                    </a:cubicBezTo>
                    <a:cubicBezTo>
                      <a:pt x="468" y="568"/>
                      <a:pt x="468" y="585"/>
                      <a:pt x="468" y="602"/>
                    </a:cubicBezTo>
                    <a:cubicBezTo>
                      <a:pt x="452" y="602"/>
                      <a:pt x="452" y="568"/>
                      <a:pt x="435" y="568"/>
                    </a:cubicBezTo>
                    <a:cubicBezTo>
                      <a:pt x="435" y="602"/>
                      <a:pt x="452" y="619"/>
                      <a:pt x="418" y="619"/>
                    </a:cubicBezTo>
                    <a:cubicBezTo>
                      <a:pt x="402" y="602"/>
                      <a:pt x="435" y="602"/>
                      <a:pt x="418" y="585"/>
                    </a:cubicBezTo>
                    <a:cubicBezTo>
                      <a:pt x="385" y="602"/>
                      <a:pt x="352" y="602"/>
                      <a:pt x="318" y="619"/>
                    </a:cubicBezTo>
                    <a:lnTo>
                      <a:pt x="318" y="619"/>
                    </a:lnTo>
                    <a:cubicBezTo>
                      <a:pt x="285" y="635"/>
                      <a:pt x="251" y="669"/>
                      <a:pt x="218" y="685"/>
                    </a:cubicBezTo>
                    <a:cubicBezTo>
                      <a:pt x="67" y="819"/>
                      <a:pt x="1" y="919"/>
                      <a:pt x="1" y="1020"/>
                    </a:cubicBezTo>
                    <a:cubicBezTo>
                      <a:pt x="1" y="1020"/>
                      <a:pt x="1" y="1036"/>
                      <a:pt x="1" y="1053"/>
                    </a:cubicBezTo>
                    <a:lnTo>
                      <a:pt x="1" y="1053"/>
                    </a:lnTo>
                    <a:cubicBezTo>
                      <a:pt x="34" y="1020"/>
                      <a:pt x="17" y="1086"/>
                      <a:pt x="51" y="1070"/>
                    </a:cubicBezTo>
                    <a:cubicBezTo>
                      <a:pt x="51" y="1070"/>
                      <a:pt x="67" y="1070"/>
                      <a:pt x="67" y="1053"/>
                    </a:cubicBezTo>
                    <a:cubicBezTo>
                      <a:pt x="34" y="1053"/>
                      <a:pt x="67" y="1036"/>
                      <a:pt x="67" y="1020"/>
                    </a:cubicBezTo>
                    <a:lnTo>
                      <a:pt x="34" y="1020"/>
                    </a:lnTo>
                    <a:cubicBezTo>
                      <a:pt x="34" y="1003"/>
                      <a:pt x="51" y="1003"/>
                      <a:pt x="34" y="969"/>
                    </a:cubicBezTo>
                    <a:cubicBezTo>
                      <a:pt x="84" y="986"/>
                      <a:pt x="84" y="969"/>
                      <a:pt x="67" y="936"/>
                    </a:cubicBezTo>
                    <a:cubicBezTo>
                      <a:pt x="118" y="919"/>
                      <a:pt x="134" y="919"/>
                      <a:pt x="168" y="936"/>
                    </a:cubicBezTo>
                    <a:cubicBezTo>
                      <a:pt x="168" y="869"/>
                      <a:pt x="235" y="802"/>
                      <a:pt x="285" y="852"/>
                    </a:cubicBezTo>
                    <a:cubicBezTo>
                      <a:pt x="301" y="836"/>
                      <a:pt x="352" y="786"/>
                      <a:pt x="368" y="836"/>
                    </a:cubicBezTo>
                    <a:cubicBezTo>
                      <a:pt x="368" y="819"/>
                      <a:pt x="385" y="802"/>
                      <a:pt x="402" y="819"/>
                    </a:cubicBezTo>
                    <a:cubicBezTo>
                      <a:pt x="385" y="802"/>
                      <a:pt x="368" y="769"/>
                      <a:pt x="352" y="769"/>
                    </a:cubicBezTo>
                    <a:cubicBezTo>
                      <a:pt x="352" y="786"/>
                      <a:pt x="352" y="786"/>
                      <a:pt x="335" y="802"/>
                    </a:cubicBezTo>
                    <a:cubicBezTo>
                      <a:pt x="335" y="786"/>
                      <a:pt x="318" y="786"/>
                      <a:pt x="301" y="769"/>
                    </a:cubicBezTo>
                    <a:cubicBezTo>
                      <a:pt x="301" y="752"/>
                      <a:pt x="318" y="752"/>
                      <a:pt x="318" y="736"/>
                    </a:cubicBezTo>
                    <a:cubicBezTo>
                      <a:pt x="301" y="736"/>
                      <a:pt x="301" y="752"/>
                      <a:pt x="285" y="736"/>
                    </a:cubicBezTo>
                    <a:cubicBezTo>
                      <a:pt x="301" y="702"/>
                      <a:pt x="352" y="736"/>
                      <a:pt x="368" y="702"/>
                    </a:cubicBezTo>
                    <a:cubicBezTo>
                      <a:pt x="385" y="719"/>
                      <a:pt x="352" y="752"/>
                      <a:pt x="368" y="752"/>
                    </a:cubicBezTo>
                    <a:cubicBezTo>
                      <a:pt x="418" y="719"/>
                      <a:pt x="418" y="669"/>
                      <a:pt x="452" y="669"/>
                    </a:cubicBezTo>
                    <a:cubicBezTo>
                      <a:pt x="435" y="669"/>
                      <a:pt x="435" y="669"/>
                      <a:pt x="435" y="635"/>
                    </a:cubicBezTo>
                    <a:cubicBezTo>
                      <a:pt x="452" y="652"/>
                      <a:pt x="452" y="635"/>
                      <a:pt x="468" y="619"/>
                    </a:cubicBezTo>
                    <a:lnTo>
                      <a:pt x="468" y="736"/>
                    </a:lnTo>
                    <a:cubicBezTo>
                      <a:pt x="502" y="752"/>
                      <a:pt x="502" y="819"/>
                      <a:pt x="552" y="819"/>
                    </a:cubicBezTo>
                    <a:cubicBezTo>
                      <a:pt x="602" y="769"/>
                      <a:pt x="652" y="819"/>
                      <a:pt x="652" y="836"/>
                    </a:cubicBezTo>
                    <a:cubicBezTo>
                      <a:pt x="652" y="819"/>
                      <a:pt x="719" y="852"/>
                      <a:pt x="702" y="819"/>
                    </a:cubicBezTo>
                    <a:cubicBezTo>
                      <a:pt x="702" y="802"/>
                      <a:pt x="719" y="802"/>
                      <a:pt x="719" y="802"/>
                    </a:cubicBezTo>
                    <a:cubicBezTo>
                      <a:pt x="702" y="802"/>
                      <a:pt x="702" y="786"/>
                      <a:pt x="686" y="802"/>
                    </a:cubicBezTo>
                    <a:cubicBezTo>
                      <a:pt x="719" y="752"/>
                      <a:pt x="686" y="736"/>
                      <a:pt x="686" y="736"/>
                    </a:cubicBezTo>
                    <a:cubicBezTo>
                      <a:pt x="719" y="736"/>
                      <a:pt x="769" y="769"/>
                      <a:pt x="786" y="736"/>
                    </a:cubicBezTo>
                    <a:cubicBezTo>
                      <a:pt x="786" y="702"/>
                      <a:pt x="753" y="719"/>
                      <a:pt x="753" y="702"/>
                    </a:cubicBezTo>
                    <a:cubicBezTo>
                      <a:pt x="786" y="702"/>
                      <a:pt x="786" y="669"/>
                      <a:pt x="803" y="702"/>
                    </a:cubicBezTo>
                    <a:cubicBezTo>
                      <a:pt x="819" y="635"/>
                      <a:pt x="853" y="635"/>
                      <a:pt x="886" y="635"/>
                    </a:cubicBezTo>
                    <a:cubicBezTo>
                      <a:pt x="886" y="602"/>
                      <a:pt x="853" y="602"/>
                      <a:pt x="869" y="568"/>
                    </a:cubicBezTo>
                    <a:cubicBezTo>
                      <a:pt x="903" y="568"/>
                      <a:pt x="886" y="635"/>
                      <a:pt x="920" y="635"/>
                    </a:cubicBezTo>
                    <a:cubicBezTo>
                      <a:pt x="936" y="602"/>
                      <a:pt x="903" y="568"/>
                      <a:pt x="869" y="552"/>
                    </a:cubicBezTo>
                    <a:cubicBezTo>
                      <a:pt x="886" y="502"/>
                      <a:pt x="903" y="502"/>
                      <a:pt x="920" y="468"/>
                    </a:cubicBezTo>
                    <a:cubicBezTo>
                      <a:pt x="903" y="468"/>
                      <a:pt x="920" y="418"/>
                      <a:pt x="886" y="435"/>
                    </a:cubicBezTo>
                    <a:cubicBezTo>
                      <a:pt x="886" y="451"/>
                      <a:pt x="903" y="451"/>
                      <a:pt x="886" y="468"/>
                    </a:cubicBezTo>
                    <a:cubicBezTo>
                      <a:pt x="869" y="435"/>
                      <a:pt x="869" y="418"/>
                      <a:pt x="836" y="401"/>
                    </a:cubicBezTo>
                    <a:close/>
                    <a:moveTo>
                      <a:pt x="452" y="552"/>
                    </a:moveTo>
                    <a:cubicBezTo>
                      <a:pt x="452" y="552"/>
                      <a:pt x="435" y="552"/>
                      <a:pt x="435" y="552"/>
                    </a:cubicBezTo>
                    <a:close/>
                    <a:moveTo>
                      <a:pt x="17" y="1103"/>
                    </a:moveTo>
                    <a:cubicBezTo>
                      <a:pt x="51" y="1153"/>
                      <a:pt x="84" y="1203"/>
                      <a:pt x="151" y="1253"/>
                    </a:cubicBezTo>
                    <a:cubicBezTo>
                      <a:pt x="151" y="1270"/>
                      <a:pt x="151" y="1270"/>
                      <a:pt x="151" y="1270"/>
                    </a:cubicBezTo>
                    <a:cubicBezTo>
                      <a:pt x="151" y="1270"/>
                      <a:pt x="168" y="1270"/>
                      <a:pt x="168" y="1253"/>
                    </a:cubicBezTo>
                    <a:cubicBezTo>
                      <a:pt x="151" y="1237"/>
                      <a:pt x="134" y="1237"/>
                      <a:pt x="134" y="1220"/>
                    </a:cubicBezTo>
                    <a:cubicBezTo>
                      <a:pt x="151" y="1220"/>
                      <a:pt x="151" y="1187"/>
                      <a:pt x="184" y="1187"/>
                    </a:cubicBezTo>
                    <a:cubicBezTo>
                      <a:pt x="184" y="1220"/>
                      <a:pt x="184" y="1253"/>
                      <a:pt x="201" y="1253"/>
                    </a:cubicBezTo>
                    <a:cubicBezTo>
                      <a:pt x="218" y="1203"/>
                      <a:pt x="285" y="1237"/>
                      <a:pt x="301" y="1253"/>
                    </a:cubicBezTo>
                    <a:cubicBezTo>
                      <a:pt x="318" y="1220"/>
                      <a:pt x="335" y="1203"/>
                      <a:pt x="352" y="1203"/>
                    </a:cubicBezTo>
                    <a:cubicBezTo>
                      <a:pt x="385" y="1220"/>
                      <a:pt x="368" y="1253"/>
                      <a:pt x="352" y="1287"/>
                    </a:cubicBezTo>
                    <a:cubicBezTo>
                      <a:pt x="385" y="1287"/>
                      <a:pt x="368" y="1320"/>
                      <a:pt x="402" y="1320"/>
                    </a:cubicBezTo>
                    <a:cubicBezTo>
                      <a:pt x="418" y="1320"/>
                      <a:pt x="435" y="1304"/>
                      <a:pt x="435" y="1287"/>
                    </a:cubicBezTo>
                    <a:cubicBezTo>
                      <a:pt x="435" y="1287"/>
                      <a:pt x="402" y="1287"/>
                      <a:pt x="402" y="1287"/>
                    </a:cubicBezTo>
                    <a:cubicBezTo>
                      <a:pt x="452" y="1253"/>
                      <a:pt x="385" y="1187"/>
                      <a:pt x="452" y="1170"/>
                    </a:cubicBezTo>
                    <a:cubicBezTo>
                      <a:pt x="468" y="1153"/>
                      <a:pt x="468" y="1170"/>
                      <a:pt x="468" y="1153"/>
                    </a:cubicBezTo>
                    <a:cubicBezTo>
                      <a:pt x="485" y="1153"/>
                      <a:pt x="552" y="1153"/>
                      <a:pt x="535" y="1170"/>
                    </a:cubicBezTo>
                    <a:cubicBezTo>
                      <a:pt x="569" y="1170"/>
                      <a:pt x="585" y="1153"/>
                      <a:pt x="585" y="1120"/>
                    </a:cubicBezTo>
                    <a:cubicBezTo>
                      <a:pt x="552" y="1137"/>
                      <a:pt x="519" y="1103"/>
                      <a:pt x="502" y="1153"/>
                    </a:cubicBezTo>
                    <a:cubicBezTo>
                      <a:pt x="502" y="1120"/>
                      <a:pt x="519" y="1086"/>
                      <a:pt x="535" y="1086"/>
                    </a:cubicBezTo>
                    <a:cubicBezTo>
                      <a:pt x="602" y="1070"/>
                      <a:pt x="669" y="1053"/>
                      <a:pt x="702" y="1153"/>
                    </a:cubicBezTo>
                    <a:cubicBezTo>
                      <a:pt x="719" y="1153"/>
                      <a:pt x="786" y="1120"/>
                      <a:pt x="753" y="1086"/>
                    </a:cubicBezTo>
                    <a:lnTo>
                      <a:pt x="803" y="1086"/>
                    </a:lnTo>
                    <a:cubicBezTo>
                      <a:pt x="819" y="1170"/>
                      <a:pt x="736" y="1137"/>
                      <a:pt x="753" y="1220"/>
                    </a:cubicBezTo>
                    <a:cubicBezTo>
                      <a:pt x="719" y="1203"/>
                      <a:pt x="669" y="1187"/>
                      <a:pt x="686" y="1253"/>
                    </a:cubicBezTo>
                    <a:cubicBezTo>
                      <a:pt x="652" y="1253"/>
                      <a:pt x="669" y="1203"/>
                      <a:pt x="636" y="1220"/>
                    </a:cubicBezTo>
                    <a:cubicBezTo>
                      <a:pt x="669" y="1253"/>
                      <a:pt x="636" y="1220"/>
                      <a:pt x="619" y="1270"/>
                    </a:cubicBezTo>
                    <a:cubicBezTo>
                      <a:pt x="552" y="1220"/>
                      <a:pt x="519" y="1337"/>
                      <a:pt x="468" y="1337"/>
                    </a:cubicBezTo>
                    <a:cubicBezTo>
                      <a:pt x="485" y="1370"/>
                      <a:pt x="452" y="1354"/>
                      <a:pt x="452" y="1387"/>
                    </a:cubicBezTo>
                    <a:cubicBezTo>
                      <a:pt x="468" y="1387"/>
                      <a:pt x="468" y="1387"/>
                      <a:pt x="485" y="1404"/>
                    </a:cubicBezTo>
                    <a:cubicBezTo>
                      <a:pt x="585" y="1437"/>
                      <a:pt x="702" y="1454"/>
                      <a:pt x="853" y="1487"/>
                    </a:cubicBezTo>
                    <a:cubicBezTo>
                      <a:pt x="853" y="1437"/>
                      <a:pt x="819" y="1404"/>
                      <a:pt x="769" y="1404"/>
                    </a:cubicBezTo>
                    <a:cubicBezTo>
                      <a:pt x="769" y="1421"/>
                      <a:pt x="786" y="1437"/>
                      <a:pt x="769" y="1437"/>
                    </a:cubicBezTo>
                    <a:cubicBezTo>
                      <a:pt x="736" y="1404"/>
                      <a:pt x="719" y="1387"/>
                      <a:pt x="702" y="1421"/>
                    </a:cubicBezTo>
                    <a:cubicBezTo>
                      <a:pt x="669" y="1421"/>
                      <a:pt x="719" y="1387"/>
                      <a:pt x="686" y="1387"/>
                    </a:cubicBezTo>
                    <a:cubicBezTo>
                      <a:pt x="652" y="1404"/>
                      <a:pt x="652" y="1404"/>
                      <a:pt x="619" y="1387"/>
                    </a:cubicBezTo>
                    <a:cubicBezTo>
                      <a:pt x="619" y="1354"/>
                      <a:pt x="636" y="1337"/>
                      <a:pt x="636" y="1287"/>
                    </a:cubicBezTo>
                    <a:cubicBezTo>
                      <a:pt x="669" y="1304"/>
                      <a:pt x="686" y="1270"/>
                      <a:pt x="719" y="1320"/>
                    </a:cubicBezTo>
                    <a:cubicBezTo>
                      <a:pt x="736" y="1270"/>
                      <a:pt x="769" y="1270"/>
                      <a:pt x="736" y="1237"/>
                    </a:cubicBezTo>
                    <a:cubicBezTo>
                      <a:pt x="769" y="1237"/>
                      <a:pt x="769" y="1304"/>
                      <a:pt x="819" y="1270"/>
                    </a:cubicBezTo>
                    <a:cubicBezTo>
                      <a:pt x="836" y="1287"/>
                      <a:pt x="836" y="1304"/>
                      <a:pt x="836" y="1320"/>
                    </a:cubicBezTo>
                    <a:cubicBezTo>
                      <a:pt x="853" y="1304"/>
                      <a:pt x="903" y="1354"/>
                      <a:pt x="936" y="1320"/>
                    </a:cubicBezTo>
                    <a:cubicBezTo>
                      <a:pt x="936" y="1337"/>
                      <a:pt x="903" y="1354"/>
                      <a:pt x="936" y="1370"/>
                    </a:cubicBezTo>
                    <a:cubicBezTo>
                      <a:pt x="953" y="1354"/>
                      <a:pt x="970" y="1354"/>
                      <a:pt x="953" y="1320"/>
                    </a:cubicBezTo>
                    <a:cubicBezTo>
                      <a:pt x="986" y="1320"/>
                      <a:pt x="986" y="1320"/>
                      <a:pt x="1003" y="1337"/>
                    </a:cubicBezTo>
                    <a:cubicBezTo>
                      <a:pt x="1020" y="1287"/>
                      <a:pt x="1003" y="1270"/>
                      <a:pt x="986" y="1237"/>
                    </a:cubicBezTo>
                    <a:cubicBezTo>
                      <a:pt x="936" y="1237"/>
                      <a:pt x="920" y="1220"/>
                      <a:pt x="886" y="1253"/>
                    </a:cubicBezTo>
                    <a:cubicBezTo>
                      <a:pt x="886" y="1203"/>
                      <a:pt x="920" y="1237"/>
                      <a:pt x="920" y="1203"/>
                    </a:cubicBezTo>
                    <a:cubicBezTo>
                      <a:pt x="886" y="1203"/>
                      <a:pt x="886" y="1187"/>
                      <a:pt x="886" y="1170"/>
                    </a:cubicBezTo>
                    <a:cubicBezTo>
                      <a:pt x="903" y="1220"/>
                      <a:pt x="836" y="1187"/>
                      <a:pt x="819" y="1170"/>
                    </a:cubicBezTo>
                    <a:cubicBezTo>
                      <a:pt x="836" y="1137"/>
                      <a:pt x="869" y="986"/>
                      <a:pt x="936" y="986"/>
                    </a:cubicBezTo>
                    <a:cubicBezTo>
                      <a:pt x="903" y="1003"/>
                      <a:pt x="936" y="986"/>
                      <a:pt x="953" y="986"/>
                    </a:cubicBezTo>
                    <a:cubicBezTo>
                      <a:pt x="953" y="1020"/>
                      <a:pt x="970" y="1036"/>
                      <a:pt x="953" y="1086"/>
                    </a:cubicBezTo>
                    <a:cubicBezTo>
                      <a:pt x="936" y="1120"/>
                      <a:pt x="920" y="1036"/>
                      <a:pt x="920" y="1070"/>
                    </a:cubicBezTo>
                    <a:cubicBezTo>
                      <a:pt x="920" y="1086"/>
                      <a:pt x="920" y="1153"/>
                      <a:pt x="886" y="1153"/>
                    </a:cubicBezTo>
                    <a:cubicBezTo>
                      <a:pt x="936" y="1153"/>
                      <a:pt x="920" y="1187"/>
                      <a:pt x="903" y="1187"/>
                    </a:cubicBezTo>
                    <a:lnTo>
                      <a:pt x="953" y="1187"/>
                    </a:lnTo>
                    <a:cubicBezTo>
                      <a:pt x="970" y="1103"/>
                      <a:pt x="970" y="1170"/>
                      <a:pt x="986" y="1170"/>
                    </a:cubicBezTo>
                    <a:cubicBezTo>
                      <a:pt x="970" y="1170"/>
                      <a:pt x="1037" y="1137"/>
                      <a:pt x="1053" y="1103"/>
                    </a:cubicBezTo>
                    <a:cubicBezTo>
                      <a:pt x="1053" y="1070"/>
                      <a:pt x="1037" y="1053"/>
                      <a:pt x="1070" y="1003"/>
                    </a:cubicBezTo>
                    <a:cubicBezTo>
                      <a:pt x="1037" y="986"/>
                      <a:pt x="1053" y="1020"/>
                      <a:pt x="1037" y="1020"/>
                    </a:cubicBezTo>
                    <a:cubicBezTo>
                      <a:pt x="1037" y="986"/>
                      <a:pt x="1070" y="969"/>
                      <a:pt x="1087" y="936"/>
                    </a:cubicBezTo>
                    <a:cubicBezTo>
                      <a:pt x="1120" y="852"/>
                      <a:pt x="1020" y="802"/>
                      <a:pt x="986" y="786"/>
                    </a:cubicBezTo>
                    <a:cubicBezTo>
                      <a:pt x="970" y="802"/>
                      <a:pt x="953" y="819"/>
                      <a:pt x="920" y="819"/>
                    </a:cubicBezTo>
                    <a:cubicBezTo>
                      <a:pt x="936" y="752"/>
                      <a:pt x="836" y="802"/>
                      <a:pt x="819" y="802"/>
                    </a:cubicBezTo>
                    <a:cubicBezTo>
                      <a:pt x="853" y="836"/>
                      <a:pt x="803" y="903"/>
                      <a:pt x="869" y="919"/>
                    </a:cubicBezTo>
                    <a:cubicBezTo>
                      <a:pt x="869" y="953"/>
                      <a:pt x="853" y="969"/>
                      <a:pt x="836" y="986"/>
                    </a:cubicBezTo>
                    <a:cubicBezTo>
                      <a:pt x="836" y="919"/>
                      <a:pt x="803" y="986"/>
                      <a:pt x="769" y="953"/>
                    </a:cubicBezTo>
                    <a:cubicBezTo>
                      <a:pt x="769" y="969"/>
                      <a:pt x="786" y="1003"/>
                      <a:pt x="769" y="1020"/>
                    </a:cubicBezTo>
                    <a:cubicBezTo>
                      <a:pt x="769" y="953"/>
                      <a:pt x="769" y="1020"/>
                      <a:pt x="736" y="1020"/>
                    </a:cubicBezTo>
                    <a:cubicBezTo>
                      <a:pt x="719" y="1020"/>
                      <a:pt x="719" y="986"/>
                      <a:pt x="702" y="986"/>
                    </a:cubicBezTo>
                    <a:cubicBezTo>
                      <a:pt x="702" y="1003"/>
                      <a:pt x="652" y="969"/>
                      <a:pt x="652" y="1003"/>
                    </a:cubicBezTo>
                    <a:cubicBezTo>
                      <a:pt x="686" y="1003"/>
                      <a:pt x="686" y="1053"/>
                      <a:pt x="669" y="1053"/>
                    </a:cubicBezTo>
                    <a:cubicBezTo>
                      <a:pt x="686" y="1003"/>
                      <a:pt x="602" y="1053"/>
                      <a:pt x="636" y="1020"/>
                    </a:cubicBezTo>
                    <a:cubicBezTo>
                      <a:pt x="636" y="1036"/>
                      <a:pt x="669" y="969"/>
                      <a:pt x="652" y="953"/>
                    </a:cubicBezTo>
                    <a:cubicBezTo>
                      <a:pt x="686" y="936"/>
                      <a:pt x="719" y="953"/>
                      <a:pt x="719" y="936"/>
                    </a:cubicBezTo>
                    <a:cubicBezTo>
                      <a:pt x="702" y="919"/>
                      <a:pt x="669" y="886"/>
                      <a:pt x="636" y="886"/>
                    </a:cubicBezTo>
                    <a:cubicBezTo>
                      <a:pt x="636" y="886"/>
                      <a:pt x="602" y="886"/>
                      <a:pt x="602" y="903"/>
                    </a:cubicBezTo>
                    <a:cubicBezTo>
                      <a:pt x="636" y="919"/>
                      <a:pt x="569" y="936"/>
                      <a:pt x="569" y="953"/>
                    </a:cubicBezTo>
                    <a:cubicBezTo>
                      <a:pt x="552" y="969"/>
                      <a:pt x="552" y="936"/>
                      <a:pt x="535" y="936"/>
                    </a:cubicBezTo>
                    <a:cubicBezTo>
                      <a:pt x="519" y="1003"/>
                      <a:pt x="468" y="1020"/>
                      <a:pt x="435" y="1036"/>
                    </a:cubicBezTo>
                    <a:cubicBezTo>
                      <a:pt x="435" y="1003"/>
                      <a:pt x="418" y="1003"/>
                      <a:pt x="402" y="986"/>
                    </a:cubicBezTo>
                    <a:cubicBezTo>
                      <a:pt x="402" y="1053"/>
                      <a:pt x="352" y="1036"/>
                      <a:pt x="368" y="1086"/>
                    </a:cubicBezTo>
                    <a:cubicBezTo>
                      <a:pt x="368" y="1086"/>
                      <a:pt x="352" y="1070"/>
                      <a:pt x="352" y="1070"/>
                    </a:cubicBezTo>
                    <a:cubicBezTo>
                      <a:pt x="352" y="1086"/>
                      <a:pt x="352" y="1086"/>
                      <a:pt x="352" y="1120"/>
                    </a:cubicBezTo>
                    <a:cubicBezTo>
                      <a:pt x="318" y="1137"/>
                      <a:pt x="318" y="1086"/>
                      <a:pt x="285" y="1120"/>
                    </a:cubicBezTo>
                    <a:cubicBezTo>
                      <a:pt x="285" y="1070"/>
                      <a:pt x="285" y="1086"/>
                      <a:pt x="268" y="1070"/>
                    </a:cubicBezTo>
                    <a:cubicBezTo>
                      <a:pt x="301" y="1070"/>
                      <a:pt x="318" y="1020"/>
                      <a:pt x="318" y="986"/>
                    </a:cubicBezTo>
                    <a:cubicBezTo>
                      <a:pt x="301" y="969"/>
                      <a:pt x="301" y="953"/>
                      <a:pt x="268" y="953"/>
                    </a:cubicBezTo>
                    <a:cubicBezTo>
                      <a:pt x="268" y="1003"/>
                      <a:pt x="235" y="986"/>
                      <a:pt x="268" y="1020"/>
                    </a:cubicBezTo>
                    <a:cubicBezTo>
                      <a:pt x="201" y="1036"/>
                      <a:pt x="218" y="1120"/>
                      <a:pt x="201" y="1187"/>
                    </a:cubicBezTo>
                    <a:cubicBezTo>
                      <a:pt x="184" y="1170"/>
                      <a:pt x="168" y="1187"/>
                      <a:pt x="151" y="1187"/>
                    </a:cubicBezTo>
                    <a:cubicBezTo>
                      <a:pt x="134" y="1170"/>
                      <a:pt x="168" y="1153"/>
                      <a:pt x="134" y="1153"/>
                    </a:cubicBezTo>
                    <a:cubicBezTo>
                      <a:pt x="118" y="1137"/>
                      <a:pt x="134" y="1187"/>
                      <a:pt x="118" y="1187"/>
                    </a:cubicBezTo>
                    <a:cubicBezTo>
                      <a:pt x="118" y="1120"/>
                      <a:pt x="34" y="1170"/>
                      <a:pt x="67" y="1103"/>
                    </a:cubicBezTo>
                    <a:cubicBezTo>
                      <a:pt x="51" y="1103"/>
                      <a:pt x="34" y="1103"/>
                      <a:pt x="17" y="1103"/>
                    </a:cubicBezTo>
                    <a:close/>
                    <a:moveTo>
                      <a:pt x="1020" y="1521"/>
                    </a:moveTo>
                    <a:cubicBezTo>
                      <a:pt x="1020" y="1487"/>
                      <a:pt x="1003" y="1471"/>
                      <a:pt x="1003" y="1421"/>
                    </a:cubicBezTo>
                    <a:cubicBezTo>
                      <a:pt x="1003" y="1404"/>
                      <a:pt x="1020" y="1387"/>
                      <a:pt x="1037" y="1387"/>
                    </a:cubicBezTo>
                    <a:cubicBezTo>
                      <a:pt x="1037" y="1421"/>
                      <a:pt x="1070" y="1404"/>
                      <a:pt x="1070" y="1454"/>
                    </a:cubicBezTo>
                    <a:cubicBezTo>
                      <a:pt x="1053" y="1454"/>
                      <a:pt x="1020" y="1454"/>
                      <a:pt x="1037" y="1487"/>
                    </a:cubicBezTo>
                    <a:cubicBezTo>
                      <a:pt x="1037" y="1521"/>
                      <a:pt x="1053" y="1471"/>
                      <a:pt x="1053" y="1504"/>
                    </a:cubicBezTo>
                    <a:cubicBezTo>
                      <a:pt x="1053" y="1504"/>
                      <a:pt x="1037" y="1521"/>
                      <a:pt x="1037" y="1521"/>
                    </a:cubicBezTo>
                    <a:close/>
                    <a:moveTo>
                      <a:pt x="1154" y="1554"/>
                    </a:moveTo>
                    <a:cubicBezTo>
                      <a:pt x="1220" y="1554"/>
                      <a:pt x="1287" y="1571"/>
                      <a:pt x="1354" y="1588"/>
                    </a:cubicBezTo>
                    <a:cubicBezTo>
                      <a:pt x="1354" y="1554"/>
                      <a:pt x="1337" y="1538"/>
                      <a:pt x="1354" y="1504"/>
                    </a:cubicBezTo>
                    <a:cubicBezTo>
                      <a:pt x="1371" y="1521"/>
                      <a:pt x="1421" y="1504"/>
                      <a:pt x="1404" y="1471"/>
                    </a:cubicBezTo>
                    <a:cubicBezTo>
                      <a:pt x="1454" y="1454"/>
                      <a:pt x="1438" y="1454"/>
                      <a:pt x="1471" y="1471"/>
                    </a:cubicBezTo>
                    <a:cubicBezTo>
                      <a:pt x="1454" y="1404"/>
                      <a:pt x="1354" y="1304"/>
                      <a:pt x="1321" y="1387"/>
                    </a:cubicBezTo>
                    <a:cubicBezTo>
                      <a:pt x="1321" y="1370"/>
                      <a:pt x="1287" y="1370"/>
                      <a:pt x="1287" y="1354"/>
                    </a:cubicBezTo>
                    <a:cubicBezTo>
                      <a:pt x="1270" y="1370"/>
                      <a:pt x="1254" y="1387"/>
                      <a:pt x="1220" y="1387"/>
                    </a:cubicBezTo>
                    <a:cubicBezTo>
                      <a:pt x="1237" y="1404"/>
                      <a:pt x="1220" y="1437"/>
                      <a:pt x="1254" y="1421"/>
                    </a:cubicBezTo>
                    <a:cubicBezTo>
                      <a:pt x="1254" y="1471"/>
                      <a:pt x="1220" y="1454"/>
                      <a:pt x="1237" y="1487"/>
                    </a:cubicBezTo>
                    <a:cubicBezTo>
                      <a:pt x="1220" y="1504"/>
                      <a:pt x="1220" y="1471"/>
                      <a:pt x="1220" y="1454"/>
                    </a:cubicBezTo>
                    <a:cubicBezTo>
                      <a:pt x="1187" y="1471"/>
                      <a:pt x="1187" y="1504"/>
                      <a:pt x="1170" y="1454"/>
                    </a:cubicBezTo>
                    <a:cubicBezTo>
                      <a:pt x="1154" y="1471"/>
                      <a:pt x="1187" y="1521"/>
                      <a:pt x="1187" y="1538"/>
                    </a:cubicBezTo>
                    <a:cubicBezTo>
                      <a:pt x="1170" y="1571"/>
                      <a:pt x="1154" y="1521"/>
                      <a:pt x="1154" y="1554"/>
                    </a:cubicBezTo>
                    <a:close/>
                    <a:moveTo>
                      <a:pt x="1371" y="1588"/>
                    </a:moveTo>
                    <a:cubicBezTo>
                      <a:pt x="1387" y="1571"/>
                      <a:pt x="1387" y="1571"/>
                      <a:pt x="1404" y="1588"/>
                    </a:cubicBezTo>
                    <a:lnTo>
                      <a:pt x="1404" y="1588"/>
                    </a:lnTo>
                    <a:close/>
                    <a:moveTo>
                      <a:pt x="1421" y="1588"/>
                    </a:moveTo>
                    <a:cubicBezTo>
                      <a:pt x="1438" y="1588"/>
                      <a:pt x="1471" y="1554"/>
                      <a:pt x="1471" y="1588"/>
                    </a:cubicBezTo>
                    <a:cubicBezTo>
                      <a:pt x="1471" y="1504"/>
                      <a:pt x="1521" y="1571"/>
                      <a:pt x="1504" y="1487"/>
                    </a:cubicBezTo>
                    <a:cubicBezTo>
                      <a:pt x="1521" y="1487"/>
                      <a:pt x="1521" y="1454"/>
                      <a:pt x="1555" y="1454"/>
                    </a:cubicBezTo>
                    <a:cubicBezTo>
                      <a:pt x="1555" y="1471"/>
                      <a:pt x="1621" y="1404"/>
                      <a:pt x="1655" y="1421"/>
                    </a:cubicBezTo>
                    <a:cubicBezTo>
                      <a:pt x="1671" y="1437"/>
                      <a:pt x="1655" y="1487"/>
                      <a:pt x="1688" y="1487"/>
                    </a:cubicBezTo>
                    <a:cubicBezTo>
                      <a:pt x="1688" y="1521"/>
                      <a:pt x="1671" y="1571"/>
                      <a:pt x="1671" y="1604"/>
                    </a:cubicBezTo>
                    <a:cubicBezTo>
                      <a:pt x="1655" y="1588"/>
                      <a:pt x="1655" y="1604"/>
                      <a:pt x="1671" y="1621"/>
                    </a:cubicBezTo>
                    <a:cubicBezTo>
                      <a:pt x="1638" y="1604"/>
                      <a:pt x="1621" y="1604"/>
                      <a:pt x="1605" y="1621"/>
                    </a:cubicBezTo>
                    <a:cubicBezTo>
                      <a:pt x="1538" y="1604"/>
                      <a:pt x="1488" y="1604"/>
                      <a:pt x="1421" y="1588"/>
                    </a:cubicBezTo>
                    <a:close/>
                    <a:moveTo>
                      <a:pt x="1671" y="1638"/>
                    </a:moveTo>
                    <a:cubicBezTo>
                      <a:pt x="1705" y="1638"/>
                      <a:pt x="1722" y="1638"/>
                      <a:pt x="1755" y="1638"/>
                    </a:cubicBezTo>
                    <a:cubicBezTo>
                      <a:pt x="1755" y="1621"/>
                      <a:pt x="1772" y="1604"/>
                      <a:pt x="1755" y="1588"/>
                    </a:cubicBezTo>
                    <a:cubicBezTo>
                      <a:pt x="1738" y="1604"/>
                      <a:pt x="1688" y="1604"/>
                      <a:pt x="1671" y="1638"/>
                    </a:cubicBezTo>
                    <a:close/>
                    <a:moveTo>
                      <a:pt x="1788" y="1654"/>
                    </a:moveTo>
                    <a:cubicBezTo>
                      <a:pt x="1822" y="1654"/>
                      <a:pt x="1839" y="1654"/>
                      <a:pt x="1872" y="1654"/>
                    </a:cubicBezTo>
                    <a:cubicBezTo>
                      <a:pt x="1855" y="1654"/>
                      <a:pt x="1839" y="1638"/>
                      <a:pt x="1839" y="1621"/>
                    </a:cubicBezTo>
                    <a:cubicBezTo>
                      <a:pt x="1822" y="1638"/>
                      <a:pt x="1805" y="1638"/>
                      <a:pt x="1788" y="1654"/>
                    </a:cubicBezTo>
                    <a:close/>
                    <a:moveTo>
                      <a:pt x="2474" y="1721"/>
                    </a:moveTo>
                    <a:cubicBezTo>
                      <a:pt x="2524" y="1721"/>
                      <a:pt x="2574" y="1721"/>
                      <a:pt x="2624" y="1721"/>
                    </a:cubicBezTo>
                    <a:cubicBezTo>
                      <a:pt x="2590" y="1654"/>
                      <a:pt x="2524" y="1705"/>
                      <a:pt x="2474" y="1721"/>
                    </a:cubicBezTo>
                    <a:close/>
                    <a:moveTo>
                      <a:pt x="3058" y="1738"/>
                    </a:moveTo>
                    <a:lnTo>
                      <a:pt x="3075" y="1738"/>
                    </a:lnTo>
                    <a:cubicBezTo>
                      <a:pt x="3075" y="1738"/>
                      <a:pt x="3075" y="1721"/>
                      <a:pt x="3075" y="1721"/>
                    </a:cubicBezTo>
                    <a:cubicBezTo>
                      <a:pt x="3092" y="1705"/>
                      <a:pt x="3108" y="1705"/>
                      <a:pt x="3142" y="1721"/>
                    </a:cubicBezTo>
                    <a:cubicBezTo>
                      <a:pt x="3142" y="1688"/>
                      <a:pt x="3125" y="1688"/>
                      <a:pt x="3125" y="1671"/>
                    </a:cubicBezTo>
                    <a:cubicBezTo>
                      <a:pt x="3125" y="1688"/>
                      <a:pt x="3058" y="1654"/>
                      <a:pt x="3108" y="1654"/>
                    </a:cubicBezTo>
                    <a:cubicBezTo>
                      <a:pt x="3108" y="1621"/>
                      <a:pt x="3092" y="1671"/>
                      <a:pt x="3058" y="1654"/>
                    </a:cubicBezTo>
                    <a:cubicBezTo>
                      <a:pt x="3058" y="1671"/>
                      <a:pt x="3108" y="1688"/>
                      <a:pt x="3075" y="1688"/>
                    </a:cubicBezTo>
                    <a:cubicBezTo>
                      <a:pt x="3108" y="1705"/>
                      <a:pt x="3075" y="1705"/>
                      <a:pt x="3058" y="1738"/>
                    </a:cubicBezTo>
                    <a:close/>
                    <a:moveTo>
                      <a:pt x="3092" y="1738"/>
                    </a:moveTo>
                    <a:cubicBezTo>
                      <a:pt x="3092" y="1738"/>
                      <a:pt x="3092" y="1721"/>
                      <a:pt x="3092" y="1721"/>
                    </a:cubicBezTo>
                    <a:cubicBezTo>
                      <a:pt x="3092" y="1721"/>
                      <a:pt x="3108" y="1721"/>
                      <a:pt x="3108" y="1738"/>
                    </a:cubicBezTo>
                    <a:close/>
                    <a:moveTo>
                      <a:pt x="3894" y="1671"/>
                    </a:moveTo>
                    <a:lnTo>
                      <a:pt x="3961" y="1671"/>
                    </a:lnTo>
                    <a:cubicBezTo>
                      <a:pt x="3961" y="1654"/>
                      <a:pt x="3961" y="1638"/>
                      <a:pt x="3977" y="1638"/>
                    </a:cubicBezTo>
                    <a:cubicBezTo>
                      <a:pt x="3944" y="1621"/>
                      <a:pt x="3894" y="1604"/>
                      <a:pt x="3877" y="1621"/>
                    </a:cubicBezTo>
                    <a:cubicBezTo>
                      <a:pt x="3877" y="1638"/>
                      <a:pt x="3877" y="1654"/>
                      <a:pt x="3894" y="1671"/>
                    </a:cubicBezTo>
                    <a:close/>
                    <a:moveTo>
                      <a:pt x="3844" y="1320"/>
                    </a:moveTo>
                    <a:cubicBezTo>
                      <a:pt x="3810" y="1320"/>
                      <a:pt x="3793" y="1320"/>
                      <a:pt x="3777" y="1320"/>
                    </a:cubicBezTo>
                    <a:cubicBezTo>
                      <a:pt x="3777" y="1320"/>
                      <a:pt x="3777" y="1320"/>
                      <a:pt x="3777" y="1320"/>
                    </a:cubicBezTo>
                    <a:cubicBezTo>
                      <a:pt x="3743" y="1354"/>
                      <a:pt x="3727" y="1421"/>
                      <a:pt x="3660" y="1421"/>
                    </a:cubicBezTo>
                    <a:cubicBezTo>
                      <a:pt x="3660" y="1471"/>
                      <a:pt x="3610" y="1487"/>
                      <a:pt x="3626" y="1554"/>
                    </a:cubicBezTo>
                    <a:cubicBezTo>
                      <a:pt x="3677" y="1487"/>
                      <a:pt x="3727" y="1521"/>
                      <a:pt x="3743" y="1421"/>
                    </a:cubicBezTo>
                    <a:cubicBezTo>
                      <a:pt x="3777" y="1387"/>
                      <a:pt x="3810" y="1354"/>
                      <a:pt x="3844" y="1320"/>
                    </a:cubicBezTo>
                    <a:close/>
                    <a:moveTo>
                      <a:pt x="3359" y="1253"/>
                    </a:moveTo>
                    <a:cubicBezTo>
                      <a:pt x="3326" y="1253"/>
                      <a:pt x="3309" y="1253"/>
                      <a:pt x="3309" y="1287"/>
                    </a:cubicBezTo>
                    <a:cubicBezTo>
                      <a:pt x="3342" y="1287"/>
                      <a:pt x="3326" y="1253"/>
                      <a:pt x="3359" y="1270"/>
                    </a:cubicBezTo>
                    <a:cubicBezTo>
                      <a:pt x="3359" y="1304"/>
                      <a:pt x="3342" y="1304"/>
                      <a:pt x="3342" y="1337"/>
                    </a:cubicBezTo>
                    <a:cubicBezTo>
                      <a:pt x="3376" y="1337"/>
                      <a:pt x="3392" y="1337"/>
                      <a:pt x="3392" y="1354"/>
                    </a:cubicBezTo>
                    <a:cubicBezTo>
                      <a:pt x="3342" y="1354"/>
                      <a:pt x="3342" y="1370"/>
                      <a:pt x="3309" y="1387"/>
                    </a:cubicBezTo>
                    <a:cubicBezTo>
                      <a:pt x="3292" y="1337"/>
                      <a:pt x="3276" y="1270"/>
                      <a:pt x="3225" y="1304"/>
                    </a:cubicBezTo>
                    <a:cubicBezTo>
                      <a:pt x="3242" y="1253"/>
                      <a:pt x="3209" y="1270"/>
                      <a:pt x="3192" y="1253"/>
                    </a:cubicBezTo>
                    <a:cubicBezTo>
                      <a:pt x="3192" y="1253"/>
                      <a:pt x="3209" y="1237"/>
                      <a:pt x="3209" y="1220"/>
                    </a:cubicBezTo>
                    <a:cubicBezTo>
                      <a:pt x="3242" y="1237"/>
                      <a:pt x="3292" y="1253"/>
                      <a:pt x="3359" y="1253"/>
                    </a:cubicBezTo>
                    <a:close/>
                    <a:moveTo>
                      <a:pt x="3142" y="1203"/>
                    </a:moveTo>
                    <a:cubicBezTo>
                      <a:pt x="3142" y="1203"/>
                      <a:pt x="3142" y="1203"/>
                      <a:pt x="3142" y="1203"/>
                    </a:cubicBezTo>
                    <a:cubicBezTo>
                      <a:pt x="3125" y="1203"/>
                      <a:pt x="3108" y="1187"/>
                      <a:pt x="3092" y="1187"/>
                    </a:cubicBezTo>
                    <a:cubicBezTo>
                      <a:pt x="3108" y="1187"/>
                      <a:pt x="3125" y="1187"/>
                      <a:pt x="3142" y="1203"/>
                    </a:cubicBezTo>
                    <a:close/>
                    <a:moveTo>
                      <a:pt x="3042" y="1153"/>
                    </a:moveTo>
                    <a:cubicBezTo>
                      <a:pt x="3042" y="1170"/>
                      <a:pt x="3042" y="1187"/>
                      <a:pt x="3025" y="1187"/>
                    </a:cubicBezTo>
                    <a:cubicBezTo>
                      <a:pt x="3008" y="1170"/>
                      <a:pt x="2991" y="1103"/>
                      <a:pt x="2975" y="1153"/>
                    </a:cubicBezTo>
                    <a:cubicBezTo>
                      <a:pt x="2958" y="1137"/>
                      <a:pt x="2958" y="1120"/>
                      <a:pt x="2975" y="1120"/>
                    </a:cubicBezTo>
                    <a:cubicBezTo>
                      <a:pt x="2991" y="1137"/>
                      <a:pt x="3008" y="1137"/>
                      <a:pt x="3042" y="1153"/>
                    </a:cubicBezTo>
                    <a:close/>
                    <a:moveTo>
                      <a:pt x="2891" y="1053"/>
                    </a:moveTo>
                    <a:cubicBezTo>
                      <a:pt x="2891" y="1053"/>
                      <a:pt x="2891" y="1053"/>
                      <a:pt x="2891" y="1053"/>
                    </a:cubicBezTo>
                    <a:cubicBezTo>
                      <a:pt x="2875" y="1036"/>
                      <a:pt x="2841" y="1036"/>
                      <a:pt x="2841" y="1020"/>
                    </a:cubicBezTo>
                    <a:cubicBezTo>
                      <a:pt x="2824" y="1036"/>
                      <a:pt x="2808" y="1036"/>
                      <a:pt x="2808" y="1053"/>
                    </a:cubicBezTo>
                    <a:cubicBezTo>
                      <a:pt x="2791" y="1053"/>
                      <a:pt x="2774" y="1053"/>
                      <a:pt x="2774" y="1036"/>
                    </a:cubicBezTo>
                    <a:cubicBezTo>
                      <a:pt x="2791" y="1020"/>
                      <a:pt x="2841" y="1003"/>
                      <a:pt x="2841" y="953"/>
                    </a:cubicBezTo>
                    <a:cubicBezTo>
                      <a:pt x="2841" y="986"/>
                      <a:pt x="2858" y="1020"/>
                      <a:pt x="2891" y="1053"/>
                    </a:cubicBezTo>
                    <a:close/>
                    <a:moveTo>
                      <a:pt x="3025" y="669"/>
                    </a:moveTo>
                    <a:cubicBezTo>
                      <a:pt x="3025" y="652"/>
                      <a:pt x="3008" y="635"/>
                      <a:pt x="3008" y="635"/>
                    </a:cubicBezTo>
                    <a:cubicBezTo>
                      <a:pt x="3008" y="635"/>
                      <a:pt x="2991" y="652"/>
                      <a:pt x="2991" y="635"/>
                    </a:cubicBezTo>
                    <a:cubicBezTo>
                      <a:pt x="3008" y="619"/>
                      <a:pt x="3025" y="652"/>
                      <a:pt x="3025" y="602"/>
                    </a:cubicBezTo>
                    <a:cubicBezTo>
                      <a:pt x="3025" y="585"/>
                      <a:pt x="3025" y="552"/>
                      <a:pt x="3008" y="585"/>
                    </a:cubicBezTo>
                    <a:cubicBezTo>
                      <a:pt x="3008" y="485"/>
                      <a:pt x="3075" y="552"/>
                      <a:pt x="3058" y="451"/>
                    </a:cubicBezTo>
                    <a:cubicBezTo>
                      <a:pt x="3108" y="468"/>
                      <a:pt x="3125" y="468"/>
                      <a:pt x="3142" y="451"/>
                    </a:cubicBezTo>
                    <a:cubicBezTo>
                      <a:pt x="3175" y="485"/>
                      <a:pt x="3192" y="518"/>
                      <a:pt x="3209" y="568"/>
                    </a:cubicBezTo>
                    <a:cubicBezTo>
                      <a:pt x="3192" y="585"/>
                      <a:pt x="3159" y="585"/>
                      <a:pt x="3142" y="602"/>
                    </a:cubicBezTo>
                    <a:cubicBezTo>
                      <a:pt x="3125" y="602"/>
                      <a:pt x="3108" y="602"/>
                      <a:pt x="3092" y="585"/>
                    </a:cubicBezTo>
                    <a:cubicBezTo>
                      <a:pt x="3092" y="602"/>
                      <a:pt x="3075" y="619"/>
                      <a:pt x="3075" y="635"/>
                    </a:cubicBezTo>
                    <a:cubicBezTo>
                      <a:pt x="3058" y="635"/>
                      <a:pt x="3042" y="652"/>
                      <a:pt x="3025" y="669"/>
                    </a:cubicBezTo>
                    <a:close/>
                    <a:moveTo>
                      <a:pt x="3509" y="468"/>
                    </a:moveTo>
                    <a:cubicBezTo>
                      <a:pt x="3526" y="468"/>
                      <a:pt x="3526" y="451"/>
                      <a:pt x="3543" y="451"/>
                    </a:cubicBezTo>
                    <a:cubicBezTo>
                      <a:pt x="3526" y="451"/>
                      <a:pt x="3509" y="451"/>
                      <a:pt x="3509" y="435"/>
                    </a:cubicBezTo>
                    <a:cubicBezTo>
                      <a:pt x="3493" y="435"/>
                      <a:pt x="3509" y="451"/>
                      <a:pt x="3509" y="468"/>
                    </a:cubicBezTo>
                    <a:close/>
                    <a:moveTo>
                      <a:pt x="3844" y="385"/>
                    </a:moveTo>
                    <a:lnTo>
                      <a:pt x="3860" y="385"/>
                    </a:lnTo>
                    <a:cubicBezTo>
                      <a:pt x="3860" y="368"/>
                      <a:pt x="3860" y="351"/>
                      <a:pt x="3860" y="351"/>
                    </a:cubicBezTo>
                    <a:cubicBezTo>
                      <a:pt x="3877" y="351"/>
                      <a:pt x="3877" y="368"/>
                      <a:pt x="3894" y="368"/>
                    </a:cubicBezTo>
                    <a:cubicBezTo>
                      <a:pt x="3877" y="318"/>
                      <a:pt x="3894" y="301"/>
                      <a:pt x="3894" y="268"/>
                    </a:cubicBezTo>
                    <a:cubicBezTo>
                      <a:pt x="3844" y="284"/>
                      <a:pt x="3844" y="334"/>
                      <a:pt x="3810" y="368"/>
                    </a:cubicBezTo>
                    <a:cubicBezTo>
                      <a:pt x="3810" y="385"/>
                      <a:pt x="3810" y="368"/>
                      <a:pt x="3810" y="368"/>
                    </a:cubicBezTo>
                    <a:cubicBezTo>
                      <a:pt x="3827" y="368"/>
                      <a:pt x="3844" y="368"/>
                      <a:pt x="3844" y="385"/>
                    </a:cubicBezTo>
                    <a:close/>
                    <a:moveTo>
                      <a:pt x="4061" y="351"/>
                    </a:moveTo>
                    <a:cubicBezTo>
                      <a:pt x="4078" y="351"/>
                      <a:pt x="4094" y="351"/>
                      <a:pt x="4128" y="351"/>
                    </a:cubicBezTo>
                    <a:cubicBezTo>
                      <a:pt x="4128" y="318"/>
                      <a:pt x="4111" y="301"/>
                      <a:pt x="4111" y="284"/>
                    </a:cubicBezTo>
                    <a:cubicBezTo>
                      <a:pt x="4128" y="284"/>
                      <a:pt x="4061" y="301"/>
                      <a:pt x="4061" y="351"/>
                    </a:cubicBezTo>
                    <a:close/>
                    <a:moveTo>
                      <a:pt x="4428" y="301"/>
                    </a:moveTo>
                    <a:cubicBezTo>
                      <a:pt x="4479" y="301"/>
                      <a:pt x="4512" y="301"/>
                      <a:pt x="4562" y="301"/>
                    </a:cubicBezTo>
                    <a:cubicBezTo>
                      <a:pt x="4512" y="234"/>
                      <a:pt x="4445" y="201"/>
                      <a:pt x="4428" y="301"/>
                    </a:cubicBezTo>
                    <a:close/>
                    <a:moveTo>
                      <a:pt x="3409" y="17"/>
                    </a:moveTo>
                    <a:cubicBezTo>
                      <a:pt x="3493" y="34"/>
                      <a:pt x="3560" y="34"/>
                      <a:pt x="3643" y="50"/>
                    </a:cubicBezTo>
                    <a:cubicBezTo>
                      <a:pt x="3643" y="50"/>
                      <a:pt x="3643" y="67"/>
                      <a:pt x="3643" y="84"/>
                    </a:cubicBezTo>
                    <a:cubicBezTo>
                      <a:pt x="3610" y="84"/>
                      <a:pt x="3560" y="84"/>
                      <a:pt x="3560" y="134"/>
                    </a:cubicBezTo>
                    <a:cubicBezTo>
                      <a:pt x="3560" y="151"/>
                      <a:pt x="3576" y="151"/>
                      <a:pt x="3593" y="167"/>
                    </a:cubicBezTo>
                    <a:cubicBezTo>
                      <a:pt x="3593" y="151"/>
                      <a:pt x="3543" y="117"/>
                      <a:pt x="3576" y="101"/>
                    </a:cubicBezTo>
                    <a:cubicBezTo>
                      <a:pt x="3576" y="151"/>
                      <a:pt x="3610" y="117"/>
                      <a:pt x="3610" y="151"/>
                    </a:cubicBezTo>
                    <a:cubicBezTo>
                      <a:pt x="3593" y="184"/>
                      <a:pt x="3576" y="251"/>
                      <a:pt x="3593" y="268"/>
                    </a:cubicBezTo>
                    <a:cubicBezTo>
                      <a:pt x="3543" y="251"/>
                      <a:pt x="3576" y="234"/>
                      <a:pt x="3593" y="167"/>
                    </a:cubicBezTo>
                    <a:cubicBezTo>
                      <a:pt x="3576" y="184"/>
                      <a:pt x="3560" y="167"/>
                      <a:pt x="3560" y="167"/>
                    </a:cubicBezTo>
                    <a:cubicBezTo>
                      <a:pt x="3560" y="234"/>
                      <a:pt x="3526" y="201"/>
                      <a:pt x="3509" y="218"/>
                    </a:cubicBezTo>
                    <a:cubicBezTo>
                      <a:pt x="3576" y="234"/>
                      <a:pt x="3560" y="268"/>
                      <a:pt x="3526" y="301"/>
                    </a:cubicBezTo>
                    <a:cubicBezTo>
                      <a:pt x="3476" y="301"/>
                      <a:pt x="3459" y="268"/>
                      <a:pt x="3493" y="234"/>
                    </a:cubicBezTo>
                    <a:cubicBezTo>
                      <a:pt x="3459" y="218"/>
                      <a:pt x="3459" y="151"/>
                      <a:pt x="3459" y="101"/>
                    </a:cubicBezTo>
                    <a:cubicBezTo>
                      <a:pt x="3443" y="117"/>
                      <a:pt x="3443" y="117"/>
                      <a:pt x="3426" y="101"/>
                    </a:cubicBezTo>
                    <a:cubicBezTo>
                      <a:pt x="3426" y="117"/>
                      <a:pt x="3443" y="134"/>
                      <a:pt x="3443" y="134"/>
                    </a:cubicBezTo>
                    <a:cubicBezTo>
                      <a:pt x="3426" y="134"/>
                      <a:pt x="3376" y="117"/>
                      <a:pt x="3409" y="101"/>
                    </a:cubicBezTo>
                    <a:cubicBezTo>
                      <a:pt x="3409" y="117"/>
                      <a:pt x="3409" y="117"/>
                      <a:pt x="3409" y="117"/>
                    </a:cubicBezTo>
                    <a:cubicBezTo>
                      <a:pt x="3426" y="101"/>
                      <a:pt x="3443" y="101"/>
                      <a:pt x="3443" y="67"/>
                    </a:cubicBezTo>
                    <a:cubicBezTo>
                      <a:pt x="3409" y="84"/>
                      <a:pt x="3443" y="50"/>
                      <a:pt x="3443" y="34"/>
                    </a:cubicBezTo>
                    <a:cubicBezTo>
                      <a:pt x="3426" y="34"/>
                      <a:pt x="3409" y="34"/>
                      <a:pt x="3409" y="17"/>
                    </a:cubicBezTo>
                    <a:close/>
                    <a:moveTo>
                      <a:pt x="3793" y="67"/>
                    </a:moveTo>
                    <a:cubicBezTo>
                      <a:pt x="3877" y="84"/>
                      <a:pt x="3961" y="84"/>
                      <a:pt x="4044" y="101"/>
                    </a:cubicBezTo>
                    <a:cubicBezTo>
                      <a:pt x="4027" y="151"/>
                      <a:pt x="3994" y="151"/>
                      <a:pt x="3961" y="184"/>
                    </a:cubicBezTo>
                    <a:cubicBezTo>
                      <a:pt x="3944" y="134"/>
                      <a:pt x="3910" y="117"/>
                      <a:pt x="3860" y="134"/>
                    </a:cubicBezTo>
                    <a:cubicBezTo>
                      <a:pt x="3860" y="117"/>
                      <a:pt x="3860" y="84"/>
                      <a:pt x="3860" y="84"/>
                    </a:cubicBezTo>
                    <a:cubicBezTo>
                      <a:pt x="3844" y="84"/>
                      <a:pt x="3827" y="101"/>
                      <a:pt x="3810" y="101"/>
                    </a:cubicBezTo>
                    <a:cubicBezTo>
                      <a:pt x="3810" y="84"/>
                      <a:pt x="3810" y="84"/>
                      <a:pt x="3793" y="67"/>
                    </a:cubicBezTo>
                    <a:close/>
                    <a:moveTo>
                      <a:pt x="4078" y="101"/>
                    </a:moveTo>
                    <a:lnTo>
                      <a:pt x="4128" y="117"/>
                    </a:lnTo>
                    <a:cubicBezTo>
                      <a:pt x="4128" y="117"/>
                      <a:pt x="4128" y="134"/>
                      <a:pt x="4144" y="134"/>
                    </a:cubicBezTo>
                    <a:cubicBezTo>
                      <a:pt x="4144" y="117"/>
                      <a:pt x="4144" y="117"/>
                      <a:pt x="4144" y="117"/>
                    </a:cubicBezTo>
                    <a:lnTo>
                      <a:pt x="4245" y="134"/>
                    </a:lnTo>
                    <a:cubicBezTo>
                      <a:pt x="4211" y="167"/>
                      <a:pt x="4144" y="117"/>
                      <a:pt x="4094" y="151"/>
                    </a:cubicBezTo>
                    <a:cubicBezTo>
                      <a:pt x="4094" y="151"/>
                      <a:pt x="4078" y="117"/>
                      <a:pt x="4078" y="101"/>
                    </a:cubicBezTo>
                    <a:close/>
                    <a:moveTo>
                      <a:pt x="4946" y="234"/>
                    </a:moveTo>
                    <a:lnTo>
                      <a:pt x="5030" y="251"/>
                    </a:lnTo>
                    <a:lnTo>
                      <a:pt x="5030" y="268"/>
                    </a:lnTo>
                    <a:cubicBezTo>
                      <a:pt x="4996" y="268"/>
                      <a:pt x="4996" y="234"/>
                      <a:pt x="4963" y="251"/>
                    </a:cubicBezTo>
                    <a:cubicBezTo>
                      <a:pt x="4963" y="234"/>
                      <a:pt x="4946" y="234"/>
                      <a:pt x="4946" y="234"/>
                    </a:cubicBezTo>
                    <a:close/>
                    <a:moveTo>
                      <a:pt x="3008" y="385"/>
                    </a:moveTo>
                    <a:cubicBezTo>
                      <a:pt x="3008" y="418"/>
                      <a:pt x="3025" y="418"/>
                      <a:pt x="3025" y="435"/>
                    </a:cubicBezTo>
                    <a:cubicBezTo>
                      <a:pt x="3025" y="435"/>
                      <a:pt x="2991" y="451"/>
                      <a:pt x="2991" y="435"/>
                    </a:cubicBezTo>
                    <a:cubicBezTo>
                      <a:pt x="3025" y="435"/>
                      <a:pt x="2975" y="385"/>
                      <a:pt x="3008" y="385"/>
                    </a:cubicBezTo>
                    <a:close/>
                    <a:moveTo>
                      <a:pt x="2540" y="1287"/>
                    </a:moveTo>
                    <a:cubicBezTo>
                      <a:pt x="2557" y="1287"/>
                      <a:pt x="2590" y="1287"/>
                      <a:pt x="2607" y="1304"/>
                    </a:cubicBezTo>
                    <a:lnTo>
                      <a:pt x="2607" y="1354"/>
                    </a:lnTo>
                    <a:cubicBezTo>
                      <a:pt x="2574" y="1337"/>
                      <a:pt x="2574" y="1337"/>
                      <a:pt x="2557" y="1354"/>
                    </a:cubicBezTo>
                    <a:cubicBezTo>
                      <a:pt x="2557" y="1320"/>
                      <a:pt x="2540" y="1304"/>
                      <a:pt x="2540" y="1287"/>
                    </a:cubicBezTo>
                    <a:close/>
                    <a:moveTo>
                      <a:pt x="2106" y="1337"/>
                    </a:moveTo>
                    <a:cubicBezTo>
                      <a:pt x="2139" y="1304"/>
                      <a:pt x="2123" y="1287"/>
                      <a:pt x="2139" y="1253"/>
                    </a:cubicBezTo>
                    <a:cubicBezTo>
                      <a:pt x="2173" y="1287"/>
                      <a:pt x="2156" y="1304"/>
                      <a:pt x="2156" y="1337"/>
                    </a:cubicBezTo>
                    <a:cubicBezTo>
                      <a:pt x="2139" y="1370"/>
                      <a:pt x="2139" y="1337"/>
                      <a:pt x="2106" y="1337"/>
                    </a:cubicBezTo>
                    <a:close/>
                    <a:moveTo>
                      <a:pt x="2089" y="986"/>
                    </a:moveTo>
                    <a:cubicBezTo>
                      <a:pt x="2123" y="986"/>
                      <a:pt x="2156" y="969"/>
                      <a:pt x="2156" y="1003"/>
                    </a:cubicBezTo>
                    <a:cubicBezTo>
                      <a:pt x="2139" y="1020"/>
                      <a:pt x="2089" y="1020"/>
                      <a:pt x="2089" y="986"/>
                    </a:cubicBezTo>
                    <a:close/>
                    <a:moveTo>
                      <a:pt x="1337" y="752"/>
                    </a:moveTo>
                    <a:cubicBezTo>
                      <a:pt x="1337" y="786"/>
                      <a:pt x="1304" y="769"/>
                      <a:pt x="1321" y="752"/>
                    </a:cubicBezTo>
                    <a:cubicBezTo>
                      <a:pt x="1321" y="736"/>
                      <a:pt x="1304" y="752"/>
                      <a:pt x="1287" y="752"/>
                    </a:cubicBezTo>
                    <a:cubicBezTo>
                      <a:pt x="1304" y="769"/>
                      <a:pt x="1304" y="802"/>
                      <a:pt x="1321" y="819"/>
                    </a:cubicBezTo>
                    <a:cubicBezTo>
                      <a:pt x="1337" y="819"/>
                      <a:pt x="1321" y="769"/>
                      <a:pt x="1354" y="786"/>
                    </a:cubicBezTo>
                    <a:cubicBezTo>
                      <a:pt x="1354" y="786"/>
                      <a:pt x="1337" y="769"/>
                      <a:pt x="1337" y="752"/>
                    </a:cubicBezTo>
                    <a:close/>
                    <a:moveTo>
                      <a:pt x="2206" y="1487"/>
                    </a:moveTo>
                    <a:cubicBezTo>
                      <a:pt x="2206" y="1504"/>
                      <a:pt x="2206" y="1521"/>
                      <a:pt x="2223" y="1538"/>
                    </a:cubicBezTo>
                    <a:cubicBezTo>
                      <a:pt x="2206" y="1538"/>
                      <a:pt x="2189" y="1538"/>
                      <a:pt x="2189" y="1554"/>
                    </a:cubicBezTo>
                    <a:cubicBezTo>
                      <a:pt x="2223" y="1588"/>
                      <a:pt x="2240" y="1654"/>
                      <a:pt x="2206" y="1688"/>
                    </a:cubicBezTo>
                    <a:cubicBezTo>
                      <a:pt x="2206" y="1654"/>
                      <a:pt x="2156" y="1654"/>
                      <a:pt x="2139" y="1688"/>
                    </a:cubicBezTo>
                    <a:cubicBezTo>
                      <a:pt x="2123" y="1621"/>
                      <a:pt x="2139" y="1571"/>
                      <a:pt x="2072" y="1554"/>
                    </a:cubicBezTo>
                    <a:cubicBezTo>
                      <a:pt x="2072" y="1471"/>
                      <a:pt x="2123" y="1454"/>
                      <a:pt x="2173" y="1437"/>
                    </a:cubicBezTo>
                    <a:cubicBezTo>
                      <a:pt x="2156" y="1487"/>
                      <a:pt x="2206" y="1471"/>
                      <a:pt x="2206" y="1487"/>
                    </a:cubicBezTo>
                    <a:close/>
                    <a:moveTo>
                      <a:pt x="1922" y="1120"/>
                    </a:moveTo>
                    <a:cubicBezTo>
                      <a:pt x="1922" y="1103"/>
                      <a:pt x="1905" y="1053"/>
                      <a:pt x="1956" y="1053"/>
                    </a:cubicBezTo>
                    <a:cubicBezTo>
                      <a:pt x="1956" y="1070"/>
                      <a:pt x="1956" y="1103"/>
                      <a:pt x="1972" y="1103"/>
                    </a:cubicBezTo>
                    <a:cubicBezTo>
                      <a:pt x="1972" y="1086"/>
                      <a:pt x="1972" y="1086"/>
                      <a:pt x="1972" y="1103"/>
                    </a:cubicBezTo>
                    <a:cubicBezTo>
                      <a:pt x="1956" y="1103"/>
                      <a:pt x="1956" y="1137"/>
                      <a:pt x="1922" y="1120"/>
                    </a:cubicBezTo>
                    <a:close/>
                    <a:moveTo>
                      <a:pt x="2206" y="1253"/>
                    </a:moveTo>
                    <a:cubicBezTo>
                      <a:pt x="2223" y="1220"/>
                      <a:pt x="2223" y="1187"/>
                      <a:pt x="2256" y="1170"/>
                    </a:cubicBezTo>
                    <a:cubicBezTo>
                      <a:pt x="2306" y="1237"/>
                      <a:pt x="2306" y="1203"/>
                      <a:pt x="2323" y="1287"/>
                    </a:cubicBezTo>
                    <a:cubicBezTo>
                      <a:pt x="2273" y="1304"/>
                      <a:pt x="2273" y="1370"/>
                      <a:pt x="2240" y="1387"/>
                    </a:cubicBezTo>
                    <a:cubicBezTo>
                      <a:pt x="2223" y="1354"/>
                      <a:pt x="2206" y="1337"/>
                      <a:pt x="2223" y="1304"/>
                    </a:cubicBezTo>
                    <a:cubicBezTo>
                      <a:pt x="2206" y="1287"/>
                      <a:pt x="2189" y="1337"/>
                      <a:pt x="2189" y="1287"/>
                    </a:cubicBezTo>
                    <a:cubicBezTo>
                      <a:pt x="2189" y="1253"/>
                      <a:pt x="2223" y="1320"/>
                      <a:pt x="2240" y="1287"/>
                    </a:cubicBezTo>
                    <a:cubicBezTo>
                      <a:pt x="2223" y="1287"/>
                      <a:pt x="2223" y="1253"/>
                      <a:pt x="2206" y="1253"/>
                    </a:cubicBezTo>
                    <a:close/>
                    <a:moveTo>
                      <a:pt x="3008" y="502"/>
                    </a:moveTo>
                    <a:cubicBezTo>
                      <a:pt x="2975" y="502"/>
                      <a:pt x="2958" y="485"/>
                      <a:pt x="2958" y="435"/>
                    </a:cubicBezTo>
                    <a:cubicBezTo>
                      <a:pt x="3008" y="435"/>
                      <a:pt x="2991" y="485"/>
                      <a:pt x="3008" y="502"/>
                    </a:cubicBezTo>
                    <a:close/>
                    <a:moveTo>
                      <a:pt x="1805" y="1571"/>
                    </a:moveTo>
                    <a:cubicBezTo>
                      <a:pt x="1855" y="1588"/>
                      <a:pt x="1822" y="1504"/>
                      <a:pt x="1855" y="1521"/>
                    </a:cubicBezTo>
                    <a:cubicBezTo>
                      <a:pt x="1855" y="1538"/>
                      <a:pt x="1855" y="1554"/>
                      <a:pt x="1872" y="1554"/>
                    </a:cubicBezTo>
                    <a:cubicBezTo>
                      <a:pt x="1872" y="1554"/>
                      <a:pt x="1872" y="1538"/>
                      <a:pt x="1872" y="1554"/>
                    </a:cubicBezTo>
                    <a:cubicBezTo>
                      <a:pt x="1872" y="1554"/>
                      <a:pt x="1872" y="1588"/>
                      <a:pt x="1872" y="1588"/>
                    </a:cubicBezTo>
                    <a:cubicBezTo>
                      <a:pt x="1855" y="1588"/>
                      <a:pt x="1855" y="1621"/>
                      <a:pt x="1839" y="1621"/>
                    </a:cubicBezTo>
                    <a:cubicBezTo>
                      <a:pt x="1839" y="1588"/>
                      <a:pt x="1855" y="1588"/>
                      <a:pt x="1855" y="1588"/>
                    </a:cubicBezTo>
                    <a:cubicBezTo>
                      <a:pt x="1839" y="1571"/>
                      <a:pt x="1822" y="1588"/>
                      <a:pt x="1839" y="1621"/>
                    </a:cubicBezTo>
                    <a:cubicBezTo>
                      <a:pt x="1805" y="1621"/>
                      <a:pt x="1805" y="1604"/>
                      <a:pt x="1805" y="1571"/>
                    </a:cubicBezTo>
                    <a:close/>
                    <a:moveTo>
                      <a:pt x="1688" y="351"/>
                    </a:moveTo>
                    <a:cubicBezTo>
                      <a:pt x="1655" y="368"/>
                      <a:pt x="1655" y="334"/>
                      <a:pt x="1655" y="318"/>
                    </a:cubicBezTo>
                    <a:cubicBezTo>
                      <a:pt x="1688" y="301"/>
                      <a:pt x="1688" y="334"/>
                      <a:pt x="1688" y="351"/>
                    </a:cubicBezTo>
                    <a:close/>
                    <a:moveTo>
                      <a:pt x="1454" y="602"/>
                    </a:moveTo>
                    <a:cubicBezTo>
                      <a:pt x="1454" y="602"/>
                      <a:pt x="1454" y="535"/>
                      <a:pt x="1421" y="535"/>
                    </a:cubicBezTo>
                    <a:cubicBezTo>
                      <a:pt x="1438" y="585"/>
                      <a:pt x="1404" y="619"/>
                      <a:pt x="1454" y="619"/>
                    </a:cubicBezTo>
                    <a:cubicBezTo>
                      <a:pt x="1438" y="619"/>
                      <a:pt x="1438" y="602"/>
                      <a:pt x="1438" y="585"/>
                    </a:cubicBezTo>
                    <a:cubicBezTo>
                      <a:pt x="1454" y="585"/>
                      <a:pt x="1454" y="585"/>
                      <a:pt x="1454" y="602"/>
                    </a:cubicBezTo>
                    <a:close/>
                    <a:moveTo>
                      <a:pt x="1354" y="769"/>
                    </a:moveTo>
                    <a:cubicBezTo>
                      <a:pt x="1387" y="769"/>
                      <a:pt x="1404" y="752"/>
                      <a:pt x="1404" y="752"/>
                    </a:cubicBezTo>
                    <a:cubicBezTo>
                      <a:pt x="1404" y="702"/>
                      <a:pt x="1354" y="736"/>
                      <a:pt x="1354" y="769"/>
                    </a:cubicBezTo>
                    <a:close/>
                    <a:moveTo>
                      <a:pt x="1905" y="1421"/>
                    </a:moveTo>
                    <a:cubicBezTo>
                      <a:pt x="1889" y="1421"/>
                      <a:pt x="1889" y="1454"/>
                      <a:pt x="1889" y="1471"/>
                    </a:cubicBezTo>
                    <a:cubicBezTo>
                      <a:pt x="1855" y="1471"/>
                      <a:pt x="1839" y="1454"/>
                      <a:pt x="1839" y="1421"/>
                    </a:cubicBezTo>
                    <a:cubicBezTo>
                      <a:pt x="1855" y="1437"/>
                      <a:pt x="1905" y="1404"/>
                      <a:pt x="1905" y="1421"/>
                    </a:cubicBezTo>
                    <a:close/>
                    <a:moveTo>
                      <a:pt x="1438" y="986"/>
                    </a:moveTo>
                    <a:cubicBezTo>
                      <a:pt x="1387" y="969"/>
                      <a:pt x="1421" y="1053"/>
                      <a:pt x="1438" y="1070"/>
                    </a:cubicBezTo>
                    <a:cubicBezTo>
                      <a:pt x="1371" y="1103"/>
                      <a:pt x="1337" y="1103"/>
                      <a:pt x="1270" y="1120"/>
                    </a:cubicBezTo>
                    <a:cubicBezTo>
                      <a:pt x="1204" y="1086"/>
                      <a:pt x="1154" y="1120"/>
                      <a:pt x="1070" y="1086"/>
                    </a:cubicBezTo>
                    <a:cubicBezTo>
                      <a:pt x="1070" y="1036"/>
                      <a:pt x="1103" y="1036"/>
                      <a:pt x="1103" y="1003"/>
                    </a:cubicBezTo>
                    <a:cubicBezTo>
                      <a:pt x="1137" y="1003"/>
                      <a:pt x="1137" y="986"/>
                      <a:pt x="1170" y="1020"/>
                    </a:cubicBezTo>
                    <a:cubicBezTo>
                      <a:pt x="1170" y="986"/>
                      <a:pt x="1154" y="936"/>
                      <a:pt x="1154" y="869"/>
                    </a:cubicBezTo>
                    <a:cubicBezTo>
                      <a:pt x="1187" y="869"/>
                      <a:pt x="1187" y="852"/>
                      <a:pt x="1220" y="852"/>
                    </a:cubicBezTo>
                    <a:cubicBezTo>
                      <a:pt x="1220" y="903"/>
                      <a:pt x="1254" y="903"/>
                      <a:pt x="1287" y="903"/>
                    </a:cubicBezTo>
                    <a:cubicBezTo>
                      <a:pt x="1287" y="936"/>
                      <a:pt x="1304" y="953"/>
                      <a:pt x="1321" y="953"/>
                    </a:cubicBezTo>
                    <a:cubicBezTo>
                      <a:pt x="1337" y="919"/>
                      <a:pt x="1354" y="969"/>
                      <a:pt x="1371" y="919"/>
                    </a:cubicBezTo>
                    <a:cubicBezTo>
                      <a:pt x="1371" y="936"/>
                      <a:pt x="1371" y="969"/>
                      <a:pt x="1387" y="986"/>
                    </a:cubicBezTo>
                    <a:cubicBezTo>
                      <a:pt x="1404" y="936"/>
                      <a:pt x="1454" y="969"/>
                      <a:pt x="1438" y="986"/>
                    </a:cubicBezTo>
                    <a:close/>
                    <a:moveTo>
                      <a:pt x="1521" y="652"/>
                    </a:moveTo>
                    <a:cubicBezTo>
                      <a:pt x="1538" y="652"/>
                      <a:pt x="1555" y="652"/>
                      <a:pt x="1555" y="635"/>
                    </a:cubicBezTo>
                    <a:cubicBezTo>
                      <a:pt x="1521" y="635"/>
                      <a:pt x="1538" y="669"/>
                      <a:pt x="1504" y="652"/>
                    </a:cubicBezTo>
                    <a:cubicBezTo>
                      <a:pt x="1488" y="635"/>
                      <a:pt x="1488" y="602"/>
                      <a:pt x="1471" y="602"/>
                    </a:cubicBezTo>
                    <a:cubicBezTo>
                      <a:pt x="1454" y="535"/>
                      <a:pt x="1521" y="552"/>
                      <a:pt x="1504" y="502"/>
                    </a:cubicBezTo>
                    <a:cubicBezTo>
                      <a:pt x="1521" y="485"/>
                      <a:pt x="1555" y="451"/>
                      <a:pt x="1588" y="485"/>
                    </a:cubicBezTo>
                    <a:cubicBezTo>
                      <a:pt x="1571" y="485"/>
                      <a:pt x="1571" y="518"/>
                      <a:pt x="1571" y="518"/>
                    </a:cubicBezTo>
                    <a:cubicBezTo>
                      <a:pt x="1588" y="518"/>
                      <a:pt x="1605" y="552"/>
                      <a:pt x="1605" y="535"/>
                    </a:cubicBezTo>
                    <a:cubicBezTo>
                      <a:pt x="1605" y="502"/>
                      <a:pt x="1588" y="518"/>
                      <a:pt x="1588" y="485"/>
                    </a:cubicBezTo>
                    <a:cubicBezTo>
                      <a:pt x="1638" y="468"/>
                      <a:pt x="1638" y="451"/>
                      <a:pt x="1688" y="435"/>
                    </a:cubicBezTo>
                    <a:cubicBezTo>
                      <a:pt x="1688" y="485"/>
                      <a:pt x="1738" y="518"/>
                      <a:pt x="1688" y="552"/>
                    </a:cubicBezTo>
                    <a:cubicBezTo>
                      <a:pt x="1722" y="552"/>
                      <a:pt x="1722" y="568"/>
                      <a:pt x="1738" y="585"/>
                    </a:cubicBezTo>
                    <a:cubicBezTo>
                      <a:pt x="1738" y="568"/>
                      <a:pt x="1722" y="552"/>
                      <a:pt x="1738" y="535"/>
                    </a:cubicBezTo>
                    <a:cubicBezTo>
                      <a:pt x="1788" y="535"/>
                      <a:pt x="1822" y="568"/>
                      <a:pt x="1839" y="585"/>
                    </a:cubicBezTo>
                    <a:cubicBezTo>
                      <a:pt x="1822" y="585"/>
                      <a:pt x="1839" y="619"/>
                      <a:pt x="1839" y="619"/>
                    </a:cubicBezTo>
                    <a:cubicBezTo>
                      <a:pt x="1805" y="652"/>
                      <a:pt x="1788" y="635"/>
                      <a:pt x="1738" y="652"/>
                    </a:cubicBezTo>
                    <a:cubicBezTo>
                      <a:pt x="1722" y="619"/>
                      <a:pt x="1722" y="585"/>
                      <a:pt x="1705" y="585"/>
                    </a:cubicBezTo>
                    <a:cubicBezTo>
                      <a:pt x="1621" y="552"/>
                      <a:pt x="1705" y="719"/>
                      <a:pt x="1588" y="719"/>
                    </a:cubicBezTo>
                    <a:cubicBezTo>
                      <a:pt x="1588" y="669"/>
                      <a:pt x="1638" y="702"/>
                      <a:pt x="1638" y="685"/>
                    </a:cubicBezTo>
                    <a:cubicBezTo>
                      <a:pt x="1571" y="669"/>
                      <a:pt x="1555" y="685"/>
                      <a:pt x="1521" y="652"/>
                    </a:cubicBezTo>
                    <a:close/>
                    <a:moveTo>
                      <a:pt x="1655" y="953"/>
                    </a:moveTo>
                    <a:cubicBezTo>
                      <a:pt x="1621" y="953"/>
                      <a:pt x="1638" y="903"/>
                      <a:pt x="1621" y="903"/>
                    </a:cubicBezTo>
                    <a:cubicBezTo>
                      <a:pt x="1621" y="903"/>
                      <a:pt x="1638" y="903"/>
                      <a:pt x="1638" y="886"/>
                    </a:cubicBezTo>
                    <a:cubicBezTo>
                      <a:pt x="1655" y="903"/>
                      <a:pt x="1655" y="919"/>
                      <a:pt x="1655" y="953"/>
                    </a:cubicBezTo>
                    <a:close/>
                    <a:moveTo>
                      <a:pt x="1839" y="535"/>
                    </a:moveTo>
                    <a:cubicBezTo>
                      <a:pt x="1755" y="535"/>
                      <a:pt x="1722" y="451"/>
                      <a:pt x="1755" y="368"/>
                    </a:cubicBezTo>
                    <a:cubicBezTo>
                      <a:pt x="1722" y="435"/>
                      <a:pt x="1755" y="351"/>
                      <a:pt x="1722" y="368"/>
                    </a:cubicBezTo>
                    <a:cubicBezTo>
                      <a:pt x="1738" y="351"/>
                      <a:pt x="1688" y="318"/>
                      <a:pt x="1722" y="301"/>
                    </a:cubicBezTo>
                    <a:cubicBezTo>
                      <a:pt x="1738" y="334"/>
                      <a:pt x="1755" y="351"/>
                      <a:pt x="1788" y="351"/>
                    </a:cubicBezTo>
                    <a:cubicBezTo>
                      <a:pt x="1772" y="418"/>
                      <a:pt x="1788" y="351"/>
                      <a:pt x="1805" y="368"/>
                    </a:cubicBezTo>
                    <a:cubicBezTo>
                      <a:pt x="1788" y="368"/>
                      <a:pt x="1788" y="401"/>
                      <a:pt x="1805" y="401"/>
                    </a:cubicBezTo>
                    <a:cubicBezTo>
                      <a:pt x="1822" y="351"/>
                      <a:pt x="1755" y="251"/>
                      <a:pt x="1822" y="218"/>
                    </a:cubicBezTo>
                    <a:cubicBezTo>
                      <a:pt x="1822" y="234"/>
                      <a:pt x="1839" y="234"/>
                      <a:pt x="1855" y="234"/>
                    </a:cubicBezTo>
                    <a:cubicBezTo>
                      <a:pt x="1855" y="268"/>
                      <a:pt x="1855" y="301"/>
                      <a:pt x="1889" y="301"/>
                    </a:cubicBezTo>
                    <a:cubicBezTo>
                      <a:pt x="1889" y="351"/>
                      <a:pt x="1839" y="351"/>
                      <a:pt x="1839" y="385"/>
                    </a:cubicBezTo>
                    <a:cubicBezTo>
                      <a:pt x="1889" y="401"/>
                      <a:pt x="1872" y="502"/>
                      <a:pt x="1839" y="535"/>
                    </a:cubicBezTo>
                    <a:close/>
                    <a:moveTo>
                      <a:pt x="1788" y="786"/>
                    </a:moveTo>
                    <a:cubicBezTo>
                      <a:pt x="1822" y="786"/>
                      <a:pt x="1855" y="752"/>
                      <a:pt x="1872" y="786"/>
                    </a:cubicBezTo>
                    <a:cubicBezTo>
                      <a:pt x="1839" y="786"/>
                      <a:pt x="1822" y="802"/>
                      <a:pt x="1855" y="802"/>
                    </a:cubicBezTo>
                    <a:cubicBezTo>
                      <a:pt x="1855" y="836"/>
                      <a:pt x="1872" y="852"/>
                      <a:pt x="1839" y="869"/>
                    </a:cubicBezTo>
                    <a:cubicBezTo>
                      <a:pt x="1839" y="836"/>
                      <a:pt x="1822" y="886"/>
                      <a:pt x="1805" y="869"/>
                    </a:cubicBezTo>
                    <a:cubicBezTo>
                      <a:pt x="1805" y="836"/>
                      <a:pt x="1788" y="819"/>
                      <a:pt x="1788" y="786"/>
                    </a:cubicBezTo>
                    <a:close/>
                    <a:moveTo>
                      <a:pt x="1872" y="836"/>
                    </a:moveTo>
                    <a:cubicBezTo>
                      <a:pt x="1889" y="836"/>
                      <a:pt x="1905" y="836"/>
                      <a:pt x="1922" y="802"/>
                    </a:cubicBezTo>
                    <a:cubicBezTo>
                      <a:pt x="1922" y="836"/>
                      <a:pt x="1889" y="852"/>
                      <a:pt x="1889" y="886"/>
                    </a:cubicBezTo>
                    <a:cubicBezTo>
                      <a:pt x="1889" y="852"/>
                      <a:pt x="1855" y="869"/>
                      <a:pt x="1872" y="836"/>
                    </a:cubicBezTo>
                    <a:close/>
                    <a:moveTo>
                      <a:pt x="1905" y="702"/>
                    </a:moveTo>
                    <a:cubicBezTo>
                      <a:pt x="1956" y="685"/>
                      <a:pt x="1939" y="736"/>
                      <a:pt x="1939" y="769"/>
                    </a:cubicBezTo>
                    <a:cubicBezTo>
                      <a:pt x="1872" y="769"/>
                      <a:pt x="1956" y="719"/>
                      <a:pt x="1905" y="702"/>
                    </a:cubicBezTo>
                    <a:close/>
                    <a:moveTo>
                      <a:pt x="1270" y="685"/>
                    </a:moveTo>
                    <a:cubicBezTo>
                      <a:pt x="1254" y="702"/>
                      <a:pt x="1304" y="685"/>
                      <a:pt x="1287" y="652"/>
                    </a:cubicBezTo>
                    <a:cubicBezTo>
                      <a:pt x="1287" y="635"/>
                      <a:pt x="1287" y="652"/>
                      <a:pt x="1287" y="652"/>
                    </a:cubicBezTo>
                    <a:cubicBezTo>
                      <a:pt x="1321" y="635"/>
                      <a:pt x="1270" y="619"/>
                      <a:pt x="1270" y="602"/>
                    </a:cubicBezTo>
                    <a:cubicBezTo>
                      <a:pt x="1254" y="619"/>
                      <a:pt x="1287" y="652"/>
                      <a:pt x="1270" y="685"/>
                    </a:cubicBezTo>
                    <a:close/>
                    <a:moveTo>
                      <a:pt x="803" y="568"/>
                    </a:moveTo>
                    <a:cubicBezTo>
                      <a:pt x="786" y="552"/>
                      <a:pt x="786" y="485"/>
                      <a:pt x="819" y="485"/>
                    </a:cubicBezTo>
                    <a:cubicBezTo>
                      <a:pt x="803" y="518"/>
                      <a:pt x="819" y="568"/>
                      <a:pt x="803" y="568"/>
                    </a:cubicBezTo>
                    <a:close/>
                    <a:moveTo>
                      <a:pt x="1037" y="1103"/>
                    </a:moveTo>
                    <a:cubicBezTo>
                      <a:pt x="1020" y="1120"/>
                      <a:pt x="986" y="1120"/>
                      <a:pt x="970" y="1103"/>
                    </a:cubicBezTo>
                    <a:cubicBezTo>
                      <a:pt x="1003" y="1086"/>
                      <a:pt x="1003" y="1103"/>
                      <a:pt x="1003" y="1086"/>
                    </a:cubicBezTo>
                    <a:cubicBezTo>
                      <a:pt x="986" y="1086"/>
                      <a:pt x="986" y="1070"/>
                      <a:pt x="1003" y="1053"/>
                    </a:cubicBezTo>
                    <a:cubicBezTo>
                      <a:pt x="986" y="1053"/>
                      <a:pt x="986" y="1053"/>
                      <a:pt x="986" y="1053"/>
                    </a:cubicBezTo>
                    <a:cubicBezTo>
                      <a:pt x="1020" y="1036"/>
                      <a:pt x="1020" y="1070"/>
                      <a:pt x="1037" y="1103"/>
                    </a:cubicBezTo>
                    <a:close/>
                    <a:moveTo>
                      <a:pt x="2724" y="836"/>
                    </a:moveTo>
                    <a:cubicBezTo>
                      <a:pt x="2691" y="836"/>
                      <a:pt x="2691" y="819"/>
                      <a:pt x="2674" y="786"/>
                    </a:cubicBezTo>
                    <a:cubicBezTo>
                      <a:pt x="2707" y="752"/>
                      <a:pt x="2741" y="802"/>
                      <a:pt x="2724" y="836"/>
                    </a:cubicBezTo>
                    <a:close/>
                    <a:moveTo>
                      <a:pt x="2607" y="852"/>
                    </a:moveTo>
                    <a:cubicBezTo>
                      <a:pt x="2574" y="852"/>
                      <a:pt x="2574" y="852"/>
                      <a:pt x="2524" y="852"/>
                    </a:cubicBezTo>
                    <a:cubicBezTo>
                      <a:pt x="2524" y="819"/>
                      <a:pt x="2524" y="786"/>
                      <a:pt x="2540" y="769"/>
                    </a:cubicBezTo>
                    <a:cubicBezTo>
                      <a:pt x="2557" y="836"/>
                      <a:pt x="2574" y="802"/>
                      <a:pt x="2607" y="852"/>
                    </a:cubicBezTo>
                    <a:close/>
                    <a:moveTo>
                      <a:pt x="2440" y="201"/>
                    </a:moveTo>
                    <a:cubicBezTo>
                      <a:pt x="2440" y="167"/>
                      <a:pt x="2474" y="167"/>
                      <a:pt x="2474" y="151"/>
                    </a:cubicBezTo>
                    <a:cubicBezTo>
                      <a:pt x="2474" y="134"/>
                      <a:pt x="2457" y="134"/>
                      <a:pt x="2457" y="134"/>
                    </a:cubicBezTo>
                    <a:cubicBezTo>
                      <a:pt x="2474" y="117"/>
                      <a:pt x="2507" y="134"/>
                      <a:pt x="2507" y="167"/>
                    </a:cubicBezTo>
                    <a:cubicBezTo>
                      <a:pt x="2490" y="184"/>
                      <a:pt x="2474" y="201"/>
                      <a:pt x="2440" y="201"/>
                    </a:cubicBezTo>
                    <a:close/>
                    <a:moveTo>
                      <a:pt x="2507" y="218"/>
                    </a:moveTo>
                    <a:cubicBezTo>
                      <a:pt x="2490" y="184"/>
                      <a:pt x="2490" y="151"/>
                      <a:pt x="2540" y="151"/>
                    </a:cubicBezTo>
                    <a:cubicBezTo>
                      <a:pt x="2557" y="218"/>
                      <a:pt x="2557" y="234"/>
                      <a:pt x="2540" y="284"/>
                    </a:cubicBezTo>
                    <a:cubicBezTo>
                      <a:pt x="2524" y="268"/>
                      <a:pt x="2524" y="268"/>
                      <a:pt x="2507" y="251"/>
                    </a:cubicBezTo>
                    <a:cubicBezTo>
                      <a:pt x="2507" y="268"/>
                      <a:pt x="2507" y="284"/>
                      <a:pt x="2507" y="318"/>
                    </a:cubicBezTo>
                    <a:cubicBezTo>
                      <a:pt x="2490" y="318"/>
                      <a:pt x="2440" y="318"/>
                      <a:pt x="2457" y="284"/>
                    </a:cubicBezTo>
                    <a:cubicBezTo>
                      <a:pt x="2474" y="318"/>
                      <a:pt x="2457" y="251"/>
                      <a:pt x="2440" y="251"/>
                    </a:cubicBezTo>
                    <a:cubicBezTo>
                      <a:pt x="2440" y="268"/>
                      <a:pt x="2440" y="268"/>
                      <a:pt x="2440" y="251"/>
                    </a:cubicBezTo>
                    <a:cubicBezTo>
                      <a:pt x="2474" y="251"/>
                      <a:pt x="2440" y="218"/>
                      <a:pt x="2474" y="201"/>
                    </a:cubicBezTo>
                    <a:cubicBezTo>
                      <a:pt x="2490" y="218"/>
                      <a:pt x="2524" y="251"/>
                      <a:pt x="2540" y="218"/>
                    </a:cubicBezTo>
                    <a:cubicBezTo>
                      <a:pt x="2524" y="218"/>
                      <a:pt x="2524" y="201"/>
                      <a:pt x="2507" y="218"/>
                    </a:cubicBezTo>
                    <a:close/>
                    <a:moveTo>
                      <a:pt x="2507" y="919"/>
                    </a:moveTo>
                    <a:cubicBezTo>
                      <a:pt x="2507" y="886"/>
                      <a:pt x="2474" y="886"/>
                      <a:pt x="2474" y="852"/>
                    </a:cubicBezTo>
                    <a:cubicBezTo>
                      <a:pt x="2490" y="852"/>
                      <a:pt x="2490" y="819"/>
                      <a:pt x="2507" y="836"/>
                    </a:cubicBezTo>
                    <a:cubicBezTo>
                      <a:pt x="2507" y="852"/>
                      <a:pt x="2507" y="869"/>
                      <a:pt x="2524" y="869"/>
                    </a:cubicBezTo>
                    <a:cubicBezTo>
                      <a:pt x="2540" y="852"/>
                      <a:pt x="2574" y="886"/>
                      <a:pt x="2540" y="886"/>
                    </a:cubicBezTo>
                    <a:cubicBezTo>
                      <a:pt x="2540" y="869"/>
                      <a:pt x="2524" y="886"/>
                      <a:pt x="2507" y="886"/>
                    </a:cubicBezTo>
                    <a:cubicBezTo>
                      <a:pt x="2507" y="903"/>
                      <a:pt x="2540" y="919"/>
                      <a:pt x="2507" y="919"/>
                    </a:cubicBezTo>
                    <a:close/>
                    <a:moveTo>
                      <a:pt x="2390" y="769"/>
                    </a:moveTo>
                    <a:cubicBezTo>
                      <a:pt x="2373" y="752"/>
                      <a:pt x="2373" y="736"/>
                      <a:pt x="2390" y="719"/>
                    </a:cubicBezTo>
                    <a:cubicBezTo>
                      <a:pt x="2423" y="719"/>
                      <a:pt x="2440" y="685"/>
                      <a:pt x="2457" y="736"/>
                    </a:cubicBezTo>
                    <a:cubicBezTo>
                      <a:pt x="2423" y="752"/>
                      <a:pt x="2474" y="802"/>
                      <a:pt x="2474" y="852"/>
                    </a:cubicBezTo>
                    <a:cubicBezTo>
                      <a:pt x="2407" y="836"/>
                      <a:pt x="2407" y="802"/>
                      <a:pt x="2407" y="852"/>
                    </a:cubicBezTo>
                    <a:cubicBezTo>
                      <a:pt x="2407" y="852"/>
                      <a:pt x="2390" y="836"/>
                      <a:pt x="2390" y="852"/>
                    </a:cubicBezTo>
                    <a:cubicBezTo>
                      <a:pt x="2373" y="786"/>
                      <a:pt x="2440" y="786"/>
                      <a:pt x="2407" y="752"/>
                    </a:cubicBezTo>
                    <a:cubicBezTo>
                      <a:pt x="2407" y="752"/>
                      <a:pt x="2390" y="769"/>
                      <a:pt x="2390" y="769"/>
                    </a:cubicBezTo>
                    <a:close/>
                    <a:moveTo>
                      <a:pt x="2340" y="585"/>
                    </a:moveTo>
                    <a:cubicBezTo>
                      <a:pt x="2340" y="568"/>
                      <a:pt x="2306" y="585"/>
                      <a:pt x="2323" y="552"/>
                    </a:cubicBezTo>
                    <a:cubicBezTo>
                      <a:pt x="2357" y="535"/>
                      <a:pt x="2373" y="568"/>
                      <a:pt x="2340" y="585"/>
                    </a:cubicBezTo>
                    <a:close/>
                    <a:moveTo>
                      <a:pt x="2373" y="502"/>
                    </a:moveTo>
                    <a:cubicBezTo>
                      <a:pt x="2373" y="518"/>
                      <a:pt x="2323" y="468"/>
                      <a:pt x="2306" y="502"/>
                    </a:cubicBezTo>
                    <a:cubicBezTo>
                      <a:pt x="2323" y="435"/>
                      <a:pt x="2357" y="401"/>
                      <a:pt x="2390" y="368"/>
                    </a:cubicBezTo>
                    <a:cubicBezTo>
                      <a:pt x="2407" y="385"/>
                      <a:pt x="2440" y="401"/>
                      <a:pt x="2440" y="435"/>
                    </a:cubicBezTo>
                    <a:cubicBezTo>
                      <a:pt x="2457" y="435"/>
                      <a:pt x="2440" y="401"/>
                      <a:pt x="2457" y="401"/>
                    </a:cubicBezTo>
                    <a:cubicBezTo>
                      <a:pt x="2457" y="418"/>
                      <a:pt x="2474" y="385"/>
                      <a:pt x="2490" y="401"/>
                    </a:cubicBezTo>
                    <a:cubicBezTo>
                      <a:pt x="2440" y="468"/>
                      <a:pt x="2507" y="502"/>
                      <a:pt x="2457" y="535"/>
                    </a:cubicBezTo>
                    <a:cubicBezTo>
                      <a:pt x="2490" y="535"/>
                      <a:pt x="2574" y="535"/>
                      <a:pt x="2524" y="602"/>
                    </a:cubicBezTo>
                    <a:cubicBezTo>
                      <a:pt x="2507" y="568"/>
                      <a:pt x="2390" y="619"/>
                      <a:pt x="2373" y="568"/>
                    </a:cubicBezTo>
                    <a:cubicBezTo>
                      <a:pt x="2407" y="568"/>
                      <a:pt x="2390" y="518"/>
                      <a:pt x="2373" y="502"/>
                    </a:cubicBezTo>
                    <a:close/>
                    <a:moveTo>
                      <a:pt x="2240" y="602"/>
                    </a:moveTo>
                    <a:cubicBezTo>
                      <a:pt x="2240" y="619"/>
                      <a:pt x="2223" y="669"/>
                      <a:pt x="2240" y="669"/>
                    </a:cubicBezTo>
                    <a:cubicBezTo>
                      <a:pt x="2240" y="635"/>
                      <a:pt x="2256" y="635"/>
                      <a:pt x="2273" y="635"/>
                    </a:cubicBezTo>
                    <a:lnTo>
                      <a:pt x="2273" y="669"/>
                    </a:lnTo>
                    <a:cubicBezTo>
                      <a:pt x="2189" y="685"/>
                      <a:pt x="2189" y="635"/>
                      <a:pt x="2189" y="585"/>
                    </a:cubicBezTo>
                    <a:cubicBezTo>
                      <a:pt x="2223" y="568"/>
                      <a:pt x="2206" y="635"/>
                      <a:pt x="2240" y="602"/>
                    </a:cubicBezTo>
                    <a:close/>
                    <a:moveTo>
                      <a:pt x="2256" y="919"/>
                    </a:moveTo>
                    <a:cubicBezTo>
                      <a:pt x="2273" y="869"/>
                      <a:pt x="2240" y="886"/>
                      <a:pt x="2256" y="836"/>
                    </a:cubicBezTo>
                    <a:cubicBezTo>
                      <a:pt x="2273" y="836"/>
                      <a:pt x="2273" y="852"/>
                      <a:pt x="2290" y="852"/>
                    </a:cubicBezTo>
                    <a:cubicBezTo>
                      <a:pt x="2290" y="869"/>
                      <a:pt x="2290" y="919"/>
                      <a:pt x="2256" y="919"/>
                    </a:cubicBezTo>
                    <a:close/>
                    <a:moveTo>
                      <a:pt x="2139" y="919"/>
                    </a:moveTo>
                    <a:cubicBezTo>
                      <a:pt x="2123" y="869"/>
                      <a:pt x="2089" y="919"/>
                      <a:pt x="2089" y="886"/>
                    </a:cubicBezTo>
                    <a:cubicBezTo>
                      <a:pt x="2123" y="886"/>
                      <a:pt x="2089" y="869"/>
                      <a:pt x="2089" y="852"/>
                    </a:cubicBezTo>
                    <a:cubicBezTo>
                      <a:pt x="2106" y="836"/>
                      <a:pt x="2123" y="852"/>
                      <a:pt x="2139" y="852"/>
                    </a:cubicBezTo>
                    <a:cubicBezTo>
                      <a:pt x="2106" y="886"/>
                      <a:pt x="2156" y="886"/>
                      <a:pt x="2139" y="919"/>
                    </a:cubicBezTo>
                    <a:close/>
                    <a:moveTo>
                      <a:pt x="2072" y="552"/>
                    </a:moveTo>
                    <a:cubicBezTo>
                      <a:pt x="2056" y="585"/>
                      <a:pt x="2089" y="585"/>
                      <a:pt x="2106" y="602"/>
                    </a:cubicBezTo>
                    <a:cubicBezTo>
                      <a:pt x="2072" y="619"/>
                      <a:pt x="2072" y="652"/>
                      <a:pt x="2039" y="685"/>
                    </a:cubicBezTo>
                    <a:cubicBezTo>
                      <a:pt x="2039" y="635"/>
                      <a:pt x="1989" y="669"/>
                      <a:pt x="1972" y="652"/>
                    </a:cubicBezTo>
                    <a:cubicBezTo>
                      <a:pt x="1972" y="602"/>
                      <a:pt x="2006" y="602"/>
                      <a:pt x="2022" y="602"/>
                    </a:cubicBezTo>
                    <a:cubicBezTo>
                      <a:pt x="2006" y="602"/>
                      <a:pt x="2006" y="585"/>
                      <a:pt x="2006" y="585"/>
                    </a:cubicBezTo>
                    <a:cubicBezTo>
                      <a:pt x="1989" y="568"/>
                      <a:pt x="1989" y="585"/>
                      <a:pt x="1972" y="585"/>
                    </a:cubicBezTo>
                    <a:cubicBezTo>
                      <a:pt x="1972" y="552"/>
                      <a:pt x="1989" y="535"/>
                      <a:pt x="2022" y="518"/>
                    </a:cubicBezTo>
                    <a:cubicBezTo>
                      <a:pt x="2039" y="552"/>
                      <a:pt x="2039" y="552"/>
                      <a:pt x="2072" y="552"/>
                    </a:cubicBezTo>
                    <a:close/>
                    <a:moveTo>
                      <a:pt x="2106" y="819"/>
                    </a:moveTo>
                    <a:cubicBezTo>
                      <a:pt x="2139" y="769"/>
                      <a:pt x="2156" y="685"/>
                      <a:pt x="2223" y="719"/>
                    </a:cubicBezTo>
                    <a:cubicBezTo>
                      <a:pt x="2189" y="669"/>
                      <a:pt x="2256" y="702"/>
                      <a:pt x="2256" y="702"/>
                    </a:cubicBezTo>
                    <a:cubicBezTo>
                      <a:pt x="2223" y="752"/>
                      <a:pt x="2173" y="836"/>
                      <a:pt x="2106" y="819"/>
                    </a:cubicBezTo>
                    <a:close/>
                    <a:moveTo>
                      <a:pt x="2657" y="67"/>
                    </a:moveTo>
                    <a:cubicBezTo>
                      <a:pt x="2657" y="101"/>
                      <a:pt x="2624" y="101"/>
                      <a:pt x="2657" y="134"/>
                    </a:cubicBezTo>
                    <a:cubicBezTo>
                      <a:pt x="2607" y="134"/>
                      <a:pt x="2641" y="84"/>
                      <a:pt x="2657" y="67"/>
                    </a:cubicBezTo>
                    <a:close/>
                    <a:moveTo>
                      <a:pt x="2674" y="385"/>
                    </a:moveTo>
                    <a:cubicBezTo>
                      <a:pt x="2657" y="435"/>
                      <a:pt x="2741" y="451"/>
                      <a:pt x="2758" y="468"/>
                    </a:cubicBezTo>
                    <a:cubicBezTo>
                      <a:pt x="2741" y="502"/>
                      <a:pt x="2758" y="485"/>
                      <a:pt x="2758" y="535"/>
                    </a:cubicBezTo>
                    <a:cubicBezTo>
                      <a:pt x="2741" y="535"/>
                      <a:pt x="2724" y="535"/>
                      <a:pt x="2724" y="535"/>
                    </a:cubicBezTo>
                    <a:cubicBezTo>
                      <a:pt x="2724" y="568"/>
                      <a:pt x="2707" y="585"/>
                      <a:pt x="2724" y="585"/>
                    </a:cubicBezTo>
                    <a:cubicBezTo>
                      <a:pt x="2724" y="535"/>
                      <a:pt x="2791" y="602"/>
                      <a:pt x="2791" y="635"/>
                    </a:cubicBezTo>
                    <a:cubicBezTo>
                      <a:pt x="2774" y="685"/>
                      <a:pt x="2741" y="652"/>
                      <a:pt x="2724" y="702"/>
                    </a:cubicBezTo>
                    <a:cubicBezTo>
                      <a:pt x="2724" y="635"/>
                      <a:pt x="2657" y="685"/>
                      <a:pt x="2624" y="635"/>
                    </a:cubicBezTo>
                    <a:cubicBezTo>
                      <a:pt x="2641" y="619"/>
                      <a:pt x="2674" y="652"/>
                      <a:pt x="2674" y="619"/>
                    </a:cubicBezTo>
                    <a:cubicBezTo>
                      <a:pt x="2657" y="619"/>
                      <a:pt x="2641" y="619"/>
                      <a:pt x="2657" y="602"/>
                    </a:cubicBezTo>
                    <a:cubicBezTo>
                      <a:pt x="2657" y="568"/>
                      <a:pt x="2674" y="602"/>
                      <a:pt x="2691" y="585"/>
                    </a:cubicBezTo>
                    <a:cubicBezTo>
                      <a:pt x="2657" y="552"/>
                      <a:pt x="2691" y="518"/>
                      <a:pt x="2707" y="502"/>
                    </a:cubicBezTo>
                    <a:cubicBezTo>
                      <a:pt x="2641" y="502"/>
                      <a:pt x="2691" y="401"/>
                      <a:pt x="2641" y="435"/>
                    </a:cubicBezTo>
                    <a:cubicBezTo>
                      <a:pt x="2641" y="401"/>
                      <a:pt x="2657" y="385"/>
                      <a:pt x="2674" y="385"/>
                    </a:cubicBezTo>
                    <a:close/>
                    <a:moveTo>
                      <a:pt x="1454" y="1153"/>
                    </a:moveTo>
                    <a:cubicBezTo>
                      <a:pt x="1454" y="1120"/>
                      <a:pt x="1471" y="1086"/>
                      <a:pt x="1438" y="1103"/>
                    </a:cubicBezTo>
                    <a:cubicBezTo>
                      <a:pt x="1438" y="1120"/>
                      <a:pt x="1438" y="1153"/>
                      <a:pt x="1454" y="1153"/>
                    </a:cubicBezTo>
                    <a:close/>
                    <a:moveTo>
                      <a:pt x="1287" y="1287"/>
                    </a:moveTo>
                    <a:cubicBezTo>
                      <a:pt x="1237" y="1320"/>
                      <a:pt x="1170" y="1320"/>
                      <a:pt x="1204" y="1404"/>
                    </a:cubicBezTo>
                    <a:cubicBezTo>
                      <a:pt x="1187" y="1421"/>
                      <a:pt x="1170" y="1437"/>
                      <a:pt x="1154" y="1437"/>
                    </a:cubicBezTo>
                    <a:cubicBezTo>
                      <a:pt x="1120" y="1404"/>
                      <a:pt x="1154" y="1370"/>
                      <a:pt x="1170" y="1370"/>
                    </a:cubicBezTo>
                    <a:cubicBezTo>
                      <a:pt x="1154" y="1354"/>
                      <a:pt x="1154" y="1320"/>
                      <a:pt x="1120" y="1320"/>
                    </a:cubicBezTo>
                    <a:cubicBezTo>
                      <a:pt x="1137" y="1354"/>
                      <a:pt x="1120" y="1354"/>
                      <a:pt x="1103" y="1370"/>
                    </a:cubicBezTo>
                    <a:cubicBezTo>
                      <a:pt x="1103" y="1337"/>
                      <a:pt x="1103" y="1320"/>
                      <a:pt x="1070" y="1320"/>
                    </a:cubicBezTo>
                    <a:cubicBezTo>
                      <a:pt x="1070" y="1320"/>
                      <a:pt x="1070" y="1320"/>
                      <a:pt x="1070" y="1320"/>
                    </a:cubicBezTo>
                    <a:cubicBezTo>
                      <a:pt x="1137" y="1253"/>
                      <a:pt x="1204" y="1220"/>
                      <a:pt x="1270" y="1187"/>
                    </a:cubicBezTo>
                    <a:cubicBezTo>
                      <a:pt x="1254" y="1237"/>
                      <a:pt x="1287" y="1220"/>
                      <a:pt x="1287" y="1287"/>
                    </a:cubicBezTo>
                    <a:close/>
                    <a:moveTo>
                      <a:pt x="1471" y="702"/>
                    </a:moveTo>
                    <a:cubicBezTo>
                      <a:pt x="1471" y="769"/>
                      <a:pt x="1521" y="752"/>
                      <a:pt x="1555" y="736"/>
                    </a:cubicBezTo>
                    <a:cubicBezTo>
                      <a:pt x="1555" y="752"/>
                      <a:pt x="1555" y="769"/>
                      <a:pt x="1555" y="769"/>
                    </a:cubicBezTo>
                    <a:cubicBezTo>
                      <a:pt x="1555" y="802"/>
                      <a:pt x="1538" y="836"/>
                      <a:pt x="1538" y="869"/>
                    </a:cubicBezTo>
                    <a:cubicBezTo>
                      <a:pt x="1555" y="869"/>
                      <a:pt x="1571" y="869"/>
                      <a:pt x="1571" y="886"/>
                    </a:cubicBezTo>
                    <a:cubicBezTo>
                      <a:pt x="1555" y="886"/>
                      <a:pt x="1555" y="903"/>
                      <a:pt x="1521" y="903"/>
                    </a:cubicBezTo>
                    <a:cubicBezTo>
                      <a:pt x="1538" y="869"/>
                      <a:pt x="1488" y="852"/>
                      <a:pt x="1504" y="836"/>
                    </a:cubicBezTo>
                    <a:cubicBezTo>
                      <a:pt x="1504" y="852"/>
                      <a:pt x="1555" y="786"/>
                      <a:pt x="1521" y="786"/>
                    </a:cubicBezTo>
                    <a:cubicBezTo>
                      <a:pt x="1504" y="786"/>
                      <a:pt x="1521" y="819"/>
                      <a:pt x="1488" y="819"/>
                    </a:cubicBezTo>
                    <a:cubicBezTo>
                      <a:pt x="1488" y="786"/>
                      <a:pt x="1488" y="769"/>
                      <a:pt x="1504" y="752"/>
                    </a:cubicBezTo>
                    <a:cubicBezTo>
                      <a:pt x="1471" y="752"/>
                      <a:pt x="1454" y="752"/>
                      <a:pt x="1454" y="736"/>
                    </a:cubicBezTo>
                    <a:cubicBezTo>
                      <a:pt x="1471" y="736"/>
                      <a:pt x="1454" y="702"/>
                      <a:pt x="1471" y="702"/>
                    </a:cubicBezTo>
                    <a:close/>
                    <a:moveTo>
                      <a:pt x="1555" y="752"/>
                    </a:moveTo>
                    <a:cubicBezTo>
                      <a:pt x="1555" y="736"/>
                      <a:pt x="1555" y="736"/>
                      <a:pt x="1555" y="736"/>
                    </a:cubicBezTo>
                    <a:cubicBezTo>
                      <a:pt x="1555" y="736"/>
                      <a:pt x="1555" y="736"/>
                      <a:pt x="1555" y="752"/>
                    </a:cubicBezTo>
                    <a:close/>
                    <a:moveTo>
                      <a:pt x="1555" y="769"/>
                    </a:moveTo>
                    <a:cubicBezTo>
                      <a:pt x="1555" y="769"/>
                      <a:pt x="1555" y="769"/>
                      <a:pt x="1555" y="752"/>
                    </a:cubicBezTo>
                    <a:cubicBezTo>
                      <a:pt x="1555" y="752"/>
                      <a:pt x="1555" y="769"/>
                      <a:pt x="1555" y="769"/>
                    </a:cubicBezTo>
                    <a:close/>
                    <a:moveTo>
                      <a:pt x="1538" y="1304"/>
                    </a:moveTo>
                    <a:cubicBezTo>
                      <a:pt x="1555" y="1337"/>
                      <a:pt x="1504" y="1320"/>
                      <a:pt x="1504" y="1354"/>
                    </a:cubicBezTo>
                    <a:cubicBezTo>
                      <a:pt x="1521" y="1354"/>
                      <a:pt x="1538" y="1370"/>
                      <a:pt x="1555" y="1370"/>
                    </a:cubicBezTo>
                    <a:cubicBezTo>
                      <a:pt x="1538" y="1421"/>
                      <a:pt x="1555" y="1421"/>
                      <a:pt x="1504" y="1454"/>
                    </a:cubicBezTo>
                    <a:cubicBezTo>
                      <a:pt x="1504" y="1404"/>
                      <a:pt x="1488" y="1387"/>
                      <a:pt x="1471" y="1370"/>
                    </a:cubicBezTo>
                    <a:cubicBezTo>
                      <a:pt x="1488" y="1370"/>
                      <a:pt x="1488" y="1387"/>
                      <a:pt x="1504" y="1370"/>
                    </a:cubicBezTo>
                    <a:cubicBezTo>
                      <a:pt x="1488" y="1337"/>
                      <a:pt x="1421" y="1304"/>
                      <a:pt x="1438" y="1270"/>
                    </a:cubicBezTo>
                    <a:cubicBezTo>
                      <a:pt x="1454" y="1304"/>
                      <a:pt x="1471" y="1270"/>
                      <a:pt x="1471" y="1237"/>
                    </a:cubicBezTo>
                    <a:cubicBezTo>
                      <a:pt x="1504" y="1237"/>
                      <a:pt x="1504" y="1220"/>
                      <a:pt x="1555" y="1220"/>
                    </a:cubicBezTo>
                    <a:cubicBezTo>
                      <a:pt x="1538" y="1253"/>
                      <a:pt x="1521" y="1304"/>
                      <a:pt x="1571" y="1304"/>
                    </a:cubicBezTo>
                    <a:cubicBezTo>
                      <a:pt x="1588" y="1287"/>
                      <a:pt x="1555" y="1270"/>
                      <a:pt x="1571" y="1253"/>
                    </a:cubicBezTo>
                    <a:cubicBezTo>
                      <a:pt x="1588" y="1270"/>
                      <a:pt x="1588" y="1304"/>
                      <a:pt x="1571" y="1320"/>
                    </a:cubicBezTo>
                    <a:cubicBezTo>
                      <a:pt x="1555" y="1320"/>
                      <a:pt x="1538" y="1304"/>
                      <a:pt x="1538" y="1304"/>
                    </a:cubicBezTo>
                    <a:close/>
                    <a:moveTo>
                      <a:pt x="2841" y="1471"/>
                    </a:moveTo>
                    <a:cubicBezTo>
                      <a:pt x="2841" y="1521"/>
                      <a:pt x="2875" y="1471"/>
                      <a:pt x="2891" y="1487"/>
                    </a:cubicBezTo>
                    <a:cubicBezTo>
                      <a:pt x="2875" y="1571"/>
                      <a:pt x="2774" y="1638"/>
                      <a:pt x="2724" y="1571"/>
                    </a:cubicBezTo>
                    <a:cubicBezTo>
                      <a:pt x="2791" y="1554"/>
                      <a:pt x="2808" y="1504"/>
                      <a:pt x="2841" y="1471"/>
                    </a:cubicBezTo>
                    <a:close/>
                    <a:moveTo>
                      <a:pt x="2691" y="1020"/>
                    </a:moveTo>
                    <a:cubicBezTo>
                      <a:pt x="2657" y="1070"/>
                      <a:pt x="2674" y="1086"/>
                      <a:pt x="2657" y="1137"/>
                    </a:cubicBezTo>
                    <a:cubicBezTo>
                      <a:pt x="2641" y="1086"/>
                      <a:pt x="2574" y="1036"/>
                      <a:pt x="2624" y="986"/>
                    </a:cubicBezTo>
                    <a:cubicBezTo>
                      <a:pt x="2641" y="1020"/>
                      <a:pt x="2657" y="1036"/>
                      <a:pt x="2691" y="1020"/>
                    </a:cubicBezTo>
                    <a:close/>
                    <a:moveTo>
                      <a:pt x="2340" y="1153"/>
                    </a:moveTo>
                    <a:cubicBezTo>
                      <a:pt x="2340" y="1170"/>
                      <a:pt x="2340" y="1203"/>
                      <a:pt x="2306" y="1203"/>
                    </a:cubicBezTo>
                    <a:cubicBezTo>
                      <a:pt x="2290" y="1187"/>
                      <a:pt x="2306" y="1153"/>
                      <a:pt x="2340" y="1153"/>
                    </a:cubicBezTo>
                    <a:close/>
                    <a:moveTo>
                      <a:pt x="2624" y="1120"/>
                    </a:moveTo>
                    <a:cubicBezTo>
                      <a:pt x="2624" y="1137"/>
                      <a:pt x="2641" y="1153"/>
                      <a:pt x="2657" y="1153"/>
                    </a:cubicBezTo>
                    <a:cubicBezTo>
                      <a:pt x="2641" y="1153"/>
                      <a:pt x="2641" y="1187"/>
                      <a:pt x="2641" y="1203"/>
                    </a:cubicBezTo>
                    <a:cubicBezTo>
                      <a:pt x="2590" y="1203"/>
                      <a:pt x="2607" y="1137"/>
                      <a:pt x="2624" y="1120"/>
                    </a:cubicBezTo>
                    <a:close/>
                    <a:moveTo>
                      <a:pt x="3292" y="485"/>
                    </a:moveTo>
                    <a:cubicBezTo>
                      <a:pt x="3292" y="401"/>
                      <a:pt x="3259" y="351"/>
                      <a:pt x="3259" y="301"/>
                    </a:cubicBezTo>
                    <a:cubicBezTo>
                      <a:pt x="3292" y="301"/>
                      <a:pt x="3292" y="318"/>
                      <a:pt x="3309" y="334"/>
                    </a:cubicBezTo>
                    <a:cubicBezTo>
                      <a:pt x="3276" y="334"/>
                      <a:pt x="3326" y="451"/>
                      <a:pt x="3292" y="485"/>
                    </a:cubicBezTo>
                    <a:close/>
                    <a:moveTo>
                      <a:pt x="719" y="903"/>
                    </a:moveTo>
                    <a:cubicBezTo>
                      <a:pt x="719" y="886"/>
                      <a:pt x="686" y="886"/>
                      <a:pt x="686" y="852"/>
                    </a:cubicBezTo>
                    <a:cubicBezTo>
                      <a:pt x="719" y="869"/>
                      <a:pt x="736" y="836"/>
                      <a:pt x="736" y="852"/>
                    </a:cubicBezTo>
                    <a:cubicBezTo>
                      <a:pt x="686" y="852"/>
                      <a:pt x="753" y="919"/>
                      <a:pt x="719" y="903"/>
                    </a:cubicBezTo>
                    <a:close/>
                    <a:moveTo>
                      <a:pt x="652" y="1120"/>
                    </a:moveTo>
                    <a:lnTo>
                      <a:pt x="602" y="1120"/>
                    </a:lnTo>
                    <a:cubicBezTo>
                      <a:pt x="602" y="1086"/>
                      <a:pt x="669" y="1086"/>
                      <a:pt x="652" y="1120"/>
                    </a:cubicBezTo>
                    <a:close/>
                    <a:moveTo>
                      <a:pt x="402" y="969"/>
                    </a:moveTo>
                    <a:cubicBezTo>
                      <a:pt x="385" y="1053"/>
                      <a:pt x="335" y="953"/>
                      <a:pt x="318" y="936"/>
                    </a:cubicBezTo>
                    <a:cubicBezTo>
                      <a:pt x="318" y="936"/>
                      <a:pt x="318" y="969"/>
                      <a:pt x="301" y="969"/>
                    </a:cubicBezTo>
                    <a:cubicBezTo>
                      <a:pt x="318" y="919"/>
                      <a:pt x="251" y="886"/>
                      <a:pt x="285" y="869"/>
                    </a:cubicBezTo>
                    <a:cubicBezTo>
                      <a:pt x="301" y="886"/>
                      <a:pt x="368" y="869"/>
                      <a:pt x="368" y="852"/>
                    </a:cubicBezTo>
                    <a:cubicBezTo>
                      <a:pt x="402" y="869"/>
                      <a:pt x="418" y="869"/>
                      <a:pt x="452" y="886"/>
                    </a:cubicBezTo>
                    <a:cubicBezTo>
                      <a:pt x="452" y="969"/>
                      <a:pt x="402" y="953"/>
                      <a:pt x="352" y="969"/>
                    </a:cubicBezTo>
                    <a:cubicBezTo>
                      <a:pt x="368" y="986"/>
                      <a:pt x="385" y="986"/>
                      <a:pt x="402" y="969"/>
                    </a:cubicBezTo>
                    <a:close/>
                    <a:moveTo>
                      <a:pt x="1989" y="218"/>
                    </a:moveTo>
                    <a:cubicBezTo>
                      <a:pt x="1972" y="234"/>
                      <a:pt x="1956" y="234"/>
                      <a:pt x="1922" y="251"/>
                    </a:cubicBezTo>
                    <a:cubicBezTo>
                      <a:pt x="1922" y="201"/>
                      <a:pt x="1939" y="218"/>
                      <a:pt x="1956" y="201"/>
                    </a:cubicBezTo>
                    <a:cubicBezTo>
                      <a:pt x="1956" y="184"/>
                      <a:pt x="1939" y="167"/>
                      <a:pt x="1939" y="167"/>
                    </a:cubicBezTo>
                    <a:cubicBezTo>
                      <a:pt x="1956" y="167"/>
                      <a:pt x="1972" y="167"/>
                      <a:pt x="1972" y="167"/>
                    </a:cubicBezTo>
                    <a:cubicBezTo>
                      <a:pt x="1939" y="184"/>
                      <a:pt x="1989" y="201"/>
                      <a:pt x="1989" y="218"/>
                    </a:cubicBezTo>
                    <a:close/>
                    <a:moveTo>
                      <a:pt x="1087" y="1387"/>
                    </a:moveTo>
                    <a:cubicBezTo>
                      <a:pt x="1103" y="1387"/>
                      <a:pt x="1120" y="1404"/>
                      <a:pt x="1120" y="1421"/>
                    </a:cubicBezTo>
                    <a:cubicBezTo>
                      <a:pt x="1103" y="1421"/>
                      <a:pt x="1120" y="1471"/>
                      <a:pt x="1103" y="1487"/>
                    </a:cubicBezTo>
                    <a:cubicBezTo>
                      <a:pt x="1087" y="1454"/>
                      <a:pt x="1070" y="1421"/>
                      <a:pt x="1087" y="1387"/>
                    </a:cubicBezTo>
                    <a:close/>
                    <a:moveTo>
                      <a:pt x="1337" y="1554"/>
                    </a:moveTo>
                    <a:cubicBezTo>
                      <a:pt x="1287" y="1554"/>
                      <a:pt x="1270" y="1504"/>
                      <a:pt x="1304" y="1487"/>
                    </a:cubicBezTo>
                    <a:cubicBezTo>
                      <a:pt x="1304" y="1521"/>
                      <a:pt x="1321" y="1521"/>
                      <a:pt x="1337" y="1554"/>
                    </a:cubicBezTo>
                    <a:close/>
                    <a:moveTo>
                      <a:pt x="3359" y="368"/>
                    </a:moveTo>
                    <a:cubicBezTo>
                      <a:pt x="3426" y="418"/>
                      <a:pt x="3409" y="318"/>
                      <a:pt x="3443" y="351"/>
                    </a:cubicBezTo>
                    <a:cubicBezTo>
                      <a:pt x="3426" y="268"/>
                      <a:pt x="3392" y="368"/>
                      <a:pt x="3376" y="318"/>
                    </a:cubicBezTo>
                    <a:cubicBezTo>
                      <a:pt x="3359" y="334"/>
                      <a:pt x="3359" y="351"/>
                      <a:pt x="3359" y="368"/>
                    </a:cubicBezTo>
                    <a:close/>
                    <a:moveTo>
                      <a:pt x="3743" y="201"/>
                    </a:moveTo>
                    <a:cubicBezTo>
                      <a:pt x="3743" y="201"/>
                      <a:pt x="3727" y="184"/>
                      <a:pt x="3710" y="167"/>
                    </a:cubicBezTo>
                    <a:cubicBezTo>
                      <a:pt x="3743" y="167"/>
                      <a:pt x="3743" y="117"/>
                      <a:pt x="3777" y="134"/>
                    </a:cubicBezTo>
                    <a:cubicBezTo>
                      <a:pt x="3777" y="151"/>
                      <a:pt x="3793" y="151"/>
                      <a:pt x="3793" y="167"/>
                    </a:cubicBezTo>
                    <a:cubicBezTo>
                      <a:pt x="3743" y="134"/>
                      <a:pt x="3760" y="184"/>
                      <a:pt x="3743" y="20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0"/>
              <p:cNvSpPr/>
              <p:nvPr/>
            </p:nvSpPr>
            <p:spPr>
              <a:xfrm>
                <a:off x="7915768" y="4093534"/>
                <a:ext cx="514845" cy="142011"/>
              </a:xfrm>
              <a:custGeom>
                <a:avLst/>
                <a:gdLst/>
                <a:ahLst/>
                <a:cxnLst/>
                <a:rect l="l" t="t" r="r" b="b"/>
                <a:pathLst>
                  <a:path w="6000" h="1655" extrusionOk="0">
                    <a:moveTo>
                      <a:pt x="502" y="1521"/>
                    </a:moveTo>
                    <a:cubicBezTo>
                      <a:pt x="502" y="1521"/>
                      <a:pt x="1" y="1320"/>
                      <a:pt x="84" y="1019"/>
                    </a:cubicBezTo>
                    <a:cubicBezTo>
                      <a:pt x="168" y="702"/>
                      <a:pt x="1872" y="0"/>
                      <a:pt x="3342" y="67"/>
                    </a:cubicBezTo>
                    <a:cubicBezTo>
                      <a:pt x="4829" y="134"/>
                      <a:pt x="5799" y="468"/>
                      <a:pt x="5799" y="468"/>
                    </a:cubicBezTo>
                    <a:cubicBezTo>
                      <a:pt x="5799" y="468"/>
                      <a:pt x="5999" y="1304"/>
                      <a:pt x="4963" y="1487"/>
                    </a:cubicBezTo>
                    <a:cubicBezTo>
                      <a:pt x="3927" y="1654"/>
                      <a:pt x="502" y="1521"/>
                      <a:pt x="502" y="152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0"/>
              <p:cNvSpPr/>
              <p:nvPr/>
            </p:nvSpPr>
            <p:spPr>
              <a:xfrm>
                <a:off x="7921517" y="4093534"/>
                <a:ext cx="388622" cy="133431"/>
              </a:xfrm>
              <a:custGeom>
                <a:avLst/>
                <a:gdLst/>
                <a:ahLst/>
                <a:cxnLst/>
                <a:rect l="l" t="t" r="r" b="b"/>
                <a:pathLst>
                  <a:path w="4529" h="1555" extrusionOk="0">
                    <a:moveTo>
                      <a:pt x="435" y="1521"/>
                    </a:moveTo>
                    <a:cubicBezTo>
                      <a:pt x="435" y="1521"/>
                      <a:pt x="151" y="1404"/>
                      <a:pt x="51" y="1220"/>
                    </a:cubicBezTo>
                    <a:cubicBezTo>
                      <a:pt x="17" y="1153"/>
                      <a:pt x="0" y="1086"/>
                      <a:pt x="17" y="1019"/>
                    </a:cubicBezTo>
                    <a:cubicBezTo>
                      <a:pt x="101" y="702"/>
                      <a:pt x="1805" y="0"/>
                      <a:pt x="3275" y="67"/>
                    </a:cubicBezTo>
                    <a:cubicBezTo>
                      <a:pt x="3760" y="84"/>
                      <a:pt x="4178" y="134"/>
                      <a:pt x="4529" y="184"/>
                    </a:cubicBezTo>
                    <a:cubicBezTo>
                      <a:pt x="4412" y="217"/>
                      <a:pt x="4278" y="217"/>
                      <a:pt x="4161" y="201"/>
                    </a:cubicBezTo>
                    <a:cubicBezTo>
                      <a:pt x="2941" y="50"/>
                      <a:pt x="986" y="719"/>
                      <a:pt x="1337" y="1253"/>
                    </a:cubicBezTo>
                    <a:cubicBezTo>
                      <a:pt x="1421" y="1387"/>
                      <a:pt x="1638" y="1487"/>
                      <a:pt x="1922" y="1554"/>
                    </a:cubicBezTo>
                    <a:cubicBezTo>
                      <a:pt x="1087" y="1537"/>
                      <a:pt x="435" y="1521"/>
                      <a:pt x="435" y="1521"/>
                    </a:cubicBezTo>
                    <a:close/>
                  </a:path>
                </a:pathLst>
              </a:custGeom>
              <a:solidFill>
                <a:srgbClr val="80A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0"/>
              <p:cNvSpPr/>
              <p:nvPr/>
            </p:nvSpPr>
            <p:spPr>
              <a:xfrm>
                <a:off x="7894316" y="4102115"/>
                <a:ext cx="481809" cy="157800"/>
              </a:xfrm>
              <a:custGeom>
                <a:avLst/>
                <a:gdLst/>
                <a:ahLst/>
                <a:cxnLst/>
                <a:rect l="l" t="t" r="r" b="b"/>
                <a:pathLst>
                  <a:path w="5615" h="1839" extrusionOk="0">
                    <a:moveTo>
                      <a:pt x="5614" y="1671"/>
                    </a:moveTo>
                    <a:cubicBezTo>
                      <a:pt x="5614" y="1504"/>
                      <a:pt x="3860" y="1554"/>
                      <a:pt x="3559" y="1554"/>
                    </a:cubicBezTo>
                    <a:lnTo>
                      <a:pt x="3008" y="1554"/>
                    </a:lnTo>
                    <a:cubicBezTo>
                      <a:pt x="2941" y="1554"/>
                      <a:pt x="2907" y="1538"/>
                      <a:pt x="2824" y="1538"/>
                    </a:cubicBezTo>
                    <a:cubicBezTo>
                      <a:pt x="2774" y="1538"/>
                      <a:pt x="2707" y="1538"/>
                      <a:pt x="2657" y="1538"/>
                    </a:cubicBezTo>
                    <a:lnTo>
                      <a:pt x="2389" y="1521"/>
                    </a:lnTo>
                    <a:cubicBezTo>
                      <a:pt x="2356" y="1521"/>
                      <a:pt x="2356" y="1521"/>
                      <a:pt x="2306" y="1504"/>
                    </a:cubicBezTo>
                    <a:cubicBezTo>
                      <a:pt x="2289" y="1504"/>
                      <a:pt x="2256" y="1521"/>
                      <a:pt x="2222" y="1504"/>
                    </a:cubicBezTo>
                    <a:cubicBezTo>
                      <a:pt x="2172" y="1504"/>
                      <a:pt x="2189" y="1504"/>
                      <a:pt x="2139" y="1504"/>
                    </a:cubicBezTo>
                    <a:cubicBezTo>
                      <a:pt x="2038" y="1504"/>
                      <a:pt x="1922" y="1488"/>
                      <a:pt x="1805" y="1471"/>
                    </a:cubicBezTo>
                    <a:lnTo>
                      <a:pt x="1487" y="1437"/>
                    </a:lnTo>
                    <a:cubicBezTo>
                      <a:pt x="1186" y="1387"/>
                      <a:pt x="902" y="1320"/>
                      <a:pt x="635" y="1187"/>
                    </a:cubicBezTo>
                    <a:cubicBezTo>
                      <a:pt x="535" y="1137"/>
                      <a:pt x="384" y="1053"/>
                      <a:pt x="468" y="936"/>
                    </a:cubicBezTo>
                    <a:cubicBezTo>
                      <a:pt x="485" y="919"/>
                      <a:pt x="485" y="936"/>
                      <a:pt x="485" y="919"/>
                    </a:cubicBezTo>
                    <a:cubicBezTo>
                      <a:pt x="668" y="669"/>
                      <a:pt x="1320" y="452"/>
                      <a:pt x="1621" y="368"/>
                    </a:cubicBezTo>
                    <a:cubicBezTo>
                      <a:pt x="1821" y="318"/>
                      <a:pt x="2122" y="218"/>
                      <a:pt x="2323" y="151"/>
                    </a:cubicBezTo>
                    <a:cubicBezTo>
                      <a:pt x="2389" y="117"/>
                      <a:pt x="2406" y="117"/>
                      <a:pt x="2439" y="67"/>
                    </a:cubicBezTo>
                    <a:cubicBezTo>
                      <a:pt x="2406" y="17"/>
                      <a:pt x="2389" y="0"/>
                      <a:pt x="2272" y="0"/>
                    </a:cubicBezTo>
                    <a:cubicBezTo>
                      <a:pt x="1972" y="0"/>
                      <a:pt x="1571" y="117"/>
                      <a:pt x="1287" y="201"/>
                    </a:cubicBezTo>
                    <a:cubicBezTo>
                      <a:pt x="1153" y="234"/>
                      <a:pt x="1019" y="285"/>
                      <a:pt x="902" y="335"/>
                    </a:cubicBezTo>
                    <a:cubicBezTo>
                      <a:pt x="785" y="385"/>
                      <a:pt x="668" y="435"/>
                      <a:pt x="551" y="502"/>
                    </a:cubicBezTo>
                    <a:cubicBezTo>
                      <a:pt x="518" y="535"/>
                      <a:pt x="485" y="552"/>
                      <a:pt x="451" y="569"/>
                    </a:cubicBezTo>
                    <a:cubicBezTo>
                      <a:pt x="201" y="752"/>
                      <a:pt x="0" y="1003"/>
                      <a:pt x="301" y="1304"/>
                    </a:cubicBezTo>
                    <a:cubicBezTo>
                      <a:pt x="351" y="1354"/>
                      <a:pt x="401" y="1387"/>
                      <a:pt x="468" y="1421"/>
                    </a:cubicBezTo>
                    <a:cubicBezTo>
                      <a:pt x="535" y="1471"/>
                      <a:pt x="602" y="1504"/>
                      <a:pt x="668" y="1521"/>
                    </a:cubicBezTo>
                    <a:cubicBezTo>
                      <a:pt x="819" y="1588"/>
                      <a:pt x="986" y="1638"/>
                      <a:pt x="1136" y="1671"/>
                    </a:cubicBezTo>
                    <a:cubicBezTo>
                      <a:pt x="1337" y="1721"/>
                      <a:pt x="1437" y="1738"/>
                      <a:pt x="1654" y="1755"/>
                    </a:cubicBezTo>
                    <a:cubicBezTo>
                      <a:pt x="1721" y="1772"/>
                      <a:pt x="1838" y="1788"/>
                      <a:pt x="1905" y="1788"/>
                    </a:cubicBezTo>
                    <a:lnTo>
                      <a:pt x="2774" y="1822"/>
                    </a:lnTo>
                    <a:cubicBezTo>
                      <a:pt x="2840" y="1822"/>
                      <a:pt x="2941" y="1838"/>
                      <a:pt x="3024" y="1838"/>
                    </a:cubicBezTo>
                    <a:lnTo>
                      <a:pt x="3342" y="1838"/>
                    </a:lnTo>
                    <a:cubicBezTo>
                      <a:pt x="3342" y="1838"/>
                      <a:pt x="3358" y="1838"/>
                      <a:pt x="3375" y="1838"/>
                    </a:cubicBezTo>
                    <a:cubicBezTo>
                      <a:pt x="3526" y="1805"/>
                      <a:pt x="3793" y="1838"/>
                      <a:pt x="3960" y="1822"/>
                    </a:cubicBezTo>
                    <a:cubicBezTo>
                      <a:pt x="4010" y="1822"/>
                      <a:pt x="4027" y="1822"/>
                      <a:pt x="4094" y="1822"/>
                    </a:cubicBezTo>
                    <a:cubicBezTo>
                      <a:pt x="4144" y="1822"/>
                      <a:pt x="5614" y="1805"/>
                      <a:pt x="5614" y="167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0"/>
              <p:cNvSpPr/>
              <p:nvPr/>
            </p:nvSpPr>
            <p:spPr>
              <a:xfrm>
                <a:off x="8149506" y="4089244"/>
                <a:ext cx="157800" cy="27287"/>
              </a:xfrm>
              <a:custGeom>
                <a:avLst/>
                <a:gdLst/>
                <a:ahLst/>
                <a:cxnLst/>
                <a:rect l="l" t="t" r="r" b="b"/>
                <a:pathLst>
                  <a:path w="1839" h="318" extrusionOk="0">
                    <a:moveTo>
                      <a:pt x="0" y="150"/>
                    </a:moveTo>
                    <a:cubicBezTo>
                      <a:pt x="0" y="251"/>
                      <a:pt x="217" y="234"/>
                      <a:pt x="318" y="234"/>
                    </a:cubicBezTo>
                    <a:cubicBezTo>
                      <a:pt x="468" y="234"/>
                      <a:pt x="585" y="234"/>
                      <a:pt x="719" y="251"/>
                    </a:cubicBezTo>
                    <a:cubicBezTo>
                      <a:pt x="769" y="251"/>
                      <a:pt x="769" y="251"/>
                      <a:pt x="819" y="251"/>
                    </a:cubicBezTo>
                    <a:cubicBezTo>
                      <a:pt x="1069" y="267"/>
                      <a:pt x="1237" y="284"/>
                      <a:pt x="1504" y="284"/>
                    </a:cubicBezTo>
                    <a:cubicBezTo>
                      <a:pt x="1654" y="284"/>
                      <a:pt x="1838" y="318"/>
                      <a:pt x="1838" y="201"/>
                    </a:cubicBezTo>
                    <a:cubicBezTo>
                      <a:pt x="1838" y="134"/>
                      <a:pt x="1671" y="100"/>
                      <a:pt x="1604" y="84"/>
                    </a:cubicBezTo>
                    <a:cubicBezTo>
                      <a:pt x="1270" y="34"/>
                      <a:pt x="852" y="0"/>
                      <a:pt x="518" y="0"/>
                    </a:cubicBezTo>
                    <a:cubicBezTo>
                      <a:pt x="368" y="0"/>
                      <a:pt x="0" y="34"/>
                      <a:pt x="0" y="15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0"/>
              <p:cNvSpPr/>
              <p:nvPr/>
            </p:nvSpPr>
            <p:spPr>
              <a:xfrm>
                <a:off x="7852700" y="4129316"/>
                <a:ext cx="64613" cy="134889"/>
              </a:xfrm>
              <a:custGeom>
                <a:avLst/>
                <a:gdLst/>
                <a:ahLst/>
                <a:cxnLst/>
                <a:rect l="l" t="t" r="r" b="b"/>
                <a:pathLst>
                  <a:path w="753" h="1572" extrusionOk="0">
                    <a:moveTo>
                      <a:pt x="0" y="636"/>
                    </a:moveTo>
                    <a:cubicBezTo>
                      <a:pt x="0" y="1221"/>
                      <a:pt x="752" y="1572"/>
                      <a:pt x="752" y="1354"/>
                    </a:cubicBezTo>
                    <a:cubicBezTo>
                      <a:pt x="752" y="1304"/>
                      <a:pt x="652" y="1254"/>
                      <a:pt x="602" y="1204"/>
                    </a:cubicBezTo>
                    <a:cubicBezTo>
                      <a:pt x="535" y="1154"/>
                      <a:pt x="502" y="1120"/>
                      <a:pt x="435" y="1070"/>
                    </a:cubicBezTo>
                    <a:cubicBezTo>
                      <a:pt x="218" y="853"/>
                      <a:pt x="168" y="586"/>
                      <a:pt x="335" y="318"/>
                    </a:cubicBezTo>
                    <a:cubicBezTo>
                      <a:pt x="368" y="268"/>
                      <a:pt x="385" y="252"/>
                      <a:pt x="418" y="218"/>
                    </a:cubicBezTo>
                    <a:cubicBezTo>
                      <a:pt x="452" y="168"/>
                      <a:pt x="502" y="151"/>
                      <a:pt x="502" y="84"/>
                    </a:cubicBezTo>
                    <a:cubicBezTo>
                      <a:pt x="502" y="1"/>
                      <a:pt x="268" y="51"/>
                      <a:pt x="134" y="252"/>
                    </a:cubicBezTo>
                    <a:cubicBezTo>
                      <a:pt x="51" y="352"/>
                      <a:pt x="0" y="485"/>
                      <a:pt x="0" y="636"/>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0"/>
              <p:cNvSpPr/>
              <p:nvPr/>
            </p:nvSpPr>
            <p:spPr>
              <a:xfrm>
                <a:off x="8355957" y="4110696"/>
                <a:ext cx="97563" cy="38785"/>
              </a:xfrm>
              <a:custGeom>
                <a:avLst/>
                <a:gdLst/>
                <a:ahLst/>
                <a:cxnLst/>
                <a:rect l="l" t="t" r="r" b="b"/>
                <a:pathLst>
                  <a:path w="1137" h="452" extrusionOk="0">
                    <a:moveTo>
                      <a:pt x="1036" y="452"/>
                    </a:moveTo>
                    <a:cubicBezTo>
                      <a:pt x="1070" y="452"/>
                      <a:pt x="1103" y="435"/>
                      <a:pt x="1136" y="418"/>
                    </a:cubicBezTo>
                    <a:cubicBezTo>
                      <a:pt x="1120" y="352"/>
                      <a:pt x="1103" y="318"/>
                      <a:pt x="1070" y="301"/>
                    </a:cubicBezTo>
                    <a:cubicBezTo>
                      <a:pt x="953" y="218"/>
                      <a:pt x="819" y="168"/>
                      <a:pt x="669" y="134"/>
                    </a:cubicBezTo>
                    <a:cubicBezTo>
                      <a:pt x="585" y="101"/>
                      <a:pt x="134" y="1"/>
                      <a:pt x="67" y="34"/>
                    </a:cubicBezTo>
                    <a:cubicBezTo>
                      <a:pt x="34" y="68"/>
                      <a:pt x="0" y="118"/>
                      <a:pt x="17" y="168"/>
                    </a:cubicBezTo>
                    <a:cubicBezTo>
                      <a:pt x="50" y="251"/>
                      <a:pt x="602" y="368"/>
                      <a:pt x="719" y="385"/>
                    </a:cubicBezTo>
                    <a:cubicBezTo>
                      <a:pt x="802" y="402"/>
                      <a:pt x="953" y="452"/>
                      <a:pt x="1036" y="45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0"/>
              <p:cNvSpPr/>
              <p:nvPr/>
            </p:nvSpPr>
            <p:spPr>
              <a:xfrm>
                <a:off x="8444853" y="4186720"/>
                <a:ext cx="33036" cy="73194"/>
              </a:xfrm>
              <a:custGeom>
                <a:avLst/>
                <a:gdLst/>
                <a:ahLst/>
                <a:cxnLst/>
                <a:rect l="l" t="t" r="r" b="b"/>
                <a:pathLst>
                  <a:path w="385" h="853" extrusionOk="0">
                    <a:moveTo>
                      <a:pt x="0" y="568"/>
                    </a:moveTo>
                    <a:cubicBezTo>
                      <a:pt x="0" y="852"/>
                      <a:pt x="384" y="568"/>
                      <a:pt x="368" y="234"/>
                    </a:cubicBezTo>
                    <a:cubicBezTo>
                      <a:pt x="351" y="0"/>
                      <a:pt x="184" y="17"/>
                      <a:pt x="150" y="167"/>
                    </a:cubicBezTo>
                    <a:cubicBezTo>
                      <a:pt x="134" y="268"/>
                      <a:pt x="134" y="334"/>
                      <a:pt x="67" y="451"/>
                    </a:cubicBezTo>
                    <a:cubicBezTo>
                      <a:pt x="50" y="468"/>
                      <a:pt x="34" y="485"/>
                      <a:pt x="17" y="502"/>
                    </a:cubicBezTo>
                    <a:cubicBezTo>
                      <a:pt x="0" y="518"/>
                      <a:pt x="0" y="535"/>
                      <a:pt x="0" y="5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0"/>
              <p:cNvSpPr/>
              <p:nvPr/>
            </p:nvSpPr>
            <p:spPr>
              <a:xfrm>
                <a:off x="8318631" y="4097825"/>
                <a:ext cx="21623" cy="38785"/>
              </a:xfrm>
              <a:custGeom>
                <a:avLst/>
                <a:gdLst/>
                <a:ahLst/>
                <a:cxnLst/>
                <a:rect l="l" t="t" r="r" b="b"/>
                <a:pathLst>
                  <a:path w="252" h="452" extrusionOk="0">
                    <a:moveTo>
                      <a:pt x="1" y="218"/>
                    </a:moveTo>
                    <a:cubicBezTo>
                      <a:pt x="1" y="284"/>
                      <a:pt x="251" y="451"/>
                      <a:pt x="251" y="151"/>
                    </a:cubicBezTo>
                    <a:cubicBezTo>
                      <a:pt x="251" y="84"/>
                      <a:pt x="1" y="0"/>
                      <a:pt x="1" y="2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0"/>
              <p:cNvSpPr/>
              <p:nvPr/>
            </p:nvSpPr>
            <p:spPr>
              <a:xfrm>
                <a:off x="7848409" y="4234000"/>
                <a:ext cx="458899" cy="104771"/>
              </a:xfrm>
              <a:custGeom>
                <a:avLst/>
                <a:gdLst/>
                <a:ahLst/>
                <a:cxnLst/>
                <a:rect l="l" t="t" r="r" b="b"/>
                <a:pathLst>
                  <a:path w="5348" h="1221" extrusionOk="0">
                    <a:moveTo>
                      <a:pt x="151" y="1"/>
                    </a:moveTo>
                    <a:cubicBezTo>
                      <a:pt x="184" y="51"/>
                      <a:pt x="234" y="101"/>
                      <a:pt x="284" y="151"/>
                    </a:cubicBezTo>
                    <a:cubicBezTo>
                      <a:pt x="268" y="168"/>
                      <a:pt x="234" y="134"/>
                      <a:pt x="284" y="168"/>
                    </a:cubicBezTo>
                    <a:cubicBezTo>
                      <a:pt x="251" y="201"/>
                      <a:pt x="151" y="285"/>
                      <a:pt x="117" y="235"/>
                    </a:cubicBezTo>
                    <a:cubicBezTo>
                      <a:pt x="101" y="235"/>
                      <a:pt x="101" y="268"/>
                      <a:pt x="101" y="285"/>
                    </a:cubicBezTo>
                    <a:cubicBezTo>
                      <a:pt x="101" y="285"/>
                      <a:pt x="101" y="268"/>
                      <a:pt x="84" y="268"/>
                    </a:cubicBezTo>
                    <a:cubicBezTo>
                      <a:pt x="84" y="268"/>
                      <a:pt x="84" y="251"/>
                      <a:pt x="84" y="251"/>
                    </a:cubicBezTo>
                    <a:cubicBezTo>
                      <a:pt x="50" y="218"/>
                      <a:pt x="50" y="168"/>
                      <a:pt x="84" y="168"/>
                    </a:cubicBezTo>
                    <a:cubicBezTo>
                      <a:pt x="84" y="134"/>
                      <a:pt x="67" y="151"/>
                      <a:pt x="67" y="168"/>
                    </a:cubicBezTo>
                    <a:cubicBezTo>
                      <a:pt x="67" y="118"/>
                      <a:pt x="101" y="101"/>
                      <a:pt x="134" y="101"/>
                    </a:cubicBezTo>
                    <a:cubicBezTo>
                      <a:pt x="151" y="68"/>
                      <a:pt x="167" y="17"/>
                      <a:pt x="134" y="17"/>
                    </a:cubicBezTo>
                    <a:cubicBezTo>
                      <a:pt x="151" y="17"/>
                      <a:pt x="151" y="17"/>
                      <a:pt x="151" y="1"/>
                    </a:cubicBezTo>
                    <a:close/>
                    <a:moveTo>
                      <a:pt x="518" y="318"/>
                    </a:moveTo>
                    <a:cubicBezTo>
                      <a:pt x="502" y="335"/>
                      <a:pt x="518" y="368"/>
                      <a:pt x="518" y="435"/>
                    </a:cubicBezTo>
                    <a:cubicBezTo>
                      <a:pt x="485" y="418"/>
                      <a:pt x="502" y="452"/>
                      <a:pt x="468" y="452"/>
                    </a:cubicBezTo>
                    <a:cubicBezTo>
                      <a:pt x="468" y="435"/>
                      <a:pt x="368" y="418"/>
                      <a:pt x="351" y="452"/>
                    </a:cubicBezTo>
                    <a:cubicBezTo>
                      <a:pt x="318" y="385"/>
                      <a:pt x="284" y="435"/>
                      <a:pt x="251" y="402"/>
                    </a:cubicBezTo>
                    <a:cubicBezTo>
                      <a:pt x="268" y="385"/>
                      <a:pt x="284" y="385"/>
                      <a:pt x="301" y="368"/>
                    </a:cubicBezTo>
                    <a:cubicBezTo>
                      <a:pt x="268" y="368"/>
                      <a:pt x="268" y="368"/>
                      <a:pt x="268" y="335"/>
                    </a:cubicBezTo>
                    <a:cubicBezTo>
                      <a:pt x="284" y="335"/>
                      <a:pt x="284" y="352"/>
                      <a:pt x="301" y="368"/>
                    </a:cubicBezTo>
                    <a:cubicBezTo>
                      <a:pt x="301" y="285"/>
                      <a:pt x="251" y="335"/>
                      <a:pt x="284" y="301"/>
                    </a:cubicBezTo>
                    <a:cubicBezTo>
                      <a:pt x="268" y="285"/>
                      <a:pt x="218" y="285"/>
                      <a:pt x="201" y="318"/>
                    </a:cubicBezTo>
                    <a:cubicBezTo>
                      <a:pt x="218" y="335"/>
                      <a:pt x="234" y="285"/>
                      <a:pt x="234" y="318"/>
                    </a:cubicBezTo>
                    <a:cubicBezTo>
                      <a:pt x="218" y="335"/>
                      <a:pt x="201" y="368"/>
                      <a:pt x="167" y="352"/>
                    </a:cubicBezTo>
                    <a:cubicBezTo>
                      <a:pt x="167" y="352"/>
                      <a:pt x="167" y="368"/>
                      <a:pt x="167" y="368"/>
                    </a:cubicBezTo>
                    <a:cubicBezTo>
                      <a:pt x="201" y="418"/>
                      <a:pt x="268" y="485"/>
                      <a:pt x="335" y="535"/>
                    </a:cubicBezTo>
                    <a:cubicBezTo>
                      <a:pt x="335" y="519"/>
                      <a:pt x="335" y="485"/>
                      <a:pt x="335" y="452"/>
                    </a:cubicBezTo>
                    <a:cubicBezTo>
                      <a:pt x="385" y="469"/>
                      <a:pt x="401" y="552"/>
                      <a:pt x="451" y="469"/>
                    </a:cubicBezTo>
                    <a:cubicBezTo>
                      <a:pt x="418" y="569"/>
                      <a:pt x="518" y="552"/>
                      <a:pt x="502" y="669"/>
                    </a:cubicBezTo>
                    <a:lnTo>
                      <a:pt x="502" y="669"/>
                    </a:lnTo>
                    <a:cubicBezTo>
                      <a:pt x="535" y="686"/>
                      <a:pt x="568" y="702"/>
                      <a:pt x="602" y="719"/>
                    </a:cubicBezTo>
                    <a:cubicBezTo>
                      <a:pt x="602" y="719"/>
                      <a:pt x="602" y="719"/>
                      <a:pt x="602" y="702"/>
                    </a:cubicBezTo>
                    <a:cubicBezTo>
                      <a:pt x="619" y="686"/>
                      <a:pt x="635" y="719"/>
                      <a:pt x="635" y="702"/>
                    </a:cubicBezTo>
                    <a:cubicBezTo>
                      <a:pt x="635" y="686"/>
                      <a:pt x="619" y="669"/>
                      <a:pt x="619" y="669"/>
                    </a:cubicBezTo>
                    <a:cubicBezTo>
                      <a:pt x="652" y="669"/>
                      <a:pt x="652" y="585"/>
                      <a:pt x="635" y="569"/>
                    </a:cubicBezTo>
                    <a:cubicBezTo>
                      <a:pt x="669" y="569"/>
                      <a:pt x="669" y="535"/>
                      <a:pt x="702" y="519"/>
                    </a:cubicBezTo>
                    <a:cubicBezTo>
                      <a:pt x="652" y="519"/>
                      <a:pt x="669" y="552"/>
                      <a:pt x="619" y="535"/>
                    </a:cubicBezTo>
                    <a:lnTo>
                      <a:pt x="619" y="585"/>
                    </a:lnTo>
                    <a:cubicBezTo>
                      <a:pt x="585" y="569"/>
                      <a:pt x="502" y="552"/>
                      <a:pt x="535" y="535"/>
                    </a:cubicBezTo>
                    <a:cubicBezTo>
                      <a:pt x="535" y="552"/>
                      <a:pt x="552" y="502"/>
                      <a:pt x="552" y="485"/>
                    </a:cubicBezTo>
                    <a:cubicBezTo>
                      <a:pt x="602" y="469"/>
                      <a:pt x="619" y="485"/>
                      <a:pt x="652" y="502"/>
                    </a:cubicBezTo>
                    <a:cubicBezTo>
                      <a:pt x="669" y="469"/>
                      <a:pt x="685" y="469"/>
                      <a:pt x="702" y="485"/>
                    </a:cubicBezTo>
                    <a:cubicBezTo>
                      <a:pt x="719" y="452"/>
                      <a:pt x="702" y="435"/>
                      <a:pt x="702" y="385"/>
                    </a:cubicBezTo>
                    <a:cubicBezTo>
                      <a:pt x="669" y="385"/>
                      <a:pt x="635" y="368"/>
                      <a:pt x="602" y="352"/>
                    </a:cubicBezTo>
                    <a:cubicBezTo>
                      <a:pt x="602" y="368"/>
                      <a:pt x="602" y="385"/>
                      <a:pt x="585" y="402"/>
                    </a:cubicBezTo>
                    <a:cubicBezTo>
                      <a:pt x="602" y="402"/>
                      <a:pt x="602" y="402"/>
                      <a:pt x="602" y="402"/>
                    </a:cubicBezTo>
                    <a:cubicBezTo>
                      <a:pt x="585" y="402"/>
                      <a:pt x="568" y="385"/>
                      <a:pt x="535" y="402"/>
                    </a:cubicBezTo>
                    <a:cubicBezTo>
                      <a:pt x="535" y="368"/>
                      <a:pt x="535" y="352"/>
                      <a:pt x="552" y="335"/>
                    </a:cubicBezTo>
                    <a:cubicBezTo>
                      <a:pt x="535" y="335"/>
                      <a:pt x="518" y="318"/>
                      <a:pt x="518" y="318"/>
                    </a:cubicBezTo>
                    <a:close/>
                    <a:moveTo>
                      <a:pt x="869" y="402"/>
                    </a:moveTo>
                    <a:cubicBezTo>
                      <a:pt x="919" y="402"/>
                      <a:pt x="953" y="402"/>
                      <a:pt x="986" y="385"/>
                    </a:cubicBezTo>
                    <a:cubicBezTo>
                      <a:pt x="986" y="402"/>
                      <a:pt x="969" y="418"/>
                      <a:pt x="969" y="435"/>
                    </a:cubicBezTo>
                    <a:cubicBezTo>
                      <a:pt x="936" y="402"/>
                      <a:pt x="936" y="418"/>
                      <a:pt x="903" y="452"/>
                    </a:cubicBezTo>
                    <a:cubicBezTo>
                      <a:pt x="903" y="452"/>
                      <a:pt x="886" y="435"/>
                      <a:pt x="869" y="435"/>
                    </a:cubicBezTo>
                    <a:cubicBezTo>
                      <a:pt x="886" y="435"/>
                      <a:pt x="903" y="435"/>
                      <a:pt x="886" y="402"/>
                    </a:cubicBezTo>
                    <a:cubicBezTo>
                      <a:pt x="886" y="402"/>
                      <a:pt x="886" y="402"/>
                      <a:pt x="869" y="402"/>
                    </a:cubicBezTo>
                    <a:close/>
                    <a:moveTo>
                      <a:pt x="936" y="168"/>
                    </a:moveTo>
                    <a:cubicBezTo>
                      <a:pt x="936" y="168"/>
                      <a:pt x="936" y="151"/>
                      <a:pt x="936" y="151"/>
                    </a:cubicBezTo>
                    <a:cubicBezTo>
                      <a:pt x="953" y="134"/>
                      <a:pt x="986" y="118"/>
                      <a:pt x="1020" y="134"/>
                    </a:cubicBezTo>
                    <a:cubicBezTo>
                      <a:pt x="1020" y="134"/>
                      <a:pt x="1036" y="134"/>
                      <a:pt x="1036" y="134"/>
                    </a:cubicBezTo>
                    <a:cubicBezTo>
                      <a:pt x="1036" y="134"/>
                      <a:pt x="1036" y="134"/>
                      <a:pt x="1036" y="134"/>
                    </a:cubicBezTo>
                    <a:cubicBezTo>
                      <a:pt x="1070" y="134"/>
                      <a:pt x="1103" y="134"/>
                      <a:pt x="1137" y="151"/>
                    </a:cubicBezTo>
                    <a:cubicBezTo>
                      <a:pt x="1153" y="168"/>
                      <a:pt x="1153" y="184"/>
                      <a:pt x="1153" y="218"/>
                    </a:cubicBezTo>
                    <a:cubicBezTo>
                      <a:pt x="1120" y="218"/>
                      <a:pt x="1137" y="218"/>
                      <a:pt x="1103" y="201"/>
                    </a:cubicBezTo>
                    <a:cubicBezTo>
                      <a:pt x="1103" y="235"/>
                      <a:pt x="1086" y="251"/>
                      <a:pt x="1070" y="268"/>
                    </a:cubicBezTo>
                    <a:cubicBezTo>
                      <a:pt x="1036" y="251"/>
                      <a:pt x="1086" y="235"/>
                      <a:pt x="1070" y="201"/>
                    </a:cubicBezTo>
                    <a:cubicBezTo>
                      <a:pt x="1053" y="251"/>
                      <a:pt x="1003" y="201"/>
                      <a:pt x="986" y="218"/>
                    </a:cubicBezTo>
                    <a:cubicBezTo>
                      <a:pt x="969" y="201"/>
                      <a:pt x="969" y="168"/>
                      <a:pt x="953" y="168"/>
                    </a:cubicBezTo>
                    <a:cubicBezTo>
                      <a:pt x="953" y="168"/>
                      <a:pt x="953" y="168"/>
                      <a:pt x="936" y="168"/>
                    </a:cubicBezTo>
                    <a:close/>
                    <a:moveTo>
                      <a:pt x="1253" y="168"/>
                    </a:moveTo>
                    <a:cubicBezTo>
                      <a:pt x="1287" y="184"/>
                      <a:pt x="1320" y="184"/>
                      <a:pt x="1370" y="201"/>
                    </a:cubicBezTo>
                    <a:cubicBezTo>
                      <a:pt x="1337" y="218"/>
                      <a:pt x="1320" y="235"/>
                      <a:pt x="1337" y="301"/>
                    </a:cubicBezTo>
                    <a:cubicBezTo>
                      <a:pt x="1320" y="301"/>
                      <a:pt x="1304" y="318"/>
                      <a:pt x="1287" y="335"/>
                    </a:cubicBezTo>
                    <a:cubicBezTo>
                      <a:pt x="1253" y="285"/>
                      <a:pt x="1287" y="251"/>
                      <a:pt x="1304" y="268"/>
                    </a:cubicBezTo>
                    <a:cubicBezTo>
                      <a:pt x="1287" y="251"/>
                      <a:pt x="1287" y="218"/>
                      <a:pt x="1270" y="218"/>
                    </a:cubicBezTo>
                    <a:cubicBezTo>
                      <a:pt x="1270" y="251"/>
                      <a:pt x="1253" y="251"/>
                      <a:pt x="1237" y="268"/>
                    </a:cubicBezTo>
                    <a:cubicBezTo>
                      <a:pt x="1237" y="235"/>
                      <a:pt x="1237" y="201"/>
                      <a:pt x="1220" y="201"/>
                    </a:cubicBezTo>
                    <a:cubicBezTo>
                      <a:pt x="1220" y="218"/>
                      <a:pt x="1203" y="218"/>
                      <a:pt x="1203" y="201"/>
                    </a:cubicBezTo>
                    <a:cubicBezTo>
                      <a:pt x="1220" y="184"/>
                      <a:pt x="1237" y="184"/>
                      <a:pt x="1253" y="168"/>
                    </a:cubicBezTo>
                    <a:close/>
                    <a:moveTo>
                      <a:pt x="1604" y="268"/>
                    </a:moveTo>
                    <a:cubicBezTo>
                      <a:pt x="1638" y="268"/>
                      <a:pt x="1654" y="268"/>
                      <a:pt x="1688" y="285"/>
                    </a:cubicBezTo>
                    <a:cubicBezTo>
                      <a:pt x="1671" y="318"/>
                      <a:pt x="1671" y="318"/>
                      <a:pt x="1638" y="335"/>
                    </a:cubicBezTo>
                    <a:cubicBezTo>
                      <a:pt x="1638" y="301"/>
                      <a:pt x="1638" y="285"/>
                      <a:pt x="1604" y="268"/>
                    </a:cubicBezTo>
                    <a:close/>
                    <a:moveTo>
                      <a:pt x="1989" y="352"/>
                    </a:moveTo>
                    <a:lnTo>
                      <a:pt x="2022" y="368"/>
                    </a:lnTo>
                    <a:cubicBezTo>
                      <a:pt x="2005" y="368"/>
                      <a:pt x="1989" y="352"/>
                      <a:pt x="1989" y="352"/>
                    </a:cubicBezTo>
                    <a:close/>
                    <a:moveTo>
                      <a:pt x="2206" y="402"/>
                    </a:moveTo>
                    <a:cubicBezTo>
                      <a:pt x="2256" y="402"/>
                      <a:pt x="2306" y="418"/>
                      <a:pt x="2356" y="418"/>
                    </a:cubicBezTo>
                    <a:cubicBezTo>
                      <a:pt x="2356" y="418"/>
                      <a:pt x="2356" y="418"/>
                      <a:pt x="2356" y="435"/>
                    </a:cubicBezTo>
                    <a:cubicBezTo>
                      <a:pt x="2340" y="435"/>
                      <a:pt x="2323" y="418"/>
                      <a:pt x="2323" y="435"/>
                    </a:cubicBezTo>
                    <a:cubicBezTo>
                      <a:pt x="2373" y="469"/>
                      <a:pt x="2373" y="552"/>
                      <a:pt x="2356" y="585"/>
                    </a:cubicBezTo>
                    <a:cubicBezTo>
                      <a:pt x="2340" y="552"/>
                      <a:pt x="2289" y="552"/>
                      <a:pt x="2273" y="569"/>
                    </a:cubicBezTo>
                    <a:cubicBezTo>
                      <a:pt x="2256" y="519"/>
                      <a:pt x="2273" y="469"/>
                      <a:pt x="2206" y="435"/>
                    </a:cubicBezTo>
                    <a:cubicBezTo>
                      <a:pt x="2206" y="418"/>
                      <a:pt x="2206" y="418"/>
                      <a:pt x="2206" y="402"/>
                    </a:cubicBezTo>
                    <a:close/>
                    <a:moveTo>
                      <a:pt x="2874" y="469"/>
                    </a:moveTo>
                    <a:cubicBezTo>
                      <a:pt x="2908" y="469"/>
                      <a:pt x="2924" y="469"/>
                      <a:pt x="2958" y="469"/>
                    </a:cubicBezTo>
                    <a:cubicBezTo>
                      <a:pt x="2924" y="485"/>
                      <a:pt x="2891" y="485"/>
                      <a:pt x="2874" y="469"/>
                    </a:cubicBezTo>
                    <a:close/>
                    <a:moveTo>
                      <a:pt x="4027" y="519"/>
                    </a:moveTo>
                    <a:lnTo>
                      <a:pt x="4094" y="519"/>
                    </a:lnTo>
                    <a:cubicBezTo>
                      <a:pt x="4094" y="519"/>
                      <a:pt x="4094" y="519"/>
                      <a:pt x="4111" y="535"/>
                    </a:cubicBezTo>
                    <a:cubicBezTo>
                      <a:pt x="4094" y="569"/>
                      <a:pt x="4061" y="652"/>
                      <a:pt x="4044" y="636"/>
                    </a:cubicBezTo>
                    <a:cubicBezTo>
                      <a:pt x="4044" y="619"/>
                      <a:pt x="4027" y="619"/>
                      <a:pt x="4061" y="602"/>
                    </a:cubicBezTo>
                    <a:cubicBezTo>
                      <a:pt x="4027" y="569"/>
                      <a:pt x="4027" y="569"/>
                      <a:pt x="4027" y="519"/>
                    </a:cubicBezTo>
                    <a:close/>
                    <a:moveTo>
                      <a:pt x="5096" y="886"/>
                    </a:moveTo>
                    <a:cubicBezTo>
                      <a:pt x="5063" y="886"/>
                      <a:pt x="5030" y="903"/>
                      <a:pt x="4996" y="920"/>
                    </a:cubicBezTo>
                    <a:cubicBezTo>
                      <a:pt x="4979" y="870"/>
                      <a:pt x="4979" y="836"/>
                      <a:pt x="4963" y="803"/>
                    </a:cubicBezTo>
                    <a:cubicBezTo>
                      <a:pt x="5013" y="786"/>
                      <a:pt x="5013" y="836"/>
                      <a:pt x="5080" y="836"/>
                    </a:cubicBezTo>
                    <a:cubicBezTo>
                      <a:pt x="5080" y="853"/>
                      <a:pt x="5080" y="870"/>
                      <a:pt x="5096" y="886"/>
                    </a:cubicBezTo>
                    <a:close/>
                    <a:moveTo>
                      <a:pt x="4679" y="1020"/>
                    </a:moveTo>
                    <a:cubicBezTo>
                      <a:pt x="4645" y="1020"/>
                      <a:pt x="4629" y="1020"/>
                      <a:pt x="4612" y="1037"/>
                    </a:cubicBezTo>
                    <a:cubicBezTo>
                      <a:pt x="4612" y="1003"/>
                      <a:pt x="4612" y="986"/>
                      <a:pt x="4629" y="970"/>
                    </a:cubicBezTo>
                    <a:cubicBezTo>
                      <a:pt x="4629" y="970"/>
                      <a:pt x="4629" y="970"/>
                      <a:pt x="4645" y="970"/>
                    </a:cubicBezTo>
                    <a:cubicBezTo>
                      <a:pt x="4645" y="986"/>
                      <a:pt x="4662" y="1003"/>
                      <a:pt x="4679" y="1020"/>
                    </a:cubicBezTo>
                    <a:close/>
                    <a:moveTo>
                      <a:pt x="4094" y="1137"/>
                    </a:moveTo>
                    <a:cubicBezTo>
                      <a:pt x="4077" y="1137"/>
                      <a:pt x="4061" y="1154"/>
                      <a:pt x="4044" y="1154"/>
                    </a:cubicBezTo>
                    <a:cubicBezTo>
                      <a:pt x="4044" y="1154"/>
                      <a:pt x="4044" y="1137"/>
                      <a:pt x="4044" y="1137"/>
                    </a:cubicBezTo>
                    <a:cubicBezTo>
                      <a:pt x="4061" y="1120"/>
                      <a:pt x="4061" y="1137"/>
                      <a:pt x="4094" y="1137"/>
                    </a:cubicBezTo>
                    <a:lnTo>
                      <a:pt x="4094" y="1137"/>
                    </a:lnTo>
                    <a:close/>
                    <a:moveTo>
                      <a:pt x="3977" y="1154"/>
                    </a:moveTo>
                    <a:cubicBezTo>
                      <a:pt x="3960" y="1137"/>
                      <a:pt x="3977" y="1137"/>
                      <a:pt x="3994" y="1120"/>
                    </a:cubicBezTo>
                    <a:cubicBezTo>
                      <a:pt x="3960" y="1103"/>
                      <a:pt x="3994" y="1053"/>
                      <a:pt x="3944" y="1070"/>
                    </a:cubicBezTo>
                    <a:cubicBezTo>
                      <a:pt x="4044" y="970"/>
                      <a:pt x="4061" y="819"/>
                      <a:pt x="4177" y="786"/>
                    </a:cubicBezTo>
                    <a:cubicBezTo>
                      <a:pt x="4161" y="736"/>
                      <a:pt x="4127" y="719"/>
                      <a:pt x="4094" y="702"/>
                    </a:cubicBezTo>
                    <a:cubicBezTo>
                      <a:pt x="4061" y="736"/>
                      <a:pt x="4077" y="719"/>
                      <a:pt x="4044" y="702"/>
                    </a:cubicBezTo>
                    <a:cubicBezTo>
                      <a:pt x="4044" y="719"/>
                      <a:pt x="4044" y="719"/>
                      <a:pt x="4027" y="719"/>
                    </a:cubicBezTo>
                    <a:cubicBezTo>
                      <a:pt x="4044" y="736"/>
                      <a:pt x="4044" y="769"/>
                      <a:pt x="4061" y="803"/>
                    </a:cubicBezTo>
                    <a:cubicBezTo>
                      <a:pt x="4027" y="803"/>
                      <a:pt x="4027" y="769"/>
                      <a:pt x="3994" y="786"/>
                    </a:cubicBezTo>
                    <a:cubicBezTo>
                      <a:pt x="4010" y="853"/>
                      <a:pt x="3977" y="870"/>
                      <a:pt x="3927" y="870"/>
                    </a:cubicBezTo>
                    <a:cubicBezTo>
                      <a:pt x="3944" y="886"/>
                      <a:pt x="3927" y="920"/>
                      <a:pt x="3893" y="936"/>
                    </a:cubicBezTo>
                    <a:cubicBezTo>
                      <a:pt x="3960" y="1037"/>
                      <a:pt x="3860" y="1103"/>
                      <a:pt x="3827" y="1187"/>
                    </a:cubicBezTo>
                    <a:cubicBezTo>
                      <a:pt x="3860" y="1170"/>
                      <a:pt x="3910" y="1170"/>
                      <a:pt x="3944" y="1170"/>
                    </a:cubicBezTo>
                    <a:cubicBezTo>
                      <a:pt x="3944" y="1170"/>
                      <a:pt x="3960" y="1154"/>
                      <a:pt x="3960" y="1154"/>
                    </a:cubicBezTo>
                    <a:close/>
                    <a:moveTo>
                      <a:pt x="3075" y="1220"/>
                    </a:moveTo>
                    <a:cubicBezTo>
                      <a:pt x="3041" y="1220"/>
                      <a:pt x="3008" y="1220"/>
                      <a:pt x="2974" y="1220"/>
                    </a:cubicBezTo>
                    <a:cubicBezTo>
                      <a:pt x="2958" y="1204"/>
                      <a:pt x="2958" y="1170"/>
                      <a:pt x="2974" y="1137"/>
                    </a:cubicBezTo>
                    <a:cubicBezTo>
                      <a:pt x="3008" y="1154"/>
                      <a:pt x="2991" y="1120"/>
                      <a:pt x="3025" y="1137"/>
                    </a:cubicBezTo>
                    <a:cubicBezTo>
                      <a:pt x="3041" y="1154"/>
                      <a:pt x="3058" y="1187"/>
                      <a:pt x="3075" y="1220"/>
                    </a:cubicBezTo>
                    <a:close/>
                    <a:moveTo>
                      <a:pt x="2507" y="1204"/>
                    </a:moveTo>
                    <a:lnTo>
                      <a:pt x="2490" y="1204"/>
                    </a:lnTo>
                    <a:cubicBezTo>
                      <a:pt x="2490" y="1204"/>
                      <a:pt x="2507" y="1204"/>
                      <a:pt x="2507" y="1204"/>
                    </a:cubicBezTo>
                    <a:close/>
                    <a:moveTo>
                      <a:pt x="2172" y="1170"/>
                    </a:moveTo>
                    <a:cubicBezTo>
                      <a:pt x="2106" y="1170"/>
                      <a:pt x="2039" y="1170"/>
                      <a:pt x="1989" y="1154"/>
                    </a:cubicBezTo>
                    <a:cubicBezTo>
                      <a:pt x="1989" y="1154"/>
                      <a:pt x="1989" y="1137"/>
                      <a:pt x="1989" y="1137"/>
                    </a:cubicBezTo>
                    <a:cubicBezTo>
                      <a:pt x="2005" y="1120"/>
                      <a:pt x="2022" y="1103"/>
                      <a:pt x="2039" y="1087"/>
                    </a:cubicBezTo>
                    <a:cubicBezTo>
                      <a:pt x="2055" y="1120"/>
                      <a:pt x="2106" y="1154"/>
                      <a:pt x="2139" y="1137"/>
                    </a:cubicBezTo>
                    <a:cubicBezTo>
                      <a:pt x="2156" y="1154"/>
                      <a:pt x="2156" y="1170"/>
                      <a:pt x="2172" y="1170"/>
                    </a:cubicBezTo>
                    <a:close/>
                    <a:moveTo>
                      <a:pt x="134" y="335"/>
                    </a:moveTo>
                    <a:cubicBezTo>
                      <a:pt x="134" y="318"/>
                      <a:pt x="117" y="318"/>
                      <a:pt x="117" y="301"/>
                    </a:cubicBezTo>
                    <a:cubicBezTo>
                      <a:pt x="117" y="301"/>
                      <a:pt x="134" y="301"/>
                      <a:pt x="134" y="301"/>
                    </a:cubicBezTo>
                    <a:cubicBezTo>
                      <a:pt x="134" y="318"/>
                      <a:pt x="134" y="318"/>
                      <a:pt x="134" y="335"/>
                    </a:cubicBezTo>
                    <a:close/>
                    <a:moveTo>
                      <a:pt x="17" y="118"/>
                    </a:moveTo>
                    <a:cubicBezTo>
                      <a:pt x="17" y="118"/>
                      <a:pt x="17" y="101"/>
                      <a:pt x="17" y="101"/>
                    </a:cubicBezTo>
                    <a:cubicBezTo>
                      <a:pt x="17" y="101"/>
                      <a:pt x="17" y="101"/>
                      <a:pt x="17" y="118"/>
                    </a:cubicBezTo>
                    <a:cubicBezTo>
                      <a:pt x="17" y="118"/>
                      <a:pt x="17" y="118"/>
                      <a:pt x="17" y="118"/>
                    </a:cubicBezTo>
                    <a:close/>
                    <a:moveTo>
                      <a:pt x="0" y="68"/>
                    </a:moveTo>
                    <a:cubicBezTo>
                      <a:pt x="0" y="51"/>
                      <a:pt x="0" y="34"/>
                      <a:pt x="0" y="17"/>
                    </a:cubicBezTo>
                    <a:cubicBezTo>
                      <a:pt x="17" y="34"/>
                      <a:pt x="17" y="51"/>
                      <a:pt x="17" y="51"/>
                    </a:cubicBezTo>
                    <a:cubicBezTo>
                      <a:pt x="17" y="51"/>
                      <a:pt x="17" y="51"/>
                      <a:pt x="17" y="68"/>
                    </a:cubicBezTo>
                    <a:cubicBezTo>
                      <a:pt x="17" y="68"/>
                      <a:pt x="17" y="68"/>
                      <a:pt x="0" y="68"/>
                    </a:cubicBezTo>
                    <a:close/>
                    <a:moveTo>
                      <a:pt x="1036" y="636"/>
                    </a:moveTo>
                    <a:cubicBezTo>
                      <a:pt x="1053" y="602"/>
                      <a:pt x="1020" y="619"/>
                      <a:pt x="1053" y="585"/>
                    </a:cubicBezTo>
                    <a:cubicBezTo>
                      <a:pt x="1020" y="569"/>
                      <a:pt x="1003" y="535"/>
                      <a:pt x="1003" y="569"/>
                    </a:cubicBezTo>
                    <a:cubicBezTo>
                      <a:pt x="1003" y="569"/>
                      <a:pt x="1003" y="552"/>
                      <a:pt x="986" y="569"/>
                    </a:cubicBezTo>
                    <a:cubicBezTo>
                      <a:pt x="986" y="569"/>
                      <a:pt x="986" y="569"/>
                      <a:pt x="986" y="569"/>
                    </a:cubicBezTo>
                    <a:cubicBezTo>
                      <a:pt x="1020" y="552"/>
                      <a:pt x="936" y="519"/>
                      <a:pt x="986" y="502"/>
                    </a:cubicBezTo>
                    <a:cubicBezTo>
                      <a:pt x="986" y="552"/>
                      <a:pt x="1003" y="485"/>
                      <a:pt x="1020" y="502"/>
                    </a:cubicBezTo>
                    <a:cubicBezTo>
                      <a:pt x="1036" y="569"/>
                      <a:pt x="1053" y="519"/>
                      <a:pt x="1086" y="569"/>
                    </a:cubicBezTo>
                    <a:cubicBezTo>
                      <a:pt x="1070" y="602"/>
                      <a:pt x="1103" y="585"/>
                      <a:pt x="1103" y="636"/>
                    </a:cubicBezTo>
                    <a:cubicBezTo>
                      <a:pt x="1070" y="652"/>
                      <a:pt x="1053" y="619"/>
                      <a:pt x="1036" y="636"/>
                    </a:cubicBezTo>
                    <a:close/>
                    <a:moveTo>
                      <a:pt x="2189" y="786"/>
                    </a:moveTo>
                    <a:cubicBezTo>
                      <a:pt x="2189" y="753"/>
                      <a:pt x="2206" y="753"/>
                      <a:pt x="2239" y="769"/>
                    </a:cubicBezTo>
                    <a:cubicBezTo>
                      <a:pt x="2239" y="803"/>
                      <a:pt x="2206" y="769"/>
                      <a:pt x="2206" y="803"/>
                    </a:cubicBezTo>
                    <a:cubicBezTo>
                      <a:pt x="2239" y="819"/>
                      <a:pt x="2223" y="769"/>
                      <a:pt x="2256" y="786"/>
                    </a:cubicBezTo>
                    <a:cubicBezTo>
                      <a:pt x="2273" y="819"/>
                      <a:pt x="2189" y="819"/>
                      <a:pt x="2239" y="853"/>
                    </a:cubicBezTo>
                    <a:cubicBezTo>
                      <a:pt x="2256" y="853"/>
                      <a:pt x="2239" y="819"/>
                      <a:pt x="2256" y="819"/>
                    </a:cubicBezTo>
                    <a:cubicBezTo>
                      <a:pt x="2289" y="819"/>
                      <a:pt x="2256" y="886"/>
                      <a:pt x="2273" y="903"/>
                    </a:cubicBezTo>
                    <a:cubicBezTo>
                      <a:pt x="2289" y="886"/>
                      <a:pt x="2289" y="870"/>
                      <a:pt x="2306" y="870"/>
                    </a:cubicBezTo>
                    <a:cubicBezTo>
                      <a:pt x="2306" y="886"/>
                      <a:pt x="2323" y="886"/>
                      <a:pt x="2323" y="903"/>
                    </a:cubicBezTo>
                    <a:cubicBezTo>
                      <a:pt x="2306" y="886"/>
                      <a:pt x="2289" y="886"/>
                      <a:pt x="2273" y="903"/>
                    </a:cubicBezTo>
                    <a:cubicBezTo>
                      <a:pt x="2239" y="853"/>
                      <a:pt x="2122" y="853"/>
                      <a:pt x="2139" y="886"/>
                    </a:cubicBezTo>
                    <a:cubicBezTo>
                      <a:pt x="2089" y="853"/>
                      <a:pt x="2089" y="903"/>
                      <a:pt x="2089" y="903"/>
                    </a:cubicBezTo>
                    <a:cubicBezTo>
                      <a:pt x="2055" y="886"/>
                      <a:pt x="2072" y="819"/>
                      <a:pt x="2039" y="803"/>
                    </a:cubicBezTo>
                    <a:cubicBezTo>
                      <a:pt x="2122" y="803"/>
                      <a:pt x="2089" y="702"/>
                      <a:pt x="2172" y="736"/>
                    </a:cubicBezTo>
                    <a:cubicBezTo>
                      <a:pt x="2172" y="769"/>
                      <a:pt x="2156" y="769"/>
                      <a:pt x="2189" y="786"/>
                    </a:cubicBezTo>
                    <a:close/>
                    <a:moveTo>
                      <a:pt x="2507" y="970"/>
                    </a:moveTo>
                    <a:cubicBezTo>
                      <a:pt x="2507" y="1003"/>
                      <a:pt x="2507" y="1070"/>
                      <a:pt x="2490" y="1070"/>
                    </a:cubicBezTo>
                    <a:cubicBezTo>
                      <a:pt x="2473" y="1053"/>
                      <a:pt x="2507" y="1020"/>
                      <a:pt x="2490" y="986"/>
                    </a:cubicBezTo>
                    <a:cubicBezTo>
                      <a:pt x="2457" y="1020"/>
                      <a:pt x="2473" y="920"/>
                      <a:pt x="2440" y="920"/>
                    </a:cubicBezTo>
                    <a:cubicBezTo>
                      <a:pt x="2473" y="870"/>
                      <a:pt x="2473" y="836"/>
                      <a:pt x="2507" y="786"/>
                    </a:cubicBezTo>
                    <a:cubicBezTo>
                      <a:pt x="2507" y="803"/>
                      <a:pt x="2473" y="853"/>
                      <a:pt x="2523" y="853"/>
                    </a:cubicBezTo>
                    <a:cubicBezTo>
                      <a:pt x="2507" y="886"/>
                      <a:pt x="2490" y="886"/>
                      <a:pt x="2490" y="920"/>
                    </a:cubicBezTo>
                    <a:cubicBezTo>
                      <a:pt x="2507" y="936"/>
                      <a:pt x="2523" y="953"/>
                      <a:pt x="2540" y="986"/>
                    </a:cubicBezTo>
                    <a:cubicBezTo>
                      <a:pt x="2507" y="1003"/>
                      <a:pt x="2523" y="970"/>
                      <a:pt x="2507" y="970"/>
                    </a:cubicBezTo>
                    <a:close/>
                    <a:moveTo>
                      <a:pt x="2757" y="619"/>
                    </a:moveTo>
                    <a:cubicBezTo>
                      <a:pt x="2724" y="636"/>
                      <a:pt x="2741" y="669"/>
                      <a:pt x="2741" y="702"/>
                    </a:cubicBezTo>
                    <a:cubicBezTo>
                      <a:pt x="2724" y="702"/>
                      <a:pt x="2707" y="702"/>
                      <a:pt x="2707" y="719"/>
                    </a:cubicBezTo>
                    <a:cubicBezTo>
                      <a:pt x="2707" y="736"/>
                      <a:pt x="2724" y="719"/>
                      <a:pt x="2741" y="736"/>
                    </a:cubicBezTo>
                    <a:cubicBezTo>
                      <a:pt x="2741" y="786"/>
                      <a:pt x="2707" y="736"/>
                      <a:pt x="2674" y="769"/>
                    </a:cubicBezTo>
                    <a:cubicBezTo>
                      <a:pt x="2674" y="753"/>
                      <a:pt x="2690" y="753"/>
                      <a:pt x="2690" y="736"/>
                    </a:cubicBezTo>
                    <a:cubicBezTo>
                      <a:pt x="2657" y="736"/>
                      <a:pt x="2657" y="719"/>
                      <a:pt x="2640" y="753"/>
                    </a:cubicBezTo>
                    <a:cubicBezTo>
                      <a:pt x="2590" y="669"/>
                      <a:pt x="2640" y="669"/>
                      <a:pt x="2607" y="602"/>
                    </a:cubicBezTo>
                    <a:cubicBezTo>
                      <a:pt x="2657" y="602"/>
                      <a:pt x="2724" y="552"/>
                      <a:pt x="2757" y="619"/>
                    </a:cubicBezTo>
                    <a:close/>
                    <a:moveTo>
                      <a:pt x="2624" y="936"/>
                    </a:moveTo>
                    <a:cubicBezTo>
                      <a:pt x="2607" y="953"/>
                      <a:pt x="2607" y="970"/>
                      <a:pt x="2573" y="953"/>
                    </a:cubicBezTo>
                    <a:cubicBezTo>
                      <a:pt x="2607" y="970"/>
                      <a:pt x="2557" y="1020"/>
                      <a:pt x="2557" y="1003"/>
                    </a:cubicBezTo>
                    <a:cubicBezTo>
                      <a:pt x="2523" y="1020"/>
                      <a:pt x="2590" y="1037"/>
                      <a:pt x="2590" y="1053"/>
                    </a:cubicBezTo>
                    <a:cubicBezTo>
                      <a:pt x="2573" y="1070"/>
                      <a:pt x="2590" y="1137"/>
                      <a:pt x="2557" y="1154"/>
                    </a:cubicBezTo>
                    <a:cubicBezTo>
                      <a:pt x="2557" y="1170"/>
                      <a:pt x="2607" y="1154"/>
                      <a:pt x="2590" y="1204"/>
                    </a:cubicBezTo>
                    <a:cubicBezTo>
                      <a:pt x="2590" y="1204"/>
                      <a:pt x="2607" y="1187"/>
                      <a:pt x="2607" y="1204"/>
                    </a:cubicBezTo>
                    <a:cubicBezTo>
                      <a:pt x="2640" y="1204"/>
                      <a:pt x="2607" y="1170"/>
                      <a:pt x="2607" y="1170"/>
                    </a:cubicBezTo>
                    <a:cubicBezTo>
                      <a:pt x="2657" y="1220"/>
                      <a:pt x="2657" y="1137"/>
                      <a:pt x="2724" y="1170"/>
                    </a:cubicBezTo>
                    <a:cubicBezTo>
                      <a:pt x="2707" y="1137"/>
                      <a:pt x="2690" y="1120"/>
                      <a:pt x="2707" y="1087"/>
                    </a:cubicBezTo>
                    <a:cubicBezTo>
                      <a:pt x="2657" y="1087"/>
                      <a:pt x="2690" y="1020"/>
                      <a:pt x="2640" y="1020"/>
                    </a:cubicBezTo>
                    <a:cubicBezTo>
                      <a:pt x="2640" y="1003"/>
                      <a:pt x="2674" y="986"/>
                      <a:pt x="2674" y="1003"/>
                    </a:cubicBezTo>
                    <a:cubicBezTo>
                      <a:pt x="2690" y="1003"/>
                      <a:pt x="2674" y="986"/>
                      <a:pt x="2674" y="970"/>
                    </a:cubicBezTo>
                    <a:cubicBezTo>
                      <a:pt x="2640" y="986"/>
                      <a:pt x="2624" y="970"/>
                      <a:pt x="2624" y="936"/>
                    </a:cubicBezTo>
                    <a:close/>
                    <a:moveTo>
                      <a:pt x="1939" y="452"/>
                    </a:moveTo>
                    <a:cubicBezTo>
                      <a:pt x="1989" y="485"/>
                      <a:pt x="1955" y="402"/>
                      <a:pt x="1989" y="402"/>
                    </a:cubicBezTo>
                    <a:cubicBezTo>
                      <a:pt x="1989" y="418"/>
                      <a:pt x="1989" y="435"/>
                      <a:pt x="2005" y="452"/>
                    </a:cubicBezTo>
                    <a:cubicBezTo>
                      <a:pt x="2005" y="435"/>
                      <a:pt x="2022" y="435"/>
                      <a:pt x="2022" y="452"/>
                    </a:cubicBezTo>
                    <a:cubicBezTo>
                      <a:pt x="2005" y="452"/>
                      <a:pt x="2005" y="469"/>
                      <a:pt x="2022" y="485"/>
                    </a:cubicBezTo>
                    <a:cubicBezTo>
                      <a:pt x="1989" y="469"/>
                      <a:pt x="1989" y="502"/>
                      <a:pt x="1972" y="502"/>
                    </a:cubicBezTo>
                    <a:cubicBezTo>
                      <a:pt x="1972" y="485"/>
                      <a:pt x="1989" y="485"/>
                      <a:pt x="1989" y="469"/>
                    </a:cubicBezTo>
                    <a:cubicBezTo>
                      <a:pt x="1972" y="469"/>
                      <a:pt x="1955" y="469"/>
                      <a:pt x="1972" y="502"/>
                    </a:cubicBezTo>
                    <a:cubicBezTo>
                      <a:pt x="1939" y="502"/>
                      <a:pt x="1939" y="485"/>
                      <a:pt x="1939" y="452"/>
                    </a:cubicBezTo>
                    <a:close/>
                    <a:moveTo>
                      <a:pt x="1989" y="619"/>
                    </a:moveTo>
                    <a:cubicBezTo>
                      <a:pt x="2005" y="619"/>
                      <a:pt x="2005" y="602"/>
                      <a:pt x="2039" y="602"/>
                    </a:cubicBezTo>
                    <a:cubicBezTo>
                      <a:pt x="2039" y="552"/>
                      <a:pt x="2005" y="552"/>
                      <a:pt x="1972" y="519"/>
                    </a:cubicBezTo>
                    <a:cubicBezTo>
                      <a:pt x="1955" y="519"/>
                      <a:pt x="1922" y="535"/>
                      <a:pt x="1922" y="552"/>
                    </a:cubicBezTo>
                    <a:cubicBezTo>
                      <a:pt x="1905" y="552"/>
                      <a:pt x="1905" y="535"/>
                      <a:pt x="1888" y="535"/>
                    </a:cubicBezTo>
                    <a:cubicBezTo>
                      <a:pt x="1888" y="502"/>
                      <a:pt x="1905" y="502"/>
                      <a:pt x="1905" y="469"/>
                    </a:cubicBezTo>
                    <a:cubicBezTo>
                      <a:pt x="1872" y="502"/>
                      <a:pt x="1805" y="485"/>
                      <a:pt x="1805" y="569"/>
                    </a:cubicBezTo>
                    <a:cubicBezTo>
                      <a:pt x="1788" y="569"/>
                      <a:pt x="1771" y="552"/>
                      <a:pt x="1755" y="535"/>
                    </a:cubicBezTo>
                    <a:cubicBezTo>
                      <a:pt x="1755" y="502"/>
                      <a:pt x="1771" y="602"/>
                      <a:pt x="1771" y="619"/>
                    </a:cubicBezTo>
                    <a:cubicBezTo>
                      <a:pt x="1738" y="636"/>
                      <a:pt x="1705" y="602"/>
                      <a:pt x="1654" y="602"/>
                    </a:cubicBezTo>
                    <a:lnTo>
                      <a:pt x="1654" y="569"/>
                    </a:lnTo>
                    <a:cubicBezTo>
                      <a:pt x="1705" y="585"/>
                      <a:pt x="1721" y="485"/>
                      <a:pt x="1805" y="502"/>
                    </a:cubicBezTo>
                    <a:cubicBezTo>
                      <a:pt x="1788" y="485"/>
                      <a:pt x="1805" y="469"/>
                      <a:pt x="1805" y="502"/>
                    </a:cubicBezTo>
                    <a:cubicBezTo>
                      <a:pt x="1805" y="452"/>
                      <a:pt x="1822" y="418"/>
                      <a:pt x="1838" y="385"/>
                    </a:cubicBezTo>
                    <a:cubicBezTo>
                      <a:pt x="1805" y="385"/>
                      <a:pt x="1805" y="335"/>
                      <a:pt x="1788" y="318"/>
                    </a:cubicBezTo>
                    <a:cubicBezTo>
                      <a:pt x="1755" y="301"/>
                      <a:pt x="1688" y="368"/>
                      <a:pt x="1688" y="335"/>
                    </a:cubicBezTo>
                    <a:cubicBezTo>
                      <a:pt x="1654" y="352"/>
                      <a:pt x="1654" y="368"/>
                      <a:pt x="1638" y="385"/>
                    </a:cubicBezTo>
                    <a:cubicBezTo>
                      <a:pt x="1654" y="452"/>
                      <a:pt x="1604" y="385"/>
                      <a:pt x="1621" y="469"/>
                    </a:cubicBezTo>
                    <a:cubicBezTo>
                      <a:pt x="1604" y="435"/>
                      <a:pt x="1538" y="535"/>
                      <a:pt x="1538" y="469"/>
                    </a:cubicBezTo>
                    <a:cubicBezTo>
                      <a:pt x="1521" y="435"/>
                      <a:pt x="1487" y="519"/>
                      <a:pt x="1521" y="535"/>
                    </a:cubicBezTo>
                    <a:cubicBezTo>
                      <a:pt x="1538" y="535"/>
                      <a:pt x="1504" y="519"/>
                      <a:pt x="1521" y="502"/>
                    </a:cubicBezTo>
                    <a:cubicBezTo>
                      <a:pt x="1538" y="535"/>
                      <a:pt x="1554" y="569"/>
                      <a:pt x="1538" y="602"/>
                    </a:cubicBezTo>
                    <a:cubicBezTo>
                      <a:pt x="1571" y="602"/>
                      <a:pt x="1571" y="585"/>
                      <a:pt x="1554" y="569"/>
                    </a:cubicBezTo>
                    <a:cubicBezTo>
                      <a:pt x="1571" y="585"/>
                      <a:pt x="1588" y="585"/>
                      <a:pt x="1604" y="602"/>
                    </a:cubicBezTo>
                    <a:cubicBezTo>
                      <a:pt x="1604" y="602"/>
                      <a:pt x="1588" y="585"/>
                      <a:pt x="1604" y="569"/>
                    </a:cubicBezTo>
                    <a:cubicBezTo>
                      <a:pt x="1604" y="585"/>
                      <a:pt x="1638" y="569"/>
                      <a:pt x="1638" y="602"/>
                    </a:cubicBezTo>
                    <a:cubicBezTo>
                      <a:pt x="1604" y="602"/>
                      <a:pt x="1621" y="669"/>
                      <a:pt x="1638" y="702"/>
                    </a:cubicBezTo>
                    <a:cubicBezTo>
                      <a:pt x="1638" y="702"/>
                      <a:pt x="1621" y="686"/>
                      <a:pt x="1604" y="702"/>
                    </a:cubicBezTo>
                    <a:cubicBezTo>
                      <a:pt x="1604" y="719"/>
                      <a:pt x="1604" y="719"/>
                      <a:pt x="1604" y="736"/>
                    </a:cubicBezTo>
                    <a:cubicBezTo>
                      <a:pt x="1604" y="769"/>
                      <a:pt x="1621" y="753"/>
                      <a:pt x="1604" y="803"/>
                    </a:cubicBezTo>
                    <a:cubicBezTo>
                      <a:pt x="1621" y="803"/>
                      <a:pt x="1621" y="803"/>
                      <a:pt x="1621" y="803"/>
                    </a:cubicBezTo>
                    <a:cubicBezTo>
                      <a:pt x="1604" y="870"/>
                      <a:pt x="1521" y="936"/>
                      <a:pt x="1554" y="1037"/>
                    </a:cubicBezTo>
                    <a:cubicBezTo>
                      <a:pt x="1554" y="1053"/>
                      <a:pt x="1604" y="1037"/>
                      <a:pt x="1621" y="1037"/>
                    </a:cubicBezTo>
                    <a:cubicBezTo>
                      <a:pt x="1638" y="1003"/>
                      <a:pt x="1638" y="953"/>
                      <a:pt x="1671" y="970"/>
                    </a:cubicBezTo>
                    <a:cubicBezTo>
                      <a:pt x="1654" y="920"/>
                      <a:pt x="1705" y="886"/>
                      <a:pt x="1738" y="870"/>
                    </a:cubicBezTo>
                    <a:cubicBezTo>
                      <a:pt x="1738" y="819"/>
                      <a:pt x="1721" y="803"/>
                      <a:pt x="1738" y="786"/>
                    </a:cubicBezTo>
                    <a:cubicBezTo>
                      <a:pt x="1755" y="786"/>
                      <a:pt x="1755" y="819"/>
                      <a:pt x="1771" y="836"/>
                    </a:cubicBezTo>
                    <a:cubicBezTo>
                      <a:pt x="1788" y="819"/>
                      <a:pt x="1788" y="803"/>
                      <a:pt x="1788" y="786"/>
                    </a:cubicBezTo>
                    <a:cubicBezTo>
                      <a:pt x="1822" y="803"/>
                      <a:pt x="1822" y="753"/>
                      <a:pt x="1855" y="753"/>
                    </a:cubicBezTo>
                    <a:cubicBezTo>
                      <a:pt x="1888" y="786"/>
                      <a:pt x="1939" y="769"/>
                      <a:pt x="1955" y="836"/>
                    </a:cubicBezTo>
                    <a:cubicBezTo>
                      <a:pt x="1972" y="836"/>
                      <a:pt x="1972" y="819"/>
                      <a:pt x="1989" y="836"/>
                    </a:cubicBezTo>
                    <a:cubicBezTo>
                      <a:pt x="1989" y="803"/>
                      <a:pt x="1955" y="769"/>
                      <a:pt x="1989" y="769"/>
                    </a:cubicBezTo>
                    <a:cubicBezTo>
                      <a:pt x="2005" y="736"/>
                      <a:pt x="1955" y="753"/>
                      <a:pt x="1972" y="719"/>
                    </a:cubicBezTo>
                    <a:cubicBezTo>
                      <a:pt x="1955" y="719"/>
                      <a:pt x="1972" y="753"/>
                      <a:pt x="1955" y="753"/>
                    </a:cubicBezTo>
                    <a:cubicBezTo>
                      <a:pt x="1939" y="719"/>
                      <a:pt x="1922" y="702"/>
                      <a:pt x="1905" y="669"/>
                    </a:cubicBezTo>
                    <a:cubicBezTo>
                      <a:pt x="1855" y="652"/>
                      <a:pt x="1872" y="702"/>
                      <a:pt x="1838" y="719"/>
                    </a:cubicBezTo>
                    <a:cubicBezTo>
                      <a:pt x="1822" y="719"/>
                      <a:pt x="1838" y="669"/>
                      <a:pt x="1805" y="686"/>
                    </a:cubicBezTo>
                    <a:cubicBezTo>
                      <a:pt x="1805" y="636"/>
                      <a:pt x="1838" y="652"/>
                      <a:pt x="1855" y="619"/>
                    </a:cubicBezTo>
                    <a:cubicBezTo>
                      <a:pt x="1872" y="585"/>
                      <a:pt x="1855" y="569"/>
                      <a:pt x="1855" y="552"/>
                    </a:cubicBezTo>
                    <a:cubicBezTo>
                      <a:pt x="1855" y="569"/>
                      <a:pt x="1888" y="569"/>
                      <a:pt x="1872" y="602"/>
                    </a:cubicBezTo>
                    <a:cubicBezTo>
                      <a:pt x="1888" y="585"/>
                      <a:pt x="1922" y="552"/>
                      <a:pt x="1922" y="602"/>
                    </a:cubicBezTo>
                    <a:cubicBezTo>
                      <a:pt x="1939" y="585"/>
                      <a:pt x="1922" y="552"/>
                      <a:pt x="1955" y="552"/>
                    </a:cubicBezTo>
                    <a:cubicBezTo>
                      <a:pt x="1972" y="569"/>
                      <a:pt x="1972" y="602"/>
                      <a:pt x="1989" y="619"/>
                    </a:cubicBezTo>
                    <a:close/>
                    <a:moveTo>
                      <a:pt x="1621" y="786"/>
                    </a:moveTo>
                    <a:cubicBezTo>
                      <a:pt x="1621" y="786"/>
                      <a:pt x="1604" y="769"/>
                      <a:pt x="1621" y="769"/>
                    </a:cubicBezTo>
                    <a:cubicBezTo>
                      <a:pt x="1621" y="786"/>
                      <a:pt x="1621" y="786"/>
                      <a:pt x="1621" y="786"/>
                    </a:cubicBezTo>
                    <a:close/>
                    <a:moveTo>
                      <a:pt x="1170" y="268"/>
                    </a:moveTo>
                    <a:cubicBezTo>
                      <a:pt x="1153" y="285"/>
                      <a:pt x="1153" y="301"/>
                      <a:pt x="1137" y="318"/>
                    </a:cubicBezTo>
                    <a:cubicBezTo>
                      <a:pt x="1137" y="368"/>
                      <a:pt x="1170" y="385"/>
                      <a:pt x="1153" y="435"/>
                    </a:cubicBezTo>
                    <a:cubicBezTo>
                      <a:pt x="1187" y="435"/>
                      <a:pt x="1170" y="402"/>
                      <a:pt x="1203" y="385"/>
                    </a:cubicBezTo>
                    <a:cubicBezTo>
                      <a:pt x="1187" y="368"/>
                      <a:pt x="1170" y="418"/>
                      <a:pt x="1170" y="368"/>
                    </a:cubicBezTo>
                    <a:cubicBezTo>
                      <a:pt x="1170" y="335"/>
                      <a:pt x="1187" y="335"/>
                      <a:pt x="1203" y="335"/>
                    </a:cubicBezTo>
                    <a:cubicBezTo>
                      <a:pt x="1203" y="301"/>
                      <a:pt x="1170" y="318"/>
                      <a:pt x="1170" y="268"/>
                    </a:cubicBezTo>
                    <a:close/>
                    <a:moveTo>
                      <a:pt x="2841" y="669"/>
                    </a:moveTo>
                    <a:cubicBezTo>
                      <a:pt x="2824" y="652"/>
                      <a:pt x="2874" y="753"/>
                      <a:pt x="2824" y="769"/>
                    </a:cubicBezTo>
                    <a:cubicBezTo>
                      <a:pt x="2841" y="702"/>
                      <a:pt x="2824" y="719"/>
                      <a:pt x="2824" y="669"/>
                    </a:cubicBezTo>
                    <a:cubicBezTo>
                      <a:pt x="2824" y="636"/>
                      <a:pt x="2874" y="652"/>
                      <a:pt x="2841" y="669"/>
                    </a:cubicBezTo>
                    <a:close/>
                    <a:moveTo>
                      <a:pt x="3208" y="669"/>
                    </a:moveTo>
                    <a:cubicBezTo>
                      <a:pt x="3225" y="652"/>
                      <a:pt x="3242" y="636"/>
                      <a:pt x="3225" y="619"/>
                    </a:cubicBezTo>
                    <a:cubicBezTo>
                      <a:pt x="3275" y="619"/>
                      <a:pt x="3225" y="719"/>
                      <a:pt x="3208" y="669"/>
                    </a:cubicBezTo>
                    <a:close/>
                    <a:moveTo>
                      <a:pt x="1721" y="1003"/>
                    </a:moveTo>
                    <a:cubicBezTo>
                      <a:pt x="1738" y="1020"/>
                      <a:pt x="1738" y="1037"/>
                      <a:pt x="1755" y="1053"/>
                    </a:cubicBezTo>
                    <a:cubicBezTo>
                      <a:pt x="1738" y="1053"/>
                      <a:pt x="1705" y="1070"/>
                      <a:pt x="1688" y="1053"/>
                    </a:cubicBezTo>
                    <a:cubicBezTo>
                      <a:pt x="1688" y="1020"/>
                      <a:pt x="1705" y="1003"/>
                      <a:pt x="1721" y="1003"/>
                    </a:cubicBezTo>
                    <a:close/>
                    <a:moveTo>
                      <a:pt x="468" y="335"/>
                    </a:moveTo>
                    <a:cubicBezTo>
                      <a:pt x="468" y="352"/>
                      <a:pt x="468" y="368"/>
                      <a:pt x="468" y="368"/>
                    </a:cubicBezTo>
                    <a:cubicBezTo>
                      <a:pt x="451" y="335"/>
                      <a:pt x="435" y="402"/>
                      <a:pt x="418" y="352"/>
                    </a:cubicBezTo>
                    <a:cubicBezTo>
                      <a:pt x="451" y="352"/>
                      <a:pt x="451" y="335"/>
                      <a:pt x="468" y="335"/>
                    </a:cubicBezTo>
                    <a:close/>
                    <a:moveTo>
                      <a:pt x="3275" y="870"/>
                    </a:moveTo>
                    <a:cubicBezTo>
                      <a:pt x="3292" y="853"/>
                      <a:pt x="3292" y="853"/>
                      <a:pt x="3292" y="836"/>
                    </a:cubicBezTo>
                    <a:cubicBezTo>
                      <a:pt x="3292" y="836"/>
                      <a:pt x="3309" y="836"/>
                      <a:pt x="3309" y="836"/>
                    </a:cubicBezTo>
                    <a:cubicBezTo>
                      <a:pt x="3309" y="836"/>
                      <a:pt x="3309" y="836"/>
                      <a:pt x="3309" y="836"/>
                    </a:cubicBezTo>
                    <a:cubicBezTo>
                      <a:pt x="3375" y="786"/>
                      <a:pt x="3442" y="886"/>
                      <a:pt x="3509" y="836"/>
                    </a:cubicBezTo>
                    <a:cubicBezTo>
                      <a:pt x="3509" y="853"/>
                      <a:pt x="3509" y="870"/>
                      <a:pt x="3509" y="886"/>
                    </a:cubicBezTo>
                    <a:cubicBezTo>
                      <a:pt x="3476" y="903"/>
                      <a:pt x="3492" y="953"/>
                      <a:pt x="3459" y="1003"/>
                    </a:cubicBezTo>
                    <a:cubicBezTo>
                      <a:pt x="3426" y="1003"/>
                      <a:pt x="3409" y="953"/>
                      <a:pt x="3375" y="970"/>
                    </a:cubicBezTo>
                    <a:cubicBezTo>
                      <a:pt x="3375" y="970"/>
                      <a:pt x="3359" y="986"/>
                      <a:pt x="3359" y="1003"/>
                    </a:cubicBezTo>
                    <a:cubicBezTo>
                      <a:pt x="3292" y="1020"/>
                      <a:pt x="3309" y="986"/>
                      <a:pt x="3259" y="1037"/>
                    </a:cubicBezTo>
                    <a:cubicBezTo>
                      <a:pt x="3275" y="986"/>
                      <a:pt x="3242" y="970"/>
                      <a:pt x="3242" y="903"/>
                    </a:cubicBezTo>
                    <a:cubicBezTo>
                      <a:pt x="3242" y="903"/>
                      <a:pt x="3242" y="920"/>
                      <a:pt x="3225" y="920"/>
                    </a:cubicBezTo>
                    <a:cubicBezTo>
                      <a:pt x="3225" y="853"/>
                      <a:pt x="3225" y="819"/>
                      <a:pt x="3225" y="753"/>
                    </a:cubicBezTo>
                    <a:lnTo>
                      <a:pt x="3259" y="753"/>
                    </a:lnTo>
                    <a:cubicBezTo>
                      <a:pt x="3275" y="786"/>
                      <a:pt x="3225" y="803"/>
                      <a:pt x="3259" y="819"/>
                    </a:cubicBezTo>
                    <a:cubicBezTo>
                      <a:pt x="3275" y="836"/>
                      <a:pt x="3259" y="853"/>
                      <a:pt x="3275" y="870"/>
                    </a:cubicBezTo>
                    <a:close/>
                    <a:moveTo>
                      <a:pt x="3309" y="836"/>
                    </a:moveTo>
                    <a:cubicBezTo>
                      <a:pt x="3292" y="819"/>
                      <a:pt x="3309" y="803"/>
                      <a:pt x="3292" y="803"/>
                    </a:cubicBezTo>
                    <a:cubicBezTo>
                      <a:pt x="3292" y="786"/>
                      <a:pt x="3309" y="786"/>
                      <a:pt x="3309" y="769"/>
                    </a:cubicBezTo>
                    <a:cubicBezTo>
                      <a:pt x="3309" y="769"/>
                      <a:pt x="3309" y="786"/>
                      <a:pt x="3342" y="786"/>
                    </a:cubicBezTo>
                    <a:cubicBezTo>
                      <a:pt x="3342" y="803"/>
                      <a:pt x="3325" y="786"/>
                      <a:pt x="3309" y="803"/>
                    </a:cubicBezTo>
                    <a:cubicBezTo>
                      <a:pt x="3426" y="853"/>
                      <a:pt x="3442" y="686"/>
                      <a:pt x="3309" y="669"/>
                    </a:cubicBezTo>
                    <a:cubicBezTo>
                      <a:pt x="3292" y="669"/>
                      <a:pt x="3275" y="719"/>
                      <a:pt x="3242" y="702"/>
                    </a:cubicBezTo>
                    <a:cubicBezTo>
                      <a:pt x="3242" y="736"/>
                      <a:pt x="3275" y="702"/>
                      <a:pt x="3292" y="736"/>
                    </a:cubicBezTo>
                    <a:cubicBezTo>
                      <a:pt x="3292" y="769"/>
                      <a:pt x="3275" y="786"/>
                      <a:pt x="3275" y="819"/>
                    </a:cubicBezTo>
                    <a:cubicBezTo>
                      <a:pt x="3292" y="803"/>
                      <a:pt x="3275" y="836"/>
                      <a:pt x="3292" y="836"/>
                    </a:cubicBezTo>
                    <a:cubicBezTo>
                      <a:pt x="3292" y="836"/>
                      <a:pt x="3309" y="836"/>
                      <a:pt x="3309" y="836"/>
                    </a:cubicBezTo>
                    <a:close/>
                    <a:moveTo>
                      <a:pt x="3225" y="1053"/>
                    </a:moveTo>
                    <a:cubicBezTo>
                      <a:pt x="3225" y="1003"/>
                      <a:pt x="3175" y="1020"/>
                      <a:pt x="3142" y="1020"/>
                    </a:cubicBezTo>
                    <a:cubicBezTo>
                      <a:pt x="3175" y="1087"/>
                      <a:pt x="3108" y="1103"/>
                      <a:pt x="3108" y="1137"/>
                    </a:cubicBezTo>
                    <a:cubicBezTo>
                      <a:pt x="3142" y="1154"/>
                      <a:pt x="3142" y="1120"/>
                      <a:pt x="3175" y="1137"/>
                    </a:cubicBezTo>
                    <a:cubicBezTo>
                      <a:pt x="3175" y="1103"/>
                      <a:pt x="3142" y="1120"/>
                      <a:pt x="3142" y="1103"/>
                    </a:cubicBezTo>
                    <a:cubicBezTo>
                      <a:pt x="3175" y="1087"/>
                      <a:pt x="3208" y="1037"/>
                      <a:pt x="3225" y="1053"/>
                    </a:cubicBezTo>
                    <a:close/>
                    <a:moveTo>
                      <a:pt x="3259" y="569"/>
                    </a:moveTo>
                    <a:cubicBezTo>
                      <a:pt x="3259" y="585"/>
                      <a:pt x="3208" y="552"/>
                      <a:pt x="3242" y="552"/>
                    </a:cubicBezTo>
                    <a:cubicBezTo>
                      <a:pt x="3242" y="519"/>
                      <a:pt x="3225" y="569"/>
                      <a:pt x="3192" y="552"/>
                    </a:cubicBezTo>
                    <a:cubicBezTo>
                      <a:pt x="3192" y="569"/>
                      <a:pt x="3242" y="569"/>
                      <a:pt x="3208" y="585"/>
                    </a:cubicBezTo>
                    <a:cubicBezTo>
                      <a:pt x="3242" y="585"/>
                      <a:pt x="3192" y="602"/>
                      <a:pt x="3192" y="652"/>
                    </a:cubicBezTo>
                    <a:cubicBezTo>
                      <a:pt x="3225" y="652"/>
                      <a:pt x="3225" y="636"/>
                      <a:pt x="3225" y="619"/>
                    </a:cubicBezTo>
                    <a:cubicBezTo>
                      <a:pt x="3225" y="585"/>
                      <a:pt x="3259" y="602"/>
                      <a:pt x="3275" y="602"/>
                    </a:cubicBezTo>
                    <a:cubicBezTo>
                      <a:pt x="3275" y="585"/>
                      <a:pt x="3259" y="585"/>
                      <a:pt x="3259" y="569"/>
                    </a:cubicBezTo>
                    <a:close/>
                    <a:moveTo>
                      <a:pt x="1220" y="285"/>
                    </a:moveTo>
                    <a:cubicBezTo>
                      <a:pt x="1203" y="318"/>
                      <a:pt x="1237" y="335"/>
                      <a:pt x="1237" y="368"/>
                    </a:cubicBezTo>
                    <a:cubicBezTo>
                      <a:pt x="1253" y="368"/>
                      <a:pt x="1237" y="301"/>
                      <a:pt x="1270" y="301"/>
                    </a:cubicBezTo>
                    <a:cubicBezTo>
                      <a:pt x="1253" y="285"/>
                      <a:pt x="1237" y="285"/>
                      <a:pt x="1220" y="285"/>
                    </a:cubicBezTo>
                    <a:close/>
                    <a:moveTo>
                      <a:pt x="1370" y="285"/>
                    </a:moveTo>
                    <a:cubicBezTo>
                      <a:pt x="1370" y="285"/>
                      <a:pt x="1370" y="318"/>
                      <a:pt x="1387" y="318"/>
                    </a:cubicBezTo>
                    <a:cubicBezTo>
                      <a:pt x="1387" y="352"/>
                      <a:pt x="1370" y="335"/>
                      <a:pt x="1387" y="385"/>
                    </a:cubicBezTo>
                    <a:cubicBezTo>
                      <a:pt x="1354" y="385"/>
                      <a:pt x="1370" y="352"/>
                      <a:pt x="1354" y="352"/>
                    </a:cubicBezTo>
                    <a:cubicBezTo>
                      <a:pt x="1320" y="352"/>
                      <a:pt x="1320" y="402"/>
                      <a:pt x="1304" y="352"/>
                    </a:cubicBezTo>
                    <a:cubicBezTo>
                      <a:pt x="1287" y="368"/>
                      <a:pt x="1320" y="402"/>
                      <a:pt x="1320" y="435"/>
                    </a:cubicBezTo>
                    <a:cubicBezTo>
                      <a:pt x="1320" y="452"/>
                      <a:pt x="1304" y="418"/>
                      <a:pt x="1287" y="435"/>
                    </a:cubicBezTo>
                    <a:cubicBezTo>
                      <a:pt x="1304" y="502"/>
                      <a:pt x="1337" y="552"/>
                      <a:pt x="1387" y="602"/>
                    </a:cubicBezTo>
                    <a:cubicBezTo>
                      <a:pt x="1370" y="519"/>
                      <a:pt x="1437" y="535"/>
                      <a:pt x="1454" y="502"/>
                    </a:cubicBezTo>
                    <a:cubicBezTo>
                      <a:pt x="1454" y="502"/>
                      <a:pt x="1471" y="502"/>
                      <a:pt x="1471" y="535"/>
                    </a:cubicBezTo>
                    <a:cubicBezTo>
                      <a:pt x="1504" y="485"/>
                      <a:pt x="1471" y="469"/>
                      <a:pt x="1487" y="402"/>
                    </a:cubicBezTo>
                    <a:cubicBezTo>
                      <a:pt x="1504" y="418"/>
                      <a:pt x="1554" y="402"/>
                      <a:pt x="1554" y="368"/>
                    </a:cubicBezTo>
                    <a:cubicBezTo>
                      <a:pt x="1588" y="352"/>
                      <a:pt x="1571" y="352"/>
                      <a:pt x="1621" y="368"/>
                    </a:cubicBezTo>
                    <a:cubicBezTo>
                      <a:pt x="1588" y="301"/>
                      <a:pt x="1504" y="201"/>
                      <a:pt x="1454" y="285"/>
                    </a:cubicBezTo>
                    <a:cubicBezTo>
                      <a:pt x="1454" y="268"/>
                      <a:pt x="1437" y="268"/>
                      <a:pt x="1421" y="251"/>
                    </a:cubicBezTo>
                    <a:cubicBezTo>
                      <a:pt x="1404" y="268"/>
                      <a:pt x="1387" y="285"/>
                      <a:pt x="1370" y="285"/>
                    </a:cubicBezTo>
                    <a:close/>
                    <a:moveTo>
                      <a:pt x="1471" y="435"/>
                    </a:moveTo>
                    <a:cubicBezTo>
                      <a:pt x="1437" y="435"/>
                      <a:pt x="1404" y="385"/>
                      <a:pt x="1437" y="368"/>
                    </a:cubicBezTo>
                    <a:cubicBezTo>
                      <a:pt x="1437" y="402"/>
                      <a:pt x="1471" y="402"/>
                      <a:pt x="1471" y="435"/>
                    </a:cubicBezTo>
                    <a:close/>
                    <a:moveTo>
                      <a:pt x="1237" y="803"/>
                    </a:moveTo>
                    <a:cubicBezTo>
                      <a:pt x="1220" y="786"/>
                      <a:pt x="1237" y="753"/>
                      <a:pt x="1203" y="769"/>
                    </a:cubicBezTo>
                    <a:cubicBezTo>
                      <a:pt x="1220" y="719"/>
                      <a:pt x="1220" y="686"/>
                      <a:pt x="1237" y="669"/>
                    </a:cubicBezTo>
                    <a:cubicBezTo>
                      <a:pt x="1187" y="652"/>
                      <a:pt x="1187" y="619"/>
                      <a:pt x="1170" y="569"/>
                    </a:cubicBezTo>
                    <a:lnTo>
                      <a:pt x="1220" y="569"/>
                    </a:lnTo>
                    <a:cubicBezTo>
                      <a:pt x="1220" y="636"/>
                      <a:pt x="1270" y="669"/>
                      <a:pt x="1287" y="719"/>
                    </a:cubicBezTo>
                    <a:cubicBezTo>
                      <a:pt x="1270" y="736"/>
                      <a:pt x="1253" y="769"/>
                      <a:pt x="1237" y="803"/>
                    </a:cubicBezTo>
                    <a:close/>
                    <a:moveTo>
                      <a:pt x="2356" y="986"/>
                    </a:moveTo>
                    <a:cubicBezTo>
                      <a:pt x="2373" y="1020"/>
                      <a:pt x="2390" y="970"/>
                      <a:pt x="2390" y="936"/>
                    </a:cubicBezTo>
                    <a:lnTo>
                      <a:pt x="2356" y="936"/>
                    </a:lnTo>
                    <a:cubicBezTo>
                      <a:pt x="2356" y="936"/>
                      <a:pt x="2356" y="936"/>
                      <a:pt x="2373" y="936"/>
                    </a:cubicBezTo>
                    <a:cubicBezTo>
                      <a:pt x="2323" y="886"/>
                      <a:pt x="2373" y="986"/>
                      <a:pt x="2356" y="986"/>
                    </a:cubicBezTo>
                    <a:close/>
                    <a:moveTo>
                      <a:pt x="1320" y="836"/>
                    </a:moveTo>
                    <a:cubicBezTo>
                      <a:pt x="1320" y="870"/>
                      <a:pt x="1387" y="870"/>
                      <a:pt x="1354" y="903"/>
                    </a:cubicBezTo>
                    <a:cubicBezTo>
                      <a:pt x="1337" y="886"/>
                      <a:pt x="1287" y="870"/>
                      <a:pt x="1320" y="836"/>
                    </a:cubicBezTo>
                    <a:close/>
                    <a:moveTo>
                      <a:pt x="4395" y="769"/>
                    </a:moveTo>
                    <a:cubicBezTo>
                      <a:pt x="4445" y="803"/>
                      <a:pt x="4462" y="803"/>
                      <a:pt x="4478" y="870"/>
                    </a:cubicBezTo>
                    <a:cubicBezTo>
                      <a:pt x="4462" y="886"/>
                      <a:pt x="4411" y="886"/>
                      <a:pt x="4411" y="920"/>
                    </a:cubicBezTo>
                    <a:cubicBezTo>
                      <a:pt x="4411" y="903"/>
                      <a:pt x="4411" y="886"/>
                      <a:pt x="4395" y="903"/>
                    </a:cubicBezTo>
                    <a:cubicBezTo>
                      <a:pt x="4378" y="870"/>
                      <a:pt x="4428" y="836"/>
                      <a:pt x="4378" y="836"/>
                    </a:cubicBezTo>
                    <a:cubicBezTo>
                      <a:pt x="4411" y="819"/>
                      <a:pt x="4378" y="786"/>
                      <a:pt x="4395" y="769"/>
                    </a:cubicBezTo>
                    <a:close/>
                    <a:moveTo>
                      <a:pt x="4879" y="686"/>
                    </a:moveTo>
                    <a:cubicBezTo>
                      <a:pt x="4879" y="636"/>
                      <a:pt x="4913" y="652"/>
                      <a:pt x="4929" y="636"/>
                    </a:cubicBezTo>
                    <a:cubicBezTo>
                      <a:pt x="4963" y="669"/>
                      <a:pt x="4979" y="719"/>
                      <a:pt x="4946" y="753"/>
                    </a:cubicBezTo>
                    <a:cubicBezTo>
                      <a:pt x="4913" y="736"/>
                      <a:pt x="4812" y="702"/>
                      <a:pt x="4863" y="652"/>
                    </a:cubicBezTo>
                    <a:cubicBezTo>
                      <a:pt x="4863" y="669"/>
                      <a:pt x="4863" y="686"/>
                      <a:pt x="4879" y="686"/>
                    </a:cubicBezTo>
                    <a:close/>
                    <a:moveTo>
                      <a:pt x="4679" y="970"/>
                    </a:moveTo>
                    <a:cubicBezTo>
                      <a:pt x="4729" y="970"/>
                      <a:pt x="4695" y="870"/>
                      <a:pt x="4746" y="870"/>
                    </a:cubicBezTo>
                    <a:cubicBezTo>
                      <a:pt x="4729" y="819"/>
                      <a:pt x="4746" y="803"/>
                      <a:pt x="4746" y="736"/>
                    </a:cubicBezTo>
                    <a:cubicBezTo>
                      <a:pt x="4729" y="719"/>
                      <a:pt x="4712" y="719"/>
                      <a:pt x="4695" y="686"/>
                    </a:cubicBezTo>
                    <a:cubicBezTo>
                      <a:pt x="4645" y="702"/>
                      <a:pt x="4645" y="619"/>
                      <a:pt x="4595" y="702"/>
                    </a:cubicBezTo>
                    <a:cubicBezTo>
                      <a:pt x="4578" y="686"/>
                      <a:pt x="4578" y="669"/>
                      <a:pt x="4578" y="652"/>
                    </a:cubicBezTo>
                    <a:cubicBezTo>
                      <a:pt x="4562" y="669"/>
                      <a:pt x="4562" y="686"/>
                      <a:pt x="4545" y="702"/>
                    </a:cubicBezTo>
                    <a:cubicBezTo>
                      <a:pt x="4578" y="753"/>
                      <a:pt x="4595" y="853"/>
                      <a:pt x="4612" y="936"/>
                    </a:cubicBezTo>
                    <a:cubicBezTo>
                      <a:pt x="4645" y="920"/>
                      <a:pt x="4712" y="920"/>
                      <a:pt x="4679" y="970"/>
                    </a:cubicBezTo>
                    <a:close/>
                    <a:moveTo>
                      <a:pt x="5297" y="702"/>
                    </a:moveTo>
                    <a:cubicBezTo>
                      <a:pt x="5314" y="686"/>
                      <a:pt x="5330" y="686"/>
                      <a:pt x="5330" y="669"/>
                    </a:cubicBezTo>
                    <a:cubicBezTo>
                      <a:pt x="5347" y="702"/>
                      <a:pt x="5314" y="719"/>
                      <a:pt x="5330" y="736"/>
                    </a:cubicBezTo>
                    <a:cubicBezTo>
                      <a:pt x="5314" y="736"/>
                      <a:pt x="5297" y="736"/>
                      <a:pt x="5297" y="702"/>
                    </a:cubicBezTo>
                    <a:close/>
                    <a:moveTo>
                      <a:pt x="5314" y="753"/>
                    </a:moveTo>
                    <a:cubicBezTo>
                      <a:pt x="5297" y="686"/>
                      <a:pt x="5213" y="786"/>
                      <a:pt x="5280" y="803"/>
                    </a:cubicBezTo>
                    <a:cubicBezTo>
                      <a:pt x="5280" y="769"/>
                      <a:pt x="5280" y="753"/>
                      <a:pt x="5314" y="753"/>
                    </a:cubicBezTo>
                    <a:close/>
                    <a:moveTo>
                      <a:pt x="3593" y="719"/>
                    </a:moveTo>
                    <a:cubicBezTo>
                      <a:pt x="3593" y="686"/>
                      <a:pt x="3559" y="686"/>
                      <a:pt x="3559" y="669"/>
                    </a:cubicBezTo>
                    <a:cubicBezTo>
                      <a:pt x="3593" y="652"/>
                      <a:pt x="3593" y="669"/>
                      <a:pt x="3609" y="686"/>
                    </a:cubicBezTo>
                    <a:cubicBezTo>
                      <a:pt x="3593" y="686"/>
                      <a:pt x="3609" y="719"/>
                      <a:pt x="3593" y="719"/>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0"/>
              <p:cNvSpPr/>
              <p:nvPr/>
            </p:nvSpPr>
            <p:spPr>
              <a:xfrm>
                <a:off x="7927266" y="4099283"/>
                <a:ext cx="431612" cy="149133"/>
              </a:xfrm>
              <a:custGeom>
                <a:avLst/>
                <a:gdLst/>
                <a:ahLst/>
                <a:cxnLst/>
                <a:rect l="l" t="t" r="r" b="b"/>
                <a:pathLst>
                  <a:path w="5030" h="1738" extrusionOk="0">
                    <a:moveTo>
                      <a:pt x="3125" y="0"/>
                    </a:moveTo>
                    <a:cubicBezTo>
                      <a:pt x="3091" y="0"/>
                      <a:pt x="3058" y="0"/>
                      <a:pt x="3041" y="0"/>
                    </a:cubicBezTo>
                    <a:lnTo>
                      <a:pt x="3041" y="0"/>
                    </a:lnTo>
                    <a:lnTo>
                      <a:pt x="3041" y="0"/>
                    </a:lnTo>
                    <a:cubicBezTo>
                      <a:pt x="2791" y="0"/>
                      <a:pt x="2573" y="17"/>
                      <a:pt x="2373" y="33"/>
                    </a:cubicBezTo>
                    <a:cubicBezTo>
                      <a:pt x="2390" y="50"/>
                      <a:pt x="2423" y="50"/>
                      <a:pt x="2440" y="84"/>
                    </a:cubicBezTo>
                    <a:cubicBezTo>
                      <a:pt x="2423" y="84"/>
                      <a:pt x="2423" y="100"/>
                      <a:pt x="2406" y="117"/>
                    </a:cubicBezTo>
                    <a:cubicBezTo>
                      <a:pt x="2423" y="117"/>
                      <a:pt x="2440" y="117"/>
                      <a:pt x="2440" y="134"/>
                    </a:cubicBezTo>
                    <a:cubicBezTo>
                      <a:pt x="2423" y="167"/>
                      <a:pt x="2406" y="167"/>
                      <a:pt x="2423" y="234"/>
                    </a:cubicBezTo>
                    <a:cubicBezTo>
                      <a:pt x="2406" y="201"/>
                      <a:pt x="2373" y="234"/>
                      <a:pt x="2340" y="267"/>
                    </a:cubicBezTo>
                    <a:cubicBezTo>
                      <a:pt x="2273" y="267"/>
                      <a:pt x="2289" y="267"/>
                      <a:pt x="2239" y="318"/>
                    </a:cubicBezTo>
                    <a:cubicBezTo>
                      <a:pt x="2256" y="251"/>
                      <a:pt x="2289" y="184"/>
                      <a:pt x="2323" y="184"/>
                    </a:cubicBezTo>
                    <a:cubicBezTo>
                      <a:pt x="2289" y="150"/>
                      <a:pt x="2273" y="84"/>
                      <a:pt x="2206" y="67"/>
                    </a:cubicBezTo>
                    <a:lnTo>
                      <a:pt x="2206" y="67"/>
                    </a:lnTo>
                    <a:lnTo>
                      <a:pt x="2172" y="67"/>
                    </a:lnTo>
                    <a:lnTo>
                      <a:pt x="2172" y="67"/>
                    </a:lnTo>
                    <a:cubicBezTo>
                      <a:pt x="2156" y="50"/>
                      <a:pt x="2139" y="134"/>
                      <a:pt x="2139" y="100"/>
                    </a:cubicBezTo>
                    <a:cubicBezTo>
                      <a:pt x="2139" y="84"/>
                      <a:pt x="2139" y="84"/>
                      <a:pt x="2139" y="67"/>
                    </a:cubicBezTo>
                    <a:cubicBezTo>
                      <a:pt x="2055" y="84"/>
                      <a:pt x="1989" y="100"/>
                      <a:pt x="1922" y="117"/>
                    </a:cubicBezTo>
                    <a:cubicBezTo>
                      <a:pt x="1905" y="134"/>
                      <a:pt x="1905" y="150"/>
                      <a:pt x="1922" y="184"/>
                    </a:cubicBezTo>
                    <a:cubicBezTo>
                      <a:pt x="1905" y="117"/>
                      <a:pt x="1955" y="134"/>
                      <a:pt x="1972" y="117"/>
                    </a:cubicBezTo>
                    <a:cubicBezTo>
                      <a:pt x="1972" y="201"/>
                      <a:pt x="2022" y="150"/>
                      <a:pt x="2089" y="184"/>
                    </a:cubicBezTo>
                    <a:cubicBezTo>
                      <a:pt x="2089" y="184"/>
                      <a:pt x="2072" y="167"/>
                      <a:pt x="2089" y="167"/>
                    </a:cubicBezTo>
                    <a:cubicBezTo>
                      <a:pt x="2089" y="184"/>
                      <a:pt x="2106" y="184"/>
                      <a:pt x="2106" y="167"/>
                    </a:cubicBezTo>
                    <a:cubicBezTo>
                      <a:pt x="2122" y="217"/>
                      <a:pt x="2106" y="201"/>
                      <a:pt x="2089" y="217"/>
                    </a:cubicBezTo>
                    <a:cubicBezTo>
                      <a:pt x="2122" y="234"/>
                      <a:pt x="2206" y="301"/>
                      <a:pt x="2156" y="351"/>
                    </a:cubicBezTo>
                    <a:cubicBezTo>
                      <a:pt x="2156" y="334"/>
                      <a:pt x="2139" y="351"/>
                      <a:pt x="2139" y="318"/>
                    </a:cubicBezTo>
                    <a:cubicBezTo>
                      <a:pt x="2139" y="301"/>
                      <a:pt x="2156" y="334"/>
                      <a:pt x="2156" y="318"/>
                    </a:cubicBezTo>
                    <a:cubicBezTo>
                      <a:pt x="2156" y="284"/>
                      <a:pt x="2122" y="284"/>
                      <a:pt x="2106" y="267"/>
                    </a:cubicBezTo>
                    <a:cubicBezTo>
                      <a:pt x="2072" y="318"/>
                      <a:pt x="1989" y="351"/>
                      <a:pt x="1955" y="334"/>
                    </a:cubicBezTo>
                    <a:cubicBezTo>
                      <a:pt x="1972" y="368"/>
                      <a:pt x="1955" y="384"/>
                      <a:pt x="1989" y="368"/>
                    </a:cubicBezTo>
                    <a:cubicBezTo>
                      <a:pt x="1989" y="434"/>
                      <a:pt x="1955" y="434"/>
                      <a:pt x="1922" y="451"/>
                    </a:cubicBezTo>
                    <a:cubicBezTo>
                      <a:pt x="1905" y="518"/>
                      <a:pt x="1888" y="551"/>
                      <a:pt x="1872" y="602"/>
                    </a:cubicBezTo>
                    <a:cubicBezTo>
                      <a:pt x="1888" y="585"/>
                      <a:pt x="1905" y="602"/>
                      <a:pt x="1905" y="618"/>
                    </a:cubicBezTo>
                    <a:cubicBezTo>
                      <a:pt x="1872" y="618"/>
                      <a:pt x="1888" y="685"/>
                      <a:pt x="1872" y="685"/>
                    </a:cubicBezTo>
                    <a:cubicBezTo>
                      <a:pt x="1805" y="685"/>
                      <a:pt x="1755" y="785"/>
                      <a:pt x="1705" y="835"/>
                    </a:cubicBezTo>
                    <a:cubicBezTo>
                      <a:pt x="1705" y="819"/>
                      <a:pt x="1721" y="802"/>
                      <a:pt x="1705" y="802"/>
                    </a:cubicBezTo>
                    <a:cubicBezTo>
                      <a:pt x="1688" y="819"/>
                      <a:pt x="1671" y="819"/>
                      <a:pt x="1654" y="835"/>
                    </a:cubicBezTo>
                    <a:cubicBezTo>
                      <a:pt x="1654" y="869"/>
                      <a:pt x="1654" y="902"/>
                      <a:pt x="1671" y="919"/>
                    </a:cubicBezTo>
                    <a:cubicBezTo>
                      <a:pt x="1654" y="969"/>
                      <a:pt x="1571" y="1053"/>
                      <a:pt x="1604" y="1120"/>
                    </a:cubicBezTo>
                    <a:cubicBezTo>
                      <a:pt x="1621" y="1120"/>
                      <a:pt x="1604" y="1036"/>
                      <a:pt x="1621" y="1069"/>
                    </a:cubicBezTo>
                    <a:cubicBezTo>
                      <a:pt x="1604" y="1120"/>
                      <a:pt x="1638" y="1170"/>
                      <a:pt x="1621" y="1186"/>
                    </a:cubicBezTo>
                    <a:cubicBezTo>
                      <a:pt x="1621" y="1170"/>
                      <a:pt x="1621" y="1170"/>
                      <a:pt x="1604" y="1153"/>
                    </a:cubicBezTo>
                    <a:cubicBezTo>
                      <a:pt x="1638" y="1203"/>
                      <a:pt x="1588" y="1253"/>
                      <a:pt x="1604" y="1253"/>
                    </a:cubicBezTo>
                    <a:cubicBezTo>
                      <a:pt x="1621" y="1220"/>
                      <a:pt x="1688" y="1253"/>
                      <a:pt x="1705" y="1270"/>
                    </a:cubicBezTo>
                    <a:cubicBezTo>
                      <a:pt x="1705" y="1237"/>
                      <a:pt x="1755" y="1270"/>
                      <a:pt x="1788" y="1270"/>
                    </a:cubicBezTo>
                    <a:cubicBezTo>
                      <a:pt x="1771" y="1253"/>
                      <a:pt x="1805" y="1220"/>
                      <a:pt x="1805" y="1253"/>
                    </a:cubicBezTo>
                    <a:cubicBezTo>
                      <a:pt x="1788" y="1253"/>
                      <a:pt x="1788" y="1287"/>
                      <a:pt x="1805" y="1287"/>
                    </a:cubicBezTo>
                    <a:cubicBezTo>
                      <a:pt x="1822" y="1270"/>
                      <a:pt x="1822" y="1253"/>
                      <a:pt x="1822" y="1220"/>
                    </a:cubicBezTo>
                    <a:cubicBezTo>
                      <a:pt x="1788" y="1237"/>
                      <a:pt x="1771" y="1203"/>
                      <a:pt x="1788" y="1186"/>
                    </a:cubicBezTo>
                    <a:cubicBezTo>
                      <a:pt x="1838" y="1170"/>
                      <a:pt x="1905" y="1086"/>
                      <a:pt x="1905" y="1019"/>
                    </a:cubicBezTo>
                    <a:cubicBezTo>
                      <a:pt x="1872" y="1003"/>
                      <a:pt x="1888" y="1036"/>
                      <a:pt x="1872" y="1053"/>
                    </a:cubicBezTo>
                    <a:cubicBezTo>
                      <a:pt x="1872" y="969"/>
                      <a:pt x="1838" y="952"/>
                      <a:pt x="1872" y="886"/>
                    </a:cubicBezTo>
                    <a:cubicBezTo>
                      <a:pt x="1872" y="919"/>
                      <a:pt x="1872" y="936"/>
                      <a:pt x="1888" y="936"/>
                    </a:cubicBezTo>
                    <a:cubicBezTo>
                      <a:pt x="1922" y="869"/>
                      <a:pt x="1989" y="902"/>
                      <a:pt x="2039" y="886"/>
                    </a:cubicBezTo>
                    <a:cubicBezTo>
                      <a:pt x="2055" y="936"/>
                      <a:pt x="2072" y="869"/>
                      <a:pt x="2106" y="919"/>
                    </a:cubicBezTo>
                    <a:cubicBezTo>
                      <a:pt x="2089" y="936"/>
                      <a:pt x="2089" y="936"/>
                      <a:pt x="2089" y="952"/>
                    </a:cubicBezTo>
                    <a:cubicBezTo>
                      <a:pt x="2122" y="986"/>
                      <a:pt x="2156" y="952"/>
                      <a:pt x="2189" y="919"/>
                    </a:cubicBezTo>
                    <a:cubicBezTo>
                      <a:pt x="2206" y="952"/>
                      <a:pt x="2206" y="952"/>
                      <a:pt x="2189" y="952"/>
                    </a:cubicBezTo>
                    <a:cubicBezTo>
                      <a:pt x="2206" y="969"/>
                      <a:pt x="2189" y="1019"/>
                      <a:pt x="2223" y="1019"/>
                    </a:cubicBezTo>
                    <a:cubicBezTo>
                      <a:pt x="2189" y="969"/>
                      <a:pt x="2256" y="919"/>
                      <a:pt x="2289" y="952"/>
                    </a:cubicBezTo>
                    <a:cubicBezTo>
                      <a:pt x="2206" y="952"/>
                      <a:pt x="2223" y="1103"/>
                      <a:pt x="2239" y="1120"/>
                    </a:cubicBezTo>
                    <a:cubicBezTo>
                      <a:pt x="2256" y="1069"/>
                      <a:pt x="2273" y="1120"/>
                      <a:pt x="2289" y="1086"/>
                    </a:cubicBezTo>
                    <a:cubicBezTo>
                      <a:pt x="2289" y="1053"/>
                      <a:pt x="2306" y="1003"/>
                      <a:pt x="2273" y="986"/>
                    </a:cubicBezTo>
                    <a:cubicBezTo>
                      <a:pt x="2289" y="986"/>
                      <a:pt x="2289" y="936"/>
                      <a:pt x="2323" y="952"/>
                    </a:cubicBezTo>
                    <a:cubicBezTo>
                      <a:pt x="2306" y="986"/>
                      <a:pt x="2323" y="1019"/>
                      <a:pt x="2356" y="1036"/>
                    </a:cubicBezTo>
                    <a:cubicBezTo>
                      <a:pt x="2340" y="1036"/>
                      <a:pt x="2323" y="1036"/>
                      <a:pt x="2306" y="1019"/>
                    </a:cubicBezTo>
                    <a:cubicBezTo>
                      <a:pt x="2323" y="1053"/>
                      <a:pt x="2306" y="1053"/>
                      <a:pt x="2289" y="1053"/>
                    </a:cubicBezTo>
                    <a:cubicBezTo>
                      <a:pt x="2306" y="1086"/>
                      <a:pt x="2306" y="1103"/>
                      <a:pt x="2289" y="1120"/>
                    </a:cubicBezTo>
                    <a:cubicBezTo>
                      <a:pt x="2323" y="1103"/>
                      <a:pt x="2289" y="1153"/>
                      <a:pt x="2306" y="1153"/>
                    </a:cubicBezTo>
                    <a:cubicBezTo>
                      <a:pt x="2323" y="1069"/>
                      <a:pt x="2323" y="1170"/>
                      <a:pt x="2356" y="1153"/>
                    </a:cubicBezTo>
                    <a:cubicBezTo>
                      <a:pt x="2356" y="1136"/>
                      <a:pt x="2323" y="1103"/>
                      <a:pt x="2356" y="1103"/>
                    </a:cubicBezTo>
                    <a:cubicBezTo>
                      <a:pt x="2356" y="1136"/>
                      <a:pt x="2390" y="1103"/>
                      <a:pt x="2406" y="1086"/>
                    </a:cubicBezTo>
                    <a:cubicBezTo>
                      <a:pt x="2373" y="1086"/>
                      <a:pt x="2373" y="1036"/>
                      <a:pt x="2406" y="1036"/>
                    </a:cubicBezTo>
                    <a:cubicBezTo>
                      <a:pt x="2440" y="1036"/>
                      <a:pt x="2390" y="1086"/>
                      <a:pt x="2423" y="1086"/>
                    </a:cubicBezTo>
                    <a:cubicBezTo>
                      <a:pt x="2440" y="1036"/>
                      <a:pt x="2423" y="1019"/>
                      <a:pt x="2440" y="969"/>
                    </a:cubicBezTo>
                    <a:cubicBezTo>
                      <a:pt x="2473" y="1019"/>
                      <a:pt x="2523" y="936"/>
                      <a:pt x="2557" y="1003"/>
                    </a:cubicBezTo>
                    <a:cubicBezTo>
                      <a:pt x="2573" y="969"/>
                      <a:pt x="2523" y="952"/>
                      <a:pt x="2557" y="952"/>
                    </a:cubicBezTo>
                    <a:cubicBezTo>
                      <a:pt x="2590" y="1019"/>
                      <a:pt x="2590" y="902"/>
                      <a:pt x="2607" y="936"/>
                    </a:cubicBezTo>
                    <a:cubicBezTo>
                      <a:pt x="2640" y="902"/>
                      <a:pt x="2573" y="969"/>
                      <a:pt x="2607" y="952"/>
                    </a:cubicBezTo>
                    <a:cubicBezTo>
                      <a:pt x="2640" y="936"/>
                      <a:pt x="2657" y="919"/>
                      <a:pt x="2690" y="886"/>
                    </a:cubicBezTo>
                    <a:cubicBezTo>
                      <a:pt x="2690" y="936"/>
                      <a:pt x="2707" y="886"/>
                      <a:pt x="2741" y="869"/>
                    </a:cubicBezTo>
                    <a:cubicBezTo>
                      <a:pt x="2741" y="902"/>
                      <a:pt x="2774" y="969"/>
                      <a:pt x="2807" y="986"/>
                    </a:cubicBezTo>
                    <a:cubicBezTo>
                      <a:pt x="2791" y="969"/>
                      <a:pt x="2807" y="936"/>
                      <a:pt x="2841" y="952"/>
                    </a:cubicBezTo>
                    <a:cubicBezTo>
                      <a:pt x="2824" y="886"/>
                      <a:pt x="2857" y="819"/>
                      <a:pt x="2924" y="752"/>
                    </a:cubicBezTo>
                    <a:cubicBezTo>
                      <a:pt x="2924" y="735"/>
                      <a:pt x="2924" y="719"/>
                      <a:pt x="2908" y="719"/>
                    </a:cubicBezTo>
                    <a:cubicBezTo>
                      <a:pt x="2857" y="719"/>
                      <a:pt x="2874" y="685"/>
                      <a:pt x="2841" y="719"/>
                    </a:cubicBezTo>
                    <a:cubicBezTo>
                      <a:pt x="2841" y="685"/>
                      <a:pt x="2807" y="702"/>
                      <a:pt x="2807" y="685"/>
                    </a:cubicBezTo>
                    <a:cubicBezTo>
                      <a:pt x="2807" y="652"/>
                      <a:pt x="2807" y="635"/>
                      <a:pt x="2807" y="618"/>
                    </a:cubicBezTo>
                    <a:cubicBezTo>
                      <a:pt x="2841" y="602"/>
                      <a:pt x="2824" y="652"/>
                      <a:pt x="2857" y="652"/>
                    </a:cubicBezTo>
                    <a:cubicBezTo>
                      <a:pt x="2841" y="618"/>
                      <a:pt x="2924" y="585"/>
                      <a:pt x="2941" y="618"/>
                    </a:cubicBezTo>
                    <a:cubicBezTo>
                      <a:pt x="2941" y="618"/>
                      <a:pt x="2941" y="635"/>
                      <a:pt x="2941" y="635"/>
                    </a:cubicBezTo>
                    <a:cubicBezTo>
                      <a:pt x="2958" y="602"/>
                      <a:pt x="2991" y="602"/>
                      <a:pt x="2991" y="568"/>
                    </a:cubicBezTo>
                    <a:cubicBezTo>
                      <a:pt x="2974" y="585"/>
                      <a:pt x="2941" y="551"/>
                      <a:pt x="2908" y="551"/>
                    </a:cubicBezTo>
                    <a:cubicBezTo>
                      <a:pt x="2924" y="501"/>
                      <a:pt x="2924" y="501"/>
                      <a:pt x="2908" y="451"/>
                    </a:cubicBezTo>
                    <a:cubicBezTo>
                      <a:pt x="2908" y="451"/>
                      <a:pt x="2908" y="451"/>
                      <a:pt x="2908" y="434"/>
                    </a:cubicBezTo>
                    <a:cubicBezTo>
                      <a:pt x="2924" y="434"/>
                      <a:pt x="2924" y="451"/>
                      <a:pt x="2941" y="451"/>
                    </a:cubicBezTo>
                    <a:cubicBezTo>
                      <a:pt x="2991" y="384"/>
                      <a:pt x="2891" y="301"/>
                      <a:pt x="2791" y="284"/>
                    </a:cubicBezTo>
                    <a:cubicBezTo>
                      <a:pt x="2791" y="318"/>
                      <a:pt x="2791" y="334"/>
                      <a:pt x="2757" y="318"/>
                    </a:cubicBezTo>
                    <a:cubicBezTo>
                      <a:pt x="2757" y="284"/>
                      <a:pt x="2791" y="318"/>
                      <a:pt x="2774" y="284"/>
                    </a:cubicBezTo>
                    <a:cubicBezTo>
                      <a:pt x="2757" y="284"/>
                      <a:pt x="2757" y="267"/>
                      <a:pt x="2741" y="267"/>
                    </a:cubicBezTo>
                    <a:cubicBezTo>
                      <a:pt x="2707" y="167"/>
                      <a:pt x="2757" y="100"/>
                      <a:pt x="2774" y="33"/>
                    </a:cubicBezTo>
                    <a:cubicBezTo>
                      <a:pt x="2757" y="67"/>
                      <a:pt x="2791" y="50"/>
                      <a:pt x="2807" y="50"/>
                    </a:cubicBezTo>
                    <a:cubicBezTo>
                      <a:pt x="2824" y="100"/>
                      <a:pt x="2824" y="117"/>
                      <a:pt x="2874" y="134"/>
                    </a:cubicBezTo>
                    <a:cubicBezTo>
                      <a:pt x="2857" y="84"/>
                      <a:pt x="2874" y="84"/>
                      <a:pt x="2891" y="50"/>
                    </a:cubicBezTo>
                    <a:cubicBezTo>
                      <a:pt x="2908" y="84"/>
                      <a:pt x="2924" y="50"/>
                      <a:pt x="2941" y="84"/>
                    </a:cubicBezTo>
                    <a:cubicBezTo>
                      <a:pt x="2958" y="117"/>
                      <a:pt x="2941" y="117"/>
                      <a:pt x="2924" y="134"/>
                    </a:cubicBezTo>
                    <a:cubicBezTo>
                      <a:pt x="2958" y="134"/>
                      <a:pt x="2958" y="150"/>
                      <a:pt x="2974" y="150"/>
                    </a:cubicBezTo>
                    <a:cubicBezTo>
                      <a:pt x="2991" y="184"/>
                      <a:pt x="2958" y="184"/>
                      <a:pt x="2974" y="217"/>
                    </a:cubicBezTo>
                    <a:cubicBezTo>
                      <a:pt x="2991" y="217"/>
                      <a:pt x="3008" y="217"/>
                      <a:pt x="3025" y="234"/>
                    </a:cubicBezTo>
                    <a:cubicBezTo>
                      <a:pt x="3008" y="217"/>
                      <a:pt x="3008" y="201"/>
                      <a:pt x="3041" y="201"/>
                    </a:cubicBezTo>
                    <a:cubicBezTo>
                      <a:pt x="3058" y="217"/>
                      <a:pt x="3041" y="217"/>
                      <a:pt x="3041" y="251"/>
                    </a:cubicBezTo>
                    <a:cubicBezTo>
                      <a:pt x="3058" y="217"/>
                      <a:pt x="3075" y="284"/>
                      <a:pt x="3091" y="234"/>
                    </a:cubicBezTo>
                    <a:cubicBezTo>
                      <a:pt x="3075" y="234"/>
                      <a:pt x="3075" y="251"/>
                      <a:pt x="3058" y="234"/>
                    </a:cubicBezTo>
                    <a:cubicBezTo>
                      <a:pt x="3108" y="201"/>
                      <a:pt x="3158" y="301"/>
                      <a:pt x="3225" y="251"/>
                    </a:cubicBezTo>
                    <a:cubicBezTo>
                      <a:pt x="3208" y="234"/>
                      <a:pt x="3175" y="217"/>
                      <a:pt x="3158" y="184"/>
                    </a:cubicBezTo>
                    <a:cubicBezTo>
                      <a:pt x="3175" y="184"/>
                      <a:pt x="3175" y="100"/>
                      <a:pt x="3175" y="117"/>
                    </a:cubicBezTo>
                    <a:cubicBezTo>
                      <a:pt x="3158" y="117"/>
                      <a:pt x="3158" y="134"/>
                      <a:pt x="3158" y="134"/>
                    </a:cubicBezTo>
                    <a:cubicBezTo>
                      <a:pt x="3125" y="84"/>
                      <a:pt x="3175" y="100"/>
                      <a:pt x="3192" y="84"/>
                    </a:cubicBezTo>
                    <a:cubicBezTo>
                      <a:pt x="3192" y="67"/>
                      <a:pt x="3175" y="0"/>
                      <a:pt x="3108" y="17"/>
                    </a:cubicBezTo>
                    <a:cubicBezTo>
                      <a:pt x="3108" y="17"/>
                      <a:pt x="3125" y="0"/>
                      <a:pt x="3125" y="0"/>
                    </a:cubicBezTo>
                    <a:close/>
                    <a:moveTo>
                      <a:pt x="1621" y="184"/>
                    </a:moveTo>
                    <a:cubicBezTo>
                      <a:pt x="1604" y="184"/>
                      <a:pt x="1604" y="184"/>
                      <a:pt x="1604" y="184"/>
                    </a:cubicBezTo>
                    <a:cubicBezTo>
                      <a:pt x="1604" y="184"/>
                      <a:pt x="1604" y="184"/>
                      <a:pt x="1604" y="184"/>
                    </a:cubicBezTo>
                    <a:close/>
                    <a:moveTo>
                      <a:pt x="1571" y="201"/>
                    </a:moveTo>
                    <a:cubicBezTo>
                      <a:pt x="1571" y="217"/>
                      <a:pt x="1571" y="234"/>
                      <a:pt x="1571" y="251"/>
                    </a:cubicBezTo>
                    <a:cubicBezTo>
                      <a:pt x="1588" y="251"/>
                      <a:pt x="1621" y="234"/>
                      <a:pt x="1621" y="251"/>
                    </a:cubicBezTo>
                    <a:cubicBezTo>
                      <a:pt x="1604" y="284"/>
                      <a:pt x="1588" y="234"/>
                      <a:pt x="1588" y="267"/>
                    </a:cubicBezTo>
                    <a:cubicBezTo>
                      <a:pt x="1571" y="318"/>
                      <a:pt x="1604" y="284"/>
                      <a:pt x="1604" y="318"/>
                    </a:cubicBezTo>
                    <a:cubicBezTo>
                      <a:pt x="1571" y="368"/>
                      <a:pt x="1538" y="318"/>
                      <a:pt x="1504" y="351"/>
                    </a:cubicBezTo>
                    <a:cubicBezTo>
                      <a:pt x="1487" y="301"/>
                      <a:pt x="1487" y="251"/>
                      <a:pt x="1471" y="234"/>
                    </a:cubicBezTo>
                    <a:cubicBezTo>
                      <a:pt x="1521" y="217"/>
                      <a:pt x="1554" y="201"/>
                      <a:pt x="1554" y="201"/>
                    </a:cubicBezTo>
                    <a:cubicBezTo>
                      <a:pt x="1554" y="201"/>
                      <a:pt x="1554" y="201"/>
                      <a:pt x="1571" y="201"/>
                    </a:cubicBezTo>
                    <a:close/>
                    <a:moveTo>
                      <a:pt x="1404" y="251"/>
                    </a:moveTo>
                    <a:cubicBezTo>
                      <a:pt x="1387" y="251"/>
                      <a:pt x="1337" y="267"/>
                      <a:pt x="1304" y="267"/>
                    </a:cubicBezTo>
                    <a:cubicBezTo>
                      <a:pt x="1320" y="284"/>
                      <a:pt x="1320" y="301"/>
                      <a:pt x="1320" y="301"/>
                    </a:cubicBezTo>
                    <a:cubicBezTo>
                      <a:pt x="1370" y="318"/>
                      <a:pt x="1404" y="284"/>
                      <a:pt x="1421" y="251"/>
                    </a:cubicBezTo>
                    <a:cubicBezTo>
                      <a:pt x="1421" y="251"/>
                      <a:pt x="1404" y="251"/>
                      <a:pt x="1404" y="251"/>
                    </a:cubicBezTo>
                    <a:close/>
                    <a:moveTo>
                      <a:pt x="1187" y="301"/>
                    </a:moveTo>
                    <a:cubicBezTo>
                      <a:pt x="1187" y="334"/>
                      <a:pt x="1220" y="351"/>
                      <a:pt x="1237" y="351"/>
                    </a:cubicBezTo>
                    <a:cubicBezTo>
                      <a:pt x="1220" y="368"/>
                      <a:pt x="1203" y="368"/>
                      <a:pt x="1203" y="418"/>
                    </a:cubicBezTo>
                    <a:cubicBezTo>
                      <a:pt x="1220" y="401"/>
                      <a:pt x="1237" y="384"/>
                      <a:pt x="1237" y="384"/>
                    </a:cubicBezTo>
                    <a:cubicBezTo>
                      <a:pt x="1270" y="384"/>
                      <a:pt x="1220" y="401"/>
                      <a:pt x="1237" y="418"/>
                    </a:cubicBezTo>
                    <a:cubicBezTo>
                      <a:pt x="1253" y="451"/>
                      <a:pt x="1253" y="418"/>
                      <a:pt x="1270" y="418"/>
                    </a:cubicBezTo>
                    <a:cubicBezTo>
                      <a:pt x="1287" y="451"/>
                      <a:pt x="1304" y="468"/>
                      <a:pt x="1320" y="485"/>
                    </a:cubicBezTo>
                    <a:cubicBezTo>
                      <a:pt x="1270" y="451"/>
                      <a:pt x="1203" y="518"/>
                      <a:pt x="1220" y="585"/>
                    </a:cubicBezTo>
                    <a:cubicBezTo>
                      <a:pt x="1237" y="551"/>
                      <a:pt x="1270" y="551"/>
                      <a:pt x="1270" y="518"/>
                    </a:cubicBezTo>
                    <a:cubicBezTo>
                      <a:pt x="1304" y="535"/>
                      <a:pt x="1253" y="568"/>
                      <a:pt x="1304" y="585"/>
                    </a:cubicBezTo>
                    <a:cubicBezTo>
                      <a:pt x="1320" y="585"/>
                      <a:pt x="1304" y="551"/>
                      <a:pt x="1320" y="535"/>
                    </a:cubicBezTo>
                    <a:cubicBezTo>
                      <a:pt x="1337" y="535"/>
                      <a:pt x="1337" y="551"/>
                      <a:pt x="1337" y="568"/>
                    </a:cubicBezTo>
                    <a:cubicBezTo>
                      <a:pt x="1354" y="551"/>
                      <a:pt x="1370" y="535"/>
                      <a:pt x="1370" y="485"/>
                    </a:cubicBezTo>
                    <a:cubicBezTo>
                      <a:pt x="1404" y="501"/>
                      <a:pt x="1387" y="535"/>
                      <a:pt x="1421" y="518"/>
                    </a:cubicBezTo>
                    <a:cubicBezTo>
                      <a:pt x="1421" y="551"/>
                      <a:pt x="1404" y="602"/>
                      <a:pt x="1421" y="652"/>
                    </a:cubicBezTo>
                    <a:cubicBezTo>
                      <a:pt x="1404" y="652"/>
                      <a:pt x="1421" y="602"/>
                      <a:pt x="1387" y="602"/>
                    </a:cubicBezTo>
                    <a:cubicBezTo>
                      <a:pt x="1354" y="602"/>
                      <a:pt x="1387" y="635"/>
                      <a:pt x="1387" y="652"/>
                    </a:cubicBezTo>
                    <a:cubicBezTo>
                      <a:pt x="1370" y="618"/>
                      <a:pt x="1354" y="602"/>
                      <a:pt x="1320" y="585"/>
                    </a:cubicBezTo>
                    <a:cubicBezTo>
                      <a:pt x="1304" y="602"/>
                      <a:pt x="1320" y="602"/>
                      <a:pt x="1320" y="602"/>
                    </a:cubicBezTo>
                    <a:cubicBezTo>
                      <a:pt x="1354" y="635"/>
                      <a:pt x="1337" y="652"/>
                      <a:pt x="1337" y="685"/>
                    </a:cubicBezTo>
                    <a:cubicBezTo>
                      <a:pt x="1287" y="702"/>
                      <a:pt x="1270" y="719"/>
                      <a:pt x="1220" y="719"/>
                    </a:cubicBezTo>
                    <a:cubicBezTo>
                      <a:pt x="1203" y="702"/>
                      <a:pt x="1237" y="668"/>
                      <a:pt x="1220" y="635"/>
                    </a:cubicBezTo>
                    <a:cubicBezTo>
                      <a:pt x="1203" y="668"/>
                      <a:pt x="1170" y="652"/>
                      <a:pt x="1153" y="652"/>
                    </a:cubicBezTo>
                    <a:cubicBezTo>
                      <a:pt x="1153" y="635"/>
                      <a:pt x="1153" y="635"/>
                      <a:pt x="1153" y="618"/>
                    </a:cubicBezTo>
                    <a:cubicBezTo>
                      <a:pt x="1170" y="618"/>
                      <a:pt x="1187" y="618"/>
                      <a:pt x="1187" y="635"/>
                    </a:cubicBezTo>
                    <a:cubicBezTo>
                      <a:pt x="1203" y="602"/>
                      <a:pt x="1136" y="618"/>
                      <a:pt x="1120" y="551"/>
                    </a:cubicBezTo>
                    <a:cubicBezTo>
                      <a:pt x="1086" y="568"/>
                      <a:pt x="1136" y="602"/>
                      <a:pt x="1103" y="618"/>
                    </a:cubicBezTo>
                    <a:cubicBezTo>
                      <a:pt x="1103" y="635"/>
                      <a:pt x="1136" y="618"/>
                      <a:pt x="1153" y="652"/>
                    </a:cubicBezTo>
                    <a:cubicBezTo>
                      <a:pt x="1153" y="685"/>
                      <a:pt x="1120" y="685"/>
                      <a:pt x="1136" y="702"/>
                    </a:cubicBezTo>
                    <a:cubicBezTo>
                      <a:pt x="1120" y="685"/>
                      <a:pt x="1070" y="702"/>
                      <a:pt x="1070" y="668"/>
                    </a:cubicBezTo>
                    <a:cubicBezTo>
                      <a:pt x="1053" y="668"/>
                      <a:pt x="1070" y="719"/>
                      <a:pt x="1070" y="719"/>
                    </a:cubicBezTo>
                    <a:cubicBezTo>
                      <a:pt x="1020" y="702"/>
                      <a:pt x="1036" y="735"/>
                      <a:pt x="1020" y="752"/>
                    </a:cubicBezTo>
                    <a:cubicBezTo>
                      <a:pt x="986" y="719"/>
                      <a:pt x="1036" y="668"/>
                      <a:pt x="1020" y="618"/>
                    </a:cubicBezTo>
                    <a:cubicBezTo>
                      <a:pt x="1036" y="585"/>
                      <a:pt x="1036" y="652"/>
                      <a:pt x="1070" y="635"/>
                    </a:cubicBezTo>
                    <a:cubicBezTo>
                      <a:pt x="1070" y="618"/>
                      <a:pt x="1070" y="602"/>
                      <a:pt x="1070" y="568"/>
                    </a:cubicBezTo>
                    <a:cubicBezTo>
                      <a:pt x="1036" y="551"/>
                      <a:pt x="1003" y="585"/>
                      <a:pt x="969" y="602"/>
                    </a:cubicBezTo>
                    <a:cubicBezTo>
                      <a:pt x="919" y="585"/>
                      <a:pt x="986" y="501"/>
                      <a:pt x="953" y="501"/>
                    </a:cubicBezTo>
                    <a:cubicBezTo>
                      <a:pt x="953" y="485"/>
                      <a:pt x="953" y="485"/>
                      <a:pt x="969" y="485"/>
                    </a:cubicBezTo>
                    <a:cubicBezTo>
                      <a:pt x="969" y="468"/>
                      <a:pt x="969" y="451"/>
                      <a:pt x="953" y="451"/>
                    </a:cubicBezTo>
                    <a:cubicBezTo>
                      <a:pt x="953" y="451"/>
                      <a:pt x="953" y="434"/>
                      <a:pt x="953" y="418"/>
                    </a:cubicBezTo>
                    <a:cubicBezTo>
                      <a:pt x="986" y="434"/>
                      <a:pt x="986" y="501"/>
                      <a:pt x="1053" y="501"/>
                    </a:cubicBezTo>
                    <a:cubicBezTo>
                      <a:pt x="1053" y="434"/>
                      <a:pt x="986" y="418"/>
                      <a:pt x="1003" y="351"/>
                    </a:cubicBezTo>
                    <a:cubicBezTo>
                      <a:pt x="1070" y="334"/>
                      <a:pt x="1120" y="318"/>
                      <a:pt x="1187" y="301"/>
                    </a:cubicBezTo>
                    <a:close/>
                    <a:moveTo>
                      <a:pt x="852" y="401"/>
                    </a:moveTo>
                    <a:cubicBezTo>
                      <a:pt x="802" y="418"/>
                      <a:pt x="752" y="434"/>
                      <a:pt x="702" y="451"/>
                    </a:cubicBezTo>
                    <a:cubicBezTo>
                      <a:pt x="719" y="468"/>
                      <a:pt x="719" y="468"/>
                      <a:pt x="719" y="485"/>
                    </a:cubicBezTo>
                    <a:cubicBezTo>
                      <a:pt x="702" y="535"/>
                      <a:pt x="685" y="485"/>
                      <a:pt x="685" y="518"/>
                    </a:cubicBezTo>
                    <a:cubicBezTo>
                      <a:pt x="719" y="518"/>
                      <a:pt x="752" y="551"/>
                      <a:pt x="719" y="568"/>
                    </a:cubicBezTo>
                    <a:cubicBezTo>
                      <a:pt x="719" y="535"/>
                      <a:pt x="685" y="551"/>
                      <a:pt x="669" y="535"/>
                    </a:cubicBezTo>
                    <a:cubicBezTo>
                      <a:pt x="652" y="551"/>
                      <a:pt x="669" y="585"/>
                      <a:pt x="652" y="585"/>
                    </a:cubicBezTo>
                    <a:cubicBezTo>
                      <a:pt x="635" y="602"/>
                      <a:pt x="635" y="568"/>
                      <a:pt x="602" y="602"/>
                    </a:cubicBezTo>
                    <a:cubicBezTo>
                      <a:pt x="619" y="568"/>
                      <a:pt x="568" y="585"/>
                      <a:pt x="568" y="551"/>
                    </a:cubicBezTo>
                    <a:cubicBezTo>
                      <a:pt x="585" y="535"/>
                      <a:pt x="619" y="551"/>
                      <a:pt x="602" y="518"/>
                    </a:cubicBezTo>
                    <a:cubicBezTo>
                      <a:pt x="619" y="518"/>
                      <a:pt x="635" y="518"/>
                      <a:pt x="635" y="518"/>
                    </a:cubicBezTo>
                    <a:cubicBezTo>
                      <a:pt x="652" y="501"/>
                      <a:pt x="669" y="485"/>
                      <a:pt x="669" y="468"/>
                    </a:cubicBezTo>
                    <a:lnTo>
                      <a:pt x="669" y="468"/>
                    </a:lnTo>
                    <a:cubicBezTo>
                      <a:pt x="652" y="468"/>
                      <a:pt x="635" y="485"/>
                      <a:pt x="619" y="485"/>
                    </a:cubicBezTo>
                    <a:cubicBezTo>
                      <a:pt x="619" y="501"/>
                      <a:pt x="619" y="501"/>
                      <a:pt x="619" y="501"/>
                    </a:cubicBezTo>
                    <a:cubicBezTo>
                      <a:pt x="602" y="518"/>
                      <a:pt x="602" y="501"/>
                      <a:pt x="602" y="501"/>
                    </a:cubicBezTo>
                    <a:cubicBezTo>
                      <a:pt x="602" y="501"/>
                      <a:pt x="585" y="501"/>
                      <a:pt x="568" y="501"/>
                    </a:cubicBezTo>
                    <a:cubicBezTo>
                      <a:pt x="568" y="535"/>
                      <a:pt x="552" y="551"/>
                      <a:pt x="535" y="551"/>
                    </a:cubicBezTo>
                    <a:cubicBezTo>
                      <a:pt x="535" y="535"/>
                      <a:pt x="535" y="518"/>
                      <a:pt x="535" y="518"/>
                    </a:cubicBezTo>
                    <a:cubicBezTo>
                      <a:pt x="518" y="535"/>
                      <a:pt x="485" y="535"/>
                      <a:pt x="468" y="551"/>
                    </a:cubicBezTo>
                    <a:cubicBezTo>
                      <a:pt x="468" y="568"/>
                      <a:pt x="468" y="585"/>
                      <a:pt x="485" y="602"/>
                    </a:cubicBezTo>
                    <a:cubicBezTo>
                      <a:pt x="451" y="618"/>
                      <a:pt x="451" y="585"/>
                      <a:pt x="435" y="585"/>
                    </a:cubicBezTo>
                    <a:cubicBezTo>
                      <a:pt x="435" y="602"/>
                      <a:pt x="451" y="618"/>
                      <a:pt x="435" y="618"/>
                    </a:cubicBezTo>
                    <a:cubicBezTo>
                      <a:pt x="401" y="602"/>
                      <a:pt x="435" y="602"/>
                      <a:pt x="418" y="585"/>
                    </a:cubicBezTo>
                    <a:cubicBezTo>
                      <a:pt x="385" y="602"/>
                      <a:pt x="351" y="618"/>
                      <a:pt x="334" y="618"/>
                    </a:cubicBezTo>
                    <a:lnTo>
                      <a:pt x="334" y="618"/>
                    </a:lnTo>
                    <a:cubicBezTo>
                      <a:pt x="284" y="652"/>
                      <a:pt x="251" y="668"/>
                      <a:pt x="234" y="685"/>
                    </a:cubicBezTo>
                    <a:cubicBezTo>
                      <a:pt x="67" y="819"/>
                      <a:pt x="0" y="919"/>
                      <a:pt x="0" y="1019"/>
                    </a:cubicBezTo>
                    <a:cubicBezTo>
                      <a:pt x="17" y="1036"/>
                      <a:pt x="17" y="1036"/>
                      <a:pt x="17" y="1053"/>
                    </a:cubicBezTo>
                    <a:lnTo>
                      <a:pt x="17" y="1053"/>
                    </a:lnTo>
                    <a:cubicBezTo>
                      <a:pt x="34" y="1036"/>
                      <a:pt x="17" y="1086"/>
                      <a:pt x="50" y="1086"/>
                    </a:cubicBezTo>
                    <a:cubicBezTo>
                      <a:pt x="50" y="1069"/>
                      <a:pt x="67" y="1069"/>
                      <a:pt x="84" y="1053"/>
                    </a:cubicBezTo>
                    <a:cubicBezTo>
                      <a:pt x="34" y="1069"/>
                      <a:pt x="67" y="1036"/>
                      <a:pt x="84" y="1019"/>
                    </a:cubicBezTo>
                    <a:lnTo>
                      <a:pt x="34" y="1019"/>
                    </a:lnTo>
                    <a:cubicBezTo>
                      <a:pt x="34" y="1003"/>
                      <a:pt x="50" y="1003"/>
                      <a:pt x="50" y="969"/>
                    </a:cubicBezTo>
                    <a:cubicBezTo>
                      <a:pt x="84" y="986"/>
                      <a:pt x="84" y="986"/>
                      <a:pt x="84" y="936"/>
                    </a:cubicBezTo>
                    <a:cubicBezTo>
                      <a:pt x="117" y="936"/>
                      <a:pt x="134" y="936"/>
                      <a:pt x="167" y="936"/>
                    </a:cubicBezTo>
                    <a:cubicBezTo>
                      <a:pt x="167" y="869"/>
                      <a:pt x="251" y="802"/>
                      <a:pt x="284" y="852"/>
                    </a:cubicBezTo>
                    <a:cubicBezTo>
                      <a:pt x="301" y="835"/>
                      <a:pt x="368" y="802"/>
                      <a:pt x="385" y="835"/>
                    </a:cubicBezTo>
                    <a:cubicBezTo>
                      <a:pt x="385" y="819"/>
                      <a:pt x="385" y="819"/>
                      <a:pt x="401" y="819"/>
                    </a:cubicBezTo>
                    <a:cubicBezTo>
                      <a:pt x="385" y="802"/>
                      <a:pt x="385" y="769"/>
                      <a:pt x="351" y="769"/>
                    </a:cubicBezTo>
                    <a:cubicBezTo>
                      <a:pt x="368" y="785"/>
                      <a:pt x="368" y="802"/>
                      <a:pt x="334" y="802"/>
                    </a:cubicBezTo>
                    <a:cubicBezTo>
                      <a:pt x="334" y="785"/>
                      <a:pt x="318" y="785"/>
                      <a:pt x="318" y="785"/>
                    </a:cubicBezTo>
                    <a:cubicBezTo>
                      <a:pt x="301" y="752"/>
                      <a:pt x="318" y="752"/>
                      <a:pt x="334" y="752"/>
                    </a:cubicBezTo>
                    <a:cubicBezTo>
                      <a:pt x="301" y="735"/>
                      <a:pt x="301" y="752"/>
                      <a:pt x="284" y="735"/>
                    </a:cubicBezTo>
                    <a:cubicBezTo>
                      <a:pt x="301" y="702"/>
                      <a:pt x="351" y="752"/>
                      <a:pt x="368" y="702"/>
                    </a:cubicBezTo>
                    <a:cubicBezTo>
                      <a:pt x="401" y="719"/>
                      <a:pt x="368" y="752"/>
                      <a:pt x="385" y="752"/>
                    </a:cubicBezTo>
                    <a:cubicBezTo>
                      <a:pt x="418" y="719"/>
                      <a:pt x="418" y="685"/>
                      <a:pt x="451" y="685"/>
                    </a:cubicBezTo>
                    <a:cubicBezTo>
                      <a:pt x="451" y="685"/>
                      <a:pt x="435" y="668"/>
                      <a:pt x="435" y="652"/>
                    </a:cubicBezTo>
                    <a:cubicBezTo>
                      <a:pt x="451" y="652"/>
                      <a:pt x="451" y="635"/>
                      <a:pt x="468" y="618"/>
                    </a:cubicBezTo>
                    <a:lnTo>
                      <a:pt x="468" y="752"/>
                    </a:lnTo>
                    <a:cubicBezTo>
                      <a:pt x="518" y="752"/>
                      <a:pt x="502" y="819"/>
                      <a:pt x="552" y="819"/>
                    </a:cubicBezTo>
                    <a:cubicBezTo>
                      <a:pt x="602" y="785"/>
                      <a:pt x="652" y="819"/>
                      <a:pt x="669" y="852"/>
                    </a:cubicBezTo>
                    <a:cubicBezTo>
                      <a:pt x="652" y="819"/>
                      <a:pt x="719" y="852"/>
                      <a:pt x="719" y="819"/>
                    </a:cubicBezTo>
                    <a:cubicBezTo>
                      <a:pt x="719" y="819"/>
                      <a:pt x="719" y="819"/>
                      <a:pt x="719" y="802"/>
                    </a:cubicBezTo>
                    <a:cubicBezTo>
                      <a:pt x="702" y="802"/>
                      <a:pt x="702" y="785"/>
                      <a:pt x="685" y="802"/>
                    </a:cubicBezTo>
                    <a:cubicBezTo>
                      <a:pt x="719" y="752"/>
                      <a:pt x="702" y="752"/>
                      <a:pt x="685" y="735"/>
                    </a:cubicBezTo>
                    <a:cubicBezTo>
                      <a:pt x="719" y="735"/>
                      <a:pt x="769" y="769"/>
                      <a:pt x="786" y="752"/>
                    </a:cubicBezTo>
                    <a:cubicBezTo>
                      <a:pt x="802" y="719"/>
                      <a:pt x="769" y="719"/>
                      <a:pt x="769" y="702"/>
                    </a:cubicBezTo>
                    <a:cubicBezTo>
                      <a:pt x="802" y="702"/>
                      <a:pt x="786" y="668"/>
                      <a:pt x="802" y="702"/>
                    </a:cubicBezTo>
                    <a:cubicBezTo>
                      <a:pt x="819" y="652"/>
                      <a:pt x="852" y="635"/>
                      <a:pt x="903" y="635"/>
                    </a:cubicBezTo>
                    <a:cubicBezTo>
                      <a:pt x="886" y="618"/>
                      <a:pt x="852" y="602"/>
                      <a:pt x="886" y="585"/>
                    </a:cubicBezTo>
                    <a:cubicBezTo>
                      <a:pt x="919" y="585"/>
                      <a:pt x="886" y="652"/>
                      <a:pt x="919" y="652"/>
                    </a:cubicBezTo>
                    <a:cubicBezTo>
                      <a:pt x="936" y="602"/>
                      <a:pt x="919" y="568"/>
                      <a:pt x="886" y="551"/>
                    </a:cubicBezTo>
                    <a:cubicBezTo>
                      <a:pt x="903" y="518"/>
                      <a:pt x="903" y="501"/>
                      <a:pt x="919" y="485"/>
                    </a:cubicBezTo>
                    <a:cubicBezTo>
                      <a:pt x="903" y="468"/>
                      <a:pt x="919" y="418"/>
                      <a:pt x="886" y="434"/>
                    </a:cubicBezTo>
                    <a:cubicBezTo>
                      <a:pt x="886" y="451"/>
                      <a:pt x="903" y="468"/>
                      <a:pt x="886" y="468"/>
                    </a:cubicBezTo>
                    <a:cubicBezTo>
                      <a:pt x="886" y="451"/>
                      <a:pt x="869" y="418"/>
                      <a:pt x="852" y="401"/>
                    </a:cubicBezTo>
                    <a:close/>
                    <a:moveTo>
                      <a:pt x="451" y="551"/>
                    </a:moveTo>
                    <a:cubicBezTo>
                      <a:pt x="451" y="568"/>
                      <a:pt x="451" y="568"/>
                      <a:pt x="451" y="568"/>
                    </a:cubicBezTo>
                    <a:close/>
                    <a:moveTo>
                      <a:pt x="34" y="1103"/>
                    </a:moveTo>
                    <a:cubicBezTo>
                      <a:pt x="50" y="1153"/>
                      <a:pt x="84" y="1203"/>
                      <a:pt x="151" y="1270"/>
                    </a:cubicBezTo>
                    <a:cubicBezTo>
                      <a:pt x="151" y="1270"/>
                      <a:pt x="151" y="1270"/>
                      <a:pt x="151" y="1270"/>
                    </a:cubicBezTo>
                    <a:cubicBezTo>
                      <a:pt x="167" y="1270"/>
                      <a:pt x="167" y="1270"/>
                      <a:pt x="167" y="1270"/>
                    </a:cubicBezTo>
                    <a:cubicBezTo>
                      <a:pt x="167" y="1237"/>
                      <a:pt x="134" y="1253"/>
                      <a:pt x="151" y="1220"/>
                    </a:cubicBezTo>
                    <a:cubicBezTo>
                      <a:pt x="167" y="1220"/>
                      <a:pt x="151" y="1186"/>
                      <a:pt x="184" y="1186"/>
                    </a:cubicBezTo>
                    <a:cubicBezTo>
                      <a:pt x="184" y="1220"/>
                      <a:pt x="184" y="1253"/>
                      <a:pt x="218" y="1253"/>
                    </a:cubicBezTo>
                    <a:cubicBezTo>
                      <a:pt x="218" y="1220"/>
                      <a:pt x="284" y="1253"/>
                      <a:pt x="318" y="1253"/>
                    </a:cubicBezTo>
                    <a:cubicBezTo>
                      <a:pt x="318" y="1237"/>
                      <a:pt x="334" y="1220"/>
                      <a:pt x="351" y="1203"/>
                    </a:cubicBezTo>
                    <a:cubicBezTo>
                      <a:pt x="385" y="1237"/>
                      <a:pt x="368" y="1253"/>
                      <a:pt x="351" y="1287"/>
                    </a:cubicBezTo>
                    <a:cubicBezTo>
                      <a:pt x="385" y="1287"/>
                      <a:pt x="385" y="1320"/>
                      <a:pt x="401" y="1320"/>
                    </a:cubicBezTo>
                    <a:cubicBezTo>
                      <a:pt x="418" y="1320"/>
                      <a:pt x="435" y="1303"/>
                      <a:pt x="451" y="1287"/>
                    </a:cubicBezTo>
                    <a:cubicBezTo>
                      <a:pt x="435" y="1287"/>
                      <a:pt x="418" y="1303"/>
                      <a:pt x="401" y="1287"/>
                    </a:cubicBezTo>
                    <a:cubicBezTo>
                      <a:pt x="451" y="1253"/>
                      <a:pt x="385" y="1203"/>
                      <a:pt x="451" y="1170"/>
                    </a:cubicBezTo>
                    <a:cubicBezTo>
                      <a:pt x="468" y="1170"/>
                      <a:pt x="468" y="1170"/>
                      <a:pt x="468" y="1153"/>
                    </a:cubicBezTo>
                    <a:cubicBezTo>
                      <a:pt x="485" y="1170"/>
                      <a:pt x="552" y="1153"/>
                      <a:pt x="552" y="1186"/>
                    </a:cubicBezTo>
                    <a:cubicBezTo>
                      <a:pt x="568" y="1186"/>
                      <a:pt x="585" y="1170"/>
                      <a:pt x="585" y="1120"/>
                    </a:cubicBezTo>
                    <a:cubicBezTo>
                      <a:pt x="552" y="1136"/>
                      <a:pt x="535" y="1103"/>
                      <a:pt x="502" y="1153"/>
                    </a:cubicBezTo>
                    <a:cubicBezTo>
                      <a:pt x="502" y="1120"/>
                      <a:pt x="518" y="1103"/>
                      <a:pt x="535" y="1086"/>
                    </a:cubicBezTo>
                    <a:cubicBezTo>
                      <a:pt x="602" y="1069"/>
                      <a:pt x="669" y="1053"/>
                      <a:pt x="702" y="1153"/>
                    </a:cubicBezTo>
                    <a:cubicBezTo>
                      <a:pt x="735" y="1170"/>
                      <a:pt x="786" y="1136"/>
                      <a:pt x="752" y="1086"/>
                    </a:cubicBezTo>
                    <a:lnTo>
                      <a:pt x="802" y="1086"/>
                    </a:lnTo>
                    <a:cubicBezTo>
                      <a:pt x="819" y="1170"/>
                      <a:pt x="735" y="1136"/>
                      <a:pt x="752" y="1220"/>
                    </a:cubicBezTo>
                    <a:cubicBezTo>
                      <a:pt x="719" y="1220"/>
                      <a:pt x="669" y="1203"/>
                      <a:pt x="685" y="1253"/>
                    </a:cubicBezTo>
                    <a:cubicBezTo>
                      <a:pt x="652" y="1253"/>
                      <a:pt x="669" y="1203"/>
                      <a:pt x="635" y="1220"/>
                    </a:cubicBezTo>
                    <a:cubicBezTo>
                      <a:pt x="669" y="1270"/>
                      <a:pt x="635" y="1220"/>
                      <a:pt x="619" y="1270"/>
                    </a:cubicBezTo>
                    <a:cubicBezTo>
                      <a:pt x="552" y="1220"/>
                      <a:pt x="518" y="1337"/>
                      <a:pt x="485" y="1337"/>
                    </a:cubicBezTo>
                    <a:cubicBezTo>
                      <a:pt x="485" y="1370"/>
                      <a:pt x="468" y="1370"/>
                      <a:pt x="451" y="1387"/>
                    </a:cubicBezTo>
                    <a:cubicBezTo>
                      <a:pt x="468" y="1387"/>
                      <a:pt x="485" y="1387"/>
                      <a:pt x="485" y="1404"/>
                    </a:cubicBezTo>
                    <a:cubicBezTo>
                      <a:pt x="585" y="1437"/>
                      <a:pt x="719" y="1470"/>
                      <a:pt x="852" y="1487"/>
                    </a:cubicBezTo>
                    <a:cubicBezTo>
                      <a:pt x="852" y="1454"/>
                      <a:pt x="819" y="1404"/>
                      <a:pt x="769" y="1404"/>
                    </a:cubicBezTo>
                    <a:cubicBezTo>
                      <a:pt x="769" y="1420"/>
                      <a:pt x="786" y="1437"/>
                      <a:pt x="769" y="1437"/>
                    </a:cubicBezTo>
                    <a:cubicBezTo>
                      <a:pt x="752" y="1404"/>
                      <a:pt x="735" y="1387"/>
                      <a:pt x="702" y="1420"/>
                    </a:cubicBezTo>
                    <a:cubicBezTo>
                      <a:pt x="669" y="1420"/>
                      <a:pt x="719" y="1387"/>
                      <a:pt x="685" y="1387"/>
                    </a:cubicBezTo>
                    <a:cubicBezTo>
                      <a:pt x="669" y="1404"/>
                      <a:pt x="669" y="1404"/>
                      <a:pt x="619" y="1387"/>
                    </a:cubicBezTo>
                    <a:cubicBezTo>
                      <a:pt x="619" y="1353"/>
                      <a:pt x="635" y="1337"/>
                      <a:pt x="635" y="1287"/>
                    </a:cubicBezTo>
                    <a:cubicBezTo>
                      <a:pt x="685" y="1303"/>
                      <a:pt x="702" y="1270"/>
                      <a:pt x="735" y="1320"/>
                    </a:cubicBezTo>
                    <a:cubicBezTo>
                      <a:pt x="735" y="1287"/>
                      <a:pt x="769" y="1270"/>
                      <a:pt x="735" y="1237"/>
                    </a:cubicBezTo>
                    <a:cubicBezTo>
                      <a:pt x="786" y="1237"/>
                      <a:pt x="769" y="1303"/>
                      <a:pt x="819" y="1270"/>
                    </a:cubicBezTo>
                    <a:cubicBezTo>
                      <a:pt x="836" y="1287"/>
                      <a:pt x="836" y="1320"/>
                      <a:pt x="852" y="1320"/>
                    </a:cubicBezTo>
                    <a:cubicBezTo>
                      <a:pt x="869" y="1303"/>
                      <a:pt x="919" y="1370"/>
                      <a:pt x="936" y="1320"/>
                    </a:cubicBezTo>
                    <a:cubicBezTo>
                      <a:pt x="953" y="1337"/>
                      <a:pt x="903" y="1370"/>
                      <a:pt x="936" y="1370"/>
                    </a:cubicBezTo>
                    <a:cubicBezTo>
                      <a:pt x="953" y="1370"/>
                      <a:pt x="969" y="1353"/>
                      <a:pt x="969" y="1320"/>
                    </a:cubicBezTo>
                    <a:cubicBezTo>
                      <a:pt x="1003" y="1337"/>
                      <a:pt x="986" y="1337"/>
                      <a:pt x="1020" y="1337"/>
                    </a:cubicBezTo>
                    <a:cubicBezTo>
                      <a:pt x="1020" y="1287"/>
                      <a:pt x="1003" y="1287"/>
                      <a:pt x="986" y="1237"/>
                    </a:cubicBezTo>
                    <a:cubicBezTo>
                      <a:pt x="936" y="1237"/>
                      <a:pt x="919" y="1220"/>
                      <a:pt x="903" y="1253"/>
                    </a:cubicBezTo>
                    <a:cubicBezTo>
                      <a:pt x="886" y="1220"/>
                      <a:pt x="936" y="1237"/>
                      <a:pt x="919" y="1203"/>
                    </a:cubicBezTo>
                    <a:cubicBezTo>
                      <a:pt x="903" y="1203"/>
                      <a:pt x="903" y="1186"/>
                      <a:pt x="886" y="1186"/>
                    </a:cubicBezTo>
                    <a:cubicBezTo>
                      <a:pt x="903" y="1220"/>
                      <a:pt x="836" y="1186"/>
                      <a:pt x="836" y="1186"/>
                    </a:cubicBezTo>
                    <a:cubicBezTo>
                      <a:pt x="836" y="1153"/>
                      <a:pt x="886" y="986"/>
                      <a:pt x="936" y="986"/>
                    </a:cubicBezTo>
                    <a:cubicBezTo>
                      <a:pt x="903" y="1003"/>
                      <a:pt x="953" y="1003"/>
                      <a:pt x="953" y="986"/>
                    </a:cubicBezTo>
                    <a:cubicBezTo>
                      <a:pt x="953" y="1019"/>
                      <a:pt x="969" y="1036"/>
                      <a:pt x="969" y="1086"/>
                    </a:cubicBezTo>
                    <a:cubicBezTo>
                      <a:pt x="953" y="1120"/>
                      <a:pt x="936" y="1036"/>
                      <a:pt x="919" y="1069"/>
                    </a:cubicBezTo>
                    <a:cubicBezTo>
                      <a:pt x="936" y="1086"/>
                      <a:pt x="919" y="1153"/>
                      <a:pt x="903" y="1153"/>
                    </a:cubicBezTo>
                    <a:cubicBezTo>
                      <a:pt x="936" y="1153"/>
                      <a:pt x="919" y="1186"/>
                      <a:pt x="903" y="1186"/>
                    </a:cubicBezTo>
                    <a:lnTo>
                      <a:pt x="969" y="1186"/>
                    </a:lnTo>
                    <a:cubicBezTo>
                      <a:pt x="969" y="1120"/>
                      <a:pt x="969" y="1170"/>
                      <a:pt x="986" y="1170"/>
                    </a:cubicBezTo>
                    <a:cubicBezTo>
                      <a:pt x="986" y="1170"/>
                      <a:pt x="1036" y="1136"/>
                      <a:pt x="1070" y="1120"/>
                    </a:cubicBezTo>
                    <a:cubicBezTo>
                      <a:pt x="1053" y="1069"/>
                      <a:pt x="1036" y="1053"/>
                      <a:pt x="1070" y="1003"/>
                    </a:cubicBezTo>
                    <a:cubicBezTo>
                      <a:pt x="1053" y="1003"/>
                      <a:pt x="1053" y="1019"/>
                      <a:pt x="1036" y="1019"/>
                    </a:cubicBezTo>
                    <a:cubicBezTo>
                      <a:pt x="1053" y="986"/>
                      <a:pt x="1070" y="969"/>
                      <a:pt x="1086" y="952"/>
                    </a:cubicBezTo>
                    <a:cubicBezTo>
                      <a:pt x="1120" y="852"/>
                      <a:pt x="1020" y="802"/>
                      <a:pt x="986" y="785"/>
                    </a:cubicBezTo>
                    <a:cubicBezTo>
                      <a:pt x="969" y="819"/>
                      <a:pt x="953" y="819"/>
                      <a:pt x="919" y="819"/>
                    </a:cubicBezTo>
                    <a:cubicBezTo>
                      <a:pt x="936" y="752"/>
                      <a:pt x="836" y="802"/>
                      <a:pt x="836" y="802"/>
                    </a:cubicBezTo>
                    <a:cubicBezTo>
                      <a:pt x="869" y="835"/>
                      <a:pt x="819" y="919"/>
                      <a:pt x="869" y="919"/>
                    </a:cubicBezTo>
                    <a:cubicBezTo>
                      <a:pt x="869" y="952"/>
                      <a:pt x="852" y="969"/>
                      <a:pt x="836" y="986"/>
                    </a:cubicBezTo>
                    <a:cubicBezTo>
                      <a:pt x="836" y="919"/>
                      <a:pt x="819" y="986"/>
                      <a:pt x="786" y="952"/>
                    </a:cubicBezTo>
                    <a:cubicBezTo>
                      <a:pt x="769" y="969"/>
                      <a:pt x="786" y="1019"/>
                      <a:pt x="769" y="1019"/>
                    </a:cubicBezTo>
                    <a:cubicBezTo>
                      <a:pt x="769" y="969"/>
                      <a:pt x="769" y="1036"/>
                      <a:pt x="735" y="1019"/>
                    </a:cubicBezTo>
                    <a:cubicBezTo>
                      <a:pt x="719" y="1019"/>
                      <a:pt x="735" y="986"/>
                      <a:pt x="719" y="986"/>
                    </a:cubicBezTo>
                    <a:cubicBezTo>
                      <a:pt x="702" y="1003"/>
                      <a:pt x="669" y="986"/>
                      <a:pt x="669" y="1003"/>
                    </a:cubicBezTo>
                    <a:cubicBezTo>
                      <a:pt x="685" y="1003"/>
                      <a:pt x="685" y="1053"/>
                      <a:pt x="669" y="1053"/>
                    </a:cubicBezTo>
                    <a:cubicBezTo>
                      <a:pt x="685" y="1003"/>
                      <a:pt x="602" y="1053"/>
                      <a:pt x="635" y="1019"/>
                    </a:cubicBezTo>
                    <a:cubicBezTo>
                      <a:pt x="652" y="1036"/>
                      <a:pt x="669" y="986"/>
                      <a:pt x="669" y="952"/>
                    </a:cubicBezTo>
                    <a:cubicBezTo>
                      <a:pt x="685" y="936"/>
                      <a:pt x="719" y="952"/>
                      <a:pt x="735" y="936"/>
                    </a:cubicBezTo>
                    <a:cubicBezTo>
                      <a:pt x="702" y="919"/>
                      <a:pt x="685" y="886"/>
                      <a:pt x="635" y="886"/>
                    </a:cubicBezTo>
                    <a:cubicBezTo>
                      <a:pt x="635" y="902"/>
                      <a:pt x="602" y="886"/>
                      <a:pt x="602" y="902"/>
                    </a:cubicBezTo>
                    <a:cubicBezTo>
                      <a:pt x="635" y="919"/>
                      <a:pt x="568" y="936"/>
                      <a:pt x="568" y="952"/>
                    </a:cubicBezTo>
                    <a:cubicBezTo>
                      <a:pt x="552" y="969"/>
                      <a:pt x="552" y="936"/>
                      <a:pt x="535" y="936"/>
                    </a:cubicBezTo>
                    <a:cubicBezTo>
                      <a:pt x="535" y="1003"/>
                      <a:pt x="485" y="1019"/>
                      <a:pt x="435" y="1036"/>
                    </a:cubicBezTo>
                    <a:cubicBezTo>
                      <a:pt x="435" y="1003"/>
                      <a:pt x="418" y="1003"/>
                      <a:pt x="401" y="986"/>
                    </a:cubicBezTo>
                    <a:cubicBezTo>
                      <a:pt x="401" y="1053"/>
                      <a:pt x="351" y="1036"/>
                      <a:pt x="385" y="1086"/>
                    </a:cubicBezTo>
                    <a:cubicBezTo>
                      <a:pt x="368" y="1086"/>
                      <a:pt x="351" y="1069"/>
                      <a:pt x="351" y="1069"/>
                    </a:cubicBezTo>
                    <a:cubicBezTo>
                      <a:pt x="351" y="1086"/>
                      <a:pt x="368" y="1086"/>
                      <a:pt x="351" y="1120"/>
                    </a:cubicBezTo>
                    <a:cubicBezTo>
                      <a:pt x="318" y="1136"/>
                      <a:pt x="318" y="1086"/>
                      <a:pt x="284" y="1120"/>
                    </a:cubicBezTo>
                    <a:cubicBezTo>
                      <a:pt x="284" y="1086"/>
                      <a:pt x="284" y="1086"/>
                      <a:pt x="268" y="1069"/>
                    </a:cubicBezTo>
                    <a:cubicBezTo>
                      <a:pt x="318" y="1069"/>
                      <a:pt x="318" y="1019"/>
                      <a:pt x="334" y="986"/>
                    </a:cubicBezTo>
                    <a:cubicBezTo>
                      <a:pt x="301" y="969"/>
                      <a:pt x="301" y="969"/>
                      <a:pt x="268" y="952"/>
                    </a:cubicBezTo>
                    <a:cubicBezTo>
                      <a:pt x="268" y="1003"/>
                      <a:pt x="251" y="1003"/>
                      <a:pt x="268" y="1019"/>
                    </a:cubicBezTo>
                    <a:cubicBezTo>
                      <a:pt x="201" y="1053"/>
                      <a:pt x="218" y="1136"/>
                      <a:pt x="201" y="1186"/>
                    </a:cubicBezTo>
                    <a:cubicBezTo>
                      <a:pt x="184" y="1186"/>
                      <a:pt x="167" y="1186"/>
                      <a:pt x="151" y="1186"/>
                    </a:cubicBezTo>
                    <a:cubicBezTo>
                      <a:pt x="134" y="1186"/>
                      <a:pt x="167" y="1153"/>
                      <a:pt x="151" y="1153"/>
                    </a:cubicBezTo>
                    <a:cubicBezTo>
                      <a:pt x="117" y="1153"/>
                      <a:pt x="134" y="1186"/>
                      <a:pt x="117" y="1186"/>
                    </a:cubicBezTo>
                    <a:cubicBezTo>
                      <a:pt x="134" y="1136"/>
                      <a:pt x="50" y="1170"/>
                      <a:pt x="84" y="1103"/>
                    </a:cubicBezTo>
                    <a:cubicBezTo>
                      <a:pt x="50" y="1103"/>
                      <a:pt x="34" y="1103"/>
                      <a:pt x="34" y="1103"/>
                    </a:cubicBezTo>
                    <a:close/>
                    <a:moveTo>
                      <a:pt x="1020" y="1521"/>
                    </a:moveTo>
                    <a:cubicBezTo>
                      <a:pt x="1020" y="1487"/>
                      <a:pt x="1003" y="1470"/>
                      <a:pt x="1003" y="1420"/>
                    </a:cubicBezTo>
                    <a:cubicBezTo>
                      <a:pt x="1020" y="1404"/>
                      <a:pt x="1020" y="1387"/>
                      <a:pt x="1036" y="1387"/>
                    </a:cubicBezTo>
                    <a:cubicBezTo>
                      <a:pt x="1036" y="1420"/>
                      <a:pt x="1086" y="1404"/>
                      <a:pt x="1070" y="1454"/>
                    </a:cubicBezTo>
                    <a:cubicBezTo>
                      <a:pt x="1053" y="1454"/>
                      <a:pt x="1036" y="1454"/>
                      <a:pt x="1036" y="1487"/>
                    </a:cubicBezTo>
                    <a:cubicBezTo>
                      <a:pt x="1036" y="1521"/>
                      <a:pt x="1053" y="1487"/>
                      <a:pt x="1070" y="1504"/>
                    </a:cubicBezTo>
                    <a:cubicBezTo>
                      <a:pt x="1053" y="1504"/>
                      <a:pt x="1053" y="1521"/>
                      <a:pt x="1036" y="1537"/>
                    </a:cubicBezTo>
                    <a:close/>
                    <a:moveTo>
                      <a:pt x="1153" y="1554"/>
                    </a:moveTo>
                    <a:cubicBezTo>
                      <a:pt x="1220" y="1571"/>
                      <a:pt x="1287" y="1571"/>
                      <a:pt x="1354" y="1587"/>
                    </a:cubicBezTo>
                    <a:cubicBezTo>
                      <a:pt x="1354" y="1571"/>
                      <a:pt x="1337" y="1537"/>
                      <a:pt x="1354" y="1504"/>
                    </a:cubicBezTo>
                    <a:cubicBezTo>
                      <a:pt x="1387" y="1537"/>
                      <a:pt x="1421" y="1521"/>
                      <a:pt x="1421" y="1470"/>
                    </a:cubicBezTo>
                    <a:cubicBezTo>
                      <a:pt x="1454" y="1470"/>
                      <a:pt x="1437" y="1470"/>
                      <a:pt x="1487" y="1470"/>
                    </a:cubicBezTo>
                    <a:cubicBezTo>
                      <a:pt x="1454" y="1404"/>
                      <a:pt x="1370" y="1320"/>
                      <a:pt x="1320" y="1387"/>
                    </a:cubicBezTo>
                    <a:cubicBezTo>
                      <a:pt x="1320" y="1370"/>
                      <a:pt x="1304" y="1370"/>
                      <a:pt x="1287" y="1353"/>
                    </a:cubicBezTo>
                    <a:cubicBezTo>
                      <a:pt x="1270" y="1387"/>
                      <a:pt x="1253" y="1387"/>
                      <a:pt x="1237" y="1387"/>
                    </a:cubicBezTo>
                    <a:cubicBezTo>
                      <a:pt x="1237" y="1404"/>
                      <a:pt x="1237" y="1437"/>
                      <a:pt x="1253" y="1420"/>
                    </a:cubicBezTo>
                    <a:cubicBezTo>
                      <a:pt x="1253" y="1470"/>
                      <a:pt x="1237" y="1454"/>
                      <a:pt x="1253" y="1504"/>
                    </a:cubicBezTo>
                    <a:cubicBezTo>
                      <a:pt x="1220" y="1504"/>
                      <a:pt x="1237" y="1470"/>
                      <a:pt x="1220" y="1454"/>
                    </a:cubicBezTo>
                    <a:cubicBezTo>
                      <a:pt x="1187" y="1470"/>
                      <a:pt x="1187" y="1521"/>
                      <a:pt x="1170" y="1454"/>
                    </a:cubicBezTo>
                    <a:cubicBezTo>
                      <a:pt x="1153" y="1470"/>
                      <a:pt x="1187" y="1521"/>
                      <a:pt x="1187" y="1537"/>
                    </a:cubicBezTo>
                    <a:cubicBezTo>
                      <a:pt x="1187" y="1571"/>
                      <a:pt x="1170" y="1521"/>
                      <a:pt x="1153" y="1554"/>
                    </a:cubicBezTo>
                    <a:lnTo>
                      <a:pt x="1153" y="1554"/>
                    </a:lnTo>
                    <a:close/>
                    <a:moveTo>
                      <a:pt x="1387" y="1587"/>
                    </a:moveTo>
                    <a:cubicBezTo>
                      <a:pt x="1387" y="1571"/>
                      <a:pt x="1404" y="1571"/>
                      <a:pt x="1404" y="1587"/>
                    </a:cubicBezTo>
                    <a:cubicBezTo>
                      <a:pt x="1404" y="1587"/>
                      <a:pt x="1404" y="1587"/>
                      <a:pt x="1404" y="1587"/>
                    </a:cubicBezTo>
                    <a:close/>
                    <a:moveTo>
                      <a:pt x="1421" y="1604"/>
                    </a:moveTo>
                    <a:cubicBezTo>
                      <a:pt x="1454" y="1587"/>
                      <a:pt x="1471" y="1554"/>
                      <a:pt x="1487" y="1587"/>
                    </a:cubicBezTo>
                    <a:cubicBezTo>
                      <a:pt x="1471" y="1504"/>
                      <a:pt x="1521" y="1571"/>
                      <a:pt x="1504" y="1504"/>
                    </a:cubicBezTo>
                    <a:cubicBezTo>
                      <a:pt x="1521" y="1487"/>
                      <a:pt x="1521" y="1454"/>
                      <a:pt x="1554" y="1454"/>
                    </a:cubicBezTo>
                    <a:cubicBezTo>
                      <a:pt x="1554" y="1487"/>
                      <a:pt x="1621" y="1420"/>
                      <a:pt x="1654" y="1420"/>
                    </a:cubicBezTo>
                    <a:cubicBezTo>
                      <a:pt x="1671" y="1437"/>
                      <a:pt x="1671" y="1504"/>
                      <a:pt x="1705" y="1504"/>
                    </a:cubicBezTo>
                    <a:cubicBezTo>
                      <a:pt x="1688" y="1537"/>
                      <a:pt x="1671" y="1571"/>
                      <a:pt x="1671" y="1604"/>
                    </a:cubicBezTo>
                    <a:cubicBezTo>
                      <a:pt x="1671" y="1587"/>
                      <a:pt x="1654" y="1604"/>
                      <a:pt x="1671" y="1621"/>
                    </a:cubicBezTo>
                    <a:cubicBezTo>
                      <a:pt x="1638" y="1604"/>
                      <a:pt x="1621" y="1621"/>
                      <a:pt x="1604" y="1621"/>
                    </a:cubicBezTo>
                    <a:cubicBezTo>
                      <a:pt x="1554" y="1621"/>
                      <a:pt x="1487" y="1604"/>
                      <a:pt x="1421" y="1604"/>
                    </a:cubicBezTo>
                    <a:close/>
                    <a:moveTo>
                      <a:pt x="1671" y="1638"/>
                    </a:moveTo>
                    <a:cubicBezTo>
                      <a:pt x="1705" y="1638"/>
                      <a:pt x="1738" y="1638"/>
                      <a:pt x="1755" y="1654"/>
                    </a:cubicBezTo>
                    <a:cubicBezTo>
                      <a:pt x="1755" y="1621"/>
                      <a:pt x="1771" y="1621"/>
                      <a:pt x="1771" y="1587"/>
                    </a:cubicBezTo>
                    <a:cubicBezTo>
                      <a:pt x="1738" y="1604"/>
                      <a:pt x="1705" y="1604"/>
                      <a:pt x="1671" y="1638"/>
                    </a:cubicBezTo>
                    <a:close/>
                    <a:moveTo>
                      <a:pt x="1788" y="1654"/>
                    </a:moveTo>
                    <a:cubicBezTo>
                      <a:pt x="1822" y="1654"/>
                      <a:pt x="1838" y="1654"/>
                      <a:pt x="1872" y="1654"/>
                    </a:cubicBezTo>
                    <a:cubicBezTo>
                      <a:pt x="1855" y="1654"/>
                      <a:pt x="1838" y="1638"/>
                      <a:pt x="1838" y="1621"/>
                    </a:cubicBezTo>
                    <a:cubicBezTo>
                      <a:pt x="1822" y="1638"/>
                      <a:pt x="1805" y="1638"/>
                      <a:pt x="1788" y="1654"/>
                    </a:cubicBezTo>
                    <a:close/>
                    <a:moveTo>
                      <a:pt x="2473" y="1721"/>
                    </a:moveTo>
                    <a:cubicBezTo>
                      <a:pt x="2523" y="1721"/>
                      <a:pt x="2573" y="1721"/>
                      <a:pt x="2624" y="1738"/>
                    </a:cubicBezTo>
                    <a:cubicBezTo>
                      <a:pt x="2590" y="1654"/>
                      <a:pt x="2523" y="1704"/>
                      <a:pt x="2473" y="1721"/>
                    </a:cubicBezTo>
                    <a:close/>
                    <a:moveTo>
                      <a:pt x="3075" y="1738"/>
                    </a:moveTo>
                    <a:lnTo>
                      <a:pt x="3091" y="1738"/>
                    </a:lnTo>
                    <a:lnTo>
                      <a:pt x="3091" y="1738"/>
                    </a:lnTo>
                    <a:cubicBezTo>
                      <a:pt x="3091" y="1704"/>
                      <a:pt x="3125" y="1704"/>
                      <a:pt x="3142" y="1721"/>
                    </a:cubicBezTo>
                    <a:cubicBezTo>
                      <a:pt x="3142" y="1704"/>
                      <a:pt x="3125" y="1688"/>
                      <a:pt x="3142" y="1671"/>
                    </a:cubicBezTo>
                    <a:cubicBezTo>
                      <a:pt x="3125" y="1704"/>
                      <a:pt x="3075" y="1654"/>
                      <a:pt x="3108" y="1671"/>
                    </a:cubicBezTo>
                    <a:cubicBezTo>
                      <a:pt x="3108" y="1638"/>
                      <a:pt x="3091" y="1671"/>
                      <a:pt x="3058" y="1671"/>
                    </a:cubicBezTo>
                    <a:cubicBezTo>
                      <a:pt x="3058" y="1671"/>
                      <a:pt x="3108" y="1688"/>
                      <a:pt x="3075" y="1704"/>
                    </a:cubicBezTo>
                    <a:cubicBezTo>
                      <a:pt x="3108" y="1704"/>
                      <a:pt x="3075" y="1704"/>
                      <a:pt x="3075" y="1738"/>
                    </a:cubicBezTo>
                    <a:close/>
                    <a:moveTo>
                      <a:pt x="3108" y="1738"/>
                    </a:moveTo>
                    <a:cubicBezTo>
                      <a:pt x="3091" y="1738"/>
                      <a:pt x="3091" y="1738"/>
                      <a:pt x="3091" y="1738"/>
                    </a:cubicBezTo>
                    <a:cubicBezTo>
                      <a:pt x="3108" y="1721"/>
                      <a:pt x="3108" y="1738"/>
                      <a:pt x="3108" y="1738"/>
                    </a:cubicBezTo>
                    <a:close/>
                    <a:moveTo>
                      <a:pt x="3893" y="1671"/>
                    </a:moveTo>
                    <a:lnTo>
                      <a:pt x="3960" y="1671"/>
                    </a:lnTo>
                    <a:cubicBezTo>
                      <a:pt x="3977" y="1654"/>
                      <a:pt x="3977" y="1654"/>
                      <a:pt x="3977" y="1638"/>
                    </a:cubicBezTo>
                    <a:cubicBezTo>
                      <a:pt x="3944" y="1621"/>
                      <a:pt x="3910" y="1604"/>
                      <a:pt x="3893" y="1621"/>
                    </a:cubicBezTo>
                    <a:cubicBezTo>
                      <a:pt x="3893" y="1638"/>
                      <a:pt x="3893" y="1654"/>
                      <a:pt x="3893" y="1671"/>
                    </a:cubicBezTo>
                    <a:close/>
                    <a:moveTo>
                      <a:pt x="3843" y="1337"/>
                    </a:moveTo>
                    <a:cubicBezTo>
                      <a:pt x="3827" y="1320"/>
                      <a:pt x="3793" y="1320"/>
                      <a:pt x="3776" y="1320"/>
                    </a:cubicBezTo>
                    <a:cubicBezTo>
                      <a:pt x="3776" y="1320"/>
                      <a:pt x="3776" y="1320"/>
                      <a:pt x="3776" y="1337"/>
                    </a:cubicBezTo>
                    <a:cubicBezTo>
                      <a:pt x="3743" y="1353"/>
                      <a:pt x="3743" y="1420"/>
                      <a:pt x="3676" y="1420"/>
                    </a:cubicBezTo>
                    <a:cubicBezTo>
                      <a:pt x="3676" y="1470"/>
                      <a:pt x="3609" y="1487"/>
                      <a:pt x="3626" y="1554"/>
                    </a:cubicBezTo>
                    <a:cubicBezTo>
                      <a:pt x="3676" y="1504"/>
                      <a:pt x="3743" y="1521"/>
                      <a:pt x="3743" y="1420"/>
                    </a:cubicBezTo>
                    <a:cubicBezTo>
                      <a:pt x="3776" y="1404"/>
                      <a:pt x="3810" y="1370"/>
                      <a:pt x="3843" y="1337"/>
                    </a:cubicBezTo>
                    <a:close/>
                    <a:moveTo>
                      <a:pt x="3359" y="1253"/>
                    </a:moveTo>
                    <a:cubicBezTo>
                      <a:pt x="3325" y="1253"/>
                      <a:pt x="3309" y="1270"/>
                      <a:pt x="3325" y="1287"/>
                    </a:cubicBezTo>
                    <a:cubicBezTo>
                      <a:pt x="3342" y="1287"/>
                      <a:pt x="3325" y="1270"/>
                      <a:pt x="3359" y="1270"/>
                    </a:cubicBezTo>
                    <a:cubicBezTo>
                      <a:pt x="3359" y="1303"/>
                      <a:pt x="3342" y="1320"/>
                      <a:pt x="3342" y="1337"/>
                    </a:cubicBezTo>
                    <a:cubicBezTo>
                      <a:pt x="3375" y="1337"/>
                      <a:pt x="3392" y="1353"/>
                      <a:pt x="3392" y="1353"/>
                    </a:cubicBezTo>
                    <a:cubicBezTo>
                      <a:pt x="3342" y="1370"/>
                      <a:pt x="3359" y="1370"/>
                      <a:pt x="3309" y="1387"/>
                    </a:cubicBezTo>
                    <a:cubicBezTo>
                      <a:pt x="3309" y="1337"/>
                      <a:pt x="3275" y="1270"/>
                      <a:pt x="3225" y="1303"/>
                    </a:cubicBezTo>
                    <a:cubicBezTo>
                      <a:pt x="3242" y="1270"/>
                      <a:pt x="3208" y="1287"/>
                      <a:pt x="3208" y="1270"/>
                    </a:cubicBezTo>
                    <a:cubicBezTo>
                      <a:pt x="3208" y="1253"/>
                      <a:pt x="3208" y="1237"/>
                      <a:pt x="3208" y="1220"/>
                    </a:cubicBezTo>
                    <a:cubicBezTo>
                      <a:pt x="3258" y="1237"/>
                      <a:pt x="3309" y="1253"/>
                      <a:pt x="3359" y="1253"/>
                    </a:cubicBezTo>
                    <a:close/>
                    <a:moveTo>
                      <a:pt x="3142" y="1203"/>
                    </a:moveTo>
                    <a:cubicBezTo>
                      <a:pt x="3142" y="1203"/>
                      <a:pt x="3142" y="1203"/>
                      <a:pt x="3142" y="1203"/>
                    </a:cubicBezTo>
                    <a:cubicBezTo>
                      <a:pt x="3125" y="1203"/>
                      <a:pt x="3108" y="1186"/>
                      <a:pt x="3108" y="1186"/>
                    </a:cubicBezTo>
                    <a:cubicBezTo>
                      <a:pt x="3108" y="1186"/>
                      <a:pt x="3125" y="1203"/>
                      <a:pt x="3142" y="1203"/>
                    </a:cubicBezTo>
                    <a:close/>
                    <a:moveTo>
                      <a:pt x="3041" y="1170"/>
                    </a:moveTo>
                    <a:cubicBezTo>
                      <a:pt x="3041" y="1170"/>
                      <a:pt x="3041" y="1186"/>
                      <a:pt x="3041" y="1186"/>
                    </a:cubicBezTo>
                    <a:cubicBezTo>
                      <a:pt x="3025" y="1170"/>
                      <a:pt x="2991" y="1103"/>
                      <a:pt x="2974" y="1153"/>
                    </a:cubicBezTo>
                    <a:cubicBezTo>
                      <a:pt x="2974" y="1136"/>
                      <a:pt x="2974" y="1136"/>
                      <a:pt x="2974" y="1120"/>
                    </a:cubicBezTo>
                    <a:cubicBezTo>
                      <a:pt x="2991" y="1136"/>
                      <a:pt x="3025" y="1153"/>
                      <a:pt x="3041" y="1170"/>
                    </a:cubicBezTo>
                    <a:close/>
                    <a:moveTo>
                      <a:pt x="2891" y="1053"/>
                    </a:moveTo>
                    <a:cubicBezTo>
                      <a:pt x="2891" y="1053"/>
                      <a:pt x="2891" y="1053"/>
                      <a:pt x="2891" y="1053"/>
                    </a:cubicBezTo>
                    <a:cubicBezTo>
                      <a:pt x="2874" y="1053"/>
                      <a:pt x="2841" y="1053"/>
                      <a:pt x="2841" y="1019"/>
                    </a:cubicBezTo>
                    <a:cubicBezTo>
                      <a:pt x="2841" y="1036"/>
                      <a:pt x="2807" y="1036"/>
                      <a:pt x="2807" y="1053"/>
                    </a:cubicBezTo>
                    <a:cubicBezTo>
                      <a:pt x="2791" y="1069"/>
                      <a:pt x="2791" y="1053"/>
                      <a:pt x="2791" y="1036"/>
                    </a:cubicBezTo>
                    <a:cubicBezTo>
                      <a:pt x="2791" y="1036"/>
                      <a:pt x="2841" y="1003"/>
                      <a:pt x="2841" y="952"/>
                    </a:cubicBezTo>
                    <a:cubicBezTo>
                      <a:pt x="2841" y="986"/>
                      <a:pt x="2857" y="1019"/>
                      <a:pt x="2891" y="1053"/>
                    </a:cubicBezTo>
                    <a:close/>
                    <a:moveTo>
                      <a:pt x="3041" y="668"/>
                    </a:moveTo>
                    <a:cubicBezTo>
                      <a:pt x="3025" y="652"/>
                      <a:pt x="3008" y="652"/>
                      <a:pt x="3008" y="635"/>
                    </a:cubicBezTo>
                    <a:cubicBezTo>
                      <a:pt x="3008" y="635"/>
                      <a:pt x="2991" y="652"/>
                      <a:pt x="2991" y="635"/>
                    </a:cubicBezTo>
                    <a:cubicBezTo>
                      <a:pt x="3008" y="618"/>
                      <a:pt x="3025" y="652"/>
                      <a:pt x="3041" y="618"/>
                    </a:cubicBezTo>
                    <a:cubicBezTo>
                      <a:pt x="3041" y="585"/>
                      <a:pt x="3025" y="551"/>
                      <a:pt x="3008" y="585"/>
                    </a:cubicBezTo>
                    <a:cubicBezTo>
                      <a:pt x="3008" y="501"/>
                      <a:pt x="3075" y="551"/>
                      <a:pt x="3058" y="451"/>
                    </a:cubicBezTo>
                    <a:cubicBezTo>
                      <a:pt x="3108" y="468"/>
                      <a:pt x="3125" y="485"/>
                      <a:pt x="3158" y="451"/>
                    </a:cubicBezTo>
                    <a:cubicBezTo>
                      <a:pt x="3175" y="501"/>
                      <a:pt x="3208" y="518"/>
                      <a:pt x="3225" y="568"/>
                    </a:cubicBezTo>
                    <a:cubicBezTo>
                      <a:pt x="3192" y="585"/>
                      <a:pt x="3158" y="602"/>
                      <a:pt x="3142" y="602"/>
                    </a:cubicBezTo>
                    <a:cubicBezTo>
                      <a:pt x="3125" y="602"/>
                      <a:pt x="3108" y="602"/>
                      <a:pt x="3091" y="585"/>
                    </a:cubicBezTo>
                    <a:cubicBezTo>
                      <a:pt x="3091" y="602"/>
                      <a:pt x="3091" y="618"/>
                      <a:pt x="3091" y="635"/>
                    </a:cubicBezTo>
                    <a:cubicBezTo>
                      <a:pt x="3075" y="652"/>
                      <a:pt x="3058" y="652"/>
                      <a:pt x="3041" y="668"/>
                    </a:cubicBezTo>
                    <a:close/>
                    <a:moveTo>
                      <a:pt x="3509" y="468"/>
                    </a:moveTo>
                    <a:cubicBezTo>
                      <a:pt x="3526" y="468"/>
                      <a:pt x="3543" y="468"/>
                      <a:pt x="3543" y="468"/>
                    </a:cubicBezTo>
                    <a:cubicBezTo>
                      <a:pt x="3543" y="451"/>
                      <a:pt x="3509" y="468"/>
                      <a:pt x="3509" y="434"/>
                    </a:cubicBezTo>
                    <a:cubicBezTo>
                      <a:pt x="3492" y="434"/>
                      <a:pt x="3509" y="451"/>
                      <a:pt x="3509" y="468"/>
                    </a:cubicBezTo>
                    <a:close/>
                    <a:moveTo>
                      <a:pt x="3843" y="401"/>
                    </a:moveTo>
                    <a:lnTo>
                      <a:pt x="3860" y="384"/>
                    </a:lnTo>
                    <a:cubicBezTo>
                      <a:pt x="3860" y="384"/>
                      <a:pt x="3860" y="368"/>
                      <a:pt x="3860" y="351"/>
                    </a:cubicBezTo>
                    <a:cubicBezTo>
                      <a:pt x="3877" y="351"/>
                      <a:pt x="3877" y="368"/>
                      <a:pt x="3893" y="368"/>
                    </a:cubicBezTo>
                    <a:cubicBezTo>
                      <a:pt x="3893" y="318"/>
                      <a:pt x="3910" y="301"/>
                      <a:pt x="3910" y="267"/>
                    </a:cubicBezTo>
                    <a:cubicBezTo>
                      <a:pt x="3860" y="284"/>
                      <a:pt x="3843" y="334"/>
                      <a:pt x="3810" y="368"/>
                    </a:cubicBezTo>
                    <a:cubicBezTo>
                      <a:pt x="3810" y="384"/>
                      <a:pt x="3810" y="384"/>
                      <a:pt x="3810" y="368"/>
                    </a:cubicBezTo>
                    <a:cubicBezTo>
                      <a:pt x="3843" y="368"/>
                      <a:pt x="3843" y="384"/>
                      <a:pt x="3843" y="401"/>
                    </a:cubicBezTo>
                    <a:close/>
                    <a:moveTo>
                      <a:pt x="4060" y="351"/>
                    </a:moveTo>
                    <a:cubicBezTo>
                      <a:pt x="4077" y="351"/>
                      <a:pt x="4111" y="351"/>
                      <a:pt x="4127" y="351"/>
                    </a:cubicBezTo>
                    <a:cubicBezTo>
                      <a:pt x="4127" y="334"/>
                      <a:pt x="4111" y="301"/>
                      <a:pt x="4127" y="284"/>
                    </a:cubicBezTo>
                    <a:cubicBezTo>
                      <a:pt x="4127" y="284"/>
                      <a:pt x="4060" y="318"/>
                      <a:pt x="4060" y="351"/>
                    </a:cubicBezTo>
                    <a:close/>
                    <a:moveTo>
                      <a:pt x="4428" y="318"/>
                    </a:moveTo>
                    <a:cubicBezTo>
                      <a:pt x="4478" y="301"/>
                      <a:pt x="4512" y="301"/>
                      <a:pt x="4562" y="301"/>
                    </a:cubicBezTo>
                    <a:cubicBezTo>
                      <a:pt x="4512" y="234"/>
                      <a:pt x="4445" y="201"/>
                      <a:pt x="4428" y="318"/>
                    </a:cubicBezTo>
                    <a:close/>
                    <a:moveTo>
                      <a:pt x="3409" y="17"/>
                    </a:moveTo>
                    <a:cubicBezTo>
                      <a:pt x="3492" y="33"/>
                      <a:pt x="3576" y="50"/>
                      <a:pt x="3659" y="50"/>
                    </a:cubicBezTo>
                    <a:cubicBezTo>
                      <a:pt x="3643" y="67"/>
                      <a:pt x="3643" y="67"/>
                      <a:pt x="3643" y="84"/>
                    </a:cubicBezTo>
                    <a:cubicBezTo>
                      <a:pt x="3609" y="100"/>
                      <a:pt x="3576" y="100"/>
                      <a:pt x="3559" y="134"/>
                    </a:cubicBezTo>
                    <a:cubicBezTo>
                      <a:pt x="3576" y="150"/>
                      <a:pt x="3576" y="167"/>
                      <a:pt x="3593" y="167"/>
                    </a:cubicBezTo>
                    <a:cubicBezTo>
                      <a:pt x="3593" y="150"/>
                      <a:pt x="3559" y="134"/>
                      <a:pt x="3576" y="117"/>
                    </a:cubicBezTo>
                    <a:cubicBezTo>
                      <a:pt x="3576" y="150"/>
                      <a:pt x="3609" y="134"/>
                      <a:pt x="3609" y="150"/>
                    </a:cubicBezTo>
                    <a:cubicBezTo>
                      <a:pt x="3609" y="184"/>
                      <a:pt x="3576" y="251"/>
                      <a:pt x="3609" y="284"/>
                    </a:cubicBezTo>
                    <a:cubicBezTo>
                      <a:pt x="3543" y="251"/>
                      <a:pt x="3576" y="234"/>
                      <a:pt x="3593" y="184"/>
                    </a:cubicBezTo>
                    <a:cubicBezTo>
                      <a:pt x="3576" y="184"/>
                      <a:pt x="3576" y="167"/>
                      <a:pt x="3559" y="167"/>
                    </a:cubicBezTo>
                    <a:cubicBezTo>
                      <a:pt x="3576" y="234"/>
                      <a:pt x="3526" y="217"/>
                      <a:pt x="3509" y="217"/>
                    </a:cubicBezTo>
                    <a:cubicBezTo>
                      <a:pt x="3576" y="234"/>
                      <a:pt x="3559" y="267"/>
                      <a:pt x="3543" y="318"/>
                    </a:cubicBezTo>
                    <a:cubicBezTo>
                      <a:pt x="3476" y="301"/>
                      <a:pt x="3459" y="267"/>
                      <a:pt x="3492" y="234"/>
                    </a:cubicBezTo>
                    <a:cubicBezTo>
                      <a:pt x="3459" y="217"/>
                      <a:pt x="3459" y="167"/>
                      <a:pt x="3459" y="117"/>
                    </a:cubicBezTo>
                    <a:cubicBezTo>
                      <a:pt x="3459" y="117"/>
                      <a:pt x="3442" y="134"/>
                      <a:pt x="3442" y="117"/>
                    </a:cubicBezTo>
                    <a:cubicBezTo>
                      <a:pt x="3442" y="134"/>
                      <a:pt x="3442" y="134"/>
                      <a:pt x="3442" y="150"/>
                    </a:cubicBezTo>
                    <a:cubicBezTo>
                      <a:pt x="3426" y="150"/>
                      <a:pt x="3392" y="117"/>
                      <a:pt x="3409" y="117"/>
                    </a:cubicBezTo>
                    <a:cubicBezTo>
                      <a:pt x="3409" y="117"/>
                      <a:pt x="3409" y="134"/>
                      <a:pt x="3409" y="117"/>
                    </a:cubicBezTo>
                    <a:cubicBezTo>
                      <a:pt x="3426" y="100"/>
                      <a:pt x="3442" y="100"/>
                      <a:pt x="3442" y="67"/>
                    </a:cubicBezTo>
                    <a:cubicBezTo>
                      <a:pt x="3409" y="84"/>
                      <a:pt x="3442" y="67"/>
                      <a:pt x="3442" y="33"/>
                    </a:cubicBezTo>
                    <a:cubicBezTo>
                      <a:pt x="3426" y="33"/>
                      <a:pt x="3426" y="33"/>
                      <a:pt x="3409" y="17"/>
                    </a:cubicBezTo>
                    <a:close/>
                    <a:moveTo>
                      <a:pt x="3810" y="67"/>
                    </a:moveTo>
                    <a:cubicBezTo>
                      <a:pt x="3877" y="84"/>
                      <a:pt x="3960" y="100"/>
                      <a:pt x="4044" y="100"/>
                    </a:cubicBezTo>
                    <a:cubicBezTo>
                      <a:pt x="4044" y="150"/>
                      <a:pt x="3994" y="167"/>
                      <a:pt x="3960" y="184"/>
                    </a:cubicBezTo>
                    <a:cubicBezTo>
                      <a:pt x="3944" y="150"/>
                      <a:pt x="3910" y="134"/>
                      <a:pt x="3860" y="134"/>
                    </a:cubicBezTo>
                    <a:cubicBezTo>
                      <a:pt x="3860" y="117"/>
                      <a:pt x="3877" y="100"/>
                      <a:pt x="3860" y="84"/>
                    </a:cubicBezTo>
                    <a:cubicBezTo>
                      <a:pt x="3843" y="100"/>
                      <a:pt x="3827" y="100"/>
                      <a:pt x="3810" y="117"/>
                    </a:cubicBezTo>
                    <a:cubicBezTo>
                      <a:pt x="3810" y="100"/>
                      <a:pt x="3810" y="84"/>
                      <a:pt x="3810" y="67"/>
                    </a:cubicBezTo>
                    <a:close/>
                    <a:moveTo>
                      <a:pt x="4077" y="117"/>
                    </a:moveTo>
                    <a:lnTo>
                      <a:pt x="4127" y="117"/>
                    </a:lnTo>
                    <a:cubicBezTo>
                      <a:pt x="4127" y="134"/>
                      <a:pt x="4144" y="134"/>
                      <a:pt x="4144" y="134"/>
                    </a:cubicBezTo>
                    <a:cubicBezTo>
                      <a:pt x="4144" y="134"/>
                      <a:pt x="4144" y="117"/>
                      <a:pt x="4144" y="117"/>
                    </a:cubicBezTo>
                    <a:lnTo>
                      <a:pt x="4244" y="134"/>
                    </a:lnTo>
                    <a:cubicBezTo>
                      <a:pt x="4211" y="167"/>
                      <a:pt x="4144" y="134"/>
                      <a:pt x="4094" y="150"/>
                    </a:cubicBezTo>
                    <a:cubicBezTo>
                      <a:pt x="4094" y="150"/>
                      <a:pt x="4077" y="134"/>
                      <a:pt x="4077" y="117"/>
                    </a:cubicBezTo>
                    <a:close/>
                    <a:moveTo>
                      <a:pt x="4963" y="234"/>
                    </a:moveTo>
                    <a:lnTo>
                      <a:pt x="5030" y="251"/>
                    </a:lnTo>
                    <a:lnTo>
                      <a:pt x="5030" y="267"/>
                    </a:lnTo>
                    <a:cubicBezTo>
                      <a:pt x="4996" y="267"/>
                      <a:pt x="4996" y="234"/>
                      <a:pt x="4963" y="251"/>
                    </a:cubicBezTo>
                    <a:cubicBezTo>
                      <a:pt x="4963" y="251"/>
                      <a:pt x="4963" y="234"/>
                      <a:pt x="4963" y="234"/>
                    </a:cubicBezTo>
                    <a:close/>
                    <a:moveTo>
                      <a:pt x="3008" y="384"/>
                    </a:moveTo>
                    <a:cubicBezTo>
                      <a:pt x="3008" y="418"/>
                      <a:pt x="3025" y="434"/>
                      <a:pt x="3041" y="451"/>
                    </a:cubicBezTo>
                    <a:cubicBezTo>
                      <a:pt x="3025" y="451"/>
                      <a:pt x="3008" y="451"/>
                      <a:pt x="2991" y="434"/>
                    </a:cubicBezTo>
                    <a:cubicBezTo>
                      <a:pt x="3025" y="434"/>
                      <a:pt x="2974" y="401"/>
                      <a:pt x="3008" y="384"/>
                    </a:cubicBezTo>
                    <a:close/>
                    <a:moveTo>
                      <a:pt x="2540" y="1287"/>
                    </a:moveTo>
                    <a:cubicBezTo>
                      <a:pt x="2557" y="1287"/>
                      <a:pt x="2590" y="1287"/>
                      <a:pt x="2607" y="1303"/>
                    </a:cubicBezTo>
                    <a:lnTo>
                      <a:pt x="2607" y="1353"/>
                    </a:lnTo>
                    <a:cubicBezTo>
                      <a:pt x="2573" y="1337"/>
                      <a:pt x="2573" y="1353"/>
                      <a:pt x="2557" y="1353"/>
                    </a:cubicBezTo>
                    <a:cubicBezTo>
                      <a:pt x="2557" y="1337"/>
                      <a:pt x="2540" y="1320"/>
                      <a:pt x="2540" y="1287"/>
                    </a:cubicBezTo>
                    <a:close/>
                    <a:moveTo>
                      <a:pt x="2122" y="1353"/>
                    </a:moveTo>
                    <a:cubicBezTo>
                      <a:pt x="2139" y="1320"/>
                      <a:pt x="2122" y="1303"/>
                      <a:pt x="2156" y="1270"/>
                    </a:cubicBezTo>
                    <a:cubicBezTo>
                      <a:pt x="2172" y="1287"/>
                      <a:pt x="2156" y="1303"/>
                      <a:pt x="2172" y="1353"/>
                    </a:cubicBezTo>
                    <a:cubicBezTo>
                      <a:pt x="2156" y="1370"/>
                      <a:pt x="2156" y="1337"/>
                      <a:pt x="2122" y="1353"/>
                    </a:cubicBezTo>
                    <a:close/>
                    <a:moveTo>
                      <a:pt x="2106" y="986"/>
                    </a:moveTo>
                    <a:cubicBezTo>
                      <a:pt x="2122" y="986"/>
                      <a:pt x="2172" y="969"/>
                      <a:pt x="2172" y="1003"/>
                    </a:cubicBezTo>
                    <a:cubicBezTo>
                      <a:pt x="2156" y="1019"/>
                      <a:pt x="2106" y="1019"/>
                      <a:pt x="2106" y="986"/>
                    </a:cubicBezTo>
                    <a:close/>
                    <a:moveTo>
                      <a:pt x="1354" y="752"/>
                    </a:moveTo>
                    <a:cubicBezTo>
                      <a:pt x="1337" y="802"/>
                      <a:pt x="1304" y="769"/>
                      <a:pt x="1320" y="752"/>
                    </a:cubicBezTo>
                    <a:cubicBezTo>
                      <a:pt x="1320" y="735"/>
                      <a:pt x="1320" y="752"/>
                      <a:pt x="1304" y="752"/>
                    </a:cubicBezTo>
                    <a:cubicBezTo>
                      <a:pt x="1304" y="769"/>
                      <a:pt x="1304" y="802"/>
                      <a:pt x="1320" y="819"/>
                    </a:cubicBezTo>
                    <a:cubicBezTo>
                      <a:pt x="1337" y="819"/>
                      <a:pt x="1320" y="769"/>
                      <a:pt x="1354" y="785"/>
                    </a:cubicBezTo>
                    <a:cubicBezTo>
                      <a:pt x="1354" y="785"/>
                      <a:pt x="1354" y="769"/>
                      <a:pt x="1354" y="752"/>
                    </a:cubicBezTo>
                    <a:close/>
                    <a:moveTo>
                      <a:pt x="2223" y="1487"/>
                    </a:moveTo>
                    <a:cubicBezTo>
                      <a:pt x="2206" y="1504"/>
                      <a:pt x="2223" y="1521"/>
                      <a:pt x="2223" y="1537"/>
                    </a:cubicBezTo>
                    <a:cubicBezTo>
                      <a:pt x="2223" y="1537"/>
                      <a:pt x="2206" y="1537"/>
                      <a:pt x="2189" y="1554"/>
                    </a:cubicBezTo>
                    <a:cubicBezTo>
                      <a:pt x="2239" y="1587"/>
                      <a:pt x="2256" y="1654"/>
                      <a:pt x="2223" y="1704"/>
                    </a:cubicBezTo>
                    <a:cubicBezTo>
                      <a:pt x="2206" y="1654"/>
                      <a:pt x="2156" y="1671"/>
                      <a:pt x="2139" y="1688"/>
                    </a:cubicBezTo>
                    <a:cubicBezTo>
                      <a:pt x="2122" y="1621"/>
                      <a:pt x="2139" y="1571"/>
                      <a:pt x="2072" y="1554"/>
                    </a:cubicBezTo>
                    <a:cubicBezTo>
                      <a:pt x="2072" y="1470"/>
                      <a:pt x="2122" y="1454"/>
                      <a:pt x="2172" y="1437"/>
                    </a:cubicBezTo>
                    <a:cubicBezTo>
                      <a:pt x="2172" y="1487"/>
                      <a:pt x="2206" y="1470"/>
                      <a:pt x="2223" y="1487"/>
                    </a:cubicBezTo>
                    <a:close/>
                    <a:moveTo>
                      <a:pt x="1939" y="1120"/>
                    </a:moveTo>
                    <a:cubicBezTo>
                      <a:pt x="1922" y="1103"/>
                      <a:pt x="1905" y="1053"/>
                      <a:pt x="1955" y="1053"/>
                    </a:cubicBezTo>
                    <a:cubicBezTo>
                      <a:pt x="1955" y="1069"/>
                      <a:pt x="1955" y="1103"/>
                      <a:pt x="1972" y="1103"/>
                    </a:cubicBezTo>
                    <a:cubicBezTo>
                      <a:pt x="1972" y="1086"/>
                      <a:pt x="1989" y="1103"/>
                      <a:pt x="1989" y="1120"/>
                    </a:cubicBezTo>
                    <a:cubicBezTo>
                      <a:pt x="1955" y="1120"/>
                      <a:pt x="1955" y="1136"/>
                      <a:pt x="1939" y="1120"/>
                    </a:cubicBezTo>
                    <a:close/>
                    <a:moveTo>
                      <a:pt x="2206" y="1270"/>
                    </a:moveTo>
                    <a:cubicBezTo>
                      <a:pt x="2223" y="1220"/>
                      <a:pt x="2239" y="1186"/>
                      <a:pt x="2256" y="1170"/>
                    </a:cubicBezTo>
                    <a:cubicBezTo>
                      <a:pt x="2306" y="1237"/>
                      <a:pt x="2306" y="1203"/>
                      <a:pt x="2323" y="1287"/>
                    </a:cubicBezTo>
                    <a:cubicBezTo>
                      <a:pt x="2289" y="1303"/>
                      <a:pt x="2273" y="1370"/>
                      <a:pt x="2239" y="1387"/>
                    </a:cubicBezTo>
                    <a:cubicBezTo>
                      <a:pt x="2223" y="1353"/>
                      <a:pt x="2223" y="1337"/>
                      <a:pt x="2223" y="1303"/>
                    </a:cubicBezTo>
                    <a:cubicBezTo>
                      <a:pt x="2206" y="1303"/>
                      <a:pt x="2189" y="1337"/>
                      <a:pt x="2189" y="1287"/>
                    </a:cubicBezTo>
                    <a:cubicBezTo>
                      <a:pt x="2189" y="1253"/>
                      <a:pt x="2239" y="1337"/>
                      <a:pt x="2239" y="1287"/>
                    </a:cubicBezTo>
                    <a:cubicBezTo>
                      <a:pt x="2223" y="1287"/>
                      <a:pt x="2239" y="1253"/>
                      <a:pt x="2206" y="1270"/>
                    </a:cubicBezTo>
                    <a:close/>
                    <a:moveTo>
                      <a:pt x="3025" y="501"/>
                    </a:moveTo>
                    <a:cubicBezTo>
                      <a:pt x="2974" y="501"/>
                      <a:pt x="2958" y="501"/>
                      <a:pt x="2974" y="451"/>
                    </a:cubicBezTo>
                    <a:cubicBezTo>
                      <a:pt x="3008" y="434"/>
                      <a:pt x="2991" y="501"/>
                      <a:pt x="3025" y="501"/>
                    </a:cubicBezTo>
                    <a:close/>
                    <a:moveTo>
                      <a:pt x="1805" y="1571"/>
                    </a:moveTo>
                    <a:cubicBezTo>
                      <a:pt x="1855" y="1587"/>
                      <a:pt x="1822" y="1521"/>
                      <a:pt x="1855" y="1521"/>
                    </a:cubicBezTo>
                    <a:cubicBezTo>
                      <a:pt x="1855" y="1537"/>
                      <a:pt x="1855" y="1554"/>
                      <a:pt x="1872" y="1554"/>
                    </a:cubicBezTo>
                    <a:cubicBezTo>
                      <a:pt x="1872" y="1554"/>
                      <a:pt x="1888" y="1554"/>
                      <a:pt x="1888" y="1554"/>
                    </a:cubicBezTo>
                    <a:cubicBezTo>
                      <a:pt x="1872" y="1571"/>
                      <a:pt x="1872" y="1587"/>
                      <a:pt x="1888" y="1604"/>
                    </a:cubicBezTo>
                    <a:cubicBezTo>
                      <a:pt x="1855" y="1587"/>
                      <a:pt x="1855" y="1621"/>
                      <a:pt x="1838" y="1621"/>
                    </a:cubicBezTo>
                    <a:cubicBezTo>
                      <a:pt x="1838" y="1604"/>
                      <a:pt x="1855" y="1604"/>
                      <a:pt x="1872" y="1587"/>
                    </a:cubicBezTo>
                    <a:cubicBezTo>
                      <a:pt x="1838" y="1571"/>
                      <a:pt x="1822" y="1587"/>
                      <a:pt x="1838" y="1621"/>
                    </a:cubicBezTo>
                    <a:cubicBezTo>
                      <a:pt x="1805" y="1621"/>
                      <a:pt x="1805" y="1604"/>
                      <a:pt x="1805" y="1571"/>
                    </a:cubicBezTo>
                    <a:close/>
                    <a:moveTo>
                      <a:pt x="1705" y="351"/>
                    </a:moveTo>
                    <a:cubicBezTo>
                      <a:pt x="1671" y="368"/>
                      <a:pt x="1654" y="334"/>
                      <a:pt x="1654" y="318"/>
                    </a:cubicBezTo>
                    <a:cubicBezTo>
                      <a:pt x="1688" y="301"/>
                      <a:pt x="1688" y="334"/>
                      <a:pt x="1705" y="351"/>
                    </a:cubicBezTo>
                    <a:close/>
                    <a:moveTo>
                      <a:pt x="1454" y="602"/>
                    </a:moveTo>
                    <a:cubicBezTo>
                      <a:pt x="1471" y="602"/>
                      <a:pt x="1454" y="535"/>
                      <a:pt x="1421" y="551"/>
                    </a:cubicBezTo>
                    <a:cubicBezTo>
                      <a:pt x="1437" y="585"/>
                      <a:pt x="1404" y="618"/>
                      <a:pt x="1454" y="618"/>
                    </a:cubicBezTo>
                    <a:cubicBezTo>
                      <a:pt x="1454" y="618"/>
                      <a:pt x="1437" y="602"/>
                      <a:pt x="1437" y="585"/>
                    </a:cubicBezTo>
                    <a:cubicBezTo>
                      <a:pt x="1454" y="585"/>
                      <a:pt x="1454" y="602"/>
                      <a:pt x="1454" y="602"/>
                    </a:cubicBezTo>
                    <a:close/>
                    <a:moveTo>
                      <a:pt x="1370" y="769"/>
                    </a:moveTo>
                    <a:cubicBezTo>
                      <a:pt x="1404" y="785"/>
                      <a:pt x="1404" y="769"/>
                      <a:pt x="1421" y="752"/>
                    </a:cubicBezTo>
                    <a:cubicBezTo>
                      <a:pt x="1404" y="719"/>
                      <a:pt x="1370" y="735"/>
                      <a:pt x="1370" y="769"/>
                    </a:cubicBezTo>
                    <a:close/>
                    <a:moveTo>
                      <a:pt x="1905" y="1420"/>
                    </a:moveTo>
                    <a:cubicBezTo>
                      <a:pt x="1888" y="1437"/>
                      <a:pt x="1888" y="1454"/>
                      <a:pt x="1888" y="1470"/>
                    </a:cubicBezTo>
                    <a:cubicBezTo>
                      <a:pt x="1855" y="1470"/>
                      <a:pt x="1838" y="1454"/>
                      <a:pt x="1838" y="1420"/>
                    </a:cubicBezTo>
                    <a:cubicBezTo>
                      <a:pt x="1855" y="1437"/>
                      <a:pt x="1905" y="1404"/>
                      <a:pt x="1905" y="1420"/>
                    </a:cubicBezTo>
                    <a:close/>
                    <a:moveTo>
                      <a:pt x="1437" y="986"/>
                    </a:moveTo>
                    <a:cubicBezTo>
                      <a:pt x="1404" y="986"/>
                      <a:pt x="1437" y="1053"/>
                      <a:pt x="1437" y="1069"/>
                    </a:cubicBezTo>
                    <a:cubicBezTo>
                      <a:pt x="1370" y="1103"/>
                      <a:pt x="1337" y="1120"/>
                      <a:pt x="1270" y="1120"/>
                    </a:cubicBezTo>
                    <a:cubicBezTo>
                      <a:pt x="1203" y="1086"/>
                      <a:pt x="1153" y="1120"/>
                      <a:pt x="1086" y="1086"/>
                    </a:cubicBezTo>
                    <a:cubicBezTo>
                      <a:pt x="1086" y="1053"/>
                      <a:pt x="1103" y="1053"/>
                      <a:pt x="1103" y="1003"/>
                    </a:cubicBezTo>
                    <a:cubicBezTo>
                      <a:pt x="1136" y="1003"/>
                      <a:pt x="1153" y="986"/>
                      <a:pt x="1170" y="1019"/>
                    </a:cubicBezTo>
                    <a:cubicBezTo>
                      <a:pt x="1170" y="986"/>
                      <a:pt x="1153" y="936"/>
                      <a:pt x="1153" y="869"/>
                    </a:cubicBezTo>
                    <a:cubicBezTo>
                      <a:pt x="1187" y="886"/>
                      <a:pt x="1187" y="852"/>
                      <a:pt x="1220" y="852"/>
                    </a:cubicBezTo>
                    <a:cubicBezTo>
                      <a:pt x="1220" y="902"/>
                      <a:pt x="1253" y="919"/>
                      <a:pt x="1304" y="902"/>
                    </a:cubicBezTo>
                    <a:cubicBezTo>
                      <a:pt x="1287" y="936"/>
                      <a:pt x="1304" y="952"/>
                      <a:pt x="1320" y="952"/>
                    </a:cubicBezTo>
                    <a:cubicBezTo>
                      <a:pt x="1337" y="919"/>
                      <a:pt x="1370" y="969"/>
                      <a:pt x="1370" y="919"/>
                    </a:cubicBezTo>
                    <a:cubicBezTo>
                      <a:pt x="1387" y="952"/>
                      <a:pt x="1387" y="969"/>
                      <a:pt x="1387" y="986"/>
                    </a:cubicBezTo>
                    <a:cubicBezTo>
                      <a:pt x="1404" y="952"/>
                      <a:pt x="1454" y="969"/>
                      <a:pt x="1437" y="986"/>
                    </a:cubicBezTo>
                    <a:close/>
                    <a:moveTo>
                      <a:pt x="1538" y="652"/>
                    </a:moveTo>
                    <a:cubicBezTo>
                      <a:pt x="1554" y="652"/>
                      <a:pt x="1571" y="668"/>
                      <a:pt x="1554" y="635"/>
                    </a:cubicBezTo>
                    <a:cubicBezTo>
                      <a:pt x="1538" y="635"/>
                      <a:pt x="1538" y="668"/>
                      <a:pt x="1504" y="652"/>
                    </a:cubicBezTo>
                    <a:cubicBezTo>
                      <a:pt x="1504" y="635"/>
                      <a:pt x="1504" y="618"/>
                      <a:pt x="1471" y="618"/>
                    </a:cubicBezTo>
                    <a:cubicBezTo>
                      <a:pt x="1454" y="551"/>
                      <a:pt x="1538" y="551"/>
                      <a:pt x="1504" y="501"/>
                    </a:cubicBezTo>
                    <a:cubicBezTo>
                      <a:pt x="1538" y="485"/>
                      <a:pt x="1554" y="451"/>
                      <a:pt x="1588" y="485"/>
                    </a:cubicBezTo>
                    <a:cubicBezTo>
                      <a:pt x="1571" y="501"/>
                      <a:pt x="1588" y="518"/>
                      <a:pt x="1571" y="518"/>
                    </a:cubicBezTo>
                    <a:cubicBezTo>
                      <a:pt x="1588" y="518"/>
                      <a:pt x="1604" y="568"/>
                      <a:pt x="1604" y="535"/>
                    </a:cubicBezTo>
                    <a:cubicBezTo>
                      <a:pt x="1604" y="518"/>
                      <a:pt x="1588" y="518"/>
                      <a:pt x="1588" y="485"/>
                    </a:cubicBezTo>
                    <a:cubicBezTo>
                      <a:pt x="1638" y="468"/>
                      <a:pt x="1638" y="468"/>
                      <a:pt x="1705" y="451"/>
                    </a:cubicBezTo>
                    <a:cubicBezTo>
                      <a:pt x="1688" y="501"/>
                      <a:pt x="1738" y="518"/>
                      <a:pt x="1705" y="551"/>
                    </a:cubicBezTo>
                    <a:cubicBezTo>
                      <a:pt x="1721" y="551"/>
                      <a:pt x="1721" y="568"/>
                      <a:pt x="1755" y="585"/>
                    </a:cubicBezTo>
                    <a:cubicBezTo>
                      <a:pt x="1738" y="568"/>
                      <a:pt x="1738" y="568"/>
                      <a:pt x="1738" y="535"/>
                    </a:cubicBezTo>
                    <a:cubicBezTo>
                      <a:pt x="1788" y="551"/>
                      <a:pt x="1838" y="585"/>
                      <a:pt x="1838" y="585"/>
                    </a:cubicBezTo>
                    <a:cubicBezTo>
                      <a:pt x="1822" y="585"/>
                      <a:pt x="1838" y="618"/>
                      <a:pt x="1838" y="618"/>
                    </a:cubicBezTo>
                    <a:cubicBezTo>
                      <a:pt x="1805" y="652"/>
                      <a:pt x="1788" y="635"/>
                      <a:pt x="1738" y="652"/>
                    </a:cubicBezTo>
                    <a:cubicBezTo>
                      <a:pt x="1721" y="618"/>
                      <a:pt x="1721" y="585"/>
                      <a:pt x="1721" y="585"/>
                    </a:cubicBezTo>
                    <a:cubicBezTo>
                      <a:pt x="1621" y="568"/>
                      <a:pt x="1705" y="719"/>
                      <a:pt x="1604" y="719"/>
                    </a:cubicBezTo>
                    <a:cubicBezTo>
                      <a:pt x="1588" y="668"/>
                      <a:pt x="1638" y="719"/>
                      <a:pt x="1638" y="685"/>
                    </a:cubicBezTo>
                    <a:cubicBezTo>
                      <a:pt x="1588" y="668"/>
                      <a:pt x="1571" y="702"/>
                      <a:pt x="1538" y="652"/>
                    </a:cubicBezTo>
                    <a:close/>
                    <a:moveTo>
                      <a:pt x="1654" y="952"/>
                    </a:moveTo>
                    <a:cubicBezTo>
                      <a:pt x="1621" y="952"/>
                      <a:pt x="1638" y="902"/>
                      <a:pt x="1621" y="902"/>
                    </a:cubicBezTo>
                    <a:cubicBezTo>
                      <a:pt x="1638" y="902"/>
                      <a:pt x="1638" y="902"/>
                      <a:pt x="1654" y="886"/>
                    </a:cubicBezTo>
                    <a:cubicBezTo>
                      <a:pt x="1654" y="902"/>
                      <a:pt x="1654" y="919"/>
                      <a:pt x="1654" y="952"/>
                    </a:cubicBezTo>
                    <a:close/>
                    <a:moveTo>
                      <a:pt x="1838" y="535"/>
                    </a:moveTo>
                    <a:cubicBezTo>
                      <a:pt x="1755" y="535"/>
                      <a:pt x="1721" y="468"/>
                      <a:pt x="1771" y="384"/>
                    </a:cubicBezTo>
                    <a:cubicBezTo>
                      <a:pt x="1738" y="434"/>
                      <a:pt x="1755" y="351"/>
                      <a:pt x="1721" y="384"/>
                    </a:cubicBezTo>
                    <a:cubicBezTo>
                      <a:pt x="1738" y="351"/>
                      <a:pt x="1705" y="318"/>
                      <a:pt x="1721" y="318"/>
                    </a:cubicBezTo>
                    <a:cubicBezTo>
                      <a:pt x="1738" y="334"/>
                      <a:pt x="1755" y="351"/>
                      <a:pt x="1788" y="351"/>
                    </a:cubicBezTo>
                    <a:cubicBezTo>
                      <a:pt x="1771" y="418"/>
                      <a:pt x="1788" y="351"/>
                      <a:pt x="1805" y="384"/>
                    </a:cubicBezTo>
                    <a:cubicBezTo>
                      <a:pt x="1788" y="384"/>
                      <a:pt x="1788" y="401"/>
                      <a:pt x="1805" y="401"/>
                    </a:cubicBezTo>
                    <a:cubicBezTo>
                      <a:pt x="1822" y="351"/>
                      <a:pt x="1755" y="251"/>
                      <a:pt x="1822" y="217"/>
                    </a:cubicBezTo>
                    <a:cubicBezTo>
                      <a:pt x="1822" y="234"/>
                      <a:pt x="1855" y="234"/>
                      <a:pt x="1872" y="234"/>
                    </a:cubicBezTo>
                    <a:cubicBezTo>
                      <a:pt x="1855" y="267"/>
                      <a:pt x="1855" y="301"/>
                      <a:pt x="1888" y="318"/>
                    </a:cubicBezTo>
                    <a:cubicBezTo>
                      <a:pt x="1888" y="351"/>
                      <a:pt x="1838" y="351"/>
                      <a:pt x="1838" y="384"/>
                    </a:cubicBezTo>
                    <a:cubicBezTo>
                      <a:pt x="1888" y="401"/>
                      <a:pt x="1872" y="518"/>
                      <a:pt x="1838" y="535"/>
                    </a:cubicBezTo>
                    <a:close/>
                    <a:moveTo>
                      <a:pt x="1788" y="785"/>
                    </a:moveTo>
                    <a:cubicBezTo>
                      <a:pt x="1822" y="785"/>
                      <a:pt x="1872" y="752"/>
                      <a:pt x="1872" y="785"/>
                    </a:cubicBezTo>
                    <a:cubicBezTo>
                      <a:pt x="1855" y="785"/>
                      <a:pt x="1822" y="802"/>
                      <a:pt x="1872" y="802"/>
                    </a:cubicBezTo>
                    <a:cubicBezTo>
                      <a:pt x="1855" y="852"/>
                      <a:pt x="1872" y="852"/>
                      <a:pt x="1838" y="869"/>
                    </a:cubicBezTo>
                    <a:cubicBezTo>
                      <a:pt x="1838" y="835"/>
                      <a:pt x="1822" y="886"/>
                      <a:pt x="1805" y="869"/>
                    </a:cubicBezTo>
                    <a:cubicBezTo>
                      <a:pt x="1805" y="835"/>
                      <a:pt x="1805" y="819"/>
                      <a:pt x="1788" y="785"/>
                    </a:cubicBezTo>
                    <a:close/>
                    <a:moveTo>
                      <a:pt x="1872" y="835"/>
                    </a:moveTo>
                    <a:cubicBezTo>
                      <a:pt x="1905" y="835"/>
                      <a:pt x="1905" y="835"/>
                      <a:pt x="1939" y="802"/>
                    </a:cubicBezTo>
                    <a:cubicBezTo>
                      <a:pt x="1922" y="852"/>
                      <a:pt x="1888" y="852"/>
                      <a:pt x="1888" y="886"/>
                    </a:cubicBezTo>
                    <a:cubicBezTo>
                      <a:pt x="1905" y="852"/>
                      <a:pt x="1855" y="886"/>
                      <a:pt x="1872" y="835"/>
                    </a:cubicBezTo>
                    <a:close/>
                    <a:moveTo>
                      <a:pt x="1905" y="702"/>
                    </a:moveTo>
                    <a:cubicBezTo>
                      <a:pt x="1955" y="702"/>
                      <a:pt x="1939" y="752"/>
                      <a:pt x="1939" y="785"/>
                    </a:cubicBezTo>
                    <a:cubicBezTo>
                      <a:pt x="1888" y="769"/>
                      <a:pt x="1955" y="735"/>
                      <a:pt x="1905" y="702"/>
                    </a:cubicBezTo>
                    <a:close/>
                    <a:moveTo>
                      <a:pt x="1270" y="685"/>
                    </a:moveTo>
                    <a:cubicBezTo>
                      <a:pt x="1253" y="702"/>
                      <a:pt x="1304" y="685"/>
                      <a:pt x="1287" y="652"/>
                    </a:cubicBezTo>
                    <a:cubicBezTo>
                      <a:pt x="1304" y="652"/>
                      <a:pt x="1304" y="652"/>
                      <a:pt x="1304" y="652"/>
                    </a:cubicBezTo>
                    <a:cubicBezTo>
                      <a:pt x="1337" y="635"/>
                      <a:pt x="1287" y="635"/>
                      <a:pt x="1270" y="618"/>
                    </a:cubicBezTo>
                    <a:cubicBezTo>
                      <a:pt x="1253" y="618"/>
                      <a:pt x="1287" y="652"/>
                      <a:pt x="1270" y="685"/>
                    </a:cubicBezTo>
                    <a:close/>
                    <a:moveTo>
                      <a:pt x="802" y="568"/>
                    </a:moveTo>
                    <a:cubicBezTo>
                      <a:pt x="802" y="551"/>
                      <a:pt x="786" y="485"/>
                      <a:pt x="819" y="485"/>
                    </a:cubicBezTo>
                    <a:cubicBezTo>
                      <a:pt x="819" y="518"/>
                      <a:pt x="836" y="568"/>
                      <a:pt x="802" y="568"/>
                    </a:cubicBezTo>
                    <a:close/>
                    <a:moveTo>
                      <a:pt x="1036" y="1103"/>
                    </a:moveTo>
                    <a:cubicBezTo>
                      <a:pt x="1020" y="1120"/>
                      <a:pt x="1003" y="1136"/>
                      <a:pt x="969" y="1103"/>
                    </a:cubicBezTo>
                    <a:cubicBezTo>
                      <a:pt x="1003" y="1086"/>
                      <a:pt x="1003" y="1120"/>
                      <a:pt x="1020" y="1103"/>
                    </a:cubicBezTo>
                    <a:cubicBezTo>
                      <a:pt x="986" y="1086"/>
                      <a:pt x="986" y="1069"/>
                      <a:pt x="1003" y="1053"/>
                    </a:cubicBezTo>
                    <a:cubicBezTo>
                      <a:pt x="1003" y="1053"/>
                      <a:pt x="986" y="1053"/>
                      <a:pt x="986" y="1053"/>
                    </a:cubicBezTo>
                    <a:cubicBezTo>
                      <a:pt x="1020" y="1036"/>
                      <a:pt x="1036" y="1069"/>
                      <a:pt x="1036" y="1103"/>
                    </a:cubicBezTo>
                    <a:close/>
                    <a:moveTo>
                      <a:pt x="2724" y="835"/>
                    </a:moveTo>
                    <a:cubicBezTo>
                      <a:pt x="2690" y="852"/>
                      <a:pt x="2690" y="819"/>
                      <a:pt x="2690" y="785"/>
                    </a:cubicBezTo>
                    <a:cubicBezTo>
                      <a:pt x="2724" y="769"/>
                      <a:pt x="2741" y="802"/>
                      <a:pt x="2724" y="835"/>
                    </a:cubicBezTo>
                    <a:close/>
                    <a:moveTo>
                      <a:pt x="2607" y="852"/>
                    </a:moveTo>
                    <a:cubicBezTo>
                      <a:pt x="2573" y="852"/>
                      <a:pt x="2573" y="852"/>
                      <a:pt x="2523" y="852"/>
                    </a:cubicBezTo>
                    <a:cubicBezTo>
                      <a:pt x="2523" y="819"/>
                      <a:pt x="2523" y="802"/>
                      <a:pt x="2540" y="769"/>
                    </a:cubicBezTo>
                    <a:cubicBezTo>
                      <a:pt x="2557" y="835"/>
                      <a:pt x="2573" y="802"/>
                      <a:pt x="2607" y="852"/>
                    </a:cubicBezTo>
                    <a:close/>
                    <a:moveTo>
                      <a:pt x="2456" y="217"/>
                    </a:moveTo>
                    <a:cubicBezTo>
                      <a:pt x="2440" y="167"/>
                      <a:pt x="2473" y="184"/>
                      <a:pt x="2473" y="150"/>
                    </a:cubicBezTo>
                    <a:cubicBezTo>
                      <a:pt x="2473" y="150"/>
                      <a:pt x="2456" y="150"/>
                      <a:pt x="2456" y="134"/>
                    </a:cubicBezTo>
                    <a:cubicBezTo>
                      <a:pt x="2473" y="117"/>
                      <a:pt x="2507" y="134"/>
                      <a:pt x="2507" y="167"/>
                    </a:cubicBezTo>
                    <a:cubicBezTo>
                      <a:pt x="2490" y="184"/>
                      <a:pt x="2473" y="217"/>
                      <a:pt x="2456" y="217"/>
                    </a:cubicBezTo>
                    <a:close/>
                    <a:moveTo>
                      <a:pt x="2507" y="217"/>
                    </a:moveTo>
                    <a:cubicBezTo>
                      <a:pt x="2507" y="184"/>
                      <a:pt x="2507" y="150"/>
                      <a:pt x="2540" y="150"/>
                    </a:cubicBezTo>
                    <a:cubicBezTo>
                      <a:pt x="2573" y="217"/>
                      <a:pt x="2573" y="234"/>
                      <a:pt x="2540" y="284"/>
                    </a:cubicBezTo>
                    <a:cubicBezTo>
                      <a:pt x="2540" y="284"/>
                      <a:pt x="2523" y="267"/>
                      <a:pt x="2523" y="251"/>
                    </a:cubicBezTo>
                    <a:cubicBezTo>
                      <a:pt x="2507" y="267"/>
                      <a:pt x="2507" y="301"/>
                      <a:pt x="2507" y="318"/>
                    </a:cubicBezTo>
                    <a:cubicBezTo>
                      <a:pt x="2490" y="318"/>
                      <a:pt x="2440" y="334"/>
                      <a:pt x="2456" y="284"/>
                    </a:cubicBezTo>
                    <a:cubicBezTo>
                      <a:pt x="2473" y="318"/>
                      <a:pt x="2473" y="251"/>
                      <a:pt x="2456" y="251"/>
                    </a:cubicBezTo>
                    <a:cubicBezTo>
                      <a:pt x="2456" y="267"/>
                      <a:pt x="2440" y="267"/>
                      <a:pt x="2440" y="251"/>
                    </a:cubicBezTo>
                    <a:cubicBezTo>
                      <a:pt x="2490" y="251"/>
                      <a:pt x="2440" y="234"/>
                      <a:pt x="2473" y="217"/>
                    </a:cubicBezTo>
                    <a:cubicBezTo>
                      <a:pt x="2490" y="217"/>
                      <a:pt x="2523" y="251"/>
                      <a:pt x="2540" y="217"/>
                    </a:cubicBezTo>
                    <a:cubicBezTo>
                      <a:pt x="2523" y="217"/>
                      <a:pt x="2523" y="217"/>
                      <a:pt x="2507" y="217"/>
                    </a:cubicBezTo>
                    <a:close/>
                    <a:moveTo>
                      <a:pt x="2507" y="919"/>
                    </a:moveTo>
                    <a:cubicBezTo>
                      <a:pt x="2507" y="902"/>
                      <a:pt x="2473" y="886"/>
                      <a:pt x="2473" y="852"/>
                    </a:cubicBezTo>
                    <a:cubicBezTo>
                      <a:pt x="2507" y="852"/>
                      <a:pt x="2490" y="835"/>
                      <a:pt x="2523" y="835"/>
                    </a:cubicBezTo>
                    <a:cubicBezTo>
                      <a:pt x="2523" y="852"/>
                      <a:pt x="2523" y="869"/>
                      <a:pt x="2523" y="869"/>
                    </a:cubicBezTo>
                    <a:cubicBezTo>
                      <a:pt x="2540" y="852"/>
                      <a:pt x="2573" y="886"/>
                      <a:pt x="2540" y="886"/>
                    </a:cubicBezTo>
                    <a:cubicBezTo>
                      <a:pt x="2540" y="869"/>
                      <a:pt x="2523" y="886"/>
                      <a:pt x="2507" y="886"/>
                    </a:cubicBezTo>
                    <a:cubicBezTo>
                      <a:pt x="2523" y="902"/>
                      <a:pt x="2540" y="919"/>
                      <a:pt x="2507" y="919"/>
                    </a:cubicBezTo>
                    <a:close/>
                    <a:moveTo>
                      <a:pt x="2390" y="785"/>
                    </a:moveTo>
                    <a:cubicBezTo>
                      <a:pt x="2390" y="752"/>
                      <a:pt x="2390" y="752"/>
                      <a:pt x="2390" y="719"/>
                    </a:cubicBezTo>
                    <a:cubicBezTo>
                      <a:pt x="2440" y="719"/>
                      <a:pt x="2440" y="702"/>
                      <a:pt x="2456" y="735"/>
                    </a:cubicBezTo>
                    <a:cubicBezTo>
                      <a:pt x="2423" y="752"/>
                      <a:pt x="2490" y="802"/>
                      <a:pt x="2473" y="852"/>
                    </a:cubicBezTo>
                    <a:cubicBezTo>
                      <a:pt x="2423" y="852"/>
                      <a:pt x="2423" y="819"/>
                      <a:pt x="2406" y="852"/>
                    </a:cubicBezTo>
                    <a:cubicBezTo>
                      <a:pt x="2406" y="852"/>
                      <a:pt x="2406" y="852"/>
                      <a:pt x="2390" y="852"/>
                    </a:cubicBezTo>
                    <a:cubicBezTo>
                      <a:pt x="2373" y="785"/>
                      <a:pt x="2440" y="785"/>
                      <a:pt x="2406" y="752"/>
                    </a:cubicBezTo>
                    <a:cubicBezTo>
                      <a:pt x="2406" y="769"/>
                      <a:pt x="2406" y="769"/>
                      <a:pt x="2390" y="785"/>
                    </a:cubicBezTo>
                    <a:close/>
                    <a:moveTo>
                      <a:pt x="2356" y="585"/>
                    </a:moveTo>
                    <a:cubicBezTo>
                      <a:pt x="2356" y="568"/>
                      <a:pt x="2306" y="585"/>
                      <a:pt x="2323" y="551"/>
                    </a:cubicBezTo>
                    <a:cubicBezTo>
                      <a:pt x="2356" y="535"/>
                      <a:pt x="2373" y="585"/>
                      <a:pt x="2356" y="585"/>
                    </a:cubicBezTo>
                    <a:close/>
                    <a:moveTo>
                      <a:pt x="2373" y="501"/>
                    </a:moveTo>
                    <a:cubicBezTo>
                      <a:pt x="2373" y="518"/>
                      <a:pt x="2340" y="468"/>
                      <a:pt x="2306" y="501"/>
                    </a:cubicBezTo>
                    <a:cubicBezTo>
                      <a:pt x="2323" y="434"/>
                      <a:pt x="2356" y="401"/>
                      <a:pt x="2406" y="368"/>
                    </a:cubicBezTo>
                    <a:cubicBezTo>
                      <a:pt x="2423" y="401"/>
                      <a:pt x="2440" y="418"/>
                      <a:pt x="2440" y="434"/>
                    </a:cubicBezTo>
                    <a:cubicBezTo>
                      <a:pt x="2456" y="434"/>
                      <a:pt x="2440" y="401"/>
                      <a:pt x="2456" y="401"/>
                    </a:cubicBezTo>
                    <a:cubicBezTo>
                      <a:pt x="2473" y="434"/>
                      <a:pt x="2473" y="384"/>
                      <a:pt x="2490" y="418"/>
                    </a:cubicBezTo>
                    <a:cubicBezTo>
                      <a:pt x="2456" y="468"/>
                      <a:pt x="2507" y="501"/>
                      <a:pt x="2456" y="535"/>
                    </a:cubicBezTo>
                    <a:cubicBezTo>
                      <a:pt x="2490" y="535"/>
                      <a:pt x="2573" y="535"/>
                      <a:pt x="2523" y="618"/>
                    </a:cubicBezTo>
                    <a:cubicBezTo>
                      <a:pt x="2507" y="568"/>
                      <a:pt x="2406" y="618"/>
                      <a:pt x="2390" y="568"/>
                    </a:cubicBezTo>
                    <a:cubicBezTo>
                      <a:pt x="2423" y="568"/>
                      <a:pt x="2390" y="535"/>
                      <a:pt x="2373" y="501"/>
                    </a:cubicBezTo>
                    <a:close/>
                    <a:moveTo>
                      <a:pt x="2239" y="602"/>
                    </a:moveTo>
                    <a:cubicBezTo>
                      <a:pt x="2239" y="618"/>
                      <a:pt x="2223" y="668"/>
                      <a:pt x="2239" y="668"/>
                    </a:cubicBezTo>
                    <a:cubicBezTo>
                      <a:pt x="2239" y="652"/>
                      <a:pt x="2256" y="635"/>
                      <a:pt x="2273" y="635"/>
                    </a:cubicBezTo>
                    <a:lnTo>
                      <a:pt x="2273" y="668"/>
                    </a:lnTo>
                    <a:cubicBezTo>
                      <a:pt x="2189" y="685"/>
                      <a:pt x="2206" y="635"/>
                      <a:pt x="2189" y="585"/>
                    </a:cubicBezTo>
                    <a:cubicBezTo>
                      <a:pt x="2223" y="585"/>
                      <a:pt x="2206" y="635"/>
                      <a:pt x="2239" y="602"/>
                    </a:cubicBezTo>
                    <a:close/>
                    <a:moveTo>
                      <a:pt x="2256" y="919"/>
                    </a:moveTo>
                    <a:cubicBezTo>
                      <a:pt x="2289" y="869"/>
                      <a:pt x="2256" y="886"/>
                      <a:pt x="2256" y="835"/>
                    </a:cubicBezTo>
                    <a:cubicBezTo>
                      <a:pt x="2273" y="835"/>
                      <a:pt x="2273" y="852"/>
                      <a:pt x="2289" y="852"/>
                    </a:cubicBezTo>
                    <a:cubicBezTo>
                      <a:pt x="2289" y="869"/>
                      <a:pt x="2289" y="919"/>
                      <a:pt x="2256" y="919"/>
                    </a:cubicBezTo>
                    <a:close/>
                    <a:moveTo>
                      <a:pt x="2139" y="919"/>
                    </a:moveTo>
                    <a:cubicBezTo>
                      <a:pt x="2122" y="869"/>
                      <a:pt x="2089" y="919"/>
                      <a:pt x="2089" y="886"/>
                    </a:cubicBezTo>
                    <a:cubicBezTo>
                      <a:pt x="2122" y="886"/>
                      <a:pt x="2089" y="869"/>
                      <a:pt x="2106" y="852"/>
                    </a:cubicBezTo>
                    <a:cubicBezTo>
                      <a:pt x="2122" y="852"/>
                      <a:pt x="2122" y="852"/>
                      <a:pt x="2139" y="852"/>
                    </a:cubicBezTo>
                    <a:cubicBezTo>
                      <a:pt x="2106" y="902"/>
                      <a:pt x="2172" y="886"/>
                      <a:pt x="2139" y="919"/>
                    </a:cubicBezTo>
                    <a:close/>
                    <a:moveTo>
                      <a:pt x="2072" y="551"/>
                    </a:moveTo>
                    <a:cubicBezTo>
                      <a:pt x="2072" y="585"/>
                      <a:pt x="2106" y="585"/>
                      <a:pt x="2106" y="602"/>
                    </a:cubicBezTo>
                    <a:cubicBezTo>
                      <a:pt x="2072" y="618"/>
                      <a:pt x="2072" y="668"/>
                      <a:pt x="2039" y="685"/>
                    </a:cubicBezTo>
                    <a:cubicBezTo>
                      <a:pt x="2055" y="635"/>
                      <a:pt x="2005" y="668"/>
                      <a:pt x="1989" y="652"/>
                    </a:cubicBezTo>
                    <a:cubicBezTo>
                      <a:pt x="1989" y="618"/>
                      <a:pt x="2005" y="602"/>
                      <a:pt x="2022" y="602"/>
                    </a:cubicBezTo>
                    <a:cubicBezTo>
                      <a:pt x="2005" y="602"/>
                      <a:pt x="2005" y="602"/>
                      <a:pt x="2005" y="585"/>
                    </a:cubicBezTo>
                    <a:cubicBezTo>
                      <a:pt x="1989" y="585"/>
                      <a:pt x="1989" y="585"/>
                      <a:pt x="1989" y="585"/>
                    </a:cubicBezTo>
                    <a:cubicBezTo>
                      <a:pt x="1972" y="551"/>
                      <a:pt x="2005" y="535"/>
                      <a:pt x="2022" y="518"/>
                    </a:cubicBezTo>
                    <a:cubicBezTo>
                      <a:pt x="2039" y="568"/>
                      <a:pt x="2055" y="568"/>
                      <a:pt x="2072" y="551"/>
                    </a:cubicBezTo>
                    <a:close/>
                    <a:moveTo>
                      <a:pt x="2122" y="819"/>
                    </a:moveTo>
                    <a:cubicBezTo>
                      <a:pt x="2156" y="785"/>
                      <a:pt x="2156" y="685"/>
                      <a:pt x="2223" y="719"/>
                    </a:cubicBezTo>
                    <a:cubicBezTo>
                      <a:pt x="2189" y="685"/>
                      <a:pt x="2273" y="702"/>
                      <a:pt x="2256" y="702"/>
                    </a:cubicBezTo>
                    <a:cubicBezTo>
                      <a:pt x="2239" y="752"/>
                      <a:pt x="2172" y="835"/>
                      <a:pt x="2122" y="819"/>
                    </a:cubicBezTo>
                    <a:close/>
                    <a:moveTo>
                      <a:pt x="2657" y="67"/>
                    </a:moveTo>
                    <a:cubicBezTo>
                      <a:pt x="2657" y="100"/>
                      <a:pt x="2640" y="117"/>
                      <a:pt x="2657" y="134"/>
                    </a:cubicBezTo>
                    <a:cubicBezTo>
                      <a:pt x="2607" y="134"/>
                      <a:pt x="2640" y="84"/>
                      <a:pt x="2657" y="67"/>
                    </a:cubicBezTo>
                    <a:close/>
                    <a:moveTo>
                      <a:pt x="2690" y="384"/>
                    </a:moveTo>
                    <a:cubicBezTo>
                      <a:pt x="2657" y="451"/>
                      <a:pt x="2741" y="468"/>
                      <a:pt x="2757" y="468"/>
                    </a:cubicBezTo>
                    <a:cubicBezTo>
                      <a:pt x="2741" y="518"/>
                      <a:pt x="2757" y="485"/>
                      <a:pt x="2757" y="535"/>
                    </a:cubicBezTo>
                    <a:cubicBezTo>
                      <a:pt x="2741" y="535"/>
                      <a:pt x="2724" y="535"/>
                      <a:pt x="2724" y="551"/>
                    </a:cubicBezTo>
                    <a:cubicBezTo>
                      <a:pt x="2724" y="568"/>
                      <a:pt x="2724" y="585"/>
                      <a:pt x="2741" y="585"/>
                    </a:cubicBezTo>
                    <a:cubicBezTo>
                      <a:pt x="2741" y="551"/>
                      <a:pt x="2791" y="618"/>
                      <a:pt x="2791" y="635"/>
                    </a:cubicBezTo>
                    <a:cubicBezTo>
                      <a:pt x="2774" y="685"/>
                      <a:pt x="2741" y="652"/>
                      <a:pt x="2741" y="719"/>
                    </a:cubicBezTo>
                    <a:cubicBezTo>
                      <a:pt x="2724" y="635"/>
                      <a:pt x="2657" y="685"/>
                      <a:pt x="2624" y="635"/>
                    </a:cubicBezTo>
                    <a:cubicBezTo>
                      <a:pt x="2640" y="635"/>
                      <a:pt x="2674" y="652"/>
                      <a:pt x="2674" y="618"/>
                    </a:cubicBezTo>
                    <a:cubicBezTo>
                      <a:pt x="2657" y="618"/>
                      <a:pt x="2657" y="618"/>
                      <a:pt x="2657" y="602"/>
                    </a:cubicBezTo>
                    <a:cubicBezTo>
                      <a:pt x="2674" y="568"/>
                      <a:pt x="2674" y="602"/>
                      <a:pt x="2690" y="585"/>
                    </a:cubicBezTo>
                    <a:cubicBezTo>
                      <a:pt x="2657" y="568"/>
                      <a:pt x="2690" y="535"/>
                      <a:pt x="2707" y="501"/>
                    </a:cubicBezTo>
                    <a:cubicBezTo>
                      <a:pt x="2640" y="518"/>
                      <a:pt x="2690" y="401"/>
                      <a:pt x="2640" y="434"/>
                    </a:cubicBezTo>
                    <a:cubicBezTo>
                      <a:pt x="2640" y="401"/>
                      <a:pt x="2657" y="401"/>
                      <a:pt x="2690" y="384"/>
                    </a:cubicBezTo>
                    <a:close/>
                    <a:moveTo>
                      <a:pt x="1471" y="1153"/>
                    </a:moveTo>
                    <a:cubicBezTo>
                      <a:pt x="1471" y="1120"/>
                      <a:pt x="1471" y="1086"/>
                      <a:pt x="1437" y="1103"/>
                    </a:cubicBezTo>
                    <a:cubicBezTo>
                      <a:pt x="1437" y="1120"/>
                      <a:pt x="1437" y="1153"/>
                      <a:pt x="1471" y="1153"/>
                    </a:cubicBezTo>
                    <a:close/>
                    <a:moveTo>
                      <a:pt x="1287" y="1287"/>
                    </a:moveTo>
                    <a:cubicBezTo>
                      <a:pt x="1237" y="1320"/>
                      <a:pt x="1187" y="1320"/>
                      <a:pt x="1203" y="1404"/>
                    </a:cubicBezTo>
                    <a:cubicBezTo>
                      <a:pt x="1187" y="1420"/>
                      <a:pt x="1170" y="1437"/>
                      <a:pt x="1153" y="1437"/>
                    </a:cubicBezTo>
                    <a:cubicBezTo>
                      <a:pt x="1120" y="1404"/>
                      <a:pt x="1153" y="1370"/>
                      <a:pt x="1170" y="1370"/>
                    </a:cubicBezTo>
                    <a:cubicBezTo>
                      <a:pt x="1153" y="1353"/>
                      <a:pt x="1170" y="1320"/>
                      <a:pt x="1136" y="1337"/>
                    </a:cubicBezTo>
                    <a:cubicBezTo>
                      <a:pt x="1136" y="1353"/>
                      <a:pt x="1120" y="1370"/>
                      <a:pt x="1103" y="1370"/>
                    </a:cubicBezTo>
                    <a:cubicBezTo>
                      <a:pt x="1103" y="1353"/>
                      <a:pt x="1103" y="1320"/>
                      <a:pt x="1086" y="1320"/>
                    </a:cubicBezTo>
                    <a:cubicBezTo>
                      <a:pt x="1086" y="1320"/>
                      <a:pt x="1070" y="1337"/>
                      <a:pt x="1070" y="1320"/>
                    </a:cubicBezTo>
                    <a:cubicBezTo>
                      <a:pt x="1136" y="1253"/>
                      <a:pt x="1220" y="1220"/>
                      <a:pt x="1287" y="1186"/>
                    </a:cubicBezTo>
                    <a:cubicBezTo>
                      <a:pt x="1253" y="1237"/>
                      <a:pt x="1304" y="1220"/>
                      <a:pt x="1287" y="1287"/>
                    </a:cubicBezTo>
                    <a:close/>
                    <a:moveTo>
                      <a:pt x="1487" y="702"/>
                    </a:moveTo>
                    <a:cubicBezTo>
                      <a:pt x="1471" y="769"/>
                      <a:pt x="1538" y="752"/>
                      <a:pt x="1554" y="752"/>
                    </a:cubicBezTo>
                    <a:cubicBezTo>
                      <a:pt x="1554" y="752"/>
                      <a:pt x="1554" y="769"/>
                      <a:pt x="1554" y="769"/>
                    </a:cubicBezTo>
                    <a:cubicBezTo>
                      <a:pt x="1554" y="802"/>
                      <a:pt x="1538" y="835"/>
                      <a:pt x="1538" y="869"/>
                    </a:cubicBezTo>
                    <a:cubicBezTo>
                      <a:pt x="1554" y="869"/>
                      <a:pt x="1571" y="886"/>
                      <a:pt x="1588" y="886"/>
                    </a:cubicBezTo>
                    <a:cubicBezTo>
                      <a:pt x="1554" y="886"/>
                      <a:pt x="1554" y="902"/>
                      <a:pt x="1538" y="902"/>
                    </a:cubicBezTo>
                    <a:cubicBezTo>
                      <a:pt x="1538" y="869"/>
                      <a:pt x="1487" y="852"/>
                      <a:pt x="1521" y="835"/>
                    </a:cubicBezTo>
                    <a:cubicBezTo>
                      <a:pt x="1504" y="852"/>
                      <a:pt x="1554" y="785"/>
                      <a:pt x="1538" y="785"/>
                    </a:cubicBezTo>
                    <a:cubicBezTo>
                      <a:pt x="1521" y="785"/>
                      <a:pt x="1521" y="819"/>
                      <a:pt x="1487" y="819"/>
                    </a:cubicBezTo>
                    <a:cubicBezTo>
                      <a:pt x="1487" y="785"/>
                      <a:pt x="1487" y="769"/>
                      <a:pt x="1504" y="769"/>
                    </a:cubicBezTo>
                    <a:cubicBezTo>
                      <a:pt x="1471" y="769"/>
                      <a:pt x="1454" y="752"/>
                      <a:pt x="1454" y="735"/>
                    </a:cubicBezTo>
                    <a:cubicBezTo>
                      <a:pt x="1471" y="735"/>
                      <a:pt x="1454" y="702"/>
                      <a:pt x="1487" y="702"/>
                    </a:cubicBezTo>
                    <a:close/>
                    <a:moveTo>
                      <a:pt x="1554" y="752"/>
                    </a:moveTo>
                    <a:cubicBezTo>
                      <a:pt x="1554" y="735"/>
                      <a:pt x="1554" y="735"/>
                      <a:pt x="1554" y="752"/>
                    </a:cubicBezTo>
                    <a:cubicBezTo>
                      <a:pt x="1554" y="752"/>
                      <a:pt x="1554" y="752"/>
                      <a:pt x="1554" y="752"/>
                    </a:cubicBezTo>
                    <a:close/>
                    <a:moveTo>
                      <a:pt x="1554" y="769"/>
                    </a:moveTo>
                    <a:cubicBezTo>
                      <a:pt x="1554" y="769"/>
                      <a:pt x="1571" y="769"/>
                      <a:pt x="1554" y="752"/>
                    </a:cubicBezTo>
                    <a:cubicBezTo>
                      <a:pt x="1554" y="769"/>
                      <a:pt x="1554" y="769"/>
                      <a:pt x="1554" y="769"/>
                    </a:cubicBezTo>
                    <a:close/>
                    <a:moveTo>
                      <a:pt x="1538" y="1303"/>
                    </a:moveTo>
                    <a:cubicBezTo>
                      <a:pt x="1554" y="1353"/>
                      <a:pt x="1504" y="1320"/>
                      <a:pt x="1521" y="1353"/>
                    </a:cubicBezTo>
                    <a:cubicBezTo>
                      <a:pt x="1538" y="1353"/>
                      <a:pt x="1538" y="1370"/>
                      <a:pt x="1554" y="1370"/>
                    </a:cubicBezTo>
                    <a:cubicBezTo>
                      <a:pt x="1538" y="1420"/>
                      <a:pt x="1554" y="1437"/>
                      <a:pt x="1521" y="1454"/>
                    </a:cubicBezTo>
                    <a:cubicBezTo>
                      <a:pt x="1504" y="1420"/>
                      <a:pt x="1487" y="1387"/>
                      <a:pt x="1471" y="1370"/>
                    </a:cubicBezTo>
                    <a:cubicBezTo>
                      <a:pt x="1487" y="1370"/>
                      <a:pt x="1504" y="1387"/>
                      <a:pt x="1504" y="1370"/>
                    </a:cubicBezTo>
                    <a:cubicBezTo>
                      <a:pt x="1487" y="1337"/>
                      <a:pt x="1421" y="1303"/>
                      <a:pt x="1437" y="1270"/>
                    </a:cubicBezTo>
                    <a:cubicBezTo>
                      <a:pt x="1454" y="1320"/>
                      <a:pt x="1487" y="1287"/>
                      <a:pt x="1471" y="1237"/>
                    </a:cubicBezTo>
                    <a:cubicBezTo>
                      <a:pt x="1504" y="1253"/>
                      <a:pt x="1521" y="1220"/>
                      <a:pt x="1554" y="1220"/>
                    </a:cubicBezTo>
                    <a:cubicBezTo>
                      <a:pt x="1538" y="1253"/>
                      <a:pt x="1521" y="1303"/>
                      <a:pt x="1588" y="1303"/>
                    </a:cubicBezTo>
                    <a:cubicBezTo>
                      <a:pt x="1588" y="1287"/>
                      <a:pt x="1554" y="1270"/>
                      <a:pt x="1588" y="1270"/>
                    </a:cubicBezTo>
                    <a:cubicBezTo>
                      <a:pt x="1588" y="1270"/>
                      <a:pt x="1588" y="1303"/>
                      <a:pt x="1588" y="1320"/>
                    </a:cubicBezTo>
                    <a:cubicBezTo>
                      <a:pt x="1571" y="1320"/>
                      <a:pt x="1554" y="1320"/>
                      <a:pt x="1538" y="1303"/>
                    </a:cubicBezTo>
                    <a:close/>
                    <a:moveTo>
                      <a:pt x="2857" y="1470"/>
                    </a:moveTo>
                    <a:cubicBezTo>
                      <a:pt x="2857" y="1521"/>
                      <a:pt x="2874" y="1470"/>
                      <a:pt x="2891" y="1504"/>
                    </a:cubicBezTo>
                    <a:cubicBezTo>
                      <a:pt x="2874" y="1587"/>
                      <a:pt x="2774" y="1638"/>
                      <a:pt x="2741" y="1571"/>
                    </a:cubicBezTo>
                    <a:cubicBezTo>
                      <a:pt x="2791" y="1571"/>
                      <a:pt x="2807" y="1504"/>
                      <a:pt x="2857" y="1470"/>
                    </a:cubicBezTo>
                    <a:close/>
                    <a:moveTo>
                      <a:pt x="2690" y="1019"/>
                    </a:moveTo>
                    <a:cubicBezTo>
                      <a:pt x="2674" y="1069"/>
                      <a:pt x="2674" y="1086"/>
                      <a:pt x="2657" y="1136"/>
                    </a:cubicBezTo>
                    <a:cubicBezTo>
                      <a:pt x="2657" y="1086"/>
                      <a:pt x="2590" y="1036"/>
                      <a:pt x="2640" y="986"/>
                    </a:cubicBezTo>
                    <a:cubicBezTo>
                      <a:pt x="2640" y="1019"/>
                      <a:pt x="2657" y="1036"/>
                      <a:pt x="2690" y="1019"/>
                    </a:cubicBezTo>
                    <a:close/>
                    <a:moveTo>
                      <a:pt x="2340" y="1153"/>
                    </a:moveTo>
                    <a:cubicBezTo>
                      <a:pt x="2340" y="1186"/>
                      <a:pt x="2340" y="1203"/>
                      <a:pt x="2306" y="1203"/>
                    </a:cubicBezTo>
                    <a:cubicBezTo>
                      <a:pt x="2289" y="1186"/>
                      <a:pt x="2323" y="1170"/>
                      <a:pt x="2340" y="1153"/>
                    </a:cubicBezTo>
                    <a:close/>
                    <a:moveTo>
                      <a:pt x="2640" y="1120"/>
                    </a:moveTo>
                    <a:cubicBezTo>
                      <a:pt x="2640" y="1153"/>
                      <a:pt x="2657" y="1153"/>
                      <a:pt x="2657" y="1153"/>
                    </a:cubicBezTo>
                    <a:cubicBezTo>
                      <a:pt x="2640" y="1170"/>
                      <a:pt x="2640" y="1186"/>
                      <a:pt x="2640" y="1203"/>
                    </a:cubicBezTo>
                    <a:cubicBezTo>
                      <a:pt x="2607" y="1203"/>
                      <a:pt x="2624" y="1153"/>
                      <a:pt x="2640" y="1120"/>
                    </a:cubicBezTo>
                    <a:close/>
                    <a:moveTo>
                      <a:pt x="3292" y="485"/>
                    </a:moveTo>
                    <a:cubicBezTo>
                      <a:pt x="3292" y="401"/>
                      <a:pt x="3275" y="351"/>
                      <a:pt x="3275" y="301"/>
                    </a:cubicBezTo>
                    <a:cubicBezTo>
                      <a:pt x="3292" y="301"/>
                      <a:pt x="3309" y="334"/>
                      <a:pt x="3325" y="334"/>
                    </a:cubicBezTo>
                    <a:cubicBezTo>
                      <a:pt x="3275" y="334"/>
                      <a:pt x="3325" y="451"/>
                      <a:pt x="3292" y="485"/>
                    </a:cubicBezTo>
                    <a:close/>
                    <a:moveTo>
                      <a:pt x="735" y="902"/>
                    </a:moveTo>
                    <a:cubicBezTo>
                      <a:pt x="719" y="886"/>
                      <a:pt x="702" y="886"/>
                      <a:pt x="685" y="852"/>
                    </a:cubicBezTo>
                    <a:cubicBezTo>
                      <a:pt x="719" y="869"/>
                      <a:pt x="735" y="835"/>
                      <a:pt x="735" y="852"/>
                    </a:cubicBezTo>
                    <a:cubicBezTo>
                      <a:pt x="702" y="852"/>
                      <a:pt x="769" y="919"/>
                      <a:pt x="735" y="902"/>
                    </a:cubicBezTo>
                    <a:close/>
                    <a:moveTo>
                      <a:pt x="669" y="1120"/>
                    </a:moveTo>
                    <a:lnTo>
                      <a:pt x="619" y="1120"/>
                    </a:lnTo>
                    <a:cubicBezTo>
                      <a:pt x="602" y="1086"/>
                      <a:pt x="685" y="1086"/>
                      <a:pt x="669" y="1120"/>
                    </a:cubicBezTo>
                    <a:close/>
                    <a:moveTo>
                      <a:pt x="401" y="969"/>
                    </a:moveTo>
                    <a:cubicBezTo>
                      <a:pt x="385" y="1053"/>
                      <a:pt x="334" y="952"/>
                      <a:pt x="334" y="936"/>
                    </a:cubicBezTo>
                    <a:cubicBezTo>
                      <a:pt x="318" y="936"/>
                      <a:pt x="318" y="969"/>
                      <a:pt x="318" y="969"/>
                    </a:cubicBezTo>
                    <a:cubicBezTo>
                      <a:pt x="318" y="919"/>
                      <a:pt x="268" y="886"/>
                      <a:pt x="284" y="869"/>
                    </a:cubicBezTo>
                    <a:cubicBezTo>
                      <a:pt x="301" y="886"/>
                      <a:pt x="368" y="869"/>
                      <a:pt x="385" y="852"/>
                    </a:cubicBezTo>
                    <a:cubicBezTo>
                      <a:pt x="401" y="869"/>
                      <a:pt x="418" y="869"/>
                      <a:pt x="451" y="886"/>
                    </a:cubicBezTo>
                    <a:cubicBezTo>
                      <a:pt x="451" y="969"/>
                      <a:pt x="401" y="952"/>
                      <a:pt x="351" y="969"/>
                    </a:cubicBezTo>
                    <a:cubicBezTo>
                      <a:pt x="368" y="986"/>
                      <a:pt x="385" y="986"/>
                      <a:pt x="401" y="969"/>
                    </a:cubicBezTo>
                    <a:close/>
                    <a:moveTo>
                      <a:pt x="1989" y="217"/>
                    </a:moveTo>
                    <a:cubicBezTo>
                      <a:pt x="1972" y="234"/>
                      <a:pt x="1955" y="251"/>
                      <a:pt x="1939" y="251"/>
                    </a:cubicBezTo>
                    <a:cubicBezTo>
                      <a:pt x="1922" y="217"/>
                      <a:pt x="1955" y="217"/>
                      <a:pt x="1955" y="201"/>
                    </a:cubicBezTo>
                    <a:cubicBezTo>
                      <a:pt x="1955" y="184"/>
                      <a:pt x="1955" y="184"/>
                      <a:pt x="1939" y="167"/>
                    </a:cubicBezTo>
                    <a:cubicBezTo>
                      <a:pt x="1955" y="167"/>
                      <a:pt x="1972" y="167"/>
                      <a:pt x="1989" y="184"/>
                    </a:cubicBezTo>
                    <a:cubicBezTo>
                      <a:pt x="1939" y="184"/>
                      <a:pt x="1989" y="201"/>
                      <a:pt x="1989" y="217"/>
                    </a:cubicBezTo>
                    <a:close/>
                    <a:moveTo>
                      <a:pt x="1086" y="1387"/>
                    </a:moveTo>
                    <a:cubicBezTo>
                      <a:pt x="1103" y="1404"/>
                      <a:pt x="1120" y="1404"/>
                      <a:pt x="1136" y="1420"/>
                    </a:cubicBezTo>
                    <a:cubicBezTo>
                      <a:pt x="1103" y="1420"/>
                      <a:pt x="1120" y="1470"/>
                      <a:pt x="1103" y="1487"/>
                    </a:cubicBezTo>
                    <a:cubicBezTo>
                      <a:pt x="1103" y="1454"/>
                      <a:pt x="1070" y="1437"/>
                      <a:pt x="1086" y="1387"/>
                    </a:cubicBezTo>
                    <a:close/>
                    <a:moveTo>
                      <a:pt x="1337" y="1554"/>
                    </a:moveTo>
                    <a:cubicBezTo>
                      <a:pt x="1304" y="1554"/>
                      <a:pt x="1270" y="1504"/>
                      <a:pt x="1304" y="1487"/>
                    </a:cubicBezTo>
                    <a:cubicBezTo>
                      <a:pt x="1304" y="1521"/>
                      <a:pt x="1337" y="1521"/>
                      <a:pt x="1337" y="1554"/>
                    </a:cubicBezTo>
                    <a:close/>
                    <a:moveTo>
                      <a:pt x="3359" y="384"/>
                    </a:moveTo>
                    <a:cubicBezTo>
                      <a:pt x="3426" y="434"/>
                      <a:pt x="3409" y="318"/>
                      <a:pt x="3442" y="351"/>
                    </a:cubicBezTo>
                    <a:cubicBezTo>
                      <a:pt x="3426" y="267"/>
                      <a:pt x="3392" y="368"/>
                      <a:pt x="3375" y="318"/>
                    </a:cubicBezTo>
                    <a:cubicBezTo>
                      <a:pt x="3359" y="334"/>
                      <a:pt x="3359" y="351"/>
                      <a:pt x="3359" y="384"/>
                    </a:cubicBezTo>
                    <a:close/>
                    <a:moveTo>
                      <a:pt x="3743" y="217"/>
                    </a:moveTo>
                    <a:cubicBezTo>
                      <a:pt x="3743" y="201"/>
                      <a:pt x="3726" y="184"/>
                      <a:pt x="3726" y="167"/>
                    </a:cubicBezTo>
                    <a:cubicBezTo>
                      <a:pt x="3743" y="167"/>
                      <a:pt x="3743" y="134"/>
                      <a:pt x="3793" y="134"/>
                    </a:cubicBezTo>
                    <a:cubicBezTo>
                      <a:pt x="3793" y="150"/>
                      <a:pt x="3793" y="167"/>
                      <a:pt x="3793" y="167"/>
                    </a:cubicBezTo>
                    <a:cubicBezTo>
                      <a:pt x="3760" y="134"/>
                      <a:pt x="3760" y="184"/>
                      <a:pt x="3743" y="2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0"/>
              <p:cNvSpPr/>
              <p:nvPr/>
            </p:nvSpPr>
            <p:spPr>
              <a:xfrm>
                <a:off x="6705719" y="5142949"/>
                <a:ext cx="243865" cy="78943"/>
              </a:xfrm>
              <a:custGeom>
                <a:avLst/>
                <a:gdLst/>
                <a:ahLst/>
                <a:cxnLst/>
                <a:rect l="l" t="t" r="r" b="b"/>
                <a:pathLst>
                  <a:path w="2842" h="920" extrusionOk="0">
                    <a:moveTo>
                      <a:pt x="2841" y="836"/>
                    </a:moveTo>
                    <a:cubicBezTo>
                      <a:pt x="2841" y="753"/>
                      <a:pt x="1956" y="786"/>
                      <a:pt x="1788" y="786"/>
                    </a:cubicBezTo>
                    <a:lnTo>
                      <a:pt x="1521" y="786"/>
                    </a:lnTo>
                    <a:cubicBezTo>
                      <a:pt x="1488" y="786"/>
                      <a:pt x="1471" y="769"/>
                      <a:pt x="1438" y="769"/>
                    </a:cubicBezTo>
                    <a:lnTo>
                      <a:pt x="1337" y="769"/>
                    </a:lnTo>
                    <a:lnTo>
                      <a:pt x="1204" y="769"/>
                    </a:lnTo>
                    <a:cubicBezTo>
                      <a:pt x="1187" y="769"/>
                      <a:pt x="1187" y="769"/>
                      <a:pt x="1170" y="769"/>
                    </a:cubicBezTo>
                    <a:cubicBezTo>
                      <a:pt x="1154" y="769"/>
                      <a:pt x="1137" y="769"/>
                      <a:pt x="1120" y="769"/>
                    </a:cubicBezTo>
                    <a:cubicBezTo>
                      <a:pt x="1103" y="753"/>
                      <a:pt x="1103" y="753"/>
                      <a:pt x="1087" y="753"/>
                    </a:cubicBezTo>
                    <a:cubicBezTo>
                      <a:pt x="1020" y="753"/>
                      <a:pt x="970" y="753"/>
                      <a:pt x="920" y="736"/>
                    </a:cubicBezTo>
                    <a:lnTo>
                      <a:pt x="752" y="719"/>
                    </a:lnTo>
                    <a:cubicBezTo>
                      <a:pt x="585" y="703"/>
                      <a:pt x="452" y="669"/>
                      <a:pt x="318" y="602"/>
                    </a:cubicBezTo>
                    <a:cubicBezTo>
                      <a:pt x="268" y="569"/>
                      <a:pt x="201" y="536"/>
                      <a:pt x="235" y="469"/>
                    </a:cubicBezTo>
                    <a:cubicBezTo>
                      <a:pt x="235" y="469"/>
                      <a:pt x="235" y="469"/>
                      <a:pt x="235" y="469"/>
                    </a:cubicBezTo>
                    <a:cubicBezTo>
                      <a:pt x="335" y="335"/>
                      <a:pt x="669" y="218"/>
                      <a:pt x="819" y="185"/>
                    </a:cubicBezTo>
                    <a:cubicBezTo>
                      <a:pt x="920" y="151"/>
                      <a:pt x="1070" y="101"/>
                      <a:pt x="1170" y="68"/>
                    </a:cubicBezTo>
                    <a:cubicBezTo>
                      <a:pt x="1204" y="51"/>
                      <a:pt x="1220" y="51"/>
                      <a:pt x="1237" y="34"/>
                    </a:cubicBezTo>
                    <a:cubicBezTo>
                      <a:pt x="1220" y="1"/>
                      <a:pt x="1204" y="1"/>
                      <a:pt x="1154" y="1"/>
                    </a:cubicBezTo>
                    <a:cubicBezTo>
                      <a:pt x="1003" y="1"/>
                      <a:pt x="786" y="51"/>
                      <a:pt x="652" y="101"/>
                    </a:cubicBezTo>
                    <a:cubicBezTo>
                      <a:pt x="585" y="118"/>
                      <a:pt x="519" y="135"/>
                      <a:pt x="452" y="168"/>
                    </a:cubicBezTo>
                    <a:cubicBezTo>
                      <a:pt x="385" y="185"/>
                      <a:pt x="335" y="218"/>
                      <a:pt x="268" y="252"/>
                    </a:cubicBezTo>
                    <a:cubicBezTo>
                      <a:pt x="251" y="268"/>
                      <a:pt x="235" y="268"/>
                      <a:pt x="218" y="285"/>
                    </a:cubicBezTo>
                    <a:cubicBezTo>
                      <a:pt x="101" y="385"/>
                      <a:pt x="1" y="502"/>
                      <a:pt x="151" y="653"/>
                    </a:cubicBezTo>
                    <a:cubicBezTo>
                      <a:pt x="168" y="686"/>
                      <a:pt x="201" y="703"/>
                      <a:pt x="235" y="719"/>
                    </a:cubicBezTo>
                    <a:cubicBezTo>
                      <a:pt x="268" y="736"/>
                      <a:pt x="301" y="753"/>
                      <a:pt x="335" y="769"/>
                    </a:cubicBezTo>
                    <a:cubicBezTo>
                      <a:pt x="402" y="803"/>
                      <a:pt x="485" y="820"/>
                      <a:pt x="569" y="836"/>
                    </a:cubicBezTo>
                    <a:cubicBezTo>
                      <a:pt x="669" y="870"/>
                      <a:pt x="719" y="870"/>
                      <a:pt x="836" y="886"/>
                    </a:cubicBezTo>
                    <a:cubicBezTo>
                      <a:pt x="869" y="886"/>
                      <a:pt x="920" y="903"/>
                      <a:pt x="970" y="903"/>
                    </a:cubicBezTo>
                    <a:lnTo>
                      <a:pt x="1404" y="920"/>
                    </a:lnTo>
                    <a:cubicBezTo>
                      <a:pt x="1438" y="920"/>
                      <a:pt x="1488" y="920"/>
                      <a:pt x="1538" y="920"/>
                    </a:cubicBezTo>
                    <a:lnTo>
                      <a:pt x="1688" y="920"/>
                    </a:lnTo>
                    <a:cubicBezTo>
                      <a:pt x="1688" y="920"/>
                      <a:pt x="1705" y="920"/>
                      <a:pt x="1705" y="920"/>
                    </a:cubicBezTo>
                    <a:cubicBezTo>
                      <a:pt x="1788" y="920"/>
                      <a:pt x="1922" y="920"/>
                      <a:pt x="2006" y="920"/>
                    </a:cubicBezTo>
                    <a:cubicBezTo>
                      <a:pt x="2022" y="920"/>
                      <a:pt x="2039" y="920"/>
                      <a:pt x="2072" y="920"/>
                    </a:cubicBezTo>
                    <a:cubicBezTo>
                      <a:pt x="2089" y="920"/>
                      <a:pt x="2841" y="920"/>
                      <a:pt x="2841" y="836"/>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0"/>
              <p:cNvSpPr/>
              <p:nvPr/>
            </p:nvSpPr>
            <p:spPr>
              <a:xfrm>
                <a:off x="6834772" y="5135827"/>
                <a:ext cx="78943" cy="14416"/>
              </a:xfrm>
              <a:custGeom>
                <a:avLst/>
                <a:gdLst/>
                <a:ahLst/>
                <a:cxnLst/>
                <a:rect l="l" t="t" r="r" b="b"/>
                <a:pathLst>
                  <a:path w="920" h="168" extrusionOk="0">
                    <a:moveTo>
                      <a:pt x="0" y="84"/>
                    </a:moveTo>
                    <a:cubicBezTo>
                      <a:pt x="0" y="134"/>
                      <a:pt x="101" y="117"/>
                      <a:pt x="167" y="117"/>
                    </a:cubicBezTo>
                    <a:cubicBezTo>
                      <a:pt x="234" y="117"/>
                      <a:pt x="301" y="117"/>
                      <a:pt x="368" y="134"/>
                    </a:cubicBezTo>
                    <a:cubicBezTo>
                      <a:pt x="385" y="134"/>
                      <a:pt x="385" y="134"/>
                      <a:pt x="418" y="134"/>
                    </a:cubicBezTo>
                    <a:cubicBezTo>
                      <a:pt x="535" y="134"/>
                      <a:pt x="635" y="151"/>
                      <a:pt x="769" y="151"/>
                    </a:cubicBezTo>
                    <a:cubicBezTo>
                      <a:pt x="836" y="151"/>
                      <a:pt x="919" y="167"/>
                      <a:pt x="919" y="101"/>
                    </a:cubicBezTo>
                    <a:cubicBezTo>
                      <a:pt x="919" y="67"/>
                      <a:pt x="853" y="50"/>
                      <a:pt x="802" y="50"/>
                    </a:cubicBezTo>
                    <a:cubicBezTo>
                      <a:pt x="635" y="17"/>
                      <a:pt x="435" y="0"/>
                      <a:pt x="251" y="0"/>
                    </a:cubicBezTo>
                    <a:cubicBezTo>
                      <a:pt x="184" y="0"/>
                      <a:pt x="0" y="17"/>
                      <a:pt x="0" y="8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0"/>
              <p:cNvSpPr/>
              <p:nvPr/>
            </p:nvSpPr>
            <p:spPr>
              <a:xfrm>
                <a:off x="6684181" y="5157279"/>
                <a:ext cx="33122" cy="67531"/>
              </a:xfrm>
              <a:custGeom>
                <a:avLst/>
                <a:gdLst/>
                <a:ahLst/>
                <a:cxnLst/>
                <a:rect l="l" t="t" r="r" b="b"/>
                <a:pathLst>
                  <a:path w="386" h="787" extrusionOk="0">
                    <a:moveTo>
                      <a:pt x="1" y="318"/>
                    </a:moveTo>
                    <a:cubicBezTo>
                      <a:pt x="1" y="602"/>
                      <a:pt x="385" y="786"/>
                      <a:pt x="385" y="669"/>
                    </a:cubicBezTo>
                    <a:cubicBezTo>
                      <a:pt x="385" y="653"/>
                      <a:pt x="335" y="619"/>
                      <a:pt x="302" y="602"/>
                    </a:cubicBezTo>
                    <a:cubicBezTo>
                      <a:pt x="268" y="569"/>
                      <a:pt x="252" y="552"/>
                      <a:pt x="218" y="536"/>
                    </a:cubicBezTo>
                    <a:cubicBezTo>
                      <a:pt x="118" y="419"/>
                      <a:pt x="85" y="285"/>
                      <a:pt x="168" y="151"/>
                    </a:cubicBezTo>
                    <a:cubicBezTo>
                      <a:pt x="185" y="118"/>
                      <a:pt x="201" y="118"/>
                      <a:pt x="218" y="101"/>
                    </a:cubicBezTo>
                    <a:cubicBezTo>
                      <a:pt x="235" y="85"/>
                      <a:pt x="252" y="68"/>
                      <a:pt x="252" y="34"/>
                    </a:cubicBezTo>
                    <a:cubicBezTo>
                      <a:pt x="252" y="1"/>
                      <a:pt x="135" y="18"/>
                      <a:pt x="68" y="118"/>
                    </a:cubicBezTo>
                    <a:cubicBezTo>
                      <a:pt x="34" y="168"/>
                      <a:pt x="1" y="235"/>
                      <a:pt x="1" y="3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0"/>
              <p:cNvSpPr/>
              <p:nvPr/>
            </p:nvSpPr>
            <p:spPr>
              <a:xfrm>
                <a:off x="6939457" y="5147239"/>
                <a:ext cx="48824" cy="20165"/>
              </a:xfrm>
              <a:custGeom>
                <a:avLst/>
                <a:gdLst/>
                <a:ahLst/>
                <a:cxnLst/>
                <a:rect l="l" t="t" r="r" b="b"/>
                <a:pathLst>
                  <a:path w="569" h="235" extrusionOk="0">
                    <a:moveTo>
                      <a:pt x="518" y="235"/>
                    </a:moveTo>
                    <a:cubicBezTo>
                      <a:pt x="535" y="235"/>
                      <a:pt x="551" y="218"/>
                      <a:pt x="568" y="202"/>
                    </a:cubicBezTo>
                    <a:cubicBezTo>
                      <a:pt x="568" y="185"/>
                      <a:pt x="551" y="168"/>
                      <a:pt x="535" y="151"/>
                    </a:cubicBezTo>
                    <a:cubicBezTo>
                      <a:pt x="485" y="101"/>
                      <a:pt x="418" y="85"/>
                      <a:pt x="334" y="68"/>
                    </a:cubicBezTo>
                    <a:cubicBezTo>
                      <a:pt x="301" y="51"/>
                      <a:pt x="67" y="1"/>
                      <a:pt x="34" y="18"/>
                    </a:cubicBezTo>
                    <a:cubicBezTo>
                      <a:pt x="17" y="34"/>
                      <a:pt x="0" y="68"/>
                      <a:pt x="0" y="85"/>
                    </a:cubicBezTo>
                    <a:cubicBezTo>
                      <a:pt x="17" y="118"/>
                      <a:pt x="301" y="185"/>
                      <a:pt x="368" y="202"/>
                    </a:cubicBezTo>
                    <a:cubicBezTo>
                      <a:pt x="401" y="202"/>
                      <a:pt x="485" y="235"/>
                      <a:pt x="518" y="2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0"/>
              <p:cNvSpPr/>
              <p:nvPr/>
            </p:nvSpPr>
            <p:spPr>
              <a:xfrm>
                <a:off x="6983905" y="5186024"/>
                <a:ext cx="17247" cy="35868"/>
              </a:xfrm>
              <a:custGeom>
                <a:avLst/>
                <a:gdLst/>
                <a:ahLst/>
                <a:cxnLst/>
                <a:rect l="l" t="t" r="r" b="b"/>
                <a:pathLst>
                  <a:path w="201" h="418" extrusionOk="0">
                    <a:moveTo>
                      <a:pt x="0" y="284"/>
                    </a:moveTo>
                    <a:cubicBezTo>
                      <a:pt x="0" y="418"/>
                      <a:pt x="201" y="284"/>
                      <a:pt x="184" y="117"/>
                    </a:cubicBezTo>
                    <a:cubicBezTo>
                      <a:pt x="184" y="0"/>
                      <a:pt x="100" y="0"/>
                      <a:pt x="84" y="84"/>
                    </a:cubicBezTo>
                    <a:cubicBezTo>
                      <a:pt x="67" y="134"/>
                      <a:pt x="67" y="167"/>
                      <a:pt x="33" y="217"/>
                    </a:cubicBezTo>
                    <a:cubicBezTo>
                      <a:pt x="33" y="234"/>
                      <a:pt x="17" y="234"/>
                      <a:pt x="17" y="251"/>
                    </a:cubicBezTo>
                    <a:cubicBezTo>
                      <a:pt x="0" y="267"/>
                      <a:pt x="0" y="267"/>
                      <a:pt x="0" y="28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0"/>
              <p:cNvSpPr/>
              <p:nvPr/>
            </p:nvSpPr>
            <p:spPr>
              <a:xfrm>
                <a:off x="6920751" y="5140117"/>
                <a:ext cx="10125" cy="20165"/>
              </a:xfrm>
              <a:custGeom>
                <a:avLst/>
                <a:gdLst/>
                <a:ahLst/>
                <a:cxnLst/>
                <a:rect l="l" t="t" r="r" b="b"/>
                <a:pathLst>
                  <a:path w="118" h="235" extrusionOk="0">
                    <a:moveTo>
                      <a:pt x="1" y="117"/>
                    </a:moveTo>
                    <a:cubicBezTo>
                      <a:pt x="1" y="151"/>
                      <a:pt x="118" y="234"/>
                      <a:pt x="118" y="84"/>
                    </a:cubicBezTo>
                    <a:cubicBezTo>
                      <a:pt x="118" y="51"/>
                      <a:pt x="1" y="0"/>
                      <a:pt x="1" y="1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0"/>
              <p:cNvSpPr/>
              <p:nvPr/>
            </p:nvSpPr>
            <p:spPr>
              <a:xfrm>
                <a:off x="6682808" y="5210393"/>
                <a:ext cx="230908" cy="53115"/>
              </a:xfrm>
              <a:custGeom>
                <a:avLst/>
                <a:gdLst/>
                <a:ahLst/>
                <a:cxnLst/>
                <a:rect l="l" t="t" r="r" b="b"/>
                <a:pathLst>
                  <a:path w="2691" h="619" extrusionOk="0">
                    <a:moveTo>
                      <a:pt x="67" y="0"/>
                    </a:moveTo>
                    <a:cubicBezTo>
                      <a:pt x="84" y="17"/>
                      <a:pt x="117" y="34"/>
                      <a:pt x="134" y="67"/>
                    </a:cubicBezTo>
                    <a:cubicBezTo>
                      <a:pt x="134" y="67"/>
                      <a:pt x="117" y="67"/>
                      <a:pt x="134" y="67"/>
                    </a:cubicBezTo>
                    <a:cubicBezTo>
                      <a:pt x="117" y="84"/>
                      <a:pt x="67" y="134"/>
                      <a:pt x="50" y="117"/>
                    </a:cubicBezTo>
                    <a:cubicBezTo>
                      <a:pt x="34" y="117"/>
                      <a:pt x="50" y="117"/>
                      <a:pt x="50" y="134"/>
                    </a:cubicBezTo>
                    <a:cubicBezTo>
                      <a:pt x="34" y="134"/>
                      <a:pt x="34" y="134"/>
                      <a:pt x="34" y="117"/>
                    </a:cubicBezTo>
                    <a:cubicBezTo>
                      <a:pt x="34" y="117"/>
                      <a:pt x="34" y="117"/>
                      <a:pt x="34" y="117"/>
                    </a:cubicBezTo>
                    <a:cubicBezTo>
                      <a:pt x="17" y="100"/>
                      <a:pt x="17" y="67"/>
                      <a:pt x="34" y="67"/>
                    </a:cubicBezTo>
                    <a:cubicBezTo>
                      <a:pt x="34" y="67"/>
                      <a:pt x="34" y="67"/>
                      <a:pt x="17" y="67"/>
                    </a:cubicBezTo>
                    <a:cubicBezTo>
                      <a:pt x="34" y="50"/>
                      <a:pt x="34" y="34"/>
                      <a:pt x="67" y="50"/>
                    </a:cubicBezTo>
                    <a:cubicBezTo>
                      <a:pt x="67" y="34"/>
                      <a:pt x="84" y="0"/>
                      <a:pt x="67" y="0"/>
                    </a:cubicBezTo>
                    <a:cubicBezTo>
                      <a:pt x="67" y="0"/>
                      <a:pt x="67" y="0"/>
                      <a:pt x="67" y="0"/>
                    </a:cubicBezTo>
                    <a:close/>
                    <a:moveTo>
                      <a:pt x="251" y="151"/>
                    </a:moveTo>
                    <a:cubicBezTo>
                      <a:pt x="251" y="167"/>
                      <a:pt x="251" y="184"/>
                      <a:pt x="251" y="201"/>
                    </a:cubicBezTo>
                    <a:cubicBezTo>
                      <a:pt x="234" y="201"/>
                      <a:pt x="251" y="217"/>
                      <a:pt x="234" y="217"/>
                    </a:cubicBezTo>
                    <a:cubicBezTo>
                      <a:pt x="234" y="217"/>
                      <a:pt x="184" y="201"/>
                      <a:pt x="167" y="217"/>
                    </a:cubicBezTo>
                    <a:cubicBezTo>
                      <a:pt x="151" y="184"/>
                      <a:pt x="134" y="217"/>
                      <a:pt x="117" y="201"/>
                    </a:cubicBezTo>
                    <a:cubicBezTo>
                      <a:pt x="117" y="184"/>
                      <a:pt x="134" y="184"/>
                      <a:pt x="134" y="184"/>
                    </a:cubicBezTo>
                    <a:cubicBezTo>
                      <a:pt x="134" y="184"/>
                      <a:pt x="134" y="167"/>
                      <a:pt x="134" y="167"/>
                    </a:cubicBezTo>
                    <a:cubicBezTo>
                      <a:pt x="134" y="151"/>
                      <a:pt x="134" y="167"/>
                      <a:pt x="134" y="167"/>
                    </a:cubicBezTo>
                    <a:cubicBezTo>
                      <a:pt x="151" y="134"/>
                      <a:pt x="117" y="151"/>
                      <a:pt x="134" y="151"/>
                    </a:cubicBezTo>
                    <a:cubicBezTo>
                      <a:pt x="117" y="134"/>
                      <a:pt x="101" y="134"/>
                      <a:pt x="101" y="151"/>
                    </a:cubicBezTo>
                    <a:cubicBezTo>
                      <a:pt x="101" y="151"/>
                      <a:pt x="117" y="134"/>
                      <a:pt x="117" y="151"/>
                    </a:cubicBezTo>
                    <a:cubicBezTo>
                      <a:pt x="101" y="151"/>
                      <a:pt x="101" y="167"/>
                      <a:pt x="67" y="167"/>
                    </a:cubicBezTo>
                    <a:cubicBezTo>
                      <a:pt x="67" y="167"/>
                      <a:pt x="67" y="167"/>
                      <a:pt x="67" y="167"/>
                    </a:cubicBezTo>
                    <a:cubicBezTo>
                      <a:pt x="101" y="201"/>
                      <a:pt x="117" y="234"/>
                      <a:pt x="167" y="268"/>
                    </a:cubicBezTo>
                    <a:cubicBezTo>
                      <a:pt x="167" y="251"/>
                      <a:pt x="151" y="234"/>
                      <a:pt x="151" y="217"/>
                    </a:cubicBezTo>
                    <a:cubicBezTo>
                      <a:pt x="184" y="217"/>
                      <a:pt x="201" y="268"/>
                      <a:pt x="217" y="234"/>
                    </a:cubicBezTo>
                    <a:cubicBezTo>
                      <a:pt x="201" y="268"/>
                      <a:pt x="251" y="268"/>
                      <a:pt x="251" y="318"/>
                    </a:cubicBezTo>
                    <a:lnTo>
                      <a:pt x="251" y="318"/>
                    </a:lnTo>
                    <a:cubicBezTo>
                      <a:pt x="268" y="334"/>
                      <a:pt x="284" y="351"/>
                      <a:pt x="301" y="351"/>
                    </a:cubicBezTo>
                    <a:cubicBezTo>
                      <a:pt x="301" y="351"/>
                      <a:pt x="301" y="351"/>
                      <a:pt x="301" y="351"/>
                    </a:cubicBezTo>
                    <a:cubicBezTo>
                      <a:pt x="301" y="334"/>
                      <a:pt x="318" y="351"/>
                      <a:pt x="318" y="334"/>
                    </a:cubicBezTo>
                    <a:cubicBezTo>
                      <a:pt x="318" y="334"/>
                      <a:pt x="301" y="334"/>
                      <a:pt x="301" y="318"/>
                    </a:cubicBezTo>
                    <a:cubicBezTo>
                      <a:pt x="318" y="318"/>
                      <a:pt x="318" y="284"/>
                      <a:pt x="318" y="284"/>
                    </a:cubicBezTo>
                    <a:cubicBezTo>
                      <a:pt x="334" y="284"/>
                      <a:pt x="334" y="251"/>
                      <a:pt x="351" y="251"/>
                    </a:cubicBezTo>
                    <a:cubicBezTo>
                      <a:pt x="318" y="251"/>
                      <a:pt x="334" y="268"/>
                      <a:pt x="301" y="268"/>
                    </a:cubicBezTo>
                    <a:lnTo>
                      <a:pt x="301" y="284"/>
                    </a:lnTo>
                    <a:cubicBezTo>
                      <a:pt x="284" y="284"/>
                      <a:pt x="251" y="268"/>
                      <a:pt x="268" y="251"/>
                    </a:cubicBezTo>
                    <a:cubicBezTo>
                      <a:pt x="268" y="268"/>
                      <a:pt x="268" y="251"/>
                      <a:pt x="268" y="234"/>
                    </a:cubicBezTo>
                    <a:cubicBezTo>
                      <a:pt x="301" y="217"/>
                      <a:pt x="301" y="234"/>
                      <a:pt x="318" y="251"/>
                    </a:cubicBezTo>
                    <a:cubicBezTo>
                      <a:pt x="334" y="234"/>
                      <a:pt x="334" y="234"/>
                      <a:pt x="351" y="234"/>
                    </a:cubicBezTo>
                    <a:cubicBezTo>
                      <a:pt x="351" y="217"/>
                      <a:pt x="351" y="217"/>
                      <a:pt x="351" y="184"/>
                    </a:cubicBezTo>
                    <a:cubicBezTo>
                      <a:pt x="334" y="184"/>
                      <a:pt x="318" y="184"/>
                      <a:pt x="301" y="167"/>
                    </a:cubicBezTo>
                    <a:cubicBezTo>
                      <a:pt x="301" y="184"/>
                      <a:pt x="301" y="184"/>
                      <a:pt x="284" y="184"/>
                    </a:cubicBezTo>
                    <a:cubicBezTo>
                      <a:pt x="301" y="184"/>
                      <a:pt x="301" y="184"/>
                      <a:pt x="301" y="201"/>
                    </a:cubicBezTo>
                    <a:cubicBezTo>
                      <a:pt x="284" y="184"/>
                      <a:pt x="284" y="184"/>
                      <a:pt x="268" y="184"/>
                    </a:cubicBezTo>
                    <a:cubicBezTo>
                      <a:pt x="268" y="167"/>
                      <a:pt x="268" y="167"/>
                      <a:pt x="268" y="151"/>
                    </a:cubicBezTo>
                    <a:cubicBezTo>
                      <a:pt x="268" y="151"/>
                      <a:pt x="251" y="151"/>
                      <a:pt x="251" y="151"/>
                    </a:cubicBezTo>
                    <a:close/>
                    <a:moveTo>
                      <a:pt x="435" y="201"/>
                    </a:moveTo>
                    <a:cubicBezTo>
                      <a:pt x="451" y="184"/>
                      <a:pt x="468" y="184"/>
                      <a:pt x="485" y="184"/>
                    </a:cubicBezTo>
                    <a:cubicBezTo>
                      <a:pt x="485" y="201"/>
                      <a:pt x="485" y="201"/>
                      <a:pt x="485" y="201"/>
                    </a:cubicBezTo>
                    <a:cubicBezTo>
                      <a:pt x="468" y="184"/>
                      <a:pt x="468" y="201"/>
                      <a:pt x="451" y="217"/>
                    </a:cubicBezTo>
                    <a:cubicBezTo>
                      <a:pt x="451" y="217"/>
                      <a:pt x="435" y="217"/>
                      <a:pt x="435" y="217"/>
                    </a:cubicBezTo>
                    <a:cubicBezTo>
                      <a:pt x="435" y="201"/>
                      <a:pt x="451" y="201"/>
                      <a:pt x="451" y="201"/>
                    </a:cubicBezTo>
                    <a:cubicBezTo>
                      <a:pt x="435" y="201"/>
                      <a:pt x="435" y="201"/>
                      <a:pt x="435" y="201"/>
                    </a:cubicBezTo>
                    <a:close/>
                    <a:moveTo>
                      <a:pt x="468" y="67"/>
                    </a:moveTo>
                    <a:cubicBezTo>
                      <a:pt x="468" y="67"/>
                      <a:pt x="468" y="67"/>
                      <a:pt x="468" y="67"/>
                    </a:cubicBezTo>
                    <a:cubicBezTo>
                      <a:pt x="468" y="50"/>
                      <a:pt x="485" y="50"/>
                      <a:pt x="518" y="50"/>
                    </a:cubicBezTo>
                    <a:cubicBezTo>
                      <a:pt x="518" y="50"/>
                      <a:pt x="518" y="50"/>
                      <a:pt x="518" y="50"/>
                    </a:cubicBezTo>
                    <a:cubicBezTo>
                      <a:pt x="518" y="50"/>
                      <a:pt x="518" y="50"/>
                      <a:pt x="518" y="50"/>
                    </a:cubicBezTo>
                    <a:cubicBezTo>
                      <a:pt x="535" y="50"/>
                      <a:pt x="552" y="50"/>
                      <a:pt x="568" y="67"/>
                    </a:cubicBezTo>
                    <a:cubicBezTo>
                      <a:pt x="568" y="84"/>
                      <a:pt x="585" y="84"/>
                      <a:pt x="568" y="100"/>
                    </a:cubicBezTo>
                    <a:cubicBezTo>
                      <a:pt x="552" y="100"/>
                      <a:pt x="568" y="100"/>
                      <a:pt x="552" y="100"/>
                    </a:cubicBezTo>
                    <a:cubicBezTo>
                      <a:pt x="552" y="117"/>
                      <a:pt x="535" y="117"/>
                      <a:pt x="535" y="117"/>
                    </a:cubicBezTo>
                    <a:cubicBezTo>
                      <a:pt x="518" y="117"/>
                      <a:pt x="535" y="100"/>
                      <a:pt x="535" y="100"/>
                    </a:cubicBezTo>
                    <a:cubicBezTo>
                      <a:pt x="518" y="117"/>
                      <a:pt x="502" y="84"/>
                      <a:pt x="485" y="100"/>
                    </a:cubicBezTo>
                    <a:cubicBezTo>
                      <a:pt x="485" y="84"/>
                      <a:pt x="485" y="84"/>
                      <a:pt x="468" y="67"/>
                    </a:cubicBezTo>
                    <a:cubicBezTo>
                      <a:pt x="468" y="67"/>
                      <a:pt x="468" y="67"/>
                      <a:pt x="468" y="67"/>
                    </a:cubicBezTo>
                    <a:close/>
                    <a:moveTo>
                      <a:pt x="618" y="67"/>
                    </a:moveTo>
                    <a:cubicBezTo>
                      <a:pt x="635" y="84"/>
                      <a:pt x="669" y="84"/>
                      <a:pt x="685" y="84"/>
                    </a:cubicBezTo>
                    <a:cubicBezTo>
                      <a:pt x="669" y="100"/>
                      <a:pt x="669" y="100"/>
                      <a:pt x="669" y="134"/>
                    </a:cubicBezTo>
                    <a:cubicBezTo>
                      <a:pt x="669" y="151"/>
                      <a:pt x="652" y="151"/>
                      <a:pt x="635" y="151"/>
                    </a:cubicBezTo>
                    <a:cubicBezTo>
                      <a:pt x="635" y="134"/>
                      <a:pt x="652" y="117"/>
                      <a:pt x="652" y="117"/>
                    </a:cubicBezTo>
                    <a:cubicBezTo>
                      <a:pt x="652" y="117"/>
                      <a:pt x="652" y="100"/>
                      <a:pt x="635" y="100"/>
                    </a:cubicBezTo>
                    <a:cubicBezTo>
                      <a:pt x="635" y="117"/>
                      <a:pt x="618" y="117"/>
                      <a:pt x="618" y="117"/>
                    </a:cubicBezTo>
                    <a:cubicBezTo>
                      <a:pt x="618" y="100"/>
                      <a:pt x="618" y="100"/>
                      <a:pt x="602" y="100"/>
                    </a:cubicBezTo>
                    <a:cubicBezTo>
                      <a:pt x="602" y="100"/>
                      <a:pt x="602" y="100"/>
                      <a:pt x="602" y="100"/>
                    </a:cubicBezTo>
                    <a:cubicBezTo>
                      <a:pt x="602" y="84"/>
                      <a:pt x="618" y="84"/>
                      <a:pt x="618" y="67"/>
                    </a:cubicBezTo>
                    <a:close/>
                    <a:moveTo>
                      <a:pt x="802" y="117"/>
                    </a:moveTo>
                    <a:cubicBezTo>
                      <a:pt x="819" y="117"/>
                      <a:pt x="836" y="134"/>
                      <a:pt x="836" y="134"/>
                    </a:cubicBezTo>
                    <a:cubicBezTo>
                      <a:pt x="836" y="151"/>
                      <a:pt x="836" y="151"/>
                      <a:pt x="819" y="167"/>
                    </a:cubicBezTo>
                    <a:cubicBezTo>
                      <a:pt x="819" y="151"/>
                      <a:pt x="819" y="134"/>
                      <a:pt x="802" y="117"/>
                    </a:cubicBezTo>
                    <a:close/>
                    <a:moveTo>
                      <a:pt x="1003" y="167"/>
                    </a:moveTo>
                    <a:lnTo>
                      <a:pt x="1019" y="167"/>
                    </a:lnTo>
                    <a:cubicBezTo>
                      <a:pt x="1003" y="167"/>
                      <a:pt x="1003" y="167"/>
                      <a:pt x="1003" y="167"/>
                    </a:cubicBezTo>
                    <a:close/>
                    <a:moveTo>
                      <a:pt x="1120" y="184"/>
                    </a:moveTo>
                    <a:cubicBezTo>
                      <a:pt x="1136" y="201"/>
                      <a:pt x="1153" y="201"/>
                      <a:pt x="1187" y="201"/>
                    </a:cubicBezTo>
                    <a:cubicBezTo>
                      <a:pt x="1187" y="201"/>
                      <a:pt x="1187" y="201"/>
                      <a:pt x="1187" y="201"/>
                    </a:cubicBezTo>
                    <a:cubicBezTo>
                      <a:pt x="1187" y="201"/>
                      <a:pt x="1170" y="201"/>
                      <a:pt x="1170" y="217"/>
                    </a:cubicBezTo>
                    <a:cubicBezTo>
                      <a:pt x="1187" y="234"/>
                      <a:pt x="1203" y="268"/>
                      <a:pt x="1187" y="284"/>
                    </a:cubicBezTo>
                    <a:cubicBezTo>
                      <a:pt x="1187" y="268"/>
                      <a:pt x="1153" y="268"/>
                      <a:pt x="1136" y="284"/>
                    </a:cubicBezTo>
                    <a:cubicBezTo>
                      <a:pt x="1136" y="251"/>
                      <a:pt x="1136" y="217"/>
                      <a:pt x="1120" y="217"/>
                    </a:cubicBezTo>
                    <a:cubicBezTo>
                      <a:pt x="1120" y="201"/>
                      <a:pt x="1120" y="201"/>
                      <a:pt x="1120" y="184"/>
                    </a:cubicBezTo>
                    <a:close/>
                    <a:moveTo>
                      <a:pt x="1454" y="234"/>
                    </a:moveTo>
                    <a:cubicBezTo>
                      <a:pt x="1454" y="234"/>
                      <a:pt x="1471" y="234"/>
                      <a:pt x="1487" y="234"/>
                    </a:cubicBezTo>
                    <a:cubicBezTo>
                      <a:pt x="1471" y="234"/>
                      <a:pt x="1454" y="234"/>
                      <a:pt x="1454" y="234"/>
                    </a:cubicBezTo>
                    <a:close/>
                    <a:moveTo>
                      <a:pt x="2022" y="251"/>
                    </a:moveTo>
                    <a:lnTo>
                      <a:pt x="2055" y="251"/>
                    </a:lnTo>
                    <a:cubicBezTo>
                      <a:pt x="2072" y="251"/>
                      <a:pt x="2072" y="251"/>
                      <a:pt x="2072" y="251"/>
                    </a:cubicBezTo>
                    <a:cubicBezTo>
                      <a:pt x="2072" y="284"/>
                      <a:pt x="2055" y="318"/>
                      <a:pt x="2039" y="318"/>
                    </a:cubicBezTo>
                    <a:cubicBezTo>
                      <a:pt x="2039" y="301"/>
                      <a:pt x="2039" y="301"/>
                      <a:pt x="2055" y="301"/>
                    </a:cubicBezTo>
                    <a:cubicBezTo>
                      <a:pt x="2039" y="284"/>
                      <a:pt x="2022" y="268"/>
                      <a:pt x="2022" y="251"/>
                    </a:cubicBezTo>
                    <a:close/>
                    <a:moveTo>
                      <a:pt x="2573" y="435"/>
                    </a:moveTo>
                    <a:cubicBezTo>
                      <a:pt x="2557" y="435"/>
                      <a:pt x="2540" y="451"/>
                      <a:pt x="2523" y="451"/>
                    </a:cubicBezTo>
                    <a:cubicBezTo>
                      <a:pt x="2523" y="435"/>
                      <a:pt x="2507" y="418"/>
                      <a:pt x="2507" y="401"/>
                    </a:cubicBezTo>
                    <a:cubicBezTo>
                      <a:pt x="2540" y="384"/>
                      <a:pt x="2540" y="418"/>
                      <a:pt x="2557" y="401"/>
                    </a:cubicBezTo>
                    <a:cubicBezTo>
                      <a:pt x="2557" y="418"/>
                      <a:pt x="2573" y="435"/>
                      <a:pt x="2573" y="435"/>
                    </a:cubicBezTo>
                    <a:close/>
                    <a:moveTo>
                      <a:pt x="2356" y="501"/>
                    </a:moveTo>
                    <a:cubicBezTo>
                      <a:pt x="2356" y="501"/>
                      <a:pt x="2339" y="501"/>
                      <a:pt x="2323" y="518"/>
                    </a:cubicBezTo>
                    <a:cubicBezTo>
                      <a:pt x="2323" y="501"/>
                      <a:pt x="2323" y="485"/>
                      <a:pt x="2339" y="468"/>
                    </a:cubicBezTo>
                    <a:cubicBezTo>
                      <a:pt x="2339" y="485"/>
                      <a:pt x="2339" y="485"/>
                      <a:pt x="2339" y="468"/>
                    </a:cubicBezTo>
                    <a:cubicBezTo>
                      <a:pt x="2356" y="485"/>
                      <a:pt x="2356" y="501"/>
                      <a:pt x="2356" y="501"/>
                    </a:cubicBezTo>
                    <a:close/>
                    <a:moveTo>
                      <a:pt x="2055" y="568"/>
                    </a:moveTo>
                    <a:cubicBezTo>
                      <a:pt x="2055" y="568"/>
                      <a:pt x="2055" y="568"/>
                      <a:pt x="2039" y="568"/>
                    </a:cubicBezTo>
                    <a:cubicBezTo>
                      <a:pt x="2039" y="568"/>
                      <a:pt x="2039" y="568"/>
                      <a:pt x="2039" y="568"/>
                    </a:cubicBezTo>
                    <a:cubicBezTo>
                      <a:pt x="2055" y="552"/>
                      <a:pt x="2055" y="568"/>
                      <a:pt x="2055" y="568"/>
                    </a:cubicBezTo>
                    <a:close/>
                    <a:moveTo>
                      <a:pt x="2005" y="585"/>
                    </a:moveTo>
                    <a:cubicBezTo>
                      <a:pt x="2005" y="568"/>
                      <a:pt x="2005" y="568"/>
                      <a:pt x="2005" y="552"/>
                    </a:cubicBezTo>
                    <a:cubicBezTo>
                      <a:pt x="2005" y="552"/>
                      <a:pt x="2022" y="518"/>
                      <a:pt x="1989" y="535"/>
                    </a:cubicBezTo>
                    <a:cubicBezTo>
                      <a:pt x="2039" y="485"/>
                      <a:pt x="2055" y="401"/>
                      <a:pt x="2106" y="384"/>
                    </a:cubicBezTo>
                    <a:cubicBezTo>
                      <a:pt x="2106" y="368"/>
                      <a:pt x="2072" y="351"/>
                      <a:pt x="2055" y="334"/>
                    </a:cubicBezTo>
                    <a:cubicBezTo>
                      <a:pt x="2055" y="351"/>
                      <a:pt x="2055" y="351"/>
                      <a:pt x="2039" y="351"/>
                    </a:cubicBezTo>
                    <a:cubicBezTo>
                      <a:pt x="2039" y="351"/>
                      <a:pt x="2039" y="351"/>
                      <a:pt x="2039" y="351"/>
                    </a:cubicBezTo>
                    <a:cubicBezTo>
                      <a:pt x="2039" y="368"/>
                      <a:pt x="2039" y="384"/>
                      <a:pt x="2055" y="384"/>
                    </a:cubicBezTo>
                    <a:cubicBezTo>
                      <a:pt x="2039" y="401"/>
                      <a:pt x="2039" y="384"/>
                      <a:pt x="2022" y="384"/>
                    </a:cubicBezTo>
                    <a:cubicBezTo>
                      <a:pt x="2022" y="418"/>
                      <a:pt x="2005" y="435"/>
                      <a:pt x="1989" y="418"/>
                    </a:cubicBezTo>
                    <a:cubicBezTo>
                      <a:pt x="1989" y="435"/>
                      <a:pt x="1972" y="451"/>
                      <a:pt x="1972" y="468"/>
                    </a:cubicBezTo>
                    <a:cubicBezTo>
                      <a:pt x="1989" y="518"/>
                      <a:pt x="1938" y="552"/>
                      <a:pt x="1938" y="585"/>
                    </a:cubicBezTo>
                    <a:cubicBezTo>
                      <a:pt x="1955" y="585"/>
                      <a:pt x="1972" y="585"/>
                      <a:pt x="1989" y="585"/>
                    </a:cubicBezTo>
                    <a:cubicBezTo>
                      <a:pt x="1989" y="585"/>
                      <a:pt x="1989" y="585"/>
                      <a:pt x="2005" y="585"/>
                    </a:cubicBezTo>
                    <a:close/>
                    <a:moveTo>
                      <a:pt x="1554" y="618"/>
                    </a:moveTo>
                    <a:cubicBezTo>
                      <a:pt x="1537" y="618"/>
                      <a:pt x="1521" y="618"/>
                      <a:pt x="1504" y="618"/>
                    </a:cubicBezTo>
                    <a:cubicBezTo>
                      <a:pt x="1487" y="602"/>
                      <a:pt x="1487" y="585"/>
                      <a:pt x="1504" y="568"/>
                    </a:cubicBezTo>
                    <a:cubicBezTo>
                      <a:pt x="1521" y="568"/>
                      <a:pt x="1504" y="552"/>
                      <a:pt x="1521" y="568"/>
                    </a:cubicBezTo>
                    <a:cubicBezTo>
                      <a:pt x="1537" y="585"/>
                      <a:pt x="1537" y="602"/>
                      <a:pt x="1554" y="618"/>
                    </a:cubicBezTo>
                    <a:close/>
                    <a:moveTo>
                      <a:pt x="1270" y="602"/>
                    </a:moveTo>
                    <a:lnTo>
                      <a:pt x="1253" y="602"/>
                    </a:lnTo>
                    <a:cubicBezTo>
                      <a:pt x="1253" y="602"/>
                      <a:pt x="1253" y="602"/>
                      <a:pt x="1270" y="602"/>
                    </a:cubicBezTo>
                    <a:close/>
                    <a:moveTo>
                      <a:pt x="1086" y="585"/>
                    </a:moveTo>
                    <a:cubicBezTo>
                      <a:pt x="1053" y="585"/>
                      <a:pt x="1019" y="585"/>
                      <a:pt x="1003" y="568"/>
                    </a:cubicBezTo>
                    <a:cubicBezTo>
                      <a:pt x="1003" y="568"/>
                      <a:pt x="1003" y="568"/>
                      <a:pt x="1003" y="568"/>
                    </a:cubicBezTo>
                    <a:cubicBezTo>
                      <a:pt x="1003" y="552"/>
                      <a:pt x="1019" y="552"/>
                      <a:pt x="1036" y="535"/>
                    </a:cubicBezTo>
                    <a:cubicBezTo>
                      <a:pt x="1036" y="552"/>
                      <a:pt x="1053" y="568"/>
                      <a:pt x="1070" y="568"/>
                    </a:cubicBezTo>
                    <a:cubicBezTo>
                      <a:pt x="1086" y="568"/>
                      <a:pt x="1086" y="585"/>
                      <a:pt x="1086" y="585"/>
                    </a:cubicBezTo>
                    <a:close/>
                    <a:moveTo>
                      <a:pt x="50" y="151"/>
                    </a:moveTo>
                    <a:cubicBezTo>
                      <a:pt x="50" y="151"/>
                      <a:pt x="50" y="151"/>
                      <a:pt x="50" y="151"/>
                    </a:cubicBezTo>
                    <a:cubicBezTo>
                      <a:pt x="50" y="151"/>
                      <a:pt x="50" y="151"/>
                      <a:pt x="50" y="151"/>
                    </a:cubicBezTo>
                    <a:cubicBezTo>
                      <a:pt x="50" y="151"/>
                      <a:pt x="50" y="151"/>
                      <a:pt x="50" y="151"/>
                    </a:cubicBezTo>
                    <a:close/>
                    <a:moveTo>
                      <a:pt x="0" y="50"/>
                    </a:moveTo>
                    <a:cubicBezTo>
                      <a:pt x="0" y="50"/>
                      <a:pt x="0" y="50"/>
                      <a:pt x="0" y="34"/>
                    </a:cubicBezTo>
                    <a:cubicBezTo>
                      <a:pt x="0" y="34"/>
                      <a:pt x="0" y="50"/>
                      <a:pt x="0" y="50"/>
                    </a:cubicBezTo>
                    <a:cubicBezTo>
                      <a:pt x="0" y="50"/>
                      <a:pt x="0" y="50"/>
                      <a:pt x="0" y="50"/>
                    </a:cubicBezTo>
                    <a:close/>
                    <a:moveTo>
                      <a:pt x="0" y="34"/>
                    </a:moveTo>
                    <a:cubicBezTo>
                      <a:pt x="0" y="17"/>
                      <a:pt x="0" y="17"/>
                      <a:pt x="0" y="0"/>
                    </a:cubicBezTo>
                    <a:cubicBezTo>
                      <a:pt x="0" y="0"/>
                      <a:pt x="0" y="17"/>
                      <a:pt x="0" y="17"/>
                    </a:cubicBezTo>
                    <a:cubicBezTo>
                      <a:pt x="0" y="17"/>
                      <a:pt x="0" y="17"/>
                      <a:pt x="0" y="17"/>
                    </a:cubicBezTo>
                    <a:cubicBezTo>
                      <a:pt x="0" y="17"/>
                      <a:pt x="0" y="34"/>
                      <a:pt x="0" y="34"/>
                    </a:cubicBezTo>
                    <a:close/>
                    <a:moveTo>
                      <a:pt x="518" y="318"/>
                    </a:moveTo>
                    <a:cubicBezTo>
                      <a:pt x="535" y="284"/>
                      <a:pt x="502" y="301"/>
                      <a:pt x="518" y="284"/>
                    </a:cubicBezTo>
                    <a:cubicBezTo>
                      <a:pt x="502" y="284"/>
                      <a:pt x="502" y="268"/>
                      <a:pt x="502" y="284"/>
                    </a:cubicBezTo>
                    <a:cubicBezTo>
                      <a:pt x="502" y="268"/>
                      <a:pt x="502" y="268"/>
                      <a:pt x="502" y="268"/>
                    </a:cubicBezTo>
                    <a:cubicBezTo>
                      <a:pt x="502" y="284"/>
                      <a:pt x="485" y="284"/>
                      <a:pt x="485" y="268"/>
                    </a:cubicBezTo>
                    <a:cubicBezTo>
                      <a:pt x="502" y="268"/>
                      <a:pt x="468" y="251"/>
                      <a:pt x="485" y="251"/>
                    </a:cubicBezTo>
                    <a:cubicBezTo>
                      <a:pt x="485" y="268"/>
                      <a:pt x="502" y="234"/>
                      <a:pt x="502" y="251"/>
                    </a:cubicBezTo>
                    <a:cubicBezTo>
                      <a:pt x="518" y="284"/>
                      <a:pt x="535" y="251"/>
                      <a:pt x="535" y="268"/>
                    </a:cubicBezTo>
                    <a:cubicBezTo>
                      <a:pt x="535" y="301"/>
                      <a:pt x="552" y="284"/>
                      <a:pt x="552" y="318"/>
                    </a:cubicBezTo>
                    <a:cubicBezTo>
                      <a:pt x="535" y="318"/>
                      <a:pt x="518" y="301"/>
                      <a:pt x="518" y="318"/>
                    </a:cubicBezTo>
                    <a:close/>
                    <a:moveTo>
                      <a:pt x="1103" y="384"/>
                    </a:moveTo>
                    <a:cubicBezTo>
                      <a:pt x="1103" y="368"/>
                      <a:pt x="1103" y="368"/>
                      <a:pt x="1120" y="368"/>
                    </a:cubicBezTo>
                    <a:cubicBezTo>
                      <a:pt x="1120" y="401"/>
                      <a:pt x="1103" y="384"/>
                      <a:pt x="1103" y="401"/>
                    </a:cubicBezTo>
                    <a:cubicBezTo>
                      <a:pt x="1120" y="401"/>
                      <a:pt x="1120" y="384"/>
                      <a:pt x="1136" y="384"/>
                    </a:cubicBezTo>
                    <a:cubicBezTo>
                      <a:pt x="1136" y="401"/>
                      <a:pt x="1103" y="401"/>
                      <a:pt x="1120" y="418"/>
                    </a:cubicBezTo>
                    <a:cubicBezTo>
                      <a:pt x="1136" y="418"/>
                      <a:pt x="1120" y="401"/>
                      <a:pt x="1136" y="401"/>
                    </a:cubicBezTo>
                    <a:cubicBezTo>
                      <a:pt x="1153" y="401"/>
                      <a:pt x="1136" y="435"/>
                      <a:pt x="1153" y="435"/>
                    </a:cubicBezTo>
                    <a:cubicBezTo>
                      <a:pt x="1153" y="435"/>
                      <a:pt x="1153" y="435"/>
                      <a:pt x="1170" y="418"/>
                    </a:cubicBezTo>
                    <a:cubicBezTo>
                      <a:pt x="1153" y="435"/>
                      <a:pt x="1170" y="435"/>
                      <a:pt x="1170" y="435"/>
                    </a:cubicBezTo>
                    <a:cubicBezTo>
                      <a:pt x="1153" y="435"/>
                      <a:pt x="1153" y="435"/>
                      <a:pt x="1136" y="451"/>
                    </a:cubicBezTo>
                    <a:cubicBezTo>
                      <a:pt x="1136" y="418"/>
                      <a:pt x="1070" y="418"/>
                      <a:pt x="1070" y="435"/>
                    </a:cubicBezTo>
                    <a:cubicBezTo>
                      <a:pt x="1053" y="418"/>
                      <a:pt x="1053" y="451"/>
                      <a:pt x="1053" y="451"/>
                    </a:cubicBezTo>
                    <a:cubicBezTo>
                      <a:pt x="1036" y="435"/>
                      <a:pt x="1036" y="401"/>
                      <a:pt x="1036" y="384"/>
                    </a:cubicBezTo>
                    <a:cubicBezTo>
                      <a:pt x="1070" y="401"/>
                      <a:pt x="1053" y="351"/>
                      <a:pt x="1086" y="368"/>
                    </a:cubicBezTo>
                    <a:cubicBezTo>
                      <a:pt x="1086" y="384"/>
                      <a:pt x="1086" y="384"/>
                      <a:pt x="1103" y="384"/>
                    </a:cubicBezTo>
                    <a:close/>
                    <a:moveTo>
                      <a:pt x="1253" y="468"/>
                    </a:moveTo>
                    <a:cubicBezTo>
                      <a:pt x="1270" y="501"/>
                      <a:pt x="1270" y="535"/>
                      <a:pt x="1253" y="535"/>
                    </a:cubicBezTo>
                    <a:cubicBezTo>
                      <a:pt x="1237" y="535"/>
                      <a:pt x="1270" y="518"/>
                      <a:pt x="1253" y="485"/>
                    </a:cubicBezTo>
                    <a:cubicBezTo>
                      <a:pt x="1237" y="501"/>
                      <a:pt x="1237" y="451"/>
                      <a:pt x="1220" y="451"/>
                    </a:cubicBezTo>
                    <a:cubicBezTo>
                      <a:pt x="1237" y="435"/>
                      <a:pt x="1237" y="418"/>
                      <a:pt x="1253" y="384"/>
                    </a:cubicBezTo>
                    <a:cubicBezTo>
                      <a:pt x="1253" y="401"/>
                      <a:pt x="1237" y="418"/>
                      <a:pt x="1270" y="418"/>
                    </a:cubicBezTo>
                    <a:cubicBezTo>
                      <a:pt x="1270" y="435"/>
                      <a:pt x="1253" y="435"/>
                      <a:pt x="1253" y="451"/>
                    </a:cubicBezTo>
                    <a:cubicBezTo>
                      <a:pt x="1253" y="468"/>
                      <a:pt x="1270" y="468"/>
                      <a:pt x="1287" y="485"/>
                    </a:cubicBezTo>
                    <a:cubicBezTo>
                      <a:pt x="1270" y="501"/>
                      <a:pt x="1270" y="485"/>
                      <a:pt x="1253" y="468"/>
                    </a:cubicBezTo>
                    <a:close/>
                    <a:moveTo>
                      <a:pt x="1387" y="301"/>
                    </a:moveTo>
                    <a:cubicBezTo>
                      <a:pt x="1370" y="301"/>
                      <a:pt x="1387" y="334"/>
                      <a:pt x="1387" y="351"/>
                    </a:cubicBezTo>
                    <a:cubicBezTo>
                      <a:pt x="1370" y="351"/>
                      <a:pt x="1354" y="351"/>
                      <a:pt x="1354" y="351"/>
                    </a:cubicBezTo>
                    <a:cubicBezTo>
                      <a:pt x="1354" y="368"/>
                      <a:pt x="1370" y="351"/>
                      <a:pt x="1387" y="351"/>
                    </a:cubicBezTo>
                    <a:cubicBezTo>
                      <a:pt x="1370" y="384"/>
                      <a:pt x="1370" y="368"/>
                      <a:pt x="1354" y="384"/>
                    </a:cubicBezTo>
                    <a:cubicBezTo>
                      <a:pt x="1354" y="368"/>
                      <a:pt x="1354" y="368"/>
                      <a:pt x="1354" y="368"/>
                    </a:cubicBezTo>
                    <a:cubicBezTo>
                      <a:pt x="1337" y="351"/>
                      <a:pt x="1337" y="351"/>
                      <a:pt x="1337" y="368"/>
                    </a:cubicBezTo>
                    <a:cubicBezTo>
                      <a:pt x="1304" y="334"/>
                      <a:pt x="1337" y="334"/>
                      <a:pt x="1320" y="301"/>
                    </a:cubicBezTo>
                    <a:cubicBezTo>
                      <a:pt x="1337" y="284"/>
                      <a:pt x="1370" y="268"/>
                      <a:pt x="1387" y="301"/>
                    </a:cubicBezTo>
                    <a:close/>
                    <a:moveTo>
                      <a:pt x="1320" y="468"/>
                    </a:moveTo>
                    <a:cubicBezTo>
                      <a:pt x="1304" y="468"/>
                      <a:pt x="1304" y="485"/>
                      <a:pt x="1304" y="468"/>
                    </a:cubicBezTo>
                    <a:cubicBezTo>
                      <a:pt x="1304" y="485"/>
                      <a:pt x="1287" y="501"/>
                      <a:pt x="1287" y="501"/>
                    </a:cubicBezTo>
                    <a:cubicBezTo>
                      <a:pt x="1270" y="501"/>
                      <a:pt x="1304" y="518"/>
                      <a:pt x="1304" y="518"/>
                    </a:cubicBezTo>
                    <a:cubicBezTo>
                      <a:pt x="1287" y="535"/>
                      <a:pt x="1304" y="568"/>
                      <a:pt x="1287" y="568"/>
                    </a:cubicBezTo>
                    <a:cubicBezTo>
                      <a:pt x="1287" y="585"/>
                      <a:pt x="1304" y="568"/>
                      <a:pt x="1304" y="602"/>
                    </a:cubicBezTo>
                    <a:cubicBezTo>
                      <a:pt x="1304" y="602"/>
                      <a:pt x="1320" y="602"/>
                      <a:pt x="1320" y="602"/>
                    </a:cubicBezTo>
                    <a:cubicBezTo>
                      <a:pt x="1320" y="602"/>
                      <a:pt x="1320" y="585"/>
                      <a:pt x="1320" y="585"/>
                    </a:cubicBezTo>
                    <a:cubicBezTo>
                      <a:pt x="1337" y="602"/>
                      <a:pt x="1337" y="568"/>
                      <a:pt x="1370" y="585"/>
                    </a:cubicBezTo>
                    <a:cubicBezTo>
                      <a:pt x="1354" y="568"/>
                      <a:pt x="1354" y="552"/>
                      <a:pt x="1370" y="535"/>
                    </a:cubicBezTo>
                    <a:cubicBezTo>
                      <a:pt x="1337" y="535"/>
                      <a:pt x="1354" y="501"/>
                      <a:pt x="1337" y="501"/>
                    </a:cubicBezTo>
                    <a:cubicBezTo>
                      <a:pt x="1320" y="501"/>
                      <a:pt x="1354" y="485"/>
                      <a:pt x="1354" y="501"/>
                    </a:cubicBezTo>
                    <a:cubicBezTo>
                      <a:pt x="1354" y="501"/>
                      <a:pt x="1354" y="485"/>
                      <a:pt x="1354" y="485"/>
                    </a:cubicBezTo>
                    <a:cubicBezTo>
                      <a:pt x="1337" y="501"/>
                      <a:pt x="1320" y="485"/>
                      <a:pt x="1320" y="468"/>
                    </a:cubicBezTo>
                    <a:close/>
                    <a:moveTo>
                      <a:pt x="969" y="217"/>
                    </a:moveTo>
                    <a:cubicBezTo>
                      <a:pt x="1003" y="234"/>
                      <a:pt x="986" y="201"/>
                      <a:pt x="1003" y="201"/>
                    </a:cubicBezTo>
                    <a:cubicBezTo>
                      <a:pt x="1003" y="201"/>
                      <a:pt x="1003" y="217"/>
                      <a:pt x="1003" y="217"/>
                    </a:cubicBezTo>
                    <a:cubicBezTo>
                      <a:pt x="1003" y="217"/>
                      <a:pt x="1019" y="217"/>
                      <a:pt x="1019" y="217"/>
                    </a:cubicBezTo>
                    <a:cubicBezTo>
                      <a:pt x="1003" y="217"/>
                      <a:pt x="1003" y="234"/>
                      <a:pt x="1019" y="234"/>
                    </a:cubicBezTo>
                    <a:cubicBezTo>
                      <a:pt x="1003" y="234"/>
                      <a:pt x="1003" y="251"/>
                      <a:pt x="986" y="251"/>
                    </a:cubicBezTo>
                    <a:cubicBezTo>
                      <a:pt x="986" y="234"/>
                      <a:pt x="1003" y="234"/>
                      <a:pt x="1003" y="234"/>
                    </a:cubicBezTo>
                    <a:cubicBezTo>
                      <a:pt x="986" y="217"/>
                      <a:pt x="986" y="234"/>
                      <a:pt x="986" y="251"/>
                    </a:cubicBezTo>
                    <a:cubicBezTo>
                      <a:pt x="969" y="251"/>
                      <a:pt x="969" y="234"/>
                      <a:pt x="969" y="217"/>
                    </a:cubicBezTo>
                    <a:close/>
                    <a:moveTo>
                      <a:pt x="1003" y="301"/>
                    </a:moveTo>
                    <a:cubicBezTo>
                      <a:pt x="1003" y="301"/>
                      <a:pt x="1003" y="301"/>
                      <a:pt x="1019" y="301"/>
                    </a:cubicBezTo>
                    <a:cubicBezTo>
                      <a:pt x="1019" y="268"/>
                      <a:pt x="1003" y="268"/>
                      <a:pt x="986" y="251"/>
                    </a:cubicBezTo>
                    <a:cubicBezTo>
                      <a:pt x="986" y="251"/>
                      <a:pt x="969" y="251"/>
                      <a:pt x="969" y="268"/>
                    </a:cubicBezTo>
                    <a:cubicBezTo>
                      <a:pt x="953" y="268"/>
                      <a:pt x="953" y="268"/>
                      <a:pt x="953" y="268"/>
                    </a:cubicBezTo>
                    <a:cubicBezTo>
                      <a:pt x="953" y="251"/>
                      <a:pt x="953" y="251"/>
                      <a:pt x="953" y="234"/>
                    </a:cubicBezTo>
                    <a:cubicBezTo>
                      <a:pt x="936" y="234"/>
                      <a:pt x="903" y="234"/>
                      <a:pt x="903" y="284"/>
                    </a:cubicBezTo>
                    <a:cubicBezTo>
                      <a:pt x="886" y="284"/>
                      <a:pt x="886" y="268"/>
                      <a:pt x="886" y="268"/>
                    </a:cubicBezTo>
                    <a:cubicBezTo>
                      <a:pt x="869" y="251"/>
                      <a:pt x="886" y="284"/>
                      <a:pt x="886" y="301"/>
                    </a:cubicBezTo>
                    <a:cubicBezTo>
                      <a:pt x="869" y="318"/>
                      <a:pt x="852" y="301"/>
                      <a:pt x="836" y="284"/>
                    </a:cubicBezTo>
                    <a:lnTo>
                      <a:pt x="836" y="284"/>
                    </a:lnTo>
                    <a:cubicBezTo>
                      <a:pt x="852" y="284"/>
                      <a:pt x="869" y="234"/>
                      <a:pt x="903" y="251"/>
                    </a:cubicBezTo>
                    <a:cubicBezTo>
                      <a:pt x="903" y="234"/>
                      <a:pt x="903" y="234"/>
                      <a:pt x="903" y="234"/>
                    </a:cubicBezTo>
                    <a:cubicBezTo>
                      <a:pt x="903" y="217"/>
                      <a:pt x="919" y="201"/>
                      <a:pt x="919" y="184"/>
                    </a:cubicBezTo>
                    <a:cubicBezTo>
                      <a:pt x="903" y="184"/>
                      <a:pt x="903" y="151"/>
                      <a:pt x="903" y="151"/>
                    </a:cubicBezTo>
                    <a:cubicBezTo>
                      <a:pt x="886" y="134"/>
                      <a:pt x="852" y="184"/>
                      <a:pt x="852" y="167"/>
                    </a:cubicBezTo>
                    <a:cubicBezTo>
                      <a:pt x="836" y="167"/>
                      <a:pt x="836" y="184"/>
                      <a:pt x="819" y="184"/>
                    </a:cubicBezTo>
                    <a:cubicBezTo>
                      <a:pt x="836" y="217"/>
                      <a:pt x="802" y="184"/>
                      <a:pt x="802" y="234"/>
                    </a:cubicBezTo>
                    <a:cubicBezTo>
                      <a:pt x="802" y="201"/>
                      <a:pt x="769" y="268"/>
                      <a:pt x="769" y="234"/>
                    </a:cubicBezTo>
                    <a:cubicBezTo>
                      <a:pt x="769" y="217"/>
                      <a:pt x="752" y="251"/>
                      <a:pt x="769" y="268"/>
                    </a:cubicBezTo>
                    <a:cubicBezTo>
                      <a:pt x="769" y="251"/>
                      <a:pt x="752" y="251"/>
                      <a:pt x="769" y="251"/>
                    </a:cubicBezTo>
                    <a:cubicBezTo>
                      <a:pt x="769" y="251"/>
                      <a:pt x="769" y="284"/>
                      <a:pt x="769" y="301"/>
                    </a:cubicBezTo>
                    <a:cubicBezTo>
                      <a:pt x="786" y="301"/>
                      <a:pt x="786" y="284"/>
                      <a:pt x="786" y="284"/>
                    </a:cubicBezTo>
                    <a:cubicBezTo>
                      <a:pt x="786" y="284"/>
                      <a:pt x="802" y="284"/>
                      <a:pt x="802" y="301"/>
                    </a:cubicBezTo>
                    <a:cubicBezTo>
                      <a:pt x="802" y="301"/>
                      <a:pt x="802" y="284"/>
                      <a:pt x="802" y="284"/>
                    </a:cubicBezTo>
                    <a:cubicBezTo>
                      <a:pt x="802" y="284"/>
                      <a:pt x="819" y="284"/>
                      <a:pt x="819" y="301"/>
                    </a:cubicBezTo>
                    <a:cubicBezTo>
                      <a:pt x="802" y="301"/>
                      <a:pt x="819" y="318"/>
                      <a:pt x="819" y="334"/>
                    </a:cubicBezTo>
                    <a:cubicBezTo>
                      <a:pt x="819" y="351"/>
                      <a:pt x="819" y="334"/>
                      <a:pt x="802" y="334"/>
                    </a:cubicBezTo>
                    <a:cubicBezTo>
                      <a:pt x="802" y="351"/>
                      <a:pt x="802" y="351"/>
                      <a:pt x="802" y="351"/>
                    </a:cubicBezTo>
                    <a:cubicBezTo>
                      <a:pt x="802" y="368"/>
                      <a:pt x="819" y="368"/>
                      <a:pt x="802" y="384"/>
                    </a:cubicBezTo>
                    <a:cubicBezTo>
                      <a:pt x="802" y="401"/>
                      <a:pt x="819" y="401"/>
                      <a:pt x="819" y="401"/>
                    </a:cubicBezTo>
                    <a:cubicBezTo>
                      <a:pt x="802" y="435"/>
                      <a:pt x="769" y="468"/>
                      <a:pt x="786" y="518"/>
                    </a:cubicBezTo>
                    <a:cubicBezTo>
                      <a:pt x="786" y="518"/>
                      <a:pt x="802" y="518"/>
                      <a:pt x="802" y="518"/>
                    </a:cubicBezTo>
                    <a:cubicBezTo>
                      <a:pt x="819" y="501"/>
                      <a:pt x="819" y="468"/>
                      <a:pt x="836" y="485"/>
                    </a:cubicBezTo>
                    <a:cubicBezTo>
                      <a:pt x="836" y="451"/>
                      <a:pt x="852" y="435"/>
                      <a:pt x="869" y="435"/>
                    </a:cubicBezTo>
                    <a:cubicBezTo>
                      <a:pt x="869" y="401"/>
                      <a:pt x="852" y="401"/>
                      <a:pt x="869" y="384"/>
                    </a:cubicBezTo>
                    <a:cubicBezTo>
                      <a:pt x="886" y="384"/>
                      <a:pt x="886" y="401"/>
                      <a:pt x="886" y="401"/>
                    </a:cubicBezTo>
                    <a:cubicBezTo>
                      <a:pt x="903" y="401"/>
                      <a:pt x="903" y="401"/>
                      <a:pt x="903" y="384"/>
                    </a:cubicBezTo>
                    <a:cubicBezTo>
                      <a:pt x="919" y="384"/>
                      <a:pt x="919" y="368"/>
                      <a:pt x="936" y="368"/>
                    </a:cubicBezTo>
                    <a:cubicBezTo>
                      <a:pt x="953" y="384"/>
                      <a:pt x="969" y="384"/>
                      <a:pt x="986" y="418"/>
                    </a:cubicBezTo>
                    <a:cubicBezTo>
                      <a:pt x="986" y="418"/>
                      <a:pt x="986" y="401"/>
                      <a:pt x="1003" y="401"/>
                    </a:cubicBezTo>
                    <a:cubicBezTo>
                      <a:pt x="1003" y="401"/>
                      <a:pt x="986" y="384"/>
                      <a:pt x="1003" y="384"/>
                    </a:cubicBezTo>
                    <a:cubicBezTo>
                      <a:pt x="1003" y="368"/>
                      <a:pt x="986" y="368"/>
                      <a:pt x="986" y="351"/>
                    </a:cubicBezTo>
                    <a:cubicBezTo>
                      <a:pt x="986" y="351"/>
                      <a:pt x="986" y="368"/>
                      <a:pt x="986" y="368"/>
                    </a:cubicBezTo>
                    <a:cubicBezTo>
                      <a:pt x="969" y="351"/>
                      <a:pt x="969" y="351"/>
                      <a:pt x="953" y="334"/>
                    </a:cubicBezTo>
                    <a:cubicBezTo>
                      <a:pt x="936" y="318"/>
                      <a:pt x="936" y="351"/>
                      <a:pt x="919" y="351"/>
                    </a:cubicBezTo>
                    <a:cubicBezTo>
                      <a:pt x="919" y="351"/>
                      <a:pt x="919" y="334"/>
                      <a:pt x="903" y="334"/>
                    </a:cubicBezTo>
                    <a:cubicBezTo>
                      <a:pt x="903" y="318"/>
                      <a:pt x="919" y="318"/>
                      <a:pt x="936" y="301"/>
                    </a:cubicBezTo>
                    <a:cubicBezTo>
                      <a:pt x="936" y="284"/>
                      <a:pt x="936" y="284"/>
                      <a:pt x="936" y="268"/>
                    </a:cubicBezTo>
                    <a:cubicBezTo>
                      <a:pt x="936" y="284"/>
                      <a:pt x="953" y="284"/>
                      <a:pt x="936" y="284"/>
                    </a:cubicBezTo>
                    <a:cubicBezTo>
                      <a:pt x="953" y="284"/>
                      <a:pt x="969" y="268"/>
                      <a:pt x="969" y="284"/>
                    </a:cubicBezTo>
                    <a:cubicBezTo>
                      <a:pt x="969" y="284"/>
                      <a:pt x="969" y="268"/>
                      <a:pt x="986" y="268"/>
                    </a:cubicBezTo>
                    <a:cubicBezTo>
                      <a:pt x="986" y="284"/>
                      <a:pt x="986" y="301"/>
                      <a:pt x="1003" y="301"/>
                    </a:cubicBezTo>
                    <a:close/>
                    <a:moveTo>
                      <a:pt x="819" y="384"/>
                    </a:moveTo>
                    <a:cubicBezTo>
                      <a:pt x="819" y="384"/>
                      <a:pt x="802" y="384"/>
                      <a:pt x="819" y="384"/>
                    </a:cubicBezTo>
                    <a:cubicBezTo>
                      <a:pt x="819" y="384"/>
                      <a:pt x="819" y="384"/>
                      <a:pt x="819" y="384"/>
                    </a:cubicBezTo>
                    <a:close/>
                    <a:moveTo>
                      <a:pt x="585" y="134"/>
                    </a:moveTo>
                    <a:cubicBezTo>
                      <a:pt x="585" y="134"/>
                      <a:pt x="568" y="134"/>
                      <a:pt x="568" y="151"/>
                    </a:cubicBezTo>
                    <a:cubicBezTo>
                      <a:pt x="568" y="167"/>
                      <a:pt x="585" y="184"/>
                      <a:pt x="585" y="217"/>
                    </a:cubicBezTo>
                    <a:cubicBezTo>
                      <a:pt x="585" y="217"/>
                      <a:pt x="585" y="184"/>
                      <a:pt x="602" y="184"/>
                    </a:cubicBezTo>
                    <a:cubicBezTo>
                      <a:pt x="602" y="184"/>
                      <a:pt x="585" y="201"/>
                      <a:pt x="585" y="184"/>
                    </a:cubicBezTo>
                    <a:cubicBezTo>
                      <a:pt x="585" y="167"/>
                      <a:pt x="585" y="167"/>
                      <a:pt x="602" y="167"/>
                    </a:cubicBezTo>
                    <a:cubicBezTo>
                      <a:pt x="602" y="134"/>
                      <a:pt x="585" y="151"/>
                      <a:pt x="585" y="134"/>
                    </a:cubicBezTo>
                    <a:close/>
                    <a:moveTo>
                      <a:pt x="1437" y="334"/>
                    </a:moveTo>
                    <a:cubicBezTo>
                      <a:pt x="1421" y="318"/>
                      <a:pt x="1454" y="368"/>
                      <a:pt x="1421" y="368"/>
                    </a:cubicBezTo>
                    <a:cubicBezTo>
                      <a:pt x="1421" y="351"/>
                      <a:pt x="1421" y="351"/>
                      <a:pt x="1421" y="318"/>
                    </a:cubicBezTo>
                    <a:cubicBezTo>
                      <a:pt x="1421" y="318"/>
                      <a:pt x="1454" y="318"/>
                      <a:pt x="1437" y="334"/>
                    </a:cubicBezTo>
                    <a:close/>
                    <a:moveTo>
                      <a:pt x="1621" y="334"/>
                    </a:moveTo>
                    <a:cubicBezTo>
                      <a:pt x="1621" y="318"/>
                      <a:pt x="1638" y="318"/>
                      <a:pt x="1621" y="301"/>
                    </a:cubicBezTo>
                    <a:cubicBezTo>
                      <a:pt x="1654" y="301"/>
                      <a:pt x="1638" y="351"/>
                      <a:pt x="1621" y="334"/>
                    </a:cubicBezTo>
                    <a:close/>
                    <a:moveTo>
                      <a:pt x="869" y="501"/>
                    </a:moveTo>
                    <a:cubicBezTo>
                      <a:pt x="869" y="501"/>
                      <a:pt x="869" y="518"/>
                      <a:pt x="886" y="518"/>
                    </a:cubicBezTo>
                    <a:cubicBezTo>
                      <a:pt x="869" y="518"/>
                      <a:pt x="852" y="535"/>
                      <a:pt x="852" y="518"/>
                    </a:cubicBezTo>
                    <a:cubicBezTo>
                      <a:pt x="852" y="501"/>
                      <a:pt x="852" y="501"/>
                      <a:pt x="869" y="501"/>
                    </a:cubicBezTo>
                    <a:close/>
                    <a:moveTo>
                      <a:pt x="234" y="167"/>
                    </a:moveTo>
                    <a:cubicBezTo>
                      <a:pt x="234" y="167"/>
                      <a:pt x="234" y="184"/>
                      <a:pt x="234" y="184"/>
                    </a:cubicBezTo>
                    <a:cubicBezTo>
                      <a:pt x="217" y="167"/>
                      <a:pt x="201" y="184"/>
                      <a:pt x="201" y="167"/>
                    </a:cubicBezTo>
                    <a:cubicBezTo>
                      <a:pt x="217" y="167"/>
                      <a:pt x="217" y="151"/>
                      <a:pt x="234" y="167"/>
                    </a:cubicBezTo>
                    <a:close/>
                    <a:moveTo>
                      <a:pt x="1654" y="418"/>
                    </a:moveTo>
                    <a:cubicBezTo>
                      <a:pt x="1654" y="418"/>
                      <a:pt x="1654" y="418"/>
                      <a:pt x="1654" y="418"/>
                    </a:cubicBezTo>
                    <a:cubicBezTo>
                      <a:pt x="1671" y="418"/>
                      <a:pt x="1671" y="418"/>
                      <a:pt x="1671" y="418"/>
                    </a:cubicBezTo>
                    <a:cubicBezTo>
                      <a:pt x="1671" y="418"/>
                      <a:pt x="1671" y="418"/>
                      <a:pt x="1671" y="418"/>
                    </a:cubicBezTo>
                    <a:cubicBezTo>
                      <a:pt x="1705" y="384"/>
                      <a:pt x="1738" y="435"/>
                      <a:pt x="1771" y="418"/>
                    </a:cubicBezTo>
                    <a:cubicBezTo>
                      <a:pt x="1771" y="418"/>
                      <a:pt x="1771" y="435"/>
                      <a:pt x="1771" y="435"/>
                    </a:cubicBezTo>
                    <a:cubicBezTo>
                      <a:pt x="1755" y="451"/>
                      <a:pt x="1755" y="468"/>
                      <a:pt x="1738" y="501"/>
                    </a:cubicBezTo>
                    <a:cubicBezTo>
                      <a:pt x="1721" y="501"/>
                      <a:pt x="1721" y="485"/>
                      <a:pt x="1705" y="485"/>
                    </a:cubicBezTo>
                    <a:cubicBezTo>
                      <a:pt x="1705" y="485"/>
                      <a:pt x="1688" y="485"/>
                      <a:pt x="1688" y="501"/>
                    </a:cubicBezTo>
                    <a:cubicBezTo>
                      <a:pt x="1654" y="501"/>
                      <a:pt x="1671" y="485"/>
                      <a:pt x="1638" y="518"/>
                    </a:cubicBezTo>
                    <a:cubicBezTo>
                      <a:pt x="1654" y="485"/>
                      <a:pt x="1638" y="485"/>
                      <a:pt x="1638" y="451"/>
                    </a:cubicBezTo>
                    <a:cubicBezTo>
                      <a:pt x="1638" y="451"/>
                      <a:pt x="1638" y="451"/>
                      <a:pt x="1621" y="451"/>
                    </a:cubicBezTo>
                    <a:cubicBezTo>
                      <a:pt x="1621" y="418"/>
                      <a:pt x="1638" y="401"/>
                      <a:pt x="1621" y="368"/>
                    </a:cubicBezTo>
                    <a:lnTo>
                      <a:pt x="1654" y="368"/>
                    </a:lnTo>
                    <a:cubicBezTo>
                      <a:pt x="1654" y="384"/>
                      <a:pt x="1621" y="401"/>
                      <a:pt x="1654" y="401"/>
                    </a:cubicBezTo>
                    <a:cubicBezTo>
                      <a:pt x="1654" y="418"/>
                      <a:pt x="1638" y="418"/>
                      <a:pt x="1654" y="418"/>
                    </a:cubicBezTo>
                    <a:close/>
                    <a:moveTo>
                      <a:pt x="1671" y="418"/>
                    </a:moveTo>
                    <a:cubicBezTo>
                      <a:pt x="1654" y="401"/>
                      <a:pt x="1671" y="384"/>
                      <a:pt x="1654" y="384"/>
                    </a:cubicBezTo>
                    <a:cubicBezTo>
                      <a:pt x="1654" y="384"/>
                      <a:pt x="1671" y="384"/>
                      <a:pt x="1671" y="368"/>
                    </a:cubicBezTo>
                    <a:cubicBezTo>
                      <a:pt x="1671" y="384"/>
                      <a:pt x="1671" y="384"/>
                      <a:pt x="1688" y="384"/>
                    </a:cubicBezTo>
                    <a:cubicBezTo>
                      <a:pt x="1688" y="384"/>
                      <a:pt x="1671" y="384"/>
                      <a:pt x="1671" y="384"/>
                    </a:cubicBezTo>
                    <a:cubicBezTo>
                      <a:pt x="1738" y="418"/>
                      <a:pt x="1738" y="334"/>
                      <a:pt x="1671" y="334"/>
                    </a:cubicBezTo>
                    <a:cubicBezTo>
                      <a:pt x="1654" y="334"/>
                      <a:pt x="1654" y="351"/>
                      <a:pt x="1638" y="334"/>
                    </a:cubicBezTo>
                    <a:cubicBezTo>
                      <a:pt x="1638" y="351"/>
                      <a:pt x="1654" y="351"/>
                      <a:pt x="1654" y="351"/>
                    </a:cubicBezTo>
                    <a:cubicBezTo>
                      <a:pt x="1654" y="384"/>
                      <a:pt x="1654" y="384"/>
                      <a:pt x="1654" y="401"/>
                    </a:cubicBezTo>
                    <a:cubicBezTo>
                      <a:pt x="1654" y="401"/>
                      <a:pt x="1654" y="418"/>
                      <a:pt x="1654" y="418"/>
                    </a:cubicBezTo>
                    <a:cubicBezTo>
                      <a:pt x="1671" y="418"/>
                      <a:pt x="1671" y="418"/>
                      <a:pt x="1671" y="418"/>
                    </a:cubicBezTo>
                    <a:close/>
                    <a:moveTo>
                      <a:pt x="1621" y="518"/>
                    </a:moveTo>
                    <a:cubicBezTo>
                      <a:pt x="1621" y="501"/>
                      <a:pt x="1604" y="501"/>
                      <a:pt x="1588" y="501"/>
                    </a:cubicBezTo>
                    <a:cubicBezTo>
                      <a:pt x="1604" y="535"/>
                      <a:pt x="1571" y="552"/>
                      <a:pt x="1571" y="568"/>
                    </a:cubicBezTo>
                    <a:cubicBezTo>
                      <a:pt x="1588" y="568"/>
                      <a:pt x="1588" y="568"/>
                      <a:pt x="1604" y="568"/>
                    </a:cubicBezTo>
                    <a:cubicBezTo>
                      <a:pt x="1604" y="552"/>
                      <a:pt x="1588" y="552"/>
                      <a:pt x="1588" y="552"/>
                    </a:cubicBezTo>
                    <a:cubicBezTo>
                      <a:pt x="1604" y="535"/>
                      <a:pt x="1621" y="518"/>
                      <a:pt x="1621" y="518"/>
                    </a:cubicBezTo>
                    <a:close/>
                    <a:moveTo>
                      <a:pt x="1654" y="268"/>
                    </a:moveTo>
                    <a:cubicBezTo>
                      <a:pt x="1638" y="284"/>
                      <a:pt x="1621" y="268"/>
                      <a:pt x="1638" y="268"/>
                    </a:cubicBezTo>
                    <a:cubicBezTo>
                      <a:pt x="1638" y="251"/>
                      <a:pt x="1621" y="268"/>
                      <a:pt x="1604" y="268"/>
                    </a:cubicBezTo>
                    <a:cubicBezTo>
                      <a:pt x="1604" y="268"/>
                      <a:pt x="1638" y="284"/>
                      <a:pt x="1621" y="284"/>
                    </a:cubicBezTo>
                    <a:cubicBezTo>
                      <a:pt x="1638" y="284"/>
                      <a:pt x="1604" y="284"/>
                      <a:pt x="1604" y="318"/>
                    </a:cubicBezTo>
                    <a:cubicBezTo>
                      <a:pt x="1621" y="318"/>
                      <a:pt x="1621" y="318"/>
                      <a:pt x="1621" y="301"/>
                    </a:cubicBezTo>
                    <a:cubicBezTo>
                      <a:pt x="1621" y="284"/>
                      <a:pt x="1638" y="284"/>
                      <a:pt x="1654" y="301"/>
                    </a:cubicBezTo>
                    <a:cubicBezTo>
                      <a:pt x="1654" y="284"/>
                      <a:pt x="1638" y="284"/>
                      <a:pt x="1654" y="268"/>
                    </a:cubicBezTo>
                    <a:close/>
                    <a:moveTo>
                      <a:pt x="618" y="134"/>
                    </a:moveTo>
                    <a:cubicBezTo>
                      <a:pt x="602" y="151"/>
                      <a:pt x="618" y="167"/>
                      <a:pt x="618" y="184"/>
                    </a:cubicBezTo>
                    <a:cubicBezTo>
                      <a:pt x="635" y="167"/>
                      <a:pt x="618" y="151"/>
                      <a:pt x="635" y="151"/>
                    </a:cubicBezTo>
                    <a:cubicBezTo>
                      <a:pt x="635" y="134"/>
                      <a:pt x="618" y="134"/>
                      <a:pt x="618" y="134"/>
                    </a:cubicBezTo>
                    <a:close/>
                    <a:moveTo>
                      <a:pt x="685" y="134"/>
                    </a:moveTo>
                    <a:cubicBezTo>
                      <a:pt x="685" y="134"/>
                      <a:pt x="685" y="151"/>
                      <a:pt x="702" y="151"/>
                    </a:cubicBezTo>
                    <a:cubicBezTo>
                      <a:pt x="702" y="167"/>
                      <a:pt x="685" y="167"/>
                      <a:pt x="685" y="184"/>
                    </a:cubicBezTo>
                    <a:cubicBezTo>
                      <a:pt x="685" y="184"/>
                      <a:pt x="685" y="167"/>
                      <a:pt x="669" y="167"/>
                    </a:cubicBezTo>
                    <a:cubicBezTo>
                      <a:pt x="669" y="167"/>
                      <a:pt x="652" y="201"/>
                      <a:pt x="652" y="167"/>
                    </a:cubicBezTo>
                    <a:cubicBezTo>
                      <a:pt x="635" y="167"/>
                      <a:pt x="652" y="201"/>
                      <a:pt x="669" y="201"/>
                    </a:cubicBezTo>
                    <a:cubicBezTo>
                      <a:pt x="652" y="217"/>
                      <a:pt x="652" y="201"/>
                      <a:pt x="635" y="217"/>
                    </a:cubicBezTo>
                    <a:cubicBezTo>
                      <a:pt x="652" y="251"/>
                      <a:pt x="669" y="268"/>
                      <a:pt x="685" y="284"/>
                    </a:cubicBezTo>
                    <a:cubicBezTo>
                      <a:pt x="685" y="251"/>
                      <a:pt x="719" y="251"/>
                      <a:pt x="719" y="234"/>
                    </a:cubicBezTo>
                    <a:cubicBezTo>
                      <a:pt x="735" y="234"/>
                      <a:pt x="735" y="251"/>
                      <a:pt x="735" y="251"/>
                    </a:cubicBezTo>
                    <a:cubicBezTo>
                      <a:pt x="752" y="234"/>
                      <a:pt x="735" y="217"/>
                      <a:pt x="752" y="184"/>
                    </a:cubicBezTo>
                    <a:cubicBezTo>
                      <a:pt x="752" y="201"/>
                      <a:pt x="786" y="201"/>
                      <a:pt x="769" y="167"/>
                    </a:cubicBezTo>
                    <a:cubicBezTo>
                      <a:pt x="802" y="167"/>
                      <a:pt x="786" y="167"/>
                      <a:pt x="802" y="167"/>
                    </a:cubicBezTo>
                    <a:cubicBezTo>
                      <a:pt x="802" y="134"/>
                      <a:pt x="752" y="84"/>
                      <a:pt x="735" y="134"/>
                    </a:cubicBezTo>
                    <a:cubicBezTo>
                      <a:pt x="735" y="117"/>
                      <a:pt x="719" y="117"/>
                      <a:pt x="719" y="117"/>
                    </a:cubicBezTo>
                    <a:cubicBezTo>
                      <a:pt x="702" y="117"/>
                      <a:pt x="702" y="134"/>
                      <a:pt x="685" y="134"/>
                    </a:cubicBezTo>
                    <a:close/>
                    <a:moveTo>
                      <a:pt x="735" y="217"/>
                    </a:moveTo>
                    <a:cubicBezTo>
                      <a:pt x="719" y="217"/>
                      <a:pt x="702" y="184"/>
                      <a:pt x="719" y="184"/>
                    </a:cubicBezTo>
                    <a:cubicBezTo>
                      <a:pt x="719" y="201"/>
                      <a:pt x="735" y="201"/>
                      <a:pt x="735" y="217"/>
                    </a:cubicBezTo>
                    <a:close/>
                    <a:moveTo>
                      <a:pt x="618" y="384"/>
                    </a:moveTo>
                    <a:cubicBezTo>
                      <a:pt x="618" y="384"/>
                      <a:pt x="618" y="368"/>
                      <a:pt x="602" y="368"/>
                    </a:cubicBezTo>
                    <a:cubicBezTo>
                      <a:pt x="602" y="351"/>
                      <a:pt x="618" y="334"/>
                      <a:pt x="618" y="318"/>
                    </a:cubicBezTo>
                    <a:cubicBezTo>
                      <a:pt x="602" y="318"/>
                      <a:pt x="585" y="301"/>
                      <a:pt x="585" y="284"/>
                    </a:cubicBezTo>
                    <a:lnTo>
                      <a:pt x="602" y="284"/>
                    </a:lnTo>
                    <a:cubicBezTo>
                      <a:pt x="618" y="318"/>
                      <a:pt x="635" y="334"/>
                      <a:pt x="652" y="351"/>
                    </a:cubicBezTo>
                    <a:cubicBezTo>
                      <a:pt x="635" y="368"/>
                      <a:pt x="635" y="384"/>
                      <a:pt x="618" y="384"/>
                    </a:cubicBezTo>
                    <a:close/>
                    <a:moveTo>
                      <a:pt x="1187" y="485"/>
                    </a:moveTo>
                    <a:cubicBezTo>
                      <a:pt x="1187" y="501"/>
                      <a:pt x="1203" y="485"/>
                      <a:pt x="1203" y="468"/>
                    </a:cubicBezTo>
                    <a:lnTo>
                      <a:pt x="1187" y="468"/>
                    </a:lnTo>
                    <a:cubicBezTo>
                      <a:pt x="1187" y="468"/>
                      <a:pt x="1187" y="468"/>
                      <a:pt x="1187" y="451"/>
                    </a:cubicBezTo>
                    <a:cubicBezTo>
                      <a:pt x="1170" y="435"/>
                      <a:pt x="1187" y="485"/>
                      <a:pt x="1187" y="485"/>
                    </a:cubicBezTo>
                    <a:close/>
                    <a:moveTo>
                      <a:pt x="669" y="418"/>
                    </a:moveTo>
                    <a:cubicBezTo>
                      <a:pt x="669" y="435"/>
                      <a:pt x="702" y="435"/>
                      <a:pt x="669" y="435"/>
                    </a:cubicBezTo>
                    <a:cubicBezTo>
                      <a:pt x="669" y="435"/>
                      <a:pt x="652" y="435"/>
                      <a:pt x="669" y="418"/>
                    </a:cubicBezTo>
                    <a:close/>
                    <a:moveTo>
                      <a:pt x="2223" y="368"/>
                    </a:moveTo>
                    <a:cubicBezTo>
                      <a:pt x="2239" y="401"/>
                      <a:pt x="2256" y="401"/>
                      <a:pt x="2256" y="418"/>
                    </a:cubicBezTo>
                    <a:cubicBezTo>
                      <a:pt x="2256" y="435"/>
                      <a:pt x="2223" y="435"/>
                      <a:pt x="2223" y="451"/>
                    </a:cubicBezTo>
                    <a:cubicBezTo>
                      <a:pt x="2223" y="451"/>
                      <a:pt x="2223" y="435"/>
                      <a:pt x="2223" y="435"/>
                    </a:cubicBezTo>
                    <a:cubicBezTo>
                      <a:pt x="2206" y="435"/>
                      <a:pt x="2239" y="418"/>
                      <a:pt x="2206" y="418"/>
                    </a:cubicBezTo>
                    <a:cubicBezTo>
                      <a:pt x="2223" y="401"/>
                      <a:pt x="2206" y="384"/>
                      <a:pt x="2223" y="368"/>
                    </a:cubicBezTo>
                    <a:close/>
                    <a:moveTo>
                      <a:pt x="2456" y="334"/>
                    </a:moveTo>
                    <a:cubicBezTo>
                      <a:pt x="2456" y="318"/>
                      <a:pt x="2473" y="318"/>
                      <a:pt x="2490" y="318"/>
                    </a:cubicBezTo>
                    <a:cubicBezTo>
                      <a:pt x="2507" y="334"/>
                      <a:pt x="2507" y="351"/>
                      <a:pt x="2507" y="368"/>
                    </a:cubicBezTo>
                    <a:cubicBezTo>
                      <a:pt x="2490" y="368"/>
                      <a:pt x="2423" y="351"/>
                      <a:pt x="2456" y="318"/>
                    </a:cubicBezTo>
                    <a:cubicBezTo>
                      <a:pt x="2456" y="318"/>
                      <a:pt x="2456" y="334"/>
                      <a:pt x="2456" y="334"/>
                    </a:cubicBezTo>
                    <a:close/>
                    <a:moveTo>
                      <a:pt x="2356" y="468"/>
                    </a:moveTo>
                    <a:cubicBezTo>
                      <a:pt x="2390" y="485"/>
                      <a:pt x="2373" y="435"/>
                      <a:pt x="2406" y="435"/>
                    </a:cubicBezTo>
                    <a:cubicBezTo>
                      <a:pt x="2390" y="401"/>
                      <a:pt x="2406" y="401"/>
                      <a:pt x="2406" y="368"/>
                    </a:cubicBezTo>
                    <a:cubicBezTo>
                      <a:pt x="2390" y="351"/>
                      <a:pt x="2373" y="351"/>
                      <a:pt x="2373" y="334"/>
                    </a:cubicBezTo>
                    <a:cubicBezTo>
                      <a:pt x="2339" y="351"/>
                      <a:pt x="2356" y="301"/>
                      <a:pt x="2323" y="334"/>
                    </a:cubicBezTo>
                    <a:cubicBezTo>
                      <a:pt x="2306" y="334"/>
                      <a:pt x="2306" y="334"/>
                      <a:pt x="2306" y="318"/>
                    </a:cubicBezTo>
                    <a:cubicBezTo>
                      <a:pt x="2306" y="334"/>
                      <a:pt x="2306" y="334"/>
                      <a:pt x="2289" y="351"/>
                    </a:cubicBezTo>
                    <a:cubicBezTo>
                      <a:pt x="2306" y="368"/>
                      <a:pt x="2323" y="418"/>
                      <a:pt x="2323" y="451"/>
                    </a:cubicBezTo>
                    <a:cubicBezTo>
                      <a:pt x="2339" y="451"/>
                      <a:pt x="2373" y="451"/>
                      <a:pt x="2356" y="468"/>
                    </a:cubicBezTo>
                    <a:close/>
                    <a:moveTo>
                      <a:pt x="2674" y="351"/>
                    </a:moveTo>
                    <a:cubicBezTo>
                      <a:pt x="2674" y="334"/>
                      <a:pt x="2690" y="334"/>
                      <a:pt x="2690" y="334"/>
                    </a:cubicBezTo>
                    <a:cubicBezTo>
                      <a:pt x="2690" y="351"/>
                      <a:pt x="2690" y="351"/>
                      <a:pt x="2690" y="368"/>
                    </a:cubicBezTo>
                    <a:cubicBezTo>
                      <a:pt x="2690" y="368"/>
                      <a:pt x="2674" y="368"/>
                      <a:pt x="2674" y="351"/>
                    </a:cubicBezTo>
                    <a:close/>
                    <a:moveTo>
                      <a:pt x="2674" y="368"/>
                    </a:moveTo>
                    <a:cubicBezTo>
                      <a:pt x="2674" y="334"/>
                      <a:pt x="2624" y="384"/>
                      <a:pt x="2674" y="384"/>
                    </a:cubicBezTo>
                    <a:cubicBezTo>
                      <a:pt x="2674" y="384"/>
                      <a:pt x="2674" y="368"/>
                      <a:pt x="2674" y="368"/>
                    </a:cubicBezTo>
                    <a:close/>
                    <a:moveTo>
                      <a:pt x="1805" y="351"/>
                    </a:moveTo>
                    <a:cubicBezTo>
                      <a:pt x="1805" y="334"/>
                      <a:pt x="1805" y="334"/>
                      <a:pt x="1788" y="318"/>
                    </a:cubicBezTo>
                    <a:cubicBezTo>
                      <a:pt x="1805" y="318"/>
                      <a:pt x="1822" y="334"/>
                      <a:pt x="1822" y="334"/>
                    </a:cubicBezTo>
                    <a:cubicBezTo>
                      <a:pt x="1805" y="334"/>
                      <a:pt x="1822" y="351"/>
                      <a:pt x="1805" y="3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0"/>
              <p:cNvSpPr/>
              <p:nvPr/>
            </p:nvSpPr>
            <p:spPr>
              <a:xfrm>
                <a:off x="6721507" y="5141576"/>
                <a:ext cx="219410" cy="76025"/>
              </a:xfrm>
              <a:custGeom>
                <a:avLst/>
                <a:gdLst/>
                <a:ahLst/>
                <a:cxnLst/>
                <a:rect l="l" t="t" r="r" b="b"/>
                <a:pathLst>
                  <a:path w="2557" h="886" extrusionOk="0">
                    <a:moveTo>
                      <a:pt x="1588" y="0"/>
                    </a:moveTo>
                    <a:lnTo>
                      <a:pt x="1538" y="0"/>
                    </a:lnTo>
                    <a:lnTo>
                      <a:pt x="1538" y="0"/>
                    </a:lnTo>
                    <a:lnTo>
                      <a:pt x="1538" y="0"/>
                    </a:lnTo>
                    <a:cubicBezTo>
                      <a:pt x="1421" y="0"/>
                      <a:pt x="1304" y="0"/>
                      <a:pt x="1203" y="17"/>
                    </a:cubicBezTo>
                    <a:cubicBezTo>
                      <a:pt x="1220" y="17"/>
                      <a:pt x="1237" y="17"/>
                      <a:pt x="1237" y="50"/>
                    </a:cubicBezTo>
                    <a:cubicBezTo>
                      <a:pt x="1237" y="34"/>
                      <a:pt x="1237" y="50"/>
                      <a:pt x="1220" y="50"/>
                    </a:cubicBezTo>
                    <a:cubicBezTo>
                      <a:pt x="1237" y="50"/>
                      <a:pt x="1237" y="50"/>
                      <a:pt x="1237" y="67"/>
                    </a:cubicBezTo>
                    <a:cubicBezTo>
                      <a:pt x="1237" y="84"/>
                      <a:pt x="1220" y="84"/>
                      <a:pt x="1237" y="117"/>
                    </a:cubicBezTo>
                    <a:cubicBezTo>
                      <a:pt x="1220" y="100"/>
                      <a:pt x="1203" y="117"/>
                      <a:pt x="1187" y="134"/>
                    </a:cubicBezTo>
                    <a:cubicBezTo>
                      <a:pt x="1153" y="134"/>
                      <a:pt x="1170" y="134"/>
                      <a:pt x="1137" y="151"/>
                    </a:cubicBezTo>
                    <a:cubicBezTo>
                      <a:pt x="1153" y="117"/>
                      <a:pt x="1170" y="100"/>
                      <a:pt x="1187" y="84"/>
                    </a:cubicBezTo>
                    <a:cubicBezTo>
                      <a:pt x="1170" y="67"/>
                      <a:pt x="1153" y="34"/>
                      <a:pt x="1120" y="34"/>
                    </a:cubicBezTo>
                    <a:lnTo>
                      <a:pt x="1120" y="34"/>
                    </a:lnTo>
                    <a:lnTo>
                      <a:pt x="1103" y="34"/>
                    </a:lnTo>
                    <a:lnTo>
                      <a:pt x="1103" y="34"/>
                    </a:lnTo>
                    <a:cubicBezTo>
                      <a:pt x="1103" y="34"/>
                      <a:pt x="1086" y="67"/>
                      <a:pt x="1086" y="50"/>
                    </a:cubicBezTo>
                    <a:cubicBezTo>
                      <a:pt x="1086" y="34"/>
                      <a:pt x="1086" y="34"/>
                      <a:pt x="1086" y="34"/>
                    </a:cubicBezTo>
                    <a:cubicBezTo>
                      <a:pt x="1053" y="34"/>
                      <a:pt x="1020" y="50"/>
                      <a:pt x="986" y="50"/>
                    </a:cubicBezTo>
                    <a:cubicBezTo>
                      <a:pt x="970" y="67"/>
                      <a:pt x="970" y="84"/>
                      <a:pt x="986" y="84"/>
                    </a:cubicBezTo>
                    <a:cubicBezTo>
                      <a:pt x="970" y="50"/>
                      <a:pt x="1003" y="67"/>
                      <a:pt x="1003" y="50"/>
                    </a:cubicBezTo>
                    <a:cubicBezTo>
                      <a:pt x="1003" y="100"/>
                      <a:pt x="1036" y="67"/>
                      <a:pt x="1070" y="100"/>
                    </a:cubicBezTo>
                    <a:cubicBezTo>
                      <a:pt x="1070" y="84"/>
                      <a:pt x="1053" y="84"/>
                      <a:pt x="1070" y="84"/>
                    </a:cubicBezTo>
                    <a:cubicBezTo>
                      <a:pt x="1070" y="84"/>
                      <a:pt x="1070" y="84"/>
                      <a:pt x="1070" y="84"/>
                    </a:cubicBezTo>
                    <a:cubicBezTo>
                      <a:pt x="1086" y="100"/>
                      <a:pt x="1070" y="100"/>
                      <a:pt x="1070" y="100"/>
                    </a:cubicBezTo>
                    <a:cubicBezTo>
                      <a:pt x="1086" y="117"/>
                      <a:pt x="1120" y="151"/>
                      <a:pt x="1103" y="184"/>
                    </a:cubicBezTo>
                    <a:cubicBezTo>
                      <a:pt x="1103" y="167"/>
                      <a:pt x="1086" y="167"/>
                      <a:pt x="1086" y="167"/>
                    </a:cubicBezTo>
                    <a:cubicBezTo>
                      <a:pt x="1086" y="151"/>
                      <a:pt x="1103" y="167"/>
                      <a:pt x="1103" y="151"/>
                    </a:cubicBezTo>
                    <a:cubicBezTo>
                      <a:pt x="1103" y="151"/>
                      <a:pt x="1086" y="134"/>
                      <a:pt x="1070" y="134"/>
                    </a:cubicBezTo>
                    <a:cubicBezTo>
                      <a:pt x="1053" y="151"/>
                      <a:pt x="1020" y="184"/>
                      <a:pt x="1003" y="167"/>
                    </a:cubicBezTo>
                    <a:cubicBezTo>
                      <a:pt x="1003" y="184"/>
                      <a:pt x="986" y="201"/>
                      <a:pt x="1003" y="184"/>
                    </a:cubicBezTo>
                    <a:cubicBezTo>
                      <a:pt x="1020" y="217"/>
                      <a:pt x="1003" y="217"/>
                      <a:pt x="986" y="234"/>
                    </a:cubicBezTo>
                    <a:cubicBezTo>
                      <a:pt x="970" y="251"/>
                      <a:pt x="970" y="268"/>
                      <a:pt x="953" y="301"/>
                    </a:cubicBezTo>
                    <a:cubicBezTo>
                      <a:pt x="953" y="284"/>
                      <a:pt x="970" y="301"/>
                      <a:pt x="970" y="318"/>
                    </a:cubicBezTo>
                    <a:cubicBezTo>
                      <a:pt x="953" y="318"/>
                      <a:pt x="970" y="334"/>
                      <a:pt x="953" y="334"/>
                    </a:cubicBezTo>
                    <a:cubicBezTo>
                      <a:pt x="919" y="351"/>
                      <a:pt x="903" y="401"/>
                      <a:pt x="869" y="418"/>
                    </a:cubicBezTo>
                    <a:cubicBezTo>
                      <a:pt x="869" y="418"/>
                      <a:pt x="886" y="401"/>
                      <a:pt x="869" y="401"/>
                    </a:cubicBezTo>
                    <a:cubicBezTo>
                      <a:pt x="869" y="418"/>
                      <a:pt x="853" y="418"/>
                      <a:pt x="853" y="418"/>
                    </a:cubicBezTo>
                    <a:cubicBezTo>
                      <a:pt x="853" y="435"/>
                      <a:pt x="853" y="451"/>
                      <a:pt x="853" y="468"/>
                    </a:cubicBezTo>
                    <a:cubicBezTo>
                      <a:pt x="836" y="485"/>
                      <a:pt x="802" y="535"/>
                      <a:pt x="819" y="568"/>
                    </a:cubicBezTo>
                    <a:cubicBezTo>
                      <a:pt x="819" y="568"/>
                      <a:pt x="819" y="518"/>
                      <a:pt x="819" y="535"/>
                    </a:cubicBezTo>
                    <a:cubicBezTo>
                      <a:pt x="819" y="568"/>
                      <a:pt x="836" y="585"/>
                      <a:pt x="836" y="602"/>
                    </a:cubicBezTo>
                    <a:cubicBezTo>
                      <a:pt x="836" y="585"/>
                      <a:pt x="819" y="585"/>
                      <a:pt x="819" y="585"/>
                    </a:cubicBezTo>
                    <a:cubicBezTo>
                      <a:pt x="836" y="602"/>
                      <a:pt x="802" y="635"/>
                      <a:pt x="819" y="635"/>
                    </a:cubicBezTo>
                    <a:cubicBezTo>
                      <a:pt x="819" y="618"/>
                      <a:pt x="853" y="635"/>
                      <a:pt x="869" y="635"/>
                    </a:cubicBezTo>
                    <a:cubicBezTo>
                      <a:pt x="869" y="618"/>
                      <a:pt x="903" y="635"/>
                      <a:pt x="903" y="635"/>
                    </a:cubicBezTo>
                    <a:cubicBezTo>
                      <a:pt x="903" y="635"/>
                      <a:pt x="919" y="618"/>
                      <a:pt x="919" y="635"/>
                    </a:cubicBezTo>
                    <a:cubicBezTo>
                      <a:pt x="919" y="635"/>
                      <a:pt x="919" y="652"/>
                      <a:pt x="919" y="652"/>
                    </a:cubicBezTo>
                    <a:cubicBezTo>
                      <a:pt x="919" y="635"/>
                      <a:pt x="919" y="635"/>
                      <a:pt x="919" y="618"/>
                    </a:cubicBezTo>
                    <a:cubicBezTo>
                      <a:pt x="919" y="618"/>
                      <a:pt x="903" y="602"/>
                      <a:pt x="919" y="602"/>
                    </a:cubicBezTo>
                    <a:cubicBezTo>
                      <a:pt x="936" y="585"/>
                      <a:pt x="970" y="552"/>
                      <a:pt x="970" y="518"/>
                    </a:cubicBezTo>
                    <a:cubicBezTo>
                      <a:pt x="953" y="501"/>
                      <a:pt x="970" y="518"/>
                      <a:pt x="953" y="535"/>
                    </a:cubicBezTo>
                    <a:cubicBezTo>
                      <a:pt x="953" y="485"/>
                      <a:pt x="936" y="485"/>
                      <a:pt x="953" y="451"/>
                    </a:cubicBezTo>
                    <a:cubicBezTo>
                      <a:pt x="953" y="451"/>
                      <a:pt x="953" y="468"/>
                      <a:pt x="970" y="468"/>
                    </a:cubicBezTo>
                    <a:cubicBezTo>
                      <a:pt x="970" y="435"/>
                      <a:pt x="1020" y="451"/>
                      <a:pt x="1036" y="451"/>
                    </a:cubicBezTo>
                    <a:cubicBezTo>
                      <a:pt x="1036" y="468"/>
                      <a:pt x="1053" y="435"/>
                      <a:pt x="1070" y="468"/>
                    </a:cubicBezTo>
                    <a:cubicBezTo>
                      <a:pt x="1070" y="468"/>
                      <a:pt x="1070" y="468"/>
                      <a:pt x="1070" y="485"/>
                    </a:cubicBezTo>
                    <a:cubicBezTo>
                      <a:pt x="1086" y="501"/>
                      <a:pt x="1103" y="468"/>
                      <a:pt x="1120" y="468"/>
                    </a:cubicBezTo>
                    <a:cubicBezTo>
                      <a:pt x="1120" y="485"/>
                      <a:pt x="1120" y="485"/>
                      <a:pt x="1120" y="485"/>
                    </a:cubicBezTo>
                    <a:cubicBezTo>
                      <a:pt x="1120" y="485"/>
                      <a:pt x="1120" y="501"/>
                      <a:pt x="1137" y="518"/>
                    </a:cubicBezTo>
                    <a:cubicBezTo>
                      <a:pt x="1120" y="485"/>
                      <a:pt x="1153" y="451"/>
                      <a:pt x="1170" y="485"/>
                    </a:cubicBezTo>
                    <a:cubicBezTo>
                      <a:pt x="1120" y="485"/>
                      <a:pt x="1137" y="552"/>
                      <a:pt x="1137" y="568"/>
                    </a:cubicBezTo>
                    <a:cubicBezTo>
                      <a:pt x="1153" y="535"/>
                      <a:pt x="1153" y="568"/>
                      <a:pt x="1170" y="552"/>
                    </a:cubicBezTo>
                    <a:cubicBezTo>
                      <a:pt x="1170" y="518"/>
                      <a:pt x="1170" y="501"/>
                      <a:pt x="1153" y="501"/>
                    </a:cubicBezTo>
                    <a:cubicBezTo>
                      <a:pt x="1170" y="485"/>
                      <a:pt x="1170" y="468"/>
                      <a:pt x="1187" y="485"/>
                    </a:cubicBezTo>
                    <a:cubicBezTo>
                      <a:pt x="1170" y="501"/>
                      <a:pt x="1187" y="518"/>
                      <a:pt x="1203" y="518"/>
                    </a:cubicBezTo>
                    <a:cubicBezTo>
                      <a:pt x="1187" y="518"/>
                      <a:pt x="1187" y="518"/>
                      <a:pt x="1170" y="518"/>
                    </a:cubicBezTo>
                    <a:cubicBezTo>
                      <a:pt x="1187" y="535"/>
                      <a:pt x="1170" y="535"/>
                      <a:pt x="1170" y="535"/>
                    </a:cubicBezTo>
                    <a:cubicBezTo>
                      <a:pt x="1170" y="552"/>
                      <a:pt x="1170" y="552"/>
                      <a:pt x="1170" y="568"/>
                    </a:cubicBezTo>
                    <a:cubicBezTo>
                      <a:pt x="1187" y="552"/>
                      <a:pt x="1170" y="585"/>
                      <a:pt x="1170" y="585"/>
                    </a:cubicBezTo>
                    <a:cubicBezTo>
                      <a:pt x="1187" y="535"/>
                      <a:pt x="1187" y="585"/>
                      <a:pt x="1203" y="585"/>
                    </a:cubicBezTo>
                    <a:cubicBezTo>
                      <a:pt x="1203" y="568"/>
                      <a:pt x="1187" y="552"/>
                      <a:pt x="1203" y="552"/>
                    </a:cubicBezTo>
                    <a:cubicBezTo>
                      <a:pt x="1203" y="568"/>
                      <a:pt x="1220" y="552"/>
                      <a:pt x="1220" y="552"/>
                    </a:cubicBezTo>
                    <a:cubicBezTo>
                      <a:pt x="1203" y="552"/>
                      <a:pt x="1203" y="518"/>
                      <a:pt x="1220" y="518"/>
                    </a:cubicBezTo>
                    <a:cubicBezTo>
                      <a:pt x="1237" y="518"/>
                      <a:pt x="1220" y="535"/>
                      <a:pt x="1237" y="552"/>
                    </a:cubicBezTo>
                    <a:cubicBezTo>
                      <a:pt x="1237" y="518"/>
                      <a:pt x="1237" y="501"/>
                      <a:pt x="1237" y="485"/>
                    </a:cubicBezTo>
                    <a:cubicBezTo>
                      <a:pt x="1270" y="501"/>
                      <a:pt x="1287" y="468"/>
                      <a:pt x="1304" y="501"/>
                    </a:cubicBezTo>
                    <a:cubicBezTo>
                      <a:pt x="1304" y="485"/>
                      <a:pt x="1287" y="485"/>
                      <a:pt x="1304" y="485"/>
                    </a:cubicBezTo>
                    <a:cubicBezTo>
                      <a:pt x="1320" y="518"/>
                      <a:pt x="1320" y="451"/>
                      <a:pt x="1320" y="468"/>
                    </a:cubicBezTo>
                    <a:cubicBezTo>
                      <a:pt x="1337" y="451"/>
                      <a:pt x="1320" y="485"/>
                      <a:pt x="1320" y="485"/>
                    </a:cubicBezTo>
                    <a:cubicBezTo>
                      <a:pt x="1337" y="468"/>
                      <a:pt x="1354" y="451"/>
                      <a:pt x="1371" y="451"/>
                    </a:cubicBezTo>
                    <a:cubicBezTo>
                      <a:pt x="1371" y="468"/>
                      <a:pt x="1387" y="435"/>
                      <a:pt x="1387" y="435"/>
                    </a:cubicBezTo>
                    <a:cubicBezTo>
                      <a:pt x="1387" y="451"/>
                      <a:pt x="1404" y="485"/>
                      <a:pt x="1437" y="501"/>
                    </a:cubicBezTo>
                    <a:cubicBezTo>
                      <a:pt x="1421" y="485"/>
                      <a:pt x="1421" y="468"/>
                      <a:pt x="1437" y="468"/>
                    </a:cubicBezTo>
                    <a:cubicBezTo>
                      <a:pt x="1437" y="451"/>
                      <a:pt x="1454" y="401"/>
                      <a:pt x="1487" y="368"/>
                    </a:cubicBezTo>
                    <a:cubicBezTo>
                      <a:pt x="1487" y="368"/>
                      <a:pt x="1487" y="368"/>
                      <a:pt x="1487" y="351"/>
                    </a:cubicBezTo>
                    <a:cubicBezTo>
                      <a:pt x="1454" y="351"/>
                      <a:pt x="1454" y="334"/>
                      <a:pt x="1437" y="351"/>
                    </a:cubicBezTo>
                    <a:cubicBezTo>
                      <a:pt x="1454" y="334"/>
                      <a:pt x="1437" y="351"/>
                      <a:pt x="1421" y="334"/>
                    </a:cubicBezTo>
                    <a:cubicBezTo>
                      <a:pt x="1421" y="334"/>
                      <a:pt x="1421" y="318"/>
                      <a:pt x="1437" y="301"/>
                    </a:cubicBezTo>
                    <a:cubicBezTo>
                      <a:pt x="1454" y="301"/>
                      <a:pt x="1437" y="334"/>
                      <a:pt x="1454" y="318"/>
                    </a:cubicBezTo>
                    <a:cubicBezTo>
                      <a:pt x="1454" y="301"/>
                      <a:pt x="1487" y="301"/>
                      <a:pt x="1504" y="318"/>
                    </a:cubicBezTo>
                    <a:cubicBezTo>
                      <a:pt x="1504" y="318"/>
                      <a:pt x="1487" y="318"/>
                      <a:pt x="1504" y="318"/>
                    </a:cubicBezTo>
                    <a:cubicBezTo>
                      <a:pt x="1504" y="301"/>
                      <a:pt x="1521" y="301"/>
                      <a:pt x="1521" y="284"/>
                    </a:cubicBezTo>
                    <a:cubicBezTo>
                      <a:pt x="1504" y="284"/>
                      <a:pt x="1487" y="284"/>
                      <a:pt x="1471" y="284"/>
                    </a:cubicBezTo>
                    <a:cubicBezTo>
                      <a:pt x="1487" y="251"/>
                      <a:pt x="1487" y="251"/>
                      <a:pt x="1471" y="217"/>
                    </a:cubicBezTo>
                    <a:cubicBezTo>
                      <a:pt x="1471" y="217"/>
                      <a:pt x="1487" y="217"/>
                      <a:pt x="1487" y="217"/>
                    </a:cubicBezTo>
                    <a:cubicBezTo>
                      <a:pt x="1487" y="217"/>
                      <a:pt x="1487" y="217"/>
                      <a:pt x="1487" y="234"/>
                    </a:cubicBezTo>
                    <a:cubicBezTo>
                      <a:pt x="1521" y="201"/>
                      <a:pt x="1471" y="151"/>
                      <a:pt x="1421" y="151"/>
                    </a:cubicBezTo>
                    <a:cubicBezTo>
                      <a:pt x="1421" y="151"/>
                      <a:pt x="1421" y="167"/>
                      <a:pt x="1404" y="167"/>
                    </a:cubicBezTo>
                    <a:cubicBezTo>
                      <a:pt x="1404" y="134"/>
                      <a:pt x="1421" y="151"/>
                      <a:pt x="1421" y="134"/>
                    </a:cubicBezTo>
                    <a:cubicBezTo>
                      <a:pt x="1404" y="134"/>
                      <a:pt x="1404" y="134"/>
                      <a:pt x="1387" y="134"/>
                    </a:cubicBezTo>
                    <a:cubicBezTo>
                      <a:pt x="1387" y="84"/>
                      <a:pt x="1404" y="50"/>
                      <a:pt x="1404" y="17"/>
                    </a:cubicBezTo>
                    <a:cubicBezTo>
                      <a:pt x="1404" y="34"/>
                      <a:pt x="1421" y="17"/>
                      <a:pt x="1437" y="17"/>
                    </a:cubicBezTo>
                    <a:cubicBezTo>
                      <a:pt x="1437" y="50"/>
                      <a:pt x="1437" y="50"/>
                      <a:pt x="1454" y="67"/>
                    </a:cubicBezTo>
                    <a:cubicBezTo>
                      <a:pt x="1454" y="34"/>
                      <a:pt x="1454" y="34"/>
                      <a:pt x="1471" y="17"/>
                    </a:cubicBezTo>
                    <a:cubicBezTo>
                      <a:pt x="1487" y="34"/>
                      <a:pt x="1487" y="17"/>
                      <a:pt x="1504" y="34"/>
                    </a:cubicBezTo>
                    <a:cubicBezTo>
                      <a:pt x="1504" y="50"/>
                      <a:pt x="1487" y="50"/>
                      <a:pt x="1487" y="67"/>
                    </a:cubicBezTo>
                    <a:cubicBezTo>
                      <a:pt x="1504" y="67"/>
                      <a:pt x="1504" y="67"/>
                      <a:pt x="1521" y="67"/>
                    </a:cubicBezTo>
                    <a:cubicBezTo>
                      <a:pt x="1521" y="84"/>
                      <a:pt x="1504" y="100"/>
                      <a:pt x="1504" y="117"/>
                    </a:cubicBezTo>
                    <a:cubicBezTo>
                      <a:pt x="1521" y="117"/>
                      <a:pt x="1538" y="100"/>
                      <a:pt x="1538" y="117"/>
                    </a:cubicBezTo>
                    <a:cubicBezTo>
                      <a:pt x="1538" y="100"/>
                      <a:pt x="1538" y="100"/>
                      <a:pt x="1538" y="100"/>
                    </a:cubicBezTo>
                    <a:cubicBezTo>
                      <a:pt x="1554" y="117"/>
                      <a:pt x="1538" y="100"/>
                      <a:pt x="1538" y="117"/>
                    </a:cubicBezTo>
                    <a:cubicBezTo>
                      <a:pt x="1554" y="100"/>
                      <a:pt x="1554" y="134"/>
                      <a:pt x="1571" y="117"/>
                    </a:cubicBezTo>
                    <a:cubicBezTo>
                      <a:pt x="1571" y="117"/>
                      <a:pt x="1554" y="117"/>
                      <a:pt x="1554" y="117"/>
                    </a:cubicBezTo>
                    <a:cubicBezTo>
                      <a:pt x="1571" y="100"/>
                      <a:pt x="1604" y="151"/>
                      <a:pt x="1638" y="134"/>
                    </a:cubicBezTo>
                    <a:cubicBezTo>
                      <a:pt x="1638" y="117"/>
                      <a:pt x="1621" y="100"/>
                      <a:pt x="1604" y="100"/>
                    </a:cubicBezTo>
                    <a:cubicBezTo>
                      <a:pt x="1621" y="84"/>
                      <a:pt x="1621" y="50"/>
                      <a:pt x="1621" y="50"/>
                    </a:cubicBezTo>
                    <a:cubicBezTo>
                      <a:pt x="1604" y="50"/>
                      <a:pt x="1604" y="67"/>
                      <a:pt x="1604" y="67"/>
                    </a:cubicBezTo>
                    <a:cubicBezTo>
                      <a:pt x="1588" y="34"/>
                      <a:pt x="1621" y="50"/>
                      <a:pt x="1621" y="34"/>
                    </a:cubicBezTo>
                    <a:cubicBezTo>
                      <a:pt x="1621" y="34"/>
                      <a:pt x="1604" y="0"/>
                      <a:pt x="1588" y="0"/>
                    </a:cubicBezTo>
                    <a:cubicBezTo>
                      <a:pt x="1588" y="0"/>
                      <a:pt x="1588" y="0"/>
                      <a:pt x="1588" y="0"/>
                    </a:cubicBezTo>
                    <a:close/>
                    <a:moveTo>
                      <a:pt x="819" y="84"/>
                    </a:moveTo>
                    <a:cubicBezTo>
                      <a:pt x="819" y="84"/>
                      <a:pt x="819" y="100"/>
                      <a:pt x="819" y="100"/>
                    </a:cubicBezTo>
                    <a:lnTo>
                      <a:pt x="819" y="100"/>
                    </a:lnTo>
                    <a:close/>
                    <a:moveTo>
                      <a:pt x="802" y="100"/>
                    </a:moveTo>
                    <a:cubicBezTo>
                      <a:pt x="802" y="100"/>
                      <a:pt x="802" y="117"/>
                      <a:pt x="802" y="117"/>
                    </a:cubicBezTo>
                    <a:cubicBezTo>
                      <a:pt x="802" y="117"/>
                      <a:pt x="836" y="117"/>
                      <a:pt x="819" y="134"/>
                    </a:cubicBezTo>
                    <a:cubicBezTo>
                      <a:pt x="819" y="151"/>
                      <a:pt x="819" y="117"/>
                      <a:pt x="802" y="134"/>
                    </a:cubicBezTo>
                    <a:cubicBezTo>
                      <a:pt x="802" y="151"/>
                      <a:pt x="819" y="151"/>
                      <a:pt x="819" y="167"/>
                    </a:cubicBezTo>
                    <a:cubicBezTo>
                      <a:pt x="802" y="184"/>
                      <a:pt x="786" y="151"/>
                      <a:pt x="769" y="167"/>
                    </a:cubicBezTo>
                    <a:cubicBezTo>
                      <a:pt x="769" y="151"/>
                      <a:pt x="752" y="117"/>
                      <a:pt x="752" y="117"/>
                    </a:cubicBezTo>
                    <a:cubicBezTo>
                      <a:pt x="769" y="100"/>
                      <a:pt x="786" y="100"/>
                      <a:pt x="786" y="100"/>
                    </a:cubicBezTo>
                    <a:cubicBezTo>
                      <a:pt x="786" y="100"/>
                      <a:pt x="802" y="100"/>
                      <a:pt x="802" y="100"/>
                    </a:cubicBezTo>
                    <a:close/>
                    <a:moveTo>
                      <a:pt x="719" y="117"/>
                    </a:moveTo>
                    <a:cubicBezTo>
                      <a:pt x="702" y="117"/>
                      <a:pt x="685" y="134"/>
                      <a:pt x="669" y="134"/>
                    </a:cubicBezTo>
                    <a:cubicBezTo>
                      <a:pt x="669" y="134"/>
                      <a:pt x="669" y="151"/>
                      <a:pt x="685" y="151"/>
                    </a:cubicBezTo>
                    <a:cubicBezTo>
                      <a:pt x="702" y="151"/>
                      <a:pt x="719" y="151"/>
                      <a:pt x="719" y="134"/>
                    </a:cubicBezTo>
                    <a:cubicBezTo>
                      <a:pt x="719" y="117"/>
                      <a:pt x="719" y="117"/>
                      <a:pt x="719" y="117"/>
                    </a:cubicBezTo>
                    <a:close/>
                    <a:moveTo>
                      <a:pt x="602" y="151"/>
                    </a:moveTo>
                    <a:cubicBezTo>
                      <a:pt x="619" y="167"/>
                      <a:pt x="619" y="184"/>
                      <a:pt x="635" y="184"/>
                    </a:cubicBezTo>
                    <a:cubicBezTo>
                      <a:pt x="635" y="184"/>
                      <a:pt x="619" y="184"/>
                      <a:pt x="619" y="201"/>
                    </a:cubicBezTo>
                    <a:cubicBezTo>
                      <a:pt x="619" y="201"/>
                      <a:pt x="635" y="201"/>
                      <a:pt x="635" y="184"/>
                    </a:cubicBezTo>
                    <a:cubicBezTo>
                      <a:pt x="652" y="184"/>
                      <a:pt x="635" y="201"/>
                      <a:pt x="635" y="217"/>
                    </a:cubicBezTo>
                    <a:cubicBezTo>
                      <a:pt x="652" y="217"/>
                      <a:pt x="635" y="217"/>
                      <a:pt x="652" y="217"/>
                    </a:cubicBezTo>
                    <a:cubicBezTo>
                      <a:pt x="652" y="217"/>
                      <a:pt x="669" y="234"/>
                      <a:pt x="669" y="234"/>
                    </a:cubicBezTo>
                    <a:cubicBezTo>
                      <a:pt x="652" y="217"/>
                      <a:pt x="619" y="251"/>
                      <a:pt x="619" y="284"/>
                    </a:cubicBezTo>
                    <a:cubicBezTo>
                      <a:pt x="635" y="284"/>
                      <a:pt x="652" y="268"/>
                      <a:pt x="652" y="251"/>
                    </a:cubicBezTo>
                    <a:cubicBezTo>
                      <a:pt x="669" y="268"/>
                      <a:pt x="652" y="284"/>
                      <a:pt x="669" y="284"/>
                    </a:cubicBezTo>
                    <a:cubicBezTo>
                      <a:pt x="669" y="284"/>
                      <a:pt x="669" y="268"/>
                      <a:pt x="669" y="268"/>
                    </a:cubicBezTo>
                    <a:cubicBezTo>
                      <a:pt x="685" y="268"/>
                      <a:pt x="685" y="268"/>
                      <a:pt x="685" y="284"/>
                    </a:cubicBezTo>
                    <a:cubicBezTo>
                      <a:pt x="685" y="268"/>
                      <a:pt x="702" y="268"/>
                      <a:pt x="702" y="251"/>
                    </a:cubicBezTo>
                    <a:cubicBezTo>
                      <a:pt x="719" y="251"/>
                      <a:pt x="719" y="268"/>
                      <a:pt x="719" y="251"/>
                    </a:cubicBezTo>
                    <a:cubicBezTo>
                      <a:pt x="719" y="268"/>
                      <a:pt x="719" y="301"/>
                      <a:pt x="736" y="318"/>
                    </a:cubicBezTo>
                    <a:cubicBezTo>
                      <a:pt x="719" y="334"/>
                      <a:pt x="719" y="301"/>
                      <a:pt x="719" y="301"/>
                    </a:cubicBezTo>
                    <a:cubicBezTo>
                      <a:pt x="685" y="301"/>
                      <a:pt x="702" y="318"/>
                      <a:pt x="702" y="318"/>
                    </a:cubicBezTo>
                    <a:cubicBezTo>
                      <a:pt x="702" y="318"/>
                      <a:pt x="685" y="301"/>
                      <a:pt x="669" y="301"/>
                    </a:cubicBezTo>
                    <a:cubicBezTo>
                      <a:pt x="669" y="301"/>
                      <a:pt x="669" y="301"/>
                      <a:pt x="685" y="301"/>
                    </a:cubicBezTo>
                    <a:cubicBezTo>
                      <a:pt x="685" y="318"/>
                      <a:pt x="685" y="318"/>
                      <a:pt x="685" y="334"/>
                    </a:cubicBezTo>
                    <a:cubicBezTo>
                      <a:pt x="669" y="351"/>
                      <a:pt x="652" y="351"/>
                      <a:pt x="635" y="351"/>
                    </a:cubicBezTo>
                    <a:cubicBezTo>
                      <a:pt x="619" y="351"/>
                      <a:pt x="635" y="334"/>
                      <a:pt x="619" y="318"/>
                    </a:cubicBezTo>
                    <a:cubicBezTo>
                      <a:pt x="619" y="334"/>
                      <a:pt x="602" y="334"/>
                      <a:pt x="585" y="318"/>
                    </a:cubicBezTo>
                    <a:cubicBezTo>
                      <a:pt x="585" y="318"/>
                      <a:pt x="602" y="318"/>
                      <a:pt x="602" y="301"/>
                    </a:cubicBezTo>
                    <a:cubicBezTo>
                      <a:pt x="602" y="301"/>
                      <a:pt x="602" y="318"/>
                      <a:pt x="602" y="318"/>
                    </a:cubicBezTo>
                    <a:cubicBezTo>
                      <a:pt x="619" y="301"/>
                      <a:pt x="585" y="301"/>
                      <a:pt x="568" y="284"/>
                    </a:cubicBezTo>
                    <a:cubicBezTo>
                      <a:pt x="552" y="284"/>
                      <a:pt x="585" y="301"/>
                      <a:pt x="568" y="318"/>
                    </a:cubicBezTo>
                    <a:cubicBezTo>
                      <a:pt x="568" y="318"/>
                      <a:pt x="585" y="318"/>
                      <a:pt x="585" y="318"/>
                    </a:cubicBezTo>
                    <a:cubicBezTo>
                      <a:pt x="585" y="334"/>
                      <a:pt x="568" y="334"/>
                      <a:pt x="585" y="351"/>
                    </a:cubicBezTo>
                    <a:cubicBezTo>
                      <a:pt x="568" y="351"/>
                      <a:pt x="552" y="351"/>
                      <a:pt x="552" y="334"/>
                    </a:cubicBezTo>
                    <a:cubicBezTo>
                      <a:pt x="535" y="334"/>
                      <a:pt x="552" y="351"/>
                      <a:pt x="552" y="368"/>
                    </a:cubicBezTo>
                    <a:cubicBezTo>
                      <a:pt x="518" y="351"/>
                      <a:pt x="535" y="368"/>
                      <a:pt x="518" y="384"/>
                    </a:cubicBezTo>
                    <a:cubicBezTo>
                      <a:pt x="502" y="351"/>
                      <a:pt x="535" y="334"/>
                      <a:pt x="518" y="318"/>
                    </a:cubicBezTo>
                    <a:cubicBezTo>
                      <a:pt x="535" y="301"/>
                      <a:pt x="535" y="334"/>
                      <a:pt x="552" y="318"/>
                    </a:cubicBezTo>
                    <a:cubicBezTo>
                      <a:pt x="552" y="318"/>
                      <a:pt x="552" y="301"/>
                      <a:pt x="552" y="284"/>
                    </a:cubicBezTo>
                    <a:cubicBezTo>
                      <a:pt x="535" y="268"/>
                      <a:pt x="518" y="284"/>
                      <a:pt x="502" y="301"/>
                    </a:cubicBezTo>
                    <a:cubicBezTo>
                      <a:pt x="468" y="284"/>
                      <a:pt x="502" y="251"/>
                      <a:pt x="485" y="251"/>
                    </a:cubicBezTo>
                    <a:cubicBezTo>
                      <a:pt x="485" y="251"/>
                      <a:pt x="485" y="234"/>
                      <a:pt x="502" y="234"/>
                    </a:cubicBezTo>
                    <a:cubicBezTo>
                      <a:pt x="502" y="234"/>
                      <a:pt x="502" y="234"/>
                      <a:pt x="485" y="234"/>
                    </a:cubicBezTo>
                    <a:cubicBezTo>
                      <a:pt x="485" y="217"/>
                      <a:pt x="485" y="217"/>
                      <a:pt x="485" y="201"/>
                    </a:cubicBezTo>
                    <a:cubicBezTo>
                      <a:pt x="502" y="217"/>
                      <a:pt x="518" y="251"/>
                      <a:pt x="535" y="251"/>
                    </a:cubicBezTo>
                    <a:cubicBezTo>
                      <a:pt x="535" y="217"/>
                      <a:pt x="502" y="217"/>
                      <a:pt x="518" y="184"/>
                    </a:cubicBezTo>
                    <a:cubicBezTo>
                      <a:pt x="552" y="167"/>
                      <a:pt x="568" y="151"/>
                      <a:pt x="602" y="151"/>
                    </a:cubicBezTo>
                    <a:close/>
                    <a:moveTo>
                      <a:pt x="435" y="201"/>
                    </a:moveTo>
                    <a:cubicBezTo>
                      <a:pt x="418" y="217"/>
                      <a:pt x="385" y="217"/>
                      <a:pt x="368" y="234"/>
                    </a:cubicBezTo>
                    <a:cubicBezTo>
                      <a:pt x="368" y="234"/>
                      <a:pt x="368" y="234"/>
                      <a:pt x="368" y="251"/>
                    </a:cubicBezTo>
                    <a:cubicBezTo>
                      <a:pt x="368" y="268"/>
                      <a:pt x="351" y="251"/>
                      <a:pt x="351" y="268"/>
                    </a:cubicBezTo>
                    <a:cubicBezTo>
                      <a:pt x="368" y="251"/>
                      <a:pt x="385" y="284"/>
                      <a:pt x="368" y="284"/>
                    </a:cubicBezTo>
                    <a:cubicBezTo>
                      <a:pt x="368" y="268"/>
                      <a:pt x="351" y="284"/>
                      <a:pt x="351" y="268"/>
                    </a:cubicBezTo>
                    <a:cubicBezTo>
                      <a:pt x="335" y="268"/>
                      <a:pt x="351" y="301"/>
                      <a:pt x="335" y="301"/>
                    </a:cubicBezTo>
                    <a:cubicBezTo>
                      <a:pt x="335" y="301"/>
                      <a:pt x="335" y="284"/>
                      <a:pt x="318" y="301"/>
                    </a:cubicBezTo>
                    <a:cubicBezTo>
                      <a:pt x="318" y="284"/>
                      <a:pt x="301" y="284"/>
                      <a:pt x="284" y="268"/>
                    </a:cubicBezTo>
                    <a:cubicBezTo>
                      <a:pt x="301" y="268"/>
                      <a:pt x="318" y="284"/>
                      <a:pt x="318" y="251"/>
                    </a:cubicBezTo>
                    <a:cubicBezTo>
                      <a:pt x="318" y="251"/>
                      <a:pt x="335" y="251"/>
                      <a:pt x="335" y="268"/>
                    </a:cubicBezTo>
                    <a:cubicBezTo>
                      <a:pt x="335" y="251"/>
                      <a:pt x="335" y="251"/>
                      <a:pt x="351" y="234"/>
                    </a:cubicBezTo>
                    <a:lnTo>
                      <a:pt x="351" y="234"/>
                    </a:lnTo>
                    <a:cubicBezTo>
                      <a:pt x="335" y="234"/>
                      <a:pt x="335" y="234"/>
                      <a:pt x="318" y="251"/>
                    </a:cubicBezTo>
                    <a:cubicBezTo>
                      <a:pt x="318" y="251"/>
                      <a:pt x="318" y="251"/>
                      <a:pt x="318" y="251"/>
                    </a:cubicBezTo>
                    <a:cubicBezTo>
                      <a:pt x="318" y="251"/>
                      <a:pt x="318" y="251"/>
                      <a:pt x="318" y="251"/>
                    </a:cubicBezTo>
                    <a:cubicBezTo>
                      <a:pt x="301" y="251"/>
                      <a:pt x="301" y="251"/>
                      <a:pt x="301" y="251"/>
                    </a:cubicBezTo>
                    <a:cubicBezTo>
                      <a:pt x="301" y="268"/>
                      <a:pt x="284" y="268"/>
                      <a:pt x="284" y="268"/>
                    </a:cubicBezTo>
                    <a:cubicBezTo>
                      <a:pt x="284" y="268"/>
                      <a:pt x="284" y="268"/>
                      <a:pt x="284" y="268"/>
                    </a:cubicBezTo>
                    <a:cubicBezTo>
                      <a:pt x="268" y="268"/>
                      <a:pt x="251" y="268"/>
                      <a:pt x="234" y="268"/>
                    </a:cubicBezTo>
                    <a:cubicBezTo>
                      <a:pt x="234" y="284"/>
                      <a:pt x="234" y="301"/>
                      <a:pt x="251" y="301"/>
                    </a:cubicBezTo>
                    <a:cubicBezTo>
                      <a:pt x="234" y="301"/>
                      <a:pt x="234" y="284"/>
                      <a:pt x="234" y="284"/>
                    </a:cubicBezTo>
                    <a:cubicBezTo>
                      <a:pt x="234" y="301"/>
                      <a:pt x="234" y="301"/>
                      <a:pt x="218" y="318"/>
                    </a:cubicBezTo>
                    <a:cubicBezTo>
                      <a:pt x="218" y="301"/>
                      <a:pt x="234" y="301"/>
                      <a:pt x="218" y="301"/>
                    </a:cubicBezTo>
                    <a:cubicBezTo>
                      <a:pt x="201" y="301"/>
                      <a:pt x="184" y="301"/>
                      <a:pt x="167" y="318"/>
                    </a:cubicBezTo>
                    <a:lnTo>
                      <a:pt x="167" y="318"/>
                    </a:lnTo>
                    <a:cubicBezTo>
                      <a:pt x="151" y="318"/>
                      <a:pt x="134" y="334"/>
                      <a:pt x="117" y="351"/>
                    </a:cubicBezTo>
                    <a:cubicBezTo>
                      <a:pt x="51" y="418"/>
                      <a:pt x="0" y="468"/>
                      <a:pt x="0" y="518"/>
                    </a:cubicBezTo>
                    <a:cubicBezTo>
                      <a:pt x="17" y="518"/>
                      <a:pt x="17" y="518"/>
                      <a:pt x="17" y="535"/>
                    </a:cubicBezTo>
                    <a:lnTo>
                      <a:pt x="17" y="535"/>
                    </a:lnTo>
                    <a:cubicBezTo>
                      <a:pt x="17" y="518"/>
                      <a:pt x="17" y="552"/>
                      <a:pt x="34" y="552"/>
                    </a:cubicBezTo>
                    <a:cubicBezTo>
                      <a:pt x="34" y="535"/>
                      <a:pt x="51" y="535"/>
                      <a:pt x="51" y="535"/>
                    </a:cubicBezTo>
                    <a:cubicBezTo>
                      <a:pt x="17" y="535"/>
                      <a:pt x="34" y="518"/>
                      <a:pt x="51" y="518"/>
                    </a:cubicBezTo>
                    <a:lnTo>
                      <a:pt x="17" y="518"/>
                    </a:lnTo>
                    <a:cubicBezTo>
                      <a:pt x="17" y="501"/>
                      <a:pt x="34" y="501"/>
                      <a:pt x="34" y="485"/>
                    </a:cubicBezTo>
                    <a:cubicBezTo>
                      <a:pt x="51" y="501"/>
                      <a:pt x="51" y="485"/>
                      <a:pt x="51" y="468"/>
                    </a:cubicBezTo>
                    <a:cubicBezTo>
                      <a:pt x="67" y="468"/>
                      <a:pt x="67" y="468"/>
                      <a:pt x="101" y="468"/>
                    </a:cubicBezTo>
                    <a:cubicBezTo>
                      <a:pt x="84" y="435"/>
                      <a:pt x="134" y="401"/>
                      <a:pt x="151" y="435"/>
                    </a:cubicBezTo>
                    <a:cubicBezTo>
                      <a:pt x="167" y="418"/>
                      <a:pt x="184" y="401"/>
                      <a:pt x="201" y="418"/>
                    </a:cubicBezTo>
                    <a:cubicBezTo>
                      <a:pt x="201" y="418"/>
                      <a:pt x="201" y="401"/>
                      <a:pt x="201" y="418"/>
                    </a:cubicBezTo>
                    <a:cubicBezTo>
                      <a:pt x="201" y="401"/>
                      <a:pt x="201" y="384"/>
                      <a:pt x="184" y="384"/>
                    </a:cubicBezTo>
                    <a:cubicBezTo>
                      <a:pt x="184" y="401"/>
                      <a:pt x="184" y="401"/>
                      <a:pt x="184" y="401"/>
                    </a:cubicBezTo>
                    <a:cubicBezTo>
                      <a:pt x="184" y="401"/>
                      <a:pt x="167" y="401"/>
                      <a:pt x="167" y="384"/>
                    </a:cubicBezTo>
                    <a:cubicBezTo>
                      <a:pt x="167" y="384"/>
                      <a:pt x="167" y="384"/>
                      <a:pt x="167" y="368"/>
                    </a:cubicBezTo>
                    <a:cubicBezTo>
                      <a:pt x="167" y="368"/>
                      <a:pt x="151" y="384"/>
                      <a:pt x="151" y="368"/>
                    </a:cubicBezTo>
                    <a:cubicBezTo>
                      <a:pt x="151" y="351"/>
                      <a:pt x="184" y="368"/>
                      <a:pt x="201" y="351"/>
                    </a:cubicBezTo>
                    <a:cubicBezTo>
                      <a:pt x="201" y="368"/>
                      <a:pt x="184" y="384"/>
                      <a:pt x="201" y="384"/>
                    </a:cubicBezTo>
                    <a:cubicBezTo>
                      <a:pt x="218" y="368"/>
                      <a:pt x="218" y="334"/>
                      <a:pt x="234" y="334"/>
                    </a:cubicBezTo>
                    <a:cubicBezTo>
                      <a:pt x="234" y="334"/>
                      <a:pt x="234" y="334"/>
                      <a:pt x="234" y="318"/>
                    </a:cubicBezTo>
                    <a:cubicBezTo>
                      <a:pt x="234" y="334"/>
                      <a:pt x="234" y="318"/>
                      <a:pt x="251" y="318"/>
                    </a:cubicBezTo>
                    <a:lnTo>
                      <a:pt x="251" y="368"/>
                    </a:lnTo>
                    <a:cubicBezTo>
                      <a:pt x="268" y="384"/>
                      <a:pt x="268" y="418"/>
                      <a:pt x="284" y="418"/>
                    </a:cubicBezTo>
                    <a:cubicBezTo>
                      <a:pt x="318" y="384"/>
                      <a:pt x="335" y="418"/>
                      <a:pt x="335" y="435"/>
                    </a:cubicBezTo>
                    <a:cubicBezTo>
                      <a:pt x="335" y="418"/>
                      <a:pt x="368" y="435"/>
                      <a:pt x="368" y="418"/>
                    </a:cubicBezTo>
                    <a:cubicBezTo>
                      <a:pt x="368" y="418"/>
                      <a:pt x="368" y="401"/>
                      <a:pt x="368" y="401"/>
                    </a:cubicBezTo>
                    <a:cubicBezTo>
                      <a:pt x="368" y="401"/>
                      <a:pt x="368" y="401"/>
                      <a:pt x="351" y="401"/>
                    </a:cubicBezTo>
                    <a:cubicBezTo>
                      <a:pt x="368" y="384"/>
                      <a:pt x="351" y="384"/>
                      <a:pt x="351" y="368"/>
                    </a:cubicBezTo>
                    <a:cubicBezTo>
                      <a:pt x="368" y="368"/>
                      <a:pt x="401" y="384"/>
                      <a:pt x="401" y="368"/>
                    </a:cubicBezTo>
                    <a:cubicBezTo>
                      <a:pt x="418" y="351"/>
                      <a:pt x="401" y="368"/>
                      <a:pt x="385" y="351"/>
                    </a:cubicBezTo>
                    <a:cubicBezTo>
                      <a:pt x="401" y="351"/>
                      <a:pt x="401" y="334"/>
                      <a:pt x="418" y="351"/>
                    </a:cubicBezTo>
                    <a:cubicBezTo>
                      <a:pt x="418" y="318"/>
                      <a:pt x="435" y="318"/>
                      <a:pt x="468" y="318"/>
                    </a:cubicBezTo>
                    <a:cubicBezTo>
                      <a:pt x="452" y="301"/>
                      <a:pt x="435" y="301"/>
                      <a:pt x="452" y="284"/>
                    </a:cubicBezTo>
                    <a:cubicBezTo>
                      <a:pt x="468" y="284"/>
                      <a:pt x="452" y="318"/>
                      <a:pt x="468" y="318"/>
                    </a:cubicBezTo>
                    <a:cubicBezTo>
                      <a:pt x="485" y="301"/>
                      <a:pt x="468" y="284"/>
                      <a:pt x="452" y="284"/>
                    </a:cubicBezTo>
                    <a:cubicBezTo>
                      <a:pt x="452" y="251"/>
                      <a:pt x="468" y="251"/>
                      <a:pt x="468" y="234"/>
                    </a:cubicBezTo>
                    <a:cubicBezTo>
                      <a:pt x="468" y="234"/>
                      <a:pt x="468" y="217"/>
                      <a:pt x="452" y="217"/>
                    </a:cubicBezTo>
                    <a:cubicBezTo>
                      <a:pt x="452" y="217"/>
                      <a:pt x="468" y="234"/>
                      <a:pt x="452" y="234"/>
                    </a:cubicBezTo>
                    <a:cubicBezTo>
                      <a:pt x="452" y="217"/>
                      <a:pt x="452" y="217"/>
                      <a:pt x="435" y="201"/>
                    </a:cubicBezTo>
                    <a:close/>
                    <a:moveTo>
                      <a:pt x="234" y="284"/>
                    </a:moveTo>
                    <a:cubicBezTo>
                      <a:pt x="234" y="284"/>
                      <a:pt x="234" y="284"/>
                      <a:pt x="234" y="284"/>
                    </a:cubicBezTo>
                    <a:close/>
                    <a:moveTo>
                      <a:pt x="17" y="552"/>
                    </a:moveTo>
                    <a:cubicBezTo>
                      <a:pt x="34" y="585"/>
                      <a:pt x="51" y="602"/>
                      <a:pt x="84" y="635"/>
                    </a:cubicBezTo>
                    <a:cubicBezTo>
                      <a:pt x="84" y="635"/>
                      <a:pt x="84" y="635"/>
                      <a:pt x="84" y="635"/>
                    </a:cubicBezTo>
                    <a:cubicBezTo>
                      <a:pt x="84" y="635"/>
                      <a:pt x="84" y="635"/>
                      <a:pt x="84" y="635"/>
                    </a:cubicBezTo>
                    <a:cubicBezTo>
                      <a:pt x="84" y="618"/>
                      <a:pt x="84" y="635"/>
                      <a:pt x="84" y="618"/>
                    </a:cubicBezTo>
                    <a:cubicBezTo>
                      <a:pt x="84" y="618"/>
                      <a:pt x="84" y="602"/>
                      <a:pt x="101" y="602"/>
                    </a:cubicBezTo>
                    <a:cubicBezTo>
                      <a:pt x="101" y="618"/>
                      <a:pt x="101" y="635"/>
                      <a:pt x="117" y="635"/>
                    </a:cubicBezTo>
                    <a:cubicBezTo>
                      <a:pt x="117" y="618"/>
                      <a:pt x="151" y="635"/>
                      <a:pt x="167" y="635"/>
                    </a:cubicBezTo>
                    <a:cubicBezTo>
                      <a:pt x="167" y="618"/>
                      <a:pt x="184" y="602"/>
                      <a:pt x="184" y="602"/>
                    </a:cubicBezTo>
                    <a:cubicBezTo>
                      <a:pt x="201" y="618"/>
                      <a:pt x="184" y="635"/>
                      <a:pt x="184" y="652"/>
                    </a:cubicBezTo>
                    <a:cubicBezTo>
                      <a:pt x="201" y="652"/>
                      <a:pt x="201" y="669"/>
                      <a:pt x="201" y="669"/>
                    </a:cubicBezTo>
                    <a:cubicBezTo>
                      <a:pt x="218" y="669"/>
                      <a:pt x="218" y="652"/>
                      <a:pt x="234" y="652"/>
                    </a:cubicBezTo>
                    <a:cubicBezTo>
                      <a:pt x="218" y="652"/>
                      <a:pt x="218" y="652"/>
                      <a:pt x="218" y="652"/>
                    </a:cubicBezTo>
                    <a:cubicBezTo>
                      <a:pt x="234" y="635"/>
                      <a:pt x="201" y="602"/>
                      <a:pt x="234" y="585"/>
                    </a:cubicBezTo>
                    <a:cubicBezTo>
                      <a:pt x="251" y="585"/>
                      <a:pt x="251" y="585"/>
                      <a:pt x="251" y="585"/>
                    </a:cubicBezTo>
                    <a:cubicBezTo>
                      <a:pt x="251" y="585"/>
                      <a:pt x="284" y="585"/>
                      <a:pt x="284" y="602"/>
                    </a:cubicBezTo>
                    <a:cubicBezTo>
                      <a:pt x="301" y="602"/>
                      <a:pt x="301" y="585"/>
                      <a:pt x="301" y="568"/>
                    </a:cubicBezTo>
                    <a:cubicBezTo>
                      <a:pt x="284" y="568"/>
                      <a:pt x="268" y="552"/>
                      <a:pt x="268" y="585"/>
                    </a:cubicBezTo>
                    <a:cubicBezTo>
                      <a:pt x="268" y="568"/>
                      <a:pt x="268" y="552"/>
                      <a:pt x="284" y="552"/>
                    </a:cubicBezTo>
                    <a:cubicBezTo>
                      <a:pt x="318" y="535"/>
                      <a:pt x="351" y="535"/>
                      <a:pt x="368" y="585"/>
                    </a:cubicBezTo>
                    <a:cubicBezTo>
                      <a:pt x="385" y="585"/>
                      <a:pt x="401" y="568"/>
                      <a:pt x="385" y="552"/>
                    </a:cubicBezTo>
                    <a:lnTo>
                      <a:pt x="418" y="552"/>
                    </a:lnTo>
                    <a:cubicBezTo>
                      <a:pt x="418" y="585"/>
                      <a:pt x="385" y="568"/>
                      <a:pt x="385" y="618"/>
                    </a:cubicBezTo>
                    <a:cubicBezTo>
                      <a:pt x="368" y="618"/>
                      <a:pt x="351" y="602"/>
                      <a:pt x="351" y="635"/>
                    </a:cubicBezTo>
                    <a:cubicBezTo>
                      <a:pt x="335" y="635"/>
                      <a:pt x="351" y="602"/>
                      <a:pt x="335" y="618"/>
                    </a:cubicBezTo>
                    <a:cubicBezTo>
                      <a:pt x="351" y="635"/>
                      <a:pt x="335" y="618"/>
                      <a:pt x="318" y="635"/>
                    </a:cubicBezTo>
                    <a:cubicBezTo>
                      <a:pt x="284" y="618"/>
                      <a:pt x="268" y="669"/>
                      <a:pt x="251" y="669"/>
                    </a:cubicBezTo>
                    <a:cubicBezTo>
                      <a:pt x="251" y="685"/>
                      <a:pt x="234" y="685"/>
                      <a:pt x="234" y="702"/>
                    </a:cubicBezTo>
                    <a:cubicBezTo>
                      <a:pt x="251" y="702"/>
                      <a:pt x="251" y="702"/>
                      <a:pt x="251" y="702"/>
                    </a:cubicBezTo>
                    <a:cubicBezTo>
                      <a:pt x="301" y="719"/>
                      <a:pt x="368" y="735"/>
                      <a:pt x="435" y="752"/>
                    </a:cubicBezTo>
                    <a:cubicBezTo>
                      <a:pt x="435" y="735"/>
                      <a:pt x="418" y="702"/>
                      <a:pt x="401" y="702"/>
                    </a:cubicBezTo>
                    <a:cubicBezTo>
                      <a:pt x="401" y="719"/>
                      <a:pt x="401" y="719"/>
                      <a:pt x="401" y="719"/>
                    </a:cubicBezTo>
                    <a:cubicBezTo>
                      <a:pt x="385" y="702"/>
                      <a:pt x="385" y="702"/>
                      <a:pt x="368" y="719"/>
                    </a:cubicBezTo>
                    <a:cubicBezTo>
                      <a:pt x="351" y="719"/>
                      <a:pt x="368" y="702"/>
                      <a:pt x="351" y="702"/>
                    </a:cubicBezTo>
                    <a:cubicBezTo>
                      <a:pt x="335" y="702"/>
                      <a:pt x="335" y="702"/>
                      <a:pt x="318" y="702"/>
                    </a:cubicBezTo>
                    <a:cubicBezTo>
                      <a:pt x="318" y="685"/>
                      <a:pt x="335" y="669"/>
                      <a:pt x="335" y="652"/>
                    </a:cubicBezTo>
                    <a:cubicBezTo>
                      <a:pt x="351" y="652"/>
                      <a:pt x="351" y="635"/>
                      <a:pt x="385" y="669"/>
                    </a:cubicBezTo>
                    <a:cubicBezTo>
                      <a:pt x="385" y="652"/>
                      <a:pt x="401" y="635"/>
                      <a:pt x="385" y="618"/>
                    </a:cubicBezTo>
                    <a:cubicBezTo>
                      <a:pt x="401" y="618"/>
                      <a:pt x="401" y="652"/>
                      <a:pt x="418" y="635"/>
                    </a:cubicBezTo>
                    <a:cubicBezTo>
                      <a:pt x="435" y="652"/>
                      <a:pt x="435" y="669"/>
                      <a:pt x="435" y="669"/>
                    </a:cubicBezTo>
                    <a:cubicBezTo>
                      <a:pt x="452" y="652"/>
                      <a:pt x="468" y="685"/>
                      <a:pt x="485" y="669"/>
                    </a:cubicBezTo>
                    <a:cubicBezTo>
                      <a:pt x="485" y="685"/>
                      <a:pt x="468" y="685"/>
                      <a:pt x="485" y="685"/>
                    </a:cubicBezTo>
                    <a:cubicBezTo>
                      <a:pt x="485" y="685"/>
                      <a:pt x="502" y="685"/>
                      <a:pt x="502" y="669"/>
                    </a:cubicBezTo>
                    <a:cubicBezTo>
                      <a:pt x="518" y="669"/>
                      <a:pt x="502" y="669"/>
                      <a:pt x="518" y="669"/>
                    </a:cubicBezTo>
                    <a:cubicBezTo>
                      <a:pt x="518" y="652"/>
                      <a:pt x="518" y="652"/>
                      <a:pt x="518" y="618"/>
                    </a:cubicBezTo>
                    <a:cubicBezTo>
                      <a:pt x="485" y="618"/>
                      <a:pt x="468" y="618"/>
                      <a:pt x="468" y="635"/>
                    </a:cubicBezTo>
                    <a:cubicBezTo>
                      <a:pt x="452" y="618"/>
                      <a:pt x="468" y="618"/>
                      <a:pt x="468" y="602"/>
                    </a:cubicBezTo>
                    <a:cubicBezTo>
                      <a:pt x="468" y="602"/>
                      <a:pt x="468" y="602"/>
                      <a:pt x="452" y="602"/>
                    </a:cubicBezTo>
                    <a:cubicBezTo>
                      <a:pt x="468" y="618"/>
                      <a:pt x="435" y="602"/>
                      <a:pt x="418" y="602"/>
                    </a:cubicBezTo>
                    <a:cubicBezTo>
                      <a:pt x="435" y="585"/>
                      <a:pt x="452" y="501"/>
                      <a:pt x="485" y="501"/>
                    </a:cubicBezTo>
                    <a:cubicBezTo>
                      <a:pt x="468" y="501"/>
                      <a:pt x="485" y="501"/>
                      <a:pt x="485" y="501"/>
                    </a:cubicBezTo>
                    <a:cubicBezTo>
                      <a:pt x="485" y="518"/>
                      <a:pt x="502" y="518"/>
                      <a:pt x="502" y="552"/>
                    </a:cubicBezTo>
                    <a:cubicBezTo>
                      <a:pt x="485" y="568"/>
                      <a:pt x="468" y="518"/>
                      <a:pt x="468" y="535"/>
                    </a:cubicBezTo>
                    <a:cubicBezTo>
                      <a:pt x="485" y="552"/>
                      <a:pt x="468" y="585"/>
                      <a:pt x="468" y="585"/>
                    </a:cubicBezTo>
                    <a:cubicBezTo>
                      <a:pt x="485" y="585"/>
                      <a:pt x="468" y="602"/>
                      <a:pt x="468" y="602"/>
                    </a:cubicBezTo>
                    <a:lnTo>
                      <a:pt x="502" y="602"/>
                    </a:lnTo>
                    <a:cubicBezTo>
                      <a:pt x="502" y="568"/>
                      <a:pt x="502" y="585"/>
                      <a:pt x="502" y="585"/>
                    </a:cubicBezTo>
                    <a:cubicBezTo>
                      <a:pt x="502" y="585"/>
                      <a:pt x="535" y="568"/>
                      <a:pt x="552" y="568"/>
                    </a:cubicBezTo>
                    <a:cubicBezTo>
                      <a:pt x="535" y="535"/>
                      <a:pt x="535" y="535"/>
                      <a:pt x="552" y="501"/>
                    </a:cubicBezTo>
                    <a:cubicBezTo>
                      <a:pt x="535" y="501"/>
                      <a:pt x="535" y="518"/>
                      <a:pt x="535" y="518"/>
                    </a:cubicBezTo>
                    <a:cubicBezTo>
                      <a:pt x="535" y="501"/>
                      <a:pt x="552" y="485"/>
                      <a:pt x="552" y="485"/>
                    </a:cubicBezTo>
                    <a:cubicBezTo>
                      <a:pt x="568" y="435"/>
                      <a:pt x="518" y="401"/>
                      <a:pt x="502" y="401"/>
                    </a:cubicBezTo>
                    <a:cubicBezTo>
                      <a:pt x="502" y="401"/>
                      <a:pt x="485" y="418"/>
                      <a:pt x="468" y="418"/>
                    </a:cubicBezTo>
                    <a:cubicBezTo>
                      <a:pt x="485" y="384"/>
                      <a:pt x="435" y="401"/>
                      <a:pt x="418" y="401"/>
                    </a:cubicBezTo>
                    <a:cubicBezTo>
                      <a:pt x="452" y="418"/>
                      <a:pt x="418" y="451"/>
                      <a:pt x="452" y="468"/>
                    </a:cubicBezTo>
                    <a:cubicBezTo>
                      <a:pt x="452" y="485"/>
                      <a:pt x="435" y="485"/>
                      <a:pt x="435" y="501"/>
                    </a:cubicBezTo>
                    <a:cubicBezTo>
                      <a:pt x="435" y="468"/>
                      <a:pt x="418" y="501"/>
                      <a:pt x="401" y="485"/>
                    </a:cubicBezTo>
                    <a:cubicBezTo>
                      <a:pt x="401" y="485"/>
                      <a:pt x="401" y="518"/>
                      <a:pt x="401" y="518"/>
                    </a:cubicBezTo>
                    <a:cubicBezTo>
                      <a:pt x="401" y="485"/>
                      <a:pt x="401" y="518"/>
                      <a:pt x="385" y="518"/>
                    </a:cubicBezTo>
                    <a:cubicBezTo>
                      <a:pt x="368" y="518"/>
                      <a:pt x="368" y="501"/>
                      <a:pt x="368" y="501"/>
                    </a:cubicBezTo>
                    <a:cubicBezTo>
                      <a:pt x="368" y="501"/>
                      <a:pt x="351" y="501"/>
                      <a:pt x="335" y="501"/>
                    </a:cubicBezTo>
                    <a:cubicBezTo>
                      <a:pt x="351" y="501"/>
                      <a:pt x="351" y="535"/>
                      <a:pt x="351" y="535"/>
                    </a:cubicBezTo>
                    <a:cubicBezTo>
                      <a:pt x="351" y="501"/>
                      <a:pt x="318" y="535"/>
                      <a:pt x="335" y="518"/>
                    </a:cubicBezTo>
                    <a:cubicBezTo>
                      <a:pt x="335" y="518"/>
                      <a:pt x="351" y="485"/>
                      <a:pt x="335" y="485"/>
                    </a:cubicBezTo>
                    <a:cubicBezTo>
                      <a:pt x="351" y="468"/>
                      <a:pt x="368" y="485"/>
                      <a:pt x="385" y="468"/>
                    </a:cubicBezTo>
                    <a:cubicBezTo>
                      <a:pt x="368" y="468"/>
                      <a:pt x="351" y="451"/>
                      <a:pt x="335" y="451"/>
                    </a:cubicBezTo>
                    <a:cubicBezTo>
                      <a:pt x="335" y="451"/>
                      <a:pt x="318" y="451"/>
                      <a:pt x="318" y="451"/>
                    </a:cubicBezTo>
                    <a:cubicBezTo>
                      <a:pt x="335" y="468"/>
                      <a:pt x="301" y="468"/>
                      <a:pt x="301" y="485"/>
                    </a:cubicBezTo>
                    <a:cubicBezTo>
                      <a:pt x="284" y="485"/>
                      <a:pt x="284" y="468"/>
                      <a:pt x="284" y="468"/>
                    </a:cubicBezTo>
                    <a:cubicBezTo>
                      <a:pt x="268" y="501"/>
                      <a:pt x="251" y="518"/>
                      <a:pt x="234" y="518"/>
                    </a:cubicBezTo>
                    <a:cubicBezTo>
                      <a:pt x="234" y="501"/>
                      <a:pt x="218" y="501"/>
                      <a:pt x="218" y="501"/>
                    </a:cubicBezTo>
                    <a:cubicBezTo>
                      <a:pt x="218" y="535"/>
                      <a:pt x="184" y="518"/>
                      <a:pt x="201" y="552"/>
                    </a:cubicBezTo>
                    <a:cubicBezTo>
                      <a:pt x="184" y="552"/>
                      <a:pt x="184" y="535"/>
                      <a:pt x="184" y="535"/>
                    </a:cubicBezTo>
                    <a:cubicBezTo>
                      <a:pt x="184" y="552"/>
                      <a:pt x="184" y="552"/>
                      <a:pt x="184" y="568"/>
                    </a:cubicBezTo>
                    <a:cubicBezTo>
                      <a:pt x="167" y="568"/>
                      <a:pt x="167" y="552"/>
                      <a:pt x="151" y="568"/>
                    </a:cubicBezTo>
                    <a:cubicBezTo>
                      <a:pt x="151" y="552"/>
                      <a:pt x="151" y="552"/>
                      <a:pt x="151" y="535"/>
                    </a:cubicBezTo>
                    <a:cubicBezTo>
                      <a:pt x="167" y="535"/>
                      <a:pt x="167" y="518"/>
                      <a:pt x="167" y="501"/>
                    </a:cubicBezTo>
                    <a:cubicBezTo>
                      <a:pt x="151" y="485"/>
                      <a:pt x="151" y="485"/>
                      <a:pt x="151" y="485"/>
                    </a:cubicBezTo>
                    <a:cubicBezTo>
                      <a:pt x="134" y="501"/>
                      <a:pt x="134" y="501"/>
                      <a:pt x="151" y="518"/>
                    </a:cubicBezTo>
                    <a:cubicBezTo>
                      <a:pt x="101" y="518"/>
                      <a:pt x="117" y="568"/>
                      <a:pt x="117" y="602"/>
                    </a:cubicBezTo>
                    <a:cubicBezTo>
                      <a:pt x="101" y="602"/>
                      <a:pt x="84" y="602"/>
                      <a:pt x="84" y="602"/>
                    </a:cubicBezTo>
                    <a:cubicBezTo>
                      <a:pt x="67" y="602"/>
                      <a:pt x="101" y="585"/>
                      <a:pt x="84" y="585"/>
                    </a:cubicBezTo>
                    <a:cubicBezTo>
                      <a:pt x="67" y="585"/>
                      <a:pt x="67" y="602"/>
                      <a:pt x="67" y="602"/>
                    </a:cubicBezTo>
                    <a:cubicBezTo>
                      <a:pt x="67" y="568"/>
                      <a:pt x="34" y="585"/>
                      <a:pt x="51" y="552"/>
                    </a:cubicBezTo>
                    <a:cubicBezTo>
                      <a:pt x="34" y="552"/>
                      <a:pt x="34" y="552"/>
                      <a:pt x="17" y="552"/>
                    </a:cubicBezTo>
                    <a:close/>
                    <a:moveTo>
                      <a:pt x="518" y="769"/>
                    </a:moveTo>
                    <a:cubicBezTo>
                      <a:pt x="518" y="752"/>
                      <a:pt x="518" y="735"/>
                      <a:pt x="518" y="719"/>
                    </a:cubicBezTo>
                    <a:cubicBezTo>
                      <a:pt x="518" y="702"/>
                      <a:pt x="518" y="702"/>
                      <a:pt x="535" y="702"/>
                    </a:cubicBezTo>
                    <a:cubicBezTo>
                      <a:pt x="535" y="719"/>
                      <a:pt x="552" y="719"/>
                      <a:pt x="552" y="735"/>
                    </a:cubicBezTo>
                    <a:cubicBezTo>
                      <a:pt x="535" y="735"/>
                      <a:pt x="535" y="735"/>
                      <a:pt x="535" y="752"/>
                    </a:cubicBezTo>
                    <a:cubicBezTo>
                      <a:pt x="535" y="769"/>
                      <a:pt x="535" y="752"/>
                      <a:pt x="552" y="752"/>
                    </a:cubicBezTo>
                    <a:cubicBezTo>
                      <a:pt x="535" y="752"/>
                      <a:pt x="535" y="769"/>
                      <a:pt x="535" y="769"/>
                    </a:cubicBezTo>
                    <a:close/>
                    <a:moveTo>
                      <a:pt x="585" y="785"/>
                    </a:moveTo>
                    <a:cubicBezTo>
                      <a:pt x="619" y="785"/>
                      <a:pt x="652" y="785"/>
                      <a:pt x="685" y="802"/>
                    </a:cubicBezTo>
                    <a:cubicBezTo>
                      <a:pt x="685" y="785"/>
                      <a:pt x="685" y="769"/>
                      <a:pt x="685" y="752"/>
                    </a:cubicBezTo>
                    <a:cubicBezTo>
                      <a:pt x="702" y="769"/>
                      <a:pt x="719" y="769"/>
                      <a:pt x="719" y="735"/>
                    </a:cubicBezTo>
                    <a:cubicBezTo>
                      <a:pt x="736" y="735"/>
                      <a:pt x="736" y="735"/>
                      <a:pt x="752" y="735"/>
                    </a:cubicBezTo>
                    <a:cubicBezTo>
                      <a:pt x="752" y="702"/>
                      <a:pt x="702" y="669"/>
                      <a:pt x="685" y="702"/>
                    </a:cubicBezTo>
                    <a:cubicBezTo>
                      <a:pt x="669" y="685"/>
                      <a:pt x="669" y="685"/>
                      <a:pt x="652" y="685"/>
                    </a:cubicBezTo>
                    <a:cubicBezTo>
                      <a:pt x="652" y="702"/>
                      <a:pt x="635" y="702"/>
                      <a:pt x="635" y="702"/>
                    </a:cubicBezTo>
                    <a:cubicBezTo>
                      <a:pt x="635" y="702"/>
                      <a:pt x="635" y="719"/>
                      <a:pt x="652" y="719"/>
                    </a:cubicBezTo>
                    <a:cubicBezTo>
                      <a:pt x="635" y="735"/>
                      <a:pt x="635" y="735"/>
                      <a:pt x="635" y="752"/>
                    </a:cubicBezTo>
                    <a:cubicBezTo>
                      <a:pt x="619" y="752"/>
                      <a:pt x="635" y="735"/>
                      <a:pt x="619" y="735"/>
                    </a:cubicBezTo>
                    <a:cubicBezTo>
                      <a:pt x="602" y="735"/>
                      <a:pt x="602" y="769"/>
                      <a:pt x="602" y="735"/>
                    </a:cubicBezTo>
                    <a:cubicBezTo>
                      <a:pt x="585" y="735"/>
                      <a:pt x="602" y="769"/>
                      <a:pt x="602" y="769"/>
                    </a:cubicBezTo>
                    <a:cubicBezTo>
                      <a:pt x="602" y="785"/>
                      <a:pt x="602" y="769"/>
                      <a:pt x="585" y="785"/>
                    </a:cubicBezTo>
                    <a:close/>
                    <a:moveTo>
                      <a:pt x="702" y="802"/>
                    </a:moveTo>
                    <a:cubicBezTo>
                      <a:pt x="702" y="802"/>
                      <a:pt x="719" y="785"/>
                      <a:pt x="719" y="802"/>
                    </a:cubicBezTo>
                    <a:cubicBezTo>
                      <a:pt x="719" y="802"/>
                      <a:pt x="719" y="802"/>
                      <a:pt x="719" y="802"/>
                    </a:cubicBezTo>
                    <a:close/>
                    <a:moveTo>
                      <a:pt x="736" y="802"/>
                    </a:moveTo>
                    <a:cubicBezTo>
                      <a:pt x="736" y="802"/>
                      <a:pt x="752" y="785"/>
                      <a:pt x="752" y="802"/>
                    </a:cubicBezTo>
                    <a:cubicBezTo>
                      <a:pt x="752" y="752"/>
                      <a:pt x="786" y="785"/>
                      <a:pt x="769" y="752"/>
                    </a:cubicBezTo>
                    <a:cubicBezTo>
                      <a:pt x="786" y="752"/>
                      <a:pt x="786" y="735"/>
                      <a:pt x="786" y="735"/>
                    </a:cubicBezTo>
                    <a:cubicBezTo>
                      <a:pt x="802" y="752"/>
                      <a:pt x="836" y="719"/>
                      <a:pt x="853" y="719"/>
                    </a:cubicBezTo>
                    <a:cubicBezTo>
                      <a:pt x="853" y="719"/>
                      <a:pt x="853" y="752"/>
                      <a:pt x="869" y="752"/>
                    </a:cubicBezTo>
                    <a:cubicBezTo>
                      <a:pt x="869" y="769"/>
                      <a:pt x="853" y="785"/>
                      <a:pt x="853" y="802"/>
                    </a:cubicBezTo>
                    <a:cubicBezTo>
                      <a:pt x="853" y="802"/>
                      <a:pt x="853" y="802"/>
                      <a:pt x="853" y="819"/>
                    </a:cubicBezTo>
                    <a:cubicBezTo>
                      <a:pt x="836" y="819"/>
                      <a:pt x="836" y="819"/>
                      <a:pt x="819" y="819"/>
                    </a:cubicBezTo>
                    <a:cubicBezTo>
                      <a:pt x="786" y="819"/>
                      <a:pt x="752" y="819"/>
                      <a:pt x="736" y="802"/>
                    </a:cubicBezTo>
                    <a:close/>
                    <a:moveTo>
                      <a:pt x="853" y="819"/>
                    </a:moveTo>
                    <a:cubicBezTo>
                      <a:pt x="869" y="819"/>
                      <a:pt x="886" y="836"/>
                      <a:pt x="903" y="836"/>
                    </a:cubicBezTo>
                    <a:cubicBezTo>
                      <a:pt x="886" y="819"/>
                      <a:pt x="903" y="819"/>
                      <a:pt x="903" y="802"/>
                    </a:cubicBezTo>
                    <a:cubicBezTo>
                      <a:pt x="886" y="802"/>
                      <a:pt x="869" y="802"/>
                      <a:pt x="853" y="819"/>
                    </a:cubicBezTo>
                    <a:close/>
                    <a:moveTo>
                      <a:pt x="919" y="836"/>
                    </a:moveTo>
                    <a:cubicBezTo>
                      <a:pt x="936" y="836"/>
                      <a:pt x="936" y="836"/>
                      <a:pt x="953" y="836"/>
                    </a:cubicBezTo>
                    <a:cubicBezTo>
                      <a:pt x="953" y="836"/>
                      <a:pt x="936" y="836"/>
                      <a:pt x="936" y="819"/>
                    </a:cubicBezTo>
                    <a:cubicBezTo>
                      <a:pt x="936" y="819"/>
                      <a:pt x="919" y="836"/>
                      <a:pt x="919" y="836"/>
                    </a:cubicBezTo>
                    <a:close/>
                    <a:moveTo>
                      <a:pt x="1270" y="869"/>
                    </a:moveTo>
                    <a:cubicBezTo>
                      <a:pt x="1287" y="869"/>
                      <a:pt x="1304" y="869"/>
                      <a:pt x="1337" y="869"/>
                    </a:cubicBezTo>
                    <a:cubicBezTo>
                      <a:pt x="1320" y="836"/>
                      <a:pt x="1287" y="869"/>
                      <a:pt x="1270" y="869"/>
                    </a:cubicBezTo>
                    <a:close/>
                    <a:moveTo>
                      <a:pt x="1554" y="886"/>
                    </a:moveTo>
                    <a:lnTo>
                      <a:pt x="1571" y="869"/>
                    </a:lnTo>
                    <a:lnTo>
                      <a:pt x="1571" y="869"/>
                    </a:lnTo>
                    <a:cubicBezTo>
                      <a:pt x="1571" y="852"/>
                      <a:pt x="1588" y="869"/>
                      <a:pt x="1604" y="869"/>
                    </a:cubicBezTo>
                    <a:cubicBezTo>
                      <a:pt x="1604" y="852"/>
                      <a:pt x="1588" y="852"/>
                      <a:pt x="1588" y="852"/>
                    </a:cubicBezTo>
                    <a:cubicBezTo>
                      <a:pt x="1588" y="852"/>
                      <a:pt x="1554" y="836"/>
                      <a:pt x="1588" y="836"/>
                    </a:cubicBezTo>
                    <a:cubicBezTo>
                      <a:pt x="1588" y="819"/>
                      <a:pt x="1571" y="852"/>
                      <a:pt x="1554" y="836"/>
                    </a:cubicBezTo>
                    <a:cubicBezTo>
                      <a:pt x="1554" y="852"/>
                      <a:pt x="1588" y="852"/>
                      <a:pt x="1571" y="852"/>
                    </a:cubicBezTo>
                    <a:cubicBezTo>
                      <a:pt x="1588" y="852"/>
                      <a:pt x="1571" y="852"/>
                      <a:pt x="1554" y="886"/>
                    </a:cubicBezTo>
                    <a:close/>
                    <a:moveTo>
                      <a:pt x="1571" y="869"/>
                    </a:moveTo>
                    <a:cubicBezTo>
                      <a:pt x="1571" y="869"/>
                      <a:pt x="1571" y="869"/>
                      <a:pt x="1571" y="869"/>
                    </a:cubicBezTo>
                    <a:cubicBezTo>
                      <a:pt x="1571" y="869"/>
                      <a:pt x="1588" y="869"/>
                      <a:pt x="1588" y="869"/>
                    </a:cubicBezTo>
                    <a:close/>
                    <a:moveTo>
                      <a:pt x="1972" y="852"/>
                    </a:moveTo>
                    <a:lnTo>
                      <a:pt x="2022" y="836"/>
                    </a:lnTo>
                    <a:cubicBezTo>
                      <a:pt x="2022" y="836"/>
                      <a:pt x="2022" y="836"/>
                      <a:pt x="2022" y="819"/>
                    </a:cubicBezTo>
                    <a:cubicBezTo>
                      <a:pt x="2005" y="819"/>
                      <a:pt x="1989" y="802"/>
                      <a:pt x="1972" y="819"/>
                    </a:cubicBezTo>
                    <a:cubicBezTo>
                      <a:pt x="1972" y="836"/>
                      <a:pt x="1972" y="836"/>
                      <a:pt x="1972" y="852"/>
                    </a:cubicBezTo>
                    <a:close/>
                    <a:moveTo>
                      <a:pt x="1955" y="669"/>
                    </a:moveTo>
                    <a:cubicBezTo>
                      <a:pt x="1939" y="669"/>
                      <a:pt x="1939" y="669"/>
                      <a:pt x="1922" y="669"/>
                    </a:cubicBezTo>
                    <a:cubicBezTo>
                      <a:pt x="1922" y="669"/>
                      <a:pt x="1922" y="669"/>
                      <a:pt x="1922" y="669"/>
                    </a:cubicBezTo>
                    <a:cubicBezTo>
                      <a:pt x="1905" y="685"/>
                      <a:pt x="1905" y="719"/>
                      <a:pt x="1872" y="719"/>
                    </a:cubicBezTo>
                    <a:cubicBezTo>
                      <a:pt x="1872" y="752"/>
                      <a:pt x="1838" y="752"/>
                      <a:pt x="1838" y="785"/>
                    </a:cubicBezTo>
                    <a:cubicBezTo>
                      <a:pt x="1872" y="752"/>
                      <a:pt x="1905" y="769"/>
                      <a:pt x="1905" y="719"/>
                    </a:cubicBezTo>
                    <a:cubicBezTo>
                      <a:pt x="1922" y="702"/>
                      <a:pt x="1939" y="685"/>
                      <a:pt x="1955" y="669"/>
                    </a:cubicBezTo>
                    <a:close/>
                    <a:moveTo>
                      <a:pt x="1705" y="635"/>
                    </a:moveTo>
                    <a:cubicBezTo>
                      <a:pt x="1688" y="635"/>
                      <a:pt x="1688" y="635"/>
                      <a:pt x="1688" y="652"/>
                    </a:cubicBezTo>
                    <a:cubicBezTo>
                      <a:pt x="1705" y="652"/>
                      <a:pt x="1688" y="635"/>
                      <a:pt x="1705" y="635"/>
                    </a:cubicBezTo>
                    <a:cubicBezTo>
                      <a:pt x="1705" y="652"/>
                      <a:pt x="1705" y="669"/>
                      <a:pt x="1705" y="669"/>
                    </a:cubicBezTo>
                    <a:cubicBezTo>
                      <a:pt x="1721" y="669"/>
                      <a:pt x="1721" y="685"/>
                      <a:pt x="1721" y="685"/>
                    </a:cubicBezTo>
                    <a:cubicBezTo>
                      <a:pt x="1705" y="685"/>
                      <a:pt x="1705" y="685"/>
                      <a:pt x="1688" y="702"/>
                    </a:cubicBezTo>
                    <a:cubicBezTo>
                      <a:pt x="1671" y="669"/>
                      <a:pt x="1671" y="635"/>
                      <a:pt x="1638" y="652"/>
                    </a:cubicBezTo>
                    <a:cubicBezTo>
                      <a:pt x="1655" y="635"/>
                      <a:pt x="1638" y="652"/>
                      <a:pt x="1621" y="635"/>
                    </a:cubicBezTo>
                    <a:cubicBezTo>
                      <a:pt x="1621" y="635"/>
                      <a:pt x="1638" y="618"/>
                      <a:pt x="1638" y="618"/>
                    </a:cubicBezTo>
                    <a:cubicBezTo>
                      <a:pt x="1655" y="618"/>
                      <a:pt x="1671" y="635"/>
                      <a:pt x="1705" y="635"/>
                    </a:cubicBezTo>
                    <a:close/>
                    <a:moveTo>
                      <a:pt x="1604" y="602"/>
                    </a:moveTo>
                    <a:cubicBezTo>
                      <a:pt x="1604" y="602"/>
                      <a:pt x="1604" y="602"/>
                      <a:pt x="1604" y="602"/>
                    </a:cubicBezTo>
                    <a:cubicBezTo>
                      <a:pt x="1588" y="602"/>
                      <a:pt x="1588" y="602"/>
                      <a:pt x="1571" y="602"/>
                    </a:cubicBezTo>
                    <a:cubicBezTo>
                      <a:pt x="1588" y="602"/>
                      <a:pt x="1588" y="602"/>
                      <a:pt x="1604" y="602"/>
                    </a:cubicBezTo>
                    <a:close/>
                    <a:moveTo>
                      <a:pt x="1554" y="585"/>
                    </a:moveTo>
                    <a:cubicBezTo>
                      <a:pt x="1554" y="585"/>
                      <a:pt x="1554" y="602"/>
                      <a:pt x="1538" y="602"/>
                    </a:cubicBezTo>
                    <a:cubicBezTo>
                      <a:pt x="1538" y="585"/>
                      <a:pt x="1521" y="552"/>
                      <a:pt x="1521" y="585"/>
                    </a:cubicBezTo>
                    <a:cubicBezTo>
                      <a:pt x="1504" y="568"/>
                      <a:pt x="1504" y="568"/>
                      <a:pt x="1521" y="568"/>
                    </a:cubicBezTo>
                    <a:cubicBezTo>
                      <a:pt x="1521" y="568"/>
                      <a:pt x="1538" y="585"/>
                      <a:pt x="1554" y="585"/>
                    </a:cubicBezTo>
                    <a:close/>
                    <a:moveTo>
                      <a:pt x="1471" y="535"/>
                    </a:moveTo>
                    <a:cubicBezTo>
                      <a:pt x="1471" y="535"/>
                      <a:pt x="1471" y="535"/>
                      <a:pt x="1471" y="535"/>
                    </a:cubicBezTo>
                    <a:cubicBezTo>
                      <a:pt x="1454" y="535"/>
                      <a:pt x="1454" y="518"/>
                      <a:pt x="1437" y="518"/>
                    </a:cubicBezTo>
                    <a:cubicBezTo>
                      <a:pt x="1437" y="518"/>
                      <a:pt x="1437" y="518"/>
                      <a:pt x="1437" y="535"/>
                    </a:cubicBezTo>
                    <a:cubicBezTo>
                      <a:pt x="1421" y="535"/>
                      <a:pt x="1421" y="535"/>
                      <a:pt x="1421" y="518"/>
                    </a:cubicBezTo>
                    <a:cubicBezTo>
                      <a:pt x="1421" y="518"/>
                      <a:pt x="1437" y="501"/>
                      <a:pt x="1437" y="485"/>
                    </a:cubicBezTo>
                    <a:cubicBezTo>
                      <a:pt x="1454" y="501"/>
                      <a:pt x="1454" y="518"/>
                      <a:pt x="1471" y="535"/>
                    </a:cubicBezTo>
                    <a:close/>
                    <a:moveTo>
                      <a:pt x="1538" y="334"/>
                    </a:moveTo>
                    <a:cubicBezTo>
                      <a:pt x="1538" y="334"/>
                      <a:pt x="1538" y="318"/>
                      <a:pt x="1538" y="318"/>
                    </a:cubicBezTo>
                    <a:cubicBezTo>
                      <a:pt x="1538" y="318"/>
                      <a:pt x="1521" y="318"/>
                      <a:pt x="1521" y="318"/>
                    </a:cubicBezTo>
                    <a:cubicBezTo>
                      <a:pt x="1538" y="301"/>
                      <a:pt x="1538" y="318"/>
                      <a:pt x="1538" y="301"/>
                    </a:cubicBezTo>
                    <a:cubicBezTo>
                      <a:pt x="1538" y="301"/>
                      <a:pt x="1538" y="284"/>
                      <a:pt x="1538" y="284"/>
                    </a:cubicBezTo>
                    <a:cubicBezTo>
                      <a:pt x="1538" y="251"/>
                      <a:pt x="1571" y="284"/>
                      <a:pt x="1554" y="234"/>
                    </a:cubicBezTo>
                    <a:cubicBezTo>
                      <a:pt x="1588" y="234"/>
                      <a:pt x="1588" y="234"/>
                      <a:pt x="1604" y="234"/>
                    </a:cubicBezTo>
                    <a:cubicBezTo>
                      <a:pt x="1621" y="251"/>
                      <a:pt x="1638" y="268"/>
                      <a:pt x="1638" y="284"/>
                    </a:cubicBezTo>
                    <a:cubicBezTo>
                      <a:pt x="1621" y="284"/>
                      <a:pt x="1604" y="301"/>
                      <a:pt x="1604" y="301"/>
                    </a:cubicBezTo>
                    <a:cubicBezTo>
                      <a:pt x="1588" y="301"/>
                      <a:pt x="1588" y="301"/>
                      <a:pt x="1571" y="301"/>
                    </a:cubicBezTo>
                    <a:cubicBezTo>
                      <a:pt x="1571" y="301"/>
                      <a:pt x="1571" y="318"/>
                      <a:pt x="1571" y="318"/>
                    </a:cubicBezTo>
                    <a:cubicBezTo>
                      <a:pt x="1554" y="318"/>
                      <a:pt x="1554" y="334"/>
                      <a:pt x="1538" y="334"/>
                    </a:cubicBezTo>
                    <a:close/>
                    <a:moveTo>
                      <a:pt x="1788" y="234"/>
                    </a:moveTo>
                    <a:cubicBezTo>
                      <a:pt x="1788" y="234"/>
                      <a:pt x="1805" y="234"/>
                      <a:pt x="1805" y="234"/>
                    </a:cubicBezTo>
                    <a:cubicBezTo>
                      <a:pt x="1805" y="217"/>
                      <a:pt x="1788" y="234"/>
                      <a:pt x="1788" y="217"/>
                    </a:cubicBezTo>
                    <a:cubicBezTo>
                      <a:pt x="1772" y="217"/>
                      <a:pt x="1788" y="234"/>
                      <a:pt x="1788" y="234"/>
                    </a:cubicBezTo>
                    <a:close/>
                    <a:moveTo>
                      <a:pt x="1955" y="201"/>
                    </a:moveTo>
                    <a:lnTo>
                      <a:pt x="1972" y="201"/>
                    </a:lnTo>
                    <a:cubicBezTo>
                      <a:pt x="1972" y="184"/>
                      <a:pt x="1955" y="184"/>
                      <a:pt x="1955" y="184"/>
                    </a:cubicBezTo>
                    <a:cubicBezTo>
                      <a:pt x="1972" y="184"/>
                      <a:pt x="1972" y="184"/>
                      <a:pt x="1972" y="184"/>
                    </a:cubicBezTo>
                    <a:cubicBezTo>
                      <a:pt x="1972" y="167"/>
                      <a:pt x="1989" y="151"/>
                      <a:pt x="1989" y="134"/>
                    </a:cubicBezTo>
                    <a:cubicBezTo>
                      <a:pt x="1955" y="134"/>
                      <a:pt x="1955" y="167"/>
                      <a:pt x="1939" y="184"/>
                    </a:cubicBezTo>
                    <a:cubicBezTo>
                      <a:pt x="1939" y="184"/>
                      <a:pt x="1939" y="184"/>
                      <a:pt x="1939" y="184"/>
                    </a:cubicBezTo>
                    <a:cubicBezTo>
                      <a:pt x="1955" y="184"/>
                      <a:pt x="1955" y="184"/>
                      <a:pt x="1955" y="201"/>
                    </a:cubicBezTo>
                    <a:close/>
                    <a:moveTo>
                      <a:pt x="2072" y="184"/>
                    </a:moveTo>
                    <a:cubicBezTo>
                      <a:pt x="2072" y="184"/>
                      <a:pt x="2089" y="167"/>
                      <a:pt x="2106" y="167"/>
                    </a:cubicBezTo>
                    <a:cubicBezTo>
                      <a:pt x="2089" y="167"/>
                      <a:pt x="2089" y="151"/>
                      <a:pt x="2089" y="151"/>
                    </a:cubicBezTo>
                    <a:cubicBezTo>
                      <a:pt x="2106" y="134"/>
                      <a:pt x="2056" y="151"/>
                      <a:pt x="2072" y="184"/>
                    </a:cubicBezTo>
                    <a:close/>
                    <a:moveTo>
                      <a:pt x="2256" y="151"/>
                    </a:moveTo>
                    <a:cubicBezTo>
                      <a:pt x="2273" y="151"/>
                      <a:pt x="2289" y="151"/>
                      <a:pt x="2323" y="151"/>
                    </a:cubicBezTo>
                    <a:cubicBezTo>
                      <a:pt x="2289" y="117"/>
                      <a:pt x="2256" y="100"/>
                      <a:pt x="2256" y="151"/>
                    </a:cubicBezTo>
                    <a:close/>
                    <a:moveTo>
                      <a:pt x="1738" y="0"/>
                    </a:moveTo>
                    <a:cubicBezTo>
                      <a:pt x="1772" y="17"/>
                      <a:pt x="1822" y="17"/>
                      <a:pt x="1855" y="17"/>
                    </a:cubicBezTo>
                    <a:cubicBezTo>
                      <a:pt x="1855" y="34"/>
                      <a:pt x="1855" y="34"/>
                      <a:pt x="1855" y="34"/>
                    </a:cubicBezTo>
                    <a:cubicBezTo>
                      <a:pt x="1838" y="50"/>
                      <a:pt x="1822" y="50"/>
                      <a:pt x="1805" y="67"/>
                    </a:cubicBezTo>
                    <a:cubicBezTo>
                      <a:pt x="1822" y="67"/>
                      <a:pt x="1822" y="84"/>
                      <a:pt x="1822" y="84"/>
                    </a:cubicBezTo>
                    <a:cubicBezTo>
                      <a:pt x="1822" y="67"/>
                      <a:pt x="1805" y="67"/>
                      <a:pt x="1822" y="50"/>
                    </a:cubicBezTo>
                    <a:cubicBezTo>
                      <a:pt x="1822" y="67"/>
                      <a:pt x="1838" y="67"/>
                      <a:pt x="1838" y="84"/>
                    </a:cubicBezTo>
                    <a:cubicBezTo>
                      <a:pt x="1838" y="84"/>
                      <a:pt x="1822" y="117"/>
                      <a:pt x="1838" y="134"/>
                    </a:cubicBezTo>
                    <a:cubicBezTo>
                      <a:pt x="1805" y="117"/>
                      <a:pt x="1822" y="117"/>
                      <a:pt x="1822" y="84"/>
                    </a:cubicBezTo>
                    <a:cubicBezTo>
                      <a:pt x="1822" y="84"/>
                      <a:pt x="1822" y="84"/>
                      <a:pt x="1805" y="84"/>
                    </a:cubicBezTo>
                    <a:cubicBezTo>
                      <a:pt x="1822" y="117"/>
                      <a:pt x="1788" y="100"/>
                      <a:pt x="1788" y="117"/>
                    </a:cubicBezTo>
                    <a:cubicBezTo>
                      <a:pt x="1822" y="117"/>
                      <a:pt x="1805" y="134"/>
                      <a:pt x="1805" y="151"/>
                    </a:cubicBezTo>
                    <a:cubicBezTo>
                      <a:pt x="1772" y="151"/>
                      <a:pt x="1755" y="134"/>
                      <a:pt x="1772" y="117"/>
                    </a:cubicBezTo>
                    <a:cubicBezTo>
                      <a:pt x="1755" y="100"/>
                      <a:pt x="1755" y="84"/>
                      <a:pt x="1755" y="50"/>
                    </a:cubicBezTo>
                    <a:cubicBezTo>
                      <a:pt x="1755" y="50"/>
                      <a:pt x="1755" y="67"/>
                      <a:pt x="1755" y="50"/>
                    </a:cubicBezTo>
                    <a:cubicBezTo>
                      <a:pt x="1755" y="67"/>
                      <a:pt x="1755" y="67"/>
                      <a:pt x="1755" y="67"/>
                    </a:cubicBezTo>
                    <a:cubicBezTo>
                      <a:pt x="1738" y="67"/>
                      <a:pt x="1721" y="50"/>
                      <a:pt x="1738" y="50"/>
                    </a:cubicBezTo>
                    <a:cubicBezTo>
                      <a:pt x="1738" y="50"/>
                      <a:pt x="1738" y="67"/>
                      <a:pt x="1738" y="67"/>
                    </a:cubicBezTo>
                    <a:cubicBezTo>
                      <a:pt x="1738" y="50"/>
                      <a:pt x="1755" y="50"/>
                      <a:pt x="1755" y="34"/>
                    </a:cubicBezTo>
                    <a:cubicBezTo>
                      <a:pt x="1738" y="34"/>
                      <a:pt x="1755" y="34"/>
                      <a:pt x="1755" y="17"/>
                    </a:cubicBezTo>
                    <a:cubicBezTo>
                      <a:pt x="1738" y="17"/>
                      <a:pt x="1738" y="17"/>
                      <a:pt x="1738" y="0"/>
                    </a:cubicBezTo>
                    <a:close/>
                    <a:moveTo>
                      <a:pt x="1939" y="34"/>
                    </a:moveTo>
                    <a:cubicBezTo>
                      <a:pt x="1972" y="34"/>
                      <a:pt x="2022" y="50"/>
                      <a:pt x="2056" y="50"/>
                    </a:cubicBezTo>
                    <a:cubicBezTo>
                      <a:pt x="2056" y="67"/>
                      <a:pt x="2039" y="84"/>
                      <a:pt x="2022" y="100"/>
                    </a:cubicBezTo>
                    <a:cubicBezTo>
                      <a:pt x="2005" y="67"/>
                      <a:pt x="1989" y="67"/>
                      <a:pt x="1972" y="67"/>
                    </a:cubicBezTo>
                    <a:cubicBezTo>
                      <a:pt x="1972" y="50"/>
                      <a:pt x="1972" y="50"/>
                      <a:pt x="1955" y="50"/>
                    </a:cubicBezTo>
                    <a:cubicBezTo>
                      <a:pt x="1955" y="50"/>
                      <a:pt x="1955" y="50"/>
                      <a:pt x="1939" y="50"/>
                    </a:cubicBezTo>
                    <a:cubicBezTo>
                      <a:pt x="1939" y="50"/>
                      <a:pt x="1939" y="34"/>
                      <a:pt x="1939" y="34"/>
                    </a:cubicBezTo>
                    <a:close/>
                    <a:moveTo>
                      <a:pt x="2072" y="50"/>
                    </a:moveTo>
                    <a:lnTo>
                      <a:pt x="2106" y="50"/>
                    </a:lnTo>
                    <a:cubicBezTo>
                      <a:pt x="2106" y="67"/>
                      <a:pt x="2106" y="67"/>
                      <a:pt x="2106" y="67"/>
                    </a:cubicBezTo>
                    <a:cubicBezTo>
                      <a:pt x="2106" y="67"/>
                      <a:pt x="2106" y="50"/>
                      <a:pt x="2106" y="50"/>
                    </a:cubicBezTo>
                    <a:lnTo>
                      <a:pt x="2156" y="67"/>
                    </a:lnTo>
                    <a:cubicBezTo>
                      <a:pt x="2139" y="84"/>
                      <a:pt x="2106" y="67"/>
                      <a:pt x="2089" y="84"/>
                    </a:cubicBezTo>
                    <a:cubicBezTo>
                      <a:pt x="2072" y="67"/>
                      <a:pt x="2072" y="67"/>
                      <a:pt x="2072" y="50"/>
                    </a:cubicBezTo>
                    <a:close/>
                    <a:moveTo>
                      <a:pt x="2523" y="117"/>
                    </a:moveTo>
                    <a:lnTo>
                      <a:pt x="2557" y="117"/>
                    </a:lnTo>
                    <a:lnTo>
                      <a:pt x="2557" y="134"/>
                    </a:lnTo>
                    <a:cubicBezTo>
                      <a:pt x="2540" y="134"/>
                      <a:pt x="2540" y="117"/>
                      <a:pt x="2523" y="117"/>
                    </a:cubicBezTo>
                    <a:cubicBezTo>
                      <a:pt x="2523" y="117"/>
                      <a:pt x="2523" y="117"/>
                      <a:pt x="2523" y="117"/>
                    </a:cubicBezTo>
                    <a:close/>
                    <a:moveTo>
                      <a:pt x="1538" y="201"/>
                    </a:moveTo>
                    <a:cubicBezTo>
                      <a:pt x="1538" y="201"/>
                      <a:pt x="1538" y="217"/>
                      <a:pt x="1538" y="217"/>
                    </a:cubicBezTo>
                    <a:cubicBezTo>
                      <a:pt x="1538" y="217"/>
                      <a:pt x="1521" y="217"/>
                      <a:pt x="1521" y="217"/>
                    </a:cubicBezTo>
                    <a:cubicBezTo>
                      <a:pt x="1538" y="217"/>
                      <a:pt x="1504" y="201"/>
                      <a:pt x="1538" y="201"/>
                    </a:cubicBezTo>
                    <a:close/>
                    <a:moveTo>
                      <a:pt x="1287" y="652"/>
                    </a:moveTo>
                    <a:cubicBezTo>
                      <a:pt x="1304" y="652"/>
                      <a:pt x="1320" y="652"/>
                      <a:pt x="1320" y="652"/>
                    </a:cubicBezTo>
                    <a:lnTo>
                      <a:pt x="1320" y="685"/>
                    </a:lnTo>
                    <a:cubicBezTo>
                      <a:pt x="1304" y="669"/>
                      <a:pt x="1320" y="685"/>
                      <a:pt x="1304" y="685"/>
                    </a:cubicBezTo>
                    <a:cubicBezTo>
                      <a:pt x="1304" y="669"/>
                      <a:pt x="1287" y="669"/>
                      <a:pt x="1287" y="652"/>
                    </a:cubicBezTo>
                    <a:close/>
                    <a:moveTo>
                      <a:pt x="1086" y="685"/>
                    </a:moveTo>
                    <a:cubicBezTo>
                      <a:pt x="1086" y="669"/>
                      <a:pt x="1086" y="652"/>
                      <a:pt x="1086" y="635"/>
                    </a:cubicBezTo>
                    <a:cubicBezTo>
                      <a:pt x="1103" y="652"/>
                      <a:pt x="1103" y="652"/>
                      <a:pt x="1103" y="685"/>
                    </a:cubicBezTo>
                    <a:cubicBezTo>
                      <a:pt x="1086" y="685"/>
                      <a:pt x="1103" y="669"/>
                      <a:pt x="1086" y="685"/>
                    </a:cubicBezTo>
                    <a:close/>
                    <a:moveTo>
                      <a:pt x="1070" y="501"/>
                    </a:moveTo>
                    <a:cubicBezTo>
                      <a:pt x="1086" y="501"/>
                      <a:pt x="1103" y="485"/>
                      <a:pt x="1103" y="501"/>
                    </a:cubicBezTo>
                    <a:cubicBezTo>
                      <a:pt x="1103" y="518"/>
                      <a:pt x="1070" y="518"/>
                      <a:pt x="1070" y="501"/>
                    </a:cubicBezTo>
                    <a:close/>
                    <a:moveTo>
                      <a:pt x="685" y="384"/>
                    </a:moveTo>
                    <a:cubicBezTo>
                      <a:pt x="685" y="401"/>
                      <a:pt x="669" y="384"/>
                      <a:pt x="685" y="368"/>
                    </a:cubicBezTo>
                    <a:cubicBezTo>
                      <a:pt x="669" y="368"/>
                      <a:pt x="669" y="384"/>
                      <a:pt x="669" y="368"/>
                    </a:cubicBezTo>
                    <a:cubicBezTo>
                      <a:pt x="669" y="384"/>
                      <a:pt x="669" y="401"/>
                      <a:pt x="669" y="418"/>
                    </a:cubicBezTo>
                    <a:cubicBezTo>
                      <a:pt x="685" y="418"/>
                      <a:pt x="669" y="384"/>
                      <a:pt x="685" y="401"/>
                    </a:cubicBezTo>
                    <a:cubicBezTo>
                      <a:pt x="685" y="401"/>
                      <a:pt x="685" y="384"/>
                      <a:pt x="685" y="384"/>
                    </a:cubicBezTo>
                    <a:close/>
                    <a:moveTo>
                      <a:pt x="1137" y="752"/>
                    </a:moveTo>
                    <a:cubicBezTo>
                      <a:pt x="1120" y="769"/>
                      <a:pt x="1137" y="769"/>
                      <a:pt x="1137" y="769"/>
                    </a:cubicBezTo>
                    <a:cubicBezTo>
                      <a:pt x="1120" y="769"/>
                      <a:pt x="1120" y="769"/>
                      <a:pt x="1120" y="785"/>
                    </a:cubicBezTo>
                    <a:cubicBezTo>
                      <a:pt x="1137" y="802"/>
                      <a:pt x="1153" y="836"/>
                      <a:pt x="1137" y="852"/>
                    </a:cubicBezTo>
                    <a:cubicBezTo>
                      <a:pt x="1120" y="836"/>
                      <a:pt x="1103" y="836"/>
                      <a:pt x="1086" y="852"/>
                    </a:cubicBezTo>
                    <a:cubicBezTo>
                      <a:pt x="1086" y="819"/>
                      <a:pt x="1086" y="802"/>
                      <a:pt x="1053" y="785"/>
                    </a:cubicBezTo>
                    <a:cubicBezTo>
                      <a:pt x="1053" y="735"/>
                      <a:pt x="1086" y="735"/>
                      <a:pt x="1103" y="719"/>
                    </a:cubicBezTo>
                    <a:cubicBezTo>
                      <a:pt x="1103" y="752"/>
                      <a:pt x="1120" y="735"/>
                      <a:pt x="1137" y="752"/>
                    </a:cubicBezTo>
                    <a:close/>
                    <a:moveTo>
                      <a:pt x="986" y="568"/>
                    </a:moveTo>
                    <a:cubicBezTo>
                      <a:pt x="986" y="552"/>
                      <a:pt x="970" y="535"/>
                      <a:pt x="1003" y="535"/>
                    </a:cubicBezTo>
                    <a:cubicBezTo>
                      <a:pt x="1003" y="535"/>
                      <a:pt x="1003" y="552"/>
                      <a:pt x="1003" y="552"/>
                    </a:cubicBezTo>
                    <a:cubicBezTo>
                      <a:pt x="1003" y="552"/>
                      <a:pt x="1003" y="552"/>
                      <a:pt x="1003" y="568"/>
                    </a:cubicBezTo>
                    <a:cubicBezTo>
                      <a:pt x="1003" y="552"/>
                      <a:pt x="1003" y="568"/>
                      <a:pt x="986" y="568"/>
                    </a:cubicBezTo>
                    <a:close/>
                    <a:moveTo>
                      <a:pt x="1120" y="635"/>
                    </a:moveTo>
                    <a:cubicBezTo>
                      <a:pt x="1137" y="618"/>
                      <a:pt x="1137" y="602"/>
                      <a:pt x="1153" y="585"/>
                    </a:cubicBezTo>
                    <a:cubicBezTo>
                      <a:pt x="1170" y="618"/>
                      <a:pt x="1170" y="602"/>
                      <a:pt x="1187" y="652"/>
                    </a:cubicBezTo>
                    <a:cubicBezTo>
                      <a:pt x="1170" y="669"/>
                      <a:pt x="1153" y="685"/>
                      <a:pt x="1137" y="702"/>
                    </a:cubicBezTo>
                    <a:cubicBezTo>
                      <a:pt x="1137" y="685"/>
                      <a:pt x="1120" y="669"/>
                      <a:pt x="1137" y="652"/>
                    </a:cubicBezTo>
                    <a:cubicBezTo>
                      <a:pt x="1120" y="652"/>
                      <a:pt x="1120" y="669"/>
                      <a:pt x="1120" y="652"/>
                    </a:cubicBezTo>
                    <a:cubicBezTo>
                      <a:pt x="1120" y="635"/>
                      <a:pt x="1137" y="669"/>
                      <a:pt x="1137" y="652"/>
                    </a:cubicBezTo>
                    <a:cubicBezTo>
                      <a:pt x="1137" y="652"/>
                      <a:pt x="1137" y="635"/>
                      <a:pt x="1120" y="635"/>
                    </a:cubicBezTo>
                    <a:close/>
                    <a:moveTo>
                      <a:pt x="1538" y="251"/>
                    </a:moveTo>
                    <a:cubicBezTo>
                      <a:pt x="1521" y="251"/>
                      <a:pt x="1504" y="251"/>
                      <a:pt x="1504" y="217"/>
                    </a:cubicBezTo>
                    <a:cubicBezTo>
                      <a:pt x="1521" y="217"/>
                      <a:pt x="1521" y="251"/>
                      <a:pt x="1538" y="251"/>
                    </a:cubicBezTo>
                    <a:close/>
                    <a:moveTo>
                      <a:pt x="919" y="785"/>
                    </a:moveTo>
                    <a:cubicBezTo>
                      <a:pt x="953" y="802"/>
                      <a:pt x="936" y="769"/>
                      <a:pt x="953" y="769"/>
                    </a:cubicBezTo>
                    <a:cubicBezTo>
                      <a:pt x="953" y="769"/>
                      <a:pt x="953" y="785"/>
                      <a:pt x="953" y="785"/>
                    </a:cubicBezTo>
                    <a:cubicBezTo>
                      <a:pt x="953" y="785"/>
                      <a:pt x="953" y="785"/>
                      <a:pt x="953" y="785"/>
                    </a:cubicBezTo>
                    <a:cubicBezTo>
                      <a:pt x="953" y="785"/>
                      <a:pt x="953" y="802"/>
                      <a:pt x="953" y="802"/>
                    </a:cubicBezTo>
                    <a:cubicBezTo>
                      <a:pt x="953" y="802"/>
                      <a:pt x="953" y="819"/>
                      <a:pt x="936" y="819"/>
                    </a:cubicBezTo>
                    <a:cubicBezTo>
                      <a:pt x="936" y="802"/>
                      <a:pt x="953" y="802"/>
                      <a:pt x="953" y="802"/>
                    </a:cubicBezTo>
                    <a:cubicBezTo>
                      <a:pt x="936" y="802"/>
                      <a:pt x="936" y="802"/>
                      <a:pt x="936" y="819"/>
                    </a:cubicBezTo>
                    <a:cubicBezTo>
                      <a:pt x="919" y="819"/>
                      <a:pt x="919" y="802"/>
                      <a:pt x="919" y="785"/>
                    </a:cubicBezTo>
                    <a:close/>
                    <a:moveTo>
                      <a:pt x="869" y="184"/>
                    </a:moveTo>
                    <a:cubicBezTo>
                      <a:pt x="853" y="184"/>
                      <a:pt x="853" y="167"/>
                      <a:pt x="853" y="151"/>
                    </a:cubicBezTo>
                    <a:cubicBezTo>
                      <a:pt x="869" y="151"/>
                      <a:pt x="853" y="167"/>
                      <a:pt x="869" y="184"/>
                    </a:cubicBezTo>
                    <a:close/>
                    <a:moveTo>
                      <a:pt x="736" y="301"/>
                    </a:moveTo>
                    <a:cubicBezTo>
                      <a:pt x="752" y="301"/>
                      <a:pt x="736" y="268"/>
                      <a:pt x="736" y="268"/>
                    </a:cubicBezTo>
                    <a:cubicBezTo>
                      <a:pt x="736" y="301"/>
                      <a:pt x="719" y="301"/>
                      <a:pt x="736" y="318"/>
                    </a:cubicBezTo>
                    <a:cubicBezTo>
                      <a:pt x="736" y="301"/>
                      <a:pt x="736" y="301"/>
                      <a:pt x="736" y="301"/>
                    </a:cubicBezTo>
                    <a:cubicBezTo>
                      <a:pt x="736" y="301"/>
                      <a:pt x="736" y="301"/>
                      <a:pt x="736" y="301"/>
                    </a:cubicBezTo>
                    <a:close/>
                    <a:moveTo>
                      <a:pt x="702" y="384"/>
                    </a:moveTo>
                    <a:cubicBezTo>
                      <a:pt x="719" y="384"/>
                      <a:pt x="719" y="384"/>
                      <a:pt x="719" y="368"/>
                    </a:cubicBezTo>
                    <a:cubicBezTo>
                      <a:pt x="719" y="351"/>
                      <a:pt x="702" y="368"/>
                      <a:pt x="702" y="384"/>
                    </a:cubicBezTo>
                    <a:close/>
                    <a:moveTo>
                      <a:pt x="970" y="719"/>
                    </a:moveTo>
                    <a:cubicBezTo>
                      <a:pt x="970" y="719"/>
                      <a:pt x="970" y="735"/>
                      <a:pt x="970" y="735"/>
                    </a:cubicBezTo>
                    <a:cubicBezTo>
                      <a:pt x="953" y="752"/>
                      <a:pt x="936" y="735"/>
                      <a:pt x="936" y="719"/>
                    </a:cubicBezTo>
                    <a:cubicBezTo>
                      <a:pt x="953" y="719"/>
                      <a:pt x="970" y="702"/>
                      <a:pt x="970" y="719"/>
                    </a:cubicBezTo>
                    <a:close/>
                    <a:moveTo>
                      <a:pt x="736" y="501"/>
                    </a:moveTo>
                    <a:cubicBezTo>
                      <a:pt x="719" y="485"/>
                      <a:pt x="736" y="535"/>
                      <a:pt x="736" y="535"/>
                    </a:cubicBezTo>
                    <a:cubicBezTo>
                      <a:pt x="702" y="552"/>
                      <a:pt x="685" y="568"/>
                      <a:pt x="652" y="568"/>
                    </a:cubicBezTo>
                    <a:cubicBezTo>
                      <a:pt x="619" y="552"/>
                      <a:pt x="585" y="568"/>
                      <a:pt x="552" y="552"/>
                    </a:cubicBezTo>
                    <a:cubicBezTo>
                      <a:pt x="552" y="518"/>
                      <a:pt x="568" y="518"/>
                      <a:pt x="568" y="501"/>
                    </a:cubicBezTo>
                    <a:cubicBezTo>
                      <a:pt x="585" y="501"/>
                      <a:pt x="585" y="501"/>
                      <a:pt x="602" y="518"/>
                    </a:cubicBezTo>
                    <a:cubicBezTo>
                      <a:pt x="602" y="501"/>
                      <a:pt x="585" y="468"/>
                      <a:pt x="602" y="435"/>
                    </a:cubicBezTo>
                    <a:cubicBezTo>
                      <a:pt x="602" y="435"/>
                      <a:pt x="602" y="435"/>
                      <a:pt x="619" y="435"/>
                    </a:cubicBezTo>
                    <a:cubicBezTo>
                      <a:pt x="619" y="451"/>
                      <a:pt x="635" y="451"/>
                      <a:pt x="669" y="451"/>
                    </a:cubicBezTo>
                    <a:cubicBezTo>
                      <a:pt x="669" y="468"/>
                      <a:pt x="669" y="485"/>
                      <a:pt x="685" y="485"/>
                    </a:cubicBezTo>
                    <a:cubicBezTo>
                      <a:pt x="685" y="468"/>
                      <a:pt x="702" y="485"/>
                      <a:pt x="702" y="468"/>
                    </a:cubicBezTo>
                    <a:cubicBezTo>
                      <a:pt x="702" y="468"/>
                      <a:pt x="702" y="485"/>
                      <a:pt x="719" y="501"/>
                    </a:cubicBezTo>
                    <a:cubicBezTo>
                      <a:pt x="719" y="468"/>
                      <a:pt x="736" y="485"/>
                      <a:pt x="736" y="501"/>
                    </a:cubicBezTo>
                    <a:close/>
                    <a:moveTo>
                      <a:pt x="786" y="334"/>
                    </a:moveTo>
                    <a:cubicBezTo>
                      <a:pt x="786" y="334"/>
                      <a:pt x="802" y="334"/>
                      <a:pt x="802" y="318"/>
                    </a:cubicBezTo>
                    <a:cubicBezTo>
                      <a:pt x="786" y="318"/>
                      <a:pt x="786" y="334"/>
                      <a:pt x="769" y="334"/>
                    </a:cubicBezTo>
                    <a:cubicBezTo>
                      <a:pt x="769" y="318"/>
                      <a:pt x="769" y="301"/>
                      <a:pt x="752" y="301"/>
                    </a:cubicBezTo>
                    <a:cubicBezTo>
                      <a:pt x="752" y="268"/>
                      <a:pt x="786" y="284"/>
                      <a:pt x="769" y="251"/>
                    </a:cubicBezTo>
                    <a:cubicBezTo>
                      <a:pt x="786" y="251"/>
                      <a:pt x="802" y="234"/>
                      <a:pt x="819" y="251"/>
                    </a:cubicBezTo>
                    <a:cubicBezTo>
                      <a:pt x="802" y="251"/>
                      <a:pt x="802" y="251"/>
                      <a:pt x="802" y="268"/>
                    </a:cubicBezTo>
                    <a:cubicBezTo>
                      <a:pt x="802" y="268"/>
                      <a:pt x="819" y="284"/>
                      <a:pt x="819" y="268"/>
                    </a:cubicBezTo>
                    <a:cubicBezTo>
                      <a:pt x="819" y="251"/>
                      <a:pt x="802" y="268"/>
                      <a:pt x="819" y="251"/>
                    </a:cubicBezTo>
                    <a:cubicBezTo>
                      <a:pt x="836" y="234"/>
                      <a:pt x="836" y="234"/>
                      <a:pt x="869" y="217"/>
                    </a:cubicBezTo>
                    <a:cubicBezTo>
                      <a:pt x="869" y="251"/>
                      <a:pt x="886" y="268"/>
                      <a:pt x="869" y="284"/>
                    </a:cubicBezTo>
                    <a:cubicBezTo>
                      <a:pt x="886" y="268"/>
                      <a:pt x="886" y="284"/>
                      <a:pt x="886" y="284"/>
                    </a:cubicBezTo>
                    <a:cubicBezTo>
                      <a:pt x="886" y="284"/>
                      <a:pt x="886" y="284"/>
                      <a:pt x="886" y="268"/>
                    </a:cubicBezTo>
                    <a:cubicBezTo>
                      <a:pt x="919" y="268"/>
                      <a:pt x="936" y="284"/>
                      <a:pt x="936" y="284"/>
                    </a:cubicBezTo>
                    <a:cubicBezTo>
                      <a:pt x="936" y="284"/>
                      <a:pt x="936" y="318"/>
                      <a:pt x="936" y="318"/>
                    </a:cubicBezTo>
                    <a:cubicBezTo>
                      <a:pt x="919" y="318"/>
                      <a:pt x="919" y="318"/>
                      <a:pt x="886" y="318"/>
                    </a:cubicBezTo>
                    <a:cubicBezTo>
                      <a:pt x="869" y="318"/>
                      <a:pt x="886" y="301"/>
                      <a:pt x="869" y="284"/>
                    </a:cubicBezTo>
                    <a:cubicBezTo>
                      <a:pt x="836" y="284"/>
                      <a:pt x="869" y="351"/>
                      <a:pt x="819" y="351"/>
                    </a:cubicBezTo>
                    <a:cubicBezTo>
                      <a:pt x="802" y="334"/>
                      <a:pt x="836" y="351"/>
                      <a:pt x="836" y="334"/>
                    </a:cubicBezTo>
                    <a:cubicBezTo>
                      <a:pt x="802" y="334"/>
                      <a:pt x="802" y="351"/>
                      <a:pt x="786" y="334"/>
                    </a:cubicBezTo>
                    <a:close/>
                    <a:moveTo>
                      <a:pt x="853" y="485"/>
                    </a:moveTo>
                    <a:cubicBezTo>
                      <a:pt x="836" y="485"/>
                      <a:pt x="836" y="451"/>
                      <a:pt x="819" y="451"/>
                    </a:cubicBezTo>
                    <a:cubicBezTo>
                      <a:pt x="836" y="451"/>
                      <a:pt x="836" y="451"/>
                      <a:pt x="836" y="451"/>
                    </a:cubicBezTo>
                    <a:cubicBezTo>
                      <a:pt x="853" y="451"/>
                      <a:pt x="853" y="468"/>
                      <a:pt x="853" y="485"/>
                    </a:cubicBezTo>
                    <a:close/>
                    <a:moveTo>
                      <a:pt x="936" y="268"/>
                    </a:moveTo>
                    <a:cubicBezTo>
                      <a:pt x="903" y="268"/>
                      <a:pt x="886" y="234"/>
                      <a:pt x="903" y="184"/>
                    </a:cubicBezTo>
                    <a:cubicBezTo>
                      <a:pt x="886" y="217"/>
                      <a:pt x="903" y="167"/>
                      <a:pt x="886" y="184"/>
                    </a:cubicBezTo>
                    <a:cubicBezTo>
                      <a:pt x="886" y="167"/>
                      <a:pt x="869" y="167"/>
                      <a:pt x="886" y="151"/>
                    </a:cubicBezTo>
                    <a:cubicBezTo>
                      <a:pt x="886" y="167"/>
                      <a:pt x="903" y="184"/>
                      <a:pt x="919" y="184"/>
                    </a:cubicBezTo>
                    <a:cubicBezTo>
                      <a:pt x="903" y="217"/>
                      <a:pt x="919" y="184"/>
                      <a:pt x="919" y="184"/>
                    </a:cubicBezTo>
                    <a:cubicBezTo>
                      <a:pt x="919" y="184"/>
                      <a:pt x="919" y="201"/>
                      <a:pt x="919" y="201"/>
                    </a:cubicBezTo>
                    <a:cubicBezTo>
                      <a:pt x="936" y="167"/>
                      <a:pt x="903" y="134"/>
                      <a:pt x="936" y="117"/>
                    </a:cubicBezTo>
                    <a:cubicBezTo>
                      <a:pt x="936" y="117"/>
                      <a:pt x="936" y="117"/>
                      <a:pt x="953" y="117"/>
                    </a:cubicBezTo>
                    <a:cubicBezTo>
                      <a:pt x="936" y="134"/>
                      <a:pt x="953" y="151"/>
                      <a:pt x="970" y="151"/>
                    </a:cubicBezTo>
                    <a:cubicBezTo>
                      <a:pt x="970" y="167"/>
                      <a:pt x="936" y="184"/>
                      <a:pt x="936" y="201"/>
                    </a:cubicBezTo>
                    <a:cubicBezTo>
                      <a:pt x="970" y="201"/>
                      <a:pt x="953" y="251"/>
                      <a:pt x="936" y="268"/>
                    </a:cubicBezTo>
                    <a:close/>
                    <a:moveTo>
                      <a:pt x="919" y="401"/>
                    </a:moveTo>
                    <a:cubicBezTo>
                      <a:pt x="936" y="384"/>
                      <a:pt x="953" y="384"/>
                      <a:pt x="953" y="401"/>
                    </a:cubicBezTo>
                    <a:cubicBezTo>
                      <a:pt x="936" y="384"/>
                      <a:pt x="936" y="401"/>
                      <a:pt x="953" y="401"/>
                    </a:cubicBezTo>
                    <a:cubicBezTo>
                      <a:pt x="953" y="418"/>
                      <a:pt x="953" y="435"/>
                      <a:pt x="936" y="435"/>
                    </a:cubicBezTo>
                    <a:cubicBezTo>
                      <a:pt x="936" y="418"/>
                      <a:pt x="936" y="435"/>
                      <a:pt x="919" y="435"/>
                    </a:cubicBezTo>
                    <a:cubicBezTo>
                      <a:pt x="919" y="418"/>
                      <a:pt x="919" y="418"/>
                      <a:pt x="919" y="401"/>
                    </a:cubicBezTo>
                    <a:close/>
                    <a:moveTo>
                      <a:pt x="953" y="418"/>
                    </a:moveTo>
                    <a:cubicBezTo>
                      <a:pt x="970" y="418"/>
                      <a:pt x="970" y="418"/>
                      <a:pt x="986" y="401"/>
                    </a:cubicBezTo>
                    <a:cubicBezTo>
                      <a:pt x="986" y="418"/>
                      <a:pt x="970" y="435"/>
                      <a:pt x="970" y="451"/>
                    </a:cubicBezTo>
                    <a:cubicBezTo>
                      <a:pt x="970" y="435"/>
                      <a:pt x="953" y="435"/>
                      <a:pt x="953" y="418"/>
                    </a:cubicBezTo>
                    <a:close/>
                    <a:moveTo>
                      <a:pt x="970" y="351"/>
                    </a:moveTo>
                    <a:cubicBezTo>
                      <a:pt x="1003" y="351"/>
                      <a:pt x="986" y="368"/>
                      <a:pt x="986" y="384"/>
                    </a:cubicBezTo>
                    <a:cubicBezTo>
                      <a:pt x="953" y="384"/>
                      <a:pt x="1003" y="368"/>
                      <a:pt x="970" y="351"/>
                    </a:cubicBezTo>
                    <a:close/>
                    <a:moveTo>
                      <a:pt x="652" y="334"/>
                    </a:moveTo>
                    <a:cubicBezTo>
                      <a:pt x="635" y="351"/>
                      <a:pt x="669" y="334"/>
                      <a:pt x="652" y="318"/>
                    </a:cubicBezTo>
                    <a:cubicBezTo>
                      <a:pt x="669" y="318"/>
                      <a:pt x="669" y="334"/>
                      <a:pt x="669" y="334"/>
                    </a:cubicBezTo>
                    <a:cubicBezTo>
                      <a:pt x="685" y="318"/>
                      <a:pt x="652" y="318"/>
                      <a:pt x="652" y="301"/>
                    </a:cubicBezTo>
                    <a:cubicBezTo>
                      <a:pt x="635" y="318"/>
                      <a:pt x="669" y="318"/>
                      <a:pt x="652" y="334"/>
                    </a:cubicBezTo>
                    <a:close/>
                    <a:moveTo>
                      <a:pt x="418" y="284"/>
                    </a:moveTo>
                    <a:cubicBezTo>
                      <a:pt x="401" y="284"/>
                      <a:pt x="401" y="251"/>
                      <a:pt x="418" y="251"/>
                    </a:cubicBezTo>
                    <a:cubicBezTo>
                      <a:pt x="418" y="251"/>
                      <a:pt x="435" y="284"/>
                      <a:pt x="418" y="284"/>
                    </a:cubicBezTo>
                    <a:close/>
                    <a:moveTo>
                      <a:pt x="535" y="552"/>
                    </a:moveTo>
                    <a:cubicBezTo>
                      <a:pt x="518" y="568"/>
                      <a:pt x="518" y="568"/>
                      <a:pt x="502" y="552"/>
                    </a:cubicBezTo>
                    <a:cubicBezTo>
                      <a:pt x="518" y="552"/>
                      <a:pt x="518" y="552"/>
                      <a:pt x="518" y="552"/>
                    </a:cubicBezTo>
                    <a:cubicBezTo>
                      <a:pt x="502" y="552"/>
                      <a:pt x="502" y="535"/>
                      <a:pt x="518" y="535"/>
                    </a:cubicBezTo>
                    <a:cubicBezTo>
                      <a:pt x="518" y="535"/>
                      <a:pt x="502" y="535"/>
                      <a:pt x="502" y="535"/>
                    </a:cubicBezTo>
                    <a:cubicBezTo>
                      <a:pt x="518" y="518"/>
                      <a:pt x="535" y="535"/>
                      <a:pt x="535" y="552"/>
                    </a:cubicBezTo>
                    <a:close/>
                    <a:moveTo>
                      <a:pt x="1387" y="418"/>
                    </a:moveTo>
                    <a:cubicBezTo>
                      <a:pt x="1371" y="418"/>
                      <a:pt x="1371" y="418"/>
                      <a:pt x="1371" y="401"/>
                    </a:cubicBezTo>
                    <a:cubicBezTo>
                      <a:pt x="1387" y="384"/>
                      <a:pt x="1404" y="401"/>
                      <a:pt x="1387" y="418"/>
                    </a:cubicBezTo>
                    <a:close/>
                    <a:moveTo>
                      <a:pt x="1320" y="435"/>
                    </a:moveTo>
                    <a:cubicBezTo>
                      <a:pt x="1304" y="435"/>
                      <a:pt x="1304" y="435"/>
                      <a:pt x="1287" y="418"/>
                    </a:cubicBezTo>
                    <a:cubicBezTo>
                      <a:pt x="1287" y="418"/>
                      <a:pt x="1287" y="401"/>
                      <a:pt x="1287" y="384"/>
                    </a:cubicBezTo>
                    <a:cubicBezTo>
                      <a:pt x="1304" y="418"/>
                      <a:pt x="1320" y="401"/>
                      <a:pt x="1320" y="435"/>
                    </a:cubicBezTo>
                    <a:close/>
                    <a:moveTo>
                      <a:pt x="1254" y="100"/>
                    </a:moveTo>
                    <a:cubicBezTo>
                      <a:pt x="1237" y="84"/>
                      <a:pt x="1254" y="84"/>
                      <a:pt x="1270" y="67"/>
                    </a:cubicBezTo>
                    <a:cubicBezTo>
                      <a:pt x="1254" y="67"/>
                      <a:pt x="1254" y="67"/>
                      <a:pt x="1254" y="67"/>
                    </a:cubicBezTo>
                    <a:cubicBezTo>
                      <a:pt x="1254" y="50"/>
                      <a:pt x="1270" y="67"/>
                      <a:pt x="1270" y="84"/>
                    </a:cubicBezTo>
                    <a:cubicBezTo>
                      <a:pt x="1270" y="84"/>
                      <a:pt x="1254" y="100"/>
                      <a:pt x="1254" y="100"/>
                    </a:cubicBezTo>
                    <a:close/>
                    <a:moveTo>
                      <a:pt x="1270" y="117"/>
                    </a:moveTo>
                    <a:cubicBezTo>
                      <a:pt x="1270" y="84"/>
                      <a:pt x="1270" y="84"/>
                      <a:pt x="1304" y="84"/>
                    </a:cubicBezTo>
                    <a:cubicBezTo>
                      <a:pt x="1304" y="100"/>
                      <a:pt x="1304" y="117"/>
                      <a:pt x="1287" y="151"/>
                    </a:cubicBezTo>
                    <a:cubicBezTo>
                      <a:pt x="1287" y="134"/>
                      <a:pt x="1287" y="134"/>
                      <a:pt x="1287" y="134"/>
                    </a:cubicBezTo>
                    <a:cubicBezTo>
                      <a:pt x="1270" y="134"/>
                      <a:pt x="1270" y="151"/>
                      <a:pt x="1270" y="167"/>
                    </a:cubicBezTo>
                    <a:cubicBezTo>
                      <a:pt x="1270" y="151"/>
                      <a:pt x="1237" y="167"/>
                      <a:pt x="1254" y="151"/>
                    </a:cubicBezTo>
                    <a:cubicBezTo>
                      <a:pt x="1254" y="167"/>
                      <a:pt x="1254" y="117"/>
                      <a:pt x="1254" y="134"/>
                    </a:cubicBezTo>
                    <a:cubicBezTo>
                      <a:pt x="1254" y="134"/>
                      <a:pt x="1237" y="134"/>
                      <a:pt x="1237" y="134"/>
                    </a:cubicBezTo>
                    <a:cubicBezTo>
                      <a:pt x="1270" y="117"/>
                      <a:pt x="1254" y="117"/>
                      <a:pt x="1270" y="100"/>
                    </a:cubicBezTo>
                    <a:cubicBezTo>
                      <a:pt x="1270" y="117"/>
                      <a:pt x="1287" y="117"/>
                      <a:pt x="1287" y="117"/>
                    </a:cubicBezTo>
                    <a:cubicBezTo>
                      <a:pt x="1287" y="100"/>
                      <a:pt x="1287" y="100"/>
                      <a:pt x="1270" y="117"/>
                    </a:cubicBezTo>
                    <a:close/>
                    <a:moveTo>
                      <a:pt x="1270" y="468"/>
                    </a:moveTo>
                    <a:cubicBezTo>
                      <a:pt x="1270" y="451"/>
                      <a:pt x="1270" y="451"/>
                      <a:pt x="1270" y="435"/>
                    </a:cubicBezTo>
                    <a:cubicBezTo>
                      <a:pt x="1270" y="435"/>
                      <a:pt x="1270" y="418"/>
                      <a:pt x="1287" y="418"/>
                    </a:cubicBezTo>
                    <a:cubicBezTo>
                      <a:pt x="1287" y="435"/>
                      <a:pt x="1287" y="435"/>
                      <a:pt x="1287" y="435"/>
                    </a:cubicBezTo>
                    <a:cubicBezTo>
                      <a:pt x="1304" y="435"/>
                      <a:pt x="1304" y="451"/>
                      <a:pt x="1304" y="451"/>
                    </a:cubicBezTo>
                    <a:cubicBezTo>
                      <a:pt x="1304" y="435"/>
                      <a:pt x="1287" y="451"/>
                      <a:pt x="1270" y="451"/>
                    </a:cubicBezTo>
                    <a:cubicBezTo>
                      <a:pt x="1287" y="451"/>
                      <a:pt x="1287" y="468"/>
                      <a:pt x="1270" y="468"/>
                    </a:cubicBezTo>
                    <a:close/>
                    <a:moveTo>
                      <a:pt x="1220" y="384"/>
                    </a:moveTo>
                    <a:cubicBezTo>
                      <a:pt x="1220" y="368"/>
                      <a:pt x="1220" y="368"/>
                      <a:pt x="1220" y="351"/>
                    </a:cubicBezTo>
                    <a:cubicBezTo>
                      <a:pt x="1237" y="351"/>
                      <a:pt x="1237" y="351"/>
                      <a:pt x="1254" y="368"/>
                    </a:cubicBezTo>
                    <a:cubicBezTo>
                      <a:pt x="1237" y="384"/>
                      <a:pt x="1270" y="401"/>
                      <a:pt x="1254" y="418"/>
                    </a:cubicBezTo>
                    <a:cubicBezTo>
                      <a:pt x="1237" y="418"/>
                      <a:pt x="1237" y="401"/>
                      <a:pt x="1220" y="435"/>
                    </a:cubicBezTo>
                    <a:cubicBezTo>
                      <a:pt x="1220" y="435"/>
                      <a:pt x="1220" y="418"/>
                      <a:pt x="1220" y="418"/>
                    </a:cubicBezTo>
                    <a:cubicBezTo>
                      <a:pt x="1203" y="401"/>
                      <a:pt x="1254" y="401"/>
                      <a:pt x="1220" y="368"/>
                    </a:cubicBezTo>
                    <a:cubicBezTo>
                      <a:pt x="1220" y="384"/>
                      <a:pt x="1220" y="384"/>
                      <a:pt x="1220" y="384"/>
                    </a:cubicBezTo>
                    <a:close/>
                    <a:moveTo>
                      <a:pt x="1203" y="301"/>
                    </a:moveTo>
                    <a:cubicBezTo>
                      <a:pt x="1203" y="284"/>
                      <a:pt x="1170" y="301"/>
                      <a:pt x="1187" y="268"/>
                    </a:cubicBezTo>
                    <a:cubicBezTo>
                      <a:pt x="1203" y="268"/>
                      <a:pt x="1203" y="284"/>
                      <a:pt x="1203" y="301"/>
                    </a:cubicBezTo>
                    <a:close/>
                    <a:moveTo>
                      <a:pt x="1203" y="251"/>
                    </a:moveTo>
                    <a:cubicBezTo>
                      <a:pt x="1203" y="268"/>
                      <a:pt x="1187" y="234"/>
                      <a:pt x="1170" y="251"/>
                    </a:cubicBezTo>
                    <a:cubicBezTo>
                      <a:pt x="1187" y="217"/>
                      <a:pt x="1203" y="201"/>
                      <a:pt x="1220" y="184"/>
                    </a:cubicBezTo>
                    <a:cubicBezTo>
                      <a:pt x="1237" y="201"/>
                      <a:pt x="1237" y="201"/>
                      <a:pt x="1237" y="217"/>
                    </a:cubicBezTo>
                    <a:cubicBezTo>
                      <a:pt x="1254" y="217"/>
                      <a:pt x="1254" y="201"/>
                      <a:pt x="1254" y="201"/>
                    </a:cubicBezTo>
                    <a:cubicBezTo>
                      <a:pt x="1254" y="217"/>
                      <a:pt x="1254" y="201"/>
                      <a:pt x="1270" y="201"/>
                    </a:cubicBezTo>
                    <a:cubicBezTo>
                      <a:pt x="1254" y="234"/>
                      <a:pt x="1287" y="251"/>
                      <a:pt x="1254" y="268"/>
                    </a:cubicBezTo>
                    <a:cubicBezTo>
                      <a:pt x="1270" y="268"/>
                      <a:pt x="1304" y="268"/>
                      <a:pt x="1287" y="301"/>
                    </a:cubicBezTo>
                    <a:cubicBezTo>
                      <a:pt x="1270" y="284"/>
                      <a:pt x="1220" y="318"/>
                      <a:pt x="1220" y="284"/>
                    </a:cubicBezTo>
                    <a:cubicBezTo>
                      <a:pt x="1237" y="284"/>
                      <a:pt x="1220" y="268"/>
                      <a:pt x="1203" y="251"/>
                    </a:cubicBezTo>
                    <a:close/>
                    <a:moveTo>
                      <a:pt x="1137" y="301"/>
                    </a:moveTo>
                    <a:cubicBezTo>
                      <a:pt x="1137" y="318"/>
                      <a:pt x="1137" y="334"/>
                      <a:pt x="1137" y="334"/>
                    </a:cubicBezTo>
                    <a:cubicBezTo>
                      <a:pt x="1137" y="318"/>
                      <a:pt x="1153" y="318"/>
                      <a:pt x="1153" y="318"/>
                    </a:cubicBezTo>
                    <a:lnTo>
                      <a:pt x="1153" y="334"/>
                    </a:lnTo>
                    <a:cubicBezTo>
                      <a:pt x="1120" y="351"/>
                      <a:pt x="1120" y="318"/>
                      <a:pt x="1120" y="301"/>
                    </a:cubicBezTo>
                    <a:cubicBezTo>
                      <a:pt x="1137" y="284"/>
                      <a:pt x="1120" y="318"/>
                      <a:pt x="1137" y="301"/>
                    </a:cubicBezTo>
                    <a:close/>
                    <a:moveTo>
                      <a:pt x="1153" y="468"/>
                    </a:moveTo>
                    <a:cubicBezTo>
                      <a:pt x="1170" y="435"/>
                      <a:pt x="1153" y="451"/>
                      <a:pt x="1153" y="418"/>
                    </a:cubicBezTo>
                    <a:cubicBezTo>
                      <a:pt x="1153" y="418"/>
                      <a:pt x="1153" y="435"/>
                      <a:pt x="1170" y="418"/>
                    </a:cubicBezTo>
                    <a:cubicBezTo>
                      <a:pt x="1170" y="435"/>
                      <a:pt x="1170" y="468"/>
                      <a:pt x="1153" y="468"/>
                    </a:cubicBezTo>
                    <a:close/>
                    <a:moveTo>
                      <a:pt x="1086" y="468"/>
                    </a:moveTo>
                    <a:cubicBezTo>
                      <a:pt x="1086" y="435"/>
                      <a:pt x="1070" y="468"/>
                      <a:pt x="1070" y="435"/>
                    </a:cubicBezTo>
                    <a:cubicBezTo>
                      <a:pt x="1086" y="451"/>
                      <a:pt x="1070" y="435"/>
                      <a:pt x="1070" y="418"/>
                    </a:cubicBezTo>
                    <a:cubicBezTo>
                      <a:pt x="1070" y="418"/>
                      <a:pt x="1086" y="435"/>
                      <a:pt x="1086" y="435"/>
                    </a:cubicBezTo>
                    <a:cubicBezTo>
                      <a:pt x="1070" y="451"/>
                      <a:pt x="1103" y="451"/>
                      <a:pt x="1086" y="468"/>
                    </a:cubicBezTo>
                    <a:close/>
                    <a:moveTo>
                      <a:pt x="1053" y="268"/>
                    </a:moveTo>
                    <a:cubicBezTo>
                      <a:pt x="1053" y="301"/>
                      <a:pt x="1070" y="284"/>
                      <a:pt x="1070" y="301"/>
                    </a:cubicBezTo>
                    <a:cubicBezTo>
                      <a:pt x="1053" y="318"/>
                      <a:pt x="1053" y="334"/>
                      <a:pt x="1036" y="334"/>
                    </a:cubicBezTo>
                    <a:cubicBezTo>
                      <a:pt x="1036" y="318"/>
                      <a:pt x="1020" y="334"/>
                      <a:pt x="1003" y="334"/>
                    </a:cubicBezTo>
                    <a:cubicBezTo>
                      <a:pt x="1003" y="301"/>
                      <a:pt x="1020" y="301"/>
                      <a:pt x="1036" y="301"/>
                    </a:cubicBezTo>
                    <a:cubicBezTo>
                      <a:pt x="1020" y="301"/>
                      <a:pt x="1020" y="301"/>
                      <a:pt x="1020" y="284"/>
                    </a:cubicBezTo>
                    <a:cubicBezTo>
                      <a:pt x="1020" y="284"/>
                      <a:pt x="1020" y="301"/>
                      <a:pt x="1003" y="301"/>
                    </a:cubicBezTo>
                    <a:cubicBezTo>
                      <a:pt x="1003" y="268"/>
                      <a:pt x="1020" y="268"/>
                      <a:pt x="1036" y="268"/>
                    </a:cubicBezTo>
                    <a:cubicBezTo>
                      <a:pt x="1036" y="284"/>
                      <a:pt x="1036" y="284"/>
                      <a:pt x="1053" y="268"/>
                    </a:cubicBezTo>
                    <a:close/>
                    <a:moveTo>
                      <a:pt x="1086" y="418"/>
                    </a:moveTo>
                    <a:cubicBezTo>
                      <a:pt x="1086" y="384"/>
                      <a:pt x="1103" y="334"/>
                      <a:pt x="1137" y="351"/>
                    </a:cubicBezTo>
                    <a:cubicBezTo>
                      <a:pt x="1120" y="334"/>
                      <a:pt x="1153" y="351"/>
                      <a:pt x="1153" y="351"/>
                    </a:cubicBezTo>
                    <a:cubicBezTo>
                      <a:pt x="1137" y="384"/>
                      <a:pt x="1103" y="418"/>
                      <a:pt x="1086" y="418"/>
                    </a:cubicBezTo>
                    <a:close/>
                    <a:moveTo>
                      <a:pt x="1354" y="34"/>
                    </a:moveTo>
                    <a:cubicBezTo>
                      <a:pt x="1354" y="50"/>
                      <a:pt x="1337" y="50"/>
                      <a:pt x="1354" y="67"/>
                    </a:cubicBezTo>
                    <a:cubicBezTo>
                      <a:pt x="1320" y="67"/>
                      <a:pt x="1337" y="34"/>
                      <a:pt x="1354" y="34"/>
                    </a:cubicBezTo>
                    <a:close/>
                    <a:moveTo>
                      <a:pt x="1371" y="201"/>
                    </a:moveTo>
                    <a:cubicBezTo>
                      <a:pt x="1354" y="217"/>
                      <a:pt x="1387" y="234"/>
                      <a:pt x="1404" y="234"/>
                    </a:cubicBezTo>
                    <a:cubicBezTo>
                      <a:pt x="1387" y="251"/>
                      <a:pt x="1404" y="234"/>
                      <a:pt x="1404" y="268"/>
                    </a:cubicBezTo>
                    <a:cubicBezTo>
                      <a:pt x="1404" y="268"/>
                      <a:pt x="1387" y="268"/>
                      <a:pt x="1387" y="268"/>
                    </a:cubicBezTo>
                    <a:cubicBezTo>
                      <a:pt x="1387" y="284"/>
                      <a:pt x="1387" y="301"/>
                      <a:pt x="1387" y="301"/>
                    </a:cubicBezTo>
                    <a:cubicBezTo>
                      <a:pt x="1387" y="268"/>
                      <a:pt x="1421" y="301"/>
                      <a:pt x="1421" y="318"/>
                    </a:cubicBezTo>
                    <a:cubicBezTo>
                      <a:pt x="1404" y="351"/>
                      <a:pt x="1404" y="334"/>
                      <a:pt x="1387" y="351"/>
                    </a:cubicBezTo>
                    <a:cubicBezTo>
                      <a:pt x="1387" y="318"/>
                      <a:pt x="1354" y="351"/>
                      <a:pt x="1337" y="318"/>
                    </a:cubicBezTo>
                    <a:cubicBezTo>
                      <a:pt x="1337" y="318"/>
                      <a:pt x="1371" y="318"/>
                      <a:pt x="1354" y="318"/>
                    </a:cubicBezTo>
                    <a:cubicBezTo>
                      <a:pt x="1354" y="318"/>
                      <a:pt x="1354" y="318"/>
                      <a:pt x="1354" y="301"/>
                    </a:cubicBezTo>
                    <a:cubicBezTo>
                      <a:pt x="1354" y="284"/>
                      <a:pt x="1371" y="301"/>
                      <a:pt x="1371" y="284"/>
                    </a:cubicBezTo>
                    <a:cubicBezTo>
                      <a:pt x="1354" y="284"/>
                      <a:pt x="1371" y="268"/>
                      <a:pt x="1371" y="251"/>
                    </a:cubicBezTo>
                    <a:cubicBezTo>
                      <a:pt x="1337" y="251"/>
                      <a:pt x="1371" y="201"/>
                      <a:pt x="1354" y="217"/>
                    </a:cubicBezTo>
                    <a:cubicBezTo>
                      <a:pt x="1354" y="201"/>
                      <a:pt x="1354" y="201"/>
                      <a:pt x="1371" y="201"/>
                    </a:cubicBezTo>
                    <a:close/>
                    <a:moveTo>
                      <a:pt x="752" y="585"/>
                    </a:moveTo>
                    <a:cubicBezTo>
                      <a:pt x="752" y="568"/>
                      <a:pt x="752" y="552"/>
                      <a:pt x="736" y="552"/>
                    </a:cubicBezTo>
                    <a:cubicBezTo>
                      <a:pt x="736" y="568"/>
                      <a:pt x="736" y="585"/>
                      <a:pt x="752" y="585"/>
                    </a:cubicBezTo>
                    <a:close/>
                    <a:moveTo>
                      <a:pt x="652" y="652"/>
                    </a:moveTo>
                    <a:cubicBezTo>
                      <a:pt x="635" y="669"/>
                      <a:pt x="602" y="669"/>
                      <a:pt x="619" y="702"/>
                    </a:cubicBezTo>
                    <a:cubicBezTo>
                      <a:pt x="602" y="719"/>
                      <a:pt x="602" y="719"/>
                      <a:pt x="585" y="719"/>
                    </a:cubicBezTo>
                    <a:cubicBezTo>
                      <a:pt x="568" y="702"/>
                      <a:pt x="585" y="685"/>
                      <a:pt x="602" y="685"/>
                    </a:cubicBezTo>
                    <a:cubicBezTo>
                      <a:pt x="585" y="685"/>
                      <a:pt x="602" y="669"/>
                      <a:pt x="585" y="669"/>
                    </a:cubicBezTo>
                    <a:cubicBezTo>
                      <a:pt x="585" y="685"/>
                      <a:pt x="568" y="685"/>
                      <a:pt x="568" y="685"/>
                    </a:cubicBezTo>
                    <a:cubicBezTo>
                      <a:pt x="568" y="685"/>
                      <a:pt x="568" y="669"/>
                      <a:pt x="552" y="669"/>
                    </a:cubicBezTo>
                    <a:cubicBezTo>
                      <a:pt x="552" y="669"/>
                      <a:pt x="552" y="669"/>
                      <a:pt x="552" y="669"/>
                    </a:cubicBezTo>
                    <a:cubicBezTo>
                      <a:pt x="585" y="635"/>
                      <a:pt x="619" y="618"/>
                      <a:pt x="652" y="602"/>
                    </a:cubicBezTo>
                    <a:cubicBezTo>
                      <a:pt x="635" y="618"/>
                      <a:pt x="669" y="618"/>
                      <a:pt x="652" y="652"/>
                    </a:cubicBezTo>
                    <a:close/>
                    <a:moveTo>
                      <a:pt x="752" y="351"/>
                    </a:moveTo>
                    <a:cubicBezTo>
                      <a:pt x="752" y="384"/>
                      <a:pt x="786" y="368"/>
                      <a:pt x="786" y="368"/>
                    </a:cubicBezTo>
                    <a:cubicBezTo>
                      <a:pt x="786" y="384"/>
                      <a:pt x="802" y="384"/>
                      <a:pt x="802" y="384"/>
                    </a:cubicBezTo>
                    <a:cubicBezTo>
                      <a:pt x="802" y="401"/>
                      <a:pt x="786" y="418"/>
                      <a:pt x="786" y="435"/>
                    </a:cubicBezTo>
                    <a:cubicBezTo>
                      <a:pt x="802" y="435"/>
                      <a:pt x="802" y="435"/>
                      <a:pt x="802" y="451"/>
                    </a:cubicBezTo>
                    <a:cubicBezTo>
                      <a:pt x="786" y="451"/>
                      <a:pt x="802" y="451"/>
                      <a:pt x="786" y="451"/>
                    </a:cubicBezTo>
                    <a:cubicBezTo>
                      <a:pt x="786" y="435"/>
                      <a:pt x="752" y="435"/>
                      <a:pt x="769" y="418"/>
                    </a:cubicBezTo>
                    <a:cubicBezTo>
                      <a:pt x="769" y="435"/>
                      <a:pt x="802" y="401"/>
                      <a:pt x="786" y="384"/>
                    </a:cubicBezTo>
                    <a:cubicBezTo>
                      <a:pt x="769" y="401"/>
                      <a:pt x="786" y="418"/>
                      <a:pt x="769" y="401"/>
                    </a:cubicBezTo>
                    <a:cubicBezTo>
                      <a:pt x="769" y="401"/>
                      <a:pt x="769" y="384"/>
                      <a:pt x="769" y="384"/>
                    </a:cubicBezTo>
                    <a:cubicBezTo>
                      <a:pt x="752" y="384"/>
                      <a:pt x="752" y="384"/>
                      <a:pt x="736" y="368"/>
                    </a:cubicBezTo>
                    <a:cubicBezTo>
                      <a:pt x="752" y="368"/>
                      <a:pt x="752" y="351"/>
                      <a:pt x="752" y="351"/>
                    </a:cubicBezTo>
                    <a:close/>
                    <a:moveTo>
                      <a:pt x="802" y="368"/>
                    </a:moveTo>
                    <a:cubicBezTo>
                      <a:pt x="786" y="368"/>
                      <a:pt x="786" y="368"/>
                      <a:pt x="786" y="368"/>
                    </a:cubicBezTo>
                    <a:cubicBezTo>
                      <a:pt x="802" y="368"/>
                      <a:pt x="802" y="368"/>
                      <a:pt x="802" y="368"/>
                    </a:cubicBezTo>
                    <a:close/>
                    <a:moveTo>
                      <a:pt x="802" y="384"/>
                    </a:moveTo>
                    <a:cubicBezTo>
                      <a:pt x="802" y="384"/>
                      <a:pt x="802" y="384"/>
                      <a:pt x="802" y="384"/>
                    </a:cubicBezTo>
                    <a:cubicBezTo>
                      <a:pt x="802" y="384"/>
                      <a:pt x="802" y="384"/>
                      <a:pt x="802" y="384"/>
                    </a:cubicBezTo>
                    <a:close/>
                    <a:moveTo>
                      <a:pt x="786" y="652"/>
                    </a:moveTo>
                    <a:cubicBezTo>
                      <a:pt x="786" y="685"/>
                      <a:pt x="769" y="669"/>
                      <a:pt x="769" y="685"/>
                    </a:cubicBezTo>
                    <a:cubicBezTo>
                      <a:pt x="786" y="685"/>
                      <a:pt x="786" y="685"/>
                      <a:pt x="786" y="685"/>
                    </a:cubicBezTo>
                    <a:cubicBezTo>
                      <a:pt x="786" y="719"/>
                      <a:pt x="786" y="719"/>
                      <a:pt x="769" y="735"/>
                    </a:cubicBezTo>
                    <a:cubicBezTo>
                      <a:pt x="769" y="719"/>
                      <a:pt x="769" y="702"/>
                      <a:pt x="752" y="685"/>
                    </a:cubicBezTo>
                    <a:cubicBezTo>
                      <a:pt x="769" y="685"/>
                      <a:pt x="769" y="702"/>
                      <a:pt x="769" y="685"/>
                    </a:cubicBezTo>
                    <a:cubicBezTo>
                      <a:pt x="752" y="685"/>
                      <a:pt x="719" y="652"/>
                      <a:pt x="736" y="635"/>
                    </a:cubicBezTo>
                    <a:cubicBezTo>
                      <a:pt x="736" y="669"/>
                      <a:pt x="752" y="652"/>
                      <a:pt x="752" y="618"/>
                    </a:cubicBezTo>
                    <a:cubicBezTo>
                      <a:pt x="769" y="635"/>
                      <a:pt x="769" y="618"/>
                      <a:pt x="786" y="618"/>
                    </a:cubicBezTo>
                    <a:cubicBezTo>
                      <a:pt x="786" y="635"/>
                      <a:pt x="786" y="652"/>
                      <a:pt x="802" y="652"/>
                    </a:cubicBezTo>
                    <a:cubicBezTo>
                      <a:pt x="819" y="652"/>
                      <a:pt x="786" y="635"/>
                      <a:pt x="802" y="635"/>
                    </a:cubicBezTo>
                    <a:cubicBezTo>
                      <a:pt x="819" y="635"/>
                      <a:pt x="819" y="652"/>
                      <a:pt x="802" y="669"/>
                    </a:cubicBezTo>
                    <a:cubicBezTo>
                      <a:pt x="802" y="669"/>
                      <a:pt x="786" y="669"/>
                      <a:pt x="786" y="652"/>
                    </a:cubicBezTo>
                    <a:close/>
                    <a:moveTo>
                      <a:pt x="1454" y="735"/>
                    </a:moveTo>
                    <a:cubicBezTo>
                      <a:pt x="1454" y="769"/>
                      <a:pt x="1471" y="735"/>
                      <a:pt x="1471" y="752"/>
                    </a:cubicBezTo>
                    <a:cubicBezTo>
                      <a:pt x="1454" y="802"/>
                      <a:pt x="1421" y="819"/>
                      <a:pt x="1387" y="785"/>
                    </a:cubicBezTo>
                    <a:cubicBezTo>
                      <a:pt x="1421" y="785"/>
                      <a:pt x="1437" y="752"/>
                      <a:pt x="1454" y="735"/>
                    </a:cubicBezTo>
                    <a:close/>
                    <a:moveTo>
                      <a:pt x="1371" y="518"/>
                    </a:moveTo>
                    <a:cubicBezTo>
                      <a:pt x="1354" y="535"/>
                      <a:pt x="1354" y="552"/>
                      <a:pt x="1354" y="568"/>
                    </a:cubicBezTo>
                    <a:cubicBezTo>
                      <a:pt x="1354" y="552"/>
                      <a:pt x="1320" y="518"/>
                      <a:pt x="1337" y="501"/>
                    </a:cubicBezTo>
                    <a:cubicBezTo>
                      <a:pt x="1337" y="518"/>
                      <a:pt x="1354" y="518"/>
                      <a:pt x="1371" y="518"/>
                    </a:cubicBezTo>
                    <a:close/>
                    <a:moveTo>
                      <a:pt x="1187" y="585"/>
                    </a:moveTo>
                    <a:cubicBezTo>
                      <a:pt x="1187" y="602"/>
                      <a:pt x="1187" y="602"/>
                      <a:pt x="1170" y="602"/>
                    </a:cubicBezTo>
                    <a:cubicBezTo>
                      <a:pt x="1170" y="602"/>
                      <a:pt x="1187" y="585"/>
                      <a:pt x="1187" y="585"/>
                    </a:cubicBezTo>
                    <a:close/>
                    <a:moveTo>
                      <a:pt x="1337" y="568"/>
                    </a:moveTo>
                    <a:cubicBezTo>
                      <a:pt x="1337" y="585"/>
                      <a:pt x="1354" y="585"/>
                      <a:pt x="1354" y="585"/>
                    </a:cubicBezTo>
                    <a:cubicBezTo>
                      <a:pt x="1337" y="585"/>
                      <a:pt x="1354" y="602"/>
                      <a:pt x="1354" y="602"/>
                    </a:cubicBezTo>
                    <a:cubicBezTo>
                      <a:pt x="1320" y="602"/>
                      <a:pt x="1337" y="585"/>
                      <a:pt x="1337" y="568"/>
                    </a:cubicBezTo>
                    <a:close/>
                    <a:moveTo>
                      <a:pt x="1671" y="234"/>
                    </a:moveTo>
                    <a:cubicBezTo>
                      <a:pt x="1671" y="201"/>
                      <a:pt x="1655" y="184"/>
                      <a:pt x="1671" y="151"/>
                    </a:cubicBezTo>
                    <a:cubicBezTo>
                      <a:pt x="1671" y="151"/>
                      <a:pt x="1671" y="167"/>
                      <a:pt x="1688" y="167"/>
                    </a:cubicBezTo>
                    <a:cubicBezTo>
                      <a:pt x="1671" y="167"/>
                      <a:pt x="1688" y="217"/>
                      <a:pt x="1671" y="234"/>
                    </a:cubicBezTo>
                    <a:close/>
                    <a:moveTo>
                      <a:pt x="385" y="451"/>
                    </a:moveTo>
                    <a:cubicBezTo>
                      <a:pt x="368" y="451"/>
                      <a:pt x="351" y="451"/>
                      <a:pt x="351" y="435"/>
                    </a:cubicBezTo>
                    <a:cubicBezTo>
                      <a:pt x="368" y="435"/>
                      <a:pt x="385" y="418"/>
                      <a:pt x="385" y="435"/>
                    </a:cubicBezTo>
                    <a:cubicBezTo>
                      <a:pt x="351" y="435"/>
                      <a:pt x="385" y="468"/>
                      <a:pt x="385" y="451"/>
                    </a:cubicBezTo>
                    <a:close/>
                    <a:moveTo>
                      <a:pt x="335" y="568"/>
                    </a:moveTo>
                    <a:lnTo>
                      <a:pt x="318" y="568"/>
                    </a:lnTo>
                    <a:cubicBezTo>
                      <a:pt x="318" y="552"/>
                      <a:pt x="351" y="552"/>
                      <a:pt x="335" y="568"/>
                    </a:cubicBezTo>
                    <a:close/>
                    <a:moveTo>
                      <a:pt x="201" y="485"/>
                    </a:moveTo>
                    <a:cubicBezTo>
                      <a:pt x="201" y="535"/>
                      <a:pt x="184" y="485"/>
                      <a:pt x="167" y="468"/>
                    </a:cubicBezTo>
                    <a:cubicBezTo>
                      <a:pt x="167" y="468"/>
                      <a:pt x="167" y="485"/>
                      <a:pt x="167" y="485"/>
                    </a:cubicBezTo>
                    <a:cubicBezTo>
                      <a:pt x="167" y="468"/>
                      <a:pt x="134" y="451"/>
                      <a:pt x="151" y="435"/>
                    </a:cubicBezTo>
                    <a:cubicBezTo>
                      <a:pt x="151" y="451"/>
                      <a:pt x="184" y="435"/>
                      <a:pt x="201" y="418"/>
                    </a:cubicBezTo>
                    <a:cubicBezTo>
                      <a:pt x="218" y="435"/>
                      <a:pt x="218" y="435"/>
                      <a:pt x="234" y="451"/>
                    </a:cubicBezTo>
                    <a:cubicBezTo>
                      <a:pt x="234" y="485"/>
                      <a:pt x="201" y="485"/>
                      <a:pt x="184" y="485"/>
                    </a:cubicBezTo>
                    <a:cubicBezTo>
                      <a:pt x="201" y="501"/>
                      <a:pt x="201" y="501"/>
                      <a:pt x="201" y="485"/>
                    </a:cubicBezTo>
                    <a:close/>
                    <a:moveTo>
                      <a:pt x="1020" y="117"/>
                    </a:moveTo>
                    <a:cubicBezTo>
                      <a:pt x="1003" y="117"/>
                      <a:pt x="1003" y="117"/>
                      <a:pt x="986" y="117"/>
                    </a:cubicBezTo>
                    <a:cubicBezTo>
                      <a:pt x="986" y="100"/>
                      <a:pt x="986" y="100"/>
                      <a:pt x="1003" y="100"/>
                    </a:cubicBezTo>
                    <a:cubicBezTo>
                      <a:pt x="1003" y="84"/>
                      <a:pt x="986" y="84"/>
                      <a:pt x="986" y="84"/>
                    </a:cubicBezTo>
                    <a:cubicBezTo>
                      <a:pt x="1003" y="84"/>
                      <a:pt x="1003" y="84"/>
                      <a:pt x="1003" y="84"/>
                    </a:cubicBezTo>
                    <a:cubicBezTo>
                      <a:pt x="986" y="84"/>
                      <a:pt x="1020" y="100"/>
                      <a:pt x="1020" y="117"/>
                    </a:cubicBezTo>
                    <a:close/>
                    <a:moveTo>
                      <a:pt x="552" y="702"/>
                    </a:moveTo>
                    <a:cubicBezTo>
                      <a:pt x="568" y="702"/>
                      <a:pt x="568" y="702"/>
                      <a:pt x="585" y="719"/>
                    </a:cubicBezTo>
                    <a:cubicBezTo>
                      <a:pt x="568" y="719"/>
                      <a:pt x="568" y="735"/>
                      <a:pt x="568" y="752"/>
                    </a:cubicBezTo>
                    <a:cubicBezTo>
                      <a:pt x="568" y="735"/>
                      <a:pt x="552" y="719"/>
                      <a:pt x="552" y="702"/>
                    </a:cubicBezTo>
                    <a:close/>
                    <a:moveTo>
                      <a:pt x="685" y="785"/>
                    </a:moveTo>
                    <a:cubicBezTo>
                      <a:pt x="669" y="785"/>
                      <a:pt x="652" y="752"/>
                      <a:pt x="669" y="752"/>
                    </a:cubicBezTo>
                    <a:cubicBezTo>
                      <a:pt x="669" y="769"/>
                      <a:pt x="685" y="769"/>
                      <a:pt x="685" y="785"/>
                    </a:cubicBezTo>
                    <a:close/>
                    <a:moveTo>
                      <a:pt x="1705" y="184"/>
                    </a:moveTo>
                    <a:cubicBezTo>
                      <a:pt x="1738" y="217"/>
                      <a:pt x="1738" y="167"/>
                      <a:pt x="1755" y="184"/>
                    </a:cubicBezTo>
                    <a:cubicBezTo>
                      <a:pt x="1738" y="134"/>
                      <a:pt x="1721" y="184"/>
                      <a:pt x="1721" y="167"/>
                    </a:cubicBezTo>
                    <a:cubicBezTo>
                      <a:pt x="1705" y="167"/>
                      <a:pt x="1705" y="167"/>
                      <a:pt x="1705" y="184"/>
                    </a:cubicBezTo>
                    <a:close/>
                    <a:moveTo>
                      <a:pt x="1905" y="100"/>
                    </a:moveTo>
                    <a:cubicBezTo>
                      <a:pt x="1905" y="100"/>
                      <a:pt x="1888" y="100"/>
                      <a:pt x="1888" y="84"/>
                    </a:cubicBezTo>
                    <a:cubicBezTo>
                      <a:pt x="1905" y="84"/>
                      <a:pt x="1905" y="67"/>
                      <a:pt x="1922" y="67"/>
                    </a:cubicBezTo>
                    <a:cubicBezTo>
                      <a:pt x="1922" y="67"/>
                      <a:pt x="1922" y="84"/>
                      <a:pt x="1939" y="84"/>
                    </a:cubicBezTo>
                    <a:cubicBezTo>
                      <a:pt x="1905" y="67"/>
                      <a:pt x="1922" y="84"/>
                      <a:pt x="1905" y="10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0"/>
              <p:cNvSpPr/>
              <p:nvPr/>
            </p:nvSpPr>
            <p:spPr>
              <a:xfrm>
                <a:off x="8018993" y="4882011"/>
                <a:ext cx="243865" cy="80402"/>
              </a:xfrm>
              <a:custGeom>
                <a:avLst/>
                <a:gdLst/>
                <a:ahLst/>
                <a:cxnLst/>
                <a:rect l="l" t="t" r="r" b="b"/>
                <a:pathLst>
                  <a:path w="2842" h="937" extrusionOk="0">
                    <a:moveTo>
                      <a:pt x="2841" y="836"/>
                    </a:moveTo>
                    <a:cubicBezTo>
                      <a:pt x="2841" y="753"/>
                      <a:pt x="1972" y="786"/>
                      <a:pt x="1805" y="786"/>
                    </a:cubicBezTo>
                    <a:lnTo>
                      <a:pt x="1538" y="786"/>
                    </a:lnTo>
                    <a:cubicBezTo>
                      <a:pt x="1504" y="786"/>
                      <a:pt x="1488" y="770"/>
                      <a:pt x="1438" y="770"/>
                    </a:cubicBezTo>
                    <a:lnTo>
                      <a:pt x="1354" y="770"/>
                    </a:lnTo>
                    <a:lnTo>
                      <a:pt x="1220" y="770"/>
                    </a:lnTo>
                    <a:cubicBezTo>
                      <a:pt x="1204" y="770"/>
                      <a:pt x="1204" y="770"/>
                      <a:pt x="1170" y="770"/>
                    </a:cubicBezTo>
                    <a:cubicBezTo>
                      <a:pt x="1170" y="770"/>
                      <a:pt x="1154" y="770"/>
                      <a:pt x="1137" y="770"/>
                    </a:cubicBezTo>
                    <a:cubicBezTo>
                      <a:pt x="1103" y="770"/>
                      <a:pt x="1120" y="753"/>
                      <a:pt x="1087" y="753"/>
                    </a:cubicBezTo>
                    <a:cubicBezTo>
                      <a:pt x="1037" y="753"/>
                      <a:pt x="970" y="753"/>
                      <a:pt x="920" y="736"/>
                    </a:cubicBezTo>
                    <a:lnTo>
                      <a:pt x="753" y="719"/>
                    </a:lnTo>
                    <a:cubicBezTo>
                      <a:pt x="602" y="703"/>
                      <a:pt x="469" y="669"/>
                      <a:pt x="335" y="602"/>
                    </a:cubicBezTo>
                    <a:cubicBezTo>
                      <a:pt x="285" y="569"/>
                      <a:pt x="201" y="536"/>
                      <a:pt x="235" y="469"/>
                    </a:cubicBezTo>
                    <a:cubicBezTo>
                      <a:pt x="251" y="469"/>
                      <a:pt x="251" y="469"/>
                      <a:pt x="251" y="469"/>
                    </a:cubicBezTo>
                    <a:cubicBezTo>
                      <a:pt x="352" y="335"/>
                      <a:pt x="669" y="218"/>
                      <a:pt x="836" y="185"/>
                    </a:cubicBezTo>
                    <a:cubicBezTo>
                      <a:pt x="936" y="151"/>
                      <a:pt x="1087" y="101"/>
                      <a:pt x="1187" y="68"/>
                    </a:cubicBezTo>
                    <a:cubicBezTo>
                      <a:pt x="1220" y="51"/>
                      <a:pt x="1220" y="51"/>
                      <a:pt x="1237" y="34"/>
                    </a:cubicBezTo>
                    <a:cubicBezTo>
                      <a:pt x="1220" y="1"/>
                      <a:pt x="1220" y="1"/>
                      <a:pt x="1154" y="1"/>
                    </a:cubicBezTo>
                    <a:cubicBezTo>
                      <a:pt x="1003" y="1"/>
                      <a:pt x="803" y="51"/>
                      <a:pt x="652" y="101"/>
                    </a:cubicBezTo>
                    <a:cubicBezTo>
                      <a:pt x="602" y="118"/>
                      <a:pt x="519" y="135"/>
                      <a:pt x="469" y="168"/>
                    </a:cubicBezTo>
                    <a:cubicBezTo>
                      <a:pt x="402" y="201"/>
                      <a:pt x="335" y="218"/>
                      <a:pt x="285" y="252"/>
                    </a:cubicBezTo>
                    <a:cubicBezTo>
                      <a:pt x="268" y="268"/>
                      <a:pt x="251" y="268"/>
                      <a:pt x="235" y="285"/>
                    </a:cubicBezTo>
                    <a:cubicBezTo>
                      <a:pt x="118" y="385"/>
                      <a:pt x="1" y="502"/>
                      <a:pt x="151" y="653"/>
                    </a:cubicBezTo>
                    <a:cubicBezTo>
                      <a:pt x="184" y="686"/>
                      <a:pt x="218" y="703"/>
                      <a:pt x="235" y="719"/>
                    </a:cubicBezTo>
                    <a:cubicBezTo>
                      <a:pt x="268" y="736"/>
                      <a:pt x="318" y="753"/>
                      <a:pt x="352" y="770"/>
                    </a:cubicBezTo>
                    <a:cubicBezTo>
                      <a:pt x="418" y="803"/>
                      <a:pt x="502" y="820"/>
                      <a:pt x="585" y="836"/>
                    </a:cubicBezTo>
                    <a:cubicBezTo>
                      <a:pt x="686" y="870"/>
                      <a:pt x="736" y="870"/>
                      <a:pt x="836" y="886"/>
                    </a:cubicBezTo>
                    <a:cubicBezTo>
                      <a:pt x="886" y="886"/>
                      <a:pt x="936" y="903"/>
                      <a:pt x="970" y="903"/>
                    </a:cubicBezTo>
                    <a:lnTo>
                      <a:pt x="1404" y="920"/>
                    </a:lnTo>
                    <a:cubicBezTo>
                      <a:pt x="1454" y="920"/>
                      <a:pt x="1488" y="920"/>
                      <a:pt x="1538" y="937"/>
                    </a:cubicBezTo>
                    <a:lnTo>
                      <a:pt x="1705" y="937"/>
                    </a:lnTo>
                    <a:cubicBezTo>
                      <a:pt x="1705" y="937"/>
                      <a:pt x="1705" y="937"/>
                      <a:pt x="1722" y="920"/>
                    </a:cubicBezTo>
                    <a:cubicBezTo>
                      <a:pt x="1788" y="920"/>
                      <a:pt x="1922" y="920"/>
                      <a:pt x="2006" y="920"/>
                    </a:cubicBezTo>
                    <a:cubicBezTo>
                      <a:pt x="2039" y="920"/>
                      <a:pt x="2056" y="920"/>
                      <a:pt x="2089" y="920"/>
                    </a:cubicBezTo>
                    <a:cubicBezTo>
                      <a:pt x="2106" y="920"/>
                      <a:pt x="2841" y="920"/>
                      <a:pt x="2841" y="836"/>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0"/>
              <p:cNvSpPr/>
              <p:nvPr/>
            </p:nvSpPr>
            <p:spPr>
              <a:xfrm>
                <a:off x="8148047" y="4874889"/>
                <a:ext cx="80402" cy="14416"/>
              </a:xfrm>
              <a:custGeom>
                <a:avLst/>
                <a:gdLst/>
                <a:ahLst/>
                <a:cxnLst/>
                <a:rect l="l" t="t" r="r" b="b"/>
                <a:pathLst>
                  <a:path w="937" h="168" extrusionOk="0">
                    <a:moveTo>
                      <a:pt x="0" y="84"/>
                    </a:moveTo>
                    <a:cubicBezTo>
                      <a:pt x="0" y="134"/>
                      <a:pt x="117" y="117"/>
                      <a:pt x="168" y="117"/>
                    </a:cubicBezTo>
                    <a:cubicBezTo>
                      <a:pt x="251" y="117"/>
                      <a:pt x="301" y="117"/>
                      <a:pt x="385" y="134"/>
                    </a:cubicBezTo>
                    <a:cubicBezTo>
                      <a:pt x="401" y="134"/>
                      <a:pt x="401" y="134"/>
                      <a:pt x="418" y="134"/>
                    </a:cubicBezTo>
                    <a:cubicBezTo>
                      <a:pt x="552" y="134"/>
                      <a:pt x="635" y="151"/>
                      <a:pt x="769" y="151"/>
                    </a:cubicBezTo>
                    <a:cubicBezTo>
                      <a:pt x="853" y="151"/>
                      <a:pt x="936" y="167"/>
                      <a:pt x="936" y="101"/>
                    </a:cubicBezTo>
                    <a:cubicBezTo>
                      <a:pt x="936" y="67"/>
                      <a:pt x="853" y="51"/>
                      <a:pt x="819" y="51"/>
                    </a:cubicBezTo>
                    <a:cubicBezTo>
                      <a:pt x="652" y="17"/>
                      <a:pt x="435" y="0"/>
                      <a:pt x="268" y="0"/>
                    </a:cubicBezTo>
                    <a:cubicBezTo>
                      <a:pt x="201" y="0"/>
                      <a:pt x="0" y="17"/>
                      <a:pt x="0" y="8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0"/>
              <p:cNvSpPr/>
              <p:nvPr/>
            </p:nvSpPr>
            <p:spPr>
              <a:xfrm>
                <a:off x="7998915" y="4896427"/>
                <a:ext cx="31663" cy="67445"/>
              </a:xfrm>
              <a:custGeom>
                <a:avLst/>
                <a:gdLst/>
                <a:ahLst/>
                <a:cxnLst/>
                <a:rect l="l" t="t" r="r" b="b"/>
                <a:pathLst>
                  <a:path w="369" h="786" extrusionOk="0">
                    <a:moveTo>
                      <a:pt x="1" y="317"/>
                    </a:moveTo>
                    <a:cubicBezTo>
                      <a:pt x="1" y="602"/>
                      <a:pt x="368" y="785"/>
                      <a:pt x="368" y="668"/>
                    </a:cubicBezTo>
                    <a:cubicBezTo>
                      <a:pt x="368" y="652"/>
                      <a:pt x="335" y="635"/>
                      <a:pt x="301" y="602"/>
                    </a:cubicBezTo>
                    <a:cubicBezTo>
                      <a:pt x="268" y="585"/>
                      <a:pt x="251" y="551"/>
                      <a:pt x="218" y="535"/>
                    </a:cubicBezTo>
                    <a:cubicBezTo>
                      <a:pt x="101" y="418"/>
                      <a:pt x="84" y="284"/>
                      <a:pt x="168" y="150"/>
                    </a:cubicBezTo>
                    <a:cubicBezTo>
                      <a:pt x="185" y="134"/>
                      <a:pt x="185" y="117"/>
                      <a:pt x="201" y="100"/>
                    </a:cubicBezTo>
                    <a:cubicBezTo>
                      <a:pt x="218" y="84"/>
                      <a:pt x="251" y="67"/>
                      <a:pt x="251" y="33"/>
                    </a:cubicBezTo>
                    <a:cubicBezTo>
                      <a:pt x="251" y="0"/>
                      <a:pt x="134" y="17"/>
                      <a:pt x="51" y="117"/>
                    </a:cubicBezTo>
                    <a:cubicBezTo>
                      <a:pt x="17" y="167"/>
                      <a:pt x="1" y="234"/>
                      <a:pt x="1" y="3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0"/>
              <p:cNvSpPr/>
              <p:nvPr/>
            </p:nvSpPr>
            <p:spPr>
              <a:xfrm>
                <a:off x="8254104" y="4886387"/>
                <a:ext cx="48824" cy="20079"/>
              </a:xfrm>
              <a:custGeom>
                <a:avLst/>
                <a:gdLst/>
                <a:ahLst/>
                <a:cxnLst/>
                <a:rect l="l" t="t" r="r" b="b"/>
                <a:pathLst>
                  <a:path w="569" h="234" extrusionOk="0">
                    <a:moveTo>
                      <a:pt x="519" y="234"/>
                    </a:moveTo>
                    <a:cubicBezTo>
                      <a:pt x="536" y="234"/>
                      <a:pt x="552" y="217"/>
                      <a:pt x="569" y="201"/>
                    </a:cubicBezTo>
                    <a:cubicBezTo>
                      <a:pt x="552" y="184"/>
                      <a:pt x="552" y="167"/>
                      <a:pt x="536" y="150"/>
                    </a:cubicBezTo>
                    <a:cubicBezTo>
                      <a:pt x="469" y="100"/>
                      <a:pt x="402" y="84"/>
                      <a:pt x="335" y="67"/>
                    </a:cubicBezTo>
                    <a:cubicBezTo>
                      <a:pt x="285" y="50"/>
                      <a:pt x="68" y="0"/>
                      <a:pt x="18" y="17"/>
                    </a:cubicBezTo>
                    <a:cubicBezTo>
                      <a:pt x="1" y="33"/>
                      <a:pt x="1" y="67"/>
                      <a:pt x="1" y="84"/>
                    </a:cubicBezTo>
                    <a:cubicBezTo>
                      <a:pt x="18" y="117"/>
                      <a:pt x="302" y="184"/>
                      <a:pt x="352" y="201"/>
                    </a:cubicBezTo>
                    <a:cubicBezTo>
                      <a:pt x="402" y="201"/>
                      <a:pt x="469" y="234"/>
                      <a:pt x="519" y="2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0"/>
              <p:cNvSpPr/>
              <p:nvPr/>
            </p:nvSpPr>
            <p:spPr>
              <a:xfrm>
                <a:off x="8298552" y="4925086"/>
                <a:ext cx="17333" cy="35868"/>
              </a:xfrm>
              <a:custGeom>
                <a:avLst/>
                <a:gdLst/>
                <a:ahLst/>
                <a:cxnLst/>
                <a:rect l="l" t="t" r="r" b="b"/>
                <a:pathLst>
                  <a:path w="202" h="418" extrusionOk="0">
                    <a:moveTo>
                      <a:pt x="1" y="284"/>
                    </a:moveTo>
                    <a:cubicBezTo>
                      <a:pt x="1" y="418"/>
                      <a:pt x="201" y="284"/>
                      <a:pt x="185" y="117"/>
                    </a:cubicBezTo>
                    <a:cubicBezTo>
                      <a:pt x="185" y="0"/>
                      <a:pt x="101" y="0"/>
                      <a:pt x="84" y="84"/>
                    </a:cubicBezTo>
                    <a:cubicBezTo>
                      <a:pt x="68" y="134"/>
                      <a:pt x="68" y="167"/>
                      <a:pt x="34" y="217"/>
                    </a:cubicBezTo>
                    <a:cubicBezTo>
                      <a:pt x="18" y="234"/>
                      <a:pt x="18" y="234"/>
                      <a:pt x="18" y="251"/>
                    </a:cubicBezTo>
                    <a:cubicBezTo>
                      <a:pt x="1" y="268"/>
                      <a:pt x="1" y="268"/>
                      <a:pt x="1" y="28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0"/>
              <p:cNvSpPr/>
              <p:nvPr/>
            </p:nvSpPr>
            <p:spPr>
              <a:xfrm>
                <a:off x="8235484" y="4879180"/>
                <a:ext cx="10125" cy="20165"/>
              </a:xfrm>
              <a:custGeom>
                <a:avLst/>
                <a:gdLst/>
                <a:ahLst/>
                <a:cxnLst/>
                <a:rect l="l" t="t" r="r" b="b"/>
                <a:pathLst>
                  <a:path w="118" h="235" extrusionOk="0">
                    <a:moveTo>
                      <a:pt x="1" y="117"/>
                    </a:moveTo>
                    <a:cubicBezTo>
                      <a:pt x="1" y="151"/>
                      <a:pt x="118" y="234"/>
                      <a:pt x="118" y="84"/>
                    </a:cubicBezTo>
                    <a:cubicBezTo>
                      <a:pt x="118" y="51"/>
                      <a:pt x="1" y="1"/>
                      <a:pt x="1" y="1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0"/>
              <p:cNvSpPr/>
              <p:nvPr/>
            </p:nvSpPr>
            <p:spPr>
              <a:xfrm>
                <a:off x="7996083" y="4949455"/>
                <a:ext cx="232367" cy="53115"/>
              </a:xfrm>
              <a:custGeom>
                <a:avLst/>
                <a:gdLst/>
                <a:ahLst/>
                <a:cxnLst/>
                <a:rect l="l" t="t" r="r" b="b"/>
                <a:pathLst>
                  <a:path w="2708" h="619" extrusionOk="0">
                    <a:moveTo>
                      <a:pt x="84" y="0"/>
                    </a:moveTo>
                    <a:cubicBezTo>
                      <a:pt x="101" y="17"/>
                      <a:pt x="117" y="50"/>
                      <a:pt x="151" y="67"/>
                    </a:cubicBezTo>
                    <a:cubicBezTo>
                      <a:pt x="134" y="67"/>
                      <a:pt x="117" y="67"/>
                      <a:pt x="151" y="67"/>
                    </a:cubicBezTo>
                    <a:cubicBezTo>
                      <a:pt x="134" y="84"/>
                      <a:pt x="84" y="134"/>
                      <a:pt x="67" y="117"/>
                    </a:cubicBezTo>
                    <a:cubicBezTo>
                      <a:pt x="50" y="117"/>
                      <a:pt x="50" y="117"/>
                      <a:pt x="50" y="134"/>
                    </a:cubicBezTo>
                    <a:cubicBezTo>
                      <a:pt x="50" y="134"/>
                      <a:pt x="50" y="134"/>
                      <a:pt x="50" y="134"/>
                    </a:cubicBezTo>
                    <a:cubicBezTo>
                      <a:pt x="50" y="117"/>
                      <a:pt x="50" y="117"/>
                      <a:pt x="34" y="117"/>
                    </a:cubicBezTo>
                    <a:cubicBezTo>
                      <a:pt x="34" y="100"/>
                      <a:pt x="34" y="67"/>
                      <a:pt x="50" y="67"/>
                    </a:cubicBezTo>
                    <a:cubicBezTo>
                      <a:pt x="50" y="67"/>
                      <a:pt x="34" y="67"/>
                      <a:pt x="34" y="67"/>
                    </a:cubicBezTo>
                    <a:cubicBezTo>
                      <a:pt x="34" y="50"/>
                      <a:pt x="50" y="34"/>
                      <a:pt x="67" y="50"/>
                    </a:cubicBezTo>
                    <a:cubicBezTo>
                      <a:pt x="84" y="34"/>
                      <a:pt x="84" y="0"/>
                      <a:pt x="67" y="0"/>
                    </a:cubicBezTo>
                    <a:cubicBezTo>
                      <a:pt x="67" y="0"/>
                      <a:pt x="84" y="0"/>
                      <a:pt x="84" y="0"/>
                    </a:cubicBezTo>
                    <a:close/>
                    <a:moveTo>
                      <a:pt x="268" y="151"/>
                    </a:moveTo>
                    <a:cubicBezTo>
                      <a:pt x="251" y="167"/>
                      <a:pt x="268" y="184"/>
                      <a:pt x="268" y="201"/>
                    </a:cubicBezTo>
                    <a:cubicBezTo>
                      <a:pt x="251" y="201"/>
                      <a:pt x="251" y="217"/>
                      <a:pt x="234" y="217"/>
                    </a:cubicBezTo>
                    <a:cubicBezTo>
                      <a:pt x="234" y="217"/>
                      <a:pt x="184" y="201"/>
                      <a:pt x="184" y="217"/>
                    </a:cubicBezTo>
                    <a:cubicBezTo>
                      <a:pt x="167" y="184"/>
                      <a:pt x="151" y="217"/>
                      <a:pt x="134" y="201"/>
                    </a:cubicBezTo>
                    <a:cubicBezTo>
                      <a:pt x="134" y="184"/>
                      <a:pt x="151" y="184"/>
                      <a:pt x="151" y="184"/>
                    </a:cubicBezTo>
                    <a:cubicBezTo>
                      <a:pt x="151" y="184"/>
                      <a:pt x="134" y="167"/>
                      <a:pt x="134" y="167"/>
                    </a:cubicBezTo>
                    <a:cubicBezTo>
                      <a:pt x="151" y="167"/>
                      <a:pt x="151" y="167"/>
                      <a:pt x="151" y="167"/>
                    </a:cubicBezTo>
                    <a:cubicBezTo>
                      <a:pt x="151" y="134"/>
                      <a:pt x="117" y="151"/>
                      <a:pt x="151" y="151"/>
                    </a:cubicBezTo>
                    <a:cubicBezTo>
                      <a:pt x="134" y="134"/>
                      <a:pt x="117" y="134"/>
                      <a:pt x="101" y="151"/>
                    </a:cubicBezTo>
                    <a:cubicBezTo>
                      <a:pt x="117" y="151"/>
                      <a:pt x="117" y="134"/>
                      <a:pt x="117" y="151"/>
                    </a:cubicBezTo>
                    <a:cubicBezTo>
                      <a:pt x="117" y="151"/>
                      <a:pt x="101" y="167"/>
                      <a:pt x="84" y="167"/>
                    </a:cubicBezTo>
                    <a:lnTo>
                      <a:pt x="84" y="184"/>
                    </a:lnTo>
                    <a:cubicBezTo>
                      <a:pt x="101" y="201"/>
                      <a:pt x="134" y="234"/>
                      <a:pt x="167" y="268"/>
                    </a:cubicBezTo>
                    <a:cubicBezTo>
                      <a:pt x="167" y="251"/>
                      <a:pt x="167" y="234"/>
                      <a:pt x="167" y="217"/>
                    </a:cubicBezTo>
                    <a:cubicBezTo>
                      <a:pt x="201" y="217"/>
                      <a:pt x="201" y="268"/>
                      <a:pt x="234" y="234"/>
                    </a:cubicBezTo>
                    <a:cubicBezTo>
                      <a:pt x="218" y="268"/>
                      <a:pt x="268" y="268"/>
                      <a:pt x="251" y="318"/>
                    </a:cubicBezTo>
                    <a:lnTo>
                      <a:pt x="251" y="318"/>
                    </a:lnTo>
                    <a:cubicBezTo>
                      <a:pt x="268" y="334"/>
                      <a:pt x="284" y="351"/>
                      <a:pt x="301" y="351"/>
                    </a:cubicBezTo>
                    <a:cubicBezTo>
                      <a:pt x="301" y="351"/>
                      <a:pt x="301" y="351"/>
                      <a:pt x="301" y="351"/>
                    </a:cubicBezTo>
                    <a:cubicBezTo>
                      <a:pt x="318" y="334"/>
                      <a:pt x="318" y="351"/>
                      <a:pt x="318" y="334"/>
                    </a:cubicBezTo>
                    <a:cubicBezTo>
                      <a:pt x="318" y="334"/>
                      <a:pt x="318" y="334"/>
                      <a:pt x="318" y="318"/>
                    </a:cubicBezTo>
                    <a:cubicBezTo>
                      <a:pt x="334" y="318"/>
                      <a:pt x="334" y="284"/>
                      <a:pt x="318" y="284"/>
                    </a:cubicBezTo>
                    <a:cubicBezTo>
                      <a:pt x="334" y="284"/>
                      <a:pt x="334" y="268"/>
                      <a:pt x="351" y="251"/>
                    </a:cubicBezTo>
                    <a:cubicBezTo>
                      <a:pt x="334" y="251"/>
                      <a:pt x="334" y="268"/>
                      <a:pt x="318" y="268"/>
                    </a:cubicBezTo>
                    <a:lnTo>
                      <a:pt x="318" y="284"/>
                    </a:lnTo>
                    <a:cubicBezTo>
                      <a:pt x="301" y="284"/>
                      <a:pt x="268" y="268"/>
                      <a:pt x="268" y="251"/>
                    </a:cubicBezTo>
                    <a:cubicBezTo>
                      <a:pt x="268" y="268"/>
                      <a:pt x="284" y="251"/>
                      <a:pt x="284" y="234"/>
                    </a:cubicBezTo>
                    <a:cubicBezTo>
                      <a:pt x="301" y="234"/>
                      <a:pt x="318" y="234"/>
                      <a:pt x="334" y="251"/>
                    </a:cubicBezTo>
                    <a:cubicBezTo>
                      <a:pt x="334" y="234"/>
                      <a:pt x="351" y="234"/>
                      <a:pt x="368" y="234"/>
                    </a:cubicBezTo>
                    <a:cubicBezTo>
                      <a:pt x="368" y="217"/>
                      <a:pt x="351" y="217"/>
                      <a:pt x="368" y="184"/>
                    </a:cubicBezTo>
                    <a:cubicBezTo>
                      <a:pt x="334" y="184"/>
                      <a:pt x="318" y="184"/>
                      <a:pt x="301" y="167"/>
                    </a:cubicBezTo>
                    <a:cubicBezTo>
                      <a:pt x="301" y="184"/>
                      <a:pt x="301" y="184"/>
                      <a:pt x="301" y="184"/>
                    </a:cubicBezTo>
                    <a:cubicBezTo>
                      <a:pt x="301" y="184"/>
                      <a:pt x="318" y="184"/>
                      <a:pt x="318" y="201"/>
                    </a:cubicBezTo>
                    <a:cubicBezTo>
                      <a:pt x="301" y="184"/>
                      <a:pt x="284" y="184"/>
                      <a:pt x="268" y="184"/>
                    </a:cubicBezTo>
                    <a:cubicBezTo>
                      <a:pt x="268" y="167"/>
                      <a:pt x="268" y="167"/>
                      <a:pt x="284" y="151"/>
                    </a:cubicBezTo>
                    <a:cubicBezTo>
                      <a:pt x="268" y="151"/>
                      <a:pt x="268" y="151"/>
                      <a:pt x="268" y="151"/>
                    </a:cubicBezTo>
                    <a:close/>
                    <a:moveTo>
                      <a:pt x="451" y="201"/>
                    </a:moveTo>
                    <a:cubicBezTo>
                      <a:pt x="468" y="201"/>
                      <a:pt x="485" y="184"/>
                      <a:pt x="502" y="184"/>
                    </a:cubicBezTo>
                    <a:cubicBezTo>
                      <a:pt x="502" y="201"/>
                      <a:pt x="502" y="201"/>
                      <a:pt x="502" y="201"/>
                    </a:cubicBezTo>
                    <a:cubicBezTo>
                      <a:pt x="468" y="184"/>
                      <a:pt x="485" y="201"/>
                      <a:pt x="451" y="217"/>
                    </a:cubicBezTo>
                    <a:cubicBezTo>
                      <a:pt x="451" y="217"/>
                      <a:pt x="451" y="217"/>
                      <a:pt x="451" y="217"/>
                    </a:cubicBezTo>
                    <a:cubicBezTo>
                      <a:pt x="451" y="201"/>
                      <a:pt x="451" y="201"/>
                      <a:pt x="451" y="201"/>
                    </a:cubicBezTo>
                    <a:cubicBezTo>
                      <a:pt x="451" y="201"/>
                      <a:pt x="451" y="201"/>
                      <a:pt x="451" y="201"/>
                    </a:cubicBezTo>
                    <a:close/>
                    <a:moveTo>
                      <a:pt x="485" y="67"/>
                    </a:moveTo>
                    <a:cubicBezTo>
                      <a:pt x="485" y="67"/>
                      <a:pt x="485" y="67"/>
                      <a:pt x="485" y="67"/>
                    </a:cubicBezTo>
                    <a:cubicBezTo>
                      <a:pt x="485" y="50"/>
                      <a:pt x="502" y="50"/>
                      <a:pt x="518" y="50"/>
                    </a:cubicBezTo>
                    <a:cubicBezTo>
                      <a:pt x="518" y="50"/>
                      <a:pt x="518" y="50"/>
                      <a:pt x="518" y="67"/>
                    </a:cubicBezTo>
                    <a:cubicBezTo>
                      <a:pt x="518" y="50"/>
                      <a:pt x="535" y="50"/>
                      <a:pt x="535" y="50"/>
                    </a:cubicBezTo>
                    <a:cubicBezTo>
                      <a:pt x="535" y="50"/>
                      <a:pt x="552" y="67"/>
                      <a:pt x="585" y="67"/>
                    </a:cubicBezTo>
                    <a:cubicBezTo>
                      <a:pt x="585" y="84"/>
                      <a:pt x="585" y="84"/>
                      <a:pt x="585" y="100"/>
                    </a:cubicBezTo>
                    <a:cubicBezTo>
                      <a:pt x="568" y="100"/>
                      <a:pt x="568" y="100"/>
                      <a:pt x="552" y="100"/>
                    </a:cubicBezTo>
                    <a:cubicBezTo>
                      <a:pt x="568" y="117"/>
                      <a:pt x="552" y="117"/>
                      <a:pt x="552" y="117"/>
                    </a:cubicBezTo>
                    <a:cubicBezTo>
                      <a:pt x="535" y="117"/>
                      <a:pt x="552" y="100"/>
                      <a:pt x="552" y="100"/>
                    </a:cubicBezTo>
                    <a:cubicBezTo>
                      <a:pt x="535" y="117"/>
                      <a:pt x="502" y="84"/>
                      <a:pt x="502" y="100"/>
                    </a:cubicBezTo>
                    <a:cubicBezTo>
                      <a:pt x="485" y="100"/>
                      <a:pt x="485" y="84"/>
                      <a:pt x="485" y="67"/>
                    </a:cubicBezTo>
                    <a:cubicBezTo>
                      <a:pt x="485" y="67"/>
                      <a:pt x="485" y="67"/>
                      <a:pt x="485" y="67"/>
                    </a:cubicBezTo>
                    <a:close/>
                    <a:moveTo>
                      <a:pt x="635" y="84"/>
                    </a:moveTo>
                    <a:cubicBezTo>
                      <a:pt x="652" y="84"/>
                      <a:pt x="669" y="84"/>
                      <a:pt x="702" y="100"/>
                    </a:cubicBezTo>
                    <a:cubicBezTo>
                      <a:pt x="685" y="100"/>
                      <a:pt x="669" y="117"/>
                      <a:pt x="685" y="134"/>
                    </a:cubicBezTo>
                    <a:cubicBezTo>
                      <a:pt x="669" y="151"/>
                      <a:pt x="669" y="151"/>
                      <a:pt x="652" y="151"/>
                    </a:cubicBezTo>
                    <a:cubicBezTo>
                      <a:pt x="635" y="134"/>
                      <a:pt x="652" y="117"/>
                      <a:pt x="669" y="117"/>
                    </a:cubicBezTo>
                    <a:cubicBezTo>
                      <a:pt x="652" y="117"/>
                      <a:pt x="652" y="100"/>
                      <a:pt x="635" y="100"/>
                    </a:cubicBezTo>
                    <a:cubicBezTo>
                      <a:pt x="652" y="117"/>
                      <a:pt x="635" y="117"/>
                      <a:pt x="635" y="117"/>
                    </a:cubicBezTo>
                    <a:cubicBezTo>
                      <a:pt x="635" y="100"/>
                      <a:pt x="635" y="100"/>
                      <a:pt x="619" y="100"/>
                    </a:cubicBezTo>
                    <a:cubicBezTo>
                      <a:pt x="619" y="100"/>
                      <a:pt x="619" y="100"/>
                      <a:pt x="619" y="100"/>
                    </a:cubicBezTo>
                    <a:cubicBezTo>
                      <a:pt x="619" y="84"/>
                      <a:pt x="619" y="84"/>
                      <a:pt x="635" y="84"/>
                    </a:cubicBezTo>
                    <a:close/>
                    <a:moveTo>
                      <a:pt x="819" y="117"/>
                    </a:moveTo>
                    <a:cubicBezTo>
                      <a:pt x="836" y="134"/>
                      <a:pt x="836" y="134"/>
                      <a:pt x="852" y="134"/>
                    </a:cubicBezTo>
                    <a:cubicBezTo>
                      <a:pt x="852" y="151"/>
                      <a:pt x="852" y="151"/>
                      <a:pt x="836" y="167"/>
                    </a:cubicBezTo>
                    <a:cubicBezTo>
                      <a:pt x="836" y="151"/>
                      <a:pt x="836" y="134"/>
                      <a:pt x="819" y="117"/>
                    </a:cubicBezTo>
                    <a:close/>
                    <a:moveTo>
                      <a:pt x="1003" y="167"/>
                    </a:moveTo>
                    <a:lnTo>
                      <a:pt x="1020" y="167"/>
                    </a:lnTo>
                    <a:cubicBezTo>
                      <a:pt x="1020" y="167"/>
                      <a:pt x="1020" y="167"/>
                      <a:pt x="1003" y="167"/>
                    </a:cubicBezTo>
                    <a:close/>
                    <a:moveTo>
                      <a:pt x="1120" y="184"/>
                    </a:moveTo>
                    <a:cubicBezTo>
                      <a:pt x="1153" y="201"/>
                      <a:pt x="1170" y="201"/>
                      <a:pt x="1187" y="201"/>
                    </a:cubicBezTo>
                    <a:cubicBezTo>
                      <a:pt x="1203" y="201"/>
                      <a:pt x="1203" y="201"/>
                      <a:pt x="1203" y="201"/>
                    </a:cubicBezTo>
                    <a:cubicBezTo>
                      <a:pt x="1187" y="201"/>
                      <a:pt x="1187" y="201"/>
                      <a:pt x="1187" y="217"/>
                    </a:cubicBezTo>
                    <a:cubicBezTo>
                      <a:pt x="1203" y="234"/>
                      <a:pt x="1203" y="268"/>
                      <a:pt x="1187" y="284"/>
                    </a:cubicBezTo>
                    <a:cubicBezTo>
                      <a:pt x="1187" y="268"/>
                      <a:pt x="1170" y="268"/>
                      <a:pt x="1153" y="284"/>
                    </a:cubicBezTo>
                    <a:cubicBezTo>
                      <a:pt x="1137" y="251"/>
                      <a:pt x="1153" y="217"/>
                      <a:pt x="1120" y="217"/>
                    </a:cubicBezTo>
                    <a:cubicBezTo>
                      <a:pt x="1120" y="201"/>
                      <a:pt x="1120" y="201"/>
                      <a:pt x="1120" y="184"/>
                    </a:cubicBezTo>
                    <a:close/>
                    <a:moveTo>
                      <a:pt x="1454" y="234"/>
                    </a:moveTo>
                    <a:cubicBezTo>
                      <a:pt x="1471" y="234"/>
                      <a:pt x="1487" y="234"/>
                      <a:pt x="1504" y="234"/>
                    </a:cubicBezTo>
                    <a:cubicBezTo>
                      <a:pt x="1487" y="234"/>
                      <a:pt x="1471" y="234"/>
                      <a:pt x="1454" y="234"/>
                    </a:cubicBezTo>
                    <a:close/>
                    <a:moveTo>
                      <a:pt x="2039" y="251"/>
                    </a:moveTo>
                    <a:lnTo>
                      <a:pt x="2072" y="251"/>
                    </a:lnTo>
                    <a:cubicBezTo>
                      <a:pt x="2072" y="251"/>
                      <a:pt x="2089" y="251"/>
                      <a:pt x="2089" y="251"/>
                    </a:cubicBezTo>
                    <a:cubicBezTo>
                      <a:pt x="2072" y="284"/>
                      <a:pt x="2055" y="318"/>
                      <a:pt x="2055" y="318"/>
                    </a:cubicBezTo>
                    <a:cubicBezTo>
                      <a:pt x="2055" y="301"/>
                      <a:pt x="2039" y="301"/>
                      <a:pt x="2055" y="301"/>
                    </a:cubicBezTo>
                    <a:cubicBezTo>
                      <a:pt x="2039" y="284"/>
                      <a:pt x="2039" y="268"/>
                      <a:pt x="2039" y="251"/>
                    </a:cubicBezTo>
                    <a:close/>
                    <a:moveTo>
                      <a:pt x="2573" y="435"/>
                    </a:moveTo>
                    <a:cubicBezTo>
                      <a:pt x="2573" y="435"/>
                      <a:pt x="2557" y="451"/>
                      <a:pt x="2540" y="451"/>
                    </a:cubicBezTo>
                    <a:cubicBezTo>
                      <a:pt x="2523" y="435"/>
                      <a:pt x="2523" y="418"/>
                      <a:pt x="2507" y="401"/>
                    </a:cubicBezTo>
                    <a:cubicBezTo>
                      <a:pt x="2540" y="385"/>
                      <a:pt x="2540" y="418"/>
                      <a:pt x="2573" y="418"/>
                    </a:cubicBezTo>
                    <a:cubicBezTo>
                      <a:pt x="2573" y="418"/>
                      <a:pt x="2573" y="435"/>
                      <a:pt x="2573" y="435"/>
                    </a:cubicBezTo>
                    <a:close/>
                    <a:moveTo>
                      <a:pt x="2373" y="501"/>
                    </a:moveTo>
                    <a:cubicBezTo>
                      <a:pt x="2356" y="501"/>
                      <a:pt x="2356" y="518"/>
                      <a:pt x="2340" y="518"/>
                    </a:cubicBezTo>
                    <a:cubicBezTo>
                      <a:pt x="2340" y="501"/>
                      <a:pt x="2340" y="485"/>
                      <a:pt x="2340" y="485"/>
                    </a:cubicBezTo>
                    <a:cubicBezTo>
                      <a:pt x="2340" y="485"/>
                      <a:pt x="2356" y="485"/>
                      <a:pt x="2356" y="485"/>
                    </a:cubicBezTo>
                    <a:cubicBezTo>
                      <a:pt x="2356" y="485"/>
                      <a:pt x="2356" y="501"/>
                      <a:pt x="2373" y="501"/>
                    </a:cubicBezTo>
                    <a:close/>
                    <a:moveTo>
                      <a:pt x="2072" y="568"/>
                    </a:moveTo>
                    <a:cubicBezTo>
                      <a:pt x="2072" y="568"/>
                      <a:pt x="2055" y="568"/>
                      <a:pt x="2055" y="568"/>
                    </a:cubicBezTo>
                    <a:cubicBezTo>
                      <a:pt x="2055" y="568"/>
                      <a:pt x="2055" y="568"/>
                      <a:pt x="2055" y="568"/>
                    </a:cubicBezTo>
                    <a:cubicBezTo>
                      <a:pt x="2072" y="552"/>
                      <a:pt x="2055" y="568"/>
                      <a:pt x="2072" y="568"/>
                    </a:cubicBezTo>
                    <a:lnTo>
                      <a:pt x="2072" y="568"/>
                    </a:lnTo>
                    <a:close/>
                    <a:moveTo>
                      <a:pt x="2022" y="585"/>
                    </a:moveTo>
                    <a:cubicBezTo>
                      <a:pt x="2005" y="568"/>
                      <a:pt x="2022" y="568"/>
                      <a:pt x="2022" y="552"/>
                    </a:cubicBezTo>
                    <a:cubicBezTo>
                      <a:pt x="2005" y="552"/>
                      <a:pt x="2022" y="518"/>
                      <a:pt x="2005" y="535"/>
                    </a:cubicBezTo>
                    <a:cubicBezTo>
                      <a:pt x="2055" y="485"/>
                      <a:pt x="2055" y="401"/>
                      <a:pt x="2122" y="385"/>
                    </a:cubicBezTo>
                    <a:cubicBezTo>
                      <a:pt x="2106" y="368"/>
                      <a:pt x="2089" y="351"/>
                      <a:pt x="2072" y="334"/>
                    </a:cubicBezTo>
                    <a:cubicBezTo>
                      <a:pt x="2055" y="368"/>
                      <a:pt x="2072" y="351"/>
                      <a:pt x="2055" y="351"/>
                    </a:cubicBezTo>
                    <a:cubicBezTo>
                      <a:pt x="2055" y="351"/>
                      <a:pt x="2055" y="351"/>
                      <a:pt x="2039" y="351"/>
                    </a:cubicBezTo>
                    <a:cubicBezTo>
                      <a:pt x="2055" y="368"/>
                      <a:pt x="2055" y="385"/>
                      <a:pt x="2055" y="385"/>
                    </a:cubicBezTo>
                    <a:cubicBezTo>
                      <a:pt x="2039" y="401"/>
                      <a:pt x="2039" y="385"/>
                      <a:pt x="2022" y="385"/>
                    </a:cubicBezTo>
                    <a:cubicBezTo>
                      <a:pt x="2039" y="418"/>
                      <a:pt x="2022" y="435"/>
                      <a:pt x="1989" y="435"/>
                    </a:cubicBezTo>
                    <a:cubicBezTo>
                      <a:pt x="2005" y="435"/>
                      <a:pt x="1989" y="451"/>
                      <a:pt x="1972" y="468"/>
                    </a:cubicBezTo>
                    <a:cubicBezTo>
                      <a:pt x="2005" y="518"/>
                      <a:pt x="1955" y="552"/>
                      <a:pt x="1939" y="585"/>
                    </a:cubicBezTo>
                    <a:cubicBezTo>
                      <a:pt x="1955" y="585"/>
                      <a:pt x="1972" y="585"/>
                      <a:pt x="2005" y="585"/>
                    </a:cubicBezTo>
                    <a:cubicBezTo>
                      <a:pt x="2005" y="585"/>
                      <a:pt x="2005" y="585"/>
                      <a:pt x="2005" y="585"/>
                    </a:cubicBezTo>
                    <a:close/>
                    <a:moveTo>
                      <a:pt x="1571" y="618"/>
                    </a:moveTo>
                    <a:lnTo>
                      <a:pt x="1504" y="618"/>
                    </a:lnTo>
                    <a:cubicBezTo>
                      <a:pt x="1504" y="602"/>
                      <a:pt x="1504" y="585"/>
                      <a:pt x="1504" y="568"/>
                    </a:cubicBezTo>
                    <a:cubicBezTo>
                      <a:pt x="1521" y="568"/>
                      <a:pt x="1521" y="568"/>
                      <a:pt x="1538" y="568"/>
                    </a:cubicBezTo>
                    <a:cubicBezTo>
                      <a:pt x="1538" y="585"/>
                      <a:pt x="1554" y="602"/>
                      <a:pt x="1571" y="618"/>
                    </a:cubicBezTo>
                    <a:close/>
                    <a:moveTo>
                      <a:pt x="1270" y="602"/>
                    </a:moveTo>
                    <a:lnTo>
                      <a:pt x="1270" y="602"/>
                    </a:lnTo>
                    <a:cubicBezTo>
                      <a:pt x="1270" y="602"/>
                      <a:pt x="1270" y="602"/>
                      <a:pt x="1270" y="602"/>
                    </a:cubicBezTo>
                    <a:close/>
                    <a:moveTo>
                      <a:pt x="1103" y="585"/>
                    </a:moveTo>
                    <a:cubicBezTo>
                      <a:pt x="1070" y="585"/>
                      <a:pt x="1036" y="585"/>
                      <a:pt x="1003" y="568"/>
                    </a:cubicBezTo>
                    <a:cubicBezTo>
                      <a:pt x="1003" y="568"/>
                      <a:pt x="1003" y="568"/>
                      <a:pt x="1003" y="568"/>
                    </a:cubicBezTo>
                    <a:cubicBezTo>
                      <a:pt x="1020" y="552"/>
                      <a:pt x="1036" y="552"/>
                      <a:pt x="1036" y="535"/>
                    </a:cubicBezTo>
                    <a:cubicBezTo>
                      <a:pt x="1053" y="552"/>
                      <a:pt x="1070" y="568"/>
                      <a:pt x="1086" y="568"/>
                    </a:cubicBezTo>
                    <a:cubicBezTo>
                      <a:pt x="1086" y="568"/>
                      <a:pt x="1103" y="585"/>
                      <a:pt x="1103" y="585"/>
                    </a:cubicBezTo>
                    <a:close/>
                    <a:moveTo>
                      <a:pt x="67" y="167"/>
                    </a:moveTo>
                    <a:cubicBezTo>
                      <a:pt x="67" y="151"/>
                      <a:pt x="67" y="151"/>
                      <a:pt x="67" y="151"/>
                    </a:cubicBezTo>
                    <a:cubicBezTo>
                      <a:pt x="67" y="151"/>
                      <a:pt x="67" y="151"/>
                      <a:pt x="67" y="151"/>
                    </a:cubicBezTo>
                    <a:cubicBezTo>
                      <a:pt x="67" y="151"/>
                      <a:pt x="67" y="151"/>
                      <a:pt x="67" y="167"/>
                    </a:cubicBezTo>
                    <a:close/>
                    <a:moveTo>
                      <a:pt x="17" y="50"/>
                    </a:moveTo>
                    <a:cubicBezTo>
                      <a:pt x="17" y="50"/>
                      <a:pt x="17" y="50"/>
                      <a:pt x="17" y="34"/>
                    </a:cubicBezTo>
                    <a:cubicBezTo>
                      <a:pt x="17" y="34"/>
                      <a:pt x="17" y="50"/>
                      <a:pt x="17" y="50"/>
                    </a:cubicBezTo>
                    <a:cubicBezTo>
                      <a:pt x="17" y="50"/>
                      <a:pt x="17" y="50"/>
                      <a:pt x="17" y="50"/>
                    </a:cubicBezTo>
                    <a:close/>
                    <a:moveTo>
                      <a:pt x="0" y="34"/>
                    </a:moveTo>
                    <a:cubicBezTo>
                      <a:pt x="0" y="17"/>
                      <a:pt x="0" y="17"/>
                      <a:pt x="0" y="0"/>
                    </a:cubicBezTo>
                    <a:cubicBezTo>
                      <a:pt x="0" y="0"/>
                      <a:pt x="17" y="17"/>
                      <a:pt x="17" y="17"/>
                    </a:cubicBezTo>
                    <a:cubicBezTo>
                      <a:pt x="17" y="17"/>
                      <a:pt x="0" y="17"/>
                      <a:pt x="17" y="34"/>
                    </a:cubicBezTo>
                    <a:close/>
                    <a:moveTo>
                      <a:pt x="518" y="318"/>
                    </a:moveTo>
                    <a:cubicBezTo>
                      <a:pt x="535" y="284"/>
                      <a:pt x="518" y="301"/>
                      <a:pt x="535" y="284"/>
                    </a:cubicBezTo>
                    <a:cubicBezTo>
                      <a:pt x="518" y="284"/>
                      <a:pt x="518" y="268"/>
                      <a:pt x="502" y="284"/>
                    </a:cubicBezTo>
                    <a:cubicBezTo>
                      <a:pt x="502" y="284"/>
                      <a:pt x="502" y="268"/>
                      <a:pt x="502" y="268"/>
                    </a:cubicBezTo>
                    <a:cubicBezTo>
                      <a:pt x="502" y="284"/>
                      <a:pt x="502" y="284"/>
                      <a:pt x="502" y="268"/>
                    </a:cubicBezTo>
                    <a:cubicBezTo>
                      <a:pt x="518" y="268"/>
                      <a:pt x="485" y="251"/>
                      <a:pt x="502" y="251"/>
                    </a:cubicBezTo>
                    <a:cubicBezTo>
                      <a:pt x="502" y="268"/>
                      <a:pt x="502" y="234"/>
                      <a:pt x="518" y="251"/>
                    </a:cubicBezTo>
                    <a:cubicBezTo>
                      <a:pt x="535" y="284"/>
                      <a:pt x="535" y="251"/>
                      <a:pt x="552" y="268"/>
                    </a:cubicBezTo>
                    <a:cubicBezTo>
                      <a:pt x="535" y="301"/>
                      <a:pt x="568" y="284"/>
                      <a:pt x="552" y="318"/>
                    </a:cubicBezTo>
                    <a:cubicBezTo>
                      <a:pt x="535" y="318"/>
                      <a:pt x="535" y="301"/>
                      <a:pt x="518" y="318"/>
                    </a:cubicBezTo>
                    <a:close/>
                    <a:moveTo>
                      <a:pt x="1103" y="385"/>
                    </a:moveTo>
                    <a:cubicBezTo>
                      <a:pt x="1103" y="368"/>
                      <a:pt x="1120" y="368"/>
                      <a:pt x="1137" y="368"/>
                    </a:cubicBezTo>
                    <a:cubicBezTo>
                      <a:pt x="1137" y="401"/>
                      <a:pt x="1120" y="385"/>
                      <a:pt x="1120" y="401"/>
                    </a:cubicBezTo>
                    <a:cubicBezTo>
                      <a:pt x="1137" y="401"/>
                      <a:pt x="1120" y="385"/>
                      <a:pt x="1137" y="385"/>
                    </a:cubicBezTo>
                    <a:cubicBezTo>
                      <a:pt x="1153" y="418"/>
                      <a:pt x="1120" y="401"/>
                      <a:pt x="1137" y="418"/>
                    </a:cubicBezTo>
                    <a:cubicBezTo>
                      <a:pt x="1137" y="418"/>
                      <a:pt x="1137" y="401"/>
                      <a:pt x="1153" y="401"/>
                    </a:cubicBezTo>
                    <a:cubicBezTo>
                      <a:pt x="1153" y="401"/>
                      <a:pt x="1153" y="435"/>
                      <a:pt x="1153" y="451"/>
                    </a:cubicBezTo>
                    <a:cubicBezTo>
                      <a:pt x="1153" y="435"/>
                      <a:pt x="1170" y="435"/>
                      <a:pt x="1170" y="435"/>
                    </a:cubicBezTo>
                    <a:cubicBezTo>
                      <a:pt x="1170" y="435"/>
                      <a:pt x="1187" y="435"/>
                      <a:pt x="1187" y="451"/>
                    </a:cubicBezTo>
                    <a:cubicBezTo>
                      <a:pt x="1170" y="451"/>
                      <a:pt x="1153" y="435"/>
                      <a:pt x="1153" y="451"/>
                    </a:cubicBezTo>
                    <a:cubicBezTo>
                      <a:pt x="1137" y="418"/>
                      <a:pt x="1086" y="418"/>
                      <a:pt x="1086" y="435"/>
                    </a:cubicBezTo>
                    <a:cubicBezTo>
                      <a:pt x="1053" y="418"/>
                      <a:pt x="1053" y="451"/>
                      <a:pt x="1053" y="451"/>
                    </a:cubicBezTo>
                    <a:cubicBezTo>
                      <a:pt x="1053" y="435"/>
                      <a:pt x="1053" y="401"/>
                      <a:pt x="1036" y="401"/>
                    </a:cubicBezTo>
                    <a:cubicBezTo>
                      <a:pt x="1070" y="401"/>
                      <a:pt x="1070" y="351"/>
                      <a:pt x="1103" y="368"/>
                    </a:cubicBezTo>
                    <a:cubicBezTo>
                      <a:pt x="1103" y="385"/>
                      <a:pt x="1086" y="385"/>
                      <a:pt x="1103" y="385"/>
                    </a:cubicBezTo>
                    <a:close/>
                    <a:moveTo>
                      <a:pt x="1270" y="485"/>
                    </a:moveTo>
                    <a:cubicBezTo>
                      <a:pt x="1270" y="501"/>
                      <a:pt x="1270" y="535"/>
                      <a:pt x="1253" y="535"/>
                    </a:cubicBezTo>
                    <a:cubicBezTo>
                      <a:pt x="1253" y="535"/>
                      <a:pt x="1270" y="518"/>
                      <a:pt x="1270" y="485"/>
                    </a:cubicBezTo>
                    <a:cubicBezTo>
                      <a:pt x="1253" y="501"/>
                      <a:pt x="1253" y="451"/>
                      <a:pt x="1237" y="451"/>
                    </a:cubicBezTo>
                    <a:cubicBezTo>
                      <a:pt x="1253" y="435"/>
                      <a:pt x="1253" y="418"/>
                      <a:pt x="1270" y="385"/>
                    </a:cubicBezTo>
                    <a:cubicBezTo>
                      <a:pt x="1270" y="401"/>
                      <a:pt x="1253" y="418"/>
                      <a:pt x="1270" y="418"/>
                    </a:cubicBezTo>
                    <a:cubicBezTo>
                      <a:pt x="1270" y="435"/>
                      <a:pt x="1270" y="435"/>
                      <a:pt x="1253" y="451"/>
                    </a:cubicBezTo>
                    <a:cubicBezTo>
                      <a:pt x="1270" y="468"/>
                      <a:pt x="1287" y="468"/>
                      <a:pt x="1287" y="485"/>
                    </a:cubicBezTo>
                    <a:cubicBezTo>
                      <a:pt x="1270" y="501"/>
                      <a:pt x="1287" y="485"/>
                      <a:pt x="1270" y="485"/>
                    </a:cubicBezTo>
                    <a:close/>
                    <a:moveTo>
                      <a:pt x="1404" y="301"/>
                    </a:moveTo>
                    <a:cubicBezTo>
                      <a:pt x="1387" y="301"/>
                      <a:pt x="1387" y="334"/>
                      <a:pt x="1387" y="351"/>
                    </a:cubicBezTo>
                    <a:cubicBezTo>
                      <a:pt x="1387" y="351"/>
                      <a:pt x="1370" y="351"/>
                      <a:pt x="1370" y="351"/>
                    </a:cubicBezTo>
                    <a:cubicBezTo>
                      <a:pt x="1370" y="368"/>
                      <a:pt x="1387" y="351"/>
                      <a:pt x="1387" y="351"/>
                    </a:cubicBezTo>
                    <a:cubicBezTo>
                      <a:pt x="1387" y="385"/>
                      <a:pt x="1370" y="368"/>
                      <a:pt x="1354" y="385"/>
                    </a:cubicBezTo>
                    <a:cubicBezTo>
                      <a:pt x="1354" y="368"/>
                      <a:pt x="1370" y="368"/>
                      <a:pt x="1370" y="368"/>
                    </a:cubicBezTo>
                    <a:cubicBezTo>
                      <a:pt x="1354" y="368"/>
                      <a:pt x="1354" y="351"/>
                      <a:pt x="1337" y="368"/>
                    </a:cubicBezTo>
                    <a:cubicBezTo>
                      <a:pt x="1320" y="334"/>
                      <a:pt x="1337" y="334"/>
                      <a:pt x="1320" y="301"/>
                    </a:cubicBezTo>
                    <a:cubicBezTo>
                      <a:pt x="1354" y="301"/>
                      <a:pt x="1387" y="268"/>
                      <a:pt x="1404" y="301"/>
                    </a:cubicBezTo>
                    <a:close/>
                    <a:moveTo>
                      <a:pt x="1337" y="468"/>
                    </a:moveTo>
                    <a:cubicBezTo>
                      <a:pt x="1320" y="468"/>
                      <a:pt x="1320" y="485"/>
                      <a:pt x="1304" y="468"/>
                    </a:cubicBezTo>
                    <a:cubicBezTo>
                      <a:pt x="1320" y="485"/>
                      <a:pt x="1304" y="501"/>
                      <a:pt x="1304" y="501"/>
                    </a:cubicBezTo>
                    <a:cubicBezTo>
                      <a:pt x="1287" y="501"/>
                      <a:pt x="1304" y="518"/>
                      <a:pt x="1320" y="518"/>
                    </a:cubicBezTo>
                    <a:cubicBezTo>
                      <a:pt x="1304" y="535"/>
                      <a:pt x="1320" y="568"/>
                      <a:pt x="1304" y="568"/>
                    </a:cubicBezTo>
                    <a:cubicBezTo>
                      <a:pt x="1304" y="585"/>
                      <a:pt x="1320" y="568"/>
                      <a:pt x="1304" y="602"/>
                    </a:cubicBezTo>
                    <a:cubicBezTo>
                      <a:pt x="1320" y="602"/>
                      <a:pt x="1320" y="602"/>
                      <a:pt x="1320" y="602"/>
                    </a:cubicBezTo>
                    <a:cubicBezTo>
                      <a:pt x="1337" y="602"/>
                      <a:pt x="1320" y="585"/>
                      <a:pt x="1320" y="585"/>
                    </a:cubicBezTo>
                    <a:cubicBezTo>
                      <a:pt x="1354" y="602"/>
                      <a:pt x="1354" y="568"/>
                      <a:pt x="1387" y="585"/>
                    </a:cubicBezTo>
                    <a:cubicBezTo>
                      <a:pt x="1370" y="568"/>
                      <a:pt x="1370" y="552"/>
                      <a:pt x="1370" y="535"/>
                    </a:cubicBezTo>
                    <a:cubicBezTo>
                      <a:pt x="1354" y="535"/>
                      <a:pt x="1370" y="501"/>
                      <a:pt x="1337" y="501"/>
                    </a:cubicBezTo>
                    <a:cubicBezTo>
                      <a:pt x="1337" y="501"/>
                      <a:pt x="1354" y="485"/>
                      <a:pt x="1354" y="501"/>
                    </a:cubicBezTo>
                    <a:cubicBezTo>
                      <a:pt x="1370" y="501"/>
                      <a:pt x="1354" y="501"/>
                      <a:pt x="1354" y="485"/>
                    </a:cubicBezTo>
                    <a:cubicBezTo>
                      <a:pt x="1337" y="501"/>
                      <a:pt x="1337" y="485"/>
                      <a:pt x="1337" y="468"/>
                    </a:cubicBezTo>
                    <a:close/>
                    <a:moveTo>
                      <a:pt x="986" y="217"/>
                    </a:moveTo>
                    <a:cubicBezTo>
                      <a:pt x="1003" y="234"/>
                      <a:pt x="986" y="201"/>
                      <a:pt x="1003" y="201"/>
                    </a:cubicBezTo>
                    <a:cubicBezTo>
                      <a:pt x="1003" y="201"/>
                      <a:pt x="1020" y="217"/>
                      <a:pt x="1020" y="217"/>
                    </a:cubicBezTo>
                    <a:cubicBezTo>
                      <a:pt x="1020" y="217"/>
                      <a:pt x="1020" y="217"/>
                      <a:pt x="1020" y="217"/>
                    </a:cubicBezTo>
                    <a:cubicBezTo>
                      <a:pt x="1020" y="217"/>
                      <a:pt x="1020" y="234"/>
                      <a:pt x="1020" y="234"/>
                    </a:cubicBezTo>
                    <a:cubicBezTo>
                      <a:pt x="1003" y="234"/>
                      <a:pt x="1020" y="251"/>
                      <a:pt x="1003" y="251"/>
                    </a:cubicBezTo>
                    <a:cubicBezTo>
                      <a:pt x="1003" y="234"/>
                      <a:pt x="1003" y="234"/>
                      <a:pt x="1020" y="234"/>
                    </a:cubicBezTo>
                    <a:cubicBezTo>
                      <a:pt x="1003" y="217"/>
                      <a:pt x="1003" y="234"/>
                      <a:pt x="1003" y="251"/>
                    </a:cubicBezTo>
                    <a:cubicBezTo>
                      <a:pt x="986" y="251"/>
                      <a:pt x="986" y="234"/>
                      <a:pt x="986" y="217"/>
                    </a:cubicBezTo>
                    <a:close/>
                    <a:moveTo>
                      <a:pt x="1003" y="301"/>
                    </a:moveTo>
                    <a:cubicBezTo>
                      <a:pt x="1020" y="301"/>
                      <a:pt x="1020" y="301"/>
                      <a:pt x="1036" y="301"/>
                    </a:cubicBezTo>
                    <a:cubicBezTo>
                      <a:pt x="1036" y="268"/>
                      <a:pt x="1020" y="268"/>
                      <a:pt x="1003" y="251"/>
                    </a:cubicBezTo>
                    <a:cubicBezTo>
                      <a:pt x="986" y="251"/>
                      <a:pt x="986" y="251"/>
                      <a:pt x="969" y="268"/>
                    </a:cubicBezTo>
                    <a:cubicBezTo>
                      <a:pt x="969" y="268"/>
                      <a:pt x="969" y="268"/>
                      <a:pt x="953" y="268"/>
                    </a:cubicBezTo>
                    <a:cubicBezTo>
                      <a:pt x="953" y="251"/>
                      <a:pt x="969" y="251"/>
                      <a:pt x="969" y="234"/>
                    </a:cubicBezTo>
                    <a:cubicBezTo>
                      <a:pt x="953" y="234"/>
                      <a:pt x="919" y="234"/>
                      <a:pt x="919" y="284"/>
                    </a:cubicBezTo>
                    <a:cubicBezTo>
                      <a:pt x="903" y="284"/>
                      <a:pt x="903" y="268"/>
                      <a:pt x="903" y="268"/>
                    </a:cubicBezTo>
                    <a:cubicBezTo>
                      <a:pt x="886" y="251"/>
                      <a:pt x="903" y="301"/>
                      <a:pt x="903" y="301"/>
                    </a:cubicBezTo>
                    <a:cubicBezTo>
                      <a:pt x="886" y="318"/>
                      <a:pt x="869" y="301"/>
                      <a:pt x="836" y="284"/>
                    </a:cubicBezTo>
                    <a:lnTo>
                      <a:pt x="836" y="284"/>
                    </a:lnTo>
                    <a:cubicBezTo>
                      <a:pt x="869" y="284"/>
                      <a:pt x="869" y="234"/>
                      <a:pt x="919" y="251"/>
                    </a:cubicBezTo>
                    <a:cubicBezTo>
                      <a:pt x="903" y="234"/>
                      <a:pt x="919" y="234"/>
                      <a:pt x="919" y="234"/>
                    </a:cubicBezTo>
                    <a:cubicBezTo>
                      <a:pt x="919" y="217"/>
                      <a:pt x="919" y="201"/>
                      <a:pt x="936" y="184"/>
                    </a:cubicBezTo>
                    <a:cubicBezTo>
                      <a:pt x="919" y="184"/>
                      <a:pt x="919" y="151"/>
                      <a:pt x="903" y="151"/>
                    </a:cubicBezTo>
                    <a:cubicBezTo>
                      <a:pt x="886" y="134"/>
                      <a:pt x="852" y="184"/>
                      <a:pt x="852" y="167"/>
                    </a:cubicBezTo>
                    <a:cubicBezTo>
                      <a:pt x="836" y="167"/>
                      <a:pt x="836" y="184"/>
                      <a:pt x="836" y="184"/>
                    </a:cubicBezTo>
                    <a:cubicBezTo>
                      <a:pt x="836" y="217"/>
                      <a:pt x="819" y="184"/>
                      <a:pt x="819" y="234"/>
                    </a:cubicBezTo>
                    <a:cubicBezTo>
                      <a:pt x="819" y="201"/>
                      <a:pt x="786" y="268"/>
                      <a:pt x="786" y="234"/>
                    </a:cubicBezTo>
                    <a:cubicBezTo>
                      <a:pt x="769" y="217"/>
                      <a:pt x="752" y="251"/>
                      <a:pt x="769" y="268"/>
                    </a:cubicBezTo>
                    <a:cubicBezTo>
                      <a:pt x="786" y="268"/>
                      <a:pt x="769" y="251"/>
                      <a:pt x="769" y="251"/>
                    </a:cubicBezTo>
                    <a:cubicBezTo>
                      <a:pt x="786" y="268"/>
                      <a:pt x="786" y="284"/>
                      <a:pt x="786" y="301"/>
                    </a:cubicBezTo>
                    <a:cubicBezTo>
                      <a:pt x="802" y="301"/>
                      <a:pt x="802" y="284"/>
                      <a:pt x="786" y="284"/>
                    </a:cubicBezTo>
                    <a:cubicBezTo>
                      <a:pt x="802" y="284"/>
                      <a:pt x="802" y="284"/>
                      <a:pt x="819" y="301"/>
                    </a:cubicBezTo>
                    <a:cubicBezTo>
                      <a:pt x="819" y="301"/>
                      <a:pt x="802" y="284"/>
                      <a:pt x="819" y="284"/>
                    </a:cubicBezTo>
                    <a:cubicBezTo>
                      <a:pt x="819" y="284"/>
                      <a:pt x="836" y="284"/>
                      <a:pt x="836" y="301"/>
                    </a:cubicBezTo>
                    <a:cubicBezTo>
                      <a:pt x="819" y="301"/>
                      <a:pt x="819" y="334"/>
                      <a:pt x="836" y="334"/>
                    </a:cubicBezTo>
                    <a:cubicBezTo>
                      <a:pt x="836" y="351"/>
                      <a:pt x="819" y="334"/>
                      <a:pt x="819" y="334"/>
                    </a:cubicBezTo>
                    <a:cubicBezTo>
                      <a:pt x="819" y="351"/>
                      <a:pt x="819" y="351"/>
                      <a:pt x="819" y="351"/>
                    </a:cubicBezTo>
                    <a:cubicBezTo>
                      <a:pt x="819" y="385"/>
                      <a:pt x="819" y="368"/>
                      <a:pt x="819" y="401"/>
                    </a:cubicBezTo>
                    <a:cubicBezTo>
                      <a:pt x="819" y="401"/>
                      <a:pt x="819" y="401"/>
                      <a:pt x="819" y="401"/>
                    </a:cubicBezTo>
                    <a:cubicBezTo>
                      <a:pt x="819" y="435"/>
                      <a:pt x="769" y="468"/>
                      <a:pt x="786" y="518"/>
                    </a:cubicBezTo>
                    <a:cubicBezTo>
                      <a:pt x="786" y="518"/>
                      <a:pt x="819" y="518"/>
                      <a:pt x="819" y="518"/>
                    </a:cubicBezTo>
                    <a:cubicBezTo>
                      <a:pt x="836" y="501"/>
                      <a:pt x="836" y="468"/>
                      <a:pt x="852" y="485"/>
                    </a:cubicBezTo>
                    <a:cubicBezTo>
                      <a:pt x="836" y="468"/>
                      <a:pt x="869" y="435"/>
                      <a:pt x="886" y="435"/>
                    </a:cubicBezTo>
                    <a:cubicBezTo>
                      <a:pt x="886" y="401"/>
                      <a:pt x="869" y="401"/>
                      <a:pt x="886" y="385"/>
                    </a:cubicBezTo>
                    <a:cubicBezTo>
                      <a:pt x="886" y="401"/>
                      <a:pt x="903" y="401"/>
                      <a:pt x="903" y="418"/>
                    </a:cubicBezTo>
                    <a:cubicBezTo>
                      <a:pt x="919" y="401"/>
                      <a:pt x="919" y="401"/>
                      <a:pt x="903" y="385"/>
                    </a:cubicBezTo>
                    <a:cubicBezTo>
                      <a:pt x="919" y="401"/>
                      <a:pt x="936" y="368"/>
                      <a:pt x="936" y="368"/>
                    </a:cubicBezTo>
                    <a:cubicBezTo>
                      <a:pt x="953" y="385"/>
                      <a:pt x="986" y="385"/>
                      <a:pt x="986" y="418"/>
                    </a:cubicBezTo>
                    <a:cubicBezTo>
                      <a:pt x="1003" y="418"/>
                      <a:pt x="1003" y="401"/>
                      <a:pt x="1003" y="418"/>
                    </a:cubicBezTo>
                    <a:cubicBezTo>
                      <a:pt x="1003" y="401"/>
                      <a:pt x="986" y="385"/>
                      <a:pt x="1020" y="385"/>
                    </a:cubicBezTo>
                    <a:cubicBezTo>
                      <a:pt x="1020" y="368"/>
                      <a:pt x="1003" y="368"/>
                      <a:pt x="1003" y="351"/>
                    </a:cubicBezTo>
                    <a:cubicBezTo>
                      <a:pt x="986" y="351"/>
                      <a:pt x="1003" y="368"/>
                      <a:pt x="986" y="368"/>
                    </a:cubicBezTo>
                    <a:cubicBezTo>
                      <a:pt x="986" y="351"/>
                      <a:pt x="969" y="351"/>
                      <a:pt x="969" y="334"/>
                    </a:cubicBezTo>
                    <a:cubicBezTo>
                      <a:pt x="936" y="318"/>
                      <a:pt x="953" y="351"/>
                      <a:pt x="936" y="351"/>
                    </a:cubicBezTo>
                    <a:cubicBezTo>
                      <a:pt x="919" y="351"/>
                      <a:pt x="936" y="334"/>
                      <a:pt x="919" y="334"/>
                    </a:cubicBezTo>
                    <a:cubicBezTo>
                      <a:pt x="919" y="318"/>
                      <a:pt x="936" y="318"/>
                      <a:pt x="953" y="301"/>
                    </a:cubicBezTo>
                    <a:cubicBezTo>
                      <a:pt x="953" y="284"/>
                      <a:pt x="936" y="284"/>
                      <a:pt x="936" y="268"/>
                    </a:cubicBezTo>
                    <a:cubicBezTo>
                      <a:pt x="936" y="284"/>
                      <a:pt x="953" y="284"/>
                      <a:pt x="953" y="284"/>
                    </a:cubicBezTo>
                    <a:cubicBezTo>
                      <a:pt x="953" y="284"/>
                      <a:pt x="969" y="268"/>
                      <a:pt x="969" y="284"/>
                    </a:cubicBezTo>
                    <a:cubicBezTo>
                      <a:pt x="986" y="284"/>
                      <a:pt x="986" y="268"/>
                      <a:pt x="986" y="268"/>
                    </a:cubicBezTo>
                    <a:cubicBezTo>
                      <a:pt x="1003" y="284"/>
                      <a:pt x="1003" y="301"/>
                      <a:pt x="1003" y="301"/>
                    </a:cubicBezTo>
                    <a:close/>
                    <a:moveTo>
                      <a:pt x="819" y="385"/>
                    </a:moveTo>
                    <a:cubicBezTo>
                      <a:pt x="819" y="385"/>
                      <a:pt x="819" y="385"/>
                      <a:pt x="819" y="385"/>
                    </a:cubicBezTo>
                    <a:cubicBezTo>
                      <a:pt x="819" y="385"/>
                      <a:pt x="819" y="385"/>
                      <a:pt x="819" y="385"/>
                    </a:cubicBezTo>
                    <a:close/>
                    <a:moveTo>
                      <a:pt x="602" y="134"/>
                    </a:moveTo>
                    <a:cubicBezTo>
                      <a:pt x="585" y="134"/>
                      <a:pt x="585" y="134"/>
                      <a:pt x="585" y="151"/>
                    </a:cubicBezTo>
                    <a:cubicBezTo>
                      <a:pt x="585" y="167"/>
                      <a:pt x="585" y="184"/>
                      <a:pt x="585" y="217"/>
                    </a:cubicBezTo>
                    <a:cubicBezTo>
                      <a:pt x="602" y="217"/>
                      <a:pt x="602" y="184"/>
                      <a:pt x="602" y="184"/>
                    </a:cubicBezTo>
                    <a:cubicBezTo>
                      <a:pt x="602" y="184"/>
                      <a:pt x="602" y="201"/>
                      <a:pt x="585" y="184"/>
                    </a:cubicBezTo>
                    <a:cubicBezTo>
                      <a:pt x="585" y="167"/>
                      <a:pt x="602" y="167"/>
                      <a:pt x="619" y="167"/>
                    </a:cubicBezTo>
                    <a:cubicBezTo>
                      <a:pt x="619" y="134"/>
                      <a:pt x="602" y="151"/>
                      <a:pt x="602" y="134"/>
                    </a:cubicBezTo>
                    <a:close/>
                    <a:moveTo>
                      <a:pt x="1437" y="334"/>
                    </a:moveTo>
                    <a:cubicBezTo>
                      <a:pt x="1437" y="318"/>
                      <a:pt x="1454" y="368"/>
                      <a:pt x="1437" y="368"/>
                    </a:cubicBezTo>
                    <a:cubicBezTo>
                      <a:pt x="1437" y="351"/>
                      <a:pt x="1437" y="351"/>
                      <a:pt x="1437" y="318"/>
                    </a:cubicBezTo>
                    <a:cubicBezTo>
                      <a:pt x="1437" y="318"/>
                      <a:pt x="1454" y="318"/>
                      <a:pt x="1437" y="334"/>
                    </a:cubicBezTo>
                    <a:close/>
                    <a:moveTo>
                      <a:pt x="1621" y="334"/>
                    </a:moveTo>
                    <a:cubicBezTo>
                      <a:pt x="1638" y="318"/>
                      <a:pt x="1654" y="318"/>
                      <a:pt x="1638" y="301"/>
                    </a:cubicBezTo>
                    <a:cubicBezTo>
                      <a:pt x="1654" y="301"/>
                      <a:pt x="1638" y="351"/>
                      <a:pt x="1621" y="334"/>
                    </a:cubicBezTo>
                    <a:close/>
                    <a:moveTo>
                      <a:pt x="869" y="501"/>
                    </a:moveTo>
                    <a:cubicBezTo>
                      <a:pt x="886" y="501"/>
                      <a:pt x="886" y="518"/>
                      <a:pt x="886" y="518"/>
                    </a:cubicBezTo>
                    <a:cubicBezTo>
                      <a:pt x="886" y="518"/>
                      <a:pt x="869" y="535"/>
                      <a:pt x="852" y="518"/>
                    </a:cubicBezTo>
                    <a:cubicBezTo>
                      <a:pt x="852" y="501"/>
                      <a:pt x="869" y="501"/>
                      <a:pt x="869" y="501"/>
                    </a:cubicBezTo>
                    <a:close/>
                    <a:moveTo>
                      <a:pt x="234" y="167"/>
                    </a:moveTo>
                    <a:cubicBezTo>
                      <a:pt x="234" y="167"/>
                      <a:pt x="251" y="184"/>
                      <a:pt x="234" y="184"/>
                    </a:cubicBezTo>
                    <a:cubicBezTo>
                      <a:pt x="234" y="167"/>
                      <a:pt x="218" y="184"/>
                      <a:pt x="218" y="167"/>
                    </a:cubicBezTo>
                    <a:cubicBezTo>
                      <a:pt x="234" y="167"/>
                      <a:pt x="234" y="151"/>
                      <a:pt x="234" y="167"/>
                    </a:cubicBezTo>
                    <a:close/>
                    <a:moveTo>
                      <a:pt x="1654" y="435"/>
                    </a:moveTo>
                    <a:cubicBezTo>
                      <a:pt x="1671" y="418"/>
                      <a:pt x="1671" y="418"/>
                      <a:pt x="1671" y="418"/>
                    </a:cubicBezTo>
                    <a:cubicBezTo>
                      <a:pt x="1671" y="418"/>
                      <a:pt x="1671" y="418"/>
                      <a:pt x="1671" y="418"/>
                    </a:cubicBezTo>
                    <a:cubicBezTo>
                      <a:pt x="1671" y="418"/>
                      <a:pt x="1671" y="418"/>
                      <a:pt x="1671" y="418"/>
                    </a:cubicBezTo>
                    <a:cubicBezTo>
                      <a:pt x="1705" y="385"/>
                      <a:pt x="1738" y="435"/>
                      <a:pt x="1771" y="418"/>
                    </a:cubicBezTo>
                    <a:cubicBezTo>
                      <a:pt x="1771" y="418"/>
                      <a:pt x="1771" y="435"/>
                      <a:pt x="1788" y="435"/>
                    </a:cubicBezTo>
                    <a:cubicBezTo>
                      <a:pt x="1755" y="451"/>
                      <a:pt x="1771" y="468"/>
                      <a:pt x="1755" y="501"/>
                    </a:cubicBezTo>
                    <a:cubicBezTo>
                      <a:pt x="1738" y="501"/>
                      <a:pt x="1738" y="485"/>
                      <a:pt x="1705" y="485"/>
                    </a:cubicBezTo>
                    <a:cubicBezTo>
                      <a:pt x="1705" y="485"/>
                      <a:pt x="1705" y="485"/>
                      <a:pt x="1705" y="501"/>
                    </a:cubicBezTo>
                    <a:cubicBezTo>
                      <a:pt x="1671" y="501"/>
                      <a:pt x="1671" y="485"/>
                      <a:pt x="1654" y="518"/>
                    </a:cubicBezTo>
                    <a:cubicBezTo>
                      <a:pt x="1671" y="485"/>
                      <a:pt x="1638" y="485"/>
                      <a:pt x="1654" y="451"/>
                    </a:cubicBezTo>
                    <a:cubicBezTo>
                      <a:pt x="1638" y="451"/>
                      <a:pt x="1638" y="451"/>
                      <a:pt x="1638" y="451"/>
                    </a:cubicBezTo>
                    <a:cubicBezTo>
                      <a:pt x="1638" y="435"/>
                      <a:pt x="1638" y="401"/>
                      <a:pt x="1638" y="368"/>
                    </a:cubicBezTo>
                    <a:lnTo>
                      <a:pt x="1654" y="368"/>
                    </a:lnTo>
                    <a:cubicBezTo>
                      <a:pt x="1654" y="385"/>
                      <a:pt x="1638" y="401"/>
                      <a:pt x="1654" y="401"/>
                    </a:cubicBezTo>
                    <a:cubicBezTo>
                      <a:pt x="1654" y="418"/>
                      <a:pt x="1654" y="418"/>
                      <a:pt x="1654" y="435"/>
                    </a:cubicBezTo>
                    <a:close/>
                    <a:moveTo>
                      <a:pt x="1671" y="418"/>
                    </a:moveTo>
                    <a:cubicBezTo>
                      <a:pt x="1671" y="401"/>
                      <a:pt x="1671" y="401"/>
                      <a:pt x="1671" y="385"/>
                    </a:cubicBezTo>
                    <a:cubicBezTo>
                      <a:pt x="1671" y="385"/>
                      <a:pt x="1671" y="385"/>
                      <a:pt x="1671" y="368"/>
                    </a:cubicBezTo>
                    <a:cubicBezTo>
                      <a:pt x="1688" y="385"/>
                      <a:pt x="1688" y="385"/>
                      <a:pt x="1688" y="385"/>
                    </a:cubicBezTo>
                    <a:cubicBezTo>
                      <a:pt x="1688" y="385"/>
                      <a:pt x="1688" y="385"/>
                      <a:pt x="1688" y="385"/>
                    </a:cubicBezTo>
                    <a:cubicBezTo>
                      <a:pt x="1738" y="418"/>
                      <a:pt x="1738" y="334"/>
                      <a:pt x="1688" y="334"/>
                    </a:cubicBezTo>
                    <a:cubicBezTo>
                      <a:pt x="1671" y="334"/>
                      <a:pt x="1654" y="351"/>
                      <a:pt x="1654" y="334"/>
                    </a:cubicBezTo>
                    <a:cubicBezTo>
                      <a:pt x="1638" y="368"/>
                      <a:pt x="1671" y="351"/>
                      <a:pt x="1671" y="351"/>
                    </a:cubicBezTo>
                    <a:cubicBezTo>
                      <a:pt x="1671" y="385"/>
                      <a:pt x="1654" y="385"/>
                      <a:pt x="1654" y="401"/>
                    </a:cubicBezTo>
                    <a:cubicBezTo>
                      <a:pt x="1671" y="401"/>
                      <a:pt x="1671" y="418"/>
                      <a:pt x="1671" y="418"/>
                    </a:cubicBezTo>
                    <a:cubicBezTo>
                      <a:pt x="1671" y="418"/>
                      <a:pt x="1671" y="418"/>
                      <a:pt x="1671" y="418"/>
                    </a:cubicBezTo>
                    <a:close/>
                    <a:moveTo>
                      <a:pt x="1638" y="518"/>
                    </a:moveTo>
                    <a:cubicBezTo>
                      <a:pt x="1638" y="501"/>
                      <a:pt x="1621" y="501"/>
                      <a:pt x="1588" y="501"/>
                    </a:cubicBezTo>
                    <a:cubicBezTo>
                      <a:pt x="1604" y="535"/>
                      <a:pt x="1571" y="552"/>
                      <a:pt x="1571" y="568"/>
                    </a:cubicBezTo>
                    <a:cubicBezTo>
                      <a:pt x="1588" y="568"/>
                      <a:pt x="1604" y="568"/>
                      <a:pt x="1604" y="568"/>
                    </a:cubicBezTo>
                    <a:cubicBezTo>
                      <a:pt x="1621" y="552"/>
                      <a:pt x="1588" y="552"/>
                      <a:pt x="1588" y="552"/>
                    </a:cubicBezTo>
                    <a:cubicBezTo>
                      <a:pt x="1604" y="552"/>
                      <a:pt x="1621" y="518"/>
                      <a:pt x="1638" y="518"/>
                    </a:cubicBezTo>
                    <a:close/>
                    <a:moveTo>
                      <a:pt x="1654" y="268"/>
                    </a:moveTo>
                    <a:cubicBezTo>
                      <a:pt x="1654" y="284"/>
                      <a:pt x="1621" y="268"/>
                      <a:pt x="1654" y="268"/>
                    </a:cubicBezTo>
                    <a:cubicBezTo>
                      <a:pt x="1638" y="251"/>
                      <a:pt x="1638" y="284"/>
                      <a:pt x="1621" y="268"/>
                    </a:cubicBezTo>
                    <a:cubicBezTo>
                      <a:pt x="1621" y="268"/>
                      <a:pt x="1638" y="284"/>
                      <a:pt x="1621" y="284"/>
                    </a:cubicBezTo>
                    <a:cubicBezTo>
                      <a:pt x="1654" y="284"/>
                      <a:pt x="1621" y="284"/>
                      <a:pt x="1621" y="318"/>
                    </a:cubicBezTo>
                    <a:cubicBezTo>
                      <a:pt x="1638" y="318"/>
                      <a:pt x="1638" y="318"/>
                      <a:pt x="1638" y="301"/>
                    </a:cubicBezTo>
                    <a:cubicBezTo>
                      <a:pt x="1638" y="284"/>
                      <a:pt x="1654" y="284"/>
                      <a:pt x="1654" y="301"/>
                    </a:cubicBezTo>
                    <a:cubicBezTo>
                      <a:pt x="1671" y="284"/>
                      <a:pt x="1654" y="284"/>
                      <a:pt x="1654" y="268"/>
                    </a:cubicBezTo>
                    <a:close/>
                    <a:moveTo>
                      <a:pt x="619" y="134"/>
                    </a:moveTo>
                    <a:cubicBezTo>
                      <a:pt x="619" y="151"/>
                      <a:pt x="619" y="167"/>
                      <a:pt x="635" y="184"/>
                    </a:cubicBezTo>
                    <a:cubicBezTo>
                      <a:pt x="635" y="167"/>
                      <a:pt x="635" y="151"/>
                      <a:pt x="635" y="151"/>
                    </a:cubicBezTo>
                    <a:cubicBezTo>
                      <a:pt x="635" y="134"/>
                      <a:pt x="635" y="134"/>
                      <a:pt x="619" y="134"/>
                    </a:cubicBezTo>
                    <a:close/>
                    <a:moveTo>
                      <a:pt x="685" y="134"/>
                    </a:moveTo>
                    <a:cubicBezTo>
                      <a:pt x="702" y="134"/>
                      <a:pt x="685" y="151"/>
                      <a:pt x="702" y="151"/>
                    </a:cubicBezTo>
                    <a:cubicBezTo>
                      <a:pt x="702" y="167"/>
                      <a:pt x="685" y="167"/>
                      <a:pt x="702" y="184"/>
                    </a:cubicBezTo>
                    <a:cubicBezTo>
                      <a:pt x="685" y="184"/>
                      <a:pt x="685" y="167"/>
                      <a:pt x="685" y="167"/>
                    </a:cubicBezTo>
                    <a:cubicBezTo>
                      <a:pt x="669" y="167"/>
                      <a:pt x="669" y="201"/>
                      <a:pt x="669" y="167"/>
                    </a:cubicBezTo>
                    <a:cubicBezTo>
                      <a:pt x="652" y="167"/>
                      <a:pt x="669" y="201"/>
                      <a:pt x="669" y="201"/>
                    </a:cubicBezTo>
                    <a:cubicBezTo>
                      <a:pt x="669" y="217"/>
                      <a:pt x="652" y="201"/>
                      <a:pt x="652" y="217"/>
                    </a:cubicBezTo>
                    <a:cubicBezTo>
                      <a:pt x="669" y="251"/>
                      <a:pt x="685" y="268"/>
                      <a:pt x="702" y="284"/>
                    </a:cubicBezTo>
                    <a:cubicBezTo>
                      <a:pt x="702" y="251"/>
                      <a:pt x="719" y="268"/>
                      <a:pt x="736" y="234"/>
                    </a:cubicBezTo>
                    <a:cubicBezTo>
                      <a:pt x="736" y="251"/>
                      <a:pt x="752" y="251"/>
                      <a:pt x="752" y="251"/>
                    </a:cubicBezTo>
                    <a:cubicBezTo>
                      <a:pt x="769" y="234"/>
                      <a:pt x="752" y="217"/>
                      <a:pt x="752" y="184"/>
                    </a:cubicBezTo>
                    <a:cubicBezTo>
                      <a:pt x="769" y="201"/>
                      <a:pt x="786" y="201"/>
                      <a:pt x="786" y="167"/>
                    </a:cubicBezTo>
                    <a:cubicBezTo>
                      <a:pt x="802" y="167"/>
                      <a:pt x="802" y="167"/>
                      <a:pt x="819" y="167"/>
                    </a:cubicBezTo>
                    <a:cubicBezTo>
                      <a:pt x="802" y="134"/>
                      <a:pt x="752" y="84"/>
                      <a:pt x="736" y="134"/>
                    </a:cubicBezTo>
                    <a:cubicBezTo>
                      <a:pt x="736" y="117"/>
                      <a:pt x="719" y="117"/>
                      <a:pt x="719" y="117"/>
                    </a:cubicBezTo>
                    <a:cubicBezTo>
                      <a:pt x="719" y="134"/>
                      <a:pt x="702" y="134"/>
                      <a:pt x="685" y="134"/>
                    </a:cubicBezTo>
                    <a:close/>
                    <a:moveTo>
                      <a:pt x="752" y="217"/>
                    </a:moveTo>
                    <a:cubicBezTo>
                      <a:pt x="719" y="217"/>
                      <a:pt x="719" y="184"/>
                      <a:pt x="736" y="184"/>
                    </a:cubicBezTo>
                    <a:cubicBezTo>
                      <a:pt x="736" y="201"/>
                      <a:pt x="752" y="201"/>
                      <a:pt x="752" y="217"/>
                    </a:cubicBezTo>
                    <a:close/>
                    <a:moveTo>
                      <a:pt x="635" y="385"/>
                    </a:moveTo>
                    <a:cubicBezTo>
                      <a:pt x="619" y="385"/>
                      <a:pt x="619" y="368"/>
                      <a:pt x="619" y="368"/>
                    </a:cubicBezTo>
                    <a:cubicBezTo>
                      <a:pt x="619" y="351"/>
                      <a:pt x="619" y="334"/>
                      <a:pt x="635" y="318"/>
                    </a:cubicBezTo>
                    <a:cubicBezTo>
                      <a:pt x="602" y="318"/>
                      <a:pt x="602" y="301"/>
                      <a:pt x="602" y="284"/>
                    </a:cubicBezTo>
                    <a:lnTo>
                      <a:pt x="619" y="284"/>
                    </a:lnTo>
                    <a:cubicBezTo>
                      <a:pt x="619" y="318"/>
                      <a:pt x="652" y="334"/>
                      <a:pt x="652" y="351"/>
                    </a:cubicBezTo>
                    <a:cubicBezTo>
                      <a:pt x="652" y="368"/>
                      <a:pt x="635" y="385"/>
                      <a:pt x="635" y="385"/>
                    </a:cubicBezTo>
                    <a:close/>
                    <a:moveTo>
                      <a:pt x="1203" y="485"/>
                    </a:moveTo>
                    <a:cubicBezTo>
                      <a:pt x="1203" y="501"/>
                      <a:pt x="1220" y="485"/>
                      <a:pt x="1203" y="468"/>
                    </a:cubicBezTo>
                    <a:lnTo>
                      <a:pt x="1203" y="468"/>
                    </a:lnTo>
                    <a:cubicBezTo>
                      <a:pt x="1203" y="468"/>
                      <a:pt x="1203" y="468"/>
                      <a:pt x="1203" y="468"/>
                    </a:cubicBezTo>
                    <a:cubicBezTo>
                      <a:pt x="1187" y="435"/>
                      <a:pt x="1203" y="501"/>
                      <a:pt x="1203" y="485"/>
                    </a:cubicBezTo>
                    <a:close/>
                    <a:moveTo>
                      <a:pt x="669" y="418"/>
                    </a:moveTo>
                    <a:cubicBezTo>
                      <a:pt x="669" y="435"/>
                      <a:pt x="702" y="435"/>
                      <a:pt x="685" y="451"/>
                    </a:cubicBezTo>
                    <a:cubicBezTo>
                      <a:pt x="685" y="435"/>
                      <a:pt x="652" y="435"/>
                      <a:pt x="669" y="418"/>
                    </a:cubicBezTo>
                    <a:close/>
                    <a:moveTo>
                      <a:pt x="2239" y="368"/>
                    </a:moveTo>
                    <a:cubicBezTo>
                      <a:pt x="2256" y="401"/>
                      <a:pt x="2256" y="401"/>
                      <a:pt x="2273" y="435"/>
                    </a:cubicBezTo>
                    <a:cubicBezTo>
                      <a:pt x="2256" y="435"/>
                      <a:pt x="2239" y="435"/>
                      <a:pt x="2239" y="451"/>
                    </a:cubicBezTo>
                    <a:cubicBezTo>
                      <a:pt x="2239" y="451"/>
                      <a:pt x="2239" y="435"/>
                      <a:pt x="2223" y="451"/>
                    </a:cubicBezTo>
                    <a:cubicBezTo>
                      <a:pt x="2223" y="435"/>
                      <a:pt x="2239" y="418"/>
                      <a:pt x="2223" y="418"/>
                    </a:cubicBezTo>
                    <a:cubicBezTo>
                      <a:pt x="2239" y="401"/>
                      <a:pt x="2223" y="385"/>
                      <a:pt x="2239" y="368"/>
                    </a:cubicBezTo>
                    <a:close/>
                    <a:moveTo>
                      <a:pt x="2473" y="334"/>
                    </a:moveTo>
                    <a:cubicBezTo>
                      <a:pt x="2473" y="318"/>
                      <a:pt x="2490" y="318"/>
                      <a:pt x="2507" y="318"/>
                    </a:cubicBezTo>
                    <a:cubicBezTo>
                      <a:pt x="2507" y="334"/>
                      <a:pt x="2523" y="351"/>
                      <a:pt x="2507" y="368"/>
                    </a:cubicBezTo>
                    <a:cubicBezTo>
                      <a:pt x="2490" y="368"/>
                      <a:pt x="2440" y="351"/>
                      <a:pt x="2473" y="318"/>
                    </a:cubicBezTo>
                    <a:cubicBezTo>
                      <a:pt x="2473" y="334"/>
                      <a:pt x="2473" y="334"/>
                      <a:pt x="2473" y="334"/>
                    </a:cubicBezTo>
                    <a:close/>
                    <a:moveTo>
                      <a:pt x="2373" y="485"/>
                    </a:moveTo>
                    <a:cubicBezTo>
                      <a:pt x="2406" y="485"/>
                      <a:pt x="2373" y="435"/>
                      <a:pt x="2406" y="435"/>
                    </a:cubicBezTo>
                    <a:cubicBezTo>
                      <a:pt x="2390" y="401"/>
                      <a:pt x="2406" y="401"/>
                      <a:pt x="2406" y="368"/>
                    </a:cubicBezTo>
                    <a:cubicBezTo>
                      <a:pt x="2406" y="351"/>
                      <a:pt x="2390" y="351"/>
                      <a:pt x="2390" y="334"/>
                    </a:cubicBezTo>
                    <a:cubicBezTo>
                      <a:pt x="2356" y="351"/>
                      <a:pt x="2356" y="301"/>
                      <a:pt x="2323" y="334"/>
                    </a:cubicBezTo>
                    <a:cubicBezTo>
                      <a:pt x="2323" y="334"/>
                      <a:pt x="2323" y="334"/>
                      <a:pt x="2323" y="318"/>
                    </a:cubicBezTo>
                    <a:cubicBezTo>
                      <a:pt x="2306" y="334"/>
                      <a:pt x="2306" y="334"/>
                      <a:pt x="2306" y="351"/>
                    </a:cubicBezTo>
                    <a:cubicBezTo>
                      <a:pt x="2323" y="368"/>
                      <a:pt x="2323" y="418"/>
                      <a:pt x="2340" y="468"/>
                    </a:cubicBezTo>
                    <a:cubicBezTo>
                      <a:pt x="2356" y="451"/>
                      <a:pt x="2390" y="451"/>
                      <a:pt x="2373" y="485"/>
                    </a:cubicBezTo>
                    <a:close/>
                    <a:moveTo>
                      <a:pt x="2690" y="351"/>
                    </a:moveTo>
                    <a:cubicBezTo>
                      <a:pt x="2690" y="334"/>
                      <a:pt x="2707" y="334"/>
                      <a:pt x="2707" y="334"/>
                    </a:cubicBezTo>
                    <a:cubicBezTo>
                      <a:pt x="2707" y="351"/>
                      <a:pt x="2690" y="351"/>
                      <a:pt x="2707" y="368"/>
                    </a:cubicBezTo>
                    <a:cubicBezTo>
                      <a:pt x="2690" y="368"/>
                      <a:pt x="2690" y="368"/>
                      <a:pt x="2690" y="351"/>
                    </a:cubicBezTo>
                    <a:close/>
                    <a:moveTo>
                      <a:pt x="2690" y="368"/>
                    </a:moveTo>
                    <a:cubicBezTo>
                      <a:pt x="2690" y="334"/>
                      <a:pt x="2640" y="385"/>
                      <a:pt x="2674" y="385"/>
                    </a:cubicBezTo>
                    <a:cubicBezTo>
                      <a:pt x="2674" y="385"/>
                      <a:pt x="2674" y="368"/>
                      <a:pt x="2690" y="368"/>
                    </a:cubicBezTo>
                    <a:close/>
                    <a:moveTo>
                      <a:pt x="1822" y="351"/>
                    </a:moveTo>
                    <a:cubicBezTo>
                      <a:pt x="1822" y="334"/>
                      <a:pt x="1805" y="334"/>
                      <a:pt x="1805" y="318"/>
                    </a:cubicBezTo>
                    <a:cubicBezTo>
                      <a:pt x="1822" y="318"/>
                      <a:pt x="1822" y="334"/>
                      <a:pt x="1838" y="334"/>
                    </a:cubicBezTo>
                    <a:cubicBezTo>
                      <a:pt x="1822" y="334"/>
                      <a:pt x="1822" y="351"/>
                      <a:pt x="1822" y="3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0"/>
              <p:cNvSpPr/>
              <p:nvPr/>
            </p:nvSpPr>
            <p:spPr>
              <a:xfrm>
                <a:off x="8036241" y="4880638"/>
                <a:ext cx="217951" cy="76025"/>
              </a:xfrm>
              <a:custGeom>
                <a:avLst/>
                <a:gdLst/>
                <a:ahLst/>
                <a:cxnLst/>
                <a:rect l="l" t="t" r="r" b="b"/>
                <a:pathLst>
                  <a:path w="2540" h="886" extrusionOk="0">
                    <a:moveTo>
                      <a:pt x="1587" y="0"/>
                    </a:moveTo>
                    <a:cubicBezTo>
                      <a:pt x="1571" y="0"/>
                      <a:pt x="1554" y="0"/>
                      <a:pt x="1537" y="0"/>
                    </a:cubicBezTo>
                    <a:lnTo>
                      <a:pt x="1537" y="0"/>
                    </a:lnTo>
                    <a:lnTo>
                      <a:pt x="1537" y="0"/>
                    </a:lnTo>
                    <a:cubicBezTo>
                      <a:pt x="1420" y="0"/>
                      <a:pt x="1303" y="0"/>
                      <a:pt x="1203" y="17"/>
                    </a:cubicBezTo>
                    <a:cubicBezTo>
                      <a:pt x="1220" y="17"/>
                      <a:pt x="1220" y="17"/>
                      <a:pt x="1237" y="50"/>
                    </a:cubicBezTo>
                    <a:cubicBezTo>
                      <a:pt x="1220" y="50"/>
                      <a:pt x="1220" y="50"/>
                      <a:pt x="1220" y="50"/>
                    </a:cubicBezTo>
                    <a:cubicBezTo>
                      <a:pt x="1237" y="50"/>
                      <a:pt x="1237" y="50"/>
                      <a:pt x="1237" y="67"/>
                    </a:cubicBezTo>
                    <a:cubicBezTo>
                      <a:pt x="1237" y="84"/>
                      <a:pt x="1220" y="84"/>
                      <a:pt x="1237" y="117"/>
                    </a:cubicBezTo>
                    <a:cubicBezTo>
                      <a:pt x="1220" y="100"/>
                      <a:pt x="1203" y="117"/>
                      <a:pt x="1186" y="134"/>
                    </a:cubicBezTo>
                    <a:cubicBezTo>
                      <a:pt x="1153" y="134"/>
                      <a:pt x="1153" y="134"/>
                      <a:pt x="1136" y="151"/>
                    </a:cubicBezTo>
                    <a:cubicBezTo>
                      <a:pt x="1136" y="134"/>
                      <a:pt x="1170" y="100"/>
                      <a:pt x="1170" y="84"/>
                    </a:cubicBezTo>
                    <a:cubicBezTo>
                      <a:pt x="1153" y="67"/>
                      <a:pt x="1153" y="34"/>
                      <a:pt x="1120" y="34"/>
                    </a:cubicBezTo>
                    <a:lnTo>
                      <a:pt x="1120" y="34"/>
                    </a:lnTo>
                    <a:lnTo>
                      <a:pt x="1103" y="34"/>
                    </a:lnTo>
                    <a:lnTo>
                      <a:pt x="1103" y="34"/>
                    </a:lnTo>
                    <a:cubicBezTo>
                      <a:pt x="1086" y="34"/>
                      <a:pt x="1086" y="67"/>
                      <a:pt x="1086" y="50"/>
                    </a:cubicBezTo>
                    <a:cubicBezTo>
                      <a:pt x="1086" y="34"/>
                      <a:pt x="1086" y="34"/>
                      <a:pt x="1086" y="34"/>
                    </a:cubicBezTo>
                    <a:cubicBezTo>
                      <a:pt x="1036" y="34"/>
                      <a:pt x="1003" y="50"/>
                      <a:pt x="969" y="50"/>
                    </a:cubicBezTo>
                    <a:cubicBezTo>
                      <a:pt x="969" y="67"/>
                      <a:pt x="969" y="67"/>
                      <a:pt x="969" y="84"/>
                    </a:cubicBezTo>
                    <a:cubicBezTo>
                      <a:pt x="969" y="67"/>
                      <a:pt x="986" y="67"/>
                      <a:pt x="1003" y="50"/>
                    </a:cubicBezTo>
                    <a:cubicBezTo>
                      <a:pt x="1003" y="100"/>
                      <a:pt x="1019" y="67"/>
                      <a:pt x="1053" y="100"/>
                    </a:cubicBezTo>
                    <a:cubicBezTo>
                      <a:pt x="1053" y="84"/>
                      <a:pt x="1053" y="84"/>
                      <a:pt x="1053" y="84"/>
                    </a:cubicBezTo>
                    <a:cubicBezTo>
                      <a:pt x="1053" y="84"/>
                      <a:pt x="1070" y="84"/>
                      <a:pt x="1070" y="84"/>
                    </a:cubicBezTo>
                    <a:cubicBezTo>
                      <a:pt x="1070" y="117"/>
                      <a:pt x="1070" y="100"/>
                      <a:pt x="1053" y="100"/>
                    </a:cubicBezTo>
                    <a:cubicBezTo>
                      <a:pt x="1070" y="117"/>
                      <a:pt x="1120" y="151"/>
                      <a:pt x="1086" y="184"/>
                    </a:cubicBezTo>
                    <a:cubicBezTo>
                      <a:pt x="1086" y="167"/>
                      <a:pt x="1086" y="167"/>
                      <a:pt x="1086" y="167"/>
                    </a:cubicBezTo>
                    <a:cubicBezTo>
                      <a:pt x="1086" y="151"/>
                      <a:pt x="1086" y="167"/>
                      <a:pt x="1086" y="151"/>
                    </a:cubicBezTo>
                    <a:cubicBezTo>
                      <a:pt x="1086" y="151"/>
                      <a:pt x="1070" y="134"/>
                      <a:pt x="1070" y="134"/>
                    </a:cubicBezTo>
                    <a:cubicBezTo>
                      <a:pt x="1053" y="151"/>
                      <a:pt x="1003" y="184"/>
                      <a:pt x="986" y="167"/>
                    </a:cubicBezTo>
                    <a:cubicBezTo>
                      <a:pt x="1003" y="184"/>
                      <a:pt x="986" y="201"/>
                      <a:pt x="1003" y="184"/>
                    </a:cubicBezTo>
                    <a:cubicBezTo>
                      <a:pt x="1003" y="217"/>
                      <a:pt x="986" y="217"/>
                      <a:pt x="969" y="234"/>
                    </a:cubicBezTo>
                    <a:cubicBezTo>
                      <a:pt x="969" y="251"/>
                      <a:pt x="953" y="268"/>
                      <a:pt x="953" y="301"/>
                    </a:cubicBezTo>
                    <a:cubicBezTo>
                      <a:pt x="953" y="284"/>
                      <a:pt x="969" y="301"/>
                      <a:pt x="969" y="318"/>
                    </a:cubicBezTo>
                    <a:cubicBezTo>
                      <a:pt x="953" y="318"/>
                      <a:pt x="953" y="334"/>
                      <a:pt x="953" y="334"/>
                    </a:cubicBezTo>
                    <a:cubicBezTo>
                      <a:pt x="919" y="351"/>
                      <a:pt x="886" y="401"/>
                      <a:pt x="869" y="418"/>
                    </a:cubicBezTo>
                    <a:cubicBezTo>
                      <a:pt x="869" y="418"/>
                      <a:pt x="869" y="401"/>
                      <a:pt x="869" y="401"/>
                    </a:cubicBezTo>
                    <a:cubicBezTo>
                      <a:pt x="852" y="418"/>
                      <a:pt x="852" y="418"/>
                      <a:pt x="836" y="418"/>
                    </a:cubicBezTo>
                    <a:cubicBezTo>
                      <a:pt x="836" y="435"/>
                      <a:pt x="836" y="451"/>
                      <a:pt x="852" y="468"/>
                    </a:cubicBezTo>
                    <a:cubicBezTo>
                      <a:pt x="836" y="485"/>
                      <a:pt x="785" y="535"/>
                      <a:pt x="819" y="568"/>
                    </a:cubicBezTo>
                    <a:cubicBezTo>
                      <a:pt x="819" y="568"/>
                      <a:pt x="819" y="518"/>
                      <a:pt x="819" y="535"/>
                    </a:cubicBezTo>
                    <a:cubicBezTo>
                      <a:pt x="819" y="568"/>
                      <a:pt x="836" y="585"/>
                      <a:pt x="819" y="602"/>
                    </a:cubicBezTo>
                    <a:cubicBezTo>
                      <a:pt x="819" y="585"/>
                      <a:pt x="819" y="585"/>
                      <a:pt x="819" y="585"/>
                    </a:cubicBezTo>
                    <a:cubicBezTo>
                      <a:pt x="836" y="602"/>
                      <a:pt x="802" y="635"/>
                      <a:pt x="819" y="635"/>
                    </a:cubicBezTo>
                    <a:cubicBezTo>
                      <a:pt x="819" y="618"/>
                      <a:pt x="852" y="635"/>
                      <a:pt x="869" y="635"/>
                    </a:cubicBezTo>
                    <a:cubicBezTo>
                      <a:pt x="869" y="618"/>
                      <a:pt x="886" y="635"/>
                      <a:pt x="902" y="635"/>
                    </a:cubicBezTo>
                    <a:cubicBezTo>
                      <a:pt x="902" y="635"/>
                      <a:pt x="919" y="618"/>
                      <a:pt x="919" y="635"/>
                    </a:cubicBezTo>
                    <a:cubicBezTo>
                      <a:pt x="902" y="635"/>
                      <a:pt x="902" y="652"/>
                      <a:pt x="919" y="652"/>
                    </a:cubicBezTo>
                    <a:cubicBezTo>
                      <a:pt x="919" y="635"/>
                      <a:pt x="919" y="635"/>
                      <a:pt x="919" y="618"/>
                    </a:cubicBezTo>
                    <a:cubicBezTo>
                      <a:pt x="902" y="618"/>
                      <a:pt x="902" y="602"/>
                      <a:pt x="902" y="602"/>
                    </a:cubicBezTo>
                    <a:cubicBezTo>
                      <a:pt x="936" y="585"/>
                      <a:pt x="969" y="552"/>
                      <a:pt x="969" y="518"/>
                    </a:cubicBezTo>
                    <a:cubicBezTo>
                      <a:pt x="953" y="501"/>
                      <a:pt x="953" y="518"/>
                      <a:pt x="953" y="535"/>
                    </a:cubicBezTo>
                    <a:cubicBezTo>
                      <a:pt x="953" y="485"/>
                      <a:pt x="936" y="485"/>
                      <a:pt x="953" y="451"/>
                    </a:cubicBezTo>
                    <a:cubicBezTo>
                      <a:pt x="953" y="468"/>
                      <a:pt x="953" y="468"/>
                      <a:pt x="953" y="468"/>
                    </a:cubicBezTo>
                    <a:cubicBezTo>
                      <a:pt x="969" y="435"/>
                      <a:pt x="1019" y="451"/>
                      <a:pt x="1036" y="451"/>
                    </a:cubicBezTo>
                    <a:cubicBezTo>
                      <a:pt x="1036" y="468"/>
                      <a:pt x="1053" y="435"/>
                      <a:pt x="1070" y="468"/>
                    </a:cubicBezTo>
                    <a:cubicBezTo>
                      <a:pt x="1070" y="468"/>
                      <a:pt x="1053" y="468"/>
                      <a:pt x="1053" y="485"/>
                    </a:cubicBezTo>
                    <a:cubicBezTo>
                      <a:pt x="1070" y="501"/>
                      <a:pt x="1086" y="485"/>
                      <a:pt x="1103" y="468"/>
                    </a:cubicBezTo>
                    <a:cubicBezTo>
                      <a:pt x="1120" y="485"/>
                      <a:pt x="1120" y="485"/>
                      <a:pt x="1103" y="485"/>
                    </a:cubicBezTo>
                    <a:cubicBezTo>
                      <a:pt x="1120" y="485"/>
                      <a:pt x="1103" y="518"/>
                      <a:pt x="1120" y="518"/>
                    </a:cubicBezTo>
                    <a:cubicBezTo>
                      <a:pt x="1103" y="485"/>
                      <a:pt x="1153" y="451"/>
                      <a:pt x="1153" y="485"/>
                    </a:cubicBezTo>
                    <a:cubicBezTo>
                      <a:pt x="1120" y="485"/>
                      <a:pt x="1120" y="552"/>
                      <a:pt x="1136" y="568"/>
                    </a:cubicBezTo>
                    <a:cubicBezTo>
                      <a:pt x="1136" y="535"/>
                      <a:pt x="1153" y="568"/>
                      <a:pt x="1153" y="552"/>
                    </a:cubicBezTo>
                    <a:cubicBezTo>
                      <a:pt x="1153" y="535"/>
                      <a:pt x="1170" y="501"/>
                      <a:pt x="1153" y="501"/>
                    </a:cubicBezTo>
                    <a:cubicBezTo>
                      <a:pt x="1170" y="501"/>
                      <a:pt x="1170" y="468"/>
                      <a:pt x="1170" y="485"/>
                    </a:cubicBezTo>
                    <a:cubicBezTo>
                      <a:pt x="1170" y="501"/>
                      <a:pt x="1186" y="518"/>
                      <a:pt x="1186" y="518"/>
                    </a:cubicBezTo>
                    <a:cubicBezTo>
                      <a:pt x="1186" y="518"/>
                      <a:pt x="1170" y="518"/>
                      <a:pt x="1170" y="518"/>
                    </a:cubicBezTo>
                    <a:cubicBezTo>
                      <a:pt x="1170" y="535"/>
                      <a:pt x="1170" y="535"/>
                      <a:pt x="1170" y="535"/>
                    </a:cubicBezTo>
                    <a:cubicBezTo>
                      <a:pt x="1170" y="552"/>
                      <a:pt x="1170" y="552"/>
                      <a:pt x="1153" y="568"/>
                    </a:cubicBezTo>
                    <a:cubicBezTo>
                      <a:pt x="1170" y="552"/>
                      <a:pt x="1153" y="585"/>
                      <a:pt x="1170" y="585"/>
                    </a:cubicBezTo>
                    <a:cubicBezTo>
                      <a:pt x="1170" y="535"/>
                      <a:pt x="1170" y="585"/>
                      <a:pt x="1203" y="585"/>
                    </a:cubicBezTo>
                    <a:cubicBezTo>
                      <a:pt x="1203" y="568"/>
                      <a:pt x="1186" y="552"/>
                      <a:pt x="1186" y="552"/>
                    </a:cubicBezTo>
                    <a:cubicBezTo>
                      <a:pt x="1186" y="568"/>
                      <a:pt x="1220" y="552"/>
                      <a:pt x="1220" y="552"/>
                    </a:cubicBezTo>
                    <a:cubicBezTo>
                      <a:pt x="1203" y="552"/>
                      <a:pt x="1203" y="518"/>
                      <a:pt x="1220" y="518"/>
                    </a:cubicBezTo>
                    <a:cubicBezTo>
                      <a:pt x="1237" y="518"/>
                      <a:pt x="1203" y="552"/>
                      <a:pt x="1220" y="552"/>
                    </a:cubicBezTo>
                    <a:cubicBezTo>
                      <a:pt x="1237" y="518"/>
                      <a:pt x="1220" y="501"/>
                      <a:pt x="1237" y="485"/>
                    </a:cubicBezTo>
                    <a:cubicBezTo>
                      <a:pt x="1253" y="501"/>
                      <a:pt x="1287" y="468"/>
                      <a:pt x="1303" y="501"/>
                    </a:cubicBezTo>
                    <a:cubicBezTo>
                      <a:pt x="1303" y="485"/>
                      <a:pt x="1287" y="485"/>
                      <a:pt x="1303" y="485"/>
                    </a:cubicBezTo>
                    <a:cubicBezTo>
                      <a:pt x="1303" y="518"/>
                      <a:pt x="1303" y="451"/>
                      <a:pt x="1320" y="468"/>
                    </a:cubicBezTo>
                    <a:cubicBezTo>
                      <a:pt x="1337" y="451"/>
                      <a:pt x="1303" y="485"/>
                      <a:pt x="1320" y="485"/>
                    </a:cubicBezTo>
                    <a:cubicBezTo>
                      <a:pt x="1337" y="468"/>
                      <a:pt x="1354" y="468"/>
                      <a:pt x="1354" y="451"/>
                    </a:cubicBezTo>
                    <a:cubicBezTo>
                      <a:pt x="1370" y="468"/>
                      <a:pt x="1370" y="451"/>
                      <a:pt x="1387" y="435"/>
                    </a:cubicBezTo>
                    <a:cubicBezTo>
                      <a:pt x="1387" y="451"/>
                      <a:pt x="1404" y="485"/>
                      <a:pt x="1420" y="501"/>
                    </a:cubicBezTo>
                    <a:cubicBezTo>
                      <a:pt x="1420" y="485"/>
                      <a:pt x="1420" y="468"/>
                      <a:pt x="1437" y="485"/>
                    </a:cubicBezTo>
                    <a:cubicBezTo>
                      <a:pt x="1437" y="451"/>
                      <a:pt x="1454" y="418"/>
                      <a:pt x="1487" y="368"/>
                    </a:cubicBezTo>
                    <a:cubicBezTo>
                      <a:pt x="1487" y="368"/>
                      <a:pt x="1471" y="368"/>
                      <a:pt x="1471" y="351"/>
                    </a:cubicBezTo>
                    <a:cubicBezTo>
                      <a:pt x="1454" y="368"/>
                      <a:pt x="1454" y="334"/>
                      <a:pt x="1437" y="351"/>
                    </a:cubicBezTo>
                    <a:cubicBezTo>
                      <a:pt x="1437" y="334"/>
                      <a:pt x="1420" y="351"/>
                      <a:pt x="1420" y="334"/>
                    </a:cubicBezTo>
                    <a:cubicBezTo>
                      <a:pt x="1420" y="334"/>
                      <a:pt x="1420" y="318"/>
                      <a:pt x="1420" y="301"/>
                    </a:cubicBezTo>
                    <a:cubicBezTo>
                      <a:pt x="1437" y="301"/>
                      <a:pt x="1437" y="334"/>
                      <a:pt x="1454" y="318"/>
                    </a:cubicBezTo>
                    <a:cubicBezTo>
                      <a:pt x="1437" y="301"/>
                      <a:pt x="1487" y="301"/>
                      <a:pt x="1487" y="318"/>
                    </a:cubicBezTo>
                    <a:cubicBezTo>
                      <a:pt x="1487" y="318"/>
                      <a:pt x="1487" y="318"/>
                      <a:pt x="1487" y="318"/>
                    </a:cubicBezTo>
                    <a:cubicBezTo>
                      <a:pt x="1504" y="301"/>
                      <a:pt x="1521" y="301"/>
                      <a:pt x="1521" y="284"/>
                    </a:cubicBezTo>
                    <a:cubicBezTo>
                      <a:pt x="1504" y="301"/>
                      <a:pt x="1487" y="284"/>
                      <a:pt x="1471" y="284"/>
                    </a:cubicBezTo>
                    <a:cubicBezTo>
                      <a:pt x="1487" y="251"/>
                      <a:pt x="1487" y="251"/>
                      <a:pt x="1471" y="217"/>
                    </a:cubicBezTo>
                    <a:cubicBezTo>
                      <a:pt x="1471" y="217"/>
                      <a:pt x="1471" y="217"/>
                      <a:pt x="1471" y="217"/>
                    </a:cubicBezTo>
                    <a:cubicBezTo>
                      <a:pt x="1487" y="217"/>
                      <a:pt x="1487" y="234"/>
                      <a:pt x="1487" y="234"/>
                    </a:cubicBezTo>
                    <a:cubicBezTo>
                      <a:pt x="1521" y="201"/>
                      <a:pt x="1454" y="151"/>
                      <a:pt x="1420" y="151"/>
                    </a:cubicBezTo>
                    <a:cubicBezTo>
                      <a:pt x="1420" y="151"/>
                      <a:pt x="1404" y="167"/>
                      <a:pt x="1404" y="167"/>
                    </a:cubicBezTo>
                    <a:cubicBezTo>
                      <a:pt x="1387" y="151"/>
                      <a:pt x="1420" y="151"/>
                      <a:pt x="1404" y="134"/>
                    </a:cubicBezTo>
                    <a:cubicBezTo>
                      <a:pt x="1404" y="134"/>
                      <a:pt x="1404" y="134"/>
                      <a:pt x="1387" y="134"/>
                    </a:cubicBezTo>
                    <a:cubicBezTo>
                      <a:pt x="1370" y="84"/>
                      <a:pt x="1404" y="50"/>
                      <a:pt x="1404" y="17"/>
                    </a:cubicBezTo>
                    <a:cubicBezTo>
                      <a:pt x="1404" y="34"/>
                      <a:pt x="1420" y="17"/>
                      <a:pt x="1420" y="34"/>
                    </a:cubicBezTo>
                    <a:cubicBezTo>
                      <a:pt x="1437" y="50"/>
                      <a:pt x="1437" y="50"/>
                      <a:pt x="1454" y="67"/>
                    </a:cubicBezTo>
                    <a:cubicBezTo>
                      <a:pt x="1437" y="34"/>
                      <a:pt x="1454" y="50"/>
                      <a:pt x="1471" y="34"/>
                    </a:cubicBezTo>
                    <a:cubicBezTo>
                      <a:pt x="1471" y="34"/>
                      <a:pt x="1487" y="17"/>
                      <a:pt x="1487" y="34"/>
                    </a:cubicBezTo>
                    <a:cubicBezTo>
                      <a:pt x="1504" y="50"/>
                      <a:pt x="1487" y="50"/>
                      <a:pt x="1487" y="67"/>
                    </a:cubicBezTo>
                    <a:cubicBezTo>
                      <a:pt x="1487" y="67"/>
                      <a:pt x="1487" y="84"/>
                      <a:pt x="1504" y="67"/>
                    </a:cubicBezTo>
                    <a:cubicBezTo>
                      <a:pt x="1504" y="84"/>
                      <a:pt x="1504" y="100"/>
                      <a:pt x="1504" y="117"/>
                    </a:cubicBezTo>
                    <a:cubicBezTo>
                      <a:pt x="1521" y="117"/>
                      <a:pt x="1521" y="117"/>
                      <a:pt x="1537" y="117"/>
                    </a:cubicBezTo>
                    <a:cubicBezTo>
                      <a:pt x="1521" y="100"/>
                      <a:pt x="1521" y="100"/>
                      <a:pt x="1537" y="100"/>
                    </a:cubicBezTo>
                    <a:cubicBezTo>
                      <a:pt x="1554" y="117"/>
                      <a:pt x="1537" y="100"/>
                      <a:pt x="1537" y="117"/>
                    </a:cubicBezTo>
                    <a:cubicBezTo>
                      <a:pt x="1554" y="100"/>
                      <a:pt x="1554" y="151"/>
                      <a:pt x="1571" y="117"/>
                    </a:cubicBezTo>
                    <a:cubicBezTo>
                      <a:pt x="1554" y="117"/>
                      <a:pt x="1554" y="117"/>
                      <a:pt x="1554" y="117"/>
                    </a:cubicBezTo>
                    <a:cubicBezTo>
                      <a:pt x="1571" y="100"/>
                      <a:pt x="1604" y="151"/>
                      <a:pt x="1638" y="134"/>
                    </a:cubicBezTo>
                    <a:cubicBezTo>
                      <a:pt x="1621" y="117"/>
                      <a:pt x="1604" y="100"/>
                      <a:pt x="1604" y="100"/>
                    </a:cubicBezTo>
                    <a:cubicBezTo>
                      <a:pt x="1604" y="84"/>
                      <a:pt x="1604" y="50"/>
                      <a:pt x="1604" y="50"/>
                    </a:cubicBezTo>
                    <a:cubicBezTo>
                      <a:pt x="1604" y="50"/>
                      <a:pt x="1604" y="67"/>
                      <a:pt x="1604" y="67"/>
                    </a:cubicBezTo>
                    <a:cubicBezTo>
                      <a:pt x="1587" y="50"/>
                      <a:pt x="1604" y="50"/>
                      <a:pt x="1621" y="34"/>
                    </a:cubicBezTo>
                    <a:cubicBezTo>
                      <a:pt x="1621" y="34"/>
                      <a:pt x="1604" y="0"/>
                      <a:pt x="1571" y="0"/>
                    </a:cubicBezTo>
                    <a:cubicBezTo>
                      <a:pt x="1571" y="0"/>
                      <a:pt x="1571" y="0"/>
                      <a:pt x="1587" y="0"/>
                    </a:cubicBezTo>
                    <a:close/>
                    <a:moveTo>
                      <a:pt x="819" y="100"/>
                    </a:moveTo>
                    <a:cubicBezTo>
                      <a:pt x="819" y="100"/>
                      <a:pt x="819" y="100"/>
                      <a:pt x="819" y="100"/>
                    </a:cubicBezTo>
                    <a:cubicBezTo>
                      <a:pt x="819" y="100"/>
                      <a:pt x="819" y="100"/>
                      <a:pt x="819" y="100"/>
                    </a:cubicBezTo>
                    <a:close/>
                    <a:moveTo>
                      <a:pt x="802" y="100"/>
                    </a:moveTo>
                    <a:cubicBezTo>
                      <a:pt x="802" y="100"/>
                      <a:pt x="785" y="117"/>
                      <a:pt x="802" y="117"/>
                    </a:cubicBezTo>
                    <a:cubicBezTo>
                      <a:pt x="802" y="117"/>
                      <a:pt x="819" y="117"/>
                      <a:pt x="819" y="134"/>
                    </a:cubicBezTo>
                    <a:cubicBezTo>
                      <a:pt x="819" y="151"/>
                      <a:pt x="802" y="117"/>
                      <a:pt x="802" y="134"/>
                    </a:cubicBezTo>
                    <a:cubicBezTo>
                      <a:pt x="785" y="151"/>
                      <a:pt x="819" y="151"/>
                      <a:pt x="819" y="167"/>
                    </a:cubicBezTo>
                    <a:cubicBezTo>
                      <a:pt x="802" y="184"/>
                      <a:pt x="769" y="167"/>
                      <a:pt x="769" y="167"/>
                    </a:cubicBezTo>
                    <a:cubicBezTo>
                      <a:pt x="752" y="151"/>
                      <a:pt x="752" y="134"/>
                      <a:pt x="735" y="117"/>
                    </a:cubicBezTo>
                    <a:cubicBezTo>
                      <a:pt x="769" y="100"/>
                      <a:pt x="785" y="100"/>
                      <a:pt x="785" y="100"/>
                    </a:cubicBezTo>
                    <a:cubicBezTo>
                      <a:pt x="785" y="100"/>
                      <a:pt x="785" y="100"/>
                      <a:pt x="802" y="100"/>
                    </a:cubicBezTo>
                    <a:close/>
                    <a:moveTo>
                      <a:pt x="719" y="117"/>
                    </a:moveTo>
                    <a:cubicBezTo>
                      <a:pt x="702" y="117"/>
                      <a:pt x="685" y="134"/>
                      <a:pt x="669" y="134"/>
                    </a:cubicBezTo>
                    <a:cubicBezTo>
                      <a:pt x="669" y="134"/>
                      <a:pt x="669" y="151"/>
                      <a:pt x="669" y="151"/>
                    </a:cubicBezTo>
                    <a:cubicBezTo>
                      <a:pt x="702" y="151"/>
                      <a:pt x="702" y="151"/>
                      <a:pt x="719" y="134"/>
                    </a:cubicBezTo>
                    <a:cubicBezTo>
                      <a:pt x="719" y="117"/>
                      <a:pt x="719" y="117"/>
                      <a:pt x="719" y="117"/>
                    </a:cubicBezTo>
                    <a:close/>
                    <a:moveTo>
                      <a:pt x="602" y="151"/>
                    </a:moveTo>
                    <a:cubicBezTo>
                      <a:pt x="602" y="167"/>
                      <a:pt x="618" y="184"/>
                      <a:pt x="635" y="184"/>
                    </a:cubicBezTo>
                    <a:cubicBezTo>
                      <a:pt x="618" y="184"/>
                      <a:pt x="602" y="184"/>
                      <a:pt x="618" y="201"/>
                    </a:cubicBezTo>
                    <a:cubicBezTo>
                      <a:pt x="618" y="201"/>
                      <a:pt x="618" y="201"/>
                      <a:pt x="635" y="184"/>
                    </a:cubicBezTo>
                    <a:cubicBezTo>
                      <a:pt x="635" y="184"/>
                      <a:pt x="618" y="201"/>
                      <a:pt x="635" y="217"/>
                    </a:cubicBezTo>
                    <a:cubicBezTo>
                      <a:pt x="635" y="217"/>
                      <a:pt x="635" y="217"/>
                      <a:pt x="652" y="217"/>
                    </a:cubicBezTo>
                    <a:cubicBezTo>
                      <a:pt x="652" y="217"/>
                      <a:pt x="652" y="234"/>
                      <a:pt x="669" y="234"/>
                    </a:cubicBezTo>
                    <a:cubicBezTo>
                      <a:pt x="635" y="217"/>
                      <a:pt x="602" y="251"/>
                      <a:pt x="618" y="284"/>
                    </a:cubicBezTo>
                    <a:cubicBezTo>
                      <a:pt x="635" y="284"/>
                      <a:pt x="652" y="284"/>
                      <a:pt x="652" y="251"/>
                    </a:cubicBezTo>
                    <a:cubicBezTo>
                      <a:pt x="669" y="268"/>
                      <a:pt x="635" y="284"/>
                      <a:pt x="652" y="284"/>
                    </a:cubicBezTo>
                    <a:cubicBezTo>
                      <a:pt x="669" y="284"/>
                      <a:pt x="652" y="268"/>
                      <a:pt x="669" y="268"/>
                    </a:cubicBezTo>
                    <a:cubicBezTo>
                      <a:pt x="669" y="268"/>
                      <a:pt x="685" y="284"/>
                      <a:pt x="685" y="284"/>
                    </a:cubicBezTo>
                    <a:cubicBezTo>
                      <a:pt x="685" y="268"/>
                      <a:pt x="702" y="268"/>
                      <a:pt x="702" y="251"/>
                    </a:cubicBezTo>
                    <a:cubicBezTo>
                      <a:pt x="719" y="251"/>
                      <a:pt x="702" y="268"/>
                      <a:pt x="719" y="251"/>
                    </a:cubicBezTo>
                    <a:cubicBezTo>
                      <a:pt x="719" y="268"/>
                      <a:pt x="702" y="301"/>
                      <a:pt x="719" y="318"/>
                    </a:cubicBezTo>
                    <a:cubicBezTo>
                      <a:pt x="702" y="334"/>
                      <a:pt x="719" y="301"/>
                      <a:pt x="702" y="301"/>
                    </a:cubicBezTo>
                    <a:cubicBezTo>
                      <a:pt x="685" y="301"/>
                      <a:pt x="702" y="318"/>
                      <a:pt x="702" y="318"/>
                    </a:cubicBezTo>
                    <a:cubicBezTo>
                      <a:pt x="685" y="318"/>
                      <a:pt x="685" y="301"/>
                      <a:pt x="669" y="301"/>
                    </a:cubicBezTo>
                    <a:cubicBezTo>
                      <a:pt x="652" y="301"/>
                      <a:pt x="669" y="301"/>
                      <a:pt x="669" y="301"/>
                    </a:cubicBezTo>
                    <a:cubicBezTo>
                      <a:pt x="685" y="318"/>
                      <a:pt x="685" y="318"/>
                      <a:pt x="669" y="334"/>
                    </a:cubicBezTo>
                    <a:cubicBezTo>
                      <a:pt x="652" y="351"/>
                      <a:pt x="652" y="351"/>
                      <a:pt x="618" y="351"/>
                    </a:cubicBezTo>
                    <a:cubicBezTo>
                      <a:pt x="618" y="351"/>
                      <a:pt x="618" y="334"/>
                      <a:pt x="618" y="318"/>
                    </a:cubicBezTo>
                    <a:cubicBezTo>
                      <a:pt x="618" y="334"/>
                      <a:pt x="602" y="334"/>
                      <a:pt x="585" y="318"/>
                    </a:cubicBezTo>
                    <a:cubicBezTo>
                      <a:pt x="585" y="318"/>
                      <a:pt x="585" y="318"/>
                      <a:pt x="585" y="301"/>
                    </a:cubicBezTo>
                    <a:cubicBezTo>
                      <a:pt x="602" y="301"/>
                      <a:pt x="602" y="318"/>
                      <a:pt x="602" y="318"/>
                    </a:cubicBezTo>
                    <a:cubicBezTo>
                      <a:pt x="602" y="301"/>
                      <a:pt x="568" y="301"/>
                      <a:pt x="568" y="284"/>
                    </a:cubicBezTo>
                    <a:cubicBezTo>
                      <a:pt x="552" y="284"/>
                      <a:pt x="568" y="301"/>
                      <a:pt x="552" y="318"/>
                    </a:cubicBezTo>
                    <a:cubicBezTo>
                      <a:pt x="568" y="318"/>
                      <a:pt x="568" y="318"/>
                      <a:pt x="585" y="318"/>
                    </a:cubicBezTo>
                    <a:cubicBezTo>
                      <a:pt x="585" y="351"/>
                      <a:pt x="568" y="334"/>
                      <a:pt x="585" y="351"/>
                    </a:cubicBezTo>
                    <a:cubicBezTo>
                      <a:pt x="568" y="351"/>
                      <a:pt x="552" y="351"/>
                      <a:pt x="552" y="334"/>
                    </a:cubicBezTo>
                    <a:cubicBezTo>
                      <a:pt x="535" y="334"/>
                      <a:pt x="535" y="351"/>
                      <a:pt x="535" y="368"/>
                    </a:cubicBezTo>
                    <a:cubicBezTo>
                      <a:pt x="518" y="351"/>
                      <a:pt x="518" y="368"/>
                      <a:pt x="518" y="385"/>
                    </a:cubicBezTo>
                    <a:cubicBezTo>
                      <a:pt x="501" y="351"/>
                      <a:pt x="518" y="334"/>
                      <a:pt x="518" y="318"/>
                    </a:cubicBezTo>
                    <a:cubicBezTo>
                      <a:pt x="518" y="301"/>
                      <a:pt x="518" y="334"/>
                      <a:pt x="535" y="318"/>
                    </a:cubicBezTo>
                    <a:cubicBezTo>
                      <a:pt x="552" y="318"/>
                      <a:pt x="552" y="301"/>
                      <a:pt x="552" y="284"/>
                    </a:cubicBezTo>
                    <a:cubicBezTo>
                      <a:pt x="518" y="268"/>
                      <a:pt x="501" y="284"/>
                      <a:pt x="485" y="301"/>
                    </a:cubicBezTo>
                    <a:cubicBezTo>
                      <a:pt x="468" y="284"/>
                      <a:pt x="501" y="251"/>
                      <a:pt x="485" y="251"/>
                    </a:cubicBezTo>
                    <a:cubicBezTo>
                      <a:pt x="485" y="251"/>
                      <a:pt x="485" y="234"/>
                      <a:pt x="501" y="234"/>
                    </a:cubicBezTo>
                    <a:cubicBezTo>
                      <a:pt x="485" y="234"/>
                      <a:pt x="485" y="234"/>
                      <a:pt x="485" y="234"/>
                    </a:cubicBezTo>
                    <a:cubicBezTo>
                      <a:pt x="485" y="217"/>
                      <a:pt x="485" y="217"/>
                      <a:pt x="485" y="201"/>
                    </a:cubicBezTo>
                    <a:cubicBezTo>
                      <a:pt x="501" y="217"/>
                      <a:pt x="501" y="251"/>
                      <a:pt x="535" y="251"/>
                    </a:cubicBezTo>
                    <a:cubicBezTo>
                      <a:pt x="535" y="217"/>
                      <a:pt x="501" y="217"/>
                      <a:pt x="518" y="184"/>
                    </a:cubicBezTo>
                    <a:cubicBezTo>
                      <a:pt x="535" y="167"/>
                      <a:pt x="568" y="167"/>
                      <a:pt x="602" y="151"/>
                    </a:cubicBezTo>
                    <a:close/>
                    <a:moveTo>
                      <a:pt x="435" y="201"/>
                    </a:moveTo>
                    <a:cubicBezTo>
                      <a:pt x="401" y="217"/>
                      <a:pt x="384" y="217"/>
                      <a:pt x="351" y="234"/>
                    </a:cubicBezTo>
                    <a:cubicBezTo>
                      <a:pt x="368" y="234"/>
                      <a:pt x="368" y="234"/>
                      <a:pt x="368" y="251"/>
                    </a:cubicBezTo>
                    <a:cubicBezTo>
                      <a:pt x="351" y="268"/>
                      <a:pt x="351" y="251"/>
                      <a:pt x="351" y="268"/>
                    </a:cubicBezTo>
                    <a:cubicBezTo>
                      <a:pt x="368" y="251"/>
                      <a:pt x="384" y="284"/>
                      <a:pt x="368" y="284"/>
                    </a:cubicBezTo>
                    <a:cubicBezTo>
                      <a:pt x="368" y="268"/>
                      <a:pt x="351" y="284"/>
                      <a:pt x="334" y="268"/>
                    </a:cubicBezTo>
                    <a:cubicBezTo>
                      <a:pt x="334" y="268"/>
                      <a:pt x="334" y="301"/>
                      <a:pt x="334" y="301"/>
                    </a:cubicBezTo>
                    <a:cubicBezTo>
                      <a:pt x="318" y="301"/>
                      <a:pt x="318" y="284"/>
                      <a:pt x="301" y="301"/>
                    </a:cubicBezTo>
                    <a:cubicBezTo>
                      <a:pt x="318" y="284"/>
                      <a:pt x="284" y="284"/>
                      <a:pt x="284" y="268"/>
                    </a:cubicBezTo>
                    <a:cubicBezTo>
                      <a:pt x="301" y="268"/>
                      <a:pt x="318" y="284"/>
                      <a:pt x="301" y="251"/>
                    </a:cubicBezTo>
                    <a:cubicBezTo>
                      <a:pt x="318" y="251"/>
                      <a:pt x="318" y="251"/>
                      <a:pt x="318" y="268"/>
                    </a:cubicBezTo>
                    <a:cubicBezTo>
                      <a:pt x="334" y="251"/>
                      <a:pt x="334" y="251"/>
                      <a:pt x="334" y="234"/>
                    </a:cubicBezTo>
                    <a:lnTo>
                      <a:pt x="334" y="234"/>
                    </a:lnTo>
                    <a:cubicBezTo>
                      <a:pt x="334" y="234"/>
                      <a:pt x="318" y="234"/>
                      <a:pt x="318" y="251"/>
                    </a:cubicBezTo>
                    <a:cubicBezTo>
                      <a:pt x="318" y="251"/>
                      <a:pt x="318" y="251"/>
                      <a:pt x="318" y="251"/>
                    </a:cubicBezTo>
                    <a:cubicBezTo>
                      <a:pt x="301" y="251"/>
                      <a:pt x="301" y="251"/>
                      <a:pt x="301" y="251"/>
                    </a:cubicBezTo>
                    <a:cubicBezTo>
                      <a:pt x="301" y="251"/>
                      <a:pt x="301" y="251"/>
                      <a:pt x="284" y="251"/>
                    </a:cubicBezTo>
                    <a:cubicBezTo>
                      <a:pt x="284" y="268"/>
                      <a:pt x="284" y="268"/>
                      <a:pt x="268" y="268"/>
                    </a:cubicBezTo>
                    <a:cubicBezTo>
                      <a:pt x="268" y="268"/>
                      <a:pt x="268" y="268"/>
                      <a:pt x="268" y="268"/>
                    </a:cubicBezTo>
                    <a:cubicBezTo>
                      <a:pt x="251" y="268"/>
                      <a:pt x="251" y="268"/>
                      <a:pt x="234" y="284"/>
                    </a:cubicBezTo>
                    <a:cubicBezTo>
                      <a:pt x="234" y="284"/>
                      <a:pt x="234" y="301"/>
                      <a:pt x="234" y="301"/>
                    </a:cubicBezTo>
                    <a:cubicBezTo>
                      <a:pt x="234" y="301"/>
                      <a:pt x="234" y="284"/>
                      <a:pt x="217" y="284"/>
                    </a:cubicBezTo>
                    <a:cubicBezTo>
                      <a:pt x="217" y="301"/>
                      <a:pt x="234" y="301"/>
                      <a:pt x="217" y="318"/>
                    </a:cubicBezTo>
                    <a:cubicBezTo>
                      <a:pt x="201" y="301"/>
                      <a:pt x="217" y="301"/>
                      <a:pt x="217" y="301"/>
                    </a:cubicBezTo>
                    <a:cubicBezTo>
                      <a:pt x="201" y="301"/>
                      <a:pt x="184" y="301"/>
                      <a:pt x="167" y="318"/>
                    </a:cubicBezTo>
                    <a:lnTo>
                      <a:pt x="167" y="318"/>
                    </a:lnTo>
                    <a:cubicBezTo>
                      <a:pt x="151" y="318"/>
                      <a:pt x="134" y="334"/>
                      <a:pt x="117" y="351"/>
                    </a:cubicBezTo>
                    <a:cubicBezTo>
                      <a:pt x="34" y="418"/>
                      <a:pt x="0" y="468"/>
                      <a:pt x="0" y="518"/>
                    </a:cubicBezTo>
                    <a:cubicBezTo>
                      <a:pt x="0" y="518"/>
                      <a:pt x="0" y="518"/>
                      <a:pt x="0" y="535"/>
                    </a:cubicBezTo>
                    <a:lnTo>
                      <a:pt x="0" y="535"/>
                    </a:lnTo>
                    <a:cubicBezTo>
                      <a:pt x="17" y="518"/>
                      <a:pt x="17" y="552"/>
                      <a:pt x="34" y="552"/>
                    </a:cubicBezTo>
                    <a:cubicBezTo>
                      <a:pt x="34" y="535"/>
                      <a:pt x="34" y="535"/>
                      <a:pt x="34" y="535"/>
                    </a:cubicBezTo>
                    <a:cubicBezTo>
                      <a:pt x="17" y="535"/>
                      <a:pt x="34" y="518"/>
                      <a:pt x="34" y="518"/>
                    </a:cubicBezTo>
                    <a:lnTo>
                      <a:pt x="17" y="518"/>
                    </a:lnTo>
                    <a:cubicBezTo>
                      <a:pt x="17" y="501"/>
                      <a:pt x="34" y="501"/>
                      <a:pt x="17" y="485"/>
                    </a:cubicBezTo>
                    <a:cubicBezTo>
                      <a:pt x="50" y="501"/>
                      <a:pt x="50" y="501"/>
                      <a:pt x="34" y="468"/>
                    </a:cubicBezTo>
                    <a:cubicBezTo>
                      <a:pt x="67" y="468"/>
                      <a:pt x="67" y="468"/>
                      <a:pt x="84" y="468"/>
                    </a:cubicBezTo>
                    <a:cubicBezTo>
                      <a:pt x="84" y="435"/>
                      <a:pt x="117" y="401"/>
                      <a:pt x="151" y="435"/>
                    </a:cubicBezTo>
                    <a:cubicBezTo>
                      <a:pt x="151" y="418"/>
                      <a:pt x="184" y="401"/>
                      <a:pt x="184" y="418"/>
                    </a:cubicBezTo>
                    <a:cubicBezTo>
                      <a:pt x="184" y="418"/>
                      <a:pt x="201" y="401"/>
                      <a:pt x="201" y="418"/>
                    </a:cubicBezTo>
                    <a:cubicBezTo>
                      <a:pt x="201" y="401"/>
                      <a:pt x="184" y="385"/>
                      <a:pt x="184" y="385"/>
                    </a:cubicBezTo>
                    <a:cubicBezTo>
                      <a:pt x="184" y="401"/>
                      <a:pt x="184" y="401"/>
                      <a:pt x="167" y="401"/>
                    </a:cubicBezTo>
                    <a:cubicBezTo>
                      <a:pt x="167" y="401"/>
                      <a:pt x="167" y="401"/>
                      <a:pt x="151" y="385"/>
                    </a:cubicBezTo>
                    <a:cubicBezTo>
                      <a:pt x="151" y="385"/>
                      <a:pt x="167" y="385"/>
                      <a:pt x="167" y="368"/>
                    </a:cubicBezTo>
                    <a:cubicBezTo>
                      <a:pt x="151" y="368"/>
                      <a:pt x="151" y="385"/>
                      <a:pt x="151" y="368"/>
                    </a:cubicBezTo>
                    <a:cubicBezTo>
                      <a:pt x="151" y="351"/>
                      <a:pt x="184" y="368"/>
                      <a:pt x="184" y="351"/>
                    </a:cubicBezTo>
                    <a:cubicBezTo>
                      <a:pt x="201" y="368"/>
                      <a:pt x="184" y="385"/>
                      <a:pt x="184" y="385"/>
                    </a:cubicBezTo>
                    <a:cubicBezTo>
                      <a:pt x="217" y="368"/>
                      <a:pt x="217" y="334"/>
                      <a:pt x="234" y="334"/>
                    </a:cubicBezTo>
                    <a:cubicBezTo>
                      <a:pt x="234" y="334"/>
                      <a:pt x="217" y="334"/>
                      <a:pt x="217" y="318"/>
                    </a:cubicBezTo>
                    <a:cubicBezTo>
                      <a:pt x="234" y="334"/>
                      <a:pt x="234" y="318"/>
                      <a:pt x="234" y="318"/>
                    </a:cubicBezTo>
                    <a:lnTo>
                      <a:pt x="234" y="368"/>
                    </a:lnTo>
                    <a:cubicBezTo>
                      <a:pt x="251" y="385"/>
                      <a:pt x="251" y="418"/>
                      <a:pt x="284" y="418"/>
                    </a:cubicBezTo>
                    <a:cubicBezTo>
                      <a:pt x="301" y="385"/>
                      <a:pt x="334" y="418"/>
                      <a:pt x="334" y="435"/>
                    </a:cubicBezTo>
                    <a:cubicBezTo>
                      <a:pt x="334" y="418"/>
                      <a:pt x="368" y="435"/>
                      <a:pt x="368" y="418"/>
                    </a:cubicBezTo>
                    <a:cubicBezTo>
                      <a:pt x="368" y="418"/>
                      <a:pt x="368" y="401"/>
                      <a:pt x="368" y="401"/>
                    </a:cubicBezTo>
                    <a:cubicBezTo>
                      <a:pt x="351" y="401"/>
                      <a:pt x="351" y="401"/>
                      <a:pt x="351" y="401"/>
                    </a:cubicBezTo>
                    <a:cubicBezTo>
                      <a:pt x="368" y="385"/>
                      <a:pt x="351" y="368"/>
                      <a:pt x="351" y="368"/>
                    </a:cubicBezTo>
                    <a:cubicBezTo>
                      <a:pt x="368" y="368"/>
                      <a:pt x="384" y="385"/>
                      <a:pt x="401" y="368"/>
                    </a:cubicBezTo>
                    <a:cubicBezTo>
                      <a:pt x="401" y="351"/>
                      <a:pt x="384" y="368"/>
                      <a:pt x="384" y="351"/>
                    </a:cubicBezTo>
                    <a:cubicBezTo>
                      <a:pt x="401" y="351"/>
                      <a:pt x="401" y="334"/>
                      <a:pt x="418" y="351"/>
                    </a:cubicBezTo>
                    <a:cubicBezTo>
                      <a:pt x="418" y="318"/>
                      <a:pt x="435" y="318"/>
                      <a:pt x="451" y="318"/>
                    </a:cubicBezTo>
                    <a:cubicBezTo>
                      <a:pt x="451" y="301"/>
                      <a:pt x="435" y="301"/>
                      <a:pt x="451" y="284"/>
                    </a:cubicBezTo>
                    <a:cubicBezTo>
                      <a:pt x="468" y="284"/>
                      <a:pt x="451" y="318"/>
                      <a:pt x="468" y="318"/>
                    </a:cubicBezTo>
                    <a:cubicBezTo>
                      <a:pt x="485" y="301"/>
                      <a:pt x="468" y="284"/>
                      <a:pt x="451" y="284"/>
                    </a:cubicBezTo>
                    <a:cubicBezTo>
                      <a:pt x="451" y="251"/>
                      <a:pt x="451" y="251"/>
                      <a:pt x="468" y="234"/>
                    </a:cubicBezTo>
                    <a:cubicBezTo>
                      <a:pt x="451" y="234"/>
                      <a:pt x="468" y="217"/>
                      <a:pt x="451" y="217"/>
                    </a:cubicBezTo>
                    <a:cubicBezTo>
                      <a:pt x="451" y="217"/>
                      <a:pt x="451" y="234"/>
                      <a:pt x="451" y="234"/>
                    </a:cubicBezTo>
                    <a:cubicBezTo>
                      <a:pt x="451" y="217"/>
                      <a:pt x="435" y="217"/>
                      <a:pt x="435" y="201"/>
                    </a:cubicBezTo>
                    <a:close/>
                    <a:moveTo>
                      <a:pt x="234" y="284"/>
                    </a:moveTo>
                    <a:cubicBezTo>
                      <a:pt x="234" y="284"/>
                      <a:pt x="217" y="284"/>
                      <a:pt x="217" y="284"/>
                    </a:cubicBezTo>
                    <a:close/>
                    <a:moveTo>
                      <a:pt x="17" y="552"/>
                    </a:moveTo>
                    <a:cubicBezTo>
                      <a:pt x="34" y="585"/>
                      <a:pt x="50" y="602"/>
                      <a:pt x="67" y="635"/>
                    </a:cubicBezTo>
                    <a:cubicBezTo>
                      <a:pt x="84" y="635"/>
                      <a:pt x="84" y="635"/>
                      <a:pt x="84" y="635"/>
                    </a:cubicBezTo>
                    <a:cubicBezTo>
                      <a:pt x="84" y="635"/>
                      <a:pt x="84" y="635"/>
                      <a:pt x="84" y="635"/>
                    </a:cubicBezTo>
                    <a:cubicBezTo>
                      <a:pt x="84" y="618"/>
                      <a:pt x="67" y="635"/>
                      <a:pt x="67" y="618"/>
                    </a:cubicBezTo>
                    <a:cubicBezTo>
                      <a:pt x="84" y="618"/>
                      <a:pt x="84" y="602"/>
                      <a:pt x="100" y="602"/>
                    </a:cubicBezTo>
                    <a:cubicBezTo>
                      <a:pt x="100" y="618"/>
                      <a:pt x="100" y="635"/>
                      <a:pt x="100" y="635"/>
                    </a:cubicBezTo>
                    <a:cubicBezTo>
                      <a:pt x="100" y="618"/>
                      <a:pt x="151" y="635"/>
                      <a:pt x="151" y="635"/>
                    </a:cubicBezTo>
                    <a:cubicBezTo>
                      <a:pt x="167" y="618"/>
                      <a:pt x="167" y="618"/>
                      <a:pt x="184" y="602"/>
                    </a:cubicBezTo>
                    <a:cubicBezTo>
                      <a:pt x="201" y="618"/>
                      <a:pt x="184" y="635"/>
                      <a:pt x="184" y="652"/>
                    </a:cubicBezTo>
                    <a:cubicBezTo>
                      <a:pt x="201" y="652"/>
                      <a:pt x="184" y="669"/>
                      <a:pt x="201" y="669"/>
                    </a:cubicBezTo>
                    <a:cubicBezTo>
                      <a:pt x="217" y="669"/>
                      <a:pt x="217" y="652"/>
                      <a:pt x="234" y="652"/>
                    </a:cubicBezTo>
                    <a:cubicBezTo>
                      <a:pt x="217" y="652"/>
                      <a:pt x="201" y="652"/>
                      <a:pt x="201" y="652"/>
                    </a:cubicBezTo>
                    <a:cubicBezTo>
                      <a:pt x="234" y="635"/>
                      <a:pt x="201" y="602"/>
                      <a:pt x="234" y="585"/>
                    </a:cubicBezTo>
                    <a:cubicBezTo>
                      <a:pt x="234" y="585"/>
                      <a:pt x="234" y="585"/>
                      <a:pt x="234" y="585"/>
                    </a:cubicBezTo>
                    <a:cubicBezTo>
                      <a:pt x="251" y="585"/>
                      <a:pt x="284" y="585"/>
                      <a:pt x="284" y="602"/>
                    </a:cubicBezTo>
                    <a:cubicBezTo>
                      <a:pt x="284" y="602"/>
                      <a:pt x="301" y="585"/>
                      <a:pt x="301" y="568"/>
                    </a:cubicBezTo>
                    <a:cubicBezTo>
                      <a:pt x="284" y="568"/>
                      <a:pt x="268" y="552"/>
                      <a:pt x="251" y="585"/>
                    </a:cubicBezTo>
                    <a:cubicBezTo>
                      <a:pt x="251" y="568"/>
                      <a:pt x="268" y="552"/>
                      <a:pt x="268" y="552"/>
                    </a:cubicBezTo>
                    <a:cubicBezTo>
                      <a:pt x="301" y="535"/>
                      <a:pt x="334" y="535"/>
                      <a:pt x="351" y="585"/>
                    </a:cubicBezTo>
                    <a:cubicBezTo>
                      <a:pt x="368" y="585"/>
                      <a:pt x="401" y="568"/>
                      <a:pt x="384" y="552"/>
                    </a:cubicBezTo>
                    <a:lnTo>
                      <a:pt x="418" y="552"/>
                    </a:lnTo>
                    <a:cubicBezTo>
                      <a:pt x="418" y="585"/>
                      <a:pt x="368" y="568"/>
                      <a:pt x="384" y="618"/>
                    </a:cubicBezTo>
                    <a:cubicBezTo>
                      <a:pt x="368" y="618"/>
                      <a:pt x="334" y="602"/>
                      <a:pt x="351" y="635"/>
                    </a:cubicBezTo>
                    <a:cubicBezTo>
                      <a:pt x="334" y="635"/>
                      <a:pt x="334" y="618"/>
                      <a:pt x="318" y="618"/>
                    </a:cubicBezTo>
                    <a:cubicBezTo>
                      <a:pt x="334" y="635"/>
                      <a:pt x="318" y="618"/>
                      <a:pt x="318" y="635"/>
                    </a:cubicBezTo>
                    <a:cubicBezTo>
                      <a:pt x="284" y="618"/>
                      <a:pt x="268" y="685"/>
                      <a:pt x="234" y="669"/>
                    </a:cubicBezTo>
                    <a:cubicBezTo>
                      <a:pt x="251" y="685"/>
                      <a:pt x="234" y="685"/>
                      <a:pt x="234" y="702"/>
                    </a:cubicBezTo>
                    <a:cubicBezTo>
                      <a:pt x="234" y="702"/>
                      <a:pt x="234" y="702"/>
                      <a:pt x="251" y="702"/>
                    </a:cubicBezTo>
                    <a:cubicBezTo>
                      <a:pt x="301" y="719"/>
                      <a:pt x="368" y="735"/>
                      <a:pt x="435" y="752"/>
                    </a:cubicBezTo>
                    <a:cubicBezTo>
                      <a:pt x="435" y="735"/>
                      <a:pt x="418" y="702"/>
                      <a:pt x="384" y="702"/>
                    </a:cubicBezTo>
                    <a:cubicBezTo>
                      <a:pt x="384" y="719"/>
                      <a:pt x="401" y="719"/>
                      <a:pt x="384" y="719"/>
                    </a:cubicBezTo>
                    <a:cubicBezTo>
                      <a:pt x="384" y="702"/>
                      <a:pt x="368" y="702"/>
                      <a:pt x="351" y="719"/>
                    </a:cubicBezTo>
                    <a:cubicBezTo>
                      <a:pt x="334" y="719"/>
                      <a:pt x="368" y="702"/>
                      <a:pt x="351" y="702"/>
                    </a:cubicBezTo>
                    <a:cubicBezTo>
                      <a:pt x="334" y="702"/>
                      <a:pt x="334" y="702"/>
                      <a:pt x="318" y="702"/>
                    </a:cubicBezTo>
                    <a:cubicBezTo>
                      <a:pt x="318" y="685"/>
                      <a:pt x="318" y="669"/>
                      <a:pt x="318" y="652"/>
                    </a:cubicBezTo>
                    <a:cubicBezTo>
                      <a:pt x="351" y="652"/>
                      <a:pt x="351" y="652"/>
                      <a:pt x="368" y="669"/>
                    </a:cubicBezTo>
                    <a:cubicBezTo>
                      <a:pt x="384" y="652"/>
                      <a:pt x="384" y="635"/>
                      <a:pt x="368" y="618"/>
                    </a:cubicBezTo>
                    <a:cubicBezTo>
                      <a:pt x="401" y="618"/>
                      <a:pt x="384" y="652"/>
                      <a:pt x="418" y="635"/>
                    </a:cubicBezTo>
                    <a:cubicBezTo>
                      <a:pt x="418" y="652"/>
                      <a:pt x="418" y="669"/>
                      <a:pt x="435" y="669"/>
                    </a:cubicBezTo>
                    <a:cubicBezTo>
                      <a:pt x="435" y="669"/>
                      <a:pt x="468" y="685"/>
                      <a:pt x="468" y="669"/>
                    </a:cubicBezTo>
                    <a:cubicBezTo>
                      <a:pt x="485" y="685"/>
                      <a:pt x="468" y="685"/>
                      <a:pt x="468" y="685"/>
                    </a:cubicBezTo>
                    <a:cubicBezTo>
                      <a:pt x="485" y="685"/>
                      <a:pt x="485" y="685"/>
                      <a:pt x="485" y="669"/>
                    </a:cubicBezTo>
                    <a:cubicBezTo>
                      <a:pt x="501" y="669"/>
                      <a:pt x="501" y="669"/>
                      <a:pt x="518" y="669"/>
                    </a:cubicBezTo>
                    <a:cubicBezTo>
                      <a:pt x="518" y="652"/>
                      <a:pt x="518" y="652"/>
                      <a:pt x="501" y="618"/>
                    </a:cubicBezTo>
                    <a:cubicBezTo>
                      <a:pt x="485" y="618"/>
                      <a:pt x="468" y="618"/>
                      <a:pt x="451" y="635"/>
                    </a:cubicBezTo>
                    <a:cubicBezTo>
                      <a:pt x="451" y="618"/>
                      <a:pt x="468" y="618"/>
                      <a:pt x="468" y="602"/>
                    </a:cubicBezTo>
                    <a:cubicBezTo>
                      <a:pt x="451" y="602"/>
                      <a:pt x="451" y="602"/>
                      <a:pt x="451" y="602"/>
                    </a:cubicBezTo>
                    <a:cubicBezTo>
                      <a:pt x="451" y="618"/>
                      <a:pt x="418" y="602"/>
                      <a:pt x="418" y="602"/>
                    </a:cubicBezTo>
                    <a:cubicBezTo>
                      <a:pt x="418" y="585"/>
                      <a:pt x="451" y="501"/>
                      <a:pt x="468" y="501"/>
                    </a:cubicBezTo>
                    <a:cubicBezTo>
                      <a:pt x="468" y="501"/>
                      <a:pt x="485" y="501"/>
                      <a:pt x="485" y="501"/>
                    </a:cubicBezTo>
                    <a:cubicBezTo>
                      <a:pt x="485" y="518"/>
                      <a:pt x="485" y="518"/>
                      <a:pt x="485" y="552"/>
                    </a:cubicBezTo>
                    <a:cubicBezTo>
                      <a:pt x="485" y="568"/>
                      <a:pt x="468" y="518"/>
                      <a:pt x="468" y="535"/>
                    </a:cubicBezTo>
                    <a:cubicBezTo>
                      <a:pt x="468" y="552"/>
                      <a:pt x="468" y="585"/>
                      <a:pt x="451" y="585"/>
                    </a:cubicBezTo>
                    <a:cubicBezTo>
                      <a:pt x="485" y="585"/>
                      <a:pt x="468" y="602"/>
                      <a:pt x="451" y="602"/>
                    </a:cubicBezTo>
                    <a:lnTo>
                      <a:pt x="485" y="602"/>
                    </a:lnTo>
                    <a:cubicBezTo>
                      <a:pt x="485" y="568"/>
                      <a:pt x="485" y="585"/>
                      <a:pt x="501" y="585"/>
                    </a:cubicBezTo>
                    <a:cubicBezTo>
                      <a:pt x="501" y="585"/>
                      <a:pt x="535" y="568"/>
                      <a:pt x="535" y="568"/>
                    </a:cubicBezTo>
                    <a:cubicBezTo>
                      <a:pt x="535" y="535"/>
                      <a:pt x="535" y="535"/>
                      <a:pt x="552" y="501"/>
                    </a:cubicBezTo>
                    <a:cubicBezTo>
                      <a:pt x="535" y="501"/>
                      <a:pt x="535" y="518"/>
                      <a:pt x="518" y="518"/>
                    </a:cubicBezTo>
                    <a:cubicBezTo>
                      <a:pt x="535" y="501"/>
                      <a:pt x="535" y="485"/>
                      <a:pt x="552" y="485"/>
                    </a:cubicBezTo>
                    <a:cubicBezTo>
                      <a:pt x="568" y="435"/>
                      <a:pt x="518" y="401"/>
                      <a:pt x="501" y="401"/>
                    </a:cubicBezTo>
                    <a:cubicBezTo>
                      <a:pt x="485" y="401"/>
                      <a:pt x="485" y="418"/>
                      <a:pt x="468" y="418"/>
                    </a:cubicBezTo>
                    <a:cubicBezTo>
                      <a:pt x="468" y="385"/>
                      <a:pt x="418" y="401"/>
                      <a:pt x="418" y="401"/>
                    </a:cubicBezTo>
                    <a:cubicBezTo>
                      <a:pt x="435" y="418"/>
                      <a:pt x="418" y="468"/>
                      <a:pt x="435" y="468"/>
                    </a:cubicBezTo>
                    <a:cubicBezTo>
                      <a:pt x="435" y="485"/>
                      <a:pt x="435" y="485"/>
                      <a:pt x="418" y="501"/>
                    </a:cubicBezTo>
                    <a:cubicBezTo>
                      <a:pt x="418" y="468"/>
                      <a:pt x="418" y="501"/>
                      <a:pt x="401" y="485"/>
                    </a:cubicBezTo>
                    <a:cubicBezTo>
                      <a:pt x="384" y="485"/>
                      <a:pt x="401" y="518"/>
                      <a:pt x="384" y="518"/>
                    </a:cubicBezTo>
                    <a:cubicBezTo>
                      <a:pt x="384" y="485"/>
                      <a:pt x="384" y="518"/>
                      <a:pt x="368" y="518"/>
                    </a:cubicBezTo>
                    <a:cubicBezTo>
                      <a:pt x="368" y="518"/>
                      <a:pt x="368" y="501"/>
                      <a:pt x="368" y="501"/>
                    </a:cubicBezTo>
                    <a:cubicBezTo>
                      <a:pt x="351" y="501"/>
                      <a:pt x="334" y="501"/>
                      <a:pt x="334" y="501"/>
                    </a:cubicBezTo>
                    <a:cubicBezTo>
                      <a:pt x="351" y="501"/>
                      <a:pt x="351" y="535"/>
                      <a:pt x="334" y="535"/>
                    </a:cubicBezTo>
                    <a:cubicBezTo>
                      <a:pt x="351" y="501"/>
                      <a:pt x="301" y="535"/>
                      <a:pt x="318" y="518"/>
                    </a:cubicBezTo>
                    <a:cubicBezTo>
                      <a:pt x="334" y="518"/>
                      <a:pt x="334" y="501"/>
                      <a:pt x="334" y="485"/>
                    </a:cubicBezTo>
                    <a:cubicBezTo>
                      <a:pt x="351" y="468"/>
                      <a:pt x="368" y="485"/>
                      <a:pt x="368" y="468"/>
                    </a:cubicBezTo>
                    <a:cubicBezTo>
                      <a:pt x="351" y="468"/>
                      <a:pt x="351" y="451"/>
                      <a:pt x="318" y="451"/>
                    </a:cubicBezTo>
                    <a:cubicBezTo>
                      <a:pt x="318" y="451"/>
                      <a:pt x="301" y="451"/>
                      <a:pt x="301" y="451"/>
                    </a:cubicBezTo>
                    <a:cubicBezTo>
                      <a:pt x="318" y="468"/>
                      <a:pt x="284" y="468"/>
                      <a:pt x="284" y="485"/>
                    </a:cubicBezTo>
                    <a:cubicBezTo>
                      <a:pt x="284" y="485"/>
                      <a:pt x="284" y="468"/>
                      <a:pt x="268" y="468"/>
                    </a:cubicBezTo>
                    <a:cubicBezTo>
                      <a:pt x="268" y="501"/>
                      <a:pt x="251" y="518"/>
                      <a:pt x="217" y="518"/>
                    </a:cubicBezTo>
                    <a:cubicBezTo>
                      <a:pt x="217" y="501"/>
                      <a:pt x="217" y="501"/>
                      <a:pt x="201" y="501"/>
                    </a:cubicBezTo>
                    <a:cubicBezTo>
                      <a:pt x="201" y="535"/>
                      <a:pt x="184" y="518"/>
                      <a:pt x="184" y="552"/>
                    </a:cubicBezTo>
                    <a:cubicBezTo>
                      <a:pt x="184" y="552"/>
                      <a:pt x="184" y="552"/>
                      <a:pt x="184" y="535"/>
                    </a:cubicBezTo>
                    <a:cubicBezTo>
                      <a:pt x="184" y="552"/>
                      <a:pt x="184" y="552"/>
                      <a:pt x="184" y="568"/>
                    </a:cubicBezTo>
                    <a:cubicBezTo>
                      <a:pt x="167" y="585"/>
                      <a:pt x="167" y="552"/>
                      <a:pt x="151" y="568"/>
                    </a:cubicBezTo>
                    <a:cubicBezTo>
                      <a:pt x="151" y="552"/>
                      <a:pt x="151" y="552"/>
                      <a:pt x="134" y="535"/>
                    </a:cubicBezTo>
                    <a:cubicBezTo>
                      <a:pt x="151" y="535"/>
                      <a:pt x="167" y="518"/>
                      <a:pt x="167" y="501"/>
                    </a:cubicBezTo>
                    <a:cubicBezTo>
                      <a:pt x="151" y="485"/>
                      <a:pt x="151" y="485"/>
                      <a:pt x="134" y="485"/>
                    </a:cubicBezTo>
                    <a:cubicBezTo>
                      <a:pt x="134" y="501"/>
                      <a:pt x="117" y="501"/>
                      <a:pt x="134" y="518"/>
                    </a:cubicBezTo>
                    <a:cubicBezTo>
                      <a:pt x="100" y="535"/>
                      <a:pt x="117" y="568"/>
                      <a:pt x="100" y="602"/>
                    </a:cubicBezTo>
                    <a:cubicBezTo>
                      <a:pt x="84" y="602"/>
                      <a:pt x="84" y="602"/>
                      <a:pt x="84" y="602"/>
                    </a:cubicBezTo>
                    <a:cubicBezTo>
                      <a:pt x="67" y="602"/>
                      <a:pt x="84" y="585"/>
                      <a:pt x="67" y="585"/>
                    </a:cubicBezTo>
                    <a:cubicBezTo>
                      <a:pt x="67" y="585"/>
                      <a:pt x="67" y="602"/>
                      <a:pt x="50" y="602"/>
                    </a:cubicBezTo>
                    <a:cubicBezTo>
                      <a:pt x="67" y="568"/>
                      <a:pt x="17" y="602"/>
                      <a:pt x="34" y="552"/>
                    </a:cubicBezTo>
                    <a:cubicBezTo>
                      <a:pt x="34" y="552"/>
                      <a:pt x="17" y="552"/>
                      <a:pt x="17" y="552"/>
                    </a:cubicBezTo>
                    <a:close/>
                    <a:moveTo>
                      <a:pt x="518" y="769"/>
                    </a:moveTo>
                    <a:cubicBezTo>
                      <a:pt x="518" y="752"/>
                      <a:pt x="501" y="735"/>
                      <a:pt x="501" y="719"/>
                    </a:cubicBezTo>
                    <a:cubicBezTo>
                      <a:pt x="518" y="702"/>
                      <a:pt x="518" y="702"/>
                      <a:pt x="535" y="702"/>
                    </a:cubicBezTo>
                    <a:cubicBezTo>
                      <a:pt x="518" y="719"/>
                      <a:pt x="552" y="719"/>
                      <a:pt x="552" y="735"/>
                    </a:cubicBezTo>
                    <a:cubicBezTo>
                      <a:pt x="535" y="735"/>
                      <a:pt x="518" y="735"/>
                      <a:pt x="518" y="752"/>
                    </a:cubicBezTo>
                    <a:cubicBezTo>
                      <a:pt x="518" y="769"/>
                      <a:pt x="535" y="752"/>
                      <a:pt x="535" y="752"/>
                    </a:cubicBezTo>
                    <a:cubicBezTo>
                      <a:pt x="535" y="752"/>
                      <a:pt x="535" y="769"/>
                      <a:pt x="535" y="769"/>
                    </a:cubicBezTo>
                    <a:close/>
                    <a:moveTo>
                      <a:pt x="585" y="786"/>
                    </a:moveTo>
                    <a:cubicBezTo>
                      <a:pt x="618" y="786"/>
                      <a:pt x="652" y="802"/>
                      <a:pt x="685" y="802"/>
                    </a:cubicBezTo>
                    <a:cubicBezTo>
                      <a:pt x="685" y="786"/>
                      <a:pt x="685" y="786"/>
                      <a:pt x="685" y="752"/>
                    </a:cubicBezTo>
                    <a:cubicBezTo>
                      <a:pt x="702" y="769"/>
                      <a:pt x="719" y="769"/>
                      <a:pt x="719" y="735"/>
                    </a:cubicBezTo>
                    <a:cubicBezTo>
                      <a:pt x="735" y="735"/>
                      <a:pt x="735" y="735"/>
                      <a:pt x="752" y="735"/>
                    </a:cubicBezTo>
                    <a:cubicBezTo>
                      <a:pt x="735" y="719"/>
                      <a:pt x="685" y="669"/>
                      <a:pt x="669" y="702"/>
                    </a:cubicBezTo>
                    <a:cubicBezTo>
                      <a:pt x="669" y="702"/>
                      <a:pt x="652" y="702"/>
                      <a:pt x="652" y="685"/>
                    </a:cubicBezTo>
                    <a:cubicBezTo>
                      <a:pt x="652" y="702"/>
                      <a:pt x="635" y="702"/>
                      <a:pt x="618" y="702"/>
                    </a:cubicBezTo>
                    <a:cubicBezTo>
                      <a:pt x="635" y="702"/>
                      <a:pt x="618" y="719"/>
                      <a:pt x="635" y="719"/>
                    </a:cubicBezTo>
                    <a:cubicBezTo>
                      <a:pt x="635" y="735"/>
                      <a:pt x="618" y="735"/>
                      <a:pt x="635" y="752"/>
                    </a:cubicBezTo>
                    <a:cubicBezTo>
                      <a:pt x="618" y="752"/>
                      <a:pt x="618" y="735"/>
                      <a:pt x="618" y="735"/>
                    </a:cubicBezTo>
                    <a:cubicBezTo>
                      <a:pt x="602" y="735"/>
                      <a:pt x="602" y="769"/>
                      <a:pt x="585" y="735"/>
                    </a:cubicBezTo>
                    <a:cubicBezTo>
                      <a:pt x="585" y="752"/>
                      <a:pt x="602" y="769"/>
                      <a:pt x="602" y="769"/>
                    </a:cubicBezTo>
                    <a:cubicBezTo>
                      <a:pt x="602" y="786"/>
                      <a:pt x="585" y="769"/>
                      <a:pt x="585" y="786"/>
                    </a:cubicBezTo>
                    <a:lnTo>
                      <a:pt x="585" y="786"/>
                    </a:lnTo>
                    <a:close/>
                    <a:moveTo>
                      <a:pt x="702" y="802"/>
                    </a:moveTo>
                    <a:cubicBezTo>
                      <a:pt x="702" y="802"/>
                      <a:pt x="702" y="786"/>
                      <a:pt x="719" y="802"/>
                    </a:cubicBezTo>
                    <a:lnTo>
                      <a:pt x="719" y="802"/>
                    </a:lnTo>
                    <a:close/>
                    <a:moveTo>
                      <a:pt x="719" y="802"/>
                    </a:moveTo>
                    <a:cubicBezTo>
                      <a:pt x="735" y="802"/>
                      <a:pt x="752" y="786"/>
                      <a:pt x="752" y="802"/>
                    </a:cubicBezTo>
                    <a:cubicBezTo>
                      <a:pt x="752" y="752"/>
                      <a:pt x="769" y="786"/>
                      <a:pt x="769" y="752"/>
                    </a:cubicBezTo>
                    <a:cubicBezTo>
                      <a:pt x="769" y="752"/>
                      <a:pt x="769" y="735"/>
                      <a:pt x="785" y="735"/>
                    </a:cubicBezTo>
                    <a:cubicBezTo>
                      <a:pt x="785" y="752"/>
                      <a:pt x="819" y="719"/>
                      <a:pt x="836" y="719"/>
                    </a:cubicBezTo>
                    <a:cubicBezTo>
                      <a:pt x="852" y="735"/>
                      <a:pt x="836" y="752"/>
                      <a:pt x="852" y="752"/>
                    </a:cubicBezTo>
                    <a:cubicBezTo>
                      <a:pt x="852" y="769"/>
                      <a:pt x="852" y="786"/>
                      <a:pt x="852" y="819"/>
                    </a:cubicBezTo>
                    <a:cubicBezTo>
                      <a:pt x="836" y="802"/>
                      <a:pt x="836" y="802"/>
                      <a:pt x="852" y="819"/>
                    </a:cubicBezTo>
                    <a:cubicBezTo>
                      <a:pt x="836" y="819"/>
                      <a:pt x="819" y="819"/>
                      <a:pt x="819" y="819"/>
                    </a:cubicBezTo>
                    <a:cubicBezTo>
                      <a:pt x="785" y="819"/>
                      <a:pt x="752" y="819"/>
                      <a:pt x="719" y="802"/>
                    </a:cubicBezTo>
                    <a:close/>
                    <a:moveTo>
                      <a:pt x="852" y="819"/>
                    </a:moveTo>
                    <a:cubicBezTo>
                      <a:pt x="869" y="819"/>
                      <a:pt x="869" y="836"/>
                      <a:pt x="886" y="836"/>
                    </a:cubicBezTo>
                    <a:cubicBezTo>
                      <a:pt x="886" y="819"/>
                      <a:pt x="902" y="819"/>
                      <a:pt x="902" y="802"/>
                    </a:cubicBezTo>
                    <a:cubicBezTo>
                      <a:pt x="886" y="802"/>
                      <a:pt x="852" y="802"/>
                      <a:pt x="852" y="819"/>
                    </a:cubicBezTo>
                    <a:close/>
                    <a:moveTo>
                      <a:pt x="902" y="836"/>
                    </a:moveTo>
                    <a:cubicBezTo>
                      <a:pt x="919" y="836"/>
                      <a:pt x="936" y="836"/>
                      <a:pt x="953" y="836"/>
                    </a:cubicBezTo>
                    <a:cubicBezTo>
                      <a:pt x="936" y="836"/>
                      <a:pt x="936" y="836"/>
                      <a:pt x="936" y="819"/>
                    </a:cubicBezTo>
                    <a:cubicBezTo>
                      <a:pt x="919" y="819"/>
                      <a:pt x="919" y="836"/>
                      <a:pt x="902" y="836"/>
                    </a:cubicBezTo>
                    <a:close/>
                    <a:moveTo>
                      <a:pt x="1253" y="869"/>
                    </a:moveTo>
                    <a:cubicBezTo>
                      <a:pt x="1287" y="869"/>
                      <a:pt x="1303" y="869"/>
                      <a:pt x="1320" y="869"/>
                    </a:cubicBezTo>
                    <a:cubicBezTo>
                      <a:pt x="1320" y="836"/>
                      <a:pt x="1270" y="869"/>
                      <a:pt x="1253" y="869"/>
                    </a:cubicBezTo>
                    <a:close/>
                    <a:moveTo>
                      <a:pt x="1554" y="886"/>
                    </a:moveTo>
                    <a:lnTo>
                      <a:pt x="1571" y="886"/>
                    </a:lnTo>
                    <a:lnTo>
                      <a:pt x="1571" y="869"/>
                    </a:lnTo>
                    <a:cubicBezTo>
                      <a:pt x="1571" y="852"/>
                      <a:pt x="1587" y="869"/>
                      <a:pt x="1587" y="869"/>
                    </a:cubicBezTo>
                    <a:cubicBezTo>
                      <a:pt x="1587" y="852"/>
                      <a:pt x="1587" y="852"/>
                      <a:pt x="1587" y="852"/>
                    </a:cubicBezTo>
                    <a:cubicBezTo>
                      <a:pt x="1587" y="852"/>
                      <a:pt x="1554" y="836"/>
                      <a:pt x="1571" y="836"/>
                    </a:cubicBezTo>
                    <a:cubicBezTo>
                      <a:pt x="1571" y="819"/>
                      <a:pt x="1571" y="852"/>
                      <a:pt x="1554" y="836"/>
                    </a:cubicBezTo>
                    <a:cubicBezTo>
                      <a:pt x="1554" y="852"/>
                      <a:pt x="1571" y="852"/>
                      <a:pt x="1554" y="852"/>
                    </a:cubicBezTo>
                    <a:cubicBezTo>
                      <a:pt x="1571" y="852"/>
                      <a:pt x="1554" y="869"/>
                      <a:pt x="1554" y="886"/>
                    </a:cubicBezTo>
                    <a:close/>
                    <a:moveTo>
                      <a:pt x="1571" y="869"/>
                    </a:moveTo>
                    <a:cubicBezTo>
                      <a:pt x="1571" y="869"/>
                      <a:pt x="1571" y="869"/>
                      <a:pt x="1571" y="869"/>
                    </a:cubicBezTo>
                    <a:cubicBezTo>
                      <a:pt x="1571" y="869"/>
                      <a:pt x="1571" y="869"/>
                      <a:pt x="1571" y="869"/>
                    </a:cubicBezTo>
                    <a:close/>
                    <a:moveTo>
                      <a:pt x="1972" y="852"/>
                    </a:moveTo>
                    <a:lnTo>
                      <a:pt x="2005" y="836"/>
                    </a:lnTo>
                    <a:cubicBezTo>
                      <a:pt x="2005" y="836"/>
                      <a:pt x="2005" y="836"/>
                      <a:pt x="2022" y="836"/>
                    </a:cubicBezTo>
                    <a:cubicBezTo>
                      <a:pt x="2005" y="819"/>
                      <a:pt x="1972" y="802"/>
                      <a:pt x="1972" y="819"/>
                    </a:cubicBezTo>
                    <a:cubicBezTo>
                      <a:pt x="1972" y="836"/>
                      <a:pt x="1972" y="836"/>
                      <a:pt x="1972" y="852"/>
                    </a:cubicBezTo>
                    <a:close/>
                    <a:moveTo>
                      <a:pt x="1955" y="669"/>
                    </a:moveTo>
                    <a:cubicBezTo>
                      <a:pt x="1938" y="669"/>
                      <a:pt x="1922" y="669"/>
                      <a:pt x="1905" y="669"/>
                    </a:cubicBezTo>
                    <a:cubicBezTo>
                      <a:pt x="1922" y="669"/>
                      <a:pt x="1922" y="669"/>
                      <a:pt x="1922" y="669"/>
                    </a:cubicBezTo>
                    <a:cubicBezTo>
                      <a:pt x="1905" y="685"/>
                      <a:pt x="1888" y="719"/>
                      <a:pt x="1855" y="719"/>
                    </a:cubicBezTo>
                    <a:cubicBezTo>
                      <a:pt x="1855" y="752"/>
                      <a:pt x="1821" y="752"/>
                      <a:pt x="1838" y="786"/>
                    </a:cubicBezTo>
                    <a:cubicBezTo>
                      <a:pt x="1872" y="752"/>
                      <a:pt x="1888" y="769"/>
                      <a:pt x="1888" y="719"/>
                    </a:cubicBezTo>
                    <a:cubicBezTo>
                      <a:pt x="1922" y="702"/>
                      <a:pt x="1938" y="685"/>
                      <a:pt x="1955" y="669"/>
                    </a:cubicBezTo>
                    <a:close/>
                    <a:moveTo>
                      <a:pt x="1704" y="635"/>
                    </a:moveTo>
                    <a:cubicBezTo>
                      <a:pt x="1688" y="635"/>
                      <a:pt x="1688" y="635"/>
                      <a:pt x="1688" y="652"/>
                    </a:cubicBezTo>
                    <a:cubicBezTo>
                      <a:pt x="1688" y="652"/>
                      <a:pt x="1688" y="635"/>
                      <a:pt x="1704" y="635"/>
                    </a:cubicBezTo>
                    <a:cubicBezTo>
                      <a:pt x="1704" y="652"/>
                      <a:pt x="1704" y="669"/>
                      <a:pt x="1704" y="669"/>
                    </a:cubicBezTo>
                    <a:cubicBezTo>
                      <a:pt x="1704" y="669"/>
                      <a:pt x="1721" y="685"/>
                      <a:pt x="1721" y="685"/>
                    </a:cubicBezTo>
                    <a:cubicBezTo>
                      <a:pt x="1704" y="685"/>
                      <a:pt x="1704" y="702"/>
                      <a:pt x="1671" y="702"/>
                    </a:cubicBezTo>
                    <a:cubicBezTo>
                      <a:pt x="1671" y="669"/>
                      <a:pt x="1654" y="652"/>
                      <a:pt x="1638" y="652"/>
                    </a:cubicBezTo>
                    <a:cubicBezTo>
                      <a:pt x="1638" y="635"/>
                      <a:pt x="1621" y="652"/>
                      <a:pt x="1621" y="635"/>
                    </a:cubicBezTo>
                    <a:cubicBezTo>
                      <a:pt x="1621" y="635"/>
                      <a:pt x="1621" y="618"/>
                      <a:pt x="1621" y="618"/>
                    </a:cubicBezTo>
                    <a:cubicBezTo>
                      <a:pt x="1654" y="618"/>
                      <a:pt x="1671" y="635"/>
                      <a:pt x="1704" y="635"/>
                    </a:cubicBezTo>
                    <a:close/>
                    <a:moveTo>
                      <a:pt x="1587" y="602"/>
                    </a:moveTo>
                    <a:lnTo>
                      <a:pt x="1587" y="602"/>
                    </a:lnTo>
                    <a:cubicBezTo>
                      <a:pt x="1587" y="602"/>
                      <a:pt x="1571" y="602"/>
                      <a:pt x="1571" y="602"/>
                    </a:cubicBezTo>
                    <a:cubicBezTo>
                      <a:pt x="1571" y="602"/>
                      <a:pt x="1587" y="602"/>
                      <a:pt x="1587" y="602"/>
                    </a:cubicBezTo>
                    <a:close/>
                    <a:moveTo>
                      <a:pt x="1537" y="585"/>
                    </a:moveTo>
                    <a:cubicBezTo>
                      <a:pt x="1537" y="585"/>
                      <a:pt x="1537" y="602"/>
                      <a:pt x="1537" y="602"/>
                    </a:cubicBezTo>
                    <a:cubicBezTo>
                      <a:pt x="1537" y="585"/>
                      <a:pt x="1521" y="552"/>
                      <a:pt x="1504" y="585"/>
                    </a:cubicBezTo>
                    <a:cubicBezTo>
                      <a:pt x="1504" y="568"/>
                      <a:pt x="1504" y="568"/>
                      <a:pt x="1504" y="568"/>
                    </a:cubicBezTo>
                    <a:cubicBezTo>
                      <a:pt x="1521" y="568"/>
                      <a:pt x="1537" y="585"/>
                      <a:pt x="1537" y="585"/>
                    </a:cubicBezTo>
                    <a:close/>
                    <a:moveTo>
                      <a:pt x="1471" y="535"/>
                    </a:moveTo>
                    <a:cubicBezTo>
                      <a:pt x="1471" y="535"/>
                      <a:pt x="1471" y="535"/>
                      <a:pt x="1471" y="535"/>
                    </a:cubicBezTo>
                    <a:cubicBezTo>
                      <a:pt x="1454" y="535"/>
                      <a:pt x="1437" y="518"/>
                      <a:pt x="1437" y="518"/>
                    </a:cubicBezTo>
                    <a:cubicBezTo>
                      <a:pt x="1437" y="518"/>
                      <a:pt x="1420" y="518"/>
                      <a:pt x="1420" y="535"/>
                    </a:cubicBezTo>
                    <a:cubicBezTo>
                      <a:pt x="1420" y="535"/>
                      <a:pt x="1404" y="535"/>
                      <a:pt x="1404" y="518"/>
                    </a:cubicBezTo>
                    <a:cubicBezTo>
                      <a:pt x="1420" y="518"/>
                      <a:pt x="1437" y="501"/>
                      <a:pt x="1437" y="485"/>
                    </a:cubicBezTo>
                    <a:cubicBezTo>
                      <a:pt x="1437" y="501"/>
                      <a:pt x="1454" y="518"/>
                      <a:pt x="1471" y="535"/>
                    </a:cubicBezTo>
                    <a:close/>
                    <a:moveTo>
                      <a:pt x="1537" y="334"/>
                    </a:moveTo>
                    <a:cubicBezTo>
                      <a:pt x="1537" y="334"/>
                      <a:pt x="1521" y="318"/>
                      <a:pt x="1521" y="318"/>
                    </a:cubicBezTo>
                    <a:cubicBezTo>
                      <a:pt x="1521" y="318"/>
                      <a:pt x="1521" y="334"/>
                      <a:pt x="1521" y="318"/>
                    </a:cubicBezTo>
                    <a:cubicBezTo>
                      <a:pt x="1521" y="318"/>
                      <a:pt x="1537" y="334"/>
                      <a:pt x="1537" y="301"/>
                    </a:cubicBezTo>
                    <a:cubicBezTo>
                      <a:pt x="1537" y="301"/>
                      <a:pt x="1537" y="284"/>
                      <a:pt x="1521" y="284"/>
                    </a:cubicBezTo>
                    <a:cubicBezTo>
                      <a:pt x="1521" y="251"/>
                      <a:pt x="1554" y="284"/>
                      <a:pt x="1554" y="234"/>
                    </a:cubicBezTo>
                    <a:cubicBezTo>
                      <a:pt x="1587" y="234"/>
                      <a:pt x="1587" y="234"/>
                      <a:pt x="1604" y="234"/>
                    </a:cubicBezTo>
                    <a:cubicBezTo>
                      <a:pt x="1604" y="251"/>
                      <a:pt x="1621" y="268"/>
                      <a:pt x="1638" y="284"/>
                    </a:cubicBezTo>
                    <a:cubicBezTo>
                      <a:pt x="1621" y="284"/>
                      <a:pt x="1604" y="301"/>
                      <a:pt x="1587" y="301"/>
                    </a:cubicBezTo>
                    <a:cubicBezTo>
                      <a:pt x="1587" y="301"/>
                      <a:pt x="1571" y="301"/>
                      <a:pt x="1571" y="301"/>
                    </a:cubicBezTo>
                    <a:cubicBezTo>
                      <a:pt x="1571" y="301"/>
                      <a:pt x="1571" y="318"/>
                      <a:pt x="1571" y="318"/>
                    </a:cubicBezTo>
                    <a:cubicBezTo>
                      <a:pt x="1554" y="318"/>
                      <a:pt x="1554" y="334"/>
                      <a:pt x="1537" y="334"/>
                    </a:cubicBezTo>
                    <a:close/>
                    <a:moveTo>
                      <a:pt x="1788" y="234"/>
                    </a:moveTo>
                    <a:cubicBezTo>
                      <a:pt x="1788" y="234"/>
                      <a:pt x="1788" y="234"/>
                      <a:pt x="1805" y="234"/>
                    </a:cubicBezTo>
                    <a:cubicBezTo>
                      <a:pt x="1788" y="234"/>
                      <a:pt x="1771" y="234"/>
                      <a:pt x="1788" y="217"/>
                    </a:cubicBezTo>
                    <a:cubicBezTo>
                      <a:pt x="1771" y="217"/>
                      <a:pt x="1771" y="234"/>
                      <a:pt x="1788" y="234"/>
                    </a:cubicBezTo>
                    <a:close/>
                    <a:moveTo>
                      <a:pt x="1955" y="201"/>
                    </a:moveTo>
                    <a:lnTo>
                      <a:pt x="1955" y="201"/>
                    </a:lnTo>
                    <a:cubicBezTo>
                      <a:pt x="1955" y="184"/>
                      <a:pt x="1955" y="184"/>
                      <a:pt x="1955" y="184"/>
                    </a:cubicBezTo>
                    <a:cubicBezTo>
                      <a:pt x="1955" y="184"/>
                      <a:pt x="1972" y="184"/>
                      <a:pt x="1972" y="184"/>
                    </a:cubicBezTo>
                    <a:cubicBezTo>
                      <a:pt x="1972" y="167"/>
                      <a:pt x="1972" y="151"/>
                      <a:pt x="1972" y="134"/>
                    </a:cubicBezTo>
                    <a:cubicBezTo>
                      <a:pt x="1955" y="134"/>
                      <a:pt x="1955" y="167"/>
                      <a:pt x="1922" y="184"/>
                    </a:cubicBezTo>
                    <a:cubicBezTo>
                      <a:pt x="1922" y="184"/>
                      <a:pt x="1938" y="184"/>
                      <a:pt x="1938" y="184"/>
                    </a:cubicBezTo>
                    <a:cubicBezTo>
                      <a:pt x="1938" y="184"/>
                      <a:pt x="1955" y="184"/>
                      <a:pt x="1955" y="201"/>
                    </a:cubicBezTo>
                    <a:close/>
                    <a:moveTo>
                      <a:pt x="2055" y="184"/>
                    </a:moveTo>
                    <a:cubicBezTo>
                      <a:pt x="2072" y="184"/>
                      <a:pt x="2089" y="167"/>
                      <a:pt x="2089" y="167"/>
                    </a:cubicBezTo>
                    <a:cubicBezTo>
                      <a:pt x="2089" y="167"/>
                      <a:pt x="2089" y="151"/>
                      <a:pt x="2089" y="151"/>
                    </a:cubicBezTo>
                    <a:cubicBezTo>
                      <a:pt x="2089" y="134"/>
                      <a:pt x="2055" y="151"/>
                      <a:pt x="2055" y="184"/>
                    </a:cubicBezTo>
                    <a:close/>
                    <a:moveTo>
                      <a:pt x="2239" y="151"/>
                    </a:moveTo>
                    <a:cubicBezTo>
                      <a:pt x="2273" y="151"/>
                      <a:pt x="2289" y="151"/>
                      <a:pt x="2306" y="151"/>
                    </a:cubicBezTo>
                    <a:cubicBezTo>
                      <a:pt x="2289" y="117"/>
                      <a:pt x="2256" y="100"/>
                      <a:pt x="2239" y="151"/>
                    </a:cubicBezTo>
                    <a:close/>
                    <a:moveTo>
                      <a:pt x="1721" y="17"/>
                    </a:moveTo>
                    <a:cubicBezTo>
                      <a:pt x="1771" y="17"/>
                      <a:pt x="1805" y="17"/>
                      <a:pt x="1855" y="17"/>
                    </a:cubicBezTo>
                    <a:cubicBezTo>
                      <a:pt x="1855" y="34"/>
                      <a:pt x="1838" y="34"/>
                      <a:pt x="1838" y="34"/>
                    </a:cubicBezTo>
                    <a:cubicBezTo>
                      <a:pt x="1838" y="50"/>
                      <a:pt x="1805" y="50"/>
                      <a:pt x="1805" y="67"/>
                    </a:cubicBezTo>
                    <a:cubicBezTo>
                      <a:pt x="1805" y="67"/>
                      <a:pt x="1821" y="84"/>
                      <a:pt x="1821" y="84"/>
                    </a:cubicBezTo>
                    <a:cubicBezTo>
                      <a:pt x="1821" y="84"/>
                      <a:pt x="1805" y="67"/>
                      <a:pt x="1821" y="50"/>
                    </a:cubicBezTo>
                    <a:cubicBezTo>
                      <a:pt x="1805" y="67"/>
                      <a:pt x="1838" y="67"/>
                      <a:pt x="1838" y="84"/>
                    </a:cubicBezTo>
                    <a:cubicBezTo>
                      <a:pt x="1821" y="100"/>
                      <a:pt x="1821" y="117"/>
                      <a:pt x="1821" y="134"/>
                    </a:cubicBezTo>
                    <a:cubicBezTo>
                      <a:pt x="1788" y="117"/>
                      <a:pt x="1821" y="117"/>
                      <a:pt x="1821" y="84"/>
                    </a:cubicBezTo>
                    <a:cubicBezTo>
                      <a:pt x="1821" y="84"/>
                      <a:pt x="1805" y="84"/>
                      <a:pt x="1805" y="84"/>
                    </a:cubicBezTo>
                    <a:cubicBezTo>
                      <a:pt x="1805" y="117"/>
                      <a:pt x="1788" y="100"/>
                      <a:pt x="1788" y="117"/>
                    </a:cubicBezTo>
                    <a:cubicBezTo>
                      <a:pt x="1805" y="117"/>
                      <a:pt x="1805" y="134"/>
                      <a:pt x="1788" y="151"/>
                    </a:cubicBezTo>
                    <a:cubicBezTo>
                      <a:pt x="1771" y="151"/>
                      <a:pt x="1755" y="134"/>
                      <a:pt x="1771" y="117"/>
                    </a:cubicBezTo>
                    <a:cubicBezTo>
                      <a:pt x="1755" y="100"/>
                      <a:pt x="1755" y="84"/>
                      <a:pt x="1755" y="50"/>
                    </a:cubicBezTo>
                    <a:cubicBezTo>
                      <a:pt x="1755" y="50"/>
                      <a:pt x="1755" y="67"/>
                      <a:pt x="1738" y="50"/>
                    </a:cubicBezTo>
                    <a:cubicBezTo>
                      <a:pt x="1738" y="67"/>
                      <a:pt x="1738" y="67"/>
                      <a:pt x="1755" y="67"/>
                    </a:cubicBezTo>
                    <a:cubicBezTo>
                      <a:pt x="1738" y="67"/>
                      <a:pt x="1721" y="67"/>
                      <a:pt x="1721" y="50"/>
                    </a:cubicBezTo>
                    <a:cubicBezTo>
                      <a:pt x="1721" y="50"/>
                      <a:pt x="1721" y="67"/>
                      <a:pt x="1738" y="67"/>
                    </a:cubicBezTo>
                    <a:cubicBezTo>
                      <a:pt x="1738" y="50"/>
                      <a:pt x="1738" y="50"/>
                      <a:pt x="1755" y="34"/>
                    </a:cubicBezTo>
                    <a:cubicBezTo>
                      <a:pt x="1721" y="34"/>
                      <a:pt x="1738" y="34"/>
                      <a:pt x="1755" y="17"/>
                    </a:cubicBezTo>
                    <a:cubicBezTo>
                      <a:pt x="1738" y="17"/>
                      <a:pt x="1738" y="17"/>
                      <a:pt x="1721" y="17"/>
                    </a:cubicBezTo>
                    <a:close/>
                    <a:moveTo>
                      <a:pt x="1922" y="34"/>
                    </a:moveTo>
                    <a:cubicBezTo>
                      <a:pt x="1972" y="34"/>
                      <a:pt x="2005" y="50"/>
                      <a:pt x="2055" y="50"/>
                    </a:cubicBezTo>
                    <a:cubicBezTo>
                      <a:pt x="2039" y="67"/>
                      <a:pt x="2022" y="84"/>
                      <a:pt x="2005" y="100"/>
                    </a:cubicBezTo>
                    <a:cubicBezTo>
                      <a:pt x="2005" y="67"/>
                      <a:pt x="1988" y="67"/>
                      <a:pt x="1955" y="67"/>
                    </a:cubicBezTo>
                    <a:cubicBezTo>
                      <a:pt x="1955" y="50"/>
                      <a:pt x="1955" y="50"/>
                      <a:pt x="1955" y="50"/>
                    </a:cubicBezTo>
                    <a:cubicBezTo>
                      <a:pt x="1955" y="50"/>
                      <a:pt x="1938" y="50"/>
                      <a:pt x="1938" y="50"/>
                    </a:cubicBezTo>
                    <a:cubicBezTo>
                      <a:pt x="1938" y="50"/>
                      <a:pt x="1922" y="34"/>
                      <a:pt x="1922" y="34"/>
                    </a:cubicBezTo>
                    <a:close/>
                    <a:moveTo>
                      <a:pt x="2072" y="50"/>
                    </a:moveTo>
                    <a:lnTo>
                      <a:pt x="2089" y="50"/>
                    </a:lnTo>
                    <a:cubicBezTo>
                      <a:pt x="2089" y="67"/>
                      <a:pt x="2089" y="67"/>
                      <a:pt x="2105" y="67"/>
                    </a:cubicBezTo>
                    <a:cubicBezTo>
                      <a:pt x="2105" y="67"/>
                      <a:pt x="2105" y="67"/>
                      <a:pt x="2105" y="50"/>
                    </a:cubicBezTo>
                    <a:lnTo>
                      <a:pt x="2156" y="67"/>
                    </a:lnTo>
                    <a:cubicBezTo>
                      <a:pt x="2139" y="84"/>
                      <a:pt x="2105" y="67"/>
                      <a:pt x="2072" y="84"/>
                    </a:cubicBezTo>
                    <a:cubicBezTo>
                      <a:pt x="2072" y="67"/>
                      <a:pt x="2072" y="67"/>
                      <a:pt x="2072" y="50"/>
                    </a:cubicBezTo>
                    <a:close/>
                    <a:moveTo>
                      <a:pt x="2506" y="117"/>
                    </a:moveTo>
                    <a:lnTo>
                      <a:pt x="2540" y="117"/>
                    </a:lnTo>
                    <a:lnTo>
                      <a:pt x="2540" y="134"/>
                    </a:lnTo>
                    <a:cubicBezTo>
                      <a:pt x="2540" y="134"/>
                      <a:pt x="2523" y="117"/>
                      <a:pt x="2506" y="117"/>
                    </a:cubicBezTo>
                    <a:cubicBezTo>
                      <a:pt x="2506" y="117"/>
                      <a:pt x="2506" y="117"/>
                      <a:pt x="2506" y="117"/>
                    </a:cubicBezTo>
                    <a:close/>
                    <a:moveTo>
                      <a:pt x="1521" y="201"/>
                    </a:moveTo>
                    <a:cubicBezTo>
                      <a:pt x="1521" y="201"/>
                      <a:pt x="1537" y="217"/>
                      <a:pt x="1537" y="217"/>
                    </a:cubicBezTo>
                    <a:cubicBezTo>
                      <a:pt x="1537" y="217"/>
                      <a:pt x="1521" y="217"/>
                      <a:pt x="1521" y="217"/>
                    </a:cubicBezTo>
                    <a:cubicBezTo>
                      <a:pt x="1537" y="217"/>
                      <a:pt x="1504" y="201"/>
                      <a:pt x="1521" y="201"/>
                    </a:cubicBezTo>
                    <a:close/>
                    <a:moveTo>
                      <a:pt x="1287" y="652"/>
                    </a:moveTo>
                    <a:cubicBezTo>
                      <a:pt x="1303" y="652"/>
                      <a:pt x="1303" y="652"/>
                      <a:pt x="1320" y="652"/>
                    </a:cubicBezTo>
                    <a:lnTo>
                      <a:pt x="1320" y="685"/>
                    </a:lnTo>
                    <a:cubicBezTo>
                      <a:pt x="1303" y="669"/>
                      <a:pt x="1303" y="685"/>
                      <a:pt x="1303" y="685"/>
                    </a:cubicBezTo>
                    <a:cubicBezTo>
                      <a:pt x="1303" y="669"/>
                      <a:pt x="1287" y="669"/>
                      <a:pt x="1287" y="652"/>
                    </a:cubicBezTo>
                    <a:close/>
                    <a:moveTo>
                      <a:pt x="1070" y="685"/>
                    </a:moveTo>
                    <a:cubicBezTo>
                      <a:pt x="1086" y="669"/>
                      <a:pt x="1070" y="652"/>
                      <a:pt x="1086" y="635"/>
                    </a:cubicBezTo>
                    <a:cubicBezTo>
                      <a:pt x="1103" y="652"/>
                      <a:pt x="1086" y="652"/>
                      <a:pt x="1103" y="685"/>
                    </a:cubicBezTo>
                    <a:cubicBezTo>
                      <a:pt x="1086" y="685"/>
                      <a:pt x="1086" y="685"/>
                      <a:pt x="1070" y="685"/>
                    </a:cubicBezTo>
                    <a:close/>
                    <a:moveTo>
                      <a:pt x="1070" y="501"/>
                    </a:moveTo>
                    <a:cubicBezTo>
                      <a:pt x="1070" y="501"/>
                      <a:pt x="1103" y="485"/>
                      <a:pt x="1103" y="501"/>
                    </a:cubicBezTo>
                    <a:cubicBezTo>
                      <a:pt x="1086" y="518"/>
                      <a:pt x="1070" y="518"/>
                      <a:pt x="1070" y="501"/>
                    </a:cubicBezTo>
                    <a:close/>
                    <a:moveTo>
                      <a:pt x="685" y="385"/>
                    </a:moveTo>
                    <a:cubicBezTo>
                      <a:pt x="685" y="401"/>
                      <a:pt x="652" y="385"/>
                      <a:pt x="669" y="368"/>
                    </a:cubicBezTo>
                    <a:cubicBezTo>
                      <a:pt x="669" y="368"/>
                      <a:pt x="669" y="385"/>
                      <a:pt x="652" y="368"/>
                    </a:cubicBezTo>
                    <a:cubicBezTo>
                      <a:pt x="669" y="385"/>
                      <a:pt x="669" y="401"/>
                      <a:pt x="669" y="418"/>
                    </a:cubicBezTo>
                    <a:cubicBezTo>
                      <a:pt x="669" y="418"/>
                      <a:pt x="669" y="385"/>
                      <a:pt x="685" y="401"/>
                    </a:cubicBezTo>
                    <a:cubicBezTo>
                      <a:pt x="685" y="401"/>
                      <a:pt x="685" y="385"/>
                      <a:pt x="685" y="385"/>
                    </a:cubicBezTo>
                    <a:close/>
                    <a:moveTo>
                      <a:pt x="1120" y="752"/>
                    </a:moveTo>
                    <a:cubicBezTo>
                      <a:pt x="1120" y="769"/>
                      <a:pt x="1120" y="769"/>
                      <a:pt x="1120" y="769"/>
                    </a:cubicBezTo>
                    <a:cubicBezTo>
                      <a:pt x="1120" y="786"/>
                      <a:pt x="1120" y="769"/>
                      <a:pt x="1120" y="786"/>
                    </a:cubicBezTo>
                    <a:cubicBezTo>
                      <a:pt x="1136" y="802"/>
                      <a:pt x="1136" y="836"/>
                      <a:pt x="1120" y="852"/>
                    </a:cubicBezTo>
                    <a:cubicBezTo>
                      <a:pt x="1120" y="836"/>
                      <a:pt x="1103" y="836"/>
                      <a:pt x="1086" y="852"/>
                    </a:cubicBezTo>
                    <a:cubicBezTo>
                      <a:pt x="1070" y="819"/>
                      <a:pt x="1086" y="802"/>
                      <a:pt x="1053" y="786"/>
                    </a:cubicBezTo>
                    <a:cubicBezTo>
                      <a:pt x="1053" y="735"/>
                      <a:pt x="1070" y="735"/>
                      <a:pt x="1103" y="719"/>
                    </a:cubicBezTo>
                    <a:cubicBezTo>
                      <a:pt x="1103" y="752"/>
                      <a:pt x="1120" y="735"/>
                      <a:pt x="1120" y="752"/>
                    </a:cubicBezTo>
                    <a:close/>
                    <a:moveTo>
                      <a:pt x="986" y="568"/>
                    </a:moveTo>
                    <a:cubicBezTo>
                      <a:pt x="969" y="552"/>
                      <a:pt x="969" y="535"/>
                      <a:pt x="986" y="535"/>
                    </a:cubicBezTo>
                    <a:cubicBezTo>
                      <a:pt x="1003" y="535"/>
                      <a:pt x="986" y="552"/>
                      <a:pt x="1003" y="552"/>
                    </a:cubicBezTo>
                    <a:cubicBezTo>
                      <a:pt x="1003" y="552"/>
                      <a:pt x="1003" y="552"/>
                      <a:pt x="1003" y="568"/>
                    </a:cubicBezTo>
                    <a:cubicBezTo>
                      <a:pt x="986" y="568"/>
                      <a:pt x="986" y="568"/>
                      <a:pt x="986" y="568"/>
                    </a:cubicBezTo>
                    <a:close/>
                    <a:moveTo>
                      <a:pt x="1120" y="635"/>
                    </a:moveTo>
                    <a:cubicBezTo>
                      <a:pt x="1120" y="618"/>
                      <a:pt x="1136" y="602"/>
                      <a:pt x="1153" y="585"/>
                    </a:cubicBezTo>
                    <a:cubicBezTo>
                      <a:pt x="1170" y="618"/>
                      <a:pt x="1170" y="618"/>
                      <a:pt x="1170" y="652"/>
                    </a:cubicBezTo>
                    <a:cubicBezTo>
                      <a:pt x="1153" y="669"/>
                      <a:pt x="1153" y="685"/>
                      <a:pt x="1136" y="702"/>
                    </a:cubicBezTo>
                    <a:cubicBezTo>
                      <a:pt x="1120" y="685"/>
                      <a:pt x="1120" y="669"/>
                      <a:pt x="1120" y="652"/>
                    </a:cubicBezTo>
                    <a:cubicBezTo>
                      <a:pt x="1120" y="652"/>
                      <a:pt x="1120" y="669"/>
                      <a:pt x="1120" y="652"/>
                    </a:cubicBezTo>
                    <a:cubicBezTo>
                      <a:pt x="1120" y="635"/>
                      <a:pt x="1136" y="669"/>
                      <a:pt x="1136" y="652"/>
                    </a:cubicBezTo>
                    <a:cubicBezTo>
                      <a:pt x="1120" y="652"/>
                      <a:pt x="1136" y="635"/>
                      <a:pt x="1120" y="635"/>
                    </a:cubicBezTo>
                    <a:close/>
                    <a:moveTo>
                      <a:pt x="1521" y="251"/>
                    </a:moveTo>
                    <a:cubicBezTo>
                      <a:pt x="1504" y="251"/>
                      <a:pt x="1504" y="251"/>
                      <a:pt x="1504" y="217"/>
                    </a:cubicBezTo>
                    <a:cubicBezTo>
                      <a:pt x="1521" y="217"/>
                      <a:pt x="1521" y="251"/>
                      <a:pt x="1521" y="251"/>
                    </a:cubicBezTo>
                    <a:close/>
                    <a:moveTo>
                      <a:pt x="919" y="786"/>
                    </a:moveTo>
                    <a:cubicBezTo>
                      <a:pt x="936" y="802"/>
                      <a:pt x="919" y="769"/>
                      <a:pt x="936" y="769"/>
                    </a:cubicBezTo>
                    <a:cubicBezTo>
                      <a:pt x="936" y="769"/>
                      <a:pt x="936" y="786"/>
                      <a:pt x="953" y="786"/>
                    </a:cubicBezTo>
                    <a:cubicBezTo>
                      <a:pt x="953" y="786"/>
                      <a:pt x="953" y="786"/>
                      <a:pt x="953" y="786"/>
                    </a:cubicBezTo>
                    <a:cubicBezTo>
                      <a:pt x="953" y="786"/>
                      <a:pt x="953" y="802"/>
                      <a:pt x="953" y="802"/>
                    </a:cubicBezTo>
                    <a:cubicBezTo>
                      <a:pt x="936" y="802"/>
                      <a:pt x="953" y="819"/>
                      <a:pt x="936" y="819"/>
                    </a:cubicBezTo>
                    <a:cubicBezTo>
                      <a:pt x="936" y="802"/>
                      <a:pt x="936" y="802"/>
                      <a:pt x="953" y="802"/>
                    </a:cubicBezTo>
                    <a:cubicBezTo>
                      <a:pt x="936" y="802"/>
                      <a:pt x="919" y="802"/>
                      <a:pt x="936" y="819"/>
                    </a:cubicBezTo>
                    <a:cubicBezTo>
                      <a:pt x="919" y="819"/>
                      <a:pt x="919" y="802"/>
                      <a:pt x="919" y="786"/>
                    </a:cubicBezTo>
                    <a:close/>
                    <a:moveTo>
                      <a:pt x="852" y="184"/>
                    </a:moveTo>
                    <a:cubicBezTo>
                      <a:pt x="836" y="184"/>
                      <a:pt x="836" y="167"/>
                      <a:pt x="836" y="151"/>
                    </a:cubicBezTo>
                    <a:cubicBezTo>
                      <a:pt x="852" y="151"/>
                      <a:pt x="852" y="167"/>
                      <a:pt x="852" y="184"/>
                    </a:cubicBezTo>
                    <a:close/>
                    <a:moveTo>
                      <a:pt x="735" y="301"/>
                    </a:moveTo>
                    <a:cubicBezTo>
                      <a:pt x="735" y="301"/>
                      <a:pt x="735" y="268"/>
                      <a:pt x="719" y="268"/>
                    </a:cubicBezTo>
                    <a:cubicBezTo>
                      <a:pt x="735" y="301"/>
                      <a:pt x="719" y="318"/>
                      <a:pt x="735" y="318"/>
                    </a:cubicBezTo>
                    <a:cubicBezTo>
                      <a:pt x="735" y="301"/>
                      <a:pt x="735" y="301"/>
                      <a:pt x="735" y="301"/>
                    </a:cubicBezTo>
                    <a:cubicBezTo>
                      <a:pt x="735" y="301"/>
                      <a:pt x="735" y="301"/>
                      <a:pt x="735" y="301"/>
                    </a:cubicBezTo>
                    <a:close/>
                    <a:moveTo>
                      <a:pt x="685" y="385"/>
                    </a:moveTo>
                    <a:cubicBezTo>
                      <a:pt x="702" y="385"/>
                      <a:pt x="719" y="385"/>
                      <a:pt x="719" y="368"/>
                    </a:cubicBezTo>
                    <a:cubicBezTo>
                      <a:pt x="719" y="351"/>
                      <a:pt x="685" y="368"/>
                      <a:pt x="685" y="385"/>
                    </a:cubicBezTo>
                    <a:close/>
                    <a:moveTo>
                      <a:pt x="969" y="719"/>
                    </a:moveTo>
                    <a:cubicBezTo>
                      <a:pt x="953" y="719"/>
                      <a:pt x="953" y="735"/>
                      <a:pt x="953" y="735"/>
                    </a:cubicBezTo>
                    <a:cubicBezTo>
                      <a:pt x="936" y="752"/>
                      <a:pt x="936" y="735"/>
                      <a:pt x="936" y="719"/>
                    </a:cubicBezTo>
                    <a:cubicBezTo>
                      <a:pt x="936" y="719"/>
                      <a:pt x="969" y="719"/>
                      <a:pt x="969" y="719"/>
                    </a:cubicBezTo>
                    <a:close/>
                    <a:moveTo>
                      <a:pt x="719" y="501"/>
                    </a:moveTo>
                    <a:cubicBezTo>
                      <a:pt x="702" y="485"/>
                      <a:pt x="719" y="535"/>
                      <a:pt x="719" y="535"/>
                    </a:cubicBezTo>
                    <a:cubicBezTo>
                      <a:pt x="702" y="552"/>
                      <a:pt x="685" y="568"/>
                      <a:pt x="652" y="568"/>
                    </a:cubicBezTo>
                    <a:cubicBezTo>
                      <a:pt x="618" y="552"/>
                      <a:pt x="585" y="568"/>
                      <a:pt x="552" y="552"/>
                    </a:cubicBezTo>
                    <a:cubicBezTo>
                      <a:pt x="552" y="535"/>
                      <a:pt x="568" y="518"/>
                      <a:pt x="552" y="501"/>
                    </a:cubicBezTo>
                    <a:cubicBezTo>
                      <a:pt x="585" y="501"/>
                      <a:pt x="585" y="501"/>
                      <a:pt x="585" y="518"/>
                    </a:cubicBezTo>
                    <a:cubicBezTo>
                      <a:pt x="585" y="501"/>
                      <a:pt x="585" y="468"/>
                      <a:pt x="585" y="435"/>
                    </a:cubicBezTo>
                    <a:cubicBezTo>
                      <a:pt x="602" y="435"/>
                      <a:pt x="602" y="435"/>
                      <a:pt x="618" y="435"/>
                    </a:cubicBezTo>
                    <a:cubicBezTo>
                      <a:pt x="618" y="451"/>
                      <a:pt x="635" y="451"/>
                      <a:pt x="652" y="451"/>
                    </a:cubicBezTo>
                    <a:cubicBezTo>
                      <a:pt x="652" y="468"/>
                      <a:pt x="669" y="485"/>
                      <a:pt x="669" y="485"/>
                    </a:cubicBezTo>
                    <a:cubicBezTo>
                      <a:pt x="669" y="468"/>
                      <a:pt x="685" y="485"/>
                      <a:pt x="702" y="468"/>
                    </a:cubicBezTo>
                    <a:cubicBezTo>
                      <a:pt x="702" y="485"/>
                      <a:pt x="702" y="485"/>
                      <a:pt x="702" y="501"/>
                    </a:cubicBezTo>
                    <a:cubicBezTo>
                      <a:pt x="719" y="485"/>
                      <a:pt x="735" y="485"/>
                      <a:pt x="719" y="501"/>
                    </a:cubicBezTo>
                    <a:close/>
                    <a:moveTo>
                      <a:pt x="769" y="334"/>
                    </a:moveTo>
                    <a:cubicBezTo>
                      <a:pt x="785" y="334"/>
                      <a:pt x="785" y="334"/>
                      <a:pt x="785" y="318"/>
                    </a:cubicBezTo>
                    <a:cubicBezTo>
                      <a:pt x="769" y="318"/>
                      <a:pt x="785" y="334"/>
                      <a:pt x="769" y="334"/>
                    </a:cubicBezTo>
                    <a:cubicBezTo>
                      <a:pt x="752" y="318"/>
                      <a:pt x="752" y="301"/>
                      <a:pt x="752" y="301"/>
                    </a:cubicBezTo>
                    <a:cubicBezTo>
                      <a:pt x="735" y="268"/>
                      <a:pt x="769" y="284"/>
                      <a:pt x="769" y="251"/>
                    </a:cubicBezTo>
                    <a:cubicBezTo>
                      <a:pt x="769" y="251"/>
                      <a:pt x="785" y="234"/>
                      <a:pt x="802" y="251"/>
                    </a:cubicBezTo>
                    <a:cubicBezTo>
                      <a:pt x="802" y="251"/>
                      <a:pt x="802" y="251"/>
                      <a:pt x="802" y="268"/>
                    </a:cubicBezTo>
                    <a:cubicBezTo>
                      <a:pt x="802" y="268"/>
                      <a:pt x="819" y="284"/>
                      <a:pt x="819" y="268"/>
                    </a:cubicBezTo>
                    <a:cubicBezTo>
                      <a:pt x="819" y="251"/>
                      <a:pt x="802" y="268"/>
                      <a:pt x="802" y="251"/>
                    </a:cubicBezTo>
                    <a:cubicBezTo>
                      <a:pt x="836" y="234"/>
                      <a:pt x="836" y="234"/>
                      <a:pt x="852" y="217"/>
                    </a:cubicBezTo>
                    <a:cubicBezTo>
                      <a:pt x="852" y="251"/>
                      <a:pt x="886" y="268"/>
                      <a:pt x="852" y="284"/>
                    </a:cubicBezTo>
                    <a:cubicBezTo>
                      <a:pt x="869" y="268"/>
                      <a:pt x="869" y="284"/>
                      <a:pt x="886" y="284"/>
                    </a:cubicBezTo>
                    <a:cubicBezTo>
                      <a:pt x="886" y="284"/>
                      <a:pt x="869" y="284"/>
                      <a:pt x="886" y="268"/>
                    </a:cubicBezTo>
                    <a:cubicBezTo>
                      <a:pt x="902" y="268"/>
                      <a:pt x="936" y="284"/>
                      <a:pt x="936" y="284"/>
                    </a:cubicBezTo>
                    <a:cubicBezTo>
                      <a:pt x="919" y="284"/>
                      <a:pt x="936" y="318"/>
                      <a:pt x="936" y="318"/>
                    </a:cubicBezTo>
                    <a:cubicBezTo>
                      <a:pt x="919" y="334"/>
                      <a:pt x="902" y="318"/>
                      <a:pt x="886" y="318"/>
                    </a:cubicBezTo>
                    <a:cubicBezTo>
                      <a:pt x="869" y="318"/>
                      <a:pt x="869" y="301"/>
                      <a:pt x="869" y="284"/>
                    </a:cubicBezTo>
                    <a:cubicBezTo>
                      <a:pt x="819" y="284"/>
                      <a:pt x="869" y="368"/>
                      <a:pt x="819" y="351"/>
                    </a:cubicBezTo>
                    <a:cubicBezTo>
                      <a:pt x="802" y="334"/>
                      <a:pt x="836" y="351"/>
                      <a:pt x="836" y="334"/>
                    </a:cubicBezTo>
                    <a:cubicBezTo>
                      <a:pt x="802" y="334"/>
                      <a:pt x="785" y="351"/>
                      <a:pt x="769" y="334"/>
                    </a:cubicBezTo>
                    <a:close/>
                    <a:moveTo>
                      <a:pt x="836" y="485"/>
                    </a:moveTo>
                    <a:cubicBezTo>
                      <a:pt x="819" y="485"/>
                      <a:pt x="836" y="451"/>
                      <a:pt x="819" y="451"/>
                    </a:cubicBezTo>
                    <a:cubicBezTo>
                      <a:pt x="836" y="451"/>
                      <a:pt x="836" y="451"/>
                      <a:pt x="836" y="451"/>
                    </a:cubicBezTo>
                    <a:cubicBezTo>
                      <a:pt x="836" y="451"/>
                      <a:pt x="836" y="468"/>
                      <a:pt x="836" y="485"/>
                    </a:cubicBezTo>
                    <a:close/>
                    <a:moveTo>
                      <a:pt x="936" y="268"/>
                    </a:moveTo>
                    <a:cubicBezTo>
                      <a:pt x="886" y="268"/>
                      <a:pt x="869" y="234"/>
                      <a:pt x="902" y="184"/>
                    </a:cubicBezTo>
                    <a:cubicBezTo>
                      <a:pt x="886" y="217"/>
                      <a:pt x="886" y="167"/>
                      <a:pt x="869" y="184"/>
                    </a:cubicBezTo>
                    <a:cubicBezTo>
                      <a:pt x="886" y="167"/>
                      <a:pt x="869" y="167"/>
                      <a:pt x="869" y="151"/>
                    </a:cubicBezTo>
                    <a:cubicBezTo>
                      <a:pt x="886" y="167"/>
                      <a:pt x="886" y="184"/>
                      <a:pt x="902" y="184"/>
                    </a:cubicBezTo>
                    <a:cubicBezTo>
                      <a:pt x="902" y="217"/>
                      <a:pt x="902" y="184"/>
                      <a:pt x="919" y="184"/>
                    </a:cubicBezTo>
                    <a:cubicBezTo>
                      <a:pt x="902" y="184"/>
                      <a:pt x="902" y="201"/>
                      <a:pt x="919" y="201"/>
                    </a:cubicBezTo>
                    <a:cubicBezTo>
                      <a:pt x="919" y="184"/>
                      <a:pt x="886" y="134"/>
                      <a:pt x="919" y="117"/>
                    </a:cubicBezTo>
                    <a:cubicBezTo>
                      <a:pt x="919" y="117"/>
                      <a:pt x="936" y="117"/>
                      <a:pt x="953" y="117"/>
                    </a:cubicBezTo>
                    <a:cubicBezTo>
                      <a:pt x="936" y="134"/>
                      <a:pt x="936" y="151"/>
                      <a:pt x="953" y="151"/>
                    </a:cubicBezTo>
                    <a:cubicBezTo>
                      <a:pt x="953" y="184"/>
                      <a:pt x="936" y="184"/>
                      <a:pt x="936" y="201"/>
                    </a:cubicBezTo>
                    <a:cubicBezTo>
                      <a:pt x="953" y="201"/>
                      <a:pt x="953" y="251"/>
                      <a:pt x="936" y="268"/>
                    </a:cubicBezTo>
                    <a:close/>
                    <a:moveTo>
                      <a:pt x="902" y="401"/>
                    </a:moveTo>
                    <a:cubicBezTo>
                      <a:pt x="919" y="401"/>
                      <a:pt x="953" y="385"/>
                      <a:pt x="953" y="401"/>
                    </a:cubicBezTo>
                    <a:cubicBezTo>
                      <a:pt x="936" y="401"/>
                      <a:pt x="919" y="401"/>
                      <a:pt x="953" y="401"/>
                    </a:cubicBezTo>
                    <a:cubicBezTo>
                      <a:pt x="936" y="418"/>
                      <a:pt x="953" y="435"/>
                      <a:pt x="936" y="435"/>
                    </a:cubicBezTo>
                    <a:cubicBezTo>
                      <a:pt x="936" y="418"/>
                      <a:pt x="919" y="451"/>
                      <a:pt x="919" y="435"/>
                    </a:cubicBezTo>
                    <a:cubicBezTo>
                      <a:pt x="919" y="418"/>
                      <a:pt x="919" y="418"/>
                      <a:pt x="902" y="401"/>
                    </a:cubicBezTo>
                    <a:close/>
                    <a:moveTo>
                      <a:pt x="953" y="418"/>
                    </a:moveTo>
                    <a:cubicBezTo>
                      <a:pt x="969" y="418"/>
                      <a:pt x="969" y="418"/>
                      <a:pt x="986" y="401"/>
                    </a:cubicBezTo>
                    <a:cubicBezTo>
                      <a:pt x="969" y="435"/>
                      <a:pt x="953" y="435"/>
                      <a:pt x="953" y="451"/>
                    </a:cubicBezTo>
                    <a:cubicBezTo>
                      <a:pt x="969" y="435"/>
                      <a:pt x="936" y="435"/>
                      <a:pt x="953" y="418"/>
                    </a:cubicBezTo>
                    <a:close/>
                    <a:moveTo>
                      <a:pt x="969" y="351"/>
                    </a:moveTo>
                    <a:cubicBezTo>
                      <a:pt x="986" y="351"/>
                      <a:pt x="986" y="368"/>
                      <a:pt x="986" y="385"/>
                    </a:cubicBezTo>
                    <a:cubicBezTo>
                      <a:pt x="953" y="385"/>
                      <a:pt x="986" y="368"/>
                      <a:pt x="969" y="351"/>
                    </a:cubicBezTo>
                    <a:close/>
                    <a:moveTo>
                      <a:pt x="652" y="334"/>
                    </a:moveTo>
                    <a:cubicBezTo>
                      <a:pt x="635" y="351"/>
                      <a:pt x="669" y="351"/>
                      <a:pt x="652" y="318"/>
                    </a:cubicBezTo>
                    <a:cubicBezTo>
                      <a:pt x="652" y="318"/>
                      <a:pt x="652" y="334"/>
                      <a:pt x="652" y="334"/>
                    </a:cubicBezTo>
                    <a:cubicBezTo>
                      <a:pt x="669" y="318"/>
                      <a:pt x="652" y="318"/>
                      <a:pt x="652" y="301"/>
                    </a:cubicBezTo>
                    <a:cubicBezTo>
                      <a:pt x="635" y="318"/>
                      <a:pt x="652" y="334"/>
                      <a:pt x="652" y="334"/>
                    </a:cubicBezTo>
                    <a:close/>
                    <a:moveTo>
                      <a:pt x="418" y="284"/>
                    </a:moveTo>
                    <a:cubicBezTo>
                      <a:pt x="401" y="284"/>
                      <a:pt x="401" y="251"/>
                      <a:pt x="418" y="251"/>
                    </a:cubicBezTo>
                    <a:cubicBezTo>
                      <a:pt x="418" y="251"/>
                      <a:pt x="418" y="284"/>
                      <a:pt x="418" y="284"/>
                    </a:cubicBezTo>
                    <a:close/>
                    <a:moveTo>
                      <a:pt x="518" y="552"/>
                    </a:moveTo>
                    <a:cubicBezTo>
                      <a:pt x="518" y="568"/>
                      <a:pt x="501" y="568"/>
                      <a:pt x="501" y="552"/>
                    </a:cubicBezTo>
                    <a:cubicBezTo>
                      <a:pt x="501" y="552"/>
                      <a:pt x="501" y="568"/>
                      <a:pt x="518" y="552"/>
                    </a:cubicBezTo>
                    <a:cubicBezTo>
                      <a:pt x="501" y="552"/>
                      <a:pt x="501" y="535"/>
                      <a:pt x="501" y="535"/>
                    </a:cubicBezTo>
                    <a:cubicBezTo>
                      <a:pt x="501" y="535"/>
                      <a:pt x="501" y="535"/>
                      <a:pt x="501" y="535"/>
                    </a:cubicBezTo>
                    <a:cubicBezTo>
                      <a:pt x="518" y="518"/>
                      <a:pt x="518" y="535"/>
                      <a:pt x="518" y="552"/>
                    </a:cubicBezTo>
                    <a:close/>
                    <a:moveTo>
                      <a:pt x="1387" y="418"/>
                    </a:moveTo>
                    <a:cubicBezTo>
                      <a:pt x="1370" y="418"/>
                      <a:pt x="1354" y="418"/>
                      <a:pt x="1354" y="401"/>
                    </a:cubicBezTo>
                    <a:cubicBezTo>
                      <a:pt x="1370" y="385"/>
                      <a:pt x="1387" y="401"/>
                      <a:pt x="1387" y="418"/>
                    </a:cubicBezTo>
                    <a:close/>
                    <a:moveTo>
                      <a:pt x="1320" y="435"/>
                    </a:moveTo>
                    <a:cubicBezTo>
                      <a:pt x="1303" y="435"/>
                      <a:pt x="1303" y="435"/>
                      <a:pt x="1287" y="435"/>
                    </a:cubicBezTo>
                    <a:cubicBezTo>
                      <a:pt x="1270" y="418"/>
                      <a:pt x="1270" y="401"/>
                      <a:pt x="1287" y="385"/>
                    </a:cubicBezTo>
                    <a:cubicBezTo>
                      <a:pt x="1303" y="418"/>
                      <a:pt x="1303" y="401"/>
                      <a:pt x="1320" y="435"/>
                    </a:cubicBezTo>
                    <a:close/>
                    <a:moveTo>
                      <a:pt x="1237" y="100"/>
                    </a:moveTo>
                    <a:cubicBezTo>
                      <a:pt x="1237" y="84"/>
                      <a:pt x="1253" y="84"/>
                      <a:pt x="1253" y="67"/>
                    </a:cubicBezTo>
                    <a:cubicBezTo>
                      <a:pt x="1253" y="67"/>
                      <a:pt x="1253" y="67"/>
                      <a:pt x="1253" y="67"/>
                    </a:cubicBezTo>
                    <a:cubicBezTo>
                      <a:pt x="1253" y="50"/>
                      <a:pt x="1270" y="67"/>
                      <a:pt x="1270" y="84"/>
                    </a:cubicBezTo>
                    <a:cubicBezTo>
                      <a:pt x="1253" y="84"/>
                      <a:pt x="1253" y="100"/>
                      <a:pt x="1237" y="100"/>
                    </a:cubicBezTo>
                    <a:close/>
                    <a:moveTo>
                      <a:pt x="1270" y="117"/>
                    </a:moveTo>
                    <a:cubicBezTo>
                      <a:pt x="1270" y="84"/>
                      <a:pt x="1270" y="84"/>
                      <a:pt x="1287" y="84"/>
                    </a:cubicBezTo>
                    <a:cubicBezTo>
                      <a:pt x="1303" y="100"/>
                      <a:pt x="1303" y="117"/>
                      <a:pt x="1287" y="151"/>
                    </a:cubicBezTo>
                    <a:cubicBezTo>
                      <a:pt x="1287" y="134"/>
                      <a:pt x="1287" y="134"/>
                      <a:pt x="1270" y="134"/>
                    </a:cubicBezTo>
                    <a:cubicBezTo>
                      <a:pt x="1270" y="134"/>
                      <a:pt x="1270" y="151"/>
                      <a:pt x="1270" y="167"/>
                    </a:cubicBezTo>
                    <a:cubicBezTo>
                      <a:pt x="1253" y="151"/>
                      <a:pt x="1237" y="167"/>
                      <a:pt x="1253" y="151"/>
                    </a:cubicBezTo>
                    <a:cubicBezTo>
                      <a:pt x="1253" y="167"/>
                      <a:pt x="1253" y="134"/>
                      <a:pt x="1237" y="134"/>
                    </a:cubicBezTo>
                    <a:cubicBezTo>
                      <a:pt x="1237" y="134"/>
                      <a:pt x="1237" y="134"/>
                      <a:pt x="1237" y="134"/>
                    </a:cubicBezTo>
                    <a:cubicBezTo>
                      <a:pt x="1253" y="117"/>
                      <a:pt x="1237" y="117"/>
                      <a:pt x="1253" y="100"/>
                    </a:cubicBezTo>
                    <a:cubicBezTo>
                      <a:pt x="1253" y="117"/>
                      <a:pt x="1287" y="117"/>
                      <a:pt x="1287" y="117"/>
                    </a:cubicBezTo>
                    <a:cubicBezTo>
                      <a:pt x="1287" y="100"/>
                      <a:pt x="1270" y="100"/>
                      <a:pt x="1270" y="117"/>
                    </a:cubicBezTo>
                    <a:close/>
                    <a:moveTo>
                      <a:pt x="1270" y="468"/>
                    </a:moveTo>
                    <a:cubicBezTo>
                      <a:pt x="1270" y="451"/>
                      <a:pt x="1253" y="451"/>
                      <a:pt x="1253" y="435"/>
                    </a:cubicBezTo>
                    <a:cubicBezTo>
                      <a:pt x="1270" y="435"/>
                      <a:pt x="1270" y="418"/>
                      <a:pt x="1270" y="418"/>
                    </a:cubicBezTo>
                    <a:cubicBezTo>
                      <a:pt x="1270" y="435"/>
                      <a:pt x="1270" y="435"/>
                      <a:pt x="1287" y="435"/>
                    </a:cubicBezTo>
                    <a:cubicBezTo>
                      <a:pt x="1287" y="435"/>
                      <a:pt x="1303" y="451"/>
                      <a:pt x="1287" y="451"/>
                    </a:cubicBezTo>
                    <a:cubicBezTo>
                      <a:pt x="1287" y="435"/>
                      <a:pt x="1287" y="451"/>
                      <a:pt x="1270" y="451"/>
                    </a:cubicBezTo>
                    <a:cubicBezTo>
                      <a:pt x="1270" y="451"/>
                      <a:pt x="1287" y="468"/>
                      <a:pt x="1270" y="468"/>
                    </a:cubicBezTo>
                    <a:close/>
                    <a:moveTo>
                      <a:pt x="1203" y="385"/>
                    </a:moveTo>
                    <a:cubicBezTo>
                      <a:pt x="1203" y="385"/>
                      <a:pt x="1203" y="368"/>
                      <a:pt x="1203" y="351"/>
                    </a:cubicBezTo>
                    <a:cubicBezTo>
                      <a:pt x="1237" y="351"/>
                      <a:pt x="1237" y="351"/>
                      <a:pt x="1253" y="368"/>
                    </a:cubicBezTo>
                    <a:cubicBezTo>
                      <a:pt x="1237" y="385"/>
                      <a:pt x="1253" y="401"/>
                      <a:pt x="1253" y="435"/>
                    </a:cubicBezTo>
                    <a:cubicBezTo>
                      <a:pt x="1220" y="418"/>
                      <a:pt x="1220" y="401"/>
                      <a:pt x="1220" y="435"/>
                    </a:cubicBezTo>
                    <a:cubicBezTo>
                      <a:pt x="1220" y="435"/>
                      <a:pt x="1220" y="418"/>
                      <a:pt x="1203" y="435"/>
                    </a:cubicBezTo>
                    <a:cubicBezTo>
                      <a:pt x="1203" y="401"/>
                      <a:pt x="1237" y="401"/>
                      <a:pt x="1220" y="368"/>
                    </a:cubicBezTo>
                    <a:cubicBezTo>
                      <a:pt x="1220" y="385"/>
                      <a:pt x="1220" y="385"/>
                      <a:pt x="1203" y="385"/>
                    </a:cubicBezTo>
                    <a:close/>
                    <a:moveTo>
                      <a:pt x="1186" y="301"/>
                    </a:moveTo>
                    <a:cubicBezTo>
                      <a:pt x="1186" y="284"/>
                      <a:pt x="1170" y="301"/>
                      <a:pt x="1170" y="268"/>
                    </a:cubicBezTo>
                    <a:cubicBezTo>
                      <a:pt x="1186" y="268"/>
                      <a:pt x="1203" y="284"/>
                      <a:pt x="1186" y="301"/>
                    </a:cubicBezTo>
                    <a:close/>
                    <a:moveTo>
                      <a:pt x="1203" y="251"/>
                    </a:moveTo>
                    <a:cubicBezTo>
                      <a:pt x="1203" y="268"/>
                      <a:pt x="1186" y="234"/>
                      <a:pt x="1170" y="251"/>
                    </a:cubicBezTo>
                    <a:cubicBezTo>
                      <a:pt x="1186" y="217"/>
                      <a:pt x="1203" y="201"/>
                      <a:pt x="1220" y="184"/>
                    </a:cubicBezTo>
                    <a:cubicBezTo>
                      <a:pt x="1220" y="201"/>
                      <a:pt x="1237" y="201"/>
                      <a:pt x="1237" y="217"/>
                    </a:cubicBezTo>
                    <a:cubicBezTo>
                      <a:pt x="1237" y="217"/>
                      <a:pt x="1237" y="201"/>
                      <a:pt x="1253" y="201"/>
                    </a:cubicBezTo>
                    <a:cubicBezTo>
                      <a:pt x="1253" y="217"/>
                      <a:pt x="1253" y="201"/>
                      <a:pt x="1253" y="201"/>
                    </a:cubicBezTo>
                    <a:cubicBezTo>
                      <a:pt x="1237" y="234"/>
                      <a:pt x="1270" y="251"/>
                      <a:pt x="1253" y="268"/>
                    </a:cubicBezTo>
                    <a:cubicBezTo>
                      <a:pt x="1253" y="268"/>
                      <a:pt x="1303" y="268"/>
                      <a:pt x="1287" y="301"/>
                    </a:cubicBezTo>
                    <a:cubicBezTo>
                      <a:pt x="1270" y="284"/>
                      <a:pt x="1220" y="318"/>
                      <a:pt x="1203" y="284"/>
                    </a:cubicBezTo>
                    <a:cubicBezTo>
                      <a:pt x="1220" y="284"/>
                      <a:pt x="1203" y="268"/>
                      <a:pt x="1203" y="251"/>
                    </a:cubicBezTo>
                    <a:close/>
                    <a:moveTo>
                      <a:pt x="1136" y="301"/>
                    </a:moveTo>
                    <a:cubicBezTo>
                      <a:pt x="1136" y="318"/>
                      <a:pt x="1120" y="334"/>
                      <a:pt x="1136" y="334"/>
                    </a:cubicBezTo>
                    <a:cubicBezTo>
                      <a:pt x="1136" y="318"/>
                      <a:pt x="1136" y="318"/>
                      <a:pt x="1153" y="318"/>
                    </a:cubicBezTo>
                    <a:lnTo>
                      <a:pt x="1153" y="334"/>
                    </a:lnTo>
                    <a:cubicBezTo>
                      <a:pt x="1120" y="351"/>
                      <a:pt x="1120" y="318"/>
                      <a:pt x="1103" y="301"/>
                    </a:cubicBezTo>
                    <a:cubicBezTo>
                      <a:pt x="1120" y="284"/>
                      <a:pt x="1120" y="318"/>
                      <a:pt x="1136" y="301"/>
                    </a:cubicBezTo>
                    <a:close/>
                    <a:moveTo>
                      <a:pt x="1153" y="468"/>
                    </a:moveTo>
                    <a:cubicBezTo>
                      <a:pt x="1153" y="435"/>
                      <a:pt x="1136" y="451"/>
                      <a:pt x="1136" y="418"/>
                    </a:cubicBezTo>
                    <a:cubicBezTo>
                      <a:pt x="1153" y="418"/>
                      <a:pt x="1153" y="435"/>
                      <a:pt x="1170" y="435"/>
                    </a:cubicBezTo>
                    <a:cubicBezTo>
                      <a:pt x="1153" y="435"/>
                      <a:pt x="1170" y="468"/>
                      <a:pt x="1153" y="468"/>
                    </a:cubicBezTo>
                    <a:close/>
                    <a:moveTo>
                      <a:pt x="1086" y="468"/>
                    </a:moveTo>
                    <a:cubicBezTo>
                      <a:pt x="1086" y="435"/>
                      <a:pt x="1053" y="468"/>
                      <a:pt x="1053" y="451"/>
                    </a:cubicBezTo>
                    <a:cubicBezTo>
                      <a:pt x="1070" y="451"/>
                      <a:pt x="1053" y="435"/>
                      <a:pt x="1070" y="435"/>
                    </a:cubicBezTo>
                    <a:cubicBezTo>
                      <a:pt x="1070" y="435"/>
                      <a:pt x="1086" y="435"/>
                      <a:pt x="1086" y="435"/>
                    </a:cubicBezTo>
                    <a:cubicBezTo>
                      <a:pt x="1070" y="451"/>
                      <a:pt x="1103" y="451"/>
                      <a:pt x="1086" y="468"/>
                    </a:cubicBezTo>
                    <a:close/>
                    <a:moveTo>
                      <a:pt x="1053" y="268"/>
                    </a:moveTo>
                    <a:cubicBezTo>
                      <a:pt x="1053" y="301"/>
                      <a:pt x="1070" y="284"/>
                      <a:pt x="1070" y="301"/>
                    </a:cubicBezTo>
                    <a:cubicBezTo>
                      <a:pt x="1053" y="318"/>
                      <a:pt x="1053" y="334"/>
                      <a:pt x="1036" y="334"/>
                    </a:cubicBezTo>
                    <a:cubicBezTo>
                      <a:pt x="1036" y="318"/>
                      <a:pt x="1019" y="334"/>
                      <a:pt x="1003" y="334"/>
                    </a:cubicBezTo>
                    <a:cubicBezTo>
                      <a:pt x="1003" y="301"/>
                      <a:pt x="1019" y="301"/>
                      <a:pt x="1019" y="301"/>
                    </a:cubicBezTo>
                    <a:cubicBezTo>
                      <a:pt x="1019" y="301"/>
                      <a:pt x="1019" y="301"/>
                      <a:pt x="1019" y="284"/>
                    </a:cubicBezTo>
                    <a:cubicBezTo>
                      <a:pt x="1019" y="284"/>
                      <a:pt x="1003" y="301"/>
                      <a:pt x="1003" y="301"/>
                    </a:cubicBezTo>
                    <a:cubicBezTo>
                      <a:pt x="1003" y="268"/>
                      <a:pt x="1019" y="268"/>
                      <a:pt x="1036" y="268"/>
                    </a:cubicBezTo>
                    <a:cubicBezTo>
                      <a:pt x="1036" y="284"/>
                      <a:pt x="1036" y="284"/>
                      <a:pt x="1053" y="268"/>
                    </a:cubicBezTo>
                    <a:close/>
                    <a:moveTo>
                      <a:pt x="1070" y="418"/>
                    </a:moveTo>
                    <a:cubicBezTo>
                      <a:pt x="1086" y="385"/>
                      <a:pt x="1086" y="351"/>
                      <a:pt x="1120" y="351"/>
                    </a:cubicBezTo>
                    <a:cubicBezTo>
                      <a:pt x="1120" y="334"/>
                      <a:pt x="1153" y="351"/>
                      <a:pt x="1153" y="351"/>
                    </a:cubicBezTo>
                    <a:cubicBezTo>
                      <a:pt x="1136" y="385"/>
                      <a:pt x="1103" y="418"/>
                      <a:pt x="1070" y="418"/>
                    </a:cubicBezTo>
                    <a:close/>
                    <a:moveTo>
                      <a:pt x="1337" y="34"/>
                    </a:moveTo>
                    <a:cubicBezTo>
                      <a:pt x="1354" y="50"/>
                      <a:pt x="1337" y="50"/>
                      <a:pt x="1337" y="67"/>
                    </a:cubicBezTo>
                    <a:cubicBezTo>
                      <a:pt x="1320" y="67"/>
                      <a:pt x="1337" y="34"/>
                      <a:pt x="1337" y="34"/>
                    </a:cubicBezTo>
                    <a:close/>
                    <a:moveTo>
                      <a:pt x="1354" y="201"/>
                    </a:moveTo>
                    <a:cubicBezTo>
                      <a:pt x="1354" y="217"/>
                      <a:pt x="1387" y="234"/>
                      <a:pt x="1404" y="234"/>
                    </a:cubicBezTo>
                    <a:cubicBezTo>
                      <a:pt x="1387" y="251"/>
                      <a:pt x="1404" y="234"/>
                      <a:pt x="1404" y="268"/>
                    </a:cubicBezTo>
                    <a:cubicBezTo>
                      <a:pt x="1387" y="268"/>
                      <a:pt x="1387" y="268"/>
                      <a:pt x="1387" y="268"/>
                    </a:cubicBezTo>
                    <a:cubicBezTo>
                      <a:pt x="1387" y="284"/>
                      <a:pt x="1370" y="301"/>
                      <a:pt x="1387" y="301"/>
                    </a:cubicBezTo>
                    <a:cubicBezTo>
                      <a:pt x="1387" y="268"/>
                      <a:pt x="1420" y="301"/>
                      <a:pt x="1420" y="318"/>
                    </a:cubicBezTo>
                    <a:cubicBezTo>
                      <a:pt x="1404" y="351"/>
                      <a:pt x="1387" y="334"/>
                      <a:pt x="1387" y="351"/>
                    </a:cubicBezTo>
                    <a:cubicBezTo>
                      <a:pt x="1370" y="318"/>
                      <a:pt x="1354" y="351"/>
                      <a:pt x="1337" y="318"/>
                    </a:cubicBezTo>
                    <a:cubicBezTo>
                      <a:pt x="1337" y="318"/>
                      <a:pt x="1354" y="334"/>
                      <a:pt x="1354" y="318"/>
                    </a:cubicBezTo>
                    <a:cubicBezTo>
                      <a:pt x="1354" y="318"/>
                      <a:pt x="1337" y="318"/>
                      <a:pt x="1337" y="301"/>
                    </a:cubicBezTo>
                    <a:cubicBezTo>
                      <a:pt x="1354" y="284"/>
                      <a:pt x="1354" y="301"/>
                      <a:pt x="1370" y="284"/>
                    </a:cubicBezTo>
                    <a:cubicBezTo>
                      <a:pt x="1354" y="284"/>
                      <a:pt x="1370" y="268"/>
                      <a:pt x="1370" y="251"/>
                    </a:cubicBezTo>
                    <a:cubicBezTo>
                      <a:pt x="1337" y="251"/>
                      <a:pt x="1370" y="201"/>
                      <a:pt x="1337" y="217"/>
                    </a:cubicBezTo>
                    <a:cubicBezTo>
                      <a:pt x="1337" y="201"/>
                      <a:pt x="1354" y="201"/>
                      <a:pt x="1354" y="201"/>
                    </a:cubicBezTo>
                    <a:close/>
                    <a:moveTo>
                      <a:pt x="735" y="585"/>
                    </a:moveTo>
                    <a:cubicBezTo>
                      <a:pt x="735" y="568"/>
                      <a:pt x="735" y="552"/>
                      <a:pt x="719" y="552"/>
                    </a:cubicBezTo>
                    <a:cubicBezTo>
                      <a:pt x="735" y="568"/>
                      <a:pt x="735" y="585"/>
                      <a:pt x="735" y="585"/>
                    </a:cubicBezTo>
                    <a:close/>
                    <a:moveTo>
                      <a:pt x="652" y="652"/>
                    </a:moveTo>
                    <a:cubicBezTo>
                      <a:pt x="635" y="669"/>
                      <a:pt x="602" y="669"/>
                      <a:pt x="618" y="702"/>
                    </a:cubicBezTo>
                    <a:cubicBezTo>
                      <a:pt x="602" y="719"/>
                      <a:pt x="602" y="719"/>
                      <a:pt x="585" y="719"/>
                    </a:cubicBezTo>
                    <a:cubicBezTo>
                      <a:pt x="568" y="702"/>
                      <a:pt x="585" y="685"/>
                      <a:pt x="585" y="685"/>
                    </a:cubicBezTo>
                    <a:cubicBezTo>
                      <a:pt x="585" y="685"/>
                      <a:pt x="585" y="669"/>
                      <a:pt x="568" y="669"/>
                    </a:cubicBezTo>
                    <a:cubicBezTo>
                      <a:pt x="568" y="685"/>
                      <a:pt x="568" y="685"/>
                      <a:pt x="552" y="685"/>
                    </a:cubicBezTo>
                    <a:cubicBezTo>
                      <a:pt x="552" y="685"/>
                      <a:pt x="552" y="669"/>
                      <a:pt x="552" y="669"/>
                    </a:cubicBezTo>
                    <a:cubicBezTo>
                      <a:pt x="552" y="669"/>
                      <a:pt x="552" y="669"/>
                      <a:pt x="552" y="669"/>
                    </a:cubicBezTo>
                    <a:cubicBezTo>
                      <a:pt x="585" y="635"/>
                      <a:pt x="618" y="618"/>
                      <a:pt x="652" y="602"/>
                    </a:cubicBezTo>
                    <a:cubicBezTo>
                      <a:pt x="635" y="618"/>
                      <a:pt x="652" y="618"/>
                      <a:pt x="652" y="652"/>
                    </a:cubicBezTo>
                    <a:close/>
                    <a:moveTo>
                      <a:pt x="752" y="351"/>
                    </a:moveTo>
                    <a:cubicBezTo>
                      <a:pt x="752" y="385"/>
                      <a:pt x="769" y="368"/>
                      <a:pt x="785" y="368"/>
                    </a:cubicBezTo>
                    <a:cubicBezTo>
                      <a:pt x="785" y="385"/>
                      <a:pt x="785" y="385"/>
                      <a:pt x="785" y="385"/>
                    </a:cubicBezTo>
                    <a:cubicBezTo>
                      <a:pt x="785" y="401"/>
                      <a:pt x="785" y="418"/>
                      <a:pt x="785" y="435"/>
                    </a:cubicBezTo>
                    <a:cubicBezTo>
                      <a:pt x="785" y="435"/>
                      <a:pt x="802" y="435"/>
                      <a:pt x="802" y="451"/>
                    </a:cubicBezTo>
                    <a:cubicBezTo>
                      <a:pt x="785" y="451"/>
                      <a:pt x="785" y="451"/>
                      <a:pt x="769" y="451"/>
                    </a:cubicBezTo>
                    <a:cubicBezTo>
                      <a:pt x="785" y="435"/>
                      <a:pt x="752" y="435"/>
                      <a:pt x="769" y="418"/>
                    </a:cubicBezTo>
                    <a:cubicBezTo>
                      <a:pt x="769" y="435"/>
                      <a:pt x="785" y="401"/>
                      <a:pt x="769" y="385"/>
                    </a:cubicBezTo>
                    <a:cubicBezTo>
                      <a:pt x="769" y="401"/>
                      <a:pt x="769" y="418"/>
                      <a:pt x="752" y="418"/>
                    </a:cubicBezTo>
                    <a:cubicBezTo>
                      <a:pt x="752" y="401"/>
                      <a:pt x="752" y="385"/>
                      <a:pt x="769" y="385"/>
                    </a:cubicBezTo>
                    <a:cubicBezTo>
                      <a:pt x="752" y="385"/>
                      <a:pt x="735" y="385"/>
                      <a:pt x="735" y="368"/>
                    </a:cubicBezTo>
                    <a:cubicBezTo>
                      <a:pt x="752" y="368"/>
                      <a:pt x="735" y="351"/>
                      <a:pt x="752" y="351"/>
                    </a:cubicBezTo>
                    <a:close/>
                    <a:moveTo>
                      <a:pt x="785" y="368"/>
                    </a:moveTo>
                    <a:cubicBezTo>
                      <a:pt x="785" y="368"/>
                      <a:pt x="785" y="368"/>
                      <a:pt x="785" y="368"/>
                    </a:cubicBezTo>
                    <a:cubicBezTo>
                      <a:pt x="785" y="368"/>
                      <a:pt x="785" y="368"/>
                      <a:pt x="785" y="368"/>
                    </a:cubicBezTo>
                    <a:close/>
                    <a:moveTo>
                      <a:pt x="785" y="385"/>
                    </a:moveTo>
                    <a:cubicBezTo>
                      <a:pt x="785" y="385"/>
                      <a:pt x="785" y="385"/>
                      <a:pt x="785" y="385"/>
                    </a:cubicBezTo>
                    <a:cubicBezTo>
                      <a:pt x="785" y="385"/>
                      <a:pt x="785" y="385"/>
                      <a:pt x="785" y="385"/>
                    </a:cubicBezTo>
                    <a:close/>
                    <a:moveTo>
                      <a:pt x="785" y="652"/>
                    </a:moveTo>
                    <a:cubicBezTo>
                      <a:pt x="785" y="685"/>
                      <a:pt x="769" y="669"/>
                      <a:pt x="769" y="685"/>
                    </a:cubicBezTo>
                    <a:cubicBezTo>
                      <a:pt x="769" y="685"/>
                      <a:pt x="769" y="685"/>
                      <a:pt x="785" y="685"/>
                    </a:cubicBezTo>
                    <a:cubicBezTo>
                      <a:pt x="785" y="719"/>
                      <a:pt x="785" y="719"/>
                      <a:pt x="769" y="735"/>
                    </a:cubicBezTo>
                    <a:cubicBezTo>
                      <a:pt x="769" y="719"/>
                      <a:pt x="752" y="702"/>
                      <a:pt x="752" y="685"/>
                    </a:cubicBezTo>
                    <a:cubicBezTo>
                      <a:pt x="752" y="685"/>
                      <a:pt x="752" y="702"/>
                      <a:pt x="769" y="685"/>
                    </a:cubicBezTo>
                    <a:cubicBezTo>
                      <a:pt x="752" y="685"/>
                      <a:pt x="719" y="669"/>
                      <a:pt x="735" y="635"/>
                    </a:cubicBezTo>
                    <a:cubicBezTo>
                      <a:pt x="735" y="669"/>
                      <a:pt x="752" y="652"/>
                      <a:pt x="752" y="618"/>
                    </a:cubicBezTo>
                    <a:cubicBezTo>
                      <a:pt x="769" y="635"/>
                      <a:pt x="769" y="618"/>
                      <a:pt x="785" y="618"/>
                    </a:cubicBezTo>
                    <a:cubicBezTo>
                      <a:pt x="769" y="635"/>
                      <a:pt x="769" y="652"/>
                      <a:pt x="802" y="652"/>
                    </a:cubicBezTo>
                    <a:cubicBezTo>
                      <a:pt x="802" y="652"/>
                      <a:pt x="785" y="635"/>
                      <a:pt x="802" y="635"/>
                    </a:cubicBezTo>
                    <a:cubicBezTo>
                      <a:pt x="802" y="652"/>
                      <a:pt x="802" y="652"/>
                      <a:pt x="802" y="669"/>
                    </a:cubicBezTo>
                    <a:cubicBezTo>
                      <a:pt x="785" y="669"/>
                      <a:pt x="785" y="669"/>
                      <a:pt x="785" y="652"/>
                    </a:cubicBezTo>
                    <a:close/>
                    <a:moveTo>
                      <a:pt x="1437" y="735"/>
                    </a:moveTo>
                    <a:cubicBezTo>
                      <a:pt x="1437" y="769"/>
                      <a:pt x="1454" y="735"/>
                      <a:pt x="1471" y="752"/>
                    </a:cubicBezTo>
                    <a:cubicBezTo>
                      <a:pt x="1454" y="802"/>
                      <a:pt x="1404" y="819"/>
                      <a:pt x="1387" y="786"/>
                    </a:cubicBezTo>
                    <a:cubicBezTo>
                      <a:pt x="1420" y="786"/>
                      <a:pt x="1420" y="752"/>
                      <a:pt x="1437" y="735"/>
                    </a:cubicBezTo>
                    <a:close/>
                    <a:moveTo>
                      <a:pt x="1370" y="518"/>
                    </a:moveTo>
                    <a:cubicBezTo>
                      <a:pt x="1354" y="535"/>
                      <a:pt x="1354" y="552"/>
                      <a:pt x="1337" y="568"/>
                    </a:cubicBezTo>
                    <a:cubicBezTo>
                      <a:pt x="1337" y="552"/>
                      <a:pt x="1303" y="518"/>
                      <a:pt x="1337" y="501"/>
                    </a:cubicBezTo>
                    <a:cubicBezTo>
                      <a:pt x="1337" y="518"/>
                      <a:pt x="1354" y="518"/>
                      <a:pt x="1370" y="518"/>
                    </a:cubicBezTo>
                    <a:close/>
                    <a:moveTo>
                      <a:pt x="1186" y="585"/>
                    </a:moveTo>
                    <a:cubicBezTo>
                      <a:pt x="1186" y="602"/>
                      <a:pt x="1186" y="602"/>
                      <a:pt x="1170" y="602"/>
                    </a:cubicBezTo>
                    <a:cubicBezTo>
                      <a:pt x="1170" y="602"/>
                      <a:pt x="1170" y="585"/>
                      <a:pt x="1186" y="585"/>
                    </a:cubicBezTo>
                    <a:close/>
                    <a:moveTo>
                      <a:pt x="1337" y="568"/>
                    </a:moveTo>
                    <a:cubicBezTo>
                      <a:pt x="1337" y="585"/>
                      <a:pt x="1337" y="585"/>
                      <a:pt x="1337" y="585"/>
                    </a:cubicBezTo>
                    <a:cubicBezTo>
                      <a:pt x="1337" y="585"/>
                      <a:pt x="1337" y="602"/>
                      <a:pt x="1337" y="602"/>
                    </a:cubicBezTo>
                    <a:cubicBezTo>
                      <a:pt x="1320" y="602"/>
                      <a:pt x="1320" y="585"/>
                      <a:pt x="1337" y="568"/>
                    </a:cubicBezTo>
                    <a:close/>
                    <a:moveTo>
                      <a:pt x="1671" y="234"/>
                    </a:moveTo>
                    <a:cubicBezTo>
                      <a:pt x="1671" y="201"/>
                      <a:pt x="1654" y="184"/>
                      <a:pt x="1654" y="151"/>
                    </a:cubicBezTo>
                    <a:cubicBezTo>
                      <a:pt x="1671" y="151"/>
                      <a:pt x="1671" y="167"/>
                      <a:pt x="1688" y="167"/>
                    </a:cubicBezTo>
                    <a:cubicBezTo>
                      <a:pt x="1654" y="167"/>
                      <a:pt x="1688" y="217"/>
                      <a:pt x="1671" y="234"/>
                    </a:cubicBezTo>
                    <a:close/>
                    <a:moveTo>
                      <a:pt x="368" y="451"/>
                    </a:moveTo>
                    <a:cubicBezTo>
                      <a:pt x="368" y="451"/>
                      <a:pt x="351" y="451"/>
                      <a:pt x="351" y="435"/>
                    </a:cubicBezTo>
                    <a:cubicBezTo>
                      <a:pt x="368" y="435"/>
                      <a:pt x="368" y="418"/>
                      <a:pt x="368" y="435"/>
                    </a:cubicBezTo>
                    <a:cubicBezTo>
                      <a:pt x="351" y="435"/>
                      <a:pt x="384" y="468"/>
                      <a:pt x="368" y="451"/>
                    </a:cubicBezTo>
                    <a:close/>
                    <a:moveTo>
                      <a:pt x="334" y="568"/>
                    </a:moveTo>
                    <a:lnTo>
                      <a:pt x="318" y="568"/>
                    </a:lnTo>
                    <a:cubicBezTo>
                      <a:pt x="301" y="552"/>
                      <a:pt x="351" y="552"/>
                      <a:pt x="334" y="568"/>
                    </a:cubicBezTo>
                    <a:close/>
                    <a:moveTo>
                      <a:pt x="201" y="485"/>
                    </a:moveTo>
                    <a:cubicBezTo>
                      <a:pt x="201" y="535"/>
                      <a:pt x="167" y="485"/>
                      <a:pt x="167" y="468"/>
                    </a:cubicBezTo>
                    <a:cubicBezTo>
                      <a:pt x="167" y="468"/>
                      <a:pt x="167" y="485"/>
                      <a:pt x="151" y="485"/>
                    </a:cubicBezTo>
                    <a:cubicBezTo>
                      <a:pt x="167" y="468"/>
                      <a:pt x="134" y="451"/>
                      <a:pt x="151" y="435"/>
                    </a:cubicBezTo>
                    <a:cubicBezTo>
                      <a:pt x="151" y="451"/>
                      <a:pt x="184" y="435"/>
                      <a:pt x="184" y="435"/>
                    </a:cubicBezTo>
                    <a:cubicBezTo>
                      <a:pt x="201" y="435"/>
                      <a:pt x="217" y="435"/>
                      <a:pt x="234" y="451"/>
                    </a:cubicBezTo>
                    <a:cubicBezTo>
                      <a:pt x="234" y="485"/>
                      <a:pt x="201" y="485"/>
                      <a:pt x="184" y="485"/>
                    </a:cubicBezTo>
                    <a:cubicBezTo>
                      <a:pt x="184" y="501"/>
                      <a:pt x="201" y="501"/>
                      <a:pt x="201" y="485"/>
                    </a:cubicBezTo>
                    <a:close/>
                    <a:moveTo>
                      <a:pt x="1003" y="117"/>
                    </a:moveTo>
                    <a:cubicBezTo>
                      <a:pt x="1003" y="117"/>
                      <a:pt x="986" y="117"/>
                      <a:pt x="986" y="117"/>
                    </a:cubicBezTo>
                    <a:cubicBezTo>
                      <a:pt x="969" y="100"/>
                      <a:pt x="986" y="100"/>
                      <a:pt x="986" y="100"/>
                    </a:cubicBezTo>
                    <a:cubicBezTo>
                      <a:pt x="986" y="84"/>
                      <a:pt x="986" y="84"/>
                      <a:pt x="986" y="84"/>
                    </a:cubicBezTo>
                    <a:cubicBezTo>
                      <a:pt x="986" y="84"/>
                      <a:pt x="1003" y="84"/>
                      <a:pt x="1003" y="84"/>
                    </a:cubicBezTo>
                    <a:cubicBezTo>
                      <a:pt x="986" y="84"/>
                      <a:pt x="1003" y="100"/>
                      <a:pt x="1003" y="117"/>
                    </a:cubicBezTo>
                    <a:close/>
                    <a:moveTo>
                      <a:pt x="552" y="702"/>
                    </a:moveTo>
                    <a:cubicBezTo>
                      <a:pt x="568" y="702"/>
                      <a:pt x="568" y="702"/>
                      <a:pt x="568" y="719"/>
                    </a:cubicBezTo>
                    <a:cubicBezTo>
                      <a:pt x="568" y="719"/>
                      <a:pt x="568" y="752"/>
                      <a:pt x="552" y="752"/>
                    </a:cubicBezTo>
                    <a:cubicBezTo>
                      <a:pt x="552" y="735"/>
                      <a:pt x="552" y="719"/>
                      <a:pt x="552" y="702"/>
                    </a:cubicBezTo>
                    <a:close/>
                    <a:moveTo>
                      <a:pt x="685" y="786"/>
                    </a:moveTo>
                    <a:cubicBezTo>
                      <a:pt x="652" y="786"/>
                      <a:pt x="652" y="752"/>
                      <a:pt x="669" y="752"/>
                    </a:cubicBezTo>
                    <a:cubicBezTo>
                      <a:pt x="669" y="769"/>
                      <a:pt x="669" y="769"/>
                      <a:pt x="685" y="786"/>
                    </a:cubicBezTo>
                    <a:close/>
                    <a:moveTo>
                      <a:pt x="1704" y="184"/>
                    </a:moveTo>
                    <a:cubicBezTo>
                      <a:pt x="1738" y="217"/>
                      <a:pt x="1721" y="167"/>
                      <a:pt x="1755" y="184"/>
                    </a:cubicBezTo>
                    <a:cubicBezTo>
                      <a:pt x="1738" y="134"/>
                      <a:pt x="1721" y="184"/>
                      <a:pt x="1704" y="167"/>
                    </a:cubicBezTo>
                    <a:cubicBezTo>
                      <a:pt x="1704" y="167"/>
                      <a:pt x="1704" y="184"/>
                      <a:pt x="1704" y="184"/>
                    </a:cubicBezTo>
                    <a:close/>
                    <a:moveTo>
                      <a:pt x="1905" y="100"/>
                    </a:moveTo>
                    <a:cubicBezTo>
                      <a:pt x="1888" y="100"/>
                      <a:pt x="1888" y="100"/>
                      <a:pt x="1888" y="84"/>
                    </a:cubicBezTo>
                    <a:cubicBezTo>
                      <a:pt x="1905" y="84"/>
                      <a:pt x="1905" y="67"/>
                      <a:pt x="1922" y="67"/>
                    </a:cubicBezTo>
                    <a:cubicBezTo>
                      <a:pt x="1922" y="67"/>
                      <a:pt x="1922" y="84"/>
                      <a:pt x="1922" y="84"/>
                    </a:cubicBezTo>
                    <a:cubicBezTo>
                      <a:pt x="1905" y="67"/>
                      <a:pt x="1905" y="100"/>
                      <a:pt x="1905" y="10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0"/>
              <p:cNvSpPr/>
              <p:nvPr/>
            </p:nvSpPr>
            <p:spPr>
              <a:xfrm>
                <a:off x="6130812" y="4595331"/>
                <a:ext cx="245238" cy="80316"/>
              </a:xfrm>
              <a:custGeom>
                <a:avLst/>
                <a:gdLst/>
                <a:ahLst/>
                <a:cxnLst/>
                <a:rect l="l" t="t" r="r" b="b"/>
                <a:pathLst>
                  <a:path w="2858" h="936" extrusionOk="0">
                    <a:moveTo>
                      <a:pt x="2858" y="852"/>
                    </a:moveTo>
                    <a:cubicBezTo>
                      <a:pt x="2858" y="769"/>
                      <a:pt x="1972" y="786"/>
                      <a:pt x="1805" y="786"/>
                    </a:cubicBezTo>
                    <a:lnTo>
                      <a:pt x="1538" y="786"/>
                    </a:lnTo>
                    <a:cubicBezTo>
                      <a:pt x="1504" y="786"/>
                      <a:pt x="1488" y="786"/>
                      <a:pt x="1437" y="786"/>
                    </a:cubicBezTo>
                    <a:lnTo>
                      <a:pt x="1354" y="786"/>
                    </a:lnTo>
                    <a:lnTo>
                      <a:pt x="1220" y="786"/>
                    </a:lnTo>
                    <a:cubicBezTo>
                      <a:pt x="1203" y="786"/>
                      <a:pt x="1203" y="769"/>
                      <a:pt x="1187" y="769"/>
                    </a:cubicBezTo>
                    <a:cubicBezTo>
                      <a:pt x="1170" y="769"/>
                      <a:pt x="1153" y="769"/>
                      <a:pt x="1137" y="769"/>
                    </a:cubicBezTo>
                    <a:cubicBezTo>
                      <a:pt x="1120" y="769"/>
                      <a:pt x="1120" y="769"/>
                      <a:pt x="1103" y="769"/>
                    </a:cubicBezTo>
                    <a:cubicBezTo>
                      <a:pt x="1036" y="769"/>
                      <a:pt x="986" y="769"/>
                      <a:pt x="919" y="752"/>
                    </a:cubicBezTo>
                    <a:lnTo>
                      <a:pt x="752" y="735"/>
                    </a:lnTo>
                    <a:cubicBezTo>
                      <a:pt x="602" y="702"/>
                      <a:pt x="468" y="669"/>
                      <a:pt x="335" y="602"/>
                    </a:cubicBezTo>
                    <a:cubicBezTo>
                      <a:pt x="285" y="585"/>
                      <a:pt x="201" y="535"/>
                      <a:pt x="251" y="485"/>
                    </a:cubicBezTo>
                    <a:cubicBezTo>
                      <a:pt x="251" y="468"/>
                      <a:pt x="251" y="485"/>
                      <a:pt x="251" y="468"/>
                    </a:cubicBezTo>
                    <a:cubicBezTo>
                      <a:pt x="351" y="351"/>
                      <a:pt x="669" y="234"/>
                      <a:pt x="836" y="201"/>
                    </a:cubicBezTo>
                    <a:cubicBezTo>
                      <a:pt x="936" y="167"/>
                      <a:pt x="1087" y="117"/>
                      <a:pt x="1187" y="84"/>
                    </a:cubicBezTo>
                    <a:cubicBezTo>
                      <a:pt x="1220" y="67"/>
                      <a:pt x="1220" y="67"/>
                      <a:pt x="1237" y="50"/>
                    </a:cubicBezTo>
                    <a:cubicBezTo>
                      <a:pt x="1237" y="17"/>
                      <a:pt x="1220" y="0"/>
                      <a:pt x="1170" y="0"/>
                    </a:cubicBezTo>
                    <a:cubicBezTo>
                      <a:pt x="1003" y="0"/>
                      <a:pt x="802" y="67"/>
                      <a:pt x="652" y="100"/>
                    </a:cubicBezTo>
                    <a:cubicBezTo>
                      <a:pt x="602" y="117"/>
                      <a:pt x="535" y="151"/>
                      <a:pt x="468" y="184"/>
                    </a:cubicBezTo>
                    <a:cubicBezTo>
                      <a:pt x="401" y="201"/>
                      <a:pt x="351" y="234"/>
                      <a:pt x="285" y="268"/>
                    </a:cubicBezTo>
                    <a:cubicBezTo>
                      <a:pt x="268" y="284"/>
                      <a:pt x="251" y="284"/>
                      <a:pt x="234" y="301"/>
                    </a:cubicBezTo>
                    <a:cubicBezTo>
                      <a:pt x="117" y="401"/>
                      <a:pt x="0" y="518"/>
                      <a:pt x="151" y="669"/>
                    </a:cubicBezTo>
                    <a:cubicBezTo>
                      <a:pt x="184" y="702"/>
                      <a:pt x="218" y="719"/>
                      <a:pt x="251" y="735"/>
                    </a:cubicBezTo>
                    <a:cubicBezTo>
                      <a:pt x="285" y="752"/>
                      <a:pt x="318" y="769"/>
                      <a:pt x="351" y="786"/>
                    </a:cubicBezTo>
                    <a:cubicBezTo>
                      <a:pt x="418" y="819"/>
                      <a:pt x="502" y="836"/>
                      <a:pt x="585" y="852"/>
                    </a:cubicBezTo>
                    <a:cubicBezTo>
                      <a:pt x="686" y="886"/>
                      <a:pt x="736" y="886"/>
                      <a:pt x="836" y="902"/>
                    </a:cubicBezTo>
                    <a:cubicBezTo>
                      <a:pt x="886" y="902"/>
                      <a:pt x="936" y="902"/>
                      <a:pt x="970" y="919"/>
                    </a:cubicBezTo>
                    <a:lnTo>
                      <a:pt x="1421" y="936"/>
                    </a:lnTo>
                    <a:cubicBezTo>
                      <a:pt x="1454" y="936"/>
                      <a:pt x="1488" y="936"/>
                      <a:pt x="1538" y="936"/>
                    </a:cubicBezTo>
                    <a:lnTo>
                      <a:pt x="1705" y="936"/>
                    </a:lnTo>
                    <a:cubicBezTo>
                      <a:pt x="1705" y="936"/>
                      <a:pt x="1705" y="936"/>
                      <a:pt x="1721" y="936"/>
                    </a:cubicBezTo>
                    <a:cubicBezTo>
                      <a:pt x="1788" y="919"/>
                      <a:pt x="1922" y="936"/>
                      <a:pt x="2022" y="936"/>
                    </a:cubicBezTo>
                    <a:cubicBezTo>
                      <a:pt x="2039" y="936"/>
                      <a:pt x="2056" y="919"/>
                      <a:pt x="2089" y="919"/>
                    </a:cubicBezTo>
                    <a:cubicBezTo>
                      <a:pt x="2106" y="936"/>
                      <a:pt x="2858" y="919"/>
                      <a:pt x="2858" y="85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0"/>
              <p:cNvSpPr/>
              <p:nvPr/>
            </p:nvSpPr>
            <p:spPr>
              <a:xfrm>
                <a:off x="6259866" y="4589582"/>
                <a:ext cx="80316" cy="12957"/>
              </a:xfrm>
              <a:custGeom>
                <a:avLst/>
                <a:gdLst/>
                <a:ahLst/>
                <a:cxnLst/>
                <a:rect l="l" t="t" r="r" b="b"/>
                <a:pathLst>
                  <a:path w="936" h="151" extrusionOk="0">
                    <a:moveTo>
                      <a:pt x="0" y="84"/>
                    </a:moveTo>
                    <a:cubicBezTo>
                      <a:pt x="0" y="134"/>
                      <a:pt x="117" y="117"/>
                      <a:pt x="167" y="117"/>
                    </a:cubicBezTo>
                    <a:cubicBezTo>
                      <a:pt x="251" y="117"/>
                      <a:pt x="301" y="117"/>
                      <a:pt x="385" y="117"/>
                    </a:cubicBezTo>
                    <a:cubicBezTo>
                      <a:pt x="401" y="117"/>
                      <a:pt x="401" y="134"/>
                      <a:pt x="418" y="134"/>
                    </a:cubicBezTo>
                    <a:cubicBezTo>
                      <a:pt x="552" y="134"/>
                      <a:pt x="635" y="151"/>
                      <a:pt x="769" y="151"/>
                    </a:cubicBezTo>
                    <a:cubicBezTo>
                      <a:pt x="852" y="151"/>
                      <a:pt x="936" y="151"/>
                      <a:pt x="936" y="101"/>
                    </a:cubicBezTo>
                    <a:cubicBezTo>
                      <a:pt x="936" y="67"/>
                      <a:pt x="869" y="51"/>
                      <a:pt x="819" y="51"/>
                    </a:cubicBezTo>
                    <a:cubicBezTo>
                      <a:pt x="652" y="17"/>
                      <a:pt x="451" y="0"/>
                      <a:pt x="268" y="0"/>
                    </a:cubicBezTo>
                    <a:cubicBezTo>
                      <a:pt x="201" y="0"/>
                      <a:pt x="0" y="17"/>
                      <a:pt x="0" y="8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0"/>
              <p:cNvSpPr/>
              <p:nvPr/>
            </p:nvSpPr>
            <p:spPr>
              <a:xfrm>
                <a:off x="6110734" y="4609661"/>
                <a:ext cx="31663" cy="68903"/>
              </a:xfrm>
              <a:custGeom>
                <a:avLst/>
                <a:gdLst/>
                <a:ahLst/>
                <a:cxnLst/>
                <a:rect l="l" t="t" r="r" b="b"/>
                <a:pathLst>
                  <a:path w="369" h="803" extrusionOk="0">
                    <a:moveTo>
                      <a:pt x="1" y="334"/>
                    </a:moveTo>
                    <a:cubicBezTo>
                      <a:pt x="1" y="619"/>
                      <a:pt x="368" y="802"/>
                      <a:pt x="368" y="685"/>
                    </a:cubicBezTo>
                    <a:cubicBezTo>
                      <a:pt x="368" y="652"/>
                      <a:pt x="335" y="635"/>
                      <a:pt x="301" y="619"/>
                    </a:cubicBezTo>
                    <a:cubicBezTo>
                      <a:pt x="268" y="585"/>
                      <a:pt x="251" y="568"/>
                      <a:pt x="218" y="535"/>
                    </a:cubicBezTo>
                    <a:cubicBezTo>
                      <a:pt x="101" y="435"/>
                      <a:pt x="84" y="301"/>
                      <a:pt x="168" y="167"/>
                    </a:cubicBezTo>
                    <a:cubicBezTo>
                      <a:pt x="184" y="134"/>
                      <a:pt x="201" y="134"/>
                      <a:pt x="218" y="101"/>
                    </a:cubicBezTo>
                    <a:cubicBezTo>
                      <a:pt x="234" y="84"/>
                      <a:pt x="251" y="67"/>
                      <a:pt x="251" y="50"/>
                    </a:cubicBezTo>
                    <a:cubicBezTo>
                      <a:pt x="251" y="0"/>
                      <a:pt x="134" y="17"/>
                      <a:pt x="67" y="134"/>
                    </a:cubicBezTo>
                    <a:cubicBezTo>
                      <a:pt x="34" y="184"/>
                      <a:pt x="1" y="251"/>
                      <a:pt x="1" y="3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0"/>
              <p:cNvSpPr/>
              <p:nvPr/>
            </p:nvSpPr>
            <p:spPr>
              <a:xfrm>
                <a:off x="6365923" y="4599622"/>
                <a:ext cx="48824" cy="20165"/>
              </a:xfrm>
              <a:custGeom>
                <a:avLst/>
                <a:gdLst/>
                <a:ahLst/>
                <a:cxnLst/>
                <a:rect l="l" t="t" r="r" b="b"/>
                <a:pathLst>
                  <a:path w="569" h="235" extrusionOk="0">
                    <a:moveTo>
                      <a:pt x="519" y="234"/>
                    </a:moveTo>
                    <a:cubicBezTo>
                      <a:pt x="535" y="234"/>
                      <a:pt x="552" y="218"/>
                      <a:pt x="569" y="218"/>
                    </a:cubicBezTo>
                    <a:cubicBezTo>
                      <a:pt x="569" y="184"/>
                      <a:pt x="552" y="167"/>
                      <a:pt x="535" y="167"/>
                    </a:cubicBezTo>
                    <a:cubicBezTo>
                      <a:pt x="469" y="117"/>
                      <a:pt x="402" y="101"/>
                      <a:pt x="335" y="84"/>
                    </a:cubicBezTo>
                    <a:cubicBezTo>
                      <a:pt x="285" y="67"/>
                      <a:pt x="68" y="0"/>
                      <a:pt x="34" y="34"/>
                    </a:cubicBezTo>
                    <a:cubicBezTo>
                      <a:pt x="17" y="34"/>
                      <a:pt x="1" y="67"/>
                      <a:pt x="1" y="101"/>
                    </a:cubicBezTo>
                    <a:cubicBezTo>
                      <a:pt x="17" y="134"/>
                      <a:pt x="301" y="184"/>
                      <a:pt x="368" y="201"/>
                    </a:cubicBezTo>
                    <a:cubicBezTo>
                      <a:pt x="402" y="218"/>
                      <a:pt x="469" y="234"/>
                      <a:pt x="519" y="2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0"/>
              <p:cNvSpPr/>
              <p:nvPr/>
            </p:nvSpPr>
            <p:spPr>
              <a:xfrm>
                <a:off x="6410371" y="4638320"/>
                <a:ext cx="17333" cy="37326"/>
              </a:xfrm>
              <a:custGeom>
                <a:avLst/>
                <a:gdLst/>
                <a:ahLst/>
                <a:cxnLst/>
                <a:rect l="l" t="t" r="r" b="b"/>
                <a:pathLst>
                  <a:path w="202" h="435" extrusionOk="0">
                    <a:moveTo>
                      <a:pt x="1" y="301"/>
                    </a:moveTo>
                    <a:cubicBezTo>
                      <a:pt x="1" y="435"/>
                      <a:pt x="201" y="301"/>
                      <a:pt x="184" y="117"/>
                    </a:cubicBezTo>
                    <a:cubicBezTo>
                      <a:pt x="184" y="0"/>
                      <a:pt x="101" y="17"/>
                      <a:pt x="84" y="84"/>
                    </a:cubicBezTo>
                    <a:cubicBezTo>
                      <a:pt x="67" y="151"/>
                      <a:pt x="67" y="184"/>
                      <a:pt x="34" y="234"/>
                    </a:cubicBezTo>
                    <a:cubicBezTo>
                      <a:pt x="34" y="251"/>
                      <a:pt x="17" y="251"/>
                      <a:pt x="17" y="268"/>
                    </a:cubicBezTo>
                    <a:cubicBezTo>
                      <a:pt x="1" y="268"/>
                      <a:pt x="1" y="285"/>
                      <a:pt x="1" y="30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0"/>
              <p:cNvSpPr/>
              <p:nvPr/>
            </p:nvSpPr>
            <p:spPr>
              <a:xfrm>
                <a:off x="6347303" y="4593873"/>
                <a:ext cx="10125" cy="18706"/>
              </a:xfrm>
              <a:custGeom>
                <a:avLst/>
                <a:gdLst/>
                <a:ahLst/>
                <a:cxnLst/>
                <a:rect l="l" t="t" r="r" b="b"/>
                <a:pathLst>
                  <a:path w="118" h="218" extrusionOk="0">
                    <a:moveTo>
                      <a:pt x="0" y="117"/>
                    </a:moveTo>
                    <a:cubicBezTo>
                      <a:pt x="0" y="151"/>
                      <a:pt x="117" y="218"/>
                      <a:pt x="117" y="84"/>
                    </a:cubicBezTo>
                    <a:cubicBezTo>
                      <a:pt x="117" y="34"/>
                      <a:pt x="0" y="1"/>
                      <a:pt x="0" y="1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0"/>
              <p:cNvSpPr/>
              <p:nvPr/>
            </p:nvSpPr>
            <p:spPr>
              <a:xfrm>
                <a:off x="6107902" y="4662690"/>
                <a:ext cx="232281" cy="53115"/>
              </a:xfrm>
              <a:custGeom>
                <a:avLst/>
                <a:gdLst/>
                <a:ahLst/>
                <a:cxnLst/>
                <a:rect l="l" t="t" r="r" b="b"/>
                <a:pathLst>
                  <a:path w="2707" h="619" extrusionOk="0">
                    <a:moveTo>
                      <a:pt x="84" y="1"/>
                    </a:moveTo>
                    <a:cubicBezTo>
                      <a:pt x="100" y="34"/>
                      <a:pt x="117" y="51"/>
                      <a:pt x="151" y="84"/>
                    </a:cubicBezTo>
                    <a:cubicBezTo>
                      <a:pt x="151" y="84"/>
                      <a:pt x="134" y="67"/>
                      <a:pt x="151" y="84"/>
                    </a:cubicBezTo>
                    <a:cubicBezTo>
                      <a:pt x="134" y="101"/>
                      <a:pt x="84" y="151"/>
                      <a:pt x="67" y="117"/>
                    </a:cubicBezTo>
                    <a:cubicBezTo>
                      <a:pt x="50" y="117"/>
                      <a:pt x="50" y="134"/>
                      <a:pt x="50" y="151"/>
                    </a:cubicBezTo>
                    <a:cubicBezTo>
                      <a:pt x="50" y="151"/>
                      <a:pt x="50" y="134"/>
                      <a:pt x="50" y="134"/>
                    </a:cubicBezTo>
                    <a:cubicBezTo>
                      <a:pt x="50" y="134"/>
                      <a:pt x="50" y="134"/>
                      <a:pt x="50" y="134"/>
                    </a:cubicBezTo>
                    <a:cubicBezTo>
                      <a:pt x="34" y="117"/>
                      <a:pt x="34" y="84"/>
                      <a:pt x="50" y="84"/>
                    </a:cubicBezTo>
                    <a:cubicBezTo>
                      <a:pt x="50" y="67"/>
                      <a:pt x="50" y="84"/>
                      <a:pt x="34" y="84"/>
                    </a:cubicBezTo>
                    <a:cubicBezTo>
                      <a:pt x="34" y="67"/>
                      <a:pt x="50" y="51"/>
                      <a:pt x="84" y="51"/>
                    </a:cubicBezTo>
                    <a:cubicBezTo>
                      <a:pt x="84" y="34"/>
                      <a:pt x="84" y="17"/>
                      <a:pt x="84" y="1"/>
                    </a:cubicBezTo>
                    <a:cubicBezTo>
                      <a:pt x="84" y="1"/>
                      <a:pt x="84" y="1"/>
                      <a:pt x="84" y="1"/>
                    </a:cubicBezTo>
                    <a:close/>
                    <a:moveTo>
                      <a:pt x="267" y="168"/>
                    </a:moveTo>
                    <a:cubicBezTo>
                      <a:pt x="251" y="168"/>
                      <a:pt x="267" y="184"/>
                      <a:pt x="267" y="218"/>
                    </a:cubicBezTo>
                    <a:cubicBezTo>
                      <a:pt x="251" y="218"/>
                      <a:pt x="251" y="234"/>
                      <a:pt x="251" y="234"/>
                    </a:cubicBezTo>
                    <a:cubicBezTo>
                      <a:pt x="234" y="218"/>
                      <a:pt x="201" y="218"/>
                      <a:pt x="184" y="234"/>
                    </a:cubicBezTo>
                    <a:cubicBezTo>
                      <a:pt x="167" y="201"/>
                      <a:pt x="151" y="218"/>
                      <a:pt x="134" y="201"/>
                    </a:cubicBezTo>
                    <a:cubicBezTo>
                      <a:pt x="134" y="201"/>
                      <a:pt x="151" y="201"/>
                      <a:pt x="151" y="184"/>
                    </a:cubicBezTo>
                    <a:cubicBezTo>
                      <a:pt x="151" y="184"/>
                      <a:pt x="134" y="184"/>
                      <a:pt x="134" y="168"/>
                    </a:cubicBezTo>
                    <a:cubicBezTo>
                      <a:pt x="151" y="168"/>
                      <a:pt x="151" y="184"/>
                      <a:pt x="151" y="184"/>
                    </a:cubicBezTo>
                    <a:cubicBezTo>
                      <a:pt x="167" y="151"/>
                      <a:pt x="134" y="168"/>
                      <a:pt x="151" y="151"/>
                    </a:cubicBezTo>
                    <a:cubicBezTo>
                      <a:pt x="134" y="151"/>
                      <a:pt x="117" y="134"/>
                      <a:pt x="100" y="168"/>
                    </a:cubicBezTo>
                    <a:cubicBezTo>
                      <a:pt x="117" y="168"/>
                      <a:pt x="117" y="151"/>
                      <a:pt x="134" y="168"/>
                    </a:cubicBezTo>
                    <a:cubicBezTo>
                      <a:pt x="117" y="168"/>
                      <a:pt x="117" y="184"/>
                      <a:pt x="84" y="184"/>
                    </a:cubicBezTo>
                    <a:cubicBezTo>
                      <a:pt x="84" y="184"/>
                      <a:pt x="84" y="184"/>
                      <a:pt x="84" y="184"/>
                    </a:cubicBezTo>
                    <a:cubicBezTo>
                      <a:pt x="117" y="218"/>
                      <a:pt x="134" y="251"/>
                      <a:pt x="167" y="268"/>
                    </a:cubicBezTo>
                    <a:cubicBezTo>
                      <a:pt x="167" y="268"/>
                      <a:pt x="167" y="251"/>
                      <a:pt x="167" y="234"/>
                    </a:cubicBezTo>
                    <a:cubicBezTo>
                      <a:pt x="201" y="234"/>
                      <a:pt x="217" y="285"/>
                      <a:pt x="234" y="234"/>
                    </a:cubicBezTo>
                    <a:cubicBezTo>
                      <a:pt x="217" y="285"/>
                      <a:pt x="267" y="285"/>
                      <a:pt x="251" y="335"/>
                    </a:cubicBezTo>
                    <a:lnTo>
                      <a:pt x="251" y="335"/>
                    </a:lnTo>
                    <a:cubicBezTo>
                      <a:pt x="267" y="351"/>
                      <a:pt x="284" y="351"/>
                      <a:pt x="318" y="368"/>
                    </a:cubicBezTo>
                    <a:cubicBezTo>
                      <a:pt x="318" y="368"/>
                      <a:pt x="301" y="368"/>
                      <a:pt x="301" y="351"/>
                    </a:cubicBezTo>
                    <a:cubicBezTo>
                      <a:pt x="318" y="351"/>
                      <a:pt x="318" y="368"/>
                      <a:pt x="334" y="351"/>
                    </a:cubicBezTo>
                    <a:cubicBezTo>
                      <a:pt x="334" y="351"/>
                      <a:pt x="318" y="351"/>
                      <a:pt x="318" y="335"/>
                    </a:cubicBezTo>
                    <a:cubicBezTo>
                      <a:pt x="334" y="335"/>
                      <a:pt x="334" y="301"/>
                      <a:pt x="318" y="285"/>
                    </a:cubicBezTo>
                    <a:cubicBezTo>
                      <a:pt x="334" y="285"/>
                      <a:pt x="351" y="268"/>
                      <a:pt x="351" y="268"/>
                    </a:cubicBezTo>
                    <a:cubicBezTo>
                      <a:pt x="334" y="268"/>
                      <a:pt x="351" y="285"/>
                      <a:pt x="318" y="268"/>
                    </a:cubicBezTo>
                    <a:lnTo>
                      <a:pt x="318" y="301"/>
                    </a:lnTo>
                    <a:cubicBezTo>
                      <a:pt x="301" y="285"/>
                      <a:pt x="267" y="285"/>
                      <a:pt x="267" y="268"/>
                    </a:cubicBezTo>
                    <a:cubicBezTo>
                      <a:pt x="284" y="285"/>
                      <a:pt x="284" y="251"/>
                      <a:pt x="284" y="251"/>
                    </a:cubicBezTo>
                    <a:cubicBezTo>
                      <a:pt x="318" y="234"/>
                      <a:pt x="318" y="251"/>
                      <a:pt x="334" y="251"/>
                    </a:cubicBezTo>
                    <a:cubicBezTo>
                      <a:pt x="334" y="234"/>
                      <a:pt x="351" y="234"/>
                      <a:pt x="368" y="251"/>
                    </a:cubicBezTo>
                    <a:cubicBezTo>
                      <a:pt x="368" y="234"/>
                      <a:pt x="368" y="218"/>
                      <a:pt x="368" y="201"/>
                    </a:cubicBezTo>
                    <a:cubicBezTo>
                      <a:pt x="351" y="201"/>
                      <a:pt x="334" y="184"/>
                      <a:pt x="318" y="184"/>
                    </a:cubicBezTo>
                    <a:cubicBezTo>
                      <a:pt x="301" y="184"/>
                      <a:pt x="301" y="201"/>
                      <a:pt x="301" y="201"/>
                    </a:cubicBezTo>
                    <a:cubicBezTo>
                      <a:pt x="301" y="201"/>
                      <a:pt x="318" y="201"/>
                      <a:pt x="318" y="201"/>
                    </a:cubicBezTo>
                    <a:cubicBezTo>
                      <a:pt x="301" y="201"/>
                      <a:pt x="284" y="201"/>
                      <a:pt x="267" y="201"/>
                    </a:cubicBezTo>
                    <a:cubicBezTo>
                      <a:pt x="267" y="184"/>
                      <a:pt x="284" y="184"/>
                      <a:pt x="284" y="168"/>
                    </a:cubicBezTo>
                    <a:cubicBezTo>
                      <a:pt x="267" y="168"/>
                      <a:pt x="267" y="168"/>
                      <a:pt x="267" y="168"/>
                    </a:cubicBezTo>
                    <a:close/>
                    <a:moveTo>
                      <a:pt x="451" y="201"/>
                    </a:moveTo>
                    <a:cubicBezTo>
                      <a:pt x="468" y="201"/>
                      <a:pt x="485" y="201"/>
                      <a:pt x="501" y="201"/>
                    </a:cubicBezTo>
                    <a:cubicBezTo>
                      <a:pt x="501" y="201"/>
                      <a:pt x="501" y="218"/>
                      <a:pt x="501" y="218"/>
                    </a:cubicBezTo>
                    <a:cubicBezTo>
                      <a:pt x="485" y="201"/>
                      <a:pt x="485" y="218"/>
                      <a:pt x="468" y="234"/>
                    </a:cubicBezTo>
                    <a:cubicBezTo>
                      <a:pt x="451" y="234"/>
                      <a:pt x="451" y="218"/>
                      <a:pt x="451" y="218"/>
                    </a:cubicBezTo>
                    <a:cubicBezTo>
                      <a:pt x="451" y="218"/>
                      <a:pt x="451" y="218"/>
                      <a:pt x="451" y="201"/>
                    </a:cubicBezTo>
                    <a:cubicBezTo>
                      <a:pt x="451" y="201"/>
                      <a:pt x="451" y="201"/>
                      <a:pt x="451" y="201"/>
                    </a:cubicBezTo>
                    <a:close/>
                    <a:moveTo>
                      <a:pt x="485" y="84"/>
                    </a:moveTo>
                    <a:cubicBezTo>
                      <a:pt x="485" y="84"/>
                      <a:pt x="485" y="84"/>
                      <a:pt x="485" y="84"/>
                    </a:cubicBezTo>
                    <a:cubicBezTo>
                      <a:pt x="485" y="67"/>
                      <a:pt x="501" y="67"/>
                      <a:pt x="518" y="67"/>
                    </a:cubicBezTo>
                    <a:cubicBezTo>
                      <a:pt x="518" y="67"/>
                      <a:pt x="518" y="67"/>
                      <a:pt x="535" y="67"/>
                    </a:cubicBezTo>
                    <a:cubicBezTo>
                      <a:pt x="535" y="67"/>
                      <a:pt x="535" y="67"/>
                      <a:pt x="535" y="67"/>
                    </a:cubicBezTo>
                    <a:cubicBezTo>
                      <a:pt x="552" y="67"/>
                      <a:pt x="568" y="67"/>
                      <a:pt x="585" y="67"/>
                    </a:cubicBezTo>
                    <a:cubicBezTo>
                      <a:pt x="585" y="84"/>
                      <a:pt x="585" y="101"/>
                      <a:pt x="585" y="117"/>
                    </a:cubicBezTo>
                    <a:cubicBezTo>
                      <a:pt x="568" y="117"/>
                      <a:pt x="585" y="117"/>
                      <a:pt x="568" y="101"/>
                    </a:cubicBezTo>
                    <a:cubicBezTo>
                      <a:pt x="568" y="117"/>
                      <a:pt x="552" y="134"/>
                      <a:pt x="552" y="134"/>
                    </a:cubicBezTo>
                    <a:cubicBezTo>
                      <a:pt x="535" y="134"/>
                      <a:pt x="552" y="117"/>
                      <a:pt x="552" y="101"/>
                    </a:cubicBezTo>
                    <a:cubicBezTo>
                      <a:pt x="535" y="134"/>
                      <a:pt x="518" y="101"/>
                      <a:pt x="501" y="117"/>
                    </a:cubicBezTo>
                    <a:cubicBezTo>
                      <a:pt x="501" y="101"/>
                      <a:pt x="501" y="84"/>
                      <a:pt x="485" y="84"/>
                    </a:cubicBezTo>
                    <a:cubicBezTo>
                      <a:pt x="485" y="84"/>
                      <a:pt x="485" y="84"/>
                      <a:pt x="485" y="84"/>
                    </a:cubicBezTo>
                    <a:close/>
                    <a:moveTo>
                      <a:pt x="635" y="84"/>
                    </a:moveTo>
                    <a:cubicBezTo>
                      <a:pt x="652" y="84"/>
                      <a:pt x="668" y="101"/>
                      <a:pt x="702" y="101"/>
                    </a:cubicBezTo>
                    <a:cubicBezTo>
                      <a:pt x="685" y="117"/>
                      <a:pt x="668" y="117"/>
                      <a:pt x="685" y="151"/>
                    </a:cubicBezTo>
                    <a:cubicBezTo>
                      <a:pt x="668" y="151"/>
                      <a:pt x="668" y="168"/>
                      <a:pt x="652" y="168"/>
                    </a:cubicBezTo>
                    <a:cubicBezTo>
                      <a:pt x="635" y="151"/>
                      <a:pt x="652" y="134"/>
                      <a:pt x="668" y="134"/>
                    </a:cubicBezTo>
                    <a:cubicBezTo>
                      <a:pt x="652" y="117"/>
                      <a:pt x="668" y="101"/>
                      <a:pt x="652" y="117"/>
                    </a:cubicBezTo>
                    <a:cubicBezTo>
                      <a:pt x="652" y="117"/>
                      <a:pt x="635" y="134"/>
                      <a:pt x="635" y="134"/>
                    </a:cubicBezTo>
                    <a:cubicBezTo>
                      <a:pt x="635" y="117"/>
                      <a:pt x="635" y="101"/>
                      <a:pt x="618" y="101"/>
                    </a:cubicBezTo>
                    <a:cubicBezTo>
                      <a:pt x="618" y="101"/>
                      <a:pt x="618" y="117"/>
                      <a:pt x="618" y="101"/>
                    </a:cubicBezTo>
                    <a:cubicBezTo>
                      <a:pt x="618" y="101"/>
                      <a:pt x="635" y="101"/>
                      <a:pt x="635" y="84"/>
                    </a:cubicBezTo>
                    <a:close/>
                    <a:moveTo>
                      <a:pt x="819" y="134"/>
                    </a:moveTo>
                    <a:cubicBezTo>
                      <a:pt x="836" y="134"/>
                      <a:pt x="852" y="134"/>
                      <a:pt x="852" y="151"/>
                    </a:cubicBezTo>
                    <a:cubicBezTo>
                      <a:pt x="852" y="151"/>
                      <a:pt x="852" y="168"/>
                      <a:pt x="836" y="168"/>
                    </a:cubicBezTo>
                    <a:cubicBezTo>
                      <a:pt x="836" y="151"/>
                      <a:pt x="836" y="134"/>
                      <a:pt x="819" y="134"/>
                    </a:cubicBezTo>
                    <a:close/>
                    <a:moveTo>
                      <a:pt x="1019" y="184"/>
                    </a:moveTo>
                    <a:lnTo>
                      <a:pt x="1036" y="184"/>
                    </a:lnTo>
                    <a:cubicBezTo>
                      <a:pt x="1019" y="184"/>
                      <a:pt x="1019" y="184"/>
                      <a:pt x="1019" y="184"/>
                    </a:cubicBezTo>
                    <a:close/>
                    <a:moveTo>
                      <a:pt x="1120" y="201"/>
                    </a:moveTo>
                    <a:cubicBezTo>
                      <a:pt x="1153" y="201"/>
                      <a:pt x="1170" y="218"/>
                      <a:pt x="1203" y="218"/>
                    </a:cubicBezTo>
                    <a:cubicBezTo>
                      <a:pt x="1203" y="218"/>
                      <a:pt x="1203" y="218"/>
                      <a:pt x="1203" y="218"/>
                    </a:cubicBezTo>
                    <a:cubicBezTo>
                      <a:pt x="1186" y="218"/>
                      <a:pt x="1186" y="218"/>
                      <a:pt x="1186" y="218"/>
                    </a:cubicBezTo>
                    <a:cubicBezTo>
                      <a:pt x="1203" y="234"/>
                      <a:pt x="1203" y="285"/>
                      <a:pt x="1186" y="301"/>
                    </a:cubicBezTo>
                    <a:cubicBezTo>
                      <a:pt x="1186" y="285"/>
                      <a:pt x="1170" y="285"/>
                      <a:pt x="1153" y="285"/>
                    </a:cubicBezTo>
                    <a:cubicBezTo>
                      <a:pt x="1153" y="268"/>
                      <a:pt x="1153" y="234"/>
                      <a:pt x="1120" y="218"/>
                    </a:cubicBezTo>
                    <a:cubicBezTo>
                      <a:pt x="1120" y="218"/>
                      <a:pt x="1120" y="201"/>
                      <a:pt x="1120" y="201"/>
                    </a:cubicBezTo>
                    <a:close/>
                    <a:moveTo>
                      <a:pt x="1454" y="234"/>
                    </a:moveTo>
                    <a:cubicBezTo>
                      <a:pt x="1470" y="234"/>
                      <a:pt x="1487" y="234"/>
                      <a:pt x="1504" y="234"/>
                    </a:cubicBezTo>
                    <a:cubicBezTo>
                      <a:pt x="1487" y="251"/>
                      <a:pt x="1470" y="251"/>
                      <a:pt x="1454" y="234"/>
                    </a:cubicBezTo>
                    <a:close/>
                    <a:moveTo>
                      <a:pt x="2039" y="268"/>
                    </a:moveTo>
                    <a:lnTo>
                      <a:pt x="2072" y="268"/>
                    </a:lnTo>
                    <a:cubicBezTo>
                      <a:pt x="2072" y="268"/>
                      <a:pt x="2089" y="268"/>
                      <a:pt x="2089" y="268"/>
                    </a:cubicBezTo>
                    <a:cubicBezTo>
                      <a:pt x="2089" y="285"/>
                      <a:pt x="2072" y="335"/>
                      <a:pt x="2055" y="318"/>
                    </a:cubicBezTo>
                    <a:cubicBezTo>
                      <a:pt x="2055" y="318"/>
                      <a:pt x="2055" y="318"/>
                      <a:pt x="2055" y="301"/>
                    </a:cubicBezTo>
                    <a:cubicBezTo>
                      <a:pt x="2039" y="301"/>
                      <a:pt x="2039" y="285"/>
                      <a:pt x="2039" y="268"/>
                    </a:cubicBezTo>
                    <a:close/>
                    <a:moveTo>
                      <a:pt x="2590" y="452"/>
                    </a:moveTo>
                    <a:cubicBezTo>
                      <a:pt x="2573" y="452"/>
                      <a:pt x="2557" y="452"/>
                      <a:pt x="2540" y="468"/>
                    </a:cubicBezTo>
                    <a:cubicBezTo>
                      <a:pt x="2523" y="452"/>
                      <a:pt x="2523" y="435"/>
                      <a:pt x="2523" y="402"/>
                    </a:cubicBezTo>
                    <a:cubicBezTo>
                      <a:pt x="2540" y="402"/>
                      <a:pt x="2540" y="418"/>
                      <a:pt x="2573" y="418"/>
                    </a:cubicBezTo>
                    <a:cubicBezTo>
                      <a:pt x="2573" y="435"/>
                      <a:pt x="2573" y="435"/>
                      <a:pt x="2590" y="452"/>
                    </a:cubicBezTo>
                    <a:close/>
                    <a:moveTo>
                      <a:pt x="2373" y="518"/>
                    </a:moveTo>
                    <a:cubicBezTo>
                      <a:pt x="2356" y="518"/>
                      <a:pt x="2356" y="518"/>
                      <a:pt x="2339" y="518"/>
                    </a:cubicBezTo>
                    <a:cubicBezTo>
                      <a:pt x="2339" y="518"/>
                      <a:pt x="2339" y="502"/>
                      <a:pt x="2356" y="485"/>
                    </a:cubicBezTo>
                    <a:cubicBezTo>
                      <a:pt x="2356" y="502"/>
                      <a:pt x="2356" y="485"/>
                      <a:pt x="2356" y="485"/>
                    </a:cubicBezTo>
                    <a:cubicBezTo>
                      <a:pt x="2356" y="502"/>
                      <a:pt x="2373" y="502"/>
                      <a:pt x="2373" y="518"/>
                    </a:cubicBezTo>
                    <a:close/>
                    <a:moveTo>
                      <a:pt x="2072" y="585"/>
                    </a:moveTo>
                    <a:cubicBezTo>
                      <a:pt x="2072" y="585"/>
                      <a:pt x="2055" y="585"/>
                      <a:pt x="2055" y="585"/>
                    </a:cubicBezTo>
                    <a:cubicBezTo>
                      <a:pt x="2055" y="585"/>
                      <a:pt x="2055" y="585"/>
                      <a:pt x="2055" y="585"/>
                    </a:cubicBezTo>
                    <a:cubicBezTo>
                      <a:pt x="2072" y="569"/>
                      <a:pt x="2055" y="585"/>
                      <a:pt x="2072" y="585"/>
                    </a:cubicBezTo>
                    <a:lnTo>
                      <a:pt x="2072" y="585"/>
                    </a:lnTo>
                    <a:close/>
                    <a:moveTo>
                      <a:pt x="2022" y="585"/>
                    </a:moveTo>
                    <a:cubicBezTo>
                      <a:pt x="2022" y="585"/>
                      <a:pt x="2022" y="569"/>
                      <a:pt x="2022" y="569"/>
                    </a:cubicBezTo>
                    <a:cubicBezTo>
                      <a:pt x="2005" y="552"/>
                      <a:pt x="2022" y="535"/>
                      <a:pt x="2005" y="535"/>
                    </a:cubicBezTo>
                    <a:cubicBezTo>
                      <a:pt x="2055" y="502"/>
                      <a:pt x="2072" y="418"/>
                      <a:pt x="2122" y="402"/>
                    </a:cubicBezTo>
                    <a:cubicBezTo>
                      <a:pt x="2122" y="368"/>
                      <a:pt x="2089" y="368"/>
                      <a:pt x="2072" y="351"/>
                    </a:cubicBezTo>
                    <a:cubicBezTo>
                      <a:pt x="2072" y="368"/>
                      <a:pt x="2072" y="368"/>
                      <a:pt x="2055" y="351"/>
                    </a:cubicBezTo>
                    <a:cubicBezTo>
                      <a:pt x="2055" y="368"/>
                      <a:pt x="2055" y="368"/>
                      <a:pt x="2039" y="368"/>
                    </a:cubicBezTo>
                    <a:cubicBezTo>
                      <a:pt x="2055" y="385"/>
                      <a:pt x="2055" y="385"/>
                      <a:pt x="2055" y="402"/>
                    </a:cubicBezTo>
                    <a:cubicBezTo>
                      <a:pt x="2039" y="402"/>
                      <a:pt x="2039" y="402"/>
                      <a:pt x="2039" y="402"/>
                    </a:cubicBezTo>
                    <a:cubicBezTo>
                      <a:pt x="2039" y="435"/>
                      <a:pt x="2022" y="435"/>
                      <a:pt x="1988" y="435"/>
                    </a:cubicBezTo>
                    <a:cubicBezTo>
                      <a:pt x="2005" y="452"/>
                      <a:pt x="1988" y="468"/>
                      <a:pt x="1988" y="485"/>
                    </a:cubicBezTo>
                    <a:cubicBezTo>
                      <a:pt x="2005" y="518"/>
                      <a:pt x="1955" y="552"/>
                      <a:pt x="1938" y="602"/>
                    </a:cubicBezTo>
                    <a:cubicBezTo>
                      <a:pt x="1972" y="602"/>
                      <a:pt x="1988" y="585"/>
                      <a:pt x="2005" y="585"/>
                    </a:cubicBezTo>
                    <a:cubicBezTo>
                      <a:pt x="2005" y="585"/>
                      <a:pt x="2005" y="585"/>
                      <a:pt x="2005" y="585"/>
                    </a:cubicBezTo>
                    <a:close/>
                    <a:moveTo>
                      <a:pt x="1571" y="619"/>
                    </a:moveTo>
                    <a:lnTo>
                      <a:pt x="1504" y="619"/>
                    </a:lnTo>
                    <a:cubicBezTo>
                      <a:pt x="1504" y="619"/>
                      <a:pt x="1504" y="602"/>
                      <a:pt x="1504" y="585"/>
                    </a:cubicBezTo>
                    <a:cubicBezTo>
                      <a:pt x="1521" y="585"/>
                      <a:pt x="1521" y="569"/>
                      <a:pt x="1537" y="569"/>
                    </a:cubicBezTo>
                    <a:cubicBezTo>
                      <a:pt x="1554" y="585"/>
                      <a:pt x="1554" y="602"/>
                      <a:pt x="1571" y="619"/>
                    </a:cubicBezTo>
                    <a:close/>
                    <a:moveTo>
                      <a:pt x="1270" y="619"/>
                    </a:moveTo>
                    <a:lnTo>
                      <a:pt x="1270" y="619"/>
                    </a:lnTo>
                    <a:cubicBezTo>
                      <a:pt x="1270" y="619"/>
                      <a:pt x="1270" y="619"/>
                      <a:pt x="1270" y="619"/>
                    </a:cubicBezTo>
                    <a:close/>
                    <a:moveTo>
                      <a:pt x="1103" y="602"/>
                    </a:moveTo>
                    <a:cubicBezTo>
                      <a:pt x="1069" y="602"/>
                      <a:pt x="1036" y="585"/>
                      <a:pt x="1019" y="585"/>
                    </a:cubicBezTo>
                    <a:cubicBezTo>
                      <a:pt x="1003" y="585"/>
                      <a:pt x="1003" y="585"/>
                      <a:pt x="1019" y="569"/>
                    </a:cubicBezTo>
                    <a:cubicBezTo>
                      <a:pt x="1019" y="569"/>
                      <a:pt x="1036" y="552"/>
                      <a:pt x="1036" y="552"/>
                    </a:cubicBezTo>
                    <a:cubicBezTo>
                      <a:pt x="1053" y="569"/>
                      <a:pt x="1069" y="585"/>
                      <a:pt x="1086" y="569"/>
                    </a:cubicBezTo>
                    <a:cubicBezTo>
                      <a:pt x="1086" y="585"/>
                      <a:pt x="1103" y="585"/>
                      <a:pt x="1103" y="602"/>
                    </a:cubicBezTo>
                    <a:close/>
                    <a:moveTo>
                      <a:pt x="67" y="168"/>
                    </a:moveTo>
                    <a:cubicBezTo>
                      <a:pt x="67" y="168"/>
                      <a:pt x="67" y="168"/>
                      <a:pt x="67" y="151"/>
                    </a:cubicBezTo>
                    <a:cubicBezTo>
                      <a:pt x="67" y="151"/>
                      <a:pt x="67" y="151"/>
                      <a:pt x="67" y="151"/>
                    </a:cubicBezTo>
                    <a:cubicBezTo>
                      <a:pt x="67" y="168"/>
                      <a:pt x="67" y="168"/>
                      <a:pt x="67" y="168"/>
                    </a:cubicBezTo>
                    <a:close/>
                    <a:moveTo>
                      <a:pt x="17" y="67"/>
                    </a:moveTo>
                    <a:cubicBezTo>
                      <a:pt x="17" y="67"/>
                      <a:pt x="17" y="51"/>
                      <a:pt x="17" y="51"/>
                    </a:cubicBezTo>
                    <a:cubicBezTo>
                      <a:pt x="17" y="51"/>
                      <a:pt x="17" y="51"/>
                      <a:pt x="17" y="67"/>
                    </a:cubicBezTo>
                    <a:cubicBezTo>
                      <a:pt x="17" y="67"/>
                      <a:pt x="17" y="67"/>
                      <a:pt x="17" y="67"/>
                    </a:cubicBezTo>
                    <a:close/>
                    <a:moveTo>
                      <a:pt x="0" y="34"/>
                    </a:moveTo>
                    <a:cubicBezTo>
                      <a:pt x="0" y="34"/>
                      <a:pt x="0" y="17"/>
                      <a:pt x="0" y="17"/>
                    </a:cubicBezTo>
                    <a:cubicBezTo>
                      <a:pt x="17" y="17"/>
                      <a:pt x="17" y="17"/>
                      <a:pt x="17" y="17"/>
                    </a:cubicBezTo>
                    <a:cubicBezTo>
                      <a:pt x="17" y="34"/>
                      <a:pt x="17" y="34"/>
                      <a:pt x="17" y="34"/>
                    </a:cubicBezTo>
                    <a:cubicBezTo>
                      <a:pt x="17" y="34"/>
                      <a:pt x="17" y="34"/>
                      <a:pt x="0" y="34"/>
                    </a:cubicBezTo>
                    <a:close/>
                    <a:moveTo>
                      <a:pt x="535" y="318"/>
                    </a:moveTo>
                    <a:cubicBezTo>
                      <a:pt x="535" y="301"/>
                      <a:pt x="518" y="318"/>
                      <a:pt x="535" y="301"/>
                    </a:cubicBezTo>
                    <a:cubicBezTo>
                      <a:pt x="518" y="285"/>
                      <a:pt x="518" y="268"/>
                      <a:pt x="518" y="285"/>
                    </a:cubicBezTo>
                    <a:cubicBezTo>
                      <a:pt x="518" y="285"/>
                      <a:pt x="518" y="285"/>
                      <a:pt x="501" y="285"/>
                    </a:cubicBezTo>
                    <a:cubicBezTo>
                      <a:pt x="501" y="285"/>
                      <a:pt x="501" y="285"/>
                      <a:pt x="501" y="285"/>
                    </a:cubicBezTo>
                    <a:cubicBezTo>
                      <a:pt x="518" y="285"/>
                      <a:pt x="485" y="268"/>
                      <a:pt x="501" y="251"/>
                    </a:cubicBezTo>
                    <a:cubicBezTo>
                      <a:pt x="501" y="285"/>
                      <a:pt x="501" y="251"/>
                      <a:pt x="518" y="251"/>
                    </a:cubicBezTo>
                    <a:cubicBezTo>
                      <a:pt x="535" y="301"/>
                      <a:pt x="535" y="268"/>
                      <a:pt x="552" y="285"/>
                    </a:cubicBezTo>
                    <a:cubicBezTo>
                      <a:pt x="552" y="301"/>
                      <a:pt x="568" y="301"/>
                      <a:pt x="568" y="318"/>
                    </a:cubicBezTo>
                    <a:cubicBezTo>
                      <a:pt x="552" y="335"/>
                      <a:pt x="535" y="318"/>
                      <a:pt x="535" y="318"/>
                    </a:cubicBezTo>
                    <a:close/>
                    <a:moveTo>
                      <a:pt x="1103" y="402"/>
                    </a:moveTo>
                    <a:cubicBezTo>
                      <a:pt x="1103" y="385"/>
                      <a:pt x="1120" y="385"/>
                      <a:pt x="1136" y="385"/>
                    </a:cubicBezTo>
                    <a:cubicBezTo>
                      <a:pt x="1136" y="402"/>
                      <a:pt x="1120" y="402"/>
                      <a:pt x="1120" y="402"/>
                    </a:cubicBezTo>
                    <a:cubicBezTo>
                      <a:pt x="1136" y="418"/>
                      <a:pt x="1136" y="402"/>
                      <a:pt x="1153" y="402"/>
                    </a:cubicBezTo>
                    <a:cubicBezTo>
                      <a:pt x="1153" y="418"/>
                      <a:pt x="1120" y="418"/>
                      <a:pt x="1136" y="435"/>
                    </a:cubicBezTo>
                    <a:cubicBezTo>
                      <a:pt x="1136" y="435"/>
                      <a:pt x="1136" y="418"/>
                      <a:pt x="1153" y="418"/>
                    </a:cubicBezTo>
                    <a:cubicBezTo>
                      <a:pt x="1153" y="418"/>
                      <a:pt x="1153" y="452"/>
                      <a:pt x="1153" y="452"/>
                    </a:cubicBezTo>
                    <a:cubicBezTo>
                      <a:pt x="1170" y="452"/>
                      <a:pt x="1170" y="435"/>
                      <a:pt x="1170" y="435"/>
                    </a:cubicBezTo>
                    <a:cubicBezTo>
                      <a:pt x="1170" y="452"/>
                      <a:pt x="1186" y="452"/>
                      <a:pt x="1186" y="452"/>
                    </a:cubicBezTo>
                    <a:cubicBezTo>
                      <a:pt x="1170" y="452"/>
                      <a:pt x="1153" y="452"/>
                      <a:pt x="1153" y="468"/>
                    </a:cubicBezTo>
                    <a:cubicBezTo>
                      <a:pt x="1136" y="435"/>
                      <a:pt x="1086" y="435"/>
                      <a:pt x="1086" y="452"/>
                    </a:cubicBezTo>
                    <a:cubicBezTo>
                      <a:pt x="1069" y="435"/>
                      <a:pt x="1069" y="468"/>
                      <a:pt x="1053" y="468"/>
                    </a:cubicBezTo>
                    <a:cubicBezTo>
                      <a:pt x="1053" y="452"/>
                      <a:pt x="1053" y="418"/>
                      <a:pt x="1036" y="402"/>
                    </a:cubicBezTo>
                    <a:cubicBezTo>
                      <a:pt x="1086" y="402"/>
                      <a:pt x="1069" y="351"/>
                      <a:pt x="1103" y="368"/>
                    </a:cubicBezTo>
                    <a:cubicBezTo>
                      <a:pt x="1103" y="385"/>
                      <a:pt x="1103" y="402"/>
                      <a:pt x="1103" y="402"/>
                    </a:cubicBezTo>
                    <a:close/>
                    <a:moveTo>
                      <a:pt x="1270" y="485"/>
                    </a:moveTo>
                    <a:cubicBezTo>
                      <a:pt x="1270" y="518"/>
                      <a:pt x="1270" y="535"/>
                      <a:pt x="1270" y="552"/>
                    </a:cubicBezTo>
                    <a:cubicBezTo>
                      <a:pt x="1253" y="535"/>
                      <a:pt x="1270" y="518"/>
                      <a:pt x="1270" y="502"/>
                    </a:cubicBezTo>
                    <a:cubicBezTo>
                      <a:pt x="1253" y="518"/>
                      <a:pt x="1253" y="468"/>
                      <a:pt x="1237" y="468"/>
                    </a:cubicBezTo>
                    <a:cubicBezTo>
                      <a:pt x="1253" y="452"/>
                      <a:pt x="1253" y="418"/>
                      <a:pt x="1270" y="402"/>
                    </a:cubicBezTo>
                    <a:cubicBezTo>
                      <a:pt x="1270" y="402"/>
                      <a:pt x="1253" y="435"/>
                      <a:pt x="1287" y="435"/>
                    </a:cubicBezTo>
                    <a:cubicBezTo>
                      <a:pt x="1287" y="452"/>
                      <a:pt x="1270" y="452"/>
                      <a:pt x="1270" y="468"/>
                    </a:cubicBezTo>
                    <a:cubicBezTo>
                      <a:pt x="1270" y="485"/>
                      <a:pt x="1287" y="485"/>
                      <a:pt x="1287" y="502"/>
                    </a:cubicBezTo>
                    <a:cubicBezTo>
                      <a:pt x="1270" y="502"/>
                      <a:pt x="1287" y="485"/>
                      <a:pt x="1270" y="485"/>
                    </a:cubicBezTo>
                    <a:close/>
                    <a:moveTo>
                      <a:pt x="1404" y="318"/>
                    </a:moveTo>
                    <a:cubicBezTo>
                      <a:pt x="1387" y="318"/>
                      <a:pt x="1387" y="335"/>
                      <a:pt x="1387" y="351"/>
                    </a:cubicBezTo>
                    <a:cubicBezTo>
                      <a:pt x="1387" y="351"/>
                      <a:pt x="1370" y="351"/>
                      <a:pt x="1370" y="368"/>
                    </a:cubicBezTo>
                    <a:cubicBezTo>
                      <a:pt x="1370" y="368"/>
                      <a:pt x="1387" y="368"/>
                      <a:pt x="1387" y="368"/>
                    </a:cubicBezTo>
                    <a:cubicBezTo>
                      <a:pt x="1387" y="402"/>
                      <a:pt x="1370" y="368"/>
                      <a:pt x="1370" y="385"/>
                    </a:cubicBezTo>
                    <a:cubicBezTo>
                      <a:pt x="1370" y="385"/>
                      <a:pt x="1370" y="385"/>
                      <a:pt x="1370" y="368"/>
                    </a:cubicBezTo>
                    <a:cubicBezTo>
                      <a:pt x="1354" y="368"/>
                      <a:pt x="1354" y="368"/>
                      <a:pt x="1337" y="385"/>
                    </a:cubicBezTo>
                    <a:cubicBezTo>
                      <a:pt x="1320" y="351"/>
                      <a:pt x="1337" y="351"/>
                      <a:pt x="1337" y="301"/>
                    </a:cubicBezTo>
                    <a:cubicBezTo>
                      <a:pt x="1354" y="301"/>
                      <a:pt x="1387" y="285"/>
                      <a:pt x="1404" y="318"/>
                    </a:cubicBezTo>
                    <a:close/>
                    <a:moveTo>
                      <a:pt x="1337" y="485"/>
                    </a:moveTo>
                    <a:cubicBezTo>
                      <a:pt x="1320" y="485"/>
                      <a:pt x="1320" y="485"/>
                      <a:pt x="1303" y="485"/>
                    </a:cubicBezTo>
                    <a:cubicBezTo>
                      <a:pt x="1320" y="485"/>
                      <a:pt x="1303" y="518"/>
                      <a:pt x="1303" y="502"/>
                    </a:cubicBezTo>
                    <a:cubicBezTo>
                      <a:pt x="1287" y="518"/>
                      <a:pt x="1320" y="518"/>
                      <a:pt x="1320" y="535"/>
                    </a:cubicBezTo>
                    <a:cubicBezTo>
                      <a:pt x="1303" y="552"/>
                      <a:pt x="1320" y="585"/>
                      <a:pt x="1303" y="585"/>
                    </a:cubicBezTo>
                    <a:cubicBezTo>
                      <a:pt x="1303" y="602"/>
                      <a:pt x="1320" y="585"/>
                      <a:pt x="1320" y="602"/>
                    </a:cubicBezTo>
                    <a:cubicBezTo>
                      <a:pt x="1320" y="602"/>
                      <a:pt x="1320" y="602"/>
                      <a:pt x="1320" y="619"/>
                    </a:cubicBezTo>
                    <a:cubicBezTo>
                      <a:pt x="1337" y="619"/>
                      <a:pt x="1337" y="585"/>
                      <a:pt x="1320" y="585"/>
                    </a:cubicBezTo>
                    <a:cubicBezTo>
                      <a:pt x="1354" y="619"/>
                      <a:pt x="1354" y="569"/>
                      <a:pt x="1387" y="585"/>
                    </a:cubicBezTo>
                    <a:cubicBezTo>
                      <a:pt x="1370" y="585"/>
                      <a:pt x="1370" y="569"/>
                      <a:pt x="1370" y="552"/>
                    </a:cubicBezTo>
                    <a:cubicBezTo>
                      <a:pt x="1354" y="552"/>
                      <a:pt x="1370" y="518"/>
                      <a:pt x="1337" y="518"/>
                    </a:cubicBezTo>
                    <a:cubicBezTo>
                      <a:pt x="1337" y="502"/>
                      <a:pt x="1354" y="502"/>
                      <a:pt x="1370" y="518"/>
                    </a:cubicBezTo>
                    <a:cubicBezTo>
                      <a:pt x="1370" y="502"/>
                      <a:pt x="1354" y="502"/>
                      <a:pt x="1370" y="502"/>
                    </a:cubicBezTo>
                    <a:cubicBezTo>
                      <a:pt x="1354" y="502"/>
                      <a:pt x="1337" y="502"/>
                      <a:pt x="1337" y="485"/>
                    </a:cubicBezTo>
                    <a:close/>
                    <a:moveTo>
                      <a:pt x="986" y="234"/>
                    </a:moveTo>
                    <a:cubicBezTo>
                      <a:pt x="1019" y="251"/>
                      <a:pt x="986" y="201"/>
                      <a:pt x="1019" y="201"/>
                    </a:cubicBezTo>
                    <a:cubicBezTo>
                      <a:pt x="1019" y="218"/>
                      <a:pt x="1019" y="218"/>
                      <a:pt x="1019" y="234"/>
                    </a:cubicBezTo>
                    <a:cubicBezTo>
                      <a:pt x="1019" y="218"/>
                      <a:pt x="1019" y="218"/>
                      <a:pt x="1019" y="234"/>
                    </a:cubicBezTo>
                    <a:cubicBezTo>
                      <a:pt x="1019" y="234"/>
                      <a:pt x="1019" y="234"/>
                      <a:pt x="1019" y="251"/>
                    </a:cubicBezTo>
                    <a:cubicBezTo>
                      <a:pt x="1019" y="234"/>
                      <a:pt x="1019" y="251"/>
                      <a:pt x="1003" y="251"/>
                    </a:cubicBezTo>
                    <a:cubicBezTo>
                      <a:pt x="1003" y="251"/>
                      <a:pt x="1019" y="251"/>
                      <a:pt x="1019" y="234"/>
                    </a:cubicBezTo>
                    <a:cubicBezTo>
                      <a:pt x="1003" y="234"/>
                      <a:pt x="1003" y="234"/>
                      <a:pt x="1003" y="251"/>
                    </a:cubicBezTo>
                    <a:cubicBezTo>
                      <a:pt x="986" y="251"/>
                      <a:pt x="986" y="251"/>
                      <a:pt x="986" y="234"/>
                    </a:cubicBezTo>
                    <a:close/>
                    <a:moveTo>
                      <a:pt x="1019" y="318"/>
                    </a:moveTo>
                    <a:cubicBezTo>
                      <a:pt x="1019" y="318"/>
                      <a:pt x="1019" y="301"/>
                      <a:pt x="1036" y="301"/>
                    </a:cubicBezTo>
                    <a:cubicBezTo>
                      <a:pt x="1036" y="285"/>
                      <a:pt x="1019" y="285"/>
                      <a:pt x="1003" y="268"/>
                    </a:cubicBezTo>
                    <a:cubicBezTo>
                      <a:pt x="986" y="268"/>
                      <a:pt x="986" y="268"/>
                      <a:pt x="969" y="285"/>
                    </a:cubicBezTo>
                    <a:cubicBezTo>
                      <a:pt x="969" y="285"/>
                      <a:pt x="969" y="268"/>
                      <a:pt x="969" y="268"/>
                    </a:cubicBezTo>
                    <a:cubicBezTo>
                      <a:pt x="953" y="251"/>
                      <a:pt x="969" y="251"/>
                      <a:pt x="969" y="234"/>
                    </a:cubicBezTo>
                    <a:cubicBezTo>
                      <a:pt x="953" y="251"/>
                      <a:pt x="919" y="251"/>
                      <a:pt x="919" y="285"/>
                    </a:cubicBezTo>
                    <a:cubicBezTo>
                      <a:pt x="902" y="285"/>
                      <a:pt x="902" y="285"/>
                      <a:pt x="902" y="268"/>
                    </a:cubicBezTo>
                    <a:cubicBezTo>
                      <a:pt x="886" y="251"/>
                      <a:pt x="902" y="301"/>
                      <a:pt x="902" y="318"/>
                    </a:cubicBezTo>
                    <a:cubicBezTo>
                      <a:pt x="886" y="335"/>
                      <a:pt x="869" y="301"/>
                      <a:pt x="836" y="301"/>
                    </a:cubicBezTo>
                    <a:lnTo>
                      <a:pt x="836" y="285"/>
                    </a:lnTo>
                    <a:cubicBezTo>
                      <a:pt x="869" y="301"/>
                      <a:pt x="886" y="251"/>
                      <a:pt x="919" y="251"/>
                    </a:cubicBezTo>
                    <a:cubicBezTo>
                      <a:pt x="919" y="251"/>
                      <a:pt x="919" y="234"/>
                      <a:pt x="919" y="251"/>
                    </a:cubicBezTo>
                    <a:cubicBezTo>
                      <a:pt x="919" y="234"/>
                      <a:pt x="936" y="218"/>
                      <a:pt x="936" y="201"/>
                    </a:cubicBezTo>
                    <a:cubicBezTo>
                      <a:pt x="919" y="201"/>
                      <a:pt x="919" y="168"/>
                      <a:pt x="919" y="168"/>
                    </a:cubicBezTo>
                    <a:cubicBezTo>
                      <a:pt x="902" y="151"/>
                      <a:pt x="869" y="184"/>
                      <a:pt x="852" y="168"/>
                    </a:cubicBezTo>
                    <a:cubicBezTo>
                      <a:pt x="852" y="184"/>
                      <a:pt x="852" y="184"/>
                      <a:pt x="836" y="201"/>
                    </a:cubicBezTo>
                    <a:cubicBezTo>
                      <a:pt x="836" y="234"/>
                      <a:pt x="819" y="201"/>
                      <a:pt x="819" y="234"/>
                    </a:cubicBezTo>
                    <a:cubicBezTo>
                      <a:pt x="819" y="218"/>
                      <a:pt x="785" y="268"/>
                      <a:pt x="785" y="234"/>
                    </a:cubicBezTo>
                    <a:cubicBezTo>
                      <a:pt x="769" y="218"/>
                      <a:pt x="752" y="268"/>
                      <a:pt x="769" y="268"/>
                    </a:cubicBezTo>
                    <a:cubicBezTo>
                      <a:pt x="785" y="268"/>
                      <a:pt x="769" y="268"/>
                      <a:pt x="785" y="251"/>
                    </a:cubicBezTo>
                    <a:cubicBezTo>
                      <a:pt x="785" y="268"/>
                      <a:pt x="785" y="285"/>
                      <a:pt x="785" y="301"/>
                    </a:cubicBezTo>
                    <a:cubicBezTo>
                      <a:pt x="802" y="301"/>
                      <a:pt x="802" y="301"/>
                      <a:pt x="785" y="285"/>
                    </a:cubicBezTo>
                    <a:cubicBezTo>
                      <a:pt x="802" y="301"/>
                      <a:pt x="819" y="301"/>
                      <a:pt x="819" y="301"/>
                    </a:cubicBezTo>
                    <a:cubicBezTo>
                      <a:pt x="819" y="301"/>
                      <a:pt x="819" y="301"/>
                      <a:pt x="819" y="285"/>
                    </a:cubicBezTo>
                    <a:cubicBezTo>
                      <a:pt x="819" y="301"/>
                      <a:pt x="836" y="301"/>
                      <a:pt x="836" y="301"/>
                    </a:cubicBezTo>
                    <a:cubicBezTo>
                      <a:pt x="819" y="318"/>
                      <a:pt x="819" y="335"/>
                      <a:pt x="836" y="351"/>
                    </a:cubicBezTo>
                    <a:cubicBezTo>
                      <a:pt x="836" y="368"/>
                      <a:pt x="819" y="351"/>
                      <a:pt x="819" y="351"/>
                    </a:cubicBezTo>
                    <a:cubicBezTo>
                      <a:pt x="819" y="368"/>
                      <a:pt x="819" y="368"/>
                      <a:pt x="819" y="368"/>
                    </a:cubicBezTo>
                    <a:cubicBezTo>
                      <a:pt x="819" y="385"/>
                      <a:pt x="836" y="385"/>
                      <a:pt x="819" y="402"/>
                    </a:cubicBezTo>
                    <a:cubicBezTo>
                      <a:pt x="819" y="402"/>
                      <a:pt x="819" y="402"/>
                      <a:pt x="819" y="402"/>
                    </a:cubicBezTo>
                    <a:cubicBezTo>
                      <a:pt x="819" y="435"/>
                      <a:pt x="769" y="468"/>
                      <a:pt x="785" y="518"/>
                    </a:cubicBezTo>
                    <a:cubicBezTo>
                      <a:pt x="802" y="535"/>
                      <a:pt x="819" y="518"/>
                      <a:pt x="819" y="535"/>
                    </a:cubicBezTo>
                    <a:cubicBezTo>
                      <a:pt x="836" y="518"/>
                      <a:pt x="836" y="485"/>
                      <a:pt x="852" y="502"/>
                    </a:cubicBezTo>
                    <a:cubicBezTo>
                      <a:pt x="836" y="468"/>
                      <a:pt x="869" y="452"/>
                      <a:pt x="886" y="435"/>
                    </a:cubicBezTo>
                    <a:cubicBezTo>
                      <a:pt x="886" y="418"/>
                      <a:pt x="869" y="418"/>
                      <a:pt x="886" y="402"/>
                    </a:cubicBezTo>
                    <a:cubicBezTo>
                      <a:pt x="902" y="402"/>
                      <a:pt x="902" y="418"/>
                      <a:pt x="902" y="418"/>
                    </a:cubicBezTo>
                    <a:cubicBezTo>
                      <a:pt x="919" y="418"/>
                      <a:pt x="919" y="402"/>
                      <a:pt x="902" y="402"/>
                    </a:cubicBezTo>
                    <a:cubicBezTo>
                      <a:pt x="936" y="402"/>
                      <a:pt x="936" y="385"/>
                      <a:pt x="936" y="385"/>
                    </a:cubicBezTo>
                    <a:cubicBezTo>
                      <a:pt x="953" y="402"/>
                      <a:pt x="986" y="402"/>
                      <a:pt x="986" y="418"/>
                    </a:cubicBezTo>
                    <a:cubicBezTo>
                      <a:pt x="1003" y="435"/>
                      <a:pt x="1003" y="418"/>
                      <a:pt x="1019" y="418"/>
                    </a:cubicBezTo>
                    <a:cubicBezTo>
                      <a:pt x="1019" y="418"/>
                      <a:pt x="1003" y="385"/>
                      <a:pt x="1019" y="385"/>
                    </a:cubicBezTo>
                    <a:cubicBezTo>
                      <a:pt x="1019" y="368"/>
                      <a:pt x="1003" y="385"/>
                      <a:pt x="1003" y="368"/>
                    </a:cubicBezTo>
                    <a:cubicBezTo>
                      <a:pt x="1003" y="368"/>
                      <a:pt x="1003" y="385"/>
                      <a:pt x="986" y="385"/>
                    </a:cubicBezTo>
                    <a:cubicBezTo>
                      <a:pt x="986" y="368"/>
                      <a:pt x="986" y="351"/>
                      <a:pt x="969" y="335"/>
                    </a:cubicBezTo>
                    <a:cubicBezTo>
                      <a:pt x="953" y="335"/>
                      <a:pt x="953" y="351"/>
                      <a:pt x="936" y="368"/>
                    </a:cubicBezTo>
                    <a:cubicBezTo>
                      <a:pt x="919" y="368"/>
                      <a:pt x="936" y="335"/>
                      <a:pt x="919" y="351"/>
                    </a:cubicBezTo>
                    <a:cubicBezTo>
                      <a:pt x="919" y="335"/>
                      <a:pt x="936" y="335"/>
                      <a:pt x="953" y="318"/>
                    </a:cubicBezTo>
                    <a:cubicBezTo>
                      <a:pt x="953" y="301"/>
                      <a:pt x="936" y="285"/>
                      <a:pt x="936" y="285"/>
                    </a:cubicBezTo>
                    <a:cubicBezTo>
                      <a:pt x="953" y="285"/>
                      <a:pt x="953" y="285"/>
                      <a:pt x="953" y="301"/>
                    </a:cubicBezTo>
                    <a:cubicBezTo>
                      <a:pt x="953" y="301"/>
                      <a:pt x="986" y="285"/>
                      <a:pt x="969" y="301"/>
                    </a:cubicBezTo>
                    <a:cubicBezTo>
                      <a:pt x="986" y="301"/>
                      <a:pt x="986" y="285"/>
                      <a:pt x="1003" y="285"/>
                    </a:cubicBezTo>
                    <a:cubicBezTo>
                      <a:pt x="1003" y="301"/>
                      <a:pt x="1003" y="318"/>
                      <a:pt x="1019" y="318"/>
                    </a:cubicBezTo>
                    <a:close/>
                    <a:moveTo>
                      <a:pt x="819" y="402"/>
                    </a:moveTo>
                    <a:cubicBezTo>
                      <a:pt x="819" y="402"/>
                      <a:pt x="819" y="385"/>
                      <a:pt x="836" y="385"/>
                    </a:cubicBezTo>
                    <a:cubicBezTo>
                      <a:pt x="836" y="402"/>
                      <a:pt x="836" y="402"/>
                      <a:pt x="819" y="402"/>
                    </a:cubicBezTo>
                    <a:close/>
                    <a:moveTo>
                      <a:pt x="602" y="134"/>
                    </a:moveTo>
                    <a:cubicBezTo>
                      <a:pt x="585" y="151"/>
                      <a:pt x="585" y="151"/>
                      <a:pt x="585" y="168"/>
                    </a:cubicBezTo>
                    <a:cubicBezTo>
                      <a:pt x="585" y="184"/>
                      <a:pt x="602" y="201"/>
                      <a:pt x="585" y="218"/>
                    </a:cubicBezTo>
                    <a:cubicBezTo>
                      <a:pt x="602" y="218"/>
                      <a:pt x="602" y="201"/>
                      <a:pt x="618" y="201"/>
                    </a:cubicBezTo>
                    <a:cubicBezTo>
                      <a:pt x="602" y="184"/>
                      <a:pt x="602" y="218"/>
                      <a:pt x="602" y="184"/>
                    </a:cubicBezTo>
                    <a:cubicBezTo>
                      <a:pt x="602" y="168"/>
                      <a:pt x="602" y="168"/>
                      <a:pt x="618" y="168"/>
                    </a:cubicBezTo>
                    <a:cubicBezTo>
                      <a:pt x="618" y="151"/>
                      <a:pt x="602" y="151"/>
                      <a:pt x="602" y="134"/>
                    </a:cubicBezTo>
                    <a:close/>
                    <a:moveTo>
                      <a:pt x="1454" y="335"/>
                    </a:moveTo>
                    <a:cubicBezTo>
                      <a:pt x="1437" y="335"/>
                      <a:pt x="1454" y="385"/>
                      <a:pt x="1437" y="385"/>
                    </a:cubicBezTo>
                    <a:cubicBezTo>
                      <a:pt x="1437" y="351"/>
                      <a:pt x="1437" y="368"/>
                      <a:pt x="1437" y="335"/>
                    </a:cubicBezTo>
                    <a:cubicBezTo>
                      <a:pt x="1437" y="318"/>
                      <a:pt x="1470" y="335"/>
                      <a:pt x="1454" y="335"/>
                    </a:cubicBezTo>
                    <a:close/>
                    <a:moveTo>
                      <a:pt x="1638" y="335"/>
                    </a:moveTo>
                    <a:cubicBezTo>
                      <a:pt x="1638" y="335"/>
                      <a:pt x="1654" y="318"/>
                      <a:pt x="1638" y="318"/>
                    </a:cubicBezTo>
                    <a:cubicBezTo>
                      <a:pt x="1671" y="318"/>
                      <a:pt x="1638" y="368"/>
                      <a:pt x="1638" y="335"/>
                    </a:cubicBezTo>
                    <a:close/>
                    <a:moveTo>
                      <a:pt x="886" y="518"/>
                    </a:moveTo>
                    <a:cubicBezTo>
                      <a:pt x="886" y="518"/>
                      <a:pt x="886" y="518"/>
                      <a:pt x="886" y="535"/>
                    </a:cubicBezTo>
                    <a:cubicBezTo>
                      <a:pt x="886" y="535"/>
                      <a:pt x="869" y="552"/>
                      <a:pt x="869" y="535"/>
                    </a:cubicBezTo>
                    <a:cubicBezTo>
                      <a:pt x="869" y="518"/>
                      <a:pt x="869" y="502"/>
                      <a:pt x="886" y="518"/>
                    </a:cubicBezTo>
                    <a:close/>
                    <a:moveTo>
                      <a:pt x="251" y="168"/>
                    </a:moveTo>
                    <a:cubicBezTo>
                      <a:pt x="251" y="184"/>
                      <a:pt x="251" y="184"/>
                      <a:pt x="234" y="184"/>
                    </a:cubicBezTo>
                    <a:cubicBezTo>
                      <a:pt x="234" y="168"/>
                      <a:pt x="217" y="201"/>
                      <a:pt x="217" y="184"/>
                    </a:cubicBezTo>
                    <a:cubicBezTo>
                      <a:pt x="234" y="184"/>
                      <a:pt x="234" y="168"/>
                      <a:pt x="251" y="168"/>
                    </a:cubicBezTo>
                    <a:close/>
                    <a:moveTo>
                      <a:pt x="1671" y="435"/>
                    </a:moveTo>
                    <a:cubicBezTo>
                      <a:pt x="1671" y="435"/>
                      <a:pt x="1671" y="435"/>
                      <a:pt x="1671" y="435"/>
                    </a:cubicBezTo>
                    <a:cubicBezTo>
                      <a:pt x="1671" y="435"/>
                      <a:pt x="1671" y="435"/>
                      <a:pt x="1688" y="418"/>
                    </a:cubicBezTo>
                    <a:cubicBezTo>
                      <a:pt x="1671" y="418"/>
                      <a:pt x="1671" y="418"/>
                      <a:pt x="1671" y="418"/>
                    </a:cubicBezTo>
                    <a:cubicBezTo>
                      <a:pt x="1704" y="402"/>
                      <a:pt x="1738" y="452"/>
                      <a:pt x="1771" y="418"/>
                    </a:cubicBezTo>
                    <a:cubicBezTo>
                      <a:pt x="1771" y="435"/>
                      <a:pt x="1788" y="452"/>
                      <a:pt x="1788" y="452"/>
                    </a:cubicBezTo>
                    <a:cubicBezTo>
                      <a:pt x="1755" y="452"/>
                      <a:pt x="1771" y="485"/>
                      <a:pt x="1755" y="502"/>
                    </a:cubicBezTo>
                    <a:cubicBezTo>
                      <a:pt x="1738" y="502"/>
                      <a:pt x="1738" y="485"/>
                      <a:pt x="1721" y="485"/>
                    </a:cubicBezTo>
                    <a:cubicBezTo>
                      <a:pt x="1704" y="502"/>
                      <a:pt x="1704" y="502"/>
                      <a:pt x="1704" y="518"/>
                    </a:cubicBezTo>
                    <a:cubicBezTo>
                      <a:pt x="1671" y="518"/>
                      <a:pt x="1671" y="502"/>
                      <a:pt x="1654" y="518"/>
                    </a:cubicBezTo>
                    <a:cubicBezTo>
                      <a:pt x="1671" y="502"/>
                      <a:pt x="1654" y="485"/>
                      <a:pt x="1654" y="468"/>
                    </a:cubicBezTo>
                    <a:cubicBezTo>
                      <a:pt x="1638" y="468"/>
                      <a:pt x="1638" y="468"/>
                      <a:pt x="1638" y="468"/>
                    </a:cubicBezTo>
                    <a:cubicBezTo>
                      <a:pt x="1638" y="435"/>
                      <a:pt x="1638" y="418"/>
                      <a:pt x="1638" y="385"/>
                    </a:cubicBezTo>
                    <a:lnTo>
                      <a:pt x="1654" y="385"/>
                    </a:lnTo>
                    <a:cubicBezTo>
                      <a:pt x="1671" y="402"/>
                      <a:pt x="1638" y="402"/>
                      <a:pt x="1654" y="418"/>
                    </a:cubicBezTo>
                    <a:cubicBezTo>
                      <a:pt x="1654" y="418"/>
                      <a:pt x="1654" y="435"/>
                      <a:pt x="1671" y="435"/>
                    </a:cubicBezTo>
                    <a:close/>
                    <a:moveTo>
                      <a:pt x="1671" y="418"/>
                    </a:moveTo>
                    <a:cubicBezTo>
                      <a:pt x="1671" y="418"/>
                      <a:pt x="1671" y="402"/>
                      <a:pt x="1671" y="402"/>
                    </a:cubicBezTo>
                    <a:cubicBezTo>
                      <a:pt x="1671" y="402"/>
                      <a:pt x="1688" y="402"/>
                      <a:pt x="1688" y="385"/>
                    </a:cubicBezTo>
                    <a:cubicBezTo>
                      <a:pt x="1688" y="385"/>
                      <a:pt x="1688" y="402"/>
                      <a:pt x="1688" y="402"/>
                    </a:cubicBezTo>
                    <a:cubicBezTo>
                      <a:pt x="1688" y="402"/>
                      <a:pt x="1688" y="402"/>
                      <a:pt x="1688" y="402"/>
                    </a:cubicBezTo>
                    <a:cubicBezTo>
                      <a:pt x="1738" y="435"/>
                      <a:pt x="1755" y="351"/>
                      <a:pt x="1688" y="335"/>
                    </a:cubicBezTo>
                    <a:cubicBezTo>
                      <a:pt x="1671" y="335"/>
                      <a:pt x="1654" y="368"/>
                      <a:pt x="1654" y="351"/>
                    </a:cubicBezTo>
                    <a:cubicBezTo>
                      <a:pt x="1638" y="368"/>
                      <a:pt x="1671" y="368"/>
                      <a:pt x="1671" y="368"/>
                    </a:cubicBezTo>
                    <a:cubicBezTo>
                      <a:pt x="1671" y="385"/>
                      <a:pt x="1671" y="402"/>
                      <a:pt x="1654" y="418"/>
                    </a:cubicBezTo>
                    <a:cubicBezTo>
                      <a:pt x="1671" y="402"/>
                      <a:pt x="1671" y="435"/>
                      <a:pt x="1671" y="435"/>
                    </a:cubicBezTo>
                    <a:cubicBezTo>
                      <a:pt x="1671" y="435"/>
                      <a:pt x="1671" y="418"/>
                      <a:pt x="1671" y="418"/>
                    </a:cubicBezTo>
                    <a:close/>
                    <a:moveTo>
                      <a:pt x="1638" y="535"/>
                    </a:moveTo>
                    <a:cubicBezTo>
                      <a:pt x="1638" y="502"/>
                      <a:pt x="1621" y="518"/>
                      <a:pt x="1587" y="518"/>
                    </a:cubicBezTo>
                    <a:cubicBezTo>
                      <a:pt x="1604" y="552"/>
                      <a:pt x="1587" y="552"/>
                      <a:pt x="1571" y="585"/>
                    </a:cubicBezTo>
                    <a:cubicBezTo>
                      <a:pt x="1587" y="585"/>
                      <a:pt x="1604" y="569"/>
                      <a:pt x="1621" y="569"/>
                    </a:cubicBezTo>
                    <a:cubicBezTo>
                      <a:pt x="1621" y="552"/>
                      <a:pt x="1604" y="569"/>
                      <a:pt x="1587" y="552"/>
                    </a:cubicBezTo>
                    <a:cubicBezTo>
                      <a:pt x="1604" y="552"/>
                      <a:pt x="1621" y="518"/>
                      <a:pt x="1638" y="535"/>
                    </a:cubicBezTo>
                    <a:close/>
                    <a:moveTo>
                      <a:pt x="1654" y="285"/>
                    </a:moveTo>
                    <a:cubicBezTo>
                      <a:pt x="1654" y="301"/>
                      <a:pt x="1621" y="285"/>
                      <a:pt x="1654" y="285"/>
                    </a:cubicBezTo>
                    <a:cubicBezTo>
                      <a:pt x="1654" y="268"/>
                      <a:pt x="1638" y="285"/>
                      <a:pt x="1621" y="285"/>
                    </a:cubicBezTo>
                    <a:cubicBezTo>
                      <a:pt x="1621" y="285"/>
                      <a:pt x="1654" y="285"/>
                      <a:pt x="1638" y="301"/>
                    </a:cubicBezTo>
                    <a:cubicBezTo>
                      <a:pt x="1654" y="301"/>
                      <a:pt x="1621" y="301"/>
                      <a:pt x="1621" y="335"/>
                    </a:cubicBezTo>
                    <a:cubicBezTo>
                      <a:pt x="1638" y="335"/>
                      <a:pt x="1638" y="318"/>
                      <a:pt x="1638" y="318"/>
                    </a:cubicBezTo>
                    <a:cubicBezTo>
                      <a:pt x="1638" y="301"/>
                      <a:pt x="1654" y="301"/>
                      <a:pt x="1671" y="301"/>
                    </a:cubicBezTo>
                    <a:cubicBezTo>
                      <a:pt x="1671" y="301"/>
                      <a:pt x="1654" y="301"/>
                      <a:pt x="1654" y="285"/>
                    </a:cubicBezTo>
                    <a:close/>
                    <a:moveTo>
                      <a:pt x="618" y="151"/>
                    </a:moveTo>
                    <a:cubicBezTo>
                      <a:pt x="618" y="168"/>
                      <a:pt x="635" y="168"/>
                      <a:pt x="635" y="184"/>
                    </a:cubicBezTo>
                    <a:cubicBezTo>
                      <a:pt x="635" y="184"/>
                      <a:pt x="635" y="151"/>
                      <a:pt x="652" y="151"/>
                    </a:cubicBezTo>
                    <a:cubicBezTo>
                      <a:pt x="635" y="151"/>
                      <a:pt x="635" y="151"/>
                      <a:pt x="618" y="151"/>
                    </a:cubicBezTo>
                    <a:close/>
                    <a:moveTo>
                      <a:pt x="702" y="151"/>
                    </a:moveTo>
                    <a:cubicBezTo>
                      <a:pt x="702" y="151"/>
                      <a:pt x="702" y="168"/>
                      <a:pt x="702" y="168"/>
                    </a:cubicBezTo>
                    <a:cubicBezTo>
                      <a:pt x="702" y="184"/>
                      <a:pt x="702" y="168"/>
                      <a:pt x="702" y="201"/>
                    </a:cubicBezTo>
                    <a:cubicBezTo>
                      <a:pt x="685" y="201"/>
                      <a:pt x="702" y="184"/>
                      <a:pt x="685" y="184"/>
                    </a:cubicBezTo>
                    <a:cubicBezTo>
                      <a:pt x="668" y="184"/>
                      <a:pt x="668" y="201"/>
                      <a:pt x="668" y="184"/>
                    </a:cubicBezTo>
                    <a:cubicBezTo>
                      <a:pt x="652" y="184"/>
                      <a:pt x="668" y="201"/>
                      <a:pt x="668" y="218"/>
                    </a:cubicBezTo>
                    <a:cubicBezTo>
                      <a:pt x="668" y="234"/>
                      <a:pt x="668" y="201"/>
                      <a:pt x="652" y="218"/>
                    </a:cubicBezTo>
                    <a:cubicBezTo>
                      <a:pt x="668" y="251"/>
                      <a:pt x="685" y="285"/>
                      <a:pt x="702" y="301"/>
                    </a:cubicBezTo>
                    <a:cubicBezTo>
                      <a:pt x="702" y="268"/>
                      <a:pt x="735" y="268"/>
                      <a:pt x="735" y="251"/>
                    </a:cubicBezTo>
                    <a:cubicBezTo>
                      <a:pt x="752" y="251"/>
                      <a:pt x="752" y="251"/>
                      <a:pt x="752" y="268"/>
                    </a:cubicBezTo>
                    <a:cubicBezTo>
                      <a:pt x="769" y="251"/>
                      <a:pt x="752" y="234"/>
                      <a:pt x="752" y="201"/>
                    </a:cubicBezTo>
                    <a:cubicBezTo>
                      <a:pt x="769" y="218"/>
                      <a:pt x="785" y="201"/>
                      <a:pt x="785" y="184"/>
                    </a:cubicBezTo>
                    <a:cubicBezTo>
                      <a:pt x="802" y="184"/>
                      <a:pt x="802" y="184"/>
                      <a:pt x="819" y="184"/>
                    </a:cubicBezTo>
                    <a:cubicBezTo>
                      <a:pt x="819" y="151"/>
                      <a:pt x="769" y="101"/>
                      <a:pt x="752" y="151"/>
                    </a:cubicBezTo>
                    <a:cubicBezTo>
                      <a:pt x="735" y="134"/>
                      <a:pt x="735" y="134"/>
                      <a:pt x="719" y="134"/>
                    </a:cubicBezTo>
                    <a:cubicBezTo>
                      <a:pt x="719" y="134"/>
                      <a:pt x="702" y="151"/>
                      <a:pt x="702" y="151"/>
                    </a:cubicBezTo>
                    <a:close/>
                    <a:moveTo>
                      <a:pt x="752" y="218"/>
                    </a:moveTo>
                    <a:cubicBezTo>
                      <a:pt x="735" y="218"/>
                      <a:pt x="719" y="201"/>
                      <a:pt x="735" y="184"/>
                    </a:cubicBezTo>
                    <a:cubicBezTo>
                      <a:pt x="735" y="201"/>
                      <a:pt x="752" y="201"/>
                      <a:pt x="752" y="218"/>
                    </a:cubicBezTo>
                    <a:close/>
                    <a:moveTo>
                      <a:pt x="635" y="402"/>
                    </a:moveTo>
                    <a:cubicBezTo>
                      <a:pt x="618" y="402"/>
                      <a:pt x="635" y="385"/>
                      <a:pt x="618" y="385"/>
                    </a:cubicBezTo>
                    <a:cubicBezTo>
                      <a:pt x="618" y="368"/>
                      <a:pt x="618" y="351"/>
                      <a:pt x="635" y="335"/>
                    </a:cubicBezTo>
                    <a:cubicBezTo>
                      <a:pt x="602" y="335"/>
                      <a:pt x="602" y="318"/>
                      <a:pt x="602" y="285"/>
                    </a:cubicBezTo>
                    <a:lnTo>
                      <a:pt x="618" y="285"/>
                    </a:lnTo>
                    <a:cubicBezTo>
                      <a:pt x="618" y="318"/>
                      <a:pt x="652" y="335"/>
                      <a:pt x="652" y="368"/>
                    </a:cubicBezTo>
                    <a:cubicBezTo>
                      <a:pt x="652" y="385"/>
                      <a:pt x="635" y="385"/>
                      <a:pt x="635" y="402"/>
                    </a:cubicBezTo>
                    <a:close/>
                    <a:moveTo>
                      <a:pt x="1203" y="502"/>
                    </a:moveTo>
                    <a:cubicBezTo>
                      <a:pt x="1203" y="518"/>
                      <a:pt x="1220" y="485"/>
                      <a:pt x="1220" y="485"/>
                    </a:cubicBezTo>
                    <a:lnTo>
                      <a:pt x="1203" y="485"/>
                    </a:lnTo>
                    <a:cubicBezTo>
                      <a:pt x="1203" y="468"/>
                      <a:pt x="1203" y="468"/>
                      <a:pt x="1203" y="468"/>
                    </a:cubicBezTo>
                    <a:cubicBezTo>
                      <a:pt x="1186" y="452"/>
                      <a:pt x="1203" y="502"/>
                      <a:pt x="1203" y="502"/>
                    </a:cubicBezTo>
                    <a:close/>
                    <a:moveTo>
                      <a:pt x="668" y="418"/>
                    </a:moveTo>
                    <a:cubicBezTo>
                      <a:pt x="668" y="435"/>
                      <a:pt x="702" y="435"/>
                      <a:pt x="685" y="452"/>
                    </a:cubicBezTo>
                    <a:cubicBezTo>
                      <a:pt x="685" y="452"/>
                      <a:pt x="652" y="435"/>
                      <a:pt x="668" y="418"/>
                    </a:cubicBezTo>
                    <a:close/>
                    <a:moveTo>
                      <a:pt x="2239" y="385"/>
                    </a:moveTo>
                    <a:cubicBezTo>
                      <a:pt x="2256" y="402"/>
                      <a:pt x="2256" y="402"/>
                      <a:pt x="2272" y="435"/>
                    </a:cubicBezTo>
                    <a:cubicBezTo>
                      <a:pt x="2256" y="452"/>
                      <a:pt x="2239" y="452"/>
                      <a:pt x="2239" y="468"/>
                    </a:cubicBezTo>
                    <a:cubicBezTo>
                      <a:pt x="2239" y="452"/>
                      <a:pt x="2239" y="452"/>
                      <a:pt x="2222" y="452"/>
                    </a:cubicBezTo>
                    <a:cubicBezTo>
                      <a:pt x="2222" y="435"/>
                      <a:pt x="2239" y="418"/>
                      <a:pt x="2222" y="418"/>
                    </a:cubicBezTo>
                    <a:cubicBezTo>
                      <a:pt x="2239" y="418"/>
                      <a:pt x="2222" y="402"/>
                      <a:pt x="2239" y="385"/>
                    </a:cubicBezTo>
                    <a:close/>
                    <a:moveTo>
                      <a:pt x="2473" y="351"/>
                    </a:moveTo>
                    <a:cubicBezTo>
                      <a:pt x="2473" y="318"/>
                      <a:pt x="2490" y="335"/>
                      <a:pt x="2506" y="318"/>
                    </a:cubicBezTo>
                    <a:cubicBezTo>
                      <a:pt x="2523" y="335"/>
                      <a:pt x="2523" y="368"/>
                      <a:pt x="2506" y="385"/>
                    </a:cubicBezTo>
                    <a:cubicBezTo>
                      <a:pt x="2490" y="368"/>
                      <a:pt x="2440" y="351"/>
                      <a:pt x="2473" y="335"/>
                    </a:cubicBezTo>
                    <a:cubicBezTo>
                      <a:pt x="2473" y="335"/>
                      <a:pt x="2473" y="351"/>
                      <a:pt x="2473" y="351"/>
                    </a:cubicBezTo>
                    <a:close/>
                    <a:moveTo>
                      <a:pt x="2373" y="485"/>
                    </a:moveTo>
                    <a:cubicBezTo>
                      <a:pt x="2406" y="485"/>
                      <a:pt x="2389" y="435"/>
                      <a:pt x="2406" y="435"/>
                    </a:cubicBezTo>
                    <a:cubicBezTo>
                      <a:pt x="2389" y="418"/>
                      <a:pt x="2406" y="418"/>
                      <a:pt x="2406" y="368"/>
                    </a:cubicBezTo>
                    <a:cubicBezTo>
                      <a:pt x="2406" y="368"/>
                      <a:pt x="2389" y="368"/>
                      <a:pt x="2389" y="351"/>
                    </a:cubicBezTo>
                    <a:cubicBezTo>
                      <a:pt x="2356" y="368"/>
                      <a:pt x="2356" y="318"/>
                      <a:pt x="2339" y="351"/>
                    </a:cubicBezTo>
                    <a:cubicBezTo>
                      <a:pt x="2323" y="351"/>
                      <a:pt x="2323" y="335"/>
                      <a:pt x="2323" y="335"/>
                    </a:cubicBezTo>
                    <a:cubicBezTo>
                      <a:pt x="2323" y="335"/>
                      <a:pt x="2306" y="351"/>
                      <a:pt x="2306" y="351"/>
                    </a:cubicBezTo>
                    <a:cubicBezTo>
                      <a:pt x="2323" y="385"/>
                      <a:pt x="2323" y="435"/>
                      <a:pt x="2339" y="468"/>
                    </a:cubicBezTo>
                    <a:cubicBezTo>
                      <a:pt x="2356" y="468"/>
                      <a:pt x="2389" y="468"/>
                      <a:pt x="2373" y="485"/>
                    </a:cubicBezTo>
                    <a:close/>
                    <a:moveTo>
                      <a:pt x="2690" y="351"/>
                    </a:moveTo>
                    <a:cubicBezTo>
                      <a:pt x="2690" y="351"/>
                      <a:pt x="2707" y="351"/>
                      <a:pt x="2707" y="335"/>
                    </a:cubicBezTo>
                    <a:cubicBezTo>
                      <a:pt x="2707" y="351"/>
                      <a:pt x="2690" y="368"/>
                      <a:pt x="2707" y="368"/>
                    </a:cubicBezTo>
                    <a:cubicBezTo>
                      <a:pt x="2690" y="385"/>
                      <a:pt x="2690" y="368"/>
                      <a:pt x="2690" y="351"/>
                    </a:cubicBezTo>
                    <a:close/>
                    <a:moveTo>
                      <a:pt x="2690" y="385"/>
                    </a:moveTo>
                    <a:cubicBezTo>
                      <a:pt x="2690" y="351"/>
                      <a:pt x="2640" y="402"/>
                      <a:pt x="2674" y="402"/>
                    </a:cubicBezTo>
                    <a:cubicBezTo>
                      <a:pt x="2674" y="402"/>
                      <a:pt x="2674" y="385"/>
                      <a:pt x="2690" y="385"/>
                    </a:cubicBezTo>
                    <a:close/>
                    <a:moveTo>
                      <a:pt x="1821" y="368"/>
                    </a:moveTo>
                    <a:cubicBezTo>
                      <a:pt x="1821" y="351"/>
                      <a:pt x="1805" y="351"/>
                      <a:pt x="1805" y="335"/>
                    </a:cubicBezTo>
                    <a:cubicBezTo>
                      <a:pt x="1821" y="335"/>
                      <a:pt x="1821" y="335"/>
                      <a:pt x="1838" y="351"/>
                    </a:cubicBezTo>
                    <a:cubicBezTo>
                      <a:pt x="1821" y="351"/>
                      <a:pt x="1838" y="368"/>
                      <a:pt x="1821" y="3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0"/>
              <p:cNvSpPr/>
              <p:nvPr/>
            </p:nvSpPr>
            <p:spPr>
              <a:xfrm>
                <a:off x="6147974" y="4593873"/>
                <a:ext cx="219496" cy="76111"/>
              </a:xfrm>
              <a:custGeom>
                <a:avLst/>
                <a:gdLst/>
                <a:ahLst/>
                <a:cxnLst/>
                <a:rect l="l" t="t" r="r" b="b"/>
                <a:pathLst>
                  <a:path w="2558" h="887" extrusionOk="0">
                    <a:moveTo>
                      <a:pt x="1588" y="1"/>
                    </a:moveTo>
                    <a:cubicBezTo>
                      <a:pt x="1572" y="1"/>
                      <a:pt x="1555" y="1"/>
                      <a:pt x="1538" y="1"/>
                    </a:cubicBezTo>
                    <a:lnTo>
                      <a:pt x="1538" y="1"/>
                    </a:lnTo>
                    <a:lnTo>
                      <a:pt x="1538" y="1"/>
                    </a:lnTo>
                    <a:cubicBezTo>
                      <a:pt x="1421" y="1"/>
                      <a:pt x="1304" y="17"/>
                      <a:pt x="1204" y="34"/>
                    </a:cubicBezTo>
                    <a:cubicBezTo>
                      <a:pt x="1221" y="34"/>
                      <a:pt x="1237" y="34"/>
                      <a:pt x="1237" y="51"/>
                    </a:cubicBezTo>
                    <a:cubicBezTo>
                      <a:pt x="1237" y="51"/>
                      <a:pt x="1221" y="51"/>
                      <a:pt x="1221" y="67"/>
                    </a:cubicBezTo>
                    <a:cubicBezTo>
                      <a:pt x="1237" y="67"/>
                      <a:pt x="1237" y="67"/>
                      <a:pt x="1237" y="84"/>
                    </a:cubicBezTo>
                    <a:cubicBezTo>
                      <a:pt x="1237" y="84"/>
                      <a:pt x="1221" y="101"/>
                      <a:pt x="1237" y="134"/>
                    </a:cubicBezTo>
                    <a:cubicBezTo>
                      <a:pt x="1221" y="101"/>
                      <a:pt x="1204" y="134"/>
                      <a:pt x="1187" y="151"/>
                    </a:cubicBezTo>
                    <a:cubicBezTo>
                      <a:pt x="1154" y="134"/>
                      <a:pt x="1171" y="151"/>
                      <a:pt x="1137" y="168"/>
                    </a:cubicBezTo>
                    <a:cubicBezTo>
                      <a:pt x="1137" y="134"/>
                      <a:pt x="1171" y="101"/>
                      <a:pt x="1187" y="101"/>
                    </a:cubicBezTo>
                    <a:cubicBezTo>
                      <a:pt x="1154" y="84"/>
                      <a:pt x="1154" y="51"/>
                      <a:pt x="1120" y="34"/>
                    </a:cubicBezTo>
                    <a:lnTo>
                      <a:pt x="1120" y="34"/>
                    </a:lnTo>
                    <a:lnTo>
                      <a:pt x="1104" y="34"/>
                    </a:lnTo>
                    <a:lnTo>
                      <a:pt x="1104" y="34"/>
                    </a:lnTo>
                    <a:cubicBezTo>
                      <a:pt x="1087" y="34"/>
                      <a:pt x="1087" y="67"/>
                      <a:pt x="1087" y="67"/>
                    </a:cubicBezTo>
                    <a:cubicBezTo>
                      <a:pt x="1087" y="51"/>
                      <a:pt x="1087" y="51"/>
                      <a:pt x="1087" y="51"/>
                    </a:cubicBezTo>
                    <a:cubicBezTo>
                      <a:pt x="1054" y="51"/>
                      <a:pt x="1003" y="51"/>
                      <a:pt x="970" y="67"/>
                    </a:cubicBezTo>
                    <a:cubicBezTo>
                      <a:pt x="970" y="67"/>
                      <a:pt x="970" y="84"/>
                      <a:pt x="970" y="101"/>
                    </a:cubicBezTo>
                    <a:cubicBezTo>
                      <a:pt x="970" y="67"/>
                      <a:pt x="987" y="84"/>
                      <a:pt x="1003" y="67"/>
                    </a:cubicBezTo>
                    <a:cubicBezTo>
                      <a:pt x="1003" y="117"/>
                      <a:pt x="1037" y="84"/>
                      <a:pt x="1054" y="101"/>
                    </a:cubicBezTo>
                    <a:cubicBezTo>
                      <a:pt x="1054" y="101"/>
                      <a:pt x="1054" y="101"/>
                      <a:pt x="1054" y="101"/>
                    </a:cubicBezTo>
                    <a:cubicBezTo>
                      <a:pt x="1054" y="101"/>
                      <a:pt x="1070" y="101"/>
                      <a:pt x="1070" y="101"/>
                    </a:cubicBezTo>
                    <a:cubicBezTo>
                      <a:pt x="1087" y="117"/>
                      <a:pt x="1070" y="101"/>
                      <a:pt x="1054" y="117"/>
                    </a:cubicBezTo>
                    <a:cubicBezTo>
                      <a:pt x="1087" y="134"/>
                      <a:pt x="1120" y="168"/>
                      <a:pt x="1104" y="184"/>
                    </a:cubicBezTo>
                    <a:cubicBezTo>
                      <a:pt x="1104" y="184"/>
                      <a:pt x="1087" y="184"/>
                      <a:pt x="1087" y="168"/>
                    </a:cubicBezTo>
                    <a:cubicBezTo>
                      <a:pt x="1087" y="168"/>
                      <a:pt x="1087" y="168"/>
                      <a:pt x="1104" y="168"/>
                    </a:cubicBezTo>
                    <a:cubicBezTo>
                      <a:pt x="1087" y="151"/>
                      <a:pt x="1087" y="151"/>
                      <a:pt x="1070" y="151"/>
                    </a:cubicBezTo>
                    <a:cubicBezTo>
                      <a:pt x="1054" y="168"/>
                      <a:pt x="1020" y="184"/>
                      <a:pt x="1003" y="184"/>
                    </a:cubicBezTo>
                    <a:cubicBezTo>
                      <a:pt x="1003" y="201"/>
                      <a:pt x="987" y="201"/>
                      <a:pt x="1003" y="201"/>
                    </a:cubicBezTo>
                    <a:cubicBezTo>
                      <a:pt x="1020" y="234"/>
                      <a:pt x="987" y="234"/>
                      <a:pt x="970" y="234"/>
                    </a:cubicBezTo>
                    <a:cubicBezTo>
                      <a:pt x="970" y="268"/>
                      <a:pt x="970" y="285"/>
                      <a:pt x="953" y="318"/>
                    </a:cubicBezTo>
                    <a:cubicBezTo>
                      <a:pt x="953" y="301"/>
                      <a:pt x="970" y="318"/>
                      <a:pt x="970" y="318"/>
                    </a:cubicBezTo>
                    <a:cubicBezTo>
                      <a:pt x="953" y="318"/>
                      <a:pt x="953" y="351"/>
                      <a:pt x="953" y="351"/>
                    </a:cubicBezTo>
                    <a:cubicBezTo>
                      <a:pt x="920" y="351"/>
                      <a:pt x="887" y="402"/>
                      <a:pt x="870" y="435"/>
                    </a:cubicBezTo>
                    <a:cubicBezTo>
                      <a:pt x="870" y="418"/>
                      <a:pt x="870" y="418"/>
                      <a:pt x="870" y="418"/>
                    </a:cubicBezTo>
                    <a:cubicBezTo>
                      <a:pt x="853" y="418"/>
                      <a:pt x="853" y="418"/>
                      <a:pt x="836" y="435"/>
                    </a:cubicBezTo>
                    <a:cubicBezTo>
                      <a:pt x="836" y="452"/>
                      <a:pt x="836" y="468"/>
                      <a:pt x="853" y="468"/>
                    </a:cubicBezTo>
                    <a:cubicBezTo>
                      <a:pt x="836" y="502"/>
                      <a:pt x="803" y="552"/>
                      <a:pt x="820" y="569"/>
                    </a:cubicBezTo>
                    <a:cubicBezTo>
                      <a:pt x="820" y="569"/>
                      <a:pt x="820" y="535"/>
                      <a:pt x="820" y="552"/>
                    </a:cubicBezTo>
                    <a:cubicBezTo>
                      <a:pt x="820" y="569"/>
                      <a:pt x="836" y="602"/>
                      <a:pt x="836" y="602"/>
                    </a:cubicBezTo>
                    <a:cubicBezTo>
                      <a:pt x="820" y="602"/>
                      <a:pt x="820" y="602"/>
                      <a:pt x="820" y="602"/>
                    </a:cubicBezTo>
                    <a:cubicBezTo>
                      <a:pt x="836" y="619"/>
                      <a:pt x="803" y="635"/>
                      <a:pt x="820" y="652"/>
                    </a:cubicBezTo>
                    <a:cubicBezTo>
                      <a:pt x="820" y="635"/>
                      <a:pt x="853" y="635"/>
                      <a:pt x="870" y="652"/>
                    </a:cubicBezTo>
                    <a:cubicBezTo>
                      <a:pt x="870" y="635"/>
                      <a:pt x="903" y="652"/>
                      <a:pt x="903" y="652"/>
                    </a:cubicBezTo>
                    <a:cubicBezTo>
                      <a:pt x="903" y="635"/>
                      <a:pt x="920" y="635"/>
                      <a:pt x="920" y="635"/>
                    </a:cubicBezTo>
                    <a:cubicBezTo>
                      <a:pt x="920" y="635"/>
                      <a:pt x="920" y="652"/>
                      <a:pt x="920" y="652"/>
                    </a:cubicBezTo>
                    <a:cubicBezTo>
                      <a:pt x="920" y="652"/>
                      <a:pt x="920" y="635"/>
                      <a:pt x="920" y="635"/>
                    </a:cubicBezTo>
                    <a:cubicBezTo>
                      <a:pt x="920" y="635"/>
                      <a:pt x="903" y="619"/>
                      <a:pt x="920" y="619"/>
                    </a:cubicBezTo>
                    <a:cubicBezTo>
                      <a:pt x="937" y="602"/>
                      <a:pt x="970" y="552"/>
                      <a:pt x="970" y="535"/>
                    </a:cubicBezTo>
                    <a:cubicBezTo>
                      <a:pt x="953" y="518"/>
                      <a:pt x="970" y="535"/>
                      <a:pt x="953" y="535"/>
                    </a:cubicBezTo>
                    <a:cubicBezTo>
                      <a:pt x="953" y="502"/>
                      <a:pt x="937" y="485"/>
                      <a:pt x="953" y="468"/>
                    </a:cubicBezTo>
                    <a:cubicBezTo>
                      <a:pt x="953" y="468"/>
                      <a:pt x="953" y="485"/>
                      <a:pt x="970" y="485"/>
                    </a:cubicBezTo>
                    <a:cubicBezTo>
                      <a:pt x="970" y="452"/>
                      <a:pt x="1020" y="468"/>
                      <a:pt x="1037" y="452"/>
                    </a:cubicBezTo>
                    <a:cubicBezTo>
                      <a:pt x="1037" y="485"/>
                      <a:pt x="1054" y="452"/>
                      <a:pt x="1070" y="485"/>
                    </a:cubicBezTo>
                    <a:cubicBezTo>
                      <a:pt x="1070" y="485"/>
                      <a:pt x="1054" y="485"/>
                      <a:pt x="1054" y="502"/>
                    </a:cubicBezTo>
                    <a:cubicBezTo>
                      <a:pt x="1087" y="502"/>
                      <a:pt x="1104" y="485"/>
                      <a:pt x="1104" y="485"/>
                    </a:cubicBezTo>
                    <a:cubicBezTo>
                      <a:pt x="1120" y="485"/>
                      <a:pt x="1120" y="485"/>
                      <a:pt x="1104" y="502"/>
                    </a:cubicBezTo>
                    <a:cubicBezTo>
                      <a:pt x="1120" y="502"/>
                      <a:pt x="1120" y="518"/>
                      <a:pt x="1120" y="518"/>
                    </a:cubicBezTo>
                    <a:cubicBezTo>
                      <a:pt x="1120" y="502"/>
                      <a:pt x="1154" y="468"/>
                      <a:pt x="1154" y="502"/>
                    </a:cubicBezTo>
                    <a:cubicBezTo>
                      <a:pt x="1120" y="485"/>
                      <a:pt x="1120" y="569"/>
                      <a:pt x="1137" y="569"/>
                    </a:cubicBezTo>
                    <a:cubicBezTo>
                      <a:pt x="1137" y="552"/>
                      <a:pt x="1154" y="585"/>
                      <a:pt x="1154" y="552"/>
                    </a:cubicBezTo>
                    <a:cubicBezTo>
                      <a:pt x="1154" y="535"/>
                      <a:pt x="1171" y="518"/>
                      <a:pt x="1154" y="502"/>
                    </a:cubicBezTo>
                    <a:cubicBezTo>
                      <a:pt x="1171" y="502"/>
                      <a:pt x="1171" y="485"/>
                      <a:pt x="1187" y="485"/>
                    </a:cubicBezTo>
                    <a:cubicBezTo>
                      <a:pt x="1171" y="502"/>
                      <a:pt x="1187" y="518"/>
                      <a:pt x="1187" y="535"/>
                    </a:cubicBezTo>
                    <a:cubicBezTo>
                      <a:pt x="1187" y="535"/>
                      <a:pt x="1187" y="535"/>
                      <a:pt x="1171" y="535"/>
                    </a:cubicBezTo>
                    <a:cubicBezTo>
                      <a:pt x="1171" y="535"/>
                      <a:pt x="1171" y="535"/>
                      <a:pt x="1171" y="552"/>
                    </a:cubicBezTo>
                    <a:cubicBezTo>
                      <a:pt x="1171" y="552"/>
                      <a:pt x="1171" y="569"/>
                      <a:pt x="1154" y="569"/>
                    </a:cubicBezTo>
                    <a:cubicBezTo>
                      <a:pt x="1171" y="569"/>
                      <a:pt x="1171" y="585"/>
                      <a:pt x="1171" y="585"/>
                    </a:cubicBezTo>
                    <a:cubicBezTo>
                      <a:pt x="1171" y="552"/>
                      <a:pt x="1187" y="602"/>
                      <a:pt x="1204" y="585"/>
                    </a:cubicBezTo>
                    <a:cubicBezTo>
                      <a:pt x="1204" y="585"/>
                      <a:pt x="1187" y="569"/>
                      <a:pt x="1187" y="569"/>
                    </a:cubicBezTo>
                    <a:cubicBezTo>
                      <a:pt x="1204" y="585"/>
                      <a:pt x="1221" y="569"/>
                      <a:pt x="1221" y="569"/>
                    </a:cubicBezTo>
                    <a:cubicBezTo>
                      <a:pt x="1204" y="552"/>
                      <a:pt x="1204" y="535"/>
                      <a:pt x="1221" y="535"/>
                    </a:cubicBezTo>
                    <a:cubicBezTo>
                      <a:pt x="1237" y="535"/>
                      <a:pt x="1204" y="552"/>
                      <a:pt x="1237" y="552"/>
                    </a:cubicBezTo>
                    <a:cubicBezTo>
                      <a:pt x="1237" y="535"/>
                      <a:pt x="1221" y="518"/>
                      <a:pt x="1237" y="502"/>
                    </a:cubicBezTo>
                    <a:cubicBezTo>
                      <a:pt x="1254" y="518"/>
                      <a:pt x="1288" y="485"/>
                      <a:pt x="1304" y="518"/>
                    </a:cubicBezTo>
                    <a:cubicBezTo>
                      <a:pt x="1304" y="502"/>
                      <a:pt x="1288" y="485"/>
                      <a:pt x="1304" y="485"/>
                    </a:cubicBezTo>
                    <a:cubicBezTo>
                      <a:pt x="1304" y="518"/>
                      <a:pt x="1321" y="468"/>
                      <a:pt x="1321" y="485"/>
                    </a:cubicBezTo>
                    <a:cubicBezTo>
                      <a:pt x="1338" y="468"/>
                      <a:pt x="1304" y="502"/>
                      <a:pt x="1321" y="502"/>
                    </a:cubicBezTo>
                    <a:cubicBezTo>
                      <a:pt x="1338" y="485"/>
                      <a:pt x="1354" y="468"/>
                      <a:pt x="1371" y="452"/>
                    </a:cubicBezTo>
                    <a:cubicBezTo>
                      <a:pt x="1371" y="485"/>
                      <a:pt x="1371" y="452"/>
                      <a:pt x="1388" y="452"/>
                    </a:cubicBezTo>
                    <a:cubicBezTo>
                      <a:pt x="1388" y="468"/>
                      <a:pt x="1404" y="502"/>
                      <a:pt x="1421" y="518"/>
                    </a:cubicBezTo>
                    <a:cubicBezTo>
                      <a:pt x="1421" y="502"/>
                      <a:pt x="1421" y="485"/>
                      <a:pt x="1438" y="485"/>
                    </a:cubicBezTo>
                    <a:cubicBezTo>
                      <a:pt x="1438" y="452"/>
                      <a:pt x="1455" y="418"/>
                      <a:pt x="1488" y="385"/>
                    </a:cubicBezTo>
                    <a:cubicBezTo>
                      <a:pt x="1488" y="385"/>
                      <a:pt x="1488" y="368"/>
                      <a:pt x="1471" y="368"/>
                    </a:cubicBezTo>
                    <a:cubicBezTo>
                      <a:pt x="1455" y="368"/>
                      <a:pt x="1455" y="351"/>
                      <a:pt x="1438" y="368"/>
                    </a:cubicBezTo>
                    <a:cubicBezTo>
                      <a:pt x="1455" y="351"/>
                      <a:pt x="1421" y="368"/>
                      <a:pt x="1421" y="351"/>
                    </a:cubicBezTo>
                    <a:cubicBezTo>
                      <a:pt x="1421" y="335"/>
                      <a:pt x="1421" y="318"/>
                      <a:pt x="1421" y="318"/>
                    </a:cubicBezTo>
                    <a:cubicBezTo>
                      <a:pt x="1438" y="318"/>
                      <a:pt x="1438" y="335"/>
                      <a:pt x="1455" y="335"/>
                    </a:cubicBezTo>
                    <a:cubicBezTo>
                      <a:pt x="1438" y="318"/>
                      <a:pt x="1488" y="301"/>
                      <a:pt x="1505" y="318"/>
                    </a:cubicBezTo>
                    <a:cubicBezTo>
                      <a:pt x="1488" y="318"/>
                      <a:pt x="1488" y="335"/>
                      <a:pt x="1505" y="335"/>
                    </a:cubicBezTo>
                    <a:cubicBezTo>
                      <a:pt x="1505" y="318"/>
                      <a:pt x="1521" y="318"/>
                      <a:pt x="1521" y="301"/>
                    </a:cubicBezTo>
                    <a:cubicBezTo>
                      <a:pt x="1505" y="301"/>
                      <a:pt x="1488" y="285"/>
                      <a:pt x="1471" y="285"/>
                    </a:cubicBezTo>
                    <a:cubicBezTo>
                      <a:pt x="1488" y="268"/>
                      <a:pt x="1488" y="268"/>
                      <a:pt x="1471" y="234"/>
                    </a:cubicBezTo>
                    <a:cubicBezTo>
                      <a:pt x="1471" y="234"/>
                      <a:pt x="1471" y="234"/>
                      <a:pt x="1471" y="234"/>
                    </a:cubicBezTo>
                    <a:cubicBezTo>
                      <a:pt x="1488" y="234"/>
                      <a:pt x="1488" y="234"/>
                      <a:pt x="1488" y="234"/>
                    </a:cubicBezTo>
                    <a:cubicBezTo>
                      <a:pt x="1521" y="201"/>
                      <a:pt x="1471" y="151"/>
                      <a:pt x="1421" y="151"/>
                    </a:cubicBezTo>
                    <a:cubicBezTo>
                      <a:pt x="1421" y="168"/>
                      <a:pt x="1421" y="168"/>
                      <a:pt x="1404" y="168"/>
                    </a:cubicBezTo>
                    <a:cubicBezTo>
                      <a:pt x="1404" y="151"/>
                      <a:pt x="1421" y="168"/>
                      <a:pt x="1404" y="151"/>
                    </a:cubicBezTo>
                    <a:cubicBezTo>
                      <a:pt x="1404" y="151"/>
                      <a:pt x="1404" y="134"/>
                      <a:pt x="1388" y="151"/>
                    </a:cubicBezTo>
                    <a:cubicBezTo>
                      <a:pt x="1371" y="84"/>
                      <a:pt x="1404" y="51"/>
                      <a:pt x="1404" y="17"/>
                    </a:cubicBezTo>
                    <a:cubicBezTo>
                      <a:pt x="1404" y="34"/>
                      <a:pt x="1421" y="34"/>
                      <a:pt x="1421" y="34"/>
                    </a:cubicBezTo>
                    <a:cubicBezTo>
                      <a:pt x="1438" y="51"/>
                      <a:pt x="1438" y="67"/>
                      <a:pt x="1455" y="67"/>
                    </a:cubicBezTo>
                    <a:cubicBezTo>
                      <a:pt x="1455" y="51"/>
                      <a:pt x="1455" y="51"/>
                      <a:pt x="1471" y="34"/>
                    </a:cubicBezTo>
                    <a:cubicBezTo>
                      <a:pt x="1471" y="51"/>
                      <a:pt x="1488" y="34"/>
                      <a:pt x="1505" y="51"/>
                    </a:cubicBezTo>
                    <a:cubicBezTo>
                      <a:pt x="1505" y="67"/>
                      <a:pt x="1488" y="67"/>
                      <a:pt x="1488" y="67"/>
                    </a:cubicBezTo>
                    <a:cubicBezTo>
                      <a:pt x="1505" y="67"/>
                      <a:pt x="1505" y="84"/>
                      <a:pt x="1505" y="84"/>
                    </a:cubicBezTo>
                    <a:cubicBezTo>
                      <a:pt x="1521" y="101"/>
                      <a:pt x="1505" y="101"/>
                      <a:pt x="1505" y="117"/>
                    </a:cubicBezTo>
                    <a:cubicBezTo>
                      <a:pt x="1521" y="117"/>
                      <a:pt x="1538" y="117"/>
                      <a:pt x="1538" y="134"/>
                    </a:cubicBezTo>
                    <a:cubicBezTo>
                      <a:pt x="1538" y="117"/>
                      <a:pt x="1538" y="117"/>
                      <a:pt x="1538" y="117"/>
                    </a:cubicBezTo>
                    <a:cubicBezTo>
                      <a:pt x="1555" y="117"/>
                      <a:pt x="1538" y="117"/>
                      <a:pt x="1538" y="134"/>
                    </a:cubicBezTo>
                    <a:cubicBezTo>
                      <a:pt x="1555" y="117"/>
                      <a:pt x="1555" y="151"/>
                      <a:pt x="1572" y="134"/>
                    </a:cubicBezTo>
                    <a:cubicBezTo>
                      <a:pt x="1555" y="134"/>
                      <a:pt x="1555" y="134"/>
                      <a:pt x="1555" y="134"/>
                    </a:cubicBezTo>
                    <a:cubicBezTo>
                      <a:pt x="1572" y="101"/>
                      <a:pt x="1605" y="151"/>
                      <a:pt x="1638" y="134"/>
                    </a:cubicBezTo>
                    <a:cubicBezTo>
                      <a:pt x="1638" y="117"/>
                      <a:pt x="1622" y="117"/>
                      <a:pt x="1605" y="101"/>
                    </a:cubicBezTo>
                    <a:cubicBezTo>
                      <a:pt x="1605" y="101"/>
                      <a:pt x="1622" y="67"/>
                      <a:pt x="1605" y="67"/>
                    </a:cubicBezTo>
                    <a:cubicBezTo>
                      <a:pt x="1605" y="67"/>
                      <a:pt x="1605" y="67"/>
                      <a:pt x="1605" y="67"/>
                    </a:cubicBezTo>
                    <a:cubicBezTo>
                      <a:pt x="1588" y="51"/>
                      <a:pt x="1605" y="67"/>
                      <a:pt x="1622" y="51"/>
                    </a:cubicBezTo>
                    <a:cubicBezTo>
                      <a:pt x="1622" y="34"/>
                      <a:pt x="1605" y="1"/>
                      <a:pt x="1588" y="17"/>
                    </a:cubicBezTo>
                    <a:cubicBezTo>
                      <a:pt x="1588" y="17"/>
                      <a:pt x="1588" y="17"/>
                      <a:pt x="1588" y="1"/>
                    </a:cubicBezTo>
                    <a:close/>
                    <a:moveTo>
                      <a:pt x="820" y="101"/>
                    </a:moveTo>
                    <a:cubicBezTo>
                      <a:pt x="820" y="101"/>
                      <a:pt x="820" y="101"/>
                      <a:pt x="820" y="101"/>
                    </a:cubicBezTo>
                    <a:cubicBezTo>
                      <a:pt x="820" y="101"/>
                      <a:pt x="820" y="101"/>
                      <a:pt x="820" y="101"/>
                    </a:cubicBezTo>
                    <a:close/>
                    <a:moveTo>
                      <a:pt x="803" y="117"/>
                    </a:moveTo>
                    <a:cubicBezTo>
                      <a:pt x="803" y="117"/>
                      <a:pt x="803" y="117"/>
                      <a:pt x="803" y="134"/>
                    </a:cubicBezTo>
                    <a:cubicBezTo>
                      <a:pt x="803" y="134"/>
                      <a:pt x="820" y="134"/>
                      <a:pt x="820" y="134"/>
                    </a:cubicBezTo>
                    <a:cubicBezTo>
                      <a:pt x="820" y="151"/>
                      <a:pt x="803" y="134"/>
                      <a:pt x="803" y="151"/>
                    </a:cubicBezTo>
                    <a:cubicBezTo>
                      <a:pt x="803" y="168"/>
                      <a:pt x="820" y="151"/>
                      <a:pt x="820" y="168"/>
                    </a:cubicBezTo>
                    <a:cubicBezTo>
                      <a:pt x="803" y="201"/>
                      <a:pt x="786" y="168"/>
                      <a:pt x="770" y="184"/>
                    </a:cubicBezTo>
                    <a:cubicBezTo>
                      <a:pt x="753" y="168"/>
                      <a:pt x="753" y="134"/>
                      <a:pt x="753" y="117"/>
                    </a:cubicBezTo>
                    <a:cubicBezTo>
                      <a:pt x="770" y="117"/>
                      <a:pt x="786" y="117"/>
                      <a:pt x="786" y="117"/>
                    </a:cubicBezTo>
                    <a:cubicBezTo>
                      <a:pt x="786" y="117"/>
                      <a:pt x="786" y="117"/>
                      <a:pt x="803" y="117"/>
                    </a:cubicBezTo>
                    <a:close/>
                    <a:moveTo>
                      <a:pt x="719" y="134"/>
                    </a:moveTo>
                    <a:cubicBezTo>
                      <a:pt x="703" y="134"/>
                      <a:pt x="686" y="134"/>
                      <a:pt x="669" y="151"/>
                    </a:cubicBezTo>
                    <a:cubicBezTo>
                      <a:pt x="669" y="151"/>
                      <a:pt x="669" y="151"/>
                      <a:pt x="669" y="168"/>
                    </a:cubicBezTo>
                    <a:cubicBezTo>
                      <a:pt x="703" y="168"/>
                      <a:pt x="719" y="151"/>
                      <a:pt x="719" y="134"/>
                    </a:cubicBezTo>
                    <a:cubicBezTo>
                      <a:pt x="719" y="134"/>
                      <a:pt x="719" y="134"/>
                      <a:pt x="719" y="134"/>
                    </a:cubicBezTo>
                    <a:close/>
                    <a:moveTo>
                      <a:pt x="602" y="168"/>
                    </a:moveTo>
                    <a:cubicBezTo>
                      <a:pt x="602" y="184"/>
                      <a:pt x="619" y="184"/>
                      <a:pt x="636" y="184"/>
                    </a:cubicBezTo>
                    <a:cubicBezTo>
                      <a:pt x="619" y="201"/>
                      <a:pt x="602" y="201"/>
                      <a:pt x="619" y="218"/>
                    </a:cubicBezTo>
                    <a:cubicBezTo>
                      <a:pt x="619" y="218"/>
                      <a:pt x="619" y="201"/>
                      <a:pt x="636" y="201"/>
                    </a:cubicBezTo>
                    <a:cubicBezTo>
                      <a:pt x="636" y="201"/>
                      <a:pt x="619" y="218"/>
                      <a:pt x="636" y="218"/>
                    </a:cubicBezTo>
                    <a:cubicBezTo>
                      <a:pt x="636" y="234"/>
                      <a:pt x="636" y="218"/>
                      <a:pt x="653" y="218"/>
                    </a:cubicBezTo>
                    <a:cubicBezTo>
                      <a:pt x="653" y="234"/>
                      <a:pt x="653" y="251"/>
                      <a:pt x="669" y="251"/>
                    </a:cubicBezTo>
                    <a:cubicBezTo>
                      <a:pt x="653" y="234"/>
                      <a:pt x="602" y="268"/>
                      <a:pt x="619" y="301"/>
                    </a:cubicBezTo>
                    <a:cubicBezTo>
                      <a:pt x="636" y="285"/>
                      <a:pt x="653" y="285"/>
                      <a:pt x="653" y="268"/>
                    </a:cubicBezTo>
                    <a:cubicBezTo>
                      <a:pt x="669" y="285"/>
                      <a:pt x="636" y="301"/>
                      <a:pt x="653" y="301"/>
                    </a:cubicBezTo>
                    <a:cubicBezTo>
                      <a:pt x="669" y="301"/>
                      <a:pt x="669" y="285"/>
                      <a:pt x="669" y="285"/>
                    </a:cubicBezTo>
                    <a:cubicBezTo>
                      <a:pt x="669" y="285"/>
                      <a:pt x="686" y="285"/>
                      <a:pt x="686" y="301"/>
                    </a:cubicBezTo>
                    <a:cubicBezTo>
                      <a:pt x="686" y="285"/>
                      <a:pt x="703" y="268"/>
                      <a:pt x="703" y="251"/>
                    </a:cubicBezTo>
                    <a:cubicBezTo>
                      <a:pt x="719" y="268"/>
                      <a:pt x="703" y="285"/>
                      <a:pt x="719" y="268"/>
                    </a:cubicBezTo>
                    <a:cubicBezTo>
                      <a:pt x="719" y="285"/>
                      <a:pt x="719" y="318"/>
                      <a:pt x="719" y="335"/>
                    </a:cubicBezTo>
                    <a:cubicBezTo>
                      <a:pt x="719" y="335"/>
                      <a:pt x="719" y="318"/>
                      <a:pt x="703" y="318"/>
                    </a:cubicBezTo>
                    <a:cubicBezTo>
                      <a:pt x="686" y="318"/>
                      <a:pt x="703" y="318"/>
                      <a:pt x="703" y="335"/>
                    </a:cubicBezTo>
                    <a:cubicBezTo>
                      <a:pt x="703" y="318"/>
                      <a:pt x="686" y="318"/>
                      <a:pt x="669" y="301"/>
                    </a:cubicBezTo>
                    <a:cubicBezTo>
                      <a:pt x="669" y="318"/>
                      <a:pt x="669" y="318"/>
                      <a:pt x="669" y="318"/>
                    </a:cubicBezTo>
                    <a:cubicBezTo>
                      <a:pt x="686" y="335"/>
                      <a:pt x="686" y="335"/>
                      <a:pt x="686" y="351"/>
                    </a:cubicBezTo>
                    <a:cubicBezTo>
                      <a:pt x="653" y="368"/>
                      <a:pt x="653" y="368"/>
                      <a:pt x="619" y="368"/>
                    </a:cubicBezTo>
                    <a:cubicBezTo>
                      <a:pt x="619" y="368"/>
                      <a:pt x="636" y="351"/>
                      <a:pt x="619" y="335"/>
                    </a:cubicBezTo>
                    <a:cubicBezTo>
                      <a:pt x="619" y="351"/>
                      <a:pt x="602" y="335"/>
                      <a:pt x="586" y="335"/>
                    </a:cubicBezTo>
                    <a:cubicBezTo>
                      <a:pt x="586" y="335"/>
                      <a:pt x="586" y="335"/>
                      <a:pt x="586" y="318"/>
                    </a:cubicBezTo>
                    <a:cubicBezTo>
                      <a:pt x="602" y="318"/>
                      <a:pt x="602" y="318"/>
                      <a:pt x="602" y="335"/>
                    </a:cubicBezTo>
                    <a:cubicBezTo>
                      <a:pt x="619" y="318"/>
                      <a:pt x="586" y="318"/>
                      <a:pt x="569" y="285"/>
                    </a:cubicBezTo>
                    <a:cubicBezTo>
                      <a:pt x="552" y="285"/>
                      <a:pt x="586" y="318"/>
                      <a:pt x="569" y="318"/>
                    </a:cubicBezTo>
                    <a:cubicBezTo>
                      <a:pt x="569" y="335"/>
                      <a:pt x="586" y="318"/>
                      <a:pt x="586" y="335"/>
                    </a:cubicBezTo>
                    <a:cubicBezTo>
                      <a:pt x="586" y="351"/>
                      <a:pt x="569" y="351"/>
                      <a:pt x="586" y="368"/>
                    </a:cubicBezTo>
                    <a:cubicBezTo>
                      <a:pt x="569" y="351"/>
                      <a:pt x="552" y="368"/>
                      <a:pt x="552" y="351"/>
                    </a:cubicBezTo>
                    <a:cubicBezTo>
                      <a:pt x="536" y="351"/>
                      <a:pt x="552" y="368"/>
                      <a:pt x="536" y="368"/>
                    </a:cubicBezTo>
                    <a:cubicBezTo>
                      <a:pt x="519" y="368"/>
                      <a:pt x="519" y="385"/>
                      <a:pt x="519" y="385"/>
                    </a:cubicBezTo>
                    <a:cubicBezTo>
                      <a:pt x="502" y="368"/>
                      <a:pt x="536" y="351"/>
                      <a:pt x="519" y="318"/>
                    </a:cubicBezTo>
                    <a:cubicBezTo>
                      <a:pt x="519" y="301"/>
                      <a:pt x="536" y="335"/>
                      <a:pt x="536" y="335"/>
                    </a:cubicBezTo>
                    <a:cubicBezTo>
                      <a:pt x="552" y="318"/>
                      <a:pt x="552" y="318"/>
                      <a:pt x="552" y="301"/>
                    </a:cubicBezTo>
                    <a:cubicBezTo>
                      <a:pt x="519" y="285"/>
                      <a:pt x="519" y="301"/>
                      <a:pt x="486" y="318"/>
                    </a:cubicBezTo>
                    <a:cubicBezTo>
                      <a:pt x="469" y="301"/>
                      <a:pt x="502" y="268"/>
                      <a:pt x="486" y="268"/>
                    </a:cubicBezTo>
                    <a:cubicBezTo>
                      <a:pt x="486" y="251"/>
                      <a:pt x="486" y="251"/>
                      <a:pt x="502" y="251"/>
                    </a:cubicBezTo>
                    <a:cubicBezTo>
                      <a:pt x="502" y="251"/>
                      <a:pt x="486" y="234"/>
                      <a:pt x="486" y="234"/>
                    </a:cubicBezTo>
                    <a:cubicBezTo>
                      <a:pt x="486" y="234"/>
                      <a:pt x="486" y="234"/>
                      <a:pt x="486" y="218"/>
                    </a:cubicBezTo>
                    <a:cubicBezTo>
                      <a:pt x="502" y="234"/>
                      <a:pt x="502" y="268"/>
                      <a:pt x="536" y="268"/>
                    </a:cubicBezTo>
                    <a:cubicBezTo>
                      <a:pt x="536" y="234"/>
                      <a:pt x="502" y="218"/>
                      <a:pt x="519" y="184"/>
                    </a:cubicBezTo>
                    <a:cubicBezTo>
                      <a:pt x="552" y="184"/>
                      <a:pt x="569" y="168"/>
                      <a:pt x="602" y="168"/>
                    </a:cubicBezTo>
                    <a:close/>
                    <a:moveTo>
                      <a:pt x="435" y="218"/>
                    </a:moveTo>
                    <a:cubicBezTo>
                      <a:pt x="402" y="218"/>
                      <a:pt x="385" y="234"/>
                      <a:pt x="369" y="234"/>
                    </a:cubicBezTo>
                    <a:cubicBezTo>
                      <a:pt x="369" y="234"/>
                      <a:pt x="369" y="251"/>
                      <a:pt x="369" y="251"/>
                    </a:cubicBezTo>
                    <a:cubicBezTo>
                      <a:pt x="369" y="268"/>
                      <a:pt x="352" y="251"/>
                      <a:pt x="352" y="268"/>
                    </a:cubicBezTo>
                    <a:cubicBezTo>
                      <a:pt x="369" y="268"/>
                      <a:pt x="385" y="285"/>
                      <a:pt x="369" y="301"/>
                    </a:cubicBezTo>
                    <a:cubicBezTo>
                      <a:pt x="369" y="285"/>
                      <a:pt x="352" y="285"/>
                      <a:pt x="352" y="285"/>
                    </a:cubicBezTo>
                    <a:cubicBezTo>
                      <a:pt x="335" y="285"/>
                      <a:pt x="352" y="301"/>
                      <a:pt x="335" y="301"/>
                    </a:cubicBezTo>
                    <a:cubicBezTo>
                      <a:pt x="318" y="318"/>
                      <a:pt x="318" y="301"/>
                      <a:pt x="302" y="318"/>
                    </a:cubicBezTo>
                    <a:cubicBezTo>
                      <a:pt x="318" y="301"/>
                      <a:pt x="285" y="301"/>
                      <a:pt x="285" y="285"/>
                    </a:cubicBezTo>
                    <a:cubicBezTo>
                      <a:pt x="302" y="285"/>
                      <a:pt x="318" y="285"/>
                      <a:pt x="302" y="268"/>
                    </a:cubicBezTo>
                    <a:cubicBezTo>
                      <a:pt x="318" y="268"/>
                      <a:pt x="318" y="268"/>
                      <a:pt x="335" y="268"/>
                    </a:cubicBezTo>
                    <a:cubicBezTo>
                      <a:pt x="335" y="268"/>
                      <a:pt x="335" y="251"/>
                      <a:pt x="352" y="251"/>
                    </a:cubicBezTo>
                    <a:lnTo>
                      <a:pt x="335" y="251"/>
                    </a:lnTo>
                    <a:cubicBezTo>
                      <a:pt x="335" y="251"/>
                      <a:pt x="318" y="251"/>
                      <a:pt x="318" y="251"/>
                    </a:cubicBezTo>
                    <a:cubicBezTo>
                      <a:pt x="318" y="251"/>
                      <a:pt x="318" y="268"/>
                      <a:pt x="318" y="268"/>
                    </a:cubicBezTo>
                    <a:cubicBezTo>
                      <a:pt x="318" y="268"/>
                      <a:pt x="302" y="268"/>
                      <a:pt x="302" y="251"/>
                    </a:cubicBezTo>
                    <a:cubicBezTo>
                      <a:pt x="302" y="268"/>
                      <a:pt x="302" y="268"/>
                      <a:pt x="302" y="268"/>
                    </a:cubicBezTo>
                    <a:cubicBezTo>
                      <a:pt x="285" y="268"/>
                      <a:pt x="285" y="285"/>
                      <a:pt x="268" y="285"/>
                    </a:cubicBezTo>
                    <a:cubicBezTo>
                      <a:pt x="268" y="285"/>
                      <a:pt x="268" y="268"/>
                      <a:pt x="268" y="268"/>
                    </a:cubicBezTo>
                    <a:cubicBezTo>
                      <a:pt x="268" y="285"/>
                      <a:pt x="252" y="285"/>
                      <a:pt x="235" y="285"/>
                    </a:cubicBezTo>
                    <a:cubicBezTo>
                      <a:pt x="235" y="301"/>
                      <a:pt x="235" y="301"/>
                      <a:pt x="252" y="318"/>
                    </a:cubicBezTo>
                    <a:cubicBezTo>
                      <a:pt x="235" y="318"/>
                      <a:pt x="235" y="301"/>
                      <a:pt x="218" y="301"/>
                    </a:cubicBezTo>
                    <a:cubicBezTo>
                      <a:pt x="218" y="318"/>
                      <a:pt x="235" y="318"/>
                      <a:pt x="218" y="318"/>
                    </a:cubicBezTo>
                    <a:cubicBezTo>
                      <a:pt x="201" y="318"/>
                      <a:pt x="218" y="318"/>
                      <a:pt x="218" y="301"/>
                    </a:cubicBezTo>
                    <a:cubicBezTo>
                      <a:pt x="201" y="318"/>
                      <a:pt x="185" y="318"/>
                      <a:pt x="168" y="318"/>
                    </a:cubicBezTo>
                    <a:lnTo>
                      <a:pt x="168" y="318"/>
                    </a:lnTo>
                    <a:cubicBezTo>
                      <a:pt x="151" y="335"/>
                      <a:pt x="135" y="351"/>
                      <a:pt x="118" y="351"/>
                    </a:cubicBezTo>
                    <a:cubicBezTo>
                      <a:pt x="34" y="435"/>
                      <a:pt x="1" y="468"/>
                      <a:pt x="1" y="518"/>
                    </a:cubicBezTo>
                    <a:cubicBezTo>
                      <a:pt x="1" y="535"/>
                      <a:pt x="1" y="535"/>
                      <a:pt x="1" y="535"/>
                    </a:cubicBezTo>
                    <a:lnTo>
                      <a:pt x="1" y="552"/>
                    </a:lnTo>
                    <a:cubicBezTo>
                      <a:pt x="18" y="535"/>
                      <a:pt x="18" y="569"/>
                      <a:pt x="34" y="552"/>
                    </a:cubicBezTo>
                    <a:cubicBezTo>
                      <a:pt x="34" y="552"/>
                      <a:pt x="34" y="552"/>
                      <a:pt x="34" y="552"/>
                    </a:cubicBezTo>
                    <a:cubicBezTo>
                      <a:pt x="18" y="552"/>
                      <a:pt x="34" y="535"/>
                      <a:pt x="34" y="535"/>
                    </a:cubicBezTo>
                    <a:lnTo>
                      <a:pt x="18" y="535"/>
                    </a:lnTo>
                    <a:cubicBezTo>
                      <a:pt x="18" y="518"/>
                      <a:pt x="34" y="518"/>
                      <a:pt x="34" y="502"/>
                    </a:cubicBezTo>
                    <a:cubicBezTo>
                      <a:pt x="51" y="502"/>
                      <a:pt x="51" y="502"/>
                      <a:pt x="34" y="485"/>
                    </a:cubicBezTo>
                    <a:cubicBezTo>
                      <a:pt x="68" y="485"/>
                      <a:pt x="68" y="485"/>
                      <a:pt x="85" y="485"/>
                    </a:cubicBezTo>
                    <a:cubicBezTo>
                      <a:pt x="85" y="452"/>
                      <a:pt x="135" y="418"/>
                      <a:pt x="151" y="452"/>
                    </a:cubicBezTo>
                    <a:cubicBezTo>
                      <a:pt x="151" y="435"/>
                      <a:pt x="185" y="418"/>
                      <a:pt x="201" y="435"/>
                    </a:cubicBezTo>
                    <a:cubicBezTo>
                      <a:pt x="201" y="418"/>
                      <a:pt x="201" y="418"/>
                      <a:pt x="201" y="435"/>
                    </a:cubicBezTo>
                    <a:cubicBezTo>
                      <a:pt x="201" y="418"/>
                      <a:pt x="201" y="402"/>
                      <a:pt x="185" y="402"/>
                    </a:cubicBezTo>
                    <a:cubicBezTo>
                      <a:pt x="185" y="402"/>
                      <a:pt x="185" y="418"/>
                      <a:pt x="168" y="418"/>
                    </a:cubicBezTo>
                    <a:cubicBezTo>
                      <a:pt x="168" y="402"/>
                      <a:pt x="168" y="402"/>
                      <a:pt x="168" y="402"/>
                    </a:cubicBezTo>
                    <a:cubicBezTo>
                      <a:pt x="151" y="402"/>
                      <a:pt x="168" y="402"/>
                      <a:pt x="168" y="385"/>
                    </a:cubicBezTo>
                    <a:cubicBezTo>
                      <a:pt x="151" y="385"/>
                      <a:pt x="151" y="385"/>
                      <a:pt x="151" y="385"/>
                    </a:cubicBezTo>
                    <a:cubicBezTo>
                      <a:pt x="151" y="368"/>
                      <a:pt x="185" y="385"/>
                      <a:pt x="185" y="368"/>
                    </a:cubicBezTo>
                    <a:cubicBezTo>
                      <a:pt x="201" y="368"/>
                      <a:pt x="185" y="385"/>
                      <a:pt x="201" y="402"/>
                    </a:cubicBezTo>
                    <a:cubicBezTo>
                      <a:pt x="218" y="385"/>
                      <a:pt x="218" y="351"/>
                      <a:pt x="235" y="351"/>
                    </a:cubicBezTo>
                    <a:cubicBezTo>
                      <a:pt x="235" y="351"/>
                      <a:pt x="218" y="351"/>
                      <a:pt x="218" y="335"/>
                    </a:cubicBezTo>
                    <a:cubicBezTo>
                      <a:pt x="235" y="335"/>
                      <a:pt x="235" y="335"/>
                      <a:pt x="235" y="318"/>
                    </a:cubicBezTo>
                    <a:lnTo>
                      <a:pt x="235" y="385"/>
                    </a:lnTo>
                    <a:cubicBezTo>
                      <a:pt x="268" y="385"/>
                      <a:pt x="252" y="418"/>
                      <a:pt x="285" y="435"/>
                    </a:cubicBezTo>
                    <a:cubicBezTo>
                      <a:pt x="302" y="402"/>
                      <a:pt x="335" y="418"/>
                      <a:pt x="335" y="435"/>
                    </a:cubicBezTo>
                    <a:cubicBezTo>
                      <a:pt x="335" y="418"/>
                      <a:pt x="369" y="452"/>
                      <a:pt x="369" y="435"/>
                    </a:cubicBezTo>
                    <a:cubicBezTo>
                      <a:pt x="369" y="418"/>
                      <a:pt x="369" y="418"/>
                      <a:pt x="369" y="418"/>
                    </a:cubicBezTo>
                    <a:cubicBezTo>
                      <a:pt x="369" y="418"/>
                      <a:pt x="352" y="402"/>
                      <a:pt x="352" y="418"/>
                    </a:cubicBezTo>
                    <a:cubicBezTo>
                      <a:pt x="369" y="385"/>
                      <a:pt x="352" y="385"/>
                      <a:pt x="352" y="385"/>
                    </a:cubicBezTo>
                    <a:cubicBezTo>
                      <a:pt x="369" y="385"/>
                      <a:pt x="385" y="402"/>
                      <a:pt x="402" y="385"/>
                    </a:cubicBezTo>
                    <a:cubicBezTo>
                      <a:pt x="402" y="368"/>
                      <a:pt x="385" y="368"/>
                      <a:pt x="385" y="368"/>
                    </a:cubicBezTo>
                    <a:cubicBezTo>
                      <a:pt x="402" y="368"/>
                      <a:pt x="402" y="351"/>
                      <a:pt x="419" y="368"/>
                    </a:cubicBezTo>
                    <a:cubicBezTo>
                      <a:pt x="419" y="335"/>
                      <a:pt x="435" y="335"/>
                      <a:pt x="452" y="335"/>
                    </a:cubicBezTo>
                    <a:cubicBezTo>
                      <a:pt x="452" y="318"/>
                      <a:pt x="435" y="318"/>
                      <a:pt x="452" y="301"/>
                    </a:cubicBezTo>
                    <a:cubicBezTo>
                      <a:pt x="469" y="301"/>
                      <a:pt x="452" y="335"/>
                      <a:pt x="469" y="335"/>
                    </a:cubicBezTo>
                    <a:cubicBezTo>
                      <a:pt x="486" y="318"/>
                      <a:pt x="469" y="301"/>
                      <a:pt x="452" y="285"/>
                    </a:cubicBezTo>
                    <a:cubicBezTo>
                      <a:pt x="452" y="268"/>
                      <a:pt x="469" y="268"/>
                      <a:pt x="469" y="251"/>
                    </a:cubicBezTo>
                    <a:cubicBezTo>
                      <a:pt x="469" y="251"/>
                      <a:pt x="469" y="218"/>
                      <a:pt x="452" y="234"/>
                    </a:cubicBezTo>
                    <a:cubicBezTo>
                      <a:pt x="452" y="234"/>
                      <a:pt x="469" y="251"/>
                      <a:pt x="452" y="251"/>
                    </a:cubicBezTo>
                    <a:cubicBezTo>
                      <a:pt x="452" y="234"/>
                      <a:pt x="435" y="218"/>
                      <a:pt x="435" y="218"/>
                    </a:cubicBezTo>
                    <a:close/>
                    <a:moveTo>
                      <a:pt x="235" y="285"/>
                    </a:moveTo>
                    <a:cubicBezTo>
                      <a:pt x="235" y="285"/>
                      <a:pt x="235" y="285"/>
                      <a:pt x="235" y="285"/>
                    </a:cubicBezTo>
                    <a:close/>
                    <a:moveTo>
                      <a:pt x="18" y="569"/>
                    </a:moveTo>
                    <a:cubicBezTo>
                      <a:pt x="34" y="585"/>
                      <a:pt x="51" y="619"/>
                      <a:pt x="85" y="652"/>
                    </a:cubicBezTo>
                    <a:cubicBezTo>
                      <a:pt x="85" y="652"/>
                      <a:pt x="85" y="652"/>
                      <a:pt x="85" y="652"/>
                    </a:cubicBezTo>
                    <a:cubicBezTo>
                      <a:pt x="85" y="652"/>
                      <a:pt x="85" y="652"/>
                      <a:pt x="85" y="652"/>
                    </a:cubicBezTo>
                    <a:cubicBezTo>
                      <a:pt x="85" y="635"/>
                      <a:pt x="68" y="635"/>
                      <a:pt x="85" y="619"/>
                    </a:cubicBezTo>
                    <a:cubicBezTo>
                      <a:pt x="85" y="619"/>
                      <a:pt x="85" y="602"/>
                      <a:pt x="101" y="619"/>
                    </a:cubicBezTo>
                    <a:cubicBezTo>
                      <a:pt x="101" y="619"/>
                      <a:pt x="101" y="635"/>
                      <a:pt x="118" y="652"/>
                    </a:cubicBezTo>
                    <a:cubicBezTo>
                      <a:pt x="118" y="619"/>
                      <a:pt x="151" y="635"/>
                      <a:pt x="168" y="635"/>
                    </a:cubicBezTo>
                    <a:cubicBezTo>
                      <a:pt x="168" y="635"/>
                      <a:pt x="168" y="619"/>
                      <a:pt x="185" y="619"/>
                    </a:cubicBezTo>
                    <a:cubicBezTo>
                      <a:pt x="201" y="635"/>
                      <a:pt x="185" y="635"/>
                      <a:pt x="185" y="669"/>
                    </a:cubicBezTo>
                    <a:cubicBezTo>
                      <a:pt x="201" y="652"/>
                      <a:pt x="201" y="686"/>
                      <a:pt x="201" y="686"/>
                    </a:cubicBezTo>
                    <a:cubicBezTo>
                      <a:pt x="218" y="686"/>
                      <a:pt x="218" y="669"/>
                      <a:pt x="235" y="669"/>
                    </a:cubicBezTo>
                    <a:cubicBezTo>
                      <a:pt x="218" y="669"/>
                      <a:pt x="218" y="669"/>
                      <a:pt x="218" y="652"/>
                    </a:cubicBezTo>
                    <a:cubicBezTo>
                      <a:pt x="235" y="652"/>
                      <a:pt x="201" y="619"/>
                      <a:pt x="235" y="602"/>
                    </a:cubicBezTo>
                    <a:cubicBezTo>
                      <a:pt x="252" y="602"/>
                      <a:pt x="235" y="602"/>
                      <a:pt x="252" y="585"/>
                    </a:cubicBezTo>
                    <a:cubicBezTo>
                      <a:pt x="252" y="602"/>
                      <a:pt x="285" y="585"/>
                      <a:pt x="285" y="602"/>
                    </a:cubicBezTo>
                    <a:cubicBezTo>
                      <a:pt x="302" y="602"/>
                      <a:pt x="302" y="602"/>
                      <a:pt x="302" y="585"/>
                    </a:cubicBezTo>
                    <a:cubicBezTo>
                      <a:pt x="285" y="585"/>
                      <a:pt x="268" y="569"/>
                      <a:pt x="252" y="585"/>
                    </a:cubicBezTo>
                    <a:cubicBezTo>
                      <a:pt x="268" y="569"/>
                      <a:pt x="268" y="569"/>
                      <a:pt x="268" y="552"/>
                    </a:cubicBezTo>
                    <a:cubicBezTo>
                      <a:pt x="302" y="552"/>
                      <a:pt x="352" y="535"/>
                      <a:pt x="352" y="585"/>
                    </a:cubicBezTo>
                    <a:cubicBezTo>
                      <a:pt x="369" y="602"/>
                      <a:pt x="402" y="585"/>
                      <a:pt x="385" y="569"/>
                    </a:cubicBezTo>
                    <a:lnTo>
                      <a:pt x="419" y="569"/>
                    </a:lnTo>
                    <a:cubicBezTo>
                      <a:pt x="419" y="602"/>
                      <a:pt x="385" y="585"/>
                      <a:pt x="385" y="619"/>
                    </a:cubicBezTo>
                    <a:cubicBezTo>
                      <a:pt x="369" y="619"/>
                      <a:pt x="352" y="619"/>
                      <a:pt x="352" y="635"/>
                    </a:cubicBezTo>
                    <a:cubicBezTo>
                      <a:pt x="335" y="652"/>
                      <a:pt x="335" y="619"/>
                      <a:pt x="318" y="619"/>
                    </a:cubicBezTo>
                    <a:cubicBezTo>
                      <a:pt x="335" y="652"/>
                      <a:pt x="318" y="635"/>
                      <a:pt x="318" y="652"/>
                    </a:cubicBezTo>
                    <a:cubicBezTo>
                      <a:pt x="285" y="635"/>
                      <a:pt x="268" y="686"/>
                      <a:pt x="252" y="686"/>
                    </a:cubicBezTo>
                    <a:cubicBezTo>
                      <a:pt x="252" y="702"/>
                      <a:pt x="235" y="702"/>
                      <a:pt x="235" y="702"/>
                    </a:cubicBezTo>
                    <a:cubicBezTo>
                      <a:pt x="235" y="702"/>
                      <a:pt x="252" y="719"/>
                      <a:pt x="252" y="719"/>
                    </a:cubicBezTo>
                    <a:cubicBezTo>
                      <a:pt x="302" y="736"/>
                      <a:pt x="369" y="752"/>
                      <a:pt x="435" y="769"/>
                    </a:cubicBezTo>
                    <a:cubicBezTo>
                      <a:pt x="435" y="736"/>
                      <a:pt x="419" y="719"/>
                      <a:pt x="402" y="719"/>
                    </a:cubicBezTo>
                    <a:cubicBezTo>
                      <a:pt x="385" y="736"/>
                      <a:pt x="402" y="736"/>
                      <a:pt x="402" y="736"/>
                    </a:cubicBezTo>
                    <a:cubicBezTo>
                      <a:pt x="385" y="719"/>
                      <a:pt x="369" y="719"/>
                      <a:pt x="352" y="719"/>
                    </a:cubicBezTo>
                    <a:cubicBezTo>
                      <a:pt x="335" y="736"/>
                      <a:pt x="369" y="702"/>
                      <a:pt x="352" y="702"/>
                    </a:cubicBezTo>
                    <a:cubicBezTo>
                      <a:pt x="335" y="719"/>
                      <a:pt x="335" y="719"/>
                      <a:pt x="318" y="719"/>
                    </a:cubicBezTo>
                    <a:cubicBezTo>
                      <a:pt x="318" y="686"/>
                      <a:pt x="335" y="686"/>
                      <a:pt x="318" y="669"/>
                    </a:cubicBezTo>
                    <a:cubicBezTo>
                      <a:pt x="352" y="669"/>
                      <a:pt x="352" y="652"/>
                      <a:pt x="369" y="669"/>
                    </a:cubicBezTo>
                    <a:cubicBezTo>
                      <a:pt x="385" y="652"/>
                      <a:pt x="402" y="652"/>
                      <a:pt x="385" y="635"/>
                    </a:cubicBezTo>
                    <a:cubicBezTo>
                      <a:pt x="402" y="635"/>
                      <a:pt x="402" y="669"/>
                      <a:pt x="419" y="652"/>
                    </a:cubicBezTo>
                    <a:cubicBezTo>
                      <a:pt x="419" y="652"/>
                      <a:pt x="419" y="669"/>
                      <a:pt x="435" y="686"/>
                    </a:cubicBezTo>
                    <a:cubicBezTo>
                      <a:pt x="435" y="669"/>
                      <a:pt x="469" y="702"/>
                      <a:pt x="486" y="669"/>
                    </a:cubicBezTo>
                    <a:cubicBezTo>
                      <a:pt x="486" y="686"/>
                      <a:pt x="469" y="702"/>
                      <a:pt x="486" y="702"/>
                    </a:cubicBezTo>
                    <a:cubicBezTo>
                      <a:pt x="486" y="702"/>
                      <a:pt x="502" y="686"/>
                      <a:pt x="486" y="669"/>
                    </a:cubicBezTo>
                    <a:cubicBezTo>
                      <a:pt x="502" y="686"/>
                      <a:pt x="502" y="686"/>
                      <a:pt x="519" y="686"/>
                    </a:cubicBezTo>
                    <a:cubicBezTo>
                      <a:pt x="519" y="669"/>
                      <a:pt x="519" y="652"/>
                      <a:pt x="502" y="635"/>
                    </a:cubicBezTo>
                    <a:cubicBezTo>
                      <a:pt x="486" y="635"/>
                      <a:pt x="469" y="619"/>
                      <a:pt x="452" y="635"/>
                    </a:cubicBezTo>
                    <a:cubicBezTo>
                      <a:pt x="452" y="619"/>
                      <a:pt x="469" y="635"/>
                      <a:pt x="469" y="619"/>
                    </a:cubicBezTo>
                    <a:cubicBezTo>
                      <a:pt x="452" y="619"/>
                      <a:pt x="452" y="619"/>
                      <a:pt x="452" y="602"/>
                    </a:cubicBezTo>
                    <a:cubicBezTo>
                      <a:pt x="452" y="619"/>
                      <a:pt x="435" y="619"/>
                      <a:pt x="419" y="602"/>
                    </a:cubicBezTo>
                    <a:cubicBezTo>
                      <a:pt x="419" y="585"/>
                      <a:pt x="452" y="502"/>
                      <a:pt x="486" y="502"/>
                    </a:cubicBezTo>
                    <a:cubicBezTo>
                      <a:pt x="469" y="518"/>
                      <a:pt x="486" y="518"/>
                      <a:pt x="486" y="502"/>
                    </a:cubicBezTo>
                    <a:cubicBezTo>
                      <a:pt x="486" y="535"/>
                      <a:pt x="502" y="535"/>
                      <a:pt x="486" y="552"/>
                    </a:cubicBezTo>
                    <a:cubicBezTo>
                      <a:pt x="486" y="569"/>
                      <a:pt x="469" y="535"/>
                      <a:pt x="469" y="552"/>
                    </a:cubicBezTo>
                    <a:cubicBezTo>
                      <a:pt x="469" y="552"/>
                      <a:pt x="469" y="585"/>
                      <a:pt x="452" y="602"/>
                    </a:cubicBezTo>
                    <a:cubicBezTo>
                      <a:pt x="486" y="585"/>
                      <a:pt x="469" y="602"/>
                      <a:pt x="469" y="619"/>
                    </a:cubicBezTo>
                    <a:lnTo>
                      <a:pt x="486" y="619"/>
                    </a:lnTo>
                    <a:cubicBezTo>
                      <a:pt x="486" y="569"/>
                      <a:pt x="486" y="602"/>
                      <a:pt x="502" y="602"/>
                    </a:cubicBezTo>
                    <a:cubicBezTo>
                      <a:pt x="502" y="602"/>
                      <a:pt x="536" y="585"/>
                      <a:pt x="536" y="569"/>
                    </a:cubicBezTo>
                    <a:cubicBezTo>
                      <a:pt x="536" y="552"/>
                      <a:pt x="536" y="535"/>
                      <a:pt x="552" y="518"/>
                    </a:cubicBezTo>
                    <a:cubicBezTo>
                      <a:pt x="536" y="518"/>
                      <a:pt x="536" y="535"/>
                      <a:pt x="519" y="535"/>
                    </a:cubicBezTo>
                    <a:cubicBezTo>
                      <a:pt x="536" y="518"/>
                      <a:pt x="552" y="502"/>
                      <a:pt x="552" y="485"/>
                    </a:cubicBezTo>
                    <a:cubicBezTo>
                      <a:pt x="569" y="435"/>
                      <a:pt x="519" y="418"/>
                      <a:pt x="502" y="402"/>
                    </a:cubicBezTo>
                    <a:cubicBezTo>
                      <a:pt x="486" y="418"/>
                      <a:pt x="486" y="418"/>
                      <a:pt x="469" y="418"/>
                    </a:cubicBezTo>
                    <a:cubicBezTo>
                      <a:pt x="486" y="385"/>
                      <a:pt x="435" y="418"/>
                      <a:pt x="419" y="418"/>
                    </a:cubicBezTo>
                    <a:cubicBezTo>
                      <a:pt x="435" y="435"/>
                      <a:pt x="419" y="468"/>
                      <a:pt x="435" y="485"/>
                    </a:cubicBezTo>
                    <a:cubicBezTo>
                      <a:pt x="435" y="485"/>
                      <a:pt x="435" y="502"/>
                      <a:pt x="435" y="502"/>
                    </a:cubicBezTo>
                    <a:cubicBezTo>
                      <a:pt x="435" y="468"/>
                      <a:pt x="419" y="502"/>
                      <a:pt x="402" y="485"/>
                    </a:cubicBezTo>
                    <a:cubicBezTo>
                      <a:pt x="402" y="502"/>
                      <a:pt x="402" y="518"/>
                      <a:pt x="402" y="518"/>
                    </a:cubicBezTo>
                    <a:cubicBezTo>
                      <a:pt x="385" y="502"/>
                      <a:pt x="385" y="535"/>
                      <a:pt x="385" y="518"/>
                    </a:cubicBezTo>
                    <a:cubicBezTo>
                      <a:pt x="369" y="518"/>
                      <a:pt x="369" y="502"/>
                      <a:pt x="369" y="502"/>
                    </a:cubicBezTo>
                    <a:cubicBezTo>
                      <a:pt x="369" y="518"/>
                      <a:pt x="335" y="502"/>
                      <a:pt x="335" y="518"/>
                    </a:cubicBezTo>
                    <a:cubicBezTo>
                      <a:pt x="352" y="518"/>
                      <a:pt x="352" y="535"/>
                      <a:pt x="352" y="552"/>
                    </a:cubicBezTo>
                    <a:cubicBezTo>
                      <a:pt x="352" y="518"/>
                      <a:pt x="318" y="535"/>
                      <a:pt x="318" y="518"/>
                    </a:cubicBezTo>
                    <a:cubicBezTo>
                      <a:pt x="335" y="535"/>
                      <a:pt x="335" y="502"/>
                      <a:pt x="335" y="485"/>
                    </a:cubicBezTo>
                    <a:cubicBezTo>
                      <a:pt x="352" y="485"/>
                      <a:pt x="369" y="485"/>
                      <a:pt x="369" y="485"/>
                    </a:cubicBezTo>
                    <a:cubicBezTo>
                      <a:pt x="352" y="468"/>
                      <a:pt x="352" y="468"/>
                      <a:pt x="335" y="452"/>
                    </a:cubicBezTo>
                    <a:cubicBezTo>
                      <a:pt x="318" y="468"/>
                      <a:pt x="318" y="452"/>
                      <a:pt x="302" y="468"/>
                    </a:cubicBezTo>
                    <a:cubicBezTo>
                      <a:pt x="318" y="485"/>
                      <a:pt x="285" y="485"/>
                      <a:pt x="302" y="502"/>
                    </a:cubicBezTo>
                    <a:cubicBezTo>
                      <a:pt x="285" y="502"/>
                      <a:pt x="285" y="485"/>
                      <a:pt x="268" y="485"/>
                    </a:cubicBezTo>
                    <a:cubicBezTo>
                      <a:pt x="268" y="518"/>
                      <a:pt x="252" y="518"/>
                      <a:pt x="218" y="535"/>
                    </a:cubicBezTo>
                    <a:cubicBezTo>
                      <a:pt x="218" y="518"/>
                      <a:pt x="218" y="518"/>
                      <a:pt x="218" y="518"/>
                    </a:cubicBezTo>
                    <a:cubicBezTo>
                      <a:pt x="201" y="535"/>
                      <a:pt x="185" y="535"/>
                      <a:pt x="201" y="552"/>
                    </a:cubicBezTo>
                    <a:cubicBezTo>
                      <a:pt x="185" y="552"/>
                      <a:pt x="185" y="552"/>
                      <a:pt x="185" y="552"/>
                    </a:cubicBezTo>
                    <a:cubicBezTo>
                      <a:pt x="185" y="552"/>
                      <a:pt x="185" y="569"/>
                      <a:pt x="185" y="569"/>
                    </a:cubicBezTo>
                    <a:cubicBezTo>
                      <a:pt x="168" y="585"/>
                      <a:pt x="168" y="569"/>
                      <a:pt x="151" y="569"/>
                    </a:cubicBezTo>
                    <a:cubicBezTo>
                      <a:pt x="151" y="552"/>
                      <a:pt x="151" y="569"/>
                      <a:pt x="135" y="552"/>
                    </a:cubicBezTo>
                    <a:cubicBezTo>
                      <a:pt x="168" y="552"/>
                      <a:pt x="168" y="518"/>
                      <a:pt x="168" y="518"/>
                    </a:cubicBezTo>
                    <a:cubicBezTo>
                      <a:pt x="151" y="502"/>
                      <a:pt x="151" y="502"/>
                      <a:pt x="135" y="502"/>
                    </a:cubicBezTo>
                    <a:cubicBezTo>
                      <a:pt x="135" y="518"/>
                      <a:pt x="135" y="518"/>
                      <a:pt x="135" y="535"/>
                    </a:cubicBezTo>
                    <a:cubicBezTo>
                      <a:pt x="101" y="535"/>
                      <a:pt x="118" y="585"/>
                      <a:pt x="101" y="602"/>
                    </a:cubicBezTo>
                    <a:cubicBezTo>
                      <a:pt x="101" y="602"/>
                      <a:pt x="85" y="602"/>
                      <a:pt x="85" y="619"/>
                    </a:cubicBezTo>
                    <a:cubicBezTo>
                      <a:pt x="68" y="602"/>
                      <a:pt x="85" y="602"/>
                      <a:pt x="85" y="585"/>
                    </a:cubicBezTo>
                    <a:cubicBezTo>
                      <a:pt x="68" y="585"/>
                      <a:pt x="68" y="602"/>
                      <a:pt x="68" y="602"/>
                    </a:cubicBezTo>
                    <a:cubicBezTo>
                      <a:pt x="68" y="585"/>
                      <a:pt x="34" y="602"/>
                      <a:pt x="34" y="569"/>
                    </a:cubicBezTo>
                    <a:cubicBezTo>
                      <a:pt x="34" y="569"/>
                      <a:pt x="18" y="569"/>
                      <a:pt x="18" y="569"/>
                    </a:cubicBezTo>
                    <a:close/>
                    <a:moveTo>
                      <a:pt x="519" y="786"/>
                    </a:moveTo>
                    <a:cubicBezTo>
                      <a:pt x="519" y="769"/>
                      <a:pt x="519" y="752"/>
                      <a:pt x="519" y="736"/>
                    </a:cubicBezTo>
                    <a:cubicBezTo>
                      <a:pt x="519" y="719"/>
                      <a:pt x="519" y="719"/>
                      <a:pt x="536" y="702"/>
                    </a:cubicBezTo>
                    <a:cubicBezTo>
                      <a:pt x="536" y="736"/>
                      <a:pt x="552" y="719"/>
                      <a:pt x="552" y="736"/>
                    </a:cubicBezTo>
                    <a:cubicBezTo>
                      <a:pt x="536" y="752"/>
                      <a:pt x="519" y="752"/>
                      <a:pt x="519" y="752"/>
                    </a:cubicBezTo>
                    <a:cubicBezTo>
                      <a:pt x="536" y="786"/>
                      <a:pt x="536" y="752"/>
                      <a:pt x="536" y="769"/>
                    </a:cubicBezTo>
                    <a:cubicBezTo>
                      <a:pt x="536" y="769"/>
                      <a:pt x="536" y="786"/>
                      <a:pt x="536" y="786"/>
                    </a:cubicBezTo>
                    <a:close/>
                    <a:moveTo>
                      <a:pt x="586" y="803"/>
                    </a:moveTo>
                    <a:cubicBezTo>
                      <a:pt x="619" y="803"/>
                      <a:pt x="653" y="803"/>
                      <a:pt x="686" y="819"/>
                    </a:cubicBezTo>
                    <a:cubicBezTo>
                      <a:pt x="686" y="803"/>
                      <a:pt x="686" y="786"/>
                      <a:pt x="686" y="769"/>
                    </a:cubicBezTo>
                    <a:cubicBezTo>
                      <a:pt x="703" y="786"/>
                      <a:pt x="719" y="769"/>
                      <a:pt x="719" y="752"/>
                    </a:cubicBezTo>
                    <a:cubicBezTo>
                      <a:pt x="736" y="752"/>
                      <a:pt x="736" y="752"/>
                      <a:pt x="753" y="752"/>
                    </a:cubicBezTo>
                    <a:cubicBezTo>
                      <a:pt x="736" y="719"/>
                      <a:pt x="686" y="669"/>
                      <a:pt x="669" y="719"/>
                    </a:cubicBezTo>
                    <a:cubicBezTo>
                      <a:pt x="669" y="702"/>
                      <a:pt x="653" y="702"/>
                      <a:pt x="653" y="702"/>
                    </a:cubicBezTo>
                    <a:cubicBezTo>
                      <a:pt x="653" y="702"/>
                      <a:pt x="636" y="719"/>
                      <a:pt x="619" y="719"/>
                    </a:cubicBezTo>
                    <a:cubicBezTo>
                      <a:pt x="636" y="719"/>
                      <a:pt x="636" y="736"/>
                      <a:pt x="636" y="736"/>
                    </a:cubicBezTo>
                    <a:cubicBezTo>
                      <a:pt x="636" y="752"/>
                      <a:pt x="619" y="752"/>
                      <a:pt x="636" y="769"/>
                    </a:cubicBezTo>
                    <a:cubicBezTo>
                      <a:pt x="619" y="769"/>
                      <a:pt x="619" y="752"/>
                      <a:pt x="619" y="752"/>
                    </a:cubicBezTo>
                    <a:cubicBezTo>
                      <a:pt x="602" y="752"/>
                      <a:pt x="602" y="769"/>
                      <a:pt x="602" y="752"/>
                    </a:cubicBezTo>
                    <a:cubicBezTo>
                      <a:pt x="586" y="752"/>
                      <a:pt x="602" y="769"/>
                      <a:pt x="602" y="786"/>
                    </a:cubicBezTo>
                    <a:cubicBezTo>
                      <a:pt x="602" y="803"/>
                      <a:pt x="586" y="786"/>
                      <a:pt x="586" y="786"/>
                    </a:cubicBezTo>
                    <a:close/>
                    <a:moveTo>
                      <a:pt x="703" y="819"/>
                    </a:moveTo>
                    <a:cubicBezTo>
                      <a:pt x="703" y="803"/>
                      <a:pt x="703" y="803"/>
                      <a:pt x="719" y="803"/>
                    </a:cubicBezTo>
                    <a:lnTo>
                      <a:pt x="719" y="819"/>
                    </a:lnTo>
                    <a:close/>
                    <a:moveTo>
                      <a:pt x="719" y="819"/>
                    </a:moveTo>
                    <a:cubicBezTo>
                      <a:pt x="736" y="819"/>
                      <a:pt x="753" y="803"/>
                      <a:pt x="753" y="819"/>
                    </a:cubicBezTo>
                    <a:cubicBezTo>
                      <a:pt x="753" y="769"/>
                      <a:pt x="770" y="803"/>
                      <a:pt x="770" y="769"/>
                    </a:cubicBezTo>
                    <a:cubicBezTo>
                      <a:pt x="770" y="769"/>
                      <a:pt x="770" y="752"/>
                      <a:pt x="786" y="736"/>
                    </a:cubicBezTo>
                    <a:cubicBezTo>
                      <a:pt x="786" y="752"/>
                      <a:pt x="820" y="719"/>
                      <a:pt x="836" y="736"/>
                    </a:cubicBezTo>
                    <a:cubicBezTo>
                      <a:pt x="853" y="736"/>
                      <a:pt x="853" y="769"/>
                      <a:pt x="870" y="769"/>
                    </a:cubicBezTo>
                    <a:cubicBezTo>
                      <a:pt x="853" y="786"/>
                      <a:pt x="853" y="803"/>
                      <a:pt x="853" y="819"/>
                    </a:cubicBezTo>
                    <a:cubicBezTo>
                      <a:pt x="853" y="819"/>
                      <a:pt x="836" y="819"/>
                      <a:pt x="853" y="819"/>
                    </a:cubicBezTo>
                    <a:cubicBezTo>
                      <a:pt x="836" y="819"/>
                      <a:pt x="820" y="819"/>
                      <a:pt x="820" y="836"/>
                    </a:cubicBezTo>
                    <a:cubicBezTo>
                      <a:pt x="786" y="819"/>
                      <a:pt x="753" y="819"/>
                      <a:pt x="719" y="819"/>
                    </a:cubicBezTo>
                    <a:close/>
                    <a:moveTo>
                      <a:pt x="853" y="836"/>
                    </a:moveTo>
                    <a:cubicBezTo>
                      <a:pt x="870" y="836"/>
                      <a:pt x="887" y="836"/>
                      <a:pt x="887" y="836"/>
                    </a:cubicBezTo>
                    <a:cubicBezTo>
                      <a:pt x="887" y="819"/>
                      <a:pt x="903" y="819"/>
                      <a:pt x="903" y="803"/>
                    </a:cubicBezTo>
                    <a:cubicBezTo>
                      <a:pt x="887" y="819"/>
                      <a:pt x="870" y="819"/>
                      <a:pt x="853" y="836"/>
                    </a:cubicBezTo>
                    <a:close/>
                    <a:moveTo>
                      <a:pt x="920" y="836"/>
                    </a:moveTo>
                    <a:cubicBezTo>
                      <a:pt x="920" y="853"/>
                      <a:pt x="937" y="853"/>
                      <a:pt x="953" y="853"/>
                    </a:cubicBezTo>
                    <a:cubicBezTo>
                      <a:pt x="953" y="853"/>
                      <a:pt x="937" y="836"/>
                      <a:pt x="937" y="836"/>
                    </a:cubicBezTo>
                    <a:cubicBezTo>
                      <a:pt x="920" y="836"/>
                      <a:pt x="920" y="836"/>
                      <a:pt x="920" y="836"/>
                    </a:cubicBezTo>
                    <a:close/>
                    <a:moveTo>
                      <a:pt x="1254" y="886"/>
                    </a:moveTo>
                    <a:cubicBezTo>
                      <a:pt x="1288" y="886"/>
                      <a:pt x="1304" y="886"/>
                      <a:pt x="1338" y="886"/>
                    </a:cubicBezTo>
                    <a:cubicBezTo>
                      <a:pt x="1321" y="853"/>
                      <a:pt x="1288" y="869"/>
                      <a:pt x="1254" y="886"/>
                    </a:cubicBezTo>
                    <a:close/>
                    <a:moveTo>
                      <a:pt x="1555" y="886"/>
                    </a:moveTo>
                    <a:lnTo>
                      <a:pt x="1572" y="886"/>
                    </a:lnTo>
                    <a:cubicBezTo>
                      <a:pt x="1572" y="886"/>
                      <a:pt x="1572" y="886"/>
                      <a:pt x="1572" y="886"/>
                    </a:cubicBezTo>
                    <a:cubicBezTo>
                      <a:pt x="1572" y="869"/>
                      <a:pt x="1588" y="869"/>
                      <a:pt x="1588" y="886"/>
                    </a:cubicBezTo>
                    <a:cubicBezTo>
                      <a:pt x="1605" y="869"/>
                      <a:pt x="1588" y="869"/>
                      <a:pt x="1588" y="853"/>
                    </a:cubicBezTo>
                    <a:cubicBezTo>
                      <a:pt x="1588" y="869"/>
                      <a:pt x="1555" y="853"/>
                      <a:pt x="1588" y="853"/>
                    </a:cubicBezTo>
                    <a:cubicBezTo>
                      <a:pt x="1572" y="836"/>
                      <a:pt x="1572" y="853"/>
                      <a:pt x="1555" y="853"/>
                    </a:cubicBezTo>
                    <a:cubicBezTo>
                      <a:pt x="1555" y="853"/>
                      <a:pt x="1572" y="853"/>
                      <a:pt x="1555" y="869"/>
                    </a:cubicBezTo>
                    <a:cubicBezTo>
                      <a:pt x="1572" y="869"/>
                      <a:pt x="1555" y="869"/>
                      <a:pt x="1555" y="886"/>
                    </a:cubicBezTo>
                    <a:close/>
                    <a:moveTo>
                      <a:pt x="1572" y="886"/>
                    </a:moveTo>
                    <a:cubicBezTo>
                      <a:pt x="1572" y="886"/>
                      <a:pt x="1572" y="886"/>
                      <a:pt x="1572" y="886"/>
                    </a:cubicBezTo>
                    <a:cubicBezTo>
                      <a:pt x="1572" y="886"/>
                      <a:pt x="1572" y="886"/>
                      <a:pt x="1588" y="886"/>
                    </a:cubicBezTo>
                    <a:close/>
                    <a:moveTo>
                      <a:pt x="1973" y="853"/>
                    </a:moveTo>
                    <a:lnTo>
                      <a:pt x="2006" y="853"/>
                    </a:lnTo>
                    <a:cubicBezTo>
                      <a:pt x="2023" y="853"/>
                      <a:pt x="2023" y="836"/>
                      <a:pt x="2023" y="836"/>
                    </a:cubicBezTo>
                    <a:cubicBezTo>
                      <a:pt x="2006" y="836"/>
                      <a:pt x="1989" y="819"/>
                      <a:pt x="1973" y="819"/>
                    </a:cubicBezTo>
                    <a:cubicBezTo>
                      <a:pt x="1973" y="836"/>
                      <a:pt x="1973" y="853"/>
                      <a:pt x="1973" y="853"/>
                    </a:cubicBezTo>
                    <a:close/>
                    <a:moveTo>
                      <a:pt x="1956" y="686"/>
                    </a:moveTo>
                    <a:cubicBezTo>
                      <a:pt x="1939" y="686"/>
                      <a:pt x="1922" y="686"/>
                      <a:pt x="1922" y="669"/>
                    </a:cubicBezTo>
                    <a:cubicBezTo>
                      <a:pt x="1922" y="686"/>
                      <a:pt x="1922" y="686"/>
                      <a:pt x="1922" y="686"/>
                    </a:cubicBezTo>
                    <a:cubicBezTo>
                      <a:pt x="1906" y="702"/>
                      <a:pt x="1906" y="736"/>
                      <a:pt x="1856" y="719"/>
                    </a:cubicBezTo>
                    <a:cubicBezTo>
                      <a:pt x="1856" y="752"/>
                      <a:pt x="1822" y="769"/>
                      <a:pt x="1839" y="786"/>
                    </a:cubicBezTo>
                    <a:cubicBezTo>
                      <a:pt x="1872" y="769"/>
                      <a:pt x="1889" y="786"/>
                      <a:pt x="1906" y="719"/>
                    </a:cubicBezTo>
                    <a:cubicBezTo>
                      <a:pt x="1922" y="719"/>
                      <a:pt x="1939" y="702"/>
                      <a:pt x="1956" y="686"/>
                    </a:cubicBezTo>
                    <a:close/>
                    <a:moveTo>
                      <a:pt x="1705" y="652"/>
                    </a:moveTo>
                    <a:cubicBezTo>
                      <a:pt x="1689" y="652"/>
                      <a:pt x="1689" y="652"/>
                      <a:pt x="1689" y="669"/>
                    </a:cubicBezTo>
                    <a:cubicBezTo>
                      <a:pt x="1689" y="669"/>
                      <a:pt x="1689" y="652"/>
                      <a:pt x="1705" y="652"/>
                    </a:cubicBezTo>
                    <a:cubicBezTo>
                      <a:pt x="1705" y="669"/>
                      <a:pt x="1705" y="669"/>
                      <a:pt x="1705" y="686"/>
                    </a:cubicBezTo>
                    <a:cubicBezTo>
                      <a:pt x="1705" y="686"/>
                      <a:pt x="1722" y="686"/>
                      <a:pt x="1722" y="702"/>
                    </a:cubicBezTo>
                    <a:cubicBezTo>
                      <a:pt x="1705" y="702"/>
                      <a:pt x="1705" y="702"/>
                      <a:pt x="1672" y="702"/>
                    </a:cubicBezTo>
                    <a:cubicBezTo>
                      <a:pt x="1672" y="686"/>
                      <a:pt x="1655" y="652"/>
                      <a:pt x="1638" y="669"/>
                    </a:cubicBezTo>
                    <a:cubicBezTo>
                      <a:pt x="1655" y="652"/>
                      <a:pt x="1622" y="652"/>
                      <a:pt x="1622" y="652"/>
                    </a:cubicBezTo>
                    <a:cubicBezTo>
                      <a:pt x="1622" y="635"/>
                      <a:pt x="1622" y="635"/>
                      <a:pt x="1622" y="635"/>
                    </a:cubicBezTo>
                    <a:cubicBezTo>
                      <a:pt x="1655" y="635"/>
                      <a:pt x="1672" y="635"/>
                      <a:pt x="1705" y="652"/>
                    </a:cubicBezTo>
                    <a:close/>
                    <a:moveTo>
                      <a:pt x="1588" y="619"/>
                    </a:moveTo>
                    <a:cubicBezTo>
                      <a:pt x="1588" y="619"/>
                      <a:pt x="1588" y="619"/>
                      <a:pt x="1588" y="619"/>
                    </a:cubicBezTo>
                    <a:cubicBezTo>
                      <a:pt x="1588" y="619"/>
                      <a:pt x="1588" y="619"/>
                      <a:pt x="1572" y="602"/>
                    </a:cubicBezTo>
                    <a:cubicBezTo>
                      <a:pt x="1588" y="619"/>
                      <a:pt x="1588" y="619"/>
                      <a:pt x="1588" y="619"/>
                    </a:cubicBezTo>
                    <a:close/>
                    <a:moveTo>
                      <a:pt x="1555" y="602"/>
                    </a:moveTo>
                    <a:cubicBezTo>
                      <a:pt x="1538" y="602"/>
                      <a:pt x="1555" y="619"/>
                      <a:pt x="1538" y="619"/>
                    </a:cubicBezTo>
                    <a:cubicBezTo>
                      <a:pt x="1538" y="602"/>
                      <a:pt x="1521" y="569"/>
                      <a:pt x="1505" y="585"/>
                    </a:cubicBezTo>
                    <a:cubicBezTo>
                      <a:pt x="1505" y="585"/>
                      <a:pt x="1505" y="585"/>
                      <a:pt x="1505" y="569"/>
                    </a:cubicBezTo>
                    <a:cubicBezTo>
                      <a:pt x="1521" y="585"/>
                      <a:pt x="1538" y="585"/>
                      <a:pt x="1555" y="602"/>
                    </a:cubicBezTo>
                    <a:close/>
                    <a:moveTo>
                      <a:pt x="1471" y="535"/>
                    </a:moveTo>
                    <a:cubicBezTo>
                      <a:pt x="1471" y="535"/>
                      <a:pt x="1471" y="552"/>
                      <a:pt x="1471" y="552"/>
                    </a:cubicBezTo>
                    <a:cubicBezTo>
                      <a:pt x="1455" y="535"/>
                      <a:pt x="1438" y="535"/>
                      <a:pt x="1438" y="518"/>
                    </a:cubicBezTo>
                    <a:cubicBezTo>
                      <a:pt x="1438" y="535"/>
                      <a:pt x="1421" y="535"/>
                      <a:pt x="1421" y="552"/>
                    </a:cubicBezTo>
                    <a:cubicBezTo>
                      <a:pt x="1421" y="552"/>
                      <a:pt x="1421" y="535"/>
                      <a:pt x="1421" y="535"/>
                    </a:cubicBezTo>
                    <a:cubicBezTo>
                      <a:pt x="1421" y="535"/>
                      <a:pt x="1438" y="518"/>
                      <a:pt x="1438" y="485"/>
                    </a:cubicBezTo>
                    <a:cubicBezTo>
                      <a:pt x="1438" y="502"/>
                      <a:pt x="1455" y="518"/>
                      <a:pt x="1471" y="535"/>
                    </a:cubicBezTo>
                    <a:close/>
                    <a:moveTo>
                      <a:pt x="1538" y="351"/>
                    </a:moveTo>
                    <a:cubicBezTo>
                      <a:pt x="1538" y="335"/>
                      <a:pt x="1538" y="335"/>
                      <a:pt x="1521" y="335"/>
                    </a:cubicBezTo>
                    <a:cubicBezTo>
                      <a:pt x="1521" y="335"/>
                      <a:pt x="1521" y="335"/>
                      <a:pt x="1521" y="335"/>
                    </a:cubicBezTo>
                    <a:cubicBezTo>
                      <a:pt x="1538" y="318"/>
                      <a:pt x="1538" y="335"/>
                      <a:pt x="1538" y="318"/>
                    </a:cubicBezTo>
                    <a:cubicBezTo>
                      <a:pt x="1538" y="301"/>
                      <a:pt x="1538" y="285"/>
                      <a:pt x="1521" y="301"/>
                    </a:cubicBezTo>
                    <a:cubicBezTo>
                      <a:pt x="1521" y="251"/>
                      <a:pt x="1572" y="285"/>
                      <a:pt x="1555" y="234"/>
                    </a:cubicBezTo>
                    <a:cubicBezTo>
                      <a:pt x="1588" y="251"/>
                      <a:pt x="1588" y="251"/>
                      <a:pt x="1605" y="234"/>
                    </a:cubicBezTo>
                    <a:cubicBezTo>
                      <a:pt x="1605" y="251"/>
                      <a:pt x="1622" y="268"/>
                      <a:pt x="1638" y="301"/>
                    </a:cubicBezTo>
                    <a:cubicBezTo>
                      <a:pt x="1622" y="301"/>
                      <a:pt x="1605" y="301"/>
                      <a:pt x="1588" y="318"/>
                    </a:cubicBezTo>
                    <a:cubicBezTo>
                      <a:pt x="1588" y="318"/>
                      <a:pt x="1572" y="318"/>
                      <a:pt x="1572" y="301"/>
                    </a:cubicBezTo>
                    <a:cubicBezTo>
                      <a:pt x="1572" y="318"/>
                      <a:pt x="1572" y="318"/>
                      <a:pt x="1572" y="335"/>
                    </a:cubicBezTo>
                    <a:cubicBezTo>
                      <a:pt x="1555" y="335"/>
                      <a:pt x="1555" y="335"/>
                      <a:pt x="1538" y="351"/>
                    </a:cubicBezTo>
                    <a:close/>
                    <a:moveTo>
                      <a:pt x="1789" y="251"/>
                    </a:moveTo>
                    <a:cubicBezTo>
                      <a:pt x="1789" y="251"/>
                      <a:pt x="1789" y="251"/>
                      <a:pt x="1805" y="234"/>
                    </a:cubicBezTo>
                    <a:cubicBezTo>
                      <a:pt x="1789" y="234"/>
                      <a:pt x="1789" y="234"/>
                      <a:pt x="1789" y="234"/>
                    </a:cubicBezTo>
                    <a:cubicBezTo>
                      <a:pt x="1772" y="234"/>
                      <a:pt x="1789" y="234"/>
                      <a:pt x="1789" y="251"/>
                    </a:cubicBezTo>
                    <a:close/>
                    <a:moveTo>
                      <a:pt x="1956" y="201"/>
                    </a:moveTo>
                    <a:lnTo>
                      <a:pt x="1956" y="201"/>
                    </a:lnTo>
                    <a:cubicBezTo>
                      <a:pt x="1956" y="201"/>
                      <a:pt x="1956" y="184"/>
                      <a:pt x="1956" y="184"/>
                    </a:cubicBezTo>
                    <a:cubicBezTo>
                      <a:pt x="1973" y="184"/>
                      <a:pt x="1973" y="201"/>
                      <a:pt x="1973" y="201"/>
                    </a:cubicBezTo>
                    <a:cubicBezTo>
                      <a:pt x="1973" y="168"/>
                      <a:pt x="1989" y="168"/>
                      <a:pt x="1989" y="151"/>
                    </a:cubicBezTo>
                    <a:cubicBezTo>
                      <a:pt x="1956" y="151"/>
                      <a:pt x="1956" y="184"/>
                      <a:pt x="1939" y="201"/>
                    </a:cubicBezTo>
                    <a:cubicBezTo>
                      <a:pt x="1939" y="201"/>
                      <a:pt x="1939" y="201"/>
                      <a:pt x="1939" y="201"/>
                    </a:cubicBezTo>
                    <a:cubicBezTo>
                      <a:pt x="1939" y="201"/>
                      <a:pt x="1956" y="201"/>
                      <a:pt x="1956" y="201"/>
                    </a:cubicBezTo>
                    <a:close/>
                    <a:moveTo>
                      <a:pt x="2056" y="184"/>
                    </a:moveTo>
                    <a:cubicBezTo>
                      <a:pt x="2073" y="184"/>
                      <a:pt x="2090" y="184"/>
                      <a:pt x="2090" y="184"/>
                    </a:cubicBezTo>
                    <a:cubicBezTo>
                      <a:pt x="2090" y="168"/>
                      <a:pt x="2090" y="168"/>
                      <a:pt x="2090" y="151"/>
                    </a:cubicBezTo>
                    <a:cubicBezTo>
                      <a:pt x="2090" y="151"/>
                      <a:pt x="2056" y="168"/>
                      <a:pt x="2056" y="184"/>
                    </a:cubicBezTo>
                    <a:close/>
                    <a:moveTo>
                      <a:pt x="2257" y="168"/>
                    </a:moveTo>
                    <a:cubicBezTo>
                      <a:pt x="2273" y="168"/>
                      <a:pt x="2290" y="168"/>
                      <a:pt x="2323" y="168"/>
                    </a:cubicBezTo>
                    <a:cubicBezTo>
                      <a:pt x="2290" y="134"/>
                      <a:pt x="2257" y="101"/>
                      <a:pt x="2257" y="168"/>
                    </a:cubicBezTo>
                    <a:close/>
                    <a:moveTo>
                      <a:pt x="1739" y="17"/>
                    </a:moveTo>
                    <a:cubicBezTo>
                      <a:pt x="1772" y="17"/>
                      <a:pt x="1805" y="34"/>
                      <a:pt x="1856" y="34"/>
                    </a:cubicBezTo>
                    <a:cubicBezTo>
                      <a:pt x="1856" y="34"/>
                      <a:pt x="1856" y="51"/>
                      <a:pt x="1856" y="51"/>
                    </a:cubicBezTo>
                    <a:cubicBezTo>
                      <a:pt x="1839" y="51"/>
                      <a:pt x="1805" y="51"/>
                      <a:pt x="1805" y="84"/>
                    </a:cubicBezTo>
                    <a:cubicBezTo>
                      <a:pt x="1805" y="84"/>
                      <a:pt x="1822" y="84"/>
                      <a:pt x="1822" y="101"/>
                    </a:cubicBezTo>
                    <a:cubicBezTo>
                      <a:pt x="1822" y="84"/>
                      <a:pt x="1805" y="67"/>
                      <a:pt x="1822" y="67"/>
                    </a:cubicBezTo>
                    <a:cubicBezTo>
                      <a:pt x="1822" y="84"/>
                      <a:pt x="1839" y="67"/>
                      <a:pt x="1839" y="84"/>
                    </a:cubicBezTo>
                    <a:cubicBezTo>
                      <a:pt x="1822" y="101"/>
                      <a:pt x="1822" y="134"/>
                      <a:pt x="1822" y="151"/>
                    </a:cubicBezTo>
                    <a:cubicBezTo>
                      <a:pt x="1805" y="134"/>
                      <a:pt x="1822" y="134"/>
                      <a:pt x="1822" y="101"/>
                    </a:cubicBezTo>
                    <a:cubicBezTo>
                      <a:pt x="1822" y="101"/>
                      <a:pt x="1805" y="101"/>
                      <a:pt x="1805" y="101"/>
                    </a:cubicBezTo>
                    <a:cubicBezTo>
                      <a:pt x="1805" y="117"/>
                      <a:pt x="1789" y="117"/>
                      <a:pt x="1789" y="117"/>
                    </a:cubicBezTo>
                    <a:cubicBezTo>
                      <a:pt x="1822" y="134"/>
                      <a:pt x="1805" y="151"/>
                      <a:pt x="1789" y="168"/>
                    </a:cubicBezTo>
                    <a:cubicBezTo>
                      <a:pt x="1772" y="168"/>
                      <a:pt x="1755" y="134"/>
                      <a:pt x="1772" y="134"/>
                    </a:cubicBezTo>
                    <a:cubicBezTo>
                      <a:pt x="1755" y="117"/>
                      <a:pt x="1755" y="84"/>
                      <a:pt x="1755" y="67"/>
                    </a:cubicBezTo>
                    <a:cubicBezTo>
                      <a:pt x="1755" y="67"/>
                      <a:pt x="1755" y="67"/>
                      <a:pt x="1739" y="67"/>
                    </a:cubicBezTo>
                    <a:cubicBezTo>
                      <a:pt x="1739" y="67"/>
                      <a:pt x="1739" y="84"/>
                      <a:pt x="1755" y="84"/>
                    </a:cubicBezTo>
                    <a:cubicBezTo>
                      <a:pt x="1739" y="84"/>
                      <a:pt x="1722" y="67"/>
                      <a:pt x="1722" y="67"/>
                    </a:cubicBezTo>
                    <a:cubicBezTo>
                      <a:pt x="1722" y="67"/>
                      <a:pt x="1739" y="67"/>
                      <a:pt x="1739" y="67"/>
                    </a:cubicBezTo>
                    <a:cubicBezTo>
                      <a:pt x="1739" y="67"/>
                      <a:pt x="1755" y="51"/>
                      <a:pt x="1755" y="34"/>
                    </a:cubicBezTo>
                    <a:cubicBezTo>
                      <a:pt x="1722" y="51"/>
                      <a:pt x="1755" y="34"/>
                      <a:pt x="1755" y="17"/>
                    </a:cubicBezTo>
                    <a:cubicBezTo>
                      <a:pt x="1739" y="34"/>
                      <a:pt x="1739" y="17"/>
                      <a:pt x="1739" y="17"/>
                    </a:cubicBezTo>
                    <a:close/>
                    <a:moveTo>
                      <a:pt x="1922" y="51"/>
                    </a:moveTo>
                    <a:cubicBezTo>
                      <a:pt x="1973" y="51"/>
                      <a:pt x="2006" y="51"/>
                      <a:pt x="2056" y="67"/>
                    </a:cubicBezTo>
                    <a:cubicBezTo>
                      <a:pt x="2056" y="84"/>
                      <a:pt x="2023" y="84"/>
                      <a:pt x="2006" y="101"/>
                    </a:cubicBezTo>
                    <a:cubicBezTo>
                      <a:pt x="2006" y="84"/>
                      <a:pt x="1989" y="67"/>
                      <a:pt x="1956" y="84"/>
                    </a:cubicBezTo>
                    <a:cubicBezTo>
                      <a:pt x="1956" y="67"/>
                      <a:pt x="1956" y="51"/>
                      <a:pt x="1956" y="51"/>
                    </a:cubicBezTo>
                    <a:cubicBezTo>
                      <a:pt x="1956" y="51"/>
                      <a:pt x="1939" y="67"/>
                      <a:pt x="1939" y="67"/>
                    </a:cubicBezTo>
                    <a:cubicBezTo>
                      <a:pt x="1939" y="51"/>
                      <a:pt x="1939" y="51"/>
                      <a:pt x="1922" y="51"/>
                    </a:cubicBezTo>
                    <a:close/>
                    <a:moveTo>
                      <a:pt x="2073" y="67"/>
                    </a:moveTo>
                    <a:lnTo>
                      <a:pt x="2090" y="67"/>
                    </a:lnTo>
                    <a:cubicBezTo>
                      <a:pt x="2090" y="67"/>
                      <a:pt x="2106" y="84"/>
                      <a:pt x="2106" y="84"/>
                    </a:cubicBezTo>
                    <a:cubicBezTo>
                      <a:pt x="2106" y="67"/>
                      <a:pt x="2106" y="67"/>
                      <a:pt x="2106" y="67"/>
                    </a:cubicBezTo>
                    <a:lnTo>
                      <a:pt x="2156" y="67"/>
                    </a:lnTo>
                    <a:cubicBezTo>
                      <a:pt x="2140" y="101"/>
                      <a:pt x="2106" y="67"/>
                      <a:pt x="2073" y="84"/>
                    </a:cubicBezTo>
                    <a:cubicBezTo>
                      <a:pt x="2073" y="84"/>
                      <a:pt x="2073" y="67"/>
                      <a:pt x="2073" y="67"/>
                    </a:cubicBezTo>
                    <a:close/>
                    <a:moveTo>
                      <a:pt x="2524" y="134"/>
                    </a:moveTo>
                    <a:lnTo>
                      <a:pt x="2557" y="134"/>
                    </a:lnTo>
                    <a:lnTo>
                      <a:pt x="2557" y="151"/>
                    </a:lnTo>
                    <a:cubicBezTo>
                      <a:pt x="2541" y="151"/>
                      <a:pt x="2541" y="134"/>
                      <a:pt x="2524" y="134"/>
                    </a:cubicBezTo>
                    <a:cubicBezTo>
                      <a:pt x="2524" y="134"/>
                      <a:pt x="2524" y="134"/>
                      <a:pt x="2524" y="134"/>
                    </a:cubicBezTo>
                    <a:close/>
                    <a:moveTo>
                      <a:pt x="1521" y="201"/>
                    </a:moveTo>
                    <a:cubicBezTo>
                      <a:pt x="1521" y="218"/>
                      <a:pt x="1538" y="218"/>
                      <a:pt x="1538" y="234"/>
                    </a:cubicBezTo>
                    <a:cubicBezTo>
                      <a:pt x="1538" y="234"/>
                      <a:pt x="1521" y="234"/>
                      <a:pt x="1521" y="234"/>
                    </a:cubicBezTo>
                    <a:cubicBezTo>
                      <a:pt x="1538" y="234"/>
                      <a:pt x="1505" y="201"/>
                      <a:pt x="1521" y="201"/>
                    </a:cubicBezTo>
                    <a:close/>
                    <a:moveTo>
                      <a:pt x="1288" y="652"/>
                    </a:moveTo>
                    <a:cubicBezTo>
                      <a:pt x="1304" y="669"/>
                      <a:pt x="1321" y="669"/>
                      <a:pt x="1321" y="669"/>
                    </a:cubicBezTo>
                    <a:lnTo>
                      <a:pt x="1321" y="686"/>
                    </a:lnTo>
                    <a:cubicBezTo>
                      <a:pt x="1304" y="686"/>
                      <a:pt x="1304" y="686"/>
                      <a:pt x="1304" y="702"/>
                    </a:cubicBezTo>
                    <a:cubicBezTo>
                      <a:pt x="1304" y="686"/>
                      <a:pt x="1288" y="669"/>
                      <a:pt x="1288" y="652"/>
                    </a:cubicBezTo>
                    <a:close/>
                    <a:moveTo>
                      <a:pt x="1070" y="686"/>
                    </a:moveTo>
                    <a:cubicBezTo>
                      <a:pt x="1087" y="669"/>
                      <a:pt x="1070" y="669"/>
                      <a:pt x="1087" y="652"/>
                    </a:cubicBezTo>
                    <a:cubicBezTo>
                      <a:pt x="1104" y="669"/>
                      <a:pt x="1104" y="669"/>
                      <a:pt x="1104" y="686"/>
                    </a:cubicBezTo>
                    <a:cubicBezTo>
                      <a:pt x="1087" y="702"/>
                      <a:pt x="1087" y="686"/>
                      <a:pt x="1070" y="686"/>
                    </a:cubicBezTo>
                    <a:close/>
                    <a:moveTo>
                      <a:pt x="1070" y="502"/>
                    </a:moveTo>
                    <a:cubicBezTo>
                      <a:pt x="1087" y="502"/>
                      <a:pt x="1104" y="502"/>
                      <a:pt x="1104" y="518"/>
                    </a:cubicBezTo>
                    <a:cubicBezTo>
                      <a:pt x="1087" y="518"/>
                      <a:pt x="1070" y="518"/>
                      <a:pt x="1070" y="502"/>
                    </a:cubicBezTo>
                    <a:close/>
                    <a:moveTo>
                      <a:pt x="686" y="385"/>
                    </a:moveTo>
                    <a:cubicBezTo>
                      <a:pt x="686" y="418"/>
                      <a:pt x="669" y="402"/>
                      <a:pt x="669" y="385"/>
                    </a:cubicBezTo>
                    <a:cubicBezTo>
                      <a:pt x="669" y="385"/>
                      <a:pt x="669" y="385"/>
                      <a:pt x="653" y="385"/>
                    </a:cubicBezTo>
                    <a:cubicBezTo>
                      <a:pt x="669" y="402"/>
                      <a:pt x="669" y="418"/>
                      <a:pt x="669" y="418"/>
                    </a:cubicBezTo>
                    <a:cubicBezTo>
                      <a:pt x="686" y="418"/>
                      <a:pt x="669" y="402"/>
                      <a:pt x="686" y="418"/>
                    </a:cubicBezTo>
                    <a:cubicBezTo>
                      <a:pt x="686" y="402"/>
                      <a:pt x="686" y="402"/>
                      <a:pt x="686" y="385"/>
                    </a:cubicBezTo>
                    <a:close/>
                    <a:moveTo>
                      <a:pt x="1120" y="752"/>
                    </a:moveTo>
                    <a:cubicBezTo>
                      <a:pt x="1120" y="769"/>
                      <a:pt x="1120" y="786"/>
                      <a:pt x="1137" y="786"/>
                    </a:cubicBezTo>
                    <a:cubicBezTo>
                      <a:pt x="1120" y="786"/>
                      <a:pt x="1120" y="786"/>
                      <a:pt x="1120" y="786"/>
                    </a:cubicBezTo>
                    <a:cubicBezTo>
                      <a:pt x="1137" y="803"/>
                      <a:pt x="1137" y="853"/>
                      <a:pt x="1120" y="869"/>
                    </a:cubicBezTo>
                    <a:cubicBezTo>
                      <a:pt x="1120" y="853"/>
                      <a:pt x="1104" y="853"/>
                      <a:pt x="1087" y="869"/>
                    </a:cubicBezTo>
                    <a:cubicBezTo>
                      <a:pt x="1070" y="836"/>
                      <a:pt x="1087" y="803"/>
                      <a:pt x="1054" y="786"/>
                    </a:cubicBezTo>
                    <a:cubicBezTo>
                      <a:pt x="1054" y="752"/>
                      <a:pt x="1070" y="736"/>
                      <a:pt x="1104" y="736"/>
                    </a:cubicBezTo>
                    <a:cubicBezTo>
                      <a:pt x="1104" y="752"/>
                      <a:pt x="1120" y="752"/>
                      <a:pt x="1120" y="752"/>
                    </a:cubicBezTo>
                    <a:close/>
                    <a:moveTo>
                      <a:pt x="987" y="585"/>
                    </a:moveTo>
                    <a:cubicBezTo>
                      <a:pt x="987" y="569"/>
                      <a:pt x="970" y="535"/>
                      <a:pt x="1003" y="552"/>
                    </a:cubicBezTo>
                    <a:cubicBezTo>
                      <a:pt x="1003" y="552"/>
                      <a:pt x="1003" y="569"/>
                      <a:pt x="1003" y="569"/>
                    </a:cubicBezTo>
                    <a:cubicBezTo>
                      <a:pt x="1003" y="569"/>
                      <a:pt x="1003" y="569"/>
                      <a:pt x="1003" y="569"/>
                    </a:cubicBezTo>
                    <a:cubicBezTo>
                      <a:pt x="1003" y="569"/>
                      <a:pt x="1003" y="585"/>
                      <a:pt x="987" y="585"/>
                    </a:cubicBezTo>
                    <a:close/>
                    <a:moveTo>
                      <a:pt x="1120" y="652"/>
                    </a:moveTo>
                    <a:cubicBezTo>
                      <a:pt x="1120" y="635"/>
                      <a:pt x="1137" y="602"/>
                      <a:pt x="1154" y="602"/>
                    </a:cubicBezTo>
                    <a:cubicBezTo>
                      <a:pt x="1171" y="635"/>
                      <a:pt x="1171" y="619"/>
                      <a:pt x="1187" y="669"/>
                    </a:cubicBezTo>
                    <a:cubicBezTo>
                      <a:pt x="1154" y="669"/>
                      <a:pt x="1154" y="702"/>
                      <a:pt x="1137" y="702"/>
                    </a:cubicBezTo>
                    <a:cubicBezTo>
                      <a:pt x="1137" y="702"/>
                      <a:pt x="1120" y="686"/>
                      <a:pt x="1137" y="669"/>
                    </a:cubicBezTo>
                    <a:cubicBezTo>
                      <a:pt x="1120" y="669"/>
                      <a:pt x="1120" y="686"/>
                      <a:pt x="1120" y="669"/>
                    </a:cubicBezTo>
                    <a:cubicBezTo>
                      <a:pt x="1120" y="652"/>
                      <a:pt x="1137" y="686"/>
                      <a:pt x="1137" y="669"/>
                    </a:cubicBezTo>
                    <a:cubicBezTo>
                      <a:pt x="1137" y="652"/>
                      <a:pt x="1137" y="635"/>
                      <a:pt x="1120" y="652"/>
                    </a:cubicBezTo>
                    <a:close/>
                    <a:moveTo>
                      <a:pt x="1538" y="268"/>
                    </a:moveTo>
                    <a:cubicBezTo>
                      <a:pt x="1521" y="268"/>
                      <a:pt x="1505" y="251"/>
                      <a:pt x="1505" y="234"/>
                    </a:cubicBezTo>
                    <a:cubicBezTo>
                      <a:pt x="1521" y="234"/>
                      <a:pt x="1521" y="251"/>
                      <a:pt x="1538" y="268"/>
                    </a:cubicBezTo>
                    <a:close/>
                    <a:moveTo>
                      <a:pt x="920" y="803"/>
                    </a:moveTo>
                    <a:cubicBezTo>
                      <a:pt x="937" y="819"/>
                      <a:pt x="920" y="769"/>
                      <a:pt x="937" y="769"/>
                    </a:cubicBezTo>
                    <a:cubicBezTo>
                      <a:pt x="937" y="786"/>
                      <a:pt x="953" y="803"/>
                      <a:pt x="953" y="803"/>
                    </a:cubicBezTo>
                    <a:cubicBezTo>
                      <a:pt x="953" y="803"/>
                      <a:pt x="953" y="786"/>
                      <a:pt x="953" y="803"/>
                    </a:cubicBezTo>
                    <a:cubicBezTo>
                      <a:pt x="953" y="803"/>
                      <a:pt x="953" y="819"/>
                      <a:pt x="953" y="819"/>
                    </a:cubicBezTo>
                    <a:cubicBezTo>
                      <a:pt x="937" y="819"/>
                      <a:pt x="953" y="819"/>
                      <a:pt x="937" y="819"/>
                    </a:cubicBezTo>
                    <a:cubicBezTo>
                      <a:pt x="937" y="819"/>
                      <a:pt x="937" y="819"/>
                      <a:pt x="953" y="803"/>
                    </a:cubicBezTo>
                    <a:cubicBezTo>
                      <a:pt x="937" y="803"/>
                      <a:pt x="937" y="819"/>
                      <a:pt x="937" y="819"/>
                    </a:cubicBezTo>
                    <a:cubicBezTo>
                      <a:pt x="920" y="836"/>
                      <a:pt x="920" y="819"/>
                      <a:pt x="920" y="803"/>
                    </a:cubicBezTo>
                    <a:close/>
                    <a:moveTo>
                      <a:pt x="870" y="184"/>
                    </a:moveTo>
                    <a:cubicBezTo>
                      <a:pt x="853" y="201"/>
                      <a:pt x="853" y="184"/>
                      <a:pt x="836" y="168"/>
                    </a:cubicBezTo>
                    <a:cubicBezTo>
                      <a:pt x="853" y="168"/>
                      <a:pt x="853" y="184"/>
                      <a:pt x="870" y="184"/>
                    </a:cubicBezTo>
                    <a:close/>
                    <a:moveTo>
                      <a:pt x="736" y="318"/>
                    </a:moveTo>
                    <a:cubicBezTo>
                      <a:pt x="753" y="318"/>
                      <a:pt x="736" y="285"/>
                      <a:pt x="719" y="285"/>
                    </a:cubicBezTo>
                    <a:cubicBezTo>
                      <a:pt x="736" y="301"/>
                      <a:pt x="719" y="318"/>
                      <a:pt x="736" y="318"/>
                    </a:cubicBezTo>
                    <a:cubicBezTo>
                      <a:pt x="736" y="318"/>
                      <a:pt x="736" y="318"/>
                      <a:pt x="736" y="301"/>
                    </a:cubicBezTo>
                    <a:cubicBezTo>
                      <a:pt x="736" y="301"/>
                      <a:pt x="736" y="318"/>
                      <a:pt x="736" y="318"/>
                    </a:cubicBezTo>
                    <a:close/>
                    <a:moveTo>
                      <a:pt x="703" y="402"/>
                    </a:moveTo>
                    <a:cubicBezTo>
                      <a:pt x="703" y="402"/>
                      <a:pt x="719" y="402"/>
                      <a:pt x="719" y="385"/>
                    </a:cubicBezTo>
                    <a:cubicBezTo>
                      <a:pt x="719" y="368"/>
                      <a:pt x="686" y="385"/>
                      <a:pt x="703" y="402"/>
                    </a:cubicBezTo>
                    <a:close/>
                    <a:moveTo>
                      <a:pt x="970" y="736"/>
                    </a:moveTo>
                    <a:cubicBezTo>
                      <a:pt x="953" y="736"/>
                      <a:pt x="970" y="752"/>
                      <a:pt x="970" y="752"/>
                    </a:cubicBezTo>
                    <a:cubicBezTo>
                      <a:pt x="937" y="752"/>
                      <a:pt x="937" y="752"/>
                      <a:pt x="937" y="736"/>
                    </a:cubicBezTo>
                    <a:cubicBezTo>
                      <a:pt x="953" y="736"/>
                      <a:pt x="970" y="719"/>
                      <a:pt x="970" y="736"/>
                    </a:cubicBezTo>
                    <a:close/>
                    <a:moveTo>
                      <a:pt x="736" y="518"/>
                    </a:moveTo>
                    <a:cubicBezTo>
                      <a:pt x="719" y="502"/>
                      <a:pt x="736" y="552"/>
                      <a:pt x="736" y="552"/>
                    </a:cubicBezTo>
                    <a:cubicBezTo>
                      <a:pt x="703" y="569"/>
                      <a:pt x="686" y="569"/>
                      <a:pt x="653" y="585"/>
                    </a:cubicBezTo>
                    <a:cubicBezTo>
                      <a:pt x="619" y="552"/>
                      <a:pt x="586" y="569"/>
                      <a:pt x="552" y="552"/>
                    </a:cubicBezTo>
                    <a:cubicBezTo>
                      <a:pt x="552" y="535"/>
                      <a:pt x="569" y="535"/>
                      <a:pt x="569" y="518"/>
                    </a:cubicBezTo>
                    <a:cubicBezTo>
                      <a:pt x="586" y="518"/>
                      <a:pt x="586" y="502"/>
                      <a:pt x="602" y="518"/>
                    </a:cubicBezTo>
                    <a:cubicBezTo>
                      <a:pt x="602" y="502"/>
                      <a:pt x="586" y="485"/>
                      <a:pt x="586" y="452"/>
                    </a:cubicBezTo>
                    <a:cubicBezTo>
                      <a:pt x="602" y="452"/>
                      <a:pt x="602" y="435"/>
                      <a:pt x="619" y="435"/>
                    </a:cubicBezTo>
                    <a:cubicBezTo>
                      <a:pt x="619" y="468"/>
                      <a:pt x="636" y="468"/>
                      <a:pt x="653" y="468"/>
                    </a:cubicBezTo>
                    <a:cubicBezTo>
                      <a:pt x="653" y="485"/>
                      <a:pt x="669" y="485"/>
                      <a:pt x="669" y="502"/>
                    </a:cubicBezTo>
                    <a:cubicBezTo>
                      <a:pt x="686" y="468"/>
                      <a:pt x="686" y="502"/>
                      <a:pt x="703" y="485"/>
                    </a:cubicBezTo>
                    <a:cubicBezTo>
                      <a:pt x="703" y="485"/>
                      <a:pt x="703" y="502"/>
                      <a:pt x="703" y="502"/>
                    </a:cubicBezTo>
                    <a:cubicBezTo>
                      <a:pt x="719" y="485"/>
                      <a:pt x="736" y="502"/>
                      <a:pt x="736" y="518"/>
                    </a:cubicBezTo>
                    <a:close/>
                    <a:moveTo>
                      <a:pt x="786" y="335"/>
                    </a:moveTo>
                    <a:cubicBezTo>
                      <a:pt x="786" y="335"/>
                      <a:pt x="803" y="335"/>
                      <a:pt x="786" y="335"/>
                    </a:cubicBezTo>
                    <a:cubicBezTo>
                      <a:pt x="786" y="335"/>
                      <a:pt x="786" y="351"/>
                      <a:pt x="770" y="335"/>
                    </a:cubicBezTo>
                    <a:cubicBezTo>
                      <a:pt x="770" y="335"/>
                      <a:pt x="770" y="318"/>
                      <a:pt x="753" y="318"/>
                    </a:cubicBezTo>
                    <a:cubicBezTo>
                      <a:pt x="736" y="285"/>
                      <a:pt x="786" y="285"/>
                      <a:pt x="770" y="268"/>
                    </a:cubicBezTo>
                    <a:cubicBezTo>
                      <a:pt x="786" y="251"/>
                      <a:pt x="803" y="234"/>
                      <a:pt x="803" y="251"/>
                    </a:cubicBezTo>
                    <a:cubicBezTo>
                      <a:pt x="803" y="251"/>
                      <a:pt x="803" y="268"/>
                      <a:pt x="803" y="268"/>
                    </a:cubicBezTo>
                    <a:cubicBezTo>
                      <a:pt x="803" y="268"/>
                      <a:pt x="820" y="285"/>
                      <a:pt x="820" y="285"/>
                    </a:cubicBezTo>
                    <a:cubicBezTo>
                      <a:pt x="820" y="268"/>
                      <a:pt x="803" y="268"/>
                      <a:pt x="803" y="251"/>
                    </a:cubicBezTo>
                    <a:cubicBezTo>
                      <a:pt x="836" y="251"/>
                      <a:pt x="836" y="234"/>
                      <a:pt x="870" y="234"/>
                    </a:cubicBezTo>
                    <a:cubicBezTo>
                      <a:pt x="853" y="251"/>
                      <a:pt x="887" y="268"/>
                      <a:pt x="870" y="285"/>
                    </a:cubicBezTo>
                    <a:cubicBezTo>
                      <a:pt x="887" y="285"/>
                      <a:pt x="887" y="301"/>
                      <a:pt x="887" y="301"/>
                    </a:cubicBezTo>
                    <a:cubicBezTo>
                      <a:pt x="887" y="301"/>
                      <a:pt x="887" y="285"/>
                      <a:pt x="887" y="285"/>
                    </a:cubicBezTo>
                    <a:cubicBezTo>
                      <a:pt x="920" y="285"/>
                      <a:pt x="937" y="301"/>
                      <a:pt x="937" y="301"/>
                    </a:cubicBezTo>
                    <a:cubicBezTo>
                      <a:pt x="920" y="301"/>
                      <a:pt x="937" y="318"/>
                      <a:pt x="937" y="318"/>
                    </a:cubicBezTo>
                    <a:cubicBezTo>
                      <a:pt x="920" y="335"/>
                      <a:pt x="920" y="335"/>
                      <a:pt x="887" y="335"/>
                    </a:cubicBezTo>
                    <a:cubicBezTo>
                      <a:pt x="870" y="318"/>
                      <a:pt x="887" y="301"/>
                      <a:pt x="870" y="301"/>
                    </a:cubicBezTo>
                    <a:cubicBezTo>
                      <a:pt x="820" y="285"/>
                      <a:pt x="870" y="368"/>
                      <a:pt x="820" y="368"/>
                    </a:cubicBezTo>
                    <a:cubicBezTo>
                      <a:pt x="803" y="351"/>
                      <a:pt x="836" y="368"/>
                      <a:pt x="836" y="351"/>
                    </a:cubicBezTo>
                    <a:cubicBezTo>
                      <a:pt x="803" y="351"/>
                      <a:pt x="803" y="351"/>
                      <a:pt x="786" y="335"/>
                    </a:cubicBezTo>
                    <a:close/>
                    <a:moveTo>
                      <a:pt x="836" y="485"/>
                    </a:moveTo>
                    <a:cubicBezTo>
                      <a:pt x="836" y="485"/>
                      <a:pt x="836" y="468"/>
                      <a:pt x="820" y="468"/>
                    </a:cubicBezTo>
                    <a:cubicBezTo>
                      <a:pt x="836" y="468"/>
                      <a:pt x="836" y="468"/>
                      <a:pt x="836" y="468"/>
                    </a:cubicBezTo>
                    <a:cubicBezTo>
                      <a:pt x="836" y="468"/>
                      <a:pt x="853" y="468"/>
                      <a:pt x="836" y="485"/>
                    </a:cubicBezTo>
                    <a:close/>
                    <a:moveTo>
                      <a:pt x="937" y="285"/>
                    </a:moveTo>
                    <a:cubicBezTo>
                      <a:pt x="887" y="285"/>
                      <a:pt x="870" y="251"/>
                      <a:pt x="903" y="201"/>
                    </a:cubicBezTo>
                    <a:cubicBezTo>
                      <a:pt x="887" y="234"/>
                      <a:pt x="887" y="184"/>
                      <a:pt x="887" y="201"/>
                    </a:cubicBezTo>
                    <a:cubicBezTo>
                      <a:pt x="887" y="184"/>
                      <a:pt x="870" y="168"/>
                      <a:pt x="887" y="168"/>
                    </a:cubicBezTo>
                    <a:cubicBezTo>
                      <a:pt x="887" y="184"/>
                      <a:pt x="887" y="184"/>
                      <a:pt x="903" y="184"/>
                    </a:cubicBezTo>
                    <a:cubicBezTo>
                      <a:pt x="903" y="218"/>
                      <a:pt x="920" y="184"/>
                      <a:pt x="920" y="201"/>
                    </a:cubicBezTo>
                    <a:cubicBezTo>
                      <a:pt x="920" y="201"/>
                      <a:pt x="903" y="218"/>
                      <a:pt x="920" y="218"/>
                    </a:cubicBezTo>
                    <a:cubicBezTo>
                      <a:pt x="937" y="184"/>
                      <a:pt x="903" y="134"/>
                      <a:pt x="920" y="117"/>
                    </a:cubicBezTo>
                    <a:cubicBezTo>
                      <a:pt x="937" y="134"/>
                      <a:pt x="937" y="134"/>
                      <a:pt x="953" y="134"/>
                    </a:cubicBezTo>
                    <a:cubicBezTo>
                      <a:pt x="937" y="151"/>
                      <a:pt x="953" y="168"/>
                      <a:pt x="970" y="168"/>
                    </a:cubicBezTo>
                    <a:cubicBezTo>
                      <a:pt x="953" y="184"/>
                      <a:pt x="937" y="184"/>
                      <a:pt x="937" y="201"/>
                    </a:cubicBezTo>
                    <a:cubicBezTo>
                      <a:pt x="953" y="218"/>
                      <a:pt x="953" y="268"/>
                      <a:pt x="937" y="285"/>
                    </a:cubicBezTo>
                    <a:close/>
                    <a:moveTo>
                      <a:pt x="920" y="402"/>
                    </a:moveTo>
                    <a:cubicBezTo>
                      <a:pt x="920" y="402"/>
                      <a:pt x="953" y="385"/>
                      <a:pt x="953" y="402"/>
                    </a:cubicBezTo>
                    <a:cubicBezTo>
                      <a:pt x="937" y="402"/>
                      <a:pt x="937" y="418"/>
                      <a:pt x="953" y="418"/>
                    </a:cubicBezTo>
                    <a:cubicBezTo>
                      <a:pt x="937" y="435"/>
                      <a:pt x="953" y="435"/>
                      <a:pt x="937" y="452"/>
                    </a:cubicBezTo>
                    <a:cubicBezTo>
                      <a:pt x="937" y="435"/>
                      <a:pt x="920" y="452"/>
                      <a:pt x="920" y="452"/>
                    </a:cubicBezTo>
                    <a:cubicBezTo>
                      <a:pt x="920" y="435"/>
                      <a:pt x="920" y="418"/>
                      <a:pt x="920" y="402"/>
                    </a:cubicBezTo>
                    <a:close/>
                    <a:moveTo>
                      <a:pt x="953" y="435"/>
                    </a:moveTo>
                    <a:cubicBezTo>
                      <a:pt x="970" y="435"/>
                      <a:pt x="970" y="435"/>
                      <a:pt x="987" y="418"/>
                    </a:cubicBezTo>
                    <a:cubicBezTo>
                      <a:pt x="970" y="435"/>
                      <a:pt x="953" y="435"/>
                      <a:pt x="970" y="452"/>
                    </a:cubicBezTo>
                    <a:cubicBezTo>
                      <a:pt x="970" y="435"/>
                      <a:pt x="953" y="452"/>
                      <a:pt x="953" y="435"/>
                    </a:cubicBezTo>
                    <a:close/>
                    <a:moveTo>
                      <a:pt x="970" y="368"/>
                    </a:moveTo>
                    <a:cubicBezTo>
                      <a:pt x="987" y="368"/>
                      <a:pt x="987" y="385"/>
                      <a:pt x="987" y="402"/>
                    </a:cubicBezTo>
                    <a:cubicBezTo>
                      <a:pt x="953" y="402"/>
                      <a:pt x="987" y="385"/>
                      <a:pt x="970" y="368"/>
                    </a:cubicBezTo>
                    <a:close/>
                    <a:moveTo>
                      <a:pt x="653" y="351"/>
                    </a:moveTo>
                    <a:cubicBezTo>
                      <a:pt x="636" y="368"/>
                      <a:pt x="669" y="351"/>
                      <a:pt x="653" y="335"/>
                    </a:cubicBezTo>
                    <a:cubicBezTo>
                      <a:pt x="653" y="335"/>
                      <a:pt x="653" y="335"/>
                      <a:pt x="653" y="335"/>
                    </a:cubicBezTo>
                    <a:cubicBezTo>
                      <a:pt x="669" y="335"/>
                      <a:pt x="653" y="318"/>
                      <a:pt x="653" y="318"/>
                    </a:cubicBezTo>
                    <a:cubicBezTo>
                      <a:pt x="636" y="318"/>
                      <a:pt x="653" y="335"/>
                      <a:pt x="653" y="351"/>
                    </a:cubicBezTo>
                    <a:close/>
                    <a:moveTo>
                      <a:pt x="419" y="301"/>
                    </a:moveTo>
                    <a:cubicBezTo>
                      <a:pt x="402" y="285"/>
                      <a:pt x="402" y="251"/>
                      <a:pt x="419" y="251"/>
                    </a:cubicBezTo>
                    <a:cubicBezTo>
                      <a:pt x="419" y="268"/>
                      <a:pt x="419" y="301"/>
                      <a:pt x="419" y="301"/>
                    </a:cubicBezTo>
                    <a:close/>
                    <a:moveTo>
                      <a:pt x="519" y="569"/>
                    </a:moveTo>
                    <a:cubicBezTo>
                      <a:pt x="519" y="585"/>
                      <a:pt x="502" y="585"/>
                      <a:pt x="502" y="569"/>
                    </a:cubicBezTo>
                    <a:cubicBezTo>
                      <a:pt x="502" y="569"/>
                      <a:pt x="519" y="569"/>
                      <a:pt x="519" y="569"/>
                    </a:cubicBezTo>
                    <a:cubicBezTo>
                      <a:pt x="502" y="552"/>
                      <a:pt x="502" y="552"/>
                      <a:pt x="519" y="552"/>
                    </a:cubicBezTo>
                    <a:cubicBezTo>
                      <a:pt x="502" y="552"/>
                      <a:pt x="502" y="552"/>
                      <a:pt x="502" y="535"/>
                    </a:cubicBezTo>
                    <a:cubicBezTo>
                      <a:pt x="519" y="535"/>
                      <a:pt x="519" y="552"/>
                      <a:pt x="519" y="569"/>
                    </a:cubicBezTo>
                    <a:close/>
                    <a:moveTo>
                      <a:pt x="1388" y="435"/>
                    </a:moveTo>
                    <a:cubicBezTo>
                      <a:pt x="1371" y="435"/>
                      <a:pt x="1371" y="418"/>
                      <a:pt x="1371" y="402"/>
                    </a:cubicBezTo>
                    <a:cubicBezTo>
                      <a:pt x="1371" y="402"/>
                      <a:pt x="1388" y="418"/>
                      <a:pt x="1388" y="435"/>
                    </a:cubicBezTo>
                    <a:close/>
                    <a:moveTo>
                      <a:pt x="1321" y="435"/>
                    </a:moveTo>
                    <a:cubicBezTo>
                      <a:pt x="1304" y="435"/>
                      <a:pt x="1304" y="435"/>
                      <a:pt x="1288" y="435"/>
                    </a:cubicBezTo>
                    <a:cubicBezTo>
                      <a:pt x="1288" y="418"/>
                      <a:pt x="1288" y="418"/>
                      <a:pt x="1288" y="402"/>
                    </a:cubicBezTo>
                    <a:cubicBezTo>
                      <a:pt x="1304" y="435"/>
                      <a:pt x="1304" y="418"/>
                      <a:pt x="1321" y="435"/>
                    </a:cubicBezTo>
                    <a:close/>
                    <a:moveTo>
                      <a:pt x="1237" y="117"/>
                    </a:moveTo>
                    <a:cubicBezTo>
                      <a:pt x="1237" y="101"/>
                      <a:pt x="1254" y="101"/>
                      <a:pt x="1254" y="84"/>
                    </a:cubicBezTo>
                    <a:cubicBezTo>
                      <a:pt x="1254" y="84"/>
                      <a:pt x="1254" y="84"/>
                      <a:pt x="1254" y="84"/>
                    </a:cubicBezTo>
                    <a:cubicBezTo>
                      <a:pt x="1254" y="67"/>
                      <a:pt x="1271" y="84"/>
                      <a:pt x="1271" y="101"/>
                    </a:cubicBezTo>
                    <a:cubicBezTo>
                      <a:pt x="1271" y="101"/>
                      <a:pt x="1254" y="117"/>
                      <a:pt x="1237" y="117"/>
                    </a:cubicBezTo>
                    <a:close/>
                    <a:moveTo>
                      <a:pt x="1271" y="117"/>
                    </a:moveTo>
                    <a:cubicBezTo>
                      <a:pt x="1271" y="101"/>
                      <a:pt x="1271" y="84"/>
                      <a:pt x="1288" y="84"/>
                    </a:cubicBezTo>
                    <a:cubicBezTo>
                      <a:pt x="1304" y="117"/>
                      <a:pt x="1304" y="134"/>
                      <a:pt x="1288" y="151"/>
                    </a:cubicBezTo>
                    <a:cubicBezTo>
                      <a:pt x="1288" y="151"/>
                      <a:pt x="1288" y="151"/>
                      <a:pt x="1288" y="134"/>
                    </a:cubicBezTo>
                    <a:cubicBezTo>
                      <a:pt x="1271" y="151"/>
                      <a:pt x="1271" y="151"/>
                      <a:pt x="1271" y="168"/>
                    </a:cubicBezTo>
                    <a:cubicBezTo>
                      <a:pt x="1271" y="168"/>
                      <a:pt x="1237" y="168"/>
                      <a:pt x="1254" y="151"/>
                    </a:cubicBezTo>
                    <a:cubicBezTo>
                      <a:pt x="1254" y="168"/>
                      <a:pt x="1254" y="134"/>
                      <a:pt x="1237" y="134"/>
                    </a:cubicBezTo>
                    <a:cubicBezTo>
                      <a:pt x="1237" y="134"/>
                      <a:pt x="1237" y="151"/>
                      <a:pt x="1237" y="134"/>
                    </a:cubicBezTo>
                    <a:cubicBezTo>
                      <a:pt x="1254" y="134"/>
                      <a:pt x="1237" y="117"/>
                      <a:pt x="1254" y="117"/>
                    </a:cubicBezTo>
                    <a:cubicBezTo>
                      <a:pt x="1271" y="117"/>
                      <a:pt x="1288" y="134"/>
                      <a:pt x="1288" y="117"/>
                    </a:cubicBezTo>
                    <a:cubicBezTo>
                      <a:pt x="1288" y="117"/>
                      <a:pt x="1288" y="117"/>
                      <a:pt x="1271" y="117"/>
                    </a:cubicBezTo>
                    <a:close/>
                    <a:moveTo>
                      <a:pt x="1271" y="485"/>
                    </a:moveTo>
                    <a:cubicBezTo>
                      <a:pt x="1271" y="468"/>
                      <a:pt x="1254" y="468"/>
                      <a:pt x="1254" y="435"/>
                    </a:cubicBezTo>
                    <a:cubicBezTo>
                      <a:pt x="1271" y="435"/>
                      <a:pt x="1271" y="435"/>
                      <a:pt x="1288" y="435"/>
                    </a:cubicBezTo>
                    <a:cubicBezTo>
                      <a:pt x="1288" y="435"/>
                      <a:pt x="1271" y="452"/>
                      <a:pt x="1288" y="452"/>
                    </a:cubicBezTo>
                    <a:cubicBezTo>
                      <a:pt x="1288" y="435"/>
                      <a:pt x="1304" y="452"/>
                      <a:pt x="1288" y="468"/>
                    </a:cubicBezTo>
                    <a:cubicBezTo>
                      <a:pt x="1288" y="452"/>
                      <a:pt x="1288" y="452"/>
                      <a:pt x="1271" y="452"/>
                    </a:cubicBezTo>
                    <a:cubicBezTo>
                      <a:pt x="1271" y="468"/>
                      <a:pt x="1288" y="468"/>
                      <a:pt x="1271" y="485"/>
                    </a:cubicBezTo>
                    <a:close/>
                    <a:moveTo>
                      <a:pt x="1221" y="402"/>
                    </a:moveTo>
                    <a:cubicBezTo>
                      <a:pt x="1204" y="385"/>
                      <a:pt x="1204" y="385"/>
                      <a:pt x="1221" y="368"/>
                    </a:cubicBezTo>
                    <a:cubicBezTo>
                      <a:pt x="1237" y="368"/>
                      <a:pt x="1237" y="368"/>
                      <a:pt x="1254" y="385"/>
                    </a:cubicBezTo>
                    <a:cubicBezTo>
                      <a:pt x="1237" y="385"/>
                      <a:pt x="1254" y="418"/>
                      <a:pt x="1254" y="435"/>
                    </a:cubicBezTo>
                    <a:cubicBezTo>
                      <a:pt x="1221" y="435"/>
                      <a:pt x="1221" y="418"/>
                      <a:pt x="1221" y="435"/>
                    </a:cubicBezTo>
                    <a:cubicBezTo>
                      <a:pt x="1221" y="435"/>
                      <a:pt x="1221" y="435"/>
                      <a:pt x="1221" y="435"/>
                    </a:cubicBezTo>
                    <a:cubicBezTo>
                      <a:pt x="1204" y="402"/>
                      <a:pt x="1237" y="402"/>
                      <a:pt x="1221" y="385"/>
                    </a:cubicBezTo>
                    <a:cubicBezTo>
                      <a:pt x="1221" y="402"/>
                      <a:pt x="1221" y="402"/>
                      <a:pt x="1221" y="402"/>
                    </a:cubicBezTo>
                    <a:close/>
                    <a:moveTo>
                      <a:pt x="1187" y="301"/>
                    </a:moveTo>
                    <a:cubicBezTo>
                      <a:pt x="1187" y="301"/>
                      <a:pt x="1171" y="301"/>
                      <a:pt x="1187" y="285"/>
                    </a:cubicBezTo>
                    <a:cubicBezTo>
                      <a:pt x="1187" y="285"/>
                      <a:pt x="1204" y="301"/>
                      <a:pt x="1187" y="301"/>
                    </a:cubicBezTo>
                    <a:close/>
                    <a:moveTo>
                      <a:pt x="1204" y="268"/>
                    </a:moveTo>
                    <a:cubicBezTo>
                      <a:pt x="1204" y="268"/>
                      <a:pt x="1187" y="251"/>
                      <a:pt x="1171" y="268"/>
                    </a:cubicBezTo>
                    <a:cubicBezTo>
                      <a:pt x="1187" y="234"/>
                      <a:pt x="1204" y="218"/>
                      <a:pt x="1221" y="201"/>
                    </a:cubicBezTo>
                    <a:cubicBezTo>
                      <a:pt x="1221" y="201"/>
                      <a:pt x="1237" y="218"/>
                      <a:pt x="1237" y="234"/>
                    </a:cubicBezTo>
                    <a:cubicBezTo>
                      <a:pt x="1254" y="234"/>
                      <a:pt x="1237" y="218"/>
                      <a:pt x="1254" y="218"/>
                    </a:cubicBezTo>
                    <a:cubicBezTo>
                      <a:pt x="1254" y="218"/>
                      <a:pt x="1254" y="201"/>
                      <a:pt x="1271" y="218"/>
                    </a:cubicBezTo>
                    <a:cubicBezTo>
                      <a:pt x="1237" y="251"/>
                      <a:pt x="1271" y="268"/>
                      <a:pt x="1254" y="285"/>
                    </a:cubicBezTo>
                    <a:cubicBezTo>
                      <a:pt x="1271" y="285"/>
                      <a:pt x="1304" y="285"/>
                      <a:pt x="1288" y="318"/>
                    </a:cubicBezTo>
                    <a:cubicBezTo>
                      <a:pt x="1271" y="301"/>
                      <a:pt x="1221" y="318"/>
                      <a:pt x="1204" y="301"/>
                    </a:cubicBezTo>
                    <a:cubicBezTo>
                      <a:pt x="1221" y="301"/>
                      <a:pt x="1221" y="285"/>
                      <a:pt x="1204" y="268"/>
                    </a:cubicBezTo>
                    <a:close/>
                    <a:moveTo>
                      <a:pt x="1137" y="318"/>
                    </a:moveTo>
                    <a:cubicBezTo>
                      <a:pt x="1137" y="318"/>
                      <a:pt x="1137" y="351"/>
                      <a:pt x="1137" y="351"/>
                    </a:cubicBezTo>
                    <a:cubicBezTo>
                      <a:pt x="1137" y="335"/>
                      <a:pt x="1137" y="335"/>
                      <a:pt x="1154" y="335"/>
                    </a:cubicBezTo>
                    <a:lnTo>
                      <a:pt x="1154" y="351"/>
                    </a:lnTo>
                    <a:cubicBezTo>
                      <a:pt x="1120" y="351"/>
                      <a:pt x="1120" y="335"/>
                      <a:pt x="1104" y="301"/>
                    </a:cubicBezTo>
                    <a:cubicBezTo>
                      <a:pt x="1137" y="301"/>
                      <a:pt x="1120" y="335"/>
                      <a:pt x="1137" y="318"/>
                    </a:cubicBezTo>
                    <a:close/>
                    <a:moveTo>
                      <a:pt x="1154" y="468"/>
                    </a:moveTo>
                    <a:cubicBezTo>
                      <a:pt x="1154" y="452"/>
                      <a:pt x="1137" y="452"/>
                      <a:pt x="1154" y="435"/>
                    </a:cubicBezTo>
                    <a:cubicBezTo>
                      <a:pt x="1154" y="435"/>
                      <a:pt x="1154" y="435"/>
                      <a:pt x="1171" y="435"/>
                    </a:cubicBezTo>
                    <a:cubicBezTo>
                      <a:pt x="1171" y="452"/>
                      <a:pt x="1171" y="468"/>
                      <a:pt x="1154" y="468"/>
                    </a:cubicBezTo>
                    <a:close/>
                    <a:moveTo>
                      <a:pt x="1087" y="468"/>
                    </a:moveTo>
                    <a:cubicBezTo>
                      <a:pt x="1087" y="452"/>
                      <a:pt x="1070" y="485"/>
                      <a:pt x="1054" y="452"/>
                    </a:cubicBezTo>
                    <a:cubicBezTo>
                      <a:pt x="1087" y="452"/>
                      <a:pt x="1070" y="452"/>
                      <a:pt x="1070" y="435"/>
                    </a:cubicBezTo>
                    <a:cubicBezTo>
                      <a:pt x="1070" y="435"/>
                      <a:pt x="1087" y="435"/>
                      <a:pt x="1087" y="435"/>
                    </a:cubicBezTo>
                    <a:cubicBezTo>
                      <a:pt x="1070" y="468"/>
                      <a:pt x="1104" y="468"/>
                      <a:pt x="1087" y="468"/>
                    </a:cubicBezTo>
                    <a:close/>
                    <a:moveTo>
                      <a:pt x="1054" y="285"/>
                    </a:moveTo>
                    <a:cubicBezTo>
                      <a:pt x="1054" y="301"/>
                      <a:pt x="1070" y="301"/>
                      <a:pt x="1070" y="318"/>
                    </a:cubicBezTo>
                    <a:cubicBezTo>
                      <a:pt x="1054" y="318"/>
                      <a:pt x="1054" y="351"/>
                      <a:pt x="1037" y="351"/>
                    </a:cubicBezTo>
                    <a:cubicBezTo>
                      <a:pt x="1037" y="335"/>
                      <a:pt x="1020" y="351"/>
                      <a:pt x="1003" y="335"/>
                    </a:cubicBezTo>
                    <a:cubicBezTo>
                      <a:pt x="1003" y="318"/>
                      <a:pt x="1020" y="318"/>
                      <a:pt x="1020" y="318"/>
                    </a:cubicBezTo>
                    <a:cubicBezTo>
                      <a:pt x="1020" y="318"/>
                      <a:pt x="1020" y="301"/>
                      <a:pt x="1020" y="301"/>
                    </a:cubicBezTo>
                    <a:cubicBezTo>
                      <a:pt x="1020" y="301"/>
                      <a:pt x="1003" y="301"/>
                      <a:pt x="1003" y="301"/>
                    </a:cubicBezTo>
                    <a:cubicBezTo>
                      <a:pt x="1003" y="285"/>
                      <a:pt x="1020" y="285"/>
                      <a:pt x="1037" y="268"/>
                    </a:cubicBezTo>
                    <a:cubicBezTo>
                      <a:pt x="1037" y="285"/>
                      <a:pt x="1037" y="285"/>
                      <a:pt x="1054" y="285"/>
                    </a:cubicBezTo>
                    <a:close/>
                    <a:moveTo>
                      <a:pt x="1070" y="418"/>
                    </a:moveTo>
                    <a:cubicBezTo>
                      <a:pt x="1087" y="402"/>
                      <a:pt x="1087" y="351"/>
                      <a:pt x="1137" y="368"/>
                    </a:cubicBezTo>
                    <a:cubicBezTo>
                      <a:pt x="1120" y="351"/>
                      <a:pt x="1154" y="368"/>
                      <a:pt x="1154" y="368"/>
                    </a:cubicBezTo>
                    <a:cubicBezTo>
                      <a:pt x="1137" y="385"/>
                      <a:pt x="1104" y="435"/>
                      <a:pt x="1070" y="418"/>
                    </a:cubicBezTo>
                    <a:close/>
                    <a:moveTo>
                      <a:pt x="1354" y="34"/>
                    </a:moveTo>
                    <a:cubicBezTo>
                      <a:pt x="1354" y="67"/>
                      <a:pt x="1338" y="67"/>
                      <a:pt x="1354" y="84"/>
                    </a:cubicBezTo>
                    <a:cubicBezTo>
                      <a:pt x="1321" y="84"/>
                      <a:pt x="1338" y="51"/>
                      <a:pt x="1354" y="34"/>
                    </a:cubicBezTo>
                    <a:close/>
                    <a:moveTo>
                      <a:pt x="1371" y="201"/>
                    </a:moveTo>
                    <a:cubicBezTo>
                      <a:pt x="1354" y="234"/>
                      <a:pt x="1388" y="251"/>
                      <a:pt x="1404" y="251"/>
                    </a:cubicBezTo>
                    <a:cubicBezTo>
                      <a:pt x="1388" y="268"/>
                      <a:pt x="1404" y="251"/>
                      <a:pt x="1404" y="285"/>
                    </a:cubicBezTo>
                    <a:cubicBezTo>
                      <a:pt x="1388" y="285"/>
                      <a:pt x="1388" y="285"/>
                      <a:pt x="1388" y="285"/>
                    </a:cubicBezTo>
                    <a:cubicBezTo>
                      <a:pt x="1388" y="301"/>
                      <a:pt x="1388" y="301"/>
                      <a:pt x="1388" y="301"/>
                    </a:cubicBezTo>
                    <a:cubicBezTo>
                      <a:pt x="1388" y="285"/>
                      <a:pt x="1421" y="318"/>
                      <a:pt x="1421" y="335"/>
                    </a:cubicBezTo>
                    <a:cubicBezTo>
                      <a:pt x="1404" y="351"/>
                      <a:pt x="1388" y="335"/>
                      <a:pt x="1388" y="368"/>
                    </a:cubicBezTo>
                    <a:cubicBezTo>
                      <a:pt x="1388" y="335"/>
                      <a:pt x="1354" y="351"/>
                      <a:pt x="1338" y="335"/>
                    </a:cubicBezTo>
                    <a:cubicBezTo>
                      <a:pt x="1338" y="335"/>
                      <a:pt x="1354" y="335"/>
                      <a:pt x="1354" y="318"/>
                    </a:cubicBezTo>
                    <a:cubicBezTo>
                      <a:pt x="1354" y="318"/>
                      <a:pt x="1354" y="318"/>
                      <a:pt x="1354" y="318"/>
                    </a:cubicBezTo>
                    <a:cubicBezTo>
                      <a:pt x="1354" y="301"/>
                      <a:pt x="1354" y="318"/>
                      <a:pt x="1371" y="301"/>
                    </a:cubicBezTo>
                    <a:cubicBezTo>
                      <a:pt x="1354" y="301"/>
                      <a:pt x="1371" y="268"/>
                      <a:pt x="1371" y="268"/>
                    </a:cubicBezTo>
                    <a:cubicBezTo>
                      <a:pt x="1338" y="268"/>
                      <a:pt x="1371" y="218"/>
                      <a:pt x="1338" y="234"/>
                    </a:cubicBezTo>
                    <a:cubicBezTo>
                      <a:pt x="1338" y="218"/>
                      <a:pt x="1354" y="201"/>
                      <a:pt x="1371" y="201"/>
                    </a:cubicBezTo>
                    <a:close/>
                    <a:moveTo>
                      <a:pt x="753" y="585"/>
                    </a:moveTo>
                    <a:cubicBezTo>
                      <a:pt x="753" y="569"/>
                      <a:pt x="753" y="569"/>
                      <a:pt x="736" y="569"/>
                    </a:cubicBezTo>
                    <a:cubicBezTo>
                      <a:pt x="736" y="585"/>
                      <a:pt x="736" y="585"/>
                      <a:pt x="753" y="585"/>
                    </a:cubicBezTo>
                    <a:close/>
                    <a:moveTo>
                      <a:pt x="653" y="652"/>
                    </a:moveTo>
                    <a:cubicBezTo>
                      <a:pt x="636" y="686"/>
                      <a:pt x="602" y="669"/>
                      <a:pt x="619" y="719"/>
                    </a:cubicBezTo>
                    <a:cubicBezTo>
                      <a:pt x="602" y="719"/>
                      <a:pt x="602" y="736"/>
                      <a:pt x="586" y="736"/>
                    </a:cubicBezTo>
                    <a:cubicBezTo>
                      <a:pt x="569" y="719"/>
                      <a:pt x="586" y="702"/>
                      <a:pt x="602" y="702"/>
                    </a:cubicBezTo>
                    <a:cubicBezTo>
                      <a:pt x="586" y="702"/>
                      <a:pt x="586" y="686"/>
                      <a:pt x="569" y="686"/>
                    </a:cubicBezTo>
                    <a:cubicBezTo>
                      <a:pt x="586" y="702"/>
                      <a:pt x="569" y="702"/>
                      <a:pt x="569" y="702"/>
                    </a:cubicBezTo>
                    <a:cubicBezTo>
                      <a:pt x="569" y="686"/>
                      <a:pt x="569" y="669"/>
                      <a:pt x="552" y="669"/>
                    </a:cubicBezTo>
                    <a:cubicBezTo>
                      <a:pt x="552" y="686"/>
                      <a:pt x="552" y="686"/>
                      <a:pt x="552" y="669"/>
                    </a:cubicBezTo>
                    <a:cubicBezTo>
                      <a:pt x="586" y="635"/>
                      <a:pt x="619" y="635"/>
                      <a:pt x="653" y="619"/>
                    </a:cubicBezTo>
                    <a:cubicBezTo>
                      <a:pt x="636" y="635"/>
                      <a:pt x="653" y="635"/>
                      <a:pt x="653" y="652"/>
                    </a:cubicBezTo>
                    <a:close/>
                    <a:moveTo>
                      <a:pt x="753" y="368"/>
                    </a:moveTo>
                    <a:cubicBezTo>
                      <a:pt x="753" y="402"/>
                      <a:pt x="786" y="385"/>
                      <a:pt x="786" y="385"/>
                    </a:cubicBezTo>
                    <a:cubicBezTo>
                      <a:pt x="786" y="385"/>
                      <a:pt x="786" y="402"/>
                      <a:pt x="786" y="402"/>
                    </a:cubicBezTo>
                    <a:cubicBezTo>
                      <a:pt x="786" y="418"/>
                      <a:pt x="786" y="435"/>
                      <a:pt x="786" y="452"/>
                    </a:cubicBezTo>
                    <a:cubicBezTo>
                      <a:pt x="786" y="452"/>
                      <a:pt x="803" y="452"/>
                      <a:pt x="803" y="468"/>
                    </a:cubicBezTo>
                    <a:cubicBezTo>
                      <a:pt x="786" y="452"/>
                      <a:pt x="786" y="468"/>
                      <a:pt x="786" y="468"/>
                    </a:cubicBezTo>
                    <a:cubicBezTo>
                      <a:pt x="786" y="452"/>
                      <a:pt x="753" y="435"/>
                      <a:pt x="770" y="435"/>
                    </a:cubicBezTo>
                    <a:cubicBezTo>
                      <a:pt x="770" y="435"/>
                      <a:pt x="786" y="402"/>
                      <a:pt x="786" y="402"/>
                    </a:cubicBezTo>
                    <a:cubicBezTo>
                      <a:pt x="770" y="402"/>
                      <a:pt x="770" y="418"/>
                      <a:pt x="753" y="418"/>
                    </a:cubicBezTo>
                    <a:cubicBezTo>
                      <a:pt x="753" y="402"/>
                      <a:pt x="753" y="402"/>
                      <a:pt x="770" y="385"/>
                    </a:cubicBezTo>
                    <a:cubicBezTo>
                      <a:pt x="753" y="402"/>
                      <a:pt x="736" y="385"/>
                      <a:pt x="736" y="385"/>
                    </a:cubicBezTo>
                    <a:cubicBezTo>
                      <a:pt x="753" y="385"/>
                      <a:pt x="736" y="368"/>
                      <a:pt x="753" y="368"/>
                    </a:cubicBezTo>
                    <a:close/>
                    <a:moveTo>
                      <a:pt x="786" y="385"/>
                    </a:moveTo>
                    <a:cubicBezTo>
                      <a:pt x="786" y="385"/>
                      <a:pt x="786" y="385"/>
                      <a:pt x="786" y="385"/>
                    </a:cubicBezTo>
                    <a:cubicBezTo>
                      <a:pt x="786" y="385"/>
                      <a:pt x="786" y="385"/>
                      <a:pt x="786" y="385"/>
                    </a:cubicBezTo>
                    <a:close/>
                    <a:moveTo>
                      <a:pt x="786" y="402"/>
                    </a:moveTo>
                    <a:cubicBezTo>
                      <a:pt x="786" y="402"/>
                      <a:pt x="803" y="402"/>
                      <a:pt x="786" y="385"/>
                    </a:cubicBezTo>
                    <a:cubicBezTo>
                      <a:pt x="803" y="402"/>
                      <a:pt x="803" y="402"/>
                      <a:pt x="786" y="402"/>
                    </a:cubicBezTo>
                    <a:close/>
                    <a:moveTo>
                      <a:pt x="786" y="669"/>
                    </a:moveTo>
                    <a:cubicBezTo>
                      <a:pt x="786" y="686"/>
                      <a:pt x="770" y="686"/>
                      <a:pt x="770" y="702"/>
                    </a:cubicBezTo>
                    <a:cubicBezTo>
                      <a:pt x="786" y="702"/>
                      <a:pt x="786" y="702"/>
                      <a:pt x="786" y="702"/>
                    </a:cubicBezTo>
                    <a:cubicBezTo>
                      <a:pt x="786" y="719"/>
                      <a:pt x="786" y="736"/>
                      <a:pt x="770" y="736"/>
                    </a:cubicBezTo>
                    <a:cubicBezTo>
                      <a:pt x="770" y="719"/>
                      <a:pt x="753" y="719"/>
                      <a:pt x="753" y="702"/>
                    </a:cubicBezTo>
                    <a:cubicBezTo>
                      <a:pt x="753" y="702"/>
                      <a:pt x="770" y="719"/>
                      <a:pt x="770" y="702"/>
                    </a:cubicBezTo>
                    <a:cubicBezTo>
                      <a:pt x="753" y="686"/>
                      <a:pt x="719" y="669"/>
                      <a:pt x="736" y="652"/>
                    </a:cubicBezTo>
                    <a:cubicBezTo>
                      <a:pt x="736" y="669"/>
                      <a:pt x="753" y="652"/>
                      <a:pt x="753" y="635"/>
                    </a:cubicBezTo>
                    <a:cubicBezTo>
                      <a:pt x="770" y="635"/>
                      <a:pt x="770" y="619"/>
                      <a:pt x="786" y="635"/>
                    </a:cubicBezTo>
                    <a:cubicBezTo>
                      <a:pt x="786" y="652"/>
                      <a:pt x="770" y="669"/>
                      <a:pt x="803" y="669"/>
                    </a:cubicBezTo>
                    <a:cubicBezTo>
                      <a:pt x="803" y="652"/>
                      <a:pt x="786" y="652"/>
                      <a:pt x="803" y="652"/>
                    </a:cubicBezTo>
                    <a:cubicBezTo>
                      <a:pt x="803" y="652"/>
                      <a:pt x="803" y="669"/>
                      <a:pt x="803" y="669"/>
                    </a:cubicBezTo>
                    <a:cubicBezTo>
                      <a:pt x="803" y="669"/>
                      <a:pt x="786" y="669"/>
                      <a:pt x="786" y="669"/>
                    </a:cubicBezTo>
                    <a:close/>
                    <a:moveTo>
                      <a:pt x="1455" y="752"/>
                    </a:moveTo>
                    <a:cubicBezTo>
                      <a:pt x="1455" y="786"/>
                      <a:pt x="1455" y="752"/>
                      <a:pt x="1471" y="769"/>
                    </a:cubicBezTo>
                    <a:cubicBezTo>
                      <a:pt x="1455" y="803"/>
                      <a:pt x="1404" y="836"/>
                      <a:pt x="1388" y="803"/>
                    </a:cubicBezTo>
                    <a:cubicBezTo>
                      <a:pt x="1421" y="803"/>
                      <a:pt x="1421" y="769"/>
                      <a:pt x="1455" y="752"/>
                    </a:cubicBezTo>
                    <a:close/>
                    <a:moveTo>
                      <a:pt x="1371" y="535"/>
                    </a:moveTo>
                    <a:cubicBezTo>
                      <a:pt x="1354" y="552"/>
                      <a:pt x="1354" y="552"/>
                      <a:pt x="1354" y="585"/>
                    </a:cubicBezTo>
                    <a:cubicBezTo>
                      <a:pt x="1338" y="552"/>
                      <a:pt x="1304" y="535"/>
                      <a:pt x="1338" y="518"/>
                    </a:cubicBezTo>
                    <a:cubicBezTo>
                      <a:pt x="1338" y="518"/>
                      <a:pt x="1354" y="535"/>
                      <a:pt x="1371" y="535"/>
                    </a:cubicBezTo>
                    <a:close/>
                    <a:moveTo>
                      <a:pt x="1187" y="602"/>
                    </a:moveTo>
                    <a:cubicBezTo>
                      <a:pt x="1187" y="602"/>
                      <a:pt x="1187" y="619"/>
                      <a:pt x="1171" y="619"/>
                    </a:cubicBezTo>
                    <a:cubicBezTo>
                      <a:pt x="1171" y="602"/>
                      <a:pt x="1171" y="602"/>
                      <a:pt x="1187" y="602"/>
                    </a:cubicBezTo>
                    <a:close/>
                    <a:moveTo>
                      <a:pt x="1338" y="585"/>
                    </a:moveTo>
                    <a:cubicBezTo>
                      <a:pt x="1338" y="585"/>
                      <a:pt x="1338" y="585"/>
                      <a:pt x="1354" y="602"/>
                    </a:cubicBezTo>
                    <a:cubicBezTo>
                      <a:pt x="1338" y="602"/>
                      <a:pt x="1338" y="602"/>
                      <a:pt x="1338" y="619"/>
                    </a:cubicBezTo>
                    <a:cubicBezTo>
                      <a:pt x="1321" y="619"/>
                      <a:pt x="1338" y="585"/>
                      <a:pt x="1338" y="585"/>
                    </a:cubicBezTo>
                    <a:close/>
                    <a:moveTo>
                      <a:pt x="1672" y="251"/>
                    </a:moveTo>
                    <a:cubicBezTo>
                      <a:pt x="1672" y="218"/>
                      <a:pt x="1655" y="184"/>
                      <a:pt x="1655" y="168"/>
                    </a:cubicBezTo>
                    <a:cubicBezTo>
                      <a:pt x="1672" y="168"/>
                      <a:pt x="1672" y="168"/>
                      <a:pt x="1689" y="184"/>
                    </a:cubicBezTo>
                    <a:cubicBezTo>
                      <a:pt x="1655" y="184"/>
                      <a:pt x="1689" y="234"/>
                      <a:pt x="1672" y="251"/>
                    </a:cubicBezTo>
                    <a:close/>
                    <a:moveTo>
                      <a:pt x="369" y="468"/>
                    </a:moveTo>
                    <a:cubicBezTo>
                      <a:pt x="369" y="452"/>
                      <a:pt x="352" y="452"/>
                      <a:pt x="352" y="435"/>
                    </a:cubicBezTo>
                    <a:cubicBezTo>
                      <a:pt x="369" y="452"/>
                      <a:pt x="385" y="435"/>
                      <a:pt x="385" y="435"/>
                    </a:cubicBezTo>
                    <a:cubicBezTo>
                      <a:pt x="352" y="435"/>
                      <a:pt x="385" y="485"/>
                      <a:pt x="369" y="468"/>
                    </a:cubicBezTo>
                    <a:close/>
                    <a:moveTo>
                      <a:pt x="335" y="585"/>
                    </a:moveTo>
                    <a:lnTo>
                      <a:pt x="318" y="585"/>
                    </a:lnTo>
                    <a:cubicBezTo>
                      <a:pt x="302" y="569"/>
                      <a:pt x="352" y="569"/>
                      <a:pt x="335" y="585"/>
                    </a:cubicBezTo>
                    <a:close/>
                    <a:moveTo>
                      <a:pt x="201" y="502"/>
                    </a:moveTo>
                    <a:cubicBezTo>
                      <a:pt x="201" y="535"/>
                      <a:pt x="168" y="485"/>
                      <a:pt x="168" y="485"/>
                    </a:cubicBezTo>
                    <a:cubicBezTo>
                      <a:pt x="168" y="485"/>
                      <a:pt x="168" y="502"/>
                      <a:pt x="168" y="502"/>
                    </a:cubicBezTo>
                    <a:cubicBezTo>
                      <a:pt x="168" y="485"/>
                      <a:pt x="135" y="468"/>
                      <a:pt x="151" y="452"/>
                    </a:cubicBezTo>
                    <a:cubicBezTo>
                      <a:pt x="151" y="452"/>
                      <a:pt x="185" y="452"/>
                      <a:pt x="201" y="435"/>
                    </a:cubicBezTo>
                    <a:cubicBezTo>
                      <a:pt x="218" y="452"/>
                      <a:pt x="218" y="452"/>
                      <a:pt x="235" y="468"/>
                    </a:cubicBezTo>
                    <a:cubicBezTo>
                      <a:pt x="235" y="502"/>
                      <a:pt x="201" y="502"/>
                      <a:pt x="185" y="502"/>
                    </a:cubicBezTo>
                    <a:cubicBezTo>
                      <a:pt x="185" y="502"/>
                      <a:pt x="201" y="502"/>
                      <a:pt x="201" y="502"/>
                    </a:cubicBezTo>
                    <a:close/>
                    <a:moveTo>
                      <a:pt x="1020" y="117"/>
                    </a:moveTo>
                    <a:cubicBezTo>
                      <a:pt x="1003" y="117"/>
                      <a:pt x="987" y="134"/>
                      <a:pt x="987" y="134"/>
                    </a:cubicBezTo>
                    <a:cubicBezTo>
                      <a:pt x="970" y="117"/>
                      <a:pt x="987" y="117"/>
                      <a:pt x="987" y="117"/>
                    </a:cubicBezTo>
                    <a:cubicBezTo>
                      <a:pt x="987" y="101"/>
                      <a:pt x="987" y="101"/>
                      <a:pt x="987" y="101"/>
                    </a:cubicBezTo>
                    <a:cubicBezTo>
                      <a:pt x="987" y="101"/>
                      <a:pt x="1003" y="84"/>
                      <a:pt x="1003" y="101"/>
                    </a:cubicBezTo>
                    <a:cubicBezTo>
                      <a:pt x="987" y="101"/>
                      <a:pt x="1020" y="117"/>
                      <a:pt x="1020" y="117"/>
                    </a:cubicBezTo>
                    <a:close/>
                    <a:moveTo>
                      <a:pt x="552" y="719"/>
                    </a:moveTo>
                    <a:cubicBezTo>
                      <a:pt x="569" y="719"/>
                      <a:pt x="569" y="719"/>
                      <a:pt x="569" y="719"/>
                    </a:cubicBezTo>
                    <a:cubicBezTo>
                      <a:pt x="569" y="736"/>
                      <a:pt x="569" y="752"/>
                      <a:pt x="569" y="752"/>
                    </a:cubicBezTo>
                    <a:cubicBezTo>
                      <a:pt x="552" y="736"/>
                      <a:pt x="552" y="736"/>
                      <a:pt x="552" y="719"/>
                    </a:cubicBezTo>
                    <a:close/>
                    <a:moveTo>
                      <a:pt x="686" y="786"/>
                    </a:moveTo>
                    <a:cubicBezTo>
                      <a:pt x="653" y="803"/>
                      <a:pt x="653" y="769"/>
                      <a:pt x="669" y="752"/>
                    </a:cubicBezTo>
                    <a:cubicBezTo>
                      <a:pt x="669" y="769"/>
                      <a:pt x="686" y="786"/>
                      <a:pt x="686" y="786"/>
                    </a:cubicBezTo>
                    <a:close/>
                    <a:moveTo>
                      <a:pt x="1705" y="201"/>
                    </a:moveTo>
                    <a:cubicBezTo>
                      <a:pt x="1739" y="218"/>
                      <a:pt x="1739" y="168"/>
                      <a:pt x="1755" y="184"/>
                    </a:cubicBezTo>
                    <a:cubicBezTo>
                      <a:pt x="1739" y="151"/>
                      <a:pt x="1722" y="201"/>
                      <a:pt x="1722" y="168"/>
                    </a:cubicBezTo>
                    <a:cubicBezTo>
                      <a:pt x="1705" y="184"/>
                      <a:pt x="1705" y="184"/>
                      <a:pt x="1705" y="201"/>
                    </a:cubicBezTo>
                    <a:close/>
                    <a:moveTo>
                      <a:pt x="1906" y="117"/>
                    </a:moveTo>
                    <a:cubicBezTo>
                      <a:pt x="1906" y="101"/>
                      <a:pt x="1889" y="101"/>
                      <a:pt x="1889" y="101"/>
                    </a:cubicBezTo>
                    <a:cubicBezTo>
                      <a:pt x="1906" y="84"/>
                      <a:pt x="1906" y="67"/>
                      <a:pt x="1922" y="84"/>
                    </a:cubicBezTo>
                    <a:cubicBezTo>
                      <a:pt x="1922" y="84"/>
                      <a:pt x="1922" y="84"/>
                      <a:pt x="1922" y="101"/>
                    </a:cubicBezTo>
                    <a:cubicBezTo>
                      <a:pt x="1906" y="84"/>
                      <a:pt x="1906" y="101"/>
                      <a:pt x="1906" y="1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0"/>
              <p:cNvSpPr/>
              <p:nvPr/>
            </p:nvSpPr>
            <p:spPr>
              <a:xfrm>
                <a:off x="7575972" y="4334394"/>
                <a:ext cx="243865" cy="80316"/>
              </a:xfrm>
              <a:custGeom>
                <a:avLst/>
                <a:gdLst/>
                <a:ahLst/>
                <a:cxnLst/>
                <a:rect l="l" t="t" r="r" b="b"/>
                <a:pathLst>
                  <a:path w="2842" h="936" extrusionOk="0">
                    <a:moveTo>
                      <a:pt x="2841" y="852"/>
                    </a:moveTo>
                    <a:cubicBezTo>
                      <a:pt x="2841" y="769"/>
                      <a:pt x="1956" y="786"/>
                      <a:pt x="1805" y="786"/>
                    </a:cubicBezTo>
                    <a:lnTo>
                      <a:pt x="1521" y="786"/>
                    </a:lnTo>
                    <a:cubicBezTo>
                      <a:pt x="1488" y="786"/>
                      <a:pt x="1471" y="769"/>
                      <a:pt x="1438" y="769"/>
                    </a:cubicBezTo>
                    <a:lnTo>
                      <a:pt x="1337" y="769"/>
                    </a:lnTo>
                    <a:lnTo>
                      <a:pt x="1204" y="769"/>
                    </a:lnTo>
                    <a:cubicBezTo>
                      <a:pt x="1187" y="769"/>
                      <a:pt x="1187" y="769"/>
                      <a:pt x="1170" y="769"/>
                    </a:cubicBezTo>
                    <a:cubicBezTo>
                      <a:pt x="1154" y="769"/>
                      <a:pt x="1137" y="769"/>
                      <a:pt x="1120" y="769"/>
                    </a:cubicBezTo>
                    <a:cubicBezTo>
                      <a:pt x="1103" y="769"/>
                      <a:pt x="1103" y="769"/>
                      <a:pt x="1087" y="752"/>
                    </a:cubicBezTo>
                    <a:cubicBezTo>
                      <a:pt x="1037" y="752"/>
                      <a:pt x="970" y="752"/>
                      <a:pt x="920" y="752"/>
                    </a:cubicBezTo>
                    <a:lnTo>
                      <a:pt x="753" y="719"/>
                    </a:lnTo>
                    <a:cubicBezTo>
                      <a:pt x="602" y="702"/>
                      <a:pt x="452" y="669"/>
                      <a:pt x="318" y="602"/>
                    </a:cubicBezTo>
                    <a:cubicBezTo>
                      <a:pt x="268" y="568"/>
                      <a:pt x="201" y="535"/>
                      <a:pt x="235" y="485"/>
                    </a:cubicBezTo>
                    <a:cubicBezTo>
                      <a:pt x="235" y="468"/>
                      <a:pt x="235" y="468"/>
                      <a:pt x="251" y="468"/>
                    </a:cubicBezTo>
                    <a:cubicBezTo>
                      <a:pt x="335" y="334"/>
                      <a:pt x="669" y="234"/>
                      <a:pt x="819" y="184"/>
                    </a:cubicBezTo>
                    <a:cubicBezTo>
                      <a:pt x="920" y="151"/>
                      <a:pt x="1070" y="117"/>
                      <a:pt x="1170" y="67"/>
                    </a:cubicBezTo>
                    <a:cubicBezTo>
                      <a:pt x="1204" y="50"/>
                      <a:pt x="1220" y="50"/>
                      <a:pt x="1237" y="34"/>
                    </a:cubicBezTo>
                    <a:cubicBezTo>
                      <a:pt x="1220" y="17"/>
                      <a:pt x="1204" y="0"/>
                      <a:pt x="1154" y="0"/>
                    </a:cubicBezTo>
                    <a:cubicBezTo>
                      <a:pt x="1003" y="0"/>
                      <a:pt x="786" y="67"/>
                      <a:pt x="652" y="101"/>
                    </a:cubicBezTo>
                    <a:cubicBezTo>
                      <a:pt x="586" y="117"/>
                      <a:pt x="519" y="134"/>
                      <a:pt x="452" y="167"/>
                    </a:cubicBezTo>
                    <a:cubicBezTo>
                      <a:pt x="402" y="201"/>
                      <a:pt x="335" y="217"/>
                      <a:pt x="285" y="251"/>
                    </a:cubicBezTo>
                    <a:cubicBezTo>
                      <a:pt x="251" y="268"/>
                      <a:pt x="251" y="268"/>
                      <a:pt x="235" y="284"/>
                    </a:cubicBezTo>
                    <a:cubicBezTo>
                      <a:pt x="101" y="385"/>
                      <a:pt x="1" y="518"/>
                      <a:pt x="151" y="669"/>
                    </a:cubicBezTo>
                    <a:cubicBezTo>
                      <a:pt x="168" y="685"/>
                      <a:pt x="201" y="702"/>
                      <a:pt x="235" y="719"/>
                    </a:cubicBezTo>
                    <a:cubicBezTo>
                      <a:pt x="268" y="735"/>
                      <a:pt x="301" y="752"/>
                      <a:pt x="335" y="769"/>
                    </a:cubicBezTo>
                    <a:cubicBezTo>
                      <a:pt x="402" y="802"/>
                      <a:pt x="502" y="819"/>
                      <a:pt x="569" y="852"/>
                    </a:cubicBezTo>
                    <a:cubicBezTo>
                      <a:pt x="686" y="869"/>
                      <a:pt x="719" y="886"/>
                      <a:pt x="836" y="886"/>
                    </a:cubicBezTo>
                    <a:cubicBezTo>
                      <a:pt x="870" y="903"/>
                      <a:pt x="920" y="903"/>
                      <a:pt x="970" y="903"/>
                    </a:cubicBezTo>
                    <a:lnTo>
                      <a:pt x="1404" y="919"/>
                    </a:lnTo>
                    <a:cubicBezTo>
                      <a:pt x="1438" y="919"/>
                      <a:pt x="1488" y="936"/>
                      <a:pt x="1538" y="936"/>
                    </a:cubicBezTo>
                    <a:lnTo>
                      <a:pt x="1688" y="936"/>
                    </a:lnTo>
                    <a:cubicBezTo>
                      <a:pt x="1688" y="936"/>
                      <a:pt x="1705" y="936"/>
                      <a:pt x="1705" y="936"/>
                    </a:cubicBezTo>
                    <a:cubicBezTo>
                      <a:pt x="1789" y="919"/>
                      <a:pt x="1922" y="936"/>
                      <a:pt x="2006" y="919"/>
                    </a:cubicBezTo>
                    <a:cubicBezTo>
                      <a:pt x="2022" y="919"/>
                      <a:pt x="2039" y="919"/>
                      <a:pt x="2073" y="919"/>
                    </a:cubicBezTo>
                    <a:cubicBezTo>
                      <a:pt x="2089" y="919"/>
                      <a:pt x="2841" y="919"/>
                      <a:pt x="2841" y="85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0"/>
              <p:cNvSpPr/>
              <p:nvPr/>
            </p:nvSpPr>
            <p:spPr>
              <a:xfrm>
                <a:off x="7705026" y="4328644"/>
                <a:ext cx="80402" cy="12957"/>
              </a:xfrm>
              <a:custGeom>
                <a:avLst/>
                <a:gdLst/>
                <a:ahLst/>
                <a:cxnLst/>
                <a:rect l="l" t="t" r="r" b="b"/>
                <a:pathLst>
                  <a:path w="937" h="151" extrusionOk="0">
                    <a:moveTo>
                      <a:pt x="0" y="67"/>
                    </a:moveTo>
                    <a:cubicBezTo>
                      <a:pt x="0" y="117"/>
                      <a:pt x="101" y="101"/>
                      <a:pt x="168" y="101"/>
                    </a:cubicBezTo>
                    <a:cubicBezTo>
                      <a:pt x="234" y="101"/>
                      <a:pt x="301" y="117"/>
                      <a:pt x="368" y="117"/>
                    </a:cubicBezTo>
                    <a:cubicBezTo>
                      <a:pt x="401" y="117"/>
                      <a:pt x="385" y="117"/>
                      <a:pt x="418" y="117"/>
                    </a:cubicBezTo>
                    <a:cubicBezTo>
                      <a:pt x="535" y="117"/>
                      <a:pt x="635" y="134"/>
                      <a:pt x="769" y="134"/>
                    </a:cubicBezTo>
                    <a:cubicBezTo>
                      <a:pt x="836" y="134"/>
                      <a:pt x="936" y="151"/>
                      <a:pt x="936" y="84"/>
                    </a:cubicBezTo>
                    <a:cubicBezTo>
                      <a:pt x="936" y="51"/>
                      <a:pt x="853" y="51"/>
                      <a:pt x="819" y="34"/>
                    </a:cubicBezTo>
                    <a:cubicBezTo>
                      <a:pt x="635" y="17"/>
                      <a:pt x="435" y="0"/>
                      <a:pt x="268" y="0"/>
                    </a:cubicBezTo>
                    <a:cubicBezTo>
                      <a:pt x="184" y="0"/>
                      <a:pt x="0" y="0"/>
                      <a:pt x="0" y="6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0"/>
              <p:cNvSpPr/>
              <p:nvPr/>
            </p:nvSpPr>
            <p:spPr>
              <a:xfrm>
                <a:off x="7554521" y="4348723"/>
                <a:ext cx="33036" cy="67445"/>
              </a:xfrm>
              <a:custGeom>
                <a:avLst/>
                <a:gdLst/>
                <a:ahLst/>
                <a:cxnLst/>
                <a:rect l="l" t="t" r="r" b="b"/>
                <a:pathLst>
                  <a:path w="385" h="786" extrusionOk="0">
                    <a:moveTo>
                      <a:pt x="0" y="318"/>
                    </a:moveTo>
                    <a:cubicBezTo>
                      <a:pt x="0" y="619"/>
                      <a:pt x="384" y="786"/>
                      <a:pt x="384" y="685"/>
                    </a:cubicBezTo>
                    <a:cubicBezTo>
                      <a:pt x="384" y="652"/>
                      <a:pt x="334" y="635"/>
                      <a:pt x="301" y="602"/>
                    </a:cubicBezTo>
                    <a:cubicBezTo>
                      <a:pt x="267" y="585"/>
                      <a:pt x="251" y="568"/>
                      <a:pt x="217" y="535"/>
                    </a:cubicBezTo>
                    <a:cubicBezTo>
                      <a:pt x="117" y="418"/>
                      <a:pt x="84" y="284"/>
                      <a:pt x="167" y="151"/>
                    </a:cubicBezTo>
                    <a:cubicBezTo>
                      <a:pt x="184" y="134"/>
                      <a:pt x="201" y="117"/>
                      <a:pt x="217" y="101"/>
                    </a:cubicBezTo>
                    <a:cubicBezTo>
                      <a:pt x="234" y="84"/>
                      <a:pt x="251" y="67"/>
                      <a:pt x="251" y="34"/>
                    </a:cubicBezTo>
                    <a:cubicBezTo>
                      <a:pt x="251" y="0"/>
                      <a:pt x="134" y="17"/>
                      <a:pt x="67" y="117"/>
                    </a:cubicBezTo>
                    <a:cubicBezTo>
                      <a:pt x="34" y="167"/>
                      <a:pt x="0" y="234"/>
                      <a:pt x="0" y="3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0"/>
              <p:cNvSpPr/>
              <p:nvPr/>
            </p:nvSpPr>
            <p:spPr>
              <a:xfrm>
                <a:off x="7809710" y="4338684"/>
                <a:ext cx="48824" cy="20165"/>
              </a:xfrm>
              <a:custGeom>
                <a:avLst/>
                <a:gdLst/>
                <a:ahLst/>
                <a:cxnLst/>
                <a:rect l="l" t="t" r="r" b="b"/>
                <a:pathLst>
                  <a:path w="569" h="235" extrusionOk="0">
                    <a:moveTo>
                      <a:pt x="518" y="234"/>
                    </a:moveTo>
                    <a:cubicBezTo>
                      <a:pt x="535" y="234"/>
                      <a:pt x="552" y="218"/>
                      <a:pt x="568" y="201"/>
                    </a:cubicBezTo>
                    <a:cubicBezTo>
                      <a:pt x="568" y="184"/>
                      <a:pt x="552" y="167"/>
                      <a:pt x="535" y="151"/>
                    </a:cubicBezTo>
                    <a:cubicBezTo>
                      <a:pt x="485" y="101"/>
                      <a:pt x="418" y="84"/>
                      <a:pt x="334" y="67"/>
                    </a:cubicBezTo>
                    <a:cubicBezTo>
                      <a:pt x="301" y="51"/>
                      <a:pt x="67" y="0"/>
                      <a:pt x="34" y="17"/>
                    </a:cubicBezTo>
                    <a:cubicBezTo>
                      <a:pt x="17" y="34"/>
                      <a:pt x="0" y="67"/>
                      <a:pt x="17" y="84"/>
                    </a:cubicBezTo>
                    <a:cubicBezTo>
                      <a:pt x="34" y="117"/>
                      <a:pt x="301" y="184"/>
                      <a:pt x="368" y="201"/>
                    </a:cubicBezTo>
                    <a:cubicBezTo>
                      <a:pt x="401" y="201"/>
                      <a:pt x="485" y="234"/>
                      <a:pt x="518" y="2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0"/>
              <p:cNvSpPr/>
              <p:nvPr/>
            </p:nvSpPr>
            <p:spPr>
              <a:xfrm>
                <a:off x="7854158" y="4377383"/>
                <a:ext cx="17247" cy="35953"/>
              </a:xfrm>
              <a:custGeom>
                <a:avLst/>
                <a:gdLst/>
                <a:ahLst/>
                <a:cxnLst/>
                <a:rect l="l" t="t" r="r" b="b"/>
                <a:pathLst>
                  <a:path w="201" h="419" extrusionOk="0">
                    <a:moveTo>
                      <a:pt x="0" y="285"/>
                    </a:moveTo>
                    <a:cubicBezTo>
                      <a:pt x="0" y="418"/>
                      <a:pt x="201" y="285"/>
                      <a:pt x="201" y="117"/>
                    </a:cubicBezTo>
                    <a:cubicBezTo>
                      <a:pt x="184" y="1"/>
                      <a:pt x="100" y="1"/>
                      <a:pt x="84" y="84"/>
                    </a:cubicBezTo>
                    <a:cubicBezTo>
                      <a:pt x="67" y="134"/>
                      <a:pt x="84" y="168"/>
                      <a:pt x="34" y="218"/>
                    </a:cubicBezTo>
                    <a:cubicBezTo>
                      <a:pt x="34" y="234"/>
                      <a:pt x="34" y="234"/>
                      <a:pt x="17" y="251"/>
                    </a:cubicBezTo>
                    <a:cubicBezTo>
                      <a:pt x="17" y="268"/>
                      <a:pt x="0" y="268"/>
                      <a:pt x="0" y="28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0"/>
              <p:cNvSpPr/>
              <p:nvPr/>
            </p:nvSpPr>
            <p:spPr>
              <a:xfrm>
                <a:off x="7791004" y="4331476"/>
                <a:ext cx="11584" cy="20165"/>
              </a:xfrm>
              <a:custGeom>
                <a:avLst/>
                <a:gdLst/>
                <a:ahLst/>
                <a:cxnLst/>
                <a:rect l="l" t="t" r="r" b="b"/>
                <a:pathLst>
                  <a:path w="135" h="235" extrusionOk="0">
                    <a:moveTo>
                      <a:pt x="1" y="118"/>
                    </a:moveTo>
                    <a:cubicBezTo>
                      <a:pt x="1" y="151"/>
                      <a:pt x="135" y="235"/>
                      <a:pt x="135" y="84"/>
                    </a:cubicBezTo>
                    <a:cubicBezTo>
                      <a:pt x="135" y="51"/>
                      <a:pt x="1" y="1"/>
                      <a:pt x="1" y="1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0"/>
              <p:cNvSpPr/>
              <p:nvPr/>
            </p:nvSpPr>
            <p:spPr>
              <a:xfrm>
                <a:off x="7553062" y="4401752"/>
                <a:ext cx="232367" cy="53115"/>
              </a:xfrm>
              <a:custGeom>
                <a:avLst/>
                <a:gdLst/>
                <a:ahLst/>
                <a:cxnLst/>
                <a:rect l="l" t="t" r="r" b="b"/>
                <a:pathLst>
                  <a:path w="2708" h="619" extrusionOk="0">
                    <a:moveTo>
                      <a:pt x="67" y="1"/>
                    </a:moveTo>
                    <a:cubicBezTo>
                      <a:pt x="84" y="17"/>
                      <a:pt x="117" y="51"/>
                      <a:pt x="134" y="67"/>
                    </a:cubicBezTo>
                    <a:cubicBezTo>
                      <a:pt x="134" y="67"/>
                      <a:pt x="117" y="67"/>
                      <a:pt x="134" y="67"/>
                    </a:cubicBezTo>
                    <a:cubicBezTo>
                      <a:pt x="117" y="84"/>
                      <a:pt x="67" y="134"/>
                      <a:pt x="51" y="118"/>
                    </a:cubicBezTo>
                    <a:cubicBezTo>
                      <a:pt x="51" y="118"/>
                      <a:pt x="51" y="134"/>
                      <a:pt x="51" y="134"/>
                    </a:cubicBezTo>
                    <a:cubicBezTo>
                      <a:pt x="51" y="134"/>
                      <a:pt x="34" y="134"/>
                      <a:pt x="34" y="134"/>
                    </a:cubicBezTo>
                    <a:cubicBezTo>
                      <a:pt x="34" y="134"/>
                      <a:pt x="34" y="118"/>
                      <a:pt x="34" y="118"/>
                    </a:cubicBezTo>
                    <a:cubicBezTo>
                      <a:pt x="17" y="101"/>
                      <a:pt x="17" y="84"/>
                      <a:pt x="34" y="67"/>
                    </a:cubicBezTo>
                    <a:cubicBezTo>
                      <a:pt x="34" y="67"/>
                      <a:pt x="34" y="67"/>
                      <a:pt x="17" y="67"/>
                    </a:cubicBezTo>
                    <a:cubicBezTo>
                      <a:pt x="34" y="51"/>
                      <a:pt x="34" y="51"/>
                      <a:pt x="67" y="51"/>
                    </a:cubicBezTo>
                    <a:cubicBezTo>
                      <a:pt x="67" y="34"/>
                      <a:pt x="84" y="1"/>
                      <a:pt x="67" y="1"/>
                    </a:cubicBezTo>
                    <a:cubicBezTo>
                      <a:pt x="67" y="1"/>
                      <a:pt x="67" y="1"/>
                      <a:pt x="67" y="1"/>
                    </a:cubicBezTo>
                    <a:close/>
                    <a:moveTo>
                      <a:pt x="251" y="151"/>
                    </a:moveTo>
                    <a:cubicBezTo>
                      <a:pt x="251" y="168"/>
                      <a:pt x="251" y="184"/>
                      <a:pt x="251" y="218"/>
                    </a:cubicBezTo>
                    <a:cubicBezTo>
                      <a:pt x="234" y="201"/>
                      <a:pt x="251" y="218"/>
                      <a:pt x="234" y="218"/>
                    </a:cubicBezTo>
                    <a:cubicBezTo>
                      <a:pt x="234" y="218"/>
                      <a:pt x="184" y="201"/>
                      <a:pt x="167" y="218"/>
                    </a:cubicBezTo>
                    <a:cubicBezTo>
                      <a:pt x="151" y="184"/>
                      <a:pt x="134" y="218"/>
                      <a:pt x="117" y="201"/>
                    </a:cubicBezTo>
                    <a:cubicBezTo>
                      <a:pt x="134" y="184"/>
                      <a:pt x="134" y="184"/>
                      <a:pt x="151" y="184"/>
                    </a:cubicBezTo>
                    <a:cubicBezTo>
                      <a:pt x="134" y="184"/>
                      <a:pt x="134" y="168"/>
                      <a:pt x="134" y="168"/>
                    </a:cubicBezTo>
                    <a:cubicBezTo>
                      <a:pt x="134" y="168"/>
                      <a:pt x="134" y="168"/>
                      <a:pt x="151" y="168"/>
                    </a:cubicBezTo>
                    <a:cubicBezTo>
                      <a:pt x="151" y="134"/>
                      <a:pt x="117" y="151"/>
                      <a:pt x="134" y="151"/>
                    </a:cubicBezTo>
                    <a:cubicBezTo>
                      <a:pt x="134" y="134"/>
                      <a:pt x="101" y="134"/>
                      <a:pt x="101" y="151"/>
                    </a:cubicBezTo>
                    <a:cubicBezTo>
                      <a:pt x="101" y="168"/>
                      <a:pt x="117" y="134"/>
                      <a:pt x="117" y="151"/>
                    </a:cubicBezTo>
                    <a:cubicBezTo>
                      <a:pt x="101" y="168"/>
                      <a:pt x="101" y="168"/>
                      <a:pt x="67" y="168"/>
                    </a:cubicBezTo>
                    <a:lnTo>
                      <a:pt x="67" y="184"/>
                    </a:lnTo>
                    <a:cubicBezTo>
                      <a:pt x="101" y="201"/>
                      <a:pt x="134" y="234"/>
                      <a:pt x="167" y="268"/>
                    </a:cubicBezTo>
                    <a:cubicBezTo>
                      <a:pt x="167" y="251"/>
                      <a:pt x="167" y="234"/>
                      <a:pt x="151" y="218"/>
                    </a:cubicBezTo>
                    <a:cubicBezTo>
                      <a:pt x="184" y="234"/>
                      <a:pt x="201" y="268"/>
                      <a:pt x="218" y="234"/>
                    </a:cubicBezTo>
                    <a:cubicBezTo>
                      <a:pt x="218" y="285"/>
                      <a:pt x="268" y="268"/>
                      <a:pt x="251" y="335"/>
                    </a:cubicBezTo>
                    <a:lnTo>
                      <a:pt x="251" y="335"/>
                    </a:lnTo>
                    <a:cubicBezTo>
                      <a:pt x="268" y="335"/>
                      <a:pt x="284" y="351"/>
                      <a:pt x="301" y="351"/>
                    </a:cubicBezTo>
                    <a:cubicBezTo>
                      <a:pt x="301" y="351"/>
                      <a:pt x="301" y="351"/>
                      <a:pt x="301" y="351"/>
                    </a:cubicBezTo>
                    <a:cubicBezTo>
                      <a:pt x="301" y="335"/>
                      <a:pt x="318" y="368"/>
                      <a:pt x="318" y="351"/>
                    </a:cubicBezTo>
                    <a:cubicBezTo>
                      <a:pt x="318" y="335"/>
                      <a:pt x="301" y="335"/>
                      <a:pt x="301" y="335"/>
                    </a:cubicBezTo>
                    <a:cubicBezTo>
                      <a:pt x="335" y="335"/>
                      <a:pt x="318" y="285"/>
                      <a:pt x="318" y="285"/>
                    </a:cubicBezTo>
                    <a:cubicBezTo>
                      <a:pt x="335" y="285"/>
                      <a:pt x="335" y="268"/>
                      <a:pt x="351" y="251"/>
                    </a:cubicBezTo>
                    <a:cubicBezTo>
                      <a:pt x="318" y="251"/>
                      <a:pt x="335" y="268"/>
                      <a:pt x="301" y="268"/>
                    </a:cubicBezTo>
                    <a:lnTo>
                      <a:pt x="301" y="285"/>
                    </a:lnTo>
                    <a:cubicBezTo>
                      <a:pt x="301" y="285"/>
                      <a:pt x="251" y="268"/>
                      <a:pt x="268" y="251"/>
                    </a:cubicBezTo>
                    <a:cubicBezTo>
                      <a:pt x="268" y="268"/>
                      <a:pt x="268" y="251"/>
                      <a:pt x="268" y="234"/>
                    </a:cubicBezTo>
                    <a:cubicBezTo>
                      <a:pt x="301" y="234"/>
                      <a:pt x="301" y="234"/>
                      <a:pt x="335" y="251"/>
                    </a:cubicBezTo>
                    <a:cubicBezTo>
                      <a:pt x="335" y="234"/>
                      <a:pt x="335" y="234"/>
                      <a:pt x="351" y="234"/>
                    </a:cubicBezTo>
                    <a:cubicBezTo>
                      <a:pt x="368" y="218"/>
                      <a:pt x="351" y="218"/>
                      <a:pt x="351" y="184"/>
                    </a:cubicBezTo>
                    <a:cubicBezTo>
                      <a:pt x="335" y="184"/>
                      <a:pt x="318" y="184"/>
                      <a:pt x="301" y="168"/>
                    </a:cubicBezTo>
                    <a:cubicBezTo>
                      <a:pt x="301" y="184"/>
                      <a:pt x="301" y="184"/>
                      <a:pt x="301" y="184"/>
                    </a:cubicBezTo>
                    <a:cubicBezTo>
                      <a:pt x="301" y="201"/>
                      <a:pt x="301" y="184"/>
                      <a:pt x="301" y="201"/>
                    </a:cubicBezTo>
                    <a:cubicBezTo>
                      <a:pt x="284" y="201"/>
                      <a:pt x="284" y="184"/>
                      <a:pt x="268" y="184"/>
                    </a:cubicBezTo>
                    <a:cubicBezTo>
                      <a:pt x="268" y="184"/>
                      <a:pt x="268" y="168"/>
                      <a:pt x="268" y="168"/>
                    </a:cubicBezTo>
                    <a:cubicBezTo>
                      <a:pt x="268" y="151"/>
                      <a:pt x="251" y="151"/>
                      <a:pt x="251" y="151"/>
                    </a:cubicBezTo>
                    <a:close/>
                    <a:moveTo>
                      <a:pt x="435" y="201"/>
                    </a:moveTo>
                    <a:cubicBezTo>
                      <a:pt x="452" y="201"/>
                      <a:pt x="485" y="201"/>
                      <a:pt x="485" y="184"/>
                    </a:cubicBezTo>
                    <a:cubicBezTo>
                      <a:pt x="485" y="201"/>
                      <a:pt x="485" y="201"/>
                      <a:pt x="485" y="218"/>
                    </a:cubicBezTo>
                    <a:cubicBezTo>
                      <a:pt x="468" y="201"/>
                      <a:pt x="468" y="201"/>
                      <a:pt x="452" y="218"/>
                    </a:cubicBezTo>
                    <a:cubicBezTo>
                      <a:pt x="452" y="218"/>
                      <a:pt x="435" y="218"/>
                      <a:pt x="435" y="218"/>
                    </a:cubicBezTo>
                    <a:cubicBezTo>
                      <a:pt x="435" y="201"/>
                      <a:pt x="452" y="201"/>
                      <a:pt x="452" y="201"/>
                    </a:cubicBezTo>
                    <a:cubicBezTo>
                      <a:pt x="435" y="201"/>
                      <a:pt x="435" y="201"/>
                      <a:pt x="435" y="201"/>
                    </a:cubicBezTo>
                    <a:close/>
                    <a:moveTo>
                      <a:pt x="468" y="84"/>
                    </a:moveTo>
                    <a:cubicBezTo>
                      <a:pt x="468" y="67"/>
                      <a:pt x="468" y="67"/>
                      <a:pt x="468" y="67"/>
                    </a:cubicBezTo>
                    <a:cubicBezTo>
                      <a:pt x="468" y="51"/>
                      <a:pt x="485" y="51"/>
                      <a:pt x="518" y="51"/>
                    </a:cubicBezTo>
                    <a:cubicBezTo>
                      <a:pt x="518" y="51"/>
                      <a:pt x="518" y="67"/>
                      <a:pt x="518" y="67"/>
                    </a:cubicBezTo>
                    <a:cubicBezTo>
                      <a:pt x="518" y="67"/>
                      <a:pt x="518" y="51"/>
                      <a:pt x="518" y="51"/>
                    </a:cubicBezTo>
                    <a:cubicBezTo>
                      <a:pt x="535" y="67"/>
                      <a:pt x="552" y="67"/>
                      <a:pt x="568" y="67"/>
                    </a:cubicBezTo>
                    <a:cubicBezTo>
                      <a:pt x="568" y="84"/>
                      <a:pt x="585" y="84"/>
                      <a:pt x="568" y="101"/>
                    </a:cubicBezTo>
                    <a:cubicBezTo>
                      <a:pt x="568" y="101"/>
                      <a:pt x="568" y="101"/>
                      <a:pt x="552" y="101"/>
                    </a:cubicBezTo>
                    <a:cubicBezTo>
                      <a:pt x="552" y="118"/>
                      <a:pt x="552" y="118"/>
                      <a:pt x="535" y="118"/>
                    </a:cubicBezTo>
                    <a:cubicBezTo>
                      <a:pt x="518" y="118"/>
                      <a:pt x="535" y="118"/>
                      <a:pt x="535" y="101"/>
                    </a:cubicBezTo>
                    <a:cubicBezTo>
                      <a:pt x="518" y="118"/>
                      <a:pt x="502" y="101"/>
                      <a:pt x="485" y="101"/>
                    </a:cubicBezTo>
                    <a:cubicBezTo>
                      <a:pt x="485" y="101"/>
                      <a:pt x="485" y="84"/>
                      <a:pt x="468" y="67"/>
                    </a:cubicBezTo>
                    <a:cubicBezTo>
                      <a:pt x="468" y="67"/>
                      <a:pt x="468" y="84"/>
                      <a:pt x="468" y="84"/>
                    </a:cubicBezTo>
                    <a:close/>
                    <a:moveTo>
                      <a:pt x="619" y="84"/>
                    </a:moveTo>
                    <a:cubicBezTo>
                      <a:pt x="652" y="84"/>
                      <a:pt x="669" y="84"/>
                      <a:pt x="685" y="101"/>
                    </a:cubicBezTo>
                    <a:cubicBezTo>
                      <a:pt x="669" y="101"/>
                      <a:pt x="669" y="118"/>
                      <a:pt x="669" y="134"/>
                    </a:cubicBezTo>
                    <a:cubicBezTo>
                      <a:pt x="669" y="151"/>
                      <a:pt x="652" y="151"/>
                      <a:pt x="652" y="151"/>
                    </a:cubicBezTo>
                    <a:cubicBezTo>
                      <a:pt x="635" y="134"/>
                      <a:pt x="652" y="118"/>
                      <a:pt x="652" y="118"/>
                    </a:cubicBezTo>
                    <a:cubicBezTo>
                      <a:pt x="652" y="118"/>
                      <a:pt x="652" y="101"/>
                      <a:pt x="635" y="101"/>
                    </a:cubicBezTo>
                    <a:cubicBezTo>
                      <a:pt x="635" y="118"/>
                      <a:pt x="619" y="118"/>
                      <a:pt x="619" y="118"/>
                    </a:cubicBezTo>
                    <a:cubicBezTo>
                      <a:pt x="619" y="118"/>
                      <a:pt x="619" y="101"/>
                      <a:pt x="602" y="101"/>
                    </a:cubicBezTo>
                    <a:cubicBezTo>
                      <a:pt x="602" y="101"/>
                      <a:pt x="602" y="101"/>
                      <a:pt x="602" y="101"/>
                    </a:cubicBezTo>
                    <a:cubicBezTo>
                      <a:pt x="619" y="84"/>
                      <a:pt x="619" y="84"/>
                      <a:pt x="619" y="84"/>
                    </a:cubicBezTo>
                    <a:close/>
                    <a:moveTo>
                      <a:pt x="802" y="134"/>
                    </a:moveTo>
                    <a:cubicBezTo>
                      <a:pt x="819" y="134"/>
                      <a:pt x="836" y="134"/>
                      <a:pt x="853" y="134"/>
                    </a:cubicBezTo>
                    <a:cubicBezTo>
                      <a:pt x="836" y="151"/>
                      <a:pt x="836" y="151"/>
                      <a:pt x="836" y="168"/>
                    </a:cubicBezTo>
                    <a:cubicBezTo>
                      <a:pt x="819" y="151"/>
                      <a:pt x="819" y="134"/>
                      <a:pt x="802" y="134"/>
                    </a:cubicBezTo>
                    <a:close/>
                    <a:moveTo>
                      <a:pt x="1003" y="168"/>
                    </a:moveTo>
                    <a:lnTo>
                      <a:pt x="1020" y="168"/>
                    </a:lnTo>
                    <a:cubicBezTo>
                      <a:pt x="1003" y="184"/>
                      <a:pt x="1003" y="168"/>
                      <a:pt x="1003" y="168"/>
                    </a:cubicBezTo>
                    <a:close/>
                    <a:moveTo>
                      <a:pt x="1120" y="201"/>
                    </a:moveTo>
                    <a:cubicBezTo>
                      <a:pt x="1137" y="201"/>
                      <a:pt x="1153" y="201"/>
                      <a:pt x="1187" y="201"/>
                    </a:cubicBezTo>
                    <a:cubicBezTo>
                      <a:pt x="1187" y="201"/>
                      <a:pt x="1187" y="201"/>
                      <a:pt x="1187" y="218"/>
                    </a:cubicBezTo>
                    <a:cubicBezTo>
                      <a:pt x="1187" y="218"/>
                      <a:pt x="1170" y="201"/>
                      <a:pt x="1170" y="218"/>
                    </a:cubicBezTo>
                    <a:cubicBezTo>
                      <a:pt x="1187" y="234"/>
                      <a:pt x="1203" y="268"/>
                      <a:pt x="1187" y="285"/>
                    </a:cubicBezTo>
                    <a:cubicBezTo>
                      <a:pt x="1187" y="268"/>
                      <a:pt x="1153" y="268"/>
                      <a:pt x="1137" y="285"/>
                    </a:cubicBezTo>
                    <a:cubicBezTo>
                      <a:pt x="1137" y="251"/>
                      <a:pt x="1137" y="234"/>
                      <a:pt x="1120" y="218"/>
                    </a:cubicBezTo>
                    <a:cubicBezTo>
                      <a:pt x="1120" y="201"/>
                      <a:pt x="1120" y="201"/>
                      <a:pt x="1120" y="201"/>
                    </a:cubicBezTo>
                    <a:close/>
                    <a:moveTo>
                      <a:pt x="1454" y="234"/>
                    </a:moveTo>
                    <a:cubicBezTo>
                      <a:pt x="1471" y="234"/>
                      <a:pt x="1471" y="234"/>
                      <a:pt x="1487" y="234"/>
                    </a:cubicBezTo>
                    <a:cubicBezTo>
                      <a:pt x="1471" y="234"/>
                      <a:pt x="1454" y="251"/>
                      <a:pt x="1454" y="234"/>
                    </a:cubicBezTo>
                    <a:close/>
                    <a:moveTo>
                      <a:pt x="2022" y="251"/>
                    </a:moveTo>
                    <a:lnTo>
                      <a:pt x="2072" y="251"/>
                    </a:lnTo>
                    <a:cubicBezTo>
                      <a:pt x="2072" y="251"/>
                      <a:pt x="2072" y="251"/>
                      <a:pt x="2072" y="268"/>
                    </a:cubicBezTo>
                    <a:cubicBezTo>
                      <a:pt x="2072" y="285"/>
                      <a:pt x="2056" y="318"/>
                      <a:pt x="2039" y="318"/>
                    </a:cubicBezTo>
                    <a:cubicBezTo>
                      <a:pt x="2039" y="318"/>
                      <a:pt x="2039" y="301"/>
                      <a:pt x="2056" y="301"/>
                    </a:cubicBezTo>
                    <a:cubicBezTo>
                      <a:pt x="2039" y="285"/>
                      <a:pt x="2039" y="285"/>
                      <a:pt x="2022" y="251"/>
                    </a:cubicBezTo>
                    <a:close/>
                    <a:moveTo>
                      <a:pt x="2573" y="435"/>
                    </a:moveTo>
                    <a:cubicBezTo>
                      <a:pt x="2557" y="452"/>
                      <a:pt x="2540" y="452"/>
                      <a:pt x="2523" y="452"/>
                    </a:cubicBezTo>
                    <a:cubicBezTo>
                      <a:pt x="2523" y="435"/>
                      <a:pt x="2507" y="418"/>
                      <a:pt x="2507" y="402"/>
                    </a:cubicBezTo>
                    <a:cubicBezTo>
                      <a:pt x="2540" y="402"/>
                      <a:pt x="2540" y="418"/>
                      <a:pt x="2557" y="418"/>
                    </a:cubicBezTo>
                    <a:cubicBezTo>
                      <a:pt x="2557" y="418"/>
                      <a:pt x="2573" y="435"/>
                      <a:pt x="2573" y="435"/>
                    </a:cubicBezTo>
                    <a:close/>
                    <a:moveTo>
                      <a:pt x="2356" y="502"/>
                    </a:moveTo>
                    <a:cubicBezTo>
                      <a:pt x="2356" y="502"/>
                      <a:pt x="2340" y="519"/>
                      <a:pt x="2323" y="519"/>
                    </a:cubicBezTo>
                    <a:cubicBezTo>
                      <a:pt x="2323" y="502"/>
                      <a:pt x="2340" y="485"/>
                      <a:pt x="2340" y="485"/>
                    </a:cubicBezTo>
                    <a:cubicBezTo>
                      <a:pt x="2340" y="485"/>
                      <a:pt x="2340" y="485"/>
                      <a:pt x="2340" y="485"/>
                    </a:cubicBezTo>
                    <a:cubicBezTo>
                      <a:pt x="2356" y="485"/>
                      <a:pt x="2356" y="502"/>
                      <a:pt x="2356" y="502"/>
                    </a:cubicBezTo>
                    <a:close/>
                    <a:moveTo>
                      <a:pt x="2072" y="569"/>
                    </a:moveTo>
                    <a:cubicBezTo>
                      <a:pt x="2056" y="569"/>
                      <a:pt x="2056" y="569"/>
                      <a:pt x="2039" y="569"/>
                    </a:cubicBezTo>
                    <a:cubicBezTo>
                      <a:pt x="2039" y="569"/>
                      <a:pt x="2039" y="569"/>
                      <a:pt x="2039" y="569"/>
                    </a:cubicBezTo>
                    <a:cubicBezTo>
                      <a:pt x="2056" y="569"/>
                      <a:pt x="2056" y="569"/>
                      <a:pt x="2072" y="569"/>
                    </a:cubicBezTo>
                    <a:lnTo>
                      <a:pt x="2072" y="569"/>
                    </a:lnTo>
                    <a:close/>
                    <a:moveTo>
                      <a:pt x="2005" y="585"/>
                    </a:moveTo>
                    <a:cubicBezTo>
                      <a:pt x="2005" y="569"/>
                      <a:pt x="2005" y="569"/>
                      <a:pt x="2022" y="552"/>
                    </a:cubicBezTo>
                    <a:cubicBezTo>
                      <a:pt x="2005" y="552"/>
                      <a:pt x="2022" y="535"/>
                      <a:pt x="1989" y="535"/>
                    </a:cubicBezTo>
                    <a:cubicBezTo>
                      <a:pt x="2039" y="485"/>
                      <a:pt x="2056" y="402"/>
                      <a:pt x="2106" y="385"/>
                    </a:cubicBezTo>
                    <a:cubicBezTo>
                      <a:pt x="2106" y="368"/>
                      <a:pt x="2089" y="351"/>
                      <a:pt x="2072" y="351"/>
                    </a:cubicBezTo>
                    <a:cubicBezTo>
                      <a:pt x="2056" y="368"/>
                      <a:pt x="2056" y="351"/>
                      <a:pt x="2039" y="351"/>
                    </a:cubicBezTo>
                    <a:cubicBezTo>
                      <a:pt x="2039" y="351"/>
                      <a:pt x="2039" y="351"/>
                      <a:pt x="2039" y="351"/>
                    </a:cubicBezTo>
                    <a:cubicBezTo>
                      <a:pt x="2039" y="368"/>
                      <a:pt x="2039" y="385"/>
                      <a:pt x="2056" y="402"/>
                    </a:cubicBezTo>
                    <a:cubicBezTo>
                      <a:pt x="2039" y="402"/>
                      <a:pt x="2039" y="385"/>
                      <a:pt x="2022" y="385"/>
                    </a:cubicBezTo>
                    <a:cubicBezTo>
                      <a:pt x="2022" y="418"/>
                      <a:pt x="2005" y="435"/>
                      <a:pt x="1989" y="435"/>
                    </a:cubicBezTo>
                    <a:cubicBezTo>
                      <a:pt x="1989" y="435"/>
                      <a:pt x="1972" y="468"/>
                      <a:pt x="1972" y="468"/>
                    </a:cubicBezTo>
                    <a:cubicBezTo>
                      <a:pt x="2005" y="519"/>
                      <a:pt x="1939" y="552"/>
                      <a:pt x="1939" y="585"/>
                    </a:cubicBezTo>
                    <a:cubicBezTo>
                      <a:pt x="1955" y="585"/>
                      <a:pt x="1972" y="585"/>
                      <a:pt x="1989" y="585"/>
                    </a:cubicBezTo>
                    <a:cubicBezTo>
                      <a:pt x="1989" y="585"/>
                      <a:pt x="2005" y="585"/>
                      <a:pt x="2005" y="585"/>
                    </a:cubicBezTo>
                    <a:close/>
                    <a:moveTo>
                      <a:pt x="1554" y="619"/>
                    </a:moveTo>
                    <a:cubicBezTo>
                      <a:pt x="1538" y="619"/>
                      <a:pt x="1521" y="619"/>
                      <a:pt x="1504" y="619"/>
                    </a:cubicBezTo>
                    <a:cubicBezTo>
                      <a:pt x="1504" y="602"/>
                      <a:pt x="1504" y="585"/>
                      <a:pt x="1504" y="569"/>
                    </a:cubicBezTo>
                    <a:cubicBezTo>
                      <a:pt x="1521" y="569"/>
                      <a:pt x="1521" y="569"/>
                      <a:pt x="1521" y="569"/>
                    </a:cubicBezTo>
                    <a:cubicBezTo>
                      <a:pt x="1538" y="585"/>
                      <a:pt x="1538" y="602"/>
                      <a:pt x="1554" y="619"/>
                    </a:cubicBezTo>
                    <a:close/>
                    <a:moveTo>
                      <a:pt x="1270" y="602"/>
                    </a:moveTo>
                    <a:lnTo>
                      <a:pt x="1254" y="602"/>
                    </a:lnTo>
                    <a:cubicBezTo>
                      <a:pt x="1254" y="602"/>
                      <a:pt x="1270" y="602"/>
                      <a:pt x="1270" y="602"/>
                    </a:cubicBezTo>
                    <a:close/>
                    <a:moveTo>
                      <a:pt x="1086" y="585"/>
                    </a:moveTo>
                    <a:cubicBezTo>
                      <a:pt x="1053" y="585"/>
                      <a:pt x="1036" y="585"/>
                      <a:pt x="1003" y="585"/>
                    </a:cubicBezTo>
                    <a:lnTo>
                      <a:pt x="1003" y="569"/>
                    </a:lnTo>
                    <a:cubicBezTo>
                      <a:pt x="1003" y="552"/>
                      <a:pt x="1020" y="552"/>
                      <a:pt x="1036" y="535"/>
                    </a:cubicBezTo>
                    <a:cubicBezTo>
                      <a:pt x="1036" y="569"/>
                      <a:pt x="1070" y="569"/>
                      <a:pt x="1086" y="569"/>
                    </a:cubicBezTo>
                    <a:cubicBezTo>
                      <a:pt x="1086" y="569"/>
                      <a:pt x="1086" y="585"/>
                      <a:pt x="1086" y="585"/>
                    </a:cubicBezTo>
                    <a:close/>
                    <a:moveTo>
                      <a:pt x="67" y="168"/>
                    </a:moveTo>
                    <a:cubicBezTo>
                      <a:pt x="51" y="151"/>
                      <a:pt x="51" y="151"/>
                      <a:pt x="51" y="151"/>
                    </a:cubicBezTo>
                    <a:cubicBezTo>
                      <a:pt x="51" y="151"/>
                      <a:pt x="51" y="151"/>
                      <a:pt x="67" y="151"/>
                    </a:cubicBezTo>
                    <a:close/>
                    <a:moveTo>
                      <a:pt x="0" y="51"/>
                    </a:moveTo>
                    <a:cubicBezTo>
                      <a:pt x="0" y="51"/>
                      <a:pt x="0" y="51"/>
                      <a:pt x="0" y="34"/>
                    </a:cubicBezTo>
                    <a:cubicBezTo>
                      <a:pt x="0" y="51"/>
                      <a:pt x="0" y="51"/>
                      <a:pt x="0" y="51"/>
                    </a:cubicBezTo>
                    <a:cubicBezTo>
                      <a:pt x="0" y="51"/>
                      <a:pt x="0" y="51"/>
                      <a:pt x="0" y="51"/>
                    </a:cubicBezTo>
                    <a:close/>
                    <a:moveTo>
                      <a:pt x="0" y="34"/>
                    </a:moveTo>
                    <a:cubicBezTo>
                      <a:pt x="0" y="17"/>
                      <a:pt x="0" y="17"/>
                      <a:pt x="0" y="1"/>
                    </a:cubicBezTo>
                    <a:cubicBezTo>
                      <a:pt x="0" y="17"/>
                      <a:pt x="0" y="17"/>
                      <a:pt x="0" y="17"/>
                    </a:cubicBezTo>
                    <a:cubicBezTo>
                      <a:pt x="0" y="17"/>
                      <a:pt x="0" y="17"/>
                      <a:pt x="0" y="34"/>
                    </a:cubicBezTo>
                    <a:cubicBezTo>
                      <a:pt x="0" y="34"/>
                      <a:pt x="0" y="34"/>
                      <a:pt x="0" y="34"/>
                    </a:cubicBezTo>
                    <a:close/>
                    <a:moveTo>
                      <a:pt x="518" y="318"/>
                    </a:moveTo>
                    <a:cubicBezTo>
                      <a:pt x="535" y="301"/>
                      <a:pt x="518" y="301"/>
                      <a:pt x="518" y="285"/>
                    </a:cubicBezTo>
                    <a:cubicBezTo>
                      <a:pt x="502" y="285"/>
                      <a:pt x="502" y="268"/>
                      <a:pt x="502" y="285"/>
                    </a:cubicBezTo>
                    <a:cubicBezTo>
                      <a:pt x="502" y="285"/>
                      <a:pt x="502" y="285"/>
                      <a:pt x="502" y="285"/>
                    </a:cubicBezTo>
                    <a:cubicBezTo>
                      <a:pt x="502" y="285"/>
                      <a:pt x="485" y="285"/>
                      <a:pt x="485" y="285"/>
                    </a:cubicBezTo>
                    <a:cubicBezTo>
                      <a:pt x="502" y="268"/>
                      <a:pt x="468" y="251"/>
                      <a:pt x="485" y="251"/>
                    </a:cubicBezTo>
                    <a:cubicBezTo>
                      <a:pt x="485" y="268"/>
                      <a:pt x="502" y="234"/>
                      <a:pt x="518" y="251"/>
                    </a:cubicBezTo>
                    <a:cubicBezTo>
                      <a:pt x="518" y="285"/>
                      <a:pt x="535" y="251"/>
                      <a:pt x="552" y="285"/>
                    </a:cubicBezTo>
                    <a:cubicBezTo>
                      <a:pt x="535" y="301"/>
                      <a:pt x="552" y="285"/>
                      <a:pt x="552" y="318"/>
                    </a:cubicBezTo>
                    <a:cubicBezTo>
                      <a:pt x="535" y="318"/>
                      <a:pt x="518" y="301"/>
                      <a:pt x="518" y="318"/>
                    </a:cubicBezTo>
                    <a:close/>
                    <a:moveTo>
                      <a:pt x="1103" y="385"/>
                    </a:moveTo>
                    <a:cubicBezTo>
                      <a:pt x="1103" y="385"/>
                      <a:pt x="1120" y="385"/>
                      <a:pt x="1120" y="385"/>
                    </a:cubicBezTo>
                    <a:cubicBezTo>
                      <a:pt x="1137" y="402"/>
                      <a:pt x="1103" y="385"/>
                      <a:pt x="1103" y="402"/>
                    </a:cubicBezTo>
                    <a:cubicBezTo>
                      <a:pt x="1120" y="402"/>
                      <a:pt x="1120" y="385"/>
                      <a:pt x="1137" y="385"/>
                    </a:cubicBezTo>
                    <a:cubicBezTo>
                      <a:pt x="1137" y="418"/>
                      <a:pt x="1103" y="402"/>
                      <a:pt x="1120" y="418"/>
                    </a:cubicBezTo>
                    <a:cubicBezTo>
                      <a:pt x="1137" y="418"/>
                      <a:pt x="1120" y="402"/>
                      <a:pt x="1137" y="402"/>
                    </a:cubicBezTo>
                    <a:cubicBezTo>
                      <a:pt x="1153" y="418"/>
                      <a:pt x="1137" y="435"/>
                      <a:pt x="1153" y="452"/>
                    </a:cubicBezTo>
                    <a:cubicBezTo>
                      <a:pt x="1153" y="435"/>
                      <a:pt x="1153" y="435"/>
                      <a:pt x="1170" y="435"/>
                    </a:cubicBezTo>
                    <a:cubicBezTo>
                      <a:pt x="1170" y="435"/>
                      <a:pt x="1170" y="435"/>
                      <a:pt x="1170" y="452"/>
                    </a:cubicBezTo>
                    <a:cubicBezTo>
                      <a:pt x="1153" y="452"/>
                      <a:pt x="1153" y="452"/>
                      <a:pt x="1137" y="452"/>
                    </a:cubicBezTo>
                    <a:cubicBezTo>
                      <a:pt x="1137" y="418"/>
                      <a:pt x="1070" y="418"/>
                      <a:pt x="1086" y="435"/>
                    </a:cubicBezTo>
                    <a:cubicBezTo>
                      <a:pt x="1053" y="418"/>
                      <a:pt x="1053" y="452"/>
                      <a:pt x="1053" y="452"/>
                    </a:cubicBezTo>
                    <a:cubicBezTo>
                      <a:pt x="1036" y="435"/>
                      <a:pt x="1036" y="402"/>
                      <a:pt x="1036" y="402"/>
                    </a:cubicBezTo>
                    <a:cubicBezTo>
                      <a:pt x="1070" y="402"/>
                      <a:pt x="1053" y="351"/>
                      <a:pt x="1086" y="368"/>
                    </a:cubicBezTo>
                    <a:cubicBezTo>
                      <a:pt x="1086" y="385"/>
                      <a:pt x="1086" y="385"/>
                      <a:pt x="1103" y="385"/>
                    </a:cubicBezTo>
                    <a:close/>
                    <a:moveTo>
                      <a:pt x="1270" y="485"/>
                    </a:moveTo>
                    <a:cubicBezTo>
                      <a:pt x="1270" y="502"/>
                      <a:pt x="1270" y="535"/>
                      <a:pt x="1254" y="535"/>
                    </a:cubicBezTo>
                    <a:cubicBezTo>
                      <a:pt x="1237" y="535"/>
                      <a:pt x="1270" y="519"/>
                      <a:pt x="1254" y="485"/>
                    </a:cubicBezTo>
                    <a:cubicBezTo>
                      <a:pt x="1237" y="502"/>
                      <a:pt x="1254" y="452"/>
                      <a:pt x="1220" y="452"/>
                    </a:cubicBezTo>
                    <a:cubicBezTo>
                      <a:pt x="1254" y="435"/>
                      <a:pt x="1237" y="418"/>
                      <a:pt x="1270" y="385"/>
                    </a:cubicBezTo>
                    <a:cubicBezTo>
                      <a:pt x="1270" y="402"/>
                      <a:pt x="1254" y="418"/>
                      <a:pt x="1270" y="418"/>
                    </a:cubicBezTo>
                    <a:cubicBezTo>
                      <a:pt x="1270" y="435"/>
                      <a:pt x="1254" y="452"/>
                      <a:pt x="1254" y="452"/>
                    </a:cubicBezTo>
                    <a:cubicBezTo>
                      <a:pt x="1270" y="468"/>
                      <a:pt x="1270" y="485"/>
                      <a:pt x="1287" y="485"/>
                    </a:cubicBezTo>
                    <a:cubicBezTo>
                      <a:pt x="1270" y="502"/>
                      <a:pt x="1270" y="485"/>
                      <a:pt x="1270" y="485"/>
                    </a:cubicBezTo>
                    <a:close/>
                    <a:moveTo>
                      <a:pt x="1387" y="318"/>
                    </a:moveTo>
                    <a:cubicBezTo>
                      <a:pt x="1370" y="318"/>
                      <a:pt x="1387" y="335"/>
                      <a:pt x="1387" y="351"/>
                    </a:cubicBezTo>
                    <a:cubicBezTo>
                      <a:pt x="1370" y="351"/>
                      <a:pt x="1370" y="351"/>
                      <a:pt x="1354" y="351"/>
                    </a:cubicBezTo>
                    <a:cubicBezTo>
                      <a:pt x="1370" y="368"/>
                      <a:pt x="1370" y="368"/>
                      <a:pt x="1387" y="368"/>
                    </a:cubicBezTo>
                    <a:cubicBezTo>
                      <a:pt x="1387" y="385"/>
                      <a:pt x="1370" y="368"/>
                      <a:pt x="1354" y="385"/>
                    </a:cubicBezTo>
                    <a:cubicBezTo>
                      <a:pt x="1354" y="368"/>
                      <a:pt x="1354" y="368"/>
                      <a:pt x="1354" y="368"/>
                    </a:cubicBezTo>
                    <a:cubicBezTo>
                      <a:pt x="1337" y="368"/>
                      <a:pt x="1337" y="351"/>
                      <a:pt x="1337" y="368"/>
                    </a:cubicBezTo>
                    <a:cubicBezTo>
                      <a:pt x="1304" y="335"/>
                      <a:pt x="1337" y="335"/>
                      <a:pt x="1320" y="301"/>
                    </a:cubicBezTo>
                    <a:cubicBezTo>
                      <a:pt x="1337" y="301"/>
                      <a:pt x="1370" y="268"/>
                      <a:pt x="1387" y="318"/>
                    </a:cubicBezTo>
                    <a:close/>
                    <a:moveTo>
                      <a:pt x="1320" y="468"/>
                    </a:moveTo>
                    <a:cubicBezTo>
                      <a:pt x="1304" y="485"/>
                      <a:pt x="1320" y="485"/>
                      <a:pt x="1304" y="468"/>
                    </a:cubicBezTo>
                    <a:cubicBezTo>
                      <a:pt x="1304" y="485"/>
                      <a:pt x="1287" y="519"/>
                      <a:pt x="1287" y="502"/>
                    </a:cubicBezTo>
                    <a:cubicBezTo>
                      <a:pt x="1270" y="502"/>
                      <a:pt x="1304" y="519"/>
                      <a:pt x="1304" y="519"/>
                    </a:cubicBezTo>
                    <a:cubicBezTo>
                      <a:pt x="1304" y="535"/>
                      <a:pt x="1304" y="569"/>
                      <a:pt x="1287" y="569"/>
                    </a:cubicBezTo>
                    <a:cubicBezTo>
                      <a:pt x="1287" y="585"/>
                      <a:pt x="1304" y="569"/>
                      <a:pt x="1304" y="602"/>
                    </a:cubicBezTo>
                    <a:cubicBezTo>
                      <a:pt x="1304" y="602"/>
                      <a:pt x="1320" y="602"/>
                      <a:pt x="1320" y="602"/>
                    </a:cubicBezTo>
                    <a:cubicBezTo>
                      <a:pt x="1337" y="602"/>
                      <a:pt x="1320" y="585"/>
                      <a:pt x="1320" y="585"/>
                    </a:cubicBezTo>
                    <a:cubicBezTo>
                      <a:pt x="1337" y="602"/>
                      <a:pt x="1337" y="569"/>
                      <a:pt x="1370" y="585"/>
                    </a:cubicBezTo>
                    <a:cubicBezTo>
                      <a:pt x="1354" y="569"/>
                      <a:pt x="1354" y="552"/>
                      <a:pt x="1370" y="535"/>
                    </a:cubicBezTo>
                    <a:cubicBezTo>
                      <a:pt x="1337" y="552"/>
                      <a:pt x="1354" y="502"/>
                      <a:pt x="1337" y="502"/>
                    </a:cubicBezTo>
                    <a:cubicBezTo>
                      <a:pt x="1337" y="502"/>
                      <a:pt x="1354" y="485"/>
                      <a:pt x="1354" y="502"/>
                    </a:cubicBezTo>
                    <a:cubicBezTo>
                      <a:pt x="1354" y="502"/>
                      <a:pt x="1354" y="502"/>
                      <a:pt x="1354" y="485"/>
                    </a:cubicBezTo>
                    <a:cubicBezTo>
                      <a:pt x="1337" y="502"/>
                      <a:pt x="1320" y="485"/>
                      <a:pt x="1320" y="468"/>
                    </a:cubicBezTo>
                    <a:close/>
                    <a:moveTo>
                      <a:pt x="969" y="218"/>
                    </a:moveTo>
                    <a:cubicBezTo>
                      <a:pt x="1003" y="234"/>
                      <a:pt x="986" y="201"/>
                      <a:pt x="1003" y="201"/>
                    </a:cubicBezTo>
                    <a:cubicBezTo>
                      <a:pt x="1003" y="201"/>
                      <a:pt x="1003" y="218"/>
                      <a:pt x="1003" y="218"/>
                    </a:cubicBezTo>
                    <a:cubicBezTo>
                      <a:pt x="1003" y="218"/>
                      <a:pt x="1020" y="218"/>
                      <a:pt x="1020" y="218"/>
                    </a:cubicBezTo>
                    <a:cubicBezTo>
                      <a:pt x="1003" y="218"/>
                      <a:pt x="1020" y="234"/>
                      <a:pt x="1020" y="234"/>
                    </a:cubicBezTo>
                    <a:cubicBezTo>
                      <a:pt x="1003" y="234"/>
                      <a:pt x="1003" y="251"/>
                      <a:pt x="1003" y="251"/>
                    </a:cubicBezTo>
                    <a:cubicBezTo>
                      <a:pt x="986" y="234"/>
                      <a:pt x="1003" y="234"/>
                      <a:pt x="1003" y="234"/>
                    </a:cubicBezTo>
                    <a:cubicBezTo>
                      <a:pt x="986" y="234"/>
                      <a:pt x="986" y="234"/>
                      <a:pt x="986" y="251"/>
                    </a:cubicBezTo>
                    <a:cubicBezTo>
                      <a:pt x="986" y="251"/>
                      <a:pt x="969" y="234"/>
                      <a:pt x="969" y="218"/>
                    </a:cubicBezTo>
                    <a:close/>
                    <a:moveTo>
                      <a:pt x="1003" y="318"/>
                    </a:moveTo>
                    <a:cubicBezTo>
                      <a:pt x="1003" y="301"/>
                      <a:pt x="1020" y="301"/>
                      <a:pt x="1020" y="301"/>
                    </a:cubicBezTo>
                    <a:cubicBezTo>
                      <a:pt x="1020" y="268"/>
                      <a:pt x="1003" y="268"/>
                      <a:pt x="986" y="251"/>
                    </a:cubicBezTo>
                    <a:cubicBezTo>
                      <a:pt x="986" y="251"/>
                      <a:pt x="969" y="268"/>
                      <a:pt x="969" y="268"/>
                    </a:cubicBezTo>
                    <a:cubicBezTo>
                      <a:pt x="953" y="268"/>
                      <a:pt x="953" y="268"/>
                      <a:pt x="953" y="268"/>
                    </a:cubicBezTo>
                    <a:cubicBezTo>
                      <a:pt x="953" y="251"/>
                      <a:pt x="953" y="251"/>
                      <a:pt x="953" y="234"/>
                    </a:cubicBezTo>
                    <a:cubicBezTo>
                      <a:pt x="936" y="251"/>
                      <a:pt x="903" y="234"/>
                      <a:pt x="903" y="285"/>
                    </a:cubicBezTo>
                    <a:cubicBezTo>
                      <a:pt x="903" y="285"/>
                      <a:pt x="886" y="268"/>
                      <a:pt x="886" y="268"/>
                    </a:cubicBezTo>
                    <a:cubicBezTo>
                      <a:pt x="886" y="251"/>
                      <a:pt x="886" y="301"/>
                      <a:pt x="886" y="301"/>
                    </a:cubicBezTo>
                    <a:cubicBezTo>
                      <a:pt x="869" y="318"/>
                      <a:pt x="853" y="301"/>
                      <a:pt x="836" y="301"/>
                    </a:cubicBezTo>
                    <a:lnTo>
                      <a:pt x="836" y="285"/>
                    </a:lnTo>
                    <a:cubicBezTo>
                      <a:pt x="853" y="285"/>
                      <a:pt x="869" y="234"/>
                      <a:pt x="903" y="251"/>
                    </a:cubicBezTo>
                    <a:cubicBezTo>
                      <a:pt x="903" y="234"/>
                      <a:pt x="903" y="234"/>
                      <a:pt x="903" y="234"/>
                    </a:cubicBezTo>
                    <a:cubicBezTo>
                      <a:pt x="919" y="218"/>
                      <a:pt x="919" y="201"/>
                      <a:pt x="919" y="184"/>
                    </a:cubicBezTo>
                    <a:cubicBezTo>
                      <a:pt x="903" y="184"/>
                      <a:pt x="919" y="168"/>
                      <a:pt x="903" y="151"/>
                    </a:cubicBezTo>
                    <a:cubicBezTo>
                      <a:pt x="886" y="151"/>
                      <a:pt x="853" y="184"/>
                      <a:pt x="853" y="168"/>
                    </a:cubicBezTo>
                    <a:cubicBezTo>
                      <a:pt x="836" y="168"/>
                      <a:pt x="836" y="184"/>
                      <a:pt x="819" y="184"/>
                    </a:cubicBezTo>
                    <a:cubicBezTo>
                      <a:pt x="836" y="218"/>
                      <a:pt x="802" y="184"/>
                      <a:pt x="819" y="234"/>
                    </a:cubicBezTo>
                    <a:cubicBezTo>
                      <a:pt x="802" y="218"/>
                      <a:pt x="769" y="268"/>
                      <a:pt x="769" y="234"/>
                    </a:cubicBezTo>
                    <a:cubicBezTo>
                      <a:pt x="769" y="218"/>
                      <a:pt x="752" y="251"/>
                      <a:pt x="769" y="268"/>
                    </a:cubicBezTo>
                    <a:cubicBezTo>
                      <a:pt x="769" y="268"/>
                      <a:pt x="752" y="251"/>
                      <a:pt x="769" y="251"/>
                    </a:cubicBezTo>
                    <a:cubicBezTo>
                      <a:pt x="769" y="268"/>
                      <a:pt x="786" y="285"/>
                      <a:pt x="769" y="301"/>
                    </a:cubicBezTo>
                    <a:cubicBezTo>
                      <a:pt x="786" y="301"/>
                      <a:pt x="786" y="285"/>
                      <a:pt x="786" y="285"/>
                    </a:cubicBezTo>
                    <a:cubicBezTo>
                      <a:pt x="786" y="285"/>
                      <a:pt x="802" y="285"/>
                      <a:pt x="802" y="301"/>
                    </a:cubicBezTo>
                    <a:cubicBezTo>
                      <a:pt x="802" y="301"/>
                      <a:pt x="802" y="285"/>
                      <a:pt x="802" y="285"/>
                    </a:cubicBezTo>
                    <a:cubicBezTo>
                      <a:pt x="802" y="285"/>
                      <a:pt x="819" y="285"/>
                      <a:pt x="819" y="301"/>
                    </a:cubicBezTo>
                    <a:cubicBezTo>
                      <a:pt x="802" y="301"/>
                      <a:pt x="819" y="335"/>
                      <a:pt x="819" y="351"/>
                    </a:cubicBezTo>
                    <a:cubicBezTo>
                      <a:pt x="819" y="351"/>
                      <a:pt x="819" y="335"/>
                      <a:pt x="802" y="351"/>
                    </a:cubicBezTo>
                    <a:cubicBezTo>
                      <a:pt x="802" y="351"/>
                      <a:pt x="802" y="351"/>
                      <a:pt x="802" y="368"/>
                    </a:cubicBezTo>
                    <a:cubicBezTo>
                      <a:pt x="802" y="385"/>
                      <a:pt x="819" y="368"/>
                      <a:pt x="802" y="402"/>
                    </a:cubicBezTo>
                    <a:cubicBezTo>
                      <a:pt x="819" y="402"/>
                      <a:pt x="819" y="402"/>
                      <a:pt x="819" y="402"/>
                    </a:cubicBezTo>
                    <a:cubicBezTo>
                      <a:pt x="802" y="435"/>
                      <a:pt x="769" y="468"/>
                      <a:pt x="786" y="519"/>
                    </a:cubicBezTo>
                    <a:cubicBezTo>
                      <a:pt x="786" y="535"/>
                      <a:pt x="802" y="519"/>
                      <a:pt x="819" y="519"/>
                    </a:cubicBezTo>
                    <a:cubicBezTo>
                      <a:pt x="819" y="502"/>
                      <a:pt x="819" y="468"/>
                      <a:pt x="836" y="485"/>
                    </a:cubicBezTo>
                    <a:cubicBezTo>
                      <a:pt x="836" y="468"/>
                      <a:pt x="853" y="452"/>
                      <a:pt x="869" y="435"/>
                    </a:cubicBezTo>
                    <a:cubicBezTo>
                      <a:pt x="869" y="418"/>
                      <a:pt x="869" y="402"/>
                      <a:pt x="869" y="385"/>
                    </a:cubicBezTo>
                    <a:cubicBezTo>
                      <a:pt x="886" y="402"/>
                      <a:pt x="886" y="402"/>
                      <a:pt x="886" y="418"/>
                    </a:cubicBezTo>
                    <a:cubicBezTo>
                      <a:pt x="903" y="418"/>
                      <a:pt x="903" y="402"/>
                      <a:pt x="903" y="385"/>
                    </a:cubicBezTo>
                    <a:cubicBezTo>
                      <a:pt x="919" y="402"/>
                      <a:pt x="919" y="385"/>
                      <a:pt x="936" y="368"/>
                    </a:cubicBezTo>
                    <a:cubicBezTo>
                      <a:pt x="953" y="385"/>
                      <a:pt x="986" y="385"/>
                      <a:pt x="986" y="418"/>
                    </a:cubicBezTo>
                    <a:cubicBezTo>
                      <a:pt x="986" y="418"/>
                      <a:pt x="986" y="418"/>
                      <a:pt x="1003" y="418"/>
                    </a:cubicBezTo>
                    <a:cubicBezTo>
                      <a:pt x="1003" y="402"/>
                      <a:pt x="986" y="385"/>
                      <a:pt x="1003" y="385"/>
                    </a:cubicBezTo>
                    <a:cubicBezTo>
                      <a:pt x="1003" y="368"/>
                      <a:pt x="986" y="368"/>
                      <a:pt x="986" y="351"/>
                    </a:cubicBezTo>
                    <a:cubicBezTo>
                      <a:pt x="986" y="351"/>
                      <a:pt x="986" y="368"/>
                      <a:pt x="986" y="368"/>
                    </a:cubicBezTo>
                    <a:cubicBezTo>
                      <a:pt x="969" y="351"/>
                      <a:pt x="969" y="351"/>
                      <a:pt x="953" y="335"/>
                    </a:cubicBezTo>
                    <a:cubicBezTo>
                      <a:pt x="936" y="318"/>
                      <a:pt x="936" y="351"/>
                      <a:pt x="919" y="351"/>
                    </a:cubicBezTo>
                    <a:cubicBezTo>
                      <a:pt x="919" y="351"/>
                      <a:pt x="919" y="335"/>
                      <a:pt x="903" y="335"/>
                    </a:cubicBezTo>
                    <a:cubicBezTo>
                      <a:pt x="903" y="318"/>
                      <a:pt x="919" y="318"/>
                      <a:pt x="936" y="318"/>
                    </a:cubicBezTo>
                    <a:cubicBezTo>
                      <a:pt x="936" y="285"/>
                      <a:pt x="936" y="285"/>
                      <a:pt x="936" y="268"/>
                    </a:cubicBezTo>
                    <a:cubicBezTo>
                      <a:pt x="936" y="285"/>
                      <a:pt x="953" y="285"/>
                      <a:pt x="953" y="301"/>
                    </a:cubicBezTo>
                    <a:cubicBezTo>
                      <a:pt x="953" y="285"/>
                      <a:pt x="969" y="268"/>
                      <a:pt x="969" y="301"/>
                    </a:cubicBezTo>
                    <a:cubicBezTo>
                      <a:pt x="969" y="285"/>
                      <a:pt x="969" y="268"/>
                      <a:pt x="986" y="285"/>
                    </a:cubicBezTo>
                    <a:cubicBezTo>
                      <a:pt x="986" y="285"/>
                      <a:pt x="986" y="301"/>
                      <a:pt x="1003" y="318"/>
                    </a:cubicBezTo>
                    <a:close/>
                    <a:moveTo>
                      <a:pt x="819" y="385"/>
                    </a:moveTo>
                    <a:cubicBezTo>
                      <a:pt x="819" y="385"/>
                      <a:pt x="802" y="385"/>
                      <a:pt x="819" y="385"/>
                    </a:cubicBezTo>
                    <a:cubicBezTo>
                      <a:pt x="819" y="385"/>
                      <a:pt x="819" y="385"/>
                      <a:pt x="819" y="385"/>
                    </a:cubicBezTo>
                    <a:close/>
                    <a:moveTo>
                      <a:pt x="585" y="134"/>
                    </a:moveTo>
                    <a:cubicBezTo>
                      <a:pt x="585" y="134"/>
                      <a:pt x="568" y="151"/>
                      <a:pt x="568" y="151"/>
                    </a:cubicBezTo>
                    <a:cubicBezTo>
                      <a:pt x="568" y="184"/>
                      <a:pt x="585" y="184"/>
                      <a:pt x="585" y="218"/>
                    </a:cubicBezTo>
                    <a:cubicBezTo>
                      <a:pt x="585" y="218"/>
                      <a:pt x="585" y="184"/>
                      <a:pt x="602" y="184"/>
                    </a:cubicBezTo>
                    <a:cubicBezTo>
                      <a:pt x="602" y="184"/>
                      <a:pt x="585" y="201"/>
                      <a:pt x="585" y="184"/>
                    </a:cubicBezTo>
                    <a:cubicBezTo>
                      <a:pt x="585" y="168"/>
                      <a:pt x="602" y="168"/>
                      <a:pt x="602" y="168"/>
                    </a:cubicBezTo>
                    <a:cubicBezTo>
                      <a:pt x="602" y="151"/>
                      <a:pt x="585" y="151"/>
                      <a:pt x="585" y="134"/>
                    </a:cubicBezTo>
                    <a:close/>
                    <a:moveTo>
                      <a:pt x="1437" y="335"/>
                    </a:moveTo>
                    <a:cubicBezTo>
                      <a:pt x="1421" y="318"/>
                      <a:pt x="1454" y="385"/>
                      <a:pt x="1421" y="385"/>
                    </a:cubicBezTo>
                    <a:cubicBezTo>
                      <a:pt x="1437" y="351"/>
                      <a:pt x="1421" y="368"/>
                      <a:pt x="1421" y="335"/>
                    </a:cubicBezTo>
                    <a:cubicBezTo>
                      <a:pt x="1421" y="318"/>
                      <a:pt x="1454" y="318"/>
                      <a:pt x="1437" y="335"/>
                    </a:cubicBezTo>
                    <a:close/>
                    <a:moveTo>
                      <a:pt x="1621" y="335"/>
                    </a:moveTo>
                    <a:cubicBezTo>
                      <a:pt x="1621" y="318"/>
                      <a:pt x="1638" y="318"/>
                      <a:pt x="1621" y="301"/>
                    </a:cubicBezTo>
                    <a:cubicBezTo>
                      <a:pt x="1655" y="301"/>
                      <a:pt x="1638" y="368"/>
                      <a:pt x="1621" y="335"/>
                    </a:cubicBezTo>
                    <a:close/>
                    <a:moveTo>
                      <a:pt x="869" y="502"/>
                    </a:moveTo>
                    <a:cubicBezTo>
                      <a:pt x="869" y="502"/>
                      <a:pt x="869" y="519"/>
                      <a:pt x="886" y="519"/>
                    </a:cubicBezTo>
                    <a:cubicBezTo>
                      <a:pt x="869" y="519"/>
                      <a:pt x="869" y="535"/>
                      <a:pt x="853" y="519"/>
                    </a:cubicBezTo>
                    <a:cubicBezTo>
                      <a:pt x="853" y="519"/>
                      <a:pt x="853" y="502"/>
                      <a:pt x="869" y="502"/>
                    </a:cubicBezTo>
                    <a:close/>
                    <a:moveTo>
                      <a:pt x="234" y="168"/>
                    </a:moveTo>
                    <a:cubicBezTo>
                      <a:pt x="234" y="168"/>
                      <a:pt x="234" y="184"/>
                      <a:pt x="234" y="184"/>
                    </a:cubicBezTo>
                    <a:cubicBezTo>
                      <a:pt x="218" y="168"/>
                      <a:pt x="218" y="184"/>
                      <a:pt x="201" y="168"/>
                    </a:cubicBezTo>
                    <a:cubicBezTo>
                      <a:pt x="218" y="168"/>
                      <a:pt x="218" y="151"/>
                      <a:pt x="234" y="168"/>
                    </a:cubicBezTo>
                    <a:close/>
                    <a:moveTo>
                      <a:pt x="1655" y="435"/>
                    </a:moveTo>
                    <a:cubicBezTo>
                      <a:pt x="1655" y="418"/>
                      <a:pt x="1655" y="418"/>
                      <a:pt x="1671" y="418"/>
                    </a:cubicBezTo>
                    <a:cubicBezTo>
                      <a:pt x="1671" y="418"/>
                      <a:pt x="1671" y="418"/>
                      <a:pt x="1671" y="418"/>
                    </a:cubicBezTo>
                    <a:cubicBezTo>
                      <a:pt x="1671" y="418"/>
                      <a:pt x="1671" y="418"/>
                      <a:pt x="1671" y="418"/>
                    </a:cubicBezTo>
                    <a:cubicBezTo>
                      <a:pt x="1705" y="402"/>
                      <a:pt x="1738" y="435"/>
                      <a:pt x="1771" y="418"/>
                    </a:cubicBezTo>
                    <a:cubicBezTo>
                      <a:pt x="1771" y="435"/>
                      <a:pt x="1771" y="435"/>
                      <a:pt x="1771" y="435"/>
                    </a:cubicBezTo>
                    <a:cubicBezTo>
                      <a:pt x="1755" y="452"/>
                      <a:pt x="1755" y="468"/>
                      <a:pt x="1755" y="502"/>
                    </a:cubicBezTo>
                    <a:cubicBezTo>
                      <a:pt x="1721" y="502"/>
                      <a:pt x="1721" y="485"/>
                      <a:pt x="1705" y="485"/>
                    </a:cubicBezTo>
                    <a:cubicBezTo>
                      <a:pt x="1705" y="485"/>
                      <a:pt x="1705" y="485"/>
                      <a:pt x="1705" y="502"/>
                    </a:cubicBezTo>
                    <a:cubicBezTo>
                      <a:pt x="1671" y="502"/>
                      <a:pt x="1671" y="502"/>
                      <a:pt x="1638" y="519"/>
                    </a:cubicBezTo>
                    <a:cubicBezTo>
                      <a:pt x="1655" y="485"/>
                      <a:pt x="1638" y="485"/>
                      <a:pt x="1638" y="452"/>
                    </a:cubicBezTo>
                    <a:cubicBezTo>
                      <a:pt x="1638" y="452"/>
                      <a:pt x="1638" y="452"/>
                      <a:pt x="1621" y="452"/>
                    </a:cubicBezTo>
                    <a:cubicBezTo>
                      <a:pt x="1621" y="435"/>
                      <a:pt x="1638" y="418"/>
                      <a:pt x="1621" y="368"/>
                    </a:cubicBezTo>
                    <a:lnTo>
                      <a:pt x="1655" y="368"/>
                    </a:lnTo>
                    <a:cubicBezTo>
                      <a:pt x="1655" y="402"/>
                      <a:pt x="1621" y="402"/>
                      <a:pt x="1655" y="402"/>
                    </a:cubicBezTo>
                    <a:cubicBezTo>
                      <a:pt x="1655" y="418"/>
                      <a:pt x="1655" y="435"/>
                      <a:pt x="1655" y="435"/>
                    </a:cubicBezTo>
                    <a:close/>
                    <a:moveTo>
                      <a:pt x="1671" y="418"/>
                    </a:moveTo>
                    <a:cubicBezTo>
                      <a:pt x="1671" y="418"/>
                      <a:pt x="1671" y="402"/>
                      <a:pt x="1655" y="402"/>
                    </a:cubicBezTo>
                    <a:cubicBezTo>
                      <a:pt x="1655" y="385"/>
                      <a:pt x="1671" y="385"/>
                      <a:pt x="1671" y="385"/>
                    </a:cubicBezTo>
                    <a:cubicBezTo>
                      <a:pt x="1671" y="385"/>
                      <a:pt x="1671" y="385"/>
                      <a:pt x="1688" y="385"/>
                    </a:cubicBezTo>
                    <a:cubicBezTo>
                      <a:pt x="1688" y="402"/>
                      <a:pt x="1671" y="402"/>
                      <a:pt x="1671" y="402"/>
                    </a:cubicBezTo>
                    <a:cubicBezTo>
                      <a:pt x="1738" y="435"/>
                      <a:pt x="1738" y="335"/>
                      <a:pt x="1671" y="335"/>
                    </a:cubicBezTo>
                    <a:cubicBezTo>
                      <a:pt x="1655" y="335"/>
                      <a:pt x="1655" y="351"/>
                      <a:pt x="1638" y="351"/>
                    </a:cubicBezTo>
                    <a:cubicBezTo>
                      <a:pt x="1638" y="368"/>
                      <a:pt x="1655" y="351"/>
                      <a:pt x="1655" y="368"/>
                    </a:cubicBezTo>
                    <a:cubicBezTo>
                      <a:pt x="1655" y="385"/>
                      <a:pt x="1655" y="385"/>
                      <a:pt x="1655" y="402"/>
                    </a:cubicBezTo>
                    <a:cubicBezTo>
                      <a:pt x="1655" y="402"/>
                      <a:pt x="1655" y="418"/>
                      <a:pt x="1671" y="418"/>
                    </a:cubicBezTo>
                    <a:cubicBezTo>
                      <a:pt x="1671" y="418"/>
                      <a:pt x="1671" y="418"/>
                      <a:pt x="1671" y="418"/>
                    </a:cubicBezTo>
                    <a:close/>
                    <a:moveTo>
                      <a:pt x="1621" y="519"/>
                    </a:moveTo>
                    <a:cubicBezTo>
                      <a:pt x="1621" y="502"/>
                      <a:pt x="1604" y="502"/>
                      <a:pt x="1588" y="502"/>
                    </a:cubicBezTo>
                    <a:cubicBezTo>
                      <a:pt x="1604" y="535"/>
                      <a:pt x="1571" y="552"/>
                      <a:pt x="1571" y="569"/>
                    </a:cubicBezTo>
                    <a:cubicBezTo>
                      <a:pt x="1588" y="569"/>
                      <a:pt x="1588" y="569"/>
                      <a:pt x="1604" y="569"/>
                    </a:cubicBezTo>
                    <a:cubicBezTo>
                      <a:pt x="1604" y="552"/>
                      <a:pt x="1588" y="552"/>
                      <a:pt x="1588" y="552"/>
                    </a:cubicBezTo>
                    <a:cubicBezTo>
                      <a:pt x="1604" y="552"/>
                      <a:pt x="1621" y="519"/>
                      <a:pt x="1621" y="519"/>
                    </a:cubicBezTo>
                    <a:close/>
                    <a:moveTo>
                      <a:pt x="1655" y="285"/>
                    </a:moveTo>
                    <a:cubicBezTo>
                      <a:pt x="1638" y="285"/>
                      <a:pt x="1621" y="268"/>
                      <a:pt x="1638" y="268"/>
                    </a:cubicBezTo>
                    <a:cubicBezTo>
                      <a:pt x="1638" y="251"/>
                      <a:pt x="1621" y="285"/>
                      <a:pt x="1621" y="268"/>
                    </a:cubicBezTo>
                    <a:cubicBezTo>
                      <a:pt x="1621" y="285"/>
                      <a:pt x="1638" y="285"/>
                      <a:pt x="1621" y="285"/>
                    </a:cubicBezTo>
                    <a:cubicBezTo>
                      <a:pt x="1638" y="285"/>
                      <a:pt x="1604" y="301"/>
                      <a:pt x="1621" y="318"/>
                    </a:cubicBezTo>
                    <a:cubicBezTo>
                      <a:pt x="1621" y="318"/>
                      <a:pt x="1621" y="318"/>
                      <a:pt x="1621" y="301"/>
                    </a:cubicBezTo>
                    <a:cubicBezTo>
                      <a:pt x="1638" y="285"/>
                      <a:pt x="1638" y="301"/>
                      <a:pt x="1655" y="301"/>
                    </a:cubicBezTo>
                    <a:cubicBezTo>
                      <a:pt x="1655" y="285"/>
                      <a:pt x="1655" y="285"/>
                      <a:pt x="1655" y="285"/>
                    </a:cubicBezTo>
                    <a:close/>
                    <a:moveTo>
                      <a:pt x="619" y="134"/>
                    </a:moveTo>
                    <a:cubicBezTo>
                      <a:pt x="602" y="151"/>
                      <a:pt x="619" y="168"/>
                      <a:pt x="619" y="184"/>
                    </a:cubicBezTo>
                    <a:cubicBezTo>
                      <a:pt x="635" y="168"/>
                      <a:pt x="619" y="151"/>
                      <a:pt x="635" y="151"/>
                    </a:cubicBezTo>
                    <a:cubicBezTo>
                      <a:pt x="635" y="134"/>
                      <a:pt x="619" y="134"/>
                      <a:pt x="619" y="134"/>
                    </a:cubicBezTo>
                    <a:close/>
                    <a:moveTo>
                      <a:pt x="685" y="134"/>
                    </a:moveTo>
                    <a:cubicBezTo>
                      <a:pt x="685" y="134"/>
                      <a:pt x="685" y="151"/>
                      <a:pt x="702" y="151"/>
                    </a:cubicBezTo>
                    <a:cubicBezTo>
                      <a:pt x="702" y="168"/>
                      <a:pt x="685" y="168"/>
                      <a:pt x="702" y="184"/>
                    </a:cubicBezTo>
                    <a:cubicBezTo>
                      <a:pt x="685" y="184"/>
                      <a:pt x="685" y="168"/>
                      <a:pt x="685" y="168"/>
                    </a:cubicBezTo>
                    <a:cubicBezTo>
                      <a:pt x="669" y="168"/>
                      <a:pt x="652" y="201"/>
                      <a:pt x="652" y="168"/>
                    </a:cubicBezTo>
                    <a:cubicBezTo>
                      <a:pt x="652" y="184"/>
                      <a:pt x="669" y="201"/>
                      <a:pt x="669" y="218"/>
                    </a:cubicBezTo>
                    <a:cubicBezTo>
                      <a:pt x="652" y="218"/>
                      <a:pt x="652" y="201"/>
                      <a:pt x="652" y="218"/>
                    </a:cubicBezTo>
                    <a:cubicBezTo>
                      <a:pt x="652" y="251"/>
                      <a:pt x="669" y="268"/>
                      <a:pt x="702" y="301"/>
                    </a:cubicBezTo>
                    <a:cubicBezTo>
                      <a:pt x="685" y="251"/>
                      <a:pt x="719" y="268"/>
                      <a:pt x="736" y="251"/>
                    </a:cubicBezTo>
                    <a:cubicBezTo>
                      <a:pt x="736" y="251"/>
                      <a:pt x="736" y="251"/>
                      <a:pt x="736" y="268"/>
                    </a:cubicBezTo>
                    <a:cubicBezTo>
                      <a:pt x="752" y="234"/>
                      <a:pt x="736" y="234"/>
                      <a:pt x="752" y="201"/>
                    </a:cubicBezTo>
                    <a:cubicBezTo>
                      <a:pt x="752" y="201"/>
                      <a:pt x="786" y="201"/>
                      <a:pt x="786" y="168"/>
                    </a:cubicBezTo>
                    <a:cubicBezTo>
                      <a:pt x="802" y="168"/>
                      <a:pt x="786" y="168"/>
                      <a:pt x="819" y="168"/>
                    </a:cubicBezTo>
                    <a:cubicBezTo>
                      <a:pt x="802" y="134"/>
                      <a:pt x="752" y="101"/>
                      <a:pt x="736" y="134"/>
                    </a:cubicBezTo>
                    <a:cubicBezTo>
                      <a:pt x="736" y="134"/>
                      <a:pt x="719" y="134"/>
                      <a:pt x="719" y="118"/>
                    </a:cubicBezTo>
                    <a:cubicBezTo>
                      <a:pt x="702" y="134"/>
                      <a:pt x="702" y="134"/>
                      <a:pt x="685" y="134"/>
                    </a:cubicBezTo>
                    <a:close/>
                    <a:moveTo>
                      <a:pt x="736" y="218"/>
                    </a:moveTo>
                    <a:cubicBezTo>
                      <a:pt x="719" y="218"/>
                      <a:pt x="702" y="184"/>
                      <a:pt x="719" y="184"/>
                    </a:cubicBezTo>
                    <a:cubicBezTo>
                      <a:pt x="719" y="201"/>
                      <a:pt x="736" y="201"/>
                      <a:pt x="736" y="218"/>
                    </a:cubicBezTo>
                    <a:close/>
                    <a:moveTo>
                      <a:pt x="619" y="402"/>
                    </a:moveTo>
                    <a:cubicBezTo>
                      <a:pt x="619" y="385"/>
                      <a:pt x="619" y="368"/>
                      <a:pt x="602" y="385"/>
                    </a:cubicBezTo>
                    <a:cubicBezTo>
                      <a:pt x="602" y="368"/>
                      <a:pt x="619" y="351"/>
                      <a:pt x="619" y="335"/>
                    </a:cubicBezTo>
                    <a:cubicBezTo>
                      <a:pt x="602" y="335"/>
                      <a:pt x="585" y="301"/>
                      <a:pt x="585" y="285"/>
                    </a:cubicBezTo>
                    <a:lnTo>
                      <a:pt x="602" y="285"/>
                    </a:lnTo>
                    <a:cubicBezTo>
                      <a:pt x="619" y="318"/>
                      <a:pt x="635" y="335"/>
                      <a:pt x="652" y="351"/>
                    </a:cubicBezTo>
                    <a:cubicBezTo>
                      <a:pt x="635" y="368"/>
                      <a:pt x="635" y="385"/>
                      <a:pt x="619" y="402"/>
                    </a:cubicBezTo>
                    <a:close/>
                    <a:moveTo>
                      <a:pt x="1187" y="485"/>
                    </a:moveTo>
                    <a:cubicBezTo>
                      <a:pt x="1203" y="502"/>
                      <a:pt x="1203" y="485"/>
                      <a:pt x="1203" y="468"/>
                    </a:cubicBezTo>
                    <a:lnTo>
                      <a:pt x="1187" y="468"/>
                    </a:lnTo>
                    <a:cubicBezTo>
                      <a:pt x="1187" y="468"/>
                      <a:pt x="1187" y="468"/>
                      <a:pt x="1187" y="468"/>
                    </a:cubicBezTo>
                    <a:cubicBezTo>
                      <a:pt x="1170" y="452"/>
                      <a:pt x="1203" y="502"/>
                      <a:pt x="1187" y="485"/>
                    </a:cubicBezTo>
                    <a:close/>
                    <a:moveTo>
                      <a:pt x="669" y="418"/>
                    </a:moveTo>
                    <a:cubicBezTo>
                      <a:pt x="669" y="435"/>
                      <a:pt x="702" y="435"/>
                      <a:pt x="685" y="452"/>
                    </a:cubicBezTo>
                    <a:cubicBezTo>
                      <a:pt x="669" y="435"/>
                      <a:pt x="652" y="435"/>
                      <a:pt x="669" y="418"/>
                    </a:cubicBezTo>
                    <a:close/>
                    <a:moveTo>
                      <a:pt x="2223" y="385"/>
                    </a:moveTo>
                    <a:cubicBezTo>
                      <a:pt x="2239" y="402"/>
                      <a:pt x="2256" y="402"/>
                      <a:pt x="2256" y="435"/>
                    </a:cubicBezTo>
                    <a:cubicBezTo>
                      <a:pt x="2256" y="435"/>
                      <a:pt x="2239" y="435"/>
                      <a:pt x="2223" y="452"/>
                    </a:cubicBezTo>
                    <a:cubicBezTo>
                      <a:pt x="2223" y="452"/>
                      <a:pt x="2223" y="452"/>
                      <a:pt x="2223" y="452"/>
                    </a:cubicBezTo>
                    <a:cubicBezTo>
                      <a:pt x="2206" y="435"/>
                      <a:pt x="2239" y="418"/>
                      <a:pt x="2206" y="418"/>
                    </a:cubicBezTo>
                    <a:cubicBezTo>
                      <a:pt x="2223" y="402"/>
                      <a:pt x="2206" y="385"/>
                      <a:pt x="2223" y="385"/>
                    </a:cubicBezTo>
                    <a:close/>
                    <a:moveTo>
                      <a:pt x="2473" y="335"/>
                    </a:moveTo>
                    <a:cubicBezTo>
                      <a:pt x="2457" y="318"/>
                      <a:pt x="2473" y="318"/>
                      <a:pt x="2490" y="318"/>
                    </a:cubicBezTo>
                    <a:cubicBezTo>
                      <a:pt x="2507" y="335"/>
                      <a:pt x="2523" y="351"/>
                      <a:pt x="2507" y="368"/>
                    </a:cubicBezTo>
                    <a:cubicBezTo>
                      <a:pt x="2490" y="368"/>
                      <a:pt x="2440" y="351"/>
                      <a:pt x="2457" y="318"/>
                    </a:cubicBezTo>
                    <a:cubicBezTo>
                      <a:pt x="2457" y="335"/>
                      <a:pt x="2457" y="335"/>
                      <a:pt x="2473" y="335"/>
                    </a:cubicBezTo>
                    <a:close/>
                    <a:moveTo>
                      <a:pt x="2373" y="485"/>
                    </a:moveTo>
                    <a:cubicBezTo>
                      <a:pt x="2390" y="485"/>
                      <a:pt x="2373" y="435"/>
                      <a:pt x="2406" y="435"/>
                    </a:cubicBezTo>
                    <a:cubicBezTo>
                      <a:pt x="2390" y="402"/>
                      <a:pt x="2406" y="402"/>
                      <a:pt x="2406" y="368"/>
                    </a:cubicBezTo>
                    <a:cubicBezTo>
                      <a:pt x="2390" y="351"/>
                      <a:pt x="2373" y="351"/>
                      <a:pt x="2373" y="335"/>
                    </a:cubicBezTo>
                    <a:cubicBezTo>
                      <a:pt x="2340" y="351"/>
                      <a:pt x="2356" y="301"/>
                      <a:pt x="2323" y="351"/>
                    </a:cubicBezTo>
                    <a:cubicBezTo>
                      <a:pt x="2323" y="335"/>
                      <a:pt x="2306" y="335"/>
                      <a:pt x="2306" y="318"/>
                    </a:cubicBezTo>
                    <a:cubicBezTo>
                      <a:pt x="2306" y="335"/>
                      <a:pt x="2306" y="351"/>
                      <a:pt x="2289" y="351"/>
                    </a:cubicBezTo>
                    <a:cubicBezTo>
                      <a:pt x="2306" y="368"/>
                      <a:pt x="2323" y="418"/>
                      <a:pt x="2323" y="468"/>
                    </a:cubicBezTo>
                    <a:cubicBezTo>
                      <a:pt x="2356" y="452"/>
                      <a:pt x="2373" y="452"/>
                      <a:pt x="2373" y="485"/>
                    </a:cubicBezTo>
                    <a:close/>
                    <a:moveTo>
                      <a:pt x="2674" y="351"/>
                    </a:moveTo>
                    <a:cubicBezTo>
                      <a:pt x="2690" y="335"/>
                      <a:pt x="2690" y="335"/>
                      <a:pt x="2690" y="335"/>
                    </a:cubicBezTo>
                    <a:cubicBezTo>
                      <a:pt x="2707" y="351"/>
                      <a:pt x="2690" y="351"/>
                      <a:pt x="2690" y="368"/>
                    </a:cubicBezTo>
                    <a:cubicBezTo>
                      <a:pt x="2690" y="368"/>
                      <a:pt x="2674" y="368"/>
                      <a:pt x="2674" y="351"/>
                    </a:cubicBezTo>
                    <a:close/>
                    <a:moveTo>
                      <a:pt x="2690" y="368"/>
                    </a:moveTo>
                    <a:cubicBezTo>
                      <a:pt x="2674" y="335"/>
                      <a:pt x="2624" y="402"/>
                      <a:pt x="2674" y="402"/>
                    </a:cubicBezTo>
                    <a:cubicBezTo>
                      <a:pt x="2674" y="385"/>
                      <a:pt x="2674" y="368"/>
                      <a:pt x="2690" y="368"/>
                    </a:cubicBezTo>
                    <a:close/>
                    <a:moveTo>
                      <a:pt x="1805" y="351"/>
                    </a:moveTo>
                    <a:cubicBezTo>
                      <a:pt x="1822" y="335"/>
                      <a:pt x="1805" y="335"/>
                      <a:pt x="1805" y="335"/>
                    </a:cubicBezTo>
                    <a:cubicBezTo>
                      <a:pt x="1805" y="335"/>
                      <a:pt x="1822" y="335"/>
                      <a:pt x="1822" y="335"/>
                    </a:cubicBezTo>
                    <a:cubicBezTo>
                      <a:pt x="1822" y="335"/>
                      <a:pt x="1822" y="351"/>
                      <a:pt x="1805" y="3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0"/>
              <p:cNvSpPr/>
              <p:nvPr/>
            </p:nvSpPr>
            <p:spPr>
              <a:xfrm>
                <a:off x="7591761" y="4332935"/>
                <a:ext cx="219410" cy="76111"/>
              </a:xfrm>
              <a:custGeom>
                <a:avLst/>
                <a:gdLst/>
                <a:ahLst/>
                <a:cxnLst/>
                <a:rect l="l" t="t" r="r" b="b"/>
                <a:pathLst>
                  <a:path w="2557" h="887" extrusionOk="0">
                    <a:moveTo>
                      <a:pt x="1588" y="1"/>
                    </a:moveTo>
                    <a:lnTo>
                      <a:pt x="1554" y="1"/>
                    </a:lnTo>
                    <a:lnTo>
                      <a:pt x="1554" y="1"/>
                    </a:lnTo>
                    <a:lnTo>
                      <a:pt x="1554" y="1"/>
                    </a:lnTo>
                    <a:cubicBezTo>
                      <a:pt x="1421" y="1"/>
                      <a:pt x="1304" y="1"/>
                      <a:pt x="1220" y="17"/>
                    </a:cubicBezTo>
                    <a:cubicBezTo>
                      <a:pt x="1220" y="17"/>
                      <a:pt x="1237" y="17"/>
                      <a:pt x="1237" y="51"/>
                    </a:cubicBezTo>
                    <a:cubicBezTo>
                      <a:pt x="1237" y="51"/>
                      <a:pt x="1237" y="51"/>
                      <a:pt x="1237" y="51"/>
                    </a:cubicBezTo>
                    <a:cubicBezTo>
                      <a:pt x="1237" y="51"/>
                      <a:pt x="1237" y="67"/>
                      <a:pt x="1237" y="67"/>
                    </a:cubicBezTo>
                    <a:cubicBezTo>
                      <a:pt x="1237" y="84"/>
                      <a:pt x="1220" y="84"/>
                      <a:pt x="1237" y="118"/>
                    </a:cubicBezTo>
                    <a:cubicBezTo>
                      <a:pt x="1220" y="101"/>
                      <a:pt x="1204" y="118"/>
                      <a:pt x="1204" y="134"/>
                    </a:cubicBezTo>
                    <a:cubicBezTo>
                      <a:pt x="1170" y="134"/>
                      <a:pt x="1170" y="134"/>
                      <a:pt x="1137" y="151"/>
                    </a:cubicBezTo>
                    <a:cubicBezTo>
                      <a:pt x="1153" y="134"/>
                      <a:pt x="1170" y="101"/>
                      <a:pt x="1187" y="84"/>
                    </a:cubicBezTo>
                    <a:cubicBezTo>
                      <a:pt x="1170" y="67"/>
                      <a:pt x="1153" y="34"/>
                      <a:pt x="1120" y="34"/>
                    </a:cubicBezTo>
                    <a:lnTo>
                      <a:pt x="1120" y="34"/>
                    </a:lnTo>
                    <a:lnTo>
                      <a:pt x="1103" y="34"/>
                    </a:lnTo>
                    <a:lnTo>
                      <a:pt x="1103" y="34"/>
                    </a:lnTo>
                    <a:cubicBezTo>
                      <a:pt x="1103" y="34"/>
                      <a:pt x="1103" y="67"/>
                      <a:pt x="1087" y="51"/>
                    </a:cubicBezTo>
                    <a:cubicBezTo>
                      <a:pt x="1087" y="51"/>
                      <a:pt x="1087" y="34"/>
                      <a:pt x="1087" y="34"/>
                    </a:cubicBezTo>
                    <a:cubicBezTo>
                      <a:pt x="1053" y="34"/>
                      <a:pt x="1020" y="51"/>
                      <a:pt x="986" y="51"/>
                    </a:cubicBezTo>
                    <a:cubicBezTo>
                      <a:pt x="970" y="67"/>
                      <a:pt x="970" y="84"/>
                      <a:pt x="986" y="84"/>
                    </a:cubicBezTo>
                    <a:cubicBezTo>
                      <a:pt x="970" y="67"/>
                      <a:pt x="1003" y="67"/>
                      <a:pt x="1003" y="51"/>
                    </a:cubicBezTo>
                    <a:cubicBezTo>
                      <a:pt x="1003" y="101"/>
                      <a:pt x="1036" y="67"/>
                      <a:pt x="1070" y="101"/>
                    </a:cubicBezTo>
                    <a:cubicBezTo>
                      <a:pt x="1070" y="84"/>
                      <a:pt x="1053" y="84"/>
                      <a:pt x="1070" y="84"/>
                    </a:cubicBezTo>
                    <a:cubicBezTo>
                      <a:pt x="1070" y="84"/>
                      <a:pt x="1070" y="84"/>
                      <a:pt x="1070" y="84"/>
                    </a:cubicBezTo>
                    <a:cubicBezTo>
                      <a:pt x="1087" y="118"/>
                      <a:pt x="1070" y="101"/>
                      <a:pt x="1070" y="101"/>
                    </a:cubicBezTo>
                    <a:cubicBezTo>
                      <a:pt x="1087" y="118"/>
                      <a:pt x="1120" y="151"/>
                      <a:pt x="1103" y="184"/>
                    </a:cubicBezTo>
                    <a:cubicBezTo>
                      <a:pt x="1103" y="168"/>
                      <a:pt x="1087" y="184"/>
                      <a:pt x="1087" y="168"/>
                    </a:cubicBezTo>
                    <a:cubicBezTo>
                      <a:pt x="1087" y="151"/>
                      <a:pt x="1103" y="168"/>
                      <a:pt x="1103" y="151"/>
                    </a:cubicBezTo>
                    <a:cubicBezTo>
                      <a:pt x="1103" y="151"/>
                      <a:pt x="1087" y="134"/>
                      <a:pt x="1070" y="134"/>
                    </a:cubicBezTo>
                    <a:cubicBezTo>
                      <a:pt x="1053" y="151"/>
                      <a:pt x="1020" y="184"/>
                      <a:pt x="1003" y="168"/>
                    </a:cubicBezTo>
                    <a:cubicBezTo>
                      <a:pt x="1003" y="184"/>
                      <a:pt x="1003" y="201"/>
                      <a:pt x="1020" y="184"/>
                    </a:cubicBezTo>
                    <a:cubicBezTo>
                      <a:pt x="1020" y="218"/>
                      <a:pt x="1003" y="218"/>
                      <a:pt x="986" y="234"/>
                    </a:cubicBezTo>
                    <a:cubicBezTo>
                      <a:pt x="970" y="251"/>
                      <a:pt x="970" y="268"/>
                      <a:pt x="953" y="301"/>
                    </a:cubicBezTo>
                    <a:cubicBezTo>
                      <a:pt x="970" y="301"/>
                      <a:pt x="970" y="301"/>
                      <a:pt x="970" y="318"/>
                    </a:cubicBezTo>
                    <a:cubicBezTo>
                      <a:pt x="953" y="318"/>
                      <a:pt x="970" y="351"/>
                      <a:pt x="953" y="351"/>
                    </a:cubicBezTo>
                    <a:cubicBezTo>
                      <a:pt x="919" y="351"/>
                      <a:pt x="903" y="402"/>
                      <a:pt x="869" y="418"/>
                    </a:cubicBezTo>
                    <a:cubicBezTo>
                      <a:pt x="869" y="418"/>
                      <a:pt x="886" y="402"/>
                      <a:pt x="869" y="402"/>
                    </a:cubicBezTo>
                    <a:cubicBezTo>
                      <a:pt x="869" y="418"/>
                      <a:pt x="853" y="418"/>
                      <a:pt x="853" y="418"/>
                    </a:cubicBezTo>
                    <a:cubicBezTo>
                      <a:pt x="853" y="435"/>
                      <a:pt x="853" y="452"/>
                      <a:pt x="853" y="468"/>
                    </a:cubicBezTo>
                    <a:cubicBezTo>
                      <a:pt x="853" y="485"/>
                      <a:pt x="803" y="535"/>
                      <a:pt x="819" y="569"/>
                    </a:cubicBezTo>
                    <a:cubicBezTo>
                      <a:pt x="819" y="569"/>
                      <a:pt x="819" y="519"/>
                      <a:pt x="836" y="535"/>
                    </a:cubicBezTo>
                    <a:cubicBezTo>
                      <a:pt x="819" y="569"/>
                      <a:pt x="836" y="585"/>
                      <a:pt x="836" y="602"/>
                    </a:cubicBezTo>
                    <a:cubicBezTo>
                      <a:pt x="836" y="585"/>
                      <a:pt x="836" y="585"/>
                      <a:pt x="819" y="585"/>
                    </a:cubicBezTo>
                    <a:cubicBezTo>
                      <a:pt x="836" y="602"/>
                      <a:pt x="803" y="635"/>
                      <a:pt x="819" y="635"/>
                    </a:cubicBezTo>
                    <a:cubicBezTo>
                      <a:pt x="819" y="619"/>
                      <a:pt x="853" y="635"/>
                      <a:pt x="869" y="652"/>
                    </a:cubicBezTo>
                    <a:cubicBezTo>
                      <a:pt x="869" y="619"/>
                      <a:pt x="903" y="635"/>
                      <a:pt x="919" y="652"/>
                    </a:cubicBezTo>
                    <a:cubicBezTo>
                      <a:pt x="903" y="635"/>
                      <a:pt x="919" y="619"/>
                      <a:pt x="919" y="635"/>
                    </a:cubicBezTo>
                    <a:cubicBezTo>
                      <a:pt x="919" y="635"/>
                      <a:pt x="919" y="652"/>
                      <a:pt x="919" y="652"/>
                    </a:cubicBezTo>
                    <a:cubicBezTo>
                      <a:pt x="919" y="635"/>
                      <a:pt x="936" y="635"/>
                      <a:pt x="919" y="619"/>
                    </a:cubicBezTo>
                    <a:cubicBezTo>
                      <a:pt x="919" y="619"/>
                      <a:pt x="903" y="602"/>
                      <a:pt x="919" y="602"/>
                    </a:cubicBezTo>
                    <a:cubicBezTo>
                      <a:pt x="936" y="602"/>
                      <a:pt x="970" y="552"/>
                      <a:pt x="970" y="519"/>
                    </a:cubicBezTo>
                    <a:cubicBezTo>
                      <a:pt x="953" y="502"/>
                      <a:pt x="970" y="519"/>
                      <a:pt x="953" y="535"/>
                    </a:cubicBezTo>
                    <a:cubicBezTo>
                      <a:pt x="953" y="485"/>
                      <a:pt x="936" y="485"/>
                      <a:pt x="953" y="452"/>
                    </a:cubicBezTo>
                    <a:cubicBezTo>
                      <a:pt x="953" y="468"/>
                      <a:pt x="953" y="468"/>
                      <a:pt x="970" y="468"/>
                    </a:cubicBezTo>
                    <a:cubicBezTo>
                      <a:pt x="986" y="435"/>
                      <a:pt x="1020" y="452"/>
                      <a:pt x="1036" y="452"/>
                    </a:cubicBezTo>
                    <a:cubicBezTo>
                      <a:pt x="1053" y="468"/>
                      <a:pt x="1053" y="435"/>
                      <a:pt x="1070" y="468"/>
                    </a:cubicBezTo>
                    <a:cubicBezTo>
                      <a:pt x="1070" y="468"/>
                      <a:pt x="1070" y="468"/>
                      <a:pt x="1070" y="485"/>
                    </a:cubicBezTo>
                    <a:cubicBezTo>
                      <a:pt x="1087" y="502"/>
                      <a:pt x="1103" y="485"/>
                      <a:pt x="1120" y="468"/>
                    </a:cubicBezTo>
                    <a:cubicBezTo>
                      <a:pt x="1137" y="485"/>
                      <a:pt x="1120" y="485"/>
                      <a:pt x="1120" y="485"/>
                    </a:cubicBezTo>
                    <a:cubicBezTo>
                      <a:pt x="1120" y="485"/>
                      <a:pt x="1120" y="519"/>
                      <a:pt x="1137" y="519"/>
                    </a:cubicBezTo>
                    <a:cubicBezTo>
                      <a:pt x="1120" y="485"/>
                      <a:pt x="1153" y="468"/>
                      <a:pt x="1170" y="485"/>
                    </a:cubicBezTo>
                    <a:cubicBezTo>
                      <a:pt x="1137" y="485"/>
                      <a:pt x="1137" y="552"/>
                      <a:pt x="1153" y="569"/>
                    </a:cubicBezTo>
                    <a:cubicBezTo>
                      <a:pt x="1153" y="552"/>
                      <a:pt x="1170" y="569"/>
                      <a:pt x="1170" y="552"/>
                    </a:cubicBezTo>
                    <a:cubicBezTo>
                      <a:pt x="1170" y="535"/>
                      <a:pt x="1170" y="502"/>
                      <a:pt x="1153" y="502"/>
                    </a:cubicBezTo>
                    <a:cubicBezTo>
                      <a:pt x="1170" y="502"/>
                      <a:pt x="1170" y="485"/>
                      <a:pt x="1187" y="485"/>
                    </a:cubicBezTo>
                    <a:cubicBezTo>
                      <a:pt x="1170" y="502"/>
                      <a:pt x="1187" y="519"/>
                      <a:pt x="1204" y="519"/>
                    </a:cubicBezTo>
                    <a:cubicBezTo>
                      <a:pt x="1187" y="519"/>
                      <a:pt x="1187" y="519"/>
                      <a:pt x="1187" y="519"/>
                    </a:cubicBezTo>
                    <a:cubicBezTo>
                      <a:pt x="1187" y="535"/>
                      <a:pt x="1170" y="535"/>
                      <a:pt x="1170" y="535"/>
                    </a:cubicBezTo>
                    <a:cubicBezTo>
                      <a:pt x="1187" y="552"/>
                      <a:pt x="1170" y="552"/>
                      <a:pt x="1170" y="569"/>
                    </a:cubicBezTo>
                    <a:cubicBezTo>
                      <a:pt x="1187" y="552"/>
                      <a:pt x="1170" y="585"/>
                      <a:pt x="1187" y="585"/>
                    </a:cubicBezTo>
                    <a:cubicBezTo>
                      <a:pt x="1187" y="552"/>
                      <a:pt x="1187" y="585"/>
                      <a:pt x="1204" y="585"/>
                    </a:cubicBezTo>
                    <a:cubicBezTo>
                      <a:pt x="1204" y="569"/>
                      <a:pt x="1187" y="569"/>
                      <a:pt x="1204" y="552"/>
                    </a:cubicBezTo>
                    <a:cubicBezTo>
                      <a:pt x="1204" y="569"/>
                      <a:pt x="1220" y="569"/>
                      <a:pt x="1220" y="552"/>
                    </a:cubicBezTo>
                    <a:cubicBezTo>
                      <a:pt x="1220" y="552"/>
                      <a:pt x="1220" y="535"/>
                      <a:pt x="1237" y="519"/>
                    </a:cubicBezTo>
                    <a:cubicBezTo>
                      <a:pt x="1254" y="535"/>
                      <a:pt x="1220" y="552"/>
                      <a:pt x="1237" y="552"/>
                    </a:cubicBezTo>
                    <a:cubicBezTo>
                      <a:pt x="1237" y="519"/>
                      <a:pt x="1237" y="519"/>
                      <a:pt x="1237" y="485"/>
                    </a:cubicBezTo>
                    <a:cubicBezTo>
                      <a:pt x="1270" y="519"/>
                      <a:pt x="1287" y="468"/>
                      <a:pt x="1304" y="502"/>
                    </a:cubicBezTo>
                    <a:cubicBezTo>
                      <a:pt x="1304" y="502"/>
                      <a:pt x="1287" y="485"/>
                      <a:pt x="1304" y="485"/>
                    </a:cubicBezTo>
                    <a:cubicBezTo>
                      <a:pt x="1320" y="519"/>
                      <a:pt x="1320" y="452"/>
                      <a:pt x="1337" y="468"/>
                    </a:cubicBezTo>
                    <a:cubicBezTo>
                      <a:pt x="1337" y="452"/>
                      <a:pt x="1320" y="485"/>
                      <a:pt x="1337" y="485"/>
                    </a:cubicBezTo>
                    <a:cubicBezTo>
                      <a:pt x="1354" y="485"/>
                      <a:pt x="1354" y="468"/>
                      <a:pt x="1371" y="452"/>
                    </a:cubicBezTo>
                    <a:cubicBezTo>
                      <a:pt x="1371" y="468"/>
                      <a:pt x="1387" y="452"/>
                      <a:pt x="1387" y="435"/>
                    </a:cubicBezTo>
                    <a:cubicBezTo>
                      <a:pt x="1387" y="468"/>
                      <a:pt x="1404" y="485"/>
                      <a:pt x="1437" y="502"/>
                    </a:cubicBezTo>
                    <a:cubicBezTo>
                      <a:pt x="1421" y="485"/>
                      <a:pt x="1437" y="468"/>
                      <a:pt x="1454" y="485"/>
                    </a:cubicBezTo>
                    <a:cubicBezTo>
                      <a:pt x="1437" y="452"/>
                      <a:pt x="1454" y="418"/>
                      <a:pt x="1488" y="385"/>
                    </a:cubicBezTo>
                    <a:cubicBezTo>
                      <a:pt x="1488" y="368"/>
                      <a:pt x="1488" y="368"/>
                      <a:pt x="1488" y="368"/>
                    </a:cubicBezTo>
                    <a:cubicBezTo>
                      <a:pt x="1454" y="368"/>
                      <a:pt x="1454" y="335"/>
                      <a:pt x="1454" y="368"/>
                    </a:cubicBezTo>
                    <a:cubicBezTo>
                      <a:pt x="1454" y="351"/>
                      <a:pt x="1437" y="351"/>
                      <a:pt x="1421" y="351"/>
                    </a:cubicBezTo>
                    <a:cubicBezTo>
                      <a:pt x="1421" y="335"/>
                      <a:pt x="1421" y="318"/>
                      <a:pt x="1437" y="318"/>
                    </a:cubicBezTo>
                    <a:cubicBezTo>
                      <a:pt x="1454" y="301"/>
                      <a:pt x="1437" y="335"/>
                      <a:pt x="1454" y="335"/>
                    </a:cubicBezTo>
                    <a:cubicBezTo>
                      <a:pt x="1454" y="318"/>
                      <a:pt x="1488" y="301"/>
                      <a:pt x="1504" y="318"/>
                    </a:cubicBezTo>
                    <a:cubicBezTo>
                      <a:pt x="1504" y="318"/>
                      <a:pt x="1504" y="318"/>
                      <a:pt x="1504" y="318"/>
                    </a:cubicBezTo>
                    <a:cubicBezTo>
                      <a:pt x="1504" y="301"/>
                      <a:pt x="1521" y="301"/>
                      <a:pt x="1521" y="285"/>
                    </a:cubicBezTo>
                    <a:cubicBezTo>
                      <a:pt x="1504" y="301"/>
                      <a:pt x="1488" y="285"/>
                      <a:pt x="1471" y="285"/>
                    </a:cubicBezTo>
                    <a:cubicBezTo>
                      <a:pt x="1488" y="251"/>
                      <a:pt x="1488" y="251"/>
                      <a:pt x="1471" y="234"/>
                    </a:cubicBezTo>
                    <a:cubicBezTo>
                      <a:pt x="1488" y="234"/>
                      <a:pt x="1488" y="218"/>
                      <a:pt x="1488" y="218"/>
                    </a:cubicBezTo>
                    <a:cubicBezTo>
                      <a:pt x="1488" y="218"/>
                      <a:pt x="1488" y="234"/>
                      <a:pt x="1504" y="234"/>
                    </a:cubicBezTo>
                    <a:cubicBezTo>
                      <a:pt x="1521" y="201"/>
                      <a:pt x="1471" y="151"/>
                      <a:pt x="1421" y="151"/>
                    </a:cubicBezTo>
                    <a:cubicBezTo>
                      <a:pt x="1421" y="168"/>
                      <a:pt x="1421" y="168"/>
                      <a:pt x="1404" y="168"/>
                    </a:cubicBezTo>
                    <a:cubicBezTo>
                      <a:pt x="1404" y="151"/>
                      <a:pt x="1421" y="168"/>
                      <a:pt x="1421" y="134"/>
                    </a:cubicBezTo>
                    <a:cubicBezTo>
                      <a:pt x="1404" y="151"/>
                      <a:pt x="1404" y="134"/>
                      <a:pt x="1387" y="134"/>
                    </a:cubicBezTo>
                    <a:cubicBezTo>
                      <a:pt x="1387" y="84"/>
                      <a:pt x="1404" y="51"/>
                      <a:pt x="1421" y="17"/>
                    </a:cubicBezTo>
                    <a:cubicBezTo>
                      <a:pt x="1404" y="34"/>
                      <a:pt x="1421" y="34"/>
                      <a:pt x="1437" y="34"/>
                    </a:cubicBezTo>
                    <a:cubicBezTo>
                      <a:pt x="1437" y="51"/>
                      <a:pt x="1437" y="51"/>
                      <a:pt x="1454" y="67"/>
                    </a:cubicBezTo>
                    <a:cubicBezTo>
                      <a:pt x="1454" y="34"/>
                      <a:pt x="1471" y="51"/>
                      <a:pt x="1471" y="34"/>
                    </a:cubicBezTo>
                    <a:cubicBezTo>
                      <a:pt x="1488" y="34"/>
                      <a:pt x="1488" y="17"/>
                      <a:pt x="1504" y="34"/>
                    </a:cubicBezTo>
                    <a:cubicBezTo>
                      <a:pt x="1504" y="51"/>
                      <a:pt x="1488" y="51"/>
                      <a:pt x="1488" y="67"/>
                    </a:cubicBezTo>
                    <a:cubicBezTo>
                      <a:pt x="1504" y="67"/>
                      <a:pt x="1504" y="84"/>
                      <a:pt x="1521" y="67"/>
                    </a:cubicBezTo>
                    <a:cubicBezTo>
                      <a:pt x="1521" y="101"/>
                      <a:pt x="1504" y="101"/>
                      <a:pt x="1504" y="118"/>
                    </a:cubicBezTo>
                    <a:cubicBezTo>
                      <a:pt x="1521" y="118"/>
                      <a:pt x="1538" y="118"/>
                      <a:pt x="1538" y="118"/>
                    </a:cubicBezTo>
                    <a:cubicBezTo>
                      <a:pt x="1538" y="118"/>
                      <a:pt x="1538" y="101"/>
                      <a:pt x="1554" y="101"/>
                    </a:cubicBezTo>
                    <a:cubicBezTo>
                      <a:pt x="1554" y="118"/>
                      <a:pt x="1538" y="118"/>
                      <a:pt x="1554" y="118"/>
                    </a:cubicBezTo>
                    <a:cubicBezTo>
                      <a:pt x="1554" y="118"/>
                      <a:pt x="1571" y="151"/>
                      <a:pt x="1571" y="118"/>
                    </a:cubicBezTo>
                    <a:cubicBezTo>
                      <a:pt x="1571" y="118"/>
                      <a:pt x="1571" y="134"/>
                      <a:pt x="1554" y="118"/>
                    </a:cubicBezTo>
                    <a:cubicBezTo>
                      <a:pt x="1588" y="101"/>
                      <a:pt x="1605" y="151"/>
                      <a:pt x="1638" y="134"/>
                    </a:cubicBezTo>
                    <a:cubicBezTo>
                      <a:pt x="1638" y="118"/>
                      <a:pt x="1621" y="118"/>
                      <a:pt x="1605" y="101"/>
                    </a:cubicBezTo>
                    <a:cubicBezTo>
                      <a:pt x="1621" y="84"/>
                      <a:pt x="1621" y="51"/>
                      <a:pt x="1621" y="51"/>
                    </a:cubicBezTo>
                    <a:cubicBezTo>
                      <a:pt x="1605" y="51"/>
                      <a:pt x="1605" y="67"/>
                      <a:pt x="1605" y="67"/>
                    </a:cubicBezTo>
                    <a:cubicBezTo>
                      <a:pt x="1588" y="51"/>
                      <a:pt x="1621" y="51"/>
                      <a:pt x="1621" y="34"/>
                    </a:cubicBezTo>
                    <a:cubicBezTo>
                      <a:pt x="1621" y="34"/>
                      <a:pt x="1621" y="1"/>
                      <a:pt x="1588" y="1"/>
                    </a:cubicBezTo>
                    <a:cubicBezTo>
                      <a:pt x="1588" y="1"/>
                      <a:pt x="1588" y="1"/>
                      <a:pt x="1588" y="1"/>
                    </a:cubicBezTo>
                    <a:close/>
                    <a:moveTo>
                      <a:pt x="819" y="101"/>
                    </a:moveTo>
                    <a:cubicBezTo>
                      <a:pt x="819" y="101"/>
                      <a:pt x="819" y="101"/>
                      <a:pt x="819" y="101"/>
                    </a:cubicBezTo>
                    <a:lnTo>
                      <a:pt x="819" y="101"/>
                    </a:lnTo>
                    <a:close/>
                    <a:moveTo>
                      <a:pt x="803" y="101"/>
                    </a:moveTo>
                    <a:cubicBezTo>
                      <a:pt x="803" y="101"/>
                      <a:pt x="803" y="118"/>
                      <a:pt x="803" y="118"/>
                    </a:cubicBezTo>
                    <a:cubicBezTo>
                      <a:pt x="819" y="134"/>
                      <a:pt x="836" y="118"/>
                      <a:pt x="836" y="134"/>
                    </a:cubicBezTo>
                    <a:cubicBezTo>
                      <a:pt x="819" y="151"/>
                      <a:pt x="819" y="118"/>
                      <a:pt x="803" y="134"/>
                    </a:cubicBezTo>
                    <a:cubicBezTo>
                      <a:pt x="803" y="151"/>
                      <a:pt x="819" y="151"/>
                      <a:pt x="819" y="168"/>
                    </a:cubicBezTo>
                    <a:cubicBezTo>
                      <a:pt x="803" y="184"/>
                      <a:pt x="786" y="168"/>
                      <a:pt x="769" y="168"/>
                    </a:cubicBezTo>
                    <a:cubicBezTo>
                      <a:pt x="769" y="151"/>
                      <a:pt x="769" y="134"/>
                      <a:pt x="752" y="118"/>
                    </a:cubicBezTo>
                    <a:cubicBezTo>
                      <a:pt x="786" y="101"/>
                      <a:pt x="803" y="101"/>
                      <a:pt x="803" y="101"/>
                    </a:cubicBezTo>
                    <a:cubicBezTo>
                      <a:pt x="803" y="101"/>
                      <a:pt x="803" y="101"/>
                      <a:pt x="803" y="101"/>
                    </a:cubicBezTo>
                    <a:close/>
                    <a:moveTo>
                      <a:pt x="719" y="118"/>
                    </a:moveTo>
                    <a:cubicBezTo>
                      <a:pt x="702" y="134"/>
                      <a:pt x="686" y="134"/>
                      <a:pt x="669" y="134"/>
                    </a:cubicBezTo>
                    <a:cubicBezTo>
                      <a:pt x="669" y="151"/>
                      <a:pt x="669" y="151"/>
                      <a:pt x="686" y="151"/>
                    </a:cubicBezTo>
                    <a:cubicBezTo>
                      <a:pt x="702" y="151"/>
                      <a:pt x="719" y="151"/>
                      <a:pt x="719" y="134"/>
                    </a:cubicBezTo>
                    <a:cubicBezTo>
                      <a:pt x="719" y="134"/>
                      <a:pt x="719" y="118"/>
                      <a:pt x="719" y="118"/>
                    </a:cubicBezTo>
                    <a:close/>
                    <a:moveTo>
                      <a:pt x="602" y="151"/>
                    </a:moveTo>
                    <a:cubicBezTo>
                      <a:pt x="619" y="168"/>
                      <a:pt x="619" y="184"/>
                      <a:pt x="635" y="184"/>
                    </a:cubicBezTo>
                    <a:cubicBezTo>
                      <a:pt x="635" y="184"/>
                      <a:pt x="619" y="184"/>
                      <a:pt x="619" y="218"/>
                    </a:cubicBezTo>
                    <a:cubicBezTo>
                      <a:pt x="619" y="201"/>
                      <a:pt x="635" y="201"/>
                      <a:pt x="635" y="184"/>
                    </a:cubicBezTo>
                    <a:cubicBezTo>
                      <a:pt x="652" y="201"/>
                      <a:pt x="635" y="201"/>
                      <a:pt x="635" y="218"/>
                    </a:cubicBezTo>
                    <a:cubicBezTo>
                      <a:pt x="652" y="218"/>
                      <a:pt x="635" y="218"/>
                      <a:pt x="652" y="218"/>
                    </a:cubicBezTo>
                    <a:cubicBezTo>
                      <a:pt x="669" y="218"/>
                      <a:pt x="669" y="234"/>
                      <a:pt x="669" y="251"/>
                    </a:cubicBezTo>
                    <a:cubicBezTo>
                      <a:pt x="652" y="234"/>
                      <a:pt x="619" y="251"/>
                      <a:pt x="619" y="301"/>
                    </a:cubicBezTo>
                    <a:cubicBezTo>
                      <a:pt x="635" y="285"/>
                      <a:pt x="652" y="285"/>
                      <a:pt x="652" y="268"/>
                    </a:cubicBezTo>
                    <a:cubicBezTo>
                      <a:pt x="669" y="268"/>
                      <a:pt x="652" y="285"/>
                      <a:pt x="669" y="301"/>
                    </a:cubicBezTo>
                    <a:cubicBezTo>
                      <a:pt x="669" y="301"/>
                      <a:pt x="669" y="268"/>
                      <a:pt x="669" y="268"/>
                    </a:cubicBezTo>
                    <a:cubicBezTo>
                      <a:pt x="686" y="268"/>
                      <a:pt x="686" y="285"/>
                      <a:pt x="686" y="285"/>
                    </a:cubicBezTo>
                    <a:cubicBezTo>
                      <a:pt x="686" y="285"/>
                      <a:pt x="702" y="268"/>
                      <a:pt x="702" y="251"/>
                    </a:cubicBezTo>
                    <a:cubicBezTo>
                      <a:pt x="719" y="251"/>
                      <a:pt x="719" y="268"/>
                      <a:pt x="719" y="268"/>
                    </a:cubicBezTo>
                    <a:cubicBezTo>
                      <a:pt x="736" y="268"/>
                      <a:pt x="719" y="301"/>
                      <a:pt x="736" y="335"/>
                    </a:cubicBezTo>
                    <a:cubicBezTo>
                      <a:pt x="719" y="335"/>
                      <a:pt x="719" y="301"/>
                      <a:pt x="719" y="301"/>
                    </a:cubicBezTo>
                    <a:cubicBezTo>
                      <a:pt x="702" y="301"/>
                      <a:pt x="719" y="318"/>
                      <a:pt x="702" y="335"/>
                    </a:cubicBezTo>
                    <a:cubicBezTo>
                      <a:pt x="702" y="318"/>
                      <a:pt x="686" y="301"/>
                      <a:pt x="669" y="301"/>
                    </a:cubicBezTo>
                    <a:cubicBezTo>
                      <a:pt x="669" y="301"/>
                      <a:pt x="669" y="301"/>
                      <a:pt x="686" y="301"/>
                    </a:cubicBezTo>
                    <a:cubicBezTo>
                      <a:pt x="686" y="318"/>
                      <a:pt x="686" y="318"/>
                      <a:pt x="686" y="351"/>
                    </a:cubicBezTo>
                    <a:cubicBezTo>
                      <a:pt x="669" y="351"/>
                      <a:pt x="652" y="351"/>
                      <a:pt x="635" y="368"/>
                    </a:cubicBezTo>
                    <a:cubicBezTo>
                      <a:pt x="619" y="351"/>
                      <a:pt x="635" y="335"/>
                      <a:pt x="619" y="318"/>
                    </a:cubicBezTo>
                    <a:cubicBezTo>
                      <a:pt x="619" y="335"/>
                      <a:pt x="602" y="335"/>
                      <a:pt x="585" y="335"/>
                    </a:cubicBezTo>
                    <a:cubicBezTo>
                      <a:pt x="602" y="318"/>
                      <a:pt x="602" y="318"/>
                      <a:pt x="602" y="318"/>
                    </a:cubicBezTo>
                    <a:cubicBezTo>
                      <a:pt x="602" y="318"/>
                      <a:pt x="602" y="318"/>
                      <a:pt x="619" y="318"/>
                    </a:cubicBezTo>
                    <a:cubicBezTo>
                      <a:pt x="619" y="301"/>
                      <a:pt x="585" y="318"/>
                      <a:pt x="585" y="285"/>
                    </a:cubicBezTo>
                    <a:cubicBezTo>
                      <a:pt x="552" y="285"/>
                      <a:pt x="585" y="301"/>
                      <a:pt x="569" y="318"/>
                    </a:cubicBezTo>
                    <a:cubicBezTo>
                      <a:pt x="569" y="318"/>
                      <a:pt x="585" y="318"/>
                      <a:pt x="585" y="335"/>
                    </a:cubicBezTo>
                    <a:cubicBezTo>
                      <a:pt x="602" y="351"/>
                      <a:pt x="569" y="335"/>
                      <a:pt x="585" y="351"/>
                    </a:cubicBezTo>
                    <a:cubicBezTo>
                      <a:pt x="569" y="351"/>
                      <a:pt x="552" y="351"/>
                      <a:pt x="552" y="335"/>
                    </a:cubicBezTo>
                    <a:cubicBezTo>
                      <a:pt x="535" y="335"/>
                      <a:pt x="552" y="351"/>
                      <a:pt x="552" y="368"/>
                    </a:cubicBezTo>
                    <a:cubicBezTo>
                      <a:pt x="518" y="351"/>
                      <a:pt x="535" y="368"/>
                      <a:pt x="518" y="385"/>
                    </a:cubicBezTo>
                    <a:cubicBezTo>
                      <a:pt x="502" y="351"/>
                      <a:pt x="535" y="335"/>
                      <a:pt x="535" y="318"/>
                    </a:cubicBezTo>
                    <a:cubicBezTo>
                      <a:pt x="535" y="301"/>
                      <a:pt x="535" y="335"/>
                      <a:pt x="552" y="318"/>
                    </a:cubicBezTo>
                    <a:cubicBezTo>
                      <a:pt x="552" y="318"/>
                      <a:pt x="552" y="301"/>
                      <a:pt x="552" y="285"/>
                    </a:cubicBezTo>
                    <a:cubicBezTo>
                      <a:pt x="535" y="285"/>
                      <a:pt x="518" y="285"/>
                      <a:pt x="502" y="301"/>
                    </a:cubicBezTo>
                    <a:cubicBezTo>
                      <a:pt x="468" y="301"/>
                      <a:pt x="502" y="251"/>
                      <a:pt x="485" y="251"/>
                    </a:cubicBezTo>
                    <a:cubicBezTo>
                      <a:pt x="485" y="251"/>
                      <a:pt x="502" y="234"/>
                      <a:pt x="502" y="251"/>
                    </a:cubicBezTo>
                    <a:cubicBezTo>
                      <a:pt x="502" y="234"/>
                      <a:pt x="502" y="234"/>
                      <a:pt x="485" y="234"/>
                    </a:cubicBezTo>
                    <a:cubicBezTo>
                      <a:pt x="485" y="218"/>
                      <a:pt x="485" y="218"/>
                      <a:pt x="485" y="201"/>
                    </a:cubicBezTo>
                    <a:cubicBezTo>
                      <a:pt x="518" y="218"/>
                      <a:pt x="518" y="251"/>
                      <a:pt x="535" y="251"/>
                    </a:cubicBezTo>
                    <a:cubicBezTo>
                      <a:pt x="552" y="218"/>
                      <a:pt x="518" y="218"/>
                      <a:pt x="518" y="184"/>
                    </a:cubicBezTo>
                    <a:cubicBezTo>
                      <a:pt x="552" y="168"/>
                      <a:pt x="585" y="168"/>
                      <a:pt x="602" y="151"/>
                    </a:cubicBezTo>
                    <a:close/>
                    <a:moveTo>
                      <a:pt x="435" y="201"/>
                    </a:moveTo>
                    <a:cubicBezTo>
                      <a:pt x="418" y="218"/>
                      <a:pt x="385" y="218"/>
                      <a:pt x="368" y="234"/>
                    </a:cubicBezTo>
                    <a:cubicBezTo>
                      <a:pt x="368" y="234"/>
                      <a:pt x="368" y="234"/>
                      <a:pt x="368" y="251"/>
                    </a:cubicBezTo>
                    <a:cubicBezTo>
                      <a:pt x="368" y="268"/>
                      <a:pt x="351" y="251"/>
                      <a:pt x="351" y="268"/>
                    </a:cubicBezTo>
                    <a:cubicBezTo>
                      <a:pt x="368" y="268"/>
                      <a:pt x="385" y="285"/>
                      <a:pt x="368" y="285"/>
                    </a:cubicBezTo>
                    <a:cubicBezTo>
                      <a:pt x="368" y="268"/>
                      <a:pt x="351" y="285"/>
                      <a:pt x="351" y="268"/>
                    </a:cubicBezTo>
                    <a:cubicBezTo>
                      <a:pt x="335" y="268"/>
                      <a:pt x="351" y="301"/>
                      <a:pt x="335" y="301"/>
                    </a:cubicBezTo>
                    <a:cubicBezTo>
                      <a:pt x="335" y="301"/>
                      <a:pt x="335" y="285"/>
                      <a:pt x="318" y="301"/>
                    </a:cubicBezTo>
                    <a:cubicBezTo>
                      <a:pt x="318" y="285"/>
                      <a:pt x="301" y="301"/>
                      <a:pt x="301" y="285"/>
                    </a:cubicBezTo>
                    <a:cubicBezTo>
                      <a:pt x="301" y="268"/>
                      <a:pt x="318" y="285"/>
                      <a:pt x="318" y="268"/>
                    </a:cubicBezTo>
                    <a:cubicBezTo>
                      <a:pt x="318" y="268"/>
                      <a:pt x="335" y="268"/>
                      <a:pt x="335" y="268"/>
                    </a:cubicBezTo>
                    <a:cubicBezTo>
                      <a:pt x="335" y="251"/>
                      <a:pt x="351" y="251"/>
                      <a:pt x="351" y="234"/>
                    </a:cubicBezTo>
                    <a:lnTo>
                      <a:pt x="351" y="234"/>
                    </a:lnTo>
                    <a:cubicBezTo>
                      <a:pt x="335" y="234"/>
                      <a:pt x="335" y="251"/>
                      <a:pt x="318" y="251"/>
                    </a:cubicBezTo>
                    <a:cubicBezTo>
                      <a:pt x="318" y="251"/>
                      <a:pt x="318" y="251"/>
                      <a:pt x="318" y="251"/>
                    </a:cubicBezTo>
                    <a:cubicBezTo>
                      <a:pt x="318" y="251"/>
                      <a:pt x="318" y="251"/>
                      <a:pt x="318" y="251"/>
                    </a:cubicBezTo>
                    <a:cubicBezTo>
                      <a:pt x="301" y="251"/>
                      <a:pt x="301" y="251"/>
                      <a:pt x="301" y="251"/>
                    </a:cubicBezTo>
                    <a:cubicBezTo>
                      <a:pt x="301" y="268"/>
                      <a:pt x="285" y="268"/>
                      <a:pt x="285" y="285"/>
                    </a:cubicBezTo>
                    <a:cubicBezTo>
                      <a:pt x="285" y="268"/>
                      <a:pt x="285" y="268"/>
                      <a:pt x="285" y="268"/>
                    </a:cubicBezTo>
                    <a:cubicBezTo>
                      <a:pt x="268" y="268"/>
                      <a:pt x="251" y="268"/>
                      <a:pt x="251" y="285"/>
                    </a:cubicBezTo>
                    <a:cubicBezTo>
                      <a:pt x="251" y="285"/>
                      <a:pt x="251" y="301"/>
                      <a:pt x="251" y="301"/>
                    </a:cubicBezTo>
                    <a:cubicBezTo>
                      <a:pt x="234" y="301"/>
                      <a:pt x="234" y="301"/>
                      <a:pt x="234" y="301"/>
                    </a:cubicBezTo>
                    <a:cubicBezTo>
                      <a:pt x="234" y="301"/>
                      <a:pt x="234" y="318"/>
                      <a:pt x="218" y="318"/>
                    </a:cubicBezTo>
                    <a:cubicBezTo>
                      <a:pt x="218" y="301"/>
                      <a:pt x="234" y="301"/>
                      <a:pt x="218" y="301"/>
                    </a:cubicBezTo>
                    <a:cubicBezTo>
                      <a:pt x="201" y="301"/>
                      <a:pt x="184" y="318"/>
                      <a:pt x="168" y="318"/>
                    </a:cubicBezTo>
                    <a:lnTo>
                      <a:pt x="168" y="318"/>
                    </a:lnTo>
                    <a:cubicBezTo>
                      <a:pt x="151" y="318"/>
                      <a:pt x="134" y="335"/>
                      <a:pt x="117" y="351"/>
                    </a:cubicBezTo>
                    <a:cubicBezTo>
                      <a:pt x="51" y="418"/>
                      <a:pt x="1" y="468"/>
                      <a:pt x="17" y="519"/>
                    </a:cubicBezTo>
                    <a:cubicBezTo>
                      <a:pt x="17" y="519"/>
                      <a:pt x="17" y="535"/>
                      <a:pt x="17" y="535"/>
                    </a:cubicBezTo>
                    <a:lnTo>
                      <a:pt x="17" y="535"/>
                    </a:lnTo>
                    <a:cubicBezTo>
                      <a:pt x="17" y="519"/>
                      <a:pt x="17" y="552"/>
                      <a:pt x="34" y="552"/>
                    </a:cubicBezTo>
                    <a:cubicBezTo>
                      <a:pt x="34" y="535"/>
                      <a:pt x="51" y="535"/>
                      <a:pt x="51" y="535"/>
                    </a:cubicBezTo>
                    <a:cubicBezTo>
                      <a:pt x="17" y="535"/>
                      <a:pt x="51" y="519"/>
                      <a:pt x="51" y="519"/>
                    </a:cubicBezTo>
                    <a:lnTo>
                      <a:pt x="34" y="519"/>
                    </a:lnTo>
                    <a:cubicBezTo>
                      <a:pt x="17" y="502"/>
                      <a:pt x="34" y="502"/>
                      <a:pt x="34" y="485"/>
                    </a:cubicBezTo>
                    <a:cubicBezTo>
                      <a:pt x="51" y="502"/>
                      <a:pt x="51" y="502"/>
                      <a:pt x="51" y="468"/>
                    </a:cubicBezTo>
                    <a:cubicBezTo>
                      <a:pt x="67" y="468"/>
                      <a:pt x="84" y="468"/>
                      <a:pt x="101" y="468"/>
                    </a:cubicBezTo>
                    <a:cubicBezTo>
                      <a:pt x="84" y="435"/>
                      <a:pt x="134" y="402"/>
                      <a:pt x="151" y="435"/>
                    </a:cubicBezTo>
                    <a:cubicBezTo>
                      <a:pt x="168" y="418"/>
                      <a:pt x="184" y="402"/>
                      <a:pt x="201" y="418"/>
                    </a:cubicBezTo>
                    <a:cubicBezTo>
                      <a:pt x="201" y="418"/>
                      <a:pt x="201" y="418"/>
                      <a:pt x="218" y="418"/>
                    </a:cubicBezTo>
                    <a:cubicBezTo>
                      <a:pt x="201" y="402"/>
                      <a:pt x="201" y="385"/>
                      <a:pt x="184" y="385"/>
                    </a:cubicBezTo>
                    <a:cubicBezTo>
                      <a:pt x="184" y="402"/>
                      <a:pt x="184" y="402"/>
                      <a:pt x="184" y="402"/>
                    </a:cubicBezTo>
                    <a:cubicBezTo>
                      <a:pt x="184" y="402"/>
                      <a:pt x="168" y="402"/>
                      <a:pt x="168" y="402"/>
                    </a:cubicBezTo>
                    <a:cubicBezTo>
                      <a:pt x="168" y="385"/>
                      <a:pt x="168" y="385"/>
                      <a:pt x="168" y="385"/>
                    </a:cubicBezTo>
                    <a:cubicBezTo>
                      <a:pt x="168" y="368"/>
                      <a:pt x="168" y="385"/>
                      <a:pt x="151" y="368"/>
                    </a:cubicBezTo>
                    <a:cubicBezTo>
                      <a:pt x="168" y="351"/>
                      <a:pt x="184" y="385"/>
                      <a:pt x="201" y="351"/>
                    </a:cubicBezTo>
                    <a:cubicBezTo>
                      <a:pt x="201" y="368"/>
                      <a:pt x="184" y="385"/>
                      <a:pt x="201" y="385"/>
                    </a:cubicBezTo>
                    <a:cubicBezTo>
                      <a:pt x="218" y="368"/>
                      <a:pt x="218" y="351"/>
                      <a:pt x="234" y="351"/>
                    </a:cubicBezTo>
                    <a:cubicBezTo>
                      <a:pt x="234" y="335"/>
                      <a:pt x="234" y="335"/>
                      <a:pt x="234" y="335"/>
                    </a:cubicBezTo>
                    <a:cubicBezTo>
                      <a:pt x="234" y="335"/>
                      <a:pt x="234" y="318"/>
                      <a:pt x="251" y="318"/>
                    </a:cubicBezTo>
                    <a:lnTo>
                      <a:pt x="251" y="385"/>
                    </a:lnTo>
                    <a:cubicBezTo>
                      <a:pt x="268" y="385"/>
                      <a:pt x="268" y="418"/>
                      <a:pt x="285" y="418"/>
                    </a:cubicBezTo>
                    <a:cubicBezTo>
                      <a:pt x="318" y="402"/>
                      <a:pt x="335" y="418"/>
                      <a:pt x="351" y="435"/>
                    </a:cubicBezTo>
                    <a:cubicBezTo>
                      <a:pt x="335" y="418"/>
                      <a:pt x="368" y="435"/>
                      <a:pt x="368" y="418"/>
                    </a:cubicBezTo>
                    <a:cubicBezTo>
                      <a:pt x="368" y="418"/>
                      <a:pt x="368" y="418"/>
                      <a:pt x="368" y="402"/>
                    </a:cubicBezTo>
                    <a:cubicBezTo>
                      <a:pt x="368" y="402"/>
                      <a:pt x="368" y="402"/>
                      <a:pt x="351" y="402"/>
                    </a:cubicBezTo>
                    <a:cubicBezTo>
                      <a:pt x="368" y="385"/>
                      <a:pt x="351" y="385"/>
                      <a:pt x="351" y="368"/>
                    </a:cubicBezTo>
                    <a:cubicBezTo>
                      <a:pt x="368" y="368"/>
                      <a:pt x="402" y="385"/>
                      <a:pt x="402" y="385"/>
                    </a:cubicBezTo>
                    <a:cubicBezTo>
                      <a:pt x="418" y="368"/>
                      <a:pt x="402" y="368"/>
                      <a:pt x="402" y="351"/>
                    </a:cubicBezTo>
                    <a:cubicBezTo>
                      <a:pt x="418" y="351"/>
                      <a:pt x="402" y="335"/>
                      <a:pt x="418" y="351"/>
                    </a:cubicBezTo>
                    <a:cubicBezTo>
                      <a:pt x="418" y="335"/>
                      <a:pt x="452" y="318"/>
                      <a:pt x="468" y="318"/>
                    </a:cubicBezTo>
                    <a:cubicBezTo>
                      <a:pt x="468" y="301"/>
                      <a:pt x="435" y="301"/>
                      <a:pt x="452" y="301"/>
                    </a:cubicBezTo>
                    <a:cubicBezTo>
                      <a:pt x="468" y="301"/>
                      <a:pt x="468" y="335"/>
                      <a:pt x="485" y="335"/>
                    </a:cubicBezTo>
                    <a:cubicBezTo>
                      <a:pt x="485" y="301"/>
                      <a:pt x="468" y="285"/>
                      <a:pt x="452" y="285"/>
                    </a:cubicBezTo>
                    <a:cubicBezTo>
                      <a:pt x="468" y="251"/>
                      <a:pt x="468" y="251"/>
                      <a:pt x="485" y="251"/>
                    </a:cubicBezTo>
                    <a:cubicBezTo>
                      <a:pt x="468" y="234"/>
                      <a:pt x="468" y="218"/>
                      <a:pt x="452" y="218"/>
                    </a:cubicBezTo>
                    <a:cubicBezTo>
                      <a:pt x="452" y="234"/>
                      <a:pt x="468" y="234"/>
                      <a:pt x="452" y="234"/>
                    </a:cubicBezTo>
                    <a:cubicBezTo>
                      <a:pt x="452" y="218"/>
                      <a:pt x="452" y="218"/>
                      <a:pt x="435" y="201"/>
                    </a:cubicBezTo>
                    <a:close/>
                    <a:moveTo>
                      <a:pt x="234" y="285"/>
                    </a:moveTo>
                    <a:cubicBezTo>
                      <a:pt x="234" y="285"/>
                      <a:pt x="234" y="285"/>
                      <a:pt x="234" y="285"/>
                    </a:cubicBezTo>
                    <a:close/>
                    <a:moveTo>
                      <a:pt x="17" y="569"/>
                    </a:moveTo>
                    <a:cubicBezTo>
                      <a:pt x="34" y="585"/>
                      <a:pt x="51" y="619"/>
                      <a:pt x="84" y="635"/>
                    </a:cubicBezTo>
                    <a:cubicBezTo>
                      <a:pt x="84" y="635"/>
                      <a:pt x="84" y="635"/>
                      <a:pt x="84" y="635"/>
                    </a:cubicBezTo>
                    <a:cubicBezTo>
                      <a:pt x="84" y="635"/>
                      <a:pt x="84" y="635"/>
                      <a:pt x="84" y="635"/>
                    </a:cubicBezTo>
                    <a:cubicBezTo>
                      <a:pt x="84" y="635"/>
                      <a:pt x="84" y="635"/>
                      <a:pt x="84" y="619"/>
                    </a:cubicBezTo>
                    <a:cubicBezTo>
                      <a:pt x="84" y="619"/>
                      <a:pt x="84" y="602"/>
                      <a:pt x="101" y="602"/>
                    </a:cubicBezTo>
                    <a:cubicBezTo>
                      <a:pt x="101" y="619"/>
                      <a:pt x="101" y="635"/>
                      <a:pt x="117" y="635"/>
                    </a:cubicBezTo>
                    <a:cubicBezTo>
                      <a:pt x="117" y="619"/>
                      <a:pt x="151" y="635"/>
                      <a:pt x="168" y="635"/>
                    </a:cubicBezTo>
                    <a:cubicBezTo>
                      <a:pt x="168" y="619"/>
                      <a:pt x="184" y="619"/>
                      <a:pt x="184" y="619"/>
                    </a:cubicBezTo>
                    <a:cubicBezTo>
                      <a:pt x="201" y="619"/>
                      <a:pt x="201" y="635"/>
                      <a:pt x="184" y="652"/>
                    </a:cubicBezTo>
                    <a:cubicBezTo>
                      <a:pt x="201" y="652"/>
                      <a:pt x="201" y="669"/>
                      <a:pt x="218" y="669"/>
                    </a:cubicBezTo>
                    <a:cubicBezTo>
                      <a:pt x="218" y="669"/>
                      <a:pt x="234" y="669"/>
                      <a:pt x="234" y="652"/>
                    </a:cubicBezTo>
                    <a:cubicBezTo>
                      <a:pt x="234" y="652"/>
                      <a:pt x="218" y="652"/>
                      <a:pt x="218" y="652"/>
                    </a:cubicBezTo>
                    <a:cubicBezTo>
                      <a:pt x="234" y="635"/>
                      <a:pt x="201" y="602"/>
                      <a:pt x="234" y="585"/>
                    </a:cubicBezTo>
                    <a:cubicBezTo>
                      <a:pt x="251" y="585"/>
                      <a:pt x="251" y="602"/>
                      <a:pt x="251" y="585"/>
                    </a:cubicBezTo>
                    <a:cubicBezTo>
                      <a:pt x="251" y="585"/>
                      <a:pt x="285" y="585"/>
                      <a:pt x="285" y="602"/>
                    </a:cubicBezTo>
                    <a:cubicBezTo>
                      <a:pt x="301" y="602"/>
                      <a:pt x="301" y="585"/>
                      <a:pt x="301" y="569"/>
                    </a:cubicBezTo>
                    <a:cubicBezTo>
                      <a:pt x="285" y="585"/>
                      <a:pt x="285" y="552"/>
                      <a:pt x="268" y="585"/>
                    </a:cubicBezTo>
                    <a:cubicBezTo>
                      <a:pt x="268" y="569"/>
                      <a:pt x="268" y="552"/>
                      <a:pt x="285" y="552"/>
                    </a:cubicBezTo>
                    <a:cubicBezTo>
                      <a:pt x="318" y="535"/>
                      <a:pt x="351" y="535"/>
                      <a:pt x="368" y="585"/>
                    </a:cubicBezTo>
                    <a:cubicBezTo>
                      <a:pt x="385" y="585"/>
                      <a:pt x="402" y="569"/>
                      <a:pt x="385" y="552"/>
                    </a:cubicBezTo>
                    <a:lnTo>
                      <a:pt x="418" y="552"/>
                    </a:lnTo>
                    <a:cubicBezTo>
                      <a:pt x="418" y="585"/>
                      <a:pt x="385" y="569"/>
                      <a:pt x="402" y="619"/>
                    </a:cubicBezTo>
                    <a:cubicBezTo>
                      <a:pt x="368" y="619"/>
                      <a:pt x="351" y="602"/>
                      <a:pt x="351" y="635"/>
                    </a:cubicBezTo>
                    <a:cubicBezTo>
                      <a:pt x="335" y="635"/>
                      <a:pt x="351" y="619"/>
                      <a:pt x="335" y="619"/>
                    </a:cubicBezTo>
                    <a:cubicBezTo>
                      <a:pt x="351" y="635"/>
                      <a:pt x="335" y="619"/>
                      <a:pt x="318" y="652"/>
                    </a:cubicBezTo>
                    <a:cubicBezTo>
                      <a:pt x="285" y="619"/>
                      <a:pt x="268" y="686"/>
                      <a:pt x="251" y="686"/>
                    </a:cubicBezTo>
                    <a:cubicBezTo>
                      <a:pt x="251" y="702"/>
                      <a:pt x="234" y="686"/>
                      <a:pt x="234" y="702"/>
                    </a:cubicBezTo>
                    <a:cubicBezTo>
                      <a:pt x="251" y="702"/>
                      <a:pt x="251" y="702"/>
                      <a:pt x="251" y="719"/>
                    </a:cubicBezTo>
                    <a:cubicBezTo>
                      <a:pt x="301" y="719"/>
                      <a:pt x="368" y="736"/>
                      <a:pt x="435" y="752"/>
                    </a:cubicBezTo>
                    <a:cubicBezTo>
                      <a:pt x="435" y="736"/>
                      <a:pt x="418" y="719"/>
                      <a:pt x="402" y="719"/>
                    </a:cubicBezTo>
                    <a:cubicBezTo>
                      <a:pt x="402" y="719"/>
                      <a:pt x="402" y="719"/>
                      <a:pt x="402" y="736"/>
                    </a:cubicBezTo>
                    <a:cubicBezTo>
                      <a:pt x="385" y="719"/>
                      <a:pt x="385" y="702"/>
                      <a:pt x="368" y="719"/>
                    </a:cubicBezTo>
                    <a:cubicBezTo>
                      <a:pt x="351" y="719"/>
                      <a:pt x="385" y="702"/>
                      <a:pt x="351" y="702"/>
                    </a:cubicBezTo>
                    <a:cubicBezTo>
                      <a:pt x="351" y="719"/>
                      <a:pt x="335" y="702"/>
                      <a:pt x="318" y="702"/>
                    </a:cubicBezTo>
                    <a:cubicBezTo>
                      <a:pt x="318" y="686"/>
                      <a:pt x="335" y="686"/>
                      <a:pt x="335" y="652"/>
                    </a:cubicBezTo>
                    <a:cubicBezTo>
                      <a:pt x="351" y="652"/>
                      <a:pt x="368" y="652"/>
                      <a:pt x="385" y="669"/>
                    </a:cubicBezTo>
                    <a:cubicBezTo>
                      <a:pt x="385" y="652"/>
                      <a:pt x="402" y="635"/>
                      <a:pt x="385" y="635"/>
                    </a:cubicBezTo>
                    <a:cubicBezTo>
                      <a:pt x="402" y="635"/>
                      <a:pt x="402" y="669"/>
                      <a:pt x="418" y="652"/>
                    </a:cubicBezTo>
                    <a:cubicBezTo>
                      <a:pt x="435" y="652"/>
                      <a:pt x="435" y="669"/>
                      <a:pt x="435" y="669"/>
                    </a:cubicBezTo>
                    <a:cubicBezTo>
                      <a:pt x="452" y="669"/>
                      <a:pt x="468" y="686"/>
                      <a:pt x="485" y="669"/>
                    </a:cubicBezTo>
                    <a:cubicBezTo>
                      <a:pt x="485" y="686"/>
                      <a:pt x="468" y="686"/>
                      <a:pt x="485" y="702"/>
                    </a:cubicBezTo>
                    <a:cubicBezTo>
                      <a:pt x="485" y="686"/>
                      <a:pt x="502" y="686"/>
                      <a:pt x="502" y="669"/>
                    </a:cubicBezTo>
                    <a:cubicBezTo>
                      <a:pt x="518" y="669"/>
                      <a:pt x="502" y="669"/>
                      <a:pt x="518" y="686"/>
                    </a:cubicBezTo>
                    <a:cubicBezTo>
                      <a:pt x="535" y="652"/>
                      <a:pt x="518" y="652"/>
                      <a:pt x="518" y="635"/>
                    </a:cubicBezTo>
                    <a:cubicBezTo>
                      <a:pt x="485" y="635"/>
                      <a:pt x="485" y="619"/>
                      <a:pt x="468" y="635"/>
                    </a:cubicBezTo>
                    <a:cubicBezTo>
                      <a:pt x="452" y="619"/>
                      <a:pt x="485" y="635"/>
                      <a:pt x="468" y="602"/>
                    </a:cubicBezTo>
                    <a:cubicBezTo>
                      <a:pt x="468" y="619"/>
                      <a:pt x="468" y="602"/>
                      <a:pt x="452" y="602"/>
                    </a:cubicBezTo>
                    <a:cubicBezTo>
                      <a:pt x="468" y="619"/>
                      <a:pt x="435" y="602"/>
                      <a:pt x="435" y="602"/>
                    </a:cubicBezTo>
                    <a:cubicBezTo>
                      <a:pt x="435" y="585"/>
                      <a:pt x="452" y="502"/>
                      <a:pt x="485" y="502"/>
                    </a:cubicBezTo>
                    <a:cubicBezTo>
                      <a:pt x="468" y="519"/>
                      <a:pt x="485" y="502"/>
                      <a:pt x="485" y="502"/>
                    </a:cubicBezTo>
                    <a:cubicBezTo>
                      <a:pt x="485" y="519"/>
                      <a:pt x="502" y="519"/>
                      <a:pt x="502" y="552"/>
                    </a:cubicBezTo>
                    <a:cubicBezTo>
                      <a:pt x="485" y="569"/>
                      <a:pt x="485" y="519"/>
                      <a:pt x="468" y="535"/>
                    </a:cubicBezTo>
                    <a:cubicBezTo>
                      <a:pt x="485" y="552"/>
                      <a:pt x="468" y="585"/>
                      <a:pt x="468" y="585"/>
                    </a:cubicBezTo>
                    <a:cubicBezTo>
                      <a:pt x="485" y="585"/>
                      <a:pt x="468" y="602"/>
                      <a:pt x="468" y="602"/>
                    </a:cubicBezTo>
                    <a:lnTo>
                      <a:pt x="502" y="602"/>
                    </a:lnTo>
                    <a:cubicBezTo>
                      <a:pt x="502" y="569"/>
                      <a:pt x="502" y="585"/>
                      <a:pt x="502" y="585"/>
                    </a:cubicBezTo>
                    <a:cubicBezTo>
                      <a:pt x="502" y="585"/>
                      <a:pt x="535" y="569"/>
                      <a:pt x="552" y="569"/>
                    </a:cubicBezTo>
                    <a:cubicBezTo>
                      <a:pt x="535" y="535"/>
                      <a:pt x="535" y="535"/>
                      <a:pt x="552" y="502"/>
                    </a:cubicBezTo>
                    <a:cubicBezTo>
                      <a:pt x="535" y="502"/>
                      <a:pt x="535" y="519"/>
                      <a:pt x="535" y="519"/>
                    </a:cubicBezTo>
                    <a:cubicBezTo>
                      <a:pt x="535" y="502"/>
                      <a:pt x="552" y="485"/>
                      <a:pt x="569" y="485"/>
                    </a:cubicBezTo>
                    <a:cubicBezTo>
                      <a:pt x="569" y="435"/>
                      <a:pt x="518" y="402"/>
                      <a:pt x="502" y="402"/>
                    </a:cubicBezTo>
                    <a:cubicBezTo>
                      <a:pt x="502" y="418"/>
                      <a:pt x="485" y="418"/>
                      <a:pt x="468" y="418"/>
                    </a:cubicBezTo>
                    <a:cubicBezTo>
                      <a:pt x="485" y="385"/>
                      <a:pt x="435" y="402"/>
                      <a:pt x="435" y="402"/>
                    </a:cubicBezTo>
                    <a:cubicBezTo>
                      <a:pt x="452" y="435"/>
                      <a:pt x="418" y="468"/>
                      <a:pt x="452" y="468"/>
                    </a:cubicBezTo>
                    <a:cubicBezTo>
                      <a:pt x="452" y="485"/>
                      <a:pt x="435" y="485"/>
                      <a:pt x="435" y="502"/>
                    </a:cubicBezTo>
                    <a:cubicBezTo>
                      <a:pt x="435" y="468"/>
                      <a:pt x="418" y="502"/>
                      <a:pt x="402" y="485"/>
                    </a:cubicBezTo>
                    <a:cubicBezTo>
                      <a:pt x="402" y="485"/>
                      <a:pt x="402" y="519"/>
                      <a:pt x="402" y="519"/>
                    </a:cubicBezTo>
                    <a:cubicBezTo>
                      <a:pt x="402" y="485"/>
                      <a:pt x="402" y="519"/>
                      <a:pt x="385" y="519"/>
                    </a:cubicBezTo>
                    <a:cubicBezTo>
                      <a:pt x="368" y="519"/>
                      <a:pt x="385" y="502"/>
                      <a:pt x="368" y="502"/>
                    </a:cubicBezTo>
                    <a:cubicBezTo>
                      <a:pt x="368" y="502"/>
                      <a:pt x="351" y="502"/>
                      <a:pt x="351" y="502"/>
                    </a:cubicBezTo>
                    <a:cubicBezTo>
                      <a:pt x="351" y="502"/>
                      <a:pt x="351" y="535"/>
                      <a:pt x="351" y="535"/>
                    </a:cubicBezTo>
                    <a:cubicBezTo>
                      <a:pt x="351" y="502"/>
                      <a:pt x="318" y="535"/>
                      <a:pt x="335" y="519"/>
                    </a:cubicBezTo>
                    <a:cubicBezTo>
                      <a:pt x="335" y="519"/>
                      <a:pt x="351" y="502"/>
                      <a:pt x="351" y="485"/>
                    </a:cubicBezTo>
                    <a:cubicBezTo>
                      <a:pt x="351" y="468"/>
                      <a:pt x="368" y="485"/>
                      <a:pt x="385" y="468"/>
                    </a:cubicBezTo>
                    <a:cubicBezTo>
                      <a:pt x="368" y="468"/>
                      <a:pt x="351" y="452"/>
                      <a:pt x="335" y="452"/>
                    </a:cubicBezTo>
                    <a:cubicBezTo>
                      <a:pt x="335" y="452"/>
                      <a:pt x="318" y="452"/>
                      <a:pt x="318" y="452"/>
                    </a:cubicBezTo>
                    <a:cubicBezTo>
                      <a:pt x="335" y="468"/>
                      <a:pt x="301" y="468"/>
                      <a:pt x="301" y="485"/>
                    </a:cubicBezTo>
                    <a:cubicBezTo>
                      <a:pt x="285" y="485"/>
                      <a:pt x="285" y="468"/>
                      <a:pt x="285" y="468"/>
                    </a:cubicBezTo>
                    <a:cubicBezTo>
                      <a:pt x="268" y="502"/>
                      <a:pt x="251" y="519"/>
                      <a:pt x="234" y="519"/>
                    </a:cubicBezTo>
                    <a:cubicBezTo>
                      <a:pt x="234" y="519"/>
                      <a:pt x="218" y="502"/>
                      <a:pt x="218" y="502"/>
                    </a:cubicBezTo>
                    <a:cubicBezTo>
                      <a:pt x="218" y="535"/>
                      <a:pt x="184" y="519"/>
                      <a:pt x="201" y="552"/>
                    </a:cubicBezTo>
                    <a:cubicBezTo>
                      <a:pt x="201" y="552"/>
                      <a:pt x="184" y="552"/>
                      <a:pt x="184" y="535"/>
                    </a:cubicBezTo>
                    <a:cubicBezTo>
                      <a:pt x="184" y="552"/>
                      <a:pt x="184" y="552"/>
                      <a:pt x="184" y="569"/>
                    </a:cubicBezTo>
                    <a:cubicBezTo>
                      <a:pt x="168" y="585"/>
                      <a:pt x="168" y="552"/>
                      <a:pt x="151" y="569"/>
                    </a:cubicBezTo>
                    <a:cubicBezTo>
                      <a:pt x="151" y="552"/>
                      <a:pt x="151" y="552"/>
                      <a:pt x="151" y="535"/>
                    </a:cubicBezTo>
                    <a:cubicBezTo>
                      <a:pt x="168" y="535"/>
                      <a:pt x="168" y="519"/>
                      <a:pt x="168" y="502"/>
                    </a:cubicBezTo>
                    <a:cubicBezTo>
                      <a:pt x="151" y="485"/>
                      <a:pt x="168" y="485"/>
                      <a:pt x="151" y="485"/>
                    </a:cubicBezTo>
                    <a:cubicBezTo>
                      <a:pt x="134" y="502"/>
                      <a:pt x="134" y="502"/>
                      <a:pt x="151" y="519"/>
                    </a:cubicBezTo>
                    <a:cubicBezTo>
                      <a:pt x="101" y="535"/>
                      <a:pt x="117" y="569"/>
                      <a:pt x="117" y="602"/>
                    </a:cubicBezTo>
                    <a:cubicBezTo>
                      <a:pt x="101" y="602"/>
                      <a:pt x="84" y="602"/>
                      <a:pt x="84" y="602"/>
                    </a:cubicBezTo>
                    <a:cubicBezTo>
                      <a:pt x="67" y="602"/>
                      <a:pt x="101" y="585"/>
                      <a:pt x="84" y="585"/>
                    </a:cubicBezTo>
                    <a:cubicBezTo>
                      <a:pt x="67" y="585"/>
                      <a:pt x="84" y="602"/>
                      <a:pt x="67" y="602"/>
                    </a:cubicBezTo>
                    <a:cubicBezTo>
                      <a:pt x="67" y="569"/>
                      <a:pt x="34" y="602"/>
                      <a:pt x="51" y="552"/>
                    </a:cubicBezTo>
                    <a:cubicBezTo>
                      <a:pt x="34" y="552"/>
                      <a:pt x="34" y="552"/>
                      <a:pt x="17" y="569"/>
                    </a:cubicBezTo>
                    <a:close/>
                    <a:moveTo>
                      <a:pt x="535" y="769"/>
                    </a:moveTo>
                    <a:cubicBezTo>
                      <a:pt x="535" y="752"/>
                      <a:pt x="518" y="752"/>
                      <a:pt x="518" y="719"/>
                    </a:cubicBezTo>
                    <a:cubicBezTo>
                      <a:pt x="518" y="719"/>
                      <a:pt x="535" y="702"/>
                      <a:pt x="535" y="702"/>
                    </a:cubicBezTo>
                    <a:cubicBezTo>
                      <a:pt x="535" y="719"/>
                      <a:pt x="552" y="719"/>
                      <a:pt x="552" y="736"/>
                    </a:cubicBezTo>
                    <a:cubicBezTo>
                      <a:pt x="535" y="736"/>
                      <a:pt x="535" y="736"/>
                      <a:pt x="535" y="752"/>
                    </a:cubicBezTo>
                    <a:cubicBezTo>
                      <a:pt x="535" y="769"/>
                      <a:pt x="552" y="752"/>
                      <a:pt x="552" y="769"/>
                    </a:cubicBezTo>
                    <a:cubicBezTo>
                      <a:pt x="535" y="769"/>
                      <a:pt x="535" y="769"/>
                      <a:pt x="535" y="769"/>
                    </a:cubicBezTo>
                    <a:close/>
                    <a:moveTo>
                      <a:pt x="585" y="786"/>
                    </a:moveTo>
                    <a:cubicBezTo>
                      <a:pt x="619" y="786"/>
                      <a:pt x="652" y="803"/>
                      <a:pt x="686" y="803"/>
                    </a:cubicBezTo>
                    <a:cubicBezTo>
                      <a:pt x="686" y="786"/>
                      <a:pt x="686" y="786"/>
                      <a:pt x="702" y="769"/>
                    </a:cubicBezTo>
                    <a:cubicBezTo>
                      <a:pt x="702" y="769"/>
                      <a:pt x="736" y="769"/>
                      <a:pt x="719" y="752"/>
                    </a:cubicBezTo>
                    <a:cubicBezTo>
                      <a:pt x="752" y="736"/>
                      <a:pt x="736" y="736"/>
                      <a:pt x="752" y="752"/>
                    </a:cubicBezTo>
                    <a:cubicBezTo>
                      <a:pt x="752" y="719"/>
                      <a:pt x="702" y="669"/>
                      <a:pt x="686" y="702"/>
                    </a:cubicBezTo>
                    <a:cubicBezTo>
                      <a:pt x="686" y="702"/>
                      <a:pt x="669" y="702"/>
                      <a:pt x="652" y="686"/>
                    </a:cubicBezTo>
                    <a:cubicBezTo>
                      <a:pt x="652" y="702"/>
                      <a:pt x="652" y="702"/>
                      <a:pt x="635" y="702"/>
                    </a:cubicBezTo>
                    <a:cubicBezTo>
                      <a:pt x="635" y="719"/>
                      <a:pt x="635" y="719"/>
                      <a:pt x="652" y="719"/>
                    </a:cubicBezTo>
                    <a:cubicBezTo>
                      <a:pt x="652" y="736"/>
                      <a:pt x="635" y="736"/>
                      <a:pt x="635" y="752"/>
                    </a:cubicBezTo>
                    <a:cubicBezTo>
                      <a:pt x="635" y="752"/>
                      <a:pt x="635" y="752"/>
                      <a:pt x="619" y="736"/>
                    </a:cubicBezTo>
                    <a:cubicBezTo>
                      <a:pt x="619" y="752"/>
                      <a:pt x="602" y="769"/>
                      <a:pt x="602" y="736"/>
                    </a:cubicBezTo>
                    <a:cubicBezTo>
                      <a:pt x="585" y="752"/>
                      <a:pt x="602" y="769"/>
                      <a:pt x="619" y="786"/>
                    </a:cubicBezTo>
                    <a:cubicBezTo>
                      <a:pt x="602" y="803"/>
                      <a:pt x="602" y="769"/>
                      <a:pt x="585" y="786"/>
                    </a:cubicBezTo>
                    <a:close/>
                    <a:moveTo>
                      <a:pt x="702" y="803"/>
                    </a:moveTo>
                    <a:cubicBezTo>
                      <a:pt x="719" y="803"/>
                      <a:pt x="719" y="803"/>
                      <a:pt x="719" y="803"/>
                    </a:cubicBezTo>
                    <a:cubicBezTo>
                      <a:pt x="719" y="803"/>
                      <a:pt x="719" y="803"/>
                      <a:pt x="719" y="803"/>
                    </a:cubicBezTo>
                    <a:close/>
                    <a:moveTo>
                      <a:pt x="736" y="803"/>
                    </a:moveTo>
                    <a:cubicBezTo>
                      <a:pt x="736" y="803"/>
                      <a:pt x="752" y="786"/>
                      <a:pt x="752" y="803"/>
                    </a:cubicBezTo>
                    <a:cubicBezTo>
                      <a:pt x="752" y="752"/>
                      <a:pt x="786" y="803"/>
                      <a:pt x="769" y="752"/>
                    </a:cubicBezTo>
                    <a:cubicBezTo>
                      <a:pt x="786" y="752"/>
                      <a:pt x="786" y="736"/>
                      <a:pt x="803" y="736"/>
                    </a:cubicBezTo>
                    <a:cubicBezTo>
                      <a:pt x="803" y="752"/>
                      <a:pt x="836" y="719"/>
                      <a:pt x="853" y="719"/>
                    </a:cubicBezTo>
                    <a:cubicBezTo>
                      <a:pt x="853" y="736"/>
                      <a:pt x="853" y="752"/>
                      <a:pt x="869" y="752"/>
                    </a:cubicBezTo>
                    <a:cubicBezTo>
                      <a:pt x="869" y="769"/>
                      <a:pt x="853" y="803"/>
                      <a:pt x="853" y="819"/>
                    </a:cubicBezTo>
                    <a:cubicBezTo>
                      <a:pt x="853" y="803"/>
                      <a:pt x="853" y="819"/>
                      <a:pt x="853" y="819"/>
                    </a:cubicBezTo>
                    <a:cubicBezTo>
                      <a:pt x="836" y="819"/>
                      <a:pt x="836" y="819"/>
                      <a:pt x="819" y="819"/>
                    </a:cubicBezTo>
                    <a:cubicBezTo>
                      <a:pt x="786" y="819"/>
                      <a:pt x="769" y="819"/>
                      <a:pt x="736" y="803"/>
                    </a:cubicBezTo>
                    <a:close/>
                    <a:moveTo>
                      <a:pt x="853" y="836"/>
                    </a:moveTo>
                    <a:cubicBezTo>
                      <a:pt x="869" y="836"/>
                      <a:pt x="886" y="836"/>
                      <a:pt x="903" y="836"/>
                    </a:cubicBezTo>
                    <a:cubicBezTo>
                      <a:pt x="903" y="819"/>
                      <a:pt x="903" y="819"/>
                      <a:pt x="903" y="803"/>
                    </a:cubicBezTo>
                    <a:cubicBezTo>
                      <a:pt x="886" y="819"/>
                      <a:pt x="869" y="803"/>
                      <a:pt x="853" y="836"/>
                    </a:cubicBezTo>
                    <a:close/>
                    <a:moveTo>
                      <a:pt x="919" y="836"/>
                    </a:moveTo>
                    <a:cubicBezTo>
                      <a:pt x="936" y="836"/>
                      <a:pt x="936" y="836"/>
                      <a:pt x="953" y="836"/>
                    </a:cubicBezTo>
                    <a:cubicBezTo>
                      <a:pt x="953" y="836"/>
                      <a:pt x="936" y="836"/>
                      <a:pt x="936" y="819"/>
                    </a:cubicBezTo>
                    <a:cubicBezTo>
                      <a:pt x="936" y="836"/>
                      <a:pt x="919" y="836"/>
                      <a:pt x="919" y="836"/>
                    </a:cubicBezTo>
                    <a:close/>
                    <a:moveTo>
                      <a:pt x="1270" y="869"/>
                    </a:moveTo>
                    <a:cubicBezTo>
                      <a:pt x="1287" y="869"/>
                      <a:pt x="1320" y="869"/>
                      <a:pt x="1337" y="869"/>
                    </a:cubicBezTo>
                    <a:cubicBezTo>
                      <a:pt x="1320" y="836"/>
                      <a:pt x="1287" y="869"/>
                      <a:pt x="1270" y="869"/>
                    </a:cubicBezTo>
                    <a:close/>
                    <a:moveTo>
                      <a:pt x="1554" y="886"/>
                    </a:moveTo>
                    <a:lnTo>
                      <a:pt x="1571" y="886"/>
                    </a:lnTo>
                    <a:cubicBezTo>
                      <a:pt x="1571" y="886"/>
                      <a:pt x="1571" y="869"/>
                      <a:pt x="1571" y="869"/>
                    </a:cubicBezTo>
                    <a:cubicBezTo>
                      <a:pt x="1571" y="869"/>
                      <a:pt x="1588" y="869"/>
                      <a:pt x="1605" y="869"/>
                    </a:cubicBezTo>
                    <a:cubicBezTo>
                      <a:pt x="1605" y="853"/>
                      <a:pt x="1588" y="853"/>
                      <a:pt x="1605" y="853"/>
                    </a:cubicBezTo>
                    <a:cubicBezTo>
                      <a:pt x="1588" y="853"/>
                      <a:pt x="1571" y="836"/>
                      <a:pt x="1588" y="836"/>
                    </a:cubicBezTo>
                    <a:cubicBezTo>
                      <a:pt x="1588" y="819"/>
                      <a:pt x="1571" y="853"/>
                      <a:pt x="1554" y="836"/>
                    </a:cubicBezTo>
                    <a:cubicBezTo>
                      <a:pt x="1554" y="853"/>
                      <a:pt x="1588" y="853"/>
                      <a:pt x="1571" y="853"/>
                    </a:cubicBezTo>
                    <a:cubicBezTo>
                      <a:pt x="1588" y="869"/>
                      <a:pt x="1571" y="869"/>
                      <a:pt x="1554" y="886"/>
                    </a:cubicBezTo>
                    <a:close/>
                    <a:moveTo>
                      <a:pt x="1571" y="886"/>
                    </a:moveTo>
                    <a:cubicBezTo>
                      <a:pt x="1571" y="886"/>
                      <a:pt x="1571" y="869"/>
                      <a:pt x="1571" y="869"/>
                    </a:cubicBezTo>
                    <a:cubicBezTo>
                      <a:pt x="1588" y="869"/>
                      <a:pt x="1588" y="869"/>
                      <a:pt x="1588" y="886"/>
                    </a:cubicBezTo>
                    <a:close/>
                    <a:moveTo>
                      <a:pt x="1989" y="853"/>
                    </a:moveTo>
                    <a:lnTo>
                      <a:pt x="2022" y="853"/>
                    </a:lnTo>
                    <a:cubicBezTo>
                      <a:pt x="2022" y="836"/>
                      <a:pt x="2022" y="836"/>
                      <a:pt x="2022" y="836"/>
                    </a:cubicBezTo>
                    <a:cubicBezTo>
                      <a:pt x="2006" y="819"/>
                      <a:pt x="1989" y="803"/>
                      <a:pt x="1972" y="819"/>
                    </a:cubicBezTo>
                    <a:cubicBezTo>
                      <a:pt x="1972" y="836"/>
                      <a:pt x="1972" y="836"/>
                      <a:pt x="1989" y="853"/>
                    </a:cubicBezTo>
                    <a:close/>
                    <a:moveTo>
                      <a:pt x="1955" y="669"/>
                    </a:moveTo>
                    <a:cubicBezTo>
                      <a:pt x="1939" y="669"/>
                      <a:pt x="1939" y="669"/>
                      <a:pt x="1922" y="669"/>
                    </a:cubicBezTo>
                    <a:cubicBezTo>
                      <a:pt x="1922" y="669"/>
                      <a:pt x="1922" y="669"/>
                      <a:pt x="1922" y="669"/>
                    </a:cubicBezTo>
                    <a:cubicBezTo>
                      <a:pt x="1905" y="686"/>
                      <a:pt x="1905" y="719"/>
                      <a:pt x="1872" y="719"/>
                    </a:cubicBezTo>
                    <a:cubicBezTo>
                      <a:pt x="1872" y="752"/>
                      <a:pt x="1838" y="752"/>
                      <a:pt x="1855" y="786"/>
                    </a:cubicBezTo>
                    <a:cubicBezTo>
                      <a:pt x="1872" y="752"/>
                      <a:pt x="1905" y="769"/>
                      <a:pt x="1905" y="719"/>
                    </a:cubicBezTo>
                    <a:cubicBezTo>
                      <a:pt x="1922" y="702"/>
                      <a:pt x="1939" y="686"/>
                      <a:pt x="1955" y="669"/>
                    </a:cubicBezTo>
                    <a:close/>
                    <a:moveTo>
                      <a:pt x="1705" y="635"/>
                    </a:moveTo>
                    <a:cubicBezTo>
                      <a:pt x="1705" y="635"/>
                      <a:pt x="1688" y="635"/>
                      <a:pt x="1688" y="652"/>
                    </a:cubicBezTo>
                    <a:cubicBezTo>
                      <a:pt x="1705" y="652"/>
                      <a:pt x="1705" y="635"/>
                      <a:pt x="1705" y="652"/>
                    </a:cubicBezTo>
                    <a:cubicBezTo>
                      <a:pt x="1721" y="669"/>
                      <a:pt x="1705" y="669"/>
                      <a:pt x="1705" y="686"/>
                    </a:cubicBezTo>
                    <a:cubicBezTo>
                      <a:pt x="1721" y="669"/>
                      <a:pt x="1721" y="686"/>
                      <a:pt x="1738" y="686"/>
                    </a:cubicBezTo>
                    <a:cubicBezTo>
                      <a:pt x="1705" y="686"/>
                      <a:pt x="1705" y="702"/>
                      <a:pt x="1688" y="702"/>
                    </a:cubicBezTo>
                    <a:cubicBezTo>
                      <a:pt x="1688" y="686"/>
                      <a:pt x="1671" y="652"/>
                      <a:pt x="1638" y="669"/>
                    </a:cubicBezTo>
                    <a:cubicBezTo>
                      <a:pt x="1655" y="635"/>
                      <a:pt x="1638" y="652"/>
                      <a:pt x="1638" y="635"/>
                    </a:cubicBezTo>
                    <a:cubicBezTo>
                      <a:pt x="1638" y="635"/>
                      <a:pt x="1638" y="635"/>
                      <a:pt x="1638" y="619"/>
                    </a:cubicBezTo>
                    <a:cubicBezTo>
                      <a:pt x="1655" y="619"/>
                      <a:pt x="1688" y="635"/>
                      <a:pt x="1705" y="635"/>
                    </a:cubicBezTo>
                    <a:close/>
                    <a:moveTo>
                      <a:pt x="1605" y="602"/>
                    </a:moveTo>
                    <a:cubicBezTo>
                      <a:pt x="1605" y="602"/>
                      <a:pt x="1605" y="602"/>
                      <a:pt x="1605" y="619"/>
                    </a:cubicBezTo>
                    <a:cubicBezTo>
                      <a:pt x="1588" y="602"/>
                      <a:pt x="1588" y="602"/>
                      <a:pt x="1571" y="602"/>
                    </a:cubicBezTo>
                    <a:cubicBezTo>
                      <a:pt x="1588" y="602"/>
                      <a:pt x="1588" y="602"/>
                      <a:pt x="1605" y="602"/>
                    </a:cubicBezTo>
                    <a:close/>
                    <a:moveTo>
                      <a:pt x="1554" y="585"/>
                    </a:moveTo>
                    <a:cubicBezTo>
                      <a:pt x="1554" y="602"/>
                      <a:pt x="1554" y="602"/>
                      <a:pt x="1554" y="602"/>
                    </a:cubicBezTo>
                    <a:cubicBezTo>
                      <a:pt x="1538" y="585"/>
                      <a:pt x="1521" y="569"/>
                      <a:pt x="1521" y="585"/>
                    </a:cubicBezTo>
                    <a:cubicBezTo>
                      <a:pt x="1504" y="569"/>
                      <a:pt x="1521" y="569"/>
                      <a:pt x="1521" y="569"/>
                    </a:cubicBezTo>
                    <a:cubicBezTo>
                      <a:pt x="1521" y="569"/>
                      <a:pt x="1538" y="585"/>
                      <a:pt x="1554" y="585"/>
                    </a:cubicBezTo>
                    <a:close/>
                    <a:moveTo>
                      <a:pt x="1471" y="535"/>
                    </a:moveTo>
                    <a:cubicBezTo>
                      <a:pt x="1471" y="535"/>
                      <a:pt x="1471" y="535"/>
                      <a:pt x="1471" y="535"/>
                    </a:cubicBezTo>
                    <a:cubicBezTo>
                      <a:pt x="1471" y="535"/>
                      <a:pt x="1454" y="535"/>
                      <a:pt x="1454" y="519"/>
                    </a:cubicBezTo>
                    <a:cubicBezTo>
                      <a:pt x="1437" y="519"/>
                      <a:pt x="1437" y="519"/>
                      <a:pt x="1437" y="535"/>
                    </a:cubicBezTo>
                    <a:cubicBezTo>
                      <a:pt x="1421" y="535"/>
                      <a:pt x="1421" y="535"/>
                      <a:pt x="1421" y="519"/>
                    </a:cubicBezTo>
                    <a:cubicBezTo>
                      <a:pt x="1421" y="519"/>
                      <a:pt x="1454" y="502"/>
                      <a:pt x="1454" y="485"/>
                    </a:cubicBezTo>
                    <a:cubicBezTo>
                      <a:pt x="1454" y="502"/>
                      <a:pt x="1454" y="519"/>
                      <a:pt x="1471" y="535"/>
                    </a:cubicBezTo>
                    <a:close/>
                    <a:moveTo>
                      <a:pt x="1554" y="335"/>
                    </a:moveTo>
                    <a:cubicBezTo>
                      <a:pt x="1538" y="335"/>
                      <a:pt x="1538" y="335"/>
                      <a:pt x="1538" y="318"/>
                    </a:cubicBezTo>
                    <a:cubicBezTo>
                      <a:pt x="1538" y="318"/>
                      <a:pt x="1521" y="335"/>
                      <a:pt x="1521" y="318"/>
                    </a:cubicBezTo>
                    <a:cubicBezTo>
                      <a:pt x="1538" y="318"/>
                      <a:pt x="1538" y="335"/>
                      <a:pt x="1554" y="318"/>
                    </a:cubicBezTo>
                    <a:cubicBezTo>
                      <a:pt x="1538" y="301"/>
                      <a:pt x="1538" y="285"/>
                      <a:pt x="1538" y="301"/>
                    </a:cubicBezTo>
                    <a:cubicBezTo>
                      <a:pt x="1538" y="251"/>
                      <a:pt x="1571" y="285"/>
                      <a:pt x="1554" y="234"/>
                    </a:cubicBezTo>
                    <a:cubicBezTo>
                      <a:pt x="1588" y="234"/>
                      <a:pt x="1588" y="234"/>
                      <a:pt x="1605" y="234"/>
                    </a:cubicBezTo>
                    <a:cubicBezTo>
                      <a:pt x="1621" y="251"/>
                      <a:pt x="1638" y="268"/>
                      <a:pt x="1638" y="285"/>
                    </a:cubicBezTo>
                    <a:cubicBezTo>
                      <a:pt x="1621" y="301"/>
                      <a:pt x="1605" y="301"/>
                      <a:pt x="1605" y="301"/>
                    </a:cubicBezTo>
                    <a:cubicBezTo>
                      <a:pt x="1588" y="301"/>
                      <a:pt x="1588" y="301"/>
                      <a:pt x="1571" y="301"/>
                    </a:cubicBezTo>
                    <a:cubicBezTo>
                      <a:pt x="1571" y="301"/>
                      <a:pt x="1571" y="318"/>
                      <a:pt x="1571" y="318"/>
                    </a:cubicBezTo>
                    <a:cubicBezTo>
                      <a:pt x="1571" y="318"/>
                      <a:pt x="1554" y="335"/>
                      <a:pt x="1554" y="335"/>
                    </a:cubicBezTo>
                    <a:close/>
                    <a:moveTo>
                      <a:pt x="1788" y="234"/>
                    </a:moveTo>
                    <a:cubicBezTo>
                      <a:pt x="1788" y="234"/>
                      <a:pt x="1805" y="234"/>
                      <a:pt x="1805" y="234"/>
                    </a:cubicBezTo>
                    <a:cubicBezTo>
                      <a:pt x="1805" y="234"/>
                      <a:pt x="1788" y="234"/>
                      <a:pt x="1788" y="218"/>
                    </a:cubicBezTo>
                    <a:cubicBezTo>
                      <a:pt x="1772" y="218"/>
                      <a:pt x="1788" y="234"/>
                      <a:pt x="1788" y="234"/>
                    </a:cubicBezTo>
                    <a:close/>
                    <a:moveTo>
                      <a:pt x="1955" y="201"/>
                    </a:moveTo>
                    <a:lnTo>
                      <a:pt x="1972" y="201"/>
                    </a:lnTo>
                    <a:cubicBezTo>
                      <a:pt x="1972" y="184"/>
                      <a:pt x="1972" y="184"/>
                      <a:pt x="1955" y="184"/>
                    </a:cubicBezTo>
                    <a:cubicBezTo>
                      <a:pt x="1972" y="184"/>
                      <a:pt x="1972" y="184"/>
                      <a:pt x="1989" y="184"/>
                    </a:cubicBezTo>
                    <a:cubicBezTo>
                      <a:pt x="1972" y="168"/>
                      <a:pt x="1989" y="151"/>
                      <a:pt x="1989" y="134"/>
                    </a:cubicBezTo>
                    <a:cubicBezTo>
                      <a:pt x="1955" y="134"/>
                      <a:pt x="1955" y="168"/>
                      <a:pt x="1939" y="184"/>
                    </a:cubicBezTo>
                    <a:cubicBezTo>
                      <a:pt x="1939" y="201"/>
                      <a:pt x="1939" y="184"/>
                      <a:pt x="1939" y="184"/>
                    </a:cubicBezTo>
                    <a:cubicBezTo>
                      <a:pt x="1955" y="184"/>
                      <a:pt x="1955" y="184"/>
                      <a:pt x="1955" y="201"/>
                    </a:cubicBezTo>
                    <a:close/>
                    <a:moveTo>
                      <a:pt x="2072" y="184"/>
                    </a:moveTo>
                    <a:cubicBezTo>
                      <a:pt x="2072" y="184"/>
                      <a:pt x="2089" y="184"/>
                      <a:pt x="2106" y="168"/>
                    </a:cubicBezTo>
                    <a:cubicBezTo>
                      <a:pt x="2106" y="168"/>
                      <a:pt x="2089" y="151"/>
                      <a:pt x="2089" y="151"/>
                    </a:cubicBezTo>
                    <a:cubicBezTo>
                      <a:pt x="2106" y="134"/>
                      <a:pt x="2072" y="151"/>
                      <a:pt x="2072" y="184"/>
                    </a:cubicBezTo>
                    <a:close/>
                    <a:moveTo>
                      <a:pt x="2256" y="151"/>
                    </a:moveTo>
                    <a:cubicBezTo>
                      <a:pt x="2273" y="151"/>
                      <a:pt x="2306" y="151"/>
                      <a:pt x="2323" y="151"/>
                    </a:cubicBezTo>
                    <a:cubicBezTo>
                      <a:pt x="2306" y="118"/>
                      <a:pt x="2256" y="101"/>
                      <a:pt x="2256" y="151"/>
                    </a:cubicBezTo>
                    <a:close/>
                    <a:moveTo>
                      <a:pt x="1738" y="17"/>
                    </a:moveTo>
                    <a:cubicBezTo>
                      <a:pt x="1772" y="17"/>
                      <a:pt x="1822" y="17"/>
                      <a:pt x="1855" y="34"/>
                    </a:cubicBezTo>
                    <a:cubicBezTo>
                      <a:pt x="1855" y="34"/>
                      <a:pt x="1855" y="34"/>
                      <a:pt x="1855" y="34"/>
                    </a:cubicBezTo>
                    <a:cubicBezTo>
                      <a:pt x="1838" y="51"/>
                      <a:pt x="1822" y="51"/>
                      <a:pt x="1822" y="67"/>
                    </a:cubicBezTo>
                    <a:cubicBezTo>
                      <a:pt x="1822" y="84"/>
                      <a:pt x="1822" y="84"/>
                      <a:pt x="1822" y="84"/>
                    </a:cubicBezTo>
                    <a:cubicBezTo>
                      <a:pt x="1822" y="84"/>
                      <a:pt x="1805" y="67"/>
                      <a:pt x="1822" y="51"/>
                    </a:cubicBezTo>
                    <a:cubicBezTo>
                      <a:pt x="1822" y="67"/>
                      <a:pt x="1838" y="67"/>
                      <a:pt x="1838" y="84"/>
                    </a:cubicBezTo>
                    <a:cubicBezTo>
                      <a:pt x="1838" y="101"/>
                      <a:pt x="1822" y="134"/>
                      <a:pt x="1838" y="134"/>
                    </a:cubicBezTo>
                    <a:cubicBezTo>
                      <a:pt x="1805" y="134"/>
                      <a:pt x="1822" y="118"/>
                      <a:pt x="1822" y="84"/>
                    </a:cubicBezTo>
                    <a:cubicBezTo>
                      <a:pt x="1822" y="84"/>
                      <a:pt x="1822" y="84"/>
                      <a:pt x="1822" y="84"/>
                    </a:cubicBezTo>
                    <a:cubicBezTo>
                      <a:pt x="1822" y="118"/>
                      <a:pt x="1805" y="101"/>
                      <a:pt x="1788" y="118"/>
                    </a:cubicBezTo>
                    <a:cubicBezTo>
                      <a:pt x="1822" y="118"/>
                      <a:pt x="1805" y="134"/>
                      <a:pt x="1805" y="151"/>
                    </a:cubicBezTo>
                    <a:cubicBezTo>
                      <a:pt x="1772" y="151"/>
                      <a:pt x="1755" y="134"/>
                      <a:pt x="1772" y="118"/>
                    </a:cubicBezTo>
                    <a:cubicBezTo>
                      <a:pt x="1755" y="101"/>
                      <a:pt x="1755" y="84"/>
                      <a:pt x="1772" y="51"/>
                    </a:cubicBezTo>
                    <a:cubicBezTo>
                      <a:pt x="1755" y="67"/>
                      <a:pt x="1755" y="67"/>
                      <a:pt x="1755" y="51"/>
                    </a:cubicBezTo>
                    <a:cubicBezTo>
                      <a:pt x="1755" y="67"/>
                      <a:pt x="1755" y="67"/>
                      <a:pt x="1755" y="67"/>
                    </a:cubicBezTo>
                    <a:cubicBezTo>
                      <a:pt x="1738" y="67"/>
                      <a:pt x="1721" y="67"/>
                      <a:pt x="1738" y="51"/>
                    </a:cubicBezTo>
                    <a:cubicBezTo>
                      <a:pt x="1738" y="67"/>
                      <a:pt x="1738" y="67"/>
                      <a:pt x="1738" y="67"/>
                    </a:cubicBezTo>
                    <a:cubicBezTo>
                      <a:pt x="1738" y="51"/>
                      <a:pt x="1755" y="51"/>
                      <a:pt x="1755" y="34"/>
                    </a:cubicBezTo>
                    <a:cubicBezTo>
                      <a:pt x="1738" y="51"/>
                      <a:pt x="1755" y="34"/>
                      <a:pt x="1755" y="17"/>
                    </a:cubicBezTo>
                    <a:cubicBezTo>
                      <a:pt x="1755" y="17"/>
                      <a:pt x="1738" y="17"/>
                      <a:pt x="1738" y="17"/>
                    </a:cubicBezTo>
                    <a:close/>
                    <a:moveTo>
                      <a:pt x="1939" y="34"/>
                    </a:moveTo>
                    <a:cubicBezTo>
                      <a:pt x="1972" y="34"/>
                      <a:pt x="2022" y="51"/>
                      <a:pt x="2056" y="51"/>
                    </a:cubicBezTo>
                    <a:cubicBezTo>
                      <a:pt x="2056" y="67"/>
                      <a:pt x="2039" y="84"/>
                      <a:pt x="2022" y="101"/>
                    </a:cubicBezTo>
                    <a:cubicBezTo>
                      <a:pt x="2006" y="67"/>
                      <a:pt x="1989" y="67"/>
                      <a:pt x="1972" y="67"/>
                    </a:cubicBezTo>
                    <a:cubicBezTo>
                      <a:pt x="1972" y="67"/>
                      <a:pt x="1972" y="51"/>
                      <a:pt x="1955" y="51"/>
                    </a:cubicBezTo>
                    <a:cubicBezTo>
                      <a:pt x="1955" y="51"/>
                      <a:pt x="1955" y="51"/>
                      <a:pt x="1939" y="51"/>
                    </a:cubicBezTo>
                    <a:cubicBezTo>
                      <a:pt x="1939" y="51"/>
                      <a:pt x="1939" y="34"/>
                      <a:pt x="1939" y="34"/>
                    </a:cubicBezTo>
                    <a:close/>
                    <a:moveTo>
                      <a:pt x="2072" y="51"/>
                    </a:moveTo>
                    <a:lnTo>
                      <a:pt x="2106" y="51"/>
                    </a:lnTo>
                    <a:cubicBezTo>
                      <a:pt x="2106" y="67"/>
                      <a:pt x="2106" y="67"/>
                      <a:pt x="2106" y="67"/>
                    </a:cubicBezTo>
                    <a:lnTo>
                      <a:pt x="2106" y="67"/>
                    </a:lnTo>
                    <a:lnTo>
                      <a:pt x="2156" y="67"/>
                    </a:lnTo>
                    <a:cubicBezTo>
                      <a:pt x="2139" y="84"/>
                      <a:pt x="2106" y="67"/>
                      <a:pt x="2089" y="84"/>
                    </a:cubicBezTo>
                    <a:cubicBezTo>
                      <a:pt x="2089" y="67"/>
                      <a:pt x="2072" y="67"/>
                      <a:pt x="2072" y="51"/>
                    </a:cubicBezTo>
                    <a:close/>
                    <a:moveTo>
                      <a:pt x="2524" y="118"/>
                    </a:moveTo>
                    <a:lnTo>
                      <a:pt x="2557" y="134"/>
                    </a:lnTo>
                    <a:lnTo>
                      <a:pt x="2557" y="134"/>
                    </a:lnTo>
                    <a:cubicBezTo>
                      <a:pt x="2540" y="134"/>
                      <a:pt x="2540" y="118"/>
                      <a:pt x="2524" y="118"/>
                    </a:cubicBezTo>
                    <a:cubicBezTo>
                      <a:pt x="2524" y="118"/>
                      <a:pt x="2524" y="118"/>
                      <a:pt x="2524" y="118"/>
                    </a:cubicBezTo>
                    <a:close/>
                    <a:moveTo>
                      <a:pt x="1538" y="201"/>
                    </a:moveTo>
                    <a:cubicBezTo>
                      <a:pt x="1538" y="218"/>
                      <a:pt x="1538" y="218"/>
                      <a:pt x="1554" y="234"/>
                    </a:cubicBezTo>
                    <a:cubicBezTo>
                      <a:pt x="1538" y="218"/>
                      <a:pt x="1521" y="234"/>
                      <a:pt x="1521" y="218"/>
                    </a:cubicBezTo>
                    <a:cubicBezTo>
                      <a:pt x="1538" y="218"/>
                      <a:pt x="1521" y="201"/>
                      <a:pt x="1538" y="201"/>
                    </a:cubicBezTo>
                    <a:close/>
                    <a:moveTo>
                      <a:pt x="1287" y="652"/>
                    </a:moveTo>
                    <a:cubicBezTo>
                      <a:pt x="1304" y="652"/>
                      <a:pt x="1320" y="652"/>
                      <a:pt x="1337" y="669"/>
                    </a:cubicBezTo>
                    <a:lnTo>
                      <a:pt x="1337" y="686"/>
                    </a:lnTo>
                    <a:cubicBezTo>
                      <a:pt x="1320" y="669"/>
                      <a:pt x="1320" y="686"/>
                      <a:pt x="1304" y="686"/>
                    </a:cubicBezTo>
                    <a:cubicBezTo>
                      <a:pt x="1304" y="669"/>
                      <a:pt x="1304" y="669"/>
                      <a:pt x="1287" y="652"/>
                    </a:cubicBezTo>
                    <a:close/>
                    <a:moveTo>
                      <a:pt x="1087" y="686"/>
                    </a:moveTo>
                    <a:cubicBezTo>
                      <a:pt x="1087" y="669"/>
                      <a:pt x="1087" y="652"/>
                      <a:pt x="1103" y="635"/>
                    </a:cubicBezTo>
                    <a:cubicBezTo>
                      <a:pt x="1103" y="652"/>
                      <a:pt x="1103" y="652"/>
                      <a:pt x="1103" y="686"/>
                    </a:cubicBezTo>
                    <a:cubicBezTo>
                      <a:pt x="1103" y="702"/>
                      <a:pt x="1103" y="686"/>
                      <a:pt x="1087" y="686"/>
                    </a:cubicBezTo>
                    <a:close/>
                    <a:moveTo>
                      <a:pt x="1070" y="502"/>
                    </a:moveTo>
                    <a:cubicBezTo>
                      <a:pt x="1087" y="502"/>
                      <a:pt x="1103" y="485"/>
                      <a:pt x="1103" y="502"/>
                    </a:cubicBezTo>
                    <a:cubicBezTo>
                      <a:pt x="1103" y="519"/>
                      <a:pt x="1070" y="519"/>
                      <a:pt x="1070" y="502"/>
                    </a:cubicBezTo>
                    <a:close/>
                    <a:moveTo>
                      <a:pt x="686" y="385"/>
                    </a:moveTo>
                    <a:cubicBezTo>
                      <a:pt x="686" y="402"/>
                      <a:pt x="669" y="385"/>
                      <a:pt x="686" y="385"/>
                    </a:cubicBezTo>
                    <a:cubicBezTo>
                      <a:pt x="686" y="368"/>
                      <a:pt x="669" y="385"/>
                      <a:pt x="669" y="385"/>
                    </a:cubicBezTo>
                    <a:cubicBezTo>
                      <a:pt x="669" y="385"/>
                      <a:pt x="669" y="402"/>
                      <a:pt x="669" y="418"/>
                    </a:cubicBezTo>
                    <a:cubicBezTo>
                      <a:pt x="686" y="418"/>
                      <a:pt x="669" y="385"/>
                      <a:pt x="702" y="402"/>
                    </a:cubicBezTo>
                    <a:cubicBezTo>
                      <a:pt x="686" y="402"/>
                      <a:pt x="686" y="385"/>
                      <a:pt x="686" y="385"/>
                    </a:cubicBezTo>
                    <a:close/>
                    <a:moveTo>
                      <a:pt x="1137" y="752"/>
                    </a:moveTo>
                    <a:cubicBezTo>
                      <a:pt x="1137" y="769"/>
                      <a:pt x="1137" y="769"/>
                      <a:pt x="1137" y="786"/>
                    </a:cubicBezTo>
                    <a:cubicBezTo>
                      <a:pt x="1137" y="786"/>
                      <a:pt x="1120" y="786"/>
                      <a:pt x="1120" y="786"/>
                    </a:cubicBezTo>
                    <a:cubicBezTo>
                      <a:pt x="1137" y="803"/>
                      <a:pt x="1153" y="836"/>
                      <a:pt x="1137" y="853"/>
                    </a:cubicBezTo>
                    <a:cubicBezTo>
                      <a:pt x="1120" y="836"/>
                      <a:pt x="1103" y="836"/>
                      <a:pt x="1087" y="853"/>
                    </a:cubicBezTo>
                    <a:cubicBezTo>
                      <a:pt x="1087" y="819"/>
                      <a:pt x="1087" y="803"/>
                      <a:pt x="1053" y="786"/>
                    </a:cubicBezTo>
                    <a:cubicBezTo>
                      <a:pt x="1053" y="736"/>
                      <a:pt x="1087" y="736"/>
                      <a:pt x="1103" y="736"/>
                    </a:cubicBezTo>
                    <a:cubicBezTo>
                      <a:pt x="1103" y="752"/>
                      <a:pt x="1120" y="736"/>
                      <a:pt x="1137" y="752"/>
                    </a:cubicBezTo>
                    <a:close/>
                    <a:moveTo>
                      <a:pt x="986" y="569"/>
                    </a:moveTo>
                    <a:cubicBezTo>
                      <a:pt x="986" y="552"/>
                      <a:pt x="970" y="535"/>
                      <a:pt x="1003" y="535"/>
                    </a:cubicBezTo>
                    <a:cubicBezTo>
                      <a:pt x="1003" y="552"/>
                      <a:pt x="1003" y="552"/>
                      <a:pt x="1003" y="552"/>
                    </a:cubicBezTo>
                    <a:cubicBezTo>
                      <a:pt x="1003" y="552"/>
                      <a:pt x="1020" y="552"/>
                      <a:pt x="1020" y="569"/>
                    </a:cubicBezTo>
                    <a:cubicBezTo>
                      <a:pt x="1003" y="569"/>
                      <a:pt x="1003" y="569"/>
                      <a:pt x="986" y="569"/>
                    </a:cubicBezTo>
                    <a:close/>
                    <a:moveTo>
                      <a:pt x="1120" y="635"/>
                    </a:moveTo>
                    <a:cubicBezTo>
                      <a:pt x="1137" y="619"/>
                      <a:pt x="1137" y="602"/>
                      <a:pt x="1153" y="585"/>
                    </a:cubicBezTo>
                    <a:cubicBezTo>
                      <a:pt x="1170" y="635"/>
                      <a:pt x="1170" y="619"/>
                      <a:pt x="1187" y="652"/>
                    </a:cubicBezTo>
                    <a:cubicBezTo>
                      <a:pt x="1170" y="669"/>
                      <a:pt x="1170" y="702"/>
                      <a:pt x="1137" y="702"/>
                    </a:cubicBezTo>
                    <a:cubicBezTo>
                      <a:pt x="1137" y="686"/>
                      <a:pt x="1137" y="669"/>
                      <a:pt x="1137" y="669"/>
                    </a:cubicBezTo>
                    <a:cubicBezTo>
                      <a:pt x="1120" y="652"/>
                      <a:pt x="1120" y="669"/>
                      <a:pt x="1120" y="652"/>
                    </a:cubicBezTo>
                    <a:cubicBezTo>
                      <a:pt x="1120" y="635"/>
                      <a:pt x="1137" y="669"/>
                      <a:pt x="1137" y="652"/>
                    </a:cubicBezTo>
                    <a:cubicBezTo>
                      <a:pt x="1137" y="652"/>
                      <a:pt x="1137" y="635"/>
                      <a:pt x="1120" y="635"/>
                    </a:cubicBezTo>
                    <a:close/>
                    <a:moveTo>
                      <a:pt x="1538" y="251"/>
                    </a:moveTo>
                    <a:cubicBezTo>
                      <a:pt x="1521" y="251"/>
                      <a:pt x="1504" y="251"/>
                      <a:pt x="1504" y="234"/>
                    </a:cubicBezTo>
                    <a:cubicBezTo>
                      <a:pt x="1538" y="218"/>
                      <a:pt x="1521" y="251"/>
                      <a:pt x="1538" y="251"/>
                    </a:cubicBezTo>
                    <a:close/>
                    <a:moveTo>
                      <a:pt x="919" y="803"/>
                    </a:moveTo>
                    <a:cubicBezTo>
                      <a:pt x="953" y="803"/>
                      <a:pt x="936" y="769"/>
                      <a:pt x="953" y="769"/>
                    </a:cubicBezTo>
                    <a:cubicBezTo>
                      <a:pt x="953" y="786"/>
                      <a:pt x="953" y="786"/>
                      <a:pt x="953" y="786"/>
                    </a:cubicBezTo>
                    <a:cubicBezTo>
                      <a:pt x="953" y="786"/>
                      <a:pt x="970" y="786"/>
                      <a:pt x="970" y="786"/>
                    </a:cubicBezTo>
                    <a:cubicBezTo>
                      <a:pt x="953" y="786"/>
                      <a:pt x="953" y="803"/>
                      <a:pt x="970" y="803"/>
                    </a:cubicBezTo>
                    <a:cubicBezTo>
                      <a:pt x="953" y="803"/>
                      <a:pt x="953" y="819"/>
                      <a:pt x="936" y="819"/>
                    </a:cubicBezTo>
                    <a:cubicBezTo>
                      <a:pt x="936" y="803"/>
                      <a:pt x="953" y="803"/>
                      <a:pt x="953" y="803"/>
                    </a:cubicBezTo>
                    <a:cubicBezTo>
                      <a:pt x="936" y="803"/>
                      <a:pt x="936" y="803"/>
                      <a:pt x="936" y="819"/>
                    </a:cubicBezTo>
                    <a:cubicBezTo>
                      <a:pt x="919" y="819"/>
                      <a:pt x="919" y="819"/>
                      <a:pt x="919" y="803"/>
                    </a:cubicBezTo>
                    <a:close/>
                    <a:moveTo>
                      <a:pt x="869" y="184"/>
                    </a:moveTo>
                    <a:cubicBezTo>
                      <a:pt x="853" y="184"/>
                      <a:pt x="853" y="168"/>
                      <a:pt x="853" y="151"/>
                    </a:cubicBezTo>
                    <a:cubicBezTo>
                      <a:pt x="869" y="151"/>
                      <a:pt x="869" y="168"/>
                      <a:pt x="869" y="184"/>
                    </a:cubicBezTo>
                    <a:close/>
                    <a:moveTo>
                      <a:pt x="752" y="301"/>
                    </a:moveTo>
                    <a:cubicBezTo>
                      <a:pt x="752" y="301"/>
                      <a:pt x="752" y="268"/>
                      <a:pt x="736" y="285"/>
                    </a:cubicBezTo>
                    <a:cubicBezTo>
                      <a:pt x="736" y="301"/>
                      <a:pt x="719" y="318"/>
                      <a:pt x="752" y="318"/>
                    </a:cubicBezTo>
                    <a:cubicBezTo>
                      <a:pt x="736" y="318"/>
                      <a:pt x="736" y="301"/>
                      <a:pt x="736" y="301"/>
                    </a:cubicBezTo>
                    <a:cubicBezTo>
                      <a:pt x="752" y="301"/>
                      <a:pt x="752" y="301"/>
                      <a:pt x="752" y="301"/>
                    </a:cubicBezTo>
                    <a:close/>
                    <a:moveTo>
                      <a:pt x="702" y="385"/>
                    </a:moveTo>
                    <a:cubicBezTo>
                      <a:pt x="719" y="402"/>
                      <a:pt x="719" y="385"/>
                      <a:pt x="719" y="385"/>
                    </a:cubicBezTo>
                    <a:cubicBezTo>
                      <a:pt x="719" y="351"/>
                      <a:pt x="702" y="368"/>
                      <a:pt x="702" y="385"/>
                    </a:cubicBezTo>
                    <a:close/>
                    <a:moveTo>
                      <a:pt x="970" y="719"/>
                    </a:moveTo>
                    <a:cubicBezTo>
                      <a:pt x="970" y="719"/>
                      <a:pt x="970" y="736"/>
                      <a:pt x="970" y="752"/>
                    </a:cubicBezTo>
                    <a:cubicBezTo>
                      <a:pt x="953" y="752"/>
                      <a:pt x="936" y="736"/>
                      <a:pt x="936" y="719"/>
                    </a:cubicBezTo>
                    <a:cubicBezTo>
                      <a:pt x="953" y="736"/>
                      <a:pt x="970" y="719"/>
                      <a:pt x="970" y="719"/>
                    </a:cubicBezTo>
                    <a:close/>
                    <a:moveTo>
                      <a:pt x="736" y="502"/>
                    </a:moveTo>
                    <a:cubicBezTo>
                      <a:pt x="719" y="502"/>
                      <a:pt x="736" y="535"/>
                      <a:pt x="736" y="535"/>
                    </a:cubicBezTo>
                    <a:cubicBezTo>
                      <a:pt x="702" y="552"/>
                      <a:pt x="686" y="569"/>
                      <a:pt x="652" y="569"/>
                    </a:cubicBezTo>
                    <a:cubicBezTo>
                      <a:pt x="619" y="552"/>
                      <a:pt x="602" y="569"/>
                      <a:pt x="552" y="552"/>
                    </a:cubicBezTo>
                    <a:cubicBezTo>
                      <a:pt x="552" y="535"/>
                      <a:pt x="569" y="535"/>
                      <a:pt x="569" y="502"/>
                    </a:cubicBezTo>
                    <a:cubicBezTo>
                      <a:pt x="585" y="502"/>
                      <a:pt x="585" y="502"/>
                      <a:pt x="602" y="519"/>
                    </a:cubicBezTo>
                    <a:cubicBezTo>
                      <a:pt x="602" y="502"/>
                      <a:pt x="602" y="468"/>
                      <a:pt x="602" y="435"/>
                    </a:cubicBezTo>
                    <a:cubicBezTo>
                      <a:pt x="619" y="452"/>
                      <a:pt x="619" y="435"/>
                      <a:pt x="619" y="435"/>
                    </a:cubicBezTo>
                    <a:cubicBezTo>
                      <a:pt x="619" y="452"/>
                      <a:pt x="635" y="468"/>
                      <a:pt x="669" y="452"/>
                    </a:cubicBezTo>
                    <a:cubicBezTo>
                      <a:pt x="669" y="468"/>
                      <a:pt x="669" y="485"/>
                      <a:pt x="686" y="485"/>
                    </a:cubicBezTo>
                    <a:cubicBezTo>
                      <a:pt x="686" y="468"/>
                      <a:pt x="702" y="485"/>
                      <a:pt x="702" y="468"/>
                    </a:cubicBezTo>
                    <a:cubicBezTo>
                      <a:pt x="702" y="485"/>
                      <a:pt x="702" y="485"/>
                      <a:pt x="719" y="502"/>
                    </a:cubicBezTo>
                    <a:cubicBezTo>
                      <a:pt x="719" y="485"/>
                      <a:pt x="752" y="485"/>
                      <a:pt x="736" y="502"/>
                    </a:cubicBezTo>
                    <a:close/>
                    <a:moveTo>
                      <a:pt x="786" y="335"/>
                    </a:moveTo>
                    <a:cubicBezTo>
                      <a:pt x="786" y="335"/>
                      <a:pt x="803" y="335"/>
                      <a:pt x="803" y="318"/>
                    </a:cubicBezTo>
                    <a:cubicBezTo>
                      <a:pt x="786" y="318"/>
                      <a:pt x="786" y="335"/>
                      <a:pt x="769" y="335"/>
                    </a:cubicBezTo>
                    <a:cubicBezTo>
                      <a:pt x="769" y="318"/>
                      <a:pt x="769" y="301"/>
                      <a:pt x="752" y="318"/>
                    </a:cubicBezTo>
                    <a:cubicBezTo>
                      <a:pt x="752" y="268"/>
                      <a:pt x="786" y="285"/>
                      <a:pt x="769" y="251"/>
                    </a:cubicBezTo>
                    <a:cubicBezTo>
                      <a:pt x="786" y="251"/>
                      <a:pt x="803" y="234"/>
                      <a:pt x="819" y="251"/>
                    </a:cubicBezTo>
                    <a:cubicBezTo>
                      <a:pt x="803" y="251"/>
                      <a:pt x="803" y="268"/>
                      <a:pt x="803" y="268"/>
                    </a:cubicBezTo>
                    <a:cubicBezTo>
                      <a:pt x="819" y="268"/>
                      <a:pt x="819" y="285"/>
                      <a:pt x="819" y="268"/>
                    </a:cubicBezTo>
                    <a:cubicBezTo>
                      <a:pt x="819" y="268"/>
                      <a:pt x="803" y="268"/>
                      <a:pt x="819" y="251"/>
                    </a:cubicBezTo>
                    <a:cubicBezTo>
                      <a:pt x="836" y="234"/>
                      <a:pt x="836" y="234"/>
                      <a:pt x="869" y="218"/>
                    </a:cubicBezTo>
                    <a:cubicBezTo>
                      <a:pt x="869" y="251"/>
                      <a:pt x="886" y="268"/>
                      <a:pt x="869" y="285"/>
                    </a:cubicBezTo>
                    <a:cubicBezTo>
                      <a:pt x="886" y="285"/>
                      <a:pt x="886" y="285"/>
                      <a:pt x="886" y="301"/>
                    </a:cubicBezTo>
                    <a:cubicBezTo>
                      <a:pt x="886" y="285"/>
                      <a:pt x="886" y="285"/>
                      <a:pt x="886" y="268"/>
                    </a:cubicBezTo>
                    <a:cubicBezTo>
                      <a:pt x="919" y="268"/>
                      <a:pt x="936" y="285"/>
                      <a:pt x="936" y="301"/>
                    </a:cubicBezTo>
                    <a:cubicBezTo>
                      <a:pt x="936" y="301"/>
                      <a:pt x="936" y="318"/>
                      <a:pt x="936" y="318"/>
                    </a:cubicBezTo>
                    <a:cubicBezTo>
                      <a:pt x="919" y="335"/>
                      <a:pt x="919" y="318"/>
                      <a:pt x="886" y="335"/>
                    </a:cubicBezTo>
                    <a:cubicBezTo>
                      <a:pt x="886" y="318"/>
                      <a:pt x="886" y="301"/>
                      <a:pt x="886" y="301"/>
                    </a:cubicBezTo>
                    <a:cubicBezTo>
                      <a:pt x="836" y="285"/>
                      <a:pt x="869" y="368"/>
                      <a:pt x="819" y="368"/>
                    </a:cubicBezTo>
                    <a:cubicBezTo>
                      <a:pt x="819" y="335"/>
                      <a:pt x="836" y="351"/>
                      <a:pt x="836" y="351"/>
                    </a:cubicBezTo>
                    <a:cubicBezTo>
                      <a:pt x="803" y="335"/>
                      <a:pt x="803" y="351"/>
                      <a:pt x="786" y="335"/>
                    </a:cubicBezTo>
                    <a:close/>
                    <a:moveTo>
                      <a:pt x="853" y="485"/>
                    </a:moveTo>
                    <a:cubicBezTo>
                      <a:pt x="836" y="485"/>
                      <a:pt x="836" y="468"/>
                      <a:pt x="836" y="452"/>
                    </a:cubicBezTo>
                    <a:cubicBezTo>
                      <a:pt x="836" y="452"/>
                      <a:pt x="836" y="452"/>
                      <a:pt x="836" y="452"/>
                    </a:cubicBezTo>
                    <a:cubicBezTo>
                      <a:pt x="853" y="452"/>
                      <a:pt x="853" y="468"/>
                      <a:pt x="853" y="485"/>
                    </a:cubicBezTo>
                    <a:close/>
                    <a:moveTo>
                      <a:pt x="936" y="268"/>
                    </a:moveTo>
                    <a:cubicBezTo>
                      <a:pt x="903" y="268"/>
                      <a:pt x="886" y="234"/>
                      <a:pt x="903" y="184"/>
                    </a:cubicBezTo>
                    <a:cubicBezTo>
                      <a:pt x="886" y="218"/>
                      <a:pt x="903" y="168"/>
                      <a:pt x="886" y="184"/>
                    </a:cubicBezTo>
                    <a:cubicBezTo>
                      <a:pt x="886" y="184"/>
                      <a:pt x="869" y="168"/>
                      <a:pt x="886" y="151"/>
                    </a:cubicBezTo>
                    <a:cubicBezTo>
                      <a:pt x="886" y="168"/>
                      <a:pt x="903" y="184"/>
                      <a:pt x="919" y="184"/>
                    </a:cubicBezTo>
                    <a:cubicBezTo>
                      <a:pt x="903" y="218"/>
                      <a:pt x="919" y="184"/>
                      <a:pt x="919" y="184"/>
                    </a:cubicBezTo>
                    <a:cubicBezTo>
                      <a:pt x="919" y="184"/>
                      <a:pt x="919" y="201"/>
                      <a:pt x="919" y="201"/>
                    </a:cubicBezTo>
                    <a:cubicBezTo>
                      <a:pt x="936" y="184"/>
                      <a:pt x="903" y="134"/>
                      <a:pt x="936" y="118"/>
                    </a:cubicBezTo>
                    <a:cubicBezTo>
                      <a:pt x="936" y="118"/>
                      <a:pt x="953" y="118"/>
                      <a:pt x="953" y="118"/>
                    </a:cubicBezTo>
                    <a:cubicBezTo>
                      <a:pt x="953" y="134"/>
                      <a:pt x="953" y="151"/>
                      <a:pt x="970" y="151"/>
                    </a:cubicBezTo>
                    <a:cubicBezTo>
                      <a:pt x="970" y="184"/>
                      <a:pt x="936" y="184"/>
                      <a:pt x="936" y="201"/>
                    </a:cubicBezTo>
                    <a:cubicBezTo>
                      <a:pt x="970" y="201"/>
                      <a:pt x="953" y="251"/>
                      <a:pt x="936" y="268"/>
                    </a:cubicBezTo>
                    <a:close/>
                    <a:moveTo>
                      <a:pt x="919" y="402"/>
                    </a:moveTo>
                    <a:cubicBezTo>
                      <a:pt x="936" y="402"/>
                      <a:pt x="953" y="385"/>
                      <a:pt x="953" y="402"/>
                    </a:cubicBezTo>
                    <a:cubicBezTo>
                      <a:pt x="953" y="402"/>
                      <a:pt x="936" y="402"/>
                      <a:pt x="953" y="402"/>
                    </a:cubicBezTo>
                    <a:cubicBezTo>
                      <a:pt x="953" y="435"/>
                      <a:pt x="953" y="435"/>
                      <a:pt x="936" y="435"/>
                    </a:cubicBezTo>
                    <a:cubicBezTo>
                      <a:pt x="936" y="418"/>
                      <a:pt x="936" y="452"/>
                      <a:pt x="919" y="435"/>
                    </a:cubicBezTo>
                    <a:cubicBezTo>
                      <a:pt x="919" y="418"/>
                      <a:pt x="919" y="418"/>
                      <a:pt x="919" y="402"/>
                    </a:cubicBezTo>
                    <a:close/>
                    <a:moveTo>
                      <a:pt x="953" y="418"/>
                    </a:moveTo>
                    <a:cubicBezTo>
                      <a:pt x="970" y="418"/>
                      <a:pt x="970" y="418"/>
                      <a:pt x="986" y="402"/>
                    </a:cubicBezTo>
                    <a:cubicBezTo>
                      <a:pt x="986" y="435"/>
                      <a:pt x="970" y="435"/>
                      <a:pt x="970" y="452"/>
                    </a:cubicBezTo>
                    <a:cubicBezTo>
                      <a:pt x="970" y="435"/>
                      <a:pt x="953" y="452"/>
                      <a:pt x="953" y="418"/>
                    </a:cubicBezTo>
                    <a:close/>
                    <a:moveTo>
                      <a:pt x="970" y="351"/>
                    </a:moveTo>
                    <a:cubicBezTo>
                      <a:pt x="1003" y="351"/>
                      <a:pt x="986" y="385"/>
                      <a:pt x="986" y="402"/>
                    </a:cubicBezTo>
                    <a:cubicBezTo>
                      <a:pt x="970" y="385"/>
                      <a:pt x="1003" y="368"/>
                      <a:pt x="970" y="351"/>
                    </a:cubicBezTo>
                    <a:close/>
                    <a:moveTo>
                      <a:pt x="652" y="351"/>
                    </a:moveTo>
                    <a:cubicBezTo>
                      <a:pt x="635" y="351"/>
                      <a:pt x="669" y="351"/>
                      <a:pt x="669" y="335"/>
                    </a:cubicBezTo>
                    <a:cubicBezTo>
                      <a:pt x="669" y="335"/>
                      <a:pt x="669" y="335"/>
                      <a:pt x="669" y="335"/>
                    </a:cubicBezTo>
                    <a:cubicBezTo>
                      <a:pt x="686" y="318"/>
                      <a:pt x="652" y="318"/>
                      <a:pt x="652" y="318"/>
                    </a:cubicBezTo>
                    <a:cubicBezTo>
                      <a:pt x="635" y="318"/>
                      <a:pt x="669" y="335"/>
                      <a:pt x="652" y="351"/>
                    </a:cubicBezTo>
                    <a:close/>
                    <a:moveTo>
                      <a:pt x="418" y="285"/>
                    </a:moveTo>
                    <a:cubicBezTo>
                      <a:pt x="418" y="285"/>
                      <a:pt x="402" y="251"/>
                      <a:pt x="418" y="251"/>
                    </a:cubicBezTo>
                    <a:cubicBezTo>
                      <a:pt x="418" y="268"/>
                      <a:pt x="435" y="285"/>
                      <a:pt x="418" y="285"/>
                    </a:cubicBezTo>
                    <a:close/>
                    <a:moveTo>
                      <a:pt x="535" y="552"/>
                    </a:moveTo>
                    <a:cubicBezTo>
                      <a:pt x="518" y="569"/>
                      <a:pt x="518" y="569"/>
                      <a:pt x="502" y="552"/>
                    </a:cubicBezTo>
                    <a:cubicBezTo>
                      <a:pt x="518" y="552"/>
                      <a:pt x="518" y="569"/>
                      <a:pt x="518" y="552"/>
                    </a:cubicBezTo>
                    <a:cubicBezTo>
                      <a:pt x="518" y="552"/>
                      <a:pt x="518" y="552"/>
                      <a:pt x="518" y="535"/>
                    </a:cubicBezTo>
                    <a:cubicBezTo>
                      <a:pt x="518" y="535"/>
                      <a:pt x="502" y="535"/>
                      <a:pt x="502" y="535"/>
                    </a:cubicBezTo>
                    <a:cubicBezTo>
                      <a:pt x="535" y="535"/>
                      <a:pt x="535" y="552"/>
                      <a:pt x="535" y="552"/>
                    </a:cubicBezTo>
                    <a:close/>
                    <a:moveTo>
                      <a:pt x="1387" y="418"/>
                    </a:moveTo>
                    <a:cubicBezTo>
                      <a:pt x="1371" y="435"/>
                      <a:pt x="1371" y="418"/>
                      <a:pt x="1371" y="402"/>
                    </a:cubicBezTo>
                    <a:cubicBezTo>
                      <a:pt x="1387" y="385"/>
                      <a:pt x="1404" y="402"/>
                      <a:pt x="1387" y="418"/>
                    </a:cubicBezTo>
                    <a:close/>
                    <a:moveTo>
                      <a:pt x="1337" y="435"/>
                    </a:moveTo>
                    <a:cubicBezTo>
                      <a:pt x="1304" y="435"/>
                      <a:pt x="1304" y="435"/>
                      <a:pt x="1287" y="435"/>
                    </a:cubicBezTo>
                    <a:cubicBezTo>
                      <a:pt x="1287" y="418"/>
                      <a:pt x="1287" y="402"/>
                      <a:pt x="1287" y="385"/>
                    </a:cubicBezTo>
                    <a:cubicBezTo>
                      <a:pt x="1304" y="418"/>
                      <a:pt x="1320" y="402"/>
                      <a:pt x="1337" y="435"/>
                    </a:cubicBezTo>
                    <a:close/>
                    <a:moveTo>
                      <a:pt x="1254" y="101"/>
                    </a:moveTo>
                    <a:cubicBezTo>
                      <a:pt x="1254" y="84"/>
                      <a:pt x="1270" y="84"/>
                      <a:pt x="1270" y="67"/>
                    </a:cubicBezTo>
                    <a:cubicBezTo>
                      <a:pt x="1254" y="67"/>
                      <a:pt x="1254" y="67"/>
                      <a:pt x="1254" y="67"/>
                    </a:cubicBezTo>
                    <a:cubicBezTo>
                      <a:pt x="1270" y="67"/>
                      <a:pt x="1270" y="67"/>
                      <a:pt x="1287" y="84"/>
                    </a:cubicBezTo>
                    <a:cubicBezTo>
                      <a:pt x="1270" y="101"/>
                      <a:pt x="1270" y="101"/>
                      <a:pt x="1254" y="101"/>
                    </a:cubicBezTo>
                    <a:close/>
                    <a:moveTo>
                      <a:pt x="1287" y="118"/>
                    </a:moveTo>
                    <a:cubicBezTo>
                      <a:pt x="1270" y="84"/>
                      <a:pt x="1270" y="84"/>
                      <a:pt x="1304" y="84"/>
                    </a:cubicBezTo>
                    <a:cubicBezTo>
                      <a:pt x="1304" y="101"/>
                      <a:pt x="1304" y="118"/>
                      <a:pt x="1287" y="151"/>
                    </a:cubicBezTo>
                    <a:cubicBezTo>
                      <a:pt x="1287" y="134"/>
                      <a:pt x="1287" y="134"/>
                      <a:pt x="1287" y="134"/>
                    </a:cubicBezTo>
                    <a:cubicBezTo>
                      <a:pt x="1270" y="134"/>
                      <a:pt x="1270" y="151"/>
                      <a:pt x="1287" y="168"/>
                    </a:cubicBezTo>
                    <a:cubicBezTo>
                      <a:pt x="1270" y="168"/>
                      <a:pt x="1237" y="168"/>
                      <a:pt x="1254" y="151"/>
                    </a:cubicBezTo>
                    <a:cubicBezTo>
                      <a:pt x="1270" y="168"/>
                      <a:pt x="1254" y="134"/>
                      <a:pt x="1254" y="134"/>
                    </a:cubicBezTo>
                    <a:cubicBezTo>
                      <a:pt x="1254" y="134"/>
                      <a:pt x="1254" y="134"/>
                      <a:pt x="1237" y="134"/>
                    </a:cubicBezTo>
                    <a:cubicBezTo>
                      <a:pt x="1270" y="134"/>
                      <a:pt x="1254" y="118"/>
                      <a:pt x="1270" y="101"/>
                    </a:cubicBezTo>
                    <a:cubicBezTo>
                      <a:pt x="1270" y="118"/>
                      <a:pt x="1287" y="134"/>
                      <a:pt x="1287" y="118"/>
                    </a:cubicBezTo>
                    <a:cubicBezTo>
                      <a:pt x="1287" y="118"/>
                      <a:pt x="1287" y="101"/>
                      <a:pt x="1287" y="118"/>
                    </a:cubicBezTo>
                    <a:close/>
                    <a:moveTo>
                      <a:pt x="1287" y="468"/>
                    </a:moveTo>
                    <a:cubicBezTo>
                      <a:pt x="1270" y="452"/>
                      <a:pt x="1270" y="452"/>
                      <a:pt x="1270" y="435"/>
                    </a:cubicBezTo>
                    <a:cubicBezTo>
                      <a:pt x="1270" y="435"/>
                      <a:pt x="1270" y="418"/>
                      <a:pt x="1287" y="418"/>
                    </a:cubicBezTo>
                    <a:cubicBezTo>
                      <a:pt x="1287" y="435"/>
                      <a:pt x="1287" y="435"/>
                      <a:pt x="1287" y="435"/>
                    </a:cubicBezTo>
                    <a:cubicBezTo>
                      <a:pt x="1304" y="435"/>
                      <a:pt x="1320" y="452"/>
                      <a:pt x="1304" y="452"/>
                    </a:cubicBezTo>
                    <a:cubicBezTo>
                      <a:pt x="1304" y="435"/>
                      <a:pt x="1287" y="452"/>
                      <a:pt x="1287" y="452"/>
                    </a:cubicBezTo>
                    <a:cubicBezTo>
                      <a:pt x="1287" y="452"/>
                      <a:pt x="1304" y="468"/>
                      <a:pt x="1287" y="468"/>
                    </a:cubicBezTo>
                    <a:close/>
                    <a:moveTo>
                      <a:pt x="1220" y="402"/>
                    </a:moveTo>
                    <a:cubicBezTo>
                      <a:pt x="1220" y="385"/>
                      <a:pt x="1220" y="385"/>
                      <a:pt x="1220" y="368"/>
                    </a:cubicBezTo>
                    <a:cubicBezTo>
                      <a:pt x="1237" y="368"/>
                      <a:pt x="1254" y="351"/>
                      <a:pt x="1254" y="368"/>
                    </a:cubicBezTo>
                    <a:cubicBezTo>
                      <a:pt x="1237" y="385"/>
                      <a:pt x="1270" y="402"/>
                      <a:pt x="1254" y="435"/>
                    </a:cubicBezTo>
                    <a:cubicBezTo>
                      <a:pt x="1237" y="435"/>
                      <a:pt x="1237" y="418"/>
                      <a:pt x="1237" y="435"/>
                    </a:cubicBezTo>
                    <a:cubicBezTo>
                      <a:pt x="1237" y="435"/>
                      <a:pt x="1220" y="435"/>
                      <a:pt x="1220" y="435"/>
                    </a:cubicBezTo>
                    <a:cubicBezTo>
                      <a:pt x="1204" y="402"/>
                      <a:pt x="1254" y="402"/>
                      <a:pt x="1237" y="385"/>
                    </a:cubicBezTo>
                    <a:cubicBezTo>
                      <a:pt x="1220" y="385"/>
                      <a:pt x="1220" y="385"/>
                      <a:pt x="1220" y="402"/>
                    </a:cubicBezTo>
                    <a:close/>
                    <a:moveTo>
                      <a:pt x="1204" y="301"/>
                    </a:moveTo>
                    <a:cubicBezTo>
                      <a:pt x="1204" y="285"/>
                      <a:pt x="1170" y="301"/>
                      <a:pt x="1187" y="285"/>
                    </a:cubicBezTo>
                    <a:cubicBezTo>
                      <a:pt x="1204" y="268"/>
                      <a:pt x="1220" y="301"/>
                      <a:pt x="1204" y="301"/>
                    </a:cubicBezTo>
                    <a:close/>
                    <a:moveTo>
                      <a:pt x="1204" y="251"/>
                    </a:moveTo>
                    <a:cubicBezTo>
                      <a:pt x="1204" y="268"/>
                      <a:pt x="1187" y="234"/>
                      <a:pt x="1187" y="251"/>
                    </a:cubicBezTo>
                    <a:cubicBezTo>
                      <a:pt x="1187" y="218"/>
                      <a:pt x="1204" y="201"/>
                      <a:pt x="1220" y="184"/>
                    </a:cubicBezTo>
                    <a:cubicBezTo>
                      <a:pt x="1237" y="201"/>
                      <a:pt x="1254" y="218"/>
                      <a:pt x="1237" y="218"/>
                    </a:cubicBezTo>
                    <a:cubicBezTo>
                      <a:pt x="1254" y="218"/>
                      <a:pt x="1254" y="201"/>
                      <a:pt x="1254" y="201"/>
                    </a:cubicBezTo>
                    <a:cubicBezTo>
                      <a:pt x="1254" y="218"/>
                      <a:pt x="1270" y="201"/>
                      <a:pt x="1270" y="218"/>
                    </a:cubicBezTo>
                    <a:cubicBezTo>
                      <a:pt x="1254" y="234"/>
                      <a:pt x="1287" y="251"/>
                      <a:pt x="1254" y="268"/>
                    </a:cubicBezTo>
                    <a:cubicBezTo>
                      <a:pt x="1270" y="268"/>
                      <a:pt x="1320" y="268"/>
                      <a:pt x="1287" y="318"/>
                    </a:cubicBezTo>
                    <a:cubicBezTo>
                      <a:pt x="1270" y="285"/>
                      <a:pt x="1220" y="318"/>
                      <a:pt x="1220" y="285"/>
                    </a:cubicBezTo>
                    <a:cubicBezTo>
                      <a:pt x="1237" y="285"/>
                      <a:pt x="1220" y="268"/>
                      <a:pt x="1204" y="251"/>
                    </a:cubicBezTo>
                    <a:close/>
                    <a:moveTo>
                      <a:pt x="1137" y="301"/>
                    </a:moveTo>
                    <a:cubicBezTo>
                      <a:pt x="1137" y="318"/>
                      <a:pt x="1137" y="335"/>
                      <a:pt x="1153" y="335"/>
                    </a:cubicBezTo>
                    <a:cubicBezTo>
                      <a:pt x="1137" y="335"/>
                      <a:pt x="1153" y="318"/>
                      <a:pt x="1153" y="318"/>
                    </a:cubicBezTo>
                    <a:lnTo>
                      <a:pt x="1153" y="335"/>
                    </a:lnTo>
                    <a:cubicBezTo>
                      <a:pt x="1120" y="351"/>
                      <a:pt x="1120" y="318"/>
                      <a:pt x="1120" y="301"/>
                    </a:cubicBezTo>
                    <a:cubicBezTo>
                      <a:pt x="1137" y="285"/>
                      <a:pt x="1120" y="318"/>
                      <a:pt x="1137" y="301"/>
                    </a:cubicBezTo>
                    <a:close/>
                    <a:moveTo>
                      <a:pt x="1153" y="468"/>
                    </a:moveTo>
                    <a:cubicBezTo>
                      <a:pt x="1170" y="435"/>
                      <a:pt x="1153" y="452"/>
                      <a:pt x="1153" y="418"/>
                    </a:cubicBezTo>
                    <a:cubicBezTo>
                      <a:pt x="1153" y="418"/>
                      <a:pt x="1170" y="435"/>
                      <a:pt x="1170" y="435"/>
                    </a:cubicBezTo>
                    <a:cubicBezTo>
                      <a:pt x="1170" y="435"/>
                      <a:pt x="1170" y="468"/>
                      <a:pt x="1153" y="468"/>
                    </a:cubicBezTo>
                    <a:close/>
                    <a:moveTo>
                      <a:pt x="1087" y="468"/>
                    </a:moveTo>
                    <a:cubicBezTo>
                      <a:pt x="1087" y="435"/>
                      <a:pt x="1070" y="468"/>
                      <a:pt x="1070" y="452"/>
                    </a:cubicBezTo>
                    <a:cubicBezTo>
                      <a:pt x="1087" y="452"/>
                      <a:pt x="1070" y="435"/>
                      <a:pt x="1070" y="435"/>
                    </a:cubicBezTo>
                    <a:cubicBezTo>
                      <a:pt x="1087" y="435"/>
                      <a:pt x="1087" y="435"/>
                      <a:pt x="1087" y="435"/>
                    </a:cubicBezTo>
                    <a:cubicBezTo>
                      <a:pt x="1070" y="452"/>
                      <a:pt x="1103" y="452"/>
                      <a:pt x="1087" y="468"/>
                    </a:cubicBezTo>
                    <a:close/>
                    <a:moveTo>
                      <a:pt x="1053" y="285"/>
                    </a:moveTo>
                    <a:cubicBezTo>
                      <a:pt x="1053" y="301"/>
                      <a:pt x="1070" y="301"/>
                      <a:pt x="1070" y="301"/>
                    </a:cubicBezTo>
                    <a:cubicBezTo>
                      <a:pt x="1070" y="318"/>
                      <a:pt x="1053" y="335"/>
                      <a:pt x="1036" y="351"/>
                    </a:cubicBezTo>
                    <a:cubicBezTo>
                      <a:pt x="1053" y="318"/>
                      <a:pt x="1020" y="335"/>
                      <a:pt x="1020" y="335"/>
                    </a:cubicBezTo>
                    <a:cubicBezTo>
                      <a:pt x="1020" y="318"/>
                      <a:pt x="1020" y="301"/>
                      <a:pt x="1036" y="301"/>
                    </a:cubicBezTo>
                    <a:cubicBezTo>
                      <a:pt x="1036" y="301"/>
                      <a:pt x="1020" y="301"/>
                      <a:pt x="1020" y="301"/>
                    </a:cubicBezTo>
                    <a:cubicBezTo>
                      <a:pt x="1020" y="301"/>
                      <a:pt x="1020" y="301"/>
                      <a:pt x="1020" y="301"/>
                    </a:cubicBezTo>
                    <a:cubicBezTo>
                      <a:pt x="1020" y="285"/>
                      <a:pt x="1020" y="268"/>
                      <a:pt x="1036" y="268"/>
                    </a:cubicBezTo>
                    <a:cubicBezTo>
                      <a:pt x="1036" y="285"/>
                      <a:pt x="1053" y="285"/>
                      <a:pt x="1053" y="285"/>
                    </a:cubicBezTo>
                    <a:close/>
                    <a:moveTo>
                      <a:pt x="1087" y="418"/>
                    </a:moveTo>
                    <a:cubicBezTo>
                      <a:pt x="1103" y="402"/>
                      <a:pt x="1103" y="351"/>
                      <a:pt x="1137" y="368"/>
                    </a:cubicBezTo>
                    <a:cubicBezTo>
                      <a:pt x="1120" y="351"/>
                      <a:pt x="1153" y="351"/>
                      <a:pt x="1153" y="351"/>
                    </a:cubicBezTo>
                    <a:cubicBezTo>
                      <a:pt x="1137" y="385"/>
                      <a:pt x="1103" y="418"/>
                      <a:pt x="1087" y="418"/>
                    </a:cubicBezTo>
                    <a:close/>
                    <a:moveTo>
                      <a:pt x="1354" y="34"/>
                    </a:moveTo>
                    <a:cubicBezTo>
                      <a:pt x="1354" y="51"/>
                      <a:pt x="1337" y="51"/>
                      <a:pt x="1354" y="67"/>
                    </a:cubicBezTo>
                    <a:cubicBezTo>
                      <a:pt x="1320" y="67"/>
                      <a:pt x="1337" y="34"/>
                      <a:pt x="1354" y="34"/>
                    </a:cubicBezTo>
                    <a:close/>
                    <a:moveTo>
                      <a:pt x="1371" y="201"/>
                    </a:moveTo>
                    <a:cubicBezTo>
                      <a:pt x="1354" y="218"/>
                      <a:pt x="1404" y="234"/>
                      <a:pt x="1404" y="234"/>
                    </a:cubicBezTo>
                    <a:cubicBezTo>
                      <a:pt x="1404" y="268"/>
                      <a:pt x="1404" y="251"/>
                      <a:pt x="1404" y="268"/>
                    </a:cubicBezTo>
                    <a:cubicBezTo>
                      <a:pt x="1404" y="268"/>
                      <a:pt x="1387" y="268"/>
                      <a:pt x="1387" y="285"/>
                    </a:cubicBezTo>
                    <a:cubicBezTo>
                      <a:pt x="1387" y="285"/>
                      <a:pt x="1387" y="301"/>
                      <a:pt x="1387" y="301"/>
                    </a:cubicBezTo>
                    <a:cubicBezTo>
                      <a:pt x="1387" y="285"/>
                      <a:pt x="1421" y="318"/>
                      <a:pt x="1421" y="318"/>
                    </a:cubicBezTo>
                    <a:cubicBezTo>
                      <a:pt x="1421" y="351"/>
                      <a:pt x="1404" y="335"/>
                      <a:pt x="1387" y="368"/>
                    </a:cubicBezTo>
                    <a:cubicBezTo>
                      <a:pt x="1387" y="318"/>
                      <a:pt x="1354" y="351"/>
                      <a:pt x="1337" y="318"/>
                    </a:cubicBezTo>
                    <a:cubicBezTo>
                      <a:pt x="1354" y="318"/>
                      <a:pt x="1371" y="335"/>
                      <a:pt x="1371" y="318"/>
                    </a:cubicBezTo>
                    <a:cubicBezTo>
                      <a:pt x="1354" y="318"/>
                      <a:pt x="1354" y="318"/>
                      <a:pt x="1354" y="301"/>
                    </a:cubicBezTo>
                    <a:cubicBezTo>
                      <a:pt x="1354" y="285"/>
                      <a:pt x="1371" y="301"/>
                      <a:pt x="1371" y="301"/>
                    </a:cubicBezTo>
                    <a:cubicBezTo>
                      <a:pt x="1354" y="285"/>
                      <a:pt x="1371" y="268"/>
                      <a:pt x="1371" y="251"/>
                    </a:cubicBezTo>
                    <a:cubicBezTo>
                      <a:pt x="1354" y="251"/>
                      <a:pt x="1371" y="201"/>
                      <a:pt x="1354" y="218"/>
                    </a:cubicBezTo>
                    <a:cubicBezTo>
                      <a:pt x="1354" y="201"/>
                      <a:pt x="1354" y="201"/>
                      <a:pt x="1371" y="201"/>
                    </a:cubicBezTo>
                    <a:close/>
                    <a:moveTo>
                      <a:pt x="752" y="585"/>
                    </a:moveTo>
                    <a:cubicBezTo>
                      <a:pt x="752" y="569"/>
                      <a:pt x="752" y="552"/>
                      <a:pt x="736" y="552"/>
                    </a:cubicBezTo>
                    <a:cubicBezTo>
                      <a:pt x="736" y="569"/>
                      <a:pt x="736" y="585"/>
                      <a:pt x="752" y="585"/>
                    </a:cubicBezTo>
                    <a:close/>
                    <a:moveTo>
                      <a:pt x="669" y="652"/>
                    </a:moveTo>
                    <a:cubicBezTo>
                      <a:pt x="635" y="669"/>
                      <a:pt x="602" y="669"/>
                      <a:pt x="619" y="719"/>
                    </a:cubicBezTo>
                    <a:cubicBezTo>
                      <a:pt x="619" y="719"/>
                      <a:pt x="602" y="719"/>
                      <a:pt x="585" y="736"/>
                    </a:cubicBezTo>
                    <a:cubicBezTo>
                      <a:pt x="585" y="719"/>
                      <a:pt x="602" y="686"/>
                      <a:pt x="602" y="702"/>
                    </a:cubicBezTo>
                    <a:cubicBezTo>
                      <a:pt x="602" y="686"/>
                      <a:pt x="602" y="669"/>
                      <a:pt x="585" y="669"/>
                    </a:cubicBezTo>
                    <a:cubicBezTo>
                      <a:pt x="585" y="686"/>
                      <a:pt x="569" y="686"/>
                      <a:pt x="569" y="702"/>
                    </a:cubicBezTo>
                    <a:cubicBezTo>
                      <a:pt x="569" y="686"/>
                      <a:pt x="569" y="669"/>
                      <a:pt x="552" y="669"/>
                    </a:cubicBezTo>
                    <a:cubicBezTo>
                      <a:pt x="552" y="669"/>
                      <a:pt x="552" y="669"/>
                      <a:pt x="552" y="669"/>
                    </a:cubicBezTo>
                    <a:cubicBezTo>
                      <a:pt x="585" y="635"/>
                      <a:pt x="619" y="619"/>
                      <a:pt x="652" y="602"/>
                    </a:cubicBezTo>
                    <a:cubicBezTo>
                      <a:pt x="652" y="619"/>
                      <a:pt x="669" y="619"/>
                      <a:pt x="669" y="652"/>
                    </a:cubicBezTo>
                    <a:close/>
                    <a:moveTo>
                      <a:pt x="752" y="351"/>
                    </a:moveTo>
                    <a:cubicBezTo>
                      <a:pt x="752" y="385"/>
                      <a:pt x="786" y="385"/>
                      <a:pt x="803" y="385"/>
                    </a:cubicBezTo>
                    <a:cubicBezTo>
                      <a:pt x="803" y="385"/>
                      <a:pt x="803" y="385"/>
                      <a:pt x="803" y="385"/>
                    </a:cubicBezTo>
                    <a:cubicBezTo>
                      <a:pt x="803" y="402"/>
                      <a:pt x="786" y="418"/>
                      <a:pt x="786" y="435"/>
                    </a:cubicBezTo>
                    <a:cubicBezTo>
                      <a:pt x="803" y="435"/>
                      <a:pt x="803" y="452"/>
                      <a:pt x="803" y="452"/>
                    </a:cubicBezTo>
                    <a:cubicBezTo>
                      <a:pt x="803" y="452"/>
                      <a:pt x="803" y="468"/>
                      <a:pt x="786" y="452"/>
                    </a:cubicBezTo>
                    <a:cubicBezTo>
                      <a:pt x="786" y="435"/>
                      <a:pt x="769" y="435"/>
                      <a:pt x="769" y="418"/>
                    </a:cubicBezTo>
                    <a:cubicBezTo>
                      <a:pt x="769" y="435"/>
                      <a:pt x="803" y="402"/>
                      <a:pt x="786" y="402"/>
                    </a:cubicBezTo>
                    <a:cubicBezTo>
                      <a:pt x="769" y="402"/>
                      <a:pt x="786" y="418"/>
                      <a:pt x="769" y="418"/>
                    </a:cubicBezTo>
                    <a:cubicBezTo>
                      <a:pt x="769" y="402"/>
                      <a:pt x="769" y="385"/>
                      <a:pt x="769" y="385"/>
                    </a:cubicBezTo>
                    <a:cubicBezTo>
                      <a:pt x="752" y="385"/>
                      <a:pt x="752" y="385"/>
                      <a:pt x="752" y="368"/>
                    </a:cubicBezTo>
                    <a:cubicBezTo>
                      <a:pt x="752" y="368"/>
                      <a:pt x="752" y="351"/>
                      <a:pt x="752" y="351"/>
                    </a:cubicBezTo>
                    <a:close/>
                    <a:moveTo>
                      <a:pt x="803" y="385"/>
                    </a:moveTo>
                    <a:cubicBezTo>
                      <a:pt x="803" y="368"/>
                      <a:pt x="803" y="368"/>
                      <a:pt x="803" y="385"/>
                    </a:cubicBezTo>
                    <a:cubicBezTo>
                      <a:pt x="803" y="385"/>
                      <a:pt x="803" y="385"/>
                      <a:pt x="803" y="385"/>
                    </a:cubicBezTo>
                    <a:close/>
                    <a:moveTo>
                      <a:pt x="803" y="385"/>
                    </a:moveTo>
                    <a:cubicBezTo>
                      <a:pt x="803" y="385"/>
                      <a:pt x="803" y="385"/>
                      <a:pt x="803" y="385"/>
                    </a:cubicBezTo>
                    <a:close/>
                    <a:moveTo>
                      <a:pt x="786" y="669"/>
                    </a:moveTo>
                    <a:cubicBezTo>
                      <a:pt x="803" y="686"/>
                      <a:pt x="769" y="669"/>
                      <a:pt x="769" y="686"/>
                    </a:cubicBezTo>
                    <a:cubicBezTo>
                      <a:pt x="786" y="686"/>
                      <a:pt x="786" y="702"/>
                      <a:pt x="803" y="702"/>
                    </a:cubicBezTo>
                    <a:cubicBezTo>
                      <a:pt x="786" y="719"/>
                      <a:pt x="803" y="719"/>
                      <a:pt x="769" y="736"/>
                    </a:cubicBezTo>
                    <a:cubicBezTo>
                      <a:pt x="769" y="719"/>
                      <a:pt x="769" y="702"/>
                      <a:pt x="752" y="702"/>
                    </a:cubicBezTo>
                    <a:cubicBezTo>
                      <a:pt x="769" y="686"/>
                      <a:pt x="769" y="702"/>
                      <a:pt x="769" y="702"/>
                    </a:cubicBezTo>
                    <a:cubicBezTo>
                      <a:pt x="752" y="686"/>
                      <a:pt x="736" y="669"/>
                      <a:pt x="736" y="652"/>
                    </a:cubicBezTo>
                    <a:cubicBezTo>
                      <a:pt x="752" y="669"/>
                      <a:pt x="752" y="652"/>
                      <a:pt x="752" y="635"/>
                    </a:cubicBezTo>
                    <a:cubicBezTo>
                      <a:pt x="769" y="635"/>
                      <a:pt x="769" y="619"/>
                      <a:pt x="786" y="619"/>
                    </a:cubicBezTo>
                    <a:cubicBezTo>
                      <a:pt x="786" y="635"/>
                      <a:pt x="786" y="669"/>
                      <a:pt x="803" y="669"/>
                    </a:cubicBezTo>
                    <a:cubicBezTo>
                      <a:pt x="819" y="652"/>
                      <a:pt x="786" y="635"/>
                      <a:pt x="803" y="635"/>
                    </a:cubicBezTo>
                    <a:cubicBezTo>
                      <a:pt x="819" y="652"/>
                      <a:pt x="819" y="652"/>
                      <a:pt x="803" y="669"/>
                    </a:cubicBezTo>
                    <a:cubicBezTo>
                      <a:pt x="803" y="669"/>
                      <a:pt x="803" y="669"/>
                      <a:pt x="786" y="669"/>
                    </a:cubicBezTo>
                    <a:close/>
                    <a:moveTo>
                      <a:pt x="1454" y="752"/>
                    </a:moveTo>
                    <a:cubicBezTo>
                      <a:pt x="1454" y="769"/>
                      <a:pt x="1471" y="736"/>
                      <a:pt x="1471" y="752"/>
                    </a:cubicBezTo>
                    <a:cubicBezTo>
                      <a:pt x="1471" y="803"/>
                      <a:pt x="1421" y="836"/>
                      <a:pt x="1387" y="803"/>
                    </a:cubicBezTo>
                    <a:cubicBezTo>
                      <a:pt x="1421" y="786"/>
                      <a:pt x="1437" y="769"/>
                      <a:pt x="1454" y="752"/>
                    </a:cubicBezTo>
                    <a:close/>
                    <a:moveTo>
                      <a:pt x="1371" y="519"/>
                    </a:moveTo>
                    <a:cubicBezTo>
                      <a:pt x="1354" y="552"/>
                      <a:pt x="1371" y="552"/>
                      <a:pt x="1354" y="569"/>
                    </a:cubicBezTo>
                    <a:cubicBezTo>
                      <a:pt x="1354" y="552"/>
                      <a:pt x="1320" y="519"/>
                      <a:pt x="1337" y="502"/>
                    </a:cubicBezTo>
                    <a:cubicBezTo>
                      <a:pt x="1337" y="519"/>
                      <a:pt x="1354" y="519"/>
                      <a:pt x="1371" y="519"/>
                    </a:cubicBezTo>
                    <a:close/>
                    <a:moveTo>
                      <a:pt x="1204" y="585"/>
                    </a:moveTo>
                    <a:cubicBezTo>
                      <a:pt x="1187" y="602"/>
                      <a:pt x="1187" y="619"/>
                      <a:pt x="1187" y="619"/>
                    </a:cubicBezTo>
                    <a:cubicBezTo>
                      <a:pt x="1170" y="602"/>
                      <a:pt x="1187" y="585"/>
                      <a:pt x="1204" y="585"/>
                    </a:cubicBezTo>
                    <a:close/>
                    <a:moveTo>
                      <a:pt x="1337" y="569"/>
                    </a:moveTo>
                    <a:cubicBezTo>
                      <a:pt x="1337" y="585"/>
                      <a:pt x="1354" y="585"/>
                      <a:pt x="1354" y="585"/>
                    </a:cubicBezTo>
                    <a:cubicBezTo>
                      <a:pt x="1354" y="585"/>
                      <a:pt x="1354" y="602"/>
                      <a:pt x="1354" y="619"/>
                    </a:cubicBezTo>
                    <a:cubicBezTo>
                      <a:pt x="1320" y="602"/>
                      <a:pt x="1337" y="585"/>
                      <a:pt x="1337" y="569"/>
                    </a:cubicBezTo>
                    <a:close/>
                    <a:moveTo>
                      <a:pt x="1688" y="251"/>
                    </a:moveTo>
                    <a:cubicBezTo>
                      <a:pt x="1671" y="201"/>
                      <a:pt x="1671" y="184"/>
                      <a:pt x="1671" y="151"/>
                    </a:cubicBezTo>
                    <a:cubicBezTo>
                      <a:pt x="1671" y="151"/>
                      <a:pt x="1688" y="168"/>
                      <a:pt x="1688" y="168"/>
                    </a:cubicBezTo>
                    <a:cubicBezTo>
                      <a:pt x="1671" y="168"/>
                      <a:pt x="1688" y="234"/>
                      <a:pt x="1688" y="251"/>
                    </a:cubicBezTo>
                    <a:close/>
                    <a:moveTo>
                      <a:pt x="385" y="452"/>
                    </a:moveTo>
                    <a:cubicBezTo>
                      <a:pt x="368" y="452"/>
                      <a:pt x="368" y="452"/>
                      <a:pt x="351" y="435"/>
                    </a:cubicBezTo>
                    <a:cubicBezTo>
                      <a:pt x="368" y="435"/>
                      <a:pt x="385" y="418"/>
                      <a:pt x="385" y="435"/>
                    </a:cubicBezTo>
                    <a:cubicBezTo>
                      <a:pt x="368" y="435"/>
                      <a:pt x="402" y="468"/>
                      <a:pt x="385" y="452"/>
                    </a:cubicBezTo>
                    <a:close/>
                    <a:moveTo>
                      <a:pt x="351" y="569"/>
                    </a:moveTo>
                    <a:lnTo>
                      <a:pt x="318" y="569"/>
                    </a:lnTo>
                    <a:cubicBezTo>
                      <a:pt x="318" y="552"/>
                      <a:pt x="351" y="552"/>
                      <a:pt x="351" y="569"/>
                    </a:cubicBezTo>
                    <a:close/>
                    <a:moveTo>
                      <a:pt x="218" y="485"/>
                    </a:moveTo>
                    <a:cubicBezTo>
                      <a:pt x="201" y="535"/>
                      <a:pt x="184" y="485"/>
                      <a:pt x="168" y="468"/>
                    </a:cubicBezTo>
                    <a:cubicBezTo>
                      <a:pt x="168" y="468"/>
                      <a:pt x="168" y="485"/>
                      <a:pt x="168" y="485"/>
                    </a:cubicBezTo>
                    <a:cubicBezTo>
                      <a:pt x="168" y="468"/>
                      <a:pt x="134" y="452"/>
                      <a:pt x="151" y="435"/>
                    </a:cubicBezTo>
                    <a:cubicBezTo>
                      <a:pt x="151" y="452"/>
                      <a:pt x="201" y="435"/>
                      <a:pt x="201" y="435"/>
                    </a:cubicBezTo>
                    <a:cubicBezTo>
                      <a:pt x="218" y="435"/>
                      <a:pt x="218" y="435"/>
                      <a:pt x="234" y="452"/>
                    </a:cubicBezTo>
                    <a:cubicBezTo>
                      <a:pt x="234" y="502"/>
                      <a:pt x="218" y="485"/>
                      <a:pt x="184" y="485"/>
                    </a:cubicBezTo>
                    <a:cubicBezTo>
                      <a:pt x="201" y="502"/>
                      <a:pt x="201" y="502"/>
                      <a:pt x="218" y="485"/>
                    </a:cubicBezTo>
                    <a:close/>
                    <a:moveTo>
                      <a:pt x="1020" y="118"/>
                    </a:moveTo>
                    <a:cubicBezTo>
                      <a:pt x="1003" y="118"/>
                      <a:pt x="1003" y="118"/>
                      <a:pt x="986" y="118"/>
                    </a:cubicBezTo>
                    <a:cubicBezTo>
                      <a:pt x="986" y="101"/>
                      <a:pt x="1003" y="118"/>
                      <a:pt x="1003" y="101"/>
                    </a:cubicBezTo>
                    <a:cubicBezTo>
                      <a:pt x="1003" y="101"/>
                      <a:pt x="1003" y="84"/>
                      <a:pt x="986" y="84"/>
                    </a:cubicBezTo>
                    <a:cubicBezTo>
                      <a:pt x="1003" y="84"/>
                      <a:pt x="1003" y="84"/>
                      <a:pt x="1020" y="84"/>
                    </a:cubicBezTo>
                    <a:cubicBezTo>
                      <a:pt x="986" y="84"/>
                      <a:pt x="1020" y="101"/>
                      <a:pt x="1020" y="118"/>
                    </a:cubicBezTo>
                    <a:close/>
                    <a:moveTo>
                      <a:pt x="569" y="702"/>
                    </a:moveTo>
                    <a:cubicBezTo>
                      <a:pt x="569" y="702"/>
                      <a:pt x="585" y="702"/>
                      <a:pt x="585" y="719"/>
                    </a:cubicBezTo>
                    <a:cubicBezTo>
                      <a:pt x="569" y="719"/>
                      <a:pt x="585" y="752"/>
                      <a:pt x="569" y="752"/>
                    </a:cubicBezTo>
                    <a:cubicBezTo>
                      <a:pt x="569" y="736"/>
                      <a:pt x="552" y="719"/>
                      <a:pt x="569" y="702"/>
                    </a:cubicBezTo>
                    <a:close/>
                    <a:moveTo>
                      <a:pt x="686" y="786"/>
                    </a:moveTo>
                    <a:cubicBezTo>
                      <a:pt x="669" y="786"/>
                      <a:pt x="652" y="752"/>
                      <a:pt x="669" y="752"/>
                    </a:cubicBezTo>
                    <a:cubicBezTo>
                      <a:pt x="669" y="769"/>
                      <a:pt x="686" y="769"/>
                      <a:pt x="686" y="786"/>
                    </a:cubicBezTo>
                    <a:close/>
                    <a:moveTo>
                      <a:pt x="1705" y="184"/>
                    </a:moveTo>
                    <a:cubicBezTo>
                      <a:pt x="1738" y="218"/>
                      <a:pt x="1738" y="168"/>
                      <a:pt x="1755" y="184"/>
                    </a:cubicBezTo>
                    <a:cubicBezTo>
                      <a:pt x="1755" y="134"/>
                      <a:pt x="1721" y="184"/>
                      <a:pt x="1721" y="168"/>
                    </a:cubicBezTo>
                    <a:cubicBezTo>
                      <a:pt x="1705" y="168"/>
                      <a:pt x="1705" y="184"/>
                      <a:pt x="1705" y="184"/>
                    </a:cubicBezTo>
                    <a:close/>
                    <a:moveTo>
                      <a:pt x="1905" y="101"/>
                    </a:moveTo>
                    <a:cubicBezTo>
                      <a:pt x="1905" y="101"/>
                      <a:pt x="1889" y="101"/>
                      <a:pt x="1889" y="84"/>
                    </a:cubicBezTo>
                    <a:cubicBezTo>
                      <a:pt x="1905" y="84"/>
                      <a:pt x="1905" y="67"/>
                      <a:pt x="1922" y="67"/>
                    </a:cubicBezTo>
                    <a:cubicBezTo>
                      <a:pt x="1922" y="67"/>
                      <a:pt x="1939" y="84"/>
                      <a:pt x="1939" y="84"/>
                    </a:cubicBezTo>
                    <a:cubicBezTo>
                      <a:pt x="1905" y="67"/>
                      <a:pt x="1922" y="101"/>
                      <a:pt x="1905" y="10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0"/>
              <p:cNvSpPr/>
              <p:nvPr/>
            </p:nvSpPr>
            <p:spPr>
              <a:xfrm>
                <a:off x="7131578" y="4648360"/>
                <a:ext cx="243779" cy="80402"/>
              </a:xfrm>
              <a:custGeom>
                <a:avLst/>
                <a:gdLst/>
                <a:ahLst/>
                <a:cxnLst/>
                <a:rect l="l" t="t" r="r" b="b"/>
                <a:pathLst>
                  <a:path w="2841" h="937" extrusionOk="0">
                    <a:moveTo>
                      <a:pt x="2841" y="853"/>
                    </a:moveTo>
                    <a:cubicBezTo>
                      <a:pt x="2841" y="769"/>
                      <a:pt x="1972" y="786"/>
                      <a:pt x="1805" y="786"/>
                    </a:cubicBezTo>
                    <a:lnTo>
                      <a:pt x="1537" y="786"/>
                    </a:lnTo>
                    <a:cubicBezTo>
                      <a:pt x="1487" y="786"/>
                      <a:pt x="1487" y="769"/>
                      <a:pt x="1437" y="769"/>
                    </a:cubicBezTo>
                    <a:lnTo>
                      <a:pt x="1353" y="769"/>
                    </a:lnTo>
                    <a:lnTo>
                      <a:pt x="1220" y="769"/>
                    </a:lnTo>
                    <a:cubicBezTo>
                      <a:pt x="1203" y="769"/>
                      <a:pt x="1203" y="769"/>
                      <a:pt x="1170" y="769"/>
                    </a:cubicBezTo>
                    <a:cubicBezTo>
                      <a:pt x="1170" y="769"/>
                      <a:pt x="1153" y="769"/>
                      <a:pt x="1136" y="769"/>
                    </a:cubicBezTo>
                    <a:cubicBezTo>
                      <a:pt x="1103" y="769"/>
                      <a:pt x="1120" y="752"/>
                      <a:pt x="1086" y="752"/>
                    </a:cubicBezTo>
                    <a:cubicBezTo>
                      <a:pt x="1036" y="752"/>
                      <a:pt x="969" y="752"/>
                      <a:pt x="919" y="752"/>
                    </a:cubicBezTo>
                    <a:lnTo>
                      <a:pt x="752" y="719"/>
                    </a:lnTo>
                    <a:cubicBezTo>
                      <a:pt x="602" y="702"/>
                      <a:pt x="468" y="669"/>
                      <a:pt x="334" y="602"/>
                    </a:cubicBezTo>
                    <a:cubicBezTo>
                      <a:pt x="284" y="569"/>
                      <a:pt x="201" y="535"/>
                      <a:pt x="234" y="485"/>
                    </a:cubicBezTo>
                    <a:cubicBezTo>
                      <a:pt x="251" y="468"/>
                      <a:pt x="251" y="468"/>
                      <a:pt x="251" y="468"/>
                    </a:cubicBezTo>
                    <a:cubicBezTo>
                      <a:pt x="351" y="335"/>
                      <a:pt x="668" y="234"/>
                      <a:pt x="835" y="184"/>
                    </a:cubicBezTo>
                    <a:cubicBezTo>
                      <a:pt x="936" y="151"/>
                      <a:pt x="1086" y="117"/>
                      <a:pt x="1186" y="67"/>
                    </a:cubicBezTo>
                    <a:cubicBezTo>
                      <a:pt x="1220" y="51"/>
                      <a:pt x="1220" y="51"/>
                      <a:pt x="1236" y="34"/>
                    </a:cubicBezTo>
                    <a:cubicBezTo>
                      <a:pt x="1220" y="17"/>
                      <a:pt x="1220" y="0"/>
                      <a:pt x="1153" y="0"/>
                    </a:cubicBezTo>
                    <a:cubicBezTo>
                      <a:pt x="1003" y="0"/>
                      <a:pt x="802" y="67"/>
                      <a:pt x="652" y="101"/>
                    </a:cubicBezTo>
                    <a:cubicBezTo>
                      <a:pt x="585" y="117"/>
                      <a:pt x="518" y="151"/>
                      <a:pt x="468" y="168"/>
                    </a:cubicBezTo>
                    <a:cubicBezTo>
                      <a:pt x="401" y="201"/>
                      <a:pt x="334" y="218"/>
                      <a:pt x="284" y="251"/>
                    </a:cubicBezTo>
                    <a:cubicBezTo>
                      <a:pt x="267" y="268"/>
                      <a:pt x="251" y="268"/>
                      <a:pt x="234" y="284"/>
                    </a:cubicBezTo>
                    <a:cubicBezTo>
                      <a:pt x="117" y="385"/>
                      <a:pt x="0" y="518"/>
                      <a:pt x="150" y="669"/>
                    </a:cubicBezTo>
                    <a:cubicBezTo>
                      <a:pt x="184" y="685"/>
                      <a:pt x="217" y="702"/>
                      <a:pt x="234" y="719"/>
                    </a:cubicBezTo>
                    <a:cubicBezTo>
                      <a:pt x="267" y="736"/>
                      <a:pt x="318" y="752"/>
                      <a:pt x="351" y="769"/>
                    </a:cubicBezTo>
                    <a:cubicBezTo>
                      <a:pt x="418" y="802"/>
                      <a:pt x="501" y="819"/>
                      <a:pt x="585" y="853"/>
                    </a:cubicBezTo>
                    <a:cubicBezTo>
                      <a:pt x="685" y="869"/>
                      <a:pt x="735" y="886"/>
                      <a:pt x="835" y="886"/>
                    </a:cubicBezTo>
                    <a:cubicBezTo>
                      <a:pt x="869" y="903"/>
                      <a:pt x="936" y="903"/>
                      <a:pt x="969" y="903"/>
                    </a:cubicBezTo>
                    <a:lnTo>
                      <a:pt x="1404" y="919"/>
                    </a:lnTo>
                    <a:cubicBezTo>
                      <a:pt x="1454" y="919"/>
                      <a:pt x="1487" y="936"/>
                      <a:pt x="1537" y="936"/>
                    </a:cubicBezTo>
                    <a:lnTo>
                      <a:pt x="1704" y="936"/>
                    </a:lnTo>
                    <a:cubicBezTo>
                      <a:pt x="1704" y="936"/>
                      <a:pt x="1704" y="936"/>
                      <a:pt x="1704" y="936"/>
                    </a:cubicBezTo>
                    <a:cubicBezTo>
                      <a:pt x="1788" y="919"/>
                      <a:pt x="1922" y="936"/>
                      <a:pt x="2005" y="919"/>
                    </a:cubicBezTo>
                    <a:cubicBezTo>
                      <a:pt x="2039" y="919"/>
                      <a:pt x="2039" y="919"/>
                      <a:pt x="2072" y="919"/>
                    </a:cubicBezTo>
                    <a:cubicBezTo>
                      <a:pt x="2105" y="919"/>
                      <a:pt x="2841" y="919"/>
                      <a:pt x="2841" y="853"/>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0"/>
              <p:cNvSpPr/>
              <p:nvPr/>
            </p:nvSpPr>
            <p:spPr>
              <a:xfrm>
                <a:off x="7260546" y="4642611"/>
                <a:ext cx="80402" cy="12957"/>
              </a:xfrm>
              <a:custGeom>
                <a:avLst/>
                <a:gdLst/>
                <a:ahLst/>
                <a:cxnLst/>
                <a:rect l="l" t="t" r="r" b="b"/>
                <a:pathLst>
                  <a:path w="937" h="151" extrusionOk="0">
                    <a:moveTo>
                      <a:pt x="1" y="67"/>
                    </a:moveTo>
                    <a:cubicBezTo>
                      <a:pt x="1" y="118"/>
                      <a:pt x="118" y="101"/>
                      <a:pt x="168" y="101"/>
                    </a:cubicBezTo>
                    <a:cubicBezTo>
                      <a:pt x="251" y="101"/>
                      <a:pt x="302" y="118"/>
                      <a:pt x="385" y="118"/>
                    </a:cubicBezTo>
                    <a:cubicBezTo>
                      <a:pt x="402" y="118"/>
                      <a:pt x="402" y="118"/>
                      <a:pt x="419" y="118"/>
                    </a:cubicBezTo>
                    <a:cubicBezTo>
                      <a:pt x="552" y="118"/>
                      <a:pt x="636" y="134"/>
                      <a:pt x="769" y="134"/>
                    </a:cubicBezTo>
                    <a:cubicBezTo>
                      <a:pt x="853" y="134"/>
                      <a:pt x="937" y="151"/>
                      <a:pt x="937" y="84"/>
                    </a:cubicBezTo>
                    <a:cubicBezTo>
                      <a:pt x="937" y="51"/>
                      <a:pt x="853" y="51"/>
                      <a:pt x="820" y="34"/>
                    </a:cubicBezTo>
                    <a:cubicBezTo>
                      <a:pt x="652" y="17"/>
                      <a:pt x="435" y="1"/>
                      <a:pt x="268" y="1"/>
                    </a:cubicBezTo>
                    <a:cubicBezTo>
                      <a:pt x="201" y="1"/>
                      <a:pt x="1" y="1"/>
                      <a:pt x="1" y="6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0"/>
              <p:cNvSpPr/>
              <p:nvPr/>
            </p:nvSpPr>
            <p:spPr>
              <a:xfrm>
                <a:off x="7111500" y="4662690"/>
                <a:ext cx="31577" cy="67445"/>
              </a:xfrm>
              <a:custGeom>
                <a:avLst/>
                <a:gdLst/>
                <a:ahLst/>
                <a:cxnLst/>
                <a:rect l="l" t="t" r="r" b="b"/>
                <a:pathLst>
                  <a:path w="368" h="786" extrusionOk="0">
                    <a:moveTo>
                      <a:pt x="0" y="318"/>
                    </a:moveTo>
                    <a:cubicBezTo>
                      <a:pt x="0" y="619"/>
                      <a:pt x="368" y="786"/>
                      <a:pt x="368" y="686"/>
                    </a:cubicBezTo>
                    <a:cubicBezTo>
                      <a:pt x="368" y="652"/>
                      <a:pt x="318" y="635"/>
                      <a:pt x="301" y="602"/>
                    </a:cubicBezTo>
                    <a:cubicBezTo>
                      <a:pt x="267" y="585"/>
                      <a:pt x="251" y="569"/>
                      <a:pt x="217" y="535"/>
                    </a:cubicBezTo>
                    <a:cubicBezTo>
                      <a:pt x="100" y="418"/>
                      <a:pt x="84" y="285"/>
                      <a:pt x="167" y="151"/>
                    </a:cubicBezTo>
                    <a:cubicBezTo>
                      <a:pt x="184" y="134"/>
                      <a:pt x="184" y="117"/>
                      <a:pt x="201" y="101"/>
                    </a:cubicBezTo>
                    <a:cubicBezTo>
                      <a:pt x="217" y="84"/>
                      <a:pt x="251" y="67"/>
                      <a:pt x="251" y="34"/>
                    </a:cubicBezTo>
                    <a:cubicBezTo>
                      <a:pt x="251" y="1"/>
                      <a:pt x="134" y="17"/>
                      <a:pt x="50" y="117"/>
                    </a:cubicBezTo>
                    <a:cubicBezTo>
                      <a:pt x="17" y="168"/>
                      <a:pt x="0" y="234"/>
                      <a:pt x="0" y="3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0"/>
              <p:cNvSpPr/>
              <p:nvPr/>
            </p:nvSpPr>
            <p:spPr>
              <a:xfrm>
                <a:off x="7366689" y="4652650"/>
                <a:ext cx="48824" cy="20165"/>
              </a:xfrm>
              <a:custGeom>
                <a:avLst/>
                <a:gdLst/>
                <a:ahLst/>
                <a:cxnLst/>
                <a:rect l="l" t="t" r="r" b="b"/>
                <a:pathLst>
                  <a:path w="569" h="235" extrusionOk="0">
                    <a:moveTo>
                      <a:pt x="518" y="234"/>
                    </a:moveTo>
                    <a:cubicBezTo>
                      <a:pt x="535" y="234"/>
                      <a:pt x="552" y="218"/>
                      <a:pt x="568" y="201"/>
                    </a:cubicBezTo>
                    <a:cubicBezTo>
                      <a:pt x="552" y="184"/>
                      <a:pt x="552" y="168"/>
                      <a:pt x="535" y="151"/>
                    </a:cubicBezTo>
                    <a:cubicBezTo>
                      <a:pt x="468" y="101"/>
                      <a:pt x="401" y="84"/>
                      <a:pt x="334" y="67"/>
                    </a:cubicBezTo>
                    <a:cubicBezTo>
                      <a:pt x="284" y="51"/>
                      <a:pt x="67" y="1"/>
                      <a:pt x="17" y="17"/>
                    </a:cubicBezTo>
                    <a:cubicBezTo>
                      <a:pt x="0" y="34"/>
                      <a:pt x="0" y="67"/>
                      <a:pt x="0" y="84"/>
                    </a:cubicBezTo>
                    <a:cubicBezTo>
                      <a:pt x="17" y="118"/>
                      <a:pt x="301" y="184"/>
                      <a:pt x="351" y="201"/>
                    </a:cubicBezTo>
                    <a:cubicBezTo>
                      <a:pt x="401" y="201"/>
                      <a:pt x="468" y="234"/>
                      <a:pt x="518" y="2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0"/>
              <p:cNvSpPr/>
              <p:nvPr/>
            </p:nvSpPr>
            <p:spPr>
              <a:xfrm>
                <a:off x="7411137" y="4691349"/>
                <a:ext cx="17247" cy="35953"/>
              </a:xfrm>
              <a:custGeom>
                <a:avLst/>
                <a:gdLst/>
                <a:ahLst/>
                <a:cxnLst/>
                <a:rect l="l" t="t" r="r" b="b"/>
                <a:pathLst>
                  <a:path w="201" h="419" extrusionOk="0">
                    <a:moveTo>
                      <a:pt x="0" y="285"/>
                    </a:moveTo>
                    <a:cubicBezTo>
                      <a:pt x="0" y="418"/>
                      <a:pt x="201" y="285"/>
                      <a:pt x="184" y="118"/>
                    </a:cubicBezTo>
                    <a:cubicBezTo>
                      <a:pt x="184" y="1"/>
                      <a:pt x="100" y="1"/>
                      <a:pt x="84" y="84"/>
                    </a:cubicBezTo>
                    <a:cubicBezTo>
                      <a:pt x="67" y="134"/>
                      <a:pt x="67" y="168"/>
                      <a:pt x="34" y="218"/>
                    </a:cubicBezTo>
                    <a:cubicBezTo>
                      <a:pt x="17" y="235"/>
                      <a:pt x="17" y="235"/>
                      <a:pt x="17" y="251"/>
                    </a:cubicBezTo>
                    <a:cubicBezTo>
                      <a:pt x="0" y="268"/>
                      <a:pt x="0" y="268"/>
                      <a:pt x="0" y="28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0"/>
              <p:cNvSpPr/>
              <p:nvPr/>
            </p:nvSpPr>
            <p:spPr>
              <a:xfrm>
                <a:off x="7348069" y="4645528"/>
                <a:ext cx="10039" cy="20079"/>
              </a:xfrm>
              <a:custGeom>
                <a:avLst/>
                <a:gdLst/>
                <a:ahLst/>
                <a:cxnLst/>
                <a:rect l="l" t="t" r="r" b="b"/>
                <a:pathLst>
                  <a:path w="117" h="234" extrusionOk="0">
                    <a:moveTo>
                      <a:pt x="0" y="117"/>
                    </a:moveTo>
                    <a:cubicBezTo>
                      <a:pt x="0" y="150"/>
                      <a:pt x="117" y="234"/>
                      <a:pt x="117" y="84"/>
                    </a:cubicBezTo>
                    <a:cubicBezTo>
                      <a:pt x="117" y="50"/>
                      <a:pt x="0" y="0"/>
                      <a:pt x="0" y="1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0"/>
              <p:cNvSpPr/>
              <p:nvPr/>
            </p:nvSpPr>
            <p:spPr>
              <a:xfrm>
                <a:off x="7108582" y="4715718"/>
                <a:ext cx="232367" cy="53115"/>
              </a:xfrm>
              <a:custGeom>
                <a:avLst/>
                <a:gdLst/>
                <a:ahLst/>
                <a:cxnLst/>
                <a:rect l="l" t="t" r="r" b="b"/>
                <a:pathLst>
                  <a:path w="2708" h="619" extrusionOk="0">
                    <a:moveTo>
                      <a:pt x="84" y="1"/>
                    </a:moveTo>
                    <a:cubicBezTo>
                      <a:pt x="101" y="17"/>
                      <a:pt x="118" y="51"/>
                      <a:pt x="151" y="68"/>
                    </a:cubicBezTo>
                    <a:cubicBezTo>
                      <a:pt x="134" y="68"/>
                      <a:pt x="118" y="68"/>
                      <a:pt x="151" y="68"/>
                    </a:cubicBezTo>
                    <a:cubicBezTo>
                      <a:pt x="134" y="101"/>
                      <a:pt x="84" y="134"/>
                      <a:pt x="51" y="118"/>
                    </a:cubicBezTo>
                    <a:cubicBezTo>
                      <a:pt x="51" y="118"/>
                      <a:pt x="51" y="134"/>
                      <a:pt x="51" y="134"/>
                    </a:cubicBezTo>
                    <a:cubicBezTo>
                      <a:pt x="51" y="134"/>
                      <a:pt x="51" y="134"/>
                      <a:pt x="51" y="134"/>
                    </a:cubicBezTo>
                    <a:cubicBezTo>
                      <a:pt x="51" y="134"/>
                      <a:pt x="51" y="118"/>
                      <a:pt x="34" y="118"/>
                    </a:cubicBezTo>
                    <a:cubicBezTo>
                      <a:pt x="34" y="101"/>
                      <a:pt x="34" y="84"/>
                      <a:pt x="51" y="68"/>
                    </a:cubicBezTo>
                    <a:cubicBezTo>
                      <a:pt x="51" y="68"/>
                      <a:pt x="34" y="68"/>
                      <a:pt x="34" y="68"/>
                    </a:cubicBezTo>
                    <a:cubicBezTo>
                      <a:pt x="34" y="51"/>
                      <a:pt x="51" y="51"/>
                      <a:pt x="68" y="51"/>
                    </a:cubicBezTo>
                    <a:cubicBezTo>
                      <a:pt x="84" y="34"/>
                      <a:pt x="84" y="1"/>
                      <a:pt x="68" y="1"/>
                    </a:cubicBezTo>
                    <a:cubicBezTo>
                      <a:pt x="68" y="1"/>
                      <a:pt x="68" y="1"/>
                      <a:pt x="84" y="1"/>
                    </a:cubicBezTo>
                    <a:close/>
                    <a:moveTo>
                      <a:pt x="268" y="151"/>
                    </a:moveTo>
                    <a:cubicBezTo>
                      <a:pt x="251" y="168"/>
                      <a:pt x="268" y="185"/>
                      <a:pt x="268" y="201"/>
                    </a:cubicBezTo>
                    <a:cubicBezTo>
                      <a:pt x="251" y="201"/>
                      <a:pt x="251" y="218"/>
                      <a:pt x="235" y="218"/>
                    </a:cubicBezTo>
                    <a:cubicBezTo>
                      <a:pt x="235" y="218"/>
                      <a:pt x="185" y="201"/>
                      <a:pt x="185" y="218"/>
                    </a:cubicBezTo>
                    <a:cubicBezTo>
                      <a:pt x="168" y="185"/>
                      <a:pt x="151" y="218"/>
                      <a:pt x="134" y="201"/>
                    </a:cubicBezTo>
                    <a:cubicBezTo>
                      <a:pt x="134" y="185"/>
                      <a:pt x="151" y="185"/>
                      <a:pt x="151" y="185"/>
                    </a:cubicBezTo>
                    <a:cubicBezTo>
                      <a:pt x="134" y="185"/>
                      <a:pt x="134" y="185"/>
                      <a:pt x="134" y="168"/>
                    </a:cubicBezTo>
                    <a:cubicBezTo>
                      <a:pt x="151" y="168"/>
                      <a:pt x="151" y="168"/>
                      <a:pt x="151" y="168"/>
                    </a:cubicBezTo>
                    <a:cubicBezTo>
                      <a:pt x="151" y="134"/>
                      <a:pt x="134" y="151"/>
                      <a:pt x="151" y="151"/>
                    </a:cubicBezTo>
                    <a:cubicBezTo>
                      <a:pt x="134" y="134"/>
                      <a:pt x="118" y="134"/>
                      <a:pt x="101" y="151"/>
                    </a:cubicBezTo>
                    <a:cubicBezTo>
                      <a:pt x="118" y="168"/>
                      <a:pt x="118" y="134"/>
                      <a:pt x="118" y="151"/>
                    </a:cubicBezTo>
                    <a:cubicBezTo>
                      <a:pt x="118" y="168"/>
                      <a:pt x="101" y="168"/>
                      <a:pt x="84" y="168"/>
                    </a:cubicBezTo>
                    <a:cubicBezTo>
                      <a:pt x="84" y="168"/>
                      <a:pt x="84" y="185"/>
                      <a:pt x="84" y="185"/>
                    </a:cubicBezTo>
                    <a:cubicBezTo>
                      <a:pt x="101" y="201"/>
                      <a:pt x="134" y="235"/>
                      <a:pt x="168" y="268"/>
                    </a:cubicBezTo>
                    <a:cubicBezTo>
                      <a:pt x="168" y="251"/>
                      <a:pt x="168" y="235"/>
                      <a:pt x="168" y="218"/>
                    </a:cubicBezTo>
                    <a:cubicBezTo>
                      <a:pt x="201" y="235"/>
                      <a:pt x="201" y="268"/>
                      <a:pt x="235" y="235"/>
                    </a:cubicBezTo>
                    <a:cubicBezTo>
                      <a:pt x="218" y="285"/>
                      <a:pt x="268" y="268"/>
                      <a:pt x="251" y="335"/>
                    </a:cubicBezTo>
                    <a:lnTo>
                      <a:pt x="251" y="335"/>
                    </a:lnTo>
                    <a:cubicBezTo>
                      <a:pt x="268" y="335"/>
                      <a:pt x="285" y="352"/>
                      <a:pt x="301" y="352"/>
                    </a:cubicBezTo>
                    <a:cubicBezTo>
                      <a:pt x="301" y="352"/>
                      <a:pt x="301" y="352"/>
                      <a:pt x="301" y="352"/>
                    </a:cubicBezTo>
                    <a:cubicBezTo>
                      <a:pt x="318" y="335"/>
                      <a:pt x="318" y="368"/>
                      <a:pt x="318" y="352"/>
                    </a:cubicBezTo>
                    <a:cubicBezTo>
                      <a:pt x="318" y="335"/>
                      <a:pt x="318" y="335"/>
                      <a:pt x="318" y="335"/>
                    </a:cubicBezTo>
                    <a:cubicBezTo>
                      <a:pt x="335" y="335"/>
                      <a:pt x="335" y="285"/>
                      <a:pt x="318" y="285"/>
                    </a:cubicBezTo>
                    <a:cubicBezTo>
                      <a:pt x="335" y="285"/>
                      <a:pt x="335" y="268"/>
                      <a:pt x="352" y="251"/>
                    </a:cubicBezTo>
                    <a:cubicBezTo>
                      <a:pt x="335" y="251"/>
                      <a:pt x="335" y="285"/>
                      <a:pt x="318" y="268"/>
                    </a:cubicBezTo>
                    <a:lnTo>
                      <a:pt x="318" y="285"/>
                    </a:lnTo>
                    <a:cubicBezTo>
                      <a:pt x="301" y="285"/>
                      <a:pt x="268" y="285"/>
                      <a:pt x="268" y="251"/>
                    </a:cubicBezTo>
                    <a:cubicBezTo>
                      <a:pt x="268" y="268"/>
                      <a:pt x="285" y="251"/>
                      <a:pt x="285" y="235"/>
                    </a:cubicBezTo>
                    <a:cubicBezTo>
                      <a:pt x="301" y="235"/>
                      <a:pt x="318" y="235"/>
                      <a:pt x="335" y="251"/>
                    </a:cubicBezTo>
                    <a:cubicBezTo>
                      <a:pt x="335" y="235"/>
                      <a:pt x="352" y="235"/>
                      <a:pt x="368" y="235"/>
                    </a:cubicBezTo>
                    <a:cubicBezTo>
                      <a:pt x="368" y="218"/>
                      <a:pt x="352" y="218"/>
                      <a:pt x="368" y="185"/>
                    </a:cubicBezTo>
                    <a:cubicBezTo>
                      <a:pt x="335" y="185"/>
                      <a:pt x="318" y="185"/>
                      <a:pt x="301" y="168"/>
                    </a:cubicBezTo>
                    <a:cubicBezTo>
                      <a:pt x="301" y="185"/>
                      <a:pt x="301" y="185"/>
                      <a:pt x="301" y="185"/>
                    </a:cubicBezTo>
                    <a:cubicBezTo>
                      <a:pt x="301" y="185"/>
                      <a:pt x="318" y="185"/>
                      <a:pt x="318" y="201"/>
                    </a:cubicBezTo>
                    <a:cubicBezTo>
                      <a:pt x="301" y="201"/>
                      <a:pt x="285" y="185"/>
                      <a:pt x="268" y="185"/>
                    </a:cubicBezTo>
                    <a:cubicBezTo>
                      <a:pt x="268" y="185"/>
                      <a:pt x="285" y="168"/>
                      <a:pt x="285" y="168"/>
                    </a:cubicBezTo>
                    <a:cubicBezTo>
                      <a:pt x="268" y="151"/>
                      <a:pt x="268" y="151"/>
                      <a:pt x="268" y="151"/>
                    </a:cubicBezTo>
                    <a:close/>
                    <a:moveTo>
                      <a:pt x="452" y="201"/>
                    </a:moveTo>
                    <a:cubicBezTo>
                      <a:pt x="469" y="201"/>
                      <a:pt x="485" y="201"/>
                      <a:pt x="502" y="185"/>
                    </a:cubicBezTo>
                    <a:cubicBezTo>
                      <a:pt x="502" y="201"/>
                      <a:pt x="502" y="201"/>
                      <a:pt x="502" y="201"/>
                    </a:cubicBezTo>
                    <a:cubicBezTo>
                      <a:pt x="469" y="201"/>
                      <a:pt x="485" y="201"/>
                      <a:pt x="452" y="218"/>
                    </a:cubicBezTo>
                    <a:cubicBezTo>
                      <a:pt x="452" y="218"/>
                      <a:pt x="452" y="218"/>
                      <a:pt x="452" y="218"/>
                    </a:cubicBezTo>
                    <a:cubicBezTo>
                      <a:pt x="452" y="201"/>
                      <a:pt x="452" y="201"/>
                      <a:pt x="452" y="201"/>
                    </a:cubicBezTo>
                    <a:cubicBezTo>
                      <a:pt x="452" y="201"/>
                      <a:pt x="452" y="201"/>
                      <a:pt x="452" y="201"/>
                    </a:cubicBezTo>
                    <a:close/>
                    <a:moveTo>
                      <a:pt x="485" y="84"/>
                    </a:moveTo>
                    <a:cubicBezTo>
                      <a:pt x="485" y="68"/>
                      <a:pt x="485" y="68"/>
                      <a:pt x="485" y="68"/>
                    </a:cubicBezTo>
                    <a:cubicBezTo>
                      <a:pt x="485" y="51"/>
                      <a:pt x="502" y="51"/>
                      <a:pt x="519" y="51"/>
                    </a:cubicBezTo>
                    <a:cubicBezTo>
                      <a:pt x="519" y="51"/>
                      <a:pt x="519" y="68"/>
                      <a:pt x="519" y="68"/>
                    </a:cubicBezTo>
                    <a:cubicBezTo>
                      <a:pt x="519" y="68"/>
                      <a:pt x="535" y="51"/>
                      <a:pt x="535" y="51"/>
                    </a:cubicBezTo>
                    <a:cubicBezTo>
                      <a:pt x="535" y="51"/>
                      <a:pt x="552" y="68"/>
                      <a:pt x="569" y="68"/>
                    </a:cubicBezTo>
                    <a:cubicBezTo>
                      <a:pt x="586" y="84"/>
                      <a:pt x="586" y="84"/>
                      <a:pt x="586" y="101"/>
                    </a:cubicBezTo>
                    <a:cubicBezTo>
                      <a:pt x="569" y="101"/>
                      <a:pt x="569" y="101"/>
                      <a:pt x="552" y="101"/>
                    </a:cubicBezTo>
                    <a:cubicBezTo>
                      <a:pt x="552" y="118"/>
                      <a:pt x="552" y="118"/>
                      <a:pt x="535" y="118"/>
                    </a:cubicBezTo>
                    <a:cubicBezTo>
                      <a:pt x="535" y="118"/>
                      <a:pt x="552" y="118"/>
                      <a:pt x="535" y="101"/>
                    </a:cubicBezTo>
                    <a:cubicBezTo>
                      <a:pt x="535" y="118"/>
                      <a:pt x="502" y="101"/>
                      <a:pt x="502" y="101"/>
                    </a:cubicBezTo>
                    <a:cubicBezTo>
                      <a:pt x="485" y="101"/>
                      <a:pt x="485" y="84"/>
                      <a:pt x="485" y="68"/>
                    </a:cubicBezTo>
                    <a:cubicBezTo>
                      <a:pt x="485" y="68"/>
                      <a:pt x="485" y="84"/>
                      <a:pt x="485" y="84"/>
                    </a:cubicBezTo>
                    <a:close/>
                    <a:moveTo>
                      <a:pt x="636" y="84"/>
                    </a:moveTo>
                    <a:cubicBezTo>
                      <a:pt x="652" y="84"/>
                      <a:pt x="669" y="84"/>
                      <a:pt x="702" y="101"/>
                    </a:cubicBezTo>
                    <a:cubicBezTo>
                      <a:pt x="686" y="101"/>
                      <a:pt x="669" y="118"/>
                      <a:pt x="686" y="134"/>
                    </a:cubicBezTo>
                    <a:cubicBezTo>
                      <a:pt x="669" y="151"/>
                      <a:pt x="669" y="151"/>
                      <a:pt x="652" y="151"/>
                    </a:cubicBezTo>
                    <a:cubicBezTo>
                      <a:pt x="636" y="134"/>
                      <a:pt x="652" y="118"/>
                      <a:pt x="669" y="118"/>
                    </a:cubicBezTo>
                    <a:cubicBezTo>
                      <a:pt x="652" y="118"/>
                      <a:pt x="652" y="101"/>
                      <a:pt x="636" y="101"/>
                    </a:cubicBezTo>
                    <a:cubicBezTo>
                      <a:pt x="636" y="118"/>
                      <a:pt x="636" y="118"/>
                      <a:pt x="636" y="118"/>
                    </a:cubicBezTo>
                    <a:cubicBezTo>
                      <a:pt x="636" y="118"/>
                      <a:pt x="636" y="101"/>
                      <a:pt x="619" y="101"/>
                    </a:cubicBezTo>
                    <a:cubicBezTo>
                      <a:pt x="619" y="101"/>
                      <a:pt x="619" y="101"/>
                      <a:pt x="619" y="101"/>
                    </a:cubicBezTo>
                    <a:cubicBezTo>
                      <a:pt x="619" y="84"/>
                      <a:pt x="619" y="84"/>
                      <a:pt x="636" y="84"/>
                    </a:cubicBezTo>
                    <a:close/>
                    <a:moveTo>
                      <a:pt x="819" y="118"/>
                    </a:moveTo>
                    <a:cubicBezTo>
                      <a:pt x="836" y="134"/>
                      <a:pt x="836" y="134"/>
                      <a:pt x="853" y="134"/>
                    </a:cubicBezTo>
                    <a:cubicBezTo>
                      <a:pt x="853" y="151"/>
                      <a:pt x="853" y="151"/>
                      <a:pt x="836" y="168"/>
                    </a:cubicBezTo>
                    <a:cubicBezTo>
                      <a:pt x="836" y="151"/>
                      <a:pt x="836" y="134"/>
                      <a:pt x="819" y="118"/>
                    </a:cubicBezTo>
                    <a:close/>
                    <a:moveTo>
                      <a:pt x="1003" y="168"/>
                    </a:moveTo>
                    <a:lnTo>
                      <a:pt x="1020" y="168"/>
                    </a:lnTo>
                    <a:cubicBezTo>
                      <a:pt x="1020" y="185"/>
                      <a:pt x="1020" y="168"/>
                      <a:pt x="1003" y="168"/>
                    </a:cubicBezTo>
                    <a:close/>
                    <a:moveTo>
                      <a:pt x="1120" y="201"/>
                    </a:moveTo>
                    <a:cubicBezTo>
                      <a:pt x="1154" y="201"/>
                      <a:pt x="1170" y="201"/>
                      <a:pt x="1187" y="201"/>
                    </a:cubicBezTo>
                    <a:cubicBezTo>
                      <a:pt x="1204" y="201"/>
                      <a:pt x="1204" y="201"/>
                      <a:pt x="1204" y="201"/>
                    </a:cubicBezTo>
                    <a:cubicBezTo>
                      <a:pt x="1187" y="218"/>
                      <a:pt x="1187" y="201"/>
                      <a:pt x="1187" y="218"/>
                    </a:cubicBezTo>
                    <a:cubicBezTo>
                      <a:pt x="1204" y="235"/>
                      <a:pt x="1204" y="268"/>
                      <a:pt x="1187" y="285"/>
                    </a:cubicBezTo>
                    <a:cubicBezTo>
                      <a:pt x="1187" y="268"/>
                      <a:pt x="1170" y="268"/>
                      <a:pt x="1154" y="285"/>
                    </a:cubicBezTo>
                    <a:cubicBezTo>
                      <a:pt x="1137" y="251"/>
                      <a:pt x="1154" y="235"/>
                      <a:pt x="1120" y="218"/>
                    </a:cubicBezTo>
                    <a:cubicBezTo>
                      <a:pt x="1120" y="201"/>
                      <a:pt x="1120" y="201"/>
                      <a:pt x="1120" y="201"/>
                    </a:cubicBezTo>
                    <a:close/>
                    <a:moveTo>
                      <a:pt x="1454" y="235"/>
                    </a:moveTo>
                    <a:cubicBezTo>
                      <a:pt x="1471" y="235"/>
                      <a:pt x="1488" y="235"/>
                      <a:pt x="1504" y="235"/>
                    </a:cubicBezTo>
                    <a:cubicBezTo>
                      <a:pt x="1488" y="235"/>
                      <a:pt x="1471" y="251"/>
                      <a:pt x="1454" y="235"/>
                    </a:cubicBezTo>
                    <a:close/>
                    <a:moveTo>
                      <a:pt x="2039" y="251"/>
                    </a:moveTo>
                    <a:lnTo>
                      <a:pt x="2073" y="251"/>
                    </a:lnTo>
                    <a:cubicBezTo>
                      <a:pt x="2073" y="251"/>
                      <a:pt x="2073" y="251"/>
                      <a:pt x="2089" y="268"/>
                    </a:cubicBezTo>
                    <a:cubicBezTo>
                      <a:pt x="2073" y="285"/>
                      <a:pt x="2056" y="318"/>
                      <a:pt x="2056" y="318"/>
                    </a:cubicBezTo>
                    <a:cubicBezTo>
                      <a:pt x="2056" y="318"/>
                      <a:pt x="2039" y="301"/>
                      <a:pt x="2056" y="301"/>
                    </a:cubicBezTo>
                    <a:cubicBezTo>
                      <a:pt x="2039" y="285"/>
                      <a:pt x="2039" y="285"/>
                      <a:pt x="2039" y="251"/>
                    </a:cubicBezTo>
                    <a:close/>
                    <a:moveTo>
                      <a:pt x="2574" y="435"/>
                    </a:moveTo>
                    <a:cubicBezTo>
                      <a:pt x="2574" y="452"/>
                      <a:pt x="2557" y="452"/>
                      <a:pt x="2540" y="452"/>
                    </a:cubicBezTo>
                    <a:cubicBezTo>
                      <a:pt x="2524" y="435"/>
                      <a:pt x="2524" y="418"/>
                      <a:pt x="2507" y="402"/>
                    </a:cubicBezTo>
                    <a:cubicBezTo>
                      <a:pt x="2540" y="402"/>
                      <a:pt x="2540" y="418"/>
                      <a:pt x="2574" y="418"/>
                    </a:cubicBezTo>
                    <a:cubicBezTo>
                      <a:pt x="2574" y="418"/>
                      <a:pt x="2574" y="435"/>
                      <a:pt x="2574" y="435"/>
                    </a:cubicBezTo>
                    <a:close/>
                    <a:moveTo>
                      <a:pt x="2373" y="502"/>
                    </a:moveTo>
                    <a:cubicBezTo>
                      <a:pt x="2357" y="519"/>
                      <a:pt x="2357" y="519"/>
                      <a:pt x="2340" y="519"/>
                    </a:cubicBezTo>
                    <a:cubicBezTo>
                      <a:pt x="2340" y="502"/>
                      <a:pt x="2340" y="485"/>
                      <a:pt x="2340" y="485"/>
                    </a:cubicBezTo>
                    <a:cubicBezTo>
                      <a:pt x="2340" y="485"/>
                      <a:pt x="2357" y="485"/>
                      <a:pt x="2357" y="485"/>
                    </a:cubicBezTo>
                    <a:cubicBezTo>
                      <a:pt x="2357" y="485"/>
                      <a:pt x="2357" y="502"/>
                      <a:pt x="2373" y="502"/>
                    </a:cubicBezTo>
                    <a:close/>
                    <a:moveTo>
                      <a:pt x="2073" y="569"/>
                    </a:moveTo>
                    <a:cubicBezTo>
                      <a:pt x="2073" y="569"/>
                      <a:pt x="2056" y="569"/>
                      <a:pt x="2056" y="569"/>
                    </a:cubicBezTo>
                    <a:cubicBezTo>
                      <a:pt x="2056" y="569"/>
                      <a:pt x="2056" y="569"/>
                      <a:pt x="2056" y="569"/>
                    </a:cubicBezTo>
                    <a:cubicBezTo>
                      <a:pt x="2056" y="569"/>
                      <a:pt x="2056" y="569"/>
                      <a:pt x="2073" y="569"/>
                    </a:cubicBezTo>
                    <a:lnTo>
                      <a:pt x="2073" y="569"/>
                    </a:lnTo>
                    <a:close/>
                    <a:moveTo>
                      <a:pt x="2022" y="586"/>
                    </a:moveTo>
                    <a:cubicBezTo>
                      <a:pt x="2006" y="569"/>
                      <a:pt x="2022" y="569"/>
                      <a:pt x="2022" y="552"/>
                    </a:cubicBezTo>
                    <a:cubicBezTo>
                      <a:pt x="2006" y="552"/>
                      <a:pt x="2022" y="535"/>
                      <a:pt x="2006" y="535"/>
                    </a:cubicBezTo>
                    <a:cubicBezTo>
                      <a:pt x="2056" y="485"/>
                      <a:pt x="2056" y="402"/>
                      <a:pt x="2123" y="385"/>
                    </a:cubicBezTo>
                    <a:cubicBezTo>
                      <a:pt x="2106" y="368"/>
                      <a:pt x="2089" y="352"/>
                      <a:pt x="2073" y="352"/>
                    </a:cubicBezTo>
                    <a:cubicBezTo>
                      <a:pt x="2056" y="368"/>
                      <a:pt x="2073" y="352"/>
                      <a:pt x="2056" y="352"/>
                    </a:cubicBezTo>
                    <a:cubicBezTo>
                      <a:pt x="2056" y="352"/>
                      <a:pt x="2039" y="352"/>
                      <a:pt x="2039" y="352"/>
                    </a:cubicBezTo>
                    <a:cubicBezTo>
                      <a:pt x="2056" y="368"/>
                      <a:pt x="2056" y="385"/>
                      <a:pt x="2056" y="402"/>
                    </a:cubicBezTo>
                    <a:cubicBezTo>
                      <a:pt x="2039" y="402"/>
                      <a:pt x="2039" y="385"/>
                      <a:pt x="2022" y="385"/>
                    </a:cubicBezTo>
                    <a:cubicBezTo>
                      <a:pt x="2039" y="418"/>
                      <a:pt x="2022" y="435"/>
                      <a:pt x="1989" y="435"/>
                    </a:cubicBezTo>
                    <a:cubicBezTo>
                      <a:pt x="2006" y="435"/>
                      <a:pt x="1989" y="469"/>
                      <a:pt x="1972" y="469"/>
                    </a:cubicBezTo>
                    <a:cubicBezTo>
                      <a:pt x="2006" y="519"/>
                      <a:pt x="1956" y="552"/>
                      <a:pt x="1939" y="586"/>
                    </a:cubicBezTo>
                    <a:cubicBezTo>
                      <a:pt x="1956" y="586"/>
                      <a:pt x="1972" y="586"/>
                      <a:pt x="2006" y="586"/>
                    </a:cubicBezTo>
                    <a:cubicBezTo>
                      <a:pt x="2006" y="586"/>
                      <a:pt x="2006" y="586"/>
                      <a:pt x="2006" y="586"/>
                    </a:cubicBezTo>
                    <a:close/>
                    <a:moveTo>
                      <a:pt x="1571" y="619"/>
                    </a:moveTo>
                    <a:lnTo>
                      <a:pt x="1504" y="619"/>
                    </a:lnTo>
                    <a:cubicBezTo>
                      <a:pt x="1504" y="602"/>
                      <a:pt x="1504" y="586"/>
                      <a:pt x="1504" y="569"/>
                    </a:cubicBezTo>
                    <a:cubicBezTo>
                      <a:pt x="1521" y="569"/>
                      <a:pt x="1521" y="569"/>
                      <a:pt x="1538" y="569"/>
                    </a:cubicBezTo>
                    <a:cubicBezTo>
                      <a:pt x="1538" y="586"/>
                      <a:pt x="1555" y="602"/>
                      <a:pt x="1571" y="619"/>
                    </a:cubicBezTo>
                    <a:close/>
                    <a:moveTo>
                      <a:pt x="1271" y="602"/>
                    </a:moveTo>
                    <a:lnTo>
                      <a:pt x="1271" y="602"/>
                    </a:lnTo>
                    <a:cubicBezTo>
                      <a:pt x="1271" y="602"/>
                      <a:pt x="1271" y="602"/>
                      <a:pt x="1271" y="602"/>
                    </a:cubicBezTo>
                    <a:close/>
                    <a:moveTo>
                      <a:pt x="1103" y="586"/>
                    </a:moveTo>
                    <a:cubicBezTo>
                      <a:pt x="1070" y="586"/>
                      <a:pt x="1037" y="586"/>
                      <a:pt x="1003" y="586"/>
                    </a:cubicBezTo>
                    <a:cubicBezTo>
                      <a:pt x="1003" y="569"/>
                      <a:pt x="1003" y="569"/>
                      <a:pt x="1003" y="569"/>
                    </a:cubicBezTo>
                    <a:cubicBezTo>
                      <a:pt x="1020" y="552"/>
                      <a:pt x="1020" y="552"/>
                      <a:pt x="1037" y="535"/>
                    </a:cubicBezTo>
                    <a:cubicBezTo>
                      <a:pt x="1053" y="569"/>
                      <a:pt x="1070" y="569"/>
                      <a:pt x="1087" y="569"/>
                    </a:cubicBezTo>
                    <a:cubicBezTo>
                      <a:pt x="1087" y="569"/>
                      <a:pt x="1103" y="586"/>
                      <a:pt x="1103" y="586"/>
                    </a:cubicBezTo>
                    <a:close/>
                    <a:moveTo>
                      <a:pt x="68" y="168"/>
                    </a:moveTo>
                    <a:cubicBezTo>
                      <a:pt x="68" y="151"/>
                      <a:pt x="68" y="151"/>
                      <a:pt x="68" y="151"/>
                    </a:cubicBezTo>
                    <a:cubicBezTo>
                      <a:pt x="68" y="151"/>
                      <a:pt x="68" y="151"/>
                      <a:pt x="68" y="151"/>
                    </a:cubicBezTo>
                    <a:cubicBezTo>
                      <a:pt x="68" y="151"/>
                      <a:pt x="68" y="151"/>
                      <a:pt x="68" y="168"/>
                    </a:cubicBezTo>
                    <a:close/>
                    <a:moveTo>
                      <a:pt x="17" y="51"/>
                    </a:moveTo>
                    <a:cubicBezTo>
                      <a:pt x="17" y="51"/>
                      <a:pt x="17" y="51"/>
                      <a:pt x="1" y="51"/>
                    </a:cubicBezTo>
                    <a:cubicBezTo>
                      <a:pt x="17" y="51"/>
                      <a:pt x="17" y="51"/>
                      <a:pt x="17" y="51"/>
                    </a:cubicBezTo>
                    <a:cubicBezTo>
                      <a:pt x="17" y="51"/>
                      <a:pt x="17" y="51"/>
                      <a:pt x="17" y="51"/>
                    </a:cubicBezTo>
                    <a:close/>
                    <a:moveTo>
                      <a:pt x="1" y="34"/>
                    </a:moveTo>
                    <a:cubicBezTo>
                      <a:pt x="1" y="17"/>
                      <a:pt x="1" y="17"/>
                      <a:pt x="1" y="1"/>
                    </a:cubicBezTo>
                    <a:cubicBezTo>
                      <a:pt x="1" y="17"/>
                      <a:pt x="17" y="17"/>
                      <a:pt x="17" y="17"/>
                    </a:cubicBezTo>
                    <a:cubicBezTo>
                      <a:pt x="17" y="17"/>
                      <a:pt x="1" y="17"/>
                      <a:pt x="17" y="34"/>
                    </a:cubicBezTo>
                    <a:close/>
                    <a:moveTo>
                      <a:pt x="519" y="318"/>
                    </a:moveTo>
                    <a:cubicBezTo>
                      <a:pt x="535" y="301"/>
                      <a:pt x="519" y="301"/>
                      <a:pt x="535" y="285"/>
                    </a:cubicBezTo>
                    <a:cubicBezTo>
                      <a:pt x="519" y="285"/>
                      <a:pt x="519" y="268"/>
                      <a:pt x="502" y="285"/>
                    </a:cubicBezTo>
                    <a:cubicBezTo>
                      <a:pt x="502" y="285"/>
                      <a:pt x="502" y="268"/>
                      <a:pt x="502" y="285"/>
                    </a:cubicBezTo>
                    <a:cubicBezTo>
                      <a:pt x="502" y="285"/>
                      <a:pt x="502" y="285"/>
                      <a:pt x="502" y="285"/>
                    </a:cubicBezTo>
                    <a:cubicBezTo>
                      <a:pt x="519" y="268"/>
                      <a:pt x="485" y="251"/>
                      <a:pt x="502" y="251"/>
                    </a:cubicBezTo>
                    <a:cubicBezTo>
                      <a:pt x="502" y="268"/>
                      <a:pt x="502" y="251"/>
                      <a:pt x="519" y="251"/>
                    </a:cubicBezTo>
                    <a:cubicBezTo>
                      <a:pt x="535" y="285"/>
                      <a:pt x="535" y="251"/>
                      <a:pt x="552" y="285"/>
                    </a:cubicBezTo>
                    <a:cubicBezTo>
                      <a:pt x="535" y="301"/>
                      <a:pt x="552" y="285"/>
                      <a:pt x="552" y="318"/>
                    </a:cubicBezTo>
                    <a:cubicBezTo>
                      <a:pt x="535" y="318"/>
                      <a:pt x="535" y="301"/>
                      <a:pt x="519" y="318"/>
                    </a:cubicBezTo>
                    <a:close/>
                    <a:moveTo>
                      <a:pt x="1103" y="385"/>
                    </a:moveTo>
                    <a:cubicBezTo>
                      <a:pt x="1103" y="385"/>
                      <a:pt x="1120" y="385"/>
                      <a:pt x="1137" y="385"/>
                    </a:cubicBezTo>
                    <a:cubicBezTo>
                      <a:pt x="1137" y="402"/>
                      <a:pt x="1120" y="385"/>
                      <a:pt x="1120" y="402"/>
                    </a:cubicBezTo>
                    <a:cubicBezTo>
                      <a:pt x="1137" y="402"/>
                      <a:pt x="1120" y="385"/>
                      <a:pt x="1137" y="385"/>
                    </a:cubicBezTo>
                    <a:cubicBezTo>
                      <a:pt x="1154" y="418"/>
                      <a:pt x="1120" y="402"/>
                      <a:pt x="1137" y="418"/>
                    </a:cubicBezTo>
                    <a:cubicBezTo>
                      <a:pt x="1137" y="418"/>
                      <a:pt x="1137" y="402"/>
                      <a:pt x="1154" y="402"/>
                    </a:cubicBezTo>
                    <a:cubicBezTo>
                      <a:pt x="1154" y="418"/>
                      <a:pt x="1154" y="435"/>
                      <a:pt x="1154" y="452"/>
                    </a:cubicBezTo>
                    <a:cubicBezTo>
                      <a:pt x="1154" y="435"/>
                      <a:pt x="1170" y="435"/>
                      <a:pt x="1170" y="435"/>
                    </a:cubicBezTo>
                    <a:cubicBezTo>
                      <a:pt x="1170" y="435"/>
                      <a:pt x="1187" y="435"/>
                      <a:pt x="1187" y="452"/>
                    </a:cubicBezTo>
                    <a:cubicBezTo>
                      <a:pt x="1170" y="452"/>
                      <a:pt x="1154" y="452"/>
                      <a:pt x="1154" y="452"/>
                    </a:cubicBezTo>
                    <a:cubicBezTo>
                      <a:pt x="1137" y="418"/>
                      <a:pt x="1070" y="418"/>
                      <a:pt x="1087" y="435"/>
                    </a:cubicBezTo>
                    <a:cubicBezTo>
                      <a:pt x="1053" y="418"/>
                      <a:pt x="1053" y="452"/>
                      <a:pt x="1053" y="452"/>
                    </a:cubicBezTo>
                    <a:cubicBezTo>
                      <a:pt x="1053" y="435"/>
                      <a:pt x="1053" y="402"/>
                      <a:pt x="1037" y="402"/>
                    </a:cubicBezTo>
                    <a:cubicBezTo>
                      <a:pt x="1070" y="402"/>
                      <a:pt x="1070" y="352"/>
                      <a:pt x="1103" y="368"/>
                    </a:cubicBezTo>
                    <a:cubicBezTo>
                      <a:pt x="1103" y="385"/>
                      <a:pt x="1087" y="385"/>
                      <a:pt x="1103" y="385"/>
                    </a:cubicBezTo>
                    <a:close/>
                    <a:moveTo>
                      <a:pt x="1271" y="485"/>
                    </a:moveTo>
                    <a:cubicBezTo>
                      <a:pt x="1271" y="502"/>
                      <a:pt x="1271" y="535"/>
                      <a:pt x="1254" y="535"/>
                    </a:cubicBezTo>
                    <a:cubicBezTo>
                      <a:pt x="1254" y="535"/>
                      <a:pt x="1271" y="519"/>
                      <a:pt x="1271" y="485"/>
                    </a:cubicBezTo>
                    <a:cubicBezTo>
                      <a:pt x="1254" y="502"/>
                      <a:pt x="1254" y="452"/>
                      <a:pt x="1237" y="452"/>
                    </a:cubicBezTo>
                    <a:cubicBezTo>
                      <a:pt x="1254" y="435"/>
                      <a:pt x="1254" y="418"/>
                      <a:pt x="1271" y="385"/>
                    </a:cubicBezTo>
                    <a:cubicBezTo>
                      <a:pt x="1271" y="402"/>
                      <a:pt x="1254" y="418"/>
                      <a:pt x="1271" y="418"/>
                    </a:cubicBezTo>
                    <a:cubicBezTo>
                      <a:pt x="1271" y="435"/>
                      <a:pt x="1271" y="435"/>
                      <a:pt x="1254" y="452"/>
                    </a:cubicBezTo>
                    <a:cubicBezTo>
                      <a:pt x="1271" y="469"/>
                      <a:pt x="1287" y="485"/>
                      <a:pt x="1287" y="485"/>
                    </a:cubicBezTo>
                    <a:cubicBezTo>
                      <a:pt x="1271" y="502"/>
                      <a:pt x="1271" y="485"/>
                      <a:pt x="1271" y="485"/>
                    </a:cubicBezTo>
                    <a:close/>
                    <a:moveTo>
                      <a:pt x="1404" y="318"/>
                    </a:moveTo>
                    <a:cubicBezTo>
                      <a:pt x="1388" y="318"/>
                      <a:pt x="1388" y="335"/>
                      <a:pt x="1388" y="352"/>
                    </a:cubicBezTo>
                    <a:cubicBezTo>
                      <a:pt x="1388" y="352"/>
                      <a:pt x="1371" y="352"/>
                      <a:pt x="1371" y="352"/>
                    </a:cubicBezTo>
                    <a:cubicBezTo>
                      <a:pt x="1371" y="368"/>
                      <a:pt x="1388" y="368"/>
                      <a:pt x="1388" y="368"/>
                    </a:cubicBezTo>
                    <a:cubicBezTo>
                      <a:pt x="1388" y="385"/>
                      <a:pt x="1371" y="368"/>
                      <a:pt x="1354" y="385"/>
                    </a:cubicBezTo>
                    <a:cubicBezTo>
                      <a:pt x="1354" y="368"/>
                      <a:pt x="1371" y="368"/>
                      <a:pt x="1371" y="368"/>
                    </a:cubicBezTo>
                    <a:cubicBezTo>
                      <a:pt x="1354" y="368"/>
                      <a:pt x="1354" y="368"/>
                      <a:pt x="1337" y="368"/>
                    </a:cubicBezTo>
                    <a:cubicBezTo>
                      <a:pt x="1321" y="335"/>
                      <a:pt x="1337" y="335"/>
                      <a:pt x="1321" y="301"/>
                    </a:cubicBezTo>
                    <a:cubicBezTo>
                      <a:pt x="1354" y="301"/>
                      <a:pt x="1388" y="268"/>
                      <a:pt x="1404" y="318"/>
                    </a:cubicBezTo>
                    <a:close/>
                    <a:moveTo>
                      <a:pt x="1337" y="469"/>
                    </a:moveTo>
                    <a:cubicBezTo>
                      <a:pt x="1321" y="485"/>
                      <a:pt x="1321" y="485"/>
                      <a:pt x="1304" y="469"/>
                    </a:cubicBezTo>
                    <a:cubicBezTo>
                      <a:pt x="1321" y="485"/>
                      <a:pt x="1304" y="519"/>
                      <a:pt x="1304" y="502"/>
                    </a:cubicBezTo>
                    <a:cubicBezTo>
                      <a:pt x="1287" y="502"/>
                      <a:pt x="1304" y="519"/>
                      <a:pt x="1321" y="519"/>
                    </a:cubicBezTo>
                    <a:cubicBezTo>
                      <a:pt x="1304" y="535"/>
                      <a:pt x="1321" y="569"/>
                      <a:pt x="1304" y="569"/>
                    </a:cubicBezTo>
                    <a:cubicBezTo>
                      <a:pt x="1304" y="586"/>
                      <a:pt x="1321" y="569"/>
                      <a:pt x="1304" y="602"/>
                    </a:cubicBezTo>
                    <a:cubicBezTo>
                      <a:pt x="1321" y="602"/>
                      <a:pt x="1321" y="602"/>
                      <a:pt x="1321" y="602"/>
                    </a:cubicBezTo>
                    <a:cubicBezTo>
                      <a:pt x="1337" y="602"/>
                      <a:pt x="1321" y="586"/>
                      <a:pt x="1321" y="586"/>
                    </a:cubicBezTo>
                    <a:cubicBezTo>
                      <a:pt x="1354" y="602"/>
                      <a:pt x="1354" y="569"/>
                      <a:pt x="1388" y="586"/>
                    </a:cubicBezTo>
                    <a:cubicBezTo>
                      <a:pt x="1371" y="569"/>
                      <a:pt x="1371" y="552"/>
                      <a:pt x="1371" y="535"/>
                    </a:cubicBezTo>
                    <a:cubicBezTo>
                      <a:pt x="1354" y="552"/>
                      <a:pt x="1371" y="502"/>
                      <a:pt x="1337" y="502"/>
                    </a:cubicBezTo>
                    <a:cubicBezTo>
                      <a:pt x="1337" y="502"/>
                      <a:pt x="1354" y="485"/>
                      <a:pt x="1354" y="502"/>
                    </a:cubicBezTo>
                    <a:cubicBezTo>
                      <a:pt x="1371" y="502"/>
                      <a:pt x="1354" y="502"/>
                      <a:pt x="1354" y="485"/>
                    </a:cubicBezTo>
                    <a:cubicBezTo>
                      <a:pt x="1337" y="502"/>
                      <a:pt x="1337" y="485"/>
                      <a:pt x="1337" y="469"/>
                    </a:cubicBezTo>
                    <a:close/>
                    <a:moveTo>
                      <a:pt x="987" y="218"/>
                    </a:moveTo>
                    <a:cubicBezTo>
                      <a:pt x="1003" y="235"/>
                      <a:pt x="987" y="201"/>
                      <a:pt x="1003" y="201"/>
                    </a:cubicBezTo>
                    <a:cubicBezTo>
                      <a:pt x="1003" y="201"/>
                      <a:pt x="1020" y="218"/>
                      <a:pt x="1020" y="218"/>
                    </a:cubicBezTo>
                    <a:cubicBezTo>
                      <a:pt x="1020" y="218"/>
                      <a:pt x="1020" y="218"/>
                      <a:pt x="1020" y="218"/>
                    </a:cubicBezTo>
                    <a:cubicBezTo>
                      <a:pt x="1020" y="218"/>
                      <a:pt x="1020" y="235"/>
                      <a:pt x="1020" y="235"/>
                    </a:cubicBezTo>
                    <a:cubicBezTo>
                      <a:pt x="1003" y="235"/>
                      <a:pt x="1020" y="251"/>
                      <a:pt x="1003" y="251"/>
                    </a:cubicBezTo>
                    <a:cubicBezTo>
                      <a:pt x="1003" y="235"/>
                      <a:pt x="1003" y="235"/>
                      <a:pt x="1020" y="235"/>
                    </a:cubicBezTo>
                    <a:cubicBezTo>
                      <a:pt x="1003" y="235"/>
                      <a:pt x="1003" y="235"/>
                      <a:pt x="1003" y="251"/>
                    </a:cubicBezTo>
                    <a:cubicBezTo>
                      <a:pt x="987" y="251"/>
                      <a:pt x="987" y="235"/>
                      <a:pt x="987" y="218"/>
                    </a:cubicBezTo>
                    <a:close/>
                    <a:moveTo>
                      <a:pt x="1003" y="318"/>
                    </a:moveTo>
                    <a:cubicBezTo>
                      <a:pt x="1020" y="301"/>
                      <a:pt x="1020" y="301"/>
                      <a:pt x="1037" y="301"/>
                    </a:cubicBezTo>
                    <a:cubicBezTo>
                      <a:pt x="1037" y="268"/>
                      <a:pt x="1020" y="268"/>
                      <a:pt x="1003" y="251"/>
                    </a:cubicBezTo>
                    <a:cubicBezTo>
                      <a:pt x="987" y="251"/>
                      <a:pt x="987" y="268"/>
                      <a:pt x="970" y="268"/>
                    </a:cubicBezTo>
                    <a:cubicBezTo>
                      <a:pt x="970" y="268"/>
                      <a:pt x="970" y="268"/>
                      <a:pt x="953" y="268"/>
                    </a:cubicBezTo>
                    <a:cubicBezTo>
                      <a:pt x="953" y="251"/>
                      <a:pt x="970" y="251"/>
                      <a:pt x="970" y="235"/>
                    </a:cubicBezTo>
                    <a:cubicBezTo>
                      <a:pt x="953" y="251"/>
                      <a:pt x="920" y="235"/>
                      <a:pt x="920" y="285"/>
                    </a:cubicBezTo>
                    <a:cubicBezTo>
                      <a:pt x="903" y="285"/>
                      <a:pt x="903" y="268"/>
                      <a:pt x="903" y="268"/>
                    </a:cubicBezTo>
                    <a:cubicBezTo>
                      <a:pt x="886" y="251"/>
                      <a:pt x="903" y="301"/>
                      <a:pt x="903" y="301"/>
                    </a:cubicBezTo>
                    <a:cubicBezTo>
                      <a:pt x="886" y="318"/>
                      <a:pt x="870" y="301"/>
                      <a:pt x="836" y="301"/>
                    </a:cubicBezTo>
                    <a:lnTo>
                      <a:pt x="836" y="285"/>
                    </a:lnTo>
                    <a:cubicBezTo>
                      <a:pt x="870" y="285"/>
                      <a:pt x="870" y="235"/>
                      <a:pt x="920" y="251"/>
                    </a:cubicBezTo>
                    <a:cubicBezTo>
                      <a:pt x="903" y="251"/>
                      <a:pt x="920" y="235"/>
                      <a:pt x="920" y="251"/>
                    </a:cubicBezTo>
                    <a:cubicBezTo>
                      <a:pt x="920" y="218"/>
                      <a:pt x="920" y="201"/>
                      <a:pt x="936" y="185"/>
                    </a:cubicBezTo>
                    <a:cubicBezTo>
                      <a:pt x="920" y="185"/>
                      <a:pt x="920" y="168"/>
                      <a:pt x="903" y="151"/>
                    </a:cubicBezTo>
                    <a:cubicBezTo>
                      <a:pt x="886" y="151"/>
                      <a:pt x="853" y="185"/>
                      <a:pt x="853" y="168"/>
                    </a:cubicBezTo>
                    <a:cubicBezTo>
                      <a:pt x="836" y="168"/>
                      <a:pt x="836" y="185"/>
                      <a:pt x="836" y="185"/>
                    </a:cubicBezTo>
                    <a:cubicBezTo>
                      <a:pt x="836" y="218"/>
                      <a:pt x="819" y="185"/>
                      <a:pt x="819" y="235"/>
                    </a:cubicBezTo>
                    <a:cubicBezTo>
                      <a:pt x="819" y="218"/>
                      <a:pt x="786" y="268"/>
                      <a:pt x="786" y="235"/>
                    </a:cubicBezTo>
                    <a:cubicBezTo>
                      <a:pt x="769" y="218"/>
                      <a:pt x="753" y="251"/>
                      <a:pt x="769" y="268"/>
                    </a:cubicBezTo>
                    <a:cubicBezTo>
                      <a:pt x="786" y="268"/>
                      <a:pt x="769" y="251"/>
                      <a:pt x="769" y="251"/>
                    </a:cubicBezTo>
                    <a:cubicBezTo>
                      <a:pt x="786" y="268"/>
                      <a:pt x="786" y="285"/>
                      <a:pt x="786" y="301"/>
                    </a:cubicBezTo>
                    <a:cubicBezTo>
                      <a:pt x="803" y="301"/>
                      <a:pt x="803" y="285"/>
                      <a:pt x="786" y="285"/>
                    </a:cubicBezTo>
                    <a:cubicBezTo>
                      <a:pt x="803" y="285"/>
                      <a:pt x="803" y="285"/>
                      <a:pt x="819" y="301"/>
                    </a:cubicBezTo>
                    <a:cubicBezTo>
                      <a:pt x="819" y="301"/>
                      <a:pt x="803" y="301"/>
                      <a:pt x="819" y="285"/>
                    </a:cubicBezTo>
                    <a:cubicBezTo>
                      <a:pt x="819" y="285"/>
                      <a:pt x="836" y="285"/>
                      <a:pt x="836" y="301"/>
                    </a:cubicBezTo>
                    <a:cubicBezTo>
                      <a:pt x="819" y="301"/>
                      <a:pt x="819" y="335"/>
                      <a:pt x="836" y="352"/>
                    </a:cubicBezTo>
                    <a:cubicBezTo>
                      <a:pt x="836" y="352"/>
                      <a:pt x="819" y="335"/>
                      <a:pt x="819" y="352"/>
                    </a:cubicBezTo>
                    <a:cubicBezTo>
                      <a:pt x="819" y="352"/>
                      <a:pt x="819" y="352"/>
                      <a:pt x="803" y="368"/>
                    </a:cubicBezTo>
                    <a:cubicBezTo>
                      <a:pt x="819" y="385"/>
                      <a:pt x="819" y="368"/>
                      <a:pt x="819" y="402"/>
                    </a:cubicBezTo>
                    <a:cubicBezTo>
                      <a:pt x="819" y="402"/>
                      <a:pt x="819" y="402"/>
                      <a:pt x="819" y="402"/>
                    </a:cubicBezTo>
                    <a:cubicBezTo>
                      <a:pt x="819" y="435"/>
                      <a:pt x="769" y="469"/>
                      <a:pt x="786" y="519"/>
                    </a:cubicBezTo>
                    <a:cubicBezTo>
                      <a:pt x="786" y="519"/>
                      <a:pt x="819" y="519"/>
                      <a:pt x="819" y="519"/>
                    </a:cubicBezTo>
                    <a:cubicBezTo>
                      <a:pt x="836" y="502"/>
                      <a:pt x="836" y="469"/>
                      <a:pt x="853" y="485"/>
                    </a:cubicBezTo>
                    <a:cubicBezTo>
                      <a:pt x="836" y="469"/>
                      <a:pt x="870" y="452"/>
                      <a:pt x="886" y="435"/>
                    </a:cubicBezTo>
                    <a:cubicBezTo>
                      <a:pt x="886" y="418"/>
                      <a:pt x="870" y="402"/>
                      <a:pt x="886" y="385"/>
                    </a:cubicBezTo>
                    <a:cubicBezTo>
                      <a:pt x="886" y="402"/>
                      <a:pt x="903" y="402"/>
                      <a:pt x="903" y="418"/>
                    </a:cubicBezTo>
                    <a:cubicBezTo>
                      <a:pt x="903" y="418"/>
                      <a:pt x="903" y="402"/>
                      <a:pt x="903" y="385"/>
                    </a:cubicBezTo>
                    <a:cubicBezTo>
                      <a:pt x="920" y="402"/>
                      <a:pt x="920" y="385"/>
                      <a:pt x="936" y="368"/>
                    </a:cubicBezTo>
                    <a:cubicBezTo>
                      <a:pt x="953" y="385"/>
                      <a:pt x="987" y="385"/>
                      <a:pt x="987" y="418"/>
                    </a:cubicBezTo>
                    <a:cubicBezTo>
                      <a:pt x="1003" y="418"/>
                      <a:pt x="1003" y="418"/>
                      <a:pt x="1003" y="418"/>
                    </a:cubicBezTo>
                    <a:cubicBezTo>
                      <a:pt x="1003" y="402"/>
                      <a:pt x="987" y="385"/>
                      <a:pt x="1020" y="385"/>
                    </a:cubicBezTo>
                    <a:cubicBezTo>
                      <a:pt x="1020" y="368"/>
                      <a:pt x="1003" y="368"/>
                      <a:pt x="1003" y="352"/>
                    </a:cubicBezTo>
                    <a:cubicBezTo>
                      <a:pt x="987" y="352"/>
                      <a:pt x="1003" y="368"/>
                      <a:pt x="987" y="368"/>
                    </a:cubicBezTo>
                    <a:cubicBezTo>
                      <a:pt x="987" y="352"/>
                      <a:pt x="970" y="352"/>
                      <a:pt x="970" y="335"/>
                    </a:cubicBezTo>
                    <a:cubicBezTo>
                      <a:pt x="936" y="318"/>
                      <a:pt x="953" y="352"/>
                      <a:pt x="936" y="352"/>
                    </a:cubicBezTo>
                    <a:cubicBezTo>
                      <a:pt x="920" y="352"/>
                      <a:pt x="936" y="335"/>
                      <a:pt x="920" y="335"/>
                    </a:cubicBezTo>
                    <a:cubicBezTo>
                      <a:pt x="920" y="318"/>
                      <a:pt x="936" y="318"/>
                      <a:pt x="936" y="318"/>
                    </a:cubicBezTo>
                    <a:cubicBezTo>
                      <a:pt x="953" y="301"/>
                      <a:pt x="936" y="285"/>
                      <a:pt x="936" y="268"/>
                    </a:cubicBezTo>
                    <a:cubicBezTo>
                      <a:pt x="936" y="285"/>
                      <a:pt x="953" y="285"/>
                      <a:pt x="953" y="301"/>
                    </a:cubicBezTo>
                    <a:cubicBezTo>
                      <a:pt x="953" y="285"/>
                      <a:pt x="970" y="268"/>
                      <a:pt x="970" y="301"/>
                    </a:cubicBezTo>
                    <a:cubicBezTo>
                      <a:pt x="987" y="285"/>
                      <a:pt x="970" y="268"/>
                      <a:pt x="987" y="285"/>
                    </a:cubicBezTo>
                    <a:cubicBezTo>
                      <a:pt x="1003" y="285"/>
                      <a:pt x="1003" y="301"/>
                      <a:pt x="1003" y="318"/>
                    </a:cubicBezTo>
                    <a:close/>
                    <a:moveTo>
                      <a:pt x="819" y="385"/>
                    </a:moveTo>
                    <a:cubicBezTo>
                      <a:pt x="819" y="385"/>
                      <a:pt x="819" y="385"/>
                      <a:pt x="819" y="385"/>
                    </a:cubicBezTo>
                    <a:cubicBezTo>
                      <a:pt x="819" y="385"/>
                      <a:pt x="819" y="385"/>
                      <a:pt x="819" y="385"/>
                    </a:cubicBezTo>
                    <a:close/>
                    <a:moveTo>
                      <a:pt x="602" y="134"/>
                    </a:moveTo>
                    <a:cubicBezTo>
                      <a:pt x="586" y="134"/>
                      <a:pt x="586" y="151"/>
                      <a:pt x="586" y="151"/>
                    </a:cubicBezTo>
                    <a:cubicBezTo>
                      <a:pt x="586" y="185"/>
                      <a:pt x="586" y="185"/>
                      <a:pt x="586" y="218"/>
                    </a:cubicBezTo>
                    <a:cubicBezTo>
                      <a:pt x="602" y="218"/>
                      <a:pt x="602" y="201"/>
                      <a:pt x="602" y="185"/>
                    </a:cubicBezTo>
                    <a:cubicBezTo>
                      <a:pt x="602" y="185"/>
                      <a:pt x="602" y="201"/>
                      <a:pt x="586" y="185"/>
                    </a:cubicBezTo>
                    <a:cubicBezTo>
                      <a:pt x="586" y="168"/>
                      <a:pt x="602" y="168"/>
                      <a:pt x="619" y="168"/>
                    </a:cubicBezTo>
                    <a:cubicBezTo>
                      <a:pt x="619" y="151"/>
                      <a:pt x="602" y="151"/>
                      <a:pt x="602" y="134"/>
                    </a:cubicBezTo>
                    <a:close/>
                    <a:moveTo>
                      <a:pt x="1438" y="335"/>
                    </a:moveTo>
                    <a:cubicBezTo>
                      <a:pt x="1438" y="318"/>
                      <a:pt x="1454" y="385"/>
                      <a:pt x="1438" y="385"/>
                    </a:cubicBezTo>
                    <a:cubicBezTo>
                      <a:pt x="1438" y="352"/>
                      <a:pt x="1438" y="368"/>
                      <a:pt x="1438" y="335"/>
                    </a:cubicBezTo>
                    <a:cubicBezTo>
                      <a:pt x="1438" y="318"/>
                      <a:pt x="1454" y="318"/>
                      <a:pt x="1438" y="335"/>
                    </a:cubicBezTo>
                    <a:close/>
                    <a:moveTo>
                      <a:pt x="1621" y="335"/>
                    </a:moveTo>
                    <a:cubicBezTo>
                      <a:pt x="1638" y="318"/>
                      <a:pt x="1655" y="318"/>
                      <a:pt x="1638" y="301"/>
                    </a:cubicBezTo>
                    <a:cubicBezTo>
                      <a:pt x="1655" y="301"/>
                      <a:pt x="1638" y="368"/>
                      <a:pt x="1621" y="335"/>
                    </a:cubicBezTo>
                    <a:close/>
                    <a:moveTo>
                      <a:pt x="870" y="502"/>
                    </a:moveTo>
                    <a:cubicBezTo>
                      <a:pt x="886" y="502"/>
                      <a:pt x="886" y="519"/>
                      <a:pt x="886" y="519"/>
                    </a:cubicBezTo>
                    <a:cubicBezTo>
                      <a:pt x="886" y="535"/>
                      <a:pt x="870" y="535"/>
                      <a:pt x="853" y="519"/>
                    </a:cubicBezTo>
                    <a:cubicBezTo>
                      <a:pt x="853" y="519"/>
                      <a:pt x="870" y="502"/>
                      <a:pt x="870" y="502"/>
                    </a:cubicBezTo>
                    <a:close/>
                    <a:moveTo>
                      <a:pt x="235" y="168"/>
                    </a:moveTo>
                    <a:cubicBezTo>
                      <a:pt x="235" y="168"/>
                      <a:pt x="235" y="185"/>
                      <a:pt x="235" y="185"/>
                    </a:cubicBezTo>
                    <a:cubicBezTo>
                      <a:pt x="235" y="168"/>
                      <a:pt x="218" y="185"/>
                      <a:pt x="218" y="168"/>
                    </a:cubicBezTo>
                    <a:cubicBezTo>
                      <a:pt x="235" y="168"/>
                      <a:pt x="235" y="168"/>
                      <a:pt x="235" y="168"/>
                    </a:cubicBezTo>
                    <a:close/>
                    <a:moveTo>
                      <a:pt x="1655" y="435"/>
                    </a:moveTo>
                    <a:cubicBezTo>
                      <a:pt x="1672" y="418"/>
                      <a:pt x="1672" y="418"/>
                      <a:pt x="1672" y="418"/>
                    </a:cubicBezTo>
                    <a:cubicBezTo>
                      <a:pt x="1672" y="418"/>
                      <a:pt x="1672" y="418"/>
                      <a:pt x="1672" y="418"/>
                    </a:cubicBezTo>
                    <a:cubicBezTo>
                      <a:pt x="1672" y="418"/>
                      <a:pt x="1672" y="418"/>
                      <a:pt x="1672" y="418"/>
                    </a:cubicBezTo>
                    <a:cubicBezTo>
                      <a:pt x="1705" y="402"/>
                      <a:pt x="1738" y="435"/>
                      <a:pt x="1772" y="418"/>
                    </a:cubicBezTo>
                    <a:cubicBezTo>
                      <a:pt x="1772" y="435"/>
                      <a:pt x="1772" y="435"/>
                      <a:pt x="1789" y="435"/>
                    </a:cubicBezTo>
                    <a:cubicBezTo>
                      <a:pt x="1755" y="452"/>
                      <a:pt x="1772" y="469"/>
                      <a:pt x="1755" y="502"/>
                    </a:cubicBezTo>
                    <a:cubicBezTo>
                      <a:pt x="1738" y="502"/>
                      <a:pt x="1738" y="485"/>
                      <a:pt x="1705" y="485"/>
                    </a:cubicBezTo>
                    <a:cubicBezTo>
                      <a:pt x="1705" y="485"/>
                      <a:pt x="1705" y="485"/>
                      <a:pt x="1705" y="502"/>
                    </a:cubicBezTo>
                    <a:cubicBezTo>
                      <a:pt x="1672" y="502"/>
                      <a:pt x="1672" y="502"/>
                      <a:pt x="1655" y="519"/>
                    </a:cubicBezTo>
                    <a:cubicBezTo>
                      <a:pt x="1672" y="485"/>
                      <a:pt x="1638" y="485"/>
                      <a:pt x="1655" y="452"/>
                    </a:cubicBezTo>
                    <a:cubicBezTo>
                      <a:pt x="1638" y="452"/>
                      <a:pt x="1638" y="469"/>
                      <a:pt x="1638" y="452"/>
                    </a:cubicBezTo>
                    <a:cubicBezTo>
                      <a:pt x="1638" y="435"/>
                      <a:pt x="1638" y="418"/>
                      <a:pt x="1638" y="368"/>
                    </a:cubicBezTo>
                    <a:lnTo>
                      <a:pt x="1655" y="368"/>
                    </a:lnTo>
                    <a:cubicBezTo>
                      <a:pt x="1655" y="402"/>
                      <a:pt x="1638" y="402"/>
                      <a:pt x="1655" y="402"/>
                    </a:cubicBezTo>
                    <a:cubicBezTo>
                      <a:pt x="1655" y="418"/>
                      <a:pt x="1655" y="435"/>
                      <a:pt x="1655" y="435"/>
                    </a:cubicBezTo>
                    <a:close/>
                    <a:moveTo>
                      <a:pt x="1672" y="418"/>
                    </a:moveTo>
                    <a:cubicBezTo>
                      <a:pt x="1672" y="418"/>
                      <a:pt x="1672" y="402"/>
                      <a:pt x="1672" y="402"/>
                    </a:cubicBezTo>
                    <a:cubicBezTo>
                      <a:pt x="1672" y="385"/>
                      <a:pt x="1672" y="385"/>
                      <a:pt x="1672" y="385"/>
                    </a:cubicBezTo>
                    <a:cubicBezTo>
                      <a:pt x="1688" y="385"/>
                      <a:pt x="1688" y="385"/>
                      <a:pt x="1688" y="385"/>
                    </a:cubicBezTo>
                    <a:cubicBezTo>
                      <a:pt x="1688" y="402"/>
                      <a:pt x="1688" y="402"/>
                      <a:pt x="1688" y="402"/>
                    </a:cubicBezTo>
                    <a:cubicBezTo>
                      <a:pt x="1738" y="435"/>
                      <a:pt x="1738" y="335"/>
                      <a:pt x="1688" y="335"/>
                    </a:cubicBezTo>
                    <a:cubicBezTo>
                      <a:pt x="1672" y="335"/>
                      <a:pt x="1655" y="352"/>
                      <a:pt x="1655" y="352"/>
                    </a:cubicBezTo>
                    <a:cubicBezTo>
                      <a:pt x="1638" y="368"/>
                      <a:pt x="1672" y="352"/>
                      <a:pt x="1672" y="368"/>
                    </a:cubicBezTo>
                    <a:cubicBezTo>
                      <a:pt x="1672" y="385"/>
                      <a:pt x="1655" y="402"/>
                      <a:pt x="1655" y="402"/>
                    </a:cubicBezTo>
                    <a:cubicBezTo>
                      <a:pt x="1672" y="402"/>
                      <a:pt x="1672" y="418"/>
                      <a:pt x="1672" y="418"/>
                    </a:cubicBezTo>
                    <a:cubicBezTo>
                      <a:pt x="1672" y="418"/>
                      <a:pt x="1672" y="418"/>
                      <a:pt x="1672" y="418"/>
                    </a:cubicBezTo>
                    <a:close/>
                    <a:moveTo>
                      <a:pt x="1638" y="519"/>
                    </a:moveTo>
                    <a:cubicBezTo>
                      <a:pt x="1638" y="502"/>
                      <a:pt x="1621" y="502"/>
                      <a:pt x="1588" y="502"/>
                    </a:cubicBezTo>
                    <a:cubicBezTo>
                      <a:pt x="1605" y="535"/>
                      <a:pt x="1571" y="552"/>
                      <a:pt x="1571" y="569"/>
                    </a:cubicBezTo>
                    <a:cubicBezTo>
                      <a:pt x="1588" y="569"/>
                      <a:pt x="1605" y="569"/>
                      <a:pt x="1605" y="569"/>
                    </a:cubicBezTo>
                    <a:cubicBezTo>
                      <a:pt x="1621" y="552"/>
                      <a:pt x="1588" y="552"/>
                      <a:pt x="1588" y="552"/>
                    </a:cubicBezTo>
                    <a:cubicBezTo>
                      <a:pt x="1605" y="552"/>
                      <a:pt x="1621" y="519"/>
                      <a:pt x="1638" y="519"/>
                    </a:cubicBezTo>
                    <a:close/>
                    <a:moveTo>
                      <a:pt x="1655" y="285"/>
                    </a:moveTo>
                    <a:cubicBezTo>
                      <a:pt x="1655" y="285"/>
                      <a:pt x="1621" y="268"/>
                      <a:pt x="1655" y="268"/>
                    </a:cubicBezTo>
                    <a:cubicBezTo>
                      <a:pt x="1638" y="251"/>
                      <a:pt x="1638" y="285"/>
                      <a:pt x="1621" y="268"/>
                    </a:cubicBezTo>
                    <a:cubicBezTo>
                      <a:pt x="1621" y="285"/>
                      <a:pt x="1638" y="285"/>
                      <a:pt x="1621" y="285"/>
                    </a:cubicBezTo>
                    <a:cubicBezTo>
                      <a:pt x="1655" y="285"/>
                      <a:pt x="1621" y="301"/>
                      <a:pt x="1621" y="318"/>
                    </a:cubicBezTo>
                    <a:cubicBezTo>
                      <a:pt x="1638" y="318"/>
                      <a:pt x="1638" y="318"/>
                      <a:pt x="1638" y="301"/>
                    </a:cubicBezTo>
                    <a:cubicBezTo>
                      <a:pt x="1638" y="285"/>
                      <a:pt x="1655" y="301"/>
                      <a:pt x="1655" y="301"/>
                    </a:cubicBezTo>
                    <a:cubicBezTo>
                      <a:pt x="1655" y="285"/>
                      <a:pt x="1655" y="285"/>
                      <a:pt x="1655" y="285"/>
                    </a:cubicBezTo>
                    <a:close/>
                    <a:moveTo>
                      <a:pt x="619" y="134"/>
                    </a:moveTo>
                    <a:cubicBezTo>
                      <a:pt x="619" y="151"/>
                      <a:pt x="619" y="168"/>
                      <a:pt x="636" y="185"/>
                    </a:cubicBezTo>
                    <a:cubicBezTo>
                      <a:pt x="636" y="185"/>
                      <a:pt x="636" y="151"/>
                      <a:pt x="636" y="151"/>
                    </a:cubicBezTo>
                    <a:cubicBezTo>
                      <a:pt x="636" y="134"/>
                      <a:pt x="636" y="134"/>
                      <a:pt x="619" y="134"/>
                    </a:cubicBezTo>
                    <a:close/>
                    <a:moveTo>
                      <a:pt x="686" y="134"/>
                    </a:moveTo>
                    <a:cubicBezTo>
                      <a:pt x="702" y="134"/>
                      <a:pt x="686" y="151"/>
                      <a:pt x="702" y="151"/>
                    </a:cubicBezTo>
                    <a:cubicBezTo>
                      <a:pt x="702" y="168"/>
                      <a:pt x="686" y="168"/>
                      <a:pt x="702" y="185"/>
                    </a:cubicBezTo>
                    <a:cubicBezTo>
                      <a:pt x="686" y="185"/>
                      <a:pt x="686" y="168"/>
                      <a:pt x="686" y="168"/>
                    </a:cubicBezTo>
                    <a:cubicBezTo>
                      <a:pt x="669" y="168"/>
                      <a:pt x="669" y="201"/>
                      <a:pt x="669" y="168"/>
                    </a:cubicBezTo>
                    <a:cubicBezTo>
                      <a:pt x="652" y="185"/>
                      <a:pt x="669" y="201"/>
                      <a:pt x="669" y="201"/>
                    </a:cubicBezTo>
                    <a:cubicBezTo>
                      <a:pt x="669" y="218"/>
                      <a:pt x="652" y="201"/>
                      <a:pt x="652" y="218"/>
                    </a:cubicBezTo>
                    <a:cubicBezTo>
                      <a:pt x="669" y="251"/>
                      <a:pt x="686" y="268"/>
                      <a:pt x="702" y="301"/>
                    </a:cubicBezTo>
                    <a:cubicBezTo>
                      <a:pt x="702" y="251"/>
                      <a:pt x="719" y="268"/>
                      <a:pt x="736" y="235"/>
                    </a:cubicBezTo>
                    <a:cubicBezTo>
                      <a:pt x="736" y="251"/>
                      <a:pt x="753" y="251"/>
                      <a:pt x="753" y="268"/>
                    </a:cubicBezTo>
                    <a:cubicBezTo>
                      <a:pt x="769" y="235"/>
                      <a:pt x="753" y="235"/>
                      <a:pt x="753" y="185"/>
                    </a:cubicBezTo>
                    <a:cubicBezTo>
                      <a:pt x="769" y="201"/>
                      <a:pt x="786" y="201"/>
                      <a:pt x="786" y="168"/>
                    </a:cubicBezTo>
                    <a:cubicBezTo>
                      <a:pt x="803" y="168"/>
                      <a:pt x="803" y="168"/>
                      <a:pt x="819" y="168"/>
                    </a:cubicBezTo>
                    <a:cubicBezTo>
                      <a:pt x="803" y="134"/>
                      <a:pt x="753" y="101"/>
                      <a:pt x="736" y="134"/>
                    </a:cubicBezTo>
                    <a:cubicBezTo>
                      <a:pt x="736" y="118"/>
                      <a:pt x="719" y="134"/>
                      <a:pt x="719" y="118"/>
                    </a:cubicBezTo>
                    <a:cubicBezTo>
                      <a:pt x="719" y="134"/>
                      <a:pt x="702" y="134"/>
                      <a:pt x="686" y="134"/>
                    </a:cubicBezTo>
                    <a:close/>
                    <a:moveTo>
                      <a:pt x="753" y="218"/>
                    </a:moveTo>
                    <a:cubicBezTo>
                      <a:pt x="719" y="218"/>
                      <a:pt x="719" y="185"/>
                      <a:pt x="736" y="185"/>
                    </a:cubicBezTo>
                    <a:cubicBezTo>
                      <a:pt x="736" y="201"/>
                      <a:pt x="753" y="201"/>
                      <a:pt x="753" y="218"/>
                    </a:cubicBezTo>
                    <a:close/>
                    <a:moveTo>
                      <a:pt x="636" y="402"/>
                    </a:moveTo>
                    <a:cubicBezTo>
                      <a:pt x="619" y="385"/>
                      <a:pt x="619" y="368"/>
                      <a:pt x="619" y="385"/>
                    </a:cubicBezTo>
                    <a:cubicBezTo>
                      <a:pt x="619" y="368"/>
                      <a:pt x="619" y="352"/>
                      <a:pt x="636" y="335"/>
                    </a:cubicBezTo>
                    <a:cubicBezTo>
                      <a:pt x="602" y="335"/>
                      <a:pt x="602" y="301"/>
                      <a:pt x="602" y="285"/>
                    </a:cubicBezTo>
                    <a:lnTo>
                      <a:pt x="619" y="285"/>
                    </a:lnTo>
                    <a:cubicBezTo>
                      <a:pt x="619" y="318"/>
                      <a:pt x="652" y="335"/>
                      <a:pt x="652" y="352"/>
                    </a:cubicBezTo>
                    <a:cubicBezTo>
                      <a:pt x="652" y="368"/>
                      <a:pt x="636" y="385"/>
                      <a:pt x="636" y="402"/>
                    </a:cubicBezTo>
                    <a:close/>
                    <a:moveTo>
                      <a:pt x="1204" y="485"/>
                    </a:moveTo>
                    <a:cubicBezTo>
                      <a:pt x="1204" y="502"/>
                      <a:pt x="1220" y="485"/>
                      <a:pt x="1204" y="469"/>
                    </a:cubicBezTo>
                    <a:lnTo>
                      <a:pt x="1204" y="469"/>
                    </a:lnTo>
                    <a:cubicBezTo>
                      <a:pt x="1204" y="469"/>
                      <a:pt x="1204" y="469"/>
                      <a:pt x="1204" y="469"/>
                    </a:cubicBezTo>
                    <a:cubicBezTo>
                      <a:pt x="1187" y="452"/>
                      <a:pt x="1204" y="502"/>
                      <a:pt x="1204" y="485"/>
                    </a:cubicBezTo>
                    <a:close/>
                    <a:moveTo>
                      <a:pt x="669" y="418"/>
                    </a:moveTo>
                    <a:cubicBezTo>
                      <a:pt x="669" y="435"/>
                      <a:pt x="702" y="435"/>
                      <a:pt x="686" y="452"/>
                    </a:cubicBezTo>
                    <a:cubicBezTo>
                      <a:pt x="686" y="435"/>
                      <a:pt x="652" y="435"/>
                      <a:pt x="669" y="418"/>
                    </a:cubicBezTo>
                    <a:close/>
                    <a:moveTo>
                      <a:pt x="2240" y="385"/>
                    </a:moveTo>
                    <a:cubicBezTo>
                      <a:pt x="2256" y="402"/>
                      <a:pt x="2256" y="402"/>
                      <a:pt x="2273" y="435"/>
                    </a:cubicBezTo>
                    <a:cubicBezTo>
                      <a:pt x="2256" y="435"/>
                      <a:pt x="2240" y="435"/>
                      <a:pt x="2240" y="452"/>
                    </a:cubicBezTo>
                    <a:cubicBezTo>
                      <a:pt x="2240" y="452"/>
                      <a:pt x="2240" y="452"/>
                      <a:pt x="2223" y="452"/>
                    </a:cubicBezTo>
                    <a:cubicBezTo>
                      <a:pt x="2223" y="435"/>
                      <a:pt x="2240" y="418"/>
                      <a:pt x="2223" y="418"/>
                    </a:cubicBezTo>
                    <a:cubicBezTo>
                      <a:pt x="2240" y="402"/>
                      <a:pt x="2223" y="385"/>
                      <a:pt x="2240" y="385"/>
                    </a:cubicBezTo>
                    <a:close/>
                    <a:moveTo>
                      <a:pt x="2474" y="335"/>
                    </a:moveTo>
                    <a:cubicBezTo>
                      <a:pt x="2474" y="318"/>
                      <a:pt x="2490" y="318"/>
                      <a:pt x="2507" y="318"/>
                    </a:cubicBezTo>
                    <a:cubicBezTo>
                      <a:pt x="2507" y="335"/>
                      <a:pt x="2524" y="352"/>
                      <a:pt x="2507" y="368"/>
                    </a:cubicBezTo>
                    <a:cubicBezTo>
                      <a:pt x="2490" y="368"/>
                      <a:pt x="2440" y="352"/>
                      <a:pt x="2474" y="318"/>
                    </a:cubicBezTo>
                    <a:cubicBezTo>
                      <a:pt x="2474" y="335"/>
                      <a:pt x="2474" y="335"/>
                      <a:pt x="2474" y="335"/>
                    </a:cubicBezTo>
                    <a:close/>
                    <a:moveTo>
                      <a:pt x="2373" y="485"/>
                    </a:moveTo>
                    <a:cubicBezTo>
                      <a:pt x="2407" y="485"/>
                      <a:pt x="2373" y="435"/>
                      <a:pt x="2407" y="435"/>
                    </a:cubicBezTo>
                    <a:cubicBezTo>
                      <a:pt x="2390" y="402"/>
                      <a:pt x="2407" y="402"/>
                      <a:pt x="2407" y="368"/>
                    </a:cubicBezTo>
                    <a:cubicBezTo>
                      <a:pt x="2407" y="352"/>
                      <a:pt x="2390" y="352"/>
                      <a:pt x="2390" y="335"/>
                    </a:cubicBezTo>
                    <a:cubicBezTo>
                      <a:pt x="2357" y="352"/>
                      <a:pt x="2357" y="301"/>
                      <a:pt x="2323" y="352"/>
                    </a:cubicBezTo>
                    <a:cubicBezTo>
                      <a:pt x="2323" y="335"/>
                      <a:pt x="2323" y="335"/>
                      <a:pt x="2323" y="318"/>
                    </a:cubicBezTo>
                    <a:cubicBezTo>
                      <a:pt x="2307" y="335"/>
                      <a:pt x="2307" y="352"/>
                      <a:pt x="2307" y="352"/>
                    </a:cubicBezTo>
                    <a:cubicBezTo>
                      <a:pt x="2323" y="368"/>
                      <a:pt x="2323" y="418"/>
                      <a:pt x="2340" y="469"/>
                    </a:cubicBezTo>
                    <a:cubicBezTo>
                      <a:pt x="2357" y="452"/>
                      <a:pt x="2390" y="452"/>
                      <a:pt x="2373" y="485"/>
                    </a:cubicBezTo>
                    <a:close/>
                    <a:moveTo>
                      <a:pt x="2691" y="352"/>
                    </a:moveTo>
                    <a:cubicBezTo>
                      <a:pt x="2691" y="335"/>
                      <a:pt x="2708" y="352"/>
                      <a:pt x="2708" y="335"/>
                    </a:cubicBezTo>
                    <a:cubicBezTo>
                      <a:pt x="2708" y="352"/>
                      <a:pt x="2691" y="352"/>
                      <a:pt x="2708" y="368"/>
                    </a:cubicBezTo>
                    <a:cubicBezTo>
                      <a:pt x="2691" y="368"/>
                      <a:pt x="2691" y="368"/>
                      <a:pt x="2691" y="352"/>
                    </a:cubicBezTo>
                    <a:close/>
                    <a:moveTo>
                      <a:pt x="2691" y="368"/>
                    </a:moveTo>
                    <a:cubicBezTo>
                      <a:pt x="2691" y="335"/>
                      <a:pt x="2641" y="402"/>
                      <a:pt x="2674" y="402"/>
                    </a:cubicBezTo>
                    <a:cubicBezTo>
                      <a:pt x="2674" y="385"/>
                      <a:pt x="2674" y="368"/>
                      <a:pt x="2691" y="368"/>
                    </a:cubicBezTo>
                    <a:close/>
                    <a:moveTo>
                      <a:pt x="1822" y="352"/>
                    </a:moveTo>
                    <a:cubicBezTo>
                      <a:pt x="1822" y="335"/>
                      <a:pt x="1805" y="335"/>
                      <a:pt x="1805" y="335"/>
                    </a:cubicBezTo>
                    <a:cubicBezTo>
                      <a:pt x="1822" y="335"/>
                      <a:pt x="1822" y="335"/>
                      <a:pt x="1839" y="335"/>
                    </a:cubicBezTo>
                    <a:cubicBezTo>
                      <a:pt x="1822" y="335"/>
                      <a:pt x="1822" y="352"/>
                      <a:pt x="1822" y="35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0"/>
              <p:cNvSpPr/>
              <p:nvPr/>
            </p:nvSpPr>
            <p:spPr>
              <a:xfrm>
                <a:off x="7148740" y="4646901"/>
                <a:ext cx="218037" cy="76111"/>
              </a:xfrm>
              <a:custGeom>
                <a:avLst/>
                <a:gdLst/>
                <a:ahLst/>
                <a:cxnLst/>
                <a:rect l="l" t="t" r="r" b="b"/>
                <a:pathLst>
                  <a:path w="2541" h="887" extrusionOk="0">
                    <a:moveTo>
                      <a:pt x="1588" y="1"/>
                    </a:moveTo>
                    <a:cubicBezTo>
                      <a:pt x="1571" y="1"/>
                      <a:pt x="1554" y="1"/>
                      <a:pt x="1538" y="1"/>
                    </a:cubicBezTo>
                    <a:lnTo>
                      <a:pt x="1538" y="1"/>
                    </a:lnTo>
                    <a:lnTo>
                      <a:pt x="1538" y="1"/>
                    </a:lnTo>
                    <a:cubicBezTo>
                      <a:pt x="1421" y="1"/>
                      <a:pt x="1304" y="1"/>
                      <a:pt x="1204" y="17"/>
                    </a:cubicBezTo>
                    <a:cubicBezTo>
                      <a:pt x="1204" y="17"/>
                      <a:pt x="1220" y="17"/>
                      <a:pt x="1237" y="51"/>
                    </a:cubicBezTo>
                    <a:cubicBezTo>
                      <a:pt x="1220" y="51"/>
                      <a:pt x="1220" y="51"/>
                      <a:pt x="1220" y="51"/>
                    </a:cubicBezTo>
                    <a:cubicBezTo>
                      <a:pt x="1237" y="51"/>
                      <a:pt x="1237" y="68"/>
                      <a:pt x="1237" y="68"/>
                    </a:cubicBezTo>
                    <a:cubicBezTo>
                      <a:pt x="1237" y="84"/>
                      <a:pt x="1220" y="84"/>
                      <a:pt x="1237" y="118"/>
                    </a:cubicBezTo>
                    <a:cubicBezTo>
                      <a:pt x="1220" y="101"/>
                      <a:pt x="1204" y="118"/>
                      <a:pt x="1187" y="134"/>
                    </a:cubicBezTo>
                    <a:cubicBezTo>
                      <a:pt x="1153" y="134"/>
                      <a:pt x="1153" y="134"/>
                      <a:pt x="1137" y="151"/>
                    </a:cubicBezTo>
                    <a:cubicBezTo>
                      <a:pt x="1137" y="134"/>
                      <a:pt x="1170" y="101"/>
                      <a:pt x="1170" y="84"/>
                    </a:cubicBezTo>
                    <a:cubicBezTo>
                      <a:pt x="1153" y="68"/>
                      <a:pt x="1153" y="34"/>
                      <a:pt x="1120" y="34"/>
                    </a:cubicBezTo>
                    <a:lnTo>
                      <a:pt x="1120" y="34"/>
                    </a:lnTo>
                    <a:lnTo>
                      <a:pt x="1103" y="34"/>
                    </a:lnTo>
                    <a:lnTo>
                      <a:pt x="1103" y="34"/>
                    </a:lnTo>
                    <a:cubicBezTo>
                      <a:pt x="1087" y="34"/>
                      <a:pt x="1087" y="68"/>
                      <a:pt x="1087" y="51"/>
                    </a:cubicBezTo>
                    <a:cubicBezTo>
                      <a:pt x="1087" y="51"/>
                      <a:pt x="1087" y="34"/>
                      <a:pt x="1087" y="34"/>
                    </a:cubicBezTo>
                    <a:cubicBezTo>
                      <a:pt x="1036" y="34"/>
                      <a:pt x="1003" y="51"/>
                      <a:pt x="970" y="51"/>
                    </a:cubicBezTo>
                    <a:cubicBezTo>
                      <a:pt x="970" y="68"/>
                      <a:pt x="970" y="84"/>
                      <a:pt x="970" y="84"/>
                    </a:cubicBezTo>
                    <a:cubicBezTo>
                      <a:pt x="970" y="68"/>
                      <a:pt x="986" y="68"/>
                      <a:pt x="1003" y="51"/>
                    </a:cubicBezTo>
                    <a:cubicBezTo>
                      <a:pt x="1003" y="101"/>
                      <a:pt x="1020" y="68"/>
                      <a:pt x="1053" y="101"/>
                    </a:cubicBezTo>
                    <a:cubicBezTo>
                      <a:pt x="1053" y="84"/>
                      <a:pt x="1053" y="84"/>
                      <a:pt x="1053" y="84"/>
                    </a:cubicBezTo>
                    <a:cubicBezTo>
                      <a:pt x="1053" y="84"/>
                      <a:pt x="1070" y="84"/>
                      <a:pt x="1070" y="84"/>
                    </a:cubicBezTo>
                    <a:cubicBezTo>
                      <a:pt x="1070" y="118"/>
                      <a:pt x="1070" y="101"/>
                      <a:pt x="1053" y="101"/>
                    </a:cubicBezTo>
                    <a:cubicBezTo>
                      <a:pt x="1070" y="118"/>
                      <a:pt x="1120" y="151"/>
                      <a:pt x="1087" y="185"/>
                    </a:cubicBezTo>
                    <a:cubicBezTo>
                      <a:pt x="1087" y="168"/>
                      <a:pt x="1087" y="168"/>
                      <a:pt x="1087" y="168"/>
                    </a:cubicBezTo>
                    <a:cubicBezTo>
                      <a:pt x="1087" y="151"/>
                      <a:pt x="1087" y="168"/>
                      <a:pt x="1087" y="151"/>
                    </a:cubicBezTo>
                    <a:cubicBezTo>
                      <a:pt x="1087" y="151"/>
                      <a:pt x="1070" y="134"/>
                      <a:pt x="1070" y="134"/>
                    </a:cubicBezTo>
                    <a:cubicBezTo>
                      <a:pt x="1053" y="151"/>
                      <a:pt x="1003" y="185"/>
                      <a:pt x="986" y="168"/>
                    </a:cubicBezTo>
                    <a:cubicBezTo>
                      <a:pt x="1003" y="185"/>
                      <a:pt x="986" y="201"/>
                      <a:pt x="1003" y="185"/>
                    </a:cubicBezTo>
                    <a:cubicBezTo>
                      <a:pt x="1003" y="218"/>
                      <a:pt x="986" y="218"/>
                      <a:pt x="970" y="235"/>
                    </a:cubicBezTo>
                    <a:cubicBezTo>
                      <a:pt x="970" y="251"/>
                      <a:pt x="953" y="268"/>
                      <a:pt x="936" y="301"/>
                    </a:cubicBezTo>
                    <a:cubicBezTo>
                      <a:pt x="953" y="285"/>
                      <a:pt x="953" y="301"/>
                      <a:pt x="970" y="318"/>
                    </a:cubicBezTo>
                    <a:cubicBezTo>
                      <a:pt x="953" y="318"/>
                      <a:pt x="953" y="335"/>
                      <a:pt x="936" y="352"/>
                    </a:cubicBezTo>
                    <a:cubicBezTo>
                      <a:pt x="920" y="352"/>
                      <a:pt x="886" y="402"/>
                      <a:pt x="869" y="418"/>
                    </a:cubicBezTo>
                    <a:cubicBezTo>
                      <a:pt x="869" y="418"/>
                      <a:pt x="869" y="402"/>
                      <a:pt x="869" y="402"/>
                    </a:cubicBezTo>
                    <a:cubicBezTo>
                      <a:pt x="853" y="418"/>
                      <a:pt x="853" y="418"/>
                      <a:pt x="836" y="418"/>
                    </a:cubicBezTo>
                    <a:cubicBezTo>
                      <a:pt x="836" y="435"/>
                      <a:pt x="836" y="452"/>
                      <a:pt x="853" y="469"/>
                    </a:cubicBezTo>
                    <a:cubicBezTo>
                      <a:pt x="836" y="485"/>
                      <a:pt x="786" y="535"/>
                      <a:pt x="803" y="569"/>
                    </a:cubicBezTo>
                    <a:cubicBezTo>
                      <a:pt x="819" y="569"/>
                      <a:pt x="819" y="519"/>
                      <a:pt x="819" y="535"/>
                    </a:cubicBezTo>
                    <a:cubicBezTo>
                      <a:pt x="819" y="569"/>
                      <a:pt x="836" y="586"/>
                      <a:pt x="819" y="602"/>
                    </a:cubicBezTo>
                    <a:cubicBezTo>
                      <a:pt x="819" y="586"/>
                      <a:pt x="819" y="586"/>
                      <a:pt x="819" y="586"/>
                    </a:cubicBezTo>
                    <a:cubicBezTo>
                      <a:pt x="836" y="602"/>
                      <a:pt x="803" y="636"/>
                      <a:pt x="803" y="636"/>
                    </a:cubicBezTo>
                    <a:cubicBezTo>
                      <a:pt x="819" y="619"/>
                      <a:pt x="853" y="636"/>
                      <a:pt x="853" y="636"/>
                    </a:cubicBezTo>
                    <a:cubicBezTo>
                      <a:pt x="853" y="619"/>
                      <a:pt x="886" y="636"/>
                      <a:pt x="903" y="636"/>
                    </a:cubicBezTo>
                    <a:cubicBezTo>
                      <a:pt x="903" y="636"/>
                      <a:pt x="920" y="619"/>
                      <a:pt x="920" y="636"/>
                    </a:cubicBezTo>
                    <a:cubicBezTo>
                      <a:pt x="903" y="636"/>
                      <a:pt x="903" y="652"/>
                      <a:pt x="920" y="652"/>
                    </a:cubicBezTo>
                    <a:cubicBezTo>
                      <a:pt x="920" y="636"/>
                      <a:pt x="920" y="636"/>
                      <a:pt x="920" y="619"/>
                    </a:cubicBezTo>
                    <a:cubicBezTo>
                      <a:pt x="903" y="619"/>
                      <a:pt x="903" y="602"/>
                      <a:pt x="903" y="602"/>
                    </a:cubicBezTo>
                    <a:cubicBezTo>
                      <a:pt x="936" y="602"/>
                      <a:pt x="970" y="552"/>
                      <a:pt x="970" y="519"/>
                    </a:cubicBezTo>
                    <a:cubicBezTo>
                      <a:pt x="953" y="519"/>
                      <a:pt x="953" y="519"/>
                      <a:pt x="953" y="535"/>
                    </a:cubicBezTo>
                    <a:cubicBezTo>
                      <a:pt x="953" y="485"/>
                      <a:pt x="936" y="485"/>
                      <a:pt x="936" y="452"/>
                    </a:cubicBezTo>
                    <a:cubicBezTo>
                      <a:pt x="953" y="469"/>
                      <a:pt x="953" y="469"/>
                      <a:pt x="953" y="469"/>
                    </a:cubicBezTo>
                    <a:cubicBezTo>
                      <a:pt x="970" y="435"/>
                      <a:pt x="1003" y="452"/>
                      <a:pt x="1036" y="452"/>
                    </a:cubicBezTo>
                    <a:cubicBezTo>
                      <a:pt x="1036" y="469"/>
                      <a:pt x="1053" y="435"/>
                      <a:pt x="1070" y="469"/>
                    </a:cubicBezTo>
                    <a:cubicBezTo>
                      <a:pt x="1053" y="469"/>
                      <a:pt x="1053" y="469"/>
                      <a:pt x="1053" y="485"/>
                    </a:cubicBezTo>
                    <a:cubicBezTo>
                      <a:pt x="1070" y="502"/>
                      <a:pt x="1087" y="485"/>
                      <a:pt x="1103" y="469"/>
                    </a:cubicBezTo>
                    <a:cubicBezTo>
                      <a:pt x="1120" y="485"/>
                      <a:pt x="1120" y="485"/>
                      <a:pt x="1103" y="485"/>
                    </a:cubicBezTo>
                    <a:cubicBezTo>
                      <a:pt x="1120" y="485"/>
                      <a:pt x="1103" y="519"/>
                      <a:pt x="1120" y="519"/>
                    </a:cubicBezTo>
                    <a:cubicBezTo>
                      <a:pt x="1103" y="485"/>
                      <a:pt x="1137" y="469"/>
                      <a:pt x="1153" y="485"/>
                    </a:cubicBezTo>
                    <a:cubicBezTo>
                      <a:pt x="1120" y="485"/>
                      <a:pt x="1120" y="552"/>
                      <a:pt x="1137" y="569"/>
                    </a:cubicBezTo>
                    <a:cubicBezTo>
                      <a:pt x="1137" y="535"/>
                      <a:pt x="1153" y="569"/>
                      <a:pt x="1153" y="552"/>
                    </a:cubicBezTo>
                    <a:cubicBezTo>
                      <a:pt x="1153" y="535"/>
                      <a:pt x="1170" y="502"/>
                      <a:pt x="1153" y="502"/>
                    </a:cubicBezTo>
                    <a:cubicBezTo>
                      <a:pt x="1170" y="502"/>
                      <a:pt x="1153" y="485"/>
                      <a:pt x="1170" y="485"/>
                    </a:cubicBezTo>
                    <a:cubicBezTo>
                      <a:pt x="1170" y="502"/>
                      <a:pt x="1187" y="519"/>
                      <a:pt x="1187" y="519"/>
                    </a:cubicBezTo>
                    <a:cubicBezTo>
                      <a:pt x="1187" y="519"/>
                      <a:pt x="1170" y="519"/>
                      <a:pt x="1170" y="519"/>
                    </a:cubicBezTo>
                    <a:cubicBezTo>
                      <a:pt x="1170" y="535"/>
                      <a:pt x="1170" y="535"/>
                      <a:pt x="1153" y="535"/>
                    </a:cubicBezTo>
                    <a:cubicBezTo>
                      <a:pt x="1170" y="552"/>
                      <a:pt x="1170" y="552"/>
                      <a:pt x="1153" y="569"/>
                    </a:cubicBezTo>
                    <a:cubicBezTo>
                      <a:pt x="1170" y="552"/>
                      <a:pt x="1153" y="586"/>
                      <a:pt x="1170" y="586"/>
                    </a:cubicBezTo>
                    <a:cubicBezTo>
                      <a:pt x="1170" y="535"/>
                      <a:pt x="1170" y="586"/>
                      <a:pt x="1204" y="586"/>
                    </a:cubicBezTo>
                    <a:cubicBezTo>
                      <a:pt x="1204" y="569"/>
                      <a:pt x="1187" y="569"/>
                      <a:pt x="1187" y="552"/>
                    </a:cubicBezTo>
                    <a:cubicBezTo>
                      <a:pt x="1187" y="569"/>
                      <a:pt x="1220" y="552"/>
                      <a:pt x="1220" y="552"/>
                    </a:cubicBezTo>
                    <a:cubicBezTo>
                      <a:pt x="1204" y="552"/>
                      <a:pt x="1204" y="535"/>
                      <a:pt x="1220" y="519"/>
                    </a:cubicBezTo>
                    <a:cubicBezTo>
                      <a:pt x="1237" y="519"/>
                      <a:pt x="1204" y="552"/>
                      <a:pt x="1220" y="552"/>
                    </a:cubicBezTo>
                    <a:cubicBezTo>
                      <a:pt x="1237" y="519"/>
                      <a:pt x="1220" y="519"/>
                      <a:pt x="1237" y="485"/>
                    </a:cubicBezTo>
                    <a:cubicBezTo>
                      <a:pt x="1254" y="519"/>
                      <a:pt x="1287" y="469"/>
                      <a:pt x="1287" y="502"/>
                    </a:cubicBezTo>
                    <a:cubicBezTo>
                      <a:pt x="1304" y="502"/>
                      <a:pt x="1287" y="485"/>
                      <a:pt x="1287" y="485"/>
                    </a:cubicBezTo>
                    <a:cubicBezTo>
                      <a:pt x="1304" y="519"/>
                      <a:pt x="1304" y="452"/>
                      <a:pt x="1321" y="469"/>
                    </a:cubicBezTo>
                    <a:cubicBezTo>
                      <a:pt x="1337" y="452"/>
                      <a:pt x="1304" y="485"/>
                      <a:pt x="1321" y="485"/>
                    </a:cubicBezTo>
                    <a:cubicBezTo>
                      <a:pt x="1337" y="485"/>
                      <a:pt x="1354" y="469"/>
                      <a:pt x="1354" y="452"/>
                    </a:cubicBezTo>
                    <a:cubicBezTo>
                      <a:pt x="1371" y="469"/>
                      <a:pt x="1371" y="452"/>
                      <a:pt x="1387" y="435"/>
                    </a:cubicBezTo>
                    <a:cubicBezTo>
                      <a:pt x="1387" y="452"/>
                      <a:pt x="1404" y="485"/>
                      <a:pt x="1421" y="502"/>
                    </a:cubicBezTo>
                    <a:cubicBezTo>
                      <a:pt x="1421" y="485"/>
                      <a:pt x="1421" y="469"/>
                      <a:pt x="1437" y="485"/>
                    </a:cubicBezTo>
                    <a:cubicBezTo>
                      <a:pt x="1437" y="452"/>
                      <a:pt x="1454" y="418"/>
                      <a:pt x="1488" y="385"/>
                    </a:cubicBezTo>
                    <a:cubicBezTo>
                      <a:pt x="1488" y="368"/>
                      <a:pt x="1471" y="368"/>
                      <a:pt x="1471" y="368"/>
                    </a:cubicBezTo>
                    <a:cubicBezTo>
                      <a:pt x="1454" y="368"/>
                      <a:pt x="1454" y="335"/>
                      <a:pt x="1437" y="368"/>
                    </a:cubicBezTo>
                    <a:cubicBezTo>
                      <a:pt x="1437" y="335"/>
                      <a:pt x="1421" y="352"/>
                      <a:pt x="1421" y="352"/>
                    </a:cubicBezTo>
                    <a:cubicBezTo>
                      <a:pt x="1421" y="335"/>
                      <a:pt x="1421" y="318"/>
                      <a:pt x="1421" y="318"/>
                    </a:cubicBezTo>
                    <a:cubicBezTo>
                      <a:pt x="1437" y="301"/>
                      <a:pt x="1437" y="335"/>
                      <a:pt x="1454" y="335"/>
                    </a:cubicBezTo>
                    <a:cubicBezTo>
                      <a:pt x="1437" y="318"/>
                      <a:pt x="1488" y="301"/>
                      <a:pt x="1488" y="318"/>
                    </a:cubicBezTo>
                    <a:cubicBezTo>
                      <a:pt x="1488" y="318"/>
                      <a:pt x="1488" y="318"/>
                      <a:pt x="1488" y="318"/>
                    </a:cubicBezTo>
                    <a:cubicBezTo>
                      <a:pt x="1504" y="301"/>
                      <a:pt x="1521" y="301"/>
                      <a:pt x="1521" y="285"/>
                    </a:cubicBezTo>
                    <a:cubicBezTo>
                      <a:pt x="1504" y="301"/>
                      <a:pt x="1488" y="285"/>
                      <a:pt x="1471" y="285"/>
                    </a:cubicBezTo>
                    <a:cubicBezTo>
                      <a:pt x="1488" y="251"/>
                      <a:pt x="1488" y="251"/>
                      <a:pt x="1471" y="235"/>
                    </a:cubicBezTo>
                    <a:cubicBezTo>
                      <a:pt x="1471" y="218"/>
                      <a:pt x="1471" y="218"/>
                      <a:pt x="1471" y="218"/>
                    </a:cubicBezTo>
                    <a:cubicBezTo>
                      <a:pt x="1488" y="218"/>
                      <a:pt x="1488" y="235"/>
                      <a:pt x="1488" y="235"/>
                    </a:cubicBezTo>
                    <a:cubicBezTo>
                      <a:pt x="1521" y="201"/>
                      <a:pt x="1454" y="151"/>
                      <a:pt x="1421" y="151"/>
                    </a:cubicBezTo>
                    <a:cubicBezTo>
                      <a:pt x="1421" y="151"/>
                      <a:pt x="1404" y="168"/>
                      <a:pt x="1404" y="168"/>
                    </a:cubicBezTo>
                    <a:cubicBezTo>
                      <a:pt x="1387" y="151"/>
                      <a:pt x="1421" y="151"/>
                      <a:pt x="1404" y="134"/>
                    </a:cubicBezTo>
                    <a:cubicBezTo>
                      <a:pt x="1404" y="151"/>
                      <a:pt x="1404" y="134"/>
                      <a:pt x="1387" y="134"/>
                    </a:cubicBezTo>
                    <a:cubicBezTo>
                      <a:pt x="1371" y="84"/>
                      <a:pt x="1404" y="51"/>
                      <a:pt x="1404" y="17"/>
                    </a:cubicBezTo>
                    <a:cubicBezTo>
                      <a:pt x="1404" y="34"/>
                      <a:pt x="1421" y="34"/>
                      <a:pt x="1421" y="34"/>
                    </a:cubicBezTo>
                    <a:cubicBezTo>
                      <a:pt x="1421" y="51"/>
                      <a:pt x="1437" y="51"/>
                      <a:pt x="1454" y="68"/>
                    </a:cubicBezTo>
                    <a:cubicBezTo>
                      <a:pt x="1437" y="34"/>
                      <a:pt x="1454" y="51"/>
                      <a:pt x="1471" y="34"/>
                    </a:cubicBezTo>
                    <a:cubicBezTo>
                      <a:pt x="1471" y="34"/>
                      <a:pt x="1488" y="17"/>
                      <a:pt x="1488" y="34"/>
                    </a:cubicBezTo>
                    <a:cubicBezTo>
                      <a:pt x="1504" y="51"/>
                      <a:pt x="1488" y="51"/>
                      <a:pt x="1488" y="68"/>
                    </a:cubicBezTo>
                    <a:cubicBezTo>
                      <a:pt x="1488" y="68"/>
                      <a:pt x="1488" y="84"/>
                      <a:pt x="1504" y="68"/>
                    </a:cubicBezTo>
                    <a:cubicBezTo>
                      <a:pt x="1504" y="101"/>
                      <a:pt x="1504" y="101"/>
                      <a:pt x="1504" y="118"/>
                    </a:cubicBezTo>
                    <a:cubicBezTo>
                      <a:pt x="1521" y="118"/>
                      <a:pt x="1521" y="118"/>
                      <a:pt x="1538" y="118"/>
                    </a:cubicBezTo>
                    <a:cubicBezTo>
                      <a:pt x="1521" y="118"/>
                      <a:pt x="1521" y="101"/>
                      <a:pt x="1538" y="101"/>
                    </a:cubicBezTo>
                    <a:cubicBezTo>
                      <a:pt x="1554" y="118"/>
                      <a:pt x="1538" y="101"/>
                      <a:pt x="1538" y="118"/>
                    </a:cubicBezTo>
                    <a:cubicBezTo>
                      <a:pt x="1554" y="101"/>
                      <a:pt x="1554" y="151"/>
                      <a:pt x="1554" y="118"/>
                    </a:cubicBezTo>
                    <a:cubicBezTo>
                      <a:pt x="1554" y="118"/>
                      <a:pt x="1554" y="134"/>
                      <a:pt x="1554" y="118"/>
                    </a:cubicBezTo>
                    <a:cubicBezTo>
                      <a:pt x="1571" y="101"/>
                      <a:pt x="1605" y="151"/>
                      <a:pt x="1638" y="134"/>
                    </a:cubicBezTo>
                    <a:cubicBezTo>
                      <a:pt x="1621" y="118"/>
                      <a:pt x="1605" y="101"/>
                      <a:pt x="1605" y="101"/>
                    </a:cubicBezTo>
                    <a:cubicBezTo>
                      <a:pt x="1605" y="84"/>
                      <a:pt x="1605" y="51"/>
                      <a:pt x="1605" y="51"/>
                    </a:cubicBezTo>
                    <a:cubicBezTo>
                      <a:pt x="1605" y="51"/>
                      <a:pt x="1605" y="68"/>
                      <a:pt x="1605" y="68"/>
                    </a:cubicBezTo>
                    <a:cubicBezTo>
                      <a:pt x="1588" y="51"/>
                      <a:pt x="1605" y="51"/>
                      <a:pt x="1621" y="34"/>
                    </a:cubicBezTo>
                    <a:cubicBezTo>
                      <a:pt x="1621" y="34"/>
                      <a:pt x="1605" y="1"/>
                      <a:pt x="1571" y="1"/>
                    </a:cubicBezTo>
                    <a:cubicBezTo>
                      <a:pt x="1571" y="1"/>
                      <a:pt x="1571" y="1"/>
                      <a:pt x="1588" y="1"/>
                    </a:cubicBezTo>
                    <a:close/>
                    <a:moveTo>
                      <a:pt x="819" y="101"/>
                    </a:moveTo>
                    <a:lnTo>
                      <a:pt x="819" y="101"/>
                    </a:lnTo>
                    <a:cubicBezTo>
                      <a:pt x="819" y="101"/>
                      <a:pt x="819" y="101"/>
                      <a:pt x="819" y="101"/>
                    </a:cubicBezTo>
                    <a:close/>
                    <a:moveTo>
                      <a:pt x="803" y="101"/>
                    </a:moveTo>
                    <a:cubicBezTo>
                      <a:pt x="803" y="101"/>
                      <a:pt x="786" y="118"/>
                      <a:pt x="803" y="118"/>
                    </a:cubicBezTo>
                    <a:cubicBezTo>
                      <a:pt x="803" y="134"/>
                      <a:pt x="819" y="118"/>
                      <a:pt x="819" y="134"/>
                    </a:cubicBezTo>
                    <a:cubicBezTo>
                      <a:pt x="819" y="151"/>
                      <a:pt x="803" y="118"/>
                      <a:pt x="803" y="134"/>
                    </a:cubicBezTo>
                    <a:cubicBezTo>
                      <a:pt x="786" y="151"/>
                      <a:pt x="819" y="151"/>
                      <a:pt x="803" y="168"/>
                    </a:cubicBezTo>
                    <a:cubicBezTo>
                      <a:pt x="803" y="185"/>
                      <a:pt x="769" y="168"/>
                      <a:pt x="769" y="168"/>
                    </a:cubicBezTo>
                    <a:cubicBezTo>
                      <a:pt x="752" y="151"/>
                      <a:pt x="752" y="134"/>
                      <a:pt x="736" y="118"/>
                    </a:cubicBezTo>
                    <a:cubicBezTo>
                      <a:pt x="769" y="101"/>
                      <a:pt x="786" y="101"/>
                      <a:pt x="786" y="101"/>
                    </a:cubicBezTo>
                    <a:cubicBezTo>
                      <a:pt x="786" y="101"/>
                      <a:pt x="786" y="101"/>
                      <a:pt x="803" y="101"/>
                    </a:cubicBezTo>
                    <a:close/>
                    <a:moveTo>
                      <a:pt x="719" y="118"/>
                    </a:moveTo>
                    <a:cubicBezTo>
                      <a:pt x="702" y="134"/>
                      <a:pt x="686" y="134"/>
                      <a:pt x="669" y="134"/>
                    </a:cubicBezTo>
                    <a:cubicBezTo>
                      <a:pt x="669" y="151"/>
                      <a:pt x="669" y="151"/>
                      <a:pt x="669" y="151"/>
                    </a:cubicBezTo>
                    <a:cubicBezTo>
                      <a:pt x="702" y="151"/>
                      <a:pt x="702" y="151"/>
                      <a:pt x="719" y="134"/>
                    </a:cubicBezTo>
                    <a:cubicBezTo>
                      <a:pt x="719" y="134"/>
                      <a:pt x="719" y="118"/>
                      <a:pt x="719" y="118"/>
                    </a:cubicBezTo>
                    <a:close/>
                    <a:moveTo>
                      <a:pt x="602" y="151"/>
                    </a:moveTo>
                    <a:cubicBezTo>
                      <a:pt x="602" y="168"/>
                      <a:pt x="619" y="185"/>
                      <a:pt x="635" y="185"/>
                    </a:cubicBezTo>
                    <a:cubicBezTo>
                      <a:pt x="619" y="185"/>
                      <a:pt x="602" y="185"/>
                      <a:pt x="619" y="201"/>
                    </a:cubicBezTo>
                    <a:cubicBezTo>
                      <a:pt x="619" y="201"/>
                      <a:pt x="619" y="201"/>
                      <a:pt x="635" y="185"/>
                    </a:cubicBezTo>
                    <a:cubicBezTo>
                      <a:pt x="635" y="201"/>
                      <a:pt x="619" y="201"/>
                      <a:pt x="635" y="218"/>
                    </a:cubicBezTo>
                    <a:cubicBezTo>
                      <a:pt x="635" y="218"/>
                      <a:pt x="635" y="218"/>
                      <a:pt x="652" y="218"/>
                    </a:cubicBezTo>
                    <a:cubicBezTo>
                      <a:pt x="652" y="218"/>
                      <a:pt x="652" y="235"/>
                      <a:pt x="669" y="235"/>
                    </a:cubicBezTo>
                    <a:cubicBezTo>
                      <a:pt x="635" y="235"/>
                      <a:pt x="602" y="251"/>
                      <a:pt x="619" y="301"/>
                    </a:cubicBezTo>
                    <a:cubicBezTo>
                      <a:pt x="619" y="285"/>
                      <a:pt x="635" y="285"/>
                      <a:pt x="652" y="268"/>
                    </a:cubicBezTo>
                    <a:cubicBezTo>
                      <a:pt x="669" y="268"/>
                      <a:pt x="635" y="285"/>
                      <a:pt x="652" y="301"/>
                    </a:cubicBezTo>
                    <a:cubicBezTo>
                      <a:pt x="669" y="301"/>
                      <a:pt x="652" y="268"/>
                      <a:pt x="669" y="268"/>
                    </a:cubicBezTo>
                    <a:cubicBezTo>
                      <a:pt x="669" y="268"/>
                      <a:pt x="669" y="285"/>
                      <a:pt x="669" y="285"/>
                    </a:cubicBezTo>
                    <a:cubicBezTo>
                      <a:pt x="686" y="285"/>
                      <a:pt x="702" y="268"/>
                      <a:pt x="702" y="251"/>
                    </a:cubicBezTo>
                    <a:cubicBezTo>
                      <a:pt x="719" y="251"/>
                      <a:pt x="702" y="268"/>
                      <a:pt x="719" y="268"/>
                    </a:cubicBezTo>
                    <a:cubicBezTo>
                      <a:pt x="719" y="285"/>
                      <a:pt x="702" y="301"/>
                      <a:pt x="719" y="335"/>
                    </a:cubicBezTo>
                    <a:cubicBezTo>
                      <a:pt x="702" y="335"/>
                      <a:pt x="719" y="301"/>
                      <a:pt x="702" y="301"/>
                    </a:cubicBezTo>
                    <a:cubicBezTo>
                      <a:pt x="686" y="301"/>
                      <a:pt x="702" y="318"/>
                      <a:pt x="702" y="335"/>
                    </a:cubicBezTo>
                    <a:cubicBezTo>
                      <a:pt x="686" y="318"/>
                      <a:pt x="686" y="301"/>
                      <a:pt x="669" y="301"/>
                    </a:cubicBezTo>
                    <a:cubicBezTo>
                      <a:pt x="652" y="301"/>
                      <a:pt x="669" y="301"/>
                      <a:pt x="669" y="301"/>
                    </a:cubicBezTo>
                    <a:cubicBezTo>
                      <a:pt x="686" y="318"/>
                      <a:pt x="686" y="318"/>
                      <a:pt x="669" y="352"/>
                    </a:cubicBezTo>
                    <a:cubicBezTo>
                      <a:pt x="652" y="352"/>
                      <a:pt x="652" y="352"/>
                      <a:pt x="619" y="368"/>
                    </a:cubicBezTo>
                    <a:cubicBezTo>
                      <a:pt x="619" y="352"/>
                      <a:pt x="619" y="335"/>
                      <a:pt x="619" y="318"/>
                    </a:cubicBezTo>
                    <a:cubicBezTo>
                      <a:pt x="619" y="335"/>
                      <a:pt x="602" y="335"/>
                      <a:pt x="585" y="335"/>
                    </a:cubicBezTo>
                    <a:cubicBezTo>
                      <a:pt x="585" y="318"/>
                      <a:pt x="585" y="318"/>
                      <a:pt x="585" y="318"/>
                    </a:cubicBezTo>
                    <a:cubicBezTo>
                      <a:pt x="602" y="318"/>
                      <a:pt x="602" y="318"/>
                      <a:pt x="602" y="318"/>
                    </a:cubicBezTo>
                    <a:cubicBezTo>
                      <a:pt x="602" y="301"/>
                      <a:pt x="569" y="318"/>
                      <a:pt x="569" y="285"/>
                    </a:cubicBezTo>
                    <a:cubicBezTo>
                      <a:pt x="552" y="285"/>
                      <a:pt x="569" y="301"/>
                      <a:pt x="552" y="318"/>
                    </a:cubicBezTo>
                    <a:cubicBezTo>
                      <a:pt x="569" y="318"/>
                      <a:pt x="569" y="318"/>
                      <a:pt x="585" y="335"/>
                    </a:cubicBezTo>
                    <a:cubicBezTo>
                      <a:pt x="585" y="352"/>
                      <a:pt x="569" y="335"/>
                      <a:pt x="585" y="352"/>
                    </a:cubicBezTo>
                    <a:cubicBezTo>
                      <a:pt x="569" y="352"/>
                      <a:pt x="552" y="352"/>
                      <a:pt x="535" y="335"/>
                    </a:cubicBezTo>
                    <a:cubicBezTo>
                      <a:pt x="535" y="335"/>
                      <a:pt x="535" y="352"/>
                      <a:pt x="535" y="368"/>
                    </a:cubicBezTo>
                    <a:cubicBezTo>
                      <a:pt x="519" y="352"/>
                      <a:pt x="519" y="368"/>
                      <a:pt x="519" y="385"/>
                    </a:cubicBezTo>
                    <a:cubicBezTo>
                      <a:pt x="502" y="352"/>
                      <a:pt x="519" y="335"/>
                      <a:pt x="519" y="318"/>
                    </a:cubicBezTo>
                    <a:cubicBezTo>
                      <a:pt x="519" y="301"/>
                      <a:pt x="519" y="335"/>
                      <a:pt x="535" y="318"/>
                    </a:cubicBezTo>
                    <a:cubicBezTo>
                      <a:pt x="552" y="318"/>
                      <a:pt x="552" y="301"/>
                      <a:pt x="535" y="285"/>
                    </a:cubicBezTo>
                    <a:cubicBezTo>
                      <a:pt x="519" y="285"/>
                      <a:pt x="502" y="285"/>
                      <a:pt x="485" y="301"/>
                    </a:cubicBezTo>
                    <a:cubicBezTo>
                      <a:pt x="468" y="301"/>
                      <a:pt x="502" y="251"/>
                      <a:pt x="485" y="251"/>
                    </a:cubicBezTo>
                    <a:cubicBezTo>
                      <a:pt x="485" y="251"/>
                      <a:pt x="485" y="235"/>
                      <a:pt x="502" y="235"/>
                    </a:cubicBezTo>
                    <a:cubicBezTo>
                      <a:pt x="485" y="235"/>
                      <a:pt x="485" y="235"/>
                      <a:pt x="485" y="235"/>
                    </a:cubicBezTo>
                    <a:cubicBezTo>
                      <a:pt x="485" y="235"/>
                      <a:pt x="485" y="218"/>
                      <a:pt x="485" y="201"/>
                    </a:cubicBezTo>
                    <a:cubicBezTo>
                      <a:pt x="502" y="218"/>
                      <a:pt x="502" y="251"/>
                      <a:pt x="535" y="251"/>
                    </a:cubicBezTo>
                    <a:cubicBezTo>
                      <a:pt x="535" y="218"/>
                      <a:pt x="502" y="218"/>
                      <a:pt x="502" y="185"/>
                    </a:cubicBezTo>
                    <a:cubicBezTo>
                      <a:pt x="535" y="168"/>
                      <a:pt x="569" y="168"/>
                      <a:pt x="602" y="151"/>
                    </a:cubicBezTo>
                    <a:close/>
                    <a:moveTo>
                      <a:pt x="435" y="201"/>
                    </a:moveTo>
                    <a:cubicBezTo>
                      <a:pt x="402" y="218"/>
                      <a:pt x="385" y="218"/>
                      <a:pt x="351" y="235"/>
                    </a:cubicBezTo>
                    <a:cubicBezTo>
                      <a:pt x="368" y="235"/>
                      <a:pt x="368" y="235"/>
                      <a:pt x="368" y="251"/>
                    </a:cubicBezTo>
                    <a:cubicBezTo>
                      <a:pt x="351" y="268"/>
                      <a:pt x="351" y="251"/>
                      <a:pt x="351" y="268"/>
                    </a:cubicBezTo>
                    <a:cubicBezTo>
                      <a:pt x="368" y="268"/>
                      <a:pt x="385" y="285"/>
                      <a:pt x="368" y="285"/>
                    </a:cubicBezTo>
                    <a:cubicBezTo>
                      <a:pt x="368" y="268"/>
                      <a:pt x="351" y="285"/>
                      <a:pt x="335" y="268"/>
                    </a:cubicBezTo>
                    <a:cubicBezTo>
                      <a:pt x="335" y="268"/>
                      <a:pt x="335" y="301"/>
                      <a:pt x="335" y="301"/>
                    </a:cubicBezTo>
                    <a:cubicBezTo>
                      <a:pt x="318" y="301"/>
                      <a:pt x="318" y="285"/>
                      <a:pt x="301" y="301"/>
                    </a:cubicBezTo>
                    <a:cubicBezTo>
                      <a:pt x="301" y="285"/>
                      <a:pt x="285" y="285"/>
                      <a:pt x="285" y="285"/>
                    </a:cubicBezTo>
                    <a:cubicBezTo>
                      <a:pt x="301" y="268"/>
                      <a:pt x="318" y="285"/>
                      <a:pt x="301" y="268"/>
                    </a:cubicBezTo>
                    <a:cubicBezTo>
                      <a:pt x="318" y="268"/>
                      <a:pt x="318" y="268"/>
                      <a:pt x="318" y="268"/>
                    </a:cubicBezTo>
                    <a:cubicBezTo>
                      <a:pt x="335" y="251"/>
                      <a:pt x="335" y="251"/>
                      <a:pt x="335" y="235"/>
                    </a:cubicBezTo>
                    <a:lnTo>
                      <a:pt x="335" y="235"/>
                    </a:lnTo>
                    <a:cubicBezTo>
                      <a:pt x="335" y="235"/>
                      <a:pt x="318" y="251"/>
                      <a:pt x="318" y="251"/>
                    </a:cubicBezTo>
                    <a:cubicBezTo>
                      <a:pt x="318" y="251"/>
                      <a:pt x="318" y="251"/>
                      <a:pt x="318" y="251"/>
                    </a:cubicBezTo>
                    <a:cubicBezTo>
                      <a:pt x="301" y="251"/>
                      <a:pt x="301" y="251"/>
                      <a:pt x="301" y="251"/>
                    </a:cubicBezTo>
                    <a:cubicBezTo>
                      <a:pt x="301" y="251"/>
                      <a:pt x="301" y="251"/>
                      <a:pt x="285" y="251"/>
                    </a:cubicBezTo>
                    <a:cubicBezTo>
                      <a:pt x="285" y="268"/>
                      <a:pt x="285" y="285"/>
                      <a:pt x="268" y="285"/>
                    </a:cubicBezTo>
                    <a:cubicBezTo>
                      <a:pt x="268" y="268"/>
                      <a:pt x="268" y="268"/>
                      <a:pt x="268" y="268"/>
                    </a:cubicBezTo>
                    <a:cubicBezTo>
                      <a:pt x="251" y="268"/>
                      <a:pt x="251" y="268"/>
                      <a:pt x="234" y="285"/>
                    </a:cubicBezTo>
                    <a:cubicBezTo>
                      <a:pt x="234" y="285"/>
                      <a:pt x="234" y="301"/>
                      <a:pt x="234" y="301"/>
                    </a:cubicBezTo>
                    <a:cubicBezTo>
                      <a:pt x="234" y="301"/>
                      <a:pt x="234" y="301"/>
                      <a:pt x="218" y="301"/>
                    </a:cubicBezTo>
                    <a:cubicBezTo>
                      <a:pt x="218" y="301"/>
                      <a:pt x="234" y="318"/>
                      <a:pt x="218" y="318"/>
                    </a:cubicBezTo>
                    <a:cubicBezTo>
                      <a:pt x="201" y="301"/>
                      <a:pt x="218" y="301"/>
                      <a:pt x="218" y="301"/>
                    </a:cubicBezTo>
                    <a:cubicBezTo>
                      <a:pt x="201" y="301"/>
                      <a:pt x="184" y="318"/>
                      <a:pt x="168" y="318"/>
                    </a:cubicBezTo>
                    <a:lnTo>
                      <a:pt x="168" y="318"/>
                    </a:lnTo>
                    <a:cubicBezTo>
                      <a:pt x="151" y="318"/>
                      <a:pt x="134" y="335"/>
                      <a:pt x="118" y="352"/>
                    </a:cubicBezTo>
                    <a:cubicBezTo>
                      <a:pt x="34" y="418"/>
                      <a:pt x="1" y="469"/>
                      <a:pt x="1" y="519"/>
                    </a:cubicBezTo>
                    <a:cubicBezTo>
                      <a:pt x="1" y="519"/>
                      <a:pt x="1" y="535"/>
                      <a:pt x="1" y="535"/>
                    </a:cubicBezTo>
                    <a:lnTo>
                      <a:pt x="1" y="535"/>
                    </a:lnTo>
                    <a:cubicBezTo>
                      <a:pt x="17" y="519"/>
                      <a:pt x="17" y="552"/>
                      <a:pt x="34" y="552"/>
                    </a:cubicBezTo>
                    <a:cubicBezTo>
                      <a:pt x="34" y="535"/>
                      <a:pt x="34" y="535"/>
                      <a:pt x="34" y="535"/>
                    </a:cubicBezTo>
                    <a:cubicBezTo>
                      <a:pt x="17" y="535"/>
                      <a:pt x="34" y="519"/>
                      <a:pt x="34" y="519"/>
                    </a:cubicBezTo>
                    <a:lnTo>
                      <a:pt x="17" y="519"/>
                    </a:lnTo>
                    <a:cubicBezTo>
                      <a:pt x="17" y="502"/>
                      <a:pt x="34" y="502"/>
                      <a:pt x="17" y="485"/>
                    </a:cubicBezTo>
                    <a:cubicBezTo>
                      <a:pt x="34" y="502"/>
                      <a:pt x="51" y="502"/>
                      <a:pt x="34" y="469"/>
                    </a:cubicBezTo>
                    <a:cubicBezTo>
                      <a:pt x="67" y="469"/>
                      <a:pt x="67" y="469"/>
                      <a:pt x="84" y="469"/>
                    </a:cubicBezTo>
                    <a:cubicBezTo>
                      <a:pt x="84" y="452"/>
                      <a:pt x="118" y="402"/>
                      <a:pt x="151" y="435"/>
                    </a:cubicBezTo>
                    <a:cubicBezTo>
                      <a:pt x="151" y="418"/>
                      <a:pt x="184" y="402"/>
                      <a:pt x="184" y="418"/>
                    </a:cubicBezTo>
                    <a:cubicBezTo>
                      <a:pt x="184" y="418"/>
                      <a:pt x="201" y="418"/>
                      <a:pt x="201" y="418"/>
                    </a:cubicBezTo>
                    <a:cubicBezTo>
                      <a:pt x="201" y="402"/>
                      <a:pt x="184" y="385"/>
                      <a:pt x="184" y="385"/>
                    </a:cubicBezTo>
                    <a:cubicBezTo>
                      <a:pt x="184" y="402"/>
                      <a:pt x="184" y="402"/>
                      <a:pt x="168" y="402"/>
                    </a:cubicBezTo>
                    <a:cubicBezTo>
                      <a:pt x="168" y="402"/>
                      <a:pt x="168" y="402"/>
                      <a:pt x="151" y="402"/>
                    </a:cubicBezTo>
                    <a:cubicBezTo>
                      <a:pt x="151" y="385"/>
                      <a:pt x="168" y="385"/>
                      <a:pt x="168" y="385"/>
                    </a:cubicBezTo>
                    <a:cubicBezTo>
                      <a:pt x="151" y="368"/>
                      <a:pt x="151" y="385"/>
                      <a:pt x="151" y="368"/>
                    </a:cubicBezTo>
                    <a:cubicBezTo>
                      <a:pt x="151" y="352"/>
                      <a:pt x="184" y="368"/>
                      <a:pt x="184" y="352"/>
                    </a:cubicBezTo>
                    <a:cubicBezTo>
                      <a:pt x="201" y="368"/>
                      <a:pt x="184" y="385"/>
                      <a:pt x="184" y="385"/>
                    </a:cubicBezTo>
                    <a:cubicBezTo>
                      <a:pt x="218" y="368"/>
                      <a:pt x="218" y="352"/>
                      <a:pt x="234" y="352"/>
                    </a:cubicBezTo>
                    <a:cubicBezTo>
                      <a:pt x="218" y="335"/>
                      <a:pt x="218" y="335"/>
                      <a:pt x="218" y="335"/>
                    </a:cubicBezTo>
                    <a:cubicBezTo>
                      <a:pt x="234" y="335"/>
                      <a:pt x="234" y="318"/>
                      <a:pt x="234" y="318"/>
                    </a:cubicBezTo>
                    <a:lnTo>
                      <a:pt x="234" y="385"/>
                    </a:lnTo>
                    <a:cubicBezTo>
                      <a:pt x="251" y="385"/>
                      <a:pt x="251" y="418"/>
                      <a:pt x="285" y="418"/>
                    </a:cubicBezTo>
                    <a:cubicBezTo>
                      <a:pt x="301" y="402"/>
                      <a:pt x="335" y="418"/>
                      <a:pt x="335" y="435"/>
                    </a:cubicBezTo>
                    <a:cubicBezTo>
                      <a:pt x="335" y="418"/>
                      <a:pt x="368" y="435"/>
                      <a:pt x="368" y="418"/>
                    </a:cubicBezTo>
                    <a:cubicBezTo>
                      <a:pt x="368" y="418"/>
                      <a:pt x="368" y="418"/>
                      <a:pt x="368" y="402"/>
                    </a:cubicBezTo>
                    <a:cubicBezTo>
                      <a:pt x="351" y="402"/>
                      <a:pt x="351" y="402"/>
                      <a:pt x="351" y="402"/>
                    </a:cubicBezTo>
                    <a:cubicBezTo>
                      <a:pt x="368" y="385"/>
                      <a:pt x="351" y="385"/>
                      <a:pt x="351" y="368"/>
                    </a:cubicBezTo>
                    <a:cubicBezTo>
                      <a:pt x="368" y="368"/>
                      <a:pt x="385" y="385"/>
                      <a:pt x="402" y="385"/>
                    </a:cubicBezTo>
                    <a:cubicBezTo>
                      <a:pt x="402" y="368"/>
                      <a:pt x="385" y="368"/>
                      <a:pt x="385" y="352"/>
                    </a:cubicBezTo>
                    <a:cubicBezTo>
                      <a:pt x="402" y="352"/>
                      <a:pt x="402" y="335"/>
                      <a:pt x="402" y="352"/>
                    </a:cubicBezTo>
                    <a:cubicBezTo>
                      <a:pt x="418" y="335"/>
                      <a:pt x="435" y="318"/>
                      <a:pt x="452" y="318"/>
                    </a:cubicBezTo>
                    <a:cubicBezTo>
                      <a:pt x="452" y="318"/>
                      <a:pt x="435" y="301"/>
                      <a:pt x="452" y="301"/>
                    </a:cubicBezTo>
                    <a:cubicBezTo>
                      <a:pt x="468" y="301"/>
                      <a:pt x="452" y="335"/>
                      <a:pt x="468" y="335"/>
                    </a:cubicBezTo>
                    <a:cubicBezTo>
                      <a:pt x="485" y="301"/>
                      <a:pt x="468" y="285"/>
                      <a:pt x="452" y="285"/>
                    </a:cubicBezTo>
                    <a:cubicBezTo>
                      <a:pt x="452" y="251"/>
                      <a:pt x="452" y="251"/>
                      <a:pt x="468" y="251"/>
                    </a:cubicBezTo>
                    <a:cubicBezTo>
                      <a:pt x="452" y="235"/>
                      <a:pt x="468" y="218"/>
                      <a:pt x="452" y="218"/>
                    </a:cubicBezTo>
                    <a:cubicBezTo>
                      <a:pt x="452" y="235"/>
                      <a:pt x="452" y="235"/>
                      <a:pt x="452" y="235"/>
                    </a:cubicBezTo>
                    <a:cubicBezTo>
                      <a:pt x="452" y="218"/>
                      <a:pt x="435" y="218"/>
                      <a:pt x="435" y="201"/>
                    </a:cubicBezTo>
                    <a:close/>
                    <a:moveTo>
                      <a:pt x="234" y="285"/>
                    </a:moveTo>
                    <a:cubicBezTo>
                      <a:pt x="234" y="285"/>
                      <a:pt x="218" y="285"/>
                      <a:pt x="218" y="285"/>
                    </a:cubicBezTo>
                    <a:close/>
                    <a:moveTo>
                      <a:pt x="17" y="569"/>
                    </a:moveTo>
                    <a:cubicBezTo>
                      <a:pt x="34" y="586"/>
                      <a:pt x="51" y="619"/>
                      <a:pt x="67" y="636"/>
                    </a:cubicBezTo>
                    <a:cubicBezTo>
                      <a:pt x="67" y="636"/>
                      <a:pt x="84" y="636"/>
                      <a:pt x="84" y="636"/>
                    </a:cubicBezTo>
                    <a:cubicBezTo>
                      <a:pt x="84" y="636"/>
                      <a:pt x="84" y="636"/>
                      <a:pt x="84" y="636"/>
                    </a:cubicBezTo>
                    <a:cubicBezTo>
                      <a:pt x="84" y="636"/>
                      <a:pt x="67" y="636"/>
                      <a:pt x="67" y="619"/>
                    </a:cubicBezTo>
                    <a:cubicBezTo>
                      <a:pt x="84" y="619"/>
                      <a:pt x="84" y="602"/>
                      <a:pt x="101" y="602"/>
                    </a:cubicBezTo>
                    <a:cubicBezTo>
                      <a:pt x="101" y="619"/>
                      <a:pt x="101" y="636"/>
                      <a:pt x="101" y="636"/>
                    </a:cubicBezTo>
                    <a:cubicBezTo>
                      <a:pt x="101" y="619"/>
                      <a:pt x="151" y="636"/>
                      <a:pt x="151" y="636"/>
                    </a:cubicBezTo>
                    <a:cubicBezTo>
                      <a:pt x="168" y="619"/>
                      <a:pt x="168" y="619"/>
                      <a:pt x="184" y="602"/>
                    </a:cubicBezTo>
                    <a:cubicBezTo>
                      <a:pt x="201" y="619"/>
                      <a:pt x="184" y="636"/>
                      <a:pt x="184" y="652"/>
                    </a:cubicBezTo>
                    <a:cubicBezTo>
                      <a:pt x="201" y="652"/>
                      <a:pt x="184" y="669"/>
                      <a:pt x="201" y="669"/>
                    </a:cubicBezTo>
                    <a:cubicBezTo>
                      <a:pt x="218" y="669"/>
                      <a:pt x="218" y="669"/>
                      <a:pt x="234" y="652"/>
                    </a:cubicBezTo>
                    <a:cubicBezTo>
                      <a:pt x="218" y="652"/>
                      <a:pt x="201" y="652"/>
                      <a:pt x="201" y="652"/>
                    </a:cubicBezTo>
                    <a:cubicBezTo>
                      <a:pt x="234" y="636"/>
                      <a:pt x="201" y="602"/>
                      <a:pt x="234" y="586"/>
                    </a:cubicBezTo>
                    <a:cubicBezTo>
                      <a:pt x="234" y="586"/>
                      <a:pt x="234" y="602"/>
                      <a:pt x="234" y="586"/>
                    </a:cubicBezTo>
                    <a:cubicBezTo>
                      <a:pt x="251" y="586"/>
                      <a:pt x="285" y="586"/>
                      <a:pt x="268" y="602"/>
                    </a:cubicBezTo>
                    <a:cubicBezTo>
                      <a:pt x="285" y="602"/>
                      <a:pt x="301" y="586"/>
                      <a:pt x="301" y="569"/>
                    </a:cubicBezTo>
                    <a:cubicBezTo>
                      <a:pt x="285" y="586"/>
                      <a:pt x="268" y="552"/>
                      <a:pt x="251" y="586"/>
                    </a:cubicBezTo>
                    <a:cubicBezTo>
                      <a:pt x="251" y="569"/>
                      <a:pt x="268" y="552"/>
                      <a:pt x="268" y="552"/>
                    </a:cubicBezTo>
                    <a:cubicBezTo>
                      <a:pt x="301" y="535"/>
                      <a:pt x="335" y="535"/>
                      <a:pt x="351" y="586"/>
                    </a:cubicBezTo>
                    <a:cubicBezTo>
                      <a:pt x="368" y="586"/>
                      <a:pt x="402" y="569"/>
                      <a:pt x="385" y="552"/>
                    </a:cubicBezTo>
                    <a:lnTo>
                      <a:pt x="402" y="552"/>
                    </a:lnTo>
                    <a:cubicBezTo>
                      <a:pt x="418" y="586"/>
                      <a:pt x="368" y="569"/>
                      <a:pt x="385" y="619"/>
                    </a:cubicBezTo>
                    <a:cubicBezTo>
                      <a:pt x="368" y="619"/>
                      <a:pt x="335" y="602"/>
                      <a:pt x="351" y="636"/>
                    </a:cubicBezTo>
                    <a:cubicBezTo>
                      <a:pt x="335" y="636"/>
                      <a:pt x="335" y="619"/>
                      <a:pt x="318" y="619"/>
                    </a:cubicBezTo>
                    <a:cubicBezTo>
                      <a:pt x="335" y="636"/>
                      <a:pt x="318" y="619"/>
                      <a:pt x="318" y="652"/>
                    </a:cubicBezTo>
                    <a:cubicBezTo>
                      <a:pt x="285" y="619"/>
                      <a:pt x="268" y="686"/>
                      <a:pt x="234" y="686"/>
                    </a:cubicBezTo>
                    <a:cubicBezTo>
                      <a:pt x="251" y="702"/>
                      <a:pt x="234" y="686"/>
                      <a:pt x="234" y="702"/>
                    </a:cubicBezTo>
                    <a:cubicBezTo>
                      <a:pt x="234" y="702"/>
                      <a:pt x="234" y="702"/>
                      <a:pt x="251" y="719"/>
                    </a:cubicBezTo>
                    <a:cubicBezTo>
                      <a:pt x="301" y="719"/>
                      <a:pt x="368" y="736"/>
                      <a:pt x="435" y="753"/>
                    </a:cubicBezTo>
                    <a:cubicBezTo>
                      <a:pt x="435" y="736"/>
                      <a:pt x="418" y="719"/>
                      <a:pt x="385" y="719"/>
                    </a:cubicBezTo>
                    <a:cubicBezTo>
                      <a:pt x="385" y="719"/>
                      <a:pt x="402" y="719"/>
                      <a:pt x="385" y="736"/>
                    </a:cubicBezTo>
                    <a:cubicBezTo>
                      <a:pt x="385" y="719"/>
                      <a:pt x="368" y="702"/>
                      <a:pt x="351" y="719"/>
                    </a:cubicBezTo>
                    <a:cubicBezTo>
                      <a:pt x="335" y="719"/>
                      <a:pt x="368" y="702"/>
                      <a:pt x="351" y="702"/>
                    </a:cubicBezTo>
                    <a:cubicBezTo>
                      <a:pt x="335" y="719"/>
                      <a:pt x="335" y="702"/>
                      <a:pt x="318" y="702"/>
                    </a:cubicBezTo>
                    <a:cubicBezTo>
                      <a:pt x="318" y="686"/>
                      <a:pt x="318" y="686"/>
                      <a:pt x="318" y="652"/>
                    </a:cubicBezTo>
                    <a:cubicBezTo>
                      <a:pt x="351" y="669"/>
                      <a:pt x="351" y="652"/>
                      <a:pt x="368" y="669"/>
                    </a:cubicBezTo>
                    <a:cubicBezTo>
                      <a:pt x="385" y="652"/>
                      <a:pt x="385" y="636"/>
                      <a:pt x="368" y="636"/>
                    </a:cubicBezTo>
                    <a:cubicBezTo>
                      <a:pt x="402" y="636"/>
                      <a:pt x="385" y="669"/>
                      <a:pt x="418" y="652"/>
                    </a:cubicBezTo>
                    <a:cubicBezTo>
                      <a:pt x="418" y="652"/>
                      <a:pt x="418" y="669"/>
                      <a:pt x="435" y="669"/>
                    </a:cubicBezTo>
                    <a:cubicBezTo>
                      <a:pt x="435" y="669"/>
                      <a:pt x="468" y="686"/>
                      <a:pt x="468" y="669"/>
                    </a:cubicBezTo>
                    <a:cubicBezTo>
                      <a:pt x="485" y="686"/>
                      <a:pt x="452" y="686"/>
                      <a:pt x="468" y="702"/>
                    </a:cubicBezTo>
                    <a:cubicBezTo>
                      <a:pt x="485" y="686"/>
                      <a:pt x="485" y="686"/>
                      <a:pt x="485" y="669"/>
                    </a:cubicBezTo>
                    <a:cubicBezTo>
                      <a:pt x="502" y="669"/>
                      <a:pt x="502" y="669"/>
                      <a:pt x="519" y="686"/>
                    </a:cubicBezTo>
                    <a:cubicBezTo>
                      <a:pt x="519" y="652"/>
                      <a:pt x="519" y="652"/>
                      <a:pt x="502" y="636"/>
                    </a:cubicBezTo>
                    <a:cubicBezTo>
                      <a:pt x="485" y="636"/>
                      <a:pt x="468" y="619"/>
                      <a:pt x="452" y="636"/>
                    </a:cubicBezTo>
                    <a:cubicBezTo>
                      <a:pt x="452" y="619"/>
                      <a:pt x="468" y="636"/>
                      <a:pt x="468" y="619"/>
                    </a:cubicBezTo>
                    <a:cubicBezTo>
                      <a:pt x="452" y="619"/>
                      <a:pt x="452" y="602"/>
                      <a:pt x="452" y="602"/>
                    </a:cubicBezTo>
                    <a:cubicBezTo>
                      <a:pt x="452" y="619"/>
                      <a:pt x="418" y="602"/>
                      <a:pt x="418" y="602"/>
                    </a:cubicBezTo>
                    <a:cubicBezTo>
                      <a:pt x="418" y="586"/>
                      <a:pt x="452" y="502"/>
                      <a:pt x="468" y="502"/>
                    </a:cubicBezTo>
                    <a:cubicBezTo>
                      <a:pt x="468" y="519"/>
                      <a:pt x="485" y="502"/>
                      <a:pt x="485" y="502"/>
                    </a:cubicBezTo>
                    <a:cubicBezTo>
                      <a:pt x="485" y="519"/>
                      <a:pt x="485" y="519"/>
                      <a:pt x="485" y="552"/>
                    </a:cubicBezTo>
                    <a:cubicBezTo>
                      <a:pt x="485" y="569"/>
                      <a:pt x="468" y="519"/>
                      <a:pt x="468" y="535"/>
                    </a:cubicBezTo>
                    <a:cubicBezTo>
                      <a:pt x="468" y="552"/>
                      <a:pt x="468" y="586"/>
                      <a:pt x="452" y="586"/>
                    </a:cubicBezTo>
                    <a:cubicBezTo>
                      <a:pt x="485" y="586"/>
                      <a:pt x="468" y="602"/>
                      <a:pt x="452" y="602"/>
                    </a:cubicBezTo>
                    <a:lnTo>
                      <a:pt x="485" y="602"/>
                    </a:lnTo>
                    <a:cubicBezTo>
                      <a:pt x="485" y="569"/>
                      <a:pt x="485" y="586"/>
                      <a:pt x="502" y="586"/>
                    </a:cubicBezTo>
                    <a:cubicBezTo>
                      <a:pt x="502" y="586"/>
                      <a:pt x="535" y="569"/>
                      <a:pt x="535" y="569"/>
                    </a:cubicBezTo>
                    <a:cubicBezTo>
                      <a:pt x="535" y="535"/>
                      <a:pt x="535" y="535"/>
                      <a:pt x="535" y="502"/>
                    </a:cubicBezTo>
                    <a:cubicBezTo>
                      <a:pt x="535" y="502"/>
                      <a:pt x="535" y="519"/>
                      <a:pt x="519" y="519"/>
                    </a:cubicBezTo>
                    <a:cubicBezTo>
                      <a:pt x="535" y="502"/>
                      <a:pt x="535" y="502"/>
                      <a:pt x="552" y="485"/>
                    </a:cubicBezTo>
                    <a:cubicBezTo>
                      <a:pt x="569" y="435"/>
                      <a:pt x="519" y="418"/>
                      <a:pt x="502" y="402"/>
                    </a:cubicBezTo>
                    <a:cubicBezTo>
                      <a:pt x="485" y="418"/>
                      <a:pt x="485" y="418"/>
                      <a:pt x="468" y="418"/>
                    </a:cubicBezTo>
                    <a:cubicBezTo>
                      <a:pt x="468" y="385"/>
                      <a:pt x="418" y="402"/>
                      <a:pt x="418" y="402"/>
                    </a:cubicBezTo>
                    <a:cubicBezTo>
                      <a:pt x="435" y="435"/>
                      <a:pt x="418" y="469"/>
                      <a:pt x="435" y="469"/>
                    </a:cubicBezTo>
                    <a:cubicBezTo>
                      <a:pt x="435" y="485"/>
                      <a:pt x="435" y="485"/>
                      <a:pt x="418" y="502"/>
                    </a:cubicBezTo>
                    <a:cubicBezTo>
                      <a:pt x="418" y="469"/>
                      <a:pt x="418" y="502"/>
                      <a:pt x="402" y="485"/>
                    </a:cubicBezTo>
                    <a:cubicBezTo>
                      <a:pt x="385" y="485"/>
                      <a:pt x="402" y="519"/>
                      <a:pt x="385" y="519"/>
                    </a:cubicBezTo>
                    <a:cubicBezTo>
                      <a:pt x="385" y="485"/>
                      <a:pt x="385" y="519"/>
                      <a:pt x="368" y="519"/>
                    </a:cubicBezTo>
                    <a:cubicBezTo>
                      <a:pt x="368" y="519"/>
                      <a:pt x="368" y="502"/>
                      <a:pt x="368" y="502"/>
                    </a:cubicBezTo>
                    <a:cubicBezTo>
                      <a:pt x="351" y="502"/>
                      <a:pt x="335" y="502"/>
                      <a:pt x="335" y="502"/>
                    </a:cubicBezTo>
                    <a:cubicBezTo>
                      <a:pt x="351" y="502"/>
                      <a:pt x="351" y="535"/>
                      <a:pt x="335" y="535"/>
                    </a:cubicBezTo>
                    <a:cubicBezTo>
                      <a:pt x="351" y="502"/>
                      <a:pt x="301" y="535"/>
                      <a:pt x="318" y="519"/>
                    </a:cubicBezTo>
                    <a:cubicBezTo>
                      <a:pt x="335" y="519"/>
                      <a:pt x="335" y="502"/>
                      <a:pt x="335" y="485"/>
                    </a:cubicBezTo>
                    <a:cubicBezTo>
                      <a:pt x="351" y="469"/>
                      <a:pt x="368" y="485"/>
                      <a:pt x="368" y="469"/>
                    </a:cubicBezTo>
                    <a:cubicBezTo>
                      <a:pt x="351" y="469"/>
                      <a:pt x="351" y="452"/>
                      <a:pt x="318" y="452"/>
                    </a:cubicBezTo>
                    <a:cubicBezTo>
                      <a:pt x="318" y="452"/>
                      <a:pt x="301" y="452"/>
                      <a:pt x="301" y="452"/>
                    </a:cubicBezTo>
                    <a:cubicBezTo>
                      <a:pt x="318" y="469"/>
                      <a:pt x="285" y="469"/>
                      <a:pt x="285" y="485"/>
                    </a:cubicBezTo>
                    <a:cubicBezTo>
                      <a:pt x="285" y="485"/>
                      <a:pt x="285" y="469"/>
                      <a:pt x="268" y="469"/>
                    </a:cubicBezTo>
                    <a:cubicBezTo>
                      <a:pt x="268" y="502"/>
                      <a:pt x="251" y="519"/>
                      <a:pt x="218" y="519"/>
                    </a:cubicBezTo>
                    <a:cubicBezTo>
                      <a:pt x="218" y="519"/>
                      <a:pt x="218" y="502"/>
                      <a:pt x="201" y="502"/>
                    </a:cubicBezTo>
                    <a:cubicBezTo>
                      <a:pt x="201" y="535"/>
                      <a:pt x="184" y="519"/>
                      <a:pt x="184" y="552"/>
                    </a:cubicBezTo>
                    <a:cubicBezTo>
                      <a:pt x="184" y="552"/>
                      <a:pt x="184" y="552"/>
                      <a:pt x="184" y="535"/>
                    </a:cubicBezTo>
                    <a:cubicBezTo>
                      <a:pt x="184" y="552"/>
                      <a:pt x="184" y="552"/>
                      <a:pt x="184" y="569"/>
                    </a:cubicBezTo>
                    <a:cubicBezTo>
                      <a:pt x="168" y="586"/>
                      <a:pt x="168" y="552"/>
                      <a:pt x="134" y="569"/>
                    </a:cubicBezTo>
                    <a:cubicBezTo>
                      <a:pt x="151" y="552"/>
                      <a:pt x="151" y="552"/>
                      <a:pt x="134" y="535"/>
                    </a:cubicBezTo>
                    <a:cubicBezTo>
                      <a:pt x="151" y="535"/>
                      <a:pt x="168" y="519"/>
                      <a:pt x="168" y="502"/>
                    </a:cubicBezTo>
                    <a:cubicBezTo>
                      <a:pt x="151" y="502"/>
                      <a:pt x="151" y="485"/>
                      <a:pt x="134" y="485"/>
                    </a:cubicBezTo>
                    <a:cubicBezTo>
                      <a:pt x="134" y="502"/>
                      <a:pt x="118" y="502"/>
                      <a:pt x="134" y="519"/>
                    </a:cubicBezTo>
                    <a:cubicBezTo>
                      <a:pt x="101" y="535"/>
                      <a:pt x="118" y="569"/>
                      <a:pt x="101" y="602"/>
                    </a:cubicBezTo>
                    <a:cubicBezTo>
                      <a:pt x="84" y="602"/>
                      <a:pt x="84" y="602"/>
                      <a:pt x="84" y="602"/>
                    </a:cubicBezTo>
                    <a:cubicBezTo>
                      <a:pt x="67" y="602"/>
                      <a:pt x="84" y="586"/>
                      <a:pt x="67" y="586"/>
                    </a:cubicBezTo>
                    <a:cubicBezTo>
                      <a:pt x="67" y="586"/>
                      <a:pt x="67" y="602"/>
                      <a:pt x="51" y="602"/>
                    </a:cubicBezTo>
                    <a:cubicBezTo>
                      <a:pt x="67" y="569"/>
                      <a:pt x="17" y="602"/>
                      <a:pt x="34" y="552"/>
                    </a:cubicBezTo>
                    <a:cubicBezTo>
                      <a:pt x="34" y="552"/>
                      <a:pt x="17" y="552"/>
                      <a:pt x="17" y="569"/>
                    </a:cubicBezTo>
                    <a:close/>
                    <a:moveTo>
                      <a:pt x="519" y="769"/>
                    </a:moveTo>
                    <a:cubicBezTo>
                      <a:pt x="519" y="753"/>
                      <a:pt x="502" y="753"/>
                      <a:pt x="502" y="719"/>
                    </a:cubicBezTo>
                    <a:cubicBezTo>
                      <a:pt x="519" y="719"/>
                      <a:pt x="519" y="702"/>
                      <a:pt x="535" y="702"/>
                    </a:cubicBezTo>
                    <a:cubicBezTo>
                      <a:pt x="519" y="719"/>
                      <a:pt x="552" y="719"/>
                      <a:pt x="535" y="736"/>
                    </a:cubicBezTo>
                    <a:cubicBezTo>
                      <a:pt x="535" y="736"/>
                      <a:pt x="519" y="736"/>
                      <a:pt x="519" y="753"/>
                    </a:cubicBezTo>
                    <a:cubicBezTo>
                      <a:pt x="519" y="769"/>
                      <a:pt x="535" y="753"/>
                      <a:pt x="535" y="769"/>
                    </a:cubicBezTo>
                    <a:cubicBezTo>
                      <a:pt x="535" y="769"/>
                      <a:pt x="535" y="769"/>
                      <a:pt x="535" y="769"/>
                    </a:cubicBezTo>
                    <a:close/>
                    <a:moveTo>
                      <a:pt x="585" y="786"/>
                    </a:moveTo>
                    <a:cubicBezTo>
                      <a:pt x="619" y="786"/>
                      <a:pt x="652" y="803"/>
                      <a:pt x="686" y="803"/>
                    </a:cubicBezTo>
                    <a:cubicBezTo>
                      <a:pt x="686" y="786"/>
                      <a:pt x="686" y="786"/>
                      <a:pt x="686" y="769"/>
                    </a:cubicBezTo>
                    <a:cubicBezTo>
                      <a:pt x="702" y="769"/>
                      <a:pt x="719" y="769"/>
                      <a:pt x="719" y="753"/>
                    </a:cubicBezTo>
                    <a:cubicBezTo>
                      <a:pt x="736" y="736"/>
                      <a:pt x="736" y="736"/>
                      <a:pt x="752" y="753"/>
                    </a:cubicBezTo>
                    <a:cubicBezTo>
                      <a:pt x="736" y="719"/>
                      <a:pt x="686" y="669"/>
                      <a:pt x="669" y="702"/>
                    </a:cubicBezTo>
                    <a:cubicBezTo>
                      <a:pt x="669" y="702"/>
                      <a:pt x="652" y="702"/>
                      <a:pt x="652" y="686"/>
                    </a:cubicBezTo>
                    <a:cubicBezTo>
                      <a:pt x="652" y="702"/>
                      <a:pt x="635" y="702"/>
                      <a:pt x="619" y="702"/>
                    </a:cubicBezTo>
                    <a:cubicBezTo>
                      <a:pt x="635" y="719"/>
                      <a:pt x="619" y="736"/>
                      <a:pt x="635" y="719"/>
                    </a:cubicBezTo>
                    <a:cubicBezTo>
                      <a:pt x="635" y="736"/>
                      <a:pt x="619" y="736"/>
                      <a:pt x="635" y="753"/>
                    </a:cubicBezTo>
                    <a:cubicBezTo>
                      <a:pt x="619" y="769"/>
                      <a:pt x="619" y="753"/>
                      <a:pt x="619" y="736"/>
                    </a:cubicBezTo>
                    <a:cubicBezTo>
                      <a:pt x="602" y="753"/>
                      <a:pt x="602" y="769"/>
                      <a:pt x="585" y="736"/>
                    </a:cubicBezTo>
                    <a:cubicBezTo>
                      <a:pt x="585" y="753"/>
                      <a:pt x="602" y="769"/>
                      <a:pt x="602" y="786"/>
                    </a:cubicBezTo>
                    <a:cubicBezTo>
                      <a:pt x="602" y="803"/>
                      <a:pt x="585" y="769"/>
                      <a:pt x="585" y="786"/>
                    </a:cubicBezTo>
                    <a:lnTo>
                      <a:pt x="585" y="786"/>
                    </a:lnTo>
                    <a:close/>
                    <a:moveTo>
                      <a:pt x="702" y="803"/>
                    </a:moveTo>
                    <a:cubicBezTo>
                      <a:pt x="702" y="803"/>
                      <a:pt x="702" y="786"/>
                      <a:pt x="719" y="803"/>
                    </a:cubicBezTo>
                    <a:lnTo>
                      <a:pt x="719" y="803"/>
                    </a:lnTo>
                    <a:close/>
                    <a:moveTo>
                      <a:pt x="719" y="803"/>
                    </a:moveTo>
                    <a:cubicBezTo>
                      <a:pt x="736" y="803"/>
                      <a:pt x="752" y="786"/>
                      <a:pt x="752" y="803"/>
                    </a:cubicBezTo>
                    <a:cubicBezTo>
                      <a:pt x="752" y="753"/>
                      <a:pt x="769" y="803"/>
                      <a:pt x="769" y="753"/>
                    </a:cubicBezTo>
                    <a:cubicBezTo>
                      <a:pt x="769" y="753"/>
                      <a:pt x="769" y="736"/>
                      <a:pt x="786" y="736"/>
                    </a:cubicBezTo>
                    <a:cubicBezTo>
                      <a:pt x="786" y="753"/>
                      <a:pt x="819" y="719"/>
                      <a:pt x="836" y="719"/>
                    </a:cubicBezTo>
                    <a:cubicBezTo>
                      <a:pt x="853" y="736"/>
                      <a:pt x="836" y="753"/>
                      <a:pt x="853" y="753"/>
                    </a:cubicBezTo>
                    <a:cubicBezTo>
                      <a:pt x="853" y="769"/>
                      <a:pt x="853" y="803"/>
                      <a:pt x="853" y="819"/>
                    </a:cubicBezTo>
                    <a:cubicBezTo>
                      <a:pt x="836" y="803"/>
                      <a:pt x="836" y="819"/>
                      <a:pt x="853" y="819"/>
                    </a:cubicBezTo>
                    <a:cubicBezTo>
                      <a:pt x="836" y="819"/>
                      <a:pt x="819" y="819"/>
                      <a:pt x="819" y="819"/>
                    </a:cubicBezTo>
                    <a:cubicBezTo>
                      <a:pt x="786" y="819"/>
                      <a:pt x="752" y="819"/>
                      <a:pt x="719" y="803"/>
                    </a:cubicBezTo>
                    <a:close/>
                    <a:moveTo>
                      <a:pt x="853" y="836"/>
                    </a:moveTo>
                    <a:cubicBezTo>
                      <a:pt x="869" y="836"/>
                      <a:pt x="869" y="836"/>
                      <a:pt x="886" y="836"/>
                    </a:cubicBezTo>
                    <a:cubicBezTo>
                      <a:pt x="886" y="819"/>
                      <a:pt x="903" y="819"/>
                      <a:pt x="903" y="803"/>
                    </a:cubicBezTo>
                    <a:cubicBezTo>
                      <a:pt x="886" y="819"/>
                      <a:pt x="853" y="803"/>
                      <a:pt x="853" y="836"/>
                    </a:cubicBezTo>
                    <a:close/>
                    <a:moveTo>
                      <a:pt x="903" y="836"/>
                    </a:moveTo>
                    <a:cubicBezTo>
                      <a:pt x="920" y="836"/>
                      <a:pt x="936" y="836"/>
                      <a:pt x="953" y="836"/>
                    </a:cubicBezTo>
                    <a:cubicBezTo>
                      <a:pt x="936" y="836"/>
                      <a:pt x="936" y="836"/>
                      <a:pt x="936" y="819"/>
                    </a:cubicBezTo>
                    <a:cubicBezTo>
                      <a:pt x="920" y="836"/>
                      <a:pt x="920" y="836"/>
                      <a:pt x="903" y="836"/>
                    </a:cubicBezTo>
                    <a:close/>
                    <a:moveTo>
                      <a:pt x="1254" y="870"/>
                    </a:moveTo>
                    <a:cubicBezTo>
                      <a:pt x="1287" y="870"/>
                      <a:pt x="1304" y="870"/>
                      <a:pt x="1321" y="886"/>
                    </a:cubicBezTo>
                    <a:cubicBezTo>
                      <a:pt x="1304" y="836"/>
                      <a:pt x="1270" y="870"/>
                      <a:pt x="1254" y="870"/>
                    </a:cubicBezTo>
                    <a:close/>
                    <a:moveTo>
                      <a:pt x="1554" y="886"/>
                    </a:moveTo>
                    <a:lnTo>
                      <a:pt x="1554" y="886"/>
                    </a:lnTo>
                    <a:cubicBezTo>
                      <a:pt x="1571" y="886"/>
                      <a:pt x="1571" y="870"/>
                      <a:pt x="1571" y="870"/>
                    </a:cubicBezTo>
                    <a:cubicBezTo>
                      <a:pt x="1571" y="870"/>
                      <a:pt x="1588" y="870"/>
                      <a:pt x="1588" y="870"/>
                    </a:cubicBezTo>
                    <a:cubicBezTo>
                      <a:pt x="1588" y="853"/>
                      <a:pt x="1588" y="853"/>
                      <a:pt x="1588" y="853"/>
                    </a:cubicBezTo>
                    <a:cubicBezTo>
                      <a:pt x="1588" y="853"/>
                      <a:pt x="1554" y="836"/>
                      <a:pt x="1571" y="836"/>
                    </a:cubicBezTo>
                    <a:cubicBezTo>
                      <a:pt x="1571" y="819"/>
                      <a:pt x="1571" y="853"/>
                      <a:pt x="1554" y="836"/>
                    </a:cubicBezTo>
                    <a:cubicBezTo>
                      <a:pt x="1554" y="853"/>
                      <a:pt x="1571" y="853"/>
                      <a:pt x="1554" y="853"/>
                    </a:cubicBezTo>
                    <a:cubicBezTo>
                      <a:pt x="1571" y="870"/>
                      <a:pt x="1554" y="870"/>
                      <a:pt x="1554" y="886"/>
                    </a:cubicBezTo>
                    <a:close/>
                    <a:moveTo>
                      <a:pt x="1571" y="886"/>
                    </a:moveTo>
                    <a:cubicBezTo>
                      <a:pt x="1571" y="886"/>
                      <a:pt x="1571" y="870"/>
                      <a:pt x="1571" y="870"/>
                    </a:cubicBezTo>
                    <a:cubicBezTo>
                      <a:pt x="1571" y="870"/>
                      <a:pt x="1571" y="870"/>
                      <a:pt x="1571" y="886"/>
                    </a:cubicBezTo>
                    <a:close/>
                    <a:moveTo>
                      <a:pt x="1972" y="853"/>
                    </a:moveTo>
                    <a:lnTo>
                      <a:pt x="2006" y="853"/>
                    </a:lnTo>
                    <a:cubicBezTo>
                      <a:pt x="2006" y="836"/>
                      <a:pt x="2006" y="836"/>
                      <a:pt x="2006" y="836"/>
                    </a:cubicBezTo>
                    <a:cubicBezTo>
                      <a:pt x="2006" y="819"/>
                      <a:pt x="1972" y="803"/>
                      <a:pt x="1972" y="819"/>
                    </a:cubicBezTo>
                    <a:cubicBezTo>
                      <a:pt x="1972" y="836"/>
                      <a:pt x="1972" y="836"/>
                      <a:pt x="1972" y="853"/>
                    </a:cubicBezTo>
                    <a:close/>
                    <a:moveTo>
                      <a:pt x="1955" y="669"/>
                    </a:moveTo>
                    <a:cubicBezTo>
                      <a:pt x="1939" y="669"/>
                      <a:pt x="1922" y="669"/>
                      <a:pt x="1905" y="669"/>
                    </a:cubicBezTo>
                    <a:cubicBezTo>
                      <a:pt x="1905" y="669"/>
                      <a:pt x="1922" y="669"/>
                      <a:pt x="1922" y="669"/>
                    </a:cubicBezTo>
                    <a:cubicBezTo>
                      <a:pt x="1889" y="686"/>
                      <a:pt x="1889" y="719"/>
                      <a:pt x="1855" y="719"/>
                    </a:cubicBezTo>
                    <a:cubicBezTo>
                      <a:pt x="1855" y="753"/>
                      <a:pt x="1822" y="753"/>
                      <a:pt x="1839" y="786"/>
                    </a:cubicBezTo>
                    <a:cubicBezTo>
                      <a:pt x="1872" y="753"/>
                      <a:pt x="1889" y="769"/>
                      <a:pt x="1889" y="719"/>
                    </a:cubicBezTo>
                    <a:cubicBezTo>
                      <a:pt x="1922" y="702"/>
                      <a:pt x="1939" y="686"/>
                      <a:pt x="1955" y="669"/>
                    </a:cubicBezTo>
                    <a:close/>
                    <a:moveTo>
                      <a:pt x="1705" y="636"/>
                    </a:moveTo>
                    <a:cubicBezTo>
                      <a:pt x="1688" y="636"/>
                      <a:pt x="1688" y="636"/>
                      <a:pt x="1688" y="652"/>
                    </a:cubicBezTo>
                    <a:cubicBezTo>
                      <a:pt x="1688" y="652"/>
                      <a:pt x="1688" y="636"/>
                      <a:pt x="1705" y="652"/>
                    </a:cubicBezTo>
                    <a:cubicBezTo>
                      <a:pt x="1705" y="669"/>
                      <a:pt x="1688" y="669"/>
                      <a:pt x="1688" y="686"/>
                    </a:cubicBezTo>
                    <a:cubicBezTo>
                      <a:pt x="1705" y="686"/>
                      <a:pt x="1722" y="686"/>
                      <a:pt x="1722" y="686"/>
                    </a:cubicBezTo>
                    <a:cubicBezTo>
                      <a:pt x="1705" y="686"/>
                      <a:pt x="1705" y="702"/>
                      <a:pt x="1671" y="702"/>
                    </a:cubicBezTo>
                    <a:cubicBezTo>
                      <a:pt x="1671" y="686"/>
                      <a:pt x="1655" y="652"/>
                      <a:pt x="1638" y="669"/>
                    </a:cubicBezTo>
                    <a:cubicBezTo>
                      <a:pt x="1638" y="636"/>
                      <a:pt x="1621" y="652"/>
                      <a:pt x="1621" y="636"/>
                    </a:cubicBezTo>
                    <a:cubicBezTo>
                      <a:pt x="1621" y="636"/>
                      <a:pt x="1621" y="636"/>
                      <a:pt x="1621" y="619"/>
                    </a:cubicBezTo>
                    <a:cubicBezTo>
                      <a:pt x="1655" y="619"/>
                      <a:pt x="1671" y="636"/>
                      <a:pt x="1705" y="636"/>
                    </a:cubicBezTo>
                    <a:close/>
                    <a:moveTo>
                      <a:pt x="1588" y="602"/>
                    </a:moveTo>
                    <a:lnTo>
                      <a:pt x="1588" y="602"/>
                    </a:lnTo>
                    <a:cubicBezTo>
                      <a:pt x="1588" y="602"/>
                      <a:pt x="1571" y="602"/>
                      <a:pt x="1571" y="602"/>
                    </a:cubicBezTo>
                    <a:cubicBezTo>
                      <a:pt x="1571" y="602"/>
                      <a:pt x="1588" y="602"/>
                      <a:pt x="1588" y="602"/>
                    </a:cubicBezTo>
                    <a:close/>
                    <a:moveTo>
                      <a:pt x="1538" y="586"/>
                    </a:moveTo>
                    <a:cubicBezTo>
                      <a:pt x="1538" y="602"/>
                      <a:pt x="1538" y="602"/>
                      <a:pt x="1538" y="602"/>
                    </a:cubicBezTo>
                    <a:cubicBezTo>
                      <a:pt x="1521" y="586"/>
                      <a:pt x="1521" y="569"/>
                      <a:pt x="1504" y="586"/>
                    </a:cubicBezTo>
                    <a:cubicBezTo>
                      <a:pt x="1504" y="569"/>
                      <a:pt x="1504" y="569"/>
                      <a:pt x="1504" y="569"/>
                    </a:cubicBezTo>
                    <a:cubicBezTo>
                      <a:pt x="1521" y="569"/>
                      <a:pt x="1538" y="586"/>
                      <a:pt x="1538" y="586"/>
                    </a:cubicBezTo>
                    <a:close/>
                    <a:moveTo>
                      <a:pt x="1471" y="535"/>
                    </a:moveTo>
                    <a:cubicBezTo>
                      <a:pt x="1471" y="535"/>
                      <a:pt x="1471" y="535"/>
                      <a:pt x="1471" y="535"/>
                    </a:cubicBezTo>
                    <a:cubicBezTo>
                      <a:pt x="1454" y="535"/>
                      <a:pt x="1437" y="535"/>
                      <a:pt x="1437" y="519"/>
                    </a:cubicBezTo>
                    <a:cubicBezTo>
                      <a:pt x="1437" y="519"/>
                      <a:pt x="1421" y="519"/>
                      <a:pt x="1421" y="535"/>
                    </a:cubicBezTo>
                    <a:cubicBezTo>
                      <a:pt x="1421" y="535"/>
                      <a:pt x="1404" y="535"/>
                      <a:pt x="1404" y="519"/>
                    </a:cubicBezTo>
                    <a:cubicBezTo>
                      <a:pt x="1421" y="519"/>
                      <a:pt x="1437" y="502"/>
                      <a:pt x="1437" y="485"/>
                    </a:cubicBezTo>
                    <a:cubicBezTo>
                      <a:pt x="1437" y="502"/>
                      <a:pt x="1454" y="519"/>
                      <a:pt x="1471" y="535"/>
                    </a:cubicBezTo>
                    <a:close/>
                    <a:moveTo>
                      <a:pt x="1538" y="335"/>
                    </a:moveTo>
                    <a:cubicBezTo>
                      <a:pt x="1538" y="335"/>
                      <a:pt x="1521" y="335"/>
                      <a:pt x="1521" y="318"/>
                    </a:cubicBezTo>
                    <a:cubicBezTo>
                      <a:pt x="1521" y="318"/>
                      <a:pt x="1521" y="335"/>
                      <a:pt x="1521" y="318"/>
                    </a:cubicBezTo>
                    <a:cubicBezTo>
                      <a:pt x="1521" y="318"/>
                      <a:pt x="1538" y="335"/>
                      <a:pt x="1538" y="318"/>
                    </a:cubicBezTo>
                    <a:cubicBezTo>
                      <a:pt x="1538" y="301"/>
                      <a:pt x="1538" y="285"/>
                      <a:pt x="1521" y="301"/>
                    </a:cubicBezTo>
                    <a:cubicBezTo>
                      <a:pt x="1521" y="251"/>
                      <a:pt x="1554" y="285"/>
                      <a:pt x="1554" y="235"/>
                    </a:cubicBezTo>
                    <a:cubicBezTo>
                      <a:pt x="1571" y="235"/>
                      <a:pt x="1588" y="235"/>
                      <a:pt x="1605" y="235"/>
                    </a:cubicBezTo>
                    <a:cubicBezTo>
                      <a:pt x="1605" y="251"/>
                      <a:pt x="1621" y="268"/>
                      <a:pt x="1638" y="285"/>
                    </a:cubicBezTo>
                    <a:cubicBezTo>
                      <a:pt x="1621" y="301"/>
                      <a:pt x="1605" y="301"/>
                      <a:pt x="1588" y="301"/>
                    </a:cubicBezTo>
                    <a:cubicBezTo>
                      <a:pt x="1588" y="301"/>
                      <a:pt x="1571" y="301"/>
                      <a:pt x="1571" y="301"/>
                    </a:cubicBezTo>
                    <a:cubicBezTo>
                      <a:pt x="1571" y="301"/>
                      <a:pt x="1571" y="318"/>
                      <a:pt x="1571" y="318"/>
                    </a:cubicBezTo>
                    <a:cubicBezTo>
                      <a:pt x="1554" y="335"/>
                      <a:pt x="1538" y="335"/>
                      <a:pt x="1538" y="335"/>
                    </a:cubicBezTo>
                    <a:close/>
                    <a:moveTo>
                      <a:pt x="1788" y="235"/>
                    </a:moveTo>
                    <a:cubicBezTo>
                      <a:pt x="1788" y="235"/>
                      <a:pt x="1788" y="235"/>
                      <a:pt x="1805" y="235"/>
                    </a:cubicBezTo>
                    <a:cubicBezTo>
                      <a:pt x="1788" y="235"/>
                      <a:pt x="1772" y="235"/>
                      <a:pt x="1788" y="218"/>
                    </a:cubicBezTo>
                    <a:cubicBezTo>
                      <a:pt x="1772" y="218"/>
                      <a:pt x="1772" y="235"/>
                      <a:pt x="1788" y="235"/>
                    </a:cubicBezTo>
                    <a:close/>
                    <a:moveTo>
                      <a:pt x="1955" y="201"/>
                    </a:moveTo>
                    <a:lnTo>
                      <a:pt x="1955" y="201"/>
                    </a:lnTo>
                    <a:cubicBezTo>
                      <a:pt x="1955" y="185"/>
                      <a:pt x="1955" y="185"/>
                      <a:pt x="1955" y="185"/>
                    </a:cubicBezTo>
                    <a:cubicBezTo>
                      <a:pt x="1955" y="185"/>
                      <a:pt x="1972" y="185"/>
                      <a:pt x="1972" y="185"/>
                    </a:cubicBezTo>
                    <a:cubicBezTo>
                      <a:pt x="1972" y="168"/>
                      <a:pt x="1972" y="151"/>
                      <a:pt x="1972" y="134"/>
                    </a:cubicBezTo>
                    <a:cubicBezTo>
                      <a:pt x="1955" y="134"/>
                      <a:pt x="1939" y="168"/>
                      <a:pt x="1922" y="185"/>
                    </a:cubicBezTo>
                    <a:cubicBezTo>
                      <a:pt x="1922" y="201"/>
                      <a:pt x="1939" y="185"/>
                      <a:pt x="1939" y="185"/>
                    </a:cubicBezTo>
                    <a:cubicBezTo>
                      <a:pt x="1939" y="185"/>
                      <a:pt x="1955" y="185"/>
                      <a:pt x="1955" y="201"/>
                    </a:cubicBezTo>
                    <a:close/>
                    <a:moveTo>
                      <a:pt x="2056" y="185"/>
                    </a:moveTo>
                    <a:cubicBezTo>
                      <a:pt x="2072" y="185"/>
                      <a:pt x="2072" y="185"/>
                      <a:pt x="2089" y="185"/>
                    </a:cubicBezTo>
                    <a:cubicBezTo>
                      <a:pt x="2089" y="168"/>
                      <a:pt x="2089" y="151"/>
                      <a:pt x="2089" y="151"/>
                    </a:cubicBezTo>
                    <a:cubicBezTo>
                      <a:pt x="2089" y="134"/>
                      <a:pt x="2056" y="151"/>
                      <a:pt x="2056" y="185"/>
                    </a:cubicBezTo>
                    <a:close/>
                    <a:moveTo>
                      <a:pt x="2240" y="151"/>
                    </a:moveTo>
                    <a:cubicBezTo>
                      <a:pt x="2273" y="151"/>
                      <a:pt x="2290" y="151"/>
                      <a:pt x="2306" y="151"/>
                    </a:cubicBezTo>
                    <a:cubicBezTo>
                      <a:pt x="2290" y="118"/>
                      <a:pt x="2256" y="101"/>
                      <a:pt x="2240" y="151"/>
                    </a:cubicBezTo>
                    <a:close/>
                    <a:moveTo>
                      <a:pt x="1722" y="17"/>
                    </a:moveTo>
                    <a:cubicBezTo>
                      <a:pt x="1772" y="17"/>
                      <a:pt x="1805" y="17"/>
                      <a:pt x="1855" y="34"/>
                    </a:cubicBezTo>
                    <a:cubicBezTo>
                      <a:pt x="1855" y="34"/>
                      <a:pt x="1839" y="34"/>
                      <a:pt x="1839" y="34"/>
                    </a:cubicBezTo>
                    <a:cubicBezTo>
                      <a:pt x="1839" y="51"/>
                      <a:pt x="1805" y="51"/>
                      <a:pt x="1805" y="68"/>
                    </a:cubicBezTo>
                    <a:cubicBezTo>
                      <a:pt x="1805" y="84"/>
                      <a:pt x="1822" y="84"/>
                      <a:pt x="1822" y="84"/>
                    </a:cubicBezTo>
                    <a:cubicBezTo>
                      <a:pt x="1822" y="84"/>
                      <a:pt x="1805" y="68"/>
                      <a:pt x="1822" y="51"/>
                    </a:cubicBezTo>
                    <a:cubicBezTo>
                      <a:pt x="1805" y="68"/>
                      <a:pt x="1839" y="68"/>
                      <a:pt x="1839" y="84"/>
                    </a:cubicBezTo>
                    <a:cubicBezTo>
                      <a:pt x="1822" y="101"/>
                      <a:pt x="1822" y="134"/>
                      <a:pt x="1822" y="134"/>
                    </a:cubicBezTo>
                    <a:cubicBezTo>
                      <a:pt x="1788" y="134"/>
                      <a:pt x="1822" y="118"/>
                      <a:pt x="1822" y="84"/>
                    </a:cubicBezTo>
                    <a:cubicBezTo>
                      <a:pt x="1822" y="84"/>
                      <a:pt x="1805" y="84"/>
                      <a:pt x="1805" y="84"/>
                    </a:cubicBezTo>
                    <a:cubicBezTo>
                      <a:pt x="1805" y="118"/>
                      <a:pt x="1788" y="101"/>
                      <a:pt x="1788" y="118"/>
                    </a:cubicBezTo>
                    <a:cubicBezTo>
                      <a:pt x="1805" y="118"/>
                      <a:pt x="1805" y="134"/>
                      <a:pt x="1788" y="151"/>
                    </a:cubicBezTo>
                    <a:cubicBezTo>
                      <a:pt x="1755" y="151"/>
                      <a:pt x="1755" y="134"/>
                      <a:pt x="1772" y="118"/>
                    </a:cubicBezTo>
                    <a:cubicBezTo>
                      <a:pt x="1755" y="101"/>
                      <a:pt x="1755" y="84"/>
                      <a:pt x="1755" y="51"/>
                    </a:cubicBezTo>
                    <a:cubicBezTo>
                      <a:pt x="1755" y="51"/>
                      <a:pt x="1755" y="68"/>
                      <a:pt x="1738" y="51"/>
                    </a:cubicBezTo>
                    <a:cubicBezTo>
                      <a:pt x="1738" y="68"/>
                      <a:pt x="1738" y="68"/>
                      <a:pt x="1738" y="68"/>
                    </a:cubicBezTo>
                    <a:cubicBezTo>
                      <a:pt x="1738" y="68"/>
                      <a:pt x="1722" y="68"/>
                      <a:pt x="1722" y="51"/>
                    </a:cubicBezTo>
                    <a:cubicBezTo>
                      <a:pt x="1722" y="68"/>
                      <a:pt x="1722" y="68"/>
                      <a:pt x="1738" y="68"/>
                    </a:cubicBezTo>
                    <a:cubicBezTo>
                      <a:pt x="1738" y="51"/>
                      <a:pt x="1738" y="51"/>
                      <a:pt x="1738" y="34"/>
                    </a:cubicBezTo>
                    <a:cubicBezTo>
                      <a:pt x="1722" y="51"/>
                      <a:pt x="1738" y="34"/>
                      <a:pt x="1738" y="17"/>
                    </a:cubicBezTo>
                    <a:cubicBezTo>
                      <a:pt x="1738" y="17"/>
                      <a:pt x="1738" y="17"/>
                      <a:pt x="1722" y="17"/>
                    </a:cubicBezTo>
                    <a:close/>
                    <a:moveTo>
                      <a:pt x="1922" y="34"/>
                    </a:moveTo>
                    <a:cubicBezTo>
                      <a:pt x="1972" y="34"/>
                      <a:pt x="2006" y="51"/>
                      <a:pt x="2056" y="51"/>
                    </a:cubicBezTo>
                    <a:cubicBezTo>
                      <a:pt x="2039" y="68"/>
                      <a:pt x="2022" y="84"/>
                      <a:pt x="2006" y="101"/>
                    </a:cubicBezTo>
                    <a:cubicBezTo>
                      <a:pt x="2006" y="68"/>
                      <a:pt x="1989" y="68"/>
                      <a:pt x="1955" y="68"/>
                    </a:cubicBezTo>
                    <a:cubicBezTo>
                      <a:pt x="1955" y="68"/>
                      <a:pt x="1955" y="51"/>
                      <a:pt x="1955" y="51"/>
                    </a:cubicBezTo>
                    <a:cubicBezTo>
                      <a:pt x="1939" y="51"/>
                      <a:pt x="1939" y="51"/>
                      <a:pt x="1939" y="51"/>
                    </a:cubicBezTo>
                    <a:cubicBezTo>
                      <a:pt x="1939" y="51"/>
                      <a:pt x="1922" y="34"/>
                      <a:pt x="1922" y="34"/>
                    </a:cubicBezTo>
                    <a:close/>
                    <a:moveTo>
                      <a:pt x="2072" y="51"/>
                    </a:moveTo>
                    <a:lnTo>
                      <a:pt x="2089" y="51"/>
                    </a:lnTo>
                    <a:cubicBezTo>
                      <a:pt x="2089" y="68"/>
                      <a:pt x="2089" y="68"/>
                      <a:pt x="2106" y="68"/>
                    </a:cubicBezTo>
                    <a:lnTo>
                      <a:pt x="2106" y="68"/>
                    </a:lnTo>
                    <a:lnTo>
                      <a:pt x="2156" y="68"/>
                    </a:lnTo>
                    <a:cubicBezTo>
                      <a:pt x="2139" y="84"/>
                      <a:pt x="2106" y="68"/>
                      <a:pt x="2072" y="84"/>
                    </a:cubicBezTo>
                    <a:cubicBezTo>
                      <a:pt x="2072" y="68"/>
                      <a:pt x="2072" y="68"/>
                      <a:pt x="2072" y="51"/>
                    </a:cubicBezTo>
                    <a:close/>
                    <a:moveTo>
                      <a:pt x="2507" y="118"/>
                    </a:moveTo>
                    <a:lnTo>
                      <a:pt x="2540" y="134"/>
                    </a:lnTo>
                    <a:lnTo>
                      <a:pt x="2540" y="134"/>
                    </a:lnTo>
                    <a:cubicBezTo>
                      <a:pt x="2540" y="134"/>
                      <a:pt x="2524" y="118"/>
                      <a:pt x="2507" y="118"/>
                    </a:cubicBezTo>
                    <a:cubicBezTo>
                      <a:pt x="2507" y="118"/>
                      <a:pt x="2507" y="118"/>
                      <a:pt x="2507" y="118"/>
                    </a:cubicBezTo>
                    <a:close/>
                    <a:moveTo>
                      <a:pt x="1521" y="201"/>
                    </a:moveTo>
                    <a:cubicBezTo>
                      <a:pt x="1521" y="218"/>
                      <a:pt x="1538" y="218"/>
                      <a:pt x="1538" y="235"/>
                    </a:cubicBezTo>
                    <a:cubicBezTo>
                      <a:pt x="1538" y="218"/>
                      <a:pt x="1521" y="235"/>
                      <a:pt x="1521" y="218"/>
                    </a:cubicBezTo>
                    <a:cubicBezTo>
                      <a:pt x="1538" y="218"/>
                      <a:pt x="1504" y="201"/>
                      <a:pt x="1521" y="201"/>
                    </a:cubicBezTo>
                    <a:close/>
                    <a:moveTo>
                      <a:pt x="1287" y="652"/>
                    </a:moveTo>
                    <a:cubicBezTo>
                      <a:pt x="1304" y="652"/>
                      <a:pt x="1304" y="652"/>
                      <a:pt x="1321" y="669"/>
                    </a:cubicBezTo>
                    <a:lnTo>
                      <a:pt x="1321" y="686"/>
                    </a:lnTo>
                    <a:cubicBezTo>
                      <a:pt x="1304" y="686"/>
                      <a:pt x="1304" y="686"/>
                      <a:pt x="1304" y="686"/>
                    </a:cubicBezTo>
                    <a:cubicBezTo>
                      <a:pt x="1287" y="669"/>
                      <a:pt x="1287" y="669"/>
                      <a:pt x="1287" y="652"/>
                    </a:cubicBezTo>
                    <a:close/>
                    <a:moveTo>
                      <a:pt x="1070" y="686"/>
                    </a:moveTo>
                    <a:cubicBezTo>
                      <a:pt x="1087" y="669"/>
                      <a:pt x="1070" y="652"/>
                      <a:pt x="1087" y="636"/>
                    </a:cubicBezTo>
                    <a:cubicBezTo>
                      <a:pt x="1103" y="652"/>
                      <a:pt x="1087" y="652"/>
                      <a:pt x="1103" y="686"/>
                    </a:cubicBezTo>
                    <a:cubicBezTo>
                      <a:pt x="1087" y="702"/>
                      <a:pt x="1087" y="686"/>
                      <a:pt x="1070" y="686"/>
                    </a:cubicBezTo>
                    <a:close/>
                    <a:moveTo>
                      <a:pt x="1070" y="502"/>
                    </a:moveTo>
                    <a:cubicBezTo>
                      <a:pt x="1070" y="502"/>
                      <a:pt x="1103" y="485"/>
                      <a:pt x="1103" y="502"/>
                    </a:cubicBezTo>
                    <a:cubicBezTo>
                      <a:pt x="1087" y="519"/>
                      <a:pt x="1070" y="519"/>
                      <a:pt x="1070" y="502"/>
                    </a:cubicBezTo>
                    <a:close/>
                    <a:moveTo>
                      <a:pt x="686" y="385"/>
                    </a:moveTo>
                    <a:cubicBezTo>
                      <a:pt x="686" y="402"/>
                      <a:pt x="652" y="385"/>
                      <a:pt x="669" y="385"/>
                    </a:cubicBezTo>
                    <a:cubicBezTo>
                      <a:pt x="669" y="368"/>
                      <a:pt x="669" y="385"/>
                      <a:pt x="652" y="385"/>
                    </a:cubicBezTo>
                    <a:cubicBezTo>
                      <a:pt x="669" y="385"/>
                      <a:pt x="669" y="402"/>
                      <a:pt x="669" y="418"/>
                    </a:cubicBezTo>
                    <a:cubicBezTo>
                      <a:pt x="669" y="418"/>
                      <a:pt x="669" y="385"/>
                      <a:pt x="686" y="402"/>
                    </a:cubicBezTo>
                    <a:cubicBezTo>
                      <a:pt x="686" y="402"/>
                      <a:pt x="686" y="385"/>
                      <a:pt x="686" y="385"/>
                    </a:cubicBezTo>
                    <a:close/>
                    <a:moveTo>
                      <a:pt x="1120" y="753"/>
                    </a:moveTo>
                    <a:cubicBezTo>
                      <a:pt x="1120" y="769"/>
                      <a:pt x="1120" y="769"/>
                      <a:pt x="1120" y="786"/>
                    </a:cubicBezTo>
                    <a:cubicBezTo>
                      <a:pt x="1120" y="786"/>
                      <a:pt x="1120" y="786"/>
                      <a:pt x="1120" y="786"/>
                    </a:cubicBezTo>
                    <a:cubicBezTo>
                      <a:pt x="1137" y="803"/>
                      <a:pt x="1137" y="836"/>
                      <a:pt x="1120" y="853"/>
                    </a:cubicBezTo>
                    <a:cubicBezTo>
                      <a:pt x="1120" y="836"/>
                      <a:pt x="1087" y="836"/>
                      <a:pt x="1087" y="853"/>
                    </a:cubicBezTo>
                    <a:cubicBezTo>
                      <a:pt x="1070" y="819"/>
                      <a:pt x="1087" y="803"/>
                      <a:pt x="1053" y="786"/>
                    </a:cubicBezTo>
                    <a:cubicBezTo>
                      <a:pt x="1053" y="736"/>
                      <a:pt x="1070" y="736"/>
                      <a:pt x="1103" y="736"/>
                    </a:cubicBezTo>
                    <a:cubicBezTo>
                      <a:pt x="1103" y="753"/>
                      <a:pt x="1120" y="736"/>
                      <a:pt x="1120" y="753"/>
                    </a:cubicBezTo>
                    <a:close/>
                    <a:moveTo>
                      <a:pt x="986" y="569"/>
                    </a:moveTo>
                    <a:cubicBezTo>
                      <a:pt x="970" y="569"/>
                      <a:pt x="970" y="535"/>
                      <a:pt x="986" y="535"/>
                    </a:cubicBezTo>
                    <a:cubicBezTo>
                      <a:pt x="986" y="552"/>
                      <a:pt x="986" y="552"/>
                      <a:pt x="1003" y="552"/>
                    </a:cubicBezTo>
                    <a:cubicBezTo>
                      <a:pt x="1003" y="552"/>
                      <a:pt x="1003" y="552"/>
                      <a:pt x="1003" y="569"/>
                    </a:cubicBezTo>
                    <a:cubicBezTo>
                      <a:pt x="986" y="569"/>
                      <a:pt x="986" y="569"/>
                      <a:pt x="986" y="569"/>
                    </a:cubicBezTo>
                    <a:close/>
                    <a:moveTo>
                      <a:pt x="1120" y="636"/>
                    </a:moveTo>
                    <a:cubicBezTo>
                      <a:pt x="1120" y="619"/>
                      <a:pt x="1137" y="602"/>
                      <a:pt x="1153" y="586"/>
                    </a:cubicBezTo>
                    <a:cubicBezTo>
                      <a:pt x="1170" y="636"/>
                      <a:pt x="1170" y="619"/>
                      <a:pt x="1170" y="652"/>
                    </a:cubicBezTo>
                    <a:cubicBezTo>
                      <a:pt x="1153" y="669"/>
                      <a:pt x="1153" y="702"/>
                      <a:pt x="1137" y="702"/>
                    </a:cubicBezTo>
                    <a:cubicBezTo>
                      <a:pt x="1120" y="686"/>
                      <a:pt x="1120" y="686"/>
                      <a:pt x="1120" y="669"/>
                    </a:cubicBezTo>
                    <a:cubicBezTo>
                      <a:pt x="1120" y="652"/>
                      <a:pt x="1103" y="669"/>
                      <a:pt x="1120" y="652"/>
                    </a:cubicBezTo>
                    <a:cubicBezTo>
                      <a:pt x="1120" y="636"/>
                      <a:pt x="1137" y="669"/>
                      <a:pt x="1137" y="652"/>
                    </a:cubicBezTo>
                    <a:cubicBezTo>
                      <a:pt x="1120" y="652"/>
                      <a:pt x="1137" y="636"/>
                      <a:pt x="1120" y="636"/>
                    </a:cubicBezTo>
                    <a:close/>
                    <a:moveTo>
                      <a:pt x="1521" y="251"/>
                    </a:moveTo>
                    <a:cubicBezTo>
                      <a:pt x="1504" y="251"/>
                      <a:pt x="1504" y="251"/>
                      <a:pt x="1504" y="235"/>
                    </a:cubicBezTo>
                    <a:cubicBezTo>
                      <a:pt x="1521" y="218"/>
                      <a:pt x="1521" y="251"/>
                      <a:pt x="1521" y="251"/>
                    </a:cubicBezTo>
                    <a:close/>
                    <a:moveTo>
                      <a:pt x="920" y="803"/>
                    </a:moveTo>
                    <a:cubicBezTo>
                      <a:pt x="936" y="803"/>
                      <a:pt x="920" y="769"/>
                      <a:pt x="936" y="769"/>
                    </a:cubicBezTo>
                    <a:cubicBezTo>
                      <a:pt x="936" y="786"/>
                      <a:pt x="936" y="786"/>
                      <a:pt x="953" y="786"/>
                    </a:cubicBezTo>
                    <a:cubicBezTo>
                      <a:pt x="953" y="786"/>
                      <a:pt x="953" y="786"/>
                      <a:pt x="953" y="786"/>
                    </a:cubicBezTo>
                    <a:cubicBezTo>
                      <a:pt x="953" y="786"/>
                      <a:pt x="953" y="803"/>
                      <a:pt x="953" y="803"/>
                    </a:cubicBezTo>
                    <a:cubicBezTo>
                      <a:pt x="936" y="803"/>
                      <a:pt x="936" y="819"/>
                      <a:pt x="936" y="819"/>
                    </a:cubicBezTo>
                    <a:cubicBezTo>
                      <a:pt x="936" y="803"/>
                      <a:pt x="936" y="803"/>
                      <a:pt x="936" y="803"/>
                    </a:cubicBezTo>
                    <a:cubicBezTo>
                      <a:pt x="936" y="803"/>
                      <a:pt x="920" y="803"/>
                      <a:pt x="936" y="819"/>
                    </a:cubicBezTo>
                    <a:cubicBezTo>
                      <a:pt x="920" y="819"/>
                      <a:pt x="920" y="819"/>
                      <a:pt x="920" y="803"/>
                    </a:cubicBezTo>
                    <a:close/>
                    <a:moveTo>
                      <a:pt x="853" y="185"/>
                    </a:moveTo>
                    <a:cubicBezTo>
                      <a:pt x="836" y="185"/>
                      <a:pt x="836" y="168"/>
                      <a:pt x="836" y="151"/>
                    </a:cubicBezTo>
                    <a:cubicBezTo>
                      <a:pt x="853" y="151"/>
                      <a:pt x="853" y="168"/>
                      <a:pt x="853" y="185"/>
                    </a:cubicBezTo>
                    <a:close/>
                    <a:moveTo>
                      <a:pt x="736" y="301"/>
                    </a:moveTo>
                    <a:cubicBezTo>
                      <a:pt x="736" y="301"/>
                      <a:pt x="736" y="268"/>
                      <a:pt x="719" y="285"/>
                    </a:cubicBezTo>
                    <a:cubicBezTo>
                      <a:pt x="736" y="301"/>
                      <a:pt x="719" y="318"/>
                      <a:pt x="736" y="318"/>
                    </a:cubicBezTo>
                    <a:cubicBezTo>
                      <a:pt x="736" y="318"/>
                      <a:pt x="736" y="301"/>
                      <a:pt x="736" y="301"/>
                    </a:cubicBezTo>
                    <a:cubicBezTo>
                      <a:pt x="736" y="301"/>
                      <a:pt x="736" y="301"/>
                      <a:pt x="736" y="301"/>
                    </a:cubicBezTo>
                    <a:close/>
                    <a:moveTo>
                      <a:pt x="686" y="385"/>
                    </a:moveTo>
                    <a:cubicBezTo>
                      <a:pt x="702" y="402"/>
                      <a:pt x="702" y="385"/>
                      <a:pt x="719" y="385"/>
                    </a:cubicBezTo>
                    <a:cubicBezTo>
                      <a:pt x="719" y="368"/>
                      <a:pt x="686" y="368"/>
                      <a:pt x="686" y="385"/>
                    </a:cubicBezTo>
                    <a:close/>
                    <a:moveTo>
                      <a:pt x="970" y="719"/>
                    </a:moveTo>
                    <a:cubicBezTo>
                      <a:pt x="953" y="719"/>
                      <a:pt x="953" y="736"/>
                      <a:pt x="953" y="753"/>
                    </a:cubicBezTo>
                    <a:cubicBezTo>
                      <a:pt x="936" y="753"/>
                      <a:pt x="936" y="736"/>
                      <a:pt x="936" y="719"/>
                    </a:cubicBezTo>
                    <a:cubicBezTo>
                      <a:pt x="936" y="736"/>
                      <a:pt x="970" y="719"/>
                      <a:pt x="970" y="719"/>
                    </a:cubicBezTo>
                    <a:close/>
                    <a:moveTo>
                      <a:pt x="719" y="502"/>
                    </a:moveTo>
                    <a:cubicBezTo>
                      <a:pt x="702" y="502"/>
                      <a:pt x="719" y="535"/>
                      <a:pt x="719" y="535"/>
                    </a:cubicBezTo>
                    <a:cubicBezTo>
                      <a:pt x="702" y="552"/>
                      <a:pt x="686" y="569"/>
                      <a:pt x="652" y="569"/>
                    </a:cubicBezTo>
                    <a:cubicBezTo>
                      <a:pt x="619" y="552"/>
                      <a:pt x="585" y="569"/>
                      <a:pt x="552" y="552"/>
                    </a:cubicBezTo>
                    <a:cubicBezTo>
                      <a:pt x="552" y="535"/>
                      <a:pt x="569" y="535"/>
                      <a:pt x="552" y="502"/>
                    </a:cubicBezTo>
                    <a:cubicBezTo>
                      <a:pt x="585" y="502"/>
                      <a:pt x="585" y="502"/>
                      <a:pt x="585" y="519"/>
                    </a:cubicBezTo>
                    <a:cubicBezTo>
                      <a:pt x="585" y="502"/>
                      <a:pt x="585" y="469"/>
                      <a:pt x="585" y="435"/>
                    </a:cubicBezTo>
                    <a:cubicBezTo>
                      <a:pt x="602" y="452"/>
                      <a:pt x="602" y="435"/>
                      <a:pt x="619" y="435"/>
                    </a:cubicBezTo>
                    <a:cubicBezTo>
                      <a:pt x="619" y="452"/>
                      <a:pt x="635" y="469"/>
                      <a:pt x="652" y="452"/>
                    </a:cubicBezTo>
                    <a:cubicBezTo>
                      <a:pt x="652" y="469"/>
                      <a:pt x="669" y="485"/>
                      <a:pt x="669" y="485"/>
                    </a:cubicBezTo>
                    <a:cubicBezTo>
                      <a:pt x="669" y="469"/>
                      <a:pt x="686" y="485"/>
                      <a:pt x="702" y="469"/>
                    </a:cubicBezTo>
                    <a:cubicBezTo>
                      <a:pt x="702" y="485"/>
                      <a:pt x="702" y="485"/>
                      <a:pt x="702" y="502"/>
                    </a:cubicBezTo>
                    <a:cubicBezTo>
                      <a:pt x="719" y="485"/>
                      <a:pt x="736" y="502"/>
                      <a:pt x="719" y="502"/>
                    </a:cubicBezTo>
                    <a:close/>
                    <a:moveTo>
                      <a:pt x="769" y="335"/>
                    </a:moveTo>
                    <a:cubicBezTo>
                      <a:pt x="786" y="335"/>
                      <a:pt x="786" y="335"/>
                      <a:pt x="786" y="318"/>
                    </a:cubicBezTo>
                    <a:cubicBezTo>
                      <a:pt x="769" y="318"/>
                      <a:pt x="786" y="335"/>
                      <a:pt x="769" y="335"/>
                    </a:cubicBezTo>
                    <a:cubicBezTo>
                      <a:pt x="752" y="318"/>
                      <a:pt x="752" y="318"/>
                      <a:pt x="752" y="318"/>
                    </a:cubicBezTo>
                    <a:cubicBezTo>
                      <a:pt x="736" y="268"/>
                      <a:pt x="769" y="285"/>
                      <a:pt x="769" y="251"/>
                    </a:cubicBezTo>
                    <a:cubicBezTo>
                      <a:pt x="769" y="251"/>
                      <a:pt x="786" y="235"/>
                      <a:pt x="803" y="251"/>
                    </a:cubicBezTo>
                    <a:cubicBezTo>
                      <a:pt x="803" y="251"/>
                      <a:pt x="803" y="268"/>
                      <a:pt x="803" y="268"/>
                    </a:cubicBezTo>
                    <a:cubicBezTo>
                      <a:pt x="803" y="268"/>
                      <a:pt x="819" y="285"/>
                      <a:pt x="819" y="268"/>
                    </a:cubicBezTo>
                    <a:cubicBezTo>
                      <a:pt x="819" y="268"/>
                      <a:pt x="803" y="268"/>
                      <a:pt x="803" y="251"/>
                    </a:cubicBezTo>
                    <a:cubicBezTo>
                      <a:pt x="836" y="235"/>
                      <a:pt x="836" y="235"/>
                      <a:pt x="853" y="235"/>
                    </a:cubicBezTo>
                    <a:cubicBezTo>
                      <a:pt x="853" y="251"/>
                      <a:pt x="886" y="268"/>
                      <a:pt x="853" y="285"/>
                    </a:cubicBezTo>
                    <a:cubicBezTo>
                      <a:pt x="869" y="285"/>
                      <a:pt x="869" y="285"/>
                      <a:pt x="886" y="301"/>
                    </a:cubicBezTo>
                    <a:cubicBezTo>
                      <a:pt x="886" y="285"/>
                      <a:pt x="869" y="285"/>
                      <a:pt x="886" y="268"/>
                    </a:cubicBezTo>
                    <a:cubicBezTo>
                      <a:pt x="903" y="268"/>
                      <a:pt x="920" y="285"/>
                      <a:pt x="936" y="301"/>
                    </a:cubicBezTo>
                    <a:cubicBezTo>
                      <a:pt x="920" y="301"/>
                      <a:pt x="936" y="318"/>
                      <a:pt x="936" y="318"/>
                    </a:cubicBezTo>
                    <a:cubicBezTo>
                      <a:pt x="920" y="335"/>
                      <a:pt x="903" y="318"/>
                      <a:pt x="886" y="335"/>
                    </a:cubicBezTo>
                    <a:cubicBezTo>
                      <a:pt x="869" y="318"/>
                      <a:pt x="869" y="301"/>
                      <a:pt x="869" y="301"/>
                    </a:cubicBezTo>
                    <a:cubicBezTo>
                      <a:pt x="819" y="285"/>
                      <a:pt x="869" y="368"/>
                      <a:pt x="803" y="368"/>
                    </a:cubicBezTo>
                    <a:cubicBezTo>
                      <a:pt x="803" y="335"/>
                      <a:pt x="836" y="368"/>
                      <a:pt x="836" y="352"/>
                    </a:cubicBezTo>
                    <a:cubicBezTo>
                      <a:pt x="803" y="335"/>
                      <a:pt x="786" y="352"/>
                      <a:pt x="769" y="335"/>
                    </a:cubicBezTo>
                    <a:close/>
                    <a:moveTo>
                      <a:pt x="836" y="485"/>
                    </a:moveTo>
                    <a:cubicBezTo>
                      <a:pt x="819" y="485"/>
                      <a:pt x="836" y="452"/>
                      <a:pt x="819" y="452"/>
                    </a:cubicBezTo>
                    <a:cubicBezTo>
                      <a:pt x="819" y="452"/>
                      <a:pt x="836" y="452"/>
                      <a:pt x="836" y="452"/>
                    </a:cubicBezTo>
                    <a:cubicBezTo>
                      <a:pt x="836" y="452"/>
                      <a:pt x="836" y="469"/>
                      <a:pt x="836" y="485"/>
                    </a:cubicBezTo>
                    <a:close/>
                    <a:moveTo>
                      <a:pt x="936" y="268"/>
                    </a:moveTo>
                    <a:cubicBezTo>
                      <a:pt x="886" y="268"/>
                      <a:pt x="869" y="235"/>
                      <a:pt x="903" y="185"/>
                    </a:cubicBezTo>
                    <a:cubicBezTo>
                      <a:pt x="869" y="218"/>
                      <a:pt x="886" y="185"/>
                      <a:pt x="869" y="185"/>
                    </a:cubicBezTo>
                    <a:cubicBezTo>
                      <a:pt x="886" y="185"/>
                      <a:pt x="853" y="168"/>
                      <a:pt x="869" y="151"/>
                    </a:cubicBezTo>
                    <a:cubicBezTo>
                      <a:pt x="886" y="168"/>
                      <a:pt x="886" y="185"/>
                      <a:pt x="903" y="185"/>
                    </a:cubicBezTo>
                    <a:cubicBezTo>
                      <a:pt x="903" y="218"/>
                      <a:pt x="903" y="185"/>
                      <a:pt x="920" y="185"/>
                    </a:cubicBezTo>
                    <a:cubicBezTo>
                      <a:pt x="903" y="185"/>
                      <a:pt x="903" y="201"/>
                      <a:pt x="920" y="201"/>
                    </a:cubicBezTo>
                    <a:cubicBezTo>
                      <a:pt x="920" y="185"/>
                      <a:pt x="886" y="134"/>
                      <a:pt x="920" y="118"/>
                    </a:cubicBezTo>
                    <a:cubicBezTo>
                      <a:pt x="920" y="118"/>
                      <a:pt x="936" y="118"/>
                      <a:pt x="936" y="118"/>
                    </a:cubicBezTo>
                    <a:cubicBezTo>
                      <a:pt x="936" y="134"/>
                      <a:pt x="936" y="151"/>
                      <a:pt x="953" y="151"/>
                    </a:cubicBezTo>
                    <a:cubicBezTo>
                      <a:pt x="953" y="185"/>
                      <a:pt x="936" y="185"/>
                      <a:pt x="936" y="201"/>
                    </a:cubicBezTo>
                    <a:cubicBezTo>
                      <a:pt x="953" y="201"/>
                      <a:pt x="953" y="251"/>
                      <a:pt x="936" y="268"/>
                    </a:cubicBezTo>
                    <a:close/>
                    <a:moveTo>
                      <a:pt x="903" y="402"/>
                    </a:moveTo>
                    <a:cubicBezTo>
                      <a:pt x="920" y="402"/>
                      <a:pt x="953" y="385"/>
                      <a:pt x="953" y="402"/>
                    </a:cubicBezTo>
                    <a:cubicBezTo>
                      <a:pt x="936" y="402"/>
                      <a:pt x="920" y="402"/>
                      <a:pt x="936" y="402"/>
                    </a:cubicBezTo>
                    <a:cubicBezTo>
                      <a:pt x="936" y="435"/>
                      <a:pt x="953" y="435"/>
                      <a:pt x="936" y="435"/>
                    </a:cubicBezTo>
                    <a:cubicBezTo>
                      <a:pt x="936" y="418"/>
                      <a:pt x="920" y="452"/>
                      <a:pt x="920" y="435"/>
                    </a:cubicBezTo>
                    <a:cubicBezTo>
                      <a:pt x="920" y="418"/>
                      <a:pt x="903" y="418"/>
                      <a:pt x="903" y="402"/>
                    </a:cubicBezTo>
                    <a:close/>
                    <a:moveTo>
                      <a:pt x="953" y="418"/>
                    </a:moveTo>
                    <a:cubicBezTo>
                      <a:pt x="970" y="418"/>
                      <a:pt x="970" y="418"/>
                      <a:pt x="986" y="402"/>
                    </a:cubicBezTo>
                    <a:cubicBezTo>
                      <a:pt x="970" y="435"/>
                      <a:pt x="953" y="435"/>
                      <a:pt x="953" y="452"/>
                    </a:cubicBezTo>
                    <a:cubicBezTo>
                      <a:pt x="970" y="435"/>
                      <a:pt x="936" y="452"/>
                      <a:pt x="953" y="418"/>
                    </a:cubicBezTo>
                    <a:close/>
                    <a:moveTo>
                      <a:pt x="970" y="352"/>
                    </a:moveTo>
                    <a:cubicBezTo>
                      <a:pt x="986" y="352"/>
                      <a:pt x="986" y="385"/>
                      <a:pt x="986" y="402"/>
                    </a:cubicBezTo>
                    <a:cubicBezTo>
                      <a:pt x="953" y="385"/>
                      <a:pt x="986" y="368"/>
                      <a:pt x="970" y="352"/>
                    </a:cubicBezTo>
                    <a:close/>
                    <a:moveTo>
                      <a:pt x="652" y="352"/>
                    </a:moveTo>
                    <a:cubicBezTo>
                      <a:pt x="635" y="352"/>
                      <a:pt x="652" y="352"/>
                      <a:pt x="652" y="335"/>
                    </a:cubicBezTo>
                    <a:cubicBezTo>
                      <a:pt x="652" y="335"/>
                      <a:pt x="652" y="335"/>
                      <a:pt x="652" y="335"/>
                    </a:cubicBezTo>
                    <a:cubicBezTo>
                      <a:pt x="669" y="318"/>
                      <a:pt x="652" y="318"/>
                      <a:pt x="652" y="318"/>
                    </a:cubicBezTo>
                    <a:cubicBezTo>
                      <a:pt x="635" y="318"/>
                      <a:pt x="652" y="335"/>
                      <a:pt x="652" y="352"/>
                    </a:cubicBezTo>
                    <a:close/>
                    <a:moveTo>
                      <a:pt x="402" y="285"/>
                    </a:moveTo>
                    <a:cubicBezTo>
                      <a:pt x="402" y="285"/>
                      <a:pt x="402" y="251"/>
                      <a:pt x="418" y="251"/>
                    </a:cubicBezTo>
                    <a:cubicBezTo>
                      <a:pt x="418" y="268"/>
                      <a:pt x="418" y="285"/>
                      <a:pt x="402" y="285"/>
                    </a:cubicBezTo>
                    <a:close/>
                    <a:moveTo>
                      <a:pt x="519" y="552"/>
                    </a:moveTo>
                    <a:cubicBezTo>
                      <a:pt x="519" y="569"/>
                      <a:pt x="502" y="569"/>
                      <a:pt x="502" y="552"/>
                    </a:cubicBezTo>
                    <a:cubicBezTo>
                      <a:pt x="502" y="552"/>
                      <a:pt x="502" y="569"/>
                      <a:pt x="519" y="552"/>
                    </a:cubicBezTo>
                    <a:cubicBezTo>
                      <a:pt x="502" y="552"/>
                      <a:pt x="502" y="552"/>
                      <a:pt x="502" y="535"/>
                    </a:cubicBezTo>
                    <a:cubicBezTo>
                      <a:pt x="502" y="535"/>
                      <a:pt x="502" y="535"/>
                      <a:pt x="502" y="535"/>
                    </a:cubicBezTo>
                    <a:cubicBezTo>
                      <a:pt x="519" y="535"/>
                      <a:pt x="519" y="535"/>
                      <a:pt x="519" y="552"/>
                    </a:cubicBezTo>
                    <a:close/>
                    <a:moveTo>
                      <a:pt x="1387" y="418"/>
                    </a:moveTo>
                    <a:cubicBezTo>
                      <a:pt x="1371" y="435"/>
                      <a:pt x="1354" y="418"/>
                      <a:pt x="1354" y="402"/>
                    </a:cubicBezTo>
                    <a:cubicBezTo>
                      <a:pt x="1371" y="385"/>
                      <a:pt x="1387" y="402"/>
                      <a:pt x="1387" y="418"/>
                    </a:cubicBezTo>
                    <a:close/>
                    <a:moveTo>
                      <a:pt x="1321" y="435"/>
                    </a:moveTo>
                    <a:cubicBezTo>
                      <a:pt x="1304" y="435"/>
                      <a:pt x="1304" y="435"/>
                      <a:pt x="1287" y="435"/>
                    </a:cubicBezTo>
                    <a:cubicBezTo>
                      <a:pt x="1270" y="418"/>
                      <a:pt x="1270" y="402"/>
                      <a:pt x="1287" y="385"/>
                    </a:cubicBezTo>
                    <a:cubicBezTo>
                      <a:pt x="1304" y="418"/>
                      <a:pt x="1304" y="402"/>
                      <a:pt x="1321" y="435"/>
                    </a:cubicBezTo>
                    <a:close/>
                    <a:moveTo>
                      <a:pt x="1237" y="101"/>
                    </a:moveTo>
                    <a:cubicBezTo>
                      <a:pt x="1237" y="84"/>
                      <a:pt x="1254" y="84"/>
                      <a:pt x="1254" y="68"/>
                    </a:cubicBezTo>
                    <a:cubicBezTo>
                      <a:pt x="1254" y="68"/>
                      <a:pt x="1254" y="68"/>
                      <a:pt x="1254" y="68"/>
                    </a:cubicBezTo>
                    <a:cubicBezTo>
                      <a:pt x="1254" y="51"/>
                      <a:pt x="1270" y="68"/>
                      <a:pt x="1270" y="84"/>
                    </a:cubicBezTo>
                    <a:cubicBezTo>
                      <a:pt x="1254" y="101"/>
                      <a:pt x="1254" y="101"/>
                      <a:pt x="1237" y="101"/>
                    </a:cubicBezTo>
                    <a:close/>
                    <a:moveTo>
                      <a:pt x="1270" y="118"/>
                    </a:moveTo>
                    <a:cubicBezTo>
                      <a:pt x="1270" y="84"/>
                      <a:pt x="1270" y="84"/>
                      <a:pt x="1287" y="84"/>
                    </a:cubicBezTo>
                    <a:cubicBezTo>
                      <a:pt x="1304" y="118"/>
                      <a:pt x="1304" y="118"/>
                      <a:pt x="1287" y="151"/>
                    </a:cubicBezTo>
                    <a:cubicBezTo>
                      <a:pt x="1287" y="134"/>
                      <a:pt x="1287" y="134"/>
                      <a:pt x="1270" y="134"/>
                    </a:cubicBezTo>
                    <a:cubicBezTo>
                      <a:pt x="1270" y="134"/>
                      <a:pt x="1270" y="151"/>
                      <a:pt x="1270" y="168"/>
                    </a:cubicBezTo>
                    <a:cubicBezTo>
                      <a:pt x="1254" y="168"/>
                      <a:pt x="1237" y="168"/>
                      <a:pt x="1254" y="151"/>
                    </a:cubicBezTo>
                    <a:cubicBezTo>
                      <a:pt x="1254" y="168"/>
                      <a:pt x="1254" y="134"/>
                      <a:pt x="1237" y="134"/>
                    </a:cubicBezTo>
                    <a:cubicBezTo>
                      <a:pt x="1237" y="134"/>
                      <a:pt x="1237" y="134"/>
                      <a:pt x="1237" y="134"/>
                    </a:cubicBezTo>
                    <a:cubicBezTo>
                      <a:pt x="1254" y="134"/>
                      <a:pt x="1237" y="118"/>
                      <a:pt x="1254" y="101"/>
                    </a:cubicBezTo>
                    <a:cubicBezTo>
                      <a:pt x="1254" y="118"/>
                      <a:pt x="1287" y="134"/>
                      <a:pt x="1287" y="118"/>
                    </a:cubicBezTo>
                    <a:cubicBezTo>
                      <a:pt x="1270" y="118"/>
                      <a:pt x="1270" y="101"/>
                      <a:pt x="1270" y="118"/>
                    </a:cubicBezTo>
                    <a:close/>
                    <a:moveTo>
                      <a:pt x="1270" y="469"/>
                    </a:moveTo>
                    <a:cubicBezTo>
                      <a:pt x="1270" y="452"/>
                      <a:pt x="1254" y="452"/>
                      <a:pt x="1254" y="435"/>
                    </a:cubicBezTo>
                    <a:cubicBezTo>
                      <a:pt x="1270" y="435"/>
                      <a:pt x="1270" y="418"/>
                      <a:pt x="1270" y="418"/>
                    </a:cubicBezTo>
                    <a:cubicBezTo>
                      <a:pt x="1270" y="435"/>
                      <a:pt x="1270" y="435"/>
                      <a:pt x="1287" y="435"/>
                    </a:cubicBezTo>
                    <a:cubicBezTo>
                      <a:pt x="1287" y="435"/>
                      <a:pt x="1304" y="452"/>
                      <a:pt x="1287" y="452"/>
                    </a:cubicBezTo>
                    <a:cubicBezTo>
                      <a:pt x="1287" y="452"/>
                      <a:pt x="1270" y="452"/>
                      <a:pt x="1270" y="452"/>
                    </a:cubicBezTo>
                    <a:cubicBezTo>
                      <a:pt x="1270" y="452"/>
                      <a:pt x="1287" y="469"/>
                      <a:pt x="1270" y="469"/>
                    </a:cubicBezTo>
                    <a:close/>
                    <a:moveTo>
                      <a:pt x="1204" y="402"/>
                    </a:moveTo>
                    <a:cubicBezTo>
                      <a:pt x="1204" y="385"/>
                      <a:pt x="1204" y="385"/>
                      <a:pt x="1204" y="368"/>
                    </a:cubicBezTo>
                    <a:cubicBezTo>
                      <a:pt x="1237" y="368"/>
                      <a:pt x="1237" y="352"/>
                      <a:pt x="1254" y="368"/>
                    </a:cubicBezTo>
                    <a:cubicBezTo>
                      <a:pt x="1220" y="385"/>
                      <a:pt x="1254" y="402"/>
                      <a:pt x="1254" y="435"/>
                    </a:cubicBezTo>
                    <a:cubicBezTo>
                      <a:pt x="1220" y="435"/>
                      <a:pt x="1220" y="418"/>
                      <a:pt x="1220" y="435"/>
                    </a:cubicBezTo>
                    <a:cubicBezTo>
                      <a:pt x="1220" y="435"/>
                      <a:pt x="1220" y="435"/>
                      <a:pt x="1204" y="435"/>
                    </a:cubicBezTo>
                    <a:cubicBezTo>
                      <a:pt x="1204" y="402"/>
                      <a:pt x="1237" y="402"/>
                      <a:pt x="1220" y="385"/>
                    </a:cubicBezTo>
                    <a:cubicBezTo>
                      <a:pt x="1220" y="385"/>
                      <a:pt x="1220" y="385"/>
                      <a:pt x="1204" y="402"/>
                    </a:cubicBezTo>
                    <a:close/>
                    <a:moveTo>
                      <a:pt x="1187" y="301"/>
                    </a:moveTo>
                    <a:cubicBezTo>
                      <a:pt x="1187" y="285"/>
                      <a:pt x="1170" y="301"/>
                      <a:pt x="1170" y="285"/>
                    </a:cubicBezTo>
                    <a:cubicBezTo>
                      <a:pt x="1187" y="268"/>
                      <a:pt x="1204" y="301"/>
                      <a:pt x="1187" y="301"/>
                    </a:cubicBezTo>
                    <a:close/>
                    <a:moveTo>
                      <a:pt x="1204" y="251"/>
                    </a:moveTo>
                    <a:cubicBezTo>
                      <a:pt x="1204" y="268"/>
                      <a:pt x="1187" y="235"/>
                      <a:pt x="1170" y="251"/>
                    </a:cubicBezTo>
                    <a:cubicBezTo>
                      <a:pt x="1170" y="218"/>
                      <a:pt x="1187" y="201"/>
                      <a:pt x="1220" y="185"/>
                    </a:cubicBezTo>
                    <a:cubicBezTo>
                      <a:pt x="1220" y="201"/>
                      <a:pt x="1237" y="201"/>
                      <a:pt x="1237" y="218"/>
                    </a:cubicBezTo>
                    <a:cubicBezTo>
                      <a:pt x="1237" y="218"/>
                      <a:pt x="1237" y="201"/>
                      <a:pt x="1254" y="201"/>
                    </a:cubicBezTo>
                    <a:cubicBezTo>
                      <a:pt x="1254" y="218"/>
                      <a:pt x="1254" y="201"/>
                      <a:pt x="1254" y="201"/>
                    </a:cubicBezTo>
                    <a:cubicBezTo>
                      <a:pt x="1237" y="235"/>
                      <a:pt x="1270" y="251"/>
                      <a:pt x="1254" y="268"/>
                    </a:cubicBezTo>
                    <a:cubicBezTo>
                      <a:pt x="1254" y="268"/>
                      <a:pt x="1304" y="268"/>
                      <a:pt x="1287" y="318"/>
                    </a:cubicBezTo>
                    <a:cubicBezTo>
                      <a:pt x="1270" y="285"/>
                      <a:pt x="1220" y="318"/>
                      <a:pt x="1204" y="285"/>
                    </a:cubicBezTo>
                    <a:cubicBezTo>
                      <a:pt x="1220" y="285"/>
                      <a:pt x="1204" y="268"/>
                      <a:pt x="1204" y="251"/>
                    </a:cubicBezTo>
                    <a:close/>
                    <a:moveTo>
                      <a:pt x="1137" y="301"/>
                    </a:moveTo>
                    <a:cubicBezTo>
                      <a:pt x="1137" y="318"/>
                      <a:pt x="1120" y="335"/>
                      <a:pt x="1137" y="335"/>
                    </a:cubicBezTo>
                    <a:cubicBezTo>
                      <a:pt x="1137" y="335"/>
                      <a:pt x="1137" y="318"/>
                      <a:pt x="1153" y="318"/>
                    </a:cubicBezTo>
                    <a:lnTo>
                      <a:pt x="1153" y="335"/>
                    </a:lnTo>
                    <a:cubicBezTo>
                      <a:pt x="1120" y="352"/>
                      <a:pt x="1120" y="318"/>
                      <a:pt x="1103" y="301"/>
                    </a:cubicBezTo>
                    <a:cubicBezTo>
                      <a:pt x="1120" y="285"/>
                      <a:pt x="1120" y="318"/>
                      <a:pt x="1137" y="301"/>
                    </a:cubicBezTo>
                    <a:close/>
                    <a:moveTo>
                      <a:pt x="1153" y="469"/>
                    </a:moveTo>
                    <a:cubicBezTo>
                      <a:pt x="1153" y="435"/>
                      <a:pt x="1137" y="452"/>
                      <a:pt x="1137" y="418"/>
                    </a:cubicBezTo>
                    <a:cubicBezTo>
                      <a:pt x="1153" y="418"/>
                      <a:pt x="1153" y="435"/>
                      <a:pt x="1170" y="435"/>
                    </a:cubicBezTo>
                    <a:cubicBezTo>
                      <a:pt x="1153" y="452"/>
                      <a:pt x="1170" y="469"/>
                      <a:pt x="1153" y="469"/>
                    </a:cubicBezTo>
                    <a:close/>
                    <a:moveTo>
                      <a:pt x="1087" y="469"/>
                    </a:moveTo>
                    <a:cubicBezTo>
                      <a:pt x="1087" y="435"/>
                      <a:pt x="1053" y="469"/>
                      <a:pt x="1053" y="452"/>
                    </a:cubicBezTo>
                    <a:cubicBezTo>
                      <a:pt x="1070" y="452"/>
                      <a:pt x="1053" y="435"/>
                      <a:pt x="1070" y="435"/>
                    </a:cubicBezTo>
                    <a:cubicBezTo>
                      <a:pt x="1070" y="435"/>
                      <a:pt x="1087" y="435"/>
                      <a:pt x="1087" y="435"/>
                    </a:cubicBezTo>
                    <a:cubicBezTo>
                      <a:pt x="1070" y="452"/>
                      <a:pt x="1103" y="452"/>
                      <a:pt x="1087" y="469"/>
                    </a:cubicBezTo>
                    <a:close/>
                    <a:moveTo>
                      <a:pt x="1053" y="285"/>
                    </a:moveTo>
                    <a:cubicBezTo>
                      <a:pt x="1053" y="301"/>
                      <a:pt x="1070" y="301"/>
                      <a:pt x="1070" y="301"/>
                    </a:cubicBezTo>
                    <a:cubicBezTo>
                      <a:pt x="1053" y="318"/>
                      <a:pt x="1053" y="335"/>
                      <a:pt x="1036" y="352"/>
                    </a:cubicBezTo>
                    <a:cubicBezTo>
                      <a:pt x="1036" y="318"/>
                      <a:pt x="1020" y="335"/>
                      <a:pt x="1003" y="335"/>
                    </a:cubicBezTo>
                    <a:cubicBezTo>
                      <a:pt x="1003" y="318"/>
                      <a:pt x="1020" y="301"/>
                      <a:pt x="1020" y="301"/>
                    </a:cubicBezTo>
                    <a:cubicBezTo>
                      <a:pt x="1020" y="301"/>
                      <a:pt x="1020" y="301"/>
                      <a:pt x="1020" y="301"/>
                    </a:cubicBezTo>
                    <a:cubicBezTo>
                      <a:pt x="1020" y="301"/>
                      <a:pt x="1003" y="301"/>
                      <a:pt x="1003" y="301"/>
                    </a:cubicBezTo>
                    <a:cubicBezTo>
                      <a:pt x="1003" y="285"/>
                      <a:pt x="1020" y="268"/>
                      <a:pt x="1036" y="268"/>
                    </a:cubicBezTo>
                    <a:cubicBezTo>
                      <a:pt x="1036" y="285"/>
                      <a:pt x="1036" y="285"/>
                      <a:pt x="1053" y="285"/>
                    </a:cubicBezTo>
                    <a:close/>
                    <a:moveTo>
                      <a:pt x="1070" y="418"/>
                    </a:moveTo>
                    <a:cubicBezTo>
                      <a:pt x="1087" y="402"/>
                      <a:pt x="1087" y="352"/>
                      <a:pt x="1120" y="368"/>
                    </a:cubicBezTo>
                    <a:cubicBezTo>
                      <a:pt x="1120" y="352"/>
                      <a:pt x="1153" y="352"/>
                      <a:pt x="1153" y="352"/>
                    </a:cubicBezTo>
                    <a:cubicBezTo>
                      <a:pt x="1137" y="385"/>
                      <a:pt x="1103" y="418"/>
                      <a:pt x="1070" y="418"/>
                    </a:cubicBezTo>
                    <a:close/>
                    <a:moveTo>
                      <a:pt x="1337" y="34"/>
                    </a:moveTo>
                    <a:cubicBezTo>
                      <a:pt x="1354" y="51"/>
                      <a:pt x="1337" y="51"/>
                      <a:pt x="1337" y="68"/>
                    </a:cubicBezTo>
                    <a:cubicBezTo>
                      <a:pt x="1321" y="68"/>
                      <a:pt x="1337" y="34"/>
                      <a:pt x="1337" y="34"/>
                    </a:cubicBezTo>
                    <a:close/>
                    <a:moveTo>
                      <a:pt x="1354" y="201"/>
                    </a:moveTo>
                    <a:cubicBezTo>
                      <a:pt x="1354" y="218"/>
                      <a:pt x="1387" y="235"/>
                      <a:pt x="1404" y="235"/>
                    </a:cubicBezTo>
                    <a:cubicBezTo>
                      <a:pt x="1387" y="268"/>
                      <a:pt x="1404" y="251"/>
                      <a:pt x="1404" y="268"/>
                    </a:cubicBezTo>
                    <a:cubicBezTo>
                      <a:pt x="1387" y="268"/>
                      <a:pt x="1387" y="268"/>
                      <a:pt x="1387" y="285"/>
                    </a:cubicBezTo>
                    <a:cubicBezTo>
                      <a:pt x="1387" y="285"/>
                      <a:pt x="1371" y="301"/>
                      <a:pt x="1387" y="301"/>
                    </a:cubicBezTo>
                    <a:cubicBezTo>
                      <a:pt x="1387" y="285"/>
                      <a:pt x="1404" y="318"/>
                      <a:pt x="1421" y="318"/>
                    </a:cubicBezTo>
                    <a:cubicBezTo>
                      <a:pt x="1404" y="352"/>
                      <a:pt x="1387" y="335"/>
                      <a:pt x="1387" y="368"/>
                    </a:cubicBezTo>
                    <a:cubicBezTo>
                      <a:pt x="1371" y="318"/>
                      <a:pt x="1337" y="352"/>
                      <a:pt x="1337" y="318"/>
                    </a:cubicBezTo>
                    <a:cubicBezTo>
                      <a:pt x="1337" y="318"/>
                      <a:pt x="1354" y="335"/>
                      <a:pt x="1354" y="318"/>
                    </a:cubicBezTo>
                    <a:cubicBezTo>
                      <a:pt x="1354" y="318"/>
                      <a:pt x="1337" y="318"/>
                      <a:pt x="1337" y="301"/>
                    </a:cubicBezTo>
                    <a:cubicBezTo>
                      <a:pt x="1354" y="285"/>
                      <a:pt x="1354" y="301"/>
                      <a:pt x="1371" y="301"/>
                    </a:cubicBezTo>
                    <a:cubicBezTo>
                      <a:pt x="1354" y="285"/>
                      <a:pt x="1371" y="268"/>
                      <a:pt x="1371" y="251"/>
                    </a:cubicBezTo>
                    <a:cubicBezTo>
                      <a:pt x="1337" y="251"/>
                      <a:pt x="1371" y="201"/>
                      <a:pt x="1337" y="218"/>
                    </a:cubicBezTo>
                    <a:cubicBezTo>
                      <a:pt x="1337" y="201"/>
                      <a:pt x="1354" y="201"/>
                      <a:pt x="1354" y="201"/>
                    </a:cubicBezTo>
                    <a:close/>
                    <a:moveTo>
                      <a:pt x="736" y="586"/>
                    </a:moveTo>
                    <a:cubicBezTo>
                      <a:pt x="736" y="569"/>
                      <a:pt x="736" y="552"/>
                      <a:pt x="719" y="552"/>
                    </a:cubicBezTo>
                    <a:cubicBezTo>
                      <a:pt x="736" y="569"/>
                      <a:pt x="736" y="586"/>
                      <a:pt x="736" y="586"/>
                    </a:cubicBezTo>
                    <a:close/>
                    <a:moveTo>
                      <a:pt x="652" y="652"/>
                    </a:moveTo>
                    <a:cubicBezTo>
                      <a:pt x="635" y="669"/>
                      <a:pt x="602" y="669"/>
                      <a:pt x="619" y="719"/>
                    </a:cubicBezTo>
                    <a:cubicBezTo>
                      <a:pt x="602" y="719"/>
                      <a:pt x="602" y="719"/>
                      <a:pt x="585" y="736"/>
                    </a:cubicBezTo>
                    <a:cubicBezTo>
                      <a:pt x="569" y="719"/>
                      <a:pt x="585" y="686"/>
                      <a:pt x="585" y="702"/>
                    </a:cubicBezTo>
                    <a:cubicBezTo>
                      <a:pt x="585" y="686"/>
                      <a:pt x="585" y="669"/>
                      <a:pt x="569" y="669"/>
                    </a:cubicBezTo>
                    <a:cubicBezTo>
                      <a:pt x="569" y="686"/>
                      <a:pt x="569" y="686"/>
                      <a:pt x="552" y="702"/>
                    </a:cubicBezTo>
                    <a:cubicBezTo>
                      <a:pt x="552" y="686"/>
                      <a:pt x="552" y="669"/>
                      <a:pt x="552" y="669"/>
                    </a:cubicBezTo>
                    <a:cubicBezTo>
                      <a:pt x="552" y="669"/>
                      <a:pt x="552" y="669"/>
                      <a:pt x="535" y="669"/>
                    </a:cubicBezTo>
                    <a:cubicBezTo>
                      <a:pt x="585" y="636"/>
                      <a:pt x="619" y="619"/>
                      <a:pt x="652" y="602"/>
                    </a:cubicBezTo>
                    <a:cubicBezTo>
                      <a:pt x="635" y="619"/>
                      <a:pt x="652" y="619"/>
                      <a:pt x="652" y="652"/>
                    </a:cubicBezTo>
                    <a:close/>
                    <a:moveTo>
                      <a:pt x="752" y="352"/>
                    </a:moveTo>
                    <a:cubicBezTo>
                      <a:pt x="752" y="385"/>
                      <a:pt x="769" y="385"/>
                      <a:pt x="786" y="385"/>
                    </a:cubicBezTo>
                    <a:cubicBezTo>
                      <a:pt x="786" y="385"/>
                      <a:pt x="786" y="385"/>
                      <a:pt x="786" y="385"/>
                    </a:cubicBezTo>
                    <a:cubicBezTo>
                      <a:pt x="786" y="402"/>
                      <a:pt x="786" y="418"/>
                      <a:pt x="786" y="435"/>
                    </a:cubicBezTo>
                    <a:cubicBezTo>
                      <a:pt x="786" y="435"/>
                      <a:pt x="803" y="452"/>
                      <a:pt x="803" y="452"/>
                    </a:cubicBezTo>
                    <a:cubicBezTo>
                      <a:pt x="786" y="452"/>
                      <a:pt x="786" y="452"/>
                      <a:pt x="769" y="452"/>
                    </a:cubicBezTo>
                    <a:cubicBezTo>
                      <a:pt x="786" y="435"/>
                      <a:pt x="752" y="435"/>
                      <a:pt x="769" y="418"/>
                    </a:cubicBezTo>
                    <a:cubicBezTo>
                      <a:pt x="769" y="435"/>
                      <a:pt x="786" y="402"/>
                      <a:pt x="769" y="402"/>
                    </a:cubicBezTo>
                    <a:cubicBezTo>
                      <a:pt x="769" y="402"/>
                      <a:pt x="769" y="418"/>
                      <a:pt x="752" y="418"/>
                    </a:cubicBezTo>
                    <a:cubicBezTo>
                      <a:pt x="752" y="402"/>
                      <a:pt x="752" y="385"/>
                      <a:pt x="769" y="385"/>
                    </a:cubicBezTo>
                    <a:cubicBezTo>
                      <a:pt x="752" y="385"/>
                      <a:pt x="736" y="385"/>
                      <a:pt x="736" y="368"/>
                    </a:cubicBezTo>
                    <a:cubicBezTo>
                      <a:pt x="752" y="368"/>
                      <a:pt x="736" y="352"/>
                      <a:pt x="752" y="352"/>
                    </a:cubicBezTo>
                    <a:close/>
                    <a:moveTo>
                      <a:pt x="786" y="385"/>
                    </a:moveTo>
                    <a:cubicBezTo>
                      <a:pt x="786" y="368"/>
                      <a:pt x="786" y="368"/>
                      <a:pt x="786" y="385"/>
                    </a:cubicBezTo>
                    <a:cubicBezTo>
                      <a:pt x="786" y="385"/>
                      <a:pt x="786" y="385"/>
                      <a:pt x="786" y="385"/>
                    </a:cubicBezTo>
                    <a:close/>
                    <a:moveTo>
                      <a:pt x="786" y="385"/>
                    </a:moveTo>
                    <a:cubicBezTo>
                      <a:pt x="786" y="385"/>
                      <a:pt x="786" y="385"/>
                      <a:pt x="786" y="385"/>
                    </a:cubicBezTo>
                    <a:cubicBezTo>
                      <a:pt x="786" y="385"/>
                      <a:pt x="786" y="385"/>
                      <a:pt x="786" y="385"/>
                    </a:cubicBezTo>
                    <a:close/>
                    <a:moveTo>
                      <a:pt x="786" y="669"/>
                    </a:moveTo>
                    <a:cubicBezTo>
                      <a:pt x="786" y="686"/>
                      <a:pt x="769" y="669"/>
                      <a:pt x="769" y="686"/>
                    </a:cubicBezTo>
                    <a:cubicBezTo>
                      <a:pt x="769" y="686"/>
                      <a:pt x="769" y="702"/>
                      <a:pt x="786" y="702"/>
                    </a:cubicBezTo>
                    <a:cubicBezTo>
                      <a:pt x="786" y="719"/>
                      <a:pt x="786" y="719"/>
                      <a:pt x="769" y="736"/>
                    </a:cubicBezTo>
                    <a:cubicBezTo>
                      <a:pt x="769" y="719"/>
                      <a:pt x="752" y="702"/>
                      <a:pt x="752" y="702"/>
                    </a:cubicBezTo>
                    <a:cubicBezTo>
                      <a:pt x="752" y="686"/>
                      <a:pt x="752" y="702"/>
                      <a:pt x="769" y="702"/>
                    </a:cubicBezTo>
                    <a:cubicBezTo>
                      <a:pt x="752" y="686"/>
                      <a:pt x="719" y="669"/>
                      <a:pt x="736" y="652"/>
                    </a:cubicBezTo>
                    <a:cubicBezTo>
                      <a:pt x="736" y="669"/>
                      <a:pt x="752" y="652"/>
                      <a:pt x="752" y="619"/>
                    </a:cubicBezTo>
                    <a:cubicBezTo>
                      <a:pt x="769" y="636"/>
                      <a:pt x="769" y="619"/>
                      <a:pt x="786" y="619"/>
                    </a:cubicBezTo>
                    <a:cubicBezTo>
                      <a:pt x="769" y="636"/>
                      <a:pt x="769" y="669"/>
                      <a:pt x="803" y="669"/>
                    </a:cubicBezTo>
                    <a:cubicBezTo>
                      <a:pt x="803" y="652"/>
                      <a:pt x="786" y="636"/>
                      <a:pt x="803" y="636"/>
                    </a:cubicBezTo>
                    <a:cubicBezTo>
                      <a:pt x="803" y="652"/>
                      <a:pt x="803" y="652"/>
                      <a:pt x="803" y="669"/>
                    </a:cubicBezTo>
                    <a:cubicBezTo>
                      <a:pt x="786" y="669"/>
                      <a:pt x="786" y="669"/>
                      <a:pt x="786" y="669"/>
                    </a:cubicBezTo>
                    <a:close/>
                    <a:moveTo>
                      <a:pt x="1437" y="753"/>
                    </a:moveTo>
                    <a:cubicBezTo>
                      <a:pt x="1437" y="769"/>
                      <a:pt x="1454" y="736"/>
                      <a:pt x="1471" y="753"/>
                    </a:cubicBezTo>
                    <a:cubicBezTo>
                      <a:pt x="1454" y="803"/>
                      <a:pt x="1404" y="836"/>
                      <a:pt x="1387" y="803"/>
                    </a:cubicBezTo>
                    <a:cubicBezTo>
                      <a:pt x="1421" y="786"/>
                      <a:pt x="1421" y="769"/>
                      <a:pt x="1437" y="753"/>
                    </a:cubicBezTo>
                    <a:close/>
                    <a:moveTo>
                      <a:pt x="1371" y="519"/>
                    </a:moveTo>
                    <a:cubicBezTo>
                      <a:pt x="1354" y="535"/>
                      <a:pt x="1354" y="552"/>
                      <a:pt x="1337" y="569"/>
                    </a:cubicBezTo>
                    <a:cubicBezTo>
                      <a:pt x="1337" y="552"/>
                      <a:pt x="1304" y="535"/>
                      <a:pt x="1337" y="502"/>
                    </a:cubicBezTo>
                    <a:cubicBezTo>
                      <a:pt x="1337" y="519"/>
                      <a:pt x="1354" y="519"/>
                      <a:pt x="1371" y="519"/>
                    </a:cubicBezTo>
                    <a:close/>
                    <a:moveTo>
                      <a:pt x="1187" y="586"/>
                    </a:moveTo>
                    <a:cubicBezTo>
                      <a:pt x="1187" y="602"/>
                      <a:pt x="1187" y="619"/>
                      <a:pt x="1170" y="602"/>
                    </a:cubicBezTo>
                    <a:cubicBezTo>
                      <a:pt x="1170" y="602"/>
                      <a:pt x="1170" y="586"/>
                      <a:pt x="1187" y="586"/>
                    </a:cubicBezTo>
                    <a:close/>
                    <a:moveTo>
                      <a:pt x="1337" y="569"/>
                    </a:moveTo>
                    <a:cubicBezTo>
                      <a:pt x="1337" y="586"/>
                      <a:pt x="1337" y="586"/>
                      <a:pt x="1337" y="586"/>
                    </a:cubicBezTo>
                    <a:cubicBezTo>
                      <a:pt x="1337" y="586"/>
                      <a:pt x="1337" y="602"/>
                      <a:pt x="1337" y="602"/>
                    </a:cubicBezTo>
                    <a:cubicBezTo>
                      <a:pt x="1321" y="602"/>
                      <a:pt x="1321" y="586"/>
                      <a:pt x="1337" y="569"/>
                    </a:cubicBezTo>
                    <a:close/>
                    <a:moveTo>
                      <a:pt x="1671" y="251"/>
                    </a:moveTo>
                    <a:cubicBezTo>
                      <a:pt x="1671" y="201"/>
                      <a:pt x="1655" y="185"/>
                      <a:pt x="1655" y="151"/>
                    </a:cubicBezTo>
                    <a:cubicBezTo>
                      <a:pt x="1671" y="151"/>
                      <a:pt x="1671" y="168"/>
                      <a:pt x="1688" y="168"/>
                    </a:cubicBezTo>
                    <a:cubicBezTo>
                      <a:pt x="1655" y="168"/>
                      <a:pt x="1688" y="235"/>
                      <a:pt x="1671" y="251"/>
                    </a:cubicBezTo>
                    <a:close/>
                    <a:moveTo>
                      <a:pt x="368" y="452"/>
                    </a:moveTo>
                    <a:cubicBezTo>
                      <a:pt x="368" y="452"/>
                      <a:pt x="351" y="452"/>
                      <a:pt x="351" y="435"/>
                    </a:cubicBezTo>
                    <a:cubicBezTo>
                      <a:pt x="368" y="435"/>
                      <a:pt x="368" y="418"/>
                      <a:pt x="368" y="435"/>
                    </a:cubicBezTo>
                    <a:cubicBezTo>
                      <a:pt x="351" y="435"/>
                      <a:pt x="385" y="469"/>
                      <a:pt x="368" y="452"/>
                    </a:cubicBezTo>
                    <a:close/>
                    <a:moveTo>
                      <a:pt x="335" y="569"/>
                    </a:moveTo>
                    <a:lnTo>
                      <a:pt x="318" y="569"/>
                    </a:lnTo>
                    <a:cubicBezTo>
                      <a:pt x="301" y="552"/>
                      <a:pt x="335" y="552"/>
                      <a:pt x="335" y="569"/>
                    </a:cubicBezTo>
                    <a:close/>
                    <a:moveTo>
                      <a:pt x="201" y="485"/>
                    </a:moveTo>
                    <a:cubicBezTo>
                      <a:pt x="201" y="535"/>
                      <a:pt x="168" y="485"/>
                      <a:pt x="168" y="469"/>
                    </a:cubicBezTo>
                    <a:cubicBezTo>
                      <a:pt x="151" y="469"/>
                      <a:pt x="168" y="485"/>
                      <a:pt x="151" y="485"/>
                    </a:cubicBezTo>
                    <a:cubicBezTo>
                      <a:pt x="168" y="469"/>
                      <a:pt x="134" y="452"/>
                      <a:pt x="134" y="435"/>
                    </a:cubicBezTo>
                    <a:cubicBezTo>
                      <a:pt x="151" y="452"/>
                      <a:pt x="184" y="435"/>
                      <a:pt x="184" y="435"/>
                    </a:cubicBezTo>
                    <a:cubicBezTo>
                      <a:pt x="201" y="435"/>
                      <a:pt x="218" y="435"/>
                      <a:pt x="234" y="452"/>
                    </a:cubicBezTo>
                    <a:cubicBezTo>
                      <a:pt x="234" y="502"/>
                      <a:pt x="201" y="485"/>
                      <a:pt x="184" y="485"/>
                    </a:cubicBezTo>
                    <a:cubicBezTo>
                      <a:pt x="184" y="502"/>
                      <a:pt x="201" y="502"/>
                      <a:pt x="201" y="485"/>
                    </a:cubicBezTo>
                    <a:close/>
                    <a:moveTo>
                      <a:pt x="1003" y="118"/>
                    </a:moveTo>
                    <a:cubicBezTo>
                      <a:pt x="1003" y="118"/>
                      <a:pt x="986" y="118"/>
                      <a:pt x="986" y="118"/>
                    </a:cubicBezTo>
                    <a:cubicBezTo>
                      <a:pt x="970" y="101"/>
                      <a:pt x="986" y="118"/>
                      <a:pt x="986" y="101"/>
                    </a:cubicBezTo>
                    <a:cubicBezTo>
                      <a:pt x="986" y="101"/>
                      <a:pt x="986" y="84"/>
                      <a:pt x="986" y="84"/>
                    </a:cubicBezTo>
                    <a:cubicBezTo>
                      <a:pt x="986" y="84"/>
                      <a:pt x="1003" y="84"/>
                      <a:pt x="1003" y="84"/>
                    </a:cubicBezTo>
                    <a:cubicBezTo>
                      <a:pt x="986" y="84"/>
                      <a:pt x="1003" y="101"/>
                      <a:pt x="1003" y="118"/>
                    </a:cubicBezTo>
                    <a:close/>
                    <a:moveTo>
                      <a:pt x="552" y="702"/>
                    </a:moveTo>
                    <a:cubicBezTo>
                      <a:pt x="569" y="702"/>
                      <a:pt x="569" y="702"/>
                      <a:pt x="569" y="719"/>
                    </a:cubicBezTo>
                    <a:cubicBezTo>
                      <a:pt x="552" y="719"/>
                      <a:pt x="569" y="753"/>
                      <a:pt x="552" y="753"/>
                    </a:cubicBezTo>
                    <a:cubicBezTo>
                      <a:pt x="552" y="736"/>
                      <a:pt x="552" y="719"/>
                      <a:pt x="552" y="702"/>
                    </a:cubicBezTo>
                    <a:close/>
                    <a:moveTo>
                      <a:pt x="669" y="786"/>
                    </a:moveTo>
                    <a:cubicBezTo>
                      <a:pt x="652" y="786"/>
                      <a:pt x="652" y="753"/>
                      <a:pt x="669" y="753"/>
                    </a:cubicBezTo>
                    <a:cubicBezTo>
                      <a:pt x="669" y="769"/>
                      <a:pt x="669" y="769"/>
                      <a:pt x="669" y="786"/>
                    </a:cubicBezTo>
                    <a:close/>
                    <a:moveTo>
                      <a:pt x="1705" y="185"/>
                    </a:moveTo>
                    <a:cubicBezTo>
                      <a:pt x="1738" y="218"/>
                      <a:pt x="1722" y="168"/>
                      <a:pt x="1738" y="185"/>
                    </a:cubicBezTo>
                    <a:cubicBezTo>
                      <a:pt x="1738" y="134"/>
                      <a:pt x="1722" y="185"/>
                      <a:pt x="1705" y="168"/>
                    </a:cubicBezTo>
                    <a:cubicBezTo>
                      <a:pt x="1705" y="168"/>
                      <a:pt x="1705" y="185"/>
                      <a:pt x="1705" y="185"/>
                    </a:cubicBezTo>
                    <a:close/>
                    <a:moveTo>
                      <a:pt x="1905" y="101"/>
                    </a:moveTo>
                    <a:cubicBezTo>
                      <a:pt x="1889" y="101"/>
                      <a:pt x="1889" y="101"/>
                      <a:pt x="1889" y="84"/>
                    </a:cubicBezTo>
                    <a:cubicBezTo>
                      <a:pt x="1905" y="84"/>
                      <a:pt x="1905" y="68"/>
                      <a:pt x="1922" y="68"/>
                    </a:cubicBezTo>
                    <a:cubicBezTo>
                      <a:pt x="1922" y="84"/>
                      <a:pt x="1922" y="84"/>
                      <a:pt x="1922" y="84"/>
                    </a:cubicBezTo>
                    <a:cubicBezTo>
                      <a:pt x="1905" y="68"/>
                      <a:pt x="1905" y="101"/>
                      <a:pt x="1905" y="10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0"/>
              <p:cNvSpPr/>
              <p:nvPr/>
            </p:nvSpPr>
            <p:spPr>
              <a:xfrm>
                <a:off x="8294262" y="5231845"/>
                <a:ext cx="243865" cy="80402"/>
              </a:xfrm>
              <a:custGeom>
                <a:avLst/>
                <a:gdLst/>
                <a:ahLst/>
                <a:cxnLst/>
                <a:rect l="l" t="t" r="r" b="b"/>
                <a:pathLst>
                  <a:path w="2842" h="937" extrusionOk="0">
                    <a:moveTo>
                      <a:pt x="2841" y="853"/>
                    </a:moveTo>
                    <a:cubicBezTo>
                      <a:pt x="2841" y="769"/>
                      <a:pt x="1956" y="786"/>
                      <a:pt x="1789" y="786"/>
                    </a:cubicBezTo>
                    <a:lnTo>
                      <a:pt x="1521" y="786"/>
                    </a:lnTo>
                    <a:cubicBezTo>
                      <a:pt x="1488" y="786"/>
                      <a:pt x="1471" y="786"/>
                      <a:pt x="1438" y="786"/>
                    </a:cubicBezTo>
                    <a:lnTo>
                      <a:pt x="1337" y="786"/>
                    </a:lnTo>
                    <a:lnTo>
                      <a:pt x="1204" y="769"/>
                    </a:lnTo>
                    <a:cubicBezTo>
                      <a:pt x="1187" y="769"/>
                      <a:pt x="1187" y="769"/>
                      <a:pt x="1170" y="769"/>
                    </a:cubicBezTo>
                    <a:cubicBezTo>
                      <a:pt x="1154" y="769"/>
                      <a:pt x="1137" y="769"/>
                      <a:pt x="1120" y="769"/>
                    </a:cubicBezTo>
                    <a:cubicBezTo>
                      <a:pt x="1103" y="769"/>
                      <a:pt x="1103" y="769"/>
                      <a:pt x="1087" y="769"/>
                    </a:cubicBezTo>
                    <a:cubicBezTo>
                      <a:pt x="1020" y="753"/>
                      <a:pt x="970" y="753"/>
                      <a:pt x="920" y="753"/>
                    </a:cubicBezTo>
                    <a:lnTo>
                      <a:pt x="753" y="719"/>
                    </a:lnTo>
                    <a:cubicBezTo>
                      <a:pt x="586" y="703"/>
                      <a:pt x="452" y="669"/>
                      <a:pt x="318" y="602"/>
                    </a:cubicBezTo>
                    <a:cubicBezTo>
                      <a:pt x="268" y="569"/>
                      <a:pt x="185" y="535"/>
                      <a:pt x="235" y="485"/>
                    </a:cubicBezTo>
                    <a:cubicBezTo>
                      <a:pt x="235" y="469"/>
                      <a:pt x="235" y="469"/>
                      <a:pt x="235" y="469"/>
                    </a:cubicBezTo>
                    <a:cubicBezTo>
                      <a:pt x="335" y="335"/>
                      <a:pt x="652" y="235"/>
                      <a:pt x="819" y="185"/>
                    </a:cubicBezTo>
                    <a:cubicBezTo>
                      <a:pt x="920" y="168"/>
                      <a:pt x="1070" y="118"/>
                      <a:pt x="1170" y="68"/>
                    </a:cubicBezTo>
                    <a:cubicBezTo>
                      <a:pt x="1204" y="68"/>
                      <a:pt x="1204" y="51"/>
                      <a:pt x="1237" y="34"/>
                    </a:cubicBezTo>
                    <a:cubicBezTo>
                      <a:pt x="1220" y="18"/>
                      <a:pt x="1204" y="1"/>
                      <a:pt x="1154" y="1"/>
                    </a:cubicBezTo>
                    <a:cubicBezTo>
                      <a:pt x="1003" y="1"/>
                      <a:pt x="786" y="68"/>
                      <a:pt x="652" y="101"/>
                    </a:cubicBezTo>
                    <a:cubicBezTo>
                      <a:pt x="586" y="118"/>
                      <a:pt x="519" y="151"/>
                      <a:pt x="452" y="168"/>
                    </a:cubicBezTo>
                    <a:cubicBezTo>
                      <a:pt x="385" y="201"/>
                      <a:pt x="335" y="218"/>
                      <a:pt x="268" y="268"/>
                    </a:cubicBezTo>
                    <a:cubicBezTo>
                      <a:pt x="251" y="268"/>
                      <a:pt x="235" y="285"/>
                      <a:pt x="218" y="285"/>
                    </a:cubicBezTo>
                    <a:cubicBezTo>
                      <a:pt x="101" y="385"/>
                      <a:pt x="1" y="519"/>
                      <a:pt x="151" y="669"/>
                    </a:cubicBezTo>
                    <a:cubicBezTo>
                      <a:pt x="168" y="686"/>
                      <a:pt x="201" y="703"/>
                      <a:pt x="235" y="719"/>
                    </a:cubicBezTo>
                    <a:cubicBezTo>
                      <a:pt x="268" y="753"/>
                      <a:pt x="301" y="753"/>
                      <a:pt x="335" y="769"/>
                    </a:cubicBezTo>
                    <a:cubicBezTo>
                      <a:pt x="402" y="803"/>
                      <a:pt x="485" y="836"/>
                      <a:pt x="569" y="853"/>
                    </a:cubicBezTo>
                    <a:cubicBezTo>
                      <a:pt x="669" y="870"/>
                      <a:pt x="719" y="886"/>
                      <a:pt x="836" y="886"/>
                    </a:cubicBezTo>
                    <a:cubicBezTo>
                      <a:pt x="870" y="903"/>
                      <a:pt x="920" y="903"/>
                      <a:pt x="970" y="903"/>
                    </a:cubicBezTo>
                    <a:lnTo>
                      <a:pt x="1404" y="936"/>
                    </a:lnTo>
                    <a:cubicBezTo>
                      <a:pt x="1438" y="936"/>
                      <a:pt x="1488" y="936"/>
                      <a:pt x="1521" y="936"/>
                    </a:cubicBezTo>
                    <a:lnTo>
                      <a:pt x="1688" y="936"/>
                    </a:lnTo>
                    <a:cubicBezTo>
                      <a:pt x="1688" y="936"/>
                      <a:pt x="1705" y="936"/>
                      <a:pt x="1705" y="936"/>
                    </a:cubicBezTo>
                    <a:cubicBezTo>
                      <a:pt x="1789" y="920"/>
                      <a:pt x="1922" y="936"/>
                      <a:pt x="2006" y="936"/>
                    </a:cubicBezTo>
                    <a:cubicBezTo>
                      <a:pt x="2022" y="920"/>
                      <a:pt x="2039" y="920"/>
                      <a:pt x="2073" y="920"/>
                    </a:cubicBezTo>
                    <a:cubicBezTo>
                      <a:pt x="2089" y="920"/>
                      <a:pt x="2841" y="920"/>
                      <a:pt x="2841" y="853"/>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0"/>
              <p:cNvSpPr/>
              <p:nvPr/>
            </p:nvSpPr>
            <p:spPr>
              <a:xfrm>
                <a:off x="8423316" y="5226096"/>
                <a:ext cx="78943" cy="13043"/>
              </a:xfrm>
              <a:custGeom>
                <a:avLst/>
                <a:gdLst/>
                <a:ahLst/>
                <a:cxnLst/>
                <a:rect l="l" t="t" r="r" b="b"/>
                <a:pathLst>
                  <a:path w="920" h="152" extrusionOk="0">
                    <a:moveTo>
                      <a:pt x="0" y="68"/>
                    </a:moveTo>
                    <a:cubicBezTo>
                      <a:pt x="0" y="118"/>
                      <a:pt x="101" y="118"/>
                      <a:pt x="168" y="118"/>
                    </a:cubicBezTo>
                    <a:cubicBezTo>
                      <a:pt x="234" y="118"/>
                      <a:pt x="301" y="118"/>
                      <a:pt x="368" y="118"/>
                    </a:cubicBezTo>
                    <a:cubicBezTo>
                      <a:pt x="385" y="118"/>
                      <a:pt x="385" y="118"/>
                      <a:pt x="418" y="118"/>
                    </a:cubicBezTo>
                    <a:cubicBezTo>
                      <a:pt x="535" y="135"/>
                      <a:pt x="635" y="135"/>
                      <a:pt x="752" y="135"/>
                    </a:cubicBezTo>
                    <a:cubicBezTo>
                      <a:pt x="836" y="135"/>
                      <a:pt x="919" y="151"/>
                      <a:pt x="919" y="101"/>
                    </a:cubicBezTo>
                    <a:cubicBezTo>
                      <a:pt x="919" y="51"/>
                      <a:pt x="853" y="51"/>
                      <a:pt x="802" y="34"/>
                    </a:cubicBezTo>
                    <a:cubicBezTo>
                      <a:pt x="635" y="18"/>
                      <a:pt x="435" y="1"/>
                      <a:pt x="251" y="1"/>
                    </a:cubicBezTo>
                    <a:cubicBezTo>
                      <a:pt x="184" y="1"/>
                      <a:pt x="0" y="18"/>
                      <a:pt x="0" y="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0"/>
              <p:cNvSpPr/>
              <p:nvPr/>
            </p:nvSpPr>
            <p:spPr>
              <a:xfrm>
                <a:off x="8272810" y="5246174"/>
                <a:ext cx="33036" cy="67531"/>
              </a:xfrm>
              <a:custGeom>
                <a:avLst/>
                <a:gdLst/>
                <a:ahLst/>
                <a:cxnLst/>
                <a:rect l="l" t="t" r="r" b="b"/>
                <a:pathLst>
                  <a:path w="385" h="787" extrusionOk="0">
                    <a:moveTo>
                      <a:pt x="0" y="318"/>
                    </a:moveTo>
                    <a:cubicBezTo>
                      <a:pt x="0" y="619"/>
                      <a:pt x="384" y="786"/>
                      <a:pt x="384" y="686"/>
                    </a:cubicBezTo>
                    <a:cubicBezTo>
                      <a:pt x="384" y="653"/>
                      <a:pt x="334" y="636"/>
                      <a:pt x="301" y="602"/>
                    </a:cubicBezTo>
                    <a:cubicBezTo>
                      <a:pt x="267" y="586"/>
                      <a:pt x="251" y="569"/>
                      <a:pt x="217" y="536"/>
                    </a:cubicBezTo>
                    <a:cubicBezTo>
                      <a:pt x="117" y="419"/>
                      <a:pt x="84" y="285"/>
                      <a:pt x="167" y="151"/>
                    </a:cubicBezTo>
                    <a:cubicBezTo>
                      <a:pt x="184" y="135"/>
                      <a:pt x="201" y="118"/>
                      <a:pt x="217" y="101"/>
                    </a:cubicBezTo>
                    <a:cubicBezTo>
                      <a:pt x="234" y="84"/>
                      <a:pt x="251" y="68"/>
                      <a:pt x="251" y="34"/>
                    </a:cubicBezTo>
                    <a:cubicBezTo>
                      <a:pt x="251" y="1"/>
                      <a:pt x="134" y="18"/>
                      <a:pt x="67" y="118"/>
                    </a:cubicBezTo>
                    <a:cubicBezTo>
                      <a:pt x="33" y="168"/>
                      <a:pt x="0" y="235"/>
                      <a:pt x="0" y="3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0"/>
              <p:cNvSpPr/>
              <p:nvPr/>
            </p:nvSpPr>
            <p:spPr>
              <a:xfrm>
                <a:off x="8528000" y="5236135"/>
                <a:ext cx="48824" cy="20165"/>
              </a:xfrm>
              <a:custGeom>
                <a:avLst/>
                <a:gdLst/>
                <a:ahLst/>
                <a:cxnLst/>
                <a:rect l="l" t="t" r="r" b="b"/>
                <a:pathLst>
                  <a:path w="569" h="235" extrusionOk="0">
                    <a:moveTo>
                      <a:pt x="518" y="235"/>
                    </a:moveTo>
                    <a:cubicBezTo>
                      <a:pt x="535" y="235"/>
                      <a:pt x="552" y="218"/>
                      <a:pt x="568" y="218"/>
                    </a:cubicBezTo>
                    <a:cubicBezTo>
                      <a:pt x="568" y="185"/>
                      <a:pt x="552" y="168"/>
                      <a:pt x="535" y="151"/>
                    </a:cubicBezTo>
                    <a:cubicBezTo>
                      <a:pt x="485" y="118"/>
                      <a:pt x="418" y="84"/>
                      <a:pt x="334" y="68"/>
                    </a:cubicBezTo>
                    <a:cubicBezTo>
                      <a:pt x="301" y="51"/>
                      <a:pt x="67" y="1"/>
                      <a:pt x="34" y="18"/>
                    </a:cubicBezTo>
                    <a:cubicBezTo>
                      <a:pt x="17" y="34"/>
                      <a:pt x="0" y="68"/>
                      <a:pt x="0" y="84"/>
                    </a:cubicBezTo>
                    <a:cubicBezTo>
                      <a:pt x="17" y="135"/>
                      <a:pt x="301" y="185"/>
                      <a:pt x="368" y="201"/>
                    </a:cubicBezTo>
                    <a:cubicBezTo>
                      <a:pt x="401" y="218"/>
                      <a:pt x="468" y="235"/>
                      <a:pt x="518" y="2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0"/>
              <p:cNvSpPr/>
              <p:nvPr/>
            </p:nvSpPr>
            <p:spPr>
              <a:xfrm>
                <a:off x="8572448" y="5274920"/>
                <a:ext cx="17247" cy="37326"/>
              </a:xfrm>
              <a:custGeom>
                <a:avLst/>
                <a:gdLst/>
                <a:ahLst/>
                <a:cxnLst/>
                <a:rect l="l" t="t" r="r" b="b"/>
                <a:pathLst>
                  <a:path w="201" h="435" extrusionOk="0">
                    <a:moveTo>
                      <a:pt x="0" y="284"/>
                    </a:moveTo>
                    <a:cubicBezTo>
                      <a:pt x="0" y="434"/>
                      <a:pt x="201" y="284"/>
                      <a:pt x="184" y="117"/>
                    </a:cubicBezTo>
                    <a:cubicBezTo>
                      <a:pt x="184" y="0"/>
                      <a:pt x="100" y="0"/>
                      <a:pt x="84" y="84"/>
                    </a:cubicBezTo>
                    <a:cubicBezTo>
                      <a:pt x="67" y="134"/>
                      <a:pt x="67" y="167"/>
                      <a:pt x="34" y="234"/>
                    </a:cubicBezTo>
                    <a:cubicBezTo>
                      <a:pt x="34" y="234"/>
                      <a:pt x="17" y="251"/>
                      <a:pt x="17" y="251"/>
                    </a:cubicBezTo>
                    <a:cubicBezTo>
                      <a:pt x="0" y="267"/>
                      <a:pt x="0" y="267"/>
                      <a:pt x="0" y="28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0"/>
              <p:cNvSpPr/>
              <p:nvPr/>
            </p:nvSpPr>
            <p:spPr>
              <a:xfrm>
                <a:off x="8509294" y="5229013"/>
                <a:ext cx="10125" cy="20165"/>
              </a:xfrm>
              <a:custGeom>
                <a:avLst/>
                <a:gdLst/>
                <a:ahLst/>
                <a:cxnLst/>
                <a:rect l="l" t="t" r="r" b="b"/>
                <a:pathLst>
                  <a:path w="118" h="235" extrusionOk="0">
                    <a:moveTo>
                      <a:pt x="1" y="117"/>
                    </a:moveTo>
                    <a:cubicBezTo>
                      <a:pt x="1" y="151"/>
                      <a:pt x="118" y="234"/>
                      <a:pt x="118" y="84"/>
                    </a:cubicBezTo>
                    <a:cubicBezTo>
                      <a:pt x="118" y="51"/>
                      <a:pt x="1" y="0"/>
                      <a:pt x="1" y="1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0"/>
              <p:cNvSpPr/>
              <p:nvPr/>
            </p:nvSpPr>
            <p:spPr>
              <a:xfrm>
                <a:off x="8271352" y="5299289"/>
                <a:ext cx="230908" cy="53115"/>
              </a:xfrm>
              <a:custGeom>
                <a:avLst/>
                <a:gdLst/>
                <a:ahLst/>
                <a:cxnLst/>
                <a:rect l="l" t="t" r="r" b="b"/>
                <a:pathLst>
                  <a:path w="2691" h="619" extrusionOk="0">
                    <a:moveTo>
                      <a:pt x="67" y="0"/>
                    </a:moveTo>
                    <a:cubicBezTo>
                      <a:pt x="84" y="17"/>
                      <a:pt x="101" y="50"/>
                      <a:pt x="134" y="67"/>
                    </a:cubicBezTo>
                    <a:cubicBezTo>
                      <a:pt x="134" y="67"/>
                      <a:pt x="117" y="67"/>
                      <a:pt x="134" y="84"/>
                    </a:cubicBezTo>
                    <a:cubicBezTo>
                      <a:pt x="117" y="100"/>
                      <a:pt x="67" y="134"/>
                      <a:pt x="50" y="117"/>
                    </a:cubicBezTo>
                    <a:cubicBezTo>
                      <a:pt x="34" y="117"/>
                      <a:pt x="50" y="134"/>
                      <a:pt x="50" y="134"/>
                    </a:cubicBezTo>
                    <a:cubicBezTo>
                      <a:pt x="34" y="134"/>
                      <a:pt x="34" y="134"/>
                      <a:pt x="34" y="134"/>
                    </a:cubicBezTo>
                    <a:cubicBezTo>
                      <a:pt x="34" y="134"/>
                      <a:pt x="34" y="117"/>
                      <a:pt x="34" y="117"/>
                    </a:cubicBezTo>
                    <a:cubicBezTo>
                      <a:pt x="17" y="100"/>
                      <a:pt x="17" y="84"/>
                      <a:pt x="34" y="84"/>
                    </a:cubicBezTo>
                    <a:cubicBezTo>
                      <a:pt x="34" y="67"/>
                      <a:pt x="34" y="67"/>
                      <a:pt x="17" y="84"/>
                    </a:cubicBezTo>
                    <a:cubicBezTo>
                      <a:pt x="34" y="50"/>
                      <a:pt x="34" y="50"/>
                      <a:pt x="67" y="50"/>
                    </a:cubicBezTo>
                    <a:cubicBezTo>
                      <a:pt x="67" y="34"/>
                      <a:pt x="84" y="0"/>
                      <a:pt x="67" y="0"/>
                    </a:cubicBezTo>
                    <a:cubicBezTo>
                      <a:pt x="67" y="0"/>
                      <a:pt x="67" y="0"/>
                      <a:pt x="67" y="0"/>
                    </a:cubicBezTo>
                    <a:close/>
                    <a:moveTo>
                      <a:pt x="251" y="150"/>
                    </a:moveTo>
                    <a:cubicBezTo>
                      <a:pt x="251" y="167"/>
                      <a:pt x="251" y="184"/>
                      <a:pt x="251" y="217"/>
                    </a:cubicBezTo>
                    <a:cubicBezTo>
                      <a:pt x="234" y="201"/>
                      <a:pt x="251" y="234"/>
                      <a:pt x="234" y="234"/>
                    </a:cubicBezTo>
                    <a:cubicBezTo>
                      <a:pt x="234" y="217"/>
                      <a:pt x="184" y="201"/>
                      <a:pt x="167" y="217"/>
                    </a:cubicBezTo>
                    <a:cubicBezTo>
                      <a:pt x="151" y="184"/>
                      <a:pt x="134" y="217"/>
                      <a:pt x="117" y="201"/>
                    </a:cubicBezTo>
                    <a:cubicBezTo>
                      <a:pt x="117" y="184"/>
                      <a:pt x="134" y="184"/>
                      <a:pt x="134" y="184"/>
                    </a:cubicBezTo>
                    <a:cubicBezTo>
                      <a:pt x="134" y="184"/>
                      <a:pt x="134" y="184"/>
                      <a:pt x="134" y="167"/>
                    </a:cubicBezTo>
                    <a:cubicBezTo>
                      <a:pt x="134" y="167"/>
                      <a:pt x="134" y="167"/>
                      <a:pt x="134" y="184"/>
                    </a:cubicBezTo>
                    <a:cubicBezTo>
                      <a:pt x="151" y="150"/>
                      <a:pt x="117" y="167"/>
                      <a:pt x="134" y="150"/>
                    </a:cubicBezTo>
                    <a:cubicBezTo>
                      <a:pt x="117" y="134"/>
                      <a:pt x="101" y="134"/>
                      <a:pt x="84" y="150"/>
                    </a:cubicBezTo>
                    <a:cubicBezTo>
                      <a:pt x="101" y="167"/>
                      <a:pt x="117" y="134"/>
                      <a:pt x="117" y="150"/>
                    </a:cubicBezTo>
                    <a:cubicBezTo>
                      <a:pt x="101" y="167"/>
                      <a:pt x="101" y="184"/>
                      <a:pt x="67" y="167"/>
                    </a:cubicBezTo>
                    <a:cubicBezTo>
                      <a:pt x="67" y="167"/>
                      <a:pt x="67" y="184"/>
                      <a:pt x="67" y="184"/>
                    </a:cubicBezTo>
                    <a:cubicBezTo>
                      <a:pt x="101" y="217"/>
                      <a:pt x="117" y="234"/>
                      <a:pt x="167" y="267"/>
                    </a:cubicBezTo>
                    <a:cubicBezTo>
                      <a:pt x="151" y="251"/>
                      <a:pt x="151" y="234"/>
                      <a:pt x="151" y="234"/>
                    </a:cubicBezTo>
                    <a:cubicBezTo>
                      <a:pt x="184" y="234"/>
                      <a:pt x="201" y="267"/>
                      <a:pt x="218" y="234"/>
                    </a:cubicBezTo>
                    <a:cubicBezTo>
                      <a:pt x="201" y="284"/>
                      <a:pt x="251" y="284"/>
                      <a:pt x="251" y="334"/>
                    </a:cubicBezTo>
                    <a:lnTo>
                      <a:pt x="251" y="334"/>
                    </a:lnTo>
                    <a:cubicBezTo>
                      <a:pt x="268" y="334"/>
                      <a:pt x="284" y="351"/>
                      <a:pt x="301" y="368"/>
                    </a:cubicBezTo>
                    <a:cubicBezTo>
                      <a:pt x="301" y="351"/>
                      <a:pt x="301" y="351"/>
                      <a:pt x="301" y="351"/>
                    </a:cubicBezTo>
                    <a:cubicBezTo>
                      <a:pt x="301" y="334"/>
                      <a:pt x="318" y="368"/>
                      <a:pt x="318" y="351"/>
                    </a:cubicBezTo>
                    <a:cubicBezTo>
                      <a:pt x="318" y="334"/>
                      <a:pt x="301" y="334"/>
                      <a:pt x="301" y="334"/>
                    </a:cubicBezTo>
                    <a:cubicBezTo>
                      <a:pt x="318" y="334"/>
                      <a:pt x="318" y="301"/>
                      <a:pt x="318" y="284"/>
                    </a:cubicBezTo>
                    <a:cubicBezTo>
                      <a:pt x="335" y="284"/>
                      <a:pt x="335" y="267"/>
                      <a:pt x="351" y="251"/>
                    </a:cubicBezTo>
                    <a:cubicBezTo>
                      <a:pt x="318" y="251"/>
                      <a:pt x="335" y="284"/>
                      <a:pt x="301" y="267"/>
                    </a:cubicBezTo>
                    <a:lnTo>
                      <a:pt x="301" y="284"/>
                    </a:lnTo>
                    <a:cubicBezTo>
                      <a:pt x="284" y="284"/>
                      <a:pt x="251" y="284"/>
                      <a:pt x="268" y="267"/>
                    </a:cubicBezTo>
                    <a:cubicBezTo>
                      <a:pt x="268" y="267"/>
                      <a:pt x="268" y="251"/>
                      <a:pt x="268" y="234"/>
                    </a:cubicBezTo>
                    <a:cubicBezTo>
                      <a:pt x="301" y="234"/>
                      <a:pt x="301" y="251"/>
                      <a:pt x="318" y="251"/>
                    </a:cubicBezTo>
                    <a:cubicBezTo>
                      <a:pt x="335" y="234"/>
                      <a:pt x="335" y="234"/>
                      <a:pt x="351" y="234"/>
                    </a:cubicBezTo>
                    <a:cubicBezTo>
                      <a:pt x="351" y="217"/>
                      <a:pt x="351" y="217"/>
                      <a:pt x="351" y="184"/>
                    </a:cubicBezTo>
                    <a:cubicBezTo>
                      <a:pt x="335" y="184"/>
                      <a:pt x="318" y="184"/>
                      <a:pt x="301" y="184"/>
                    </a:cubicBezTo>
                    <a:cubicBezTo>
                      <a:pt x="301" y="184"/>
                      <a:pt x="284" y="184"/>
                      <a:pt x="284" y="201"/>
                    </a:cubicBezTo>
                    <a:cubicBezTo>
                      <a:pt x="301" y="201"/>
                      <a:pt x="301" y="201"/>
                      <a:pt x="301" y="201"/>
                    </a:cubicBezTo>
                    <a:cubicBezTo>
                      <a:pt x="284" y="201"/>
                      <a:pt x="284" y="184"/>
                      <a:pt x="268" y="201"/>
                    </a:cubicBezTo>
                    <a:cubicBezTo>
                      <a:pt x="251" y="184"/>
                      <a:pt x="268" y="167"/>
                      <a:pt x="268" y="167"/>
                    </a:cubicBezTo>
                    <a:cubicBezTo>
                      <a:pt x="268" y="167"/>
                      <a:pt x="251" y="150"/>
                      <a:pt x="251" y="150"/>
                    </a:cubicBezTo>
                    <a:close/>
                    <a:moveTo>
                      <a:pt x="435" y="201"/>
                    </a:moveTo>
                    <a:cubicBezTo>
                      <a:pt x="452" y="201"/>
                      <a:pt x="468" y="201"/>
                      <a:pt x="485" y="201"/>
                    </a:cubicBezTo>
                    <a:cubicBezTo>
                      <a:pt x="485" y="201"/>
                      <a:pt x="485" y="201"/>
                      <a:pt x="485" y="217"/>
                    </a:cubicBezTo>
                    <a:cubicBezTo>
                      <a:pt x="468" y="201"/>
                      <a:pt x="468" y="201"/>
                      <a:pt x="452" y="217"/>
                    </a:cubicBezTo>
                    <a:cubicBezTo>
                      <a:pt x="452" y="217"/>
                      <a:pt x="435" y="217"/>
                      <a:pt x="435" y="217"/>
                    </a:cubicBezTo>
                    <a:cubicBezTo>
                      <a:pt x="435" y="217"/>
                      <a:pt x="452" y="217"/>
                      <a:pt x="452" y="201"/>
                    </a:cubicBezTo>
                    <a:cubicBezTo>
                      <a:pt x="435" y="201"/>
                      <a:pt x="435" y="201"/>
                      <a:pt x="435" y="201"/>
                    </a:cubicBezTo>
                    <a:close/>
                    <a:moveTo>
                      <a:pt x="468" y="84"/>
                    </a:moveTo>
                    <a:cubicBezTo>
                      <a:pt x="468" y="84"/>
                      <a:pt x="468" y="67"/>
                      <a:pt x="468" y="67"/>
                    </a:cubicBezTo>
                    <a:cubicBezTo>
                      <a:pt x="468" y="67"/>
                      <a:pt x="485" y="50"/>
                      <a:pt x="518" y="67"/>
                    </a:cubicBezTo>
                    <a:cubicBezTo>
                      <a:pt x="518" y="67"/>
                      <a:pt x="518" y="67"/>
                      <a:pt x="518" y="67"/>
                    </a:cubicBezTo>
                    <a:cubicBezTo>
                      <a:pt x="518" y="67"/>
                      <a:pt x="518" y="67"/>
                      <a:pt x="518" y="67"/>
                    </a:cubicBezTo>
                    <a:cubicBezTo>
                      <a:pt x="535" y="67"/>
                      <a:pt x="552" y="67"/>
                      <a:pt x="568" y="67"/>
                    </a:cubicBezTo>
                    <a:cubicBezTo>
                      <a:pt x="568" y="84"/>
                      <a:pt x="585" y="84"/>
                      <a:pt x="568" y="117"/>
                    </a:cubicBezTo>
                    <a:cubicBezTo>
                      <a:pt x="552" y="100"/>
                      <a:pt x="568" y="100"/>
                      <a:pt x="552" y="100"/>
                    </a:cubicBezTo>
                    <a:cubicBezTo>
                      <a:pt x="552" y="117"/>
                      <a:pt x="535" y="117"/>
                      <a:pt x="535" y="134"/>
                    </a:cubicBezTo>
                    <a:cubicBezTo>
                      <a:pt x="518" y="117"/>
                      <a:pt x="535" y="117"/>
                      <a:pt x="535" y="100"/>
                    </a:cubicBezTo>
                    <a:cubicBezTo>
                      <a:pt x="518" y="117"/>
                      <a:pt x="502" y="100"/>
                      <a:pt x="485" y="100"/>
                    </a:cubicBezTo>
                    <a:cubicBezTo>
                      <a:pt x="485" y="100"/>
                      <a:pt x="485" y="84"/>
                      <a:pt x="468" y="84"/>
                    </a:cubicBezTo>
                    <a:cubicBezTo>
                      <a:pt x="468" y="84"/>
                      <a:pt x="468" y="84"/>
                      <a:pt x="468" y="84"/>
                    </a:cubicBezTo>
                    <a:close/>
                    <a:moveTo>
                      <a:pt x="619" y="84"/>
                    </a:moveTo>
                    <a:cubicBezTo>
                      <a:pt x="635" y="84"/>
                      <a:pt x="669" y="84"/>
                      <a:pt x="685" y="100"/>
                    </a:cubicBezTo>
                    <a:cubicBezTo>
                      <a:pt x="669" y="100"/>
                      <a:pt x="669" y="117"/>
                      <a:pt x="669" y="150"/>
                    </a:cubicBezTo>
                    <a:cubicBezTo>
                      <a:pt x="669" y="150"/>
                      <a:pt x="652" y="150"/>
                      <a:pt x="635" y="167"/>
                    </a:cubicBezTo>
                    <a:cubicBezTo>
                      <a:pt x="635" y="150"/>
                      <a:pt x="652" y="117"/>
                      <a:pt x="652" y="134"/>
                    </a:cubicBezTo>
                    <a:cubicBezTo>
                      <a:pt x="652" y="117"/>
                      <a:pt x="652" y="100"/>
                      <a:pt x="635" y="100"/>
                    </a:cubicBezTo>
                    <a:cubicBezTo>
                      <a:pt x="635" y="117"/>
                      <a:pt x="619" y="117"/>
                      <a:pt x="619" y="134"/>
                    </a:cubicBezTo>
                    <a:cubicBezTo>
                      <a:pt x="619" y="117"/>
                      <a:pt x="619" y="100"/>
                      <a:pt x="602" y="100"/>
                    </a:cubicBezTo>
                    <a:cubicBezTo>
                      <a:pt x="602" y="100"/>
                      <a:pt x="602" y="100"/>
                      <a:pt x="602" y="100"/>
                    </a:cubicBezTo>
                    <a:cubicBezTo>
                      <a:pt x="602" y="100"/>
                      <a:pt x="619" y="84"/>
                      <a:pt x="619" y="84"/>
                    </a:cubicBezTo>
                    <a:close/>
                    <a:moveTo>
                      <a:pt x="802" y="134"/>
                    </a:moveTo>
                    <a:cubicBezTo>
                      <a:pt x="819" y="134"/>
                      <a:pt x="836" y="134"/>
                      <a:pt x="836" y="134"/>
                    </a:cubicBezTo>
                    <a:cubicBezTo>
                      <a:pt x="836" y="150"/>
                      <a:pt x="836" y="150"/>
                      <a:pt x="819" y="167"/>
                    </a:cubicBezTo>
                    <a:cubicBezTo>
                      <a:pt x="819" y="150"/>
                      <a:pt x="819" y="134"/>
                      <a:pt x="802" y="134"/>
                    </a:cubicBezTo>
                    <a:close/>
                    <a:moveTo>
                      <a:pt x="1003" y="167"/>
                    </a:moveTo>
                    <a:lnTo>
                      <a:pt x="1020" y="184"/>
                    </a:lnTo>
                    <a:cubicBezTo>
                      <a:pt x="1003" y="184"/>
                      <a:pt x="1003" y="184"/>
                      <a:pt x="1003" y="167"/>
                    </a:cubicBezTo>
                    <a:close/>
                    <a:moveTo>
                      <a:pt x="1120" y="201"/>
                    </a:moveTo>
                    <a:cubicBezTo>
                      <a:pt x="1137" y="201"/>
                      <a:pt x="1153" y="201"/>
                      <a:pt x="1187" y="201"/>
                    </a:cubicBezTo>
                    <a:cubicBezTo>
                      <a:pt x="1187" y="201"/>
                      <a:pt x="1187" y="217"/>
                      <a:pt x="1187" y="217"/>
                    </a:cubicBezTo>
                    <a:cubicBezTo>
                      <a:pt x="1187" y="217"/>
                      <a:pt x="1170" y="217"/>
                      <a:pt x="1170" y="217"/>
                    </a:cubicBezTo>
                    <a:cubicBezTo>
                      <a:pt x="1187" y="234"/>
                      <a:pt x="1203" y="267"/>
                      <a:pt x="1187" y="284"/>
                    </a:cubicBezTo>
                    <a:cubicBezTo>
                      <a:pt x="1170" y="267"/>
                      <a:pt x="1153" y="267"/>
                      <a:pt x="1137" y="284"/>
                    </a:cubicBezTo>
                    <a:cubicBezTo>
                      <a:pt x="1137" y="251"/>
                      <a:pt x="1137" y="234"/>
                      <a:pt x="1120" y="217"/>
                    </a:cubicBezTo>
                    <a:cubicBezTo>
                      <a:pt x="1120" y="201"/>
                      <a:pt x="1120" y="201"/>
                      <a:pt x="1120" y="201"/>
                    </a:cubicBezTo>
                    <a:close/>
                    <a:moveTo>
                      <a:pt x="1454" y="234"/>
                    </a:moveTo>
                    <a:cubicBezTo>
                      <a:pt x="1454" y="234"/>
                      <a:pt x="1471" y="234"/>
                      <a:pt x="1487" y="234"/>
                    </a:cubicBezTo>
                    <a:cubicBezTo>
                      <a:pt x="1471" y="251"/>
                      <a:pt x="1454" y="251"/>
                      <a:pt x="1454" y="234"/>
                    </a:cubicBezTo>
                    <a:close/>
                    <a:moveTo>
                      <a:pt x="2022" y="251"/>
                    </a:moveTo>
                    <a:lnTo>
                      <a:pt x="2056" y="251"/>
                    </a:lnTo>
                    <a:cubicBezTo>
                      <a:pt x="2072" y="251"/>
                      <a:pt x="2072" y="267"/>
                      <a:pt x="2072" y="267"/>
                    </a:cubicBezTo>
                    <a:cubicBezTo>
                      <a:pt x="2072" y="284"/>
                      <a:pt x="2056" y="318"/>
                      <a:pt x="2039" y="318"/>
                    </a:cubicBezTo>
                    <a:cubicBezTo>
                      <a:pt x="2039" y="318"/>
                      <a:pt x="2039" y="301"/>
                      <a:pt x="2039" y="301"/>
                    </a:cubicBezTo>
                    <a:cubicBezTo>
                      <a:pt x="2039" y="284"/>
                      <a:pt x="2022" y="284"/>
                      <a:pt x="2022" y="251"/>
                    </a:cubicBezTo>
                    <a:close/>
                    <a:moveTo>
                      <a:pt x="2573" y="435"/>
                    </a:moveTo>
                    <a:cubicBezTo>
                      <a:pt x="2557" y="451"/>
                      <a:pt x="2540" y="451"/>
                      <a:pt x="2523" y="451"/>
                    </a:cubicBezTo>
                    <a:cubicBezTo>
                      <a:pt x="2523" y="435"/>
                      <a:pt x="2507" y="418"/>
                      <a:pt x="2507" y="401"/>
                    </a:cubicBezTo>
                    <a:cubicBezTo>
                      <a:pt x="2540" y="401"/>
                      <a:pt x="2540" y="418"/>
                      <a:pt x="2557" y="418"/>
                    </a:cubicBezTo>
                    <a:cubicBezTo>
                      <a:pt x="2557" y="435"/>
                      <a:pt x="2573" y="435"/>
                      <a:pt x="2573" y="435"/>
                    </a:cubicBezTo>
                    <a:close/>
                    <a:moveTo>
                      <a:pt x="2356" y="518"/>
                    </a:moveTo>
                    <a:cubicBezTo>
                      <a:pt x="2340" y="518"/>
                      <a:pt x="2340" y="518"/>
                      <a:pt x="2323" y="518"/>
                    </a:cubicBezTo>
                    <a:cubicBezTo>
                      <a:pt x="2323" y="501"/>
                      <a:pt x="2323" y="501"/>
                      <a:pt x="2340" y="485"/>
                    </a:cubicBezTo>
                    <a:cubicBezTo>
                      <a:pt x="2340" y="485"/>
                      <a:pt x="2340" y="485"/>
                      <a:pt x="2340" y="485"/>
                    </a:cubicBezTo>
                    <a:cubicBezTo>
                      <a:pt x="2356" y="485"/>
                      <a:pt x="2356" y="501"/>
                      <a:pt x="2356" y="518"/>
                    </a:cubicBezTo>
                    <a:close/>
                    <a:moveTo>
                      <a:pt x="2056" y="568"/>
                    </a:moveTo>
                    <a:cubicBezTo>
                      <a:pt x="2056" y="568"/>
                      <a:pt x="2056" y="568"/>
                      <a:pt x="2039" y="585"/>
                    </a:cubicBezTo>
                    <a:lnTo>
                      <a:pt x="2039" y="568"/>
                    </a:lnTo>
                    <a:cubicBezTo>
                      <a:pt x="2056" y="568"/>
                      <a:pt x="2056" y="568"/>
                      <a:pt x="2056" y="568"/>
                    </a:cubicBezTo>
                    <a:close/>
                    <a:moveTo>
                      <a:pt x="2005" y="585"/>
                    </a:moveTo>
                    <a:cubicBezTo>
                      <a:pt x="2005" y="568"/>
                      <a:pt x="2005" y="568"/>
                      <a:pt x="2005" y="568"/>
                    </a:cubicBezTo>
                    <a:cubicBezTo>
                      <a:pt x="1989" y="551"/>
                      <a:pt x="2022" y="535"/>
                      <a:pt x="1989" y="535"/>
                    </a:cubicBezTo>
                    <a:cubicBezTo>
                      <a:pt x="2039" y="485"/>
                      <a:pt x="2056" y="401"/>
                      <a:pt x="2106" y="384"/>
                    </a:cubicBezTo>
                    <a:cubicBezTo>
                      <a:pt x="2106" y="368"/>
                      <a:pt x="2072" y="351"/>
                      <a:pt x="2056" y="351"/>
                    </a:cubicBezTo>
                    <a:cubicBezTo>
                      <a:pt x="2056" y="368"/>
                      <a:pt x="2056" y="368"/>
                      <a:pt x="2039" y="351"/>
                    </a:cubicBezTo>
                    <a:cubicBezTo>
                      <a:pt x="2039" y="351"/>
                      <a:pt x="2039" y="351"/>
                      <a:pt x="2039" y="351"/>
                    </a:cubicBezTo>
                    <a:cubicBezTo>
                      <a:pt x="2039" y="368"/>
                      <a:pt x="2039" y="384"/>
                      <a:pt x="2039" y="401"/>
                    </a:cubicBezTo>
                    <a:cubicBezTo>
                      <a:pt x="2039" y="401"/>
                      <a:pt x="2039" y="384"/>
                      <a:pt x="2022" y="384"/>
                    </a:cubicBezTo>
                    <a:cubicBezTo>
                      <a:pt x="2022" y="418"/>
                      <a:pt x="2005" y="435"/>
                      <a:pt x="1989" y="435"/>
                    </a:cubicBezTo>
                    <a:cubicBezTo>
                      <a:pt x="1989" y="451"/>
                      <a:pt x="1972" y="468"/>
                      <a:pt x="1972" y="468"/>
                    </a:cubicBezTo>
                    <a:cubicBezTo>
                      <a:pt x="1989" y="518"/>
                      <a:pt x="1939" y="551"/>
                      <a:pt x="1939" y="585"/>
                    </a:cubicBezTo>
                    <a:cubicBezTo>
                      <a:pt x="1955" y="585"/>
                      <a:pt x="1972" y="585"/>
                      <a:pt x="1989" y="585"/>
                    </a:cubicBezTo>
                    <a:cubicBezTo>
                      <a:pt x="1989" y="585"/>
                      <a:pt x="1989" y="585"/>
                      <a:pt x="2005" y="585"/>
                    </a:cubicBezTo>
                    <a:close/>
                    <a:moveTo>
                      <a:pt x="1554" y="618"/>
                    </a:moveTo>
                    <a:lnTo>
                      <a:pt x="1504" y="618"/>
                    </a:lnTo>
                    <a:cubicBezTo>
                      <a:pt x="1487" y="602"/>
                      <a:pt x="1487" y="585"/>
                      <a:pt x="1504" y="568"/>
                    </a:cubicBezTo>
                    <a:cubicBezTo>
                      <a:pt x="1504" y="585"/>
                      <a:pt x="1504" y="568"/>
                      <a:pt x="1521" y="568"/>
                    </a:cubicBezTo>
                    <a:cubicBezTo>
                      <a:pt x="1538" y="585"/>
                      <a:pt x="1538" y="602"/>
                      <a:pt x="1554" y="618"/>
                    </a:cubicBezTo>
                    <a:close/>
                    <a:moveTo>
                      <a:pt x="1270" y="602"/>
                    </a:moveTo>
                    <a:lnTo>
                      <a:pt x="1254" y="602"/>
                    </a:lnTo>
                    <a:cubicBezTo>
                      <a:pt x="1254" y="602"/>
                      <a:pt x="1254" y="602"/>
                      <a:pt x="1270" y="602"/>
                    </a:cubicBezTo>
                    <a:close/>
                    <a:moveTo>
                      <a:pt x="1086" y="585"/>
                    </a:moveTo>
                    <a:cubicBezTo>
                      <a:pt x="1053" y="585"/>
                      <a:pt x="1020" y="585"/>
                      <a:pt x="1003" y="585"/>
                    </a:cubicBezTo>
                    <a:lnTo>
                      <a:pt x="1003" y="568"/>
                    </a:lnTo>
                    <a:cubicBezTo>
                      <a:pt x="1003" y="551"/>
                      <a:pt x="1020" y="551"/>
                      <a:pt x="1020" y="551"/>
                    </a:cubicBezTo>
                    <a:cubicBezTo>
                      <a:pt x="1036" y="568"/>
                      <a:pt x="1053" y="568"/>
                      <a:pt x="1070" y="568"/>
                    </a:cubicBezTo>
                    <a:cubicBezTo>
                      <a:pt x="1086" y="585"/>
                      <a:pt x="1086" y="585"/>
                      <a:pt x="1086" y="585"/>
                    </a:cubicBezTo>
                    <a:close/>
                    <a:moveTo>
                      <a:pt x="50" y="167"/>
                    </a:moveTo>
                    <a:cubicBezTo>
                      <a:pt x="50" y="167"/>
                      <a:pt x="50" y="150"/>
                      <a:pt x="50" y="150"/>
                    </a:cubicBezTo>
                    <a:cubicBezTo>
                      <a:pt x="50" y="150"/>
                      <a:pt x="50" y="150"/>
                      <a:pt x="50" y="150"/>
                    </a:cubicBezTo>
                    <a:close/>
                    <a:moveTo>
                      <a:pt x="0" y="50"/>
                    </a:moveTo>
                    <a:cubicBezTo>
                      <a:pt x="0" y="50"/>
                      <a:pt x="0" y="50"/>
                      <a:pt x="0" y="50"/>
                    </a:cubicBezTo>
                    <a:cubicBezTo>
                      <a:pt x="0" y="50"/>
                      <a:pt x="0" y="50"/>
                      <a:pt x="0" y="50"/>
                    </a:cubicBezTo>
                    <a:cubicBezTo>
                      <a:pt x="0" y="50"/>
                      <a:pt x="0" y="50"/>
                      <a:pt x="0" y="50"/>
                    </a:cubicBezTo>
                    <a:close/>
                    <a:moveTo>
                      <a:pt x="0" y="34"/>
                    </a:moveTo>
                    <a:cubicBezTo>
                      <a:pt x="0" y="17"/>
                      <a:pt x="0" y="17"/>
                      <a:pt x="0" y="0"/>
                    </a:cubicBezTo>
                    <a:cubicBezTo>
                      <a:pt x="0" y="17"/>
                      <a:pt x="0" y="17"/>
                      <a:pt x="0" y="17"/>
                    </a:cubicBezTo>
                    <a:cubicBezTo>
                      <a:pt x="0" y="17"/>
                      <a:pt x="0" y="17"/>
                      <a:pt x="0" y="34"/>
                    </a:cubicBezTo>
                    <a:close/>
                    <a:moveTo>
                      <a:pt x="518" y="318"/>
                    </a:moveTo>
                    <a:cubicBezTo>
                      <a:pt x="535" y="301"/>
                      <a:pt x="502" y="301"/>
                      <a:pt x="518" y="284"/>
                    </a:cubicBezTo>
                    <a:cubicBezTo>
                      <a:pt x="502" y="284"/>
                      <a:pt x="502" y="267"/>
                      <a:pt x="502" y="284"/>
                    </a:cubicBezTo>
                    <a:cubicBezTo>
                      <a:pt x="502" y="284"/>
                      <a:pt x="502" y="284"/>
                      <a:pt x="485" y="284"/>
                    </a:cubicBezTo>
                    <a:cubicBezTo>
                      <a:pt x="485" y="284"/>
                      <a:pt x="485" y="284"/>
                      <a:pt x="485" y="284"/>
                    </a:cubicBezTo>
                    <a:cubicBezTo>
                      <a:pt x="502" y="267"/>
                      <a:pt x="468" y="267"/>
                      <a:pt x="485" y="251"/>
                    </a:cubicBezTo>
                    <a:cubicBezTo>
                      <a:pt x="485" y="284"/>
                      <a:pt x="502" y="251"/>
                      <a:pt x="502" y="251"/>
                    </a:cubicBezTo>
                    <a:cubicBezTo>
                      <a:pt x="518" y="284"/>
                      <a:pt x="535" y="251"/>
                      <a:pt x="535" y="284"/>
                    </a:cubicBezTo>
                    <a:cubicBezTo>
                      <a:pt x="535" y="301"/>
                      <a:pt x="552" y="301"/>
                      <a:pt x="552" y="318"/>
                    </a:cubicBezTo>
                    <a:cubicBezTo>
                      <a:pt x="535" y="318"/>
                      <a:pt x="518" y="301"/>
                      <a:pt x="518" y="318"/>
                    </a:cubicBezTo>
                    <a:close/>
                    <a:moveTo>
                      <a:pt x="1103" y="384"/>
                    </a:moveTo>
                    <a:cubicBezTo>
                      <a:pt x="1103" y="384"/>
                      <a:pt x="1103" y="384"/>
                      <a:pt x="1120" y="384"/>
                    </a:cubicBezTo>
                    <a:cubicBezTo>
                      <a:pt x="1120" y="401"/>
                      <a:pt x="1103" y="384"/>
                      <a:pt x="1103" y="401"/>
                    </a:cubicBezTo>
                    <a:cubicBezTo>
                      <a:pt x="1120" y="418"/>
                      <a:pt x="1120" y="384"/>
                      <a:pt x="1137" y="384"/>
                    </a:cubicBezTo>
                    <a:cubicBezTo>
                      <a:pt x="1137" y="418"/>
                      <a:pt x="1103" y="418"/>
                      <a:pt x="1120" y="418"/>
                    </a:cubicBezTo>
                    <a:cubicBezTo>
                      <a:pt x="1137" y="418"/>
                      <a:pt x="1120" y="401"/>
                      <a:pt x="1137" y="401"/>
                    </a:cubicBezTo>
                    <a:cubicBezTo>
                      <a:pt x="1153" y="418"/>
                      <a:pt x="1137" y="451"/>
                      <a:pt x="1153" y="451"/>
                    </a:cubicBezTo>
                    <a:cubicBezTo>
                      <a:pt x="1153" y="435"/>
                      <a:pt x="1153" y="435"/>
                      <a:pt x="1153" y="435"/>
                    </a:cubicBezTo>
                    <a:cubicBezTo>
                      <a:pt x="1153" y="435"/>
                      <a:pt x="1170" y="435"/>
                      <a:pt x="1170" y="451"/>
                    </a:cubicBezTo>
                    <a:cubicBezTo>
                      <a:pt x="1153" y="451"/>
                      <a:pt x="1153" y="451"/>
                      <a:pt x="1137" y="451"/>
                    </a:cubicBezTo>
                    <a:cubicBezTo>
                      <a:pt x="1137" y="418"/>
                      <a:pt x="1070" y="435"/>
                      <a:pt x="1070" y="451"/>
                    </a:cubicBezTo>
                    <a:cubicBezTo>
                      <a:pt x="1053" y="418"/>
                      <a:pt x="1053" y="451"/>
                      <a:pt x="1053" y="451"/>
                    </a:cubicBezTo>
                    <a:cubicBezTo>
                      <a:pt x="1036" y="435"/>
                      <a:pt x="1036" y="401"/>
                      <a:pt x="1020" y="401"/>
                    </a:cubicBezTo>
                    <a:cubicBezTo>
                      <a:pt x="1070" y="401"/>
                      <a:pt x="1053" y="351"/>
                      <a:pt x="1086" y="368"/>
                    </a:cubicBezTo>
                    <a:cubicBezTo>
                      <a:pt x="1086" y="384"/>
                      <a:pt x="1086" y="384"/>
                      <a:pt x="1103" y="384"/>
                    </a:cubicBezTo>
                    <a:close/>
                    <a:moveTo>
                      <a:pt x="1254" y="485"/>
                    </a:moveTo>
                    <a:cubicBezTo>
                      <a:pt x="1270" y="501"/>
                      <a:pt x="1270" y="535"/>
                      <a:pt x="1254" y="535"/>
                    </a:cubicBezTo>
                    <a:cubicBezTo>
                      <a:pt x="1237" y="535"/>
                      <a:pt x="1270" y="518"/>
                      <a:pt x="1254" y="501"/>
                    </a:cubicBezTo>
                    <a:cubicBezTo>
                      <a:pt x="1237" y="518"/>
                      <a:pt x="1237" y="468"/>
                      <a:pt x="1220" y="451"/>
                    </a:cubicBezTo>
                    <a:cubicBezTo>
                      <a:pt x="1237" y="435"/>
                      <a:pt x="1237" y="418"/>
                      <a:pt x="1254" y="384"/>
                    </a:cubicBezTo>
                    <a:cubicBezTo>
                      <a:pt x="1254" y="401"/>
                      <a:pt x="1237" y="435"/>
                      <a:pt x="1270" y="418"/>
                    </a:cubicBezTo>
                    <a:cubicBezTo>
                      <a:pt x="1270" y="435"/>
                      <a:pt x="1254" y="451"/>
                      <a:pt x="1254" y="451"/>
                    </a:cubicBezTo>
                    <a:cubicBezTo>
                      <a:pt x="1254" y="468"/>
                      <a:pt x="1270" y="485"/>
                      <a:pt x="1287" y="501"/>
                    </a:cubicBezTo>
                    <a:cubicBezTo>
                      <a:pt x="1270" y="501"/>
                      <a:pt x="1270" y="485"/>
                      <a:pt x="1254" y="485"/>
                    </a:cubicBezTo>
                    <a:close/>
                    <a:moveTo>
                      <a:pt x="1387" y="318"/>
                    </a:moveTo>
                    <a:cubicBezTo>
                      <a:pt x="1370" y="318"/>
                      <a:pt x="1387" y="334"/>
                      <a:pt x="1387" y="351"/>
                    </a:cubicBezTo>
                    <a:cubicBezTo>
                      <a:pt x="1370" y="351"/>
                      <a:pt x="1354" y="351"/>
                      <a:pt x="1354" y="351"/>
                    </a:cubicBezTo>
                    <a:cubicBezTo>
                      <a:pt x="1354" y="368"/>
                      <a:pt x="1370" y="368"/>
                      <a:pt x="1387" y="368"/>
                    </a:cubicBezTo>
                    <a:cubicBezTo>
                      <a:pt x="1370" y="384"/>
                      <a:pt x="1354" y="368"/>
                      <a:pt x="1354" y="384"/>
                    </a:cubicBezTo>
                    <a:cubicBezTo>
                      <a:pt x="1354" y="384"/>
                      <a:pt x="1354" y="368"/>
                      <a:pt x="1354" y="368"/>
                    </a:cubicBezTo>
                    <a:cubicBezTo>
                      <a:pt x="1337" y="368"/>
                      <a:pt x="1337" y="368"/>
                      <a:pt x="1337" y="368"/>
                    </a:cubicBezTo>
                    <a:cubicBezTo>
                      <a:pt x="1304" y="334"/>
                      <a:pt x="1337" y="334"/>
                      <a:pt x="1320" y="301"/>
                    </a:cubicBezTo>
                    <a:cubicBezTo>
                      <a:pt x="1337" y="301"/>
                      <a:pt x="1370" y="267"/>
                      <a:pt x="1387" y="318"/>
                    </a:cubicBezTo>
                    <a:close/>
                    <a:moveTo>
                      <a:pt x="1320" y="468"/>
                    </a:moveTo>
                    <a:cubicBezTo>
                      <a:pt x="1304" y="485"/>
                      <a:pt x="1304" y="485"/>
                      <a:pt x="1287" y="485"/>
                    </a:cubicBezTo>
                    <a:cubicBezTo>
                      <a:pt x="1304" y="485"/>
                      <a:pt x="1287" y="518"/>
                      <a:pt x="1287" y="501"/>
                    </a:cubicBezTo>
                    <a:cubicBezTo>
                      <a:pt x="1270" y="518"/>
                      <a:pt x="1304" y="518"/>
                      <a:pt x="1304" y="535"/>
                    </a:cubicBezTo>
                    <a:cubicBezTo>
                      <a:pt x="1287" y="535"/>
                      <a:pt x="1304" y="568"/>
                      <a:pt x="1287" y="585"/>
                    </a:cubicBezTo>
                    <a:cubicBezTo>
                      <a:pt x="1287" y="585"/>
                      <a:pt x="1304" y="585"/>
                      <a:pt x="1304" y="602"/>
                    </a:cubicBezTo>
                    <a:cubicBezTo>
                      <a:pt x="1304" y="602"/>
                      <a:pt x="1320" y="602"/>
                      <a:pt x="1320" y="602"/>
                    </a:cubicBezTo>
                    <a:cubicBezTo>
                      <a:pt x="1320" y="602"/>
                      <a:pt x="1320" y="585"/>
                      <a:pt x="1320" y="585"/>
                    </a:cubicBezTo>
                    <a:cubicBezTo>
                      <a:pt x="1337" y="602"/>
                      <a:pt x="1337" y="568"/>
                      <a:pt x="1370" y="585"/>
                    </a:cubicBezTo>
                    <a:cubicBezTo>
                      <a:pt x="1354" y="568"/>
                      <a:pt x="1354" y="568"/>
                      <a:pt x="1370" y="551"/>
                    </a:cubicBezTo>
                    <a:cubicBezTo>
                      <a:pt x="1337" y="551"/>
                      <a:pt x="1354" y="501"/>
                      <a:pt x="1337" y="518"/>
                    </a:cubicBezTo>
                    <a:cubicBezTo>
                      <a:pt x="1320" y="501"/>
                      <a:pt x="1354" y="485"/>
                      <a:pt x="1354" y="501"/>
                    </a:cubicBezTo>
                    <a:cubicBezTo>
                      <a:pt x="1354" y="501"/>
                      <a:pt x="1354" y="501"/>
                      <a:pt x="1354" y="485"/>
                    </a:cubicBezTo>
                    <a:cubicBezTo>
                      <a:pt x="1337" y="501"/>
                      <a:pt x="1320" y="485"/>
                      <a:pt x="1320" y="468"/>
                    </a:cubicBezTo>
                    <a:close/>
                    <a:moveTo>
                      <a:pt x="969" y="234"/>
                    </a:moveTo>
                    <a:cubicBezTo>
                      <a:pt x="1003" y="234"/>
                      <a:pt x="986" y="201"/>
                      <a:pt x="1003" y="201"/>
                    </a:cubicBezTo>
                    <a:cubicBezTo>
                      <a:pt x="1003" y="217"/>
                      <a:pt x="1003" y="217"/>
                      <a:pt x="1003" y="217"/>
                    </a:cubicBezTo>
                    <a:cubicBezTo>
                      <a:pt x="1003" y="217"/>
                      <a:pt x="1020" y="217"/>
                      <a:pt x="1020" y="217"/>
                    </a:cubicBezTo>
                    <a:cubicBezTo>
                      <a:pt x="1003" y="217"/>
                      <a:pt x="1003" y="234"/>
                      <a:pt x="1020" y="234"/>
                    </a:cubicBezTo>
                    <a:cubicBezTo>
                      <a:pt x="1003" y="234"/>
                      <a:pt x="1003" y="251"/>
                      <a:pt x="986" y="251"/>
                    </a:cubicBezTo>
                    <a:cubicBezTo>
                      <a:pt x="986" y="234"/>
                      <a:pt x="1003" y="234"/>
                      <a:pt x="1003" y="234"/>
                    </a:cubicBezTo>
                    <a:cubicBezTo>
                      <a:pt x="986" y="234"/>
                      <a:pt x="986" y="234"/>
                      <a:pt x="986" y="251"/>
                    </a:cubicBezTo>
                    <a:cubicBezTo>
                      <a:pt x="969" y="251"/>
                      <a:pt x="969" y="251"/>
                      <a:pt x="969" y="234"/>
                    </a:cubicBezTo>
                    <a:close/>
                    <a:moveTo>
                      <a:pt x="1003" y="318"/>
                    </a:moveTo>
                    <a:cubicBezTo>
                      <a:pt x="1003" y="318"/>
                      <a:pt x="1003" y="301"/>
                      <a:pt x="1020" y="301"/>
                    </a:cubicBezTo>
                    <a:cubicBezTo>
                      <a:pt x="1020" y="267"/>
                      <a:pt x="1003" y="284"/>
                      <a:pt x="986" y="251"/>
                    </a:cubicBezTo>
                    <a:cubicBezTo>
                      <a:pt x="986" y="267"/>
                      <a:pt x="969" y="267"/>
                      <a:pt x="969" y="267"/>
                    </a:cubicBezTo>
                    <a:cubicBezTo>
                      <a:pt x="953" y="267"/>
                      <a:pt x="953" y="267"/>
                      <a:pt x="953" y="267"/>
                    </a:cubicBezTo>
                    <a:cubicBezTo>
                      <a:pt x="953" y="251"/>
                      <a:pt x="953" y="251"/>
                      <a:pt x="953" y="234"/>
                    </a:cubicBezTo>
                    <a:cubicBezTo>
                      <a:pt x="936" y="251"/>
                      <a:pt x="903" y="234"/>
                      <a:pt x="903" y="284"/>
                    </a:cubicBezTo>
                    <a:cubicBezTo>
                      <a:pt x="886" y="284"/>
                      <a:pt x="886" y="267"/>
                      <a:pt x="886" y="267"/>
                    </a:cubicBezTo>
                    <a:cubicBezTo>
                      <a:pt x="869" y="251"/>
                      <a:pt x="886" y="301"/>
                      <a:pt x="886" y="301"/>
                    </a:cubicBezTo>
                    <a:cubicBezTo>
                      <a:pt x="869" y="318"/>
                      <a:pt x="853" y="301"/>
                      <a:pt x="836" y="301"/>
                    </a:cubicBezTo>
                    <a:lnTo>
                      <a:pt x="836" y="284"/>
                    </a:lnTo>
                    <a:cubicBezTo>
                      <a:pt x="853" y="284"/>
                      <a:pt x="869" y="234"/>
                      <a:pt x="903" y="251"/>
                    </a:cubicBezTo>
                    <a:cubicBezTo>
                      <a:pt x="903" y="251"/>
                      <a:pt x="903" y="234"/>
                      <a:pt x="903" y="251"/>
                    </a:cubicBezTo>
                    <a:cubicBezTo>
                      <a:pt x="903" y="234"/>
                      <a:pt x="919" y="201"/>
                      <a:pt x="919" y="184"/>
                    </a:cubicBezTo>
                    <a:cubicBezTo>
                      <a:pt x="903" y="184"/>
                      <a:pt x="903" y="167"/>
                      <a:pt x="903" y="150"/>
                    </a:cubicBezTo>
                    <a:cubicBezTo>
                      <a:pt x="886" y="150"/>
                      <a:pt x="853" y="184"/>
                      <a:pt x="853" y="167"/>
                    </a:cubicBezTo>
                    <a:cubicBezTo>
                      <a:pt x="836" y="167"/>
                      <a:pt x="836" y="184"/>
                      <a:pt x="819" y="184"/>
                    </a:cubicBezTo>
                    <a:cubicBezTo>
                      <a:pt x="836" y="234"/>
                      <a:pt x="802" y="184"/>
                      <a:pt x="802" y="234"/>
                    </a:cubicBezTo>
                    <a:cubicBezTo>
                      <a:pt x="802" y="217"/>
                      <a:pt x="769" y="267"/>
                      <a:pt x="769" y="234"/>
                    </a:cubicBezTo>
                    <a:cubicBezTo>
                      <a:pt x="752" y="217"/>
                      <a:pt x="752" y="251"/>
                      <a:pt x="752" y="267"/>
                    </a:cubicBezTo>
                    <a:cubicBezTo>
                      <a:pt x="769" y="267"/>
                      <a:pt x="752" y="267"/>
                      <a:pt x="769" y="251"/>
                    </a:cubicBezTo>
                    <a:cubicBezTo>
                      <a:pt x="769" y="267"/>
                      <a:pt x="769" y="284"/>
                      <a:pt x="769" y="301"/>
                    </a:cubicBezTo>
                    <a:cubicBezTo>
                      <a:pt x="786" y="301"/>
                      <a:pt x="786" y="301"/>
                      <a:pt x="786" y="284"/>
                    </a:cubicBezTo>
                    <a:cubicBezTo>
                      <a:pt x="786" y="284"/>
                      <a:pt x="802" y="284"/>
                      <a:pt x="802" y="301"/>
                    </a:cubicBezTo>
                    <a:cubicBezTo>
                      <a:pt x="802" y="301"/>
                      <a:pt x="802" y="301"/>
                      <a:pt x="802" y="284"/>
                    </a:cubicBezTo>
                    <a:cubicBezTo>
                      <a:pt x="802" y="301"/>
                      <a:pt x="819" y="284"/>
                      <a:pt x="819" y="301"/>
                    </a:cubicBezTo>
                    <a:cubicBezTo>
                      <a:pt x="802" y="301"/>
                      <a:pt x="819" y="334"/>
                      <a:pt x="819" y="351"/>
                    </a:cubicBezTo>
                    <a:cubicBezTo>
                      <a:pt x="819" y="351"/>
                      <a:pt x="819" y="351"/>
                      <a:pt x="802" y="351"/>
                    </a:cubicBezTo>
                    <a:cubicBezTo>
                      <a:pt x="802" y="351"/>
                      <a:pt x="802" y="351"/>
                      <a:pt x="802" y="368"/>
                    </a:cubicBezTo>
                    <a:cubicBezTo>
                      <a:pt x="802" y="384"/>
                      <a:pt x="819" y="384"/>
                      <a:pt x="802" y="401"/>
                    </a:cubicBezTo>
                    <a:cubicBezTo>
                      <a:pt x="802" y="401"/>
                      <a:pt x="819" y="401"/>
                      <a:pt x="819" y="401"/>
                    </a:cubicBezTo>
                    <a:cubicBezTo>
                      <a:pt x="802" y="435"/>
                      <a:pt x="769" y="468"/>
                      <a:pt x="786" y="518"/>
                    </a:cubicBezTo>
                    <a:cubicBezTo>
                      <a:pt x="786" y="535"/>
                      <a:pt x="802" y="518"/>
                      <a:pt x="802" y="518"/>
                    </a:cubicBezTo>
                    <a:cubicBezTo>
                      <a:pt x="819" y="501"/>
                      <a:pt x="819" y="468"/>
                      <a:pt x="836" y="485"/>
                    </a:cubicBezTo>
                    <a:cubicBezTo>
                      <a:pt x="836" y="468"/>
                      <a:pt x="853" y="451"/>
                      <a:pt x="869" y="435"/>
                    </a:cubicBezTo>
                    <a:cubicBezTo>
                      <a:pt x="869" y="418"/>
                      <a:pt x="853" y="401"/>
                      <a:pt x="869" y="384"/>
                    </a:cubicBezTo>
                    <a:cubicBezTo>
                      <a:pt x="886" y="401"/>
                      <a:pt x="886" y="401"/>
                      <a:pt x="886" y="418"/>
                    </a:cubicBezTo>
                    <a:cubicBezTo>
                      <a:pt x="903" y="418"/>
                      <a:pt x="903" y="401"/>
                      <a:pt x="886" y="384"/>
                    </a:cubicBezTo>
                    <a:cubicBezTo>
                      <a:pt x="919" y="401"/>
                      <a:pt x="919" y="384"/>
                      <a:pt x="936" y="368"/>
                    </a:cubicBezTo>
                    <a:cubicBezTo>
                      <a:pt x="953" y="384"/>
                      <a:pt x="969" y="384"/>
                      <a:pt x="986" y="418"/>
                    </a:cubicBezTo>
                    <a:cubicBezTo>
                      <a:pt x="986" y="418"/>
                      <a:pt x="986" y="418"/>
                      <a:pt x="1003" y="418"/>
                    </a:cubicBezTo>
                    <a:cubicBezTo>
                      <a:pt x="1003" y="401"/>
                      <a:pt x="986" y="384"/>
                      <a:pt x="1003" y="384"/>
                    </a:cubicBezTo>
                    <a:cubicBezTo>
                      <a:pt x="1003" y="368"/>
                      <a:pt x="986" y="384"/>
                      <a:pt x="986" y="351"/>
                    </a:cubicBezTo>
                    <a:cubicBezTo>
                      <a:pt x="986" y="351"/>
                      <a:pt x="986" y="368"/>
                      <a:pt x="986" y="368"/>
                    </a:cubicBezTo>
                    <a:cubicBezTo>
                      <a:pt x="969" y="368"/>
                      <a:pt x="969" y="351"/>
                      <a:pt x="953" y="334"/>
                    </a:cubicBezTo>
                    <a:cubicBezTo>
                      <a:pt x="936" y="334"/>
                      <a:pt x="936" y="351"/>
                      <a:pt x="919" y="351"/>
                    </a:cubicBezTo>
                    <a:cubicBezTo>
                      <a:pt x="919" y="351"/>
                      <a:pt x="919" y="334"/>
                      <a:pt x="903" y="334"/>
                    </a:cubicBezTo>
                    <a:cubicBezTo>
                      <a:pt x="903" y="318"/>
                      <a:pt x="919" y="318"/>
                      <a:pt x="936" y="318"/>
                    </a:cubicBezTo>
                    <a:cubicBezTo>
                      <a:pt x="936" y="301"/>
                      <a:pt x="936" y="284"/>
                      <a:pt x="936" y="267"/>
                    </a:cubicBezTo>
                    <a:cubicBezTo>
                      <a:pt x="936" y="284"/>
                      <a:pt x="953" y="284"/>
                      <a:pt x="936" y="301"/>
                    </a:cubicBezTo>
                    <a:cubicBezTo>
                      <a:pt x="953" y="284"/>
                      <a:pt x="969" y="267"/>
                      <a:pt x="969" y="301"/>
                    </a:cubicBezTo>
                    <a:cubicBezTo>
                      <a:pt x="969" y="301"/>
                      <a:pt x="969" y="267"/>
                      <a:pt x="986" y="284"/>
                    </a:cubicBezTo>
                    <a:cubicBezTo>
                      <a:pt x="986" y="284"/>
                      <a:pt x="986" y="301"/>
                      <a:pt x="1003" y="318"/>
                    </a:cubicBezTo>
                    <a:close/>
                    <a:moveTo>
                      <a:pt x="819" y="401"/>
                    </a:moveTo>
                    <a:cubicBezTo>
                      <a:pt x="819" y="384"/>
                      <a:pt x="802" y="384"/>
                      <a:pt x="819" y="384"/>
                    </a:cubicBezTo>
                    <a:cubicBezTo>
                      <a:pt x="819" y="384"/>
                      <a:pt x="819" y="384"/>
                      <a:pt x="819" y="401"/>
                    </a:cubicBezTo>
                    <a:close/>
                    <a:moveTo>
                      <a:pt x="585" y="134"/>
                    </a:moveTo>
                    <a:cubicBezTo>
                      <a:pt x="585" y="134"/>
                      <a:pt x="568" y="150"/>
                      <a:pt x="568" y="150"/>
                    </a:cubicBezTo>
                    <a:cubicBezTo>
                      <a:pt x="568" y="184"/>
                      <a:pt x="585" y="184"/>
                      <a:pt x="585" y="217"/>
                    </a:cubicBezTo>
                    <a:cubicBezTo>
                      <a:pt x="585" y="217"/>
                      <a:pt x="585" y="201"/>
                      <a:pt x="602" y="201"/>
                    </a:cubicBezTo>
                    <a:cubicBezTo>
                      <a:pt x="602" y="184"/>
                      <a:pt x="585" y="201"/>
                      <a:pt x="585" y="184"/>
                    </a:cubicBezTo>
                    <a:cubicBezTo>
                      <a:pt x="585" y="167"/>
                      <a:pt x="585" y="167"/>
                      <a:pt x="602" y="167"/>
                    </a:cubicBezTo>
                    <a:cubicBezTo>
                      <a:pt x="602" y="150"/>
                      <a:pt x="585" y="150"/>
                      <a:pt x="585" y="134"/>
                    </a:cubicBezTo>
                    <a:close/>
                    <a:moveTo>
                      <a:pt x="1437" y="334"/>
                    </a:moveTo>
                    <a:cubicBezTo>
                      <a:pt x="1421" y="334"/>
                      <a:pt x="1454" y="384"/>
                      <a:pt x="1421" y="384"/>
                    </a:cubicBezTo>
                    <a:cubicBezTo>
                      <a:pt x="1421" y="351"/>
                      <a:pt x="1421" y="368"/>
                      <a:pt x="1421" y="334"/>
                    </a:cubicBezTo>
                    <a:cubicBezTo>
                      <a:pt x="1421" y="318"/>
                      <a:pt x="1454" y="318"/>
                      <a:pt x="1437" y="334"/>
                    </a:cubicBezTo>
                    <a:close/>
                    <a:moveTo>
                      <a:pt x="1621" y="334"/>
                    </a:moveTo>
                    <a:cubicBezTo>
                      <a:pt x="1621" y="318"/>
                      <a:pt x="1638" y="318"/>
                      <a:pt x="1621" y="301"/>
                    </a:cubicBezTo>
                    <a:cubicBezTo>
                      <a:pt x="1655" y="301"/>
                      <a:pt x="1621" y="368"/>
                      <a:pt x="1621" y="334"/>
                    </a:cubicBezTo>
                    <a:close/>
                    <a:moveTo>
                      <a:pt x="869" y="501"/>
                    </a:moveTo>
                    <a:cubicBezTo>
                      <a:pt x="869" y="518"/>
                      <a:pt x="869" y="518"/>
                      <a:pt x="886" y="535"/>
                    </a:cubicBezTo>
                    <a:cubicBezTo>
                      <a:pt x="869" y="535"/>
                      <a:pt x="853" y="535"/>
                      <a:pt x="853" y="535"/>
                    </a:cubicBezTo>
                    <a:cubicBezTo>
                      <a:pt x="853" y="518"/>
                      <a:pt x="853" y="501"/>
                      <a:pt x="869" y="501"/>
                    </a:cubicBezTo>
                    <a:close/>
                    <a:moveTo>
                      <a:pt x="234" y="167"/>
                    </a:moveTo>
                    <a:cubicBezTo>
                      <a:pt x="234" y="167"/>
                      <a:pt x="234" y="184"/>
                      <a:pt x="218" y="184"/>
                    </a:cubicBezTo>
                    <a:cubicBezTo>
                      <a:pt x="218" y="167"/>
                      <a:pt x="201" y="201"/>
                      <a:pt x="201" y="167"/>
                    </a:cubicBezTo>
                    <a:cubicBezTo>
                      <a:pt x="218" y="167"/>
                      <a:pt x="218" y="167"/>
                      <a:pt x="234" y="167"/>
                    </a:cubicBezTo>
                    <a:close/>
                    <a:moveTo>
                      <a:pt x="1655" y="435"/>
                    </a:moveTo>
                    <a:cubicBezTo>
                      <a:pt x="1655" y="435"/>
                      <a:pt x="1655" y="418"/>
                      <a:pt x="1655" y="418"/>
                    </a:cubicBezTo>
                    <a:cubicBezTo>
                      <a:pt x="1655" y="418"/>
                      <a:pt x="1671" y="418"/>
                      <a:pt x="1671" y="418"/>
                    </a:cubicBezTo>
                    <a:cubicBezTo>
                      <a:pt x="1671" y="418"/>
                      <a:pt x="1671" y="418"/>
                      <a:pt x="1671" y="418"/>
                    </a:cubicBezTo>
                    <a:cubicBezTo>
                      <a:pt x="1705" y="401"/>
                      <a:pt x="1738" y="435"/>
                      <a:pt x="1771" y="418"/>
                    </a:cubicBezTo>
                    <a:cubicBezTo>
                      <a:pt x="1771" y="435"/>
                      <a:pt x="1771" y="435"/>
                      <a:pt x="1771" y="451"/>
                    </a:cubicBezTo>
                    <a:cubicBezTo>
                      <a:pt x="1755" y="451"/>
                      <a:pt x="1755" y="468"/>
                      <a:pt x="1738" y="501"/>
                    </a:cubicBezTo>
                    <a:cubicBezTo>
                      <a:pt x="1721" y="501"/>
                      <a:pt x="1721" y="485"/>
                      <a:pt x="1705" y="485"/>
                    </a:cubicBezTo>
                    <a:cubicBezTo>
                      <a:pt x="1705" y="485"/>
                      <a:pt x="1688" y="501"/>
                      <a:pt x="1688" y="501"/>
                    </a:cubicBezTo>
                    <a:cubicBezTo>
                      <a:pt x="1655" y="518"/>
                      <a:pt x="1671" y="501"/>
                      <a:pt x="1638" y="518"/>
                    </a:cubicBezTo>
                    <a:cubicBezTo>
                      <a:pt x="1655" y="501"/>
                      <a:pt x="1638" y="485"/>
                      <a:pt x="1638" y="451"/>
                    </a:cubicBezTo>
                    <a:cubicBezTo>
                      <a:pt x="1638" y="451"/>
                      <a:pt x="1638" y="468"/>
                      <a:pt x="1621" y="451"/>
                    </a:cubicBezTo>
                    <a:cubicBezTo>
                      <a:pt x="1621" y="435"/>
                      <a:pt x="1638" y="418"/>
                      <a:pt x="1621" y="368"/>
                    </a:cubicBezTo>
                    <a:lnTo>
                      <a:pt x="1655" y="368"/>
                    </a:lnTo>
                    <a:cubicBezTo>
                      <a:pt x="1655" y="401"/>
                      <a:pt x="1621" y="401"/>
                      <a:pt x="1655" y="401"/>
                    </a:cubicBezTo>
                    <a:cubicBezTo>
                      <a:pt x="1655" y="418"/>
                      <a:pt x="1638" y="435"/>
                      <a:pt x="1655" y="435"/>
                    </a:cubicBezTo>
                    <a:close/>
                    <a:moveTo>
                      <a:pt x="1671" y="418"/>
                    </a:moveTo>
                    <a:cubicBezTo>
                      <a:pt x="1655" y="418"/>
                      <a:pt x="1671" y="401"/>
                      <a:pt x="1655" y="401"/>
                    </a:cubicBezTo>
                    <a:cubicBezTo>
                      <a:pt x="1655" y="384"/>
                      <a:pt x="1671" y="384"/>
                      <a:pt x="1671" y="384"/>
                    </a:cubicBezTo>
                    <a:cubicBezTo>
                      <a:pt x="1671" y="384"/>
                      <a:pt x="1671" y="401"/>
                      <a:pt x="1688" y="384"/>
                    </a:cubicBezTo>
                    <a:cubicBezTo>
                      <a:pt x="1688" y="401"/>
                      <a:pt x="1671" y="401"/>
                      <a:pt x="1671" y="401"/>
                    </a:cubicBezTo>
                    <a:cubicBezTo>
                      <a:pt x="1738" y="435"/>
                      <a:pt x="1738" y="334"/>
                      <a:pt x="1671" y="334"/>
                    </a:cubicBezTo>
                    <a:cubicBezTo>
                      <a:pt x="1655" y="334"/>
                      <a:pt x="1655" y="368"/>
                      <a:pt x="1638" y="351"/>
                    </a:cubicBezTo>
                    <a:cubicBezTo>
                      <a:pt x="1638" y="368"/>
                      <a:pt x="1655" y="351"/>
                      <a:pt x="1655" y="368"/>
                    </a:cubicBezTo>
                    <a:cubicBezTo>
                      <a:pt x="1655" y="384"/>
                      <a:pt x="1655" y="401"/>
                      <a:pt x="1655" y="401"/>
                    </a:cubicBezTo>
                    <a:cubicBezTo>
                      <a:pt x="1655" y="401"/>
                      <a:pt x="1655" y="418"/>
                      <a:pt x="1655" y="418"/>
                    </a:cubicBezTo>
                    <a:cubicBezTo>
                      <a:pt x="1655" y="418"/>
                      <a:pt x="1671" y="418"/>
                      <a:pt x="1671" y="418"/>
                    </a:cubicBezTo>
                    <a:close/>
                    <a:moveTo>
                      <a:pt x="1621" y="535"/>
                    </a:moveTo>
                    <a:cubicBezTo>
                      <a:pt x="1621" y="501"/>
                      <a:pt x="1604" y="501"/>
                      <a:pt x="1588" y="518"/>
                    </a:cubicBezTo>
                    <a:cubicBezTo>
                      <a:pt x="1604" y="535"/>
                      <a:pt x="1571" y="551"/>
                      <a:pt x="1554" y="568"/>
                    </a:cubicBezTo>
                    <a:cubicBezTo>
                      <a:pt x="1588" y="568"/>
                      <a:pt x="1588" y="568"/>
                      <a:pt x="1604" y="568"/>
                    </a:cubicBezTo>
                    <a:cubicBezTo>
                      <a:pt x="1604" y="551"/>
                      <a:pt x="1588" y="568"/>
                      <a:pt x="1588" y="551"/>
                    </a:cubicBezTo>
                    <a:cubicBezTo>
                      <a:pt x="1604" y="551"/>
                      <a:pt x="1621" y="518"/>
                      <a:pt x="1621" y="535"/>
                    </a:cubicBezTo>
                    <a:close/>
                    <a:moveTo>
                      <a:pt x="1655" y="284"/>
                    </a:moveTo>
                    <a:cubicBezTo>
                      <a:pt x="1638" y="284"/>
                      <a:pt x="1621" y="267"/>
                      <a:pt x="1638" y="267"/>
                    </a:cubicBezTo>
                    <a:cubicBezTo>
                      <a:pt x="1638" y="251"/>
                      <a:pt x="1621" y="284"/>
                      <a:pt x="1604" y="267"/>
                    </a:cubicBezTo>
                    <a:cubicBezTo>
                      <a:pt x="1604" y="284"/>
                      <a:pt x="1638" y="284"/>
                      <a:pt x="1621" y="284"/>
                    </a:cubicBezTo>
                    <a:cubicBezTo>
                      <a:pt x="1638" y="301"/>
                      <a:pt x="1604" y="301"/>
                      <a:pt x="1604" y="318"/>
                    </a:cubicBezTo>
                    <a:cubicBezTo>
                      <a:pt x="1621" y="334"/>
                      <a:pt x="1621" y="318"/>
                      <a:pt x="1621" y="301"/>
                    </a:cubicBezTo>
                    <a:cubicBezTo>
                      <a:pt x="1621" y="301"/>
                      <a:pt x="1638" y="301"/>
                      <a:pt x="1655" y="301"/>
                    </a:cubicBezTo>
                    <a:cubicBezTo>
                      <a:pt x="1655" y="284"/>
                      <a:pt x="1638" y="284"/>
                      <a:pt x="1655" y="284"/>
                    </a:cubicBezTo>
                    <a:close/>
                    <a:moveTo>
                      <a:pt x="619" y="134"/>
                    </a:moveTo>
                    <a:cubicBezTo>
                      <a:pt x="602" y="150"/>
                      <a:pt x="619" y="167"/>
                      <a:pt x="619" y="184"/>
                    </a:cubicBezTo>
                    <a:cubicBezTo>
                      <a:pt x="635" y="184"/>
                      <a:pt x="619" y="150"/>
                      <a:pt x="635" y="150"/>
                    </a:cubicBezTo>
                    <a:cubicBezTo>
                      <a:pt x="635" y="134"/>
                      <a:pt x="619" y="134"/>
                      <a:pt x="619" y="134"/>
                    </a:cubicBezTo>
                    <a:close/>
                    <a:moveTo>
                      <a:pt x="685" y="134"/>
                    </a:moveTo>
                    <a:cubicBezTo>
                      <a:pt x="685" y="150"/>
                      <a:pt x="685" y="150"/>
                      <a:pt x="702" y="150"/>
                    </a:cubicBezTo>
                    <a:cubicBezTo>
                      <a:pt x="702" y="167"/>
                      <a:pt x="685" y="167"/>
                      <a:pt x="685" y="184"/>
                    </a:cubicBezTo>
                    <a:cubicBezTo>
                      <a:pt x="685" y="201"/>
                      <a:pt x="685" y="184"/>
                      <a:pt x="669" y="167"/>
                    </a:cubicBezTo>
                    <a:cubicBezTo>
                      <a:pt x="669" y="184"/>
                      <a:pt x="652" y="201"/>
                      <a:pt x="652" y="167"/>
                    </a:cubicBezTo>
                    <a:cubicBezTo>
                      <a:pt x="635" y="184"/>
                      <a:pt x="652" y="201"/>
                      <a:pt x="669" y="217"/>
                    </a:cubicBezTo>
                    <a:cubicBezTo>
                      <a:pt x="652" y="234"/>
                      <a:pt x="652" y="201"/>
                      <a:pt x="635" y="217"/>
                    </a:cubicBezTo>
                    <a:cubicBezTo>
                      <a:pt x="652" y="251"/>
                      <a:pt x="669" y="267"/>
                      <a:pt x="685" y="301"/>
                    </a:cubicBezTo>
                    <a:cubicBezTo>
                      <a:pt x="685" y="251"/>
                      <a:pt x="719" y="267"/>
                      <a:pt x="719" y="251"/>
                    </a:cubicBezTo>
                    <a:cubicBezTo>
                      <a:pt x="736" y="251"/>
                      <a:pt x="736" y="251"/>
                      <a:pt x="736" y="267"/>
                    </a:cubicBezTo>
                    <a:cubicBezTo>
                      <a:pt x="752" y="234"/>
                      <a:pt x="736" y="234"/>
                      <a:pt x="752" y="201"/>
                    </a:cubicBezTo>
                    <a:cubicBezTo>
                      <a:pt x="752" y="201"/>
                      <a:pt x="786" y="201"/>
                      <a:pt x="769" y="184"/>
                    </a:cubicBezTo>
                    <a:cubicBezTo>
                      <a:pt x="802" y="167"/>
                      <a:pt x="786" y="167"/>
                      <a:pt x="802" y="184"/>
                    </a:cubicBezTo>
                    <a:cubicBezTo>
                      <a:pt x="802" y="150"/>
                      <a:pt x="752" y="100"/>
                      <a:pt x="736" y="134"/>
                    </a:cubicBezTo>
                    <a:cubicBezTo>
                      <a:pt x="736" y="134"/>
                      <a:pt x="719" y="134"/>
                      <a:pt x="719" y="117"/>
                    </a:cubicBezTo>
                    <a:cubicBezTo>
                      <a:pt x="702" y="134"/>
                      <a:pt x="702" y="134"/>
                      <a:pt x="685" y="134"/>
                    </a:cubicBezTo>
                    <a:close/>
                    <a:moveTo>
                      <a:pt x="736" y="217"/>
                    </a:moveTo>
                    <a:cubicBezTo>
                      <a:pt x="719" y="217"/>
                      <a:pt x="702" y="184"/>
                      <a:pt x="719" y="184"/>
                    </a:cubicBezTo>
                    <a:cubicBezTo>
                      <a:pt x="719" y="201"/>
                      <a:pt x="736" y="201"/>
                      <a:pt x="736" y="217"/>
                    </a:cubicBezTo>
                    <a:close/>
                    <a:moveTo>
                      <a:pt x="619" y="401"/>
                    </a:moveTo>
                    <a:cubicBezTo>
                      <a:pt x="619" y="384"/>
                      <a:pt x="619" y="384"/>
                      <a:pt x="602" y="384"/>
                    </a:cubicBezTo>
                    <a:cubicBezTo>
                      <a:pt x="602" y="368"/>
                      <a:pt x="619" y="351"/>
                      <a:pt x="619" y="334"/>
                    </a:cubicBezTo>
                    <a:cubicBezTo>
                      <a:pt x="602" y="334"/>
                      <a:pt x="585" y="318"/>
                      <a:pt x="585" y="284"/>
                    </a:cubicBezTo>
                    <a:lnTo>
                      <a:pt x="602" y="284"/>
                    </a:lnTo>
                    <a:cubicBezTo>
                      <a:pt x="619" y="318"/>
                      <a:pt x="635" y="334"/>
                      <a:pt x="652" y="351"/>
                    </a:cubicBezTo>
                    <a:cubicBezTo>
                      <a:pt x="635" y="368"/>
                      <a:pt x="635" y="384"/>
                      <a:pt x="619" y="401"/>
                    </a:cubicBezTo>
                    <a:close/>
                    <a:moveTo>
                      <a:pt x="1187" y="501"/>
                    </a:moveTo>
                    <a:cubicBezTo>
                      <a:pt x="1187" y="518"/>
                      <a:pt x="1203" y="485"/>
                      <a:pt x="1203" y="468"/>
                    </a:cubicBezTo>
                    <a:lnTo>
                      <a:pt x="1187" y="468"/>
                    </a:lnTo>
                    <a:cubicBezTo>
                      <a:pt x="1187" y="468"/>
                      <a:pt x="1187" y="468"/>
                      <a:pt x="1187" y="468"/>
                    </a:cubicBezTo>
                    <a:cubicBezTo>
                      <a:pt x="1170" y="451"/>
                      <a:pt x="1187" y="501"/>
                      <a:pt x="1187" y="501"/>
                    </a:cubicBezTo>
                    <a:close/>
                    <a:moveTo>
                      <a:pt x="669" y="418"/>
                    </a:moveTo>
                    <a:cubicBezTo>
                      <a:pt x="669" y="435"/>
                      <a:pt x="702" y="435"/>
                      <a:pt x="669" y="451"/>
                    </a:cubicBezTo>
                    <a:cubicBezTo>
                      <a:pt x="669" y="451"/>
                      <a:pt x="652" y="435"/>
                      <a:pt x="669" y="418"/>
                    </a:cubicBezTo>
                    <a:close/>
                    <a:moveTo>
                      <a:pt x="2223" y="384"/>
                    </a:moveTo>
                    <a:cubicBezTo>
                      <a:pt x="2239" y="401"/>
                      <a:pt x="2256" y="401"/>
                      <a:pt x="2256" y="435"/>
                    </a:cubicBezTo>
                    <a:cubicBezTo>
                      <a:pt x="2256" y="451"/>
                      <a:pt x="2223" y="435"/>
                      <a:pt x="2223" y="451"/>
                    </a:cubicBezTo>
                    <a:cubicBezTo>
                      <a:pt x="2223" y="451"/>
                      <a:pt x="2223" y="451"/>
                      <a:pt x="2223" y="451"/>
                    </a:cubicBezTo>
                    <a:cubicBezTo>
                      <a:pt x="2206" y="435"/>
                      <a:pt x="2239" y="418"/>
                      <a:pt x="2206" y="418"/>
                    </a:cubicBezTo>
                    <a:cubicBezTo>
                      <a:pt x="2223" y="401"/>
                      <a:pt x="2206" y="401"/>
                      <a:pt x="2223" y="384"/>
                    </a:cubicBezTo>
                    <a:close/>
                    <a:moveTo>
                      <a:pt x="2457" y="334"/>
                    </a:moveTo>
                    <a:cubicBezTo>
                      <a:pt x="2457" y="318"/>
                      <a:pt x="2473" y="318"/>
                      <a:pt x="2490" y="318"/>
                    </a:cubicBezTo>
                    <a:cubicBezTo>
                      <a:pt x="2507" y="334"/>
                      <a:pt x="2507" y="351"/>
                      <a:pt x="2490" y="368"/>
                    </a:cubicBezTo>
                    <a:cubicBezTo>
                      <a:pt x="2473" y="368"/>
                      <a:pt x="2423" y="351"/>
                      <a:pt x="2457" y="318"/>
                    </a:cubicBezTo>
                    <a:cubicBezTo>
                      <a:pt x="2457" y="334"/>
                      <a:pt x="2457" y="334"/>
                      <a:pt x="2457" y="334"/>
                    </a:cubicBezTo>
                    <a:close/>
                    <a:moveTo>
                      <a:pt x="2356" y="485"/>
                    </a:moveTo>
                    <a:cubicBezTo>
                      <a:pt x="2390" y="485"/>
                      <a:pt x="2373" y="435"/>
                      <a:pt x="2406" y="435"/>
                    </a:cubicBezTo>
                    <a:cubicBezTo>
                      <a:pt x="2390" y="401"/>
                      <a:pt x="2406" y="401"/>
                      <a:pt x="2406" y="368"/>
                    </a:cubicBezTo>
                    <a:cubicBezTo>
                      <a:pt x="2390" y="368"/>
                      <a:pt x="2373" y="351"/>
                      <a:pt x="2373" y="334"/>
                    </a:cubicBezTo>
                    <a:cubicBezTo>
                      <a:pt x="2340" y="351"/>
                      <a:pt x="2356" y="318"/>
                      <a:pt x="2323" y="351"/>
                    </a:cubicBezTo>
                    <a:cubicBezTo>
                      <a:pt x="2306" y="334"/>
                      <a:pt x="2306" y="334"/>
                      <a:pt x="2306" y="318"/>
                    </a:cubicBezTo>
                    <a:cubicBezTo>
                      <a:pt x="2306" y="334"/>
                      <a:pt x="2306" y="351"/>
                      <a:pt x="2289" y="351"/>
                    </a:cubicBezTo>
                    <a:cubicBezTo>
                      <a:pt x="2306" y="384"/>
                      <a:pt x="2323" y="435"/>
                      <a:pt x="2323" y="468"/>
                    </a:cubicBezTo>
                    <a:cubicBezTo>
                      <a:pt x="2340" y="451"/>
                      <a:pt x="2373" y="468"/>
                      <a:pt x="2356" y="485"/>
                    </a:cubicBezTo>
                    <a:close/>
                    <a:moveTo>
                      <a:pt x="2674" y="351"/>
                    </a:moveTo>
                    <a:cubicBezTo>
                      <a:pt x="2674" y="351"/>
                      <a:pt x="2690" y="351"/>
                      <a:pt x="2690" y="334"/>
                    </a:cubicBezTo>
                    <a:cubicBezTo>
                      <a:pt x="2690" y="351"/>
                      <a:pt x="2690" y="351"/>
                      <a:pt x="2690" y="368"/>
                    </a:cubicBezTo>
                    <a:cubicBezTo>
                      <a:pt x="2690" y="368"/>
                      <a:pt x="2674" y="368"/>
                      <a:pt x="2674" y="351"/>
                    </a:cubicBezTo>
                    <a:close/>
                    <a:moveTo>
                      <a:pt x="2674" y="368"/>
                    </a:moveTo>
                    <a:cubicBezTo>
                      <a:pt x="2674" y="351"/>
                      <a:pt x="2624" y="401"/>
                      <a:pt x="2674" y="401"/>
                    </a:cubicBezTo>
                    <a:cubicBezTo>
                      <a:pt x="2674" y="384"/>
                      <a:pt x="2674" y="368"/>
                      <a:pt x="2674" y="368"/>
                    </a:cubicBezTo>
                    <a:close/>
                    <a:moveTo>
                      <a:pt x="1805" y="351"/>
                    </a:moveTo>
                    <a:cubicBezTo>
                      <a:pt x="1805" y="334"/>
                      <a:pt x="1788" y="351"/>
                      <a:pt x="1788" y="334"/>
                    </a:cubicBezTo>
                    <a:cubicBezTo>
                      <a:pt x="1805" y="334"/>
                      <a:pt x="1822" y="334"/>
                      <a:pt x="1822" y="334"/>
                    </a:cubicBezTo>
                    <a:cubicBezTo>
                      <a:pt x="1805" y="334"/>
                      <a:pt x="1822" y="351"/>
                      <a:pt x="1805" y="3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0"/>
              <p:cNvSpPr/>
              <p:nvPr/>
            </p:nvSpPr>
            <p:spPr>
              <a:xfrm>
                <a:off x="8310050" y="5230472"/>
                <a:ext cx="219410" cy="76025"/>
              </a:xfrm>
              <a:custGeom>
                <a:avLst/>
                <a:gdLst/>
                <a:ahLst/>
                <a:cxnLst/>
                <a:rect l="l" t="t" r="r" b="b"/>
                <a:pathLst>
                  <a:path w="2557" h="886" extrusionOk="0">
                    <a:moveTo>
                      <a:pt x="1588" y="0"/>
                    </a:moveTo>
                    <a:lnTo>
                      <a:pt x="1538" y="0"/>
                    </a:lnTo>
                    <a:lnTo>
                      <a:pt x="1538" y="0"/>
                    </a:lnTo>
                    <a:lnTo>
                      <a:pt x="1538" y="0"/>
                    </a:lnTo>
                    <a:cubicBezTo>
                      <a:pt x="1421" y="0"/>
                      <a:pt x="1304" y="17"/>
                      <a:pt x="1204" y="17"/>
                    </a:cubicBezTo>
                    <a:cubicBezTo>
                      <a:pt x="1220" y="34"/>
                      <a:pt x="1237" y="34"/>
                      <a:pt x="1237" y="50"/>
                    </a:cubicBezTo>
                    <a:cubicBezTo>
                      <a:pt x="1237" y="50"/>
                      <a:pt x="1237" y="50"/>
                      <a:pt x="1220" y="67"/>
                    </a:cubicBezTo>
                    <a:cubicBezTo>
                      <a:pt x="1237" y="50"/>
                      <a:pt x="1237" y="67"/>
                      <a:pt x="1237" y="67"/>
                    </a:cubicBezTo>
                    <a:cubicBezTo>
                      <a:pt x="1237" y="84"/>
                      <a:pt x="1220" y="84"/>
                      <a:pt x="1237" y="117"/>
                    </a:cubicBezTo>
                    <a:cubicBezTo>
                      <a:pt x="1220" y="100"/>
                      <a:pt x="1204" y="117"/>
                      <a:pt x="1187" y="134"/>
                    </a:cubicBezTo>
                    <a:cubicBezTo>
                      <a:pt x="1153" y="134"/>
                      <a:pt x="1170" y="134"/>
                      <a:pt x="1137" y="167"/>
                    </a:cubicBezTo>
                    <a:cubicBezTo>
                      <a:pt x="1153" y="134"/>
                      <a:pt x="1170" y="100"/>
                      <a:pt x="1187" y="100"/>
                    </a:cubicBezTo>
                    <a:cubicBezTo>
                      <a:pt x="1153" y="67"/>
                      <a:pt x="1153" y="50"/>
                      <a:pt x="1120" y="34"/>
                    </a:cubicBezTo>
                    <a:lnTo>
                      <a:pt x="1120" y="34"/>
                    </a:lnTo>
                    <a:lnTo>
                      <a:pt x="1103" y="34"/>
                    </a:lnTo>
                    <a:lnTo>
                      <a:pt x="1103" y="34"/>
                    </a:lnTo>
                    <a:cubicBezTo>
                      <a:pt x="1087" y="34"/>
                      <a:pt x="1087" y="67"/>
                      <a:pt x="1087" y="50"/>
                    </a:cubicBezTo>
                    <a:cubicBezTo>
                      <a:pt x="1087" y="50"/>
                      <a:pt x="1087" y="34"/>
                      <a:pt x="1087" y="34"/>
                    </a:cubicBezTo>
                    <a:cubicBezTo>
                      <a:pt x="1053" y="50"/>
                      <a:pt x="1003" y="50"/>
                      <a:pt x="970" y="50"/>
                    </a:cubicBezTo>
                    <a:cubicBezTo>
                      <a:pt x="970" y="67"/>
                      <a:pt x="970" y="84"/>
                      <a:pt x="986" y="100"/>
                    </a:cubicBezTo>
                    <a:cubicBezTo>
                      <a:pt x="970" y="67"/>
                      <a:pt x="1003" y="67"/>
                      <a:pt x="1003" y="50"/>
                    </a:cubicBezTo>
                    <a:cubicBezTo>
                      <a:pt x="1003" y="100"/>
                      <a:pt x="1036" y="84"/>
                      <a:pt x="1070" y="100"/>
                    </a:cubicBezTo>
                    <a:cubicBezTo>
                      <a:pt x="1070" y="84"/>
                      <a:pt x="1053" y="84"/>
                      <a:pt x="1070" y="84"/>
                    </a:cubicBezTo>
                    <a:cubicBezTo>
                      <a:pt x="1070" y="100"/>
                      <a:pt x="1070" y="84"/>
                      <a:pt x="1070" y="84"/>
                    </a:cubicBezTo>
                    <a:cubicBezTo>
                      <a:pt x="1087" y="117"/>
                      <a:pt x="1070" y="100"/>
                      <a:pt x="1070" y="117"/>
                    </a:cubicBezTo>
                    <a:cubicBezTo>
                      <a:pt x="1087" y="117"/>
                      <a:pt x="1120" y="150"/>
                      <a:pt x="1103" y="184"/>
                    </a:cubicBezTo>
                    <a:cubicBezTo>
                      <a:pt x="1103" y="167"/>
                      <a:pt x="1087" y="184"/>
                      <a:pt x="1087" y="167"/>
                    </a:cubicBezTo>
                    <a:cubicBezTo>
                      <a:pt x="1087" y="150"/>
                      <a:pt x="1103" y="167"/>
                      <a:pt x="1103" y="167"/>
                    </a:cubicBezTo>
                    <a:cubicBezTo>
                      <a:pt x="1103" y="150"/>
                      <a:pt x="1087" y="150"/>
                      <a:pt x="1070" y="134"/>
                    </a:cubicBezTo>
                    <a:cubicBezTo>
                      <a:pt x="1053" y="150"/>
                      <a:pt x="1020" y="184"/>
                      <a:pt x="1003" y="167"/>
                    </a:cubicBezTo>
                    <a:cubicBezTo>
                      <a:pt x="1003" y="184"/>
                      <a:pt x="986" y="201"/>
                      <a:pt x="1003" y="184"/>
                    </a:cubicBezTo>
                    <a:cubicBezTo>
                      <a:pt x="1020" y="217"/>
                      <a:pt x="1003" y="217"/>
                      <a:pt x="986" y="234"/>
                    </a:cubicBezTo>
                    <a:cubicBezTo>
                      <a:pt x="970" y="267"/>
                      <a:pt x="970" y="284"/>
                      <a:pt x="953" y="301"/>
                    </a:cubicBezTo>
                    <a:cubicBezTo>
                      <a:pt x="953" y="301"/>
                      <a:pt x="970" y="301"/>
                      <a:pt x="970" y="318"/>
                    </a:cubicBezTo>
                    <a:cubicBezTo>
                      <a:pt x="953" y="318"/>
                      <a:pt x="970" y="351"/>
                      <a:pt x="953" y="351"/>
                    </a:cubicBezTo>
                    <a:cubicBezTo>
                      <a:pt x="919" y="351"/>
                      <a:pt x="903" y="401"/>
                      <a:pt x="869" y="418"/>
                    </a:cubicBezTo>
                    <a:cubicBezTo>
                      <a:pt x="869" y="418"/>
                      <a:pt x="886" y="418"/>
                      <a:pt x="869" y="401"/>
                    </a:cubicBezTo>
                    <a:cubicBezTo>
                      <a:pt x="869" y="418"/>
                      <a:pt x="853" y="418"/>
                      <a:pt x="853" y="418"/>
                    </a:cubicBezTo>
                    <a:cubicBezTo>
                      <a:pt x="853" y="451"/>
                      <a:pt x="853" y="468"/>
                      <a:pt x="853" y="468"/>
                    </a:cubicBezTo>
                    <a:cubicBezTo>
                      <a:pt x="836" y="501"/>
                      <a:pt x="803" y="535"/>
                      <a:pt x="819" y="568"/>
                    </a:cubicBezTo>
                    <a:cubicBezTo>
                      <a:pt x="819" y="568"/>
                      <a:pt x="819" y="518"/>
                      <a:pt x="819" y="551"/>
                    </a:cubicBezTo>
                    <a:cubicBezTo>
                      <a:pt x="819" y="568"/>
                      <a:pt x="836" y="585"/>
                      <a:pt x="836" y="602"/>
                    </a:cubicBezTo>
                    <a:cubicBezTo>
                      <a:pt x="836" y="602"/>
                      <a:pt x="819" y="585"/>
                      <a:pt x="819" y="585"/>
                    </a:cubicBezTo>
                    <a:cubicBezTo>
                      <a:pt x="836" y="602"/>
                      <a:pt x="803" y="635"/>
                      <a:pt x="819" y="635"/>
                    </a:cubicBezTo>
                    <a:cubicBezTo>
                      <a:pt x="819" y="618"/>
                      <a:pt x="853" y="635"/>
                      <a:pt x="869" y="652"/>
                    </a:cubicBezTo>
                    <a:cubicBezTo>
                      <a:pt x="869" y="635"/>
                      <a:pt x="903" y="635"/>
                      <a:pt x="903" y="652"/>
                    </a:cubicBezTo>
                    <a:cubicBezTo>
                      <a:pt x="903" y="635"/>
                      <a:pt x="919" y="618"/>
                      <a:pt x="919" y="635"/>
                    </a:cubicBezTo>
                    <a:cubicBezTo>
                      <a:pt x="919" y="635"/>
                      <a:pt x="919" y="652"/>
                      <a:pt x="919" y="652"/>
                    </a:cubicBezTo>
                    <a:cubicBezTo>
                      <a:pt x="919" y="652"/>
                      <a:pt x="919" y="635"/>
                      <a:pt x="919" y="618"/>
                    </a:cubicBezTo>
                    <a:cubicBezTo>
                      <a:pt x="919" y="635"/>
                      <a:pt x="903" y="602"/>
                      <a:pt x="919" y="602"/>
                    </a:cubicBezTo>
                    <a:cubicBezTo>
                      <a:pt x="936" y="602"/>
                      <a:pt x="970" y="551"/>
                      <a:pt x="970" y="518"/>
                    </a:cubicBezTo>
                    <a:cubicBezTo>
                      <a:pt x="953" y="518"/>
                      <a:pt x="970" y="518"/>
                      <a:pt x="953" y="535"/>
                    </a:cubicBezTo>
                    <a:cubicBezTo>
                      <a:pt x="953" y="485"/>
                      <a:pt x="936" y="485"/>
                      <a:pt x="953" y="451"/>
                    </a:cubicBezTo>
                    <a:cubicBezTo>
                      <a:pt x="953" y="468"/>
                      <a:pt x="953" y="485"/>
                      <a:pt x="970" y="485"/>
                    </a:cubicBezTo>
                    <a:cubicBezTo>
                      <a:pt x="970" y="435"/>
                      <a:pt x="1020" y="468"/>
                      <a:pt x="1036" y="451"/>
                    </a:cubicBezTo>
                    <a:cubicBezTo>
                      <a:pt x="1036" y="468"/>
                      <a:pt x="1053" y="451"/>
                      <a:pt x="1070" y="468"/>
                    </a:cubicBezTo>
                    <a:cubicBezTo>
                      <a:pt x="1070" y="468"/>
                      <a:pt x="1070" y="485"/>
                      <a:pt x="1070" y="485"/>
                    </a:cubicBezTo>
                    <a:cubicBezTo>
                      <a:pt x="1087" y="501"/>
                      <a:pt x="1103" y="485"/>
                      <a:pt x="1120" y="468"/>
                    </a:cubicBezTo>
                    <a:cubicBezTo>
                      <a:pt x="1120" y="485"/>
                      <a:pt x="1120" y="485"/>
                      <a:pt x="1120" y="485"/>
                    </a:cubicBezTo>
                    <a:cubicBezTo>
                      <a:pt x="1120" y="485"/>
                      <a:pt x="1120" y="518"/>
                      <a:pt x="1120" y="518"/>
                    </a:cubicBezTo>
                    <a:cubicBezTo>
                      <a:pt x="1120" y="501"/>
                      <a:pt x="1153" y="468"/>
                      <a:pt x="1170" y="485"/>
                    </a:cubicBezTo>
                    <a:cubicBezTo>
                      <a:pt x="1120" y="485"/>
                      <a:pt x="1137" y="551"/>
                      <a:pt x="1137" y="568"/>
                    </a:cubicBezTo>
                    <a:cubicBezTo>
                      <a:pt x="1153" y="551"/>
                      <a:pt x="1153" y="568"/>
                      <a:pt x="1170" y="551"/>
                    </a:cubicBezTo>
                    <a:cubicBezTo>
                      <a:pt x="1170" y="535"/>
                      <a:pt x="1170" y="501"/>
                      <a:pt x="1153" y="501"/>
                    </a:cubicBezTo>
                    <a:cubicBezTo>
                      <a:pt x="1170" y="501"/>
                      <a:pt x="1170" y="485"/>
                      <a:pt x="1187" y="485"/>
                    </a:cubicBezTo>
                    <a:cubicBezTo>
                      <a:pt x="1170" y="501"/>
                      <a:pt x="1187" y="518"/>
                      <a:pt x="1204" y="535"/>
                    </a:cubicBezTo>
                    <a:cubicBezTo>
                      <a:pt x="1187" y="535"/>
                      <a:pt x="1187" y="518"/>
                      <a:pt x="1170" y="518"/>
                    </a:cubicBezTo>
                    <a:cubicBezTo>
                      <a:pt x="1187" y="535"/>
                      <a:pt x="1170" y="535"/>
                      <a:pt x="1170" y="535"/>
                    </a:cubicBezTo>
                    <a:cubicBezTo>
                      <a:pt x="1170" y="551"/>
                      <a:pt x="1170" y="568"/>
                      <a:pt x="1170" y="568"/>
                    </a:cubicBezTo>
                    <a:cubicBezTo>
                      <a:pt x="1187" y="551"/>
                      <a:pt x="1170" y="585"/>
                      <a:pt x="1170" y="585"/>
                    </a:cubicBezTo>
                    <a:cubicBezTo>
                      <a:pt x="1187" y="551"/>
                      <a:pt x="1187" y="602"/>
                      <a:pt x="1204" y="585"/>
                    </a:cubicBezTo>
                    <a:cubicBezTo>
                      <a:pt x="1204" y="568"/>
                      <a:pt x="1187" y="568"/>
                      <a:pt x="1204" y="568"/>
                    </a:cubicBezTo>
                    <a:cubicBezTo>
                      <a:pt x="1204" y="568"/>
                      <a:pt x="1220" y="568"/>
                      <a:pt x="1220" y="551"/>
                    </a:cubicBezTo>
                    <a:cubicBezTo>
                      <a:pt x="1204" y="551"/>
                      <a:pt x="1204" y="535"/>
                      <a:pt x="1220" y="535"/>
                    </a:cubicBezTo>
                    <a:cubicBezTo>
                      <a:pt x="1237" y="535"/>
                      <a:pt x="1220" y="551"/>
                      <a:pt x="1237" y="551"/>
                    </a:cubicBezTo>
                    <a:cubicBezTo>
                      <a:pt x="1237" y="535"/>
                      <a:pt x="1237" y="518"/>
                      <a:pt x="1237" y="501"/>
                    </a:cubicBezTo>
                    <a:cubicBezTo>
                      <a:pt x="1270" y="518"/>
                      <a:pt x="1287" y="468"/>
                      <a:pt x="1304" y="518"/>
                    </a:cubicBezTo>
                    <a:cubicBezTo>
                      <a:pt x="1304" y="501"/>
                      <a:pt x="1287" y="485"/>
                      <a:pt x="1304" y="485"/>
                    </a:cubicBezTo>
                    <a:cubicBezTo>
                      <a:pt x="1320" y="518"/>
                      <a:pt x="1320" y="451"/>
                      <a:pt x="1320" y="485"/>
                    </a:cubicBezTo>
                    <a:cubicBezTo>
                      <a:pt x="1337" y="468"/>
                      <a:pt x="1320" y="485"/>
                      <a:pt x="1320" y="485"/>
                    </a:cubicBezTo>
                    <a:cubicBezTo>
                      <a:pt x="1337" y="485"/>
                      <a:pt x="1354" y="468"/>
                      <a:pt x="1371" y="451"/>
                    </a:cubicBezTo>
                    <a:cubicBezTo>
                      <a:pt x="1371" y="468"/>
                      <a:pt x="1387" y="451"/>
                      <a:pt x="1387" y="435"/>
                    </a:cubicBezTo>
                    <a:cubicBezTo>
                      <a:pt x="1387" y="468"/>
                      <a:pt x="1404" y="501"/>
                      <a:pt x="1437" y="501"/>
                    </a:cubicBezTo>
                    <a:cubicBezTo>
                      <a:pt x="1421" y="501"/>
                      <a:pt x="1421" y="485"/>
                      <a:pt x="1437" y="485"/>
                    </a:cubicBezTo>
                    <a:cubicBezTo>
                      <a:pt x="1437" y="451"/>
                      <a:pt x="1454" y="418"/>
                      <a:pt x="1488" y="384"/>
                    </a:cubicBezTo>
                    <a:cubicBezTo>
                      <a:pt x="1488" y="368"/>
                      <a:pt x="1488" y="368"/>
                      <a:pt x="1488" y="368"/>
                    </a:cubicBezTo>
                    <a:cubicBezTo>
                      <a:pt x="1454" y="368"/>
                      <a:pt x="1454" y="351"/>
                      <a:pt x="1437" y="368"/>
                    </a:cubicBezTo>
                    <a:cubicBezTo>
                      <a:pt x="1454" y="351"/>
                      <a:pt x="1421" y="351"/>
                      <a:pt x="1421" y="351"/>
                    </a:cubicBezTo>
                    <a:cubicBezTo>
                      <a:pt x="1421" y="334"/>
                      <a:pt x="1421" y="318"/>
                      <a:pt x="1437" y="318"/>
                    </a:cubicBezTo>
                    <a:cubicBezTo>
                      <a:pt x="1454" y="301"/>
                      <a:pt x="1437" y="334"/>
                      <a:pt x="1454" y="334"/>
                    </a:cubicBezTo>
                    <a:cubicBezTo>
                      <a:pt x="1454" y="318"/>
                      <a:pt x="1488" y="301"/>
                      <a:pt x="1504" y="318"/>
                    </a:cubicBezTo>
                    <a:cubicBezTo>
                      <a:pt x="1504" y="318"/>
                      <a:pt x="1488" y="318"/>
                      <a:pt x="1504" y="318"/>
                    </a:cubicBezTo>
                    <a:cubicBezTo>
                      <a:pt x="1504" y="301"/>
                      <a:pt x="1521" y="301"/>
                      <a:pt x="1521" y="284"/>
                    </a:cubicBezTo>
                    <a:cubicBezTo>
                      <a:pt x="1504" y="301"/>
                      <a:pt x="1488" y="284"/>
                      <a:pt x="1471" y="284"/>
                    </a:cubicBezTo>
                    <a:cubicBezTo>
                      <a:pt x="1488" y="251"/>
                      <a:pt x="1488" y="251"/>
                      <a:pt x="1471" y="234"/>
                    </a:cubicBezTo>
                    <a:cubicBezTo>
                      <a:pt x="1471" y="234"/>
                      <a:pt x="1488" y="234"/>
                      <a:pt x="1488" y="217"/>
                    </a:cubicBezTo>
                    <a:cubicBezTo>
                      <a:pt x="1488" y="217"/>
                      <a:pt x="1488" y="234"/>
                      <a:pt x="1488" y="234"/>
                    </a:cubicBezTo>
                    <a:cubicBezTo>
                      <a:pt x="1521" y="201"/>
                      <a:pt x="1471" y="150"/>
                      <a:pt x="1421" y="150"/>
                    </a:cubicBezTo>
                    <a:cubicBezTo>
                      <a:pt x="1421" y="167"/>
                      <a:pt x="1421" y="167"/>
                      <a:pt x="1404" y="167"/>
                    </a:cubicBezTo>
                    <a:cubicBezTo>
                      <a:pt x="1404" y="150"/>
                      <a:pt x="1421" y="167"/>
                      <a:pt x="1421" y="150"/>
                    </a:cubicBezTo>
                    <a:cubicBezTo>
                      <a:pt x="1404" y="150"/>
                      <a:pt x="1404" y="134"/>
                      <a:pt x="1387" y="134"/>
                    </a:cubicBezTo>
                    <a:cubicBezTo>
                      <a:pt x="1387" y="84"/>
                      <a:pt x="1404" y="50"/>
                      <a:pt x="1404" y="17"/>
                    </a:cubicBezTo>
                    <a:cubicBezTo>
                      <a:pt x="1404" y="34"/>
                      <a:pt x="1421" y="34"/>
                      <a:pt x="1437" y="34"/>
                    </a:cubicBezTo>
                    <a:cubicBezTo>
                      <a:pt x="1437" y="50"/>
                      <a:pt x="1437" y="67"/>
                      <a:pt x="1454" y="67"/>
                    </a:cubicBezTo>
                    <a:cubicBezTo>
                      <a:pt x="1454" y="34"/>
                      <a:pt x="1454" y="50"/>
                      <a:pt x="1471" y="34"/>
                    </a:cubicBezTo>
                    <a:cubicBezTo>
                      <a:pt x="1488" y="50"/>
                      <a:pt x="1488" y="17"/>
                      <a:pt x="1504" y="34"/>
                    </a:cubicBezTo>
                    <a:cubicBezTo>
                      <a:pt x="1504" y="67"/>
                      <a:pt x="1488" y="67"/>
                      <a:pt x="1488" y="67"/>
                    </a:cubicBezTo>
                    <a:cubicBezTo>
                      <a:pt x="1504" y="67"/>
                      <a:pt x="1504" y="84"/>
                      <a:pt x="1521" y="67"/>
                    </a:cubicBezTo>
                    <a:cubicBezTo>
                      <a:pt x="1521" y="100"/>
                      <a:pt x="1504" y="100"/>
                      <a:pt x="1504" y="117"/>
                    </a:cubicBezTo>
                    <a:cubicBezTo>
                      <a:pt x="1521" y="117"/>
                      <a:pt x="1538" y="117"/>
                      <a:pt x="1538" y="117"/>
                    </a:cubicBezTo>
                    <a:cubicBezTo>
                      <a:pt x="1538" y="117"/>
                      <a:pt x="1538" y="100"/>
                      <a:pt x="1538" y="100"/>
                    </a:cubicBezTo>
                    <a:cubicBezTo>
                      <a:pt x="1554" y="117"/>
                      <a:pt x="1538" y="117"/>
                      <a:pt x="1538" y="134"/>
                    </a:cubicBezTo>
                    <a:cubicBezTo>
                      <a:pt x="1554" y="117"/>
                      <a:pt x="1554" y="150"/>
                      <a:pt x="1571" y="117"/>
                    </a:cubicBezTo>
                    <a:cubicBezTo>
                      <a:pt x="1571" y="117"/>
                      <a:pt x="1554" y="134"/>
                      <a:pt x="1554" y="117"/>
                    </a:cubicBezTo>
                    <a:cubicBezTo>
                      <a:pt x="1571" y="100"/>
                      <a:pt x="1605" y="150"/>
                      <a:pt x="1638" y="134"/>
                    </a:cubicBezTo>
                    <a:cubicBezTo>
                      <a:pt x="1638" y="117"/>
                      <a:pt x="1621" y="117"/>
                      <a:pt x="1605" y="100"/>
                    </a:cubicBezTo>
                    <a:cubicBezTo>
                      <a:pt x="1621" y="100"/>
                      <a:pt x="1621" y="50"/>
                      <a:pt x="1621" y="50"/>
                    </a:cubicBezTo>
                    <a:cubicBezTo>
                      <a:pt x="1605" y="50"/>
                      <a:pt x="1605" y="67"/>
                      <a:pt x="1605" y="67"/>
                    </a:cubicBezTo>
                    <a:cubicBezTo>
                      <a:pt x="1588" y="50"/>
                      <a:pt x="1621" y="50"/>
                      <a:pt x="1621" y="34"/>
                    </a:cubicBezTo>
                    <a:cubicBezTo>
                      <a:pt x="1621" y="34"/>
                      <a:pt x="1605" y="0"/>
                      <a:pt x="1588" y="0"/>
                    </a:cubicBezTo>
                    <a:cubicBezTo>
                      <a:pt x="1588" y="0"/>
                      <a:pt x="1588" y="0"/>
                      <a:pt x="1588" y="0"/>
                    </a:cubicBezTo>
                    <a:close/>
                    <a:moveTo>
                      <a:pt x="819" y="100"/>
                    </a:moveTo>
                    <a:cubicBezTo>
                      <a:pt x="819" y="100"/>
                      <a:pt x="819" y="100"/>
                      <a:pt x="819" y="100"/>
                    </a:cubicBezTo>
                    <a:cubicBezTo>
                      <a:pt x="819" y="100"/>
                      <a:pt x="819" y="100"/>
                      <a:pt x="819" y="100"/>
                    </a:cubicBezTo>
                    <a:close/>
                    <a:moveTo>
                      <a:pt x="803" y="100"/>
                    </a:moveTo>
                    <a:cubicBezTo>
                      <a:pt x="803" y="117"/>
                      <a:pt x="803" y="117"/>
                      <a:pt x="803" y="134"/>
                    </a:cubicBezTo>
                    <a:cubicBezTo>
                      <a:pt x="803" y="134"/>
                      <a:pt x="819" y="117"/>
                      <a:pt x="819" y="134"/>
                    </a:cubicBezTo>
                    <a:cubicBezTo>
                      <a:pt x="819" y="150"/>
                      <a:pt x="819" y="117"/>
                      <a:pt x="803" y="134"/>
                    </a:cubicBezTo>
                    <a:cubicBezTo>
                      <a:pt x="803" y="150"/>
                      <a:pt x="819" y="150"/>
                      <a:pt x="819" y="167"/>
                    </a:cubicBezTo>
                    <a:cubicBezTo>
                      <a:pt x="803" y="184"/>
                      <a:pt x="786" y="167"/>
                      <a:pt x="769" y="184"/>
                    </a:cubicBezTo>
                    <a:cubicBezTo>
                      <a:pt x="769" y="150"/>
                      <a:pt x="752" y="134"/>
                      <a:pt x="752" y="117"/>
                    </a:cubicBezTo>
                    <a:cubicBezTo>
                      <a:pt x="769" y="117"/>
                      <a:pt x="786" y="100"/>
                      <a:pt x="786" y="100"/>
                    </a:cubicBezTo>
                    <a:cubicBezTo>
                      <a:pt x="786" y="100"/>
                      <a:pt x="803" y="100"/>
                      <a:pt x="803" y="100"/>
                    </a:cubicBezTo>
                    <a:close/>
                    <a:moveTo>
                      <a:pt x="719" y="117"/>
                    </a:moveTo>
                    <a:cubicBezTo>
                      <a:pt x="702" y="134"/>
                      <a:pt x="686" y="134"/>
                      <a:pt x="669" y="134"/>
                    </a:cubicBezTo>
                    <a:cubicBezTo>
                      <a:pt x="669" y="150"/>
                      <a:pt x="669" y="150"/>
                      <a:pt x="686" y="150"/>
                    </a:cubicBezTo>
                    <a:cubicBezTo>
                      <a:pt x="702" y="150"/>
                      <a:pt x="719" y="150"/>
                      <a:pt x="719" y="134"/>
                    </a:cubicBezTo>
                    <a:cubicBezTo>
                      <a:pt x="719" y="134"/>
                      <a:pt x="719" y="134"/>
                      <a:pt x="719" y="117"/>
                    </a:cubicBezTo>
                    <a:close/>
                    <a:moveTo>
                      <a:pt x="602" y="150"/>
                    </a:moveTo>
                    <a:cubicBezTo>
                      <a:pt x="619" y="167"/>
                      <a:pt x="619" y="184"/>
                      <a:pt x="635" y="184"/>
                    </a:cubicBezTo>
                    <a:cubicBezTo>
                      <a:pt x="635" y="184"/>
                      <a:pt x="619" y="184"/>
                      <a:pt x="619" y="217"/>
                    </a:cubicBezTo>
                    <a:cubicBezTo>
                      <a:pt x="619" y="201"/>
                      <a:pt x="635" y="201"/>
                      <a:pt x="635" y="201"/>
                    </a:cubicBezTo>
                    <a:cubicBezTo>
                      <a:pt x="652" y="201"/>
                      <a:pt x="619" y="201"/>
                      <a:pt x="635" y="217"/>
                    </a:cubicBezTo>
                    <a:cubicBezTo>
                      <a:pt x="635" y="234"/>
                      <a:pt x="635" y="217"/>
                      <a:pt x="652" y="217"/>
                    </a:cubicBezTo>
                    <a:cubicBezTo>
                      <a:pt x="652" y="234"/>
                      <a:pt x="669" y="234"/>
                      <a:pt x="669" y="251"/>
                    </a:cubicBezTo>
                    <a:cubicBezTo>
                      <a:pt x="652" y="234"/>
                      <a:pt x="619" y="267"/>
                      <a:pt x="619" y="301"/>
                    </a:cubicBezTo>
                    <a:cubicBezTo>
                      <a:pt x="635" y="284"/>
                      <a:pt x="652" y="284"/>
                      <a:pt x="652" y="267"/>
                    </a:cubicBezTo>
                    <a:cubicBezTo>
                      <a:pt x="669" y="267"/>
                      <a:pt x="652" y="284"/>
                      <a:pt x="669" y="301"/>
                    </a:cubicBezTo>
                    <a:cubicBezTo>
                      <a:pt x="669" y="301"/>
                      <a:pt x="669" y="284"/>
                      <a:pt x="669" y="267"/>
                    </a:cubicBezTo>
                    <a:cubicBezTo>
                      <a:pt x="686" y="284"/>
                      <a:pt x="686" y="284"/>
                      <a:pt x="686" y="284"/>
                    </a:cubicBezTo>
                    <a:cubicBezTo>
                      <a:pt x="686" y="284"/>
                      <a:pt x="702" y="267"/>
                      <a:pt x="702" y="251"/>
                    </a:cubicBezTo>
                    <a:cubicBezTo>
                      <a:pt x="719" y="251"/>
                      <a:pt x="702" y="267"/>
                      <a:pt x="719" y="267"/>
                    </a:cubicBezTo>
                    <a:cubicBezTo>
                      <a:pt x="719" y="284"/>
                      <a:pt x="719" y="301"/>
                      <a:pt x="719" y="334"/>
                    </a:cubicBezTo>
                    <a:cubicBezTo>
                      <a:pt x="719" y="334"/>
                      <a:pt x="719" y="301"/>
                      <a:pt x="719" y="301"/>
                    </a:cubicBezTo>
                    <a:cubicBezTo>
                      <a:pt x="686" y="301"/>
                      <a:pt x="702" y="318"/>
                      <a:pt x="702" y="334"/>
                    </a:cubicBezTo>
                    <a:cubicBezTo>
                      <a:pt x="702" y="318"/>
                      <a:pt x="686" y="301"/>
                      <a:pt x="669" y="301"/>
                    </a:cubicBezTo>
                    <a:cubicBezTo>
                      <a:pt x="669" y="301"/>
                      <a:pt x="669" y="301"/>
                      <a:pt x="686" y="301"/>
                    </a:cubicBezTo>
                    <a:cubicBezTo>
                      <a:pt x="686" y="318"/>
                      <a:pt x="686" y="334"/>
                      <a:pt x="686" y="351"/>
                    </a:cubicBezTo>
                    <a:cubicBezTo>
                      <a:pt x="652" y="351"/>
                      <a:pt x="652" y="368"/>
                      <a:pt x="635" y="368"/>
                    </a:cubicBezTo>
                    <a:cubicBezTo>
                      <a:pt x="619" y="351"/>
                      <a:pt x="635" y="334"/>
                      <a:pt x="619" y="318"/>
                    </a:cubicBezTo>
                    <a:cubicBezTo>
                      <a:pt x="619" y="334"/>
                      <a:pt x="602" y="334"/>
                      <a:pt x="585" y="334"/>
                    </a:cubicBezTo>
                    <a:cubicBezTo>
                      <a:pt x="585" y="318"/>
                      <a:pt x="602" y="318"/>
                      <a:pt x="602" y="318"/>
                    </a:cubicBezTo>
                    <a:cubicBezTo>
                      <a:pt x="602" y="318"/>
                      <a:pt x="602" y="318"/>
                      <a:pt x="602" y="318"/>
                    </a:cubicBezTo>
                    <a:cubicBezTo>
                      <a:pt x="619" y="301"/>
                      <a:pt x="585" y="318"/>
                      <a:pt x="569" y="284"/>
                    </a:cubicBezTo>
                    <a:cubicBezTo>
                      <a:pt x="552" y="284"/>
                      <a:pt x="585" y="318"/>
                      <a:pt x="569" y="318"/>
                    </a:cubicBezTo>
                    <a:cubicBezTo>
                      <a:pt x="569" y="318"/>
                      <a:pt x="585" y="318"/>
                      <a:pt x="585" y="334"/>
                    </a:cubicBezTo>
                    <a:cubicBezTo>
                      <a:pt x="585" y="351"/>
                      <a:pt x="569" y="351"/>
                      <a:pt x="585" y="351"/>
                    </a:cubicBezTo>
                    <a:cubicBezTo>
                      <a:pt x="569" y="351"/>
                      <a:pt x="552" y="351"/>
                      <a:pt x="552" y="334"/>
                    </a:cubicBezTo>
                    <a:cubicBezTo>
                      <a:pt x="535" y="334"/>
                      <a:pt x="552" y="368"/>
                      <a:pt x="552" y="368"/>
                    </a:cubicBezTo>
                    <a:cubicBezTo>
                      <a:pt x="518" y="368"/>
                      <a:pt x="535" y="368"/>
                      <a:pt x="518" y="384"/>
                    </a:cubicBezTo>
                    <a:cubicBezTo>
                      <a:pt x="502" y="368"/>
                      <a:pt x="535" y="334"/>
                      <a:pt x="518" y="318"/>
                    </a:cubicBezTo>
                    <a:cubicBezTo>
                      <a:pt x="535" y="301"/>
                      <a:pt x="535" y="334"/>
                      <a:pt x="552" y="318"/>
                    </a:cubicBezTo>
                    <a:cubicBezTo>
                      <a:pt x="552" y="318"/>
                      <a:pt x="552" y="301"/>
                      <a:pt x="552" y="284"/>
                    </a:cubicBezTo>
                    <a:cubicBezTo>
                      <a:pt x="535" y="284"/>
                      <a:pt x="518" y="301"/>
                      <a:pt x="502" y="301"/>
                    </a:cubicBezTo>
                    <a:cubicBezTo>
                      <a:pt x="468" y="301"/>
                      <a:pt x="502" y="251"/>
                      <a:pt x="485" y="251"/>
                    </a:cubicBezTo>
                    <a:cubicBezTo>
                      <a:pt x="485" y="251"/>
                      <a:pt x="485" y="251"/>
                      <a:pt x="502" y="251"/>
                    </a:cubicBezTo>
                    <a:cubicBezTo>
                      <a:pt x="502" y="234"/>
                      <a:pt x="485" y="234"/>
                      <a:pt x="485" y="234"/>
                    </a:cubicBezTo>
                    <a:cubicBezTo>
                      <a:pt x="485" y="234"/>
                      <a:pt x="485" y="217"/>
                      <a:pt x="485" y="217"/>
                    </a:cubicBezTo>
                    <a:cubicBezTo>
                      <a:pt x="502" y="217"/>
                      <a:pt x="502" y="251"/>
                      <a:pt x="535" y="251"/>
                    </a:cubicBezTo>
                    <a:cubicBezTo>
                      <a:pt x="535" y="217"/>
                      <a:pt x="502" y="217"/>
                      <a:pt x="518" y="184"/>
                    </a:cubicBezTo>
                    <a:cubicBezTo>
                      <a:pt x="552" y="167"/>
                      <a:pt x="569" y="167"/>
                      <a:pt x="602" y="150"/>
                    </a:cubicBezTo>
                    <a:close/>
                    <a:moveTo>
                      <a:pt x="435" y="201"/>
                    </a:moveTo>
                    <a:cubicBezTo>
                      <a:pt x="418" y="217"/>
                      <a:pt x="385" y="217"/>
                      <a:pt x="368" y="234"/>
                    </a:cubicBezTo>
                    <a:cubicBezTo>
                      <a:pt x="368" y="234"/>
                      <a:pt x="368" y="234"/>
                      <a:pt x="368" y="251"/>
                    </a:cubicBezTo>
                    <a:cubicBezTo>
                      <a:pt x="368" y="267"/>
                      <a:pt x="351" y="251"/>
                      <a:pt x="351" y="267"/>
                    </a:cubicBezTo>
                    <a:cubicBezTo>
                      <a:pt x="368" y="267"/>
                      <a:pt x="385" y="284"/>
                      <a:pt x="368" y="284"/>
                    </a:cubicBezTo>
                    <a:cubicBezTo>
                      <a:pt x="368" y="267"/>
                      <a:pt x="351" y="284"/>
                      <a:pt x="351" y="267"/>
                    </a:cubicBezTo>
                    <a:cubicBezTo>
                      <a:pt x="335" y="284"/>
                      <a:pt x="351" y="301"/>
                      <a:pt x="335" y="301"/>
                    </a:cubicBezTo>
                    <a:cubicBezTo>
                      <a:pt x="335" y="301"/>
                      <a:pt x="335" y="301"/>
                      <a:pt x="318" y="301"/>
                    </a:cubicBezTo>
                    <a:cubicBezTo>
                      <a:pt x="318" y="284"/>
                      <a:pt x="285" y="301"/>
                      <a:pt x="285" y="284"/>
                    </a:cubicBezTo>
                    <a:cubicBezTo>
                      <a:pt x="301" y="267"/>
                      <a:pt x="318" y="284"/>
                      <a:pt x="318" y="267"/>
                    </a:cubicBezTo>
                    <a:cubicBezTo>
                      <a:pt x="318" y="267"/>
                      <a:pt x="335" y="267"/>
                      <a:pt x="335" y="267"/>
                    </a:cubicBezTo>
                    <a:cubicBezTo>
                      <a:pt x="335" y="251"/>
                      <a:pt x="335" y="251"/>
                      <a:pt x="351" y="234"/>
                    </a:cubicBezTo>
                    <a:lnTo>
                      <a:pt x="351" y="234"/>
                    </a:lnTo>
                    <a:cubicBezTo>
                      <a:pt x="335" y="251"/>
                      <a:pt x="335" y="251"/>
                      <a:pt x="318" y="251"/>
                    </a:cubicBezTo>
                    <a:cubicBezTo>
                      <a:pt x="318" y="251"/>
                      <a:pt x="318" y="251"/>
                      <a:pt x="318" y="251"/>
                    </a:cubicBezTo>
                    <a:cubicBezTo>
                      <a:pt x="318" y="267"/>
                      <a:pt x="318" y="251"/>
                      <a:pt x="318" y="251"/>
                    </a:cubicBezTo>
                    <a:cubicBezTo>
                      <a:pt x="301" y="251"/>
                      <a:pt x="301" y="251"/>
                      <a:pt x="301" y="251"/>
                    </a:cubicBezTo>
                    <a:cubicBezTo>
                      <a:pt x="301" y="267"/>
                      <a:pt x="285" y="284"/>
                      <a:pt x="285" y="284"/>
                    </a:cubicBezTo>
                    <a:cubicBezTo>
                      <a:pt x="285" y="267"/>
                      <a:pt x="285" y="267"/>
                      <a:pt x="285" y="267"/>
                    </a:cubicBezTo>
                    <a:cubicBezTo>
                      <a:pt x="268" y="267"/>
                      <a:pt x="251" y="284"/>
                      <a:pt x="234" y="284"/>
                    </a:cubicBezTo>
                    <a:cubicBezTo>
                      <a:pt x="234" y="284"/>
                      <a:pt x="234" y="301"/>
                      <a:pt x="251" y="301"/>
                    </a:cubicBezTo>
                    <a:cubicBezTo>
                      <a:pt x="234" y="318"/>
                      <a:pt x="234" y="301"/>
                      <a:pt x="234" y="301"/>
                    </a:cubicBezTo>
                    <a:cubicBezTo>
                      <a:pt x="234" y="318"/>
                      <a:pt x="234" y="318"/>
                      <a:pt x="218" y="318"/>
                    </a:cubicBezTo>
                    <a:cubicBezTo>
                      <a:pt x="218" y="318"/>
                      <a:pt x="234" y="301"/>
                      <a:pt x="218" y="301"/>
                    </a:cubicBezTo>
                    <a:cubicBezTo>
                      <a:pt x="201" y="301"/>
                      <a:pt x="184" y="318"/>
                      <a:pt x="168" y="318"/>
                    </a:cubicBezTo>
                    <a:lnTo>
                      <a:pt x="168" y="318"/>
                    </a:lnTo>
                    <a:cubicBezTo>
                      <a:pt x="151" y="334"/>
                      <a:pt x="134" y="334"/>
                      <a:pt x="117" y="351"/>
                    </a:cubicBezTo>
                    <a:cubicBezTo>
                      <a:pt x="51" y="418"/>
                      <a:pt x="1" y="468"/>
                      <a:pt x="1" y="518"/>
                    </a:cubicBezTo>
                    <a:cubicBezTo>
                      <a:pt x="17" y="518"/>
                      <a:pt x="17" y="535"/>
                      <a:pt x="17" y="535"/>
                    </a:cubicBezTo>
                    <a:lnTo>
                      <a:pt x="17" y="535"/>
                    </a:lnTo>
                    <a:cubicBezTo>
                      <a:pt x="17" y="518"/>
                      <a:pt x="17" y="551"/>
                      <a:pt x="34" y="551"/>
                    </a:cubicBezTo>
                    <a:cubicBezTo>
                      <a:pt x="34" y="535"/>
                      <a:pt x="51" y="551"/>
                      <a:pt x="51" y="535"/>
                    </a:cubicBezTo>
                    <a:cubicBezTo>
                      <a:pt x="17" y="535"/>
                      <a:pt x="34" y="518"/>
                      <a:pt x="51" y="518"/>
                    </a:cubicBezTo>
                    <a:lnTo>
                      <a:pt x="17" y="518"/>
                    </a:lnTo>
                    <a:cubicBezTo>
                      <a:pt x="17" y="501"/>
                      <a:pt x="34" y="501"/>
                      <a:pt x="34" y="501"/>
                    </a:cubicBezTo>
                    <a:cubicBezTo>
                      <a:pt x="51" y="501"/>
                      <a:pt x="51" y="501"/>
                      <a:pt x="51" y="485"/>
                    </a:cubicBezTo>
                    <a:cubicBezTo>
                      <a:pt x="67" y="468"/>
                      <a:pt x="67" y="468"/>
                      <a:pt x="101" y="485"/>
                    </a:cubicBezTo>
                    <a:cubicBezTo>
                      <a:pt x="84" y="451"/>
                      <a:pt x="134" y="401"/>
                      <a:pt x="151" y="435"/>
                    </a:cubicBezTo>
                    <a:cubicBezTo>
                      <a:pt x="168" y="418"/>
                      <a:pt x="184" y="401"/>
                      <a:pt x="201" y="418"/>
                    </a:cubicBezTo>
                    <a:cubicBezTo>
                      <a:pt x="201" y="418"/>
                      <a:pt x="201" y="418"/>
                      <a:pt x="201" y="418"/>
                    </a:cubicBezTo>
                    <a:cubicBezTo>
                      <a:pt x="201" y="418"/>
                      <a:pt x="201" y="401"/>
                      <a:pt x="184" y="384"/>
                    </a:cubicBezTo>
                    <a:cubicBezTo>
                      <a:pt x="184" y="401"/>
                      <a:pt x="184" y="401"/>
                      <a:pt x="184" y="401"/>
                    </a:cubicBezTo>
                    <a:cubicBezTo>
                      <a:pt x="184" y="401"/>
                      <a:pt x="168" y="401"/>
                      <a:pt x="168" y="401"/>
                    </a:cubicBezTo>
                    <a:cubicBezTo>
                      <a:pt x="168" y="384"/>
                      <a:pt x="168" y="384"/>
                      <a:pt x="168" y="384"/>
                    </a:cubicBezTo>
                    <a:cubicBezTo>
                      <a:pt x="168" y="368"/>
                      <a:pt x="151" y="384"/>
                      <a:pt x="151" y="368"/>
                    </a:cubicBezTo>
                    <a:cubicBezTo>
                      <a:pt x="151" y="351"/>
                      <a:pt x="184" y="384"/>
                      <a:pt x="201" y="351"/>
                    </a:cubicBezTo>
                    <a:cubicBezTo>
                      <a:pt x="201" y="368"/>
                      <a:pt x="184" y="384"/>
                      <a:pt x="201" y="384"/>
                    </a:cubicBezTo>
                    <a:cubicBezTo>
                      <a:pt x="218" y="368"/>
                      <a:pt x="218" y="351"/>
                      <a:pt x="234" y="351"/>
                    </a:cubicBezTo>
                    <a:cubicBezTo>
                      <a:pt x="234" y="351"/>
                      <a:pt x="234" y="334"/>
                      <a:pt x="234" y="334"/>
                    </a:cubicBezTo>
                    <a:cubicBezTo>
                      <a:pt x="234" y="334"/>
                      <a:pt x="234" y="318"/>
                      <a:pt x="234" y="318"/>
                    </a:cubicBezTo>
                    <a:lnTo>
                      <a:pt x="234" y="384"/>
                    </a:lnTo>
                    <a:cubicBezTo>
                      <a:pt x="268" y="384"/>
                      <a:pt x="268" y="418"/>
                      <a:pt x="285" y="418"/>
                    </a:cubicBezTo>
                    <a:cubicBezTo>
                      <a:pt x="318" y="401"/>
                      <a:pt x="335" y="418"/>
                      <a:pt x="335" y="435"/>
                    </a:cubicBezTo>
                    <a:cubicBezTo>
                      <a:pt x="335" y="418"/>
                      <a:pt x="368" y="435"/>
                      <a:pt x="368" y="418"/>
                    </a:cubicBezTo>
                    <a:cubicBezTo>
                      <a:pt x="368" y="418"/>
                      <a:pt x="368" y="418"/>
                      <a:pt x="368" y="401"/>
                    </a:cubicBezTo>
                    <a:cubicBezTo>
                      <a:pt x="368" y="401"/>
                      <a:pt x="368" y="401"/>
                      <a:pt x="351" y="401"/>
                    </a:cubicBezTo>
                    <a:cubicBezTo>
                      <a:pt x="368" y="384"/>
                      <a:pt x="351" y="384"/>
                      <a:pt x="351" y="368"/>
                    </a:cubicBezTo>
                    <a:cubicBezTo>
                      <a:pt x="368" y="368"/>
                      <a:pt x="402" y="401"/>
                      <a:pt x="402" y="384"/>
                    </a:cubicBezTo>
                    <a:cubicBezTo>
                      <a:pt x="418" y="368"/>
                      <a:pt x="402" y="368"/>
                      <a:pt x="385" y="351"/>
                    </a:cubicBezTo>
                    <a:cubicBezTo>
                      <a:pt x="402" y="351"/>
                      <a:pt x="402" y="334"/>
                      <a:pt x="418" y="351"/>
                    </a:cubicBezTo>
                    <a:cubicBezTo>
                      <a:pt x="418" y="334"/>
                      <a:pt x="435" y="334"/>
                      <a:pt x="452" y="318"/>
                    </a:cubicBezTo>
                    <a:cubicBezTo>
                      <a:pt x="452" y="318"/>
                      <a:pt x="435" y="301"/>
                      <a:pt x="452" y="301"/>
                    </a:cubicBezTo>
                    <a:cubicBezTo>
                      <a:pt x="468" y="301"/>
                      <a:pt x="452" y="334"/>
                      <a:pt x="468" y="334"/>
                    </a:cubicBezTo>
                    <a:cubicBezTo>
                      <a:pt x="485" y="301"/>
                      <a:pt x="468" y="284"/>
                      <a:pt x="452" y="284"/>
                    </a:cubicBezTo>
                    <a:cubicBezTo>
                      <a:pt x="452" y="267"/>
                      <a:pt x="468" y="251"/>
                      <a:pt x="468" y="251"/>
                    </a:cubicBezTo>
                    <a:cubicBezTo>
                      <a:pt x="468" y="234"/>
                      <a:pt x="468" y="217"/>
                      <a:pt x="452" y="217"/>
                    </a:cubicBezTo>
                    <a:cubicBezTo>
                      <a:pt x="452" y="234"/>
                      <a:pt x="468" y="234"/>
                      <a:pt x="452" y="234"/>
                    </a:cubicBezTo>
                    <a:cubicBezTo>
                      <a:pt x="452" y="217"/>
                      <a:pt x="452" y="217"/>
                      <a:pt x="435" y="201"/>
                    </a:cubicBezTo>
                    <a:close/>
                    <a:moveTo>
                      <a:pt x="234" y="284"/>
                    </a:moveTo>
                    <a:cubicBezTo>
                      <a:pt x="234" y="284"/>
                      <a:pt x="234" y="284"/>
                      <a:pt x="234" y="284"/>
                    </a:cubicBezTo>
                    <a:close/>
                    <a:moveTo>
                      <a:pt x="17" y="568"/>
                    </a:moveTo>
                    <a:cubicBezTo>
                      <a:pt x="34" y="585"/>
                      <a:pt x="51" y="618"/>
                      <a:pt x="84" y="635"/>
                    </a:cubicBezTo>
                    <a:cubicBezTo>
                      <a:pt x="84" y="635"/>
                      <a:pt x="84" y="635"/>
                      <a:pt x="84" y="652"/>
                    </a:cubicBezTo>
                    <a:cubicBezTo>
                      <a:pt x="84" y="652"/>
                      <a:pt x="84" y="635"/>
                      <a:pt x="84" y="635"/>
                    </a:cubicBezTo>
                    <a:cubicBezTo>
                      <a:pt x="84" y="635"/>
                      <a:pt x="67" y="635"/>
                      <a:pt x="84" y="618"/>
                    </a:cubicBezTo>
                    <a:cubicBezTo>
                      <a:pt x="84" y="618"/>
                      <a:pt x="84" y="602"/>
                      <a:pt x="101" y="602"/>
                    </a:cubicBezTo>
                    <a:cubicBezTo>
                      <a:pt x="101" y="618"/>
                      <a:pt x="101" y="635"/>
                      <a:pt x="117" y="635"/>
                    </a:cubicBezTo>
                    <a:cubicBezTo>
                      <a:pt x="117" y="618"/>
                      <a:pt x="151" y="635"/>
                      <a:pt x="168" y="635"/>
                    </a:cubicBezTo>
                    <a:cubicBezTo>
                      <a:pt x="168" y="618"/>
                      <a:pt x="168" y="618"/>
                      <a:pt x="184" y="618"/>
                    </a:cubicBezTo>
                    <a:cubicBezTo>
                      <a:pt x="201" y="618"/>
                      <a:pt x="184" y="635"/>
                      <a:pt x="184" y="652"/>
                    </a:cubicBezTo>
                    <a:cubicBezTo>
                      <a:pt x="201" y="652"/>
                      <a:pt x="201" y="668"/>
                      <a:pt x="201" y="668"/>
                    </a:cubicBezTo>
                    <a:cubicBezTo>
                      <a:pt x="218" y="668"/>
                      <a:pt x="218" y="668"/>
                      <a:pt x="234" y="652"/>
                    </a:cubicBezTo>
                    <a:cubicBezTo>
                      <a:pt x="218" y="652"/>
                      <a:pt x="218" y="652"/>
                      <a:pt x="218" y="652"/>
                    </a:cubicBezTo>
                    <a:cubicBezTo>
                      <a:pt x="234" y="635"/>
                      <a:pt x="201" y="602"/>
                      <a:pt x="234" y="602"/>
                    </a:cubicBezTo>
                    <a:cubicBezTo>
                      <a:pt x="251" y="585"/>
                      <a:pt x="251" y="602"/>
                      <a:pt x="251" y="585"/>
                    </a:cubicBezTo>
                    <a:cubicBezTo>
                      <a:pt x="251" y="585"/>
                      <a:pt x="285" y="585"/>
                      <a:pt x="285" y="602"/>
                    </a:cubicBezTo>
                    <a:cubicBezTo>
                      <a:pt x="301" y="602"/>
                      <a:pt x="301" y="585"/>
                      <a:pt x="301" y="568"/>
                    </a:cubicBezTo>
                    <a:cubicBezTo>
                      <a:pt x="285" y="585"/>
                      <a:pt x="268" y="551"/>
                      <a:pt x="268" y="585"/>
                    </a:cubicBezTo>
                    <a:cubicBezTo>
                      <a:pt x="268" y="568"/>
                      <a:pt x="268" y="551"/>
                      <a:pt x="285" y="551"/>
                    </a:cubicBezTo>
                    <a:cubicBezTo>
                      <a:pt x="301" y="535"/>
                      <a:pt x="351" y="535"/>
                      <a:pt x="368" y="585"/>
                    </a:cubicBezTo>
                    <a:cubicBezTo>
                      <a:pt x="368" y="585"/>
                      <a:pt x="402" y="568"/>
                      <a:pt x="385" y="551"/>
                    </a:cubicBezTo>
                    <a:lnTo>
                      <a:pt x="418" y="551"/>
                    </a:lnTo>
                    <a:cubicBezTo>
                      <a:pt x="418" y="602"/>
                      <a:pt x="385" y="568"/>
                      <a:pt x="385" y="618"/>
                    </a:cubicBezTo>
                    <a:cubicBezTo>
                      <a:pt x="368" y="618"/>
                      <a:pt x="351" y="602"/>
                      <a:pt x="351" y="635"/>
                    </a:cubicBezTo>
                    <a:cubicBezTo>
                      <a:pt x="335" y="635"/>
                      <a:pt x="351" y="618"/>
                      <a:pt x="318" y="618"/>
                    </a:cubicBezTo>
                    <a:cubicBezTo>
                      <a:pt x="335" y="635"/>
                      <a:pt x="335" y="618"/>
                      <a:pt x="318" y="652"/>
                    </a:cubicBezTo>
                    <a:cubicBezTo>
                      <a:pt x="285" y="618"/>
                      <a:pt x="268" y="685"/>
                      <a:pt x="251" y="685"/>
                    </a:cubicBezTo>
                    <a:cubicBezTo>
                      <a:pt x="251" y="702"/>
                      <a:pt x="234" y="702"/>
                      <a:pt x="234" y="702"/>
                    </a:cubicBezTo>
                    <a:cubicBezTo>
                      <a:pt x="251" y="702"/>
                      <a:pt x="251" y="702"/>
                      <a:pt x="251" y="719"/>
                    </a:cubicBezTo>
                    <a:cubicBezTo>
                      <a:pt x="301" y="735"/>
                      <a:pt x="368" y="752"/>
                      <a:pt x="435" y="752"/>
                    </a:cubicBezTo>
                    <a:cubicBezTo>
                      <a:pt x="435" y="735"/>
                      <a:pt x="418" y="719"/>
                      <a:pt x="402" y="719"/>
                    </a:cubicBezTo>
                    <a:cubicBezTo>
                      <a:pt x="385" y="719"/>
                      <a:pt x="402" y="735"/>
                      <a:pt x="402" y="735"/>
                    </a:cubicBezTo>
                    <a:cubicBezTo>
                      <a:pt x="385" y="719"/>
                      <a:pt x="368" y="702"/>
                      <a:pt x="368" y="719"/>
                    </a:cubicBezTo>
                    <a:cubicBezTo>
                      <a:pt x="351" y="719"/>
                      <a:pt x="368" y="702"/>
                      <a:pt x="351" y="702"/>
                    </a:cubicBezTo>
                    <a:cubicBezTo>
                      <a:pt x="335" y="719"/>
                      <a:pt x="335" y="719"/>
                      <a:pt x="318" y="702"/>
                    </a:cubicBezTo>
                    <a:cubicBezTo>
                      <a:pt x="318" y="685"/>
                      <a:pt x="335" y="685"/>
                      <a:pt x="335" y="652"/>
                    </a:cubicBezTo>
                    <a:cubicBezTo>
                      <a:pt x="351" y="668"/>
                      <a:pt x="351" y="652"/>
                      <a:pt x="368" y="668"/>
                    </a:cubicBezTo>
                    <a:cubicBezTo>
                      <a:pt x="385" y="652"/>
                      <a:pt x="402" y="652"/>
                      <a:pt x="385" y="635"/>
                    </a:cubicBezTo>
                    <a:cubicBezTo>
                      <a:pt x="402" y="635"/>
                      <a:pt x="402" y="668"/>
                      <a:pt x="418" y="652"/>
                    </a:cubicBezTo>
                    <a:cubicBezTo>
                      <a:pt x="435" y="652"/>
                      <a:pt x="435" y="668"/>
                      <a:pt x="435" y="668"/>
                    </a:cubicBezTo>
                    <a:cubicBezTo>
                      <a:pt x="452" y="668"/>
                      <a:pt x="468" y="685"/>
                      <a:pt x="485" y="668"/>
                    </a:cubicBezTo>
                    <a:cubicBezTo>
                      <a:pt x="485" y="685"/>
                      <a:pt x="468" y="685"/>
                      <a:pt x="485" y="702"/>
                    </a:cubicBezTo>
                    <a:cubicBezTo>
                      <a:pt x="485" y="685"/>
                      <a:pt x="502" y="685"/>
                      <a:pt x="502" y="668"/>
                    </a:cubicBezTo>
                    <a:cubicBezTo>
                      <a:pt x="518" y="668"/>
                      <a:pt x="502" y="685"/>
                      <a:pt x="518" y="685"/>
                    </a:cubicBezTo>
                    <a:cubicBezTo>
                      <a:pt x="518" y="652"/>
                      <a:pt x="518" y="652"/>
                      <a:pt x="502" y="635"/>
                    </a:cubicBezTo>
                    <a:cubicBezTo>
                      <a:pt x="485" y="635"/>
                      <a:pt x="468" y="618"/>
                      <a:pt x="468" y="635"/>
                    </a:cubicBezTo>
                    <a:cubicBezTo>
                      <a:pt x="452" y="618"/>
                      <a:pt x="468" y="635"/>
                      <a:pt x="468" y="618"/>
                    </a:cubicBezTo>
                    <a:cubicBezTo>
                      <a:pt x="468" y="618"/>
                      <a:pt x="468" y="602"/>
                      <a:pt x="452" y="602"/>
                    </a:cubicBezTo>
                    <a:cubicBezTo>
                      <a:pt x="468" y="618"/>
                      <a:pt x="435" y="602"/>
                      <a:pt x="418" y="602"/>
                    </a:cubicBezTo>
                    <a:cubicBezTo>
                      <a:pt x="435" y="585"/>
                      <a:pt x="452" y="501"/>
                      <a:pt x="485" y="501"/>
                    </a:cubicBezTo>
                    <a:cubicBezTo>
                      <a:pt x="468" y="518"/>
                      <a:pt x="485" y="501"/>
                      <a:pt x="485" y="501"/>
                    </a:cubicBezTo>
                    <a:cubicBezTo>
                      <a:pt x="485" y="518"/>
                      <a:pt x="502" y="535"/>
                      <a:pt x="502" y="551"/>
                    </a:cubicBezTo>
                    <a:cubicBezTo>
                      <a:pt x="485" y="568"/>
                      <a:pt x="468" y="535"/>
                      <a:pt x="468" y="551"/>
                    </a:cubicBezTo>
                    <a:cubicBezTo>
                      <a:pt x="485" y="551"/>
                      <a:pt x="468" y="585"/>
                      <a:pt x="468" y="585"/>
                    </a:cubicBezTo>
                    <a:cubicBezTo>
                      <a:pt x="485" y="585"/>
                      <a:pt x="468" y="602"/>
                      <a:pt x="468" y="602"/>
                    </a:cubicBezTo>
                    <a:lnTo>
                      <a:pt x="502" y="602"/>
                    </a:lnTo>
                    <a:cubicBezTo>
                      <a:pt x="502" y="568"/>
                      <a:pt x="502" y="602"/>
                      <a:pt x="502" y="602"/>
                    </a:cubicBezTo>
                    <a:cubicBezTo>
                      <a:pt x="502" y="602"/>
                      <a:pt x="535" y="585"/>
                      <a:pt x="552" y="568"/>
                    </a:cubicBezTo>
                    <a:cubicBezTo>
                      <a:pt x="535" y="551"/>
                      <a:pt x="535" y="535"/>
                      <a:pt x="552" y="518"/>
                    </a:cubicBezTo>
                    <a:cubicBezTo>
                      <a:pt x="535" y="501"/>
                      <a:pt x="535" y="518"/>
                      <a:pt x="535" y="518"/>
                    </a:cubicBezTo>
                    <a:cubicBezTo>
                      <a:pt x="535" y="501"/>
                      <a:pt x="552" y="501"/>
                      <a:pt x="552" y="485"/>
                    </a:cubicBezTo>
                    <a:cubicBezTo>
                      <a:pt x="569" y="435"/>
                      <a:pt x="518" y="418"/>
                      <a:pt x="502" y="401"/>
                    </a:cubicBezTo>
                    <a:cubicBezTo>
                      <a:pt x="502" y="418"/>
                      <a:pt x="485" y="418"/>
                      <a:pt x="468" y="418"/>
                    </a:cubicBezTo>
                    <a:cubicBezTo>
                      <a:pt x="485" y="384"/>
                      <a:pt x="435" y="401"/>
                      <a:pt x="418" y="401"/>
                    </a:cubicBezTo>
                    <a:cubicBezTo>
                      <a:pt x="452" y="435"/>
                      <a:pt x="418" y="468"/>
                      <a:pt x="452" y="468"/>
                    </a:cubicBezTo>
                    <a:cubicBezTo>
                      <a:pt x="452" y="485"/>
                      <a:pt x="435" y="485"/>
                      <a:pt x="435" y="501"/>
                    </a:cubicBezTo>
                    <a:cubicBezTo>
                      <a:pt x="435" y="468"/>
                      <a:pt x="418" y="501"/>
                      <a:pt x="402" y="485"/>
                    </a:cubicBezTo>
                    <a:cubicBezTo>
                      <a:pt x="402" y="485"/>
                      <a:pt x="402" y="518"/>
                      <a:pt x="402" y="518"/>
                    </a:cubicBezTo>
                    <a:cubicBezTo>
                      <a:pt x="402" y="485"/>
                      <a:pt x="402" y="518"/>
                      <a:pt x="385" y="518"/>
                    </a:cubicBezTo>
                    <a:cubicBezTo>
                      <a:pt x="368" y="518"/>
                      <a:pt x="368" y="501"/>
                      <a:pt x="368" y="501"/>
                    </a:cubicBezTo>
                    <a:cubicBezTo>
                      <a:pt x="368" y="501"/>
                      <a:pt x="335" y="501"/>
                      <a:pt x="335" y="518"/>
                    </a:cubicBezTo>
                    <a:cubicBezTo>
                      <a:pt x="351" y="501"/>
                      <a:pt x="351" y="535"/>
                      <a:pt x="351" y="535"/>
                    </a:cubicBezTo>
                    <a:cubicBezTo>
                      <a:pt x="351" y="501"/>
                      <a:pt x="318" y="535"/>
                      <a:pt x="335" y="518"/>
                    </a:cubicBezTo>
                    <a:cubicBezTo>
                      <a:pt x="335" y="518"/>
                      <a:pt x="351" y="501"/>
                      <a:pt x="335" y="485"/>
                    </a:cubicBezTo>
                    <a:cubicBezTo>
                      <a:pt x="351" y="468"/>
                      <a:pt x="368" y="485"/>
                      <a:pt x="368" y="485"/>
                    </a:cubicBezTo>
                    <a:cubicBezTo>
                      <a:pt x="368" y="468"/>
                      <a:pt x="351" y="451"/>
                      <a:pt x="335" y="451"/>
                    </a:cubicBezTo>
                    <a:cubicBezTo>
                      <a:pt x="335" y="451"/>
                      <a:pt x="318" y="451"/>
                      <a:pt x="318" y="468"/>
                    </a:cubicBezTo>
                    <a:cubicBezTo>
                      <a:pt x="335" y="468"/>
                      <a:pt x="301" y="468"/>
                      <a:pt x="301" y="485"/>
                    </a:cubicBezTo>
                    <a:cubicBezTo>
                      <a:pt x="285" y="485"/>
                      <a:pt x="285" y="485"/>
                      <a:pt x="285" y="485"/>
                    </a:cubicBezTo>
                    <a:cubicBezTo>
                      <a:pt x="268" y="501"/>
                      <a:pt x="251" y="518"/>
                      <a:pt x="234" y="535"/>
                    </a:cubicBezTo>
                    <a:cubicBezTo>
                      <a:pt x="234" y="518"/>
                      <a:pt x="218" y="518"/>
                      <a:pt x="218" y="501"/>
                    </a:cubicBezTo>
                    <a:cubicBezTo>
                      <a:pt x="218" y="535"/>
                      <a:pt x="184" y="535"/>
                      <a:pt x="201" y="551"/>
                    </a:cubicBezTo>
                    <a:cubicBezTo>
                      <a:pt x="184" y="551"/>
                      <a:pt x="184" y="551"/>
                      <a:pt x="184" y="551"/>
                    </a:cubicBezTo>
                    <a:cubicBezTo>
                      <a:pt x="184" y="551"/>
                      <a:pt x="184" y="551"/>
                      <a:pt x="184" y="568"/>
                    </a:cubicBezTo>
                    <a:cubicBezTo>
                      <a:pt x="168" y="585"/>
                      <a:pt x="168" y="551"/>
                      <a:pt x="151" y="568"/>
                    </a:cubicBezTo>
                    <a:cubicBezTo>
                      <a:pt x="151" y="551"/>
                      <a:pt x="151" y="551"/>
                      <a:pt x="151" y="551"/>
                    </a:cubicBezTo>
                    <a:cubicBezTo>
                      <a:pt x="168" y="551"/>
                      <a:pt x="168" y="518"/>
                      <a:pt x="168" y="501"/>
                    </a:cubicBezTo>
                    <a:cubicBezTo>
                      <a:pt x="151" y="501"/>
                      <a:pt x="151" y="485"/>
                      <a:pt x="151" y="485"/>
                    </a:cubicBezTo>
                    <a:cubicBezTo>
                      <a:pt x="134" y="501"/>
                      <a:pt x="134" y="501"/>
                      <a:pt x="151" y="518"/>
                    </a:cubicBezTo>
                    <a:cubicBezTo>
                      <a:pt x="101" y="535"/>
                      <a:pt x="117" y="568"/>
                      <a:pt x="101" y="602"/>
                    </a:cubicBezTo>
                    <a:cubicBezTo>
                      <a:pt x="101" y="602"/>
                      <a:pt x="84" y="602"/>
                      <a:pt x="84" y="602"/>
                    </a:cubicBezTo>
                    <a:cubicBezTo>
                      <a:pt x="67" y="602"/>
                      <a:pt x="101" y="585"/>
                      <a:pt x="84" y="585"/>
                    </a:cubicBezTo>
                    <a:cubicBezTo>
                      <a:pt x="67" y="585"/>
                      <a:pt x="67" y="602"/>
                      <a:pt x="67" y="602"/>
                    </a:cubicBezTo>
                    <a:cubicBezTo>
                      <a:pt x="67" y="568"/>
                      <a:pt x="34" y="602"/>
                      <a:pt x="51" y="568"/>
                    </a:cubicBezTo>
                    <a:cubicBezTo>
                      <a:pt x="34" y="551"/>
                      <a:pt x="34" y="551"/>
                      <a:pt x="17" y="568"/>
                    </a:cubicBezTo>
                    <a:close/>
                    <a:moveTo>
                      <a:pt x="518" y="769"/>
                    </a:moveTo>
                    <a:cubicBezTo>
                      <a:pt x="518" y="752"/>
                      <a:pt x="518" y="752"/>
                      <a:pt x="518" y="719"/>
                    </a:cubicBezTo>
                    <a:cubicBezTo>
                      <a:pt x="518" y="719"/>
                      <a:pt x="518" y="702"/>
                      <a:pt x="535" y="702"/>
                    </a:cubicBezTo>
                    <a:cubicBezTo>
                      <a:pt x="535" y="719"/>
                      <a:pt x="552" y="719"/>
                      <a:pt x="552" y="735"/>
                    </a:cubicBezTo>
                    <a:cubicBezTo>
                      <a:pt x="535" y="735"/>
                      <a:pt x="535" y="735"/>
                      <a:pt x="535" y="752"/>
                    </a:cubicBezTo>
                    <a:cubicBezTo>
                      <a:pt x="535" y="769"/>
                      <a:pt x="535" y="752"/>
                      <a:pt x="552" y="769"/>
                    </a:cubicBezTo>
                    <a:cubicBezTo>
                      <a:pt x="535" y="769"/>
                      <a:pt x="535" y="769"/>
                      <a:pt x="535" y="785"/>
                    </a:cubicBezTo>
                    <a:close/>
                    <a:moveTo>
                      <a:pt x="585" y="785"/>
                    </a:moveTo>
                    <a:cubicBezTo>
                      <a:pt x="619" y="785"/>
                      <a:pt x="652" y="802"/>
                      <a:pt x="686" y="802"/>
                    </a:cubicBezTo>
                    <a:cubicBezTo>
                      <a:pt x="686" y="802"/>
                      <a:pt x="686" y="785"/>
                      <a:pt x="686" y="769"/>
                    </a:cubicBezTo>
                    <a:cubicBezTo>
                      <a:pt x="702" y="785"/>
                      <a:pt x="719" y="769"/>
                      <a:pt x="719" y="752"/>
                    </a:cubicBezTo>
                    <a:cubicBezTo>
                      <a:pt x="736" y="752"/>
                      <a:pt x="736" y="752"/>
                      <a:pt x="752" y="752"/>
                    </a:cubicBezTo>
                    <a:cubicBezTo>
                      <a:pt x="752" y="719"/>
                      <a:pt x="702" y="668"/>
                      <a:pt x="686" y="702"/>
                    </a:cubicBezTo>
                    <a:cubicBezTo>
                      <a:pt x="669" y="702"/>
                      <a:pt x="669" y="702"/>
                      <a:pt x="652" y="685"/>
                    </a:cubicBezTo>
                    <a:cubicBezTo>
                      <a:pt x="652" y="702"/>
                      <a:pt x="635" y="702"/>
                      <a:pt x="635" y="702"/>
                    </a:cubicBezTo>
                    <a:cubicBezTo>
                      <a:pt x="635" y="719"/>
                      <a:pt x="635" y="735"/>
                      <a:pt x="635" y="719"/>
                    </a:cubicBezTo>
                    <a:cubicBezTo>
                      <a:pt x="635" y="752"/>
                      <a:pt x="635" y="735"/>
                      <a:pt x="635" y="752"/>
                    </a:cubicBezTo>
                    <a:cubicBezTo>
                      <a:pt x="619" y="769"/>
                      <a:pt x="635" y="752"/>
                      <a:pt x="619" y="735"/>
                    </a:cubicBezTo>
                    <a:cubicBezTo>
                      <a:pt x="602" y="752"/>
                      <a:pt x="602" y="769"/>
                      <a:pt x="602" y="735"/>
                    </a:cubicBezTo>
                    <a:cubicBezTo>
                      <a:pt x="585" y="752"/>
                      <a:pt x="602" y="769"/>
                      <a:pt x="602" y="785"/>
                    </a:cubicBezTo>
                    <a:cubicBezTo>
                      <a:pt x="602" y="802"/>
                      <a:pt x="602" y="769"/>
                      <a:pt x="585" y="785"/>
                    </a:cubicBezTo>
                    <a:close/>
                    <a:moveTo>
                      <a:pt x="702" y="802"/>
                    </a:moveTo>
                    <a:cubicBezTo>
                      <a:pt x="702" y="802"/>
                      <a:pt x="719" y="802"/>
                      <a:pt x="719" y="802"/>
                    </a:cubicBezTo>
                    <a:cubicBezTo>
                      <a:pt x="719" y="802"/>
                      <a:pt x="719" y="802"/>
                      <a:pt x="719" y="802"/>
                    </a:cubicBezTo>
                    <a:close/>
                    <a:moveTo>
                      <a:pt x="736" y="819"/>
                    </a:moveTo>
                    <a:cubicBezTo>
                      <a:pt x="736" y="802"/>
                      <a:pt x="752" y="785"/>
                      <a:pt x="752" y="802"/>
                    </a:cubicBezTo>
                    <a:cubicBezTo>
                      <a:pt x="752" y="769"/>
                      <a:pt x="769" y="802"/>
                      <a:pt x="769" y="752"/>
                    </a:cubicBezTo>
                    <a:cubicBezTo>
                      <a:pt x="786" y="752"/>
                      <a:pt x="786" y="735"/>
                      <a:pt x="786" y="735"/>
                    </a:cubicBezTo>
                    <a:cubicBezTo>
                      <a:pt x="803" y="752"/>
                      <a:pt x="836" y="719"/>
                      <a:pt x="853" y="719"/>
                    </a:cubicBezTo>
                    <a:cubicBezTo>
                      <a:pt x="853" y="735"/>
                      <a:pt x="853" y="752"/>
                      <a:pt x="869" y="752"/>
                    </a:cubicBezTo>
                    <a:cubicBezTo>
                      <a:pt x="869" y="785"/>
                      <a:pt x="853" y="802"/>
                      <a:pt x="853" y="819"/>
                    </a:cubicBezTo>
                    <a:cubicBezTo>
                      <a:pt x="853" y="802"/>
                      <a:pt x="853" y="819"/>
                      <a:pt x="853" y="819"/>
                    </a:cubicBezTo>
                    <a:cubicBezTo>
                      <a:pt x="836" y="819"/>
                      <a:pt x="836" y="819"/>
                      <a:pt x="819" y="819"/>
                    </a:cubicBezTo>
                    <a:cubicBezTo>
                      <a:pt x="786" y="819"/>
                      <a:pt x="752" y="819"/>
                      <a:pt x="736" y="819"/>
                    </a:cubicBezTo>
                    <a:close/>
                    <a:moveTo>
                      <a:pt x="853" y="836"/>
                    </a:moveTo>
                    <a:cubicBezTo>
                      <a:pt x="869" y="836"/>
                      <a:pt x="886" y="836"/>
                      <a:pt x="903" y="836"/>
                    </a:cubicBezTo>
                    <a:cubicBezTo>
                      <a:pt x="886" y="819"/>
                      <a:pt x="903" y="819"/>
                      <a:pt x="903" y="802"/>
                    </a:cubicBezTo>
                    <a:cubicBezTo>
                      <a:pt x="886" y="819"/>
                      <a:pt x="869" y="819"/>
                      <a:pt x="853" y="836"/>
                    </a:cubicBezTo>
                    <a:close/>
                    <a:moveTo>
                      <a:pt x="919" y="836"/>
                    </a:moveTo>
                    <a:cubicBezTo>
                      <a:pt x="919" y="836"/>
                      <a:pt x="936" y="836"/>
                      <a:pt x="953" y="836"/>
                    </a:cubicBezTo>
                    <a:cubicBezTo>
                      <a:pt x="953" y="836"/>
                      <a:pt x="936" y="836"/>
                      <a:pt x="936" y="819"/>
                    </a:cubicBezTo>
                    <a:cubicBezTo>
                      <a:pt x="936" y="836"/>
                      <a:pt x="919" y="836"/>
                      <a:pt x="919" y="836"/>
                    </a:cubicBezTo>
                    <a:close/>
                    <a:moveTo>
                      <a:pt x="1270" y="869"/>
                    </a:moveTo>
                    <a:cubicBezTo>
                      <a:pt x="1287" y="869"/>
                      <a:pt x="1304" y="886"/>
                      <a:pt x="1337" y="886"/>
                    </a:cubicBezTo>
                    <a:cubicBezTo>
                      <a:pt x="1320" y="836"/>
                      <a:pt x="1287" y="869"/>
                      <a:pt x="1270" y="869"/>
                    </a:cubicBezTo>
                    <a:close/>
                    <a:moveTo>
                      <a:pt x="1554" y="886"/>
                    </a:moveTo>
                    <a:lnTo>
                      <a:pt x="1571" y="886"/>
                    </a:lnTo>
                    <a:lnTo>
                      <a:pt x="1571" y="886"/>
                    </a:lnTo>
                    <a:cubicBezTo>
                      <a:pt x="1571" y="869"/>
                      <a:pt x="1588" y="869"/>
                      <a:pt x="1605" y="869"/>
                    </a:cubicBezTo>
                    <a:cubicBezTo>
                      <a:pt x="1605" y="869"/>
                      <a:pt x="1588" y="852"/>
                      <a:pt x="1588" y="852"/>
                    </a:cubicBezTo>
                    <a:cubicBezTo>
                      <a:pt x="1588" y="869"/>
                      <a:pt x="1554" y="836"/>
                      <a:pt x="1588" y="836"/>
                    </a:cubicBezTo>
                    <a:cubicBezTo>
                      <a:pt x="1571" y="836"/>
                      <a:pt x="1571" y="852"/>
                      <a:pt x="1554" y="836"/>
                    </a:cubicBezTo>
                    <a:cubicBezTo>
                      <a:pt x="1554" y="852"/>
                      <a:pt x="1588" y="852"/>
                      <a:pt x="1571" y="869"/>
                    </a:cubicBezTo>
                    <a:cubicBezTo>
                      <a:pt x="1588" y="869"/>
                      <a:pt x="1571" y="869"/>
                      <a:pt x="1554" y="886"/>
                    </a:cubicBezTo>
                    <a:close/>
                    <a:moveTo>
                      <a:pt x="1571" y="886"/>
                    </a:moveTo>
                    <a:cubicBezTo>
                      <a:pt x="1571" y="886"/>
                      <a:pt x="1571" y="886"/>
                      <a:pt x="1571" y="886"/>
                    </a:cubicBezTo>
                    <a:cubicBezTo>
                      <a:pt x="1571" y="869"/>
                      <a:pt x="1588" y="886"/>
                      <a:pt x="1588" y="886"/>
                    </a:cubicBezTo>
                    <a:close/>
                    <a:moveTo>
                      <a:pt x="1972" y="852"/>
                    </a:moveTo>
                    <a:lnTo>
                      <a:pt x="2022" y="852"/>
                    </a:lnTo>
                    <a:cubicBezTo>
                      <a:pt x="2022" y="836"/>
                      <a:pt x="2022" y="836"/>
                      <a:pt x="2022" y="836"/>
                    </a:cubicBezTo>
                    <a:cubicBezTo>
                      <a:pt x="2006" y="819"/>
                      <a:pt x="1989" y="819"/>
                      <a:pt x="1972" y="819"/>
                    </a:cubicBezTo>
                    <a:cubicBezTo>
                      <a:pt x="1972" y="836"/>
                      <a:pt x="1972" y="836"/>
                      <a:pt x="1972" y="852"/>
                    </a:cubicBezTo>
                    <a:close/>
                    <a:moveTo>
                      <a:pt x="1955" y="668"/>
                    </a:moveTo>
                    <a:cubicBezTo>
                      <a:pt x="1939" y="668"/>
                      <a:pt x="1939" y="668"/>
                      <a:pt x="1922" y="668"/>
                    </a:cubicBezTo>
                    <a:cubicBezTo>
                      <a:pt x="1922" y="668"/>
                      <a:pt x="1922" y="668"/>
                      <a:pt x="1922" y="668"/>
                    </a:cubicBezTo>
                    <a:cubicBezTo>
                      <a:pt x="1905" y="685"/>
                      <a:pt x="1905" y="719"/>
                      <a:pt x="1872" y="719"/>
                    </a:cubicBezTo>
                    <a:cubicBezTo>
                      <a:pt x="1872" y="752"/>
                      <a:pt x="1838" y="752"/>
                      <a:pt x="1838" y="785"/>
                    </a:cubicBezTo>
                    <a:cubicBezTo>
                      <a:pt x="1872" y="752"/>
                      <a:pt x="1905" y="769"/>
                      <a:pt x="1905" y="719"/>
                    </a:cubicBezTo>
                    <a:cubicBezTo>
                      <a:pt x="1922" y="702"/>
                      <a:pt x="1939" y="685"/>
                      <a:pt x="1955" y="668"/>
                    </a:cubicBezTo>
                    <a:close/>
                    <a:moveTo>
                      <a:pt x="1705" y="635"/>
                    </a:moveTo>
                    <a:cubicBezTo>
                      <a:pt x="1688" y="635"/>
                      <a:pt x="1688" y="635"/>
                      <a:pt x="1688" y="652"/>
                    </a:cubicBezTo>
                    <a:cubicBezTo>
                      <a:pt x="1705" y="652"/>
                      <a:pt x="1688" y="635"/>
                      <a:pt x="1705" y="652"/>
                    </a:cubicBezTo>
                    <a:cubicBezTo>
                      <a:pt x="1705" y="668"/>
                      <a:pt x="1705" y="668"/>
                      <a:pt x="1705" y="685"/>
                    </a:cubicBezTo>
                    <a:cubicBezTo>
                      <a:pt x="1721" y="685"/>
                      <a:pt x="1721" y="685"/>
                      <a:pt x="1721" y="685"/>
                    </a:cubicBezTo>
                    <a:cubicBezTo>
                      <a:pt x="1705" y="685"/>
                      <a:pt x="1705" y="702"/>
                      <a:pt x="1688" y="702"/>
                    </a:cubicBezTo>
                    <a:cubicBezTo>
                      <a:pt x="1671" y="685"/>
                      <a:pt x="1655" y="652"/>
                      <a:pt x="1638" y="668"/>
                    </a:cubicBezTo>
                    <a:cubicBezTo>
                      <a:pt x="1655" y="635"/>
                      <a:pt x="1638" y="652"/>
                      <a:pt x="1621" y="635"/>
                    </a:cubicBezTo>
                    <a:cubicBezTo>
                      <a:pt x="1621" y="635"/>
                      <a:pt x="1638" y="635"/>
                      <a:pt x="1638" y="618"/>
                    </a:cubicBezTo>
                    <a:cubicBezTo>
                      <a:pt x="1655" y="635"/>
                      <a:pt x="1671" y="635"/>
                      <a:pt x="1705" y="635"/>
                    </a:cubicBezTo>
                    <a:close/>
                    <a:moveTo>
                      <a:pt x="1605" y="618"/>
                    </a:moveTo>
                    <a:cubicBezTo>
                      <a:pt x="1605" y="618"/>
                      <a:pt x="1605" y="618"/>
                      <a:pt x="1605" y="618"/>
                    </a:cubicBezTo>
                    <a:cubicBezTo>
                      <a:pt x="1588" y="602"/>
                      <a:pt x="1588" y="602"/>
                      <a:pt x="1571" y="602"/>
                    </a:cubicBezTo>
                    <a:cubicBezTo>
                      <a:pt x="1588" y="602"/>
                      <a:pt x="1588" y="602"/>
                      <a:pt x="1605" y="618"/>
                    </a:cubicBezTo>
                    <a:close/>
                    <a:moveTo>
                      <a:pt x="1554" y="585"/>
                    </a:moveTo>
                    <a:cubicBezTo>
                      <a:pt x="1554" y="602"/>
                      <a:pt x="1554" y="602"/>
                      <a:pt x="1538" y="602"/>
                    </a:cubicBezTo>
                    <a:cubicBezTo>
                      <a:pt x="1538" y="602"/>
                      <a:pt x="1521" y="568"/>
                      <a:pt x="1521" y="585"/>
                    </a:cubicBezTo>
                    <a:cubicBezTo>
                      <a:pt x="1504" y="585"/>
                      <a:pt x="1504" y="568"/>
                      <a:pt x="1521" y="568"/>
                    </a:cubicBezTo>
                    <a:cubicBezTo>
                      <a:pt x="1521" y="585"/>
                      <a:pt x="1538" y="585"/>
                      <a:pt x="1554" y="585"/>
                    </a:cubicBezTo>
                    <a:close/>
                    <a:moveTo>
                      <a:pt x="1471" y="535"/>
                    </a:moveTo>
                    <a:cubicBezTo>
                      <a:pt x="1471" y="535"/>
                      <a:pt x="1471" y="535"/>
                      <a:pt x="1471" y="535"/>
                    </a:cubicBezTo>
                    <a:cubicBezTo>
                      <a:pt x="1454" y="535"/>
                      <a:pt x="1454" y="535"/>
                      <a:pt x="1437" y="518"/>
                    </a:cubicBezTo>
                    <a:cubicBezTo>
                      <a:pt x="1437" y="518"/>
                      <a:pt x="1437" y="518"/>
                      <a:pt x="1437" y="535"/>
                    </a:cubicBezTo>
                    <a:cubicBezTo>
                      <a:pt x="1421" y="535"/>
                      <a:pt x="1421" y="535"/>
                      <a:pt x="1421" y="535"/>
                    </a:cubicBezTo>
                    <a:cubicBezTo>
                      <a:pt x="1421" y="518"/>
                      <a:pt x="1437" y="518"/>
                      <a:pt x="1437" y="485"/>
                    </a:cubicBezTo>
                    <a:cubicBezTo>
                      <a:pt x="1454" y="501"/>
                      <a:pt x="1454" y="518"/>
                      <a:pt x="1471" y="535"/>
                    </a:cubicBezTo>
                    <a:close/>
                    <a:moveTo>
                      <a:pt x="1538" y="334"/>
                    </a:moveTo>
                    <a:cubicBezTo>
                      <a:pt x="1538" y="334"/>
                      <a:pt x="1538" y="334"/>
                      <a:pt x="1538" y="318"/>
                    </a:cubicBezTo>
                    <a:cubicBezTo>
                      <a:pt x="1538" y="334"/>
                      <a:pt x="1521" y="334"/>
                      <a:pt x="1521" y="318"/>
                    </a:cubicBezTo>
                    <a:cubicBezTo>
                      <a:pt x="1538" y="318"/>
                      <a:pt x="1538" y="334"/>
                      <a:pt x="1538" y="318"/>
                    </a:cubicBezTo>
                    <a:cubicBezTo>
                      <a:pt x="1538" y="301"/>
                      <a:pt x="1538" y="284"/>
                      <a:pt x="1538" y="301"/>
                    </a:cubicBezTo>
                    <a:cubicBezTo>
                      <a:pt x="1538" y="251"/>
                      <a:pt x="1571" y="284"/>
                      <a:pt x="1554" y="234"/>
                    </a:cubicBezTo>
                    <a:cubicBezTo>
                      <a:pt x="1588" y="234"/>
                      <a:pt x="1588" y="251"/>
                      <a:pt x="1605" y="234"/>
                    </a:cubicBezTo>
                    <a:cubicBezTo>
                      <a:pt x="1621" y="251"/>
                      <a:pt x="1621" y="267"/>
                      <a:pt x="1638" y="284"/>
                    </a:cubicBezTo>
                    <a:cubicBezTo>
                      <a:pt x="1621" y="301"/>
                      <a:pt x="1605" y="301"/>
                      <a:pt x="1605" y="301"/>
                    </a:cubicBezTo>
                    <a:cubicBezTo>
                      <a:pt x="1588" y="301"/>
                      <a:pt x="1588" y="301"/>
                      <a:pt x="1571" y="301"/>
                    </a:cubicBezTo>
                    <a:cubicBezTo>
                      <a:pt x="1571" y="318"/>
                      <a:pt x="1571" y="318"/>
                      <a:pt x="1571" y="318"/>
                    </a:cubicBezTo>
                    <a:cubicBezTo>
                      <a:pt x="1554" y="334"/>
                      <a:pt x="1554" y="334"/>
                      <a:pt x="1538" y="334"/>
                    </a:cubicBezTo>
                    <a:close/>
                    <a:moveTo>
                      <a:pt x="1788" y="234"/>
                    </a:moveTo>
                    <a:cubicBezTo>
                      <a:pt x="1788" y="234"/>
                      <a:pt x="1805" y="234"/>
                      <a:pt x="1805" y="234"/>
                    </a:cubicBezTo>
                    <a:cubicBezTo>
                      <a:pt x="1805" y="234"/>
                      <a:pt x="1788" y="234"/>
                      <a:pt x="1788" y="217"/>
                    </a:cubicBezTo>
                    <a:cubicBezTo>
                      <a:pt x="1772" y="217"/>
                      <a:pt x="1788" y="234"/>
                      <a:pt x="1788" y="234"/>
                    </a:cubicBezTo>
                    <a:close/>
                    <a:moveTo>
                      <a:pt x="1955" y="201"/>
                    </a:moveTo>
                    <a:lnTo>
                      <a:pt x="1972" y="201"/>
                    </a:lnTo>
                    <a:cubicBezTo>
                      <a:pt x="1972" y="184"/>
                      <a:pt x="1955" y="184"/>
                      <a:pt x="1955" y="184"/>
                    </a:cubicBezTo>
                    <a:cubicBezTo>
                      <a:pt x="1972" y="184"/>
                      <a:pt x="1972" y="184"/>
                      <a:pt x="1972" y="184"/>
                    </a:cubicBezTo>
                    <a:cubicBezTo>
                      <a:pt x="1972" y="167"/>
                      <a:pt x="1989" y="150"/>
                      <a:pt x="1989" y="134"/>
                    </a:cubicBezTo>
                    <a:cubicBezTo>
                      <a:pt x="1955" y="150"/>
                      <a:pt x="1955" y="167"/>
                      <a:pt x="1939" y="184"/>
                    </a:cubicBezTo>
                    <a:cubicBezTo>
                      <a:pt x="1939" y="201"/>
                      <a:pt x="1939" y="184"/>
                      <a:pt x="1939" y="184"/>
                    </a:cubicBezTo>
                    <a:cubicBezTo>
                      <a:pt x="1955" y="184"/>
                      <a:pt x="1955" y="201"/>
                      <a:pt x="1955" y="201"/>
                    </a:cubicBezTo>
                    <a:close/>
                    <a:moveTo>
                      <a:pt x="2072" y="184"/>
                    </a:moveTo>
                    <a:cubicBezTo>
                      <a:pt x="2072" y="184"/>
                      <a:pt x="2089" y="184"/>
                      <a:pt x="2106" y="184"/>
                    </a:cubicBezTo>
                    <a:cubicBezTo>
                      <a:pt x="2089" y="167"/>
                      <a:pt x="2089" y="150"/>
                      <a:pt x="2089" y="150"/>
                    </a:cubicBezTo>
                    <a:cubicBezTo>
                      <a:pt x="2106" y="150"/>
                      <a:pt x="2056" y="167"/>
                      <a:pt x="2072" y="184"/>
                    </a:cubicBezTo>
                    <a:close/>
                    <a:moveTo>
                      <a:pt x="2256" y="167"/>
                    </a:moveTo>
                    <a:cubicBezTo>
                      <a:pt x="2273" y="150"/>
                      <a:pt x="2290" y="150"/>
                      <a:pt x="2323" y="150"/>
                    </a:cubicBezTo>
                    <a:cubicBezTo>
                      <a:pt x="2290" y="117"/>
                      <a:pt x="2256" y="100"/>
                      <a:pt x="2256" y="167"/>
                    </a:cubicBezTo>
                    <a:close/>
                    <a:moveTo>
                      <a:pt x="1738" y="17"/>
                    </a:moveTo>
                    <a:cubicBezTo>
                      <a:pt x="1772" y="17"/>
                      <a:pt x="1822" y="17"/>
                      <a:pt x="1855" y="34"/>
                    </a:cubicBezTo>
                    <a:cubicBezTo>
                      <a:pt x="1855" y="34"/>
                      <a:pt x="1855" y="34"/>
                      <a:pt x="1855" y="34"/>
                    </a:cubicBezTo>
                    <a:cubicBezTo>
                      <a:pt x="1838" y="50"/>
                      <a:pt x="1822" y="50"/>
                      <a:pt x="1805" y="67"/>
                    </a:cubicBezTo>
                    <a:cubicBezTo>
                      <a:pt x="1822" y="84"/>
                      <a:pt x="1822" y="84"/>
                      <a:pt x="1822" y="84"/>
                    </a:cubicBezTo>
                    <a:cubicBezTo>
                      <a:pt x="1822" y="84"/>
                      <a:pt x="1805" y="67"/>
                      <a:pt x="1822" y="67"/>
                    </a:cubicBezTo>
                    <a:cubicBezTo>
                      <a:pt x="1822" y="84"/>
                      <a:pt x="1838" y="67"/>
                      <a:pt x="1838" y="84"/>
                    </a:cubicBezTo>
                    <a:cubicBezTo>
                      <a:pt x="1838" y="100"/>
                      <a:pt x="1822" y="134"/>
                      <a:pt x="1838" y="150"/>
                    </a:cubicBezTo>
                    <a:cubicBezTo>
                      <a:pt x="1805" y="134"/>
                      <a:pt x="1822" y="117"/>
                      <a:pt x="1822" y="100"/>
                    </a:cubicBezTo>
                    <a:cubicBezTo>
                      <a:pt x="1822" y="100"/>
                      <a:pt x="1822" y="84"/>
                      <a:pt x="1805" y="84"/>
                    </a:cubicBezTo>
                    <a:cubicBezTo>
                      <a:pt x="1822" y="117"/>
                      <a:pt x="1788" y="117"/>
                      <a:pt x="1788" y="117"/>
                    </a:cubicBezTo>
                    <a:cubicBezTo>
                      <a:pt x="1822" y="117"/>
                      <a:pt x="1805" y="134"/>
                      <a:pt x="1788" y="167"/>
                    </a:cubicBezTo>
                    <a:cubicBezTo>
                      <a:pt x="1772" y="150"/>
                      <a:pt x="1755" y="134"/>
                      <a:pt x="1772" y="117"/>
                    </a:cubicBezTo>
                    <a:cubicBezTo>
                      <a:pt x="1755" y="117"/>
                      <a:pt x="1755" y="84"/>
                      <a:pt x="1755" y="67"/>
                    </a:cubicBezTo>
                    <a:cubicBezTo>
                      <a:pt x="1755" y="67"/>
                      <a:pt x="1755" y="67"/>
                      <a:pt x="1755" y="67"/>
                    </a:cubicBezTo>
                    <a:cubicBezTo>
                      <a:pt x="1755" y="67"/>
                      <a:pt x="1755" y="67"/>
                      <a:pt x="1755" y="84"/>
                    </a:cubicBezTo>
                    <a:cubicBezTo>
                      <a:pt x="1738" y="84"/>
                      <a:pt x="1721" y="67"/>
                      <a:pt x="1738" y="67"/>
                    </a:cubicBezTo>
                    <a:cubicBezTo>
                      <a:pt x="1738" y="67"/>
                      <a:pt x="1738" y="67"/>
                      <a:pt x="1738" y="67"/>
                    </a:cubicBezTo>
                    <a:cubicBezTo>
                      <a:pt x="1738" y="50"/>
                      <a:pt x="1755" y="50"/>
                      <a:pt x="1755" y="34"/>
                    </a:cubicBezTo>
                    <a:cubicBezTo>
                      <a:pt x="1738" y="50"/>
                      <a:pt x="1755" y="34"/>
                      <a:pt x="1755" y="17"/>
                    </a:cubicBezTo>
                    <a:cubicBezTo>
                      <a:pt x="1738" y="17"/>
                      <a:pt x="1738" y="17"/>
                      <a:pt x="1738" y="17"/>
                    </a:cubicBezTo>
                    <a:close/>
                    <a:moveTo>
                      <a:pt x="1939" y="34"/>
                    </a:moveTo>
                    <a:cubicBezTo>
                      <a:pt x="1972" y="50"/>
                      <a:pt x="2022" y="50"/>
                      <a:pt x="2056" y="50"/>
                    </a:cubicBezTo>
                    <a:cubicBezTo>
                      <a:pt x="2056" y="84"/>
                      <a:pt x="2039" y="84"/>
                      <a:pt x="2022" y="100"/>
                    </a:cubicBezTo>
                    <a:cubicBezTo>
                      <a:pt x="2006" y="67"/>
                      <a:pt x="1989" y="67"/>
                      <a:pt x="1972" y="67"/>
                    </a:cubicBezTo>
                    <a:cubicBezTo>
                      <a:pt x="1972" y="67"/>
                      <a:pt x="1972" y="50"/>
                      <a:pt x="1955" y="50"/>
                    </a:cubicBezTo>
                    <a:cubicBezTo>
                      <a:pt x="1955" y="50"/>
                      <a:pt x="1939" y="50"/>
                      <a:pt x="1939" y="50"/>
                    </a:cubicBezTo>
                    <a:cubicBezTo>
                      <a:pt x="1939" y="50"/>
                      <a:pt x="1939" y="50"/>
                      <a:pt x="1939" y="34"/>
                    </a:cubicBezTo>
                    <a:close/>
                    <a:moveTo>
                      <a:pt x="2072" y="50"/>
                    </a:moveTo>
                    <a:lnTo>
                      <a:pt x="2089" y="67"/>
                    </a:lnTo>
                    <a:cubicBezTo>
                      <a:pt x="2106" y="67"/>
                      <a:pt x="2106" y="67"/>
                      <a:pt x="2106" y="67"/>
                    </a:cubicBezTo>
                    <a:lnTo>
                      <a:pt x="2106" y="67"/>
                    </a:lnTo>
                    <a:lnTo>
                      <a:pt x="2156" y="67"/>
                    </a:lnTo>
                    <a:cubicBezTo>
                      <a:pt x="2139" y="84"/>
                      <a:pt x="2106" y="67"/>
                      <a:pt x="2089" y="84"/>
                    </a:cubicBezTo>
                    <a:cubicBezTo>
                      <a:pt x="2072" y="84"/>
                      <a:pt x="2072" y="67"/>
                      <a:pt x="2072" y="50"/>
                    </a:cubicBezTo>
                    <a:close/>
                    <a:moveTo>
                      <a:pt x="2523" y="117"/>
                    </a:moveTo>
                    <a:lnTo>
                      <a:pt x="2557" y="134"/>
                    </a:lnTo>
                    <a:lnTo>
                      <a:pt x="2557" y="134"/>
                    </a:lnTo>
                    <a:cubicBezTo>
                      <a:pt x="2540" y="134"/>
                      <a:pt x="2540" y="117"/>
                      <a:pt x="2523" y="134"/>
                    </a:cubicBezTo>
                    <a:cubicBezTo>
                      <a:pt x="2523" y="117"/>
                      <a:pt x="2523" y="117"/>
                      <a:pt x="2523" y="117"/>
                    </a:cubicBezTo>
                    <a:close/>
                    <a:moveTo>
                      <a:pt x="1538" y="201"/>
                    </a:moveTo>
                    <a:cubicBezTo>
                      <a:pt x="1538" y="217"/>
                      <a:pt x="1538" y="217"/>
                      <a:pt x="1538" y="234"/>
                    </a:cubicBezTo>
                    <a:cubicBezTo>
                      <a:pt x="1538" y="234"/>
                      <a:pt x="1521" y="234"/>
                      <a:pt x="1521" y="217"/>
                    </a:cubicBezTo>
                    <a:cubicBezTo>
                      <a:pt x="1538" y="217"/>
                      <a:pt x="1504" y="201"/>
                      <a:pt x="1538" y="201"/>
                    </a:cubicBezTo>
                    <a:close/>
                    <a:moveTo>
                      <a:pt x="1287" y="652"/>
                    </a:moveTo>
                    <a:cubicBezTo>
                      <a:pt x="1304" y="652"/>
                      <a:pt x="1320" y="652"/>
                      <a:pt x="1320" y="668"/>
                    </a:cubicBezTo>
                    <a:lnTo>
                      <a:pt x="1320" y="685"/>
                    </a:lnTo>
                    <a:cubicBezTo>
                      <a:pt x="1304" y="685"/>
                      <a:pt x="1320" y="685"/>
                      <a:pt x="1304" y="685"/>
                    </a:cubicBezTo>
                    <a:cubicBezTo>
                      <a:pt x="1304" y="668"/>
                      <a:pt x="1287" y="668"/>
                      <a:pt x="1287" y="652"/>
                    </a:cubicBezTo>
                    <a:close/>
                    <a:moveTo>
                      <a:pt x="1087" y="685"/>
                    </a:moveTo>
                    <a:cubicBezTo>
                      <a:pt x="1087" y="668"/>
                      <a:pt x="1087" y="652"/>
                      <a:pt x="1087" y="635"/>
                    </a:cubicBezTo>
                    <a:cubicBezTo>
                      <a:pt x="1103" y="652"/>
                      <a:pt x="1103" y="668"/>
                      <a:pt x="1103" y="685"/>
                    </a:cubicBezTo>
                    <a:cubicBezTo>
                      <a:pt x="1087" y="702"/>
                      <a:pt x="1103" y="685"/>
                      <a:pt x="1087" y="685"/>
                    </a:cubicBezTo>
                    <a:close/>
                    <a:moveTo>
                      <a:pt x="1070" y="501"/>
                    </a:moveTo>
                    <a:cubicBezTo>
                      <a:pt x="1087" y="501"/>
                      <a:pt x="1103" y="501"/>
                      <a:pt x="1103" y="518"/>
                    </a:cubicBezTo>
                    <a:cubicBezTo>
                      <a:pt x="1103" y="518"/>
                      <a:pt x="1070" y="518"/>
                      <a:pt x="1070" y="501"/>
                    </a:cubicBezTo>
                    <a:close/>
                    <a:moveTo>
                      <a:pt x="686" y="384"/>
                    </a:moveTo>
                    <a:cubicBezTo>
                      <a:pt x="686" y="401"/>
                      <a:pt x="669" y="384"/>
                      <a:pt x="686" y="384"/>
                    </a:cubicBezTo>
                    <a:cubicBezTo>
                      <a:pt x="669" y="368"/>
                      <a:pt x="669" y="384"/>
                      <a:pt x="669" y="384"/>
                    </a:cubicBezTo>
                    <a:cubicBezTo>
                      <a:pt x="669" y="401"/>
                      <a:pt x="669" y="418"/>
                      <a:pt x="669" y="418"/>
                    </a:cubicBezTo>
                    <a:cubicBezTo>
                      <a:pt x="686" y="418"/>
                      <a:pt x="669" y="401"/>
                      <a:pt x="686" y="401"/>
                    </a:cubicBezTo>
                    <a:cubicBezTo>
                      <a:pt x="686" y="401"/>
                      <a:pt x="686" y="401"/>
                      <a:pt x="686" y="384"/>
                    </a:cubicBezTo>
                    <a:close/>
                    <a:moveTo>
                      <a:pt x="1120" y="752"/>
                    </a:moveTo>
                    <a:cubicBezTo>
                      <a:pt x="1120" y="769"/>
                      <a:pt x="1137" y="769"/>
                      <a:pt x="1137" y="785"/>
                    </a:cubicBezTo>
                    <a:cubicBezTo>
                      <a:pt x="1120" y="785"/>
                      <a:pt x="1120" y="785"/>
                      <a:pt x="1120" y="785"/>
                    </a:cubicBezTo>
                    <a:cubicBezTo>
                      <a:pt x="1137" y="802"/>
                      <a:pt x="1137" y="836"/>
                      <a:pt x="1120" y="852"/>
                    </a:cubicBezTo>
                    <a:cubicBezTo>
                      <a:pt x="1120" y="836"/>
                      <a:pt x="1103" y="852"/>
                      <a:pt x="1087" y="852"/>
                    </a:cubicBezTo>
                    <a:cubicBezTo>
                      <a:pt x="1087" y="819"/>
                      <a:pt x="1087" y="802"/>
                      <a:pt x="1053" y="785"/>
                    </a:cubicBezTo>
                    <a:cubicBezTo>
                      <a:pt x="1053" y="752"/>
                      <a:pt x="1087" y="735"/>
                      <a:pt x="1103" y="735"/>
                    </a:cubicBezTo>
                    <a:cubicBezTo>
                      <a:pt x="1103" y="752"/>
                      <a:pt x="1120" y="752"/>
                      <a:pt x="1120" y="752"/>
                    </a:cubicBezTo>
                    <a:close/>
                    <a:moveTo>
                      <a:pt x="986" y="568"/>
                    </a:moveTo>
                    <a:cubicBezTo>
                      <a:pt x="986" y="568"/>
                      <a:pt x="970" y="535"/>
                      <a:pt x="1003" y="535"/>
                    </a:cubicBezTo>
                    <a:cubicBezTo>
                      <a:pt x="1003" y="551"/>
                      <a:pt x="1003" y="551"/>
                      <a:pt x="1003" y="568"/>
                    </a:cubicBezTo>
                    <a:cubicBezTo>
                      <a:pt x="1003" y="551"/>
                      <a:pt x="1003" y="551"/>
                      <a:pt x="1003" y="568"/>
                    </a:cubicBezTo>
                    <a:cubicBezTo>
                      <a:pt x="1003" y="568"/>
                      <a:pt x="1003" y="585"/>
                      <a:pt x="986" y="568"/>
                    </a:cubicBezTo>
                    <a:close/>
                    <a:moveTo>
                      <a:pt x="1120" y="635"/>
                    </a:moveTo>
                    <a:cubicBezTo>
                      <a:pt x="1137" y="618"/>
                      <a:pt x="1137" y="602"/>
                      <a:pt x="1153" y="602"/>
                    </a:cubicBezTo>
                    <a:cubicBezTo>
                      <a:pt x="1170" y="635"/>
                      <a:pt x="1170" y="618"/>
                      <a:pt x="1187" y="652"/>
                    </a:cubicBezTo>
                    <a:cubicBezTo>
                      <a:pt x="1170" y="668"/>
                      <a:pt x="1153" y="702"/>
                      <a:pt x="1137" y="702"/>
                    </a:cubicBezTo>
                    <a:cubicBezTo>
                      <a:pt x="1137" y="685"/>
                      <a:pt x="1120" y="685"/>
                      <a:pt x="1137" y="668"/>
                    </a:cubicBezTo>
                    <a:cubicBezTo>
                      <a:pt x="1120" y="652"/>
                      <a:pt x="1120" y="685"/>
                      <a:pt x="1120" y="652"/>
                    </a:cubicBezTo>
                    <a:cubicBezTo>
                      <a:pt x="1120" y="635"/>
                      <a:pt x="1137" y="668"/>
                      <a:pt x="1137" y="652"/>
                    </a:cubicBezTo>
                    <a:cubicBezTo>
                      <a:pt x="1137" y="652"/>
                      <a:pt x="1137" y="635"/>
                      <a:pt x="1120" y="635"/>
                    </a:cubicBezTo>
                    <a:close/>
                    <a:moveTo>
                      <a:pt x="1538" y="251"/>
                    </a:moveTo>
                    <a:cubicBezTo>
                      <a:pt x="1521" y="251"/>
                      <a:pt x="1504" y="251"/>
                      <a:pt x="1504" y="234"/>
                    </a:cubicBezTo>
                    <a:cubicBezTo>
                      <a:pt x="1521" y="217"/>
                      <a:pt x="1521" y="251"/>
                      <a:pt x="1538" y="251"/>
                    </a:cubicBezTo>
                    <a:close/>
                    <a:moveTo>
                      <a:pt x="919" y="802"/>
                    </a:moveTo>
                    <a:cubicBezTo>
                      <a:pt x="953" y="802"/>
                      <a:pt x="919" y="769"/>
                      <a:pt x="953" y="769"/>
                    </a:cubicBezTo>
                    <a:cubicBezTo>
                      <a:pt x="953" y="785"/>
                      <a:pt x="953" y="785"/>
                      <a:pt x="953" y="785"/>
                    </a:cubicBezTo>
                    <a:cubicBezTo>
                      <a:pt x="953" y="785"/>
                      <a:pt x="953" y="785"/>
                      <a:pt x="953" y="785"/>
                    </a:cubicBezTo>
                    <a:cubicBezTo>
                      <a:pt x="953" y="802"/>
                      <a:pt x="953" y="802"/>
                      <a:pt x="953" y="819"/>
                    </a:cubicBezTo>
                    <a:cubicBezTo>
                      <a:pt x="953" y="802"/>
                      <a:pt x="953" y="819"/>
                      <a:pt x="936" y="819"/>
                    </a:cubicBezTo>
                    <a:cubicBezTo>
                      <a:pt x="936" y="819"/>
                      <a:pt x="953" y="819"/>
                      <a:pt x="953" y="802"/>
                    </a:cubicBezTo>
                    <a:cubicBezTo>
                      <a:pt x="936" y="802"/>
                      <a:pt x="936" y="802"/>
                      <a:pt x="936" y="819"/>
                    </a:cubicBezTo>
                    <a:cubicBezTo>
                      <a:pt x="919" y="819"/>
                      <a:pt x="919" y="819"/>
                      <a:pt x="919" y="802"/>
                    </a:cubicBezTo>
                    <a:close/>
                    <a:moveTo>
                      <a:pt x="869" y="184"/>
                    </a:moveTo>
                    <a:cubicBezTo>
                      <a:pt x="853" y="184"/>
                      <a:pt x="853" y="167"/>
                      <a:pt x="853" y="167"/>
                    </a:cubicBezTo>
                    <a:cubicBezTo>
                      <a:pt x="869" y="150"/>
                      <a:pt x="853" y="167"/>
                      <a:pt x="869" y="184"/>
                    </a:cubicBezTo>
                    <a:close/>
                    <a:moveTo>
                      <a:pt x="736" y="301"/>
                    </a:moveTo>
                    <a:cubicBezTo>
                      <a:pt x="752" y="301"/>
                      <a:pt x="736" y="267"/>
                      <a:pt x="736" y="284"/>
                    </a:cubicBezTo>
                    <a:cubicBezTo>
                      <a:pt x="736" y="301"/>
                      <a:pt x="719" y="318"/>
                      <a:pt x="736" y="318"/>
                    </a:cubicBezTo>
                    <a:cubicBezTo>
                      <a:pt x="736" y="318"/>
                      <a:pt x="736" y="318"/>
                      <a:pt x="736" y="301"/>
                    </a:cubicBezTo>
                    <a:cubicBezTo>
                      <a:pt x="736" y="301"/>
                      <a:pt x="736" y="301"/>
                      <a:pt x="736" y="301"/>
                    </a:cubicBezTo>
                    <a:close/>
                    <a:moveTo>
                      <a:pt x="702" y="384"/>
                    </a:moveTo>
                    <a:cubicBezTo>
                      <a:pt x="719" y="401"/>
                      <a:pt x="719" y="384"/>
                      <a:pt x="719" y="384"/>
                    </a:cubicBezTo>
                    <a:cubicBezTo>
                      <a:pt x="719" y="368"/>
                      <a:pt x="702" y="368"/>
                      <a:pt x="702" y="384"/>
                    </a:cubicBezTo>
                    <a:close/>
                    <a:moveTo>
                      <a:pt x="970" y="719"/>
                    </a:moveTo>
                    <a:cubicBezTo>
                      <a:pt x="970" y="719"/>
                      <a:pt x="970" y="735"/>
                      <a:pt x="970" y="752"/>
                    </a:cubicBezTo>
                    <a:cubicBezTo>
                      <a:pt x="953" y="752"/>
                      <a:pt x="936" y="735"/>
                      <a:pt x="936" y="719"/>
                    </a:cubicBezTo>
                    <a:cubicBezTo>
                      <a:pt x="953" y="735"/>
                      <a:pt x="970" y="719"/>
                      <a:pt x="970" y="719"/>
                    </a:cubicBezTo>
                    <a:close/>
                    <a:moveTo>
                      <a:pt x="736" y="501"/>
                    </a:moveTo>
                    <a:cubicBezTo>
                      <a:pt x="719" y="501"/>
                      <a:pt x="736" y="535"/>
                      <a:pt x="736" y="551"/>
                    </a:cubicBezTo>
                    <a:cubicBezTo>
                      <a:pt x="702" y="568"/>
                      <a:pt x="686" y="568"/>
                      <a:pt x="652" y="568"/>
                    </a:cubicBezTo>
                    <a:cubicBezTo>
                      <a:pt x="619" y="551"/>
                      <a:pt x="585" y="568"/>
                      <a:pt x="552" y="551"/>
                    </a:cubicBezTo>
                    <a:cubicBezTo>
                      <a:pt x="552" y="535"/>
                      <a:pt x="569" y="535"/>
                      <a:pt x="569" y="518"/>
                    </a:cubicBezTo>
                    <a:cubicBezTo>
                      <a:pt x="585" y="518"/>
                      <a:pt x="585" y="501"/>
                      <a:pt x="602" y="518"/>
                    </a:cubicBezTo>
                    <a:cubicBezTo>
                      <a:pt x="602" y="501"/>
                      <a:pt x="585" y="468"/>
                      <a:pt x="602" y="435"/>
                    </a:cubicBezTo>
                    <a:cubicBezTo>
                      <a:pt x="602" y="451"/>
                      <a:pt x="602" y="435"/>
                      <a:pt x="619" y="435"/>
                    </a:cubicBezTo>
                    <a:cubicBezTo>
                      <a:pt x="619" y="451"/>
                      <a:pt x="635" y="468"/>
                      <a:pt x="669" y="468"/>
                    </a:cubicBezTo>
                    <a:cubicBezTo>
                      <a:pt x="652" y="485"/>
                      <a:pt x="669" y="485"/>
                      <a:pt x="686" y="485"/>
                    </a:cubicBezTo>
                    <a:cubicBezTo>
                      <a:pt x="686" y="468"/>
                      <a:pt x="702" y="485"/>
                      <a:pt x="702" y="468"/>
                    </a:cubicBezTo>
                    <a:cubicBezTo>
                      <a:pt x="702" y="485"/>
                      <a:pt x="702" y="501"/>
                      <a:pt x="719" y="501"/>
                    </a:cubicBezTo>
                    <a:cubicBezTo>
                      <a:pt x="719" y="485"/>
                      <a:pt x="736" y="501"/>
                      <a:pt x="736" y="501"/>
                    </a:cubicBezTo>
                    <a:close/>
                    <a:moveTo>
                      <a:pt x="786" y="334"/>
                    </a:moveTo>
                    <a:cubicBezTo>
                      <a:pt x="786" y="334"/>
                      <a:pt x="803" y="334"/>
                      <a:pt x="803" y="318"/>
                    </a:cubicBezTo>
                    <a:cubicBezTo>
                      <a:pt x="786" y="318"/>
                      <a:pt x="786" y="334"/>
                      <a:pt x="769" y="334"/>
                    </a:cubicBezTo>
                    <a:cubicBezTo>
                      <a:pt x="769" y="318"/>
                      <a:pt x="769" y="318"/>
                      <a:pt x="752" y="318"/>
                    </a:cubicBezTo>
                    <a:cubicBezTo>
                      <a:pt x="752" y="284"/>
                      <a:pt x="786" y="284"/>
                      <a:pt x="769" y="251"/>
                    </a:cubicBezTo>
                    <a:cubicBezTo>
                      <a:pt x="786" y="251"/>
                      <a:pt x="803" y="234"/>
                      <a:pt x="819" y="251"/>
                    </a:cubicBezTo>
                    <a:cubicBezTo>
                      <a:pt x="803" y="251"/>
                      <a:pt x="803" y="267"/>
                      <a:pt x="803" y="267"/>
                    </a:cubicBezTo>
                    <a:cubicBezTo>
                      <a:pt x="803" y="267"/>
                      <a:pt x="819" y="284"/>
                      <a:pt x="819" y="267"/>
                    </a:cubicBezTo>
                    <a:cubicBezTo>
                      <a:pt x="819" y="267"/>
                      <a:pt x="803" y="267"/>
                      <a:pt x="819" y="251"/>
                    </a:cubicBezTo>
                    <a:cubicBezTo>
                      <a:pt x="836" y="234"/>
                      <a:pt x="836" y="234"/>
                      <a:pt x="869" y="234"/>
                    </a:cubicBezTo>
                    <a:cubicBezTo>
                      <a:pt x="869" y="251"/>
                      <a:pt x="886" y="267"/>
                      <a:pt x="869" y="284"/>
                    </a:cubicBezTo>
                    <a:cubicBezTo>
                      <a:pt x="886" y="284"/>
                      <a:pt x="886" y="301"/>
                      <a:pt x="886" y="301"/>
                    </a:cubicBezTo>
                    <a:cubicBezTo>
                      <a:pt x="886" y="284"/>
                      <a:pt x="886" y="284"/>
                      <a:pt x="886" y="267"/>
                    </a:cubicBezTo>
                    <a:cubicBezTo>
                      <a:pt x="919" y="284"/>
                      <a:pt x="936" y="301"/>
                      <a:pt x="936" y="301"/>
                    </a:cubicBezTo>
                    <a:cubicBezTo>
                      <a:pt x="936" y="301"/>
                      <a:pt x="936" y="318"/>
                      <a:pt x="936" y="318"/>
                    </a:cubicBezTo>
                    <a:cubicBezTo>
                      <a:pt x="919" y="334"/>
                      <a:pt x="919" y="318"/>
                      <a:pt x="886" y="334"/>
                    </a:cubicBezTo>
                    <a:cubicBezTo>
                      <a:pt x="869" y="318"/>
                      <a:pt x="886" y="301"/>
                      <a:pt x="869" y="301"/>
                    </a:cubicBezTo>
                    <a:cubicBezTo>
                      <a:pt x="836" y="284"/>
                      <a:pt x="869" y="368"/>
                      <a:pt x="819" y="368"/>
                    </a:cubicBezTo>
                    <a:cubicBezTo>
                      <a:pt x="803" y="334"/>
                      <a:pt x="836" y="368"/>
                      <a:pt x="836" y="351"/>
                    </a:cubicBezTo>
                    <a:cubicBezTo>
                      <a:pt x="803" y="334"/>
                      <a:pt x="803" y="351"/>
                      <a:pt x="786" y="334"/>
                    </a:cubicBezTo>
                    <a:close/>
                    <a:moveTo>
                      <a:pt x="853" y="485"/>
                    </a:moveTo>
                    <a:cubicBezTo>
                      <a:pt x="836" y="485"/>
                      <a:pt x="836" y="468"/>
                      <a:pt x="819" y="468"/>
                    </a:cubicBezTo>
                    <a:cubicBezTo>
                      <a:pt x="836" y="468"/>
                      <a:pt x="836" y="451"/>
                      <a:pt x="836" y="451"/>
                    </a:cubicBezTo>
                    <a:cubicBezTo>
                      <a:pt x="853" y="468"/>
                      <a:pt x="853" y="468"/>
                      <a:pt x="853" y="485"/>
                    </a:cubicBezTo>
                    <a:close/>
                    <a:moveTo>
                      <a:pt x="936" y="267"/>
                    </a:moveTo>
                    <a:cubicBezTo>
                      <a:pt x="903" y="267"/>
                      <a:pt x="886" y="234"/>
                      <a:pt x="903" y="201"/>
                    </a:cubicBezTo>
                    <a:cubicBezTo>
                      <a:pt x="886" y="217"/>
                      <a:pt x="903" y="184"/>
                      <a:pt x="886" y="201"/>
                    </a:cubicBezTo>
                    <a:cubicBezTo>
                      <a:pt x="886" y="184"/>
                      <a:pt x="869" y="167"/>
                      <a:pt x="886" y="167"/>
                    </a:cubicBezTo>
                    <a:cubicBezTo>
                      <a:pt x="886" y="167"/>
                      <a:pt x="903" y="184"/>
                      <a:pt x="903" y="184"/>
                    </a:cubicBezTo>
                    <a:cubicBezTo>
                      <a:pt x="903" y="217"/>
                      <a:pt x="919" y="184"/>
                      <a:pt x="919" y="201"/>
                    </a:cubicBezTo>
                    <a:cubicBezTo>
                      <a:pt x="919" y="201"/>
                      <a:pt x="919" y="201"/>
                      <a:pt x="919" y="201"/>
                    </a:cubicBezTo>
                    <a:cubicBezTo>
                      <a:pt x="936" y="184"/>
                      <a:pt x="903" y="134"/>
                      <a:pt x="936" y="117"/>
                    </a:cubicBezTo>
                    <a:cubicBezTo>
                      <a:pt x="936" y="117"/>
                      <a:pt x="936" y="117"/>
                      <a:pt x="953" y="117"/>
                    </a:cubicBezTo>
                    <a:cubicBezTo>
                      <a:pt x="936" y="134"/>
                      <a:pt x="953" y="150"/>
                      <a:pt x="970" y="167"/>
                    </a:cubicBezTo>
                    <a:cubicBezTo>
                      <a:pt x="953" y="184"/>
                      <a:pt x="936" y="184"/>
                      <a:pt x="936" y="201"/>
                    </a:cubicBezTo>
                    <a:cubicBezTo>
                      <a:pt x="970" y="201"/>
                      <a:pt x="953" y="267"/>
                      <a:pt x="936" y="267"/>
                    </a:cubicBezTo>
                    <a:close/>
                    <a:moveTo>
                      <a:pt x="919" y="401"/>
                    </a:moveTo>
                    <a:cubicBezTo>
                      <a:pt x="936" y="401"/>
                      <a:pt x="953" y="384"/>
                      <a:pt x="953" y="401"/>
                    </a:cubicBezTo>
                    <a:cubicBezTo>
                      <a:pt x="936" y="401"/>
                      <a:pt x="936" y="418"/>
                      <a:pt x="953" y="401"/>
                    </a:cubicBezTo>
                    <a:cubicBezTo>
                      <a:pt x="936" y="435"/>
                      <a:pt x="953" y="435"/>
                      <a:pt x="936" y="435"/>
                    </a:cubicBezTo>
                    <a:cubicBezTo>
                      <a:pt x="936" y="418"/>
                      <a:pt x="936" y="451"/>
                      <a:pt x="919" y="435"/>
                    </a:cubicBezTo>
                    <a:cubicBezTo>
                      <a:pt x="919" y="418"/>
                      <a:pt x="919" y="418"/>
                      <a:pt x="919" y="401"/>
                    </a:cubicBezTo>
                    <a:close/>
                    <a:moveTo>
                      <a:pt x="953" y="418"/>
                    </a:moveTo>
                    <a:cubicBezTo>
                      <a:pt x="970" y="418"/>
                      <a:pt x="970" y="418"/>
                      <a:pt x="986" y="401"/>
                    </a:cubicBezTo>
                    <a:cubicBezTo>
                      <a:pt x="986" y="435"/>
                      <a:pt x="970" y="435"/>
                      <a:pt x="970" y="451"/>
                    </a:cubicBezTo>
                    <a:cubicBezTo>
                      <a:pt x="970" y="435"/>
                      <a:pt x="953" y="451"/>
                      <a:pt x="953" y="418"/>
                    </a:cubicBezTo>
                    <a:close/>
                    <a:moveTo>
                      <a:pt x="970" y="351"/>
                    </a:moveTo>
                    <a:cubicBezTo>
                      <a:pt x="986" y="351"/>
                      <a:pt x="986" y="384"/>
                      <a:pt x="986" y="401"/>
                    </a:cubicBezTo>
                    <a:cubicBezTo>
                      <a:pt x="953" y="384"/>
                      <a:pt x="1003" y="368"/>
                      <a:pt x="970" y="351"/>
                    </a:cubicBezTo>
                    <a:close/>
                    <a:moveTo>
                      <a:pt x="652" y="351"/>
                    </a:moveTo>
                    <a:cubicBezTo>
                      <a:pt x="635" y="351"/>
                      <a:pt x="669" y="351"/>
                      <a:pt x="652" y="334"/>
                    </a:cubicBezTo>
                    <a:cubicBezTo>
                      <a:pt x="669" y="334"/>
                      <a:pt x="669" y="334"/>
                      <a:pt x="669" y="334"/>
                    </a:cubicBezTo>
                    <a:cubicBezTo>
                      <a:pt x="686" y="334"/>
                      <a:pt x="652" y="318"/>
                      <a:pt x="652" y="318"/>
                    </a:cubicBezTo>
                    <a:cubicBezTo>
                      <a:pt x="635" y="318"/>
                      <a:pt x="669" y="334"/>
                      <a:pt x="652" y="351"/>
                    </a:cubicBezTo>
                    <a:close/>
                    <a:moveTo>
                      <a:pt x="418" y="284"/>
                    </a:moveTo>
                    <a:cubicBezTo>
                      <a:pt x="402" y="284"/>
                      <a:pt x="402" y="251"/>
                      <a:pt x="418" y="251"/>
                    </a:cubicBezTo>
                    <a:cubicBezTo>
                      <a:pt x="418" y="267"/>
                      <a:pt x="435" y="284"/>
                      <a:pt x="418" y="284"/>
                    </a:cubicBezTo>
                    <a:close/>
                    <a:moveTo>
                      <a:pt x="535" y="568"/>
                    </a:moveTo>
                    <a:cubicBezTo>
                      <a:pt x="518" y="568"/>
                      <a:pt x="502" y="568"/>
                      <a:pt x="502" y="568"/>
                    </a:cubicBezTo>
                    <a:cubicBezTo>
                      <a:pt x="518" y="551"/>
                      <a:pt x="518" y="568"/>
                      <a:pt x="518" y="551"/>
                    </a:cubicBezTo>
                    <a:cubicBezTo>
                      <a:pt x="502" y="551"/>
                      <a:pt x="502" y="551"/>
                      <a:pt x="518" y="535"/>
                    </a:cubicBezTo>
                    <a:cubicBezTo>
                      <a:pt x="518" y="535"/>
                      <a:pt x="502" y="535"/>
                      <a:pt x="502" y="535"/>
                    </a:cubicBezTo>
                    <a:cubicBezTo>
                      <a:pt x="518" y="535"/>
                      <a:pt x="535" y="551"/>
                      <a:pt x="535" y="568"/>
                    </a:cubicBezTo>
                    <a:close/>
                    <a:moveTo>
                      <a:pt x="1387" y="418"/>
                    </a:moveTo>
                    <a:cubicBezTo>
                      <a:pt x="1371" y="435"/>
                      <a:pt x="1371" y="418"/>
                      <a:pt x="1371" y="401"/>
                    </a:cubicBezTo>
                    <a:cubicBezTo>
                      <a:pt x="1387" y="384"/>
                      <a:pt x="1404" y="401"/>
                      <a:pt x="1387" y="418"/>
                    </a:cubicBezTo>
                    <a:close/>
                    <a:moveTo>
                      <a:pt x="1320" y="435"/>
                    </a:moveTo>
                    <a:cubicBezTo>
                      <a:pt x="1304" y="435"/>
                      <a:pt x="1304" y="435"/>
                      <a:pt x="1287" y="435"/>
                    </a:cubicBezTo>
                    <a:cubicBezTo>
                      <a:pt x="1287" y="418"/>
                      <a:pt x="1287" y="401"/>
                      <a:pt x="1287" y="384"/>
                    </a:cubicBezTo>
                    <a:cubicBezTo>
                      <a:pt x="1304" y="435"/>
                      <a:pt x="1320" y="401"/>
                      <a:pt x="1320" y="435"/>
                    </a:cubicBezTo>
                    <a:close/>
                    <a:moveTo>
                      <a:pt x="1254" y="117"/>
                    </a:moveTo>
                    <a:cubicBezTo>
                      <a:pt x="1237" y="84"/>
                      <a:pt x="1254" y="100"/>
                      <a:pt x="1270" y="84"/>
                    </a:cubicBezTo>
                    <a:cubicBezTo>
                      <a:pt x="1254" y="67"/>
                      <a:pt x="1254" y="67"/>
                      <a:pt x="1254" y="67"/>
                    </a:cubicBezTo>
                    <a:cubicBezTo>
                      <a:pt x="1254" y="67"/>
                      <a:pt x="1270" y="67"/>
                      <a:pt x="1270" y="84"/>
                    </a:cubicBezTo>
                    <a:cubicBezTo>
                      <a:pt x="1270" y="100"/>
                      <a:pt x="1254" y="100"/>
                      <a:pt x="1254" y="117"/>
                    </a:cubicBezTo>
                    <a:close/>
                    <a:moveTo>
                      <a:pt x="1270" y="117"/>
                    </a:moveTo>
                    <a:cubicBezTo>
                      <a:pt x="1270" y="100"/>
                      <a:pt x="1270" y="84"/>
                      <a:pt x="1304" y="84"/>
                    </a:cubicBezTo>
                    <a:cubicBezTo>
                      <a:pt x="1304" y="117"/>
                      <a:pt x="1304" y="117"/>
                      <a:pt x="1287" y="150"/>
                    </a:cubicBezTo>
                    <a:cubicBezTo>
                      <a:pt x="1287" y="150"/>
                      <a:pt x="1287" y="134"/>
                      <a:pt x="1287" y="134"/>
                    </a:cubicBezTo>
                    <a:cubicBezTo>
                      <a:pt x="1270" y="134"/>
                      <a:pt x="1270" y="150"/>
                      <a:pt x="1270" y="167"/>
                    </a:cubicBezTo>
                    <a:cubicBezTo>
                      <a:pt x="1270" y="167"/>
                      <a:pt x="1237" y="167"/>
                      <a:pt x="1254" y="150"/>
                    </a:cubicBezTo>
                    <a:cubicBezTo>
                      <a:pt x="1254" y="167"/>
                      <a:pt x="1254" y="134"/>
                      <a:pt x="1254" y="134"/>
                    </a:cubicBezTo>
                    <a:cubicBezTo>
                      <a:pt x="1254" y="134"/>
                      <a:pt x="1237" y="134"/>
                      <a:pt x="1237" y="134"/>
                    </a:cubicBezTo>
                    <a:cubicBezTo>
                      <a:pt x="1270" y="134"/>
                      <a:pt x="1254" y="117"/>
                      <a:pt x="1270" y="117"/>
                    </a:cubicBezTo>
                    <a:cubicBezTo>
                      <a:pt x="1270" y="117"/>
                      <a:pt x="1287" y="134"/>
                      <a:pt x="1287" y="117"/>
                    </a:cubicBezTo>
                    <a:cubicBezTo>
                      <a:pt x="1287" y="117"/>
                      <a:pt x="1287" y="117"/>
                      <a:pt x="1270" y="117"/>
                    </a:cubicBezTo>
                    <a:close/>
                    <a:moveTo>
                      <a:pt x="1270" y="468"/>
                    </a:moveTo>
                    <a:cubicBezTo>
                      <a:pt x="1270" y="451"/>
                      <a:pt x="1270" y="451"/>
                      <a:pt x="1270" y="435"/>
                    </a:cubicBezTo>
                    <a:cubicBezTo>
                      <a:pt x="1270" y="435"/>
                      <a:pt x="1270" y="418"/>
                      <a:pt x="1287" y="418"/>
                    </a:cubicBezTo>
                    <a:cubicBezTo>
                      <a:pt x="1287" y="435"/>
                      <a:pt x="1287" y="435"/>
                      <a:pt x="1287" y="435"/>
                    </a:cubicBezTo>
                    <a:cubicBezTo>
                      <a:pt x="1304" y="435"/>
                      <a:pt x="1304" y="451"/>
                      <a:pt x="1304" y="451"/>
                    </a:cubicBezTo>
                    <a:cubicBezTo>
                      <a:pt x="1304" y="451"/>
                      <a:pt x="1287" y="451"/>
                      <a:pt x="1270" y="451"/>
                    </a:cubicBezTo>
                    <a:cubicBezTo>
                      <a:pt x="1287" y="451"/>
                      <a:pt x="1287" y="468"/>
                      <a:pt x="1270" y="468"/>
                    </a:cubicBezTo>
                    <a:close/>
                    <a:moveTo>
                      <a:pt x="1220" y="401"/>
                    </a:moveTo>
                    <a:cubicBezTo>
                      <a:pt x="1220" y="384"/>
                      <a:pt x="1220" y="384"/>
                      <a:pt x="1220" y="368"/>
                    </a:cubicBezTo>
                    <a:cubicBezTo>
                      <a:pt x="1237" y="368"/>
                      <a:pt x="1237" y="351"/>
                      <a:pt x="1254" y="368"/>
                    </a:cubicBezTo>
                    <a:cubicBezTo>
                      <a:pt x="1237" y="384"/>
                      <a:pt x="1270" y="401"/>
                      <a:pt x="1254" y="435"/>
                    </a:cubicBezTo>
                    <a:cubicBezTo>
                      <a:pt x="1237" y="435"/>
                      <a:pt x="1237" y="418"/>
                      <a:pt x="1220" y="435"/>
                    </a:cubicBezTo>
                    <a:cubicBezTo>
                      <a:pt x="1220" y="435"/>
                      <a:pt x="1220" y="435"/>
                      <a:pt x="1220" y="435"/>
                    </a:cubicBezTo>
                    <a:cubicBezTo>
                      <a:pt x="1204" y="401"/>
                      <a:pt x="1237" y="401"/>
                      <a:pt x="1220" y="384"/>
                    </a:cubicBezTo>
                    <a:cubicBezTo>
                      <a:pt x="1220" y="384"/>
                      <a:pt x="1220" y="401"/>
                      <a:pt x="1220" y="401"/>
                    </a:cubicBezTo>
                    <a:close/>
                    <a:moveTo>
                      <a:pt x="1204" y="301"/>
                    </a:moveTo>
                    <a:cubicBezTo>
                      <a:pt x="1204" y="284"/>
                      <a:pt x="1170" y="301"/>
                      <a:pt x="1187" y="284"/>
                    </a:cubicBezTo>
                    <a:cubicBezTo>
                      <a:pt x="1204" y="267"/>
                      <a:pt x="1204" y="301"/>
                      <a:pt x="1204" y="301"/>
                    </a:cubicBezTo>
                    <a:close/>
                    <a:moveTo>
                      <a:pt x="1204" y="251"/>
                    </a:moveTo>
                    <a:cubicBezTo>
                      <a:pt x="1204" y="267"/>
                      <a:pt x="1187" y="234"/>
                      <a:pt x="1170" y="251"/>
                    </a:cubicBezTo>
                    <a:cubicBezTo>
                      <a:pt x="1187" y="217"/>
                      <a:pt x="1204" y="201"/>
                      <a:pt x="1220" y="184"/>
                    </a:cubicBezTo>
                    <a:cubicBezTo>
                      <a:pt x="1237" y="201"/>
                      <a:pt x="1237" y="217"/>
                      <a:pt x="1237" y="217"/>
                    </a:cubicBezTo>
                    <a:cubicBezTo>
                      <a:pt x="1254" y="217"/>
                      <a:pt x="1237" y="201"/>
                      <a:pt x="1254" y="201"/>
                    </a:cubicBezTo>
                    <a:cubicBezTo>
                      <a:pt x="1254" y="217"/>
                      <a:pt x="1254" y="201"/>
                      <a:pt x="1270" y="217"/>
                    </a:cubicBezTo>
                    <a:cubicBezTo>
                      <a:pt x="1254" y="234"/>
                      <a:pt x="1287" y="251"/>
                      <a:pt x="1254" y="267"/>
                    </a:cubicBezTo>
                    <a:cubicBezTo>
                      <a:pt x="1270" y="284"/>
                      <a:pt x="1304" y="267"/>
                      <a:pt x="1287" y="318"/>
                    </a:cubicBezTo>
                    <a:cubicBezTo>
                      <a:pt x="1270" y="284"/>
                      <a:pt x="1220" y="318"/>
                      <a:pt x="1220" y="284"/>
                    </a:cubicBezTo>
                    <a:cubicBezTo>
                      <a:pt x="1237" y="284"/>
                      <a:pt x="1220" y="267"/>
                      <a:pt x="1204" y="251"/>
                    </a:cubicBezTo>
                    <a:close/>
                    <a:moveTo>
                      <a:pt x="1137" y="301"/>
                    </a:moveTo>
                    <a:cubicBezTo>
                      <a:pt x="1137" y="318"/>
                      <a:pt x="1137" y="334"/>
                      <a:pt x="1137" y="334"/>
                    </a:cubicBezTo>
                    <a:cubicBezTo>
                      <a:pt x="1137" y="334"/>
                      <a:pt x="1153" y="318"/>
                      <a:pt x="1153" y="318"/>
                    </a:cubicBezTo>
                    <a:lnTo>
                      <a:pt x="1153" y="334"/>
                    </a:lnTo>
                    <a:cubicBezTo>
                      <a:pt x="1120" y="351"/>
                      <a:pt x="1120" y="334"/>
                      <a:pt x="1120" y="301"/>
                    </a:cubicBezTo>
                    <a:cubicBezTo>
                      <a:pt x="1137" y="301"/>
                      <a:pt x="1120" y="318"/>
                      <a:pt x="1137" y="301"/>
                    </a:cubicBezTo>
                    <a:close/>
                    <a:moveTo>
                      <a:pt x="1153" y="468"/>
                    </a:moveTo>
                    <a:cubicBezTo>
                      <a:pt x="1170" y="451"/>
                      <a:pt x="1153" y="451"/>
                      <a:pt x="1153" y="418"/>
                    </a:cubicBezTo>
                    <a:cubicBezTo>
                      <a:pt x="1153" y="418"/>
                      <a:pt x="1153" y="435"/>
                      <a:pt x="1170" y="435"/>
                    </a:cubicBezTo>
                    <a:cubicBezTo>
                      <a:pt x="1170" y="451"/>
                      <a:pt x="1170" y="468"/>
                      <a:pt x="1153" y="468"/>
                    </a:cubicBezTo>
                    <a:close/>
                    <a:moveTo>
                      <a:pt x="1087" y="468"/>
                    </a:moveTo>
                    <a:cubicBezTo>
                      <a:pt x="1087" y="435"/>
                      <a:pt x="1070" y="468"/>
                      <a:pt x="1070" y="451"/>
                    </a:cubicBezTo>
                    <a:cubicBezTo>
                      <a:pt x="1087" y="451"/>
                      <a:pt x="1070" y="451"/>
                      <a:pt x="1070" y="435"/>
                    </a:cubicBezTo>
                    <a:cubicBezTo>
                      <a:pt x="1070" y="435"/>
                      <a:pt x="1087" y="435"/>
                      <a:pt x="1087" y="435"/>
                    </a:cubicBezTo>
                    <a:cubicBezTo>
                      <a:pt x="1070" y="451"/>
                      <a:pt x="1103" y="451"/>
                      <a:pt x="1087" y="468"/>
                    </a:cubicBezTo>
                    <a:close/>
                    <a:moveTo>
                      <a:pt x="1053" y="284"/>
                    </a:moveTo>
                    <a:cubicBezTo>
                      <a:pt x="1053" y="301"/>
                      <a:pt x="1070" y="301"/>
                      <a:pt x="1070" y="301"/>
                    </a:cubicBezTo>
                    <a:cubicBezTo>
                      <a:pt x="1053" y="318"/>
                      <a:pt x="1053" y="334"/>
                      <a:pt x="1036" y="351"/>
                    </a:cubicBezTo>
                    <a:cubicBezTo>
                      <a:pt x="1036" y="334"/>
                      <a:pt x="1020" y="334"/>
                      <a:pt x="1003" y="334"/>
                    </a:cubicBezTo>
                    <a:cubicBezTo>
                      <a:pt x="1003" y="318"/>
                      <a:pt x="1020" y="318"/>
                      <a:pt x="1036" y="301"/>
                    </a:cubicBezTo>
                    <a:cubicBezTo>
                      <a:pt x="1020" y="301"/>
                      <a:pt x="1020" y="301"/>
                      <a:pt x="1020" y="301"/>
                    </a:cubicBezTo>
                    <a:cubicBezTo>
                      <a:pt x="1020" y="301"/>
                      <a:pt x="1020" y="301"/>
                      <a:pt x="1003" y="301"/>
                    </a:cubicBezTo>
                    <a:cubicBezTo>
                      <a:pt x="1003" y="284"/>
                      <a:pt x="1020" y="267"/>
                      <a:pt x="1036" y="267"/>
                    </a:cubicBezTo>
                    <a:cubicBezTo>
                      <a:pt x="1036" y="284"/>
                      <a:pt x="1036" y="284"/>
                      <a:pt x="1053" y="284"/>
                    </a:cubicBezTo>
                    <a:close/>
                    <a:moveTo>
                      <a:pt x="1087" y="418"/>
                    </a:moveTo>
                    <a:cubicBezTo>
                      <a:pt x="1087" y="401"/>
                      <a:pt x="1103" y="351"/>
                      <a:pt x="1137" y="368"/>
                    </a:cubicBezTo>
                    <a:cubicBezTo>
                      <a:pt x="1120" y="351"/>
                      <a:pt x="1153" y="351"/>
                      <a:pt x="1153" y="351"/>
                    </a:cubicBezTo>
                    <a:cubicBezTo>
                      <a:pt x="1137" y="384"/>
                      <a:pt x="1103" y="435"/>
                      <a:pt x="1087" y="418"/>
                    </a:cubicBezTo>
                    <a:close/>
                    <a:moveTo>
                      <a:pt x="1354" y="34"/>
                    </a:moveTo>
                    <a:cubicBezTo>
                      <a:pt x="1354" y="50"/>
                      <a:pt x="1337" y="50"/>
                      <a:pt x="1354" y="67"/>
                    </a:cubicBezTo>
                    <a:cubicBezTo>
                      <a:pt x="1320" y="67"/>
                      <a:pt x="1337" y="50"/>
                      <a:pt x="1354" y="34"/>
                    </a:cubicBezTo>
                    <a:close/>
                    <a:moveTo>
                      <a:pt x="1371" y="201"/>
                    </a:moveTo>
                    <a:cubicBezTo>
                      <a:pt x="1354" y="234"/>
                      <a:pt x="1387" y="234"/>
                      <a:pt x="1404" y="234"/>
                    </a:cubicBezTo>
                    <a:cubicBezTo>
                      <a:pt x="1387" y="267"/>
                      <a:pt x="1404" y="251"/>
                      <a:pt x="1404" y="267"/>
                    </a:cubicBezTo>
                    <a:cubicBezTo>
                      <a:pt x="1404" y="267"/>
                      <a:pt x="1387" y="267"/>
                      <a:pt x="1387" y="284"/>
                    </a:cubicBezTo>
                    <a:cubicBezTo>
                      <a:pt x="1387" y="284"/>
                      <a:pt x="1387" y="301"/>
                      <a:pt x="1387" y="301"/>
                    </a:cubicBezTo>
                    <a:cubicBezTo>
                      <a:pt x="1387" y="284"/>
                      <a:pt x="1421" y="318"/>
                      <a:pt x="1421" y="318"/>
                    </a:cubicBezTo>
                    <a:cubicBezTo>
                      <a:pt x="1404" y="351"/>
                      <a:pt x="1404" y="334"/>
                      <a:pt x="1387" y="368"/>
                    </a:cubicBezTo>
                    <a:cubicBezTo>
                      <a:pt x="1387" y="318"/>
                      <a:pt x="1354" y="351"/>
                      <a:pt x="1337" y="318"/>
                    </a:cubicBezTo>
                    <a:cubicBezTo>
                      <a:pt x="1337" y="318"/>
                      <a:pt x="1354" y="334"/>
                      <a:pt x="1354" y="318"/>
                    </a:cubicBezTo>
                    <a:cubicBezTo>
                      <a:pt x="1354" y="318"/>
                      <a:pt x="1354" y="318"/>
                      <a:pt x="1354" y="301"/>
                    </a:cubicBezTo>
                    <a:cubicBezTo>
                      <a:pt x="1354" y="284"/>
                      <a:pt x="1371" y="301"/>
                      <a:pt x="1371" y="301"/>
                    </a:cubicBezTo>
                    <a:cubicBezTo>
                      <a:pt x="1354" y="284"/>
                      <a:pt x="1371" y="267"/>
                      <a:pt x="1371" y="251"/>
                    </a:cubicBezTo>
                    <a:cubicBezTo>
                      <a:pt x="1337" y="267"/>
                      <a:pt x="1371" y="201"/>
                      <a:pt x="1354" y="217"/>
                    </a:cubicBezTo>
                    <a:cubicBezTo>
                      <a:pt x="1354" y="201"/>
                      <a:pt x="1354" y="201"/>
                      <a:pt x="1371" y="201"/>
                    </a:cubicBezTo>
                    <a:close/>
                    <a:moveTo>
                      <a:pt x="752" y="585"/>
                    </a:moveTo>
                    <a:cubicBezTo>
                      <a:pt x="752" y="568"/>
                      <a:pt x="752" y="551"/>
                      <a:pt x="736" y="568"/>
                    </a:cubicBezTo>
                    <a:cubicBezTo>
                      <a:pt x="736" y="568"/>
                      <a:pt x="736" y="585"/>
                      <a:pt x="752" y="585"/>
                    </a:cubicBezTo>
                    <a:close/>
                    <a:moveTo>
                      <a:pt x="652" y="652"/>
                    </a:moveTo>
                    <a:cubicBezTo>
                      <a:pt x="635" y="668"/>
                      <a:pt x="602" y="668"/>
                      <a:pt x="619" y="719"/>
                    </a:cubicBezTo>
                    <a:cubicBezTo>
                      <a:pt x="602" y="719"/>
                      <a:pt x="602" y="735"/>
                      <a:pt x="585" y="735"/>
                    </a:cubicBezTo>
                    <a:cubicBezTo>
                      <a:pt x="569" y="719"/>
                      <a:pt x="585" y="702"/>
                      <a:pt x="602" y="702"/>
                    </a:cubicBezTo>
                    <a:cubicBezTo>
                      <a:pt x="585" y="685"/>
                      <a:pt x="602" y="668"/>
                      <a:pt x="585" y="668"/>
                    </a:cubicBezTo>
                    <a:cubicBezTo>
                      <a:pt x="585" y="685"/>
                      <a:pt x="569" y="685"/>
                      <a:pt x="569" y="702"/>
                    </a:cubicBezTo>
                    <a:cubicBezTo>
                      <a:pt x="569" y="685"/>
                      <a:pt x="569" y="668"/>
                      <a:pt x="552" y="668"/>
                    </a:cubicBezTo>
                    <a:cubicBezTo>
                      <a:pt x="552" y="668"/>
                      <a:pt x="552" y="668"/>
                      <a:pt x="552" y="668"/>
                    </a:cubicBezTo>
                    <a:cubicBezTo>
                      <a:pt x="585" y="635"/>
                      <a:pt x="619" y="618"/>
                      <a:pt x="652" y="602"/>
                    </a:cubicBezTo>
                    <a:cubicBezTo>
                      <a:pt x="635" y="635"/>
                      <a:pt x="669" y="618"/>
                      <a:pt x="652" y="652"/>
                    </a:cubicBezTo>
                    <a:close/>
                    <a:moveTo>
                      <a:pt x="752" y="351"/>
                    </a:moveTo>
                    <a:cubicBezTo>
                      <a:pt x="752" y="401"/>
                      <a:pt x="786" y="384"/>
                      <a:pt x="786" y="384"/>
                    </a:cubicBezTo>
                    <a:cubicBezTo>
                      <a:pt x="786" y="384"/>
                      <a:pt x="803" y="384"/>
                      <a:pt x="803" y="401"/>
                    </a:cubicBezTo>
                    <a:cubicBezTo>
                      <a:pt x="803" y="401"/>
                      <a:pt x="786" y="435"/>
                      <a:pt x="786" y="435"/>
                    </a:cubicBezTo>
                    <a:cubicBezTo>
                      <a:pt x="803" y="451"/>
                      <a:pt x="803" y="451"/>
                      <a:pt x="803" y="451"/>
                    </a:cubicBezTo>
                    <a:cubicBezTo>
                      <a:pt x="786" y="451"/>
                      <a:pt x="786" y="468"/>
                      <a:pt x="786" y="468"/>
                    </a:cubicBezTo>
                    <a:cubicBezTo>
                      <a:pt x="786" y="451"/>
                      <a:pt x="752" y="435"/>
                      <a:pt x="769" y="418"/>
                    </a:cubicBezTo>
                    <a:cubicBezTo>
                      <a:pt x="769" y="435"/>
                      <a:pt x="803" y="401"/>
                      <a:pt x="786" y="401"/>
                    </a:cubicBezTo>
                    <a:cubicBezTo>
                      <a:pt x="769" y="401"/>
                      <a:pt x="786" y="418"/>
                      <a:pt x="769" y="418"/>
                    </a:cubicBezTo>
                    <a:cubicBezTo>
                      <a:pt x="752" y="401"/>
                      <a:pt x="769" y="384"/>
                      <a:pt x="769" y="384"/>
                    </a:cubicBezTo>
                    <a:cubicBezTo>
                      <a:pt x="752" y="384"/>
                      <a:pt x="752" y="384"/>
                      <a:pt x="736" y="368"/>
                    </a:cubicBezTo>
                    <a:cubicBezTo>
                      <a:pt x="752" y="368"/>
                      <a:pt x="752" y="351"/>
                      <a:pt x="752" y="351"/>
                    </a:cubicBezTo>
                    <a:close/>
                    <a:moveTo>
                      <a:pt x="803" y="384"/>
                    </a:moveTo>
                    <a:cubicBezTo>
                      <a:pt x="786" y="384"/>
                      <a:pt x="786" y="384"/>
                      <a:pt x="786" y="384"/>
                    </a:cubicBezTo>
                    <a:cubicBezTo>
                      <a:pt x="786" y="384"/>
                      <a:pt x="803" y="384"/>
                      <a:pt x="803" y="384"/>
                    </a:cubicBezTo>
                    <a:close/>
                    <a:moveTo>
                      <a:pt x="803" y="401"/>
                    </a:moveTo>
                    <a:lnTo>
                      <a:pt x="803" y="384"/>
                    </a:lnTo>
                    <a:cubicBezTo>
                      <a:pt x="803" y="384"/>
                      <a:pt x="803" y="401"/>
                      <a:pt x="803" y="401"/>
                    </a:cubicBezTo>
                    <a:close/>
                    <a:moveTo>
                      <a:pt x="786" y="668"/>
                    </a:moveTo>
                    <a:cubicBezTo>
                      <a:pt x="786" y="685"/>
                      <a:pt x="769" y="668"/>
                      <a:pt x="769" y="685"/>
                    </a:cubicBezTo>
                    <a:cubicBezTo>
                      <a:pt x="786" y="685"/>
                      <a:pt x="786" y="702"/>
                      <a:pt x="786" y="702"/>
                    </a:cubicBezTo>
                    <a:cubicBezTo>
                      <a:pt x="786" y="719"/>
                      <a:pt x="786" y="719"/>
                      <a:pt x="769" y="735"/>
                    </a:cubicBezTo>
                    <a:cubicBezTo>
                      <a:pt x="769" y="719"/>
                      <a:pt x="769" y="702"/>
                      <a:pt x="752" y="702"/>
                    </a:cubicBezTo>
                    <a:cubicBezTo>
                      <a:pt x="752" y="702"/>
                      <a:pt x="769" y="702"/>
                      <a:pt x="769" y="702"/>
                    </a:cubicBezTo>
                    <a:cubicBezTo>
                      <a:pt x="752" y="685"/>
                      <a:pt x="719" y="668"/>
                      <a:pt x="736" y="652"/>
                    </a:cubicBezTo>
                    <a:cubicBezTo>
                      <a:pt x="736" y="668"/>
                      <a:pt x="752" y="652"/>
                      <a:pt x="752" y="635"/>
                    </a:cubicBezTo>
                    <a:cubicBezTo>
                      <a:pt x="769" y="635"/>
                      <a:pt x="769" y="618"/>
                      <a:pt x="786" y="618"/>
                    </a:cubicBezTo>
                    <a:cubicBezTo>
                      <a:pt x="786" y="635"/>
                      <a:pt x="786" y="668"/>
                      <a:pt x="803" y="668"/>
                    </a:cubicBezTo>
                    <a:cubicBezTo>
                      <a:pt x="819" y="652"/>
                      <a:pt x="786" y="652"/>
                      <a:pt x="803" y="635"/>
                    </a:cubicBezTo>
                    <a:cubicBezTo>
                      <a:pt x="819" y="652"/>
                      <a:pt x="819" y="668"/>
                      <a:pt x="803" y="668"/>
                    </a:cubicBezTo>
                    <a:cubicBezTo>
                      <a:pt x="803" y="668"/>
                      <a:pt x="786" y="668"/>
                      <a:pt x="786" y="668"/>
                    </a:cubicBezTo>
                    <a:close/>
                    <a:moveTo>
                      <a:pt x="1454" y="752"/>
                    </a:moveTo>
                    <a:cubicBezTo>
                      <a:pt x="1454" y="769"/>
                      <a:pt x="1471" y="752"/>
                      <a:pt x="1471" y="752"/>
                    </a:cubicBezTo>
                    <a:cubicBezTo>
                      <a:pt x="1454" y="802"/>
                      <a:pt x="1421" y="836"/>
                      <a:pt x="1387" y="802"/>
                    </a:cubicBezTo>
                    <a:cubicBezTo>
                      <a:pt x="1421" y="785"/>
                      <a:pt x="1437" y="769"/>
                      <a:pt x="1454" y="752"/>
                    </a:cubicBezTo>
                    <a:close/>
                    <a:moveTo>
                      <a:pt x="1371" y="518"/>
                    </a:moveTo>
                    <a:cubicBezTo>
                      <a:pt x="1354" y="551"/>
                      <a:pt x="1354" y="551"/>
                      <a:pt x="1354" y="585"/>
                    </a:cubicBezTo>
                    <a:cubicBezTo>
                      <a:pt x="1354" y="551"/>
                      <a:pt x="1320" y="535"/>
                      <a:pt x="1337" y="501"/>
                    </a:cubicBezTo>
                    <a:cubicBezTo>
                      <a:pt x="1337" y="518"/>
                      <a:pt x="1354" y="518"/>
                      <a:pt x="1371" y="518"/>
                    </a:cubicBezTo>
                    <a:close/>
                    <a:moveTo>
                      <a:pt x="1187" y="585"/>
                    </a:moveTo>
                    <a:cubicBezTo>
                      <a:pt x="1187" y="602"/>
                      <a:pt x="1187" y="618"/>
                      <a:pt x="1170" y="618"/>
                    </a:cubicBezTo>
                    <a:cubicBezTo>
                      <a:pt x="1170" y="602"/>
                      <a:pt x="1187" y="585"/>
                      <a:pt x="1187" y="585"/>
                    </a:cubicBezTo>
                    <a:close/>
                    <a:moveTo>
                      <a:pt x="1337" y="568"/>
                    </a:moveTo>
                    <a:cubicBezTo>
                      <a:pt x="1337" y="585"/>
                      <a:pt x="1354" y="585"/>
                      <a:pt x="1354" y="585"/>
                    </a:cubicBezTo>
                    <a:cubicBezTo>
                      <a:pt x="1337" y="585"/>
                      <a:pt x="1354" y="602"/>
                      <a:pt x="1354" y="618"/>
                    </a:cubicBezTo>
                    <a:cubicBezTo>
                      <a:pt x="1320" y="602"/>
                      <a:pt x="1337" y="585"/>
                      <a:pt x="1337" y="568"/>
                    </a:cubicBezTo>
                    <a:close/>
                    <a:moveTo>
                      <a:pt x="1671" y="251"/>
                    </a:moveTo>
                    <a:cubicBezTo>
                      <a:pt x="1671" y="201"/>
                      <a:pt x="1655" y="184"/>
                      <a:pt x="1671" y="150"/>
                    </a:cubicBezTo>
                    <a:cubicBezTo>
                      <a:pt x="1671" y="150"/>
                      <a:pt x="1671" y="167"/>
                      <a:pt x="1688" y="167"/>
                    </a:cubicBezTo>
                    <a:cubicBezTo>
                      <a:pt x="1671" y="167"/>
                      <a:pt x="1688" y="234"/>
                      <a:pt x="1671" y="251"/>
                    </a:cubicBezTo>
                    <a:close/>
                    <a:moveTo>
                      <a:pt x="368" y="468"/>
                    </a:moveTo>
                    <a:cubicBezTo>
                      <a:pt x="368" y="451"/>
                      <a:pt x="351" y="451"/>
                      <a:pt x="351" y="435"/>
                    </a:cubicBezTo>
                    <a:cubicBezTo>
                      <a:pt x="368" y="451"/>
                      <a:pt x="385" y="418"/>
                      <a:pt x="385" y="435"/>
                    </a:cubicBezTo>
                    <a:cubicBezTo>
                      <a:pt x="351" y="435"/>
                      <a:pt x="385" y="468"/>
                      <a:pt x="368" y="468"/>
                    </a:cubicBezTo>
                    <a:close/>
                    <a:moveTo>
                      <a:pt x="335" y="568"/>
                    </a:moveTo>
                    <a:lnTo>
                      <a:pt x="318" y="568"/>
                    </a:lnTo>
                    <a:cubicBezTo>
                      <a:pt x="301" y="551"/>
                      <a:pt x="351" y="551"/>
                      <a:pt x="335" y="568"/>
                    </a:cubicBezTo>
                    <a:close/>
                    <a:moveTo>
                      <a:pt x="201" y="501"/>
                    </a:moveTo>
                    <a:cubicBezTo>
                      <a:pt x="201" y="535"/>
                      <a:pt x="184" y="485"/>
                      <a:pt x="168" y="485"/>
                    </a:cubicBezTo>
                    <a:cubicBezTo>
                      <a:pt x="168" y="485"/>
                      <a:pt x="168" y="485"/>
                      <a:pt x="168" y="501"/>
                    </a:cubicBezTo>
                    <a:cubicBezTo>
                      <a:pt x="168" y="468"/>
                      <a:pt x="134" y="451"/>
                      <a:pt x="151" y="435"/>
                    </a:cubicBezTo>
                    <a:cubicBezTo>
                      <a:pt x="151" y="451"/>
                      <a:pt x="184" y="451"/>
                      <a:pt x="201" y="435"/>
                    </a:cubicBezTo>
                    <a:cubicBezTo>
                      <a:pt x="218" y="451"/>
                      <a:pt x="218" y="435"/>
                      <a:pt x="234" y="451"/>
                    </a:cubicBezTo>
                    <a:cubicBezTo>
                      <a:pt x="234" y="501"/>
                      <a:pt x="201" y="485"/>
                      <a:pt x="184" y="501"/>
                    </a:cubicBezTo>
                    <a:cubicBezTo>
                      <a:pt x="201" y="501"/>
                      <a:pt x="201" y="501"/>
                      <a:pt x="201" y="501"/>
                    </a:cubicBezTo>
                    <a:close/>
                    <a:moveTo>
                      <a:pt x="1020" y="117"/>
                    </a:moveTo>
                    <a:cubicBezTo>
                      <a:pt x="1003" y="117"/>
                      <a:pt x="1003" y="117"/>
                      <a:pt x="986" y="134"/>
                    </a:cubicBezTo>
                    <a:cubicBezTo>
                      <a:pt x="986" y="117"/>
                      <a:pt x="986" y="117"/>
                      <a:pt x="1003" y="100"/>
                    </a:cubicBezTo>
                    <a:cubicBezTo>
                      <a:pt x="1003" y="100"/>
                      <a:pt x="986" y="84"/>
                      <a:pt x="986" y="84"/>
                    </a:cubicBezTo>
                    <a:cubicBezTo>
                      <a:pt x="1003" y="84"/>
                      <a:pt x="1003" y="84"/>
                      <a:pt x="1003" y="100"/>
                    </a:cubicBezTo>
                    <a:cubicBezTo>
                      <a:pt x="986" y="100"/>
                      <a:pt x="1020" y="100"/>
                      <a:pt x="1020" y="117"/>
                    </a:cubicBezTo>
                    <a:close/>
                    <a:moveTo>
                      <a:pt x="552" y="702"/>
                    </a:moveTo>
                    <a:cubicBezTo>
                      <a:pt x="569" y="702"/>
                      <a:pt x="569" y="719"/>
                      <a:pt x="585" y="719"/>
                    </a:cubicBezTo>
                    <a:cubicBezTo>
                      <a:pt x="569" y="719"/>
                      <a:pt x="569" y="752"/>
                      <a:pt x="569" y="752"/>
                    </a:cubicBezTo>
                    <a:cubicBezTo>
                      <a:pt x="569" y="735"/>
                      <a:pt x="552" y="719"/>
                      <a:pt x="552" y="702"/>
                    </a:cubicBezTo>
                    <a:close/>
                    <a:moveTo>
                      <a:pt x="686" y="785"/>
                    </a:moveTo>
                    <a:cubicBezTo>
                      <a:pt x="669" y="785"/>
                      <a:pt x="652" y="769"/>
                      <a:pt x="669" y="752"/>
                    </a:cubicBezTo>
                    <a:cubicBezTo>
                      <a:pt x="669" y="769"/>
                      <a:pt x="686" y="769"/>
                      <a:pt x="686" y="785"/>
                    </a:cubicBezTo>
                    <a:close/>
                    <a:moveTo>
                      <a:pt x="1705" y="201"/>
                    </a:moveTo>
                    <a:cubicBezTo>
                      <a:pt x="1738" y="217"/>
                      <a:pt x="1738" y="167"/>
                      <a:pt x="1755" y="184"/>
                    </a:cubicBezTo>
                    <a:cubicBezTo>
                      <a:pt x="1738" y="134"/>
                      <a:pt x="1721" y="184"/>
                      <a:pt x="1721" y="167"/>
                    </a:cubicBezTo>
                    <a:cubicBezTo>
                      <a:pt x="1705" y="167"/>
                      <a:pt x="1705" y="184"/>
                      <a:pt x="1705" y="201"/>
                    </a:cubicBezTo>
                    <a:close/>
                    <a:moveTo>
                      <a:pt x="1905" y="117"/>
                    </a:moveTo>
                    <a:cubicBezTo>
                      <a:pt x="1905" y="100"/>
                      <a:pt x="1889" y="100"/>
                      <a:pt x="1889" y="84"/>
                    </a:cubicBezTo>
                    <a:cubicBezTo>
                      <a:pt x="1905" y="84"/>
                      <a:pt x="1905" y="67"/>
                      <a:pt x="1922" y="67"/>
                    </a:cubicBezTo>
                    <a:cubicBezTo>
                      <a:pt x="1922" y="84"/>
                      <a:pt x="1922" y="84"/>
                      <a:pt x="1922" y="84"/>
                    </a:cubicBezTo>
                    <a:cubicBezTo>
                      <a:pt x="1905" y="67"/>
                      <a:pt x="1922" y="100"/>
                      <a:pt x="1905" y="1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0"/>
              <p:cNvSpPr/>
              <p:nvPr/>
            </p:nvSpPr>
            <p:spPr>
              <a:xfrm>
                <a:off x="9117236" y="5512861"/>
                <a:ext cx="243779" cy="80402"/>
              </a:xfrm>
              <a:custGeom>
                <a:avLst/>
                <a:gdLst/>
                <a:ahLst/>
                <a:cxnLst/>
                <a:rect l="l" t="t" r="r" b="b"/>
                <a:pathLst>
                  <a:path w="2841" h="937" extrusionOk="0">
                    <a:moveTo>
                      <a:pt x="2841" y="853"/>
                    </a:moveTo>
                    <a:cubicBezTo>
                      <a:pt x="2841" y="769"/>
                      <a:pt x="1955" y="803"/>
                      <a:pt x="1788" y="803"/>
                    </a:cubicBezTo>
                    <a:lnTo>
                      <a:pt x="1521" y="803"/>
                    </a:lnTo>
                    <a:cubicBezTo>
                      <a:pt x="1487" y="803"/>
                      <a:pt x="1471" y="786"/>
                      <a:pt x="1437" y="786"/>
                    </a:cubicBezTo>
                    <a:lnTo>
                      <a:pt x="1337" y="786"/>
                    </a:lnTo>
                    <a:lnTo>
                      <a:pt x="1203" y="786"/>
                    </a:lnTo>
                    <a:cubicBezTo>
                      <a:pt x="1187" y="786"/>
                      <a:pt x="1187" y="786"/>
                      <a:pt x="1170" y="769"/>
                    </a:cubicBezTo>
                    <a:cubicBezTo>
                      <a:pt x="1153" y="769"/>
                      <a:pt x="1137" y="786"/>
                      <a:pt x="1120" y="769"/>
                    </a:cubicBezTo>
                    <a:cubicBezTo>
                      <a:pt x="1103" y="769"/>
                      <a:pt x="1103" y="769"/>
                      <a:pt x="1086" y="769"/>
                    </a:cubicBezTo>
                    <a:cubicBezTo>
                      <a:pt x="1020" y="769"/>
                      <a:pt x="970" y="769"/>
                      <a:pt x="919" y="753"/>
                    </a:cubicBezTo>
                    <a:lnTo>
                      <a:pt x="752" y="736"/>
                    </a:lnTo>
                    <a:cubicBezTo>
                      <a:pt x="585" y="702"/>
                      <a:pt x="452" y="669"/>
                      <a:pt x="318" y="602"/>
                    </a:cubicBezTo>
                    <a:cubicBezTo>
                      <a:pt x="268" y="585"/>
                      <a:pt x="184" y="552"/>
                      <a:pt x="234" y="485"/>
                    </a:cubicBezTo>
                    <a:cubicBezTo>
                      <a:pt x="234" y="485"/>
                      <a:pt x="234" y="485"/>
                      <a:pt x="234" y="469"/>
                    </a:cubicBezTo>
                    <a:cubicBezTo>
                      <a:pt x="335" y="352"/>
                      <a:pt x="669" y="235"/>
                      <a:pt x="819" y="201"/>
                    </a:cubicBezTo>
                    <a:cubicBezTo>
                      <a:pt x="919" y="168"/>
                      <a:pt x="1070" y="118"/>
                      <a:pt x="1170" y="84"/>
                    </a:cubicBezTo>
                    <a:cubicBezTo>
                      <a:pt x="1203" y="68"/>
                      <a:pt x="1203" y="68"/>
                      <a:pt x="1237" y="51"/>
                    </a:cubicBezTo>
                    <a:cubicBezTo>
                      <a:pt x="1220" y="17"/>
                      <a:pt x="1203" y="1"/>
                      <a:pt x="1153" y="1"/>
                    </a:cubicBezTo>
                    <a:cubicBezTo>
                      <a:pt x="1003" y="1"/>
                      <a:pt x="786" y="68"/>
                      <a:pt x="652" y="118"/>
                    </a:cubicBezTo>
                    <a:cubicBezTo>
                      <a:pt x="585" y="134"/>
                      <a:pt x="518" y="151"/>
                      <a:pt x="452" y="184"/>
                    </a:cubicBezTo>
                    <a:cubicBezTo>
                      <a:pt x="385" y="201"/>
                      <a:pt x="335" y="235"/>
                      <a:pt x="268" y="268"/>
                    </a:cubicBezTo>
                    <a:cubicBezTo>
                      <a:pt x="251" y="285"/>
                      <a:pt x="234" y="285"/>
                      <a:pt x="218" y="301"/>
                    </a:cubicBezTo>
                    <a:cubicBezTo>
                      <a:pt x="101" y="402"/>
                      <a:pt x="0" y="519"/>
                      <a:pt x="151" y="669"/>
                    </a:cubicBezTo>
                    <a:cubicBezTo>
                      <a:pt x="168" y="702"/>
                      <a:pt x="201" y="719"/>
                      <a:pt x="234" y="736"/>
                    </a:cubicBezTo>
                    <a:cubicBezTo>
                      <a:pt x="268" y="753"/>
                      <a:pt x="301" y="769"/>
                      <a:pt x="335" y="786"/>
                    </a:cubicBezTo>
                    <a:cubicBezTo>
                      <a:pt x="401" y="819"/>
                      <a:pt x="485" y="836"/>
                      <a:pt x="569" y="853"/>
                    </a:cubicBezTo>
                    <a:cubicBezTo>
                      <a:pt x="669" y="886"/>
                      <a:pt x="719" y="886"/>
                      <a:pt x="836" y="903"/>
                    </a:cubicBezTo>
                    <a:cubicBezTo>
                      <a:pt x="869" y="903"/>
                      <a:pt x="919" y="920"/>
                      <a:pt x="970" y="920"/>
                    </a:cubicBezTo>
                    <a:lnTo>
                      <a:pt x="1404" y="936"/>
                    </a:lnTo>
                    <a:cubicBezTo>
                      <a:pt x="1437" y="936"/>
                      <a:pt x="1487" y="936"/>
                      <a:pt x="1521" y="936"/>
                    </a:cubicBezTo>
                    <a:lnTo>
                      <a:pt x="1688" y="936"/>
                    </a:lnTo>
                    <a:cubicBezTo>
                      <a:pt x="1688" y="936"/>
                      <a:pt x="1705" y="936"/>
                      <a:pt x="1705" y="936"/>
                    </a:cubicBezTo>
                    <a:cubicBezTo>
                      <a:pt x="1772" y="920"/>
                      <a:pt x="1922" y="936"/>
                      <a:pt x="2005" y="936"/>
                    </a:cubicBezTo>
                    <a:cubicBezTo>
                      <a:pt x="2022" y="936"/>
                      <a:pt x="2039" y="936"/>
                      <a:pt x="2072" y="936"/>
                    </a:cubicBezTo>
                    <a:cubicBezTo>
                      <a:pt x="2089" y="936"/>
                      <a:pt x="2841" y="936"/>
                      <a:pt x="2841" y="853"/>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0"/>
              <p:cNvSpPr/>
              <p:nvPr/>
            </p:nvSpPr>
            <p:spPr>
              <a:xfrm>
                <a:off x="9246290" y="5507112"/>
                <a:ext cx="78943" cy="14416"/>
              </a:xfrm>
              <a:custGeom>
                <a:avLst/>
                <a:gdLst/>
                <a:ahLst/>
                <a:cxnLst/>
                <a:rect l="l" t="t" r="r" b="b"/>
                <a:pathLst>
                  <a:path w="920" h="168" extrusionOk="0">
                    <a:moveTo>
                      <a:pt x="0" y="84"/>
                    </a:moveTo>
                    <a:cubicBezTo>
                      <a:pt x="0" y="135"/>
                      <a:pt x="100" y="118"/>
                      <a:pt x="167" y="118"/>
                    </a:cubicBezTo>
                    <a:cubicBezTo>
                      <a:pt x="234" y="118"/>
                      <a:pt x="301" y="118"/>
                      <a:pt x="368" y="118"/>
                    </a:cubicBezTo>
                    <a:cubicBezTo>
                      <a:pt x="384" y="135"/>
                      <a:pt x="384" y="135"/>
                      <a:pt x="418" y="135"/>
                    </a:cubicBezTo>
                    <a:cubicBezTo>
                      <a:pt x="535" y="135"/>
                      <a:pt x="635" y="151"/>
                      <a:pt x="752" y="151"/>
                    </a:cubicBezTo>
                    <a:cubicBezTo>
                      <a:pt x="836" y="151"/>
                      <a:pt x="919" y="168"/>
                      <a:pt x="919" y="101"/>
                    </a:cubicBezTo>
                    <a:cubicBezTo>
                      <a:pt x="919" y="68"/>
                      <a:pt x="852" y="51"/>
                      <a:pt x="802" y="51"/>
                    </a:cubicBezTo>
                    <a:cubicBezTo>
                      <a:pt x="635" y="18"/>
                      <a:pt x="435" y="1"/>
                      <a:pt x="251" y="1"/>
                    </a:cubicBezTo>
                    <a:cubicBezTo>
                      <a:pt x="184" y="1"/>
                      <a:pt x="0" y="18"/>
                      <a:pt x="0" y="8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0"/>
              <p:cNvSpPr/>
              <p:nvPr/>
            </p:nvSpPr>
            <p:spPr>
              <a:xfrm>
                <a:off x="9095699" y="5527191"/>
                <a:ext cx="33122" cy="68903"/>
              </a:xfrm>
              <a:custGeom>
                <a:avLst/>
                <a:gdLst/>
                <a:ahLst/>
                <a:cxnLst/>
                <a:rect l="l" t="t" r="r" b="b"/>
                <a:pathLst>
                  <a:path w="386" h="803" extrusionOk="0">
                    <a:moveTo>
                      <a:pt x="1" y="335"/>
                    </a:moveTo>
                    <a:cubicBezTo>
                      <a:pt x="1" y="619"/>
                      <a:pt x="385" y="803"/>
                      <a:pt x="385" y="686"/>
                    </a:cubicBezTo>
                    <a:cubicBezTo>
                      <a:pt x="385" y="669"/>
                      <a:pt x="335" y="636"/>
                      <a:pt x="302" y="619"/>
                    </a:cubicBezTo>
                    <a:cubicBezTo>
                      <a:pt x="268" y="586"/>
                      <a:pt x="251" y="569"/>
                      <a:pt x="218" y="535"/>
                    </a:cubicBezTo>
                    <a:cubicBezTo>
                      <a:pt x="118" y="435"/>
                      <a:pt x="84" y="302"/>
                      <a:pt x="168" y="168"/>
                    </a:cubicBezTo>
                    <a:cubicBezTo>
                      <a:pt x="185" y="134"/>
                      <a:pt x="201" y="134"/>
                      <a:pt x="218" y="118"/>
                    </a:cubicBezTo>
                    <a:cubicBezTo>
                      <a:pt x="235" y="84"/>
                      <a:pt x="251" y="84"/>
                      <a:pt x="251" y="51"/>
                    </a:cubicBezTo>
                    <a:cubicBezTo>
                      <a:pt x="251" y="1"/>
                      <a:pt x="134" y="34"/>
                      <a:pt x="68" y="134"/>
                    </a:cubicBezTo>
                    <a:cubicBezTo>
                      <a:pt x="34" y="185"/>
                      <a:pt x="1" y="251"/>
                      <a:pt x="1" y="3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0"/>
              <p:cNvSpPr/>
              <p:nvPr/>
            </p:nvSpPr>
            <p:spPr>
              <a:xfrm>
                <a:off x="9350888" y="5517152"/>
                <a:ext cx="48910" cy="20165"/>
              </a:xfrm>
              <a:custGeom>
                <a:avLst/>
                <a:gdLst/>
                <a:ahLst/>
                <a:cxnLst/>
                <a:rect l="l" t="t" r="r" b="b"/>
                <a:pathLst>
                  <a:path w="570" h="235" extrusionOk="0">
                    <a:moveTo>
                      <a:pt x="519" y="235"/>
                    </a:moveTo>
                    <a:cubicBezTo>
                      <a:pt x="536" y="235"/>
                      <a:pt x="552" y="235"/>
                      <a:pt x="569" y="218"/>
                    </a:cubicBezTo>
                    <a:cubicBezTo>
                      <a:pt x="569" y="201"/>
                      <a:pt x="552" y="168"/>
                      <a:pt x="536" y="168"/>
                    </a:cubicBezTo>
                    <a:cubicBezTo>
                      <a:pt x="485" y="118"/>
                      <a:pt x="419" y="101"/>
                      <a:pt x="335" y="84"/>
                    </a:cubicBezTo>
                    <a:cubicBezTo>
                      <a:pt x="302" y="68"/>
                      <a:pt x="68" y="1"/>
                      <a:pt x="34" y="34"/>
                    </a:cubicBezTo>
                    <a:cubicBezTo>
                      <a:pt x="18" y="51"/>
                      <a:pt x="1" y="68"/>
                      <a:pt x="1" y="101"/>
                    </a:cubicBezTo>
                    <a:cubicBezTo>
                      <a:pt x="18" y="134"/>
                      <a:pt x="302" y="201"/>
                      <a:pt x="369" y="201"/>
                    </a:cubicBezTo>
                    <a:cubicBezTo>
                      <a:pt x="402" y="218"/>
                      <a:pt x="469" y="235"/>
                      <a:pt x="519" y="2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0"/>
              <p:cNvSpPr/>
              <p:nvPr/>
            </p:nvSpPr>
            <p:spPr>
              <a:xfrm>
                <a:off x="9395336" y="5557309"/>
                <a:ext cx="17333" cy="35953"/>
              </a:xfrm>
              <a:custGeom>
                <a:avLst/>
                <a:gdLst/>
                <a:ahLst/>
                <a:cxnLst/>
                <a:rect l="l" t="t" r="r" b="b"/>
                <a:pathLst>
                  <a:path w="202" h="419" extrusionOk="0">
                    <a:moveTo>
                      <a:pt x="1" y="285"/>
                    </a:moveTo>
                    <a:cubicBezTo>
                      <a:pt x="1" y="418"/>
                      <a:pt x="201" y="285"/>
                      <a:pt x="185" y="101"/>
                    </a:cubicBezTo>
                    <a:cubicBezTo>
                      <a:pt x="185" y="1"/>
                      <a:pt x="101" y="1"/>
                      <a:pt x="84" y="67"/>
                    </a:cubicBezTo>
                    <a:cubicBezTo>
                      <a:pt x="68" y="134"/>
                      <a:pt x="68" y="168"/>
                      <a:pt x="34" y="218"/>
                    </a:cubicBezTo>
                    <a:cubicBezTo>
                      <a:pt x="34" y="235"/>
                      <a:pt x="18" y="235"/>
                      <a:pt x="18" y="251"/>
                    </a:cubicBezTo>
                    <a:cubicBezTo>
                      <a:pt x="1" y="251"/>
                      <a:pt x="1" y="268"/>
                      <a:pt x="1" y="28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0"/>
              <p:cNvSpPr/>
              <p:nvPr/>
            </p:nvSpPr>
            <p:spPr>
              <a:xfrm>
                <a:off x="9332268" y="5511403"/>
                <a:ext cx="10125" cy="20165"/>
              </a:xfrm>
              <a:custGeom>
                <a:avLst/>
                <a:gdLst/>
                <a:ahLst/>
                <a:cxnLst/>
                <a:rect l="l" t="t" r="r" b="b"/>
                <a:pathLst>
                  <a:path w="118" h="235" extrusionOk="0">
                    <a:moveTo>
                      <a:pt x="1" y="118"/>
                    </a:moveTo>
                    <a:cubicBezTo>
                      <a:pt x="1" y="151"/>
                      <a:pt x="118" y="235"/>
                      <a:pt x="118" y="85"/>
                    </a:cubicBezTo>
                    <a:cubicBezTo>
                      <a:pt x="118" y="51"/>
                      <a:pt x="1" y="1"/>
                      <a:pt x="1" y="11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0"/>
              <p:cNvSpPr/>
              <p:nvPr/>
            </p:nvSpPr>
            <p:spPr>
              <a:xfrm>
                <a:off x="9094326" y="5580220"/>
                <a:ext cx="230908" cy="53201"/>
              </a:xfrm>
              <a:custGeom>
                <a:avLst/>
                <a:gdLst/>
                <a:ahLst/>
                <a:cxnLst/>
                <a:rect l="l" t="t" r="r" b="b"/>
                <a:pathLst>
                  <a:path w="2691" h="620" extrusionOk="0">
                    <a:moveTo>
                      <a:pt x="67" y="1"/>
                    </a:moveTo>
                    <a:cubicBezTo>
                      <a:pt x="84" y="34"/>
                      <a:pt x="100" y="51"/>
                      <a:pt x="134" y="85"/>
                    </a:cubicBezTo>
                    <a:cubicBezTo>
                      <a:pt x="134" y="85"/>
                      <a:pt x="117" y="85"/>
                      <a:pt x="134" y="85"/>
                    </a:cubicBezTo>
                    <a:cubicBezTo>
                      <a:pt x="117" y="101"/>
                      <a:pt x="67" y="151"/>
                      <a:pt x="50" y="118"/>
                    </a:cubicBezTo>
                    <a:cubicBezTo>
                      <a:pt x="34" y="135"/>
                      <a:pt x="50" y="135"/>
                      <a:pt x="50" y="151"/>
                    </a:cubicBezTo>
                    <a:cubicBezTo>
                      <a:pt x="34" y="151"/>
                      <a:pt x="34" y="151"/>
                      <a:pt x="34" y="135"/>
                    </a:cubicBezTo>
                    <a:cubicBezTo>
                      <a:pt x="34" y="135"/>
                      <a:pt x="34" y="135"/>
                      <a:pt x="34" y="135"/>
                    </a:cubicBezTo>
                    <a:cubicBezTo>
                      <a:pt x="17" y="118"/>
                      <a:pt x="17" y="85"/>
                      <a:pt x="34" y="85"/>
                    </a:cubicBezTo>
                    <a:cubicBezTo>
                      <a:pt x="34" y="68"/>
                      <a:pt x="34" y="85"/>
                      <a:pt x="17" y="85"/>
                    </a:cubicBezTo>
                    <a:cubicBezTo>
                      <a:pt x="34" y="68"/>
                      <a:pt x="34" y="51"/>
                      <a:pt x="67" y="51"/>
                    </a:cubicBezTo>
                    <a:cubicBezTo>
                      <a:pt x="67" y="34"/>
                      <a:pt x="84" y="18"/>
                      <a:pt x="67" y="18"/>
                    </a:cubicBezTo>
                    <a:cubicBezTo>
                      <a:pt x="67" y="18"/>
                      <a:pt x="67" y="18"/>
                      <a:pt x="67" y="1"/>
                    </a:cubicBezTo>
                    <a:close/>
                    <a:moveTo>
                      <a:pt x="251" y="168"/>
                    </a:moveTo>
                    <a:cubicBezTo>
                      <a:pt x="251" y="185"/>
                      <a:pt x="251" y="201"/>
                      <a:pt x="251" y="218"/>
                    </a:cubicBezTo>
                    <a:cubicBezTo>
                      <a:pt x="234" y="218"/>
                      <a:pt x="251" y="235"/>
                      <a:pt x="234" y="235"/>
                    </a:cubicBezTo>
                    <a:cubicBezTo>
                      <a:pt x="234" y="218"/>
                      <a:pt x="184" y="218"/>
                      <a:pt x="167" y="235"/>
                    </a:cubicBezTo>
                    <a:cubicBezTo>
                      <a:pt x="150" y="201"/>
                      <a:pt x="134" y="235"/>
                      <a:pt x="117" y="218"/>
                    </a:cubicBezTo>
                    <a:cubicBezTo>
                      <a:pt x="117" y="201"/>
                      <a:pt x="134" y="201"/>
                      <a:pt x="134" y="201"/>
                    </a:cubicBezTo>
                    <a:cubicBezTo>
                      <a:pt x="134" y="201"/>
                      <a:pt x="134" y="185"/>
                      <a:pt x="134" y="185"/>
                    </a:cubicBezTo>
                    <a:cubicBezTo>
                      <a:pt x="134" y="168"/>
                      <a:pt x="134" y="185"/>
                      <a:pt x="134" y="185"/>
                    </a:cubicBezTo>
                    <a:cubicBezTo>
                      <a:pt x="150" y="151"/>
                      <a:pt x="117" y="168"/>
                      <a:pt x="134" y="151"/>
                    </a:cubicBezTo>
                    <a:cubicBezTo>
                      <a:pt x="117" y="151"/>
                      <a:pt x="100" y="151"/>
                      <a:pt x="100" y="168"/>
                    </a:cubicBezTo>
                    <a:cubicBezTo>
                      <a:pt x="100" y="168"/>
                      <a:pt x="117" y="151"/>
                      <a:pt x="117" y="168"/>
                    </a:cubicBezTo>
                    <a:cubicBezTo>
                      <a:pt x="100" y="168"/>
                      <a:pt x="100" y="185"/>
                      <a:pt x="67" y="185"/>
                    </a:cubicBezTo>
                    <a:cubicBezTo>
                      <a:pt x="67" y="185"/>
                      <a:pt x="67" y="185"/>
                      <a:pt x="67" y="185"/>
                    </a:cubicBezTo>
                    <a:cubicBezTo>
                      <a:pt x="100" y="218"/>
                      <a:pt x="117" y="252"/>
                      <a:pt x="167" y="285"/>
                    </a:cubicBezTo>
                    <a:cubicBezTo>
                      <a:pt x="167" y="268"/>
                      <a:pt x="150" y="252"/>
                      <a:pt x="150" y="235"/>
                    </a:cubicBezTo>
                    <a:cubicBezTo>
                      <a:pt x="184" y="235"/>
                      <a:pt x="201" y="285"/>
                      <a:pt x="217" y="252"/>
                    </a:cubicBezTo>
                    <a:cubicBezTo>
                      <a:pt x="201" y="285"/>
                      <a:pt x="251" y="285"/>
                      <a:pt x="251" y="335"/>
                    </a:cubicBezTo>
                    <a:lnTo>
                      <a:pt x="251" y="335"/>
                    </a:lnTo>
                    <a:cubicBezTo>
                      <a:pt x="267" y="352"/>
                      <a:pt x="284" y="369"/>
                      <a:pt x="301" y="369"/>
                    </a:cubicBezTo>
                    <a:cubicBezTo>
                      <a:pt x="301" y="369"/>
                      <a:pt x="301" y="369"/>
                      <a:pt x="301" y="369"/>
                    </a:cubicBezTo>
                    <a:cubicBezTo>
                      <a:pt x="301" y="352"/>
                      <a:pt x="318" y="369"/>
                      <a:pt x="318" y="352"/>
                    </a:cubicBezTo>
                    <a:cubicBezTo>
                      <a:pt x="318" y="352"/>
                      <a:pt x="301" y="352"/>
                      <a:pt x="301" y="335"/>
                    </a:cubicBezTo>
                    <a:cubicBezTo>
                      <a:pt x="318" y="335"/>
                      <a:pt x="318" y="302"/>
                      <a:pt x="318" y="302"/>
                    </a:cubicBezTo>
                    <a:cubicBezTo>
                      <a:pt x="334" y="285"/>
                      <a:pt x="334" y="268"/>
                      <a:pt x="351" y="268"/>
                    </a:cubicBezTo>
                    <a:cubicBezTo>
                      <a:pt x="318" y="268"/>
                      <a:pt x="334" y="285"/>
                      <a:pt x="301" y="285"/>
                    </a:cubicBezTo>
                    <a:lnTo>
                      <a:pt x="301" y="302"/>
                    </a:lnTo>
                    <a:cubicBezTo>
                      <a:pt x="284" y="302"/>
                      <a:pt x="251" y="285"/>
                      <a:pt x="267" y="268"/>
                    </a:cubicBezTo>
                    <a:cubicBezTo>
                      <a:pt x="267" y="285"/>
                      <a:pt x="267" y="268"/>
                      <a:pt x="267" y="252"/>
                    </a:cubicBezTo>
                    <a:cubicBezTo>
                      <a:pt x="301" y="235"/>
                      <a:pt x="301" y="252"/>
                      <a:pt x="318" y="268"/>
                    </a:cubicBezTo>
                    <a:cubicBezTo>
                      <a:pt x="334" y="235"/>
                      <a:pt x="334" y="235"/>
                      <a:pt x="351" y="252"/>
                    </a:cubicBezTo>
                    <a:cubicBezTo>
                      <a:pt x="351" y="235"/>
                      <a:pt x="351" y="218"/>
                      <a:pt x="351" y="201"/>
                    </a:cubicBezTo>
                    <a:cubicBezTo>
                      <a:pt x="334" y="201"/>
                      <a:pt x="318" y="201"/>
                      <a:pt x="301" y="185"/>
                    </a:cubicBezTo>
                    <a:cubicBezTo>
                      <a:pt x="301" y="185"/>
                      <a:pt x="301" y="201"/>
                      <a:pt x="284" y="201"/>
                    </a:cubicBezTo>
                    <a:cubicBezTo>
                      <a:pt x="301" y="201"/>
                      <a:pt x="301" y="201"/>
                      <a:pt x="301" y="218"/>
                    </a:cubicBezTo>
                    <a:cubicBezTo>
                      <a:pt x="284" y="201"/>
                      <a:pt x="284" y="201"/>
                      <a:pt x="267" y="201"/>
                    </a:cubicBezTo>
                    <a:cubicBezTo>
                      <a:pt x="267" y="185"/>
                      <a:pt x="267" y="185"/>
                      <a:pt x="267" y="168"/>
                    </a:cubicBezTo>
                    <a:cubicBezTo>
                      <a:pt x="267" y="168"/>
                      <a:pt x="251" y="168"/>
                      <a:pt x="251" y="168"/>
                    </a:cubicBezTo>
                    <a:close/>
                    <a:moveTo>
                      <a:pt x="435" y="201"/>
                    </a:moveTo>
                    <a:cubicBezTo>
                      <a:pt x="451" y="201"/>
                      <a:pt x="468" y="201"/>
                      <a:pt x="485" y="201"/>
                    </a:cubicBezTo>
                    <a:cubicBezTo>
                      <a:pt x="485" y="201"/>
                      <a:pt x="485" y="218"/>
                      <a:pt x="485" y="218"/>
                    </a:cubicBezTo>
                    <a:cubicBezTo>
                      <a:pt x="468" y="201"/>
                      <a:pt x="468" y="218"/>
                      <a:pt x="451" y="235"/>
                    </a:cubicBezTo>
                    <a:cubicBezTo>
                      <a:pt x="451" y="235"/>
                      <a:pt x="435" y="235"/>
                      <a:pt x="435" y="235"/>
                    </a:cubicBezTo>
                    <a:cubicBezTo>
                      <a:pt x="435" y="218"/>
                      <a:pt x="451" y="218"/>
                      <a:pt x="451" y="218"/>
                    </a:cubicBezTo>
                    <a:cubicBezTo>
                      <a:pt x="435" y="218"/>
                      <a:pt x="435" y="218"/>
                      <a:pt x="435" y="201"/>
                    </a:cubicBezTo>
                    <a:close/>
                    <a:moveTo>
                      <a:pt x="468" y="85"/>
                    </a:moveTo>
                    <a:cubicBezTo>
                      <a:pt x="468" y="85"/>
                      <a:pt x="468" y="85"/>
                      <a:pt x="468" y="85"/>
                    </a:cubicBezTo>
                    <a:cubicBezTo>
                      <a:pt x="468" y="68"/>
                      <a:pt x="485" y="68"/>
                      <a:pt x="518" y="68"/>
                    </a:cubicBezTo>
                    <a:cubicBezTo>
                      <a:pt x="518" y="68"/>
                      <a:pt x="518" y="68"/>
                      <a:pt x="518" y="68"/>
                    </a:cubicBezTo>
                    <a:cubicBezTo>
                      <a:pt x="518" y="68"/>
                      <a:pt x="518" y="68"/>
                      <a:pt x="518" y="68"/>
                    </a:cubicBezTo>
                    <a:cubicBezTo>
                      <a:pt x="535" y="68"/>
                      <a:pt x="551" y="68"/>
                      <a:pt x="568" y="85"/>
                    </a:cubicBezTo>
                    <a:cubicBezTo>
                      <a:pt x="568" y="85"/>
                      <a:pt x="585" y="101"/>
                      <a:pt x="568" y="118"/>
                    </a:cubicBezTo>
                    <a:cubicBezTo>
                      <a:pt x="551" y="118"/>
                      <a:pt x="568" y="118"/>
                      <a:pt x="551" y="101"/>
                    </a:cubicBezTo>
                    <a:cubicBezTo>
                      <a:pt x="551" y="118"/>
                      <a:pt x="535" y="135"/>
                      <a:pt x="535" y="135"/>
                    </a:cubicBezTo>
                    <a:cubicBezTo>
                      <a:pt x="518" y="135"/>
                      <a:pt x="535" y="118"/>
                      <a:pt x="535" y="101"/>
                    </a:cubicBezTo>
                    <a:cubicBezTo>
                      <a:pt x="518" y="135"/>
                      <a:pt x="501" y="101"/>
                      <a:pt x="485" y="118"/>
                    </a:cubicBezTo>
                    <a:cubicBezTo>
                      <a:pt x="485" y="101"/>
                      <a:pt x="485" y="85"/>
                      <a:pt x="468" y="85"/>
                    </a:cubicBezTo>
                    <a:cubicBezTo>
                      <a:pt x="468" y="85"/>
                      <a:pt x="468" y="85"/>
                      <a:pt x="468" y="85"/>
                    </a:cubicBezTo>
                    <a:close/>
                    <a:moveTo>
                      <a:pt x="618" y="85"/>
                    </a:moveTo>
                    <a:cubicBezTo>
                      <a:pt x="635" y="101"/>
                      <a:pt x="668" y="101"/>
                      <a:pt x="685" y="101"/>
                    </a:cubicBezTo>
                    <a:cubicBezTo>
                      <a:pt x="668" y="118"/>
                      <a:pt x="668" y="118"/>
                      <a:pt x="668" y="151"/>
                    </a:cubicBezTo>
                    <a:cubicBezTo>
                      <a:pt x="668" y="151"/>
                      <a:pt x="652" y="168"/>
                      <a:pt x="635" y="168"/>
                    </a:cubicBezTo>
                    <a:cubicBezTo>
                      <a:pt x="635" y="151"/>
                      <a:pt x="652" y="135"/>
                      <a:pt x="652" y="135"/>
                    </a:cubicBezTo>
                    <a:cubicBezTo>
                      <a:pt x="652" y="135"/>
                      <a:pt x="652" y="118"/>
                      <a:pt x="635" y="118"/>
                    </a:cubicBezTo>
                    <a:cubicBezTo>
                      <a:pt x="635" y="135"/>
                      <a:pt x="618" y="135"/>
                      <a:pt x="618" y="135"/>
                    </a:cubicBezTo>
                    <a:cubicBezTo>
                      <a:pt x="618" y="118"/>
                      <a:pt x="618" y="101"/>
                      <a:pt x="602" y="101"/>
                    </a:cubicBezTo>
                    <a:cubicBezTo>
                      <a:pt x="602" y="118"/>
                      <a:pt x="602" y="118"/>
                      <a:pt x="602" y="101"/>
                    </a:cubicBezTo>
                    <a:cubicBezTo>
                      <a:pt x="602" y="101"/>
                      <a:pt x="618" y="101"/>
                      <a:pt x="618" y="85"/>
                    </a:cubicBezTo>
                    <a:close/>
                    <a:moveTo>
                      <a:pt x="802" y="135"/>
                    </a:moveTo>
                    <a:cubicBezTo>
                      <a:pt x="819" y="135"/>
                      <a:pt x="836" y="151"/>
                      <a:pt x="836" y="151"/>
                    </a:cubicBezTo>
                    <a:cubicBezTo>
                      <a:pt x="836" y="168"/>
                      <a:pt x="836" y="168"/>
                      <a:pt x="819" y="168"/>
                    </a:cubicBezTo>
                    <a:cubicBezTo>
                      <a:pt x="819" y="151"/>
                      <a:pt x="819" y="151"/>
                      <a:pt x="802" y="135"/>
                    </a:cubicBezTo>
                    <a:close/>
                    <a:moveTo>
                      <a:pt x="1003" y="185"/>
                    </a:moveTo>
                    <a:lnTo>
                      <a:pt x="1019" y="185"/>
                    </a:lnTo>
                    <a:cubicBezTo>
                      <a:pt x="1003" y="185"/>
                      <a:pt x="1003" y="185"/>
                      <a:pt x="1003" y="185"/>
                    </a:cubicBezTo>
                    <a:close/>
                    <a:moveTo>
                      <a:pt x="1120" y="201"/>
                    </a:moveTo>
                    <a:cubicBezTo>
                      <a:pt x="1136" y="218"/>
                      <a:pt x="1153" y="218"/>
                      <a:pt x="1186" y="218"/>
                    </a:cubicBezTo>
                    <a:cubicBezTo>
                      <a:pt x="1186" y="218"/>
                      <a:pt x="1186" y="218"/>
                      <a:pt x="1186" y="218"/>
                    </a:cubicBezTo>
                    <a:cubicBezTo>
                      <a:pt x="1186" y="218"/>
                      <a:pt x="1170" y="218"/>
                      <a:pt x="1170" y="235"/>
                    </a:cubicBezTo>
                    <a:cubicBezTo>
                      <a:pt x="1186" y="252"/>
                      <a:pt x="1203" y="285"/>
                      <a:pt x="1186" y="302"/>
                    </a:cubicBezTo>
                    <a:cubicBezTo>
                      <a:pt x="1170" y="285"/>
                      <a:pt x="1153" y="285"/>
                      <a:pt x="1136" y="302"/>
                    </a:cubicBezTo>
                    <a:cubicBezTo>
                      <a:pt x="1136" y="268"/>
                      <a:pt x="1136" y="235"/>
                      <a:pt x="1120" y="235"/>
                    </a:cubicBezTo>
                    <a:cubicBezTo>
                      <a:pt x="1103" y="218"/>
                      <a:pt x="1103" y="218"/>
                      <a:pt x="1120" y="201"/>
                    </a:cubicBezTo>
                    <a:close/>
                    <a:moveTo>
                      <a:pt x="1454" y="235"/>
                    </a:moveTo>
                    <a:cubicBezTo>
                      <a:pt x="1454" y="252"/>
                      <a:pt x="1470" y="252"/>
                      <a:pt x="1487" y="252"/>
                    </a:cubicBezTo>
                    <a:cubicBezTo>
                      <a:pt x="1470" y="252"/>
                      <a:pt x="1454" y="252"/>
                      <a:pt x="1454" y="235"/>
                    </a:cubicBezTo>
                    <a:close/>
                    <a:moveTo>
                      <a:pt x="2022" y="268"/>
                    </a:moveTo>
                    <a:lnTo>
                      <a:pt x="2055" y="268"/>
                    </a:lnTo>
                    <a:cubicBezTo>
                      <a:pt x="2072" y="268"/>
                      <a:pt x="2072" y="268"/>
                      <a:pt x="2072" y="268"/>
                    </a:cubicBezTo>
                    <a:cubicBezTo>
                      <a:pt x="2072" y="302"/>
                      <a:pt x="2055" y="335"/>
                      <a:pt x="2039" y="335"/>
                    </a:cubicBezTo>
                    <a:cubicBezTo>
                      <a:pt x="2039" y="318"/>
                      <a:pt x="2039" y="318"/>
                      <a:pt x="2055" y="318"/>
                    </a:cubicBezTo>
                    <a:cubicBezTo>
                      <a:pt x="2039" y="302"/>
                      <a:pt x="2022" y="285"/>
                      <a:pt x="2022" y="268"/>
                    </a:cubicBezTo>
                    <a:close/>
                    <a:moveTo>
                      <a:pt x="2573" y="452"/>
                    </a:moveTo>
                    <a:cubicBezTo>
                      <a:pt x="2557" y="452"/>
                      <a:pt x="2540" y="469"/>
                      <a:pt x="2523" y="469"/>
                    </a:cubicBezTo>
                    <a:cubicBezTo>
                      <a:pt x="2523" y="452"/>
                      <a:pt x="2506" y="435"/>
                      <a:pt x="2506" y="419"/>
                    </a:cubicBezTo>
                    <a:cubicBezTo>
                      <a:pt x="2540" y="402"/>
                      <a:pt x="2540" y="435"/>
                      <a:pt x="2557" y="419"/>
                    </a:cubicBezTo>
                    <a:cubicBezTo>
                      <a:pt x="2557" y="435"/>
                      <a:pt x="2573" y="452"/>
                      <a:pt x="2573" y="452"/>
                    </a:cubicBezTo>
                    <a:close/>
                    <a:moveTo>
                      <a:pt x="2356" y="519"/>
                    </a:moveTo>
                    <a:cubicBezTo>
                      <a:pt x="2356" y="519"/>
                      <a:pt x="2339" y="519"/>
                      <a:pt x="2323" y="536"/>
                    </a:cubicBezTo>
                    <a:cubicBezTo>
                      <a:pt x="2323" y="519"/>
                      <a:pt x="2323" y="502"/>
                      <a:pt x="2339" y="486"/>
                    </a:cubicBezTo>
                    <a:cubicBezTo>
                      <a:pt x="2339" y="502"/>
                      <a:pt x="2339" y="502"/>
                      <a:pt x="2339" y="486"/>
                    </a:cubicBezTo>
                    <a:cubicBezTo>
                      <a:pt x="2356" y="502"/>
                      <a:pt x="2356" y="502"/>
                      <a:pt x="2356" y="519"/>
                    </a:cubicBezTo>
                    <a:close/>
                    <a:moveTo>
                      <a:pt x="2055" y="586"/>
                    </a:moveTo>
                    <a:cubicBezTo>
                      <a:pt x="2055" y="586"/>
                      <a:pt x="2055" y="586"/>
                      <a:pt x="2039" y="586"/>
                    </a:cubicBezTo>
                    <a:lnTo>
                      <a:pt x="2039" y="586"/>
                    </a:lnTo>
                    <a:cubicBezTo>
                      <a:pt x="2055" y="569"/>
                      <a:pt x="2055" y="586"/>
                      <a:pt x="2055" y="586"/>
                    </a:cubicBezTo>
                    <a:close/>
                    <a:moveTo>
                      <a:pt x="2005" y="586"/>
                    </a:moveTo>
                    <a:cubicBezTo>
                      <a:pt x="2005" y="586"/>
                      <a:pt x="2005" y="569"/>
                      <a:pt x="2005" y="569"/>
                    </a:cubicBezTo>
                    <a:cubicBezTo>
                      <a:pt x="2005" y="569"/>
                      <a:pt x="2022" y="536"/>
                      <a:pt x="1988" y="536"/>
                    </a:cubicBezTo>
                    <a:cubicBezTo>
                      <a:pt x="2039" y="502"/>
                      <a:pt x="2055" y="419"/>
                      <a:pt x="2105" y="402"/>
                    </a:cubicBezTo>
                    <a:cubicBezTo>
                      <a:pt x="2105" y="369"/>
                      <a:pt x="2072" y="369"/>
                      <a:pt x="2055" y="352"/>
                    </a:cubicBezTo>
                    <a:cubicBezTo>
                      <a:pt x="2055" y="369"/>
                      <a:pt x="2055" y="369"/>
                      <a:pt x="2039" y="369"/>
                    </a:cubicBezTo>
                    <a:cubicBezTo>
                      <a:pt x="2039" y="369"/>
                      <a:pt x="2039" y="369"/>
                      <a:pt x="2039" y="369"/>
                    </a:cubicBezTo>
                    <a:cubicBezTo>
                      <a:pt x="2039" y="385"/>
                      <a:pt x="2039" y="402"/>
                      <a:pt x="2055" y="402"/>
                    </a:cubicBezTo>
                    <a:cubicBezTo>
                      <a:pt x="2039" y="419"/>
                      <a:pt x="2039" y="402"/>
                      <a:pt x="2022" y="402"/>
                    </a:cubicBezTo>
                    <a:cubicBezTo>
                      <a:pt x="2022" y="435"/>
                      <a:pt x="2005" y="435"/>
                      <a:pt x="1988" y="435"/>
                    </a:cubicBezTo>
                    <a:cubicBezTo>
                      <a:pt x="1988" y="452"/>
                      <a:pt x="1972" y="469"/>
                      <a:pt x="1972" y="486"/>
                    </a:cubicBezTo>
                    <a:cubicBezTo>
                      <a:pt x="1988" y="536"/>
                      <a:pt x="1938" y="569"/>
                      <a:pt x="1938" y="602"/>
                    </a:cubicBezTo>
                    <a:cubicBezTo>
                      <a:pt x="1955" y="602"/>
                      <a:pt x="1972" y="602"/>
                      <a:pt x="1988" y="586"/>
                    </a:cubicBezTo>
                    <a:cubicBezTo>
                      <a:pt x="1988" y="586"/>
                      <a:pt x="1988" y="586"/>
                      <a:pt x="2005" y="586"/>
                    </a:cubicBezTo>
                    <a:close/>
                    <a:moveTo>
                      <a:pt x="1554" y="619"/>
                    </a:moveTo>
                    <a:cubicBezTo>
                      <a:pt x="1537" y="619"/>
                      <a:pt x="1521" y="619"/>
                      <a:pt x="1504" y="619"/>
                    </a:cubicBezTo>
                    <a:cubicBezTo>
                      <a:pt x="1487" y="619"/>
                      <a:pt x="1487" y="602"/>
                      <a:pt x="1504" y="586"/>
                    </a:cubicBezTo>
                    <a:cubicBezTo>
                      <a:pt x="1504" y="586"/>
                      <a:pt x="1504" y="569"/>
                      <a:pt x="1521" y="569"/>
                    </a:cubicBezTo>
                    <a:cubicBezTo>
                      <a:pt x="1537" y="586"/>
                      <a:pt x="1537" y="602"/>
                      <a:pt x="1554" y="619"/>
                    </a:cubicBezTo>
                    <a:close/>
                    <a:moveTo>
                      <a:pt x="1270" y="619"/>
                    </a:moveTo>
                    <a:lnTo>
                      <a:pt x="1253" y="619"/>
                    </a:lnTo>
                    <a:cubicBezTo>
                      <a:pt x="1253" y="619"/>
                      <a:pt x="1253" y="619"/>
                      <a:pt x="1270" y="619"/>
                    </a:cubicBezTo>
                    <a:close/>
                    <a:moveTo>
                      <a:pt x="1086" y="602"/>
                    </a:moveTo>
                    <a:cubicBezTo>
                      <a:pt x="1053" y="602"/>
                      <a:pt x="1019" y="586"/>
                      <a:pt x="1003" y="586"/>
                    </a:cubicBezTo>
                    <a:cubicBezTo>
                      <a:pt x="1003" y="586"/>
                      <a:pt x="1003" y="586"/>
                      <a:pt x="1003" y="569"/>
                    </a:cubicBezTo>
                    <a:cubicBezTo>
                      <a:pt x="1003" y="569"/>
                      <a:pt x="1019" y="569"/>
                      <a:pt x="1019" y="552"/>
                    </a:cubicBezTo>
                    <a:cubicBezTo>
                      <a:pt x="1036" y="569"/>
                      <a:pt x="1053" y="586"/>
                      <a:pt x="1069" y="569"/>
                    </a:cubicBezTo>
                    <a:cubicBezTo>
                      <a:pt x="1086" y="586"/>
                      <a:pt x="1086" y="602"/>
                      <a:pt x="1086" y="602"/>
                    </a:cubicBezTo>
                    <a:close/>
                    <a:moveTo>
                      <a:pt x="50" y="168"/>
                    </a:moveTo>
                    <a:cubicBezTo>
                      <a:pt x="50" y="168"/>
                      <a:pt x="50" y="168"/>
                      <a:pt x="50" y="168"/>
                    </a:cubicBezTo>
                    <a:cubicBezTo>
                      <a:pt x="50" y="168"/>
                      <a:pt x="50" y="168"/>
                      <a:pt x="50" y="151"/>
                    </a:cubicBezTo>
                    <a:close/>
                    <a:moveTo>
                      <a:pt x="0" y="68"/>
                    </a:moveTo>
                    <a:cubicBezTo>
                      <a:pt x="0" y="68"/>
                      <a:pt x="0" y="51"/>
                      <a:pt x="0" y="51"/>
                    </a:cubicBezTo>
                    <a:cubicBezTo>
                      <a:pt x="0" y="51"/>
                      <a:pt x="0" y="68"/>
                      <a:pt x="0" y="68"/>
                    </a:cubicBezTo>
                    <a:cubicBezTo>
                      <a:pt x="0" y="68"/>
                      <a:pt x="0" y="68"/>
                      <a:pt x="0" y="68"/>
                    </a:cubicBezTo>
                    <a:close/>
                    <a:moveTo>
                      <a:pt x="0" y="34"/>
                    </a:moveTo>
                    <a:cubicBezTo>
                      <a:pt x="0" y="34"/>
                      <a:pt x="0" y="18"/>
                      <a:pt x="0" y="18"/>
                    </a:cubicBezTo>
                    <a:cubicBezTo>
                      <a:pt x="0" y="18"/>
                      <a:pt x="0" y="34"/>
                      <a:pt x="0" y="34"/>
                    </a:cubicBezTo>
                    <a:cubicBezTo>
                      <a:pt x="0" y="34"/>
                      <a:pt x="0" y="34"/>
                      <a:pt x="0" y="34"/>
                    </a:cubicBezTo>
                    <a:cubicBezTo>
                      <a:pt x="0" y="34"/>
                      <a:pt x="0" y="34"/>
                      <a:pt x="0" y="34"/>
                    </a:cubicBezTo>
                    <a:close/>
                    <a:moveTo>
                      <a:pt x="518" y="335"/>
                    </a:moveTo>
                    <a:cubicBezTo>
                      <a:pt x="535" y="302"/>
                      <a:pt x="501" y="318"/>
                      <a:pt x="518" y="302"/>
                    </a:cubicBezTo>
                    <a:cubicBezTo>
                      <a:pt x="501" y="285"/>
                      <a:pt x="501" y="268"/>
                      <a:pt x="501" y="302"/>
                    </a:cubicBezTo>
                    <a:cubicBezTo>
                      <a:pt x="501" y="285"/>
                      <a:pt x="501" y="285"/>
                      <a:pt x="501" y="285"/>
                    </a:cubicBezTo>
                    <a:cubicBezTo>
                      <a:pt x="501" y="285"/>
                      <a:pt x="485" y="302"/>
                      <a:pt x="485" y="285"/>
                    </a:cubicBezTo>
                    <a:cubicBezTo>
                      <a:pt x="501" y="285"/>
                      <a:pt x="468" y="268"/>
                      <a:pt x="485" y="268"/>
                    </a:cubicBezTo>
                    <a:cubicBezTo>
                      <a:pt x="485" y="285"/>
                      <a:pt x="501" y="252"/>
                      <a:pt x="501" y="268"/>
                    </a:cubicBezTo>
                    <a:cubicBezTo>
                      <a:pt x="518" y="302"/>
                      <a:pt x="535" y="268"/>
                      <a:pt x="535" y="285"/>
                    </a:cubicBezTo>
                    <a:cubicBezTo>
                      <a:pt x="535" y="302"/>
                      <a:pt x="551" y="302"/>
                      <a:pt x="551" y="335"/>
                    </a:cubicBezTo>
                    <a:cubicBezTo>
                      <a:pt x="535" y="335"/>
                      <a:pt x="518" y="318"/>
                      <a:pt x="518" y="335"/>
                    </a:cubicBezTo>
                    <a:close/>
                    <a:moveTo>
                      <a:pt x="1103" y="402"/>
                    </a:moveTo>
                    <a:cubicBezTo>
                      <a:pt x="1103" y="385"/>
                      <a:pt x="1103" y="385"/>
                      <a:pt x="1120" y="385"/>
                    </a:cubicBezTo>
                    <a:cubicBezTo>
                      <a:pt x="1120" y="402"/>
                      <a:pt x="1103" y="402"/>
                      <a:pt x="1103" y="419"/>
                    </a:cubicBezTo>
                    <a:cubicBezTo>
                      <a:pt x="1120" y="419"/>
                      <a:pt x="1120" y="402"/>
                      <a:pt x="1136" y="402"/>
                    </a:cubicBezTo>
                    <a:cubicBezTo>
                      <a:pt x="1136" y="419"/>
                      <a:pt x="1103" y="419"/>
                      <a:pt x="1120" y="435"/>
                    </a:cubicBezTo>
                    <a:cubicBezTo>
                      <a:pt x="1136" y="435"/>
                      <a:pt x="1120" y="419"/>
                      <a:pt x="1136" y="419"/>
                    </a:cubicBezTo>
                    <a:cubicBezTo>
                      <a:pt x="1153" y="419"/>
                      <a:pt x="1136" y="452"/>
                      <a:pt x="1153" y="452"/>
                    </a:cubicBezTo>
                    <a:cubicBezTo>
                      <a:pt x="1153" y="452"/>
                      <a:pt x="1153" y="452"/>
                      <a:pt x="1153" y="435"/>
                    </a:cubicBezTo>
                    <a:cubicBezTo>
                      <a:pt x="1153" y="452"/>
                      <a:pt x="1170" y="452"/>
                      <a:pt x="1170" y="452"/>
                    </a:cubicBezTo>
                    <a:cubicBezTo>
                      <a:pt x="1153" y="452"/>
                      <a:pt x="1153" y="452"/>
                      <a:pt x="1136" y="469"/>
                    </a:cubicBezTo>
                    <a:cubicBezTo>
                      <a:pt x="1136" y="435"/>
                      <a:pt x="1069" y="435"/>
                      <a:pt x="1069" y="452"/>
                    </a:cubicBezTo>
                    <a:cubicBezTo>
                      <a:pt x="1053" y="435"/>
                      <a:pt x="1053" y="469"/>
                      <a:pt x="1053" y="469"/>
                    </a:cubicBezTo>
                    <a:cubicBezTo>
                      <a:pt x="1036" y="452"/>
                      <a:pt x="1036" y="419"/>
                      <a:pt x="1019" y="402"/>
                    </a:cubicBezTo>
                    <a:cubicBezTo>
                      <a:pt x="1069" y="419"/>
                      <a:pt x="1053" y="369"/>
                      <a:pt x="1086" y="385"/>
                    </a:cubicBezTo>
                    <a:cubicBezTo>
                      <a:pt x="1086" y="385"/>
                      <a:pt x="1086" y="402"/>
                      <a:pt x="1103" y="402"/>
                    </a:cubicBezTo>
                    <a:close/>
                    <a:moveTo>
                      <a:pt x="1253" y="486"/>
                    </a:moveTo>
                    <a:cubicBezTo>
                      <a:pt x="1253" y="519"/>
                      <a:pt x="1270" y="552"/>
                      <a:pt x="1253" y="552"/>
                    </a:cubicBezTo>
                    <a:cubicBezTo>
                      <a:pt x="1237" y="536"/>
                      <a:pt x="1270" y="519"/>
                      <a:pt x="1253" y="502"/>
                    </a:cubicBezTo>
                    <a:cubicBezTo>
                      <a:pt x="1237" y="519"/>
                      <a:pt x="1237" y="469"/>
                      <a:pt x="1220" y="469"/>
                    </a:cubicBezTo>
                    <a:cubicBezTo>
                      <a:pt x="1237" y="452"/>
                      <a:pt x="1237" y="435"/>
                      <a:pt x="1253" y="402"/>
                    </a:cubicBezTo>
                    <a:cubicBezTo>
                      <a:pt x="1253" y="419"/>
                      <a:pt x="1237" y="435"/>
                      <a:pt x="1270" y="435"/>
                    </a:cubicBezTo>
                    <a:cubicBezTo>
                      <a:pt x="1270" y="452"/>
                      <a:pt x="1253" y="452"/>
                      <a:pt x="1253" y="469"/>
                    </a:cubicBezTo>
                    <a:cubicBezTo>
                      <a:pt x="1253" y="486"/>
                      <a:pt x="1270" y="486"/>
                      <a:pt x="1287" y="502"/>
                    </a:cubicBezTo>
                    <a:cubicBezTo>
                      <a:pt x="1270" y="502"/>
                      <a:pt x="1270" y="502"/>
                      <a:pt x="1253" y="486"/>
                    </a:cubicBezTo>
                    <a:close/>
                    <a:moveTo>
                      <a:pt x="1387" y="318"/>
                    </a:moveTo>
                    <a:cubicBezTo>
                      <a:pt x="1370" y="318"/>
                      <a:pt x="1387" y="352"/>
                      <a:pt x="1387" y="369"/>
                    </a:cubicBezTo>
                    <a:cubicBezTo>
                      <a:pt x="1370" y="369"/>
                      <a:pt x="1353" y="369"/>
                      <a:pt x="1353" y="369"/>
                    </a:cubicBezTo>
                    <a:cubicBezTo>
                      <a:pt x="1353" y="369"/>
                      <a:pt x="1370" y="369"/>
                      <a:pt x="1387" y="369"/>
                    </a:cubicBezTo>
                    <a:cubicBezTo>
                      <a:pt x="1370" y="402"/>
                      <a:pt x="1370" y="385"/>
                      <a:pt x="1353" y="402"/>
                    </a:cubicBezTo>
                    <a:cubicBezTo>
                      <a:pt x="1353" y="385"/>
                      <a:pt x="1353" y="385"/>
                      <a:pt x="1353" y="385"/>
                    </a:cubicBezTo>
                    <a:cubicBezTo>
                      <a:pt x="1337" y="369"/>
                      <a:pt x="1337" y="369"/>
                      <a:pt x="1337" y="385"/>
                    </a:cubicBezTo>
                    <a:cubicBezTo>
                      <a:pt x="1303" y="352"/>
                      <a:pt x="1337" y="352"/>
                      <a:pt x="1320" y="318"/>
                    </a:cubicBezTo>
                    <a:cubicBezTo>
                      <a:pt x="1337" y="302"/>
                      <a:pt x="1370" y="285"/>
                      <a:pt x="1387" y="318"/>
                    </a:cubicBezTo>
                    <a:close/>
                    <a:moveTo>
                      <a:pt x="1320" y="486"/>
                    </a:moveTo>
                    <a:cubicBezTo>
                      <a:pt x="1303" y="486"/>
                      <a:pt x="1303" y="486"/>
                      <a:pt x="1287" y="486"/>
                    </a:cubicBezTo>
                    <a:cubicBezTo>
                      <a:pt x="1303" y="502"/>
                      <a:pt x="1287" y="519"/>
                      <a:pt x="1287" y="502"/>
                    </a:cubicBezTo>
                    <a:cubicBezTo>
                      <a:pt x="1270" y="519"/>
                      <a:pt x="1303" y="536"/>
                      <a:pt x="1303" y="536"/>
                    </a:cubicBezTo>
                    <a:cubicBezTo>
                      <a:pt x="1287" y="552"/>
                      <a:pt x="1303" y="586"/>
                      <a:pt x="1287" y="586"/>
                    </a:cubicBezTo>
                    <a:cubicBezTo>
                      <a:pt x="1287" y="602"/>
                      <a:pt x="1303" y="586"/>
                      <a:pt x="1303" y="619"/>
                    </a:cubicBezTo>
                    <a:cubicBezTo>
                      <a:pt x="1303" y="602"/>
                      <a:pt x="1320" y="602"/>
                      <a:pt x="1320" y="619"/>
                    </a:cubicBezTo>
                    <a:cubicBezTo>
                      <a:pt x="1320" y="619"/>
                      <a:pt x="1320" y="602"/>
                      <a:pt x="1320" y="602"/>
                    </a:cubicBezTo>
                    <a:cubicBezTo>
                      <a:pt x="1337" y="619"/>
                      <a:pt x="1337" y="586"/>
                      <a:pt x="1370" y="602"/>
                    </a:cubicBezTo>
                    <a:cubicBezTo>
                      <a:pt x="1353" y="586"/>
                      <a:pt x="1353" y="569"/>
                      <a:pt x="1370" y="552"/>
                    </a:cubicBezTo>
                    <a:cubicBezTo>
                      <a:pt x="1337" y="552"/>
                      <a:pt x="1353" y="519"/>
                      <a:pt x="1337" y="519"/>
                    </a:cubicBezTo>
                    <a:cubicBezTo>
                      <a:pt x="1320" y="519"/>
                      <a:pt x="1353" y="502"/>
                      <a:pt x="1353" y="519"/>
                    </a:cubicBezTo>
                    <a:cubicBezTo>
                      <a:pt x="1353" y="519"/>
                      <a:pt x="1353" y="502"/>
                      <a:pt x="1353" y="502"/>
                    </a:cubicBezTo>
                    <a:cubicBezTo>
                      <a:pt x="1337" y="502"/>
                      <a:pt x="1320" y="502"/>
                      <a:pt x="1320" y="486"/>
                    </a:cubicBezTo>
                    <a:close/>
                    <a:moveTo>
                      <a:pt x="969" y="235"/>
                    </a:moveTo>
                    <a:cubicBezTo>
                      <a:pt x="1003" y="252"/>
                      <a:pt x="986" y="201"/>
                      <a:pt x="1003" y="218"/>
                    </a:cubicBezTo>
                    <a:cubicBezTo>
                      <a:pt x="1003" y="218"/>
                      <a:pt x="1003" y="235"/>
                      <a:pt x="1003" y="235"/>
                    </a:cubicBezTo>
                    <a:cubicBezTo>
                      <a:pt x="1003" y="235"/>
                      <a:pt x="1019" y="218"/>
                      <a:pt x="1019" y="235"/>
                    </a:cubicBezTo>
                    <a:cubicBezTo>
                      <a:pt x="1003" y="235"/>
                      <a:pt x="1003" y="252"/>
                      <a:pt x="1019" y="252"/>
                    </a:cubicBezTo>
                    <a:cubicBezTo>
                      <a:pt x="1003" y="252"/>
                      <a:pt x="1003" y="268"/>
                      <a:pt x="986" y="268"/>
                    </a:cubicBezTo>
                    <a:cubicBezTo>
                      <a:pt x="986" y="252"/>
                      <a:pt x="1003" y="252"/>
                      <a:pt x="1003" y="252"/>
                    </a:cubicBezTo>
                    <a:cubicBezTo>
                      <a:pt x="986" y="235"/>
                      <a:pt x="986" y="252"/>
                      <a:pt x="986" y="268"/>
                    </a:cubicBezTo>
                    <a:cubicBezTo>
                      <a:pt x="969" y="268"/>
                      <a:pt x="969" y="252"/>
                      <a:pt x="969" y="235"/>
                    </a:cubicBezTo>
                    <a:close/>
                    <a:moveTo>
                      <a:pt x="1003" y="318"/>
                    </a:moveTo>
                    <a:cubicBezTo>
                      <a:pt x="1003" y="318"/>
                      <a:pt x="1003" y="318"/>
                      <a:pt x="1019" y="318"/>
                    </a:cubicBezTo>
                    <a:cubicBezTo>
                      <a:pt x="1019" y="285"/>
                      <a:pt x="1003" y="285"/>
                      <a:pt x="986" y="268"/>
                    </a:cubicBezTo>
                    <a:cubicBezTo>
                      <a:pt x="986" y="268"/>
                      <a:pt x="969" y="268"/>
                      <a:pt x="969" y="285"/>
                    </a:cubicBezTo>
                    <a:cubicBezTo>
                      <a:pt x="952" y="285"/>
                      <a:pt x="952" y="285"/>
                      <a:pt x="952" y="285"/>
                    </a:cubicBezTo>
                    <a:cubicBezTo>
                      <a:pt x="952" y="268"/>
                      <a:pt x="952" y="268"/>
                      <a:pt x="952" y="252"/>
                    </a:cubicBezTo>
                    <a:cubicBezTo>
                      <a:pt x="936" y="252"/>
                      <a:pt x="902" y="252"/>
                      <a:pt x="902" y="302"/>
                    </a:cubicBezTo>
                    <a:cubicBezTo>
                      <a:pt x="886" y="285"/>
                      <a:pt x="886" y="285"/>
                      <a:pt x="886" y="285"/>
                    </a:cubicBezTo>
                    <a:cubicBezTo>
                      <a:pt x="869" y="268"/>
                      <a:pt x="886" y="302"/>
                      <a:pt x="886" y="318"/>
                    </a:cubicBezTo>
                    <a:cubicBezTo>
                      <a:pt x="869" y="335"/>
                      <a:pt x="852" y="302"/>
                      <a:pt x="836" y="302"/>
                    </a:cubicBezTo>
                    <a:lnTo>
                      <a:pt x="836" y="302"/>
                    </a:lnTo>
                    <a:cubicBezTo>
                      <a:pt x="852" y="302"/>
                      <a:pt x="869" y="252"/>
                      <a:pt x="902" y="268"/>
                    </a:cubicBezTo>
                    <a:cubicBezTo>
                      <a:pt x="902" y="252"/>
                      <a:pt x="902" y="252"/>
                      <a:pt x="902" y="252"/>
                    </a:cubicBezTo>
                    <a:cubicBezTo>
                      <a:pt x="902" y="235"/>
                      <a:pt x="919" y="218"/>
                      <a:pt x="919" y="201"/>
                    </a:cubicBezTo>
                    <a:cubicBezTo>
                      <a:pt x="902" y="201"/>
                      <a:pt x="902" y="168"/>
                      <a:pt x="902" y="168"/>
                    </a:cubicBezTo>
                    <a:cubicBezTo>
                      <a:pt x="886" y="151"/>
                      <a:pt x="852" y="185"/>
                      <a:pt x="852" y="168"/>
                    </a:cubicBezTo>
                    <a:cubicBezTo>
                      <a:pt x="836" y="185"/>
                      <a:pt x="836" y="201"/>
                      <a:pt x="819" y="201"/>
                    </a:cubicBezTo>
                    <a:cubicBezTo>
                      <a:pt x="836" y="235"/>
                      <a:pt x="802" y="201"/>
                      <a:pt x="802" y="252"/>
                    </a:cubicBezTo>
                    <a:cubicBezTo>
                      <a:pt x="802" y="218"/>
                      <a:pt x="769" y="268"/>
                      <a:pt x="769" y="252"/>
                    </a:cubicBezTo>
                    <a:cubicBezTo>
                      <a:pt x="769" y="218"/>
                      <a:pt x="752" y="268"/>
                      <a:pt x="769" y="285"/>
                    </a:cubicBezTo>
                    <a:cubicBezTo>
                      <a:pt x="769" y="268"/>
                      <a:pt x="752" y="268"/>
                      <a:pt x="769" y="268"/>
                    </a:cubicBezTo>
                    <a:cubicBezTo>
                      <a:pt x="769" y="268"/>
                      <a:pt x="769" y="302"/>
                      <a:pt x="769" y="318"/>
                    </a:cubicBezTo>
                    <a:cubicBezTo>
                      <a:pt x="785" y="318"/>
                      <a:pt x="785" y="302"/>
                      <a:pt x="785" y="302"/>
                    </a:cubicBezTo>
                    <a:cubicBezTo>
                      <a:pt x="785" y="302"/>
                      <a:pt x="802" y="302"/>
                      <a:pt x="802" y="318"/>
                    </a:cubicBezTo>
                    <a:cubicBezTo>
                      <a:pt x="802" y="302"/>
                      <a:pt x="802" y="302"/>
                      <a:pt x="802" y="302"/>
                    </a:cubicBezTo>
                    <a:cubicBezTo>
                      <a:pt x="802" y="302"/>
                      <a:pt x="819" y="302"/>
                      <a:pt x="819" y="318"/>
                    </a:cubicBezTo>
                    <a:cubicBezTo>
                      <a:pt x="802" y="318"/>
                      <a:pt x="819" y="335"/>
                      <a:pt x="819" y="352"/>
                    </a:cubicBezTo>
                    <a:cubicBezTo>
                      <a:pt x="819" y="369"/>
                      <a:pt x="819" y="352"/>
                      <a:pt x="802" y="352"/>
                    </a:cubicBezTo>
                    <a:cubicBezTo>
                      <a:pt x="802" y="369"/>
                      <a:pt x="802" y="369"/>
                      <a:pt x="802" y="369"/>
                    </a:cubicBezTo>
                    <a:cubicBezTo>
                      <a:pt x="802" y="385"/>
                      <a:pt x="819" y="385"/>
                      <a:pt x="802" y="402"/>
                    </a:cubicBezTo>
                    <a:cubicBezTo>
                      <a:pt x="802" y="402"/>
                      <a:pt x="819" y="402"/>
                      <a:pt x="819" y="402"/>
                    </a:cubicBezTo>
                    <a:cubicBezTo>
                      <a:pt x="802" y="452"/>
                      <a:pt x="769" y="486"/>
                      <a:pt x="785" y="519"/>
                    </a:cubicBezTo>
                    <a:cubicBezTo>
                      <a:pt x="785" y="536"/>
                      <a:pt x="802" y="536"/>
                      <a:pt x="802" y="536"/>
                    </a:cubicBezTo>
                    <a:cubicBezTo>
                      <a:pt x="819" y="519"/>
                      <a:pt x="819" y="486"/>
                      <a:pt x="836" y="502"/>
                    </a:cubicBezTo>
                    <a:cubicBezTo>
                      <a:pt x="836" y="469"/>
                      <a:pt x="852" y="452"/>
                      <a:pt x="869" y="452"/>
                    </a:cubicBezTo>
                    <a:cubicBezTo>
                      <a:pt x="869" y="419"/>
                      <a:pt x="852" y="419"/>
                      <a:pt x="869" y="402"/>
                    </a:cubicBezTo>
                    <a:cubicBezTo>
                      <a:pt x="886" y="402"/>
                      <a:pt x="886" y="419"/>
                      <a:pt x="886" y="419"/>
                    </a:cubicBezTo>
                    <a:cubicBezTo>
                      <a:pt x="902" y="419"/>
                      <a:pt x="902" y="402"/>
                      <a:pt x="886" y="402"/>
                    </a:cubicBezTo>
                    <a:cubicBezTo>
                      <a:pt x="919" y="402"/>
                      <a:pt x="919" y="385"/>
                      <a:pt x="936" y="385"/>
                    </a:cubicBezTo>
                    <a:cubicBezTo>
                      <a:pt x="952" y="402"/>
                      <a:pt x="969" y="402"/>
                      <a:pt x="986" y="435"/>
                    </a:cubicBezTo>
                    <a:cubicBezTo>
                      <a:pt x="986" y="435"/>
                      <a:pt x="986" y="419"/>
                      <a:pt x="1003" y="419"/>
                    </a:cubicBezTo>
                    <a:cubicBezTo>
                      <a:pt x="1003" y="419"/>
                      <a:pt x="986" y="402"/>
                      <a:pt x="1003" y="402"/>
                    </a:cubicBezTo>
                    <a:cubicBezTo>
                      <a:pt x="1003" y="369"/>
                      <a:pt x="986" y="385"/>
                      <a:pt x="986" y="369"/>
                    </a:cubicBezTo>
                    <a:cubicBezTo>
                      <a:pt x="986" y="369"/>
                      <a:pt x="986" y="385"/>
                      <a:pt x="986" y="385"/>
                    </a:cubicBezTo>
                    <a:cubicBezTo>
                      <a:pt x="969" y="369"/>
                      <a:pt x="969" y="352"/>
                      <a:pt x="952" y="352"/>
                    </a:cubicBezTo>
                    <a:cubicBezTo>
                      <a:pt x="936" y="335"/>
                      <a:pt x="936" y="369"/>
                      <a:pt x="919" y="369"/>
                    </a:cubicBezTo>
                    <a:cubicBezTo>
                      <a:pt x="919" y="369"/>
                      <a:pt x="919" y="335"/>
                      <a:pt x="902" y="352"/>
                    </a:cubicBezTo>
                    <a:cubicBezTo>
                      <a:pt x="902" y="335"/>
                      <a:pt x="919" y="335"/>
                      <a:pt x="936" y="318"/>
                    </a:cubicBezTo>
                    <a:cubicBezTo>
                      <a:pt x="936" y="302"/>
                      <a:pt x="936" y="302"/>
                      <a:pt x="936" y="285"/>
                    </a:cubicBezTo>
                    <a:cubicBezTo>
                      <a:pt x="936" y="285"/>
                      <a:pt x="952" y="285"/>
                      <a:pt x="936" y="302"/>
                    </a:cubicBezTo>
                    <a:cubicBezTo>
                      <a:pt x="952" y="302"/>
                      <a:pt x="969" y="285"/>
                      <a:pt x="969" y="302"/>
                    </a:cubicBezTo>
                    <a:cubicBezTo>
                      <a:pt x="969" y="302"/>
                      <a:pt x="969" y="285"/>
                      <a:pt x="986" y="285"/>
                    </a:cubicBezTo>
                    <a:cubicBezTo>
                      <a:pt x="986" y="302"/>
                      <a:pt x="986" y="318"/>
                      <a:pt x="1003" y="318"/>
                    </a:cubicBezTo>
                    <a:close/>
                    <a:moveTo>
                      <a:pt x="819" y="402"/>
                    </a:moveTo>
                    <a:cubicBezTo>
                      <a:pt x="819" y="402"/>
                      <a:pt x="802" y="402"/>
                      <a:pt x="819" y="402"/>
                    </a:cubicBezTo>
                    <a:cubicBezTo>
                      <a:pt x="819" y="402"/>
                      <a:pt x="819" y="402"/>
                      <a:pt x="819" y="402"/>
                    </a:cubicBezTo>
                    <a:close/>
                    <a:moveTo>
                      <a:pt x="585" y="135"/>
                    </a:moveTo>
                    <a:cubicBezTo>
                      <a:pt x="585" y="151"/>
                      <a:pt x="568" y="151"/>
                      <a:pt x="568" y="168"/>
                    </a:cubicBezTo>
                    <a:cubicBezTo>
                      <a:pt x="568" y="185"/>
                      <a:pt x="585" y="201"/>
                      <a:pt x="585" y="235"/>
                    </a:cubicBezTo>
                    <a:cubicBezTo>
                      <a:pt x="585" y="218"/>
                      <a:pt x="585" y="201"/>
                      <a:pt x="602" y="201"/>
                    </a:cubicBezTo>
                    <a:cubicBezTo>
                      <a:pt x="602" y="185"/>
                      <a:pt x="585" y="218"/>
                      <a:pt x="585" y="201"/>
                    </a:cubicBezTo>
                    <a:cubicBezTo>
                      <a:pt x="585" y="185"/>
                      <a:pt x="585" y="185"/>
                      <a:pt x="602" y="168"/>
                    </a:cubicBezTo>
                    <a:cubicBezTo>
                      <a:pt x="602" y="151"/>
                      <a:pt x="585" y="168"/>
                      <a:pt x="585" y="135"/>
                    </a:cubicBezTo>
                    <a:close/>
                    <a:moveTo>
                      <a:pt x="1437" y="352"/>
                    </a:moveTo>
                    <a:cubicBezTo>
                      <a:pt x="1420" y="335"/>
                      <a:pt x="1454" y="385"/>
                      <a:pt x="1420" y="385"/>
                    </a:cubicBezTo>
                    <a:cubicBezTo>
                      <a:pt x="1420" y="352"/>
                      <a:pt x="1420" y="369"/>
                      <a:pt x="1420" y="335"/>
                    </a:cubicBezTo>
                    <a:cubicBezTo>
                      <a:pt x="1420" y="335"/>
                      <a:pt x="1454" y="335"/>
                      <a:pt x="1437" y="352"/>
                    </a:cubicBezTo>
                    <a:close/>
                    <a:moveTo>
                      <a:pt x="1621" y="352"/>
                    </a:moveTo>
                    <a:cubicBezTo>
                      <a:pt x="1621" y="335"/>
                      <a:pt x="1638" y="335"/>
                      <a:pt x="1621" y="318"/>
                    </a:cubicBezTo>
                    <a:cubicBezTo>
                      <a:pt x="1654" y="318"/>
                      <a:pt x="1621" y="369"/>
                      <a:pt x="1621" y="352"/>
                    </a:cubicBezTo>
                    <a:close/>
                    <a:moveTo>
                      <a:pt x="869" y="519"/>
                    </a:moveTo>
                    <a:cubicBezTo>
                      <a:pt x="869" y="519"/>
                      <a:pt x="869" y="536"/>
                      <a:pt x="886" y="536"/>
                    </a:cubicBezTo>
                    <a:cubicBezTo>
                      <a:pt x="869" y="536"/>
                      <a:pt x="852" y="552"/>
                      <a:pt x="852" y="536"/>
                    </a:cubicBezTo>
                    <a:cubicBezTo>
                      <a:pt x="852" y="519"/>
                      <a:pt x="852" y="519"/>
                      <a:pt x="869" y="519"/>
                    </a:cubicBezTo>
                    <a:close/>
                    <a:moveTo>
                      <a:pt x="234" y="168"/>
                    </a:moveTo>
                    <a:cubicBezTo>
                      <a:pt x="234" y="185"/>
                      <a:pt x="234" y="185"/>
                      <a:pt x="217" y="201"/>
                    </a:cubicBezTo>
                    <a:cubicBezTo>
                      <a:pt x="217" y="185"/>
                      <a:pt x="201" y="201"/>
                      <a:pt x="201" y="185"/>
                    </a:cubicBezTo>
                    <a:cubicBezTo>
                      <a:pt x="217" y="185"/>
                      <a:pt x="217" y="168"/>
                      <a:pt x="234" y="168"/>
                    </a:cubicBezTo>
                    <a:close/>
                    <a:moveTo>
                      <a:pt x="1654" y="435"/>
                    </a:moveTo>
                    <a:cubicBezTo>
                      <a:pt x="1654" y="435"/>
                      <a:pt x="1654" y="435"/>
                      <a:pt x="1654" y="435"/>
                    </a:cubicBezTo>
                    <a:cubicBezTo>
                      <a:pt x="1671" y="435"/>
                      <a:pt x="1671" y="435"/>
                      <a:pt x="1671" y="435"/>
                    </a:cubicBezTo>
                    <a:cubicBezTo>
                      <a:pt x="1671" y="435"/>
                      <a:pt x="1671" y="435"/>
                      <a:pt x="1671" y="435"/>
                    </a:cubicBezTo>
                    <a:cubicBezTo>
                      <a:pt x="1704" y="402"/>
                      <a:pt x="1738" y="452"/>
                      <a:pt x="1771" y="435"/>
                    </a:cubicBezTo>
                    <a:cubicBezTo>
                      <a:pt x="1771" y="435"/>
                      <a:pt x="1771" y="452"/>
                      <a:pt x="1771" y="452"/>
                    </a:cubicBezTo>
                    <a:cubicBezTo>
                      <a:pt x="1754" y="469"/>
                      <a:pt x="1754" y="486"/>
                      <a:pt x="1738" y="502"/>
                    </a:cubicBezTo>
                    <a:cubicBezTo>
                      <a:pt x="1721" y="502"/>
                      <a:pt x="1721" y="486"/>
                      <a:pt x="1704" y="486"/>
                    </a:cubicBezTo>
                    <a:cubicBezTo>
                      <a:pt x="1704" y="502"/>
                      <a:pt x="1688" y="502"/>
                      <a:pt x="1688" y="519"/>
                    </a:cubicBezTo>
                    <a:cubicBezTo>
                      <a:pt x="1654" y="519"/>
                      <a:pt x="1671" y="502"/>
                      <a:pt x="1638" y="519"/>
                    </a:cubicBezTo>
                    <a:cubicBezTo>
                      <a:pt x="1654" y="502"/>
                      <a:pt x="1638" y="486"/>
                      <a:pt x="1638" y="469"/>
                    </a:cubicBezTo>
                    <a:cubicBezTo>
                      <a:pt x="1638" y="469"/>
                      <a:pt x="1638" y="469"/>
                      <a:pt x="1621" y="469"/>
                    </a:cubicBezTo>
                    <a:cubicBezTo>
                      <a:pt x="1621" y="435"/>
                      <a:pt x="1638" y="419"/>
                      <a:pt x="1621" y="385"/>
                    </a:cubicBezTo>
                    <a:lnTo>
                      <a:pt x="1654" y="385"/>
                    </a:lnTo>
                    <a:cubicBezTo>
                      <a:pt x="1654" y="402"/>
                      <a:pt x="1621" y="402"/>
                      <a:pt x="1654" y="419"/>
                    </a:cubicBezTo>
                    <a:cubicBezTo>
                      <a:pt x="1654" y="435"/>
                      <a:pt x="1638" y="435"/>
                      <a:pt x="1654" y="435"/>
                    </a:cubicBezTo>
                    <a:close/>
                    <a:moveTo>
                      <a:pt x="1671" y="435"/>
                    </a:moveTo>
                    <a:cubicBezTo>
                      <a:pt x="1654" y="419"/>
                      <a:pt x="1671" y="402"/>
                      <a:pt x="1654" y="402"/>
                    </a:cubicBezTo>
                    <a:cubicBezTo>
                      <a:pt x="1654" y="402"/>
                      <a:pt x="1671" y="402"/>
                      <a:pt x="1671" y="385"/>
                    </a:cubicBezTo>
                    <a:cubicBezTo>
                      <a:pt x="1671" y="402"/>
                      <a:pt x="1671" y="402"/>
                      <a:pt x="1688" y="402"/>
                    </a:cubicBezTo>
                    <a:cubicBezTo>
                      <a:pt x="1688" y="402"/>
                      <a:pt x="1671" y="402"/>
                      <a:pt x="1671" y="402"/>
                    </a:cubicBezTo>
                    <a:cubicBezTo>
                      <a:pt x="1738" y="435"/>
                      <a:pt x="1738" y="352"/>
                      <a:pt x="1671" y="352"/>
                    </a:cubicBezTo>
                    <a:cubicBezTo>
                      <a:pt x="1654" y="352"/>
                      <a:pt x="1654" y="369"/>
                      <a:pt x="1638" y="352"/>
                    </a:cubicBezTo>
                    <a:cubicBezTo>
                      <a:pt x="1638" y="369"/>
                      <a:pt x="1654" y="369"/>
                      <a:pt x="1654" y="369"/>
                    </a:cubicBezTo>
                    <a:cubicBezTo>
                      <a:pt x="1654" y="402"/>
                      <a:pt x="1654" y="402"/>
                      <a:pt x="1654" y="419"/>
                    </a:cubicBezTo>
                    <a:cubicBezTo>
                      <a:pt x="1654" y="419"/>
                      <a:pt x="1654" y="435"/>
                      <a:pt x="1654" y="435"/>
                    </a:cubicBezTo>
                    <a:cubicBezTo>
                      <a:pt x="1671" y="435"/>
                      <a:pt x="1671" y="435"/>
                      <a:pt x="1671" y="435"/>
                    </a:cubicBezTo>
                    <a:close/>
                    <a:moveTo>
                      <a:pt x="1621" y="536"/>
                    </a:moveTo>
                    <a:cubicBezTo>
                      <a:pt x="1621" y="519"/>
                      <a:pt x="1604" y="519"/>
                      <a:pt x="1587" y="519"/>
                    </a:cubicBezTo>
                    <a:cubicBezTo>
                      <a:pt x="1604" y="552"/>
                      <a:pt x="1571" y="552"/>
                      <a:pt x="1554" y="586"/>
                    </a:cubicBezTo>
                    <a:cubicBezTo>
                      <a:pt x="1587" y="586"/>
                      <a:pt x="1587" y="569"/>
                      <a:pt x="1604" y="586"/>
                    </a:cubicBezTo>
                    <a:cubicBezTo>
                      <a:pt x="1604" y="569"/>
                      <a:pt x="1587" y="569"/>
                      <a:pt x="1587" y="552"/>
                    </a:cubicBezTo>
                    <a:cubicBezTo>
                      <a:pt x="1604" y="552"/>
                      <a:pt x="1621" y="536"/>
                      <a:pt x="1621" y="536"/>
                    </a:cubicBezTo>
                    <a:close/>
                    <a:moveTo>
                      <a:pt x="1654" y="285"/>
                    </a:moveTo>
                    <a:cubicBezTo>
                      <a:pt x="1638" y="302"/>
                      <a:pt x="1621" y="285"/>
                      <a:pt x="1638" y="285"/>
                    </a:cubicBezTo>
                    <a:cubicBezTo>
                      <a:pt x="1638" y="268"/>
                      <a:pt x="1621" y="285"/>
                      <a:pt x="1604" y="285"/>
                    </a:cubicBezTo>
                    <a:cubicBezTo>
                      <a:pt x="1604" y="285"/>
                      <a:pt x="1638" y="302"/>
                      <a:pt x="1621" y="302"/>
                    </a:cubicBezTo>
                    <a:cubicBezTo>
                      <a:pt x="1638" y="302"/>
                      <a:pt x="1604" y="302"/>
                      <a:pt x="1604" y="335"/>
                    </a:cubicBezTo>
                    <a:cubicBezTo>
                      <a:pt x="1621" y="335"/>
                      <a:pt x="1621" y="318"/>
                      <a:pt x="1621" y="318"/>
                    </a:cubicBezTo>
                    <a:cubicBezTo>
                      <a:pt x="1621" y="302"/>
                      <a:pt x="1638" y="302"/>
                      <a:pt x="1654" y="318"/>
                    </a:cubicBezTo>
                    <a:cubicBezTo>
                      <a:pt x="1654" y="302"/>
                      <a:pt x="1638" y="302"/>
                      <a:pt x="1654" y="285"/>
                    </a:cubicBezTo>
                    <a:close/>
                    <a:moveTo>
                      <a:pt x="618" y="151"/>
                    </a:moveTo>
                    <a:cubicBezTo>
                      <a:pt x="602" y="168"/>
                      <a:pt x="618" y="168"/>
                      <a:pt x="618" y="201"/>
                    </a:cubicBezTo>
                    <a:cubicBezTo>
                      <a:pt x="618" y="185"/>
                      <a:pt x="618" y="168"/>
                      <a:pt x="635" y="151"/>
                    </a:cubicBezTo>
                    <a:cubicBezTo>
                      <a:pt x="635" y="151"/>
                      <a:pt x="618" y="151"/>
                      <a:pt x="618" y="151"/>
                    </a:cubicBezTo>
                    <a:close/>
                    <a:moveTo>
                      <a:pt x="685" y="151"/>
                    </a:moveTo>
                    <a:cubicBezTo>
                      <a:pt x="685" y="151"/>
                      <a:pt x="685" y="168"/>
                      <a:pt x="702" y="168"/>
                    </a:cubicBezTo>
                    <a:cubicBezTo>
                      <a:pt x="702" y="185"/>
                      <a:pt x="685" y="185"/>
                      <a:pt x="685" y="201"/>
                    </a:cubicBezTo>
                    <a:cubicBezTo>
                      <a:pt x="685" y="201"/>
                      <a:pt x="685" y="185"/>
                      <a:pt x="668" y="185"/>
                    </a:cubicBezTo>
                    <a:cubicBezTo>
                      <a:pt x="668" y="185"/>
                      <a:pt x="652" y="201"/>
                      <a:pt x="652" y="185"/>
                    </a:cubicBezTo>
                    <a:cubicBezTo>
                      <a:pt x="635" y="185"/>
                      <a:pt x="652" y="201"/>
                      <a:pt x="668" y="218"/>
                    </a:cubicBezTo>
                    <a:cubicBezTo>
                      <a:pt x="652" y="235"/>
                      <a:pt x="652" y="218"/>
                      <a:pt x="635" y="235"/>
                    </a:cubicBezTo>
                    <a:cubicBezTo>
                      <a:pt x="652" y="268"/>
                      <a:pt x="668" y="285"/>
                      <a:pt x="685" y="302"/>
                    </a:cubicBezTo>
                    <a:cubicBezTo>
                      <a:pt x="685" y="268"/>
                      <a:pt x="719" y="268"/>
                      <a:pt x="719" y="252"/>
                    </a:cubicBezTo>
                    <a:cubicBezTo>
                      <a:pt x="735" y="252"/>
                      <a:pt x="735" y="268"/>
                      <a:pt x="735" y="268"/>
                    </a:cubicBezTo>
                    <a:cubicBezTo>
                      <a:pt x="752" y="252"/>
                      <a:pt x="735" y="235"/>
                      <a:pt x="752" y="201"/>
                    </a:cubicBezTo>
                    <a:cubicBezTo>
                      <a:pt x="752" y="218"/>
                      <a:pt x="785" y="201"/>
                      <a:pt x="769" y="185"/>
                    </a:cubicBezTo>
                    <a:cubicBezTo>
                      <a:pt x="802" y="185"/>
                      <a:pt x="785" y="185"/>
                      <a:pt x="802" y="185"/>
                    </a:cubicBezTo>
                    <a:cubicBezTo>
                      <a:pt x="802" y="151"/>
                      <a:pt x="752" y="101"/>
                      <a:pt x="735" y="151"/>
                    </a:cubicBezTo>
                    <a:cubicBezTo>
                      <a:pt x="735" y="135"/>
                      <a:pt x="719" y="135"/>
                      <a:pt x="719" y="135"/>
                    </a:cubicBezTo>
                    <a:cubicBezTo>
                      <a:pt x="702" y="135"/>
                      <a:pt x="702" y="151"/>
                      <a:pt x="685" y="151"/>
                    </a:cubicBezTo>
                    <a:close/>
                    <a:moveTo>
                      <a:pt x="735" y="235"/>
                    </a:moveTo>
                    <a:cubicBezTo>
                      <a:pt x="719" y="235"/>
                      <a:pt x="702" y="201"/>
                      <a:pt x="719" y="201"/>
                    </a:cubicBezTo>
                    <a:cubicBezTo>
                      <a:pt x="719" y="218"/>
                      <a:pt x="735" y="218"/>
                      <a:pt x="735" y="235"/>
                    </a:cubicBezTo>
                    <a:close/>
                    <a:moveTo>
                      <a:pt x="618" y="402"/>
                    </a:moveTo>
                    <a:cubicBezTo>
                      <a:pt x="618" y="402"/>
                      <a:pt x="618" y="385"/>
                      <a:pt x="602" y="385"/>
                    </a:cubicBezTo>
                    <a:cubicBezTo>
                      <a:pt x="602" y="369"/>
                      <a:pt x="618" y="352"/>
                      <a:pt x="618" y="335"/>
                    </a:cubicBezTo>
                    <a:cubicBezTo>
                      <a:pt x="602" y="335"/>
                      <a:pt x="585" y="318"/>
                      <a:pt x="585" y="302"/>
                    </a:cubicBezTo>
                    <a:lnTo>
                      <a:pt x="602" y="302"/>
                    </a:lnTo>
                    <a:cubicBezTo>
                      <a:pt x="618" y="318"/>
                      <a:pt x="635" y="335"/>
                      <a:pt x="652" y="369"/>
                    </a:cubicBezTo>
                    <a:cubicBezTo>
                      <a:pt x="635" y="385"/>
                      <a:pt x="635" y="402"/>
                      <a:pt x="618" y="402"/>
                    </a:cubicBezTo>
                    <a:close/>
                    <a:moveTo>
                      <a:pt x="1186" y="502"/>
                    </a:moveTo>
                    <a:cubicBezTo>
                      <a:pt x="1186" y="519"/>
                      <a:pt x="1203" y="486"/>
                      <a:pt x="1203" y="486"/>
                    </a:cubicBezTo>
                    <a:lnTo>
                      <a:pt x="1186" y="486"/>
                    </a:lnTo>
                    <a:cubicBezTo>
                      <a:pt x="1186" y="469"/>
                      <a:pt x="1186" y="469"/>
                      <a:pt x="1186" y="469"/>
                    </a:cubicBezTo>
                    <a:cubicBezTo>
                      <a:pt x="1170" y="452"/>
                      <a:pt x="1186" y="502"/>
                      <a:pt x="1186" y="502"/>
                    </a:cubicBezTo>
                    <a:close/>
                    <a:moveTo>
                      <a:pt x="668" y="435"/>
                    </a:moveTo>
                    <a:cubicBezTo>
                      <a:pt x="668" y="435"/>
                      <a:pt x="702" y="452"/>
                      <a:pt x="668" y="452"/>
                    </a:cubicBezTo>
                    <a:cubicBezTo>
                      <a:pt x="668" y="452"/>
                      <a:pt x="652" y="452"/>
                      <a:pt x="668" y="435"/>
                    </a:cubicBezTo>
                    <a:close/>
                    <a:moveTo>
                      <a:pt x="2222" y="385"/>
                    </a:moveTo>
                    <a:cubicBezTo>
                      <a:pt x="2239" y="402"/>
                      <a:pt x="2256" y="419"/>
                      <a:pt x="2256" y="435"/>
                    </a:cubicBezTo>
                    <a:cubicBezTo>
                      <a:pt x="2256" y="452"/>
                      <a:pt x="2222" y="452"/>
                      <a:pt x="2222" y="469"/>
                    </a:cubicBezTo>
                    <a:cubicBezTo>
                      <a:pt x="2222" y="469"/>
                      <a:pt x="2222" y="452"/>
                      <a:pt x="2222" y="452"/>
                    </a:cubicBezTo>
                    <a:cubicBezTo>
                      <a:pt x="2206" y="452"/>
                      <a:pt x="2239" y="435"/>
                      <a:pt x="2206" y="435"/>
                    </a:cubicBezTo>
                    <a:cubicBezTo>
                      <a:pt x="2222" y="419"/>
                      <a:pt x="2206" y="402"/>
                      <a:pt x="2222" y="385"/>
                    </a:cubicBezTo>
                    <a:close/>
                    <a:moveTo>
                      <a:pt x="2456" y="352"/>
                    </a:moveTo>
                    <a:cubicBezTo>
                      <a:pt x="2456" y="335"/>
                      <a:pt x="2473" y="335"/>
                      <a:pt x="2490" y="335"/>
                    </a:cubicBezTo>
                    <a:cubicBezTo>
                      <a:pt x="2506" y="352"/>
                      <a:pt x="2506" y="369"/>
                      <a:pt x="2490" y="385"/>
                    </a:cubicBezTo>
                    <a:cubicBezTo>
                      <a:pt x="2473" y="369"/>
                      <a:pt x="2423" y="352"/>
                      <a:pt x="2456" y="335"/>
                    </a:cubicBezTo>
                    <a:cubicBezTo>
                      <a:pt x="2456" y="335"/>
                      <a:pt x="2456" y="352"/>
                      <a:pt x="2456" y="352"/>
                    </a:cubicBezTo>
                    <a:close/>
                    <a:moveTo>
                      <a:pt x="2356" y="486"/>
                    </a:moveTo>
                    <a:cubicBezTo>
                      <a:pt x="2389" y="486"/>
                      <a:pt x="2373" y="435"/>
                      <a:pt x="2406" y="452"/>
                    </a:cubicBezTo>
                    <a:cubicBezTo>
                      <a:pt x="2389" y="419"/>
                      <a:pt x="2406" y="419"/>
                      <a:pt x="2406" y="385"/>
                    </a:cubicBezTo>
                    <a:cubicBezTo>
                      <a:pt x="2389" y="369"/>
                      <a:pt x="2373" y="369"/>
                      <a:pt x="2373" y="352"/>
                    </a:cubicBezTo>
                    <a:cubicBezTo>
                      <a:pt x="2339" y="369"/>
                      <a:pt x="2356" y="318"/>
                      <a:pt x="2323" y="352"/>
                    </a:cubicBezTo>
                    <a:cubicBezTo>
                      <a:pt x="2306" y="352"/>
                      <a:pt x="2306" y="352"/>
                      <a:pt x="2306" y="335"/>
                    </a:cubicBezTo>
                    <a:cubicBezTo>
                      <a:pt x="2306" y="335"/>
                      <a:pt x="2306" y="352"/>
                      <a:pt x="2289" y="369"/>
                    </a:cubicBezTo>
                    <a:cubicBezTo>
                      <a:pt x="2306" y="385"/>
                      <a:pt x="2323" y="435"/>
                      <a:pt x="2323" y="469"/>
                    </a:cubicBezTo>
                    <a:cubicBezTo>
                      <a:pt x="2339" y="469"/>
                      <a:pt x="2373" y="469"/>
                      <a:pt x="2356" y="486"/>
                    </a:cubicBezTo>
                    <a:close/>
                    <a:moveTo>
                      <a:pt x="2673" y="369"/>
                    </a:moveTo>
                    <a:cubicBezTo>
                      <a:pt x="2673" y="352"/>
                      <a:pt x="2690" y="352"/>
                      <a:pt x="2690" y="352"/>
                    </a:cubicBezTo>
                    <a:cubicBezTo>
                      <a:pt x="2690" y="369"/>
                      <a:pt x="2690" y="369"/>
                      <a:pt x="2690" y="385"/>
                    </a:cubicBezTo>
                    <a:cubicBezTo>
                      <a:pt x="2690" y="385"/>
                      <a:pt x="2673" y="385"/>
                      <a:pt x="2673" y="369"/>
                    </a:cubicBezTo>
                    <a:close/>
                    <a:moveTo>
                      <a:pt x="2673" y="385"/>
                    </a:moveTo>
                    <a:cubicBezTo>
                      <a:pt x="2673" y="352"/>
                      <a:pt x="2623" y="402"/>
                      <a:pt x="2673" y="402"/>
                    </a:cubicBezTo>
                    <a:cubicBezTo>
                      <a:pt x="2673" y="402"/>
                      <a:pt x="2673" y="385"/>
                      <a:pt x="2673" y="385"/>
                    </a:cubicBezTo>
                    <a:close/>
                    <a:moveTo>
                      <a:pt x="1805" y="369"/>
                    </a:moveTo>
                    <a:cubicBezTo>
                      <a:pt x="1805" y="352"/>
                      <a:pt x="1805" y="352"/>
                      <a:pt x="1788" y="335"/>
                    </a:cubicBezTo>
                    <a:cubicBezTo>
                      <a:pt x="1805" y="335"/>
                      <a:pt x="1821" y="335"/>
                      <a:pt x="1821" y="352"/>
                    </a:cubicBezTo>
                    <a:cubicBezTo>
                      <a:pt x="1805" y="352"/>
                      <a:pt x="1821" y="369"/>
                      <a:pt x="1805" y="369"/>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0"/>
              <p:cNvSpPr/>
              <p:nvPr/>
            </p:nvSpPr>
            <p:spPr>
              <a:xfrm>
                <a:off x="9133025" y="5512861"/>
                <a:ext cx="219410" cy="74653"/>
              </a:xfrm>
              <a:custGeom>
                <a:avLst/>
                <a:gdLst/>
                <a:ahLst/>
                <a:cxnLst/>
                <a:rect l="l" t="t" r="r" b="b"/>
                <a:pathLst>
                  <a:path w="2557" h="870" extrusionOk="0">
                    <a:moveTo>
                      <a:pt x="1588" y="1"/>
                    </a:moveTo>
                    <a:lnTo>
                      <a:pt x="1537" y="1"/>
                    </a:lnTo>
                    <a:lnTo>
                      <a:pt x="1537" y="1"/>
                    </a:lnTo>
                    <a:lnTo>
                      <a:pt x="1537" y="1"/>
                    </a:lnTo>
                    <a:cubicBezTo>
                      <a:pt x="1420" y="1"/>
                      <a:pt x="1303" y="1"/>
                      <a:pt x="1203" y="17"/>
                    </a:cubicBezTo>
                    <a:cubicBezTo>
                      <a:pt x="1220" y="17"/>
                      <a:pt x="1237" y="17"/>
                      <a:pt x="1237" y="34"/>
                    </a:cubicBezTo>
                    <a:cubicBezTo>
                      <a:pt x="1237" y="34"/>
                      <a:pt x="1237" y="51"/>
                      <a:pt x="1220" y="51"/>
                    </a:cubicBezTo>
                    <a:cubicBezTo>
                      <a:pt x="1237" y="51"/>
                      <a:pt x="1237" y="51"/>
                      <a:pt x="1237" y="68"/>
                    </a:cubicBezTo>
                    <a:cubicBezTo>
                      <a:pt x="1237" y="84"/>
                      <a:pt x="1220" y="84"/>
                      <a:pt x="1237" y="118"/>
                    </a:cubicBezTo>
                    <a:cubicBezTo>
                      <a:pt x="1220" y="101"/>
                      <a:pt x="1203" y="118"/>
                      <a:pt x="1187" y="134"/>
                    </a:cubicBezTo>
                    <a:cubicBezTo>
                      <a:pt x="1153" y="134"/>
                      <a:pt x="1170" y="134"/>
                      <a:pt x="1136" y="151"/>
                    </a:cubicBezTo>
                    <a:cubicBezTo>
                      <a:pt x="1153" y="118"/>
                      <a:pt x="1170" y="84"/>
                      <a:pt x="1187" y="84"/>
                    </a:cubicBezTo>
                    <a:cubicBezTo>
                      <a:pt x="1170" y="68"/>
                      <a:pt x="1153" y="34"/>
                      <a:pt x="1120" y="34"/>
                    </a:cubicBezTo>
                    <a:lnTo>
                      <a:pt x="1120" y="17"/>
                    </a:lnTo>
                    <a:lnTo>
                      <a:pt x="1103" y="34"/>
                    </a:lnTo>
                    <a:lnTo>
                      <a:pt x="1103" y="34"/>
                    </a:lnTo>
                    <a:cubicBezTo>
                      <a:pt x="1103" y="17"/>
                      <a:pt x="1086" y="68"/>
                      <a:pt x="1086" y="51"/>
                    </a:cubicBezTo>
                    <a:cubicBezTo>
                      <a:pt x="1086" y="34"/>
                      <a:pt x="1086" y="34"/>
                      <a:pt x="1086" y="34"/>
                    </a:cubicBezTo>
                    <a:cubicBezTo>
                      <a:pt x="1053" y="34"/>
                      <a:pt x="1003" y="51"/>
                      <a:pt x="969" y="51"/>
                    </a:cubicBezTo>
                    <a:cubicBezTo>
                      <a:pt x="969" y="68"/>
                      <a:pt x="969" y="68"/>
                      <a:pt x="986" y="84"/>
                    </a:cubicBezTo>
                    <a:cubicBezTo>
                      <a:pt x="969" y="51"/>
                      <a:pt x="1003" y="68"/>
                      <a:pt x="1003" y="51"/>
                    </a:cubicBezTo>
                    <a:cubicBezTo>
                      <a:pt x="1003" y="101"/>
                      <a:pt x="1036" y="68"/>
                      <a:pt x="1070" y="84"/>
                    </a:cubicBezTo>
                    <a:cubicBezTo>
                      <a:pt x="1070" y="84"/>
                      <a:pt x="1053" y="84"/>
                      <a:pt x="1070" y="84"/>
                    </a:cubicBezTo>
                    <a:cubicBezTo>
                      <a:pt x="1070" y="84"/>
                      <a:pt x="1070" y="84"/>
                      <a:pt x="1070" y="84"/>
                    </a:cubicBezTo>
                    <a:cubicBezTo>
                      <a:pt x="1086" y="101"/>
                      <a:pt x="1070" y="101"/>
                      <a:pt x="1070" y="101"/>
                    </a:cubicBezTo>
                    <a:cubicBezTo>
                      <a:pt x="1086" y="118"/>
                      <a:pt x="1120" y="151"/>
                      <a:pt x="1103" y="168"/>
                    </a:cubicBezTo>
                    <a:cubicBezTo>
                      <a:pt x="1103" y="168"/>
                      <a:pt x="1086" y="168"/>
                      <a:pt x="1086" y="151"/>
                    </a:cubicBezTo>
                    <a:cubicBezTo>
                      <a:pt x="1086" y="151"/>
                      <a:pt x="1103" y="168"/>
                      <a:pt x="1103" y="151"/>
                    </a:cubicBezTo>
                    <a:cubicBezTo>
                      <a:pt x="1103" y="134"/>
                      <a:pt x="1086" y="134"/>
                      <a:pt x="1070" y="134"/>
                    </a:cubicBezTo>
                    <a:cubicBezTo>
                      <a:pt x="1053" y="151"/>
                      <a:pt x="1019" y="168"/>
                      <a:pt x="1003" y="168"/>
                    </a:cubicBezTo>
                    <a:cubicBezTo>
                      <a:pt x="1003" y="184"/>
                      <a:pt x="986" y="184"/>
                      <a:pt x="1003" y="184"/>
                    </a:cubicBezTo>
                    <a:cubicBezTo>
                      <a:pt x="1019" y="218"/>
                      <a:pt x="1003" y="218"/>
                      <a:pt x="986" y="235"/>
                    </a:cubicBezTo>
                    <a:cubicBezTo>
                      <a:pt x="969" y="251"/>
                      <a:pt x="969" y="268"/>
                      <a:pt x="953" y="301"/>
                    </a:cubicBezTo>
                    <a:cubicBezTo>
                      <a:pt x="953" y="285"/>
                      <a:pt x="969" y="301"/>
                      <a:pt x="969" y="318"/>
                    </a:cubicBezTo>
                    <a:cubicBezTo>
                      <a:pt x="953" y="301"/>
                      <a:pt x="969" y="335"/>
                      <a:pt x="953" y="335"/>
                    </a:cubicBezTo>
                    <a:cubicBezTo>
                      <a:pt x="919" y="335"/>
                      <a:pt x="902" y="402"/>
                      <a:pt x="869" y="418"/>
                    </a:cubicBezTo>
                    <a:cubicBezTo>
                      <a:pt x="869" y="402"/>
                      <a:pt x="886" y="402"/>
                      <a:pt x="869" y="402"/>
                    </a:cubicBezTo>
                    <a:cubicBezTo>
                      <a:pt x="869" y="402"/>
                      <a:pt x="852" y="402"/>
                      <a:pt x="852" y="418"/>
                    </a:cubicBezTo>
                    <a:cubicBezTo>
                      <a:pt x="852" y="435"/>
                      <a:pt x="852" y="452"/>
                      <a:pt x="852" y="452"/>
                    </a:cubicBezTo>
                    <a:cubicBezTo>
                      <a:pt x="836" y="485"/>
                      <a:pt x="802" y="535"/>
                      <a:pt x="819" y="552"/>
                    </a:cubicBezTo>
                    <a:cubicBezTo>
                      <a:pt x="819" y="552"/>
                      <a:pt x="819" y="519"/>
                      <a:pt x="819" y="535"/>
                    </a:cubicBezTo>
                    <a:cubicBezTo>
                      <a:pt x="819" y="569"/>
                      <a:pt x="836" y="585"/>
                      <a:pt x="836" y="585"/>
                    </a:cubicBezTo>
                    <a:cubicBezTo>
                      <a:pt x="836" y="585"/>
                      <a:pt x="819" y="585"/>
                      <a:pt x="819" y="585"/>
                    </a:cubicBezTo>
                    <a:cubicBezTo>
                      <a:pt x="836" y="602"/>
                      <a:pt x="802" y="636"/>
                      <a:pt x="819" y="636"/>
                    </a:cubicBezTo>
                    <a:cubicBezTo>
                      <a:pt x="819" y="619"/>
                      <a:pt x="852" y="619"/>
                      <a:pt x="869" y="636"/>
                    </a:cubicBezTo>
                    <a:cubicBezTo>
                      <a:pt x="869" y="619"/>
                      <a:pt x="902" y="636"/>
                      <a:pt x="902" y="636"/>
                    </a:cubicBezTo>
                    <a:cubicBezTo>
                      <a:pt x="902" y="636"/>
                      <a:pt x="919" y="619"/>
                      <a:pt x="919" y="636"/>
                    </a:cubicBezTo>
                    <a:cubicBezTo>
                      <a:pt x="919" y="636"/>
                      <a:pt x="919" y="636"/>
                      <a:pt x="919" y="652"/>
                    </a:cubicBezTo>
                    <a:cubicBezTo>
                      <a:pt x="919" y="636"/>
                      <a:pt x="919" y="636"/>
                      <a:pt x="919" y="619"/>
                    </a:cubicBezTo>
                    <a:cubicBezTo>
                      <a:pt x="919" y="619"/>
                      <a:pt x="902" y="602"/>
                      <a:pt x="919" y="602"/>
                    </a:cubicBezTo>
                    <a:cubicBezTo>
                      <a:pt x="936" y="585"/>
                      <a:pt x="969" y="535"/>
                      <a:pt x="969" y="519"/>
                    </a:cubicBezTo>
                    <a:cubicBezTo>
                      <a:pt x="953" y="502"/>
                      <a:pt x="969" y="519"/>
                      <a:pt x="953" y="519"/>
                    </a:cubicBezTo>
                    <a:cubicBezTo>
                      <a:pt x="953" y="485"/>
                      <a:pt x="936" y="469"/>
                      <a:pt x="953" y="452"/>
                    </a:cubicBezTo>
                    <a:cubicBezTo>
                      <a:pt x="953" y="452"/>
                      <a:pt x="953" y="469"/>
                      <a:pt x="969" y="469"/>
                    </a:cubicBezTo>
                    <a:cubicBezTo>
                      <a:pt x="969" y="435"/>
                      <a:pt x="1019" y="452"/>
                      <a:pt x="1036" y="435"/>
                    </a:cubicBezTo>
                    <a:cubicBezTo>
                      <a:pt x="1053" y="469"/>
                      <a:pt x="1053" y="435"/>
                      <a:pt x="1070" y="469"/>
                    </a:cubicBezTo>
                    <a:cubicBezTo>
                      <a:pt x="1070" y="469"/>
                      <a:pt x="1070" y="469"/>
                      <a:pt x="1070" y="485"/>
                    </a:cubicBezTo>
                    <a:cubicBezTo>
                      <a:pt x="1086" y="485"/>
                      <a:pt x="1103" y="469"/>
                      <a:pt x="1120" y="469"/>
                    </a:cubicBezTo>
                    <a:cubicBezTo>
                      <a:pt x="1120" y="485"/>
                      <a:pt x="1120" y="469"/>
                      <a:pt x="1120" y="485"/>
                    </a:cubicBezTo>
                    <a:cubicBezTo>
                      <a:pt x="1120" y="485"/>
                      <a:pt x="1120" y="502"/>
                      <a:pt x="1136" y="502"/>
                    </a:cubicBezTo>
                    <a:cubicBezTo>
                      <a:pt x="1120" y="485"/>
                      <a:pt x="1153" y="452"/>
                      <a:pt x="1170" y="485"/>
                    </a:cubicBezTo>
                    <a:cubicBezTo>
                      <a:pt x="1120" y="485"/>
                      <a:pt x="1136" y="552"/>
                      <a:pt x="1136" y="552"/>
                    </a:cubicBezTo>
                    <a:cubicBezTo>
                      <a:pt x="1153" y="535"/>
                      <a:pt x="1153" y="569"/>
                      <a:pt x="1170" y="535"/>
                    </a:cubicBezTo>
                    <a:cubicBezTo>
                      <a:pt x="1170" y="519"/>
                      <a:pt x="1170" y="502"/>
                      <a:pt x="1153" y="485"/>
                    </a:cubicBezTo>
                    <a:cubicBezTo>
                      <a:pt x="1170" y="485"/>
                      <a:pt x="1170" y="469"/>
                      <a:pt x="1187" y="469"/>
                    </a:cubicBezTo>
                    <a:cubicBezTo>
                      <a:pt x="1170" y="502"/>
                      <a:pt x="1187" y="502"/>
                      <a:pt x="1203" y="519"/>
                    </a:cubicBezTo>
                    <a:cubicBezTo>
                      <a:pt x="1187" y="519"/>
                      <a:pt x="1187" y="519"/>
                      <a:pt x="1170" y="519"/>
                    </a:cubicBezTo>
                    <a:cubicBezTo>
                      <a:pt x="1187" y="519"/>
                      <a:pt x="1170" y="519"/>
                      <a:pt x="1170" y="535"/>
                    </a:cubicBezTo>
                    <a:cubicBezTo>
                      <a:pt x="1170" y="535"/>
                      <a:pt x="1170" y="552"/>
                      <a:pt x="1170" y="552"/>
                    </a:cubicBezTo>
                    <a:cubicBezTo>
                      <a:pt x="1187" y="552"/>
                      <a:pt x="1170" y="585"/>
                      <a:pt x="1170" y="569"/>
                    </a:cubicBezTo>
                    <a:cubicBezTo>
                      <a:pt x="1187" y="535"/>
                      <a:pt x="1187" y="585"/>
                      <a:pt x="1203" y="569"/>
                    </a:cubicBezTo>
                    <a:cubicBezTo>
                      <a:pt x="1203" y="569"/>
                      <a:pt x="1187" y="552"/>
                      <a:pt x="1203" y="552"/>
                    </a:cubicBezTo>
                    <a:cubicBezTo>
                      <a:pt x="1203" y="569"/>
                      <a:pt x="1220" y="552"/>
                      <a:pt x="1220" y="552"/>
                    </a:cubicBezTo>
                    <a:cubicBezTo>
                      <a:pt x="1203" y="552"/>
                      <a:pt x="1203" y="519"/>
                      <a:pt x="1220" y="519"/>
                    </a:cubicBezTo>
                    <a:cubicBezTo>
                      <a:pt x="1237" y="519"/>
                      <a:pt x="1220" y="535"/>
                      <a:pt x="1237" y="535"/>
                    </a:cubicBezTo>
                    <a:cubicBezTo>
                      <a:pt x="1237" y="519"/>
                      <a:pt x="1237" y="502"/>
                      <a:pt x="1237" y="485"/>
                    </a:cubicBezTo>
                    <a:cubicBezTo>
                      <a:pt x="1270" y="502"/>
                      <a:pt x="1287" y="469"/>
                      <a:pt x="1303" y="502"/>
                    </a:cubicBezTo>
                    <a:cubicBezTo>
                      <a:pt x="1303" y="485"/>
                      <a:pt x="1287" y="485"/>
                      <a:pt x="1303" y="469"/>
                    </a:cubicBezTo>
                    <a:cubicBezTo>
                      <a:pt x="1320" y="502"/>
                      <a:pt x="1320" y="452"/>
                      <a:pt x="1320" y="469"/>
                    </a:cubicBezTo>
                    <a:cubicBezTo>
                      <a:pt x="1337" y="452"/>
                      <a:pt x="1320" y="485"/>
                      <a:pt x="1320" y="485"/>
                    </a:cubicBezTo>
                    <a:cubicBezTo>
                      <a:pt x="1337" y="469"/>
                      <a:pt x="1354" y="452"/>
                      <a:pt x="1370" y="435"/>
                    </a:cubicBezTo>
                    <a:cubicBezTo>
                      <a:pt x="1370" y="469"/>
                      <a:pt x="1387" y="435"/>
                      <a:pt x="1387" y="435"/>
                    </a:cubicBezTo>
                    <a:cubicBezTo>
                      <a:pt x="1387" y="452"/>
                      <a:pt x="1404" y="485"/>
                      <a:pt x="1437" y="502"/>
                    </a:cubicBezTo>
                    <a:cubicBezTo>
                      <a:pt x="1420" y="485"/>
                      <a:pt x="1420" y="469"/>
                      <a:pt x="1437" y="469"/>
                    </a:cubicBezTo>
                    <a:cubicBezTo>
                      <a:pt x="1437" y="435"/>
                      <a:pt x="1454" y="402"/>
                      <a:pt x="1487" y="368"/>
                    </a:cubicBezTo>
                    <a:cubicBezTo>
                      <a:pt x="1487" y="368"/>
                      <a:pt x="1487" y="352"/>
                      <a:pt x="1487" y="352"/>
                    </a:cubicBezTo>
                    <a:cubicBezTo>
                      <a:pt x="1454" y="352"/>
                      <a:pt x="1454" y="335"/>
                      <a:pt x="1437" y="352"/>
                    </a:cubicBezTo>
                    <a:cubicBezTo>
                      <a:pt x="1454" y="335"/>
                      <a:pt x="1437" y="352"/>
                      <a:pt x="1420" y="335"/>
                    </a:cubicBezTo>
                    <a:cubicBezTo>
                      <a:pt x="1420" y="318"/>
                      <a:pt x="1420" y="318"/>
                      <a:pt x="1437" y="301"/>
                    </a:cubicBezTo>
                    <a:cubicBezTo>
                      <a:pt x="1454" y="301"/>
                      <a:pt x="1437" y="335"/>
                      <a:pt x="1454" y="318"/>
                    </a:cubicBezTo>
                    <a:cubicBezTo>
                      <a:pt x="1454" y="301"/>
                      <a:pt x="1487" y="301"/>
                      <a:pt x="1504" y="318"/>
                    </a:cubicBezTo>
                    <a:cubicBezTo>
                      <a:pt x="1504" y="318"/>
                      <a:pt x="1487" y="318"/>
                      <a:pt x="1504" y="318"/>
                    </a:cubicBezTo>
                    <a:cubicBezTo>
                      <a:pt x="1504" y="301"/>
                      <a:pt x="1521" y="301"/>
                      <a:pt x="1521" y="285"/>
                    </a:cubicBezTo>
                    <a:cubicBezTo>
                      <a:pt x="1504" y="285"/>
                      <a:pt x="1487" y="268"/>
                      <a:pt x="1471" y="285"/>
                    </a:cubicBezTo>
                    <a:cubicBezTo>
                      <a:pt x="1487" y="251"/>
                      <a:pt x="1487" y="251"/>
                      <a:pt x="1471" y="218"/>
                    </a:cubicBezTo>
                    <a:cubicBezTo>
                      <a:pt x="1471" y="218"/>
                      <a:pt x="1487" y="218"/>
                      <a:pt x="1487" y="218"/>
                    </a:cubicBezTo>
                    <a:cubicBezTo>
                      <a:pt x="1487" y="218"/>
                      <a:pt x="1487" y="218"/>
                      <a:pt x="1487" y="235"/>
                    </a:cubicBezTo>
                    <a:cubicBezTo>
                      <a:pt x="1521" y="184"/>
                      <a:pt x="1471" y="151"/>
                      <a:pt x="1420" y="134"/>
                    </a:cubicBezTo>
                    <a:cubicBezTo>
                      <a:pt x="1420" y="151"/>
                      <a:pt x="1420" y="151"/>
                      <a:pt x="1404" y="151"/>
                    </a:cubicBezTo>
                    <a:cubicBezTo>
                      <a:pt x="1404" y="134"/>
                      <a:pt x="1420" y="151"/>
                      <a:pt x="1420" y="134"/>
                    </a:cubicBezTo>
                    <a:cubicBezTo>
                      <a:pt x="1404" y="134"/>
                      <a:pt x="1404" y="134"/>
                      <a:pt x="1387" y="134"/>
                    </a:cubicBezTo>
                    <a:cubicBezTo>
                      <a:pt x="1387" y="84"/>
                      <a:pt x="1404" y="51"/>
                      <a:pt x="1404" y="17"/>
                    </a:cubicBezTo>
                    <a:cubicBezTo>
                      <a:pt x="1404" y="34"/>
                      <a:pt x="1420" y="17"/>
                      <a:pt x="1437" y="17"/>
                    </a:cubicBezTo>
                    <a:cubicBezTo>
                      <a:pt x="1437" y="34"/>
                      <a:pt x="1437" y="51"/>
                      <a:pt x="1454" y="68"/>
                    </a:cubicBezTo>
                    <a:cubicBezTo>
                      <a:pt x="1454" y="34"/>
                      <a:pt x="1454" y="34"/>
                      <a:pt x="1471" y="17"/>
                    </a:cubicBezTo>
                    <a:cubicBezTo>
                      <a:pt x="1487" y="34"/>
                      <a:pt x="1487" y="17"/>
                      <a:pt x="1504" y="34"/>
                    </a:cubicBezTo>
                    <a:cubicBezTo>
                      <a:pt x="1504" y="51"/>
                      <a:pt x="1487" y="51"/>
                      <a:pt x="1487" y="68"/>
                    </a:cubicBezTo>
                    <a:cubicBezTo>
                      <a:pt x="1504" y="68"/>
                      <a:pt x="1504" y="68"/>
                      <a:pt x="1521" y="68"/>
                    </a:cubicBezTo>
                    <a:cubicBezTo>
                      <a:pt x="1521" y="84"/>
                      <a:pt x="1504" y="84"/>
                      <a:pt x="1504" y="101"/>
                    </a:cubicBezTo>
                    <a:cubicBezTo>
                      <a:pt x="1521" y="101"/>
                      <a:pt x="1537" y="101"/>
                      <a:pt x="1537" y="118"/>
                    </a:cubicBezTo>
                    <a:cubicBezTo>
                      <a:pt x="1537" y="101"/>
                      <a:pt x="1537" y="101"/>
                      <a:pt x="1537" y="101"/>
                    </a:cubicBezTo>
                    <a:cubicBezTo>
                      <a:pt x="1554" y="101"/>
                      <a:pt x="1537" y="101"/>
                      <a:pt x="1537" y="118"/>
                    </a:cubicBezTo>
                    <a:cubicBezTo>
                      <a:pt x="1554" y="101"/>
                      <a:pt x="1571" y="134"/>
                      <a:pt x="1571" y="118"/>
                    </a:cubicBezTo>
                    <a:cubicBezTo>
                      <a:pt x="1571" y="118"/>
                      <a:pt x="1554" y="118"/>
                      <a:pt x="1554" y="118"/>
                    </a:cubicBezTo>
                    <a:cubicBezTo>
                      <a:pt x="1571" y="101"/>
                      <a:pt x="1604" y="151"/>
                      <a:pt x="1638" y="118"/>
                    </a:cubicBezTo>
                    <a:cubicBezTo>
                      <a:pt x="1638" y="101"/>
                      <a:pt x="1621" y="101"/>
                      <a:pt x="1604" y="84"/>
                    </a:cubicBezTo>
                    <a:cubicBezTo>
                      <a:pt x="1621" y="84"/>
                      <a:pt x="1621" y="51"/>
                      <a:pt x="1621" y="51"/>
                    </a:cubicBezTo>
                    <a:cubicBezTo>
                      <a:pt x="1604" y="51"/>
                      <a:pt x="1604" y="68"/>
                      <a:pt x="1604" y="68"/>
                    </a:cubicBezTo>
                    <a:cubicBezTo>
                      <a:pt x="1588" y="34"/>
                      <a:pt x="1621" y="51"/>
                      <a:pt x="1621" y="34"/>
                    </a:cubicBezTo>
                    <a:cubicBezTo>
                      <a:pt x="1621" y="17"/>
                      <a:pt x="1604" y="1"/>
                      <a:pt x="1588" y="1"/>
                    </a:cubicBezTo>
                    <a:cubicBezTo>
                      <a:pt x="1588" y="1"/>
                      <a:pt x="1588" y="1"/>
                      <a:pt x="1588" y="1"/>
                    </a:cubicBezTo>
                    <a:close/>
                    <a:moveTo>
                      <a:pt x="819" y="84"/>
                    </a:moveTo>
                    <a:cubicBezTo>
                      <a:pt x="819" y="84"/>
                      <a:pt x="819" y="84"/>
                      <a:pt x="819" y="84"/>
                    </a:cubicBezTo>
                    <a:cubicBezTo>
                      <a:pt x="819" y="84"/>
                      <a:pt x="819" y="84"/>
                      <a:pt x="819" y="84"/>
                    </a:cubicBezTo>
                    <a:close/>
                    <a:moveTo>
                      <a:pt x="802" y="101"/>
                    </a:moveTo>
                    <a:cubicBezTo>
                      <a:pt x="802" y="101"/>
                      <a:pt x="802" y="118"/>
                      <a:pt x="802" y="118"/>
                    </a:cubicBezTo>
                    <a:cubicBezTo>
                      <a:pt x="802" y="118"/>
                      <a:pt x="819" y="118"/>
                      <a:pt x="819" y="118"/>
                    </a:cubicBezTo>
                    <a:cubicBezTo>
                      <a:pt x="819" y="134"/>
                      <a:pt x="819" y="118"/>
                      <a:pt x="802" y="134"/>
                    </a:cubicBezTo>
                    <a:cubicBezTo>
                      <a:pt x="802" y="151"/>
                      <a:pt x="819" y="134"/>
                      <a:pt x="819" y="151"/>
                    </a:cubicBezTo>
                    <a:cubicBezTo>
                      <a:pt x="802" y="184"/>
                      <a:pt x="786" y="151"/>
                      <a:pt x="769" y="168"/>
                    </a:cubicBezTo>
                    <a:cubicBezTo>
                      <a:pt x="769" y="151"/>
                      <a:pt x="752" y="118"/>
                      <a:pt x="752" y="118"/>
                    </a:cubicBezTo>
                    <a:cubicBezTo>
                      <a:pt x="769" y="101"/>
                      <a:pt x="786" y="101"/>
                      <a:pt x="786" y="101"/>
                    </a:cubicBezTo>
                    <a:cubicBezTo>
                      <a:pt x="786" y="101"/>
                      <a:pt x="802" y="101"/>
                      <a:pt x="802" y="101"/>
                    </a:cubicBezTo>
                    <a:close/>
                    <a:moveTo>
                      <a:pt x="719" y="118"/>
                    </a:moveTo>
                    <a:cubicBezTo>
                      <a:pt x="702" y="118"/>
                      <a:pt x="685" y="134"/>
                      <a:pt x="669" y="134"/>
                    </a:cubicBezTo>
                    <a:cubicBezTo>
                      <a:pt x="669" y="134"/>
                      <a:pt x="669" y="151"/>
                      <a:pt x="685" y="151"/>
                    </a:cubicBezTo>
                    <a:cubicBezTo>
                      <a:pt x="702" y="151"/>
                      <a:pt x="719" y="134"/>
                      <a:pt x="719" y="118"/>
                    </a:cubicBezTo>
                    <a:cubicBezTo>
                      <a:pt x="719" y="118"/>
                      <a:pt x="719" y="118"/>
                      <a:pt x="719" y="118"/>
                    </a:cubicBezTo>
                    <a:close/>
                    <a:moveTo>
                      <a:pt x="602" y="151"/>
                    </a:moveTo>
                    <a:cubicBezTo>
                      <a:pt x="618" y="168"/>
                      <a:pt x="618" y="184"/>
                      <a:pt x="635" y="184"/>
                    </a:cubicBezTo>
                    <a:cubicBezTo>
                      <a:pt x="635" y="184"/>
                      <a:pt x="618" y="184"/>
                      <a:pt x="618" y="201"/>
                    </a:cubicBezTo>
                    <a:cubicBezTo>
                      <a:pt x="618" y="201"/>
                      <a:pt x="635" y="201"/>
                      <a:pt x="635" y="184"/>
                    </a:cubicBezTo>
                    <a:cubicBezTo>
                      <a:pt x="652" y="184"/>
                      <a:pt x="618" y="201"/>
                      <a:pt x="635" y="218"/>
                    </a:cubicBezTo>
                    <a:cubicBezTo>
                      <a:pt x="635" y="218"/>
                      <a:pt x="635" y="201"/>
                      <a:pt x="652" y="218"/>
                    </a:cubicBezTo>
                    <a:cubicBezTo>
                      <a:pt x="652" y="218"/>
                      <a:pt x="669" y="235"/>
                      <a:pt x="669" y="235"/>
                    </a:cubicBezTo>
                    <a:cubicBezTo>
                      <a:pt x="652" y="218"/>
                      <a:pt x="618" y="251"/>
                      <a:pt x="618" y="285"/>
                    </a:cubicBezTo>
                    <a:cubicBezTo>
                      <a:pt x="635" y="285"/>
                      <a:pt x="652" y="268"/>
                      <a:pt x="652" y="251"/>
                    </a:cubicBezTo>
                    <a:cubicBezTo>
                      <a:pt x="669" y="268"/>
                      <a:pt x="652" y="285"/>
                      <a:pt x="669" y="285"/>
                    </a:cubicBezTo>
                    <a:cubicBezTo>
                      <a:pt x="669" y="285"/>
                      <a:pt x="669" y="268"/>
                      <a:pt x="669" y="268"/>
                    </a:cubicBezTo>
                    <a:cubicBezTo>
                      <a:pt x="685" y="268"/>
                      <a:pt x="685" y="268"/>
                      <a:pt x="685" y="285"/>
                    </a:cubicBezTo>
                    <a:cubicBezTo>
                      <a:pt x="685" y="268"/>
                      <a:pt x="702" y="268"/>
                      <a:pt x="702" y="251"/>
                    </a:cubicBezTo>
                    <a:cubicBezTo>
                      <a:pt x="719" y="251"/>
                      <a:pt x="702" y="268"/>
                      <a:pt x="719" y="251"/>
                    </a:cubicBezTo>
                    <a:cubicBezTo>
                      <a:pt x="719" y="268"/>
                      <a:pt x="719" y="301"/>
                      <a:pt x="719" y="318"/>
                    </a:cubicBezTo>
                    <a:cubicBezTo>
                      <a:pt x="719" y="318"/>
                      <a:pt x="719" y="301"/>
                      <a:pt x="719" y="301"/>
                    </a:cubicBezTo>
                    <a:cubicBezTo>
                      <a:pt x="685" y="301"/>
                      <a:pt x="702" y="318"/>
                      <a:pt x="702" y="318"/>
                    </a:cubicBezTo>
                    <a:cubicBezTo>
                      <a:pt x="702" y="318"/>
                      <a:pt x="685" y="301"/>
                      <a:pt x="669" y="301"/>
                    </a:cubicBezTo>
                    <a:cubicBezTo>
                      <a:pt x="669" y="301"/>
                      <a:pt x="669" y="301"/>
                      <a:pt x="685" y="301"/>
                    </a:cubicBezTo>
                    <a:cubicBezTo>
                      <a:pt x="685" y="318"/>
                      <a:pt x="685" y="318"/>
                      <a:pt x="685" y="335"/>
                    </a:cubicBezTo>
                    <a:cubicBezTo>
                      <a:pt x="652" y="352"/>
                      <a:pt x="652" y="352"/>
                      <a:pt x="635" y="352"/>
                    </a:cubicBezTo>
                    <a:cubicBezTo>
                      <a:pt x="618" y="352"/>
                      <a:pt x="635" y="335"/>
                      <a:pt x="618" y="318"/>
                    </a:cubicBezTo>
                    <a:cubicBezTo>
                      <a:pt x="618" y="335"/>
                      <a:pt x="602" y="335"/>
                      <a:pt x="585" y="318"/>
                    </a:cubicBezTo>
                    <a:cubicBezTo>
                      <a:pt x="585" y="318"/>
                      <a:pt x="602" y="318"/>
                      <a:pt x="602" y="301"/>
                    </a:cubicBezTo>
                    <a:cubicBezTo>
                      <a:pt x="602" y="301"/>
                      <a:pt x="602" y="318"/>
                      <a:pt x="602" y="318"/>
                    </a:cubicBezTo>
                    <a:cubicBezTo>
                      <a:pt x="618" y="301"/>
                      <a:pt x="585" y="301"/>
                      <a:pt x="568" y="285"/>
                    </a:cubicBezTo>
                    <a:cubicBezTo>
                      <a:pt x="552" y="285"/>
                      <a:pt x="585" y="301"/>
                      <a:pt x="568" y="318"/>
                    </a:cubicBezTo>
                    <a:cubicBezTo>
                      <a:pt x="568" y="318"/>
                      <a:pt x="585" y="301"/>
                      <a:pt x="585" y="318"/>
                    </a:cubicBezTo>
                    <a:cubicBezTo>
                      <a:pt x="585" y="335"/>
                      <a:pt x="568" y="335"/>
                      <a:pt x="585" y="352"/>
                    </a:cubicBezTo>
                    <a:cubicBezTo>
                      <a:pt x="568" y="352"/>
                      <a:pt x="552" y="352"/>
                      <a:pt x="552" y="335"/>
                    </a:cubicBezTo>
                    <a:cubicBezTo>
                      <a:pt x="535" y="335"/>
                      <a:pt x="552" y="352"/>
                      <a:pt x="552" y="368"/>
                    </a:cubicBezTo>
                    <a:cubicBezTo>
                      <a:pt x="518" y="352"/>
                      <a:pt x="535" y="368"/>
                      <a:pt x="518" y="385"/>
                    </a:cubicBezTo>
                    <a:cubicBezTo>
                      <a:pt x="501" y="352"/>
                      <a:pt x="535" y="335"/>
                      <a:pt x="518" y="318"/>
                    </a:cubicBezTo>
                    <a:cubicBezTo>
                      <a:pt x="535" y="301"/>
                      <a:pt x="535" y="318"/>
                      <a:pt x="552" y="318"/>
                    </a:cubicBezTo>
                    <a:cubicBezTo>
                      <a:pt x="552" y="318"/>
                      <a:pt x="552" y="301"/>
                      <a:pt x="552" y="285"/>
                    </a:cubicBezTo>
                    <a:cubicBezTo>
                      <a:pt x="535" y="268"/>
                      <a:pt x="518" y="285"/>
                      <a:pt x="501" y="301"/>
                    </a:cubicBezTo>
                    <a:cubicBezTo>
                      <a:pt x="468" y="285"/>
                      <a:pt x="501" y="251"/>
                      <a:pt x="485" y="251"/>
                    </a:cubicBezTo>
                    <a:cubicBezTo>
                      <a:pt x="485" y="235"/>
                      <a:pt x="485" y="235"/>
                      <a:pt x="501" y="235"/>
                    </a:cubicBezTo>
                    <a:cubicBezTo>
                      <a:pt x="501" y="235"/>
                      <a:pt x="501" y="218"/>
                      <a:pt x="485" y="235"/>
                    </a:cubicBezTo>
                    <a:cubicBezTo>
                      <a:pt x="485" y="218"/>
                      <a:pt x="485" y="218"/>
                      <a:pt x="485" y="201"/>
                    </a:cubicBezTo>
                    <a:cubicBezTo>
                      <a:pt x="501" y="218"/>
                      <a:pt x="501" y="251"/>
                      <a:pt x="535" y="251"/>
                    </a:cubicBezTo>
                    <a:cubicBezTo>
                      <a:pt x="535" y="218"/>
                      <a:pt x="501" y="201"/>
                      <a:pt x="518" y="168"/>
                    </a:cubicBezTo>
                    <a:cubicBezTo>
                      <a:pt x="552" y="168"/>
                      <a:pt x="568" y="151"/>
                      <a:pt x="602" y="151"/>
                    </a:cubicBezTo>
                    <a:close/>
                    <a:moveTo>
                      <a:pt x="435" y="201"/>
                    </a:moveTo>
                    <a:cubicBezTo>
                      <a:pt x="418" y="201"/>
                      <a:pt x="385" y="218"/>
                      <a:pt x="368" y="218"/>
                    </a:cubicBezTo>
                    <a:cubicBezTo>
                      <a:pt x="368" y="235"/>
                      <a:pt x="368" y="235"/>
                      <a:pt x="368" y="251"/>
                    </a:cubicBezTo>
                    <a:cubicBezTo>
                      <a:pt x="368" y="268"/>
                      <a:pt x="351" y="235"/>
                      <a:pt x="351" y="268"/>
                    </a:cubicBezTo>
                    <a:cubicBezTo>
                      <a:pt x="368" y="251"/>
                      <a:pt x="385" y="285"/>
                      <a:pt x="368" y="285"/>
                    </a:cubicBezTo>
                    <a:cubicBezTo>
                      <a:pt x="368" y="268"/>
                      <a:pt x="351" y="268"/>
                      <a:pt x="351" y="268"/>
                    </a:cubicBezTo>
                    <a:cubicBezTo>
                      <a:pt x="334" y="268"/>
                      <a:pt x="351" y="285"/>
                      <a:pt x="334" y="301"/>
                    </a:cubicBezTo>
                    <a:cubicBezTo>
                      <a:pt x="334" y="301"/>
                      <a:pt x="334" y="285"/>
                      <a:pt x="318" y="301"/>
                    </a:cubicBezTo>
                    <a:cubicBezTo>
                      <a:pt x="318" y="285"/>
                      <a:pt x="284" y="285"/>
                      <a:pt x="284" y="268"/>
                    </a:cubicBezTo>
                    <a:cubicBezTo>
                      <a:pt x="301" y="268"/>
                      <a:pt x="318" y="285"/>
                      <a:pt x="318" y="251"/>
                    </a:cubicBezTo>
                    <a:cubicBezTo>
                      <a:pt x="318" y="251"/>
                      <a:pt x="334" y="251"/>
                      <a:pt x="334" y="268"/>
                    </a:cubicBezTo>
                    <a:cubicBezTo>
                      <a:pt x="334" y="251"/>
                      <a:pt x="334" y="235"/>
                      <a:pt x="351" y="235"/>
                    </a:cubicBezTo>
                    <a:lnTo>
                      <a:pt x="351" y="235"/>
                    </a:lnTo>
                    <a:cubicBezTo>
                      <a:pt x="334" y="235"/>
                      <a:pt x="334" y="235"/>
                      <a:pt x="318" y="235"/>
                    </a:cubicBezTo>
                    <a:cubicBezTo>
                      <a:pt x="318" y="251"/>
                      <a:pt x="318" y="251"/>
                      <a:pt x="318" y="251"/>
                    </a:cubicBezTo>
                    <a:cubicBezTo>
                      <a:pt x="318" y="251"/>
                      <a:pt x="318" y="251"/>
                      <a:pt x="318" y="251"/>
                    </a:cubicBezTo>
                    <a:cubicBezTo>
                      <a:pt x="301" y="251"/>
                      <a:pt x="301" y="251"/>
                      <a:pt x="301" y="251"/>
                    </a:cubicBezTo>
                    <a:cubicBezTo>
                      <a:pt x="301" y="268"/>
                      <a:pt x="284" y="268"/>
                      <a:pt x="284" y="268"/>
                    </a:cubicBezTo>
                    <a:cubicBezTo>
                      <a:pt x="284" y="268"/>
                      <a:pt x="284" y="268"/>
                      <a:pt x="284" y="251"/>
                    </a:cubicBezTo>
                    <a:cubicBezTo>
                      <a:pt x="268" y="268"/>
                      <a:pt x="251" y="268"/>
                      <a:pt x="234" y="268"/>
                    </a:cubicBezTo>
                    <a:cubicBezTo>
                      <a:pt x="234" y="285"/>
                      <a:pt x="234" y="301"/>
                      <a:pt x="251" y="301"/>
                    </a:cubicBezTo>
                    <a:cubicBezTo>
                      <a:pt x="234" y="301"/>
                      <a:pt x="234" y="285"/>
                      <a:pt x="234" y="285"/>
                    </a:cubicBezTo>
                    <a:cubicBezTo>
                      <a:pt x="234" y="301"/>
                      <a:pt x="234" y="301"/>
                      <a:pt x="217" y="318"/>
                    </a:cubicBezTo>
                    <a:cubicBezTo>
                      <a:pt x="217" y="301"/>
                      <a:pt x="234" y="301"/>
                      <a:pt x="217" y="301"/>
                    </a:cubicBezTo>
                    <a:cubicBezTo>
                      <a:pt x="201" y="301"/>
                      <a:pt x="184" y="301"/>
                      <a:pt x="167" y="318"/>
                    </a:cubicBezTo>
                    <a:lnTo>
                      <a:pt x="167" y="301"/>
                    </a:lnTo>
                    <a:cubicBezTo>
                      <a:pt x="151" y="318"/>
                      <a:pt x="134" y="335"/>
                      <a:pt x="117" y="335"/>
                    </a:cubicBezTo>
                    <a:cubicBezTo>
                      <a:pt x="50" y="418"/>
                      <a:pt x="0" y="469"/>
                      <a:pt x="0" y="519"/>
                    </a:cubicBezTo>
                    <a:cubicBezTo>
                      <a:pt x="17" y="519"/>
                      <a:pt x="17" y="519"/>
                      <a:pt x="17" y="535"/>
                    </a:cubicBezTo>
                    <a:lnTo>
                      <a:pt x="17" y="535"/>
                    </a:lnTo>
                    <a:cubicBezTo>
                      <a:pt x="17" y="519"/>
                      <a:pt x="17" y="552"/>
                      <a:pt x="34" y="535"/>
                    </a:cubicBezTo>
                    <a:cubicBezTo>
                      <a:pt x="34" y="535"/>
                      <a:pt x="50" y="535"/>
                      <a:pt x="50" y="535"/>
                    </a:cubicBezTo>
                    <a:cubicBezTo>
                      <a:pt x="17" y="535"/>
                      <a:pt x="34" y="519"/>
                      <a:pt x="50" y="519"/>
                    </a:cubicBezTo>
                    <a:lnTo>
                      <a:pt x="17" y="519"/>
                    </a:lnTo>
                    <a:cubicBezTo>
                      <a:pt x="17" y="502"/>
                      <a:pt x="34" y="502"/>
                      <a:pt x="34" y="485"/>
                    </a:cubicBezTo>
                    <a:cubicBezTo>
                      <a:pt x="50" y="502"/>
                      <a:pt x="50" y="485"/>
                      <a:pt x="50" y="469"/>
                    </a:cubicBezTo>
                    <a:cubicBezTo>
                      <a:pt x="67" y="469"/>
                      <a:pt x="67" y="469"/>
                      <a:pt x="100" y="469"/>
                    </a:cubicBezTo>
                    <a:cubicBezTo>
                      <a:pt x="84" y="435"/>
                      <a:pt x="134" y="402"/>
                      <a:pt x="151" y="435"/>
                    </a:cubicBezTo>
                    <a:cubicBezTo>
                      <a:pt x="167" y="418"/>
                      <a:pt x="184" y="402"/>
                      <a:pt x="201" y="418"/>
                    </a:cubicBezTo>
                    <a:cubicBezTo>
                      <a:pt x="201" y="402"/>
                      <a:pt x="201" y="402"/>
                      <a:pt x="201" y="418"/>
                    </a:cubicBezTo>
                    <a:cubicBezTo>
                      <a:pt x="201" y="402"/>
                      <a:pt x="201" y="385"/>
                      <a:pt x="184" y="385"/>
                    </a:cubicBezTo>
                    <a:cubicBezTo>
                      <a:pt x="184" y="385"/>
                      <a:pt x="184" y="402"/>
                      <a:pt x="184" y="402"/>
                    </a:cubicBezTo>
                    <a:cubicBezTo>
                      <a:pt x="184" y="402"/>
                      <a:pt x="167" y="402"/>
                      <a:pt x="167" y="385"/>
                    </a:cubicBezTo>
                    <a:cubicBezTo>
                      <a:pt x="167" y="385"/>
                      <a:pt x="167" y="385"/>
                      <a:pt x="167" y="368"/>
                    </a:cubicBezTo>
                    <a:cubicBezTo>
                      <a:pt x="167" y="368"/>
                      <a:pt x="151" y="368"/>
                      <a:pt x="151" y="368"/>
                    </a:cubicBezTo>
                    <a:cubicBezTo>
                      <a:pt x="151" y="352"/>
                      <a:pt x="184" y="368"/>
                      <a:pt x="201" y="352"/>
                    </a:cubicBezTo>
                    <a:cubicBezTo>
                      <a:pt x="201" y="352"/>
                      <a:pt x="184" y="385"/>
                      <a:pt x="201" y="385"/>
                    </a:cubicBezTo>
                    <a:cubicBezTo>
                      <a:pt x="217" y="368"/>
                      <a:pt x="217" y="335"/>
                      <a:pt x="234" y="335"/>
                    </a:cubicBezTo>
                    <a:cubicBezTo>
                      <a:pt x="234" y="335"/>
                      <a:pt x="234" y="335"/>
                      <a:pt x="234" y="318"/>
                    </a:cubicBezTo>
                    <a:cubicBezTo>
                      <a:pt x="234" y="318"/>
                      <a:pt x="234" y="318"/>
                      <a:pt x="234" y="318"/>
                    </a:cubicBezTo>
                    <a:lnTo>
                      <a:pt x="234" y="368"/>
                    </a:lnTo>
                    <a:cubicBezTo>
                      <a:pt x="268" y="385"/>
                      <a:pt x="268" y="418"/>
                      <a:pt x="284" y="418"/>
                    </a:cubicBezTo>
                    <a:cubicBezTo>
                      <a:pt x="318" y="385"/>
                      <a:pt x="334" y="418"/>
                      <a:pt x="334" y="418"/>
                    </a:cubicBezTo>
                    <a:cubicBezTo>
                      <a:pt x="334" y="402"/>
                      <a:pt x="368" y="435"/>
                      <a:pt x="368" y="418"/>
                    </a:cubicBezTo>
                    <a:cubicBezTo>
                      <a:pt x="368" y="402"/>
                      <a:pt x="368" y="402"/>
                      <a:pt x="368" y="402"/>
                    </a:cubicBezTo>
                    <a:cubicBezTo>
                      <a:pt x="368" y="402"/>
                      <a:pt x="368" y="402"/>
                      <a:pt x="351" y="402"/>
                    </a:cubicBezTo>
                    <a:cubicBezTo>
                      <a:pt x="368" y="385"/>
                      <a:pt x="351" y="368"/>
                      <a:pt x="351" y="368"/>
                    </a:cubicBezTo>
                    <a:cubicBezTo>
                      <a:pt x="368" y="368"/>
                      <a:pt x="401" y="385"/>
                      <a:pt x="401" y="368"/>
                    </a:cubicBezTo>
                    <a:cubicBezTo>
                      <a:pt x="418" y="352"/>
                      <a:pt x="401" y="368"/>
                      <a:pt x="385" y="352"/>
                    </a:cubicBezTo>
                    <a:cubicBezTo>
                      <a:pt x="401" y="352"/>
                      <a:pt x="401" y="335"/>
                      <a:pt x="418" y="352"/>
                    </a:cubicBezTo>
                    <a:cubicBezTo>
                      <a:pt x="418" y="318"/>
                      <a:pt x="435" y="318"/>
                      <a:pt x="451" y="318"/>
                    </a:cubicBezTo>
                    <a:cubicBezTo>
                      <a:pt x="451" y="301"/>
                      <a:pt x="435" y="301"/>
                      <a:pt x="451" y="285"/>
                    </a:cubicBezTo>
                    <a:cubicBezTo>
                      <a:pt x="468" y="285"/>
                      <a:pt x="451" y="318"/>
                      <a:pt x="468" y="318"/>
                    </a:cubicBezTo>
                    <a:cubicBezTo>
                      <a:pt x="485" y="301"/>
                      <a:pt x="468" y="285"/>
                      <a:pt x="451" y="285"/>
                    </a:cubicBezTo>
                    <a:cubicBezTo>
                      <a:pt x="451" y="251"/>
                      <a:pt x="468" y="251"/>
                      <a:pt x="468" y="235"/>
                    </a:cubicBezTo>
                    <a:cubicBezTo>
                      <a:pt x="468" y="235"/>
                      <a:pt x="468" y="218"/>
                      <a:pt x="451" y="218"/>
                    </a:cubicBezTo>
                    <a:cubicBezTo>
                      <a:pt x="451" y="218"/>
                      <a:pt x="468" y="235"/>
                      <a:pt x="451" y="235"/>
                    </a:cubicBezTo>
                    <a:cubicBezTo>
                      <a:pt x="451" y="218"/>
                      <a:pt x="451" y="201"/>
                      <a:pt x="435" y="201"/>
                    </a:cubicBezTo>
                    <a:close/>
                    <a:moveTo>
                      <a:pt x="234" y="285"/>
                    </a:moveTo>
                    <a:cubicBezTo>
                      <a:pt x="234" y="285"/>
                      <a:pt x="234" y="285"/>
                      <a:pt x="234" y="285"/>
                    </a:cubicBezTo>
                    <a:close/>
                    <a:moveTo>
                      <a:pt x="17" y="552"/>
                    </a:moveTo>
                    <a:cubicBezTo>
                      <a:pt x="34" y="585"/>
                      <a:pt x="50" y="602"/>
                      <a:pt x="84" y="636"/>
                    </a:cubicBezTo>
                    <a:cubicBezTo>
                      <a:pt x="84" y="636"/>
                      <a:pt x="84" y="636"/>
                      <a:pt x="84" y="636"/>
                    </a:cubicBezTo>
                    <a:cubicBezTo>
                      <a:pt x="84" y="636"/>
                      <a:pt x="84" y="636"/>
                      <a:pt x="84" y="636"/>
                    </a:cubicBezTo>
                    <a:cubicBezTo>
                      <a:pt x="84" y="619"/>
                      <a:pt x="67" y="619"/>
                      <a:pt x="84" y="619"/>
                    </a:cubicBezTo>
                    <a:cubicBezTo>
                      <a:pt x="84" y="619"/>
                      <a:pt x="84" y="602"/>
                      <a:pt x="100" y="602"/>
                    </a:cubicBezTo>
                    <a:cubicBezTo>
                      <a:pt x="100" y="619"/>
                      <a:pt x="100" y="636"/>
                      <a:pt x="117" y="636"/>
                    </a:cubicBezTo>
                    <a:cubicBezTo>
                      <a:pt x="117" y="602"/>
                      <a:pt x="151" y="619"/>
                      <a:pt x="167" y="636"/>
                    </a:cubicBezTo>
                    <a:cubicBezTo>
                      <a:pt x="167" y="619"/>
                      <a:pt x="184" y="602"/>
                      <a:pt x="184" y="602"/>
                    </a:cubicBezTo>
                    <a:cubicBezTo>
                      <a:pt x="201" y="619"/>
                      <a:pt x="184" y="636"/>
                      <a:pt x="184" y="652"/>
                    </a:cubicBezTo>
                    <a:cubicBezTo>
                      <a:pt x="201" y="652"/>
                      <a:pt x="201" y="669"/>
                      <a:pt x="201" y="669"/>
                    </a:cubicBezTo>
                    <a:cubicBezTo>
                      <a:pt x="217" y="669"/>
                      <a:pt x="217" y="652"/>
                      <a:pt x="234" y="652"/>
                    </a:cubicBezTo>
                    <a:cubicBezTo>
                      <a:pt x="217" y="652"/>
                      <a:pt x="217" y="652"/>
                      <a:pt x="217" y="652"/>
                    </a:cubicBezTo>
                    <a:cubicBezTo>
                      <a:pt x="234" y="636"/>
                      <a:pt x="201" y="602"/>
                      <a:pt x="234" y="585"/>
                    </a:cubicBezTo>
                    <a:cubicBezTo>
                      <a:pt x="251" y="585"/>
                      <a:pt x="251" y="585"/>
                      <a:pt x="251" y="585"/>
                    </a:cubicBezTo>
                    <a:cubicBezTo>
                      <a:pt x="251" y="585"/>
                      <a:pt x="284" y="585"/>
                      <a:pt x="284" y="602"/>
                    </a:cubicBezTo>
                    <a:cubicBezTo>
                      <a:pt x="301" y="585"/>
                      <a:pt x="301" y="585"/>
                      <a:pt x="301" y="569"/>
                    </a:cubicBezTo>
                    <a:cubicBezTo>
                      <a:pt x="284" y="569"/>
                      <a:pt x="268" y="552"/>
                      <a:pt x="268" y="585"/>
                    </a:cubicBezTo>
                    <a:cubicBezTo>
                      <a:pt x="268" y="569"/>
                      <a:pt x="268" y="552"/>
                      <a:pt x="284" y="535"/>
                    </a:cubicBezTo>
                    <a:cubicBezTo>
                      <a:pt x="318" y="535"/>
                      <a:pt x="351" y="519"/>
                      <a:pt x="368" y="585"/>
                    </a:cubicBezTo>
                    <a:cubicBezTo>
                      <a:pt x="368" y="585"/>
                      <a:pt x="401" y="569"/>
                      <a:pt x="385" y="552"/>
                    </a:cubicBezTo>
                    <a:lnTo>
                      <a:pt x="418" y="552"/>
                    </a:lnTo>
                    <a:cubicBezTo>
                      <a:pt x="418" y="585"/>
                      <a:pt x="385" y="569"/>
                      <a:pt x="385" y="619"/>
                    </a:cubicBezTo>
                    <a:cubicBezTo>
                      <a:pt x="368" y="602"/>
                      <a:pt x="351" y="602"/>
                      <a:pt x="351" y="636"/>
                    </a:cubicBezTo>
                    <a:cubicBezTo>
                      <a:pt x="334" y="636"/>
                      <a:pt x="351" y="602"/>
                      <a:pt x="334" y="619"/>
                    </a:cubicBezTo>
                    <a:cubicBezTo>
                      <a:pt x="351" y="636"/>
                      <a:pt x="334" y="619"/>
                      <a:pt x="318" y="636"/>
                    </a:cubicBezTo>
                    <a:cubicBezTo>
                      <a:pt x="284" y="619"/>
                      <a:pt x="268" y="669"/>
                      <a:pt x="251" y="669"/>
                    </a:cubicBezTo>
                    <a:cubicBezTo>
                      <a:pt x="251" y="686"/>
                      <a:pt x="234" y="686"/>
                      <a:pt x="234" y="702"/>
                    </a:cubicBezTo>
                    <a:cubicBezTo>
                      <a:pt x="251" y="702"/>
                      <a:pt x="251" y="702"/>
                      <a:pt x="251" y="702"/>
                    </a:cubicBezTo>
                    <a:cubicBezTo>
                      <a:pt x="301" y="719"/>
                      <a:pt x="368" y="736"/>
                      <a:pt x="435" y="753"/>
                    </a:cubicBezTo>
                    <a:cubicBezTo>
                      <a:pt x="435" y="736"/>
                      <a:pt x="418" y="702"/>
                      <a:pt x="401" y="702"/>
                    </a:cubicBezTo>
                    <a:cubicBezTo>
                      <a:pt x="401" y="719"/>
                      <a:pt x="401" y="719"/>
                      <a:pt x="401" y="719"/>
                    </a:cubicBezTo>
                    <a:cubicBezTo>
                      <a:pt x="385" y="702"/>
                      <a:pt x="368" y="702"/>
                      <a:pt x="368" y="719"/>
                    </a:cubicBezTo>
                    <a:cubicBezTo>
                      <a:pt x="351" y="719"/>
                      <a:pt x="368" y="702"/>
                      <a:pt x="351" y="702"/>
                    </a:cubicBezTo>
                    <a:cubicBezTo>
                      <a:pt x="334" y="702"/>
                      <a:pt x="334" y="702"/>
                      <a:pt x="318" y="702"/>
                    </a:cubicBezTo>
                    <a:cubicBezTo>
                      <a:pt x="318" y="686"/>
                      <a:pt x="334" y="669"/>
                      <a:pt x="334" y="652"/>
                    </a:cubicBezTo>
                    <a:cubicBezTo>
                      <a:pt x="351" y="652"/>
                      <a:pt x="351" y="636"/>
                      <a:pt x="385" y="669"/>
                    </a:cubicBezTo>
                    <a:cubicBezTo>
                      <a:pt x="385" y="652"/>
                      <a:pt x="401" y="636"/>
                      <a:pt x="385" y="619"/>
                    </a:cubicBezTo>
                    <a:cubicBezTo>
                      <a:pt x="401" y="619"/>
                      <a:pt x="401" y="652"/>
                      <a:pt x="418" y="636"/>
                    </a:cubicBezTo>
                    <a:cubicBezTo>
                      <a:pt x="435" y="652"/>
                      <a:pt x="435" y="652"/>
                      <a:pt x="435" y="669"/>
                    </a:cubicBezTo>
                    <a:cubicBezTo>
                      <a:pt x="451" y="652"/>
                      <a:pt x="468" y="686"/>
                      <a:pt x="485" y="669"/>
                    </a:cubicBezTo>
                    <a:cubicBezTo>
                      <a:pt x="485" y="669"/>
                      <a:pt x="468" y="686"/>
                      <a:pt x="485" y="686"/>
                    </a:cubicBezTo>
                    <a:cubicBezTo>
                      <a:pt x="485" y="686"/>
                      <a:pt x="501" y="686"/>
                      <a:pt x="501" y="669"/>
                    </a:cubicBezTo>
                    <a:cubicBezTo>
                      <a:pt x="518" y="669"/>
                      <a:pt x="501" y="669"/>
                      <a:pt x="518" y="669"/>
                    </a:cubicBezTo>
                    <a:cubicBezTo>
                      <a:pt x="518" y="652"/>
                      <a:pt x="518" y="636"/>
                      <a:pt x="501" y="619"/>
                    </a:cubicBezTo>
                    <a:cubicBezTo>
                      <a:pt x="485" y="619"/>
                      <a:pt x="468" y="619"/>
                      <a:pt x="468" y="636"/>
                    </a:cubicBezTo>
                    <a:cubicBezTo>
                      <a:pt x="451" y="602"/>
                      <a:pt x="468" y="619"/>
                      <a:pt x="468" y="602"/>
                    </a:cubicBezTo>
                    <a:cubicBezTo>
                      <a:pt x="468" y="602"/>
                      <a:pt x="468" y="602"/>
                      <a:pt x="451" y="602"/>
                    </a:cubicBezTo>
                    <a:cubicBezTo>
                      <a:pt x="468" y="619"/>
                      <a:pt x="435" y="602"/>
                      <a:pt x="418" y="602"/>
                    </a:cubicBezTo>
                    <a:cubicBezTo>
                      <a:pt x="435" y="585"/>
                      <a:pt x="451" y="485"/>
                      <a:pt x="485" y="485"/>
                    </a:cubicBezTo>
                    <a:cubicBezTo>
                      <a:pt x="468" y="502"/>
                      <a:pt x="485" y="502"/>
                      <a:pt x="485" y="485"/>
                    </a:cubicBezTo>
                    <a:cubicBezTo>
                      <a:pt x="485" y="519"/>
                      <a:pt x="501" y="519"/>
                      <a:pt x="501" y="535"/>
                    </a:cubicBezTo>
                    <a:cubicBezTo>
                      <a:pt x="485" y="569"/>
                      <a:pt x="468" y="519"/>
                      <a:pt x="468" y="535"/>
                    </a:cubicBezTo>
                    <a:cubicBezTo>
                      <a:pt x="485" y="535"/>
                      <a:pt x="468" y="585"/>
                      <a:pt x="468" y="585"/>
                    </a:cubicBezTo>
                    <a:cubicBezTo>
                      <a:pt x="485" y="585"/>
                      <a:pt x="468" y="602"/>
                      <a:pt x="468" y="602"/>
                    </a:cubicBezTo>
                    <a:lnTo>
                      <a:pt x="501" y="602"/>
                    </a:lnTo>
                    <a:cubicBezTo>
                      <a:pt x="501" y="552"/>
                      <a:pt x="501" y="585"/>
                      <a:pt x="501" y="585"/>
                    </a:cubicBezTo>
                    <a:cubicBezTo>
                      <a:pt x="501" y="585"/>
                      <a:pt x="535" y="569"/>
                      <a:pt x="552" y="552"/>
                    </a:cubicBezTo>
                    <a:cubicBezTo>
                      <a:pt x="535" y="535"/>
                      <a:pt x="535" y="535"/>
                      <a:pt x="552" y="502"/>
                    </a:cubicBezTo>
                    <a:cubicBezTo>
                      <a:pt x="535" y="502"/>
                      <a:pt x="535" y="519"/>
                      <a:pt x="535" y="519"/>
                    </a:cubicBezTo>
                    <a:cubicBezTo>
                      <a:pt x="535" y="502"/>
                      <a:pt x="552" y="485"/>
                      <a:pt x="552" y="469"/>
                    </a:cubicBezTo>
                    <a:cubicBezTo>
                      <a:pt x="568" y="435"/>
                      <a:pt x="518" y="402"/>
                      <a:pt x="501" y="402"/>
                    </a:cubicBezTo>
                    <a:cubicBezTo>
                      <a:pt x="501" y="402"/>
                      <a:pt x="485" y="418"/>
                      <a:pt x="468" y="418"/>
                    </a:cubicBezTo>
                    <a:cubicBezTo>
                      <a:pt x="485" y="385"/>
                      <a:pt x="435" y="402"/>
                      <a:pt x="418" y="402"/>
                    </a:cubicBezTo>
                    <a:cubicBezTo>
                      <a:pt x="451" y="418"/>
                      <a:pt x="418" y="452"/>
                      <a:pt x="451" y="469"/>
                    </a:cubicBezTo>
                    <a:cubicBezTo>
                      <a:pt x="451" y="485"/>
                      <a:pt x="435" y="485"/>
                      <a:pt x="435" y="485"/>
                    </a:cubicBezTo>
                    <a:cubicBezTo>
                      <a:pt x="435" y="469"/>
                      <a:pt x="418" y="502"/>
                      <a:pt x="401" y="469"/>
                    </a:cubicBezTo>
                    <a:cubicBezTo>
                      <a:pt x="401" y="485"/>
                      <a:pt x="401" y="502"/>
                      <a:pt x="401" y="502"/>
                    </a:cubicBezTo>
                    <a:cubicBezTo>
                      <a:pt x="401" y="485"/>
                      <a:pt x="401" y="519"/>
                      <a:pt x="385" y="502"/>
                    </a:cubicBezTo>
                    <a:cubicBezTo>
                      <a:pt x="368" y="519"/>
                      <a:pt x="368" y="485"/>
                      <a:pt x="368" y="485"/>
                    </a:cubicBezTo>
                    <a:cubicBezTo>
                      <a:pt x="368" y="502"/>
                      <a:pt x="334" y="485"/>
                      <a:pt x="334" y="502"/>
                    </a:cubicBezTo>
                    <a:cubicBezTo>
                      <a:pt x="351" y="502"/>
                      <a:pt x="351" y="535"/>
                      <a:pt x="351" y="535"/>
                    </a:cubicBezTo>
                    <a:cubicBezTo>
                      <a:pt x="351" y="502"/>
                      <a:pt x="318" y="535"/>
                      <a:pt x="334" y="502"/>
                    </a:cubicBezTo>
                    <a:cubicBezTo>
                      <a:pt x="334" y="519"/>
                      <a:pt x="351" y="485"/>
                      <a:pt x="334" y="469"/>
                    </a:cubicBezTo>
                    <a:cubicBezTo>
                      <a:pt x="351" y="469"/>
                      <a:pt x="368" y="485"/>
                      <a:pt x="385" y="469"/>
                    </a:cubicBezTo>
                    <a:cubicBezTo>
                      <a:pt x="368" y="452"/>
                      <a:pt x="351" y="452"/>
                      <a:pt x="334" y="435"/>
                    </a:cubicBezTo>
                    <a:cubicBezTo>
                      <a:pt x="334" y="452"/>
                      <a:pt x="318" y="435"/>
                      <a:pt x="318" y="452"/>
                    </a:cubicBezTo>
                    <a:cubicBezTo>
                      <a:pt x="334" y="469"/>
                      <a:pt x="301" y="469"/>
                      <a:pt x="301" y="485"/>
                    </a:cubicBezTo>
                    <a:cubicBezTo>
                      <a:pt x="284" y="485"/>
                      <a:pt x="284" y="469"/>
                      <a:pt x="284" y="469"/>
                    </a:cubicBezTo>
                    <a:cubicBezTo>
                      <a:pt x="268" y="502"/>
                      <a:pt x="251" y="502"/>
                      <a:pt x="234" y="519"/>
                    </a:cubicBezTo>
                    <a:cubicBezTo>
                      <a:pt x="234" y="502"/>
                      <a:pt x="217" y="502"/>
                      <a:pt x="217" y="502"/>
                    </a:cubicBezTo>
                    <a:cubicBezTo>
                      <a:pt x="217" y="535"/>
                      <a:pt x="184" y="519"/>
                      <a:pt x="201" y="535"/>
                    </a:cubicBezTo>
                    <a:cubicBezTo>
                      <a:pt x="184" y="535"/>
                      <a:pt x="184" y="535"/>
                      <a:pt x="184" y="535"/>
                    </a:cubicBezTo>
                    <a:cubicBezTo>
                      <a:pt x="184" y="552"/>
                      <a:pt x="184" y="552"/>
                      <a:pt x="184" y="552"/>
                    </a:cubicBezTo>
                    <a:cubicBezTo>
                      <a:pt x="167" y="569"/>
                      <a:pt x="167" y="552"/>
                      <a:pt x="151" y="552"/>
                    </a:cubicBezTo>
                    <a:cubicBezTo>
                      <a:pt x="151" y="535"/>
                      <a:pt x="151" y="552"/>
                      <a:pt x="151" y="535"/>
                    </a:cubicBezTo>
                    <a:cubicBezTo>
                      <a:pt x="167" y="535"/>
                      <a:pt x="167" y="519"/>
                      <a:pt x="167" y="502"/>
                    </a:cubicBezTo>
                    <a:cubicBezTo>
                      <a:pt x="151" y="485"/>
                      <a:pt x="151" y="485"/>
                      <a:pt x="151" y="485"/>
                    </a:cubicBezTo>
                    <a:cubicBezTo>
                      <a:pt x="134" y="502"/>
                      <a:pt x="134" y="502"/>
                      <a:pt x="151" y="519"/>
                    </a:cubicBezTo>
                    <a:cubicBezTo>
                      <a:pt x="100" y="519"/>
                      <a:pt x="117" y="569"/>
                      <a:pt x="117" y="602"/>
                    </a:cubicBezTo>
                    <a:cubicBezTo>
                      <a:pt x="100" y="585"/>
                      <a:pt x="84" y="602"/>
                      <a:pt x="84" y="602"/>
                    </a:cubicBezTo>
                    <a:cubicBezTo>
                      <a:pt x="67" y="585"/>
                      <a:pt x="100" y="585"/>
                      <a:pt x="84" y="569"/>
                    </a:cubicBezTo>
                    <a:cubicBezTo>
                      <a:pt x="67" y="569"/>
                      <a:pt x="67" y="585"/>
                      <a:pt x="67" y="602"/>
                    </a:cubicBezTo>
                    <a:cubicBezTo>
                      <a:pt x="67" y="569"/>
                      <a:pt x="34" y="585"/>
                      <a:pt x="50" y="552"/>
                    </a:cubicBezTo>
                    <a:cubicBezTo>
                      <a:pt x="34" y="552"/>
                      <a:pt x="34" y="552"/>
                      <a:pt x="17" y="552"/>
                    </a:cubicBezTo>
                    <a:close/>
                    <a:moveTo>
                      <a:pt x="518" y="769"/>
                    </a:moveTo>
                    <a:cubicBezTo>
                      <a:pt x="518" y="753"/>
                      <a:pt x="518" y="736"/>
                      <a:pt x="518" y="719"/>
                    </a:cubicBezTo>
                    <a:cubicBezTo>
                      <a:pt x="518" y="702"/>
                      <a:pt x="518" y="702"/>
                      <a:pt x="535" y="702"/>
                    </a:cubicBezTo>
                    <a:cubicBezTo>
                      <a:pt x="535" y="719"/>
                      <a:pt x="552" y="702"/>
                      <a:pt x="552" y="736"/>
                    </a:cubicBezTo>
                    <a:cubicBezTo>
                      <a:pt x="535" y="736"/>
                      <a:pt x="535" y="736"/>
                      <a:pt x="535" y="753"/>
                    </a:cubicBezTo>
                    <a:cubicBezTo>
                      <a:pt x="535" y="769"/>
                      <a:pt x="535" y="753"/>
                      <a:pt x="552" y="753"/>
                    </a:cubicBezTo>
                    <a:cubicBezTo>
                      <a:pt x="535" y="753"/>
                      <a:pt x="535" y="769"/>
                      <a:pt x="535" y="769"/>
                    </a:cubicBezTo>
                    <a:close/>
                    <a:moveTo>
                      <a:pt x="585" y="786"/>
                    </a:moveTo>
                    <a:cubicBezTo>
                      <a:pt x="618" y="786"/>
                      <a:pt x="652" y="786"/>
                      <a:pt x="685" y="803"/>
                    </a:cubicBezTo>
                    <a:cubicBezTo>
                      <a:pt x="685" y="786"/>
                      <a:pt x="685" y="769"/>
                      <a:pt x="685" y="753"/>
                    </a:cubicBezTo>
                    <a:cubicBezTo>
                      <a:pt x="702" y="769"/>
                      <a:pt x="719" y="769"/>
                      <a:pt x="719" y="736"/>
                    </a:cubicBezTo>
                    <a:cubicBezTo>
                      <a:pt x="735" y="736"/>
                      <a:pt x="735" y="736"/>
                      <a:pt x="752" y="736"/>
                    </a:cubicBezTo>
                    <a:cubicBezTo>
                      <a:pt x="752" y="702"/>
                      <a:pt x="702" y="652"/>
                      <a:pt x="685" y="702"/>
                    </a:cubicBezTo>
                    <a:cubicBezTo>
                      <a:pt x="669" y="686"/>
                      <a:pt x="669" y="686"/>
                      <a:pt x="652" y="686"/>
                    </a:cubicBezTo>
                    <a:cubicBezTo>
                      <a:pt x="652" y="686"/>
                      <a:pt x="635" y="702"/>
                      <a:pt x="635" y="702"/>
                    </a:cubicBezTo>
                    <a:cubicBezTo>
                      <a:pt x="635" y="702"/>
                      <a:pt x="635" y="719"/>
                      <a:pt x="635" y="719"/>
                    </a:cubicBezTo>
                    <a:cubicBezTo>
                      <a:pt x="635" y="736"/>
                      <a:pt x="635" y="736"/>
                      <a:pt x="635" y="753"/>
                    </a:cubicBezTo>
                    <a:cubicBezTo>
                      <a:pt x="618" y="753"/>
                      <a:pt x="635" y="736"/>
                      <a:pt x="618" y="736"/>
                    </a:cubicBezTo>
                    <a:cubicBezTo>
                      <a:pt x="602" y="736"/>
                      <a:pt x="602" y="769"/>
                      <a:pt x="602" y="736"/>
                    </a:cubicBezTo>
                    <a:cubicBezTo>
                      <a:pt x="585" y="736"/>
                      <a:pt x="602" y="769"/>
                      <a:pt x="602" y="769"/>
                    </a:cubicBezTo>
                    <a:cubicBezTo>
                      <a:pt x="602" y="786"/>
                      <a:pt x="602" y="769"/>
                      <a:pt x="585" y="786"/>
                    </a:cubicBezTo>
                    <a:close/>
                    <a:moveTo>
                      <a:pt x="702" y="803"/>
                    </a:moveTo>
                    <a:cubicBezTo>
                      <a:pt x="702" y="786"/>
                      <a:pt x="719" y="786"/>
                      <a:pt x="719" y="803"/>
                    </a:cubicBezTo>
                    <a:cubicBezTo>
                      <a:pt x="719" y="803"/>
                      <a:pt x="719" y="803"/>
                      <a:pt x="719" y="803"/>
                    </a:cubicBezTo>
                    <a:close/>
                    <a:moveTo>
                      <a:pt x="735" y="803"/>
                    </a:moveTo>
                    <a:cubicBezTo>
                      <a:pt x="735" y="803"/>
                      <a:pt x="752" y="786"/>
                      <a:pt x="752" y="803"/>
                    </a:cubicBezTo>
                    <a:cubicBezTo>
                      <a:pt x="752" y="753"/>
                      <a:pt x="769" y="786"/>
                      <a:pt x="769" y="753"/>
                    </a:cubicBezTo>
                    <a:cubicBezTo>
                      <a:pt x="786" y="753"/>
                      <a:pt x="786" y="736"/>
                      <a:pt x="786" y="736"/>
                    </a:cubicBezTo>
                    <a:cubicBezTo>
                      <a:pt x="802" y="753"/>
                      <a:pt x="836" y="702"/>
                      <a:pt x="852" y="719"/>
                    </a:cubicBezTo>
                    <a:cubicBezTo>
                      <a:pt x="852" y="719"/>
                      <a:pt x="852" y="753"/>
                      <a:pt x="869" y="753"/>
                    </a:cubicBezTo>
                    <a:cubicBezTo>
                      <a:pt x="869" y="769"/>
                      <a:pt x="852" y="786"/>
                      <a:pt x="852" y="803"/>
                    </a:cubicBezTo>
                    <a:cubicBezTo>
                      <a:pt x="852" y="803"/>
                      <a:pt x="852" y="803"/>
                      <a:pt x="852" y="819"/>
                    </a:cubicBezTo>
                    <a:cubicBezTo>
                      <a:pt x="836" y="803"/>
                      <a:pt x="836" y="819"/>
                      <a:pt x="819" y="819"/>
                    </a:cubicBezTo>
                    <a:cubicBezTo>
                      <a:pt x="786" y="819"/>
                      <a:pt x="752" y="803"/>
                      <a:pt x="735" y="803"/>
                    </a:cubicBezTo>
                    <a:close/>
                    <a:moveTo>
                      <a:pt x="852" y="819"/>
                    </a:moveTo>
                    <a:cubicBezTo>
                      <a:pt x="869" y="819"/>
                      <a:pt x="886" y="819"/>
                      <a:pt x="902" y="836"/>
                    </a:cubicBezTo>
                    <a:cubicBezTo>
                      <a:pt x="886" y="819"/>
                      <a:pt x="902" y="819"/>
                      <a:pt x="902" y="803"/>
                    </a:cubicBezTo>
                    <a:cubicBezTo>
                      <a:pt x="886" y="803"/>
                      <a:pt x="869" y="803"/>
                      <a:pt x="852" y="819"/>
                    </a:cubicBezTo>
                    <a:close/>
                    <a:moveTo>
                      <a:pt x="919" y="836"/>
                    </a:moveTo>
                    <a:cubicBezTo>
                      <a:pt x="919" y="836"/>
                      <a:pt x="936" y="836"/>
                      <a:pt x="953" y="836"/>
                    </a:cubicBezTo>
                    <a:cubicBezTo>
                      <a:pt x="953" y="836"/>
                      <a:pt x="936" y="819"/>
                      <a:pt x="936" y="819"/>
                    </a:cubicBezTo>
                    <a:cubicBezTo>
                      <a:pt x="936" y="819"/>
                      <a:pt x="919" y="819"/>
                      <a:pt x="919" y="836"/>
                    </a:cubicBezTo>
                    <a:close/>
                    <a:moveTo>
                      <a:pt x="1270" y="870"/>
                    </a:moveTo>
                    <a:cubicBezTo>
                      <a:pt x="1287" y="870"/>
                      <a:pt x="1303" y="870"/>
                      <a:pt x="1337" y="870"/>
                    </a:cubicBezTo>
                    <a:cubicBezTo>
                      <a:pt x="1320" y="836"/>
                      <a:pt x="1287" y="870"/>
                      <a:pt x="1270" y="870"/>
                    </a:cubicBezTo>
                    <a:close/>
                    <a:moveTo>
                      <a:pt x="1554" y="870"/>
                    </a:moveTo>
                    <a:lnTo>
                      <a:pt x="1571" y="870"/>
                    </a:lnTo>
                    <a:lnTo>
                      <a:pt x="1571" y="870"/>
                    </a:lnTo>
                    <a:cubicBezTo>
                      <a:pt x="1571" y="853"/>
                      <a:pt x="1588" y="853"/>
                      <a:pt x="1604" y="870"/>
                    </a:cubicBezTo>
                    <a:cubicBezTo>
                      <a:pt x="1604" y="853"/>
                      <a:pt x="1588" y="853"/>
                      <a:pt x="1588" y="836"/>
                    </a:cubicBezTo>
                    <a:cubicBezTo>
                      <a:pt x="1588" y="853"/>
                      <a:pt x="1554" y="836"/>
                      <a:pt x="1588" y="836"/>
                    </a:cubicBezTo>
                    <a:cubicBezTo>
                      <a:pt x="1571" y="819"/>
                      <a:pt x="1571" y="836"/>
                      <a:pt x="1554" y="836"/>
                    </a:cubicBezTo>
                    <a:cubicBezTo>
                      <a:pt x="1554" y="836"/>
                      <a:pt x="1588" y="853"/>
                      <a:pt x="1571" y="853"/>
                    </a:cubicBezTo>
                    <a:cubicBezTo>
                      <a:pt x="1588" y="853"/>
                      <a:pt x="1571" y="853"/>
                      <a:pt x="1554" y="870"/>
                    </a:cubicBezTo>
                    <a:close/>
                    <a:moveTo>
                      <a:pt x="1571" y="870"/>
                    </a:moveTo>
                    <a:cubicBezTo>
                      <a:pt x="1571" y="870"/>
                      <a:pt x="1571" y="870"/>
                      <a:pt x="1571" y="870"/>
                    </a:cubicBezTo>
                    <a:cubicBezTo>
                      <a:pt x="1571" y="870"/>
                      <a:pt x="1588" y="870"/>
                      <a:pt x="1588" y="870"/>
                    </a:cubicBezTo>
                    <a:close/>
                    <a:moveTo>
                      <a:pt x="1972" y="836"/>
                    </a:moveTo>
                    <a:lnTo>
                      <a:pt x="2022" y="836"/>
                    </a:lnTo>
                    <a:cubicBezTo>
                      <a:pt x="2022" y="836"/>
                      <a:pt x="2022" y="836"/>
                      <a:pt x="2022" y="819"/>
                    </a:cubicBezTo>
                    <a:cubicBezTo>
                      <a:pt x="2005" y="819"/>
                      <a:pt x="1989" y="803"/>
                      <a:pt x="1972" y="819"/>
                    </a:cubicBezTo>
                    <a:cubicBezTo>
                      <a:pt x="1972" y="836"/>
                      <a:pt x="1972" y="836"/>
                      <a:pt x="1972" y="836"/>
                    </a:cubicBezTo>
                    <a:close/>
                    <a:moveTo>
                      <a:pt x="1955" y="669"/>
                    </a:moveTo>
                    <a:cubicBezTo>
                      <a:pt x="1938" y="669"/>
                      <a:pt x="1938" y="669"/>
                      <a:pt x="1922" y="669"/>
                    </a:cubicBezTo>
                    <a:cubicBezTo>
                      <a:pt x="1922" y="669"/>
                      <a:pt x="1922" y="669"/>
                      <a:pt x="1922" y="669"/>
                    </a:cubicBezTo>
                    <a:cubicBezTo>
                      <a:pt x="1905" y="686"/>
                      <a:pt x="1905" y="719"/>
                      <a:pt x="1872" y="719"/>
                    </a:cubicBezTo>
                    <a:cubicBezTo>
                      <a:pt x="1872" y="736"/>
                      <a:pt x="1838" y="753"/>
                      <a:pt x="1838" y="786"/>
                    </a:cubicBezTo>
                    <a:cubicBezTo>
                      <a:pt x="1872" y="753"/>
                      <a:pt x="1905" y="769"/>
                      <a:pt x="1905" y="719"/>
                    </a:cubicBezTo>
                    <a:cubicBezTo>
                      <a:pt x="1922" y="702"/>
                      <a:pt x="1938" y="686"/>
                      <a:pt x="1955" y="669"/>
                    </a:cubicBezTo>
                    <a:close/>
                    <a:moveTo>
                      <a:pt x="1704" y="636"/>
                    </a:moveTo>
                    <a:cubicBezTo>
                      <a:pt x="1688" y="636"/>
                      <a:pt x="1688" y="636"/>
                      <a:pt x="1688" y="652"/>
                    </a:cubicBezTo>
                    <a:cubicBezTo>
                      <a:pt x="1704" y="652"/>
                      <a:pt x="1688" y="636"/>
                      <a:pt x="1704" y="636"/>
                    </a:cubicBezTo>
                    <a:cubicBezTo>
                      <a:pt x="1704" y="652"/>
                      <a:pt x="1704" y="652"/>
                      <a:pt x="1704" y="669"/>
                    </a:cubicBezTo>
                    <a:cubicBezTo>
                      <a:pt x="1721" y="669"/>
                      <a:pt x="1721" y="669"/>
                      <a:pt x="1721" y="686"/>
                    </a:cubicBezTo>
                    <a:cubicBezTo>
                      <a:pt x="1704" y="686"/>
                      <a:pt x="1704" y="686"/>
                      <a:pt x="1688" y="702"/>
                    </a:cubicBezTo>
                    <a:cubicBezTo>
                      <a:pt x="1671" y="669"/>
                      <a:pt x="1671" y="636"/>
                      <a:pt x="1638" y="652"/>
                    </a:cubicBezTo>
                    <a:cubicBezTo>
                      <a:pt x="1654" y="636"/>
                      <a:pt x="1638" y="636"/>
                      <a:pt x="1621" y="636"/>
                    </a:cubicBezTo>
                    <a:cubicBezTo>
                      <a:pt x="1621" y="636"/>
                      <a:pt x="1638" y="619"/>
                      <a:pt x="1638" y="619"/>
                    </a:cubicBezTo>
                    <a:cubicBezTo>
                      <a:pt x="1654" y="619"/>
                      <a:pt x="1671" y="636"/>
                      <a:pt x="1704" y="636"/>
                    </a:cubicBezTo>
                    <a:close/>
                    <a:moveTo>
                      <a:pt x="1604" y="602"/>
                    </a:moveTo>
                    <a:cubicBezTo>
                      <a:pt x="1604" y="602"/>
                      <a:pt x="1604" y="602"/>
                      <a:pt x="1604" y="602"/>
                    </a:cubicBezTo>
                    <a:cubicBezTo>
                      <a:pt x="1588" y="602"/>
                      <a:pt x="1588" y="602"/>
                      <a:pt x="1571" y="602"/>
                    </a:cubicBezTo>
                    <a:cubicBezTo>
                      <a:pt x="1588" y="602"/>
                      <a:pt x="1588" y="602"/>
                      <a:pt x="1604" y="602"/>
                    </a:cubicBezTo>
                    <a:close/>
                    <a:moveTo>
                      <a:pt x="1554" y="585"/>
                    </a:moveTo>
                    <a:cubicBezTo>
                      <a:pt x="1554" y="585"/>
                      <a:pt x="1554" y="602"/>
                      <a:pt x="1537" y="602"/>
                    </a:cubicBezTo>
                    <a:cubicBezTo>
                      <a:pt x="1537" y="585"/>
                      <a:pt x="1521" y="552"/>
                      <a:pt x="1521" y="569"/>
                    </a:cubicBezTo>
                    <a:cubicBezTo>
                      <a:pt x="1504" y="569"/>
                      <a:pt x="1504" y="569"/>
                      <a:pt x="1504" y="569"/>
                    </a:cubicBezTo>
                    <a:cubicBezTo>
                      <a:pt x="1521" y="569"/>
                      <a:pt x="1537" y="569"/>
                      <a:pt x="1554" y="585"/>
                    </a:cubicBezTo>
                    <a:close/>
                    <a:moveTo>
                      <a:pt x="1471" y="519"/>
                    </a:moveTo>
                    <a:cubicBezTo>
                      <a:pt x="1471" y="535"/>
                      <a:pt x="1471" y="535"/>
                      <a:pt x="1471" y="535"/>
                    </a:cubicBezTo>
                    <a:cubicBezTo>
                      <a:pt x="1454" y="519"/>
                      <a:pt x="1454" y="519"/>
                      <a:pt x="1437" y="502"/>
                    </a:cubicBezTo>
                    <a:cubicBezTo>
                      <a:pt x="1437" y="519"/>
                      <a:pt x="1437" y="519"/>
                      <a:pt x="1437" y="535"/>
                    </a:cubicBezTo>
                    <a:cubicBezTo>
                      <a:pt x="1420" y="535"/>
                      <a:pt x="1420" y="535"/>
                      <a:pt x="1420" y="519"/>
                    </a:cubicBezTo>
                    <a:cubicBezTo>
                      <a:pt x="1420" y="519"/>
                      <a:pt x="1437" y="502"/>
                      <a:pt x="1437" y="469"/>
                    </a:cubicBezTo>
                    <a:cubicBezTo>
                      <a:pt x="1454" y="502"/>
                      <a:pt x="1454" y="519"/>
                      <a:pt x="1471" y="519"/>
                    </a:cubicBezTo>
                    <a:close/>
                    <a:moveTo>
                      <a:pt x="1537" y="335"/>
                    </a:moveTo>
                    <a:cubicBezTo>
                      <a:pt x="1537" y="335"/>
                      <a:pt x="1537" y="318"/>
                      <a:pt x="1537" y="318"/>
                    </a:cubicBezTo>
                    <a:cubicBezTo>
                      <a:pt x="1537" y="318"/>
                      <a:pt x="1521" y="318"/>
                      <a:pt x="1521" y="318"/>
                    </a:cubicBezTo>
                    <a:cubicBezTo>
                      <a:pt x="1537" y="301"/>
                      <a:pt x="1537" y="318"/>
                      <a:pt x="1537" y="301"/>
                    </a:cubicBezTo>
                    <a:cubicBezTo>
                      <a:pt x="1537" y="285"/>
                      <a:pt x="1537" y="285"/>
                      <a:pt x="1537" y="285"/>
                    </a:cubicBezTo>
                    <a:cubicBezTo>
                      <a:pt x="1537" y="251"/>
                      <a:pt x="1571" y="268"/>
                      <a:pt x="1554" y="235"/>
                    </a:cubicBezTo>
                    <a:cubicBezTo>
                      <a:pt x="1588" y="235"/>
                      <a:pt x="1588" y="235"/>
                      <a:pt x="1604" y="235"/>
                    </a:cubicBezTo>
                    <a:cubicBezTo>
                      <a:pt x="1621" y="251"/>
                      <a:pt x="1621" y="268"/>
                      <a:pt x="1638" y="285"/>
                    </a:cubicBezTo>
                    <a:cubicBezTo>
                      <a:pt x="1621" y="285"/>
                      <a:pt x="1604" y="301"/>
                      <a:pt x="1604" y="301"/>
                    </a:cubicBezTo>
                    <a:cubicBezTo>
                      <a:pt x="1588" y="301"/>
                      <a:pt x="1588" y="301"/>
                      <a:pt x="1571" y="301"/>
                    </a:cubicBezTo>
                    <a:cubicBezTo>
                      <a:pt x="1571" y="301"/>
                      <a:pt x="1571" y="318"/>
                      <a:pt x="1571" y="318"/>
                    </a:cubicBezTo>
                    <a:cubicBezTo>
                      <a:pt x="1554" y="318"/>
                      <a:pt x="1554" y="335"/>
                      <a:pt x="1537" y="335"/>
                    </a:cubicBezTo>
                    <a:close/>
                    <a:moveTo>
                      <a:pt x="1788" y="235"/>
                    </a:moveTo>
                    <a:cubicBezTo>
                      <a:pt x="1788" y="235"/>
                      <a:pt x="1805" y="235"/>
                      <a:pt x="1805" y="235"/>
                    </a:cubicBezTo>
                    <a:cubicBezTo>
                      <a:pt x="1805" y="218"/>
                      <a:pt x="1788" y="235"/>
                      <a:pt x="1788" y="218"/>
                    </a:cubicBezTo>
                    <a:cubicBezTo>
                      <a:pt x="1771" y="218"/>
                      <a:pt x="1788" y="218"/>
                      <a:pt x="1788" y="235"/>
                    </a:cubicBezTo>
                    <a:close/>
                    <a:moveTo>
                      <a:pt x="1955" y="201"/>
                    </a:moveTo>
                    <a:lnTo>
                      <a:pt x="1972" y="184"/>
                    </a:lnTo>
                    <a:cubicBezTo>
                      <a:pt x="1972" y="184"/>
                      <a:pt x="1955" y="184"/>
                      <a:pt x="1955" y="184"/>
                    </a:cubicBezTo>
                    <a:cubicBezTo>
                      <a:pt x="1972" y="168"/>
                      <a:pt x="1972" y="184"/>
                      <a:pt x="1972" y="184"/>
                    </a:cubicBezTo>
                    <a:cubicBezTo>
                      <a:pt x="1972" y="151"/>
                      <a:pt x="1989" y="151"/>
                      <a:pt x="1989" y="134"/>
                    </a:cubicBezTo>
                    <a:cubicBezTo>
                      <a:pt x="1955" y="134"/>
                      <a:pt x="1955" y="168"/>
                      <a:pt x="1938" y="184"/>
                    </a:cubicBezTo>
                    <a:cubicBezTo>
                      <a:pt x="1938" y="184"/>
                      <a:pt x="1938" y="184"/>
                      <a:pt x="1938" y="184"/>
                    </a:cubicBezTo>
                    <a:cubicBezTo>
                      <a:pt x="1955" y="184"/>
                      <a:pt x="1955" y="184"/>
                      <a:pt x="1955" y="201"/>
                    </a:cubicBezTo>
                    <a:close/>
                    <a:moveTo>
                      <a:pt x="2072" y="168"/>
                    </a:moveTo>
                    <a:cubicBezTo>
                      <a:pt x="2072" y="168"/>
                      <a:pt x="2089" y="168"/>
                      <a:pt x="2106" y="168"/>
                    </a:cubicBezTo>
                    <a:cubicBezTo>
                      <a:pt x="2089" y="168"/>
                      <a:pt x="2089" y="151"/>
                      <a:pt x="2089" y="134"/>
                    </a:cubicBezTo>
                    <a:cubicBezTo>
                      <a:pt x="2106" y="134"/>
                      <a:pt x="2055" y="151"/>
                      <a:pt x="2072" y="168"/>
                    </a:cubicBezTo>
                    <a:close/>
                    <a:moveTo>
                      <a:pt x="2256" y="151"/>
                    </a:moveTo>
                    <a:cubicBezTo>
                      <a:pt x="2273" y="151"/>
                      <a:pt x="2289" y="151"/>
                      <a:pt x="2323" y="151"/>
                    </a:cubicBezTo>
                    <a:cubicBezTo>
                      <a:pt x="2289" y="118"/>
                      <a:pt x="2256" y="101"/>
                      <a:pt x="2256" y="151"/>
                    </a:cubicBezTo>
                    <a:close/>
                    <a:moveTo>
                      <a:pt x="1738" y="1"/>
                    </a:moveTo>
                    <a:cubicBezTo>
                      <a:pt x="1771" y="17"/>
                      <a:pt x="1821" y="17"/>
                      <a:pt x="1855" y="17"/>
                    </a:cubicBezTo>
                    <a:cubicBezTo>
                      <a:pt x="1855" y="17"/>
                      <a:pt x="1855" y="34"/>
                      <a:pt x="1855" y="34"/>
                    </a:cubicBezTo>
                    <a:cubicBezTo>
                      <a:pt x="1838" y="51"/>
                      <a:pt x="1821" y="34"/>
                      <a:pt x="1805" y="68"/>
                    </a:cubicBezTo>
                    <a:cubicBezTo>
                      <a:pt x="1821" y="68"/>
                      <a:pt x="1821" y="84"/>
                      <a:pt x="1821" y="84"/>
                    </a:cubicBezTo>
                    <a:cubicBezTo>
                      <a:pt x="1821" y="68"/>
                      <a:pt x="1805" y="51"/>
                      <a:pt x="1821" y="51"/>
                    </a:cubicBezTo>
                    <a:cubicBezTo>
                      <a:pt x="1821" y="68"/>
                      <a:pt x="1838" y="68"/>
                      <a:pt x="1838" y="68"/>
                    </a:cubicBezTo>
                    <a:cubicBezTo>
                      <a:pt x="1838" y="84"/>
                      <a:pt x="1821" y="118"/>
                      <a:pt x="1838" y="134"/>
                    </a:cubicBezTo>
                    <a:cubicBezTo>
                      <a:pt x="1805" y="118"/>
                      <a:pt x="1821" y="118"/>
                      <a:pt x="1821" y="84"/>
                    </a:cubicBezTo>
                    <a:cubicBezTo>
                      <a:pt x="1821" y="84"/>
                      <a:pt x="1821" y="84"/>
                      <a:pt x="1805" y="84"/>
                    </a:cubicBezTo>
                    <a:cubicBezTo>
                      <a:pt x="1821" y="118"/>
                      <a:pt x="1788" y="101"/>
                      <a:pt x="1788" y="101"/>
                    </a:cubicBezTo>
                    <a:cubicBezTo>
                      <a:pt x="1821" y="118"/>
                      <a:pt x="1805" y="134"/>
                      <a:pt x="1788" y="151"/>
                    </a:cubicBezTo>
                    <a:cubicBezTo>
                      <a:pt x="1771" y="151"/>
                      <a:pt x="1755" y="134"/>
                      <a:pt x="1771" y="118"/>
                    </a:cubicBezTo>
                    <a:cubicBezTo>
                      <a:pt x="1755" y="101"/>
                      <a:pt x="1755" y="68"/>
                      <a:pt x="1755" y="51"/>
                    </a:cubicBezTo>
                    <a:cubicBezTo>
                      <a:pt x="1755" y="51"/>
                      <a:pt x="1755" y="51"/>
                      <a:pt x="1755" y="51"/>
                    </a:cubicBezTo>
                    <a:cubicBezTo>
                      <a:pt x="1755" y="68"/>
                      <a:pt x="1755" y="68"/>
                      <a:pt x="1755" y="68"/>
                    </a:cubicBezTo>
                    <a:cubicBezTo>
                      <a:pt x="1738" y="68"/>
                      <a:pt x="1721" y="51"/>
                      <a:pt x="1738" y="51"/>
                    </a:cubicBezTo>
                    <a:cubicBezTo>
                      <a:pt x="1738" y="51"/>
                      <a:pt x="1738" y="51"/>
                      <a:pt x="1738" y="51"/>
                    </a:cubicBezTo>
                    <a:cubicBezTo>
                      <a:pt x="1738" y="51"/>
                      <a:pt x="1755" y="51"/>
                      <a:pt x="1755" y="34"/>
                    </a:cubicBezTo>
                    <a:cubicBezTo>
                      <a:pt x="1738" y="34"/>
                      <a:pt x="1755" y="17"/>
                      <a:pt x="1755" y="17"/>
                    </a:cubicBezTo>
                    <a:cubicBezTo>
                      <a:pt x="1738" y="17"/>
                      <a:pt x="1738" y="17"/>
                      <a:pt x="1738" y="1"/>
                    </a:cubicBezTo>
                    <a:close/>
                    <a:moveTo>
                      <a:pt x="1938" y="34"/>
                    </a:moveTo>
                    <a:cubicBezTo>
                      <a:pt x="1972" y="34"/>
                      <a:pt x="2022" y="34"/>
                      <a:pt x="2055" y="51"/>
                    </a:cubicBezTo>
                    <a:cubicBezTo>
                      <a:pt x="2055" y="68"/>
                      <a:pt x="2039" y="84"/>
                      <a:pt x="2022" y="84"/>
                    </a:cubicBezTo>
                    <a:cubicBezTo>
                      <a:pt x="2005" y="68"/>
                      <a:pt x="1989" y="68"/>
                      <a:pt x="1972" y="68"/>
                    </a:cubicBezTo>
                    <a:cubicBezTo>
                      <a:pt x="1972" y="51"/>
                      <a:pt x="1972" y="34"/>
                      <a:pt x="1955" y="34"/>
                    </a:cubicBezTo>
                    <a:cubicBezTo>
                      <a:pt x="1955" y="51"/>
                      <a:pt x="1955" y="51"/>
                      <a:pt x="1938" y="51"/>
                    </a:cubicBezTo>
                    <a:cubicBezTo>
                      <a:pt x="1938" y="51"/>
                      <a:pt x="1938" y="34"/>
                      <a:pt x="1938" y="34"/>
                    </a:cubicBezTo>
                    <a:close/>
                    <a:moveTo>
                      <a:pt x="2072" y="51"/>
                    </a:moveTo>
                    <a:lnTo>
                      <a:pt x="2089" y="51"/>
                    </a:lnTo>
                    <a:cubicBezTo>
                      <a:pt x="2106" y="51"/>
                      <a:pt x="2106" y="68"/>
                      <a:pt x="2106" y="68"/>
                    </a:cubicBezTo>
                    <a:lnTo>
                      <a:pt x="2106" y="51"/>
                    </a:lnTo>
                    <a:lnTo>
                      <a:pt x="2156" y="68"/>
                    </a:lnTo>
                    <a:cubicBezTo>
                      <a:pt x="2139" y="84"/>
                      <a:pt x="2106" y="68"/>
                      <a:pt x="2089" y="68"/>
                    </a:cubicBezTo>
                    <a:cubicBezTo>
                      <a:pt x="2072" y="68"/>
                      <a:pt x="2072" y="68"/>
                      <a:pt x="2072" y="51"/>
                    </a:cubicBezTo>
                    <a:close/>
                    <a:moveTo>
                      <a:pt x="2523" y="118"/>
                    </a:moveTo>
                    <a:lnTo>
                      <a:pt x="2557" y="118"/>
                    </a:lnTo>
                    <a:lnTo>
                      <a:pt x="2557" y="134"/>
                    </a:lnTo>
                    <a:cubicBezTo>
                      <a:pt x="2540" y="134"/>
                      <a:pt x="2540" y="118"/>
                      <a:pt x="2523" y="118"/>
                    </a:cubicBezTo>
                    <a:cubicBezTo>
                      <a:pt x="2523" y="118"/>
                      <a:pt x="2523" y="118"/>
                      <a:pt x="2523" y="118"/>
                    </a:cubicBezTo>
                    <a:close/>
                    <a:moveTo>
                      <a:pt x="1537" y="201"/>
                    </a:moveTo>
                    <a:cubicBezTo>
                      <a:pt x="1537" y="201"/>
                      <a:pt x="1537" y="218"/>
                      <a:pt x="1537" y="218"/>
                    </a:cubicBezTo>
                    <a:cubicBezTo>
                      <a:pt x="1537" y="218"/>
                      <a:pt x="1521" y="218"/>
                      <a:pt x="1521" y="218"/>
                    </a:cubicBezTo>
                    <a:cubicBezTo>
                      <a:pt x="1537" y="218"/>
                      <a:pt x="1504" y="201"/>
                      <a:pt x="1537" y="201"/>
                    </a:cubicBezTo>
                    <a:close/>
                    <a:moveTo>
                      <a:pt x="1287" y="652"/>
                    </a:moveTo>
                    <a:cubicBezTo>
                      <a:pt x="1303" y="652"/>
                      <a:pt x="1320" y="652"/>
                      <a:pt x="1320" y="652"/>
                    </a:cubicBezTo>
                    <a:lnTo>
                      <a:pt x="1320" y="686"/>
                    </a:lnTo>
                    <a:cubicBezTo>
                      <a:pt x="1303" y="669"/>
                      <a:pt x="1320" y="669"/>
                      <a:pt x="1303" y="686"/>
                    </a:cubicBezTo>
                    <a:cubicBezTo>
                      <a:pt x="1303" y="669"/>
                      <a:pt x="1287" y="669"/>
                      <a:pt x="1287" y="652"/>
                    </a:cubicBezTo>
                    <a:close/>
                    <a:moveTo>
                      <a:pt x="1086" y="686"/>
                    </a:moveTo>
                    <a:cubicBezTo>
                      <a:pt x="1086" y="669"/>
                      <a:pt x="1086" y="652"/>
                      <a:pt x="1086" y="636"/>
                    </a:cubicBezTo>
                    <a:cubicBezTo>
                      <a:pt x="1103" y="652"/>
                      <a:pt x="1103" y="652"/>
                      <a:pt x="1103" y="686"/>
                    </a:cubicBezTo>
                    <a:cubicBezTo>
                      <a:pt x="1086" y="686"/>
                      <a:pt x="1103" y="669"/>
                      <a:pt x="1086" y="686"/>
                    </a:cubicBezTo>
                    <a:close/>
                    <a:moveTo>
                      <a:pt x="1070" y="485"/>
                    </a:moveTo>
                    <a:cubicBezTo>
                      <a:pt x="1086" y="485"/>
                      <a:pt x="1103" y="485"/>
                      <a:pt x="1103" y="502"/>
                    </a:cubicBezTo>
                    <a:cubicBezTo>
                      <a:pt x="1103" y="519"/>
                      <a:pt x="1070" y="502"/>
                      <a:pt x="1070" y="485"/>
                    </a:cubicBezTo>
                    <a:close/>
                    <a:moveTo>
                      <a:pt x="685" y="385"/>
                    </a:moveTo>
                    <a:cubicBezTo>
                      <a:pt x="685" y="402"/>
                      <a:pt x="669" y="385"/>
                      <a:pt x="685" y="368"/>
                    </a:cubicBezTo>
                    <a:cubicBezTo>
                      <a:pt x="669" y="368"/>
                      <a:pt x="669" y="368"/>
                      <a:pt x="669" y="368"/>
                    </a:cubicBezTo>
                    <a:cubicBezTo>
                      <a:pt x="669" y="385"/>
                      <a:pt x="669" y="402"/>
                      <a:pt x="669" y="418"/>
                    </a:cubicBezTo>
                    <a:cubicBezTo>
                      <a:pt x="685" y="418"/>
                      <a:pt x="669" y="385"/>
                      <a:pt x="685" y="402"/>
                    </a:cubicBezTo>
                    <a:cubicBezTo>
                      <a:pt x="685" y="385"/>
                      <a:pt x="685" y="385"/>
                      <a:pt x="685" y="385"/>
                    </a:cubicBezTo>
                    <a:close/>
                    <a:moveTo>
                      <a:pt x="1136" y="753"/>
                    </a:moveTo>
                    <a:cubicBezTo>
                      <a:pt x="1120" y="753"/>
                      <a:pt x="1136" y="769"/>
                      <a:pt x="1136" y="769"/>
                    </a:cubicBezTo>
                    <a:cubicBezTo>
                      <a:pt x="1120" y="769"/>
                      <a:pt x="1120" y="769"/>
                      <a:pt x="1120" y="786"/>
                    </a:cubicBezTo>
                    <a:cubicBezTo>
                      <a:pt x="1136" y="803"/>
                      <a:pt x="1136" y="836"/>
                      <a:pt x="1136" y="853"/>
                    </a:cubicBezTo>
                    <a:cubicBezTo>
                      <a:pt x="1120" y="836"/>
                      <a:pt x="1103" y="836"/>
                      <a:pt x="1086" y="853"/>
                    </a:cubicBezTo>
                    <a:cubicBezTo>
                      <a:pt x="1086" y="819"/>
                      <a:pt x="1086" y="786"/>
                      <a:pt x="1053" y="786"/>
                    </a:cubicBezTo>
                    <a:cubicBezTo>
                      <a:pt x="1053" y="736"/>
                      <a:pt x="1086" y="736"/>
                      <a:pt x="1103" y="719"/>
                    </a:cubicBezTo>
                    <a:cubicBezTo>
                      <a:pt x="1103" y="753"/>
                      <a:pt x="1120" y="736"/>
                      <a:pt x="1136" y="753"/>
                    </a:cubicBezTo>
                    <a:close/>
                    <a:moveTo>
                      <a:pt x="986" y="569"/>
                    </a:moveTo>
                    <a:cubicBezTo>
                      <a:pt x="986" y="552"/>
                      <a:pt x="969" y="535"/>
                      <a:pt x="1003" y="535"/>
                    </a:cubicBezTo>
                    <a:cubicBezTo>
                      <a:pt x="1003" y="535"/>
                      <a:pt x="1003" y="552"/>
                      <a:pt x="1003" y="552"/>
                    </a:cubicBezTo>
                    <a:cubicBezTo>
                      <a:pt x="1003" y="552"/>
                      <a:pt x="1003" y="552"/>
                      <a:pt x="1003" y="552"/>
                    </a:cubicBezTo>
                    <a:cubicBezTo>
                      <a:pt x="1003" y="552"/>
                      <a:pt x="1003" y="569"/>
                      <a:pt x="986" y="569"/>
                    </a:cubicBezTo>
                    <a:close/>
                    <a:moveTo>
                      <a:pt x="1120" y="636"/>
                    </a:moveTo>
                    <a:cubicBezTo>
                      <a:pt x="1136" y="619"/>
                      <a:pt x="1136" y="602"/>
                      <a:pt x="1153" y="585"/>
                    </a:cubicBezTo>
                    <a:cubicBezTo>
                      <a:pt x="1170" y="619"/>
                      <a:pt x="1170" y="602"/>
                      <a:pt x="1187" y="652"/>
                    </a:cubicBezTo>
                    <a:cubicBezTo>
                      <a:pt x="1170" y="652"/>
                      <a:pt x="1153" y="686"/>
                      <a:pt x="1136" y="702"/>
                    </a:cubicBezTo>
                    <a:cubicBezTo>
                      <a:pt x="1136" y="686"/>
                      <a:pt x="1120" y="669"/>
                      <a:pt x="1136" y="652"/>
                    </a:cubicBezTo>
                    <a:cubicBezTo>
                      <a:pt x="1120" y="652"/>
                      <a:pt x="1120" y="669"/>
                      <a:pt x="1120" y="652"/>
                    </a:cubicBezTo>
                    <a:cubicBezTo>
                      <a:pt x="1120" y="636"/>
                      <a:pt x="1136" y="669"/>
                      <a:pt x="1136" y="652"/>
                    </a:cubicBezTo>
                    <a:cubicBezTo>
                      <a:pt x="1136" y="652"/>
                      <a:pt x="1136" y="636"/>
                      <a:pt x="1120" y="636"/>
                    </a:cubicBezTo>
                    <a:close/>
                    <a:moveTo>
                      <a:pt x="1537" y="251"/>
                    </a:moveTo>
                    <a:cubicBezTo>
                      <a:pt x="1521" y="251"/>
                      <a:pt x="1504" y="251"/>
                      <a:pt x="1504" y="218"/>
                    </a:cubicBezTo>
                    <a:cubicBezTo>
                      <a:pt x="1521" y="218"/>
                      <a:pt x="1521" y="251"/>
                      <a:pt x="1537" y="251"/>
                    </a:cubicBezTo>
                    <a:close/>
                    <a:moveTo>
                      <a:pt x="919" y="786"/>
                    </a:moveTo>
                    <a:cubicBezTo>
                      <a:pt x="953" y="803"/>
                      <a:pt x="919" y="769"/>
                      <a:pt x="953" y="769"/>
                    </a:cubicBezTo>
                    <a:cubicBezTo>
                      <a:pt x="953" y="769"/>
                      <a:pt x="953" y="786"/>
                      <a:pt x="953" y="786"/>
                    </a:cubicBezTo>
                    <a:cubicBezTo>
                      <a:pt x="953" y="786"/>
                      <a:pt x="953" y="786"/>
                      <a:pt x="953" y="786"/>
                    </a:cubicBezTo>
                    <a:cubicBezTo>
                      <a:pt x="953" y="786"/>
                      <a:pt x="953" y="803"/>
                      <a:pt x="953" y="803"/>
                    </a:cubicBezTo>
                    <a:cubicBezTo>
                      <a:pt x="953" y="803"/>
                      <a:pt x="953" y="819"/>
                      <a:pt x="936" y="819"/>
                    </a:cubicBezTo>
                    <a:cubicBezTo>
                      <a:pt x="936" y="803"/>
                      <a:pt x="953" y="803"/>
                      <a:pt x="953" y="803"/>
                    </a:cubicBezTo>
                    <a:cubicBezTo>
                      <a:pt x="936" y="786"/>
                      <a:pt x="936" y="803"/>
                      <a:pt x="936" y="819"/>
                    </a:cubicBezTo>
                    <a:cubicBezTo>
                      <a:pt x="919" y="819"/>
                      <a:pt x="919" y="803"/>
                      <a:pt x="919" y="786"/>
                    </a:cubicBezTo>
                    <a:close/>
                    <a:moveTo>
                      <a:pt x="869" y="184"/>
                    </a:moveTo>
                    <a:cubicBezTo>
                      <a:pt x="852" y="184"/>
                      <a:pt x="852" y="168"/>
                      <a:pt x="852" y="151"/>
                    </a:cubicBezTo>
                    <a:cubicBezTo>
                      <a:pt x="869" y="151"/>
                      <a:pt x="852" y="168"/>
                      <a:pt x="869" y="184"/>
                    </a:cubicBezTo>
                    <a:close/>
                    <a:moveTo>
                      <a:pt x="735" y="301"/>
                    </a:moveTo>
                    <a:cubicBezTo>
                      <a:pt x="752" y="301"/>
                      <a:pt x="735" y="268"/>
                      <a:pt x="719" y="268"/>
                    </a:cubicBezTo>
                    <a:cubicBezTo>
                      <a:pt x="735" y="285"/>
                      <a:pt x="719" y="301"/>
                      <a:pt x="735" y="318"/>
                    </a:cubicBezTo>
                    <a:cubicBezTo>
                      <a:pt x="735" y="301"/>
                      <a:pt x="735" y="301"/>
                      <a:pt x="735" y="301"/>
                    </a:cubicBezTo>
                    <a:cubicBezTo>
                      <a:pt x="735" y="301"/>
                      <a:pt x="735" y="301"/>
                      <a:pt x="735" y="301"/>
                    </a:cubicBezTo>
                    <a:close/>
                    <a:moveTo>
                      <a:pt x="702" y="385"/>
                    </a:moveTo>
                    <a:cubicBezTo>
                      <a:pt x="719" y="385"/>
                      <a:pt x="719" y="385"/>
                      <a:pt x="719" y="368"/>
                    </a:cubicBezTo>
                    <a:cubicBezTo>
                      <a:pt x="719" y="352"/>
                      <a:pt x="702" y="368"/>
                      <a:pt x="702" y="385"/>
                    </a:cubicBezTo>
                    <a:close/>
                    <a:moveTo>
                      <a:pt x="969" y="719"/>
                    </a:moveTo>
                    <a:cubicBezTo>
                      <a:pt x="969" y="719"/>
                      <a:pt x="969" y="736"/>
                      <a:pt x="969" y="736"/>
                    </a:cubicBezTo>
                    <a:cubicBezTo>
                      <a:pt x="953" y="736"/>
                      <a:pt x="936" y="736"/>
                      <a:pt x="936" y="719"/>
                    </a:cubicBezTo>
                    <a:cubicBezTo>
                      <a:pt x="953" y="719"/>
                      <a:pt x="969" y="702"/>
                      <a:pt x="969" y="719"/>
                    </a:cubicBezTo>
                    <a:close/>
                    <a:moveTo>
                      <a:pt x="735" y="502"/>
                    </a:moveTo>
                    <a:cubicBezTo>
                      <a:pt x="719" y="485"/>
                      <a:pt x="735" y="535"/>
                      <a:pt x="735" y="535"/>
                    </a:cubicBezTo>
                    <a:cubicBezTo>
                      <a:pt x="702" y="552"/>
                      <a:pt x="685" y="552"/>
                      <a:pt x="652" y="569"/>
                    </a:cubicBezTo>
                    <a:cubicBezTo>
                      <a:pt x="618" y="552"/>
                      <a:pt x="585" y="569"/>
                      <a:pt x="552" y="535"/>
                    </a:cubicBezTo>
                    <a:cubicBezTo>
                      <a:pt x="552" y="519"/>
                      <a:pt x="568" y="519"/>
                      <a:pt x="568" y="502"/>
                    </a:cubicBezTo>
                    <a:cubicBezTo>
                      <a:pt x="585" y="502"/>
                      <a:pt x="585" y="502"/>
                      <a:pt x="602" y="502"/>
                    </a:cubicBezTo>
                    <a:cubicBezTo>
                      <a:pt x="602" y="502"/>
                      <a:pt x="585" y="469"/>
                      <a:pt x="585" y="435"/>
                    </a:cubicBezTo>
                    <a:cubicBezTo>
                      <a:pt x="602" y="435"/>
                      <a:pt x="602" y="418"/>
                      <a:pt x="618" y="435"/>
                    </a:cubicBezTo>
                    <a:cubicBezTo>
                      <a:pt x="618" y="452"/>
                      <a:pt x="635" y="452"/>
                      <a:pt x="669" y="452"/>
                    </a:cubicBezTo>
                    <a:cubicBezTo>
                      <a:pt x="652" y="469"/>
                      <a:pt x="669" y="469"/>
                      <a:pt x="685" y="485"/>
                    </a:cubicBezTo>
                    <a:cubicBezTo>
                      <a:pt x="685" y="469"/>
                      <a:pt x="702" y="485"/>
                      <a:pt x="702" y="469"/>
                    </a:cubicBezTo>
                    <a:cubicBezTo>
                      <a:pt x="702" y="469"/>
                      <a:pt x="702" y="485"/>
                      <a:pt x="719" y="485"/>
                    </a:cubicBezTo>
                    <a:cubicBezTo>
                      <a:pt x="719" y="469"/>
                      <a:pt x="735" y="485"/>
                      <a:pt x="735" y="502"/>
                    </a:cubicBezTo>
                    <a:close/>
                    <a:moveTo>
                      <a:pt x="786" y="335"/>
                    </a:moveTo>
                    <a:cubicBezTo>
                      <a:pt x="786" y="335"/>
                      <a:pt x="802" y="335"/>
                      <a:pt x="802" y="318"/>
                    </a:cubicBezTo>
                    <a:cubicBezTo>
                      <a:pt x="786" y="318"/>
                      <a:pt x="786" y="335"/>
                      <a:pt x="769" y="335"/>
                    </a:cubicBezTo>
                    <a:cubicBezTo>
                      <a:pt x="769" y="318"/>
                      <a:pt x="769" y="301"/>
                      <a:pt x="752" y="301"/>
                    </a:cubicBezTo>
                    <a:cubicBezTo>
                      <a:pt x="752" y="268"/>
                      <a:pt x="786" y="268"/>
                      <a:pt x="769" y="251"/>
                    </a:cubicBezTo>
                    <a:cubicBezTo>
                      <a:pt x="786" y="235"/>
                      <a:pt x="802" y="218"/>
                      <a:pt x="819" y="251"/>
                    </a:cubicBezTo>
                    <a:cubicBezTo>
                      <a:pt x="802" y="251"/>
                      <a:pt x="802" y="251"/>
                      <a:pt x="802" y="268"/>
                    </a:cubicBezTo>
                    <a:cubicBezTo>
                      <a:pt x="802" y="268"/>
                      <a:pt x="819" y="285"/>
                      <a:pt x="819" y="268"/>
                    </a:cubicBezTo>
                    <a:cubicBezTo>
                      <a:pt x="819" y="251"/>
                      <a:pt x="802" y="251"/>
                      <a:pt x="819" y="251"/>
                    </a:cubicBezTo>
                    <a:cubicBezTo>
                      <a:pt x="836" y="235"/>
                      <a:pt x="836" y="235"/>
                      <a:pt x="869" y="218"/>
                    </a:cubicBezTo>
                    <a:cubicBezTo>
                      <a:pt x="869" y="251"/>
                      <a:pt x="886" y="251"/>
                      <a:pt x="869" y="285"/>
                    </a:cubicBezTo>
                    <a:cubicBezTo>
                      <a:pt x="886" y="268"/>
                      <a:pt x="886" y="285"/>
                      <a:pt x="886" y="285"/>
                    </a:cubicBezTo>
                    <a:cubicBezTo>
                      <a:pt x="886" y="285"/>
                      <a:pt x="886" y="285"/>
                      <a:pt x="886" y="268"/>
                    </a:cubicBezTo>
                    <a:cubicBezTo>
                      <a:pt x="919" y="268"/>
                      <a:pt x="936" y="285"/>
                      <a:pt x="936" y="285"/>
                    </a:cubicBezTo>
                    <a:cubicBezTo>
                      <a:pt x="936" y="285"/>
                      <a:pt x="936" y="301"/>
                      <a:pt x="936" y="318"/>
                    </a:cubicBezTo>
                    <a:cubicBezTo>
                      <a:pt x="919" y="318"/>
                      <a:pt x="919" y="318"/>
                      <a:pt x="886" y="318"/>
                    </a:cubicBezTo>
                    <a:cubicBezTo>
                      <a:pt x="869" y="318"/>
                      <a:pt x="886" y="285"/>
                      <a:pt x="869" y="285"/>
                    </a:cubicBezTo>
                    <a:cubicBezTo>
                      <a:pt x="836" y="285"/>
                      <a:pt x="869" y="352"/>
                      <a:pt x="819" y="352"/>
                    </a:cubicBezTo>
                    <a:cubicBezTo>
                      <a:pt x="802" y="335"/>
                      <a:pt x="836" y="352"/>
                      <a:pt x="836" y="335"/>
                    </a:cubicBezTo>
                    <a:cubicBezTo>
                      <a:pt x="802" y="335"/>
                      <a:pt x="802" y="352"/>
                      <a:pt x="786" y="335"/>
                    </a:cubicBezTo>
                    <a:close/>
                    <a:moveTo>
                      <a:pt x="852" y="469"/>
                    </a:moveTo>
                    <a:cubicBezTo>
                      <a:pt x="836" y="485"/>
                      <a:pt x="836" y="452"/>
                      <a:pt x="819" y="452"/>
                    </a:cubicBezTo>
                    <a:cubicBezTo>
                      <a:pt x="836" y="452"/>
                      <a:pt x="836" y="452"/>
                      <a:pt x="836" y="452"/>
                    </a:cubicBezTo>
                    <a:cubicBezTo>
                      <a:pt x="852" y="452"/>
                      <a:pt x="852" y="469"/>
                      <a:pt x="852" y="469"/>
                    </a:cubicBezTo>
                    <a:close/>
                    <a:moveTo>
                      <a:pt x="936" y="268"/>
                    </a:moveTo>
                    <a:cubicBezTo>
                      <a:pt x="886" y="268"/>
                      <a:pt x="886" y="235"/>
                      <a:pt x="902" y="184"/>
                    </a:cubicBezTo>
                    <a:cubicBezTo>
                      <a:pt x="886" y="218"/>
                      <a:pt x="902" y="168"/>
                      <a:pt x="886" y="184"/>
                    </a:cubicBezTo>
                    <a:cubicBezTo>
                      <a:pt x="886" y="168"/>
                      <a:pt x="869" y="151"/>
                      <a:pt x="886" y="151"/>
                    </a:cubicBezTo>
                    <a:cubicBezTo>
                      <a:pt x="886" y="168"/>
                      <a:pt x="902" y="168"/>
                      <a:pt x="902" y="184"/>
                    </a:cubicBezTo>
                    <a:cubicBezTo>
                      <a:pt x="902" y="201"/>
                      <a:pt x="919" y="168"/>
                      <a:pt x="919" y="184"/>
                    </a:cubicBezTo>
                    <a:cubicBezTo>
                      <a:pt x="919" y="184"/>
                      <a:pt x="919" y="201"/>
                      <a:pt x="919" y="201"/>
                    </a:cubicBezTo>
                    <a:cubicBezTo>
                      <a:pt x="936" y="168"/>
                      <a:pt x="902" y="118"/>
                      <a:pt x="936" y="101"/>
                    </a:cubicBezTo>
                    <a:cubicBezTo>
                      <a:pt x="936" y="118"/>
                      <a:pt x="936" y="118"/>
                      <a:pt x="953" y="118"/>
                    </a:cubicBezTo>
                    <a:cubicBezTo>
                      <a:pt x="936" y="134"/>
                      <a:pt x="953" y="151"/>
                      <a:pt x="969" y="151"/>
                    </a:cubicBezTo>
                    <a:cubicBezTo>
                      <a:pt x="969" y="168"/>
                      <a:pt x="936" y="168"/>
                      <a:pt x="936" y="201"/>
                    </a:cubicBezTo>
                    <a:cubicBezTo>
                      <a:pt x="969" y="201"/>
                      <a:pt x="953" y="251"/>
                      <a:pt x="936" y="268"/>
                    </a:cubicBezTo>
                    <a:close/>
                    <a:moveTo>
                      <a:pt x="919" y="402"/>
                    </a:moveTo>
                    <a:cubicBezTo>
                      <a:pt x="936" y="385"/>
                      <a:pt x="953" y="385"/>
                      <a:pt x="953" y="402"/>
                    </a:cubicBezTo>
                    <a:cubicBezTo>
                      <a:pt x="936" y="385"/>
                      <a:pt x="936" y="402"/>
                      <a:pt x="953" y="402"/>
                    </a:cubicBezTo>
                    <a:cubicBezTo>
                      <a:pt x="936" y="418"/>
                      <a:pt x="953" y="435"/>
                      <a:pt x="936" y="435"/>
                    </a:cubicBezTo>
                    <a:cubicBezTo>
                      <a:pt x="936" y="418"/>
                      <a:pt x="936" y="435"/>
                      <a:pt x="919" y="435"/>
                    </a:cubicBezTo>
                    <a:cubicBezTo>
                      <a:pt x="919" y="418"/>
                      <a:pt x="919" y="402"/>
                      <a:pt x="919" y="402"/>
                    </a:cubicBezTo>
                    <a:close/>
                    <a:moveTo>
                      <a:pt x="953" y="418"/>
                    </a:moveTo>
                    <a:cubicBezTo>
                      <a:pt x="969" y="418"/>
                      <a:pt x="969" y="418"/>
                      <a:pt x="986" y="402"/>
                    </a:cubicBezTo>
                    <a:cubicBezTo>
                      <a:pt x="986" y="418"/>
                      <a:pt x="969" y="435"/>
                      <a:pt x="969" y="452"/>
                    </a:cubicBezTo>
                    <a:cubicBezTo>
                      <a:pt x="969" y="435"/>
                      <a:pt x="953" y="435"/>
                      <a:pt x="953" y="418"/>
                    </a:cubicBezTo>
                    <a:close/>
                    <a:moveTo>
                      <a:pt x="969" y="352"/>
                    </a:moveTo>
                    <a:cubicBezTo>
                      <a:pt x="1003" y="352"/>
                      <a:pt x="986" y="368"/>
                      <a:pt x="986" y="385"/>
                    </a:cubicBezTo>
                    <a:cubicBezTo>
                      <a:pt x="953" y="385"/>
                      <a:pt x="1003" y="368"/>
                      <a:pt x="969" y="352"/>
                    </a:cubicBezTo>
                    <a:close/>
                    <a:moveTo>
                      <a:pt x="652" y="335"/>
                    </a:moveTo>
                    <a:cubicBezTo>
                      <a:pt x="635" y="352"/>
                      <a:pt x="669" y="335"/>
                      <a:pt x="652" y="318"/>
                    </a:cubicBezTo>
                    <a:cubicBezTo>
                      <a:pt x="669" y="318"/>
                      <a:pt x="669" y="318"/>
                      <a:pt x="669" y="335"/>
                    </a:cubicBezTo>
                    <a:cubicBezTo>
                      <a:pt x="685" y="318"/>
                      <a:pt x="652" y="318"/>
                      <a:pt x="652" y="301"/>
                    </a:cubicBezTo>
                    <a:cubicBezTo>
                      <a:pt x="635" y="318"/>
                      <a:pt x="652" y="318"/>
                      <a:pt x="652" y="335"/>
                    </a:cubicBezTo>
                    <a:close/>
                    <a:moveTo>
                      <a:pt x="418" y="285"/>
                    </a:moveTo>
                    <a:cubicBezTo>
                      <a:pt x="401" y="268"/>
                      <a:pt x="401" y="251"/>
                      <a:pt x="418" y="251"/>
                    </a:cubicBezTo>
                    <a:cubicBezTo>
                      <a:pt x="418" y="251"/>
                      <a:pt x="435" y="285"/>
                      <a:pt x="418" y="285"/>
                    </a:cubicBezTo>
                    <a:close/>
                    <a:moveTo>
                      <a:pt x="535" y="552"/>
                    </a:moveTo>
                    <a:cubicBezTo>
                      <a:pt x="518" y="569"/>
                      <a:pt x="501" y="569"/>
                      <a:pt x="501" y="552"/>
                    </a:cubicBezTo>
                    <a:cubicBezTo>
                      <a:pt x="518" y="552"/>
                      <a:pt x="518" y="552"/>
                      <a:pt x="518" y="552"/>
                    </a:cubicBezTo>
                    <a:cubicBezTo>
                      <a:pt x="501" y="552"/>
                      <a:pt x="501" y="535"/>
                      <a:pt x="518" y="535"/>
                    </a:cubicBezTo>
                    <a:cubicBezTo>
                      <a:pt x="518" y="535"/>
                      <a:pt x="501" y="535"/>
                      <a:pt x="501" y="519"/>
                    </a:cubicBezTo>
                    <a:cubicBezTo>
                      <a:pt x="518" y="519"/>
                      <a:pt x="535" y="535"/>
                      <a:pt x="535" y="552"/>
                    </a:cubicBezTo>
                    <a:close/>
                    <a:moveTo>
                      <a:pt x="1387" y="418"/>
                    </a:moveTo>
                    <a:cubicBezTo>
                      <a:pt x="1370" y="418"/>
                      <a:pt x="1370" y="402"/>
                      <a:pt x="1370" y="402"/>
                    </a:cubicBezTo>
                    <a:cubicBezTo>
                      <a:pt x="1387" y="385"/>
                      <a:pt x="1404" y="402"/>
                      <a:pt x="1387" y="418"/>
                    </a:cubicBezTo>
                    <a:close/>
                    <a:moveTo>
                      <a:pt x="1320" y="435"/>
                    </a:moveTo>
                    <a:cubicBezTo>
                      <a:pt x="1303" y="418"/>
                      <a:pt x="1303" y="435"/>
                      <a:pt x="1287" y="418"/>
                    </a:cubicBezTo>
                    <a:cubicBezTo>
                      <a:pt x="1287" y="418"/>
                      <a:pt x="1287" y="402"/>
                      <a:pt x="1287" y="385"/>
                    </a:cubicBezTo>
                    <a:cubicBezTo>
                      <a:pt x="1303" y="418"/>
                      <a:pt x="1320" y="402"/>
                      <a:pt x="1320" y="435"/>
                    </a:cubicBezTo>
                    <a:close/>
                    <a:moveTo>
                      <a:pt x="1253" y="101"/>
                    </a:moveTo>
                    <a:cubicBezTo>
                      <a:pt x="1237" y="84"/>
                      <a:pt x="1253" y="84"/>
                      <a:pt x="1253" y="68"/>
                    </a:cubicBezTo>
                    <a:cubicBezTo>
                      <a:pt x="1253" y="68"/>
                      <a:pt x="1253" y="68"/>
                      <a:pt x="1253" y="68"/>
                    </a:cubicBezTo>
                    <a:cubicBezTo>
                      <a:pt x="1253" y="51"/>
                      <a:pt x="1270" y="68"/>
                      <a:pt x="1270" y="84"/>
                    </a:cubicBezTo>
                    <a:cubicBezTo>
                      <a:pt x="1270" y="84"/>
                      <a:pt x="1253" y="101"/>
                      <a:pt x="1253" y="101"/>
                    </a:cubicBezTo>
                    <a:close/>
                    <a:moveTo>
                      <a:pt x="1270" y="101"/>
                    </a:moveTo>
                    <a:cubicBezTo>
                      <a:pt x="1270" y="84"/>
                      <a:pt x="1270" y="68"/>
                      <a:pt x="1303" y="68"/>
                    </a:cubicBezTo>
                    <a:cubicBezTo>
                      <a:pt x="1303" y="101"/>
                      <a:pt x="1303" y="118"/>
                      <a:pt x="1287" y="134"/>
                    </a:cubicBezTo>
                    <a:cubicBezTo>
                      <a:pt x="1287" y="134"/>
                      <a:pt x="1287" y="134"/>
                      <a:pt x="1287" y="118"/>
                    </a:cubicBezTo>
                    <a:cubicBezTo>
                      <a:pt x="1270" y="134"/>
                      <a:pt x="1270" y="151"/>
                      <a:pt x="1270" y="151"/>
                    </a:cubicBezTo>
                    <a:cubicBezTo>
                      <a:pt x="1270" y="151"/>
                      <a:pt x="1237" y="151"/>
                      <a:pt x="1253" y="134"/>
                    </a:cubicBezTo>
                    <a:cubicBezTo>
                      <a:pt x="1253" y="151"/>
                      <a:pt x="1253" y="118"/>
                      <a:pt x="1253" y="118"/>
                    </a:cubicBezTo>
                    <a:cubicBezTo>
                      <a:pt x="1253" y="134"/>
                      <a:pt x="1237" y="134"/>
                      <a:pt x="1237" y="118"/>
                    </a:cubicBezTo>
                    <a:cubicBezTo>
                      <a:pt x="1270" y="118"/>
                      <a:pt x="1253" y="101"/>
                      <a:pt x="1253" y="101"/>
                    </a:cubicBezTo>
                    <a:cubicBezTo>
                      <a:pt x="1270" y="101"/>
                      <a:pt x="1287" y="118"/>
                      <a:pt x="1287" y="101"/>
                    </a:cubicBezTo>
                    <a:cubicBezTo>
                      <a:pt x="1287" y="101"/>
                      <a:pt x="1287" y="101"/>
                      <a:pt x="1270" y="101"/>
                    </a:cubicBezTo>
                    <a:close/>
                    <a:moveTo>
                      <a:pt x="1270" y="469"/>
                    </a:moveTo>
                    <a:cubicBezTo>
                      <a:pt x="1270" y="452"/>
                      <a:pt x="1270" y="452"/>
                      <a:pt x="1253" y="435"/>
                    </a:cubicBezTo>
                    <a:cubicBezTo>
                      <a:pt x="1270" y="435"/>
                      <a:pt x="1270" y="418"/>
                      <a:pt x="1287" y="418"/>
                    </a:cubicBezTo>
                    <a:cubicBezTo>
                      <a:pt x="1287" y="418"/>
                      <a:pt x="1287" y="435"/>
                      <a:pt x="1287" y="435"/>
                    </a:cubicBezTo>
                    <a:cubicBezTo>
                      <a:pt x="1303" y="435"/>
                      <a:pt x="1303" y="452"/>
                      <a:pt x="1303" y="452"/>
                    </a:cubicBezTo>
                    <a:cubicBezTo>
                      <a:pt x="1303" y="435"/>
                      <a:pt x="1287" y="435"/>
                      <a:pt x="1270" y="435"/>
                    </a:cubicBezTo>
                    <a:cubicBezTo>
                      <a:pt x="1287" y="452"/>
                      <a:pt x="1287" y="452"/>
                      <a:pt x="1270" y="469"/>
                    </a:cubicBezTo>
                    <a:close/>
                    <a:moveTo>
                      <a:pt x="1220" y="385"/>
                    </a:moveTo>
                    <a:cubicBezTo>
                      <a:pt x="1220" y="368"/>
                      <a:pt x="1220" y="368"/>
                      <a:pt x="1220" y="352"/>
                    </a:cubicBezTo>
                    <a:cubicBezTo>
                      <a:pt x="1237" y="352"/>
                      <a:pt x="1237" y="352"/>
                      <a:pt x="1253" y="368"/>
                    </a:cubicBezTo>
                    <a:cubicBezTo>
                      <a:pt x="1237" y="385"/>
                      <a:pt x="1270" y="402"/>
                      <a:pt x="1253" y="418"/>
                    </a:cubicBezTo>
                    <a:cubicBezTo>
                      <a:pt x="1237" y="418"/>
                      <a:pt x="1237" y="402"/>
                      <a:pt x="1220" y="435"/>
                    </a:cubicBezTo>
                    <a:cubicBezTo>
                      <a:pt x="1220" y="418"/>
                      <a:pt x="1220" y="418"/>
                      <a:pt x="1220" y="418"/>
                    </a:cubicBezTo>
                    <a:cubicBezTo>
                      <a:pt x="1203" y="402"/>
                      <a:pt x="1253" y="385"/>
                      <a:pt x="1220" y="368"/>
                    </a:cubicBezTo>
                    <a:cubicBezTo>
                      <a:pt x="1220" y="385"/>
                      <a:pt x="1220" y="385"/>
                      <a:pt x="1220" y="385"/>
                    </a:cubicBezTo>
                    <a:close/>
                    <a:moveTo>
                      <a:pt x="1203" y="301"/>
                    </a:moveTo>
                    <a:cubicBezTo>
                      <a:pt x="1203" y="285"/>
                      <a:pt x="1170" y="301"/>
                      <a:pt x="1187" y="268"/>
                    </a:cubicBezTo>
                    <a:cubicBezTo>
                      <a:pt x="1203" y="268"/>
                      <a:pt x="1203" y="285"/>
                      <a:pt x="1203" y="301"/>
                    </a:cubicBezTo>
                    <a:close/>
                    <a:moveTo>
                      <a:pt x="1203" y="251"/>
                    </a:moveTo>
                    <a:cubicBezTo>
                      <a:pt x="1203" y="251"/>
                      <a:pt x="1187" y="235"/>
                      <a:pt x="1170" y="251"/>
                    </a:cubicBezTo>
                    <a:cubicBezTo>
                      <a:pt x="1187" y="218"/>
                      <a:pt x="1203" y="201"/>
                      <a:pt x="1220" y="184"/>
                    </a:cubicBezTo>
                    <a:cubicBezTo>
                      <a:pt x="1237" y="201"/>
                      <a:pt x="1237" y="201"/>
                      <a:pt x="1237" y="218"/>
                    </a:cubicBezTo>
                    <a:cubicBezTo>
                      <a:pt x="1253" y="218"/>
                      <a:pt x="1253" y="201"/>
                      <a:pt x="1253" y="201"/>
                    </a:cubicBezTo>
                    <a:cubicBezTo>
                      <a:pt x="1253" y="218"/>
                      <a:pt x="1253" y="184"/>
                      <a:pt x="1270" y="201"/>
                    </a:cubicBezTo>
                    <a:cubicBezTo>
                      <a:pt x="1253" y="235"/>
                      <a:pt x="1287" y="251"/>
                      <a:pt x="1253" y="268"/>
                    </a:cubicBezTo>
                    <a:cubicBezTo>
                      <a:pt x="1270" y="268"/>
                      <a:pt x="1303" y="268"/>
                      <a:pt x="1287" y="301"/>
                    </a:cubicBezTo>
                    <a:cubicBezTo>
                      <a:pt x="1270" y="285"/>
                      <a:pt x="1220" y="301"/>
                      <a:pt x="1220" y="285"/>
                    </a:cubicBezTo>
                    <a:cubicBezTo>
                      <a:pt x="1237" y="285"/>
                      <a:pt x="1220" y="268"/>
                      <a:pt x="1203" y="251"/>
                    </a:cubicBezTo>
                    <a:close/>
                    <a:moveTo>
                      <a:pt x="1136" y="301"/>
                    </a:moveTo>
                    <a:cubicBezTo>
                      <a:pt x="1136" y="318"/>
                      <a:pt x="1136" y="335"/>
                      <a:pt x="1136" y="335"/>
                    </a:cubicBezTo>
                    <a:cubicBezTo>
                      <a:pt x="1136" y="318"/>
                      <a:pt x="1153" y="318"/>
                      <a:pt x="1153" y="318"/>
                    </a:cubicBezTo>
                    <a:lnTo>
                      <a:pt x="1153" y="335"/>
                    </a:lnTo>
                    <a:cubicBezTo>
                      <a:pt x="1120" y="352"/>
                      <a:pt x="1120" y="318"/>
                      <a:pt x="1120" y="301"/>
                    </a:cubicBezTo>
                    <a:cubicBezTo>
                      <a:pt x="1136" y="285"/>
                      <a:pt x="1120" y="318"/>
                      <a:pt x="1136" y="301"/>
                    </a:cubicBezTo>
                    <a:close/>
                    <a:moveTo>
                      <a:pt x="1153" y="452"/>
                    </a:moveTo>
                    <a:cubicBezTo>
                      <a:pt x="1170" y="435"/>
                      <a:pt x="1153" y="452"/>
                      <a:pt x="1153" y="418"/>
                    </a:cubicBezTo>
                    <a:cubicBezTo>
                      <a:pt x="1153" y="418"/>
                      <a:pt x="1153" y="418"/>
                      <a:pt x="1170" y="418"/>
                    </a:cubicBezTo>
                    <a:cubicBezTo>
                      <a:pt x="1170" y="435"/>
                      <a:pt x="1170" y="452"/>
                      <a:pt x="1153" y="452"/>
                    </a:cubicBezTo>
                    <a:close/>
                    <a:moveTo>
                      <a:pt x="1086" y="452"/>
                    </a:moveTo>
                    <a:cubicBezTo>
                      <a:pt x="1086" y="435"/>
                      <a:pt x="1070" y="469"/>
                      <a:pt x="1070" y="435"/>
                    </a:cubicBezTo>
                    <a:cubicBezTo>
                      <a:pt x="1086" y="435"/>
                      <a:pt x="1070" y="435"/>
                      <a:pt x="1070" y="418"/>
                    </a:cubicBezTo>
                    <a:cubicBezTo>
                      <a:pt x="1070" y="418"/>
                      <a:pt x="1086" y="418"/>
                      <a:pt x="1086" y="435"/>
                    </a:cubicBezTo>
                    <a:cubicBezTo>
                      <a:pt x="1070" y="452"/>
                      <a:pt x="1103" y="452"/>
                      <a:pt x="1086" y="452"/>
                    </a:cubicBezTo>
                    <a:close/>
                    <a:moveTo>
                      <a:pt x="1053" y="268"/>
                    </a:moveTo>
                    <a:cubicBezTo>
                      <a:pt x="1053" y="285"/>
                      <a:pt x="1070" y="285"/>
                      <a:pt x="1070" y="301"/>
                    </a:cubicBezTo>
                    <a:cubicBezTo>
                      <a:pt x="1053" y="318"/>
                      <a:pt x="1053" y="335"/>
                      <a:pt x="1036" y="335"/>
                    </a:cubicBezTo>
                    <a:cubicBezTo>
                      <a:pt x="1036" y="318"/>
                      <a:pt x="1019" y="335"/>
                      <a:pt x="1003" y="335"/>
                    </a:cubicBezTo>
                    <a:cubicBezTo>
                      <a:pt x="1003" y="301"/>
                      <a:pt x="1019" y="301"/>
                      <a:pt x="1036" y="301"/>
                    </a:cubicBezTo>
                    <a:cubicBezTo>
                      <a:pt x="1019" y="301"/>
                      <a:pt x="1019" y="301"/>
                      <a:pt x="1019" y="285"/>
                    </a:cubicBezTo>
                    <a:cubicBezTo>
                      <a:pt x="1019" y="285"/>
                      <a:pt x="1019" y="285"/>
                      <a:pt x="1003" y="301"/>
                    </a:cubicBezTo>
                    <a:cubicBezTo>
                      <a:pt x="1003" y="268"/>
                      <a:pt x="1019" y="268"/>
                      <a:pt x="1036" y="268"/>
                    </a:cubicBezTo>
                    <a:cubicBezTo>
                      <a:pt x="1036" y="285"/>
                      <a:pt x="1036" y="285"/>
                      <a:pt x="1053" y="268"/>
                    </a:cubicBezTo>
                    <a:close/>
                    <a:moveTo>
                      <a:pt x="1086" y="418"/>
                    </a:moveTo>
                    <a:cubicBezTo>
                      <a:pt x="1086" y="385"/>
                      <a:pt x="1103" y="335"/>
                      <a:pt x="1136" y="352"/>
                    </a:cubicBezTo>
                    <a:cubicBezTo>
                      <a:pt x="1120" y="335"/>
                      <a:pt x="1153" y="352"/>
                      <a:pt x="1153" y="352"/>
                    </a:cubicBezTo>
                    <a:cubicBezTo>
                      <a:pt x="1136" y="385"/>
                      <a:pt x="1103" y="418"/>
                      <a:pt x="1086" y="418"/>
                    </a:cubicBezTo>
                    <a:close/>
                    <a:moveTo>
                      <a:pt x="1354" y="34"/>
                    </a:moveTo>
                    <a:cubicBezTo>
                      <a:pt x="1354" y="51"/>
                      <a:pt x="1337" y="51"/>
                      <a:pt x="1354" y="68"/>
                    </a:cubicBezTo>
                    <a:cubicBezTo>
                      <a:pt x="1320" y="68"/>
                      <a:pt x="1337" y="34"/>
                      <a:pt x="1354" y="34"/>
                    </a:cubicBezTo>
                    <a:close/>
                    <a:moveTo>
                      <a:pt x="1370" y="201"/>
                    </a:moveTo>
                    <a:cubicBezTo>
                      <a:pt x="1354" y="218"/>
                      <a:pt x="1387" y="235"/>
                      <a:pt x="1404" y="235"/>
                    </a:cubicBezTo>
                    <a:cubicBezTo>
                      <a:pt x="1387" y="251"/>
                      <a:pt x="1404" y="235"/>
                      <a:pt x="1404" y="268"/>
                    </a:cubicBezTo>
                    <a:cubicBezTo>
                      <a:pt x="1404" y="268"/>
                      <a:pt x="1387" y="268"/>
                      <a:pt x="1387" y="268"/>
                    </a:cubicBezTo>
                    <a:cubicBezTo>
                      <a:pt x="1387" y="285"/>
                      <a:pt x="1387" y="285"/>
                      <a:pt x="1387" y="301"/>
                    </a:cubicBezTo>
                    <a:cubicBezTo>
                      <a:pt x="1387" y="268"/>
                      <a:pt x="1420" y="301"/>
                      <a:pt x="1420" y="318"/>
                    </a:cubicBezTo>
                    <a:cubicBezTo>
                      <a:pt x="1404" y="335"/>
                      <a:pt x="1404" y="335"/>
                      <a:pt x="1387" y="352"/>
                    </a:cubicBezTo>
                    <a:cubicBezTo>
                      <a:pt x="1387" y="318"/>
                      <a:pt x="1354" y="335"/>
                      <a:pt x="1337" y="318"/>
                    </a:cubicBezTo>
                    <a:cubicBezTo>
                      <a:pt x="1337" y="318"/>
                      <a:pt x="1354" y="318"/>
                      <a:pt x="1354" y="318"/>
                    </a:cubicBezTo>
                    <a:cubicBezTo>
                      <a:pt x="1354" y="318"/>
                      <a:pt x="1354" y="301"/>
                      <a:pt x="1354" y="301"/>
                    </a:cubicBezTo>
                    <a:cubicBezTo>
                      <a:pt x="1354" y="285"/>
                      <a:pt x="1370" y="301"/>
                      <a:pt x="1370" y="285"/>
                    </a:cubicBezTo>
                    <a:cubicBezTo>
                      <a:pt x="1354" y="285"/>
                      <a:pt x="1370" y="268"/>
                      <a:pt x="1370" y="251"/>
                    </a:cubicBezTo>
                    <a:cubicBezTo>
                      <a:pt x="1337" y="251"/>
                      <a:pt x="1370" y="201"/>
                      <a:pt x="1354" y="218"/>
                    </a:cubicBezTo>
                    <a:cubicBezTo>
                      <a:pt x="1354" y="201"/>
                      <a:pt x="1354" y="201"/>
                      <a:pt x="1370" y="201"/>
                    </a:cubicBezTo>
                    <a:close/>
                    <a:moveTo>
                      <a:pt x="752" y="585"/>
                    </a:moveTo>
                    <a:cubicBezTo>
                      <a:pt x="752" y="569"/>
                      <a:pt x="752" y="552"/>
                      <a:pt x="735" y="552"/>
                    </a:cubicBezTo>
                    <a:cubicBezTo>
                      <a:pt x="735" y="569"/>
                      <a:pt x="735" y="585"/>
                      <a:pt x="752" y="585"/>
                    </a:cubicBezTo>
                    <a:close/>
                    <a:moveTo>
                      <a:pt x="652" y="652"/>
                    </a:moveTo>
                    <a:cubicBezTo>
                      <a:pt x="635" y="669"/>
                      <a:pt x="602" y="669"/>
                      <a:pt x="618" y="702"/>
                    </a:cubicBezTo>
                    <a:cubicBezTo>
                      <a:pt x="602" y="719"/>
                      <a:pt x="602" y="719"/>
                      <a:pt x="585" y="719"/>
                    </a:cubicBezTo>
                    <a:cubicBezTo>
                      <a:pt x="568" y="702"/>
                      <a:pt x="585" y="686"/>
                      <a:pt x="602" y="686"/>
                    </a:cubicBezTo>
                    <a:cubicBezTo>
                      <a:pt x="585" y="686"/>
                      <a:pt x="602" y="669"/>
                      <a:pt x="585" y="669"/>
                    </a:cubicBezTo>
                    <a:cubicBezTo>
                      <a:pt x="585" y="686"/>
                      <a:pt x="568" y="686"/>
                      <a:pt x="568" y="686"/>
                    </a:cubicBezTo>
                    <a:cubicBezTo>
                      <a:pt x="568" y="669"/>
                      <a:pt x="568" y="669"/>
                      <a:pt x="552" y="669"/>
                    </a:cubicBezTo>
                    <a:cubicBezTo>
                      <a:pt x="552" y="669"/>
                      <a:pt x="552" y="669"/>
                      <a:pt x="552" y="669"/>
                    </a:cubicBezTo>
                    <a:cubicBezTo>
                      <a:pt x="585" y="636"/>
                      <a:pt x="618" y="619"/>
                      <a:pt x="652" y="602"/>
                    </a:cubicBezTo>
                    <a:cubicBezTo>
                      <a:pt x="635" y="619"/>
                      <a:pt x="669" y="619"/>
                      <a:pt x="652" y="652"/>
                    </a:cubicBezTo>
                    <a:close/>
                    <a:moveTo>
                      <a:pt x="752" y="352"/>
                    </a:moveTo>
                    <a:cubicBezTo>
                      <a:pt x="752" y="385"/>
                      <a:pt x="786" y="368"/>
                      <a:pt x="786" y="368"/>
                    </a:cubicBezTo>
                    <a:cubicBezTo>
                      <a:pt x="786" y="385"/>
                      <a:pt x="802" y="385"/>
                      <a:pt x="802" y="385"/>
                    </a:cubicBezTo>
                    <a:cubicBezTo>
                      <a:pt x="802" y="402"/>
                      <a:pt x="786" y="418"/>
                      <a:pt x="786" y="435"/>
                    </a:cubicBezTo>
                    <a:cubicBezTo>
                      <a:pt x="802" y="435"/>
                      <a:pt x="802" y="435"/>
                      <a:pt x="802" y="452"/>
                    </a:cubicBezTo>
                    <a:cubicBezTo>
                      <a:pt x="786" y="435"/>
                      <a:pt x="786" y="452"/>
                      <a:pt x="786" y="452"/>
                    </a:cubicBezTo>
                    <a:cubicBezTo>
                      <a:pt x="786" y="435"/>
                      <a:pt x="752" y="418"/>
                      <a:pt x="769" y="418"/>
                    </a:cubicBezTo>
                    <a:cubicBezTo>
                      <a:pt x="769" y="435"/>
                      <a:pt x="802" y="402"/>
                      <a:pt x="786" y="385"/>
                    </a:cubicBezTo>
                    <a:cubicBezTo>
                      <a:pt x="769" y="385"/>
                      <a:pt x="786" y="418"/>
                      <a:pt x="769" y="402"/>
                    </a:cubicBezTo>
                    <a:cubicBezTo>
                      <a:pt x="752" y="402"/>
                      <a:pt x="769" y="385"/>
                      <a:pt x="769" y="385"/>
                    </a:cubicBezTo>
                    <a:cubicBezTo>
                      <a:pt x="752" y="385"/>
                      <a:pt x="752" y="368"/>
                      <a:pt x="735" y="368"/>
                    </a:cubicBezTo>
                    <a:cubicBezTo>
                      <a:pt x="752" y="368"/>
                      <a:pt x="752" y="352"/>
                      <a:pt x="752" y="352"/>
                    </a:cubicBezTo>
                    <a:close/>
                    <a:moveTo>
                      <a:pt x="802" y="368"/>
                    </a:moveTo>
                    <a:cubicBezTo>
                      <a:pt x="786" y="368"/>
                      <a:pt x="786" y="368"/>
                      <a:pt x="786" y="368"/>
                    </a:cubicBezTo>
                    <a:cubicBezTo>
                      <a:pt x="802" y="368"/>
                      <a:pt x="802" y="368"/>
                      <a:pt x="802" y="368"/>
                    </a:cubicBezTo>
                    <a:close/>
                    <a:moveTo>
                      <a:pt x="802" y="385"/>
                    </a:moveTo>
                    <a:cubicBezTo>
                      <a:pt x="802" y="385"/>
                      <a:pt x="802" y="385"/>
                      <a:pt x="802" y="385"/>
                    </a:cubicBezTo>
                    <a:cubicBezTo>
                      <a:pt x="802" y="385"/>
                      <a:pt x="802" y="385"/>
                      <a:pt x="802" y="385"/>
                    </a:cubicBezTo>
                    <a:close/>
                    <a:moveTo>
                      <a:pt x="786" y="652"/>
                    </a:moveTo>
                    <a:cubicBezTo>
                      <a:pt x="786" y="669"/>
                      <a:pt x="769" y="669"/>
                      <a:pt x="769" y="686"/>
                    </a:cubicBezTo>
                    <a:cubicBezTo>
                      <a:pt x="786" y="686"/>
                      <a:pt x="786" y="686"/>
                      <a:pt x="786" y="686"/>
                    </a:cubicBezTo>
                    <a:cubicBezTo>
                      <a:pt x="786" y="719"/>
                      <a:pt x="786" y="719"/>
                      <a:pt x="769" y="736"/>
                    </a:cubicBezTo>
                    <a:cubicBezTo>
                      <a:pt x="769" y="702"/>
                      <a:pt x="769" y="702"/>
                      <a:pt x="752" y="686"/>
                    </a:cubicBezTo>
                    <a:cubicBezTo>
                      <a:pt x="752" y="686"/>
                      <a:pt x="769" y="702"/>
                      <a:pt x="769" y="686"/>
                    </a:cubicBezTo>
                    <a:cubicBezTo>
                      <a:pt x="752" y="669"/>
                      <a:pt x="719" y="652"/>
                      <a:pt x="735" y="636"/>
                    </a:cubicBezTo>
                    <a:cubicBezTo>
                      <a:pt x="735" y="669"/>
                      <a:pt x="752" y="636"/>
                      <a:pt x="752" y="619"/>
                    </a:cubicBezTo>
                    <a:cubicBezTo>
                      <a:pt x="769" y="619"/>
                      <a:pt x="769" y="619"/>
                      <a:pt x="786" y="619"/>
                    </a:cubicBezTo>
                    <a:cubicBezTo>
                      <a:pt x="786" y="636"/>
                      <a:pt x="786" y="652"/>
                      <a:pt x="802" y="652"/>
                    </a:cubicBezTo>
                    <a:cubicBezTo>
                      <a:pt x="819" y="652"/>
                      <a:pt x="786" y="636"/>
                      <a:pt x="802" y="636"/>
                    </a:cubicBezTo>
                    <a:cubicBezTo>
                      <a:pt x="819" y="636"/>
                      <a:pt x="819" y="652"/>
                      <a:pt x="802" y="669"/>
                    </a:cubicBezTo>
                    <a:cubicBezTo>
                      <a:pt x="802" y="669"/>
                      <a:pt x="786" y="669"/>
                      <a:pt x="786" y="652"/>
                    </a:cubicBezTo>
                    <a:close/>
                    <a:moveTo>
                      <a:pt x="1454" y="736"/>
                    </a:moveTo>
                    <a:cubicBezTo>
                      <a:pt x="1454" y="769"/>
                      <a:pt x="1471" y="736"/>
                      <a:pt x="1471" y="753"/>
                    </a:cubicBezTo>
                    <a:cubicBezTo>
                      <a:pt x="1454" y="803"/>
                      <a:pt x="1420" y="819"/>
                      <a:pt x="1387" y="786"/>
                    </a:cubicBezTo>
                    <a:cubicBezTo>
                      <a:pt x="1420" y="786"/>
                      <a:pt x="1437" y="753"/>
                      <a:pt x="1454" y="736"/>
                    </a:cubicBezTo>
                    <a:close/>
                    <a:moveTo>
                      <a:pt x="1370" y="519"/>
                    </a:moveTo>
                    <a:cubicBezTo>
                      <a:pt x="1354" y="535"/>
                      <a:pt x="1354" y="552"/>
                      <a:pt x="1354" y="569"/>
                    </a:cubicBezTo>
                    <a:cubicBezTo>
                      <a:pt x="1354" y="552"/>
                      <a:pt x="1320" y="519"/>
                      <a:pt x="1337" y="502"/>
                    </a:cubicBezTo>
                    <a:cubicBezTo>
                      <a:pt x="1337" y="519"/>
                      <a:pt x="1354" y="519"/>
                      <a:pt x="1370" y="519"/>
                    </a:cubicBezTo>
                    <a:close/>
                    <a:moveTo>
                      <a:pt x="1187" y="585"/>
                    </a:moveTo>
                    <a:cubicBezTo>
                      <a:pt x="1187" y="585"/>
                      <a:pt x="1187" y="602"/>
                      <a:pt x="1170" y="602"/>
                    </a:cubicBezTo>
                    <a:cubicBezTo>
                      <a:pt x="1170" y="602"/>
                      <a:pt x="1187" y="585"/>
                      <a:pt x="1187" y="585"/>
                    </a:cubicBezTo>
                    <a:close/>
                    <a:moveTo>
                      <a:pt x="1337" y="569"/>
                    </a:moveTo>
                    <a:cubicBezTo>
                      <a:pt x="1337" y="585"/>
                      <a:pt x="1354" y="585"/>
                      <a:pt x="1354" y="585"/>
                    </a:cubicBezTo>
                    <a:cubicBezTo>
                      <a:pt x="1337" y="585"/>
                      <a:pt x="1354" y="602"/>
                      <a:pt x="1354" y="602"/>
                    </a:cubicBezTo>
                    <a:cubicBezTo>
                      <a:pt x="1320" y="602"/>
                      <a:pt x="1337" y="569"/>
                      <a:pt x="1337" y="569"/>
                    </a:cubicBezTo>
                    <a:close/>
                    <a:moveTo>
                      <a:pt x="1671" y="235"/>
                    </a:moveTo>
                    <a:cubicBezTo>
                      <a:pt x="1671" y="201"/>
                      <a:pt x="1654" y="168"/>
                      <a:pt x="1671" y="151"/>
                    </a:cubicBezTo>
                    <a:cubicBezTo>
                      <a:pt x="1671" y="151"/>
                      <a:pt x="1671" y="168"/>
                      <a:pt x="1688" y="168"/>
                    </a:cubicBezTo>
                    <a:cubicBezTo>
                      <a:pt x="1671" y="168"/>
                      <a:pt x="1688" y="218"/>
                      <a:pt x="1671" y="235"/>
                    </a:cubicBezTo>
                    <a:close/>
                    <a:moveTo>
                      <a:pt x="368" y="452"/>
                    </a:moveTo>
                    <a:cubicBezTo>
                      <a:pt x="368" y="435"/>
                      <a:pt x="351" y="435"/>
                      <a:pt x="351" y="435"/>
                    </a:cubicBezTo>
                    <a:cubicBezTo>
                      <a:pt x="368" y="435"/>
                      <a:pt x="385" y="418"/>
                      <a:pt x="385" y="435"/>
                    </a:cubicBezTo>
                    <a:cubicBezTo>
                      <a:pt x="351" y="435"/>
                      <a:pt x="385" y="469"/>
                      <a:pt x="368" y="452"/>
                    </a:cubicBezTo>
                    <a:close/>
                    <a:moveTo>
                      <a:pt x="334" y="569"/>
                    </a:moveTo>
                    <a:lnTo>
                      <a:pt x="318" y="569"/>
                    </a:lnTo>
                    <a:cubicBezTo>
                      <a:pt x="301" y="552"/>
                      <a:pt x="351" y="552"/>
                      <a:pt x="334" y="569"/>
                    </a:cubicBezTo>
                    <a:close/>
                    <a:moveTo>
                      <a:pt x="201" y="485"/>
                    </a:moveTo>
                    <a:cubicBezTo>
                      <a:pt x="201" y="535"/>
                      <a:pt x="184" y="485"/>
                      <a:pt x="167" y="469"/>
                    </a:cubicBezTo>
                    <a:cubicBezTo>
                      <a:pt x="167" y="469"/>
                      <a:pt x="167" y="485"/>
                      <a:pt x="167" y="485"/>
                    </a:cubicBezTo>
                    <a:cubicBezTo>
                      <a:pt x="167" y="469"/>
                      <a:pt x="134" y="452"/>
                      <a:pt x="151" y="435"/>
                    </a:cubicBezTo>
                    <a:cubicBezTo>
                      <a:pt x="151" y="452"/>
                      <a:pt x="184" y="435"/>
                      <a:pt x="201" y="418"/>
                    </a:cubicBezTo>
                    <a:cubicBezTo>
                      <a:pt x="217" y="435"/>
                      <a:pt x="217" y="435"/>
                      <a:pt x="234" y="452"/>
                    </a:cubicBezTo>
                    <a:cubicBezTo>
                      <a:pt x="234" y="485"/>
                      <a:pt x="201" y="485"/>
                      <a:pt x="184" y="485"/>
                    </a:cubicBezTo>
                    <a:cubicBezTo>
                      <a:pt x="201" y="485"/>
                      <a:pt x="201" y="485"/>
                      <a:pt x="201" y="485"/>
                    </a:cubicBezTo>
                    <a:close/>
                    <a:moveTo>
                      <a:pt x="1019" y="101"/>
                    </a:moveTo>
                    <a:cubicBezTo>
                      <a:pt x="1003" y="118"/>
                      <a:pt x="1003" y="118"/>
                      <a:pt x="986" y="118"/>
                    </a:cubicBezTo>
                    <a:cubicBezTo>
                      <a:pt x="986" y="101"/>
                      <a:pt x="986" y="101"/>
                      <a:pt x="1003" y="101"/>
                    </a:cubicBezTo>
                    <a:cubicBezTo>
                      <a:pt x="1003" y="84"/>
                      <a:pt x="986" y="84"/>
                      <a:pt x="986" y="84"/>
                    </a:cubicBezTo>
                    <a:cubicBezTo>
                      <a:pt x="1003" y="84"/>
                      <a:pt x="1003" y="84"/>
                      <a:pt x="1003" y="84"/>
                    </a:cubicBezTo>
                    <a:cubicBezTo>
                      <a:pt x="986" y="84"/>
                      <a:pt x="1019" y="101"/>
                      <a:pt x="1019" y="101"/>
                    </a:cubicBezTo>
                    <a:close/>
                    <a:moveTo>
                      <a:pt x="552" y="702"/>
                    </a:moveTo>
                    <a:cubicBezTo>
                      <a:pt x="568" y="702"/>
                      <a:pt x="568" y="702"/>
                      <a:pt x="585" y="719"/>
                    </a:cubicBezTo>
                    <a:cubicBezTo>
                      <a:pt x="568" y="719"/>
                      <a:pt x="568" y="736"/>
                      <a:pt x="568" y="753"/>
                    </a:cubicBezTo>
                    <a:cubicBezTo>
                      <a:pt x="568" y="736"/>
                      <a:pt x="552" y="719"/>
                      <a:pt x="552" y="702"/>
                    </a:cubicBezTo>
                    <a:close/>
                    <a:moveTo>
                      <a:pt x="685" y="786"/>
                    </a:moveTo>
                    <a:cubicBezTo>
                      <a:pt x="669" y="786"/>
                      <a:pt x="652" y="753"/>
                      <a:pt x="669" y="753"/>
                    </a:cubicBezTo>
                    <a:cubicBezTo>
                      <a:pt x="669" y="769"/>
                      <a:pt x="685" y="769"/>
                      <a:pt x="685" y="786"/>
                    </a:cubicBezTo>
                    <a:close/>
                    <a:moveTo>
                      <a:pt x="1704" y="184"/>
                    </a:moveTo>
                    <a:cubicBezTo>
                      <a:pt x="1738" y="218"/>
                      <a:pt x="1738" y="151"/>
                      <a:pt x="1755" y="184"/>
                    </a:cubicBezTo>
                    <a:cubicBezTo>
                      <a:pt x="1738" y="134"/>
                      <a:pt x="1721" y="184"/>
                      <a:pt x="1721" y="151"/>
                    </a:cubicBezTo>
                    <a:cubicBezTo>
                      <a:pt x="1704" y="168"/>
                      <a:pt x="1704" y="168"/>
                      <a:pt x="1704" y="184"/>
                    </a:cubicBezTo>
                    <a:close/>
                    <a:moveTo>
                      <a:pt x="1905" y="101"/>
                    </a:moveTo>
                    <a:cubicBezTo>
                      <a:pt x="1905" y="101"/>
                      <a:pt x="1888" y="84"/>
                      <a:pt x="1888" y="84"/>
                    </a:cubicBezTo>
                    <a:cubicBezTo>
                      <a:pt x="1905" y="84"/>
                      <a:pt x="1905" y="51"/>
                      <a:pt x="1922" y="68"/>
                    </a:cubicBezTo>
                    <a:cubicBezTo>
                      <a:pt x="1922" y="68"/>
                      <a:pt x="1922" y="68"/>
                      <a:pt x="1922" y="84"/>
                    </a:cubicBezTo>
                    <a:cubicBezTo>
                      <a:pt x="1905" y="68"/>
                      <a:pt x="1922" y="84"/>
                      <a:pt x="1905" y="10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0"/>
              <p:cNvSpPr/>
              <p:nvPr/>
            </p:nvSpPr>
            <p:spPr>
              <a:xfrm>
                <a:off x="6377421" y="5517152"/>
                <a:ext cx="243779" cy="80402"/>
              </a:xfrm>
              <a:custGeom>
                <a:avLst/>
                <a:gdLst/>
                <a:ahLst/>
                <a:cxnLst/>
                <a:rect l="l" t="t" r="r" b="b"/>
                <a:pathLst>
                  <a:path w="2841" h="937" extrusionOk="0">
                    <a:moveTo>
                      <a:pt x="2841" y="853"/>
                    </a:moveTo>
                    <a:cubicBezTo>
                      <a:pt x="2841" y="769"/>
                      <a:pt x="1955" y="786"/>
                      <a:pt x="1805" y="786"/>
                    </a:cubicBezTo>
                    <a:lnTo>
                      <a:pt x="1521" y="786"/>
                    </a:lnTo>
                    <a:cubicBezTo>
                      <a:pt x="1487" y="786"/>
                      <a:pt x="1471" y="786"/>
                      <a:pt x="1437" y="786"/>
                    </a:cubicBezTo>
                    <a:lnTo>
                      <a:pt x="1354" y="786"/>
                    </a:lnTo>
                    <a:lnTo>
                      <a:pt x="1220" y="786"/>
                    </a:lnTo>
                    <a:cubicBezTo>
                      <a:pt x="1187" y="786"/>
                      <a:pt x="1203" y="769"/>
                      <a:pt x="1170" y="769"/>
                    </a:cubicBezTo>
                    <a:cubicBezTo>
                      <a:pt x="1153" y="769"/>
                      <a:pt x="1137" y="769"/>
                      <a:pt x="1137" y="769"/>
                    </a:cubicBezTo>
                    <a:cubicBezTo>
                      <a:pt x="1103" y="769"/>
                      <a:pt x="1120" y="769"/>
                      <a:pt x="1086" y="769"/>
                    </a:cubicBezTo>
                    <a:cubicBezTo>
                      <a:pt x="1036" y="769"/>
                      <a:pt x="969" y="769"/>
                      <a:pt x="919" y="753"/>
                    </a:cubicBezTo>
                    <a:lnTo>
                      <a:pt x="752" y="736"/>
                    </a:lnTo>
                    <a:cubicBezTo>
                      <a:pt x="602" y="703"/>
                      <a:pt x="451" y="669"/>
                      <a:pt x="318" y="602"/>
                    </a:cubicBezTo>
                    <a:cubicBezTo>
                      <a:pt x="268" y="586"/>
                      <a:pt x="201" y="535"/>
                      <a:pt x="234" y="485"/>
                    </a:cubicBezTo>
                    <a:cubicBezTo>
                      <a:pt x="251" y="469"/>
                      <a:pt x="251" y="485"/>
                      <a:pt x="251" y="469"/>
                    </a:cubicBezTo>
                    <a:cubicBezTo>
                      <a:pt x="351" y="352"/>
                      <a:pt x="669" y="235"/>
                      <a:pt x="819" y="201"/>
                    </a:cubicBezTo>
                    <a:cubicBezTo>
                      <a:pt x="936" y="168"/>
                      <a:pt x="1086" y="118"/>
                      <a:pt x="1170" y="84"/>
                    </a:cubicBezTo>
                    <a:cubicBezTo>
                      <a:pt x="1203" y="68"/>
                      <a:pt x="1220" y="68"/>
                      <a:pt x="1237" y="51"/>
                    </a:cubicBezTo>
                    <a:cubicBezTo>
                      <a:pt x="1220" y="18"/>
                      <a:pt x="1220" y="1"/>
                      <a:pt x="1153" y="1"/>
                    </a:cubicBezTo>
                    <a:cubicBezTo>
                      <a:pt x="1003" y="1"/>
                      <a:pt x="802" y="68"/>
                      <a:pt x="652" y="101"/>
                    </a:cubicBezTo>
                    <a:cubicBezTo>
                      <a:pt x="585" y="118"/>
                      <a:pt x="518" y="151"/>
                      <a:pt x="468" y="185"/>
                    </a:cubicBezTo>
                    <a:cubicBezTo>
                      <a:pt x="401" y="201"/>
                      <a:pt x="335" y="235"/>
                      <a:pt x="284" y="268"/>
                    </a:cubicBezTo>
                    <a:cubicBezTo>
                      <a:pt x="268" y="285"/>
                      <a:pt x="251" y="285"/>
                      <a:pt x="234" y="302"/>
                    </a:cubicBezTo>
                    <a:cubicBezTo>
                      <a:pt x="101" y="385"/>
                      <a:pt x="0" y="519"/>
                      <a:pt x="151" y="669"/>
                    </a:cubicBezTo>
                    <a:cubicBezTo>
                      <a:pt x="184" y="703"/>
                      <a:pt x="201" y="719"/>
                      <a:pt x="234" y="736"/>
                    </a:cubicBezTo>
                    <a:cubicBezTo>
                      <a:pt x="268" y="753"/>
                      <a:pt x="301" y="769"/>
                      <a:pt x="351" y="786"/>
                    </a:cubicBezTo>
                    <a:cubicBezTo>
                      <a:pt x="418" y="820"/>
                      <a:pt x="502" y="836"/>
                      <a:pt x="585" y="853"/>
                    </a:cubicBezTo>
                    <a:cubicBezTo>
                      <a:pt x="685" y="886"/>
                      <a:pt x="736" y="886"/>
                      <a:pt x="836" y="903"/>
                    </a:cubicBezTo>
                    <a:cubicBezTo>
                      <a:pt x="869" y="903"/>
                      <a:pt x="936" y="903"/>
                      <a:pt x="969" y="920"/>
                    </a:cubicBezTo>
                    <a:lnTo>
                      <a:pt x="1404" y="936"/>
                    </a:lnTo>
                    <a:cubicBezTo>
                      <a:pt x="1437" y="936"/>
                      <a:pt x="1487" y="936"/>
                      <a:pt x="1538" y="936"/>
                    </a:cubicBezTo>
                    <a:lnTo>
                      <a:pt x="1688" y="936"/>
                    </a:lnTo>
                    <a:cubicBezTo>
                      <a:pt x="1705" y="936"/>
                      <a:pt x="1705" y="936"/>
                      <a:pt x="1705" y="936"/>
                    </a:cubicBezTo>
                    <a:cubicBezTo>
                      <a:pt x="1788" y="920"/>
                      <a:pt x="1922" y="936"/>
                      <a:pt x="2005" y="936"/>
                    </a:cubicBezTo>
                    <a:cubicBezTo>
                      <a:pt x="2039" y="936"/>
                      <a:pt x="2039" y="936"/>
                      <a:pt x="2072" y="936"/>
                    </a:cubicBezTo>
                    <a:cubicBezTo>
                      <a:pt x="2106" y="936"/>
                      <a:pt x="2841" y="920"/>
                      <a:pt x="2841" y="853"/>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0"/>
              <p:cNvSpPr/>
              <p:nvPr/>
            </p:nvSpPr>
            <p:spPr>
              <a:xfrm>
                <a:off x="6506475" y="5511403"/>
                <a:ext cx="80316" cy="13043"/>
              </a:xfrm>
              <a:custGeom>
                <a:avLst/>
                <a:gdLst/>
                <a:ahLst/>
                <a:cxnLst/>
                <a:rect l="l" t="t" r="r" b="b"/>
                <a:pathLst>
                  <a:path w="936" h="152" extrusionOk="0">
                    <a:moveTo>
                      <a:pt x="0" y="85"/>
                    </a:moveTo>
                    <a:cubicBezTo>
                      <a:pt x="0" y="135"/>
                      <a:pt x="117" y="118"/>
                      <a:pt x="167" y="118"/>
                    </a:cubicBezTo>
                    <a:cubicBezTo>
                      <a:pt x="234" y="118"/>
                      <a:pt x="301" y="118"/>
                      <a:pt x="368" y="118"/>
                    </a:cubicBezTo>
                    <a:cubicBezTo>
                      <a:pt x="401" y="118"/>
                      <a:pt x="401" y="135"/>
                      <a:pt x="418" y="135"/>
                    </a:cubicBezTo>
                    <a:cubicBezTo>
                      <a:pt x="552" y="135"/>
                      <a:pt x="635" y="151"/>
                      <a:pt x="769" y="151"/>
                    </a:cubicBezTo>
                    <a:cubicBezTo>
                      <a:pt x="836" y="151"/>
                      <a:pt x="936" y="151"/>
                      <a:pt x="936" y="101"/>
                    </a:cubicBezTo>
                    <a:cubicBezTo>
                      <a:pt x="936" y="68"/>
                      <a:pt x="852" y="51"/>
                      <a:pt x="819" y="51"/>
                    </a:cubicBezTo>
                    <a:cubicBezTo>
                      <a:pt x="652" y="18"/>
                      <a:pt x="435" y="1"/>
                      <a:pt x="267" y="1"/>
                    </a:cubicBezTo>
                    <a:cubicBezTo>
                      <a:pt x="184" y="1"/>
                      <a:pt x="0" y="18"/>
                      <a:pt x="0" y="8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0"/>
              <p:cNvSpPr/>
              <p:nvPr/>
            </p:nvSpPr>
            <p:spPr>
              <a:xfrm>
                <a:off x="6355884" y="5531481"/>
                <a:ext cx="33036" cy="68903"/>
              </a:xfrm>
              <a:custGeom>
                <a:avLst/>
                <a:gdLst/>
                <a:ahLst/>
                <a:cxnLst/>
                <a:rect l="l" t="t" r="r" b="b"/>
                <a:pathLst>
                  <a:path w="385" h="803" extrusionOk="0">
                    <a:moveTo>
                      <a:pt x="1" y="335"/>
                    </a:moveTo>
                    <a:cubicBezTo>
                      <a:pt x="1" y="619"/>
                      <a:pt x="385" y="803"/>
                      <a:pt x="385" y="686"/>
                    </a:cubicBezTo>
                    <a:cubicBezTo>
                      <a:pt x="385" y="653"/>
                      <a:pt x="335" y="636"/>
                      <a:pt x="301" y="619"/>
                    </a:cubicBezTo>
                    <a:cubicBezTo>
                      <a:pt x="285" y="586"/>
                      <a:pt x="251" y="569"/>
                      <a:pt x="235" y="536"/>
                    </a:cubicBezTo>
                    <a:cubicBezTo>
                      <a:pt x="118" y="435"/>
                      <a:pt x="84" y="302"/>
                      <a:pt x="185" y="168"/>
                    </a:cubicBezTo>
                    <a:cubicBezTo>
                      <a:pt x="201" y="135"/>
                      <a:pt x="201" y="135"/>
                      <a:pt x="218" y="101"/>
                    </a:cubicBezTo>
                    <a:cubicBezTo>
                      <a:pt x="235" y="84"/>
                      <a:pt x="251" y="68"/>
                      <a:pt x="251" y="51"/>
                    </a:cubicBezTo>
                    <a:cubicBezTo>
                      <a:pt x="251" y="1"/>
                      <a:pt x="134" y="18"/>
                      <a:pt x="68" y="135"/>
                    </a:cubicBezTo>
                    <a:cubicBezTo>
                      <a:pt x="34" y="185"/>
                      <a:pt x="1" y="252"/>
                      <a:pt x="1" y="3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0"/>
              <p:cNvSpPr/>
              <p:nvPr/>
            </p:nvSpPr>
            <p:spPr>
              <a:xfrm>
                <a:off x="6611074" y="5521442"/>
                <a:ext cx="50283" cy="20165"/>
              </a:xfrm>
              <a:custGeom>
                <a:avLst/>
                <a:gdLst/>
                <a:ahLst/>
                <a:cxnLst/>
                <a:rect l="l" t="t" r="r" b="b"/>
                <a:pathLst>
                  <a:path w="586" h="235" extrusionOk="0">
                    <a:moveTo>
                      <a:pt x="519" y="235"/>
                    </a:moveTo>
                    <a:cubicBezTo>
                      <a:pt x="552" y="235"/>
                      <a:pt x="569" y="218"/>
                      <a:pt x="586" y="218"/>
                    </a:cubicBezTo>
                    <a:cubicBezTo>
                      <a:pt x="569" y="185"/>
                      <a:pt x="569" y="168"/>
                      <a:pt x="536" y="151"/>
                    </a:cubicBezTo>
                    <a:cubicBezTo>
                      <a:pt x="485" y="118"/>
                      <a:pt x="419" y="101"/>
                      <a:pt x="352" y="84"/>
                    </a:cubicBezTo>
                    <a:cubicBezTo>
                      <a:pt x="302" y="68"/>
                      <a:pt x="68" y="1"/>
                      <a:pt x="34" y="34"/>
                    </a:cubicBezTo>
                    <a:cubicBezTo>
                      <a:pt x="18" y="34"/>
                      <a:pt x="1" y="68"/>
                      <a:pt x="18" y="101"/>
                    </a:cubicBezTo>
                    <a:cubicBezTo>
                      <a:pt x="34" y="135"/>
                      <a:pt x="318" y="185"/>
                      <a:pt x="368" y="201"/>
                    </a:cubicBezTo>
                    <a:cubicBezTo>
                      <a:pt x="402" y="218"/>
                      <a:pt x="485" y="235"/>
                      <a:pt x="519" y="2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0"/>
              <p:cNvSpPr/>
              <p:nvPr/>
            </p:nvSpPr>
            <p:spPr>
              <a:xfrm>
                <a:off x="6655522" y="5560227"/>
                <a:ext cx="18792" cy="37326"/>
              </a:xfrm>
              <a:custGeom>
                <a:avLst/>
                <a:gdLst/>
                <a:ahLst/>
                <a:cxnLst/>
                <a:rect l="l" t="t" r="r" b="b"/>
                <a:pathLst>
                  <a:path w="219" h="435" extrusionOk="0">
                    <a:moveTo>
                      <a:pt x="1" y="301"/>
                    </a:moveTo>
                    <a:cubicBezTo>
                      <a:pt x="1" y="434"/>
                      <a:pt x="218" y="301"/>
                      <a:pt x="201" y="117"/>
                    </a:cubicBezTo>
                    <a:cubicBezTo>
                      <a:pt x="185" y="0"/>
                      <a:pt x="101" y="17"/>
                      <a:pt x="84" y="84"/>
                    </a:cubicBezTo>
                    <a:cubicBezTo>
                      <a:pt x="84" y="150"/>
                      <a:pt x="84" y="184"/>
                      <a:pt x="51" y="234"/>
                    </a:cubicBezTo>
                    <a:cubicBezTo>
                      <a:pt x="34" y="234"/>
                      <a:pt x="34" y="251"/>
                      <a:pt x="18" y="267"/>
                    </a:cubicBezTo>
                    <a:cubicBezTo>
                      <a:pt x="18" y="267"/>
                      <a:pt x="1" y="284"/>
                      <a:pt x="1" y="30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0"/>
              <p:cNvSpPr/>
              <p:nvPr/>
            </p:nvSpPr>
            <p:spPr>
              <a:xfrm>
                <a:off x="6592454" y="5515779"/>
                <a:ext cx="11584" cy="18706"/>
              </a:xfrm>
              <a:custGeom>
                <a:avLst/>
                <a:gdLst/>
                <a:ahLst/>
                <a:cxnLst/>
                <a:rect l="l" t="t" r="r" b="b"/>
                <a:pathLst>
                  <a:path w="135" h="218" extrusionOk="0">
                    <a:moveTo>
                      <a:pt x="1" y="117"/>
                    </a:moveTo>
                    <a:cubicBezTo>
                      <a:pt x="1" y="150"/>
                      <a:pt x="134" y="217"/>
                      <a:pt x="134" y="84"/>
                    </a:cubicBezTo>
                    <a:cubicBezTo>
                      <a:pt x="134" y="34"/>
                      <a:pt x="1" y="0"/>
                      <a:pt x="1" y="1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0"/>
              <p:cNvSpPr/>
              <p:nvPr/>
            </p:nvSpPr>
            <p:spPr>
              <a:xfrm>
                <a:off x="6354511" y="5584596"/>
                <a:ext cx="232281" cy="53115"/>
              </a:xfrm>
              <a:custGeom>
                <a:avLst/>
                <a:gdLst/>
                <a:ahLst/>
                <a:cxnLst/>
                <a:rect l="l" t="t" r="r" b="b"/>
                <a:pathLst>
                  <a:path w="2707" h="619" extrusionOk="0">
                    <a:moveTo>
                      <a:pt x="67" y="0"/>
                    </a:moveTo>
                    <a:cubicBezTo>
                      <a:pt x="84" y="34"/>
                      <a:pt x="117" y="50"/>
                      <a:pt x="150" y="84"/>
                    </a:cubicBezTo>
                    <a:cubicBezTo>
                      <a:pt x="134" y="84"/>
                      <a:pt x="117" y="67"/>
                      <a:pt x="134" y="84"/>
                    </a:cubicBezTo>
                    <a:cubicBezTo>
                      <a:pt x="117" y="100"/>
                      <a:pt x="67" y="150"/>
                      <a:pt x="50" y="117"/>
                    </a:cubicBezTo>
                    <a:cubicBezTo>
                      <a:pt x="50" y="117"/>
                      <a:pt x="50" y="134"/>
                      <a:pt x="50" y="150"/>
                    </a:cubicBezTo>
                    <a:cubicBezTo>
                      <a:pt x="50" y="150"/>
                      <a:pt x="50" y="134"/>
                      <a:pt x="50" y="134"/>
                    </a:cubicBezTo>
                    <a:cubicBezTo>
                      <a:pt x="33" y="134"/>
                      <a:pt x="33" y="134"/>
                      <a:pt x="33" y="134"/>
                    </a:cubicBezTo>
                    <a:cubicBezTo>
                      <a:pt x="33" y="117"/>
                      <a:pt x="17" y="84"/>
                      <a:pt x="50" y="84"/>
                    </a:cubicBezTo>
                    <a:cubicBezTo>
                      <a:pt x="33" y="67"/>
                      <a:pt x="33" y="84"/>
                      <a:pt x="33" y="84"/>
                    </a:cubicBezTo>
                    <a:cubicBezTo>
                      <a:pt x="33" y="67"/>
                      <a:pt x="50" y="50"/>
                      <a:pt x="67" y="50"/>
                    </a:cubicBezTo>
                    <a:cubicBezTo>
                      <a:pt x="67" y="34"/>
                      <a:pt x="84" y="17"/>
                      <a:pt x="67" y="0"/>
                    </a:cubicBezTo>
                    <a:cubicBezTo>
                      <a:pt x="67" y="0"/>
                      <a:pt x="67" y="0"/>
                      <a:pt x="67" y="0"/>
                    </a:cubicBezTo>
                    <a:close/>
                    <a:moveTo>
                      <a:pt x="251" y="167"/>
                    </a:moveTo>
                    <a:cubicBezTo>
                      <a:pt x="251" y="167"/>
                      <a:pt x="251" y="184"/>
                      <a:pt x="267" y="217"/>
                    </a:cubicBezTo>
                    <a:cubicBezTo>
                      <a:pt x="251" y="217"/>
                      <a:pt x="251" y="234"/>
                      <a:pt x="234" y="234"/>
                    </a:cubicBezTo>
                    <a:cubicBezTo>
                      <a:pt x="234" y="217"/>
                      <a:pt x="184" y="217"/>
                      <a:pt x="167" y="234"/>
                    </a:cubicBezTo>
                    <a:cubicBezTo>
                      <a:pt x="167" y="201"/>
                      <a:pt x="150" y="217"/>
                      <a:pt x="134" y="201"/>
                    </a:cubicBezTo>
                    <a:cubicBezTo>
                      <a:pt x="134" y="201"/>
                      <a:pt x="150" y="201"/>
                      <a:pt x="150" y="184"/>
                    </a:cubicBezTo>
                    <a:cubicBezTo>
                      <a:pt x="134" y="184"/>
                      <a:pt x="134" y="184"/>
                      <a:pt x="134" y="167"/>
                    </a:cubicBezTo>
                    <a:cubicBezTo>
                      <a:pt x="150" y="167"/>
                      <a:pt x="150" y="184"/>
                      <a:pt x="150" y="184"/>
                    </a:cubicBezTo>
                    <a:cubicBezTo>
                      <a:pt x="150" y="150"/>
                      <a:pt x="117" y="167"/>
                      <a:pt x="150" y="150"/>
                    </a:cubicBezTo>
                    <a:cubicBezTo>
                      <a:pt x="134" y="150"/>
                      <a:pt x="100" y="134"/>
                      <a:pt x="100" y="167"/>
                    </a:cubicBezTo>
                    <a:cubicBezTo>
                      <a:pt x="117" y="167"/>
                      <a:pt x="117" y="150"/>
                      <a:pt x="117" y="167"/>
                    </a:cubicBezTo>
                    <a:cubicBezTo>
                      <a:pt x="100" y="167"/>
                      <a:pt x="100" y="184"/>
                      <a:pt x="84" y="184"/>
                    </a:cubicBezTo>
                    <a:cubicBezTo>
                      <a:pt x="84" y="184"/>
                      <a:pt x="84" y="184"/>
                      <a:pt x="84" y="184"/>
                    </a:cubicBezTo>
                    <a:cubicBezTo>
                      <a:pt x="100" y="217"/>
                      <a:pt x="134" y="251"/>
                      <a:pt x="167" y="267"/>
                    </a:cubicBezTo>
                    <a:cubicBezTo>
                      <a:pt x="167" y="267"/>
                      <a:pt x="167" y="251"/>
                      <a:pt x="167" y="234"/>
                    </a:cubicBezTo>
                    <a:cubicBezTo>
                      <a:pt x="184" y="234"/>
                      <a:pt x="201" y="284"/>
                      <a:pt x="217" y="234"/>
                    </a:cubicBezTo>
                    <a:cubicBezTo>
                      <a:pt x="217" y="284"/>
                      <a:pt x="267" y="284"/>
                      <a:pt x="251" y="334"/>
                    </a:cubicBezTo>
                    <a:lnTo>
                      <a:pt x="251" y="334"/>
                    </a:lnTo>
                    <a:cubicBezTo>
                      <a:pt x="267" y="351"/>
                      <a:pt x="284" y="351"/>
                      <a:pt x="301" y="368"/>
                    </a:cubicBezTo>
                    <a:cubicBezTo>
                      <a:pt x="301" y="368"/>
                      <a:pt x="301" y="368"/>
                      <a:pt x="301" y="351"/>
                    </a:cubicBezTo>
                    <a:cubicBezTo>
                      <a:pt x="301" y="351"/>
                      <a:pt x="317" y="368"/>
                      <a:pt x="317" y="351"/>
                    </a:cubicBezTo>
                    <a:cubicBezTo>
                      <a:pt x="317" y="351"/>
                      <a:pt x="317" y="351"/>
                      <a:pt x="317" y="334"/>
                    </a:cubicBezTo>
                    <a:cubicBezTo>
                      <a:pt x="334" y="334"/>
                      <a:pt x="334" y="301"/>
                      <a:pt x="317" y="284"/>
                    </a:cubicBezTo>
                    <a:cubicBezTo>
                      <a:pt x="334" y="284"/>
                      <a:pt x="334" y="267"/>
                      <a:pt x="351" y="267"/>
                    </a:cubicBezTo>
                    <a:cubicBezTo>
                      <a:pt x="334" y="267"/>
                      <a:pt x="334" y="284"/>
                      <a:pt x="317" y="267"/>
                    </a:cubicBezTo>
                    <a:lnTo>
                      <a:pt x="317" y="301"/>
                    </a:lnTo>
                    <a:cubicBezTo>
                      <a:pt x="301" y="284"/>
                      <a:pt x="251" y="284"/>
                      <a:pt x="267" y="267"/>
                    </a:cubicBezTo>
                    <a:cubicBezTo>
                      <a:pt x="267" y="284"/>
                      <a:pt x="284" y="251"/>
                      <a:pt x="284" y="251"/>
                    </a:cubicBezTo>
                    <a:cubicBezTo>
                      <a:pt x="301" y="234"/>
                      <a:pt x="301" y="251"/>
                      <a:pt x="334" y="251"/>
                    </a:cubicBezTo>
                    <a:cubicBezTo>
                      <a:pt x="334" y="234"/>
                      <a:pt x="334" y="234"/>
                      <a:pt x="351" y="251"/>
                    </a:cubicBezTo>
                    <a:cubicBezTo>
                      <a:pt x="368" y="234"/>
                      <a:pt x="351" y="217"/>
                      <a:pt x="351" y="201"/>
                    </a:cubicBezTo>
                    <a:cubicBezTo>
                      <a:pt x="334" y="201"/>
                      <a:pt x="317" y="184"/>
                      <a:pt x="301" y="184"/>
                    </a:cubicBezTo>
                    <a:cubicBezTo>
                      <a:pt x="301" y="184"/>
                      <a:pt x="301" y="201"/>
                      <a:pt x="301" y="201"/>
                    </a:cubicBezTo>
                    <a:cubicBezTo>
                      <a:pt x="301" y="201"/>
                      <a:pt x="301" y="201"/>
                      <a:pt x="301" y="201"/>
                    </a:cubicBezTo>
                    <a:cubicBezTo>
                      <a:pt x="301" y="201"/>
                      <a:pt x="284" y="201"/>
                      <a:pt x="267" y="201"/>
                    </a:cubicBezTo>
                    <a:cubicBezTo>
                      <a:pt x="267" y="184"/>
                      <a:pt x="267" y="184"/>
                      <a:pt x="267" y="167"/>
                    </a:cubicBezTo>
                    <a:cubicBezTo>
                      <a:pt x="267" y="167"/>
                      <a:pt x="267" y="167"/>
                      <a:pt x="251" y="167"/>
                    </a:cubicBezTo>
                    <a:close/>
                    <a:moveTo>
                      <a:pt x="434" y="201"/>
                    </a:moveTo>
                    <a:cubicBezTo>
                      <a:pt x="468" y="201"/>
                      <a:pt x="485" y="201"/>
                      <a:pt x="501" y="201"/>
                    </a:cubicBezTo>
                    <a:cubicBezTo>
                      <a:pt x="501" y="201"/>
                      <a:pt x="501" y="217"/>
                      <a:pt x="485" y="217"/>
                    </a:cubicBezTo>
                    <a:cubicBezTo>
                      <a:pt x="468" y="201"/>
                      <a:pt x="468" y="217"/>
                      <a:pt x="451" y="234"/>
                    </a:cubicBezTo>
                    <a:cubicBezTo>
                      <a:pt x="451" y="234"/>
                      <a:pt x="451" y="217"/>
                      <a:pt x="434" y="217"/>
                    </a:cubicBezTo>
                    <a:cubicBezTo>
                      <a:pt x="451" y="217"/>
                      <a:pt x="451" y="217"/>
                      <a:pt x="451" y="201"/>
                    </a:cubicBezTo>
                    <a:cubicBezTo>
                      <a:pt x="451" y="201"/>
                      <a:pt x="451" y="201"/>
                      <a:pt x="434" y="201"/>
                    </a:cubicBezTo>
                    <a:close/>
                    <a:moveTo>
                      <a:pt x="468" y="84"/>
                    </a:moveTo>
                    <a:cubicBezTo>
                      <a:pt x="468" y="84"/>
                      <a:pt x="468" y="84"/>
                      <a:pt x="485" y="84"/>
                    </a:cubicBezTo>
                    <a:cubicBezTo>
                      <a:pt x="485" y="67"/>
                      <a:pt x="501" y="67"/>
                      <a:pt x="518" y="67"/>
                    </a:cubicBezTo>
                    <a:cubicBezTo>
                      <a:pt x="518" y="67"/>
                      <a:pt x="518" y="67"/>
                      <a:pt x="518" y="67"/>
                    </a:cubicBezTo>
                    <a:cubicBezTo>
                      <a:pt x="518" y="67"/>
                      <a:pt x="518" y="67"/>
                      <a:pt x="518" y="67"/>
                    </a:cubicBezTo>
                    <a:cubicBezTo>
                      <a:pt x="535" y="67"/>
                      <a:pt x="551" y="67"/>
                      <a:pt x="568" y="67"/>
                    </a:cubicBezTo>
                    <a:cubicBezTo>
                      <a:pt x="585" y="84"/>
                      <a:pt x="585" y="100"/>
                      <a:pt x="585" y="117"/>
                    </a:cubicBezTo>
                    <a:cubicBezTo>
                      <a:pt x="568" y="117"/>
                      <a:pt x="568" y="117"/>
                      <a:pt x="551" y="100"/>
                    </a:cubicBezTo>
                    <a:cubicBezTo>
                      <a:pt x="551" y="117"/>
                      <a:pt x="551" y="134"/>
                      <a:pt x="535" y="134"/>
                    </a:cubicBezTo>
                    <a:cubicBezTo>
                      <a:pt x="518" y="134"/>
                      <a:pt x="551" y="117"/>
                      <a:pt x="535" y="100"/>
                    </a:cubicBezTo>
                    <a:cubicBezTo>
                      <a:pt x="535" y="134"/>
                      <a:pt x="501" y="100"/>
                      <a:pt x="501" y="117"/>
                    </a:cubicBezTo>
                    <a:cubicBezTo>
                      <a:pt x="485" y="100"/>
                      <a:pt x="485" y="84"/>
                      <a:pt x="485" y="84"/>
                    </a:cubicBezTo>
                    <a:cubicBezTo>
                      <a:pt x="485" y="84"/>
                      <a:pt x="485" y="84"/>
                      <a:pt x="468" y="84"/>
                    </a:cubicBezTo>
                    <a:close/>
                    <a:moveTo>
                      <a:pt x="635" y="84"/>
                    </a:moveTo>
                    <a:cubicBezTo>
                      <a:pt x="652" y="84"/>
                      <a:pt x="668" y="100"/>
                      <a:pt x="702" y="100"/>
                    </a:cubicBezTo>
                    <a:cubicBezTo>
                      <a:pt x="685" y="117"/>
                      <a:pt x="668" y="117"/>
                      <a:pt x="685" y="150"/>
                    </a:cubicBezTo>
                    <a:cubicBezTo>
                      <a:pt x="668" y="150"/>
                      <a:pt x="668" y="167"/>
                      <a:pt x="652" y="167"/>
                    </a:cubicBezTo>
                    <a:cubicBezTo>
                      <a:pt x="635" y="150"/>
                      <a:pt x="652" y="134"/>
                      <a:pt x="652" y="134"/>
                    </a:cubicBezTo>
                    <a:cubicBezTo>
                      <a:pt x="652" y="117"/>
                      <a:pt x="652" y="100"/>
                      <a:pt x="635" y="117"/>
                    </a:cubicBezTo>
                    <a:cubicBezTo>
                      <a:pt x="635" y="117"/>
                      <a:pt x="635" y="134"/>
                      <a:pt x="618" y="134"/>
                    </a:cubicBezTo>
                    <a:cubicBezTo>
                      <a:pt x="618" y="117"/>
                      <a:pt x="618" y="100"/>
                      <a:pt x="618" y="100"/>
                    </a:cubicBezTo>
                    <a:cubicBezTo>
                      <a:pt x="618" y="100"/>
                      <a:pt x="618" y="117"/>
                      <a:pt x="602" y="100"/>
                    </a:cubicBezTo>
                    <a:cubicBezTo>
                      <a:pt x="618" y="100"/>
                      <a:pt x="618" y="100"/>
                      <a:pt x="635" y="84"/>
                    </a:cubicBezTo>
                    <a:close/>
                    <a:moveTo>
                      <a:pt x="819" y="134"/>
                    </a:moveTo>
                    <a:cubicBezTo>
                      <a:pt x="819" y="134"/>
                      <a:pt x="835" y="134"/>
                      <a:pt x="852" y="150"/>
                    </a:cubicBezTo>
                    <a:cubicBezTo>
                      <a:pt x="852" y="150"/>
                      <a:pt x="852" y="167"/>
                      <a:pt x="835" y="167"/>
                    </a:cubicBezTo>
                    <a:cubicBezTo>
                      <a:pt x="835" y="150"/>
                      <a:pt x="819" y="134"/>
                      <a:pt x="819" y="134"/>
                    </a:cubicBezTo>
                    <a:close/>
                    <a:moveTo>
                      <a:pt x="1003" y="184"/>
                    </a:moveTo>
                    <a:lnTo>
                      <a:pt x="1019" y="184"/>
                    </a:lnTo>
                    <a:cubicBezTo>
                      <a:pt x="1019" y="184"/>
                      <a:pt x="1003" y="184"/>
                      <a:pt x="1003" y="184"/>
                    </a:cubicBezTo>
                    <a:close/>
                    <a:moveTo>
                      <a:pt x="1119" y="201"/>
                    </a:moveTo>
                    <a:cubicBezTo>
                      <a:pt x="1136" y="201"/>
                      <a:pt x="1170" y="217"/>
                      <a:pt x="1186" y="217"/>
                    </a:cubicBezTo>
                    <a:cubicBezTo>
                      <a:pt x="1186" y="217"/>
                      <a:pt x="1186" y="217"/>
                      <a:pt x="1186" y="217"/>
                    </a:cubicBezTo>
                    <a:cubicBezTo>
                      <a:pt x="1186" y="217"/>
                      <a:pt x="1186" y="217"/>
                      <a:pt x="1186" y="217"/>
                    </a:cubicBezTo>
                    <a:cubicBezTo>
                      <a:pt x="1203" y="234"/>
                      <a:pt x="1203" y="284"/>
                      <a:pt x="1186" y="301"/>
                    </a:cubicBezTo>
                    <a:cubicBezTo>
                      <a:pt x="1186" y="284"/>
                      <a:pt x="1153" y="284"/>
                      <a:pt x="1153" y="284"/>
                    </a:cubicBezTo>
                    <a:cubicBezTo>
                      <a:pt x="1136" y="267"/>
                      <a:pt x="1153" y="234"/>
                      <a:pt x="1119" y="217"/>
                    </a:cubicBezTo>
                    <a:cubicBezTo>
                      <a:pt x="1119" y="217"/>
                      <a:pt x="1119" y="201"/>
                      <a:pt x="1119" y="201"/>
                    </a:cubicBezTo>
                    <a:close/>
                    <a:moveTo>
                      <a:pt x="1454" y="234"/>
                    </a:moveTo>
                    <a:cubicBezTo>
                      <a:pt x="1470" y="234"/>
                      <a:pt x="1487" y="234"/>
                      <a:pt x="1504" y="234"/>
                    </a:cubicBezTo>
                    <a:cubicBezTo>
                      <a:pt x="1487" y="251"/>
                      <a:pt x="1470" y="251"/>
                      <a:pt x="1454" y="234"/>
                    </a:cubicBezTo>
                    <a:close/>
                    <a:moveTo>
                      <a:pt x="2038" y="267"/>
                    </a:moveTo>
                    <a:lnTo>
                      <a:pt x="2072" y="267"/>
                    </a:lnTo>
                    <a:cubicBezTo>
                      <a:pt x="2072" y="267"/>
                      <a:pt x="2072" y="267"/>
                      <a:pt x="2072" y="267"/>
                    </a:cubicBezTo>
                    <a:cubicBezTo>
                      <a:pt x="2072" y="284"/>
                      <a:pt x="2055" y="334"/>
                      <a:pt x="2038" y="318"/>
                    </a:cubicBezTo>
                    <a:cubicBezTo>
                      <a:pt x="2055" y="318"/>
                      <a:pt x="2038" y="318"/>
                      <a:pt x="2055" y="301"/>
                    </a:cubicBezTo>
                    <a:cubicBezTo>
                      <a:pt x="2038" y="284"/>
                      <a:pt x="2038" y="284"/>
                      <a:pt x="2038" y="267"/>
                    </a:cubicBezTo>
                    <a:close/>
                    <a:moveTo>
                      <a:pt x="2573" y="451"/>
                    </a:moveTo>
                    <a:cubicBezTo>
                      <a:pt x="2556" y="451"/>
                      <a:pt x="2540" y="451"/>
                      <a:pt x="2523" y="468"/>
                    </a:cubicBezTo>
                    <a:cubicBezTo>
                      <a:pt x="2523" y="451"/>
                      <a:pt x="2523" y="418"/>
                      <a:pt x="2506" y="401"/>
                    </a:cubicBezTo>
                    <a:cubicBezTo>
                      <a:pt x="2540" y="401"/>
                      <a:pt x="2540" y="418"/>
                      <a:pt x="2573" y="418"/>
                    </a:cubicBezTo>
                    <a:cubicBezTo>
                      <a:pt x="2573" y="435"/>
                      <a:pt x="2573" y="435"/>
                      <a:pt x="2573" y="451"/>
                    </a:cubicBezTo>
                    <a:close/>
                    <a:moveTo>
                      <a:pt x="2373" y="518"/>
                    </a:moveTo>
                    <a:cubicBezTo>
                      <a:pt x="2356" y="518"/>
                      <a:pt x="2339" y="518"/>
                      <a:pt x="2339" y="518"/>
                    </a:cubicBezTo>
                    <a:cubicBezTo>
                      <a:pt x="2339" y="518"/>
                      <a:pt x="2339" y="501"/>
                      <a:pt x="2339" y="485"/>
                    </a:cubicBezTo>
                    <a:cubicBezTo>
                      <a:pt x="2339" y="501"/>
                      <a:pt x="2339" y="485"/>
                      <a:pt x="2356" y="485"/>
                    </a:cubicBezTo>
                    <a:cubicBezTo>
                      <a:pt x="2356" y="501"/>
                      <a:pt x="2356" y="501"/>
                      <a:pt x="2373" y="518"/>
                    </a:cubicBezTo>
                    <a:close/>
                    <a:moveTo>
                      <a:pt x="2072" y="585"/>
                    </a:moveTo>
                    <a:cubicBezTo>
                      <a:pt x="2055" y="585"/>
                      <a:pt x="2055" y="585"/>
                      <a:pt x="2055" y="585"/>
                    </a:cubicBezTo>
                    <a:cubicBezTo>
                      <a:pt x="2055" y="585"/>
                      <a:pt x="2055" y="585"/>
                      <a:pt x="2055" y="585"/>
                    </a:cubicBezTo>
                    <a:cubicBezTo>
                      <a:pt x="2055" y="568"/>
                      <a:pt x="2055" y="585"/>
                      <a:pt x="2072" y="585"/>
                    </a:cubicBezTo>
                    <a:lnTo>
                      <a:pt x="2072" y="585"/>
                    </a:lnTo>
                    <a:close/>
                    <a:moveTo>
                      <a:pt x="2022" y="585"/>
                    </a:moveTo>
                    <a:cubicBezTo>
                      <a:pt x="2005" y="585"/>
                      <a:pt x="2005" y="568"/>
                      <a:pt x="2022" y="568"/>
                    </a:cubicBezTo>
                    <a:cubicBezTo>
                      <a:pt x="2005" y="551"/>
                      <a:pt x="2022" y="535"/>
                      <a:pt x="2005" y="535"/>
                    </a:cubicBezTo>
                    <a:cubicBezTo>
                      <a:pt x="2055" y="501"/>
                      <a:pt x="2055" y="418"/>
                      <a:pt x="2122" y="401"/>
                    </a:cubicBezTo>
                    <a:cubicBezTo>
                      <a:pt x="2105" y="368"/>
                      <a:pt x="2089" y="368"/>
                      <a:pt x="2072" y="351"/>
                    </a:cubicBezTo>
                    <a:cubicBezTo>
                      <a:pt x="2055" y="368"/>
                      <a:pt x="2072" y="368"/>
                      <a:pt x="2055" y="351"/>
                    </a:cubicBezTo>
                    <a:cubicBezTo>
                      <a:pt x="2055" y="368"/>
                      <a:pt x="2038" y="368"/>
                      <a:pt x="2038" y="368"/>
                    </a:cubicBezTo>
                    <a:cubicBezTo>
                      <a:pt x="2038" y="384"/>
                      <a:pt x="2055" y="384"/>
                      <a:pt x="2055" y="401"/>
                    </a:cubicBezTo>
                    <a:cubicBezTo>
                      <a:pt x="2038" y="401"/>
                      <a:pt x="2038" y="401"/>
                      <a:pt x="2022" y="401"/>
                    </a:cubicBezTo>
                    <a:cubicBezTo>
                      <a:pt x="2022" y="435"/>
                      <a:pt x="2022" y="435"/>
                      <a:pt x="1988" y="435"/>
                    </a:cubicBezTo>
                    <a:cubicBezTo>
                      <a:pt x="2005" y="451"/>
                      <a:pt x="1988" y="468"/>
                      <a:pt x="1972" y="468"/>
                    </a:cubicBezTo>
                    <a:cubicBezTo>
                      <a:pt x="2005" y="518"/>
                      <a:pt x="1955" y="551"/>
                      <a:pt x="1938" y="602"/>
                    </a:cubicBezTo>
                    <a:cubicBezTo>
                      <a:pt x="1955" y="602"/>
                      <a:pt x="1972" y="585"/>
                      <a:pt x="1988" y="585"/>
                    </a:cubicBezTo>
                    <a:cubicBezTo>
                      <a:pt x="2005" y="585"/>
                      <a:pt x="2005" y="585"/>
                      <a:pt x="2005" y="585"/>
                    </a:cubicBezTo>
                    <a:close/>
                    <a:moveTo>
                      <a:pt x="1554" y="618"/>
                    </a:moveTo>
                    <a:lnTo>
                      <a:pt x="1504" y="618"/>
                    </a:lnTo>
                    <a:cubicBezTo>
                      <a:pt x="1504" y="618"/>
                      <a:pt x="1504" y="602"/>
                      <a:pt x="1504" y="585"/>
                    </a:cubicBezTo>
                    <a:cubicBezTo>
                      <a:pt x="1520" y="585"/>
                      <a:pt x="1520" y="568"/>
                      <a:pt x="1537" y="568"/>
                    </a:cubicBezTo>
                    <a:cubicBezTo>
                      <a:pt x="1537" y="585"/>
                      <a:pt x="1554" y="602"/>
                      <a:pt x="1554" y="618"/>
                    </a:cubicBezTo>
                    <a:close/>
                    <a:moveTo>
                      <a:pt x="1270" y="618"/>
                    </a:moveTo>
                    <a:lnTo>
                      <a:pt x="1253" y="618"/>
                    </a:lnTo>
                    <a:cubicBezTo>
                      <a:pt x="1270" y="618"/>
                      <a:pt x="1270" y="618"/>
                      <a:pt x="1270" y="618"/>
                    </a:cubicBezTo>
                    <a:close/>
                    <a:moveTo>
                      <a:pt x="1103" y="602"/>
                    </a:moveTo>
                    <a:cubicBezTo>
                      <a:pt x="1069" y="602"/>
                      <a:pt x="1036" y="585"/>
                      <a:pt x="1003" y="585"/>
                    </a:cubicBezTo>
                    <a:cubicBezTo>
                      <a:pt x="1003" y="585"/>
                      <a:pt x="1003" y="585"/>
                      <a:pt x="1003" y="568"/>
                    </a:cubicBezTo>
                    <a:cubicBezTo>
                      <a:pt x="1019" y="568"/>
                      <a:pt x="1019" y="551"/>
                      <a:pt x="1036" y="551"/>
                    </a:cubicBezTo>
                    <a:cubicBezTo>
                      <a:pt x="1036" y="568"/>
                      <a:pt x="1069" y="585"/>
                      <a:pt x="1086" y="568"/>
                    </a:cubicBezTo>
                    <a:cubicBezTo>
                      <a:pt x="1086" y="585"/>
                      <a:pt x="1086" y="585"/>
                      <a:pt x="1103" y="602"/>
                    </a:cubicBezTo>
                    <a:close/>
                    <a:moveTo>
                      <a:pt x="67" y="167"/>
                    </a:moveTo>
                    <a:cubicBezTo>
                      <a:pt x="67" y="167"/>
                      <a:pt x="67" y="167"/>
                      <a:pt x="50" y="150"/>
                    </a:cubicBezTo>
                    <a:cubicBezTo>
                      <a:pt x="67" y="150"/>
                      <a:pt x="67" y="150"/>
                      <a:pt x="67" y="150"/>
                    </a:cubicBezTo>
                    <a:cubicBezTo>
                      <a:pt x="67" y="167"/>
                      <a:pt x="67" y="167"/>
                      <a:pt x="67" y="167"/>
                    </a:cubicBezTo>
                    <a:close/>
                    <a:moveTo>
                      <a:pt x="0" y="67"/>
                    </a:moveTo>
                    <a:cubicBezTo>
                      <a:pt x="0" y="67"/>
                      <a:pt x="0" y="50"/>
                      <a:pt x="0" y="50"/>
                    </a:cubicBezTo>
                    <a:cubicBezTo>
                      <a:pt x="0" y="50"/>
                      <a:pt x="17" y="50"/>
                      <a:pt x="17" y="67"/>
                    </a:cubicBezTo>
                    <a:cubicBezTo>
                      <a:pt x="17" y="67"/>
                      <a:pt x="17" y="67"/>
                      <a:pt x="0" y="67"/>
                    </a:cubicBezTo>
                    <a:close/>
                    <a:moveTo>
                      <a:pt x="0" y="34"/>
                    </a:moveTo>
                    <a:cubicBezTo>
                      <a:pt x="0" y="34"/>
                      <a:pt x="0" y="17"/>
                      <a:pt x="0" y="17"/>
                    </a:cubicBezTo>
                    <a:cubicBezTo>
                      <a:pt x="0" y="17"/>
                      <a:pt x="0" y="17"/>
                      <a:pt x="17" y="17"/>
                    </a:cubicBezTo>
                    <a:cubicBezTo>
                      <a:pt x="0" y="34"/>
                      <a:pt x="0" y="34"/>
                      <a:pt x="0" y="34"/>
                    </a:cubicBezTo>
                    <a:close/>
                    <a:moveTo>
                      <a:pt x="518" y="318"/>
                    </a:moveTo>
                    <a:cubicBezTo>
                      <a:pt x="535" y="301"/>
                      <a:pt x="518" y="318"/>
                      <a:pt x="535" y="301"/>
                    </a:cubicBezTo>
                    <a:cubicBezTo>
                      <a:pt x="518" y="284"/>
                      <a:pt x="501" y="267"/>
                      <a:pt x="501" y="284"/>
                    </a:cubicBezTo>
                    <a:cubicBezTo>
                      <a:pt x="501" y="284"/>
                      <a:pt x="501" y="284"/>
                      <a:pt x="501" y="284"/>
                    </a:cubicBezTo>
                    <a:cubicBezTo>
                      <a:pt x="501" y="284"/>
                      <a:pt x="501" y="284"/>
                      <a:pt x="501" y="284"/>
                    </a:cubicBezTo>
                    <a:cubicBezTo>
                      <a:pt x="518" y="284"/>
                      <a:pt x="468" y="267"/>
                      <a:pt x="501" y="251"/>
                    </a:cubicBezTo>
                    <a:cubicBezTo>
                      <a:pt x="501" y="284"/>
                      <a:pt x="501" y="251"/>
                      <a:pt x="518" y="251"/>
                    </a:cubicBezTo>
                    <a:cubicBezTo>
                      <a:pt x="518" y="284"/>
                      <a:pt x="535" y="267"/>
                      <a:pt x="551" y="284"/>
                    </a:cubicBezTo>
                    <a:cubicBezTo>
                      <a:pt x="535" y="301"/>
                      <a:pt x="551" y="301"/>
                      <a:pt x="551" y="318"/>
                    </a:cubicBezTo>
                    <a:cubicBezTo>
                      <a:pt x="535" y="334"/>
                      <a:pt x="535" y="318"/>
                      <a:pt x="518" y="318"/>
                    </a:cubicBezTo>
                    <a:close/>
                    <a:moveTo>
                      <a:pt x="1103" y="401"/>
                    </a:moveTo>
                    <a:cubicBezTo>
                      <a:pt x="1103" y="384"/>
                      <a:pt x="1119" y="384"/>
                      <a:pt x="1136" y="384"/>
                    </a:cubicBezTo>
                    <a:cubicBezTo>
                      <a:pt x="1136" y="401"/>
                      <a:pt x="1119" y="401"/>
                      <a:pt x="1119" y="401"/>
                    </a:cubicBezTo>
                    <a:cubicBezTo>
                      <a:pt x="1136" y="418"/>
                      <a:pt x="1119" y="401"/>
                      <a:pt x="1136" y="401"/>
                    </a:cubicBezTo>
                    <a:cubicBezTo>
                      <a:pt x="1153" y="418"/>
                      <a:pt x="1103" y="418"/>
                      <a:pt x="1136" y="435"/>
                    </a:cubicBezTo>
                    <a:cubicBezTo>
                      <a:pt x="1136" y="435"/>
                      <a:pt x="1136" y="418"/>
                      <a:pt x="1136" y="418"/>
                    </a:cubicBezTo>
                    <a:cubicBezTo>
                      <a:pt x="1153" y="418"/>
                      <a:pt x="1136" y="451"/>
                      <a:pt x="1153" y="451"/>
                    </a:cubicBezTo>
                    <a:cubicBezTo>
                      <a:pt x="1153" y="451"/>
                      <a:pt x="1170" y="435"/>
                      <a:pt x="1170" y="435"/>
                    </a:cubicBezTo>
                    <a:cubicBezTo>
                      <a:pt x="1170" y="451"/>
                      <a:pt x="1170" y="451"/>
                      <a:pt x="1186" y="451"/>
                    </a:cubicBezTo>
                    <a:cubicBezTo>
                      <a:pt x="1170" y="451"/>
                      <a:pt x="1153" y="451"/>
                      <a:pt x="1153" y="468"/>
                    </a:cubicBezTo>
                    <a:cubicBezTo>
                      <a:pt x="1136" y="435"/>
                      <a:pt x="1069" y="435"/>
                      <a:pt x="1086" y="451"/>
                    </a:cubicBezTo>
                    <a:cubicBezTo>
                      <a:pt x="1053" y="435"/>
                      <a:pt x="1053" y="468"/>
                      <a:pt x="1053" y="468"/>
                    </a:cubicBezTo>
                    <a:cubicBezTo>
                      <a:pt x="1036" y="451"/>
                      <a:pt x="1053" y="418"/>
                      <a:pt x="1036" y="401"/>
                    </a:cubicBezTo>
                    <a:cubicBezTo>
                      <a:pt x="1069" y="401"/>
                      <a:pt x="1053" y="351"/>
                      <a:pt x="1103" y="368"/>
                    </a:cubicBezTo>
                    <a:cubicBezTo>
                      <a:pt x="1103" y="384"/>
                      <a:pt x="1086" y="401"/>
                      <a:pt x="1103" y="401"/>
                    </a:cubicBezTo>
                    <a:close/>
                    <a:moveTo>
                      <a:pt x="1270" y="485"/>
                    </a:moveTo>
                    <a:cubicBezTo>
                      <a:pt x="1270" y="518"/>
                      <a:pt x="1270" y="535"/>
                      <a:pt x="1253" y="551"/>
                    </a:cubicBezTo>
                    <a:cubicBezTo>
                      <a:pt x="1253" y="535"/>
                      <a:pt x="1270" y="518"/>
                      <a:pt x="1270" y="501"/>
                    </a:cubicBezTo>
                    <a:cubicBezTo>
                      <a:pt x="1236" y="518"/>
                      <a:pt x="1253" y="468"/>
                      <a:pt x="1236" y="468"/>
                    </a:cubicBezTo>
                    <a:cubicBezTo>
                      <a:pt x="1253" y="451"/>
                      <a:pt x="1253" y="418"/>
                      <a:pt x="1270" y="401"/>
                    </a:cubicBezTo>
                    <a:cubicBezTo>
                      <a:pt x="1270" y="401"/>
                      <a:pt x="1253" y="435"/>
                      <a:pt x="1270" y="435"/>
                    </a:cubicBezTo>
                    <a:cubicBezTo>
                      <a:pt x="1270" y="451"/>
                      <a:pt x="1253" y="451"/>
                      <a:pt x="1253" y="468"/>
                    </a:cubicBezTo>
                    <a:cubicBezTo>
                      <a:pt x="1270" y="485"/>
                      <a:pt x="1287" y="485"/>
                      <a:pt x="1287" y="501"/>
                    </a:cubicBezTo>
                    <a:cubicBezTo>
                      <a:pt x="1270" y="501"/>
                      <a:pt x="1270" y="485"/>
                      <a:pt x="1270" y="485"/>
                    </a:cubicBezTo>
                    <a:close/>
                    <a:moveTo>
                      <a:pt x="1404" y="318"/>
                    </a:moveTo>
                    <a:cubicBezTo>
                      <a:pt x="1387" y="318"/>
                      <a:pt x="1387" y="334"/>
                      <a:pt x="1387" y="351"/>
                    </a:cubicBezTo>
                    <a:cubicBezTo>
                      <a:pt x="1387" y="351"/>
                      <a:pt x="1370" y="351"/>
                      <a:pt x="1370" y="368"/>
                    </a:cubicBezTo>
                    <a:cubicBezTo>
                      <a:pt x="1370" y="368"/>
                      <a:pt x="1387" y="368"/>
                      <a:pt x="1387" y="368"/>
                    </a:cubicBezTo>
                    <a:cubicBezTo>
                      <a:pt x="1387" y="401"/>
                      <a:pt x="1370" y="368"/>
                      <a:pt x="1353" y="384"/>
                    </a:cubicBezTo>
                    <a:cubicBezTo>
                      <a:pt x="1353" y="384"/>
                      <a:pt x="1353" y="384"/>
                      <a:pt x="1353" y="368"/>
                    </a:cubicBezTo>
                    <a:cubicBezTo>
                      <a:pt x="1353" y="368"/>
                      <a:pt x="1337" y="368"/>
                      <a:pt x="1337" y="384"/>
                    </a:cubicBezTo>
                    <a:cubicBezTo>
                      <a:pt x="1320" y="351"/>
                      <a:pt x="1337" y="351"/>
                      <a:pt x="1320" y="301"/>
                    </a:cubicBezTo>
                    <a:cubicBezTo>
                      <a:pt x="1337" y="301"/>
                      <a:pt x="1387" y="284"/>
                      <a:pt x="1404" y="318"/>
                    </a:cubicBezTo>
                    <a:close/>
                    <a:moveTo>
                      <a:pt x="1320" y="485"/>
                    </a:moveTo>
                    <a:cubicBezTo>
                      <a:pt x="1320" y="485"/>
                      <a:pt x="1320" y="485"/>
                      <a:pt x="1303" y="485"/>
                    </a:cubicBezTo>
                    <a:cubicBezTo>
                      <a:pt x="1320" y="485"/>
                      <a:pt x="1303" y="518"/>
                      <a:pt x="1287" y="501"/>
                    </a:cubicBezTo>
                    <a:cubicBezTo>
                      <a:pt x="1270" y="518"/>
                      <a:pt x="1303" y="518"/>
                      <a:pt x="1320" y="535"/>
                    </a:cubicBezTo>
                    <a:cubicBezTo>
                      <a:pt x="1303" y="551"/>
                      <a:pt x="1303" y="585"/>
                      <a:pt x="1287" y="585"/>
                    </a:cubicBezTo>
                    <a:cubicBezTo>
                      <a:pt x="1287" y="602"/>
                      <a:pt x="1320" y="585"/>
                      <a:pt x="1303" y="602"/>
                    </a:cubicBezTo>
                    <a:cubicBezTo>
                      <a:pt x="1320" y="602"/>
                      <a:pt x="1320" y="602"/>
                      <a:pt x="1320" y="618"/>
                    </a:cubicBezTo>
                    <a:cubicBezTo>
                      <a:pt x="1337" y="618"/>
                      <a:pt x="1320" y="585"/>
                      <a:pt x="1320" y="585"/>
                    </a:cubicBezTo>
                    <a:cubicBezTo>
                      <a:pt x="1353" y="618"/>
                      <a:pt x="1337" y="568"/>
                      <a:pt x="1370" y="585"/>
                    </a:cubicBezTo>
                    <a:cubicBezTo>
                      <a:pt x="1370" y="585"/>
                      <a:pt x="1370" y="568"/>
                      <a:pt x="1370" y="551"/>
                    </a:cubicBezTo>
                    <a:cubicBezTo>
                      <a:pt x="1353" y="551"/>
                      <a:pt x="1353" y="518"/>
                      <a:pt x="1337" y="518"/>
                    </a:cubicBezTo>
                    <a:cubicBezTo>
                      <a:pt x="1337" y="501"/>
                      <a:pt x="1353" y="501"/>
                      <a:pt x="1353" y="518"/>
                    </a:cubicBezTo>
                    <a:cubicBezTo>
                      <a:pt x="1370" y="501"/>
                      <a:pt x="1353" y="501"/>
                      <a:pt x="1353" y="501"/>
                    </a:cubicBezTo>
                    <a:cubicBezTo>
                      <a:pt x="1337" y="501"/>
                      <a:pt x="1337" y="501"/>
                      <a:pt x="1320" y="485"/>
                    </a:cubicBezTo>
                    <a:close/>
                    <a:moveTo>
                      <a:pt x="986" y="234"/>
                    </a:moveTo>
                    <a:cubicBezTo>
                      <a:pt x="1003" y="251"/>
                      <a:pt x="986" y="201"/>
                      <a:pt x="1003" y="201"/>
                    </a:cubicBezTo>
                    <a:cubicBezTo>
                      <a:pt x="1003" y="217"/>
                      <a:pt x="1003" y="217"/>
                      <a:pt x="1019" y="234"/>
                    </a:cubicBezTo>
                    <a:cubicBezTo>
                      <a:pt x="1019" y="217"/>
                      <a:pt x="1019" y="217"/>
                      <a:pt x="1019" y="234"/>
                    </a:cubicBezTo>
                    <a:cubicBezTo>
                      <a:pt x="1019" y="234"/>
                      <a:pt x="1019" y="234"/>
                      <a:pt x="1019" y="251"/>
                    </a:cubicBezTo>
                    <a:cubicBezTo>
                      <a:pt x="1003" y="234"/>
                      <a:pt x="1003" y="251"/>
                      <a:pt x="1003" y="251"/>
                    </a:cubicBezTo>
                    <a:cubicBezTo>
                      <a:pt x="1003" y="251"/>
                      <a:pt x="1003" y="251"/>
                      <a:pt x="1003" y="234"/>
                    </a:cubicBezTo>
                    <a:cubicBezTo>
                      <a:pt x="1003" y="234"/>
                      <a:pt x="986" y="234"/>
                      <a:pt x="1003" y="251"/>
                    </a:cubicBezTo>
                    <a:cubicBezTo>
                      <a:pt x="986" y="251"/>
                      <a:pt x="986" y="251"/>
                      <a:pt x="986" y="234"/>
                    </a:cubicBezTo>
                    <a:close/>
                    <a:moveTo>
                      <a:pt x="1003" y="318"/>
                    </a:moveTo>
                    <a:cubicBezTo>
                      <a:pt x="1019" y="318"/>
                      <a:pt x="1019" y="301"/>
                      <a:pt x="1036" y="301"/>
                    </a:cubicBezTo>
                    <a:cubicBezTo>
                      <a:pt x="1036" y="284"/>
                      <a:pt x="1019" y="284"/>
                      <a:pt x="1003" y="267"/>
                    </a:cubicBezTo>
                    <a:cubicBezTo>
                      <a:pt x="986" y="267"/>
                      <a:pt x="969" y="267"/>
                      <a:pt x="969" y="284"/>
                    </a:cubicBezTo>
                    <a:cubicBezTo>
                      <a:pt x="969" y="284"/>
                      <a:pt x="969" y="267"/>
                      <a:pt x="952" y="267"/>
                    </a:cubicBezTo>
                    <a:cubicBezTo>
                      <a:pt x="952" y="251"/>
                      <a:pt x="969" y="251"/>
                      <a:pt x="969" y="234"/>
                    </a:cubicBezTo>
                    <a:cubicBezTo>
                      <a:pt x="952" y="251"/>
                      <a:pt x="902" y="251"/>
                      <a:pt x="919" y="284"/>
                    </a:cubicBezTo>
                    <a:cubicBezTo>
                      <a:pt x="902" y="284"/>
                      <a:pt x="902" y="284"/>
                      <a:pt x="886" y="267"/>
                    </a:cubicBezTo>
                    <a:cubicBezTo>
                      <a:pt x="886" y="251"/>
                      <a:pt x="902" y="301"/>
                      <a:pt x="902" y="318"/>
                    </a:cubicBezTo>
                    <a:cubicBezTo>
                      <a:pt x="886" y="334"/>
                      <a:pt x="869" y="301"/>
                      <a:pt x="835" y="301"/>
                    </a:cubicBezTo>
                    <a:lnTo>
                      <a:pt x="835" y="284"/>
                    </a:lnTo>
                    <a:cubicBezTo>
                      <a:pt x="869" y="301"/>
                      <a:pt x="869" y="251"/>
                      <a:pt x="919" y="251"/>
                    </a:cubicBezTo>
                    <a:cubicBezTo>
                      <a:pt x="902" y="251"/>
                      <a:pt x="902" y="251"/>
                      <a:pt x="919" y="251"/>
                    </a:cubicBezTo>
                    <a:cubicBezTo>
                      <a:pt x="919" y="234"/>
                      <a:pt x="919" y="217"/>
                      <a:pt x="919" y="201"/>
                    </a:cubicBezTo>
                    <a:cubicBezTo>
                      <a:pt x="902" y="201"/>
                      <a:pt x="919" y="167"/>
                      <a:pt x="902" y="167"/>
                    </a:cubicBezTo>
                    <a:cubicBezTo>
                      <a:pt x="886" y="150"/>
                      <a:pt x="852" y="184"/>
                      <a:pt x="852" y="167"/>
                    </a:cubicBezTo>
                    <a:cubicBezTo>
                      <a:pt x="835" y="184"/>
                      <a:pt x="835" y="184"/>
                      <a:pt x="819" y="201"/>
                    </a:cubicBezTo>
                    <a:cubicBezTo>
                      <a:pt x="835" y="234"/>
                      <a:pt x="819" y="201"/>
                      <a:pt x="819" y="234"/>
                    </a:cubicBezTo>
                    <a:cubicBezTo>
                      <a:pt x="802" y="217"/>
                      <a:pt x="769" y="267"/>
                      <a:pt x="785" y="234"/>
                    </a:cubicBezTo>
                    <a:cubicBezTo>
                      <a:pt x="769" y="217"/>
                      <a:pt x="752" y="267"/>
                      <a:pt x="769" y="267"/>
                    </a:cubicBezTo>
                    <a:cubicBezTo>
                      <a:pt x="785" y="267"/>
                      <a:pt x="769" y="267"/>
                      <a:pt x="769" y="251"/>
                    </a:cubicBezTo>
                    <a:cubicBezTo>
                      <a:pt x="785" y="267"/>
                      <a:pt x="785" y="284"/>
                      <a:pt x="785" y="301"/>
                    </a:cubicBezTo>
                    <a:cubicBezTo>
                      <a:pt x="785" y="301"/>
                      <a:pt x="802" y="301"/>
                      <a:pt x="785" y="284"/>
                    </a:cubicBezTo>
                    <a:cubicBezTo>
                      <a:pt x="802" y="301"/>
                      <a:pt x="802" y="301"/>
                      <a:pt x="802" y="301"/>
                    </a:cubicBezTo>
                    <a:cubicBezTo>
                      <a:pt x="819" y="301"/>
                      <a:pt x="802" y="301"/>
                      <a:pt x="802" y="284"/>
                    </a:cubicBezTo>
                    <a:cubicBezTo>
                      <a:pt x="819" y="301"/>
                      <a:pt x="835" y="301"/>
                      <a:pt x="835" y="301"/>
                    </a:cubicBezTo>
                    <a:cubicBezTo>
                      <a:pt x="819" y="318"/>
                      <a:pt x="819" y="334"/>
                      <a:pt x="819" y="351"/>
                    </a:cubicBezTo>
                    <a:cubicBezTo>
                      <a:pt x="819" y="368"/>
                      <a:pt x="819" y="351"/>
                      <a:pt x="819" y="351"/>
                    </a:cubicBezTo>
                    <a:cubicBezTo>
                      <a:pt x="819" y="368"/>
                      <a:pt x="802" y="368"/>
                      <a:pt x="802" y="368"/>
                    </a:cubicBezTo>
                    <a:cubicBezTo>
                      <a:pt x="819" y="384"/>
                      <a:pt x="819" y="384"/>
                      <a:pt x="819" y="401"/>
                    </a:cubicBezTo>
                    <a:cubicBezTo>
                      <a:pt x="819" y="401"/>
                      <a:pt x="819" y="401"/>
                      <a:pt x="819" y="401"/>
                    </a:cubicBezTo>
                    <a:cubicBezTo>
                      <a:pt x="819" y="435"/>
                      <a:pt x="769" y="468"/>
                      <a:pt x="785" y="518"/>
                    </a:cubicBezTo>
                    <a:cubicBezTo>
                      <a:pt x="785" y="535"/>
                      <a:pt x="802" y="518"/>
                      <a:pt x="819" y="535"/>
                    </a:cubicBezTo>
                    <a:cubicBezTo>
                      <a:pt x="819" y="518"/>
                      <a:pt x="835" y="485"/>
                      <a:pt x="852" y="501"/>
                    </a:cubicBezTo>
                    <a:cubicBezTo>
                      <a:pt x="835" y="468"/>
                      <a:pt x="852" y="451"/>
                      <a:pt x="869" y="451"/>
                    </a:cubicBezTo>
                    <a:cubicBezTo>
                      <a:pt x="869" y="418"/>
                      <a:pt x="869" y="418"/>
                      <a:pt x="886" y="401"/>
                    </a:cubicBezTo>
                    <a:cubicBezTo>
                      <a:pt x="886" y="401"/>
                      <a:pt x="886" y="418"/>
                      <a:pt x="902" y="418"/>
                    </a:cubicBezTo>
                    <a:cubicBezTo>
                      <a:pt x="902" y="418"/>
                      <a:pt x="902" y="401"/>
                      <a:pt x="902" y="401"/>
                    </a:cubicBezTo>
                    <a:cubicBezTo>
                      <a:pt x="919" y="401"/>
                      <a:pt x="919" y="384"/>
                      <a:pt x="936" y="384"/>
                    </a:cubicBezTo>
                    <a:cubicBezTo>
                      <a:pt x="952" y="401"/>
                      <a:pt x="986" y="401"/>
                      <a:pt x="986" y="418"/>
                    </a:cubicBezTo>
                    <a:cubicBezTo>
                      <a:pt x="1003" y="435"/>
                      <a:pt x="1003" y="418"/>
                      <a:pt x="1003" y="418"/>
                    </a:cubicBezTo>
                    <a:cubicBezTo>
                      <a:pt x="1003" y="418"/>
                      <a:pt x="986" y="384"/>
                      <a:pt x="1003" y="384"/>
                    </a:cubicBezTo>
                    <a:cubicBezTo>
                      <a:pt x="1019" y="368"/>
                      <a:pt x="986" y="384"/>
                      <a:pt x="1003" y="368"/>
                    </a:cubicBezTo>
                    <a:cubicBezTo>
                      <a:pt x="986" y="368"/>
                      <a:pt x="986" y="384"/>
                      <a:pt x="986" y="384"/>
                    </a:cubicBezTo>
                    <a:cubicBezTo>
                      <a:pt x="986" y="368"/>
                      <a:pt x="969" y="351"/>
                      <a:pt x="969" y="334"/>
                    </a:cubicBezTo>
                    <a:cubicBezTo>
                      <a:pt x="936" y="334"/>
                      <a:pt x="952" y="368"/>
                      <a:pt x="936" y="368"/>
                    </a:cubicBezTo>
                    <a:cubicBezTo>
                      <a:pt x="919" y="368"/>
                      <a:pt x="936" y="334"/>
                      <a:pt x="919" y="351"/>
                    </a:cubicBezTo>
                    <a:cubicBezTo>
                      <a:pt x="919" y="334"/>
                      <a:pt x="936" y="334"/>
                      <a:pt x="936" y="318"/>
                    </a:cubicBezTo>
                    <a:cubicBezTo>
                      <a:pt x="936" y="301"/>
                      <a:pt x="936" y="301"/>
                      <a:pt x="936" y="284"/>
                    </a:cubicBezTo>
                    <a:cubicBezTo>
                      <a:pt x="936" y="284"/>
                      <a:pt x="952" y="284"/>
                      <a:pt x="952" y="301"/>
                    </a:cubicBezTo>
                    <a:cubicBezTo>
                      <a:pt x="952" y="301"/>
                      <a:pt x="969" y="284"/>
                      <a:pt x="969" y="301"/>
                    </a:cubicBezTo>
                    <a:cubicBezTo>
                      <a:pt x="986" y="301"/>
                      <a:pt x="969" y="284"/>
                      <a:pt x="986" y="284"/>
                    </a:cubicBezTo>
                    <a:cubicBezTo>
                      <a:pt x="1003" y="301"/>
                      <a:pt x="1003" y="318"/>
                      <a:pt x="1003" y="318"/>
                    </a:cubicBezTo>
                    <a:close/>
                    <a:moveTo>
                      <a:pt x="819" y="401"/>
                    </a:moveTo>
                    <a:cubicBezTo>
                      <a:pt x="819" y="401"/>
                      <a:pt x="819" y="384"/>
                      <a:pt x="819" y="384"/>
                    </a:cubicBezTo>
                    <a:cubicBezTo>
                      <a:pt x="819" y="401"/>
                      <a:pt x="819" y="401"/>
                      <a:pt x="819" y="401"/>
                    </a:cubicBezTo>
                    <a:close/>
                    <a:moveTo>
                      <a:pt x="602" y="134"/>
                    </a:moveTo>
                    <a:cubicBezTo>
                      <a:pt x="585" y="150"/>
                      <a:pt x="585" y="150"/>
                      <a:pt x="568" y="167"/>
                    </a:cubicBezTo>
                    <a:cubicBezTo>
                      <a:pt x="568" y="184"/>
                      <a:pt x="585" y="201"/>
                      <a:pt x="585" y="217"/>
                    </a:cubicBezTo>
                    <a:cubicBezTo>
                      <a:pt x="602" y="217"/>
                      <a:pt x="585" y="201"/>
                      <a:pt x="602" y="201"/>
                    </a:cubicBezTo>
                    <a:cubicBezTo>
                      <a:pt x="602" y="184"/>
                      <a:pt x="585" y="201"/>
                      <a:pt x="585" y="184"/>
                    </a:cubicBezTo>
                    <a:cubicBezTo>
                      <a:pt x="585" y="167"/>
                      <a:pt x="602" y="167"/>
                      <a:pt x="602" y="167"/>
                    </a:cubicBezTo>
                    <a:cubicBezTo>
                      <a:pt x="618" y="150"/>
                      <a:pt x="585" y="150"/>
                      <a:pt x="602" y="134"/>
                    </a:cubicBezTo>
                    <a:close/>
                    <a:moveTo>
                      <a:pt x="1437" y="334"/>
                    </a:moveTo>
                    <a:cubicBezTo>
                      <a:pt x="1420" y="334"/>
                      <a:pt x="1454" y="384"/>
                      <a:pt x="1420" y="384"/>
                    </a:cubicBezTo>
                    <a:cubicBezTo>
                      <a:pt x="1437" y="351"/>
                      <a:pt x="1420" y="368"/>
                      <a:pt x="1420" y="334"/>
                    </a:cubicBezTo>
                    <a:cubicBezTo>
                      <a:pt x="1437" y="318"/>
                      <a:pt x="1454" y="334"/>
                      <a:pt x="1437" y="334"/>
                    </a:cubicBezTo>
                    <a:close/>
                    <a:moveTo>
                      <a:pt x="1621" y="334"/>
                    </a:moveTo>
                    <a:cubicBezTo>
                      <a:pt x="1637" y="334"/>
                      <a:pt x="1637" y="318"/>
                      <a:pt x="1637" y="318"/>
                    </a:cubicBezTo>
                    <a:cubicBezTo>
                      <a:pt x="1654" y="318"/>
                      <a:pt x="1637" y="368"/>
                      <a:pt x="1621" y="334"/>
                    </a:cubicBezTo>
                    <a:close/>
                    <a:moveTo>
                      <a:pt x="869" y="518"/>
                    </a:moveTo>
                    <a:cubicBezTo>
                      <a:pt x="886" y="518"/>
                      <a:pt x="886" y="518"/>
                      <a:pt x="886" y="535"/>
                    </a:cubicBezTo>
                    <a:cubicBezTo>
                      <a:pt x="869" y="535"/>
                      <a:pt x="869" y="551"/>
                      <a:pt x="852" y="535"/>
                    </a:cubicBezTo>
                    <a:cubicBezTo>
                      <a:pt x="852" y="518"/>
                      <a:pt x="852" y="501"/>
                      <a:pt x="869" y="518"/>
                    </a:cubicBezTo>
                    <a:close/>
                    <a:moveTo>
                      <a:pt x="234" y="167"/>
                    </a:moveTo>
                    <a:cubicBezTo>
                      <a:pt x="234" y="184"/>
                      <a:pt x="234" y="184"/>
                      <a:pt x="234" y="184"/>
                    </a:cubicBezTo>
                    <a:cubicBezTo>
                      <a:pt x="234" y="167"/>
                      <a:pt x="217" y="201"/>
                      <a:pt x="217" y="184"/>
                    </a:cubicBezTo>
                    <a:cubicBezTo>
                      <a:pt x="217" y="184"/>
                      <a:pt x="217" y="167"/>
                      <a:pt x="234" y="167"/>
                    </a:cubicBezTo>
                    <a:close/>
                    <a:moveTo>
                      <a:pt x="1654" y="435"/>
                    </a:moveTo>
                    <a:cubicBezTo>
                      <a:pt x="1654" y="435"/>
                      <a:pt x="1671" y="435"/>
                      <a:pt x="1671" y="435"/>
                    </a:cubicBezTo>
                    <a:cubicBezTo>
                      <a:pt x="1671" y="435"/>
                      <a:pt x="1671" y="435"/>
                      <a:pt x="1671" y="418"/>
                    </a:cubicBezTo>
                    <a:cubicBezTo>
                      <a:pt x="1671" y="418"/>
                      <a:pt x="1671" y="418"/>
                      <a:pt x="1671" y="418"/>
                    </a:cubicBezTo>
                    <a:cubicBezTo>
                      <a:pt x="1704" y="401"/>
                      <a:pt x="1738" y="451"/>
                      <a:pt x="1771" y="418"/>
                    </a:cubicBezTo>
                    <a:cubicBezTo>
                      <a:pt x="1771" y="435"/>
                      <a:pt x="1771" y="451"/>
                      <a:pt x="1771" y="451"/>
                    </a:cubicBezTo>
                    <a:cubicBezTo>
                      <a:pt x="1754" y="451"/>
                      <a:pt x="1771" y="485"/>
                      <a:pt x="1754" y="501"/>
                    </a:cubicBezTo>
                    <a:cubicBezTo>
                      <a:pt x="1738" y="501"/>
                      <a:pt x="1721" y="485"/>
                      <a:pt x="1704" y="485"/>
                    </a:cubicBezTo>
                    <a:cubicBezTo>
                      <a:pt x="1704" y="501"/>
                      <a:pt x="1704" y="501"/>
                      <a:pt x="1704" y="518"/>
                    </a:cubicBezTo>
                    <a:cubicBezTo>
                      <a:pt x="1671" y="518"/>
                      <a:pt x="1671" y="501"/>
                      <a:pt x="1654" y="518"/>
                    </a:cubicBezTo>
                    <a:cubicBezTo>
                      <a:pt x="1654" y="501"/>
                      <a:pt x="1637" y="485"/>
                      <a:pt x="1637" y="468"/>
                    </a:cubicBezTo>
                    <a:cubicBezTo>
                      <a:pt x="1637" y="468"/>
                      <a:pt x="1637" y="468"/>
                      <a:pt x="1621" y="468"/>
                    </a:cubicBezTo>
                    <a:cubicBezTo>
                      <a:pt x="1637" y="435"/>
                      <a:pt x="1637" y="418"/>
                      <a:pt x="1637" y="384"/>
                    </a:cubicBezTo>
                    <a:lnTo>
                      <a:pt x="1654" y="384"/>
                    </a:lnTo>
                    <a:cubicBezTo>
                      <a:pt x="1654" y="401"/>
                      <a:pt x="1637" y="401"/>
                      <a:pt x="1654" y="418"/>
                    </a:cubicBezTo>
                    <a:cubicBezTo>
                      <a:pt x="1654" y="418"/>
                      <a:pt x="1654" y="435"/>
                      <a:pt x="1654" y="435"/>
                    </a:cubicBezTo>
                    <a:close/>
                    <a:moveTo>
                      <a:pt x="1671" y="418"/>
                    </a:moveTo>
                    <a:cubicBezTo>
                      <a:pt x="1671" y="418"/>
                      <a:pt x="1671" y="401"/>
                      <a:pt x="1671" y="401"/>
                    </a:cubicBezTo>
                    <a:cubicBezTo>
                      <a:pt x="1671" y="401"/>
                      <a:pt x="1671" y="401"/>
                      <a:pt x="1671" y="384"/>
                    </a:cubicBezTo>
                    <a:cubicBezTo>
                      <a:pt x="1671" y="384"/>
                      <a:pt x="1671" y="401"/>
                      <a:pt x="1688" y="401"/>
                    </a:cubicBezTo>
                    <a:cubicBezTo>
                      <a:pt x="1688" y="401"/>
                      <a:pt x="1688" y="401"/>
                      <a:pt x="1671" y="401"/>
                    </a:cubicBezTo>
                    <a:cubicBezTo>
                      <a:pt x="1738" y="435"/>
                      <a:pt x="1738" y="351"/>
                      <a:pt x="1671" y="334"/>
                    </a:cubicBezTo>
                    <a:cubicBezTo>
                      <a:pt x="1671" y="334"/>
                      <a:pt x="1654" y="368"/>
                      <a:pt x="1637" y="351"/>
                    </a:cubicBezTo>
                    <a:cubicBezTo>
                      <a:pt x="1637" y="368"/>
                      <a:pt x="1654" y="368"/>
                      <a:pt x="1671" y="368"/>
                    </a:cubicBezTo>
                    <a:cubicBezTo>
                      <a:pt x="1671" y="384"/>
                      <a:pt x="1654" y="401"/>
                      <a:pt x="1654" y="418"/>
                    </a:cubicBezTo>
                    <a:cubicBezTo>
                      <a:pt x="1671" y="401"/>
                      <a:pt x="1654" y="435"/>
                      <a:pt x="1671" y="435"/>
                    </a:cubicBezTo>
                    <a:cubicBezTo>
                      <a:pt x="1671" y="435"/>
                      <a:pt x="1671" y="418"/>
                      <a:pt x="1671" y="418"/>
                    </a:cubicBezTo>
                    <a:close/>
                    <a:moveTo>
                      <a:pt x="1621" y="535"/>
                    </a:moveTo>
                    <a:cubicBezTo>
                      <a:pt x="1637" y="501"/>
                      <a:pt x="1604" y="518"/>
                      <a:pt x="1587" y="518"/>
                    </a:cubicBezTo>
                    <a:cubicBezTo>
                      <a:pt x="1604" y="551"/>
                      <a:pt x="1571" y="551"/>
                      <a:pt x="1571" y="585"/>
                    </a:cubicBezTo>
                    <a:cubicBezTo>
                      <a:pt x="1587" y="585"/>
                      <a:pt x="1587" y="568"/>
                      <a:pt x="1604" y="568"/>
                    </a:cubicBezTo>
                    <a:cubicBezTo>
                      <a:pt x="1604" y="551"/>
                      <a:pt x="1587" y="568"/>
                      <a:pt x="1587" y="551"/>
                    </a:cubicBezTo>
                    <a:cubicBezTo>
                      <a:pt x="1604" y="551"/>
                      <a:pt x="1621" y="518"/>
                      <a:pt x="1621" y="535"/>
                    </a:cubicBezTo>
                    <a:close/>
                    <a:moveTo>
                      <a:pt x="1654" y="284"/>
                    </a:moveTo>
                    <a:cubicBezTo>
                      <a:pt x="1654" y="301"/>
                      <a:pt x="1621" y="284"/>
                      <a:pt x="1637" y="284"/>
                    </a:cubicBezTo>
                    <a:cubicBezTo>
                      <a:pt x="1637" y="267"/>
                      <a:pt x="1637" y="284"/>
                      <a:pt x="1621" y="284"/>
                    </a:cubicBezTo>
                    <a:cubicBezTo>
                      <a:pt x="1621" y="284"/>
                      <a:pt x="1637" y="284"/>
                      <a:pt x="1621" y="301"/>
                    </a:cubicBezTo>
                    <a:cubicBezTo>
                      <a:pt x="1637" y="301"/>
                      <a:pt x="1621" y="301"/>
                      <a:pt x="1621" y="334"/>
                    </a:cubicBezTo>
                    <a:cubicBezTo>
                      <a:pt x="1637" y="334"/>
                      <a:pt x="1621" y="318"/>
                      <a:pt x="1621" y="318"/>
                    </a:cubicBezTo>
                    <a:cubicBezTo>
                      <a:pt x="1637" y="301"/>
                      <a:pt x="1654" y="301"/>
                      <a:pt x="1654" y="301"/>
                    </a:cubicBezTo>
                    <a:cubicBezTo>
                      <a:pt x="1654" y="301"/>
                      <a:pt x="1654" y="301"/>
                      <a:pt x="1654" y="284"/>
                    </a:cubicBezTo>
                    <a:close/>
                    <a:moveTo>
                      <a:pt x="618" y="150"/>
                    </a:moveTo>
                    <a:cubicBezTo>
                      <a:pt x="618" y="167"/>
                      <a:pt x="618" y="167"/>
                      <a:pt x="618" y="184"/>
                    </a:cubicBezTo>
                    <a:cubicBezTo>
                      <a:pt x="635" y="184"/>
                      <a:pt x="618" y="150"/>
                      <a:pt x="635" y="150"/>
                    </a:cubicBezTo>
                    <a:cubicBezTo>
                      <a:pt x="635" y="150"/>
                      <a:pt x="635" y="150"/>
                      <a:pt x="618" y="150"/>
                    </a:cubicBezTo>
                    <a:close/>
                    <a:moveTo>
                      <a:pt x="685" y="150"/>
                    </a:moveTo>
                    <a:cubicBezTo>
                      <a:pt x="702" y="150"/>
                      <a:pt x="685" y="167"/>
                      <a:pt x="702" y="167"/>
                    </a:cubicBezTo>
                    <a:cubicBezTo>
                      <a:pt x="702" y="184"/>
                      <a:pt x="685" y="167"/>
                      <a:pt x="702" y="201"/>
                    </a:cubicBezTo>
                    <a:cubicBezTo>
                      <a:pt x="685" y="201"/>
                      <a:pt x="685" y="184"/>
                      <a:pt x="685" y="184"/>
                    </a:cubicBezTo>
                    <a:cubicBezTo>
                      <a:pt x="668" y="184"/>
                      <a:pt x="668" y="201"/>
                      <a:pt x="652" y="184"/>
                    </a:cubicBezTo>
                    <a:cubicBezTo>
                      <a:pt x="652" y="184"/>
                      <a:pt x="668" y="201"/>
                      <a:pt x="668" y="217"/>
                    </a:cubicBezTo>
                    <a:cubicBezTo>
                      <a:pt x="668" y="234"/>
                      <a:pt x="652" y="201"/>
                      <a:pt x="652" y="217"/>
                    </a:cubicBezTo>
                    <a:cubicBezTo>
                      <a:pt x="652" y="251"/>
                      <a:pt x="685" y="284"/>
                      <a:pt x="702" y="301"/>
                    </a:cubicBezTo>
                    <a:cubicBezTo>
                      <a:pt x="685" y="267"/>
                      <a:pt x="718" y="267"/>
                      <a:pt x="735" y="251"/>
                    </a:cubicBezTo>
                    <a:cubicBezTo>
                      <a:pt x="735" y="251"/>
                      <a:pt x="735" y="251"/>
                      <a:pt x="735" y="267"/>
                    </a:cubicBezTo>
                    <a:cubicBezTo>
                      <a:pt x="769" y="251"/>
                      <a:pt x="735" y="234"/>
                      <a:pt x="752" y="201"/>
                    </a:cubicBezTo>
                    <a:cubicBezTo>
                      <a:pt x="769" y="217"/>
                      <a:pt x="785" y="201"/>
                      <a:pt x="785" y="184"/>
                    </a:cubicBezTo>
                    <a:cubicBezTo>
                      <a:pt x="802" y="184"/>
                      <a:pt x="802" y="184"/>
                      <a:pt x="819" y="184"/>
                    </a:cubicBezTo>
                    <a:cubicBezTo>
                      <a:pt x="802" y="150"/>
                      <a:pt x="752" y="100"/>
                      <a:pt x="735" y="150"/>
                    </a:cubicBezTo>
                    <a:cubicBezTo>
                      <a:pt x="735" y="134"/>
                      <a:pt x="718" y="134"/>
                      <a:pt x="718" y="134"/>
                    </a:cubicBezTo>
                    <a:cubicBezTo>
                      <a:pt x="718" y="134"/>
                      <a:pt x="702" y="150"/>
                      <a:pt x="685" y="150"/>
                    </a:cubicBezTo>
                    <a:close/>
                    <a:moveTo>
                      <a:pt x="735" y="217"/>
                    </a:moveTo>
                    <a:cubicBezTo>
                      <a:pt x="718" y="217"/>
                      <a:pt x="718" y="201"/>
                      <a:pt x="735" y="184"/>
                    </a:cubicBezTo>
                    <a:cubicBezTo>
                      <a:pt x="735" y="201"/>
                      <a:pt x="735" y="201"/>
                      <a:pt x="735" y="217"/>
                    </a:cubicBezTo>
                    <a:close/>
                    <a:moveTo>
                      <a:pt x="618" y="401"/>
                    </a:moveTo>
                    <a:cubicBezTo>
                      <a:pt x="618" y="401"/>
                      <a:pt x="618" y="384"/>
                      <a:pt x="602" y="384"/>
                    </a:cubicBezTo>
                    <a:cubicBezTo>
                      <a:pt x="618" y="368"/>
                      <a:pt x="618" y="351"/>
                      <a:pt x="618" y="334"/>
                    </a:cubicBezTo>
                    <a:cubicBezTo>
                      <a:pt x="602" y="334"/>
                      <a:pt x="602" y="318"/>
                      <a:pt x="602" y="284"/>
                    </a:cubicBezTo>
                    <a:lnTo>
                      <a:pt x="618" y="284"/>
                    </a:lnTo>
                    <a:cubicBezTo>
                      <a:pt x="618" y="318"/>
                      <a:pt x="635" y="334"/>
                      <a:pt x="652" y="368"/>
                    </a:cubicBezTo>
                    <a:cubicBezTo>
                      <a:pt x="652" y="384"/>
                      <a:pt x="635" y="384"/>
                      <a:pt x="618" y="401"/>
                    </a:cubicBezTo>
                    <a:close/>
                    <a:moveTo>
                      <a:pt x="1186" y="501"/>
                    </a:moveTo>
                    <a:cubicBezTo>
                      <a:pt x="1203" y="518"/>
                      <a:pt x="1203" y="485"/>
                      <a:pt x="1203" y="485"/>
                    </a:cubicBezTo>
                    <a:lnTo>
                      <a:pt x="1186" y="485"/>
                    </a:lnTo>
                    <a:cubicBezTo>
                      <a:pt x="1186" y="468"/>
                      <a:pt x="1203" y="468"/>
                      <a:pt x="1203" y="468"/>
                    </a:cubicBezTo>
                    <a:cubicBezTo>
                      <a:pt x="1170" y="451"/>
                      <a:pt x="1203" y="501"/>
                      <a:pt x="1186" y="501"/>
                    </a:cubicBezTo>
                    <a:close/>
                    <a:moveTo>
                      <a:pt x="668" y="418"/>
                    </a:moveTo>
                    <a:cubicBezTo>
                      <a:pt x="668" y="435"/>
                      <a:pt x="702" y="435"/>
                      <a:pt x="685" y="451"/>
                    </a:cubicBezTo>
                    <a:cubicBezTo>
                      <a:pt x="685" y="451"/>
                      <a:pt x="652" y="435"/>
                      <a:pt x="668" y="418"/>
                    </a:cubicBezTo>
                    <a:close/>
                    <a:moveTo>
                      <a:pt x="2222" y="384"/>
                    </a:moveTo>
                    <a:cubicBezTo>
                      <a:pt x="2256" y="401"/>
                      <a:pt x="2256" y="401"/>
                      <a:pt x="2272" y="435"/>
                    </a:cubicBezTo>
                    <a:cubicBezTo>
                      <a:pt x="2256" y="451"/>
                      <a:pt x="2239" y="451"/>
                      <a:pt x="2239" y="468"/>
                    </a:cubicBezTo>
                    <a:cubicBezTo>
                      <a:pt x="2239" y="451"/>
                      <a:pt x="2239" y="451"/>
                      <a:pt x="2222" y="451"/>
                    </a:cubicBezTo>
                    <a:cubicBezTo>
                      <a:pt x="2222" y="435"/>
                      <a:pt x="2239" y="418"/>
                      <a:pt x="2222" y="418"/>
                    </a:cubicBezTo>
                    <a:cubicBezTo>
                      <a:pt x="2239" y="418"/>
                      <a:pt x="2222" y="401"/>
                      <a:pt x="2222" y="384"/>
                    </a:cubicBezTo>
                    <a:close/>
                    <a:moveTo>
                      <a:pt x="2473" y="351"/>
                    </a:moveTo>
                    <a:cubicBezTo>
                      <a:pt x="2473" y="318"/>
                      <a:pt x="2490" y="334"/>
                      <a:pt x="2506" y="318"/>
                    </a:cubicBezTo>
                    <a:cubicBezTo>
                      <a:pt x="2506" y="334"/>
                      <a:pt x="2523" y="368"/>
                      <a:pt x="2506" y="384"/>
                    </a:cubicBezTo>
                    <a:cubicBezTo>
                      <a:pt x="2490" y="368"/>
                      <a:pt x="2439" y="351"/>
                      <a:pt x="2473" y="334"/>
                    </a:cubicBezTo>
                    <a:cubicBezTo>
                      <a:pt x="2473" y="334"/>
                      <a:pt x="2473" y="351"/>
                      <a:pt x="2473" y="351"/>
                    </a:cubicBezTo>
                    <a:close/>
                    <a:moveTo>
                      <a:pt x="2373" y="485"/>
                    </a:moveTo>
                    <a:cubicBezTo>
                      <a:pt x="2389" y="485"/>
                      <a:pt x="2373" y="435"/>
                      <a:pt x="2406" y="435"/>
                    </a:cubicBezTo>
                    <a:cubicBezTo>
                      <a:pt x="2389" y="418"/>
                      <a:pt x="2406" y="418"/>
                      <a:pt x="2406" y="368"/>
                    </a:cubicBezTo>
                    <a:cubicBezTo>
                      <a:pt x="2389" y="368"/>
                      <a:pt x="2389" y="368"/>
                      <a:pt x="2389" y="351"/>
                    </a:cubicBezTo>
                    <a:cubicBezTo>
                      <a:pt x="2356" y="368"/>
                      <a:pt x="2356" y="318"/>
                      <a:pt x="2323" y="351"/>
                    </a:cubicBezTo>
                    <a:cubicBezTo>
                      <a:pt x="2323" y="351"/>
                      <a:pt x="2323" y="334"/>
                      <a:pt x="2323" y="334"/>
                    </a:cubicBezTo>
                    <a:cubicBezTo>
                      <a:pt x="2306" y="334"/>
                      <a:pt x="2306" y="351"/>
                      <a:pt x="2289" y="351"/>
                    </a:cubicBezTo>
                    <a:cubicBezTo>
                      <a:pt x="2323" y="384"/>
                      <a:pt x="2323" y="435"/>
                      <a:pt x="2339" y="468"/>
                    </a:cubicBezTo>
                    <a:cubicBezTo>
                      <a:pt x="2356" y="468"/>
                      <a:pt x="2389" y="468"/>
                      <a:pt x="2373" y="485"/>
                    </a:cubicBezTo>
                    <a:close/>
                    <a:moveTo>
                      <a:pt x="2690" y="351"/>
                    </a:moveTo>
                    <a:cubicBezTo>
                      <a:pt x="2690" y="351"/>
                      <a:pt x="2707" y="351"/>
                      <a:pt x="2707" y="334"/>
                    </a:cubicBezTo>
                    <a:cubicBezTo>
                      <a:pt x="2707" y="351"/>
                      <a:pt x="2690" y="368"/>
                      <a:pt x="2707" y="368"/>
                    </a:cubicBezTo>
                    <a:cubicBezTo>
                      <a:pt x="2690" y="384"/>
                      <a:pt x="2690" y="368"/>
                      <a:pt x="2690" y="351"/>
                    </a:cubicBezTo>
                    <a:close/>
                    <a:moveTo>
                      <a:pt x="2690" y="384"/>
                    </a:moveTo>
                    <a:cubicBezTo>
                      <a:pt x="2690" y="351"/>
                      <a:pt x="2640" y="401"/>
                      <a:pt x="2673" y="401"/>
                    </a:cubicBezTo>
                    <a:cubicBezTo>
                      <a:pt x="2673" y="401"/>
                      <a:pt x="2673" y="384"/>
                      <a:pt x="2690" y="384"/>
                    </a:cubicBezTo>
                    <a:close/>
                    <a:moveTo>
                      <a:pt x="1821" y="368"/>
                    </a:moveTo>
                    <a:cubicBezTo>
                      <a:pt x="1821" y="351"/>
                      <a:pt x="1805" y="351"/>
                      <a:pt x="1805" y="334"/>
                    </a:cubicBezTo>
                    <a:cubicBezTo>
                      <a:pt x="1821" y="334"/>
                      <a:pt x="1821" y="334"/>
                      <a:pt x="1821" y="351"/>
                    </a:cubicBezTo>
                    <a:cubicBezTo>
                      <a:pt x="1821" y="351"/>
                      <a:pt x="1821" y="368"/>
                      <a:pt x="1821" y="3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0"/>
              <p:cNvSpPr/>
              <p:nvPr/>
            </p:nvSpPr>
            <p:spPr>
              <a:xfrm>
                <a:off x="6394583" y="5515779"/>
                <a:ext cx="218037" cy="76025"/>
              </a:xfrm>
              <a:custGeom>
                <a:avLst/>
                <a:gdLst/>
                <a:ahLst/>
                <a:cxnLst/>
                <a:rect l="l" t="t" r="r" b="b"/>
                <a:pathLst>
                  <a:path w="2541" h="886" extrusionOk="0">
                    <a:moveTo>
                      <a:pt x="1571" y="0"/>
                    </a:moveTo>
                    <a:cubicBezTo>
                      <a:pt x="1555" y="0"/>
                      <a:pt x="1555" y="0"/>
                      <a:pt x="1538" y="0"/>
                    </a:cubicBezTo>
                    <a:lnTo>
                      <a:pt x="1538" y="0"/>
                    </a:lnTo>
                    <a:lnTo>
                      <a:pt x="1538" y="0"/>
                    </a:lnTo>
                    <a:cubicBezTo>
                      <a:pt x="1404" y="0"/>
                      <a:pt x="1304" y="17"/>
                      <a:pt x="1204" y="34"/>
                    </a:cubicBezTo>
                    <a:cubicBezTo>
                      <a:pt x="1204" y="34"/>
                      <a:pt x="1221" y="34"/>
                      <a:pt x="1237" y="50"/>
                    </a:cubicBezTo>
                    <a:cubicBezTo>
                      <a:pt x="1221" y="50"/>
                      <a:pt x="1221" y="50"/>
                      <a:pt x="1221" y="67"/>
                    </a:cubicBezTo>
                    <a:cubicBezTo>
                      <a:pt x="1221" y="67"/>
                      <a:pt x="1237" y="67"/>
                      <a:pt x="1237" y="84"/>
                    </a:cubicBezTo>
                    <a:cubicBezTo>
                      <a:pt x="1221" y="84"/>
                      <a:pt x="1221" y="100"/>
                      <a:pt x="1221" y="134"/>
                    </a:cubicBezTo>
                    <a:cubicBezTo>
                      <a:pt x="1221" y="100"/>
                      <a:pt x="1187" y="134"/>
                      <a:pt x="1187" y="150"/>
                    </a:cubicBezTo>
                    <a:cubicBezTo>
                      <a:pt x="1154" y="134"/>
                      <a:pt x="1154" y="150"/>
                      <a:pt x="1137" y="167"/>
                    </a:cubicBezTo>
                    <a:cubicBezTo>
                      <a:pt x="1137" y="134"/>
                      <a:pt x="1154" y="100"/>
                      <a:pt x="1170" y="100"/>
                    </a:cubicBezTo>
                    <a:cubicBezTo>
                      <a:pt x="1154" y="84"/>
                      <a:pt x="1137" y="50"/>
                      <a:pt x="1120" y="34"/>
                    </a:cubicBezTo>
                    <a:lnTo>
                      <a:pt x="1120" y="34"/>
                    </a:lnTo>
                    <a:lnTo>
                      <a:pt x="1104" y="34"/>
                    </a:lnTo>
                    <a:lnTo>
                      <a:pt x="1104" y="34"/>
                    </a:lnTo>
                    <a:cubicBezTo>
                      <a:pt x="1087" y="34"/>
                      <a:pt x="1087" y="67"/>
                      <a:pt x="1087" y="50"/>
                    </a:cubicBezTo>
                    <a:cubicBezTo>
                      <a:pt x="1087" y="50"/>
                      <a:pt x="1087" y="50"/>
                      <a:pt x="1087" y="50"/>
                    </a:cubicBezTo>
                    <a:cubicBezTo>
                      <a:pt x="1037" y="50"/>
                      <a:pt x="1003" y="50"/>
                      <a:pt x="970" y="67"/>
                    </a:cubicBezTo>
                    <a:cubicBezTo>
                      <a:pt x="970" y="67"/>
                      <a:pt x="970" y="84"/>
                      <a:pt x="970" y="100"/>
                    </a:cubicBezTo>
                    <a:cubicBezTo>
                      <a:pt x="970" y="67"/>
                      <a:pt x="987" y="84"/>
                      <a:pt x="1003" y="67"/>
                    </a:cubicBezTo>
                    <a:cubicBezTo>
                      <a:pt x="1003" y="117"/>
                      <a:pt x="1020" y="84"/>
                      <a:pt x="1053" y="100"/>
                    </a:cubicBezTo>
                    <a:cubicBezTo>
                      <a:pt x="1053" y="100"/>
                      <a:pt x="1053" y="100"/>
                      <a:pt x="1053" y="100"/>
                    </a:cubicBezTo>
                    <a:cubicBezTo>
                      <a:pt x="1053" y="100"/>
                      <a:pt x="1053" y="100"/>
                      <a:pt x="1070" y="100"/>
                    </a:cubicBezTo>
                    <a:cubicBezTo>
                      <a:pt x="1070" y="117"/>
                      <a:pt x="1070" y="100"/>
                      <a:pt x="1053" y="117"/>
                    </a:cubicBezTo>
                    <a:cubicBezTo>
                      <a:pt x="1070" y="134"/>
                      <a:pt x="1120" y="167"/>
                      <a:pt x="1087" y="184"/>
                    </a:cubicBezTo>
                    <a:cubicBezTo>
                      <a:pt x="1087" y="184"/>
                      <a:pt x="1070" y="184"/>
                      <a:pt x="1087" y="167"/>
                    </a:cubicBezTo>
                    <a:cubicBezTo>
                      <a:pt x="1087" y="167"/>
                      <a:pt x="1087" y="167"/>
                      <a:pt x="1087" y="167"/>
                    </a:cubicBezTo>
                    <a:cubicBezTo>
                      <a:pt x="1087" y="150"/>
                      <a:pt x="1070" y="150"/>
                      <a:pt x="1070" y="150"/>
                    </a:cubicBezTo>
                    <a:cubicBezTo>
                      <a:pt x="1053" y="167"/>
                      <a:pt x="1003" y="184"/>
                      <a:pt x="987" y="184"/>
                    </a:cubicBezTo>
                    <a:cubicBezTo>
                      <a:pt x="1003" y="201"/>
                      <a:pt x="987" y="201"/>
                      <a:pt x="1003" y="201"/>
                    </a:cubicBezTo>
                    <a:cubicBezTo>
                      <a:pt x="1003" y="234"/>
                      <a:pt x="987" y="234"/>
                      <a:pt x="970" y="234"/>
                    </a:cubicBezTo>
                    <a:cubicBezTo>
                      <a:pt x="970" y="267"/>
                      <a:pt x="953" y="284"/>
                      <a:pt x="937" y="318"/>
                    </a:cubicBezTo>
                    <a:cubicBezTo>
                      <a:pt x="953" y="301"/>
                      <a:pt x="953" y="318"/>
                      <a:pt x="953" y="318"/>
                    </a:cubicBezTo>
                    <a:cubicBezTo>
                      <a:pt x="937" y="318"/>
                      <a:pt x="953" y="351"/>
                      <a:pt x="937" y="351"/>
                    </a:cubicBezTo>
                    <a:cubicBezTo>
                      <a:pt x="920" y="351"/>
                      <a:pt x="886" y="401"/>
                      <a:pt x="870" y="435"/>
                    </a:cubicBezTo>
                    <a:cubicBezTo>
                      <a:pt x="853" y="418"/>
                      <a:pt x="870" y="418"/>
                      <a:pt x="870" y="418"/>
                    </a:cubicBezTo>
                    <a:cubicBezTo>
                      <a:pt x="853" y="418"/>
                      <a:pt x="836" y="418"/>
                      <a:pt x="836" y="435"/>
                    </a:cubicBezTo>
                    <a:cubicBezTo>
                      <a:pt x="836" y="451"/>
                      <a:pt x="836" y="468"/>
                      <a:pt x="853" y="468"/>
                    </a:cubicBezTo>
                    <a:cubicBezTo>
                      <a:pt x="836" y="501"/>
                      <a:pt x="786" y="551"/>
                      <a:pt x="803" y="568"/>
                    </a:cubicBezTo>
                    <a:cubicBezTo>
                      <a:pt x="820" y="568"/>
                      <a:pt x="803" y="535"/>
                      <a:pt x="820" y="551"/>
                    </a:cubicBezTo>
                    <a:cubicBezTo>
                      <a:pt x="803" y="568"/>
                      <a:pt x="836" y="602"/>
                      <a:pt x="820" y="602"/>
                    </a:cubicBezTo>
                    <a:cubicBezTo>
                      <a:pt x="820" y="602"/>
                      <a:pt x="820" y="602"/>
                      <a:pt x="820" y="602"/>
                    </a:cubicBezTo>
                    <a:cubicBezTo>
                      <a:pt x="836" y="618"/>
                      <a:pt x="803" y="635"/>
                      <a:pt x="803" y="652"/>
                    </a:cubicBezTo>
                    <a:cubicBezTo>
                      <a:pt x="820" y="635"/>
                      <a:pt x="853" y="635"/>
                      <a:pt x="853" y="652"/>
                    </a:cubicBezTo>
                    <a:cubicBezTo>
                      <a:pt x="853" y="635"/>
                      <a:pt x="886" y="652"/>
                      <a:pt x="903" y="652"/>
                    </a:cubicBezTo>
                    <a:cubicBezTo>
                      <a:pt x="903" y="635"/>
                      <a:pt x="920" y="635"/>
                      <a:pt x="920" y="635"/>
                    </a:cubicBezTo>
                    <a:cubicBezTo>
                      <a:pt x="903" y="635"/>
                      <a:pt x="903" y="652"/>
                      <a:pt x="920" y="652"/>
                    </a:cubicBezTo>
                    <a:cubicBezTo>
                      <a:pt x="920" y="652"/>
                      <a:pt x="920" y="635"/>
                      <a:pt x="920" y="635"/>
                    </a:cubicBezTo>
                    <a:cubicBezTo>
                      <a:pt x="903" y="635"/>
                      <a:pt x="886" y="618"/>
                      <a:pt x="903" y="618"/>
                    </a:cubicBezTo>
                    <a:cubicBezTo>
                      <a:pt x="920" y="602"/>
                      <a:pt x="970" y="551"/>
                      <a:pt x="970" y="535"/>
                    </a:cubicBezTo>
                    <a:cubicBezTo>
                      <a:pt x="953" y="518"/>
                      <a:pt x="953" y="535"/>
                      <a:pt x="953" y="535"/>
                    </a:cubicBezTo>
                    <a:cubicBezTo>
                      <a:pt x="953" y="501"/>
                      <a:pt x="937" y="485"/>
                      <a:pt x="937" y="451"/>
                    </a:cubicBezTo>
                    <a:cubicBezTo>
                      <a:pt x="937" y="468"/>
                      <a:pt x="937" y="485"/>
                      <a:pt x="953" y="485"/>
                    </a:cubicBezTo>
                    <a:cubicBezTo>
                      <a:pt x="970" y="451"/>
                      <a:pt x="1003" y="468"/>
                      <a:pt x="1037" y="451"/>
                    </a:cubicBezTo>
                    <a:cubicBezTo>
                      <a:pt x="1037" y="485"/>
                      <a:pt x="1053" y="451"/>
                      <a:pt x="1070" y="468"/>
                    </a:cubicBezTo>
                    <a:cubicBezTo>
                      <a:pt x="1053" y="485"/>
                      <a:pt x="1053" y="485"/>
                      <a:pt x="1053" y="501"/>
                    </a:cubicBezTo>
                    <a:cubicBezTo>
                      <a:pt x="1070" y="501"/>
                      <a:pt x="1087" y="485"/>
                      <a:pt x="1104" y="468"/>
                    </a:cubicBezTo>
                    <a:cubicBezTo>
                      <a:pt x="1120" y="485"/>
                      <a:pt x="1120" y="485"/>
                      <a:pt x="1104" y="501"/>
                    </a:cubicBezTo>
                    <a:cubicBezTo>
                      <a:pt x="1120" y="501"/>
                      <a:pt x="1104" y="518"/>
                      <a:pt x="1120" y="518"/>
                    </a:cubicBezTo>
                    <a:cubicBezTo>
                      <a:pt x="1104" y="501"/>
                      <a:pt x="1137" y="468"/>
                      <a:pt x="1154" y="501"/>
                    </a:cubicBezTo>
                    <a:cubicBezTo>
                      <a:pt x="1120" y="485"/>
                      <a:pt x="1120" y="568"/>
                      <a:pt x="1137" y="568"/>
                    </a:cubicBezTo>
                    <a:cubicBezTo>
                      <a:pt x="1137" y="551"/>
                      <a:pt x="1154" y="585"/>
                      <a:pt x="1154" y="551"/>
                    </a:cubicBezTo>
                    <a:cubicBezTo>
                      <a:pt x="1154" y="535"/>
                      <a:pt x="1170" y="518"/>
                      <a:pt x="1154" y="501"/>
                    </a:cubicBezTo>
                    <a:cubicBezTo>
                      <a:pt x="1154" y="501"/>
                      <a:pt x="1154" y="485"/>
                      <a:pt x="1170" y="485"/>
                    </a:cubicBezTo>
                    <a:cubicBezTo>
                      <a:pt x="1170" y="501"/>
                      <a:pt x="1170" y="518"/>
                      <a:pt x="1187" y="535"/>
                    </a:cubicBezTo>
                    <a:cubicBezTo>
                      <a:pt x="1187" y="535"/>
                      <a:pt x="1170" y="535"/>
                      <a:pt x="1170" y="535"/>
                    </a:cubicBezTo>
                    <a:cubicBezTo>
                      <a:pt x="1170" y="535"/>
                      <a:pt x="1170" y="535"/>
                      <a:pt x="1154" y="551"/>
                    </a:cubicBezTo>
                    <a:cubicBezTo>
                      <a:pt x="1170" y="551"/>
                      <a:pt x="1170" y="568"/>
                      <a:pt x="1154" y="568"/>
                    </a:cubicBezTo>
                    <a:cubicBezTo>
                      <a:pt x="1170" y="568"/>
                      <a:pt x="1154" y="585"/>
                      <a:pt x="1170" y="585"/>
                    </a:cubicBezTo>
                    <a:cubicBezTo>
                      <a:pt x="1170" y="551"/>
                      <a:pt x="1170" y="602"/>
                      <a:pt x="1187" y="585"/>
                    </a:cubicBezTo>
                    <a:cubicBezTo>
                      <a:pt x="1187" y="585"/>
                      <a:pt x="1170" y="568"/>
                      <a:pt x="1187" y="568"/>
                    </a:cubicBezTo>
                    <a:cubicBezTo>
                      <a:pt x="1187" y="585"/>
                      <a:pt x="1204" y="568"/>
                      <a:pt x="1221" y="568"/>
                    </a:cubicBezTo>
                    <a:cubicBezTo>
                      <a:pt x="1204" y="551"/>
                      <a:pt x="1204" y="535"/>
                      <a:pt x="1221" y="535"/>
                    </a:cubicBezTo>
                    <a:cubicBezTo>
                      <a:pt x="1237" y="535"/>
                      <a:pt x="1204" y="551"/>
                      <a:pt x="1221" y="551"/>
                    </a:cubicBezTo>
                    <a:cubicBezTo>
                      <a:pt x="1237" y="535"/>
                      <a:pt x="1221" y="518"/>
                      <a:pt x="1237" y="501"/>
                    </a:cubicBezTo>
                    <a:cubicBezTo>
                      <a:pt x="1254" y="518"/>
                      <a:pt x="1271" y="485"/>
                      <a:pt x="1287" y="518"/>
                    </a:cubicBezTo>
                    <a:cubicBezTo>
                      <a:pt x="1304" y="501"/>
                      <a:pt x="1271" y="485"/>
                      <a:pt x="1287" y="485"/>
                    </a:cubicBezTo>
                    <a:cubicBezTo>
                      <a:pt x="1304" y="518"/>
                      <a:pt x="1304" y="468"/>
                      <a:pt x="1321" y="485"/>
                    </a:cubicBezTo>
                    <a:cubicBezTo>
                      <a:pt x="1338" y="468"/>
                      <a:pt x="1304" y="501"/>
                      <a:pt x="1321" y="501"/>
                    </a:cubicBezTo>
                    <a:cubicBezTo>
                      <a:pt x="1338" y="485"/>
                      <a:pt x="1354" y="468"/>
                      <a:pt x="1354" y="451"/>
                    </a:cubicBezTo>
                    <a:cubicBezTo>
                      <a:pt x="1371" y="485"/>
                      <a:pt x="1371" y="451"/>
                      <a:pt x="1388" y="451"/>
                    </a:cubicBezTo>
                    <a:cubicBezTo>
                      <a:pt x="1388" y="468"/>
                      <a:pt x="1404" y="501"/>
                      <a:pt x="1421" y="518"/>
                    </a:cubicBezTo>
                    <a:cubicBezTo>
                      <a:pt x="1404" y="501"/>
                      <a:pt x="1421" y="485"/>
                      <a:pt x="1438" y="485"/>
                    </a:cubicBezTo>
                    <a:cubicBezTo>
                      <a:pt x="1438" y="451"/>
                      <a:pt x="1438" y="418"/>
                      <a:pt x="1488" y="384"/>
                    </a:cubicBezTo>
                    <a:cubicBezTo>
                      <a:pt x="1471" y="384"/>
                      <a:pt x="1471" y="368"/>
                      <a:pt x="1471" y="368"/>
                    </a:cubicBezTo>
                    <a:cubicBezTo>
                      <a:pt x="1454" y="368"/>
                      <a:pt x="1454" y="351"/>
                      <a:pt x="1438" y="368"/>
                    </a:cubicBezTo>
                    <a:cubicBezTo>
                      <a:pt x="1438" y="351"/>
                      <a:pt x="1421" y="368"/>
                      <a:pt x="1421" y="351"/>
                    </a:cubicBezTo>
                    <a:cubicBezTo>
                      <a:pt x="1421" y="334"/>
                      <a:pt x="1421" y="318"/>
                      <a:pt x="1421" y="318"/>
                    </a:cubicBezTo>
                    <a:cubicBezTo>
                      <a:pt x="1438" y="318"/>
                      <a:pt x="1421" y="334"/>
                      <a:pt x="1454" y="334"/>
                    </a:cubicBezTo>
                    <a:cubicBezTo>
                      <a:pt x="1438" y="318"/>
                      <a:pt x="1471" y="301"/>
                      <a:pt x="1488" y="318"/>
                    </a:cubicBezTo>
                    <a:cubicBezTo>
                      <a:pt x="1488" y="318"/>
                      <a:pt x="1488" y="334"/>
                      <a:pt x="1488" y="334"/>
                    </a:cubicBezTo>
                    <a:cubicBezTo>
                      <a:pt x="1488" y="318"/>
                      <a:pt x="1521" y="318"/>
                      <a:pt x="1521" y="301"/>
                    </a:cubicBezTo>
                    <a:cubicBezTo>
                      <a:pt x="1505" y="301"/>
                      <a:pt x="1488" y="284"/>
                      <a:pt x="1471" y="284"/>
                    </a:cubicBezTo>
                    <a:cubicBezTo>
                      <a:pt x="1471" y="267"/>
                      <a:pt x="1488" y="267"/>
                      <a:pt x="1471" y="234"/>
                    </a:cubicBezTo>
                    <a:cubicBezTo>
                      <a:pt x="1471" y="234"/>
                      <a:pt x="1471" y="234"/>
                      <a:pt x="1471" y="234"/>
                    </a:cubicBezTo>
                    <a:cubicBezTo>
                      <a:pt x="1488" y="234"/>
                      <a:pt x="1488" y="234"/>
                      <a:pt x="1488" y="234"/>
                    </a:cubicBezTo>
                    <a:cubicBezTo>
                      <a:pt x="1521" y="201"/>
                      <a:pt x="1454" y="167"/>
                      <a:pt x="1404" y="150"/>
                    </a:cubicBezTo>
                    <a:cubicBezTo>
                      <a:pt x="1404" y="167"/>
                      <a:pt x="1404" y="167"/>
                      <a:pt x="1404" y="167"/>
                    </a:cubicBezTo>
                    <a:cubicBezTo>
                      <a:pt x="1388" y="150"/>
                      <a:pt x="1421" y="167"/>
                      <a:pt x="1404" y="150"/>
                    </a:cubicBezTo>
                    <a:cubicBezTo>
                      <a:pt x="1388" y="150"/>
                      <a:pt x="1388" y="134"/>
                      <a:pt x="1388" y="150"/>
                    </a:cubicBezTo>
                    <a:cubicBezTo>
                      <a:pt x="1371" y="84"/>
                      <a:pt x="1404" y="50"/>
                      <a:pt x="1404" y="34"/>
                    </a:cubicBezTo>
                    <a:cubicBezTo>
                      <a:pt x="1404" y="50"/>
                      <a:pt x="1421" y="34"/>
                      <a:pt x="1421" y="34"/>
                    </a:cubicBezTo>
                    <a:cubicBezTo>
                      <a:pt x="1421" y="50"/>
                      <a:pt x="1438" y="67"/>
                      <a:pt x="1454" y="84"/>
                    </a:cubicBezTo>
                    <a:cubicBezTo>
                      <a:pt x="1438" y="50"/>
                      <a:pt x="1454" y="50"/>
                      <a:pt x="1454" y="34"/>
                    </a:cubicBezTo>
                    <a:cubicBezTo>
                      <a:pt x="1471" y="50"/>
                      <a:pt x="1488" y="34"/>
                      <a:pt x="1488" y="50"/>
                    </a:cubicBezTo>
                    <a:cubicBezTo>
                      <a:pt x="1488" y="67"/>
                      <a:pt x="1488" y="67"/>
                      <a:pt x="1488" y="84"/>
                    </a:cubicBezTo>
                    <a:cubicBezTo>
                      <a:pt x="1488" y="67"/>
                      <a:pt x="1488" y="84"/>
                      <a:pt x="1505" y="84"/>
                    </a:cubicBezTo>
                    <a:cubicBezTo>
                      <a:pt x="1505" y="100"/>
                      <a:pt x="1505" y="100"/>
                      <a:pt x="1505" y="117"/>
                    </a:cubicBezTo>
                    <a:cubicBezTo>
                      <a:pt x="1521" y="117"/>
                      <a:pt x="1521" y="117"/>
                      <a:pt x="1538" y="134"/>
                    </a:cubicBezTo>
                    <a:cubicBezTo>
                      <a:pt x="1521" y="117"/>
                      <a:pt x="1521" y="117"/>
                      <a:pt x="1538" y="117"/>
                    </a:cubicBezTo>
                    <a:cubicBezTo>
                      <a:pt x="1538" y="117"/>
                      <a:pt x="1538" y="117"/>
                      <a:pt x="1538" y="134"/>
                    </a:cubicBezTo>
                    <a:cubicBezTo>
                      <a:pt x="1538" y="117"/>
                      <a:pt x="1555" y="150"/>
                      <a:pt x="1555" y="134"/>
                    </a:cubicBezTo>
                    <a:cubicBezTo>
                      <a:pt x="1555" y="134"/>
                      <a:pt x="1555" y="134"/>
                      <a:pt x="1555" y="134"/>
                    </a:cubicBezTo>
                    <a:cubicBezTo>
                      <a:pt x="1571" y="100"/>
                      <a:pt x="1588" y="167"/>
                      <a:pt x="1638" y="134"/>
                    </a:cubicBezTo>
                    <a:cubicBezTo>
                      <a:pt x="1622" y="117"/>
                      <a:pt x="1605" y="117"/>
                      <a:pt x="1605" y="100"/>
                    </a:cubicBezTo>
                    <a:cubicBezTo>
                      <a:pt x="1605" y="100"/>
                      <a:pt x="1605" y="67"/>
                      <a:pt x="1605" y="67"/>
                    </a:cubicBezTo>
                    <a:cubicBezTo>
                      <a:pt x="1605" y="67"/>
                      <a:pt x="1605" y="67"/>
                      <a:pt x="1588" y="84"/>
                    </a:cubicBezTo>
                    <a:cubicBezTo>
                      <a:pt x="1588" y="50"/>
                      <a:pt x="1605" y="67"/>
                      <a:pt x="1622" y="50"/>
                    </a:cubicBezTo>
                    <a:cubicBezTo>
                      <a:pt x="1605" y="34"/>
                      <a:pt x="1605" y="0"/>
                      <a:pt x="1571" y="17"/>
                    </a:cubicBezTo>
                    <a:cubicBezTo>
                      <a:pt x="1571" y="17"/>
                      <a:pt x="1571" y="17"/>
                      <a:pt x="1571" y="0"/>
                    </a:cubicBezTo>
                    <a:close/>
                    <a:moveTo>
                      <a:pt x="820" y="100"/>
                    </a:moveTo>
                    <a:cubicBezTo>
                      <a:pt x="820" y="100"/>
                      <a:pt x="820" y="100"/>
                      <a:pt x="820" y="100"/>
                    </a:cubicBezTo>
                    <a:cubicBezTo>
                      <a:pt x="820" y="100"/>
                      <a:pt x="820" y="100"/>
                      <a:pt x="820" y="100"/>
                    </a:cubicBezTo>
                    <a:close/>
                    <a:moveTo>
                      <a:pt x="803" y="117"/>
                    </a:moveTo>
                    <a:cubicBezTo>
                      <a:pt x="786" y="117"/>
                      <a:pt x="786" y="117"/>
                      <a:pt x="786" y="134"/>
                    </a:cubicBezTo>
                    <a:cubicBezTo>
                      <a:pt x="803" y="134"/>
                      <a:pt x="820" y="134"/>
                      <a:pt x="820" y="134"/>
                    </a:cubicBezTo>
                    <a:cubicBezTo>
                      <a:pt x="820" y="150"/>
                      <a:pt x="803" y="134"/>
                      <a:pt x="803" y="150"/>
                    </a:cubicBezTo>
                    <a:cubicBezTo>
                      <a:pt x="786" y="167"/>
                      <a:pt x="820" y="150"/>
                      <a:pt x="803" y="167"/>
                    </a:cubicBezTo>
                    <a:cubicBezTo>
                      <a:pt x="803" y="201"/>
                      <a:pt x="769" y="167"/>
                      <a:pt x="753" y="184"/>
                    </a:cubicBezTo>
                    <a:cubicBezTo>
                      <a:pt x="753" y="167"/>
                      <a:pt x="753" y="134"/>
                      <a:pt x="736" y="117"/>
                    </a:cubicBezTo>
                    <a:cubicBezTo>
                      <a:pt x="769" y="117"/>
                      <a:pt x="786" y="117"/>
                      <a:pt x="786" y="117"/>
                    </a:cubicBezTo>
                    <a:cubicBezTo>
                      <a:pt x="786" y="117"/>
                      <a:pt x="786" y="117"/>
                      <a:pt x="803" y="117"/>
                    </a:cubicBezTo>
                    <a:close/>
                    <a:moveTo>
                      <a:pt x="719" y="134"/>
                    </a:moveTo>
                    <a:cubicBezTo>
                      <a:pt x="703" y="134"/>
                      <a:pt x="686" y="134"/>
                      <a:pt x="652" y="150"/>
                    </a:cubicBezTo>
                    <a:cubicBezTo>
                      <a:pt x="669" y="150"/>
                      <a:pt x="669" y="150"/>
                      <a:pt x="669" y="167"/>
                    </a:cubicBezTo>
                    <a:cubicBezTo>
                      <a:pt x="703" y="167"/>
                      <a:pt x="703" y="150"/>
                      <a:pt x="719" y="134"/>
                    </a:cubicBezTo>
                    <a:cubicBezTo>
                      <a:pt x="719" y="134"/>
                      <a:pt x="719" y="134"/>
                      <a:pt x="719" y="134"/>
                    </a:cubicBezTo>
                    <a:close/>
                    <a:moveTo>
                      <a:pt x="602" y="167"/>
                    </a:moveTo>
                    <a:cubicBezTo>
                      <a:pt x="602" y="184"/>
                      <a:pt x="619" y="184"/>
                      <a:pt x="619" y="184"/>
                    </a:cubicBezTo>
                    <a:cubicBezTo>
                      <a:pt x="619" y="201"/>
                      <a:pt x="602" y="201"/>
                      <a:pt x="602" y="217"/>
                    </a:cubicBezTo>
                    <a:cubicBezTo>
                      <a:pt x="619" y="217"/>
                      <a:pt x="619" y="201"/>
                      <a:pt x="619" y="201"/>
                    </a:cubicBezTo>
                    <a:cubicBezTo>
                      <a:pt x="636" y="201"/>
                      <a:pt x="619" y="217"/>
                      <a:pt x="619" y="217"/>
                    </a:cubicBezTo>
                    <a:cubicBezTo>
                      <a:pt x="636" y="234"/>
                      <a:pt x="636" y="217"/>
                      <a:pt x="652" y="217"/>
                    </a:cubicBezTo>
                    <a:cubicBezTo>
                      <a:pt x="652" y="234"/>
                      <a:pt x="652" y="251"/>
                      <a:pt x="669" y="251"/>
                    </a:cubicBezTo>
                    <a:cubicBezTo>
                      <a:pt x="636" y="234"/>
                      <a:pt x="602" y="267"/>
                      <a:pt x="619" y="301"/>
                    </a:cubicBezTo>
                    <a:cubicBezTo>
                      <a:pt x="619" y="284"/>
                      <a:pt x="636" y="284"/>
                      <a:pt x="652" y="267"/>
                    </a:cubicBezTo>
                    <a:cubicBezTo>
                      <a:pt x="652" y="284"/>
                      <a:pt x="636" y="301"/>
                      <a:pt x="652" y="301"/>
                    </a:cubicBezTo>
                    <a:cubicBezTo>
                      <a:pt x="669" y="301"/>
                      <a:pt x="652" y="284"/>
                      <a:pt x="669" y="284"/>
                    </a:cubicBezTo>
                    <a:cubicBezTo>
                      <a:pt x="669" y="284"/>
                      <a:pt x="669" y="284"/>
                      <a:pt x="669" y="301"/>
                    </a:cubicBezTo>
                    <a:cubicBezTo>
                      <a:pt x="686" y="284"/>
                      <a:pt x="686" y="267"/>
                      <a:pt x="686" y="251"/>
                    </a:cubicBezTo>
                    <a:cubicBezTo>
                      <a:pt x="703" y="267"/>
                      <a:pt x="703" y="267"/>
                      <a:pt x="719" y="267"/>
                    </a:cubicBezTo>
                    <a:cubicBezTo>
                      <a:pt x="719" y="284"/>
                      <a:pt x="703" y="318"/>
                      <a:pt x="719" y="334"/>
                    </a:cubicBezTo>
                    <a:cubicBezTo>
                      <a:pt x="703" y="334"/>
                      <a:pt x="719" y="318"/>
                      <a:pt x="703" y="318"/>
                    </a:cubicBezTo>
                    <a:cubicBezTo>
                      <a:pt x="686" y="318"/>
                      <a:pt x="703" y="318"/>
                      <a:pt x="703" y="334"/>
                    </a:cubicBezTo>
                    <a:cubicBezTo>
                      <a:pt x="686" y="318"/>
                      <a:pt x="686" y="318"/>
                      <a:pt x="669" y="301"/>
                    </a:cubicBezTo>
                    <a:cubicBezTo>
                      <a:pt x="652" y="318"/>
                      <a:pt x="669" y="318"/>
                      <a:pt x="669" y="318"/>
                    </a:cubicBezTo>
                    <a:cubicBezTo>
                      <a:pt x="686" y="334"/>
                      <a:pt x="669" y="334"/>
                      <a:pt x="669" y="351"/>
                    </a:cubicBezTo>
                    <a:cubicBezTo>
                      <a:pt x="652" y="368"/>
                      <a:pt x="636" y="368"/>
                      <a:pt x="619" y="368"/>
                    </a:cubicBezTo>
                    <a:cubicBezTo>
                      <a:pt x="602" y="351"/>
                      <a:pt x="619" y="351"/>
                      <a:pt x="619" y="334"/>
                    </a:cubicBezTo>
                    <a:cubicBezTo>
                      <a:pt x="602" y="351"/>
                      <a:pt x="586" y="334"/>
                      <a:pt x="586" y="334"/>
                    </a:cubicBezTo>
                    <a:cubicBezTo>
                      <a:pt x="586" y="334"/>
                      <a:pt x="586" y="334"/>
                      <a:pt x="586" y="318"/>
                    </a:cubicBezTo>
                    <a:cubicBezTo>
                      <a:pt x="586" y="318"/>
                      <a:pt x="602" y="318"/>
                      <a:pt x="602" y="334"/>
                    </a:cubicBezTo>
                    <a:cubicBezTo>
                      <a:pt x="602" y="301"/>
                      <a:pt x="569" y="318"/>
                      <a:pt x="569" y="284"/>
                    </a:cubicBezTo>
                    <a:cubicBezTo>
                      <a:pt x="552" y="284"/>
                      <a:pt x="569" y="318"/>
                      <a:pt x="552" y="318"/>
                    </a:cubicBezTo>
                    <a:cubicBezTo>
                      <a:pt x="552" y="334"/>
                      <a:pt x="569" y="318"/>
                      <a:pt x="586" y="334"/>
                    </a:cubicBezTo>
                    <a:cubicBezTo>
                      <a:pt x="586" y="351"/>
                      <a:pt x="569" y="351"/>
                      <a:pt x="569" y="368"/>
                    </a:cubicBezTo>
                    <a:cubicBezTo>
                      <a:pt x="569" y="351"/>
                      <a:pt x="536" y="368"/>
                      <a:pt x="536" y="351"/>
                    </a:cubicBezTo>
                    <a:cubicBezTo>
                      <a:pt x="536" y="351"/>
                      <a:pt x="536" y="368"/>
                      <a:pt x="536" y="368"/>
                    </a:cubicBezTo>
                    <a:cubicBezTo>
                      <a:pt x="519" y="368"/>
                      <a:pt x="519" y="384"/>
                      <a:pt x="519" y="384"/>
                    </a:cubicBezTo>
                    <a:cubicBezTo>
                      <a:pt x="502" y="368"/>
                      <a:pt x="519" y="351"/>
                      <a:pt x="519" y="318"/>
                    </a:cubicBezTo>
                    <a:cubicBezTo>
                      <a:pt x="519" y="301"/>
                      <a:pt x="519" y="334"/>
                      <a:pt x="536" y="334"/>
                    </a:cubicBezTo>
                    <a:cubicBezTo>
                      <a:pt x="536" y="318"/>
                      <a:pt x="536" y="318"/>
                      <a:pt x="536" y="301"/>
                    </a:cubicBezTo>
                    <a:cubicBezTo>
                      <a:pt x="519" y="284"/>
                      <a:pt x="502" y="301"/>
                      <a:pt x="485" y="318"/>
                    </a:cubicBezTo>
                    <a:cubicBezTo>
                      <a:pt x="469" y="301"/>
                      <a:pt x="502" y="267"/>
                      <a:pt x="469" y="267"/>
                    </a:cubicBezTo>
                    <a:cubicBezTo>
                      <a:pt x="485" y="251"/>
                      <a:pt x="485" y="251"/>
                      <a:pt x="485" y="251"/>
                    </a:cubicBezTo>
                    <a:cubicBezTo>
                      <a:pt x="485" y="251"/>
                      <a:pt x="485" y="234"/>
                      <a:pt x="469" y="234"/>
                    </a:cubicBezTo>
                    <a:cubicBezTo>
                      <a:pt x="485" y="234"/>
                      <a:pt x="485" y="234"/>
                      <a:pt x="485" y="217"/>
                    </a:cubicBezTo>
                    <a:cubicBezTo>
                      <a:pt x="502" y="234"/>
                      <a:pt x="502" y="267"/>
                      <a:pt x="536" y="267"/>
                    </a:cubicBezTo>
                    <a:cubicBezTo>
                      <a:pt x="536" y="217"/>
                      <a:pt x="502" y="217"/>
                      <a:pt x="502" y="184"/>
                    </a:cubicBezTo>
                    <a:cubicBezTo>
                      <a:pt x="536" y="184"/>
                      <a:pt x="569" y="167"/>
                      <a:pt x="602" y="167"/>
                    </a:cubicBezTo>
                    <a:close/>
                    <a:moveTo>
                      <a:pt x="419" y="217"/>
                    </a:moveTo>
                    <a:cubicBezTo>
                      <a:pt x="402" y="217"/>
                      <a:pt x="385" y="234"/>
                      <a:pt x="352" y="234"/>
                    </a:cubicBezTo>
                    <a:cubicBezTo>
                      <a:pt x="352" y="234"/>
                      <a:pt x="368" y="251"/>
                      <a:pt x="368" y="251"/>
                    </a:cubicBezTo>
                    <a:cubicBezTo>
                      <a:pt x="352" y="267"/>
                      <a:pt x="352" y="251"/>
                      <a:pt x="335" y="267"/>
                    </a:cubicBezTo>
                    <a:cubicBezTo>
                      <a:pt x="368" y="267"/>
                      <a:pt x="385" y="284"/>
                      <a:pt x="352" y="301"/>
                    </a:cubicBezTo>
                    <a:cubicBezTo>
                      <a:pt x="368" y="284"/>
                      <a:pt x="335" y="284"/>
                      <a:pt x="335" y="284"/>
                    </a:cubicBezTo>
                    <a:cubicBezTo>
                      <a:pt x="335" y="284"/>
                      <a:pt x="335" y="301"/>
                      <a:pt x="335" y="301"/>
                    </a:cubicBezTo>
                    <a:cubicBezTo>
                      <a:pt x="318" y="318"/>
                      <a:pt x="318" y="301"/>
                      <a:pt x="302" y="318"/>
                    </a:cubicBezTo>
                    <a:cubicBezTo>
                      <a:pt x="302" y="284"/>
                      <a:pt x="285" y="301"/>
                      <a:pt x="285" y="284"/>
                    </a:cubicBezTo>
                    <a:cubicBezTo>
                      <a:pt x="285" y="267"/>
                      <a:pt x="318" y="284"/>
                      <a:pt x="302" y="267"/>
                    </a:cubicBezTo>
                    <a:cubicBezTo>
                      <a:pt x="318" y="267"/>
                      <a:pt x="318" y="267"/>
                      <a:pt x="318" y="267"/>
                    </a:cubicBezTo>
                    <a:cubicBezTo>
                      <a:pt x="318" y="267"/>
                      <a:pt x="335" y="251"/>
                      <a:pt x="335" y="251"/>
                    </a:cubicBezTo>
                    <a:lnTo>
                      <a:pt x="335" y="251"/>
                    </a:lnTo>
                    <a:cubicBezTo>
                      <a:pt x="318" y="251"/>
                      <a:pt x="318" y="251"/>
                      <a:pt x="318" y="251"/>
                    </a:cubicBezTo>
                    <a:cubicBezTo>
                      <a:pt x="318" y="251"/>
                      <a:pt x="318" y="267"/>
                      <a:pt x="318" y="267"/>
                    </a:cubicBezTo>
                    <a:cubicBezTo>
                      <a:pt x="302" y="267"/>
                      <a:pt x="302" y="267"/>
                      <a:pt x="302" y="251"/>
                    </a:cubicBezTo>
                    <a:cubicBezTo>
                      <a:pt x="302" y="267"/>
                      <a:pt x="285" y="267"/>
                      <a:pt x="285" y="267"/>
                    </a:cubicBezTo>
                    <a:cubicBezTo>
                      <a:pt x="285" y="267"/>
                      <a:pt x="285" y="284"/>
                      <a:pt x="268" y="284"/>
                    </a:cubicBezTo>
                    <a:cubicBezTo>
                      <a:pt x="268" y="284"/>
                      <a:pt x="268" y="267"/>
                      <a:pt x="268" y="267"/>
                    </a:cubicBezTo>
                    <a:cubicBezTo>
                      <a:pt x="251" y="284"/>
                      <a:pt x="251" y="284"/>
                      <a:pt x="235" y="284"/>
                    </a:cubicBezTo>
                    <a:cubicBezTo>
                      <a:pt x="235" y="301"/>
                      <a:pt x="235" y="301"/>
                      <a:pt x="235" y="318"/>
                    </a:cubicBezTo>
                    <a:cubicBezTo>
                      <a:pt x="218" y="318"/>
                      <a:pt x="235" y="301"/>
                      <a:pt x="218" y="301"/>
                    </a:cubicBezTo>
                    <a:cubicBezTo>
                      <a:pt x="218" y="318"/>
                      <a:pt x="235" y="318"/>
                      <a:pt x="218" y="318"/>
                    </a:cubicBezTo>
                    <a:cubicBezTo>
                      <a:pt x="201" y="318"/>
                      <a:pt x="218" y="318"/>
                      <a:pt x="201" y="301"/>
                    </a:cubicBezTo>
                    <a:cubicBezTo>
                      <a:pt x="201" y="318"/>
                      <a:pt x="185" y="318"/>
                      <a:pt x="168" y="318"/>
                    </a:cubicBezTo>
                    <a:lnTo>
                      <a:pt x="168" y="318"/>
                    </a:lnTo>
                    <a:cubicBezTo>
                      <a:pt x="151" y="334"/>
                      <a:pt x="135" y="351"/>
                      <a:pt x="118" y="351"/>
                    </a:cubicBezTo>
                    <a:cubicBezTo>
                      <a:pt x="34" y="418"/>
                      <a:pt x="1" y="468"/>
                      <a:pt x="1" y="518"/>
                    </a:cubicBezTo>
                    <a:cubicBezTo>
                      <a:pt x="1" y="535"/>
                      <a:pt x="1" y="535"/>
                      <a:pt x="1" y="535"/>
                    </a:cubicBezTo>
                    <a:lnTo>
                      <a:pt x="1" y="551"/>
                    </a:lnTo>
                    <a:cubicBezTo>
                      <a:pt x="18" y="535"/>
                      <a:pt x="1" y="568"/>
                      <a:pt x="18" y="551"/>
                    </a:cubicBezTo>
                    <a:cubicBezTo>
                      <a:pt x="18" y="551"/>
                      <a:pt x="34" y="551"/>
                      <a:pt x="34" y="551"/>
                    </a:cubicBezTo>
                    <a:cubicBezTo>
                      <a:pt x="18" y="551"/>
                      <a:pt x="34" y="535"/>
                      <a:pt x="34" y="535"/>
                    </a:cubicBezTo>
                    <a:lnTo>
                      <a:pt x="18" y="535"/>
                    </a:lnTo>
                    <a:cubicBezTo>
                      <a:pt x="18" y="518"/>
                      <a:pt x="18" y="518"/>
                      <a:pt x="18" y="501"/>
                    </a:cubicBezTo>
                    <a:cubicBezTo>
                      <a:pt x="34" y="501"/>
                      <a:pt x="51" y="501"/>
                      <a:pt x="34" y="485"/>
                    </a:cubicBezTo>
                    <a:cubicBezTo>
                      <a:pt x="68" y="485"/>
                      <a:pt x="68" y="485"/>
                      <a:pt x="84" y="485"/>
                    </a:cubicBezTo>
                    <a:cubicBezTo>
                      <a:pt x="84" y="451"/>
                      <a:pt x="118" y="418"/>
                      <a:pt x="151" y="451"/>
                    </a:cubicBezTo>
                    <a:cubicBezTo>
                      <a:pt x="151" y="435"/>
                      <a:pt x="185" y="418"/>
                      <a:pt x="185" y="435"/>
                    </a:cubicBezTo>
                    <a:cubicBezTo>
                      <a:pt x="185" y="418"/>
                      <a:pt x="185" y="418"/>
                      <a:pt x="201" y="418"/>
                    </a:cubicBezTo>
                    <a:cubicBezTo>
                      <a:pt x="185" y="418"/>
                      <a:pt x="185" y="401"/>
                      <a:pt x="168" y="401"/>
                    </a:cubicBezTo>
                    <a:cubicBezTo>
                      <a:pt x="185" y="401"/>
                      <a:pt x="185" y="418"/>
                      <a:pt x="168" y="418"/>
                    </a:cubicBezTo>
                    <a:cubicBezTo>
                      <a:pt x="168" y="401"/>
                      <a:pt x="151" y="401"/>
                      <a:pt x="151" y="401"/>
                    </a:cubicBezTo>
                    <a:cubicBezTo>
                      <a:pt x="151" y="384"/>
                      <a:pt x="168" y="384"/>
                      <a:pt x="168" y="384"/>
                    </a:cubicBezTo>
                    <a:cubicBezTo>
                      <a:pt x="151" y="384"/>
                      <a:pt x="151" y="384"/>
                      <a:pt x="151" y="384"/>
                    </a:cubicBezTo>
                    <a:cubicBezTo>
                      <a:pt x="151" y="368"/>
                      <a:pt x="168" y="384"/>
                      <a:pt x="185" y="368"/>
                    </a:cubicBezTo>
                    <a:cubicBezTo>
                      <a:pt x="201" y="368"/>
                      <a:pt x="185" y="384"/>
                      <a:pt x="185" y="401"/>
                    </a:cubicBezTo>
                    <a:cubicBezTo>
                      <a:pt x="218" y="368"/>
                      <a:pt x="201" y="351"/>
                      <a:pt x="235" y="351"/>
                    </a:cubicBezTo>
                    <a:cubicBezTo>
                      <a:pt x="218" y="351"/>
                      <a:pt x="218" y="351"/>
                      <a:pt x="218" y="334"/>
                    </a:cubicBezTo>
                    <a:cubicBezTo>
                      <a:pt x="235" y="334"/>
                      <a:pt x="235" y="334"/>
                      <a:pt x="235" y="318"/>
                    </a:cubicBezTo>
                    <a:lnTo>
                      <a:pt x="235" y="384"/>
                    </a:lnTo>
                    <a:cubicBezTo>
                      <a:pt x="251" y="384"/>
                      <a:pt x="251" y="418"/>
                      <a:pt x="285" y="435"/>
                    </a:cubicBezTo>
                    <a:cubicBezTo>
                      <a:pt x="302" y="401"/>
                      <a:pt x="335" y="418"/>
                      <a:pt x="335" y="435"/>
                    </a:cubicBezTo>
                    <a:cubicBezTo>
                      <a:pt x="335" y="418"/>
                      <a:pt x="352" y="435"/>
                      <a:pt x="352" y="435"/>
                    </a:cubicBezTo>
                    <a:cubicBezTo>
                      <a:pt x="352" y="418"/>
                      <a:pt x="368" y="418"/>
                      <a:pt x="368" y="418"/>
                    </a:cubicBezTo>
                    <a:cubicBezTo>
                      <a:pt x="352" y="418"/>
                      <a:pt x="352" y="401"/>
                      <a:pt x="352" y="418"/>
                    </a:cubicBezTo>
                    <a:cubicBezTo>
                      <a:pt x="352" y="384"/>
                      <a:pt x="352" y="384"/>
                      <a:pt x="352" y="384"/>
                    </a:cubicBezTo>
                    <a:cubicBezTo>
                      <a:pt x="368" y="384"/>
                      <a:pt x="385" y="401"/>
                      <a:pt x="402" y="384"/>
                    </a:cubicBezTo>
                    <a:cubicBezTo>
                      <a:pt x="402" y="368"/>
                      <a:pt x="385" y="368"/>
                      <a:pt x="385" y="368"/>
                    </a:cubicBezTo>
                    <a:cubicBezTo>
                      <a:pt x="402" y="368"/>
                      <a:pt x="402" y="351"/>
                      <a:pt x="402" y="368"/>
                    </a:cubicBezTo>
                    <a:cubicBezTo>
                      <a:pt x="419" y="334"/>
                      <a:pt x="435" y="334"/>
                      <a:pt x="452" y="334"/>
                    </a:cubicBezTo>
                    <a:cubicBezTo>
                      <a:pt x="452" y="318"/>
                      <a:pt x="435" y="318"/>
                      <a:pt x="435" y="301"/>
                    </a:cubicBezTo>
                    <a:cubicBezTo>
                      <a:pt x="452" y="301"/>
                      <a:pt x="452" y="334"/>
                      <a:pt x="469" y="334"/>
                    </a:cubicBezTo>
                    <a:cubicBezTo>
                      <a:pt x="469" y="318"/>
                      <a:pt x="469" y="301"/>
                      <a:pt x="435" y="284"/>
                    </a:cubicBezTo>
                    <a:cubicBezTo>
                      <a:pt x="452" y="267"/>
                      <a:pt x="452" y="267"/>
                      <a:pt x="469" y="251"/>
                    </a:cubicBezTo>
                    <a:cubicBezTo>
                      <a:pt x="452" y="251"/>
                      <a:pt x="469" y="217"/>
                      <a:pt x="452" y="234"/>
                    </a:cubicBezTo>
                    <a:cubicBezTo>
                      <a:pt x="452" y="234"/>
                      <a:pt x="452" y="234"/>
                      <a:pt x="452" y="251"/>
                    </a:cubicBezTo>
                    <a:cubicBezTo>
                      <a:pt x="435" y="234"/>
                      <a:pt x="435" y="217"/>
                      <a:pt x="419" y="217"/>
                    </a:cubicBezTo>
                    <a:close/>
                    <a:moveTo>
                      <a:pt x="218" y="284"/>
                    </a:moveTo>
                    <a:cubicBezTo>
                      <a:pt x="218" y="284"/>
                      <a:pt x="218" y="284"/>
                      <a:pt x="218" y="284"/>
                    </a:cubicBezTo>
                    <a:close/>
                    <a:moveTo>
                      <a:pt x="18" y="568"/>
                    </a:moveTo>
                    <a:cubicBezTo>
                      <a:pt x="18" y="585"/>
                      <a:pt x="51" y="618"/>
                      <a:pt x="68" y="652"/>
                    </a:cubicBezTo>
                    <a:cubicBezTo>
                      <a:pt x="68" y="652"/>
                      <a:pt x="68" y="652"/>
                      <a:pt x="68" y="652"/>
                    </a:cubicBezTo>
                    <a:cubicBezTo>
                      <a:pt x="84" y="652"/>
                      <a:pt x="84" y="652"/>
                      <a:pt x="84" y="652"/>
                    </a:cubicBezTo>
                    <a:cubicBezTo>
                      <a:pt x="84" y="635"/>
                      <a:pt x="68" y="635"/>
                      <a:pt x="68" y="618"/>
                    </a:cubicBezTo>
                    <a:cubicBezTo>
                      <a:pt x="84" y="618"/>
                      <a:pt x="84" y="602"/>
                      <a:pt x="84" y="618"/>
                    </a:cubicBezTo>
                    <a:cubicBezTo>
                      <a:pt x="101" y="618"/>
                      <a:pt x="101" y="635"/>
                      <a:pt x="101" y="652"/>
                    </a:cubicBezTo>
                    <a:cubicBezTo>
                      <a:pt x="101" y="618"/>
                      <a:pt x="151" y="635"/>
                      <a:pt x="151" y="635"/>
                    </a:cubicBezTo>
                    <a:cubicBezTo>
                      <a:pt x="168" y="635"/>
                      <a:pt x="168" y="618"/>
                      <a:pt x="185" y="618"/>
                    </a:cubicBezTo>
                    <a:cubicBezTo>
                      <a:pt x="201" y="635"/>
                      <a:pt x="185" y="635"/>
                      <a:pt x="185" y="668"/>
                    </a:cubicBezTo>
                    <a:cubicBezTo>
                      <a:pt x="201" y="652"/>
                      <a:pt x="185" y="685"/>
                      <a:pt x="201" y="685"/>
                    </a:cubicBezTo>
                    <a:cubicBezTo>
                      <a:pt x="218" y="685"/>
                      <a:pt x="218" y="668"/>
                      <a:pt x="218" y="668"/>
                    </a:cubicBezTo>
                    <a:cubicBezTo>
                      <a:pt x="218" y="668"/>
                      <a:pt x="201" y="668"/>
                      <a:pt x="201" y="652"/>
                    </a:cubicBezTo>
                    <a:cubicBezTo>
                      <a:pt x="235" y="652"/>
                      <a:pt x="185" y="618"/>
                      <a:pt x="235" y="602"/>
                    </a:cubicBezTo>
                    <a:cubicBezTo>
                      <a:pt x="235" y="602"/>
                      <a:pt x="235" y="602"/>
                      <a:pt x="235" y="585"/>
                    </a:cubicBezTo>
                    <a:cubicBezTo>
                      <a:pt x="235" y="602"/>
                      <a:pt x="285" y="585"/>
                      <a:pt x="268" y="602"/>
                    </a:cubicBezTo>
                    <a:cubicBezTo>
                      <a:pt x="285" y="602"/>
                      <a:pt x="302" y="602"/>
                      <a:pt x="302" y="585"/>
                    </a:cubicBezTo>
                    <a:cubicBezTo>
                      <a:pt x="268" y="585"/>
                      <a:pt x="268" y="568"/>
                      <a:pt x="251" y="585"/>
                    </a:cubicBezTo>
                    <a:cubicBezTo>
                      <a:pt x="251" y="568"/>
                      <a:pt x="268" y="568"/>
                      <a:pt x="268" y="551"/>
                    </a:cubicBezTo>
                    <a:cubicBezTo>
                      <a:pt x="302" y="551"/>
                      <a:pt x="335" y="535"/>
                      <a:pt x="352" y="585"/>
                    </a:cubicBezTo>
                    <a:cubicBezTo>
                      <a:pt x="368" y="602"/>
                      <a:pt x="402" y="585"/>
                      <a:pt x="385" y="568"/>
                    </a:cubicBezTo>
                    <a:lnTo>
                      <a:pt x="402" y="568"/>
                    </a:lnTo>
                    <a:cubicBezTo>
                      <a:pt x="419" y="602"/>
                      <a:pt x="368" y="585"/>
                      <a:pt x="385" y="618"/>
                    </a:cubicBezTo>
                    <a:cubicBezTo>
                      <a:pt x="368" y="618"/>
                      <a:pt x="335" y="618"/>
                      <a:pt x="352" y="635"/>
                    </a:cubicBezTo>
                    <a:cubicBezTo>
                      <a:pt x="335" y="652"/>
                      <a:pt x="335" y="618"/>
                      <a:pt x="318" y="618"/>
                    </a:cubicBezTo>
                    <a:cubicBezTo>
                      <a:pt x="335" y="652"/>
                      <a:pt x="318" y="635"/>
                      <a:pt x="318" y="652"/>
                    </a:cubicBezTo>
                    <a:cubicBezTo>
                      <a:pt x="285" y="635"/>
                      <a:pt x="268" y="685"/>
                      <a:pt x="235" y="685"/>
                    </a:cubicBezTo>
                    <a:cubicBezTo>
                      <a:pt x="251" y="702"/>
                      <a:pt x="235" y="702"/>
                      <a:pt x="235" y="702"/>
                    </a:cubicBezTo>
                    <a:cubicBezTo>
                      <a:pt x="235" y="702"/>
                      <a:pt x="235" y="719"/>
                      <a:pt x="235" y="719"/>
                    </a:cubicBezTo>
                    <a:cubicBezTo>
                      <a:pt x="302" y="735"/>
                      <a:pt x="352" y="752"/>
                      <a:pt x="435" y="769"/>
                    </a:cubicBezTo>
                    <a:cubicBezTo>
                      <a:pt x="435" y="735"/>
                      <a:pt x="419" y="719"/>
                      <a:pt x="385" y="719"/>
                    </a:cubicBezTo>
                    <a:cubicBezTo>
                      <a:pt x="385" y="735"/>
                      <a:pt x="402" y="735"/>
                      <a:pt x="385" y="735"/>
                    </a:cubicBezTo>
                    <a:cubicBezTo>
                      <a:pt x="368" y="719"/>
                      <a:pt x="368" y="719"/>
                      <a:pt x="352" y="719"/>
                    </a:cubicBezTo>
                    <a:cubicBezTo>
                      <a:pt x="335" y="735"/>
                      <a:pt x="368" y="702"/>
                      <a:pt x="352" y="702"/>
                    </a:cubicBezTo>
                    <a:cubicBezTo>
                      <a:pt x="335" y="719"/>
                      <a:pt x="335" y="719"/>
                      <a:pt x="318" y="719"/>
                    </a:cubicBezTo>
                    <a:cubicBezTo>
                      <a:pt x="318" y="685"/>
                      <a:pt x="318" y="685"/>
                      <a:pt x="318" y="668"/>
                    </a:cubicBezTo>
                    <a:cubicBezTo>
                      <a:pt x="335" y="668"/>
                      <a:pt x="352" y="652"/>
                      <a:pt x="368" y="668"/>
                    </a:cubicBezTo>
                    <a:cubicBezTo>
                      <a:pt x="368" y="652"/>
                      <a:pt x="385" y="652"/>
                      <a:pt x="368" y="635"/>
                    </a:cubicBezTo>
                    <a:cubicBezTo>
                      <a:pt x="385" y="635"/>
                      <a:pt x="385" y="668"/>
                      <a:pt x="419" y="652"/>
                    </a:cubicBezTo>
                    <a:cubicBezTo>
                      <a:pt x="419" y="652"/>
                      <a:pt x="419" y="668"/>
                      <a:pt x="435" y="685"/>
                    </a:cubicBezTo>
                    <a:cubicBezTo>
                      <a:pt x="435" y="668"/>
                      <a:pt x="469" y="702"/>
                      <a:pt x="469" y="668"/>
                    </a:cubicBezTo>
                    <a:cubicBezTo>
                      <a:pt x="485" y="685"/>
                      <a:pt x="452" y="702"/>
                      <a:pt x="469" y="702"/>
                    </a:cubicBezTo>
                    <a:cubicBezTo>
                      <a:pt x="485" y="702"/>
                      <a:pt x="485" y="685"/>
                      <a:pt x="485" y="668"/>
                    </a:cubicBezTo>
                    <a:cubicBezTo>
                      <a:pt x="502" y="685"/>
                      <a:pt x="502" y="685"/>
                      <a:pt x="519" y="685"/>
                    </a:cubicBezTo>
                    <a:cubicBezTo>
                      <a:pt x="519" y="668"/>
                      <a:pt x="502" y="652"/>
                      <a:pt x="502" y="635"/>
                    </a:cubicBezTo>
                    <a:cubicBezTo>
                      <a:pt x="469" y="635"/>
                      <a:pt x="469" y="618"/>
                      <a:pt x="452" y="635"/>
                    </a:cubicBezTo>
                    <a:cubicBezTo>
                      <a:pt x="452" y="618"/>
                      <a:pt x="469" y="635"/>
                      <a:pt x="469" y="618"/>
                    </a:cubicBezTo>
                    <a:cubicBezTo>
                      <a:pt x="452" y="618"/>
                      <a:pt x="452" y="602"/>
                      <a:pt x="452" y="602"/>
                    </a:cubicBezTo>
                    <a:cubicBezTo>
                      <a:pt x="452" y="618"/>
                      <a:pt x="419" y="618"/>
                      <a:pt x="419" y="602"/>
                    </a:cubicBezTo>
                    <a:cubicBezTo>
                      <a:pt x="419" y="585"/>
                      <a:pt x="435" y="501"/>
                      <a:pt x="469" y="501"/>
                    </a:cubicBezTo>
                    <a:cubicBezTo>
                      <a:pt x="452" y="518"/>
                      <a:pt x="469" y="518"/>
                      <a:pt x="485" y="501"/>
                    </a:cubicBezTo>
                    <a:cubicBezTo>
                      <a:pt x="485" y="518"/>
                      <a:pt x="485" y="535"/>
                      <a:pt x="485" y="551"/>
                    </a:cubicBezTo>
                    <a:cubicBezTo>
                      <a:pt x="469" y="568"/>
                      <a:pt x="469" y="535"/>
                      <a:pt x="469" y="551"/>
                    </a:cubicBezTo>
                    <a:cubicBezTo>
                      <a:pt x="469" y="551"/>
                      <a:pt x="469" y="585"/>
                      <a:pt x="452" y="602"/>
                    </a:cubicBezTo>
                    <a:cubicBezTo>
                      <a:pt x="469" y="585"/>
                      <a:pt x="469" y="602"/>
                      <a:pt x="452" y="618"/>
                    </a:cubicBezTo>
                    <a:lnTo>
                      <a:pt x="485" y="618"/>
                    </a:lnTo>
                    <a:cubicBezTo>
                      <a:pt x="485" y="568"/>
                      <a:pt x="485" y="602"/>
                      <a:pt x="502" y="602"/>
                    </a:cubicBezTo>
                    <a:cubicBezTo>
                      <a:pt x="502" y="602"/>
                      <a:pt x="519" y="585"/>
                      <a:pt x="536" y="568"/>
                    </a:cubicBezTo>
                    <a:cubicBezTo>
                      <a:pt x="536" y="551"/>
                      <a:pt x="519" y="535"/>
                      <a:pt x="536" y="518"/>
                    </a:cubicBezTo>
                    <a:cubicBezTo>
                      <a:pt x="519" y="518"/>
                      <a:pt x="536" y="535"/>
                      <a:pt x="519" y="535"/>
                    </a:cubicBezTo>
                    <a:cubicBezTo>
                      <a:pt x="519" y="518"/>
                      <a:pt x="536" y="501"/>
                      <a:pt x="552" y="485"/>
                    </a:cubicBezTo>
                    <a:cubicBezTo>
                      <a:pt x="569" y="435"/>
                      <a:pt x="519" y="418"/>
                      <a:pt x="502" y="401"/>
                    </a:cubicBezTo>
                    <a:cubicBezTo>
                      <a:pt x="485" y="418"/>
                      <a:pt x="485" y="418"/>
                      <a:pt x="469" y="418"/>
                    </a:cubicBezTo>
                    <a:cubicBezTo>
                      <a:pt x="469" y="384"/>
                      <a:pt x="419" y="418"/>
                      <a:pt x="419" y="418"/>
                    </a:cubicBezTo>
                    <a:cubicBezTo>
                      <a:pt x="435" y="435"/>
                      <a:pt x="402" y="468"/>
                      <a:pt x="435" y="468"/>
                    </a:cubicBezTo>
                    <a:cubicBezTo>
                      <a:pt x="435" y="485"/>
                      <a:pt x="435" y="501"/>
                      <a:pt x="419" y="501"/>
                    </a:cubicBezTo>
                    <a:cubicBezTo>
                      <a:pt x="419" y="468"/>
                      <a:pt x="402" y="501"/>
                      <a:pt x="385" y="485"/>
                    </a:cubicBezTo>
                    <a:cubicBezTo>
                      <a:pt x="385" y="501"/>
                      <a:pt x="402" y="518"/>
                      <a:pt x="385" y="518"/>
                    </a:cubicBezTo>
                    <a:cubicBezTo>
                      <a:pt x="385" y="501"/>
                      <a:pt x="385" y="535"/>
                      <a:pt x="368" y="518"/>
                    </a:cubicBezTo>
                    <a:cubicBezTo>
                      <a:pt x="368" y="518"/>
                      <a:pt x="368" y="501"/>
                      <a:pt x="352" y="501"/>
                    </a:cubicBezTo>
                    <a:cubicBezTo>
                      <a:pt x="352" y="518"/>
                      <a:pt x="335" y="501"/>
                      <a:pt x="335" y="518"/>
                    </a:cubicBezTo>
                    <a:cubicBezTo>
                      <a:pt x="335" y="518"/>
                      <a:pt x="352" y="535"/>
                      <a:pt x="335" y="551"/>
                    </a:cubicBezTo>
                    <a:cubicBezTo>
                      <a:pt x="352" y="518"/>
                      <a:pt x="302" y="535"/>
                      <a:pt x="318" y="518"/>
                    </a:cubicBezTo>
                    <a:cubicBezTo>
                      <a:pt x="318" y="535"/>
                      <a:pt x="335" y="501"/>
                      <a:pt x="335" y="485"/>
                    </a:cubicBezTo>
                    <a:cubicBezTo>
                      <a:pt x="352" y="485"/>
                      <a:pt x="352" y="485"/>
                      <a:pt x="368" y="485"/>
                    </a:cubicBezTo>
                    <a:cubicBezTo>
                      <a:pt x="352" y="468"/>
                      <a:pt x="335" y="468"/>
                      <a:pt x="318" y="451"/>
                    </a:cubicBezTo>
                    <a:cubicBezTo>
                      <a:pt x="318" y="468"/>
                      <a:pt x="302" y="451"/>
                      <a:pt x="302" y="468"/>
                    </a:cubicBezTo>
                    <a:cubicBezTo>
                      <a:pt x="318" y="485"/>
                      <a:pt x="285" y="485"/>
                      <a:pt x="285" y="501"/>
                    </a:cubicBezTo>
                    <a:cubicBezTo>
                      <a:pt x="268" y="501"/>
                      <a:pt x="285" y="485"/>
                      <a:pt x="268" y="485"/>
                    </a:cubicBezTo>
                    <a:cubicBezTo>
                      <a:pt x="268" y="518"/>
                      <a:pt x="235" y="518"/>
                      <a:pt x="218" y="535"/>
                    </a:cubicBezTo>
                    <a:cubicBezTo>
                      <a:pt x="218" y="518"/>
                      <a:pt x="218" y="518"/>
                      <a:pt x="201" y="518"/>
                    </a:cubicBezTo>
                    <a:cubicBezTo>
                      <a:pt x="201" y="535"/>
                      <a:pt x="185" y="535"/>
                      <a:pt x="185" y="551"/>
                    </a:cubicBezTo>
                    <a:cubicBezTo>
                      <a:pt x="185" y="551"/>
                      <a:pt x="185" y="551"/>
                      <a:pt x="168" y="551"/>
                    </a:cubicBezTo>
                    <a:cubicBezTo>
                      <a:pt x="168" y="551"/>
                      <a:pt x="185" y="568"/>
                      <a:pt x="185" y="568"/>
                    </a:cubicBezTo>
                    <a:cubicBezTo>
                      <a:pt x="151" y="585"/>
                      <a:pt x="151" y="568"/>
                      <a:pt x="135" y="568"/>
                    </a:cubicBezTo>
                    <a:cubicBezTo>
                      <a:pt x="151" y="551"/>
                      <a:pt x="151" y="568"/>
                      <a:pt x="135" y="551"/>
                    </a:cubicBezTo>
                    <a:cubicBezTo>
                      <a:pt x="151" y="551"/>
                      <a:pt x="151" y="518"/>
                      <a:pt x="168" y="518"/>
                    </a:cubicBezTo>
                    <a:cubicBezTo>
                      <a:pt x="151" y="501"/>
                      <a:pt x="151" y="501"/>
                      <a:pt x="135" y="501"/>
                    </a:cubicBezTo>
                    <a:cubicBezTo>
                      <a:pt x="135" y="518"/>
                      <a:pt x="118" y="518"/>
                      <a:pt x="135" y="535"/>
                    </a:cubicBezTo>
                    <a:cubicBezTo>
                      <a:pt x="101" y="535"/>
                      <a:pt x="118" y="585"/>
                      <a:pt x="101" y="602"/>
                    </a:cubicBezTo>
                    <a:cubicBezTo>
                      <a:pt x="84" y="602"/>
                      <a:pt x="84" y="602"/>
                      <a:pt x="68" y="618"/>
                    </a:cubicBezTo>
                    <a:cubicBezTo>
                      <a:pt x="68" y="602"/>
                      <a:pt x="84" y="602"/>
                      <a:pt x="68" y="585"/>
                    </a:cubicBezTo>
                    <a:cubicBezTo>
                      <a:pt x="51" y="585"/>
                      <a:pt x="68" y="602"/>
                      <a:pt x="51" y="602"/>
                    </a:cubicBezTo>
                    <a:cubicBezTo>
                      <a:pt x="68" y="585"/>
                      <a:pt x="18" y="602"/>
                      <a:pt x="34" y="568"/>
                    </a:cubicBezTo>
                    <a:cubicBezTo>
                      <a:pt x="18" y="568"/>
                      <a:pt x="18" y="568"/>
                      <a:pt x="18" y="568"/>
                    </a:cubicBezTo>
                    <a:close/>
                    <a:moveTo>
                      <a:pt x="519" y="785"/>
                    </a:moveTo>
                    <a:cubicBezTo>
                      <a:pt x="519" y="769"/>
                      <a:pt x="502" y="752"/>
                      <a:pt x="502" y="735"/>
                    </a:cubicBezTo>
                    <a:cubicBezTo>
                      <a:pt x="519" y="719"/>
                      <a:pt x="519" y="719"/>
                      <a:pt x="519" y="702"/>
                    </a:cubicBezTo>
                    <a:cubicBezTo>
                      <a:pt x="519" y="735"/>
                      <a:pt x="536" y="719"/>
                      <a:pt x="536" y="735"/>
                    </a:cubicBezTo>
                    <a:cubicBezTo>
                      <a:pt x="536" y="752"/>
                      <a:pt x="519" y="752"/>
                      <a:pt x="519" y="752"/>
                    </a:cubicBezTo>
                    <a:cubicBezTo>
                      <a:pt x="519" y="785"/>
                      <a:pt x="536" y="752"/>
                      <a:pt x="536" y="769"/>
                    </a:cubicBezTo>
                    <a:cubicBezTo>
                      <a:pt x="536" y="769"/>
                      <a:pt x="519" y="769"/>
                      <a:pt x="519" y="785"/>
                    </a:cubicBezTo>
                    <a:close/>
                    <a:moveTo>
                      <a:pt x="586" y="802"/>
                    </a:moveTo>
                    <a:cubicBezTo>
                      <a:pt x="619" y="802"/>
                      <a:pt x="652" y="802"/>
                      <a:pt x="686" y="819"/>
                    </a:cubicBezTo>
                    <a:cubicBezTo>
                      <a:pt x="686" y="802"/>
                      <a:pt x="686" y="785"/>
                      <a:pt x="686" y="769"/>
                    </a:cubicBezTo>
                    <a:cubicBezTo>
                      <a:pt x="703" y="785"/>
                      <a:pt x="719" y="769"/>
                      <a:pt x="719" y="752"/>
                    </a:cubicBezTo>
                    <a:cubicBezTo>
                      <a:pt x="736" y="752"/>
                      <a:pt x="736" y="752"/>
                      <a:pt x="753" y="752"/>
                    </a:cubicBezTo>
                    <a:cubicBezTo>
                      <a:pt x="736" y="719"/>
                      <a:pt x="686" y="668"/>
                      <a:pt x="669" y="719"/>
                    </a:cubicBezTo>
                    <a:cubicBezTo>
                      <a:pt x="669" y="702"/>
                      <a:pt x="652" y="702"/>
                      <a:pt x="652" y="702"/>
                    </a:cubicBezTo>
                    <a:cubicBezTo>
                      <a:pt x="636" y="702"/>
                      <a:pt x="636" y="719"/>
                      <a:pt x="619" y="719"/>
                    </a:cubicBezTo>
                    <a:cubicBezTo>
                      <a:pt x="619" y="719"/>
                      <a:pt x="619" y="735"/>
                      <a:pt x="636" y="735"/>
                    </a:cubicBezTo>
                    <a:cubicBezTo>
                      <a:pt x="636" y="752"/>
                      <a:pt x="619" y="752"/>
                      <a:pt x="636" y="769"/>
                    </a:cubicBezTo>
                    <a:cubicBezTo>
                      <a:pt x="619" y="769"/>
                      <a:pt x="619" y="752"/>
                      <a:pt x="619" y="752"/>
                    </a:cubicBezTo>
                    <a:cubicBezTo>
                      <a:pt x="602" y="752"/>
                      <a:pt x="602" y="769"/>
                      <a:pt x="586" y="752"/>
                    </a:cubicBezTo>
                    <a:cubicBezTo>
                      <a:pt x="586" y="752"/>
                      <a:pt x="602" y="769"/>
                      <a:pt x="602" y="785"/>
                    </a:cubicBezTo>
                    <a:cubicBezTo>
                      <a:pt x="602" y="802"/>
                      <a:pt x="586" y="785"/>
                      <a:pt x="586" y="785"/>
                    </a:cubicBezTo>
                    <a:lnTo>
                      <a:pt x="586" y="802"/>
                    </a:lnTo>
                    <a:close/>
                    <a:moveTo>
                      <a:pt x="703" y="819"/>
                    </a:moveTo>
                    <a:cubicBezTo>
                      <a:pt x="703" y="802"/>
                      <a:pt x="703" y="802"/>
                      <a:pt x="703" y="802"/>
                    </a:cubicBezTo>
                    <a:lnTo>
                      <a:pt x="703" y="819"/>
                    </a:lnTo>
                    <a:close/>
                    <a:moveTo>
                      <a:pt x="719" y="819"/>
                    </a:moveTo>
                    <a:cubicBezTo>
                      <a:pt x="736" y="802"/>
                      <a:pt x="736" y="802"/>
                      <a:pt x="753" y="802"/>
                    </a:cubicBezTo>
                    <a:cubicBezTo>
                      <a:pt x="736" y="769"/>
                      <a:pt x="769" y="802"/>
                      <a:pt x="753" y="769"/>
                    </a:cubicBezTo>
                    <a:cubicBezTo>
                      <a:pt x="769" y="769"/>
                      <a:pt x="769" y="752"/>
                      <a:pt x="786" y="735"/>
                    </a:cubicBezTo>
                    <a:cubicBezTo>
                      <a:pt x="786" y="752"/>
                      <a:pt x="820" y="719"/>
                      <a:pt x="836" y="735"/>
                    </a:cubicBezTo>
                    <a:cubicBezTo>
                      <a:pt x="853" y="735"/>
                      <a:pt x="836" y="769"/>
                      <a:pt x="853" y="769"/>
                    </a:cubicBezTo>
                    <a:cubicBezTo>
                      <a:pt x="853" y="785"/>
                      <a:pt x="853" y="802"/>
                      <a:pt x="836" y="819"/>
                    </a:cubicBezTo>
                    <a:cubicBezTo>
                      <a:pt x="836" y="819"/>
                      <a:pt x="836" y="819"/>
                      <a:pt x="836" y="819"/>
                    </a:cubicBezTo>
                    <a:cubicBezTo>
                      <a:pt x="836" y="819"/>
                      <a:pt x="820" y="819"/>
                      <a:pt x="820" y="836"/>
                    </a:cubicBezTo>
                    <a:cubicBezTo>
                      <a:pt x="786" y="819"/>
                      <a:pt x="753" y="819"/>
                      <a:pt x="719" y="819"/>
                    </a:cubicBezTo>
                    <a:close/>
                    <a:moveTo>
                      <a:pt x="853" y="836"/>
                    </a:moveTo>
                    <a:cubicBezTo>
                      <a:pt x="853" y="836"/>
                      <a:pt x="870" y="836"/>
                      <a:pt x="886" y="836"/>
                    </a:cubicBezTo>
                    <a:cubicBezTo>
                      <a:pt x="886" y="819"/>
                      <a:pt x="903" y="819"/>
                      <a:pt x="886" y="802"/>
                    </a:cubicBezTo>
                    <a:cubicBezTo>
                      <a:pt x="886" y="819"/>
                      <a:pt x="853" y="819"/>
                      <a:pt x="853" y="836"/>
                    </a:cubicBezTo>
                    <a:close/>
                    <a:moveTo>
                      <a:pt x="903" y="836"/>
                    </a:moveTo>
                    <a:cubicBezTo>
                      <a:pt x="920" y="852"/>
                      <a:pt x="937" y="852"/>
                      <a:pt x="937" y="852"/>
                    </a:cubicBezTo>
                    <a:cubicBezTo>
                      <a:pt x="937" y="852"/>
                      <a:pt x="937" y="836"/>
                      <a:pt x="920" y="836"/>
                    </a:cubicBezTo>
                    <a:cubicBezTo>
                      <a:pt x="920" y="836"/>
                      <a:pt x="920" y="836"/>
                      <a:pt x="903" y="836"/>
                    </a:cubicBezTo>
                    <a:close/>
                    <a:moveTo>
                      <a:pt x="1254" y="886"/>
                    </a:moveTo>
                    <a:cubicBezTo>
                      <a:pt x="1271" y="886"/>
                      <a:pt x="1304" y="886"/>
                      <a:pt x="1321" y="886"/>
                    </a:cubicBezTo>
                    <a:cubicBezTo>
                      <a:pt x="1304" y="852"/>
                      <a:pt x="1271" y="869"/>
                      <a:pt x="1254" y="886"/>
                    </a:cubicBezTo>
                    <a:close/>
                    <a:moveTo>
                      <a:pt x="1555" y="886"/>
                    </a:moveTo>
                    <a:lnTo>
                      <a:pt x="1555" y="886"/>
                    </a:lnTo>
                    <a:cubicBezTo>
                      <a:pt x="1555" y="886"/>
                      <a:pt x="1555" y="886"/>
                      <a:pt x="1555" y="886"/>
                    </a:cubicBezTo>
                    <a:cubicBezTo>
                      <a:pt x="1571" y="869"/>
                      <a:pt x="1571" y="869"/>
                      <a:pt x="1588" y="886"/>
                    </a:cubicBezTo>
                    <a:cubicBezTo>
                      <a:pt x="1588" y="869"/>
                      <a:pt x="1588" y="869"/>
                      <a:pt x="1588" y="852"/>
                    </a:cubicBezTo>
                    <a:cubicBezTo>
                      <a:pt x="1588" y="869"/>
                      <a:pt x="1555" y="852"/>
                      <a:pt x="1571" y="852"/>
                    </a:cubicBezTo>
                    <a:cubicBezTo>
                      <a:pt x="1571" y="836"/>
                      <a:pt x="1555" y="852"/>
                      <a:pt x="1555" y="852"/>
                    </a:cubicBezTo>
                    <a:cubicBezTo>
                      <a:pt x="1555" y="852"/>
                      <a:pt x="1571" y="869"/>
                      <a:pt x="1555" y="869"/>
                    </a:cubicBezTo>
                    <a:cubicBezTo>
                      <a:pt x="1571" y="869"/>
                      <a:pt x="1555" y="869"/>
                      <a:pt x="1555" y="886"/>
                    </a:cubicBezTo>
                    <a:close/>
                    <a:moveTo>
                      <a:pt x="1571" y="886"/>
                    </a:moveTo>
                    <a:cubicBezTo>
                      <a:pt x="1571" y="886"/>
                      <a:pt x="1571" y="886"/>
                      <a:pt x="1571" y="886"/>
                    </a:cubicBezTo>
                    <a:cubicBezTo>
                      <a:pt x="1571" y="886"/>
                      <a:pt x="1571" y="886"/>
                      <a:pt x="1571" y="886"/>
                    </a:cubicBezTo>
                    <a:close/>
                    <a:moveTo>
                      <a:pt x="1972" y="852"/>
                    </a:moveTo>
                    <a:lnTo>
                      <a:pt x="2006" y="852"/>
                    </a:lnTo>
                    <a:cubicBezTo>
                      <a:pt x="2006" y="852"/>
                      <a:pt x="2006" y="836"/>
                      <a:pt x="2006" y="836"/>
                    </a:cubicBezTo>
                    <a:cubicBezTo>
                      <a:pt x="2006" y="836"/>
                      <a:pt x="1972" y="819"/>
                      <a:pt x="1972" y="819"/>
                    </a:cubicBezTo>
                    <a:cubicBezTo>
                      <a:pt x="1972" y="836"/>
                      <a:pt x="1972" y="852"/>
                      <a:pt x="1972" y="852"/>
                    </a:cubicBezTo>
                    <a:close/>
                    <a:moveTo>
                      <a:pt x="1939" y="685"/>
                    </a:moveTo>
                    <a:cubicBezTo>
                      <a:pt x="1939" y="685"/>
                      <a:pt x="1922" y="685"/>
                      <a:pt x="1906" y="668"/>
                    </a:cubicBezTo>
                    <a:cubicBezTo>
                      <a:pt x="1906" y="685"/>
                      <a:pt x="1906" y="685"/>
                      <a:pt x="1906" y="685"/>
                    </a:cubicBezTo>
                    <a:cubicBezTo>
                      <a:pt x="1889" y="702"/>
                      <a:pt x="1889" y="735"/>
                      <a:pt x="1856" y="719"/>
                    </a:cubicBezTo>
                    <a:cubicBezTo>
                      <a:pt x="1856" y="752"/>
                      <a:pt x="1822" y="769"/>
                      <a:pt x="1839" y="785"/>
                    </a:cubicBezTo>
                    <a:cubicBezTo>
                      <a:pt x="1856" y="769"/>
                      <a:pt x="1889" y="785"/>
                      <a:pt x="1889" y="719"/>
                    </a:cubicBezTo>
                    <a:cubicBezTo>
                      <a:pt x="1906" y="719"/>
                      <a:pt x="1922" y="702"/>
                      <a:pt x="1939" y="685"/>
                    </a:cubicBezTo>
                    <a:close/>
                    <a:moveTo>
                      <a:pt x="1705" y="652"/>
                    </a:moveTo>
                    <a:cubicBezTo>
                      <a:pt x="1688" y="652"/>
                      <a:pt x="1672" y="652"/>
                      <a:pt x="1672" y="668"/>
                    </a:cubicBezTo>
                    <a:cubicBezTo>
                      <a:pt x="1688" y="668"/>
                      <a:pt x="1688" y="652"/>
                      <a:pt x="1705" y="652"/>
                    </a:cubicBezTo>
                    <a:cubicBezTo>
                      <a:pt x="1705" y="668"/>
                      <a:pt x="1688" y="668"/>
                      <a:pt x="1688" y="685"/>
                    </a:cubicBezTo>
                    <a:cubicBezTo>
                      <a:pt x="1705" y="685"/>
                      <a:pt x="1722" y="685"/>
                      <a:pt x="1722" y="702"/>
                    </a:cubicBezTo>
                    <a:cubicBezTo>
                      <a:pt x="1688" y="702"/>
                      <a:pt x="1688" y="702"/>
                      <a:pt x="1672" y="702"/>
                    </a:cubicBezTo>
                    <a:cubicBezTo>
                      <a:pt x="1672" y="685"/>
                      <a:pt x="1655" y="652"/>
                      <a:pt x="1638" y="668"/>
                    </a:cubicBezTo>
                    <a:cubicBezTo>
                      <a:pt x="1638" y="652"/>
                      <a:pt x="1622" y="652"/>
                      <a:pt x="1622" y="652"/>
                    </a:cubicBezTo>
                    <a:cubicBezTo>
                      <a:pt x="1622" y="635"/>
                      <a:pt x="1622" y="635"/>
                      <a:pt x="1622" y="635"/>
                    </a:cubicBezTo>
                    <a:cubicBezTo>
                      <a:pt x="1638" y="635"/>
                      <a:pt x="1672" y="635"/>
                      <a:pt x="1705" y="652"/>
                    </a:cubicBezTo>
                    <a:close/>
                    <a:moveTo>
                      <a:pt x="1588" y="618"/>
                    </a:moveTo>
                    <a:cubicBezTo>
                      <a:pt x="1588" y="618"/>
                      <a:pt x="1588" y="618"/>
                      <a:pt x="1588" y="618"/>
                    </a:cubicBezTo>
                    <a:cubicBezTo>
                      <a:pt x="1588" y="618"/>
                      <a:pt x="1571" y="618"/>
                      <a:pt x="1571" y="602"/>
                    </a:cubicBezTo>
                    <a:cubicBezTo>
                      <a:pt x="1571" y="618"/>
                      <a:pt x="1588" y="618"/>
                      <a:pt x="1588" y="618"/>
                    </a:cubicBezTo>
                    <a:close/>
                    <a:moveTo>
                      <a:pt x="1538" y="602"/>
                    </a:moveTo>
                    <a:cubicBezTo>
                      <a:pt x="1538" y="602"/>
                      <a:pt x="1538" y="618"/>
                      <a:pt x="1538" y="618"/>
                    </a:cubicBezTo>
                    <a:cubicBezTo>
                      <a:pt x="1521" y="602"/>
                      <a:pt x="1505" y="568"/>
                      <a:pt x="1505" y="585"/>
                    </a:cubicBezTo>
                    <a:cubicBezTo>
                      <a:pt x="1505" y="585"/>
                      <a:pt x="1505" y="585"/>
                      <a:pt x="1505" y="568"/>
                    </a:cubicBezTo>
                    <a:cubicBezTo>
                      <a:pt x="1521" y="585"/>
                      <a:pt x="1521" y="585"/>
                      <a:pt x="1538" y="602"/>
                    </a:cubicBezTo>
                    <a:close/>
                    <a:moveTo>
                      <a:pt x="1454" y="535"/>
                    </a:moveTo>
                    <a:cubicBezTo>
                      <a:pt x="1454" y="535"/>
                      <a:pt x="1454" y="551"/>
                      <a:pt x="1454" y="551"/>
                    </a:cubicBezTo>
                    <a:cubicBezTo>
                      <a:pt x="1454" y="535"/>
                      <a:pt x="1438" y="535"/>
                      <a:pt x="1438" y="518"/>
                    </a:cubicBezTo>
                    <a:cubicBezTo>
                      <a:pt x="1438" y="535"/>
                      <a:pt x="1421" y="535"/>
                      <a:pt x="1421" y="551"/>
                    </a:cubicBezTo>
                    <a:cubicBezTo>
                      <a:pt x="1421" y="551"/>
                      <a:pt x="1404" y="535"/>
                      <a:pt x="1404" y="535"/>
                    </a:cubicBezTo>
                    <a:cubicBezTo>
                      <a:pt x="1421" y="535"/>
                      <a:pt x="1438" y="518"/>
                      <a:pt x="1438" y="485"/>
                    </a:cubicBezTo>
                    <a:cubicBezTo>
                      <a:pt x="1438" y="501"/>
                      <a:pt x="1454" y="518"/>
                      <a:pt x="1454" y="535"/>
                    </a:cubicBezTo>
                    <a:close/>
                    <a:moveTo>
                      <a:pt x="1538" y="351"/>
                    </a:moveTo>
                    <a:cubicBezTo>
                      <a:pt x="1538" y="334"/>
                      <a:pt x="1521" y="334"/>
                      <a:pt x="1521" y="334"/>
                    </a:cubicBezTo>
                    <a:cubicBezTo>
                      <a:pt x="1521" y="334"/>
                      <a:pt x="1521" y="334"/>
                      <a:pt x="1521" y="334"/>
                    </a:cubicBezTo>
                    <a:cubicBezTo>
                      <a:pt x="1521" y="318"/>
                      <a:pt x="1538" y="334"/>
                      <a:pt x="1538" y="318"/>
                    </a:cubicBezTo>
                    <a:cubicBezTo>
                      <a:pt x="1538" y="301"/>
                      <a:pt x="1538" y="284"/>
                      <a:pt x="1521" y="301"/>
                    </a:cubicBezTo>
                    <a:cubicBezTo>
                      <a:pt x="1521" y="251"/>
                      <a:pt x="1555" y="284"/>
                      <a:pt x="1555" y="234"/>
                    </a:cubicBezTo>
                    <a:cubicBezTo>
                      <a:pt x="1571" y="251"/>
                      <a:pt x="1588" y="251"/>
                      <a:pt x="1588" y="234"/>
                    </a:cubicBezTo>
                    <a:cubicBezTo>
                      <a:pt x="1605" y="251"/>
                      <a:pt x="1622" y="267"/>
                      <a:pt x="1622" y="301"/>
                    </a:cubicBezTo>
                    <a:cubicBezTo>
                      <a:pt x="1622" y="301"/>
                      <a:pt x="1605" y="301"/>
                      <a:pt x="1588" y="318"/>
                    </a:cubicBezTo>
                    <a:cubicBezTo>
                      <a:pt x="1588" y="318"/>
                      <a:pt x="1571" y="318"/>
                      <a:pt x="1571" y="301"/>
                    </a:cubicBezTo>
                    <a:cubicBezTo>
                      <a:pt x="1555" y="318"/>
                      <a:pt x="1555" y="318"/>
                      <a:pt x="1555" y="334"/>
                    </a:cubicBezTo>
                    <a:cubicBezTo>
                      <a:pt x="1555" y="334"/>
                      <a:pt x="1538" y="334"/>
                      <a:pt x="1538" y="351"/>
                    </a:cubicBezTo>
                    <a:close/>
                    <a:moveTo>
                      <a:pt x="1772" y="251"/>
                    </a:moveTo>
                    <a:cubicBezTo>
                      <a:pt x="1789" y="251"/>
                      <a:pt x="1789" y="234"/>
                      <a:pt x="1789" y="234"/>
                    </a:cubicBezTo>
                    <a:cubicBezTo>
                      <a:pt x="1789" y="234"/>
                      <a:pt x="1772" y="234"/>
                      <a:pt x="1772" y="234"/>
                    </a:cubicBezTo>
                    <a:cubicBezTo>
                      <a:pt x="1772" y="234"/>
                      <a:pt x="1772" y="234"/>
                      <a:pt x="1772" y="251"/>
                    </a:cubicBezTo>
                    <a:close/>
                    <a:moveTo>
                      <a:pt x="1956" y="201"/>
                    </a:moveTo>
                    <a:lnTo>
                      <a:pt x="1956" y="201"/>
                    </a:lnTo>
                    <a:cubicBezTo>
                      <a:pt x="1956" y="201"/>
                      <a:pt x="1956" y="184"/>
                      <a:pt x="1956" y="184"/>
                    </a:cubicBezTo>
                    <a:cubicBezTo>
                      <a:pt x="1956" y="184"/>
                      <a:pt x="1956" y="201"/>
                      <a:pt x="1972" y="201"/>
                    </a:cubicBezTo>
                    <a:cubicBezTo>
                      <a:pt x="1972" y="167"/>
                      <a:pt x="1972" y="167"/>
                      <a:pt x="1972" y="150"/>
                    </a:cubicBezTo>
                    <a:cubicBezTo>
                      <a:pt x="1956" y="150"/>
                      <a:pt x="1939" y="184"/>
                      <a:pt x="1922" y="201"/>
                    </a:cubicBezTo>
                    <a:cubicBezTo>
                      <a:pt x="1922" y="201"/>
                      <a:pt x="1939" y="201"/>
                      <a:pt x="1939" y="201"/>
                    </a:cubicBezTo>
                    <a:cubicBezTo>
                      <a:pt x="1939" y="201"/>
                      <a:pt x="1939" y="201"/>
                      <a:pt x="1956" y="201"/>
                    </a:cubicBezTo>
                    <a:close/>
                    <a:moveTo>
                      <a:pt x="2056" y="184"/>
                    </a:moveTo>
                    <a:cubicBezTo>
                      <a:pt x="2073" y="184"/>
                      <a:pt x="2073" y="184"/>
                      <a:pt x="2089" y="184"/>
                    </a:cubicBezTo>
                    <a:cubicBezTo>
                      <a:pt x="2089" y="167"/>
                      <a:pt x="2089" y="167"/>
                      <a:pt x="2089" y="150"/>
                    </a:cubicBezTo>
                    <a:cubicBezTo>
                      <a:pt x="2089" y="150"/>
                      <a:pt x="2056" y="167"/>
                      <a:pt x="2056" y="184"/>
                    </a:cubicBezTo>
                    <a:close/>
                    <a:moveTo>
                      <a:pt x="2240" y="167"/>
                    </a:moveTo>
                    <a:cubicBezTo>
                      <a:pt x="2273" y="167"/>
                      <a:pt x="2290" y="167"/>
                      <a:pt x="2307" y="167"/>
                    </a:cubicBezTo>
                    <a:cubicBezTo>
                      <a:pt x="2290" y="134"/>
                      <a:pt x="2240" y="100"/>
                      <a:pt x="2240" y="167"/>
                    </a:cubicBezTo>
                    <a:close/>
                    <a:moveTo>
                      <a:pt x="1722" y="17"/>
                    </a:moveTo>
                    <a:cubicBezTo>
                      <a:pt x="1772" y="17"/>
                      <a:pt x="1805" y="34"/>
                      <a:pt x="1856" y="34"/>
                    </a:cubicBezTo>
                    <a:cubicBezTo>
                      <a:pt x="1839" y="34"/>
                      <a:pt x="1839" y="50"/>
                      <a:pt x="1839" y="50"/>
                    </a:cubicBezTo>
                    <a:cubicBezTo>
                      <a:pt x="1822" y="50"/>
                      <a:pt x="1805" y="50"/>
                      <a:pt x="1805" y="84"/>
                    </a:cubicBezTo>
                    <a:cubicBezTo>
                      <a:pt x="1805" y="84"/>
                      <a:pt x="1805" y="84"/>
                      <a:pt x="1822" y="100"/>
                    </a:cubicBezTo>
                    <a:cubicBezTo>
                      <a:pt x="1822" y="84"/>
                      <a:pt x="1805" y="67"/>
                      <a:pt x="1805" y="67"/>
                    </a:cubicBezTo>
                    <a:cubicBezTo>
                      <a:pt x="1805" y="84"/>
                      <a:pt x="1822" y="67"/>
                      <a:pt x="1822" y="84"/>
                    </a:cubicBezTo>
                    <a:cubicBezTo>
                      <a:pt x="1822" y="100"/>
                      <a:pt x="1805" y="134"/>
                      <a:pt x="1822" y="150"/>
                    </a:cubicBezTo>
                    <a:cubicBezTo>
                      <a:pt x="1789" y="134"/>
                      <a:pt x="1805" y="134"/>
                      <a:pt x="1822" y="100"/>
                    </a:cubicBezTo>
                    <a:cubicBezTo>
                      <a:pt x="1805" y="100"/>
                      <a:pt x="1805" y="100"/>
                      <a:pt x="1805" y="100"/>
                    </a:cubicBezTo>
                    <a:cubicBezTo>
                      <a:pt x="1805" y="117"/>
                      <a:pt x="1789" y="117"/>
                      <a:pt x="1772" y="117"/>
                    </a:cubicBezTo>
                    <a:cubicBezTo>
                      <a:pt x="1805" y="134"/>
                      <a:pt x="1805" y="150"/>
                      <a:pt x="1789" y="167"/>
                    </a:cubicBezTo>
                    <a:cubicBezTo>
                      <a:pt x="1755" y="167"/>
                      <a:pt x="1755" y="134"/>
                      <a:pt x="1772" y="134"/>
                    </a:cubicBezTo>
                    <a:cubicBezTo>
                      <a:pt x="1755" y="117"/>
                      <a:pt x="1755" y="84"/>
                      <a:pt x="1755" y="67"/>
                    </a:cubicBezTo>
                    <a:cubicBezTo>
                      <a:pt x="1739" y="67"/>
                      <a:pt x="1739" y="67"/>
                      <a:pt x="1739" y="67"/>
                    </a:cubicBezTo>
                    <a:cubicBezTo>
                      <a:pt x="1739" y="67"/>
                      <a:pt x="1739" y="84"/>
                      <a:pt x="1739" y="84"/>
                    </a:cubicBezTo>
                    <a:cubicBezTo>
                      <a:pt x="1739" y="84"/>
                      <a:pt x="1705" y="67"/>
                      <a:pt x="1722" y="67"/>
                    </a:cubicBezTo>
                    <a:cubicBezTo>
                      <a:pt x="1722" y="67"/>
                      <a:pt x="1722" y="67"/>
                      <a:pt x="1722" y="67"/>
                    </a:cubicBezTo>
                    <a:cubicBezTo>
                      <a:pt x="1739" y="67"/>
                      <a:pt x="1739" y="50"/>
                      <a:pt x="1739" y="34"/>
                    </a:cubicBezTo>
                    <a:cubicBezTo>
                      <a:pt x="1722" y="50"/>
                      <a:pt x="1739" y="34"/>
                      <a:pt x="1739" y="17"/>
                    </a:cubicBezTo>
                    <a:cubicBezTo>
                      <a:pt x="1739" y="34"/>
                      <a:pt x="1722" y="17"/>
                      <a:pt x="1722" y="17"/>
                    </a:cubicBezTo>
                    <a:close/>
                    <a:moveTo>
                      <a:pt x="1922" y="50"/>
                    </a:moveTo>
                    <a:cubicBezTo>
                      <a:pt x="1972" y="50"/>
                      <a:pt x="2006" y="50"/>
                      <a:pt x="2056" y="67"/>
                    </a:cubicBezTo>
                    <a:cubicBezTo>
                      <a:pt x="2039" y="84"/>
                      <a:pt x="2023" y="84"/>
                      <a:pt x="2006" y="100"/>
                    </a:cubicBezTo>
                    <a:cubicBezTo>
                      <a:pt x="1989" y="84"/>
                      <a:pt x="1972" y="67"/>
                      <a:pt x="1956" y="84"/>
                    </a:cubicBezTo>
                    <a:cubicBezTo>
                      <a:pt x="1956" y="67"/>
                      <a:pt x="1956" y="50"/>
                      <a:pt x="1956" y="50"/>
                    </a:cubicBezTo>
                    <a:cubicBezTo>
                      <a:pt x="1939" y="50"/>
                      <a:pt x="1939" y="67"/>
                      <a:pt x="1939" y="67"/>
                    </a:cubicBezTo>
                    <a:cubicBezTo>
                      <a:pt x="1922" y="50"/>
                      <a:pt x="1922" y="50"/>
                      <a:pt x="1922" y="50"/>
                    </a:cubicBezTo>
                    <a:close/>
                    <a:moveTo>
                      <a:pt x="2073" y="67"/>
                    </a:moveTo>
                    <a:lnTo>
                      <a:pt x="2089" y="67"/>
                    </a:lnTo>
                    <a:cubicBezTo>
                      <a:pt x="2089" y="67"/>
                      <a:pt x="2089" y="84"/>
                      <a:pt x="2106" y="84"/>
                    </a:cubicBezTo>
                    <a:cubicBezTo>
                      <a:pt x="2106" y="67"/>
                      <a:pt x="2106" y="67"/>
                      <a:pt x="2106" y="67"/>
                    </a:cubicBezTo>
                    <a:lnTo>
                      <a:pt x="2140" y="67"/>
                    </a:lnTo>
                    <a:cubicBezTo>
                      <a:pt x="2123" y="100"/>
                      <a:pt x="2106" y="67"/>
                      <a:pt x="2073" y="84"/>
                    </a:cubicBezTo>
                    <a:cubicBezTo>
                      <a:pt x="2073" y="84"/>
                      <a:pt x="2073" y="67"/>
                      <a:pt x="2073" y="67"/>
                    </a:cubicBezTo>
                    <a:close/>
                    <a:moveTo>
                      <a:pt x="2507" y="134"/>
                    </a:moveTo>
                    <a:lnTo>
                      <a:pt x="2541" y="134"/>
                    </a:lnTo>
                    <a:lnTo>
                      <a:pt x="2541" y="150"/>
                    </a:lnTo>
                    <a:cubicBezTo>
                      <a:pt x="2524" y="150"/>
                      <a:pt x="2524" y="134"/>
                      <a:pt x="2507" y="134"/>
                    </a:cubicBezTo>
                    <a:cubicBezTo>
                      <a:pt x="2507" y="134"/>
                      <a:pt x="2507" y="134"/>
                      <a:pt x="2507" y="134"/>
                    </a:cubicBezTo>
                    <a:close/>
                    <a:moveTo>
                      <a:pt x="1521" y="201"/>
                    </a:moveTo>
                    <a:cubicBezTo>
                      <a:pt x="1521" y="217"/>
                      <a:pt x="1538" y="217"/>
                      <a:pt x="1538" y="234"/>
                    </a:cubicBezTo>
                    <a:cubicBezTo>
                      <a:pt x="1521" y="234"/>
                      <a:pt x="1521" y="234"/>
                      <a:pt x="1521" y="234"/>
                    </a:cubicBezTo>
                    <a:cubicBezTo>
                      <a:pt x="1521" y="234"/>
                      <a:pt x="1505" y="201"/>
                      <a:pt x="1521" y="201"/>
                    </a:cubicBezTo>
                    <a:close/>
                    <a:moveTo>
                      <a:pt x="1287" y="652"/>
                    </a:moveTo>
                    <a:cubicBezTo>
                      <a:pt x="1287" y="668"/>
                      <a:pt x="1304" y="668"/>
                      <a:pt x="1321" y="668"/>
                    </a:cubicBezTo>
                    <a:lnTo>
                      <a:pt x="1321" y="685"/>
                    </a:lnTo>
                    <a:cubicBezTo>
                      <a:pt x="1304" y="685"/>
                      <a:pt x="1304" y="685"/>
                      <a:pt x="1287" y="702"/>
                    </a:cubicBezTo>
                    <a:cubicBezTo>
                      <a:pt x="1287" y="685"/>
                      <a:pt x="1287" y="668"/>
                      <a:pt x="1287" y="652"/>
                    </a:cubicBezTo>
                    <a:close/>
                    <a:moveTo>
                      <a:pt x="1070" y="685"/>
                    </a:moveTo>
                    <a:cubicBezTo>
                      <a:pt x="1087" y="668"/>
                      <a:pt x="1070" y="668"/>
                      <a:pt x="1087" y="652"/>
                    </a:cubicBezTo>
                    <a:cubicBezTo>
                      <a:pt x="1104" y="668"/>
                      <a:pt x="1087" y="668"/>
                      <a:pt x="1087" y="685"/>
                    </a:cubicBezTo>
                    <a:cubicBezTo>
                      <a:pt x="1087" y="702"/>
                      <a:pt x="1087" y="685"/>
                      <a:pt x="1070" y="685"/>
                    </a:cubicBezTo>
                    <a:close/>
                    <a:moveTo>
                      <a:pt x="1053" y="501"/>
                    </a:moveTo>
                    <a:cubicBezTo>
                      <a:pt x="1070" y="501"/>
                      <a:pt x="1087" y="501"/>
                      <a:pt x="1087" y="518"/>
                    </a:cubicBezTo>
                    <a:cubicBezTo>
                      <a:pt x="1087" y="518"/>
                      <a:pt x="1053" y="518"/>
                      <a:pt x="1053" y="501"/>
                    </a:cubicBezTo>
                    <a:close/>
                    <a:moveTo>
                      <a:pt x="686" y="384"/>
                    </a:moveTo>
                    <a:cubicBezTo>
                      <a:pt x="669" y="418"/>
                      <a:pt x="652" y="401"/>
                      <a:pt x="669" y="384"/>
                    </a:cubicBezTo>
                    <a:cubicBezTo>
                      <a:pt x="669" y="384"/>
                      <a:pt x="669" y="384"/>
                      <a:pt x="652" y="384"/>
                    </a:cubicBezTo>
                    <a:cubicBezTo>
                      <a:pt x="652" y="401"/>
                      <a:pt x="652" y="418"/>
                      <a:pt x="669" y="418"/>
                    </a:cubicBezTo>
                    <a:cubicBezTo>
                      <a:pt x="669" y="418"/>
                      <a:pt x="669" y="401"/>
                      <a:pt x="686" y="401"/>
                    </a:cubicBezTo>
                    <a:cubicBezTo>
                      <a:pt x="686" y="401"/>
                      <a:pt x="686" y="401"/>
                      <a:pt x="686" y="384"/>
                    </a:cubicBezTo>
                    <a:close/>
                    <a:moveTo>
                      <a:pt x="1120" y="752"/>
                    </a:moveTo>
                    <a:cubicBezTo>
                      <a:pt x="1120" y="769"/>
                      <a:pt x="1120" y="785"/>
                      <a:pt x="1120" y="785"/>
                    </a:cubicBezTo>
                    <a:cubicBezTo>
                      <a:pt x="1120" y="785"/>
                      <a:pt x="1104" y="785"/>
                      <a:pt x="1104" y="785"/>
                    </a:cubicBezTo>
                    <a:cubicBezTo>
                      <a:pt x="1137" y="802"/>
                      <a:pt x="1137" y="852"/>
                      <a:pt x="1120" y="869"/>
                    </a:cubicBezTo>
                    <a:cubicBezTo>
                      <a:pt x="1120" y="852"/>
                      <a:pt x="1087" y="852"/>
                      <a:pt x="1087" y="852"/>
                    </a:cubicBezTo>
                    <a:cubicBezTo>
                      <a:pt x="1070" y="836"/>
                      <a:pt x="1087" y="802"/>
                      <a:pt x="1053" y="785"/>
                    </a:cubicBezTo>
                    <a:cubicBezTo>
                      <a:pt x="1053" y="752"/>
                      <a:pt x="1070" y="735"/>
                      <a:pt x="1104" y="735"/>
                    </a:cubicBezTo>
                    <a:cubicBezTo>
                      <a:pt x="1087" y="752"/>
                      <a:pt x="1120" y="752"/>
                      <a:pt x="1120" y="752"/>
                    </a:cubicBezTo>
                    <a:close/>
                    <a:moveTo>
                      <a:pt x="970" y="585"/>
                    </a:moveTo>
                    <a:cubicBezTo>
                      <a:pt x="970" y="568"/>
                      <a:pt x="970" y="535"/>
                      <a:pt x="987" y="551"/>
                    </a:cubicBezTo>
                    <a:cubicBezTo>
                      <a:pt x="987" y="551"/>
                      <a:pt x="987" y="568"/>
                      <a:pt x="1003" y="568"/>
                    </a:cubicBezTo>
                    <a:cubicBezTo>
                      <a:pt x="1003" y="568"/>
                      <a:pt x="1003" y="568"/>
                      <a:pt x="1003" y="568"/>
                    </a:cubicBezTo>
                    <a:cubicBezTo>
                      <a:pt x="987" y="568"/>
                      <a:pt x="987" y="585"/>
                      <a:pt x="970" y="585"/>
                    </a:cubicBezTo>
                    <a:close/>
                    <a:moveTo>
                      <a:pt x="1120" y="652"/>
                    </a:moveTo>
                    <a:cubicBezTo>
                      <a:pt x="1120" y="635"/>
                      <a:pt x="1120" y="602"/>
                      <a:pt x="1137" y="602"/>
                    </a:cubicBezTo>
                    <a:cubicBezTo>
                      <a:pt x="1170" y="635"/>
                      <a:pt x="1170" y="618"/>
                      <a:pt x="1170" y="668"/>
                    </a:cubicBezTo>
                    <a:cubicBezTo>
                      <a:pt x="1154" y="668"/>
                      <a:pt x="1154" y="702"/>
                      <a:pt x="1137" y="702"/>
                    </a:cubicBezTo>
                    <a:cubicBezTo>
                      <a:pt x="1120" y="685"/>
                      <a:pt x="1120" y="685"/>
                      <a:pt x="1120" y="668"/>
                    </a:cubicBezTo>
                    <a:cubicBezTo>
                      <a:pt x="1120" y="668"/>
                      <a:pt x="1104" y="685"/>
                      <a:pt x="1104" y="668"/>
                    </a:cubicBezTo>
                    <a:cubicBezTo>
                      <a:pt x="1104" y="652"/>
                      <a:pt x="1137" y="685"/>
                      <a:pt x="1137" y="668"/>
                    </a:cubicBezTo>
                    <a:cubicBezTo>
                      <a:pt x="1120" y="652"/>
                      <a:pt x="1120" y="635"/>
                      <a:pt x="1120" y="652"/>
                    </a:cubicBezTo>
                    <a:close/>
                    <a:moveTo>
                      <a:pt x="1521" y="267"/>
                    </a:moveTo>
                    <a:cubicBezTo>
                      <a:pt x="1505" y="267"/>
                      <a:pt x="1505" y="251"/>
                      <a:pt x="1505" y="234"/>
                    </a:cubicBezTo>
                    <a:cubicBezTo>
                      <a:pt x="1521" y="234"/>
                      <a:pt x="1505" y="251"/>
                      <a:pt x="1521" y="267"/>
                    </a:cubicBezTo>
                    <a:close/>
                    <a:moveTo>
                      <a:pt x="920" y="802"/>
                    </a:moveTo>
                    <a:cubicBezTo>
                      <a:pt x="937" y="819"/>
                      <a:pt x="920" y="769"/>
                      <a:pt x="937" y="769"/>
                    </a:cubicBezTo>
                    <a:cubicBezTo>
                      <a:pt x="937" y="785"/>
                      <a:pt x="937" y="802"/>
                      <a:pt x="953" y="802"/>
                    </a:cubicBezTo>
                    <a:cubicBezTo>
                      <a:pt x="953" y="802"/>
                      <a:pt x="953" y="785"/>
                      <a:pt x="953" y="802"/>
                    </a:cubicBezTo>
                    <a:cubicBezTo>
                      <a:pt x="937" y="802"/>
                      <a:pt x="953" y="819"/>
                      <a:pt x="953" y="819"/>
                    </a:cubicBezTo>
                    <a:cubicBezTo>
                      <a:pt x="937" y="819"/>
                      <a:pt x="937" y="819"/>
                      <a:pt x="937" y="819"/>
                    </a:cubicBezTo>
                    <a:cubicBezTo>
                      <a:pt x="937" y="819"/>
                      <a:pt x="937" y="819"/>
                      <a:pt x="937" y="802"/>
                    </a:cubicBezTo>
                    <a:cubicBezTo>
                      <a:pt x="937" y="802"/>
                      <a:pt x="920" y="819"/>
                      <a:pt x="920" y="819"/>
                    </a:cubicBezTo>
                    <a:cubicBezTo>
                      <a:pt x="920" y="836"/>
                      <a:pt x="903" y="819"/>
                      <a:pt x="920" y="802"/>
                    </a:cubicBezTo>
                    <a:close/>
                    <a:moveTo>
                      <a:pt x="853" y="184"/>
                    </a:moveTo>
                    <a:cubicBezTo>
                      <a:pt x="836" y="201"/>
                      <a:pt x="836" y="184"/>
                      <a:pt x="836" y="167"/>
                    </a:cubicBezTo>
                    <a:cubicBezTo>
                      <a:pt x="853" y="167"/>
                      <a:pt x="853" y="184"/>
                      <a:pt x="853" y="184"/>
                    </a:cubicBezTo>
                    <a:close/>
                    <a:moveTo>
                      <a:pt x="736" y="318"/>
                    </a:moveTo>
                    <a:cubicBezTo>
                      <a:pt x="736" y="318"/>
                      <a:pt x="736" y="284"/>
                      <a:pt x="719" y="284"/>
                    </a:cubicBezTo>
                    <a:cubicBezTo>
                      <a:pt x="719" y="301"/>
                      <a:pt x="703" y="318"/>
                      <a:pt x="736" y="318"/>
                    </a:cubicBezTo>
                    <a:cubicBezTo>
                      <a:pt x="736" y="318"/>
                      <a:pt x="736" y="318"/>
                      <a:pt x="736" y="301"/>
                    </a:cubicBezTo>
                    <a:cubicBezTo>
                      <a:pt x="736" y="301"/>
                      <a:pt x="736" y="318"/>
                      <a:pt x="736" y="318"/>
                    </a:cubicBezTo>
                    <a:close/>
                    <a:moveTo>
                      <a:pt x="686" y="401"/>
                    </a:moveTo>
                    <a:cubicBezTo>
                      <a:pt x="703" y="401"/>
                      <a:pt x="703" y="401"/>
                      <a:pt x="719" y="384"/>
                    </a:cubicBezTo>
                    <a:cubicBezTo>
                      <a:pt x="719" y="368"/>
                      <a:pt x="686" y="384"/>
                      <a:pt x="686" y="401"/>
                    </a:cubicBezTo>
                    <a:close/>
                    <a:moveTo>
                      <a:pt x="953" y="735"/>
                    </a:moveTo>
                    <a:cubicBezTo>
                      <a:pt x="953" y="735"/>
                      <a:pt x="953" y="752"/>
                      <a:pt x="953" y="752"/>
                    </a:cubicBezTo>
                    <a:cubicBezTo>
                      <a:pt x="937" y="752"/>
                      <a:pt x="937" y="752"/>
                      <a:pt x="920" y="735"/>
                    </a:cubicBezTo>
                    <a:cubicBezTo>
                      <a:pt x="937" y="735"/>
                      <a:pt x="953" y="719"/>
                      <a:pt x="953" y="735"/>
                    </a:cubicBezTo>
                    <a:close/>
                    <a:moveTo>
                      <a:pt x="719" y="518"/>
                    </a:moveTo>
                    <a:cubicBezTo>
                      <a:pt x="703" y="501"/>
                      <a:pt x="719" y="551"/>
                      <a:pt x="719" y="551"/>
                    </a:cubicBezTo>
                    <a:cubicBezTo>
                      <a:pt x="703" y="568"/>
                      <a:pt x="669" y="568"/>
                      <a:pt x="652" y="585"/>
                    </a:cubicBezTo>
                    <a:cubicBezTo>
                      <a:pt x="602" y="551"/>
                      <a:pt x="586" y="568"/>
                      <a:pt x="552" y="551"/>
                    </a:cubicBezTo>
                    <a:cubicBezTo>
                      <a:pt x="552" y="535"/>
                      <a:pt x="552" y="535"/>
                      <a:pt x="552" y="518"/>
                    </a:cubicBezTo>
                    <a:cubicBezTo>
                      <a:pt x="569" y="518"/>
                      <a:pt x="586" y="501"/>
                      <a:pt x="586" y="518"/>
                    </a:cubicBezTo>
                    <a:cubicBezTo>
                      <a:pt x="586" y="501"/>
                      <a:pt x="586" y="485"/>
                      <a:pt x="586" y="451"/>
                    </a:cubicBezTo>
                    <a:cubicBezTo>
                      <a:pt x="602" y="451"/>
                      <a:pt x="602" y="435"/>
                      <a:pt x="619" y="435"/>
                    </a:cubicBezTo>
                    <a:cubicBezTo>
                      <a:pt x="619" y="468"/>
                      <a:pt x="636" y="468"/>
                      <a:pt x="652" y="468"/>
                    </a:cubicBezTo>
                    <a:cubicBezTo>
                      <a:pt x="652" y="485"/>
                      <a:pt x="652" y="485"/>
                      <a:pt x="669" y="501"/>
                    </a:cubicBezTo>
                    <a:cubicBezTo>
                      <a:pt x="669" y="468"/>
                      <a:pt x="686" y="501"/>
                      <a:pt x="686" y="485"/>
                    </a:cubicBezTo>
                    <a:cubicBezTo>
                      <a:pt x="703" y="485"/>
                      <a:pt x="703" y="501"/>
                      <a:pt x="703" y="501"/>
                    </a:cubicBezTo>
                    <a:cubicBezTo>
                      <a:pt x="703" y="485"/>
                      <a:pt x="736" y="501"/>
                      <a:pt x="719" y="518"/>
                    </a:cubicBezTo>
                    <a:close/>
                    <a:moveTo>
                      <a:pt x="769" y="334"/>
                    </a:moveTo>
                    <a:cubicBezTo>
                      <a:pt x="786" y="334"/>
                      <a:pt x="786" y="334"/>
                      <a:pt x="786" y="334"/>
                    </a:cubicBezTo>
                    <a:cubicBezTo>
                      <a:pt x="769" y="334"/>
                      <a:pt x="769" y="351"/>
                      <a:pt x="753" y="334"/>
                    </a:cubicBezTo>
                    <a:cubicBezTo>
                      <a:pt x="753" y="334"/>
                      <a:pt x="753" y="318"/>
                      <a:pt x="736" y="318"/>
                    </a:cubicBezTo>
                    <a:cubicBezTo>
                      <a:pt x="736" y="284"/>
                      <a:pt x="769" y="284"/>
                      <a:pt x="753" y="267"/>
                    </a:cubicBezTo>
                    <a:cubicBezTo>
                      <a:pt x="769" y="251"/>
                      <a:pt x="786" y="234"/>
                      <a:pt x="803" y="251"/>
                    </a:cubicBezTo>
                    <a:cubicBezTo>
                      <a:pt x="803" y="251"/>
                      <a:pt x="803" y="267"/>
                      <a:pt x="786" y="267"/>
                    </a:cubicBezTo>
                    <a:cubicBezTo>
                      <a:pt x="803" y="267"/>
                      <a:pt x="820" y="284"/>
                      <a:pt x="820" y="284"/>
                    </a:cubicBezTo>
                    <a:cubicBezTo>
                      <a:pt x="820" y="267"/>
                      <a:pt x="803" y="267"/>
                      <a:pt x="803" y="251"/>
                    </a:cubicBezTo>
                    <a:cubicBezTo>
                      <a:pt x="820" y="251"/>
                      <a:pt x="836" y="234"/>
                      <a:pt x="853" y="234"/>
                    </a:cubicBezTo>
                    <a:cubicBezTo>
                      <a:pt x="853" y="251"/>
                      <a:pt x="870" y="267"/>
                      <a:pt x="853" y="284"/>
                    </a:cubicBezTo>
                    <a:cubicBezTo>
                      <a:pt x="870" y="284"/>
                      <a:pt x="870" y="301"/>
                      <a:pt x="886" y="301"/>
                    </a:cubicBezTo>
                    <a:cubicBezTo>
                      <a:pt x="886" y="301"/>
                      <a:pt x="870" y="284"/>
                      <a:pt x="870" y="284"/>
                    </a:cubicBezTo>
                    <a:cubicBezTo>
                      <a:pt x="903" y="284"/>
                      <a:pt x="920" y="301"/>
                      <a:pt x="937" y="301"/>
                    </a:cubicBezTo>
                    <a:cubicBezTo>
                      <a:pt x="920" y="301"/>
                      <a:pt x="937" y="318"/>
                      <a:pt x="937" y="318"/>
                    </a:cubicBezTo>
                    <a:cubicBezTo>
                      <a:pt x="903" y="334"/>
                      <a:pt x="903" y="334"/>
                      <a:pt x="870" y="334"/>
                    </a:cubicBezTo>
                    <a:cubicBezTo>
                      <a:pt x="870" y="318"/>
                      <a:pt x="870" y="301"/>
                      <a:pt x="870" y="301"/>
                    </a:cubicBezTo>
                    <a:cubicBezTo>
                      <a:pt x="820" y="284"/>
                      <a:pt x="853" y="368"/>
                      <a:pt x="803" y="368"/>
                    </a:cubicBezTo>
                    <a:cubicBezTo>
                      <a:pt x="803" y="351"/>
                      <a:pt x="836" y="368"/>
                      <a:pt x="820" y="351"/>
                    </a:cubicBezTo>
                    <a:cubicBezTo>
                      <a:pt x="803" y="351"/>
                      <a:pt x="786" y="351"/>
                      <a:pt x="769" y="334"/>
                    </a:cubicBezTo>
                    <a:close/>
                    <a:moveTo>
                      <a:pt x="836" y="485"/>
                    </a:moveTo>
                    <a:cubicBezTo>
                      <a:pt x="820" y="485"/>
                      <a:pt x="836" y="468"/>
                      <a:pt x="820" y="468"/>
                    </a:cubicBezTo>
                    <a:cubicBezTo>
                      <a:pt x="820" y="468"/>
                      <a:pt x="836" y="468"/>
                      <a:pt x="836" y="468"/>
                    </a:cubicBezTo>
                    <a:cubicBezTo>
                      <a:pt x="836" y="468"/>
                      <a:pt x="836" y="468"/>
                      <a:pt x="836" y="485"/>
                    </a:cubicBezTo>
                    <a:close/>
                    <a:moveTo>
                      <a:pt x="937" y="284"/>
                    </a:moveTo>
                    <a:cubicBezTo>
                      <a:pt x="886" y="284"/>
                      <a:pt x="870" y="251"/>
                      <a:pt x="886" y="201"/>
                    </a:cubicBezTo>
                    <a:cubicBezTo>
                      <a:pt x="870" y="234"/>
                      <a:pt x="886" y="184"/>
                      <a:pt x="870" y="201"/>
                    </a:cubicBezTo>
                    <a:cubicBezTo>
                      <a:pt x="886" y="184"/>
                      <a:pt x="853" y="167"/>
                      <a:pt x="870" y="167"/>
                    </a:cubicBezTo>
                    <a:cubicBezTo>
                      <a:pt x="870" y="184"/>
                      <a:pt x="886" y="184"/>
                      <a:pt x="903" y="184"/>
                    </a:cubicBezTo>
                    <a:cubicBezTo>
                      <a:pt x="886" y="217"/>
                      <a:pt x="903" y="184"/>
                      <a:pt x="903" y="201"/>
                    </a:cubicBezTo>
                    <a:cubicBezTo>
                      <a:pt x="903" y="201"/>
                      <a:pt x="903" y="217"/>
                      <a:pt x="903" y="217"/>
                    </a:cubicBezTo>
                    <a:cubicBezTo>
                      <a:pt x="920" y="184"/>
                      <a:pt x="886" y="134"/>
                      <a:pt x="920" y="117"/>
                    </a:cubicBezTo>
                    <a:cubicBezTo>
                      <a:pt x="920" y="134"/>
                      <a:pt x="937" y="134"/>
                      <a:pt x="937" y="134"/>
                    </a:cubicBezTo>
                    <a:cubicBezTo>
                      <a:pt x="937" y="150"/>
                      <a:pt x="937" y="167"/>
                      <a:pt x="953" y="167"/>
                    </a:cubicBezTo>
                    <a:cubicBezTo>
                      <a:pt x="953" y="184"/>
                      <a:pt x="937" y="184"/>
                      <a:pt x="920" y="201"/>
                    </a:cubicBezTo>
                    <a:cubicBezTo>
                      <a:pt x="953" y="217"/>
                      <a:pt x="953" y="267"/>
                      <a:pt x="937" y="284"/>
                    </a:cubicBezTo>
                    <a:close/>
                    <a:moveTo>
                      <a:pt x="903" y="401"/>
                    </a:moveTo>
                    <a:cubicBezTo>
                      <a:pt x="920" y="401"/>
                      <a:pt x="937" y="384"/>
                      <a:pt x="953" y="401"/>
                    </a:cubicBezTo>
                    <a:cubicBezTo>
                      <a:pt x="937" y="401"/>
                      <a:pt x="920" y="418"/>
                      <a:pt x="937" y="418"/>
                    </a:cubicBezTo>
                    <a:cubicBezTo>
                      <a:pt x="937" y="435"/>
                      <a:pt x="953" y="435"/>
                      <a:pt x="937" y="451"/>
                    </a:cubicBezTo>
                    <a:cubicBezTo>
                      <a:pt x="937" y="435"/>
                      <a:pt x="920" y="451"/>
                      <a:pt x="920" y="451"/>
                    </a:cubicBezTo>
                    <a:cubicBezTo>
                      <a:pt x="920" y="435"/>
                      <a:pt x="903" y="418"/>
                      <a:pt x="903" y="401"/>
                    </a:cubicBezTo>
                    <a:close/>
                    <a:moveTo>
                      <a:pt x="953" y="435"/>
                    </a:moveTo>
                    <a:cubicBezTo>
                      <a:pt x="953" y="435"/>
                      <a:pt x="970" y="435"/>
                      <a:pt x="970" y="418"/>
                    </a:cubicBezTo>
                    <a:cubicBezTo>
                      <a:pt x="970" y="435"/>
                      <a:pt x="953" y="435"/>
                      <a:pt x="953" y="468"/>
                    </a:cubicBezTo>
                    <a:cubicBezTo>
                      <a:pt x="953" y="435"/>
                      <a:pt x="937" y="451"/>
                      <a:pt x="953" y="435"/>
                    </a:cubicBezTo>
                    <a:close/>
                    <a:moveTo>
                      <a:pt x="970" y="368"/>
                    </a:moveTo>
                    <a:cubicBezTo>
                      <a:pt x="987" y="368"/>
                      <a:pt x="987" y="384"/>
                      <a:pt x="987" y="401"/>
                    </a:cubicBezTo>
                    <a:cubicBezTo>
                      <a:pt x="953" y="401"/>
                      <a:pt x="987" y="384"/>
                      <a:pt x="970" y="368"/>
                    </a:cubicBezTo>
                    <a:close/>
                    <a:moveTo>
                      <a:pt x="652" y="351"/>
                    </a:moveTo>
                    <a:cubicBezTo>
                      <a:pt x="636" y="368"/>
                      <a:pt x="652" y="351"/>
                      <a:pt x="652" y="334"/>
                    </a:cubicBezTo>
                    <a:cubicBezTo>
                      <a:pt x="652" y="334"/>
                      <a:pt x="652" y="334"/>
                      <a:pt x="652" y="334"/>
                    </a:cubicBezTo>
                    <a:cubicBezTo>
                      <a:pt x="669" y="334"/>
                      <a:pt x="652" y="318"/>
                      <a:pt x="652" y="318"/>
                    </a:cubicBezTo>
                    <a:cubicBezTo>
                      <a:pt x="636" y="318"/>
                      <a:pt x="652" y="334"/>
                      <a:pt x="652" y="351"/>
                    </a:cubicBezTo>
                    <a:close/>
                    <a:moveTo>
                      <a:pt x="402" y="301"/>
                    </a:moveTo>
                    <a:cubicBezTo>
                      <a:pt x="402" y="284"/>
                      <a:pt x="402" y="251"/>
                      <a:pt x="419" y="251"/>
                    </a:cubicBezTo>
                    <a:cubicBezTo>
                      <a:pt x="402" y="267"/>
                      <a:pt x="419" y="301"/>
                      <a:pt x="402" y="301"/>
                    </a:cubicBezTo>
                    <a:close/>
                    <a:moveTo>
                      <a:pt x="519" y="568"/>
                    </a:moveTo>
                    <a:cubicBezTo>
                      <a:pt x="519" y="585"/>
                      <a:pt x="502" y="585"/>
                      <a:pt x="485" y="568"/>
                    </a:cubicBezTo>
                    <a:cubicBezTo>
                      <a:pt x="502" y="568"/>
                      <a:pt x="502" y="568"/>
                      <a:pt x="519" y="568"/>
                    </a:cubicBezTo>
                    <a:cubicBezTo>
                      <a:pt x="502" y="551"/>
                      <a:pt x="502" y="551"/>
                      <a:pt x="502" y="551"/>
                    </a:cubicBezTo>
                    <a:cubicBezTo>
                      <a:pt x="502" y="551"/>
                      <a:pt x="502" y="551"/>
                      <a:pt x="502" y="535"/>
                    </a:cubicBezTo>
                    <a:cubicBezTo>
                      <a:pt x="519" y="535"/>
                      <a:pt x="519" y="551"/>
                      <a:pt x="519" y="568"/>
                    </a:cubicBezTo>
                    <a:close/>
                    <a:moveTo>
                      <a:pt x="1371" y="435"/>
                    </a:moveTo>
                    <a:cubicBezTo>
                      <a:pt x="1354" y="435"/>
                      <a:pt x="1354" y="418"/>
                      <a:pt x="1354" y="401"/>
                    </a:cubicBezTo>
                    <a:cubicBezTo>
                      <a:pt x="1371" y="401"/>
                      <a:pt x="1388" y="418"/>
                      <a:pt x="1371" y="435"/>
                    </a:cubicBezTo>
                    <a:close/>
                    <a:moveTo>
                      <a:pt x="1321" y="435"/>
                    </a:moveTo>
                    <a:cubicBezTo>
                      <a:pt x="1304" y="435"/>
                      <a:pt x="1304" y="435"/>
                      <a:pt x="1271" y="435"/>
                    </a:cubicBezTo>
                    <a:cubicBezTo>
                      <a:pt x="1271" y="418"/>
                      <a:pt x="1271" y="418"/>
                      <a:pt x="1287" y="401"/>
                    </a:cubicBezTo>
                    <a:cubicBezTo>
                      <a:pt x="1287" y="435"/>
                      <a:pt x="1304" y="418"/>
                      <a:pt x="1321" y="435"/>
                    </a:cubicBezTo>
                    <a:close/>
                    <a:moveTo>
                      <a:pt x="1237" y="117"/>
                    </a:moveTo>
                    <a:cubicBezTo>
                      <a:pt x="1237" y="100"/>
                      <a:pt x="1254" y="100"/>
                      <a:pt x="1254" y="84"/>
                    </a:cubicBezTo>
                    <a:cubicBezTo>
                      <a:pt x="1254" y="84"/>
                      <a:pt x="1237" y="84"/>
                      <a:pt x="1237" y="84"/>
                    </a:cubicBezTo>
                    <a:cubicBezTo>
                      <a:pt x="1254" y="67"/>
                      <a:pt x="1271" y="84"/>
                      <a:pt x="1271" y="100"/>
                    </a:cubicBezTo>
                    <a:cubicBezTo>
                      <a:pt x="1254" y="100"/>
                      <a:pt x="1254" y="117"/>
                      <a:pt x="1237" y="117"/>
                    </a:cubicBezTo>
                    <a:close/>
                    <a:moveTo>
                      <a:pt x="1271" y="117"/>
                    </a:moveTo>
                    <a:cubicBezTo>
                      <a:pt x="1271" y="100"/>
                      <a:pt x="1271" y="84"/>
                      <a:pt x="1287" y="84"/>
                    </a:cubicBezTo>
                    <a:cubicBezTo>
                      <a:pt x="1304" y="117"/>
                      <a:pt x="1304" y="134"/>
                      <a:pt x="1287" y="150"/>
                    </a:cubicBezTo>
                    <a:cubicBezTo>
                      <a:pt x="1287" y="150"/>
                      <a:pt x="1271" y="150"/>
                      <a:pt x="1271" y="134"/>
                    </a:cubicBezTo>
                    <a:cubicBezTo>
                      <a:pt x="1271" y="150"/>
                      <a:pt x="1271" y="150"/>
                      <a:pt x="1271" y="167"/>
                    </a:cubicBezTo>
                    <a:cubicBezTo>
                      <a:pt x="1254" y="167"/>
                      <a:pt x="1237" y="167"/>
                      <a:pt x="1237" y="150"/>
                    </a:cubicBezTo>
                    <a:cubicBezTo>
                      <a:pt x="1254" y="167"/>
                      <a:pt x="1254" y="134"/>
                      <a:pt x="1237" y="134"/>
                    </a:cubicBezTo>
                    <a:cubicBezTo>
                      <a:pt x="1237" y="134"/>
                      <a:pt x="1237" y="150"/>
                      <a:pt x="1237" y="134"/>
                    </a:cubicBezTo>
                    <a:cubicBezTo>
                      <a:pt x="1254" y="134"/>
                      <a:pt x="1237" y="117"/>
                      <a:pt x="1254" y="117"/>
                    </a:cubicBezTo>
                    <a:cubicBezTo>
                      <a:pt x="1254" y="117"/>
                      <a:pt x="1271" y="134"/>
                      <a:pt x="1287" y="117"/>
                    </a:cubicBezTo>
                    <a:cubicBezTo>
                      <a:pt x="1271" y="117"/>
                      <a:pt x="1271" y="117"/>
                      <a:pt x="1271" y="117"/>
                    </a:cubicBezTo>
                    <a:close/>
                    <a:moveTo>
                      <a:pt x="1271" y="485"/>
                    </a:moveTo>
                    <a:cubicBezTo>
                      <a:pt x="1271" y="468"/>
                      <a:pt x="1254" y="468"/>
                      <a:pt x="1254" y="435"/>
                    </a:cubicBezTo>
                    <a:cubicBezTo>
                      <a:pt x="1271" y="435"/>
                      <a:pt x="1254" y="435"/>
                      <a:pt x="1271" y="435"/>
                    </a:cubicBezTo>
                    <a:cubicBezTo>
                      <a:pt x="1271" y="435"/>
                      <a:pt x="1271" y="451"/>
                      <a:pt x="1271" y="451"/>
                    </a:cubicBezTo>
                    <a:cubicBezTo>
                      <a:pt x="1287" y="435"/>
                      <a:pt x="1304" y="451"/>
                      <a:pt x="1287" y="468"/>
                    </a:cubicBezTo>
                    <a:cubicBezTo>
                      <a:pt x="1287" y="451"/>
                      <a:pt x="1271" y="451"/>
                      <a:pt x="1271" y="451"/>
                    </a:cubicBezTo>
                    <a:cubicBezTo>
                      <a:pt x="1271" y="468"/>
                      <a:pt x="1287" y="468"/>
                      <a:pt x="1271" y="485"/>
                    </a:cubicBezTo>
                    <a:close/>
                    <a:moveTo>
                      <a:pt x="1204" y="401"/>
                    </a:moveTo>
                    <a:cubicBezTo>
                      <a:pt x="1204" y="384"/>
                      <a:pt x="1204" y="384"/>
                      <a:pt x="1204" y="368"/>
                    </a:cubicBezTo>
                    <a:cubicBezTo>
                      <a:pt x="1237" y="368"/>
                      <a:pt x="1237" y="368"/>
                      <a:pt x="1237" y="384"/>
                    </a:cubicBezTo>
                    <a:cubicBezTo>
                      <a:pt x="1221" y="384"/>
                      <a:pt x="1254" y="418"/>
                      <a:pt x="1254" y="435"/>
                    </a:cubicBezTo>
                    <a:cubicBezTo>
                      <a:pt x="1221" y="435"/>
                      <a:pt x="1221" y="418"/>
                      <a:pt x="1221" y="435"/>
                    </a:cubicBezTo>
                    <a:cubicBezTo>
                      <a:pt x="1221" y="435"/>
                      <a:pt x="1221" y="435"/>
                      <a:pt x="1204" y="435"/>
                    </a:cubicBezTo>
                    <a:cubicBezTo>
                      <a:pt x="1204" y="401"/>
                      <a:pt x="1237" y="401"/>
                      <a:pt x="1221" y="384"/>
                    </a:cubicBezTo>
                    <a:cubicBezTo>
                      <a:pt x="1221" y="401"/>
                      <a:pt x="1221" y="401"/>
                      <a:pt x="1204" y="401"/>
                    </a:cubicBezTo>
                    <a:close/>
                    <a:moveTo>
                      <a:pt x="1187" y="301"/>
                    </a:moveTo>
                    <a:cubicBezTo>
                      <a:pt x="1187" y="301"/>
                      <a:pt x="1170" y="301"/>
                      <a:pt x="1170" y="284"/>
                    </a:cubicBezTo>
                    <a:cubicBezTo>
                      <a:pt x="1187" y="284"/>
                      <a:pt x="1204" y="301"/>
                      <a:pt x="1187" y="301"/>
                    </a:cubicBezTo>
                    <a:close/>
                    <a:moveTo>
                      <a:pt x="1204" y="267"/>
                    </a:moveTo>
                    <a:cubicBezTo>
                      <a:pt x="1204" y="267"/>
                      <a:pt x="1187" y="251"/>
                      <a:pt x="1170" y="267"/>
                    </a:cubicBezTo>
                    <a:cubicBezTo>
                      <a:pt x="1170" y="234"/>
                      <a:pt x="1187" y="217"/>
                      <a:pt x="1221" y="201"/>
                    </a:cubicBezTo>
                    <a:cubicBezTo>
                      <a:pt x="1221" y="201"/>
                      <a:pt x="1237" y="217"/>
                      <a:pt x="1237" y="234"/>
                    </a:cubicBezTo>
                    <a:cubicBezTo>
                      <a:pt x="1237" y="234"/>
                      <a:pt x="1237" y="217"/>
                      <a:pt x="1237" y="217"/>
                    </a:cubicBezTo>
                    <a:cubicBezTo>
                      <a:pt x="1254" y="217"/>
                      <a:pt x="1254" y="201"/>
                      <a:pt x="1254" y="217"/>
                    </a:cubicBezTo>
                    <a:cubicBezTo>
                      <a:pt x="1237" y="251"/>
                      <a:pt x="1271" y="267"/>
                      <a:pt x="1237" y="284"/>
                    </a:cubicBezTo>
                    <a:cubicBezTo>
                      <a:pt x="1254" y="284"/>
                      <a:pt x="1304" y="284"/>
                      <a:pt x="1271" y="318"/>
                    </a:cubicBezTo>
                    <a:cubicBezTo>
                      <a:pt x="1271" y="301"/>
                      <a:pt x="1221" y="318"/>
                      <a:pt x="1204" y="301"/>
                    </a:cubicBezTo>
                    <a:cubicBezTo>
                      <a:pt x="1221" y="301"/>
                      <a:pt x="1204" y="284"/>
                      <a:pt x="1204" y="267"/>
                    </a:cubicBezTo>
                    <a:close/>
                    <a:moveTo>
                      <a:pt x="1137" y="318"/>
                    </a:moveTo>
                    <a:cubicBezTo>
                      <a:pt x="1137" y="318"/>
                      <a:pt x="1120" y="351"/>
                      <a:pt x="1137" y="351"/>
                    </a:cubicBezTo>
                    <a:cubicBezTo>
                      <a:pt x="1137" y="334"/>
                      <a:pt x="1137" y="334"/>
                      <a:pt x="1154" y="334"/>
                    </a:cubicBezTo>
                    <a:lnTo>
                      <a:pt x="1154" y="351"/>
                    </a:lnTo>
                    <a:cubicBezTo>
                      <a:pt x="1104" y="351"/>
                      <a:pt x="1104" y="334"/>
                      <a:pt x="1104" y="301"/>
                    </a:cubicBezTo>
                    <a:cubicBezTo>
                      <a:pt x="1120" y="301"/>
                      <a:pt x="1120" y="334"/>
                      <a:pt x="1137" y="318"/>
                    </a:cubicBezTo>
                    <a:close/>
                    <a:moveTo>
                      <a:pt x="1137" y="468"/>
                    </a:moveTo>
                    <a:cubicBezTo>
                      <a:pt x="1154" y="451"/>
                      <a:pt x="1137" y="451"/>
                      <a:pt x="1137" y="435"/>
                    </a:cubicBezTo>
                    <a:cubicBezTo>
                      <a:pt x="1154" y="435"/>
                      <a:pt x="1154" y="435"/>
                      <a:pt x="1154" y="435"/>
                    </a:cubicBezTo>
                    <a:cubicBezTo>
                      <a:pt x="1154" y="451"/>
                      <a:pt x="1154" y="468"/>
                      <a:pt x="1137" y="468"/>
                    </a:cubicBezTo>
                    <a:close/>
                    <a:moveTo>
                      <a:pt x="1087" y="468"/>
                    </a:moveTo>
                    <a:cubicBezTo>
                      <a:pt x="1070" y="451"/>
                      <a:pt x="1053" y="485"/>
                      <a:pt x="1053" y="451"/>
                    </a:cubicBezTo>
                    <a:cubicBezTo>
                      <a:pt x="1070" y="451"/>
                      <a:pt x="1053" y="451"/>
                      <a:pt x="1053" y="435"/>
                    </a:cubicBezTo>
                    <a:cubicBezTo>
                      <a:pt x="1070" y="435"/>
                      <a:pt x="1070" y="435"/>
                      <a:pt x="1087" y="435"/>
                    </a:cubicBezTo>
                    <a:cubicBezTo>
                      <a:pt x="1070" y="468"/>
                      <a:pt x="1087" y="468"/>
                      <a:pt x="1087" y="468"/>
                    </a:cubicBezTo>
                    <a:close/>
                    <a:moveTo>
                      <a:pt x="1053" y="284"/>
                    </a:moveTo>
                    <a:cubicBezTo>
                      <a:pt x="1053" y="301"/>
                      <a:pt x="1053" y="301"/>
                      <a:pt x="1070" y="318"/>
                    </a:cubicBezTo>
                    <a:cubicBezTo>
                      <a:pt x="1053" y="318"/>
                      <a:pt x="1053" y="351"/>
                      <a:pt x="1037" y="351"/>
                    </a:cubicBezTo>
                    <a:cubicBezTo>
                      <a:pt x="1037" y="334"/>
                      <a:pt x="1003" y="351"/>
                      <a:pt x="1003" y="334"/>
                    </a:cubicBezTo>
                    <a:cubicBezTo>
                      <a:pt x="1003" y="318"/>
                      <a:pt x="1020" y="318"/>
                      <a:pt x="1020" y="318"/>
                    </a:cubicBezTo>
                    <a:cubicBezTo>
                      <a:pt x="1020" y="318"/>
                      <a:pt x="1020" y="301"/>
                      <a:pt x="1020" y="301"/>
                    </a:cubicBezTo>
                    <a:cubicBezTo>
                      <a:pt x="1003" y="301"/>
                      <a:pt x="1003" y="301"/>
                      <a:pt x="1003" y="301"/>
                    </a:cubicBezTo>
                    <a:cubicBezTo>
                      <a:pt x="1003" y="284"/>
                      <a:pt x="1003" y="284"/>
                      <a:pt x="1020" y="267"/>
                    </a:cubicBezTo>
                    <a:cubicBezTo>
                      <a:pt x="1037" y="284"/>
                      <a:pt x="1037" y="284"/>
                      <a:pt x="1053" y="284"/>
                    </a:cubicBezTo>
                    <a:close/>
                    <a:moveTo>
                      <a:pt x="1070" y="418"/>
                    </a:moveTo>
                    <a:cubicBezTo>
                      <a:pt x="1087" y="401"/>
                      <a:pt x="1087" y="351"/>
                      <a:pt x="1120" y="368"/>
                    </a:cubicBezTo>
                    <a:cubicBezTo>
                      <a:pt x="1104" y="351"/>
                      <a:pt x="1154" y="368"/>
                      <a:pt x="1137" y="368"/>
                    </a:cubicBezTo>
                    <a:cubicBezTo>
                      <a:pt x="1120" y="384"/>
                      <a:pt x="1104" y="435"/>
                      <a:pt x="1070" y="418"/>
                    </a:cubicBezTo>
                    <a:close/>
                    <a:moveTo>
                      <a:pt x="1338" y="34"/>
                    </a:moveTo>
                    <a:cubicBezTo>
                      <a:pt x="1338" y="67"/>
                      <a:pt x="1338" y="67"/>
                      <a:pt x="1338" y="84"/>
                    </a:cubicBezTo>
                    <a:cubicBezTo>
                      <a:pt x="1321" y="84"/>
                      <a:pt x="1338" y="50"/>
                      <a:pt x="1338" y="34"/>
                    </a:cubicBezTo>
                    <a:close/>
                    <a:moveTo>
                      <a:pt x="1354" y="201"/>
                    </a:moveTo>
                    <a:cubicBezTo>
                      <a:pt x="1354" y="234"/>
                      <a:pt x="1388" y="251"/>
                      <a:pt x="1404" y="251"/>
                    </a:cubicBezTo>
                    <a:cubicBezTo>
                      <a:pt x="1388" y="267"/>
                      <a:pt x="1388" y="251"/>
                      <a:pt x="1404" y="284"/>
                    </a:cubicBezTo>
                    <a:cubicBezTo>
                      <a:pt x="1388" y="284"/>
                      <a:pt x="1371" y="284"/>
                      <a:pt x="1371" y="284"/>
                    </a:cubicBezTo>
                    <a:cubicBezTo>
                      <a:pt x="1371" y="301"/>
                      <a:pt x="1371" y="301"/>
                      <a:pt x="1388" y="301"/>
                    </a:cubicBezTo>
                    <a:cubicBezTo>
                      <a:pt x="1388" y="284"/>
                      <a:pt x="1404" y="318"/>
                      <a:pt x="1404" y="334"/>
                    </a:cubicBezTo>
                    <a:cubicBezTo>
                      <a:pt x="1404" y="351"/>
                      <a:pt x="1388" y="334"/>
                      <a:pt x="1388" y="368"/>
                    </a:cubicBezTo>
                    <a:cubicBezTo>
                      <a:pt x="1371" y="334"/>
                      <a:pt x="1338" y="351"/>
                      <a:pt x="1321" y="334"/>
                    </a:cubicBezTo>
                    <a:cubicBezTo>
                      <a:pt x="1338" y="334"/>
                      <a:pt x="1354" y="334"/>
                      <a:pt x="1354" y="318"/>
                    </a:cubicBezTo>
                    <a:cubicBezTo>
                      <a:pt x="1354" y="318"/>
                      <a:pt x="1338" y="318"/>
                      <a:pt x="1338" y="318"/>
                    </a:cubicBezTo>
                    <a:cubicBezTo>
                      <a:pt x="1354" y="301"/>
                      <a:pt x="1354" y="318"/>
                      <a:pt x="1354" y="301"/>
                    </a:cubicBezTo>
                    <a:cubicBezTo>
                      <a:pt x="1338" y="301"/>
                      <a:pt x="1354" y="267"/>
                      <a:pt x="1371" y="267"/>
                    </a:cubicBezTo>
                    <a:cubicBezTo>
                      <a:pt x="1338" y="267"/>
                      <a:pt x="1371" y="217"/>
                      <a:pt x="1338" y="234"/>
                    </a:cubicBezTo>
                    <a:cubicBezTo>
                      <a:pt x="1338" y="217"/>
                      <a:pt x="1338" y="201"/>
                      <a:pt x="1354" y="201"/>
                    </a:cubicBezTo>
                    <a:close/>
                    <a:moveTo>
                      <a:pt x="736" y="585"/>
                    </a:moveTo>
                    <a:cubicBezTo>
                      <a:pt x="736" y="568"/>
                      <a:pt x="736" y="568"/>
                      <a:pt x="719" y="568"/>
                    </a:cubicBezTo>
                    <a:cubicBezTo>
                      <a:pt x="719" y="585"/>
                      <a:pt x="719" y="585"/>
                      <a:pt x="736" y="585"/>
                    </a:cubicBezTo>
                    <a:close/>
                    <a:moveTo>
                      <a:pt x="652" y="652"/>
                    </a:moveTo>
                    <a:cubicBezTo>
                      <a:pt x="619" y="685"/>
                      <a:pt x="602" y="668"/>
                      <a:pt x="602" y="719"/>
                    </a:cubicBezTo>
                    <a:cubicBezTo>
                      <a:pt x="602" y="719"/>
                      <a:pt x="586" y="735"/>
                      <a:pt x="586" y="735"/>
                    </a:cubicBezTo>
                    <a:cubicBezTo>
                      <a:pt x="569" y="719"/>
                      <a:pt x="586" y="702"/>
                      <a:pt x="586" y="702"/>
                    </a:cubicBezTo>
                    <a:cubicBezTo>
                      <a:pt x="586" y="702"/>
                      <a:pt x="586" y="685"/>
                      <a:pt x="569" y="685"/>
                    </a:cubicBezTo>
                    <a:cubicBezTo>
                      <a:pt x="569" y="702"/>
                      <a:pt x="569" y="702"/>
                      <a:pt x="552" y="702"/>
                    </a:cubicBezTo>
                    <a:cubicBezTo>
                      <a:pt x="552" y="685"/>
                      <a:pt x="552" y="668"/>
                      <a:pt x="552" y="668"/>
                    </a:cubicBezTo>
                    <a:cubicBezTo>
                      <a:pt x="552" y="685"/>
                      <a:pt x="536" y="685"/>
                      <a:pt x="536" y="668"/>
                    </a:cubicBezTo>
                    <a:cubicBezTo>
                      <a:pt x="569" y="635"/>
                      <a:pt x="619" y="635"/>
                      <a:pt x="636" y="618"/>
                    </a:cubicBezTo>
                    <a:cubicBezTo>
                      <a:pt x="636" y="635"/>
                      <a:pt x="652" y="635"/>
                      <a:pt x="652" y="652"/>
                    </a:cubicBezTo>
                    <a:close/>
                    <a:moveTo>
                      <a:pt x="753" y="368"/>
                    </a:moveTo>
                    <a:cubicBezTo>
                      <a:pt x="753" y="401"/>
                      <a:pt x="769" y="384"/>
                      <a:pt x="786" y="384"/>
                    </a:cubicBezTo>
                    <a:cubicBezTo>
                      <a:pt x="786" y="384"/>
                      <a:pt x="786" y="401"/>
                      <a:pt x="786" y="401"/>
                    </a:cubicBezTo>
                    <a:cubicBezTo>
                      <a:pt x="786" y="418"/>
                      <a:pt x="786" y="435"/>
                      <a:pt x="786" y="451"/>
                    </a:cubicBezTo>
                    <a:cubicBezTo>
                      <a:pt x="786" y="451"/>
                      <a:pt x="803" y="451"/>
                      <a:pt x="803" y="468"/>
                    </a:cubicBezTo>
                    <a:cubicBezTo>
                      <a:pt x="786" y="451"/>
                      <a:pt x="786" y="468"/>
                      <a:pt x="769" y="468"/>
                    </a:cubicBezTo>
                    <a:cubicBezTo>
                      <a:pt x="769" y="451"/>
                      <a:pt x="753" y="435"/>
                      <a:pt x="769" y="435"/>
                    </a:cubicBezTo>
                    <a:cubicBezTo>
                      <a:pt x="769" y="435"/>
                      <a:pt x="786" y="401"/>
                      <a:pt x="769" y="401"/>
                    </a:cubicBezTo>
                    <a:cubicBezTo>
                      <a:pt x="769" y="401"/>
                      <a:pt x="769" y="418"/>
                      <a:pt x="753" y="418"/>
                    </a:cubicBezTo>
                    <a:cubicBezTo>
                      <a:pt x="753" y="401"/>
                      <a:pt x="753" y="401"/>
                      <a:pt x="753" y="384"/>
                    </a:cubicBezTo>
                    <a:cubicBezTo>
                      <a:pt x="753" y="401"/>
                      <a:pt x="736" y="384"/>
                      <a:pt x="736" y="384"/>
                    </a:cubicBezTo>
                    <a:cubicBezTo>
                      <a:pt x="736" y="384"/>
                      <a:pt x="736" y="368"/>
                      <a:pt x="753" y="368"/>
                    </a:cubicBezTo>
                    <a:close/>
                    <a:moveTo>
                      <a:pt x="786" y="384"/>
                    </a:moveTo>
                    <a:cubicBezTo>
                      <a:pt x="786" y="384"/>
                      <a:pt x="786" y="384"/>
                      <a:pt x="786" y="384"/>
                    </a:cubicBezTo>
                    <a:cubicBezTo>
                      <a:pt x="786" y="384"/>
                      <a:pt x="786" y="384"/>
                      <a:pt x="786" y="384"/>
                    </a:cubicBezTo>
                    <a:close/>
                    <a:moveTo>
                      <a:pt x="786" y="401"/>
                    </a:moveTo>
                    <a:cubicBezTo>
                      <a:pt x="786" y="401"/>
                      <a:pt x="786" y="401"/>
                      <a:pt x="786" y="384"/>
                    </a:cubicBezTo>
                    <a:cubicBezTo>
                      <a:pt x="786" y="401"/>
                      <a:pt x="786" y="401"/>
                      <a:pt x="786" y="401"/>
                    </a:cubicBezTo>
                    <a:close/>
                    <a:moveTo>
                      <a:pt x="786" y="668"/>
                    </a:moveTo>
                    <a:cubicBezTo>
                      <a:pt x="786" y="685"/>
                      <a:pt x="753" y="685"/>
                      <a:pt x="769" y="702"/>
                    </a:cubicBezTo>
                    <a:cubicBezTo>
                      <a:pt x="769" y="702"/>
                      <a:pt x="769" y="702"/>
                      <a:pt x="786" y="702"/>
                    </a:cubicBezTo>
                    <a:cubicBezTo>
                      <a:pt x="786" y="719"/>
                      <a:pt x="786" y="735"/>
                      <a:pt x="769" y="735"/>
                    </a:cubicBezTo>
                    <a:cubicBezTo>
                      <a:pt x="769" y="719"/>
                      <a:pt x="753" y="719"/>
                      <a:pt x="736" y="702"/>
                    </a:cubicBezTo>
                    <a:cubicBezTo>
                      <a:pt x="753" y="702"/>
                      <a:pt x="753" y="719"/>
                      <a:pt x="753" y="702"/>
                    </a:cubicBezTo>
                    <a:cubicBezTo>
                      <a:pt x="753" y="685"/>
                      <a:pt x="719" y="668"/>
                      <a:pt x="736" y="652"/>
                    </a:cubicBezTo>
                    <a:cubicBezTo>
                      <a:pt x="736" y="668"/>
                      <a:pt x="753" y="652"/>
                      <a:pt x="736" y="635"/>
                    </a:cubicBezTo>
                    <a:cubicBezTo>
                      <a:pt x="769" y="635"/>
                      <a:pt x="769" y="618"/>
                      <a:pt x="786" y="635"/>
                    </a:cubicBezTo>
                    <a:cubicBezTo>
                      <a:pt x="769" y="652"/>
                      <a:pt x="769" y="668"/>
                      <a:pt x="803" y="668"/>
                    </a:cubicBezTo>
                    <a:cubicBezTo>
                      <a:pt x="803" y="652"/>
                      <a:pt x="786" y="652"/>
                      <a:pt x="803" y="652"/>
                    </a:cubicBezTo>
                    <a:cubicBezTo>
                      <a:pt x="803" y="652"/>
                      <a:pt x="803" y="668"/>
                      <a:pt x="803" y="668"/>
                    </a:cubicBezTo>
                    <a:cubicBezTo>
                      <a:pt x="786" y="668"/>
                      <a:pt x="786" y="668"/>
                      <a:pt x="786" y="668"/>
                    </a:cubicBezTo>
                    <a:close/>
                    <a:moveTo>
                      <a:pt x="1438" y="752"/>
                    </a:moveTo>
                    <a:cubicBezTo>
                      <a:pt x="1438" y="785"/>
                      <a:pt x="1454" y="752"/>
                      <a:pt x="1454" y="769"/>
                    </a:cubicBezTo>
                    <a:cubicBezTo>
                      <a:pt x="1454" y="802"/>
                      <a:pt x="1404" y="836"/>
                      <a:pt x="1388" y="802"/>
                    </a:cubicBezTo>
                    <a:cubicBezTo>
                      <a:pt x="1404" y="802"/>
                      <a:pt x="1421" y="769"/>
                      <a:pt x="1438" y="752"/>
                    </a:cubicBezTo>
                    <a:close/>
                    <a:moveTo>
                      <a:pt x="1354" y="535"/>
                    </a:moveTo>
                    <a:cubicBezTo>
                      <a:pt x="1354" y="551"/>
                      <a:pt x="1354" y="551"/>
                      <a:pt x="1338" y="585"/>
                    </a:cubicBezTo>
                    <a:cubicBezTo>
                      <a:pt x="1338" y="551"/>
                      <a:pt x="1304" y="535"/>
                      <a:pt x="1338" y="518"/>
                    </a:cubicBezTo>
                    <a:cubicBezTo>
                      <a:pt x="1338" y="518"/>
                      <a:pt x="1338" y="535"/>
                      <a:pt x="1354" y="535"/>
                    </a:cubicBezTo>
                    <a:close/>
                    <a:moveTo>
                      <a:pt x="1187" y="602"/>
                    </a:moveTo>
                    <a:cubicBezTo>
                      <a:pt x="1187" y="602"/>
                      <a:pt x="1187" y="618"/>
                      <a:pt x="1170" y="618"/>
                    </a:cubicBezTo>
                    <a:cubicBezTo>
                      <a:pt x="1154" y="602"/>
                      <a:pt x="1170" y="602"/>
                      <a:pt x="1187" y="602"/>
                    </a:cubicBezTo>
                    <a:close/>
                    <a:moveTo>
                      <a:pt x="1338" y="585"/>
                    </a:moveTo>
                    <a:cubicBezTo>
                      <a:pt x="1338" y="585"/>
                      <a:pt x="1338" y="585"/>
                      <a:pt x="1338" y="602"/>
                    </a:cubicBezTo>
                    <a:cubicBezTo>
                      <a:pt x="1338" y="602"/>
                      <a:pt x="1338" y="602"/>
                      <a:pt x="1338" y="618"/>
                    </a:cubicBezTo>
                    <a:cubicBezTo>
                      <a:pt x="1321" y="618"/>
                      <a:pt x="1321" y="585"/>
                      <a:pt x="1338" y="585"/>
                    </a:cubicBezTo>
                    <a:close/>
                    <a:moveTo>
                      <a:pt x="1672" y="251"/>
                    </a:moveTo>
                    <a:cubicBezTo>
                      <a:pt x="1672" y="217"/>
                      <a:pt x="1655" y="184"/>
                      <a:pt x="1655" y="167"/>
                    </a:cubicBezTo>
                    <a:cubicBezTo>
                      <a:pt x="1672" y="167"/>
                      <a:pt x="1672" y="167"/>
                      <a:pt x="1672" y="184"/>
                    </a:cubicBezTo>
                    <a:cubicBezTo>
                      <a:pt x="1655" y="184"/>
                      <a:pt x="1688" y="234"/>
                      <a:pt x="1672" y="251"/>
                    </a:cubicBezTo>
                    <a:close/>
                    <a:moveTo>
                      <a:pt x="368" y="468"/>
                    </a:moveTo>
                    <a:cubicBezTo>
                      <a:pt x="368" y="451"/>
                      <a:pt x="352" y="451"/>
                      <a:pt x="352" y="435"/>
                    </a:cubicBezTo>
                    <a:cubicBezTo>
                      <a:pt x="352" y="451"/>
                      <a:pt x="368" y="435"/>
                      <a:pt x="368" y="435"/>
                    </a:cubicBezTo>
                    <a:cubicBezTo>
                      <a:pt x="352" y="435"/>
                      <a:pt x="385" y="485"/>
                      <a:pt x="368" y="468"/>
                    </a:cubicBezTo>
                    <a:close/>
                    <a:moveTo>
                      <a:pt x="335" y="585"/>
                    </a:moveTo>
                    <a:lnTo>
                      <a:pt x="302" y="585"/>
                    </a:lnTo>
                    <a:cubicBezTo>
                      <a:pt x="302" y="568"/>
                      <a:pt x="335" y="568"/>
                      <a:pt x="335" y="585"/>
                    </a:cubicBezTo>
                    <a:close/>
                    <a:moveTo>
                      <a:pt x="201" y="501"/>
                    </a:moveTo>
                    <a:cubicBezTo>
                      <a:pt x="201" y="535"/>
                      <a:pt x="168" y="485"/>
                      <a:pt x="168" y="485"/>
                    </a:cubicBezTo>
                    <a:cubicBezTo>
                      <a:pt x="151" y="485"/>
                      <a:pt x="168" y="501"/>
                      <a:pt x="151" y="501"/>
                    </a:cubicBezTo>
                    <a:cubicBezTo>
                      <a:pt x="151" y="485"/>
                      <a:pt x="135" y="468"/>
                      <a:pt x="135" y="451"/>
                    </a:cubicBezTo>
                    <a:cubicBezTo>
                      <a:pt x="151" y="451"/>
                      <a:pt x="185" y="451"/>
                      <a:pt x="185" y="435"/>
                    </a:cubicBezTo>
                    <a:cubicBezTo>
                      <a:pt x="201" y="451"/>
                      <a:pt x="201" y="451"/>
                      <a:pt x="235" y="468"/>
                    </a:cubicBezTo>
                    <a:cubicBezTo>
                      <a:pt x="235" y="501"/>
                      <a:pt x="201" y="501"/>
                      <a:pt x="185" y="501"/>
                    </a:cubicBezTo>
                    <a:cubicBezTo>
                      <a:pt x="185" y="501"/>
                      <a:pt x="185" y="501"/>
                      <a:pt x="201" y="501"/>
                    </a:cubicBezTo>
                    <a:close/>
                    <a:moveTo>
                      <a:pt x="1003" y="117"/>
                    </a:moveTo>
                    <a:cubicBezTo>
                      <a:pt x="1003" y="117"/>
                      <a:pt x="987" y="134"/>
                      <a:pt x="970" y="134"/>
                    </a:cubicBezTo>
                    <a:cubicBezTo>
                      <a:pt x="970" y="117"/>
                      <a:pt x="987" y="117"/>
                      <a:pt x="987" y="117"/>
                    </a:cubicBezTo>
                    <a:cubicBezTo>
                      <a:pt x="987" y="100"/>
                      <a:pt x="987" y="100"/>
                      <a:pt x="987" y="100"/>
                    </a:cubicBezTo>
                    <a:cubicBezTo>
                      <a:pt x="987" y="100"/>
                      <a:pt x="1003" y="84"/>
                      <a:pt x="1003" y="100"/>
                    </a:cubicBezTo>
                    <a:cubicBezTo>
                      <a:pt x="970" y="100"/>
                      <a:pt x="1003" y="117"/>
                      <a:pt x="1003" y="117"/>
                    </a:cubicBezTo>
                    <a:close/>
                    <a:moveTo>
                      <a:pt x="552" y="719"/>
                    </a:moveTo>
                    <a:cubicBezTo>
                      <a:pt x="552" y="719"/>
                      <a:pt x="569" y="719"/>
                      <a:pt x="569" y="719"/>
                    </a:cubicBezTo>
                    <a:cubicBezTo>
                      <a:pt x="552" y="735"/>
                      <a:pt x="569" y="752"/>
                      <a:pt x="552" y="752"/>
                    </a:cubicBezTo>
                    <a:cubicBezTo>
                      <a:pt x="552" y="735"/>
                      <a:pt x="536" y="735"/>
                      <a:pt x="552" y="719"/>
                    </a:cubicBezTo>
                    <a:close/>
                    <a:moveTo>
                      <a:pt x="669" y="785"/>
                    </a:moveTo>
                    <a:cubicBezTo>
                      <a:pt x="652" y="802"/>
                      <a:pt x="636" y="769"/>
                      <a:pt x="652" y="752"/>
                    </a:cubicBezTo>
                    <a:cubicBezTo>
                      <a:pt x="652" y="769"/>
                      <a:pt x="669" y="785"/>
                      <a:pt x="669" y="785"/>
                    </a:cubicBezTo>
                    <a:close/>
                    <a:moveTo>
                      <a:pt x="1705" y="201"/>
                    </a:moveTo>
                    <a:cubicBezTo>
                      <a:pt x="1739" y="217"/>
                      <a:pt x="1722" y="167"/>
                      <a:pt x="1739" y="184"/>
                    </a:cubicBezTo>
                    <a:cubicBezTo>
                      <a:pt x="1739" y="150"/>
                      <a:pt x="1722" y="201"/>
                      <a:pt x="1705" y="167"/>
                    </a:cubicBezTo>
                    <a:cubicBezTo>
                      <a:pt x="1705" y="184"/>
                      <a:pt x="1705" y="184"/>
                      <a:pt x="1705" y="201"/>
                    </a:cubicBezTo>
                    <a:close/>
                    <a:moveTo>
                      <a:pt x="1889" y="117"/>
                    </a:moveTo>
                    <a:cubicBezTo>
                      <a:pt x="1889" y="100"/>
                      <a:pt x="1889" y="100"/>
                      <a:pt x="1889" y="100"/>
                    </a:cubicBezTo>
                    <a:cubicBezTo>
                      <a:pt x="1906" y="84"/>
                      <a:pt x="1889" y="67"/>
                      <a:pt x="1922" y="84"/>
                    </a:cubicBezTo>
                    <a:cubicBezTo>
                      <a:pt x="1922" y="84"/>
                      <a:pt x="1922" y="84"/>
                      <a:pt x="1922" y="100"/>
                    </a:cubicBezTo>
                    <a:cubicBezTo>
                      <a:pt x="1906" y="84"/>
                      <a:pt x="1906" y="100"/>
                      <a:pt x="1889" y="1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0"/>
              <p:cNvSpPr/>
              <p:nvPr/>
            </p:nvSpPr>
            <p:spPr>
              <a:xfrm>
                <a:off x="5102846" y="4869140"/>
                <a:ext cx="306933" cy="101854"/>
              </a:xfrm>
              <a:custGeom>
                <a:avLst/>
                <a:gdLst/>
                <a:ahLst/>
                <a:cxnLst/>
                <a:rect l="l" t="t" r="r" b="b"/>
                <a:pathLst>
                  <a:path w="3577" h="1187" extrusionOk="0">
                    <a:moveTo>
                      <a:pt x="3576" y="1070"/>
                    </a:moveTo>
                    <a:cubicBezTo>
                      <a:pt x="3576" y="970"/>
                      <a:pt x="2473" y="1003"/>
                      <a:pt x="2273" y="1003"/>
                    </a:cubicBezTo>
                    <a:lnTo>
                      <a:pt x="1922" y="1003"/>
                    </a:lnTo>
                    <a:cubicBezTo>
                      <a:pt x="1872" y="1003"/>
                      <a:pt x="1855" y="986"/>
                      <a:pt x="1805" y="986"/>
                    </a:cubicBezTo>
                    <a:lnTo>
                      <a:pt x="1688" y="986"/>
                    </a:lnTo>
                    <a:lnTo>
                      <a:pt x="1521" y="986"/>
                    </a:lnTo>
                    <a:cubicBezTo>
                      <a:pt x="1504" y="986"/>
                      <a:pt x="1504" y="970"/>
                      <a:pt x="1471" y="970"/>
                    </a:cubicBezTo>
                    <a:cubicBezTo>
                      <a:pt x="1454" y="970"/>
                      <a:pt x="1437" y="970"/>
                      <a:pt x="1421" y="970"/>
                    </a:cubicBezTo>
                    <a:cubicBezTo>
                      <a:pt x="1387" y="970"/>
                      <a:pt x="1404" y="970"/>
                      <a:pt x="1371" y="970"/>
                    </a:cubicBezTo>
                    <a:cubicBezTo>
                      <a:pt x="1304" y="970"/>
                      <a:pt x="1220" y="970"/>
                      <a:pt x="1153" y="953"/>
                    </a:cubicBezTo>
                    <a:lnTo>
                      <a:pt x="953" y="920"/>
                    </a:lnTo>
                    <a:cubicBezTo>
                      <a:pt x="752" y="886"/>
                      <a:pt x="569" y="853"/>
                      <a:pt x="401" y="769"/>
                    </a:cubicBezTo>
                    <a:cubicBezTo>
                      <a:pt x="335" y="736"/>
                      <a:pt x="251" y="686"/>
                      <a:pt x="301" y="619"/>
                    </a:cubicBezTo>
                    <a:cubicBezTo>
                      <a:pt x="301" y="602"/>
                      <a:pt x="301" y="602"/>
                      <a:pt x="318" y="602"/>
                    </a:cubicBezTo>
                    <a:cubicBezTo>
                      <a:pt x="435" y="435"/>
                      <a:pt x="836" y="301"/>
                      <a:pt x="1036" y="251"/>
                    </a:cubicBezTo>
                    <a:cubicBezTo>
                      <a:pt x="1170" y="218"/>
                      <a:pt x="1354" y="151"/>
                      <a:pt x="1471" y="101"/>
                    </a:cubicBezTo>
                    <a:cubicBezTo>
                      <a:pt x="1521" y="84"/>
                      <a:pt x="1538" y="84"/>
                      <a:pt x="1554" y="51"/>
                    </a:cubicBezTo>
                    <a:cubicBezTo>
                      <a:pt x="1538" y="34"/>
                      <a:pt x="1521" y="1"/>
                      <a:pt x="1454" y="1"/>
                    </a:cubicBezTo>
                    <a:cubicBezTo>
                      <a:pt x="1254" y="1"/>
                      <a:pt x="1003" y="84"/>
                      <a:pt x="819" y="134"/>
                    </a:cubicBezTo>
                    <a:cubicBezTo>
                      <a:pt x="736" y="151"/>
                      <a:pt x="652" y="184"/>
                      <a:pt x="585" y="218"/>
                    </a:cubicBezTo>
                    <a:cubicBezTo>
                      <a:pt x="502" y="251"/>
                      <a:pt x="418" y="285"/>
                      <a:pt x="351" y="335"/>
                    </a:cubicBezTo>
                    <a:cubicBezTo>
                      <a:pt x="335" y="351"/>
                      <a:pt x="318" y="351"/>
                      <a:pt x="284" y="368"/>
                    </a:cubicBezTo>
                    <a:cubicBezTo>
                      <a:pt x="134" y="502"/>
                      <a:pt x="0" y="652"/>
                      <a:pt x="184" y="853"/>
                    </a:cubicBezTo>
                    <a:cubicBezTo>
                      <a:pt x="218" y="869"/>
                      <a:pt x="251" y="903"/>
                      <a:pt x="301" y="920"/>
                    </a:cubicBezTo>
                    <a:cubicBezTo>
                      <a:pt x="335" y="953"/>
                      <a:pt x="385" y="970"/>
                      <a:pt x="435" y="986"/>
                    </a:cubicBezTo>
                    <a:cubicBezTo>
                      <a:pt x="518" y="1020"/>
                      <a:pt x="619" y="1053"/>
                      <a:pt x="719" y="1070"/>
                    </a:cubicBezTo>
                    <a:cubicBezTo>
                      <a:pt x="853" y="1103"/>
                      <a:pt x="919" y="1120"/>
                      <a:pt x="1053" y="1137"/>
                    </a:cubicBezTo>
                    <a:cubicBezTo>
                      <a:pt x="1103" y="1137"/>
                      <a:pt x="1170" y="1153"/>
                      <a:pt x="1220" y="1153"/>
                    </a:cubicBezTo>
                    <a:lnTo>
                      <a:pt x="1772" y="1170"/>
                    </a:lnTo>
                    <a:cubicBezTo>
                      <a:pt x="1805" y="1170"/>
                      <a:pt x="1872" y="1187"/>
                      <a:pt x="1939" y="1187"/>
                    </a:cubicBezTo>
                    <a:lnTo>
                      <a:pt x="2122" y="1187"/>
                    </a:lnTo>
                    <a:cubicBezTo>
                      <a:pt x="2139" y="1187"/>
                      <a:pt x="2139" y="1187"/>
                      <a:pt x="2139" y="1187"/>
                    </a:cubicBezTo>
                    <a:cubicBezTo>
                      <a:pt x="2239" y="1170"/>
                      <a:pt x="2406" y="1187"/>
                      <a:pt x="2523" y="1170"/>
                    </a:cubicBezTo>
                    <a:cubicBezTo>
                      <a:pt x="2557" y="1170"/>
                      <a:pt x="2574" y="1170"/>
                      <a:pt x="2607" y="1170"/>
                    </a:cubicBezTo>
                    <a:cubicBezTo>
                      <a:pt x="2640" y="1170"/>
                      <a:pt x="3576" y="1170"/>
                      <a:pt x="3576" y="107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0"/>
              <p:cNvSpPr/>
              <p:nvPr/>
            </p:nvSpPr>
            <p:spPr>
              <a:xfrm>
                <a:off x="5264849" y="4862018"/>
                <a:ext cx="100481" cy="17247"/>
              </a:xfrm>
              <a:custGeom>
                <a:avLst/>
                <a:gdLst/>
                <a:ahLst/>
                <a:cxnLst/>
                <a:rect l="l" t="t" r="r" b="b"/>
                <a:pathLst>
                  <a:path w="1171" h="201" extrusionOk="0">
                    <a:moveTo>
                      <a:pt x="0" y="100"/>
                    </a:moveTo>
                    <a:cubicBezTo>
                      <a:pt x="0" y="167"/>
                      <a:pt x="151" y="150"/>
                      <a:pt x="218" y="150"/>
                    </a:cubicBezTo>
                    <a:cubicBezTo>
                      <a:pt x="301" y="150"/>
                      <a:pt x="385" y="150"/>
                      <a:pt x="468" y="150"/>
                    </a:cubicBezTo>
                    <a:cubicBezTo>
                      <a:pt x="502" y="150"/>
                      <a:pt x="502" y="167"/>
                      <a:pt x="535" y="167"/>
                    </a:cubicBezTo>
                    <a:cubicBezTo>
                      <a:pt x="686" y="167"/>
                      <a:pt x="803" y="184"/>
                      <a:pt x="970" y="184"/>
                    </a:cubicBezTo>
                    <a:cubicBezTo>
                      <a:pt x="1053" y="184"/>
                      <a:pt x="1170" y="201"/>
                      <a:pt x="1170" y="134"/>
                    </a:cubicBezTo>
                    <a:cubicBezTo>
                      <a:pt x="1170" y="84"/>
                      <a:pt x="1070" y="67"/>
                      <a:pt x="1020" y="67"/>
                    </a:cubicBezTo>
                    <a:cubicBezTo>
                      <a:pt x="819" y="33"/>
                      <a:pt x="552" y="0"/>
                      <a:pt x="335" y="0"/>
                    </a:cubicBezTo>
                    <a:cubicBezTo>
                      <a:pt x="234" y="0"/>
                      <a:pt x="0" y="17"/>
                      <a:pt x="0" y="100"/>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0"/>
              <p:cNvSpPr/>
              <p:nvPr/>
            </p:nvSpPr>
            <p:spPr>
              <a:xfrm>
                <a:off x="5077018" y="4887760"/>
                <a:ext cx="40244" cy="86151"/>
              </a:xfrm>
              <a:custGeom>
                <a:avLst/>
                <a:gdLst/>
                <a:ahLst/>
                <a:cxnLst/>
                <a:rect l="l" t="t" r="r" b="b"/>
                <a:pathLst>
                  <a:path w="469" h="1004" extrusionOk="0">
                    <a:moveTo>
                      <a:pt x="1" y="402"/>
                    </a:moveTo>
                    <a:cubicBezTo>
                      <a:pt x="1" y="769"/>
                      <a:pt x="469" y="1003"/>
                      <a:pt x="469" y="853"/>
                    </a:cubicBezTo>
                    <a:cubicBezTo>
                      <a:pt x="469" y="819"/>
                      <a:pt x="418" y="803"/>
                      <a:pt x="368" y="769"/>
                    </a:cubicBezTo>
                    <a:cubicBezTo>
                      <a:pt x="335" y="736"/>
                      <a:pt x="301" y="703"/>
                      <a:pt x="268" y="669"/>
                    </a:cubicBezTo>
                    <a:cubicBezTo>
                      <a:pt x="134" y="535"/>
                      <a:pt x="101" y="368"/>
                      <a:pt x="218" y="201"/>
                    </a:cubicBezTo>
                    <a:cubicBezTo>
                      <a:pt x="235" y="168"/>
                      <a:pt x="235" y="168"/>
                      <a:pt x="268" y="134"/>
                    </a:cubicBezTo>
                    <a:cubicBezTo>
                      <a:pt x="285" y="101"/>
                      <a:pt x="318" y="84"/>
                      <a:pt x="318" y="51"/>
                    </a:cubicBezTo>
                    <a:cubicBezTo>
                      <a:pt x="318" y="1"/>
                      <a:pt x="168" y="34"/>
                      <a:pt x="68" y="151"/>
                    </a:cubicBezTo>
                    <a:cubicBezTo>
                      <a:pt x="34" y="218"/>
                      <a:pt x="1" y="302"/>
                      <a:pt x="1" y="40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0"/>
              <p:cNvSpPr/>
              <p:nvPr/>
            </p:nvSpPr>
            <p:spPr>
              <a:xfrm>
                <a:off x="5396734" y="4874889"/>
                <a:ext cx="61781" cy="25914"/>
              </a:xfrm>
              <a:custGeom>
                <a:avLst/>
                <a:gdLst/>
                <a:ahLst/>
                <a:cxnLst/>
                <a:rect l="l" t="t" r="r" b="b"/>
                <a:pathLst>
                  <a:path w="720" h="302" extrusionOk="0">
                    <a:moveTo>
                      <a:pt x="652" y="301"/>
                    </a:moveTo>
                    <a:cubicBezTo>
                      <a:pt x="686" y="301"/>
                      <a:pt x="702" y="284"/>
                      <a:pt x="719" y="268"/>
                    </a:cubicBezTo>
                    <a:cubicBezTo>
                      <a:pt x="719" y="234"/>
                      <a:pt x="702" y="218"/>
                      <a:pt x="686" y="201"/>
                    </a:cubicBezTo>
                    <a:cubicBezTo>
                      <a:pt x="602" y="151"/>
                      <a:pt x="519" y="117"/>
                      <a:pt x="435" y="101"/>
                    </a:cubicBezTo>
                    <a:cubicBezTo>
                      <a:pt x="368" y="84"/>
                      <a:pt x="84" y="0"/>
                      <a:pt x="34" y="34"/>
                    </a:cubicBezTo>
                    <a:cubicBezTo>
                      <a:pt x="17" y="51"/>
                      <a:pt x="1" y="84"/>
                      <a:pt x="17" y="117"/>
                    </a:cubicBezTo>
                    <a:cubicBezTo>
                      <a:pt x="34" y="167"/>
                      <a:pt x="385" y="234"/>
                      <a:pt x="469" y="251"/>
                    </a:cubicBezTo>
                    <a:cubicBezTo>
                      <a:pt x="502" y="268"/>
                      <a:pt x="602" y="301"/>
                      <a:pt x="652" y="30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0"/>
              <p:cNvSpPr/>
              <p:nvPr/>
            </p:nvSpPr>
            <p:spPr>
              <a:xfrm>
                <a:off x="5452680" y="4923627"/>
                <a:ext cx="22996" cy="47366"/>
              </a:xfrm>
              <a:custGeom>
                <a:avLst/>
                <a:gdLst/>
                <a:ahLst/>
                <a:cxnLst/>
                <a:rect l="l" t="t" r="r" b="b"/>
                <a:pathLst>
                  <a:path w="268" h="552" extrusionOk="0">
                    <a:moveTo>
                      <a:pt x="0" y="368"/>
                    </a:moveTo>
                    <a:cubicBezTo>
                      <a:pt x="0" y="552"/>
                      <a:pt x="268" y="368"/>
                      <a:pt x="251" y="151"/>
                    </a:cubicBezTo>
                    <a:cubicBezTo>
                      <a:pt x="234" y="0"/>
                      <a:pt x="134" y="17"/>
                      <a:pt x="117" y="101"/>
                    </a:cubicBezTo>
                    <a:cubicBezTo>
                      <a:pt x="101" y="184"/>
                      <a:pt x="101" y="218"/>
                      <a:pt x="50" y="285"/>
                    </a:cubicBezTo>
                    <a:cubicBezTo>
                      <a:pt x="34" y="301"/>
                      <a:pt x="34" y="318"/>
                      <a:pt x="34" y="318"/>
                    </a:cubicBezTo>
                    <a:cubicBezTo>
                      <a:pt x="17" y="335"/>
                      <a:pt x="0" y="351"/>
                      <a:pt x="0" y="3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0"/>
              <p:cNvSpPr/>
              <p:nvPr/>
            </p:nvSpPr>
            <p:spPr>
              <a:xfrm>
                <a:off x="5373824" y="4867682"/>
                <a:ext cx="12957" cy="24455"/>
              </a:xfrm>
              <a:custGeom>
                <a:avLst/>
                <a:gdLst/>
                <a:ahLst/>
                <a:cxnLst/>
                <a:rect l="l" t="t" r="r" b="b"/>
                <a:pathLst>
                  <a:path w="151" h="285" extrusionOk="0">
                    <a:moveTo>
                      <a:pt x="0" y="135"/>
                    </a:moveTo>
                    <a:cubicBezTo>
                      <a:pt x="0" y="185"/>
                      <a:pt x="151" y="285"/>
                      <a:pt x="151" y="101"/>
                    </a:cubicBezTo>
                    <a:cubicBezTo>
                      <a:pt x="151" y="51"/>
                      <a:pt x="0" y="1"/>
                      <a:pt x="0" y="1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0"/>
              <p:cNvSpPr/>
              <p:nvPr/>
            </p:nvSpPr>
            <p:spPr>
              <a:xfrm>
                <a:off x="5074186" y="4955204"/>
                <a:ext cx="291145" cy="65986"/>
              </a:xfrm>
              <a:custGeom>
                <a:avLst/>
                <a:gdLst/>
                <a:ahLst/>
                <a:cxnLst/>
                <a:rect l="l" t="t" r="r" b="b"/>
                <a:pathLst>
                  <a:path w="3393" h="769" extrusionOk="0">
                    <a:moveTo>
                      <a:pt x="84" y="0"/>
                    </a:moveTo>
                    <a:cubicBezTo>
                      <a:pt x="117" y="17"/>
                      <a:pt x="151" y="50"/>
                      <a:pt x="184" y="84"/>
                    </a:cubicBezTo>
                    <a:cubicBezTo>
                      <a:pt x="167" y="84"/>
                      <a:pt x="151" y="84"/>
                      <a:pt x="167" y="84"/>
                    </a:cubicBezTo>
                    <a:cubicBezTo>
                      <a:pt x="151" y="117"/>
                      <a:pt x="84" y="167"/>
                      <a:pt x="67" y="134"/>
                    </a:cubicBezTo>
                    <a:cubicBezTo>
                      <a:pt x="50" y="134"/>
                      <a:pt x="67" y="150"/>
                      <a:pt x="67" y="167"/>
                    </a:cubicBezTo>
                    <a:cubicBezTo>
                      <a:pt x="50" y="167"/>
                      <a:pt x="50" y="167"/>
                      <a:pt x="50" y="167"/>
                    </a:cubicBezTo>
                    <a:cubicBezTo>
                      <a:pt x="50" y="150"/>
                      <a:pt x="50" y="150"/>
                      <a:pt x="50" y="150"/>
                    </a:cubicBezTo>
                    <a:cubicBezTo>
                      <a:pt x="34" y="134"/>
                      <a:pt x="34" y="100"/>
                      <a:pt x="50" y="84"/>
                    </a:cubicBezTo>
                    <a:cubicBezTo>
                      <a:pt x="50" y="84"/>
                      <a:pt x="50" y="84"/>
                      <a:pt x="34" y="84"/>
                    </a:cubicBezTo>
                    <a:cubicBezTo>
                      <a:pt x="34" y="67"/>
                      <a:pt x="50" y="50"/>
                      <a:pt x="84" y="50"/>
                    </a:cubicBezTo>
                    <a:cubicBezTo>
                      <a:pt x="84" y="33"/>
                      <a:pt x="101" y="0"/>
                      <a:pt x="84" y="0"/>
                    </a:cubicBezTo>
                    <a:cubicBezTo>
                      <a:pt x="84" y="0"/>
                      <a:pt x="84" y="0"/>
                      <a:pt x="84" y="0"/>
                    </a:cubicBezTo>
                    <a:close/>
                    <a:moveTo>
                      <a:pt x="318" y="184"/>
                    </a:moveTo>
                    <a:cubicBezTo>
                      <a:pt x="318" y="201"/>
                      <a:pt x="318" y="234"/>
                      <a:pt x="334" y="267"/>
                    </a:cubicBezTo>
                    <a:cubicBezTo>
                      <a:pt x="301" y="251"/>
                      <a:pt x="318" y="284"/>
                      <a:pt x="301" y="284"/>
                    </a:cubicBezTo>
                    <a:cubicBezTo>
                      <a:pt x="284" y="267"/>
                      <a:pt x="234" y="251"/>
                      <a:pt x="217" y="267"/>
                    </a:cubicBezTo>
                    <a:cubicBezTo>
                      <a:pt x="201" y="234"/>
                      <a:pt x="184" y="267"/>
                      <a:pt x="167" y="251"/>
                    </a:cubicBezTo>
                    <a:cubicBezTo>
                      <a:pt x="167" y="234"/>
                      <a:pt x="184" y="234"/>
                      <a:pt x="184" y="217"/>
                    </a:cubicBezTo>
                    <a:cubicBezTo>
                      <a:pt x="167" y="234"/>
                      <a:pt x="167" y="217"/>
                      <a:pt x="167" y="201"/>
                    </a:cubicBezTo>
                    <a:cubicBezTo>
                      <a:pt x="184" y="201"/>
                      <a:pt x="184" y="217"/>
                      <a:pt x="184" y="217"/>
                    </a:cubicBezTo>
                    <a:cubicBezTo>
                      <a:pt x="184" y="184"/>
                      <a:pt x="151" y="201"/>
                      <a:pt x="184" y="184"/>
                    </a:cubicBezTo>
                    <a:cubicBezTo>
                      <a:pt x="167" y="167"/>
                      <a:pt x="134" y="167"/>
                      <a:pt x="117" y="184"/>
                    </a:cubicBezTo>
                    <a:cubicBezTo>
                      <a:pt x="134" y="201"/>
                      <a:pt x="151" y="167"/>
                      <a:pt x="151" y="184"/>
                    </a:cubicBezTo>
                    <a:cubicBezTo>
                      <a:pt x="134" y="201"/>
                      <a:pt x="134" y="217"/>
                      <a:pt x="101" y="217"/>
                    </a:cubicBezTo>
                    <a:cubicBezTo>
                      <a:pt x="101" y="217"/>
                      <a:pt x="101" y="217"/>
                      <a:pt x="101" y="217"/>
                    </a:cubicBezTo>
                    <a:cubicBezTo>
                      <a:pt x="134" y="251"/>
                      <a:pt x="167" y="301"/>
                      <a:pt x="201" y="334"/>
                    </a:cubicBezTo>
                    <a:cubicBezTo>
                      <a:pt x="201" y="318"/>
                      <a:pt x="201" y="301"/>
                      <a:pt x="201" y="284"/>
                    </a:cubicBezTo>
                    <a:cubicBezTo>
                      <a:pt x="234" y="284"/>
                      <a:pt x="251" y="334"/>
                      <a:pt x="284" y="284"/>
                    </a:cubicBezTo>
                    <a:cubicBezTo>
                      <a:pt x="268" y="351"/>
                      <a:pt x="334" y="334"/>
                      <a:pt x="318" y="418"/>
                    </a:cubicBezTo>
                    <a:lnTo>
                      <a:pt x="318" y="418"/>
                    </a:lnTo>
                    <a:cubicBezTo>
                      <a:pt x="334" y="418"/>
                      <a:pt x="351" y="434"/>
                      <a:pt x="385" y="451"/>
                    </a:cubicBezTo>
                    <a:cubicBezTo>
                      <a:pt x="385" y="451"/>
                      <a:pt x="385" y="434"/>
                      <a:pt x="385" y="434"/>
                    </a:cubicBezTo>
                    <a:cubicBezTo>
                      <a:pt x="385" y="418"/>
                      <a:pt x="401" y="451"/>
                      <a:pt x="401" y="434"/>
                    </a:cubicBezTo>
                    <a:cubicBezTo>
                      <a:pt x="401" y="418"/>
                      <a:pt x="385" y="418"/>
                      <a:pt x="385" y="418"/>
                    </a:cubicBezTo>
                    <a:cubicBezTo>
                      <a:pt x="418" y="418"/>
                      <a:pt x="418" y="368"/>
                      <a:pt x="401" y="351"/>
                    </a:cubicBezTo>
                    <a:cubicBezTo>
                      <a:pt x="418" y="351"/>
                      <a:pt x="418" y="334"/>
                      <a:pt x="435" y="318"/>
                    </a:cubicBezTo>
                    <a:cubicBezTo>
                      <a:pt x="418" y="318"/>
                      <a:pt x="418" y="351"/>
                      <a:pt x="385" y="334"/>
                    </a:cubicBezTo>
                    <a:lnTo>
                      <a:pt x="385" y="368"/>
                    </a:lnTo>
                    <a:cubicBezTo>
                      <a:pt x="368" y="351"/>
                      <a:pt x="318" y="351"/>
                      <a:pt x="334" y="318"/>
                    </a:cubicBezTo>
                    <a:cubicBezTo>
                      <a:pt x="334" y="334"/>
                      <a:pt x="351" y="318"/>
                      <a:pt x="351" y="301"/>
                    </a:cubicBezTo>
                    <a:cubicBezTo>
                      <a:pt x="385" y="284"/>
                      <a:pt x="385" y="301"/>
                      <a:pt x="418" y="318"/>
                    </a:cubicBezTo>
                    <a:cubicBezTo>
                      <a:pt x="418" y="284"/>
                      <a:pt x="435" y="284"/>
                      <a:pt x="451" y="301"/>
                    </a:cubicBezTo>
                    <a:cubicBezTo>
                      <a:pt x="451" y="267"/>
                      <a:pt x="451" y="267"/>
                      <a:pt x="451" y="234"/>
                    </a:cubicBezTo>
                    <a:cubicBezTo>
                      <a:pt x="418" y="234"/>
                      <a:pt x="401" y="234"/>
                      <a:pt x="385" y="217"/>
                    </a:cubicBezTo>
                    <a:cubicBezTo>
                      <a:pt x="385" y="217"/>
                      <a:pt x="368" y="234"/>
                      <a:pt x="368" y="234"/>
                    </a:cubicBezTo>
                    <a:cubicBezTo>
                      <a:pt x="385" y="234"/>
                      <a:pt x="385" y="234"/>
                      <a:pt x="385" y="251"/>
                    </a:cubicBezTo>
                    <a:cubicBezTo>
                      <a:pt x="368" y="251"/>
                      <a:pt x="351" y="234"/>
                      <a:pt x="334" y="234"/>
                    </a:cubicBezTo>
                    <a:cubicBezTo>
                      <a:pt x="334" y="217"/>
                      <a:pt x="334" y="217"/>
                      <a:pt x="334" y="201"/>
                    </a:cubicBezTo>
                    <a:cubicBezTo>
                      <a:pt x="334" y="201"/>
                      <a:pt x="334" y="201"/>
                      <a:pt x="318" y="184"/>
                    </a:cubicBezTo>
                    <a:close/>
                    <a:moveTo>
                      <a:pt x="552" y="251"/>
                    </a:moveTo>
                    <a:cubicBezTo>
                      <a:pt x="585" y="251"/>
                      <a:pt x="602" y="234"/>
                      <a:pt x="618" y="234"/>
                    </a:cubicBezTo>
                    <a:cubicBezTo>
                      <a:pt x="618" y="251"/>
                      <a:pt x="618" y="251"/>
                      <a:pt x="618" y="267"/>
                    </a:cubicBezTo>
                    <a:cubicBezTo>
                      <a:pt x="585" y="251"/>
                      <a:pt x="585" y="251"/>
                      <a:pt x="568" y="267"/>
                    </a:cubicBezTo>
                    <a:cubicBezTo>
                      <a:pt x="568" y="267"/>
                      <a:pt x="568" y="267"/>
                      <a:pt x="552" y="267"/>
                    </a:cubicBezTo>
                    <a:cubicBezTo>
                      <a:pt x="552" y="267"/>
                      <a:pt x="568" y="267"/>
                      <a:pt x="568" y="251"/>
                    </a:cubicBezTo>
                    <a:cubicBezTo>
                      <a:pt x="552" y="251"/>
                      <a:pt x="552" y="251"/>
                      <a:pt x="552" y="251"/>
                    </a:cubicBezTo>
                    <a:close/>
                    <a:moveTo>
                      <a:pt x="602" y="100"/>
                    </a:moveTo>
                    <a:cubicBezTo>
                      <a:pt x="602" y="84"/>
                      <a:pt x="602" y="84"/>
                      <a:pt x="602" y="84"/>
                    </a:cubicBezTo>
                    <a:cubicBezTo>
                      <a:pt x="602" y="67"/>
                      <a:pt x="618" y="67"/>
                      <a:pt x="652" y="67"/>
                    </a:cubicBezTo>
                    <a:cubicBezTo>
                      <a:pt x="652" y="67"/>
                      <a:pt x="652" y="67"/>
                      <a:pt x="652" y="84"/>
                    </a:cubicBezTo>
                    <a:cubicBezTo>
                      <a:pt x="652" y="67"/>
                      <a:pt x="652" y="67"/>
                      <a:pt x="652" y="67"/>
                    </a:cubicBezTo>
                    <a:cubicBezTo>
                      <a:pt x="669" y="67"/>
                      <a:pt x="702" y="67"/>
                      <a:pt x="719" y="84"/>
                    </a:cubicBezTo>
                    <a:cubicBezTo>
                      <a:pt x="719" y="100"/>
                      <a:pt x="735" y="100"/>
                      <a:pt x="719" y="134"/>
                    </a:cubicBezTo>
                    <a:cubicBezTo>
                      <a:pt x="702" y="134"/>
                      <a:pt x="719" y="134"/>
                      <a:pt x="702" y="117"/>
                    </a:cubicBezTo>
                    <a:cubicBezTo>
                      <a:pt x="702" y="134"/>
                      <a:pt x="685" y="150"/>
                      <a:pt x="669" y="150"/>
                    </a:cubicBezTo>
                    <a:cubicBezTo>
                      <a:pt x="652" y="150"/>
                      <a:pt x="685" y="134"/>
                      <a:pt x="669" y="117"/>
                    </a:cubicBezTo>
                    <a:cubicBezTo>
                      <a:pt x="669" y="150"/>
                      <a:pt x="635" y="117"/>
                      <a:pt x="618" y="117"/>
                    </a:cubicBezTo>
                    <a:cubicBezTo>
                      <a:pt x="618" y="117"/>
                      <a:pt x="618" y="100"/>
                      <a:pt x="602" y="84"/>
                    </a:cubicBezTo>
                    <a:cubicBezTo>
                      <a:pt x="602" y="100"/>
                      <a:pt x="602" y="100"/>
                      <a:pt x="602" y="100"/>
                    </a:cubicBezTo>
                    <a:close/>
                    <a:moveTo>
                      <a:pt x="786" y="100"/>
                    </a:moveTo>
                    <a:cubicBezTo>
                      <a:pt x="819" y="100"/>
                      <a:pt x="836" y="117"/>
                      <a:pt x="869" y="117"/>
                    </a:cubicBezTo>
                    <a:cubicBezTo>
                      <a:pt x="852" y="134"/>
                      <a:pt x="836" y="134"/>
                      <a:pt x="852" y="167"/>
                    </a:cubicBezTo>
                    <a:cubicBezTo>
                      <a:pt x="836" y="184"/>
                      <a:pt x="836" y="201"/>
                      <a:pt x="819" y="201"/>
                    </a:cubicBezTo>
                    <a:cubicBezTo>
                      <a:pt x="802" y="167"/>
                      <a:pt x="819" y="150"/>
                      <a:pt x="819" y="150"/>
                    </a:cubicBezTo>
                    <a:cubicBezTo>
                      <a:pt x="819" y="150"/>
                      <a:pt x="819" y="117"/>
                      <a:pt x="802" y="117"/>
                    </a:cubicBezTo>
                    <a:cubicBezTo>
                      <a:pt x="802" y="150"/>
                      <a:pt x="786" y="150"/>
                      <a:pt x="786" y="150"/>
                    </a:cubicBezTo>
                    <a:cubicBezTo>
                      <a:pt x="786" y="134"/>
                      <a:pt x="786" y="117"/>
                      <a:pt x="769" y="117"/>
                    </a:cubicBezTo>
                    <a:cubicBezTo>
                      <a:pt x="769" y="117"/>
                      <a:pt x="769" y="134"/>
                      <a:pt x="769" y="117"/>
                    </a:cubicBezTo>
                    <a:cubicBezTo>
                      <a:pt x="769" y="117"/>
                      <a:pt x="786" y="100"/>
                      <a:pt x="786" y="100"/>
                    </a:cubicBezTo>
                    <a:close/>
                    <a:moveTo>
                      <a:pt x="1019" y="150"/>
                    </a:moveTo>
                    <a:cubicBezTo>
                      <a:pt x="1036" y="167"/>
                      <a:pt x="1053" y="167"/>
                      <a:pt x="1070" y="167"/>
                    </a:cubicBezTo>
                    <a:cubicBezTo>
                      <a:pt x="1070" y="184"/>
                      <a:pt x="1070" y="201"/>
                      <a:pt x="1036" y="201"/>
                    </a:cubicBezTo>
                    <a:cubicBezTo>
                      <a:pt x="1036" y="184"/>
                      <a:pt x="1036" y="167"/>
                      <a:pt x="1019" y="150"/>
                    </a:cubicBezTo>
                    <a:close/>
                    <a:moveTo>
                      <a:pt x="1253" y="217"/>
                    </a:moveTo>
                    <a:lnTo>
                      <a:pt x="1287" y="217"/>
                    </a:lnTo>
                    <a:cubicBezTo>
                      <a:pt x="1270" y="217"/>
                      <a:pt x="1270" y="217"/>
                      <a:pt x="1253" y="217"/>
                    </a:cubicBezTo>
                    <a:close/>
                    <a:moveTo>
                      <a:pt x="1404" y="251"/>
                    </a:moveTo>
                    <a:cubicBezTo>
                      <a:pt x="1437" y="251"/>
                      <a:pt x="1471" y="251"/>
                      <a:pt x="1487" y="251"/>
                    </a:cubicBezTo>
                    <a:cubicBezTo>
                      <a:pt x="1487" y="251"/>
                      <a:pt x="1504" y="267"/>
                      <a:pt x="1504" y="267"/>
                    </a:cubicBezTo>
                    <a:cubicBezTo>
                      <a:pt x="1487" y="267"/>
                      <a:pt x="1487" y="267"/>
                      <a:pt x="1471" y="267"/>
                    </a:cubicBezTo>
                    <a:cubicBezTo>
                      <a:pt x="1504" y="284"/>
                      <a:pt x="1504" y="334"/>
                      <a:pt x="1487" y="368"/>
                    </a:cubicBezTo>
                    <a:cubicBezTo>
                      <a:pt x="1487" y="334"/>
                      <a:pt x="1454" y="334"/>
                      <a:pt x="1437" y="351"/>
                    </a:cubicBezTo>
                    <a:cubicBezTo>
                      <a:pt x="1437" y="318"/>
                      <a:pt x="1437" y="284"/>
                      <a:pt x="1404" y="267"/>
                    </a:cubicBezTo>
                    <a:cubicBezTo>
                      <a:pt x="1404" y="251"/>
                      <a:pt x="1404" y="251"/>
                      <a:pt x="1404" y="251"/>
                    </a:cubicBezTo>
                    <a:close/>
                    <a:moveTo>
                      <a:pt x="1821" y="284"/>
                    </a:moveTo>
                    <a:cubicBezTo>
                      <a:pt x="1838" y="284"/>
                      <a:pt x="1855" y="284"/>
                      <a:pt x="1872" y="284"/>
                    </a:cubicBezTo>
                    <a:cubicBezTo>
                      <a:pt x="1855" y="301"/>
                      <a:pt x="1838" y="301"/>
                      <a:pt x="1821" y="284"/>
                    </a:cubicBezTo>
                    <a:close/>
                    <a:moveTo>
                      <a:pt x="2557" y="318"/>
                    </a:moveTo>
                    <a:lnTo>
                      <a:pt x="2590" y="318"/>
                    </a:lnTo>
                    <a:cubicBezTo>
                      <a:pt x="2607" y="318"/>
                      <a:pt x="2607" y="318"/>
                      <a:pt x="2607" y="318"/>
                    </a:cubicBezTo>
                    <a:cubicBezTo>
                      <a:pt x="2607" y="351"/>
                      <a:pt x="2590" y="401"/>
                      <a:pt x="2573" y="401"/>
                    </a:cubicBezTo>
                    <a:cubicBezTo>
                      <a:pt x="2573" y="384"/>
                      <a:pt x="2557" y="384"/>
                      <a:pt x="2573" y="368"/>
                    </a:cubicBezTo>
                    <a:cubicBezTo>
                      <a:pt x="2557" y="351"/>
                      <a:pt x="2557" y="351"/>
                      <a:pt x="2557" y="318"/>
                    </a:cubicBezTo>
                    <a:close/>
                    <a:moveTo>
                      <a:pt x="3242" y="551"/>
                    </a:moveTo>
                    <a:cubicBezTo>
                      <a:pt x="3225" y="551"/>
                      <a:pt x="3192" y="568"/>
                      <a:pt x="3175" y="568"/>
                    </a:cubicBezTo>
                    <a:cubicBezTo>
                      <a:pt x="3175" y="551"/>
                      <a:pt x="3158" y="518"/>
                      <a:pt x="3158" y="501"/>
                    </a:cubicBezTo>
                    <a:cubicBezTo>
                      <a:pt x="3192" y="485"/>
                      <a:pt x="3192" y="518"/>
                      <a:pt x="3225" y="518"/>
                    </a:cubicBezTo>
                    <a:cubicBezTo>
                      <a:pt x="3225" y="535"/>
                      <a:pt x="3225" y="535"/>
                      <a:pt x="3242" y="551"/>
                    </a:cubicBezTo>
                    <a:close/>
                    <a:moveTo>
                      <a:pt x="2974" y="635"/>
                    </a:moveTo>
                    <a:cubicBezTo>
                      <a:pt x="2958" y="635"/>
                      <a:pt x="2941" y="635"/>
                      <a:pt x="2924" y="652"/>
                    </a:cubicBezTo>
                    <a:cubicBezTo>
                      <a:pt x="2924" y="635"/>
                      <a:pt x="2941" y="618"/>
                      <a:pt x="2941" y="602"/>
                    </a:cubicBezTo>
                    <a:cubicBezTo>
                      <a:pt x="2941" y="602"/>
                      <a:pt x="2941" y="602"/>
                      <a:pt x="2958" y="602"/>
                    </a:cubicBezTo>
                    <a:cubicBezTo>
                      <a:pt x="2958" y="618"/>
                      <a:pt x="2958" y="618"/>
                      <a:pt x="2974" y="635"/>
                    </a:cubicBezTo>
                    <a:close/>
                    <a:moveTo>
                      <a:pt x="2590" y="719"/>
                    </a:moveTo>
                    <a:cubicBezTo>
                      <a:pt x="2590" y="719"/>
                      <a:pt x="2573" y="719"/>
                      <a:pt x="2573" y="719"/>
                    </a:cubicBezTo>
                    <a:cubicBezTo>
                      <a:pt x="2573" y="719"/>
                      <a:pt x="2573" y="719"/>
                      <a:pt x="2573" y="719"/>
                    </a:cubicBezTo>
                    <a:cubicBezTo>
                      <a:pt x="2590" y="702"/>
                      <a:pt x="2573" y="719"/>
                      <a:pt x="2590" y="719"/>
                    </a:cubicBezTo>
                    <a:close/>
                    <a:moveTo>
                      <a:pt x="2523" y="719"/>
                    </a:moveTo>
                    <a:cubicBezTo>
                      <a:pt x="2523" y="719"/>
                      <a:pt x="2523" y="702"/>
                      <a:pt x="2540" y="702"/>
                    </a:cubicBezTo>
                    <a:cubicBezTo>
                      <a:pt x="2523" y="685"/>
                      <a:pt x="2540" y="668"/>
                      <a:pt x="2507" y="668"/>
                    </a:cubicBezTo>
                    <a:cubicBezTo>
                      <a:pt x="2573" y="602"/>
                      <a:pt x="2590" y="501"/>
                      <a:pt x="2657" y="485"/>
                    </a:cubicBezTo>
                    <a:cubicBezTo>
                      <a:pt x="2640" y="451"/>
                      <a:pt x="2623" y="451"/>
                      <a:pt x="2590" y="434"/>
                    </a:cubicBezTo>
                    <a:cubicBezTo>
                      <a:pt x="2590" y="451"/>
                      <a:pt x="2590" y="451"/>
                      <a:pt x="2573" y="434"/>
                    </a:cubicBezTo>
                    <a:cubicBezTo>
                      <a:pt x="2573" y="451"/>
                      <a:pt x="2573" y="451"/>
                      <a:pt x="2557" y="451"/>
                    </a:cubicBezTo>
                    <a:cubicBezTo>
                      <a:pt x="2573" y="468"/>
                      <a:pt x="2573" y="485"/>
                      <a:pt x="2573" y="501"/>
                    </a:cubicBezTo>
                    <a:cubicBezTo>
                      <a:pt x="2557" y="501"/>
                      <a:pt x="2557" y="485"/>
                      <a:pt x="2540" y="485"/>
                    </a:cubicBezTo>
                    <a:cubicBezTo>
                      <a:pt x="2540" y="518"/>
                      <a:pt x="2523" y="535"/>
                      <a:pt x="2507" y="535"/>
                    </a:cubicBezTo>
                    <a:cubicBezTo>
                      <a:pt x="2507" y="551"/>
                      <a:pt x="2490" y="568"/>
                      <a:pt x="2473" y="585"/>
                    </a:cubicBezTo>
                    <a:cubicBezTo>
                      <a:pt x="2507" y="652"/>
                      <a:pt x="2456" y="685"/>
                      <a:pt x="2440" y="735"/>
                    </a:cubicBezTo>
                    <a:cubicBezTo>
                      <a:pt x="2456" y="735"/>
                      <a:pt x="2490" y="735"/>
                      <a:pt x="2507" y="735"/>
                    </a:cubicBezTo>
                    <a:cubicBezTo>
                      <a:pt x="2507" y="735"/>
                      <a:pt x="2507" y="735"/>
                      <a:pt x="2523" y="735"/>
                    </a:cubicBezTo>
                    <a:close/>
                    <a:moveTo>
                      <a:pt x="1955" y="769"/>
                    </a:moveTo>
                    <a:cubicBezTo>
                      <a:pt x="1938" y="769"/>
                      <a:pt x="1905" y="769"/>
                      <a:pt x="1888" y="769"/>
                    </a:cubicBezTo>
                    <a:cubicBezTo>
                      <a:pt x="1888" y="752"/>
                      <a:pt x="1888" y="735"/>
                      <a:pt x="1888" y="719"/>
                    </a:cubicBezTo>
                    <a:cubicBezTo>
                      <a:pt x="1905" y="719"/>
                      <a:pt x="1905" y="702"/>
                      <a:pt x="1922" y="702"/>
                    </a:cubicBezTo>
                    <a:cubicBezTo>
                      <a:pt x="1938" y="735"/>
                      <a:pt x="1938" y="752"/>
                      <a:pt x="1955" y="769"/>
                    </a:cubicBezTo>
                    <a:close/>
                    <a:moveTo>
                      <a:pt x="1588" y="752"/>
                    </a:moveTo>
                    <a:lnTo>
                      <a:pt x="1588" y="752"/>
                    </a:lnTo>
                    <a:cubicBezTo>
                      <a:pt x="1588" y="752"/>
                      <a:pt x="1588" y="752"/>
                      <a:pt x="1588" y="752"/>
                    </a:cubicBezTo>
                    <a:close/>
                    <a:moveTo>
                      <a:pt x="1370" y="735"/>
                    </a:moveTo>
                    <a:cubicBezTo>
                      <a:pt x="1337" y="735"/>
                      <a:pt x="1304" y="735"/>
                      <a:pt x="1253" y="719"/>
                    </a:cubicBezTo>
                    <a:cubicBezTo>
                      <a:pt x="1253" y="719"/>
                      <a:pt x="1253" y="719"/>
                      <a:pt x="1253" y="702"/>
                    </a:cubicBezTo>
                    <a:cubicBezTo>
                      <a:pt x="1270" y="702"/>
                      <a:pt x="1287" y="685"/>
                      <a:pt x="1304" y="685"/>
                    </a:cubicBezTo>
                    <a:cubicBezTo>
                      <a:pt x="1304" y="702"/>
                      <a:pt x="1337" y="719"/>
                      <a:pt x="1354" y="702"/>
                    </a:cubicBezTo>
                    <a:cubicBezTo>
                      <a:pt x="1370" y="719"/>
                      <a:pt x="1370" y="735"/>
                      <a:pt x="1370" y="735"/>
                    </a:cubicBezTo>
                    <a:close/>
                    <a:moveTo>
                      <a:pt x="84" y="201"/>
                    </a:moveTo>
                    <a:cubicBezTo>
                      <a:pt x="84" y="201"/>
                      <a:pt x="67" y="184"/>
                      <a:pt x="67" y="184"/>
                    </a:cubicBezTo>
                    <a:cubicBezTo>
                      <a:pt x="67" y="184"/>
                      <a:pt x="84" y="184"/>
                      <a:pt x="84" y="184"/>
                    </a:cubicBezTo>
                    <a:cubicBezTo>
                      <a:pt x="84" y="184"/>
                      <a:pt x="84" y="201"/>
                      <a:pt x="84" y="201"/>
                    </a:cubicBezTo>
                    <a:close/>
                    <a:moveTo>
                      <a:pt x="0" y="67"/>
                    </a:moveTo>
                    <a:cubicBezTo>
                      <a:pt x="0" y="67"/>
                      <a:pt x="0" y="50"/>
                      <a:pt x="0" y="50"/>
                    </a:cubicBezTo>
                    <a:cubicBezTo>
                      <a:pt x="0" y="50"/>
                      <a:pt x="17" y="50"/>
                      <a:pt x="17" y="67"/>
                    </a:cubicBezTo>
                    <a:cubicBezTo>
                      <a:pt x="17" y="67"/>
                      <a:pt x="17" y="67"/>
                      <a:pt x="0" y="67"/>
                    </a:cubicBezTo>
                    <a:close/>
                    <a:moveTo>
                      <a:pt x="0" y="33"/>
                    </a:moveTo>
                    <a:cubicBezTo>
                      <a:pt x="0" y="17"/>
                      <a:pt x="0" y="17"/>
                      <a:pt x="0" y="0"/>
                    </a:cubicBezTo>
                    <a:cubicBezTo>
                      <a:pt x="0" y="17"/>
                      <a:pt x="0" y="17"/>
                      <a:pt x="17" y="17"/>
                    </a:cubicBezTo>
                    <a:cubicBezTo>
                      <a:pt x="0" y="17"/>
                      <a:pt x="0" y="33"/>
                      <a:pt x="0" y="33"/>
                    </a:cubicBezTo>
                    <a:cubicBezTo>
                      <a:pt x="0" y="33"/>
                      <a:pt x="0" y="33"/>
                      <a:pt x="0" y="33"/>
                    </a:cubicBezTo>
                    <a:close/>
                    <a:moveTo>
                      <a:pt x="652" y="401"/>
                    </a:moveTo>
                    <a:cubicBezTo>
                      <a:pt x="669" y="368"/>
                      <a:pt x="652" y="384"/>
                      <a:pt x="669" y="368"/>
                    </a:cubicBezTo>
                    <a:cubicBezTo>
                      <a:pt x="652" y="351"/>
                      <a:pt x="635" y="334"/>
                      <a:pt x="635" y="351"/>
                    </a:cubicBezTo>
                    <a:cubicBezTo>
                      <a:pt x="635" y="351"/>
                      <a:pt x="635" y="351"/>
                      <a:pt x="618" y="351"/>
                    </a:cubicBezTo>
                    <a:cubicBezTo>
                      <a:pt x="618" y="351"/>
                      <a:pt x="618" y="351"/>
                      <a:pt x="618" y="351"/>
                    </a:cubicBezTo>
                    <a:cubicBezTo>
                      <a:pt x="652" y="334"/>
                      <a:pt x="585" y="318"/>
                      <a:pt x="618" y="318"/>
                    </a:cubicBezTo>
                    <a:cubicBezTo>
                      <a:pt x="618" y="351"/>
                      <a:pt x="635" y="301"/>
                      <a:pt x="652" y="318"/>
                    </a:cubicBezTo>
                    <a:cubicBezTo>
                      <a:pt x="652" y="351"/>
                      <a:pt x="669" y="318"/>
                      <a:pt x="685" y="351"/>
                    </a:cubicBezTo>
                    <a:cubicBezTo>
                      <a:pt x="669" y="368"/>
                      <a:pt x="702" y="368"/>
                      <a:pt x="702" y="401"/>
                    </a:cubicBezTo>
                    <a:cubicBezTo>
                      <a:pt x="669" y="401"/>
                      <a:pt x="669" y="384"/>
                      <a:pt x="652" y="401"/>
                    </a:cubicBezTo>
                    <a:close/>
                    <a:moveTo>
                      <a:pt x="1387" y="485"/>
                    </a:moveTo>
                    <a:cubicBezTo>
                      <a:pt x="1387" y="468"/>
                      <a:pt x="1404" y="468"/>
                      <a:pt x="1420" y="468"/>
                    </a:cubicBezTo>
                    <a:cubicBezTo>
                      <a:pt x="1420" y="501"/>
                      <a:pt x="1404" y="485"/>
                      <a:pt x="1404" y="501"/>
                    </a:cubicBezTo>
                    <a:cubicBezTo>
                      <a:pt x="1420" y="518"/>
                      <a:pt x="1404" y="485"/>
                      <a:pt x="1437" y="485"/>
                    </a:cubicBezTo>
                    <a:cubicBezTo>
                      <a:pt x="1437" y="518"/>
                      <a:pt x="1387" y="518"/>
                      <a:pt x="1420" y="535"/>
                    </a:cubicBezTo>
                    <a:cubicBezTo>
                      <a:pt x="1420" y="535"/>
                      <a:pt x="1420" y="501"/>
                      <a:pt x="1437" y="501"/>
                    </a:cubicBezTo>
                    <a:cubicBezTo>
                      <a:pt x="1454" y="518"/>
                      <a:pt x="1437" y="551"/>
                      <a:pt x="1454" y="551"/>
                    </a:cubicBezTo>
                    <a:cubicBezTo>
                      <a:pt x="1454" y="551"/>
                      <a:pt x="1454" y="535"/>
                      <a:pt x="1471" y="535"/>
                    </a:cubicBezTo>
                    <a:cubicBezTo>
                      <a:pt x="1471" y="551"/>
                      <a:pt x="1471" y="551"/>
                      <a:pt x="1471" y="551"/>
                    </a:cubicBezTo>
                    <a:cubicBezTo>
                      <a:pt x="1471" y="551"/>
                      <a:pt x="1454" y="551"/>
                      <a:pt x="1437" y="568"/>
                    </a:cubicBezTo>
                    <a:cubicBezTo>
                      <a:pt x="1420" y="535"/>
                      <a:pt x="1354" y="535"/>
                      <a:pt x="1354" y="551"/>
                    </a:cubicBezTo>
                    <a:cubicBezTo>
                      <a:pt x="1320" y="535"/>
                      <a:pt x="1320" y="568"/>
                      <a:pt x="1320" y="568"/>
                    </a:cubicBezTo>
                    <a:cubicBezTo>
                      <a:pt x="1304" y="551"/>
                      <a:pt x="1320" y="501"/>
                      <a:pt x="1304" y="501"/>
                    </a:cubicBezTo>
                    <a:cubicBezTo>
                      <a:pt x="1354" y="501"/>
                      <a:pt x="1337" y="434"/>
                      <a:pt x="1387" y="451"/>
                    </a:cubicBezTo>
                    <a:cubicBezTo>
                      <a:pt x="1370" y="485"/>
                      <a:pt x="1370" y="485"/>
                      <a:pt x="1387" y="485"/>
                    </a:cubicBezTo>
                    <a:close/>
                    <a:moveTo>
                      <a:pt x="1588" y="602"/>
                    </a:moveTo>
                    <a:cubicBezTo>
                      <a:pt x="1588" y="635"/>
                      <a:pt x="1588" y="668"/>
                      <a:pt x="1571" y="668"/>
                    </a:cubicBezTo>
                    <a:cubicBezTo>
                      <a:pt x="1571" y="668"/>
                      <a:pt x="1588" y="652"/>
                      <a:pt x="1588" y="618"/>
                    </a:cubicBezTo>
                    <a:cubicBezTo>
                      <a:pt x="1554" y="635"/>
                      <a:pt x="1571" y="568"/>
                      <a:pt x="1554" y="568"/>
                    </a:cubicBezTo>
                    <a:cubicBezTo>
                      <a:pt x="1571" y="551"/>
                      <a:pt x="1571" y="518"/>
                      <a:pt x="1588" y="485"/>
                    </a:cubicBezTo>
                    <a:cubicBezTo>
                      <a:pt x="1588" y="501"/>
                      <a:pt x="1571" y="535"/>
                      <a:pt x="1604" y="535"/>
                    </a:cubicBezTo>
                    <a:cubicBezTo>
                      <a:pt x="1604" y="551"/>
                      <a:pt x="1588" y="551"/>
                      <a:pt x="1571" y="568"/>
                    </a:cubicBezTo>
                    <a:cubicBezTo>
                      <a:pt x="1588" y="585"/>
                      <a:pt x="1604" y="602"/>
                      <a:pt x="1621" y="618"/>
                    </a:cubicBezTo>
                    <a:cubicBezTo>
                      <a:pt x="1588" y="618"/>
                      <a:pt x="1604" y="602"/>
                      <a:pt x="1588" y="602"/>
                    </a:cubicBezTo>
                    <a:close/>
                    <a:moveTo>
                      <a:pt x="1755" y="384"/>
                    </a:moveTo>
                    <a:cubicBezTo>
                      <a:pt x="1738" y="384"/>
                      <a:pt x="1738" y="418"/>
                      <a:pt x="1738" y="434"/>
                    </a:cubicBezTo>
                    <a:cubicBezTo>
                      <a:pt x="1738" y="434"/>
                      <a:pt x="1721" y="434"/>
                      <a:pt x="1721" y="451"/>
                    </a:cubicBezTo>
                    <a:cubicBezTo>
                      <a:pt x="1721" y="451"/>
                      <a:pt x="1738" y="451"/>
                      <a:pt x="1738" y="451"/>
                    </a:cubicBezTo>
                    <a:cubicBezTo>
                      <a:pt x="1738" y="485"/>
                      <a:pt x="1721" y="451"/>
                      <a:pt x="1705" y="485"/>
                    </a:cubicBezTo>
                    <a:cubicBezTo>
                      <a:pt x="1705" y="468"/>
                      <a:pt x="1705" y="468"/>
                      <a:pt x="1705" y="451"/>
                    </a:cubicBezTo>
                    <a:cubicBezTo>
                      <a:pt x="1688" y="451"/>
                      <a:pt x="1688" y="451"/>
                      <a:pt x="1671" y="468"/>
                    </a:cubicBezTo>
                    <a:cubicBezTo>
                      <a:pt x="1654" y="418"/>
                      <a:pt x="1671" y="418"/>
                      <a:pt x="1654" y="368"/>
                    </a:cubicBezTo>
                    <a:cubicBezTo>
                      <a:pt x="1688" y="368"/>
                      <a:pt x="1738" y="334"/>
                      <a:pt x="1755" y="384"/>
                    </a:cubicBezTo>
                    <a:close/>
                    <a:moveTo>
                      <a:pt x="1671" y="585"/>
                    </a:moveTo>
                    <a:cubicBezTo>
                      <a:pt x="1654" y="602"/>
                      <a:pt x="1654" y="602"/>
                      <a:pt x="1638" y="602"/>
                    </a:cubicBezTo>
                    <a:cubicBezTo>
                      <a:pt x="1654" y="602"/>
                      <a:pt x="1621" y="635"/>
                      <a:pt x="1621" y="618"/>
                    </a:cubicBezTo>
                    <a:cubicBezTo>
                      <a:pt x="1604" y="635"/>
                      <a:pt x="1638" y="652"/>
                      <a:pt x="1654" y="652"/>
                    </a:cubicBezTo>
                    <a:cubicBezTo>
                      <a:pt x="1638" y="668"/>
                      <a:pt x="1638" y="719"/>
                      <a:pt x="1621" y="719"/>
                    </a:cubicBezTo>
                    <a:cubicBezTo>
                      <a:pt x="1621" y="735"/>
                      <a:pt x="1654" y="719"/>
                      <a:pt x="1638" y="752"/>
                    </a:cubicBezTo>
                    <a:cubicBezTo>
                      <a:pt x="1654" y="752"/>
                      <a:pt x="1654" y="752"/>
                      <a:pt x="1654" y="752"/>
                    </a:cubicBezTo>
                    <a:cubicBezTo>
                      <a:pt x="1671" y="752"/>
                      <a:pt x="1654" y="735"/>
                      <a:pt x="1654" y="735"/>
                    </a:cubicBezTo>
                    <a:cubicBezTo>
                      <a:pt x="1688" y="769"/>
                      <a:pt x="1688" y="719"/>
                      <a:pt x="1721" y="735"/>
                    </a:cubicBezTo>
                    <a:cubicBezTo>
                      <a:pt x="1721" y="719"/>
                      <a:pt x="1721" y="702"/>
                      <a:pt x="1721" y="685"/>
                    </a:cubicBezTo>
                    <a:cubicBezTo>
                      <a:pt x="1688" y="685"/>
                      <a:pt x="1705" y="635"/>
                      <a:pt x="1671" y="635"/>
                    </a:cubicBezTo>
                    <a:cubicBezTo>
                      <a:pt x="1671" y="618"/>
                      <a:pt x="1705" y="618"/>
                      <a:pt x="1705" y="635"/>
                    </a:cubicBezTo>
                    <a:cubicBezTo>
                      <a:pt x="1705" y="618"/>
                      <a:pt x="1705" y="618"/>
                      <a:pt x="1705" y="602"/>
                    </a:cubicBezTo>
                    <a:cubicBezTo>
                      <a:pt x="1688" y="618"/>
                      <a:pt x="1671" y="602"/>
                      <a:pt x="1671" y="585"/>
                    </a:cubicBezTo>
                    <a:close/>
                    <a:moveTo>
                      <a:pt x="1237" y="284"/>
                    </a:moveTo>
                    <a:cubicBezTo>
                      <a:pt x="1270" y="301"/>
                      <a:pt x="1237" y="251"/>
                      <a:pt x="1253" y="251"/>
                    </a:cubicBezTo>
                    <a:cubicBezTo>
                      <a:pt x="1253" y="267"/>
                      <a:pt x="1270" y="267"/>
                      <a:pt x="1270" y="267"/>
                    </a:cubicBezTo>
                    <a:cubicBezTo>
                      <a:pt x="1270" y="267"/>
                      <a:pt x="1287" y="267"/>
                      <a:pt x="1287" y="267"/>
                    </a:cubicBezTo>
                    <a:cubicBezTo>
                      <a:pt x="1270" y="284"/>
                      <a:pt x="1270" y="284"/>
                      <a:pt x="1287" y="301"/>
                    </a:cubicBezTo>
                    <a:cubicBezTo>
                      <a:pt x="1270" y="284"/>
                      <a:pt x="1270" y="318"/>
                      <a:pt x="1253" y="318"/>
                    </a:cubicBezTo>
                    <a:cubicBezTo>
                      <a:pt x="1253" y="301"/>
                      <a:pt x="1270" y="301"/>
                      <a:pt x="1270" y="284"/>
                    </a:cubicBezTo>
                    <a:cubicBezTo>
                      <a:pt x="1253" y="284"/>
                      <a:pt x="1237" y="284"/>
                      <a:pt x="1253" y="318"/>
                    </a:cubicBezTo>
                    <a:cubicBezTo>
                      <a:pt x="1237" y="318"/>
                      <a:pt x="1220" y="301"/>
                      <a:pt x="1237" y="284"/>
                    </a:cubicBezTo>
                    <a:close/>
                    <a:moveTo>
                      <a:pt x="1253" y="384"/>
                    </a:moveTo>
                    <a:cubicBezTo>
                      <a:pt x="1270" y="384"/>
                      <a:pt x="1270" y="368"/>
                      <a:pt x="1287" y="368"/>
                    </a:cubicBezTo>
                    <a:cubicBezTo>
                      <a:pt x="1287" y="334"/>
                      <a:pt x="1270" y="351"/>
                      <a:pt x="1253" y="318"/>
                    </a:cubicBezTo>
                    <a:cubicBezTo>
                      <a:pt x="1237" y="318"/>
                      <a:pt x="1220" y="334"/>
                      <a:pt x="1220" y="334"/>
                    </a:cubicBezTo>
                    <a:cubicBezTo>
                      <a:pt x="1203" y="334"/>
                      <a:pt x="1203" y="334"/>
                      <a:pt x="1203" y="334"/>
                    </a:cubicBezTo>
                    <a:cubicBezTo>
                      <a:pt x="1187" y="318"/>
                      <a:pt x="1203" y="318"/>
                      <a:pt x="1203" y="284"/>
                    </a:cubicBezTo>
                    <a:cubicBezTo>
                      <a:pt x="1187" y="301"/>
                      <a:pt x="1136" y="301"/>
                      <a:pt x="1136" y="351"/>
                    </a:cubicBezTo>
                    <a:cubicBezTo>
                      <a:pt x="1136" y="351"/>
                      <a:pt x="1120" y="334"/>
                      <a:pt x="1120" y="334"/>
                    </a:cubicBezTo>
                    <a:cubicBezTo>
                      <a:pt x="1103" y="318"/>
                      <a:pt x="1120" y="368"/>
                      <a:pt x="1120" y="384"/>
                    </a:cubicBezTo>
                    <a:cubicBezTo>
                      <a:pt x="1103" y="401"/>
                      <a:pt x="1086" y="368"/>
                      <a:pt x="1053" y="368"/>
                    </a:cubicBezTo>
                    <a:lnTo>
                      <a:pt x="1053" y="351"/>
                    </a:lnTo>
                    <a:cubicBezTo>
                      <a:pt x="1086" y="351"/>
                      <a:pt x="1086" y="301"/>
                      <a:pt x="1136" y="318"/>
                    </a:cubicBezTo>
                    <a:cubicBezTo>
                      <a:pt x="1136" y="301"/>
                      <a:pt x="1136" y="284"/>
                      <a:pt x="1136" y="301"/>
                    </a:cubicBezTo>
                    <a:cubicBezTo>
                      <a:pt x="1153" y="284"/>
                      <a:pt x="1153" y="251"/>
                      <a:pt x="1153" y="234"/>
                    </a:cubicBezTo>
                    <a:cubicBezTo>
                      <a:pt x="1136" y="234"/>
                      <a:pt x="1153" y="201"/>
                      <a:pt x="1136" y="184"/>
                    </a:cubicBezTo>
                    <a:cubicBezTo>
                      <a:pt x="1120" y="184"/>
                      <a:pt x="1070" y="217"/>
                      <a:pt x="1070" y="201"/>
                    </a:cubicBezTo>
                    <a:cubicBezTo>
                      <a:pt x="1053" y="201"/>
                      <a:pt x="1053" y="234"/>
                      <a:pt x="1036" y="234"/>
                    </a:cubicBezTo>
                    <a:cubicBezTo>
                      <a:pt x="1053" y="284"/>
                      <a:pt x="1019" y="234"/>
                      <a:pt x="1019" y="284"/>
                    </a:cubicBezTo>
                    <a:cubicBezTo>
                      <a:pt x="1019" y="267"/>
                      <a:pt x="969" y="334"/>
                      <a:pt x="969" y="284"/>
                    </a:cubicBezTo>
                    <a:cubicBezTo>
                      <a:pt x="969" y="267"/>
                      <a:pt x="953" y="318"/>
                      <a:pt x="969" y="334"/>
                    </a:cubicBezTo>
                    <a:cubicBezTo>
                      <a:pt x="969" y="334"/>
                      <a:pt x="953" y="318"/>
                      <a:pt x="969" y="318"/>
                    </a:cubicBezTo>
                    <a:cubicBezTo>
                      <a:pt x="986" y="334"/>
                      <a:pt x="986" y="351"/>
                      <a:pt x="969" y="368"/>
                    </a:cubicBezTo>
                    <a:cubicBezTo>
                      <a:pt x="986" y="368"/>
                      <a:pt x="1003" y="368"/>
                      <a:pt x="986" y="351"/>
                    </a:cubicBezTo>
                    <a:cubicBezTo>
                      <a:pt x="1003" y="368"/>
                      <a:pt x="1003" y="368"/>
                      <a:pt x="1019" y="368"/>
                    </a:cubicBezTo>
                    <a:cubicBezTo>
                      <a:pt x="1019" y="368"/>
                      <a:pt x="1003" y="368"/>
                      <a:pt x="1019" y="351"/>
                    </a:cubicBezTo>
                    <a:cubicBezTo>
                      <a:pt x="1019" y="368"/>
                      <a:pt x="1036" y="351"/>
                      <a:pt x="1036" y="368"/>
                    </a:cubicBezTo>
                    <a:cubicBezTo>
                      <a:pt x="1019" y="384"/>
                      <a:pt x="1019" y="418"/>
                      <a:pt x="1036" y="434"/>
                    </a:cubicBezTo>
                    <a:cubicBezTo>
                      <a:pt x="1036" y="434"/>
                      <a:pt x="1036" y="434"/>
                      <a:pt x="1019" y="434"/>
                    </a:cubicBezTo>
                    <a:cubicBezTo>
                      <a:pt x="1019" y="434"/>
                      <a:pt x="1019" y="451"/>
                      <a:pt x="1019" y="451"/>
                    </a:cubicBezTo>
                    <a:cubicBezTo>
                      <a:pt x="1019" y="468"/>
                      <a:pt x="1036" y="468"/>
                      <a:pt x="1019" y="501"/>
                    </a:cubicBezTo>
                    <a:cubicBezTo>
                      <a:pt x="1019" y="501"/>
                      <a:pt x="1019" y="501"/>
                      <a:pt x="1036" y="501"/>
                    </a:cubicBezTo>
                    <a:cubicBezTo>
                      <a:pt x="1019" y="535"/>
                      <a:pt x="969" y="585"/>
                      <a:pt x="986" y="652"/>
                    </a:cubicBezTo>
                    <a:cubicBezTo>
                      <a:pt x="986" y="652"/>
                      <a:pt x="1019" y="652"/>
                      <a:pt x="1019" y="652"/>
                    </a:cubicBezTo>
                    <a:cubicBezTo>
                      <a:pt x="1036" y="635"/>
                      <a:pt x="1036" y="585"/>
                      <a:pt x="1070" y="602"/>
                    </a:cubicBezTo>
                    <a:cubicBezTo>
                      <a:pt x="1053" y="585"/>
                      <a:pt x="1070" y="551"/>
                      <a:pt x="1103" y="551"/>
                    </a:cubicBezTo>
                    <a:cubicBezTo>
                      <a:pt x="1103" y="518"/>
                      <a:pt x="1086" y="501"/>
                      <a:pt x="1103" y="485"/>
                    </a:cubicBezTo>
                    <a:cubicBezTo>
                      <a:pt x="1120" y="501"/>
                      <a:pt x="1120" y="501"/>
                      <a:pt x="1120" y="518"/>
                    </a:cubicBezTo>
                    <a:cubicBezTo>
                      <a:pt x="1136" y="518"/>
                      <a:pt x="1136" y="501"/>
                      <a:pt x="1136" y="485"/>
                    </a:cubicBezTo>
                    <a:cubicBezTo>
                      <a:pt x="1153" y="501"/>
                      <a:pt x="1153" y="468"/>
                      <a:pt x="1170" y="468"/>
                    </a:cubicBezTo>
                    <a:cubicBezTo>
                      <a:pt x="1203" y="485"/>
                      <a:pt x="1237" y="485"/>
                      <a:pt x="1237" y="518"/>
                    </a:cubicBezTo>
                    <a:cubicBezTo>
                      <a:pt x="1253" y="518"/>
                      <a:pt x="1253" y="518"/>
                      <a:pt x="1253" y="518"/>
                    </a:cubicBezTo>
                    <a:cubicBezTo>
                      <a:pt x="1270" y="501"/>
                      <a:pt x="1237" y="485"/>
                      <a:pt x="1270" y="485"/>
                    </a:cubicBezTo>
                    <a:cubicBezTo>
                      <a:pt x="1270" y="451"/>
                      <a:pt x="1237" y="468"/>
                      <a:pt x="1253" y="451"/>
                    </a:cubicBezTo>
                    <a:cubicBezTo>
                      <a:pt x="1237" y="451"/>
                      <a:pt x="1253" y="468"/>
                      <a:pt x="1237" y="468"/>
                    </a:cubicBezTo>
                    <a:cubicBezTo>
                      <a:pt x="1237" y="451"/>
                      <a:pt x="1220" y="434"/>
                      <a:pt x="1203" y="418"/>
                    </a:cubicBezTo>
                    <a:cubicBezTo>
                      <a:pt x="1187" y="401"/>
                      <a:pt x="1187" y="434"/>
                      <a:pt x="1170" y="451"/>
                    </a:cubicBezTo>
                    <a:cubicBezTo>
                      <a:pt x="1153" y="434"/>
                      <a:pt x="1170" y="418"/>
                      <a:pt x="1136" y="418"/>
                    </a:cubicBezTo>
                    <a:cubicBezTo>
                      <a:pt x="1136" y="401"/>
                      <a:pt x="1170" y="401"/>
                      <a:pt x="1187" y="384"/>
                    </a:cubicBezTo>
                    <a:cubicBezTo>
                      <a:pt x="1187" y="368"/>
                      <a:pt x="1170" y="351"/>
                      <a:pt x="1170" y="334"/>
                    </a:cubicBezTo>
                    <a:cubicBezTo>
                      <a:pt x="1187" y="351"/>
                      <a:pt x="1187" y="351"/>
                      <a:pt x="1187" y="368"/>
                    </a:cubicBezTo>
                    <a:cubicBezTo>
                      <a:pt x="1187" y="351"/>
                      <a:pt x="1220" y="334"/>
                      <a:pt x="1220" y="368"/>
                    </a:cubicBezTo>
                    <a:cubicBezTo>
                      <a:pt x="1237" y="368"/>
                      <a:pt x="1220" y="334"/>
                      <a:pt x="1237" y="351"/>
                    </a:cubicBezTo>
                    <a:cubicBezTo>
                      <a:pt x="1253" y="351"/>
                      <a:pt x="1253" y="384"/>
                      <a:pt x="1253" y="384"/>
                    </a:cubicBezTo>
                    <a:close/>
                    <a:moveTo>
                      <a:pt x="1036" y="485"/>
                    </a:moveTo>
                    <a:cubicBezTo>
                      <a:pt x="1019" y="485"/>
                      <a:pt x="1019" y="485"/>
                      <a:pt x="1036" y="485"/>
                    </a:cubicBezTo>
                    <a:cubicBezTo>
                      <a:pt x="1036" y="485"/>
                      <a:pt x="1036" y="485"/>
                      <a:pt x="1036" y="485"/>
                    </a:cubicBezTo>
                    <a:close/>
                    <a:moveTo>
                      <a:pt x="752" y="167"/>
                    </a:moveTo>
                    <a:cubicBezTo>
                      <a:pt x="735" y="167"/>
                      <a:pt x="719" y="184"/>
                      <a:pt x="719" y="184"/>
                    </a:cubicBezTo>
                    <a:cubicBezTo>
                      <a:pt x="719" y="217"/>
                      <a:pt x="735" y="234"/>
                      <a:pt x="735" y="267"/>
                    </a:cubicBezTo>
                    <a:cubicBezTo>
                      <a:pt x="752" y="267"/>
                      <a:pt x="735" y="234"/>
                      <a:pt x="752" y="234"/>
                    </a:cubicBezTo>
                    <a:cubicBezTo>
                      <a:pt x="752" y="217"/>
                      <a:pt x="735" y="251"/>
                      <a:pt x="735" y="217"/>
                    </a:cubicBezTo>
                    <a:cubicBezTo>
                      <a:pt x="735" y="201"/>
                      <a:pt x="752" y="201"/>
                      <a:pt x="769" y="201"/>
                    </a:cubicBezTo>
                    <a:cubicBezTo>
                      <a:pt x="769" y="184"/>
                      <a:pt x="735" y="184"/>
                      <a:pt x="752" y="167"/>
                    </a:cubicBezTo>
                    <a:close/>
                    <a:moveTo>
                      <a:pt x="1805" y="418"/>
                    </a:moveTo>
                    <a:cubicBezTo>
                      <a:pt x="1788" y="401"/>
                      <a:pt x="1821" y="468"/>
                      <a:pt x="1788" y="468"/>
                    </a:cubicBezTo>
                    <a:cubicBezTo>
                      <a:pt x="1805" y="434"/>
                      <a:pt x="1788" y="451"/>
                      <a:pt x="1788" y="401"/>
                    </a:cubicBezTo>
                    <a:cubicBezTo>
                      <a:pt x="1788" y="401"/>
                      <a:pt x="1838" y="401"/>
                      <a:pt x="1805" y="418"/>
                    </a:cubicBezTo>
                    <a:close/>
                    <a:moveTo>
                      <a:pt x="2039" y="418"/>
                    </a:moveTo>
                    <a:cubicBezTo>
                      <a:pt x="2039" y="401"/>
                      <a:pt x="2055" y="401"/>
                      <a:pt x="2055" y="384"/>
                    </a:cubicBezTo>
                    <a:cubicBezTo>
                      <a:pt x="2089" y="384"/>
                      <a:pt x="2055" y="451"/>
                      <a:pt x="2039" y="418"/>
                    </a:cubicBezTo>
                    <a:close/>
                    <a:moveTo>
                      <a:pt x="1086" y="635"/>
                    </a:moveTo>
                    <a:cubicBezTo>
                      <a:pt x="1103" y="635"/>
                      <a:pt x="1103" y="652"/>
                      <a:pt x="1120" y="652"/>
                    </a:cubicBezTo>
                    <a:cubicBezTo>
                      <a:pt x="1103" y="668"/>
                      <a:pt x="1086" y="668"/>
                      <a:pt x="1070" y="652"/>
                    </a:cubicBezTo>
                    <a:cubicBezTo>
                      <a:pt x="1070" y="635"/>
                      <a:pt x="1070" y="635"/>
                      <a:pt x="1086" y="635"/>
                    </a:cubicBezTo>
                    <a:close/>
                    <a:moveTo>
                      <a:pt x="301" y="201"/>
                    </a:moveTo>
                    <a:cubicBezTo>
                      <a:pt x="301" y="217"/>
                      <a:pt x="301" y="217"/>
                      <a:pt x="284" y="217"/>
                    </a:cubicBezTo>
                    <a:cubicBezTo>
                      <a:pt x="284" y="201"/>
                      <a:pt x="268" y="234"/>
                      <a:pt x="268" y="217"/>
                    </a:cubicBezTo>
                    <a:cubicBezTo>
                      <a:pt x="284" y="217"/>
                      <a:pt x="284" y="201"/>
                      <a:pt x="301" y="201"/>
                    </a:cubicBezTo>
                    <a:close/>
                    <a:moveTo>
                      <a:pt x="2089" y="535"/>
                    </a:moveTo>
                    <a:cubicBezTo>
                      <a:pt x="2089" y="535"/>
                      <a:pt x="2089" y="535"/>
                      <a:pt x="2089" y="518"/>
                    </a:cubicBezTo>
                    <a:cubicBezTo>
                      <a:pt x="2089" y="518"/>
                      <a:pt x="2106" y="518"/>
                      <a:pt x="2106" y="518"/>
                    </a:cubicBezTo>
                    <a:cubicBezTo>
                      <a:pt x="2106" y="518"/>
                      <a:pt x="2106" y="518"/>
                      <a:pt x="2106" y="518"/>
                    </a:cubicBezTo>
                    <a:cubicBezTo>
                      <a:pt x="2139" y="501"/>
                      <a:pt x="2189" y="551"/>
                      <a:pt x="2222" y="518"/>
                    </a:cubicBezTo>
                    <a:cubicBezTo>
                      <a:pt x="2222" y="535"/>
                      <a:pt x="2222" y="551"/>
                      <a:pt x="2239" y="551"/>
                    </a:cubicBezTo>
                    <a:cubicBezTo>
                      <a:pt x="2206" y="568"/>
                      <a:pt x="2222" y="585"/>
                      <a:pt x="2206" y="618"/>
                    </a:cubicBezTo>
                    <a:cubicBezTo>
                      <a:pt x="2172" y="618"/>
                      <a:pt x="2172" y="602"/>
                      <a:pt x="2139" y="602"/>
                    </a:cubicBezTo>
                    <a:cubicBezTo>
                      <a:pt x="2139" y="618"/>
                      <a:pt x="2139" y="618"/>
                      <a:pt x="2139" y="635"/>
                    </a:cubicBezTo>
                    <a:cubicBezTo>
                      <a:pt x="2089" y="635"/>
                      <a:pt x="2106" y="618"/>
                      <a:pt x="2072" y="652"/>
                    </a:cubicBezTo>
                    <a:cubicBezTo>
                      <a:pt x="2089" y="618"/>
                      <a:pt x="2055" y="602"/>
                      <a:pt x="2055" y="568"/>
                    </a:cubicBezTo>
                    <a:cubicBezTo>
                      <a:pt x="2055" y="568"/>
                      <a:pt x="2055" y="568"/>
                      <a:pt x="2039" y="568"/>
                    </a:cubicBezTo>
                    <a:cubicBezTo>
                      <a:pt x="2055" y="535"/>
                      <a:pt x="2055" y="518"/>
                      <a:pt x="2055" y="468"/>
                    </a:cubicBezTo>
                    <a:lnTo>
                      <a:pt x="2072" y="468"/>
                    </a:lnTo>
                    <a:cubicBezTo>
                      <a:pt x="2089" y="485"/>
                      <a:pt x="2055" y="501"/>
                      <a:pt x="2072" y="501"/>
                    </a:cubicBezTo>
                    <a:cubicBezTo>
                      <a:pt x="2072" y="518"/>
                      <a:pt x="2072" y="535"/>
                      <a:pt x="2089" y="535"/>
                    </a:cubicBezTo>
                    <a:close/>
                    <a:moveTo>
                      <a:pt x="2106" y="518"/>
                    </a:moveTo>
                    <a:cubicBezTo>
                      <a:pt x="2089" y="518"/>
                      <a:pt x="2106" y="501"/>
                      <a:pt x="2089" y="501"/>
                    </a:cubicBezTo>
                    <a:cubicBezTo>
                      <a:pt x="2089" y="485"/>
                      <a:pt x="2106" y="485"/>
                      <a:pt x="2106" y="468"/>
                    </a:cubicBezTo>
                    <a:cubicBezTo>
                      <a:pt x="2106" y="485"/>
                      <a:pt x="2106" y="485"/>
                      <a:pt x="2122" y="485"/>
                    </a:cubicBezTo>
                    <a:cubicBezTo>
                      <a:pt x="2122" y="501"/>
                      <a:pt x="2106" y="485"/>
                      <a:pt x="2106" y="501"/>
                    </a:cubicBezTo>
                    <a:cubicBezTo>
                      <a:pt x="2189" y="535"/>
                      <a:pt x="2189" y="418"/>
                      <a:pt x="2106" y="418"/>
                    </a:cubicBezTo>
                    <a:cubicBezTo>
                      <a:pt x="2089" y="418"/>
                      <a:pt x="2072" y="451"/>
                      <a:pt x="2055" y="434"/>
                    </a:cubicBezTo>
                    <a:cubicBezTo>
                      <a:pt x="2055" y="451"/>
                      <a:pt x="2089" y="434"/>
                      <a:pt x="2089" y="451"/>
                    </a:cubicBezTo>
                    <a:cubicBezTo>
                      <a:pt x="2089" y="485"/>
                      <a:pt x="2089" y="485"/>
                      <a:pt x="2072" y="501"/>
                    </a:cubicBezTo>
                    <a:cubicBezTo>
                      <a:pt x="2089" y="501"/>
                      <a:pt x="2089" y="518"/>
                      <a:pt x="2089" y="518"/>
                    </a:cubicBezTo>
                    <a:cubicBezTo>
                      <a:pt x="2089" y="518"/>
                      <a:pt x="2106" y="518"/>
                      <a:pt x="2106" y="518"/>
                    </a:cubicBezTo>
                    <a:close/>
                    <a:moveTo>
                      <a:pt x="2039" y="652"/>
                    </a:moveTo>
                    <a:cubicBezTo>
                      <a:pt x="2039" y="618"/>
                      <a:pt x="2022" y="635"/>
                      <a:pt x="1989" y="635"/>
                    </a:cubicBezTo>
                    <a:cubicBezTo>
                      <a:pt x="2022" y="668"/>
                      <a:pt x="1972" y="685"/>
                      <a:pt x="1972" y="719"/>
                    </a:cubicBezTo>
                    <a:cubicBezTo>
                      <a:pt x="1989" y="719"/>
                      <a:pt x="2005" y="702"/>
                      <a:pt x="2022" y="702"/>
                    </a:cubicBezTo>
                    <a:cubicBezTo>
                      <a:pt x="2022" y="685"/>
                      <a:pt x="1989" y="702"/>
                      <a:pt x="1989" y="685"/>
                    </a:cubicBezTo>
                    <a:cubicBezTo>
                      <a:pt x="2022" y="685"/>
                      <a:pt x="2039" y="652"/>
                      <a:pt x="2039" y="652"/>
                    </a:cubicBezTo>
                    <a:close/>
                    <a:moveTo>
                      <a:pt x="2072" y="351"/>
                    </a:moveTo>
                    <a:cubicBezTo>
                      <a:pt x="2072" y="368"/>
                      <a:pt x="2039" y="334"/>
                      <a:pt x="2055" y="334"/>
                    </a:cubicBezTo>
                    <a:cubicBezTo>
                      <a:pt x="2055" y="318"/>
                      <a:pt x="2055" y="351"/>
                      <a:pt x="2039" y="334"/>
                    </a:cubicBezTo>
                    <a:cubicBezTo>
                      <a:pt x="2039" y="351"/>
                      <a:pt x="2055" y="351"/>
                      <a:pt x="2039" y="368"/>
                    </a:cubicBezTo>
                    <a:cubicBezTo>
                      <a:pt x="2072" y="368"/>
                      <a:pt x="2022" y="368"/>
                      <a:pt x="2039" y="401"/>
                    </a:cubicBezTo>
                    <a:cubicBezTo>
                      <a:pt x="2039" y="401"/>
                      <a:pt x="2039" y="384"/>
                      <a:pt x="2039" y="384"/>
                    </a:cubicBezTo>
                    <a:cubicBezTo>
                      <a:pt x="2055" y="368"/>
                      <a:pt x="2072" y="368"/>
                      <a:pt x="2089" y="368"/>
                    </a:cubicBezTo>
                    <a:cubicBezTo>
                      <a:pt x="2089" y="368"/>
                      <a:pt x="2072" y="351"/>
                      <a:pt x="2072" y="351"/>
                    </a:cubicBezTo>
                    <a:close/>
                    <a:moveTo>
                      <a:pt x="769" y="167"/>
                    </a:moveTo>
                    <a:cubicBezTo>
                      <a:pt x="769" y="184"/>
                      <a:pt x="786" y="201"/>
                      <a:pt x="786" y="217"/>
                    </a:cubicBezTo>
                    <a:cubicBezTo>
                      <a:pt x="802" y="217"/>
                      <a:pt x="786" y="184"/>
                      <a:pt x="802" y="184"/>
                    </a:cubicBezTo>
                    <a:cubicBezTo>
                      <a:pt x="802" y="167"/>
                      <a:pt x="786" y="167"/>
                      <a:pt x="769" y="167"/>
                    </a:cubicBezTo>
                    <a:close/>
                    <a:moveTo>
                      <a:pt x="869" y="167"/>
                    </a:moveTo>
                    <a:cubicBezTo>
                      <a:pt x="869" y="167"/>
                      <a:pt x="869" y="201"/>
                      <a:pt x="886" y="184"/>
                    </a:cubicBezTo>
                    <a:cubicBezTo>
                      <a:pt x="886" y="217"/>
                      <a:pt x="869" y="201"/>
                      <a:pt x="869" y="234"/>
                    </a:cubicBezTo>
                    <a:cubicBezTo>
                      <a:pt x="852" y="234"/>
                      <a:pt x="869" y="217"/>
                      <a:pt x="852" y="217"/>
                    </a:cubicBezTo>
                    <a:cubicBezTo>
                      <a:pt x="836" y="217"/>
                      <a:pt x="836" y="251"/>
                      <a:pt x="819" y="217"/>
                    </a:cubicBezTo>
                    <a:cubicBezTo>
                      <a:pt x="819" y="217"/>
                      <a:pt x="836" y="251"/>
                      <a:pt x="836" y="267"/>
                    </a:cubicBezTo>
                    <a:cubicBezTo>
                      <a:pt x="836" y="284"/>
                      <a:pt x="819" y="251"/>
                      <a:pt x="819" y="267"/>
                    </a:cubicBezTo>
                    <a:cubicBezTo>
                      <a:pt x="819" y="318"/>
                      <a:pt x="852" y="334"/>
                      <a:pt x="869" y="368"/>
                    </a:cubicBezTo>
                    <a:cubicBezTo>
                      <a:pt x="869" y="318"/>
                      <a:pt x="903" y="334"/>
                      <a:pt x="919" y="301"/>
                    </a:cubicBezTo>
                    <a:cubicBezTo>
                      <a:pt x="919" y="301"/>
                      <a:pt x="936" y="318"/>
                      <a:pt x="936" y="318"/>
                    </a:cubicBezTo>
                    <a:cubicBezTo>
                      <a:pt x="953" y="301"/>
                      <a:pt x="936" y="284"/>
                      <a:pt x="936" y="234"/>
                    </a:cubicBezTo>
                    <a:cubicBezTo>
                      <a:pt x="953" y="251"/>
                      <a:pt x="986" y="251"/>
                      <a:pt x="986" y="217"/>
                    </a:cubicBezTo>
                    <a:cubicBezTo>
                      <a:pt x="1003" y="217"/>
                      <a:pt x="1003" y="217"/>
                      <a:pt x="1019" y="217"/>
                    </a:cubicBezTo>
                    <a:cubicBezTo>
                      <a:pt x="1019" y="167"/>
                      <a:pt x="953" y="117"/>
                      <a:pt x="919" y="167"/>
                    </a:cubicBezTo>
                    <a:cubicBezTo>
                      <a:pt x="919" y="150"/>
                      <a:pt x="903" y="150"/>
                      <a:pt x="903" y="150"/>
                    </a:cubicBezTo>
                    <a:cubicBezTo>
                      <a:pt x="886" y="150"/>
                      <a:pt x="886" y="167"/>
                      <a:pt x="869" y="167"/>
                    </a:cubicBezTo>
                    <a:close/>
                    <a:moveTo>
                      <a:pt x="936" y="267"/>
                    </a:moveTo>
                    <a:cubicBezTo>
                      <a:pt x="903" y="267"/>
                      <a:pt x="886" y="234"/>
                      <a:pt x="919" y="217"/>
                    </a:cubicBezTo>
                    <a:cubicBezTo>
                      <a:pt x="919" y="251"/>
                      <a:pt x="936" y="251"/>
                      <a:pt x="936" y="267"/>
                    </a:cubicBezTo>
                    <a:close/>
                    <a:moveTo>
                      <a:pt x="786" y="501"/>
                    </a:moveTo>
                    <a:cubicBezTo>
                      <a:pt x="769" y="485"/>
                      <a:pt x="786" y="468"/>
                      <a:pt x="769" y="468"/>
                    </a:cubicBezTo>
                    <a:cubicBezTo>
                      <a:pt x="769" y="451"/>
                      <a:pt x="769" y="434"/>
                      <a:pt x="786" y="401"/>
                    </a:cubicBezTo>
                    <a:cubicBezTo>
                      <a:pt x="752" y="401"/>
                      <a:pt x="752" y="384"/>
                      <a:pt x="752" y="351"/>
                    </a:cubicBezTo>
                    <a:lnTo>
                      <a:pt x="769" y="351"/>
                    </a:lnTo>
                    <a:cubicBezTo>
                      <a:pt x="786" y="401"/>
                      <a:pt x="802" y="418"/>
                      <a:pt x="819" y="451"/>
                    </a:cubicBezTo>
                    <a:cubicBezTo>
                      <a:pt x="802" y="468"/>
                      <a:pt x="802" y="485"/>
                      <a:pt x="786" y="501"/>
                    </a:cubicBezTo>
                    <a:close/>
                    <a:moveTo>
                      <a:pt x="1504" y="618"/>
                    </a:moveTo>
                    <a:cubicBezTo>
                      <a:pt x="1504" y="635"/>
                      <a:pt x="1521" y="602"/>
                      <a:pt x="1521" y="585"/>
                    </a:cubicBezTo>
                    <a:lnTo>
                      <a:pt x="1504" y="585"/>
                    </a:lnTo>
                    <a:cubicBezTo>
                      <a:pt x="1504" y="585"/>
                      <a:pt x="1504" y="585"/>
                      <a:pt x="1504" y="585"/>
                    </a:cubicBezTo>
                    <a:cubicBezTo>
                      <a:pt x="1471" y="551"/>
                      <a:pt x="1504" y="618"/>
                      <a:pt x="1504" y="618"/>
                    </a:cubicBezTo>
                    <a:close/>
                    <a:moveTo>
                      <a:pt x="836" y="518"/>
                    </a:moveTo>
                    <a:cubicBezTo>
                      <a:pt x="836" y="535"/>
                      <a:pt x="886" y="535"/>
                      <a:pt x="852" y="551"/>
                    </a:cubicBezTo>
                    <a:cubicBezTo>
                      <a:pt x="852" y="551"/>
                      <a:pt x="819" y="535"/>
                      <a:pt x="836" y="518"/>
                    </a:cubicBezTo>
                    <a:close/>
                    <a:moveTo>
                      <a:pt x="2791" y="468"/>
                    </a:moveTo>
                    <a:cubicBezTo>
                      <a:pt x="2824" y="501"/>
                      <a:pt x="2841" y="501"/>
                      <a:pt x="2841" y="535"/>
                    </a:cubicBezTo>
                    <a:cubicBezTo>
                      <a:pt x="2841" y="551"/>
                      <a:pt x="2807" y="551"/>
                      <a:pt x="2807" y="568"/>
                    </a:cubicBezTo>
                    <a:cubicBezTo>
                      <a:pt x="2807" y="568"/>
                      <a:pt x="2807" y="551"/>
                      <a:pt x="2791" y="551"/>
                    </a:cubicBezTo>
                    <a:cubicBezTo>
                      <a:pt x="2791" y="535"/>
                      <a:pt x="2807" y="518"/>
                      <a:pt x="2791" y="518"/>
                    </a:cubicBezTo>
                    <a:cubicBezTo>
                      <a:pt x="2807" y="501"/>
                      <a:pt x="2791" y="485"/>
                      <a:pt x="2791" y="468"/>
                    </a:cubicBezTo>
                    <a:close/>
                    <a:moveTo>
                      <a:pt x="3108" y="418"/>
                    </a:moveTo>
                    <a:cubicBezTo>
                      <a:pt x="3091" y="401"/>
                      <a:pt x="3125" y="401"/>
                      <a:pt x="3141" y="401"/>
                    </a:cubicBezTo>
                    <a:cubicBezTo>
                      <a:pt x="3158" y="418"/>
                      <a:pt x="3175" y="434"/>
                      <a:pt x="3141" y="468"/>
                    </a:cubicBezTo>
                    <a:cubicBezTo>
                      <a:pt x="3125" y="451"/>
                      <a:pt x="3058" y="434"/>
                      <a:pt x="3091" y="401"/>
                    </a:cubicBezTo>
                    <a:cubicBezTo>
                      <a:pt x="3091" y="418"/>
                      <a:pt x="3091" y="418"/>
                      <a:pt x="3108" y="418"/>
                    </a:cubicBezTo>
                    <a:close/>
                    <a:moveTo>
                      <a:pt x="2974" y="602"/>
                    </a:moveTo>
                    <a:cubicBezTo>
                      <a:pt x="3008" y="602"/>
                      <a:pt x="2991" y="535"/>
                      <a:pt x="3025" y="551"/>
                    </a:cubicBezTo>
                    <a:cubicBezTo>
                      <a:pt x="3008" y="501"/>
                      <a:pt x="3025" y="501"/>
                      <a:pt x="3025" y="451"/>
                    </a:cubicBezTo>
                    <a:cubicBezTo>
                      <a:pt x="3008" y="451"/>
                      <a:pt x="2991" y="434"/>
                      <a:pt x="2991" y="418"/>
                    </a:cubicBezTo>
                    <a:cubicBezTo>
                      <a:pt x="2941" y="434"/>
                      <a:pt x="2958" y="384"/>
                      <a:pt x="2924" y="434"/>
                    </a:cubicBezTo>
                    <a:cubicBezTo>
                      <a:pt x="2908" y="434"/>
                      <a:pt x="2908" y="418"/>
                      <a:pt x="2908" y="401"/>
                    </a:cubicBezTo>
                    <a:cubicBezTo>
                      <a:pt x="2908" y="418"/>
                      <a:pt x="2891" y="434"/>
                      <a:pt x="2891" y="434"/>
                    </a:cubicBezTo>
                    <a:cubicBezTo>
                      <a:pt x="2908" y="468"/>
                      <a:pt x="2924" y="535"/>
                      <a:pt x="2924" y="585"/>
                    </a:cubicBezTo>
                    <a:cubicBezTo>
                      <a:pt x="2958" y="568"/>
                      <a:pt x="2991" y="568"/>
                      <a:pt x="2974" y="602"/>
                    </a:cubicBezTo>
                    <a:close/>
                    <a:moveTo>
                      <a:pt x="3375" y="434"/>
                    </a:moveTo>
                    <a:cubicBezTo>
                      <a:pt x="3375" y="434"/>
                      <a:pt x="3392" y="434"/>
                      <a:pt x="3392" y="418"/>
                    </a:cubicBezTo>
                    <a:cubicBezTo>
                      <a:pt x="3392" y="434"/>
                      <a:pt x="3375" y="451"/>
                      <a:pt x="3392" y="451"/>
                    </a:cubicBezTo>
                    <a:cubicBezTo>
                      <a:pt x="3375" y="468"/>
                      <a:pt x="3375" y="451"/>
                      <a:pt x="3375" y="434"/>
                    </a:cubicBezTo>
                    <a:close/>
                    <a:moveTo>
                      <a:pt x="3375" y="468"/>
                    </a:moveTo>
                    <a:cubicBezTo>
                      <a:pt x="3375" y="434"/>
                      <a:pt x="3309" y="485"/>
                      <a:pt x="3359" y="501"/>
                    </a:cubicBezTo>
                    <a:cubicBezTo>
                      <a:pt x="3359" y="485"/>
                      <a:pt x="3359" y="468"/>
                      <a:pt x="3375" y="468"/>
                    </a:cubicBezTo>
                    <a:close/>
                    <a:moveTo>
                      <a:pt x="2289" y="451"/>
                    </a:moveTo>
                    <a:cubicBezTo>
                      <a:pt x="2289" y="418"/>
                      <a:pt x="2256" y="434"/>
                      <a:pt x="2256" y="401"/>
                    </a:cubicBezTo>
                    <a:cubicBezTo>
                      <a:pt x="2273" y="401"/>
                      <a:pt x="2289" y="418"/>
                      <a:pt x="2289" y="418"/>
                    </a:cubicBezTo>
                    <a:cubicBezTo>
                      <a:pt x="2289" y="418"/>
                      <a:pt x="2289" y="451"/>
                      <a:pt x="2289" y="4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0"/>
              <p:cNvSpPr/>
              <p:nvPr/>
            </p:nvSpPr>
            <p:spPr>
              <a:xfrm>
                <a:off x="5124383" y="4867682"/>
                <a:ext cx="273898" cy="96190"/>
              </a:xfrm>
              <a:custGeom>
                <a:avLst/>
                <a:gdLst/>
                <a:ahLst/>
                <a:cxnLst/>
                <a:rect l="l" t="t" r="r" b="b"/>
                <a:pathLst>
                  <a:path w="3192" h="1121" extrusionOk="0">
                    <a:moveTo>
                      <a:pt x="1988" y="18"/>
                    </a:moveTo>
                    <a:cubicBezTo>
                      <a:pt x="1972" y="18"/>
                      <a:pt x="1938" y="18"/>
                      <a:pt x="1922" y="18"/>
                    </a:cubicBezTo>
                    <a:lnTo>
                      <a:pt x="1922" y="18"/>
                    </a:lnTo>
                    <a:lnTo>
                      <a:pt x="1922" y="18"/>
                    </a:lnTo>
                    <a:cubicBezTo>
                      <a:pt x="1771" y="18"/>
                      <a:pt x="1637" y="18"/>
                      <a:pt x="1504" y="34"/>
                    </a:cubicBezTo>
                    <a:cubicBezTo>
                      <a:pt x="1521" y="34"/>
                      <a:pt x="1537" y="34"/>
                      <a:pt x="1554" y="68"/>
                    </a:cubicBezTo>
                    <a:cubicBezTo>
                      <a:pt x="1537" y="68"/>
                      <a:pt x="1537" y="68"/>
                      <a:pt x="1537" y="84"/>
                    </a:cubicBezTo>
                    <a:cubicBezTo>
                      <a:pt x="1537" y="84"/>
                      <a:pt x="1554" y="84"/>
                      <a:pt x="1554" y="101"/>
                    </a:cubicBezTo>
                    <a:cubicBezTo>
                      <a:pt x="1537" y="118"/>
                      <a:pt x="1521" y="118"/>
                      <a:pt x="1537" y="151"/>
                    </a:cubicBezTo>
                    <a:cubicBezTo>
                      <a:pt x="1521" y="135"/>
                      <a:pt x="1504" y="151"/>
                      <a:pt x="1487" y="185"/>
                    </a:cubicBezTo>
                    <a:cubicBezTo>
                      <a:pt x="1454" y="185"/>
                      <a:pt x="1454" y="185"/>
                      <a:pt x="1420" y="201"/>
                    </a:cubicBezTo>
                    <a:cubicBezTo>
                      <a:pt x="1437" y="168"/>
                      <a:pt x="1454" y="135"/>
                      <a:pt x="1470" y="118"/>
                    </a:cubicBezTo>
                    <a:cubicBezTo>
                      <a:pt x="1454" y="101"/>
                      <a:pt x="1437" y="68"/>
                      <a:pt x="1404" y="51"/>
                    </a:cubicBezTo>
                    <a:lnTo>
                      <a:pt x="1404" y="51"/>
                    </a:lnTo>
                    <a:lnTo>
                      <a:pt x="1387" y="51"/>
                    </a:lnTo>
                    <a:lnTo>
                      <a:pt x="1387" y="51"/>
                    </a:lnTo>
                    <a:cubicBezTo>
                      <a:pt x="1370" y="51"/>
                      <a:pt x="1370" y="84"/>
                      <a:pt x="1353" y="68"/>
                    </a:cubicBezTo>
                    <a:cubicBezTo>
                      <a:pt x="1353" y="68"/>
                      <a:pt x="1353" y="51"/>
                      <a:pt x="1353" y="51"/>
                    </a:cubicBezTo>
                    <a:cubicBezTo>
                      <a:pt x="1303" y="68"/>
                      <a:pt x="1253" y="68"/>
                      <a:pt x="1220" y="84"/>
                    </a:cubicBezTo>
                    <a:cubicBezTo>
                      <a:pt x="1220" y="101"/>
                      <a:pt x="1220" y="101"/>
                      <a:pt x="1220" y="118"/>
                    </a:cubicBezTo>
                    <a:cubicBezTo>
                      <a:pt x="1220" y="84"/>
                      <a:pt x="1236" y="101"/>
                      <a:pt x="1253" y="84"/>
                    </a:cubicBezTo>
                    <a:cubicBezTo>
                      <a:pt x="1253" y="135"/>
                      <a:pt x="1287" y="101"/>
                      <a:pt x="1320" y="135"/>
                    </a:cubicBezTo>
                    <a:cubicBezTo>
                      <a:pt x="1320" y="118"/>
                      <a:pt x="1320" y="118"/>
                      <a:pt x="1320" y="118"/>
                    </a:cubicBezTo>
                    <a:cubicBezTo>
                      <a:pt x="1320" y="118"/>
                      <a:pt x="1337" y="118"/>
                      <a:pt x="1337" y="118"/>
                    </a:cubicBezTo>
                    <a:cubicBezTo>
                      <a:pt x="1353" y="151"/>
                      <a:pt x="1337" y="135"/>
                      <a:pt x="1320" y="151"/>
                    </a:cubicBezTo>
                    <a:cubicBezTo>
                      <a:pt x="1353" y="168"/>
                      <a:pt x="1404" y="201"/>
                      <a:pt x="1370" y="235"/>
                    </a:cubicBezTo>
                    <a:cubicBezTo>
                      <a:pt x="1370" y="218"/>
                      <a:pt x="1353" y="235"/>
                      <a:pt x="1353" y="218"/>
                    </a:cubicBezTo>
                    <a:cubicBezTo>
                      <a:pt x="1353" y="201"/>
                      <a:pt x="1370" y="218"/>
                      <a:pt x="1370" y="201"/>
                    </a:cubicBezTo>
                    <a:cubicBezTo>
                      <a:pt x="1370" y="185"/>
                      <a:pt x="1353" y="185"/>
                      <a:pt x="1337" y="185"/>
                    </a:cubicBezTo>
                    <a:cubicBezTo>
                      <a:pt x="1320" y="201"/>
                      <a:pt x="1270" y="235"/>
                      <a:pt x="1253" y="218"/>
                    </a:cubicBezTo>
                    <a:cubicBezTo>
                      <a:pt x="1253" y="235"/>
                      <a:pt x="1236" y="251"/>
                      <a:pt x="1253" y="251"/>
                    </a:cubicBezTo>
                    <a:cubicBezTo>
                      <a:pt x="1270" y="285"/>
                      <a:pt x="1236" y="285"/>
                      <a:pt x="1220" y="302"/>
                    </a:cubicBezTo>
                    <a:cubicBezTo>
                      <a:pt x="1220" y="335"/>
                      <a:pt x="1203" y="352"/>
                      <a:pt x="1186" y="385"/>
                    </a:cubicBezTo>
                    <a:cubicBezTo>
                      <a:pt x="1203" y="385"/>
                      <a:pt x="1203" y="385"/>
                      <a:pt x="1203" y="402"/>
                    </a:cubicBezTo>
                    <a:cubicBezTo>
                      <a:pt x="1186" y="402"/>
                      <a:pt x="1203" y="435"/>
                      <a:pt x="1186" y="435"/>
                    </a:cubicBezTo>
                    <a:cubicBezTo>
                      <a:pt x="1153" y="452"/>
                      <a:pt x="1120" y="519"/>
                      <a:pt x="1086" y="536"/>
                    </a:cubicBezTo>
                    <a:cubicBezTo>
                      <a:pt x="1086" y="536"/>
                      <a:pt x="1086" y="519"/>
                      <a:pt x="1086" y="519"/>
                    </a:cubicBezTo>
                    <a:cubicBezTo>
                      <a:pt x="1069" y="536"/>
                      <a:pt x="1053" y="536"/>
                      <a:pt x="1053" y="536"/>
                    </a:cubicBezTo>
                    <a:cubicBezTo>
                      <a:pt x="1053" y="569"/>
                      <a:pt x="1053" y="586"/>
                      <a:pt x="1069" y="586"/>
                    </a:cubicBezTo>
                    <a:cubicBezTo>
                      <a:pt x="1053" y="636"/>
                      <a:pt x="986" y="686"/>
                      <a:pt x="1019" y="719"/>
                    </a:cubicBezTo>
                    <a:cubicBezTo>
                      <a:pt x="1019" y="719"/>
                      <a:pt x="1019" y="669"/>
                      <a:pt x="1019" y="686"/>
                    </a:cubicBezTo>
                    <a:cubicBezTo>
                      <a:pt x="1019" y="719"/>
                      <a:pt x="1036" y="753"/>
                      <a:pt x="1036" y="769"/>
                    </a:cubicBezTo>
                    <a:cubicBezTo>
                      <a:pt x="1036" y="753"/>
                      <a:pt x="1019" y="753"/>
                      <a:pt x="1019" y="753"/>
                    </a:cubicBezTo>
                    <a:cubicBezTo>
                      <a:pt x="1036" y="769"/>
                      <a:pt x="1003" y="803"/>
                      <a:pt x="1019" y="803"/>
                    </a:cubicBezTo>
                    <a:cubicBezTo>
                      <a:pt x="1019" y="786"/>
                      <a:pt x="1069" y="803"/>
                      <a:pt x="1069" y="820"/>
                    </a:cubicBezTo>
                    <a:cubicBezTo>
                      <a:pt x="1086" y="803"/>
                      <a:pt x="1120" y="820"/>
                      <a:pt x="1136" y="820"/>
                    </a:cubicBezTo>
                    <a:cubicBezTo>
                      <a:pt x="1136" y="803"/>
                      <a:pt x="1153" y="786"/>
                      <a:pt x="1153" y="803"/>
                    </a:cubicBezTo>
                    <a:cubicBezTo>
                      <a:pt x="1136" y="803"/>
                      <a:pt x="1136" y="820"/>
                      <a:pt x="1153" y="820"/>
                    </a:cubicBezTo>
                    <a:cubicBezTo>
                      <a:pt x="1153" y="820"/>
                      <a:pt x="1153" y="803"/>
                      <a:pt x="1153" y="786"/>
                    </a:cubicBezTo>
                    <a:cubicBezTo>
                      <a:pt x="1136" y="803"/>
                      <a:pt x="1120" y="769"/>
                      <a:pt x="1136" y="769"/>
                    </a:cubicBezTo>
                    <a:cubicBezTo>
                      <a:pt x="1170" y="753"/>
                      <a:pt x="1203" y="703"/>
                      <a:pt x="1220" y="669"/>
                    </a:cubicBezTo>
                    <a:cubicBezTo>
                      <a:pt x="1186" y="652"/>
                      <a:pt x="1203" y="669"/>
                      <a:pt x="1186" y="669"/>
                    </a:cubicBezTo>
                    <a:cubicBezTo>
                      <a:pt x="1186" y="619"/>
                      <a:pt x="1170" y="619"/>
                      <a:pt x="1186" y="569"/>
                    </a:cubicBezTo>
                    <a:cubicBezTo>
                      <a:pt x="1186" y="586"/>
                      <a:pt x="1186" y="602"/>
                      <a:pt x="1203" y="602"/>
                    </a:cubicBezTo>
                    <a:cubicBezTo>
                      <a:pt x="1220" y="552"/>
                      <a:pt x="1270" y="586"/>
                      <a:pt x="1287" y="569"/>
                    </a:cubicBezTo>
                    <a:cubicBezTo>
                      <a:pt x="1303" y="602"/>
                      <a:pt x="1320" y="569"/>
                      <a:pt x="1337" y="602"/>
                    </a:cubicBezTo>
                    <a:cubicBezTo>
                      <a:pt x="1337" y="602"/>
                      <a:pt x="1320" y="602"/>
                      <a:pt x="1320" y="619"/>
                    </a:cubicBezTo>
                    <a:cubicBezTo>
                      <a:pt x="1353" y="636"/>
                      <a:pt x="1370" y="619"/>
                      <a:pt x="1387" y="602"/>
                    </a:cubicBezTo>
                    <a:cubicBezTo>
                      <a:pt x="1404" y="619"/>
                      <a:pt x="1404" y="619"/>
                      <a:pt x="1387" y="619"/>
                    </a:cubicBezTo>
                    <a:cubicBezTo>
                      <a:pt x="1404" y="619"/>
                      <a:pt x="1387" y="652"/>
                      <a:pt x="1404" y="652"/>
                    </a:cubicBezTo>
                    <a:cubicBezTo>
                      <a:pt x="1387" y="636"/>
                      <a:pt x="1437" y="586"/>
                      <a:pt x="1454" y="619"/>
                    </a:cubicBezTo>
                    <a:cubicBezTo>
                      <a:pt x="1404" y="619"/>
                      <a:pt x="1404" y="703"/>
                      <a:pt x="1420" y="719"/>
                    </a:cubicBezTo>
                    <a:cubicBezTo>
                      <a:pt x="1437" y="686"/>
                      <a:pt x="1454" y="719"/>
                      <a:pt x="1454" y="703"/>
                    </a:cubicBezTo>
                    <a:cubicBezTo>
                      <a:pt x="1454" y="669"/>
                      <a:pt x="1470" y="636"/>
                      <a:pt x="1437" y="636"/>
                    </a:cubicBezTo>
                    <a:cubicBezTo>
                      <a:pt x="1454" y="636"/>
                      <a:pt x="1454" y="602"/>
                      <a:pt x="1470" y="619"/>
                    </a:cubicBezTo>
                    <a:cubicBezTo>
                      <a:pt x="1470" y="636"/>
                      <a:pt x="1487" y="652"/>
                      <a:pt x="1487" y="669"/>
                    </a:cubicBezTo>
                    <a:cubicBezTo>
                      <a:pt x="1487" y="669"/>
                      <a:pt x="1470" y="669"/>
                      <a:pt x="1470" y="669"/>
                    </a:cubicBezTo>
                    <a:cubicBezTo>
                      <a:pt x="1470" y="669"/>
                      <a:pt x="1454" y="669"/>
                      <a:pt x="1454" y="686"/>
                    </a:cubicBezTo>
                    <a:cubicBezTo>
                      <a:pt x="1470" y="703"/>
                      <a:pt x="1454" y="719"/>
                      <a:pt x="1454" y="719"/>
                    </a:cubicBezTo>
                    <a:cubicBezTo>
                      <a:pt x="1470" y="703"/>
                      <a:pt x="1454" y="736"/>
                      <a:pt x="1470" y="736"/>
                    </a:cubicBezTo>
                    <a:cubicBezTo>
                      <a:pt x="1470" y="686"/>
                      <a:pt x="1470" y="753"/>
                      <a:pt x="1504" y="736"/>
                    </a:cubicBezTo>
                    <a:cubicBezTo>
                      <a:pt x="1504" y="736"/>
                      <a:pt x="1487" y="719"/>
                      <a:pt x="1487" y="719"/>
                    </a:cubicBezTo>
                    <a:cubicBezTo>
                      <a:pt x="1504" y="736"/>
                      <a:pt x="1521" y="719"/>
                      <a:pt x="1521" y="703"/>
                    </a:cubicBezTo>
                    <a:cubicBezTo>
                      <a:pt x="1504" y="703"/>
                      <a:pt x="1504" y="669"/>
                      <a:pt x="1537" y="669"/>
                    </a:cubicBezTo>
                    <a:cubicBezTo>
                      <a:pt x="1554" y="669"/>
                      <a:pt x="1521" y="703"/>
                      <a:pt x="1537" y="703"/>
                    </a:cubicBezTo>
                    <a:cubicBezTo>
                      <a:pt x="1554" y="669"/>
                      <a:pt x="1537" y="652"/>
                      <a:pt x="1554" y="619"/>
                    </a:cubicBezTo>
                    <a:cubicBezTo>
                      <a:pt x="1571" y="652"/>
                      <a:pt x="1604" y="602"/>
                      <a:pt x="1621" y="652"/>
                    </a:cubicBezTo>
                    <a:cubicBezTo>
                      <a:pt x="1637" y="636"/>
                      <a:pt x="1604" y="619"/>
                      <a:pt x="1621" y="619"/>
                    </a:cubicBezTo>
                    <a:cubicBezTo>
                      <a:pt x="1637" y="652"/>
                      <a:pt x="1637" y="586"/>
                      <a:pt x="1654" y="602"/>
                    </a:cubicBezTo>
                    <a:cubicBezTo>
                      <a:pt x="1671" y="586"/>
                      <a:pt x="1637" y="619"/>
                      <a:pt x="1654" y="619"/>
                    </a:cubicBezTo>
                    <a:cubicBezTo>
                      <a:pt x="1671" y="602"/>
                      <a:pt x="1688" y="586"/>
                      <a:pt x="1704" y="569"/>
                    </a:cubicBezTo>
                    <a:cubicBezTo>
                      <a:pt x="1721" y="602"/>
                      <a:pt x="1721" y="569"/>
                      <a:pt x="1738" y="569"/>
                    </a:cubicBezTo>
                    <a:cubicBezTo>
                      <a:pt x="1738" y="586"/>
                      <a:pt x="1754" y="619"/>
                      <a:pt x="1788" y="636"/>
                    </a:cubicBezTo>
                    <a:cubicBezTo>
                      <a:pt x="1771" y="636"/>
                      <a:pt x="1788" y="602"/>
                      <a:pt x="1805" y="619"/>
                    </a:cubicBezTo>
                    <a:cubicBezTo>
                      <a:pt x="1805" y="569"/>
                      <a:pt x="1821" y="519"/>
                      <a:pt x="1855" y="485"/>
                    </a:cubicBezTo>
                    <a:cubicBezTo>
                      <a:pt x="1855" y="469"/>
                      <a:pt x="1855" y="469"/>
                      <a:pt x="1855" y="469"/>
                    </a:cubicBezTo>
                    <a:cubicBezTo>
                      <a:pt x="1821" y="469"/>
                      <a:pt x="1821" y="435"/>
                      <a:pt x="1805" y="469"/>
                    </a:cubicBezTo>
                    <a:cubicBezTo>
                      <a:pt x="1805" y="435"/>
                      <a:pt x="1788" y="452"/>
                      <a:pt x="1788" y="435"/>
                    </a:cubicBezTo>
                    <a:cubicBezTo>
                      <a:pt x="1771" y="419"/>
                      <a:pt x="1771" y="402"/>
                      <a:pt x="1788" y="402"/>
                    </a:cubicBezTo>
                    <a:cubicBezTo>
                      <a:pt x="1805" y="385"/>
                      <a:pt x="1788" y="435"/>
                      <a:pt x="1821" y="419"/>
                    </a:cubicBezTo>
                    <a:cubicBezTo>
                      <a:pt x="1805" y="402"/>
                      <a:pt x="1855" y="385"/>
                      <a:pt x="1871" y="402"/>
                    </a:cubicBezTo>
                    <a:cubicBezTo>
                      <a:pt x="1871" y="402"/>
                      <a:pt x="1871" y="419"/>
                      <a:pt x="1871" y="419"/>
                    </a:cubicBezTo>
                    <a:cubicBezTo>
                      <a:pt x="1871" y="402"/>
                      <a:pt x="1905" y="402"/>
                      <a:pt x="1905" y="368"/>
                    </a:cubicBezTo>
                    <a:cubicBezTo>
                      <a:pt x="1888" y="385"/>
                      <a:pt x="1871" y="368"/>
                      <a:pt x="1838" y="368"/>
                    </a:cubicBezTo>
                    <a:cubicBezTo>
                      <a:pt x="1855" y="318"/>
                      <a:pt x="1855" y="335"/>
                      <a:pt x="1838" y="302"/>
                    </a:cubicBezTo>
                    <a:cubicBezTo>
                      <a:pt x="1838" y="285"/>
                      <a:pt x="1855" y="285"/>
                      <a:pt x="1855" y="285"/>
                    </a:cubicBezTo>
                    <a:cubicBezTo>
                      <a:pt x="1855" y="285"/>
                      <a:pt x="1855" y="302"/>
                      <a:pt x="1871" y="302"/>
                    </a:cubicBezTo>
                    <a:cubicBezTo>
                      <a:pt x="1905" y="251"/>
                      <a:pt x="1838" y="201"/>
                      <a:pt x="1771" y="201"/>
                    </a:cubicBezTo>
                    <a:cubicBezTo>
                      <a:pt x="1771" y="201"/>
                      <a:pt x="1771" y="218"/>
                      <a:pt x="1754" y="218"/>
                    </a:cubicBezTo>
                    <a:cubicBezTo>
                      <a:pt x="1754" y="185"/>
                      <a:pt x="1771" y="218"/>
                      <a:pt x="1771" y="185"/>
                    </a:cubicBezTo>
                    <a:cubicBezTo>
                      <a:pt x="1754" y="185"/>
                      <a:pt x="1754" y="168"/>
                      <a:pt x="1738" y="185"/>
                    </a:cubicBezTo>
                    <a:cubicBezTo>
                      <a:pt x="1721" y="118"/>
                      <a:pt x="1754" y="68"/>
                      <a:pt x="1754" y="34"/>
                    </a:cubicBezTo>
                    <a:cubicBezTo>
                      <a:pt x="1754" y="51"/>
                      <a:pt x="1771" y="51"/>
                      <a:pt x="1788" y="51"/>
                    </a:cubicBezTo>
                    <a:cubicBezTo>
                      <a:pt x="1788" y="68"/>
                      <a:pt x="1805" y="84"/>
                      <a:pt x="1821" y="101"/>
                    </a:cubicBezTo>
                    <a:cubicBezTo>
                      <a:pt x="1805" y="51"/>
                      <a:pt x="1821" y="68"/>
                      <a:pt x="1838" y="51"/>
                    </a:cubicBezTo>
                    <a:cubicBezTo>
                      <a:pt x="1855" y="68"/>
                      <a:pt x="1855" y="34"/>
                      <a:pt x="1871" y="51"/>
                    </a:cubicBezTo>
                    <a:cubicBezTo>
                      <a:pt x="1871" y="84"/>
                      <a:pt x="1871" y="84"/>
                      <a:pt x="1855" y="101"/>
                    </a:cubicBezTo>
                    <a:cubicBezTo>
                      <a:pt x="1871" y="84"/>
                      <a:pt x="1871" y="101"/>
                      <a:pt x="1888" y="101"/>
                    </a:cubicBezTo>
                    <a:cubicBezTo>
                      <a:pt x="1905" y="135"/>
                      <a:pt x="1888" y="135"/>
                      <a:pt x="1888" y="151"/>
                    </a:cubicBezTo>
                    <a:cubicBezTo>
                      <a:pt x="1905" y="151"/>
                      <a:pt x="1922" y="151"/>
                      <a:pt x="1922" y="151"/>
                    </a:cubicBezTo>
                    <a:cubicBezTo>
                      <a:pt x="1922" y="151"/>
                      <a:pt x="1922" y="135"/>
                      <a:pt x="1922" y="135"/>
                    </a:cubicBezTo>
                    <a:cubicBezTo>
                      <a:pt x="1938" y="151"/>
                      <a:pt x="1922" y="151"/>
                      <a:pt x="1922" y="168"/>
                    </a:cubicBezTo>
                    <a:cubicBezTo>
                      <a:pt x="1938" y="151"/>
                      <a:pt x="1955" y="185"/>
                      <a:pt x="1955" y="151"/>
                    </a:cubicBezTo>
                    <a:cubicBezTo>
                      <a:pt x="1955" y="151"/>
                      <a:pt x="1955" y="168"/>
                      <a:pt x="1955" y="151"/>
                    </a:cubicBezTo>
                    <a:cubicBezTo>
                      <a:pt x="1972" y="135"/>
                      <a:pt x="2005" y="201"/>
                      <a:pt x="2055" y="168"/>
                    </a:cubicBezTo>
                    <a:cubicBezTo>
                      <a:pt x="2038" y="151"/>
                      <a:pt x="2022" y="151"/>
                      <a:pt x="2005" y="135"/>
                    </a:cubicBezTo>
                    <a:cubicBezTo>
                      <a:pt x="2022" y="118"/>
                      <a:pt x="2022" y="84"/>
                      <a:pt x="2022" y="84"/>
                    </a:cubicBezTo>
                    <a:cubicBezTo>
                      <a:pt x="2005" y="84"/>
                      <a:pt x="2005" y="84"/>
                      <a:pt x="2005" y="101"/>
                    </a:cubicBezTo>
                    <a:cubicBezTo>
                      <a:pt x="1988" y="68"/>
                      <a:pt x="2022" y="68"/>
                      <a:pt x="2022" y="51"/>
                    </a:cubicBezTo>
                    <a:cubicBezTo>
                      <a:pt x="2022" y="51"/>
                      <a:pt x="2005" y="1"/>
                      <a:pt x="1972" y="18"/>
                    </a:cubicBezTo>
                    <a:cubicBezTo>
                      <a:pt x="1972" y="18"/>
                      <a:pt x="1988" y="18"/>
                      <a:pt x="1988" y="18"/>
                    </a:cubicBezTo>
                    <a:close/>
                    <a:moveTo>
                      <a:pt x="1019" y="135"/>
                    </a:moveTo>
                    <a:cubicBezTo>
                      <a:pt x="1019" y="135"/>
                      <a:pt x="1019" y="135"/>
                      <a:pt x="1019" y="135"/>
                    </a:cubicBezTo>
                    <a:cubicBezTo>
                      <a:pt x="1019" y="135"/>
                      <a:pt x="1019" y="135"/>
                      <a:pt x="1019" y="135"/>
                    </a:cubicBezTo>
                    <a:close/>
                    <a:moveTo>
                      <a:pt x="1003" y="135"/>
                    </a:moveTo>
                    <a:cubicBezTo>
                      <a:pt x="1003" y="151"/>
                      <a:pt x="986" y="151"/>
                      <a:pt x="1003" y="168"/>
                    </a:cubicBezTo>
                    <a:cubicBezTo>
                      <a:pt x="1003" y="168"/>
                      <a:pt x="1036" y="151"/>
                      <a:pt x="1019" y="168"/>
                    </a:cubicBezTo>
                    <a:cubicBezTo>
                      <a:pt x="1019" y="185"/>
                      <a:pt x="1003" y="168"/>
                      <a:pt x="1003" y="185"/>
                    </a:cubicBezTo>
                    <a:cubicBezTo>
                      <a:pt x="986" y="201"/>
                      <a:pt x="1019" y="201"/>
                      <a:pt x="1019" y="218"/>
                    </a:cubicBezTo>
                    <a:cubicBezTo>
                      <a:pt x="1003" y="235"/>
                      <a:pt x="969" y="218"/>
                      <a:pt x="952" y="235"/>
                    </a:cubicBezTo>
                    <a:cubicBezTo>
                      <a:pt x="952" y="201"/>
                      <a:pt x="936" y="168"/>
                      <a:pt x="919" y="151"/>
                    </a:cubicBezTo>
                    <a:cubicBezTo>
                      <a:pt x="969" y="151"/>
                      <a:pt x="986" y="135"/>
                      <a:pt x="986" y="135"/>
                    </a:cubicBezTo>
                    <a:cubicBezTo>
                      <a:pt x="986" y="135"/>
                      <a:pt x="986" y="135"/>
                      <a:pt x="1003" y="135"/>
                    </a:cubicBezTo>
                    <a:close/>
                    <a:moveTo>
                      <a:pt x="886" y="168"/>
                    </a:moveTo>
                    <a:cubicBezTo>
                      <a:pt x="869" y="168"/>
                      <a:pt x="852" y="168"/>
                      <a:pt x="835" y="185"/>
                    </a:cubicBezTo>
                    <a:cubicBezTo>
                      <a:pt x="835" y="185"/>
                      <a:pt x="835" y="201"/>
                      <a:pt x="835" y="201"/>
                    </a:cubicBezTo>
                    <a:cubicBezTo>
                      <a:pt x="869" y="201"/>
                      <a:pt x="886" y="201"/>
                      <a:pt x="902" y="168"/>
                    </a:cubicBezTo>
                    <a:cubicBezTo>
                      <a:pt x="902" y="168"/>
                      <a:pt x="902" y="168"/>
                      <a:pt x="886" y="168"/>
                    </a:cubicBezTo>
                    <a:close/>
                    <a:moveTo>
                      <a:pt x="752" y="201"/>
                    </a:moveTo>
                    <a:cubicBezTo>
                      <a:pt x="752" y="218"/>
                      <a:pt x="769" y="235"/>
                      <a:pt x="785" y="235"/>
                    </a:cubicBezTo>
                    <a:cubicBezTo>
                      <a:pt x="785" y="251"/>
                      <a:pt x="752" y="251"/>
                      <a:pt x="769" y="268"/>
                    </a:cubicBezTo>
                    <a:cubicBezTo>
                      <a:pt x="769" y="268"/>
                      <a:pt x="785" y="251"/>
                      <a:pt x="785" y="251"/>
                    </a:cubicBezTo>
                    <a:cubicBezTo>
                      <a:pt x="802" y="251"/>
                      <a:pt x="769" y="268"/>
                      <a:pt x="785" y="285"/>
                    </a:cubicBezTo>
                    <a:cubicBezTo>
                      <a:pt x="802" y="285"/>
                      <a:pt x="785" y="285"/>
                      <a:pt x="802" y="285"/>
                    </a:cubicBezTo>
                    <a:cubicBezTo>
                      <a:pt x="819" y="285"/>
                      <a:pt x="819" y="302"/>
                      <a:pt x="835" y="318"/>
                    </a:cubicBezTo>
                    <a:cubicBezTo>
                      <a:pt x="802" y="302"/>
                      <a:pt x="752" y="335"/>
                      <a:pt x="769" y="385"/>
                    </a:cubicBezTo>
                    <a:cubicBezTo>
                      <a:pt x="785" y="368"/>
                      <a:pt x="802" y="352"/>
                      <a:pt x="802" y="335"/>
                    </a:cubicBezTo>
                    <a:cubicBezTo>
                      <a:pt x="835" y="352"/>
                      <a:pt x="802" y="368"/>
                      <a:pt x="819" y="385"/>
                    </a:cubicBezTo>
                    <a:cubicBezTo>
                      <a:pt x="835" y="385"/>
                      <a:pt x="819" y="352"/>
                      <a:pt x="835" y="352"/>
                    </a:cubicBezTo>
                    <a:cubicBezTo>
                      <a:pt x="835" y="352"/>
                      <a:pt x="852" y="352"/>
                      <a:pt x="852" y="368"/>
                    </a:cubicBezTo>
                    <a:cubicBezTo>
                      <a:pt x="852" y="352"/>
                      <a:pt x="869" y="352"/>
                      <a:pt x="869" y="318"/>
                    </a:cubicBezTo>
                    <a:cubicBezTo>
                      <a:pt x="886" y="335"/>
                      <a:pt x="886" y="352"/>
                      <a:pt x="902" y="335"/>
                    </a:cubicBezTo>
                    <a:cubicBezTo>
                      <a:pt x="902" y="352"/>
                      <a:pt x="886" y="402"/>
                      <a:pt x="902" y="419"/>
                    </a:cubicBezTo>
                    <a:cubicBezTo>
                      <a:pt x="886" y="419"/>
                      <a:pt x="902" y="402"/>
                      <a:pt x="886" y="402"/>
                    </a:cubicBezTo>
                    <a:cubicBezTo>
                      <a:pt x="852" y="385"/>
                      <a:pt x="886" y="402"/>
                      <a:pt x="886" y="419"/>
                    </a:cubicBezTo>
                    <a:cubicBezTo>
                      <a:pt x="869" y="402"/>
                      <a:pt x="852" y="385"/>
                      <a:pt x="835" y="385"/>
                    </a:cubicBezTo>
                    <a:cubicBezTo>
                      <a:pt x="819" y="385"/>
                      <a:pt x="835" y="402"/>
                      <a:pt x="835" y="402"/>
                    </a:cubicBezTo>
                    <a:cubicBezTo>
                      <a:pt x="852" y="402"/>
                      <a:pt x="852" y="419"/>
                      <a:pt x="852" y="435"/>
                    </a:cubicBezTo>
                    <a:cubicBezTo>
                      <a:pt x="819" y="452"/>
                      <a:pt x="802" y="469"/>
                      <a:pt x="785" y="469"/>
                    </a:cubicBezTo>
                    <a:cubicBezTo>
                      <a:pt x="769" y="452"/>
                      <a:pt x="785" y="435"/>
                      <a:pt x="769" y="419"/>
                    </a:cubicBezTo>
                    <a:cubicBezTo>
                      <a:pt x="769" y="435"/>
                      <a:pt x="752" y="435"/>
                      <a:pt x="735" y="419"/>
                    </a:cubicBezTo>
                    <a:cubicBezTo>
                      <a:pt x="735" y="419"/>
                      <a:pt x="735" y="419"/>
                      <a:pt x="735" y="402"/>
                    </a:cubicBezTo>
                    <a:cubicBezTo>
                      <a:pt x="752" y="402"/>
                      <a:pt x="752" y="402"/>
                      <a:pt x="752" y="419"/>
                    </a:cubicBezTo>
                    <a:cubicBezTo>
                      <a:pt x="752" y="385"/>
                      <a:pt x="719" y="402"/>
                      <a:pt x="702" y="368"/>
                    </a:cubicBezTo>
                    <a:cubicBezTo>
                      <a:pt x="685" y="368"/>
                      <a:pt x="719" y="402"/>
                      <a:pt x="702" y="402"/>
                    </a:cubicBezTo>
                    <a:cubicBezTo>
                      <a:pt x="702" y="419"/>
                      <a:pt x="719" y="402"/>
                      <a:pt x="735" y="419"/>
                    </a:cubicBezTo>
                    <a:cubicBezTo>
                      <a:pt x="735" y="452"/>
                      <a:pt x="702" y="435"/>
                      <a:pt x="719" y="452"/>
                    </a:cubicBezTo>
                    <a:cubicBezTo>
                      <a:pt x="702" y="452"/>
                      <a:pt x="685" y="452"/>
                      <a:pt x="685" y="435"/>
                    </a:cubicBezTo>
                    <a:cubicBezTo>
                      <a:pt x="668" y="435"/>
                      <a:pt x="668" y="469"/>
                      <a:pt x="668" y="469"/>
                    </a:cubicBezTo>
                    <a:cubicBezTo>
                      <a:pt x="635" y="469"/>
                      <a:pt x="652" y="469"/>
                      <a:pt x="635" y="485"/>
                    </a:cubicBezTo>
                    <a:cubicBezTo>
                      <a:pt x="618" y="469"/>
                      <a:pt x="652" y="435"/>
                      <a:pt x="652" y="402"/>
                    </a:cubicBezTo>
                    <a:cubicBezTo>
                      <a:pt x="652" y="385"/>
                      <a:pt x="652" y="419"/>
                      <a:pt x="668" y="419"/>
                    </a:cubicBezTo>
                    <a:cubicBezTo>
                      <a:pt x="685" y="402"/>
                      <a:pt x="685" y="385"/>
                      <a:pt x="685" y="368"/>
                    </a:cubicBezTo>
                    <a:cubicBezTo>
                      <a:pt x="652" y="352"/>
                      <a:pt x="635" y="368"/>
                      <a:pt x="618" y="402"/>
                    </a:cubicBezTo>
                    <a:cubicBezTo>
                      <a:pt x="585" y="385"/>
                      <a:pt x="618" y="335"/>
                      <a:pt x="602" y="335"/>
                    </a:cubicBezTo>
                    <a:cubicBezTo>
                      <a:pt x="602" y="318"/>
                      <a:pt x="602" y="318"/>
                      <a:pt x="618" y="318"/>
                    </a:cubicBezTo>
                    <a:cubicBezTo>
                      <a:pt x="618" y="302"/>
                      <a:pt x="602" y="302"/>
                      <a:pt x="602" y="302"/>
                    </a:cubicBezTo>
                    <a:cubicBezTo>
                      <a:pt x="602" y="302"/>
                      <a:pt x="602" y="285"/>
                      <a:pt x="602" y="268"/>
                    </a:cubicBezTo>
                    <a:cubicBezTo>
                      <a:pt x="635" y="285"/>
                      <a:pt x="635" y="335"/>
                      <a:pt x="668" y="335"/>
                    </a:cubicBezTo>
                    <a:cubicBezTo>
                      <a:pt x="668" y="285"/>
                      <a:pt x="635" y="285"/>
                      <a:pt x="635" y="235"/>
                    </a:cubicBezTo>
                    <a:cubicBezTo>
                      <a:pt x="668" y="218"/>
                      <a:pt x="719" y="218"/>
                      <a:pt x="752" y="201"/>
                    </a:cubicBezTo>
                    <a:close/>
                    <a:moveTo>
                      <a:pt x="535" y="268"/>
                    </a:moveTo>
                    <a:cubicBezTo>
                      <a:pt x="501" y="285"/>
                      <a:pt x="468" y="285"/>
                      <a:pt x="451" y="302"/>
                    </a:cubicBezTo>
                    <a:cubicBezTo>
                      <a:pt x="451" y="302"/>
                      <a:pt x="451" y="302"/>
                      <a:pt x="451" y="318"/>
                    </a:cubicBezTo>
                    <a:cubicBezTo>
                      <a:pt x="451" y="352"/>
                      <a:pt x="434" y="318"/>
                      <a:pt x="434" y="352"/>
                    </a:cubicBezTo>
                    <a:cubicBezTo>
                      <a:pt x="451" y="335"/>
                      <a:pt x="468" y="368"/>
                      <a:pt x="451" y="368"/>
                    </a:cubicBezTo>
                    <a:cubicBezTo>
                      <a:pt x="451" y="352"/>
                      <a:pt x="434" y="368"/>
                      <a:pt x="418" y="352"/>
                    </a:cubicBezTo>
                    <a:cubicBezTo>
                      <a:pt x="418" y="352"/>
                      <a:pt x="418" y="385"/>
                      <a:pt x="418" y="385"/>
                    </a:cubicBezTo>
                    <a:cubicBezTo>
                      <a:pt x="401" y="385"/>
                      <a:pt x="401" y="368"/>
                      <a:pt x="384" y="402"/>
                    </a:cubicBezTo>
                    <a:cubicBezTo>
                      <a:pt x="384" y="368"/>
                      <a:pt x="351" y="385"/>
                      <a:pt x="351" y="352"/>
                    </a:cubicBezTo>
                    <a:cubicBezTo>
                      <a:pt x="368" y="352"/>
                      <a:pt x="401" y="368"/>
                      <a:pt x="384" y="335"/>
                    </a:cubicBezTo>
                    <a:cubicBezTo>
                      <a:pt x="384" y="335"/>
                      <a:pt x="401" y="335"/>
                      <a:pt x="401" y="352"/>
                    </a:cubicBezTo>
                    <a:cubicBezTo>
                      <a:pt x="401" y="335"/>
                      <a:pt x="418" y="318"/>
                      <a:pt x="418" y="302"/>
                    </a:cubicBezTo>
                    <a:lnTo>
                      <a:pt x="418" y="302"/>
                    </a:lnTo>
                    <a:cubicBezTo>
                      <a:pt x="418" y="318"/>
                      <a:pt x="401" y="318"/>
                      <a:pt x="384" y="318"/>
                    </a:cubicBezTo>
                    <a:cubicBezTo>
                      <a:pt x="384" y="318"/>
                      <a:pt x="384" y="335"/>
                      <a:pt x="384" y="335"/>
                    </a:cubicBezTo>
                    <a:cubicBezTo>
                      <a:pt x="384" y="335"/>
                      <a:pt x="384" y="335"/>
                      <a:pt x="384" y="318"/>
                    </a:cubicBezTo>
                    <a:cubicBezTo>
                      <a:pt x="368" y="318"/>
                      <a:pt x="368" y="335"/>
                      <a:pt x="368" y="335"/>
                    </a:cubicBezTo>
                    <a:cubicBezTo>
                      <a:pt x="351" y="352"/>
                      <a:pt x="351" y="352"/>
                      <a:pt x="334" y="352"/>
                    </a:cubicBezTo>
                    <a:cubicBezTo>
                      <a:pt x="334" y="352"/>
                      <a:pt x="334" y="335"/>
                      <a:pt x="334" y="335"/>
                    </a:cubicBezTo>
                    <a:cubicBezTo>
                      <a:pt x="318" y="352"/>
                      <a:pt x="301" y="352"/>
                      <a:pt x="284" y="368"/>
                    </a:cubicBezTo>
                    <a:cubicBezTo>
                      <a:pt x="284" y="368"/>
                      <a:pt x="301" y="385"/>
                      <a:pt x="301" y="402"/>
                    </a:cubicBezTo>
                    <a:cubicBezTo>
                      <a:pt x="284" y="402"/>
                      <a:pt x="284" y="385"/>
                      <a:pt x="267" y="385"/>
                    </a:cubicBezTo>
                    <a:cubicBezTo>
                      <a:pt x="267" y="402"/>
                      <a:pt x="284" y="402"/>
                      <a:pt x="267" y="402"/>
                    </a:cubicBezTo>
                    <a:cubicBezTo>
                      <a:pt x="251" y="402"/>
                      <a:pt x="284" y="385"/>
                      <a:pt x="267" y="385"/>
                    </a:cubicBezTo>
                    <a:cubicBezTo>
                      <a:pt x="251" y="385"/>
                      <a:pt x="217" y="402"/>
                      <a:pt x="201" y="402"/>
                    </a:cubicBezTo>
                    <a:lnTo>
                      <a:pt x="201" y="402"/>
                    </a:lnTo>
                    <a:cubicBezTo>
                      <a:pt x="184" y="419"/>
                      <a:pt x="167" y="435"/>
                      <a:pt x="150" y="452"/>
                    </a:cubicBezTo>
                    <a:cubicBezTo>
                      <a:pt x="50" y="536"/>
                      <a:pt x="0" y="602"/>
                      <a:pt x="0" y="652"/>
                    </a:cubicBezTo>
                    <a:cubicBezTo>
                      <a:pt x="0" y="669"/>
                      <a:pt x="0" y="669"/>
                      <a:pt x="0" y="686"/>
                    </a:cubicBezTo>
                    <a:lnTo>
                      <a:pt x="0" y="686"/>
                    </a:lnTo>
                    <a:cubicBezTo>
                      <a:pt x="17" y="669"/>
                      <a:pt x="17" y="703"/>
                      <a:pt x="33" y="703"/>
                    </a:cubicBezTo>
                    <a:cubicBezTo>
                      <a:pt x="33" y="686"/>
                      <a:pt x="50" y="686"/>
                      <a:pt x="50" y="686"/>
                    </a:cubicBezTo>
                    <a:cubicBezTo>
                      <a:pt x="17" y="686"/>
                      <a:pt x="33" y="669"/>
                      <a:pt x="50" y="669"/>
                    </a:cubicBezTo>
                    <a:lnTo>
                      <a:pt x="17" y="669"/>
                    </a:lnTo>
                    <a:cubicBezTo>
                      <a:pt x="17" y="652"/>
                      <a:pt x="33" y="652"/>
                      <a:pt x="33" y="619"/>
                    </a:cubicBezTo>
                    <a:cubicBezTo>
                      <a:pt x="50" y="636"/>
                      <a:pt x="50" y="636"/>
                      <a:pt x="50" y="602"/>
                    </a:cubicBezTo>
                    <a:cubicBezTo>
                      <a:pt x="67" y="602"/>
                      <a:pt x="84" y="602"/>
                      <a:pt x="100" y="602"/>
                    </a:cubicBezTo>
                    <a:cubicBezTo>
                      <a:pt x="100" y="569"/>
                      <a:pt x="150" y="519"/>
                      <a:pt x="184" y="552"/>
                    </a:cubicBezTo>
                    <a:cubicBezTo>
                      <a:pt x="184" y="536"/>
                      <a:pt x="217" y="519"/>
                      <a:pt x="234" y="536"/>
                    </a:cubicBezTo>
                    <a:cubicBezTo>
                      <a:pt x="234" y="536"/>
                      <a:pt x="234" y="536"/>
                      <a:pt x="251" y="536"/>
                    </a:cubicBezTo>
                    <a:cubicBezTo>
                      <a:pt x="234" y="519"/>
                      <a:pt x="234" y="502"/>
                      <a:pt x="217" y="502"/>
                    </a:cubicBezTo>
                    <a:cubicBezTo>
                      <a:pt x="217" y="502"/>
                      <a:pt x="217" y="519"/>
                      <a:pt x="217" y="519"/>
                    </a:cubicBezTo>
                    <a:cubicBezTo>
                      <a:pt x="217" y="519"/>
                      <a:pt x="201" y="519"/>
                      <a:pt x="201" y="502"/>
                    </a:cubicBezTo>
                    <a:cubicBezTo>
                      <a:pt x="184" y="485"/>
                      <a:pt x="201" y="485"/>
                      <a:pt x="201" y="485"/>
                    </a:cubicBezTo>
                    <a:cubicBezTo>
                      <a:pt x="184" y="469"/>
                      <a:pt x="184" y="485"/>
                      <a:pt x="184" y="485"/>
                    </a:cubicBezTo>
                    <a:cubicBezTo>
                      <a:pt x="184" y="452"/>
                      <a:pt x="217" y="485"/>
                      <a:pt x="234" y="452"/>
                    </a:cubicBezTo>
                    <a:cubicBezTo>
                      <a:pt x="251" y="469"/>
                      <a:pt x="217" y="485"/>
                      <a:pt x="234" y="485"/>
                    </a:cubicBezTo>
                    <a:cubicBezTo>
                      <a:pt x="267" y="469"/>
                      <a:pt x="267" y="435"/>
                      <a:pt x="284" y="435"/>
                    </a:cubicBezTo>
                    <a:cubicBezTo>
                      <a:pt x="284" y="435"/>
                      <a:pt x="267" y="435"/>
                      <a:pt x="267" y="419"/>
                    </a:cubicBezTo>
                    <a:cubicBezTo>
                      <a:pt x="284" y="419"/>
                      <a:pt x="284" y="419"/>
                      <a:pt x="301" y="402"/>
                    </a:cubicBezTo>
                    <a:lnTo>
                      <a:pt x="301" y="485"/>
                    </a:lnTo>
                    <a:cubicBezTo>
                      <a:pt x="318" y="485"/>
                      <a:pt x="318" y="536"/>
                      <a:pt x="351" y="536"/>
                    </a:cubicBezTo>
                    <a:cubicBezTo>
                      <a:pt x="384" y="502"/>
                      <a:pt x="418" y="536"/>
                      <a:pt x="418" y="552"/>
                    </a:cubicBezTo>
                    <a:cubicBezTo>
                      <a:pt x="418" y="536"/>
                      <a:pt x="451" y="552"/>
                      <a:pt x="451" y="536"/>
                    </a:cubicBezTo>
                    <a:cubicBezTo>
                      <a:pt x="451" y="536"/>
                      <a:pt x="451" y="519"/>
                      <a:pt x="451" y="519"/>
                    </a:cubicBezTo>
                    <a:cubicBezTo>
                      <a:pt x="451" y="519"/>
                      <a:pt x="451" y="519"/>
                      <a:pt x="434" y="519"/>
                    </a:cubicBezTo>
                    <a:cubicBezTo>
                      <a:pt x="451" y="485"/>
                      <a:pt x="434" y="485"/>
                      <a:pt x="434" y="485"/>
                    </a:cubicBezTo>
                    <a:cubicBezTo>
                      <a:pt x="451" y="485"/>
                      <a:pt x="485" y="502"/>
                      <a:pt x="501" y="485"/>
                    </a:cubicBezTo>
                    <a:cubicBezTo>
                      <a:pt x="501" y="469"/>
                      <a:pt x="485" y="469"/>
                      <a:pt x="485" y="452"/>
                    </a:cubicBezTo>
                    <a:cubicBezTo>
                      <a:pt x="501" y="452"/>
                      <a:pt x="501" y="435"/>
                      <a:pt x="518" y="452"/>
                    </a:cubicBezTo>
                    <a:cubicBezTo>
                      <a:pt x="518" y="419"/>
                      <a:pt x="535" y="419"/>
                      <a:pt x="568" y="419"/>
                    </a:cubicBezTo>
                    <a:cubicBezTo>
                      <a:pt x="568" y="402"/>
                      <a:pt x="535" y="402"/>
                      <a:pt x="551" y="385"/>
                    </a:cubicBezTo>
                    <a:cubicBezTo>
                      <a:pt x="585" y="385"/>
                      <a:pt x="568" y="419"/>
                      <a:pt x="585" y="419"/>
                    </a:cubicBezTo>
                    <a:cubicBezTo>
                      <a:pt x="602" y="402"/>
                      <a:pt x="585" y="368"/>
                      <a:pt x="551" y="368"/>
                    </a:cubicBezTo>
                    <a:cubicBezTo>
                      <a:pt x="568" y="335"/>
                      <a:pt x="568" y="335"/>
                      <a:pt x="585" y="318"/>
                    </a:cubicBezTo>
                    <a:cubicBezTo>
                      <a:pt x="568" y="318"/>
                      <a:pt x="585" y="285"/>
                      <a:pt x="568" y="285"/>
                    </a:cubicBezTo>
                    <a:cubicBezTo>
                      <a:pt x="568" y="302"/>
                      <a:pt x="568" y="302"/>
                      <a:pt x="568" y="302"/>
                    </a:cubicBezTo>
                    <a:cubicBezTo>
                      <a:pt x="551" y="285"/>
                      <a:pt x="551" y="285"/>
                      <a:pt x="535" y="268"/>
                    </a:cubicBezTo>
                    <a:close/>
                    <a:moveTo>
                      <a:pt x="284" y="368"/>
                    </a:moveTo>
                    <a:cubicBezTo>
                      <a:pt x="284" y="368"/>
                      <a:pt x="284" y="368"/>
                      <a:pt x="284" y="368"/>
                    </a:cubicBezTo>
                    <a:close/>
                    <a:moveTo>
                      <a:pt x="17" y="719"/>
                    </a:moveTo>
                    <a:cubicBezTo>
                      <a:pt x="33" y="753"/>
                      <a:pt x="50" y="769"/>
                      <a:pt x="84" y="820"/>
                    </a:cubicBezTo>
                    <a:cubicBezTo>
                      <a:pt x="84" y="820"/>
                      <a:pt x="100" y="820"/>
                      <a:pt x="100" y="820"/>
                    </a:cubicBezTo>
                    <a:cubicBezTo>
                      <a:pt x="100" y="820"/>
                      <a:pt x="100" y="820"/>
                      <a:pt x="100" y="820"/>
                    </a:cubicBezTo>
                    <a:cubicBezTo>
                      <a:pt x="100" y="803"/>
                      <a:pt x="84" y="803"/>
                      <a:pt x="84" y="786"/>
                    </a:cubicBezTo>
                    <a:cubicBezTo>
                      <a:pt x="100" y="786"/>
                      <a:pt x="100" y="769"/>
                      <a:pt x="117" y="769"/>
                    </a:cubicBezTo>
                    <a:cubicBezTo>
                      <a:pt x="117" y="786"/>
                      <a:pt x="117" y="803"/>
                      <a:pt x="134" y="820"/>
                    </a:cubicBezTo>
                    <a:cubicBezTo>
                      <a:pt x="134" y="786"/>
                      <a:pt x="184" y="803"/>
                      <a:pt x="201" y="803"/>
                    </a:cubicBezTo>
                    <a:cubicBezTo>
                      <a:pt x="201" y="786"/>
                      <a:pt x="217" y="786"/>
                      <a:pt x="217" y="769"/>
                    </a:cubicBezTo>
                    <a:cubicBezTo>
                      <a:pt x="251" y="786"/>
                      <a:pt x="234" y="803"/>
                      <a:pt x="217" y="836"/>
                    </a:cubicBezTo>
                    <a:cubicBezTo>
                      <a:pt x="251" y="820"/>
                      <a:pt x="234" y="853"/>
                      <a:pt x="251" y="853"/>
                    </a:cubicBezTo>
                    <a:cubicBezTo>
                      <a:pt x="267" y="853"/>
                      <a:pt x="267" y="836"/>
                      <a:pt x="284" y="836"/>
                    </a:cubicBezTo>
                    <a:cubicBezTo>
                      <a:pt x="267" y="836"/>
                      <a:pt x="251" y="836"/>
                      <a:pt x="251" y="820"/>
                    </a:cubicBezTo>
                    <a:cubicBezTo>
                      <a:pt x="284" y="820"/>
                      <a:pt x="234" y="769"/>
                      <a:pt x="284" y="753"/>
                    </a:cubicBezTo>
                    <a:cubicBezTo>
                      <a:pt x="301" y="753"/>
                      <a:pt x="301" y="753"/>
                      <a:pt x="301" y="736"/>
                    </a:cubicBezTo>
                    <a:cubicBezTo>
                      <a:pt x="301" y="753"/>
                      <a:pt x="351" y="736"/>
                      <a:pt x="334" y="769"/>
                    </a:cubicBezTo>
                    <a:cubicBezTo>
                      <a:pt x="368" y="753"/>
                      <a:pt x="368" y="753"/>
                      <a:pt x="368" y="719"/>
                    </a:cubicBezTo>
                    <a:cubicBezTo>
                      <a:pt x="351" y="736"/>
                      <a:pt x="334" y="703"/>
                      <a:pt x="318" y="736"/>
                    </a:cubicBezTo>
                    <a:cubicBezTo>
                      <a:pt x="318" y="719"/>
                      <a:pt x="334" y="703"/>
                      <a:pt x="334" y="703"/>
                    </a:cubicBezTo>
                    <a:cubicBezTo>
                      <a:pt x="384" y="686"/>
                      <a:pt x="418" y="669"/>
                      <a:pt x="434" y="736"/>
                    </a:cubicBezTo>
                    <a:cubicBezTo>
                      <a:pt x="468" y="753"/>
                      <a:pt x="501" y="736"/>
                      <a:pt x="468" y="703"/>
                    </a:cubicBezTo>
                    <a:lnTo>
                      <a:pt x="518" y="703"/>
                    </a:lnTo>
                    <a:cubicBezTo>
                      <a:pt x="518" y="753"/>
                      <a:pt x="468" y="736"/>
                      <a:pt x="485" y="786"/>
                    </a:cubicBezTo>
                    <a:cubicBezTo>
                      <a:pt x="451" y="786"/>
                      <a:pt x="418" y="769"/>
                      <a:pt x="434" y="803"/>
                    </a:cubicBezTo>
                    <a:cubicBezTo>
                      <a:pt x="418" y="803"/>
                      <a:pt x="418" y="786"/>
                      <a:pt x="401" y="786"/>
                    </a:cubicBezTo>
                    <a:cubicBezTo>
                      <a:pt x="418" y="820"/>
                      <a:pt x="401" y="786"/>
                      <a:pt x="384" y="820"/>
                    </a:cubicBezTo>
                    <a:cubicBezTo>
                      <a:pt x="351" y="786"/>
                      <a:pt x="334" y="870"/>
                      <a:pt x="301" y="870"/>
                    </a:cubicBezTo>
                    <a:cubicBezTo>
                      <a:pt x="301" y="886"/>
                      <a:pt x="284" y="886"/>
                      <a:pt x="284" y="886"/>
                    </a:cubicBezTo>
                    <a:cubicBezTo>
                      <a:pt x="301" y="886"/>
                      <a:pt x="301" y="903"/>
                      <a:pt x="301" y="903"/>
                    </a:cubicBezTo>
                    <a:cubicBezTo>
                      <a:pt x="368" y="920"/>
                      <a:pt x="451" y="937"/>
                      <a:pt x="535" y="953"/>
                    </a:cubicBezTo>
                    <a:cubicBezTo>
                      <a:pt x="535" y="937"/>
                      <a:pt x="518" y="903"/>
                      <a:pt x="485" y="903"/>
                    </a:cubicBezTo>
                    <a:cubicBezTo>
                      <a:pt x="485" y="920"/>
                      <a:pt x="501" y="920"/>
                      <a:pt x="485" y="920"/>
                    </a:cubicBezTo>
                    <a:cubicBezTo>
                      <a:pt x="468" y="903"/>
                      <a:pt x="468" y="886"/>
                      <a:pt x="434" y="903"/>
                    </a:cubicBezTo>
                    <a:cubicBezTo>
                      <a:pt x="418" y="920"/>
                      <a:pt x="451" y="886"/>
                      <a:pt x="434" y="886"/>
                    </a:cubicBezTo>
                    <a:cubicBezTo>
                      <a:pt x="418" y="903"/>
                      <a:pt x="418" y="903"/>
                      <a:pt x="384" y="903"/>
                    </a:cubicBezTo>
                    <a:cubicBezTo>
                      <a:pt x="384" y="870"/>
                      <a:pt x="401" y="870"/>
                      <a:pt x="401" y="836"/>
                    </a:cubicBezTo>
                    <a:cubicBezTo>
                      <a:pt x="434" y="836"/>
                      <a:pt x="434" y="820"/>
                      <a:pt x="468" y="853"/>
                    </a:cubicBezTo>
                    <a:cubicBezTo>
                      <a:pt x="468" y="820"/>
                      <a:pt x="485" y="820"/>
                      <a:pt x="468" y="803"/>
                    </a:cubicBezTo>
                    <a:cubicBezTo>
                      <a:pt x="485" y="803"/>
                      <a:pt x="485" y="836"/>
                      <a:pt x="518" y="820"/>
                    </a:cubicBezTo>
                    <a:cubicBezTo>
                      <a:pt x="518" y="820"/>
                      <a:pt x="518" y="853"/>
                      <a:pt x="535" y="853"/>
                    </a:cubicBezTo>
                    <a:cubicBezTo>
                      <a:pt x="551" y="836"/>
                      <a:pt x="585" y="870"/>
                      <a:pt x="585" y="853"/>
                    </a:cubicBezTo>
                    <a:cubicBezTo>
                      <a:pt x="602" y="870"/>
                      <a:pt x="568" y="870"/>
                      <a:pt x="585" y="886"/>
                    </a:cubicBezTo>
                    <a:cubicBezTo>
                      <a:pt x="602" y="870"/>
                      <a:pt x="618" y="870"/>
                      <a:pt x="602" y="853"/>
                    </a:cubicBezTo>
                    <a:cubicBezTo>
                      <a:pt x="635" y="853"/>
                      <a:pt x="618" y="853"/>
                      <a:pt x="635" y="870"/>
                    </a:cubicBezTo>
                    <a:cubicBezTo>
                      <a:pt x="652" y="836"/>
                      <a:pt x="635" y="820"/>
                      <a:pt x="635" y="803"/>
                    </a:cubicBezTo>
                    <a:cubicBezTo>
                      <a:pt x="602" y="803"/>
                      <a:pt x="585" y="786"/>
                      <a:pt x="568" y="803"/>
                    </a:cubicBezTo>
                    <a:cubicBezTo>
                      <a:pt x="551" y="786"/>
                      <a:pt x="585" y="803"/>
                      <a:pt x="585" y="769"/>
                    </a:cubicBezTo>
                    <a:cubicBezTo>
                      <a:pt x="568" y="786"/>
                      <a:pt x="568" y="769"/>
                      <a:pt x="551" y="769"/>
                    </a:cubicBezTo>
                    <a:cubicBezTo>
                      <a:pt x="568" y="786"/>
                      <a:pt x="535" y="769"/>
                      <a:pt x="518" y="769"/>
                    </a:cubicBezTo>
                    <a:cubicBezTo>
                      <a:pt x="518" y="736"/>
                      <a:pt x="551" y="636"/>
                      <a:pt x="585" y="636"/>
                    </a:cubicBezTo>
                    <a:cubicBezTo>
                      <a:pt x="568" y="652"/>
                      <a:pt x="602" y="652"/>
                      <a:pt x="602" y="636"/>
                    </a:cubicBezTo>
                    <a:cubicBezTo>
                      <a:pt x="602" y="669"/>
                      <a:pt x="618" y="669"/>
                      <a:pt x="602" y="703"/>
                    </a:cubicBezTo>
                    <a:cubicBezTo>
                      <a:pt x="602" y="719"/>
                      <a:pt x="585" y="669"/>
                      <a:pt x="585" y="686"/>
                    </a:cubicBezTo>
                    <a:cubicBezTo>
                      <a:pt x="585" y="703"/>
                      <a:pt x="585" y="736"/>
                      <a:pt x="568" y="753"/>
                    </a:cubicBezTo>
                    <a:cubicBezTo>
                      <a:pt x="602" y="736"/>
                      <a:pt x="585" y="769"/>
                      <a:pt x="568" y="769"/>
                    </a:cubicBezTo>
                    <a:lnTo>
                      <a:pt x="602" y="769"/>
                    </a:lnTo>
                    <a:cubicBezTo>
                      <a:pt x="618" y="719"/>
                      <a:pt x="618" y="753"/>
                      <a:pt x="618" y="753"/>
                    </a:cubicBezTo>
                    <a:cubicBezTo>
                      <a:pt x="618" y="753"/>
                      <a:pt x="652" y="736"/>
                      <a:pt x="668" y="719"/>
                    </a:cubicBezTo>
                    <a:cubicBezTo>
                      <a:pt x="668" y="686"/>
                      <a:pt x="652" y="686"/>
                      <a:pt x="685" y="652"/>
                    </a:cubicBezTo>
                    <a:cubicBezTo>
                      <a:pt x="668" y="636"/>
                      <a:pt x="668" y="669"/>
                      <a:pt x="652" y="669"/>
                    </a:cubicBezTo>
                    <a:cubicBezTo>
                      <a:pt x="668" y="636"/>
                      <a:pt x="685" y="636"/>
                      <a:pt x="685" y="619"/>
                    </a:cubicBezTo>
                    <a:cubicBezTo>
                      <a:pt x="702" y="552"/>
                      <a:pt x="652" y="519"/>
                      <a:pt x="618" y="519"/>
                    </a:cubicBezTo>
                    <a:cubicBezTo>
                      <a:pt x="618" y="519"/>
                      <a:pt x="602" y="536"/>
                      <a:pt x="585" y="536"/>
                    </a:cubicBezTo>
                    <a:cubicBezTo>
                      <a:pt x="585" y="485"/>
                      <a:pt x="535" y="519"/>
                      <a:pt x="518" y="519"/>
                    </a:cubicBezTo>
                    <a:cubicBezTo>
                      <a:pt x="551" y="552"/>
                      <a:pt x="518" y="586"/>
                      <a:pt x="551" y="602"/>
                    </a:cubicBezTo>
                    <a:cubicBezTo>
                      <a:pt x="551" y="619"/>
                      <a:pt x="535" y="619"/>
                      <a:pt x="535" y="636"/>
                    </a:cubicBezTo>
                    <a:cubicBezTo>
                      <a:pt x="535" y="602"/>
                      <a:pt x="518" y="636"/>
                      <a:pt x="485" y="619"/>
                    </a:cubicBezTo>
                    <a:cubicBezTo>
                      <a:pt x="485" y="619"/>
                      <a:pt x="501" y="652"/>
                      <a:pt x="485" y="652"/>
                    </a:cubicBezTo>
                    <a:cubicBezTo>
                      <a:pt x="485" y="619"/>
                      <a:pt x="485" y="669"/>
                      <a:pt x="468" y="652"/>
                    </a:cubicBezTo>
                    <a:cubicBezTo>
                      <a:pt x="451" y="652"/>
                      <a:pt x="451" y="636"/>
                      <a:pt x="451" y="636"/>
                    </a:cubicBezTo>
                    <a:cubicBezTo>
                      <a:pt x="451" y="652"/>
                      <a:pt x="418" y="636"/>
                      <a:pt x="418" y="652"/>
                    </a:cubicBezTo>
                    <a:cubicBezTo>
                      <a:pt x="434" y="652"/>
                      <a:pt x="434" y="686"/>
                      <a:pt x="418" y="686"/>
                    </a:cubicBezTo>
                    <a:cubicBezTo>
                      <a:pt x="434" y="652"/>
                      <a:pt x="384" y="686"/>
                      <a:pt x="401" y="652"/>
                    </a:cubicBezTo>
                    <a:cubicBezTo>
                      <a:pt x="401" y="669"/>
                      <a:pt x="418" y="636"/>
                      <a:pt x="418" y="619"/>
                    </a:cubicBezTo>
                    <a:cubicBezTo>
                      <a:pt x="434" y="602"/>
                      <a:pt x="451" y="619"/>
                      <a:pt x="468" y="602"/>
                    </a:cubicBezTo>
                    <a:cubicBezTo>
                      <a:pt x="434" y="602"/>
                      <a:pt x="434" y="586"/>
                      <a:pt x="401" y="569"/>
                    </a:cubicBezTo>
                    <a:cubicBezTo>
                      <a:pt x="401" y="586"/>
                      <a:pt x="384" y="569"/>
                      <a:pt x="384" y="586"/>
                    </a:cubicBezTo>
                    <a:cubicBezTo>
                      <a:pt x="401" y="602"/>
                      <a:pt x="351" y="602"/>
                      <a:pt x="368" y="619"/>
                    </a:cubicBezTo>
                    <a:cubicBezTo>
                      <a:pt x="351" y="619"/>
                      <a:pt x="351" y="602"/>
                      <a:pt x="334" y="602"/>
                    </a:cubicBezTo>
                    <a:cubicBezTo>
                      <a:pt x="334" y="652"/>
                      <a:pt x="301" y="652"/>
                      <a:pt x="267" y="669"/>
                    </a:cubicBezTo>
                    <a:cubicBezTo>
                      <a:pt x="267" y="652"/>
                      <a:pt x="267" y="652"/>
                      <a:pt x="251" y="636"/>
                    </a:cubicBezTo>
                    <a:cubicBezTo>
                      <a:pt x="251" y="686"/>
                      <a:pt x="217" y="669"/>
                      <a:pt x="234" y="703"/>
                    </a:cubicBezTo>
                    <a:cubicBezTo>
                      <a:pt x="234" y="703"/>
                      <a:pt x="217" y="703"/>
                      <a:pt x="217" y="686"/>
                    </a:cubicBezTo>
                    <a:cubicBezTo>
                      <a:pt x="217" y="703"/>
                      <a:pt x="234" y="703"/>
                      <a:pt x="217" y="719"/>
                    </a:cubicBezTo>
                    <a:cubicBezTo>
                      <a:pt x="201" y="736"/>
                      <a:pt x="201" y="703"/>
                      <a:pt x="167" y="719"/>
                    </a:cubicBezTo>
                    <a:cubicBezTo>
                      <a:pt x="184" y="703"/>
                      <a:pt x="184" y="703"/>
                      <a:pt x="167" y="686"/>
                    </a:cubicBezTo>
                    <a:cubicBezTo>
                      <a:pt x="201" y="686"/>
                      <a:pt x="201" y="652"/>
                      <a:pt x="201" y="636"/>
                    </a:cubicBezTo>
                    <a:cubicBezTo>
                      <a:pt x="184" y="636"/>
                      <a:pt x="184" y="619"/>
                      <a:pt x="167" y="619"/>
                    </a:cubicBezTo>
                    <a:cubicBezTo>
                      <a:pt x="167" y="652"/>
                      <a:pt x="150" y="636"/>
                      <a:pt x="167" y="669"/>
                    </a:cubicBezTo>
                    <a:cubicBezTo>
                      <a:pt x="117" y="669"/>
                      <a:pt x="134" y="719"/>
                      <a:pt x="117" y="769"/>
                    </a:cubicBezTo>
                    <a:cubicBezTo>
                      <a:pt x="117" y="753"/>
                      <a:pt x="100" y="769"/>
                      <a:pt x="100" y="769"/>
                    </a:cubicBezTo>
                    <a:cubicBezTo>
                      <a:pt x="84" y="753"/>
                      <a:pt x="100" y="753"/>
                      <a:pt x="84" y="736"/>
                    </a:cubicBezTo>
                    <a:cubicBezTo>
                      <a:pt x="67" y="736"/>
                      <a:pt x="84" y="769"/>
                      <a:pt x="67" y="769"/>
                    </a:cubicBezTo>
                    <a:cubicBezTo>
                      <a:pt x="84" y="719"/>
                      <a:pt x="17" y="753"/>
                      <a:pt x="50" y="719"/>
                    </a:cubicBezTo>
                    <a:cubicBezTo>
                      <a:pt x="33" y="703"/>
                      <a:pt x="17" y="703"/>
                      <a:pt x="17" y="719"/>
                    </a:cubicBezTo>
                    <a:close/>
                    <a:moveTo>
                      <a:pt x="652" y="987"/>
                    </a:moveTo>
                    <a:cubicBezTo>
                      <a:pt x="652" y="953"/>
                      <a:pt x="635" y="953"/>
                      <a:pt x="635" y="920"/>
                    </a:cubicBezTo>
                    <a:cubicBezTo>
                      <a:pt x="635" y="903"/>
                      <a:pt x="652" y="903"/>
                      <a:pt x="668" y="886"/>
                    </a:cubicBezTo>
                    <a:cubicBezTo>
                      <a:pt x="652" y="920"/>
                      <a:pt x="685" y="903"/>
                      <a:pt x="685" y="937"/>
                    </a:cubicBezTo>
                    <a:cubicBezTo>
                      <a:pt x="668" y="937"/>
                      <a:pt x="652" y="937"/>
                      <a:pt x="652" y="953"/>
                    </a:cubicBezTo>
                    <a:cubicBezTo>
                      <a:pt x="652" y="987"/>
                      <a:pt x="668" y="953"/>
                      <a:pt x="668" y="970"/>
                    </a:cubicBezTo>
                    <a:cubicBezTo>
                      <a:pt x="668" y="970"/>
                      <a:pt x="668" y="970"/>
                      <a:pt x="652" y="987"/>
                    </a:cubicBezTo>
                    <a:close/>
                    <a:moveTo>
                      <a:pt x="735" y="1003"/>
                    </a:moveTo>
                    <a:cubicBezTo>
                      <a:pt x="769" y="1003"/>
                      <a:pt x="819" y="1020"/>
                      <a:pt x="852" y="1020"/>
                    </a:cubicBezTo>
                    <a:cubicBezTo>
                      <a:pt x="852" y="1003"/>
                      <a:pt x="852" y="987"/>
                      <a:pt x="852" y="970"/>
                    </a:cubicBezTo>
                    <a:cubicBezTo>
                      <a:pt x="869" y="987"/>
                      <a:pt x="902" y="970"/>
                      <a:pt x="902" y="953"/>
                    </a:cubicBezTo>
                    <a:cubicBezTo>
                      <a:pt x="919" y="937"/>
                      <a:pt x="919" y="937"/>
                      <a:pt x="936" y="953"/>
                    </a:cubicBezTo>
                    <a:cubicBezTo>
                      <a:pt x="919" y="903"/>
                      <a:pt x="869" y="836"/>
                      <a:pt x="835" y="903"/>
                    </a:cubicBezTo>
                    <a:cubicBezTo>
                      <a:pt x="835" y="886"/>
                      <a:pt x="819" y="886"/>
                      <a:pt x="819" y="870"/>
                    </a:cubicBezTo>
                    <a:cubicBezTo>
                      <a:pt x="802" y="886"/>
                      <a:pt x="802" y="903"/>
                      <a:pt x="785" y="903"/>
                    </a:cubicBezTo>
                    <a:cubicBezTo>
                      <a:pt x="785" y="903"/>
                      <a:pt x="785" y="920"/>
                      <a:pt x="802" y="920"/>
                    </a:cubicBezTo>
                    <a:cubicBezTo>
                      <a:pt x="802" y="937"/>
                      <a:pt x="785" y="937"/>
                      <a:pt x="785" y="953"/>
                    </a:cubicBezTo>
                    <a:cubicBezTo>
                      <a:pt x="769" y="970"/>
                      <a:pt x="785" y="953"/>
                      <a:pt x="769" y="937"/>
                    </a:cubicBezTo>
                    <a:cubicBezTo>
                      <a:pt x="752" y="953"/>
                      <a:pt x="752" y="970"/>
                      <a:pt x="735" y="937"/>
                    </a:cubicBezTo>
                    <a:cubicBezTo>
                      <a:pt x="735" y="953"/>
                      <a:pt x="752" y="970"/>
                      <a:pt x="752" y="987"/>
                    </a:cubicBezTo>
                    <a:cubicBezTo>
                      <a:pt x="752" y="1003"/>
                      <a:pt x="735" y="987"/>
                      <a:pt x="735" y="1003"/>
                    </a:cubicBezTo>
                    <a:close/>
                    <a:moveTo>
                      <a:pt x="869" y="1020"/>
                    </a:moveTo>
                    <a:cubicBezTo>
                      <a:pt x="886" y="1020"/>
                      <a:pt x="886" y="1003"/>
                      <a:pt x="886" y="1020"/>
                    </a:cubicBezTo>
                    <a:cubicBezTo>
                      <a:pt x="886" y="1020"/>
                      <a:pt x="886" y="1020"/>
                      <a:pt x="886" y="1020"/>
                    </a:cubicBezTo>
                    <a:close/>
                    <a:moveTo>
                      <a:pt x="902" y="1020"/>
                    </a:moveTo>
                    <a:cubicBezTo>
                      <a:pt x="919" y="1020"/>
                      <a:pt x="936" y="1003"/>
                      <a:pt x="936" y="1020"/>
                    </a:cubicBezTo>
                    <a:cubicBezTo>
                      <a:pt x="936" y="970"/>
                      <a:pt x="969" y="1003"/>
                      <a:pt x="952" y="953"/>
                    </a:cubicBezTo>
                    <a:cubicBezTo>
                      <a:pt x="969" y="953"/>
                      <a:pt x="969" y="937"/>
                      <a:pt x="986" y="937"/>
                    </a:cubicBezTo>
                    <a:cubicBezTo>
                      <a:pt x="986" y="953"/>
                      <a:pt x="1036" y="903"/>
                      <a:pt x="1053" y="920"/>
                    </a:cubicBezTo>
                    <a:cubicBezTo>
                      <a:pt x="1069" y="920"/>
                      <a:pt x="1053" y="953"/>
                      <a:pt x="1069" y="953"/>
                    </a:cubicBezTo>
                    <a:cubicBezTo>
                      <a:pt x="1069" y="987"/>
                      <a:pt x="1069" y="1003"/>
                      <a:pt x="1053" y="1037"/>
                    </a:cubicBezTo>
                    <a:cubicBezTo>
                      <a:pt x="1053" y="1020"/>
                      <a:pt x="1053" y="1037"/>
                      <a:pt x="1053" y="1037"/>
                    </a:cubicBezTo>
                    <a:cubicBezTo>
                      <a:pt x="1036" y="1037"/>
                      <a:pt x="1036" y="1037"/>
                      <a:pt x="1019" y="1037"/>
                    </a:cubicBezTo>
                    <a:cubicBezTo>
                      <a:pt x="986" y="1037"/>
                      <a:pt x="936" y="1037"/>
                      <a:pt x="902" y="1020"/>
                    </a:cubicBezTo>
                    <a:close/>
                    <a:moveTo>
                      <a:pt x="1069" y="1053"/>
                    </a:moveTo>
                    <a:cubicBezTo>
                      <a:pt x="1086" y="1053"/>
                      <a:pt x="1103" y="1053"/>
                      <a:pt x="1120" y="1053"/>
                    </a:cubicBezTo>
                    <a:cubicBezTo>
                      <a:pt x="1120" y="1037"/>
                      <a:pt x="1120" y="1037"/>
                      <a:pt x="1120" y="1020"/>
                    </a:cubicBezTo>
                    <a:cubicBezTo>
                      <a:pt x="1103" y="1037"/>
                      <a:pt x="1069" y="1020"/>
                      <a:pt x="1069" y="1053"/>
                    </a:cubicBezTo>
                    <a:close/>
                    <a:moveTo>
                      <a:pt x="1136" y="1053"/>
                    </a:moveTo>
                    <a:cubicBezTo>
                      <a:pt x="1153" y="1070"/>
                      <a:pt x="1170" y="1070"/>
                      <a:pt x="1186" y="1070"/>
                    </a:cubicBezTo>
                    <a:cubicBezTo>
                      <a:pt x="1186" y="1053"/>
                      <a:pt x="1170" y="1053"/>
                      <a:pt x="1170" y="1053"/>
                    </a:cubicBezTo>
                    <a:cubicBezTo>
                      <a:pt x="1153" y="1053"/>
                      <a:pt x="1153" y="1053"/>
                      <a:pt x="1136" y="1053"/>
                    </a:cubicBezTo>
                    <a:close/>
                    <a:moveTo>
                      <a:pt x="1571" y="1104"/>
                    </a:moveTo>
                    <a:cubicBezTo>
                      <a:pt x="1604" y="1104"/>
                      <a:pt x="1637" y="1104"/>
                      <a:pt x="1671" y="1120"/>
                    </a:cubicBezTo>
                    <a:cubicBezTo>
                      <a:pt x="1637" y="1070"/>
                      <a:pt x="1604" y="1104"/>
                      <a:pt x="1571" y="1104"/>
                    </a:cubicBezTo>
                    <a:close/>
                    <a:moveTo>
                      <a:pt x="1955" y="1120"/>
                    </a:moveTo>
                    <a:lnTo>
                      <a:pt x="1955" y="1120"/>
                    </a:lnTo>
                    <a:cubicBezTo>
                      <a:pt x="1955" y="1120"/>
                      <a:pt x="1955" y="1120"/>
                      <a:pt x="1955" y="1104"/>
                    </a:cubicBezTo>
                    <a:cubicBezTo>
                      <a:pt x="1972" y="1087"/>
                      <a:pt x="1988" y="1104"/>
                      <a:pt x="2005" y="1104"/>
                    </a:cubicBezTo>
                    <a:cubicBezTo>
                      <a:pt x="2005" y="1087"/>
                      <a:pt x="1988" y="1087"/>
                      <a:pt x="1988" y="1070"/>
                    </a:cubicBezTo>
                    <a:cubicBezTo>
                      <a:pt x="1988" y="1087"/>
                      <a:pt x="1955" y="1070"/>
                      <a:pt x="1972" y="1070"/>
                    </a:cubicBezTo>
                    <a:cubicBezTo>
                      <a:pt x="1972" y="1053"/>
                      <a:pt x="1955" y="1070"/>
                      <a:pt x="1955" y="1070"/>
                    </a:cubicBezTo>
                    <a:cubicBezTo>
                      <a:pt x="1955" y="1070"/>
                      <a:pt x="1972" y="1087"/>
                      <a:pt x="1955" y="1087"/>
                    </a:cubicBezTo>
                    <a:cubicBezTo>
                      <a:pt x="1972" y="1087"/>
                      <a:pt x="1955" y="1104"/>
                      <a:pt x="1955" y="1120"/>
                    </a:cubicBezTo>
                    <a:close/>
                    <a:moveTo>
                      <a:pt x="1972" y="1120"/>
                    </a:moveTo>
                    <a:cubicBezTo>
                      <a:pt x="1972" y="1120"/>
                      <a:pt x="1972" y="1120"/>
                      <a:pt x="1972" y="1104"/>
                    </a:cubicBezTo>
                    <a:cubicBezTo>
                      <a:pt x="1972" y="1104"/>
                      <a:pt x="1972" y="1120"/>
                      <a:pt x="1972" y="1120"/>
                    </a:cubicBezTo>
                    <a:close/>
                    <a:moveTo>
                      <a:pt x="2473" y="1070"/>
                    </a:moveTo>
                    <a:lnTo>
                      <a:pt x="2523" y="1070"/>
                    </a:lnTo>
                    <a:cubicBezTo>
                      <a:pt x="2523" y="1070"/>
                      <a:pt x="2523" y="1053"/>
                      <a:pt x="2523" y="1053"/>
                    </a:cubicBezTo>
                    <a:cubicBezTo>
                      <a:pt x="2506" y="1037"/>
                      <a:pt x="2490" y="1020"/>
                      <a:pt x="2473" y="1037"/>
                    </a:cubicBezTo>
                    <a:cubicBezTo>
                      <a:pt x="2473" y="1053"/>
                      <a:pt x="2473" y="1070"/>
                      <a:pt x="2473" y="1070"/>
                    </a:cubicBezTo>
                    <a:close/>
                    <a:moveTo>
                      <a:pt x="2440" y="853"/>
                    </a:moveTo>
                    <a:cubicBezTo>
                      <a:pt x="2423" y="853"/>
                      <a:pt x="2423" y="853"/>
                      <a:pt x="2406" y="853"/>
                    </a:cubicBezTo>
                    <a:cubicBezTo>
                      <a:pt x="2406" y="853"/>
                      <a:pt x="2406" y="853"/>
                      <a:pt x="2406" y="853"/>
                    </a:cubicBezTo>
                    <a:cubicBezTo>
                      <a:pt x="2373" y="870"/>
                      <a:pt x="2373" y="920"/>
                      <a:pt x="2339" y="920"/>
                    </a:cubicBezTo>
                    <a:cubicBezTo>
                      <a:pt x="2339" y="953"/>
                      <a:pt x="2289" y="953"/>
                      <a:pt x="2306" y="1003"/>
                    </a:cubicBezTo>
                    <a:cubicBezTo>
                      <a:pt x="2339" y="970"/>
                      <a:pt x="2373" y="987"/>
                      <a:pt x="2373" y="920"/>
                    </a:cubicBezTo>
                    <a:cubicBezTo>
                      <a:pt x="2406" y="903"/>
                      <a:pt x="2423" y="870"/>
                      <a:pt x="2440" y="853"/>
                    </a:cubicBezTo>
                    <a:close/>
                    <a:moveTo>
                      <a:pt x="2139" y="820"/>
                    </a:moveTo>
                    <a:cubicBezTo>
                      <a:pt x="2122" y="803"/>
                      <a:pt x="2105" y="820"/>
                      <a:pt x="2105" y="836"/>
                    </a:cubicBezTo>
                    <a:cubicBezTo>
                      <a:pt x="2122" y="836"/>
                      <a:pt x="2122" y="820"/>
                      <a:pt x="2139" y="820"/>
                    </a:cubicBezTo>
                    <a:cubicBezTo>
                      <a:pt x="2139" y="836"/>
                      <a:pt x="2122" y="853"/>
                      <a:pt x="2122" y="870"/>
                    </a:cubicBezTo>
                    <a:cubicBezTo>
                      <a:pt x="2139" y="853"/>
                      <a:pt x="2155" y="870"/>
                      <a:pt x="2155" y="870"/>
                    </a:cubicBezTo>
                    <a:cubicBezTo>
                      <a:pt x="2122" y="886"/>
                      <a:pt x="2139" y="886"/>
                      <a:pt x="2105" y="886"/>
                    </a:cubicBezTo>
                    <a:cubicBezTo>
                      <a:pt x="2105" y="870"/>
                      <a:pt x="2072" y="820"/>
                      <a:pt x="2055" y="836"/>
                    </a:cubicBezTo>
                    <a:cubicBezTo>
                      <a:pt x="2055" y="820"/>
                      <a:pt x="2038" y="820"/>
                      <a:pt x="2038" y="820"/>
                    </a:cubicBezTo>
                    <a:cubicBezTo>
                      <a:pt x="2038" y="803"/>
                      <a:pt x="2038" y="803"/>
                      <a:pt x="2038" y="786"/>
                    </a:cubicBezTo>
                    <a:cubicBezTo>
                      <a:pt x="2072" y="803"/>
                      <a:pt x="2105" y="803"/>
                      <a:pt x="2139" y="820"/>
                    </a:cubicBezTo>
                    <a:close/>
                    <a:moveTo>
                      <a:pt x="2005" y="769"/>
                    </a:moveTo>
                    <a:cubicBezTo>
                      <a:pt x="2005" y="769"/>
                      <a:pt x="2005" y="769"/>
                      <a:pt x="2005" y="769"/>
                    </a:cubicBezTo>
                    <a:cubicBezTo>
                      <a:pt x="1988" y="769"/>
                      <a:pt x="1972" y="769"/>
                      <a:pt x="1972" y="769"/>
                    </a:cubicBezTo>
                    <a:cubicBezTo>
                      <a:pt x="1972" y="769"/>
                      <a:pt x="1988" y="769"/>
                      <a:pt x="2005" y="769"/>
                    </a:cubicBezTo>
                    <a:close/>
                    <a:moveTo>
                      <a:pt x="1938" y="753"/>
                    </a:moveTo>
                    <a:cubicBezTo>
                      <a:pt x="1938" y="753"/>
                      <a:pt x="1938" y="769"/>
                      <a:pt x="1922" y="769"/>
                    </a:cubicBezTo>
                    <a:cubicBezTo>
                      <a:pt x="1922" y="753"/>
                      <a:pt x="1905" y="719"/>
                      <a:pt x="1888" y="736"/>
                    </a:cubicBezTo>
                    <a:cubicBezTo>
                      <a:pt x="1888" y="736"/>
                      <a:pt x="1888" y="736"/>
                      <a:pt x="1888" y="719"/>
                    </a:cubicBezTo>
                    <a:cubicBezTo>
                      <a:pt x="1905" y="736"/>
                      <a:pt x="1922" y="736"/>
                      <a:pt x="1938" y="753"/>
                    </a:cubicBezTo>
                    <a:close/>
                    <a:moveTo>
                      <a:pt x="1838" y="686"/>
                    </a:moveTo>
                    <a:cubicBezTo>
                      <a:pt x="1838" y="686"/>
                      <a:pt x="1838" y="686"/>
                      <a:pt x="1838" y="686"/>
                    </a:cubicBezTo>
                    <a:cubicBezTo>
                      <a:pt x="1821" y="669"/>
                      <a:pt x="1805" y="669"/>
                      <a:pt x="1805" y="652"/>
                    </a:cubicBezTo>
                    <a:cubicBezTo>
                      <a:pt x="1805" y="669"/>
                      <a:pt x="1788" y="669"/>
                      <a:pt x="1788" y="686"/>
                    </a:cubicBezTo>
                    <a:cubicBezTo>
                      <a:pt x="1771" y="686"/>
                      <a:pt x="1771" y="686"/>
                      <a:pt x="1771" y="669"/>
                    </a:cubicBezTo>
                    <a:cubicBezTo>
                      <a:pt x="1771" y="669"/>
                      <a:pt x="1805" y="652"/>
                      <a:pt x="1805" y="619"/>
                    </a:cubicBezTo>
                    <a:cubicBezTo>
                      <a:pt x="1805" y="636"/>
                      <a:pt x="1821" y="652"/>
                      <a:pt x="1838" y="686"/>
                    </a:cubicBezTo>
                    <a:close/>
                    <a:moveTo>
                      <a:pt x="1922" y="435"/>
                    </a:moveTo>
                    <a:cubicBezTo>
                      <a:pt x="1922" y="419"/>
                      <a:pt x="1922" y="419"/>
                      <a:pt x="1905" y="419"/>
                    </a:cubicBezTo>
                    <a:cubicBezTo>
                      <a:pt x="1905" y="419"/>
                      <a:pt x="1905" y="419"/>
                      <a:pt x="1905" y="419"/>
                    </a:cubicBezTo>
                    <a:cubicBezTo>
                      <a:pt x="1922" y="402"/>
                      <a:pt x="1922" y="419"/>
                      <a:pt x="1922" y="402"/>
                    </a:cubicBezTo>
                    <a:cubicBezTo>
                      <a:pt x="1922" y="385"/>
                      <a:pt x="1922" y="368"/>
                      <a:pt x="1905" y="385"/>
                    </a:cubicBezTo>
                    <a:cubicBezTo>
                      <a:pt x="1905" y="318"/>
                      <a:pt x="1955" y="368"/>
                      <a:pt x="1955" y="302"/>
                    </a:cubicBezTo>
                    <a:cubicBezTo>
                      <a:pt x="1988" y="318"/>
                      <a:pt x="1988" y="318"/>
                      <a:pt x="2005" y="302"/>
                    </a:cubicBezTo>
                    <a:cubicBezTo>
                      <a:pt x="2022" y="318"/>
                      <a:pt x="2038" y="335"/>
                      <a:pt x="2038" y="368"/>
                    </a:cubicBezTo>
                    <a:cubicBezTo>
                      <a:pt x="2022" y="385"/>
                      <a:pt x="2005" y="385"/>
                      <a:pt x="1988" y="402"/>
                    </a:cubicBezTo>
                    <a:cubicBezTo>
                      <a:pt x="1988" y="402"/>
                      <a:pt x="1972" y="402"/>
                      <a:pt x="1972" y="385"/>
                    </a:cubicBezTo>
                    <a:cubicBezTo>
                      <a:pt x="1955" y="402"/>
                      <a:pt x="1955" y="402"/>
                      <a:pt x="1955" y="419"/>
                    </a:cubicBezTo>
                    <a:cubicBezTo>
                      <a:pt x="1955" y="419"/>
                      <a:pt x="1938" y="419"/>
                      <a:pt x="1922" y="435"/>
                    </a:cubicBezTo>
                    <a:close/>
                    <a:moveTo>
                      <a:pt x="2239" y="302"/>
                    </a:moveTo>
                    <a:cubicBezTo>
                      <a:pt x="2239" y="302"/>
                      <a:pt x="2256" y="302"/>
                      <a:pt x="2256" y="302"/>
                    </a:cubicBezTo>
                    <a:cubicBezTo>
                      <a:pt x="2256" y="302"/>
                      <a:pt x="2239" y="302"/>
                      <a:pt x="2239" y="285"/>
                    </a:cubicBezTo>
                    <a:cubicBezTo>
                      <a:pt x="2222" y="285"/>
                      <a:pt x="2239" y="302"/>
                      <a:pt x="2239" y="302"/>
                    </a:cubicBezTo>
                    <a:close/>
                    <a:moveTo>
                      <a:pt x="2440" y="251"/>
                    </a:moveTo>
                    <a:lnTo>
                      <a:pt x="2456" y="251"/>
                    </a:lnTo>
                    <a:cubicBezTo>
                      <a:pt x="2456" y="251"/>
                      <a:pt x="2456" y="235"/>
                      <a:pt x="2456" y="235"/>
                    </a:cubicBezTo>
                    <a:cubicBezTo>
                      <a:pt x="2456" y="235"/>
                      <a:pt x="2473" y="251"/>
                      <a:pt x="2473" y="251"/>
                    </a:cubicBezTo>
                    <a:cubicBezTo>
                      <a:pt x="2473" y="218"/>
                      <a:pt x="2490" y="201"/>
                      <a:pt x="2490" y="185"/>
                    </a:cubicBezTo>
                    <a:cubicBezTo>
                      <a:pt x="2456" y="185"/>
                      <a:pt x="2440" y="218"/>
                      <a:pt x="2423" y="251"/>
                    </a:cubicBezTo>
                    <a:cubicBezTo>
                      <a:pt x="2423" y="251"/>
                      <a:pt x="2423" y="251"/>
                      <a:pt x="2423" y="251"/>
                    </a:cubicBezTo>
                    <a:cubicBezTo>
                      <a:pt x="2440" y="251"/>
                      <a:pt x="2440" y="251"/>
                      <a:pt x="2440" y="251"/>
                    </a:cubicBezTo>
                    <a:close/>
                    <a:moveTo>
                      <a:pt x="2590" y="235"/>
                    </a:moveTo>
                    <a:cubicBezTo>
                      <a:pt x="2590" y="235"/>
                      <a:pt x="2607" y="235"/>
                      <a:pt x="2623" y="235"/>
                    </a:cubicBezTo>
                    <a:cubicBezTo>
                      <a:pt x="2623" y="218"/>
                      <a:pt x="2623" y="201"/>
                      <a:pt x="2623" y="201"/>
                    </a:cubicBezTo>
                    <a:cubicBezTo>
                      <a:pt x="2623" y="185"/>
                      <a:pt x="2573" y="201"/>
                      <a:pt x="2590" y="235"/>
                    </a:cubicBezTo>
                    <a:close/>
                    <a:moveTo>
                      <a:pt x="2824" y="201"/>
                    </a:moveTo>
                    <a:cubicBezTo>
                      <a:pt x="2841" y="201"/>
                      <a:pt x="2874" y="201"/>
                      <a:pt x="2907" y="201"/>
                    </a:cubicBezTo>
                    <a:cubicBezTo>
                      <a:pt x="2874" y="168"/>
                      <a:pt x="2824" y="135"/>
                      <a:pt x="2824" y="201"/>
                    </a:cubicBezTo>
                    <a:close/>
                    <a:moveTo>
                      <a:pt x="2172" y="18"/>
                    </a:moveTo>
                    <a:cubicBezTo>
                      <a:pt x="2222" y="34"/>
                      <a:pt x="2272" y="34"/>
                      <a:pt x="2323" y="34"/>
                    </a:cubicBezTo>
                    <a:cubicBezTo>
                      <a:pt x="2323" y="51"/>
                      <a:pt x="2323" y="51"/>
                      <a:pt x="2323" y="68"/>
                    </a:cubicBezTo>
                    <a:cubicBezTo>
                      <a:pt x="2289" y="68"/>
                      <a:pt x="2272" y="68"/>
                      <a:pt x="2272" y="101"/>
                    </a:cubicBezTo>
                    <a:cubicBezTo>
                      <a:pt x="2272" y="101"/>
                      <a:pt x="2272" y="118"/>
                      <a:pt x="2289" y="118"/>
                    </a:cubicBezTo>
                    <a:cubicBezTo>
                      <a:pt x="2289" y="101"/>
                      <a:pt x="2256" y="84"/>
                      <a:pt x="2272" y="84"/>
                    </a:cubicBezTo>
                    <a:cubicBezTo>
                      <a:pt x="2272" y="101"/>
                      <a:pt x="2306" y="84"/>
                      <a:pt x="2289" y="101"/>
                    </a:cubicBezTo>
                    <a:cubicBezTo>
                      <a:pt x="2289" y="135"/>
                      <a:pt x="2272" y="168"/>
                      <a:pt x="2289" y="185"/>
                    </a:cubicBezTo>
                    <a:cubicBezTo>
                      <a:pt x="2256" y="168"/>
                      <a:pt x="2272" y="151"/>
                      <a:pt x="2289" y="118"/>
                    </a:cubicBezTo>
                    <a:cubicBezTo>
                      <a:pt x="2272" y="118"/>
                      <a:pt x="2272" y="118"/>
                      <a:pt x="2272" y="118"/>
                    </a:cubicBezTo>
                    <a:cubicBezTo>
                      <a:pt x="2272" y="151"/>
                      <a:pt x="2239" y="151"/>
                      <a:pt x="2239" y="151"/>
                    </a:cubicBezTo>
                    <a:cubicBezTo>
                      <a:pt x="2272" y="168"/>
                      <a:pt x="2256" y="185"/>
                      <a:pt x="2239" y="201"/>
                    </a:cubicBezTo>
                    <a:cubicBezTo>
                      <a:pt x="2206" y="201"/>
                      <a:pt x="2206" y="185"/>
                      <a:pt x="2222" y="151"/>
                    </a:cubicBezTo>
                    <a:cubicBezTo>
                      <a:pt x="2206" y="151"/>
                      <a:pt x="2189" y="118"/>
                      <a:pt x="2206" y="84"/>
                    </a:cubicBezTo>
                    <a:cubicBezTo>
                      <a:pt x="2189" y="84"/>
                      <a:pt x="2189" y="84"/>
                      <a:pt x="2189" y="84"/>
                    </a:cubicBezTo>
                    <a:cubicBezTo>
                      <a:pt x="2189" y="84"/>
                      <a:pt x="2189" y="101"/>
                      <a:pt x="2189" y="101"/>
                    </a:cubicBezTo>
                    <a:cubicBezTo>
                      <a:pt x="2172" y="101"/>
                      <a:pt x="2155" y="84"/>
                      <a:pt x="2172" y="84"/>
                    </a:cubicBezTo>
                    <a:cubicBezTo>
                      <a:pt x="2172" y="84"/>
                      <a:pt x="2172" y="84"/>
                      <a:pt x="2172" y="84"/>
                    </a:cubicBezTo>
                    <a:cubicBezTo>
                      <a:pt x="2172" y="84"/>
                      <a:pt x="2189" y="68"/>
                      <a:pt x="2189" y="51"/>
                    </a:cubicBezTo>
                    <a:cubicBezTo>
                      <a:pt x="2172" y="68"/>
                      <a:pt x="2189" y="51"/>
                      <a:pt x="2189" y="34"/>
                    </a:cubicBezTo>
                    <a:cubicBezTo>
                      <a:pt x="2189" y="34"/>
                      <a:pt x="2172" y="34"/>
                      <a:pt x="2172" y="18"/>
                    </a:cubicBezTo>
                    <a:close/>
                    <a:moveTo>
                      <a:pt x="2423" y="51"/>
                    </a:moveTo>
                    <a:cubicBezTo>
                      <a:pt x="2473" y="68"/>
                      <a:pt x="2523" y="68"/>
                      <a:pt x="2573" y="68"/>
                    </a:cubicBezTo>
                    <a:cubicBezTo>
                      <a:pt x="2573" y="101"/>
                      <a:pt x="2540" y="118"/>
                      <a:pt x="2523" y="135"/>
                    </a:cubicBezTo>
                    <a:cubicBezTo>
                      <a:pt x="2506" y="101"/>
                      <a:pt x="2490" y="84"/>
                      <a:pt x="2456" y="101"/>
                    </a:cubicBezTo>
                    <a:cubicBezTo>
                      <a:pt x="2456" y="84"/>
                      <a:pt x="2456" y="68"/>
                      <a:pt x="2456" y="68"/>
                    </a:cubicBezTo>
                    <a:cubicBezTo>
                      <a:pt x="2440" y="68"/>
                      <a:pt x="2440" y="84"/>
                      <a:pt x="2423" y="84"/>
                    </a:cubicBezTo>
                    <a:cubicBezTo>
                      <a:pt x="2423" y="68"/>
                      <a:pt x="2423" y="68"/>
                      <a:pt x="2423" y="51"/>
                    </a:cubicBezTo>
                    <a:close/>
                    <a:moveTo>
                      <a:pt x="2590" y="84"/>
                    </a:moveTo>
                    <a:lnTo>
                      <a:pt x="2623" y="84"/>
                    </a:lnTo>
                    <a:cubicBezTo>
                      <a:pt x="2623" y="84"/>
                      <a:pt x="2623" y="101"/>
                      <a:pt x="2640" y="101"/>
                    </a:cubicBezTo>
                    <a:cubicBezTo>
                      <a:pt x="2640" y="84"/>
                      <a:pt x="2640" y="84"/>
                      <a:pt x="2640" y="84"/>
                    </a:cubicBezTo>
                    <a:lnTo>
                      <a:pt x="2690" y="101"/>
                    </a:lnTo>
                    <a:cubicBezTo>
                      <a:pt x="2673" y="118"/>
                      <a:pt x="2640" y="84"/>
                      <a:pt x="2607" y="118"/>
                    </a:cubicBezTo>
                    <a:cubicBezTo>
                      <a:pt x="2607" y="101"/>
                      <a:pt x="2590" y="84"/>
                      <a:pt x="2590" y="84"/>
                    </a:cubicBezTo>
                    <a:close/>
                    <a:moveTo>
                      <a:pt x="3158" y="168"/>
                    </a:moveTo>
                    <a:lnTo>
                      <a:pt x="3191" y="168"/>
                    </a:lnTo>
                    <a:lnTo>
                      <a:pt x="3191" y="185"/>
                    </a:lnTo>
                    <a:cubicBezTo>
                      <a:pt x="3175" y="185"/>
                      <a:pt x="3175" y="168"/>
                      <a:pt x="3158" y="168"/>
                    </a:cubicBezTo>
                    <a:cubicBezTo>
                      <a:pt x="3158" y="168"/>
                      <a:pt x="3158" y="168"/>
                      <a:pt x="3158" y="168"/>
                    </a:cubicBezTo>
                    <a:close/>
                    <a:moveTo>
                      <a:pt x="1905" y="251"/>
                    </a:moveTo>
                    <a:cubicBezTo>
                      <a:pt x="1922" y="268"/>
                      <a:pt x="1922" y="285"/>
                      <a:pt x="1922" y="302"/>
                    </a:cubicBezTo>
                    <a:cubicBezTo>
                      <a:pt x="1922" y="285"/>
                      <a:pt x="1905" y="302"/>
                      <a:pt x="1905" y="285"/>
                    </a:cubicBezTo>
                    <a:cubicBezTo>
                      <a:pt x="1922" y="285"/>
                      <a:pt x="1888" y="268"/>
                      <a:pt x="1905" y="251"/>
                    </a:cubicBezTo>
                    <a:close/>
                    <a:moveTo>
                      <a:pt x="1604" y="820"/>
                    </a:moveTo>
                    <a:cubicBezTo>
                      <a:pt x="1621" y="836"/>
                      <a:pt x="1637" y="836"/>
                      <a:pt x="1654" y="836"/>
                    </a:cubicBezTo>
                    <a:lnTo>
                      <a:pt x="1654" y="870"/>
                    </a:lnTo>
                    <a:cubicBezTo>
                      <a:pt x="1637" y="853"/>
                      <a:pt x="1637" y="870"/>
                      <a:pt x="1621" y="870"/>
                    </a:cubicBezTo>
                    <a:cubicBezTo>
                      <a:pt x="1621" y="853"/>
                      <a:pt x="1621" y="853"/>
                      <a:pt x="1604" y="820"/>
                    </a:cubicBezTo>
                    <a:close/>
                    <a:moveTo>
                      <a:pt x="1337" y="870"/>
                    </a:moveTo>
                    <a:cubicBezTo>
                      <a:pt x="1353" y="853"/>
                      <a:pt x="1353" y="836"/>
                      <a:pt x="1370" y="820"/>
                    </a:cubicBezTo>
                    <a:cubicBezTo>
                      <a:pt x="1370" y="836"/>
                      <a:pt x="1370" y="836"/>
                      <a:pt x="1370" y="870"/>
                    </a:cubicBezTo>
                    <a:cubicBezTo>
                      <a:pt x="1370" y="886"/>
                      <a:pt x="1370" y="870"/>
                      <a:pt x="1337" y="870"/>
                    </a:cubicBezTo>
                    <a:close/>
                    <a:moveTo>
                      <a:pt x="1337" y="636"/>
                    </a:moveTo>
                    <a:cubicBezTo>
                      <a:pt x="1353" y="636"/>
                      <a:pt x="1370" y="636"/>
                      <a:pt x="1370" y="652"/>
                    </a:cubicBezTo>
                    <a:cubicBezTo>
                      <a:pt x="1370" y="652"/>
                      <a:pt x="1337" y="652"/>
                      <a:pt x="1337" y="636"/>
                    </a:cubicBezTo>
                    <a:close/>
                    <a:moveTo>
                      <a:pt x="852" y="485"/>
                    </a:moveTo>
                    <a:cubicBezTo>
                      <a:pt x="852" y="519"/>
                      <a:pt x="819" y="502"/>
                      <a:pt x="835" y="485"/>
                    </a:cubicBezTo>
                    <a:cubicBezTo>
                      <a:pt x="835" y="469"/>
                      <a:pt x="835" y="485"/>
                      <a:pt x="819" y="485"/>
                    </a:cubicBezTo>
                    <a:cubicBezTo>
                      <a:pt x="819" y="502"/>
                      <a:pt x="835" y="519"/>
                      <a:pt x="835" y="536"/>
                    </a:cubicBezTo>
                    <a:cubicBezTo>
                      <a:pt x="852" y="536"/>
                      <a:pt x="835" y="502"/>
                      <a:pt x="852" y="519"/>
                    </a:cubicBezTo>
                    <a:cubicBezTo>
                      <a:pt x="852" y="502"/>
                      <a:pt x="852" y="502"/>
                      <a:pt x="852" y="485"/>
                    </a:cubicBezTo>
                    <a:close/>
                    <a:moveTo>
                      <a:pt x="1404" y="953"/>
                    </a:moveTo>
                    <a:cubicBezTo>
                      <a:pt x="1404" y="970"/>
                      <a:pt x="1404" y="987"/>
                      <a:pt x="1420" y="987"/>
                    </a:cubicBezTo>
                    <a:cubicBezTo>
                      <a:pt x="1404" y="987"/>
                      <a:pt x="1387" y="987"/>
                      <a:pt x="1387" y="1003"/>
                    </a:cubicBezTo>
                    <a:cubicBezTo>
                      <a:pt x="1420" y="1020"/>
                      <a:pt x="1420" y="1070"/>
                      <a:pt x="1404" y="1087"/>
                    </a:cubicBezTo>
                    <a:cubicBezTo>
                      <a:pt x="1404" y="1070"/>
                      <a:pt x="1370" y="1070"/>
                      <a:pt x="1353" y="1087"/>
                    </a:cubicBezTo>
                    <a:cubicBezTo>
                      <a:pt x="1353" y="1053"/>
                      <a:pt x="1353" y="1020"/>
                      <a:pt x="1320" y="1003"/>
                    </a:cubicBezTo>
                    <a:cubicBezTo>
                      <a:pt x="1320" y="937"/>
                      <a:pt x="1353" y="937"/>
                      <a:pt x="1387" y="920"/>
                    </a:cubicBezTo>
                    <a:cubicBezTo>
                      <a:pt x="1370" y="953"/>
                      <a:pt x="1404" y="937"/>
                      <a:pt x="1404" y="953"/>
                    </a:cubicBezTo>
                    <a:close/>
                    <a:moveTo>
                      <a:pt x="1220" y="719"/>
                    </a:moveTo>
                    <a:cubicBezTo>
                      <a:pt x="1220" y="719"/>
                      <a:pt x="1203" y="686"/>
                      <a:pt x="1236" y="686"/>
                    </a:cubicBezTo>
                    <a:cubicBezTo>
                      <a:pt x="1253" y="703"/>
                      <a:pt x="1236" y="703"/>
                      <a:pt x="1253" y="719"/>
                    </a:cubicBezTo>
                    <a:cubicBezTo>
                      <a:pt x="1253" y="703"/>
                      <a:pt x="1253" y="703"/>
                      <a:pt x="1253" y="719"/>
                    </a:cubicBezTo>
                    <a:cubicBezTo>
                      <a:pt x="1236" y="719"/>
                      <a:pt x="1236" y="736"/>
                      <a:pt x="1220" y="719"/>
                    </a:cubicBezTo>
                    <a:close/>
                    <a:moveTo>
                      <a:pt x="1404" y="820"/>
                    </a:moveTo>
                    <a:cubicBezTo>
                      <a:pt x="1404" y="786"/>
                      <a:pt x="1420" y="769"/>
                      <a:pt x="1437" y="753"/>
                    </a:cubicBezTo>
                    <a:cubicBezTo>
                      <a:pt x="1454" y="803"/>
                      <a:pt x="1470" y="786"/>
                      <a:pt x="1470" y="836"/>
                    </a:cubicBezTo>
                    <a:cubicBezTo>
                      <a:pt x="1454" y="836"/>
                      <a:pt x="1454" y="886"/>
                      <a:pt x="1420" y="886"/>
                    </a:cubicBezTo>
                    <a:cubicBezTo>
                      <a:pt x="1404" y="870"/>
                      <a:pt x="1404" y="853"/>
                      <a:pt x="1420" y="836"/>
                    </a:cubicBezTo>
                    <a:cubicBezTo>
                      <a:pt x="1404" y="836"/>
                      <a:pt x="1387" y="853"/>
                      <a:pt x="1387" y="836"/>
                    </a:cubicBezTo>
                    <a:cubicBezTo>
                      <a:pt x="1387" y="820"/>
                      <a:pt x="1420" y="853"/>
                      <a:pt x="1420" y="836"/>
                    </a:cubicBezTo>
                    <a:cubicBezTo>
                      <a:pt x="1420" y="820"/>
                      <a:pt x="1420" y="803"/>
                      <a:pt x="1404" y="820"/>
                    </a:cubicBezTo>
                    <a:close/>
                    <a:moveTo>
                      <a:pt x="1922" y="335"/>
                    </a:moveTo>
                    <a:cubicBezTo>
                      <a:pt x="1888" y="335"/>
                      <a:pt x="1888" y="318"/>
                      <a:pt x="1888" y="302"/>
                    </a:cubicBezTo>
                    <a:cubicBezTo>
                      <a:pt x="1905" y="285"/>
                      <a:pt x="1905" y="318"/>
                      <a:pt x="1922" y="335"/>
                    </a:cubicBezTo>
                    <a:close/>
                    <a:moveTo>
                      <a:pt x="1153" y="1003"/>
                    </a:moveTo>
                    <a:cubicBezTo>
                      <a:pt x="1170" y="1020"/>
                      <a:pt x="1153" y="970"/>
                      <a:pt x="1170" y="970"/>
                    </a:cubicBezTo>
                    <a:cubicBezTo>
                      <a:pt x="1170" y="987"/>
                      <a:pt x="1186" y="1003"/>
                      <a:pt x="1186" y="1003"/>
                    </a:cubicBezTo>
                    <a:cubicBezTo>
                      <a:pt x="1186" y="1003"/>
                      <a:pt x="1186" y="1003"/>
                      <a:pt x="1203" y="1003"/>
                    </a:cubicBezTo>
                    <a:cubicBezTo>
                      <a:pt x="1186" y="1003"/>
                      <a:pt x="1186" y="1020"/>
                      <a:pt x="1203" y="1020"/>
                    </a:cubicBezTo>
                    <a:cubicBezTo>
                      <a:pt x="1186" y="1020"/>
                      <a:pt x="1186" y="1037"/>
                      <a:pt x="1170" y="1037"/>
                    </a:cubicBezTo>
                    <a:cubicBezTo>
                      <a:pt x="1170" y="1020"/>
                      <a:pt x="1186" y="1020"/>
                      <a:pt x="1186" y="1020"/>
                    </a:cubicBezTo>
                    <a:cubicBezTo>
                      <a:pt x="1170" y="1020"/>
                      <a:pt x="1153" y="1020"/>
                      <a:pt x="1170" y="1037"/>
                    </a:cubicBezTo>
                    <a:cubicBezTo>
                      <a:pt x="1153" y="1037"/>
                      <a:pt x="1136" y="1037"/>
                      <a:pt x="1153" y="1003"/>
                    </a:cubicBezTo>
                    <a:close/>
                    <a:moveTo>
                      <a:pt x="1069" y="235"/>
                    </a:moveTo>
                    <a:cubicBezTo>
                      <a:pt x="1053" y="235"/>
                      <a:pt x="1053" y="218"/>
                      <a:pt x="1053" y="201"/>
                    </a:cubicBezTo>
                    <a:cubicBezTo>
                      <a:pt x="1069" y="201"/>
                      <a:pt x="1069" y="235"/>
                      <a:pt x="1069" y="235"/>
                    </a:cubicBezTo>
                    <a:close/>
                    <a:moveTo>
                      <a:pt x="919" y="402"/>
                    </a:moveTo>
                    <a:cubicBezTo>
                      <a:pt x="936" y="385"/>
                      <a:pt x="919" y="352"/>
                      <a:pt x="902" y="352"/>
                    </a:cubicBezTo>
                    <a:cubicBezTo>
                      <a:pt x="919" y="385"/>
                      <a:pt x="886" y="402"/>
                      <a:pt x="919" y="402"/>
                    </a:cubicBezTo>
                    <a:cubicBezTo>
                      <a:pt x="919" y="402"/>
                      <a:pt x="919" y="402"/>
                      <a:pt x="919" y="385"/>
                    </a:cubicBezTo>
                    <a:cubicBezTo>
                      <a:pt x="919" y="385"/>
                      <a:pt x="919" y="385"/>
                      <a:pt x="919" y="402"/>
                    </a:cubicBezTo>
                    <a:close/>
                    <a:moveTo>
                      <a:pt x="869" y="502"/>
                    </a:moveTo>
                    <a:cubicBezTo>
                      <a:pt x="886" y="502"/>
                      <a:pt x="886" y="485"/>
                      <a:pt x="902" y="485"/>
                    </a:cubicBezTo>
                    <a:cubicBezTo>
                      <a:pt x="902" y="469"/>
                      <a:pt x="869" y="485"/>
                      <a:pt x="869" y="502"/>
                    </a:cubicBezTo>
                    <a:close/>
                    <a:moveTo>
                      <a:pt x="1203" y="920"/>
                    </a:moveTo>
                    <a:cubicBezTo>
                      <a:pt x="1203" y="920"/>
                      <a:pt x="1203" y="937"/>
                      <a:pt x="1203" y="953"/>
                    </a:cubicBezTo>
                    <a:cubicBezTo>
                      <a:pt x="1170" y="953"/>
                      <a:pt x="1170" y="937"/>
                      <a:pt x="1170" y="920"/>
                    </a:cubicBezTo>
                    <a:cubicBezTo>
                      <a:pt x="1186" y="920"/>
                      <a:pt x="1203" y="903"/>
                      <a:pt x="1203" y="920"/>
                    </a:cubicBezTo>
                    <a:close/>
                    <a:moveTo>
                      <a:pt x="902" y="636"/>
                    </a:moveTo>
                    <a:cubicBezTo>
                      <a:pt x="886" y="636"/>
                      <a:pt x="902" y="686"/>
                      <a:pt x="902" y="686"/>
                    </a:cubicBezTo>
                    <a:cubicBezTo>
                      <a:pt x="869" y="719"/>
                      <a:pt x="852" y="719"/>
                      <a:pt x="802" y="719"/>
                    </a:cubicBezTo>
                    <a:cubicBezTo>
                      <a:pt x="769" y="703"/>
                      <a:pt x="735" y="719"/>
                      <a:pt x="685" y="703"/>
                    </a:cubicBezTo>
                    <a:cubicBezTo>
                      <a:pt x="685" y="669"/>
                      <a:pt x="702" y="669"/>
                      <a:pt x="702" y="652"/>
                    </a:cubicBezTo>
                    <a:cubicBezTo>
                      <a:pt x="719" y="652"/>
                      <a:pt x="719" y="636"/>
                      <a:pt x="735" y="652"/>
                    </a:cubicBezTo>
                    <a:cubicBezTo>
                      <a:pt x="735" y="636"/>
                      <a:pt x="735" y="602"/>
                      <a:pt x="735" y="569"/>
                    </a:cubicBezTo>
                    <a:cubicBezTo>
                      <a:pt x="752" y="569"/>
                      <a:pt x="752" y="552"/>
                      <a:pt x="769" y="552"/>
                    </a:cubicBezTo>
                    <a:cubicBezTo>
                      <a:pt x="769" y="586"/>
                      <a:pt x="785" y="586"/>
                      <a:pt x="819" y="586"/>
                    </a:cubicBezTo>
                    <a:cubicBezTo>
                      <a:pt x="819" y="602"/>
                      <a:pt x="835" y="619"/>
                      <a:pt x="835" y="619"/>
                    </a:cubicBezTo>
                    <a:cubicBezTo>
                      <a:pt x="852" y="602"/>
                      <a:pt x="869" y="619"/>
                      <a:pt x="869" y="602"/>
                    </a:cubicBezTo>
                    <a:cubicBezTo>
                      <a:pt x="869" y="619"/>
                      <a:pt x="869" y="636"/>
                      <a:pt x="886" y="636"/>
                    </a:cubicBezTo>
                    <a:cubicBezTo>
                      <a:pt x="886" y="619"/>
                      <a:pt x="919" y="636"/>
                      <a:pt x="902" y="636"/>
                    </a:cubicBezTo>
                    <a:close/>
                    <a:moveTo>
                      <a:pt x="969" y="435"/>
                    </a:moveTo>
                    <a:cubicBezTo>
                      <a:pt x="986" y="435"/>
                      <a:pt x="986" y="435"/>
                      <a:pt x="986" y="419"/>
                    </a:cubicBezTo>
                    <a:cubicBezTo>
                      <a:pt x="969" y="419"/>
                      <a:pt x="969" y="435"/>
                      <a:pt x="952" y="435"/>
                    </a:cubicBezTo>
                    <a:cubicBezTo>
                      <a:pt x="952" y="419"/>
                      <a:pt x="952" y="402"/>
                      <a:pt x="936" y="402"/>
                    </a:cubicBezTo>
                    <a:cubicBezTo>
                      <a:pt x="919" y="352"/>
                      <a:pt x="969" y="368"/>
                      <a:pt x="952" y="335"/>
                    </a:cubicBezTo>
                    <a:cubicBezTo>
                      <a:pt x="969" y="318"/>
                      <a:pt x="986" y="302"/>
                      <a:pt x="1003" y="318"/>
                    </a:cubicBezTo>
                    <a:cubicBezTo>
                      <a:pt x="1003" y="318"/>
                      <a:pt x="1003" y="335"/>
                      <a:pt x="1003" y="352"/>
                    </a:cubicBezTo>
                    <a:cubicBezTo>
                      <a:pt x="1003" y="335"/>
                      <a:pt x="1019" y="368"/>
                      <a:pt x="1019" y="352"/>
                    </a:cubicBezTo>
                    <a:cubicBezTo>
                      <a:pt x="1019" y="335"/>
                      <a:pt x="1003" y="335"/>
                      <a:pt x="1003" y="318"/>
                    </a:cubicBezTo>
                    <a:cubicBezTo>
                      <a:pt x="1036" y="302"/>
                      <a:pt x="1036" y="302"/>
                      <a:pt x="1069" y="302"/>
                    </a:cubicBezTo>
                    <a:cubicBezTo>
                      <a:pt x="1069" y="318"/>
                      <a:pt x="1103" y="335"/>
                      <a:pt x="1069" y="368"/>
                    </a:cubicBezTo>
                    <a:cubicBezTo>
                      <a:pt x="1103" y="352"/>
                      <a:pt x="1103" y="368"/>
                      <a:pt x="1103" y="385"/>
                    </a:cubicBezTo>
                    <a:cubicBezTo>
                      <a:pt x="1103" y="368"/>
                      <a:pt x="1103" y="368"/>
                      <a:pt x="1103" y="352"/>
                    </a:cubicBezTo>
                    <a:cubicBezTo>
                      <a:pt x="1136" y="352"/>
                      <a:pt x="1170" y="368"/>
                      <a:pt x="1170" y="385"/>
                    </a:cubicBezTo>
                    <a:cubicBezTo>
                      <a:pt x="1153" y="385"/>
                      <a:pt x="1170" y="402"/>
                      <a:pt x="1170" y="402"/>
                    </a:cubicBezTo>
                    <a:cubicBezTo>
                      <a:pt x="1136" y="419"/>
                      <a:pt x="1136" y="419"/>
                      <a:pt x="1103" y="419"/>
                    </a:cubicBezTo>
                    <a:cubicBezTo>
                      <a:pt x="1086" y="402"/>
                      <a:pt x="1103" y="385"/>
                      <a:pt x="1086" y="385"/>
                    </a:cubicBezTo>
                    <a:cubicBezTo>
                      <a:pt x="1036" y="368"/>
                      <a:pt x="1086" y="469"/>
                      <a:pt x="1019" y="469"/>
                    </a:cubicBezTo>
                    <a:cubicBezTo>
                      <a:pt x="1003" y="435"/>
                      <a:pt x="1036" y="469"/>
                      <a:pt x="1036" y="435"/>
                    </a:cubicBezTo>
                    <a:cubicBezTo>
                      <a:pt x="1003" y="435"/>
                      <a:pt x="986" y="452"/>
                      <a:pt x="969" y="435"/>
                    </a:cubicBezTo>
                    <a:close/>
                    <a:moveTo>
                      <a:pt x="1053" y="619"/>
                    </a:moveTo>
                    <a:cubicBezTo>
                      <a:pt x="1036" y="619"/>
                      <a:pt x="1036" y="586"/>
                      <a:pt x="1019" y="586"/>
                    </a:cubicBezTo>
                    <a:cubicBezTo>
                      <a:pt x="1036" y="586"/>
                      <a:pt x="1036" y="586"/>
                      <a:pt x="1053" y="586"/>
                    </a:cubicBezTo>
                    <a:cubicBezTo>
                      <a:pt x="1053" y="586"/>
                      <a:pt x="1053" y="602"/>
                      <a:pt x="1053" y="619"/>
                    </a:cubicBezTo>
                    <a:close/>
                    <a:moveTo>
                      <a:pt x="1170" y="352"/>
                    </a:moveTo>
                    <a:cubicBezTo>
                      <a:pt x="1120" y="352"/>
                      <a:pt x="1086" y="302"/>
                      <a:pt x="1120" y="251"/>
                    </a:cubicBezTo>
                    <a:cubicBezTo>
                      <a:pt x="1103" y="285"/>
                      <a:pt x="1120" y="235"/>
                      <a:pt x="1103" y="251"/>
                    </a:cubicBezTo>
                    <a:cubicBezTo>
                      <a:pt x="1103" y="235"/>
                      <a:pt x="1086" y="218"/>
                      <a:pt x="1103" y="201"/>
                    </a:cubicBezTo>
                    <a:cubicBezTo>
                      <a:pt x="1103" y="235"/>
                      <a:pt x="1120" y="235"/>
                      <a:pt x="1136" y="235"/>
                    </a:cubicBezTo>
                    <a:cubicBezTo>
                      <a:pt x="1120" y="285"/>
                      <a:pt x="1136" y="235"/>
                      <a:pt x="1153" y="251"/>
                    </a:cubicBezTo>
                    <a:cubicBezTo>
                      <a:pt x="1136" y="251"/>
                      <a:pt x="1136" y="268"/>
                      <a:pt x="1153" y="268"/>
                    </a:cubicBezTo>
                    <a:cubicBezTo>
                      <a:pt x="1153" y="235"/>
                      <a:pt x="1120" y="168"/>
                      <a:pt x="1153" y="151"/>
                    </a:cubicBezTo>
                    <a:cubicBezTo>
                      <a:pt x="1153" y="168"/>
                      <a:pt x="1170" y="151"/>
                      <a:pt x="1186" y="151"/>
                    </a:cubicBezTo>
                    <a:cubicBezTo>
                      <a:pt x="1170" y="185"/>
                      <a:pt x="1186" y="201"/>
                      <a:pt x="1203" y="201"/>
                    </a:cubicBezTo>
                    <a:cubicBezTo>
                      <a:pt x="1203" y="235"/>
                      <a:pt x="1170" y="235"/>
                      <a:pt x="1170" y="251"/>
                    </a:cubicBezTo>
                    <a:cubicBezTo>
                      <a:pt x="1203" y="268"/>
                      <a:pt x="1186" y="335"/>
                      <a:pt x="1170" y="352"/>
                    </a:cubicBezTo>
                    <a:close/>
                    <a:moveTo>
                      <a:pt x="1136" y="519"/>
                    </a:moveTo>
                    <a:cubicBezTo>
                      <a:pt x="1153" y="502"/>
                      <a:pt x="1186" y="485"/>
                      <a:pt x="1186" y="519"/>
                    </a:cubicBezTo>
                    <a:cubicBezTo>
                      <a:pt x="1170" y="502"/>
                      <a:pt x="1153" y="519"/>
                      <a:pt x="1186" y="519"/>
                    </a:cubicBezTo>
                    <a:cubicBezTo>
                      <a:pt x="1170" y="552"/>
                      <a:pt x="1186" y="552"/>
                      <a:pt x="1170" y="569"/>
                    </a:cubicBezTo>
                    <a:cubicBezTo>
                      <a:pt x="1170" y="536"/>
                      <a:pt x="1153" y="569"/>
                      <a:pt x="1153" y="569"/>
                    </a:cubicBezTo>
                    <a:cubicBezTo>
                      <a:pt x="1153" y="536"/>
                      <a:pt x="1136" y="536"/>
                      <a:pt x="1136" y="519"/>
                    </a:cubicBezTo>
                    <a:close/>
                    <a:moveTo>
                      <a:pt x="1186" y="536"/>
                    </a:moveTo>
                    <a:cubicBezTo>
                      <a:pt x="1203" y="536"/>
                      <a:pt x="1220" y="536"/>
                      <a:pt x="1220" y="519"/>
                    </a:cubicBezTo>
                    <a:cubicBezTo>
                      <a:pt x="1220" y="552"/>
                      <a:pt x="1203" y="552"/>
                      <a:pt x="1203" y="586"/>
                    </a:cubicBezTo>
                    <a:cubicBezTo>
                      <a:pt x="1203" y="552"/>
                      <a:pt x="1186" y="569"/>
                      <a:pt x="1186" y="536"/>
                    </a:cubicBezTo>
                    <a:close/>
                    <a:moveTo>
                      <a:pt x="1220" y="452"/>
                    </a:moveTo>
                    <a:cubicBezTo>
                      <a:pt x="1236" y="452"/>
                      <a:pt x="1236" y="485"/>
                      <a:pt x="1236" y="502"/>
                    </a:cubicBezTo>
                    <a:cubicBezTo>
                      <a:pt x="1203" y="502"/>
                      <a:pt x="1236" y="469"/>
                      <a:pt x="1220" y="452"/>
                    </a:cubicBezTo>
                    <a:close/>
                    <a:moveTo>
                      <a:pt x="802" y="435"/>
                    </a:moveTo>
                    <a:cubicBezTo>
                      <a:pt x="785" y="452"/>
                      <a:pt x="819" y="452"/>
                      <a:pt x="819" y="419"/>
                    </a:cubicBezTo>
                    <a:cubicBezTo>
                      <a:pt x="819" y="419"/>
                      <a:pt x="819" y="419"/>
                      <a:pt x="819" y="435"/>
                    </a:cubicBezTo>
                    <a:cubicBezTo>
                      <a:pt x="835" y="419"/>
                      <a:pt x="819" y="402"/>
                      <a:pt x="802" y="402"/>
                    </a:cubicBezTo>
                    <a:cubicBezTo>
                      <a:pt x="785" y="402"/>
                      <a:pt x="819" y="419"/>
                      <a:pt x="802" y="435"/>
                    </a:cubicBezTo>
                    <a:close/>
                    <a:moveTo>
                      <a:pt x="518" y="368"/>
                    </a:moveTo>
                    <a:cubicBezTo>
                      <a:pt x="501" y="368"/>
                      <a:pt x="501" y="318"/>
                      <a:pt x="518" y="318"/>
                    </a:cubicBezTo>
                    <a:cubicBezTo>
                      <a:pt x="518" y="335"/>
                      <a:pt x="518" y="368"/>
                      <a:pt x="518" y="368"/>
                    </a:cubicBezTo>
                    <a:close/>
                    <a:moveTo>
                      <a:pt x="652" y="719"/>
                    </a:moveTo>
                    <a:cubicBezTo>
                      <a:pt x="635" y="719"/>
                      <a:pt x="635" y="736"/>
                      <a:pt x="618" y="719"/>
                    </a:cubicBezTo>
                    <a:cubicBezTo>
                      <a:pt x="635" y="703"/>
                      <a:pt x="635" y="719"/>
                      <a:pt x="635" y="703"/>
                    </a:cubicBezTo>
                    <a:cubicBezTo>
                      <a:pt x="635" y="703"/>
                      <a:pt x="635" y="703"/>
                      <a:pt x="635" y="686"/>
                    </a:cubicBezTo>
                    <a:cubicBezTo>
                      <a:pt x="635" y="686"/>
                      <a:pt x="618" y="686"/>
                      <a:pt x="618" y="669"/>
                    </a:cubicBezTo>
                    <a:cubicBezTo>
                      <a:pt x="652" y="669"/>
                      <a:pt x="652" y="686"/>
                      <a:pt x="652" y="719"/>
                    </a:cubicBezTo>
                    <a:close/>
                    <a:moveTo>
                      <a:pt x="1738" y="536"/>
                    </a:moveTo>
                    <a:cubicBezTo>
                      <a:pt x="1704" y="552"/>
                      <a:pt x="1704" y="536"/>
                      <a:pt x="1704" y="519"/>
                    </a:cubicBezTo>
                    <a:cubicBezTo>
                      <a:pt x="1721" y="502"/>
                      <a:pt x="1738" y="519"/>
                      <a:pt x="1738" y="536"/>
                    </a:cubicBezTo>
                    <a:close/>
                    <a:moveTo>
                      <a:pt x="1654" y="552"/>
                    </a:moveTo>
                    <a:cubicBezTo>
                      <a:pt x="1637" y="552"/>
                      <a:pt x="1637" y="552"/>
                      <a:pt x="1604" y="552"/>
                    </a:cubicBezTo>
                    <a:cubicBezTo>
                      <a:pt x="1604" y="536"/>
                      <a:pt x="1604" y="519"/>
                      <a:pt x="1604" y="502"/>
                    </a:cubicBezTo>
                    <a:cubicBezTo>
                      <a:pt x="1621" y="536"/>
                      <a:pt x="1637" y="519"/>
                      <a:pt x="1654" y="552"/>
                    </a:cubicBezTo>
                    <a:close/>
                    <a:moveTo>
                      <a:pt x="1554" y="151"/>
                    </a:moveTo>
                    <a:cubicBezTo>
                      <a:pt x="1554" y="118"/>
                      <a:pt x="1571" y="118"/>
                      <a:pt x="1571" y="101"/>
                    </a:cubicBezTo>
                    <a:cubicBezTo>
                      <a:pt x="1571" y="101"/>
                      <a:pt x="1554" y="101"/>
                      <a:pt x="1554" y="101"/>
                    </a:cubicBezTo>
                    <a:cubicBezTo>
                      <a:pt x="1571" y="84"/>
                      <a:pt x="1587" y="101"/>
                      <a:pt x="1587" y="118"/>
                    </a:cubicBezTo>
                    <a:cubicBezTo>
                      <a:pt x="1587" y="135"/>
                      <a:pt x="1571" y="135"/>
                      <a:pt x="1554" y="151"/>
                    </a:cubicBezTo>
                    <a:close/>
                    <a:moveTo>
                      <a:pt x="1587" y="151"/>
                    </a:moveTo>
                    <a:cubicBezTo>
                      <a:pt x="1587" y="118"/>
                      <a:pt x="1587" y="118"/>
                      <a:pt x="1621" y="118"/>
                    </a:cubicBezTo>
                    <a:cubicBezTo>
                      <a:pt x="1637" y="151"/>
                      <a:pt x="1637" y="168"/>
                      <a:pt x="1604" y="201"/>
                    </a:cubicBezTo>
                    <a:cubicBezTo>
                      <a:pt x="1604" y="185"/>
                      <a:pt x="1604" y="185"/>
                      <a:pt x="1604" y="168"/>
                    </a:cubicBezTo>
                    <a:cubicBezTo>
                      <a:pt x="1587" y="185"/>
                      <a:pt x="1587" y="201"/>
                      <a:pt x="1587" y="218"/>
                    </a:cubicBezTo>
                    <a:cubicBezTo>
                      <a:pt x="1587" y="218"/>
                      <a:pt x="1554" y="218"/>
                      <a:pt x="1571" y="201"/>
                    </a:cubicBezTo>
                    <a:cubicBezTo>
                      <a:pt x="1571" y="218"/>
                      <a:pt x="1571" y="168"/>
                      <a:pt x="1554" y="168"/>
                    </a:cubicBezTo>
                    <a:cubicBezTo>
                      <a:pt x="1554" y="185"/>
                      <a:pt x="1554" y="185"/>
                      <a:pt x="1554" y="168"/>
                    </a:cubicBezTo>
                    <a:cubicBezTo>
                      <a:pt x="1571" y="168"/>
                      <a:pt x="1554" y="151"/>
                      <a:pt x="1571" y="151"/>
                    </a:cubicBezTo>
                    <a:cubicBezTo>
                      <a:pt x="1587" y="151"/>
                      <a:pt x="1604" y="168"/>
                      <a:pt x="1604" y="151"/>
                    </a:cubicBezTo>
                    <a:cubicBezTo>
                      <a:pt x="1604" y="151"/>
                      <a:pt x="1604" y="151"/>
                      <a:pt x="1587" y="151"/>
                    </a:cubicBezTo>
                    <a:close/>
                    <a:moveTo>
                      <a:pt x="1587" y="602"/>
                    </a:moveTo>
                    <a:cubicBezTo>
                      <a:pt x="1587" y="586"/>
                      <a:pt x="1571" y="586"/>
                      <a:pt x="1571" y="552"/>
                    </a:cubicBezTo>
                    <a:cubicBezTo>
                      <a:pt x="1587" y="552"/>
                      <a:pt x="1587" y="536"/>
                      <a:pt x="1604" y="536"/>
                    </a:cubicBezTo>
                    <a:cubicBezTo>
                      <a:pt x="1604" y="552"/>
                      <a:pt x="1604" y="569"/>
                      <a:pt x="1604" y="569"/>
                    </a:cubicBezTo>
                    <a:cubicBezTo>
                      <a:pt x="1621" y="552"/>
                      <a:pt x="1637" y="569"/>
                      <a:pt x="1621" y="586"/>
                    </a:cubicBezTo>
                    <a:cubicBezTo>
                      <a:pt x="1621" y="569"/>
                      <a:pt x="1604" y="569"/>
                      <a:pt x="1587" y="569"/>
                    </a:cubicBezTo>
                    <a:cubicBezTo>
                      <a:pt x="1604" y="586"/>
                      <a:pt x="1621" y="586"/>
                      <a:pt x="1587" y="602"/>
                    </a:cubicBezTo>
                    <a:close/>
                    <a:moveTo>
                      <a:pt x="1521" y="502"/>
                    </a:moveTo>
                    <a:cubicBezTo>
                      <a:pt x="1521" y="485"/>
                      <a:pt x="1521" y="485"/>
                      <a:pt x="1521" y="469"/>
                    </a:cubicBezTo>
                    <a:cubicBezTo>
                      <a:pt x="1537" y="469"/>
                      <a:pt x="1554" y="452"/>
                      <a:pt x="1571" y="485"/>
                    </a:cubicBezTo>
                    <a:cubicBezTo>
                      <a:pt x="1537" y="485"/>
                      <a:pt x="1571" y="519"/>
                      <a:pt x="1571" y="552"/>
                    </a:cubicBezTo>
                    <a:cubicBezTo>
                      <a:pt x="1537" y="552"/>
                      <a:pt x="1537" y="519"/>
                      <a:pt x="1537" y="552"/>
                    </a:cubicBezTo>
                    <a:cubicBezTo>
                      <a:pt x="1537" y="552"/>
                      <a:pt x="1521" y="552"/>
                      <a:pt x="1521" y="552"/>
                    </a:cubicBezTo>
                    <a:cubicBezTo>
                      <a:pt x="1504" y="519"/>
                      <a:pt x="1554" y="502"/>
                      <a:pt x="1537" y="485"/>
                    </a:cubicBezTo>
                    <a:cubicBezTo>
                      <a:pt x="1521" y="502"/>
                      <a:pt x="1521" y="502"/>
                      <a:pt x="1521" y="502"/>
                    </a:cubicBezTo>
                    <a:close/>
                    <a:moveTo>
                      <a:pt x="1487" y="385"/>
                    </a:moveTo>
                    <a:cubicBezTo>
                      <a:pt x="1487" y="368"/>
                      <a:pt x="1470" y="385"/>
                      <a:pt x="1470" y="352"/>
                    </a:cubicBezTo>
                    <a:cubicBezTo>
                      <a:pt x="1487" y="352"/>
                      <a:pt x="1504" y="385"/>
                      <a:pt x="1487" y="385"/>
                    </a:cubicBezTo>
                    <a:close/>
                    <a:moveTo>
                      <a:pt x="1504" y="335"/>
                    </a:moveTo>
                    <a:cubicBezTo>
                      <a:pt x="1504" y="335"/>
                      <a:pt x="1487" y="302"/>
                      <a:pt x="1470" y="335"/>
                    </a:cubicBezTo>
                    <a:cubicBezTo>
                      <a:pt x="1470" y="285"/>
                      <a:pt x="1504" y="268"/>
                      <a:pt x="1521" y="251"/>
                    </a:cubicBezTo>
                    <a:cubicBezTo>
                      <a:pt x="1537" y="268"/>
                      <a:pt x="1554" y="268"/>
                      <a:pt x="1554" y="285"/>
                    </a:cubicBezTo>
                    <a:cubicBezTo>
                      <a:pt x="1554" y="285"/>
                      <a:pt x="1554" y="268"/>
                      <a:pt x="1554" y="268"/>
                    </a:cubicBezTo>
                    <a:cubicBezTo>
                      <a:pt x="1571" y="285"/>
                      <a:pt x="1571" y="251"/>
                      <a:pt x="1587" y="268"/>
                    </a:cubicBezTo>
                    <a:cubicBezTo>
                      <a:pt x="1554" y="302"/>
                      <a:pt x="1604" y="335"/>
                      <a:pt x="1554" y="352"/>
                    </a:cubicBezTo>
                    <a:cubicBezTo>
                      <a:pt x="1587" y="352"/>
                      <a:pt x="1637" y="352"/>
                      <a:pt x="1604" y="402"/>
                    </a:cubicBezTo>
                    <a:cubicBezTo>
                      <a:pt x="1587" y="368"/>
                      <a:pt x="1521" y="402"/>
                      <a:pt x="1504" y="368"/>
                    </a:cubicBezTo>
                    <a:cubicBezTo>
                      <a:pt x="1537" y="368"/>
                      <a:pt x="1521" y="352"/>
                      <a:pt x="1504" y="335"/>
                    </a:cubicBezTo>
                    <a:close/>
                    <a:moveTo>
                      <a:pt x="1420" y="402"/>
                    </a:moveTo>
                    <a:cubicBezTo>
                      <a:pt x="1420" y="402"/>
                      <a:pt x="1404" y="435"/>
                      <a:pt x="1420" y="435"/>
                    </a:cubicBezTo>
                    <a:cubicBezTo>
                      <a:pt x="1420" y="419"/>
                      <a:pt x="1437" y="419"/>
                      <a:pt x="1437" y="419"/>
                    </a:cubicBezTo>
                    <a:lnTo>
                      <a:pt x="1437" y="435"/>
                    </a:lnTo>
                    <a:cubicBezTo>
                      <a:pt x="1387" y="452"/>
                      <a:pt x="1404" y="419"/>
                      <a:pt x="1387" y="385"/>
                    </a:cubicBezTo>
                    <a:cubicBezTo>
                      <a:pt x="1420" y="368"/>
                      <a:pt x="1404" y="419"/>
                      <a:pt x="1420" y="402"/>
                    </a:cubicBezTo>
                    <a:close/>
                    <a:moveTo>
                      <a:pt x="1437" y="586"/>
                    </a:moveTo>
                    <a:cubicBezTo>
                      <a:pt x="1454" y="569"/>
                      <a:pt x="1437" y="569"/>
                      <a:pt x="1437" y="536"/>
                    </a:cubicBezTo>
                    <a:cubicBezTo>
                      <a:pt x="1437" y="536"/>
                      <a:pt x="1437" y="552"/>
                      <a:pt x="1454" y="552"/>
                    </a:cubicBezTo>
                    <a:cubicBezTo>
                      <a:pt x="1454" y="569"/>
                      <a:pt x="1454" y="586"/>
                      <a:pt x="1437" y="586"/>
                    </a:cubicBezTo>
                    <a:close/>
                    <a:moveTo>
                      <a:pt x="1353" y="586"/>
                    </a:moveTo>
                    <a:cubicBezTo>
                      <a:pt x="1353" y="569"/>
                      <a:pt x="1337" y="602"/>
                      <a:pt x="1320" y="569"/>
                    </a:cubicBezTo>
                    <a:cubicBezTo>
                      <a:pt x="1353" y="569"/>
                      <a:pt x="1320" y="569"/>
                      <a:pt x="1337" y="552"/>
                    </a:cubicBezTo>
                    <a:cubicBezTo>
                      <a:pt x="1337" y="552"/>
                      <a:pt x="1353" y="552"/>
                      <a:pt x="1353" y="552"/>
                    </a:cubicBezTo>
                    <a:cubicBezTo>
                      <a:pt x="1337" y="586"/>
                      <a:pt x="1370" y="569"/>
                      <a:pt x="1353" y="586"/>
                    </a:cubicBezTo>
                    <a:close/>
                    <a:moveTo>
                      <a:pt x="1320" y="352"/>
                    </a:moveTo>
                    <a:cubicBezTo>
                      <a:pt x="1320" y="385"/>
                      <a:pt x="1337" y="385"/>
                      <a:pt x="1337" y="402"/>
                    </a:cubicBezTo>
                    <a:cubicBezTo>
                      <a:pt x="1320" y="402"/>
                      <a:pt x="1320" y="435"/>
                      <a:pt x="1287" y="435"/>
                    </a:cubicBezTo>
                    <a:cubicBezTo>
                      <a:pt x="1303" y="419"/>
                      <a:pt x="1270" y="435"/>
                      <a:pt x="1253" y="435"/>
                    </a:cubicBezTo>
                    <a:cubicBezTo>
                      <a:pt x="1253" y="402"/>
                      <a:pt x="1270" y="402"/>
                      <a:pt x="1287" y="402"/>
                    </a:cubicBezTo>
                    <a:cubicBezTo>
                      <a:pt x="1270" y="385"/>
                      <a:pt x="1270" y="385"/>
                      <a:pt x="1270" y="385"/>
                    </a:cubicBezTo>
                    <a:cubicBezTo>
                      <a:pt x="1270" y="385"/>
                      <a:pt x="1270" y="385"/>
                      <a:pt x="1253" y="385"/>
                    </a:cubicBezTo>
                    <a:cubicBezTo>
                      <a:pt x="1253" y="352"/>
                      <a:pt x="1270" y="352"/>
                      <a:pt x="1287" y="352"/>
                    </a:cubicBezTo>
                    <a:cubicBezTo>
                      <a:pt x="1287" y="368"/>
                      <a:pt x="1303" y="368"/>
                      <a:pt x="1320" y="352"/>
                    </a:cubicBezTo>
                    <a:close/>
                    <a:moveTo>
                      <a:pt x="1337" y="536"/>
                    </a:moveTo>
                    <a:cubicBezTo>
                      <a:pt x="1370" y="502"/>
                      <a:pt x="1370" y="452"/>
                      <a:pt x="1420" y="469"/>
                    </a:cubicBezTo>
                    <a:cubicBezTo>
                      <a:pt x="1387" y="435"/>
                      <a:pt x="1437" y="452"/>
                      <a:pt x="1437" y="452"/>
                    </a:cubicBezTo>
                    <a:cubicBezTo>
                      <a:pt x="1420" y="485"/>
                      <a:pt x="1387" y="536"/>
                      <a:pt x="1337" y="536"/>
                    </a:cubicBezTo>
                    <a:close/>
                    <a:moveTo>
                      <a:pt x="1688" y="51"/>
                    </a:moveTo>
                    <a:cubicBezTo>
                      <a:pt x="1688" y="68"/>
                      <a:pt x="1671" y="84"/>
                      <a:pt x="1688" y="101"/>
                    </a:cubicBezTo>
                    <a:cubicBezTo>
                      <a:pt x="1654" y="101"/>
                      <a:pt x="1671" y="68"/>
                      <a:pt x="1688" y="51"/>
                    </a:cubicBezTo>
                    <a:close/>
                    <a:moveTo>
                      <a:pt x="1704" y="251"/>
                    </a:moveTo>
                    <a:cubicBezTo>
                      <a:pt x="1688" y="285"/>
                      <a:pt x="1738" y="302"/>
                      <a:pt x="1754" y="302"/>
                    </a:cubicBezTo>
                    <a:cubicBezTo>
                      <a:pt x="1738" y="335"/>
                      <a:pt x="1754" y="318"/>
                      <a:pt x="1754" y="352"/>
                    </a:cubicBezTo>
                    <a:cubicBezTo>
                      <a:pt x="1738" y="352"/>
                      <a:pt x="1738" y="352"/>
                      <a:pt x="1738" y="352"/>
                    </a:cubicBezTo>
                    <a:cubicBezTo>
                      <a:pt x="1738" y="368"/>
                      <a:pt x="1721" y="385"/>
                      <a:pt x="1738" y="385"/>
                    </a:cubicBezTo>
                    <a:cubicBezTo>
                      <a:pt x="1738" y="352"/>
                      <a:pt x="1771" y="402"/>
                      <a:pt x="1771" y="419"/>
                    </a:cubicBezTo>
                    <a:cubicBezTo>
                      <a:pt x="1754" y="452"/>
                      <a:pt x="1738" y="435"/>
                      <a:pt x="1738" y="469"/>
                    </a:cubicBezTo>
                    <a:cubicBezTo>
                      <a:pt x="1721" y="419"/>
                      <a:pt x="1688" y="452"/>
                      <a:pt x="1671" y="419"/>
                    </a:cubicBezTo>
                    <a:cubicBezTo>
                      <a:pt x="1671" y="419"/>
                      <a:pt x="1704" y="419"/>
                      <a:pt x="1704" y="402"/>
                    </a:cubicBezTo>
                    <a:cubicBezTo>
                      <a:pt x="1688" y="402"/>
                      <a:pt x="1688" y="402"/>
                      <a:pt x="1688" y="385"/>
                    </a:cubicBezTo>
                    <a:cubicBezTo>
                      <a:pt x="1688" y="368"/>
                      <a:pt x="1704" y="402"/>
                      <a:pt x="1704" y="385"/>
                    </a:cubicBezTo>
                    <a:cubicBezTo>
                      <a:pt x="1688" y="368"/>
                      <a:pt x="1704" y="352"/>
                      <a:pt x="1721" y="335"/>
                    </a:cubicBezTo>
                    <a:cubicBezTo>
                      <a:pt x="1671" y="335"/>
                      <a:pt x="1704" y="268"/>
                      <a:pt x="1688" y="285"/>
                    </a:cubicBezTo>
                    <a:cubicBezTo>
                      <a:pt x="1688" y="268"/>
                      <a:pt x="1688" y="251"/>
                      <a:pt x="1704" y="251"/>
                    </a:cubicBezTo>
                    <a:close/>
                    <a:moveTo>
                      <a:pt x="936" y="736"/>
                    </a:moveTo>
                    <a:cubicBezTo>
                      <a:pt x="936" y="719"/>
                      <a:pt x="936" y="703"/>
                      <a:pt x="902" y="719"/>
                    </a:cubicBezTo>
                    <a:cubicBezTo>
                      <a:pt x="919" y="719"/>
                      <a:pt x="919" y="736"/>
                      <a:pt x="936" y="736"/>
                    </a:cubicBezTo>
                    <a:close/>
                    <a:moveTo>
                      <a:pt x="819" y="820"/>
                    </a:moveTo>
                    <a:cubicBezTo>
                      <a:pt x="785" y="853"/>
                      <a:pt x="752" y="853"/>
                      <a:pt x="769" y="903"/>
                    </a:cubicBezTo>
                    <a:cubicBezTo>
                      <a:pt x="752" y="920"/>
                      <a:pt x="752" y="920"/>
                      <a:pt x="735" y="920"/>
                    </a:cubicBezTo>
                    <a:cubicBezTo>
                      <a:pt x="719" y="903"/>
                      <a:pt x="735" y="886"/>
                      <a:pt x="735" y="886"/>
                    </a:cubicBezTo>
                    <a:cubicBezTo>
                      <a:pt x="735" y="870"/>
                      <a:pt x="735" y="853"/>
                      <a:pt x="719" y="853"/>
                    </a:cubicBezTo>
                    <a:cubicBezTo>
                      <a:pt x="719" y="870"/>
                      <a:pt x="702" y="870"/>
                      <a:pt x="702" y="886"/>
                    </a:cubicBezTo>
                    <a:cubicBezTo>
                      <a:pt x="702" y="870"/>
                      <a:pt x="702" y="853"/>
                      <a:pt x="685" y="853"/>
                    </a:cubicBezTo>
                    <a:cubicBezTo>
                      <a:pt x="685" y="853"/>
                      <a:pt x="685" y="853"/>
                      <a:pt x="685" y="853"/>
                    </a:cubicBezTo>
                    <a:cubicBezTo>
                      <a:pt x="719" y="803"/>
                      <a:pt x="769" y="786"/>
                      <a:pt x="802" y="769"/>
                    </a:cubicBezTo>
                    <a:cubicBezTo>
                      <a:pt x="802" y="803"/>
                      <a:pt x="819" y="786"/>
                      <a:pt x="819" y="820"/>
                    </a:cubicBezTo>
                    <a:close/>
                    <a:moveTo>
                      <a:pt x="936" y="452"/>
                    </a:moveTo>
                    <a:cubicBezTo>
                      <a:pt x="936" y="502"/>
                      <a:pt x="969" y="485"/>
                      <a:pt x="986" y="485"/>
                    </a:cubicBezTo>
                    <a:cubicBezTo>
                      <a:pt x="986" y="485"/>
                      <a:pt x="986" y="502"/>
                      <a:pt x="986" y="502"/>
                    </a:cubicBezTo>
                    <a:cubicBezTo>
                      <a:pt x="986" y="519"/>
                      <a:pt x="986" y="536"/>
                      <a:pt x="986" y="569"/>
                    </a:cubicBezTo>
                    <a:cubicBezTo>
                      <a:pt x="986" y="569"/>
                      <a:pt x="1003" y="569"/>
                      <a:pt x="1003" y="586"/>
                    </a:cubicBezTo>
                    <a:cubicBezTo>
                      <a:pt x="986" y="569"/>
                      <a:pt x="986" y="586"/>
                      <a:pt x="969" y="586"/>
                    </a:cubicBezTo>
                    <a:cubicBezTo>
                      <a:pt x="969" y="569"/>
                      <a:pt x="936" y="552"/>
                      <a:pt x="952" y="536"/>
                    </a:cubicBezTo>
                    <a:cubicBezTo>
                      <a:pt x="952" y="552"/>
                      <a:pt x="986" y="519"/>
                      <a:pt x="969" y="502"/>
                    </a:cubicBezTo>
                    <a:cubicBezTo>
                      <a:pt x="952" y="502"/>
                      <a:pt x="969" y="536"/>
                      <a:pt x="952" y="536"/>
                    </a:cubicBezTo>
                    <a:cubicBezTo>
                      <a:pt x="952" y="519"/>
                      <a:pt x="952" y="502"/>
                      <a:pt x="952" y="485"/>
                    </a:cubicBezTo>
                    <a:cubicBezTo>
                      <a:pt x="936" y="485"/>
                      <a:pt x="919" y="485"/>
                      <a:pt x="919" y="485"/>
                    </a:cubicBezTo>
                    <a:cubicBezTo>
                      <a:pt x="936" y="485"/>
                      <a:pt x="919" y="452"/>
                      <a:pt x="936" y="452"/>
                    </a:cubicBezTo>
                    <a:close/>
                    <a:moveTo>
                      <a:pt x="986" y="485"/>
                    </a:moveTo>
                    <a:cubicBezTo>
                      <a:pt x="986" y="485"/>
                      <a:pt x="986" y="485"/>
                      <a:pt x="986" y="485"/>
                    </a:cubicBezTo>
                    <a:cubicBezTo>
                      <a:pt x="986" y="485"/>
                      <a:pt x="986" y="485"/>
                      <a:pt x="986" y="485"/>
                    </a:cubicBezTo>
                    <a:close/>
                    <a:moveTo>
                      <a:pt x="986" y="502"/>
                    </a:moveTo>
                    <a:cubicBezTo>
                      <a:pt x="986" y="502"/>
                      <a:pt x="986" y="502"/>
                      <a:pt x="986" y="485"/>
                    </a:cubicBezTo>
                    <a:cubicBezTo>
                      <a:pt x="986" y="502"/>
                      <a:pt x="986" y="502"/>
                      <a:pt x="986" y="502"/>
                    </a:cubicBezTo>
                    <a:close/>
                    <a:moveTo>
                      <a:pt x="969" y="836"/>
                    </a:moveTo>
                    <a:cubicBezTo>
                      <a:pt x="986" y="870"/>
                      <a:pt x="952" y="853"/>
                      <a:pt x="952" y="870"/>
                    </a:cubicBezTo>
                    <a:cubicBezTo>
                      <a:pt x="969" y="870"/>
                      <a:pt x="969" y="886"/>
                      <a:pt x="986" y="886"/>
                    </a:cubicBezTo>
                    <a:cubicBezTo>
                      <a:pt x="986" y="920"/>
                      <a:pt x="986" y="920"/>
                      <a:pt x="952" y="937"/>
                    </a:cubicBezTo>
                    <a:cubicBezTo>
                      <a:pt x="952" y="903"/>
                      <a:pt x="952" y="886"/>
                      <a:pt x="936" y="886"/>
                    </a:cubicBezTo>
                    <a:cubicBezTo>
                      <a:pt x="952" y="886"/>
                      <a:pt x="952" y="886"/>
                      <a:pt x="952" y="886"/>
                    </a:cubicBezTo>
                    <a:cubicBezTo>
                      <a:pt x="936" y="870"/>
                      <a:pt x="902" y="836"/>
                      <a:pt x="919" y="820"/>
                    </a:cubicBezTo>
                    <a:cubicBezTo>
                      <a:pt x="919" y="853"/>
                      <a:pt x="936" y="820"/>
                      <a:pt x="936" y="803"/>
                    </a:cubicBezTo>
                    <a:cubicBezTo>
                      <a:pt x="952" y="803"/>
                      <a:pt x="952" y="786"/>
                      <a:pt x="986" y="786"/>
                    </a:cubicBezTo>
                    <a:cubicBezTo>
                      <a:pt x="969" y="820"/>
                      <a:pt x="969" y="836"/>
                      <a:pt x="1003" y="836"/>
                    </a:cubicBezTo>
                    <a:cubicBezTo>
                      <a:pt x="1003" y="820"/>
                      <a:pt x="986" y="820"/>
                      <a:pt x="1003" y="820"/>
                    </a:cubicBezTo>
                    <a:cubicBezTo>
                      <a:pt x="1003" y="820"/>
                      <a:pt x="1003" y="836"/>
                      <a:pt x="1003" y="853"/>
                    </a:cubicBezTo>
                    <a:cubicBezTo>
                      <a:pt x="986" y="853"/>
                      <a:pt x="986" y="853"/>
                      <a:pt x="969" y="836"/>
                    </a:cubicBezTo>
                    <a:close/>
                    <a:moveTo>
                      <a:pt x="1805" y="953"/>
                    </a:moveTo>
                    <a:cubicBezTo>
                      <a:pt x="1805" y="987"/>
                      <a:pt x="1821" y="937"/>
                      <a:pt x="1838" y="953"/>
                    </a:cubicBezTo>
                    <a:cubicBezTo>
                      <a:pt x="1821" y="1020"/>
                      <a:pt x="1771" y="1053"/>
                      <a:pt x="1738" y="1003"/>
                    </a:cubicBezTo>
                    <a:cubicBezTo>
                      <a:pt x="1771" y="1003"/>
                      <a:pt x="1788" y="970"/>
                      <a:pt x="1805" y="953"/>
                    </a:cubicBezTo>
                    <a:close/>
                    <a:moveTo>
                      <a:pt x="1704" y="669"/>
                    </a:moveTo>
                    <a:cubicBezTo>
                      <a:pt x="1688" y="686"/>
                      <a:pt x="1704" y="703"/>
                      <a:pt x="1688" y="736"/>
                    </a:cubicBezTo>
                    <a:cubicBezTo>
                      <a:pt x="1688" y="703"/>
                      <a:pt x="1637" y="669"/>
                      <a:pt x="1671" y="636"/>
                    </a:cubicBezTo>
                    <a:cubicBezTo>
                      <a:pt x="1671" y="652"/>
                      <a:pt x="1688" y="669"/>
                      <a:pt x="1704" y="669"/>
                    </a:cubicBezTo>
                    <a:close/>
                    <a:moveTo>
                      <a:pt x="1487" y="753"/>
                    </a:moveTo>
                    <a:cubicBezTo>
                      <a:pt x="1487" y="769"/>
                      <a:pt x="1487" y="786"/>
                      <a:pt x="1470" y="769"/>
                    </a:cubicBezTo>
                    <a:cubicBezTo>
                      <a:pt x="1454" y="769"/>
                      <a:pt x="1470" y="753"/>
                      <a:pt x="1487" y="753"/>
                    </a:cubicBezTo>
                    <a:close/>
                    <a:moveTo>
                      <a:pt x="1671" y="719"/>
                    </a:moveTo>
                    <a:cubicBezTo>
                      <a:pt x="1671" y="736"/>
                      <a:pt x="1688" y="736"/>
                      <a:pt x="1688" y="753"/>
                    </a:cubicBezTo>
                    <a:cubicBezTo>
                      <a:pt x="1671" y="753"/>
                      <a:pt x="1688" y="769"/>
                      <a:pt x="1688" y="769"/>
                    </a:cubicBezTo>
                    <a:cubicBezTo>
                      <a:pt x="1654" y="769"/>
                      <a:pt x="1654" y="736"/>
                      <a:pt x="1671" y="719"/>
                    </a:cubicBezTo>
                    <a:close/>
                    <a:moveTo>
                      <a:pt x="2089" y="318"/>
                    </a:moveTo>
                    <a:cubicBezTo>
                      <a:pt x="2089" y="268"/>
                      <a:pt x="2072" y="235"/>
                      <a:pt x="2072" y="201"/>
                    </a:cubicBezTo>
                    <a:cubicBezTo>
                      <a:pt x="2089" y="201"/>
                      <a:pt x="2105" y="218"/>
                      <a:pt x="2105" y="218"/>
                    </a:cubicBezTo>
                    <a:cubicBezTo>
                      <a:pt x="2089" y="218"/>
                      <a:pt x="2105" y="302"/>
                      <a:pt x="2089" y="318"/>
                    </a:cubicBezTo>
                    <a:close/>
                    <a:moveTo>
                      <a:pt x="468" y="586"/>
                    </a:moveTo>
                    <a:cubicBezTo>
                      <a:pt x="451" y="569"/>
                      <a:pt x="434" y="569"/>
                      <a:pt x="434" y="552"/>
                    </a:cubicBezTo>
                    <a:cubicBezTo>
                      <a:pt x="451" y="569"/>
                      <a:pt x="468" y="536"/>
                      <a:pt x="468" y="552"/>
                    </a:cubicBezTo>
                    <a:cubicBezTo>
                      <a:pt x="434" y="552"/>
                      <a:pt x="485" y="602"/>
                      <a:pt x="468" y="586"/>
                    </a:cubicBezTo>
                    <a:close/>
                    <a:moveTo>
                      <a:pt x="418" y="719"/>
                    </a:moveTo>
                    <a:lnTo>
                      <a:pt x="384" y="719"/>
                    </a:lnTo>
                    <a:cubicBezTo>
                      <a:pt x="384" y="703"/>
                      <a:pt x="434" y="703"/>
                      <a:pt x="418" y="719"/>
                    </a:cubicBezTo>
                    <a:close/>
                    <a:moveTo>
                      <a:pt x="251" y="636"/>
                    </a:moveTo>
                    <a:cubicBezTo>
                      <a:pt x="251" y="686"/>
                      <a:pt x="217" y="619"/>
                      <a:pt x="201" y="602"/>
                    </a:cubicBezTo>
                    <a:cubicBezTo>
                      <a:pt x="201" y="602"/>
                      <a:pt x="201" y="619"/>
                      <a:pt x="201" y="636"/>
                    </a:cubicBezTo>
                    <a:cubicBezTo>
                      <a:pt x="201" y="602"/>
                      <a:pt x="167" y="586"/>
                      <a:pt x="167" y="569"/>
                    </a:cubicBezTo>
                    <a:cubicBezTo>
                      <a:pt x="184" y="569"/>
                      <a:pt x="234" y="569"/>
                      <a:pt x="234" y="552"/>
                    </a:cubicBezTo>
                    <a:cubicBezTo>
                      <a:pt x="251" y="569"/>
                      <a:pt x="267" y="569"/>
                      <a:pt x="284" y="586"/>
                    </a:cubicBezTo>
                    <a:cubicBezTo>
                      <a:pt x="284" y="636"/>
                      <a:pt x="251" y="619"/>
                      <a:pt x="217" y="636"/>
                    </a:cubicBezTo>
                    <a:cubicBezTo>
                      <a:pt x="234" y="636"/>
                      <a:pt x="234" y="636"/>
                      <a:pt x="251" y="636"/>
                    </a:cubicBezTo>
                    <a:close/>
                    <a:moveTo>
                      <a:pt x="1270" y="151"/>
                    </a:moveTo>
                    <a:cubicBezTo>
                      <a:pt x="1253" y="151"/>
                      <a:pt x="1236" y="168"/>
                      <a:pt x="1220" y="168"/>
                    </a:cubicBezTo>
                    <a:cubicBezTo>
                      <a:pt x="1220" y="151"/>
                      <a:pt x="1236" y="151"/>
                      <a:pt x="1236" y="135"/>
                    </a:cubicBezTo>
                    <a:cubicBezTo>
                      <a:pt x="1236" y="135"/>
                      <a:pt x="1236" y="118"/>
                      <a:pt x="1236" y="118"/>
                    </a:cubicBezTo>
                    <a:cubicBezTo>
                      <a:pt x="1236" y="118"/>
                      <a:pt x="1253" y="118"/>
                      <a:pt x="1253" y="118"/>
                    </a:cubicBezTo>
                    <a:cubicBezTo>
                      <a:pt x="1236" y="118"/>
                      <a:pt x="1270" y="135"/>
                      <a:pt x="1270" y="151"/>
                    </a:cubicBezTo>
                    <a:close/>
                    <a:moveTo>
                      <a:pt x="685" y="903"/>
                    </a:moveTo>
                    <a:cubicBezTo>
                      <a:pt x="702" y="903"/>
                      <a:pt x="719" y="903"/>
                      <a:pt x="719" y="920"/>
                    </a:cubicBezTo>
                    <a:cubicBezTo>
                      <a:pt x="702" y="920"/>
                      <a:pt x="719" y="953"/>
                      <a:pt x="702" y="953"/>
                    </a:cubicBezTo>
                    <a:cubicBezTo>
                      <a:pt x="702" y="937"/>
                      <a:pt x="685" y="920"/>
                      <a:pt x="685" y="903"/>
                    </a:cubicBezTo>
                    <a:close/>
                    <a:moveTo>
                      <a:pt x="852" y="1003"/>
                    </a:moveTo>
                    <a:cubicBezTo>
                      <a:pt x="819" y="1003"/>
                      <a:pt x="802" y="970"/>
                      <a:pt x="835" y="953"/>
                    </a:cubicBezTo>
                    <a:cubicBezTo>
                      <a:pt x="835" y="970"/>
                      <a:pt x="852" y="970"/>
                      <a:pt x="852" y="1003"/>
                    </a:cubicBezTo>
                    <a:close/>
                    <a:moveTo>
                      <a:pt x="2139" y="251"/>
                    </a:moveTo>
                    <a:cubicBezTo>
                      <a:pt x="2172" y="285"/>
                      <a:pt x="2172" y="218"/>
                      <a:pt x="2189" y="235"/>
                    </a:cubicBezTo>
                    <a:cubicBezTo>
                      <a:pt x="2189" y="185"/>
                      <a:pt x="2155" y="251"/>
                      <a:pt x="2139" y="218"/>
                    </a:cubicBezTo>
                    <a:cubicBezTo>
                      <a:pt x="2139" y="218"/>
                      <a:pt x="2139" y="235"/>
                      <a:pt x="2139" y="251"/>
                    </a:cubicBezTo>
                    <a:close/>
                    <a:moveTo>
                      <a:pt x="2389" y="151"/>
                    </a:moveTo>
                    <a:cubicBezTo>
                      <a:pt x="2373" y="135"/>
                      <a:pt x="2373" y="135"/>
                      <a:pt x="2373" y="118"/>
                    </a:cubicBezTo>
                    <a:cubicBezTo>
                      <a:pt x="2389" y="118"/>
                      <a:pt x="2389" y="84"/>
                      <a:pt x="2406" y="101"/>
                    </a:cubicBezTo>
                    <a:cubicBezTo>
                      <a:pt x="2406" y="101"/>
                      <a:pt x="2406" y="118"/>
                      <a:pt x="2406" y="118"/>
                    </a:cubicBezTo>
                    <a:cubicBezTo>
                      <a:pt x="2389" y="101"/>
                      <a:pt x="2389" y="135"/>
                      <a:pt x="2389" y="15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0"/>
              <p:cNvSpPr/>
              <p:nvPr/>
            </p:nvSpPr>
            <p:spPr>
              <a:xfrm>
                <a:off x="4486323" y="4758707"/>
                <a:ext cx="387249" cy="209456"/>
              </a:xfrm>
              <a:custGeom>
                <a:avLst/>
                <a:gdLst/>
                <a:ahLst/>
                <a:cxnLst/>
                <a:rect l="l" t="t" r="r" b="b"/>
                <a:pathLst>
                  <a:path w="4513" h="2441" extrusionOk="0">
                    <a:moveTo>
                      <a:pt x="4512" y="2207"/>
                    </a:moveTo>
                    <a:cubicBezTo>
                      <a:pt x="4512" y="1989"/>
                      <a:pt x="2206" y="2056"/>
                      <a:pt x="1789" y="2056"/>
                    </a:cubicBezTo>
                    <a:lnTo>
                      <a:pt x="1070" y="2056"/>
                    </a:lnTo>
                    <a:cubicBezTo>
                      <a:pt x="970" y="2056"/>
                      <a:pt x="936" y="2039"/>
                      <a:pt x="836" y="2039"/>
                    </a:cubicBezTo>
                    <a:cubicBezTo>
                      <a:pt x="753" y="2039"/>
                      <a:pt x="669" y="2039"/>
                      <a:pt x="602" y="2039"/>
                    </a:cubicBezTo>
                    <a:lnTo>
                      <a:pt x="251" y="2023"/>
                    </a:lnTo>
                    <a:cubicBezTo>
                      <a:pt x="201" y="2023"/>
                      <a:pt x="218" y="2006"/>
                      <a:pt x="151" y="2006"/>
                    </a:cubicBezTo>
                    <a:cubicBezTo>
                      <a:pt x="118" y="2006"/>
                      <a:pt x="68" y="2006"/>
                      <a:pt x="34" y="2006"/>
                    </a:cubicBezTo>
                    <a:cubicBezTo>
                      <a:pt x="17" y="2006"/>
                      <a:pt x="1" y="2006"/>
                      <a:pt x="1" y="2006"/>
                    </a:cubicBezTo>
                    <a:lnTo>
                      <a:pt x="1" y="2390"/>
                    </a:lnTo>
                    <a:lnTo>
                      <a:pt x="753" y="2424"/>
                    </a:lnTo>
                    <a:cubicBezTo>
                      <a:pt x="853" y="2424"/>
                      <a:pt x="970" y="2424"/>
                      <a:pt x="1087" y="2440"/>
                    </a:cubicBezTo>
                    <a:lnTo>
                      <a:pt x="1505" y="2440"/>
                    </a:lnTo>
                    <a:cubicBezTo>
                      <a:pt x="1521" y="2440"/>
                      <a:pt x="1538" y="2440"/>
                      <a:pt x="1538" y="2424"/>
                    </a:cubicBezTo>
                    <a:cubicBezTo>
                      <a:pt x="1755" y="2390"/>
                      <a:pt x="2106" y="2440"/>
                      <a:pt x="2323" y="2424"/>
                    </a:cubicBezTo>
                    <a:cubicBezTo>
                      <a:pt x="2390" y="2424"/>
                      <a:pt x="2423" y="2407"/>
                      <a:pt x="2507" y="2407"/>
                    </a:cubicBezTo>
                    <a:cubicBezTo>
                      <a:pt x="2574" y="2407"/>
                      <a:pt x="4512" y="2407"/>
                      <a:pt x="4512" y="2207"/>
                    </a:cubicBezTo>
                    <a:close/>
                    <a:moveTo>
                      <a:pt x="1" y="252"/>
                    </a:moveTo>
                    <a:cubicBezTo>
                      <a:pt x="51" y="235"/>
                      <a:pt x="101" y="218"/>
                      <a:pt x="151" y="201"/>
                    </a:cubicBezTo>
                    <a:cubicBezTo>
                      <a:pt x="251" y="151"/>
                      <a:pt x="268" y="151"/>
                      <a:pt x="318" y="101"/>
                    </a:cubicBezTo>
                    <a:cubicBezTo>
                      <a:pt x="268" y="34"/>
                      <a:pt x="251" y="1"/>
                      <a:pt x="101" y="1"/>
                    </a:cubicBezTo>
                    <a:cubicBezTo>
                      <a:pt x="68" y="1"/>
                      <a:pt x="34" y="1"/>
                      <a:pt x="1" y="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0"/>
              <p:cNvSpPr/>
              <p:nvPr/>
            </p:nvSpPr>
            <p:spPr>
              <a:xfrm>
                <a:off x="4573760" y="4743005"/>
                <a:ext cx="207997" cy="34495"/>
              </a:xfrm>
              <a:custGeom>
                <a:avLst/>
                <a:gdLst/>
                <a:ahLst/>
                <a:cxnLst/>
                <a:rect l="l" t="t" r="r" b="b"/>
                <a:pathLst>
                  <a:path w="2424" h="402" extrusionOk="0">
                    <a:moveTo>
                      <a:pt x="1" y="184"/>
                    </a:moveTo>
                    <a:cubicBezTo>
                      <a:pt x="1" y="318"/>
                      <a:pt x="285" y="301"/>
                      <a:pt x="435" y="301"/>
                    </a:cubicBezTo>
                    <a:cubicBezTo>
                      <a:pt x="619" y="301"/>
                      <a:pt x="786" y="301"/>
                      <a:pt x="970" y="318"/>
                    </a:cubicBezTo>
                    <a:cubicBezTo>
                      <a:pt x="1037" y="318"/>
                      <a:pt x="1020" y="318"/>
                      <a:pt x="1087" y="334"/>
                    </a:cubicBezTo>
                    <a:cubicBezTo>
                      <a:pt x="1421" y="334"/>
                      <a:pt x="1655" y="368"/>
                      <a:pt x="1989" y="368"/>
                    </a:cubicBezTo>
                    <a:cubicBezTo>
                      <a:pt x="2190" y="368"/>
                      <a:pt x="2424" y="401"/>
                      <a:pt x="2424" y="251"/>
                    </a:cubicBezTo>
                    <a:cubicBezTo>
                      <a:pt x="2424" y="151"/>
                      <a:pt x="2223" y="134"/>
                      <a:pt x="2123" y="117"/>
                    </a:cubicBezTo>
                    <a:cubicBezTo>
                      <a:pt x="1672" y="34"/>
                      <a:pt x="1137" y="0"/>
                      <a:pt x="686" y="0"/>
                    </a:cubicBezTo>
                    <a:cubicBezTo>
                      <a:pt x="486" y="0"/>
                      <a:pt x="1" y="34"/>
                      <a:pt x="1" y="18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0"/>
              <p:cNvSpPr/>
              <p:nvPr/>
            </p:nvSpPr>
            <p:spPr>
              <a:xfrm>
                <a:off x="4847656" y="4770205"/>
                <a:ext cx="127682" cy="51742"/>
              </a:xfrm>
              <a:custGeom>
                <a:avLst/>
                <a:gdLst/>
                <a:ahLst/>
                <a:cxnLst/>
                <a:rect l="l" t="t" r="r" b="b"/>
                <a:pathLst>
                  <a:path w="1488" h="603" extrusionOk="0">
                    <a:moveTo>
                      <a:pt x="1354" y="602"/>
                    </a:moveTo>
                    <a:cubicBezTo>
                      <a:pt x="1421" y="602"/>
                      <a:pt x="1454" y="569"/>
                      <a:pt x="1487" y="552"/>
                    </a:cubicBezTo>
                    <a:cubicBezTo>
                      <a:pt x="1471" y="485"/>
                      <a:pt x="1454" y="435"/>
                      <a:pt x="1404" y="402"/>
                    </a:cubicBezTo>
                    <a:cubicBezTo>
                      <a:pt x="1253" y="285"/>
                      <a:pt x="1070" y="235"/>
                      <a:pt x="886" y="184"/>
                    </a:cubicBezTo>
                    <a:cubicBezTo>
                      <a:pt x="769" y="151"/>
                      <a:pt x="184" y="1"/>
                      <a:pt x="84" y="51"/>
                    </a:cubicBezTo>
                    <a:cubicBezTo>
                      <a:pt x="34" y="84"/>
                      <a:pt x="0" y="168"/>
                      <a:pt x="17" y="218"/>
                    </a:cubicBezTo>
                    <a:cubicBezTo>
                      <a:pt x="67" y="335"/>
                      <a:pt x="802" y="485"/>
                      <a:pt x="953" y="519"/>
                    </a:cubicBezTo>
                    <a:cubicBezTo>
                      <a:pt x="1053" y="535"/>
                      <a:pt x="1253" y="602"/>
                      <a:pt x="1354" y="60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0"/>
              <p:cNvSpPr/>
              <p:nvPr/>
            </p:nvSpPr>
            <p:spPr>
              <a:xfrm>
                <a:off x="4963753" y="4870599"/>
                <a:ext cx="45993" cy="96104"/>
              </a:xfrm>
              <a:custGeom>
                <a:avLst/>
                <a:gdLst/>
                <a:ahLst/>
                <a:cxnLst/>
                <a:rect l="l" t="t" r="r" b="b"/>
                <a:pathLst>
                  <a:path w="536" h="1120" extrusionOk="0">
                    <a:moveTo>
                      <a:pt x="1" y="769"/>
                    </a:moveTo>
                    <a:cubicBezTo>
                      <a:pt x="1" y="1120"/>
                      <a:pt x="535" y="769"/>
                      <a:pt x="502" y="301"/>
                    </a:cubicBezTo>
                    <a:cubicBezTo>
                      <a:pt x="485" y="0"/>
                      <a:pt x="268" y="17"/>
                      <a:pt x="218" y="217"/>
                    </a:cubicBezTo>
                    <a:cubicBezTo>
                      <a:pt x="184" y="368"/>
                      <a:pt x="184" y="451"/>
                      <a:pt x="101" y="602"/>
                    </a:cubicBezTo>
                    <a:cubicBezTo>
                      <a:pt x="84" y="618"/>
                      <a:pt x="68" y="635"/>
                      <a:pt x="51" y="669"/>
                    </a:cubicBezTo>
                    <a:cubicBezTo>
                      <a:pt x="17" y="702"/>
                      <a:pt x="1" y="719"/>
                      <a:pt x="1" y="769"/>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0"/>
              <p:cNvSpPr/>
              <p:nvPr/>
            </p:nvSpPr>
            <p:spPr>
              <a:xfrm>
                <a:off x="4798917" y="4753044"/>
                <a:ext cx="28746" cy="50197"/>
              </a:xfrm>
              <a:custGeom>
                <a:avLst/>
                <a:gdLst/>
                <a:ahLst/>
                <a:cxnLst/>
                <a:rect l="l" t="t" r="r" b="b"/>
                <a:pathLst>
                  <a:path w="335" h="585" extrusionOk="0">
                    <a:moveTo>
                      <a:pt x="0" y="301"/>
                    </a:moveTo>
                    <a:cubicBezTo>
                      <a:pt x="0" y="384"/>
                      <a:pt x="334" y="585"/>
                      <a:pt x="334" y="201"/>
                    </a:cubicBezTo>
                    <a:cubicBezTo>
                      <a:pt x="334" y="117"/>
                      <a:pt x="0" y="0"/>
                      <a:pt x="0" y="30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0"/>
              <p:cNvSpPr/>
              <p:nvPr/>
            </p:nvSpPr>
            <p:spPr>
              <a:xfrm>
                <a:off x="4486323" y="4986695"/>
                <a:ext cx="295435" cy="86151"/>
              </a:xfrm>
              <a:custGeom>
                <a:avLst/>
                <a:gdLst/>
                <a:ahLst/>
                <a:cxnLst/>
                <a:rect l="l" t="t" r="r" b="b"/>
                <a:pathLst>
                  <a:path w="3443" h="1004" extrusionOk="0">
                    <a:moveTo>
                      <a:pt x="1" y="168"/>
                    </a:moveTo>
                    <a:lnTo>
                      <a:pt x="1" y="318"/>
                    </a:lnTo>
                    <a:cubicBezTo>
                      <a:pt x="1" y="318"/>
                      <a:pt x="1" y="318"/>
                      <a:pt x="1" y="318"/>
                    </a:cubicBezTo>
                    <a:cubicBezTo>
                      <a:pt x="1" y="268"/>
                      <a:pt x="1" y="218"/>
                      <a:pt x="34" y="218"/>
                    </a:cubicBezTo>
                    <a:cubicBezTo>
                      <a:pt x="17" y="184"/>
                      <a:pt x="1" y="168"/>
                      <a:pt x="1" y="168"/>
                    </a:cubicBezTo>
                    <a:close/>
                    <a:moveTo>
                      <a:pt x="1" y="352"/>
                    </a:moveTo>
                    <a:lnTo>
                      <a:pt x="1" y="385"/>
                    </a:lnTo>
                    <a:cubicBezTo>
                      <a:pt x="1" y="368"/>
                      <a:pt x="1" y="368"/>
                      <a:pt x="1" y="352"/>
                    </a:cubicBezTo>
                    <a:close/>
                    <a:moveTo>
                      <a:pt x="185" y="1"/>
                    </a:moveTo>
                    <a:cubicBezTo>
                      <a:pt x="218" y="1"/>
                      <a:pt x="251" y="1"/>
                      <a:pt x="301" y="17"/>
                    </a:cubicBezTo>
                    <a:cubicBezTo>
                      <a:pt x="251" y="34"/>
                      <a:pt x="218" y="34"/>
                      <a:pt x="185" y="1"/>
                    </a:cubicBezTo>
                    <a:close/>
                    <a:moveTo>
                      <a:pt x="1705" y="67"/>
                    </a:moveTo>
                    <a:lnTo>
                      <a:pt x="1789" y="67"/>
                    </a:lnTo>
                    <a:cubicBezTo>
                      <a:pt x="1805" y="67"/>
                      <a:pt x="1805" y="67"/>
                      <a:pt x="1805" y="84"/>
                    </a:cubicBezTo>
                    <a:cubicBezTo>
                      <a:pt x="1805" y="151"/>
                      <a:pt x="1755" y="235"/>
                      <a:pt x="1722" y="235"/>
                    </a:cubicBezTo>
                    <a:cubicBezTo>
                      <a:pt x="1738" y="218"/>
                      <a:pt x="1722" y="201"/>
                      <a:pt x="1755" y="184"/>
                    </a:cubicBezTo>
                    <a:cubicBezTo>
                      <a:pt x="1705" y="134"/>
                      <a:pt x="1705" y="118"/>
                      <a:pt x="1705" y="67"/>
                    </a:cubicBezTo>
                    <a:close/>
                    <a:moveTo>
                      <a:pt x="3109" y="535"/>
                    </a:moveTo>
                    <a:cubicBezTo>
                      <a:pt x="3075" y="552"/>
                      <a:pt x="3042" y="569"/>
                      <a:pt x="2992" y="585"/>
                    </a:cubicBezTo>
                    <a:cubicBezTo>
                      <a:pt x="2975" y="535"/>
                      <a:pt x="2958" y="485"/>
                      <a:pt x="2941" y="452"/>
                    </a:cubicBezTo>
                    <a:cubicBezTo>
                      <a:pt x="3008" y="435"/>
                      <a:pt x="3025" y="485"/>
                      <a:pt x="3092" y="485"/>
                    </a:cubicBezTo>
                    <a:cubicBezTo>
                      <a:pt x="3092" y="502"/>
                      <a:pt x="3109" y="535"/>
                      <a:pt x="3109" y="535"/>
                    </a:cubicBezTo>
                    <a:close/>
                    <a:moveTo>
                      <a:pt x="2557" y="719"/>
                    </a:moveTo>
                    <a:cubicBezTo>
                      <a:pt x="2540" y="736"/>
                      <a:pt x="2507" y="736"/>
                      <a:pt x="2474" y="753"/>
                    </a:cubicBezTo>
                    <a:cubicBezTo>
                      <a:pt x="2474" y="719"/>
                      <a:pt x="2490" y="686"/>
                      <a:pt x="2507" y="652"/>
                    </a:cubicBezTo>
                    <a:cubicBezTo>
                      <a:pt x="2507" y="669"/>
                      <a:pt x="2507" y="669"/>
                      <a:pt x="2524" y="652"/>
                    </a:cubicBezTo>
                    <a:cubicBezTo>
                      <a:pt x="2540" y="669"/>
                      <a:pt x="2540" y="702"/>
                      <a:pt x="2557" y="719"/>
                    </a:cubicBezTo>
                    <a:close/>
                    <a:moveTo>
                      <a:pt x="1789" y="886"/>
                    </a:moveTo>
                    <a:cubicBezTo>
                      <a:pt x="1772" y="903"/>
                      <a:pt x="1755" y="903"/>
                      <a:pt x="1738" y="903"/>
                    </a:cubicBezTo>
                    <a:cubicBezTo>
                      <a:pt x="1738" y="903"/>
                      <a:pt x="1738" y="886"/>
                      <a:pt x="1738" y="886"/>
                    </a:cubicBezTo>
                    <a:cubicBezTo>
                      <a:pt x="1755" y="869"/>
                      <a:pt x="1755" y="886"/>
                      <a:pt x="1789" y="886"/>
                    </a:cubicBezTo>
                    <a:close/>
                    <a:moveTo>
                      <a:pt x="1638" y="920"/>
                    </a:moveTo>
                    <a:cubicBezTo>
                      <a:pt x="1638" y="903"/>
                      <a:pt x="1638" y="869"/>
                      <a:pt x="1655" y="853"/>
                    </a:cubicBezTo>
                    <a:cubicBezTo>
                      <a:pt x="1621" y="836"/>
                      <a:pt x="1672" y="786"/>
                      <a:pt x="1605" y="786"/>
                    </a:cubicBezTo>
                    <a:cubicBezTo>
                      <a:pt x="1738" y="669"/>
                      <a:pt x="1755" y="468"/>
                      <a:pt x="1906" y="418"/>
                    </a:cubicBezTo>
                    <a:cubicBezTo>
                      <a:pt x="1889" y="352"/>
                      <a:pt x="1839" y="335"/>
                      <a:pt x="1789" y="301"/>
                    </a:cubicBezTo>
                    <a:cubicBezTo>
                      <a:pt x="1755" y="352"/>
                      <a:pt x="1789" y="335"/>
                      <a:pt x="1738" y="318"/>
                    </a:cubicBezTo>
                    <a:cubicBezTo>
                      <a:pt x="1738" y="335"/>
                      <a:pt x="1722" y="318"/>
                      <a:pt x="1705" y="335"/>
                    </a:cubicBezTo>
                    <a:cubicBezTo>
                      <a:pt x="1722" y="368"/>
                      <a:pt x="1738" y="402"/>
                      <a:pt x="1755" y="435"/>
                    </a:cubicBezTo>
                    <a:cubicBezTo>
                      <a:pt x="1705" y="435"/>
                      <a:pt x="1705" y="402"/>
                      <a:pt x="1672" y="418"/>
                    </a:cubicBezTo>
                    <a:cubicBezTo>
                      <a:pt x="1688" y="502"/>
                      <a:pt x="1638" y="519"/>
                      <a:pt x="1588" y="519"/>
                    </a:cubicBezTo>
                    <a:cubicBezTo>
                      <a:pt x="1605" y="552"/>
                      <a:pt x="1571" y="602"/>
                      <a:pt x="1538" y="619"/>
                    </a:cubicBezTo>
                    <a:cubicBezTo>
                      <a:pt x="1605" y="753"/>
                      <a:pt x="1471" y="836"/>
                      <a:pt x="1438" y="936"/>
                    </a:cubicBezTo>
                    <a:cubicBezTo>
                      <a:pt x="1488" y="936"/>
                      <a:pt x="1538" y="936"/>
                      <a:pt x="1588" y="920"/>
                    </a:cubicBezTo>
                    <a:cubicBezTo>
                      <a:pt x="1605" y="920"/>
                      <a:pt x="1605" y="920"/>
                      <a:pt x="1621" y="920"/>
                    </a:cubicBezTo>
                    <a:close/>
                    <a:moveTo>
                      <a:pt x="452" y="1003"/>
                    </a:moveTo>
                    <a:cubicBezTo>
                      <a:pt x="418" y="1003"/>
                      <a:pt x="368" y="1003"/>
                      <a:pt x="318" y="1003"/>
                    </a:cubicBezTo>
                    <a:cubicBezTo>
                      <a:pt x="301" y="970"/>
                      <a:pt x="301" y="936"/>
                      <a:pt x="318" y="886"/>
                    </a:cubicBezTo>
                    <a:cubicBezTo>
                      <a:pt x="352" y="903"/>
                      <a:pt x="352" y="869"/>
                      <a:pt x="385" y="869"/>
                    </a:cubicBezTo>
                    <a:cubicBezTo>
                      <a:pt x="402" y="920"/>
                      <a:pt x="435" y="970"/>
                      <a:pt x="452" y="1003"/>
                    </a:cubicBezTo>
                    <a:close/>
                    <a:moveTo>
                      <a:pt x="151" y="268"/>
                    </a:moveTo>
                    <a:cubicBezTo>
                      <a:pt x="118" y="251"/>
                      <a:pt x="185" y="385"/>
                      <a:pt x="101" y="385"/>
                    </a:cubicBezTo>
                    <a:cubicBezTo>
                      <a:pt x="134" y="301"/>
                      <a:pt x="101" y="335"/>
                      <a:pt x="101" y="251"/>
                    </a:cubicBezTo>
                    <a:cubicBezTo>
                      <a:pt x="118" y="235"/>
                      <a:pt x="185" y="251"/>
                      <a:pt x="151" y="268"/>
                    </a:cubicBezTo>
                    <a:close/>
                    <a:moveTo>
                      <a:pt x="619" y="268"/>
                    </a:moveTo>
                    <a:cubicBezTo>
                      <a:pt x="636" y="251"/>
                      <a:pt x="669" y="218"/>
                      <a:pt x="652" y="201"/>
                    </a:cubicBezTo>
                    <a:cubicBezTo>
                      <a:pt x="719" y="184"/>
                      <a:pt x="652" y="335"/>
                      <a:pt x="619" y="268"/>
                    </a:cubicBezTo>
                    <a:close/>
                    <a:moveTo>
                      <a:pt x="719" y="519"/>
                    </a:moveTo>
                    <a:cubicBezTo>
                      <a:pt x="719" y="502"/>
                      <a:pt x="736" y="502"/>
                      <a:pt x="736" y="502"/>
                    </a:cubicBezTo>
                    <a:cubicBezTo>
                      <a:pt x="753" y="502"/>
                      <a:pt x="753" y="502"/>
                      <a:pt x="753" y="485"/>
                    </a:cubicBezTo>
                    <a:cubicBezTo>
                      <a:pt x="753" y="485"/>
                      <a:pt x="753" y="485"/>
                      <a:pt x="753" y="485"/>
                    </a:cubicBezTo>
                    <a:cubicBezTo>
                      <a:pt x="836" y="435"/>
                      <a:pt x="920" y="552"/>
                      <a:pt x="1020" y="485"/>
                    </a:cubicBezTo>
                    <a:cubicBezTo>
                      <a:pt x="1003" y="519"/>
                      <a:pt x="1020" y="535"/>
                      <a:pt x="1020" y="552"/>
                    </a:cubicBezTo>
                    <a:cubicBezTo>
                      <a:pt x="970" y="569"/>
                      <a:pt x="1003" y="636"/>
                      <a:pt x="953" y="702"/>
                    </a:cubicBezTo>
                    <a:cubicBezTo>
                      <a:pt x="903" y="702"/>
                      <a:pt x="903" y="652"/>
                      <a:pt x="836" y="652"/>
                    </a:cubicBezTo>
                    <a:cubicBezTo>
                      <a:pt x="836" y="669"/>
                      <a:pt x="819" y="686"/>
                      <a:pt x="836" y="719"/>
                    </a:cubicBezTo>
                    <a:cubicBezTo>
                      <a:pt x="736" y="736"/>
                      <a:pt x="753" y="686"/>
                      <a:pt x="686" y="736"/>
                    </a:cubicBezTo>
                    <a:cubicBezTo>
                      <a:pt x="719" y="686"/>
                      <a:pt x="669" y="652"/>
                      <a:pt x="669" y="585"/>
                    </a:cubicBezTo>
                    <a:cubicBezTo>
                      <a:pt x="652" y="585"/>
                      <a:pt x="652" y="602"/>
                      <a:pt x="636" y="602"/>
                    </a:cubicBezTo>
                    <a:cubicBezTo>
                      <a:pt x="652" y="519"/>
                      <a:pt x="652" y="468"/>
                      <a:pt x="652" y="368"/>
                    </a:cubicBezTo>
                    <a:lnTo>
                      <a:pt x="702" y="368"/>
                    </a:lnTo>
                    <a:cubicBezTo>
                      <a:pt x="719" y="435"/>
                      <a:pt x="652" y="435"/>
                      <a:pt x="702" y="468"/>
                    </a:cubicBezTo>
                    <a:cubicBezTo>
                      <a:pt x="702" y="485"/>
                      <a:pt x="702" y="519"/>
                      <a:pt x="719" y="519"/>
                    </a:cubicBezTo>
                    <a:close/>
                    <a:moveTo>
                      <a:pt x="753" y="485"/>
                    </a:moveTo>
                    <a:cubicBezTo>
                      <a:pt x="736" y="468"/>
                      <a:pt x="753" y="435"/>
                      <a:pt x="736" y="435"/>
                    </a:cubicBezTo>
                    <a:cubicBezTo>
                      <a:pt x="736" y="418"/>
                      <a:pt x="753" y="418"/>
                      <a:pt x="753" y="385"/>
                    </a:cubicBezTo>
                    <a:cubicBezTo>
                      <a:pt x="769" y="402"/>
                      <a:pt x="769" y="418"/>
                      <a:pt x="786" y="418"/>
                    </a:cubicBezTo>
                    <a:cubicBezTo>
                      <a:pt x="786" y="435"/>
                      <a:pt x="769" y="435"/>
                      <a:pt x="769" y="435"/>
                    </a:cubicBezTo>
                    <a:cubicBezTo>
                      <a:pt x="920" y="519"/>
                      <a:pt x="936" y="285"/>
                      <a:pt x="769" y="268"/>
                    </a:cubicBezTo>
                    <a:cubicBezTo>
                      <a:pt x="736" y="268"/>
                      <a:pt x="702" y="335"/>
                      <a:pt x="669" y="301"/>
                    </a:cubicBezTo>
                    <a:cubicBezTo>
                      <a:pt x="669" y="352"/>
                      <a:pt x="719" y="318"/>
                      <a:pt x="736" y="352"/>
                    </a:cubicBezTo>
                    <a:cubicBezTo>
                      <a:pt x="736" y="402"/>
                      <a:pt x="719" y="418"/>
                      <a:pt x="702" y="468"/>
                    </a:cubicBezTo>
                    <a:cubicBezTo>
                      <a:pt x="736" y="452"/>
                      <a:pt x="719" y="502"/>
                      <a:pt x="736" y="502"/>
                    </a:cubicBezTo>
                    <a:cubicBezTo>
                      <a:pt x="753" y="485"/>
                      <a:pt x="753" y="485"/>
                      <a:pt x="753" y="485"/>
                    </a:cubicBezTo>
                    <a:close/>
                    <a:moveTo>
                      <a:pt x="636" y="769"/>
                    </a:moveTo>
                    <a:cubicBezTo>
                      <a:pt x="636" y="702"/>
                      <a:pt x="586" y="719"/>
                      <a:pt x="535" y="736"/>
                    </a:cubicBezTo>
                    <a:cubicBezTo>
                      <a:pt x="569" y="803"/>
                      <a:pt x="485" y="836"/>
                      <a:pt x="485" y="886"/>
                    </a:cubicBezTo>
                    <a:cubicBezTo>
                      <a:pt x="535" y="903"/>
                      <a:pt x="552" y="869"/>
                      <a:pt x="586" y="869"/>
                    </a:cubicBezTo>
                    <a:cubicBezTo>
                      <a:pt x="586" y="836"/>
                      <a:pt x="535" y="869"/>
                      <a:pt x="535" y="836"/>
                    </a:cubicBezTo>
                    <a:cubicBezTo>
                      <a:pt x="569" y="819"/>
                      <a:pt x="619" y="753"/>
                      <a:pt x="636" y="769"/>
                    </a:cubicBezTo>
                    <a:close/>
                    <a:moveTo>
                      <a:pt x="702" y="118"/>
                    </a:moveTo>
                    <a:cubicBezTo>
                      <a:pt x="686" y="151"/>
                      <a:pt x="619" y="101"/>
                      <a:pt x="669" y="101"/>
                    </a:cubicBezTo>
                    <a:cubicBezTo>
                      <a:pt x="669" y="67"/>
                      <a:pt x="636" y="134"/>
                      <a:pt x="619" y="101"/>
                    </a:cubicBezTo>
                    <a:cubicBezTo>
                      <a:pt x="602" y="118"/>
                      <a:pt x="669" y="134"/>
                      <a:pt x="619" y="151"/>
                    </a:cubicBezTo>
                    <a:cubicBezTo>
                      <a:pt x="686" y="168"/>
                      <a:pt x="602" y="168"/>
                      <a:pt x="619" y="235"/>
                    </a:cubicBezTo>
                    <a:cubicBezTo>
                      <a:pt x="636" y="251"/>
                      <a:pt x="636" y="218"/>
                      <a:pt x="636" y="201"/>
                    </a:cubicBezTo>
                    <a:cubicBezTo>
                      <a:pt x="652" y="168"/>
                      <a:pt x="686" y="168"/>
                      <a:pt x="719" y="184"/>
                    </a:cubicBezTo>
                    <a:cubicBezTo>
                      <a:pt x="719" y="151"/>
                      <a:pt x="702" y="151"/>
                      <a:pt x="702" y="118"/>
                    </a:cubicBezTo>
                    <a:close/>
                    <a:moveTo>
                      <a:pt x="2206" y="385"/>
                    </a:moveTo>
                    <a:cubicBezTo>
                      <a:pt x="2256" y="435"/>
                      <a:pt x="2273" y="452"/>
                      <a:pt x="2307" y="519"/>
                    </a:cubicBezTo>
                    <a:cubicBezTo>
                      <a:pt x="2273" y="552"/>
                      <a:pt x="2223" y="552"/>
                      <a:pt x="2206" y="602"/>
                    </a:cubicBezTo>
                    <a:cubicBezTo>
                      <a:pt x="2206" y="569"/>
                      <a:pt x="2206" y="552"/>
                      <a:pt x="2190" y="569"/>
                    </a:cubicBezTo>
                    <a:cubicBezTo>
                      <a:pt x="2173" y="535"/>
                      <a:pt x="2240" y="485"/>
                      <a:pt x="2173" y="485"/>
                    </a:cubicBezTo>
                    <a:cubicBezTo>
                      <a:pt x="2206" y="452"/>
                      <a:pt x="2173" y="418"/>
                      <a:pt x="2206" y="385"/>
                    </a:cubicBezTo>
                    <a:close/>
                    <a:moveTo>
                      <a:pt x="2841" y="285"/>
                    </a:moveTo>
                    <a:cubicBezTo>
                      <a:pt x="2824" y="218"/>
                      <a:pt x="2875" y="235"/>
                      <a:pt x="2908" y="235"/>
                    </a:cubicBezTo>
                    <a:cubicBezTo>
                      <a:pt x="2941" y="268"/>
                      <a:pt x="2975" y="318"/>
                      <a:pt x="2925" y="368"/>
                    </a:cubicBezTo>
                    <a:cubicBezTo>
                      <a:pt x="2875" y="352"/>
                      <a:pt x="2741" y="301"/>
                      <a:pt x="2824" y="235"/>
                    </a:cubicBezTo>
                    <a:cubicBezTo>
                      <a:pt x="2824" y="251"/>
                      <a:pt x="2824" y="285"/>
                      <a:pt x="2841" y="285"/>
                    </a:cubicBezTo>
                    <a:close/>
                    <a:moveTo>
                      <a:pt x="2574" y="652"/>
                    </a:moveTo>
                    <a:cubicBezTo>
                      <a:pt x="2641" y="652"/>
                      <a:pt x="2591" y="519"/>
                      <a:pt x="2674" y="535"/>
                    </a:cubicBezTo>
                    <a:cubicBezTo>
                      <a:pt x="2624" y="468"/>
                      <a:pt x="2674" y="452"/>
                      <a:pt x="2674" y="352"/>
                    </a:cubicBezTo>
                    <a:cubicBezTo>
                      <a:pt x="2641" y="335"/>
                      <a:pt x="2607" y="318"/>
                      <a:pt x="2607" y="285"/>
                    </a:cubicBezTo>
                    <a:cubicBezTo>
                      <a:pt x="2524" y="318"/>
                      <a:pt x="2540" y="201"/>
                      <a:pt x="2457" y="301"/>
                    </a:cubicBezTo>
                    <a:cubicBezTo>
                      <a:pt x="2440" y="285"/>
                      <a:pt x="2440" y="268"/>
                      <a:pt x="2440" y="235"/>
                    </a:cubicBezTo>
                    <a:cubicBezTo>
                      <a:pt x="2423" y="268"/>
                      <a:pt x="2407" y="301"/>
                      <a:pt x="2390" y="318"/>
                    </a:cubicBezTo>
                    <a:cubicBezTo>
                      <a:pt x="2440" y="385"/>
                      <a:pt x="2457" y="502"/>
                      <a:pt x="2474" y="602"/>
                    </a:cubicBezTo>
                    <a:cubicBezTo>
                      <a:pt x="2524" y="585"/>
                      <a:pt x="2607" y="602"/>
                      <a:pt x="2574" y="652"/>
                    </a:cubicBezTo>
                    <a:close/>
                    <a:moveTo>
                      <a:pt x="3393" y="318"/>
                    </a:moveTo>
                    <a:cubicBezTo>
                      <a:pt x="3409" y="301"/>
                      <a:pt x="3443" y="301"/>
                      <a:pt x="3443" y="268"/>
                    </a:cubicBezTo>
                    <a:cubicBezTo>
                      <a:pt x="3443" y="318"/>
                      <a:pt x="3409" y="335"/>
                      <a:pt x="3443" y="352"/>
                    </a:cubicBezTo>
                    <a:cubicBezTo>
                      <a:pt x="3409" y="368"/>
                      <a:pt x="3393" y="352"/>
                      <a:pt x="3393" y="318"/>
                    </a:cubicBezTo>
                    <a:close/>
                    <a:moveTo>
                      <a:pt x="3409" y="368"/>
                    </a:moveTo>
                    <a:cubicBezTo>
                      <a:pt x="3393" y="285"/>
                      <a:pt x="3276" y="435"/>
                      <a:pt x="3359" y="435"/>
                    </a:cubicBezTo>
                    <a:cubicBezTo>
                      <a:pt x="3376" y="402"/>
                      <a:pt x="3376" y="368"/>
                      <a:pt x="3409" y="368"/>
                    </a:cubicBezTo>
                    <a:close/>
                    <a:moveTo>
                      <a:pt x="1120" y="335"/>
                    </a:moveTo>
                    <a:cubicBezTo>
                      <a:pt x="1137" y="285"/>
                      <a:pt x="1087" y="285"/>
                      <a:pt x="1087" y="251"/>
                    </a:cubicBezTo>
                    <a:cubicBezTo>
                      <a:pt x="1120" y="251"/>
                      <a:pt x="1137" y="268"/>
                      <a:pt x="1154" y="285"/>
                    </a:cubicBezTo>
                    <a:cubicBezTo>
                      <a:pt x="1137" y="285"/>
                      <a:pt x="1154" y="318"/>
                      <a:pt x="1120" y="3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0"/>
              <p:cNvSpPr/>
              <p:nvPr/>
            </p:nvSpPr>
            <p:spPr>
              <a:xfrm>
                <a:off x="4486323" y="4755876"/>
                <a:ext cx="364253" cy="196499"/>
              </a:xfrm>
              <a:custGeom>
                <a:avLst/>
                <a:gdLst/>
                <a:ahLst/>
                <a:cxnLst/>
                <a:rect l="l" t="t" r="r" b="b"/>
                <a:pathLst>
                  <a:path w="4245" h="2290" extrusionOk="0">
                    <a:moveTo>
                      <a:pt x="1722" y="1"/>
                    </a:moveTo>
                    <a:lnTo>
                      <a:pt x="1605" y="1"/>
                    </a:lnTo>
                    <a:lnTo>
                      <a:pt x="1605" y="1"/>
                    </a:lnTo>
                    <a:lnTo>
                      <a:pt x="1605" y="1"/>
                    </a:lnTo>
                    <a:cubicBezTo>
                      <a:pt x="1287" y="1"/>
                      <a:pt x="987" y="17"/>
                      <a:pt x="736" y="51"/>
                    </a:cubicBezTo>
                    <a:cubicBezTo>
                      <a:pt x="753" y="67"/>
                      <a:pt x="803" y="67"/>
                      <a:pt x="819" y="118"/>
                    </a:cubicBezTo>
                    <a:cubicBezTo>
                      <a:pt x="803" y="118"/>
                      <a:pt x="786" y="118"/>
                      <a:pt x="786" y="151"/>
                    </a:cubicBezTo>
                    <a:cubicBezTo>
                      <a:pt x="803" y="134"/>
                      <a:pt x="819" y="151"/>
                      <a:pt x="819" y="168"/>
                    </a:cubicBezTo>
                    <a:cubicBezTo>
                      <a:pt x="803" y="218"/>
                      <a:pt x="786" y="218"/>
                      <a:pt x="803" y="301"/>
                    </a:cubicBezTo>
                    <a:cubicBezTo>
                      <a:pt x="769" y="251"/>
                      <a:pt x="719" y="301"/>
                      <a:pt x="702" y="351"/>
                    </a:cubicBezTo>
                    <a:cubicBezTo>
                      <a:pt x="602" y="335"/>
                      <a:pt x="619" y="351"/>
                      <a:pt x="552" y="402"/>
                    </a:cubicBezTo>
                    <a:cubicBezTo>
                      <a:pt x="569" y="335"/>
                      <a:pt x="636" y="251"/>
                      <a:pt x="669" y="234"/>
                    </a:cubicBezTo>
                    <a:cubicBezTo>
                      <a:pt x="619" y="184"/>
                      <a:pt x="586" y="101"/>
                      <a:pt x="519" y="84"/>
                    </a:cubicBezTo>
                    <a:lnTo>
                      <a:pt x="519" y="67"/>
                    </a:lnTo>
                    <a:lnTo>
                      <a:pt x="469" y="84"/>
                    </a:lnTo>
                    <a:lnTo>
                      <a:pt x="469" y="84"/>
                    </a:lnTo>
                    <a:cubicBezTo>
                      <a:pt x="435" y="67"/>
                      <a:pt x="435" y="168"/>
                      <a:pt x="418" y="134"/>
                    </a:cubicBezTo>
                    <a:cubicBezTo>
                      <a:pt x="435" y="101"/>
                      <a:pt x="435" y="101"/>
                      <a:pt x="435" y="84"/>
                    </a:cubicBezTo>
                    <a:cubicBezTo>
                      <a:pt x="318" y="101"/>
                      <a:pt x="218" y="118"/>
                      <a:pt x="134" y="134"/>
                    </a:cubicBezTo>
                    <a:cubicBezTo>
                      <a:pt x="118" y="168"/>
                      <a:pt x="118" y="201"/>
                      <a:pt x="134" y="234"/>
                    </a:cubicBezTo>
                    <a:cubicBezTo>
                      <a:pt x="118" y="151"/>
                      <a:pt x="185" y="168"/>
                      <a:pt x="201" y="151"/>
                    </a:cubicBezTo>
                    <a:cubicBezTo>
                      <a:pt x="201" y="268"/>
                      <a:pt x="268" y="184"/>
                      <a:pt x="352" y="251"/>
                    </a:cubicBezTo>
                    <a:cubicBezTo>
                      <a:pt x="368" y="234"/>
                      <a:pt x="335" y="218"/>
                      <a:pt x="352" y="218"/>
                    </a:cubicBezTo>
                    <a:cubicBezTo>
                      <a:pt x="368" y="234"/>
                      <a:pt x="368" y="218"/>
                      <a:pt x="385" y="218"/>
                    </a:cubicBezTo>
                    <a:cubicBezTo>
                      <a:pt x="402" y="285"/>
                      <a:pt x="385" y="251"/>
                      <a:pt x="352" y="285"/>
                    </a:cubicBezTo>
                    <a:cubicBezTo>
                      <a:pt x="402" y="301"/>
                      <a:pt x="519" y="402"/>
                      <a:pt x="452" y="468"/>
                    </a:cubicBezTo>
                    <a:cubicBezTo>
                      <a:pt x="452" y="452"/>
                      <a:pt x="418" y="452"/>
                      <a:pt x="418" y="418"/>
                    </a:cubicBezTo>
                    <a:cubicBezTo>
                      <a:pt x="418" y="402"/>
                      <a:pt x="452" y="435"/>
                      <a:pt x="452" y="402"/>
                    </a:cubicBezTo>
                    <a:cubicBezTo>
                      <a:pt x="435" y="368"/>
                      <a:pt x="402" y="368"/>
                      <a:pt x="385" y="351"/>
                    </a:cubicBezTo>
                    <a:cubicBezTo>
                      <a:pt x="335" y="402"/>
                      <a:pt x="235" y="468"/>
                      <a:pt x="185" y="435"/>
                    </a:cubicBezTo>
                    <a:cubicBezTo>
                      <a:pt x="201" y="485"/>
                      <a:pt x="168" y="502"/>
                      <a:pt x="218" y="485"/>
                    </a:cubicBezTo>
                    <a:cubicBezTo>
                      <a:pt x="235" y="569"/>
                      <a:pt x="185" y="585"/>
                      <a:pt x="134" y="602"/>
                    </a:cubicBezTo>
                    <a:cubicBezTo>
                      <a:pt x="134" y="669"/>
                      <a:pt x="101" y="719"/>
                      <a:pt x="68" y="786"/>
                    </a:cubicBezTo>
                    <a:cubicBezTo>
                      <a:pt x="84" y="752"/>
                      <a:pt x="101" y="786"/>
                      <a:pt x="118" y="819"/>
                    </a:cubicBezTo>
                    <a:cubicBezTo>
                      <a:pt x="68" y="819"/>
                      <a:pt x="101" y="886"/>
                      <a:pt x="68" y="903"/>
                    </a:cubicBezTo>
                    <a:cubicBezTo>
                      <a:pt x="34" y="903"/>
                      <a:pt x="17" y="920"/>
                      <a:pt x="1" y="936"/>
                    </a:cubicBezTo>
                    <a:lnTo>
                      <a:pt x="1" y="1037"/>
                    </a:lnTo>
                    <a:cubicBezTo>
                      <a:pt x="34" y="1020"/>
                      <a:pt x="68" y="1003"/>
                      <a:pt x="68" y="1037"/>
                    </a:cubicBezTo>
                    <a:cubicBezTo>
                      <a:pt x="51" y="1037"/>
                      <a:pt x="17" y="1070"/>
                      <a:pt x="68" y="1053"/>
                    </a:cubicBezTo>
                    <a:cubicBezTo>
                      <a:pt x="51" y="1120"/>
                      <a:pt x="68" y="1120"/>
                      <a:pt x="34" y="1153"/>
                    </a:cubicBezTo>
                    <a:cubicBezTo>
                      <a:pt x="34" y="1103"/>
                      <a:pt x="17" y="1137"/>
                      <a:pt x="1" y="1153"/>
                    </a:cubicBezTo>
                    <a:lnTo>
                      <a:pt x="1" y="1554"/>
                    </a:lnTo>
                    <a:cubicBezTo>
                      <a:pt x="51" y="1521"/>
                      <a:pt x="118" y="1421"/>
                      <a:pt x="118" y="1354"/>
                    </a:cubicBezTo>
                    <a:cubicBezTo>
                      <a:pt x="84" y="1321"/>
                      <a:pt x="101" y="1354"/>
                      <a:pt x="68" y="1387"/>
                    </a:cubicBezTo>
                    <a:cubicBezTo>
                      <a:pt x="84" y="1270"/>
                      <a:pt x="34" y="1254"/>
                      <a:pt x="68" y="1170"/>
                    </a:cubicBezTo>
                    <a:cubicBezTo>
                      <a:pt x="68" y="1204"/>
                      <a:pt x="68" y="1237"/>
                      <a:pt x="101" y="1237"/>
                    </a:cubicBezTo>
                    <a:cubicBezTo>
                      <a:pt x="134" y="1137"/>
                      <a:pt x="235" y="1204"/>
                      <a:pt x="301" y="1153"/>
                    </a:cubicBezTo>
                    <a:cubicBezTo>
                      <a:pt x="301" y="1237"/>
                      <a:pt x="352" y="1153"/>
                      <a:pt x="385" y="1220"/>
                    </a:cubicBezTo>
                    <a:cubicBezTo>
                      <a:pt x="368" y="1220"/>
                      <a:pt x="352" y="1237"/>
                      <a:pt x="352" y="1270"/>
                    </a:cubicBezTo>
                    <a:cubicBezTo>
                      <a:pt x="402" y="1287"/>
                      <a:pt x="452" y="1254"/>
                      <a:pt x="485" y="1220"/>
                    </a:cubicBezTo>
                    <a:cubicBezTo>
                      <a:pt x="519" y="1254"/>
                      <a:pt x="502" y="1254"/>
                      <a:pt x="485" y="1270"/>
                    </a:cubicBezTo>
                    <a:cubicBezTo>
                      <a:pt x="519" y="1270"/>
                      <a:pt x="502" y="1337"/>
                      <a:pt x="519" y="1337"/>
                    </a:cubicBezTo>
                    <a:cubicBezTo>
                      <a:pt x="485" y="1287"/>
                      <a:pt x="586" y="1204"/>
                      <a:pt x="619" y="1270"/>
                    </a:cubicBezTo>
                    <a:cubicBezTo>
                      <a:pt x="519" y="1254"/>
                      <a:pt x="535" y="1454"/>
                      <a:pt x="569" y="1471"/>
                    </a:cubicBezTo>
                    <a:cubicBezTo>
                      <a:pt x="569" y="1421"/>
                      <a:pt x="602" y="1488"/>
                      <a:pt x="619" y="1421"/>
                    </a:cubicBezTo>
                    <a:cubicBezTo>
                      <a:pt x="619" y="1371"/>
                      <a:pt x="652" y="1321"/>
                      <a:pt x="602" y="1287"/>
                    </a:cubicBezTo>
                    <a:cubicBezTo>
                      <a:pt x="636" y="1287"/>
                      <a:pt x="636" y="1237"/>
                      <a:pt x="669" y="1254"/>
                    </a:cubicBezTo>
                    <a:cubicBezTo>
                      <a:pt x="652" y="1304"/>
                      <a:pt x="686" y="1337"/>
                      <a:pt x="702" y="1371"/>
                    </a:cubicBezTo>
                    <a:cubicBezTo>
                      <a:pt x="686" y="1371"/>
                      <a:pt x="669" y="1371"/>
                      <a:pt x="652" y="1354"/>
                    </a:cubicBezTo>
                    <a:cubicBezTo>
                      <a:pt x="652" y="1387"/>
                      <a:pt x="636" y="1387"/>
                      <a:pt x="636" y="1404"/>
                    </a:cubicBezTo>
                    <a:cubicBezTo>
                      <a:pt x="652" y="1421"/>
                      <a:pt x="636" y="1454"/>
                      <a:pt x="619" y="1471"/>
                    </a:cubicBezTo>
                    <a:cubicBezTo>
                      <a:pt x="669" y="1454"/>
                      <a:pt x="619" y="1521"/>
                      <a:pt x="652" y="1521"/>
                    </a:cubicBezTo>
                    <a:cubicBezTo>
                      <a:pt x="652" y="1421"/>
                      <a:pt x="669" y="1538"/>
                      <a:pt x="719" y="1521"/>
                    </a:cubicBezTo>
                    <a:cubicBezTo>
                      <a:pt x="719" y="1488"/>
                      <a:pt x="669" y="1454"/>
                      <a:pt x="702" y="1454"/>
                    </a:cubicBezTo>
                    <a:cubicBezTo>
                      <a:pt x="719" y="1488"/>
                      <a:pt x="769" y="1454"/>
                      <a:pt x="769" y="1438"/>
                    </a:cubicBezTo>
                    <a:cubicBezTo>
                      <a:pt x="736" y="1438"/>
                      <a:pt x="736" y="1371"/>
                      <a:pt x="786" y="1371"/>
                    </a:cubicBezTo>
                    <a:cubicBezTo>
                      <a:pt x="836" y="1371"/>
                      <a:pt x="753" y="1421"/>
                      <a:pt x="803" y="1421"/>
                    </a:cubicBezTo>
                    <a:cubicBezTo>
                      <a:pt x="819" y="1371"/>
                      <a:pt x="786" y="1337"/>
                      <a:pt x="819" y="1270"/>
                    </a:cubicBezTo>
                    <a:cubicBezTo>
                      <a:pt x="886" y="1337"/>
                      <a:pt x="936" y="1237"/>
                      <a:pt x="987" y="1321"/>
                    </a:cubicBezTo>
                    <a:cubicBezTo>
                      <a:pt x="1003" y="1287"/>
                      <a:pt x="936" y="1254"/>
                      <a:pt x="987" y="1254"/>
                    </a:cubicBezTo>
                    <a:cubicBezTo>
                      <a:pt x="1020" y="1337"/>
                      <a:pt x="1020" y="1187"/>
                      <a:pt x="1037" y="1237"/>
                    </a:cubicBezTo>
                    <a:cubicBezTo>
                      <a:pt x="1087" y="1187"/>
                      <a:pt x="1003" y="1270"/>
                      <a:pt x="1037" y="1270"/>
                    </a:cubicBezTo>
                    <a:cubicBezTo>
                      <a:pt x="1087" y="1237"/>
                      <a:pt x="1120" y="1204"/>
                      <a:pt x="1154" y="1153"/>
                    </a:cubicBezTo>
                    <a:cubicBezTo>
                      <a:pt x="1170" y="1220"/>
                      <a:pt x="1187" y="1153"/>
                      <a:pt x="1204" y="1153"/>
                    </a:cubicBezTo>
                    <a:cubicBezTo>
                      <a:pt x="1204" y="1187"/>
                      <a:pt x="1254" y="1287"/>
                      <a:pt x="1321" y="1304"/>
                    </a:cubicBezTo>
                    <a:cubicBezTo>
                      <a:pt x="1287" y="1287"/>
                      <a:pt x="1304" y="1237"/>
                      <a:pt x="1354" y="1254"/>
                    </a:cubicBezTo>
                    <a:cubicBezTo>
                      <a:pt x="1337" y="1170"/>
                      <a:pt x="1371" y="1070"/>
                      <a:pt x="1471" y="986"/>
                    </a:cubicBezTo>
                    <a:cubicBezTo>
                      <a:pt x="1471" y="970"/>
                      <a:pt x="1454" y="953"/>
                      <a:pt x="1438" y="936"/>
                    </a:cubicBezTo>
                    <a:cubicBezTo>
                      <a:pt x="1388" y="936"/>
                      <a:pt x="1388" y="886"/>
                      <a:pt x="1354" y="936"/>
                    </a:cubicBezTo>
                    <a:cubicBezTo>
                      <a:pt x="1371" y="886"/>
                      <a:pt x="1304" y="920"/>
                      <a:pt x="1304" y="903"/>
                    </a:cubicBezTo>
                    <a:cubicBezTo>
                      <a:pt x="1304" y="853"/>
                      <a:pt x="1304" y="819"/>
                      <a:pt x="1321" y="803"/>
                    </a:cubicBezTo>
                    <a:cubicBezTo>
                      <a:pt x="1371" y="786"/>
                      <a:pt x="1337" y="869"/>
                      <a:pt x="1388" y="853"/>
                    </a:cubicBezTo>
                    <a:cubicBezTo>
                      <a:pt x="1354" y="803"/>
                      <a:pt x="1454" y="769"/>
                      <a:pt x="1505" y="819"/>
                    </a:cubicBezTo>
                    <a:cubicBezTo>
                      <a:pt x="1488" y="819"/>
                      <a:pt x="1488" y="836"/>
                      <a:pt x="1505" y="836"/>
                    </a:cubicBezTo>
                    <a:cubicBezTo>
                      <a:pt x="1505" y="803"/>
                      <a:pt x="1555" y="803"/>
                      <a:pt x="1555" y="752"/>
                    </a:cubicBezTo>
                    <a:cubicBezTo>
                      <a:pt x="1521" y="769"/>
                      <a:pt x="1471" y="736"/>
                      <a:pt x="1438" y="736"/>
                    </a:cubicBezTo>
                    <a:cubicBezTo>
                      <a:pt x="1454" y="652"/>
                      <a:pt x="1471" y="652"/>
                      <a:pt x="1438" y="585"/>
                    </a:cubicBezTo>
                    <a:cubicBezTo>
                      <a:pt x="1438" y="585"/>
                      <a:pt x="1454" y="585"/>
                      <a:pt x="1438" y="569"/>
                    </a:cubicBezTo>
                    <a:cubicBezTo>
                      <a:pt x="1471" y="569"/>
                      <a:pt x="1471" y="585"/>
                      <a:pt x="1488" y="602"/>
                    </a:cubicBezTo>
                    <a:cubicBezTo>
                      <a:pt x="1555" y="502"/>
                      <a:pt x="1404" y="385"/>
                      <a:pt x="1287" y="385"/>
                    </a:cubicBezTo>
                    <a:cubicBezTo>
                      <a:pt x="1287" y="418"/>
                      <a:pt x="1287" y="418"/>
                      <a:pt x="1254" y="418"/>
                    </a:cubicBezTo>
                    <a:cubicBezTo>
                      <a:pt x="1237" y="368"/>
                      <a:pt x="1287" y="418"/>
                      <a:pt x="1271" y="368"/>
                    </a:cubicBezTo>
                    <a:cubicBezTo>
                      <a:pt x="1237" y="368"/>
                      <a:pt x="1254" y="335"/>
                      <a:pt x="1204" y="351"/>
                    </a:cubicBezTo>
                    <a:cubicBezTo>
                      <a:pt x="1187" y="218"/>
                      <a:pt x="1254" y="118"/>
                      <a:pt x="1271" y="34"/>
                    </a:cubicBezTo>
                    <a:cubicBezTo>
                      <a:pt x="1254" y="84"/>
                      <a:pt x="1287" y="67"/>
                      <a:pt x="1321" y="67"/>
                    </a:cubicBezTo>
                    <a:cubicBezTo>
                      <a:pt x="1321" y="118"/>
                      <a:pt x="1337" y="151"/>
                      <a:pt x="1388" y="168"/>
                    </a:cubicBezTo>
                    <a:cubicBezTo>
                      <a:pt x="1371" y="101"/>
                      <a:pt x="1388" y="118"/>
                      <a:pt x="1421" y="67"/>
                    </a:cubicBezTo>
                    <a:cubicBezTo>
                      <a:pt x="1438" y="101"/>
                      <a:pt x="1471" y="51"/>
                      <a:pt x="1505" y="101"/>
                    </a:cubicBezTo>
                    <a:cubicBezTo>
                      <a:pt x="1505" y="151"/>
                      <a:pt x="1471" y="151"/>
                      <a:pt x="1471" y="168"/>
                    </a:cubicBezTo>
                    <a:cubicBezTo>
                      <a:pt x="1505" y="168"/>
                      <a:pt x="1505" y="201"/>
                      <a:pt x="1538" y="184"/>
                    </a:cubicBezTo>
                    <a:cubicBezTo>
                      <a:pt x="1538" y="234"/>
                      <a:pt x="1521" y="251"/>
                      <a:pt x="1521" y="285"/>
                    </a:cubicBezTo>
                    <a:cubicBezTo>
                      <a:pt x="1555" y="285"/>
                      <a:pt x="1588" y="285"/>
                      <a:pt x="1605" y="301"/>
                    </a:cubicBezTo>
                    <a:cubicBezTo>
                      <a:pt x="1588" y="285"/>
                      <a:pt x="1588" y="268"/>
                      <a:pt x="1605" y="268"/>
                    </a:cubicBezTo>
                    <a:cubicBezTo>
                      <a:pt x="1638" y="285"/>
                      <a:pt x="1605" y="285"/>
                      <a:pt x="1605" y="318"/>
                    </a:cubicBezTo>
                    <a:cubicBezTo>
                      <a:pt x="1638" y="285"/>
                      <a:pt x="1655" y="368"/>
                      <a:pt x="1672" y="301"/>
                    </a:cubicBezTo>
                    <a:cubicBezTo>
                      <a:pt x="1655" y="301"/>
                      <a:pt x="1655" y="318"/>
                      <a:pt x="1655" y="301"/>
                    </a:cubicBezTo>
                    <a:cubicBezTo>
                      <a:pt x="1705" y="251"/>
                      <a:pt x="1772" y="385"/>
                      <a:pt x="1872" y="335"/>
                    </a:cubicBezTo>
                    <a:cubicBezTo>
                      <a:pt x="1855" y="301"/>
                      <a:pt x="1805" y="285"/>
                      <a:pt x="1789" y="251"/>
                    </a:cubicBezTo>
                    <a:cubicBezTo>
                      <a:pt x="1805" y="234"/>
                      <a:pt x="1805" y="134"/>
                      <a:pt x="1789" y="151"/>
                    </a:cubicBezTo>
                    <a:cubicBezTo>
                      <a:pt x="1772" y="151"/>
                      <a:pt x="1789" y="168"/>
                      <a:pt x="1772" y="168"/>
                    </a:cubicBezTo>
                    <a:cubicBezTo>
                      <a:pt x="1738" y="118"/>
                      <a:pt x="1789" y="134"/>
                      <a:pt x="1822" y="101"/>
                    </a:cubicBezTo>
                    <a:cubicBezTo>
                      <a:pt x="1805" y="67"/>
                      <a:pt x="1789" y="1"/>
                      <a:pt x="1722" y="17"/>
                    </a:cubicBezTo>
                    <a:cubicBezTo>
                      <a:pt x="1722" y="1"/>
                      <a:pt x="1722" y="1"/>
                      <a:pt x="1722" y="1"/>
                    </a:cubicBezTo>
                    <a:close/>
                    <a:moveTo>
                      <a:pt x="1" y="1671"/>
                    </a:moveTo>
                    <a:cubicBezTo>
                      <a:pt x="1" y="1655"/>
                      <a:pt x="1" y="1638"/>
                      <a:pt x="1" y="1621"/>
                    </a:cubicBezTo>
                    <a:lnTo>
                      <a:pt x="1" y="1621"/>
                    </a:lnTo>
                    <a:close/>
                    <a:moveTo>
                      <a:pt x="1" y="301"/>
                    </a:moveTo>
                    <a:cubicBezTo>
                      <a:pt x="1" y="301"/>
                      <a:pt x="1" y="301"/>
                      <a:pt x="17" y="285"/>
                    </a:cubicBezTo>
                    <a:cubicBezTo>
                      <a:pt x="17" y="318"/>
                      <a:pt x="34" y="301"/>
                      <a:pt x="68" y="301"/>
                    </a:cubicBezTo>
                    <a:cubicBezTo>
                      <a:pt x="51" y="351"/>
                      <a:pt x="51" y="402"/>
                      <a:pt x="101" y="402"/>
                    </a:cubicBezTo>
                    <a:cubicBezTo>
                      <a:pt x="84" y="468"/>
                      <a:pt x="34" y="468"/>
                      <a:pt x="17" y="519"/>
                    </a:cubicBezTo>
                    <a:cubicBezTo>
                      <a:pt x="101" y="535"/>
                      <a:pt x="84" y="669"/>
                      <a:pt x="34" y="702"/>
                    </a:cubicBezTo>
                    <a:cubicBezTo>
                      <a:pt x="17" y="702"/>
                      <a:pt x="1" y="702"/>
                      <a:pt x="1" y="702"/>
                    </a:cubicBezTo>
                    <a:lnTo>
                      <a:pt x="1" y="301"/>
                    </a:lnTo>
                    <a:close/>
                    <a:moveTo>
                      <a:pt x="1" y="736"/>
                    </a:moveTo>
                    <a:cubicBezTo>
                      <a:pt x="17" y="752"/>
                      <a:pt x="34" y="769"/>
                      <a:pt x="34" y="769"/>
                    </a:cubicBezTo>
                    <a:cubicBezTo>
                      <a:pt x="1" y="769"/>
                      <a:pt x="34" y="819"/>
                      <a:pt x="34" y="819"/>
                    </a:cubicBezTo>
                    <a:cubicBezTo>
                      <a:pt x="17" y="836"/>
                      <a:pt x="1" y="836"/>
                      <a:pt x="1" y="836"/>
                    </a:cubicBezTo>
                    <a:close/>
                    <a:moveTo>
                      <a:pt x="1" y="2072"/>
                    </a:moveTo>
                    <a:lnTo>
                      <a:pt x="1" y="2123"/>
                    </a:lnTo>
                    <a:cubicBezTo>
                      <a:pt x="1" y="2139"/>
                      <a:pt x="17" y="2139"/>
                      <a:pt x="17" y="2139"/>
                    </a:cubicBezTo>
                    <a:cubicBezTo>
                      <a:pt x="17" y="2089"/>
                      <a:pt x="34" y="2089"/>
                      <a:pt x="68" y="2089"/>
                    </a:cubicBezTo>
                    <a:cubicBezTo>
                      <a:pt x="51" y="2106"/>
                      <a:pt x="34" y="2106"/>
                      <a:pt x="34" y="2139"/>
                    </a:cubicBezTo>
                    <a:cubicBezTo>
                      <a:pt x="68" y="2139"/>
                      <a:pt x="51" y="2089"/>
                      <a:pt x="84" y="2106"/>
                    </a:cubicBezTo>
                    <a:cubicBezTo>
                      <a:pt x="84" y="2089"/>
                      <a:pt x="68" y="2072"/>
                      <a:pt x="84" y="2056"/>
                    </a:cubicBezTo>
                    <a:cubicBezTo>
                      <a:pt x="84" y="2039"/>
                      <a:pt x="68" y="2056"/>
                      <a:pt x="68" y="2056"/>
                    </a:cubicBezTo>
                    <a:cubicBezTo>
                      <a:pt x="51" y="2056"/>
                      <a:pt x="51" y="2022"/>
                      <a:pt x="51" y="2006"/>
                    </a:cubicBezTo>
                    <a:cubicBezTo>
                      <a:pt x="1" y="2006"/>
                      <a:pt x="51" y="2089"/>
                      <a:pt x="1" y="2072"/>
                    </a:cubicBezTo>
                    <a:close/>
                    <a:moveTo>
                      <a:pt x="1" y="2156"/>
                    </a:moveTo>
                    <a:lnTo>
                      <a:pt x="1" y="2189"/>
                    </a:lnTo>
                    <a:cubicBezTo>
                      <a:pt x="17" y="2189"/>
                      <a:pt x="51" y="2189"/>
                      <a:pt x="68" y="2189"/>
                    </a:cubicBezTo>
                    <a:cubicBezTo>
                      <a:pt x="51" y="2189"/>
                      <a:pt x="34" y="2173"/>
                      <a:pt x="17" y="2156"/>
                    </a:cubicBezTo>
                    <a:cubicBezTo>
                      <a:pt x="17" y="2156"/>
                      <a:pt x="1" y="2156"/>
                      <a:pt x="1" y="2156"/>
                    </a:cubicBezTo>
                    <a:close/>
                    <a:moveTo>
                      <a:pt x="886" y="2273"/>
                    </a:moveTo>
                    <a:cubicBezTo>
                      <a:pt x="936" y="2273"/>
                      <a:pt x="1003" y="2290"/>
                      <a:pt x="1070" y="2290"/>
                    </a:cubicBezTo>
                    <a:cubicBezTo>
                      <a:pt x="1020" y="2189"/>
                      <a:pt x="936" y="2256"/>
                      <a:pt x="870" y="2273"/>
                    </a:cubicBezTo>
                    <a:close/>
                    <a:moveTo>
                      <a:pt x="1655" y="2290"/>
                    </a:moveTo>
                    <a:lnTo>
                      <a:pt x="1672" y="2290"/>
                    </a:lnTo>
                    <a:cubicBezTo>
                      <a:pt x="1672" y="2290"/>
                      <a:pt x="1672" y="2290"/>
                      <a:pt x="1672" y="2290"/>
                    </a:cubicBezTo>
                    <a:cubicBezTo>
                      <a:pt x="1688" y="2240"/>
                      <a:pt x="1722" y="2256"/>
                      <a:pt x="1755" y="2273"/>
                    </a:cubicBezTo>
                    <a:cubicBezTo>
                      <a:pt x="1755" y="2240"/>
                      <a:pt x="1738" y="2240"/>
                      <a:pt x="1738" y="2206"/>
                    </a:cubicBezTo>
                    <a:cubicBezTo>
                      <a:pt x="1738" y="2240"/>
                      <a:pt x="1655" y="2189"/>
                      <a:pt x="1722" y="2189"/>
                    </a:cubicBezTo>
                    <a:cubicBezTo>
                      <a:pt x="1705" y="2156"/>
                      <a:pt x="1688" y="2206"/>
                      <a:pt x="1655" y="2189"/>
                    </a:cubicBezTo>
                    <a:cubicBezTo>
                      <a:pt x="1655" y="2206"/>
                      <a:pt x="1705" y="2223"/>
                      <a:pt x="1672" y="2240"/>
                    </a:cubicBezTo>
                    <a:cubicBezTo>
                      <a:pt x="1705" y="2240"/>
                      <a:pt x="1672" y="2256"/>
                      <a:pt x="1655" y="2290"/>
                    </a:cubicBezTo>
                    <a:close/>
                    <a:moveTo>
                      <a:pt x="1705" y="2290"/>
                    </a:moveTo>
                    <a:cubicBezTo>
                      <a:pt x="1705" y="2290"/>
                      <a:pt x="1688" y="2290"/>
                      <a:pt x="1688" y="2290"/>
                    </a:cubicBezTo>
                    <a:cubicBezTo>
                      <a:pt x="1705" y="2273"/>
                      <a:pt x="1705" y="2290"/>
                      <a:pt x="1722" y="2290"/>
                    </a:cubicBezTo>
                    <a:close/>
                    <a:moveTo>
                      <a:pt x="2741" y="2206"/>
                    </a:moveTo>
                    <a:lnTo>
                      <a:pt x="2841" y="2206"/>
                    </a:lnTo>
                    <a:cubicBezTo>
                      <a:pt x="2841" y="2189"/>
                      <a:pt x="2858" y="2173"/>
                      <a:pt x="2858" y="2156"/>
                    </a:cubicBezTo>
                    <a:cubicBezTo>
                      <a:pt x="2824" y="2139"/>
                      <a:pt x="2758" y="2106"/>
                      <a:pt x="2741" y="2139"/>
                    </a:cubicBezTo>
                    <a:cubicBezTo>
                      <a:pt x="2741" y="2173"/>
                      <a:pt x="2741" y="2189"/>
                      <a:pt x="2741" y="2206"/>
                    </a:cubicBezTo>
                    <a:close/>
                    <a:moveTo>
                      <a:pt x="2691" y="1755"/>
                    </a:moveTo>
                    <a:cubicBezTo>
                      <a:pt x="2657" y="1755"/>
                      <a:pt x="2624" y="1738"/>
                      <a:pt x="2591" y="1738"/>
                    </a:cubicBezTo>
                    <a:cubicBezTo>
                      <a:pt x="2591" y="1738"/>
                      <a:pt x="2591" y="1755"/>
                      <a:pt x="2591" y="1755"/>
                    </a:cubicBezTo>
                    <a:cubicBezTo>
                      <a:pt x="2557" y="1788"/>
                      <a:pt x="2540" y="1872"/>
                      <a:pt x="2457" y="1872"/>
                    </a:cubicBezTo>
                    <a:cubicBezTo>
                      <a:pt x="2457" y="1955"/>
                      <a:pt x="2373" y="1972"/>
                      <a:pt x="2407" y="2039"/>
                    </a:cubicBezTo>
                    <a:cubicBezTo>
                      <a:pt x="2474" y="1972"/>
                      <a:pt x="2540" y="2006"/>
                      <a:pt x="2540" y="1872"/>
                    </a:cubicBezTo>
                    <a:cubicBezTo>
                      <a:pt x="2591" y="1839"/>
                      <a:pt x="2641" y="1805"/>
                      <a:pt x="2691" y="1755"/>
                    </a:cubicBezTo>
                    <a:close/>
                    <a:moveTo>
                      <a:pt x="2039" y="1655"/>
                    </a:moveTo>
                    <a:cubicBezTo>
                      <a:pt x="1972" y="1655"/>
                      <a:pt x="1906" y="1638"/>
                      <a:pt x="1839" y="1621"/>
                    </a:cubicBezTo>
                    <a:cubicBezTo>
                      <a:pt x="1839" y="1638"/>
                      <a:pt x="1839" y="1655"/>
                      <a:pt x="1839" y="1655"/>
                    </a:cubicBezTo>
                    <a:cubicBezTo>
                      <a:pt x="1839" y="1688"/>
                      <a:pt x="1889" y="1671"/>
                      <a:pt x="1872" y="1722"/>
                    </a:cubicBezTo>
                    <a:cubicBezTo>
                      <a:pt x="1922" y="1688"/>
                      <a:pt x="1956" y="1772"/>
                      <a:pt x="1972" y="1822"/>
                    </a:cubicBezTo>
                    <a:cubicBezTo>
                      <a:pt x="2039" y="1822"/>
                      <a:pt x="2022" y="1805"/>
                      <a:pt x="2089" y="1788"/>
                    </a:cubicBezTo>
                    <a:cubicBezTo>
                      <a:pt x="2073" y="1772"/>
                      <a:pt x="2056" y="1755"/>
                      <a:pt x="2022" y="1772"/>
                    </a:cubicBezTo>
                    <a:cubicBezTo>
                      <a:pt x="2022" y="1738"/>
                      <a:pt x="2056" y="1722"/>
                      <a:pt x="2039" y="1671"/>
                    </a:cubicBezTo>
                    <a:cubicBezTo>
                      <a:pt x="2006" y="1671"/>
                      <a:pt x="2006" y="1705"/>
                      <a:pt x="1989" y="1705"/>
                    </a:cubicBezTo>
                    <a:cubicBezTo>
                      <a:pt x="1989" y="1671"/>
                      <a:pt x="2006" y="1655"/>
                      <a:pt x="2039" y="1655"/>
                    </a:cubicBezTo>
                    <a:close/>
                    <a:moveTo>
                      <a:pt x="1755" y="1588"/>
                    </a:moveTo>
                    <a:cubicBezTo>
                      <a:pt x="1738" y="1571"/>
                      <a:pt x="1722" y="1571"/>
                      <a:pt x="1705" y="1571"/>
                    </a:cubicBezTo>
                    <a:cubicBezTo>
                      <a:pt x="1722" y="1571"/>
                      <a:pt x="1738" y="1588"/>
                      <a:pt x="1755" y="1588"/>
                    </a:cubicBezTo>
                    <a:cubicBezTo>
                      <a:pt x="1755" y="1588"/>
                      <a:pt x="1755" y="1588"/>
                      <a:pt x="1755" y="1588"/>
                    </a:cubicBezTo>
                    <a:close/>
                    <a:moveTo>
                      <a:pt x="1621" y="1538"/>
                    </a:moveTo>
                    <a:cubicBezTo>
                      <a:pt x="1621" y="1554"/>
                      <a:pt x="1621" y="1571"/>
                      <a:pt x="1605" y="1571"/>
                    </a:cubicBezTo>
                    <a:cubicBezTo>
                      <a:pt x="1588" y="1538"/>
                      <a:pt x="1555" y="1471"/>
                      <a:pt x="1538" y="1521"/>
                    </a:cubicBezTo>
                    <a:cubicBezTo>
                      <a:pt x="1521" y="1504"/>
                      <a:pt x="1521" y="1488"/>
                      <a:pt x="1538" y="1471"/>
                    </a:cubicBezTo>
                    <a:cubicBezTo>
                      <a:pt x="1555" y="1488"/>
                      <a:pt x="1588" y="1521"/>
                      <a:pt x="1621" y="1538"/>
                    </a:cubicBezTo>
                    <a:close/>
                    <a:moveTo>
                      <a:pt x="1421" y="1387"/>
                    </a:moveTo>
                    <a:cubicBezTo>
                      <a:pt x="1421" y="1387"/>
                      <a:pt x="1421" y="1387"/>
                      <a:pt x="1421" y="1404"/>
                    </a:cubicBezTo>
                    <a:cubicBezTo>
                      <a:pt x="1388" y="1387"/>
                      <a:pt x="1354" y="1371"/>
                      <a:pt x="1354" y="1337"/>
                    </a:cubicBezTo>
                    <a:cubicBezTo>
                      <a:pt x="1337" y="1354"/>
                      <a:pt x="1321" y="1354"/>
                      <a:pt x="1321" y="1404"/>
                    </a:cubicBezTo>
                    <a:cubicBezTo>
                      <a:pt x="1287" y="1404"/>
                      <a:pt x="1287" y="1387"/>
                      <a:pt x="1271" y="1371"/>
                    </a:cubicBezTo>
                    <a:cubicBezTo>
                      <a:pt x="1287" y="1354"/>
                      <a:pt x="1354" y="1321"/>
                      <a:pt x="1354" y="1254"/>
                    </a:cubicBezTo>
                    <a:cubicBezTo>
                      <a:pt x="1354" y="1304"/>
                      <a:pt x="1388" y="1337"/>
                      <a:pt x="1421" y="1387"/>
                    </a:cubicBezTo>
                    <a:close/>
                    <a:moveTo>
                      <a:pt x="1605" y="869"/>
                    </a:moveTo>
                    <a:cubicBezTo>
                      <a:pt x="1605" y="853"/>
                      <a:pt x="1588" y="853"/>
                      <a:pt x="1571" y="836"/>
                    </a:cubicBezTo>
                    <a:cubicBezTo>
                      <a:pt x="1571" y="853"/>
                      <a:pt x="1571" y="853"/>
                      <a:pt x="1555" y="836"/>
                    </a:cubicBezTo>
                    <a:cubicBezTo>
                      <a:pt x="1588" y="803"/>
                      <a:pt x="1605" y="853"/>
                      <a:pt x="1605" y="803"/>
                    </a:cubicBezTo>
                    <a:cubicBezTo>
                      <a:pt x="1605" y="769"/>
                      <a:pt x="1605" y="736"/>
                      <a:pt x="1571" y="769"/>
                    </a:cubicBezTo>
                    <a:cubicBezTo>
                      <a:pt x="1571" y="652"/>
                      <a:pt x="1672" y="736"/>
                      <a:pt x="1655" y="602"/>
                    </a:cubicBezTo>
                    <a:cubicBezTo>
                      <a:pt x="1722" y="619"/>
                      <a:pt x="1738" y="619"/>
                      <a:pt x="1772" y="602"/>
                    </a:cubicBezTo>
                    <a:cubicBezTo>
                      <a:pt x="1789" y="652"/>
                      <a:pt x="1839" y="686"/>
                      <a:pt x="1855" y="752"/>
                    </a:cubicBezTo>
                    <a:cubicBezTo>
                      <a:pt x="1822" y="769"/>
                      <a:pt x="1789" y="786"/>
                      <a:pt x="1755" y="803"/>
                    </a:cubicBezTo>
                    <a:cubicBezTo>
                      <a:pt x="1738" y="786"/>
                      <a:pt x="1705" y="786"/>
                      <a:pt x="1688" y="786"/>
                    </a:cubicBezTo>
                    <a:cubicBezTo>
                      <a:pt x="1688" y="803"/>
                      <a:pt x="1672" y="819"/>
                      <a:pt x="1672" y="836"/>
                    </a:cubicBezTo>
                    <a:cubicBezTo>
                      <a:pt x="1655" y="853"/>
                      <a:pt x="1638" y="853"/>
                      <a:pt x="1605" y="869"/>
                    </a:cubicBezTo>
                    <a:close/>
                    <a:moveTo>
                      <a:pt x="2240" y="619"/>
                    </a:moveTo>
                    <a:cubicBezTo>
                      <a:pt x="2256" y="619"/>
                      <a:pt x="2273" y="602"/>
                      <a:pt x="2290" y="602"/>
                    </a:cubicBezTo>
                    <a:cubicBezTo>
                      <a:pt x="2273" y="585"/>
                      <a:pt x="2240" y="602"/>
                      <a:pt x="2240" y="569"/>
                    </a:cubicBezTo>
                    <a:cubicBezTo>
                      <a:pt x="2223" y="569"/>
                      <a:pt x="2240" y="602"/>
                      <a:pt x="2240" y="619"/>
                    </a:cubicBezTo>
                    <a:close/>
                    <a:moveTo>
                      <a:pt x="2691" y="519"/>
                    </a:moveTo>
                    <a:lnTo>
                      <a:pt x="2708" y="519"/>
                    </a:lnTo>
                    <a:cubicBezTo>
                      <a:pt x="2708" y="485"/>
                      <a:pt x="2708" y="468"/>
                      <a:pt x="2691" y="468"/>
                    </a:cubicBezTo>
                    <a:cubicBezTo>
                      <a:pt x="2724" y="468"/>
                      <a:pt x="2724" y="485"/>
                      <a:pt x="2758" y="485"/>
                    </a:cubicBezTo>
                    <a:cubicBezTo>
                      <a:pt x="2741" y="418"/>
                      <a:pt x="2758" y="402"/>
                      <a:pt x="2758" y="351"/>
                    </a:cubicBezTo>
                    <a:cubicBezTo>
                      <a:pt x="2691" y="368"/>
                      <a:pt x="2674" y="435"/>
                      <a:pt x="2641" y="485"/>
                    </a:cubicBezTo>
                    <a:cubicBezTo>
                      <a:pt x="2641" y="502"/>
                      <a:pt x="2641" y="485"/>
                      <a:pt x="2641" y="485"/>
                    </a:cubicBezTo>
                    <a:cubicBezTo>
                      <a:pt x="2674" y="485"/>
                      <a:pt x="2691" y="502"/>
                      <a:pt x="2691" y="519"/>
                    </a:cubicBezTo>
                    <a:close/>
                    <a:moveTo>
                      <a:pt x="2975" y="468"/>
                    </a:moveTo>
                    <a:cubicBezTo>
                      <a:pt x="3008" y="468"/>
                      <a:pt x="3025" y="452"/>
                      <a:pt x="3058" y="452"/>
                    </a:cubicBezTo>
                    <a:cubicBezTo>
                      <a:pt x="3058" y="435"/>
                      <a:pt x="3042" y="402"/>
                      <a:pt x="3042" y="385"/>
                    </a:cubicBezTo>
                    <a:cubicBezTo>
                      <a:pt x="3058" y="368"/>
                      <a:pt x="2975" y="402"/>
                      <a:pt x="2975" y="468"/>
                    </a:cubicBezTo>
                    <a:close/>
                    <a:moveTo>
                      <a:pt x="3459" y="402"/>
                    </a:moveTo>
                    <a:cubicBezTo>
                      <a:pt x="3526" y="402"/>
                      <a:pt x="3576" y="402"/>
                      <a:pt x="3626" y="385"/>
                    </a:cubicBezTo>
                    <a:cubicBezTo>
                      <a:pt x="3576" y="301"/>
                      <a:pt x="3476" y="251"/>
                      <a:pt x="3459" y="402"/>
                    </a:cubicBezTo>
                    <a:close/>
                    <a:moveTo>
                      <a:pt x="2106" y="17"/>
                    </a:moveTo>
                    <a:cubicBezTo>
                      <a:pt x="2223" y="34"/>
                      <a:pt x="2323" y="51"/>
                      <a:pt x="2423" y="67"/>
                    </a:cubicBezTo>
                    <a:cubicBezTo>
                      <a:pt x="2423" y="67"/>
                      <a:pt x="2423" y="84"/>
                      <a:pt x="2407" y="101"/>
                    </a:cubicBezTo>
                    <a:cubicBezTo>
                      <a:pt x="2373" y="118"/>
                      <a:pt x="2323" y="118"/>
                      <a:pt x="2307" y="168"/>
                    </a:cubicBezTo>
                    <a:cubicBezTo>
                      <a:pt x="2323" y="201"/>
                      <a:pt x="2323" y="201"/>
                      <a:pt x="2357" y="218"/>
                    </a:cubicBezTo>
                    <a:cubicBezTo>
                      <a:pt x="2340" y="201"/>
                      <a:pt x="2290" y="168"/>
                      <a:pt x="2340" y="151"/>
                    </a:cubicBezTo>
                    <a:cubicBezTo>
                      <a:pt x="2323" y="184"/>
                      <a:pt x="2373" y="168"/>
                      <a:pt x="2373" y="201"/>
                    </a:cubicBezTo>
                    <a:cubicBezTo>
                      <a:pt x="2357" y="234"/>
                      <a:pt x="2340" y="318"/>
                      <a:pt x="2357" y="368"/>
                    </a:cubicBezTo>
                    <a:cubicBezTo>
                      <a:pt x="2290" y="335"/>
                      <a:pt x="2340" y="301"/>
                      <a:pt x="2357" y="234"/>
                    </a:cubicBezTo>
                    <a:cubicBezTo>
                      <a:pt x="2340" y="234"/>
                      <a:pt x="2323" y="218"/>
                      <a:pt x="2307" y="218"/>
                    </a:cubicBezTo>
                    <a:cubicBezTo>
                      <a:pt x="2323" y="301"/>
                      <a:pt x="2273" y="268"/>
                      <a:pt x="2240" y="285"/>
                    </a:cubicBezTo>
                    <a:cubicBezTo>
                      <a:pt x="2323" y="318"/>
                      <a:pt x="2307" y="351"/>
                      <a:pt x="2273" y="402"/>
                    </a:cubicBezTo>
                    <a:cubicBezTo>
                      <a:pt x="2206" y="402"/>
                      <a:pt x="2173" y="351"/>
                      <a:pt x="2223" y="301"/>
                    </a:cubicBezTo>
                    <a:cubicBezTo>
                      <a:pt x="2173" y="285"/>
                      <a:pt x="2173" y="201"/>
                      <a:pt x="2190" y="151"/>
                    </a:cubicBezTo>
                    <a:cubicBezTo>
                      <a:pt x="2156" y="151"/>
                      <a:pt x="2156" y="168"/>
                      <a:pt x="2139" y="151"/>
                    </a:cubicBezTo>
                    <a:cubicBezTo>
                      <a:pt x="2139" y="168"/>
                      <a:pt x="2156" y="168"/>
                      <a:pt x="2156" y="184"/>
                    </a:cubicBezTo>
                    <a:cubicBezTo>
                      <a:pt x="2139" y="184"/>
                      <a:pt x="2073" y="151"/>
                      <a:pt x="2106" y="151"/>
                    </a:cubicBezTo>
                    <a:cubicBezTo>
                      <a:pt x="2106" y="151"/>
                      <a:pt x="2106" y="168"/>
                      <a:pt x="2123" y="151"/>
                    </a:cubicBezTo>
                    <a:cubicBezTo>
                      <a:pt x="2139" y="134"/>
                      <a:pt x="2156" y="118"/>
                      <a:pt x="2156" y="84"/>
                    </a:cubicBezTo>
                    <a:cubicBezTo>
                      <a:pt x="2106" y="118"/>
                      <a:pt x="2156" y="67"/>
                      <a:pt x="2156" y="34"/>
                    </a:cubicBezTo>
                    <a:cubicBezTo>
                      <a:pt x="2139" y="34"/>
                      <a:pt x="2123" y="34"/>
                      <a:pt x="2106" y="17"/>
                    </a:cubicBezTo>
                    <a:close/>
                    <a:moveTo>
                      <a:pt x="2624" y="84"/>
                    </a:moveTo>
                    <a:cubicBezTo>
                      <a:pt x="2741" y="101"/>
                      <a:pt x="2841" y="118"/>
                      <a:pt x="2958" y="134"/>
                    </a:cubicBezTo>
                    <a:cubicBezTo>
                      <a:pt x="2941" y="184"/>
                      <a:pt x="2891" y="201"/>
                      <a:pt x="2841" y="251"/>
                    </a:cubicBezTo>
                    <a:cubicBezTo>
                      <a:pt x="2808" y="184"/>
                      <a:pt x="2774" y="168"/>
                      <a:pt x="2708" y="168"/>
                    </a:cubicBezTo>
                    <a:cubicBezTo>
                      <a:pt x="2708" y="151"/>
                      <a:pt x="2724" y="118"/>
                      <a:pt x="2691" y="118"/>
                    </a:cubicBezTo>
                    <a:cubicBezTo>
                      <a:pt x="2674" y="118"/>
                      <a:pt x="2674" y="134"/>
                      <a:pt x="2641" y="151"/>
                    </a:cubicBezTo>
                    <a:cubicBezTo>
                      <a:pt x="2641" y="118"/>
                      <a:pt x="2641" y="101"/>
                      <a:pt x="2624" y="84"/>
                    </a:cubicBezTo>
                    <a:close/>
                    <a:moveTo>
                      <a:pt x="2992" y="134"/>
                    </a:moveTo>
                    <a:lnTo>
                      <a:pt x="3058" y="151"/>
                    </a:lnTo>
                    <a:cubicBezTo>
                      <a:pt x="3058" y="168"/>
                      <a:pt x="3075" y="168"/>
                      <a:pt x="3092" y="168"/>
                    </a:cubicBezTo>
                    <a:cubicBezTo>
                      <a:pt x="3092" y="168"/>
                      <a:pt x="3092" y="151"/>
                      <a:pt x="3092" y="151"/>
                    </a:cubicBezTo>
                    <a:lnTo>
                      <a:pt x="3209" y="168"/>
                    </a:lnTo>
                    <a:cubicBezTo>
                      <a:pt x="3159" y="218"/>
                      <a:pt x="3092" y="168"/>
                      <a:pt x="3025" y="201"/>
                    </a:cubicBezTo>
                    <a:cubicBezTo>
                      <a:pt x="3008" y="184"/>
                      <a:pt x="2992" y="168"/>
                      <a:pt x="2992" y="134"/>
                    </a:cubicBezTo>
                    <a:close/>
                    <a:moveTo>
                      <a:pt x="4161" y="301"/>
                    </a:moveTo>
                    <a:lnTo>
                      <a:pt x="4245" y="318"/>
                    </a:lnTo>
                    <a:lnTo>
                      <a:pt x="4245" y="351"/>
                    </a:lnTo>
                    <a:cubicBezTo>
                      <a:pt x="4211" y="351"/>
                      <a:pt x="4211" y="318"/>
                      <a:pt x="4161" y="318"/>
                    </a:cubicBezTo>
                    <a:cubicBezTo>
                      <a:pt x="4161" y="318"/>
                      <a:pt x="4161" y="318"/>
                      <a:pt x="4161" y="301"/>
                    </a:cubicBezTo>
                    <a:close/>
                    <a:moveTo>
                      <a:pt x="1571" y="519"/>
                    </a:moveTo>
                    <a:cubicBezTo>
                      <a:pt x="1588" y="535"/>
                      <a:pt x="1605" y="552"/>
                      <a:pt x="1605" y="585"/>
                    </a:cubicBezTo>
                    <a:cubicBezTo>
                      <a:pt x="1588" y="585"/>
                      <a:pt x="1571" y="585"/>
                      <a:pt x="1555" y="569"/>
                    </a:cubicBezTo>
                    <a:cubicBezTo>
                      <a:pt x="1605" y="585"/>
                      <a:pt x="1521" y="519"/>
                      <a:pt x="1571" y="519"/>
                    </a:cubicBezTo>
                    <a:close/>
                    <a:moveTo>
                      <a:pt x="953" y="1688"/>
                    </a:moveTo>
                    <a:cubicBezTo>
                      <a:pt x="987" y="1705"/>
                      <a:pt x="1020" y="1705"/>
                      <a:pt x="1037" y="1722"/>
                    </a:cubicBezTo>
                    <a:lnTo>
                      <a:pt x="1037" y="1788"/>
                    </a:lnTo>
                    <a:cubicBezTo>
                      <a:pt x="1003" y="1772"/>
                      <a:pt x="1003" y="1772"/>
                      <a:pt x="987" y="1788"/>
                    </a:cubicBezTo>
                    <a:cubicBezTo>
                      <a:pt x="970" y="1755"/>
                      <a:pt x="953" y="1738"/>
                      <a:pt x="953" y="1688"/>
                    </a:cubicBezTo>
                    <a:close/>
                    <a:moveTo>
                      <a:pt x="402" y="1788"/>
                    </a:moveTo>
                    <a:cubicBezTo>
                      <a:pt x="435" y="1738"/>
                      <a:pt x="402" y="1705"/>
                      <a:pt x="435" y="1655"/>
                    </a:cubicBezTo>
                    <a:cubicBezTo>
                      <a:pt x="469" y="1705"/>
                      <a:pt x="452" y="1722"/>
                      <a:pt x="469" y="1788"/>
                    </a:cubicBezTo>
                    <a:cubicBezTo>
                      <a:pt x="435" y="1805"/>
                      <a:pt x="435" y="1772"/>
                      <a:pt x="402" y="1788"/>
                    </a:cubicBezTo>
                    <a:close/>
                    <a:moveTo>
                      <a:pt x="368" y="1287"/>
                    </a:moveTo>
                    <a:cubicBezTo>
                      <a:pt x="402" y="1304"/>
                      <a:pt x="469" y="1287"/>
                      <a:pt x="469" y="1321"/>
                    </a:cubicBezTo>
                    <a:cubicBezTo>
                      <a:pt x="435" y="1354"/>
                      <a:pt x="368" y="1337"/>
                      <a:pt x="368" y="1287"/>
                    </a:cubicBezTo>
                    <a:close/>
                    <a:moveTo>
                      <a:pt x="519" y="1955"/>
                    </a:moveTo>
                    <a:cubicBezTo>
                      <a:pt x="519" y="1989"/>
                      <a:pt x="535" y="2006"/>
                      <a:pt x="535" y="2039"/>
                    </a:cubicBezTo>
                    <a:cubicBezTo>
                      <a:pt x="519" y="2039"/>
                      <a:pt x="502" y="2022"/>
                      <a:pt x="502" y="2039"/>
                    </a:cubicBezTo>
                    <a:cubicBezTo>
                      <a:pt x="552" y="2089"/>
                      <a:pt x="569" y="2189"/>
                      <a:pt x="519" y="2240"/>
                    </a:cubicBezTo>
                    <a:cubicBezTo>
                      <a:pt x="519" y="2189"/>
                      <a:pt x="452" y="2206"/>
                      <a:pt x="418" y="2223"/>
                    </a:cubicBezTo>
                    <a:cubicBezTo>
                      <a:pt x="402" y="2156"/>
                      <a:pt x="418" y="2072"/>
                      <a:pt x="352" y="2039"/>
                    </a:cubicBezTo>
                    <a:cubicBezTo>
                      <a:pt x="335" y="1939"/>
                      <a:pt x="402" y="1905"/>
                      <a:pt x="469" y="1905"/>
                    </a:cubicBezTo>
                    <a:cubicBezTo>
                      <a:pt x="452" y="1955"/>
                      <a:pt x="519" y="1939"/>
                      <a:pt x="519" y="1955"/>
                    </a:cubicBezTo>
                    <a:close/>
                    <a:moveTo>
                      <a:pt x="151" y="1488"/>
                    </a:moveTo>
                    <a:cubicBezTo>
                      <a:pt x="151" y="1454"/>
                      <a:pt x="118" y="1387"/>
                      <a:pt x="185" y="1404"/>
                    </a:cubicBezTo>
                    <a:cubicBezTo>
                      <a:pt x="201" y="1421"/>
                      <a:pt x="185" y="1454"/>
                      <a:pt x="201" y="1454"/>
                    </a:cubicBezTo>
                    <a:cubicBezTo>
                      <a:pt x="201" y="1438"/>
                      <a:pt x="218" y="1438"/>
                      <a:pt x="218" y="1471"/>
                    </a:cubicBezTo>
                    <a:cubicBezTo>
                      <a:pt x="185" y="1471"/>
                      <a:pt x="185" y="1504"/>
                      <a:pt x="151" y="1488"/>
                    </a:cubicBezTo>
                    <a:close/>
                    <a:moveTo>
                      <a:pt x="519" y="1655"/>
                    </a:moveTo>
                    <a:cubicBezTo>
                      <a:pt x="535" y="1621"/>
                      <a:pt x="552" y="1571"/>
                      <a:pt x="586" y="1538"/>
                    </a:cubicBezTo>
                    <a:cubicBezTo>
                      <a:pt x="636" y="1638"/>
                      <a:pt x="652" y="1588"/>
                      <a:pt x="669" y="1705"/>
                    </a:cubicBezTo>
                    <a:cubicBezTo>
                      <a:pt x="619" y="1722"/>
                      <a:pt x="619" y="1805"/>
                      <a:pt x="552" y="1822"/>
                    </a:cubicBezTo>
                    <a:cubicBezTo>
                      <a:pt x="535" y="1788"/>
                      <a:pt x="519" y="1755"/>
                      <a:pt x="535" y="1722"/>
                    </a:cubicBezTo>
                    <a:cubicBezTo>
                      <a:pt x="519" y="1705"/>
                      <a:pt x="502" y="1755"/>
                      <a:pt x="502" y="1705"/>
                    </a:cubicBezTo>
                    <a:cubicBezTo>
                      <a:pt x="502" y="1655"/>
                      <a:pt x="552" y="1755"/>
                      <a:pt x="552" y="1705"/>
                    </a:cubicBezTo>
                    <a:cubicBezTo>
                      <a:pt x="535" y="1688"/>
                      <a:pt x="552" y="1655"/>
                      <a:pt x="519" y="1655"/>
                    </a:cubicBezTo>
                    <a:close/>
                    <a:moveTo>
                      <a:pt x="1588" y="652"/>
                    </a:moveTo>
                    <a:cubicBezTo>
                      <a:pt x="1538" y="669"/>
                      <a:pt x="1505" y="652"/>
                      <a:pt x="1521" y="585"/>
                    </a:cubicBezTo>
                    <a:cubicBezTo>
                      <a:pt x="1571" y="585"/>
                      <a:pt x="1555" y="652"/>
                      <a:pt x="1588" y="652"/>
                    </a:cubicBezTo>
                    <a:close/>
                    <a:moveTo>
                      <a:pt x="118" y="1889"/>
                    </a:moveTo>
                    <a:cubicBezTo>
                      <a:pt x="101" y="1889"/>
                      <a:pt x="101" y="1922"/>
                      <a:pt x="101" y="1939"/>
                    </a:cubicBezTo>
                    <a:cubicBezTo>
                      <a:pt x="51" y="1955"/>
                      <a:pt x="34" y="1922"/>
                      <a:pt x="17" y="1889"/>
                    </a:cubicBezTo>
                    <a:cubicBezTo>
                      <a:pt x="68" y="1905"/>
                      <a:pt x="118" y="1855"/>
                      <a:pt x="118" y="1889"/>
                    </a:cubicBezTo>
                    <a:close/>
                    <a:moveTo>
                      <a:pt x="68" y="1103"/>
                    </a:moveTo>
                    <a:cubicBezTo>
                      <a:pt x="118" y="1103"/>
                      <a:pt x="118" y="1103"/>
                      <a:pt x="151" y="1053"/>
                    </a:cubicBezTo>
                    <a:cubicBezTo>
                      <a:pt x="134" y="1120"/>
                      <a:pt x="101" y="1120"/>
                      <a:pt x="101" y="1170"/>
                    </a:cubicBezTo>
                    <a:cubicBezTo>
                      <a:pt x="118" y="1137"/>
                      <a:pt x="51" y="1153"/>
                      <a:pt x="68" y="1103"/>
                    </a:cubicBezTo>
                    <a:close/>
                    <a:moveTo>
                      <a:pt x="134" y="920"/>
                    </a:moveTo>
                    <a:cubicBezTo>
                      <a:pt x="185" y="920"/>
                      <a:pt x="168" y="986"/>
                      <a:pt x="168" y="1037"/>
                    </a:cubicBezTo>
                    <a:cubicBezTo>
                      <a:pt x="84" y="1003"/>
                      <a:pt x="185" y="953"/>
                      <a:pt x="134" y="920"/>
                    </a:cubicBezTo>
                    <a:close/>
                    <a:moveTo>
                      <a:pt x="1204" y="1103"/>
                    </a:moveTo>
                    <a:cubicBezTo>
                      <a:pt x="1154" y="1120"/>
                      <a:pt x="1154" y="1070"/>
                      <a:pt x="1154" y="1037"/>
                    </a:cubicBezTo>
                    <a:cubicBezTo>
                      <a:pt x="1187" y="1003"/>
                      <a:pt x="1237" y="1053"/>
                      <a:pt x="1204" y="1103"/>
                    </a:cubicBezTo>
                    <a:close/>
                    <a:moveTo>
                      <a:pt x="1037" y="1137"/>
                    </a:moveTo>
                    <a:cubicBezTo>
                      <a:pt x="1003" y="1120"/>
                      <a:pt x="1003" y="1137"/>
                      <a:pt x="936" y="1120"/>
                    </a:cubicBezTo>
                    <a:cubicBezTo>
                      <a:pt x="936" y="1087"/>
                      <a:pt x="936" y="1053"/>
                      <a:pt x="953" y="1020"/>
                    </a:cubicBezTo>
                    <a:cubicBezTo>
                      <a:pt x="987" y="1103"/>
                      <a:pt x="1003" y="1053"/>
                      <a:pt x="1037" y="1137"/>
                    </a:cubicBezTo>
                    <a:close/>
                    <a:moveTo>
                      <a:pt x="836" y="285"/>
                    </a:moveTo>
                    <a:cubicBezTo>
                      <a:pt x="819" y="218"/>
                      <a:pt x="870" y="234"/>
                      <a:pt x="870" y="184"/>
                    </a:cubicBezTo>
                    <a:cubicBezTo>
                      <a:pt x="870" y="184"/>
                      <a:pt x="853" y="184"/>
                      <a:pt x="853" y="168"/>
                    </a:cubicBezTo>
                    <a:cubicBezTo>
                      <a:pt x="870" y="151"/>
                      <a:pt x="903" y="184"/>
                      <a:pt x="920" y="218"/>
                    </a:cubicBezTo>
                    <a:cubicBezTo>
                      <a:pt x="886" y="234"/>
                      <a:pt x="870" y="268"/>
                      <a:pt x="836" y="285"/>
                    </a:cubicBezTo>
                    <a:close/>
                    <a:moveTo>
                      <a:pt x="920" y="285"/>
                    </a:moveTo>
                    <a:cubicBezTo>
                      <a:pt x="903" y="234"/>
                      <a:pt x="903" y="201"/>
                      <a:pt x="970" y="201"/>
                    </a:cubicBezTo>
                    <a:cubicBezTo>
                      <a:pt x="1003" y="285"/>
                      <a:pt x="987" y="301"/>
                      <a:pt x="953" y="385"/>
                    </a:cubicBezTo>
                    <a:cubicBezTo>
                      <a:pt x="953" y="368"/>
                      <a:pt x="936" y="351"/>
                      <a:pt x="920" y="335"/>
                    </a:cubicBezTo>
                    <a:cubicBezTo>
                      <a:pt x="920" y="351"/>
                      <a:pt x="920" y="385"/>
                      <a:pt x="920" y="418"/>
                    </a:cubicBezTo>
                    <a:cubicBezTo>
                      <a:pt x="886" y="418"/>
                      <a:pt x="819" y="418"/>
                      <a:pt x="853" y="385"/>
                    </a:cubicBezTo>
                    <a:cubicBezTo>
                      <a:pt x="870" y="418"/>
                      <a:pt x="853" y="335"/>
                      <a:pt x="836" y="335"/>
                    </a:cubicBezTo>
                    <a:cubicBezTo>
                      <a:pt x="836" y="351"/>
                      <a:pt x="819" y="351"/>
                      <a:pt x="819" y="335"/>
                    </a:cubicBezTo>
                    <a:cubicBezTo>
                      <a:pt x="886" y="318"/>
                      <a:pt x="836" y="301"/>
                      <a:pt x="870" y="285"/>
                    </a:cubicBezTo>
                    <a:cubicBezTo>
                      <a:pt x="886" y="285"/>
                      <a:pt x="936" y="318"/>
                      <a:pt x="953" y="285"/>
                    </a:cubicBezTo>
                    <a:cubicBezTo>
                      <a:pt x="936" y="285"/>
                      <a:pt x="936" y="268"/>
                      <a:pt x="920" y="285"/>
                    </a:cubicBezTo>
                    <a:close/>
                    <a:moveTo>
                      <a:pt x="920" y="1220"/>
                    </a:moveTo>
                    <a:cubicBezTo>
                      <a:pt x="903" y="1187"/>
                      <a:pt x="870" y="1170"/>
                      <a:pt x="870" y="1137"/>
                    </a:cubicBezTo>
                    <a:cubicBezTo>
                      <a:pt x="903" y="1137"/>
                      <a:pt x="886" y="1087"/>
                      <a:pt x="920" y="1103"/>
                    </a:cubicBezTo>
                    <a:cubicBezTo>
                      <a:pt x="936" y="1120"/>
                      <a:pt x="920" y="1137"/>
                      <a:pt x="936" y="1153"/>
                    </a:cubicBezTo>
                    <a:cubicBezTo>
                      <a:pt x="970" y="1137"/>
                      <a:pt x="1003" y="1170"/>
                      <a:pt x="970" y="1170"/>
                    </a:cubicBezTo>
                    <a:cubicBezTo>
                      <a:pt x="970" y="1153"/>
                      <a:pt x="936" y="1170"/>
                      <a:pt x="920" y="1153"/>
                    </a:cubicBezTo>
                    <a:cubicBezTo>
                      <a:pt x="920" y="1187"/>
                      <a:pt x="953" y="1204"/>
                      <a:pt x="920" y="1220"/>
                    </a:cubicBezTo>
                    <a:close/>
                    <a:moveTo>
                      <a:pt x="753" y="1037"/>
                    </a:moveTo>
                    <a:cubicBezTo>
                      <a:pt x="753" y="986"/>
                      <a:pt x="753" y="986"/>
                      <a:pt x="753" y="936"/>
                    </a:cubicBezTo>
                    <a:cubicBezTo>
                      <a:pt x="819" y="936"/>
                      <a:pt x="836" y="920"/>
                      <a:pt x="853" y="970"/>
                    </a:cubicBezTo>
                    <a:cubicBezTo>
                      <a:pt x="803" y="986"/>
                      <a:pt x="886" y="1053"/>
                      <a:pt x="870" y="1120"/>
                    </a:cubicBezTo>
                    <a:cubicBezTo>
                      <a:pt x="786" y="1120"/>
                      <a:pt x="803" y="1070"/>
                      <a:pt x="786" y="1137"/>
                    </a:cubicBezTo>
                    <a:cubicBezTo>
                      <a:pt x="786" y="1120"/>
                      <a:pt x="769" y="1120"/>
                      <a:pt x="753" y="1120"/>
                    </a:cubicBezTo>
                    <a:cubicBezTo>
                      <a:pt x="736" y="1037"/>
                      <a:pt x="836" y="1037"/>
                      <a:pt x="786" y="986"/>
                    </a:cubicBezTo>
                    <a:cubicBezTo>
                      <a:pt x="786" y="1003"/>
                      <a:pt x="769" y="1020"/>
                      <a:pt x="753" y="1037"/>
                    </a:cubicBezTo>
                    <a:close/>
                    <a:moveTo>
                      <a:pt x="702" y="786"/>
                    </a:moveTo>
                    <a:cubicBezTo>
                      <a:pt x="702" y="752"/>
                      <a:pt x="652" y="769"/>
                      <a:pt x="669" y="719"/>
                    </a:cubicBezTo>
                    <a:cubicBezTo>
                      <a:pt x="702" y="702"/>
                      <a:pt x="736" y="752"/>
                      <a:pt x="702" y="786"/>
                    </a:cubicBezTo>
                    <a:close/>
                    <a:moveTo>
                      <a:pt x="736" y="652"/>
                    </a:moveTo>
                    <a:cubicBezTo>
                      <a:pt x="736" y="686"/>
                      <a:pt x="686" y="619"/>
                      <a:pt x="652" y="652"/>
                    </a:cubicBezTo>
                    <a:cubicBezTo>
                      <a:pt x="669" y="569"/>
                      <a:pt x="719" y="519"/>
                      <a:pt x="769" y="485"/>
                    </a:cubicBezTo>
                    <a:cubicBezTo>
                      <a:pt x="803" y="519"/>
                      <a:pt x="836" y="535"/>
                      <a:pt x="819" y="569"/>
                    </a:cubicBezTo>
                    <a:cubicBezTo>
                      <a:pt x="853" y="569"/>
                      <a:pt x="836" y="535"/>
                      <a:pt x="853" y="519"/>
                    </a:cubicBezTo>
                    <a:cubicBezTo>
                      <a:pt x="853" y="552"/>
                      <a:pt x="870" y="502"/>
                      <a:pt x="886" y="535"/>
                    </a:cubicBezTo>
                    <a:cubicBezTo>
                      <a:pt x="836" y="602"/>
                      <a:pt x="920" y="669"/>
                      <a:pt x="853" y="702"/>
                    </a:cubicBezTo>
                    <a:cubicBezTo>
                      <a:pt x="886" y="702"/>
                      <a:pt x="1003" y="702"/>
                      <a:pt x="936" y="803"/>
                    </a:cubicBezTo>
                    <a:cubicBezTo>
                      <a:pt x="903" y="752"/>
                      <a:pt x="769" y="819"/>
                      <a:pt x="753" y="752"/>
                    </a:cubicBezTo>
                    <a:cubicBezTo>
                      <a:pt x="786" y="752"/>
                      <a:pt x="753" y="702"/>
                      <a:pt x="736" y="652"/>
                    </a:cubicBezTo>
                    <a:close/>
                    <a:moveTo>
                      <a:pt x="552" y="786"/>
                    </a:moveTo>
                    <a:cubicBezTo>
                      <a:pt x="552" y="819"/>
                      <a:pt x="535" y="886"/>
                      <a:pt x="569" y="886"/>
                    </a:cubicBezTo>
                    <a:cubicBezTo>
                      <a:pt x="569" y="853"/>
                      <a:pt x="569" y="836"/>
                      <a:pt x="602" y="836"/>
                    </a:cubicBezTo>
                    <a:lnTo>
                      <a:pt x="602" y="886"/>
                    </a:lnTo>
                    <a:cubicBezTo>
                      <a:pt x="502" y="903"/>
                      <a:pt x="502" y="836"/>
                      <a:pt x="485" y="786"/>
                    </a:cubicBezTo>
                    <a:cubicBezTo>
                      <a:pt x="535" y="752"/>
                      <a:pt x="519" y="836"/>
                      <a:pt x="552" y="786"/>
                    </a:cubicBezTo>
                    <a:close/>
                    <a:moveTo>
                      <a:pt x="586" y="1204"/>
                    </a:moveTo>
                    <a:cubicBezTo>
                      <a:pt x="619" y="1153"/>
                      <a:pt x="569" y="1170"/>
                      <a:pt x="586" y="1103"/>
                    </a:cubicBezTo>
                    <a:cubicBezTo>
                      <a:pt x="602" y="1103"/>
                      <a:pt x="602" y="1120"/>
                      <a:pt x="636" y="1120"/>
                    </a:cubicBezTo>
                    <a:cubicBezTo>
                      <a:pt x="619" y="1153"/>
                      <a:pt x="636" y="1204"/>
                      <a:pt x="586" y="1204"/>
                    </a:cubicBezTo>
                    <a:close/>
                    <a:moveTo>
                      <a:pt x="418" y="1204"/>
                    </a:moveTo>
                    <a:cubicBezTo>
                      <a:pt x="418" y="1137"/>
                      <a:pt x="368" y="1220"/>
                      <a:pt x="352" y="1153"/>
                    </a:cubicBezTo>
                    <a:cubicBezTo>
                      <a:pt x="402" y="1170"/>
                      <a:pt x="368" y="1153"/>
                      <a:pt x="368" y="1120"/>
                    </a:cubicBezTo>
                    <a:cubicBezTo>
                      <a:pt x="402" y="1120"/>
                      <a:pt x="418" y="1120"/>
                      <a:pt x="418" y="1137"/>
                    </a:cubicBezTo>
                    <a:cubicBezTo>
                      <a:pt x="385" y="1187"/>
                      <a:pt x="452" y="1170"/>
                      <a:pt x="418" y="1204"/>
                    </a:cubicBezTo>
                    <a:close/>
                    <a:moveTo>
                      <a:pt x="352" y="719"/>
                    </a:moveTo>
                    <a:cubicBezTo>
                      <a:pt x="335" y="769"/>
                      <a:pt x="368" y="769"/>
                      <a:pt x="385" y="786"/>
                    </a:cubicBezTo>
                    <a:cubicBezTo>
                      <a:pt x="352" y="819"/>
                      <a:pt x="335" y="869"/>
                      <a:pt x="301" y="903"/>
                    </a:cubicBezTo>
                    <a:cubicBezTo>
                      <a:pt x="301" y="836"/>
                      <a:pt x="251" y="869"/>
                      <a:pt x="218" y="869"/>
                    </a:cubicBezTo>
                    <a:cubicBezTo>
                      <a:pt x="218" y="803"/>
                      <a:pt x="251" y="803"/>
                      <a:pt x="268" y="786"/>
                    </a:cubicBezTo>
                    <a:cubicBezTo>
                      <a:pt x="251" y="786"/>
                      <a:pt x="251" y="786"/>
                      <a:pt x="251" y="769"/>
                    </a:cubicBezTo>
                    <a:cubicBezTo>
                      <a:pt x="235" y="769"/>
                      <a:pt x="235" y="769"/>
                      <a:pt x="218" y="786"/>
                    </a:cubicBezTo>
                    <a:cubicBezTo>
                      <a:pt x="218" y="719"/>
                      <a:pt x="235" y="702"/>
                      <a:pt x="285" y="686"/>
                    </a:cubicBezTo>
                    <a:cubicBezTo>
                      <a:pt x="285" y="736"/>
                      <a:pt x="301" y="736"/>
                      <a:pt x="352" y="719"/>
                    </a:cubicBezTo>
                    <a:close/>
                    <a:moveTo>
                      <a:pt x="402" y="1087"/>
                    </a:moveTo>
                    <a:cubicBezTo>
                      <a:pt x="435" y="1020"/>
                      <a:pt x="452" y="903"/>
                      <a:pt x="535" y="936"/>
                    </a:cubicBezTo>
                    <a:cubicBezTo>
                      <a:pt x="502" y="886"/>
                      <a:pt x="602" y="920"/>
                      <a:pt x="586" y="920"/>
                    </a:cubicBezTo>
                    <a:cubicBezTo>
                      <a:pt x="552" y="1003"/>
                      <a:pt x="469" y="1103"/>
                      <a:pt x="402" y="1087"/>
                    </a:cubicBezTo>
                    <a:close/>
                    <a:moveTo>
                      <a:pt x="1104" y="84"/>
                    </a:moveTo>
                    <a:cubicBezTo>
                      <a:pt x="1120" y="134"/>
                      <a:pt x="1087" y="134"/>
                      <a:pt x="1104" y="168"/>
                    </a:cubicBezTo>
                    <a:cubicBezTo>
                      <a:pt x="1037" y="168"/>
                      <a:pt x="1087" y="101"/>
                      <a:pt x="1104" y="84"/>
                    </a:cubicBezTo>
                    <a:close/>
                    <a:moveTo>
                      <a:pt x="1154" y="519"/>
                    </a:moveTo>
                    <a:cubicBezTo>
                      <a:pt x="1120" y="585"/>
                      <a:pt x="1220" y="602"/>
                      <a:pt x="1254" y="619"/>
                    </a:cubicBezTo>
                    <a:cubicBezTo>
                      <a:pt x="1220" y="669"/>
                      <a:pt x="1237" y="635"/>
                      <a:pt x="1254" y="702"/>
                    </a:cubicBezTo>
                    <a:cubicBezTo>
                      <a:pt x="1237" y="702"/>
                      <a:pt x="1204" y="702"/>
                      <a:pt x="1204" y="719"/>
                    </a:cubicBezTo>
                    <a:cubicBezTo>
                      <a:pt x="1204" y="736"/>
                      <a:pt x="1187" y="769"/>
                      <a:pt x="1220" y="769"/>
                    </a:cubicBezTo>
                    <a:cubicBezTo>
                      <a:pt x="1220" y="719"/>
                      <a:pt x="1287" y="803"/>
                      <a:pt x="1287" y="836"/>
                    </a:cubicBezTo>
                    <a:cubicBezTo>
                      <a:pt x="1271" y="903"/>
                      <a:pt x="1237" y="869"/>
                      <a:pt x="1220" y="936"/>
                    </a:cubicBezTo>
                    <a:cubicBezTo>
                      <a:pt x="1204" y="836"/>
                      <a:pt x="1104" y="903"/>
                      <a:pt x="1070" y="836"/>
                    </a:cubicBezTo>
                    <a:cubicBezTo>
                      <a:pt x="1087" y="836"/>
                      <a:pt x="1137" y="853"/>
                      <a:pt x="1137" y="819"/>
                    </a:cubicBezTo>
                    <a:cubicBezTo>
                      <a:pt x="1120" y="819"/>
                      <a:pt x="1104" y="819"/>
                      <a:pt x="1104" y="786"/>
                    </a:cubicBezTo>
                    <a:cubicBezTo>
                      <a:pt x="1120" y="752"/>
                      <a:pt x="1137" y="803"/>
                      <a:pt x="1154" y="769"/>
                    </a:cubicBezTo>
                    <a:cubicBezTo>
                      <a:pt x="1104" y="736"/>
                      <a:pt x="1154" y="686"/>
                      <a:pt x="1170" y="652"/>
                    </a:cubicBezTo>
                    <a:cubicBezTo>
                      <a:pt x="1087" y="669"/>
                      <a:pt x="1170" y="535"/>
                      <a:pt x="1104" y="569"/>
                    </a:cubicBezTo>
                    <a:cubicBezTo>
                      <a:pt x="1104" y="535"/>
                      <a:pt x="1120" y="519"/>
                      <a:pt x="1154" y="519"/>
                    </a:cubicBezTo>
                    <a:close/>
                    <a:moveTo>
                      <a:pt x="1371" y="1939"/>
                    </a:moveTo>
                    <a:cubicBezTo>
                      <a:pt x="1371" y="2006"/>
                      <a:pt x="1404" y="1939"/>
                      <a:pt x="1421" y="1972"/>
                    </a:cubicBezTo>
                    <a:cubicBezTo>
                      <a:pt x="1404" y="2089"/>
                      <a:pt x="1271" y="2156"/>
                      <a:pt x="1220" y="2072"/>
                    </a:cubicBezTo>
                    <a:cubicBezTo>
                      <a:pt x="1287" y="2056"/>
                      <a:pt x="1321" y="1989"/>
                      <a:pt x="1371" y="1939"/>
                    </a:cubicBezTo>
                    <a:close/>
                    <a:moveTo>
                      <a:pt x="1154" y="1354"/>
                    </a:moveTo>
                    <a:cubicBezTo>
                      <a:pt x="1120" y="1421"/>
                      <a:pt x="1137" y="1438"/>
                      <a:pt x="1104" y="1504"/>
                    </a:cubicBezTo>
                    <a:cubicBezTo>
                      <a:pt x="1104" y="1438"/>
                      <a:pt x="1020" y="1371"/>
                      <a:pt x="1087" y="1304"/>
                    </a:cubicBezTo>
                    <a:cubicBezTo>
                      <a:pt x="1087" y="1354"/>
                      <a:pt x="1120" y="1354"/>
                      <a:pt x="1154" y="1354"/>
                    </a:cubicBezTo>
                    <a:close/>
                    <a:moveTo>
                      <a:pt x="702" y="1538"/>
                    </a:moveTo>
                    <a:cubicBezTo>
                      <a:pt x="686" y="1554"/>
                      <a:pt x="686" y="1588"/>
                      <a:pt x="652" y="1588"/>
                    </a:cubicBezTo>
                    <a:cubicBezTo>
                      <a:pt x="636" y="1571"/>
                      <a:pt x="652" y="1538"/>
                      <a:pt x="702" y="1538"/>
                    </a:cubicBezTo>
                    <a:close/>
                    <a:moveTo>
                      <a:pt x="1087" y="1488"/>
                    </a:moveTo>
                    <a:cubicBezTo>
                      <a:pt x="1087" y="1521"/>
                      <a:pt x="1104" y="1521"/>
                      <a:pt x="1104" y="1538"/>
                    </a:cubicBezTo>
                    <a:cubicBezTo>
                      <a:pt x="1087" y="1538"/>
                      <a:pt x="1104" y="1571"/>
                      <a:pt x="1104" y="1588"/>
                    </a:cubicBezTo>
                    <a:cubicBezTo>
                      <a:pt x="1037" y="1588"/>
                      <a:pt x="1053" y="1504"/>
                      <a:pt x="1087" y="1488"/>
                    </a:cubicBezTo>
                    <a:close/>
                    <a:moveTo>
                      <a:pt x="1956" y="635"/>
                    </a:moveTo>
                    <a:cubicBezTo>
                      <a:pt x="1956" y="519"/>
                      <a:pt x="1922" y="468"/>
                      <a:pt x="1922" y="402"/>
                    </a:cubicBezTo>
                    <a:cubicBezTo>
                      <a:pt x="1956" y="402"/>
                      <a:pt x="1972" y="418"/>
                      <a:pt x="1989" y="435"/>
                    </a:cubicBezTo>
                    <a:cubicBezTo>
                      <a:pt x="1922" y="435"/>
                      <a:pt x="1989" y="585"/>
                      <a:pt x="1956" y="635"/>
                    </a:cubicBezTo>
                    <a:close/>
                    <a:moveTo>
                      <a:pt x="235" y="285"/>
                    </a:moveTo>
                    <a:cubicBezTo>
                      <a:pt x="201" y="301"/>
                      <a:pt x="185" y="318"/>
                      <a:pt x="151" y="318"/>
                    </a:cubicBezTo>
                    <a:cubicBezTo>
                      <a:pt x="134" y="268"/>
                      <a:pt x="168" y="285"/>
                      <a:pt x="185" y="268"/>
                    </a:cubicBezTo>
                    <a:cubicBezTo>
                      <a:pt x="185" y="234"/>
                      <a:pt x="168" y="234"/>
                      <a:pt x="168" y="218"/>
                    </a:cubicBezTo>
                    <a:cubicBezTo>
                      <a:pt x="185" y="218"/>
                      <a:pt x="218" y="218"/>
                      <a:pt x="218" y="234"/>
                    </a:cubicBezTo>
                    <a:cubicBezTo>
                      <a:pt x="151" y="234"/>
                      <a:pt x="235" y="268"/>
                      <a:pt x="235" y="285"/>
                    </a:cubicBezTo>
                    <a:close/>
                    <a:moveTo>
                      <a:pt x="2039" y="502"/>
                    </a:moveTo>
                    <a:cubicBezTo>
                      <a:pt x="2123" y="552"/>
                      <a:pt x="2106" y="418"/>
                      <a:pt x="2156" y="468"/>
                    </a:cubicBezTo>
                    <a:cubicBezTo>
                      <a:pt x="2139" y="351"/>
                      <a:pt x="2089" y="485"/>
                      <a:pt x="2073" y="418"/>
                    </a:cubicBezTo>
                    <a:cubicBezTo>
                      <a:pt x="2039" y="435"/>
                      <a:pt x="2039" y="468"/>
                      <a:pt x="2039" y="502"/>
                    </a:cubicBezTo>
                    <a:close/>
                    <a:moveTo>
                      <a:pt x="2557" y="285"/>
                    </a:moveTo>
                    <a:cubicBezTo>
                      <a:pt x="2540" y="251"/>
                      <a:pt x="2524" y="251"/>
                      <a:pt x="2524" y="218"/>
                    </a:cubicBezTo>
                    <a:cubicBezTo>
                      <a:pt x="2557" y="218"/>
                      <a:pt x="2557" y="151"/>
                      <a:pt x="2607" y="168"/>
                    </a:cubicBezTo>
                    <a:cubicBezTo>
                      <a:pt x="2607" y="201"/>
                      <a:pt x="2607" y="201"/>
                      <a:pt x="2624" y="218"/>
                    </a:cubicBezTo>
                    <a:cubicBezTo>
                      <a:pt x="2557" y="168"/>
                      <a:pt x="2574" y="234"/>
                      <a:pt x="2557" y="28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0"/>
              <p:cNvSpPr/>
              <p:nvPr/>
            </p:nvSpPr>
            <p:spPr>
              <a:xfrm>
                <a:off x="4735849" y="4092076"/>
                <a:ext cx="481809" cy="157800"/>
              </a:xfrm>
              <a:custGeom>
                <a:avLst/>
                <a:gdLst/>
                <a:ahLst/>
                <a:cxnLst/>
                <a:rect l="l" t="t" r="r" b="b"/>
                <a:pathLst>
                  <a:path w="5615" h="1839" extrusionOk="0">
                    <a:moveTo>
                      <a:pt x="0" y="1671"/>
                    </a:moveTo>
                    <a:cubicBezTo>
                      <a:pt x="0" y="1504"/>
                      <a:pt x="1738" y="1554"/>
                      <a:pt x="2055" y="1554"/>
                    </a:cubicBezTo>
                    <a:lnTo>
                      <a:pt x="2590" y="1554"/>
                    </a:lnTo>
                    <a:cubicBezTo>
                      <a:pt x="2657" y="1554"/>
                      <a:pt x="2690" y="1538"/>
                      <a:pt x="2774" y="1538"/>
                    </a:cubicBezTo>
                    <a:cubicBezTo>
                      <a:pt x="2824" y="1538"/>
                      <a:pt x="2891" y="1538"/>
                      <a:pt x="2957" y="1538"/>
                    </a:cubicBezTo>
                    <a:lnTo>
                      <a:pt x="3208" y="1521"/>
                    </a:lnTo>
                    <a:cubicBezTo>
                      <a:pt x="3258" y="1521"/>
                      <a:pt x="3241" y="1521"/>
                      <a:pt x="3292" y="1521"/>
                    </a:cubicBezTo>
                    <a:cubicBezTo>
                      <a:pt x="3325" y="1521"/>
                      <a:pt x="3358" y="1521"/>
                      <a:pt x="3375" y="1521"/>
                    </a:cubicBezTo>
                    <a:cubicBezTo>
                      <a:pt x="3425" y="1521"/>
                      <a:pt x="3409" y="1504"/>
                      <a:pt x="3459" y="1504"/>
                    </a:cubicBezTo>
                    <a:cubicBezTo>
                      <a:pt x="3576" y="1504"/>
                      <a:pt x="3693" y="1488"/>
                      <a:pt x="3793" y="1471"/>
                    </a:cubicBezTo>
                    <a:lnTo>
                      <a:pt x="4127" y="1437"/>
                    </a:lnTo>
                    <a:cubicBezTo>
                      <a:pt x="4428" y="1387"/>
                      <a:pt x="4712" y="1321"/>
                      <a:pt x="4962" y="1187"/>
                    </a:cubicBezTo>
                    <a:cubicBezTo>
                      <a:pt x="5063" y="1137"/>
                      <a:pt x="5213" y="1053"/>
                      <a:pt x="5130" y="953"/>
                    </a:cubicBezTo>
                    <a:cubicBezTo>
                      <a:pt x="5130" y="936"/>
                      <a:pt x="5130" y="936"/>
                      <a:pt x="5113" y="919"/>
                    </a:cubicBezTo>
                    <a:cubicBezTo>
                      <a:pt x="4929" y="669"/>
                      <a:pt x="4294" y="452"/>
                      <a:pt x="3977" y="368"/>
                    </a:cubicBezTo>
                    <a:cubicBezTo>
                      <a:pt x="3776" y="318"/>
                      <a:pt x="3475" y="218"/>
                      <a:pt x="3292" y="151"/>
                    </a:cubicBezTo>
                    <a:cubicBezTo>
                      <a:pt x="3225" y="117"/>
                      <a:pt x="3208" y="117"/>
                      <a:pt x="3158" y="84"/>
                    </a:cubicBezTo>
                    <a:cubicBezTo>
                      <a:pt x="3191" y="17"/>
                      <a:pt x="3208" y="1"/>
                      <a:pt x="3325" y="1"/>
                    </a:cubicBezTo>
                    <a:cubicBezTo>
                      <a:pt x="3626" y="1"/>
                      <a:pt x="4027" y="134"/>
                      <a:pt x="4311" y="201"/>
                    </a:cubicBezTo>
                    <a:cubicBezTo>
                      <a:pt x="4445" y="234"/>
                      <a:pt x="4578" y="285"/>
                      <a:pt x="4695" y="335"/>
                    </a:cubicBezTo>
                    <a:cubicBezTo>
                      <a:pt x="4829" y="385"/>
                      <a:pt x="4946" y="435"/>
                      <a:pt x="5046" y="518"/>
                    </a:cubicBezTo>
                    <a:cubicBezTo>
                      <a:pt x="5096" y="535"/>
                      <a:pt x="5113" y="552"/>
                      <a:pt x="5146" y="569"/>
                    </a:cubicBezTo>
                    <a:cubicBezTo>
                      <a:pt x="5397" y="769"/>
                      <a:pt x="5614" y="1020"/>
                      <a:pt x="5313" y="1304"/>
                    </a:cubicBezTo>
                    <a:cubicBezTo>
                      <a:pt x="5263" y="1354"/>
                      <a:pt x="5196" y="1387"/>
                      <a:pt x="5130" y="1437"/>
                    </a:cubicBezTo>
                    <a:cubicBezTo>
                      <a:pt x="5079" y="1471"/>
                      <a:pt x="4996" y="1504"/>
                      <a:pt x="4929" y="1538"/>
                    </a:cubicBezTo>
                    <a:cubicBezTo>
                      <a:pt x="4795" y="1588"/>
                      <a:pt x="4628" y="1638"/>
                      <a:pt x="4461" y="1671"/>
                    </a:cubicBezTo>
                    <a:cubicBezTo>
                      <a:pt x="4261" y="1722"/>
                      <a:pt x="4177" y="1738"/>
                      <a:pt x="3960" y="1772"/>
                    </a:cubicBezTo>
                    <a:cubicBezTo>
                      <a:pt x="3876" y="1772"/>
                      <a:pt x="3776" y="1788"/>
                      <a:pt x="3693" y="1788"/>
                    </a:cubicBezTo>
                    <a:lnTo>
                      <a:pt x="2824" y="1838"/>
                    </a:lnTo>
                    <a:cubicBezTo>
                      <a:pt x="2757" y="1838"/>
                      <a:pt x="2673" y="1838"/>
                      <a:pt x="2573" y="1838"/>
                    </a:cubicBezTo>
                    <a:lnTo>
                      <a:pt x="2272" y="1838"/>
                    </a:lnTo>
                    <a:cubicBezTo>
                      <a:pt x="2256" y="1838"/>
                      <a:pt x="2239" y="1838"/>
                      <a:pt x="2239" y="1838"/>
                    </a:cubicBezTo>
                    <a:cubicBezTo>
                      <a:pt x="2072" y="1805"/>
                      <a:pt x="1821" y="1838"/>
                      <a:pt x="1637" y="1838"/>
                    </a:cubicBezTo>
                    <a:cubicBezTo>
                      <a:pt x="1587" y="1838"/>
                      <a:pt x="1571" y="1822"/>
                      <a:pt x="1504" y="1822"/>
                    </a:cubicBezTo>
                    <a:cubicBezTo>
                      <a:pt x="1454" y="1822"/>
                      <a:pt x="0" y="1822"/>
                      <a:pt x="0" y="1671"/>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0"/>
              <p:cNvSpPr/>
              <p:nvPr/>
            </p:nvSpPr>
            <p:spPr>
              <a:xfrm>
                <a:off x="4804667" y="4080578"/>
                <a:ext cx="157714" cy="25914"/>
              </a:xfrm>
              <a:custGeom>
                <a:avLst/>
                <a:gdLst/>
                <a:ahLst/>
                <a:cxnLst/>
                <a:rect l="l" t="t" r="r" b="b"/>
                <a:pathLst>
                  <a:path w="1838" h="302" extrusionOk="0">
                    <a:moveTo>
                      <a:pt x="1838" y="135"/>
                    </a:moveTo>
                    <a:cubicBezTo>
                      <a:pt x="1838" y="235"/>
                      <a:pt x="1621" y="218"/>
                      <a:pt x="1504" y="218"/>
                    </a:cubicBezTo>
                    <a:cubicBezTo>
                      <a:pt x="1353" y="218"/>
                      <a:pt x="1236" y="218"/>
                      <a:pt x="1103" y="235"/>
                    </a:cubicBezTo>
                    <a:cubicBezTo>
                      <a:pt x="1053" y="235"/>
                      <a:pt x="1053" y="235"/>
                      <a:pt x="1003" y="251"/>
                    </a:cubicBezTo>
                    <a:cubicBezTo>
                      <a:pt x="769" y="251"/>
                      <a:pt x="585" y="285"/>
                      <a:pt x="318" y="285"/>
                    </a:cubicBezTo>
                    <a:cubicBezTo>
                      <a:pt x="184" y="285"/>
                      <a:pt x="0" y="302"/>
                      <a:pt x="0" y="185"/>
                    </a:cubicBezTo>
                    <a:cubicBezTo>
                      <a:pt x="0" y="118"/>
                      <a:pt x="150" y="101"/>
                      <a:pt x="234" y="84"/>
                    </a:cubicBezTo>
                    <a:cubicBezTo>
                      <a:pt x="568" y="34"/>
                      <a:pt x="969" y="1"/>
                      <a:pt x="1320" y="1"/>
                    </a:cubicBezTo>
                    <a:cubicBezTo>
                      <a:pt x="1454" y="1"/>
                      <a:pt x="1838" y="18"/>
                      <a:pt x="1838" y="135"/>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0"/>
              <p:cNvSpPr/>
              <p:nvPr/>
            </p:nvSpPr>
            <p:spPr>
              <a:xfrm>
                <a:off x="5194573" y="4120735"/>
                <a:ext cx="63154" cy="133431"/>
              </a:xfrm>
              <a:custGeom>
                <a:avLst/>
                <a:gdLst/>
                <a:ahLst/>
                <a:cxnLst/>
                <a:rect l="l" t="t" r="r" b="b"/>
                <a:pathLst>
                  <a:path w="736" h="1555" extrusionOk="0">
                    <a:moveTo>
                      <a:pt x="736" y="636"/>
                    </a:moveTo>
                    <a:cubicBezTo>
                      <a:pt x="736" y="1204"/>
                      <a:pt x="1" y="1555"/>
                      <a:pt x="1" y="1337"/>
                    </a:cubicBezTo>
                    <a:cubicBezTo>
                      <a:pt x="1" y="1287"/>
                      <a:pt x="84" y="1237"/>
                      <a:pt x="151" y="1204"/>
                    </a:cubicBezTo>
                    <a:cubicBezTo>
                      <a:pt x="201" y="1137"/>
                      <a:pt x="251" y="1103"/>
                      <a:pt x="302" y="1053"/>
                    </a:cubicBezTo>
                    <a:cubicBezTo>
                      <a:pt x="519" y="836"/>
                      <a:pt x="586" y="569"/>
                      <a:pt x="402" y="301"/>
                    </a:cubicBezTo>
                    <a:cubicBezTo>
                      <a:pt x="368" y="251"/>
                      <a:pt x="352" y="235"/>
                      <a:pt x="318" y="201"/>
                    </a:cubicBezTo>
                    <a:cubicBezTo>
                      <a:pt x="285" y="168"/>
                      <a:pt x="251" y="134"/>
                      <a:pt x="251" y="84"/>
                    </a:cubicBezTo>
                    <a:cubicBezTo>
                      <a:pt x="251" y="1"/>
                      <a:pt x="485" y="34"/>
                      <a:pt x="619" y="235"/>
                    </a:cubicBezTo>
                    <a:cubicBezTo>
                      <a:pt x="686" y="335"/>
                      <a:pt x="736" y="469"/>
                      <a:pt x="736" y="636"/>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0"/>
              <p:cNvSpPr/>
              <p:nvPr/>
            </p:nvSpPr>
            <p:spPr>
              <a:xfrm>
                <a:off x="4658366" y="4100656"/>
                <a:ext cx="96190" cy="38785"/>
              </a:xfrm>
              <a:custGeom>
                <a:avLst/>
                <a:gdLst/>
                <a:ahLst/>
                <a:cxnLst/>
                <a:rect l="l" t="t" r="r" b="b"/>
                <a:pathLst>
                  <a:path w="1121" h="452" extrusionOk="0">
                    <a:moveTo>
                      <a:pt x="101" y="452"/>
                    </a:moveTo>
                    <a:cubicBezTo>
                      <a:pt x="51" y="452"/>
                      <a:pt x="17" y="435"/>
                      <a:pt x="1" y="418"/>
                    </a:cubicBezTo>
                    <a:cubicBezTo>
                      <a:pt x="1" y="368"/>
                      <a:pt x="34" y="335"/>
                      <a:pt x="68" y="302"/>
                    </a:cubicBezTo>
                    <a:cubicBezTo>
                      <a:pt x="185" y="218"/>
                      <a:pt x="302" y="185"/>
                      <a:pt x="452" y="134"/>
                    </a:cubicBezTo>
                    <a:cubicBezTo>
                      <a:pt x="535" y="118"/>
                      <a:pt x="987" y="1"/>
                      <a:pt x="1070" y="51"/>
                    </a:cubicBezTo>
                    <a:cubicBezTo>
                      <a:pt x="1087" y="68"/>
                      <a:pt x="1120" y="134"/>
                      <a:pt x="1104" y="168"/>
                    </a:cubicBezTo>
                    <a:cubicBezTo>
                      <a:pt x="1070" y="251"/>
                      <a:pt x="519" y="368"/>
                      <a:pt x="402" y="402"/>
                    </a:cubicBezTo>
                    <a:cubicBezTo>
                      <a:pt x="335" y="418"/>
                      <a:pt x="185" y="452"/>
                      <a:pt x="101" y="45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0"/>
              <p:cNvSpPr/>
              <p:nvPr/>
            </p:nvSpPr>
            <p:spPr>
              <a:xfrm>
                <a:off x="4632624" y="4176681"/>
                <a:ext cx="34495" cy="73194"/>
              </a:xfrm>
              <a:custGeom>
                <a:avLst/>
                <a:gdLst/>
                <a:ahLst/>
                <a:cxnLst/>
                <a:rect l="l" t="t" r="r" b="b"/>
                <a:pathLst>
                  <a:path w="402" h="853" extrusionOk="0">
                    <a:moveTo>
                      <a:pt x="401" y="568"/>
                    </a:moveTo>
                    <a:cubicBezTo>
                      <a:pt x="401" y="852"/>
                      <a:pt x="0" y="585"/>
                      <a:pt x="17" y="234"/>
                    </a:cubicBezTo>
                    <a:cubicBezTo>
                      <a:pt x="33" y="0"/>
                      <a:pt x="201" y="17"/>
                      <a:pt x="234" y="167"/>
                    </a:cubicBezTo>
                    <a:cubicBezTo>
                      <a:pt x="251" y="284"/>
                      <a:pt x="251" y="335"/>
                      <a:pt x="334" y="451"/>
                    </a:cubicBezTo>
                    <a:cubicBezTo>
                      <a:pt x="334" y="468"/>
                      <a:pt x="351" y="485"/>
                      <a:pt x="368" y="502"/>
                    </a:cubicBezTo>
                    <a:cubicBezTo>
                      <a:pt x="384" y="535"/>
                      <a:pt x="401" y="535"/>
                      <a:pt x="401" y="568"/>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0"/>
              <p:cNvSpPr/>
              <p:nvPr/>
            </p:nvSpPr>
            <p:spPr>
              <a:xfrm>
                <a:off x="4770258" y="4087785"/>
                <a:ext cx="21538" cy="38785"/>
              </a:xfrm>
              <a:custGeom>
                <a:avLst/>
                <a:gdLst/>
                <a:ahLst/>
                <a:cxnLst/>
                <a:rect l="l" t="t" r="r" b="b"/>
                <a:pathLst>
                  <a:path w="251" h="452" extrusionOk="0">
                    <a:moveTo>
                      <a:pt x="251" y="234"/>
                    </a:moveTo>
                    <a:cubicBezTo>
                      <a:pt x="251" y="301"/>
                      <a:pt x="0" y="452"/>
                      <a:pt x="0" y="167"/>
                    </a:cubicBezTo>
                    <a:cubicBezTo>
                      <a:pt x="0" y="84"/>
                      <a:pt x="251" y="0"/>
                      <a:pt x="251" y="234"/>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0"/>
              <p:cNvSpPr/>
              <p:nvPr/>
            </p:nvSpPr>
            <p:spPr>
              <a:xfrm>
                <a:off x="4804667" y="4225419"/>
                <a:ext cx="457440" cy="104771"/>
              </a:xfrm>
              <a:custGeom>
                <a:avLst/>
                <a:gdLst/>
                <a:ahLst/>
                <a:cxnLst/>
                <a:rect l="l" t="t" r="r" b="b"/>
                <a:pathLst>
                  <a:path w="5331" h="1221" extrusionOk="0">
                    <a:moveTo>
                      <a:pt x="5196" y="0"/>
                    </a:moveTo>
                    <a:cubicBezTo>
                      <a:pt x="5146" y="34"/>
                      <a:pt x="5096" y="84"/>
                      <a:pt x="5046" y="151"/>
                    </a:cubicBezTo>
                    <a:cubicBezTo>
                      <a:pt x="5063" y="151"/>
                      <a:pt x="5096" y="134"/>
                      <a:pt x="5063" y="151"/>
                    </a:cubicBezTo>
                    <a:cubicBezTo>
                      <a:pt x="5079" y="184"/>
                      <a:pt x="5196" y="268"/>
                      <a:pt x="5230" y="218"/>
                    </a:cubicBezTo>
                    <a:cubicBezTo>
                      <a:pt x="5230" y="234"/>
                      <a:pt x="5230" y="251"/>
                      <a:pt x="5230" y="268"/>
                    </a:cubicBezTo>
                    <a:cubicBezTo>
                      <a:pt x="5247" y="268"/>
                      <a:pt x="5247" y="268"/>
                      <a:pt x="5247" y="251"/>
                    </a:cubicBezTo>
                    <a:cubicBezTo>
                      <a:pt x="5247" y="251"/>
                      <a:pt x="5263" y="251"/>
                      <a:pt x="5263" y="234"/>
                    </a:cubicBezTo>
                    <a:cubicBezTo>
                      <a:pt x="5280" y="201"/>
                      <a:pt x="5280" y="151"/>
                      <a:pt x="5247" y="151"/>
                    </a:cubicBezTo>
                    <a:cubicBezTo>
                      <a:pt x="5247" y="134"/>
                      <a:pt x="5263" y="151"/>
                      <a:pt x="5280" y="151"/>
                    </a:cubicBezTo>
                    <a:cubicBezTo>
                      <a:pt x="5263" y="117"/>
                      <a:pt x="5247" y="84"/>
                      <a:pt x="5196" y="84"/>
                    </a:cubicBezTo>
                    <a:cubicBezTo>
                      <a:pt x="5180" y="67"/>
                      <a:pt x="5163" y="17"/>
                      <a:pt x="5196" y="0"/>
                    </a:cubicBezTo>
                    <a:cubicBezTo>
                      <a:pt x="5196" y="0"/>
                      <a:pt x="5196" y="0"/>
                      <a:pt x="5196" y="0"/>
                    </a:cubicBezTo>
                    <a:close/>
                    <a:moveTo>
                      <a:pt x="4829" y="301"/>
                    </a:moveTo>
                    <a:cubicBezTo>
                      <a:pt x="4829" y="335"/>
                      <a:pt x="4829" y="368"/>
                      <a:pt x="4812" y="418"/>
                    </a:cubicBezTo>
                    <a:cubicBezTo>
                      <a:pt x="4846" y="401"/>
                      <a:pt x="4846" y="452"/>
                      <a:pt x="4862" y="452"/>
                    </a:cubicBezTo>
                    <a:cubicBezTo>
                      <a:pt x="4879" y="418"/>
                      <a:pt x="4962" y="401"/>
                      <a:pt x="4996" y="435"/>
                    </a:cubicBezTo>
                    <a:cubicBezTo>
                      <a:pt x="5013" y="368"/>
                      <a:pt x="5046" y="435"/>
                      <a:pt x="5079" y="385"/>
                    </a:cubicBezTo>
                    <a:cubicBezTo>
                      <a:pt x="5079" y="368"/>
                      <a:pt x="5046" y="368"/>
                      <a:pt x="5046" y="351"/>
                    </a:cubicBezTo>
                    <a:cubicBezTo>
                      <a:pt x="5063" y="368"/>
                      <a:pt x="5063" y="351"/>
                      <a:pt x="5063" y="318"/>
                    </a:cubicBezTo>
                    <a:cubicBezTo>
                      <a:pt x="5046" y="318"/>
                      <a:pt x="5046" y="335"/>
                      <a:pt x="5046" y="351"/>
                    </a:cubicBezTo>
                    <a:cubicBezTo>
                      <a:pt x="5029" y="284"/>
                      <a:pt x="5096" y="318"/>
                      <a:pt x="5046" y="284"/>
                    </a:cubicBezTo>
                    <a:cubicBezTo>
                      <a:pt x="5079" y="268"/>
                      <a:pt x="5113" y="268"/>
                      <a:pt x="5130" y="301"/>
                    </a:cubicBezTo>
                    <a:cubicBezTo>
                      <a:pt x="5113" y="318"/>
                      <a:pt x="5096" y="268"/>
                      <a:pt x="5096" y="301"/>
                    </a:cubicBezTo>
                    <a:cubicBezTo>
                      <a:pt x="5113" y="318"/>
                      <a:pt x="5130" y="351"/>
                      <a:pt x="5180" y="335"/>
                    </a:cubicBezTo>
                    <a:cubicBezTo>
                      <a:pt x="5180" y="351"/>
                      <a:pt x="5180" y="351"/>
                      <a:pt x="5180" y="351"/>
                    </a:cubicBezTo>
                    <a:cubicBezTo>
                      <a:pt x="5130" y="418"/>
                      <a:pt x="5079" y="468"/>
                      <a:pt x="4996" y="535"/>
                    </a:cubicBezTo>
                    <a:cubicBezTo>
                      <a:pt x="5013" y="502"/>
                      <a:pt x="5013" y="468"/>
                      <a:pt x="5013" y="452"/>
                    </a:cubicBezTo>
                    <a:cubicBezTo>
                      <a:pt x="4962" y="452"/>
                      <a:pt x="4929" y="535"/>
                      <a:pt x="4896" y="452"/>
                    </a:cubicBezTo>
                    <a:cubicBezTo>
                      <a:pt x="4912" y="552"/>
                      <a:pt x="4812" y="535"/>
                      <a:pt x="4829" y="652"/>
                    </a:cubicBezTo>
                    <a:lnTo>
                      <a:pt x="4829" y="652"/>
                    </a:lnTo>
                    <a:cubicBezTo>
                      <a:pt x="4795" y="669"/>
                      <a:pt x="4762" y="685"/>
                      <a:pt x="4729" y="702"/>
                    </a:cubicBezTo>
                    <a:cubicBezTo>
                      <a:pt x="4729" y="702"/>
                      <a:pt x="4729" y="702"/>
                      <a:pt x="4729" y="685"/>
                    </a:cubicBezTo>
                    <a:cubicBezTo>
                      <a:pt x="4729" y="669"/>
                      <a:pt x="4712" y="719"/>
                      <a:pt x="4695" y="685"/>
                    </a:cubicBezTo>
                    <a:cubicBezTo>
                      <a:pt x="4695" y="669"/>
                      <a:pt x="4712" y="669"/>
                      <a:pt x="4712" y="652"/>
                    </a:cubicBezTo>
                    <a:cubicBezTo>
                      <a:pt x="4678" y="652"/>
                      <a:pt x="4678" y="585"/>
                      <a:pt x="4712" y="552"/>
                    </a:cubicBezTo>
                    <a:cubicBezTo>
                      <a:pt x="4678" y="552"/>
                      <a:pt x="4662" y="518"/>
                      <a:pt x="4645" y="502"/>
                    </a:cubicBezTo>
                    <a:cubicBezTo>
                      <a:pt x="4678" y="502"/>
                      <a:pt x="4662" y="552"/>
                      <a:pt x="4712" y="518"/>
                    </a:cubicBezTo>
                    <a:lnTo>
                      <a:pt x="4712" y="569"/>
                    </a:lnTo>
                    <a:cubicBezTo>
                      <a:pt x="4745" y="552"/>
                      <a:pt x="4829" y="552"/>
                      <a:pt x="4812" y="518"/>
                    </a:cubicBezTo>
                    <a:cubicBezTo>
                      <a:pt x="4795" y="535"/>
                      <a:pt x="4779" y="485"/>
                      <a:pt x="4779" y="468"/>
                    </a:cubicBezTo>
                    <a:cubicBezTo>
                      <a:pt x="4729" y="452"/>
                      <a:pt x="4729" y="485"/>
                      <a:pt x="4678" y="485"/>
                    </a:cubicBezTo>
                    <a:cubicBezTo>
                      <a:pt x="4662" y="452"/>
                      <a:pt x="4662" y="452"/>
                      <a:pt x="4628" y="468"/>
                    </a:cubicBezTo>
                    <a:cubicBezTo>
                      <a:pt x="4612" y="435"/>
                      <a:pt x="4628" y="418"/>
                      <a:pt x="4628" y="385"/>
                    </a:cubicBezTo>
                    <a:cubicBezTo>
                      <a:pt x="4662" y="368"/>
                      <a:pt x="4695" y="368"/>
                      <a:pt x="4729" y="351"/>
                    </a:cubicBezTo>
                    <a:cubicBezTo>
                      <a:pt x="4729" y="351"/>
                      <a:pt x="4745" y="368"/>
                      <a:pt x="4745" y="385"/>
                    </a:cubicBezTo>
                    <a:cubicBezTo>
                      <a:pt x="4745" y="385"/>
                      <a:pt x="4729" y="385"/>
                      <a:pt x="4729" y="385"/>
                    </a:cubicBezTo>
                    <a:cubicBezTo>
                      <a:pt x="4745" y="385"/>
                      <a:pt x="4779" y="368"/>
                      <a:pt x="4812" y="385"/>
                    </a:cubicBezTo>
                    <a:cubicBezTo>
                      <a:pt x="4812" y="351"/>
                      <a:pt x="4795" y="335"/>
                      <a:pt x="4795" y="318"/>
                    </a:cubicBezTo>
                    <a:cubicBezTo>
                      <a:pt x="4795" y="318"/>
                      <a:pt x="4812" y="301"/>
                      <a:pt x="4829" y="301"/>
                    </a:cubicBezTo>
                    <a:close/>
                    <a:moveTo>
                      <a:pt x="4461" y="385"/>
                    </a:moveTo>
                    <a:cubicBezTo>
                      <a:pt x="4411" y="385"/>
                      <a:pt x="4378" y="385"/>
                      <a:pt x="4344" y="385"/>
                    </a:cubicBezTo>
                    <a:cubicBezTo>
                      <a:pt x="4361" y="385"/>
                      <a:pt x="4361" y="401"/>
                      <a:pt x="4361" y="418"/>
                    </a:cubicBezTo>
                    <a:cubicBezTo>
                      <a:pt x="4411" y="385"/>
                      <a:pt x="4394" y="418"/>
                      <a:pt x="4428" y="435"/>
                    </a:cubicBezTo>
                    <a:cubicBezTo>
                      <a:pt x="4445" y="435"/>
                      <a:pt x="4445" y="418"/>
                      <a:pt x="4461" y="418"/>
                    </a:cubicBezTo>
                    <a:cubicBezTo>
                      <a:pt x="4461" y="418"/>
                      <a:pt x="4445" y="418"/>
                      <a:pt x="4445" y="385"/>
                    </a:cubicBezTo>
                    <a:cubicBezTo>
                      <a:pt x="4445" y="401"/>
                      <a:pt x="4461" y="385"/>
                      <a:pt x="4461" y="385"/>
                    </a:cubicBezTo>
                    <a:close/>
                    <a:moveTo>
                      <a:pt x="4394" y="151"/>
                    </a:moveTo>
                    <a:cubicBezTo>
                      <a:pt x="4394" y="151"/>
                      <a:pt x="4394" y="151"/>
                      <a:pt x="4394" y="134"/>
                    </a:cubicBezTo>
                    <a:cubicBezTo>
                      <a:pt x="4378" y="117"/>
                      <a:pt x="4361" y="117"/>
                      <a:pt x="4311" y="117"/>
                    </a:cubicBezTo>
                    <a:cubicBezTo>
                      <a:pt x="4311" y="117"/>
                      <a:pt x="4311" y="117"/>
                      <a:pt x="4311" y="117"/>
                    </a:cubicBezTo>
                    <a:cubicBezTo>
                      <a:pt x="4294" y="117"/>
                      <a:pt x="4294" y="117"/>
                      <a:pt x="4294" y="117"/>
                    </a:cubicBezTo>
                    <a:cubicBezTo>
                      <a:pt x="4277" y="117"/>
                      <a:pt x="4244" y="117"/>
                      <a:pt x="4194" y="134"/>
                    </a:cubicBezTo>
                    <a:cubicBezTo>
                      <a:pt x="4194" y="168"/>
                      <a:pt x="4177" y="168"/>
                      <a:pt x="4194" y="218"/>
                    </a:cubicBezTo>
                    <a:cubicBezTo>
                      <a:pt x="4211" y="201"/>
                      <a:pt x="4211" y="201"/>
                      <a:pt x="4244" y="184"/>
                    </a:cubicBezTo>
                    <a:cubicBezTo>
                      <a:pt x="4227" y="234"/>
                      <a:pt x="4244" y="234"/>
                      <a:pt x="4261" y="251"/>
                    </a:cubicBezTo>
                    <a:cubicBezTo>
                      <a:pt x="4294" y="234"/>
                      <a:pt x="4261" y="218"/>
                      <a:pt x="4261" y="184"/>
                    </a:cubicBezTo>
                    <a:cubicBezTo>
                      <a:pt x="4294" y="234"/>
                      <a:pt x="4344" y="184"/>
                      <a:pt x="4361" y="201"/>
                    </a:cubicBezTo>
                    <a:cubicBezTo>
                      <a:pt x="4361" y="184"/>
                      <a:pt x="4378" y="168"/>
                      <a:pt x="4378" y="151"/>
                    </a:cubicBezTo>
                    <a:cubicBezTo>
                      <a:pt x="4394" y="151"/>
                      <a:pt x="4394" y="151"/>
                      <a:pt x="4394" y="151"/>
                    </a:cubicBezTo>
                    <a:close/>
                    <a:moveTo>
                      <a:pt x="4094" y="151"/>
                    </a:moveTo>
                    <a:cubicBezTo>
                      <a:pt x="4044" y="168"/>
                      <a:pt x="4010" y="184"/>
                      <a:pt x="3960" y="184"/>
                    </a:cubicBezTo>
                    <a:cubicBezTo>
                      <a:pt x="3993" y="201"/>
                      <a:pt x="4010" y="218"/>
                      <a:pt x="3993" y="284"/>
                    </a:cubicBezTo>
                    <a:cubicBezTo>
                      <a:pt x="4010" y="301"/>
                      <a:pt x="4027" y="301"/>
                      <a:pt x="4044" y="318"/>
                    </a:cubicBezTo>
                    <a:cubicBezTo>
                      <a:pt x="4077" y="284"/>
                      <a:pt x="4044" y="251"/>
                      <a:pt x="4027" y="251"/>
                    </a:cubicBezTo>
                    <a:cubicBezTo>
                      <a:pt x="4044" y="234"/>
                      <a:pt x="4044" y="201"/>
                      <a:pt x="4077" y="201"/>
                    </a:cubicBezTo>
                    <a:cubicBezTo>
                      <a:pt x="4077" y="234"/>
                      <a:pt x="4094" y="234"/>
                      <a:pt x="4094" y="251"/>
                    </a:cubicBezTo>
                    <a:cubicBezTo>
                      <a:pt x="4094" y="218"/>
                      <a:pt x="4094" y="201"/>
                      <a:pt x="4127" y="184"/>
                    </a:cubicBezTo>
                    <a:cubicBezTo>
                      <a:pt x="4127" y="201"/>
                      <a:pt x="4127" y="201"/>
                      <a:pt x="4127" y="184"/>
                    </a:cubicBezTo>
                    <a:cubicBezTo>
                      <a:pt x="4110" y="184"/>
                      <a:pt x="4110" y="168"/>
                      <a:pt x="4094" y="151"/>
                    </a:cubicBezTo>
                    <a:close/>
                    <a:moveTo>
                      <a:pt x="3726" y="251"/>
                    </a:moveTo>
                    <a:cubicBezTo>
                      <a:pt x="3709" y="251"/>
                      <a:pt x="3676" y="268"/>
                      <a:pt x="3659" y="268"/>
                    </a:cubicBezTo>
                    <a:cubicBezTo>
                      <a:pt x="3659" y="301"/>
                      <a:pt x="3659" y="301"/>
                      <a:pt x="3693" y="318"/>
                    </a:cubicBezTo>
                    <a:cubicBezTo>
                      <a:pt x="3693" y="284"/>
                      <a:pt x="3709" y="268"/>
                      <a:pt x="3726" y="251"/>
                    </a:cubicBezTo>
                    <a:close/>
                    <a:moveTo>
                      <a:pt x="3342" y="335"/>
                    </a:moveTo>
                    <a:lnTo>
                      <a:pt x="3308" y="351"/>
                    </a:lnTo>
                    <a:cubicBezTo>
                      <a:pt x="3325" y="351"/>
                      <a:pt x="3342" y="351"/>
                      <a:pt x="3342" y="335"/>
                    </a:cubicBezTo>
                    <a:close/>
                    <a:moveTo>
                      <a:pt x="3125" y="385"/>
                    </a:moveTo>
                    <a:cubicBezTo>
                      <a:pt x="3074" y="401"/>
                      <a:pt x="3024" y="401"/>
                      <a:pt x="2974" y="401"/>
                    </a:cubicBezTo>
                    <a:cubicBezTo>
                      <a:pt x="2974" y="418"/>
                      <a:pt x="2974" y="418"/>
                      <a:pt x="2974" y="418"/>
                    </a:cubicBezTo>
                    <a:cubicBezTo>
                      <a:pt x="2991" y="418"/>
                      <a:pt x="3008" y="418"/>
                      <a:pt x="3008" y="418"/>
                    </a:cubicBezTo>
                    <a:cubicBezTo>
                      <a:pt x="2974" y="452"/>
                      <a:pt x="2957" y="535"/>
                      <a:pt x="2991" y="569"/>
                    </a:cubicBezTo>
                    <a:cubicBezTo>
                      <a:pt x="2991" y="535"/>
                      <a:pt x="3041" y="535"/>
                      <a:pt x="3058" y="552"/>
                    </a:cubicBezTo>
                    <a:cubicBezTo>
                      <a:pt x="3091" y="502"/>
                      <a:pt x="3074" y="452"/>
                      <a:pt x="3125" y="418"/>
                    </a:cubicBezTo>
                    <a:cubicBezTo>
                      <a:pt x="3125" y="418"/>
                      <a:pt x="3125" y="401"/>
                      <a:pt x="3125" y="385"/>
                    </a:cubicBezTo>
                    <a:close/>
                    <a:moveTo>
                      <a:pt x="2456" y="452"/>
                    </a:moveTo>
                    <a:cubicBezTo>
                      <a:pt x="2439" y="468"/>
                      <a:pt x="2406" y="468"/>
                      <a:pt x="2373" y="468"/>
                    </a:cubicBezTo>
                    <a:cubicBezTo>
                      <a:pt x="2406" y="485"/>
                      <a:pt x="2439" y="485"/>
                      <a:pt x="2456" y="452"/>
                    </a:cubicBezTo>
                    <a:close/>
                    <a:moveTo>
                      <a:pt x="1320" y="502"/>
                    </a:moveTo>
                    <a:lnTo>
                      <a:pt x="1253" y="502"/>
                    </a:lnTo>
                    <a:cubicBezTo>
                      <a:pt x="1236" y="502"/>
                      <a:pt x="1236" y="518"/>
                      <a:pt x="1236" y="518"/>
                    </a:cubicBezTo>
                    <a:cubicBezTo>
                      <a:pt x="1236" y="569"/>
                      <a:pt x="1270" y="635"/>
                      <a:pt x="1303" y="619"/>
                    </a:cubicBezTo>
                    <a:cubicBezTo>
                      <a:pt x="1287" y="619"/>
                      <a:pt x="1303" y="602"/>
                      <a:pt x="1270" y="585"/>
                    </a:cubicBezTo>
                    <a:cubicBezTo>
                      <a:pt x="1303" y="569"/>
                      <a:pt x="1320" y="552"/>
                      <a:pt x="1320" y="502"/>
                    </a:cubicBezTo>
                    <a:close/>
                    <a:moveTo>
                      <a:pt x="251" y="869"/>
                    </a:moveTo>
                    <a:cubicBezTo>
                      <a:pt x="267" y="869"/>
                      <a:pt x="301" y="886"/>
                      <a:pt x="334" y="903"/>
                    </a:cubicBezTo>
                    <a:cubicBezTo>
                      <a:pt x="351" y="869"/>
                      <a:pt x="368" y="836"/>
                      <a:pt x="384" y="786"/>
                    </a:cubicBezTo>
                    <a:cubicBezTo>
                      <a:pt x="318" y="786"/>
                      <a:pt x="318" y="819"/>
                      <a:pt x="267" y="819"/>
                    </a:cubicBezTo>
                    <a:cubicBezTo>
                      <a:pt x="267" y="836"/>
                      <a:pt x="251" y="853"/>
                      <a:pt x="251" y="869"/>
                    </a:cubicBezTo>
                    <a:close/>
                    <a:moveTo>
                      <a:pt x="668" y="1003"/>
                    </a:moveTo>
                    <a:cubicBezTo>
                      <a:pt x="685" y="1003"/>
                      <a:pt x="702" y="1020"/>
                      <a:pt x="719" y="1020"/>
                    </a:cubicBezTo>
                    <a:cubicBezTo>
                      <a:pt x="719" y="1003"/>
                      <a:pt x="719" y="970"/>
                      <a:pt x="719" y="953"/>
                    </a:cubicBezTo>
                    <a:cubicBezTo>
                      <a:pt x="702" y="970"/>
                      <a:pt x="702" y="953"/>
                      <a:pt x="685" y="953"/>
                    </a:cubicBezTo>
                    <a:cubicBezTo>
                      <a:pt x="685" y="970"/>
                      <a:pt x="668" y="986"/>
                      <a:pt x="668" y="1003"/>
                    </a:cubicBezTo>
                    <a:close/>
                    <a:moveTo>
                      <a:pt x="1253" y="1137"/>
                    </a:moveTo>
                    <a:cubicBezTo>
                      <a:pt x="1270" y="1137"/>
                      <a:pt x="1270" y="1137"/>
                      <a:pt x="1287" y="1137"/>
                    </a:cubicBezTo>
                    <a:cubicBezTo>
                      <a:pt x="1287" y="1137"/>
                      <a:pt x="1287" y="1137"/>
                      <a:pt x="1287" y="1137"/>
                    </a:cubicBezTo>
                    <a:cubicBezTo>
                      <a:pt x="1270" y="1103"/>
                      <a:pt x="1270" y="1137"/>
                      <a:pt x="1253" y="1137"/>
                    </a:cubicBezTo>
                    <a:close/>
                    <a:moveTo>
                      <a:pt x="1353" y="1153"/>
                    </a:moveTo>
                    <a:cubicBezTo>
                      <a:pt x="1370" y="1137"/>
                      <a:pt x="1353" y="1120"/>
                      <a:pt x="1353" y="1103"/>
                    </a:cubicBezTo>
                    <a:cubicBezTo>
                      <a:pt x="1370" y="1086"/>
                      <a:pt x="1337" y="1053"/>
                      <a:pt x="1387" y="1053"/>
                    </a:cubicBezTo>
                    <a:cubicBezTo>
                      <a:pt x="1287" y="970"/>
                      <a:pt x="1270" y="802"/>
                      <a:pt x="1153" y="769"/>
                    </a:cubicBezTo>
                    <a:cubicBezTo>
                      <a:pt x="1170" y="719"/>
                      <a:pt x="1220" y="702"/>
                      <a:pt x="1253" y="685"/>
                    </a:cubicBezTo>
                    <a:cubicBezTo>
                      <a:pt x="1270" y="719"/>
                      <a:pt x="1253" y="702"/>
                      <a:pt x="1287" y="685"/>
                    </a:cubicBezTo>
                    <a:cubicBezTo>
                      <a:pt x="1287" y="702"/>
                      <a:pt x="1303" y="702"/>
                      <a:pt x="1303" y="702"/>
                    </a:cubicBezTo>
                    <a:cubicBezTo>
                      <a:pt x="1303" y="736"/>
                      <a:pt x="1287" y="752"/>
                      <a:pt x="1287" y="786"/>
                    </a:cubicBezTo>
                    <a:cubicBezTo>
                      <a:pt x="1303" y="786"/>
                      <a:pt x="1303" y="769"/>
                      <a:pt x="1337" y="769"/>
                    </a:cubicBezTo>
                    <a:cubicBezTo>
                      <a:pt x="1337" y="836"/>
                      <a:pt x="1353" y="853"/>
                      <a:pt x="1404" y="853"/>
                    </a:cubicBezTo>
                    <a:cubicBezTo>
                      <a:pt x="1387" y="869"/>
                      <a:pt x="1420" y="903"/>
                      <a:pt x="1437" y="919"/>
                    </a:cubicBezTo>
                    <a:cubicBezTo>
                      <a:pt x="1387" y="1020"/>
                      <a:pt x="1487" y="1086"/>
                      <a:pt x="1504" y="1170"/>
                    </a:cubicBezTo>
                    <a:cubicBezTo>
                      <a:pt x="1470" y="1170"/>
                      <a:pt x="1437" y="1153"/>
                      <a:pt x="1387" y="1153"/>
                    </a:cubicBezTo>
                    <a:cubicBezTo>
                      <a:pt x="1387" y="1153"/>
                      <a:pt x="1387" y="1153"/>
                      <a:pt x="1370" y="1153"/>
                    </a:cubicBezTo>
                    <a:close/>
                    <a:moveTo>
                      <a:pt x="2256" y="1220"/>
                    </a:moveTo>
                    <a:cubicBezTo>
                      <a:pt x="2289" y="1220"/>
                      <a:pt x="2323" y="1220"/>
                      <a:pt x="2356" y="1220"/>
                    </a:cubicBezTo>
                    <a:cubicBezTo>
                      <a:pt x="2373" y="1187"/>
                      <a:pt x="2373" y="1170"/>
                      <a:pt x="2356" y="1120"/>
                    </a:cubicBezTo>
                    <a:cubicBezTo>
                      <a:pt x="2339" y="1137"/>
                      <a:pt x="2339" y="1120"/>
                      <a:pt x="2306" y="1120"/>
                    </a:cubicBezTo>
                    <a:cubicBezTo>
                      <a:pt x="2289" y="1153"/>
                      <a:pt x="2272" y="1187"/>
                      <a:pt x="2256" y="1220"/>
                    </a:cubicBezTo>
                    <a:close/>
                    <a:moveTo>
                      <a:pt x="2824" y="1203"/>
                    </a:moveTo>
                    <a:lnTo>
                      <a:pt x="2840" y="1187"/>
                    </a:lnTo>
                    <a:cubicBezTo>
                      <a:pt x="2840" y="1187"/>
                      <a:pt x="2840" y="1187"/>
                      <a:pt x="2824" y="1203"/>
                    </a:cubicBezTo>
                    <a:close/>
                    <a:moveTo>
                      <a:pt x="3175" y="1170"/>
                    </a:moveTo>
                    <a:cubicBezTo>
                      <a:pt x="3225" y="1153"/>
                      <a:pt x="3292" y="1153"/>
                      <a:pt x="3342" y="1137"/>
                    </a:cubicBezTo>
                    <a:cubicBezTo>
                      <a:pt x="3358" y="1137"/>
                      <a:pt x="3342" y="1120"/>
                      <a:pt x="3342" y="1120"/>
                    </a:cubicBezTo>
                    <a:cubicBezTo>
                      <a:pt x="3325" y="1103"/>
                      <a:pt x="3308" y="1086"/>
                      <a:pt x="3292" y="1070"/>
                    </a:cubicBezTo>
                    <a:cubicBezTo>
                      <a:pt x="3275" y="1103"/>
                      <a:pt x="3225" y="1137"/>
                      <a:pt x="3191" y="1120"/>
                    </a:cubicBezTo>
                    <a:cubicBezTo>
                      <a:pt x="3191" y="1137"/>
                      <a:pt x="3175" y="1153"/>
                      <a:pt x="3175" y="1170"/>
                    </a:cubicBezTo>
                    <a:close/>
                    <a:moveTo>
                      <a:pt x="5196" y="318"/>
                    </a:moveTo>
                    <a:cubicBezTo>
                      <a:pt x="5213" y="318"/>
                      <a:pt x="5213" y="301"/>
                      <a:pt x="5213" y="301"/>
                    </a:cubicBezTo>
                    <a:cubicBezTo>
                      <a:pt x="5213" y="301"/>
                      <a:pt x="5213" y="301"/>
                      <a:pt x="5196" y="284"/>
                    </a:cubicBezTo>
                    <a:cubicBezTo>
                      <a:pt x="5196" y="301"/>
                      <a:pt x="5196" y="318"/>
                      <a:pt x="5196" y="318"/>
                    </a:cubicBezTo>
                    <a:close/>
                    <a:moveTo>
                      <a:pt x="5313" y="117"/>
                    </a:moveTo>
                    <a:cubicBezTo>
                      <a:pt x="5313" y="101"/>
                      <a:pt x="5313" y="101"/>
                      <a:pt x="5330" y="84"/>
                    </a:cubicBezTo>
                    <a:cubicBezTo>
                      <a:pt x="5313" y="84"/>
                      <a:pt x="5313" y="101"/>
                      <a:pt x="5313" y="101"/>
                    </a:cubicBezTo>
                    <a:cubicBezTo>
                      <a:pt x="5313" y="101"/>
                      <a:pt x="5313" y="101"/>
                      <a:pt x="5313" y="117"/>
                    </a:cubicBezTo>
                    <a:close/>
                    <a:moveTo>
                      <a:pt x="5330" y="51"/>
                    </a:moveTo>
                    <a:cubicBezTo>
                      <a:pt x="5330" y="34"/>
                      <a:pt x="5330" y="34"/>
                      <a:pt x="5330" y="17"/>
                    </a:cubicBezTo>
                    <a:cubicBezTo>
                      <a:pt x="5330" y="17"/>
                      <a:pt x="5330" y="34"/>
                      <a:pt x="5313" y="34"/>
                    </a:cubicBezTo>
                    <a:cubicBezTo>
                      <a:pt x="5313" y="34"/>
                      <a:pt x="5330" y="51"/>
                      <a:pt x="5330" y="51"/>
                    </a:cubicBezTo>
                    <a:cubicBezTo>
                      <a:pt x="5330" y="51"/>
                      <a:pt x="5330" y="51"/>
                      <a:pt x="5330" y="51"/>
                    </a:cubicBezTo>
                    <a:close/>
                    <a:moveTo>
                      <a:pt x="4311" y="619"/>
                    </a:moveTo>
                    <a:cubicBezTo>
                      <a:pt x="4277" y="585"/>
                      <a:pt x="4311" y="602"/>
                      <a:pt x="4294" y="569"/>
                    </a:cubicBezTo>
                    <a:cubicBezTo>
                      <a:pt x="4311" y="552"/>
                      <a:pt x="4328" y="518"/>
                      <a:pt x="4328" y="552"/>
                    </a:cubicBezTo>
                    <a:cubicBezTo>
                      <a:pt x="4328" y="552"/>
                      <a:pt x="4344" y="552"/>
                      <a:pt x="4344" y="552"/>
                    </a:cubicBezTo>
                    <a:cubicBezTo>
                      <a:pt x="4344" y="552"/>
                      <a:pt x="4361" y="569"/>
                      <a:pt x="4361" y="552"/>
                    </a:cubicBezTo>
                    <a:cubicBezTo>
                      <a:pt x="4311" y="535"/>
                      <a:pt x="4394" y="518"/>
                      <a:pt x="4361" y="485"/>
                    </a:cubicBezTo>
                    <a:cubicBezTo>
                      <a:pt x="4361" y="552"/>
                      <a:pt x="4344" y="485"/>
                      <a:pt x="4311" y="485"/>
                    </a:cubicBezTo>
                    <a:cubicBezTo>
                      <a:pt x="4294" y="569"/>
                      <a:pt x="4277" y="502"/>
                      <a:pt x="4244" y="552"/>
                    </a:cubicBezTo>
                    <a:cubicBezTo>
                      <a:pt x="4261" y="585"/>
                      <a:pt x="4227" y="585"/>
                      <a:pt x="4244" y="619"/>
                    </a:cubicBezTo>
                    <a:cubicBezTo>
                      <a:pt x="4277" y="635"/>
                      <a:pt x="4277" y="602"/>
                      <a:pt x="4311" y="619"/>
                    </a:cubicBezTo>
                    <a:close/>
                    <a:moveTo>
                      <a:pt x="3158" y="769"/>
                    </a:moveTo>
                    <a:cubicBezTo>
                      <a:pt x="3158" y="752"/>
                      <a:pt x="3125" y="752"/>
                      <a:pt x="3108" y="752"/>
                    </a:cubicBezTo>
                    <a:cubicBezTo>
                      <a:pt x="3091" y="786"/>
                      <a:pt x="3141" y="769"/>
                      <a:pt x="3141" y="786"/>
                    </a:cubicBezTo>
                    <a:cubicBezTo>
                      <a:pt x="3091" y="802"/>
                      <a:pt x="3108" y="769"/>
                      <a:pt x="3091" y="769"/>
                    </a:cubicBezTo>
                    <a:cubicBezTo>
                      <a:pt x="3074" y="819"/>
                      <a:pt x="3141" y="802"/>
                      <a:pt x="3108" y="836"/>
                    </a:cubicBezTo>
                    <a:cubicBezTo>
                      <a:pt x="3091" y="836"/>
                      <a:pt x="3091" y="802"/>
                      <a:pt x="3074" y="802"/>
                    </a:cubicBezTo>
                    <a:cubicBezTo>
                      <a:pt x="3058" y="819"/>
                      <a:pt x="3074" y="869"/>
                      <a:pt x="3058" y="886"/>
                    </a:cubicBezTo>
                    <a:cubicBezTo>
                      <a:pt x="3058" y="869"/>
                      <a:pt x="3041" y="853"/>
                      <a:pt x="3024" y="853"/>
                    </a:cubicBezTo>
                    <a:cubicBezTo>
                      <a:pt x="3024" y="869"/>
                      <a:pt x="3008" y="869"/>
                      <a:pt x="3008" y="886"/>
                    </a:cubicBezTo>
                    <a:cubicBezTo>
                      <a:pt x="3024" y="886"/>
                      <a:pt x="3058" y="886"/>
                      <a:pt x="3058" y="886"/>
                    </a:cubicBezTo>
                    <a:cubicBezTo>
                      <a:pt x="3091" y="836"/>
                      <a:pt x="3208" y="836"/>
                      <a:pt x="3191" y="869"/>
                    </a:cubicBezTo>
                    <a:cubicBezTo>
                      <a:pt x="3242" y="836"/>
                      <a:pt x="3258" y="903"/>
                      <a:pt x="3258" y="886"/>
                    </a:cubicBezTo>
                    <a:cubicBezTo>
                      <a:pt x="3275" y="869"/>
                      <a:pt x="3258" y="802"/>
                      <a:pt x="3292" y="786"/>
                    </a:cubicBezTo>
                    <a:cubicBezTo>
                      <a:pt x="3208" y="786"/>
                      <a:pt x="3242" y="685"/>
                      <a:pt x="3158" y="719"/>
                    </a:cubicBezTo>
                    <a:cubicBezTo>
                      <a:pt x="3158" y="752"/>
                      <a:pt x="3175" y="769"/>
                      <a:pt x="3158" y="769"/>
                    </a:cubicBezTo>
                    <a:close/>
                    <a:moveTo>
                      <a:pt x="2824" y="953"/>
                    </a:moveTo>
                    <a:cubicBezTo>
                      <a:pt x="2824" y="986"/>
                      <a:pt x="2824" y="1053"/>
                      <a:pt x="2857" y="1053"/>
                    </a:cubicBezTo>
                    <a:cubicBezTo>
                      <a:pt x="2874" y="1053"/>
                      <a:pt x="2824" y="1020"/>
                      <a:pt x="2840" y="970"/>
                    </a:cubicBezTo>
                    <a:cubicBezTo>
                      <a:pt x="2874" y="1003"/>
                      <a:pt x="2857" y="903"/>
                      <a:pt x="2907" y="903"/>
                    </a:cubicBezTo>
                    <a:cubicBezTo>
                      <a:pt x="2857" y="869"/>
                      <a:pt x="2874" y="819"/>
                      <a:pt x="2824" y="769"/>
                    </a:cubicBezTo>
                    <a:cubicBezTo>
                      <a:pt x="2824" y="786"/>
                      <a:pt x="2857" y="836"/>
                      <a:pt x="2824" y="836"/>
                    </a:cubicBezTo>
                    <a:cubicBezTo>
                      <a:pt x="2824" y="869"/>
                      <a:pt x="2840" y="869"/>
                      <a:pt x="2857" y="903"/>
                    </a:cubicBezTo>
                    <a:cubicBezTo>
                      <a:pt x="2824" y="919"/>
                      <a:pt x="2807" y="936"/>
                      <a:pt x="2790" y="970"/>
                    </a:cubicBezTo>
                    <a:cubicBezTo>
                      <a:pt x="2824" y="986"/>
                      <a:pt x="2824" y="953"/>
                      <a:pt x="2824" y="953"/>
                    </a:cubicBezTo>
                    <a:close/>
                    <a:moveTo>
                      <a:pt x="2573" y="619"/>
                    </a:moveTo>
                    <a:cubicBezTo>
                      <a:pt x="2607" y="619"/>
                      <a:pt x="2590" y="669"/>
                      <a:pt x="2590" y="685"/>
                    </a:cubicBezTo>
                    <a:cubicBezTo>
                      <a:pt x="2607" y="702"/>
                      <a:pt x="2640" y="685"/>
                      <a:pt x="2640" y="702"/>
                    </a:cubicBezTo>
                    <a:cubicBezTo>
                      <a:pt x="2640" y="719"/>
                      <a:pt x="2607" y="719"/>
                      <a:pt x="2590" y="719"/>
                    </a:cubicBezTo>
                    <a:cubicBezTo>
                      <a:pt x="2607" y="769"/>
                      <a:pt x="2623" y="719"/>
                      <a:pt x="2657" y="752"/>
                    </a:cubicBezTo>
                    <a:cubicBezTo>
                      <a:pt x="2657" y="752"/>
                      <a:pt x="2657" y="736"/>
                      <a:pt x="2640" y="719"/>
                    </a:cubicBezTo>
                    <a:cubicBezTo>
                      <a:pt x="2673" y="719"/>
                      <a:pt x="2673" y="719"/>
                      <a:pt x="2690" y="736"/>
                    </a:cubicBezTo>
                    <a:cubicBezTo>
                      <a:pt x="2740" y="669"/>
                      <a:pt x="2690" y="669"/>
                      <a:pt x="2724" y="585"/>
                    </a:cubicBezTo>
                    <a:cubicBezTo>
                      <a:pt x="2690" y="585"/>
                      <a:pt x="2607" y="535"/>
                      <a:pt x="2573" y="619"/>
                    </a:cubicBezTo>
                    <a:close/>
                    <a:moveTo>
                      <a:pt x="2707" y="919"/>
                    </a:moveTo>
                    <a:cubicBezTo>
                      <a:pt x="2740" y="936"/>
                      <a:pt x="2740" y="953"/>
                      <a:pt x="2757" y="936"/>
                    </a:cubicBezTo>
                    <a:cubicBezTo>
                      <a:pt x="2740" y="953"/>
                      <a:pt x="2774" y="1020"/>
                      <a:pt x="2790" y="986"/>
                    </a:cubicBezTo>
                    <a:cubicBezTo>
                      <a:pt x="2807" y="1003"/>
                      <a:pt x="2757" y="1020"/>
                      <a:pt x="2740" y="1036"/>
                    </a:cubicBezTo>
                    <a:cubicBezTo>
                      <a:pt x="2774" y="1053"/>
                      <a:pt x="2740" y="1137"/>
                      <a:pt x="2790" y="1137"/>
                    </a:cubicBezTo>
                    <a:cubicBezTo>
                      <a:pt x="2774" y="1153"/>
                      <a:pt x="2740" y="1137"/>
                      <a:pt x="2757" y="1187"/>
                    </a:cubicBezTo>
                    <a:cubicBezTo>
                      <a:pt x="2740" y="1187"/>
                      <a:pt x="2724" y="1187"/>
                      <a:pt x="2724" y="1187"/>
                    </a:cubicBezTo>
                    <a:cubicBezTo>
                      <a:pt x="2707" y="1187"/>
                      <a:pt x="2724" y="1153"/>
                      <a:pt x="2724" y="1153"/>
                    </a:cubicBezTo>
                    <a:cubicBezTo>
                      <a:pt x="2673" y="1203"/>
                      <a:pt x="2673" y="1120"/>
                      <a:pt x="2623" y="1153"/>
                    </a:cubicBezTo>
                    <a:cubicBezTo>
                      <a:pt x="2640" y="1137"/>
                      <a:pt x="2640" y="1103"/>
                      <a:pt x="2623" y="1070"/>
                    </a:cubicBezTo>
                    <a:cubicBezTo>
                      <a:pt x="2673" y="1070"/>
                      <a:pt x="2640" y="1003"/>
                      <a:pt x="2690" y="1003"/>
                    </a:cubicBezTo>
                    <a:cubicBezTo>
                      <a:pt x="2690" y="986"/>
                      <a:pt x="2657" y="970"/>
                      <a:pt x="2657" y="986"/>
                    </a:cubicBezTo>
                    <a:cubicBezTo>
                      <a:pt x="2640" y="986"/>
                      <a:pt x="2657" y="986"/>
                      <a:pt x="2657" y="970"/>
                    </a:cubicBezTo>
                    <a:cubicBezTo>
                      <a:pt x="2690" y="986"/>
                      <a:pt x="2707" y="970"/>
                      <a:pt x="2707" y="919"/>
                    </a:cubicBezTo>
                    <a:close/>
                    <a:moveTo>
                      <a:pt x="3392" y="452"/>
                    </a:moveTo>
                    <a:cubicBezTo>
                      <a:pt x="3342" y="468"/>
                      <a:pt x="3392" y="385"/>
                      <a:pt x="3342" y="385"/>
                    </a:cubicBezTo>
                    <a:cubicBezTo>
                      <a:pt x="3342" y="418"/>
                      <a:pt x="3342" y="435"/>
                      <a:pt x="3325" y="435"/>
                    </a:cubicBezTo>
                    <a:cubicBezTo>
                      <a:pt x="3325" y="435"/>
                      <a:pt x="3325" y="418"/>
                      <a:pt x="3325" y="435"/>
                    </a:cubicBezTo>
                    <a:cubicBezTo>
                      <a:pt x="3342" y="435"/>
                      <a:pt x="3325" y="468"/>
                      <a:pt x="3325" y="468"/>
                    </a:cubicBezTo>
                    <a:cubicBezTo>
                      <a:pt x="3342" y="468"/>
                      <a:pt x="3342" y="485"/>
                      <a:pt x="3358" y="485"/>
                    </a:cubicBezTo>
                    <a:cubicBezTo>
                      <a:pt x="3358" y="468"/>
                      <a:pt x="3342" y="468"/>
                      <a:pt x="3342" y="452"/>
                    </a:cubicBezTo>
                    <a:cubicBezTo>
                      <a:pt x="3358" y="452"/>
                      <a:pt x="3375" y="468"/>
                      <a:pt x="3375" y="485"/>
                    </a:cubicBezTo>
                    <a:cubicBezTo>
                      <a:pt x="3392" y="502"/>
                      <a:pt x="3409" y="485"/>
                      <a:pt x="3392" y="452"/>
                    </a:cubicBezTo>
                    <a:close/>
                    <a:moveTo>
                      <a:pt x="3342" y="619"/>
                    </a:moveTo>
                    <a:cubicBezTo>
                      <a:pt x="3325" y="619"/>
                      <a:pt x="3325" y="585"/>
                      <a:pt x="3292" y="585"/>
                    </a:cubicBezTo>
                    <a:cubicBezTo>
                      <a:pt x="3292" y="535"/>
                      <a:pt x="3342" y="552"/>
                      <a:pt x="3375" y="502"/>
                    </a:cubicBezTo>
                    <a:cubicBezTo>
                      <a:pt x="3392" y="518"/>
                      <a:pt x="3409" y="518"/>
                      <a:pt x="3409" y="535"/>
                    </a:cubicBezTo>
                    <a:cubicBezTo>
                      <a:pt x="3425" y="535"/>
                      <a:pt x="3442" y="518"/>
                      <a:pt x="3442" y="518"/>
                    </a:cubicBezTo>
                    <a:cubicBezTo>
                      <a:pt x="3459" y="485"/>
                      <a:pt x="3425" y="502"/>
                      <a:pt x="3442" y="452"/>
                    </a:cubicBezTo>
                    <a:cubicBezTo>
                      <a:pt x="3475" y="485"/>
                      <a:pt x="3542" y="468"/>
                      <a:pt x="3542" y="552"/>
                    </a:cubicBezTo>
                    <a:cubicBezTo>
                      <a:pt x="3559" y="552"/>
                      <a:pt x="3559" y="535"/>
                      <a:pt x="3576" y="518"/>
                    </a:cubicBezTo>
                    <a:cubicBezTo>
                      <a:pt x="3592" y="502"/>
                      <a:pt x="3576" y="585"/>
                      <a:pt x="3559" y="602"/>
                    </a:cubicBezTo>
                    <a:cubicBezTo>
                      <a:pt x="3592" y="635"/>
                      <a:pt x="3626" y="585"/>
                      <a:pt x="3676" y="585"/>
                    </a:cubicBezTo>
                    <a:lnTo>
                      <a:pt x="3676" y="552"/>
                    </a:lnTo>
                    <a:cubicBezTo>
                      <a:pt x="3626" y="569"/>
                      <a:pt x="3609" y="468"/>
                      <a:pt x="3542" y="485"/>
                    </a:cubicBezTo>
                    <a:cubicBezTo>
                      <a:pt x="3542" y="485"/>
                      <a:pt x="3542" y="468"/>
                      <a:pt x="3542" y="485"/>
                    </a:cubicBezTo>
                    <a:cubicBezTo>
                      <a:pt x="3526" y="452"/>
                      <a:pt x="3509" y="401"/>
                      <a:pt x="3509" y="368"/>
                    </a:cubicBezTo>
                    <a:cubicBezTo>
                      <a:pt x="3542" y="368"/>
                      <a:pt x="3526" y="318"/>
                      <a:pt x="3542" y="301"/>
                    </a:cubicBezTo>
                    <a:cubicBezTo>
                      <a:pt x="3576" y="284"/>
                      <a:pt x="3643" y="351"/>
                      <a:pt x="3659" y="318"/>
                    </a:cubicBezTo>
                    <a:cubicBezTo>
                      <a:pt x="3676" y="335"/>
                      <a:pt x="3676" y="368"/>
                      <a:pt x="3693" y="368"/>
                    </a:cubicBezTo>
                    <a:cubicBezTo>
                      <a:pt x="3676" y="452"/>
                      <a:pt x="3726" y="368"/>
                      <a:pt x="3726" y="452"/>
                    </a:cubicBezTo>
                    <a:cubicBezTo>
                      <a:pt x="3743" y="418"/>
                      <a:pt x="3810" y="518"/>
                      <a:pt x="3793" y="452"/>
                    </a:cubicBezTo>
                    <a:cubicBezTo>
                      <a:pt x="3810" y="418"/>
                      <a:pt x="3843" y="502"/>
                      <a:pt x="3810" y="518"/>
                    </a:cubicBezTo>
                    <a:cubicBezTo>
                      <a:pt x="3793" y="518"/>
                      <a:pt x="3826" y="502"/>
                      <a:pt x="3810" y="485"/>
                    </a:cubicBezTo>
                    <a:cubicBezTo>
                      <a:pt x="3793" y="518"/>
                      <a:pt x="3793" y="552"/>
                      <a:pt x="3793" y="585"/>
                    </a:cubicBezTo>
                    <a:cubicBezTo>
                      <a:pt x="3776" y="602"/>
                      <a:pt x="3759" y="569"/>
                      <a:pt x="3776" y="552"/>
                    </a:cubicBezTo>
                    <a:cubicBezTo>
                      <a:pt x="3759" y="569"/>
                      <a:pt x="3743" y="569"/>
                      <a:pt x="3743" y="585"/>
                    </a:cubicBezTo>
                    <a:cubicBezTo>
                      <a:pt x="3726" y="585"/>
                      <a:pt x="3743" y="585"/>
                      <a:pt x="3743" y="552"/>
                    </a:cubicBezTo>
                    <a:cubicBezTo>
                      <a:pt x="3726" y="569"/>
                      <a:pt x="3693" y="569"/>
                      <a:pt x="3693" y="585"/>
                    </a:cubicBezTo>
                    <a:cubicBezTo>
                      <a:pt x="3726" y="602"/>
                      <a:pt x="3709" y="652"/>
                      <a:pt x="3693" y="685"/>
                    </a:cubicBezTo>
                    <a:cubicBezTo>
                      <a:pt x="3709" y="702"/>
                      <a:pt x="3709" y="685"/>
                      <a:pt x="3726" y="685"/>
                    </a:cubicBezTo>
                    <a:cubicBezTo>
                      <a:pt x="3726" y="702"/>
                      <a:pt x="3743" y="702"/>
                      <a:pt x="3743" y="719"/>
                    </a:cubicBezTo>
                    <a:cubicBezTo>
                      <a:pt x="3726" y="752"/>
                      <a:pt x="3709" y="736"/>
                      <a:pt x="3726" y="786"/>
                    </a:cubicBezTo>
                    <a:cubicBezTo>
                      <a:pt x="3726" y="786"/>
                      <a:pt x="3709" y="786"/>
                      <a:pt x="3709" y="786"/>
                    </a:cubicBezTo>
                    <a:cubicBezTo>
                      <a:pt x="3726" y="853"/>
                      <a:pt x="3810" y="919"/>
                      <a:pt x="3776" y="1020"/>
                    </a:cubicBezTo>
                    <a:cubicBezTo>
                      <a:pt x="3776" y="1036"/>
                      <a:pt x="3743" y="1020"/>
                      <a:pt x="3726" y="1020"/>
                    </a:cubicBezTo>
                    <a:cubicBezTo>
                      <a:pt x="3709" y="1003"/>
                      <a:pt x="3693" y="936"/>
                      <a:pt x="3659" y="970"/>
                    </a:cubicBezTo>
                    <a:cubicBezTo>
                      <a:pt x="3676" y="919"/>
                      <a:pt x="3643" y="886"/>
                      <a:pt x="3609" y="853"/>
                    </a:cubicBezTo>
                    <a:cubicBezTo>
                      <a:pt x="3609" y="819"/>
                      <a:pt x="3626" y="802"/>
                      <a:pt x="3592" y="769"/>
                    </a:cubicBezTo>
                    <a:cubicBezTo>
                      <a:pt x="3576" y="786"/>
                      <a:pt x="3576" y="802"/>
                      <a:pt x="3559" y="819"/>
                    </a:cubicBezTo>
                    <a:cubicBezTo>
                      <a:pt x="3542" y="819"/>
                      <a:pt x="3542" y="786"/>
                      <a:pt x="3559" y="769"/>
                    </a:cubicBezTo>
                    <a:cubicBezTo>
                      <a:pt x="3509" y="786"/>
                      <a:pt x="3509" y="752"/>
                      <a:pt x="3492" y="736"/>
                    </a:cubicBezTo>
                    <a:cubicBezTo>
                      <a:pt x="3459" y="769"/>
                      <a:pt x="3392" y="769"/>
                      <a:pt x="3392" y="819"/>
                    </a:cubicBezTo>
                    <a:cubicBezTo>
                      <a:pt x="3375" y="836"/>
                      <a:pt x="3375" y="819"/>
                      <a:pt x="3342" y="819"/>
                    </a:cubicBezTo>
                    <a:cubicBezTo>
                      <a:pt x="3342" y="802"/>
                      <a:pt x="3375" y="752"/>
                      <a:pt x="3342" y="769"/>
                    </a:cubicBezTo>
                    <a:cubicBezTo>
                      <a:pt x="3325" y="719"/>
                      <a:pt x="3375" y="736"/>
                      <a:pt x="3375" y="702"/>
                    </a:cubicBezTo>
                    <a:cubicBezTo>
                      <a:pt x="3375" y="702"/>
                      <a:pt x="3375" y="736"/>
                      <a:pt x="3392" y="736"/>
                    </a:cubicBezTo>
                    <a:cubicBezTo>
                      <a:pt x="3392" y="702"/>
                      <a:pt x="3409" y="685"/>
                      <a:pt x="3425" y="652"/>
                    </a:cubicBezTo>
                    <a:cubicBezTo>
                      <a:pt x="3475" y="652"/>
                      <a:pt x="3475" y="702"/>
                      <a:pt x="3492" y="702"/>
                    </a:cubicBezTo>
                    <a:cubicBezTo>
                      <a:pt x="3509" y="702"/>
                      <a:pt x="3492" y="652"/>
                      <a:pt x="3542" y="669"/>
                    </a:cubicBezTo>
                    <a:cubicBezTo>
                      <a:pt x="3526" y="635"/>
                      <a:pt x="3492" y="635"/>
                      <a:pt x="3475" y="619"/>
                    </a:cubicBezTo>
                    <a:cubicBezTo>
                      <a:pt x="3475" y="585"/>
                      <a:pt x="3475" y="569"/>
                      <a:pt x="3492" y="535"/>
                    </a:cubicBezTo>
                    <a:cubicBezTo>
                      <a:pt x="3475" y="552"/>
                      <a:pt x="3459" y="552"/>
                      <a:pt x="3459" y="585"/>
                    </a:cubicBezTo>
                    <a:cubicBezTo>
                      <a:pt x="3459" y="569"/>
                      <a:pt x="3409" y="535"/>
                      <a:pt x="3425" y="585"/>
                    </a:cubicBezTo>
                    <a:cubicBezTo>
                      <a:pt x="3392" y="585"/>
                      <a:pt x="3409" y="535"/>
                      <a:pt x="3375" y="552"/>
                    </a:cubicBezTo>
                    <a:cubicBezTo>
                      <a:pt x="3358" y="569"/>
                      <a:pt x="3358" y="602"/>
                      <a:pt x="3342" y="619"/>
                    </a:cubicBezTo>
                    <a:close/>
                    <a:moveTo>
                      <a:pt x="3709" y="769"/>
                    </a:moveTo>
                    <a:cubicBezTo>
                      <a:pt x="3709" y="769"/>
                      <a:pt x="3726" y="752"/>
                      <a:pt x="3709" y="752"/>
                    </a:cubicBezTo>
                    <a:cubicBezTo>
                      <a:pt x="3709" y="769"/>
                      <a:pt x="3709" y="769"/>
                      <a:pt x="3709" y="769"/>
                    </a:cubicBezTo>
                    <a:close/>
                    <a:moveTo>
                      <a:pt x="4160" y="251"/>
                    </a:moveTo>
                    <a:cubicBezTo>
                      <a:pt x="4177" y="268"/>
                      <a:pt x="4194" y="284"/>
                      <a:pt x="4194" y="301"/>
                    </a:cubicBezTo>
                    <a:cubicBezTo>
                      <a:pt x="4194" y="351"/>
                      <a:pt x="4177" y="368"/>
                      <a:pt x="4177" y="418"/>
                    </a:cubicBezTo>
                    <a:cubicBezTo>
                      <a:pt x="4160" y="418"/>
                      <a:pt x="4160" y="385"/>
                      <a:pt x="4144" y="385"/>
                    </a:cubicBezTo>
                    <a:cubicBezTo>
                      <a:pt x="4144" y="351"/>
                      <a:pt x="4160" y="401"/>
                      <a:pt x="4177" y="351"/>
                    </a:cubicBezTo>
                    <a:cubicBezTo>
                      <a:pt x="4177" y="335"/>
                      <a:pt x="4144" y="335"/>
                      <a:pt x="4127" y="318"/>
                    </a:cubicBezTo>
                    <a:cubicBezTo>
                      <a:pt x="4127" y="284"/>
                      <a:pt x="4160" y="301"/>
                      <a:pt x="4160" y="251"/>
                    </a:cubicBezTo>
                    <a:close/>
                    <a:moveTo>
                      <a:pt x="2490" y="652"/>
                    </a:moveTo>
                    <a:cubicBezTo>
                      <a:pt x="2523" y="635"/>
                      <a:pt x="2456" y="752"/>
                      <a:pt x="2523" y="752"/>
                    </a:cubicBezTo>
                    <a:cubicBezTo>
                      <a:pt x="2506" y="685"/>
                      <a:pt x="2523" y="719"/>
                      <a:pt x="2523" y="652"/>
                    </a:cubicBezTo>
                    <a:cubicBezTo>
                      <a:pt x="2506" y="635"/>
                      <a:pt x="2456" y="635"/>
                      <a:pt x="2490" y="652"/>
                    </a:cubicBezTo>
                    <a:close/>
                    <a:moveTo>
                      <a:pt x="2122" y="652"/>
                    </a:moveTo>
                    <a:cubicBezTo>
                      <a:pt x="2122" y="635"/>
                      <a:pt x="2089" y="619"/>
                      <a:pt x="2105" y="602"/>
                    </a:cubicBezTo>
                    <a:cubicBezTo>
                      <a:pt x="2055" y="602"/>
                      <a:pt x="2105" y="719"/>
                      <a:pt x="2122" y="652"/>
                    </a:cubicBezTo>
                    <a:close/>
                    <a:moveTo>
                      <a:pt x="3609" y="986"/>
                    </a:moveTo>
                    <a:cubicBezTo>
                      <a:pt x="3592" y="1003"/>
                      <a:pt x="3592" y="1020"/>
                      <a:pt x="3576" y="1036"/>
                    </a:cubicBezTo>
                    <a:cubicBezTo>
                      <a:pt x="3609" y="1036"/>
                      <a:pt x="3626" y="1053"/>
                      <a:pt x="3643" y="1036"/>
                    </a:cubicBezTo>
                    <a:cubicBezTo>
                      <a:pt x="3643" y="1003"/>
                      <a:pt x="3643" y="986"/>
                      <a:pt x="3609" y="986"/>
                    </a:cubicBezTo>
                    <a:close/>
                    <a:moveTo>
                      <a:pt x="4862" y="318"/>
                    </a:moveTo>
                    <a:cubicBezTo>
                      <a:pt x="4862" y="335"/>
                      <a:pt x="4862" y="351"/>
                      <a:pt x="4879" y="351"/>
                    </a:cubicBezTo>
                    <a:cubicBezTo>
                      <a:pt x="4879" y="335"/>
                      <a:pt x="4912" y="385"/>
                      <a:pt x="4912" y="335"/>
                    </a:cubicBezTo>
                    <a:cubicBezTo>
                      <a:pt x="4896" y="335"/>
                      <a:pt x="4896" y="318"/>
                      <a:pt x="4862" y="318"/>
                    </a:cubicBezTo>
                    <a:close/>
                    <a:moveTo>
                      <a:pt x="2055" y="853"/>
                    </a:moveTo>
                    <a:cubicBezTo>
                      <a:pt x="2055" y="836"/>
                      <a:pt x="2038" y="836"/>
                      <a:pt x="2038" y="836"/>
                    </a:cubicBezTo>
                    <a:cubicBezTo>
                      <a:pt x="2038" y="836"/>
                      <a:pt x="2038" y="836"/>
                      <a:pt x="2022" y="819"/>
                    </a:cubicBezTo>
                    <a:cubicBezTo>
                      <a:pt x="2038" y="819"/>
                      <a:pt x="2038" y="819"/>
                      <a:pt x="2038" y="819"/>
                    </a:cubicBezTo>
                    <a:cubicBezTo>
                      <a:pt x="1972" y="786"/>
                      <a:pt x="1905" y="869"/>
                      <a:pt x="1838" y="819"/>
                    </a:cubicBezTo>
                    <a:cubicBezTo>
                      <a:pt x="1838" y="853"/>
                      <a:pt x="1838" y="869"/>
                      <a:pt x="1821" y="869"/>
                    </a:cubicBezTo>
                    <a:cubicBezTo>
                      <a:pt x="1871" y="886"/>
                      <a:pt x="1855" y="936"/>
                      <a:pt x="1871" y="986"/>
                    </a:cubicBezTo>
                    <a:cubicBezTo>
                      <a:pt x="1922" y="986"/>
                      <a:pt x="1922" y="953"/>
                      <a:pt x="1955" y="953"/>
                    </a:cubicBezTo>
                    <a:cubicBezTo>
                      <a:pt x="1972" y="970"/>
                      <a:pt x="1972" y="970"/>
                      <a:pt x="1972" y="986"/>
                    </a:cubicBezTo>
                    <a:cubicBezTo>
                      <a:pt x="2038" y="1003"/>
                      <a:pt x="2038" y="970"/>
                      <a:pt x="2072" y="1020"/>
                    </a:cubicBezTo>
                    <a:cubicBezTo>
                      <a:pt x="2055" y="970"/>
                      <a:pt x="2089" y="953"/>
                      <a:pt x="2089" y="903"/>
                    </a:cubicBezTo>
                    <a:cubicBezTo>
                      <a:pt x="2105" y="903"/>
                      <a:pt x="2105" y="903"/>
                      <a:pt x="2122" y="903"/>
                    </a:cubicBezTo>
                    <a:cubicBezTo>
                      <a:pt x="2105" y="853"/>
                      <a:pt x="2105" y="802"/>
                      <a:pt x="2105" y="736"/>
                    </a:cubicBezTo>
                    <a:lnTo>
                      <a:pt x="2072" y="736"/>
                    </a:lnTo>
                    <a:cubicBezTo>
                      <a:pt x="2055" y="786"/>
                      <a:pt x="2105" y="786"/>
                      <a:pt x="2072" y="802"/>
                    </a:cubicBezTo>
                    <a:cubicBezTo>
                      <a:pt x="2072" y="819"/>
                      <a:pt x="2072" y="853"/>
                      <a:pt x="2055" y="853"/>
                    </a:cubicBezTo>
                    <a:close/>
                    <a:moveTo>
                      <a:pt x="2038" y="819"/>
                    </a:moveTo>
                    <a:cubicBezTo>
                      <a:pt x="2038" y="819"/>
                      <a:pt x="2038" y="786"/>
                      <a:pt x="2055" y="786"/>
                    </a:cubicBezTo>
                    <a:cubicBezTo>
                      <a:pt x="2038" y="769"/>
                      <a:pt x="2022" y="769"/>
                      <a:pt x="2022" y="752"/>
                    </a:cubicBezTo>
                    <a:cubicBezTo>
                      <a:pt x="2022" y="752"/>
                      <a:pt x="2022" y="769"/>
                      <a:pt x="2005" y="769"/>
                    </a:cubicBezTo>
                    <a:cubicBezTo>
                      <a:pt x="2005" y="786"/>
                      <a:pt x="2005" y="786"/>
                      <a:pt x="2022" y="786"/>
                    </a:cubicBezTo>
                    <a:cubicBezTo>
                      <a:pt x="1905" y="853"/>
                      <a:pt x="1905" y="669"/>
                      <a:pt x="2022" y="652"/>
                    </a:cubicBezTo>
                    <a:cubicBezTo>
                      <a:pt x="2055" y="652"/>
                      <a:pt x="2072" y="702"/>
                      <a:pt x="2089" y="685"/>
                    </a:cubicBezTo>
                    <a:cubicBezTo>
                      <a:pt x="2105" y="719"/>
                      <a:pt x="2055" y="702"/>
                      <a:pt x="2055" y="719"/>
                    </a:cubicBezTo>
                    <a:cubicBezTo>
                      <a:pt x="2038" y="752"/>
                      <a:pt x="2055" y="786"/>
                      <a:pt x="2072" y="802"/>
                    </a:cubicBezTo>
                    <a:cubicBezTo>
                      <a:pt x="2038" y="786"/>
                      <a:pt x="2055" y="836"/>
                      <a:pt x="2038" y="836"/>
                    </a:cubicBezTo>
                    <a:cubicBezTo>
                      <a:pt x="2038" y="836"/>
                      <a:pt x="2038" y="819"/>
                      <a:pt x="2038" y="819"/>
                    </a:cubicBezTo>
                    <a:close/>
                    <a:moveTo>
                      <a:pt x="2122" y="1036"/>
                    </a:moveTo>
                    <a:cubicBezTo>
                      <a:pt x="2122" y="986"/>
                      <a:pt x="2155" y="1003"/>
                      <a:pt x="2189" y="1003"/>
                    </a:cubicBezTo>
                    <a:cubicBezTo>
                      <a:pt x="2172" y="1070"/>
                      <a:pt x="2222" y="1086"/>
                      <a:pt x="2239" y="1137"/>
                    </a:cubicBezTo>
                    <a:cubicBezTo>
                      <a:pt x="2206" y="1137"/>
                      <a:pt x="2189" y="1120"/>
                      <a:pt x="2155" y="1120"/>
                    </a:cubicBezTo>
                    <a:cubicBezTo>
                      <a:pt x="2155" y="1086"/>
                      <a:pt x="2189" y="1103"/>
                      <a:pt x="2189" y="1086"/>
                    </a:cubicBezTo>
                    <a:cubicBezTo>
                      <a:pt x="2172" y="1086"/>
                      <a:pt x="2139" y="1020"/>
                      <a:pt x="2122" y="1036"/>
                    </a:cubicBezTo>
                    <a:close/>
                    <a:moveTo>
                      <a:pt x="2072" y="552"/>
                    </a:moveTo>
                    <a:cubicBezTo>
                      <a:pt x="2072" y="569"/>
                      <a:pt x="2139" y="535"/>
                      <a:pt x="2089" y="535"/>
                    </a:cubicBezTo>
                    <a:cubicBezTo>
                      <a:pt x="2105" y="502"/>
                      <a:pt x="2105" y="552"/>
                      <a:pt x="2139" y="535"/>
                    </a:cubicBezTo>
                    <a:cubicBezTo>
                      <a:pt x="2139" y="552"/>
                      <a:pt x="2089" y="552"/>
                      <a:pt x="2122" y="569"/>
                    </a:cubicBezTo>
                    <a:cubicBezTo>
                      <a:pt x="2089" y="585"/>
                      <a:pt x="2139" y="585"/>
                      <a:pt x="2139" y="635"/>
                    </a:cubicBezTo>
                    <a:cubicBezTo>
                      <a:pt x="2122" y="635"/>
                      <a:pt x="2122" y="619"/>
                      <a:pt x="2122" y="602"/>
                    </a:cubicBezTo>
                    <a:cubicBezTo>
                      <a:pt x="2105" y="585"/>
                      <a:pt x="2089" y="585"/>
                      <a:pt x="2055" y="585"/>
                    </a:cubicBezTo>
                    <a:cubicBezTo>
                      <a:pt x="2055" y="569"/>
                      <a:pt x="2072" y="569"/>
                      <a:pt x="2072" y="552"/>
                    </a:cubicBezTo>
                    <a:close/>
                    <a:moveTo>
                      <a:pt x="4110" y="268"/>
                    </a:moveTo>
                    <a:cubicBezTo>
                      <a:pt x="4127" y="301"/>
                      <a:pt x="4110" y="318"/>
                      <a:pt x="4094" y="351"/>
                    </a:cubicBezTo>
                    <a:cubicBezTo>
                      <a:pt x="4077" y="351"/>
                      <a:pt x="4094" y="301"/>
                      <a:pt x="4077" y="284"/>
                    </a:cubicBezTo>
                    <a:cubicBezTo>
                      <a:pt x="4077" y="284"/>
                      <a:pt x="4094" y="268"/>
                      <a:pt x="4110" y="268"/>
                    </a:cubicBezTo>
                    <a:close/>
                    <a:moveTo>
                      <a:pt x="3977" y="268"/>
                    </a:moveTo>
                    <a:cubicBezTo>
                      <a:pt x="3960" y="284"/>
                      <a:pt x="3977" y="318"/>
                      <a:pt x="3943" y="301"/>
                    </a:cubicBezTo>
                    <a:cubicBezTo>
                      <a:pt x="3943" y="351"/>
                      <a:pt x="3977" y="335"/>
                      <a:pt x="3960" y="368"/>
                    </a:cubicBezTo>
                    <a:cubicBezTo>
                      <a:pt x="3977" y="385"/>
                      <a:pt x="3977" y="351"/>
                      <a:pt x="3977" y="335"/>
                    </a:cubicBezTo>
                    <a:cubicBezTo>
                      <a:pt x="4010" y="351"/>
                      <a:pt x="4027" y="385"/>
                      <a:pt x="4027" y="335"/>
                    </a:cubicBezTo>
                    <a:cubicBezTo>
                      <a:pt x="4060" y="351"/>
                      <a:pt x="4010" y="385"/>
                      <a:pt x="4010" y="418"/>
                    </a:cubicBezTo>
                    <a:cubicBezTo>
                      <a:pt x="4027" y="452"/>
                      <a:pt x="4044" y="401"/>
                      <a:pt x="4060" y="418"/>
                    </a:cubicBezTo>
                    <a:cubicBezTo>
                      <a:pt x="4044" y="502"/>
                      <a:pt x="3993" y="535"/>
                      <a:pt x="3960" y="585"/>
                    </a:cubicBezTo>
                    <a:cubicBezTo>
                      <a:pt x="3960" y="502"/>
                      <a:pt x="3910" y="518"/>
                      <a:pt x="3893" y="485"/>
                    </a:cubicBezTo>
                    <a:cubicBezTo>
                      <a:pt x="3876" y="485"/>
                      <a:pt x="3860" y="502"/>
                      <a:pt x="3860" y="518"/>
                    </a:cubicBezTo>
                    <a:cubicBezTo>
                      <a:pt x="3826" y="468"/>
                      <a:pt x="3860" y="452"/>
                      <a:pt x="3843" y="385"/>
                    </a:cubicBezTo>
                    <a:cubicBezTo>
                      <a:pt x="3826" y="401"/>
                      <a:pt x="3776" y="385"/>
                      <a:pt x="3793" y="351"/>
                    </a:cubicBezTo>
                    <a:cubicBezTo>
                      <a:pt x="3743" y="335"/>
                      <a:pt x="3759" y="335"/>
                      <a:pt x="3726" y="351"/>
                    </a:cubicBezTo>
                    <a:cubicBezTo>
                      <a:pt x="3743" y="284"/>
                      <a:pt x="3843" y="184"/>
                      <a:pt x="3876" y="268"/>
                    </a:cubicBezTo>
                    <a:cubicBezTo>
                      <a:pt x="3876" y="251"/>
                      <a:pt x="3910" y="251"/>
                      <a:pt x="3910" y="234"/>
                    </a:cubicBezTo>
                    <a:cubicBezTo>
                      <a:pt x="3927" y="251"/>
                      <a:pt x="3943" y="268"/>
                      <a:pt x="3977" y="268"/>
                    </a:cubicBezTo>
                    <a:close/>
                    <a:moveTo>
                      <a:pt x="3860" y="418"/>
                    </a:moveTo>
                    <a:cubicBezTo>
                      <a:pt x="3910" y="435"/>
                      <a:pt x="3927" y="368"/>
                      <a:pt x="3893" y="351"/>
                    </a:cubicBezTo>
                    <a:cubicBezTo>
                      <a:pt x="3893" y="385"/>
                      <a:pt x="3876" y="401"/>
                      <a:pt x="3860" y="418"/>
                    </a:cubicBezTo>
                    <a:close/>
                    <a:moveTo>
                      <a:pt x="4094" y="786"/>
                    </a:moveTo>
                    <a:cubicBezTo>
                      <a:pt x="4110" y="769"/>
                      <a:pt x="4110" y="736"/>
                      <a:pt x="4127" y="752"/>
                    </a:cubicBezTo>
                    <a:cubicBezTo>
                      <a:pt x="4127" y="719"/>
                      <a:pt x="4110" y="685"/>
                      <a:pt x="4094" y="652"/>
                    </a:cubicBezTo>
                    <a:cubicBezTo>
                      <a:pt x="4144" y="652"/>
                      <a:pt x="4160" y="602"/>
                      <a:pt x="4160" y="552"/>
                    </a:cubicBezTo>
                    <a:lnTo>
                      <a:pt x="4127" y="552"/>
                    </a:lnTo>
                    <a:cubicBezTo>
                      <a:pt x="4110" y="619"/>
                      <a:pt x="4060" y="652"/>
                      <a:pt x="4044" y="702"/>
                    </a:cubicBezTo>
                    <a:cubicBezTo>
                      <a:pt x="4060" y="736"/>
                      <a:pt x="4077" y="752"/>
                      <a:pt x="4094" y="786"/>
                    </a:cubicBezTo>
                    <a:close/>
                    <a:moveTo>
                      <a:pt x="2974" y="970"/>
                    </a:moveTo>
                    <a:cubicBezTo>
                      <a:pt x="2957" y="1003"/>
                      <a:pt x="2941" y="953"/>
                      <a:pt x="2941" y="936"/>
                    </a:cubicBezTo>
                    <a:lnTo>
                      <a:pt x="2974" y="936"/>
                    </a:lnTo>
                    <a:cubicBezTo>
                      <a:pt x="2974" y="919"/>
                      <a:pt x="2974" y="919"/>
                      <a:pt x="2974" y="919"/>
                    </a:cubicBezTo>
                    <a:cubicBezTo>
                      <a:pt x="3008" y="886"/>
                      <a:pt x="2957" y="986"/>
                      <a:pt x="2974" y="970"/>
                    </a:cubicBezTo>
                    <a:close/>
                    <a:moveTo>
                      <a:pt x="4010" y="819"/>
                    </a:moveTo>
                    <a:cubicBezTo>
                      <a:pt x="4010" y="853"/>
                      <a:pt x="3943" y="853"/>
                      <a:pt x="3977" y="886"/>
                    </a:cubicBezTo>
                    <a:cubicBezTo>
                      <a:pt x="3993" y="869"/>
                      <a:pt x="4044" y="853"/>
                      <a:pt x="4010" y="819"/>
                    </a:cubicBezTo>
                    <a:close/>
                    <a:moveTo>
                      <a:pt x="936" y="752"/>
                    </a:moveTo>
                    <a:cubicBezTo>
                      <a:pt x="886" y="786"/>
                      <a:pt x="886" y="786"/>
                      <a:pt x="852" y="853"/>
                    </a:cubicBezTo>
                    <a:cubicBezTo>
                      <a:pt x="869" y="869"/>
                      <a:pt x="919" y="869"/>
                      <a:pt x="919" y="903"/>
                    </a:cubicBezTo>
                    <a:cubicBezTo>
                      <a:pt x="919" y="886"/>
                      <a:pt x="936" y="886"/>
                      <a:pt x="952" y="886"/>
                    </a:cubicBezTo>
                    <a:cubicBezTo>
                      <a:pt x="952" y="853"/>
                      <a:pt x="919" y="819"/>
                      <a:pt x="952" y="819"/>
                    </a:cubicBezTo>
                    <a:cubicBezTo>
                      <a:pt x="936" y="802"/>
                      <a:pt x="952" y="769"/>
                      <a:pt x="936" y="752"/>
                    </a:cubicBezTo>
                    <a:close/>
                    <a:moveTo>
                      <a:pt x="451" y="669"/>
                    </a:moveTo>
                    <a:cubicBezTo>
                      <a:pt x="468" y="619"/>
                      <a:pt x="418" y="635"/>
                      <a:pt x="401" y="619"/>
                    </a:cubicBezTo>
                    <a:cubicBezTo>
                      <a:pt x="384" y="669"/>
                      <a:pt x="351" y="702"/>
                      <a:pt x="384" y="736"/>
                    </a:cubicBezTo>
                    <a:cubicBezTo>
                      <a:pt x="418" y="719"/>
                      <a:pt x="518" y="685"/>
                      <a:pt x="468" y="635"/>
                    </a:cubicBezTo>
                    <a:cubicBezTo>
                      <a:pt x="468" y="652"/>
                      <a:pt x="468" y="669"/>
                      <a:pt x="451" y="669"/>
                    </a:cubicBezTo>
                    <a:close/>
                    <a:moveTo>
                      <a:pt x="652" y="953"/>
                    </a:moveTo>
                    <a:cubicBezTo>
                      <a:pt x="602" y="953"/>
                      <a:pt x="635" y="853"/>
                      <a:pt x="585" y="853"/>
                    </a:cubicBezTo>
                    <a:cubicBezTo>
                      <a:pt x="618" y="802"/>
                      <a:pt x="585" y="802"/>
                      <a:pt x="585" y="719"/>
                    </a:cubicBezTo>
                    <a:cubicBezTo>
                      <a:pt x="602" y="719"/>
                      <a:pt x="635" y="702"/>
                      <a:pt x="635" y="669"/>
                    </a:cubicBezTo>
                    <a:cubicBezTo>
                      <a:pt x="702" y="702"/>
                      <a:pt x="685" y="602"/>
                      <a:pt x="735" y="685"/>
                    </a:cubicBezTo>
                    <a:cubicBezTo>
                      <a:pt x="752" y="669"/>
                      <a:pt x="752" y="652"/>
                      <a:pt x="752" y="635"/>
                    </a:cubicBezTo>
                    <a:cubicBezTo>
                      <a:pt x="769" y="652"/>
                      <a:pt x="785" y="685"/>
                      <a:pt x="802" y="685"/>
                    </a:cubicBezTo>
                    <a:cubicBezTo>
                      <a:pt x="752" y="736"/>
                      <a:pt x="752" y="836"/>
                      <a:pt x="735" y="919"/>
                    </a:cubicBezTo>
                    <a:cubicBezTo>
                      <a:pt x="685" y="903"/>
                      <a:pt x="635" y="903"/>
                      <a:pt x="652" y="953"/>
                    </a:cubicBezTo>
                    <a:close/>
                    <a:moveTo>
                      <a:pt x="33" y="685"/>
                    </a:moveTo>
                    <a:cubicBezTo>
                      <a:pt x="33" y="685"/>
                      <a:pt x="0" y="685"/>
                      <a:pt x="0" y="652"/>
                    </a:cubicBezTo>
                    <a:cubicBezTo>
                      <a:pt x="0" y="702"/>
                      <a:pt x="17" y="702"/>
                      <a:pt x="0" y="719"/>
                    </a:cubicBezTo>
                    <a:cubicBezTo>
                      <a:pt x="17" y="736"/>
                      <a:pt x="33" y="719"/>
                      <a:pt x="33" y="685"/>
                    </a:cubicBezTo>
                    <a:close/>
                    <a:moveTo>
                      <a:pt x="33" y="736"/>
                    </a:moveTo>
                    <a:cubicBezTo>
                      <a:pt x="33" y="669"/>
                      <a:pt x="134" y="786"/>
                      <a:pt x="50" y="786"/>
                    </a:cubicBezTo>
                    <a:cubicBezTo>
                      <a:pt x="50" y="769"/>
                      <a:pt x="50" y="736"/>
                      <a:pt x="33" y="736"/>
                    </a:cubicBezTo>
                    <a:close/>
                    <a:moveTo>
                      <a:pt x="1754" y="702"/>
                    </a:moveTo>
                    <a:cubicBezTo>
                      <a:pt x="1738" y="669"/>
                      <a:pt x="1771" y="669"/>
                      <a:pt x="1771" y="652"/>
                    </a:cubicBezTo>
                    <a:cubicBezTo>
                      <a:pt x="1754" y="652"/>
                      <a:pt x="1738" y="652"/>
                      <a:pt x="1721" y="669"/>
                    </a:cubicBezTo>
                    <a:cubicBezTo>
                      <a:pt x="1738" y="669"/>
                      <a:pt x="1738" y="702"/>
                      <a:pt x="1754" y="702"/>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0"/>
              <p:cNvSpPr/>
              <p:nvPr/>
            </p:nvSpPr>
            <p:spPr>
              <a:xfrm>
                <a:off x="4751552" y="4089244"/>
                <a:ext cx="431698" cy="149133"/>
              </a:xfrm>
              <a:custGeom>
                <a:avLst/>
                <a:gdLst/>
                <a:ahLst/>
                <a:cxnLst/>
                <a:rect l="l" t="t" r="r" b="b"/>
                <a:pathLst>
                  <a:path w="5031" h="1738" extrusionOk="0">
                    <a:moveTo>
                      <a:pt x="1922" y="0"/>
                    </a:moveTo>
                    <a:cubicBezTo>
                      <a:pt x="1939" y="0"/>
                      <a:pt x="1972" y="0"/>
                      <a:pt x="2006" y="0"/>
                    </a:cubicBezTo>
                    <a:lnTo>
                      <a:pt x="2006" y="0"/>
                    </a:lnTo>
                    <a:lnTo>
                      <a:pt x="2006" y="0"/>
                    </a:lnTo>
                    <a:cubicBezTo>
                      <a:pt x="2240" y="0"/>
                      <a:pt x="2474" y="17"/>
                      <a:pt x="2657" y="50"/>
                    </a:cubicBezTo>
                    <a:cubicBezTo>
                      <a:pt x="2641" y="50"/>
                      <a:pt x="2607" y="50"/>
                      <a:pt x="2591" y="100"/>
                    </a:cubicBezTo>
                    <a:cubicBezTo>
                      <a:pt x="2607" y="100"/>
                      <a:pt x="2624" y="100"/>
                      <a:pt x="2624" y="117"/>
                    </a:cubicBezTo>
                    <a:cubicBezTo>
                      <a:pt x="2607" y="117"/>
                      <a:pt x="2607" y="134"/>
                      <a:pt x="2591" y="134"/>
                    </a:cubicBezTo>
                    <a:cubicBezTo>
                      <a:pt x="2607" y="167"/>
                      <a:pt x="2624" y="167"/>
                      <a:pt x="2607" y="234"/>
                    </a:cubicBezTo>
                    <a:cubicBezTo>
                      <a:pt x="2641" y="201"/>
                      <a:pt x="2674" y="234"/>
                      <a:pt x="2691" y="267"/>
                    </a:cubicBezTo>
                    <a:cubicBezTo>
                      <a:pt x="2758" y="267"/>
                      <a:pt x="2741" y="267"/>
                      <a:pt x="2808" y="318"/>
                    </a:cubicBezTo>
                    <a:cubicBezTo>
                      <a:pt x="2791" y="267"/>
                      <a:pt x="2741" y="201"/>
                      <a:pt x="2708" y="184"/>
                    </a:cubicBezTo>
                    <a:cubicBezTo>
                      <a:pt x="2758" y="150"/>
                      <a:pt x="2774" y="84"/>
                      <a:pt x="2825" y="67"/>
                    </a:cubicBezTo>
                    <a:lnTo>
                      <a:pt x="2825" y="67"/>
                    </a:lnTo>
                    <a:lnTo>
                      <a:pt x="2858" y="67"/>
                    </a:lnTo>
                    <a:lnTo>
                      <a:pt x="2858" y="67"/>
                    </a:lnTo>
                    <a:cubicBezTo>
                      <a:pt x="2891" y="67"/>
                      <a:pt x="2891" y="134"/>
                      <a:pt x="2891" y="100"/>
                    </a:cubicBezTo>
                    <a:cubicBezTo>
                      <a:pt x="2891" y="84"/>
                      <a:pt x="2891" y="84"/>
                      <a:pt x="2891" y="67"/>
                    </a:cubicBezTo>
                    <a:cubicBezTo>
                      <a:pt x="2975" y="84"/>
                      <a:pt x="3058" y="100"/>
                      <a:pt x="3125" y="117"/>
                    </a:cubicBezTo>
                    <a:cubicBezTo>
                      <a:pt x="3125" y="134"/>
                      <a:pt x="3125" y="167"/>
                      <a:pt x="3109" y="184"/>
                    </a:cubicBezTo>
                    <a:cubicBezTo>
                      <a:pt x="3125" y="134"/>
                      <a:pt x="3075" y="150"/>
                      <a:pt x="3058" y="117"/>
                    </a:cubicBezTo>
                    <a:cubicBezTo>
                      <a:pt x="3058" y="201"/>
                      <a:pt x="3008" y="150"/>
                      <a:pt x="2942" y="201"/>
                    </a:cubicBezTo>
                    <a:cubicBezTo>
                      <a:pt x="2942" y="184"/>
                      <a:pt x="2958" y="184"/>
                      <a:pt x="2942" y="167"/>
                    </a:cubicBezTo>
                    <a:cubicBezTo>
                      <a:pt x="2942" y="184"/>
                      <a:pt x="2942" y="184"/>
                      <a:pt x="2925" y="167"/>
                    </a:cubicBezTo>
                    <a:cubicBezTo>
                      <a:pt x="2908" y="234"/>
                      <a:pt x="2925" y="201"/>
                      <a:pt x="2942" y="217"/>
                    </a:cubicBezTo>
                    <a:cubicBezTo>
                      <a:pt x="2908" y="251"/>
                      <a:pt x="2825" y="318"/>
                      <a:pt x="2875" y="368"/>
                    </a:cubicBezTo>
                    <a:cubicBezTo>
                      <a:pt x="2875" y="351"/>
                      <a:pt x="2908" y="351"/>
                      <a:pt x="2891" y="334"/>
                    </a:cubicBezTo>
                    <a:cubicBezTo>
                      <a:pt x="2891" y="301"/>
                      <a:pt x="2875" y="334"/>
                      <a:pt x="2875" y="318"/>
                    </a:cubicBezTo>
                    <a:cubicBezTo>
                      <a:pt x="2891" y="301"/>
                      <a:pt x="2908" y="284"/>
                      <a:pt x="2925" y="267"/>
                    </a:cubicBezTo>
                    <a:cubicBezTo>
                      <a:pt x="2958" y="318"/>
                      <a:pt x="3042" y="368"/>
                      <a:pt x="3075" y="334"/>
                    </a:cubicBezTo>
                    <a:cubicBezTo>
                      <a:pt x="3058" y="368"/>
                      <a:pt x="3092" y="401"/>
                      <a:pt x="3058" y="368"/>
                    </a:cubicBezTo>
                    <a:cubicBezTo>
                      <a:pt x="3042" y="435"/>
                      <a:pt x="3075" y="451"/>
                      <a:pt x="3109" y="468"/>
                    </a:cubicBezTo>
                    <a:cubicBezTo>
                      <a:pt x="3125" y="518"/>
                      <a:pt x="3142" y="551"/>
                      <a:pt x="3175" y="602"/>
                    </a:cubicBezTo>
                    <a:cubicBezTo>
                      <a:pt x="3159" y="585"/>
                      <a:pt x="3142" y="602"/>
                      <a:pt x="3125" y="635"/>
                    </a:cubicBezTo>
                    <a:cubicBezTo>
                      <a:pt x="3175" y="618"/>
                      <a:pt x="3142" y="685"/>
                      <a:pt x="3175" y="685"/>
                    </a:cubicBezTo>
                    <a:cubicBezTo>
                      <a:pt x="3226" y="685"/>
                      <a:pt x="3276" y="802"/>
                      <a:pt x="3326" y="836"/>
                    </a:cubicBezTo>
                    <a:cubicBezTo>
                      <a:pt x="3326" y="819"/>
                      <a:pt x="3309" y="819"/>
                      <a:pt x="3326" y="802"/>
                    </a:cubicBezTo>
                    <a:cubicBezTo>
                      <a:pt x="3343" y="819"/>
                      <a:pt x="3376" y="819"/>
                      <a:pt x="3376" y="836"/>
                    </a:cubicBezTo>
                    <a:cubicBezTo>
                      <a:pt x="3376" y="886"/>
                      <a:pt x="3376" y="919"/>
                      <a:pt x="3359" y="919"/>
                    </a:cubicBezTo>
                    <a:cubicBezTo>
                      <a:pt x="3376" y="986"/>
                      <a:pt x="3476" y="1069"/>
                      <a:pt x="3443" y="1120"/>
                    </a:cubicBezTo>
                    <a:cubicBezTo>
                      <a:pt x="3426" y="1120"/>
                      <a:pt x="3426" y="1036"/>
                      <a:pt x="3409" y="1069"/>
                    </a:cubicBezTo>
                    <a:cubicBezTo>
                      <a:pt x="3426" y="1120"/>
                      <a:pt x="3393" y="1170"/>
                      <a:pt x="3409" y="1186"/>
                    </a:cubicBezTo>
                    <a:cubicBezTo>
                      <a:pt x="3409" y="1170"/>
                      <a:pt x="3409" y="1170"/>
                      <a:pt x="3426" y="1170"/>
                    </a:cubicBezTo>
                    <a:cubicBezTo>
                      <a:pt x="3393" y="1203"/>
                      <a:pt x="3459" y="1253"/>
                      <a:pt x="3443" y="1270"/>
                    </a:cubicBezTo>
                    <a:cubicBezTo>
                      <a:pt x="3426" y="1237"/>
                      <a:pt x="3359" y="1253"/>
                      <a:pt x="3343" y="1270"/>
                    </a:cubicBezTo>
                    <a:cubicBezTo>
                      <a:pt x="3343" y="1237"/>
                      <a:pt x="3276" y="1270"/>
                      <a:pt x="3242" y="1270"/>
                    </a:cubicBezTo>
                    <a:cubicBezTo>
                      <a:pt x="3259" y="1253"/>
                      <a:pt x="3226" y="1237"/>
                      <a:pt x="3226" y="1253"/>
                    </a:cubicBezTo>
                    <a:cubicBezTo>
                      <a:pt x="3242" y="1253"/>
                      <a:pt x="3242" y="1287"/>
                      <a:pt x="3226" y="1287"/>
                    </a:cubicBezTo>
                    <a:cubicBezTo>
                      <a:pt x="3226" y="1270"/>
                      <a:pt x="3226" y="1253"/>
                      <a:pt x="3226" y="1237"/>
                    </a:cubicBezTo>
                    <a:cubicBezTo>
                      <a:pt x="3242" y="1237"/>
                      <a:pt x="3259" y="1203"/>
                      <a:pt x="3242" y="1203"/>
                    </a:cubicBezTo>
                    <a:cubicBezTo>
                      <a:pt x="3192" y="1186"/>
                      <a:pt x="3125" y="1086"/>
                      <a:pt x="3125" y="1036"/>
                    </a:cubicBezTo>
                    <a:cubicBezTo>
                      <a:pt x="3159" y="1019"/>
                      <a:pt x="3142" y="1036"/>
                      <a:pt x="3159" y="1053"/>
                    </a:cubicBezTo>
                    <a:cubicBezTo>
                      <a:pt x="3159" y="969"/>
                      <a:pt x="3192" y="952"/>
                      <a:pt x="3175" y="902"/>
                    </a:cubicBezTo>
                    <a:cubicBezTo>
                      <a:pt x="3175" y="919"/>
                      <a:pt x="3175" y="952"/>
                      <a:pt x="3142" y="936"/>
                    </a:cubicBezTo>
                    <a:cubicBezTo>
                      <a:pt x="3125" y="869"/>
                      <a:pt x="3042" y="919"/>
                      <a:pt x="2992" y="886"/>
                    </a:cubicBezTo>
                    <a:cubicBezTo>
                      <a:pt x="2992" y="936"/>
                      <a:pt x="2958" y="869"/>
                      <a:pt x="2925" y="936"/>
                    </a:cubicBezTo>
                    <a:cubicBezTo>
                      <a:pt x="2942" y="936"/>
                      <a:pt x="2942" y="952"/>
                      <a:pt x="2942" y="969"/>
                    </a:cubicBezTo>
                    <a:cubicBezTo>
                      <a:pt x="2908" y="986"/>
                      <a:pt x="2875" y="952"/>
                      <a:pt x="2841" y="936"/>
                    </a:cubicBezTo>
                    <a:cubicBezTo>
                      <a:pt x="2825" y="952"/>
                      <a:pt x="2841" y="952"/>
                      <a:pt x="2841" y="969"/>
                    </a:cubicBezTo>
                    <a:cubicBezTo>
                      <a:pt x="2825" y="969"/>
                      <a:pt x="2841" y="1019"/>
                      <a:pt x="2825" y="1019"/>
                    </a:cubicBezTo>
                    <a:cubicBezTo>
                      <a:pt x="2841" y="986"/>
                      <a:pt x="2774" y="919"/>
                      <a:pt x="2758" y="969"/>
                    </a:cubicBezTo>
                    <a:cubicBezTo>
                      <a:pt x="2825" y="952"/>
                      <a:pt x="2825" y="1103"/>
                      <a:pt x="2791" y="1120"/>
                    </a:cubicBezTo>
                    <a:cubicBezTo>
                      <a:pt x="2791" y="1086"/>
                      <a:pt x="2758" y="1136"/>
                      <a:pt x="2758" y="1086"/>
                    </a:cubicBezTo>
                    <a:cubicBezTo>
                      <a:pt x="2741" y="1053"/>
                      <a:pt x="2724" y="1003"/>
                      <a:pt x="2758" y="986"/>
                    </a:cubicBezTo>
                    <a:cubicBezTo>
                      <a:pt x="2741" y="986"/>
                      <a:pt x="2741" y="952"/>
                      <a:pt x="2708" y="952"/>
                    </a:cubicBezTo>
                    <a:cubicBezTo>
                      <a:pt x="2724" y="986"/>
                      <a:pt x="2708" y="1019"/>
                      <a:pt x="2691" y="1036"/>
                    </a:cubicBezTo>
                    <a:cubicBezTo>
                      <a:pt x="2708" y="1036"/>
                      <a:pt x="2708" y="1036"/>
                      <a:pt x="2724" y="1036"/>
                    </a:cubicBezTo>
                    <a:cubicBezTo>
                      <a:pt x="2724" y="1053"/>
                      <a:pt x="2741" y="1053"/>
                      <a:pt x="2741" y="1069"/>
                    </a:cubicBezTo>
                    <a:cubicBezTo>
                      <a:pt x="2724" y="1086"/>
                      <a:pt x="2741" y="1103"/>
                      <a:pt x="2758" y="1120"/>
                    </a:cubicBezTo>
                    <a:cubicBezTo>
                      <a:pt x="2724" y="1103"/>
                      <a:pt x="2741" y="1153"/>
                      <a:pt x="2724" y="1153"/>
                    </a:cubicBezTo>
                    <a:cubicBezTo>
                      <a:pt x="2724" y="1086"/>
                      <a:pt x="2708" y="1170"/>
                      <a:pt x="2674" y="1153"/>
                    </a:cubicBezTo>
                    <a:cubicBezTo>
                      <a:pt x="2674" y="1136"/>
                      <a:pt x="2708" y="1120"/>
                      <a:pt x="2691" y="1103"/>
                    </a:cubicBezTo>
                    <a:cubicBezTo>
                      <a:pt x="2674" y="1136"/>
                      <a:pt x="2641" y="1120"/>
                      <a:pt x="2641" y="1103"/>
                    </a:cubicBezTo>
                    <a:cubicBezTo>
                      <a:pt x="2657" y="1086"/>
                      <a:pt x="2657" y="1053"/>
                      <a:pt x="2624" y="1036"/>
                    </a:cubicBezTo>
                    <a:cubicBezTo>
                      <a:pt x="2591" y="1053"/>
                      <a:pt x="2657" y="1086"/>
                      <a:pt x="2607" y="1086"/>
                    </a:cubicBezTo>
                    <a:cubicBezTo>
                      <a:pt x="2591" y="1036"/>
                      <a:pt x="2624" y="1019"/>
                      <a:pt x="2591" y="969"/>
                    </a:cubicBezTo>
                    <a:cubicBezTo>
                      <a:pt x="2557" y="1019"/>
                      <a:pt x="2507" y="936"/>
                      <a:pt x="2474" y="1003"/>
                    </a:cubicBezTo>
                    <a:cubicBezTo>
                      <a:pt x="2474" y="986"/>
                      <a:pt x="2507" y="969"/>
                      <a:pt x="2474" y="952"/>
                    </a:cubicBezTo>
                    <a:cubicBezTo>
                      <a:pt x="2457" y="1019"/>
                      <a:pt x="2440" y="902"/>
                      <a:pt x="2424" y="936"/>
                    </a:cubicBezTo>
                    <a:cubicBezTo>
                      <a:pt x="2407" y="919"/>
                      <a:pt x="2457" y="969"/>
                      <a:pt x="2424" y="969"/>
                    </a:cubicBezTo>
                    <a:cubicBezTo>
                      <a:pt x="2390" y="952"/>
                      <a:pt x="2373" y="919"/>
                      <a:pt x="2357" y="886"/>
                    </a:cubicBezTo>
                    <a:cubicBezTo>
                      <a:pt x="2340" y="936"/>
                      <a:pt x="2323" y="886"/>
                      <a:pt x="2307" y="869"/>
                    </a:cubicBezTo>
                    <a:cubicBezTo>
                      <a:pt x="2307" y="919"/>
                      <a:pt x="2273" y="969"/>
                      <a:pt x="2223" y="1003"/>
                    </a:cubicBezTo>
                    <a:cubicBezTo>
                      <a:pt x="2240" y="986"/>
                      <a:pt x="2223" y="952"/>
                      <a:pt x="2190" y="952"/>
                    </a:cubicBezTo>
                    <a:cubicBezTo>
                      <a:pt x="2206" y="886"/>
                      <a:pt x="2173" y="819"/>
                      <a:pt x="2106" y="752"/>
                    </a:cubicBezTo>
                    <a:cubicBezTo>
                      <a:pt x="2106" y="735"/>
                      <a:pt x="2123" y="735"/>
                      <a:pt x="2123" y="719"/>
                    </a:cubicBezTo>
                    <a:cubicBezTo>
                      <a:pt x="2173" y="719"/>
                      <a:pt x="2173" y="685"/>
                      <a:pt x="2190" y="719"/>
                    </a:cubicBezTo>
                    <a:cubicBezTo>
                      <a:pt x="2190" y="685"/>
                      <a:pt x="2223" y="702"/>
                      <a:pt x="2240" y="685"/>
                    </a:cubicBezTo>
                    <a:cubicBezTo>
                      <a:pt x="2240" y="652"/>
                      <a:pt x="2240" y="635"/>
                      <a:pt x="2223" y="618"/>
                    </a:cubicBezTo>
                    <a:cubicBezTo>
                      <a:pt x="2190" y="602"/>
                      <a:pt x="2206" y="668"/>
                      <a:pt x="2173" y="652"/>
                    </a:cubicBezTo>
                    <a:cubicBezTo>
                      <a:pt x="2190" y="618"/>
                      <a:pt x="2106" y="602"/>
                      <a:pt x="2089" y="635"/>
                    </a:cubicBezTo>
                    <a:cubicBezTo>
                      <a:pt x="2089" y="635"/>
                      <a:pt x="2106" y="635"/>
                      <a:pt x="2089" y="635"/>
                    </a:cubicBezTo>
                    <a:cubicBezTo>
                      <a:pt x="2073" y="618"/>
                      <a:pt x="2039" y="618"/>
                      <a:pt x="2039" y="568"/>
                    </a:cubicBezTo>
                    <a:cubicBezTo>
                      <a:pt x="2073" y="585"/>
                      <a:pt x="2106" y="568"/>
                      <a:pt x="2140" y="568"/>
                    </a:cubicBezTo>
                    <a:cubicBezTo>
                      <a:pt x="2106" y="501"/>
                      <a:pt x="2106" y="501"/>
                      <a:pt x="2140" y="451"/>
                    </a:cubicBezTo>
                    <a:cubicBezTo>
                      <a:pt x="2123" y="451"/>
                      <a:pt x="2123" y="451"/>
                      <a:pt x="2123" y="435"/>
                    </a:cubicBezTo>
                    <a:cubicBezTo>
                      <a:pt x="2106" y="435"/>
                      <a:pt x="2106" y="451"/>
                      <a:pt x="2089" y="468"/>
                    </a:cubicBezTo>
                    <a:cubicBezTo>
                      <a:pt x="2039" y="401"/>
                      <a:pt x="2156" y="301"/>
                      <a:pt x="2240" y="301"/>
                    </a:cubicBezTo>
                    <a:cubicBezTo>
                      <a:pt x="2240" y="318"/>
                      <a:pt x="2256" y="334"/>
                      <a:pt x="2273" y="334"/>
                    </a:cubicBezTo>
                    <a:cubicBezTo>
                      <a:pt x="2290" y="301"/>
                      <a:pt x="2240" y="318"/>
                      <a:pt x="2256" y="284"/>
                    </a:cubicBezTo>
                    <a:cubicBezTo>
                      <a:pt x="2273" y="284"/>
                      <a:pt x="2273" y="267"/>
                      <a:pt x="2307" y="267"/>
                    </a:cubicBezTo>
                    <a:cubicBezTo>
                      <a:pt x="2323" y="167"/>
                      <a:pt x="2273" y="100"/>
                      <a:pt x="2256" y="34"/>
                    </a:cubicBezTo>
                    <a:cubicBezTo>
                      <a:pt x="2273" y="67"/>
                      <a:pt x="2240" y="67"/>
                      <a:pt x="2223" y="67"/>
                    </a:cubicBezTo>
                    <a:cubicBezTo>
                      <a:pt x="2206" y="100"/>
                      <a:pt x="2206" y="117"/>
                      <a:pt x="2173" y="134"/>
                    </a:cubicBezTo>
                    <a:cubicBezTo>
                      <a:pt x="2190" y="84"/>
                      <a:pt x="2156" y="100"/>
                      <a:pt x="2140" y="67"/>
                    </a:cubicBezTo>
                    <a:cubicBezTo>
                      <a:pt x="2123" y="84"/>
                      <a:pt x="2106" y="50"/>
                      <a:pt x="2089" y="84"/>
                    </a:cubicBezTo>
                    <a:cubicBezTo>
                      <a:pt x="2073" y="117"/>
                      <a:pt x="2106" y="117"/>
                      <a:pt x="2106" y="134"/>
                    </a:cubicBezTo>
                    <a:cubicBezTo>
                      <a:pt x="2089" y="134"/>
                      <a:pt x="2089" y="167"/>
                      <a:pt x="2056" y="150"/>
                    </a:cubicBezTo>
                    <a:cubicBezTo>
                      <a:pt x="2056" y="184"/>
                      <a:pt x="2073" y="201"/>
                      <a:pt x="2073" y="234"/>
                    </a:cubicBezTo>
                    <a:cubicBezTo>
                      <a:pt x="2039" y="234"/>
                      <a:pt x="2023" y="234"/>
                      <a:pt x="2006" y="234"/>
                    </a:cubicBezTo>
                    <a:cubicBezTo>
                      <a:pt x="2023" y="217"/>
                      <a:pt x="2023" y="217"/>
                      <a:pt x="2006" y="201"/>
                    </a:cubicBezTo>
                    <a:cubicBezTo>
                      <a:pt x="1989" y="234"/>
                      <a:pt x="2006" y="217"/>
                      <a:pt x="2006" y="251"/>
                    </a:cubicBezTo>
                    <a:cubicBezTo>
                      <a:pt x="1972" y="217"/>
                      <a:pt x="1956" y="284"/>
                      <a:pt x="1956" y="234"/>
                    </a:cubicBezTo>
                    <a:cubicBezTo>
                      <a:pt x="1956" y="234"/>
                      <a:pt x="1972" y="251"/>
                      <a:pt x="1972" y="234"/>
                    </a:cubicBezTo>
                    <a:cubicBezTo>
                      <a:pt x="1939" y="201"/>
                      <a:pt x="1872" y="301"/>
                      <a:pt x="1805" y="267"/>
                    </a:cubicBezTo>
                    <a:cubicBezTo>
                      <a:pt x="1822" y="234"/>
                      <a:pt x="1855" y="217"/>
                      <a:pt x="1872" y="201"/>
                    </a:cubicBezTo>
                    <a:cubicBezTo>
                      <a:pt x="1855" y="184"/>
                      <a:pt x="1855" y="117"/>
                      <a:pt x="1855" y="117"/>
                    </a:cubicBezTo>
                    <a:cubicBezTo>
                      <a:pt x="1872" y="117"/>
                      <a:pt x="1872" y="134"/>
                      <a:pt x="1889" y="134"/>
                    </a:cubicBezTo>
                    <a:cubicBezTo>
                      <a:pt x="1906" y="100"/>
                      <a:pt x="1855" y="117"/>
                      <a:pt x="1839" y="84"/>
                    </a:cubicBezTo>
                    <a:cubicBezTo>
                      <a:pt x="1855" y="67"/>
                      <a:pt x="1872" y="0"/>
                      <a:pt x="1922" y="17"/>
                    </a:cubicBezTo>
                    <a:cubicBezTo>
                      <a:pt x="1922" y="17"/>
                      <a:pt x="1922" y="17"/>
                      <a:pt x="1922" y="0"/>
                    </a:cubicBezTo>
                    <a:close/>
                    <a:moveTo>
                      <a:pt x="3426" y="201"/>
                    </a:moveTo>
                    <a:cubicBezTo>
                      <a:pt x="3426" y="201"/>
                      <a:pt x="3426" y="201"/>
                      <a:pt x="3426" y="201"/>
                    </a:cubicBezTo>
                    <a:cubicBezTo>
                      <a:pt x="3426" y="201"/>
                      <a:pt x="3426" y="201"/>
                      <a:pt x="3426" y="201"/>
                    </a:cubicBezTo>
                    <a:close/>
                    <a:moveTo>
                      <a:pt x="3459" y="201"/>
                    </a:moveTo>
                    <a:cubicBezTo>
                      <a:pt x="3459" y="217"/>
                      <a:pt x="3476" y="234"/>
                      <a:pt x="3459" y="251"/>
                    </a:cubicBezTo>
                    <a:cubicBezTo>
                      <a:pt x="3443" y="251"/>
                      <a:pt x="3409" y="234"/>
                      <a:pt x="3409" y="267"/>
                    </a:cubicBezTo>
                    <a:cubicBezTo>
                      <a:pt x="3426" y="301"/>
                      <a:pt x="3443" y="251"/>
                      <a:pt x="3459" y="267"/>
                    </a:cubicBezTo>
                    <a:cubicBezTo>
                      <a:pt x="3476" y="318"/>
                      <a:pt x="3426" y="301"/>
                      <a:pt x="3443" y="334"/>
                    </a:cubicBezTo>
                    <a:cubicBezTo>
                      <a:pt x="3459" y="368"/>
                      <a:pt x="3510" y="334"/>
                      <a:pt x="3526" y="351"/>
                    </a:cubicBezTo>
                    <a:cubicBezTo>
                      <a:pt x="3543" y="301"/>
                      <a:pt x="3543" y="267"/>
                      <a:pt x="3576" y="234"/>
                    </a:cubicBezTo>
                    <a:cubicBezTo>
                      <a:pt x="3510" y="217"/>
                      <a:pt x="3476" y="217"/>
                      <a:pt x="3476" y="217"/>
                    </a:cubicBezTo>
                    <a:cubicBezTo>
                      <a:pt x="3476" y="217"/>
                      <a:pt x="3476" y="217"/>
                      <a:pt x="3459" y="201"/>
                    </a:cubicBezTo>
                    <a:close/>
                    <a:moveTo>
                      <a:pt x="3627" y="251"/>
                    </a:moveTo>
                    <a:cubicBezTo>
                      <a:pt x="3660" y="251"/>
                      <a:pt x="3693" y="267"/>
                      <a:pt x="3727" y="267"/>
                    </a:cubicBezTo>
                    <a:cubicBezTo>
                      <a:pt x="3727" y="284"/>
                      <a:pt x="3710" y="301"/>
                      <a:pt x="3710" y="301"/>
                    </a:cubicBezTo>
                    <a:cubicBezTo>
                      <a:pt x="3660" y="318"/>
                      <a:pt x="3627" y="301"/>
                      <a:pt x="3627" y="267"/>
                    </a:cubicBezTo>
                    <a:cubicBezTo>
                      <a:pt x="3627" y="251"/>
                      <a:pt x="3627" y="251"/>
                      <a:pt x="3627" y="251"/>
                    </a:cubicBezTo>
                    <a:close/>
                    <a:moveTo>
                      <a:pt x="3861" y="318"/>
                    </a:moveTo>
                    <a:cubicBezTo>
                      <a:pt x="3844" y="334"/>
                      <a:pt x="3827" y="368"/>
                      <a:pt x="3794" y="368"/>
                    </a:cubicBezTo>
                    <a:cubicBezTo>
                      <a:pt x="3810" y="384"/>
                      <a:pt x="3844" y="368"/>
                      <a:pt x="3827" y="418"/>
                    </a:cubicBezTo>
                    <a:cubicBezTo>
                      <a:pt x="3810" y="401"/>
                      <a:pt x="3810" y="401"/>
                      <a:pt x="3794" y="384"/>
                    </a:cubicBezTo>
                    <a:cubicBezTo>
                      <a:pt x="3777" y="384"/>
                      <a:pt x="3810" y="401"/>
                      <a:pt x="3794" y="435"/>
                    </a:cubicBezTo>
                    <a:cubicBezTo>
                      <a:pt x="3777" y="451"/>
                      <a:pt x="3777" y="435"/>
                      <a:pt x="3760" y="435"/>
                    </a:cubicBezTo>
                    <a:cubicBezTo>
                      <a:pt x="3744" y="451"/>
                      <a:pt x="3744" y="468"/>
                      <a:pt x="3727" y="485"/>
                    </a:cubicBezTo>
                    <a:cubicBezTo>
                      <a:pt x="3760" y="451"/>
                      <a:pt x="3844" y="518"/>
                      <a:pt x="3810" y="585"/>
                    </a:cubicBezTo>
                    <a:cubicBezTo>
                      <a:pt x="3794" y="568"/>
                      <a:pt x="3760" y="551"/>
                      <a:pt x="3760" y="518"/>
                    </a:cubicBezTo>
                    <a:cubicBezTo>
                      <a:pt x="3727" y="535"/>
                      <a:pt x="3777" y="585"/>
                      <a:pt x="3744" y="585"/>
                    </a:cubicBezTo>
                    <a:cubicBezTo>
                      <a:pt x="3727" y="585"/>
                      <a:pt x="3727" y="551"/>
                      <a:pt x="3727" y="535"/>
                    </a:cubicBezTo>
                    <a:cubicBezTo>
                      <a:pt x="3710" y="551"/>
                      <a:pt x="3693" y="551"/>
                      <a:pt x="3693" y="568"/>
                    </a:cubicBezTo>
                    <a:cubicBezTo>
                      <a:pt x="3677" y="551"/>
                      <a:pt x="3660" y="535"/>
                      <a:pt x="3660" y="501"/>
                    </a:cubicBezTo>
                    <a:cubicBezTo>
                      <a:pt x="3627" y="518"/>
                      <a:pt x="3643" y="535"/>
                      <a:pt x="3627" y="518"/>
                    </a:cubicBezTo>
                    <a:cubicBezTo>
                      <a:pt x="3610" y="551"/>
                      <a:pt x="3643" y="602"/>
                      <a:pt x="3610" y="652"/>
                    </a:cubicBezTo>
                    <a:cubicBezTo>
                      <a:pt x="3643" y="652"/>
                      <a:pt x="3627" y="618"/>
                      <a:pt x="3643" y="602"/>
                    </a:cubicBezTo>
                    <a:cubicBezTo>
                      <a:pt x="3677" y="602"/>
                      <a:pt x="3643" y="635"/>
                      <a:pt x="3643" y="652"/>
                    </a:cubicBezTo>
                    <a:cubicBezTo>
                      <a:pt x="3677" y="635"/>
                      <a:pt x="3693" y="602"/>
                      <a:pt x="3727" y="602"/>
                    </a:cubicBezTo>
                    <a:cubicBezTo>
                      <a:pt x="3727" y="602"/>
                      <a:pt x="3727" y="602"/>
                      <a:pt x="3710" y="602"/>
                    </a:cubicBezTo>
                    <a:cubicBezTo>
                      <a:pt x="3693" y="635"/>
                      <a:pt x="3693" y="652"/>
                      <a:pt x="3693" y="685"/>
                    </a:cubicBezTo>
                    <a:cubicBezTo>
                      <a:pt x="3744" y="719"/>
                      <a:pt x="3760" y="719"/>
                      <a:pt x="3810" y="719"/>
                    </a:cubicBezTo>
                    <a:cubicBezTo>
                      <a:pt x="3827" y="702"/>
                      <a:pt x="3794" y="668"/>
                      <a:pt x="3810" y="635"/>
                    </a:cubicBezTo>
                    <a:cubicBezTo>
                      <a:pt x="3827" y="668"/>
                      <a:pt x="3861" y="668"/>
                      <a:pt x="3877" y="652"/>
                    </a:cubicBezTo>
                    <a:cubicBezTo>
                      <a:pt x="3877" y="652"/>
                      <a:pt x="3877" y="635"/>
                      <a:pt x="3877" y="618"/>
                    </a:cubicBezTo>
                    <a:cubicBezTo>
                      <a:pt x="3861" y="618"/>
                      <a:pt x="3844" y="635"/>
                      <a:pt x="3844" y="635"/>
                    </a:cubicBezTo>
                    <a:cubicBezTo>
                      <a:pt x="3827" y="602"/>
                      <a:pt x="3911" y="618"/>
                      <a:pt x="3911" y="568"/>
                    </a:cubicBezTo>
                    <a:cubicBezTo>
                      <a:pt x="3961" y="568"/>
                      <a:pt x="3894" y="618"/>
                      <a:pt x="3927" y="635"/>
                    </a:cubicBezTo>
                    <a:cubicBezTo>
                      <a:pt x="3927" y="635"/>
                      <a:pt x="3894" y="635"/>
                      <a:pt x="3877" y="652"/>
                    </a:cubicBezTo>
                    <a:cubicBezTo>
                      <a:pt x="3877" y="685"/>
                      <a:pt x="3927" y="685"/>
                      <a:pt x="3894" y="702"/>
                    </a:cubicBezTo>
                    <a:cubicBezTo>
                      <a:pt x="3911" y="702"/>
                      <a:pt x="3961" y="702"/>
                      <a:pt x="3961" y="668"/>
                    </a:cubicBezTo>
                    <a:cubicBezTo>
                      <a:pt x="3977" y="668"/>
                      <a:pt x="3961" y="719"/>
                      <a:pt x="3977" y="735"/>
                    </a:cubicBezTo>
                    <a:cubicBezTo>
                      <a:pt x="4028" y="719"/>
                      <a:pt x="4011" y="735"/>
                      <a:pt x="4028" y="769"/>
                    </a:cubicBezTo>
                    <a:cubicBezTo>
                      <a:pt x="4044" y="719"/>
                      <a:pt x="3994" y="668"/>
                      <a:pt x="4011" y="635"/>
                    </a:cubicBezTo>
                    <a:cubicBezTo>
                      <a:pt x="4011" y="602"/>
                      <a:pt x="3994" y="652"/>
                      <a:pt x="3977" y="635"/>
                    </a:cubicBezTo>
                    <a:cubicBezTo>
                      <a:pt x="3961" y="635"/>
                      <a:pt x="3961" y="602"/>
                      <a:pt x="3961" y="568"/>
                    </a:cubicBezTo>
                    <a:cubicBezTo>
                      <a:pt x="4011" y="551"/>
                      <a:pt x="4028" y="585"/>
                      <a:pt x="4078" y="602"/>
                    </a:cubicBezTo>
                    <a:cubicBezTo>
                      <a:pt x="4111" y="585"/>
                      <a:pt x="4044" y="518"/>
                      <a:pt x="4094" y="501"/>
                    </a:cubicBezTo>
                    <a:cubicBezTo>
                      <a:pt x="4094" y="501"/>
                      <a:pt x="4078" y="485"/>
                      <a:pt x="4061" y="485"/>
                    </a:cubicBezTo>
                    <a:cubicBezTo>
                      <a:pt x="4061" y="468"/>
                      <a:pt x="4078" y="468"/>
                      <a:pt x="4094" y="468"/>
                    </a:cubicBezTo>
                    <a:cubicBezTo>
                      <a:pt x="4078" y="451"/>
                      <a:pt x="4078" y="435"/>
                      <a:pt x="4078" y="418"/>
                    </a:cubicBezTo>
                    <a:cubicBezTo>
                      <a:pt x="4044" y="435"/>
                      <a:pt x="4044" y="501"/>
                      <a:pt x="3977" y="501"/>
                    </a:cubicBezTo>
                    <a:cubicBezTo>
                      <a:pt x="3977" y="435"/>
                      <a:pt x="4044" y="418"/>
                      <a:pt x="4028" y="368"/>
                    </a:cubicBezTo>
                    <a:cubicBezTo>
                      <a:pt x="3961" y="351"/>
                      <a:pt x="3911" y="334"/>
                      <a:pt x="3861" y="318"/>
                    </a:cubicBezTo>
                    <a:close/>
                    <a:moveTo>
                      <a:pt x="4195" y="418"/>
                    </a:moveTo>
                    <a:cubicBezTo>
                      <a:pt x="4228" y="435"/>
                      <a:pt x="4278" y="451"/>
                      <a:pt x="4328" y="468"/>
                    </a:cubicBezTo>
                    <a:cubicBezTo>
                      <a:pt x="4328" y="468"/>
                      <a:pt x="4312" y="485"/>
                      <a:pt x="4312" y="501"/>
                    </a:cubicBezTo>
                    <a:cubicBezTo>
                      <a:pt x="4328" y="535"/>
                      <a:pt x="4345" y="501"/>
                      <a:pt x="4362" y="535"/>
                    </a:cubicBezTo>
                    <a:cubicBezTo>
                      <a:pt x="4312" y="518"/>
                      <a:pt x="4278" y="568"/>
                      <a:pt x="4328" y="568"/>
                    </a:cubicBezTo>
                    <a:cubicBezTo>
                      <a:pt x="4312" y="535"/>
                      <a:pt x="4362" y="551"/>
                      <a:pt x="4362" y="535"/>
                    </a:cubicBezTo>
                    <a:cubicBezTo>
                      <a:pt x="4378" y="551"/>
                      <a:pt x="4362" y="602"/>
                      <a:pt x="4378" y="602"/>
                    </a:cubicBezTo>
                    <a:cubicBezTo>
                      <a:pt x="4395" y="602"/>
                      <a:pt x="4412" y="585"/>
                      <a:pt x="4429" y="602"/>
                    </a:cubicBezTo>
                    <a:cubicBezTo>
                      <a:pt x="4429" y="568"/>
                      <a:pt x="4462" y="585"/>
                      <a:pt x="4479" y="551"/>
                    </a:cubicBezTo>
                    <a:cubicBezTo>
                      <a:pt x="4445" y="535"/>
                      <a:pt x="4412" y="568"/>
                      <a:pt x="4429" y="518"/>
                    </a:cubicBezTo>
                    <a:cubicBezTo>
                      <a:pt x="4412" y="518"/>
                      <a:pt x="4395" y="518"/>
                      <a:pt x="4395" y="535"/>
                    </a:cubicBezTo>
                    <a:cubicBezTo>
                      <a:pt x="4395" y="501"/>
                      <a:pt x="4378" y="501"/>
                      <a:pt x="4362" y="468"/>
                    </a:cubicBezTo>
                    <a:lnTo>
                      <a:pt x="4362" y="468"/>
                    </a:lnTo>
                    <a:cubicBezTo>
                      <a:pt x="4378" y="485"/>
                      <a:pt x="4395" y="485"/>
                      <a:pt x="4412" y="485"/>
                    </a:cubicBezTo>
                    <a:cubicBezTo>
                      <a:pt x="4412" y="501"/>
                      <a:pt x="4412" y="501"/>
                      <a:pt x="4412" y="501"/>
                    </a:cubicBezTo>
                    <a:cubicBezTo>
                      <a:pt x="4429" y="518"/>
                      <a:pt x="4429" y="501"/>
                      <a:pt x="4429" y="501"/>
                    </a:cubicBezTo>
                    <a:cubicBezTo>
                      <a:pt x="4445" y="501"/>
                      <a:pt x="4445" y="501"/>
                      <a:pt x="4462" y="518"/>
                    </a:cubicBezTo>
                    <a:cubicBezTo>
                      <a:pt x="4462" y="535"/>
                      <a:pt x="4479" y="551"/>
                      <a:pt x="4495" y="551"/>
                    </a:cubicBezTo>
                    <a:cubicBezTo>
                      <a:pt x="4495" y="535"/>
                      <a:pt x="4495" y="535"/>
                      <a:pt x="4495" y="535"/>
                    </a:cubicBezTo>
                    <a:cubicBezTo>
                      <a:pt x="4529" y="535"/>
                      <a:pt x="4546" y="551"/>
                      <a:pt x="4562" y="551"/>
                    </a:cubicBezTo>
                    <a:cubicBezTo>
                      <a:pt x="4562" y="585"/>
                      <a:pt x="4562" y="602"/>
                      <a:pt x="4562" y="602"/>
                    </a:cubicBezTo>
                    <a:cubicBezTo>
                      <a:pt x="4579" y="618"/>
                      <a:pt x="4579" y="585"/>
                      <a:pt x="4596" y="585"/>
                    </a:cubicBezTo>
                    <a:cubicBezTo>
                      <a:pt x="4596" y="618"/>
                      <a:pt x="4579" y="618"/>
                      <a:pt x="4612" y="635"/>
                    </a:cubicBezTo>
                    <a:cubicBezTo>
                      <a:pt x="4629" y="618"/>
                      <a:pt x="4596" y="602"/>
                      <a:pt x="4612" y="602"/>
                    </a:cubicBezTo>
                    <a:cubicBezTo>
                      <a:pt x="4646" y="602"/>
                      <a:pt x="4679" y="618"/>
                      <a:pt x="4713" y="635"/>
                    </a:cubicBezTo>
                    <a:lnTo>
                      <a:pt x="4713" y="618"/>
                    </a:lnTo>
                    <a:cubicBezTo>
                      <a:pt x="4746" y="652"/>
                      <a:pt x="4779" y="668"/>
                      <a:pt x="4813" y="702"/>
                    </a:cubicBezTo>
                    <a:cubicBezTo>
                      <a:pt x="4963" y="836"/>
                      <a:pt x="5030" y="919"/>
                      <a:pt x="5030" y="1019"/>
                    </a:cubicBezTo>
                    <a:cubicBezTo>
                      <a:pt x="5030" y="1036"/>
                      <a:pt x="5030" y="1053"/>
                      <a:pt x="5030" y="1053"/>
                    </a:cubicBezTo>
                    <a:lnTo>
                      <a:pt x="5030" y="1069"/>
                    </a:lnTo>
                    <a:cubicBezTo>
                      <a:pt x="4997" y="1036"/>
                      <a:pt x="5013" y="1103"/>
                      <a:pt x="4980" y="1086"/>
                    </a:cubicBezTo>
                    <a:cubicBezTo>
                      <a:pt x="4980" y="1069"/>
                      <a:pt x="4963" y="1069"/>
                      <a:pt x="4963" y="1069"/>
                    </a:cubicBezTo>
                    <a:cubicBezTo>
                      <a:pt x="4997" y="1069"/>
                      <a:pt x="4963" y="1036"/>
                      <a:pt x="4963" y="1036"/>
                    </a:cubicBezTo>
                    <a:lnTo>
                      <a:pt x="4997" y="1036"/>
                    </a:lnTo>
                    <a:cubicBezTo>
                      <a:pt x="4997" y="1003"/>
                      <a:pt x="4980" y="1003"/>
                      <a:pt x="4997" y="969"/>
                    </a:cubicBezTo>
                    <a:cubicBezTo>
                      <a:pt x="4947" y="986"/>
                      <a:pt x="4947" y="986"/>
                      <a:pt x="4963" y="936"/>
                    </a:cubicBezTo>
                    <a:cubicBezTo>
                      <a:pt x="4913" y="936"/>
                      <a:pt x="4896" y="936"/>
                      <a:pt x="4863" y="936"/>
                    </a:cubicBezTo>
                    <a:cubicBezTo>
                      <a:pt x="4863" y="886"/>
                      <a:pt x="4796" y="802"/>
                      <a:pt x="4746" y="869"/>
                    </a:cubicBezTo>
                    <a:cubicBezTo>
                      <a:pt x="4729" y="836"/>
                      <a:pt x="4679" y="802"/>
                      <a:pt x="4663" y="836"/>
                    </a:cubicBezTo>
                    <a:cubicBezTo>
                      <a:pt x="4663" y="819"/>
                      <a:pt x="4646" y="819"/>
                      <a:pt x="4629" y="836"/>
                    </a:cubicBezTo>
                    <a:cubicBezTo>
                      <a:pt x="4663" y="819"/>
                      <a:pt x="4663" y="785"/>
                      <a:pt x="4679" y="769"/>
                    </a:cubicBezTo>
                    <a:cubicBezTo>
                      <a:pt x="4679" y="785"/>
                      <a:pt x="4679" y="802"/>
                      <a:pt x="4696" y="802"/>
                    </a:cubicBezTo>
                    <a:cubicBezTo>
                      <a:pt x="4696" y="785"/>
                      <a:pt x="4713" y="802"/>
                      <a:pt x="4729" y="785"/>
                    </a:cubicBezTo>
                    <a:cubicBezTo>
                      <a:pt x="4729" y="769"/>
                      <a:pt x="4713" y="769"/>
                      <a:pt x="4713" y="752"/>
                    </a:cubicBezTo>
                    <a:cubicBezTo>
                      <a:pt x="4729" y="735"/>
                      <a:pt x="4729" y="752"/>
                      <a:pt x="4746" y="735"/>
                    </a:cubicBezTo>
                    <a:cubicBezTo>
                      <a:pt x="4729" y="702"/>
                      <a:pt x="4679" y="752"/>
                      <a:pt x="4663" y="702"/>
                    </a:cubicBezTo>
                    <a:cubicBezTo>
                      <a:pt x="4646" y="719"/>
                      <a:pt x="4679" y="769"/>
                      <a:pt x="4663" y="769"/>
                    </a:cubicBezTo>
                    <a:cubicBezTo>
                      <a:pt x="4612" y="735"/>
                      <a:pt x="4612" y="685"/>
                      <a:pt x="4579" y="685"/>
                    </a:cubicBezTo>
                    <a:cubicBezTo>
                      <a:pt x="4596" y="685"/>
                      <a:pt x="4596" y="668"/>
                      <a:pt x="4596" y="652"/>
                    </a:cubicBezTo>
                    <a:cubicBezTo>
                      <a:pt x="4579" y="652"/>
                      <a:pt x="4579" y="635"/>
                      <a:pt x="4562" y="635"/>
                    </a:cubicBezTo>
                    <a:lnTo>
                      <a:pt x="4562" y="752"/>
                    </a:lnTo>
                    <a:cubicBezTo>
                      <a:pt x="4529" y="769"/>
                      <a:pt x="4529" y="819"/>
                      <a:pt x="4479" y="836"/>
                    </a:cubicBezTo>
                    <a:cubicBezTo>
                      <a:pt x="4429" y="785"/>
                      <a:pt x="4378" y="819"/>
                      <a:pt x="4378" y="852"/>
                    </a:cubicBezTo>
                    <a:cubicBezTo>
                      <a:pt x="4378" y="819"/>
                      <a:pt x="4328" y="869"/>
                      <a:pt x="4328" y="836"/>
                    </a:cubicBezTo>
                    <a:cubicBezTo>
                      <a:pt x="4328" y="819"/>
                      <a:pt x="4312" y="819"/>
                      <a:pt x="4312" y="802"/>
                    </a:cubicBezTo>
                    <a:cubicBezTo>
                      <a:pt x="4328" y="802"/>
                      <a:pt x="4328" y="802"/>
                      <a:pt x="4345" y="802"/>
                    </a:cubicBezTo>
                    <a:cubicBezTo>
                      <a:pt x="4312" y="769"/>
                      <a:pt x="4345" y="752"/>
                      <a:pt x="4345" y="735"/>
                    </a:cubicBezTo>
                    <a:cubicBezTo>
                      <a:pt x="4312" y="735"/>
                      <a:pt x="4262" y="785"/>
                      <a:pt x="4245" y="752"/>
                    </a:cubicBezTo>
                    <a:cubicBezTo>
                      <a:pt x="4245" y="719"/>
                      <a:pt x="4278" y="735"/>
                      <a:pt x="4278" y="702"/>
                    </a:cubicBezTo>
                    <a:cubicBezTo>
                      <a:pt x="4245" y="702"/>
                      <a:pt x="4245" y="668"/>
                      <a:pt x="4228" y="702"/>
                    </a:cubicBezTo>
                    <a:cubicBezTo>
                      <a:pt x="4211" y="652"/>
                      <a:pt x="4178" y="652"/>
                      <a:pt x="4145" y="635"/>
                    </a:cubicBezTo>
                    <a:cubicBezTo>
                      <a:pt x="4145" y="618"/>
                      <a:pt x="4178" y="618"/>
                      <a:pt x="4161" y="585"/>
                    </a:cubicBezTo>
                    <a:cubicBezTo>
                      <a:pt x="4128" y="585"/>
                      <a:pt x="4145" y="652"/>
                      <a:pt x="4111" y="652"/>
                    </a:cubicBezTo>
                    <a:cubicBezTo>
                      <a:pt x="4094" y="618"/>
                      <a:pt x="4128" y="568"/>
                      <a:pt x="4161" y="568"/>
                    </a:cubicBezTo>
                    <a:cubicBezTo>
                      <a:pt x="4145" y="518"/>
                      <a:pt x="4128" y="501"/>
                      <a:pt x="4111" y="485"/>
                    </a:cubicBezTo>
                    <a:cubicBezTo>
                      <a:pt x="4128" y="485"/>
                      <a:pt x="4111" y="435"/>
                      <a:pt x="4145" y="435"/>
                    </a:cubicBezTo>
                    <a:cubicBezTo>
                      <a:pt x="4145" y="451"/>
                      <a:pt x="4128" y="468"/>
                      <a:pt x="4145" y="468"/>
                    </a:cubicBezTo>
                    <a:cubicBezTo>
                      <a:pt x="4161" y="451"/>
                      <a:pt x="4161" y="435"/>
                      <a:pt x="4195" y="418"/>
                    </a:cubicBezTo>
                    <a:close/>
                    <a:moveTo>
                      <a:pt x="4579" y="568"/>
                    </a:moveTo>
                    <a:cubicBezTo>
                      <a:pt x="4596" y="568"/>
                      <a:pt x="4596" y="568"/>
                      <a:pt x="4596" y="568"/>
                    </a:cubicBezTo>
                    <a:close/>
                    <a:moveTo>
                      <a:pt x="5013" y="1120"/>
                    </a:moveTo>
                    <a:cubicBezTo>
                      <a:pt x="4980" y="1153"/>
                      <a:pt x="4947" y="1203"/>
                      <a:pt x="4880" y="1270"/>
                    </a:cubicBezTo>
                    <a:cubicBezTo>
                      <a:pt x="4880" y="1270"/>
                      <a:pt x="4880" y="1270"/>
                      <a:pt x="4880" y="1270"/>
                    </a:cubicBezTo>
                    <a:cubicBezTo>
                      <a:pt x="4880" y="1270"/>
                      <a:pt x="4880" y="1270"/>
                      <a:pt x="4880" y="1270"/>
                    </a:cubicBezTo>
                    <a:cubicBezTo>
                      <a:pt x="4880" y="1237"/>
                      <a:pt x="4896" y="1253"/>
                      <a:pt x="4896" y="1220"/>
                    </a:cubicBezTo>
                    <a:cubicBezTo>
                      <a:pt x="4880" y="1220"/>
                      <a:pt x="4880" y="1186"/>
                      <a:pt x="4846" y="1203"/>
                    </a:cubicBezTo>
                    <a:cubicBezTo>
                      <a:pt x="4846" y="1220"/>
                      <a:pt x="4846" y="1253"/>
                      <a:pt x="4830" y="1270"/>
                    </a:cubicBezTo>
                    <a:cubicBezTo>
                      <a:pt x="4830" y="1220"/>
                      <a:pt x="4746" y="1253"/>
                      <a:pt x="4729" y="1253"/>
                    </a:cubicBezTo>
                    <a:cubicBezTo>
                      <a:pt x="4713" y="1237"/>
                      <a:pt x="4696" y="1220"/>
                      <a:pt x="4679" y="1203"/>
                    </a:cubicBezTo>
                    <a:cubicBezTo>
                      <a:pt x="4646" y="1237"/>
                      <a:pt x="4663" y="1253"/>
                      <a:pt x="4679" y="1303"/>
                    </a:cubicBezTo>
                    <a:cubicBezTo>
                      <a:pt x="4646" y="1287"/>
                      <a:pt x="4663" y="1337"/>
                      <a:pt x="4629" y="1337"/>
                    </a:cubicBezTo>
                    <a:cubicBezTo>
                      <a:pt x="4612" y="1337"/>
                      <a:pt x="4596" y="1320"/>
                      <a:pt x="4596" y="1303"/>
                    </a:cubicBezTo>
                    <a:cubicBezTo>
                      <a:pt x="4596" y="1303"/>
                      <a:pt x="4629" y="1303"/>
                      <a:pt x="4629" y="1287"/>
                    </a:cubicBezTo>
                    <a:cubicBezTo>
                      <a:pt x="4579" y="1270"/>
                      <a:pt x="4646" y="1203"/>
                      <a:pt x="4579" y="1170"/>
                    </a:cubicBezTo>
                    <a:cubicBezTo>
                      <a:pt x="4562" y="1170"/>
                      <a:pt x="4562" y="1186"/>
                      <a:pt x="4562" y="1153"/>
                    </a:cubicBezTo>
                    <a:cubicBezTo>
                      <a:pt x="4562" y="1170"/>
                      <a:pt x="4479" y="1153"/>
                      <a:pt x="4495" y="1186"/>
                    </a:cubicBezTo>
                    <a:cubicBezTo>
                      <a:pt x="4462" y="1186"/>
                      <a:pt x="4445" y="1170"/>
                      <a:pt x="4445" y="1136"/>
                    </a:cubicBezTo>
                    <a:cubicBezTo>
                      <a:pt x="4479" y="1153"/>
                      <a:pt x="4512" y="1103"/>
                      <a:pt x="4529" y="1153"/>
                    </a:cubicBezTo>
                    <a:cubicBezTo>
                      <a:pt x="4529" y="1120"/>
                      <a:pt x="4512" y="1103"/>
                      <a:pt x="4495" y="1086"/>
                    </a:cubicBezTo>
                    <a:cubicBezTo>
                      <a:pt x="4429" y="1069"/>
                      <a:pt x="4362" y="1053"/>
                      <a:pt x="4328" y="1153"/>
                    </a:cubicBezTo>
                    <a:cubicBezTo>
                      <a:pt x="4312" y="1170"/>
                      <a:pt x="4245" y="1136"/>
                      <a:pt x="4278" y="1103"/>
                    </a:cubicBezTo>
                    <a:lnTo>
                      <a:pt x="4228" y="1103"/>
                    </a:lnTo>
                    <a:cubicBezTo>
                      <a:pt x="4211" y="1170"/>
                      <a:pt x="4295" y="1136"/>
                      <a:pt x="4278" y="1220"/>
                    </a:cubicBezTo>
                    <a:cubicBezTo>
                      <a:pt x="4312" y="1220"/>
                      <a:pt x="4362" y="1203"/>
                      <a:pt x="4345" y="1253"/>
                    </a:cubicBezTo>
                    <a:cubicBezTo>
                      <a:pt x="4378" y="1253"/>
                      <a:pt x="4362" y="1220"/>
                      <a:pt x="4395" y="1220"/>
                    </a:cubicBezTo>
                    <a:cubicBezTo>
                      <a:pt x="4378" y="1270"/>
                      <a:pt x="4395" y="1237"/>
                      <a:pt x="4412" y="1270"/>
                    </a:cubicBezTo>
                    <a:cubicBezTo>
                      <a:pt x="4479" y="1237"/>
                      <a:pt x="4512" y="1354"/>
                      <a:pt x="4562" y="1337"/>
                    </a:cubicBezTo>
                    <a:cubicBezTo>
                      <a:pt x="4546" y="1387"/>
                      <a:pt x="4579" y="1370"/>
                      <a:pt x="4579" y="1387"/>
                    </a:cubicBezTo>
                    <a:cubicBezTo>
                      <a:pt x="4562" y="1387"/>
                      <a:pt x="4562" y="1404"/>
                      <a:pt x="4546" y="1404"/>
                    </a:cubicBezTo>
                    <a:cubicBezTo>
                      <a:pt x="4445" y="1437"/>
                      <a:pt x="4328" y="1470"/>
                      <a:pt x="4178" y="1504"/>
                    </a:cubicBezTo>
                    <a:cubicBezTo>
                      <a:pt x="4178" y="1454"/>
                      <a:pt x="4211" y="1404"/>
                      <a:pt x="4262" y="1404"/>
                    </a:cubicBezTo>
                    <a:cubicBezTo>
                      <a:pt x="4262" y="1437"/>
                      <a:pt x="4245" y="1437"/>
                      <a:pt x="4262" y="1437"/>
                    </a:cubicBezTo>
                    <a:cubicBezTo>
                      <a:pt x="4295" y="1420"/>
                      <a:pt x="4312" y="1387"/>
                      <a:pt x="4328" y="1420"/>
                    </a:cubicBezTo>
                    <a:cubicBezTo>
                      <a:pt x="4362" y="1420"/>
                      <a:pt x="4312" y="1387"/>
                      <a:pt x="4345" y="1387"/>
                    </a:cubicBezTo>
                    <a:cubicBezTo>
                      <a:pt x="4378" y="1404"/>
                      <a:pt x="4378" y="1404"/>
                      <a:pt x="4412" y="1404"/>
                    </a:cubicBezTo>
                    <a:cubicBezTo>
                      <a:pt x="4412" y="1354"/>
                      <a:pt x="4395" y="1354"/>
                      <a:pt x="4395" y="1303"/>
                    </a:cubicBezTo>
                    <a:cubicBezTo>
                      <a:pt x="4362" y="1303"/>
                      <a:pt x="4345" y="1287"/>
                      <a:pt x="4312" y="1320"/>
                    </a:cubicBezTo>
                    <a:cubicBezTo>
                      <a:pt x="4295" y="1287"/>
                      <a:pt x="4262" y="1270"/>
                      <a:pt x="4295" y="1237"/>
                    </a:cubicBezTo>
                    <a:cubicBezTo>
                      <a:pt x="4262" y="1253"/>
                      <a:pt x="4262" y="1320"/>
                      <a:pt x="4211" y="1270"/>
                    </a:cubicBezTo>
                    <a:cubicBezTo>
                      <a:pt x="4195" y="1287"/>
                      <a:pt x="4195" y="1320"/>
                      <a:pt x="4195" y="1337"/>
                    </a:cubicBezTo>
                    <a:cubicBezTo>
                      <a:pt x="4178" y="1320"/>
                      <a:pt x="4128" y="1370"/>
                      <a:pt x="4094" y="1320"/>
                    </a:cubicBezTo>
                    <a:cubicBezTo>
                      <a:pt x="4094" y="1354"/>
                      <a:pt x="4128" y="1370"/>
                      <a:pt x="4094" y="1370"/>
                    </a:cubicBezTo>
                    <a:cubicBezTo>
                      <a:pt x="4078" y="1370"/>
                      <a:pt x="4061" y="1354"/>
                      <a:pt x="4078" y="1320"/>
                    </a:cubicBezTo>
                    <a:cubicBezTo>
                      <a:pt x="4044" y="1337"/>
                      <a:pt x="4044" y="1337"/>
                      <a:pt x="4028" y="1337"/>
                    </a:cubicBezTo>
                    <a:cubicBezTo>
                      <a:pt x="4011" y="1303"/>
                      <a:pt x="4028" y="1287"/>
                      <a:pt x="4044" y="1237"/>
                    </a:cubicBezTo>
                    <a:cubicBezTo>
                      <a:pt x="4094" y="1253"/>
                      <a:pt x="4111" y="1220"/>
                      <a:pt x="4145" y="1253"/>
                    </a:cubicBezTo>
                    <a:cubicBezTo>
                      <a:pt x="4145" y="1220"/>
                      <a:pt x="4111" y="1253"/>
                      <a:pt x="4128" y="1203"/>
                    </a:cubicBezTo>
                    <a:cubicBezTo>
                      <a:pt x="4145" y="1220"/>
                      <a:pt x="4145" y="1203"/>
                      <a:pt x="4145" y="1186"/>
                    </a:cubicBezTo>
                    <a:cubicBezTo>
                      <a:pt x="4145" y="1220"/>
                      <a:pt x="4195" y="1203"/>
                      <a:pt x="4211" y="1186"/>
                    </a:cubicBezTo>
                    <a:cubicBezTo>
                      <a:pt x="4211" y="1153"/>
                      <a:pt x="4161" y="986"/>
                      <a:pt x="4094" y="986"/>
                    </a:cubicBezTo>
                    <a:cubicBezTo>
                      <a:pt x="4128" y="1019"/>
                      <a:pt x="4094" y="1003"/>
                      <a:pt x="4078" y="986"/>
                    </a:cubicBezTo>
                    <a:cubicBezTo>
                      <a:pt x="4078" y="1036"/>
                      <a:pt x="4061" y="1036"/>
                      <a:pt x="4078" y="1086"/>
                    </a:cubicBezTo>
                    <a:cubicBezTo>
                      <a:pt x="4094" y="1120"/>
                      <a:pt x="4111" y="1053"/>
                      <a:pt x="4128" y="1069"/>
                    </a:cubicBezTo>
                    <a:cubicBezTo>
                      <a:pt x="4111" y="1086"/>
                      <a:pt x="4128" y="1153"/>
                      <a:pt x="4145" y="1170"/>
                    </a:cubicBezTo>
                    <a:cubicBezTo>
                      <a:pt x="4094" y="1153"/>
                      <a:pt x="4111" y="1186"/>
                      <a:pt x="4128" y="1203"/>
                    </a:cubicBezTo>
                    <a:lnTo>
                      <a:pt x="4078" y="1203"/>
                    </a:lnTo>
                    <a:cubicBezTo>
                      <a:pt x="4078" y="1120"/>
                      <a:pt x="4078" y="1170"/>
                      <a:pt x="4044" y="1170"/>
                    </a:cubicBezTo>
                    <a:cubicBezTo>
                      <a:pt x="4061" y="1170"/>
                      <a:pt x="3994" y="1136"/>
                      <a:pt x="3977" y="1120"/>
                    </a:cubicBezTo>
                    <a:cubicBezTo>
                      <a:pt x="3977" y="1069"/>
                      <a:pt x="3994" y="1053"/>
                      <a:pt x="3961" y="1003"/>
                    </a:cubicBezTo>
                    <a:cubicBezTo>
                      <a:pt x="3994" y="1003"/>
                      <a:pt x="3977" y="1036"/>
                      <a:pt x="3994" y="1036"/>
                    </a:cubicBezTo>
                    <a:cubicBezTo>
                      <a:pt x="3994" y="1003"/>
                      <a:pt x="3961" y="986"/>
                      <a:pt x="3944" y="952"/>
                    </a:cubicBezTo>
                    <a:cubicBezTo>
                      <a:pt x="3911" y="852"/>
                      <a:pt x="4011" y="819"/>
                      <a:pt x="4044" y="802"/>
                    </a:cubicBezTo>
                    <a:cubicBezTo>
                      <a:pt x="4061" y="819"/>
                      <a:pt x="4094" y="836"/>
                      <a:pt x="4128" y="836"/>
                    </a:cubicBezTo>
                    <a:cubicBezTo>
                      <a:pt x="4094" y="769"/>
                      <a:pt x="4195" y="802"/>
                      <a:pt x="4211" y="802"/>
                    </a:cubicBezTo>
                    <a:cubicBezTo>
                      <a:pt x="4178" y="852"/>
                      <a:pt x="4228" y="919"/>
                      <a:pt x="4161" y="936"/>
                    </a:cubicBezTo>
                    <a:cubicBezTo>
                      <a:pt x="4161" y="952"/>
                      <a:pt x="4195" y="969"/>
                      <a:pt x="4195" y="986"/>
                    </a:cubicBezTo>
                    <a:cubicBezTo>
                      <a:pt x="4195" y="919"/>
                      <a:pt x="4228" y="1003"/>
                      <a:pt x="4262" y="952"/>
                    </a:cubicBezTo>
                    <a:cubicBezTo>
                      <a:pt x="4262" y="969"/>
                      <a:pt x="4245" y="1019"/>
                      <a:pt x="4262" y="1019"/>
                    </a:cubicBezTo>
                    <a:cubicBezTo>
                      <a:pt x="4278" y="969"/>
                      <a:pt x="4262" y="1036"/>
                      <a:pt x="4295" y="1019"/>
                    </a:cubicBezTo>
                    <a:cubicBezTo>
                      <a:pt x="4312" y="1019"/>
                      <a:pt x="4312" y="986"/>
                      <a:pt x="4328" y="986"/>
                    </a:cubicBezTo>
                    <a:cubicBezTo>
                      <a:pt x="4328" y="1003"/>
                      <a:pt x="4378" y="986"/>
                      <a:pt x="4378" y="1003"/>
                    </a:cubicBezTo>
                    <a:cubicBezTo>
                      <a:pt x="4362" y="1003"/>
                      <a:pt x="4345" y="1069"/>
                      <a:pt x="4362" y="1069"/>
                    </a:cubicBezTo>
                    <a:cubicBezTo>
                      <a:pt x="4345" y="1003"/>
                      <a:pt x="4429" y="1053"/>
                      <a:pt x="4395" y="1019"/>
                    </a:cubicBezTo>
                    <a:cubicBezTo>
                      <a:pt x="4395" y="1036"/>
                      <a:pt x="4362" y="986"/>
                      <a:pt x="4378" y="952"/>
                    </a:cubicBezTo>
                    <a:cubicBezTo>
                      <a:pt x="4345" y="936"/>
                      <a:pt x="4312" y="969"/>
                      <a:pt x="4312" y="936"/>
                    </a:cubicBezTo>
                    <a:cubicBezTo>
                      <a:pt x="4328" y="919"/>
                      <a:pt x="4362" y="902"/>
                      <a:pt x="4395" y="886"/>
                    </a:cubicBezTo>
                    <a:cubicBezTo>
                      <a:pt x="4395" y="902"/>
                      <a:pt x="4429" y="886"/>
                      <a:pt x="4429" y="902"/>
                    </a:cubicBezTo>
                    <a:cubicBezTo>
                      <a:pt x="4395" y="936"/>
                      <a:pt x="4462" y="936"/>
                      <a:pt x="4462" y="969"/>
                    </a:cubicBezTo>
                    <a:cubicBezTo>
                      <a:pt x="4495" y="969"/>
                      <a:pt x="4479" y="936"/>
                      <a:pt x="4495" y="936"/>
                    </a:cubicBezTo>
                    <a:cubicBezTo>
                      <a:pt x="4512" y="1003"/>
                      <a:pt x="4562" y="1019"/>
                      <a:pt x="4596" y="1036"/>
                    </a:cubicBezTo>
                    <a:cubicBezTo>
                      <a:pt x="4596" y="1019"/>
                      <a:pt x="4612" y="1003"/>
                      <a:pt x="4629" y="1003"/>
                    </a:cubicBezTo>
                    <a:cubicBezTo>
                      <a:pt x="4629" y="1069"/>
                      <a:pt x="4679" y="1036"/>
                      <a:pt x="4663" y="1086"/>
                    </a:cubicBezTo>
                    <a:cubicBezTo>
                      <a:pt x="4663" y="1086"/>
                      <a:pt x="4679" y="1086"/>
                      <a:pt x="4679" y="1069"/>
                    </a:cubicBezTo>
                    <a:cubicBezTo>
                      <a:pt x="4679" y="1086"/>
                      <a:pt x="4679" y="1103"/>
                      <a:pt x="4679" y="1120"/>
                    </a:cubicBezTo>
                    <a:cubicBezTo>
                      <a:pt x="4713" y="1153"/>
                      <a:pt x="4713" y="1103"/>
                      <a:pt x="4746" y="1120"/>
                    </a:cubicBezTo>
                    <a:cubicBezTo>
                      <a:pt x="4746" y="1086"/>
                      <a:pt x="4746" y="1103"/>
                      <a:pt x="4763" y="1069"/>
                    </a:cubicBezTo>
                    <a:cubicBezTo>
                      <a:pt x="4729" y="1069"/>
                      <a:pt x="4713" y="1036"/>
                      <a:pt x="4713" y="1003"/>
                    </a:cubicBezTo>
                    <a:cubicBezTo>
                      <a:pt x="4729" y="986"/>
                      <a:pt x="4729" y="969"/>
                      <a:pt x="4763" y="969"/>
                    </a:cubicBezTo>
                    <a:cubicBezTo>
                      <a:pt x="4779" y="1003"/>
                      <a:pt x="4796" y="1003"/>
                      <a:pt x="4763" y="1036"/>
                    </a:cubicBezTo>
                    <a:cubicBezTo>
                      <a:pt x="4830" y="1053"/>
                      <a:pt x="4813" y="1136"/>
                      <a:pt x="4830" y="1186"/>
                    </a:cubicBezTo>
                    <a:cubicBezTo>
                      <a:pt x="4863" y="1186"/>
                      <a:pt x="4863" y="1186"/>
                      <a:pt x="4880" y="1203"/>
                    </a:cubicBezTo>
                    <a:cubicBezTo>
                      <a:pt x="4913" y="1186"/>
                      <a:pt x="4863" y="1170"/>
                      <a:pt x="4896" y="1153"/>
                    </a:cubicBezTo>
                    <a:cubicBezTo>
                      <a:pt x="4913" y="1153"/>
                      <a:pt x="4896" y="1186"/>
                      <a:pt x="4913" y="1186"/>
                    </a:cubicBezTo>
                    <a:cubicBezTo>
                      <a:pt x="4913" y="1136"/>
                      <a:pt x="4997" y="1186"/>
                      <a:pt x="4963" y="1103"/>
                    </a:cubicBezTo>
                    <a:cubicBezTo>
                      <a:pt x="4980" y="1103"/>
                      <a:pt x="4997" y="1103"/>
                      <a:pt x="5013" y="1120"/>
                    </a:cubicBezTo>
                    <a:close/>
                    <a:moveTo>
                      <a:pt x="4011" y="1537"/>
                    </a:moveTo>
                    <a:cubicBezTo>
                      <a:pt x="4011" y="1487"/>
                      <a:pt x="4028" y="1470"/>
                      <a:pt x="4028" y="1437"/>
                    </a:cubicBezTo>
                    <a:cubicBezTo>
                      <a:pt x="4028" y="1420"/>
                      <a:pt x="4011" y="1404"/>
                      <a:pt x="3994" y="1387"/>
                    </a:cubicBezTo>
                    <a:cubicBezTo>
                      <a:pt x="3994" y="1420"/>
                      <a:pt x="3961" y="1420"/>
                      <a:pt x="3961" y="1454"/>
                    </a:cubicBezTo>
                    <a:cubicBezTo>
                      <a:pt x="3977" y="1454"/>
                      <a:pt x="4011" y="1454"/>
                      <a:pt x="3994" y="1487"/>
                    </a:cubicBezTo>
                    <a:cubicBezTo>
                      <a:pt x="3994" y="1521"/>
                      <a:pt x="3977" y="1487"/>
                      <a:pt x="3977" y="1504"/>
                    </a:cubicBezTo>
                    <a:cubicBezTo>
                      <a:pt x="3994" y="1504"/>
                      <a:pt x="3994" y="1521"/>
                      <a:pt x="3994" y="1537"/>
                    </a:cubicBezTo>
                    <a:close/>
                    <a:moveTo>
                      <a:pt x="3877" y="1554"/>
                    </a:moveTo>
                    <a:cubicBezTo>
                      <a:pt x="3827" y="1571"/>
                      <a:pt x="3744" y="1587"/>
                      <a:pt x="3677" y="1587"/>
                    </a:cubicBezTo>
                    <a:cubicBezTo>
                      <a:pt x="3677" y="1571"/>
                      <a:pt x="3693" y="1554"/>
                      <a:pt x="3677" y="1504"/>
                    </a:cubicBezTo>
                    <a:cubicBezTo>
                      <a:pt x="3660" y="1537"/>
                      <a:pt x="3610" y="1521"/>
                      <a:pt x="3627" y="1470"/>
                    </a:cubicBezTo>
                    <a:cubicBezTo>
                      <a:pt x="3576" y="1470"/>
                      <a:pt x="3593" y="1470"/>
                      <a:pt x="3560" y="1470"/>
                    </a:cubicBezTo>
                    <a:cubicBezTo>
                      <a:pt x="3576" y="1420"/>
                      <a:pt x="3677" y="1320"/>
                      <a:pt x="3710" y="1404"/>
                    </a:cubicBezTo>
                    <a:cubicBezTo>
                      <a:pt x="3710" y="1387"/>
                      <a:pt x="3744" y="1387"/>
                      <a:pt x="3744" y="1370"/>
                    </a:cubicBezTo>
                    <a:cubicBezTo>
                      <a:pt x="3760" y="1387"/>
                      <a:pt x="3777" y="1404"/>
                      <a:pt x="3810" y="1404"/>
                    </a:cubicBezTo>
                    <a:cubicBezTo>
                      <a:pt x="3794" y="1404"/>
                      <a:pt x="3810" y="1437"/>
                      <a:pt x="3777" y="1437"/>
                    </a:cubicBezTo>
                    <a:cubicBezTo>
                      <a:pt x="3777" y="1470"/>
                      <a:pt x="3810" y="1454"/>
                      <a:pt x="3794" y="1504"/>
                    </a:cubicBezTo>
                    <a:cubicBezTo>
                      <a:pt x="3810" y="1504"/>
                      <a:pt x="3810" y="1470"/>
                      <a:pt x="3810" y="1470"/>
                    </a:cubicBezTo>
                    <a:cubicBezTo>
                      <a:pt x="3844" y="1470"/>
                      <a:pt x="3861" y="1521"/>
                      <a:pt x="3861" y="1470"/>
                    </a:cubicBezTo>
                    <a:cubicBezTo>
                      <a:pt x="3877" y="1487"/>
                      <a:pt x="3844" y="1521"/>
                      <a:pt x="3844" y="1537"/>
                    </a:cubicBezTo>
                    <a:cubicBezTo>
                      <a:pt x="3861" y="1571"/>
                      <a:pt x="3877" y="1521"/>
                      <a:pt x="3877" y="1554"/>
                    </a:cubicBezTo>
                    <a:lnTo>
                      <a:pt x="3877" y="1554"/>
                    </a:lnTo>
                    <a:close/>
                    <a:moveTo>
                      <a:pt x="3660" y="1587"/>
                    </a:moveTo>
                    <a:cubicBezTo>
                      <a:pt x="3643" y="1587"/>
                      <a:pt x="3643" y="1571"/>
                      <a:pt x="3627" y="1587"/>
                    </a:cubicBezTo>
                    <a:cubicBezTo>
                      <a:pt x="3627" y="1587"/>
                      <a:pt x="3627" y="1604"/>
                      <a:pt x="3627" y="1604"/>
                    </a:cubicBezTo>
                    <a:close/>
                    <a:moveTo>
                      <a:pt x="3610" y="1604"/>
                    </a:moveTo>
                    <a:cubicBezTo>
                      <a:pt x="3593" y="1587"/>
                      <a:pt x="3560" y="1571"/>
                      <a:pt x="3560" y="1587"/>
                    </a:cubicBezTo>
                    <a:cubicBezTo>
                      <a:pt x="3560" y="1504"/>
                      <a:pt x="3510" y="1571"/>
                      <a:pt x="3526" y="1504"/>
                    </a:cubicBezTo>
                    <a:cubicBezTo>
                      <a:pt x="3510" y="1487"/>
                      <a:pt x="3510" y="1470"/>
                      <a:pt x="3493" y="1454"/>
                    </a:cubicBezTo>
                    <a:cubicBezTo>
                      <a:pt x="3476" y="1487"/>
                      <a:pt x="3409" y="1420"/>
                      <a:pt x="3376" y="1437"/>
                    </a:cubicBezTo>
                    <a:cubicBezTo>
                      <a:pt x="3359" y="1454"/>
                      <a:pt x="3376" y="1504"/>
                      <a:pt x="3343" y="1504"/>
                    </a:cubicBezTo>
                    <a:cubicBezTo>
                      <a:pt x="3343" y="1537"/>
                      <a:pt x="3359" y="1571"/>
                      <a:pt x="3359" y="1604"/>
                    </a:cubicBezTo>
                    <a:cubicBezTo>
                      <a:pt x="3376" y="1587"/>
                      <a:pt x="3376" y="1604"/>
                      <a:pt x="3359" y="1621"/>
                    </a:cubicBezTo>
                    <a:cubicBezTo>
                      <a:pt x="3393" y="1621"/>
                      <a:pt x="3409" y="1621"/>
                      <a:pt x="3426" y="1638"/>
                    </a:cubicBezTo>
                    <a:cubicBezTo>
                      <a:pt x="3493" y="1621"/>
                      <a:pt x="3543" y="1621"/>
                      <a:pt x="3610" y="1604"/>
                    </a:cubicBezTo>
                    <a:close/>
                    <a:moveTo>
                      <a:pt x="3359" y="1638"/>
                    </a:moveTo>
                    <a:cubicBezTo>
                      <a:pt x="3326" y="1638"/>
                      <a:pt x="3309" y="1654"/>
                      <a:pt x="3276" y="1654"/>
                    </a:cubicBezTo>
                    <a:cubicBezTo>
                      <a:pt x="3276" y="1621"/>
                      <a:pt x="3259" y="1621"/>
                      <a:pt x="3276" y="1587"/>
                    </a:cubicBezTo>
                    <a:cubicBezTo>
                      <a:pt x="3292" y="1604"/>
                      <a:pt x="3343" y="1604"/>
                      <a:pt x="3359" y="1638"/>
                    </a:cubicBezTo>
                    <a:close/>
                    <a:moveTo>
                      <a:pt x="3242" y="1654"/>
                    </a:moveTo>
                    <a:cubicBezTo>
                      <a:pt x="3209" y="1654"/>
                      <a:pt x="3192" y="1654"/>
                      <a:pt x="3159" y="1671"/>
                    </a:cubicBezTo>
                    <a:cubicBezTo>
                      <a:pt x="3175" y="1654"/>
                      <a:pt x="3192" y="1654"/>
                      <a:pt x="3209" y="1638"/>
                    </a:cubicBezTo>
                    <a:cubicBezTo>
                      <a:pt x="3209" y="1638"/>
                      <a:pt x="3226" y="1638"/>
                      <a:pt x="3242" y="1654"/>
                    </a:cubicBezTo>
                    <a:close/>
                    <a:moveTo>
                      <a:pt x="2557" y="1721"/>
                    </a:moveTo>
                    <a:cubicBezTo>
                      <a:pt x="2507" y="1738"/>
                      <a:pt x="2457" y="1738"/>
                      <a:pt x="2407" y="1738"/>
                    </a:cubicBezTo>
                    <a:cubicBezTo>
                      <a:pt x="2440" y="1671"/>
                      <a:pt x="2524" y="1721"/>
                      <a:pt x="2557" y="1721"/>
                    </a:cubicBezTo>
                    <a:close/>
                    <a:moveTo>
                      <a:pt x="1972" y="1738"/>
                    </a:moveTo>
                    <a:lnTo>
                      <a:pt x="1956" y="1738"/>
                    </a:lnTo>
                    <a:cubicBezTo>
                      <a:pt x="1956" y="1738"/>
                      <a:pt x="1956" y="1738"/>
                      <a:pt x="1956" y="1738"/>
                    </a:cubicBezTo>
                    <a:cubicBezTo>
                      <a:pt x="1939" y="1704"/>
                      <a:pt x="1922" y="1721"/>
                      <a:pt x="1889" y="1721"/>
                    </a:cubicBezTo>
                    <a:cubicBezTo>
                      <a:pt x="1889" y="1704"/>
                      <a:pt x="1906" y="1704"/>
                      <a:pt x="1906" y="1671"/>
                    </a:cubicBezTo>
                    <a:cubicBezTo>
                      <a:pt x="1906" y="1704"/>
                      <a:pt x="1972" y="1671"/>
                      <a:pt x="1922" y="1671"/>
                    </a:cubicBezTo>
                    <a:cubicBezTo>
                      <a:pt x="1922" y="1638"/>
                      <a:pt x="1939" y="1688"/>
                      <a:pt x="1972" y="1671"/>
                    </a:cubicBezTo>
                    <a:cubicBezTo>
                      <a:pt x="1972" y="1688"/>
                      <a:pt x="1922" y="1688"/>
                      <a:pt x="1956" y="1704"/>
                    </a:cubicBezTo>
                    <a:cubicBezTo>
                      <a:pt x="1922" y="1704"/>
                      <a:pt x="1956" y="1704"/>
                      <a:pt x="1972" y="1738"/>
                    </a:cubicBezTo>
                    <a:close/>
                    <a:moveTo>
                      <a:pt x="1939" y="1738"/>
                    </a:moveTo>
                    <a:cubicBezTo>
                      <a:pt x="1939" y="1738"/>
                      <a:pt x="1939" y="1738"/>
                      <a:pt x="1939" y="1738"/>
                    </a:cubicBezTo>
                    <a:cubicBezTo>
                      <a:pt x="1939" y="1738"/>
                      <a:pt x="1922" y="1738"/>
                      <a:pt x="1922" y="1738"/>
                    </a:cubicBezTo>
                    <a:close/>
                    <a:moveTo>
                      <a:pt x="1137" y="1688"/>
                    </a:moveTo>
                    <a:lnTo>
                      <a:pt x="1070" y="1671"/>
                    </a:lnTo>
                    <a:cubicBezTo>
                      <a:pt x="1070" y="1671"/>
                      <a:pt x="1070" y="1654"/>
                      <a:pt x="1070" y="1638"/>
                    </a:cubicBezTo>
                    <a:cubicBezTo>
                      <a:pt x="1087" y="1638"/>
                      <a:pt x="1137" y="1604"/>
                      <a:pt x="1154" y="1621"/>
                    </a:cubicBezTo>
                    <a:cubicBezTo>
                      <a:pt x="1154" y="1654"/>
                      <a:pt x="1154" y="1671"/>
                      <a:pt x="1137" y="1688"/>
                    </a:cubicBezTo>
                    <a:close/>
                    <a:moveTo>
                      <a:pt x="1187" y="1337"/>
                    </a:moveTo>
                    <a:cubicBezTo>
                      <a:pt x="1221" y="1337"/>
                      <a:pt x="1237" y="1320"/>
                      <a:pt x="1254" y="1320"/>
                    </a:cubicBezTo>
                    <a:cubicBezTo>
                      <a:pt x="1254" y="1320"/>
                      <a:pt x="1254" y="1337"/>
                      <a:pt x="1254" y="1337"/>
                    </a:cubicBezTo>
                    <a:cubicBezTo>
                      <a:pt x="1287" y="1370"/>
                      <a:pt x="1304" y="1420"/>
                      <a:pt x="1371" y="1420"/>
                    </a:cubicBezTo>
                    <a:cubicBezTo>
                      <a:pt x="1371" y="1487"/>
                      <a:pt x="1421" y="1504"/>
                      <a:pt x="1404" y="1554"/>
                    </a:cubicBezTo>
                    <a:cubicBezTo>
                      <a:pt x="1354" y="1504"/>
                      <a:pt x="1304" y="1521"/>
                      <a:pt x="1304" y="1420"/>
                    </a:cubicBezTo>
                    <a:cubicBezTo>
                      <a:pt x="1254" y="1404"/>
                      <a:pt x="1221" y="1370"/>
                      <a:pt x="1187" y="1337"/>
                    </a:cubicBezTo>
                    <a:close/>
                    <a:moveTo>
                      <a:pt x="1672" y="1270"/>
                    </a:moveTo>
                    <a:cubicBezTo>
                      <a:pt x="1705" y="1270"/>
                      <a:pt x="1722" y="1270"/>
                      <a:pt x="1722" y="1303"/>
                    </a:cubicBezTo>
                    <a:cubicBezTo>
                      <a:pt x="1688" y="1303"/>
                      <a:pt x="1705" y="1270"/>
                      <a:pt x="1672" y="1270"/>
                    </a:cubicBezTo>
                    <a:cubicBezTo>
                      <a:pt x="1672" y="1303"/>
                      <a:pt x="1688" y="1320"/>
                      <a:pt x="1688" y="1337"/>
                    </a:cubicBezTo>
                    <a:cubicBezTo>
                      <a:pt x="1655" y="1337"/>
                      <a:pt x="1638" y="1354"/>
                      <a:pt x="1638" y="1370"/>
                    </a:cubicBezTo>
                    <a:cubicBezTo>
                      <a:pt x="1688" y="1370"/>
                      <a:pt x="1688" y="1387"/>
                      <a:pt x="1722" y="1387"/>
                    </a:cubicBezTo>
                    <a:cubicBezTo>
                      <a:pt x="1739" y="1354"/>
                      <a:pt x="1772" y="1287"/>
                      <a:pt x="1805" y="1303"/>
                    </a:cubicBezTo>
                    <a:cubicBezTo>
                      <a:pt x="1789" y="1270"/>
                      <a:pt x="1822" y="1287"/>
                      <a:pt x="1839" y="1270"/>
                    </a:cubicBezTo>
                    <a:cubicBezTo>
                      <a:pt x="1839" y="1253"/>
                      <a:pt x="1822" y="1237"/>
                      <a:pt x="1822" y="1237"/>
                    </a:cubicBezTo>
                    <a:cubicBezTo>
                      <a:pt x="1789" y="1237"/>
                      <a:pt x="1739" y="1253"/>
                      <a:pt x="1672" y="1270"/>
                    </a:cubicBezTo>
                    <a:close/>
                    <a:moveTo>
                      <a:pt x="1889" y="1203"/>
                    </a:moveTo>
                    <a:cubicBezTo>
                      <a:pt x="1889" y="1203"/>
                      <a:pt x="1889" y="1203"/>
                      <a:pt x="1889" y="1203"/>
                    </a:cubicBezTo>
                    <a:cubicBezTo>
                      <a:pt x="1906" y="1203"/>
                      <a:pt x="1922" y="1203"/>
                      <a:pt x="1939" y="1186"/>
                    </a:cubicBezTo>
                    <a:cubicBezTo>
                      <a:pt x="1922" y="1203"/>
                      <a:pt x="1906" y="1203"/>
                      <a:pt x="1889" y="1203"/>
                    </a:cubicBezTo>
                    <a:close/>
                    <a:moveTo>
                      <a:pt x="1989" y="1170"/>
                    </a:moveTo>
                    <a:cubicBezTo>
                      <a:pt x="1989" y="1186"/>
                      <a:pt x="1989" y="1203"/>
                      <a:pt x="2006" y="1203"/>
                    </a:cubicBezTo>
                    <a:cubicBezTo>
                      <a:pt x="2023" y="1170"/>
                      <a:pt x="2039" y="1120"/>
                      <a:pt x="2056" y="1153"/>
                    </a:cubicBezTo>
                    <a:cubicBezTo>
                      <a:pt x="2073" y="1136"/>
                      <a:pt x="2073" y="1136"/>
                      <a:pt x="2056" y="1120"/>
                    </a:cubicBezTo>
                    <a:cubicBezTo>
                      <a:pt x="2039" y="1136"/>
                      <a:pt x="2023" y="1153"/>
                      <a:pt x="1989" y="1170"/>
                    </a:cubicBezTo>
                    <a:close/>
                    <a:moveTo>
                      <a:pt x="2140" y="1053"/>
                    </a:moveTo>
                    <a:cubicBezTo>
                      <a:pt x="2140" y="1053"/>
                      <a:pt x="2140" y="1069"/>
                      <a:pt x="2140" y="1069"/>
                    </a:cubicBezTo>
                    <a:cubicBezTo>
                      <a:pt x="2173" y="1053"/>
                      <a:pt x="2190" y="1053"/>
                      <a:pt x="2190" y="1019"/>
                    </a:cubicBezTo>
                    <a:cubicBezTo>
                      <a:pt x="2206" y="1036"/>
                      <a:pt x="2223" y="1036"/>
                      <a:pt x="2223" y="1069"/>
                    </a:cubicBezTo>
                    <a:cubicBezTo>
                      <a:pt x="2240" y="1069"/>
                      <a:pt x="2256" y="1053"/>
                      <a:pt x="2256" y="1036"/>
                    </a:cubicBezTo>
                    <a:cubicBezTo>
                      <a:pt x="2240" y="1036"/>
                      <a:pt x="2190" y="1003"/>
                      <a:pt x="2190" y="952"/>
                    </a:cubicBezTo>
                    <a:cubicBezTo>
                      <a:pt x="2190" y="986"/>
                      <a:pt x="2173" y="1019"/>
                      <a:pt x="2140" y="1053"/>
                    </a:cubicBezTo>
                    <a:close/>
                    <a:moveTo>
                      <a:pt x="2006" y="668"/>
                    </a:moveTo>
                    <a:cubicBezTo>
                      <a:pt x="2006" y="652"/>
                      <a:pt x="2023" y="652"/>
                      <a:pt x="2023" y="635"/>
                    </a:cubicBezTo>
                    <a:cubicBezTo>
                      <a:pt x="2023" y="652"/>
                      <a:pt x="2039" y="652"/>
                      <a:pt x="2039" y="635"/>
                    </a:cubicBezTo>
                    <a:cubicBezTo>
                      <a:pt x="2023" y="618"/>
                      <a:pt x="2006" y="652"/>
                      <a:pt x="2006" y="618"/>
                    </a:cubicBezTo>
                    <a:cubicBezTo>
                      <a:pt x="2006" y="602"/>
                      <a:pt x="2006" y="568"/>
                      <a:pt x="2023" y="585"/>
                    </a:cubicBezTo>
                    <a:cubicBezTo>
                      <a:pt x="2023" y="501"/>
                      <a:pt x="1956" y="568"/>
                      <a:pt x="1972" y="468"/>
                    </a:cubicBezTo>
                    <a:cubicBezTo>
                      <a:pt x="1922" y="485"/>
                      <a:pt x="1906" y="485"/>
                      <a:pt x="1889" y="468"/>
                    </a:cubicBezTo>
                    <a:cubicBezTo>
                      <a:pt x="1855" y="501"/>
                      <a:pt x="1839" y="535"/>
                      <a:pt x="1822" y="568"/>
                    </a:cubicBezTo>
                    <a:cubicBezTo>
                      <a:pt x="1839" y="585"/>
                      <a:pt x="1872" y="602"/>
                      <a:pt x="1889" y="618"/>
                    </a:cubicBezTo>
                    <a:cubicBezTo>
                      <a:pt x="1906" y="602"/>
                      <a:pt x="1922" y="602"/>
                      <a:pt x="1939" y="602"/>
                    </a:cubicBezTo>
                    <a:cubicBezTo>
                      <a:pt x="1939" y="618"/>
                      <a:pt x="1956" y="618"/>
                      <a:pt x="1956" y="635"/>
                    </a:cubicBezTo>
                    <a:cubicBezTo>
                      <a:pt x="1972" y="652"/>
                      <a:pt x="1989" y="652"/>
                      <a:pt x="2006" y="668"/>
                    </a:cubicBezTo>
                    <a:close/>
                    <a:moveTo>
                      <a:pt x="1521" y="468"/>
                    </a:moveTo>
                    <a:cubicBezTo>
                      <a:pt x="1505" y="468"/>
                      <a:pt x="1505" y="468"/>
                      <a:pt x="1488" y="468"/>
                    </a:cubicBezTo>
                    <a:cubicBezTo>
                      <a:pt x="1505" y="451"/>
                      <a:pt x="1521" y="468"/>
                      <a:pt x="1521" y="435"/>
                    </a:cubicBezTo>
                    <a:cubicBezTo>
                      <a:pt x="1538" y="451"/>
                      <a:pt x="1521" y="468"/>
                      <a:pt x="1521" y="468"/>
                    </a:cubicBezTo>
                    <a:close/>
                    <a:moveTo>
                      <a:pt x="1187" y="401"/>
                    </a:moveTo>
                    <a:lnTo>
                      <a:pt x="1170" y="401"/>
                    </a:lnTo>
                    <a:cubicBezTo>
                      <a:pt x="1170" y="384"/>
                      <a:pt x="1170" y="368"/>
                      <a:pt x="1187" y="368"/>
                    </a:cubicBezTo>
                    <a:cubicBezTo>
                      <a:pt x="1154" y="368"/>
                      <a:pt x="1154" y="384"/>
                      <a:pt x="1137" y="368"/>
                    </a:cubicBezTo>
                    <a:cubicBezTo>
                      <a:pt x="1154" y="334"/>
                      <a:pt x="1137" y="318"/>
                      <a:pt x="1137" y="267"/>
                    </a:cubicBezTo>
                    <a:cubicBezTo>
                      <a:pt x="1187" y="284"/>
                      <a:pt x="1187" y="351"/>
                      <a:pt x="1221" y="368"/>
                    </a:cubicBezTo>
                    <a:cubicBezTo>
                      <a:pt x="1221" y="384"/>
                      <a:pt x="1221" y="384"/>
                      <a:pt x="1221" y="368"/>
                    </a:cubicBezTo>
                    <a:cubicBezTo>
                      <a:pt x="1204" y="368"/>
                      <a:pt x="1187" y="384"/>
                      <a:pt x="1187" y="401"/>
                    </a:cubicBezTo>
                    <a:close/>
                    <a:moveTo>
                      <a:pt x="970" y="368"/>
                    </a:moveTo>
                    <a:cubicBezTo>
                      <a:pt x="953" y="351"/>
                      <a:pt x="937" y="351"/>
                      <a:pt x="903" y="351"/>
                    </a:cubicBezTo>
                    <a:cubicBezTo>
                      <a:pt x="903" y="334"/>
                      <a:pt x="920" y="318"/>
                      <a:pt x="920" y="301"/>
                    </a:cubicBezTo>
                    <a:cubicBezTo>
                      <a:pt x="903" y="284"/>
                      <a:pt x="970" y="318"/>
                      <a:pt x="970" y="368"/>
                    </a:cubicBezTo>
                    <a:close/>
                    <a:moveTo>
                      <a:pt x="602" y="318"/>
                    </a:moveTo>
                    <a:cubicBezTo>
                      <a:pt x="552" y="318"/>
                      <a:pt x="519" y="301"/>
                      <a:pt x="469" y="301"/>
                    </a:cubicBezTo>
                    <a:cubicBezTo>
                      <a:pt x="519" y="251"/>
                      <a:pt x="602" y="201"/>
                      <a:pt x="602" y="318"/>
                    </a:cubicBezTo>
                    <a:close/>
                    <a:moveTo>
                      <a:pt x="1622" y="34"/>
                    </a:moveTo>
                    <a:cubicBezTo>
                      <a:pt x="1538" y="34"/>
                      <a:pt x="1471" y="50"/>
                      <a:pt x="1388" y="50"/>
                    </a:cubicBezTo>
                    <a:cubicBezTo>
                      <a:pt x="1388" y="67"/>
                      <a:pt x="1388" y="67"/>
                      <a:pt x="1388" y="84"/>
                    </a:cubicBezTo>
                    <a:cubicBezTo>
                      <a:pt x="1421" y="100"/>
                      <a:pt x="1471" y="100"/>
                      <a:pt x="1471" y="134"/>
                    </a:cubicBezTo>
                    <a:cubicBezTo>
                      <a:pt x="1471" y="150"/>
                      <a:pt x="1454" y="167"/>
                      <a:pt x="1438" y="167"/>
                    </a:cubicBezTo>
                    <a:cubicBezTo>
                      <a:pt x="1454" y="167"/>
                      <a:pt x="1488" y="134"/>
                      <a:pt x="1454" y="117"/>
                    </a:cubicBezTo>
                    <a:cubicBezTo>
                      <a:pt x="1454" y="150"/>
                      <a:pt x="1421" y="134"/>
                      <a:pt x="1421" y="167"/>
                    </a:cubicBezTo>
                    <a:cubicBezTo>
                      <a:pt x="1438" y="184"/>
                      <a:pt x="1454" y="251"/>
                      <a:pt x="1438" y="284"/>
                    </a:cubicBezTo>
                    <a:cubicBezTo>
                      <a:pt x="1488" y="251"/>
                      <a:pt x="1454" y="234"/>
                      <a:pt x="1438" y="184"/>
                    </a:cubicBezTo>
                    <a:cubicBezTo>
                      <a:pt x="1454" y="184"/>
                      <a:pt x="1471" y="184"/>
                      <a:pt x="1471" y="167"/>
                    </a:cubicBezTo>
                    <a:cubicBezTo>
                      <a:pt x="1471" y="234"/>
                      <a:pt x="1505" y="217"/>
                      <a:pt x="1521" y="234"/>
                    </a:cubicBezTo>
                    <a:cubicBezTo>
                      <a:pt x="1454" y="251"/>
                      <a:pt x="1471" y="267"/>
                      <a:pt x="1505" y="318"/>
                    </a:cubicBezTo>
                    <a:cubicBezTo>
                      <a:pt x="1555" y="318"/>
                      <a:pt x="1571" y="267"/>
                      <a:pt x="1538" y="234"/>
                    </a:cubicBezTo>
                    <a:cubicBezTo>
                      <a:pt x="1571" y="217"/>
                      <a:pt x="1588" y="167"/>
                      <a:pt x="1571" y="117"/>
                    </a:cubicBezTo>
                    <a:cubicBezTo>
                      <a:pt x="1588" y="117"/>
                      <a:pt x="1588" y="134"/>
                      <a:pt x="1605" y="117"/>
                    </a:cubicBezTo>
                    <a:cubicBezTo>
                      <a:pt x="1605" y="134"/>
                      <a:pt x="1588" y="150"/>
                      <a:pt x="1588" y="150"/>
                    </a:cubicBezTo>
                    <a:cubicBezTo>
                      <a:pt x="1605" y="150"/>
                      <a:pt x="1655" y="134"/>
                      <a:pt x="1622" y="117"/>
                    </a:cubicBezTo>
                    <a:cubicBezTo>
                      <a:pt x="1622" y="117"/>
                      <a:pt x="1622" y="134"/>
                      <a:pt x="1622" y="134"/>
                    </a:cubicBezTo>
                    <a:cubicBezTo>
                      <a:pt x="1605" y="117"/>
                      <a:pt x="1588" y="100"/>
                      <a:pt x="1588" y="67"/>
                    </a:cubicBezTo>
                    <a:cubicBezTo>
                      <a:pt x="1622" y="100"/>
                      <a:pt x="1588" y="67"/>
                      <a:pt x="1588" y="34"/>
                    </a:cubicBezTo>
                    <a:cubicBezTo>
                      <a:pt x="1605" y="34"/>
                      <a:pt x="1622" y="34"/>
                      <a:pt x="1622" y="34"/>
                    </a:cubicBezTo>
                    <a:close/>
                    <a:moveTo>
                      <a:pt x="1237" y="84"/>
                    </a:moveTo>
                    <a:cubicBezTo>
                      <a:pt x="1154" y="84"/>
                      <a:pt x="1070" y="100"/>
                      <a:pt x="987" y="117"/>
                    </a:cubicBezTo>
                    <a:cubicBezTo>
                      <a:pt x="1003" y="150"/>
                      <a:pt x="1037" y="167"/>
                      <a:pt x="1070" y="201"/>
                    </a:cubicBezTo>
                    <a:cubicBezTo>
                      <a:pt x="1087" y="150"/>
                      <a:pt x="1120" y="134"/>
                      <a:pt x="1170" y="134"/>
                    </a:cubicBezTo>
                    <a:cubicBezTo>
                      <a:pt x="1170" y="117"/>
                      <a:pt x="1170" y="100"/>
                      <a:pt x="1187" y="100"/>
                    </a:cubicBezTo>
                    <a:cubicBezTo>
                      <a:pt x="1187" y="100"/>
                      <a:pt x="1204" y="117"/>
                      <a:pt x="1221" y="117"/>
                    </a:cubicBezTo>
                    <a:cubicBezTo>
                      <a:pt x="1221" y="100"/>
                      <a:pt x="1221" y="84"/>
                      <a:pt x="1237" y="84"/>
                    </a:cubicBezTo>
                    <a:close/>
                    <a:moveTo>
                      <a:pt x="953" y="117"/>
                    </a:moveTo>
                    <a:lnTo>
                      <a:pt x="903" y="117"/>
                    </a:lnTo>
                    <a:cubicBezTo>
                      <a:pt x="903" y="134"/>
                      <a:pt x="903" y="134"/>
                      <a:pt x="886" y="134"/>
                    </a:cubicBezTo>
                    <a:cubicBezTo>
                      <a:pt x="886" y="134"/>
                      <a:pt x="886" y="134"/>
                      <a:pt x="886" y="117"/>
                    </a:cubicBezTo>
                    <a:lnTo>
                      <a:pt x="786" y="134"/>
                    </a:lnTo>
                    <a:cubicBezTo>
                      <a:pt x="820" y="184"/>
                      <a:pt x="886" y="134"/>
                      <a:pt x="937" y="167"/>
                    </a:cubicBezTo>
                    <a:cubicBezTo>
                      <a:pt x="937" y="150"/>
                      <a:pt x="953" y="134"/>
                      <a:pt x="953" y="117"/>
                    </a:cubicBezTo>
                    <a:close/>
                    <a:moveTo>
                      <a:pt x="84" y="251"/>
                    </a:moveTo>
                    <a:lnTo>
                      <a:pt x="1" y="251"/>
                    </a:lnTo>
                    <a:lnTo>
                      <a:pt x="1" y="267"/>
                    </a:lnTo>
                    <a:cubicBezTo>
                      <a:pt x="34" y="284"/>
                      <a:pt x="34" y="251"/>
                      <a:pt x="68" y="251"/>
                    </a:cubicBezTo>
                    <a:cubicBezTo>
                      <a:pt x="84" y="251"/>
                      <a:pt x="84" y="251"/>
                      <a:pt x="84" y="251"/>
                    </a:cubicBezTo>
                    <a:close/>
                    <a:moveTo>
                      <a:pt x="2023" y="401"/>
                    </a:moveTo>
                    <a:cubicBezTo>
                      <a:pt x="2023" y="418"/>
                      <a:pt x="2006" y="435"/>
                      <a:pt x="2006" y="451"/>
                    </a:cubicBezTo>
                    <a:cubicBezTo>
                      <a:pt x="2023" y="451"/>
                      <a:pt x="2039" y="451"/>
                      <a:pt x="2039" y="435"/>
                    </a:cubicBezTo>
                    <a:cubicBezTo>
                      <a:pt x="2006" y="451"/>
                      <a:pt x="2056" y="401"/>
                      <a:pt x="2023" y="401"/>
                    </a:cubicBezTo>
                    <a:close/>
                    <a:moveTo>
                      <a:pt x="2490" y="1287"/>
                    </a:moveTo>
                    <a:cubicBezTo>
                      <a:pt x="2474" y="1303"/>
                      <a:pt x="2440" y="1303"/>
                      <a:pt x="2424" y="1303"/>
                    </a:cubicBezTo>
                    <a:lnTo>
                      <a:pt x="2424" y="1354"/>
                    </a:lnTo>
                    <a:cubicBezTo>
                      <a:pt x="2457" y="1337"/>
                      <a:pt x="2457" y="1354"/>
                      <a:pt x="2474" y="1370"/>
                    </a:cubicBezTo>
                    <a:cubicBezTo>
                      <a:pt x="2474" y="1337"/>
                      <a:pt x="2490" y="1320"/>
                      <a:pt x="2490" y="1287"/>
                    </a:cubicBezTo>
                    <a:close/>
                    <a:moveTo>
                      <a:pt x="2925" y="1354"/>
                    </a:moveTo>
                    <a:cubicBezTo>
                      <a:pt x="2891" y="1320"/>
                      <a:pt x="2908" y="1303"/>
                      <a:pt x="2891" y="1270"/>
                    </a:cubicBezTo>
                    <a:cubicBezTo>
                      <a:pt x="2858" y="1303"/>
                      <a:pt x="2875" y="1303"/>
                      <a:pt x="2875" y="1354"/>
                    </a:cubicBezTo>
                    <a:cubicBezTo>
                      <a:pt x="2891" y="1370"/>
                      <a:pt x="2891" y="1354"/>
                      <a:pt x="2925" y="1354"/>
                    </a:cubicBezTo>
                    <a:close/>
                    <a:moveTo>
                      <a:pt x="2942" y="986"/>
                    </a:moveTo>
                    <a:cubicBezTo>
                      <a:pt x="2908" y="986"/>
                      <a:pt x="2875" y="986"/>
                      <a:pt x="2875" y="1003"/>
                    </a:cubicBezTo>
                    <a:cubicBezTo>
                      <a:pt x="2891" y="1019"/>
                      <a:pt x="2942" y="1019"/>
                      <a:pt x="2942" y="986"/>
                    </a:cubicBezTo>
                    <a:close/>
                    <a:moveTo>
                      <a:pt x="3693" y="769"/>
                    </a:moveTo>
                    <a:cubicBezTo>
                      <a:pt x="3693" y="802"/>
                      <a:pt x="3727" y="769"/>
                      <a:pt x="3710" y="752"/>
                    </a:cubicBezTo>
                    <a:cubicBezTo>
                      <a:pt x="3710" y="735"/>
                      <a:pt x="3727" y="752"/>
                      <a:pt x="3744" y="752"/>
                    </a:cubicBezTo>
                    <a:cubicBezTo>
                      <a:pt x="3727" y="785"/>
                      <a:pt x="3727" y="819"/>
                      <a:pt x="3727" y="836"/>
                    </a:cubicBezTo>
                    <a:cubicBezTo>
                      <a:pt x="3693" y="819"/>
                      <a:pt x="3710" y="785"/>
                      <a:pt x="3677" y="802"/>
                    </a:cubicBezTo>
                    <a:cubicBezTo>
                      <a:pt x="3693" y="785"/>
                      <a:pt x="3693" y="785"/>
                      <a:pt x="3693" y="769"/>
                    </a:cubicBezTo>
                    <a:close/>
                    <a:moveTo>
                      <a:pt x="2825" y="1487"/>
                    </a:moveTo>
                    <a:cubicBezTo>
                      <a:pt x="2825" y="1521"/>
                      <a:pt x="2825" y="1537"/>
                      <a:pt x="2808" y="1537"/>
                    </a:cubicBezTo>
                    <a:cubicBezTo>
                      <a:pt x="2825" y="1554"/>
                      <a:pt x="2841" y="1537"/>
                      <a:pt x="2841" y="1554"/>
                    </a:cubicBezTo>
                    <a:cubicBezTo>
                      <a:pt x="2808" y="1587"/>
                      <a:pt x="2791" y="1671"/>
                      <a:pt x="2825" y="1704"/>
                    </a:cubicBezTo>
                    <a:cubicBezTo>
                      <a:pt x="2825" y="1654"/>
                      <a:pt x="2875" y="1671"/>
                      <a:pt x="2891" y="1688"/>
                    </a:cubicBezTo>
                    <a:cubicBezTo>
                      <a:pt x="2908" y="1638"/>
                      <a:pt x="2908" y="1587"/>
                      <a:pt x="2958" y="1554"/>
                    </a:cubicBezTo>
                    <a:cubicBezTo>
                      <a:pt x="2958" y="1470"/>
                      <a:pt x="2908" y="1454"/>
                      <a:pt x="2858" y="1437"/>
                    </a:cubicBezTo>
                    <a:cubicBezTo>
                      <a:pt x="2875" y="1487"/>
                      <a:pt x="2825" y="1470"/>
                      <a:pt x="2825" y="1487"/>
                    </a:cubicBezTo>
                    <a:close/>
                    <a:moveTo>
                      <a:pt x="3109" y="1136"/>
                    </a:moveTo>
                    <a:cubicBezTo>
                      <a:pt x="3109" y="1120"/>
                      <a:pt x="3125" y="1053"/>
                      <a:pt x="3075" y="1069"/>
                    </a:cubicBezTo>
                    <a:cubicBezTo>
                      <a:pt x="3075" y="1086"/>
                      <a:pt x="3075" y="1103"/>
                      <a:pt x="3058" y="1103"/>
                    </a:cubicBezTo>
                    <a:cubicBezTo>
                      <a:pt x="3058" y="1103"/>
                      <a:pt x="3058" y="1103"/>
                      <a:pt x="3058" y="1120"/>
                    </a:cubicBezTo>
                    <a:cubicBezTo>
                      <a:pt x="3075" y="1120"/>
                      <a:pt x="3075" y="1136"/>
                      <a:pt x="3109" y="1136"/>
                    </a:cubicBezTo>
                    <a:close/>
                    <a:moveTo>
                      <a:pt x="2825" y="1270"/>
                    </a:moveTo>
                    <a:cubicBezTo>
                      <a:pt x="2825" y="1237"/>
                      <a:pt x="2808" y="1186"/>
                      <a:pt x="2774" y="1170"/>
                    </a:cubicBezTo>
                    <a:cubicBezTo>
                      <a:pt x="2741" y="1237"/>
                      <a:pt x="2724" y="1220"/>
                      <a:pt x="2708" y="1303"/>
                    </a:cubicBezTo>
                    <a:cubicBezTo>
                      <a:pt x="2758" y="1320"/>
                      <a:pt x="2758" y="1370"/>
                      <a:pt x="2808" y="1387"/>
                    </a:cubicBezTo>
                    <a:cubicBezTo>
                      <a:pt x="2808" y="1354"/>
                      <a:pt x="2825" y="1337"/>
                      <a:pt x="2808" y="1303"/>
                    </a:cubicBezTo>
                    <a:cubicBezTo>
                      <a:pt x="2825" y="1303"/>
                      <a:pt x="2841" y="1337"/>
                      <a:pt x="2841" y="1303"/>
                    </a:cubicBezTo>
                    <a:cubicBezTo>
                      <a:pt x="2841" y="1270"/>
                      <a:pt x="2808" y="1337"/>
                      <a:pt x="2808" y="1303"/>
                    </a:cubicBezTo>
                    <a:cubicBezTo>
                      <a:pt x="2808" y="1287"/>
                      <a:pt x="2808" y="1253"/>
                      <a:pt x="2825" y="1270"/>
                    </a:cubicBezTo>
                    <a:close/>
                    <a:moveTo>
                      <a:pt x="2023" y="501"/>
                    </a:moveTo>
                    <a:cubicBezTo>
                      <a:pt x="2056" y="501"/>
                      <a:pt x="2073" y="501"/>
                      <a:pt x="2073" y="451"/>
                    </a:cubicBezTo>
                    <a:cubicBezTo>
                      <a:pt x="2023" y="451"/>
                      <a:pt x="2039" y="501"/>
                      <a:pt x="2023" y="501"/>
                    </a:cubicBezTo>
                    <a:close/>
                    <a:moveTo>
                      <a:pt x="3226" y="1571"/>
                    </a:moveTo>
                    <a:cubicBezTo>
                      <a:pt x="3175" y="1604"/>
                      <a:pt x="3226" y="1521"/>
                      <a:pt x="3175" y="1521"/>
                    </a:cubicBezTo>
                    <a:cubicBezTo>
                      <a:pt x="3175" y="1537"/>
                      <a:pt x="3175" y="1554"/>
                      <a:pt x="3159" y="1571"/>
                    </a:cubicBezTo>
                    <a:cubicBezTo>
                      <a:pt x="3159" y="1554"/>
                      <a:pt x="3159" y="1554"/>
                      <a:pt x="3159" y="1571"/>
                    </a:cubicBezTo>
                    <a:cubicBezTo>
                      <a:pt x="3175" y="1571"/>
                      <a:pt x="3159" y="1587"/>
                      <a:pt x="3159" y="1604"/>
                    </a:cubicBezTo>
                    <a:cubicBezTo>
                      <a:pt x="3175" y="1587"/>
                      <a:pt x="3175" y="1621"/>
                      <a:pt x="3192" y="1621"/>
                    </a:cubicBezTo>
                    <a:cubicBezTo>
                      <a:pt x="3192" y="1604"/>
                      <a:pt x="3175" y="1604"/>
                      <a:pt x="3175" y="1587"/>
                    </a:cubicBezTo>
                    <a:cubicBezTo>
                      <a:pt x="3192" y="1587"/>
                      <a:pt x="3209" y="1587"/>
                      <a:pt x="3209" y="1621"/>
                    </a:cubicBezTo>
                    <a:cubicBezTo>
                      <a:pt x="3226" y="1621"/>
                      <a:pt x="3226" y="1604"/>
                      <a:pt x="3226" y="1571"/>
                    </a:cubicBezTo>
                    <a:close/>
                    <a:moveTo>
                      <a:pt x="3343" y="368"/>
                    </a:moveTo>
                    <a:cubicBezTo>
                      <a:pt x="3376" y="368"/>
                      <a:pt x="3376" y="351"/>
                      <a:pt x="3376" y="318"/>
                    </a:cubicBezTo>
                    <a:cubicBezTo>
                      <a:pt x="3343" y="318"/>
                      <a:pt x="3343" y="351"/>
                      <a:pt x="3343" y="368"/>
                    </a:cubicBezTo>
                    <a:close/>
                    <a:moveTo>
                      <a:pt x="3576" y="602"/>
                    </a:moveTo>
                    <a:cubicBezTo>
                      <a:pt x="3576" y="602"/>
                      <a:pt x="3576" y="535"/>
                      <a:pt x="3610" y="551"/>
                    </a:cubicBezTo>
                    <a:cubicBezTo>
                      <a:pt x="3593" y="585"/>
                      <a:pt x="3627" y="618"/>
                      <a:pt x="3576" y="635"/>
                    </a:cubicBezTo>
                    <a:cubicBezTo>
                      <a:pt x="3593" y="618"/>
                      <a:pt x="3593" y="618"/>
                      <a:pt x="3593" y="602"/>
                    </a:cubicBezTo>
                    <a:cubicBezTo>
                      <a:pt x="3576" y="602"/>
                      <a:pt x="3576" y="602"/>
                      <a:pt x="3576" y="602"/>
                    </a:cubicBezTo>
                    <a:close/>
                    <a:moveTo>
                      <a:pt x="3677" y="769"/>
                    </a:moveTo>
                    <a:cubicBezTo>
                      <a:pt x="3643" y="785"/>
                      <a:pt x="3627" y="769"/>
                      <a:pt x="3627" y="752"/>
                    </a:cubicBezTo>
                    <a:cubicBezTo>
                      <a:pt x="3627" y="719"/>
                      <a:pt x="3677" y="735"/>
                      <a:pt x="3677" y="769"/>
                    </a:cubicBezTo>
                    <a:close/>
                    <a:moveTo>
                      <a:pt x="3125" y="1437"/>
                    </a:moveTo>
                    <a:cubicBezTo>
                      <a:pt x="3142" y="1437"/>
                      <a:pt x="3142" y="1454"/>
                      <a:pt x="3142" y="1470"/>
                    </a:cubicBezTo>
                    <a:cubicBezTo>
                      <a:pt x="3175" y="1487"/>
                      <a:pt x="3192" y="1470"/>
                      <a:pt x="3209" y="1437"/>
                    </a:cubicBezTo>
                    <a:cubicBezTo>
                      <a:pt x="3175" y="1454"/>
                      <a:pt x="3142" y="1420"/>
                      <a:pt x="3125" y="1437"/>
                    </a:cubicBezTo>
                    <a:close/>
                    <a:moveTo>
                      <a:pt x="3610" y="1003"/>
                    </a:moveTo>
                    <a:cubicBezTo>
                      <a:pt x="3643" y="986"/>
                      <a:pt x="3610" y="1069"/>
                      <a:pt x="3610" y="1069"/>
                    </a:cubicBezTo>
                    <a:cubicBezTo>
                      <a:pt x="3660" y="1103"/>
                      <a:pt x="3693" y="1120"/>
                      <a:pt x="3760" y="1136"/>
                    </a:cubicBezTo>
                    <a:cubicBezTo>
                      <a:pt x="3827" y="1103"/>
                      <a:pt x="3877" y="1120"/>
                      <a:pt x="3961" y="1086"/>
                    </a:cubicBezTo>
                    <a:cubicBezTo>
                      <a:pt x="3961" y="1053"/>
                      <a:pt x="3927" y="1053"/>
                      <a:pt x="3927" y="1003"/>
                    </a:cubicBezTo>
                    <a:cubicBezTo>
                      <a:pt x="3894" y="1003"/>
                      <a:pt x="3894" y="986"/>
                      <a:pt x="3861" y="1019"/>
                    </a:cubicBezTo>
                    <a:cubicBezTo>
                      <a:pt x="3877" y="986"/>
                      <a:pt x="3877" y="936"/>
                      <a:pt x="3877" y="869"/>
                    </a:cubicBezTo>
                    <a:cubicBezTo>
                      <a:pt x="3844" y="886"/>
                      <a:pt x="3844" y="852"/>
                      <a:pt x="3810" y="869"/>
                    </a:cubicBezTo>
                    <a:cubicBezTo>
                      <a:pt x="3810" y="902"/>
                      <a:pt x="3777" y="919"/>
                      <a:pt x="3744" y="902"/>
                    </a:cubicBezTo>
                    <a:cubicBezTo>
                      <a:pt x="3744" y="952"/>
                      <a:pt x="3727" y="952"/>
                      <a:pt x="3710" y="969"/>
                    </a:cubicBezTo>
                    <a:cubicBezTo>
                      <a:pt x="3693" y="919"/>
                      <a:pt x="3677" y="969"/>
                      <a:pt x="3660" y="936"/>
                    </a:cubicBezTo>
                    <a:cubicBezTo>
                      <a:pt x="3660" y="952"/>
                      <a:pt x="3660" y="986"/>
                      <a:pt x="3643" y="986"/>
                    </a:cubicBezTo>
                    <a:cubicBezTo>
                      <a:pt x="3627" y="952"/>
                      <a:pt x="3576" y="986"/>
                      <a:pt x="3610" y="1003"/>
                    </a:cubicBezTo>
                    <a:close/>
                    <a:moveTo>
                      <a:pt x="3510" y="668"/>
                    </a:moveTo>
                    <a:cubicBezTo>
                      <a:pt x="3493" y="668"/>
                      <a:pt x="3476" y="668"/>
                      <a:pt x="3476" y="635"/>
                    </a:cubicBezTo>
                    <a:cubicBezTo>
                      <a:pt x="3510" y="635"/>
                      <a:pt x="3493" y="668"/>
                      <a:pt x="3526" y="668"/>
                    </a:cubicBezTo>
                    <a:cubicBezTo>
                      <a:pt x="3543" y="635"/>
                      <a:pt x="3543" y="618"/>
                      <a:pt x="3560" y="618"/>
                    </a:cubicBezTo>
                    <a:cubicBezTo>
                      <a:pt x="3576" y="551"/>
                      <a:pt x="3510" y="568"/>
                      <a:pt x="3526" y="501"/>
                    </a:cubicBezTo>
                    <a:cubicBezTo>
                      <a:pt x="3510" y="485"/>
                      <a:pt x="3476" y="468"/>
                      <a:pt x="3443" y="501"/>
                    </a:cubicBezTo>
                    <a:cubicBezTo>
                      <a:pt x="3459" y="501"/>
                      <a:pt x="3459" y="518"/>
                      <a:pt x="3459" y="535"/>
                    </a:cubicBezTo>
                    <a:cubicBezTo>
                      <a:pt x="3459" y="535"/>
                      <a:pt x="3426" y="568"/>
                      <a:pt x="3426" y="535"/>
                    </a:cubicBezTo>
                    <a:cubicBezTo>
                      <a:pt x="3426" y="518"/>
                      <a:pt x="3459" y="535"/>
                      <a:pt x="3443" y="501"/>
                    </a:cubicBezTo>
                    <a:cubicBezTo>
                      <a:pt x="3393" y="468"/>
                      <a:pt x="3393" y="468"/>
                      <a:pt x="3343" y="451"/>
                    </a:cubicBezTo>
                    <a:cubicBezTo>
                      <a:pt x="3343" y="501"/>
                      <a:pt x="3292" y="535"/>
                      <a:pt x="3343" y="568"/>
                    </a:cubicBezTo>
                    <a:cubicBezTo>
                      <a:pt x="3309" y="551"/>
                      <a:pt x="3309" y="585"/>
                      <a:pt x="3292" y="585"/>
                    </a:cubicBezTo>
                    <a:cubicBezTo>
                      <a:pt x="3292" y="568"/>
                      <a:pt x="3309" y="568"/>
                      <a:pt x="3292" y="535"/>
                    </a:cubicBezTo>
                    <a:cubicBezTo>
                      <a:pt x="3242" y="551"/>
                      <a:pt x="3209" y="585"/>
                      <a:pt x="3192" y="585"/>
                    </a:cubicBezTo>
                    <a:cubicBezTo>
                      <a:pt x="3209" y="585"/>
                      <a:pt x="3192" y="618"/>
                      <a:pt x="3192" y="635"/>
                    </a:cubicBezTo>
                    <a:cubicBezTo>
                      <a:pt x="3226" y="652"/>
                      <a:pt x="3242" y="652"/>
                      <a:pt x="3292" y="652"/>
                    </a:cubicBezTo>
                    <a:cubicBezTo>
                      <a:pt x="3309" y="635"/>
                      <a:pt x="3309" y="585"/>
                      <a:pt x="3326" y="585"/>
                    </a:cubicBezTo>
                    <a:cubicBezTo>
                      <a:pt x="3409" y="568"/>
                      <a:pt x="3326" y="719"/>
                      <a:pt x="3443" y="719"/>
                    </a:cubicBezTo>
                    <a:cubicBezTo>
                      <a:pt x="3459" y="668"/>
                      <a:pt x="3393" y="719"/>
                      <a:pt x="3393" y="685"/>
                    </a:cubicBezTo>
                    <a:cubicBezTo>
                      <a:pt x="3459" y="668"/>
                      <a:pt x="3476" y="702"/>
                      <a:pt x="3510" y="668"/>
                    </a:cubicBezTo>
                    <a:close/>
                    <a:moveTo>
                      <a:pt x="3376" y="952"/>
                    </a:moveTo>
                    <a:cubicBezTo>
                      <a:pt x="3409" y="952"/>
                      <a:pt x="3393" y="919"/>
                      <a:pt x="3409" y="902"/>
                    </a:cubicBezTo>
                    <a:cubicBezTo>
                      <a:pt x="3409" y="902"/>
                      <a:pt x="3393" y="902"/>
                      <a:pt x="3393" y="902"/>
                    </a:cubicBezTo>
                    <a:cubicBezTo>
                      <a:pt x="3376" y="919"/>
                      <a:pt x="3376" y="936"/>
                      <a:pt x="3376" y="952"/>
                    </a:cubicBezTo>
                    <a:close/>
                    <a:moveTo>
                      <a:pt x="3192" y="535"/>
                    </a:moveTo>
                    <a:cubicBezTo>
                      <a:pt x="3276" y="535"/>
                      <a:pt x="3309" y="468"/>
                      <a:pt x="3276" y="384"/>
                    </a:cubicBezTo>
                    <a:cubicBezTo>
                      <a:pt x="3309" y="435"/>
                      <a:pt x="3276" y="351"/>
                      <a:pt x="3309" y="384"/>
                    </a:cubicBezTo>
                    <a:cubicBezTo>
                      <a:pt x="3292" y="351"/>
                      <a:pt x="3343" y="334"/>
                      <a:pt x="3309" y="318"/>
                    </a:cubicBezTo>
                    <a:cubicBezTo>
                      <a:pt x="3292" y="351"/>
                      <a:pt x="3276" y="368"/>
                      <a:pt x="3242" y="368"/>
                    </a:cubicBezTo>
                    <a:cubicBezTo>
                      <a:pt x="3276" y="435"/>
                      <a:pt x="3242" y="368"/>
                      <a:pt x="3226" y="384"/>
                    </a:cubicBezTo>
                    <a:cubicBezTo>
                      <a:pt x="3242" y="384"/>
                      <a:pt x="3242" y="401"/>
                      <a:pt x="3226" y="401"/>
                    </a:cubicBezTo>
                    <a:cubicBezTo>
                      <a:pt x="3209" y="351"/>
                      <a:pt x="3276" y="267"/>
                      <a:pt x="3209" y="234"/>
                    </a:cubicBezTo>
                    <a:cubicBezTo>
                      <a:pt x="3209" y="251"/>
                      <a:pt x="3192" y="234"/>
                      <a:pt x="3175" y="234"/>
                    </a:cubicBezTo>
                    <a:cubicBezTo>
                      <a:pt x="3192" y="267"/>
                      <a:pt x="3175" y="301"/>
                      <a:pt x="3142" y="318"/>
                    </a:cubicBezTo>
                    <a:cubicBezTo>
                      <a:pt x="3159" y="351"/>
                      <a:pt x="3192" y="368"/>
                      <a:pt x="3209" y="401"/>
                    </a:cubicBezTo>
                    <a:cubicBezTo>
                      <a:pt x="3142" y="418"/>
                      <a:pt x="3159" y="518"/>
                      <a:pt x="3192" y="535"/>
                    </a:cubicBezTo>
                    <a:close/>
                    <a:moveTo>
                      <a:pt x="3242" y="802"/>
                    </a:moveTo>
                    <a:cubicBezTo>
                      <a:pt x="3209" y="785"/>
                      <a:pt x="3175" y="769"/>
                      <a:pt x="3159" y="802"/>
                    </a:cubicBezTo>
                    <a:cubicBezTo>
                      <a:pt x="3192" y="785"/>
                      <a:pt x="3209" y="819"/>
                      <a:pt x="3175" y="802"/>
                    </a:cubicBezTo>
                    <a:cubicBezTo>
                      <a:pt x="3175" y="852"/>
                      <a:pt x="3159" y="852"/>
                      <a:pt x="3192" y="869"/>
                    </a:cubicBezTo>
                    <a:cubicBezTo>
                      <a:pt x="3192" y="836"/>
                      <a:pt x="3209" y="886"/>
                      <a:pt x="3226" y="869"/>
                    </a:cubicBezTo>
                    <a:cubicBezTo>
                      <a:pt x="3226" y="836"/>
                      <a:pt x="3242" y="819"/>
                      <a:pt x="3242" y="802"/>
                    </a:cubicBezTo>
                    <a:close/>
                    <a:moveTo>
                      <a:pt x="3159" y="836"/>
                    </a:moveTo>
                    <a:cubicBezTo>
                      <a:pt x="3142" y="836"/>
                      <a:pt x="3125" y="836"/>
                      <a:pt x="3109" y="802"/>
                    </a:cubicBezTo>
                    <a:cubicBezTo>
                      <a:pt x="3109" y="852"/>
                      <a:pt x="3142" y="852"/>
                      <a:pt x="3142" y="902"/>
                    </a:cubicBezTo>
                    <a:cubicBezTo>
                      <a:pt x="3142" y="869"/>
                      <a:pt x="3175" y="886"/>
                      <a:pt x="3159" y="836"/>
                    </a:cubicBezTo>
                    <a:close/>
                    <a:moveTo>
                      <a:pt x="3125" y="702"/>
                    </a:moveTo>
                    <a:cubicBezTo>
                      <a:pt x="3092" y="702"/>
                      <a:pt x="3092" y="752"/>
                      <a:pt x="3092" y="785"/>
                    </a:cubicBezTo>
                    <a:cubicBezTo>
                      <a:pt x="3159" y="769"/>
                      <a:pt x="3075" y="735"/>
                      <a:pt x="3125" y="702"/>
                    </a:cubicBezTo>
                    <a:close/>
                    <a:moveTo>
                      <a:pt x="3760" y="685"/>
                    </a:moveTo>
                    <a:cubicBezTo>
                      <a:pt x="3777" y="702"/>
                      <a:pt x="3727" y="685"/>
                      <a:pt x="3744" y="652"/>
                    </a:cubicBezTo>
                    <a:cubicBezTo>
                      <a:pt x="3744" y="652"/>
                      <a:pt x="3744" y="652"/>
                      <a:pt x="3744" y="668"/>
                    </a:cubicBezTo>
                    <a:cubicBezTo>
                      <a:pt x="3710" y="652"/>
                      <a:pt x="3760" y="635"/>
                      <a:pt x="3760" y="618"/>
                    </a:cubicBezTo>
                    <a:cubicBezTo>
                      <a:pt x="3777" y="635"/>
                      <a:pt x="3744" y="652"/>
                      <a:pt x="3760" y="685"/>
                    </a:cubicBezTo>
                    <a:close/>
                    <a:moveTo>
                      <a:pt x="4228" y="568"/>
                    </a:moveTo>
                    <a:cubicBezTo>
                      <a:pt x="4245" y="568"/>
                      <a:pt x="4245" y="501"/>
                      <a:pt x="4211" y="501"/>
                    </a:cubicBezTo>
                    <a:cubicBezTo>
                      <a:pt x="4228" y="518"/>
                      <a:pt x="4211" y="568"/>
                      <a:pt x="4228" y="568"/>
                    </a:cubicBezTo>
                    <a:close/>
                    <a:moveTo>
                      <a:pt x="3994" y="1103"/>
                    </a:moveTo>
                    <a:cubicBezTo>
                      <a:pt x="4028" y="1136"/>
                      <a:pt x="4044" y="1136"/>
                      <a:pt x="4061" y="1103"/>
                    </a:cubicBezTo>
                    <a:cubicBezTo>
                      <a:pt x="4044" y="1103"/>
                      <a:pt x="4028" y="1120"/>
                      <a:pt x="4028" y="1103"/>
                    </a:cubicBezTo>
                    <a:cubicBezTo>
                      <a:pt x="4044" y="1086"/>
                      <a:pt x="4044" y="1086"/>
                      <a:pt x="4028" y="1069"/>
                    </a:cubicBezTo>
                    <a:cubicBezTo>
                      <a:pt x="4044" y="1069"/>
                      <a:pt x="4044" y="1069"/>
                      <a:pt x="4044" y="1053"/>
                    </a:cubicBezTo>
                    <a:cubicBezTo>
                      <a:pt x="4011" y="1053"/>
                      <a:pt x="4011" y="1086"/>
                      <a:pt x="3994" y="1103"/>
                    </a:cubicBezTo>
                    <a:close/>
                    <a:moveTo>
                      <a:pt x="2307" y="836"/>
                    </a:moveTo>
                    <a:cubicBezTo>
                      <a:pt x="2340" y="852"/>
                      <a:pt x="2340" y="819"/>
                      <a:pt x="2357" y="802"/>
                    </a:cubicBezTo>
                    <a:cubicBezTo>
                      <a:pt x="2323" y="769"/>
                      <a:pt x="2290" y="802"/>
                      <a:pt x="2307" y="836"/>
                    </a:cubicBezTo>
                    <a:close/>
                    <a:moveTo>
                      <a:pt x="2424" y="869"/>
                    </a:moveTo>
                    <a:cubicBezTo>
                      <a:pt x="2457" y="852"/>
                      <a:pt x="2474" y="869"/>
                      <a:pt x="2507" y="852"/>
                    </a:cubicBezTo>
                    <a:cubicBezTo>
                      <a:pt x="2507" y="819"/>
                      <a:pt x="2524" y="802"/>
                      <a:pt x="2490" y="769"/>
                    </a:cubicBezTo>
                    <a:cubicBezTo>
                      <a:pt x="2474" y="852"/>
                      <a:pt x="2457" y="802"/>
                      <a:pt x="2424" y="869"/>
                    </a:cubicBezTo>
                    <a:close/>
                    <a:moveTo>
                      <a:pt x="2591" y="217"/>
                    </a:moveTo>
                    <a:cubicBezTo>
                      <a:pt x="2591" y="184"/>
                      <a:pt x="2557" y="184"/>
                      <a:pt x="2557" y="150"/>
                    </a:cubicBezTo>
                    <a:cubicBezTo>
                      <a:pt x="2557" y="150"/>
                      <a:pt x="2574" y="150"/>
                      <a:pt x="2574" y="134"/>
                    </a:cubicBezTo>
                    <a:cubicBezTo>
                      <a:pt x="2557" y="117"/>
                      <a:pt x="2524" y="150"/>
                      <a:pt x="2524" y="167"/>
                    </a:cubicBezTo>
                    <a:cubicBezTo>
                      <a:pt x="2541" y="184"/>
                      <a:pt x="2557" y="217"/>
                      <a:pt x="2591" y="217"/>
                    </a:cubicBezTo>
                    <a:close/>
                    <a:moveTo>
                      <a:pt x="2524" y="234"/>
                    </a:moveTo>
                    <a:cubicBezTo>
                      <a:pt x="2541" y="184"/>
                      <a:pt x="2541" y="167"/>
                      <a:pt x="2490" y="167"/>
                    </a:cubicBezTo>
                    <a:cubicBezTo>
                      <a:pt x="2474" y="217"/>
                      <a:pt x="2474" y="234"/>
                      <a:pt x="2490" y="301"/>
                    </a:cubicBezTo>
                    <a:cubicBezTo>
                      <a:pt x="2507" y="284"/>
                      <a:pt x="2507" y="267"/>
                      <a:pt x="2524" y="267"/>
                    </a:cubicBezTo>
                    <a:cubicBezTo>
                      <a:pt x="2524" y="284"/>
                      <a:pt x="2524" y="301"/>
                      <a:pt x="2524" y="334"/>
                    </a:cubicBezTo>
                    <a:cubicBezTo>
                      <a:pt x="2541" y="318"/>
                      <a:pt x="2591" y="334"/>
                      <a:pt x="2574" y="301"/>
                    </a:cubicBezTo>
                    <a:cubicBezTo>
                      <a:pt x="2557" y="334"/>
                      <a:pt x="2574" y="267"/>
                      <a:pt x="2591" y="267"/>
                    </a:cubicBezTo>
                    <a:cubicBezTo>
                      <a:pt x="2591" y="267"/>
                      <a:pt x="2591" y="267"/>
                      <a:pt x="2591" y="267"/>
                    </a:cubicBezTo>
                    <a:cubicBezTo>
                      <a:pt x="2557" y="251"/>
                      <a:pt x="2591" y="234"/>
                      <a:pt x="2557" y="217"/>
                    </a:cubicBezTo>
                    <a:cubicBezTo>
                      <a:pt x="2541" y="234"/>
                      <a:pt x="2507" y="251"/>
                      <a:pt x="2490" y="234"/>
                    </a:cubicBezTo>
                    <a:cubicBezTo>
                      <a:pt x="2507" y="217"/>
                      <a:pt x="2507" y="217"/>
                      <a:pt x="2524" y="234"/>
                    </a:cubicBezTo>
                    <a:close/>
                    <a:moveTo>
                      <a:pt x="2524" y="936"/>
                    </a:moveTo>
                    <a:cubicBezTo>
                      <a:pt x="2524" y="902"/>
                      <a:pt x="2557" y="902"/>
                      <a:pt x="2557" y="869"/>
                    </a:cubicBezTo>
                    <a:cubicBezTo>
                      <a:pt x="2541" y="869"/>
                      <a:pt x="2541" y="836"/>
                      <a:pt x="2524" y="836"/>
                    </a:cubicBezTo>
                    <a:cubicBezTo>
                      <a:pt x="2524" y="852"/>
                      <a:pt x="2524" y="869"/>
                      <a:pt x="2507" y="869"/>
                    </a:cubicBezTo>
                    <a:cubicBezTo>
                      <a:pt x="2490" y="869"/>
                      <a:pt x="2457" y="886"/>
                      <a:pt x="2490" y="902"/>
                    </a:cubicBezTo>
                    <a:cubicBezTo>
                      <a:pt x="2490" y="886"/>
                      <a:pt x="2507" y="886"/>
                      <a:pt x="2524" y="886"/>
                    </a:cubicBezTo>
                    <a:cubicBezTo>
                      <a:pt x="2524" y="902"/>
                      <a:pt x="2490" y="919"/>
                      <a:pt x="2524" y="936"/>
                    </a:cubicBezTo>
                    <a:close/>
                    <a:moveTo>
                      <a:pt x="2641" y="785"/>
                    </a:moveTo>
                    <a:cubicBezTo>
                      <a:pt x="2657" y="752"/>
                      <a:pt x="2657" y="752"/>
                      <a:pt x="2641" y="719"/>
                    </a:cubicBezTo>
                    <a:cubicBezTo>
                      <a:pt x="2607" y="719"/>
                      <a:pt x="2591" y="702"/>
                      <a:pt x="2574" y="735"/>
                    </a:cubicBezTo>
                    <a:cubicBezTo>
                      <a:pt x="2607" y="769"/>
                      <a:pt x="2557" y="802"/>
                      <a:pt x="2574" y="852"/>
                    </a:cubicBezTo>
                    <a:cubicBezTo>
                      <a:pt x="2624" y="852"/>
                      <a:pt x="2624" y="819"/>
                      <a:pt x="2624" y="869"/>
                    </a:cubicBezTo>
                    <a:cubicBezTo>
                      <a:pt x="2624" y="852"/>
                      <a:pt x="2641" y="852"/>
                      <a:pt x="2641" y="852"/>
                    </a:cubicBezTo>
                    <a:cubicBezTo>
                      <a:pt x="2657" y="802"/>
                      <a:pt x="2591" y="785"/>
                      <a:pt x="2624" y="752"/>
                    </a:cubicBezTo>
                    <a:cubicBezTo>
                      <a:pt x="2624" y="769"/>
                      <a:pt x="2641" y="785"/>
                      <a:pt x="2641" y="785"/>
                    </a:cubicBezTo>
                    <a:close/>
                    <a:moveTo>
                      <a:pt x="2691" y="602"/>
                    </a:moveTo>
                    <a:cubicBezTo>
                      <a:pt x="2691" y="568"/>
                      <a:pt x="2724" y="602"/>
                      <a:pt x="2708" y="551"/>
                    </a:cubicBezTo>
                    <a:cubicBezTo>
                      <a:pt x="2691" y="535"/>
                      <a:pt x="2657" y="585"/>
                      <a:pt x="2691" y="602"/>
                    </a:cubicBezTo>
                    <a:close/>
                    <a:moveTo>
                      <a:pt x="2657" y="501"/>
                    </a:moveTo>
                    <a:cubicBezTo>
                      <a:pt x="2657" y="518"/>
                      <a:pt x="2708" y="468"/>
                      <a:pt x="2724" y="501"/>
                    </a:cubicBezTo>
                    <a:cubicBezTo>
                      <a:pt x="2708" y="451"/>
                      <a:pt x="2674" y="401"/>
                      <a:pt x="2641" y="368"/>
                    </a:cubicBezTo>
                    <a:cubicBezTo>
                      <a:pt x="2624" y="401"/>
                      <a:pt x="2591" y="418"/>
                      <a:pt x="2591" y="435"/>
                    </a:cubicBezTo>
                    <a:cubicBezTo>
                      <a:pt x="2574" y="435"/>
                      <a:pt x="2591" y="418"/>
                      <a:pt x="2574" y="401"/>
                    </a:cubicBezTo>
                    <a:cubicBezTo>
                      <a:pt x="2574" y="435"/>
                      <a:pt x="2557" y="401"/>
                      <a:pt x="2541" y="418"/>
                    </a:cubicBezTo>
                    <a:cubicBezTo>
                      <a:pt x="2591" y="468"/>
                      <a:pt x="2524" y="518"/>
                      <a:pt x="2574" y="535"/>
                    </a:cubicBezTo>
                    <a:cubicBezTo>
                      <a:pt x="2541" y="551"/>
                      <a:pt x="2457" y="551"/>
                      <a:pt x="2507" y="618"/>
                    </a:cubicBezTo>
                    <a:cubicBezTo>
                      <a:pt x="2524" y="568"/>
                      <a:pt x="2641" y="618"/>
                      <a:pt x="2657" y="568"/>
                    </a:cubicBezTo>
                    <a:cubicBezTo>
                      <a:pt x="2624" y="585"/>
                      <a:pt x="2641" y="535"/>
                      <a:pt x="2657" y="501"/>
                    </a:cubicBezTo>
                    <a:close/>
                    <a:moveTo>
                      <a:pt x="2808" y="602"/>
                    </a:moveTo>
                    <a:cubicBezTo>
                      <a:pt x="2791" y="635"/>
                      <a:pt x="2808" y="668"/>
                      <a:pt x="2791" y="668"/>
                    </a:cubicBezTo>
                    <a:cubicBezTo>
                      <a:pt x="2791" y="652"/>
                      <a:pt x="2791" y="635"/>
                      <a:pt x="2758" y="635"/>
                    </a:cubicBezTo>
                    <a:lnTo>
                      <a:pt x="2758" y="668"/>
                    </a:lnTo>
                    <a:cubicBezTo>
                      <a:pt x="2841" y="702"/>
                      <a:pt x="2841" y="652"/>
                      <a:pt x="2841" y="602"/>
                    </a:cubicBezTo>
                    <a:cubicBezTo>
                      <a:pt x="2808" y="585"/>
                      <a:pt x="2825" y="635"/>
                      <a:pt x="2808" y="602"/>
                    </a:cubicBezTo>
                    <a:close/>
                    <a:moveTo>
                      <a:pt x="2774" y="919"/>
                    </a:moveTo>
                    <a:cubicBezTo>
                      <a:pt x="2758" y="886"/>
                      <a:pt x="2791" y="886"/>
                      <a:pt x="2774" y="836"/>
                    </a:cubicBezTo>
                    <a:cubicBezTo>
                      <a:pt x="2758" y="836"/>
                      <a:pt x="2758" y="852"/>
                      <a:pt x="2741" y="852"/>
                    </a:cubicBezTo>
                    <a:cubicBezTo>
                      <a:pt x="2741" y="886"/>
                      <a:pt x="2741" y="919"/>
                      <a:pt x="2774" y="919"/>
                    </a:cubicBezTo>
                    <a:close/>
                    <a:moveTo>
                      <a:pt x="2891" y="919"/>
                    </a:moveTo>
                    <a:cubicBezTo>
                      <a:pt x="2908" y="869"/>
                      <a:pt x="2942" y="936"/>
                      <a:pt x="2942" y="886"/>
                    </a:cubicBezTo>
                    <a:cubicBezTo>
                      <a:pt x="2908" y="886"/>
                      <a:pt x="2942" y="886"/>
                      <a:pt x="2942" y="852"/>
                    </a:cubicBezTo>
                    <a:cubicBezTo>
                      <a:pt x="2925" y="852"/>
                      <a:pt x="2908" y="852"/>
                      <a:pt x="2891" y="869"/>
                    </a:cubicBezTo>
                    <a:cubicBezTo>
                      <a:pt x="2925" y="902"/>
                      <a:pt x="2875" y="902"/>
                      <a:pt x="2891" y="919"/>
                    </a:cubicBezTo>
                    <a:close/>
                    <a:moveTo>
                      <a:pt x="2958" y="551"/>
                    </a:moveTo>
                    <a:cubicBezTo>
                      <a:pt x="2975" y="602"/>
                      <a:pt x="2942" y="585"/>
                      <a:pt x="2925" y="602"/>
                    </a:cubicBezTo>
                    <a:cubicBezTo>
                      <a:pt x="2958" y="635"/>
                      <a:pt x="2975" y="668"/>
                      <a:pt x="2992" y="685"/>
                    </a:cubicBezTo>
                    <a:cubicBezTo>
                      <a:pt x="2992" y="652"/>
                      <a:pt x="3042" y="668"/>
                      <a:pt x="3058" y="668"/>
                    </a:cubicBezTo>
                    <a:cubicBezTo>
                      <a:pt x="3058" y="618"/>
                      <a:pt x="3025" y="618"/>
                      <a:pt x="3008" y="602"/>
                    </a:cubicBezTo>
                    <a:cubicBezTo>
                      <a:pt x="3025" y="602"/>
                      <a:pt x="3025" y="602"/>
                      <a:pt x="3025" y="585"/>
                    </a:cubicBezTo>
                    <a:cubicBezTo>
                      <a:pt x="3042" y="585"/>
                      <a:pt x="3042" y="585"/>
                      <a:pt x="3058" y="602"/>
                    </a:cubicBezTo>
                    <a:cubicBezTo>
                      <a:pt x="3058" y="551"/>
                      <a:pt x="3042" y="535"/>
                      <a:pt x="3008" y="535"/>
                    </a:cubicBezTo>
                    <a:cubicBezTo>
                      <a:pt x="2992" y="568"/>
                      <a:pt x="2992" y="568"/>
                      <a:pt x="2958" y="551"/>
                    </a:cubicBezTo>
                    <a:close/>
                    <a:moveTo>
                      <a:pt x="2925" y="836"/>
                    </a:moveTo>
                    <a:cubicBezTo>
                      <a:pt x="2891" y="785"/>
                      <a:pt x="2875" y="685"/>
                      <a:pt x="2808" y="719"/>
                    </a:cubicBezTo>
                    <a:cubicBezTo>
                      <a:pt x="2841" y="685"/>
                      <a:pt x="2774" y="702"/>
                      <a:pt x="2774" y="702"/>
                    </a:cubicBezTo>
                    <a:cubicBezTo>
                      <a:pt x="2808" y="769"/>
                      <a:pt x="2858" y="852"/>
                      <a:pt x="2925" y="836"/>
                    </a:cubicBezTo>
                    <a:close/>
                    <a:moveTo>
                      <a:pt x="2373" y="67"/>
                    </a:moveTo>
                    <a:cubicBezTo>
                      <a:pt x="2373" y="100"/>
                      <a:pt x="2407" y="117"/>
                      <a:pt x="2373" y="134"/>
                    </a:cubicBezTo>
                    <a:cubicBezTo>
                      <a:pt x="2440" y="134"/>
                      <a:pt x="2390" y="84"/>
                      <a:pt x="2373" y="67"/>
                    </a:cubicBezTo>
                    <a:close/>
                    <a:moveTo>
                      <a:pt x="2357" y="401"/>
                    </a:moveTo>
                    <a:cubicBezTo>
                      <a:pt x="2373" y="451"/>
                      <a:pt x="2290" y="468"/>
                      <a:pt x="2273" y="468"/>
                    </a:cubicBezTo>
                    <a:cubicBezTo>
                      <a:pt x="2290" y="518"/>
                      <a:pt x="2273" y="485"/>
                      <a:pt x="2273" y="535"/>
                    </a:cubicBezTo>
                    <a:cubicBezTo>
                      <a:pt x="2290" y="551"/>
                      <a:pt x="2307" y="535"/>
                      <a:pt x="2307" y="551"/>
                    </a:cubicBezTo>
                    <a:cubicBezTo>
                      <a:pt x="2307" y="568"/>
                      <a:pt x="2323" y="602"/>
                      <a:pt x="2307" y="602"/>
                    </a:cubicBezTo>
                    <a:cubicBezTo>
                      <a:pt x="2307" y="551"/>
                      <a:pt x="2240" y="618"/>
                      <a:pt x="2240" y="635"/>
                    </a:cubicBezTo>
                    <a:cubicBezTo>
                      <a:pt x="2256" y="685"/>
                      <a:pt x="2290" y="668"/>
                      <a:pt x="2307" y="719"/>
                    </a:cubicBezTo>
                    <a:cubicBezTo>
                      <a:pt x="2307" y="635"/>
                      <a:pt x="2373" y="685"/>
                      <a:pt x="2407" y="635"/>
                    </a:cubicBezTo>
                    <a:cubicBezTo>
                      <a:pt x="2390" y="635"/>
                      <a:pt x="2357" y="652"/>
                      <a:pt x="2357" y="635"/>
                    </a:cubicBezTo>
                    <a:cubicBezTo>
                      <a:pt x="2373" y="635"/>
                      <a:pt x="2390" y="635"/>
                      <a:pt x="2373" y="602"/>
                    </a:cubicBezTo>
                    <a:cubicBezTo>
                      <a:pt x="2373" y="568"/>
                      <a:pt x="2357" y="618"/>
                      <a:pt x="2340" y="585"/>
                    </a:cubicBezTo>
                    <a:cubicBezTo>
                      <a:pt x="2373" y="568"/>
                      <a:pt x="2340" y="535"/>
                      <a:pt x="2340" y="501"/>
                    </a:cubicBezTo>
                    <a:cubicBezTo>
                      <a:pt x="2390" y="518"/>
                      <a:pt x="2340" y="418"/>
                      <a:pt x="2390" y="435"/>
                    </a:cubicBezTo>
                    <a:cubicBezTo>
                      <a:pt x="2390" y="418"/>
                      <a:pt x="2373" y="401"/>
                      <a:pt x="2357" y="401"/>
                    </a:cubicBezTo>
                    <a:close/>
                    <a:moveTo>
                      <a:pt x="3576" y="1153"/>
                    </a:moveTo>
                    <a:cubicBezTo>
                      <a:pt x="3576" y="1120"/>
                      <a:pt x="3576" y="1103"/>
                      <a:pt x="3610" y="1103"/>
                    </a:cubicBezTo>
                    <a:cubicBezTo>
                      <a:pt x="3593" y="1136"/>
                      <a:pt x="3593" y="1153"/>
                      <a:pt x="3576" y="1153"/>
                    </a:cubicBezTo>
                    <a:close/>
                    <a:moveTo>
                      <a:pt x="3744" y="1287"/>
                    </a:moveTo>
                    <a:cubicBezTo>
                      <a:pt x="3794" y="1337"/>
                      <a:pt x="3861" y="1320"/>
                      <a:pt x="3827" y="1404"/>
                    </a:cubicBezTo>
                    <a:cubicBezTo>
                      <a:pt x="3844" y="1420"/>
                      <a:pt x="3861" y="1437"/>
                      <a:pt x="3877" y="1437"/>
                    </a:cubicBezTo>
                    <a:cubicBezTo>
                      <a:pt x="3911" y="1404"/>
                      <a:pt x="3877" y="1370"/>
                      <a:pt x="3861" y="1370"/>
                    </a:cubicBezTo>
                    <a:cubicBezTo>
                      <a:pt x="3877" y="1354"/>
                      <a:pt x="3877" y="1320"/>
                      <a:pt x="3911" y="1337"/>
                    </a:cubicBezTo>
                    <a:cubicBezTo>
                      <a:pt x="3911" y="1354"/>
                      <a:pt x="3927" y="1370"/>
                      <a:pt x="3927" y="1370"/>
                    </a:cubicBezTo>
                    <a:cubicBezTo>
                      <a:pt x="3927" y="1354"/>
                      <a:pt x="3927" y="1320"/>
                      <a:pt x="3961" y="1320"/>
                    </a:cubicBezTo>
                    <a:cubicBezTo>
                      <a:pt x="3961" y="1320"/>
                      <a:pt x="3961" y="1337"/>
                      <a:pt x="3961" y="1320"/>
                    </a:cubicBezTo>
                    <a:cubicBezTo>
                      <a:pt x="3894" y="1253"/>
                      <a:pt x="3827" y="1237"/>
                      <a:pt x="3760" y="1203"/>
                    </a:cubicBezTo>
                    <a:cubicBezTo>
                      <a:pt x="3777" y="1237"/>
                      <a:pt x="3744" y="1237"/>
                      <a:pt x="3744" y="1287"/>
                    </a:cubicBezTo>
                    <a:close/>
                    <a:moveTo>
                      <a:pt x="3560" y="702"/>
                    </a:moveTo>
                    <a:cubicBezTo>
                      <a:pt x="3560" y="785"/>
                      <a:pt x="3510" y="752"/>
                      <a:pt x="3476" y="752"/>
                    </a:cubicBezTo>
                    <a:cubicBezTo>
                      <a:pt x="3476" y="752"/>
                      <a:pt x="3476" y="769"/>
                      <a:pt x="3476" y="785"/>
                    </a:cubicBezTo>
                    <a:cubicBezTo>
                      <a:pt x="3476" y="802"/>
                      <a:pt x="3493" y="836"/>
                      <a:pt x="3493" y="869"/>
                    </a:cubicBezTo>
                    <a:cubicBezTo>
                      <a:pt x="3476" y="869"/>
                      <a:pt x="3459" y="886"/>
                      <a:pt x="3459" y="902"/>
                    </a:cubicBezTo>
                    <a:cubicBezTo>
                      <a:pt x="3476" y="886"/>
                      <a:pt x="3476" y="919"/>
                      <a:pt x="3510" y="902"/>
                    </a:cubicBezTo>
                    <a:cubicBezTo>
                      <a:pt x="3493" y="886"/>
                      <a:pt x="3543" y="852"/>
                      <a:pt x="3526" y="836"/>
                    </a:cubicBezTo>
                    <a:cubicBezTo>
                      <a:pt x="3526" y="869"/>
                      <a:pt x="3476" y="802"/>
                      <a:pt x="3510" y="785"/>
                    </a:cubicBezTo>
                    <a:cubicBezTo>
                      <a:pt x="3526" y="785"/>
                      <a:pt x="3510" y="836"/>
                      <a:pt x="3543" y="819"/>
                    </a:cubicBezTo>
                    <a:cubicBezTo>
                      <a:pt x="3543" y="802"/>
                      <a:pt x="3543" y="785"/>
                      <a:pt x="3526" y="769"/>
                    </a:cubicBezTo>
                    <a:cubicBezTo>
                      <a:pt x="3560" y="769"/>
                      <a:pt x="3576" y="752"/>
                      <a:pt x="3576" y="735"/>
                    </a:cubicBezTo>
                    <a:cubicBezTo>
                      <a:pt x="3560" y="735"/>
                      <a:pt x="3576" y="702"/>
                      <a:pt x="3560" y="702"/>
                    </a:cubicBezTo>
                    <a:close/>
                    <a:moveTo>
                      <a:pt x="3476" y="752"/>
                    </a:moveTo>
                    <a:cubicBezTo>
                      <a:pt x="3476" y="752"/>
                      <a:pt x="3476" y="752"/>
                      <a:pt x="3476" y="752"/>
                    </a:cubicBezTo>
                    <a:cubicBezTo>
                      <a:pt x="3476" y="752"/>
                      <a:pt x="3476" y="752"/>
                      <a:pt x="3476" y="752"/>
                    </a:cubicBezTo>
                    <a:close/>
                    <a:moveTo>
                      <a:pt x="3476" y="785"/>
                    </a:moveTo>
                    <a:cubicBezTo>
                      <a:pt x="3476" y="769"/>
                      <a:pt x="3476" y="769"/>
                      <a:pt x="3476" y="769"/>
                    </a:cubicBezTo>
                    <a:cubicBezTo>
                      <a:pt x="3476" y="785"/>
                      <a:pt x="3476" y="785"/>
                      <a:pt x="3476" y="785"/>
                    </a:cubicBezTo>
                    <a:close/>
                    <a:moveTo>
                      <a:pt x="3493" y="1303"/>
                    </a:moveTo>
                    <a:cubicBezTo>
                      <a:pt x="3476" y="1354"/>
                      <a:pt x="3526" y="1337"/>
                      <a:pt x="3526" y="1370"/>
                    </a:cubicBezTo>
                    <a:cubicBezTo>
                      <a:pt x="3510" y="1370"/>
                      <a:pt x="3510" y="1387"/>
                      <a:pt x="3493" y="1370"/>
                    </a:cubicBezTo>
                    <a:cubicBezTo>
                      <a:pt x="3493" y="1420"/>
                      <a:pt x="3476" y="1437"/>
                      <a:pt x="3526" y="1454"/>
                    </a:cubicBezTo>
                    <a:cubicBezTo>
                      <a:pt x="3526" y="1420"/>
                      <a:pt x="3543" y="1387"/>
                      <a:pt x="3560" y="1370"/>
                    </a:cubicBezTo>
                    <a:cubicBezTo>
                      <a:pt x="3543" y="1370"/>
                      <a:pt x="3543" y="1387"/>
                      <a:pt x="3526" y="1370"/>
                    </a:cubicBezTo>
                    <a:cubicBezTo>
                      <a:pt x="3543" y="1354"/>
                      <a:pt x="3610" y="1320"/>
                      <a:pt x="3593" y="1270"/>
                    </a:cubicBezTo>
                    <a:cubicBezTo>
                      <a:pt x="3576" y="1320"/>
                      <a:pt x="3560" y="1287"/>
                      <a:pt x="3560" y="1237"/>
                    </a:cubicBezTo>
                    <a:cubicBezTo>
                      <a:pt x="3526" y="1253"/>
                      <a:pt x="3526" y="1220"/>
                      <a:pt x="3493" y="1237"/>
                    </a:cubicBezTo>
                    <a:cubicBezTo>
                      <a:pt x="3510" y="1270"/>
                      <a:pt x="3510" y="1303"/>
                      <a:pt x="3459" y="1303"/>
                    </a:cubicBezTo>
                    <a:cubicBezTo>
                      <a:pt x="3443" y="1287"/>
                      <a:pt x="3493" y="1270"/>
                      <a:pt x="3459" y="1270"/>
                    </a:cubicBezTo>
                    <a:cubicBezTo>
                      <a:pt x="3443" y="1287"/>
                      <a:pt x="3443" y="1303"/>
                      <a:pt x="3459" y="1320"/>
                    </a:cubicBezTo>
                    <a:cubicBezTo>
                      <a:pt x="3476" y="1320"/>
                      <a:pt x="3493" y="1320"/>
                      <a:pt x="3493" y="1303"/>
                    </a:cubicBezTo>
                    <a:close/>
                    <a:moveTo>
                      <a:pt x="2190" y="1470"/>
                    </a:moveTo>
                    <a:cubicBezTo>
                      <a:pt x="2190" y="1521"/>
                      <a:pt x="2156" y="1470"/>
                      <a:pt x="2140" y="1504"/>
                    </a:cubicBezTo>
                    <a:cubicBezTo>
                      <a:pt x="2156" y="1587"/>
                      <a:pt x="2256" y="1638"/>
                      <a:pt x="2307" y="1571"/>
                    </a:cubicBezTo>
                    <a:cubicBezTo>
                      <a:pt x="2240" y="1571"/>
                      <a:pt x="2223" y="1504"/>
                      <a:pt x="2190" y="1470"/>
                    </a:cubicBezTo>
                    <a:close/>
                    <a:moveTo>
                      <a:pt x="2340" y="1036"/>
                    </a:moveTo>
                    <a:cubicBezTo>
                      <a:pt x="2373" y="1086"/>
                      <a:pt x="2357" y="1086"/>
                      <a:pt x="2373" y="1136"/>
                    </a:cubicBezTo>
                    <a:cubicBezTo>
                      <a:pt x="2390" y="1086"/>
                      <a:pt x="2457" y="1053"/>
                      <a:pt x="2407" y="1003"/>
                    </a:cubicBezTo>
                    <a:cubicBezTo>
                      <a:pt x="2390" y="1036"/>
                      <a:pt x="2373" y="1036"/>
                      <a:pt x="2340" y="1036"/>
                    </a:cubicBezTo>
                    <a:close/>
                    <a:moveTo>
                      <a:pt x="2691" y="1170"/>
                    </a:moveTo>
                    <a:cubicBezTo>
                      <a:pt x="2691" y="1186"/>
                      <a:pt x="2691" y="1220"/>
                      <a:pt x="2724" y="1203"/>
                    </a:cubicBezTo>
                    <a:cubicBezTo>
                      <a:pt x="2741" y="1186"/>
                      <a:pt x="2724" y="1170"/>
                      <a:pt x="2691" y="1170"/>
                    </a:cubicBezTo>
                    <a:close/>
                    <a:moveTo>
                      <a:pt x="2407" y="1136"/>
                    </a:moveTo>
                    <a:cubicBezTo>
                      <a:pt x="2407" y="1153"/>
                      <a:pt x="2390" y="1153"/>
                      <a:pt x="2373" y="1170"/>
                    </a:cubicBezTo>
                    <a:cubicBezTo>
                      <a:pt x="2390" y="1170"/>
                      <a:pt x="2390" y="1186"/>
                      <a:pt x="2390" y="1203"/>
                    </a:cubicBezTo>
                    <a:cubicBezTo>
                      <a:pt x="2440" y="1203"/>
                      <a:pt x="2424" y="1153"/>
                      <a:pt x="2407" y="1136"/>
                    </a:cubicBezTo>
                    <a:close/>
                    <a:moveTo>
                      <a:pt x="1739" y="485"/>
                    </a:moveTo>
                    <a:cubicBezTo>
                      <a:pt x="1739" y="401"/>
                      <a:pt x="1772" y="368"/>
                      <a:pt x="1772" y="301"/>
                    </a:cubicBezTo>
                    <a:cubicBezTo>
                      <a:pt x="1739" y="318"/>
                      <a:pt x="1739" y="334"/>
                      <a:pt x="1722" y="334"/>
                    </a:cubicBezTo>
                    <a:cubicBezTo>
                      <a:pt x="1755" y="334"/>
                      <a:pt x="1705" y="451"/>
                      <a:pt x="1739" y="485"/>
                    </a:cubicBezTo>
                    <a:close/>
                    <a:moveTo>
                      <a:pt x="4312" y="902"/>
                    </a:moveTo>
                    <a:cubicBezTo>
                      <a:pt x="4312" y="886"/>
                      <a:pt x="4345" y="886"/>
                      <a:pt x="4345" y="869"/>
                    </a:cubicBezTo>
                    <a:cubicBezTo>
                      <a:pt x="4328" y="886"/>
                      <a:pt x="4295" y="836"/>
                      <a:pt x="4295" y="869"/>
                    </a:cubicBezTo>
                    <a:cubicBezTo>
                      <a:pt x="4345" y="869"/>
                      <a:pt x="4278" y="936"/>
                      <a:pt x="4312" y="902"/>
                    </a:cubicBezTo>
                    <a:close/>
                    <a:moveTo>
                      <a:pt x="4378" y="1136"/>
                    </a:moveTo>
                    <a:lnTo>
                      <a:pt x="4429" y="1136"/>
                    </a:lnTo>
                    <a:cubicBezTo>
                      <a:pt x="4445" y="1103"/>
                      <a:pt x="4362" y="1103"/>
                      <a:pt x="4378" y="1136"/>
                    </a:cubicBezTo>
                    <a:close/>
                    <a:moveTo>
                      <a:pt x="4629" y="969"/>
                    </a:moveTo>
                    <a:cubicBezTo>
                      <a:pt x="4646" y="1053"/>
                      <a:pt x="4696" y="969"/>
                      <a:pt x="4713" y="936"/>
                    </a:cubicBezTo>
                    <a:cubicBezTo>
                      <a:pt x="4729" y="936"/>
                      <a:pt x="4713" y="969"/>
                      <a:pt x="4729" y="969"/>
                    </a:cubicBezTo>
                    <a:cubicBezTo>
                      <a:pt x="4713" y="936"/>
                      <a:pt x="4779" y="902"/>
                      <a:pt x="4763" y="869"/>
                    </a:cubicBezTo>
                    <a:cubicBezTo>
                      <a:pt x="4746" y="886"/>
                      <a:pt x="4663" y="886"/>
                      <a:pt x="4663" y="852"/>
                    </a:cubicBezTo>
                    <a:cubicBezTo>
                      <a:pt x="4629" y="869"/>
                      <a:pt x="4612" y="869"/>
                      <a:pt x="4579" y="902"/>
                    </a:cubicBezTo>
                    <a:cubicBezTo>
                      <a:pt x="4579" y="986"/>
                      <a:pt x="4629" y="969"/>
                      <a:pt x="4679" y="969"/>
                    </a:cubicBezTo>
                    <a:cubicBezTo>
                      <a:pt x="4663" y="986"/>
                      <a:pt x="4646" y="986"/>
                      <a:pt x="4629" y="969"/>
                    </a:cubicBezTo>
                    <a:close/>
                    <a:moveTo>
                      <a:pt x="3042" y="234"/>
                    </a:moveTo>
                    <a:cubicBezTo>
                      <a:pt x="3058" y="234"/>
                      <a:pt x="3075" y="251"/>
                      <a:pt x="3109" y="251"/>
                    </a:cubicBezTo>
                    <a:cubicBezTo>
                      <a:pt x="3109" y="217"/>
                      <a:pt x="3092" y="217"/>
                      <a:pt x="3092" y="201"/>
                    </a:cubicBezTo>
                    <a:cubicBezTo>
                      <a:pt x="3092" y="184"/>
                      <a:pt x="3092" y="184"/>
                      <a:pt x="3092" y="167"/>
                    </a:cubicBezTo>
                    <a:cubicBezTo>
                      <a:pt x="3075" y="184"/>
                      <a:pt x="3058" y="167"/>
                      <a:pt x="3058" y="184"/>
                    </a:cubicBezTo>
                    <a:cubicBezTo>
                      <a:pt x="3109" y="184"/>
                      <a:pt x="3042" y="217"/>
                      <a:pt x="3042" y="234"/>
                    </a:cubicBezTo>
                    <a:close/>
                    <a:moveTo>
                      <a:pt x="3944" y="1404"/>
                    </a:moveTo>
                    <a:cubicBezTo>
                      <a:pt x="3927" y="1404"/>
                      <a:pt x="3911" y="1404"/>
                      <a:pt x="3911" y="1420"/>
                    </a:cubicBezTo>
                    <a:cubicBezTo>
                      <a:pt x="3927" y="1420"/>
                      <a:pt x="3911" y="1487"/>
                      <a:pt x="3927" y="1487"/>
                    </a:cubicBezTo>
                    <a:cubicBezTo>
                      <a:pt x="3944" y="1454"/>
                      <a:pt x="3961" y="1437"/>
                      <a:pt x="3944" y="1404"/>
                    </a:cubicBezTo>
                    <a:close/>
                    <a:moveTo>
                      <a:pt x="3693" y="1554"/>
                    </a:moveTo>
                    <a:cubicBezTo>
                      <a:pt x="3744" y="1554"/>
                      <a:pt x="3760" y="1504"/>
                      <a:pt x="3727" y="1487"/>
                    </a:cubicBezTo>
                    <a:cubicBezTo>
                      <a:pt x="3727" y="1521"/>
                      <a:pt x="3710" y="1521"/>
                      <a:pt x="3693" y="1554"/>
                    </a:cubicBezTo>
                    <a:close/>
                    <a:moveTo>
                      <a:pt x="1672" y="384"/>
                    </a:moveTo>
                    <a:cubicBezTo>
                      <a:pt x="1622" y="435"/>
                      <a:pt x="1622" y="334"/>
                      <a:pt x="1588" y="368"/>
                    </a:cubicBezTo>
                    <a:cubicBezTo>
                      <a:pt x="1605" y="267"/>
                      <a:pt x="1638" y="384"/>
                      <a:pt x="1655" y="334"/>
                    </a:cubicBezTo>
                    <a:cubicBezTo>
                      <a:pt x="1672" y="334"/>
                      <a:pt x="1672" y="351"/>
                      <a:pt x="1672" y="384"/>
                    </a:cubicBezTo>
                    <a:close/>
                    <a:moveTo>
                      <a:pt x="1287" y="217"/>
                    </a:moveTo>
                    <a:cubicBezTo>
                      <a:pt x="1304" y="201"/>
                      <a:pt x="1321" y="201"/>
                      <a:pt x="1321" y="167"/>
                    </a:cubicBezTo>
                    <a:cubicBezTo>
                      <a:pt x="1287" y="167"/>
                      <a:pt x="1287" y="134"/>
                      <a:pt x="1254" y="134"/>
                    </a:cubicBezTo>
                    <a:cubicBezTo>
                      <a:pt x="1254" y="150"/>
                      <a:pt x="1237" y="167"/>
                      <a:pt x="1237" y="167"/>
                    </a:cubicBezTo>
                    <a:cubicBezTo>
                      <a:pt x="1287" y="134"/>
                      <a:pt x="1271" y="201"/>
                      <a:pt x="1287" y="217"/>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0"/>
              <p:cNvSpPr/>
              <p:nvPr/>
            </p:nvSpPr>
            <p:spPr>
              <a:xfrm>
                <a:off x="4484950" y="4125025"/>
                <a:ext cx="1085379" cy="557835"/>
              </a:xfrm>
              <a:custGeom>
                <a:avLst/>
                <a:gdLst/>
                <a:ahLst/>
                <a:cxnLst/>
                <a:rect l="l" t="t" r="r" b="b"/>
                <a:pathLst>
                  <a:path w="12649" h="6501" extrusionOk="0">
                    <a:moveTo>
                      <a:pt x="5113" y="3693"/>
                    </a:moveTo>
                    <a:cubicBezTo>
                      <a:pt x="5096" y="3677"/>
                      <a:pt x="5096" y="3660"/>
                      <a:pt x="5079" y="3643"/>
                    </a:cubicBezTo>
                    <a:cubicBezTo>
                      <a:pt x="5079" y="3660"/>
                      <a:pt x="5079" y="3677"/>
                      <a:pt x="5079" y="3693"/>
                    </a:cubicBezTo>
                    <a:cubicBezTo>
                      <a:pt x="5096" y="3693"/>
                      <a:pt x="5113" y="3693"/>
                      <a:pt x="5113" y="3693"/>
                    </a:cubicBezTo>
                    <a:close/>
                    <a:moveTo>
                      <a:pt x="4962" y="2825"/>
                    </a:moveTo>
                    <a:cubicBezTo>
                      <a:pt x="4962" y="2825"/>
                      <a:pt x="4962" y="2825"/>
                      <a:pt x="4962" y="2825"/>
                    </a:cubicBezTo>
                    <a:cubicBezTo>
                      <a:pt x="4962" y="2808"/>
                      <a:pt x="4929" y="2808"/>
                      <a:pt x="4929" y="2791"/>
                    </a:cubicBezTo>
                    <a:cubicBezTo>
                      <a:pt x="4912" y="2791"/>
                      <a:pt x="4912" y="2808"/>
                      <a:pt x="4896" y="2808"/>
                    </a:cubicBezTo>
                    <a:cubicBezTo>
                      <a:pt x="4879" y="2825"/>
                      <a:pt x="4912" y="2825"/>
                      <a:pt x="4912" y="2841"/>
                    </a:cubicBezTo>
                    <a:cubicBezTo>
                      <a:pt x="4946" y="2825"/>
                      <a:pt x="4929" y="2808"/>
                      <a:pt x="4962" y="2825"/>
                    </a:cubicBezTo>
                    <a:close/>
                    <a:moveTo>
                      <a:pt x="5363" y="2574"/>
                    </a:moveTo>
                    <a:cubicBezTo>
                      <a:pt x="5397" y="2557"/>
                      <a:pt x="5447" y="2541"/>
                      <a:pt x="5480" y="2524"/>
                    </a:cubicBezTo>
                    <a:cubicBezTo>
                      <a:pt x="5464" y="2507"/>
                      <a:pt x="5464" y="2490"/>
                      <a:pt x="5447" y="2474"/>
                    </a:cubicBezTo>
                    <a:cubicBezTo>
                      <a:pt x="5430" y="2507"/>
                      <a:pt x="5397" y="2541"/>
                      <a:pt x="5330" y="2524"/>
                    </a:cubicBezTo>
                    <a:cubicBezTo>
                      <a:pt x="5313" y="2557"/>
                      <a:pt x="5380" y="2557"/>
                      <a:pt x="5347" y="2557"/>
                    </a:cubicBezTo>
                    <a:cubicBezTo>
                      <a:pt x="5347" y="2574"/>
                      <a:pt x="5347" y="2574"/>
                      <a:pt x="5363" y="2574"/>
                    </a:cubicBezTo>
                    <a:close/>
                    <a:moveTo>
                      <a:pt x="6466" y="2323"/>
                    </a:moveTo>
                    <a:lnTo>
                      <a:pt x="6466" y="2323"/>
                    </a:lnTo>
                    <a:cubicBezTo>
                      <a:pt x="6483" y="2307"/>
                      <a:pt x="6450" y="2273"/>
                      <a:pt x="6466" y="2256"/>
                    </a:cubicBezTo>
                    <a:cubicBezTo>
                      <a:pt x="6450" y="2256"/>
                      <a:pt x="6433" y="2290"/>
                      <a:pt x="6416" y="2290"/>
                    </a:cubicBezTo>
                    <a:cubicBezTo>
                      <a:pt x="6416" y="2323"/>
                      <a:pt x="6466" y="2290"/>
                      <a:pt x="6466" y="2323"/>
                    </a:cubicBezTo>
                    <a:close/>
                    <a:moveTo>
                      <a:pt x="7001" y="2290"/>
                    </a:moveTo>
                    <a:cubicBezTo>
                      <a:pt x="7034" y="2290"/>
                      <a:pt x="7068" y="2290"/>
                      <a:pt x="7101" y="2290"/>
                    </a:cubicBezTo>
                    <a:cubicBezTo>
                      <a:pt x="7101" y="2273"/>
                      <a:pt x="7101" y="2273"/>
                      <a:pt x="7101" y="2273"/>
                    </a:cubicBezTo>
                    <a:cubicBezTo>
                      <a:pt x="7084" y="2240"/>
                      <a:pt x="7034" y="2290"/>
                      <a:pt x="7034" y="2240"/>
                    </a:cubicBezTo>
                    <a:cubicBezTo>
                      <a:pt x="7084" y="2256"/>
                      <a:pt x="7034" y="2223"/>
                      <a:pt x="7001" y="2256"/>
                    </a:cubicBezTo>
                    <a:cubicBezTo>
                      <a:pt x="7018" y="2273"/>
                      <a:pt x="7018" y="2273"/>
                      <a:pt x="7001" y="2290"/>
                    </a:cubicBezTo>
                    <a:close/>
                    <a:moveTo>
                      <a:pt x="11897" y="1421"/>
                    </a:moveTo>
                    <a:lnTo>
                      <a:pt x="11880" y="1421"/>
                    </a:lnTo>
                    <a:cubicBezTo>
                      <a:pt x="11846" y="1404"/>
                      <a:pt x="11813" y="1438"/>
                      <a:pt x="11830" y="1471"/>
                    </a:cubicBezTo>
                    <a:cubicBezTo>
                      <a:pt x="11796" y="1488"/>
                      <a:pt x="11796" y="1454"/>
                      <a:pt x="11813" y="1421"/>
                    </a:cubicBezTo>
                    <a:cubicBezTo>
                      <a:pt x="11780" y="1421"/>
                      <a:pt x="11813" y="1471"/>
                      <a:pt x="11780" y="1454"/>
                    </a:cubicBezTo>
                    <a:cubicBezTo>
                      <a:pt x="11780" y="1505"/>
                      <a:pt x="11796" y="1538"/>
                      <a:pt x="11813" y="1588"/>
                    </a:cubicBezTo>
                    <a:cubicBezTo>
                      <a:pt x="11846" y="1555"/>
                      <a:pt x="11863" y="1538"/>
                      <a:pt x="11846" y="1488"/>
                    </a:cubicBezTo>
                    <a:cubicBezTo>
                      <a:pt x="11880" y="1488"/>
                      <a:pt x="11897" y="1488"/>
                      <a:pt x="11913" y="1488"/>
                    </a:cubicBezTo>
                    <a:cubicBezTo>
                      <a:pt x="11947" y="1505"/>
                      <a:pt x="11880" y="1454"/>
                      <a:pt x="11930" y="1454"/>
                    </a:cubicBezTo>
                    <a:cubicBezTo>
                      <a:pt x="11913" y="1438"/>
                      <a:pt x="11913" y="1421"/>
                      <a:pt x="11897" y="1421"/>
                    </a:cubicBezTo>
                    <a:close/>
                    <a:moveTo>
                      <a:pt x="10627" y="1154"/>
                    </a:moveTo>
                    <a:lnTo>
                      <a:pt x="10409" y="1104"/>
                    </a:lnTo>
                    <a:cubicBezTo>
                      <a:pt x="10426" y="1154"/>
                      <a:pt x="10443" y="1221"/>
                      <a:pt x="10443" y="1254"/>
                    </a:cubicBezTo>
                    <a:cubicBezTo>
                      <a:pt x="10476" y="1321"/>
                      <a:pt x="10526" y="1254"/>
                      <a:pt x="10543" y="1338"/>
                    </a:cubicBezTo>
                    <a:cubicBezTo>
                      <a:pt x="10560" y="1321"/>
                      <a:pt x="10577" y="1271"/>
                      <a:pt x="10543" y="1287"/>
                    </a:cubicBezTo>
                    <a:cubicBezTo>
                      <a:pt x="10560" y="1254"/>
                      <a:pt x="10577" y="1271"/>
                      <a:pt x="10627" y="1254"/>
                    </a:cubicBezTo>
                    <a:cubicBezTo>
                      <a:pt x="10627" y="1221"/>
                      <a:pt x="10643" y="1204"/>
                      <a:pt x="10660" y="1187"/>
                    </a:cubicBezTo>
                    <a:cubicBezTo>
                      <a:pt x="10660" y="1170"/>
                      <a:pt x="10643" y="1154"/>
                      <a:pt x="10627" y="1154"/>
                    </a:cubicBezTo>
                    <a:close/>
                    <a:moveTo>
                      <a:pt x="8455" y="703"/>
                    </a:moveTo>
                    <a:cubicBezTo>
                      <a:pt x="8421" y="686"/>
                      <a:pt x="8388" y="686"/>
                      <a:pt x="8338" y="669"/>
                    </a:cubicBezTo>
                    <a:cubicBezTo>
                      <a:pt x="8338" y="703"/>
                      <a:pt x="8338" y="703"/>
                      <a:pt x="8304" y="719"/>
                    </a:cubicBezTo>
                    <a:cubicBezTo>
                      <a:pt x="8287" y="703"/>
                      <a:pt x="8304" y="686"/>
                      <a:pt x="8304" y="669"/>
                    </a:cubicBezTo>
                    <a:lnTo>
                      <a:pt x="8287" y="669"/>
                    </a:lnTo>
                    <a:cubicBezTo>
                      <a:pt x="8287" y="686"/>
                      <a:pt x="8304" y="703"/>
                      <a:pt x="8271" y="719"/>
                    </a:cubicBezTo>
                    <a:cubicBezTo>
                      <a:pt x="8338" y="719"/>
                      <a:pt x="8388" y="736"/>
                      <a:pt x="8455" y="736"/>
                    </a:cubicBezTo>
                    <a:cubicBezTo>
                      <a:pt x="8455" y="719"/>
                      <a:pt x="8455" y="719"/>
                      <a:pt x="8455" y="703"/>
                    </a:cubicBezTo>
                    <a:close/>
                    <a:moveTo>
                      <a:pt x="7736" y="569"/>
                    </a:moveTo>
                    <a:lnTo>
                      <a:pt x="7736" y="569"/>
                    </a:lnTo>
                    <a:lnTo>
                      <a:pt x="7736" y="569"/>
                    </a:lnTo>
                    <a:close/>
                    <a:moveTo>
                      <a:pt x="7703" y="552"/>
                    </a:moveTo>
                    <a:lnTo>
                      <a:pt x="7669" y="552"/>
                    </a:lnTo>
                    <a:lnTo>
                      <a:pt x="7536" y="535"/>
                    </a:lnTo>
                    <a:cubicBezTo>
                      <a:pt x="7569" y="552"/>
                      <a:pt x="7569" y="586"/>
                      <a:pt x="7586" y="602"/>
                    </a:cubicBezTo>
                    <a:cubicBezTo>
                      <a:pt x="7602" y="602"/>
                      <a:pt x="7636" y="569"/>
                      <a:pt x="7636" y="619"/>
                    </a:cubicBezTo>
                    <a:cubicBezTo>
                      <a:pt x="7669" y="602"/>
                      <a:pt x="7686" y="586"/>
                      <a:pt x="7703" y="552"/>
                    </a:cubicBezTo>
                    <a:close/>
                    <a:moveTo>
                      <a:pt x="6951" y="435"/>
                    </a:moveTo>
                    <a:lnTo>
                      <a:pt x="6917" y="419"/>
                    </a:lnTo>
                    <a:cubicBezTo>
                      <a:pt x="6934" y="452"/>
                      <a:pt x="6951" y="435"/>
                      <a:pt x="6951" y="435"/>
                    </a:cubicBezTo>
                    <a:close/>
                    <a:moveTo>
                      <a:pt x="6032" y="285"/>
                    </a:moveTo>
                    <a:lnTo>
                      <a:pt x="5948" y="268"/>
                    </a:lnTo>
                    <a:lnTo>
                      <a:pt x="5932" y="285"/>
                    </a:lnTo>
                    <a:cubicBezTo>
                      <a:pt x="5948" y="302"/>
                      <a:pt x="5965" y="335"/>
                      <a:pt x="5998" y="335"/>
                    </a:cubicBezTo>
                    <a:cubicBezTo>
                      <a:pt x="6015" y="318"/>
                      <a:pt x="5998" y="285"/>
                      <a:pt x="6032" y="285"/>
                    </a:cubicBezTo>
                    <a:close/>
                    <a:moveTo>
                      <a:pt x="5146" y="168"/>
                    </a:moveTo>
                    <a:cubicBezTo>
                      <a:pt x="5096" y="168"/>
                      <a:pt x="5063" y="168"/>
                      <a:pt x="5029" y="151"/>
                    </a:cubicBezTo>
                    <a:cubicBezTo>
                      <a:pt x="5029" y="168"/>
                      <a:pt x="5013" y="168"/>
                      <a:pt x="5013" y="168"/>
                    </a:cubicBezTo>
                    <a:cubicBezTo>
                      <a:pt x="4996" y="185"/>
                      <a:pt x="5096" y="168"/>
                      <a:pt x="5130" y="201"/>
                    </a:cubicBezTo>
                    <a:cubicBezTo>
                      <a:pt x="5146" y="201"/>
                      <a:pt x="5146" y="185"/>
                      <a:pt x="5146" y="168"/>
                    </a:cubicBezTo>
                    <a:close/>
                    <a:moveTo>
                      <a:pt x="4862" y="134"/>
                    </a:moveTo>
                    <a:lnTo>
                      <a:pt x="4846" y="134"/>
                    </a:lnTo>
                    <a:cubicBezTo>
                      <a:pt x="4846" y="151"/>
                      <a:pt x="4862" y="151"/>
                      <a:pt x="4862" y="134"/>
                    </a:cubicBezTo>
                    <a:close/>
                    <a:moveTo>
                      <a:pt x="4027" y="51"/>
                    </a:moveTo>
                    <a:cubicBezTo>
                      <a:pt x="3910" y="51"/>
                      <a:pt x="3810" y="51"/>
                      <a:pt x="3709" y="34"/>
                    </a:cubicBezTo>
                    <a:cubicBezTo>
                      <a:pt x="3709" y="51"/>
                      <a:pt x="3709" y="51"/>
                      <a:pt x="3709" y="51"/>
                    </a:cubicBezTo>
                    <a:cubicBezTo>
                      <a:pt x="3726" y="34"/>
                      <a:pt x="3726" y="68"/>
                      <a:pt x="3759" y="51"/>
                    </a:cubicBezTo>
                    <a:cubicBezTo>
                      <a:pt x="3759" y="101"/>
                      <a:pt x="3743" y="101"/>
                      <a:pt x="3743" y="134"/>
                    </a:cubicBezTo>
                    <a:cubicBezTo>
                      <a:pt x="3726" y="134"/>
                      <a:pt x="3726" y="101"/>
                      <a:pt x="3709" y="84"/>
                    </a:cubicBezTo>
                    <a:cubicBezTo>
                      <a:pt x="3693" y="101"/>
                      <a:pt x="3693" y="118"/>
                      <a:pt x="3676" y="134"/>
                    </a:cubicBezTo>
                    <a:cubicBezTo>
                      <a:pt x="3676" y="134"/>
                      <a:pt x="3676" y="118"/>
                      <a:pt x="3659" y="118"/>
                    </a:cubicBezTo>
                    <a:cubicBezTo>
                      <a:pt x="3659" y="84"/>
                      <a:pt x="3693" y="68"/>
                      <a:pt x="3642" y="84"/>
                    </a:cubicBezTo>
                    <a:cubicBezTo>
                      <a:pt x="3642" y="68"/>
                      <a:pt x="3659" y="51"/>
                      <a:pt x="3659" y="34"/>
                    </a:cubicBezTo>
                    <a:lnTo>
                      <a:pt x="3642" y="34"/>
                    </a:lnTo>
                    <a:cubicBezTo>
                      <a:pt x="3642" y="51"/>
                      <a:pt x="3626" y="51"/>
                      <a:pt x="3626" y="51"/>
                    </a:cubicBezTo>
                    <a:cubicBezTo>
                      <a:pt x="3626" y="34"/>
                      <a:pt x="3626" y="34"/>
                      <a:pt x="3626" y="34"/>
                    </a:cubicBezTo>
                    <a:cubicBezTo>
                      <a:pt x="3592" y="34"/>
                      <a:pt x="3559" y="34"/>
                      <a:pt x="3526" y="34"/>
                    </a:cubicBezTo>
                    <a:cubicBezTo>
                      <a:pt x="3526" y="34"/>
                      <a:pt x="3526" y="51"/>
                      <a:pt x="3526" y="51"/>
                    </a:cubicBezTo>
                    <a:cubicBezTo>
                      <a:pt x="3509" y="51"/>
                      <a:pt x="3492" y="34"/>
                      <a:pt x="3475" y="34"/>
                    </a:cubicBezTo>
                    <a:lnTo>
                      <a:pt x="3459" y="18"/>
                    </a:lnTo>
                    <a:cubicBezTo>
                      <a:pt x="3459" y="34"/>
                      <a:pt x="3459" y="34"/>
                      <a:pt x="3459" y="51"/>
                    </a:cubicBezTo>
                    <a:cubicBezTo>
                      <a:pt x="3392" y="34"/>
                      <a:pt x="3358" y="18"/>
                      <a:pt x="3308" y="18"/>
                    </a:cubicBezTo>
                    <a:cubicBezTo>
                      <a:pt x="3325" y="68"/>
                      <a:pt x="3292" y="118"/>
                      <a:pt x="3258" y="68"/>
                    </a:cubicBezTo>
                    <a:cubicBezTo>
                      <a:pt x="3258" y="101"/>
                      <a:pt x="3225" y="118"/>
                      <a:pt x="3191" y="151"/>
                    </a:cubicBezTo>
                    <a:cubicBezTo>
                      <a:pt x="3208" y="168"/>
                      <a:pt x="3258" y="201"/>
                      <a:pt x="3275" y="185"/>
                    </a:cubicBezTo>
                    <a:cubicBezTo>
                      <a:pt x="3292" y="235"/>
                      <a:pt x="3342" y="268"/>
                      <a:pt x="3342" y="318"/>
                    </a:cubicBezTo>
                    <a:cubicBezTo>
                      <a:pt x="3358" y="318"/>
                      <a:pt x="3342" y="285"/>
                      <a:pt x="3358" y="285"/>
                    </a:cubicBezTo>
                    <a:cubicBezTo>
                      <a:pt x="3292" y="268"/>
                      <a:pt x="3409" y="218"/>
                      <a:pt x="3358" y="201"/>
                    </a:cubicBezTo>
                    <a:cubicBezTo>
                      <a:pt x="3375" y="168"/>
                      <a:pt x="3409" y="185"/>
                      <a:pt x="3425" y="201"/>
                    </a:cubicBezTo>
                    <a:cubicBezTo>
                      <a:pt x="3442" y="185"/>
                      <a:pt x="3425" y="151"/>
                      <a:pt x="3475" y="168"/>
                    </a:cubicBezTo>
                    <a:cubicBezTo>
                      <a:pt x="3442" y="201"/>
                      <a:pt x="3442" y="251"/>
                      <a:pt x="3425" y="285"/>
                    </a:cubicBezTo>
                    <a:cubicBezTo>
                      <a:pt x="3425" y="302"/>
                      <a:pt x="3492" y="285"/>
                      <a:pt x="3459" y="302"/>
                    </a:cubicBezTo>
                    <a:cubicBezTo>
                      <a:pt x="3442" y="318"/>
                      <a:pt x="3475" y="302"/>
                      <a:pt x="3475" y="285"/>
                    </a:cubicBezTo>
                    <a:cubicBezTo>
                      <a:pt x="3526" y="318"/>
                      <a:pt x="3509" y="402"/>
                      <a:pt x="3576" y="402"/>
                    </a:cubicBezTo>
                    <a:cubicBezTo>
                      <a:pt x="3576" y="419"/>
                      <a:pt x="3526" y="452"/>
                      <a:pt x="3576" y="435"/>
                    </a:cubicBezTo>
                    <a:cubicBezTo>
                      <a:pt x="3576" y="469"/>
                      <a:pt x="3559" y="469"/>
                      <a:pt x="3542" y="485"/>
                    </a:cubicBezTo>
                    <a:cubicBezTo>
                      <a:pt x="3526" y="485"/>
                      <a:pt x="3526" y="485"/>
                      <a:pt x="3526" y="485"/>
                    </a:cubicBezTo>
                    <a:cubicBezTo>
                      <a:pt x="3509" y="485"/>
                      <a:pt x="3559" y="519"/>
                      <a:pt x="3576" y="519"/>
                    </a:cubicBezTo>
                    <a:cubicBezTo>
                      <a:pt x="3559" y="502"/>
                      <a:pt x="3559" y="485"/>
                      <a:pt x="3559" y="485"/>
                    </a:cubicBezTo>
                    <a:cubicBezTo>
                      <a:pt x="3576" y="485"/>
                      <a:pt x="3576" y="485"/>
                      <a:pt x="3592" y="485"/>
                    </a:cubicBezTo>
                    <a:cubicBezTo>
                      <a:pt x="3576" y="519"/>
                      <a:pt x="3576" y="586"/>
                      <a:pt x="3626" y="602"/>
                    </a:cubicBezTo>
                    <a:cubicBezTo>
                      <a:pt x="3576" y="636"/>
                      <a:pt x="3609" y="669"/>
                      <a:pt x="3659" y="686"/>
                    </a:cubicBezTo>
                    <a:cubicBezTo>
                      <a:pt x="3676" y="636"/>
                      <a:pt x="3693" y="602"/>
                      <a:pt x="3642" y="586"/>
                    </a:cubicBezTo>
                    <a:cubicBezTo>
                      <a:pt x="3659" y="569"/>
                      <a:pt x="3693" y="602"/>
                      <a:pt x="3693" y="535"/>
                    </a:cubicBezTo>
                    <a:cubicBezTo>
                      <a:pt x="3693" y="535"/>
                      <a:pt x="3709" y="552"/>
                      <a:pt x="3709" y="552"/>
                    </a:cubicBezTo>
                    <a:cubicBezTo>
                      <a:pt x="3709" y="602"/>
                      <a:pt x="3659" y="619"/>
                      <a:pt x="3726" y="652"/>
                    </a:cubicBezTo>
                    <a:cubicBezTo>
                      <a:pt x="3709" y="619"/>
                      <a:pt x="3726" y="552"/>
                      <a:pt x="3743" y="519"/>
                    </a:cubicBezTo>
                    <a:cubicBezTo>
                      <a:pt x="3743" y="485"/>
                      <a:pt x="3693" y="519"/>
                      <a:pt x="3709" y="485"/>
                    </a:cubicBezTo>
                    <a:cubicBezTo>
                      <a:pt x="3676" y="485"/>
                      <a:pt x="3709" y="519"/>
                      <a:pt x="3709" y="535"/>
                    </a:cubicBezTo>
                    <a:cubicBezTo>
                      <a:pt x="3709" y="535"/>
                      <a:pt x="3693" y="519"/>
                      <a:pt x="3693" y="502"/>
                    </a:cubicBezTo>
                    <a:cubicBezTo>
                      <a:pt x="3693" y="452"/>
                      <a:pt x="3743" y="452"/>
                      <a:pt x="3759" y="452"/>
                    </a:cubicBezTo>
                    <a:cubicBezTo>
                      <a:pt x="3776" y="419"/>
                      <a:pt x="3793" y="385"/>
                      <a:pt x="3810" y="385"/>
                    </a:cubicBezTo>
                    <a:cubicBezTo>
                      <a:pt x="3776" y="385"/>
                      <a:pt x="3776" y="352"/>
                      <a:pt x="3793" y="302"/>
                    </a:cubicBezTo>
                    <a:cubicBezTo>
                      <a:pt x="3793" y="251"/>
                      <a:pt x="3843" y="335"/>
                      <a:pt x="3843" y="285"/>
                    </a:cubicBezTo>
                    <a:cubicBezTo>
                      <a:pt x="3860" y="285"/>
                      <a:pt x="3860" y="302"/>
                      <a:pt x="3876" y="302"/>
                    </a:cubicBezTo>
                    <a:cubicBezTo>
                      <a:pt x="3876" y="318"/>
                      <a:pt x="3843" y="318"/>
                      <a:pt x="3860" y="352"/>
                    </a:cubicBezTo>
                    <a:cubicBezTo>
                      <a:pt x="3893" y="335"/>
                      <a:pt x="3860" y="352"/>
                      <a:pt x="3860" y="385"/>
                    </a:cubicBezTo>
                    <a:cubicBezTo>
                      <a:pt x="3910" y="402"/>
                      <a:pt x="3927" y="419"/>
                      <a:pt x="3943" y="485"/>
                    </a:cubicBezTo>
                    <a:cubicBezTo>
                      <a:pt x="3960" y="469"/>
                      <a:pt x="3960" y="469"/>
                      <a:pt x="3977" y="452"/>
                    </a:cubicBezTo>
                    <a:cubicBezTo>
                      <a:pt x="3993" y="452"/>
                      <a:pt x="3993" y="485"/>
                      <a:pt x="3993" y="502"/>
                    </a:cubicBezTo>
                    <a:cubicBezTo>
                      <a:pt x="4044" y="502"/>
                      <a:pt x="4077" y="502"/>
                      <a:pt x="4094" y="552"/>
                    </a:cubicBezTo>
                    <a:cubicBezTo>
                      <a:pt x="4127" y="519"/>
                      <a:pt x="4177" y="502"/>
                      <a:pt x="4177" y="435"/>
                    </a:cubicBezTo>
                    <a:cubicBezTo>
                      <a:pt x="4177" y="419"/>
                      <a:pt x="4177" y="419"/>
                      <a:pt x="4160" y="419"/>
                    </a:cubicBezTo>
                    <a:cubicBezTo>
                      <a:pt x="4160" y="419"/>
                      <a:pt x="4160" y="419"/>
                      <a:pt x="4160" y="419"/>
                    </a:cubicBezTo>
                    <a:cubicBezTo>
                      <a:pt x="4077" y="485"/>
                      <a:pt x="4077" y="419"/>
                      <a:pt x="4094" y="352"/>
                    </a:cubicBezTo>
                    <a:lnTo>
                      <a:pt x="4144" y="352"/>
                    </a:lnTo>
                    <a:cubicBezTo>
                      <a:pt x="4144" y="368"/>
                      <a:pt x="4144" y="385"/>
                      <a:pt x="4160" y="419"/>
                    </a:cubicBezTo>
                    <a:cubicBezTo>
                      <a:pt x="4177" y="419"/>
                      <a:pt x="4177" y="385"/>
                      <a:pt x="4211" y="402"/>
                    </a:cubicBezTo>
                    <a:cubicBezTo>
                      <a:pt x="4177" y="368"/>
                      <a:pt x="4211" y="352"/>
                      <a:pt x="4227" y="368"/>
                    </a:cubicBezTo>
                    <a:cubicBezTo>
                      <a:pt x="4227" y="318"/>
                      <a:pt x="4244" y="218"/>
                      <a:pt x="4311" y="201"/>
                    </a:cubicBezTo>
                    <a:cubicBezTo>
                      <a:pt x="4311" y="151"/>
                      <a:pt x="4261" y="151"/>
                      <a:pt x="4261" y="118"/>
                    </a:cubicBezTo>
                    <a:cubicBezTo>
                      <a:pt x="4244" y="134"/>
                      <a:pt x="4227" y="151"/>
                      <a:pt x="4211" y="168"/>
                    </a:cubicBezTo>
                    <a:cubicBezTo>
                      <a:pt x="4194" y="168"/>
                      <a:pt x="4194" y="151"/>
                      <a:pt x="4177" y="134"/>
                    </a:cubicBezTo>
                    <a:cubicBezTo>
                      <a:pt x="4160" y="134"/>
                      <a:pt x="4127" y="151"/>
                      <a:pt x="4110" y="201"/>
                    </a:cubicBezTo>
                    <a:cubicBezTo>
                      <a:pt x="4094" y="201"/>
                      <a:pt x="4094" y="185"/>
                      <a:pt x="4060" y="185"/>
                    </a:cubicBezTo>
                    <a:cubicBezTo>
                      <a:pt x="4077" y="235"/>
                      <a:pt x="3993" y="251"/>
                      <a:pt x="3943" y="285"/>
                    </a:cubicBezTo>
                    <a:cubicBezTo>
                      <a:pt x="3943" y="268"/>
                      <a:pt x="3943" y="251"/>
                      <a:pt x="3943" y="251"/>
                    </a:cubicBezTo>
                    <a:cubicBezTo>
                      <a:pt x="3943" y="218"/>
                      <a:pt x="3927" y="251"/>
                      <a:pt x="3910" y="251"/>
                    </a:cubicBezTo>
                    <a:cubicBezTo>
                      <a:pt x="3943" y="251"/>
                      <a:pt x="3927" y="268"/>
                      <a:pt x="3927" y="285"/>
                    </a:cubicBezTo>
                    <a:cubicBezTo>
                      <a:pt x="3893" y="318"/>
                      <a:pt x="3876" y="218"/>
                      <a:pt x="3860" y="251"/>
                    </a:cubicBezTo>
                    <a:cubicBezTo>
                      <a:pt x="3843" y="218"/>
                      <a:pt x="3893" y="168"/>
                      <a:pt x="3826" y="168"/>
                    </a:cubicBezTo>
                    <a:cubicBezTo>
                      <a:pt x="3860" y="168"/>
                      <a:pt x="3860" y="118"/>
                      <a:pt x="3876" y="118"/>
                    </a:cubicBezTo>
                    <a:cubicBezTo>
                      <a:pt x="3910" y="118"/>
                      <a:pt x="3893" y="168"/>
                      <a:pt x="3893" y="185"/>
                    </a:cubicBezTo>
                    <a:cubicBezTo>
                      <a:pt x="3893" y="168"/>
                      <a:pt x="3910" y="168"/>
                      <a:pt x="3927" y="168"/>
                    </a:cubicBezTo>
                    <a:cubicBezTo>
                      <a:pt x="3927" y="134"/>
                      <a:pt x="3910" y="134"/>
                      <a:pt x="3910" y="118"/>
                    </a:cubicBezTo>
                    <a:cubicBezTo>
                      <a:pt x="3927" y="151"/>
                      <a:pt x="3943" y="101"/>
                      <a:pt x="3960" y="118"/>
                    </a:cubicBezTo>
                    <a:cubicBezTo>
                      <a:pt x="3977" y="118"/>
                      <a:pt x="3960" y="68"/>
                      <a:pt x="3977" y="68"/>
                    </a:cubicBezTo>
                    <a:cubicBezTo>
                      <a:pt x="3993" y="68"/>
                      <a:pt x="3993" y="84"/>
                      <a:pt x="4010" y="84"/>
                    </a:cubicBezTo>
                    <a:cubicBezTo>
                      <a:pt x="4010" y="84"/>
                      <a:pt x="4027" y="68"/>
                      <a:pt x="4027" y="51"/>
                    </a:cubicBezTo>
                    <a:close/>
                    <a:moveTo>
                      <a:pt x="3041" y="1"/>
                    </a:moveTo>
                    <a:cubicBezTo>
                      <a:pt x="3058" y="18"/>
                      <a:pt x="3058" y="34"/>
                      <a:pt x="3074" y="34"/>
                    </a:cubicBezTo>
                    <a:cubicBezTo>
                      <a:pt x="3008" y="84"/>
                      <a:pt x="3008" y="168"/>
                      <a:pt x="2957" y="251"/>
                    </a:cubicBezTo>
                    <a:cubicBezTo>
                      <a:pt x="2941" y="285"/>
                      <a:pt x="2974" y="285"/>
                      <a:pt x="2957" y="318"/>
                    </a:cubicBezTo>
                    <a:cubicBezTo>
                      <a:pt x="3008" y="318"/>
                      <a:pt x="3024" y="368"/>
                      <a:pt x="3058" y="368"/>
                    </a:cubicBezTo>
                    <a:lnTo>
                      <a:pt x="3058" y="318"/>
                    </a:lnTo>
                    <a:cubicBezTo>
                      <a:pt x="3125" y="352"/>
                      <a:pt x="3108" y="318"/>
                      <a:pt x="3158" y="368"/>
                    </a:cubicBezTo>
                    <a:cubicBezTo>
                      <a:pt x="3175" y="335"/>
                      <a:pt x="3241" y="352"/>
                      <a:pt x="3241" y="318"/>
                    </a:cubicBezTo>
                    <a:cubicBezTo>
                      <a:pt x="3258" y="318"/>
                      <a:pt x="3258" y="335"/>
                      <a:pt x="3275" y="335"/>
                    </a:cubicBezTo>
                    <a:cubicBezTo>
                      <a:pt x="3241" y="352"/>
                      <a:pt x="3241" y="368"/>
                      <a:pt x="3241" y="385"/>
                    </a:cubicBezTo>
                    <a:cubicBezTo>
                      <a:pt x="3292" y="368"/>
                      <a:pt x="3308" y="419"/>
                      <a:pt x="3308" y="452"/>
                    </a:cubicBezTo>
                    <a:cubicBezTo>
                      <a:pt x="3292" y="469"/>
                      <a:pt x="3258" y="452"/>
                      <a:pt x="3275" y="502"/>
                    </a:cubicBezTo>
                    <a:cubicBezTo>
                      <a:pt x="3292" y="502"/>
                      <a:pt x="3292" y="485"/>
                      <a:pt x="3292" y="485"/>
                    </a:cubicBezTo>
                    <a:cubicBezTo>
                      <a:pt x="3308" y="469"/>
                      <a:pt x="3308" y="552"/>
                      <a:pt x="3292" y="552"/>
                    </a:cubicBezTo>
                    <a:cubicBezTo>
                      <a:pt x="3308" y="586"/>
                      <a:pt x="3342" y="586"/>
                      <a:pt x="3358" y="619"/>
                    </a:cubicBezTo>
                    <a:cubicBezTo>
                      <a:pt x="3275" y="669"/>
                      <a:pt x="3225" y="569"/>
                      <a:pt x="3191" y="602"/>
                    </a:cubicBezTo>
                    <a:cubicBezTo>
                      <a:pt x="3191" y="619"/>
                      <a:pt x="3191" y="602"/>
                      <a:pt x="3208" y="602"/>
                    </a:cubicBezTo>
                    <a:cubicBezTo>
                      <a:pt x="3191" y="652"/>
                      <a:pt x="3175" y="586"/>
                      <a:pt x="3158" y="619"/>
                    </a:cubicBezTo>
                    <a:cubicBezTo>
                      <a:pt x="3158" y="586"/>
                      <a:pt x="3175" y="586"/>
                      <a:pt x="3158" y="569"/>
                    </a:cubicBezTo>
                    <a:cubicBezTo>
                      <a:pt x="3141" y="569"/>
                      <a:pt x="3141" y="586"/>
                      <a:pt x="3158" y="602"/>
                    </a:cubicBezTo>
                    <a:cubicBezTo>
                      <a:pt x="3141" y="586"/>
                      <a:pt x="3108" y="586"/>
                      <a:pt x="3091" y="586"/>
                    </a:cubicBezTo>
                    <a:cubicBezTo>
                      <a:pt x="3091" y="552"/>
                      <a:pt x="3108" y="552"/>
                      <a:pt x="3108" y="519"/>
                    </a:cubicBezTo>
                    <a:cubicBezTo>
                      <a:pt x="3074" y="519"/>
                      <a:pt x="3074" y="502"/>
                      <a:pt x="3058" y="502"/>
                    </a:cubicBezTo>
                    <a:cubicBezTo>
                      <a:pt x="3058" y="485"/>
                      <a:pt x="3074" y="485"/>
                      <a:pt x="3074" y="452"/>
                    </a:cubicBezTo>
                    <a:cubicBezTo>
                      <a:pt x="3058" y="402"/>
                      <a:pt x="3041" y="452"/>
                      <a:pt x="3008" y="419"/>
                    </a:cubicBezTo>
                    <a:cubicBezTo>
                      <a:pt x="2991" y="452"/>
                      <a:pt x="2974" y="435"/>
                      <a:pt x="2991" y="502"/>
                    </a:cubicBezTo>
                    <a:cubicBezTo>
                      <a:pt x="2957" y="485"/>
                      <a:pt x="2941" y="452"/>
                      <a:pt x="2941" y="419"/>
                    </a:cubicBezTo>
                    <a:cubicBezTo>
                      <a:pt x="2924" y="419"/>
                      <a:pt x="2891" y="435"/>
                      <a:pt x="2891" y="402"/>
                    </a:cubicBezTo>
                    <a:cubicBezTo>
                      <a:pt x="2891" y="469"/>
                      <a:pt x="2840" y="535"/>
                      <a:pt x="2857" y="636"/>
                    </a:cubicBezTo>
                    <a:cubicBezTo>
                      <a:pt x="2891" y="619"/>
                      <a:pt x="2874" y="652"/>
                      <a:pt x="2907" y="636"/>
                    </a:cubicBezTo>
                    <a:cubicBezTo>
                      <a:pt x="2924" y="686"/>
                      <a:pt x="2874" y="652"/>
                      <a:pt x="2891" y="686"/>
                    </a:cubicBezTo>
                    <a:cubicBezTo>
                      <a:pt x="2907" y="686"/>
                      <a:pt x="2924" y="686"/>
                      <a:pt x="2907" y="652"/>
                    </a:cubicBezTo>
                    <a:cubicBezTo>
                      <a:pt x="3008" y="669"/>
                      <a:pt x="3125" y="753"/>
                      <a:pt x="3058" y="820"/>
                    </a:cubicBezTo>
                    <a:cubicBezTo>
                      <a:pt x="3058" y="820"/>
                      <a:pt x="3058" y="803"/>
                      <a:pt x="3041" y="803"/>
                    </a:cubicBezTo>
                    <a:cubicBezTo>
                      <a:pt x="3041" y="803"/>
                      <a:pt x="3024" y="803"/>
                      <a:pt x="3024" y="803"/>
                    </a:cubicBezTo>
                    <a:cubicBezTo>
                      <a:pt x="3058" y="870"/>
                      <a:pt x="3041" y="870"/>
                      <a:pt x="3024" y="920"/>
                    </a:cubicBezTo>
                    <a:cubicBezTo>
                      <a:pt x="3058" y="920"/>
                      <a:pt x="3091" y="953"/>
                      <a:pt x="3125" y="937"/>
                    </a:cubicBezTo>
                    <a:cubicBezTo>
                      <a:pt x="3125" y="970"/>
                      <a:pt x="3074" y="970"/>
                      <a:pt x="3074" y="1003"/>
                    </a:cubicBezTo>
                    <a:cubicBezTo>
                      <a:pt x="3058" y="1003"/>
                      <a:pt x="3074" y="987"/>
                      <a:pt x="3074" y="987"/>
                    </a:cubicBezTo>
                    <a:cubicBezTo>
                      <a:pt x="3041" y="953"/>
                      <a:pt x="2974" y="970"/>
                      <a:pt x="2991" y="1020"/>
                    </a:cubicBezTo>
                    <a:cubicBezTo>
                      <a:pt x="2957" y="1020"/>
                      <a:pt x="2974" y="970"/>
                      <a:pt x="2941" y="970"/>
                    </a:cubicBezTo>
                    <a:cubicBezTo>
                      <a:pt x="2924" y="987"/>
                      <a:pt x="2924" y="1020"/>
                      <a:pt x="2924" y="1053"/>
                    </a:cubicBezTo>
                    <a:cubicBezTo>
                      <a:pt x="2941" y="1070"/>
                      <a:pt x="2974" y="1037"/>
                      <a:pt x="2957" y="1087"/>
                    </a:cubicBezTo>
                    <a:cubicBezTo>
                      <a:pt x="2991" y="1037"/>
                      <a:pt x="2991" y="1087"/>
                      <a:pt x="3041" y="1087"/>
                    </a:cubicBezTo>
                    <a:cubicBezTo>
                      <a:pt x="3058" y="1104"/>
                      <a:pt x="3058" y="1154"/>
                      <a:pt x="3074" y="1187"/>
                    </a:cubicBezTo>
                    <a:cubicBezTo>
                      <a:pt x="3074" y="1204"/>
                      <a:pt x="3024" y="1204"/>
                      <a:pt x="3024" y="1237"/>
                    </a:cubicBezTo>
                    <a:cubicBezTo>
                      <a:pt x="3041" y="1237"/>
                      <a:pt x="3041" y="1221"/>
                      <a:pt x="3058" y="1221"/>
                    </a:cubicBezTo>
                    <a:cubicBezTo>
                      <a:pt x="3058" y="1237"/>
                      <a:pt x="3058" y="1237"/>
                      <a:pt x="3058" y="1254"/>
                    </a:cubicBezTo>
                    <a:cubicBezTo>
                      <a:pt x="3058" y="1271"/>
                      <a:pt x="3024" y="1237"/>
                      <a:pt x="3041" y="1287"/>
                    </a:cubicBezTo>
                    <a:cubicBezTo>
                      <a:pt x="3058" y="1287"/>
                      <a:pt x="3058" y="1254"/>
                      <a:pt x="3091" y="1271"/>
                    </a:cubicBezTo>
                    <a:cubicBezTo>
                      <a:pt x="3091" y="1304"/>
                      <a:pt x="3041" y="1287"/>
                      <a:pt x="3041" y="1321"/>
                    </a:cubicBezTo>
                    <a:cubicBezTo>
                      <a:pt x="3041" y="1354"/>
                      <a:pt x="3058" y="1287"/>
                      <a:pt x="3058" y="1321"/>
                    </a:cubicBezTo>
                    <a:cubicBezTo>
                      <a:pt x="3074" y="1321"/>
                      <a:pt x="3058" y="1304"/>
                      <a:pt x="3074" y="1287"/>
                    </a:cubicBezTo>
                    <a:cubicBezTo>
                      <a:pt x="3125" y="1304"/>
                      <a:pt x="3108" y="1321"/>
                      <a:pt x="3108" y="1371"/>
                    </a:cubicBezTo>
                    <a:cubicBezTo>
                      <a:pt x="3074" y="1321"/>
                      <a:pt x="3058" y="1438"/>
                      <a:pt x="3058" y="1371"/>
                    </a:cubicBezTo>
                    <a:cubicBezTo>
                      <a:pt x="3024" y="1388"/>
                      <a:pt x="3024" y="1388"/>
                      <a:pt x="3008" y="1421"/>
                    </a:cubicBezTo>
                    <a:cubicBezTo>
                      <a:pt x="2991" y="1404"/>
                      <a:pt x="2974" y="1404"/>
                      <a:pt x="2957" y="1388"/>
                    </a:cubicBezTo>
                    <a:cubicBezTo>
                      <a:pt x="2957" y="1404"/>
                      <a:pt x="2941" y="1388"/>
                      <a:pt x="2941" y="1421"/>
                    </a:cubicBezTo>
                    <a:cubicBezTo>
                      <a:pt x="2924" y="1421"/>
                      <a:pt x="2907" y="1421"/>
                      <a:pt x="2907" y="1404"/>
                    </a:cubicBezTo>
                    <a:cubicBezTo>
                      <a:pt x="2924" y="1388"/>
                      <a:pt x="2957" y="1371"/>
                      <a:pt x="2957" y="1304"/>
                    </a:cubicBezTo>
                    <a:cubicBezTo>
                      <a:pt x="2924" y="1304"/>
                      <a:pt x="2924" y="1338"/>
                      <a:pt x="2941" y="1354"/>
                    </a:cubicBezTo>
                    <a:cubicBezTo>
                      <a:pt x="2891" y="1338"/>
                      <a:pt x="2857" y="1271"/>
                      <a:pt x="2857" y="1237"/>
                    </a:cubicBezTo>
                    <a:cubicBezTo>
                      <a:pt x="2840" y="1237"/>
                      <a:pt x="2824" y="1287"/>
                      <a:pt x="2807" y="1254"/>
                    </a:cubicBezTo>
                    <a:cubicBezTo>
                      <a:pt x="2790" y="1271"/>
                      <a:pt x="2757" y="1304"/>
                      <a:pt x="2724" y="1321"/>
                    </a:cubicBezTo>
                    <a:cubicBezTo>
                      <a:pt x="2707" y="1321"/>
                      <a:pt x="2757" y="1271"/>
                      <a:pt x="2724" y="1304"/>
                    </a:cubicBezTo>
                    <a:cubicBezTo>
                      <a:pt x="2707" y="1254"/>
                      <a:pt x="2707" y="1388"/>
                      <a:pt x="2673" y="1304"/>
                    </a:cubicBezTo>
                    <a:cubicBezTo>
                      <a:pt x="2657" y="1321"/>
                      <a:pt x="2690" y="1338"/>
                      <a:pt x="2673" y="1371"/>
                    </a:cubicBezTo>
                    <a:cubicBezTo>
                      <a:pt x="2657" y="1304"/>
                      <a:pt x="2607" y="1371"/>
                      <a:pt x="2556" y="1338"/>
                    </a:cubicBezTo>
                    <a:cubicBezTo>
                      <a:pt x="2540" y="1371"/>
                      <a:pt x="2556" y="1404"/>
                      <a:pt x="2540" y="1438"/>
                    </a:cubicBezTo>
                    <a:cubicBezTo>
                      <a:pt x="2506" y="1438"/>
                      <a:pt x="2573" y="1404"/>
                      <a:pt x="2540" y="1404"/>
                    </a:cubicBezTo>
                    <a:cubicBezTo>
                      <a:pt x="2506" y="1404"/>
                      <a:pt x="2506" y="1454"/>
                      <a:pt x="2523" y="1454"/>
                    </a:cubicBezTo>
                    <a:cubicBezTo>
                      <a:pt x="2523" y="1471"/>
                      <a:pt x="2490" y="1488"/>
                      <a:pt x="2473" y="1471"/>
                    </a:cubicBezTo>
                    <a:cubicBezTo>
                      <a:pt x="2456" y="1471"/>
                      <a:pt x="2490" y="1505"/>
                      <a:pt x="2490" y="1521"/>
                    </a:cubicBezTo>
                    <a:cubicBezTo>
                      <a:pt x="2439" y="1538"/>
                      <a:pt x="2439" y="1438"/>
                      <a:pt x="2439" y="1521"/>
                    </a:cubicBezTo>
                    <a:cubicBezTo>
                      <a:pt x="2406" y="1521"/>
                      <a:pt x="2439" y="1454"/>
                      <a:pt x="2406" y="1471"/>
                    </a:cubicBezTo>
                    <a:cubicBezTo>
                      <a:pt x="2423" y="1471"/>
                      <a:pt x="2439" y="1438"/>
                      <a:pt x="2423" y="1421"/>
                    </a:cubicBezTo>
                    <a:cubicBezTo>
                      <a:pt x="2423" y="1404"/>
                      <a:pt x="2439" y="1404"/>
                      <a:pt x="2439" y="1388"/>
                    </a:cubicBezTo>
                    <a:cubicBezTo>
                      <a:pt x="2439" y="1404"/>
                      <a:pt x="2456" y="1404"/>
                      <a:pt x="2473" y="1404"/>
                    </a:cubicBezTo>
                    <a:cubicBezTo>
                      <a:pt x="2456" y="1371"/>
                      <a:pt x="2423" y="1354"/>
                      <a:pt x="2439" y="1304"/>
                    </a:cubicBezTo>
                    <a:cubicBezTo>
                      <a:pt x="2423" y="1304"/>
                      <a:pt x="2423" y="1338"/>
                      <a:pt x="2389" y="1354"/>
                    </a:cubicBezTo>
                    <a:cubicBezTo>
                      <a:pt x="2439" y="1354"/>
                      <a:pt x="2406" y="1404"/>
                      <a:pt x="2406" y="1438"/>
                    </a:cubicBezTo>
                    <a:cubicBezTo>
                      <a:pt x="2406" y="1488"/>
                      <a:pt x="2373" y="1438"/>
                      <a:pt x="2373" y="1471"/>
                    </a:cubicBezTo>
                    <a:cubicBezTo>
                      <a:pt x="2339" y="1471"/>
                      <a:pt x="2339" y="1321"/>
                      <a:pt x="2406" y="1321"/>
                    </a:cubicBezTo>
                    <a:cubicBezTo>
                      <a:pt x="2389" y="1271"/>
                      <a:pt x="2306" y="1338"/>
                      <a:pt x="2339" y="1371"/>
                    </a:cubicBezTo>
                    <a:cubicBezTo>
                      <a:pt x="2323" y="1371"/>
                      <a:pt x="2323" y="1338"/>
                      <a:pt x="2306" y="1321"/>
                    </a:cubicBezTo>
                    <a:cubicBezTo>
                      <a:pt x="2323" y="1321"/>
                      <a:pt x="2339" y="1321"/>
                      <a:pt x="2306" y="1287"/>
                    </a:cubicBezTo>
                    <a:cubicBezTo>
                      <a:pt x="2272" y="1304"/>
                      <a:pt x="2256" y="1338"/>
                      <a:pt x="2206" y="1321"/>
                    </a:cubicBezTo>
                    <a:cubicBezTo>
                      <a:pt x="2206" y="1304"/>
                      <a:pt x="2222" y="1287"/>
                      <a:pt x="2239" y="1287"/>
                    </a:cubicBezTo>
                    <a:cubicBezTo>
                      <a:pt x="2206" y="1237"/>
                      <a:pt x="2172" y="1304"/>
                      <a:pt x="2155" y="1237"/>
                    </a:cubicBezTo>
                    <a:cubicBezTo>
                      <a:pt x="2122" y="1271"/>
                      <a:pt x="2038" y="1221"/>
                      <a:pt x="2022" y="1304"/>
                    </a:cubicBezTo>
                    <a:cubicBezTo>
                      <a:pt x="1988" y="1304"/>
                      <a:pt x="1988" y="1271"/>
                      <a:pt x="1988" y="1254"/>
                    </a:cubicBezTo>
                    <a:cubicBezTo>
                      <a:pt x="1972" y="1304"/>
                      <a:pt x="2005" y="1338"/>
                      <a:pt x="2005" y="1421"/>
                    </a:cubicBezTo>
                    <a:cubicBezTo>
                      <a:pt x="2022" y="1388"/>
                      <a:pt x="2005" y="1371"/>
                      <a:pt x="2038" y="1388"/>
                    </a:cubicBezTo>
                    <a:cubicBezTo>
                      <a:pt x="2038" y="1438"/>
                      <a:pt x="1955" y="1538"/>
                      <a:pt x="1922" y="1555"/>
                    </a:cubicBezTo>
                    <a:cubicBezTo>
                      <a:pt x="1888" y="1555"/>
                      <a:pt x="1922" y="1605"/>
                      <a:pt x="1938" y="1588"/>
                    </a:cubicBezTo>
                    <a:cubicBezTo>
                      <a:pt x="1938" y="1622"/>
                      <a:pt x="1938" y="1638"/>
                      <a:pt x="1922" y="1638"/>
                    </a:cubicBezTo>
                    <a:cubicBezTo>
                      <a:pt x="1922" y="1638"/>
                      <a:pt x="1922" y="1622"/>
                      <a:pt x="1922" y="1622"/>
                    </a:cubicBezTo>
                    <a:cubicBezTo>
                      <a:pt x="1922" y="1588"/>
                      <a:pt x="1905" y="1622"/>
                      <a:pt x="1905" y="1638"/>
                    </a:cubicBezTo>
                    <a:cubicBezTo>
                      <a:pt x="1888" y="1622"/>
                      <a:pt x="1821" y="1605"/>
                      <a:pt x="1821" y="1638"/>
                    </a:cubicBezTo>
                    <a:cubicBezTo>
                      <a:pt x="1805" y="1605"/>
                      <a:pt x="1738" y="1588"/>
                      <a:pt x="1721" y="1622"/>
                    </a:cubicBezTo>
                    <a:cubicBezTo>
                      <a:pt x="1704" y="1605"/>
                      <a:pt x="1771" y="1555"/>
                      <a:pt x="1738" y="1521"/>
                    </a:cubicBezTo>
                    <a:cubicBezTo>
                      <a:pt x="1738" y="1521"/>
                      <a:pt x="1754" y="1538"/>
                      <a:pt x="1754" y="1538"/>
                    </a:cubicBezTo>
                    <a:cubicBezTo>
                      <a:pt x="1771" y="1538"/>
                      <a:pt x="1738" y="1488"/>
                      <a:pt x="1738" y="1438"/>
                    </a:cubicBezTo>
                    <a:cubicBezTo>
                      <a:pt x="1738" y="1404"/>
                      <a:pt x="1738" y="1471"/>
                      <a:pt x="1721" y="1471"/>
                    </a:cubicBezTo>
                    <a:cubicBezTo>
                      <a:pt x="1688" y="1421"/>
                      <a:pt x="1771" y="1338"/>
                      <a:pt x="1805" y="1287"/>
                    </a:cubicBezTo>
                    <a:cubicBezTo>
                      <a:pt x="1788" y="1271"/>
                      <a:pt x="1771" y="1237"/>
                      <a:pt x="1788" y="1204"/>
                    </a:cubicBezTo>
                    <a:cubicBezTo>
                      <a:pt x="1788" y="1187"/>
                      <a:pt x="1821" y="1187"/>
                      <a:pt x="1838" y="1170"/>
                    </a:cubicBezTo>
                    <a:cubicBezTo>
                      <a:pt x="1838" y="1170"/>
                      <a:pt x="1821" y="1187"/>
                      <a:pt x="1838" y="1204"/>
                    </a:cubicBezTo>
                    <a:cubicBezTo>
                      <a:pt x="1888" y="1154"/>
                      <a:pt x="1938" y="1053"/>
                      <a:pt x="1988" y="1037"/>
                    </a:cubicBezTo>
                    <a:cubicBezTo>
                      <a:pt x="2022" y="1037"/>
                      <a:pt x="1988" y="987"/>
                      <a:pt x="2022" y="987"/>
                    </a:cubicBezTo>
                    <a:cubicBezTo>
                      <a:pt x="2022" y="970"/>
                      <a:pt x="2005" y="937"/>
                      <a:pt x="1988" y="970"/>
                    </a:cubicBezTo>
                    <a:cubicBezTo>
                      <a:pt x="2022" y="903"/>
                      <a:pt x="2038" y="870"/>
                      <a:pt x="2038" y="820"/>
                    </a:cubicBezTo>
                    <a:cubicBezTo>
                      <a:pt x="2072" y="803"/>
                      <a:pt x="2122" y="803"/>
                      <a:pt x="2105" y="736"/>
                    </a:cubicBezTo>
                    <a:cubicBezTo>
                      <a:pt x="2072" y="753"/>
                      <a:pt x="2105" y="736"/>
                      <a:pt x="2089" y="703"/>
                    </a:cubicBezTo>
                    <a:cubicBezTo>
                      <a:pt x="2122" y="719"/>
                      <a:pt x="2189" y="669"/>
                      <a:pt x="2239" y="636"/>
                    </a:cubicBezTo>
                    <a:cubicBezTo>
                      <a:pt x="2256" y="636"/>
                      <a:pt x="2272" y="652"/>
                      <a:pt x="2272" y="669"/>
                    </a:cubicBezTo>
                    <a:cubicBezTo>
                      <a:pt x="2272" y="703"/>
                      <a:pt x="2256" y="669"/>
                      <a:pt x="2256" y="686"/>
                    </a:cubicBezTo>
                    <a:cubicBezTo>
                      <a:pt x="2256" y="719"/>
                      <a:pt x="2272" y="703"/>
                      <a:pt x="2272" y="719"/>
                    </a:cubicBezTo>
                    <a:cubicBezTo>
                      <a:pt x="2339" y="669"/>
                      <a:pt x="2239" y="602"/>
                      <a:pt x="2206" y="569"/>
                    </a:cubicBezTo>
                    <a:cubicBezTo>
                      <a:pt x="2239" y="552"/>
                      <a:pt x="2256" y="586"/>
                      <a:pt x="2239" y="535"/>
                    </a:cubicBezTo>
                    <a:cubicBezTo>
                      <a:pt x="2222" y="535"/>
                      <a:pt x="2206" y="552"/>
                      <a:pt x="2206" y="535"/>
                    </a:cubicBezTo>
                    <a:cubicBezTo>
                      <a:pt x="2206" y="535"/>
                      <a:pt x="2206" y="535"/>
                      <a:pt x="2206" y="552"/>
                    </a:cubicBezTo>
                    <a:cubicBezTo>
                      <a:pt x="2155" y="519"/>
                      <a:pt x="2105" y="569"/>
                      <a:pt x="2089" y="469"/>
                    </a:cubicBezTo>
                    <a:cubicBezTo>
                      <a:pt x="2072" y="502"/>
                      <a:pt x="2038" y="485"/>
                      <a:pt x="2038" y="535"/>
                    </a:cubicBezTo>
                    <a:cubicBezTo>
                      <a:pt x="2022" y="485"/>
                      <a:pt x="2072" y="435"/>
                      <a:pt x="2089" y="385"/>
                    </a:cubicBezTo>
                    <a:cubicBezTo>
                      <a:pt x="2072" y="335"/>
                      <a:pt x="2072" y="318"/>
                      <a:pt x="2055" y="268"/>
                    </a:cubicBezTo>
                    <a:cubicBezTo>
                      <a:pt x="2022" y="268"/>
                      <a:pt x="2055" y="268"/>
                      <a:pt x="2038" y="302"/>
                    </a:cubicBezTo>
                    <a:cubicBezTo>
                      <a:pt x="2022" y="268"/>
                      <a:pt x="2022" y="268"/>
                      <a:pt x="2022" y="201"/>
                    </a:cubicBezTo>
                    <a:cubicBezTo>
                      <a:pt x="1988" y="201"/>
                      <a:pt x="2005" y="235"/>
                      <a:pt x="1988" y="235"/>
                    </a:cubicBezTo>
                    <a:cubicBezTo>
                      <a:pt x="1972" y="218"/>
                      <a:pt x="2005" y="201"/>
                      <a:pt x="1988" y="168"/>
                    </a:cubicBezTo>
                    <a:cubicBezTo>
                      <a:pt x="1972" y="185"/>
                      <a:pt x="1955" y="218"/>
                      <a:pt x="1922" y="218"/>
                    </a:cubicBezTo>
                    <a:cubicBezTo>
                      <a:pt x="1922" y="134"/>
                      <a:pt x="1905" y="235"/>
                      <a:pt x="1871" y="235"/>
                    </a:cubicBezTo>
                    <a:cubicBezTo>
                      <a:pt x="1855" y="235"/>
                      <a:pt x="1888" y="168"/>
                      <a:pt x="1855" y="168"/>
                    </a:cubicBezTo>
                    <a:cubicBezTo>
                      <a:pt x="1888" y="185"/>
                      <a:pt x="1888" y="51"/>
                      <a:pt x="1922" y="134"/>
                    </a:cubicBezTo>
                    <a:cubicBezTo>
                      <a:pt x="1938" y="134"/>
                      <a:pt x="1922" y="101"/>
                      <a:pt x="1938" y="101"/>
                    </a:cubicBezTo>
                    <a:cubicBezTo>
                      <a:pt x="1938" y="134"/>
                      <a:pt x="1955" y="101"/>
                      <a:pt x="1972" y="151"/>
                    </a:cubicBezTo>
                    <a:cubicBezTo>
                      <a:pt x="1988" y="151"/>
                      <a:pt x="1988" y="118"/>
                      <a:pt x="2005" y="84"/>
                    </a:cubicBezTo>
                    <a:cubicBezTo>
                      <a:pt x="2038" y="101"/>
                      <a:pt x="2005" y="118"/>
                      <a:pt x="2005" y="134"/>
                    </a:cubicBezTo>
                    <a:cubicBezTo>
                      <a:pt x="2038" y="118"/>
                      <a:pt x="2055" y="51"/>
                      <a:pt x="2038" y="1"/>
                    </a:cubicBezTo>
                    <a:cubicBezTo>
                      <a:pt x="2089" y="1"/>
                      <a:pt x="2155" y="1"/>
                      <a:pt x="2206" y="1"/>
                    </a:cubicBezTo>
                    <a:cubicBezTo>
                      <a:pt x="2189" y="18"/>
                      <a:pt x="2189" y="34"/>
                      <a:pt x="2189" y="51"/>
                    </a:cubicBezTo>
                    <a:cubicBezTo>
                      <a:pt x="2256" y="134"/>
                      <a:pt x="2323" y="84"/>
                      <a:pt x="2289" y="1"/>
                    </a:cubicBezTo>
                    <a:cubicBezTo>
                      <a:pt x="2323" y="1"/>
                      <a:pt x="2356" y="1"/>
                      <a:pt x="2389" y="1"/>
                    </a:cubicBezTo>
                    <a:cubicBezTo>
                      <a:pt x="2373" y="18"/>
                      <a:pt x="2356" y="34"/>
                      <a:pt x="2339" y="34"/>
                    </a:cubicBezTo>
                    <a:cubicBezTo>
                      <a:pt x="2339" y="68"/>
                      <a:pt x="2356" y="51"/>
                      <a:pt x="2356" y="68"/>
                    </a:cubicBezTo>
                    <a:cubicBezTo>
                      <a:pt x="2323" y="84"/>
                      <a:pt x="2339" y="51"/>
                      <a:pt x="2306" y="51"/>
                    </a:cubicBezTo>
                    <a:cubicBezTo>
                      <a:pt x="2289" y="84"/>
                      <a:pt x="2306" y="118"/>
                      <a:pt x="2289" y="134"/>
                    </a:cubicBezTo>
                    <a:cubicBezTo>
                      <a:pt x="2306" y="151"/>
                      <a:pt x="2339" y="151"/>
                      <a:pt x="2356" y="168"/>
                    </a:cubicBezTo>
                    <a:cubicBezTo>
                      <a:pt x="2373" y="118"/>
                      <a:pt x="2473" y="151"/>
                      <a:pt x="2473" y="201"/>
                    </a:cubicBezTo>
                    <a:cubicBezTo>
                      <a:pt x="2490" y="201"/>
                      <a:pt x="2490" y="185"/>
                      <a:pt x="2506" y="185"/>
                    </a:cubicBezTo>
                    <a:cubicBezTo>
                      <a:pt x="2506" y="151"/>
                      <a:pt x="2506" y="134"/>
                      <a:pt x="2490" y="118"/>
                    </a:cubicBezTo>
                    <a:cubicBezTo>
                      <a:pt x="2473" y="118"/>
                      <a:pt x="2473" y="134"/>
                      <a:pt x="2473" y="151"/>
                    </a:cubicBezTo>
                    <a:cubicBezTo>
                      <a:pt x="2423" y="118"/>
                      <a:pt x="2423" y="51"/>
                      <a:pt x="2423" y="1"/>
                    </a:cubicBezTo>
                    <a:lnTo>
                      <a:pt x="2573" y="1"/>
                    </a:lnTo>
                    <a:cubicBezTo>
                      <a:pt x="2573" y="1"/>
                      <a:pt x="2573" y="1"/>
                      <a:pt x="2556" y="1"/>
                    </a:cubicBezTo>
                    <a:cubicBezTo>
                      <a:pt x="2607" y="51"/>
                      <a:pt x="2607" y="118"/>
                      <a:pt x="2657" y="134"/>
                    </a:cubicBezTo>
                    <a:cubicBezTo>
                      <a:pt x="2673" y="101"/>
                      <a:pt x="2640" y="101"/>
                      <a:pt x="2640" y="84"/>
                    </a:cubicBezTo>
                    <a:cubicBezTo>
                      <a:pt x="2657" y="84"/>
                      <a:pt x="2657" y="118"/>
                      <a:pt x="2673" y="101"/>
                    </a:cubicBezTo>
                    <a:cubicBezTo>
                      <a:pt x="2707" y="84"/>
                      <a:pt x="2690" y="84"/>
                      <a:pt x="2673" y="51"/>
                    </a:cubicBezTo>
                    <a:cubicBezTo>
                      <a:pt x="2690" y="51"/>
                      <a:pt x="2690" y="51"/>
                      <a:pt x="2707" y="34"/>
                    </a:cubicBezTo>
                    <a:cubicBezTo>
                      <a:pt x="2707" y="51"/>
                      <a:pt x="2724" y="68"/>
                      <a:pt x="2740" y="84"/>
                    </a:cubicBezTo>
                    <a:cubicBezTo>
                      <a:pt x="2757" y="134"/>
                      <a:pt x="2707" y="101"/>
                      <a:pt x="2724" y="134"/>
                    </a:cubicBezTo>
                    <a:cubicBezTo>
                      <a:pt x="2757" y="151"/>
                      <a:pt x="2807" y="151"/>
                      <a:pt x="2824" y="168"/>
                    </a:cubicBezTo>
                    <a:cubicBezTo>
                      <a:pt x="2824" y="151"/>
                      <a:pt x="2824" y="134"/>
                      <a:pt x="2840" y="134"/>
                    </a:cubicBezTo>
                    <a:cubicBezTo>
                      <a:pt x="2874" y="134"/>
                      <a:pt x="2857" y="185"/>
                      <a:pt x="2891" y="185"/>
                    </a:cubicBezTo>
                    <a:cubicBezTo>
                      <a:pt x="2924" y="151"/>
                      <a:pt x="2974" y="134"/>
                      <a:pt x="2974" y="51"/>
                    </a:cubicBezTo>
                    <a:cubicBezTo>
                      <a:pt x="2957" y="51"/>
                      <a:pt x="2957" y="68"/>
                      <a:pt x="2941" y="68"/>
                    </a:cubicBezTo>
                    <a:cubicBezTo>
                      <a:pt x="2941" y="51"/>
                      <a:pt x="2957" y="34"/>
                      <a:pt x="2991" y="34"/>
                    </a:cubicBezTo>
                    <a:cubicBezTo>
                      <a:pt x="2974" y="18"/>
                      <a:pt x="2974" y="18"/>
                      <a:pt x="2974" y="1"/>
                    </a:cubicBezTo>
                    <a:cubicBezTo>
                      <a:pt x="3008" y="1"/>
                      <a:pt x="3024" y="1"/>
                      <a:pt x="3041" y="1"/>
                    </a:cubicBezTo>
                    <a:close/>
                    <a:moveTo>
                      <a:pt x="2657" y="1"/>
                    </a:moveTo>
                    <a:lnTo>
                      <a:pt x="2607" y="1"/>
                    </a:lnTo>
                    <a:cubicBezTo>
                      <a:pt x="2607" y="18"/>
                      <a:pt x="2623" y="34"/>
                      <a:pt x="2640" y="18"/>
                    </a:cubicBezTo>
                    <a:cubicBezTo>
                      <a:pt x="2640" y="18"/>
                      <a:pt x="2640" y="1"/>
                      <a:pt x="2657" y="1"/>
                    </a:cubicBezTo>
                    <a:close/>
                    <a:moveTo>
                      <a:pt x="1855" y="18"/>
                    </a:moveTo>
                    <a:cubicBezTo>
                      <a:pt x="1738" y="18"/>
                      <a:pt x="1621" y="18"/>
                      <a:pt x="1504" y="34"/>
                    </a:cubicBezTo>
                    <a:cubicBezTo>
                      <a:pt x="1487" y="68"/>
                      <a:pt x="1437" y="51"/>
                      <a:pt x="1470" y="134"/>
                    </a:cubicBezTo>
                    <a:cubicBezTo>
                      <a:pt x="1420" y="168"/>
                      <a:pt x="1404" y="84"/>
                      <a:pt x="1387" y="151"/>
                    </a:cubicBezTo>
                    <a:cubicBezTo>
                      <a:pt x="1387" y="101"/>
                      <a:pt x="1353" y="151"/>
                      <a:pt x="1337" y="84"/>
                    </a:cubicBezTo>
                    <a:cubicBezTo>
                      <a:pt x="1303" y="84"/>
                      <a:pt x="1270" y="151"/>
                      <a:pt x="1253" y="101"/>
                    </a:cubicBezTo>
                    <a:lnTo>
                      <a:pt x="1253" y="134"/>
                    </a:lnTo>
                    <a:cubicBezTo>
                      <a:pt x="1203" y="101"/>
                      <a:pt x="1220" y="134"/>
                      <a:pt x="1153" y="134"/>
                    </a:cubicBezTo>
                    <a:cubicBezTo>
                      <a:pt x="1153" y="118"/>
                      <a:pt x="1120" y="68"/>
                      <a:pt x="1153" y="68"/>
                    </a:cubicBezTo>
                    <a:cubicBezTo>
                      <a:pt x="1170" y="68"/>
                      <a:pt x="1153" y="101"/>
                      <a:pt x="1170" y="118"/>
                    </a:cubicBezTo>
                    <a:cubicBezTo>
                      <a:pt x="1186" y="101"/>
                      <a:pt x="1203" y="101"/>
                      <a:pt x="1203" y="84"/>
                    </a:cubicBezTo>
                    <a:cubicBezTo>
                      <a:pt x="1170" y="101"/>
                      <a:pt x="1170" y="84"/>
                      <a:pt x="1170" y="51"/>
                    </a:cubicBezTo>
                    <a:cubicBezTo>
                      <a:pt x="1170" y="51"/>
                      <a:pt x="1170" y="51"/>
                      <a:pt x="1170" y="51"/>
                    </a:cubicBezTo>
                    <a:cubicBezTo>
                      <a:pt x="1103" y="51"/>
                      <a:pt x="1053" y="51"/>
                      <a:pt x="986" y="68"/>
                    </a:cubicBezTo>
                    <a:cubicBezTo>
                      <a:pt x="986" y="68"/>
                      <a:pt x="986" y="84"/>
                      <a:pt x="986" y="84"/>
                    </a:cubicBezTo>
                    <a:cubicBezTo>
                      <a:pt x="969" y="84"/>
                      <a:pt x="919" y="101"/>
                      <a:pt x="952" y="118"/>
                    </a:cubicBezTo>
                    <a:cubicBezTo>
                      <a:pt x="952" y="84"/>
                      <a:pt x="969" y="118"/>
                      <a:pt x="986" y="101"/>
                    </a:cubicBezTo>
                    <a:cubicBezTo>
                      <a:pt x="986" y="118"/>
                      <a:pt x="1003" y="151"/>
                      <a:pt x="986" y="151"/>
                    </a:cubicBezTo>
                    <a:cubicBezTo>
                      <a:pt x="969" y="101"/>
                      <a:pt x="952" y="168"/>
                      <a:pt x="936" y="168"/>
                    </a:cubicBezTo>
                    <a:cubicBezTo>
                      <a:pt x="936" y="134"/>
                      <a:pt x="936" y="118"/>
                      <a:pt x="919" y="101"/>
                    </a:cubicBezTo>
                    <a:cubicBezTo>
                      <a:pt x="936" y="134"/>
                      <a:pt x="769" y="84"/>
                      <a:pt x="835" y="168"/>
                    </a:cubicBezTo>
                    <a:cubicBezTo>
                      <a:pt x="819" y="168"/>
                      <a:pt x="819" y="185"/>
                      <a:pt x="802" y="185"/>
                    </a:cubicBezTo>
                    <a:cubicBezTo>
                      <a:pt x="802" y="151"/>
                      <a:pt x="785" y="151"/>
                      <a:pt x="785" y="118"/>
                    </a:cubicBezTo>
                    <a:cubicBezTo>
                      <a:pt x="802" y="101"/>
                      <a:pt x="835" y="118"/>
                      <a:pt x="852" y="84"/>
                    </a:cubicBezTo>
                    <a:cubicBezTo>
                      <a:pt x="835" y="84"/>
                      <a:pt x="835" y="84"/>
                      <a:pt x="835" y="84"/>
                    </a:cubicBezTo>
                    <a:cubicBezTo>
                      <a:pt x="769" y="84"/>
                      <a:pt x="685" y="84"/>
                      <a:pt x="618" y="101"/>
                    </a:cubicBezTo>
                    <a:cubicBezTo>
                      <a:pt x="418" y="118"/>
                      <a:pt x="217" y="151"/>
                      <a:pt x="17" y="185"/>
                    </a:cubicBezTo>
                    <a:lnTo>
                      <a:pt x="17" y="719"/>
                    </a:lnTo>
                    <a:cubicBezTo>
                      <a:pt x="17" y="703"/>
                      <a:pt x="17" y="703"/>
                      <a:pt x="50" y="703"/>
                    </a:cubicBezTo>
                    <a:cubicBezTo>
                      <a:pt x="50" y="736"/>
                      <a:pt x="50" y="769"/>
                      <a:pt x="17" y="786"/>
                    </a:cubicBezTo>
                    <a:cubicBezTo>
                      <a:pt x="17" y="769"/>
                      <a:pt x="17" y="753"/>
                      <a:pt x="17" y="736"/>
                    </a:cubicBezTo>
                    <a:lnTo>
                      <a:pt x="17" y="803"/>
                    </a:lnTo>
                    <a:cubicBezTo>
                      <a:pt x="17" y="803"/>
                      <a:pt x="17" y="820"/>
                      <a:pt x="17" y="820"/>
                    </a:cubicBezTo>
                    <a:lnTo>
                      <a:pt x="17" y="820"/>
                    </a:lnTo>
                    <a:lnTo>
                      <a:pt x="17" y="1404"/>
                    </a:lnTo>
                    <a:cubicBezTo>
                      <a:pt x="33" y="1371"/>
                      <a:pt x="33" y="1338"/>
                      <a:pt x="67" y="1388"/>
                    </a:cubicBezTo>
                    <a:cubicBezTo>
                      <a:pt x="67" y="1338"/>
                      <a:pt x="50" y="1321"/>
                      <a:pt x="84" y="1304"/>
                    </a:cubicBezTo>
                    <a:cubicBezTo>
                      <a:pt x="100" y="1354"/>
                      <a:pt x="150" y="1388"/>
                      <a:pt x="134" y="1421"/>
                    </a:cubicBezTo>
                    <a:cubicBezTo>
                      <a:pt x="167" y="1388"/>
                      <a:pt x="150" y="1454"/>
                      <a:pt x="184" y="1454"/>
                    </a:cubicBezTo>
                    <a:cubicBezTo>
                      <a:pt x="184" y="1438"/>
                      <a:pt x="201" y="1438"/>
                      <a:pt x="201" y="1421"/>
                    </a:cubicBezTo>
                    <a:cubicBezTo>
                      <a:pt x="150" y="1421"/>
                      <a:pt x="201" y="1404"/>
                      <a:pt x="201" y="1388"/>
                    </a:cubicBezTo>
                    <a:lnTo>
                      <a:pt x="167" y="1388"/>
                    </a:lnTo>
                    <a:cubicBezTo>
                      <a:pt x="150" y="1371"/>
                      <a:pt x="184" y="1371"/>
                      <a:pt x="167" y="1338"/>
                    </a:cubicBezTo>
                    <a:cubicBezTo>
                      <a:pt x="201" y="1354"/>
                      <a:pt x="217" y="1338"/>
                      <a:pt x="201" y="1304"/>
                    </a:cubicBezTo>
                    <a:cubicBezTo>
                      <a:pt x="251" y="1287"/>
                      <a:pt x="251" y="1287"/>
                      <a:pt x="301" y="1304"/>
                    </a:cubicBezTo>
                    <a:cubicBezTo>
                      <a:pt x="284" y="1237"/>
                      <a:pt x="368" y="1170"/>
                      <a:pt x="418" y="1221"/>
                    </a:cubicBezTo>
                    <a:cubicBezTo>
                      <a:pt x="434" y="1204"/>
                      <a:pt x="485" y="1154"/>
                      <a:pt x="501" y="1204"/>
                    </a:cubicBezTo>
                    <a:cubicBezTo>
                      <a:pt x="501" y="1187"/>
                      <a:pt x="501" y="1170"/>
                      <a:pt x="518" y="1187"/>
                    </a:cubicBezTo>
                    <a:cubicBezTo>
                      <a:pt x="501" y="1170"/>
                      <a:pt x="501" y="1137"/>
                      <a:pt x="468" y="1137"/>
                    </a:cubicBezTo>
                    <a:cubicBezTo>
                      <a:pt x="485" y="1154"/>
                      <a:pt x="485" y="1170"/>
                      <a:pt x="468" y="1170"/>
                    </a:cubicBezTo>
                    <a:cubicBezTo>
                      <a:pt x="468" y="1154"/>
                      <a:pt x="434" y="1154"/>
                      <a:pt x="434" y="1154"/>
                    </a:cubicBezTo>
                    <a:cubicBezTo>
                      <a:pt x="434" y="1120"/>
                      <a:pt x="451" y="1120"/>
                      <a:pt x="451" y="1120"/>
                    </a:cubicBezTo>
                    <a:cubicBezTo>
                      <a:pt x="434" y="1104"/>
                      <a:pt x="418" y="1120"/>
                      <a:pt x="418" y="1104"/>
                    </a:cubicBezTo>
                    <a:cubicBezTo>
                      <a:pt x="418" y="1070"/>
                      <a:pt x="468" y="1104"/>
                      <a:pt x="485" y="1070"/>
                    </a:cubicBezTo>
                    <a:cubicBezTo>
                      <a:pt x="518" y="1087"/>
                      <a:pt x="485" y="1120"/>
                      <a:pt x="501" y="1120"/>
                    </a:cubicBezTo>
                    <a:cubicBezTo>
                      <a:pt x="551" y="1087"/>
                      <a:pt x="535" y="1037"/>
                      <a:pt x="585" y="1053"/>
                    </a:cubicBezTo>
                    <a:cubicBezTo>
                      <a:pt x="568" y="1037"/>
                      <a:pt x="568" y="1037"/>
                      <a:pt x="568" y="1020"/>
                    </a:cubicBezTo>
                    <a:cubicBezTo>
                      <a:pt x="585" y="1020"/>
                      <a:pt x="585" y="1003"/>
                      <a:pt x="585" y="987"/>
                    </a:cubicBezTo>
                    <a:lnTo>
                      <a:pt x="585" y="1120"/>
                    </a:lnTo>
                    <a:cubicBezTo>
                      <a:pt x="635" y="1120"/>
                      <a:pt x="635" y="1187"/>
                      <a:pt x="685" y="1187"/>
                    </a:cubicBezTo>
                    <a:cubicBezTo>
                      <a:pt x="735" y="1154"/>
                      <a:pt x="769" y="1187"/>
                      <a:pt x="785" y="1221"/>
                    </a:cubicBezTo>
                    <a:cubicBezTo>
                      <a:pt x="785" y="1187"/>
                      <a:pt x="835" y="1221"/>
                      <a:pt x="835" y="1187"/>
                    </a:cubicBezTo>
                    <a:cubicBezTo>
                      <a:pt x="835" y="1187"/>
                      <a:pt x="835" y="1170"/>
                      <a:pt x="852" y="1170"/>
                    </a:cubicBezTo>
                    <a:cubicBezTo>
                      <a:pt x="835" y="1170"/>
                      <a:pt x="835" y="1154"/>
                      <a:pt x="819" y="1170"/>
                    </a:cubicBezTo>
                    <a:cubicBezTo>
                      <a:pt x="835" y="1120"/>
                      <a:pt x="819" y="1120"/>
                      <a:pt x="819" y="1104"/>
                    </a:cubicBezTo>
                    <a:cubicBezTo>
                      <a:pt x="852" y="1104"/>
                      <a:pt x="886" y="1137"/>
                      <a:pt x="919" y="1120"/>
                    </a:cubicBezTo>
                    <a:cubicBezTo>
                      <a:pt x="919" y="1070"/>
                      <a:pt x="886" y="1087"/>
                      <a:pt x="886" y="1070"/>
                    </a:cubicBezTo>
                    <a:cubicBezTo>
                      <a:pt x="919" y="1070"/>
                      <a:pt x="919" y="1037"/>
                      <a:pt x="936" y="1070"/>
                    </a:cubicBezTo>
                    <a:cubicBezTo>
                      <a:pt x="936" y="1003"/>
                      <a:pt x="986" y="1003"/>
                      <a:pt x="1019" y="1003"/>
                    </a:cubicBezTo>
                    <a:cubicBezTo>
                      <a:pt x="1019" y="970"/>
                      <a:pt x="969" y="970"/>
                      <a:pt x="1003" y="953"/>
                    </a:cubicBezTo>
                    <a:cubicBezTo>
                      <a:pt x="1036" y="953"/>
                      <a:pt x="1019" y="1003"/>
                      <a:pt x="1053" y="1020"/>
                    </a:cubicBezTo>
                    <a:cubicBezTo>
                      <a:pt x="1069" y="970"/>
                      <a:pt x="1036" y="937"/>
                      <a:pt x="1003" y="920"/>
                    </a:cubicBezTo>
                    <a:cubicBezTo>
                      <a:pt x="1019" y="870"/>
                      <a:pt x="1019" y="870"/>
                      <a:pt x="1053" y="853"/>
                    </a:cubicBezTo>
                    <a:cubicBezTo>
                      <a:pt x="1036" y="836"/>
                      <a:pt x="1053" y="786"/>
                      <a:pt x="1003" y="803"/>
                    </a:cubicBezTo>
                    <a:cubicBezTo>
                      <a:pt x="1019" y="820"/>
                      <a:pt x="1036" y="820"/>
                      <a:pt x="1003" y="836"/>
                    </a:cubicBezTo>
                    <a:cubicBezTo>
                      <a:pt x="1003" y="803"/>
                      <a:pt x="969" y="769"/>
                      <a:pt x="936" y="753"/>
                    </a:cubicBezTo>
                    <a:cubicBezTo>
                      <a:pt x="936" y="769"/>
                      <a:pt x="936" y="769"/>
                      <a:pt x="936" y="786"/>
                    </a:cubicBezTo>
                    <a:cubicBezTo>
                      <a:pt x="952" y="719"/>
                      <a:pt x="936" y="686"/>
                      <a:pt x="986" y="652"/>
                    </a:cubicBezTo>
                    <a:cubicBezTo>
                      <a:pt x="986" y="686"/>
                      <a:pt x="1019" y="636"/>
                      <a:pt x="1019" y="636"/>
                    </a:cubicBezTo>
                    <a:cubicBezTo>
                      <a:pt x="1019" y="669"/>
                      <a:pt x="986" y="669"/>
                      <a:pt x="986" y="719"/>
                    </a:cubicBezTo>
                    <a:cubicBezTo>
                      <a:pt x="986" y="703"/>
                      <a:pt x="1019" y="703"/>
                      <a:pt x="1036" y="719"/>
                    </a:cubicBezTo>
                    <a:cubicBezTo>
                      <a:pt x="1036" y="669"/>
                      <a:pt x="1069" y="669"/>
                      <a:pt x="1069" y="652"/>
                    </a:cubicBezTo>
                    <a:cubicBezTo>
                      <a:pt x="1036" y="619"/>
                      <a:pt x="1036" y="636"/>
                      <a:pt x="1019" y="602"/>
                    </a:cubicBezTo>
                    <a:cubicBezTo>
                      <a:pt x="1053" y="586"/>
                      <a:pt x="1086" y="636"/>
                      <a:pt x="1103" y="586"/>
                    </a:cubicBezTo>
                    <a:cubicBezTo>
                      <a:pt x="1053" y="619"/>
                      <a:pt x="1053" y="552"/>
                      <a:pt x="1036" y="535"/>
                    </a:cubicBezTo>
                    <a:cubicBezTo>
                      <a:pt x="1003" y="569"/>
                      <a:pt x="986" y="519"/>
                      <a:pt x="952" y="535"/>
                    </a:cubicBezTo>
                    <a:cubicBezTo>
                      <a:pt x="952" y="552"/>
                      <a:pt x="952" y="569"/>
                      <a:pt x="936" y="586"/>
                    </a:cubicBezTo>
                    <a:cubicBezTo>
                      <a:pt x="886" y="552"/>
                      <a:pt x="952" y="535"/>
                      <a:pt x="919" y="519"/>
                    </a:cubicBezTo>
                    <a:cubicBezTo>
                      <a:pt x="902" y="519"/>
                      <a:pt x="902" y="519"/>
                      <a:pt x="886" y="519"/>
                    </a:cubicBezTo>
                    <a:cubicBezTo>
                      <a:pt x="886" y="519"/>
                      <a:pt x="852" y="469"/>
                      <a:pt x="886" y="469"/>
                    </a:cubicBezTo>
                    <a:cubicBezTo>
                      <a:pt x="886" y="485"/>
                      <a:pt x="902" y="502"/>
                      <a:pt x="919" y="519"/>
                    </a:cubicBezTo>
                    <a:cubicBezTo>
                      <a:pt x="919" y="485"/>
                      <a:pt x="986" y="502"/>
                      <a:pt x="1003" y="469"/>
                    </a:cubicBezTo>
                    <a:cubicBezTo>
                      <a:pt x="986" y="469"/>
                      <a:pt x="969" y="469"/>
                      <a:pt x="969" y="452"/>
                    </a:cubicBezTo>
                    <a:cubicBezTo>
                      <a:pt x="986" y="452"/>
                      <a:pt x="986" y="419"/>
                      <a:pt x="1003" y="419"/>
                    </a:cubicBezTo>
                    <a:cubicBezTo>
                      <a:pt x="1019" y="435"/>
                      <a:pt x="1003" y="485"/>
                      <a:pt x="1036" y="485"/>
                    </a:cubicBezTo>
                    <a:cubicBezTo>
                      <a:pt x="1036" y="469"/>
                      <a:pt x="1053" y="485"/>
                      <a:pt x="1053" y="469"/>
                    </a:cubicBezTo>
                    <a:cubicBezTo>
                      <a:pt x="1019" y="419"/>
                      <a:pt x="986" y="385"/>
                      <a:pt x="952" y="318"/>
                    </a:cubicBezTo>
                    <a:cubicBezTo>
                      <a:pt x="986" y="285"/>
                      <a:pt x="1003" y="318"/>
                      <a:pt x="1036" y="302"/>
                    </a:cubicBezTo>
                    <a:cubicBezTo>
                      <a:pt x="1036" y="318"/>
                      <a:pt x="1036" y="352"/>
                      <a:pt x="1053" y="368"/>
                    </a:cubicBezTo>
                    <a:cubicBezTo>
                      <a:pt x="1069" y="368"/>
                      <a:pt x="1069" y="352"/>
                      <a:pt x="1086" y="352"/>
                    </a:cubicBezTo>
                    <a:cubicBezTo>
                      <a:pt x="1069" y="435"/>
                      <a:pt x="1136" y="368"/>
                      <a:pt x="1136" y="419"/>
                    </a:cubicBezTo>
                    <a:cubicBezTo>
                      <a:pt x="1086" y="519"/>
                      <a:pt x="1186" y="586"/>
                      <a:pt x="1103" y="619"/>
                    </a:cubicBezTo>
                    <a:cubicBezTo>
                      <a:pt x="1120" y="652"/>
                      <a:pt x="1103" y="719"/>
                      <a:pt x="1136" y="703"/>
                    </a:cubicBezTo>
                    <a:cubicBezTo>
                      <a:pt x="1103" y="786"/>
                      <a:pt x="1186" y="786"/>
                      <a:pt x="1170" y="870"/>
                    </a:cubicBezTo>
                    <a:cubicBezTo>
                      <a:pt x="1120" y="870"/>
                      <a:pt x="1120" y="803"/>
                      <a:pt x="1086" y="786"/>
                    </a:cubicBezTo>
                    <a:cubicBezTo>
                      <a:pt x="1086" y="803"/>
                      <a:pt x="1069" y="820"/>
                      <a:pt x="1069" y="820"/>
                    </a:cubicBezTo>
                    <a:cubicBezTo>
                      <a:pt x="1086" y="820"/>
                      <a:pt x="1086" y="836"/>
                      <a:pt x="1103" y="853"/>
                    </a:cubicBezTo>
                    <a:cubicBezTo>
                      <a:pt x="1086" y="853"/>
                      <a:pt x="1069" y="853"/>
                      <a:pt x="1069" y="870"/>
                    </a:cubicBezTo>
                    <a:cubicBezTo>
                      <a:pt x="1103" y="870"/>
                      <a:pt x="1053" y="953"/>
                      <a:pt x="1086" y="970"/>
                    </a:cubicBezTo>
                    <a:cubicBezTo>
                      <a:pt x="1136" y="937"/>
                      <a:pt x="1153" y="920"/>
                      <a:pt x="1203" y="937"/>
                    </a:cubicBezTo>
                    <a:cubicBezTo>
                      <a:pt x="1203" y="970"/>
                      <a:pt x="1203" y="987"/>
                      <a:pt x="1186" y="1003"/>
                    </a:cubicBezTo>
                    <a:cubicBezTo>
                      <a:pt x="1170" y="1020"/>
                      <a:pt x="1153" y="953"/>
                      <a:pt x="1153" y="987"/>
                    </a:cubicBezTo>
                    <a:cubicBezTo>
                      <a:pt x="1153" y="1037"/>
                      <a:pt x="1120" y="1070"/>
                      <a:pt x="1136" y="1120"/>
                    </a:cubicBezTo>
                    <a:cubicBezTo>
                      <a:pt x="1153" y="1087"/>
                      <a:pt x="1136" y="1070"/>
                      <a:pt x="1186" y="1087"/>
                    </a:cubicBezTo>
                    <a:cubicBezTo>
                      <a:pt x="1186" y="1070"/>
                      <a:pt x="1170" y="1037"/>
                      <a:pt x="1203" y="1037"/>
                    </a:cubicBezTo>
                    <a:cubicBezTo>
                      <a:pt x="1203" y="1070"/>
                      <a:pt x="1236" y="1053"/>
                      <a:pt x="1270" y="1070"/>
                    </a:cubicBezTo>
                    <a:cubicBezTo>
                      <a:pt x="1236" y="1037"/>
                      <a:pt x="1287" y="1053"/>
                      <a:pt x="1270" y="1020"/>
                    </a:cubicBezTo>
                    <a:cubicBezTo>
                      <a:pt x="1253" y="987"/>
                      <a:pt x="1236" y="1003"/>
                      <a:pt x="1220" y="987"/>
                    </a:cubicBezTo>
                    <a:cubicBezTo>
                      <a:pt x="1253" y="970"/>
                      <a:pt x="1203" y="920"/>
                      <a:pt x="1253" y="920"/>
                    </a:cubicBezTo>
                    <a:cubicBezTo>
                      <a:pt x="1253" y="987"/>
                      <a:pt x="1320" y="953"/>
                      <a:pt x="1320" y="1003"/>
                    </a:cubicBezTo>
                    <a:cubicBezTo>
                      <a:pt x="1303" y="987"/>
                      <a:pt x="1303" y="987"/>
                      <a:pt x="1287" y="987"/>
                    </a:cubicBezTo>
                    <a:cubicBezTo>
                      <a:pt x="1287" y="987"/>
                      <a:pt x="1287" y="1003"/>
                      <a:pt x="1270" y="1020"/>
                    </a:cubicBezTo>
                    <a:cubicBezTo>
                      <a:pt x="1303" y="1020"/>
                      <a:pt x="1337" y="1037"/>
                      <a:pt x="1337" y="1003"/>
                    </a:cubicBezTo>
                    <a:cubicBezTo>
                      <a:pt x="1353" y="1020"/>
                      <a:pt x="1337" y="1053"/>
                      <a:pt x="1353" y="1087"/>
                    </a:cubicBezTo>
                    <a:cubicBezTo>
                      <a:pt x="1404" y="1070"/>
                      <a:pt x="1420" y="1070"/>
                      <a:pt x="1454" y="1053"/>
                    </a:cubicBezTo>
                    <a:cubicBezTo>
                      <a:pt x="1454" y="1003"/>
                      <a:pt x="1470" y="987"/>
                      <a:pt x="1454" y="970"/>
                    </a:cubicBezTo>
                    <a:cubicBezTo>
                      <a:pt x="1437" y="970"/>
                      <a:pt x="1420" y="970"/>
                      <a:pt x="1437" y="953"/>
                    </a:cubicBezTo>
                    <a:cubicBezTo>
                      <a:pt x="1470" y="970"/>
                      <a:pt x="1487" y="987"/>
                      <a:pt x="1504" y="1020"/>
                    </a:cubicBezTo>
                    <a:cubicBezTo>
                      <a:pt x="1521" y="987"/>
                      <a:pt x="1470" y="970"/>
                      <a:pt x="1521" y="970"/>
                    </a:cubicBezTo>
                    <a:cubicBezTo>
                      <a:pt x="1537" y="970"/>
                      <a:pt x="1521" y="1020"/>
                      <a:pt x="1554" y="1020"/>
                    </a:cubicBezTo>
                    <a:cubicBezTo>
                      <a:pt x="1521" y="970"/>
                      <a:pt x="1554" y="903"/>
                      <a:pt x="1537" y="886"/>
                    </a:cubicBezTo>
                    <a:cubicBezTo>
                      <a:pt x="1521" y="886"/>
                      <a:pt x="1537" y="870"/>
                      <a:pt x="1504" y="853"/>
                    </a:cubicBezTo>
                    <a:cubicBezTo>
                      <a:pt x="1487" y="886"/>
                      <a:pt x="1470" y="920"/>
                      <a:pt x="1454" y="937"/>
                    </a:cubicBezTo>
                    <a:cubicBezTo>
                      <a:pt x="1454" y="920"/>
                      <a:pt x="1454" y="903"/>
                      <a:pt x="1437" y="903"/>
                    </a:cubicBezTo>
                    <a:cubicBezTo>
                      <a:pt x="1420" y="903"/>
                      <a:pt x="1437" y="937"/>
                      <a:pt x="1420" y="953"/>
                    </a:cubicBezTo>
                    <a:cubicBezTo>
                      <a:pt x="1387" y="937"/>
                      <a:pt x="1437" y="903"/>
                      <a:pt x="1404" y="886"/>
                    </a:cubicBezTo>
                    <a:cubicBezTo>
                      <a:pt x="1387" y="920"/>
                      <a:pt x="1370" y="920"/>
                      <a:pt x="1337" y="953"/>
                    </a:cubicBezTo>
                    <a:cubicBezTo>
                      <a:pt x="1320" y="870"/>
                      <a:pt x="1387" y="820"/>
                      <a:pt x="1437" y="853"/>
                    </a:cubicBezTo>
                    <a:cubicBezTo>
                      <a:pt x="1420" y="836"/>
                      <a:pt x="1420" y="803"/>
                      <a:pt x="1404" y="786"/>
                    </a:cubicBezTo>
                    <a:cubicBezTo>
                      <a:pt x="1370" y="786"/>
                      <a:pt x="1387" y="803"/>
                      <a:pt x="1370" y="786"/>
                    </a:cubicBezTo>
                    <a:cubicBezTo>
                      <a:pt x="1353" y="769"/>
                      <a:pt x="1387" y="753"/>
                      <a:pt x="1370" y="753"/>
                    </a:cubicBezTo>
                    <a:cubicBezTo>
                      <a:pt x="1353" y="753"/>
                      <a:pt x="1337" y="769"/>
                      <a:pt x="1337" y="786"/>
                    </a:cubicBezTo>
                    <a:cubicBezTo>
                      <a:pt x="1320" y="736"/>
                      <a:pt x="1353" y="736"/>
                      <a:pt x="1370" y="719"/>
                    </a:cubicBezTo>
                    <a:cubicBezTo>
                      <a:pt x="1287" y="719"/>
                      <a:pt x="1270" y="552"/>
                      <a:pt x="1287" y="586"/>
                    </a:cubicBezTo>
                    <a:cubicBezTo>
                      <a:pt x="1320" y="636"/>
                      <a:pt x="1370" y="636"/>
                      <a:pt x="1387" y="586"/>
                    </a:cubicBezTo>
                    <a:cubicBezTo>
                      <a:pt x="1387" y="602"/>
                      <a:pt x="1420" y="586"/>
                      <a:pt x="1420" y="586"/>
                    </a:cubicBezTo>
                    <a:cubicBezTo>
                      <a:pt x="1420" y="619"/>
                      <a:pt x="1437" y="652"/>
                      <a:pt x="1454" y="669"/>
                    </a:cubicBezTo>
                    <a:cubicBezTo>
                      <a:pt x="1504" y="669"/>
                      <a:pt x="1521" y="652"/>
                      <a:pt x="1537" y="619"/>
                    </a:cubicBezTo>
                    <a:cubicBezTo>
                      <a:pt x="1521" y="586"/>
                      <a:pt x="1487" y="569"/>
                      <a:pt x="1470" y="535"/>
                    </a:cubicBezTo>
                    <a:cubicBezTo>
                      <a:pt x="1504" y="519"/>
                      <a:pt x="1521" y="519"/>
                      <a:pt x="1537" y="519"/>
                    </a:cubicBezTo>
                    <a:cubicBezTo>
                      <a:pt x="1521" y="485"/>
                      <a:pt x="1537" y="419"/>
                      <a:pt x="1587" y="435"/>
                    </a:cubicBezTo>
                    <a:cubicBezTo>
                      <a:pt x="1571" y="485"/>
                      <a:pt x="1571" y="485"/>
                      <a:pt x="1587" y="552"/>
                    </a:cubicBezTo>
                    <a:cubicBezTo>
                      <a:pt x="1571" y="552"/>
                      <a:pt x="1554" y="535"/>
                      <a:pt x="1554" y="552"/>
                    </a:cubicBezTo>
                    <a:cubicBezTo>
                      <a:pt x="1571" y="569"/>
                      <a:pt x="1554" y="552"/>
                      <a:pt x="1554" y="586"/>
                    </a:cubicBezTo>
                    <a:cubicBezTo>
                      <a:pt x="1604" y="586"/>
                      <a:pt x="1621" y="652"/>
                      <a:pt x="1621" y="719"/>
                    </a:cubicBezTo>
                    <a:cubicBezTo>
                      <a:pt x="1654" y="686"/>
                      <a:pt x="1704" y="736"/>
                      <a:pt x="1721" y="686"/>
                    </a:cubicBezTo>
                    <a:cubicBezTo>
                      <a:pt x="1738" y="652"/>
                      <a:pt x="1688" y="669"/>
                      <a:pt x="1704" y="636"/>
                    </a:cubicBezTo>
                    <a:cubicBezTo>
                      <a:pt x="1721" y="602"/>
                      <a:pt x="1738" y="652"/>
                      <a:pt x="1738" y="619"/>
                    </a:cubicBezTo>
                    <a:cubicBezTo>
                      <a:pt x="1738" y="602"/>
                      <a:pt x="1704" y="619"/>
                      <a:pt x="1688" y="619"/>
                    </a:cubicBezTo>
                    <a:cubicBezTo>
                      <a:pt x="1688" y="569"/>
                      <a:pt x="1721" y="535"/>
                      <a:pt x="1738" y="519"/>
                    </a:cubicBezTo>
                    <a:cubicBezTo>
                      <a:pt x="1738" y="519"/>
                      <a:pt x="1738" y="519"/>
                      <a:pt x="1738" y="519"/>
                    </a:cubicBezTo>
                    <a:cubicBezTo>
                      <a:pt x="1738" y="519"/>
                      <a:pt x="1738" y="519"/>
                      <a:pt x="1738" y="519"/>
                    </a:cubicBezTo>
                    <a:cubicBezTo>
                      <a:pt x="1738" y="535"/>
                      <a:pt x="1721" y="552"/>
                      <a:pt x="1738" y="552"/>
                    </a:cubicBezTo>
                    <a:cubicBezTo>
                      <a:pt x="1738" y="535"/>
                      <a:pt x="1754" y="552"/>
                      <a:pt x="1771" y="535"/>
                    </a:cubicBezTo>
                    <a:cubicBezTo>
                      <a:pt x="1754" y="519"/>
                      <a:pt x="1771" y="469"/>
                      <a:pt x="1771" y="435"/>
                    </a:cubicBezTo>
                    <a:cubicBezTo>
                      <a:pt x="1771" y="435"/>
                      <a:pt x="1805" y="435"/>
                      <a:pt x="1805" y="452"/>
                    </a:cubicBezTo>
                    <a:cubicBezTo>
                      <a:pt x="1771" y="469"/>
                      <a:pt x="1821" y="535"/>
                      <a:pt x="1838" y="485"/>
                    </a:cubicBezTo>
                    <a:cubicBezTo>
                      <a:pt x="1821" y="452"/>
                      <a:pt x="1805" y="402"/>
                      <a:pt x="1805" y="385"/>
                    </a:cubicBezTo>
                    <a:cubicBezTo>
                      <a:pt x="1821" y="368"/>
                      <a:pt x="1821" y="368"/>
                      <a:pt x="1838" y="352"/>
                    </a:cubicBezTo>
                    <a:cubicBezTo>
                      <a:pt x="1838" y="368"/>
                      <a:pt x="1855" y="385"/>
                      <a:pt x="1871" y="385"/>
                    </a:cubicBezTo>
                    <a:cubicBezTo>
                      <a:pt x="1871" y="402"/>
                      <a:pt x="1871" y="435"/>
                      <a:pt x="1888" y="435"/>
                    </a:cubicBezTo>
                    <a:cubicBezTo>
                      <a:pt x="1905" y="402"/>
                      <a:pt x="1922" y="452"/>
                      <a:pt x="1955" y="452"/>
                    </a:cubicBezTo>
                    <a:cubicBezTo>
                      <a:pt x="1922" y="402"/>
                      <a:pt x="1955" y="335"/>
                      <a:pt x="1905" y="285"/>
                    </a:cubicBezTo>
                    <a:cubicBezTo>
                      <a:pt x="1905" y="302"/>
                      <a:pt x="1888" y="302"/>
                      <a:pt x="1888" y="302"/>
                    </a:cubicBezTo>
                    <a:cubicBezTo>
                      <a:pt x="1888" y="251"/>
                      <a:pt x="1871" y="251"/>
                      <a:pt x="1855" y="285"/>
                    </a:cubicBezTo>
                    <a:cubicBezTo>
                      <a:pt x="1855" y="235"/>
                      <a:pt x="1821" y="235"/>
                      <a:pt x="1838" y="168"/>
                    </a:cubicBezTo>
                    <a:cubicBezTo>
                      <a:pt x="1821" y="185"/>
                      <a:pt x="1805" y="218"/>
                      <a:pt x="1788" y="185"/>
                    </a:cubicBezTo>
                    <a:cubicBezTo>
                      <a:pt x="1805" y="235"/>
                      <a:pt x="1754" y="235"/>
                      <a:pt x="1771" y="285"/>
                    </a:cubicBezTo>
                    <a:cubicBezTo>
                      <a:pt x="1738" y="285"/>
                      <a:pt x="1771" y="235"/>
                      <a:pt x="1738" y="251"/>
                    </a:cubicBezTo>
                    <a:cubicBezTo>
                      <a:pt x="1738" y="268"/>
                      <a:pt x="1754" y="302"/>
                      <a:pt x="1738" y="302"/>
                    </a:cubicBezTo>
                    <a:cubicBezTo>
                      <a:pt x="1738" y="251"/>
                      <a:pt x="1721" y="302"/>
                      <a:pt x="1721" y="268"/>
                    </a:cubicBezTo>
                    <a:cubicBezTo>
                      <a:pt x="1738" y="285"/>
                      <a:pt x="1721" y="235"/>
                      <a:pt x="1721" y="218"/>
                    </a:cubicBezTo>
                    <a:cubicBezTo>
                      <a:pt x="1704" y="235"/>
                      <a:pt x="1704" y="218"/>
                      <a:pt x="1671" y="218"/>
                    </a:cubicBezTo>
                    <a:cubicBezTo>
                      <a:pt x="1671" y="185"/>
                      <a:pt x="1704" y="185"/>
                      <a:pt x="1704" y="168"/>
                    </a:cubicBezTo>
                    <a:cubicBezTo>
                      <a:pt x="1654" y="185"/>
                      <a:pt x="1704" y="134"/>
                      <a:pt x="1671" y="101"/>
                    </a:cubicBezTo>
                    <a:cubicBezTo>
                      <a:pt x="1688" y="101"/>
                      <a:pt x="1688" y="84"/>
                      <a:pt x="1704" y="68"/>
                    </a:cubicBezTo>
                    <a:cubicBezTo>
                      <a:pt x="1704" y="84"/>
                      <a:pt x="1704" y="84"/>
                      <a:pt x="1721" y="84"/>
                    </a:cubicBezTo>
                    <a:cubicBezTo>
                      <a:pt x="1738" y="118"/>
                      <a:pt x="1688" y="101"/>
                      <a:pt x="1704" y="134"/>
                    </a:cubicBezTo>
                    <a:cubicBezTo>
                      <a:pt x="1738" y="134"/>
                      <a:pt x="1721" y="101"/>
                      <a:pt x="1754" y="101"/>
                    </a:cubicBezTo>
                    <a:cubicBezTo>
                      <a:pt x="1754" y="134"/>
                      <a:pt x="1788" y="118"/>
                      <a:pt x="1771" y="151"/>
                    </a:cubicBezTo>
                    <a:cubicBezTo>
                      <a:pt x="1738" y="151"/>
                      <a:pt x="1721" y="134"/>
                      <a:pt x="1721" y="151"/>
                    </a:cubicBezTo>
                    <a:cubicBezTo>
                      <a:pt x="1738" y="185"/>
                      <a:pt x="1788" y="185"/>
                      <a:pt x="1805" y="168"/>
                    </a:cubicBezTo>
                    <a:cubicBezTo>
                      <a:pt x="1771" y="134"/>
                      <a:pt x="1821" y="101"/>
                      <a:pt x="1788" y="51"/>
                    </a:cubicBezTo>
                    <a:cubicBezTo>
                      <a:pt x="1821" y="51"/>
                      <a:pt x="1838" y="68"/>
                      <a:pt x="1855" y="51"/>
                    </a:cubicBezTo>
                    <a:cubicBezTo>
                      <a:pt x="1855" y="51"/>
                      <a:pt x="1855" y="34"/>
                      <a:pt x="1855" y="18"/>
                    </a:cubicBezTo>
                    <a:close/>
                    <a:moveTo>
                      <a:pt x="1337" y="34"/>
                    </a:moveTo>
                    <a:cubicBezTo>
                      <a:pt x="1320" y="51"/>
                      <a:pt x="1320" y="51"/>
                      <a:pt x="1320" y="68"/>
                    </a:cubicBezTo>
                    <a:cubicBezTo>
                      <a:pt x="1287" y="68"/>
                      <a:pt x="1270" y="51"/>
                      <a:pt x="1253" y="34"/>
                    </a:cubicBezTo>
                    <a:cubicBezTo>
                      <a:pt x="1287" y="34"/>
                      <a:pt x="1303" y="34"/>
                      <a:pt x="1337" y="34"/>
                    </a:cubicBezTo>
                    <a:close/>
                    <a:moveTo>
                      <a:pt x="1236" y="51"/>
                    </a:moveTo>
                    <a:lnTo>
                      <a:pt x="1236" y="51"/>
                    </a:lnTo>
                    <a:close/>
                    <a:moveTo>
                      <a:pt x="17" y="1521"/>
                    </a:moveTo>
                    <a:lnTo>
                      <a:pt x="17" y="1521"/>
                    </a:lnTo>
                    <a:cubicBezTo>
                      <a:pt x="17" y="1521"/>
                      <a:pt x="17" y="1521"/>
                      <a:pt x="17" y="1521"/>
                    </a:cubicBezTo>
                    <a:cubicBezTo>
                      <a:pt x="17" y="1521"/>
                      <a:pt x="17" y="1521"/>
                      <a:pt x="17" y="1521"/>
                    </a:cubicBezTo>
                    <a:close/>
                    <a:moveTo>
                      <a:pt x="17" y="1588"/>
                    </a:moveTo>
                    <a:lnTo>
                      <a:pt x="17" y="1605"/>
                    </a:lnTo>
                    <a:cubicBezTo>
                      <a:pt x="17" y="1605"/>
                      <a:pt x="17" y="1588"/>
                      <a:pt x="17" y="1588"/>
                    </a:cubicBezTo>
                    <a:cubicBezTo>
                      <a:pt x="17" y="1588"/>
                      <a:pt x="17" y="1588"/>
                      <a:pt x="17" y="1588"/>
                    </a:cubicBezTo>
                    <a:close/>
                    <a:moveTo>
                      <a:pt x="17" y="1755"/>
                    </a:moveTo>
                    <a:lnTo>
                      <a:pt x="17" y="1755"/>
                    </a:lnTo>
                    <a:cubicBezTo>
                      <a:pt x="33" y="1755"/>
                      <a:pt x="33" y="1722"/>
                      <a:pt x="50" y="1722"/>
                    </a:cubicBezTo>
                    <a:cubicBezTo>
                      <a:pt x="33" y="1772"/>
                      <a:pt x="100" y="1805"/>
                      <a:pt x="117" y="1789"/>
                    </a:cubicBezTo>
                    <a:cubicBezTo>
                      <a:pt x="134" y="1855"/>
                      <a:pt x="100" y="1839"/>
                      <a:pt x="100" y="1889"/>
                    </a:cubicBezTo>
                    <a:lnTo>
                      <a:pt x="134" y="1889"/>
                    </a:lnTo>
                    <a:cubicBezTo>
                      <a:pt x="100" y="1839"/>
                      <a:pt x="150" y="1889"/>
                      <a:pt x="150" y="1822"/>
                    </a:cubicBezTo>
                    <a:cubicBezTo>
                      <a:pt x="201" y="1839"/>
                      <a:pt x="201" y="1805"/>
                      <a:pt x="234" y="1789"/>
                    </a:cubicBezTo>
                    <a:cubicBezTo>
                      <a:pt x="234" y="1772"/>
                      <a:pt x="217" y="1805"/>
                      <a:pt x="184" y="1789"/>
                    </a:cubicBezTo>
                    <a:cubicBezTo>
                      <a:pt x="201" y="1755"/>
                      <a:pt x="251" y="1755"/>
                      <a:pt x="284" y="1789"/>
                    </a:cubicBezTo>
                    <a:cubicBezTo>
                      <a:pt x="234" y="1805"/>
                      <a:pt x="301" y="1772"/>
                      <a:pt x="284" y="1839"/>
                    </a:cubicBezTo>
                    <a:cubicBezTo>
                      <a:pt x="284" y="1839"/>
                      <a:pt x="284" y="1805"/>
                      <a:pt x="251" y="1822"/>
                    </a:cubicBezTo>
                    <a:cubicBezTo>
                      <a:pt x="251" y="1839"/>
                      <a:pt x="267" y="1855"/>
                      <a:pt x="284" y="1855"/>
                    </a:cubicBezTo>
                    <a:cubicBezTo>
                      <a:pt x="284" y="1872"/>
                      <a:pt x="251" y="1855"/>
                      <a:pt x="251" y="1889"/>
                    </a:cubicBezTo>
                    <a:cubicBezTo>
                      <a:pt x="284" y="1922"/>
                      <a:pt x="317" y="1855"/>
                      <a:pt x="334" y="1922"/>
                    </a:cubicBezTo>
                    <a:cubicBezTo>
                      <a:pt x="368" y="1889"/>
                      <a:pt x="451" y="1922"/>
                      <a:pt x="468" y="1939"/>
                    </a:cubicBezTo>
                    <a:cubicBezTo>
                      <a:pt x="485" y="1939"/>
                      <a:pt x="468" y="1889"/>
                      <a:pt x="518" y="1906"/>
                    </a:cubicBezTo>
                    <a:cubicBezTo>
                      <a:pt x="501" y="1839"/>
                      <a:pt x="485" y="1789"/>
                      <a:pt x="518" y="1772"/>
                    </a:cubicBezTo>
                    <a:cubicBezTo>
                      <a:pt x="551" y="1805"/>
                      <a:pt x="518" y="1822"/>
                      <a:pt x="518" y="1872"/>
                    </a:cubicBezTo>
                    <a:cubicBezTo>
                      <a:pt x="551" y="1872"/>
                      <a:pt x="585" y="1872"/>
                      <a:pt x="602" y="1889"/>
                    </a:cubicBezTo>
                    <a:cubicBezTo>
                      <a:pt x="602" y="1872"/>
                      <a:pt x="585" y="1872"/>
                      <a:pt x="585" y="1872"/>
                    </a:cubicBezTo>
                    <a:cubicBezTo>
                      <a:pt x="602" y="1839"/>
                      <a:pt x="602" y="1805"/>
                      <a:pt x="635" y="1805"/>
                    </a:cubicBezTo>
                    <a:cubicBezTo>
                      <a:pt x="602" y="1789"/>
                      <a:pt x="618" y="1755"/>
                      <a:pt x="585" y="1755"/>
                    </a:cubicBezTo>
                    <a:cubicBezTo>
                      <a:pt x="585" y="1739"/>
                      <a:pt x="618" y="1739"/>
                      <a:pt x="602" y="1705"/>
                    </a:cubicBezTo>
                    <a:cubicBezTo>
                      <a:pt x="652" y="1705"/>
                      <a:pt x="685" y="1588"/>
                      <a:pt x="752" y="1638"/>
                    </a:cubicBezTo>
                    <a:cubicBezTo>
                      <a:pt x="752" y="1588"/>
                      <a:pt x="785" y="1622"/>
                      <a:pt x="752" y="1588"/>
                    </a:cubicBezTo>
                    <a:cubicBezTo>
                      <a:pt x="785" y="1571"/>
                      <a:pt x="785" y="1622"/>
                      <a:pt x="819" y="1622"/>
                    </a:cubicBezTo>
                    <a:cubicBezTo>
                      <a:pt x="802" y="1555"/>
                      <a:pt x="835" y="1571"/>
                      <a:pt x="886" y="1588"/>
                    </a:cubicBezTo>
                    <a:cubicBezTo>
                      <a:pt x="869" y="1505"/>
                      <a:pt x="952" y="1538"/>
                      <a:pt x="936" y="1454"/>
                    </a:cubicBezTo>
                    <a:lnTo>
                      <a:pt x="869" y="1454"/>
                    </a:lnTo>
                    <a:cubicBezTo>
                      <a:pt x="919" y="1488"/>
                      <a:pt x="852" y="1521"/>
                      <a:pt x="819" y="1521"/>
                    </a:cubicBezTo>
                    <a:cubicBezTo>
                      <a:pt x="802" y="1421"/>
                      <a:pt x="718" y="1438"/>
                      <a:pt x="652" y="1454"/>
                    </a:cubicBezTo>
                    <a:cubicBezTo>
                      <a:pt x="652" y="1471"/>
                      <a:pt x="635" y="1488"/>
                      <a:pt x="635" y="1521"/>
                    </a:cubicBezTo>
                    <a:cubicBezTo>
                      <a:pt x="652" y="1471"/>
                      <a:pt x="668" y="1505"/>
                      <a:pt x="718" y="1488"/>
                    </a:cubicBezTo>
                    <a:cubicBezTo>
                      <a:pt x="718" y="1521"/>
                      <a:pt x="702" y="1538"/>
                      <a:pt x="668" y="1555"/>
                    </a:cubicBezTo>
                    <a:cubicBezTo>
                      <a:pt x="685" y="1521"/>
                      <a:pt x="602" y="1521"/>
                      <a:pt x="602" y="1521"/>
                    </a:cubicBezTo>
                    <a:cubicBezTo>
                      <a:pt x="602" y="1538"/>
                      <a:pt x="602" y="1521"/>
                      <a:pt x="585" y="1538"/>
                    </a:cubicBezTo>
                    <a:cubicBezTo>
                      <a:pt x="518" y="1555"/>
                      <a:pt x="585" y="1622"/>
                      <a:pt x="535" y="1655"/>
                    </a:cubicBezTo>
                    <a:cubicBezTo>
                      <a:pt x="535" y="1655"/>
                      <a:pt x="551" y="1655"/>
                      <a:pt x="568" y="1655"/>
                    </a:cubicBezTo>
                    <a:cubicBezTo>
                      <a:pt x="551" y="1672"/>
                      <a:pt x="551" y="1688"/>
                      <a:pt x="518" y="1688"/>
                    </a:cubicBezTo>
                    <a:cubicBezTo>
                      <a:pt x="501" y="1688"/>
                      <a:pt x="518" y="1655"/>
                      <a:pt x="485" y="1655"/>
                    </a:cubicBezTo>
                    <a:cubicBezTo>
                      <a:pt x="485" y="1622"/>
                      <a:pt x="518" y="1588"/>
                      <a:pt x="485" y="1571"/>
                    </a:cubicBezTo>
                    <a:cubicBezTo>
                      <a:pt x="451" y="1571"/>
                      <a:pt x="451" y="1588"/>
                      <a:pt x="434" y="1622"/>
                    </a:cubicBezTo>
                    <a:cubicBezTo>
                      <a:pt x="418" y="1605"/>
                      <a:pt x="334" y="1571"/>
                      <a:pt x="334" y="1622"/>
                    </a:cubicBezTo>
                    <a:cubicBezTo>
                      <a:pt x="317" y="1622"/>
                      <a:pt x="317" y="1588"/>
                      <a:pt x="301" y="1555"/>
                    </a:cubicBezTo>
                    <a:cubicBezTo>
                      <a:pt x="284" y="1555"/>
                      <a:pt x="284" y="1588"/>
                      <a:pt x="267" y="1588"/>
                    </a:cubicBezTo>
                    <a:cubicBezTo>
                      <a:pt x="267" y="1605"/>
                      <a:pt x="284" y="1605"/>
                      <a:pt x="284" y="1622"/>
                    </a:cubicBezTo>
                    <a:cubicBezTo>
                      <a:pt x="284" y="1655"/>
                      <a:pt x="217" y="1622"/>
                      <a:pt x="267" y="1638"/>
                    </a:cubicBezTo>
                    <a:cubicBezTo>
                      <a:pt x="234" y="1672"/>
                      <a:pt x="134" y="1755"/>
                      <a:pt x="100" y="1722"/>
                    </a:cubicBezTo>
                    <a:cubicBezTo>
                      <a:pt x="84" y="1722"/>
                      <a:pt x="100" y="1739"/>
                      <a:pt x="100" y="1755"/>
                    </a:cubicBezTo>
                    <a:cubicBezTo>
                      <a:pt x="67" y="1755"/>
                      <a:pt x="17" y="1638"/>
                      <a:pt x="84" y="1638"/>
                    </a:cubicBezTo>
                    <a:cubicBezTo>
                      <a:pt x="84" y="1622"/>
                      <a:pt x="67" y="1638"/>
                      <a:pt x="50" y="1638"/>
                    </a:cubicBezTo>
                    <a:cubicBezTo>
                      <a:pt x="67" y="1605"/>
                      <a:pt x="84" y="1571"/>
                      <a:pt x="134" y="1588"/>
                    </a:cubicBezTo>
                    <a:cubicBezTo>
                      <a:pt x="134" y="1555"/>
                      <a:pt x="167" y="1505"/>
                      <a:pt x="134" y="1488"/>
                    </a:cubicBezTo>
                    <a:cubicBezTo>
                      <a:pt x="150" y="1471"/>
                      <a:pt x="167" y="1454"/>
                      <a:pt x="201" y="1471"/>
                    </a:cubicBezTo>
                    <a:cubicBezTo>
                      <a:pt x="167" y="1538"/>
                      <a:pt x="251" y="1488"/>
                      <a:pt x="234" y="1555"/>
                    </a:cubicBezTo>
                    <a:cubicBezTo>
                      <a:pt x="251" y="1538"/>
                      <a:pt x="251" y="1505"/>
                      <a:pt x="267" y="1521"/>
                    </a:cubicBezTo>
                    <a:cubicBezTo>
                      <a:pt x="301" y="1521"/>
                      <a:pt x="251" y="1538"/>
                      <a:pt x="284" y="1555"/>
                    </a:cubicBezTo>
                    <a:cubicBezTo>
                      <a:pt x="284" y="1555"/>
                      <a:pt x="301" y="1538"/>
                      <a:pt x="334" y="1555"/>
                    </a:cubicBezTo>
                    <a:cubicBezTo>
                      <a:pt x="351" y="1488"/>
                      <a:pt x="317" y="1404"/>
                      <a:pt x="401" y="1388"/>
                    </a:cubicBezTo>
                    <a:cubicBezTo>
                      <a:pt x="368" y="1354"/>
                      <a:pt x="384" y="1371"/>
                      <a:pt x="401" y="1321"/>
                    </a:cubicBezTo>
                    <a:cubicBezTo>
                      <a:pt x="418" y="1321"/>
                      <a:pt x="418" y="1338"/>
                      <a:pt x="451" y="1354"/>
                    </a:cubicBezTo>
                    <a:cubicBezTo>
                      <a:pt x="434" y="1388"/>
                      <a:pt x="434" y="1438"/>
                      <a:pt x="401" y="1438"/>
                    </a:cubicBezTo>
                    <a:cubicBezTo>
                      <a:pt x="418" y="1454"/>
                      <a:pt x="418" y="1438"/>
                      <a:pt x="401" y="1488"/>
                    </a:cubicBezTo>
                    <a:cubicBezTo>
                      <a:pt x="434" y="1454"/>
                      <a:pt x="434" y="1505"/>
                      <a:pt x="485" y="1488"/>
                    </a:cubicBezTo>
                    <a:cubicBezTo>
                      <a:pt x="485" y="1454"/>
                      <a:pt x="485" y="1454"/>
                      <a:pt x="468" y="1438"/>
                    </a:cubicBezTo>
                    <a:cubicBezTo>
                      <a:pt x="485" y="1438"/>
                      <a:pt x="485" y="1454"/>
                      <a:pt x="501" y="1454"/>
                    </a:cubicBezTo>
                    <a:cubicBezTo>
                      <a:pt x="485" y="1404"/>
                      <a:pt x="535" y="1421"/>
                      <a:pt x="535" y="1354"/>
                    </a:cubicBezTo>
                    <a:cubicBezTo>
                      <a:pt x="551" y="1371"/>
                      <a:pt x="568" y="1371"/>
                      <a:pt x="568" y="1404"/>
                    </a:cubicBezTo>
                    <a:cubicBezTo>
                      <a:pt x="602" y="1388"/>
                      <a:pt x="652" y="1371"/>
                      <a:pt x="652" y="1304"/>
                    </a:cubicBezTo>
                    <a:cubicBezTo>
                      <a:pt x="685" y="1304"/>
                      <a:pt x="668" y="1338"/>
                      <a:pt x="702" y="1321"/>
                    </a:cubicBezTo>
                    <a:cubicBezTo>
                      <a:pt x="702" y="1304"/>
                      <a:pt x="752" y="1287"/>
                      <a:pt x="735" y="1271"/>
                    </a:cubicBezTo>
                    <a:cubicBezTo>
                      <a:pt x="735" y="1254"/>
                      <a:pt x="769" y="1254"/>
                      <a:pt x="769" y="1254"/>
                    </a:cubicBezTo>
                    <a:cubicBezTo>
                      <a:pt x="802" y="1254"/>
                      <a:pt x="819" y="1287"/>
                      <a:pt x="852" y="1304"/>
                    </a:cubicBezTo>
                    <a:cubicBezTo>
                      <a:pt x="835" y="1321"/>
                      <a:pt x="819" y="1304"/>
                      <a:pt x="785" y="1321"/>
                    </a:cubicBezTo>
                    <a:cubicBezTo>
                      <a:pt x="785" y="1338"/>
                      <a:pt x="769" y="1404"/>
                      <a:pt x="752" y="1388"/>
                    </a:cubicBezTo>
                    <a:cubicBezTo>
                      <a:pt x="735" y="1421"/>
                      <a:pt x="819" y="1371"/>
                      <a:pt x="802" y="1421"/>
                    </a:cubicBezTo>
                    <a:cubicBezTo>
                      <a:pt x="819" y="1421"/>
                      <a:pt x="802" y="1371"/>
                      <a:pt x="785" y="1371"/>
                    </a:cubicBezTo>
                    <a:cubicBezTo>
                      <a:pt x="785" y="1338"/>
                      <a:pt x="835" y="1371"/>
                      <a:pt x="835" y="1354"/>
                    </a:cubicBezTo>
                    <a:cubicBezTo>
                      <a:pt x="852" y="1354"/>
                      <a:pt x="835" y="1388"/>
                      <a:pt x="869" y="1388"/>
                    </a:cubicBezTo>
                    <a:cubicBezTo>
                      <a:pt x="886" y="1388"/>
                      <a:pt x="886" y="1321"/>
                      <a:pt x="886" y="1388"/>
                    </a:cubicBezTo>
                    <a:cubicBezTo>
                      <a:pt x="919" y="1371"/>
                      <a:pt x="902" y="1338"/>
                      <a:pt x="902" y="1321"/>
                    </a:cubicBezTo>
                    <a:cubicBezTo>
                      <a:pt x="936" y="1354"/>
                      <a:pt x="952" y="1287"/>
                      <a:pt x="969" y="1354"/>
                    </a:cubicBezTo>
                    <a:cubicBezTo>
                      <a:pt x="969" y="1338"/>
                      <a:pt x="986" y="1321"/>
                      <a:pt x="986" y="1287"/>
                    </a:cubicBezTo>
                    <a:cubicBezTo>
                      <a:pt x="936" y="1287"/>
                      <a:pt x="986" y="1204"/>
                      <a:pt x="952" y="1170"/>
                    </a:cubicBezTo>
                    <a:cubicBezTo>
                      <a:pt x="952" y="1170"/>
                      <a:pt x="1053" y="1120"/>
                      <a:pt x="1036" y="1187"/>
                    </a:cubicBezTo>
                    <a:cubicBezTo>
                      <a:pt x="1069" y="1187"/>
                      <a:pt x="1086" y="1170"/>
                      <a:pt x="1103" y="1154"/>
                    </a:cubicBezTo>
                    <a:cubicBezTo>
                      <a:pt x="1136" y="1170"/>
                      <a:pt x="1253" y="1221"/>
                      <a:pt x="1220" y="1321"/>
                    </a:cubicBezTo>
                    <a:cubicBezTo>
                      <a:pt x="1203" y="1338"/>
                      <a:pt x="1170" y="1354"/>
                      <a:pt x="1153" y="1388"/>
                    </a:cubicBezTo>
                    <a:cubicBezTo>
                      <a:pt x="1170" y="1388"/>
                      <a:pt x="1170" y="1354"/>
                      <a:pt x="1203" y="1371"/>
                    </a:cubicBezTo>
                    <a:cubicBezTo>
                      <a:pt x="1170" y="1421"/>
                      <a:pt x="1170" y="1438"/>
                      <a:pt x="1186" y="1488"/>
                    </a:cubicBezTo>
                    <a:cubicBezTo>
                      <a:pt x="1170" y="1505"/>
                      <a:pt x="1103" y="1538"/>
                      <a:pt x="1103" y="1538"/>
                    </a:cubicBezTo>
                    <a:cubicBezTo>
                      <a:pt x="1086" y="1538"/>
                      <a:pt x="1086" y="1471"/>
                      <a:pt x="1086" y="1555"/>
                    </a:cubicBezTo>
                    <a:lnTo>
                      <a:pt x="1036" y="1555"/>
                    </a:lnTo>
                    <a:cubicBezTo>
                      <a:pt x="1053" y="1555"/>
                      <a:pt x="1069" y="1521"/>
                      <a:pt x="1019" y="1521"/>
                    </a:cubicBezTo>
                    <a:cubicBezTo>
                      <a:pt x="1036" y="1521"/>
                      <a:pt x="1053" y="1454"/>
                      <a:pt x="1036" y="1438"/>
                    </a:cubicBezTo>
                    <a:cubicBezTo>
                      <a:pt x="1053" y="1404"/>
                      <a:pt x="1069" y="1488"/>
                      <a:pt x="1086" y="1454"/>
                    </a:cubicBezTo>
                    <a:cubicBezTo>
                      <a:pt x="1103" y="1404"/>
                      <a:pt x="1069" y="1388"/>
                      <a:pt x="1086" y="1354"/>
                    </a:cubicBezTo>
                    <a:cubicBezTo>
                      <a:pt x="1069" y="1354"/>
                      <a:pt x="1036" y="1371"/>
                      <a:pt x="1053" y="1354"/>
                    </a:cubicBezTo>
                    <a:cubicBezTo>
                      <a:pt x="1003" y="1354"/>
                      <a:pt x="952" y="1505"/>
                      <a:pt x="952" y="1538"/>
                    </a:cubicBezTo>
                    <a:cubicBezTo>
                      <a:pt x="969" y="1555"/>
                      <a:pt x="1019" y="1588"/>
                      <a:pt x="1003" y="1538"/>
                    </a:cubicBezTo>
                    <a:cubicBezTo>
                      <a:pt x="1019" y="1555"/>
                      <a:pt x="1019" y="1571"/>
                      <a:pt x="1036" y="1571"/>
                    </a:cubicBezTo>
                    <a:cubicBezTo>
                      <a:pt x="1053" y="1605"/>
                      <a:pt x="1003" y="1571"/>
                      <a:pt x="1019" y="1622"/>
                    </a:cubicBezTo>
                    <a:cubicBezTo>
                      <a:pt x="1053" y="1588"/>
                      <a:pt x="1069" y="1605"/>
                      <a:pt x="1120" y="1605"/>
                    </a:cubicBezTo>
                    <a:cubicBezTo>
                      <a:pt x="1136" y="1638"/>
                      <a:pt x="1153" y="1655"/>
                      <a:pt x="1136" y="1705"/>
                    </a:cubicBezTo>
                    <a:cubicBezTo>
                      <a:pt x="1103" y="1688"/>
                      <a:pt x="1120" y="1688"/>
                      <a:pt x="1086" y="1688"/>
                    </a:cubicBezTo>
                    <a:cubicBezTo>
                      <a:pt x="1086" y="1722"/>
                      <a:pt x="1069" y="1722"/>
                      <a:pt x="1053" y="1739"/>
                    </a:cubicBezTo>
                    <a:cubicBezTo>
                      <a:pt x="1036" y="1722"/>
                      <a:pt x="1069" y="1705"/>
                      <a:pt x="1053" y="1688"/>
                    </a:cubicBezTo>
                    <a:cubicBezTo>
                      <a:pt x="1036" y="1722"/>
                      <a:pt x="986" y="1672"/>
                      <a:pt x="969" y="1688"/>
                    </a:cubicBezTo>
                    <a:cubicBezTo>
                      <a:pt x="952" y="1672"/>
                      <a:pt x="952" y="1655"/>
                      <a:pt x="936" y="1638"/>
                    </a:cubicBezTo>
                    <a:cubicBezTo>
                      <a:pt x="902" y="1672"/>
                      <a:pt x="902" y="1605"/>
                      <a:pt x="869" y="1605"/>
                    </a:cubicBezTo>
                    <a:cubicBezTo>
                      <a:pt x="902" y="1638"/>
                      <a:pt x="869" y="1638"/>
                      <a:pt x="852" y="1688"/>
                    </a:cubicBezTo>
                    <a:cubicBezTo>
                      <a:pt x="819" y="1638"/>
                      <a:pt x="802" y="1672"/>
                      <a:pt x="752" y="1655"/>
                    </a:cubicBezTo>
                    <a:cubicBezTo>
                      <a:pt x="769" y="1705"/>
                      <a:pt x="735" y="1722"/>
                      <a:pt x="752" y="1755"/>
                    </a:cubicBezTo>
                    <a:cubicBezTo>
                      <a:pt x="785" y="1772"/>
                      <a:pt x="785" y="1772"/>
                      <a:pt x="819" y="1755"/>
                    </a:cubicBezTo>
                    <a:cubicBezTo>
                      <a:pt x="852" y="1755"/>
                      <a:pt x="802" y="1789"/>
                      <a:pt x="819" y="1789"/>
                    </a:cubicBezTo>
                    <a:cubicBezTo>
                      <a:pt x="852" y="1755"/>
                      <a:pt x="869" y="1772"/>
                      <a:pt x="886" y="1805"/>
                    </a:cubicBezTo>
                    <a:cubicBezTo>
                      <a:pt x="902" y="1805"/>
                      <a:pt x="886" y="1789"/>
                      <a:pt x="886" y="1772"/>
                    </a:cubicBezTo>
                    <a:cubicBezTo>
                      <a:pt x="969" y="1772"/>
                      <a:pt x="1003" y="1839"/>
                      <a:pt x="969" y="1906"/>
                    </a:cubicBezTo>
                    <a:cubicBezTo>
                      <a:pt x="919" y="1872"/>
                      <a:pt x="936" y="1906"/>
                      <a:pt x="886" y="1922"/>
                    </a:cubicBezTo>
                    <a:cubicBezTo>
                      <a:pt x="886" y="1922"/>
                      <a:pt x="886" y="1906"/>
                      <a:pt x="869" y="1922"/>
                    </a:cubicBezTo>
                    <a:cubicBezTo>
                      <a:pt x="869" y="1906"/>
                      <a:pt x="886" y="1906"/>
                      <a:pt x="886" y="1889"/>
                    </a:cubicBezTo>
                    <a:cubicBezTo>
                      <a:pt x="852" y="1889"/>
                      <a:pt x="835" y="1855"/>
                      <a:pt x="819" y="1855"/>
                    </a:cubicBezTo>
                    <a:cubicBezTo>
                      <a:pt x="785" y="1872"/>
                      <a:pt x="752" y="1872"/>
                      <a:pt x="702" y="1855"/>
                    </a:cubicBezTo>
                    <a:cubicBezTo>
                      <a:pt x="685" y="1906"/>
                      <a:pt x="718" y="1922"/>
                      <a:pt x="702" y="1956"/>
                    </a:cubicBezTo>
                    <a:cubicBezTo>
                      <a:pt x="668" y="1939"/>
                      <a:pt x="652" y="1939"/>
                      <a:pt x="652" y="1989"/>
                    </a:cubicBezTo>
                    <a:cubicBezTo>
                      <a:pt x="602" y="1972"/>
                      <a:pt x="602" y="1939"/>
                      <a:pt x="535" y="1956"/>
                    </a:cubicBezTo>
                    <a:cubicBezTo>
                      <a:pt x="551" y="1989"/>
                      <a:pt x="535" y="2023"/>
                      <a:pt x="518" y="2006"/>
                    </a:cubicBezTo>
                    <a:cubicBezTo>
                      <a:pt x="501" y="2039"/>
                      <a:pt x="585" y="2039"/>
                      <a:pt x="618" y="2056"/>
                    </a:cubicBezTo>
                    <a:lnTo>
                      <a:pt x="618" y="2023"/>
                    </a:lnTo>
                    <a:cubicBezTo>
                      <a:pt x="652" y="2039"/>
                      <a:pt x="635" y="1989"/>
                      <a:pt x="685" y="1989"/>
                    </a:cubicBezTo>
                    <a:cubicBezTo>
                      <a:pt x="668" y="2006"/>
                      <a:pt x="652" y="2039"/>
                      <a:pt x="618" y="2056"/>
                    </a:cubicBezTo>
                    <a:cubicBezTo>
                      <a:pt x="652" y="2073"/>
                      <a:pt x="652" y="2140"/>
                      <a:pt x="618" y="2140"/>
                    </a:cubicBezTo>
                    <a:cubicBezTo>
                      <a:pt x="618" y="2156"/>
                      <a:pt x="635" y="2156"/>
                      <a:pt x="635" y="2173"/>
                    </a:cubicBezTo>
                    <a:cubicBezTo>
                      <a:pt x="618" y="2206"/>
                      <a:pt x="602" y="2156"/>
                      <a:pt x="585" y="2190"/>
                    </a:cubicBezTo>
                    <a:cubicBezTo>
                      <a:pt x="602" y="2223"/>
                      <a:pt x="551" y="2240"/>
                      <a:pt x="585" y="2273"/>
                    </a:cubicBezTo>
                    <a:cubicBezTo>
                      <a:pt x="652" y="2206"/>
                      <a:pt x="635" y="2323"/>
                      <a:pt x="685" y="2307"/>
                    </a:cubicBezTo>
                    <a:cubicBezTo>
                      <a:pt x="702" y="2357"/>
                      <a:pt x="668" y="2357"/>
                      <a:pt x="635" y="2357"/>
                    </a:cubicBezTo>
                    <a:cubicBezTo>
                      <a:pt x="602" y="2307"/>
                      <a:pt x="568" y="2307"/>
                      <a:pt x="535" y="2307"/>
                    </a:cubicBezTo>
                    <a:cubicBezTo>
                      <a:pt x="501" y="2323"/>
                      <a:pt x="568" y="2357"/>
                      <a:pt x="518" y="2357"/>
                    </a:cubicBezTo>
                    <a:cubicBezTo>
                      <a:pt x="535" y="2390"/>
                      <a:pt x="635" y="2407"/>
                      <a:pt x="618" y="2357"/>
                    </a:cubicBezTo>
                    <a:cubicBezTo>
                      <a:pt x="635" y="2357"/>
                      <a:pt x="618" y="2390"/>
                      <a:pt x="635" y="2407"/>
                    </a:cubicBezTo>
                    <a:cubicBezTo>
                      <a:pt x="685" y="2373"/>
                      <a:pt x="718" y="2474"/>
                      <a:pt x="785" y="2490"/>
                    </a:cubicBezTo>
                    <a:cubicBezTo>
                      <a:pt x="769" y="2524"/>
                      <a:pt x="785" y="2557"/>
                      <a:pt x="769" y="2591"/>
                    </a:cubicBezTo>
                    <a:cubicBezTo>
                      <a:pt x="735" y="2574"/>
                      <a:pt x="652" y="2557"/>
                      <a:pt x="635" y="2557"/>
                    </a:cubicBezTo>
                    <a:cubicBezTo>
                      <a:pt x="602" y="2557"/>
                      <a:pt x="635" y="2541"/>
                      <a:pt x="635" y="2524"/>
                    </a:cubicBezTo>
                    <a:cubicBezTo>
                      <a:pt x="602" y="2524"/>
                      <a:pt x="602" y="2507"/>
                      <a:pt x="602" y="2490"/>
                    </a:cubicBezTo>
                    <a:cubicBezTo>
                      <a:pt x="501" y="2490"/>
                      <a:pt x="501" y="2440"/>
                      <a:pt x="485" y="2373"/>
                    </a:cubicBezTo>
                    <a:cubicBezTo>
                      <a:pt x="451" y="2373"/>
                      <a:pt x="468" y="2390"/>
                      <a:pt x="468" y="2357"/>
                    </a:cubicBezTo>
                    <a:cubicBezTo>
                      <a:pt x="451" y="2357"/>
                      <a:pt x="418" y="2357"/>
                      <a:pt x="401" y="2390"/>
                    </a:cubicBezTo>
                    <a:cubicBezTo>
                      <a:pt x="351" y="2340"/>
                      <a:pt x="284" y="2357"/>
                      <a:pt x="234" y="2323"/>
                    </a:cubicBezTo>
                    <a:cubicBezTo>
                      <a:pt x="267" y="2307"/>
                      <a:pt x="217" y="2290"/>
                      <a:pt x="201" y="2307"/>
                    </a:cubicBezTo>
                    <a:cubicBezTo>
                      <a:pt x="184" y="2256"/>
                      <a:pt x="150" y="2223"/>
                      <a:pt x="100" y="2190"/>
                    </a:cubicBezTo>
                    <a:cubicBezTo>
                      <a:pt x="134" y="2140"/>
                      <a:pt x="117" y="2156"/>
                      <a:pt x="150" y="2089"/>
                    </a:cubicBezTo>
                    <a:cubicBezTo>
                      <a:pt x="150" y="2056"/>
                      <a:pt x="134" y="2039"/>
                      <a:pt x="117" y="2023"/>
                    </a:cubicBezTo>
                    <a:cubicBezTo>
                      <a:pt x="84" y="2039"/>
                      <a:pt x="84" y="2073"/>
                      <a:pt x="50" y="2089"/>
                    </a:cubicBezTo>
                    <a:cubicBezTo>
                      <a:pt x="50" y="2106"/>
                      <a:pt x="67" y="2123"/>
                      <a:pt x="100" y="2140"/>
                    </a:cubicBezTo>
                    <a:cubicBezTo>
                      <a:pt x="67" y="2190"/>
                      <a:pt x="17" y="2106"/>
                      <a:pt x="17" y="2089"/>
                    </a:cubicBezTo>
                    <a:cubicBezTo>
                      <a:pt x="17" y="2089"/>
                      <a:pt x="17" y="2106"/>
                      <a:pt x="17" y="2106"/>
                    </a:cubicBezTo>
                    <a:lnTo>
                      <a:pt x="17" y="1956"/>
                    </a:lnTo>
                    <a:cubicBezTo>
                      <a:pt x="33" y="1956"/>
                      <a:pt x="33" y="1906"/>
                      <a:pt x="84" y="1922"/>
                    </a:cubicBezTo>
                    <a:cubicBezTo>
                      <a:pt x="67" y="1889"/>
                      <a:pt x="33" y="1872"/>
                      <a:pt x="17" y="1872"/>
                    </a:cubicBezTo>
                    <a:lnTo>
                      <a:pt x="17" y="1839"/>
                    </a:lnTo>
                    <a:cubicBezTo>
                      <a:pt x="50" y="1839"/>
                      <a:pt x="50" y="1822"/>
                      <a:pt x="67" y="1805"/>
                    </a:cubicBezTo>
                    <a:cubicBezTo>
                      <a:pt x="67" y="1789"/>
                      <a:pt x="33" y="1805"/>
                      <a:pt x="17" y="1789"/>
                    </a:cubicBezTo>
                    <a:cubicBezTo>
                      <a:pt x="17" y="1805"/>
                      <a:pt x="17" y="1805"/>
                      <a:pt x="17" y="1805"/>
                    </a:cubicBezTo>
                    <a:lnTo>
                      <a:pt x="17" y="1755"/>
                    </a:lnTo>
                    <a:close/>
                    <a:moveTo>
                      <a:pt x="17" y="1889"/>
                    </a:moveTo>
                    <a:lnTo>
                      <a:pt x="17" y="1922"/>
                    </a:lnTo>
                    <a:cubicBezTo>
                      <a:pt x="17" y="1906"/>
                      <a:pt x="17" y="1906"/>
                      <a:pt x="17" y="1889"/>
                    </a:cubicBezTo>
                    <a:close/>
                    <a:moveTo>
                      <a:pt x="17" y="2240"/>
                    </a:moveTo>
                    <a:lnTo>
                      <a:pt x="17" y="2373"/>
                    </a:lnTo>
                    <a:cubicBezTo>
                      <a:pt x="50" y="2390"/>
                      <a:pt x="117" y="2407"/>
                      <a:pt x="117" y="2424"/>
                    </a:cubicBezTo>
                    <a:cubicBezTo>
                      <a:pt x="134" y="2474"/>
                      <a:pt x="50" y="2524"/>
                      <a:pt x="50" y="2524"/>
                    </a:cubicBezTo>
                    <a:cubicBezTo>
                      <a:pt x="33" y="2507"/>
                      <a:pt x="17" y="2490"/>
                      <a:pt x="17" y="2474"/>
                    </a:cubicBezTo>
                    <a:lnTo>
                      <a:pt x="17" y="2557"/>
                    </a:lnTo>
                    <a:cubicBezTo>
                      <a:pt x="33" y="2541"/>
                      <a:pt x="33" y="2574"/>
                      <a:pt x="67" y="2574"/>
                    </a:cubicBezTo>
                    <a:cubicBezTo>
                      <a:pt x="67" y="2607"/>
                      <a:pt x="33" y="2607"/>
                      <a:pt x="17" y="2641"/>
                    </a:cubicBezTo>
                    <a:cubicBezTo>
                      <a:pt x="50" y="2657"/>
                      <a:pt x="33" y="2724"/>
                      <a:pt x="67" y="2758"/>
                    </a:cubicBezTo>
                    <a:cubicBezTo>
                      <a:pt x="17" y="2724"/>
                      <a:pt x="33" y="2774"/>
                      <a:pt x="17" y="2791"/>
                    </a:cubicBezTo>
                    <a:cubicBezTo>
                      <a:pt x="17" y="2808"/>
                      <a:pt x="17" y="2808"/>
                      <a:pt x="17" y="2808"/>
                    </a:cubicBezTo>
                    <a:lnTo>
                      <a:pt x="17" y="2958"/>
                    </a:lnTo>
                    <a:cubicBezTo>
                      <a:pt x="17" y="2958"/>
                      <a:pt x="33" y="2958"/>
                      <a:pt x="50" y="2958"/>
                    </a:cubicBezTo>
                    <a:cubicBezTo>
                      <a:pt x="17" y="2942"/>
                      <a:pt x="50" y="2958"/>
                      <a:pt x="50" y="2925"/>
                    </a:cubicBezTo>
                    <a:cubicBezTo>
                      <a:pt x="33" y="2925"/>
                      <a:pt x="33" y="2925"/>
                      <a:pt x="33" y="2908"/>
                    </a:cubicBezTo>
                    <a:cubicBezTo>
                      <a:pt x="84" y="2908"/>
                      <a:pt x="84" y="2891"/>
                      <a:pt x="100" y="2858"/>
                    </a:cubicBezTo>
                    <a:cubicBezTo>
                      <a:pt x="84" y="2841"/>
                      <a:pt x="84" y="2825"/>
                      <a:pt x="84" y="2791"/>
                    </a:cubicBezTo>
                    <a:cubicBezTo>
                      <a:pt x="117" y="2774"/>
                      <a:pt x="134" y="2791"/>
                      <a:pt x="167" y="2808"/>
                    </a:cubicBezTo>
                    <a:cubicBezTo>
                      <a:pt x="150" y="2758"/>
                      <a:pt x="184" y="2758"/>
                      <a:pt x="217" y="2741"/>
                    </a:cubicBezTo>
                    <a:cubicBezTo>
                      <a:pt x="234" y="2741"/>
                      <a:pt x="201" y="2758"/>
                      <a:pt x="201" y="2774"/>
                    </a:cubicBezTo>
                    <a:cubicBezTo>
                      <a:pt x="217" y="2774"/>
                      <a:pt x="234" y="2774"/>
                      <a:pt x="234" y="2791"/>
                    </a:cubicBezTo>
                    <a:cubicBezTo>
                      <a:pt x="234" y="2774"/>
                      <a:pt x="234" y="2774"/>
                      <a:pt x="234" y="2758"/>
                    </a:cubicBezTo>
                    <a:cubicBezTo>
                      <a:pt x="267" y="2758"/>
                      <a:pt x="284" y="2774"/>
                      <a:pt x="301" y="2791"/>
                    </a:cubicBezTo>
                    <a:cubicBezTo>
                      <a:pt x="301" y="2791"/>
                      <a:pt x="284" y="2808"/>
                      <a:pt x="284" y="2825"/>
                    </a:cubicBezTo>
                    <a:cubicBezTo>
                      <a:pt x="317" y="2841"/>
                      <a:pt x="368" y="2825"/>
                      <a:pt x="351" y="2858"/>
                    </a:cubicBezTo>
                    <a:cubicBezTo>
                      <a:pt x="334" y="2825"/>
                      <a:pt x="301" y="2875"/>
                      <a:pt x="284" y="2891"/>
                    </a:cubicBezTo>
                    <a:cubicBezTo>
                      <a:pt x="267" y="2891"/>
                      <a:pt x="251" y="2875"/>
                      <a:pt x="217" y="2891"/>
                    </a:cubicBezTo>
                    <a:cubicBezTo>
                      <a:pt x="201" y="2925"/>
                      <a:pt x="201" y="2925"/>
                      <a:pt x="217" y="2958"/>
                    </a:cubicBezTo>
                    <a:cubicBezTo>
                      <a:pt x="184" y="2925"/>
                      <a:pt x="150" y="2975"/>
                      <a:pt x="167" y="2992"/>
                    </a:cubicBezTo>
                    <a:cubicBezTo>
                      <a:pt x="117" y="3008"/>
                      <a:pt x="150" y="2975"/>
                      <a:pt x="134" y="2958"/>
                    </a:cubicBezTo>
                    <a:cubicBezTo>
                      <a:pt x="134" y="2992"/>
                      <a:pt x="84" y="2958"/>
                      <a:pt x="100" y="2992"/>
                    </a:cubicBezTo>
                    <a:cubicBezTo>
                      <a:pt x="117" y="2992"/>
                      <a:pt x="134" y="2992"/>
                      <a:pt x="134" y="3008"/>
                    </a:cubicBezTo>
                    <a:cubicBezTo>
                      <a:pt x="117" y="3008"/>
                      <a:pt x="134" y="3042"/>
                      <a:pt x="100" y="3025"/>
                    </a:cubicBezTo>
                    <a:cubicBezTo>
                      <a:pt x="100" y="3025"/>
                      <a:pt x="100" y="2992"/>
                      <a:pt x="100" y="2992"/>
                    </a:cubicBezTo>
                    <a:cubicBezTo>
                      <a:pt x="67" y="3008"/>
                      <a:pt x="67" y="3058"/>
                      <a:pt x="50" y="3092"/>
                    </a:cubicBezTo>
                    <a:cubicBezTo>
                      <a:pt x="84" y="3109"/>
                      <a:pt x="67" y="3109"/>
                      <a:pt x="117" y="3092"/>
                    </a:cubicBezTo>
                    <a:cubicBezTo>
                      <a:pt x="117" y="3109"/>
                      <a:pt x="100" y="3125"/>
                      <a:pt x="117" y="3125"/>
                    </a:cubicBezTo>
                    <a:cubicBezTo>
                      <a:pt x="117" y="3109"/>
                      <a:pt x="134" y="3109"/>
                      <a:pt x="150" y="3092"/>
                    </a:cubicBezTo>
                    <a:cubicBezTo>
                      <a:pt x="150" y="3125"/>
                      <a:pt x="167" y="3125"/>
                      <a:pt x="184" y="3125"/>
                    </a:cubicBezTo>
                    <a:cubicBezTo>
                      <a:pt x="184" y="3125"/>
                      <a:pt x="201" y="3125"/>
                      <a:pt x="184" y="3142"/>
                    </a:cubicBezTo>
                    <a:cubicBezTo>
                      <a:pt x="167" y="3142"/>
                      <a:pt x="134" y="3142"/>
                      <a:pt x="134" y="3159"/>
                    </a:cubicBezTo>
                    <a:cubicBezTo>
                      <a:pt x="150" y="3159"/>
                      <a:pt x="134" y="3192"/>
                      <a:pt x="134" y="3209"/>
                    </a:cubicBezTo>
                    <a:cubicBezTo>
                      <a:pt x="100" y="3242"/>
                      <a:pt x="50" y="3209"/>
                      <a:pt x="17" y="3159"/>
                    </a:cubicBezTo>
                    <a:lnTo>
                      <a:pt x="17" y="3794"/>
                    </a:lnTo>
                    <a:cubicBezTo>
                      <a:pt x="17" y="3794"/>
                      <a:pt x="17" y="3794"/>
                      <a:pt x="33" y="3794"/>
                    </a:cubicBezTo>
                    <a:cubicBezTo>
                      <a:pt x="17" y="3760"/>
                      <a:pt x="33" y="3727"/>
                      <a:pt x="50" y="3693"/>
                    </a:cubicBezTo>
                    <a:cubicBezTo>
                      <a:pt x="84" y="3727"/>
                      <a:pt x="134" y="3660"/>
                      <a:pt x="84" y="3627"/>
                    </a:cubicBezTo>
                    <a:cubicBezTo>
                      <a:pt x="84" y="3643"/>
                      <a:pt x="67" y="3643"/>
                      <a:pt x="50" y="3660"/>
                    </a:cubicBezTo>
                    <a:cubicBezTo>
                      <a:pt x="50" y="3627"/>
                      <a:pt x="33" y="3627"/>
                      <a:pt x="33" y="3627"/>
                    </a:cubicBezTo>
                    <a:cubicBezTo>
                      <a:pt x="50" y="3610"/>
                      <a:pt x="33" y="3560"/>
                      <a:pt x="67" y="3560"/>
                    </a:cubicBezTo>
                    <a:cubicBezTo>
                      <a:pt x="117" y="3560"/>
                      <a:pt x="117" y="3693"/>
                      <a:pt x="167" y="3627"/>
                    </a:cubicBezTo>
                    <a:cubicBezTo>
                      <a:pt x="117" y="3610"/>
                      <a:pt x="167" y="3593"/>
                      <a:pt x="167" y="3526"/>
                    </a:cubicBezTo>
                    <a:cubicBezTo>
                      <a:pt x="217" y="3560"/>
                      <a:pt x="184" y="3710"/>
                      <a:pt x="251" y="3693"/>
                    </a:cubicBezTo>
                    <a:cubicBezTo>
                      <a:pt x="217" y="3693"/>
                      <a:pt x="251" y="3727"/>
                      <a:pt x="251" y="3727"/>
                    </a:cubicBezTo>
                    <a:cubicBezTo>
                      <a:pt x="284" y="3710"/>
                      <a:pt x="284" y="3693"/>
                      <a:pt x="267" y="3643"/>
                    </a:cubicBezTo>
                    <a:cubicBezTo>
                      <a:pt x="301" y="3643"/>
                      <a:pt x="301" y="3677"/>
                      <a:pt x="351" y="3660"/>
                    </a:cubicBezTo>
                    <a:cubicBezTo>
                      <a:pt x="334" y="3610"/>
                      <a:pt x="401" y="3526"/>
                      <a:pt x="351" y="3476"/>
                    </a:cubicBezTo>
                    <a:cubicBezTo>
                      <a:pt x="301" y="3476"/>
                      <a:pt x="301" y="3459"/>
                      <a:pt x="284" y="3426"/>
                    </a:cubicBezTo>
                    <a:cubicBezTo>
                      <a:pt x="334" y="3443"/>
                      <a:pt x="301" y="3359"/>
                      <a:pt x="351" y="3359"/>
                    </a:cubicBezTo>
                    <a:cubicBezTo>
                      <a:pt x="368" y="3376"/>
                      <a:pt x="384" y="3409"/>
                      <a:pt x="401" y="3426"/>
                    </a:cubicBezTo>
                    <a:cubicBezTo>
                      <a:pt x="401" y="3326"/>
                      <a:pt x="518" y="3326"/>
                      <a:pt x="568" y="3292"/>
                    </a:cubicBezTo>
                    <a:cubicBezTo>
                      <a:pt x="602" y="3259"/>
                      <a:pt x="518" y="3226"/>
                      <a:pt x="568" y="3192"/>
                    </a:cubicBezTo>
                    <a:cubicBezTo>
                      <a:pt x="568" y="3209"/>
                      <a:pt x="568" y="3226"/>
                      <a:pt x="585" y="3226"/>
                    </a:cubicBezTo>
                    <a:cubicBezTo>
                      <a:pt x="602" y="3175"/>
                      <a:pt x="568" y="3192"/>
                      <a:pt x="568" y="3159"/>
                    </a:cubicBezTo>
                    <a:cubicBezTo>
                      <a:pt x="635" y="3159"/>
                      <a:pt x="685" y="3209"/>
                      <a:pt x="635" y="3292"/>
                    </a:cubicBezTo>
                    <a:cubicBezTo>
                      <a:pt x="685" y="3276"/>
                      <a:pt x="702" y="3309"/>
                      <a:pt x="735" y="3326"/>
                    </a:cubicBezTo>
                    <a:cubicBezTo>
                      <a:pt x="718" y="3259"/>
                      <a:pt x="769" y="3326"/>
                      <a:pt x="802" y="3309"/>
                    </a:cubicBezTo>
                    <a:cubicBezTo>
                      <a:pt x="785" y="3242"/>
                      <a:pt x="802" y="3175"/>
                      <a:pt x="819" y="3125"/>
                    </a:cubicBezTo>
                    <a:cubicBezTo>
                      <a:pt x="802" y="3142"/>
                      <a:pt x="802" y="3175"/>
                      <a:pt x="752" y="3159"/>
                    </a:cubicBezTo>
                    <a:cubicBezTo>
                      <a:pt x="769" y="3109"/>
                      <a:pt x="735" y="3092"/>
                      <a:pt x="702" y="3092"/>
                    </a:cubicBezTo>
                    <a:cubicBezTo>
                      <a:pt x="668" y="3109"/>
                      <a:pt x="635" y="3092"/>
                      <a:pt x="618" y="3125"/>
                    </a:cubicBezTo>
                    <a:cubicBezTo>
                      <a:pt x="602" y="3075"/>
                      <a:pt x="652" y="3109"/>
                      <a:pt x="652" y="3058"/>
                    </a:cubicBezTo>
                    <a:cubicBezTo>
                      <a:pt x="585" y="3008"/>
                      <a:pt x="518" y="2958"/>
                      <a:pt x="468" y="2891"/>
                    </a:cubicBezTo>
                    <a:cubicBezTo>
                      <a:pt x="518" y="2908"/>
                      <a:pt x="568" y="2858"/>
                      <a:pt x="618" y="2925"/>
                    </a:cubicBezTo>
                    <a:cubicBezTo>
                      <a:pt x="618" y="2908"/>
                      <a:pt x="618" y="2908"/>
                      <a:pt x="635" y="2908"/>
                    </a:cubicBezTo>
                    <a:cubicBezTo>
                      <a:pt x="618" y="2875"/>
                      <a:pt x="635" y="2875"/>
                      <a:pt x="652" y="2908"/>
                    </a:cubicBezTo>
                    <a:cubicBezTo>
                      <a:pt x="668" y="2841"/>
                      <a:pt x="652" y="2858"/>
                      <a:pt x="652" y="2808"/>
                    </a:cubicBezTo>
                    <a:cubicBezTo>
                      <a:pt x="635" y="2808"/>
                      <a:pt x="618" y="2791"/>
                      <a:pt x="602" y="2791"/>
                    </a:cubicBezTo>
                    <a:cubicBezTo>
                      <a:pt x="585" y="2858"/>
                      <a:pt x="501" y="2808"/>
                      <a:pt x="468" y="2858"/>
                    </a:cubicBezTo>
                    <a:cubicBezTo>
                      <a:pt x="451" y="2825"/>
                      <a:pt x="401" y="2808"/>
                      <a:pt x="368" y="2808"/>
                    </a:cubicBezTo>
                    <a:cubicBezTo>
                      <a:pt x="384" y="2808"/>
                      <a:pt x="401" y="2791"/>
                      <a:pt x="401" y="2774"/>
                    </a:cubicBezTo>
                    <a:cubicBezTo>
                      <a:pt x="384" y="2774"/>
                      <a:pt x="368" y="2791"/>
                      <a:pt x="351" y="2791"/>
                    </a:cubicBezTo>
                    <a:cubicBezTo>
                      <a:pt x="334" y="2741"/>
                      <a:pt x="384" y="2774"/>
                      <a:pt x="384" y="2724"/>
                    </a:cubicBezTo>
                    <a:cubicBezTo>
                      <a:pt x="351" y="2724"/>
                      <a:pt x="317" y="2691"/>
                      <a:pt x="351" y="2674"/>
                    </a:cubicBezTo>
                    <a:cubicBezTo>
                      <a:pt x="301" y="2674"/>
                      <a:pt x="284" y="2591"/>
                      <a:pt x="284" y="2574"/>
                    </a:cubicBezTo>
                    <a:cubicBezTo>
                      <a:pt x="284" y="2591"/>
                      <a:pt x="251" y="2574"/>
                      <a:pt x="251" y="2624"/>
                    </a:cubicBezTo>
                    <a:cubicBezTo>
                      <a:pt x="217" y="2607"/>
                      <a:pt x="217" y="2641"/>
                      <a:pt x="184" y="2641"/>
                    </a:cubicBezTo>
                    <a:cubicBezTo>
                      <a:pt x="184" y="2557"/>
                      <a:pt x="184" y="2507"/>
                      <a:pt x="251" y="2490"/>
                    </a:cubicBezTo>
                    <a:cubicBezTo>
                      <a:pt x="234" y="2457"/>
                      <a:pt x="251" y="2440"/>
                      <a:pt x="251" y="2407"/>
                    </a:cubicBezTo>
                    <a:cubicBezTo>
                      <a:pt x="234" y="2373"/>
                      <a:pt x="201" y="2390"/>
                      <a:pt x="201" y="2390"/>
                    </a:cubicBezTo>
                    <a:cubicBezTo>
                      <a:pt x="217" y="2373"/>
                      <a:pt x="217" y="2373"/>
                      <a:pt x="234" y="2357"/>
                    </a:cubicBezTo>
                    <a:cubicBezTo>
                      <a:pt x="201" y="2323"/>
                      <a:pt x="184" y="2390"/>
                      <a:pt x="167" y="2340"/>
                    </a:cubicBezTo>
                    <a:cubicBezTo>
                      <a:pt x="201" y="2340"/>
                      <a:pt x="150" y="2323"/>
                      <a:pt x="184" y="2307"/>
                    </a:cubicBezTo>
                    <a:cubicBezTo>
                      <a:pt x="150" y="2340"/>
                      <a:pt x="134" y="2273"/>
                      <a:pt x="167" y="2290"/>
                    </a:cubicBezTo>
                    <a:cubicBezTo>
                      <a:pt x="134" y="2206"/>
                      <a:pt x="117" y="2273"/>
                      <a:pt x="84" y="2206"/>
                    </a:cubicBezTo>
                    <a:cubicBezTo>
                      <a:pt x="84" y="2240"/>
                      <a:pt x="50" y="2256"/>
                      <a:pt x="17" y="2256"/>
                    </a:cubicBezTo>
                    <a:cubicBezTo>
                      <a:pt x="17" y="2240"/>
                      <a:pt x="17" y="2240"/>
                      <a:pt x="17" y="2240"/>
                    </a:cubicBezTo>
                    <a:close/>
                    <a:moveTo>
                      <a:pt x="17" y="3008"/>
                    </a:moveTo>
                    <a:cubicBezTo>
                      <a:pt x="17" y="3008"/>
                      <a:pt x="17" y="3008"/>
                      <a:pt x="17" y="3008"/>
                    </a:cubicBezTo>
                    <a:cubicBezTo>
                      <a:pt x="33" y="3008"/>
                      <a:pt x="33" y="3042"/>
                      <a:pt x="50" y="3058"/>
                    </a:cubicBezTo>
                    <a:cubicBezTo>
                      <a:pt x="33" y="3058"/>
                      <a:pt x="33" y="3042"/>
                      <a:pt x="17" y="3025"/>
                    </a:cubicBezTo>
                    <a:cubicBezTo>
                      <a:pt x="0" y="3075"/>
                      <a:pt x="50" y="3109"/>
                      <a:pt x="67" y="3125"/>
                    </a:cubicBezTo>
                    <a:cubicBezTo>
                      <a:pt x="50" y="3142"/>
                      <a:pt x="33" y="3142"/>
                      <a:pt x="17" y="3125"/>
                    </a:cubicBezTo>
                    <a:lnTo>
                      <a:pt x="17" y="3008"/>
                    </a:lnTo>
                    <a:close/>
                    <a:moveTo>
                      <a:pt x="17" y="3927"/>
                    </a:moveTo>
                    <a:lnTo>
                      <a:pt x="17" y="3961"/>
                    </a:lnTo>
                    <a:cubicBezTo>
                      <a:pt x="17" y="3961"/>
                      <a:pt x="17" y="3961"/>
                      <a:pt x="17" y="3944"/>
                    </a:cubicBezTo>
                    <a:cubicBezTo>
                      <a:pt x="17" y="3944"/>
                      <a:pt x="17" y="3927"/>
                      <a:pt x="17" y="3927"/>
                    </a:cubicBezTo>
                    <a:close/>
                    <a:moveTo>
                      <a:pt x="17" y="3977"/>
                    </a:moveTo>
                    <a:cubicBezTo>
                      <a:pt x="17" y="3961"/>
                      <a:pt x="17" y="3961"/>
                      <a:pt x="33" y="3961"/>
                    </a:cubicBezTo>
                    <a:cubicBezTo>
                      <a:pt x="33" y="3977"/>
                      <a:pt x="17" y="3994"/>
                      <a:pt x="17" y="3994"/>
                    </a:cubicBezTo>
                    <a:close/>
                    <a:moveTo>
                      <a:pt x="17" y="4211"/>
                    </a:moveTo>
                    <a:cubicBezTo>
                      <a:pt x="33" y="4211"/>
                      <a:pt x="17" y="4195"/>
                      <a:pt x="50" y="4228"/>
                    </a:cubicBezTo>
                    <a:cubicBezTo>
                      <a:pt x="50" y="4161"/>
                      <a:pt x="33" y="4145"/>
                      <a:pt x="17" y="4111"/>
                    </a:cubicBezTo>
                    <a:cubicBezTo>
                      <a:pt x="50" y="4111"/>
                      <a:pt x="67" y="4178"/>
                      <a:pt x="100" y="4128"/>
                    </a:cubicBezTo>
                    <a:cubicBezTo>
                      <a:pt x="67" y="4078"/>
                      <a:pt x="84" y="4061"/>
                      <a:pt x="50" y="4028"/>
                    </a:cubicBezTo>
                    <a:cubicBezTo>
                      <a:pt x="134" y="4028"/>
                      <a:pt x="134" y="4011"/>
                      <a:pt x="184" y="3977"/>
                    </a:cubicBezTo>
                    <a:cubicBezTo>
                      <a:pt x="201" y="4028"/>
                      <a:pt x="251" y="4011"/>
                      <a:pt x="234" y="3927"/>
                    </a:cubicBezTo>
                    <a:cubicBezTo>
                      <a:pt x="267" y="3927"/>
                      <a:pt x="267" y="3911"/>
                      <a:pt x="301" y="3894"/>
                    </a:cubicBezTo>
                    <a:cubicBezTo>
                      <a:pt x="301" y="3927"/>
                      <a:pt x="317" y="3944"/>
                      <a:pt x="334" y="3944"/>
                    </a:cubicBezTo>
                    <a:cubicBezTo>
                      <a:pt x="368" y="3894"/>
                      <a:pt x="301" y="3911"/>
                      <a:pt x="334" y="3860"/>
                    </a:cubicBezTo>
                    <a:cubicBezTo>
                      <a:pt x="384" y="3860"/>
                      <a:pt x="368" y="3760"/>
                      <a:pt x="401" y="3710"/>
                    </a:cubicBezTo>
                    <a:cubicBezTo>
                      <a:pt x="368" y="3727"/>
                      <a:pt x="368" y="3576"/>
                      <a:pt x="401" y="3627"/>
                    </a:cubicBezTo>
                    <a:cubicBezTo>
                      <a:pt x="351" y="3677"/>
                      <a:pt x="468" y="3710"/>
                      <a:pt x="401" y="3744"/>
                    </a:cubicBezTo>
                    <a:cubicBezTo>
                      <a:pt x="434" y="3744"/>
                      <a:pt x="418" y="3760"/>
                      <a:pt x="418" y="3777"/>
                    </a:cubicBezTo>
                    <a:cubicBezTo>
                      <a:pt x="434" y="3777"/>
                      <a:pt x="434" y="3760"/>
                      <a:pt x="451" y="3777"/>
                    </a:cubicBezTo>
                    <a:cubicBezTo>
                      <a:pt x="434" y="3810"/>
                      <a:pt x="451" y="3827"/>
                      <a:pt x="451" y="3827"/>
                    </a:cubicBezTo>
                    <a:cubicBezTo>
                      <a:pt x="434" y="3827"/>
                      <a:pt x="418" y="3844"/>
                      <a:pt x="418" y="3860"/>
                    </a:cubicBezTo>
                    <a:cubicBezTo>
                      <a:pt x="434" y="3860"/>
                      <a:pt x="434" y="3894"/>
                      <a:pt x="468" y="3894"/>
                    </a:cubicBezTo>
                    <a:cubicBezTo>
                      <a:pt x="468" y="3827"/>
                      <a:pt x="468" y="3844"/>
                      <a:pt x="501" y="3827"/>
                    </a:cubicBezTo>
                    <a:cubicBezTo>
                      <a:pt x="485" y="3777"/>
                      <a:pt x="485" y="3693"/>
                      <a:pt x="434" y="3727"/>
                    </a:cubicBezTo>
                    <a:cubicBezTo>
                      <a:pt x="451" y="3710"/>
                      <a:pt x="418" y="3693"/>
                      <a:pt x="451" y="3677"/>
                    </a:cubicBezTo>
                    <a:cubicBezTo>
                      <a:pt x="451" y="3727"/>
                      <a:pt x="468" y="3693"/>
                      <a:pt x="518" y="3693"/>
                    </a:cubicBezTo>
                    <a:cubicBezTo>
                      <a:pt x="518" y="3744"/>
                      <a:pt x="518" y="3794"/>
                      <a:pt x="551" y="3760"/>
                    </a:cubicBezTo>
                    <a:cubicBezTo>
                      <a:pt x="551" y="3810"/>
                      <a:pt x="585" y="3810"/>
                      <a:pt x="585" y="3827"/>
                    </a:cubicBezTo>
                    <a:cubicBezTo>
                      <a:pt x="568" y="3844"/>
                      <a:pt x="568" y="3810"/>
                      <a:pt x="568" y="3827"/>
                    </a:cubicBezTo>
                    <a:cubicBezTo>
                      <a:pt x="585" y="3844"/>
                      <a:pt x="585" y="3860"/>
                      <a:pt x="568" y="3877"/>
                    </a:cubicBezTo>
                    <a:cubicBezTo>
                      <a:pt x="585" y="3894"/>
                      <a:pt x="618" y="3894"/>
                      <a:pt x="618" y="3944"/>
                    </a:cubicBezTo>
                    <a:cubicBezTo>
                      <a:pt x="568" y="3961"/>
                      <a:pt x="585" y="4044"/>
                      <a:pt x="585" y="4044"/>
                    </a:cubicBezTo>
                    <a:cubicBezTo>
                      <a:pt x="635" y="4044"/>
                      <a:pt x="652" y="4028"/>
                      <a:pt x="668" y="4061"/>
                    </a:cubicBezTo>
                    <a:cubicBezTo>
                      <a:pt x="635" y="4044"/>
                      <a:pt x="652" y="4094"/>
                      <a:pt x="618" y="4094"/>
                    </a:cubicBezTo>
                    <a:cubicBezTo>
                      <a:pt x="602" y="4011"/>
                      <a:pt x="568" y="4128"/>
                      <a:pt x="535" y="4061"/>
                    </a:cubicBezTo>
                    <a:cubicBezTo>
                      <a:pt x="518" y="4111"/>
                      <a:pt x="535" y="4145"/>
                      <a:pt x="518" y="4178"/>
                    </a:cubicBezTo>
                    <a:cubicBezTo>
                      <a:pt x="485" y="4178"/>
                      <a:pt x="451" y="4178"/>
                      <a:pt x="451" y="4228"/>
                    </a:cubicBezTo>
                    <a:cubicBezTo>
                      <a:pt x="451" y="4261"/>
                      <a:pt x="468" y="4261"/>
                      <a:pt x="468" y="4295"/>
                    </a:cubicBezTo>
                    <a:cubicBezTo>
                      <a:pt x="434" y="4295"/>
                      <a:pt x="451" y="4245"/>
                      <a:pt x="418" y="4228"/>
                    </a:cubicBezTo>
                    <a:cubicBezTo>
                      <a:pt x="401" y="4228"/>
                      <a:pt x="401" y="4245"/>
                      <a:pt x="368" y="4245"/>
                    </a:cubicBezTo>
                    <a:cubicBezTo>
                      <a:pt x="351" y="4312"/>
                      <a:pt x="334" y="4362"/>
                      <a:pt x="418" y="4362"/>
                    </a:cubicBezTo>
                    <a:cubicBezTo>
                      <a:pt x="401" y="4412"/>
                      <a:pt x="351" y="4362"/>
                      <a:pt x="351" y="4429"/>
                    </a:cubicBezTo>
                    <a:cubicBezTo>
                      <a:pt x="284" y="4429"/>
                      <a:pt x="251" y="4395"/>
                      <a:pt x="234" y="4362"/>
                    </a:cubicBezTo>
                    <a:cubicBezTo>
                      <a:pt x="217" y="4362"/>
                      <a:pt x="201" y="4345"/>
                      <a:pt x="201" y="4362"/>
                    </a:cubicBezTo>
                    <a:cubicBezTo>
                      <a:pt x="201" y="4445"/>
                      <a:pt x="217" y="4462"/>
                      <a:pt x="184" y="4512"/>
                    </a:cubicBezTo>
                    <a:cubicBezTo>
                      <a:pt x="167" y="4479"/>
                      <a:pt x="201" y="4445"/>
                      <a:pt x="184" y="4429"/>
                    </a:cubicBezTo>
                    <a:cubicBezTo>
                      <a:pt x="167" y="4479"/>
                      <a:pt x="134" y="4479"/>
                      <a:pt x="117" y="4512"/>
                    </a:cubicBezTo>
                    <a:cubicBezTo>
                      <a:pt x="67" y="4479"/>
                      <a:pt x="0" y="4546"/>
                      <a:pt x="17" y="4495"/>
                    </a:cubicBezTo>
                    <a:cubicBezTo>
                      <a:pt x="17" y="4479"/>
                      <a:pt x="17" y="4462"/>
                      <a:pt x="17" y="4462"/>
                    </a:cubicBezTo>
                    <a:lnTo>
                      <a:pt x="17" y="4328"/>
                    </a:lnTo>
                    <a:cubicBezTo>
                      <a:pt x="17" y="4328"/>
                      <a:pt x="17" y="4328"/>
                      <a:pt x="17" y="4328"/>
                    </a:cubicBezTo>
                    <a:cubicBezTo>
                      <a:pt x="33" y="4312"/>
                      <a:pt x="50" y="4312"/>
                      <a:pt x="67" y="4328"/>
                    </a:cubicBezTo>
                    <a:cubicBezTo>
                      <a:pt x="67" y="4312"/>
                      <a:pt x="84" y="4328"/>
                      <a:pt x="84" y="4312"/>
                    </a:cubicBezTo>
                    <a:cubicBezTo>
                      <a:pt x="67" y="4278"/>
                      <a:pt x="67" y="4261"/>
                      <a:pt x="50" y="4245"/>
                    </a:cubicBezTo>
                    <a:cubicBezTo>
                      <a:pt x="50" y="4278"/>
                      <a:pt x="33" y="4295"/>
                      <a:pt x="17" y="4312"/>
                    </a:cubicBezTo>
                    <a:lnTo>
                      <a:pt x="17" y="4295"/>
                    </a:lnTo>
                    <a:cubicBezTo>
                      <a:pt x="17" y="4295"/>
                      <a:pt x="17" y="4295"/>
                      <a:pt x="17" y="4295"/>
                    </a:cubicBezTo>
                    <a:lnTo>
                      <a:pt x="17" y="4278"/>
                    </a:lnTo>
                    <a:cubicBezTo>
                      <a:pt x="17" y="4278"/>
                      <a:pt x="17" y="4278"/>
                      <a:pt x="17" y="4278"/>
                    </a:cubicBezTo>
                    <a:cubicBezTo>
                      <a:pt x="33" y="4295"/>
                      <a:pt x="17" y="4278"/>
                      <a:pt x="17" y="4261"/>
                    </a:cubicBezTo>
                    <a:close/>
                    <a:moveTo>
                      <a:pt x="17" y="4579"/>
                    </a:moveTo>
                    <a:lnTo>
                      <a:pt x="17" y="4679"/>
                    </a:lnTo>
                    <a:cubicBezTo>
                      <a:pt x="50" y="4679"/>
                      <a:pt x="84" y="4696"/>
                      <a:pt x="67" y="4646"/>
                    </a:cubicBezTo>
                    <a:cubicBezTo>
                      <a:pt x="50" y="4646"/>
                      <a:pt x="50" y="4663"/>
                      <a:pt x="50" y="4663"/>
                    </a:cubicBezTo>
                    <a:cubicBezTo>
                      <a:pt x="33" y="4663"/>
                      <a:pt x="33" y="4646"/>
                      <a:pt x="17" y="4646"/>
                    </a:cubicBezTo>
                    <a:cubicBezTo>
                      <a:pt x="33" y="4629"/>
                      <a:pt x="50" y="4612"/>
                      <a:pt x="67" y="4596"/>
                    </a:cubicBezTo>
                    <a:cubicBezTo>
                      <a:pt x="67" y="4596"/>
                      <a:pt x="67" y="4579"/>
                      <a:pt x="67" y="4562"/>
                    </a:cubicBezTo>
                    <a:cubicBezTo>
                      <a:pt x="50" y="4579"/>
                      <a:pt x="33" y="4579"/>
                      <a:pt x="17" y="4579"/>
                    </a:cubicBezTo>
                    <a:close/>
                    <a:moveTo>
                      <a:pt x="17" y="4880"/>
                    </a:moveTo>
                    <a:lnTo>
                      <a:pt x="17" y="4896"/>
                    </a:lnTo>
                    <a:cubicBezTo>
                      <a:pt x="17" y="4896"/>
                      <a:pt x="33" y="4896"/>
                      <a:pt x="50" y="4896"/>
                    </a:cubicBezTo>
                    <a:cubicBezTo>
                      <a:pt x="33" y="4896"/>
                      <a:pt x="33" y="4880"/>
                      <a:pt x="17" y="4880"/>
                    </a:cubicBezTo>
                    <a:close/>
                    <a:moveTo>
                      <a:pt x="17" y="5030"/>
                    </a:moveTo>
                    <a:lnTo>
                      <a:pt x="17" y="5047"/>
                    </a:lnTo>
                    <a:cubicBezTo>
                      <a:pt x="17" y="5064"/>
                      <a:pt x="17" y="5064"/>
                      <a:pt x="17" y="5064"/>
                    </a:cubicBezTo>
                    <a:cubicBezTo>
                      <a:pt x="17" y="5064"/>
                      <a:pt x="17" y="5064"/>
                      <a:pt x="17" y="5064"/>
                    </a:cubicBezTo>
                    <a:lnTo>
                      <a:pt x="17" y="5231"/>
                    </a:lnTo>
                    <a:cubicBezTo>
                      <a:pt x="50" y="5214"/>
                      <a:pt x="84" y="5231"/>
                      <a:pt x="134" y="5197"/>
                    </a:cubicBezTo>
                    <a:cubicBezTo>
                      <a:pt x="117" y="5164"/>
                      <a:pt x="134" y="5164"/>
                      <a:pt x="150" y="5130"/>
                    </a:cubicBezTo>
                    <a:cubicBezTo>
                      <a:pt x="150" y="5097"/>
                      <a:pt x="117" y="5097"/>
                      <a:pt x="100" y="5064"/>
                    </a:cubicBezTo>
                    <a:cubicBezTo>
                      <a:pt x="134" y="5064"/>
                      <a:pt x="117" y="5064"/>
                      <a:pt x="117" y="5013"/>
                    </a:cubicBezTo>
                    <a:cubicBezTo>
                      <a:pt x="117" y="4997"/>
                      <a:pt x="134" y="5030"/>
                      <a:pt x="134" y="4997"/>
                    </a:cubicBezTo>
                    <a:cubicBezTo>
                      <a:pt x="150" y="5013"/>
                      <a:pt x="134" y="5064"/>
                      <a:pt x="167" y="5030"/>
                    </a:cubicBezTo>
                    <a:cubicBezTo>
                      <a:pt x="167" y="5047"/>
                      <a:pt x="167" y="5047"/>
                      <a:pt x="167" y="5047"/>
                    </a:cubicBezTo>
                    <a:cubicBezTo>
                      <a:pt x="167" y="5064"/>
                      <a:pt x="150" y="5064"/>
                      <a:pt x="150" y="5064"/>
                    </a:cubicBezTo>
                    <a:cubicBezTo>
                      <a:pt x="167" y="5080"/>
                      <a:pt x="167" y="5097"/>
                      <a:pt x="167" y="5114"/>
                    </a:cubicBezTo>
                    <a:cubicBezTo>
                      <a:pt x="184" y="5097"/>
                      <a:pt x="234" y="5047"/>
                      <a:pt x="201" y="5030"/>
                    </a:cubicBezTo>
                    <a:cubicBezTo>
                      <a:pt x="201" y="4997"/>
                      <a:pt x="251" y="5013"/>
                      <a:pt x="251" y="4997"/>
                    </a:cubicBezTo>
                    <a:cubicBezTo>
                      <a:pt x="251" y="4997"/>
                      <a:pt x="251" y="5047"/>
                      <a:pt x="284" y="5013"/>
                    </a:cubicBezTo>
                    <a:cubicBezTo>
                      <a:pt x="284" y="4997"/>
                      <a:pt x="267" y="5013"/>
                      <a:pt x="267" y="4997"/>
                    </a:cubicBezTo>
                    <a:cubicBezTo>
                      <a:pt x="267" y="4963"/>
                      <a:pt x="317" y="5013"/>
                      <a:pt x="301" y="4963"/>
                    </a:cubicBezTo>
                    <a:cubicBezTo>
                      <a:pt x="334" y="4963"/>
                      <a:pt x="317" y="4997"/>
                      <a:pt x="317" y="5013"/>
                    </a:cubicBezTo>
                    <a:cubicBezTo>
                      <a:pt x="334" y="5030"/>
                      <a:pt x="351" y="5047"/>
                      <a:pt x="368" y="5030"/>
                    </a:cubicBezTo>
                    <a:lnTo>
                      <a:pt x="368" y="4963"/>
                    </a:lnTo>
                    <a:cubicBezTo>
                      <a:pt x="351" y="4997"/>
                      <a:pt x="351" y="4980"/>
                      <a:pt x="334" y="4930"/>
                    </a:cubicBezTo>
                    <a:cubicBezTo>
                      <a:pt x="301" y="4930"/>
                      <a:pt x="301" y="4947"/>
                      <a:pt x="284" y="4947"/>
                    </a:cubicBezTo>
                    <a:cubicBezTo>
                      <a:pt x="251" y="4930"/>
                      <a:pt x="301" y="4896"/>
                      <a:pt x="251" y="4896"/>
                    </a:cubicBezTo>
                    <a:cubicBezTo>
                      <a:pt x="301" y="4880"/>
                      <a:pt x="234" y="4846"/>
                      <a:pt x="284" y="4830"/>
                    </a:cubicBezTo>
                    <a:cubicBezTo>
                      <a:pt x="267" y="4830"/>
                      <a:pt x="234" y="4813"/>
                      <a:pt x="217" y="4830"/>
                    </a:cubicBezTo>
                    <a:cubicBezTo>
                      <a:pt x="234" y="4779"/>
                      <a:pt x="234" y="4763"/>
                      <a:pt x="201" y="4729"/>
                    </a:cubicBezTo>
                    <a:cubicBezTo>
                      <a:pt x="234" y="4713"/>
                      <a:pt x="234" y="4713"/>
                      <a:pt x="267" y="4696"/>
                    </a:cubicBezTo>
                    <a:lnTo>
                      <a:pt x="267" y="4663"/>
                    </a:lnTo>
                    <a:cubicBezTo>
                      <a:pt x="267" y="4663"/>
                      <a:pt x="317" y="4629"/>
                      <a:pt x="317" y="4663"/>
                    </a:cubicBezTo>
                    <a:cubicBezTo>
                      <a:pt x="351" y="4646"/>
                      <a:pt x="301" y="4612"/>
                      <a:pt x="351" y="4629"/>
                    </a:cubicBezTo>
                    <a:cubicBezTo>
                      <a:pt x="351" y="4612"/>
                      <a:pt x="351" y="4579"/>
                      <a:pt x="368" y="4562"/>
                    </a:cubicBezTo>
                    <a:cubicBezTo>
                      <a:pt x="384" y="4596"/>
                      <a:pt x="434" y="4512"/>
                      <a:pt x="418" y="4562"/>
                    </a:cubicBezTo>
                    <a:cubicBezTo>
                      <a:pt x="451" y="4562"/>
                      <a:pt x="468" y="4546"/>
                      <a:pt x="468" y="4512"/>
                    </a:cubicBezTo>
                    <a:cubicBezTo>
                      <a:pt x="434" y="4529"/>
                      <a:pt x="451" y="4495"/>
                      <a:pt x="434" y="4479"/>
                    </a:cubicBezTo>
                    <a:cubicBezTo>
                      <a:pt x="468" y="4479"/>
                      <a:pt x="468" y="4445"/>
                      <a:pt x="518" y="4429"/>
                    </a:cubicBezTo>
                    <a:cubicBezTo>
                      <a:pt x="535" y="4395"/>
                      <a:pt x="518" y="4395"/>
                      <a:pt x="501" y="4362"/>
                    </a:cubicBezTo>
                    <a:cubicBezTo>
                      <a:pt x="468" y="4362"/>
                      <a:pt x="485" y="4429"/>
                      <a:pt x="468" y="4429"/>
                    </a:cubicBezTo>
                    <a:cubicBezTo>
                      <a:pt x="468" y="4429"/>
                      <a:pt x="451" y="4412"/>
                      <a:pt x="418" y="4429"/>
                    </a:cubicBezTo>
                    <a:cubicBezTo>
                      <a:pt x="434" y="4495"/>
                      <a:pt x="418" y="4579"/>
                      <a:pt x="351" y="4529"/>
                    </a:cubicBezTo>
                    <a:cubicBezTo>
                      <a:pt x="368" y="4529"/>
                      <a:pt x="368" y="4512"/>
                      <a:pt x="368" y="4512"/>
                    </a:cubicBezTo>
                    <a:cubicBezTo>
                      <a:pt x="351" y="4495"/>
                      <a:pt x="334" y="4495"/>
                      <a:pt x="317" y="4479"/>
                    </a:cubicBezTo>
                    <a:cubicBezTo>
                      <a:pt x="334" y="4546"/>
                      <a:pt x="234" y="4579"/>
                      <a:pt x="201" y="4529"/>
                    </a:cubicBezTo>
                    <a:cubicBezTo>
                      <a:pt x="184" y="4546"/>
                      <a:pt x="184" y="4579"/>
                      <a:pt x="150" y="4579"/>
                    </a:cubicBezTo>
                    <a:cubicBezTo>
                      <a:pt x="150" y="4629"/>
                      <a:pt x="150" y="4679"/>
                      <a:pt x="134" y="4713"/>
                    </a:cubicBezTo>
                    <a:cubicBezTo>
                      <a:pt x="117" y="4696"/>
                      <a:pt x="84" y="4646"/>
                      <a:pt x="67" y="4713"/>
                    </a:cubicBezTo>
                    <a:cubicBezTo>
                      <a:pt x="84" y="4713"/>
                      <a:pt x="84" y="4696"/>
                      <a:pt x="100" y="4696"/>
                    </a:cubicBezTo>
                    <a:cubicBezTo>
                      <a:pt x="117" y="4679"/>
                      <a:pt x="117" y="4729"/>
                      <a:pt x="117" y="4729"/>
                    </a:cubicBezTo>
                    <a:cubicBezTo>
                      <a:pt x="117" y="4729"/>
                      <a:pt x="150" y="4746"/>
                      <a:pt x="150" y="4729"/>
                    </a:cubicBezTo>
                    <a:cubicBezTo>
                      <a:pt x="167" y="4729"/>
                      <a:pt x="167" y="4746"/>
                      <a:pt x="167" y="4763"/>
                    </a:cubicBezTo>
                    <a:cubicBezTo>
                      <a:pt x="150" y="4779"/>
                      <a:pt x="150" y="4746"/>
                      <a:pt x="117" y="4763"/>
                    </a:cubicBezTo>
                    <a:cubicBezTo>
                      <a:pt x="117" y="4796"/>
                      <a:pt x="167" y="4763"/>
                      <a:pt x="167" y="4796"/>
                    </a:cubicBezTo>
                    <a:cubicBezTo>
                      <a:pt x="134" y="4830"/>
                      <a:pt x="117" y="4880"/>
                      <a:pt x="84" y="4963"/>
                    </a:cubicBezTo>
                    <a:cubicBezTo>
                      <a:pt x="67" y="4963"/>
                      <a:pt x="67" y="4947"/>
                      <a:pt x="50" y="4930"/>
                    </a:cubicBezTo>
                    <a:cubicBezTo>
                      <a:pt x="33" y="4930"/>
                      <a:pt x="33" y="4963"/>
                      <a:pt x="17" y="4963"/>
                    </a:cubicBezTo>
                    <a:cubicBezTo>
                      <a:pt x="33" y="4980"/>
                      <a:pt x="17" y="5013"/>
                      <a:pt x="17" y="5030"/>
                    </a:cubicBezTo>
                    <a:close/>
                    <a:moveTo>
                      <a:pt x="17" y="5799"/>
                    </a:moveTo>
                    <a:lnTo>
                      <a:pt x="17" y="5899"/>
                    </a:lnTo>
                    <a:cubicBezTo>
                      <a:pt x="17" y="5899"/>
                      <a:pt x="33" y="5899"/>
                      <a:pt x="33" y="5899"/>
                    </a:cubicBezTo>
                    <a:cubicBezTo>
                      <a:pt x="33" y="5882"/>
                      <a:pt x="67" y="5882"/>
                      <a:pt x="50" y="5849"/>
                    </a:cubicBezTo>
                    <a:cubicBezTo>
                      <a:pt x="67" y="5849"/>
                      <a:pt x="67" y="5866"/>
                      <a:pt x="67" y="5866"/>
                    </a:cubicBezTo>
                    <a:cubicBezTo>
                      <a:pt x="100" y="5866"/>
                      <a:pt x="67" y="5799"/>
                      <a:pt x="134" y="5799"/>
                    </a:cubicBezTo>
                    <a:cubicBezTo>
                      <a:pt x="67" y="5749"/>
                      <a:pt x="84" y="5765"/>
                      <a:pt x="17" y="5799"/>
                    </a:cubicBezTo>
                    <a:close/>
                    <a:moveTo>
                      <a:pt x="17" y="6417"/>
                    </a:moveTo>
                    <a:lnTo>
                      <a:pt x="17" y="6484"/>
                    </a:lnTo>
                    <a:cubicBezTo>
                      <a:pt x="17" y="6484"/>
                      <a:pt x="33" y="6500"/>
                      <a:pt x="33" y="6500"/>
                    </a:cubicBezTo>
                    <a:cubicBezTo>
                      <a:pt x="50" y="6484"/>
                      <a:pt x="84" y="6484"/>
                      <a:pt x="84" y="6434"/>
                    </a:cubicBezTo>
                    <a:cubicBezTo>
                      <a:pt x="67" y="6434"/>
                      <a:pt x="33" y="6450"/>
                      <a:pt x="17" y="6417"/>
                    </a:cubicBezTo>
                    <a:close/>
                    <a:moveTo>
                      <a:pt x="1003" y="6300"/>
                    </a:moveTo>
                    <a:cubicBezTo>
                      <a:pt x="1036" y="6300"/>
                      <a:pt x="1069" y="6283"/>
                      <a:pt x="1086" y="6283"/>
                    </a:cubicBezTo>
                    <a:cubicBezTo>
                      <a:pt x="1069" y="6283"/>
                      <a:pt x="1053" y="6267"/>
                      <a:pt x="1003" y="6267"/>
                    </a:cubicBezTo>
                    <a:cubicBezTo>
                      <a:pt x="1019" y="6283"/>
                      <a:pt x="1003" y="6300"/>
                      <a:pt x="1003" y="6300"/>
                    </a:cubicBezTo>
                    <a:close/>
                    <a:moveTo>
                      <a:pt x="1120" y="6283"/>
                    </a:moveTo>
                    <a:lnTo>
                      <a:pt x="1136" y="6283"/>
                    </a:lnTo>
                    <a:cubicBezTo>
                      <a:pt x="1136" y="6283"/>
                      <a:pt x="1136" y="6283"/>
                      <a:pt x="1136" y="6267"/>
                    </a:cubicBezTo>
                    <a:cubicBezTo>
                      <a:pt x="1120" y="6283"/>
                      <a:pt x="1120" y="6283"/>
                      <a:pt x="1120" y="6283"/>
                    </a:cubicBezTo>
                    <a:close/>
                    <a:moveTo>
                      <a:pt x="1554" y="6233"/>
                    </a:moveTo>
                    <a:cubicBezTo>
                      <a:pt x="1587" y="6216"/>
                      <a:pt x="1621" y="6216"/>
                      <a:pt x="1654" y="6216"/>
                    </a:cubicBezTo>
                    <a:cubicBezTo>
                      <a:pt x="1654" y="6200"/>
                      <a:pt x="1637" y="6166"/>
                      <a:pt x="1637" y="6150"/>
                    </a:cubicBezTo>
                    <a:cubicBezTo>
                      <a:pt x="1604" y="6133"/>
                      <a:pt x="1604" y="6083"/>
                      <a:pt x="1554" y="6099"/>
                    </a:cubicBezTo>
                    <a:cubicBezTo>
                      <a:pt x="1571" y="6133"/>
                      <a:pt x="1571" y="6166"/>
                      <a:pt x="1537" y="6166"/>
                    </a:cubicBezTo>
                    <a:cubicBezTo>
                      <a:pt x="1537" y="6200"/>
                      <a:pt x="1554" y="6200"/>
                      <a:pt x="1554" y="6233"/>
                    </a:cubicBezTo>
                    <a:close/>
                    <a:moveTo>
                      <a:pt x="3208" y="6133"/>
                    </a:moveTo>
                    <a:cubicBezTo>
                      <a:pt x="3241" y="6133"/>
                      <a:pt x="3275" y="6133"/>
                      <a:pt x="3308" y="6133"/>
                    </a:cubicBezTo>
                    <a:cubicBezTo>
                      <a:pt x="3292" y="6116"/>
                      <a:pt x="3275" y="6083"/>
                      <a:pt x="3258" y="6066"/>
                    </a:cubicBezTo>
                    <a:cubicBezTo>
                      <a:pt x="3258" y="6116"/>
                      <a:pt x="3208" y="6116"/>
                      <a:pt x="3208" y="6133"/>
                    </a:cubicBezTo>
                    <a:close/>
                    <a:moveTo>
                      <a:pt x="3325" y="6133"/>
                    </a:moveTo>
                    <a:cubicBezTo>
                      <a:pt x="3325" y="6133"/>
                      <a:pt x="3325" y="6116"/>
                      <a:pt x="3325" y="6099"/>
                    </a:cubicBezTo>
                    <a:cubicBezTo>
                      <a:pt x="3325" y="6099"/>
                      <a:pt x="3342" y="6099"/>
                      <a:pt x="3342" y="6083"/>
                    </a:cubicBezTo>
                    <a:cubicBezTo>
                      <a:pt x="3325" y="6083"/>
                      <a:pt x="3325" y="6049"/>
                      <a:pt x="3308" y="6066"/>
                    </a:cubicBezTo>
                    <a:lnTo>
                      <a:pt x="3308" y="6033"/>
                    </a:lnTo>
                    <a:cubicBezTo>
                      <a:pt x="3308" y="6033"/>
                      <a:pt x="3325" y="6033"/>
                      <a:pt x="3325" y="6033"/>
                    </a:cubicBezTo>
                    <a:cubicBezTo>
                      <a:pt x="3325" y="6049"/>
                      <a:pt x="3325" y="6083"/>
                      <a:pt x="3358" y="6049"/>
                    </a:cubicBezTo>
                    <a:lnTo>
                      <a:pt x="3358" y="6116"/>
                    </a:lnTo>
                    <a:cubicBezTo>
                      <a:pt x="3342" y="6099"/>
                      <a:pt x="3342" y="6116"/>
                      <a:pt x="3342" y="6133"/>
                    </a:cubicBezTo>
                    <a:lnTo>
                      <a:pt x="3325" y="6133"/>
                    </a:lnTo>
                    <a:close/>
                    <a:moveTo>
                      <a:pt x="4127" y="6133"/>
                    </a:moveTo>
                    <a:lnTo>
                      <a:pt x="4144" y="6133"/>
                    </a:lnTo>
                    <a:cubicBezTo>
                      <a:pt x="4144" y="6133"/>
                      <a:pt x="4144" y="6133"/>
                      <a:pt x="4144" y="6133"/>
                    </a:cubicBezTo>
                    <a:cubicBezTo>
                      <a:pt x="4144" y="6116"/>
                      <a:pt x="4144" y="6150"/>
                      <a:pt x="4160" y="6133"/>
                    </a:cubicBezTo>
                    <a:cubicBezTo>
                      <a:pt x="4160" y="6116"/>
                      <a:pt x="4144" y="6116"/>
                      <a:pt x="4110" y="6116"/>
                    </a:cubicBezTo>
                    <a:cubicBezTo>
                      <a:pt x="4110" y="6133"/>
                      <a:pt x="4110" y="6133"/>
                      <a:pt x="4127" y="6133"/>
                    </a:cubicBezTo>
                    <a:close/>
                    <a:moveTo>
                      <a:pt x="5247" y="6200"/>
                    </a:moveTo>
                    <a:lnTo>
                      <a:pt x="5430" y="6200"/>
                    </a:lnTo>
                    <a:cubicBezTo>
                      <a:pt x="5430" y="6166"/>
                      <a:pt x="5447" y="6133"/>
                      <a:pt x="5380" y="6133"/>
                    </a:cubicBezTo>
                    <a:cubicBezTo>
                      <a:pt x="5380" y="6166"/>
                      <a:pt x="5363" y="6183"/>
                      <a:pt x="5330" y="6200"/>
                    </a:cubicBezTo>
                    <a:cubicBezTo>
                      <a:pt x="5313" y="6183"/>
                      <a:pt x="5297" y="6183"/>
                      <a:pt x="5297" y="6150"/>
                    </a:cubicBezTo>
                    <a:cubicBezTo>
                      <a:pt x="5247" y="6150"/>
                      <a:pt x="5247" y="6150"/>
                      <a:pt x="5213" y="6166"/>
                    </a:cubicBezTo>
                    <a:cubicBezTo>
                      <a:pt x="5230" y="6183"/>
                      <a:pt x="5230" y="6183"/>
                      <a:pt x="5247" y="6200"/>
                    </a:cubicBezTo>
                    <a:close/>
                    <a:moveTo>
                      <a:pt x="8020" y="5481"/>
                    </a:moveTo>
                    <a:lnTo>
                      <a:pt x="8020" y="5481"/>
                    </a:lnTo>
                    <a:cubicBezTo>
                      <a:pt x="8020" y="5481"/>
                      <a:pt x="8003" y="5498"/>
                      <a:pt x="8003" y="5498"/>
                    </a:cubicBezTo>
                    <a:cubicBezTo>
                      <a:pt x="8020" y="5548"/>
                      <a:pt x="7987" y="5565"/>
                      <a:pt x="8003" y="5615"/>
                    </a:cubicBezTo>
                    <a:cubicBezTo>
                      <a:pt x="8054" y="5615"/>
                      <a:pt x="8003" y="5548"/>
                      <a:pt x="8037" y="5498"/>
                    </a:cubicBezTo>
                    <a:cubicBezTo>
                      <a:pt x="8037" y="5498"/>
                      <a:pt x="8037" y="5498"/>
                      <a:pt x="8020" y="5481"/>
                    </a:cubicBezTo>
                    <a:close/>
                    <a:moveTo>
                      <a:pt x="7987" y="5465"/>
                    </a:moveTo>
                    <a:lnTo>
                      <a:pt x="7970" y="5465"/>
                    </a:lnTo>
                    <a:lnTo>
                      <a:pt x="7970" y="5465"/>
                    </a:lnTo>
                    <a:lnTo>
                      <a:pt x="7970" y="5465"/>
                    </a:lnTo>
                    <a:lnTo>
                      <a:pt x="7937" y="5448"/>
                    </a:lnTo>
                    <a:cubicBezTo>
                      <a:pt x="7920" y="5448"/>
                      <a:pt x="7953" y="5481"/>
                      <a:pt x="7987" y="5465"/>
                    </a:cubicBezTo>
                    <a:close/>
                    <a:moveTo>
                      <a:pt x="6349" y="4612"/>
                    </a:moveTo>
                    <a:cubicBezTo>
                      <a:pt x="6316" y="4596"/>
                      <a:pt x="6299" y="4596"/>
                      <a:pt x="6282" y="4579"/>
                    </a:cubicBezTo>
                    <a:cubicBezTo>
                      <a:pt x="6282" y="4612"/>
                      <a:pt x="6299" y="4612"/>
                      <a:pt x="6249" y="4629"/>
                    </a:cubicBezTo>
                    <a:cubicBezTo>
                      <a:pt x="6282" y="4663"/>
                      <a:pt x="6282" y="4679"/>
                      <a:pt x="6266" y="4729"/>
                    </a:cubicBezTo>
                    <a:cubicBezTo>
                      <a:pt x="6299" y="4729"/>
                      <a:pt x="6299" y="4696"/>
                      <a:pt x="6349" y="4696"/>
                    </a:cubicBezTo>
                    <a:cubicBezTo>
                      <a:pt x="6333" y="4663"/>
                      <a:pt x="6333" y="4629"/>
                      <a:pt x="6349" y="4612"/>
                    </a:cubicBezTo>
                    <a:close/>
                    <a:moveTo>
                      <a:pt x="3125" y="753"/>
                    </a:moveTo>
                    <a:cubicBezTo>
                      <a:pt x="3091" y="753"/>
                      <a:pt x="3141" y="803"/>
                      <a:pt x="3125" y="803"/>
                    </a:cubicBezTo>
                    <a:cubicBezTo>
                      <a:pt x="3125" y="820"/>
                      <a:pt x="3141" y="803"/>
                      <a:pt x="3158" y="820"/>
                    </a:cubicBezTo>
                    <a:cubicBezTo>
                      <a:pt x="3158" y="786"/>
                      <a:pt x="3141" y="786"/>
                      <a:pt x="3125" y="753"/>
                    </a:cubicBezTo>
                    <a:close/>
                    <a:moveTo>
                      <a:pt x="3275" y="820"/>
                    </a:moveTo>
                    <a:cubicBezTo>
                      <a:pt x="3241" y="836"/>
                      <a:pt x="3241" y="836"/>
                      <a:pt x="3191" y="820"/>
                    </a:cubicBezTo>
                    <a:cubicBezTo>
                      <a:pt x="3208" y="920"/>
                      <a:pt x="3125" y="853"/>
                      <a:pt x="3125" y="953"/>
                    </a:cubicBezTo>
                    <a:cubicBezTo>
                      <a:pt x="3141" y="920"/>
                      <a:pt x="3158" y="953"/>
                      <a:pt x="3158" y="987"/>
                    </a:cubicBezTo>
                    <a:cubicBezTo>
                      <a:pt x="3158" y="1020"/>
                      <a:pt x="3141" y="987"/>
                      <a:pt x="3125" y="1003"/>
                    </a:cubicBezTo>
                    <a:cubicBezTo>
                      <a:pt x="3125" y="1020"/>
                      <a:pt x="3125" y="1003"/>
                      <a:pt x="3125" y="1003"/>
                    </a:cubicBezTo>
                    <a:cubicBezTo>
                      <a:pt x="3141" y="1020"/>
                      <a:pt x="3175" y="1037"/>
                      <a:pt x="3175" y="1070"/>
                    </a:cubicBezTo>
                    <a:cubicBezTo>
                      <a:pt x="3208" y="1070"/>
                      <a:pt x="3175" y="1053"/>
                      <a:pt x="3175" y="1037"/>
                    </a:cubicBezTo>
                    <a:cubicBezTo>
                      <a:pt x="3225" y="1053"/>
                      <a:pt x="3258" y="1037"/>
                      <a:pt x="3275" y="1087"/>
                    </a:cubicBezTo>
                    <a:cubicBezTo>
                      <a:pt x="3275" y="1070"/>
                      <a:pt x="3308" y="1070"/>
                      <a:pt x="3325" y="1087"/>
                    </a:cubicBezTo>
                    <a:cubicBezTo>
                      <a:pt x="3342" y="1037"/>
                      <a:pt x="3342" y="1003"/>
                      <a:pt x="3358" y="987"/>
                    </a:cubicBezTo>
                    <a:cubicBezTo>
                      <a:pt x="3358" y="953"/>
                      <a:pt x="3375" y="987"/>
                      <a:pt x="3392" y="987"/>
                    </a:cubicBezTo>
                    <a:cubicBezTo>
                      <a:pt x="3392" y="970"/>
                      <a:pt x="3392" y="937"/>
                      <a:pt x="3409" y="937"/>
                    </a:cubicBezTo>
                    <a:cubicBezTo>
                      <a:pt x="3392" y="953"/>
                      <a:pt x="3342" y="920"/>
                      <a:pt x="3342" y="953"/>
                    </a:cubicBezTo>
                    <a:cubicBezTo>
                      <a:pt x="3325" y="886"/>
                      <a:pt x="3308" y="870"/>
                      <a:pt x="3275" y="820"/>
                    </a:cubicBezTo>
                    <a:close/>
                    <a:moveTo>
                      <a:pt x="3225" y="1037"/>
                    </a:moveTo>
                    <a:cubicBezTo>
                      <a:pt x="3241" y="987"/>
                      <a:pt x="3241" y="1037"/>
                      <a:pt x="3275" y="1037"/>
                    </a:cubicBezTo>
                    <a:cubicBezTo>
                      <a:pt x="3275" y="1020"/>
                      <a:pt x="3241" y="987"/>
                      <a:pt x="3292" y="987"/>
                    </a:cubicBezTo>
                    <a:cubicBezTo>
                      <a:pt x="3292" y="953"/>
                      <a:pt x="3241" y="987"/>
                      <a:pt x="3225" y="953"/>
                    </a:cubicBezTo>
                    <a:cubicBezTo>
                      <a:pt x="3208" y="987"/>
                      <a:pt x="3208" y="1003"/>
                      <a:pt x="3225" y="1037"/>
                    </a:cubicBezTo>
                    <a:close/>
                    <a:moveTo>
                      <a:pt x="652" y="3526"/>
                    </a:moveTo>
                    <a:cubicBezTo>
                      <a:pt x="735" y="3543"/>
                      <a:pt x="735" y="3677"/>
                      <a:pt x="668" y="3727"/>
                    </a:cubicBezTo>
                    <a:cubicBezTo>
                      <a:pt x="652" y="3710"/>
                      <a:pt x="652" y="3710"/>
                      <a:pt x="618" y="3727"/>
                    </a:cubicBezTo>
                    <a:cubicBezTo>
                      <a:pt x="618" y="3693"/>
                      <a:pt x="635" y="3677"/>
                      <a:pt x="618" y="3660"/>
                    </a:cubicBezTo>
                    <a:cubicBezTo>
                      <a:pt x="602" y="3744"/>
                      <a:pt x="518" y="3643"/>
                      <a:pt x="518" y="3660"/>
                    </a:cubicBezTo>
                    <a:cubicBezTo>
                      <a:pt x="518" y="3660"/>
                      <a:pt x="518" y="3677"/>
                      <a:pt x="501" y="3677"/>
                    </a:cubicBezTo>
                    <a:cubicBezTo>
                      <a:pt x="485" y="3643"/>
                      <a:pt x="518" y="3627"/>
                      <a:pt x="501" y="3627"/>
                    </a:cubicBezTo>
                    <a:cubicBezTo>
                      <a:pt x="451" y="3627"/>
                      <a:pt x="451" y="3643"/>
                      <a:pt x="418" y="3593"/>
                    </a:cubicBezTo>
                    <a:cubicBezTo>
                      <a:pt x="434" y="3610"/>
                      <a:pt x="468" y="3576"/>
                      <a:pt x="451" y="3576"/>
                    </a:cubicBezTo>
                    <a:cubicBezTo>
                      <a:pt x="418" y="3576"/>
                      <a:pt x="401" y="3627"/>
                      <a:pt x="368" y="3593"/>
                    </a:cubicBezTo>
                    <a:cubicBezTo>
                      <a:pt x="418" y="3543"/>
                      <a:pt x="401" y="3543"/>
                      <a:pt x="401" y="3459"/>
                    </a:cubicBezTo>
                    <a:cubicBezTo>
                      <a:pt x="434" y="3459"/>
                      <a:pt x="451" y="3443"/>
                      <a:pt x="451" y="3426"/>
                    </a:cubicBezTo>
                    <a:cubicBezTo>
                      <a:pt x="418" y="3409"/>
                      <a:pt x="418" y="3459"/>
                      <a:pt x="418" y="3409"/>
                    </a:cubicBezTo>
                    <a:cubicBezTo>
                      <a:pt x="451" y="3393"/>
                      <a:pt x="468" y="3426"/>
                      <a:pt x="485" y="3409"/>
                    </a:cubicBezTo>
                    <a:cubicBezTo>
                      <a:pt x="485" y="3443"/>
                      <a:pt x="485" y="3443"/>
                      <a:pt x="501" y="3476"/>
                    </a:cubicBezTo>
                    <a:cubicBezTo>
                      <a:pt x="468" y="3476"/>
                      <a:pt x="485" y="3510"/>
                      <a:pt x="468" y="3526"/>
                    </a:cubicBezTo>
                    <a:cubicBezTo>
                      <a:pt x="501" y="3526"/>
                      <a:pt x="451" y="3543"/>
                      <a:pt x="468" y="3560"/>
                    </a:cubicBezTo>
                    <a:cubicBezTo>
                      <a:pt x="485" y="3576"/>
                      <a:pt x="535" y="3610"/>
                      <a:pt x="535" y="3560"/>
                    </a:cubicBezTo>
                    <a:cubicBezTo>
                      <a:pt x="518" y="3560"/>
                      <a:pt x="485" y="3526"/>
                      <a:pt x="518" y="3526"/>
                    </a:cubicBezTo>
                    <a:cubicBezTo>
                      <a:pt x="518" y="3526"/>
                      <a:pt x="535" y="3526"/>
                      <a:pt x="551" y="3526"/>
                    </a:cubicBezTo>
                    <a:cubicBezTo>
                      <a:pt x="585" y="3576"/>
                      <a:pt x="602" y="3627"/>
                      <a:pt x="635" y="3660"/>
                    </a:cubicBezTo>
                    <a:cubicBezTo>
                      <a:pt x="635" y="3627"/>
                      <a:pt x="635" y="3627"/>
                      <a:pt x="652" y="3593"/>
                    </a:cubicBezTo>
                    <a:cubicBezTo>
                      <a:pt x="602" y="3593"/>
                      <a:pt x="652" y="3543"/>
                      <a:pt x="652" y="3526"/>
                    </a:cubicBezTo>
                    <a:close/>
                    <a:moveTo>
                      <a:pt x="1019" y="2123"/>
                    </a:moveTo>
                    <a:cubicBezTo>
                      <a:pt x="1036" y="2089"/>
                      <a:pt x="1053" y="2123"/>
                      <a:pt x="1086" y="2123"/>
                    </a:cubicBezTo>
                    <a:cubicBezTo>
                      <a:pt x="1086" y="2073"/>
                      <a:pt x="1053" y="2073"/>
                      <a:pt x="1086" y="2039"/>
                    </a:cubicBezTo>
                    <a:cubicBezTo>
                      <a:pt x="1053" y="1989"/>
                      <a:pt x="1036" y="2056"/>
                      <a:pt x="1003" y="1989"/>
                    </a:cubicBezTo>
                    <a:cubicBezTo>
                      <a:pt x="986" y="1972"/>
                      <a:pt x="969" y="2039"/>
                      <a:pt x="969" y="1989"/>
                    </a:cubicBezTo>
                    <a:cubicBezTo>
                      <a:pt x="936" y="2006"/>
                      <a:pt x="1003" y="2023"/>
                      <a:pt x="969" y="2039"/>
                    </a:cubicBezTo>
                    <a:cubicBezTo>
                      <a:pt x="969" y="2056"/>
                      <a:pt x="986" y="2039"/>
                      <a:pt x="986" y="2039"/>
                    </a:cubicBezTo>
                    <a:cubicBezTo>
                      <a:pt x="986" y="2039"/>
                      <a:pt x="986" y="2039"/>
                      <a:pt x="986" y="2056"/>
                    </a:cubicBezTo>
                    <a:cubicBezTo>
                      <a:pt x="1003" y="2006"/>
                      <a:pt x="1003" y="2039"/>
                      <a:pt x="1036" y="2056"/>
                    </a:cubicBezTo>
                    <a:cubicBezTo>
                      <a:pt x="1003" y="2089"/>
                      <a:pt x="1053" y="2073"/>
                      <a:pt x="1019" y="2123"/>
                    </a:cubicBezTo>
                    <a:close/>
                    <a:moveTo>
                      <a:pt x="134" y="4947"/>
                    </a:moveTo>
                    <a:cubicBezTo>
                      <a:pt x="134" y="4913"/>
                      <a:pt x="201" y="4880"/>
                      <a:pt x="201" y="4930"/>
                    </a:cubicBezTo>
                    <a:cubicBezTo>
                      <a:pt x="167" y="4913"/>
                      <a:pt x="167" y="4947"/>
                      <a:pt x="134" y="4947"/>
                    </a:cubicBezTo>
                    <a:close/>
                    <a:moveTo>
                      <a:pt x="167" y="3844"/>
                    </a:moveTo>
                    <a:cubicBezTo>
                      <a:pt x="184" y="3877"/>
                      <a:pt x="201" y="3927"/>
                      <a:pt x="217" y="3961"/>
                    </a:cubicBezTo>
                    <a:cubicBezTo>
                      <a:pt x="217" y="3911"/>
                      <a:pt x="251" y="3844"/>
                      <a:pt x="184" y="3810"/>
                    </a:cubicBezTo>
                    <a:cubicBezTo>
                      <a:pt x="184" y="3827"/>
                      <a:pt x="167" y="3827"/>
                      <a:pt x="167" y="3844"/>
                    </a:cubicBezTo>
                    <a:close/>
                    <a:moveTo>
                      <a:pt x="902" y="3493"/>
                    </a:moveTo>
                    <a:cubicBezTo>
                      <a:pt x="952" y="3493"/>
                      <a:pt x="969" y="3493"/>
                      <a:pt x="969" y="3526"/>
                    </a:cubicBezTo>
                    <a:cubicBezTo>
                      <a:pt x="969" y="3493"/>
                      <a:pt x="1003" y="3526"/>
                      <a:pt x="1019" y="3526"/>
                    </a:cubicBezTo>
                    <a:cubicBezTo>
                      <a:pt x="1019" y="3593"/>
                      <a:pt x="1019" y="3627"/>
                      <a:pt x="952" y="3593"/>
                    </a:cubicBezTo>
                    <a:cubicBezTo>
                      <a:pt x="936" y="3610"/>
                      <a:pt x="952" y="3643"/>
                      <a:pt x="919" y="3627"/>
                    </a:cubicBezTo>
                    <a:cubicBezTo>
                      <a:pt x="902" y="3643"/>
                      <a:pt x="919" y="3677"/>
                      <a:pt x="886" y="3677"/>
                    </a:cubicBezTo>
                    <a:cubicBezTo>
                      <a:pt x="869" y="3643"/>
                      <a:pt x="902" y="3660"/>
                      <a:pt x="902" y="3627"/>
                    </a:cubicBezTo>
                    <a:cubicBezTo>
                      <a:pt x="886" y="3627"/>
                      <a:pt x="869" y="3627"/>
                      <a:pt x="869" y="3627"/>
                    </a:cubicBezTo>
                    <a:cubicBezTo>
                      <a:pt x="869" y="3643"/>
                      <a:pt x="869" y="3660"/>
                      <a:pt x="869" y="3660"/>
                    </a:cubicBezTo>
                    <a:cubicBezTo>
                      <a:pt x="852" y="3660"/>
                      <a:pt x="852" y="3677"/>
                      <a:pt x="852" y="3677"/>
                    </a:cubicBezTo>
                    <a:cubicBezTo>
                      <a:pt x="852" y="3643"/>
                      <a:pt x="785" y="3643"/>
                      <a:pt x="819" y="3627"/>
                    </a:cubicBezTo>
                    <a:cubicBezTo>
                      <a:pt x="835" y="3627"/>
                      <a:pt x="835" y="3643"/>
                      <a:pt x="852" y="3643"/>
                    </a:cubicBezTo>
                    <a:cubicBezTo>
                      <a:pt x="852" y="3593"/>
                      <a:pt x="886" y="3610"/>
                      <a:pt x="886" y="3593"/>
                    </a:cubicBezTo>
                    <a:cubicBezTo>
                      <a:pt x="869" y="3543"/>
                      <a:pt x="902" y="3610"/>
                      <a:pt x="902" y="3576"/>
                    </a:cubicBezTo>
                    <a:cubicBezTo>
                      <a:pt x="869" y="3560"/>
                      <a:pt x="886" y="3526"/>
                      <a:pt x="902" y="3493"/>
                    </a:cubicBezTo>
                    <a:close/>
                    <a:moveTo>
                      <a:pt x="835" y="2708"/>
                    </a:moveTo>
                    <a:cubicBezTo>
                      <a:pt x="852" y="2741"/>
                      <a:pt x="852" y="2758"/>
                      <a:pt x="886" y="2724"/>
                    </a:cubicBezTo>
                    <a:cubicBezTo>
                      <a:pt x="869" y="2758"/>
                      <a:pt x="869" y="2825"/>
                      <a:pt x="835" y="2791"/>
                    </a:cubicBezTo>
                    <a:cubicBezTo>
                      <a:pt x="835" y="2841"/>
                      <a:pt x="852" y="2875"/>
                      <a:pt x="852" y="2925"/>
                    </a:cubicBezTo>
                    <a:cubicBezTo>
                      <a:pt x="802" y="2942"/>
                      <a:pt x="752" y="2875"/>
                      <a:pt x="735" y="2908"/>
                    </a:cubicBezTo>
                    <a:cubicBezTo>
                      <a:pt x="718" y="2841"/>
                      <a:pt x="718" y="2825"/>
                      <a:pt x="735" y="2774"/>
                    </a:cubicBezTo>
                    <a:cubicBezTo>
                      <a:pt x="785" y="2758"/>
                      <a:pt x="785" y="2791"/>
                      <a:pt x="819" y="2791"/>
                    </a:cubicBezTo>
                    <a:cubicBezTo>
                      <a:pt x="802" y="2741"/>
                      <a:pt x="835" y="2808"/>
                      <a:pt x="835" y="2774"/>
                    </a:cubicBezTo>
                    <a:cubicBezTo>
                      <a:pt x="819" y="2774"/>
                      <a:pt x="819" y="2708"/>
                      <a:pt x="835" y="2708"/>
                    </a:cubicBezTo>
                    <a:close/>
                    <a:moveTo>
                      <a:pt x="384" y="4161"/>
                    </a:moveTo>
                    <a:cubicBezTo>
                      <a:pt x="401" y="4161"/>
                      <a:pt x="401" y="4178"/>
                      <a:pt x="418" y="4178"/>
                    </a:cubicBezTo>
                    <a:cubicBezTo>
                      <a:pt x="418" y="4128"/>
                      <a:pt x="418" y="4145"/>
                      <a:pt x="418" y="4094"/>
                    </a:cubicBezTo>
                    <a:cubicBezTo>
                      <a:pt x="451" y="4111"/>
                      <a:pt x="501" y="4011"/>
                      <a:pt x="468" y="3961"/>
                    </a:cubicBezTo>
                    <a:cubicBezTo>
                      <a:pt x="434" y="3961"/>
                      <a:pt x="434" y="3944"/>
                      <a:pt x="418" y="3927"/>
                    </a:cubicBezTo>
                    <a:cubicBezTo>
                      <a:pt x="384" y="3927"/>
                      <a:pt x="384" y="3944"/>
                      <a:pt x="351" y="3944"/>
                    </a:cubicBezTo>
                    <a:cubicBezTo>
                      <a:pt x="368" y="3961"/>
                      <a:pt x="317" y="4028"/>
                      <a:pt x="301" y="4011"/>
                    </a:cubicBezTo>
                    <a:cubicBezTo>
                      <a:pt x="284" y="4011"/>
                      <a:pt x="284" y="4011"/>
                      <a:pt x="284" y="4028"/>
                    </a:cubicBezTo>
                    <a:lnTo>
                      <a:pt x="284" y="4061"/>
                    </a:lnTo>
                    <a:cubicBezTo>
                      <a:pt x="334" y="4011"/>
                      <a:pt x="351" y="4111"/>
                      <a:pt x="384" y="4061"/>
                    </a:cubicBezTo>
                    <a:cubicBezTo>
                      <a:pt x="384" y="4111"/>
                      <a:pt x="351" y="4128"/>
                      <a:pt x="351" y="4145"/>
                    </a:cubicBezTo>
                    <a:cubicBezTo>
                      <a:pt x="351" y="4161"/>
                      <a:pt x="384" y="4178"/>
                      <a:pt x="384" y="4161"/>
                    </a:cubicBezTo>
                    <a:close/>
                    <a:moveTo>
                      <a:pt x="267" y="4345"/>
                    </a:moveTo>
                    <a:cubicBezTo>
                      <a:pt x="217" y="4328"/>
                      <a:pt x="284" y="4295"/>
                      <a:pt x="284" y="4261"/>
                    </a:cubicBezTo>
                    <a:cubicBezTo>
                      <a:pt x="317" y="4295"/>
                      <a:pt x="351" y="4261"/>
                      <a:pt x="351" y="4228"/>
                    </a:cubicBezTo>
                    <a:cubicBezTo>
                      <a:pt x="317" y="4245"/>
                      <a:pt x="317" y="4278"/>
                      <a:pt x="317" y="4228"/>
                    </a:cubicBezTo>
                    <a:cubicBezTo>
                      <a:pt x="234" y="4228"/>
                      <a:pt x="184" y="4312"/>
                      <a:pt x="267" y="4345"/>
                    </a:cubicBezTo>
                    <a:close/>
                    <a:moveTo>
                      <a:pt x="852" y="3376"/>
                    </a:moveTo>
                    <a:cubicBezTo>
                      <a:pt x="819" y="3393"/>
                      <a:pt x="819" y="3443"/>
                      <a:pt x="769" y="3426"/>
                    </a:cubicBezTo>
                    <a:cubicBezTo>
                      <a:pt x="769" y="3393"/>
                      <a:pt x="802" y="3393"/>
                      <a:pt x="785" y="3359"/>
                    </a:cubicBezTo>
                    <a:cubicBezTo>
                      <a:pt x="819" y="3376"/>
                      <a:pt x="819" y="3343"/>
                      <a:pt x="852" y="3376"/>
                    </a:cubicBezTo>
                    <a:close/>
                    <a:moveTo>
                      <a:pt x="50" y="4713"/>
                    </a:moveTo>
                    <a:lnTo>
                      <a:pt x="50" y="4763"/>
                    </a:lnTo>
                    <a:lnTo>
                      <a:pt x="33" y="4763"/>
                    </a:lnTo>
                    <a:cubicBezTo>
                      <a:pt x="33" y="4763"/>
                      <a:pt x="17" y="4763"/>
                      <a:pt x="17" y="4746"/>
                    </a:cubicBezTo>
                    <a:cubicBezTo>
                      <a:pt x="50" y="4746"/>
                      <a:pt x="17" y="4729"/>
                      <a:pt x="33" y="4713"/>
                    </a:cubicBezTo>
                    <a:cubicBezTo>
                      <a:pt x="17" y="4713"/>
                      <a:pt x="17" y="4713"/>
                      <a:pt x="17" y="4696"/>
                    </a:cubicBezTo>
                    <a:cubicBezTo>
                      <a:pt x="33" y="4696"/>
                      <a:pt x="33" y="4713"/>
                      <a:pt x="50" y="4713"/>
                    </a:cubicBezTo>
                    <a:close/>
                    <a:moveTo>
                      <a:pt x="2657" y="1655"/>
                    </a:moveTo>
                    <a:cubicBezTo>
                      <a:pt x="2657" y="1672"/>
                      <a:pt x="2673" y="1688"/>
                      <a:pt x="2673" y="1722"/>
                    </a:cubicBezTo>
                    <a:cubicBezTo>
                      <a:pt x="2707" y="1705"/>
                      <a:pt x="2707" y="1705"/>
                      <a:pt x="2724" y="1722"/>
                    </a:cubicBezTo>
                    <a:lnTo>
                      <a:pt x="2724" y="1672"/>
                    </a:lnTo>
                    <a:cubicBezTo>
                      <a:pt x="2707" y="1655"/>
                      <a:pt x="2690" y="1655"/>
                      <a:pt x="2657" y="1655"/>
                    </a:cubicBezTo>
                    <a:close/>
                    <a:moveTo>
                      <a:pt x="2239" y="1722"/>
                    </a:moveTo>
                    <a:cubicBezTo>
                      <a:pt x="2272" y="1705"/>
                      <a:pt x="2272" y="1739"/>
                      <a:pt x="2289" y="1722"/>
                    </a:cubicBezTo>
                    <a:cubicBezTo>
                      <a:pt x="2272" y="1672"/>
                      <a:pt x="2289" y="1655"/>
                      <a:pt x="2272" y="1622"/>
                    </a:cubicBezTo>
                    <a:cubicBezTo>
                      <a:pt x="2239" y="1655"/>
                      <a:pt x="2272" y="1688"/>
                      <a:pt x="2239" y="1722"/>
                    </a:cubicBezTo>
                    <a:close/>
                    <a:moveTo>
                      <a:pt x="2222" y="1354"/>
                    </a:moveTo>
                    <a:cubicBezTo>
                      <a:pt x="2222" y="1388"/>
                      <a:pt x="2272" y="1388"/>
                      <a:pt x="2289" y="1371"/>
                    </a:cubicBezTo>
                    <a:cubicBezTo>
                      <a:pt x="2289" y="1338"/>
                      <a:pt x="2256" y="1354"/>
                      <a:pt x="2222" y="1354"/>
                    </a:cubicBezTo>
                    <a:close/>
                    <a:moveTo>
                      <a:pt x="1470" y="1120"/>
                    </a:moveTo>
                    <a:cubicBezTo>
                      <a:pt x="1470" y="1137"/>
                      <a:pt x="1470" y="1154"/>
                      <a:pt x="1487" y="1154"/>
                    </a:cubicBezTo>
                    <a:cubicBezTo>
                      <a:pt x="1437" y="1137"/>
                      <a:pt x="1454" y="1187"/>
                      <a:pt x="1437" y="1187"/>
                    </a:cubicBezTo>
                    <a:cubicBezTo>
                      <a:pt x="1437" y="1170"/>
                      <a:pt x="1420" y="1137"/>
                      <a:pt x="1420" y="1120"/>
                    </a:cubicBezTo>
                    <a:cubicBezTo>
                      <a:pt x="1437" y="1120"/>
                      <a:pt x="1454" y="1104"/>
                      <a:pt x="1454" y="1120"/>
                    </a:cubicBezTo>
                    <a:cubicBezTo>
                      <a:pt x="1420" y="1137"/>
                      <a:pt x="1470" y="1154"/>
                      <a:pt x="1470" y="1120"/>
                    </a:cubicBezTo>
                    <a:close/>
                    <a:moveTo>
                      <a:pt x="2339" y="1855"/>
                    </a:moveTo>
                    <a:cubicBezTo>
                      <a:pt x="2339" y="1872"/>
                      <a:pt x="2339" y="1889"/>
                      <a:pt x="2356" y="1906"/>
                    </a:cubicBezTo>
                    <a:cubicBezTo>
                      <a:pt x="2339" y="1906"/>
                      <a:pt x="2323" y="1906"/>
                      <a:pt x="2323" y="1922"/>
                    </a:cubicBezTo>
                    <a:cubicBezTo>
                      <a:pt x="2356" y="1956"/>
                      <a:pt x="2373" y="2023"/>
                      <a:pt x="2339" y="2056"/>
                    </a:cubicBezTo>
                    <a:cubicBezTo>
                      <a:pt x="2339" y="2023"/>
                      <a:pt x="2289" y="2039"/>
                      <a:pt x="2256" y="2056"/>
                    </a:cubicBezTo>
                    <a:cubicBezTo>
                      <a:pt x="2239" y="1989"/>
                      <a:pt x="2256" y="1939"/>
                      <a:pt x="2206" y="1922"/>
                    </a:cubicBezTo>
                    <a:cubicBezTo>
                      <a:pt x="2189" y="1839"/>
                      <a:pt x="2239" y="1822"/>
                      <a:pt x="2306" y="1805"/>
                    </a:cubicBezTo>
                    <a:cubicBezTo>
                      <a:pt x="2289" y="1855"/>
                      <a:pt x="2323" y="1839"/>
                      <a:pt x="2339" y="1855"/>
                    </a:cubicBezTo>
                    <a:close/>
                    <a:moveTo>
                      <a:pt x="2055" y="1488"/>
                    </a:moveTo>
                    <a:cubicBezTo>
                      <a:pt x="2089" y="1505"/>
                      <a:pt x="2089" y="1471"/>
                      <a:pt x="2105" y="1488"/>
                    </a:cubicBezTo>
                    <a:cubicBezTo>
                      <a:pt x="2105" y="1454"/>
                      <a:pt x="2089" y="1454"/>
                      <a:pt x="2089" y="1471"/>
                    </a:cubicBezTo>
                    <a:cubicBezTo>
                      <a:pt x="2089" y="1471"/>
                      <a:pt x="2089" y="1438"/>
                      <a:pt x="2089" y="1421"/>
                    </a:cubicBezTo>
                    <a:cubicBezTo>
                      <a:pt x="2022" y="1421"/>
                      <a:pt x="2055" y="1471"/>
                      <a:pt x="2055" y="1488"/>
                    </a:cubicBezTo>
                    <a:close/>
                    <a:moveTo>
                      <a:pt x="2172" y="2256"/>
                    </a:moveTo>
                    <a:cubicBezTo>
                      <a:pt x="2172" y="2240"/>
                      <a:pt x="2206" y="2240"/>
                      <a:pt x="2222" y="2240"/>
                    </a:cubicBezTo>
                    <a:cubicBezTo>
                      <a:pt x="2222" y="2273"/>
                      <a:pt x="2189" y="2256"/>
                      <a:pt x="2189" y="2290"/>
                    </a:cubicBezTo>
                    <a:cubicBezTo>
                      <a:pt x="2222" y="2307"/>
                      <a:pt x="2206" y="2256"/>
                      <a:pt x="2239" y="2256"/>
                    </a:cubicBezTo>
                    <a:cubicBezTo>
                      <a:pt x="2256" y="2307"/>
                      <a:pt x="2189" y="2307"/>
                      <a:pt x="2222" y="2323"/>
                    </a:cubicBezTo>
                    <a:cubicBezTo>
                      <a:pt x="2239" y="2323"/>
                      <a:pt x="2222" y="2290"/>
                      <a:pt x="2256" y="2290"/>
                    </a:cubicBezTo>
                    <a:cubicBezTo>
                      <a:pt x="2272" y="2307"/>
                      <a:pt x="2256" y="2373"/>
                      <a:pt x="2272" y="2373"/>
                    </a:cubicBezTo>
                    <a:cubicBezTo>
                      <a:pt x="2272" y="2357"/>
                      <a:pt x="2289" y="2340"/>
                      <a:pt x="2306" y="2340"/>
                    </a:cubicBezTo>
                    <a:cubicBezTo>
                      <a:pt x="2289" y="2357"/>
                      <a:pt x="2306" y="2357"/>
                      <a:pt x="2323" y="2373"/>
                    </a:cubicBezTo>
                    <a:cubicBezTo>
                      <a:pt x="2289" y="2373"/>
                      <a:pt x="2272" y="2373"/>
                      <a:pt x="2256" y="2390"/>
                    </a:cubicBezTo>
                    <a:cubicBezTo>
                      <a:pt x="2239" y="2323"/>
                      <a:pt x="2122" y="2340"/>
                      <a:pt x="2139" y="2357"/>
                    </a:cubicBezTo>
                    <a:cubicBezTo>
                      <a:pt x="2072" y="2323"/>
                      <a:pt x="2072" y="2390"/>
                      <a:pt x="2072" y="2390"/>
                    </a:cubicBezTo>
                    <a:cubicBezTo>
                      <a:pt x="2055" y="2357"/>
                      <a:pt x="2055" y="2290"/>
                      <a:pt x="2038" y="2273"/>
                    </a:cubicBezTo>
                    <a:cubicBezTo>
                      <a:pt x="2122" y="2290"/>
                      <a:pt x="2089" y="2190"/>
                      <a:pt x="2155" y="2223"/>
                    </a:cubicBezTo>
                    <a:cubicBezTo>
                      <a:pt x="2155" y="2240"/>
                      <a:pt x="2139" y="2256"/>
                      <a:pt x="2172" y="2256"/>
                    </a:cubicBezTo>
                    <a:close/>
                    <a:moveTo>
                      <a:pt x="2323" y="1622"/>
                    </a:moveTo>
                    <a:cubicBezTo>
                      <a:pt x="2356" y="1622"/>
                      <a:pt x="2356" y="1655"/>
                      <a:pt x="2356" y="1655"/>
                    </a:cubicBezTo>
                    <a:cubicBezTo>
                      <a:pt x="2356" y="1688"/>
                      <a:pt x="2323" y="1622"/>
                      <a:pt x="2323" y="1655"/>
                    </a:cubicBezTo>
                    <a:cubicBezTo>
                      <a:pt x="2323" y="1705"/>
                      <a:pt x="2323" y="1655"/>
                      <a:pt x="2356" y="1672"/>
                    </a:cubicBezTo>
                    <a:cubicBezTo>
                      <a:pt x="2339" y="1705"/>
                      <a:pt x="2339" y="1722"/>
                      <a:pt x="2356" y="1755"/>
                    </a:cubicBezTo>
                    <a:cubicBezTo>
                      <a:pt x="2406" y="1739"/>
                      <a:pt x="2406" y="1672"/>
                      <a:pt x="2439" y="1655"/>
                    </a:cubicBezTo>
                    <a:cubicBezTo>
                      <a:pt x="2423" y="1571"/>
                      <a:pt x="2423" y="1605"/>
                      <a:pt x="2389" y="1538"/>
                    </a:cubicBezTo>
                    <a:cubicBezTo>
                      <a:pt x="2356" y="1555"/>
                      <a:pt x="2339" y="1588"/>
                      <a:pt x="2323" y="1622"/>
                    </a:cubicBezTo>
                    <a:close/>
                    <a:moveTo>
                      <a:pt x="3125" y="1354"/>
                    </a:moveTo>
                    <a:cubicBezTo>
                      <a:pt x="3108" y="1354"/>
                      <a:pt x="3125" y="1404"/>
                      <a:pt x="3125" y="1438"/>
                    </a:cubicBezTo>
                    <a:cubicBezTo>
                      <a:pt x="3108" y="1421"/>
                      <a:pt x="3108" y="1404"/>
                      <a:pt x="3091" y="1421"/>
                    </a:cubicBezTo>
                    <a:cubicBezTo>
                      <a:pt x="3091" y="1454"/>
                      <a:pt x="3125" y="1438"/>
                      <a:pt x="3125" y="1454"/>
                    </a:cubicBezTo>
                    <a:cubicBezTo>
                      <a:pt x="3108" y="1471"/>
                      <a:pt x="3074" y="1488"/>
                      <a:pt x="3108" y="1521"/>
                    </a:cubicBezTo>
                    <a:cubicBezTo>
                      <a:pt x="3108" y="1471"/>
                      <a:pt x="3141" y="1538"/>
                      <a:pt x="3158" y="1555"/>
                    </a:cubicBezTo>
                    <a:cubicBezTo>
                      <a:pt x="3175" y="1555"/>
                      <a:pt x="3175" y="1538"/>
                      <a:pt x="3175" y="1521"/>
                    </a:cubicBezTo>
                    <a:cubicBezTo>
                      <a:pt x="3208" y="1538"/>
                      <a:pt x="3225" y="1555"/>
                      <a:pt x="3275" y="1571"/>
                    </a:cubicBezTo>
                    <a:cubicBezTo>
                      <a:pt x="3275" y="1555"/>
                      <a:pt x="3258" y="1555"/>
                      <a:pt x="3241" y="1555"/>
                    </a:cubicBezTo>
                    <a:cubicBezTo>
                      <a:pt x="3241" y="1538"/>
                      <a:pt x="3258" y="1538"/>
                      <a:pt x="3258" y="1521"/>
                    </a:cubicBezTo>
                    <a:cubicBezTo>
                      <a:pt x="3275" y="1521"/>
                      <a:pt x="3275" y="1588"/>
                      <a:pt x="3308" y="1555"/>
                    </a:cubicBezTo>
                    <a:cubicBezTo>
                      <a:pt x="3342" y="1555"/>
                      <a:pt x="3325" y="1605"/>
                      <a:pt x="3325" y="1622"/>
                    </a:cubicBezTo>
                    <a:cubicBezTo>
                      <a:pt x="3325" y="1655"/>
                      <a:pt x="3375" y="1622"/>
                      <a:pt x="3358" y="1672"/>
                    </a:cubicBezTo>
                    <a:cubicBezTo>
                      <a:pt x="3392" y="1638"/>
                      <a:pt x="3425" y="1705"/>
                      <a:pt x="3425" y="1755"/>
                    </a:cubicBezTo>
                    <a:cubicBezTo>
                      <a:pt x="3475" y="1739"/>
                      <a:pt x="3475" y="1722"/>
                      <a:pt x="3526" y="1722"/>
                    </a:cubicBezTo>
                    <a:cubicBezTo>
                      <a:pt x="3509" y="1705"/>
                      <a:pt x="3492" y="1705"/>
                      <a:pt x="3475" y="1705"/>
                    </a:cubicBezTo>
                    <a:cubicBezTo>
                      <a:pt x="3475" y="1672"/>
                      <a:pt x="3492" y="1672"/>
                      <a:pt x="3475" y="1638"/>
                    </a:cubicBezTo>
                    <a:cubicBezTo>
                      <a:pt x="3459" y="1622"/>
                      <a:pt x="3459" y="1655"/>
                      <a:pt x="3442" y="1655"/>
                    </a:cubicBezTo>
                    <a:cubicBezTo>
                      <a:pt x="3442" y="1622"/>
                      <a:pt x="3459" y="1622"/>
                      <a:pt x="3475" y="1622"/>
                    </a:cubicBezTo>
                    <a:cubicBezTo>
                      <a:pt x="3459" y="1588"/>
                      <a:pt x="3442" y="1588"/>
                      <a:pt x="3442" y="1555"/>
                    </a:cubicBezTo>
                    <a:cubicBezTo>
                      <a:pt x="3409" y="1571"/>
                      <a:pt x="3325" y="1571"/>
                      <a:pt x="3358" y="1521"/>
                    </a:cubicBezTo>
                    <a:cubicBezTo>
                      <a:pt x="3325" y="1521"/>
                      <a:pt x="3292" y="1488"/>
                      <a:pt x="3275" y="1438"/>
                    </a:cubicBezTo>
                    <a:cubicBezTo>
                      <a:pt x="3275" y="1421"/>
                      <a:pt x="3292" y="1438"/>
                      <a:pt x="3292" y="1421"/>
                    </a:cubicBezTo>
                    <a:cubicBezTo>
                      <a:pt x="3275" y="1404"/>
                      <a:pt x="3241" y="1371"/>
                      <a:pt x="3241" y="1321"/>
                    </a:cubicBezTo>
                    <a:cubicBezTo>
                      <a:pt x="3191" y="1321"/>
                      <a:pt x="3175" y="1388"/>
                      <a:pt x="3175" y="1421"/>
                    </a:cubicBezTo>
                    <a:cubicBezTo>
                      <a:pt x="3158" y="1404"/>
                      <a:pt x="3125" y="1388"/>
                      <a:pt x="3125" y="1354"/>
                    </a:cubicBezTo>
                    <a:close/>
                    <a:moveTo>
                      <a:pt x="2490" y="2440"/>
                    </a:moveTo>
                    <a:cubicBezTo>
                      <a:pt x="2506" y="2490"/>
                      <a:pt x="2506" y="2541"/>
                      <a:pt x="2473" y="2557"/>
                    </a:cubicBezTo>
                    <a:cubicBezTo>
                      <a:pt x="2456" y="2541"/>
                      <a:pt x="2506" y="2507"/>
                      <a:pt x="2490" y="2457"/>
                    </a:cubicBezTo>
                    <a:cubicBezTo>
                      <a:pt x="2456" y="2490"/>
                      <a:pt x="2456" y="2390"/>
                      <a:pt x="2423" y="2390"/>
                    </a:cubicBezTo>
                    <a:cubicBezTo>
                      <a:pt x="2473" y="2357"/>
                      <a:pt x="2456" y="2307"/>
                      <a:pt x="2490" y="2256"/>
                    </a:cubicBezTo>
                    <a:cubicBezTo>
                      <a:pt x="2490" y="2273"/>
                      <a:pt x="2456" y="2340"/>
                      <a:pt x="2506" y="2323"/>
                    </a:cubicBezTo>
                    <a:cubicBezTo>
                      <a:pt x="2506" y="2357"/>
                      <a:pt x="2473" y="2373"/>
                      <a:pt x="2473" y="2390"/>
                    </a:cubicBezTo>
                    <a:cubicBezTo>
                      <a:pt x="2490" y="2424"/>
                      <a:pt x="2523" y="2440"/>
                      <a:pt x="2540" y="2457"/>
                    </a:cubicBezTo>
                    <a:cubicBezTo>
                      <a:pt x="2506" y="2474"/>
                      <a:pt x="2506" y="2440"/>
                      <a:pt x="2490" y="2440"/>
                    </a:cubicBezTo>
                    <a:close/>
                    <a:moveTo>
                      <a:pt x="2757" y="2106"/>
                    </a:moveTo>
                    <a:cubicBezTo>
                      <a:pt x="2724" y="2106"/>
                      <a:pt x="2724" y="2156"/>
                      <a:pt x="2724" y="2190"/>
                    </a:cubicBezTo>
                    <a:cubicBezTo>
                      <a:pt x="2707" y="2190"/>
                      <a:pt x="2690" y="2173"/>
                      <a:pt x="2690" y="2190"/>
                    </a:cubicBezTo>
                    <a:cubicBezTo>
                      <a:pt x="2690" y="2206"/>
                      <a:pt x="2707" y="2206"/>
                      <a:pt x="2724" y="2206"/>
                    </a:cubicBezTo>
                    <a:cubicBezTo>
                      <a:pt x="2724" y="2256"/>
                      <a:pt x="2690" y="2223"/>
                      <a:pt x="2673" y="2256"/>
                    </a:cubicBezTo>
                    <a:cubicBezTo>
                      <a:pt x="2673" y="2240"/>
                      <a:pt x="2673" y="2223"/>
                      <a:pt x="2673" y="2223"/>
                    </a:cubicBezTo>
                    <a:cubicBezTo>
                      <a:pt x="2657" y="2206"/>
                      <a:pt x="2640" y="2206"/>
                      <a:pt x="2640" y="2223"/>
                    </a:cubicBezTo>
                    <a:cubicBezTo>
                      <a:pt x="2590" y="2156"/>
                      <a:pt x="2623" y="2156"/>
                      <a:pt x="2607" y="2089"/>
                    </a:cubicBezTo>
                    <a:cubicBezTo>
                      <a:pt x="2640" y="2073"/>
                      <a:pt x="2724" y="2023"/>
                      <a:pt x="2757" y="2106"/>
                    </a:cubicBezTo>
                    <a:close/>
                    <a:moveTo>
                      <a:pt x="3141" y="870"/>
                    </a:moveTo>
                    <a:cubicBezTo>
                      <a:pt x="3108" y="853"/>
                      <a:pt x="3125" y="803"/>
                      <a:pt x="3091" y="820"/>
                    </a:cubicBezTo>
                    <a:cubicBezTo>
                      <a:pt x="3091" y="853"/>
                      <a:pt x="3108" y="870"/>
                      <a:pt x="3141" y="870"/>
                    </a:cubicBezTo>
                    <a:close/>
                    <a:moveTo>
                      <a:pt x="2607" y="2424"/>
                    </a:moveTo>
                    <a:cubicBezTo>
                      <a:pt x="2590" y="2440"/>
                      <a:pt x="2590" y="2440"/>
                      <a:pt x="2556" y="2424"/>
                    </a:cubicBezTo>
                    <a:cubicBezTo>
                      <a:pt x="2590" y="2440"/>
                      <a:pt x="2556" y="2507"/>
                      <a:pt x="2540" y="2474"/>
                    </a:cubicBezTo>
                    <a:cubicBezTo>
                      <a:pt x="2523" y="2490"/>
                      <a:pt x="2573" y="2507"/>
                      <a:pt x="2590" y="2524"/>
                    </a:cubicBezTo>
                    <a:cubicBezTo>
                      <a:pt x="2556" y="2557"/>
                      <a:pt x="2573" y="2624"/>
                      <a:pt x="2540" y="2624"/>
                    </a:cubicBezTo>
                    <a:cubicBezTo>
                      <a:pt x="2556" y="2657"/>
                      <a:pt x="2590" y="2624"/>
                      <a:pt x="2573" y="2674"/>
                    </a:cubicBezTo>
                    <a:cubicBezTo>
                      <a:pt x="2590" y="2674"/>
                      <a:pt x="2607" y="2674"/>
                      <a:pt x="2607" y="2691"/>
                    </a:cubicBezTo>
                    <a:cubicBezTo>
                      <a:pt x="2623" y="2691"/>
                      <a:pt x="2607" y="2641"/>
                      <a:pt x="2607" y="2641"/>
                    </a:cubicBezTo>
                    <a:cubicBezTo>
                      <a:pt x="2657" y="2691"/>
                      <a:pt x="2640" y="2607"/>
                      <a:pt x="2707" y="2641"/>
                    </a:cubicBezTo>
                    <a:cubicBezTo>
                      <a:pt x="2690" y="2624"/>
                      <a:pt x="2690" y="2591"/>
                      <a:pt x="2707" y="2557"/>
                    </a:cubicBezTo>
                    <a:cubicBezTo>
                      <a:pt x="2657" y="2574"/>
                      <a:pt x="2673" y="2490"/>
                      <a:pt x="2640" y="2490"/>
                    </a:cubicBezTo>
                    <a:cubicBezTo>
                      <a:pt x="2623" y="2474"/>
                      <a:pt x="2673" y="2457"/>
                      <a:pt x="2673" y="2490"/>
                    </a:cubicBezTo>
                    <a:cubicBezTo>
                      <a:pt x="2690" y="2474"/>
                      <a:pt x="2673" y="2474"/>
                      <a:pt x="2673" y="2457"/>
                    </a:cubicBezTo>
                    <a:cubicBezTo>
                      <a:pt x="2640" y="2474"/>
                      <a:pt x="2623" y="2457"/>
                      <a:pt x="2607" y="2424"/>
                    </a:cubicBezTo>
                    <a:close/>
                    <a:moveTo>
                      <a:pt x="1922" y="1939"/>
                    </a:moveTo>
                    <a:cubicBezTo>
                      <a:pt x="1972" y="1956"/>
                      <a:pt x="1938" y="1872"/>
                      <a:pt x="1972" y="1889"/>
                    </a:cubicBezTo>
                    <a:cubicBezTo>
                      <a:pt x="1972" y="1906"/>
                      <a:pt x="1988" y="1922"/>
                      <a:pt x="2005" y="1922"/>
                    </a:cubicBezTo>
                    <a:cubicBezTo>
                      <a:pt x="2005" y="1922"/>
                      <a:pt x="2005" y="1922"/>
                      <a:pt x="2005" y="1922"/>
                    </a:cubicBezTo>
                    <a:cubicBezTo>
                      <a:pt x="1988" y="1922"/>
                      <a:pt x="2005" y="1956"/>
                      <a:pt x="2005" y="1956"/>
                    </a:cubicBezTo>
                    <a:cubicBezTo>
                      <a:pt x="1988" y="1956"/>
                      <a:pt x="1988" y="1989"/>
                      <a:pt x="1972" y="1989"/>
                    </a:cubicBezTo>
                    <a:cubicBezTo>
                      <a:pt x="1972" y="1956"/>
                      <a:pt x="1988" y="1956"/>
                      <a:pt x="1988" y="1956"/>
                    </a:cubicBezTo>
                    <a:cubicBezTo>
                      <a:pt x="1955" y="1939"/>
                      <a:pt x="1955" y="1956"/>
                      <a:pt x="1955" y="1989"/>
                    </a:cubicBezTo>
                    <a:cubicBezTo>
                      <a:pt x="1938" y="1989"/>
                      <a:pt x="1922" y="1972"/>
                      <a:pt x="1922" y="1939"/>
                    </a:cubicBezTo>
                    <a:close/>
                    <a:moveTo>
                      <a:pt x="1821" y="719"/>
                    </a:moveTo>
                    <a:cubicBezTo>
                      <a:pt x="1805" y="703"/>
                      <a:pt x="1821" y="669"/>
                      <a:pt x="1788" y="686"/>
                    </a:cubicBezTo>
                    <a:cubicBezTo>
                      <a:pt x="1788" y="703"/>
                      <a:pt x="1788" y="736"/>
                      <a:pt x="1821" y="719"/>
                    </a:cubicBezTo>
                    <a:close/>
                    <a:moveTo>
                      <a:pt x="1571" y="970"/>
                    </a:moveTo>
                    <a:cubicBezTo>
                      <a:pt x="1571" y="953"/>
                      <a:pt x="1571" y="953"/>
                      <a:pt x="1571" y="953"/>
                    </a:cubicBezTo>
                    <a:cubicBezTo>
                      <a:pt x="1571" y="970"/>
                      <a:pt x="1571" y="987"/>
                      <a:pt x="1571" y="987"/>
                    </a:cubicBezTo>
                    <a:cubicBezTo>
                      <a:pt x="1521" y="987"/>
                      <a:pt x="1571" y="953"/>
                      <a:pt x="1554" y="920"/>
                    </a:cubicBezTo>
                    <a:cubicBezTo>
                      <a:pt x="1571" y="903"/>
                      <a:pt x="1587" y="970"/>
                      <a:pt x="1571" y="970"/>
                    </a:cubicBezTo>
                    <a:close/>
                    <a:moveTo>
                      <a:pt x="1487" y="1137"/>
                    </a:moveTo>
                    <a:cubicBezTo>
                      <a:pt x="1487" y="1104"/>
                      <a:pt x="1537" y="1070"/>
                      <a:pt x="1537" y="1120"/>
                    </a:cubicBezTo>
                    <a:cubicBezTo>
                      <a:pt x="1521" y="1120"/>
                      <a:pt x="1521" y="1137"/>
                      <a:pt x="1487" y="1137"/>
                    </a:cubicBezTo>
                    <a:close/>
                    <a:moveTo>
                      <a:pt x="2022" y="1789"/>
                    </a:moveTo>
                    <a:cubicBezTo>
                      <a:pt x="2005" y="1789"/>
                      <a:pt x="2022" y="1822"/>
                      <a:pt x="2022" y="1839"/>
                    </a:cubicBezTo>
                    <a:cubicBezTo>
                      <a:pt x="1972" y="1839"/>
                      <a:pt x="1972" y="1822"/>
                      <a:pt x="1955" y="1789"/>
                    </a:cubicBezTo>
                    <a:cubicBezTo>
                      <a:pt x="1988" y="1805"/>
                      <a:pt x="2022" y="1772"/>
                      <a:pt x="2022" y="1789"/>
                    </a:cubicBezTo>
                    <a:close/>
                    <a:moveTo>
                      <a:pt x="1855" y="502"/>
                    </a:moveTo>
                    <a:cubicBezTo>
                      <a:pt x="1888" y="502"/>
                      <a:pt x="1871" y="452"/>
                      <a:pt x="1905" y="469"/>
                    </a:cubicBezTo>
                    <a:cubicBezTo>
                      <a:pt x="1922" y="469"/>
                      <a:pt x="1871" y="452"/>
                      <a:pt x="1855" y="452"/>
                    </a:cubicBezTo>
                    <a:cubicBezTo>
                      <a:pt x="1855" y="469"/>
                      <a:pt x="1855" y="485"/>
                      <a:pt x="1855" y="502"/>
                    </a:cubicBezTo>
                    <a:close/>
                    <a:moveTo>
                      <a:pt x="1554" y="1354"/>
                    </a:moveTo>
                    <a:cubicBezTo>
                      <a:pt x="1521" y="1338"/>
                      <a:pt x="1554" y="1421"/>
                      <a:pt x="1554" y="1438"/>
                    </a:cubicBezTo>
                    <a:cubicBezTo>
                      <a:pt x="1504" y="1471"/>
                      <a:pt x="1470" y="1488"/>
                      <a:pt x="1404" y="1488"/>
                    </a:cubicBezTo>
                    <a:cubicBezTo>
                      <a:pt x="1337" y="1454"/>
                      <a:pt x="1287" y="1488"/>
                      <a:pt x="1203" y="1454"/>
                    </a:cubicBezTo>
                    <a:cubicBezTo>
                      <a:pt x="1203" y="1404"/>
                      <a:pt x="1236" y="1404"/>
                      <a:pt x="1220" y="1371"/>
                    </a:cubicBezTo>
                    <a:cubicBezTo>
                      <a:pt x="1270" y="1371"/>
                      <a:pt x="1270" y="1354"/>
                      <a:pt x="1287" y="1388"/>
                    </a:cubicBezTo>
                    <a:cubicBezTo>
                      <a:pt x="1287" y="1354"/>
                      <a:pt x="1287" y="1304"/>
                      <a:pt x="1287" y="1237"/>
                    </a:cubicBezTo>
                    <a:cubicBezTo>
                      <a:pt x="1320" y="1237"/>
                      <a:pt x="1320" y="1221"/>
                      <a:pt x="1337" y="1221"/>
                    </a:cubicBezTo>
                    <a:cubicBezTo>
                      <a:pt x="1337" y="1271"/>
                      <a:pt x="1370" y="1271"/>
                      <a:pt x="1420" y="1271"/>
                    </a:cubicBezTo>
                    <a:cubicBezTo>
                      <a:pt x="1420" y="1304"/>
                      <a:pt x="1437" y="1321"/>
                      <a:pt x="1454" y="1321"/>
                    </a:cubicBezTo>
                    <a:cubicBezTo>
                      <a:pt x="1454" y="1287"/>
                      <a:pt x="1487" y="1338"/>
                      <a:pt x="1504" y="1287"/>
                    </a:cubicBezTo>
                    <a:cubicBezTo>
                      <a:pt x="1504" y="1304"/>
                      <a:pt x="1504" y="1338"/>
                      <a:pt x="1521" y="1354"/>
                    </a:cubicBezTo>
                    <a:cubicBezTo>
                      <a:pt x="1537" y="1321"/>
                      <a:pt x="1571" y="1338"/>
                      <a:pt x="1554" y="1354"/>
                    </a:cubicBezTo>
                    <a:close/>
                    <a:moveTo>
                      <a:pt x="1654" y="1020"/>
                    </a:moveTo>
                    <a:cubicBezTo>
                      <a:pt x="1688" y="1053"/>
                      <a:pt x="1704" y="1037"/>
                      <a:pt x="1771" y="1053"/>
                    </a:cubicBezTo>
                    <a:cubicBezTo>
                      <a:pt x="1771" y="1070"/>
                      <a:pt x="1704" y="1037"/>
                      <a:pt x="1721" y="1087"/>
                    </a:cubicBezTo>
                    <a:cubicBezTo>
                      <a:pt x="1821" y="1087"/>
                      <a:pt x="1754" y="920"/>
                      <a:pt x="1838" y="953"/>
                    </a:cubicBezTo>
                    <a:cubicBezTo>
                      <a:pt x="1855" y="953"/>
                      <a:pt x="1838" y="987"/>
                      <a:pt x="1855" y="1020"/>
                    </a:cubicBezTo>
                    <a:cubicBezTo>
                      <a:pt x="1922" y="1003"/>
                      <a:pt x="1922" y="1020"/>
                      <a:pt x="1972" y="987"/>
                    </a:cubicBezTo>
                    <a:cubicBezTo>
                      <a:pt x="1972" y="987"/>
                      <a:pt x="1938" y="953"/>
                      <a:pt x="1972" y="953"/>
                    </a:cubicBezTo>
                    <a:cubicBezTo>
                      <a:pt x="1955" y="937"/>
                      <a:pt x="1922" y="903"/>
                      <a:pt x="1855" y="903"/>
                    </a:cubicBezTo>
                    <a:cubicBezTo>
                      <a:pt x="1855" y="920"/>
                      <a:pt x="1871" y="937"/>
                      <a:pt x="1871" y="953"/>
                    </a:cubicBezTo>
                    <a:cubicBezTo>
                      <a:pt x="1855" y="937"/>
                      <a:pt x="1855" y="920"/>
                      <a:pt x="1821" y="920"/>
                    </a:cubicBezTo>
                    <a:cubicBezTo>
                      <a:pt x="1855" y="886"/>
                      <a:pt x="1821" y="853"/>
                      <a:pt x="1821" y="820"/>
                    </a:cubicBezTo>
                    <a:cubicBezTo>
                      <a:pt x="1771" y="820"/>
                      <a:pt x="1771" y="836"/>
                      <a:pt x="1721" y="853"/>
                    </a:cubicBezTo>
                    <a:cubicBezTo>
                      <a:pt x="1704" y="886"/>
                      <a:pt x="1738" y="886"/>
                      <a:pt x="1738" y="903"/>
                    </a:cubicBezTo>
                    <a:cubicBezTo>
                      <a:pt x="1738" y="920"/>
                      <a:pt x="1704" y="886"/>
                      <a:pt x="1688" y="886"/>
                    </a:cubicBezTo>
                    <a:cubicBezTo>
                      <a:pt x="1704" y="886"/>
                      <a:pt x="1704" y="853"/>
                      <a:pt x="1721" y="853"/>
                    </a:cubicBezTo>
                    <a:cubicBezTo>
                      <a:pt x="1688" y="820"/>
                      <a:pt x="1654" y="853"/>
                      <a:pt x="1621" y="870"/>
                    </a:cubicBezTo>
                    <a:cubicBezTo>
                      <a:pt x="1654" y="920"/>
                      <a:pt x="1587" y="903"/>
                      <a:pt x="1604" y="987"/>
                    </a:cubicBezTo>
                    <a:cubicBezTo>
                      <a:pt x="1621" y="970"/>
                      <a:pt x="1621" y="1003"/>
                      <a:pt x="1621" y="1020"/>
                    </a:cubicBezTo>
                    <a:cubicBezTo>
                      <a:pt x="1671" y="1037"/>
                      <a:pt x="1654" y="1003"/>
                      <a:pt x="1688" y="1003"/>
                    </a:cubicBezTo>
                    <a:cubicBezTo>
                      <a:pt x="1688" y="1020"/>
                      <a:pt x="1671" y="1020"/>
                      <a:pt x="1654" y="1020"/>
                    </a:cubicBezTo>
                    <a:close/>
                    <a:moveTo>
                      <a:pt x="1972" y="2106"/>
                    </a:moveTo>
                    <a:cubicBezTo>
                      <a:pt x="1988" y="2106"/>
                      <a:pt x="2005" y="2073"/>
                      <a:pt x="2022" y="2089"/>
                    </a:cubicBezTo>
                    <a:cubicBezTo>
                      <a:pt x="2022" y="2023"/>
                      <a:pt x="1988" y="2039"/>
                      <a:pt x="1955" y="1989"/>
                    </a:cubicBezTo>
                    <a:cubicBezTo>
                      <a:pt x="1938" y="2006"/>
                      <a:pt x="1922" y="2006"/>
                      <a:pt x="1905" y="2023"/>
                    </a:cubicBezTo>
                    <a:cubicBezTo>
                      <a:pt x="1888" y="2023"/>
                      <a:pt x="1888" y="2023"/>
                      <a:pt x="1888" y="2023"/>
                    </a:cubicBezTo>
                    <a:cubicBezTo>
                      <a:pt x="1871" y="1989"/>
                      <a:pt x="1905" y="1989"/>
                      <a:pt x="1888" y="1956"/>
                    </a:cubicBezTo>
                    <a:cubicBezTo>
                      <a:pt x="1855" y="1972"/>
                      <a:pt x="1788" y="1956"/>
                      <a:pt x="1788" y="2056"/>
                    </a:cubicBezTo>
                    <a:cubicBezTo>
                      <a:pt x="1771" y="2039"/>
                      <a:pt x="1771" y="2023"/>
                      <a:pt x="1754" y="2023"/>
                    </a:cubicBezTo>
                    <a:cubicBezTo>
                      <a:pt x="1738" y="1989"/>
                      <a:pt x="1754" y="2073"/>
                      <a:pt x="1771" y="2089"/>
                    </a:cubicBezTo>
                    <a:cubicBezTo>
                      <a:pt x="1738" y="2123"/>
                      <a:pt x="1688" y="2073"/>
                      <a:pt x="1637" y="2073"/>
                    </a:cubicBezTo>
                    <a:lnTo>
                      <a:pt x="1637" y="2056"/>
                    </a:lnTo>
                    <a:cubicBezTo>
                      <a:pt x="1688" y="2056"/>
                      <a:pt x="1721" y="1956"/>
                      <a:pt x="1788" y="1989"/>
                    </a:cubicBezTo>
                    <a:cubicBezTo>
                      <a:pt x="1788" y="1972"/>
                      <a:pt x="1788" y="1956"/>
                      <a:pt x="1788" y="1972"/>
                    </a:cubicBezTo>
                    <a:cubicBezTo>
                      <a:pt x="1805" y="1939"/>
                      <a:pt x="1805" y="1906"/>
                      <a:pt x="1821" y="1855"/>
                    </a:cubicBezTo>
                    <a:cubicBezTo>
                      <a:pt x="1788" y="1855"/>
                      <a:pt x="1805" y="1805"/>
                      <a:pt x="1788" y="1789"/>
                    </a:cubicBezTo>
                    <a:cubicBezTo>
                      <a:pt x="1754" y="1772"/>
                      <a:pt x="1688" y="1839"/>
                      <a:pt x="1671" y="1822"/>
                    </a:cubicBezTo>
                    <a:cubicBezTo>
                      <a:pt x="1654" y="1822"/>
                      <a:pt x="1654" y="1855"/>
                      <a:pt x="1621" y="1855"/>
                    </a:cubicBezTo>
                    <a:cubicBezTo>
                      <a:pt x="1637" y="1939"/>
                      <a:pt x="1587" y="1872"/>
                      <a:pt x="1604" y="1956"/>
                    </a:cubicBezTo>
                    <a:cubicBezTo>
                      <a:pt x="1587" y="1906"/>
                      <a:pt x="1521" y="2006"/>
                      <a:pt x="1521" y="1956"/>
                    </a:cubicBezTo>
                    <a:cubicBezTo>
                      <a:pt x="1504" y="1906"/>
                      <a:pt x="1487" y="1989"/>
                      <a:pt x="1504" y="2023"/>
                    </a:cubicBezTo>
                    <a:cubicBezTo>
                      <a:pt x="1537" y="2006"/>
                      <a:pt x="1504" y="2006"/>
                      <a:pt x="1521" y="1989"/>
                    </a:cubicBezTo>
                    <a:cubicBezTo>
                      <a:pt x="1537" y="2006"/>
                      <a:pt x="1537" y="2056"/>
                      <a:pt x="1521" y="2089"/>
                    </a:cubicBezTo>
                    <a:cubicBezTo>
                      <a:pt x="1554" y="2089"/>
                      <a:pt x="1554" y="2073"/>
                      <a:pt x="1554" y="2056"/>
                    </a:cubicBezTo>
                    <a:cubicBezTo>
                      <a:pt x="1554" y="2056"/>
                      <a:pt x="1587" y="2056"/>
                      <a:pt x="1587" y="2089"/>
                    </a:cubicBezTo>
                    <a:cubicBezTo>
                      <a:pt x="1604" y="2073"/>
                      <a:pt x="1587" y="2073"/>
                      <a:pt x="1587" y="2056"/>
                    </a:cubicBezTo>
                    <a:cubicBezTo>
                      <a:pt x="1604" y="2073"/>
                      <a:pt x="1637" y="2056"/>
                      <a:pt x="1637" y="2089"/>
                    </a:cubicBezTo>
                    <a:cubicBezTo>
                      <a:pt x="1604" y="2089"/>
                      <a:pt x="1604" y="2140"/>
                      <a:pt x="1621" y="2173"/>
                    </a:cubicBezTo>
                    <a:cubicBezTo>
                      <a:pt x="1621" y="2190"/>
                      <a:pt x="1621" y="2173"/>
                      <a:pt x="1604" y="2173"/>
                    </a:cubicBezTo>
                    <a:cubicBezTo>
                      <a:pt x="1604" y="2190"/>
                      <a:pt x="1587" y="2190"/>
                      <a:pt x="1587" y="2206"/>
                    </a:cubicBezTo>
                    <a:cubicBezTo>
                      <a:pt x="1587" y="2240"/>
                      <a:pt x="1621" y="2240"/>
                      <a:pt x="1604" y="2273"/>
                    </a:cubicBezTo>
                    <a:cubicBezTo>
                      <a:pt x="1604" y="2273"/>
                      <a:pt x="1604" y="2273"/>
                      <a:pt x="1604" y="2273"/>
                    </a:cubicBezTo>
                    <a:cubicBezTo>
                      <a:pt x="1587" y="2340"/>
                      <a:pt x="1504" y="2407"/>
                      <a:pt x="1554" y="2507"/>
                    </a:cubicBezTo>
                    <a:cubicBezTo>
                      <a:pt x="1554" y="2524"/>
                      <a:pt x="1587" y="2507"/>
                      <a:pt x="1604" y="2524"/>
                    </a:cubicBezTo>
                    <a:cubicBezTo>
                      <a:pt x="1621" y="2490"/>
                      <a:pt x="1621" y="2424"/>
                      <a:pt x="1671" y="2457"/>
                    </a:cubicBezTo>
                    <a:cubicBezTo>
                      <a:pt x="1637" y="2407"/>
                      <a:pt x="1688" y="2373"/>
                      <a:pt x="1721" y="2357"/>
                    </a:cubicBezTo>
                    <a:cubicBezTo>
                      <a:pt x="1721" y="2307"/>
                      <a:pt x="1704" y="2290"/>
                      <a:pt x="1738" y="2256"/>
                    </a:cubicBezTo>
                    <a:cubicBezTo>
                      <a:pt x="1754" y="2273"/>
                      <a:pt x="1754" y="2290"/>
                      <a:pt x="1754" y="2307"/>
                    </a:cubicBezTo>
                    <a:cubicBezTo>
                      <a:pt x="1788" y="2307"/>
                      <a:pt x="1788" y="2273"/>
                      <a:pt x="1771" y="2256"/>
                    </a:cubicBezTo>
                    <a:cubicBezTo>
                      <a:pt x="1821" y="2273"/>
                      <a:pt x="1821" y="2240"/>
                      <a:pt x="1838" y="2223"/>
                    </a:cubicBezTo>
                    <a:cubicBezTo>
                      <a:pt x="1871" y="2256"/>
                      <a:pt x="1938" y="2256"/>
                      <a:pt x="1938" y="2323"/>
                    </a:cubicBezTo>
                    <a:cubicBezTo>
                      <a:pt x="1955" y="2323"/>
                      <a:pt x="1955" y="2307"/>
                      <a:pt x="1972" y="2307"/>
                    </a:cubicBezTo>
                    <a:cubicBezTo>
                      <a:pt x="1988" y="2290"/>
                      <a:pt x="1938" y="2240"/>
                      <a:pt x="1988" y="2256"/>
                    </a:cubicBezTo>
                    <a:cubicBezTo>
                      <a:pt x="2005" y="2206"/>
                      <a:pt x="1955" y="2240"/>
                      <a:pt x="1955" y="2190"/>
                    </a:cubicBezTo>
                    <a:cubicBezTo>
                      <a:pt x="1938" y="2190"/>
                      <a:pt x="1955" y="2223"/>
                      <a:pt x="1938" y="2223"/>
                    </a:cubicBezTo>
                    <a:cubicBezTo>
                      <a:pt x="1922" y="2206"/>
                      <a:pt x="1905" y="2173"/>
                      <a:pt x="1905" y="2156"/>
                    </a:cubicBezTo>
                    <a:cubicBezTo>
                      <a:pt x="1855" y="2140"/>
                      <a:pt x="1855" y="2190"/>
                      <a:pt x="1838" y="2190"/>
                    </a:cubicBezTo>
                    <a:cubicBezTo>
                      <a:pt x="1805" y="2190"/>
                      <a:pt x="1838" y="2140"/>
                      <a:pt x="1788" y="2156"/>
                    </a:cubicBezTo>
                    <a:cubicBezTo>
                      <a:pt x="1788" y="2123"/>
                      <a:pt x="1838" y="2123"/>
                      <a:pt x="1855" y="2106"/>
                    </a:cubicBezTo>
                    <a:cubicBezTo>
                      <a:pt x="1855" y="2073"/>
                      <a:pt x="1838" y="2056"/>
                      <a:pt x="1838" y="2023"/>
                    </a:cubicBezTo>
                    <a:cubicBezTo>
                      <a:pt x="1855" y="2039"/>
                      <a:pt x="1871" y="2039"/>
                      <a:pt x="1871" y="2073"/>
                    </a:cubicBezTo>
                    <a:cubicBezTo>
                      <a:pt x="1871" y="2056"/>
                      <a:pt x="1905" y="2023"/>
                      <a:pt x="1905" y="2073"/>
                    </a:cubicBezTo>
                    <a:cubicBezTo>
                      <a:pt x="1922" y="2073"/>
                      <a:pt x="1922" y="2023"/>
                      <a:pt x="1955" y="2039"/>
                    </a:cubicBezTo>
                    <a:cubicBezTo>
                      <a:pt x="1972" y="2056"/>
                      <a:pt x="1972" y="2089"/>
                      <a:pt x="1972" y="2106"/>
                    </a:cubicBezTo>
                    <a:close/>
                    <a:moveTo>
                      <a:pt x="1621" y="2273"/>
                    </a:moveTo>
                    <a:cubicBezTo>
                      <a:pt x="1604" y="2256"/>
                      <a:pt x="1604" y="2256"/>
                      <a:pt x="1621" y="2256"/>
                    </a:cubicBezTo>
                    <a:cubicBezTo>
                      <a:pt x="1621" y="2256"/>
                      <a:pt x="1621" y="2256"/>
                      <a:pt x="1621" y="2273"/>
                    </a:cubicBezTo>
                    <a:close/>
                    <a:moveTo>
                      <a:pt x="2055" y="368"/>
                    </a:moveTo>
                    <a:cubicBezTo>
                      <a:pt x="2022" y="368"/>
                      <a:pt x="2038" y="352"/>
                      <a:pt x="2005" y="352"/>
                    </a:cubicBezTo>
                    <a:cubicBezTo>
                      <a:pt x="2022" y="402"/>
                      <a:pt x="2005" y="335"/>
                      <a:pt x="1972" y="352"/>
                    </a:cubicBezTo>
                    <a:cubicBezTo>
                      <a:pt x="1972" y="352"/>
                      <a:pt x="1972" y="368"/>
                      <a:pt x="1988" y="368"/>
                    </a:cubicBezTo>
                    <a:cubicBezTo>
                      <a:pt x="1988" y="368"/>
                      <a:pt x="1972" y="368"/>
                      <a:pt x="1972" y="385"/>
                    </a:cubicBezTo>
                    <a:cubicBezTo>
                      <a:pt x="1988" y="402"/>
                      <a:pt x="2022" y="402"/>
                      <a:pt x="2055" y="402"/>
                    </a:cubicBezTo>
                    <a:close/>
                    <a:moveTo>
                      <a:pt x="1788" y="1321"/>
                    </a:moveTo>
                    <a:cubicBezTo>
                      <a:pt x="1788" y="1287"/>
                      <a:pt x="1788" y="1271"/>
                      <a:pt x="1771" y="1254"/>
                    </a:cubicBezTo>
                    <a:cubicBezTo>
                      <a:pt x="1771" y="1271"/>
                      <a:pt x="1754" y="1271"/>
                      <a:pt x="1738" y="1271"/>
                    </a:cubicBezTo>
                    <a:cubicBezTo>
                      <a:pt x="1771" y="1271"/>
                      <a:pt x="1754" y="1321"/>
                      <a:pt x="1788" y="1321"/>
                    </a:cubicBezTo>
                    <a:close/>
                    <a:moveTo>
                      <a:pt x="1972" y="903"/>
                    </a:moveTo>
                    <a:cubicBezTo>
                      <a:pt x="2005" y="870"/>
                      <a:pt x="2005" y="769"/>
                      <a:pt x="1955" y="753"/>
                    </a:cubicBezTo>
                    <a:cubicBezTo>
                      <a:pt x="1972" y="719"/>
                      <a:pt x="2005" y="719"/>
                      <a:pt x="2022" y="686"/>
                    </a:cubicBezTo>
                    <a:cubicBezTo>
                      <a:pt x="1988" y="669"/>
                      <a:pt x="1972" y="636"/>
                      <a:pt x="1988" y="602"/>
                    </a:cubicBezTo>
                    <a:cubicBezTo>
                      <a:pt x="1972" y="602"/>
                      <a:pt x="1955" y="602"/>
                      <a:pt x="1955" y="586"/>
                    </a:cubicBezTo>
                    <a:cubicBezTo>
                      <a:pt x="1888" y="619"/>
                      <a:pt x="1955" y="719"/>
                      <a:pt x="1922" y="769"/>
                    </a:cubicBezTo>
                    <a:cubicBezTo>
                      <a:pt x="1922" y="769"/>
                      <a:pt x="1922" y="753"/>
                      <a:pt x="1922" y="753"/>
                    </a:cubicBezTo>
                    <a:cubicBezTo>
                      <a:pt x="1922" y="719"/>
                      <a:pt x="1888" y="786"/>
                      <a:pt x="1905" y="719"/>
                    </a:cubicBezTo>
                    <a:cubicBezTo>
                      <a:pt x="1888" y="719"/>
                      <a:pt x="1855" y="703"/>
                      <a:pt x="1855" y="686"/>
                    </a:cubicBezTo>
                    <a:cubicBezTo>
                      <a:pt x="1821" y="686"/>
                      <a:pt x="1871" y="719"/>
                      <a:pt x="1855" y="753"/>
                    </a:cubicBezTo>
                    <a:cubicBezTo>
                      <a:pt x="1888" y="719"/>
                      <a:pt x="1855" y="803"/>
                      <a:pt x="1888" y="753"/>
                    </a:cubicBezTo>
                    <a:cubicBezTo>
                      <a:pt x="1855" y="836"/>
                      <a:pt x="1871" y="903"/>
                      <a:pt x="1972" y="903"/>
                    </a:cubicBezTo>
                    <a:close/>
                    <a:moveTo>
                      <a:pt x="334" y="435"/>
                    </a:moveTo>
                    <a:cubicBezTo>
                      <a:pt x="334" y="419"/>
                      <a:pt x="301" y="419"/>
                      <a:pt x="334" y="385"/>
                    </a:cubicBezTo>
                    <a:cubicBezTo>
                      <a:pt x="368" y="385"/>
                      <a:pt x="368" y="435"/>
                      <a:pt x="334" y="435"/>
                    </a:cubicBezTo>
                    <a:close/>
                    <a:moveTo>
                      <a:pt x="401" y="419"/>
                    </a:moveTo>
                    <a:cubicBezTo>
                      <a:pt x="401" y="402"/>
                      <a:pt x="368" y="419"/>
                      <a:pt x="368" y="419"/>
                    </a:cubicBezTo>
                    <a:cubicBezTo>
                      <a:pt x="368" y="402"/>
                      <a:pt x="401" y="352"/>
                      <a:pt x="401" y="385"/>
                    </a:cubicBezTo>
                    <a:cubicBezTo>
                      <a:pt x="401" y="385"/>
                      <a:pt x="401" y="385"/>
                      <a:pt x="401" y="385"/>
                    </a:cubicBezTo>
                    <a:cubicBezTo>
                      <a:pt x="401" y="385"/>
                      <a:pt x="418" y="385"/>
                      <a:pt x="418" y="402"/>
                    </a:cubicBezTo>
                    <a:cubicBezTo>
                      <a:pt x="401" y="402"/>
                      <a:pt x="401" y="419"/>
                      <a:pt x="401" y="419"/>
                    </a:cubicBezTo>
                    <a:close/>
                    <a:moveTo>
                      <a:pt x="1922" y="1154"/>
                    </a:moveTo>
                    <a:cubicBezTo>
                      <a:pt x="1922" y="1187"/>
                      <a:pt x="1938" y="1204"/>
                      <a:pt x="1922" y="1237"/>
                    </a:cubicBezTo>
                    <a:cubicBezTo>
                      <a:pt x="1955" y="1254"/>
                      <a:pt x="1955" y="1204"/>
                      <a:pt x="1972" y="1237"/>
                    </a:cubicBezTo>
                    <a:cubicBezTo>
                      <a:pt x="2005" y="1221"/>
                      <a:pt x="1972" y="1204"/>
                      <a:pt x="1988" y="1170"/>
                    </a:cubicBezTo>
                    <a:cubicBezTo>
                      <a:pt x="1955" y="1170"/>
                      <a:pt x="1972" y="1154"/>
                      <a:pt x="2005" y="1154"/>
                    </a:cubicBezTo>
                    <a:cubicBezTo>
                      <a:pt x="1988" y="1120"/>
                      <a:pt x="1938" y="1154"/>
                      <a:pt x="1922" y="1154"/>
                    </a:cubicBezTo>
                    <a:close/>
                    <a:moveTo>
                      <a:pt x="2005" y="1204"/>
                    </a:moveTo>
                    <a:cubicBezTo>
                      <a:pt x="1988" y="1237"/>
                      <a:pt x="2022" y="1221"/>
                      <a:pt x="2022" y="1254"/>
                    </a:cubicBezTo>
                    <a:cubicBezTo>
                      <a:pt x="2005" y="1221"/>
                      <a:pt x="2038" y="1221"/>
                      <a:pt x="2055" y="1170"/>
                    </a:cubicBezTo>
                    <a:cubicBezTo>
                      <a:pt x="2038" y="1204"/>
                      <a:pt x="2022" y="1204"/>
                      <a:pt x="2005" y="1204"/>
                    </a:cubicBezTo>
                    <a:close/>
                    <a:moveTo>
                      <a:pt x="2038" y="1070"/>
                    </a:moveTo>
                    <a:cubicBezTo>
                      <a:pt x="2072" y="1087"/>
                      <a:pt x="2005" y="1137"/>
                      <a:pt x="2072" y="1154"/>
                    </a:cubicBezTo>
                    <a:cubicBezTo>
                      <a:pt x="2072" y="1104"/>
                      <a:pt x="2072" y="1053"/>
                      <a:pt x="2038" y="1070"/>
                    </a:cubicBezTo>
                    <a:close/>
                    <a:moveTo>
                      <a:pt x="1404" y="1053"/>
                    </a:moveTo>
                    <a:cubicBezTo>
                      <a:pt x="1420" y="1020"/>
                      <a:pt x="1370" y="987"/>
                      <a:pt x="1404" y="987"/>
                    </a:cubicBezTo>
                    <a:cubicBezTo>
                      <a:pt x="1404" y="987"/>
                      <a:pt x="1454" y="1003"/>
                      <a:pt x="1420" y="1020"/>
                    </a:cubicBezTo>
                    <a:cubicBezTo>
                      <a:pt x="1420" y="1020"/>
                      <a:pt x="1420" y="1003"/>
                      <a:pt x="1404" y="1020"/>
                    </a:cubicBezTo>
                    <a:cubicBezTo>
                      <a:pt x="1420" y="1053"/>
                      <a:pt x="1370" y="1070"/>
                      <a:pt x="1404" y="1053"/>
                    </a:cubicBezTo>
                    <a:close/>
                    <a:moveTo>
                      <a:pt x="936" y="937"/>
                    </a:moveTo>
                    <a:cubicBezTo>
                      <a:pt x="919" y="920"/>
                      <a:pt x="919" y="853"/>
                      <a:pt x="936" y="853"/>
                    </a:cubicBezTo>
                    <a:cubicBezTo>
                      <a:pt x="936" y="886"/>
                      <a:pt x="952" y="937"/>
                      <a:pt x="936" y="937"/>
                    </a:cubicBezTo>
                    <a:close/>
                    <a:moveTo>
                      <a:pt x="1153" y="1471"/>
                    </a:moveTo>
                    <a:cubicBezTo>
                      <a:pt x="1136" y="1488"/>
                      <a:pt x="1120" y="1488"/>
                      <a:pt x="1103" y="1471"/>
                    </a:cubicBezTo>
                    <a:cubicBezTo>
                      <a:pt x="1120" y="1454"/>
                      <a:pt x="1136" y="1471"/>
                      <a:pt x="1136" y="1454"/>
                    </a:cubicBezTo>
                    <a:cubicBezTo>
                      <a:pt x="1120" y="1454"/>
                      <a:pt x="1120" y="1438"/>
                      <a:pt x="1120" y="1421"/>
                    </a:cubicBezTo>
                    <a:cubicBezTo>
                      <a:pt x="1120" y="1421"/>
                      <a:pt x="1103" y="1421"/>
                      <a:pt x="1103" y="1421"/>
                    </a:cubicBezTo>
                    <a:cubicBezTo>
                      <a:pt x="1153" y="1404"/>
                      <a:pt x="1153" y="1438"/>
                      <a:pt x="1153" y="1471"/>
                    </a:cubicBezTo>
                    <a:close/>
                    <a:moveTo>
                      <a:pt x="418" y="2340"/>
                    </a:moveTo>
                    <a:lnTo>
                      <a:pt x="451" y="2340"/>
                    </a:lnTo>
                    <a:cubicBezTo>
                      <a:pt x="451" y="2323"/>
                      <a:pt x="451" y="2307"/>
                      <a:pt x="451" y="2290"/>
                    </a:cubicBezTo>
                    <a:cubicBezTo>
                      <a:pt x="418" y="2290"/>
                      <a:pt x="418" y="2307"/>
                      <a:pt x="418" y="2340"/>
                    </a:cubicBezTo>
                    <a:close/>
                    <a:moveTo>
                      <a:pt x="501" y="2140"/>
                    </a:moveTo>
                    <a:cubicBezTo>
                      <a:pt x="518" y="2039"/>
                      <a:pt x="418" y="2039"/>
                      <a:pt x="434" y="1956"/>
                    </a:cubicBezTo>
                    <a:cubicBezTo>
                      <a:pt x="401" y="2023"/>
                      <a:pt x="368" y="1939"/>
                      <a:pt x="317" y="1939"/>
                    </a:cubicBezTo>
                    <a:cubicBezTo>
                      <a:pt x="334" y="2023"/>
                      <a:pt x="317" y="2123"/>
                      <a:pt x="384" y="2173"/>
                    </a:cubicBezTo>
                    <a:cubicBezTo>
                      <a:pt x="434" y="2173"/>
                      <a:pt x="451" y="2140"/>
                      <a:pt x="501" y="2140"/>
                    </a:cubicBezTo>
                    <a:close/>
                    <a:moveTo>
                      <a:pt x="351" y="2240"/>
                    </a:moveTo>
                    <a:cubicBezTo>
                      <a:pt x="351" y="2240"/>
                      <a:pt x="351" y="2223"/>
                      <a:pt x="368" y="2223"/>
                    </a:cubicBezTo>
                    <a:cubicBezTo>
                      <a:pt x="351" y="2173"/>
                      <a:pt x="317" y="2156"/>
                      <a:pt x="251" y="2156"/>
                    </a:cubicBezTo>
                    <a:cubicBezTo>
                      <a:pt x="267" y="2206"/>
                      <a:pt x="334" y="2190"/>
                      <a:pt x="351" y="2240"/>
                    </a:cubicBezTo>
                    <a:close/>
                    <a:moveTo>
                      <a:pt x="217" y="2206"/>
                    </a:moveTo>
                    <a:cubicBezTo>
                      <a:pt x="217" y="2206"/>
                      <a:pt x="217" y="2206"/>
                      <a:pt x="217" y="2223"/>
                    </a:cubicBezTo>
                    <a:cubicBezTo>
                      <a:pt x="201" y="2206"/>
                      <a:pt x="201" y="2190"/>
                      <a:pt x="184" y="2190"/>
                    </a:cubicBezTo>
                    <a:cubicBezTo>
                      <a:pt x="184" y="2206"/>
                      <a:pt x="184" y="2206"/>
                      <a:pt x="167" y="2223"/>
                    </a:cubicBezTo>
                    <a:cubicBezTo>
                      <a:pt x="184" y="2240"/>
                      <a:pt x="217" y="2240"/>
                      <a:pt x="217" y="2206"/>
                    </a:cubicBezTo>
                    <a:close/>
                    <a:moveTo>
                      <a:pt x="234" y="3526"/>
                    </a:moveTo>
                    <a:cubicBezTo>
                      <a:pt x="217" y="3510"/>
                      <a:pt x="201" y="3560"/>
                      <a:pt x="201" y="3526"/>
                    </a:cubicBezTo>
                    <a:cubicBezTo>
                      <a:pt x="201" y="3526"/>
                      <a:pt x="217" y="3510"/>
                      <a:pt x="217" y="3493"/>
                    </a:cubicBezTo>
                    <a:cubicBezTo>
                      <a:pt x="234" y="3493"/>
                      <a:pt x="234" y="3526"/>
                      <a:pt x="251" y="3510"/>
                    </a:cubicBezTo>
                    <a:cubicBezTo>
                      <a:pt x="251" y="3543"/>
                      <a:pt x="267" y="3543"/>
                      <a:pt x="284" y="3560"/>
                    </a:cubicBezTo>
                    <a:cubicBezTo>
                      <a:pt x="251" y="3560"/>
                      <a:pt x="251" y="3610"/>
                      <a:pt x="234" y="3627"/>
                    </a:cubicBezTo>
                    <a:cubicBezTo>
                      <a:pt x="234" y="3576"/>
                      <a:pt x="217" y="3576"/>
                      <a:pt x="234" y="3543"/>
                    </a:cubicBezTo>
                    <a:cubicBezTo>
                      <a:pt x="234" y="3543"/>
                      <a:pt x="234" y="3560"/>
                      <a:pt x="217" y="3560"/>
                    </a:cubicBezTo>
                    <a:cubicBezTo>
                      <a:pt x="217" y="3526"/>
                      <a:pt x="234" y="3526"/>
                      <a:pt x="234" y="3526"/>
                    </a:cubicBezTo>
                    <a:close/>
                    <a:moveTo>
                      <a:pt x="67" y="3292"/>
                    </a:moveTo>
                    <a:cubicBezTo>
                      <a:pt x="100" y="3376"/>
                      <a:pt x="150" y="3309"/>
                      <a:pt x="184" y="3359"/>
                    </a:cubicBezTo>
                    <a:cubicBezTo>
                      <a:pt x="184" y="3359"/>
                      <a:pt x="201" y="3359"/>
                      <a:pt x="201" y="3359"/>
                    </a:cubicBezTo>
                    <a:lnTo>
                      <a:pt x="201" y="3359"/>
                    </a:lnTo>
                    <a:cubicBezTo>
                      <a:pt x="201" y="3343"/>
                      <a:pt x="184" y="3309"/>
                      <a:pt x="201" y="3326"/>
                    </a:cubicBezTo>
                    <a:cubicBezTo>
                      <a:pt x="201" y="3326"/>
                      <a:pt x="201" y="3343"/>
                      <a:pt x="201" y="3359"/>
                    </a:cubicBezTo>
                    <a:lnTo>
                      <a:pt x="217" y="3359"/>
                    </a:lnTo>
                    <a:cubicBezTo>
                      <a:pt x="217" y="3359"/>
                      <a:pt x="217" y="3359"/>
                      <a:pt x="201" y="3359"/>
                    </a:cubicBezTo>
                    <a:cubicBezTo>
                      <a:pt x="234" y="3459"/>
                      <a:pt x="84" y="3326"/>
                      <a:pt x="33" y="3376"/>
                    </a:cubicBezTo>
                    <a:cubicBezTo>
                      <a:pt x="33" y="3359"/>
                      <a:pt x="0" y="3309"/>
                      <a:pt x="17" y="3292"/>
                    </a:cubicBezTo>
                    <a:cubicBezTo>
                      <a:pt x="33" y="3343"/>
                      <a:pt x="67" y="3343"/>
                      <a:pt x="67" y="3292"/>
                    </a:cubicBezTo>
                    <a:close/>
                    <a:moveTo>
                      <a:pt x="317" y="3025"/>
                    </a:moveTo>
                    <a:cubicBezTo>
                      <a:pt x="334" y="3008"/>
                      <a:pt x="334" y="2992"/>
                      <a:pt x="368" y="2992"/>
                    </a:cubicBezTo>
                    <a:cubicBezTo>
                      <a:pt x="368" y="3058"/>
                      <a:pt x="418" y="3025"/>
                      <a:pt x="401" y="3075"/>
                    </a:cubicBezTo>
                    <a:cubicBezTo>
                      <a:pt x="434" y="3075"/>
                      <a:pt x="434" y="3109"/>
                      <a:pt x="468" y="3109"/>
                    </a:cubicBezTo>
                    <a:cubicBezTo>
                      <a:pt x="468" y="3142"/>
                      <a:pt x="468" y="3159"/>
                      <a:pt x="451" y="3159"/>
                    </a:cubicBezTo>
                    <a:cubicBezTo>
                      <a:pt x="401" y="3159"/>
                      <a:pt x="401" y="3109"/>
                      <a:pt x="334" y="3125"/>
                    </a:cubicBezTo>
                    <a:cubicBezTo>
                      <a:pt x="317" y="3175"/>
                      <a:pt x="267" y="3142"/>
                      <a:pt x="234" y="3192"/>
                    </a:cubicBezTo>
                    <a:cubicBezTo>
                      <a:pt x="234" y="3192"/>
                      <a:pt x="267" y="3226"/>
                      <a:pt x="234" y="3242"/>
                    </a:cubicBezTo>
                    <a:cubicBezTo>
                      <a:pt x="184" y="3209"/>
                      <a:pt x="184" y="3209"/>
                      <a:pt x="184" y="3159"/>
                    </a:cubicBezTo>
                    <a:cubicBezTo>
                      <a:pt x="201" y="3159"/>
                      <a:pt x="217" y="3159"/>
                      <a:pt x="217" y="3175"/>
                    </a:cubicBezTo>
                    <a:cubicBezTo>
                      <a:pt x="217" y="3142"/>
                      <a:pt x="217" y="3109"/>
                      <a:pt x="251" y="3109"/>
                    </a:cubicBezTo>
                    <a:cubicBezTo>
                      <a:pt x="267" y="3109"/>
                      <a:pt x="234" y="3159"/>
                      <a:pt x="267" y="3159"/>
                    </a:cubicBezTo>
                    <a:cubicBezTo>
                      <a:pt x="267" y="3125"/>
                      <a:pt x="267" y="3092"/>
                      <a:pt x="251" y="3058"/>
                    </a:cubicBezTo>
                    <a:cubicBezTo>
                      <a:pt x="267" y="3058"/>
                      <a:pt x="284" y="3042"/>
                      <a:pt x="284" y="3025"/>
                    </a:cubicBezTo>
                    <a:cubicBezTo>
                      <a:pt x="301" y="3025"/>
                      <a:pt x="317" y="3042"/>
                      <a:pt x="334" y="3058"/>
                    </a:cubicBezTo>
                    <a:cubicBezTo>
                      <a:pt x="334" y="3042"/>
                      <a:pt x="317" y="3025"/>
                      <a:pt x="317" y="3025"/>
                    </a:cubicBezTo>
                    <a:close/>
                    <a:moveTo>
                      <a:pt x="100" y="2708"/>
                    </a:moveTo>
                    <a:cubicBezTo>
                      <a:pt x="84" y="2674"/>
                      <a:pt x="150" y="2657"/>
                      <a:pt x="167" y="2691"/>
                    </a:cubicBezTo>
                    <a:cubicBezTo>
                      <a:pt x="134" y="2691"/>
                      <a:pt x="134" y="2708"/>
                      <a:pt x="117" y="2724"/>
                    </a:cubicBezTo>
                    <a:cubicBezTo>
                      <a:pt x="117" y="2708"/>
                      <a:pt x="117" y="2708"/>
                      <a:pt x="100" y="2708"/>
                    </a:cubicBezTo>
                    <a:close/>
                    <a:moveTo>
                      <a:pt x="886" y="769"/>
                    </a:moveTo>
                    <a:cubicBezTo>
                      <a:pt x="869" y="769"/>
                      <a:pt x="852" y="703"/>
                      <a:pt x="886" y="703"/>
                    </a:cubicBezTo>
                    <a:cubicBezTo>
                      <a:pt x="886" y="719"/>
                      <a:pt x="902" y="719"/>
                      <a:pt x="902" y="736"/>
                    </a:cubicBezTo>
                    <a:lnTo>
                      <a:pt x="886" y="736"/>
                    </a:lnTo>
                    <a:cubicBezTo>
                      <a:pt x="886" y="753"/>
                      <a:pt x="886" y="753"/>
                      <a:pt x="886" y="769"/>
                    </a:cubicBezTo>
                    <a:close/>
                    <a:moveTo>
                      <a:pt x="869" y="285"/>
                    </a:moveTo>
                    <a:cubicBezTo>
                      <a:pt x="869" y="268"/>
                      <a:pt x="852" y="285"/>
                      <a:pt x="852" y="302"/>
                    </a:cubicBezTo>
                    <a:cubicBezTo>
                      <a:pt x="835" y="302"/>
                      <a:pt x="835" y="285"/>
                      <a:pt x="819" y="285"/>
                    </a:cubicBezTo>
                    <a:cubicBezTo>
                      <a:pt x="802" y="251"/>
                      <a:pt x="852" y="268"/>
                      <a:pt x="852" y="251"/>
                    </a:cubicBezTo>
                    <a:cubicBezTo>
                      <a:pt x="819" y="251"/>
                      <a:pt x="835" y="218"/>
                      <a:pt x="802" y="218"/>
                    </a:cubicBezTo>
                    <a:cubicBezTo>
                      <a:pt x="819" y="251"/>
                      <a:pt x="785" y="251"/>
                      <a:pt x="769" y="268"/>
                    </a:cubicBezTo>
                    <a:cubicBezTo>
                      <a:pt x="752" y="251"/>
                      <a:pt x="769" y="218"/>
                      <a:pt x="735" y="218"/>
                    </a:cubicBezTo>
                    <a:cubicBezTo>
                      <a:pt x="735" y="251"/>
                      <a:pt x="702" y="285"/>
                      <a:pt x="685" y="318"/>
                    </a:cubicBezTo>
                    <a:cubicBezTo>
                      <a:pt x="702" y="268"/>
                      <a:pt x="668" y="318"/>
                      <a:pt x="635" y="285"/>
                    </a:cubicBezTo>
                    <a:cubicBezTo>
                      <a:pt x="685" y="268"/>
                      <a:pt x="652" y="118"/>
                      <a:pt x="718" y="118"/>
                    </a:cubicBezTo>
                    <a:cubicBezTo>
                      <a:pt x="702" y="134"/>
                      <a:pt x="718" y="134"/>
                      <a:pt x="702" y="134"/>
                    </a:cubicBezTo>
                    <a:cubicBezTo>
                      <a:pt x="702" y="151"/>
                      <a:pt x="702" y="168"/>
                      <a:pt x="702" y="168"/>
                    </a:cubicBezTo>
                    <a:cubicBezTo>
                      <a:pt x="735" y="168"/>
                      <a:pt x="718" y="134"/>
                      <a:pt x="752" y="134"/>
                    </a:cubicBezTo>
                    <a:cubicBezTo>
                      <a:pt x="735" y="201"/>
                      <a:pt x="752" y="168"/>
                      <a:pt x="769" y="218"/>
                    </a:cubicBezTo>
                    <a:cubicBezTo>
                      <a:pt x="785" y="168"/>
                      <a:pt x="802" y="218"/>
                      <a:pt x="835" y="185"/>
                    </a:cubicBezTo>
                    <a:cubicBezTo>
                      <a:pt x="835" y="218"/>
                      <a:pt x="902" y="251"/>
                      <a:pt x="869" y="285"/>
                    </a:cubicBezTo>
                    <a:close/>
                    <a:moveTo>
                      <a:pt x="685" y="402"/>
                    </a:moveTo>
                    <a:cubicBezTo>
                      <a:pt x="718" y="402"/>
                      <a:pt x="535" y="335"/>
                      <a:pt x="635" y="318"/>
                    </a:cubicBezTo>
                    <a:cubicBezTo>
                      <a:pt x="618" y="318"/>
                      <a:pt x="618" y="318"/>
                      <a:pt x="618" y="318"/>
                    </a:cubicBezTo>
                    <a:cubicBezTo>
                      <a:pt x="635" y="302"/>
                      <a:pt x="635" y="318"/>
                      <a:pt x="652" y="318"/>
                    </a:cubicBezTo>
                    <a:cubicBezTo>
                      <a:pt x="652" y="352"/>
                      <a:pt x="668" y="385"/>
                      <a:pt x="702" y="385"/>
                    </a:cubicBezTo>
                    <a:cubicBezTo>
                      <a:pt x="702" y="352"/>
                      <a:pt x="702" y="335"/>
                      <a:pt x="685" y="335"/>
                    </a:cubicBezTo>
                    <a:cubicBezTo>
                      <a:pt x="752" y="302"/>
                      <a:pt x="718" y="452"/>
                      <a:pt x="685" y="402"/>
                    </a:cubicBezTo>
                    <a:close/>
                    <a:moveTo>
                      <a:pt x="535" y="419"/>
                    </a:moveTo>
                    <a:cubicBezTo>
                      <a:pt x="568" y="419"/>
                      <a:pt x="568" y="435"/>
                      <a:pt x="585" y="452"/>
                    </a:cubicBezTo>
                    <a:cubicBezTo>
                      <a:pt x="585" y="419"/>
                      <a:pt x="568" y="402"/>
                      <a:pt x="585" y="402"/>
                    </a:cubicBezTo>
                    <a:cubicBezTo>
                      <a:pt x="585" y="419"/>
                      <a:pt x="602" y="419"/>
                      <a:pt x="618" y="419"/>
                    </a:cubicBezTo>
                    <a:cubicBezTo>
                      <a:pt x="635" y="469"/>
                      <a:pt x="668" y="485"/>
                      <a:pt x="685" y="552"/>
                    </a:cubicBezTo>
                    <a:cubicBezTo>
                      <a:pt x="652" y="535"/>
                      <a:pt x="618" y="485"/>
                      <a:pt x="618" y="569"/>
                    </a:cubicBezTo>
                    <a:cubicBezTo>
                      <a:pt x="585" y="552"/>
                      <a:pt x="568" y="469"/>
                      <a:pt x="518" y="535"/>
                    </a:cubicBezTo>
                    <a:cubicBezTo>
                      <a:pt x="518" y="485"/>
                      <a:pt x="518" y="469"/>
                      <a:pt x="535" y="419"/>
                    </a:cubicBezTo>
                    <a:close/>
                    <a:moveTo>
                      <a:pt x="585" y="652"/>
                    </a:moveTo>
                    <a:cubicBezTo>
                      <a:pt x="602" y="569"/>
                      <a:pt x="535" y="669"/>
                      <a:pt x="535" y="602"/>
                    </a:cubicBezTo>
                    <a:cubicBezTo>
                      <a:pt x="602" y="619"/>
                      <a:pt x="602" y="569"/>
                      <a:pt x="652" y="586"/>
                    </a:cubicBezTo>
                    <a:lnTo>
                      <a:pt x="652" y="619"/>
                    </a:lnTo>
                    <a:cubicBezTo>
                      <a:pt x="635" y="636"/>
                      <a:pt x="618" y="636"/>
                      <a:pt x="585" y="652"/>
                    </a:cubicBezTo>
                    <a:close/>
                    <a:moveTo>
                      <a:pt x="802" y="352"/>
                    </a:moveTo>
                    <a:cubicBezTo>
                      <a:pt x="802" y="318"/>
                      <a:pt x="785" y="285"/>
                      <a:pt x="802" y="285"/>
                    </a:cubicBezTo>
                    <a:cubicBezTo>
                      <a:pt x="802" y="302"/>
                      <a:pt x="852" y="335"/>
                      <a:pt x="819" y="352"/>
                    </a:cubicBezTo>
                    <a:cubicBezTo>
                      <a:pt x="819" y="335"/>
                      <a:pt x="819" y="335"/>
                      <a:pt x="802" y="352"/>
                    </a:cubicBezTo>
                    <a:close/>
                    <a:moveTo>
                      <a:pt x="802" y="753"/>
                    </a:moveTo>
                    <a:cubicBezTo>
                      <a:pt x="802" y="719"/>
                      <a:pt x="869" y="736"/>
                      <a:pt x="852" y="769"/>
                    </a:cubicBezTo>
                    <a:cubicBezTo>
                      <a:pt x="819" y="786"/>
                      <a:pt x="835" y="753"/>
                      <a:pt x="819" y="753"/>
                    </a:cubicBezTo>
                    <a:cubicBezTo>
                      <a:pt x="819" y="753"/>
                      <a:pt x="819" y="753"/>
                      <a:pt x="802" y="753"/>
                    </a:cubicBezTo>
                    <a:close/>
                    <a:moveTo>
                      <a:pt x="618" y="870"/>
                    </a:moveTo>
                    <a:cubicBezTo>
                      <a:pt x="635" y="870"/>
                      <a:pt x="635" y="853"/>
                      <a:pt x="635" y="836"/>
                    </a:cubicBezTo>
                    <a:cubicBezTo>
                      <a:pt x="585" y="820"/>
                      <a:pt x="585" y="836"/>
                      <a:pt x="568" y="786"/>
                    </a:cubicBezTo>
                    <a:cubicBezTo>
                      <a:pt x="585" y="769"/>
                      <a:pt x="585" y="703"/>
                      <a:pt x="635" y="703"/>
                    </a:cubicBezTo>
                    <a:cubicBezTo>
                      <a:pt x="652" y="719"/>
                      <a:pt x="668" y="736"/>
                      <a:pt x="702" y="719"/>
                    </a:cubicBezTo>
                    <a:cubicBezTo>
                      <a:pt x="702" y="736"/>
                      <a:pt x="685" y="753"/>
                      <a:pt x="702" y="753"/>
                    </a:cubicBezTo>
                    <a:cubicBezTo>
                      <a:pt x="752" y="736"/>
                      <a:pt x="735" y="736"/>
                      <a:pt x="802" y="719"/>
                    </a:cubicBezTo>
                    <a:cubicBezTo>
                      <a:pt x="785" y="753"/>
                      <a:pt x="785" y="753"/>
                      <a:pt x="785" y="803"/>
                    </a:cubicBezTo>
                    <a:cubicBezTo>
                      <a:pt x="802" y="820"/>
                      <a:pt x="852" y="820"/>
                      <a:pt x="852" y="853"/>
                    </a:cubicBezTo>
                    <a:cubicBezTo>
                      <a:pt x="835" y="886"/>
                      <a:pt x="819" y="853"/>
                      <a:pt x="802" y="886"/>
                    </a:cubicBezTo>
                    <a:cubicBezTo>
                      <a:pt x="835" y="886"/>
                      <a:pt x="869" y="920"/>
                      <a:pt x="835" y="937"/>
                    </a:cubicBezTo>
                    <a:cubicBezTo>
                      <a:pt x="835" y="903"/>
                      <a:pt x="802" y="920"/>
                      <a:pt x="802" y="903"/>
                    </a:cubicBezTo>
                    <a:cubicBezTo>
                      <a:pt x="785" y="903"/>
                      <a:pt x="802" y="953"/>
                      <a:pt x="769" y="953"/>
                    </a:cubicBezTo>
                    <a:cubicBezTo>
                      <a:pt x="769" y="970"/>
                      <a:pt x="752" y="937"/>
                      <a:pt x="735" y="970"/>
                    </a:cubicBezTo>
                    <a:cubicBezTo>
                      <a:pt x="735" y="920"/>
                      <a:pt x="685" y="937"/>
                      <a:pt x="685" y="920"/>
                    </a:cubicBezTo>
                    <a:cubicBezTo>
                      <a:pt x="702" y="886"/>
                      <a:pt x="752" y="920"/>
                      <a:pt x="735" y="886"/>
                    </a:cubicBezTo>
                    <a:cubicBezTo>
                      <a:pt x="752" y="886"/>
                      <a:pt x="752" y="886"/>
                      <a:pt x="769" y="886"/>
                    </a:cubicBezTo>
                    <a:cubicBezTo>
                      <a:pt x="769" y="870"/>
                      <a:pt x="785" y="853"/>
                      <a:pt x="802" y="836"/>
                    </a:cubicBezTo>
                    <a:cubicBezTo>
                      <a:pt x="752" y="836"/>
                      <a:pt x="785" y="820"/>
                      <a:pt x="785" y="803"/>
                    </a:cubicBezTo>
                    <a:cubicBezTo>
                      <a:pt x="752" y="803"/>
                      <a:pt x="735" y="769"/>
                      <a:pt x="718" y="753"/>
                    </a:cubicBezTo>
                    <a:cubicBezTo>
                      <a:pt x="718" y="786"/>
                      <a:pt x="702" y="820"/>
                      <a:pt x="735" y="820"/>
                    </a:cubicBezTo>
                    <a:cubicBezTo>
                      <a:pt x="718" y="786"/>
                      <a:pt x="769" y="786"/>
                      <a:pt x="769" y="820"/>
                    </a:cubicBezTo>
                    <a:cubicBezTo>
                      <a:pt x="718" y="803"/>
                      <a:pt x="752" y="853"/>
                      <a:pt x="752" y="870"/>
                    </a:cubicBezTo>
                    <a:cubicBezTo>
                      <a:pt x="702" y="886"/>
                      <a:pt x="752" y="820"/>
                      <a:pt x="702" y="836"/>
                    </a:cubicBezTo>
                    <a:cubicBezTo>
                      <a:pt x="702" y="870"/>
                      <a:pt x="702" y="903"/>
                      <a:pt x="652" y="920"/>
                    </a:cubicBezTo>
                    <a:cubicBezTo>
                      <a:pt x="668" y="853"/>
                      <a:pt x="618" y="920"/>
                      <a:pt x="618" y="870"/>
                    </a:cubicBezTo>
                    <a:close/>
                    <a:moveTo>
                      <a:pt x="334" y="886"/>
                    </a:moveTo>
                    <a:lnTo>
                      <a:pt x="334" y="836"/>
                    </a:lnTo>
                    <a:cubicBezTo>
                      <a:pt x="401" y="820"/>
                      <a:pt x="351" y="753"/>
                      <a:pt x="418" y="753"/>
                    </a:cubicBezTo>
                    <a:cubicBezTo>
                      <a:pt x="418" y="786"/>
                      <a:pt x="418" y="753"/>
                      <a:pt x="451" y="753"/>
                    </a:cubicBezTo>
                    <a:cubicBezTo>
                      <a:pt x="434" y="836"/>
                      <a:pt x="518" y="786"/>
                      <a:pt x="518" y="853"/>
                    </a:cubicBezTo>
                    <a:cubicBezTo>
                      <a:pt x="518" y="836"/>
                      <a:pt x="518" y="820"/>
                      <a:pt x="518" y="820"/>
                    </a:cubicBezTo>
                    <a:cubicBezTo>
                      <a:pt x="518" y="853"/>
                      <a:pt x="535" y="836"/>
                      <a:pt x="551" y="836"/>
                    </a:cubicBezTo>
                    <a:lnTo>
                      <a:pt x="551" y="853"/>
                    </a:lnTo>
                    <a:cubicBezTo>
                      <a:pt x="551" y="853"/>
                      <a:pt x="568" y="853"/>
                      <a:pt x="568" y="870"/>
                    </a:cubicBezTo>
                    <a:cubicBezTo>
                      <a:pt x="551" y="870"/>
                      <a:pt x="518" y="853"/>
                      <a:pt x="518" y="886"/>
                    </a:cubicBezTo>
                    <a:cubicBezTo>
                      <a:pt x="568" y="853"/>
                      <a:pt x="535" y="920"/>
                      <a:pt x="551" y="920"/>
                    </a:cubicBezTo>
                    <a:cubicBezTo>
                      <a:pt x="585" y="937"/>
                      <a:pt x="568" y="903"/>
                      <a:pt x="585" y="903"/>
                    </a:cubicBezTo>
                    <a:cubicBezTo>
                      <a:pt x="585" y="937"/>
                      <a:pt x="585" y="953"/>
                      <a:pt x="602" y="970"/>
                    </a:cubicBezTo>
                    <a:cubicBezTo>
                      <a:pt x="568" y="970"/>
                      <a:pt x="585" y="953"/>
                      <a:pt x="568" y="953"/>
                    </a:cubicBezTo>
                    <a:cubicBezTo>
                      <a:pt x="568" y="970"/>
                      <a:pt x="585" y="987"/>
                      <a:pt x="551" y="987"/>
                    </a:cubicBezTo>
                    <a:cubicBezTo>
                      <a:pt x="535" y="970"/>
                      <a:pt x="568" y="970"/>
                      <a:pt x="535" y="953"/>
                    </a:cubicBezTo>
                    <a:cubicBezTo>
                      <a:pt x="518" y="970"/>
                      <a:pt x="485" y="987"/>
                      <a:pt x="451" y="987"/>
                    </a:cubicBezTo>
                    <a:cubicBezTo>
                      <a:pt x="451" y="953"/>
                      <a:pt x="434" y="937"/>
                      <a:pt x="418" y="903"/>
                    </a:cubicBezTo>
                    <a:cubicBezTo>
                      <a:pt x="451" y="903"/>
                      <a:pt x="485" y="920"/>
                      <a:pt x="485" y="886"/>
                    </a:cubicBezTo>
                    <a:cubicBezTo>
                      <a:pt x="451" y="903"/>
                      <a:pt x="418" y="886"/>
                      <a:pt x="368" y="920"/>
                    </a:cubicBezTo>
                    <a:cubicBezTo>
                      <a:pt x="384" y="853"/>
                      <a:pt x="351" y="903"/>
                      <a:pt x="334" y="886"/>
                    </a:cubicBezTo>
                    <a:close/>
                    <a:moveTo>
                      <a:pt x="50" y="652"/>
                    </a:moveTo>
                    <a:cubicBezTo>
                      <a:pt x="67" y="602"/>
                      <a:pt x="67" y="602"/>
                      <a:pt x="117" y="569"/>
                    </a:cubicBezTo>
                    <a:cubicBezTo>
                      <a:pt x="117" y="586"/>
                      <a:pt x="117" y="586"/>
                      <a:pt x="134" y="586"/>
                    </a:cubicBezTo>
                    <a:cubicBezTo>
                      <a:pt x="134" y="586"/>
                      <a:pt x="134" y="569"/>
                      <a:pt x="134" y="569"/>
                    </a:cubicBezTo>
                    <a:cubicBezTo>
                      <a:pt x="134" y="619"/>
                      <a:pt x="134" y="619"/>
                      <a:pt x="134" y="669"/>
                    </a:cubicBezTo>
                    <a:cubicBezTo>
                      <a:pt x="100" y="669"/>
                      <a:pt x="117" y="736"/>
                      <a:pt x="100" y="753"/>
                    </a:cubicBezTo>
                    <a:cubicBezTo>
                      <a:pt x="84" y="703"/>
                      <a:pt x="117" y="703"/>
                      <a:pt x="100" y="652"/>
                    </a:cubicBezTo>
                    <a:lnTo>
                      <a:pt x="50" y="652"/>
                    </a:lnTo>
                    <a:close/>
                    <a:moveTo>
                      <a:pt x="117" y="285"/>
                    </a:moveTo>
                    <a:cubicBezTo>
                      <a:pt x="217" y="318"/>
                      <a:pt x="184" y="402"/>
                      <a:pt x="184" y="469"/>
                    </a:cubicBezTo>
                    <a:cubicBezTo>
                      <a:pt x="184" y="452"/>
                      <a:pt x="167" y="452"/>
                      <a:pt x="150" y="469"/>
                    </a:cubicBezTo>
                    <a:cubicBezTo>
                      <a:pt x="150" y="452"/>
                      <a:pt x="134" y="452"/>
                      <a:pt x="134" y="435"/>
                    </a:cubicBezTo>
                    <a:cubicBezTo>
                      <a:pt x="150" y="419"/>
                      <a:pt x="117" y="385"/>
                      <a:pt x="150" y="385"/>
                    </a:cubicBezTo>
                    <a:cubicBezTo>
                      <a:pt x="134" y="368"/>
                      <a:pt x="117" y="352"/>
                      <a:pt x="117" y="352"/>
                    </a:cubicBezTo>
                    <a:cubicBezTo>
                      <a:pt x="117" y="335"/>
                      <a:pt x="134" y="335"/>
                      <a:pt x="134" y="318"/>
                    </a:cubicBezTo>
                    <a:cubicBezTo>
                      <a:pt x="117" y="302"/>
                      <a:pt x="100" y="302"/>
                      <a:pt x="117" y="285"/>
                    </a:cubicBezTo>
                    <a:close/>
                    <a:moveTo>
                      <a:pt x="251" y="235"/>
                    </a:moveTo>
                    <a:lnTo>
                      <a:pt x="251" y="285"/>
                    </a:lnTo>
                    <a:cubicBezTo>
                      <a:pt x="234" y="285"/>
                      <a:pt x="217" y="285"/>
                      <a:pt x="201" y="285"/>
                    </a:cubicBezTo>
                    <a:cubicBezTo>
                      <a:pt x="184" y="235"/>
                      <a:pt x="234" y="302"/>
                      <a:pt x="234" y="268"/>
                    </a:cubicBezTo>
                    <a:cubicBezTo>
                      <a:pt x="217" y="251"/>
                      <a:pt x="184" y="268"/>
                      <a:pt x="184" y="235"/>
                    </a:cubicBezTo>
                    <a:close/>
                    <a:moveTo>
                      <a:pt x="501" y="218"/>
                    </a:moveTo>
                    <a:cubicBezTo>
                      <a:pt x="518" y="302"/>
                      <a:pt x="568" y="134"/>
                      <a:pt x="602" y="218"/>
                    </a:cubicBezTo>
                    <a:cubicBezTo>
                      <a:pt x="585" y="201"/>
                      <a:pt x="585" y="218"/>
                      <a:pt x="585" y="251"/>
                    </a:cubicBezTo>
                    <a:cubicBezTo>
                      <a:pt x="602" y="235"/>
                      <a:pt x="618" y="251"/>
                      <a:pt x="618" y="251"/>
                    </a:cubicBezTo>
                    <a:cubicBezTo>
                      <a:pt x="618" y="268"/>
                      <a:pt x="618" y="285"/>
                      <a:pt x="635" y="302"/>
                    </a:cubicBezTo>
                    <a:cubicBezTo>
                      <a:pt x="585" y="268"/>
                      <a:pt x="518" y="368"/>
                      <a:pt x="518" y="318"/>
                    </a:cubicBezTo>
                    <a:cubicBezTo>
                      <a:pt x="501" y="335"/>
                      <a:pt x="451" y="335"/>
                      <a:pt x="434" y="368"/>
                    </a:cubicBezTo>
                    <a:cubicBezTo>
                      <a:pt x="451" y="368"/>
                      <a:pt x="451" y="402"/>
                      <a:pt x="451" y="435"/>
                    </a:cubicBezTo>
                    <a:cubicBezTo>
                      <a:pt x="434" y="435"/>
                      <a:pt x="401" y="419"/>
                      <a:pt x="401" y="452"/>
                    </a:cubicBezTo>
                    <a:cubicBezTo>
                      <a:pt x="451" y="435"/>
                      <a:pt x="418" y="519"/>
                      <a:pt x="418" y="535"/>
                    </a:cubicBezTo>
                    <a:cubicBezTo>
                      <a:pt x="368" y="535"/>
                      <a:pt x="368" y="502"/>
                      <a:pt x="351" y="485"/>
                    </a:cubicBezTo>
                    <a:cubicBezTo>
                      <a:pt x="334" y="519"/>
                      <a:pt x="301" y="552"/>
                      <a:pt x="284" y="502"/>
                    </a:cubicBezTo>
                    <a:cubicBezTo>
                      <a:pt x="267" y="519"/>
                      <a:pt x="301" y="535"/>
                      <a:pt x="267" y="519"/>
                    </a:cubicBezTo>
                    <a:cubicBezTo>
                      <a:pt x="251" y="569"/>
                      <a:pt x="234" y="619"/>
                      <a:pt x="284" y="619"/>
                    </a:cubicBezTo>
                    <a:cubicBezTo>
                      <a:pt x="267" y="619"/>
                      <a:pt x="267" y="636"/>
                      <a:pt x="251" y="652"/>
                    </a:cubicBezTo>
                    <a:cubicBezTo>
                      <a:pt x="267" y="652"/>
                      <a:pt x="267" y="669"/>
                      <a:pt x="284" y="686"/>
                    </a:cubicBezTo>
                    <a:cubicBezTo>
                      <a:pt x="284" y="669"/>
                      <a:pt x="301" y="636"/>
                      <a:pt x="317" y="669"/>
                    </a:cubicBezTo>
                    <a:cubicBezTo>
                      <a:pt x="301" y="669"/>
                      <a:pt x="301" y="703"/>
                      <a:pt x="301" y="719"/>
                    </a:cubicBezTo>
                    <a:cubicBezTo>
                      <a:pt x="267" y="736"/>
                      <a:pt x="284" y="686"/>
                      <a:pt x="251" y="686"/>
                    </a:cubicBezTo>
                    <a:cubicBezTo>
                      <a:pt x="251" y="703"/>
                      <a:pt x="267" y="719"/>
                      <a:pt x="251" y="719"/>
                    </a:cubicBezTo>
                    <a:cubicBezTo>
                      <a:pt x="217" y="703"/>
                      <a:pt x="234" y="669"/>
                      <a:pt x="251" y="636"/>
                    </a:cubicBezTo>
                    <a:cubicBezTo>
                      <a:pt x="201" y="636"/>
                      <a:pt x="201" y="586"/>
                      <a:pt x="184" y="569"/>
                    </a:cubicBezTo>
                    <a:cubicBezTo>
                      <a:pt x="201" y="552"/>
                      <a:pt x="201" y="519"/>
                      <a:pt x="217" y="502"/>
                    </a:cubicBezTo>
                    <a:cubicBezTo>
                      <a:pt x="217" y="519"/>
                      <a:pt x="234" y="552"/>
                      <a:pt x="251" y="552"/>
                    </a:cubicBezTo>
                    <a:cubicBezTo>
                      <a:pt x="251" y="535"/>
                      <a:pt x="251" y="535"/>
                      <a:pt x="251" y="519"/>
                    </a:cubicBezTo>
                    <a:cubicBezTo>
                      <a:pt x="234" y="535"/>
                      <a:pt x="217" y="485"/>
                      <a:pt x="217" y="452"/>
                    </a:cubicBezTo>
                    <a:cubicBezTo>
                      <a:pt x="267" y="469"/>
                      <a:pt x="234" y="385"/>
                      <a:pt x="251" y="385"/>
                    </a:cubicBezTo>
                    <a:cubicBezTo>
                      <a:pt x="284" y="402"/>
                      <a:pt x="251" y="402"/>
                      <a:pt x="251" y="435"/>
                    </a:cubicBezTo>
                    <a:cubicBezTo>
                      <a:pt x="284" y="435"/>
                      <a:pt x="284" y="452"/>
                      <a:pt x="301" y="485"/>
                    </a:cubicBezTo>
                    <a:cubicBezTo>
                      <a:pt x="317" y="402"/>
                      <a:pt x="284" y="419"/>
                      <a:pt x="301" y="368"/>
                    </a:cubicBezTo>
                    <a:cubicBezTo>
                      <a:pt x="284" y="368"/>
                      <a:pt x="267" y="368"/>
                      <a:pt x="251" y="352"/>
                    </a:cubicBezTo>
                    <a:cubicBezTo>
                      <a:pt x="251" y="318"/>
                      <a:pt x="267" y="335"/>
                      <a:pt x="284" y="318"/>
                    </a:cubicBezTo>
                    <a:cubicBezTo>
                      <a:pt x="217" y="335"/>
                      <a:pt x="267" y="251"/>
                      <a:pt x="267" y="251"/>
                    </a:cubicBezTo>
                    <a:cubicBezTo>
                      <a:pt x="284" y="251"/>
                      <a:pt x="317" y="268"/>
                      <a:pt x="334" y="285"/>
                    </a:cubicBezTo>
                    <a:cubicBezTo>
                      <a:pt x="334" y="268"/>
                      <a:pt x="351" y="185"/>
                      <a:pt x="351" y="218"/>
                    </a:cubicBezTo>
                    <a:cubicBezTo>
                      <a:pt x="351" y="251"/>
                      <a:pt x="351" y="285"/>
                      <a:pt x="368" y="302"/>
                    </a:cubicBezTo>
                    <a:cubicBezTo>
                      <a:pt x="384" y="302"/>
                      <a:pt x="401" y="285"/>
                      <a:pt x="401" y="285"/>
                    </a:cubicBezTo>
                    <a:cubicBezTo>
                      <a:pt x="401" y="251"/>
                      <a:pt x="384" y="251"/>
                      <a:pt x="384" y="218"/>
                    </a:cubicBezTo>
                    <a:cubicBezTo>
                      <a:pt x="418" y="235"/>
                      <a:pt x="468" y="251"/>
                      <a:pt x="501" y="218"/>
                    </a:cubicBezTo>
                    <a:close/>
                    <a:moveTo>
                      <a:pt x="1253" y="452"/>
                    </a:moveTo>
                    <a:cubicBezTo>
                      <a:pt x="1220" y="452"/>
                      <a:pt x="1220" y="435"/>
                      <a:pt x="1203" y="419"/>
                    </a:cubicBezTo>
                    <a:cubicBezTo>
                      <a:pt x="1270" y="435"/>
                      <a:pt x="1186" y="368"/>
                      <a:pt x="1236" y="368"/>
                    </a:cubicBezTo>
                    <a:cubicBezTo>
                      <a:pt x="1253" y="385"/>
                      <a:pt x="1236" y="419"/>
                      <a:pt x="1253" y="452"/>
                    </a:cubicBezTo>
                    <a:close/>
                    <a:moveTo>
                      <a:pt x="1153" y="452"/>
                    </a:moveTo>
                    <a:cubicBezTo>
                      <a:pt x="1153" y="402"/>
                      <a:pt x="1153" y="402"/>
                      <a:pt x="1120" y="385"/>
                    </a:cubicBezTo>
                    <a:cubicBezTo>
                      <a:pt x="1153" y="368"/>
                      <a:pt x="1153" y="385"/>
                      <a:pt x="1203" y="385"/>
                    </a:cubicBezTo>
                    <a:cubicBezTo>
                      <a:pt x="1220" y="419"/>
                      <a:pt x="1186" y="435"/>
                      <a:pt x="1153" y="452"/>
                    </a:cubicBezTo>
                    <a:close/>
                    <a:moveTo>
                      <a:pt x="1303" y="385"/>
                    </a:moveTo>
                    <a:cubicBezTo>
                      <a:pt x="1287" y="318"/>
                      <a:pt x="1337" y="335"/>
                      <a:pt x="1337" y="302"/>
                    </a:cubicBezTo>
                    <a:cubicBezTo>
                      <a:pt x="1320" y="318"/>
                      <a:pt x="1303" y="318"/>
                      <a:pt x="1303" y="285"/>
                    </a:cubicBezTo>
                    <a:cubicBezTo>
                      <a:pt x="1320" y="285"/>
                      <a:pt x="1320" y="285"/>
                      <a:pt x="1337" y="285"/>
                    </a:cubicBezTo>
                    <a:cubicBezTo>
                      <a:pt x="1353" y="318"/>
                      <a:pt x="1387" y="352"/>
                      <a:pt x="1387" y="385"/>
                    </a:cubicBezTo>
                    <a:cubicBezTo>
                      <a:pt x="1370" y="368"/>
                      <a:pt x="1370" y="385"/>
                      <a:pt x="1353" y="402"/>
                    </a:cubicBezTo>
                    <a:cubicBezTo>
                      <a:pt x="1353" y="385"/>
                      <a:pt x="1353" y="352"/>
                      <a:pt x="1337" y="352"/>
                    </a:cubicBezTo>
                    <a:cubicBezTo>
                      <a:pt x="1337" y="419"/>
                      <a:pt x="1320" y="368"/>
                      <a:pt x="1270" y="385"/>
                    </a:cubicBezTo>
                    <a:cubicBezTo>
                      <a:pt x="1270" y="402"/>
                      <a:pt x="1270" y="419"/>
                      <a:pt x="1270" y="419"/>
                    </a:cubicBezTo>
                    <a:cubicBezTo>
                      <a:pt x="1253" y="368"/>
                      <a:pt x="1253" y="335"/>
                      <a:pt x="1287" y="318"/>
                    </a:cubicBezTo>
                    <a:cubicBezTo>
                      <a:pt x="1270" y="352"/>
                      <a:pt x="1287" y="368"/>
                      <a:pt x="1303" y="385"/>
                    </a:cubicBezTo>
                    <a:close/>
                    <a:moveTo>
                      <a:pt x="1454" y="151"/>
                    </a:moveTo>
                    <a:cubicBezTo>
                      <a:pt x="1487" y="151"/>
                      <a:pt x="1537" y="201"/>
                      <a:pt x="1504" y="218"/>
                    </a:cubicBezTo>
                    <a:cubicBezTo>
                      <a:pt x="1504" y="185"/>
                      <a:pt x="1487" y="185"/>
                      <a:pt x="1454" y="185"/>
                    </a:cubicBezTo>
                    <a:cubicBezTo>
                      <a:pt x="1470" y="218"/>
                      <a:pt x="1470" y="218"/>
                      <a:pt x="1454" y="251"/>
                    </a:cubicBezTo>
                    <a:cubicBezTo>
                      <a:pt x="1437" y="268"/>
                      <a:pt x="1437" y="235"/>
                      <a:pt x="1437" y="218"/>
                    </a:cubicBezTo>
                    <a:cubicBezTo>
                      <a:pt x="1437" y="201"/>
                      <a:pt x="1454" y="168"/>
                      <a:pt x="1454" y="151"/>
                    </a:cubicBezTo>
                    <a:close/>
                    <a:moveTo>
                      <a:pt x="1404" y="318"/>
                    </a:moveTo>
                    <a:cubicBezTo>
                      <a:pt x="1487" y="268"/>
                      <a:pt x="1504" y="402"/>
                      <a:pt x="1571" y="402"/>
                    </a:cubicBezTo>
                    <a:cubicBezTo>
                      <a:pt x="1521" y="419"/>
                      <a:pt x="1537" y="452"/>
                      <a:pt x="1521" y="519"/>
                    </a:cubicBezTo>
                    <a:cubicBezTo>
                      <a:pt x="1487" y="519"/>
                      <a:pt x="1437" y="469"/>
                      <a:pt x="1420" y="485"/>
                    </a:cubicBezTo>
                    <a:cubicBezTo>
                      <a:pt x="1454" y="485"/>
                      <a:pt x="1470" y="552"/>
                      <a:pt x="1437" y="569"/>
                    </a:cubicBezTo>
                    <a:cubicBezTo>
                      <a:pt x="1420" y="552"/>
                      <a:pt x="1404" y="552"/>
                      <a:pt x="1387" y="535"/>
                    </a:cubicBezTo>
                    <a:cubicBezTo>
                      <a:pt x="1370" y="535"/>
                      <a:pt x="1370" y="552"/>
                      <a:pt x="1370" y="586"/>
                    </a:cubicBezTo>
                    <a:cubicBezTo>
                      <a:pt x="1337" y="552"/>
                      <a:pt x="1353" y="586"/>
                      <a:pt x="1337" y="602"/>
                    </a:cubicBezTo>
                    <a:cubicBezTo>
                      <a:pt x="1337" y="586"/>
                      <a:pt x="1320" y="586"/>
                      <a:pt x="1320" y="552"/>
                    </a:cubicBezTo>
                    <a:cubicBezTo>
                      <a:pt x="1337" y="552"/>
                      <a:pt x="1370" y="552"/>
                      <a:pt x="1370" y="535"/>
                    </a:cubicBezTo>
                    <a:cubicBezTo>
                      <a:pt x="1320" y="519"/>
                      <a:pt x="1287" y="452"/>
                      <a:pt x="1253" y="452"/>
                    </a:cubicBezTo>
                    <a:cubicBezTo>
                      <a:pt x="1253" y="435"/>
                      <a:pt x="1270" y="435"/>
                      <a:pt x="1270" y="435"/>
                    </a:cubicBezTo>
                    <a:cubicBezTo>
                      <a:pt x="1270" y="419"/>
                      <a:pt x="1270" y="419"/>
                      <a:pt x="1270" y="419"/>
                    </a:cubicBezTo>
                    <a:cubicBezTo>
                      <a:pt x="1320" y="385"/>
                      <a:pt x="1387" y="452"/>
                      <a:pt x="1437" y="402"/>
                    </a:cubicBezTo>
                    <a:cubicBezTo>
                      <a:pt x="1404" y="402"/>
                      <a:pt x="1404" y="385"/>
                      <a:pt x="1387" y="352"/>
                    </a:cubicBezTo>
                    <a:cubicBezTo>
                      <a:pt x="1437" y="368"/>
                      <a:pt x="1404" y="335"/>
                      <a:pt x="1404" y="318"/>
                    </a:cubicBezTo>
                    <a:close/>
                    <a:moveTo>
                      <a:pt x="2840" y="1204"/>
                    </a:moveTo>
                    <a:cubicBezTo>
                      <a:pt x="2874" y="1170"/>
                      <a:pt x="2840" y="1120"/>
                      <a:pt x="2807" y="1154"/>
                    </a:cubicBezTo>
                    <a:cubicBezTo>
                      <a:pt x="2807" y="1187"/>
                      <a:pt x="2807" y="1204"/>
                      <a:pt x="2840" y="1204"/>
                    </a:cubicBezTo>
                    <a:close/>
                    <a:moveTo>
                      <a:pt x="2724" y="1221"/>
                    </a:moveTo>
                    <a:cubicBezTo>
                      <a:pt x="2707" y="1170"/>
                      <a:pt x="2690" y="1204"/>
                      <a:pt x="2657" y="1137"/>
                    </a:cubicBezTo>
                    <a:cubicBezTo>
                      <a:pt x="2640" y="1154"/>
                      <a:pt x="2640" y="1187"/>
                      <a:pt x="2657" y="1221"/>
                    </a:cubicBezTo>
                    <a:cubicBezTo>
                      <a:pt x="2690" y="1221"/>
                      <a:pt x="2690" y="1221"/>
                      <a:pt x="2724" y="1221"/>
                    </a:cubicBezTo>
                    <a:close/>
                    <a:moveTo>
                      <a:pt x="2573" y="586"/>
                    </a:moveTo>
                    <a:cubicBezTo>
                      <a:pt x="2607" y="569"/>
                      <a:pt x="2607" y="552"/>
                      <a:pt x="2640" y="535"/>
                    </a:cubicBezTo>
                    <a:cubicBezTo>
                      <a:pt x="2623" y="502"/>
                      <a:pt x="2607" y="485"/>
                      <a:pt x="2590" y="502"/>
                    </a:cubicBezTo>
                    <a:cubicBezTo>
                      <a:pt x="2590" y="519"/>
                      <a:pt x="2590" y="502"/>
                      <a:pt x="2607" y="519"/>
                    </a:cubicBezTo>
                    <a:cubicBezTo>
                      <a:pt x="2607" y="552"/>
                      <a:pt x="2573" y="535"/>
                      <a:pt x="2573" y="586"/>
                    </a:cubicBezTo>
                    <a:close/>
                    <a:moveTo>
                      <a:pt x="2640" y="586"/>
                    </a:moveTo>
                    <a:cubicBezTo>
                      <a:pt x="2640" y="569"/>
                      <a:pt x="2640" y="586"/>
                      <a:pt x="2657" y="586"/>
                    </a:cubicBezTo>
                    <a:cubicBezTo>
                      <a:pt x="2657" y="619"/>
                      <a:pt x="2607" y="586"/>
                      <a:pt x="2607" y="586"/>
                    </a:cubicBezTo>
                    <a:cubicBezTo>
                      <a:pt x="2573" y="586"/>
                      <a:pt x="2607" y="619"/>
                      <a:pt x="2556" y="619"/>
                    </a:cubicBezTo>
                    <a:cubicBezTo>
                      <a:pt x="2573" y="636"/>
                      <a:pt x="2573" y="636"/>
                      <a:pt x="2573" y="619"/>
                    </a:cubicBezTo>
                    <a:cubicBezTo>
                      <a:pt x="2590" y="619"/>
                      <a:pt x="2607" y="686"/>
                      <a:pt x="2590" y="652"/>
                    </a:cubicBezTo>
                    <a:cubicBezTo>
                      <a:pt x="2556" y="686"/>
                      <a:pt x="2607" y="686"/>
                      <a:pt x="2640" y="686"/>
                    </a:cubicBezTo>
                    <a:cubicBezTo>
                      <a:pt x="2623" y="669"/>
                      <a:pt x="2623" y="636"/>
                      <a:pt x="2640" y="619"/>
                    </a:cubicBezTo>
                    <a:cubicBezTo>
                      <a:pt x="2657" y="636"/>
                      <a:pt x="2657" y="636"/>
                      <a:pt x="2657" y="652"/>
                    </a:cubicBezTo>
                    <a:cubicBezTo>
                      <a:pt x="2690" y="602"/>
                      <a:pt x="2690" y="586"/>
                      <a:pt x="2673" y="519"/>
                    </a:cubicBezTo>
                    <a:cubicBezTo>
                      <a:pt x="2623" y="519"/>
                      <a:pt x="2623" y="552"/>
                      <a:pt x="2640" y="586"/>
                    </a:cubicBezTo>
                    <a:close/>
                    <a:moveTo>
                      <a:pt x="2640" y="1287"/>
                    </a:moveTo>
                    <a:cubicBezTo>
                      <a:pt x="2657" y="1287"/>
                      <a:pt x="2640" y="1271"/>
                      <a:pt x="2640" y="1254"/>
                    </a:cubicBezTo>
                    <a:cubicBezTo>
                      <a:pt x="2640" y="1254"/>
                      <a:pt x="2673" y="1237"/>
                      <a:pt x="2673" y="1254"/>
                    </a:cubicBezTo>
                    <a:cubicBezTo>
                      <a:pt x="2707" y="1254"/>
                      <a:pt x="2673" y="1221"/>
                      <a:pt x="2657" y="1237"/>
                    </a:cubicBezTo>
                    <a:cubicBezTo>
                      <a:pt x="2640" y="1237"/>
                      <a:pt x="2640" y="1221"/>
                      <a:pt x="2640" y="1204"/>
                    </a:cubicBezTo>
                    <a:cubicBezTo>
                      <a:pt x="2623" y="1187"/>
                      <a:pt x="2623" y="1221"/>
                      <a:pt x="2607" y="1221"/>
                    </a:cubicBezTo>
                    <a:cubicBezTo>
                      <a:pt x="2607" y="1254"/>
                      <a:pt x="2623" y="1271"/>
                      <a:pt x="2640" y="1287"/>
                    </a:cubicBezTo>
                    <a:close/>
                    <a:moveTo>
                      <a:pt x="2523" y="1154"/>
                    </a:moveTo>
                    <a:cubicBezTo>
                      <a:pt x="2523" y="1137"/>
                      <a:pt x="2523" y="1120"/>
                      <a:pt x="2540" y="1120"/>
                    </a:cubicBezTo>
                    <a:cubicBezTo>
                      <a:pt x="2573" y="1154"/>
                      <a:pt x="2490" y="1154"/>
                      <a:pt x="2523" y="1221"/>
                    </a:cubicBezTo>
                    <a:cubicBezTo>
                      <a:pt x="2523" y="1204"/>
                      <a:pt x="2540" y="1221"/>
                      <a:pt x="2540" y="1221"/>
                    </a:cubicBezTo>
                    <a:cubicBezTo>
                      <a:pt x="2540" y="1170"/>
                      <a:pt x="2540" y="1204"/>
                      <a:pt x="2590" y="1221"/>
                    </a:cubicBezTo>
                    <a:cubicBezTo>
                      <a:pt x="2607" y="1170"/>
                      <a:pt x="2556" y="1120"/>
                      <a:pt x="2590" y="1104"/>
                    </a:cubicBezTo>
                    <a:cubicBezTo>
                      <a:pt x="2573" y="1053"/>
                      <a:pt x="2556" y="1087"/>
                      <a:pt x="2523" y="1087"/>
                    </a:cubicBezTo>
                    <a:cubicBezTo>
                      <a:pt x="2506" y="1120"/>
                      <a:pt x="2506" y="1120"/>
                      <a:pt x="2523" y="1154"/>
                    </a:cubicBezTo>
                    <a:close/>
                    <a:moveTo>
                      <a:pt x="2473" y="953"/>
                    </a:moveTo>
                    <a:cubicBezTo>
                      <a:pt x="2506" y="937"/>
                      <a:pt x="2473" y="903"/>
                      <a:pt x="2439" y="920"/>
                    </a:cubicBezTo>
                    <a:cubicBezTo>
                      <a:pt x="2439" y="953"/>
                      <a:pt x="2473" y="937"/>
                      <a:pt x="2473" y="953"/>
                    </a:cubicBezTo>
                    <a:close/>
                    <a:moveTo>
                      <a:pt x="2490" y="870"/>
                    </a:moveTo>
                    <a:cubicBezTo>
                      <a:pt x="2523" y="886"/>
                      <a:pt x="2540" y="937"/>
                      <a:pt x="2506" y="937"/>
                    </a:cubicBezTo>
                    <a:cubicBezTo>
                      <a:pt x="2523" y="987"/>
                      <a:pt x="2623" y="937"/>
                      <a:pt x="2657" y="987"/>
                    </a:cubicBezTo>
                    <a:cubicBezTo>
                      <a:pt x="2707" y="903"/>
                      <a:pt x="2607" y="903"/>
                      <a:pt x="2590" y="903"/>
                    </a:cubicBezTo>
                    <a:cubicBezTo>
                      <a:pt x="2640" y="870"/>
                      <a:pt x="2573" y="836"/>
                      <a:pt x="2607" y="786"/>
                    </a:cubicBezTo>
                    <a:cubicBezTo>
                      <a:pt x="2607" y="753"/>
                      <a:pt x="2590" y="786"/>
                      <a:pt x="2590" y="769"/>
                    </a:cubicBezTo>
                    <a:cubicBezTo>
                      <a:pt x="2573" y="769"/>
                      <a:pt x="2573" y="803"/>
                      <a:pt x="2556" y="803"/>
                    </a:cubicBezTo>
                    <a:cubicBezTo>
                      <a:pt x="2573" y="786"/>
                      <a:pt x="2540" y="769"/>
                      <a:pt x="2523" y="736"/>
                    </a:cubicBezTo>
                    <a:cubicBezTo>
                      <a:pt x="2490" y="769"/>
                      <a:pt x="2456" y="803"/>
                      <a:pt x="2439" y="870"/>
                    </a:cubicBezTo>
                    <a:cubicBezTo>
                      <a:pt x="2456" y="836"/>
                      <a:pt x="2490" y="886"/>
                      <a:pt x="2490" y="870"/>
                    </a:cubicBezTo>
                    <a:close/>
                    <a:moveTo>
                      <a:pt x="2473" y="636"/>
                    </a:moveTo>
                    <a:cubicBezTo>
                      <a:pt x="2490" y="602"/>
                      <a:pt x="2523" y="569"/>
                      <a:pt x="2556" y="602"/>
                    </a:cubicBezTo>
                    <a:cubicBezTo>
                      <a:pt x="2523" y="535"/>
                      <a:pt x="2556" y="535"/>
                      <a:pt x="2556" y="502"/>
                    </a:cubicBezTo>
                    <a:cubicBezTo>
                      <a:pt x="2556" y="485"/>
                      <a:pt x="2556" y="485"/>
                      <a:pt x="2540" y="485"/>
                    </a:cubicBezTo>
                    <a:cubicBezTo>
                      <a:pt x="2540" y="469"/>
                      <a:pt x="2540" y="452"/>
                      <a:pt x="2556" y="452"/>
                    </a:cubicBezTo>
                    <a:cubicBezTo>
                      <a:pt x="2540" y="402"/>
                      <a:pt x="2490" y="419"/>
                      <a:pt x="2490" y="385"/>
                    </a:cubicBezTo>
                    <a:cubicBezTo>
                      <a:pt x="2406" y="385"/>
                      <a:pt x="2356" y="318"/>
                      <a:pt x="2356" y="251"/>
                    </a:cubicBezTo>
                    <a:cubicBezTo>
                      <a:pt x="2323" y="251"/>
                      <a:pt x="2356" y="302"/>
                      <a:pt x="2306" y="302"/>
                    </a:cubicBezTo>
                    <a:cubicBezTo>
                      <a:pt x="2323" y="385"/>
                      <a:pt x="2323" y="368"/>
                      <a:pt x="2323" y="435"/>
                    </a:cubicBezTo>
                    <a:cubicBezTo>
                      <a:pt x="2389" y="452"/>
                      <a:pt x="2406" y="502"/>
                      <a:pt x="2439" y="552"/>
                    </a:cubicBezTo>
                    <a:cubicBezTo>
                      <a:pt x="2423" y="552"/>
                      <a:pt x="2373" y="619"/>
                      <a:pt x="2356" y="686"/>
                    </a:cubicBezTo>
                    <a:cubicBezTo>
                      <a:pt x="2406" y="636"/>
                      <a:pt x="2406" y="636"/>
                      <a:pt x="2473" y="636"/>
                    </a:cubicBezTo>
                    <a:close/>
                    <a:moveTo>
                      <a:pt x="2356" y="970"/>
                    </a:moveTo>
                    <a:cubicBezTo>
                      <a:pt x="2339" y="1003"/>
                      <a:pt x="2356" y="937"/>
                      <a:pt x="2306" y="953"/>
                    </a:cubicBezTo>
                    <a:cubicBezTo>
                      <a:pt x="2323" y="1003"/>
                      <a:pt x="2323" y="1053"/>
                      <a:pt x="2406" y="1037"/>
                    </a:cubicBezTo>
                    <a:lnTo>
                      <a:pt x="2406" y="1003"/>
                    </a:lnTo>
                    <a:cubicBezTo>
                      <a:pt x="2373" y="1003"/>
                      <a:pt x="2373" y="1003"/>
                      <a:pt x="2373" y="1037"/>
                    </a:cubicBezTo>
                    <a:cubicBezTo>
                      <a:pt x="2339" y="1037"/>
                      <a:pt x="2373" y="987"/>
                      <a:pt x="2356" y="970"/>
                    </a:cubicBezTo>
                    <a:close/>
                    <a:moveTo>
                      <a:pt x="2389" y="1287"/>
                    </a:moveTo>
                    <a:cubicBezTo>
                      <a:pt x="2423" y="1287"/>
                      <a:pt x="2406" y="1237"/>
                      <a:pt x="2423" y="1221"/>
                    </a:cubicBezTo>
                    <a:cubicBezTo>
                      <a:pt x="2406" y="1221"/>
                      <a:pt x="2389" y="1204"/>
                      <a:pt x="2373" y="1204"/>
                    </a:cubicBezTo>
                    <a:cubicBezTo>
                      <a:pt x="2373" y="1254"/>
                      <a:pt x="2406" y="1237"/>
                      <a:pt x="2389" y="1287"/>
                    </a:cubicBezTo>
                    <a:close/>
                    <a:moveTo>
                      <a:pt x="2256" y="1287"/>
                    </a:moveTo>
                    <a:cubicBezTo>
                      <a:pt x="2289" y="1254"/>
                      <a:pt x="2239" y="1254"/>
                      <a:pt x="2256" y="1221"/>
                    </a:cubicBezTo>
                    <a:cubicBezTo>
                      <a:pt x="2256" y="1221"/>
                      <a:pt x="2239" y="1221"/>
                      <a:pt x="2222" y="1221"/>
                    </a:cubicBezTo>
                    <a:cubicBezTo>
                      <a:pt x="2222" y="1237"/>
                      <a:pt x="2256" y="1254"/>
                      <a:pt x="2206" y="1254"/>
                    </a:cubicBezTo>
                    <a:cubicBezTo>
                      <a:pt x="2222" y="1287"/>
                      <a:pt x="2256" y="1237"/>
                      <a:pt x="2256" y="1287"/>
                    </a:cubicBezTo>
                    <a:close/>
                    <a:moveTo>
                      <a:pt x="2206" y="920"/>
                    </a:moveTo>
                    <a:cubicBezTo>
                      <a:pt x="2172" y="920"/>
                      <a:pt x="2155" y="920"/>
                      <a:pt x="2155" y="886"/>
                    </a:cubicBezTo>
                    <a:cubicBezTo>
                      <a:pt x="2122" y="903"/>
                      <a:pt x="2105" y="920"/>
                      <a:pt x="2105" y="953"/>
                    </a:cubicBezTo>
                    <a:cubicBezTo>
                      <a:pt x="2105" y="953"/>
                      <a:pt x="2122" y="953"/>
                      <a:pt x="2139" y="953"/>
                    </a:cubicBezTo>
                    <a:cubicBezTo>
                      <a:pt x="2139" y="953"/>
                      <a:pt x="2139" y="970"/>
                      <a:pt x="2139" y="970"/>
                    </a:cubicBezTo>
                    <a:cubicBezTo>
                      <a:pt x="2139" y="970"/>
                      <a:pt x="2105" y="987"/>
                      <a:pt x="2105" y="1020"/>
                    </a:cubicBezTo>
                    <a:cubicBezTo>
                      <a:pt x="2122" y="1037"/>
                      <a:pt x="2172" y="1003"/>
                      <a:pt x="2155" y="1053"/>
                    </a:cubicBezTo>
                    <a:cubicBezTo>
                      <a:pt x="2189" y="1020"/>
                      <a:pt x="2206" y="987"/>
                      <a:pt x="2239" y="970"/>
                    </a:cubicBezTo>
                    <a:cubicBezTo>
                      <a:pt x="2222" y="953"/>
                      <a:pt x="2189" y="953"/>
                      <a:pt x="2206" y="920"/>
                    </a:cubicBezTo>
                    <a:close/>
                    <a:moveTo>
                      <a:pt x="2239" y="1187"/>
                    </a:moveTo>
                    <a:cubicBezTo>
                      <a:pt x="2306" y="1204"/>
                      <a:pt x="2356" y="1120"/>
                      <a:pt x="2389" y="1070"/>
                    </a:cubicBezTo>
                    <a:cubicBezTo>
                      <a:pt x="2389" y="1070"/>
                      <a:pt x="2323" y="1037"/>
                      <a:pt x="2356" y="1087"/>
                    </a:cubicBezTo>
                    <a:cubicBezTo>
                      <a:pt x="2272" y="1053"/>
                      <a:pt x="2272" y="1137"/>
                      <a:pt x="2239" y="1187"/>
                    </a:cubicBezTo>
                    <a:close/>
                    <a:moveTo>
                      <a:pt x="2256" y="469"/>
                    </a:moveTo>
                    <a:cubicBezTo>
                      <a:pt x="2272" y="502"/>
                      <a:pt x="2272" y="419"/>
                      <a:pt x="2306" y="435"/>
                    </a:cubicBezTo>
                    <a:cubicBezTo>
                      <a:pt x="2289" y="402"/>
                      <a:pt x="2289" y="385"/>
                      <a:pt x="2256" y="385"/>
                    </a:cubicBezTo>
                    <a:cubicBezTo>
                      <a:pt x="2256" y="435"/>
                      <a:pt x="2272" y="435"/>
                      <a:pt x="2256" y="469"/>
                    </a:cubicBezTo>
                    <a:close/>
                    <a:moveTo>
                      <a:pt x="2673" y="218"/>
                    </a:moveTo>
                    <a:cubicBezTo>
                      <a:pt x="2657" y="201"/>
                      <a:pt x="2673" y="168"/>
                      <a:pt x="2657" y="168"/>
                    </a:cubicBezTo>
                    <a:cubicBezTo>
                      <a:pt x="2623" y="151"/>
                      <a:pt x="2607" y="185"/>
                      <a:pt x="2607" y="134"/>
                    </a:cubicBezTo>
                    <a:cubicBezTo>
                      <a:pt x="2607" y="151"/>
                      <a:pt x="2607" y="168"/>
                      <a:pt x="2607" y="185"/>
                    </a:cubicBezTo>
                    <a:cubicBezTo>
                      <a:pt x="2590" y="168"/>
                      <a:pt x="2607" y="134"/>
                      <a:pt x="2590" y="118"/>
                    </a:cubicBezTo>
                    <a:cubicBezTo>
                      <a:pt x="2540" y="134"/>
                      <a:pt x="2506" y="185"/>
                      <a:pt x="2540" y="218"/>
                    </a:cubicBezTo>
                    <a:cubicBezTo>
                      <a:pt x="2556" y="218"/>
                      <a:pt x="2556" y="185"/>
                      <a:pt x="2573" y="185"/>
                    </a:cubicBezTo>
                    <a:cubicBezTo>
                      <a:pt x="2556" y="235"/>
                      <a:pt x="2640" y="251"/>
                      <a:pt x="2657" y="302"/>
                    </a:cubicBezTo>
                    <a:cubicBezTo>
                      <a:pt x="2673" y="268"/>
                      <a:pt x="2673" y="251"/>
                      <a:pt x="2690" y="218"/>
                    </a:cubicBezTo>
                    <a:cubicBezTo>
                      <a:pt x="2724" y="235"/>
                      <a:pt x="2724" y="251"/>
                      <a:pt x="2740" y="285"/>
                    </a:cubicBezTo>
                    <a:cubicBezTo>
                      <a:pt x="2757" y="268"/>
                      <a:pt x="2740" y="235"/>
                      <a:pt x="2774" y="235"/>
                    </a:cubicBezTo>
                    <a:cubicBezTo>
                      <a:pt x="2740" y="235"/>
                      <a:pt x="2690" y="168"/>
                      <a:pt x="2673" y="218"/>
                    </a:cubicBezTo>
                    <a:close/>
                    <a:moveTo>
                      <a:pt x="2774" y="435"/>
                    </a:moveTo>
                    <a:cubicBezTo>
                      <a:pt x="2757" y="452"/>
                      <a:pt x="2724" y="502"/>
                      <a:pt x="2774" y="502"/>
                    </a:cubicBezTo>
                    <a:cubicBezTo>
                      <a:pt x="2757" y="469"/>
                      <a:pt x="2790" y="469"/>
                      <a:pt x="2774" y="435"/>
                    </a:cubicBezTo>
                    <a:close/>
                    <a:moveTo>
                      <a:pt x="2807" y="753"/>
                    </a:moveTo>
                    <a:cubicBezTo>
                      <a:pt x="2790" y="753"/>
                      <a:pt x="2774" y="769"/>
                      <a:pt x="2774" y="803"/>
                    </a:cubicBezTo>
                    <a:cubicBezTo>
                      <a:pt x="2824" y="769"/>
                      <a:pt x="2757" y="870"/>
                      <a:pt x="2824" y="870"/>
                    </a:cubicBezTo>
                    <a:cubicBezTo>
                      <a:pt x="2807" y="886"/>
                      <a:pt x="2774" y="920"/>
                      <a:pt x="2824" y="953"/>
                    </a:cubicBezTo>
                    <a:cubicBezTo>
                      <a:pt x="2807" y="970"/>
                      <a:pt x="2790" y="937"/>
                      <a:pt x="2774" y="970"/>
                    </a:cubicBezTo>
                    <a:cubicBezTo>
                      <a:pt x="2774" y="987"/>
                      <a:pt x="2790" y="987"/>
                      <a:pt x="2790" y="987"/>
                    </a:cubicBezTo>
                    <a:cubicBezTo>
                      <a:pt x="2807" y="1020"/>
                      <a:pt x="2757" y="1003"/>
                      <a:pt x="2757" y="1003"/>
                    </a:cubicBezTo>
                    <a:cubicBezTo>
                      <a:pt x="2774" y="1053"/>
                      <a:pt x="2840" y="1003"/>
                      <a:pt x="2857" y="1087"/>
                    </a:cubicBezTo>
                    <a:cubicBezTo>
                      <a:pt x="2874" y="1020"/>
                      <a:pt x="2891" y="1053"/>
                      <a:pt x="2907" y="1003"/>
                    </a:cubicBezTo>
                    <a:cubicBezTo>
                      <a:pt x="2907" y="970"/>
                      <a:pt x="2857" y="920"/>
                      <a:pt x="2857" y="953"/>
                    </a:cubicBezTo>
                    <a:cubicBezTo>
                      <a:pt x="2840" y="953"/>
                      <a:pt x="2840" y="937"/>
                      <a:pt x="2840" y="920"/>
                    </a:cubicBezTo>
                    <a:cubicBezTo>
                      <a:pt x="2857" y="903"/>
                      <a:pt x="2874" y="903"/>
                      <a:pt x="2891" y="903"/>
                    </a:cubicBezTo>
                    <a:cubicBezTo>
                      <a:pt x="2874" y="853"/>
                      <a:pt x="2857" y="886"/>
                      <a:pt x="2891" y="836"/>
                    </a:cubicBezTo>
                    <a:cubicBezTo>
                      <a:pt x="2857" y="836"/>
                      <a:pt x="2790" y="820"/>
                      <a:pt x="2807" y="753"/>
                    </a:cubicBezTo>
                    <a:close/>
                    <a:moveTo>
                      <a:pt x="67" y="6267"/>
                    </a:moveTo>
                    <a:cubicBezTo>
                      <a:pt x="67" y="6267"/>
                      <a:pt x="84" y="6267"/>
                      <a:pt x="100" y="6250"/>
                    </a:cubicBezTo>
                    <a:cubicBezTo>
                      <a:pt x="84" y="6250"/>
                      <a:pt x="84" y="6250"/>
                      <a:pt x="100" y="6233"/>
                    </a:cubicBezTo>
                    <a:cubicBezTo>
                      <a:pt x="100" y="6283"/>
                      <a:pt x="134" y="6233"/>
                      <a:pt x="134" y="6267"/>
                    </a:cubicBezTo>
                    <a:cubicBezTo>
                      <a:pt x="100" y="6250"/>
                      <a:pt x="117" y="6300"/>
                      <a:pt x="100" y="6300"/>
                    </a:cubicBezTo>
                    <a:cubicBezTo>
                      <a:pt x="100" y="6300"/>
                      <a:pt x="84" y="6300"/>
                      <a:pt x="84" y="6300"/>
                    </a:cubicBezTo>
                    <a:cubicBezTo>
                      <a:pt x="100" y="6267"/>
                      <a:pt x="67" y="6283"/>
                      <a:pt x="67" y="6267"/>
                    </a:cubicBezTo>
                    <a:close/>
                    <a:moveTo>
                      <a:pt x="1587" y="1521"/>
                    </a:moveTo>
                    <a:cubicBezTo>
                      <a:pt x="1554" y="1521"/>
                      <a:pt x="1554" y="1488"/>
                      <a:pt x="1554" y="1471"/>
                    </a:cubicBezTo>
                    <a:cubicBezTo>
                      <a:pt x="1587" y="1454"/>
                      <a:pt x="1587" y="1488"/>
                      <a:pt x="1587" y="1521"/>
                    </a:cubicBezTo>
                    <a:close/>
                    <a:moveTo>
                      <a:pt x="1404" y="1655"/>
                    </a:moveTo>
                    <a:cubicBezTo>
                      <a:pt x="1420" y="1588"/>
                      <a:pt x="1387" y="1605"/>
                      <a:pt x="1404" y="1555"/>
                    </a:cubicBezTo>
                    <a:cubicBezTo>
                      <a:pt x="1337" y="1588"/>
                      <a:pt x="1270" y="1622"/>
                      <a:pt x="1203" y="1688"/>
                    </a:cubicBezTo>
                    <a:cubicBezTo>
                      <a:pt x="1203" y="1688"/>
                      <a:pt x="1203" y="1688"/>
                      <a:pt x="1203" y="1688"/>
                    </a:cubicBezTo>
                    <a:cubicBezTo>
                      <a:pt x="1220" y="1688"/>
                      <a:pt x="1220" y="1705"/>
                      <a:pt x="1220" y="1739"/>
                    </a:cubicBezTo>
                    <a:cubicBezTo>
                      <a:pt x="1236" y="1722"/>
                      <a:pt x="1253" y="1722"/>
                      <a:pt x="1253" y="1688"/>
                    </a:cubicBezTo>
                    <a:cubicBezTo>
                      <a:pt x="1287" y="1688"/>
                      <a:pt x="1287" y="1722"/>
                      <a:pt x="1287" y="1739"/>
                    </a:cubicBezTo>
                    <a:cubicBezTo>
                      <a:pt x="1287" y="1739"/>
                      <a:pt x="1253" y="1772"/>
                      <a:pt x="1270" y="1805"/>
                    </a:cubicBezTo>
                    <a:cubicBezTo>
                      <a:pt x="1303" y="1805"/>
                      <a:pt x="1320" y="1789"/>
                      <a:pt x="1337" y="1772"/>
                    </a:cubicBezTo>
                    <a:cubicBezTo>
                      <a:pt x="1303" y="1688"/>
                      <a:pt x="1370" y="1688"/>
                      <a:pt x="1404" y="1655"/>
                    </a:cubicBezTo>
                    <a:close/>
                    <a:moveTo>
                      <a:pt x="1136" y="2607"/>
                    </a:moveTo>
                    <a:cubicBezTo>
                      <a:pt x="1120" y="2574"/>
                      <a:pt x="1069" y="2624"/>
                      <a:pt x="1053" y="2657"/>
                    </a:cubicBezTo>
                    <a:cubicBezTo>
                      <a:pt x="1086" y="2691"/>
                      <a:pt x="1086" y="2691"/>
                      <a:pt x="1120" y="2674"/>
                    </a:cubicBezTo>
                    <a:cubicBezTo>
                      <a:pt x="1136" y="2657"/>
                      <a:pt x="1120" y="2607"/>
                      <a:pt x="1136" y="2607"/>
                    </a:cubicBezTo>
                    <a:close/>
                    <a:moveTo>
                      <a:pt x="1170" y="1755"/>
                    </a:moveTo>
                    <a:cubicBezTo>
                      <a:pt x="1153" y="1755"/>
                      <a:pt x="1136" y="1772"/>
                      <a:pt x="1120" y="1789"/>
                    </a:cubicBezTo>
                    <a:cubicBezTo>
                      <a:pt x="1120" y="1839"/>
                      <a:pt x="1153" y="1855"/>
                      <a:pt x="1153" y="1922"/>
                    </a:cubicBezTo>
                    <a:cubicBezTo>
                      <a:pt x="1170" y="1922"/>
                      <a:pt x="1153" y="1872"/>
                      <a:pt x="1186" y="1872"/>
                    </a:cubicBezTo>
                    <a:cubicBezTo>
                      <a:pt x="1186" y="1855"/>
                      <a:pt x="1153" y="1889"/>
                      <a:pt x="1153" y="1855"/>
                    </a:cubicBezTo>
                    <a:cubicBezTo>
                      <a:pt x="1153" y="1822"/>
                      <a:pt x="1170" y="1822"/>
                      <a:pt x="1203" y="1822"/>
                    </a:cubicBezTo>
                    <a:cubicBezTo>
                      <a:pt x="1203" y="1772"/>
                      <a:pt x="1170" y="1789"/>
                      <a:pt x="1170" y="1755"/>
                    </a:cubicBezTo>
                    <a:close/>
                    <a:moveTo>
                      <a:pt x="1604" y="1070"/>
                    </a:moveTo>
                    <a:cubicBezTo>
                      <a:pt x="1587" y="1070"/>
                      <a:pt x="1587" y="1104"/>
                      <a:pt x="1571" y="1104"/>
                    </a:cubicBezTo>
                    <a:cubicBezTo>
                      <a:pt x="1587" y="1120"/>
                      <a:pt x="1604" y="1120"/>
                      <a:pt x="1621" y="1120"/>
                    </a:cubicBezTo>
                    <a:cubicBezTo>
                      <a:pt x="1621" y="1137"/>
                      <a:pt x="1621" y="1154"/>
                      <a:pt x="1621" y="1187"/>
                    </a:cubicBezTo>
                    <a:cubicBezTo>
                      <a:pt x="1654" y="1187"/>
                      <a:pt x="1637" y="1154"/>
                      <a:pt x="1654" y="1154"/>
                    </a:cubicBezTo>
                    <a:cubicBezTo>
                      <a:pt x="1688" y="1154"/>
                      <a:pt x="1637" y="1221"/>
                      <a:pt x="1637" y="1204"/>
                    </a:cubicBezTo>
                    <a:cubicBezTo>
                      <a:pt x="1604" y="1221"/>
                      <a:pt x="1654" y="1237"/>
                      <a:pt x="1654" y="1271"/>
                    </a:cubicBezTo>
                    <a:cubicBezTo>
                      <a:pt x="1671" y="1271"/>
                      <a:pt x="1671" y="1254"/>
                      <a:pt x="1704" y="1254"/>
                    </a:cubicBezTo>
                    <a:cubicBezTo>
                      <a:pt x="1704" y="1237"/>
                      <a:pt x="1688" y="1237"/>
                      <a:pt x="1671" y="1237"/>
                    </a:cubicBezTo>
                    <a:cubicBezTo>
                      <a:pt x="1671" y="1204"/>
                      <a:pt x="1688" y="1170"/>
                      <a:pt x="1688" y="1137"/>
                    </a:cubicBezTo>
                    <a:cubicBezTo>
                      <a:pt x="1688" y="1137"/>
                      <a:pt x="1671" y="1120"/>
                      <a:pt x="1671" y="1104"/>
                    </a:cubicBezTo>
                    <a:cubicBezTo>
                      <a:pt x="1654" y="1120"/>
                      <a:pt x="1604" y="1137"/>
                      <a:pt x="1604" y="1070"/>
                    </a:cubicBezTo>
                    <a:close/>
                    <a:moveTo>
                      <a:pt x="1688" y="1120"/>
                    </a:moveTo>
                    <a:cubicBezTo>
                      <a:pt x="1688" y="1104"/>
                      <a:pt x="1688" y="1104"/>
                      <a:pt x="1671" y="1104"/>
                    </a:cubicBezTo>
                    <a:cubicBezTo>
                      <a:pt x="1671" y="1104"/>
                      <a:pt x="1671" y="1104"/>
                      <a:pt x="1688" y="1120"/>
                    </a:cubicBezTo>
                    <a:close/>
                    <a:moveTo>
                      <a:pt x="1688" y="1137"/>
                    </a:moveTo>
                    <a:cubicBezTo>
                      <a:pt x="1688" y="1137"/>
                      <a:pt x="1688" y="1120"/>
                      <a:pt x="1688" y="1120"/>
                    </a:cubicBezTo>
                    <a:cubicBezTo>
                      <a:pt x="1688" y="1137"/>
                      <a:pt x="1688" y="1137"/>
                      <a:pt x="1688" y="1137"/>
                    </a:cubicBezTo>
                    <a:close/>
                    <a:moveTo>
                      <a:pt x="1353" y="5916"/>
                    </a:moveTo>
                    <a:cubicBezTo>
                      <a:pt x="1353" y="5932"/>
                      <a:pt x="1353" y="5966"/>
                      <a:pt x="1337" y="5966"/>
                    </a:cubicBezTo>
                    <a:cubicBezTo>
                      <a:pt x="1320" y="5899"/>
                      <a:pt x="1270" y="5832"/>
                      <a:pt x="1370" y="5815"/>
                    </a:cubicBezTo>
                    <a:cubicBezTo>
                      <a:pt x="1353" y="5849"/>
                      <a:pt x="1420" y="5849"/>
                      <a:pt x="1420" y="5832"/>
                    </a:cubicBezTo>
                    <a:cubicBezTo>
                      <a:pt x="1437" y="5899"/>
                      <a:pt x="1454" y="5882"/>
                      <a:pt x="1437" y="5966"/>
                    </a:cubicBezTo>
                    <a:cubicBezTo>
                      <a:pt x="1387" y="5966"/>
                      <a:pt x="1387" y="5949"/>
                      <a:pt x="1353" y="5916"/>
                    </a:cubicBezTo>
                    <a:close/>
                    <a:moveTo>
                      <a:pt x="134" y="5381"/>
                    </a:moveTo>
                    <a:cubicBezTo>
                      <a:pt x="184" y="5414"/>
                      <a:pt x="201" y="5481"/>
                      <a:pt x="184" y="5515"/>
                    </a:cubicBezTo>
                    <a:cubicBezTo>
                      <a:pt x="134" y="5515"/>
                      <a:pt x="67" y="5548"/>
                      <a:pt x="67" y="5481"/>
                    </a:cubicBezTo>
                    <a:cubicBezTo>
                      <a:pt x="117" y="5481"/>
                      <a:pt x="100" y="5398"/>
                      <a:pt x="134" y="5381"/>
                    </a:cubicBezTo>
                    <a:close/>
                    <a:moveTo>
                      <a:pt x="117" y="6066"/>
                    </a:moveTo>
                    <a:cubicBezTo>
                      <a:pt x="150" y="6066"/>
                      <a:pt x="184" y="6033"/>
                      <a:pt x="184" y="6066"/>
                    </a:cubicBezTo>
                    <a:cubicBezTo>
                      <a:pt x="150" y="6099"/>
                      <a:pt x="150" y="6099"/>
                      <a:pt x="117" y="6066"/>
                    </a:cubicBezTo>
                    <a:close/>
                    <a:moveTo>
                      <a:pt x="167" y="5782"/>
                    </a:moveTo>
                    <a:cubicBezTo>
                      <a:pt x="167" y="5815"/>
                      <a:pt x="184" y="5832"/>
                      <a:pt x="184" y="5866"/>
                    </a:cubicBezTo>
                    <a:cubicBezTo>
                      <a:pt x="150" y="5866"/>
                      <a:pt x="134" y="5782"/>
                      <a:pt x="167" y="5782"/>
                    </a:cubicBezTo>
                    <a:close/>
                    <a:moveTo>
                      <a:pt x="134" y="6200"/>
                    </a:moveTo>
                    <a:cubicBezTo>
                      <a:pt x="100" y="6200"/>
                      <a:pt x="150" y="6200"/>
                      <a:pt x="134" y="6233"/>
                    </a:cubicBezTo>
                    <a:lnTo>
                      <a:pt x="167" y="6233"/>
                    </a:lnTo>
                    <a:lnTo>
                      <a:pt x="167" y="6183"/>
                    </a:lnTo>
                    <a:cubicBezTo>
                      <a:pt x="150" y="6183"/>
                      <a:pt x="150" y="6200"/>
                      <a:pt x="150" y="6200"/>
                    </a:cubicBezTo>
                    <a:cubicBezTo>
                      <a:pt x="150" y="6200"/>
                      <a:pt x="134" y="6200"/>
                      <a:pt x="134" y="6200"/>
                    </a:cubicBezTo>
                    <a:close/>
                    <a:moveTo>
                      <a:pt x="1203" y="4011"/>
                    </a:moveTo>
                    <a:cubicBezTo>
                      <a:pt x="1203" y="3994"/>
                      <a:pt x="1186" y="4011"/>
                      <a:pt x="1170" y="4011"/>
                    </a:cubicBezTo>
                    <a:lnTo>
                      <a:pt x="1170" y="3961"/>
                    </a:lnTo>
                    <a:lnTo>
                      <a:pt x="1220" y="3961"/>
                    </a:lnTo>
                    <a:cubicBezTo>
                      <a:pt x="1203" y="3994"/>
                      <a:pt x="1220" y="3994"/>
                      <a:pt x="1203" y="4011"/>
                    </a:cubicBezTo>
                    <a:close/>
                    <a:moveTo>
                      <a:pt x="752" y="3810"/>
                    </a:moveTo>
                    <a:cubicBezTo>
                      <a:pt x="752" y="3777"/>
                      <a:pt x="785" y="3810"/>
                      <a:pt x="785" y="3810"/>
                    </a:cubicBezTo>
                    <a:lnTo>
                      <a:pt x="785" y="3777"/>
                    </a:lnTo>
                    <a:cubicBezTo>
                      <a:pt x="819" y="3777"/>
                      <a:pt x="819" y="3794"/>
                      <a:pt x="852" y="3794"/>
                    </a:cubicBezTo>
                    <a:cubicBezTo>
                      <a:pt x="869" y="3827"/>
                      <a:pt x="835" y="3844"/>
                      <a:pt x="852" y="3844"/>
                    </a:cubicBezTo>
                    <a:cubicBezTo>
                      <a:pt x="869" y="3810"/>
                      <a:pt x="902" y="3794"/>
                      <a:pt x="969" y="3794"/>
                    </a:cubicBezTo>
                    <a:cubicBezTo>
                      <a:pt x="969" y="3810"/>
                      <a:pt x="986" y="3844"/>
                      <a:pt x="1003" y="3860"/>
                    </a:cubicBezTo>
                    <a:cubicBezTo>
                      <a:pt x="1003" y="3844"/>
                      <a:pt x="1019" y="3844"/>
                      <a:pt x="1019" y="3860"/>
                    </a:cubicBezTo>
                    <a:cubicBezTo>
                      <a:pt x="1019" y="3794"/>
                      <a:pt x="1120" y="3760"/>
                      <a:pt x="1036" y="3677"/>
                    </a:cubicBezTo>
                    <a:cubicBezTo>
                      <a:pt x="1069" y="3677"/>
                      <a:pt x="1086" y="3660"/>
                      <a:pt x="1103" y="3627"/>
                    </a:cubicBezTo>
                    <a:cubicBezTo>
                      <a:pt x="1136" y="3643"/>
                      <a:pt x="1136" y="3693"/>
                      <a:pt x="1153" y="3693"/>
                    </a:cubicBezTo>
                    <a:cubicBezTo>
                      <a:pt x="1153" y="3727"/>
                      <a:pt x="1136" y="3727"/>
                      <a:pt x="1136" y="3727"/>
                    </a:cubicBezTo>
                    <a:cubicBezTo>
                      <a:pt x="1153" y="3727"/>
                      <a:pt x="1136" y="3760"/>
                      <a:pt x="1153" y="3760"/>
                    </a:cubicBezTo>
                    <a:cubicBezTo>
                      <a:pt x="1170" y="3760"/>
                      <a:pt x="1170" y="3744"/>
                      <a:pt x="1170" y="3744"/>
                    </a:cubicBezTo>
                    <a:cubicBezTo>
                      <a:pt x="1203" y="3777"/>
                      <a:pt x="1220" y="3860"/>
                      <a:pt x="1170" y="3877"/>
                    </a:cubicBezTo>
                    <a:cubicBezTo>
                      <a:pt x="1203" y="3877"/>
                      <a:pt x="1170" y="3944"/>
                      <a:pt x="1153" y="3944"/>
                    </a:cubicBezTo>
                    <a:cubicBezTo>
                      <a:pt x="1153" y="3927"/>
                      <a:pt x="1153" y="3927"/>
                      <a:pt x="1170" y="3911"/>
                    </a:cubicBezTo>
                    <a:cubicBezTo>
                      <a:pt x="1153" y="3894"/>
                      <a:pt x="1120" y="3894"/>
                      <a:pt x="1103" y="3911"/>
                    </a:cubicBezTo>
                    <a:cubicBezTo>
                      <a:pt x="1103" y="3944"/>
                      <a:pt x="1136" y="3927"/>
                      <a:pt x="1136" y="3944"/>
                    </a:cubicBezTo>
                    <a:cubicBezTo>
                      <a:pt x="1120" y="3944"/>
                      <a:pt x="1103" y="3961"/>
                      <a:pt x="1086" y="3977"/>
                    </a:cubicBezTo>
                    <a:cubicBezTo>
                      <a:pt x="1103" y="4028"/>
                      <a:pt x="1120" y="4044"/>
                      <a:pt x="1153" y="4011"/>
                    </a:cubicBezTo>
                    <a:cubicBezTo>
                      <a:pt x="1153" y="4044"/>
                      <a:pt x="1203" y="4044"/>
                      <a:pt x="1220" y="4061"/>
                    </a:cubicBezTo>
                    <a:cubicBezTo>
                      <a:pt x="1236" y="4028"/>
                      <a:pt x="1220" y="4044"/>
                      <a:pt x="1220" y="4011"/>
                    </a:cubicBezTo>
                    <a:cubicBezTo>
                      <a:pt x="1270" y="3994"/>
                      <a:pt x="1236" y="4078"/>
                      <a:pt x="1270" y="4061"/>
                    </a:cubicBezTo>
                    <a:cubicBezTo>
                      <a:pt x="1270" y="4044"/>
                      <a:pt x="1270" y="4028"/>
                      <a:pt x="1287" y="4028"/>
                    </a:cubicBezTo>
                    <a:cubicBezTo>
                      <a:pt x="1303" y="4028"/>
                      <a:pt x="1303" y="4044"/>
                      <a:pt x="1320" y="4044"/>
                    </a:cubicBezTo>
                    <a:cubicBezTo>
                      <a:pt x="1303" y="3977"/>
                      <a:pt x="1236" y="3927"/>
                      <a:pt x="1203" y="3927"/>
                    </a:cubicBezTo>
                    <a:cubicBezTo>
                      <a:pt x="1220" y="3894"/>
                      <a:pt x="1220" y="3894"/>
                      <a:pt x="1203" y="3894"/>
                    </a:cubicBezTo>
                    <a:cubicBezTo>
                      <a:pt x="1220" y="3877"/>
                      <a:pt x="1236" y="3877"/>
                      <a:pt x="1236" y="3860"/>
                    </a:cubicBezTo>
                    <a:cubicBezTo>
                      <a:pt x="1220" y="3860"/>
                      <a:pt x="1186" y="3894"/>
                      <a:pt x="1203" y="3860"/>
                    </a:cubicBezTo>
                    <a:cubicBezTo>
                      <a:pt x="1236" y="3860"/>
                      <a:pt x="1253" y="3827"/>
                      <a:pt x="1270" y="3810"/>
                    </a:cubicBezTo>
                    <a:cubicBezTo>
                      <a:pt x="1270" y="3827"/>
                      <a:pt x="1270" y="3844"/>
                      <a:pt x="1287" y="3844"/>
                    </a:cubicBezTo>
                    <a:cubicBezTo>
                      <a:pt x="1303" y="3794"/>
                      <a:pt x="1337" y="3777"/>
                      <a:pt x="1337" y="3827"/>
                    </a:cubicBezTo>
                    <a:cubicBezTo>
                      <a:pt x="1370" y="3810"/>
                      <a:pt x="1387" y="3777"/>
                      <a:pt x="1404" y="3744"/>
                    </a:cubicBezTo>
                    <a:cubicBezTo>
                      <a:pt x="1470" y="3727"/>
                      <a:pt x="1404" y="3827"/>
                      <a:pt x="1454" y="3794"/>
                    </a:cubicBezTo>
                    <a:cubicBezTo>
                      <a:pt x="1454" y="3844"/>
                      <a:pt x="1437" y="3810"/>
                      <a:pt x="1404" y="3810"/>
                    </a:cubicBezTo>
                    <a:cubicBezTo>
                      <a:pt x="1420" y="3860"/>
                      <a:pt x="1370" y="3827"/>
                      <a:pt x="1370" y="3860"/>
                    </a:cubicBezTo>
                    <a:cubicBezTo>
                      <a:pt x="1370" y="3894"/>
                      <a:pt x="1353" y="3894"/>
                      <a:pt x="1353" y="3927"/>
                    </a:cubicBezTo>
                    <a:cubicBezTo>
                      <a:pt x="1404" y="3911"/>
                      <a:pt x="1420" y="3927"/>
                      <a:pt x="1437" y="3944"/>
                    </a:cubicBezTo>
                    <a:cubicBezTo>
                      <a:pt x="1454" y="3927"/>
                      <a:pt x="1470" y="3894"/>
                      <a:pt x="1504" y="3894"/>
                    </a:cubicBezTo>
                    <a:cubicBezTo>
                      <a:pt x="1521" y="3944"/>
                      <a:pt x="1521" y="3927"/>
                      <a:pt x="1554" y="3911"/>
                    </a:cubicBezTo>
                    <a:cubicBezTo>
                      <a:pt x="1521" y="3944"/>
                      <a:pt x="1554" y="3994"/>
                      <a:pt x="1521" y="4028"/>
                    </a:cubicBezTo>
                    <a:cubicBezTo>
                      <a:pt x="1537" y="4044"/>
                      <a:pt x="1537" y="4011"/>
                      <a:pt x="1554" y="3994"/>
                    </a:cubicBezTo>
                    <a:cubicBezTo>
                      <a:pt x="1571" y="4028"/>
                      <a:pt x="1554" y="4044"/>
                      <a:pt x="1554" y="4078"/>
                    </a:cubicBezTo>
                    <a:cubicBezTo>
                      <a:pt x="1504" y="4078"/>
                      <a:pt x="1470" y="4078"/>
                      <a:pt x="1470" y="4078"/>
                    </a:cubicBezTo>
                    <a:cubicBezTo>
                      <a:pt x="1470" y="4061"/>
                      <a:pt x="1504" y="4061"/>
                      <a:pt x="1487" y="4028"/>
                    </a:cubicBezTo>
                    <a:cubicBezTo>
                      <a:pt x="1470" y="4044"/>
                      <a:pt x="1470" y="4011"/>
                      <a:pt x="1454" y="4011"/>
                    </a:cubicBezTo>
                    <a:cubicBezTo>
                      <a:pt x="1437" y="4044"/>
                      <a:pt x="1454" y="4094"/>
                      <a:pt x="1454" y="4111"/>
                    </a:cubicBezTo>
                    <a:cubicBezTo>
                      <a:pt x="1470" y="4111"/>
                      <a:pt x="1487" y="4111"/>
                      <a:pt x="1487" y="4128"/>
                    </a:cubicBezTo>
                    <a:cubicBezTo>
                      <a:pt x="1437" y="4111"/>
                      <a:pt x="1454" y="4145"/>
                      <a:pt x="1437" y="4145"/>
                    </a:cubicBezTo>
                    <a:cubicBezTo>
                      <a:pt x="1437" y="4111"/>
                      <a:pt x="1437" y="4111"/>
                      <a:pt x="1420" y="4094"/>
                    </a:cubicBezTo>
                    <a:cubicBezTo>
                      <a:pt x="1420" y="4111"/>
                      <a:pt x="1404" y="4078"/>
                      <a:pt x="1404" y="4094"/>
                    </a:cubicBezTo>
                    <a:cubicBezTo>
                      <a:pt x="1404" y="4111"/>
                      <a:pt x="1420" y="4111"/>
                      <a:pt x="1420" y="4128"/>
                    </a:cubicBezTo>
                    <a:cubicBezTo>
                      <a:pt x="1404" y="4128"/>
                      <a:pt x="1404" y="4145"/>
                      <a:pt x="1387" y="4161"/>
                    </a:cubicBezTo>
                    <a:cubicBezTo>
                      <a:pt x="1353" y="4111"/>
                      <a:pt x="1287" y="4211"/>
                      <a:pt x="1270" y="4128"/>
                    </a:cubicBezTo>
                    <a:cubicBezTo>
                      <a:pt x="1270" y="4145"/>
                      <a:pt x="1270" y="4161"/>
                      <a:pt x="1253" y="4178"/>
                    </a:cubicBezTo>
                    <a:cubicBezTo>
                      <a:pt x="1270" y="4178"/>
                      <a:pt x="1270" y="4161"/>
                      <a:pt x="1270" y="4161"/>
                    </a:cubicBezTo>
                    <a:cubicBezTo>
                      <a:pt x="1270" y="4178"/>
                      <a:pt x="1270" y="4211"/>
                      <a:pt x="1270" y="4211"/>
                    </a:cubicBezTo>
                    <a:cubicBezTo>
                      <a:pt x="1253" y="4178"/>
                      <a:pt x="1203" y="4178"/>
                      <a:pt x="1153" y="4178"/>
                    </a:cubicBezTo>
                    <a:cubicBezTo>
                      <a:pt x="1170" y="4128"/>
                      <a:pt x="1120" y="4128"/>
                      <a:pt x="1103" y="4111"/>
                    </a:cubicBezTo>
                    <a:cubicBezTo>
                      <a:pt x="1053" y="4145"/>
                      <a:pt x="1053" y="4261"/>
                      <a:pt x="1136" y="4211"/>
                    </a:cubicBezTo>
                    <a:cubicBezTo>
                      <a:pt x="1120" y="4245"/>
                      <a:pt x="1170" y="4245"/>
                      <a:pt x="1153" y="4278"/>
                    </a:cubicBezTo>
                    <a:cubicBezTo>
                      <a:pt x="1120" y="4278"/>
                      <a:pt x="1120" y="4328"/>
                      <a:pt x="1153" y="4328"/>
                    </a:cubicBezTo>
                    <a:lnTo>
                      <a:pt x="1103" y="4328"/>
                    </a:lnTo>
                    <a:cubicBezTo>
                      <a:pt x="1103" y="4312"/>
                      <a:pt x="1136" y="4295"/>
                      <a:pt x="1103" y="4295"/>
                    </a:cubicBezTo>
                    <a:cubicBezTo>
                      <a:pt x="1086" y="4261"/>
                      <a:pt x="1120" y="4261"/>
                      <a:pt x="1120" y="4245"/>
                    </a:cubicBezTo>
                    <a:cubicBezTo>
                      <a:pt x="1069" y="4228"/>
                      <a:pt x="1069" y="4261"/>
                      <a:pt x="1069" y="4278"/>
                    </a:cubicBezTo>
                    <a:cubicBezTo>
                      <a:pt x="1053" y="4261"/>
                      <a:pt x="1019" y="4261"/>
                      <a:pt x="1019" y="4228"/>
                    </a:cubicBezTo>
                    <a:cubicBezTo>
                      <a:pt x="1036" y="4211"/>
                      <a:pt x="1053" y="4245"/>
                      <a:pt x="1053" y="4228"/>
                    </a:cubicBezTo>
                    <a:cubicBezTo>
                      <a:pt x="1053" y="4211"/>
                      <a:pt x="1069" y="4161"/>
                      <a:pt x="1036" y="4161"/>
                    </a:cubicBezTo>
                    <a:cubicBezTo>
                      <a:pt x="1019" y="4161"/>
                      <a:pt x="1019" y="4211"/>
                      <a:pt x="1003" y="4178"/>
                    </a:cubicBezTo>
                    <a:cubicBezTo>
                      <a:pt x="1036" y="4145"/>
                      <a:pt x="986" y="4145"/>
                      <a:pt x="986" y="4161"/>
                    </a:cubicBezTo>
                    <a:cubicBezTo>
                      <a:pt x="986" y="4145"/>
                      <a:pt x="986" y="4128"/>
                      <a:pt x="969" y="4128"/>
                    </a:cubicBezTo>
                    <a:cubicBezTo>
                      <a:pt x="1003" y="4111"/>
                      <a:pt x="1019" y="4094"/>
                      <a:pt x="1036" y="4061"/>
                    </a:cubicBezTo>
                    <a:cubicBezTo>
                      <a:pt x="1003" y="4061"/>
                      <a:pt x="1003" y="4028"/>
                      <a:pt x="986" y="4061"/>
                    </a:cubicBezTo>
                    <a:cubicBezTo>
                      <a:pt x="969" y="4028"/>
                      <a:pt x="952" y="3994"/>
                      <a:pt x="936" y="3961"/>
                    </a:cubicBezTo>
                    <a:cubicBezTo>
                      <a:pt x="919" y="3961"/>
                      <a:pt x="919" y="3944"/>
                      <a:pt x="919" y="3944"/>
                    </a:cubicBezTo>
                    <a:cubicBezTo>
                      <a:pt x="919" y="3977"/>
                      <a:pt x="869" y="3961"/>
                      <a:pt x="869" y="3994"/>
                    </a:cubicBezTo>
                    <a:cubicBezTo>
                      <a:pt x="852" y="3977"/>
                      <a:pt x="835" y="3944"/>
                      <a:pt x="819" y="3927"/>
                    </a:cubicBezTo>
                    <a:cubicBezTo>
                      <a:pt x="835" y="3961"/>
                      <a:pt x="785" y="3927"/>
                      <a:pt x="785" y="3961"/>
                    </a:cubicBezTo>
                    <a:cubicBezTo>
                      <a:pt x="835" y="3961"/>
                      <a:pt x="769" y="3977"/>
                      <a:pt x="785" y="4011"/>
                    </a:cubicBezTo>
                    <a:cubicBezTo>
                      <a:pt x="735" y="3994"/>
                      <a:pt x="718" y="4028"/>
                      <a:pt x="685" y="4061"/>
                    </a:cubicBezTo>
                    <a:cubicBezTo>
                      <a:pt x="685" y="3961"/>
                      <a:pt x="685" y="3877"/>
                      <a:pt x="735" y="3810"/>
                    </a:cubicBezTo>
                    <a:cubicBezTo>
                      <a:pt x="702" y="3827"/>
                      <a:pt x="668" y="3794"/>
                      <a:pt x="635" y="3794"/>
                    </a:cubicBezTo>
                    <a:cubicBezTo>
                      <a:pt x="652" y="3794"/>
                      <a:pt x="668" y="3777"/>
                      <a:pt x="652" y="3760"/>
                    </a:cubicBezTo>
                    <a:cubicBezTo>
                      <a:pt x="702" y="3760"/>
                      <a:pt x="718" y="3777"/>
                      <a:pt x="752" y="3810"/>
                    </a:cubicBezTo>
                    <a:close/>
                    <a:moveTo>
                      <a:pt x="1671" y="1672"/>
                    </a:moveTo>
                    <a:cubicBezTo>
                      <a:pt x="1671" y="1672"/>
                      <a:pt x="1688" y="1688"/>
                      <a:pt x="1704" y="1688"/>
                    </a:cubicBezTo>
                    <a:cubicBezTo>
                      <a:pt x="1721" y="1672"/>
                      <a:pt x="1721" y="1638"/>
                      <a:pt x="1704" y="1622"/>
                    </a:cubicBezTo>
                    <a:cubicBezTo>
                      <a:pt x="1671" y="1638"/>
                      <a:pt x="1721" y="1655"/>
                      <a:pt x="1704" y="1672"/>
                    </a:cubicBezTo>
                    <a:cubicBezTo>
                      <a:pt x="1654" y="1672"/>
                      <a:pt x="1654" y="1622"/>
                      <a:pt x="1671" y="1588"/>
                    </a:cubicBezTo>
                    <a:cubicBezTo>
                      <a:pt x="1637" y="1588"/>
                      <a:pt x="1637" y="1605"/>
                      <a:pt x="1604" y="1605"/>
                    </a:cubicBezTo>
                    <a:cubicBezTo>
                      <a:pt x="1604" y="1638"/>
                      <a:pt x="1571" y="1672"/>
                      <a:pt x="1571" y="1638"/>
                    </a:cubicBezTo>
                    <a:cubicBezTo>
                      <a:pt x="1537" y="1672"/>
                      <a:pt x="1604" y="1705"/>
                      <a:pt x="1621" y="1739"/>
                    </a:cubicBezTo>
                    <a:cubicBezTo>
                      <a:pt x="1621" y="1755"/>
                      <a:pt x="1621" y="1739"/>
                      <a:pt x="1604" y="1739"/>
                    </a:cubicBezTo>
                    <a:cubicBezTo>
                      <a:pt x="1621" y="1755"/>
                      <a:pt x="1637" y="1772"/>
                      <a:pt x="1637" y="1822"/>
                    </a:cubicBezTo>
                    <a:cubicBezTo>
                      <a:pt x="1671" y="1789"/>
                      <a:pt x="1671" y="1789"/>
                      <a:pt x="1671" y="1739"/>
                    </a:cubicBezTo>
                    <a:cubicBezTo>
                      <a:pt x="1654" y="1739"/>
                      <a:pt x="1654" y="1722"/>
                      <a:pt x="1637" y="1722"/>
                    </a:cubicBezTo>
                    <a:cubicBezTo>
                      <a:pt x="1621" y="1688"/>
                      <a:pt x="1671" y="1705"/>
                      <a:pt x="1671" y="1672"/>
                    </a:cubicBezTo>
                    <a:close/>
                    <a:moveTo>
                      <a:pt x="9808" y="1371"/>
                    </a:moveTo>
                    <a:cubicBezTo>
                      <a:pt x="9791" y="1371"/>
                      <a:pt x="9775" y="1388"/>
                      <a:pt x="9775" y="1388"/>
                    </a:cubicBezTo>
                    <a:lnTo>
                      <a:pt x="9775" y="1338"/>
                    </a:lnTo>
                    <a:lnTo>
                      <a:pt x="9791" y="1338"/>
                    </a:lnTo>
                    <a:cubicBezTo>
                      <a:pt x="9808" y="1338"/>
                      <a:pt x="9808" y="1354"/>
                      <a:pt x="9808" y="1371"/>
                    </a:cubicBezTo>
                    <a:close/>
                    <a:moveTo>
                      <a:pt x="9641" y="1922"/>
                    </a:moveTo>
                    <a:cubicBezTo>
                      <a:pt x="9624" y="1939"/>
                      <a:pt x="9607" y="1906"/>
                      <a:pt x="9574" y="1922"/>
                    </a:cubicBezTo>
                    <a:cubicBezTo>
                      <a:pt x="9557" y="1889"/>
                      <a:pt x="9557" y="1889"/>
                      <a:pt x="9574" y="1855"/>
                    </a:cubicBezTo>
                    <a:cubicBezTo>
                      <a:pt x="9507" y="1872"/>
                      <a:pt x="9557" y="1839"/>
                      <a:pt x="9524" y="1822"/>
                    </a:cubicBezTo>
                    <a:cubicBezTo>
                      <a:pt x="9524" y="1822"/>
                      <a:pt x="9524" y="1839"/>
                      <a:pt x="9524" y="1839"/>
                    </a:cubicBezTo>
                    <a:cubicBezTo>
                      <a:pt x="9524" y="1805"/>
                      <a:pt x="9524" y="1789"/>
                      <a:pt x="9541" y="1789"/>
                    </a:cubicBezTo>
                    <a:cubicBezTo>
                      <a:pt x="9574" y="1805"/>
                      <a:pt x="9591" y="1872"/>
                      <a:pt x="9658" y="1855"/>
                    </a:cubicBezTo>
                    <a:cubicBezTo>
                      <a:pt x="9658" y="1889"/>
                      <a:pt x="9641" y="1889"/>
                      <a:pt x="9641" y="1922"/>
                    </a:cubicBezTo>
                    <a:close/>
                    <a:moveTo>
                      <a:pt x="3910" y="185"/>
                    </a:moveTo>
                    <a:cubicBezTo>
                      <a:pt x="3943" y="185"/>
                      <a:pt x="3927" y="134"/>
                      <a:pt x="3943" y="134"/>
                    </a:cubicBezTo>
                    <a:cubicBezTo>
                      <a:pt x="3960" y="168"/>
                      <a:pt x="3977" y="134"/>
                      <a:pt x="3993" y="134"/>
                    </a:cubicBezTo>
                    <a:cubicBezTo>
                      <a:pt x="3993" y="185"/>
                      <a:pt x="3927" y="185"/>
                      <a:pt x="3910" y="185"/>
                    </a:cubicBezTo>
                    <a:close/>
                    <a:moveTo>
                      <a:pt x="3592" y="352"/>
                    </a:moveTo>
                    <a:cubicBezTo>
                      <a:pt x="3592" y="335"/>
                      <a:pt x="3576" y="285"/>
                      <a:pt x="3592" y="285"/>
                    </a:cubicBezTo>
                    <a:cubicBezTo>
                      <a:pt x="3592" y="335"/>
                      <a:pt x="3659" y="268"/>
                      <a:pt x="3676" y="302"/>
                    </a:cubicBezTo>
                    <a:cubicBezTo>
                      <a:pt x="3642" y="318"/>
                      <a:pt x="3709" y="318"/>
                      <a:pt x="3693" y="385"/>
                    </a:cubicBezTo>
                    <a:cubicBezTo>
                      <a:pt x="3659" y="385"/>
                      <a:pt x="3693" y="318"/>
                      <a:pt x="3659" y="368"/>
                    </a:cubicBezTo>
                    <a:cubicBezTo>
                      <a:pt x="3642" y="335"/>
                      <a:pt x="3626" y="352"/>
                      <a:pt x="3642" y="335"/>
                    </a:cubicBezTo>
                    <a:lnTo>
                      <a:pt x="3592" y="335"/>
                    </a:lnTo>
                    <a:cubicBezTo>
                      <a:pt x="3592" y="335"/>
                      <a:pt x="3592" y="352"/>
                      <a:pt x="3592" y="352"/>
                    </a:cubicBezTo>
                    <a:close/>
                    <a:moveTo>
                      <a:pt x="3743" y="201"/>
                    </a:moveTo>
                    <a:cubicBezTo>
                      <a:pt x="3693" y="218"/>
                      <a:pt x="3776" y="235"/>
                      <a:pt x="3743" y="251"/>
                    </a:cubicBezTo>
                    <a:cubicBezTo>
                      <a:pt x="3726" y="218"/>
                      <a:pt x="3726" y="251"/>
                      <a:pt x="3709" y="251"/>
                    </a:cubicBezTo>
                    <a:cubicBezTo>
                      <a:pt x="3709" y="235"/>
                      <a:pt x="3709" y="235"/>
                      <a:pt x="3693" y="218"/>
                    </a:cubicBezTo>
                    <a:cubicBezTo>
                      <a:pt x="3693" y="235"/>
                      <a:pt x="3726" y="251"/>
                      <a:pt x="3693" y="268"/>
                    </a:cubicBezTo>
                    <a:cubicBezTo>
                      <a:pt x="3676" y="285"/>
                      <a:pt x="3609" y="251"/>
                      <a:pt x="3609" y="218"/>
                    </a:cubicBezTo>
                    <a:cubicBezTo>
                      <a:pt x="3559" y="218"/>
                      <a:pt x="3542" y="201"/>
                      <a:pt x="3526" y="235"/>
                    </a:cubicBezTo>
                    <a:cubicBezTo>
                      <a:pt x="3542" y="235"/>
                      <a:pt x="3559" y="285"/>
                      <a:pt x="3526" y="285"/>
                    </a:cubicBezTo>
                    <a:cubicBezTo>
                      <a:pt x="3509" y="251"/>
                      <a:pt x="3492" y="201"/>
                      <a:pt x="3509" y="201"/>
                    </a:cubicBezTo>
                    <a:cubicBezTo>
                      <a:pt x="3559" y="235"/>
                      <a:pt x="3542" y="101"/>
                      <a:pt x="3626" y="134"/>
                    </a:cubicBezTo>
                    <a:cubicBezTo>
                      <a:pt x="3609" y="185"/>
                      <a:pt x="3676" y="151"/>
                      <a:pt x="3693" y="201"/>
                    </a:cubicBezTo>
                    <a:cubicBezTo>
                      <a:pt x="3693" y="151"/>
                      <a:pt x="3709" y="201"/>
                      <a:pt x="3726" y="201"/>
                    </a:cubicBezTo>
                    <a:cubicBezTo>
                      <a:pt x="3726" y="185"/>
                      <a:pt x="3726" y="185"/>
                      <a:pt x="3743" y="201"/>
                    </a:cubicBezTo>
                    <a:close/>
                    <a:moveTo>
                      <a:pt x="3141" y="2758"/>
                    </a:moveTo>
                    <a:cubicBezTo>
                      <a:pt x="3141" y="2791"/>
                      <a:pt x="3108" y="2808"/>
                      <a:pt x="3141" y="2791"/>
                    </a:cubicBezTo>
                    <a:cubicBezTo>
                      <a:pt x="3141" y="2825"/>
                      <a:pt x="3125" y="2825"/>
                      <a:pt x="3125" y="2825"/>
                    </a:cubicBezTo>
                    <a:cubicBezTo>
                      <a:pt x="3125" y="2825"/>
                      <a:pt x="3125" y="2841"/>
                      <a:pt x="3125" y="2858"/>
                    </a:cubicBezTo>
                    <a:cubicBezTo>
                      <a:pt x="3108" y="2841"/>
                      <a:pt x="3091" y="2808"/>
                      <a:pt x="3074" y="2791"/>
                    </a:cubicBezTo>
                    <a:cubicBezTo>
                      <a:pt x="3091" y="2841"/>
                      <a:pt x="3058" y="2791"/>
                      <a:pt x="3024" y="2808"/>
                    </a:cubicBezTo>
                    <a:cubicBezTo>
                      <a:pt x="3041" y="2774"/>
                      <a:pt x="2924" y="2741"/>
                      <a:pt x="2957" y="2624"/>
                    </a:cubicBezTo>
                    <a:cubicBezTo>
                      <a:pt x="2991" y="2624"/>
                      <a:pt x="2991" y="2607"/>
                      <a:pt x="3008" y="2607"/>
                    </a:cubicBezTo>
                    <a:cubicBezTo>
                      <a:pt x="3058" y="2657"/>
                      <a:pt x="3074" y="2741"/>
                      <a:pt x="3141" y="2758"/>
                    </a:cubicBezTo>
                    <a:close/>
                    <a:moveTo>
                      <a:pt x="2974" y="1839"/>
                    </a:moveTo>
                    <a:cubicBezTo>
                      <a:pt x="2974" y="1889"/>
                      <a:pt x="3008" y="1839"/>
                      <a:pt x="3008" y="1855"/>
                    </a:cubicBezTo>
                    <a:cubicBezTo>
                      <a:pt x="2991" y="1956"/>
                      <a:pt x="2907" y="2006"/>
                      <a:pt x="2857" y="1939"/>
                    </a:cubicBezTo>
                    <a:cubicBezTo>
                      <a:pt x="2924" y="1922"/>
                      <a:pt x="2941" y="1872"/>
                      <a:pt x="2974" y="1839"/>
                    </a:cubicBezTo>
                    <a:close/>
                    <a:moveTo>
                      <a:pt x="2824" y="1388"/>
                    </a:moveTo>
                    <a:cubicBezTo>
                      <a:pt x="2790" y="1404"/>
                      <a:pt x="2757" y="1388"/>
                      <a:pt x="2757" y="1354"/>
                    </a:cubicBezTo>
                    <a:cubicBezTo>
                      <a:pt x="2707" y="1404"/>
                      <a:pt x="2774" y="1454"/>
                      <a:pt x="2774" y="1505"/>
                    </a:cubicBezTo>
                    <a:cubicBezTo>
                      <a:pt x="2790" y="1454"/>
                      <a:pt x="2790" y="1438"/>
                      <a:pt x="2824" y="1388"/>
                    </a:cubicBezTo>
                    <a:close/>
                    <a:moveTo>
                      <a:pt x="2473" y="1521"/>
                    </a:moveTo>
                    <a:cubicBezTo>
                      <a:pt x="2439" y="1521"/>
                      <a:pt x="2423" y="1555"/>
                      <a:pt x="2439" y="1571"/>
                    </a:cubicBezTo>
                    <a:cubicBezTo>
                      <a:pt x="2456" y="1571"/>
                      <a:pt x="2456" y="1555"/>
                      <a:pt x="2473" y="1521"/>
                    </a:cubicBezTo>
                    <a:close/>
                    <a:moveTo>
                      <a:pt x="2657" y="2975"/>
                    </a:moveTo>
                    <a:cubicBezTo>
                      <a:pt x="2657" y="2942"/>
                      <a:pt x="2690" y="2942"/>
                      <a:pt x="2707" y="2925"/>
                    </a:cubicBezTo>
                    <a:cubicBezTo>
                      <a:pt x="2707" y="2942"/>
                      <a:pt x="2724" y="2958"/>
                      <a:pt x="2724" y="2992"/>
                    </a:cubicBezTo>
                    <a:cubicBezTo>
                      <a:pt x="2707" y="2992"/>
                      <a:pt x="2707" y="2992"/>
                      <a:pt x="2690" y="2992"/>
                    </a:cubicBezTo>
                    <a:cubicBezTo>
                      <a:pt x="2724" y="3025"/>
                      <a:pt x="2657" y="3025"/>
                      <a:pt x="2657" y="3025"/>
                    </a:cubicBezTo>
                    <a:cubicBezTo>
                      <a:pt x="2673" y="3025"/>
                      <a:pt x="2657" y="3058"/>
                      <a:pt x="2657" y="3075"/>
                    </a:cubicBezTo>
                    <a:cubicBezTo>
                      <a:pt x="2623" y="3109"/>
                      <a:pt x="2506" y="3092"/>
                      <a:pt x="2490" y="2992"/>
                    </a:cubicBezTo>
                    <a:cubicBezTo>
                      <a:pt x="2556" y="2992"/>
                      <a:pt x="2590" y="2925"/>
                      <a:pt x="2657" y="2975"/>
                    </a:cubicBezTo>
                    <a:close/>
                    <a:moveTo>
                      <a:pt x="2874" y="3877"/>
                    </a:moveTo>
                    <a:cubicBezTo>
                      <a:pt x="2840" y="3877"/>
                      <a:pt x="2874" y="3927"/>
                      <a:pt x="2840" y="3927"/>
                    </a:cubicBezTo>
                    <a:cubicBezTo>
                      <a:pt x="2840" y="3877"/>
                      <a:pt x="2840" y="3894"/>
                      <a:pt x="2807" y="3927"/>
                    </a:cubicBezTo>
                    <a:cubicBezTo>
                      <a:pt x="2807" y="3911"/>
                      <a:pt x="2790" y="3911"/>
                      <a:pt x="2790" y="3894"/>
                    </a:cubicBezTo>
                    <a:cubicBezTo>
                      <a:pt x="2807" y="3877"/>
                      <a:pt x="2857" y="3844"/>
                      <a:pt x="2874" y="3877"/>
                    </a:cubicBezTo>
                    <a:close/>
                    <a:moveTo>
                      <a:pt x="2840" y="2156"/>
                    </a:moveTo>
                    <a:cubicBezTo>
                      <a:pt x="2807" y="2140"/>
                      <a:pt x="2857" y="2240"/>
                      <a:pt x="2807" y="2240"/>
                    </a:cubicBezTo>
                    <a:cubicBezTo>
                      <a:pt x="2824" y="2173"/>
                      <a:pt x="2807" y="2206"/>
                      <a:pt x="2807" y="2140"/>
                    </a:cubicBezTo>
                    <a:cubicBezTo>
                      <a:pt x="2807" y="2123"/>
                      <a:pt x="2874" y="2123"/>
                      <a:pt x="2840" y="2156"/>
                    </a:cubicBezTo>
                    <a:close/>
                    <a:moveTo>
                      <a:pt x="7452" y="1822"/>
                    </a:moveTo>
                    <a:cubicBezTo>
                      <a:pt x="7469" y="1839"/>
                      <a:pt x="7485" y="1889"/>
                      <a:pt x="7452" y="1889"/>
                    </a:cubicBezTo>
                    <a:cubicBezTo>
                      <a:pt x="7452" y="1889"/>
                      <a:pt x="7452" y="1872"/>
                      <a:pt x="7435" y="1889"/>
                    </a:cubicBezTo>
                    <a:cubicBezTo>
                      <a:pt x="7435" y="1855"/>
                      <a:pt x="7435" y="1822"/>
                      <a:pt x="7452" y="1822"/>
                    </a:cubicBezTo>
                    <a:close/>
                    <a:moveTo>
                      <a:pt x="2139" y="2607"/>
                    </a:moveTo>
                    <a:cubicBezTo>
                      <a:pt x="2155" y="2674"/>
                      <a:pt x="2189" y="2708"/>
                      <a:pt x="2239" y="2758"/>
                    </a:cubicBezTo>
                    <a:cubicBezTo>
                      <a:pt x="2172" y="2774"/>
                      <a:pt x="2239" y="2825"/>
                      <a:pt x="2239" y="2858"/>
                    </a:cubicBezTo>
                    <a:cubicBezTo>
                      <a:pt x="2222" y="2858"/>
                      <a:pt x="2206" y="2858"/>
                      <a:pt x="2206" y="2875"/>
                    </a:cubicBezTo>
                    <a:cubicBezTo>
                      <a:pt x="2172" y="2858"/>
                      <a:pt x="2189" y="2858"/>
                      <a:pt x="2155" y="2875"/>
                    </a:cubicBezTo>
                    <a:cubicBezTo>
                      <a:pt x="2089" y="2825"/>
                      <a:pt x="2105" y="2741"/>
                      <a:pt x="2038" y="2674"/>
                    </a:cubicBezTo>
                    <a:cubicBezTo>
                      <a:pt x="2005" y="2641"/>
                      <a:pt x="1972" y="2674"/>
                      <a:pt x="1972" y="2607"/>
                    </a:cubicBezTo>
                    <a:cubicBezTo>
                      <a:pt x="2005" y="2591"/>
                      <a:pt x="2022" y="2574"/>
                      <a:pt x="2038" y="2557"/>
                    </a:cubicBezTo>
                    <a:cubicBezTo>
                      <a:pt x="2055" y="2607"/>
                      <a:pt x="2105" y="2624"/>
                      <a:pt x="2139" y="2607"/>
                    </a:cubicBezTo>
                    <a:close/>
                    <a:moveTo>
                      <a:pt x="7903" y="5565"/>
                    </a:moveTo>
                    <a:cubicBezTo>
                      <a:pt x="7903" y="5515"/>
                      <a:pt x="7870" y="5565"/>
                      <a:pt x="7836" y="5565"/>
                    </a:cubicBezTo>
                    <a:cubicBezTo>
                      <a:pt x="7836" y="5498"/>
                      <a:pt x="7820" y="5481"/>
                      <a:pt x="7803" y="5414"/>
                    </a:cubicBezTo>
                    <a:cubicBezTo>
                      <a:pt x="7920" y="5398"/>
                      <a:pt x="7970" y="5548"/>
                      <a:pt x="7903" y="5565"/>
                    </a:cubicBezTo>
                    <a:close/>
                    <a:moveTo>
                      <a:pt x="2824" y="4930"/>
                    </a:moveTo>
                    <a:cubicBezTo>
                      <a:pt x="2857" y="4947"/>
                      <a:pt x="2857" y="5030"/>
                      <a:pt x="2874" y="5080"/>
                    </a:cubicBezTo>
                    <a:cubicBezTo>
                      <a:pt x="2857" y="5080"/>
                      <a:pt x="2857" y="5097"/>
                      <a:pt x="2840" y="5097"/>
                    </a:cubicBezTo>
                    <a:cubicBezTo>
                      <a:pt x="2807" y="5080"/>
                      <a:pt x="2840" y="5030"/>
                      <a:pt x="2807" y="4997"/>
                    </a:cubicBezTo>
                    <a:cubicBezTo>
                      <a:pt x="2857" y="4997"/>
                      <a:pt x="2807" y="4980"/>
                      <a:pt x="2824" y="4930"/>
                    </a:cubicBezTo>
                    <a:close/>
                    <a:moveTo>
                      <a:pt x="4194" y="753"/>
                    </a:moveTo>
                    <a:cubicBezTo>
                      <a:pt x="4160" y="686"/>
                      <a:pt x="4261" y="636"/>
                      <a:pt x="4244" y="652"/>
                    </a:cubicBezTo>
                    <a:cubicBezTo>
                      <a:pt x="4244" y="703"/>
                      <a:pt x="4294" y="769"/>
                      <a:pt x="4194" y="753"/>
                    </a:cubicBezTo>
                    <a:close/>
                    <a:moveTo>
                      <a:pt x="2657" y="4963"/>
                    </a:moveTo>
                    <a:cubicBezTo>
                      <a:pt x="2707" y="4980"/>
                      <a:pt x="2707" y="4997"/>
                      <a:pt x="2740" y="4963"/>
                    </a:cubicBezTo>
                    <a:cubicBezTo>
                      <a:pt x="2740" y="4997"/>
                      <a:pt x="2757" y="5013"/>
                      <a:pt x="2774" y="5064"/>
                    </a:cubicBezTo>
                    <a:cubicBezTo>
                      <a:pt x="2757" y="5064"/>
                      <a:pt x="2740" y="5064"/>
                      <a:pt x="2740" y="5064"/>
                    </a:cubicBezTo>
                    <a:cubicBezTo>
                      <a:pt x="2724" y="5030"/>
                      <a:pt x="2673" y="4980"/>
                      <a:pt x="2640" y="5030"/>
                    </a:cubicBezTo>
                    <a:cubicBezTo>
                      <a:pt x="2623" y="4980"/>
                      <a:pt x="2623" y="4947"/>
                      <a:pt x="2640" y="4896"/>
                    </a:cubicBezTo>
                    <a:cubicBezTo>
                      <a:pt x="2640" y="4913"/>
                      <a:pt x="2673" y="4913"/>
                      <a:pt x="2657" y="4963"/>
                    </a:cubicBezTo>
                    <a:close/>
                    <a:moveTo>
                      <a:pt x="2724" y="4295"/>
                    </a:moveTo>
                    <a:cubicBezTo>
                      <a:pt x="2707" y="4295"/>
                      <a:pt x="2707" y="4312"/>
                      <a:pt x="2690" y="4312"/>
                    </a:cubicBezTo>
                    <a:cubicBezTo>
                      <a:pt x="2690" y="4295"/>
                      <a:pt x="2673" y="4295"/>
                      <a:pt x="2673" y="4261"/>
                    </a:cubicBezTo>
                    <a:cubicBezTo>
                      <a:pt x="2707" y="4261"/>
                      <a:pt x="2740" y="4328"/>
                      <a:pt x="2724" y="4295"/>
                    </a:cubicBezTo>
                    <a:close/>
                    <a:moveTo>
                      <a:pt x="2607" y="5097"/>
                    </a:moveTo>
                    <a:cubicBezTo>
                      <a:pt x="2623" y="5130"/>
                      <a:pt x="2623" y="5080"/>
                      <a:pt x="2640" y="5080"/>
                    </a:cubicBezTo>
                    <a:cubicBezTo>
                      <a:pt x="2640" y="5114"/>
                      <a:pt x="2640" y="5097"/>
                      <a:pt x="2640" y="5130"/>
                    </a:cubicBezTo>
                    <a:lnTo>
                      <a:pt x="2607" y="5130"/>
                    </a:lnTo>
                    <a:cubicBezTo>
                      <a:pt x="2623" y="5114"/>
                      <a:pt x="2590" y="5097"/>
                      <a:pt x="2607" y="5097"/>
                    </a:cubicBezTo>
                    <a:close/>
                    <a:moveTo>
                      <a:pt x="2740" y="3593"/>
                    </a:moveTo>
                    <a:cubicBezTo>
                      <a:pt x="2740" y="3627"/>
                      <a:pt x="2740" y="3643"/>
                      <a:pt x="2724" y="3660"/>
                    </a:cubicBezTo>
                    <a:cubicBezTo>
                      <a:pt x="2707" y="3660"/>
                      <a:pt x="2707" y="3643"/>
                      <a:pt x="2690" y="3660"/>
                    </a:cubicBezTo>
                    <a:cubicBezTo>
                      <a:pt x="2690" y="3627"/>
                      <a:pt x="2707" y="3627"/>
                      <a:pt x="2690" y="3593"/>
                    </a:cubicBezTo>
                    <a:cubicBezTo>
                      <a:pt x="2724" y="3610"/>
                      <a:pt x="2707" y="3610"/>
                      <a:pt x="2740" y="3593"/>
                    </a:cubicBezTo>
                    <a:close/>
                    <a:moveTo>
                      <a:pt x="2623" y="4729"/>
                    </a:moveTo>
                    <a:cubicBezTo>
                      <a:pt x="2623" y="4779"/>
                      <a:pt x="2640" y="4813"/>
                      <a:pt x="2623" y="4863"/>
                    </a:cubicBezTo>
                    <a:cubicBezTo>
                      <a:pt x="2607" y="4863"/>
                      <a:pt x="2556" y="4846"/>
                      <a:pt x="2523" y="4830"/>
                    </a:cubicBezTo>
                    <a:cubicBezTo>
                      <a:pt x="2523" y="4779"/>
                      <a:pt x="2523" y="4729"/>
                      <a:pt x="2540" y="4713"/>
                    </a:cubicBezTo>
                    <a:cubicBezTo>
                      <a:pt x="2556" y="4713"/>
                      <a:pt x="2590" y="4729"/>
                      <a:pt x="2623" y="4729"/>
                    </a:cubicBezTo>
                    <a:close/>
                    <a:moveTo>
                      <a:pt x="1938" y="2875"/>
                    </a:moveTo>
                    <a:cubicBezTo>
                      <a:pt x="1922" y="2875"/>
                      <a:pt x="1905" y="2858"/>
                      <a:pt x="1905" y="2825"/>
                    </a:cubicBezTo>
                    <a:cubicBezTo>
                      <a:pt x="1922" y="2808"/>
                      <a:pt x="1972" y="2841"/>
                      <a:pt x="1938" y="2875"/>
                    </a:cubicBezTo>
                    <a:close/>
                    <a:moveTo>
                      <a:pt x="1955" y="3058"/>
                    </a:moveTo>
                    <a:cubicBezTo>
                      <a:pt x="1955" y="3075"/>
                      <a:pt x="2005" y="3092"/>
                      <a:pt x="1972" y="3092"/>
                    </a:cubicBezTo>
                    <a:cubicBezTo>
                      <a:pt x="1938" y="3058"/>
                      <a:pt x="1938" y="3092"/>
                      <a:pt x="1922" y="3109"/>
                    </a:cubicBezTo>
                    <a:cubicBezTo>
                      <a:pt x="1922" y="3058"/>
                      <a:pt x="1871" y="3075"/>
                      <a:pt x="1905" y="3058"/>
                    </a:cubicBezTo>
                    <a:cubicBezTo>
                      <a:pt x="1905" y="3058"/>
                      <a:pt x="1922" y="3058"/>
                      <a:pt x="1955" y="3058"/>
                    </a:cubicBezTo>
                    <a:close/>
                    <a:moveTo>
                      <a:pt x="2022" y="2992"/>
                    </a:moveTo>
                    <a:cubicBezTo>
                      <a:pt x="1988" y="2975"/>
                      <a:pt x="2022" y="3042"/>
                      <a:pt x="2005" y="3025"/>
                    </a:cubicBezTo>
                    <a:cubicBezTo>
                      <a:pt x="1988" y="2992"/>
                      <a:pt x="1938" y="2992"/>
                      <a:pt x="1922" y="2958"/>
                    </a:cubicBezTo>
                    <a:cubicBezTo>
                      <a:pt x="1972" y="2942"/>
                      <a:pt x="2022" y="2975"/>
                      <a:pt x="2022" y="2992"/>
                    </a:cubicBezTo>
                    <a:close/>
                    <a:moveTo>
                      <a:pt x="2105" y="3827"/>
                    </a:moveTo>
                    <a:cubicBezTo>
                      <a:pt x="2139" y="3810"/>
                      <a:pt x="2172" y="3860"/>
                      <a:pt x="2206" y="3844"/>
                    </a:cubicBezTo>
                    <a:cubicBezTo>
                      <a:pt x="2206" y="3894"/>
                      <a:pt x="2256" y="3911"/>
                      <a:pt x="2222" y="3927"/>
                    </a:cubicBezTo>
                    <a:cubicBezTo>
                      <a:pt x="2222" y="3911"/>
                      <a:pt x="2206" y="3894"/>
                      <a:pt x="2189" y="3894"/>
                    </a:cubicBezTo>
                    <a:cubicBezTo>
                      <a:pt x="2139" y="3944"/>
                      <a:pt x="2089" y="3894"/>
                      <a:pt x="2038" y="3927"/>
                    </a:cubicBezTo>
                    <a:cubicBezTo>
                      <a:pt x="2038" y="3860"/>
                      <a:pt x="1972" y="3961"/>
                      <a:pt x="1972" y="3894"/>
                    </a:cubicBezTo>
                    <a:cubicBezTo>
                      <a:pt x="2022" y="3860"/>
                      <a:pt x="1955" y="3810"/>
                      <a:pt x="1955" y="3777"/>
                    </a:cubicBezTo>
                    <a:cubicBezTo>
                      <a:pt x="1955" y="3777"/>
                      <a:pt x="1972" y="3777"/>
                      <a:pt x="1972" y="3760"/>
                    </a:cubicBezTo>
                    <a:cubicBezTo>
                      <a:pt x="1938" y="3760"/>
                      <a:pt x="1905" y="3777"/>
                      <a:pt x="1905" y="3794"/>
                    </a:cubicBezTo>
                    <a:cubicBezTo>
                      <a:pt x="1938" y="3810"/>
                      <a:pt x="1888" y="3810"/>
                      <a:pt x="1905" y="3827"/>
                    </a:cubicBezTo>
                    <a:lnTo>
                      <a:pt x="1955" y="3827"/>
                    </a:lnTo>
                    <a:cubicBezTo>
                      <a:pt x="1938" y="3860"/>
                      <a:pt x="1972" y="3860"/>
                      <a:pt x="1955" y="3894"/>
                    </a:cubicBezTo>
                    <a:cubicBezTo>
                      <a:pt x="1938" y="3894"/>
                      <a:pt x="1938" y="3911"/>
                      <a:pt x="1922" y="3911"/>
                    </a:cubicBezTo>
                    <a:cubicBezTo>
                      <a:pt x="1922" y="3860"/>
                      <a:pt x="1905" y="3894"/>
                      <a:pt x="1888" y="3894"/>
                    </a:cubicBezTo>
                    <a:cubicBezTo>
                      <a:pt x="1871" y="3860"/>
                      <a:pt x="1855" y="3860"/>
                      <a:pt x="1838" y="3860"/>
                    </a:cubicBezTo>
                    <a:cubicBezTo>
                      <a:pt x="1855" y="3844"/>
                      <a:pt x="1871" y="3860"/>
                      <a:pt x="1888" y="3827"/>
                    </a:cubicBezTo>
                    <a:cubicBezTo>
                      <a:pt x="1871" y="3827"/>
                      <a:pt x="1922" y="3727"/>
                      <a:pt x="1871" y="3760"/>
                    </a:cubicBezTo>
                    <a:cubicBezTo>
                      <a:pt x="1905" y="3693"/>
                      <a:pt x="1888" y="3610"/>
                      <a:pt x="1905" y="3576"/>
                    </a:cubicBezTo>
                    <a:cubicBezTo>
                      <a:pt x="1922" y="3593"/>
                      <a:pt x="1955" y="3576"/>
                      <a:pt x="2005" y="3576"/>
                    </a:cubicBezTo>
                    <a:cubicBezTo>
                      <a:pt x="2005" y="3610"/>
                      <a:pt x="2022" y="3610"/>
                      <a:pt x="2038" y="3627"/>
                    </a:cubicBezTo>
                    <a:cubicBezTo>
                      <a:pt x="1988" y="3643"/>
                      <a:pt x="2055" y="3727"/>
                      <a:pt x="2005" y="3744"/>
                    </a:cubicBezTo>
                    <a:cubicBezTo>
                      <a:pt x="2038" y="3760"/>
                      <a:pt x="2038" y="3760"/>
                      <a:pt x="2055" y="3727"/>
                    </a:cubicBezTo>
                    <a:cubicBezTo>
                      <a:pt x="2072" y="3760"/>
                      <a:pt x="2105" y="3794"/>
                      <a:pt x="2105" y="3827"/>
                    </a:cubicBezTo>
                    <a:close/>
                    <a:moveTo>
                      <a:pt x="2757" y="1488"/>
                    </a:moveTo>
                    <a:cubicBezTo>
                      <a:pt x="2740" y="1505"/>
                      <a:pt x="2724" y="1571"/>
                      <a:pt x="2774" y="1571"/>
                    </a:cubicBezTo>
                    <a:cubicBezTo>
                      <a:pt x="2774" y="1555"/>
                      <a:pt x="2757" y="1521"/>
                      <a:pt x="2774" y="1521"/>
                    </a:cubicBezTo>
                    <a:cubicBezTo>
                      <a:pt x="2774" y="1521"/>
                      <a:pt x="2757" y="1521"/>
                      <a:pt x="2757" y="1488"/>
                    </a:cubicBezTo>
                    <a:close/>
                    <a:moveTo>
                      <a:pt x="2540" y="5231"/>
                    </a:moveTo>
                    <a:cubicBezTo>
                      <a:pt x="2523" y="5247"/>
                      <a:pt x="2523" y="5247"/>
                      <a:pt x="2540" y="5264"/>
                    </a:cubicBezTo>
                    <a:cubicBezTo>
                      <a:pt x="2490" y="5281"/>
                      <a:pt x="2540" y="5231"/>
                      <a:pt x="2523" y="5231"/>
                    </a:cubicBezTo>
                    <a:cubicBezTo>
                      <a:pt x="2490" y="5247"/>
                      <a:pt x="2490" y="5264"/>
                      <a:pt x="2473" y="5281"/>
                    </a:cubicBezTo>
                    <a:cubicBezTo>
                      <a:pt x="2490" y="5281"/>
                      <a:pt x="2506" y="5281"/>
                      <a:pt x="2506" y="5297"/>
                    </a:cubicBezTo>
                    <a:lnTo>
                      <a:pt x="2456" y="5297"/>
                    </a:lnTo>
                    <a:cubicBezTo>
                      <a:pt x="2490" y="5180"/>
                      <a:pt x="2473" y="5247"/>
                      <a:pt x="2523" y="5197"/>
                    </a:cubicBezTo>
                    <a:cubicBezTo>
                      <a:pt x="2523" y="5231"/>
                      <a:pt x="2540" y="5231"/>
                      <a:pt x="2540" y="5231"/>
                    </a:cubicBezTo>
                    <a:close/>
                    <a:moveTo>
                      <a:pt x="3576" y="3944"/>
                    </a:moveTo>
                    <a:cubicBezTo>
                      <a:pt x="3542" y="3961"/>
                      <a:pt x="3542" y="3994"/>
                      <a:pt x="3542" y="4011"/>
                    </a:cubicBezTo>
                    <a:cubicBezTo>
                      <a:pt x="3526" y="3994"/>
                      <a:pt x="3526" y="3961"/>
                      <a:pt x="3492" y="3961"/>
                    </a:cubicBezTo>
                    <a:cubicBezTo>
                      <a:pt x="3492" y="3977"/>
                      <a:pt x="3492" y="3977"/>
                      <a:pt x="3475" y="3961"/>
                    </a:cubicBezTo>
                    <a:cubicBezTo>
                      <a:pt x="3509" y="3944"/>
                      <a:pt x="3559" y="3927"/>
                      <a:pt x="3576" y="3944"/>
                    </a:cubicBezTo>
                    <a:close/>
                    <a:moveTo>
                      <a:pt x="3425" y="853"/>
                    </a:moveTo>
                    <a:cubicBezTo>
                      <a:pt x="3409" y="769"/>
                      <a:pt x="3392" y="719"/>
                      <a:pt x="3392" y="669"/>
                    </a:cubicBezTo>
                    <a:cubicBezTo>
                      <a:pt x="3409" y="669"/>
                      <a:pt x="3425" y="686"/>
                      <a:pt x="3442" y="703"/>
                    </a:cubicBezTo>
                    <a:cubicBezTo>
                      <a:pt x="3392" y="703"/>
                      <a:pt x="3442" y="820"/>
                      <a:pt x="3425" y="853"/>
                    </a:cubicBezTo>
                    <a:close/>
                    <a:moveTo>
                      <a:pt x="3475" y="1204"/>
                    </a:moveTo>
                    <a:cubicBezTo>
                      <a:pt x="3459" y="1187"/>
                      <a:pt x="3492" y="1170"/>
                      <a:pt x="3475" y="1154"/>
                    </a:cubicBezTo>
                    <a:cubicBezTo>
                      <a:pt x="3442" y="1221"/>
                      <a:pt x="3342" y="1137"/>
                      <a:pt x="3342" y="1221"/>
                    </a:cubicBezTo>
                    <a:cubicBezTo>
                      <a:pt x="3375" y="1204"/>
                      <a:pt x="3358" y="1221"/>
                      <a:pt x="3392" y="1254"/>
                    </a:cubicBezTo>
                    <a:cubicBezTo>
                      <a:pt x="3392" y="1237"/>
                      <a:pt x="3425" y="1237"/>
                      <a:pt x="3409" y="1204"/>
                    </a:cubicBezTo>
                    <a:cubicBezTo>
                      <a:pt x="3459" y="1187"/>
                      <a:pt x="3459" y="1221"/>
                      <a:pt x="3509" y="1221"/>
                    </a:cubicBezTo>
                    <a:cubicBezTo>
                      <a:pt x="3509" y="1204"/>
                      <a:pt x="3492" y="1204"/>
                      <a:pt x="3475" y="1204"/>
                    </a:cubicBezTo>
                    <a:close/>
                    <a:moveTo>
                      <a:pt x="3676" y="2958"/>
                    </a:moveTo>
                    <a:cubicBezTo>
                      <a:pt x="3609" y="2975"/>
                      <a:pt x="3659" y="3042"/>
                      <a:pt x="3626" y="3058"/>
                    </a:cubicBezTo>
                    <a:cubicBezTo>
                      <a:pt x="3626" y="3025"/>
                      <a:pt x="3592" y="3058"/>
                      <a:pt x="3626" y="3058"/>
                    </a:cubicBezTo>
                    <a:cubicBezTo>
                      <a:pt x="3576" y="3075"/>
                      <a:pt x="3576" y="3092"/>
                      <a:pt x="3526" y="3109"/>
                    </a:cubicBezTo>
                    <a:cubicBezTo>
                      <a:pt x="3559" y="3025"/>
                      <a:pt x="3626" y="2992"/>
                      <a:pt x="3659" y="2925"/>
                    </a:cubicBezTo>
                    <a:cubicBezTo>
                      <a:pt x="3659" y="2942"/>
                      <a:pt x="3676" y="2942"/>
                      <a:pt x="3676" y="2958"/>
                    </a:cubicBezTo>
                    <a:close/>
                    <a:moveTo>
                      <a:pt x="4261" y="2992"/>
                    </a:moveTo>
                    <a:cubicBezTo>
                      <a:pt x="4261" y="3025"/>
                      <a:pt x="4244" y="3042"/>
                      <a:pt x="4227" y="3058"/>
                    </a:cubicBezTo>
                    <a:cubicBezTo>
                      <a:pt x="4227" y="3008"/>
                      <a:pt x="4177" y="3042"/>
                      <a:pt x="4177" y="3008"/>
                    </a:cubicBezTo>
                    <a:cubicBezTo>
                      <a:pt x="4227" y="2958"/>
                      <a:pt x="4211" y="3025"/>
                      <a:pt x="4261" y="2992"/>
                    </a:cubicBezTo>
                    <a:close/>
                    <a:moveTo>
                      <a:pt x="4211" y="2825"/>
                    </a:moveTo>
                    <a:cubicBezTo>
                      <a:pt x="4244" y="2808"/>
                      <a:pt x="4261" y="2841"/>
                      <a:pt x="4294" y="2825"/>
                    </a:cubicBezTo>
                    <a:lnTo>
                      <a:pt x="4294" y="2875"/>
                    </a:lnTo>
                    <a:cubicBezTo>
                      <a:pt x="4261" y="2875"/>
                      <a:pt x="4177" y="2908"/>
                      <a:pt x="4177" y="2858"/>
                    </a:cubicBezTo>
                    <a:cubicBezTo>
                      <a:pt x="4177" y="2825"/>
                      <a:pt x="4227" y="2858"/>
                      <a:pt x="4211" y="2825"/>
                    </a:cubicBezTo>
                    <a:close/>
                    <a:moveTo>
                      <a:pt x="4211" y="3092"/>
                    </a:moveTo>
                    <a:cubicBezTo>
                      <a:pt x="4194" y="3142"/>
                      <a:pt x="4227" y="3142"/>
                      <a:pt x="4211" y="3175"/>
                    </a:cubicBezTo>
                    <a:cubicBezTo>
                      <a:pt x="4144" y="3192"/>
                      <a:pt x="4177" y="3075"/>
                      <a:pt x="4110" y="3125"/>
                    </a:cubicBezTo>
                    <a:cubicBezTo>
                      <a:pt x="4094" y="3075"/>
                      <a:pt x="4144" y="3109"/>
                      <a:pt x="4144" y="3092"/>
                    </a:cubicBezTo>
                    <a:cubicBezTo>
                      <a:pt x="4127" y="3092"/>
                      <a:pt x="4127" y="3075"/>
                      <a:pt x="4144" y="3075"/>
                    </a:cubicBezTo>
                    <a:cubicBezTo>
                      <a:pt x="4160" y="3092"/>
                      <a:pt x="4177" y="3142"/>
                      <a:pt x="4211" y="3092"/>
                    </a:cubicBezTo>
                    <a:close/>
                    <a:moveTo>
                      <a:pt x="1821" y="2758"/>
                    </a:moveTo>
                    <a:cubicBezTo>
                      <a:pt x="1788" y="2758"/>
                      <a:pt x="1838" y="2808"/>
                      <a:pt x="1838" y="2758"/>
                    </a:cubicBezTo>
                    <a:cubicBezTo>
                      <a:pt x="1855" y="2758"/>
                      <a:pt x="1855" y="2791"/>
                      <a:pt x="1855" y="2808"/>
                    </a:cubicBezTo>
                    <a:cubicBezTo>
                      <a:pt x="1871" y="2791"/>
                      <a:pt x="1888" y="2791"/>
                      <a:pt x="1905" y="2791"/>
                    </a:cubicBezTo>
                    <a:cubicBezTo>
                      <a:pt x="1888" y="2774"/>
                      <a:pt x="1838" y="2758"/>
                      <a:pt x="1821" y="2758"/>
                    </a:cubicBezTo>
                    <a:close/>
                    <a:moveTo>
                      <a:pt x="3125" y="3075"/>
                    </a:moveTo>
                    <a:cubicBezTo>
                      <a:pt x="3191" y="3109"/>
                      <a:pt x="3208" y="3058"/>
                      <a:pt x="3275" y="3058"/>
                    </a:cubicBezTo>
                    <a:cubicBezTo>
                      <a:pt x="3258" y="3092"/>
                      <a:pt x="3258" y="3092"/>
                      <a:pt x="3275" y="3125"/>
                    </a:cubicBezTo>
                    <a:cubicBezTo>
                      <a:pt x="3225" y="3125"/>
                      <a:pt x="3241" y="3075"/>
                      <a:pt x="3208" y="3075"/>
                    </a:cubicBezTo>
                    <a:cubicBezTo>
                      <a:pt x="3208" y="3109"/>
                      <a:pt x="3241" y="3092"/>
                      <a:pt x="3225" y="3125"/>
                    </a:cubicBezTo>
                    <a:cubicBezTo>
                      <a:pt x="3175" y="3142"/>
                      <a:pt x="3141" y="3125"/>
                      <a:pt x="3125" y="3092"/>
                    </a:cubicBezTo>
                    <a:cubicBezTo>
                      <a:pt x="3125" y="3092"/>
                      <a:pt x="3125" y="3092"/>
                      <a:pt x="3125" y="3075"/>
                    </a:cubicBezTo>
                    <a:close/>
                    <a:moveTo>
                      <a:pt x="3158" y="3526"/>
                    </a:moveTo>
                    <a:cubicBezTo>
                      <a:pt x="3191" y="3543"/>
                      <a:pt x="3191" y="3493"/>
                      <a:pt x="3225" y="3510"/>
                    </a:cubicBezTo>
                    <a:cubicBezTo>
                      <a:pt x="3225" y="3543"/>
                      <a:pt x="3241" y="3543"/>
                      <a:pt x="3241" y="3576"/>
                    </a:cubicBezTo>
                    <a:cubicBezTo>
                      <a:pt x="3191" y="3576"/>
                      <a:pt x="3191" y="3543"/>
                      <a:pt x="3158" y="3526"/>
                    </a:cubicBezTo>
                    <a:close/>
                    <a:moveTo>
                      <a:pt x="3342" y="4679"/>
                    </a:moveTo>
                    <a:cubicBezTo>
                      <a:pt x="3358" y="4729"/>
                      <a:pt x="3342" y="4763"/>
                      <a:pt x="3375" y="4763"/>
                    </a:cubicBezTo>
                    <a:cubicBezTo>
                      <a:pt x="3358" y="4796"/>
                      <a:pt x="3409" y="4913"/>
                      <a:pt x="3292" y="4896"/>
                    </a:cubicBezTo>
                    <a:cubicBezTo>
                      <a:pt x="3292" y="4896"/>
                      <a:pt x="3275" y="4846"/>
                      <a:pt x="3292" y="4846"/>
                    </a:cubicBezTo>
                    <a:cubicBezTo>
                      <a:pt x="3308" y="4880"/>
                      <a:pt x="3325" y="4813"/>
                      <a:pt x="3342" y="4796"/>
                    </a:cubicBezTo>
                    <a:cubicBezTo>
                      <a:pt x="3342" y="4746"/>
                      <a:pt x="3292" y="4696"/>
                      <a:pt x="3342" y="4679"/>
                    </a:cubicBezTo>
                    <a:close/>
                    <a:moveTo>
                      <a:pt x="3125" y="4729"/>
                    </a:moveTo>
                    <a:cubicBezTo>
                      <a:pt x="3175" y="4729"/>
                      <a:pt x="3158" y="4779"/>
                      <a:pt x="3141" y="4796"/>
                    </a:cubicBezTo>
                    <a:cubicBezTo>
                      <a:pt x="3141" y="4779"/>
                      <a:pt x="3125" y="4763"/>
                      <a:pt x="3125" y="4729"/>
                    </a:cubicBezTo>
                    <a:close/>
                    <a:moveTo>
                      <a:pt x="3191" y="2156"/>
                    </a:moveTo>
                    <a:cubicBezTo>
                      <a:pt x="3208" y="2123"/>
                      <a:pt x="3241" y="2106"/>
                      <a:pt x="3225" y="2089"/>
                    </a:cubicBezTo>
                    <a:cubicBezTo>
                      <a:pt x="3275" y="2089"/>
                      <a:pt x="3225" y="2206"/>
                      <a:pt x="3191" y="2156"/>
                    </a:cubicBezTo>
                    <a:close/>
                    <a:moveTo>
                      <a:pt x="3175" y="2758"/>
                    </a:moveTo>
                    <a:cubicBezTo>
                      <a:pt x="3125" y="2774"/>
                      <a:pt x="3158" y="2841"/>
                      <a:pt x="3191" y="2825"/>
                    </a:cubicBezTo>
                    <a:cubicBezTo>
                      <a:pt x="3191" y="2791"/>
                      <a:pt x="3175" y="2774"/>
                      <a:pt x="3175" y="2758"/>
                    </a:cubicBezTo>
                    <a:close/>
                    <a:moveTo>
                      <a:pt x="2857" y="4362"/>
                    </a:moveTo>
                    <a:cubicBezTo>
                      <a:pt x="2891" y="4395"/>
                      <a:pt x="2891" y="4429"/>
                      <a:pt x="2907" y="4462"/>
                    </a:cubicBezTo>
                    <a:cubicBezTo>
                      <a:pt x="2874" y="4512"/>
                      <a:pt x="2857" y="4512"/>
                      <a:pt x="2874" y="4579"/>
                    </a:cubicBezTo>
                    <a:cubicBezTo>
                      <a:pt x="2857" y="4562"/>
                      <a:pt x="2824" y="4512"/>
                      <a:pt x="2790" y="4562"/>
                    </a:cubicBezTo>
                    <a:lnTo>
                      <a:pt x="2840" y="4562"/>
                    </a:lnTo>
                    <a:cubicBezTo>
                      <a:pt x="2840" y="4612"/>
                      <a:pt x="2840" y="4629"/>
                      <a:pt x="2840" y="4679"/>
                    </a:cubicBezTo>
                    <a:cubicBezTo>
                      <a:pt x="2790" y="4663"/>
                      <a:pt x="2774" y="4679"/>
                      <a:pt x="2724" y="4696"/>
                    </a:cubicBezTo>
                    <a:cubicBezTo>
                      <a:pt x="2707" y="4663"/>
                      <a:pt x="2690" y="4646"/>
                      <a:pt x="2673" y="4629"/>
                    </a:cubicBezTo>
                    <a:cubicBezTo>
                      <a:pt x="2724" y="4629"/>
                      <a:pt x="2757" y="4629"/>
                      <a:pt x="2707" y="4596"/>
                    </a:cubicBezTo>
                    <a:cubicBezTo>
                      <a:pt x="2724" y="4596"/>
                      <a:pt x="2757" y="4612"/>
                      <a:pt x="2757" y="4596"/>
                    </a:cubicBezTo>
                    <a:cubicBezTo>
                      <a:pt x="2757" y="4546"/>
                      <a:pt x="2757" y="4562"/>
                      <a:pt x="2757" y="4512"/>
                    </a:cubicBezTo>
                    <a:cubicBezTo>
                      <a:pt x="2824" y="4495"/>
                      <a:pt x="2790" y="4395"/>
                      <a:pt x="2857" y="4362"/>
                    </a:cubicBezTo>
                    <a:close/>
                    <a:moveTo>
                      <a:pt x="2774" y="4830"/>
                    </a:moveTo>
                    <a:cubicBezTo>
                      <a:pt x="2790" y="4846"/>
                      <a:pt x="2790" y="4896"/>
                      <a:pt x="2824" y="4896"/>
                    </a:cubicBezTo>
                    <a:cubicBezTo>
                      <a:pt x="2857" y="4896"/>
                      <a:pt x="2840" y="4863"/>
                      <a:pt x="2874" y="4863"/>
                    </a:cubicBezTo>
                    <a:cubicBezTo>
                      <a:pt x="2857" y="4830"/>
                      <a:pt x="2824" y="4813"/>
                      <a:pt x="2824" y="4763"/>
                    </a:cubicBezTo>
                    <a:lnTo>
                      <a:pt x="2790" y="4763"/>
                    </a:lnTo>
                    <a:cubicBezTo>
                      <a:pt x="2807" y="4813"/>
                      <a:pt x="2657" y="4779"/>
                      <a:pt x="2673" y="4846"/>
                    </a:cubicBezTo>
                    <a:cubicBezTo>
                      <a:pt x="2690" y="4846"/>
                      <a:pt x="2690" y="4830"/>
                      <a:pt x="2690" y="4830"/>
                    </a:cubicBezTo>
                    <a:cubicBezTo>
                      <a:pt x="2707" y="4830"/>
                      <a:pt x="2707" y="4846"/>
                      <a:pt x="2707" y="4863"/>
                    </a:cubicBezTo>
                    <a:cubicBezTo>
                      <a:pt x="2724" y="4830"/>
                      <a:pt x="2757" y="4863"/>
                      <a:pt x="2774" y="4830"/>
                    </a:cubicBezTo>
                    <a:close/>
                    <a:moveTo>
                      <a:pt x="652" y="4963"/>
                    </a:moveTo>
                    <a:lnTo>
                      <a:pt x="652" y="5013"/>
                    </a:lnTo>
                    <a:lnTo>
                      <a:pt x="618" y="5013"/>
                    </a:lnTo>
                    <a:cubicBezTo>
                      <a:pt x="635" y="4980"/>
                      <a:pt x="602" y="4980"/>
                      <a:pt x="618" y="4963"/>
                    </a:cubicBezTo>
                    <a:cubicBezTo>
                      <a:pt x="635" y="4947"/>
                      <a:pt x="635" y="4980"/>
                      <a:pt x="652" y="4963"/>
                    </a:cubicBezTo>
                    <a:close/>
                    <a:moveTo>
                      <a:pt x="869" y="5849"/>
                    </a:moveTo>
                    <a:cubicBezTo>
                      <a:pt x="869" y="5866"/>
                      <a:pt x="869" y="5882"/>
                      <a:pt x="869" y="5882"/>
                    </a:cubicBezTo>
                    <a:cubicBezTo>
                      <a:pt x="902" y="5916"/>
                      <a:pt x="852" y="6016"/>
                      <a:pt x="886" y="6083"/>
                    </a:cubicBezTo>
                    <a:cubicBezTo>
                      <a:pt x="835" y="6066"/>
                      <a:pt x="835" y="6099"/>
                      <a:pt x="869" y="6116"/>
                    </a:cubicBezTo>
                    <a:cubicBezTo>
                      <a:pt x="835" y="6116"/>
                      <a:pt x="819" y="6099"/>
                      <a:pt x="802" y="6083"/>
                    </a:cubicBezTo>
                    <a:cubicBezTo>
                      <a:pt x="819" y="6083"/>
                      <a:pt x="835" y="6066"/>
                      <a:pt x="819" y="6049"/>
                    </a:cubicBezTo>
                    <a:cubicBezTo>
                      <a:pt x="735" y="6016"/>
                      <a:pt x="652" y="5982"/>
                      <a:pt x="668" y="5866"/>
                    </a:cubicBezTo>
                    <a:cubicBezTo>
                      <a:pt x="652" y="5866"/>
                      <a:pt x="652" y="5866"/>
                      <a:pt x="652" y="5866"/>
                    </a:cubicBezTo>
                    <a:cubicBezTo>
                      <a:pt x="635" y="5832"/>
                      <a:pt x="685" y="5866"/>
                      <a:pt x="668" y="5832"/>
                    </a:cubicBezTo>
                    <a:lnTo>
                      <a:pt x="635" y="5832"/>
                    </a:lnTo>
                    <a:cubicBezTo>
                      <a:pt x="618" y="5765"/>
                      <a:pt x="668" y="5782"/>
                      <a:pt x="718" y="5765"/>
                    </a:cubicBezTo>
                    <a:cubicBezTo>
                      <a:pt x="718" y="5799"/>
                      <a:pt x="752" y="5799"/>
                      <a:pt x="785" y="5799"/>
                    </a:cubicBezTo>
                    <a:cubicBezTo>
                      <a:pt x="769" y="5782"/>
                      <a:pt x="785" y="5765"/>
                      <a:pt x="802" y="5749"/>
                    </a:cubicBezTo>
                    <a:cubicBezTo>
                      <a:pt x="835" y="5815"/>
                      <a:pt x="852" y="5715"/>
                      <a:pt x="886" y="5732"/>
                    </a:cubicBezTo>
                    <a:cubicBezTo>
                      <a:pt x="886" y="5749"/>
                      <a:pt x="919" y="5749"/>
                      <a:pt x="919" y="5765"/>
                    </a:cubicBezTo>
                    <a:cubicBezTo>
                      <a:pt x="936" y="5749"/>
                      <a:pt x="986" y="5749"/>
                      <a:pt x="986" y="5782"/>
                    </a:cubicBezTo>
                    <a:cubicBezTo>
                      <a:pt x="969" y="5765"/>
                      <a:pt x="936" y="5765"/>
                      <a:pt x="919" y="5799"/>
                    </a:cubicBezTo>
                    <a:cubicBezTo>
                      <a:pt x="919" y="5832"/>
                      <a:pt x="919" y="5866"/>
                      <a:pt x="952" y="5866"/>
                    </a:cubicBezTo>
                    <a:cubicBezTo>
                      <a:pt x="969" y="5866"/>
                      <a:pt x="1003" y="5849"/>
                      <a:pt x="986" y="5799"/>
                    </a:cubicBezTo>
                    <a:cubicBezTo>
                      <a:pt x="1036" y="5799"/>
                      <a:pt x="1003" y="5849"/>
                      <a:pt x="1053" y="5832"/>
                    </a:cubicBezTo>
                    <a:cubicBezTo>
                      <a:pt x="1086" y="5899"/>
                      <a:pt x="1036" y="5949"/>
                      <a:pt x="969" y="5949"/>
                    </a:cubicBezTo>
                    <a:cubicBezTo>
                      <a:pt x="952" y="5882"/>
                      <a:pt x="919" y="5866"/>
                      <a:pt x="869" y="5849"/>
                    </a:cubicBezTo>
                    <a:close/>
                    <a:moveTo>
                      <a:pt x="451" y="5916"/>
                    </a:moveTo>
                    <a:cubicBezTo>
                      <a:pt x="468" y="5949"/>
                      <a:pt x="501" y="5916"/>
                      <a:pt x="501" y="5949"/>
                    </a:cubicBezTo>
                    <a:cubicBezTo>
                      <a:pt x="501" y="5949"/>
                      <a:pt x="501" y="5916"/>
                      <a:pt x="518" y="5916"/>
                    </a:cubicBezTo>
                    <a:cubicBezTo>
                      <a:pt x="535" y="5932"/>
                      <a:pt x="535" y="5949"/>
                      <a:pt x="551" y="5949"/>
                    </a:cubicBezTo>
                    <a:cubicBezTo>
                      <a:pt x="551" y="5932"/>
                      <a:pt x="535" y="5932"/>
                      <a:pt x="535" y="5916"/>
                    </a:cubicBezTo>
                    <a:cubicBezTo>
                      <a:pt x="568" y="5916"/>
                      <a:pt x="585" y="5949"/>
                      <a:pt x="602" y="5966"/>
                    </a:cubicBezTo>
                    <a:cubicBezTo>
                      <a:pt x="568" y="5966"/>
                      <a:pt x="518" y="5999"/>
                      <a:pt x="468" y="5999"/>
                    </a:cubicBezTo>
                    <a:cubicBezTo>
                      <a:pt x="468" y="5966"/>
                      <a:pt x="418" y="5932"/>
                      <a:pt x="451" y="5916"/>
                    </a:cubicBezTo>
                    <a:close/>
                    <a:moveTo>
                      <a:pt x="1103" y="5331"/>
                    </a:moveTo>
                    <a:cubicBezTo>
                      <a:pt x="1086" y="5348"/>
                      <a:pt x="1053" y="5398"/>
                      <a:pt x="1036" y="5364"/>
                    </a:cubicBezTo>
                    <a:cubicBezTo>
                      <a:pt x="1053" y="5364"/>
                      <a:pt x="1053" y="5348"/>
                      <a:pt x="1053" y="5331"/>
                    </a:cubicBezTo>
                    <a:cubicBezTo>
                      <a:pt x="1069" y="5314"/>
                      <a:pt x="1086" y="5314"/>
                      <a:pt x="1103" y="5331"/>
                    </a:cubicBezTo>
                    <a:close/>
                    <a:moveTo>
                      <a:pt x="518" y="5297"/>
                    </a:moveTo>
                    <a:cubicBezTo>
                      <a:pt x="518" y="5314"/>
                      <a:pt x="535" y="5348"/>
                      <a:pt x="518" y="5331"/>
                    </a:cubicBezTo>
                    <a:cubicBezTo>
                      <a:pt x="518" y="5314"/>
                      <a:pt x="518" y="5314"/>
                      <a:pt x="501" y="5297"/>
                    </a:cubicBezTo>
                    <a:cubicBezTo>
                      <a:pt x="485" y="5314"/>
                      <a:pt x="501" y="5348"/>
                      <a:pt x="468" y="5331"/>
                    </a:cubicBezTo>
                    <a:cubicBezTo>
                      <a:pt x="485" y="5314"/>
                      <a:pt x="501" y="5297"/>
                      <a:pt x="518" y="5297"/>
                    </a:cubicBezTo>
                    <a:close/>
                    <a:moveTo>
                      <a:pt x="1721" y="2490"/>
                    </a:moveTo>
                    <a:cubicBezTo>
                      <a:pt x="1721" y="2490"/>
                      <a:pt x="1738" y="2507"/>
                      <a:pt x="1738" y="2524"/>
                    </a:cubicBezTo>
                    <a:cubicBezTo>
                      <a:pt x="1721" y="2524"/>
                      <a:pt x="1704" y="2557"/>
                      <a:pt x="1688" y="2524"/>
                    </a:cubicBezTo>
                    <a:cubicBezTo>
                      <a:pt x="1688" y="2507"/>
                      <a:pt x="1688" y="2474"/>
                      <a:pt x="1721" y="2490"/>
                    </a:cubicBezTo>
                    <a:close/>
                    <a:moveTo>
                      <a:pt x="1637" y="4078"/>
                    </a:moveTo>
                    <a:cubicBezTo>
                      <a:pt x="1671" y="4078"/>
                      <a:pt x="1671" y="4094"/>
                      <a:pt x="1688" y="4061"/>
                    </a:cubicBezTo>
                    <a:cubicBezTo>
                      <a:pt x="1688" y="4061"/>
                      <a:pt x="1688" y="4061"/>
                      <a:pt x="1688" y="4061"/>
                    </a:cubicBezTo>
                    <a:cubicBezTo>
                      <a:pt x="1688" y="4078"/>
                      <a:pt x="1704" y="4061"/>
                      <a:pt x="1721" y="4078"/>
                    </a:cubicBezTo>
                    <a:cubicBezTo>
                      <a:pt x="1688" y="4078"/>
                      <a:pt x="1688" y="4094"/>
                      <a:pt x="1688" y="4111"/>
                    </a:cubicBezTo>
                    <a:cubicBezTo>
                      <a:pt x="1688" y="4111"/>
                      <a:pt x="1688" y="4128"/>
                      <a:pt x="1688" y="4128"/>
                    </a:cubicBezTo>
                    <a:cubicBezTo>
                      <a:pt x="1671" y="4111"/>
                      <a:pt x="1671" y="4094"/>
                      <a:pt x="1637" y="4094"/>
                    </a:cubicBezTo>
                    <a:cubicBezTo>
                      <a:pt x="1654" y="4128"/>
                      <a:pt x="1688" y="4145"/>
                      <a:pt x="1671" y="4178"/>
                    </a:cubicBezTo>
                    <a:cubicBezTo>
                      <a:pt x="1654" y="4161"/>
                      <a:pt x="1621" y="4128"/>
                      <a:pt x="1621" y="4094"/>
                    </a:cubicBezTo>
                    <a:cubicBezTo>
                      <a:pt x="1621" y="4094"/>
                      <a:pt x="1637" y="4094"/>
                      <a:pt x="1637" y="4078"/>
                    </a:cubicBezTo>
                    <a:close/>
                    <a:moveTo>
                      <a:pt x="1721" y="3075"/>
                    </a:moveTo>
                    <a:cubicBezTo>
                      <a:pt x="1721" y="3109"/>
                      <a:pt x="1738" y="3109"/>
                      <a:pt x="1738" y="3142"/>
                    </a:cubicBezTo>
                    <a:cubicBezTo>
                      <a:pt x="1721" y="3142"/>
                      <a:pt x="1721" y="3142"/>
                      <a:pt x="1721" y="3159"/>
                    </a:cubicBezTo>
                    <a:cubicBezTo>
                      <a:pt x="1671" y="3125"/>
                      <a:pt x="1637" y="3125"/>
                      <a:pt x="1637" y="3092"/>
                    </a:cubicBezTo>
                    <a:cubicBezTo>
                      <a:pt x="1654" y="3109"/>
                      <a:pt x="1688" y="3058"/>
                      <a:pt x="1721" y="3075"/>
                    </a:cubicBezTo>
                    <a:close/>
                    <a:moveTo>
                      <a:pt x="1521" y="3192"/>
                    </a:moveTo>
                    <a:cubicBezTo>
                      <a:pt x="1554" y="3209"/>
                      <a:pt x="1554" y="3242"/>
                      <a:pt x="1571" y="3259"/>
                    </a:cubicBezTo>
                    <a:cubicBezTo>
                      <a:pt x="1521" y="3276"/>
                      <a:pt x="1521" y="3209"/>
                      <a:pt x="1521" y="3192"/>
                    </a:cubicBezTo>
                    <a:close/>
                    <a:moveTo>
                      <a:pt x="1721" y="3627"/>
                    </a:moveTo>
                    <a:cubicBezTo>
                      <a:pt x="1704" y="3576"/>
                      <a:pt x="1721" y="3660"/>
                      <a:pt x="1688" y="3643"/>
                    </a:cubicBezTo>
                    <a:cubicBezTo>
                      <a:pt x="1671" y="3593"/>
                      <a:pt x="1721" y="3593"/>
                      <a:pt x="1721" y="3576"/>
                    </a:cubicBezTo>
                    <a:cubicBezTo>
                      <a:pt x="1704" y="3610"/>
                      <a:pt x="1754" y="3610"/>
                      <a:pt x="1721" y="3627"/>
                    </a:cubicBezTo>
                    <a:close/>
                    <a:moveTo>
                      <a:pt x="1420" y="4462"/>
                    </a:moveTo>
                    <a:cubicBezTo>
                      <a:pt x="1454" y="4412"/>
                      <a:pt x="1470" y="4362"/>
                      <a:pt x="1420" y="4328"/>
                    </a:cubicBezTo>
                    <a:cubicBezTo>
                      <a:pt x="1420" y="4312"/>
                      <a:pt x="1337" y="4479"/>
                      <a:pt x="1437" y="4479"/>
                    </a:cubicBezTo>
                    <a:cubicBezTo>
                      <a:pt x="1437" y="4462"/>
                      <a:pt x="1420" y="4479"/>
                      <a:pt x="1420" y="4462"/>
                    </a:cubicBezTo>
                    <a:close/>
                    <a:moveTo>
                      <a:pt x="1688" y="3777"/>
                    </a:moveTo>
                    <a:cubicBezTo>
                      <a:pt x="1721" y="3760"/>
                      <a:pt x="1721" y="3744"/>
                      <a:pt x="1754" y="3727"/>
                    </a:cubicBezTo>
                    <a:cubicBezTo>
                      <a:pt x="1738" y="3693"/>
                      <a:pt x="1721" y="3643"/>
                      <a:pt x="1671" y="3660"/>
                    </a:cubicBezTo>
                    <a:cubicBezTo>
                      <a:pt x="1671" y="3677"/>
                      <a:pt x="1654" y="3677"/>
                      <a:pt x="1671" y="3710"/>
                    </a:cubicBezTo>
                    <a:cubicBezTo>
                      <a:pt x="1704" y="3710"/>
                      <a:pt x="1704" y="3744"/>
                      <a:pt x="1688" y="3777"/>
                    </a:cubicBezTo>
                    <a:close/>
                    <a:moveTo>
                      <a:pt x="418" y="5414"/>
                    </a:moveTo>
                    <a:cubicBezTo>
                      <a:pt x="434" y="5398"/>
                      <a:pt x="434" y="5381"/>
                      <a:pt x="468" y="5398"/>
                    </a:cubicBezTo>
                    <a:cubicBezTo>
                      <a:pt x="485" y="5348"/>
                      <a:pt x="418" y="5381"/>
                      <a:pt x="418" y="5348"/>
                    </a:cubicBezTo>
                    <a:cubicBezTo>
                      <a:pt x="384" y="5364"/>
                      <a:pt x="418" y="5398"/>
                      <a:pt x="418" y="5414"/>
                    </a:cubicBezTo>
                    <a:close/>
                    <a:moveTo>
                      <a:pt x="1805" y="3259"/>
                    </a:moveTo>
                    <a:cubicBezTo>
                      <a:pt x="1821" y="3292"/>
                      <a:pt x="1838" y="3343"/>
                      <a:pt x="1805" y="3359"/>
                    </a:cubicBezTo>
                    <a:cubicBezTo>
                      <a:pt x="1788" y="3326"/>
                      <a:pt x="1754" y="3326"/>
                      <a:pt x="1738" y="3276"/>
                    </a:cubicBezTo>
                    <a:cubicBezTo>
                      <a:pt x="1805" y="3276"/>
                      <a:pt x="1771" y="3309"/>
                      <a:pt x="1805" y="3259"/>
                    </a:cubicBezTo>
                    <a:close/>
                    <a:moveTo>
                      <a:pt x="652" y="4345"/>
                    </a:moveTo>
                    <a:cubicBezTo>
                      <a:pt x="652" y="4312"/>
                      <a:pt x="618" y="4295"/>
                      <a:pt x="568" y="4295"/>
                    </a:cubicBezTo>
                    <a:cubicBezTo>
                      <a:pt x="568" y="4312"/>
                      <a:pt x="602" y="4345"/>
                      <a:pt x="602" y="4312"/>
                    </a:cubicBezTo>
                    <a:cubicBezTo>
                      <a:pt x="635" y="4328"/>
                      <a:pt x="585" y="4328"/>
                      <a:pt x="585" y="4362"/>
                    </a:cubicBezTo>
                    <a:cubicBezTo>
                      <a:pt x="602" y="4345"/>
                      <a:pt x="602" y="4328"/>
                      <a:pt x="635" y="4328"/>
                    </a:cubicBezTo>
                    <a:cubicBezTo>
                      <a:pt x="635" y="4345"/>
                      <a:pt x="635" y="4345"/>
                      <a:pt x="618" y="4345"/>
                    </a:cubicBezTo>
                    <a:cubicBezTo>
                      <a:pt x="618" y="4378"/>
                      <a:pt x="635" y="4328"/>
                      <a:pt x="652" y="4345"/>
                    </a:cubicBezTo>
                    <a:close/>
                    <a:moveTo>
                      <a:pt x="585" y="5682"/>
                    </a:moveTo>
                    <a:cubicBezTo>
                      <a:pt x="568" y="5698"/>
                      <a:pt x="568" y="5799"/>
                      <a:pt x="535" y="5765"/>
                    </a:cubicBezTo>
                    <a:cubicBezTo>
                      <a:pt x="568" y="5732"/>
                      <a:pt x="535" y="5749"/>
                      <a:pt x="518" y="5732"/>
                    </a:cubicBezTo>
                    <a:cubicBezTo>
                      <a:pt x="501" y="5665"/>
                      <a:pt x="568" y="5665"/>
                      <a:pt x="585" y="5682"/>
                    </a:cubicBezTo>
                    <a:close/>
                    <a:moveTo>
                      <a:pt x="501" y="4713"/>
                    </a:moveTo>
                    <a:cubicBezTo>
                      <a:pt x="501" y="4663"/>
                      <a:pt x="468" y="4729"/>
                      <a:pt x="468" y="4729"/>
                    </a:cubicBezTo>
                    <a:cubicBezTo>
                      <a:pt x="451" y="4713"/>
                      <a:pt x="468" y="4696"/>
                      <a:pt x="485" y="4679"/>
                    </a:cubicBezTo>
                    <a:cubicBezTo>
                      <a:pt x="468" y="4679"/>
                      <a:pt x="468" y="4679"/>
                      <a:pt x="468" y="4663"/>
                    </a:cubicBezTo>
                    <a:cubicBezTo>
                      <a:pt x="451" y="4663"/>
                      <a:pt x="434" y="4679"/>
                      <a:pt x="418" y="4679"/>
                    </a:cubicBezTo>
                    <a:cubicBezTo>
                      <a:pt x="434" y="4629"/>
                      <a:pt x="468" y="4629"/>
                      <a:pt x="468" y="4579"/>
                    </a:cubicBezTo>
                    <a:cubicBezTo>
                      <a:pt x="535" y="4612"/>
                      <a:pt x="501" y="4612"/>
                      <a:pt x="501" y="4646"/>
                    </a:cubicBezTo>
                    <a:cubicBezTo>
                      <a:pt x="518" y="4646"/>
                      <a:pt x="535" y="4713"/>
                      <a:pt x="501" y="4713"/>
                    </a:cubicBezTo>
                    <a:close/>
                    <a:moveTo>
                      <a:pt x="2740" y="4479"/>
                    </a:moveTo>
                    <a:cubicBezTo>
                      <a:pt x="2774" y="4462"/>
                      <a:pt x="2740" y="4429"/>
                      <a:pt x="2724" y="4395"/>
                    </a:cubicBezTo>
                    <a:cubicBezTo>
                      <a:pt x="2707" y="4412"/>
                      <a:pt x="2740" y="4462"/>
                      <a:pt x="2740" y="4479"/>
                    </a:cubicBezTo>
                    <a:close/>
                    <a:moveTo>
                      <a:pt x="4461" y="5749"/>
                    </a:moveTo>
                    <a:cubicBezTo>
                      <a:pt x="4528" y="5765"/>
                      <a:pt x="4578" y="5815"/>
                      <a:pt x="4595" y="5749"/>
                    </a:cubicBezTo>
                    <a:cubicBezTo>
                      <a:pt x="4578" y="5732"/>
                      <a:pt x="4545" y="5715"/>
                      <a:pt x="4545" y="5698"/>
                    </a:cubicBezTo>
                    <a:cubicBezTo>
                      <a:pt x="4561" y="5698"/>
                      <a:pt x="4528" y="5682"/>
                      <a:pt x="4545" y="5665"/>
                    </a:cubicBezTo>
                    <a:lnTo>
                      <a:pt x="4578" y="5665"/>
                    </a:lnTo>
                    <a:cubicBezTo>
                      <a:pt x="4578" y="5682"/>
                      <a:pt x="4578" y="5698"/>
                      <a:pt x="4561" y="5698"/>
                    </a:cubicBezTo>
                    <a:cubicBezTo>
                      <a:pt x="4578" y="5698"/>
                      <a:pt x="4595" y="5732"/>
                      <a:pt x="4612" y="5698"/>
                    </a:cubicBezTo>
                    <a:cubicBezTo>
                      <a:pt x="4595" y="5682"/>
                      <a:pt x="4578" y="5665"/>
                      <a:pt x="4561" y="5632"/>
                    </a:cubicBezTo>
                    <a:cubicBezTo>
                      <a:pt x="4595" y="5632"/>
                      <a:pt x="4578" y="5581"/>
                      <a:pt x="4612" y="5581"/>
                    </a:cubicBezTo>
                    <a:cubicBezTo>
                      <a:pt x="4645" y="5648"/>
                      <a:pt x="4678" y="5698"/>
                      <a:pt x="4695" y="5765"/>
                    </a:cubicBezTo>
                    <a:cubicBezTo>
                      <a:pt x="4695" y="5782"/>
                      <a:pt x="4662" y="5782"/>
                      <a:pt x="4662" y="5799"/>
                    </a:cubicBezTo>
                    <a:cubicBezTo>
                      <a:pt x="4695" y="5849"/>
                      <a:pt x="4612" y="5932"/>
                      <a:pt x="4662" y="5966"/>
                    </a:cubicBezTo>
                    <a:cubicBezTo>
                      <a:pt x="4645" y="5966"/>
                      <a:pt x="4628" y="5966"/>
                      <a:pt x="4628" y="5966"/>
                    </a:cubicBezTo>
                    <a:cubicBezTo>
                      <a:pt x="4612" y="5932"/>
                      <a:pt x="4645" y="5932"/>
                      <a:pt x="4645" y="5899"/>
                    </a:cubicBezTo>
                    <a:cubicBezTo>
                      <a:pt x="4595" y="5916"/>
                      <a:pt x="4595" y="5882"/>
                      <a:pt x="4528" y="5899"/>
                    </a:cubicBezTo>
                    <a:cubicBezTo>
                      <a:pt x="4511" y="5866"/>
                      <a:pt x="4561" y="5882"/>
                      <a:pt x="4561" y="5849"/>
                    </a:cubicBezTo>
                    <a:cubicBezTo>
                      <a:pt x="4545" y="5849"/>
                      <a:pt x="4528" y="5849"/>
                      <a:pt x="4528" y="5832"/>
                    </a:cubicBezTo>
                    <a:cubicBezTo>
                      <a:pt x="4478" y="5932"/>
                      <a:pt x="4445" y="5799"/>
                      <a:pt x="4461" y="5749"/>
                    </a:cubicBezTo>
                    <a:close/>
                    <a:moveTo>
                      <a:pt x="5581" y="5732"/>
                    </a:moveTo>
                    <a:cubicBezTo>
                      <a:pt x="5597" y="5765"/>
                      <a:pt x="5597" y="5698"/>
                      <a:pt x="5614" y="5698"/>
                    </a:cubicBezTo>
                    <a:cubicBezTo>
                      <a:pt x="5614" y="5749"/>
                      <a:pt x="5681" y="5765"/>
                      <a:pt x="5648" y="5799"/>
                    </a:cubicBezTo>
                    <a:cubicBezTo>
                      <a:pt x="5631" y="5782"/>
                      <a:pt x="5564" y="5749"/>
                      <a:pt x="5581" y="5732"/>
                    </a:cubicBezTo>
                    <a:close/>
                    <a:moveTo>
                      <a:pt x="5698" y="5030"/>
                    </a:moveTo>
                    <a:cubicBezTo>
                      <a:pt x="5664" y="5030"/>
                      <a:pt x="5664" y="4997"/>
                      <a:pt x="5648" y="4997"/>
                    </a:cubicBezTo>
                    <a:cubicBezTo>
                      <a:pt x="5648" y="4963"/>
                      <a:pt x="5681" y="4963"/>
                      <a:pt x="5698" y="4930"/>
                    </a:cubicBezTo>
                    <a:cubicBezTo>
                      <a:pt x="5698" y="4980"/>
                      <a:pt x="5714" y="4980"/>
                      <a:pt x="5698" y="5030"/>
                    </a:cubicBezTo>
                    <a:close/>
                    <a:moveTo>
                      <a:pt x="5781" y="5231"/>
                    </a:moveTo>
                    <a:cubicBezTo>
                      <a:pt x="5748" y="5231"/>
                      <a:pt x="5748" y="5214"/>
                      <a:pt x="5731" y="5197"/>
                    </a:cubicBezTo>
                    <a:cubicBezTo>
                      <a:pt x="5781" y="5214"/>
                      <a:pt x="5748" y="5197"/>
                      <a:pt x="5764" y="5180"/>
                    </a:cubicBezTo>
                    <a:cubicBezTo>
                      <a:pt x="5764" y="5180"/>
                      <a:pt x="5764" y="5197"/>
                      <a:pt x="5781" y="5197"/>
                    </a:cubicBezTo>
                    <a:cubicBezTo>
                      <a:pt x="5781" y="5180"/>
                      <a:pt x="5781" y="5164"/>
                      <a:pt x="5781" y="5164"/>
                    </a:cubicBezTo>
                    <a:cubicBezTo>
                      <a:pt x="5798" y="5197"/>
                      <a:pt x="5764" y="5197"/>
                      <a:pt x="5781" y="5231"/>
                    </a:cubicBezTo>
                    <a:close/>
                    <a:moveTo>
                      <a:pt x="5815" y="1204"/>
                    </a:moveTo>
                    <a:cubicBezTo>
                      <a:pt x="5831" y="1170"/>
                      <a:pt x="5815" y="1170"/>
                      <a:pt x="5831" y="1154"/>
                    </a:cubicBezTo>
                    <a:cubicBezTo>
                      <a:pt x="5831" y="1170"/>
                      <a:pt x="5865" y="1154"/>
                      <a:pt x="5881" y="1170"/>
                    </a:cubicBezTo>
                    <a:cubicBezTo>
                      <a:pt x="5881" y="1204"/>
                      <a:pt x="5865" y="1187"/>
                      <a:pt x="5881" y="1221"/>
                    </a:cubicBezTo>
                    <a:cubicBezTo>
                      <a:pt x="5831" y="1204"/>
                      <a:pt x="5831" y="1204"/>
                      <a:pt x="5815" y="1204"/>
                    </a:cubicBezTo>
                    <a:close/>
                    <a:moveTo>
                      <a:pt x="5932" y="1555"/>
                    </a:moveTo>
                    <a:cubicBezTo>
                      <a:pt x="5915" y="1622"/>
                      <a:pt x="5881" y="1571"/>
                      <a:pt x="5865" y="1555"/>
                    </a:cubicBezTo>
                    <a:cubicBezTo>
                      <a:pt x="5881" y="1555"/>
                      <a:pt x="5898" y="1571"/>
                      <a:pt x="5932" y="1555"/>
                    </a:cubicBezTo>
                    <a:close/>
                    <a:moveTo>
                      <a:pt x="4561" y="6033"/>
                    </a:moveTo>
                    <a:cubicBezTo>
                      <a:pt x="4561" y="6049"/>
                      <a:pt x="4578" y="6099"/>
                      <a:pt x="4561" y="6099"/>
                    </a:cubicBezTo>
                    <a:cubicBezTo>
                      <a:pt x="4545" y="6083"/>
                      <a:pt x="4528" y="6049"/>
                      <a:pt x="4561" y="6033"/>
                    </a:cubicBezTo>
                    <a:close/>
                    <a:moveTo>
                      <a:pt x="4378" y="485"/>
                    </a:moveTo>
                    <a:cubicBezTo>
                      <a:pt x="4344" y="535"/>
                      <a:pt x="4277" y="485"/>
                      <a:pt x="4227" y="519"/>
                    </a:cubicBezTo>
                    <a:cubicBezTo>
                      <a:pt x="4211" y="502"/>
                      <a:pt x="4194" y="469"/>
                      <a:pt x="4211" y="452"/>
                    </a:cubicBezTo>
                    <a:cubicBezTo>
                      <a:pt x="4261" y="435"/>
                      <a:pt x="4244" y="502"/>
                      <a:pt x="4277" y="502"/>
                    </a:cubicBezTo>
                    <a:cubicBezTo>
                      <a:pt x="4261" y="402"/>
                      <a:pt x="4361" y="435"/>
                      <a:pt x="4361" y="352"/>
                    </a:cubicBezTo>
                    <a:cubicBezTo>
                      <a:pt x="4394" y="335"/>
                      <a:pt x="4378" y="385"/>
                      <a:pt x="4428" y="368"/>
                    </a:cubicBezTo>
                    <a:cubicBezTo>
                      <a:pt x="4445" y="452"/>
                      <a:pt x="4344" y="419"/>
                      <a:pt x="4378" y="485"/>
                    </a:cubicBezTo>
                    <a:close/>
                    <a:moveTo>
                      <a:pt x="4628" y="6083"/>
                    </a:moveTo>
                    <a:cubicBezTo>
                      <a:pt x="4595" y="6083"/>
                      <a:pt x="4595" y="6049"/>
                      <a:pt x="4578" y="6016"/>
                    </a:cubicBezTo>
                    <a:cubicBezTo>
                      <a:pt x="4595" y="5999"/>
                      <a:pt x="4612" y="5982"/>
                      <a:pt x="4645" y="5982"/>
                    </a:cubicBezTo>
                    <a:cubicBezTo>
                      <a:pt x="4645" y="6016"/>
                      <a:pt x="4628" y="6033"/>
                      <a:pt x="4645" y="6049"/>
                    </a:cubicBezTo>
                    <a:cubicBezTo>
                      <a:pt x="4628" y="6049"/>
                      <a:pt x="4628" y="6066"/>
                      <a:pt x="4628" y="6083"/>
                    </a:cubicBezTo>
                    <a:close/>
                    <a:moveTo>
                      <a:pt x="5029" y="5966"/>
                    </a:moveTo>
                    <a:cubicBezTo>
                      <a:pt x="5029" y="6033"/>
                      <a:pt x="5063" y="5949"/>
                      <a:pt x="5079" y="5982"/>
                    </a:cubicBezTo>
                    <a:cubicBezTo>
                      <a:pt x="5079" y="6016"/>
                      <a:pt x="5079" y="6033"/>
                      <a:pt x="5063" y="6033"/>
                    </a:cubicBezTo>
                    <a:cubicBezTo>
                      <a:pt x="5046" y="6049"/>
                      <a:pt x="5046" y="6033"/>
                      <a:pt x="5029" y="6033"/>
                    </a:cubicBezTo>
                    <a:cubicBezTo>
                      <a:pt x="5046" y="5999"/>
                      <a:pt x="4996" y="5966"/>
                      <a:pt x="5029" y="5966"/>
                    </a:cubicBezTo>
                    <a:close/>
                    <a:moveTo>
                      <a:pt x="969" y="2758"/>
                    </a:moveTo>
                    <a:cubicBezTo>
                      <a:pt x="986" y="2791"/>
                      <a:pt x="986" y="2841"/>
                      <a:pt x="936" y="2841"/>
                    </a:cubicBezTo>
                    <a:cubicBezTo>
                      <a:pt x="919" y="2808"/>
                      <a:pt x="919" y="2758"/>
                      <a:pt x="969" y="2758"/>
                    </a:cubicBezTo>
                    <a:close/>
                    <a:moveTo>
                      <a:pt x="12298" y="2039"/>
                    </a:moveTo>
                    <a:cubicBezTo>
                      <a:pt x="12281" y="2056"/>
                      <a:pt x="12298" y="2106"/>
                      <a:pt x="12264" y="2106"/>
                    </a:cubicBezTo>
                    <a:cubicBezTo>
                      <a:pt x="12214" y="2089"/>
                      <a:pt x="12181" y="1989"/>
                      <a:pt x="12231" y="1939"/>
                    </a:cubicBezTo>
                    <a:cubicBezTo>
                      <a:pt x="12164" y="1956"/>
                      <a:pt x="12231" y="1922"/>
                      <a:pt x="12181" y="1922"/>
                    </a:cubicBezTo>
                    <a:cubicBezTo>
                      <a:pt x="12197" y="1872"/>
                      <a:pt x="12164" y="1822"/>
                      <a:pt x="12197" y="1789"/>
                    </a:cubicBezTo>
                    <a:cubicBezTo>
                      <a:pt x="12197" y="1822"/>
                      <a:pt x="12264" y="1789"/>
                      <a:pt x="12264" y="1805"/>
                    </a:cubicBezTo>
                    <a:cubicBezTo>
                      <a:pt x="12281" y="1839"/>
                      <a:pt x="12364" y="1956"/>
                      <a:pt x="12314" y="2056"/>
                    </a:cubicBezTo>
                    <a:cubicBezTo>
                      <a:pt x="12298" y="2056"/>
                      <a:pt x="12298" y="2039"/>
                      <a:pt x="12298" y="2039"/>
                    </a:cubicBezTo>
                    <a:close/>
                    <a:moveTo>
                      <a:pt x="12298" y="2190"/>
                    </a:moveTo>
                    <a:cubicBezTo>
                      <a:pt x="12298" y="2156"/>
                      <a:pt x="12331" y="2173"/>
                      <a:pt x="12348" y="2156"/>
                    </a:cubicBezTo>
                    <a:cubicBezTo>
                      <a:pt x="12348" y="2206"/>
                      <a:pt x="12348" y="2206"/>
                      <a:pt x="12298" y="2190"/>
                    </a:cubicBezTo>
                    <a:close/>
                    <a:moveTo>
                      <a:pt x="12231" y="1638"/>
                    </a:moveTo>
                    <a:cubicBezTo>
                      <a:pt x="12214" y="1605"/>
                      <a:pt x="12181" y="1638"/>
                      <a:pt x="12147" y="1622"/>
                    </a:cubicBezTo>
                    <a:cubicBezTo>
                      <a:pt x="12147" y="1588"/>
                      <a:pt x="12147" y="1571"/>
                      <a:pt x="12130" y="1571"/>
                    </a:cubicBezTo>
                    <a:cubicBezTo>
                      <a:pt x="12164" y="1605"/>
                      <a:pt x="12231" y="1555"/>
                      <a:pt x="12231" y="1638"/>
                    </a:cubicBezTo>
                    <a:close/>
                    <a:moveTo>
                      <a:pt x="12181" y="1638"/>
                    </a:moveTo>
                    <a:cubicBezTo>
                      <a:pt x="12164" y="1722"/>
                      <a:pt x="12214" y="1688"/>
                      <a:pt x="12181" y="1755"/>
                    </a:cubicBezTo>
                    <a:cubicBezTo>
                      <a:pt x="12214" y="1739"/>
                      <a:pt x="12214" y="1739"/>
                      <a:pt x="12247" y="1739"/>
                    </a:cubicBezTo>
                    <a:cubicBezTo>
                      <a:pt x="12214" y="1705"/>
                      <a:pt x="12214" y="1688"/>
                      <a:pt x="12247" y="1655"/>
                    </a:cubicBezTo>
                    <a:cubicBezTo>
                      <a:pt x="12231" y="1638"/>
                      <a:pt x="12214" y="1688"/>
                      <a:pt x="12181" y="1638"/>
                    </a:cubicBezTo>
                    <a:close/>
                    <a:moveTo>
                      <a:pt x="12197" y="1521"/>
                    </a:moveTo>
                    <a:cubicBezTo>
                      <a:pt x="12197" y="1521"/>
                      <a:pt x="12164" y="1521"/>
                      <a:pt x="12164" y="1505"/>
                    </a:cubicBezTo>
                    <a:cubicBezTo>
                      <a:pt x="12147" y="1521"/>
                      <a:pt x="12147" y="1538"/>
                      <a:pt x="12164" y="1555"/>
                    </a:cubicBezTo>
                    <a:cubicBezTo>
                      <a:pt x="12197" y="1571"/>
                      <a:pt x="12197" y="1538"/>
                      <a:pt x="12197" y="1521"/>
                    </a:cubicBezTo>
                    <a:close/>
                    <a:moveTo>
                      <a:pt x="11813" y="1672"/>
                    </a:moveTo>
                    <a:cubicBezTo>
                      <a:pt x="11796" y="1655"/>
                      <a:pt x="11796" y="1655"/>
                      <a:pt x="11780" y="1655"/>
                    </a:cubicBezTo>
                    <a:cubicBezTo>
                      <a:pt x="11780" y="1622"/>
                      <a:pt x="11813" y="1588"/>
                      <a:pt x="11813" y="1622"/>
                    </a:cubicBezTo>
                    <a:cubicBezTo>
                      <a:pt x="11796" y="1605"/>
                      <a:pt x="11846" y="1655"/>
                      <a:pt x="11813" y="1672"/>
                    </a:cubicBezTo>
                    <a:close/>
                    <a:moveTo>
                      <a:pt x="852" y="1271"/>
                    </a:moveTo>
                    <a:cubicBezTo>
                      <a:pt x="852" y="1254"/>
                      <a:pt x="819" y="1254"/>
                      <a:pt x="819" y="1221"/>
                    </a:cubicBezTo>
                    <a:cubicBezTo>
                      <a:pt x="835" y="1237"/>
                      <a:pt x="869" y="1204"/>
                      <a:pt x="869" y="1221"/>
                    </a:cubicBezTo>
                    <a:cubicBezTo>
                      <a:pt x="819" y="1221"/>
                      <a:pt x="886" y="1287"/>
                      <a:pt x="852" y="1271"/>
                    </a:cubicBezTo>
                    <a:close/>
                    <a:moveTo>
                      <a:pt x="785" y="1488"/>
                    </a:moveTo>
                    <a:lnTo>
                      <a:pt x="735" y="1488"/>
                    </a:lnTo>
                    <a:cubicBezTo>
                      <a:pt x="718" y="1454"/>
                      <a:pt x="802" y="1454"/>
                      <a:pt x="785" y="1488"/>
                    </a:cubicBezTo>
                    <a:close/>
                    <a:moveTo>
                      <a:pt x="468" y="1822"/>
                    </a:moveTo>
                    <a:cubicBezTo>
                      <a:pt x="434" y="1805"/>
                      <a:pt x="434" y="1822"/>
                      <a:pt x="418" y="1822"/>
                    </a:cubicBezTo>
                    <a:cubicBezTo>
                      <a:pt x="418" y="1872"/>
                      <a:pt x="451" y="1822"/>
                      <a:pt x="451" y="1855"/>
                    </a:cubicBezTo>
                    <a:cubicBezTo>
                      <a:pt x="468" y="1839"/>
                      <a:pt x="468" y="1822"/>
                      <a:pt x="468" y="1822"/>
                    </a:cubicBezTo>
                    <a:close/>
                    <a:moveTo>
                      <a:pt x="518" y="1338"/>
                    </a:moveTo>
                    <a:cubicBezTo>
                      <a:pt x="518" y="1421"/>
                      <a:pt x="468" y="1321"/>
                      <a:pt x="451" y="1304"/>
                    </a:cubicBezTo>
                    <a:cubicBezTo>
                      <a:pt x="434" y="1304"/>
                      <a:pt x="451" y="1338"/>
                      <a:pt x="434" y="1338"/>
                    </a:cubicBezTo>
                    <a:cubicBezTo>
                      <a:pt x="434" y="1287"/>
                      <a:pt x="384" y="1254"/>
                      <a:pt x="401" y="1237"/>
                    </a:cubicBezTo>
                    <a:cubicBezTo>
                      <a:pt x="418" y="1254"/>
                      <a:pt x="485" y="1237"/>
                      <a:pt x="501" y="1221"/>
                    </a:cubicBezTo>
                    <a:cubicBezTo>
                      <a:pt x="535" y="1237"/>
                      <a:pt x="535" y="1237"/>
                      <a:pt x="585" y="1254"/>
                    </a:cubicBezTo>
                    <a:cubicBezTo>
                      <a:pt x="585" y="1338"/>
                      <a:pt x="518" y="1321"/>
                      <a:pt x="485" y="1338"/>
                    </a:cubicBezTo>
                    <a:cubicBezTo>
                      <a:pt x="501" y="1354"/>
                      <a:pt x="501" y="1354"/>
                      <a:pt x="518" y="1338"/>
                    </a:cubicBezTo>
                    <a:close/>
                    <a:moveTo>
                      <a:pt x="401" y="2557"/>
                    </a:moveTo>
                    <a:cubicBezTo>
                      <a:pt x="384" y="2507"/>
                      <a:pt x="384" y="2524"/>
                      <a:pt x="334" y="2524"/>
                    </a:cubicBezTo>
                    <a:cubicBezTo>
                      <a:pt x="334" y="2490"/>
                      <a:pt x="351" y="2490"/>
                      <a:pt x="334" y="2474"/>
                    </a:cubicBezTo>
                    <a:cubicBezTo>
                      <a:pt x="301" y="2457"/>
                      <a:pt x="334" y="2524"/>
                      <a:pt x="334" y="2557"/>
                    </a:cubicBezTo>
                    <a:cubicBezTo>
                      <a:pt x="334" y="2524"/>
                      <a:pt x="384" y="2541"/>
                      <a:pt x="384" y="2574"/>
                    </a:cubicBezTo>
                    <a:cubicBezTo>
                      <a:pt x="384" y="2607"/>
                      <a:pt x="368" y="2641"/>
                      <a:pt x="368" y="2657"/>
                    </a:cubicBezTo>
                    <a:cubicBezTo>
                      <a:pt x="384" y="2691"/>
                      <a:pt x="384" y="2624"/>
                      <a:pt x="401" y="2641"/>
                    </a:cubicBezTo>
                    <a:cubicBezTo>
                      <a:pt x="418" y="2641"/>
                      <a:pt x="401" y="2674"/>
                      <a:pt x="451" y="2691"/>
                    </a:cubicBezTo>
                    <a:cubicBezTo>
                      <a:pt x="401" y="2758"/>
                      <a:pt x="485" y="2774"/>
                      <a:pt x="535" y="2791"/>
                    </a:cubicBezTo>
                    <a:cubicBezTo>
                      <a:pt x="535" y="2758"/>
                      <a:pt x="551" y="2724"/>
                      <a:pt x="568" y="2708"/>
                    </a:cubicBezTo>
                    <a:cubicBezTo>
                      <a:pt x="535" y="2657"/>
                      <a:pt x="535" y="2624"/>
                      <a:pt x="518" y="2557"/>
                    </a:cubicBezTo>
                    <a:cubicBezTo>
                      <a:pt x="468" y="2557"/>
                      <a:pt x="418" y="2507"/>
                      <a:pt x="401" y="2557"/>
                    </a:cubicBezTo>
                    <a:close/>
                    <a:moveTo>
                      <a:pt x="1053" y="469"/>
                    </a:moveTo>
                    <a:cubicBezTo>
                      <a:pt x="1069" y="435"/>
                      <a:pt x="1069" y="419"/>
                      <a:pt x="1086" y="419"/>
                    </a:cubicBezTo>
                    <a:cubicBezTo>
                      <a:pt x="1086" y="419"/>
                      <a:pt x="1086" y="435"/>
                      <a:pt x="1103" y="452"/>
                    </a:cubicBezTo>
                    <a:cubicBezTo>
                      <a:pt x="1069" y="435"/>
                      <a:pt x="1086" y="485"/>
                      <a:pt x="1053" y="469"/>
                    </a:cubicBezTo>
                    <a:close/>
                    <a:moveTo>
                      <a:pt x="2122" y="586"/>
                    </a:moveTo>
                    <a:cubicBezTo>
                      <a:pt x="2122" y="569"/>
                      <a:pt x="2055" y="552"/>
                      <a:pt x="2105" y="552"/>
                    </a:cubicBezTo>
                    <a:cubicBezTo>
                      <a:pt x="2105" y="535"/>
                      <a:pt x="2072" y="535"/>
                      <a:pt x="2072" y="535"/>
                    </a:cubicBezTo>
                    <a:cubicBezTo>
                      <a:pt x="2072" y="535"/>
                      <a:pt x="2072" y="552"/>
                      <a:pt x="2072" y="569"/>
                    </a:cubicBezTo>
                    <a:cubicBezTo>
                      <a:pt x="2072" y="586"/>
                      <a:pt x="2038" y="569"/>
                      <a:pt x="2055" y="619"/>
                    </a:cubicBezTo>
                    <a:cubicBezTo>
                      <a:pt x="2072" y="602"/>
                      <a:pt x="2089" y="602"/>
                      <a:pt x="2122" y="586"/>
                    </a:cubicBezTo>
                    <a:close/>
                    <a:moveTo>
                      <a:pt x="12531" y="2490"/>
                    </a:moveTo>
                    <a:cubicBezTo>
                      <a:pt x="12498" y="2507"/>
                      <a:pt x="12481" y="2474"/>
                      <a:pt x="12465" y="2457"/>
                    </a:cubicBezTo>
                    <a:cubicBezTo>
                      <a:pt x="12498" y="2440"/>
                      <a:pt x="12531" y="2457"/>
                      <a:pt x="12531" y="2490"/>
                    </a:cubicBezTo>
                    <a:close/>
                    <a:moveTo>
                      <a:pt x="12481" y="2056"/>
                    </a:moveTo>
                    <a:cubicBezTo>
                      <a:pt x="12515" y="2056"/>
                      <a:pt x="12515" y="2056"/>
                      <a:pt x="12548" y="2056"/>
                    </a:cubicBezTo>
                    <a:cubicBezTo>
                      <a:pt x="12548" y="2123"/>
                      <a:pt x="12598" y="2106"/>
                      <a:pt x="12598" y="2190"/>
                    </a:cubicBezTo>
                    <a:cubicBezTo>
                      <a:pt x="12582" y="2173"/>
                      <a:pt x="12465" y="2173"/>
                      <a:pt x="12465" y="2073"/>
                    </a:cubicBezTo>
                    <a:cubicBezTo>
                      <a:pt x="12481" y="2073"/>
                      <a:pt x="12481" y="2056"/>
                      <a:pt x="12481" y="2056"/>
                    </a:cubicBezTo>
                    <a:close/>
                    <a:moveTo>
                      <a:pt x="12648" y="2223"/>
                    </a:moveTo>
                    <a:cubicBezTo>
                      <a:pt x="12615" y="2240"/>
                      <a:pt x="12598" y="2190"/>
                      <a:pt x="12632" y="2173"/>
                    </a:cubicBezTo>
                    <a:cubicBezTo>
                      <a:pt x="12648" y="2173"/>
                      <a:pt x="12648" y="2190"/>
                      <a:pt x="12648" y="2223"/>
                    </a:cubicBezTo>
                    <a:close/>
                    <a:moveTo>
                      <a:pt x="8922" y="1555"/>
                    </a:moveTo>
                    <a:cubicBezTo>
                      <a:pt x="8939" y="1538"/>
                      <a:pt x="8973" y="1538"/>
                      <a:pt x="8989" y="1555"/>
                    </a:cubicBezTo>
                    <a:lnTo>
                      <a:pt x="8989" y="1588"/>
                    </a:lnTo>
                    <a:cubicBezTo>
                      <a:pt x="8956" y="1622"/>
                      <a:pt x="8906" y="1605"/>
                      <a:pt x="8922" y="1555"/>
                    </a:cubicBezTo>
                    <a:close/>
                    <a:moveTo>
                      <a:pt x="8973" y="1020"/>
                    </a:moveTo>
                    <a:cubicBezTo>
                      <a:pt x="8973" y="1053"/>
                      <a:pt x="9006" y="1053"/>
                      <a:pt x="8989" y="1104"/>
                    </a:cubicBezTo>
                    <a:cubicBezTo>
                      <a:pt x="8956" y="1120"/>
                      <a:pt x="8922" y="1104"/>
                      <a:pt x="8906" y="1087"/>
                    </a:cubicBezTo>
                    <a:cubicBezTo>
                      <a:pt x="8922" y="1053"/>
                      <a:pt x="8939" y="1037"/>
                      <a:pt x="8973" y="1020"/>
                    </a:cubicBezTo>
                    <a:close/>
                    <a:moveTo>
                      <a:pt x="9223" y="6066"/>
                    </a:moveTo>
                    <a:cubicBezTo>
                      <a:pt x="9206" y="6083"/>
                      <a:pt x="9206" y="6083"/>
                      <a:pt x="9206" y="6099"/>
                    </a:cubicBezTo>
                    <a:cubicBezTo>
                      <a:pt x="9173" y="6099"/>
                      <a:pt x="9173" y="6083"/>
                      <a:pt x="9173" y="6049"/>
                    </a:cubicBezTo>
                    <a:cubicBezTo>
                      <a:pt x="9206" y="6066"/>
                      <a:pt x="9223" y="5999"/>
                      <a:pt x="9223" y="6049"/>
                    </a:cubicBezTo>
                    <a:cubicBezTo>
                      <a:pt x="9173" y="6049"/>
                      <a:pt x="9206" y="6066"/>
                      <a:pt x="9223" y="6066"/>
                    </a:cubicBezTo>
                    <a:close/>
                    <a:moveTo>
                      <a:pt x="10510" y="2156"/>
                    </a:moveTo>
                    <a:cubicBezTo>
                      <a:pt x="10460" y="2156"/>
                      <a:pt x="10409" y="2156"/>
                      <a:pt x="10409" y="2123"/>
                    </a:cubicBezTo>
                    <a:cubicBezTo>
                      <a:pt x="10443" y="2123"/>
                      <a:pt x="10443" y="2089"/>
                      <a:pt x="10460" y="2089"/>
                    </a:cubicBezTo>
                    <a:cubicBezTo>
                      <a:pt x="10476" y="2140"/>
                      <a:pt x="10510" y="2123"/>
                      <a:pt x="10510" y="2156"/>
                    </a:cubicBezTo>
                    <a:close/>
                    <a:moveTo>
                      <a:pt x="10694" y="2056"/>
                    </a:moveTo>
                    <a:lnTo>
                      <a:pt x="10694" y="2023"/>
                    </a:lnTo>
                    <a:cubicBezTo>
                      <a:pt x="10727" y="2023"/>
                      <a:pt x="10760" y="2073"/>
                      <a:pt x="10744" y="2089"/>
                    </a:cubicBezTo>
                    <a:cubicBezTo>
                      <a:pt x="10744" y="2056"/>
                      <a:pt x="10710" y="2073"/>
                      <a:pt x="10694" y="2056"/>
                    </a:cubicBezTo>
                    <a:close/>
                    <a:moveTo>
                      <a:pt x="10242" y="1555"/>
                    </a:moveTo>
                    <a:cubicBezTo>
                      <a:pt x="10259" y="1505"/>
                      <a:pt x="10192" y="1538"/>
                      <a:pt x="10209" y="1505"/>
                    </a:cubicBezTo>
                    <a:cubicBezTo>
                      <a:pt x="10226" y="1505"/>
                      <a:pt x="10226" y="1488"/>
                      <a:pt x="10242" y="1488"/>
                    </a:cubicBezTo>
                    <a:cubicBezTo>
                      <a:pt x="10226" y="1538"/>
                      <a:pt x="10293" y="1538"/>
                      <a:pt x="10242" y="1555"/>
                    </a:cubicBezTo>
                    <a:close/>
                    <a:moveTo>
                      <a:pt x="10125" y="1889"/>
                    </a:moveTo>
                    <a:cubicBezTo>
                      <a:pt x="10125" y="1855"/>
                      <a:pt x="10092" y="1855"/>
                      <a:pt x="10092" y="1822"/>
                    </a:cubicBezTo>
                    <a:cubicBezTo>
                      <a:pt x="10125" y="1789"/>
                      <a:pt x="10142" y="1839"/>
                      <a:pt x="10159" y="1855"/>
                    </a:cubicBezTo>
                    <a:cubicBezTo>
                      <a:pt x="10125" y="1855"/>
                      <a:pt x="10142" y="1872"/>
                      <a:pt x="10125" y="1889"/>
                    </a:cubicBezTo>
                    <a:close/>
                    <a:moveTo>
                      <a:pt x="7870" y="753"/>
                    </a:moveTo>
                    <a:cubicBezTo>
                      <a:pt x="7886" y="719"/>
                      <a:pt x="7886" y="686"/>
                      <a:pt x="7920" y="686"/>
                    </a:cubicBezTo>
                    <a:cubicBezTo>
                      <a:pt x="7920" y="719"/>
                      <a:pt x="7903" y="736"/>
                      <a:pt x="7870" y="753"/>
                    </a:cubicBezTo>
                    <a:close/>
                    <a:moveTo>
                      <a:pt x="7736" y="1505"/>
                    </a:moveTo>
                    <a:cubicBezTo>
                      <a:pt x="7786" y="1521"/>
                      <a:pt x="7836" y="1505"/>
                      <a:pt x="7853" y="1555"/>
                    </a:cubicBezTo>
                    <a:cubicBezTo>
                      <a:pt x="7853" y="1555"/>
                      <a:pt x="7987" y="1471"/>
                      <a:pt x="7987" y="1588"/>
                    </a:cubicBezTo>
                    <a:cubicBezTo>
                      <a:pt x="7953" y="1588"/>
                      <a:pt x="7970" y="1638"/>
                      <a:pt x="7987" y="1655"/>
                    </a:cubicBezTo>
                    <a:cubicBezTo>
                      <a:pt x="7937" y="1705"/>
                      <a:pt x="7903" y="1755"/>
                      <a:pt x="7870" y="1822"/>
                    </a:cubicBezTo>
                    <a:cubicBezTo>
                      <a:pt x="7870" y="1789"/>
                      <a:pt x="7836" y="1805"/>
                      <a:pt x="7820" y="1805"/>
                    </a:cubicBezTo>
                    <a:cubicBezTo>
                      <a:pt x="7803" y="1739"/>
                      <a:pt x="7853" y="1739"/>
                      <a:pt x="7836" y="1672"/>
                    </a:cubicBezTo>
                    <a:cubicBezTo>
                      <a:pt x="7853" y="1638"/>
                      <a:pt x="7870" y="1705"/>
                      <a:pt x="7870" y="1672"/>
                    </a:cubicBezTo>
                    <a:cubicBezTo>
                      <a:pt x="7853" y="1655"/>
                      <a:pt x="7886" y="1622"/>
                      <a:pt x="7853" y="1605"/>
                    </a:cubicBezTo>
                    <a:cubicBezTo>
                      <a:pt x="7820" y="1655"/>
                      <a:pt x="7770" y="1571"/>
                      <a:pt x="7703" y="1588"/>
                    </a:cubicBezTo>
                    <a:cubicBezTo>
                      <a:pt x="7703" y="1538"/>
                      <a:pt x="7770" y="1571"/>
                      <a:pt x="7736" y="1505"/>
                    </a:cubicBezTo>
                    <a:close/>
                    <a:moveTo>
                      <a:pt x="7953" y="953"/>
                    </a:moveTo>
                    <a:cubicBezTo>
                      <a:pt x="7903" y="970"/>
                      <a:pt x="7920" y="920"/>
                      <a:pt x="7903" y="920"/>
                    </a:cubicBezTo>
                    <a:cubicBezTo>
                      <a:pt x="7937" y="903"/>
                      <a:pt x="7937" y="937"/>
                      <a:pt x="7953" y="953"/>
                    </a:cubicBezTo>
                    <a:close/>
                    <a:moveTo>
                      <a:pt x="7619" y="5381"/>
                    </a:moveTo>
                    <a:cubicBezTo>
                      <a:pt x="7602" y="5381"/>
                      <a:pt x="7569" y="5381"/>
                      <a:pt x="7586" y="5348"/>
                    </a:cubicBezTo>
                    <a:cubicBezTo>
                      <a:pt x="7602" y="5348"/>
                      <a:pt x="7619" y="5348"/>
                      <a:pt x="7619" y="5381"/>
                    </a:cubicBezTo>
                    <a:close/>
                    <a:moveTo>
                      <a:pt x="8421" y="1388"/>
                    </a:moveTo>
                    <a:cubicBezTo>
                      <a:pt x="8404" y="1304"/>
                      <a:pt x="8505" y="1321"/>
                      <a:pt x="8505" y="1371"/>
                    </a:cubicBezTo>
                    <a:cubicBezTo>
                      <a:pt x="8455" y="1371"/>
                      <a:pt x="8488" y="1404"/>
                      <a:pt x="8421" y="1388"/>
                    </a:cubicBezTo>
                    <a:close/>
                    <a:moveTo>
                      <a:pt x="7703" y="5498"/>
                    </a:moveTo>
                    <a:cubicBezTo>
                      <a:pt x="7703" y="5531"/>
                      <a:pt x="7703" y="5531"/>
                      <a:pt x="7719" y="5565"/>
                    </a:cubicBezTo>
                    <a:cubicBezTo>
                      <a:pt x="7719" y="5565"/>
                      <a:pt x="7703" y="5565"/>
                      <a:pt x="7719" y="5581"/>
                    </a:cubicBezTo>
                    <a:lnTo>
                      <a:pt x="7669" y="5581"/>
                    </a:lnTo>
                    <a:cubicBezTo>
                      <a:pt x="7669" y="5565"/>
                      <a:pt x="7653" y="5565"/>
                      <a:pt x="7653" y="5548"/>
                    </a:cubicBezTo>
                    <a:cubicBezTo>
                      <a:pt x="7686" y="5565"/>
                      <a:pt x="7669" y="5498"/>
                      <a:pt x="7703" y="5498"/>
                    </a:cubicBezTo>
                    <a:close/>
                    <a:moveTo>
                      <a:pt x="7686" y="2156"/>
                    </a:moveTo>
                    <a:cubicBezTo>
                      <a:pt x="7653" y="2156"/>
                      <a:pt x="7669" y="2123"/>
                      <a:pt x="7636" y="2123"/>
                    </a:cubicBezTo>
                    <a:cubicBezTo>
                      <a:pt x="7636" y="2140"/>
                      <a:pt x="7636" y="2156"/>
                      <a:pt x="7619" y="2156"/>
                    </a:cubicBezTo>
                    <a:cubicBezTo>
                      <a:pt x="7636" y="2106"/>
                      <a:pt x="7686" y="2106"/>
                      <a:pt x="7653" y="2056"/>
                    </a:cubicBezTo>
                    <a:lnTo>
                      <a:pt x="7703" y="2056"/>
                    </a:lnTo>
                    <a:cubicBezTo>
                      <a:pt x="7703" y="2140"/>
                      <a:pt x="7686" y="2089"/>
                      <a:pt x="7686" y="2156"/>
                    </a:cubicBezTo>
                    <a:close/>
                    <a:moveTo>
                      <a:pt x="8705" y="1588"/>
                    </a:moveTo>
                    <a:cubicBezTo>
                      <a:pt x="8672" y="1588"/>
                      <a:pt x="8688" y="1622"/>
                      <a:pt x="8672" y="1622"/>
                    </a:cubicBezTo>
                    <a:cubicBezTo>
                      <a:pt x="8655" y="1588"/>
                      <a:pt x="8638" y="1571"/>
                      <a:pt x="8638" y="1521"/>
                    </a:cubicBezTo>
                    <a:cubicBezTo>
                      <a:pt x="8655" y="1538"/>
                      <a:pt x="8688" y="1538"/>
                      <a:pt x="8705" y="1555"/>
                    </a:cubicBezTo>
                    <a:cubicBezTo>
                      <a:pt x="8672" y="1555"/>
                      <a:pt x="8688" y="1571"/>
                      <a:pt x="8705" y="1588"/>
                    </a:cubicBezTo>
                    <a:close/>
                    <a:moveTo>
                      <a:pt x="8221" y="1889"/>
                    </a:moveTo>
                    <a:cubicBezTo>
                      <a:pt x="8204" y="1889"/>
                      <a:pt x="8204" y="1922"/>
                      <a:pt x="8171" y="1906"/>
                    </a:cubicBezTo>
                    <a:cubicBezTo>
                      <a:pt x="8171" y="1855"/>
                      <a:pt x="8204" y="1872"/>
                      <a:pt x="8221" y="1889"/>
                    </a:cubicBezTo>
                    <a:close/>
                    <a:moveTo>
                      <a:pt x="8605" y="5815"/>
                    </a:moveTo>
                    <a:cubicBezTo>
                      <a:pt x="8588" y="5799"/>
                      <a:pt x="8572" y="5765"/>
                      <a:pt x="8605" y="5749"/>
                    </a:cubicBezTo>
                    <a:cubicBezTo>
                      <a:pt x="8605" y="5765"/>
                      <a:pt x="8622" y="5765"/>
                      <a:pt x="8622" y="5782"/>
                    </a:cubicBezTo>
                    <a:cubicBezTo>
                      <a:pt x="8605" y="5782"/>
                      <a:pt x="8622" y="5815"/>
                      <a:pt x="8605" y="5815"/>
                    </a:cubicBezTo>
                    <a:close/>
                    <a:moveTo>
                      <a:pt x="8187" y="1555"/>
                    </a:moveTo>
                    <a:cubicBezTo>
                      <a:pt x="8154" y="1555"/>
                      <a:pt x="8137" y="1555"/>
                      <a:pt x="8137" y="1538"/>
                    </a:cubicBezTo>
                    <a:cubicBezTo>
                      <a:pt x="8154" y="1538"/>
                      <a:pt x="8154" y="1521"/>
                      <a:pt x="8171" y="1521"/>
                    </a:cubicBezTo>
                    <a:cubicBezTo>
                      <a:pt x="8171" y="1538"/>
                      <a:pt x="8187" y="1538"/>
                      <a:pt x="8187" y="1555"/>
                    </a:cubicBezTo>
                    <a:close/>
                    <a:moveTo>
                      <a:pt x="8137" y="1237"/>
                    </a:moveTo>
                    <a:cubicBezTo>
                      <a:pt x="8104" y="1237"/>
                      <a:pt x="8070" y="1204"/>
                      <a:pt x="8054" y="1254"/>
                    </a:cubicBezTo>
                    <a:cubicBezTo>
                      <a:pt x="8054" y="1187"/>
                      <a:pt x="7987" y="1204"/>
                      <a:pt x="7953" y="1187"/>
                    </a:cubicBezTo>
                    <a:cubicBezTo>
                      <a:pt x="7970" y="1037"/>
                      <a:pt x="7953" y="1120"/>
                      <a:pt x="8020" y="1087"/>
                    </a:cubicBezTo>
                    <a:cubicBezTo>
                      <a:pt x="8037" y="1137"/>
                      <a:pt x="8087" y="1137"/>
                      <a:pt x="8120" y="1170"/>
                    </a:cubicBezTo>
                    <a:cubicBezTo>
                      <a:pt x="8104" y="1170"/>
                      <a:pt x="8154" y="1204"/>
                      <a:pt x="8137" y="1237"/>
                    </a:cubicBezTo>
                    <a:close/>
                    <a:moveTo>
                      <a:pt x="8154" y="1521"/>
                    </a:moveTo>
                    <a:cubicBezTo>
                      <a:pt x="8171" y="1488"/>
                      <a:pt x="8137" y="1488"/>
                      <a:pt x="8120" y="1488"/>
                    </a:cubicBezTo>
                    <a:cubicBezTo>
                      <a:pt x="8120" y="1471"/>
                      <a:pt x="8137" y="1471"/>
                      <a:pt x="8154" y="1471"/>
                    </a:cubicBezTo>
                    <a:cubicBezTo>
                      <a:pt x="8120" y="1438"/>
                      <a:pt x="8104" y="1438"/>
                      <a:pt x="8070" y="1454"/>
                    </a:cubicBezTo>
                    <a:cubicBezTo>
                      <a:pt x="8070" y="1488"/>
                      <a:pt x="8087" y="1505"/>
                      <a:pt x="8087" y="1521"/>
                    </a:cubicBezTo>
                    <a:cubicBezTo>
                      <a:pt x="8120" y="1538"/>
                      <a:pt x="8137" y="1521"/>
                      <a:pt x="8154" y="1521"/>
                    </a:cubicBezTo>
                    <a:close/>
                    <a:moveTo>
                      <a:pt x="8254" y="1421"/>
                    </a:moveTo>
                    <a:cubicBezTo>
                      <a:pt x="8237" y="1421"/>
                      <a:pt x="8254" y="1454"/>
                      <a:pt x="8237" y="1454"/>
                    </a:cubicBezTo>
                    <a:cubicBezTo>
                      <a:pt x="8204" y="1438"/>
                      <a:pt x="8237" y="1404"/>
                      <a:pt x="8187" y="1388"/>
                    </a:cubicBezTo>
                    <a:cubicBezTo>
                      <a:pt x="8221" y="1388"/>
                      <a:pt x="8221" y="1354"/>
                      <a:pt x="8254" y="1371"/>
                    </a:cubicBezTo>
                    <a:cubicBezTo>
                      <a:pt x="8254" y="1404"/>
                      <a:pt x="8237" y="1404"/>
                      <a:pt x="8254" y="1421"/>
                    </a:cubicBezTo>
                    <a:close/>
                    <a:moveTo>
                      <a:pt x="919" y="4846"/>
                    </a:moveTo>
                    <a:cubicBezTo>
                      <a:pt x="835" y="4663"/>
                      <a:pt x="969" y="4629"/>
                      <a:pt x="952" y="4779"/>
                    </a:cubicBezTo>
                    <a:cubicBezTo>
                      <a:pt x="952" y="4763"/>
                      <a:pt x="936" y="4763"/>
                      <a:pt x="936" y="4763"/>
                    </a:cubicBezTo>
                    <a:cubicBezTo>
                      <a:pt x="919" y="4813"/>
                      <a:pt x="936" y="4813"/>
                      <a:pt x="952" y="4846"/>
                    </a:cubicBezTo>
                    <a:close/>
                    <a:moveTo>
                      <a:pt x="936" y="4445"/>
                    </a:moveTo>
                    <a:cubicBezTo>
                      <a:pt x="936" y="4462"/>
                      <a:pt x="936" y="4462"/>
                      <a:pt x="919" y="4462"/>
                    </a:cubicBezTo>
                    <a:cubicBezTo>
                      <a:pt x="919" y="4445"/>
                      <a:pt x="919" y="4395"/>
                      <a:pt x="952" y="4395"/>
                    </a:cubicBezTo>
                    <a:cubicBezTo>
                      <a:pt x="952" y="4429"/>
                      <a:pt x="969" y="4429"/>
                      <a:pt x="986" y="4429"/>
                    </a:cubicBezTo>
                    <a:cubicBezTo>
                      <a:pt x="986" y="4462"/>
                      <a:pt x="952" y="4479"/>
                      <a:pt x="936" y="4445"/>
                    </a:cubicBezTo>
                    <a:close/>
                    <a:moveTo>
                      <a:pt x="735" y="4429"/>
                    </a:moveTo>
                    <a:cubicBezTo>
                      <a:pt x="752" y="4429"/>
                      <a:pt x="752" y="4395"/>
                      <a:pt x="785" y="4412"/>
                    </a:cubicBezTo>
                    <a:cubicBezTo>
                      <a:pt x="785" y="4429"/>
                      <a:pt x="785" y="4445"/>
                      <a:pt x="769" y="4462"/>
                    </a:cubicBezTo>
                    <a:cubicBezTo>
                      <a:pt x="785" y="4429"/>
                      <a:pt x="735" y="4462"/>
                      <a:pt x="735" y="4429"/>
                    </a:cubicBezTo>
                    <a:close/>
                    <a:moveTo>
                      <a:pt x="819" y="4612"/>
                    </a:moveTo>
                    <a:cubicBezTo>
                      <a:pt x="769" y="4646"/>
                      <a:pt x="752" y="4596"/>
                      <a:pt x="752" y="4562"/>
                    </a:cubicBezTo>
                    <a:cubicBezTo>
                      <a:pt x="769" y="4562"/>
                      <a:pt x="819" y="4546"/>
                      <a:pt x="819" y="4562"/>
                    </a:cubicBezTo>
                    <a:cubicBezTo>
                      <a:pt x="802" y="4562"/>
                      <a:pt x="785" y="4612"/>
                      <a:pt x="802" y="4596"/>
                    </a:cubicBezTo>
                    <a:cubicBezTo>
                      <a:pt x="802" y="4579"/>
                      <a:pt x="819" y="4596"/>
                      <a:pt x="819" y="4612"/>
                    </a:cubicBezTo>
                    <a:close/>
                    <a:moveTo>
                      <a:pt x="535" y="4846"/>
                    </a:moveTo>
                    <a:cubicBezTo>
                      <a:pt x="518" y="4863"/>
                      <a:pt x="501" y="4880"/>
                      <a:pt x="518" y="4913"/>
                    </a:cubicBezTo>
                    <a:cubicBezTo>
                      <a:pt x="501" y="4913"/>
                      <a:pt x="485" y="4913"/>
                      <a:pt x="468" y="4930"/>
                    </a:cubicBezTo>
                    <a:cubicBezTo>
                      <a:pt x="485" y="4930"/>
                      <a:pt x="501" y="4947"/>
                      <a:pt x="501" y="4963"/>
                    </a:cubicBezTo>
                    <a:cubicBezTo>
                      <a:pt x="468" y="4963"/>
                      <a:pt x="485" y="5013"/>
                      <a:pt x="468" y="5030"/>
                    </a:cubicBezTo>
                    <a:cubicBezTo>
                      <a:pt x="535" y="5030"/>
                      <a:pt x="501" y="5097"/>
                      <a:pt x="518" y="5130"/>
                    </a:cubicBezTo>
                    <a:cubicBezTo>
                      <a:pt x="485" y="5097"/>
                      <a:pt x="485" y="5147"/>
                      <a:pt x="451" y="5130"/>
                    </a:cubicBezTo>
                    <a:cubicBezTo>
                      <a:pt x="485" y="5114"/>
                      <a:pt x="468" y="5064"/>
                      <a:pt x="451" y="5047"/>
                    </a:cubicBezTo>
                    <a:cubicBezTo>
                      <a:pt x="451" y="5080"/>
                      <a:pt x="401" y="5080"/>
                      <a:pt x="401" y="5064"/>
                    </a:cubicBezTo>
                    <a:cubicBezTo>
                      <a:pt x="434" y="5047"/>
                      <a:pt x="434" y="4997"/>
                      <a:pt x="451" y="4963"/>
                    </a:cubicBezTo>
                    <a:cubicBezTo>
                      <a:pt x="418" y="4947"/>
                      <a:pt x="401" y="4997"/>
                      <a:pt x="401" y="4963"/>
                    </a:cubicBezTo>
                    <a:cubicBezTo>
                      <a:pt x="401" y="4963"/>
                      <a:pt x="434" y="4947"/>
                      <a:pt x="418" y="4930"/>
                    </a:cubicBezTo>
                    <a:cubicBezTo>
                      <a:pt x="384" y="4913"/>
                      <a:pt x="368" y="4863"/>
                      <a:pt x="351" y="4813"/>
                    </a:cubicBezTo>
                    <a:cubicBezTo>
                      <a:pt x="401" y="4796"/>
                      <a:pt x="351" y="4729"/>
                      <a:pt x="368" y="4729"/>
                    </a:cubicBezTo>
                    <a:cubicBezTo>
                      <a:pt x="384" y="4746"/>
                      <a:pt x="401" y="4779"/>
                      <a:pt x="384" y="4796"/>
                    </a:cubicBezTo>
                    <a:cubicBezTo>
                      <a:pt x="434" y="4796"/>
                      <a:pt x="418" y="4846"/>
                      <a:pt x="451" y="4863"/>
                    </a:cubicBezTo>
                    <a:cubicBezTo>
                      <a:pt x="451" y="4846"/>
                      <a:pt x="451" y="4830"/>
                      <a:pt x="468" y="4813"/>
                    </a:cubicBezTo>
                    <a:cubicBezTo>
                      <a:pt x="518" y="4796"/>
                      <a:pt x="501" y="4846"/>
                      <a:pt x="535" y="4846"/>
                    </a:cubicBezTo>
                    <a:cubicBezTo>
                      <a:pt x="535" y="4846"/>
                      <a:pt x="535" y="4830"/>
                      <a:pt x="535" y="4846"/>
                    </a:cubicBezTo>
                    <a:close/>
                    <a:moveTo>
                      <a:pt x="585" y="4429"/>
                    </a:moveTo>
                    <a:cubicBezTo>
                      <a:pt x="551" y="4378"/>
                      <a:pt x="535" y="4445"/>
                      <a:pt x="501" y="4445"/>
                    </a:cubicBezTo>
                    <a:cubicBezTo>
                      <a:pt x="485" y="4495"/>
                      <a:pt x="518" y="4529"/>
                      <a:pt x="485" y="4529"/>
                    </a:cubicBezTo>
                    <a:cubicBezTo>
                      <a:pt x="485" y="4546"/>
                      <a:pt x="501" y="4546"/>
                      <a:pt x="485" y="4562"/>
                    </a:cubicBezTo>
                    <a:cubicBezTo>
                      <a:pt x="501" y="4562"/>
                      <a:pt x="518" y="4546"/>
                      <a:pt x="518" y="4512"/>
                    </a:cubicBezTo>
                    <a:cubicBezTo>
                      <a:pt x="535" y="4546"/>
                      <a:pt x="568" y="4562"/>
                      <a:pt x="618" y="4529"/>
                    </a:cubicBezTo>
                    <a:cubicBezTo>
                      <a:pt x="585" y="4495"/>
                      <a:pt x="602" y="4479"/>
                      <a:pt x="618" y="4445"/>
                    </a:cubicBezTo>
                    <a:cubicBezTo>
                      <a:pt x="585" y="4479"/>
                      <a:pt x="551" y="4462"/>
                      <a:pt x="535" y="4495"/>
                    </a:cubicBezTo>
                    <a:cubicBezTo>
                      <a:pt x="518" y="4495"/>
                      <a:pt x="518" y="4462"/>
                      <a:pt x="518" y="4462"/>
                    </a:cubicBezTo>
                    <a:cubicBezTo>
                      <a:pt x="518" y="4462"/>
                      <a:pt x="535" y="4462"/>
                      <a:pt x="568" y="4462"/>
                    </a:cubicBezTo>
                    <a:cubicBezTo>
                      <a:pt x="568" y="4445"/>
                      <a:pt x="568" y="4445"/>
                      <a:pt x="585" y="4429"/>
                    </a:cubicBezTo>
                    <a:close/>
                    <a:moveTo>
                      <a:pt x="685" y="4529"/>
                    </a:moveTo>
                    <a:cubicBezTo>
                      <a:pt x="668" y="4512"/>
                      <a:pt x="635" y="4546"/>
                      <a:pt x="635" y="4529"/>
                    </a:cubicBezTo>
                    <a:cubicBezTo>
                      <a:pt x="602" y="4562"/>
                      <a:pt x="618" y="4646"/>
                      <a:pt x="652" y="4663"/>
                    </a:cubicBezTo>
                    <a:cubicBezTo>
                      <a:pt x="635" y="4663"/>
                      <a:pt x="602" y="4763"/>
                      <a:pt x="635" y="4713"/>
                    </a:cubicBezTo>
                    <a:cubicBezTo>
                      <a:pt x="635" y="4696"/>
                      <a:pt x="652" y="4696"/>
                      <a:pt x="652" y="4696"/>
                    </a:cubicBezTo>
                    <a:cubicBezTo>
                      <a:pt x="652" y="4646"/>
                      <a:pt x="702" y="4663"/>
                      <a:pt x="685" y="4612"/>
                    </a:cubicBezTo>
                    <a:cubicBezTo>
                      <a:pt x="702" y="4612"/>
                      <a:pt x="702" y="4629"/>
                      <a:pt x="702" y="4646"/>
                    </a:cubicBezTo>
                    <a:cubicBezTo>
                      <a:pt x="752" y="4596"/>
                      <a:pt x="652" y="4579"/>
                      <a:pt x="685" y="4529"/>
                    </a:cubicBezTo>
                    <a:close/>
                    <a:moveTo>
                      <a:pt x="1220" y="4763"/>
                    </a:moveTo>
                    <a:cubicBezTo>
                      <a:pt x="1220" y="4729"/>
                      <a:pt x="1220" y="4729"/>
                      <a:pt x="1220" y="4696"/>
                    </a:cubicBezTo>
                    <a:cubicBezTo>
                      <a:pt x="1253" y="4713"/>
                      <a:pt x="1270" y="4729"/>
                      <a:pt x="1287" y="4729"/>
                    </a:cubicBezTo>
                    <a:cubicBezTo>
                      <a:pt x="1270" y="4746"/>
                      <a:pt x="1253" y="4763"/>
                      <a:pt x="1220" y="4763"/>
                    </a:cubicBezTo>
                    <a:close/>
                    <a:moveTo>
                      <a:pt x="1203" y="4763"/>
                    </a:moveTo>
                    <a:cubicBezTo>
                      <a:pt x="1170" y="4763"/>
                      <a:pt x="1170" y="4779"/>
                      <a:pt x="1170" y="4779"/>
                    </a:cubicBezTo>
                    <a:cubicBezTo>
                      <a:pt x="1170" y="4763"/>
                      <a:pt x="1153" y="4763"/>
                      <a:pt x="1153" y="4746"/>
                    </a:cubicBezTo>
                    <a:cubicBezTo>
                      <a:pt x="1170" y="4746"/>
                      <a:pt x="1153" y="4713"/>
                      <a:pt x="1170" y="4713"/>
                    </a:cubicBezTo>
                    <a:cubicBezTo>
                      <a:pt x="1170" y="4746"/>
                      <a:pt x="1203" y="4729"/>
                      <a:pt x="1203" y="4763"/>
                    </a:cubicBezTo>
                    <a:close/>
                    <a:moveTo>
                      <a:pt x="284" y="5164"/>
                    </a:moveTo>
                    <a:cubicBezTo>
                      <a:pt x="301" y="5147"/>
                      <a:pt x="317" y="5097"/>
                      <a:pt x="334" y="5080"/>
                    </a:cubicBezTo>
                    <a:cubicBezTo>
                      <a:pt x="334" y="5097"/>
                      <a:pt x="351" y="5097"/>
                      <a:pt x="368" y="5097"/>
                    </a:cubicBezTo>
                    <a:cubicBezTo>
                      <a:pt x="334" y="5164"/>
                      <a:pt x="351" y="5197"/>
                      <a:pt x="301" y="5247"/>
                    </a:cubicBezTo>
                    <a:cubicBezTo>
                      <a:pt x="301" y="5231"/>
                      <a:pt x="267" y="5214"/>
                      <a:pt x="301" y="5197"/>
                    </a:cubicBezTo>
                    <a:cubicBezTo>
                      <a:pt x="301" y="5197"/>
                      <a:pt x="317" y="5214"/>
                      <a:pt x="317" y="5197"/>
                    </a:cubicBezTo>
                    <a:cubicBezTo>
                      <a:pt x="301" y="5164"/>
                      <a:pt x="301" y="5180"/>
                      <a:pt x="284" y="5164"/>
                    </a:cubicBezTo>
                    <a:close/>
                    <a:moveTo>
                      <a:pt x="1387" y="4830"/>
                    </a:moveTo>
                    <a:cubicBezTo>
                      <a:pt x="1387" y="4880"/>
                      <a:pt x="1420" y="4880"/>
                      <a:pt x="1387" y="4913"/>
                    </a:cubicBezTo>
                    <a:cubicBezTo>
                      <a:pt x="1420" y="4913"/>
                      <a:pt x="1437" y="4880"/>
                      <a:pt x="1437" y="4930"/>
                    </a:cubicBezTo>
                    <a:cubicBezTo>
                      <a:pt x="1370" y="4913"/>
                      <a:pt x="1420" y="4997"/>
                      <a:pt x="1404" y="5064"/>
                    </a:cubicBezTo>
                    <a:cubicBezTo>
                      <a:pt x="1353" y="5047"/>
                      <a:pt x="1370" y="5114"/>
                      <a:pt x="1353" y="5130"/>
                    </a:cubicBezTo>
                    <a:cubicBezTo>
                      <a:pt x="1353" y="5114"/>
                      <a:pt x="1320" y="5147"/>
                      <a:pt x="1337" y="5164"/>
                    </a:cubicBezTo>
                    <a:cubicBezTo>
                      <a:pt x="1303" y="5164"/>
                      <a:pt x="1303" y="5147"/>
                      <a:pt x="1270" y="5164"/>
                    </a:cubicBezTo>
                    <a:cubicBezTo>
                      <a:pt x="1270" y="5130"/>
                      <a:pt x="1270" y="5114"/>
                      <a:pt x="1253" y="5114"/>
                    </a:cubicBezTo>
                    <a:cubicBezTo>
                      <a:pt x="1236" y="5130"/>
                      <a:pt x="1236" y="5130"/>
                      <a:pt x="1220" y="5147"/>
                    </a:cubicBezTo>
                    <a:cubicBezTo>
                      <a:pt x="1220" y="5164"/>
                      <a:pt x="1236" y="5164"/>
                      <a:pt x="1253" y="5180"/>
                    </a:cubicBezTo>
                    <a:cubicBezTo>
                      <a:pt x="1236" y="5197"/>
                      <a:pt x="1203" y="5197"/>
                      <a:pt x="1203" y="5180"/>
                    </a:cubicBezTo>
                    <a:cubicBezTo>
                      <a:pt x="1220" y="5164"/>
                      <a:pt x="1153" y="5030"/>
                      <a:pt x="1236" y="5047"/>
                    </a:cubicBezTo>
                    <a:cubicBezTo>
                      <a:pt x="1186" y="5064"/>
                      <a:pt x="1270" y="5130"/>
                      <a:pt x="1287" y="5097"/>
                    </a:cubicBezTo>
                    <a:cubicBezTo>
                      <a:pt x="1287" y="5064"/>
                      <a:pt x="1270" y="5080"/>
                      <a:pt x="1287" y="5064"/>
                    </a:cubicBezTo>
                    <a:cubicBezTo>
                      <a:pt x="1236" y="5080"/>
                      <a:pt x="1270" y="5030"/>
                      <a:pt x="1253" y="4997"/>
                    </a:cubicBezTo>
                    <a:cubicBezTo>
                      <a:pt x="1236" y="4997"/>
                      <a:pt x="1220" y="4997"/>
                      <a:pt x="1220" y="4997"/>
                    </a:cubicBezTo>
                    <a:cubicBezTo>
                      <a:pt x="1220" y="5013"/>
                      <a:pt x="1220" y="5013"/>
                      <a:pt x="1203" y="5030"/>
                    </a:cubicBezTo>
                    <a:cubicBezTo>
                      <a:pt x="1203" y="4930"/>
                      <a:pt x="1253" y="4997"/>
                      <a:pt x="1287" y="4980"/>
                    </a:cubicBezTo>
                    <a:cubicBezTo>
                      <a:pt x="1236" y="4963"/>
                      <a:pt x="1236" y="4896"/>
                      <a:pt x="1203" y="4863"/>
                    </a:cubicBezTo>
                    <a:cubicBezTo>
                      <a:pt x="1220" y="4863"/>
                      <a:pt x="1220" y="4846"/>
                      <a:pt x="1236" y="4830"/>
                    </a:cubicBezTo>
                    <a:cubicBezTo>
                      <a:pt x="1253" y="4863"/>
                      <a:pt x="1236" y="4880"/>
                      <a:pt x="1253" y="4896"/>
                    </a:cubicBezTo>
                    <a:cubicBezTo>
                      <a:pt x="1287" y="4863"/>
                      <a:pt x="1387" y="4896"/>
                      <a:pt x="1387" y="4830"/>
                    </a:cubicBezTo>
                    <a:close/>
                    <a:moveTo>
                      <a:pt x="869" y="4195"/>
                    </a:moveTo>
                    <a:cubicBezTo>
                      <a:pt x="886" y="4145"/>
                      <a:pt x="835" y="4128"/>
                      <a:pt x="869" y="4128"/>
                    </a:cubicBezTo>
                    <a:cubicBezTo>
                      <a:pt x="886" y="4094"/>
                      <a:pt x="835" y="4128"/>
                      <a:pt x="835" y="4145"/>
                    </a:cubicBezTo>
                    <a:cubicBezTo>
                      <a:pt x="835" y="4178"/>
                      <a:pt x="852" y="4195"/>
                      <a:pt x="869" y="4195"/>
                    </a:cubicBezTo>
                    <a:close/>
                    <a:moveTo>
                      <a:pt x="1170" y="5080"/>
                    </a:moveTo>
                    <a:cubicBezTo>
                      <a:pt x="1136" y="5097"/>
                      <a:pt x="1170" y="5180"/>
                      <a:pt x="1136" y="5164"/>
                    </a:cubicBezTo>
                    <a:cubicBezTo>
                      <a:pt x="1103" y="5164"/>
                      <a:pt x="1120" y="5147"/>
                      <a:pt x="1103" y="5130"/>
                    </a:cubicBezTo>
                    <a:cubicBezTo>
                      <a:pt x="1120" y="5164"/>
                      <a:pt x="1069" y="5147"/>
                      <a:pt x="1069" y="5164"/>
                    </a:cubicBezTo>
                    <a:cubicBezTo>
                      <a:pt x="1069" y="5180"/>
                      <a:pt x="1086" y="5164"/>
                      <a:pt x="1086" y="5180"/>
                    </a:cubicBezTo>
                    <a:cubicBezTo>
                      <a:pt x="1069" y="5197"/>
                      <a:pt x="1036" y="5197"/>
                      <a:pt x="1036" y="5231"/>
                    </a:cubicBezTo>
                    <a:cubicBezTo>
                      <a:pt x="1019" y="5214"/>
                      <a:pt x="1019" y="5197"/>
                      <a:pt x="986" y="5197"/>
                    </a:cubicBezTo>
                    <a:cubicBezTo>
                      <a:pt x="1019" y="5231"/>
                      <a:pt x="952" y="5231"/>
                      <a:pt x="952" y="5264"/>
                    </a:cubicBezTo>
                    <a:cubicBezTo>
                      <a:pt x="952" y="5297"/>
                      <a:pt x="969" y="5297"/>
                      <a:pt x="1003" y="5297"/>
                    </a:cubicBezTo>
                    <a:cubicBezTo>
                      <a:pt x="969" y="5331"/>
                      <a:pt x="1003" y="5348"/>
                      <a:pt x="986" y="5398"/>
                    </a:cubicBezTo>
                    <a:cubicBezTo>
                      <a:pt x="1036" y="5364"/>
                      <a:pt x="1003" y="5414"/>
                      <a:pt x="1036" y="5431"/>
                    </a:cubicBezTo>
                    <a:cubicBezTo>
                      <a:pt x="1053" y="5414"/>
                      <a:pt x="1036" y="5381"/>
                      <a:pt x="1053" y="5381"/>
                    </a:cubicBezTo>
                    <a:cubicBezTo>
                      <a:pt x="1069" y="5448"/>
                      <a:pt x="1086" y="5431"/>
                      <a:pt x="1069" y="5498"/>
                    </a:cubicBezTo>
                    <a:cubicBezTo>
                      <a:pt x="1036" y="5498"/>
                      <a:pt x="1036" y="5498"/>
                      <a:pt x="1003" y="5531"/>
                    </a:cubicBezTo>
                    <a:cubicBezTo>
                      <a:pt x="1003" y="5481"/>
                      <a:pt x="952" y="5531"/>
                      <a:pt x="936" y="5531"/>
                    </a:cubicBezTo>
                    <a:cubicBezTo>
                      <a:pt x="919" y="5465"/>
                      <a:pt x="802" y="5548"/>
                      <a:pt x="769" y="5465"/>
                    </a:cubicBezTo>
                    <a:cubicBezTo>
                      <a:pt x="785" y="5448"/>
                      <a:pt x="785" y="5448"/>
                      <a:pt x="785" y="5465"/>
                    </a:cubicBezTo>
                    <a:cubicBezTo>
                      <a:pt x="752" y="5431"/>
                      <a:pt x="735" y="5414"/>
                      <a:pt x="735" y="5331"/>
                    </a:cubicBezTo>
                    <a:cubicBezTo>
                      <a:pt x="785" y="5331"/>
                      <a:pt x="819" y="5297"/>
                      <a:pt x="835" y="5214"/>
                    </a:cubicBezTo>
                    <a:cubicBezTo>
                      <a:pt x="819" y="5214"/>
                      <a:pt x="819" y="5214"/>
                      <a:pt x="802" y="5231"/>
                    </a:cubicBezTo>
                    <a:cubicBezTo>
                      <a:pt x="802" y="5197"/>
                      <a:pt x="819" y="5197"/>
                      <a:pt x="819" y="5180"/>
                    </a:cubicBezTo>
                    <a:cubicBezTo>
                      <a:pt x="785" y="5180"/>
                      <a:pt x="819" y="5164"/>
                      <a:pt x="802" y="5130"/>
                    </a:cubicBezTo>
                    <a:cubicBezTo>
                      <a:pt x="835" y="5130"/>
                      <a:pt x="835" y="5130"/>
                      <a:pt x="869" y="5130"/>
                    </a:cubicBezTo>
                    <a:cubicBezTo>
                      <a:pt x="852" y="5164"/>
                      <a:pt x="886" y="5147"/>
                      <a:pt x="886" y="5164"/>
                    </a:cubicBezTo>
                    <a:cubicBezTo>
                      <a:pt x="886" y="5214"/>
                      <a:pt x="886" y="5231"/>
                      <a:pt x="902" y="5264"/>
                    </a:cubicBezTo>
                    <a:cubicBezTo>
                      <a:pt x="902" y="5247"/>
                      <a:pt x="919" y="5247"/>
                      <a:pt x="919" y="5231"/>
                    </a:cubicBezTo>
                    <a:cubicBezTo>
                      <a:pt x="902" y="5231"/>
                      <a:pt x="902" y="5214"/>
                      <a:pt x="902" y="5197"/>
                    </a:cubicBezTo>
                    <a:cubicBezTo>
                      <a:pt x="936" y="5180"/>
                      <a:pt x="936" y="5197"/>
                      <a:pt x="952" y="5214"/>
                    </a:cubicBezTo>
                    <a:cubicBezTo>
                      <a:pt x="969" y="5197"/>
                      <a:pt x="986" y="5197"/>
                      <a:pt x="1003" y="5180"/>
                    </a:cubicBezTo>
                    <a:cubicBezTo>
                      <a:pt x="952" y="5180"/>
                      <a:pt x="1036" y="5114"/>
                      <a:pt x="986" y="5097"/>
                    </a:cubicBezTo>
                    <a:cubicBezTo>
                      <a:pt x="969" y="5097"/>
                      <a:pt x="936" y="5114"/>
                      <a:pt x="936" y="5097"/>
                    </a:cubicBezTo>
                    <a:cubicBezTo>
                      <a:pt x="969" y="5080"/>
                      <a:pt x="902" y="5064"/>
                      <a:pt x="919" y="5030"/>
                    </a:cubicBezTo>
                    <a:cubicBezTo>
                      <a:pt x="936" y="5030"/>
                      <a:pt x="936" y="5030"/>
                      <a:pt x="919" y="5047"/>
                    </a:cubicBezTo>
                    <a:cubicBezTo>
                      <a:pt x="936" y="5047"/>
                      <a:pt x="952" y="5047"/>
                      <a:pt x="952" y="5030"/>
                    </a:cubicBezTo>
                    <a:cubicBezTo>
                      <a:pt x="936" y="4980"/>
                      <a:pt x="819" y="5047"/>
                      <a:pt x="819" y="5030"/>
                    </a:cubicBezTo>
                    <a:cubicBezTo>
                      <a:pt x="802" y="5047"/>
                      <a:pt x="852" y="5064"/>
                      <a:pt x="819" y="5064"/>
                    </a:cubicBezTo>
                    <a:cubicBezTo>
                      <a:pt x="802" y="5047"/>
                      <a:pt x="785" y="5114"/>
                      <a:pt x="752" y="5114"/>
                    </a:cubicBezTo>
                    <a:cubicBezTo>
                      <a:pt x="752" y="5064"/>
                      <a:pt x="735" y="5030"/>
                      <a:pt x="735" y="4980"/>
                    </a:cubicBezTo>
                    <a:cubicBezTo>
                      <a:pt x="685" y="4980"/>
                      <a:pt x="685" y="4913"/>
                      <a:pt x="635" y="4963"/>
                    </a:cubicBezTo>
                    <a:cubicBezTo>
                      <a:pt x="618" y="4913"/>
                      <a:pt x="635" y="4880"/>
                      <a:pt x="602" y="4863"/>
                    </a:cubicBezTo>
                    <a:cubicBezTo>
                      <a:pt x="602" y="4896"/>
                      <a:pt x="518" y="5030"/>
                      <a:pt x="568" y="4913"/>
                    </a:cubicBezTo>
                    <a:cubicBezTo>
                      <a:pt x="551" y="4930"/>
                      <a:pt x="535" y="4880"/>
                      <a:pt x="551" y="4863"/>
                    </a:cubicBezTo>
                    <a:cubicBezTo>
                      <a:pt x="568" y="4930"/>
                      <a:pt x="585" y="4796"/>
                      <a:pt x="652" y="4830"/>
                    </a:cubicBezTo>
                    <a:cubicBezTo>
                      <a:pt x="652" y="4796"/>
                      <a:pt x="685" y="4779"/>
                      <a:pt x="652" y="4746"/>
                    </a:cubicBezTo>
                    <a:cubicBezTo>
                      <a:pt x="702" y="4746"/>
                      <a:pt x="668" y="4746"/>
                      <a:pt x="668" y="4713"/>
                    </a:cubicBezTo>
                    <a:cubicBezTo>
                      <a:pt x="702" y="4729"/>
                      <a:pt x="685" y="4696"/>
                      <a:pt x="685" y="4663"/>
                    </a:cubicBezTo>
                    <a:cubicBezTo>
                      <a:pt x="735" y="4713"/>
                      <a:pt x="702" y="4612"/>
                      <a:pt x="752" y="4646"/>
                    </a:cubicBezTo>
                    <a:cubicBezTo>
                      <a:pt x="735" y="4646"/>
                      <a:pt x="735" y="4679"/>
                      <a:pt x="735" y="4679"/>
                    </a:cubicBezTo>
                    <a:cubicBezTo>
                      <a:pt x="752" y="4679"/>
                      <a:pt x="769" y="4713"/>
                      <a:pt x="752" y="4729"/>
                    </a:cubicBezTo>
                    <a:cubicBezTo>
                      <a:pt x="785" y="4696"/>
                      <a:pt x="802" y="4746"/>
                      <a:pt x="819" y="4696"/>
                    </a:cubicBezTo>
                    <a:cubicBezTo>
                      <a:pt x="819" y="4713"/>
                      <a:pt x="869" y="4746"/>
                      <a:pt x="835" y="4779"/>
                    </a:cubicBezTo>
                    <a:cubicBezTo>
                      <a:pt x="819" y="4696"/>
                      <a:pt x="769" y="4830"/>
                      <a:pt x="735" y="4763"/>
                    </a:cubicBezTo>
                    <a:cubicBezTo>
                      <a:pt x="752" y="4813"/>
                      <a:pt x="718" y="4796"/>
                      <a:pt x="718" y="4796"/>
                    </a:cubicBezTo>
                    <a:cubicBezTo>
                      <a:pt x="652" y="4896"/>
                      <a:pt x="769" y="4896"/>
                      <a:pt x="785" y="4947"/>
                    </a:cubicBezTo>
                    <a:cubicBezTo>
                      <a:pt x="802" y="4930"/>
                      <a:pt x="802" y="4947"/>
                      <a:pt x="835" y="4947"/>
                    </a:cubicBezTo>
                    <a:cubicBezTo>
                      <a:pt x="835" y="4913"/>
                      <a:pt x="869" y="4880"/>
                      <a:pt x="886" y="4896"/>
                    </a:cubicBezTo>
                    <a:cubicBezTo>
                      <a:pt x="852" y="4913"/>
                      <a:pt x="852" y="4930"/>
                      <a:pt x="886" y="4930"/>
                    </a:cubicBezTo>
                    <a:cubicBezTo>
                      <a:pt x="886" y="4896"/>
                      <a:pt x="919" y="4896"/>
                      <a:pt x="936" y="4863"/>
                    </a:cubicBezTo>
                    <a:cubicBezTo>
                      <a:pt x="919" y="4896"/>
                      <a:pt x="952" y="4880"/>
                      <a:pt x="969" y="4880"/>
                    </a:cubicBezTo>
                    <a:cubicBezTo>
                      <a:pt x="986" y="4830"/>
                      <a:pt x="936" y="4813"/>
                      <a:pt x="969" y="4796"/>
                    </a:cubicBezTo>
                    <a:cubicBezTo>
                      <a:pt x="969" y="4830"/>
                      <a:pt x="986" y="4830"/>
                      <a:pt x="1003" y="4830"/>
                    </a:cubicBezTo>
                    <a:cubicBezTo>
                      <a:pt x="1003" y="4813"/>
                      <a:pt x="986" y="4779"/>
                      <a:pt x="1019" y="4779"/>
                    </a:cubicBezTo>
                    <a:cubicBezTo>
                      <a:pt x="1036" y="4779"/>
                      <a:pt x="1019" y="4813"/>
                      <a:pt x="1036" y="4813"/>
                    </a:cubicBezTo>
                    <a:cubicBezTo>
                      <a:pt x="1036" y="4796"/>
                      <a:pt x="1053" y="4796"/>
                      <a:pt x="1053" y="4813"/>
                    </a:cubicBezTo>
                    <a:cubicBezTo>
                      <a:pt x="1003" y="4863"/>
                      <a:pt x="969" y="4930"/>
                      <a:pt x="919" y="4963"/>
                    </a:cubicBezTo>
                    <a:cubicBezTo>
                      <a:pt x="952" y="4980"/>
                      <a:pt x="969" y="5030"/>
                      <a:pt x="1003" y="5047"/>
                    </a:cubicBezTo>
                    <a:cubicBezTo>
                      <a:pt x="1003" y="5013"/>
                      <a:pt x="969" y="5013"/>
                      <a:pt x="969" y="4980"/>
                    </a:cubicBezTo>
                    <a:cubicBezTo>
                      <a:pt x="1069" y="4896"/>
                      <a:pt x="1186" y="4930"/>
                      <a:pt x="1120" y="5080"/>
                    </a:cubicBezTo>
                    <a:cubicBezTo>
                      <a:pt x="1136" y="5097"/>
                      <a:pt x="1153" y="5047"/>
                      <a:pt x="1170" y="5080"/>
                    </a:cubicBezTo>
                    <a:close/>
                    <a:moveTo>
                      <a:pt x="785" y="5465"/>
                    </a:moveTo>
                    <a:cubicBezTo>
                      <a:pt x="802" y="5465"/>
                      <a:pt x="802" y="5498"/>
                      <a:pt x="802" y="5465"/>
                    </a:cubicBezTo>
                    <a:cubicBezTo>
                      <a:pt x="802" y="5465"/>
                      <a:pt x="802" y="5465"/>
                      <a:pt x="785" y="5465"/>
                    </a:cubicBezTo>
                    <a:close/>
                    <a:moveTo>
                      <a:pt x="1036" y="5064"/>
                    </a:moveTo>
                    <a:cubicBezTo>
                      <a:pt x="1003" y="5064"/>
                      <a:pt x="1053" y="5097"/>
                      <a:pt x="1053" y="5114"/>
                    </a:cubicBezTo>
                    <a:cubicBezTo>
                      <a:pt x="1069" y="5097"/>
                      <a:pt x="1069" y="5080"/>
                      <a:pt x="1069" y="5064"/>
                    </a:cubicBezTo>
                    <a:cubicBezTo>
                      <a:pt x="1053" y="5047"/>
                      <a:pt x="1036" y="5097"/>
                      <a:pt x="1036" y="5064"/>
                    </a:cubicBezTo>
                    <a:close/>
                    <a:moveTo>
                      <a:pt x="969" y="4362"/>
                    </a:moveTo>
                    <a:cubicBezTo>
                      <a:pt x="986" y="4312"/>
                      <a:pt x="969" y="4178"/>
                      <a:pt x="886" y="4228"/>
                    </a:cubicBezTo>
                    <a:cubicBezTo>
                      <a:pt x="886" y="4261"/>
                      <a:pt x="919" y="4261"/>
                      <a:pt x="902" y="4312"/>
                    </a:cubicBezTo>
                    <a:cubicBezTo>
                      <a:pt x="886" y="4312"/>
                      <a:pt x="869" y="4328"/>
                      <a:pt x="869" y="4378"/>
                    </a:cubicBezTo>
                    <a:cubicBezTo>
                      <a:pt x="886" y="4395"/>
                      <a:pt x="952" y="4378"/>
                      <a:pt x="969" y="4362"/>
                    </a:cubicBezTo>
                    <a:close/>
                    <a:moveTo>
                      <a:pt x="1571" y="4495"/>
                    </a:moveTo>
                    <a:cubicBezTo>
                      <a:pt x="1587" y="4546"/>
                      <a:pt x="1571" y="4562"/>
                      <a:pt x="1571" y="4596"/>
                    </a:cubicBezTo>
                    <a:cubicBezTo>
                      <a:pt x="1604" y="4612"/>
                      <a:pt x="1621" y="4746"/>
                      <a:pt x="1571" y="4746"/>
                    </a:cubicBezTo>
                    <a:cubicBezTo>
                      <a:pt x="1604" y="4679"/>
                      <a:pt x="1454" y="4629"/>
                      <a:pt x="1504" y="4579"/>
                    </a:cubicBezTo>
                    <a:cubicBezTo>
                      <a:pt x="1487" y="4579"/>
                      <a:pt x="1487" y="4562"/>
                      <a:pt x="1487" y="4562"/>
                    </a:cubicBezTo>
                    <a:cubicBezTo>
                      <a:pt x="1454" y="4579"/>
                      <a:pt x="1454" y="4663"/>
                      <a:pt x="1437" y="4646"/>
                    </a:cubicBezTo>
                    <a:cubicBezTo>
                      <a:pt x="1454" y="4596"/>
                      <a:pt x="1420" y="4612"/>
                      <a:pt x="1420" y="4579"/>
                    </a:cubicBezTo>
                    <a:cubicBezTo>
                      <a:pt x="1454" y="4579"/>
                      <a:pt x="1437" y="4562"/>
                      <a:pt x="1437" y="4546"/>
                    </a:cubicBezTo>
                    <a:cubicBezTo>
                      <a:pt x="1454" y="4529"/>
                      <a:pt x="1470" y="4579"/>
                      <a:pt x="1487" y="4546"/>
                    </a:cubicBezTo>
                    <a:cubicBezTo>
                      <a:pt x="1437" y="4495"/>
                      <a:pt x="1537" y="4479"/>
                      <a:pt x="1571" y="4495"/>
                    </a:cubicBezTo>
                    <a:close/>
                    <a:moveTo>
                      <a:pt x="3074" y="3159"/>
                    </a:moveTo>
                    <a:cubicBezTo>
                      <a:pt x="3074" y="3159"/>
                      <a:pt x="3074" y="3142"/>
                      <a:pt x="3074" y="3142"/>
                    </a:cubicBezTo>
                    <a:cubicBezTo>
                      <a:pt x="3074" y="3175"/>
                      <a:pt x="3058" y="3192"/>
                      <a:pt x="3058" y="3226"/>
                    </a:cubicBezTo>
                    <a:cubicBezTo>
                      <a:pt x="3008" y="3226"/>
                      <a:pt x="2991" y="3209"/>
                      <a:pt x="2991" y="3175"/>
                    </a:cubicBezTo>
                    <a:cubicBezTo>
                      <a:pt x="3008" y="3159"/>
                      <a:pt x="3024" y="3142"/>
                      <a:pt x="3058" y="3142"/>
                    </a:cubicBezTo>
                    <a:cubicBezTo>
                      <a:pt x="3058" y="3142"/>
                      <a:pt x="3058" y="3159"/>
                      <a:pt x="3074" y="3159"/>
                    </a:cubicBezTo>
                    <a:close/>
                    <a:moveTo>
                      <a:pt x="3008" y="4963"/>
                    </a:moveTo>
                    <a:cubicBezTo>
                      <a:pt x="2957" y="4947"/>
                      <a:pt x="2974" y="5013"/>
                      <a:pt x="2941" y="5030"/>
                    </a:cubicBezTo>
                    <a:cubicBezTo>
                      <a:pt x="2924" y="4980"/>
                      <a:pt x="2957" y="4947"/>
                      <a:pt x="2991" y="4930"/>
                    </a:cubicBezTo>
                    <a:cubicBezTo>
                      <a:pt x="2991" y="4930"/>
                      <a:pt x="2991" y="4947"/>
                      <a:pt x="3008" y="4963"/>
                    </a:cubicBezTo>
                    <a:close/>
                    <a:moveTo>
                      <a:pt x="3058" y="5481"/>
                    </a:moveTo>
                    <a:cubicBezTo>
                      <a:pt x="3074" y="5515"/>
                      <a:pt x="3091" y="5465"/>
                      <a:pt x="3108" y="5498"/>
                    </a:cubicBezTo>
                    <a:cubicBezTo>
                      <a:pt x="3091" y="5531"/>
                      <a:pt x="3058" y="5515"/>
                      <a:pt x="3041" y="5531"/>
                    </a:cubicBezTo>
                    <a:cubicBezTo>
                      <a:pt x="3058" y="5515"/>
                      <a:pt x="3041" y="5481"/>
                      <a:pt x="3058" y="5481"/>
                    </a:cubicBezTo>
                    <a:close/>
                    <a:moveTo>
                      <a:pt x="2657" y="4345"/>
                    </a:moveTo>
                    <a:cubicBezTo>
                      <a:pt x="2657" y="4345"/>
                      <a:pt x="2657" y="4378"/>
                      <a:pt x="2673" y="4362"/>
                    </a:cubicBezTo>
                    <a:cubicBezTo>
                      <a:pt x="2673" y="4328"/>
                      <a:pt x="2657" y="4312"/>
                      <a:pt x="2673" y="4295"/>
                    </a:cubicBezTo>
                    <a:cubicBezTo>
                      <a:pt x="2640" y="4245"/>
                      <a:pt x="2657" y="4345"/>
                      <a:pt x="2640" y="4362"/>
                    </a:cubicBezTo>
                    <a:cubicBezTo>
                      <a:pt x="2657" y="4362"/>
                      <a:pt x="2657" y="4345"/>
                      <a:pt x="2657" y="4345"/>
                    </a:cubicBezTo>
                    <a:close/>
                    <a:moveTo>
                      <a:pt x="2991" y="3443"/>
                    </a:moveTo>
                    <a:cubicBezTo>
                      <a:pt x="3024" y="3426"/>
                      <a:pt x="3041" y="3510"/>
                      <a:pt x="3024" y="3526"/>
                    </a:cubicBezTo>
                    <a:cubicBezTo>
                      <a:pt x="3008" y="3510"/>
                      <a:pt x="2974" y="3543"/>
                      <a:pt x="2957" y="3493"/>
                    </a:cubicBezTo>
                    <a:cubicBezTo>
                      <a:pt x="3008" y="3493"/>
                      <a:pt x="2974" y="3459"/>
                      <a:pt x="2991" y="3443"/>
                    </a:cubicBezTo>
                    <a:close/>
                    <a:moveTo>
                      <a:pt x="1487" y="3560"/>
                    </a:moveTo>
                    <a:cubicBezTo>
                      <a:pt x="1504" y="3543"/>
                      <a:pt x="1521" y="3526"/>
                      <a:pt x="1521" y="3560"/>
                    </a:cubicBezTo>
                    <a:cubicBezTo>
                      <a:pt x="1487" y="3576"/>
                      <a:pt x="1537" y="3576"/>
                      <a:pt x="1537" y="3593"/>
                    </a:cubicBezTo>
                    <a:cubicBezTo>
                      <a:pt x="1537" y="3610"/>
                      <a:pt x="1521" y="3610"/>
                      <a:pt x="1521" y="3610"/>
                    </a:cubicBezTo>
                    <a:cubicBezTo>
                      <a:pt x="1504" y="3643"/>
                      <a:pt x="1537" y="3643"/>
                      <a:pt x="1521" y="3660"/>
                    </a:cubicBezTo>
                    <a:cubicBezTo>
                      <a:pt x="1537" y="3660"/>
                      <a:pt x="1537" y="3627"/>
                      <a:pt x="1521" y="3627"/>
                    </a:cubicBezTo>
                    <a:cubicBezTo>
                      <a:pt x="1587" y="3576"/>
                      <a:pt x="1537" y="3493"/>
                      <a:pt x="1487" y="3510"/>
                    </a:cubicBezTo>
                    <a:cubicBezTo>
                      <a:pt x="1470" y="3526"/>
                      <a:pt x="1487" y="3543"/>
                      <a:pt x="1487" y="3560"/>
                    </a:cubicBezTo>
                    <a:close/>
                    <a:moveTo>
                      <a:pt x="2891" y="4195"/>
                    </a:moveTo>
                    <a:cubicBezTo>
                      <a:pt x="2891" y="4178"/>
                      <a:pt x="2907" y="4161"/>
                      <a:pt x="2924" y="4161"/>
                    </a:cubicBezTo>
                    <a:cubicBezTo>
                      <a:pt x="2907" y="4195"/>
                      <a:pt x="2907" y="4228"/>
                      <a:pt x="2891" y="4261"/>
                    </a:cubicBezTo>
                    <a:cubicBezTo>
                      <a:pt x="2857" y="4245"/>
                      <a:pt x="2840" y="4128"/>
                      <a:pt x="2891" y="4161"/>
                    </a:cubicBezTo>
                    <a:cubicBezTo>
                      <a:pt x="2874" y="4178"/>
                      <a:pt x="2874" y="4195"/>
                      <a:pt x="2891" y="4195"/>
                    </a:cubicBezTo>
                    <a:close/>
                    <a:moveTo>
                      <a:pt x="3275" y="2340"/>
                    </a:moveTo>
                    <a:cubicBezTo>
                      <a:pt x="3275" y="2323"/>
                      <a:pt x="3275" y="2323"/>
                      <a:pt x="3292" y="2323"/>
                    </a:cubicBezTo>
                    <a:cubicBezTo>
                      <a:pt x="3292" y="2323"/>
                      <a:pt x="3292" y="2323"/>
                      <a:pt x="3292" y="2323"/>
                    </a:cubicBezTo>
                    <a:cubicBezTo>
                      <a:pt x="3292" y="2323"/>
                      <a:pt x="3292" y="2307"/>
                      <a:pt x="3292" y="2307"/>
                    </a:cubicBezTo>
                    <a:cubicBezTo>
                      <a:pt x="3358" y="2273"/>
                      <a:pt x="3425" y="2357"/>
                      <a:pt x="3492" y="2323"/>
                    </a:cubicBezTo>
                    <a:cubicBezTo>
                      <a:pt x="3492" y="2340"/>
                      <a:pt x="3492" y="2357"/>
                      <a:pt x="3509" y="2357"/>
                    </a:cubicBezTo>
                    <a:cubicBezTo>
                      <a:pt x="3459" y="2373"/>
                      <a:pt x="3475" y="2424"/>
                      <a:pt x="3459" y="2474"/>
                    </a:cubicBezTo>
                    <a:cubicBezTo>
                      <a:pt x="3409" y="2474"/>
                      <a:pt x="3409" y="2440"/>
                      <a:pt x="3358" y="2440"/>
                    </a:cubicBezTo>
                    <a:cubicBezTo>
                      <a:pt x="3358" y="2457"/>
                      <a:pt x="3358" y="2457"/>
                      <a:pt x="3358" y="2490"/>
                    </a:cubicBezTo>
                    <a:cubicBezTo>
                      <a:pt x="3292" y="2490"/>
                      <a:pt x="3292" y="2474"/>
                      <a:pt x="3241" y="2507"/>
                    </a:cubicBezTo>
                    <a:cubicBezTo>
                      <a:pt x="3275" y="2457"/>
                      <a:pt x="3225" y="2440"/>
                      <a:pt x="3241" y="2390"/>
                    </a:cubicBezTo>
                    <a:cubicBezTo>
                      <a:pt x="3225" y="2390"/>
                      <a:pt x="3225" y="2390"/>
                      <a:pt x="3208" y="2390"/>
                    </a:cubicBezTo>
                    <a:cubicBezTo>
                      <a:pt x="3225" y="2340"/>
                      <a:pt x="3225" y="2307"/>
                      <a:pt x="3225" y="2223"/>
                    </a:cubicBezTo>
                    <a:lnTo>
                      <a:pt x="3258" y="2223"/>
                    </a:lnTo>
                    <a:cubicBezTo>
                      <a:pt x="3275" y="2273"/>
                      <a:pt x="3208" y="2273"/>
                      <a:pt x="3258" y="2290"/>
                    </a:cubicBezTo>
                    <a:cubicBezTo>
                      <a:pt x="3258" y="2307"/>
                      <a:pt x="3258" y="2340"/>
                      <a:pt x="3275" y="2340"/>
                    </a:cubicBezTo>
                    <a:close/>
                    <a:moveTo>
                      <a:pt x="2490" y="3693"/>
                    </a:moveTo>
                    <a:cubicBezTo>
                      <a:pt x="2473" y="3677"/>
                      <a:pt x="2473" y="3643"/>
                      <a:pt x="2473" y="3610"/>
                    </a:cubicBezTo>
                    <a:cubicBezTo>
                      <a:pt x="2439" y="3627"/>
                      <a:pt x="2423" y="3593"/>
                      <a:pt x="2389" y="3576"/>
                    </a:cubicBezTo>
                    <a:cubicBezTo>
                      <a:pt x="2373" y="3610"/>
                      <a:pt x="2373" y="3610"/>
                      <a:pt x="2373" y="3643"/>
                    </a:cubicBezTo>
                    <a:cubicBezTo>
                      <a:pt x="2356" y="3643"/>
                      <a:pt x="2356" y="3627"/>
                      <a:pt x="2356" y="3610"/>
                    </a:cubicBezTo>
                    <a:cubicBezTo>
                      <a:pt x="2339" y="3610"/>
                      <a:pt x="2356" y="3627"/>
                      <a:pt x="2356" y="3643"/>
                    </a:cubicBezTo>
                    <a:cubicBezTo>
                      <a:pt x="2339" y="3627"/>
                      <a:pt x="2323" y="3627"/>
                      <a:pt x="2306" y="3627"/>
                    </a:cubicBezTo>
                    <a:cubicBezTo>
                      <a:pt x="2289" y="3643"/>
                      <a:pt x="2306" y="3643"/>
                      <a:pt x="2306" y="3677"/>
                    </a:cubicBezTo>
                    <a:cubicBezTo>
                      <a:pt x="2289" y="3677"/>
                      <a:pt x="2272" y="3643"/>
                      <a:pt x="2256" y="3627"/>
                    </a:cubicBezTo>
                    <a:cubicBezTo>
                      <a:pt x="2239" y="3627"/>
                      <a:pt x="2272" y="3643"/>
                      <a:pt x="2239" y="3660"/>
                    </a:cubicBezTo>
                    <a:cubicBezTo>
                      <a:pt x="2289" y="3710"/>
                      <a:pt x="2423" y="3677"/>
                      <a:pt x="2490" y="3693"/>
                    </a:cubicBezTo>
                    <a:close/>
                    <a:moveTo>
                      <a:pt x="3292" y="2307"/>
                    </a:moveTo>
                    <a:cubicBezTo>
                      <a:pt x="3292" y="2307"/>
                      <a:pt x="3292" y="2273"/>
                      <a:pt x="3275" y="2273"/>
                    </a:cubicBezTo>
                    <a:cubicBezTo>
                      <a:pt x="3275" y="2256"/>
                      <a:pt x="3292" y="2256"/>
                      <a:pt x="3292" y="2240"/>
                    </a:cubicBezTo>
                    <a:cubicBezTo>
                      <a:pt x="3308" y="2240"/>
                      <a:pt x="3308" y="2256"/>
                      <a:pt x="3325" y="2256"/>
                    </a:cubicBezTo>
                    <a:cubicBezTo>
                      <a:pt x="3325" y="2273"/>
                      <a:pt x="3308" y="2273"/>
                      <a:pt x="3308" y="2273"/>
                    </a:cubicBezTo>
                    <a:cubicBezTo>
                      <a:pt x="3425" y="2340"/>
                      <a:pt x="3425" y="2156"/>
                      <a:pt x="3308" y="2156"/>
                    </a:cubicBezTo>
                    <a:cubicBezTo>
                      <a:pt x="3275" y="2156"/>
                      <a:pt x="3258" y="2206"/>
                      <a:pt x="3241" y="2173"/>
                    </a:cubicBezTo>
                    <a:cubicBezTo>
                      <a:pt x="3225" y="2206"/>
                      <a:pt x="3275" y="2190"/>
                      <a:pt x="3275" y="2206"/>
                    </a:cubicBezTo>
                    <a:cubicBezTo>
                      <a:pt x="3275" y="2240"/>
                      <a:pt x="3258" y="2273"/>
                      <a:pt x="3258" y="2290"/>
                    </a:cubicBezTo>
                    <a:cubicBezTo>
                      <a:pt x="3292" y="2290"/>
                      <a:pt x="3275" y="2323"/>
                      <a:pt x="3292" y="2323"/>
                    </a:cubicBezTo>
                    <a:cubicBezTo>
                      <a:pt x="3292" y="2323"/>
                      <a:pt x="3292" y="2307"/>
                      <a:pt x="3292" y="2307"/>
                    </a:cubicBezTo>
                    <a:close/>
                    <a:moveTo>
                      <a:pt x="3074" y="3827"/>
                    </a:moveTo>
                    <a:cubicBezTo>
                      <a:pt x="3074" y="3810"/>
                      <a:pt x="3074" y="3827"/>
                      <a:pt x="3058" y="3827"/>
                    </a:cubicBezTo>
                    <a:cubicBezTo>
                      <a:pt x="3058" y="3810"/>
                      <a:pt x="3041" y="3810"/>
                      <a:pt x="3041" y="3794"/>
                    </a:cubicBezTo>
                    <a:cubicBezTo>
                      <a:pt x="3058" y="3794"/>
                      <a:pt x="3058" y="3777"/>
                      <a:pt x="3074" y="3794"/>
                    </a:cubicBezTo>
                    <a:cubicBezTo>
                      <a:pt x="3074" y="3810"/>
                      <a:pt x="3108" y="3827"/>
                      <a:pt x="3074" y="3827"/>
                    </a:cubicBezTo>
                    <a:close/>
                    <a:moveTo>
                      <a:pt x="3542" y="1421"/>
                    </a:moveTo>
                    <a:cubicBezTo>
                      <a:pt x="3542" y="1404"/>
                      <a:pt x="3542" y="1404"/>
                      <a:pt x="3526" y="1404"/>
                    </a:cubicBezTo>
                    <a:cubicBezTo>
                      <a:pt x="3526" y="1421"/>
                      <a:pt x="3526" y="1421"/>
                      <a:pt x="3509" y="1438"/>
                    </a:cubicBezTo>
                    <a:cubicBezTo>
                      <a:pt x="3542" y="1421"/>
                      <a:pt x="3526" y="1454"/>
                      <a:pt x="3542" y="1471"/>
                    </a:cubicBezTo>
                    <a:cubicBezTo>
                      <a:pt x="3492" y="1488"/>
                      <a:pt x="3509" y="1505"/>
                      <a:pt x="3475" y="1521"/>
                    </a:cubicBezTo>
                    <a:cubicBezTo>
                      <a:pt x="3475" y="1505"/>
                      <a:pt x="3459" y="1471"/>
                      <a:pt x="3442" y="1471"/>
                    </a:cubicBezTo>
                    <a:cubicBezTo>
                      <a:pt x="3442" y="1471"/>
                      <a:pt x="3442" y="1488"/>
                      <a:pt x="3425" y="1488"/>
                    </a:cubicBezTo>
                    <a:cubicBezTo>
                      <a:pt x="3425" y="1421"/>
                      <a:pt x="3459" y="1488"/>
                      <a:pt x="3459" y="1454"/>
                    </a:cubicBezTo>
                    <a:cubicBezTo>
                      <a:pt x="3442" y="1438"/>
                      <a:pt x="3375" y="1421"/>
                      <a:pt x="3375" y="1404"/>
                    </a:cubicBezTo>
                    <a:cubicBezTo>
                      <a:pt x="3409" y="1404"/>
                      <a:pt x="3425" y="1404"/>
                      <a:pt x="3442" y="1388"/>
                    </a:cubicBezTo>
                    <a:cubicBezTo>
                      <a:pt x="3442" y="1371"/>
                      <a:pt x="3409" y="1371"/>
                      <a:pt x="3409" y="1354"/>
                    </a:cubicBezTo>
                    <a:cubicBezTo>
                      <a:pt x="3409" y="1354"/>
                      <a:pt x="3409" y="1338"/>
                      <a:pt x="3409" y="1321"/>
                    </a:cubicBezTo>
                    <a:cubicBezTo>
                      <a:pt x="3442" y="1354"/>
                      <a:pt x="3459" y="1321"/>
                      <a:pt x="3509" y="1321"/>
                    </a:cubicBezTo>
                    <a:cubicBezTo>
                      <a:pt x="3559" y="1354"/>
                      <a:pt x="3559" y="1321"/>
                      <a:pt x="3542" y="1421"/>
                    </a:cubicBezTo>
                    <a:cubicBezTo>
                      <a:pt x="3559" y="1421"/>
                      <a:pt x="3559" y="1421"/>
                      <a:pt x="3542" y="1421"/>
                    </a:cubicBezTo>
                    <a:close/>
                    <a:moveTo>
                      <a:pt x="3208" y="2524"/>
                    </a:moveTo>
                    <a:cubicBezTo>
                      <a:pt x="3208" y="2474"/>
                      <a:pt x="3175" y="2490"/>
                      <a:pt x="3125" y="2490"/>
                    </a:cubicBezTo>
                    <a:cubicBezTo>
                      <a:pt x="3158" y="2557"/>
                      <a:pt x="3091" y="2574"/>
                      <a:pt x="3091" y="2624"/>
                    </a:cubicBezTo>
                    <a:cubicBezTo>
                      <a:pt x="3125" y="2624"/>
                      <a:pt x="3141" y="2607"/>
                      <a:pt x="3175" y="2607"/>
                    </a:cubicBezTo>
                    <a:cubicBezTo>
                      <a:pt x="3175" y="2574"/>
                      <a:pt x="3125" y="2591"/>
                      <a:pt x="3125" y="2574"/>
                    </a:cubicBezTo>
                    <a:cubicBezTo>
                      <a:pt x="3158" y="2574"/>
                      <a:pt x="3191" y="2507"/>
                      <a:pt x="3208" y="2524"/>
                    </a:cubicBezTo>
                    <a:close/>
                    <a:moveTo>
                      <a:pt x="3258" y="2039"/>
                    </a:moveTo>
                    <a:cubicBezTo>
                      <a:pt x="3258" y="2056"/>
                      <a:pt x="3191" y="2023"/>
                      <a:pt x="3241" y="2023"/>
                    </a:cubicBezTo>
                    <a:cubicBezTo>
                      <a:pt x="3225" y="1989"/>
                      <a:pt x="3208" y="2039"/>
                      <a:pt x="3191" y="2023"/>
                    </a:cubicBezTo>
                    <a:cubicBezTo>
                      <a:pt x="3191" y="2039"/>
                      <a:pt x="3225" y="2056"/>
                      <a:pt x="3191" y="2056"/>
                    </a:cubicBezTo>
                    <a:cubicBezTo>
                      <a:pt x="3241" y="2073"/>
                      <a:pt x="3191" y="2073"/>
                      <a:pt x="3191" y="2123"/>
                    </a:cubicBezTo>
                    <a:cubicBezTo>
                      <a:pt x="3208" y="2140"/>
                      <a:pt x="3208" y="2106"/>
                      <a:pt x="3208" y="2089"/>
                    </a:cubicBezTo>
                    <a:cubicBezTo>
                      <a:pt x="3225" y="2073"/>
                      <a:pt x="3241" y="2073"/>
                      <a:pt x="3275" y="2089"/>
                    </a:cubicBezTo>
                    <a:cubicBezTo>
                      <a:pt x="3275" y="2056"/>
                      <a:pt x="3258" y="2056"/>
                      <a:pt x="3258" y="2039"/>
                    </a:cubicBezTo>
                    <a:close/>
                    <a:moveTo>
                      <a:pt x="3191" y="5331"/>
                    </a:moveTo>
                    <a:cubicBezTo>
                      <a:pt x="3158" y="5264"/>
                      <a:pt x="3158" y="5314"/>
                      <a:pt x="3108" y="5264"/>
                    </a:cubicBezTo>
                    <a:cubicBezTo>
                      <a:pt x="3074" y="5297"/>
                      <a:pt x="3041" y="5264"/>
                      <a:pt x="3041" y="5314"/>
                    </a:cubicBezTo>
                    <a:cubicBezTo>
                      <a:pt x="3058" y="5297"/>
                      <a:pt x="3058" y="5314"/>
                      <a:pt x="3074" y="5314"/>
                    </a:cubicBezTo>
                    <a:cubicBezTo>
                      <a:pt x="3058" y="5331"/>
                      <a:pt x="3091" y="5331"/>
                      <a:pt x="3074" y="5364"/>
                    </a:cubicBezTo>
                    <a:cubicBezTo>
                      <a:pt x="3058" y="5314"/>
                      <a:pt x="3041" y="5331"/>
                      <a:pt x="3024" y="5364"/>
                    </a:cubicBezTo>
                    <a:cubicBezTo>
                      <a:pt x="2991" y="5348"/>
                      <a:pt x="3008" y="5314"/>
                      <a:pt x="2991" y="5297"/>
                    </a:cubicBezTo>
                    <a:cubicBezTo>
                      <a:pt x="2957" y="5281"/>
                      <a:pt x="2924" y="5314"/>
                      <a:pt x="2941" y="5264"/>
                    </a:cubicBezTo>
                    <a:cubicBezTo>
                      <a:pt x="2907" y="5264"/>
                      <a:pt x="2874" y="5297"/>
                      <a:pt x="2840" y="5264"/>
                    </a:cubicBezTo>
                    <a:cubicBezTo>
                      <a:pt x="2857" y="5247"/>
                      <a:pt x="2857" y="5281"/>
                      <a:pt x="2891" y="5264"/>
                    </a:cubicBezTo>
                    <a:lnTo>
                      <a:pt x="2891" y="5231"/>
                    </a:lnTo>
                    <a:cubicBezTo>
                      <a:pt x="2840" y="5231"/>
                      <a:pt x="2807" y="5231"/>
                      <a:pt x="2774" y="5197"/>
                    </a:cubicBezTo>
                    <a:cubicBezTo>
                      <a:pt x="2757" y="5247"/>
                      <a:pt x="2724" y="5297"/>
                      <a:pt x="2740" y="5314"/>
                    </a:cubicBezTo>
                    <a:cubicBezTo>
                      <a:pt x="2740" y="5331"/>
                      <a:pt x="2724" y="5331"/>
                      <a:pt x="2724" y="5331"/>
                    </a:cubicBezTo>
                    <a:cubicBezTo>
                      <a:pt x="2690" y="5297"/>
                      <a:pt x="2657" y="5314"/>
                      <a:pt x="2590" y="5314"/>
                    </a:cubicBezTo>
                    <a:cubicBezTo>
                      <a:pt x="2590" y="5381"/>
                      <a:pt x="2590" y="5364"/>
                      <a:pt x="2540" y="5364"/>
                    </a:cubicBezTo>
                    <a:cubicBezTo>
                      <a:pt x="2540" y="5414"/>
                      <a:pt x="2556" y="5431"/>
                      <a:pt x="2556" y="5465"/>
                    </a:cubicBezTo>
                    <a:cubicBezTo>
                      <a:pt x="2590" y="5481"/>
                      <a:pt x="2673" y="5448"/>
                      <a:pt x="2657" y="5515"/>
                    </a:cubicBezTo>
                    <a:cubicBezTo>
                      <a:pt x="2707" y="5498"/>
                      <a:pt x="2724" y="5398"/>
                      <a:pt x="2774" y="5398"/>
                    </a:cubicBezTo>
                    <a:cubicBezTo>
                      <a:pt x="2807" y="5381"/>
                      <a:pt x="2740" y="5381"/>
                      <a:pt x="2757" y="5348"/>
                    </a:cubicBezTo>
                    <a:cubicBezTo>
                      <a:pt x="2774" y="5314"/>
                      <a:pt x="2807" y="5364"/>
                      <a:pt x="2807" y="5314"/>
                    </a:cubicBezTo>
                    <a:cubicBezTo>
                      <a:pt x="2840" y="5331"/>
                      <a:pt x="2840" y="5364"/>
                      <a:pt x="2840" y="5381"/>
                    </a:cubicBezTo>
                    <a:cubicBezTo>
                      <a:pt x="2840" y="5398"/>
                      <a:pt x="2824" y="5398"/>
                      <a:pt x="2824" y="5414"/>
                    </a:cubicBezTo>
                    <a:cubicBezTo>
                      <a:pt x="2807" y="5398"/>
                      <a:pt x="2807" y="5414"/>
                      <a:pt x="2774" y="5414"/>
                    </a:cubicBezTo>
                    <a:cubicBezTo>
                      <a:pt x="2807" y="5431"/>
                      <a:pt x="2790" y="5481"/>
                      <a:pt x="2790" y="5531"/>
                    </a:cubicBezTo>
                    <a:cubicBezTo>
                      <a:pt x="2790" y="5465"/>
                      <a:pt x="2740" y="5548"/>
                      <a:pt x="2740" y="5531"/>
                    </a:cubicBezTo>
                    <a:cubicBezTo>
                      <a:pt x="2724" y="5548"/>
                      <a:pt x="2757" y="5632"/>
                      <a:pt x="2740" y="5665"/>
                    </a:cubicBezTo>
                    <a:cubicBezTo>
                      <a:pt x="2740" y="5615"/>
                      <a:pt x="2657" y="5581"/>
                      <a:pt x="2607" y="5565"/>
                    </a:cubicBezTo>
                    <a:lnTo>
                      <a:pt x="2607" y="5515"/>
                    </a:lnTo>
                    <a:cubicBezTo>
                      <a:pt x="2607" y="5515"/>
                      <a:pt x="2623" y="5531"/>
                      <a:pt x="2640" y="5531"/>
                    </a:cubicBezTo>
                    <a:cubicBezTo>
                      <a:pt x="2607" y="5481"/>
                      <a:pt x="2573" y="5531"/>
                      <a:pt x="2590" y="5581"/>
                    </a:cubicBezTo>
                    <a:cubicBezTo>
                      <a:pt x="2573" y="5565"/>
                      <a:pt x="2540" y="5581"/>
                      <a:pt x="2556" y="5548"/>
                    </a:cubicBezTo>
                    <a:cubicBezTo>
                      <a:pt x="2540" y="5548"/>
                      <a:pt x="2523" y="5598"/>
                      <a:pt x="2506" y="5565"/>
                    </a:cubicBezTo>
                    <a:cubicBezTo>
                      <a:pt x="2490" y="5581"/>
                      <a:pt x="2490" y="5632"/>
                      <a:pt x="2540" y="5615"/>
                    </a:cubicBezTo>
                    <a:cubicBezTo>
                      <a:pt x="2523" y="5598"/>
                      <a:pt x="2523" y="5598"/>
                      <a:pt x="2540" y="5581"/>
                    </a:cubicBezTo>
                    <a:lnTo>
                      <a:pt x="2556" y="5581"/>
                    </a:lnTo>
                    <a:cubicBezTo>
                      <a:pt x="2590" y="5581"/>
                      <a:pt x="2556" y="5648"/>
                      <a:pt x="2590" y="5648"/>
                    </a:cubicBezTo>
                    <a:cubicBezTo>
                      <a:pt x="2673" y="5632"/>
                      <a:pt x="2657" y="5698"/>
                      <a:pt x="2724" y="5698"/>
                    </a:cubicBezTo>
                    <a:cubicBezTo>
                      <a:pt x="2707" y="5732"/>
                      <a:pt x="2740" y="5765"/>
                      <a:pt x="2757" y="5765"/>
                    </a:cubicBezTo>
                    <a:cubicBezTo>
                      <a:pt x="2757" y="5749"/>
                      <a:pt x="2757" y="5749"/>
                      <a:pt x="2757" y="5732"/>
                    </a:cubicBezTo>
                    <a:cubicBezTo>
                      <a:pt x="2774" y="5749"/>
                      <a:pt x="2774" y="5765"/>
                      <a:pt x="2774" y="5782"/>
                    </a:cubicBezTo>
                    <a:cubicBezTo>
                      <a:pt x="2807" y="5765"/>
                      <a:pt x="2840" y="5815"/>
                      <a:pt x="2840" y="5765"/>
                    </a:cubicBezTo>
                    <a:cubicBezTo>
                      <a:pt x="2857" y="5782"/>
                      <a:pt x="2874" y="5782"/>
                      <a:pt x="2874" y="5832"/>
                    </a:cubicBezTo>
                    <a:cubicBezTo>
                      <a:pt x="2891" y="5832"/>
                      <a:pt x="2957" y="5765"/>
                      <a:pt x="2957" y="5832"/>
                    </a:cubicBezTo>
                    <a:cubicBezTo>
                      <a:pt x="2974" y="5815"/>
                      <a:pt x="2974" y="5782"/>
                      <a:pt x="2991" y="5765"/>
                    </a:cubicBezTo>
                    <a:cubicBezTo>
                      <a:pt x="3041" y="5765"/>
                      <a:pt x="3058" y="5782"/>
                      <a:pt x="3074" y="5815"/>
                    </a:cubicBezTo>
                    <a:cubicBezTo>
                      <a:pt x="3074" y="5849"/>
                      <a:pt x="3074" y="5799"/>
                      <a:pt x="3041" y="5799"/>
                    </a:cubicBezTo>
                    <a:cubicBezTo>
                      <a:pt x="3041" y="5832"/>
                      <a:pt x="3058" y="5832"/>
                      <a:pt x="3058" y="5849"/>
                    </a:cubicBezTo>
                    <a:cubicBezTo>
                      <a:pt x="3074" y="5815"/>
                      <a:pt x="3141" y="5849"/>
                      <a:pt x="3141" y="5899"/>
                    </a:cubicBezTo>
                    <a:cubicBezTo>
                      <a:pt x="3141" y="5932"/>
                      <a:pt x="3125" y="5899"/>
                      <a:pt x="3108" y="5899"/>
                    </a:cubicBezTo>
                    <a:cubicBezTo>
                      <a:pt x="3125" y="5916"/>
                      <a:pt x="3125" y="5949"/>
                      <a:pt x="3158" y="5949"/>
                    </a:cubicBezTo>
                    <a:cubicBezTo>
                      <a:pt x="3158" y="5966"/>
                      <a:pt x="3158" y="5982"/>
                      <a:pt x="3141" y="5982"/>
                    </a:cubicBezTo>
                    <a:cubicBezTo>
                      <a:pt x="3175" y="6033"/>
                      <a:pt x="3191" y="5949"/>
                      <a:pt x="3191" y="5899"/>
                    </a:cubicBezTo>
                    <a:cubicBezTo>
                      <a:pt x="3225" y="5932"/>
                      <a:pt x="3241" y="5916"/>
                      <a:pt x="3275" y="5932"/>
                    </a:cubicBezTo>
                    <a:cubicBezTo>
                      <a:pt x="3308" y="5916"/>
                      <a:pt x="3241" y="5882"/>
                      <a:pt x="3292" y="5899"/>
                    </a:cubicBezTo>
                    <a:cubicBezTo>
                      <a:pt x="3292" y="5882"/>
                      <a:pt x="3275" y="5866"/>
                      <a:pt x="3292" y="5866"/>
                    </a:cubicBezTo>
                    <a:cubicBezTo>
                      <a:pt x="3292" y="5832"/>
                      <a:pt x="3258" y="5866"/>
                      <a:pt x="3241" y="5866"/>
                    </a:cubicBezTo>
                    <a:cubicBezTo>
                      <a:pt x="3241" y="5849"/>
                      <a:pt x="3258" y="5799"/>
                      <a:pt x="3225" y="5799"/>
                    </a:cubicBezTo>
                    <a:cubicBezTo>
                      <a:pt x="3225" y="5782"/>
                      <a:pt x="3241" y="5782"/>
                      <a:pt x="3241" y="5765"/>
                    </a:cubicBezTo>
                    <a:cubicBezTo>
                      <a:pt x="3225" y="5732"/>
                      <a:pt x="3225" y="5799"/>
                      <a:pt x="3191" y="5782"/>
                    </a:cubicBezTo>
                    <a:cubicBezTo>
                      <a:pt x="3191" y="5815"/>
                      <a:pt x="3208" y="5799"/>
                      <a:pt x="3191" y="5832"/>
                    </a:cubicBezTo>
                    <a:cubicBezTo>
                      <a:pt x="3175" y="5832"/>
                      <a:pt x="3158" y="5799"/>
                      <a:pt x="3158" y="5832"/>
                    </a:cubicBezTo>
                    <a:cubicBezTo>
                      <a:pt x="3125" y="5815"/>
                      <a:pt x="3108" y="5749"/>
                      <a:pt x="3074" y="5765"/>
                    </a:cubicBezTo>
                    <a:cubicBezTo>
                      <a:pt x="3058" y="5765"/>
                      <a:pt x="3058" y="5749"/>
                      <a:pt x="3058" y="5732"/>
                    </a:cubicBezTo>
                    <a:cubicBezTo>
                      <a:pt x="3074" y="5715"/>
                      <a:pt x="3125" y="5648"/>
                      <a:pt x="3158" y="5698"/>
                    </a:cubicBezTo>
                    <a:cubicBezTo>
                      <a:pt x="3141" y="5648"/>
                      <a:pt x="3158" y="5615"/>
                      <a:pt x="3175" y="5581"/>
                    </a:cubicBezTo>
                    <a:cubicBezTo>
                      <a:pt x="3191" y="5581"/>
                      <a:pt x="3191" y="5598"/>
                      <a:pt x="3175" y="5598"/>
                    </a:cubicBezTo>
                    <a:cubicBezTo>
                      <a:pt x="3241" y="5565"/>
                      <a:pt x="3358" y="5648"/>
                      <a:pt x="3392" y="5498"/>
                    </a:cubicBezTo>
                    <a:cubicBezTo>
                      <a:pt x="3342" y="5448"/>
                      <a:pt x="3342" y="5381"/>
                      <a:pt x="3358" y="5314"/>
                    </a:cubicBezTo>
                    <a:cubicBezTo>
                      <a:pt x="3375" y="5331"/>
                      <a:pt x="3375" y="5331"/>
                      <a:pt x="3375" y="5364"/>
                    </a:cubicBezTo>
                    <a:cubicBezTo>
                      <a:pt x="3409" y="5331"/>
                      <a:pt x="3392" y="5297"/>
                      <a:pt x="3375" y="5264"/>
                    </a:cubicBezTo>
                    <a:cubicBezTo>
                      <a:pt x="3325" y="5314"/>
                      <a:pt x="3358" y="5247"/>
                      <a:pt x="3342" y="5231"/>
                    </a:cubicBezTo>
                    <a:cubicBezTo>
                      <a:pt x="3325" y="5231"/>
                      <a:pt x="3325" y="5264"/>
                      <a:pt x="3308" y="5264"/>
                    </a:cubicBezTo>
                    <a:cubicBezTo>
                      <a:pt x="3308" y="5281"/>
                      <a:pt x="3342" y="5264"/>
                      <a:pt x="3342" y="5297"/>
                    </a:cubicBezTo>
                    <a:cubicBezTo>
                      <a:pt x="3342" y="5297"/>
                      <a:pt x="3325" y="5297"/>
                      <a:pt x="3325" y="5314"/>
                    </a:cubicBezTo>
                    <a:cubicBezTo>
                      <a:pt x="3258" y="5297"/>
                      <a:pt x="3225" y="5264"/>
                      <a:pt x="3191" y="5331"/>
                    </a:cubicBezTo>
                    <a:close/>
                    <a:moveTo>
                      <a:pt x="3024" y="5749"/>
                    </a:moveTo>
                    <a:cubicBezTo>
                      <a:pt x="3008" y="5732"/>
                      <a:pt x="3024" y="5698"/>
                      <a:pt x="2991" y="5682"/>
                    </a:cubicBezTo>
                    <a:cubicBezTo>
                      <a:pt x="3008" y="5682"/>
                      <a:pt x="3008" y="5665"/>
                      <a:pt x="3008" y="5665"/>
                    </a:cubicBezTo>
                    <a:cubicBezTo>
                      <a:pt x="3041" y="5682"/>
                      <a:pt x="3024" y="5698"/>
                      <a:pt x="3058" y="5698"/>
                    </a:cubicBezTo>
                    <a:cubicBezTo>
                      <a:pt x="3041" y="5715"/>
                      <a:pt x="3041" y="5732"/>
                      <a:pt x="3024" y="5749"/>
                    </a:cubicBezTo>
                    <a:close/>
                    <a:moveTo>
                      <a:pt x="3024" y="5381"/>
                    </a:moveTo>
                    <a:cubicBezTo>
                      <a:pt x="3024" y="5398"/>
                      <a:pt x="3024" y="5398"/>
                      <a:pt x="3041" y="5398"/>
                    </a:cubicBezTo>
                    <a:cubicBezTo>
                      <a:pt x="3041" y="5414"/>
                      <a:pt x="2991" y="5414"/>
                      <a:pt x="2991" y="5398"/>
                    </a:cubicBezTo>
                    <a:cubicBezTo>
                      <a:pt x="2974" y="5431"/>
                      <a:pt x="2974" y="5481"/>
                      <a:pt x="3008" y="5531"/>
                    </a:cubicBezTo>
                    <a:cubicBezTo>
                      <a:pt x="3024" y="5515"/>
                      <a:pt x="3024" y="5548"/>
                      <a:pt x="3058" y="5548"/>
                    </a:cubicBezTo>
                    <a:cubicBezTo>
                      <a:pt x="3041" y="5581"/>
                      <a:pt x="3024" y="5531"/>
                      <a:pt x="3008" y="5565"/>
                    </a:cubicBezTo>
                    <a:cubicBezTo>
                      <a:pt x="2991" y="5598"/>
                      <a:pt x="3024" y="5581"/>
                      <a:pt x="3041" y="5615"/>
                    </a:cubicBezTo>
                    <a:cubicBezTo>
                      <a:pt x="3041" y="5581"/>
                      <a:pt x="3074" y="5565"/>
                      <a:pt x="3074" y="5531"/>
                    </a:cubicBezTo>
                    <a:cubicBezTo>
                      <a:pt x="3125" y="5565"/>
                      <a:pt x="3125" y="5515"/>
                      <a:pt x="3158" y="5548"/>
                    </a:cubicBezTo>
                    <a:cubicBezTo>
                      <a:pt x="3158" y="5531"/>
                      <a:pt x="3175" y="5515"/>
                      <a:pt x="3175" y="5531"/>
                    </a:cubicBezTo>
                    <a:cubicBezTo>
                      <a:pt x="3191" y="5515"/>
                      <a:pt x="3158" y="5498"/>
                      <a:pt x="3175" y="5481"/>
                    </a:cubicBezTo>
                    <a:cubicBezTo>
                      <a:pt x="3141" y="5515"/>
                      <a:pt x="3091" y="5414"/>
                      <a:pt x="3074" y="5364"/>
                    </a:cubicBezTo>
                    <a:cubicBezTo>
                      <a:pt x="3041" y="5381"/>
                      <a:pt x="3058" y="5398"/>
                      <a:pt x="3024" y="5381"/>
                    </a:cubicBezTo>
                    <a:close/>
                    <a:moveTo>
                      <a:pt x="1220" y="1755"/>
                    </a:moveTo>
                    <a:cubicBezTo>
                      <a:pt x="1203" y="1789"/>
                      <a:pt x="1220" y="1822"/>
                      <a:pt x="1220" y="1855"/>
                    </a:cubicBezTo>
                    <a:cubicBezTo>
                      <a:pt x="1253" y="1839"/>
                      <a:pt x="1236" y="1789"/>
                      <a:pt x="1253" y="1789"/>
                    </a:cubicBezTo>
                    <a:cubicBezTo>
                      <a:pt x="1253" y="1772"/>
                      <a:pt x="1236" y="1755"/>
                      <a:pt x="1220" y="1755"/>
                    </a:cubicBezTo>
                    <a:close/>
                    <a:moveTo>
                      <a:pt x="1353" y="1755"/>
                    </a:moveTo>
                    <a:cubicBezTo>
                      <a:pt x="1387" y="1755"/>
                      <a:pt x="1404" y="1739"/>
                      <a:pt x="1404" y="1722"/>
                    </a:cubicBezTo>
                    <a:cubicBezTo>
                      <a:pt x="1420" y="1739"/>
                      <a:pt x="1437" y="1739"/>
                      <a:pt x="1454" y="1755"/>
                    </a:cubicBezTo>
                    <a:cubicBezTo>
                      <a:pt x="1487" y="1672"/>
                      <a:pt x="1587" y="1772"/>
                      <a:pt x="1604" y="1839"/>
                    </a:cubicBezTo>
                    <a:cubicBezTo>
                      <a:pt x="1571" y="1839"/>
                      <a:pt x="1571" y="1839"/>
                      <a:pt x="1537" y="1839"/>
                    </a:cubicBezTo>
                    <a:cubicBezTo>
                      <a:pt x="1537" y="1872"/>
                      <a:pt x="1504" y="1889"/>
                      <a:pt x="1487" y="1872"/>
                    </a:cubicBezTo>
                    <a:cubicBezTo>
                      <a:pt x="1454" y="1939"/>
                      <a:pt x="1504" y="1956"/>
                      <a:pt x="1454" y="2006"/>
                    </a:cubicBezTo>
                    <a:cubicBezTo>
                      <a:pt x="1454" y="1989"/>
                      <a:pt x="1454" y="1972"/>
                      <a:pt x="1437" y="1972"/>
                    </a:cubicBezTo>
                    <a:cubicBezTo>
                      <a:pt x="1420" y="2006"/>
                      <a:pt x="1353" y="2006"/>
                      <a:pt x="1370" y="2073"/>
                    </a:cubicBezTo>
                    <a:cubicBezTo>
                      <a:pt x="1337" y="2023"/>
                      <a:pt x="1287" y="1989"/>
                      <a:pt x="1270" y="1922"/>
                    </a:cubicBezTo>
                    <a:cubicBezTo>
                      <a:pt x="1287" y="1889"/>
                      <a:pt x="1303" y="1939"/>
                      <a:pt x="1320" y="1906"/>
                    </a:cubicBezTo>
                    <a:cubicBezTo>
                      <a:pt x="1303" y="1889"/>
                      <a:pt x="1270" y="1839"/>
                      <a:pt x="1287" y="1822"/>
                    </a:cubicBezTo>
                    <a:cubicBezTo>
                      <a:pt x="1303" y="1872"/>
                      <a:pt x="1320" y="1839"/>
                      <a:pt x="1337" y="1822"/>
                    </a:cubicBezTo>
                    <a:cubicBezTo>
                      <a:pt x="1353" y="1839"/>
                      <a:pt x="1353" y="1872"/>
                      <a:pt x="1370" y="1855"/>
                    </a:cubicBezTo>
                    <a:cubicBezTo>
                      <a:pt x="1353" y="1822"/>
                      <a:pt x="1387" y="1839"/>
                      <a:pt x="1387" y="1789"/>
                    </a:cubicBezTo>
                    <a:cubicBezTo>
                      <a:pt x="1353" y="1805"/>
                      <a:pt x="1370" y="1772"/>
                      <a:pt x="1353" y="1755"/>
                    </a:cubicBezTo>
                    <a:close/>
                    <a:moveTo>
                      <a:pt x="1454" y="1922"/>
                    </a:moveTo>
                    <a:cubicBezTo>
                      <a:pt x="1454" y="1889"/>
                      <a:pt x="1437" y="1889"/>
                      <a:pt x="1437" y="1855"/>
                    </a:cubicBezTo>
                    <a:cubicBezTo>
                      <a:pt x="1404" y="1872"/>
                      <a:pt x="1420" y="1922"/>
                      <a:pt x="1454" y="1922"/>
                    </a:cubicBezTo>
                    <a:close/>
                    <a:moveTo>
                      <a:pt x="1036" y="3259"/>
                    </a:moveTo>
                    <a:cubicBezTo>
                      <a:pt x="1019" y="3242"/>
                      <a:pt x="1003" y="3226"/>
                      <a:pt x="1003" y="3192"/>
                    </a:cubicBezTo>
                    <a:cubicBezTo>
                      <a:pt x="1003" y="3192"/>
                      <a:pt x="1036" y="3175"/>
                      <a:pt x="1036" y="3192"/>
                    </a:cubicBezTo>
                    <a:cubicBezTo>
                      <a:pt x="1019" y="3209"/>
                      <a:pt x="1036" y="3226"/>
                      <a:pt x="1036" y="3259"/>
                    </a:cubicBezTo>
                    <a:close/>
                    <a:moveTo>
                      <a:pt x="1220" y="2273"/>
                    </a:moveTo>
                    <a:cubicBezTo>
                      <a:pt x="1253" y="2240"/>
                      <a:pt x="1270" y="2223"/>
                      <a:pt x="1287" y="2190"/>
                    </a:cubicBezTo>
                    <a:cubicBezTo>
                      <a:pt x="1253" y="2140"/>
                      <a:pt x="1220" y="2106"/>
                      <a:pt x="1203" y="2056"/>
                    </a:cubicBezTo>
                    <a:lnTo>
                      <a:pt x="1170" y="2056"/>
                    </a:lnTo>
                    <a:cubicBezTo>
                      <a:pt x="1170" y="2106"/>
                      <a:pt x="1186" y="2140"/>
                      <a:pt x="1220" y="2140"/>
                    </a:cubicBezTo>
                    <a:cubicBezTo>
                      <a:pt x="1220" y="2173"/>
                      <a:pt x="1203" y="2206"/>
                      <a:pt x="1203" y="2240"/>
                    </a:cubicBezTo>
                    <a:cubicBezTo>
                      <a:pt x="1220" y="2240"/>
                      <a:pt x="1220" y="2256"/>
                      <a:pt x="1220" y="2273"/>
                    </a:cubicBezTo>
                    <a:close/>
                    <a:moveTo>
                      <a:pt x="2473" y="2691"/>
                    </a:moveTo>
                    <a:cubicBezTo>
                      <a:pt x="2506" y="2674"/>
                      <a:pt x="2506" y="2691"/>
                      <a:pt x="2523" y="2708"/>
                    </a:cubicBezTo>
                    <a:cubicBezTo>
                      <a:pt x="2490" y="2708"/>
                      <a:pt x="2506" y="2741"/>
                      <a:pt x="2473" y="2724"/>
                    </a:cubicBezTo>
                    <a:close/>
                    <a:moveTo>
                      <a:pt x="1370" y="3443"/>
                    </a:moveTo>
                    <a:cubicBezTo>
                      <a:pt x="1387" y="3476"/>
                      <a:pt x="1404" y="3510"/>
                      <a:pt x="1454" y="3493"/>
                    </a:cubicBezTo>
                    <a:cubicBezTo>
                      <a:pt x="1454" y="3526"/>
                      <a:pt x="1437" y="3543"/>
                      <a:pt x="1420" y="3560"/>
                    </a:cubicBezTo>
                    <a:cubicBezTo>
                      <a:pt x="1370" y="3526"/>
                      <a:pt x="1320" y="3560"/>
                      <a:pt x="1303" y="3493"/>
                    </a:cubicBezTo>
                    <a:cubicBezTo>
                      <a:pt x="1353" y="3510"/>
                      <a:pt x="1303" y="3476"/>
                      <a:pt x="1320" y="3476"/>
                    </a:cubicBezTo>
                    <a:cubicBezTo>
                      <a:pt x="1320" y="3493"/>
                      <a:pt x="1337" y="3493"/>
                      <a:pt x="1320" y="3510"/>
                    </a:cubicBezTo>
                    <a:cubicBezTo>
                      <a:pt x="1370" y="3510"/>
                      <a:pt x="1337" y="3459"/>
                      <a:pt x="1370" y="3443"/>
                    </a:cubicBezTo>
                    <a:close/>
                    <a:moveTo>
                      <a:pt x="1019" y="3025"/>
                    </a:moveTo>
                    <a:cubicBezTo>
                      <a:pt x="1036" y="3075"/>
                      <a:pt x="1069" y="3092"/>
                      <a:pt x="1086" y="3125"/>
                    </a:cubicBezTo>
                    <a:cubicBezTo>
                      <a:pt x="1069" y="3142"/>
                      <a:pt x="1053" y="3175"/>
                      <a:pt x="1086" y="3209"/>
                    </a:cubicBezTo>
                    <a:cubicBezTo>
                      <a:pt x="1053" y="3209"/>
                      <a:pt x="1053" y="3192"/>
                      <a:pt x="1036" y="3192"/>
                    </a:cubicBezTo>
                    <a:cubicBezTo>
                      <a:pt x="1053" y="3209"/>
                      <a:pt x="1053" y="3226"/>
                      <a:pt x="1053" y="3242"/>
                    </a:cubicBezTo>
                    <a:cubicBezTo>
                      <a:pt x="1103" y="3209"/>
                      <a:pt x="1086" y="3276"/>
                      <a:pt x="1136" y="3259"/>
                    </a:cubicBezTo>
                    <a:cubicBezTo>
                      <a:pt x="1136" y="3276"/>
                      <a:pt x="1136" y="3276"/>
                      <a:pt x="1120" y="3259"/>
                    </a:cubicBezTo>
                    <a:cubicBezTo>
                      <a:pt x="1103" y="3259"/>
                      <a:pt x="1136" y="3309"/>
                      <a:pt x="1153" y="3292"/>
                    </a:cubicBezTo>
                    <a:lnTo>
                      <a:pt x="1153" y="3393"/>
                    </a:lnTo>
                    <a:cubicBezTo>
                      <a:pt x="1170" y="3409"/>
                      <a:pt x="1203" y="3409"/>
                      <a:pt x="1203" y="3443"/>
                    </a:cubicBezTo>
                    <a:cubicBezTo>
                      <a:pt x="1203" y="3443"/>
                      <a:pt x="1270" y="3309"/>
                      <a:pt x="1320" y="3276"/>
                    </a:cubicBezTo>
                    <a:cubicBezTo>
                      <a:pt x="1303" y="3259"/>
                      <a:pt x="1287" y="3292"/>
                      <a:pt x="1287" y="3226"/>
                    </a:cubicBezTo>
                    <a:cubicBezTo>
                      <a:pt x="1270" y="3226"/>
                      <a:pt x="1253" y="3242"/>
                      <a:pt x="1253" y="3259"/>
                    </a:cubicBezTo>
                    <a:cubicBezTo>
                      <a:pt x="1220" y="3259"/>
                      <a:pt x="1270" y="3242"/>
                      <a:pt x="1253" y="3226"/>
                    </a:cubicBezTo>
                    <a:cubicBezTo>
                      <a:pt x="1236" y="3226"/>
                      <a:pt x="1153" y="3192"/>
                      <a:pt x="1153" y="3142"/>
                    </a:cubicBezTo>
                    <a:cubicBezTo>
                      <a:pt x="1170" y="3109"/>
                      <a:pt x="1186" y="3142"/>
                      <a:pt x="1203" y="3125"/>
                    </a:cubicBezTo>
                    <a:cubicBezTo>
                      <a:pt x="1220" y="3092"/>
                      <a:pt x="1186" y="3092"/>
                      <a:pt x="1186" y="3075"/>
                    </a:cubicBezTo>
                    <a:cubicBezTo>
                      <a:pt x="1170" y="3142"/>
                      <a:pt x="1120" y="3075"/>
                      <a:pt x="1103" y="3092"/>
                    </a:cubicBezTo>
                    <a:cubicBezTo>
                      <a:pt x="1086" y="3075"/>
                      <a:pt x="1086" y="3042"/>
                      <a:pt x="1086" y="3025"/>
                    </a:cubicBezTo>
                    <a:cubicBezTo>
                      <a:pt x="1053" y="3008"/>
                      <a:pt x="1053" y="3042"/>
                      <a:pt x="1019" y="3025"/>
                    </a:cubicBezTo>
                    <a:close/>
                    <a:moveTo>
                      <a:pt x="3475" y="753"/>
                    </a:moveTo>
                    <a:cubicBezTo>
                      <a:pt x="3475" y="719"/>
                      <a:pt x="3492" y="703"/>
                      <a:pt x="3509" y="686"/>
                    </a:cubicBezTo>
                    <a:cubicBezTo>
                      <a:pt x="3526" y="736"/>
                      <a:pt x="3559" y="636"/>
                      <a:pt x="3576" y="719"/>
                    </a:cubicBezTo>
                    <a:cubicBezTo>
                      <a:pt x="3526" y="686"/>
                      <a:pt x="3542" y="786"/>
                      <a:pt x="3475" y="753"/>
                    </a:cubicBezTo>
                    <a:close/>
                    <a:moveTo>
                      <a:pt x="2239" y="3209"/>
                    </a:moveTo>
                    <a:cubicBezTo>
                      <a:pt x="2222" y="3175"/>
                      <a:pt x="2206" y="3259"/>
                      <a:pt x="2189" y="3226"/>
                    </a:cubicBezTo>
                    <a:cubicBezTo>
                      <a:pt x="2172" y="3159"/>
                      <a:pt x="2189" y="3042"/>
                      <a:pt x="2155" y="2992"/>
                    </a:cubicBezTo>
                    <a:cubicBezTo>
                      <a:pt x="2189" y="2992"/>
                      <a:pt x="2206" y="2975"/>
                      <a:pt x="2222" y="2992"/>
                    </a:cubicBezTo>
                    <a:cubicBezTo>
                      <a:pt x="2172" y="3008"/>
                      <a:pt x="2239" y="3075"/>
                      <a:pt x="2189" y="3092"/>
                    </a:cubicBezTo>
                    <a:cubicBezTo>
                      <a:pt x="2239" y="3109"/>
                      <a:pt x="2256" y="3175"/>
                      <a:pt x="2239" y="3209"/>
                    </a:cubicBezTo>
                    <a:close/>
                    <a:moveTo>
                      <a:pt x="1571" y="2724"/>
                    </a:moveTo>
                    <a:cubicBezTo>
                      <a:pt x="1587" y="2758"/>
                      <a:pt x="1587" y="2774"/>
                      <a:pt x="1587" y="2825"/>
                    </a:cubicBezTo>
                    <a:cubicBezTo>
                      <a:pt x="1571" y="2825"/>
                      <a:pt x="1554" y="2825"/>
                      <a:pt x="1554" y="2841"/>
                    </a:cubicBezTo>
                    <a:cubicBezTo>
                      <a:pt x="1537" y="2875"/>
                      <a:pt x="1604" y="2841"/>
                      <a:pt x="1587" y="2891"/>
                    </a:cubicBezTo>
                    <a:cubicBezTo>
                      <a:pt x="1571" y="2925"/>
                      <a:pt x="1504" y="2975"/>
                      <a:pt x="1537" y="2992"/>
                    </a:cubicBezTo>
                    <a:cubicBezTo>
                      <a:pt x="1521" y="2992"/>
                      <a:pt x="1487" y="2992"/>
                      <a:pt x="1487" y="2975"/>
                    </a:cubicBezTo>
                    <a:cubicBezTo>
                      <a:pt x="1504" y="2958"/>
                      <a:pt x="1487" y="2925"/>
                      <a:pt x="1521" y="2925"/>
                    </a:cubicBezTo>
                    <a:cubicBezTo>
                      <a:pt x="1470" y="2858"/>
                      <a:pt x="1537" y="2758"/>
                      <a:pt x="1571" y="2758"/>
                    </a:cubicBezTo>
                    <a:cubicBezTo>
                      <a:pt x="1554" y="2758"/>
                      <a:pt x="1554" y="2724"/>
                      <a:pt x="1571" y="2724"/>
                    </a:cubicBezTo>
                    <a:close/>
                    <a:moveTo>
                      <a:pt x="2356" y="2457"/>
                    </a:moveTo>
                    <a:cubicBezTo>
                      <a:pt x="2356" y="2490"/>
                      <a:pt x="2389" y="2440"/>
                      <a:pt x="2373" y="2424"/>
                    </a:cubicBezTo>
                    <a:lnTo>
                      <a:pt x="2356" y="2424"/>
                    </a:lnTo>
                    <a:cubicBezTo>
                      <a:pt x="2339" y="2407"/>
                      <a:pt x="2356" y="2407"/>
                      <a:pt x="2356" y="2407"/>
                    </a:cubicBezTo>
                    <a:cubicBezTo>
                      <a:pt x="2323" y="2373"/>
                      <a:pt x="2356" y="2474"/>
                      <a:pt x="2356" y="2457"/>
                    </a:cubicBezTo>
                    <a:close/>
                    <a:moveTo>
                      <a:pt x="2256" y="3393"/>
                    </a:moveTo>
                    <a:cubicBezTo>
                      <a:pt x="2239" y="3393"/>
                      <a:pt x="2256" y="3359"/>
                      <a:pt x="2222" y="3376"/>
                    </a:cubicBezTo>
                    <a:cubicBezTo>
                      <a:pt x="2222" y="3359"/>
                      <a:pt x="2239" y="3359"/>
                      <a:pt x="2239" y="3343"/>
                    </a:cubicBezTo>
                    <a:cubicBezTo>
                      <a:pt x="2206" y="3343"/>
                      <a:pt x="2206" y="3326"/>
                      <a:pt x="2189" y="3309"/>
                    </a:cubicBezTo>
                    <a:cubicBezTo>
                      <a:pt x="2172" y="3309"/>
                      <a:pt x="2189" y="3359"/>
                      <a:pt x="2155" y="3343"/>
                    </a:cubicBezTo>
                    <a:cubicBezTo>
                      <a:pt x="2155" y="3409"/>
                      <a:pt x="2139" y="3426"/>
                      <a:pt x="2122" y="3426"/>
                    </a:cubicBezTo>
                    <a:cubicBezTo>
                      <a:pt x="2155" y="3476"/>
                      <a:pt x="2105" y="3576"/>
                      <a:pt x="2139" y="3627"/>
                    </a:cubicBezTo>
                    <a:cubicBezTo>
                      <a:pt x="2155" y="3643"/>
                      <a:pt x="2122" y="3576"/>
                      <a:pt x="2155" y="3593"/>
                    </a:cubicBezTo>
                    <a:cubicBezTo>
                      <a:pt x="2155" y="3510"/>
                      <a:pt x="2239" y="3459"/>
                      <a:pt x="2239" y="3393"/>
                    </a:cubicBezTo>
                    <a:cubicBezTo>
                      <a:pt x="2256" y="3409"/>
                      <a:pt x="2256" y="3426"/>
                      <a:pt x="2289" y="3426"/>
                    </a:cubicBezTo>
                    <a:cubicBezTo>
                      <a:pt x="2289" y="3393"/>
                      <a:pt x="2289" y="3393"/>
                      <a:pt x="2289" y="3359"/>
                    </a:cubicBezTo>
                    <a:cubicBezTo>
                      <a:pt x="2272" y="3376"/>
                      <a:pt x="2272" y="3376"/>
                      <a:pt x="2256" y="3393"/>
                    </a:cubicBezTo>
                    <a:close/>
                    <a:moveTo>
                      <a:pt x="2005" y="3476"/>
                    </a:moveTo>
                    <a:cubicBezTo>
                      <a:pt x="2005" y="3459"/>
                      <a:pt x="1988" y="3476"/>
                      <a:pt x="1988" y="3476"/>
                    </a:cubicBezTo>
                    <a:cubicBezTo>
                      <a:pt x="1988" y="3459"/>
                      <a:pt x="1972" y="3443"/>
                      <a:pt x="1955" y="3459"/>
                    </a:cubicBezTo>
                    <a:cubicBezTo>
                      <a:pt x="1955" y="3359"/>
                      <a:pt x="1972" y="3393"/>
                      <a:pt x="2005" y="3343"/>
                    </a:cubicBezTo>
                    <a:cubicBezTo>
                      <a:pt x="2005" y="3326"/>
                      <a:pt x="2005" y="3326"/>
                      <a:pt x="2005" y="3326"/>
                    </a:cubicBezTo>
                    <a:cubicBezTo>
                      <a:pt x="2005" y="3326"/>
                      <a:pt x="2005" y="3359"/>
                      <a:pt x="2022" y="3359"/>
                    </a:cubicBezTo>
                    <a:cubicBezTo>
                      <a:pt x="2022" y="3343"/>
                      <a:pt x="2022" y="3343"/>
                      <a:pt x="2022" y="3343"/>
                    </a:cubicBezTo>
                    <a:cubicBezTo>
                      <a:pt x="2022" y="3376"/>
                      <a:pt x="2038" y="3409"/>
                      <a:pt x="2038" y="3426"/>
                    </a:cubicBezTo>
                    <a:cubicBezTo>
                      <a:pt x="2022" y="3426"/>
                      <a:pt x="2022" y="3459"/>
                      <a:pt x="2005" y="3476"/>
                    </a:cubicBezTo>
                    <a:close/>
                    <a:moveTo>
                      <a:pt x="1621" y="3259"/>
                    </a:moveTo>
                    <a:cubicBezTo>
                      <a:pt x="1621" y="3242"/>
                      <a:pt x="1621" y="3242"/>
                      <a:pt x="1604" y="3242"/>
                    </a:cubicBezTo>
                    <a:cubicBezTo>
                      <a:pt x="1604" y="3226"/>
                      <a:pt x="1604" y="3209"/>
                      <a:pt x="1604" y="3192"/>
                    </a:cubicBezTo>
                    <a:cubicBezTo>
                      <a:pt x="1571" y="3192"/>
                      <a:pt x="1587" y="3276"/>
                      <a:pt x="1621" y="3259"/>
                    </a:cubicBezTo>
                    <a:close/>
                    <a:moveTo>
                      <a:pt x="1320" y="2323"/>
                    </a:moveTo>
                    <a:cubicBezTo>
                      <a:pt x="1320" y="2340"/>
                      <a:pt x="1370" y="2340"/>
                      <a:pt x="1337" y="2373"/>
                    </a:cubicBezTo>
                    <a:cubicBezTo>
                      <a:pt x="1337" y="2357"/>
                      <a:pt x="1287" y="2340"/>
                      <a:pt x="1320" y="2323"/>
                    </a:cubicBezTo>
                    <a:close/>
                    <a:moveTo>
                      <a:pt x="5614" y="4312"/>
                    </a:moveTo>
                    <a:cubicBezTo>
                      <a:pt x="5631" y="4295"/>
                      <a:pt x="5681" y="4261"/>
                      <a:pt x="5714" y="4295"/>
                    </a:cubicBezTo>
                    <a:cubicBezTo>
                      <a:pt x="5698" y="4295"/>
                      <a:pt x="5714" y="4295"/>
                      <a:pt x="5714" y="4295"/>
                    </a:cubicBezTo>
                    <a:cubicBezTo>
                      <a:pt x="5731" y="4312"/>
                      <a:pt x="5681" y="4328"/>
                      <a:pt x="5714" y="4328"/>
                    </a:cubicBezTo>
                    <a:cubicBezTo>
                      <a:pt x="5731" y="4312"/>
                      <a:pt x="5764" y="4345"/>
                      <a:pt x="5781" y="4362"/>
                    </a:cubicBezTo>
                    <a:cubicBezTo>
                      <a:pt x="5748" y="4378"/>
                      <a:pt x="5781" y="4429"/>
                      <a:pt x="5764" y="4462"/>
                    </a:cubicBezTo>
                    <a:cubicBezTo>
                      <a:pt x="5748" y="4462"/>
                      <a:pt x="5714" y="4495"/>
                      <a:pt x="5714" y="4462"/>
                    </a:cubicBezTo>
                    <a:cubicBezTo>
                      <a:pt x="5731" y="4412"/>
                      <a:pt x="5681" y="4345"/>
                      <a:pt x="5648" y="4295"/>
                    </a:cubicBezTo>
                    <a:cubicBezTo>
                      <a:pt x="5648" y="4312"/>
                      <a:pt x="5614" y="4345"/>
                      <a:pt x="5614" y="4312"/>
                    </a:cubicBezTo>
                    <a:close/>
                    <a:moveTo>
                      <a:pt x="5547" y="5030"/>
                    </a:moveTo>
                    <a:cubicBezTo>
                      <a:pt x="5514" y="5030"/>
                      <a:pt x="5514" y="5013"/>
                      <a:pt x="5497" y="4997"/>
                    </a:cubicBezTo>
                    <a:cubicBezTo>
                      <a:pt x="5531" y="4980"/>
                      <a:pt x="5531" y="4963"/>
                      <a:pt x="5547" y="4963"/>
                    </a:cubicBezTo>
                    <a:cubicBezTo>
                      <a:pt x="5564" y="4997"/>
                      <a:pt x="5581" y="5030"/>
                      <a:pt x="5614" y="4997"/>
                    </a:cubicBezTo>
                    <a:cubicBezTo>
                      <a:pt x="5631" y="5013"/>
                      <a:pt x="5631" y="5064"/>
                      <a:pt x="5597" y="5064"/>
                    </a:cubicBezTo>
                    <a:cubicBezTo>
                      <a:pt x="5581" y="5047"/>
                      <a:pt x="5564" y="5013"/>
                      <a:pt x="5547" y="4980"/>
                    </a:cubicBezTo>
                    <a:cubicBezTo>
                      <a:pt x="5547" y="4997"/>
                      <a:pt x="5514" y="4980"/>
                      <a:pt x="5514" y="4997"/>
                    </a:cubicBezTo>
                    <a:cubicBezTo>
                      <a:pt x="5531" y="4997"/>
                      <a:pt x="5547" y="4997"/>
                      <a:pt x="5547" y="5030"/>
                    </a:cubicBezTo>
                    <a:close/>
                    <a:moveTo>
                      <a:pt x="5781" y="1555"/>
                    </a:moveTo>
                    <a:cubicBezTo>
                      <a:pt x="5781" y="1605"/>
                      <a:pt x="5815" y="1622"/>
                      <a:pt x="5848" y="1655"/>
                    </a:cubicBezTo>
                    <a:cubicBezTo>
                      <a:pt x="5831" y="1605"/>
                      <a:pt x="5865" y="1605"/>
                      <a:pt x="5881" y="1588"/>
                    </a:cubicBezTo>
                    <a:cubicBezTo>
                      <a:pt x="5848" y="1571"/>
                      <a:pt x="5865" y="1521"/>
                      <a:pt x="5831" y="1505"/>
                    </a:cubicBezTo>
                    <a:cubicBezTo>
                      <a:pt x="5815" y="1521"/>
                      <a:pt x="5831" y="1555"/>
                      <a:pt x="5781" y="1555"/>
                    </a:cubicBezTo>
                    <a:close/>
                    <a:moveTo>
                      <a:pt x="5798" y="1154"/>
                    </a:moveTo>
                    <a:cubicBezTo>
                      <a:pt x="5798" y="1120"/>
                      <a:pt x="5798" y="1120"/>
                      <a:pt x="5815" y="1120"/>
                    </a:cubicBezTo>
                    <a:cubicBezTo>
                      <a:pt x="5798" y="1104"/>
                      <a:pt x="5764" y="1120"/>
                      <a:pt x="5764" y="1120"/>
                    </a:cubicBezTo>
                    <a:cubicBezTo>
                      <a:pt x="5748" y="1087"/>
                      <a:pt x="5714" y="1137"/>
                      <a:pt x="5714" y="1070"/>
                    </a:cubicBezTo>
                    <a:lnTo>
                      <a:pt x="5681" y="1070"/>
                    </a:lnTo>
                    <a:cubicBezTo>
                      <a:pt x="5681" y="1087"/>
                      <a:pt x="5681" y="1104"/>
                      <a:pt x="5698" y="1120"/>
                    </a:cubicBezTo>
                    <a:cubicBezTo>
                      <a:pt x="5698" y="1087"/>
                      <a:pt x="5748" y="1104"/>
                      <a:pt x="5731" y="1154"/>
                    </a:cubicBezTo>
                    <a:cubicBezTo>
                      <a:pt x="5764" y="1137"/>
                      <a:pt x="5764" y="1137"/>
                      <a:pt x="5798" y="1154"/>
                    </a:cubicBezTo>
                    <a:close/>
                    <a:moveTo>
                      <a:pt x="5815" y="1137"/>
                    </a:moveTo>
                    <a:cubicBezTo>
                      <a:pt x="5815" y="1170"/>
                      <a:pt x="5848" y="1120"/>
                      <a:pt x="5865" y="1120"/>
                    </a:cubicBezTo>
                    <a:cubicBezTo>
                      <a:pt x="5865" y="1104"/>
                      <a:pt x="5815" y="1137"/>
                      <a:pt x="5831" y="1087"/>
                    </a:cubicBezTo>
                    <a:cubicBezTo>
                      <a:pt x="5815" y="1087"/>
                      <a:pt x="5831" y="1137"/>
                      <a:pt x="5815" y="1137"/>
                    </a:cubicBezTo>
                    <a:close/>
                    <a:moveTo>
                      <a:pt x="4461" y="5548"/>
                    </a:moveTo>
                    <a:cubicBezTo>
                      <a:pt x="4411" y="5565"/>
                      <a:pt x="4411" y="5498"/>
                      <a:pt x="4394" y="5465"/>
                    </a:cubicBezTo>
                    <a:cubicBezTo>
                      <a:pt x="4445" y="5481"/>
                      <a:pt x="4428" y="5548"/>
                      <a:pt x="4461" y="5548"/>
                    </a:cubicBezTo>
                    <a:close/>
                    <a:moveTo>
                      <a:pt x="4495" y="5548"/>
                    </a:moveTo>
                    <a:cubicBezTo>
                      <a:pt x="4461" y="5565"/>
                      <a:pt x="4511" y="5581"/>
                      <a:pt x="4511" y="5598"/>
                    </a:cubicBezTo>
                    <a:cubicBezTo>
                      <a:pt x="4528" y="5598"/>
                      <a:pt x="4528" y="5565"/>
                      <a:pt x="4511" y="5548"/>
                    </a:cubicBezTo>
                    <a:cubicBezTo>
                      <a:pt x="4511" y="5548"/>
                      <a:pt x="4511" y="5565"/>
                      <a:pt x="4511" y="5565"/>
                    </a:cubicBezTo>
                    <a:cubicBezTo>
                      <a:pt x="4511" y="5581"/>
                      <a:pt x="4495" y="5565"/>
                      <a:pt x="4495" y="5548"/>
                    </a:cubicBezTo>
                    <a:close/>
                    <a:moveTo>
                      <a:pt x="4328" y="4880"/>
                    </a:moveTo>
                    <a:cubicBezTo>
                      <a:pt x="4328" y="4846"/>
                      <a:pt x="4328" y="4813"/>
                      <a:pt x="4344" y="4796"/>
                    </a:cubicBezTo>
                    <a:cubicBezTo>
                      <a:pt x="4344" y="4880"/>
                      <a:pt x="4411" y="4830"/>
                      <a:pt x="4445" y="4863"/>
                    </a:cubicBezTo>
                    <a:cubicBezTo>
                      <a:pt x="4445" y="4846"/>
                      <a:pt x="4428" y="4846"/>
                      <a:pt x="4428" y="4830"/>
                    </a:cubicBezTo>
                    <a:cubicBezTo>
                      <a:pt x="4428" y="4846"/>
                      <a:pt x="4478" y="4830"/>
                      <a:pt x="4461" y="4846"/>
                    </a:cubicBezTo>
                    <a:cubicBezTo>
                      <a:pt x="4428" y="4846"/>
                      <a:pt x="4461" y="4880"/>
                      <a:pt x="4478" y="4880"/>
                    </a:cubicBezTo>
                    <a:lnTo>
                      <a:pt x="4478" y="4830"/>
                    </a:lnTo>
                    <a:lnTo>
                      <a:pt x="4511" y="4830"/>
                    </a:lnTo>
                    <a:cubicBezTo>
                      <a:pt x="4511" y="4896"/>
                      <a:pt x="4478" y="4830"/>
                      <a:pt x="4495" y="4896"/>
                    </a:cubicBezTo>
                    <a:cubicBezTo>
                      <a:pt x="4478" y="4896"/>
                      <a:pt x="4461" y="4913"/>
                      <a:pt x="4461" y="4913"/>
                    </a:cubicBezTo>
                    <a:cubicBezTo>
                      <a:pt x="4461" y="4896"/>
                      <a:pt x="4461" y="4880"/>
                      <a:pt x="4445" y="4880"/>
                    </a:cubicBezTo>
                    <a:cubicBezTo>
                      <a:pt x="4428" y="4896"/>
                      <a:pt x="4378" y="4947"/>
                      <a:pt x="4361" y="4930"/>
                    </a:cubicBezTo>
                    <a:cubicBezTo>
                      <a:pt x="4378" y="4930"/>
                      <a:pt x="4361" y="4880"/>
                      <a:pt x="4378" y="4863"/>
                    </a:cubicBezTo>
                    <a:cubicBezTo>
                      <a:pt x="4344" y="4880"/>
                      <a:pt x="4344" y="4846"/>
                      <a:pt x="4344" y="4846"/>
                    </a:cubicBezTo>
                    <a:cubicBezTo>
                      <a:pt x="4344" y="4863"/>
                      <a:pt x="4344" y="4913"/>
                      <a:pt x="4328" y="4880"/>
                    </a:cubicBezTo>
                    <a:close/>
                    <a:moveTo>
                      <a:pt x="4344" y="5231"/>
                    </a:moveTo>
                    <a:cubicBezTo>
                      <a:pt x="4328" y="5247"/>
                      <a:pt x="4361" y="5247"/>
                      <a:pt x="4344" y="5297"/>
                    </a:cubicBezTo>
                    <a:cubicBezTo>
                      <a:pt x="4445" y="5348"/>
                      <a:pt x="4578" y="5348"/>
                      <a:pt x="4612" y="5465"/>
                    </a:cubicBezTo>
                    <a:cubicBezTo>
                      <a:pt x="4645" y="5448"/>
                      <a:pt x="4662" y="5448"/>
                      <a:pt x="4695" y="5465"/>
                    </a:cubicBezTo>
                    <a:cubicBezTo>
                      <a:pt x="4712" y="5431"/>
                      <a:pt x="4678" y="5431"/>
                      <a:pt x="4695" y="5381"/>
                    </a:cubicBezTo>
                    <a:cubicBezTo>
                      <a:pt x="4678" y="5364"/>
                      <a:pt x="4662" y="5364"/>
                      <a:pt x="4662" y="5331"/>
                    </a:cubicBezTo>
                    <a:cubicBezTo>
                      <a:pt x="4662" y="5314"/>
                      <a:pt x="4662" y="5314"/>
                      <a:pt x="4678" y="5297"/>
                    </a:cubicBezTo>
                    <a:cubicBezTo>
                      <a:pt x="4678" y="5314"/>
                      <a:pt x="4678" y="5314"/>
                      <a:pt x="4678" y="5314"/>
                    </a:cubicBezTo>
                    <a:cubicBezTo>
                      <a:pt x="4678" y="5348"/>
                      <a:pt x="4695" y="5297"/>
                      <a:pt x="4695" y="5281"/>
                    </a:cubicBezTo>
                    <a:cubicBezTo>
                      <a:pt x="4712" y="5314"/>
                      <a:pt x="4712" y="5281"/>
                      <a:pt x="4745" y="5264"/>
                    </a:cubicBezTo>
                    <a:cubicBezTo>
                      <a:pt x="4729" y="5231"/>
                      <a:pt x="4695" y="5281"/>
                      <a:pt x="4678" y="5281"/>
                    </a:cubicBezTo>
                    <a:cubicBezTo>
                      <a:pt x="4662" y="5247"/>
                      <a:pt x="4645" y="5247"/>
                      <a:pt x="4612" y="5264"/>
                    </a:cubicBezTo>
                    <a:cubicBezTo>
                      <a:pt x="4595" y="5264"/>
                      <a:pt x="4612" y="5231"/>
                      <a:pt x="4578" y="5231"/>
                    </a:cubicBezTo>
                    <a:cubicBezTo>
                      <a:pt x="4578" y="5264"/>
                      <a:pt x="4578" y="5281"/>
                      <a:pt x="4612" y="5297"/>
                    </a:cubicBezTo>
                    <a:cubicBezTo>
                      <a:pt x="4545" y="5314"/>
                      <a:pt x="4561" y="5247"/>
                      <a:pt x="4545" y="5214"/>
                    </a:cubicBezTo>
                    <a:cubicBezTo>
                      <a:pt x="4561" y="5197"/>
                      <a:pt x="4578" y="5197"/>
                      <a:pt x="4595" y="5180"/>
                    </a:cubicBezTo>
                    <a:cubicBezTo>
                      <a:pt x="4578" y="5147"/>
                      <a:pt x="4595" y="5130"/>
                      <a:pt x="4578" y="5064"/>
                    </a:cubicBezTo>
                    <a:cubicBezTo>
                      <a:pt x="4612" y="5080"/>
                      <a:pt x="4645" y="5080"/>
                      <a:pt x="4628" y="5030"/>
                    </a:cubicBezTo>
                    <a:cubicBezTo>
                      <a:pt x="4612" y="5030"/>
                      <a:pt x="4612" y="5047"/>
                      <a:pt x="4612" y="5064"/>
                    </a:cubicBezTo>
                    <a:cubicBezTo>
                      <a:pt x="4595" y="5064"/>
                      <a:pt x="4595" y="5030"/>
                      <a:pt x="4561" y="5013"/>
                    </a:cubicBezTo>
                    <a:cubicBezTo>
                      <a:pt x="4595" y="4997"/>
                      <a:pt x="4612" y="4963"/>
                      <a:pt x="4645" y="4930"/>
                    </a:cubicBezTo>
                    <a:cubicBezTo>
                      <a:pt x="4628" y="4880"/>
                      <a:pt x="4495" y="4930"/>
                      <a:pt x="4511" y="4896"/>
                    </a:cubicBezTo>
                    <a:cubicBezTo>
                      <a:pt x="4478" y="4947"/>
                      <a:pt x="4445" y="4913"/>
                      <a:pt x="4428" y="4963"/>
                    </a:cubicBezTo>
                    <a:cubicBezTo>
                      <a:pt x="4478" y="5030"/>
                      <a:pt x="4478" y="5164"/>
                      <a:pt x="4511" y="5231"/>
                    </a:cubicBezTo>
                    <a:cubicBezTo>
                      <a:pt x="4511" y="5247"/>
                      <a:pt x="4511" y="5247"/>
                      <a:pt x="4511" y="5264"/>
                    </a:cubicBezTo>
                    <a:cubicBezTo>
                      <a:pt x="4445" y="5264"/>
                      <a:pt x="4411" y="5231"/>
                      <a:pt x="4344" y="5231"/>
                    </a:cubicBezTo>
                    <a:close/>
                    <a:moveTo>
                      <a:pt x="1387" y="5615"/>
                    </a:moveTo>
                    <a:lnTo>
                      <a:pt x="1387" y="5565"/>
                    </a:lnTo>
                    <a:cubicBezTo>
                      <a:pt x="1353" y="5581"/>
                      <a:pt x="1353" y="5531"/>
                      <a:pt x="1370" y="5531"/>
                    </a:cubicBezTo>
                    <a:cubicBezTo>
                      <a:pt x="1370" y="5581"/>
                      <a:pt x="1404" y="5531"/>
                      <a:pt x="1420" y="5565"/>
                    </a:cubicBezTo>
                    <a:cubicBezTo>
                      <a:pt x="1404" y="5565"/>
                      <a:pt x="1420" y="5581"/>
                      <a:pt x="1420" y="5598"/>
                    </a:cubicBezTo>
                    <a:cubicBezTo>
                      <a:pt x="1387" y="5581"/>
                      <a:pt x="1404" y="5615"/>
                      <a:pt x="1387" y="5615"/>
                    </a:cubicBezTo>
                    <a:close/>
                    <a:moveTo>
                      <a:pt x="1404" y="5531"/>
                    </a:moveTo>
                    <a:cubicBezTo>
                      <a:pt x="1420" y="5515"/>
                      <a:pt x="1487" y="5531"/>
                      <a:pt x="1454" y="5498"/>
                    </a:cubicBezTo>
                    <a:cubicBezTo>
                      <a:pt x="1487" y="5515"/>
                      <a:pt x="1504" y="5481"/>
                      <a:pt x="1537" y="5498"/>
                    </a:cubicBezTo>
                    <a:cubicBezTo>
                      <a:pt x="1554" y="5465"/>
                      <a:pt x="1504" y="5381"/>
                      <a:pt x="1554" y="5381"/>
                    </a:cubicBezTo>
                    <a:cubicBezTo>
                      <a:pt x="1504" y="5348"/>
                      <a:pt x="1454" y="5448"/>
                      <a:pt x="1420" y="5398"/>
                    </a:cubicBezTo>
                    <a:cubicBezTo>
                      <a:pt x="1404" y="5431"/>
                      <a:pt x="1404" y="5448"/>
                      <a:pt x="1387" y="5498"/>
                    </a:cubicBezTo>
                    <a:cubicBezTo>
                      <a:pt x="1404" y="5481"/>
                      <a:pt x="1404" y="5465"/>
                      <a:pt x="1404" y="5481"/>
                    </a:cubicBezTo>
                    <a:cubicBezTo>
                      <a:pt x="1437" y="5481"/>
                      <a:pt x="1420" y="5448"/>
                      <a:pt x="1420" y="5431"/>
                    </a:cubicBezTo>
                    <a:cubicBezTo>
                      <a:pt x="1437" y="5431"/>
                      <a:pt x="1454" y="5431"/>
                      <a:pt x="1454" y="5448"/>
                    </a:cubicBezTo>
                    <a:cubicBezTo>
                      <a:pt x="1437" y="5481"/>
                      <a:pt x="1404" y="5481"/>
                      <a:pt x="1404" y="5531"/>
                    </a:cubicBezTo>
                    <a:close/>
                    <a:moveTo>
                      <a:pt x="401" y="5013"/>
                    </a:moveTo>
                    <a:lnTo>
                      <a:pt x="401" y="5047"/>
                    </a:lnTo>
                    <a:cubicBezTo>
                      <a:pt x="384" y="5047"/>
                      <a:pt x="384" y="5064"/>
                      <a:pt x="368" y="5064"/>
                    </a:cubicBezTo>
                    <a:cubicBezTo>
                      <a:pt x="368" y="5030"/>
                      <a:pt x="384" y="5013"/>
                      <a:pt x="401" y="5013"/>
                    </a:cubicBezTo>
                    <a:close/>
                    <a:moveTo>
                      <a:pt x="7402" y="1488"/>
                    </a:moveTo>
                    <a:cubicBezTo>
                      <a:pt x="7402" y="1471"/>
                      <a:pt x="7385" y="1471"/>
                      <a:pt x="7385" y="1454"/>
                    </a:cubicBezTo>
                    <a:cubicBezTo>
                      <a:pt x="7385" y="1471"/>
                      <a:pt x="7369" y="1471"/>
                      <a:pt x="7369" y="1454"/>
                    </a:cubicBezTo>
                    <a:cubicBezTo>
                      <a:pt x="7369" y="1454"/>
                      <a:pt x="7369" y="1438"/>
                      <a:pt x="7369" y="1421"/>
                    </a:cubicBezTo>
                    <a:cubicBezTo>
                      <a:pt x="7385" y="1421"/>
                      <a:pt x="7419" y="1471"/>
                      <a:pt x="7402" y="1488"/>
                    </a:cubicBezTo>
                    <a:close/>
                    <a:moveTo>
                      <a:pt x="5698" y="5448"/>
                    </a:moveTo>
                    <a:cubicBezTo>
                      <a:pt x="5681" y="5448"/>
                      <a:pt x="5681" y="5448"/>
                      <a:pt x="5664" y="5431"/>
                    </a:cubicBezTo>
                    <a:cubicBezTo>
                      <a:pt x="5648" y="5465"/>
                      <a:pt x="5664" y="5531"/>
                      <a:pt x="5714" y="5515"/>
                    </a:cubicBezTo>
                    <a:lnTo>
                      <a:pt x="5714" y="5465"/>
                    </a:lnTo>
                    <a:cubicBezTo>
                      <a:pt x="5748" y="5465"/>
                      <a:pt x="5714" y="5515"/>
                      <a:pt x="5748" y="5498"/>
                    </a:cubicBezTo>
                    <a:cubicBezTo>
                      <a:pt x="5748" y="5498"/>
                      <a:pt x="5748" y="5498"/>
                      <a:pt x="5731" y="5498"/>
                    </a:cubicBezTo>
                    <a:cubicBezTo>
                      <a:pt x="5815" y="5398"/>
                      <a:pt x="5781" y="5297"/>
                      <a:pt x="5714" y="5231"/>
                    </a:cubicBezTo>
                    <a:cubicBezTo>
                      <a:pt x="5731" y="5314"/>
                      <a:pt x="5714" y="5398"/>
                      <a:pt x="5698" y="5448"/>
                    </a:cubicBezTo>
                    <a:close/>
                    <a:moveTo>
                      <a:pt x="6867" y="769"/>
                    </a:moveTo>
                    <a:cubicBezTo>
                      <a:pt x="6834" y="769"/>
                      <a:pt x="6867" y="769"/>
                      <a:pt x="6867" y="803"/>
                    </a:cubicBezTo>
                    <a:cubicBezTo>
                      <a:pt x="6851" y="803"/>
                      <a:pt x="6851" y="786"/>
                      <a:pt x="6834" y="786"/>
                    </a:cubicBezTo>
                    <a:cubicBezTo>
                      <a:pt x="6817" y="803"/>
                      <a:pt x="6800" y="853"/>
                      <a:pt x="6800" y="836"/>
                    </a:cubicBezTo>
                    <a:cubicBezTo>
                      <a:pt x="6800" y="803"/>
                      <a:pt x="6817" y="820"/>
                      <a:pt x="6800" y="786"/>
                    </a:cubicBezTo>
                    <a:cubicBezTo>
                      <a:pt x="6817" y="786"/>
                      <a:pt x="6817" y="769"/>
                      <a:pt x="6834" y="753"/>
                    </a:cubicBezTo>
                    <a:cubicBezTo>
                      <a:pt x="6834" y="719"/>
                      <a:pt x="6784" y="753"/>
                      <a:pt x="6817" y="736"/>
                    </a:cubicBezTo>
                    <a:cubicBezTo>
                      <a:pt x="6817" y="703"/>
                      <a:pt x="6834" y="753"/>
                      <a:pt x="6851" y="719"/>
                    </a:cubicBezTo>
                    <a:cubicBezTo>
                      <a:pt x="6834" y="786"/>
                      <a:pt x="6867" y="719"/>
                      <a:pt x="6867" y="769"/>
                    </a:cubicBezTo>
                    <a:close/>
                    <a:moveTo>
                      <a:pt x="7268" y="1338"/>
                    </a:moveTo>
                    <a:cubicBezTo>
                      <a:pt x="7268" y="1321"/>
                      <a:pt x="7268" y="1321"/>
                      <a:pt x="7252" y="1321"/>
                    </a:cubicBezTo>
                    <a:cubicBezTo>
                      <a:pt x="7235" y="1354"/>
                      <a:pt x="7235" y="1404"/>
                      <a:pt x="7201" y="1388"/>
                    </a:cubicBezTo>
                    <a:cubicBezTo>
                      <a:pt x="7201" y="1421"/>
                      <a:pt x="7168" y="1421"/>
                      <a:pt x="7218" y="1454"/>
                    </a:cubicBezTo>
                    <a:cubicBezTo>
                      <a:pt x="7151" y="1471"/>
                      <a:pt x="7101" y="1488"/>
                      <a:pt x="7034" y="1488"/>
                    </a:cubicBezTo>
                    <a:cubicBezTo>
                      <a:pt x="7051" y="1371"/>
                      <a:pt x="7151" y="1354"/>
                      <a:pt x="7151" y="1287"/>
                    </a:cubicBezTo>
                    <a:cubicBezTo>
                      <a:pt x="7185" y="1287"/>
                      <a:pt x="7185" y="1271"/>
                      <a:pt x="7218" y="1271"/>
                    </a:cubicBezTo>
                    <a:cubicBezTo>
                      <a:pt x="7201" y="1338"/>
                      <a:pt x="7285" y="1304"/>
                      <a:pt x="7268" y="1338"/>
                    </a:cubicBezTo>
                    <a:close/>
                    <a:moveTo>
                      <a:pt x="6984" y="2023"/>
                    </a:moveTo>
                    <a:cubicBezTo>
                      <a:pt x="6968" y="1989"/>
                      <a:pt x="7001" y="2006"/>
                      <a:pt x="7001" y="1989"/>
                    </a:cubicBezTo>
                    <a:cubicBezTo>
                      <a:pt x="6984" y="1972"/>
                      <a:pt x="6984" y="1989"/>
                      <a:pt x="6984" y="1972"/>
                    </a:cubicBezTo>
                    <a:cubicBezTo>
                      <a:pt x="7018" y="1939"/>
                      <a:pt x="7018" y="1989"/>
                      <a:pt x="7001" y="2023"/>
                    </a:cubicBezTo>
                    <a:close/>
                    <a:moveTo>
                      <a:pt x="6516" y="2190"/>
                    </a:moveTo>
                    <a:cubicBezTo>
                      <a:pt x="6533" y="2190"/>
                      <a:pt x="6533" y="2173"/>
                      <a:pt x="6550" y="2173"/>
                    </a:cubicBezTo>
                    <a:cubicBezTo>
                      <a:pt x="6550" y="2223"/>
                      <a:pt x="6583" y="2156"/>
                      <a:pt x="6566" y="2206"/>
                    </a:cubicBezTo>
                    <a:cubicBezTo>
                      <a:pt x="6533" y="2206"/>
                      <a:pt x="6533" y="2240"/>
                      <a:pt x="6550" y="2256"/>
                    </a:cubicBezTo>
                    <a:cubicBezTo>
                      <a:pt x="6533" y="2256"/>
                      <a:pt x="6533" y="2273"/>
                      <a:pt x="6516" y="2256"/>
                    </a:cubicBezTo>
                    <a:cubicBezTo>
                      <a:pt x="6533" y="2223"/>
                      <a:pt x="6483" y="2223"/>
                      <a:pt x="6516" y="2190"/>
                    </a:cubicBezTo>
                    <a:close/>
                    <a:moveTo>
                      <a:pt x="7435" y="2006"/>
                    </a:moveTo>
                    <a:cubicBezTo>
                      <a:pt x="7385" y="2039"/>
                      <a:pt x="7335" y="2056"/>
                      <a:pt x="7335" y="2089"/>
                    </a:cubicBezTo>
                    <a:cubicBezTo>
                      <a:pt x="7318" y="2089"/>
                      <a:pt x="7318" y="2089"/>
                      <a:pt x="7302" y="2089"/>
                    </a:cubicBezTo>
                    <a:cubicBezTo>
                      <a:pt x="7318" y="2056"/>
                      <a:pt x="7285" y="2056"/>
                      <a:pt x="7285" y="2039"/>
                    </a:cubicBezTo>
                    <a:cubicBezTo>
                      <a:pt x="7302" y="2039"/>
                      <a:pt x="7302" y="2039"/>
                      <a:pt x="7318" y="2056"/>
                    </a:cubicBezTo>
                    <a:cubicBezTo>
                      <a:pt x="7318" y="2023"/>
                      <a:pt x="7318" y="2023"/>
                      <a:pt x="7318" y="2006"/>
                    </a:cubicBezTo>
                    <a:cubicBezTo>
                      <a:pt x="7268" y="2006"/>
                      <a:pt x="7285" y="2006"/>
                      <a:pt x="7268" y="1956"/>
                    </a:cubicBezTo>
                    <a:cubicBezTo>
                      <a:pt x="7302" y="1939"/>
                      <a:pt x="7285" y="1972"/>
                      <a:pt x="7318" y="1989"/>
                    </a:cubicBezTo>
                    <a:cubicBezTo>
                      <a:pt x="7302" y="1956"/>
                      <a:pt x="7335" y="1956"/>
                      <a:pt x="7335" y="1939"/>
                    </a:cubicBezTo>
                    <a:cubicBezTo>
                      <a:pt x="7369" y="1956"/>
                      <a:pt x="7402" y="1956"/>
                      <a:pt x="7435" y="1972"/>
                    </a:cubicBezTo>
                    <a:lnTo>
                      <a:pt x="7435" y="2006"/>
                    </a:lnTo>
                    <a:close/>
                    <a:moveTo>
                      <a:pt x="6533" y="1822"/>
                    </a:moveTo>
                    <a:cubicBezTo>
                      <a:pt x="6583" y="1805"/>
                      <a:pt x="6566" y="1855"/>
                      <a:pt x="6617" y="1839"/>
                    </a:cubicBezTo>
                    <a:cubicBezTo>
                      <a:pt x="6617" y="1872"/>
                      <a:pt x="6617" y="1889"/>
                      <a:pt x="6600" y="1889"/>
                    </a:cubicBezTo>
                    <a:cubicBezTo>
                      <a:pt x="6600" y="1855"/>
                      <a:pt x="6566" y="1855"/>
                      <a:pt x="6533" y="1872"/>
                    </a:cubicBezTo>
                    <a:close/>
                    <a:moveTo>
                      <a:pt x="7201" y="5999"/>
                    </a:moveTo>
                    <a:cubicBezTo>
                      <a:pt x="7151" y="5999"/>
                      <a:pt x="7135" y="5932"/>
                      <a:pt x="7185" y="5932"/>
                    </a:cubicBezTo>
                    <a:cubicBezTo>
                      <a:pt x="7185" y="5966"/>
                      <a:pt x="7185" y="5982"/>
                      <a:pt x="7201" y="5999"/>
                    </a:cubicBezTo>
                    <a:close/>
                    <a:moveTo>
                      <a:pt x="7335" y="1421"/>
                    </a:moveTo>
                    <a:cubicBezTo>
                      <a:pt x="7318" y="1438"/>
                      <a:pt x="7285" y="1438"/>
                      <a:pt x="7268" y="1421"/>
                    </a:cubicBezTo>
                    <a:cubicBezTo>
                      <a:pt x="7252" y="1438"/>
                      <a:pt x="7302" y="1471"/>
                      <a:pt x="7318" y="1505"/>
                    </a:cubicBezTo>
                    <a:cubicBezTo>
                      <a:pt x="7335" y="1488"/>
                      <a:pt x="7318" y="1454"/>
                      <a:pt x="7352" y="1488"/>
                    </a:cubicBezTo>
                    <a:cubicBezTo>
                      <a:pt x="7335" y="1454"/>
                      <a:pt x="7335" y="1438"/>
                      <a:pt x="7335" y="1421"/>
                    </a:cubicBezTo>
                    <a:close/>
                    <a:moveTo>
                      <a:pt x="6633" y="786"/>
                    </a:moveTo>
                    <a:cubicBezTo>
                      <a:pt x="6600" y="786"/>
                      <a:pt x="6500" y="769"/>
                      <a:pt x="6516" y="753"/>
                    </a:cubicBezTo>
                    <a:cubicBezTo>
                      <a:pt x="6533" y="753"/>
                      <a:pt x="6600" y="719"/>
                      <a:pt x="6633" y="703"/>
                    </a:cubicBezTo>
                    <a:cubicBezTo>
                      <a:pt x="6633" y="736"/>
                      <a:pt x="6650" y="753"/>
                      <a:pt x="6633" y="786"/>
                    </a:cubicBezTo>
                    <a:close/>
                    <a:moveTo>
                      <a:pt x="3642" y="803"/>
                    </a:moveTo>
                    <a:cubicBezTo>
                      <a:pt x="3626" y="836"/>
                      <a:pt x="3693" y="803"/>
                      <a:pt x="3676" y="853"/>
                    </a:cubicBezTo>
                    <a:cubicBezTo>
                      <a:pt x="3659" y="836"/>
                      <a:pt x="3642" y="886"/>
                      <a:pt x="3626" y="853"/>
                    </a:cubicBezTo>
                    <a:cubicBezTo>
                      <a:pt x="3659" y="836"/>
                      <a:pt x="3609" y="803"/>
                      <a:pt x="3642" y="803"/>
                    </a:cubicBezTo>
                    <a:close/>
                    <a:moveTo>
                      <a:pt x="6165" y="1805"/>
                    </a:moveTo>
                    <a:cubicBezTo>
                      <a:pt x="6165" y="1772"/>
                      <a:pt x="6182" y="1755"/>
                      <a:pt x="6199" y="1739"/>
                    </a:cubicBezTo>
                    <a:cubicBezTo>
                      <a:pt x="6216" y="1772"/>
                      <a:pt x="6199" y="1772"/>
                      <a:pt x="6216" y="1822"/>
                    </a:cubicBezTo>
                    <a:cubicBezTo>
                      <a:pt x="6182" y="1805"/>
                      <a:pt x="6199" y="1839"/>
                      <a:pt x="6165" y="1822"/>
                    </a:cubicBezTo>
                    <a:cubicBezTo>
                      <a:pt x="6165" y="1822"/>
                      <a:pt x="6165" y="1805"/>
                      <a:pt x="6165" y="1805"/>
                    </a:cubicBezTo>
                    <a:close/>
                    <a:moveTo>
                      <a:pt x="5998" y="469"/>
                    </a:moveTo>
                    <a:cubicBezTo>
                      <a:pt x="5982" y="452"/>
                      <a:pt x="5998" y="452"/>
                      <a:pt x="5998" y="419"/>
                    </a:cubicBezTo>
                    <a:cubicBezTo>
                      <a:pt x="5982" y="419"/>
                      <a:pt x="5965" y="419"/>
                      <a:pt x="5965" y="402"/>
                    </a:cubicBezTo>
                    <a:cubicBezTo>
                      <a:pt x="5982" y="402"/>
                      <a:pt x="5998" y="402"/>
                      <a:pt x="5998" y="385"/>
                    </a:cubicBezTo>
                    <a:cubicBezTo>
                      <a:pt x="5998" y="419"/>
                      <a:pt x="6015" y="419"/>
                      <a:pt x="6015" y="452"/>
                    </a:cubicBezTo>
                    <a:cubicBezTo>
                      <a:pt x="6015" y="452"/>
                      <a:pt x="5998" y="469"/>
                      <a:pt x="5998" y="469"/>
                    </a:cubicBezTo>
                    <a:close/>
                    <a:moveTo>
                      <a:pt x="6633" y="5064"/>
                    </a:moveTo>
                    <a:cubicBezTo>
                      <a:pt x="6667" y="5047"/>
                      <a:pt x="6683" y="5114"/>
                      <a:pt x="6650" y="5114"/>
                    </a:cubicBezTo>
                    <a:cubicBezTo>
                      <a:pt x="6650" y="5097"/>
                      <a:pt x="6633" y="5080"/>
                      <a:pt x="6633" y="5064"/>
                    </a:cubicBezTo>
                    <a:close/>
                    <a:moveTo>
                      <a:pt x="4010" y="1588"/>
                    </a:moveTo>
                    <a:cubicBezTo>
                      <a:pt x="4027" y="1505"/>
                      <a:pt x="4077" y="1488"/>
                      <a:pt x="4127" y="1454"/>
                    </a:cubicBezTo>
                    <a:cubicBezTo>
                      <a:pt x="4144" y="1488"/>
                      <a:pt x="4160" y="1505"/>
                      <a:pt x="4177" y="1538"/>
                    </a:cubicBezTo>
                    <a:cubicBezTo>
                      <a:pt x="4144" y="1555"/>
                      <a:pt x="4127" y="1605"/>
                      <a:pt x="4110" y="1655"/>
                    </a:cubicBezTo>
                    <a:cubicBezTo>
                      <a:pt x="4077" y="1655"/>
                      <a:pt x="4077" y="1622"/>
                      <a:pt x="4060" y="1622"/>
                    </a:cubicBezTo>
                    <a:cubicBezTo>
                      <a:pt x="3977" y="1672"/>
                      <a:pt x="3943" y="1739"/>
                      <a:pt x="3860" y="1789"/>
                    </a:cubicBezTo>
                    <a:cubicBezTo>
                      <a:pt x="3860" y="1889"/>
                      <a:pt x="3810" y="1855"/>
                      <a:pt x="3759" y="1922"/>
                    </a:cubicBezTo>
                    <a:cubicBezTo>
                      <a:pt x="3726" y="1855"/>
                      <a:pt x="3793" y="1839"/>
                      <a:pt x="3793" y="1789"/>
                    </a:cubicBezTo>
                    <a:cubicBezTo>
                      <a:pt x="3860" y="1789"/>
                      <a:pt x="3860" y="1722"/>
                      <a:pt x="3910" y="1688"/>
                    </a:cubicBezTo>
                    <a:cubicBezTo>
                      <a:pt x="3893" y="1672"/>
                      <a:pt x="3893" y="1638"/>
                      <a:pt x="3876" y="1638"/>
                    </a:cubicBezTo>
                    <a:cubicBezTo>
                      <a:pt x="3876" y="1688"/>
                      <a:pt x="3860" y="1638"/>
                      <a:pt x="3826" y="1655"/>
                    </a:cubicBezTo>
                    <a:cubicBezTo>
                      <a:pt x="3826" y="1555"/>
                      <a:pt x="3860" y="1505"/>
                      <a:pt x="3843" y="1454"/>
                    </a:cubicBezTo>
                    <a:cubicBezTo>
                      <a:pt x="3860" y="1438"/>
                      <a:pt x="3876" y="1438"/>
                      <a:pt x="3893" y="1421"/>
                    </a:cubicBezTo>
                    <a:cubicBezTo>
                      <a:pt x="3893" y="1388"/>
                      <a:pt x="3893" y="1354"/>
                      <a:pt x="3876" y="1354"/>
                    </a:cubicBezTo>
                    <a:cubicBezTo>
                      <a:pt x="3876" y="1371"/>
                      <a:pt x="3860" y="1371"/>
                      <a:pt x="3860" y="1388"/>
                    </a:cubicBezTo>
                    <a:cubicBezTo>
                      <a:pt x="3843" y="1354"/>
                      <a:pt x="3826" y="1354"/>
                      <a:pt x="3810" y="1371"/>
                    </a:cubicBezTo>
                    <a:cubicBezTo>
                      <a:pt x="3810" y="1221"/>
                      <a:pt x="3910" y="1321"/>
                      <a:pt x="3943" y="1237"/>
                    </a:cubicBezTo>
                    <a:cubicBezTo>
                      <a:pt x="3960" y="1271"/>
                      <a:pt x="3977" y="1254"/>
                      <a:pt x="3977" y="1221"/>
                    </a:cubicBezTo>
                    <a:cubicBezTo>
                      <a:pt x="3927" y="1221"/>
                      <a:pt x="3910" y="1187"/>
                      <a:pt x="3860" y="1187"/>
                    </a:cubicBezTo>
                    <a:cubicBezTo>
                      <a:pt x="3843" y="1237"/>
                      <a:pt x="3826" y="1271"/>
                      <a:pt x="3776" y="1287"/>
                    </a:cubicBezTo>
                    <a:cubicBezTo>
                      <a:pt x="3759" y="1204"/>
                      <a:pt x="3743" y="1287"/>
                      <a:pt x="3709" y="1237"/>
                    </a:cubicBezTo>
                    <a:cubicBezTo>
                      <a:pt x="3743" y="1237"/>
                      <a:pt x="3726" y="1187"/>
                      <a:pt x="3709" y="1187"/>
                    </a:cubicBezTo>
                    <a:cubicBezTo>
                      <a:pt x="3693" y="1187"/>
                      <a:pt x="3659" y="1187"/>
                      <a:pt x="3592" y="1187"/>
                    </a:cubicBezTo>
                    <a:cubicBezTo>
                      <a:pt x="3576" y="1137"/>
                      <a:pt x="3559" y="1187"/>
                      <a:pt x="3526" y="1154"/>
                    </a:cubicBezTo>
                    <a:cubicBezTo>
                      <a:pt x="3526" y="1170"/>
                      <a:pt x="3492" y="1204"/>
                      <a:pt x="3492" y="1170"/>
                    </a:cubicBezTo>
                    <a:cubicBezTo>
                      <a:pt x="3492" y="1137"/>
                      <a:pt x="3459" y="1104"/>
                      <a:pt x="3425" y="1120"/>
                    </a:cubicBezTo>
                    <a:cubicBezTo>
                      <a:pt x="3459" y="1104"/>
                      <a:pt x="3492" y="1070"/>
                      <a:pt x="3509" y="1053"/>
                    </a:cubicBezTo>
                    <a:cubicBezTo>
                      <a:pt x="3509" y="1087"/>
                      <a:pt x="3526" y="1087"/>
                      <a:pt x="3542" y="1104"/>
                    </a:cubicBezTo>
                    <a:cubicBezTo>
                      <a:pt x="3559" y="1053"/>
                      <a:pt x="3626" y="1087"/>
                      <a:pt x="3659" y="1104"/>
                    </a:cubicBezTo>
                    <a:cubicBezTo>
                      <a:pt x="3659" y="1053"/>
                      <a:pt x="3693" y="1087"/>
                      <a:pt x="3709" y="1070"/>
                    </a:cubicBezTo>
                    <a:cubicBezTo>
                      <a:pt x="3693" y="1053"/>
                      <a:pt x="3642" y="1053"/>
                      <a:pt x="3626" y="1070"/>
                    </a:cubicBezTo>
                    <a:cubicBezTo>
                      <a:pt x="3642" y="1003"/>
                      <a:pt x="3576" y="1003"/>
                      <a:pt x="3609" y="953"/>
                    </a:cubicBezTo>
                    <a:cubicBezTo>
                      <a:pt x="3626" y="970"/>
                      <a:pt x="3659" y="953"/>
                      <a:pt x="3626" y="920"/>
                    </a:cubicBezTo>
                    <a:cubicBezTo>
                      <a:pt x="3659" y="937"/>
                      <a:pt x="3659" y="903"/>
                      <a:pt x="3693" y="903"/>
                    </a:cubicBezTo>
                    <a:cubicBezTo>
                      <a:pt x="3726" y="970"/>
                      <a:pt x="3743" y="920"/>
                      <a:pt x="3793" y="903"/>
                    </a:cubicBezTo>
                    <a:cubicBezTo>
                      <a:pt x="3793" y="937"/>
                      <a:pt x="3776" y="1003"/>
                      <a:pt x="3759" y="987"/>
                    </a:cubicBezTo>
                    <a:cubicBezTo>
                      <a:pt x="3776" y="937"/>
                      <a:pt x="3693" y="920"/>
                      <a:pt x="3659" y="953"/>
                    </a:cubicBezTo>
                    <a:cubicBezTo>
                      <a:pt x="3676" y="953"/>
                      <a:pt x="3659" y="970"/>
                      <a:pt x="3659" y="987"/>
                    </a:cubicBezTo>
                    <a:cubicBezTo>
                      <a:pt x="3726" y="987"/>
                      <a:pt x="3759" y="1037"/>
                      <a:pt x="3793" y="1070"/>
                    </a:cubicBezTo>
                    <a:cubicBezTo>
                      <a:pt x="3793" y="1020"/>
                      <a:pt x="3860" y="1087"/>
                      <a:pt x="3876" y="1087"/>
                    </a:cubicBezTo>
                    <a:cubicBezTo>
                      <a:pt x="3860" y="1037"/>
                      <a:pt x="3943" y="1087"/>
                      <a:pt x="3927" y="1037"/>
                    </a:cubicBezTo>
                    <a:cubicBezTo>
                      <a:pt x="3993" y="1037"/>
                      <a:pt x="4010" y="1137"/>
                      <a:pt x="4010" y="1187"/>
                    </a:cubicBezTo>
                    <a:cubicBezTo>
                      <a:pt x="3993" y="1170"/>
                      <a:pt x="3993" y="1137"/>
                      <a:pt x="3977" y="1120"/>
                    </a:cubicBezTo>
                    <a:cubicBezTo>
                      <a:pt x="3960" y="1137"/>
                      <a:pt x="3960" y="1154"/>
                      <a:pt x="3943" y="1170"/>
                    </a:cubicBezTo>
                    <a:cubicBezTo>
                      <a:pt x="3977" y="1170"/>
                      <a:pt x="3993" y="1204"/>
                      <a:pt x="3993" y="1221"/>
                    </a:cubicBezTo>
                    <a:cubicBezTo>
                      <a:pt x="4027" y="1170"/>
                      <a:pt x="4094" y="1187"/>
                      <a:pt x="4144" y="1154"/>
                    </a:cubicBezTo>
                    <a:cubicBezTo>
                      <a:pt x="4177" y="1221"/>
                      <a:pt x="4160" y="1254"/>
                      <a:pt x="4160" y="1321"/>
                    </a:cubicBezTo>
                    <a:cubicBezTo>
                      <a:pt x="4144" y="1304"/>
                      <a:pt x="4127" y="1287"/>
                      <a:pt x="4110" y="1287"/>
                    </a:cubicBezTo>
                    <a:lnTo>
                      <a:pt x="4110" y="1321"/>
                    </a:lnTo>
                    <a:cubicBezTo>
                      <a:pt x="4044" y="1321"/>
                      <a:pt x="3960" y="1287"/>
                      <a:pt x="3893" y="1354"/>
                    </a:cubicBezTo>
                    <a:cubicBezTo>
                      <a:pt x="3943" y="1354"/>
                      <a:pt x="3927" y="1471"/>
                      <a:pt x="3893" y="1488"/>
                    </a:cubicBezTo>
                    <a:cubicBezTo>
                      <a:pt x="3927" y="1488"/>
                      <a:pt x="3927" y="1538"/>
                      <a:pt x="3943" y="1488"/>
                    </a:cubicBezTo>
                    <a:cubicBezTo>
                      <a:pt x="3943" y="1505"/>
                      <a:pt x="3960" y="1521"/>
                      <a:pt x="3943" y="1538"/>
                    </a:cubicBezTo>
                    <a:cubicBezTo>
                      <a:pt x="3927" y="1555"/>
                      <a:pt x="3927" y="1505"/>
                      <a:pt x="3910" y="1538"/>
                    </a:cubicBezTo>
                    <a:cubicBezTo>
                      <a:pt x="3960" y="1538"/>
                      <a:pt x="3960" y="1588"/>
                      <a:pt x="4010" y="1588"/>
                    </a:cubicBezTo>
                    <a:close/>
                    <a:moveTo>
                      <a:pt x="3876" y="586"/>
                    </a:moveTo>
                    <a:cubicBezTo>
                      <a:pt x="3860" y="569"/>
                      <a:pt x="3843" y="552"/>
                      <a:pt x="3843" y="535"/>
                    </a:cubicBezTo>
                    <a:cubicBezTo>
                      <a:pt x="3876" y="535"/>
                      <a:pt x="3876" y="485"/>
                      <a:pt x="3910" y="502"/>
                    </a:cubicBezTo>
                    <a:cubicBezTo>
                      <a:pt x="3910" y="519"/>
                      <a:pt x="3910" y="519"/>
                      <a:pt x="3927" y="535"/>
                    </a:cubicBezTo>
                    <a:cubicBezTo>
                      <a:pt x="3876" y="502"/>
                      <a:pt x="3893" y="552"/>
                      <a:pt x="3876" y="586"/>
                    </a:cubicBezTo>
                    <a:close/>
                    <a:moveTo>
                      <a:pt x="3977" y="786"/>
                    </a:moveTo>
                    <a:cubicBezTo>
                      <a:pt x="3977" y="769"/>
                      <a:pt x="3977" y="736"/>
                      <a:pt x="3943" y="736"/>
                    </a:cubicBezTo>
                    <a:cubicBezTo>
                      <a:pt x="3943" y="736"/>
                      <a:pt x="3927" y="753"/>
                      <a:pt x="3927" y="736"/>
                    </a:cubicBezTo>
                    <a:cubicBezTo>
                      <a:pt x="3960" y="703"/>
                      <a:pt x="3977" y="652"/>
                      <a:pt x="4027" y="636"/>
                    </a:cubicBezTo>
                    <a:cubicBezTo>
                      <a:pt x="4027" y="669"/>
                      <a:pt x="4010" y="686"/>
                      <a:pt x="4027" y="736"/>
                    </a:cubicBezTo>
                    <a:cubicBezTo>
                      <a:pt x="3993" y="736"/>
                      <a:pt x="3993" y="719"/>
                      <a:pt x="3977" y="719"/>
                    </a:cubicBezTo>
                    <a:cubicBezTo>
                      <a:pt x="3993" y="736"/>
                      <a:pt x="4010" y="786"/>
                      <a:pt x="3977" y="786"/>
                    </a:cubicBezTo>
                    <a:close/>
                    <a:moveTo>
                      <a:pt x="4060" y="886"/>
                    </a:moveTo>
                    <a:cubicBezTo>
                      <a:pt x="4044" y="870"/>
                      <a:pt x="4010" y="870"/>
                      <a:pt x="3993" y="886"/>
                    </a:cubicBezTo>
                    <a:cubicBezTo>
                      <a:pt x="4027" y="836"/>
                      <a:pt x="4027" y="836"/>
                      <a:pt x="4010" y="786"/>
                    </a:cubicBezTo>
                    <a:cubicBezTo>
                      <a:pt x="4010" y="786"/>
                      <a:pt x="4027" y="786"/>
                      <a:pt x="4027" y="803"/>
                    </a:cubicBezTo>
                    <a:cubicBezTo>
                      <a:pt x="4027" y="753"/>
                      <a:pt x="3977" y="836"/>
                      <a:pt x="3943" y="853"/>
                    </a:cubicBezTo>
                    <a:cubicBezTo>
                      <a:pt x="3960" y="870"/>
                      <a:pt x="3977" y="853"/>
                      <a:pt x="3977" y="853"/>
                    </a:cubicBezTo>
                    <a:cubicBezTo>
                      <a:pt x="3993" y="886"/>
                      <a:pt x="3927" y="886"/>
                      <a:pt x="3960" y="920"/>
                    </a:cubicBezTo>
                    <a:cubicBezTo>
                      <a:pt x="3977" y="920"/>
                      <a:pt x="3960" y="886"/>
                      <a:pt x="3977" y="886"/>
                    </a:cubicBezTo>
                    <a:cubicBezTo>
                      <a:pt x="3993" y="903"/>
                      <a:pt x="4027" y="870"/>
                      <a:pt x="4027" y="920"/>
                    </a:cubicBezTo>
                    <a:cubicBezTo>
                      <a:pt x="4044" y="920"/>
                      <a:pt x="4060" y="903"/>
                      <a:pt x="4060" y="886"/>
                    </a:cubicBezTo>
                    <a:close/>
                    <a:moveTo>
                      <a:pt x="6049" y="4913"/>
                    </a:moveTo>
                    <a:cubicBezTo>
                      <a:pt x="6049" y="4930"/>
                      <a:pt x="6065" y="4963"/>
                      <a:pt x="6065" y="4980"/>
                    </a:cubicBezTo>
                    <a:cubicBezTo>
                      <a:pt x="6065" y="4997"/>
                      <a:pt x="6015" y="4963"/>
                      <a:pt x="5998" y="4997"/>
                    </a:cubicBezTo>
                    <a:cubicBezTo>
                      <a:pt x="6015" y="4930"/>
                      <a:pt x="6015" y="4947"/>
                      <a:pt x="6049" y="4913"/>
                    </a:cubicBezTo>
                    <a:close/>
                    <a:moveTo>
                      <a:pt x="6851" y="820"/>
                    </a:moveTo>
                    <a:cubicBezTo>
                      <a:pt x="6834" y="853"/>
                      <a:pt x="6867" y="853"/>
                      <a:pt x="6867" y="886"/>
                    </a:cubicBezTo>
                    <a:cubicBezTo>
                      <a:pt x="6867" y="853"/>
                      <a:pt x="6884" y="803"/>
                      <a:pt x="6901" y="786"/>
                    </a:cubicBezTo>
                    <a:cubicBezTo>
                      <a:pt x="6867" y="786"/>
                      <a:pt x="6884" y="820"/>
                      <a:pt x="6851" y="820"/>
                    </a:cubicBezTo>
                    <a:close/>
                    <a:moveTo>
                      <a:pt x="6800" y="769"/>
                    </a:moveTo>
                    <a:cubicBezTo>
                      <a:pt x="6784" y="736"/>
                      <a:pt x="6784" y="736"/>
                      <a:pt x="6750" y="719"/>
                    </a:cubicBezTo>
                    <a:cubicBezTo>
                      <a:pt x="6750" y="769"/>
                      <a:pt x="6717" y="769"/>
                      <a:pt x="6717" y="803"/>
                    </a:cubicBezTo>
                    <a:cubicBezTo>
                      <a:pt x="6750" y="803"/>
                      <a:pt x="6717" y="886"/>
                      <a:pt x="6750" y="920"/>
                    </a:cubicBezTo>
                    <a:cubicBezTo>
                      <a:pt x="6800" y="886"/>
                      <a:pt x="6750" y="769"/>
                      <a:pt x="6800" y="769"/>
                    </a:cubicBezTo>
                    <a:close/>
                    <a:moveTo>
                      <a:pt x="6299" y="1956"/>
                    </a:moveTo>
                    <a:cubicBezTo>
                      <a:pt x="6299" y="1939"/>
                      <a:pt x="6282" y="1956"/>
                      <a:pt x="6282" y="1939"/>
                    </a:cubicBezTo>
                    <a:lnTo>
                      <a:pt x="6333" y="1939"/>
                    </a:lnTo>
                    <a:lnTo>
                      <a:pt x="6333" y="1989"/>
                    </a:lnTo>
                    <a:cubicBezTo>
                      <a:pt x="6299" y="2006"/>
                      <a:pt x="6333" y="1939"/>
                      <a:pt x="6299" y="1956"/>
                    </a:cubicBezTo>
                    <a:close/>
                    <a:moveTo>
                      <a:pt x="6450" y="753"/>
                    </a:moveTo>
                    <a:cubicBezTo>
                      <a:pt x="6433" y="753"/>
                      <a:pt x="6433" y="753"/>
                      <a:pt x="6433" y="786"/>
                    </a:cubicBezTo>
                    <a:cubicBezTo>
                      <a:pt x="6433" y="786"/>
                      <a:pt x="6450" y="786"/>
                      <a:pt x="6450" y="786"/>
                    </a:cubicBezTo>
                    <a:cubicBezTo>
                      <a:pt x="6399" y="753"/>
                      <a:pt x="6399" y="803"/>
                      <a:pt x="6366" y="769"/>
                    </a:cubicBezTo>
                    <a:cubicBezTo>
                      <a:pt x="6383" y="753"/>
                      <a:pt x="6416" y="703"/>
                      <a:pt x="6450" y="753"/>
                    </a:cubicBezTo>
                    <a:close/>
                    <a:moveTo>
                      <a:pt x="6249" y="452"/>
                    </a:moveTo>
                    <a:cubicBezTo>
                      <a:pt x="6216" y="452"/>
                      <a:pt x="6199" y="419"/>
                      <a:pt x="6182" y="452"/>
                    </a:cubicBezTo>
                    <a:cubicBezTo>
                      <a:pt x="6199" y="402"/>
                      <a:pt x="6149" y="402"/>
                      <a:pt x="6165" y="385"/>
                    </a:cubicBezTo>
                    <a:cubicBezTo>
                      <a:pt x="6182" y="368"/>
                      <a:pt x="6232" y="368"/>
                      <a:pt x="6249" y="419"/>
                    </a:cubicBezTo>
                    <a:cubicBezTo>
                      <a:pt x="6249" y="419"/>
                      <a:pt x="6249" y="435"/>
                      <a:pt x="6249" y="452"/>
                    </a:cubicBezTo>
                    <a:close/>
                    <a:moveTo>
                      <a:pt x="6282" y="1053"/>
                    </a:moveTo>
                    <a:cubicBezTo>
                      <a:pt x="6282" y="1053"/>
                      <a:pt x="6299" y="1037"/>
                      <a:pt x="6299" y="1037"/>
                    </a:cubicBezTo>
                    <a:cubicBezTo>
                      <a:pt x="6316" y="1104"/>
                      <a:pt x="6216" y="1070"/>
                      <a:pt x="6266" y="1120"/>
                    </a:cubicBezTo>
                    <a:cubicBezTo>
                      <a:pt x="6199" y="1104"/>
                      <a:pt x="6216" y="1120"/>
                      <a:pt x="6165" y="1120"/>
                    </a:cubicBezTo>
                    <a:cubicBezTo>
                      <a:pt x="6182" y="1104"/>
                      <a:pt x="6165" y="1104"/>
                      <a:pt x="6165" y="1087"/>
                    </a:cubicBezTo>
                    <a:cubicBezTo>
                      <a:pt x="6216" y="1087"/>
                      <a:pt x="6216" y="1070"/>
                      <a:pt x="6266" y="1053"/>
                    </a:cubicBezTo>
                    <a:cubicBezTo>
                      <a:pt x="6249" y="1020"/>
                      <a:pt x="6249" y="1003"/>
                      <a:pt x="6249" y="987"/>
                    </a:cubicBezTo>
                    <a:cubicBezTo>
                      <a:pt x="6282" y="970"/>
                      <a:pt x="6282" y="987"/>
                      <a:pt x="6299" y="987"/>
                    </a:cubicBezTo>
                    <a:cubicBezTo>
                      <a:pt x="6316" y="1037"/>
                      <a:pt x="6266" y="1003"/>
                      <a:pt x="6282" y="1053"/>
                    </a:cubicBezTo>
                    <a:close/>
                    <a:moveTo>
                      <a:pt x="6366" y="2023"/>
                    </a:moveTo>
                    <a:cubicBezTo>
                      <a:pt x="6366" y="2039"/>
                      <a:pt x="6433" y="2039"/>
                      <a:pt x="6399" y="2056"/>
                    </a:cubicBezTo>
                    <a:cubicBezTo>
                      <a:pt x="6349" y="2039"/>
                      <a:pt x="6399" y="2089"/>
                      <a:pt x="6383" y="2089"/>
                    </a:cubicBezTo>
                    <a:cubicBezTo>
                      <a:pt x="6366" y="2073"/>
                      <a:pt x="6366" y="2123"/>
                      <a:pt x="6349" y="2140"/>
                    </a:cubicBezTo>
                    <a:cubicBezTo>
                      <a:pt x="6333" y="2106"/>
                      <a:pt x="6316" y="2123"/>
                      <a:pt x="6299" y="2123"/>
                    </a:cubicBezTo>
                    <a:cubicBezTo>
                      <a:pt x="6299" y="2073"/>
                      <a:pt x="6282" y="2073"/>
                      <a:pt x="6299" y="2056"/>
                    </a:cubicBezTo>
                    <a:cubicBezTo>
                      <a:pt x="6333" y="2039"/>
                      <a:pt x="6333" y="2073"/>
                      <a:pt x="6366" y="2056"/>
                    </a:cubicBezTo>
                    <a:cubicBezTo>
                      <a:pt x="6366" y="2039"/>
                      <a:pt x="6366" y="2023"/>
                      <a:pt x="6366" y="2023"/>
                    </a:cubicBezTo>
                    <a:close/>
                    <a:moveTo>
                      <a:pt x="7101" y="6083"/>
                    </a:moveTo>
                    <a:cubicBezTo>
                      <a:pt x="7135" y="6066"/>
                      <a:pt x="7135" y="6083"/>
                      <a:pt x="7151" y="6066"/>
                    </a:cubicBezTo>
                    <a:cubicBezTo>
                      <a:pt x="7135" y="6150"/>
                      <a:pt x="7151" y="6183"/>
                      <a:pt x="7135" y="6216"/>
                    </a:cubicBezTo>
                    <a:cubicBezTo>
                      <a:pt x="7135" y="6183"/>
                      <a:pt x="7101" y="6183"/>
                      <a:pt x="7101" y="6200"/>
                    </a:cubicBezTo>
                    <a:cubicBezTo>
                      <a:pt x="7101" y="6166"/>
                      <a:pt x="7101" y="6133"/>
                      <a:pt x="7101" y="6083"/>
                    </a:cubicBezTo>
                    <a:close/>
                    <a:moveTo>
                      <a:pt x="7018" y="5114"/>
                    </a:moveTo>
                    <a:cubicBezTo>
                      <a:pt x="7018" y="5097"/>
                      <a:pt x="7018" y="5064"/>
                      <a:pt x="7051" y="5064"/>
                    </a:cubicBezTo>
                    <a:cubicBezTo>
                      <a:pt x="7051" y="5097"/>
                      <a:pt x="7068" y="5097"/>
                      <a:pt x="7084" y="5130"/>
                    </a:cubicBezTo>
                    <a:cubicBezTo>
                      <a:pt x="7051" y="5130"/>
                      <a:pt x="7051" y="5114"/>
                      <a:pt x="7018" y="5114"/>
                    </a:cubicBezTo>
                    <a:close/>
                    <a:moveTo>
                      <a:pt x="6867" y="2023"/>
                    </a:moveTo>
                    <a:cubicBezTo>
                      <a:pt x="6867" y="1972"/>
                      <a:pt x="6817" y="1972"/>
                      <a:pt x="6867" y="1956"/>
                    </a:cubicBezTo>
                    <a:cubicBezTo>
                      <a:pt x="6834" y="1939"/>
                      <a:pt x="6817" y="1939"/>
                      <a:pt x="6784" y="1939"/>
                    </a:cubicBezTo>
                    <a:cubicBezTo>
                      <a:pt x="6784" y="1906"/>
                      <a:pt x="6784" y="1889"/>
                      <a:pt x="6767" y="1872"/>
                    </a:cubicBezTo>
                    <a:cubicBezTo>
                      <a:pt x="6784" y="1872"/>
                      <a:pt x="6834" y="1822"/>
                      <a:pt x="6834" y="1855"/>
                    </a:cubicBezTo>
                    <a:cubicBezTo>
                      <a:pt x="6834" y="1855"/>
                      <a:pt x="6800" y="1855"/>
                      <a:pt x="6800" y="1872"/>
                    </a:cubicBezTo>
                    <a:cubicBezTo>
                      <a:pt x="6834" y="1872"/>
                      <a:pt x="6834" y="1939"/>
                      <a:pt x="6867" y="1906"/>
                    </a:cubicBezTo>
                    <a:cubicBezTo>
                      <a:pt x="6867" y="1956"/>
                      <a:pt x="6901" y="1956"/>
                      <a:pt x="6917" y="1989"/>
                    </a:cubicBezTo>
                    <a:cubicBezTo>
                      <a:pt x="6884" y="1989"/>
                      <a:pt x="6884" y="2023"/>
                      <a:pt x="6867" y="2023"/>
                    </a:cubicBezTo>
                    <a:close/>
                    <a:moveTo>
                      <a:pt x="7135" y="5765"/>
                    </a:moveTo>
                    <a:cubicBezTo>
                      <a:pt x="7101" y="5765"/>
                      <a:pt x="7084" y="5765"/>
                      <a:pt x="7068" y="5749"/>
                    </a:cubicBezTo>
                    <a:cubicBezTo>
                      <a:pt x="7068" y="5732"/>
                      <a:pt x="7068" y="5698"/>
                      <a:pt x="7084" y="5698"/>
                    </a:cubicBezTo>
                    <a:cubicBezTo>
                      <a:pt x="7101" y="5715"/>
                      <a:pt x="7118" y="5732"/>
                      <a:pt x="7151" y="5698"/>
                    </a:cubicBezTo>
                    <a:cubicBezTo>
                      <a:pt x="7151" y="5732"/>
                      <a:pt x="7151" y="5765"/>
                      <a:pt x="7135" y="5765"/>
                    </a:cubicBezTo>
                    <a:close/>
                    <a:moveTo>
                      <a:pt x="4211" y="6133"/>
                    </a:moveTo>
                    <a:cubicBezTo>
                      <a:pt x="4227" y="6083"/>
                      <a:pt x="4127" y="6116"/>
                      <a:pt x="4160" y="6033"/>
                    </a:cubicBezTo>
                    <a:cubicBezTo>
                      <a:pt x="4194" y="6049"/>
                      <a:pt x="4211" y="5999"/>
                      <a:pt x="4244" y="5999"/>
                    </a:cubicBezTo>
                    <a:cubicBezTo>
                      <a:pt x="4244" y="6049"/>
                      <a:pt x="4244" y="6133"/>
                      <a:pt x="4211" y="6133"/>
                    </a:cubicBezTo>
                    <a:close/>
                    <a:moveTo>
                      <a:pt x="4277" y="4579"/>
                    </a:moveTo>
                    <a:cubicBezTo>
                      <a:pt x="4277" y="4596"/>
                      <a:pt x="4277" y="4612"/>
                      <a:pt x="4261" y="4629"/>
                    </a:cubicBezTo>
                    <a:cubicBezTo>
                      <a:pt x="4244" y="4629"/>
                      <a:pt x="4227" y="4612"/>
                      <a:pt x="4227" y="4579"/>
                    </a:cubicBezTo>
                    <a:cubicBezTo>
                      <a:pt x="4261" y="4579"/>
                      <a:pt x="4261" y="4596"/>
                      <a:pt x="4277" y="4579"/>
                    </a:cubicBezTo>
                    <a:close/>
                    <a:moveTo>
                      <a:pt x="4177" y="5431"/>
                    </a:moveTo>
                    <a:cubicBezTo>
                      <a:pt x="4144" y="5398"/>
                      <a:pt x="4160" y="5348"/>
                      <a:pt x="4144" y="5297"/>
                    </a:cubicBezTo>
                    <a:cubicBezTo>
                      <a:pt x="4127" y="5331"/>
                      <a:pt x="4094" y="5314"/>
                      <a:pt x="4077" y="5331"/>
                    </a:cubicBezTo>
                    <a:cubicBezTo>
                      <a:pt x="4077" y="5314"/>
                      <a:pt x="4077" y="5297"/>
                      <a:pt x="4094" y="5297"/>
                    </a:cubicBezTo>
                    <a:cubicBezTo>
                      <a:pt x="4094" y="5314"/>
                      <a:pt x="4110" y="5264"/>
                      <a:pt x="4110" y="5231"/>
                    </a:cubicBezTo>
                    <a:cubicBezTo>
                      <a:pt x="4127" y="5231"/>
                      <a:pt x="4144" y="5264"/>
                      <a:pt x="4160" y="5231"/>
                    </a:cubicBezTo>
                    <a:cubicBezTo>
                      <a:pt x="4110" y="5231"/>
                      <a:pt x="4177" y="5231"/>
                      <a:pt x="4160" y="5197"/>
                    </a:cubicBezTo>
                    <a:cubicBezTo>
                      <a:pt x="4044" y="5214"/>
                      <a:pt x="3977" y="5130"/>
                      <a:pt x="3977" y="5030"/>
                    </a:cubicBezTo>
                    <a:cubicBezTo>
                      <a:pt x="3993" y="5064"/>
                      <a:pt x="4027" y="5064"/>
                      <a:pt x="4027" y="5064"/>
                    </a:cubicBezTo>
                    <a:cubicBezTo>
                      <a:pt x="4010" y="4980"/>
                      <a:pt x="4027" y="4913"/>
                      <a:pt x="3943" y="4880"/>
                    </a:cubicBezTo>
                    <a:cubicBezTo>
                      <a:pt x="4010" y="4880"/>
                      <a:pt x="4077" y="4963"/>
                      <a:pt x="4127" y="5013"/>
                    </a:cubicBezTo>
                    <a:cubicBezTo>
                      <a:pt x="4077" y="4980"/>
                      <a:pt x="4094" y="5047"/>
                      <a:pt x="4060" y="5064"/>
                    </a:cubicBezTo>
                    <a:cubicBezTo>
                      <a:pt x="4110" y="5097"/>
                      <a:pt x="4144" y="5097"/>
                      <a:pt x="4177" y="5147"/>
                    </a:cubicBezTo>
                    <a:cubicBezTo>
                      <a:pt x="4211" y="5097"/>
                      <a:pt x="4261" y="5180"/>
                      <a:pt x="4277" y="5231"/>
                    </a:cubicBezTo>
                    <a:cubicBezTo>
                      <a:pt x="4194" y="5231"/>
                      <a:pt x="4244" y="5398"/>
                      <a:pt x="4177" y="5431"/>
                    </a:cubicBezTo>
                    <a:close/>
                    <a:moveTo>
                      <a:pt x="2874" y="5966"/>
                    </a:moveTo>
                    <a:cubicBezTo>
                      <a:pt x="2874" y="5982"/>
                      <a:pt x="2874" y="5999"/>
                      <a:pt x="2891" y="6016"/>
                    </a:cubicBezTo>
                    <a:cubicBezTo>
                      <a:pt x="2907" y="5982"/>
                      <a:pt x="2941" y="6049"/>
                      <a:pt x="2957" y="6016"/>
                    </a:cubicBezTo>
                    <a:cubicBezTo>
                      <a:pt x="2957" y="6066"/>
                      <a:pt x="3024" y="6083"/>
                      <a:pt x="3008" y="6133"/>
                    </a:cubicBezTo>
                    <a:cubicBezTo>
                      <a:pt x="2924" y="6150"/>
                      <a:pt x="2891" y="6116"/>
                      <a:pt x="2857" y="6066"/>
                    </a:cubicBezTo>
                    <a:cubicBezTo>
                      <a:pt x="2891" y="6049"/>
                      <a:pt x="2840" y="5999"/>
                      <a:pt x="2874" y="5966"/>
                    </a:cubicBezTo>
                    <a:close/>
                    <a:moveTo>
                      <a:pt x="4211" y="4746"/>
                    </a:moveTo>
                    <a:cubicBezTo>
                      <a:pt x="4227" y="4763"/>
                      <a:pt x="4211" y="4713"/>
                      <a:pt x="4261" y="4729"/>
                    </a:cubicBezTo>
                    <a:cubicBezTo>
                      <a:pt x="4261" y="4746"/>
                      <a:pt x="4277" y="4779"/>
                      <a:pt x="4244" y="4796"/>
                    </a:cubicBezTo>
                    <a:cubicBezTo>
                      <a:pt x="4261" y="4729"/>
                      <a:pt x="4227" y="4779"/>
                      <a:pt x="4211" y="4746"/>
                    </a:cubicBezTo>
                    <a:close/>
                    <a:moveTo>
                      <a:pt x="2506" y="5765"/>
                    </a:moveTo>
                    <a:cubicBezTo>
                      <a:pt x="2540" y="5749"/>
                      <a:pt x="2556" y="5799"/>
                      <a:pt x="2540" y="5815"/>
                    </a:cubicBezTo>
                    <a:cubicBezTo>
                      <a:pt x="2523" y="5799"/>
                      <a:pt x="2506" y="5782"/>
                      <a:pt x="2506" y="5765"/>
                    </a:cubicBezTo>
                    <a:close/>
                    <a:moveTo>
                      <a:pt x="2523" y="5531"/>
                    </a:moveTo>
                    <a:cubicBezTo>
                      <a:pt x="2506" y="5531"/>
                      <a:pt x="2506" y="5548"/>
                      <a:pt x="2490" y="5548"/>
                    </a:cubicBezTo>
                    <a:cubicBezTo>
                      <a:pt x="2490" y="5498"/>
                      <a:pt x="2473" y="5481"/>
                      <a:pt x="2490" y="5448"/>
                    </a:cubicBezTo>
                    <a:cubicBezTo>
                      <a:pt x="2506" y="5465"/>
                      <a:pt x="2540" y="5448"/>
                      <a:pt x="2540" y="5465"/>
                    </a:cubicBezTo>
                    <a:cubicBezTo>
                      <a:pt x="2506" y="5465"/>
                      <a:pt x="2473" y="5498"/>
                      <a:pt x="2523" y="5531"/>
                    </a:cubicBezTo>
                    <a:close/>
                    <a:moveTo>
                      <a:pt x="3860" y="5949"/>
                    </a:moveTo>
                    <a:cubicBezTo>
                      <a:pt x="3843" y="5949"/>
                      <a:pt x="3876" y="5999"/>
                      <a:pt x="3843" y="5999"/>
                    </a:cubicBezTo>
                    <a:cubicBezTo>
                      <a:pt x="3843" y="5982"/>
                      <a:pt x="3826" y="5982"/>
                      <a:pt x="3826" y="5949"/>
                    </a:cubicBezTo>
                    <a:cubicBezTo>
                      <a:pt x="3826" y="5949"/>
                      <a:pt x="3860" y="5916"/>
                      <a:pt x="3860" y="5949"/>
                    </a:cubicBezTo>
                    <a:close/>
                    <a:moveTo>
                      <a:pt x="3709" y="5314"/>
                    </a:moveTo>
                    <a:cubicBezTo>
                      <a:pt x="3709" y="5348"/>
                      <a:pt x="3743" y="5414"/>
                      <a:pt x="3709" y="5398"/>
                    </a:cubicBezTo>
                    <a:cubicBezTo>
                      <a:pt x="3709" y="5364"/>
                      <a:pt x="3693" y="5348"/>
                      <a:pt x="3693" y="5331"/>
                    </a:cubicBezTo>
                    <a:cubicBezTo>
                      <a:pt x="3693" y="5331"/>
                      <a:pt x="3709" y="5314"/>
                      <a:pt x="3709" y="5314"/>
                    </a:cubicBezTo>
                    <a:close/>
                    <a:moveTo>
                      <a:pt x="3876" y="4328"/>
                    </a:moveTo>
                    <a:cubicBezTo>
                      <a:pt x="3843" y="4328"/>
                      <a:pt x="3860" y="4345"/>
                      <a:pt x="3826" y="4328"/>
                    </a:cubicBezTo>
                    <a:cubicBezTo>
                      <a:pt x="3860" y="4295"/>
                      <a:pt x="3826" y="4278"/>
                      <a:pt x="3860" y="4261"/>
                    </a:cubicBezTo>
                    <a:cubicBezTo>
                      <a:pt x="3860" y="4295"/>
                      <a:pt x="3876" y="4295"/>
                      <a:pt x="3876" y="4328"/>
                    </a:cubicBezTo>
                    <a:close/>
                    <a:moveTo>
                      <a:pt x="3893" y="4429"/>
                    </a:moveTo>
                    <a:cubicBezTo>
                      <a:pt x="3927" y="4412"/>
                      <a:pt x="3927" y="4412"/>
                      <a:pt x="3943" y="4395"/>
                    </a:cubicBezTo>
                    <a:cubicBezTo>
                      <a:pt x="3943" y="4429"/>
                      <a:pt x="3960" y="4445"/>
                      <a:pt x="3977" y="4462"/>
                    </a:cubicBezTo>
                    <a:cubicBezTo>
                      <a:pt x="3927" y="4445"/>
                      <a:pt x="3910" y="4445"/>
                      <a:pt x="3893" y="4429"/>
                    </a:cubicBezTo>
                    <a:close/>
                    <a:moveTo>
                      <a:pt x="3943" y="3359"/>
                    </a:moveTo>
                    <a:cubicBezTo>
                      <a:pt x="3960" y="3409"/>
                      <a:pt x="3910" y="3409"/>
                      <a:pt x="3943" y="3426"/>
                    </a:cubicBezTo>
                    <a:cubicBezTo>
                      <a:pt x="3910" y="3443"/>
                      <a:pt x="3876" y="3426"/>
                      <a:pt x="3860" y="3443"/>
                    </a:cubicBezTo>
                    <a:cubicBezTo>
                      <a:pt x="3876" y="3443"/>
                      <a:pt x="3876" y="3459"/>
                      <a:pt x="3876" y="3459"/>
                    </a:cubicBezTo>
                    <a:cubicBezTo>
                      <a:pt x="3843" y="3443"/>
                      <a:pt x="3860" y="3543"/>
                      <a:pt x="3843" y="3493"/>
                    </a:cubicBezTo>
                    <a:cubicBezTo>
                      <a:pt x="3843" y="3459"/>
                      <a:pt x="3826" y="3459"/>
                      <a:pt x="3810" y="3493"/>
                    </a:cubicBezTo>
                    <a:cubicBezTo>
                      <a:pt x="3826" y="3426"/>
                      <a:pt x="3776" y="3476"/>
                      <a:pt x="3776" y="3459"/>
                    </a:cubicBezTo>
                    <a:cubicBezTo>
                      <a:pt x="3793" y="3393"/>
                      <a:pt x="3810" y="3326"/>
                      <a:pt x="3876" y="3326"/>
                    </a:cubicBezTo>
                    <a:cubicBezTo>
                      <a:pt x="3860" y="3376"/>
                      <a:pt x="3893" y="3309"/>
                      <a:pt x="3910" y="3343"/>
                    </a:cubicBezTo>
                    <a:cubicBezTo>
                      <a:pt x="3876" y="3359"/>
                      <a:pt x="3943" y="3409"/>
                      <a:pt x="3943" y="3359"/>
                    </a:cubicBezTo>
                    <a:close/>
                    <a:moveTo>
                      <a:pt x="3993" y="3109"/>
                    </a:moveTo>
                    <a:cubicBezTo>
                      <a:pt x="4044" y="3125"/>
                      <a:pt x="4027" y="3092"/>
                      <a:pt x="4044" y="3092"/>
                    </a:cubicBezTo>
                    <a:cubicBezTo>
                      <a:pt x="4060" y="3092"/>
                      <a:pt x="4060" y="3109"/>
                      <a:pt x="4044" y="3092"/>
                    </a:cubicBezTo>
                    <a:cubicBezTo>
                      <a:pt x="4027" y="3109"/>
                      <a:pt x="4027" y="3125"/>
                      <a:pt x="4027" y="3159"/>
                    </a:cubicBezTo>
                    <a:cubicBezTo>
                      <a:pt x="4010" y="3159"/>
                      <a:pt x="3993" y="3159"/>
                      <a:pt x="3993" y="3142"/>
                    </a:cubicBezTo>
                    <a:cubicBezTo>
                      <a:pt x="3993" y="3142"/>
                      <a:pt x="4010" y="3142"/>
                      <a:pt x="4010" y="3125"/>
                    </a:cubicBezTo>
                    <a:cubicBezTo>
                      <a:pt x="4010" y="3125"/>
                      <a:pt x="3993" y="3125"/>
                      <a:pt x="3993" y="3109"/>
                    </a:cubicBezTo>
                    <a:close/>
                    <a:moveTo>
                      <a:pt x="3910" y="3209"/>
                    </a:moveTo>
                    <a:cubicBezTo>
                      <a:pt x="3943" y="3309"/>
                      <a:pt x="3960" y="3343"/>
                      <a:pt x="4044" y="3359"/>
                    </a:cubicBezTo>
                    <a:cubicBezTo>
                      <a:pt x="4027" y="3309"/>
                      <a:pt x="4027" y="3276"/>
                      <a:pt x="4044" y="3259"/>
                    </a:cubicBezTo>
                    <a:cubicBezTo>
                      <a:pt x="4044" y="3192"/>
                      <a:pt x="3960" y="3209"/>
                      <a:pt x="3977" y="3175"/>
                    </a:cubicBezTo>
                    <a:cubicBezTo>
                      <a:pt x="3977" y="3159"/>
                      <a:pt x="3960" y="3175"/>
                      <a:pt x="3960" y="3159"/>
                    </a:cubicBezTo>
                    <a:cubicBezTo>
                      <a:pt x="3943" y="3159"/>
                      <a:pt x="3960" y="3175"/>
                      <a:pt x="3943" y="3175"/>
                    </a:cubicBezTo>
                    <a:cubicBezTo>
                      <a:pt x="3977" y="3175"/>
                      <a:pt x="3960" y="3209"/>
                      <a:pt x="3910" y="3209"/>
                    </a:cubicBezTo>
                    <a:close/>
                    <a:moveTo>
                      <a:pt x="3810" y="4011"/>
                    </a:moveTo>
                    <a:cubicBezTo>
                      <a:pt x="3810" y="3977"/>
                      <a:pt x="3793" y="3994"/>
                      <a:pt x="3810" y="3961"/>
                    </a:cubicBezTo>
                    <a:cubicBezTo>
                      <a:pt x="3860" y="4011"/>
                      <a:pt x="3843" y="4011"/>
                      <a:pt x="3860" y="4094"/>
                    </a:cubicBezTo>
                    <a:lnTo>
                      <a:pt x="3826" y="4094"/>
                    </a:lnTo>
                    <a:cubicBezTo>
                      <a:pt x="3860" y="4044"/>
                      <a:pt x="3826" y="4078"/>
                      <a:pt x="3793" y="4028"/>
                    </a:cubicBezTo>
                    <a:cubicBezTo>
                      <a:pt x="3810" y="4028"/>
                      <a:pt x="3843" y="4028"/>
                      <a:pt x="3843" y="4011"/>
                    </a:cubicBezTo>
                    <a:cubicBezTo>
                      <a:pt x="3826" y="3994"/>
                      <a:pt x="3826" y="4011"/>
                      <a:pt x="3810" y="4011"/>
                    </a:cubicBezTo>
                    <a:close/>
                    <a:moveTo>
                      <a:pt x="3927" y="4930"/>
                    </a:moveTo>
                    <a:cubicBezTo>
                      <a:pt x="3876" y="4947"/>
                      <a:pt x="3910" y="4863"/>
                      <a:pt x="3860" y="4896"/>
                    </a:cubicBezTo>
                    <a:cubicBezTo>
                      <a:pt x="3876" y="4830"/>
                      <a:pt x="3860" y="4880"/>
                      <a:pt x="3843" y="4813"/>
                    </a:cubicBezTo>
                    <a:cubicBezTo>
                      <a:pt x="3860" y="4813"/>
                      <a:pt x="3876" y="4813"/>
                      <a:pt x="3876" y="4796"/>
                    </a:cubicBezTo>
                    <a:cubicBezTo>
                      <a:pt x="3876" y="4796"/>
                      <a:pt x="3876" y="4796"/>
                      <a:pt x="3876" y="4796"/>
                    </a:cubicBezTo>
                    <a:cubicBezTo>
                      <a:pt x="3910" y="4813"/>
                      <a:pt x="3927" y="4846"/>
                      <a:pt x="3876" y="4846"/>
                    </a:cubicBezTo>
                    <a:cubicBezTo>
                      <a:pt x="3910" y="4863"/>
                      <a:pt x="3910" y="4913"/>
                      <a:pt x="3927" y="4930"/>
                    </a:cubicBezTo>
                    <a:close/>
                    <a:moveTo>
                      <a:pt x="3826" y="3693"/>
                    </a:moveTo>
                    <a:cubicBezTo>
                      <a:pt x="3709" y="3727"/>
                      <a:pt x="3793" y="3844"/>
                      <a:pt x="3810" y="3927"/>
                    </a:cubicBezTo>
                    <a:cubicBezTo>
                      <a:pt x="3810" y="3961"/>
                      <a:pt x="3793" y="3894"/>
                      <a:pt x="3793" y="3944"/>
                    </a:cubicBezTo>
                    <a:cubicBezTo>
                      <a:pt x="3776" y="3927"/>
                      <a:pt x="3776" y="3911"/>
                      <a:pt x="3759" y="3927"/>
                    </a:cubicBezTo>
                    <a:cubicBezTo>
                      <a:pt x="3810" y="3994"/>
                      <a:pt x="3860" y="3911"/>
                      <a:pt x="3910" y="3944"/>
                    </a:cubicBezTo>
                    <a:cubicBezTo>
                      <a:pt x="3910" y="3911"/>
                      <a:pt x="3893" y="3894"/>
                      <a:pt x="3927" y="3860"/>
                    </a:cubicBezTo>
                    <a:cubicBezTo>
                      <a:pt x="3910" y="3827"/>
                      <a:pt x="3876" y="3877"/>
                      <a:pt x="3876" y="3877"/>
                    </a:cubicBezTo>
                    <a:cubicBezTo>
                      <a:pt x="3860" y="3877"/>
                      <a:pt x="3860" y="3860"/>
                      <a:pt x="3843" y="3860"/>
                    </a:cubicBezTo>
                    <a:cubicBezTo>
                      <a:pt x="3843" y="3827"/>
                      <a:pt x="3826" y="3744"/>
                      <a:pt x="3876" y="3744"/>
                    </a:cubicBezTo>
                    <a:cubicBezTo>
                      <a:pt x="3876" y="3660"/>
                      <a:pt x="3810" y="3760"/>
                      <a:pt x="3826" y="3693"/>
                    </a:cubicBezTo>
                    <a:close/>
                    <a:moveTo>
                      <a:pt x="3592" y="5331"/>
                    </a:moveTo>
                    <a:cubicBezTo>
                      <a:pt x="3642" y="5314"/>
                      <a:pt x="3576" y="5314"/>
                      <a:pt x="3592" y="5281"/>
                    </a:cubicBezTo>
                    <a:cubicBezTo>
                      <a:pt x="3626" y="5314"/>
                      <a:pt x="3642" y="5331"/>
                      <a:pt x="3693" y="5297"/>
                    </a:cubicBezTo>
                    <a:cubicBezTo>
                      <a:pt x="3642" y="5281"/>
                      <a:pt x="3626" y="5247"/>
                      <a:pt x="3576" y="5231"/>
                    </a:cubicBezTo>
                    <a:cubicBezTo>
                      <a:pt x="3542" y="5264"/>
                      <a:pt x="3559" y="5297"/>
                      <a:pt x="3576" y="5331"/>
                    </a:cubicBezTo>
                    <a:cubicBezTo>
                      <a:pt x="3576" y="5348"/>
                      <a:pt x="3592" y="5297"/>
                      <a:pt x="3592" y="5331"/>
                    </a:cubicBezTo>
                    <a:close/>
                    <a:moveTo>
                      <a:pt x="3693" y="4094"/>
                    </a:moveTo>
                    <a:cubicBezTo>
                      <a:pt x="3676" y="4145"/>
                      <a:pt x="3726" y="4111"/>
                      <a:pt x="3709" y="4128"/>
                    </a:cubicBezTo>
                    <a:cubicBezTo>
                      <a:pt x="3709" y="4145"/>
                      <a:pt x="3693" y="4195"/>
                      <a:pt x="3676" y="4161"/>
                    </a:cubicBezTo>
                    <a:cubicBezTo>
                      <a:pt x="3709" y="4128"/>
                      <a:pt x="3642" y="4128"/>
                      <a:pt x="3626" y="4111"/>
                    </a:cubicBezTo>
                    <a:cubicBezTo>
                      <a:pt x="3626" y="4128"/>
                      <a:pt x="3626" y="4145"/>
                      <a:pt x="3609" y="4145"/>
                    </a:cubicBezTo>
                    <a:cubicBezTo>
                      <a:pt x="3609" y="4094"/>
                      <a:pt x="3642" y="4094"/>
                      <a:pt x="3693" y="4094"/>
                    </a:cubicBezTo>
                    <a:close/>
                    <a:moveTo>
                      <a:pt x="3642" y="4028"/>
                    </a:moveTo>
                    <a:cubicBezTo>
                      <a:pt x="3626" y="4011"/>
                      <a:pt x="3576" y="4011"/>
                      <a:pt x="3559" y="4028"/>
                    </a:cubicBezTo>
                    <a:cubicBezTo>
                      <a:pt x="3609" y="4078"/>
                      <a:pt x="3559" y="4078"/>
                      <a:pt x="3592" y="4094"/>
                    </a:cubicBezTo>
                    <a:cubicBezTo>
                      <a:pt x="3626" y="4094"/>
                      <a:pt x="3642" y="4094"/>
                      <a:pt x="3642" y="4061"/>
                    </a:cubicBezTo>
                    <a:cubicBezTo>
                      <a:pt x="3609" y="4078"/>
                      <a:pt x="3626" y="4044"/>
                      <a:pt x="3609" y="4044"/>
                    </a:cubicBezTo>
                    <a:cubicBezTo>
                      <a:pt x="3609" y="4011"/>
                      <a:pt x="3626" y="4061"/>
                      <a:pt x="3642" y="4028"/>
                    </a:cubicBezTo>
                    <a:close/>
                    <a:moveTo>
                      <a:pt x="3693" y="4261"/>
                    </a:moveTo>
                    <a:cubicBezTo>
                      <a:pt x="3726" y="4245"/>
                      <a:pt x="3709" y="4161"/>
                      <a:pt x="3676" y="4178"/>
                    </a:cubicBezTo>
                    <a:cubicBezTo>
                      <a:pt x="3709" y="4211"/>
                      <a:pt x="3642" y="4245"/>
                      <a:pt x="3676" y="4261"/>
                    </a:cubicBezTo>
                    <a:cubicBezTo>
                      <a:pt x="3676" y="4261"/>
                      <a:pt x="3693" y="4211"/>
                      <a:pt x="3693" y="4261"/>
                    </a:cubicBezTo>
                    <a:close/>
                    <a:moveTo>
                      <a:pt x="4044" y="2891"/>
                    </a:moveTo>
                    <a:cubicBezTo>
                      <a:pt x="4060" y="2858"/>
                      <a:pt x="4010" y="2825"/>
                      <a:pt x="4044" y="2808"/>
                    </a:cubicBezTo>
                    <a:cubicBezTo>
                      <a:pt x="4044" y="2808"/>
                      <a:pt x="4044" y="2825"/>
                      <a:pt x="4044" y="2808"/>
                    </a:cubicBezTo>
                    <a:cubicBezTo>
                      <a:pt x="4044" y="2808"/>
                      <a:pt x="4044" y="2808"/>
                      <a:pt x="4044" y="2791"/>
                    </a:cubicBezTo>
                    <a:cubicBezTo>
                      <a:pt x="4077" y="2808"/>
                      <a:pt x="4094" y="2808"/>
                      <a:pt x="4110" y="2858"/>
                    </a:cubicBezTo>
                    <a:cubicBezTo>
                      <a:pt x="4044" y="2825"/>
                      <a:pt x="4077" y="2875"/>
                      <a:pt x="4044" y="2891"/>
                    </a:cubicBezTo>
                    <a:close/>
                    <a:moveTo>
                      <a:pt x="4060" y="2674"/>
                    </a:moveTo>
                    <a:cubicBezTo>
                      <a:pt x="4060" y="2641"/>
                      <a:pt x="4027" y="2657"/>
                      <a:pt x="4044" y="2624"/>
                    </a:cubicBezTo>
                    <a:cubicBezTo>
                      <a:pt x="4060" y="2607"/>
                      <a:pt x="4044" y="2624"/>
                      <a:pt x="4077" y="2624"/>
                    </a:cubicBezTo>
                    <a:cubicBezTo>
                      <a:pt x="4077" y="2641"/>
                      <a:pt x="4077" y="2657"/>
                      <a:pt x="4060" y="2674"/>
                    </a:cubicBezTo>
                    <a:close/>
                    <a:moveTo>
                      <a:pt x="3810" y="2741"/>
                    </a:moveTo>
                    <a:cubicBezTo>
                      <a:pt x="3793" y="2741"/>
                      <a:pt x="3793" y="2758"/>
                      <a:pt x="3793" y="2758"/>
                    </a:cubicBezTo>
                    <a:cubicBezTo>
                      <a:pt x="3793" y="2724"/>
                      <a:pt x="3759" y="2724"/>
                      <a:pt x="3793" y="2708"/>
                    </a:cubicBezTo>
                    <a:cubicBezTo>
                      <a:pt x="3810" y="2708"/>
                      <a:pt x="3810" y="2724"/>
                      <a:pt x="3810" y="2741"/>
                    </a:cubicBezTo>
                    <a:close/>
                    <a:moveTo>
                      <a:pt x="3743" y="3159"/>
                    </a:moveTo>
                    <a:cubicBezTo>
                      <a:pt x="3776" y="3159"/>
                      <a:pt x="3743" y="3125"/>
                      <a:pt x="3743" y="3109"/>
                    </a:cubicBezTo>
                    <a:cubicBezTo>
                      <a:pt x="3693" y="3092"/>
                      <a:pt x="3659" y="3125"/>
                      <a:pt x="3676" y="3192"/>
                    </a:cubicBezTo>
                    <a:cubicBezTo>
                      <a:pt x="3676" y="3192"/>
                      <a:pt x="3693" y="3192"/>
                      <a:pt x="3693" y="3192"/>
                    </a:cubicBezTo>
                    <a:cubicBezTo>
                      <a:pt x="3726" y="3209"/>
                      <a:pt x="3726" y="3142"/>
                      <a:pt x="3743" y="3159"/>
                    </a:cubicBezTo>
                    <a:close/>
                    <a:moveTo>
                      <a:pt x="3642" y="4228"/>
                    </a:moveTo>
                    <a:cubicBezTo>
                      <a:pt x="3659" y="4278"/>
                      <a:pt x="3609" y="4312"/>
                      <a:pt x="3626" y="4378"/>
                    </a:cubicBezTo>
                    <a:cubicBezTo>
                      <a:pt x="3609" y="4395"/>
                      <a:pt x="3592" y="4395"/>
                      <a:pt x="3559" y="4395"/>
                    </a:cubicBezTo>
                    <a:cubicBezTo>
                      <a:pt x="3592" y="4328"/>
                      <a:pt x="3526" y="4295"/>
                      <a:pt x="3542" y="4228"/>
                    </a:cubicBezTo>
                    <a:cubicBezTo>
                      <a:pt x="3609" y="4195"/>
                      <a:pt x="3592" y="4245"/>
                      <a:pt x="3642" y="4228"/>
                    </a:cubicBezTo>
                    <a:close/>
                    <a:moveTo>
                      <a:pt x="3542" y="5398"/>
                    </a:moveTo>
                    <a:cubicBezTo>
                      <a:pt x="3559" y="5398"/>
                      <a:pt x="3559" y="5381"/>
                      <a:pt x="3576" y="5381"/>
                    </a:cubicBezTo>
                    <a:cubicBezTo>
                      <a:pt x="3576" y="5431"/>
                      <a:pt x="3642" y="5414"/>
                      <a:pt x="3642" y="5465"/>
                    </a:cubicBezTo>
                    <a:cubicBezTo>
                      <a:pt x="3592" y="5465"/>
                      <a:pt x="3592" y="5414"/>
                      <a:pt x="3542" y="5398"/>
                    </a:cubicBezTo>
                    <a:close/>
                    <a:moveTo>
                      <a:pt x="3576" y="4947"/>
                    </a:moveTo>
                    <a:cubicBezTo>
                      <a:pt x="3559" y="4947"/>
                      <a:pt x="3592" y="5013"/>
                      <a:pt x="3542" y="4997"/>
                    </a:cubicBezTo>
                    <a:cubicBezTo>
                      <a:pt x="3542" y="5030"/>
                      <a:pt x="3559" y="5047"/>
                      <a:pt x="3576" y="5080"/>
                    </a:cubicBezTo>
                    <a:cubicBezTo>
                      <a:pt x="3642" y="5047"/>
                      <a:pt x="3659" y="5097"/>
                      <a:pt x="3693" y="5064"/>
                    </a:cubicBezTo>
                    <a:cubicBezTo>
                      <a:pt x="3709" y="5097"/>
                      <a:pt x="3726" y="5114"/>
                      <a:pt x="3726" y="5130"/>
                    </a:cubicBezTo>
                    <a:cubicBezTo>
                      <a:pt x="3776" y="5114"/>
                      <a:pt x="3776" y="5080"/>
                      <a:pt x="3843" y="5097"/>
                    </a:cubicBezTo>
                    <a:cubicBezTo>
                      <a:pt x="3826" y="5130"/>
                      <a:pt x="3860" y="5114"/>
                      <a:pt x="3860" y="5164"/>
                    </a:cubicBezTo>
                    <a:cubicBezTo>
                      <a:pt x="3977" y="5130"/>
                      <a:pt x="3927" y="5097"/>
                      <a:pt x="3910" y="4997"/>
                    </a:cubicBezTo>
                    <a:cubicBezTo>
                      <a:pt x="3893" y="5013"/>
                      <a:pt x="3860" y="5030"/>
                      <a:pt x="3876" y="4997"/>
                    </a:cubicBezTo>
                    <a:cubicBezTo>
                      <a:pt x="3860" y="4997"/>
                      <a:pt x="3860" y="5030"/>
                      <a:pt x="3843" y="5030"/>
                    </a:cubicBezTo>
                    <a:cubicBezTo>
                      <a:pt x="3843" y="5013"/>
                      <a:pt x="3826" y="5013"/>
                      <a:pt x="3826" y="5030"/>
                    </a:cubicBezTo>
                    <a:cubicBezTo>
                      <a:pt x="3810" y="4980"/>
                      <a:pt x="3743" y="4980"/>
                      <a:pt x="3743" y="4930"/>
                    </a:cubicBezTo>
                    <a:cubicBezTo>
                      <a:pt x="3693" y="4930"/>
                      <a:pt x="3642" y="4947"/>
                      <a:pt x="3659" y="4880"/>
                    </a:cubicBezTo>
                    <a:cubicBezTo>
                      <a:pt x="3626" y="4896"/>
                      <a:pt x="3609" y="4930"/>
                      <a:pt x="3609" y="4963"/>
                    </a:cubicBezTo>
                    <a:cubicBezTo>
                      <a:pt x="3592" y="4963"/>
                      <a:pt x="3576" y="4963"/>
                      <a:pt x="3576" y="4947"/>
                    </a:cubicBezTo>
                    <a:close/>
                    <a:moveTo>
                      <a:pt x="1888" y="4729"/>
                    </a:moveTo>
                    <a:cubicBezTo>
                      <a:pt x="1905" y="4729"/>
                      <a:pt x="1905" y="4713"/>
                      <a:pt x="1905" y="4696"/>
                    </a:cubicBezTo>
                    <a:cubicBezTo>
                      <a:pt x="1988" y="4696"/>
                      <a:pt x="1938" y="4796"/>
                      <a:pt x="1972" y="4830"/>
                    </a:cubicBezTo>
                    <a:cubicBezTo>
                      <a:pt x="1905" y="4846"/>
                      <a:pt x="1938" y="4746"/>
                      <a:pt x="1888" y="4729"/>
                    </a:cubicBezTo>
                    <a:close/>
                    <a:moveTo>
                      <a:pt x="1955" y="4479"/>
                    </a:moveTo>
                    <a:cubicBezTo>
                      <a:pt x="1938" y="4479"/>
                      <a:pt x="1955" y="4495"/>
                      <a:pt x="1938" y="4512"/>
                    </a:cubicBezTo>
                    <a:cubicBezTo>
                      <a:pt x="1922" y="4512"/>
                      <a:pt x="1905" y="4495"/>
                      <a:pt x="1905" y="4479"/>
                    </a:cubicBezTo>
                    <a:cubicBezTo>
                      <a:pt x="1922" y="4512"/>
                      <a:pt x="1938" y="4462"/>
                      <a:pt x="1955" y="4479"/>
                    </a:cubicBezTo>
                    <a:close/>
                    <a:moveTo>
                      <a:pt x="1788" y="4195"/>
                    </a:moveTo>
                    <a:cubicBezTo>
                      <a:pt x="1805" y="4195"/>
                      <a:pt x="1805" y="4178"/>
                      <a:pt x="1805" y="4161"/>
                    </a:cubicBezTo>
                    <a:cubicBezTo>
                      <a:pt x="1821" y="4178"/>
                      <a:pt x="1855" y="4178"/>
                      <a:pt x="1855" y="4211"/>
                    </a:cubicBezTo>
                    <a:cubicBezTo>
                      <a:pt x="1821" y="4211"/>
                      <a:pt x="1805" y="4211"/>
                      <a:pt x="1788" y="4195"/>
                    </a:cubicBezTo>
                    <a:close/>
                    <a:moveTo>
                      <a:pt x="1855" y="3794"/>
                    </a:moveTo>
                    <a:cubicBezTo>
                      <a:pt x="1855" y="3777"/>
                      <a:pt x="1838" y="3777"/>
                      <a:pt x="1838" y="3760"/>
                    </a:cubicBezTo>
                    <a:cubicBezTo>
                      <a:pt x="1821" y="3760"/>
                      <a:pt x="1805" y="3777"/>
                      <a:pt x="1805" y="3794"/>
                    </a:cubicBezTo>
                    <a:cubicBezTo>
                      <a:pt x="1821" y="3794"/>
                      <a:pt x="1821" y="3794"/>
                      <a:pt x="1821" y="3794"/>
                    </a:cubicBezTo>
                    <a:cubicBezTo>
                      <a:pt x="1838" y="3794"/>
                      <a:pt x="1838" y="3810"/>
                      <a:pt x="1838" y="3827"/>
                    </a:cubicBezTo>
                    <a:cubicBezTo>
                      <a:pt x="1855" y="3810"/>
                      <a:pt x="1855" y="3794"/>
                      <a:pt x="1855" y="3794"/>
                    </a:cubicBezTo>
                    <a:close/>
                    <a:moveTo>
                      <a:pt x="1704" y="4880"/>
                    </a:moveTo>
                    <a:cubicBezTo>
                      <a:pt x="1688" y="4913"/>
                      <a:pt x="1688" y="4863"/>
                      <a:pt x="1654" y="4863"/>
                    </a:cubicBezTo>
                    <a:cubicBezTo>
                      <a:pt x="1637" y="4830"/>
                      <a:pt x="1704" y="4830"/>
                      <a:pt x="1704" y="4846"/>
                    </a:cubicBezTo>
                    <a:cubicBezTo>
                      <a:pt x="1688" y="4846"/>
                      <a:pt x="1688" y="4863"/>
                      <a:pt x="1688" y="4863"/>
                    </a:cubicBezTo>
                    <a:cubicBezTo>
                      <a:pt x="1688" y="4880"/>
                      <a:pt x="1704" y="4863"/>
                      <a:pt x="1704" y="4880"/>
                    </a:cubicBezTo>
                    <a:close/>
                    <a:moveTo>
                      <a:pt x="1955" y="4830"/>
                    </a:moveTo>
                    <a:lnTo>
                      <a:pt x="1922" y="4830"/>
                    </a:lnTo>
                    <a:cubicBezTo>
                      <a:pt x="1938" y="4846"/>
                      <a:pt x="1938" y="4880"/>
                      <a:pt x="1922" y="4896"/>
                    </a:cubicBezTo>
                    <a:cubicBezTo>
                      <a:pt x="1938" y="4896"/>
                      <a:pt x="1955" y="4863"/>
                      <a:pt x="1955" y="4830"/>
                    </a:cubicBezTo>
                    <a:close/>
                    <a:moveTo>
                      <a:pt x="1771" y="5281"/>
                    </a:moveTo>
                    <a:cubicBezTo>
                      <a:pt x="1754" y="5281"/>
                      <a:pt x="1771" y="5297"/>
                      <a:pt x="1754" y="5297"/>
                    </a:cubicBezTo>
                    <a:cubicBezTo>
                      <a:pt x="1754" y="5281"/>
                      <a:pt x="1721" y="5297"/>
                      <a:pt x="1721" y="5281"/>
                    </a:cubicBezTo>
                    <a:cubicBezTo>
                      <a:pt x="1738" y="5281"/>
                      <a:pt x="1771" y="5247"/>
                      <a:pt x="1771" y="5281"/>
                    </a:cubicBezTo>
                    <a:close/>
                    <a:moveTo>
                      <a:pt x="1738" y="4328"/>
                    </a:moveTo>
                    <a:cubicBezTo>
                      <a:pt x="1754" y="4345"/>
                      <a:pt x="1771" y="4345"/>
                      <a:pt x="1805" y="4345"/>
                    </a:cubicBezTo>
                    <a:lnTo>
                      <a:pt x="1805" y="4412"/>
                    </a:lnTo>
                    <a:cubicBezTo>
                      <a:pt x="1771" y="4378"/>
                      <a:pt x="1738" y="4412"/>
                      <a:pt x="1738" y="4429"/>
                    </a:cubicBezTo>
                    <a:cubicBezTo>
                      <a:pt x="1721" y="4412"/>
                      <a:pt x="1738" y="4412"/>
                      <a:pt x="1754" y="4395"/>
                    </a:cubicBezTo>
                    <a:cubicBezTo>
                      <a:pt x="1738" y="4362"/>
                      <a:pt x="1704" y="4378"/>
                      <a:pt x="1704" y="4362"/>
                    </a:cubicBezTo>
                    <a:cubicBezTo>
                      <a:pt x="1721" y="4362"/>
                      <a:pt x="1704" y="4312"/>
                      <a:pt x="1738" y="4328"/>
                    </a:cubicBezTo>
                    <a:close/>
                    <a:moveTo>
                      <a:pt x="1821" y="5164"/>
                    </a:moveTo>
                    <a:cubicBezTo>
                      <a:pt x="1855" y="5164"/>
                      <a:pt x="1838" y="5197"/>
                      <a:pt x="1871" y="5164"/>
                    </a:cubicBezTo>
                    <a:cubicBezTo>
                      <a:pt x="1871" y="5231"/>
                      <a:pt x="1888" y="5264"/>
                      <a:pt x="1871" y="5297"/>
                    </a:cubicBezTo>
                    <a:cubicBezTo>
                      <a:pt x="1855" y="5281"/>
                      <a:pt x="1871" y="5281"/>
                      <a:pt x="1871" y="5247"/>
                    </a:cubicBezTo>
                    <a:cubicBezTo>
                      <a:pt x="1838" y="5247"/>
                      <a:pt x="1788" y="5197"/>
                      <a:pt x="1821" y="5164"/>
                    </a:cubicBezTo>
                    <a:close/>
                    <a:moveTo>
                      <a:pt x="1821" y="3476"/>
                    </a:moveTo>
                    <a:cubicBezTo>
                      <a:pt x="1805" y="3526"/>
                      <a:pt x="1821" y="3560"/>
                      <a:pt x="1788" y="3576"/>
                    </a:cubicBezTo>
                    <a:cubicBezTo>
                      <a:pt x="1771" y="3543"/>
                      <a:pt x="1771" y="3459"/>
                      <a:pt x="1821" y="3476"/>
                    </a:cubicBezTo>
                    <a:close/>
                    <a:moveTo>
                      <a:pt x="1688" y="5815"/>
                    </a:moveTo>
                    <a:cubicBezTo>
                      <a:pt x="1721" y="5815"/>
                      <a:pt x="1721" y="5849"/>
                      <a:pt x="1754" y="5832"/>
                    </a:cubicBezTo>
                    <a:cubicBezTo>
                      <a:pt x="1754" y="5832"/>
                      <a:pt x="1754" y="5815"/>
                      <a:pt x="1771" y="5815"/>
                    </a:cubicBezTo>
                    <a:cubicBezTo>
                      <a:pt x="1788" y="5866"/>
                      <a:pt x="1671" y="5866"/>
                      <a:pt x="1688" y="5815"/>
                    </a:cubicBezTo>
                    <a:close/>
                    <a:moveTo>
                      <a:pt x="1671" y="5966"/>
                    </a:moveTo>
                    <a:cubicBezTo>
                      <a:pt x="1671" y="5932"/>
                      <a:pt x="1654" y="5982"/>
                      <a:pt x="1637" y="5966"/>
                    </a:cubicBezTo>
                    <a:cubicBezTo>
                      <a:pt x="1637" y="5949"/>
                      <a:pt x="1621" y="5932"/>
                      <a:pt x="1621" y="5899"/>
                    </a:cubicBezTo>
                    <a:cubicBezTo>
                      <a:pt x="1654" y="5899"/>
                      <a:pt x="1654" y="5949"/>
                      <a:pt x="1688" y="5916"/>
                    </a:cubicBezTo>
                    <a:cubicBezTo>
                      <a:pt x="1688" y="5932"/>
                      <a:pt x="1688" y="5966"/>
                      <a:pt x="1671" y="5966"/>
                    </a:cubicBezTo>
                    <a:close/>
                    <a:moveTo>
                      <a:pt x="1905" y="4947"/>
                    </a:moveTo>
                    <a:cubicBezTo>
                      <a:pt x="1955" y="4930"/>
                      <a:pt x="1988" y="5030"/>
                      <a:pt x="1988" y="5064"/>
                    </a:cubicBezTo>
                    <a:cubicBezTo>
                      <a:pt x="1922" y="5064"/>
                      <a:pt x="1922" y="4997"/>
                      <a:pt x="1905" y="4947"/>
                    </a:cubicBezTo>
                    <a:close/>
                    <a:moveTo>
                      <a:pt x="1521" y="5247"/>
                    </a:moveTo>
                    <a:cubicBezTo>
                      <a:pt x="1504" y="5297"/>
                      <a:pt x="1521" y="5231"/>
                      <a:pt x="1487" y="5231"/>
                    </a:cubicBezTo>
                    <a:cubicBezTo>
                      <a:pt x="1470" y="5214"/>
                      <a:pt x="1504" y="5214"/>
                      <a:pt x="1487" y="5180"/>
                    </a:cubicBezTo>
                    <a:cubicBezTo>
                      <a:pt x="1470" y="5180"/>
                      <a:pt x="1470" y="5164"/>
                      <a:pt x="1487" y="5164"/>
                    </a:cubicBezTo>
                    <a:cubicBezTo>
                      <a:pt x="1470" y="5130"/>
                      <a:pt x="1437" y="5214"/>
                      <a:pt x="1487" y="5197"/>
                    </a:cubicBezTo>
                    <a:cubicBezTo>
                      <a:pt x="1470" y="5231"/>
                      <a:pt x="1454" y="5231"/>
                      <a:pt x="1454" y="5264"/>
                    </a:cubicBezTo>
                    <a:cubicBezTo>
                      <a:pt x="1437" y="5281"/>
                      <a:pt x="1454" y="5231"/>
                      <a:pt x="1420" y="5231"/>
                    </a:cubicBezTo>
                    <a:lnTo>
                      <a:pt x="1420" y="5264"/>
                    </a:lnTo>
                    <a:cubicBezTo>
                      <a:pt x="1470" y="5297"/>
                      <a:pt x="1504" y="5314"/>
                      <a:pt x="1554" y="5314"/>
                    </a:cubicBezTo>
                    <a:cubicBezTo>
                      <a:pt x="1554" y="5297"/>
                      <a:pt x="1554" y="5297"/>
                      <a:pt x="1554" y="5297"/>
                    </a:cubicBezTo>
                    <a:cubicBezTo>
                      <a:pt x="1537" y="5297"/>
                      <a:pt x="1537" y="5264"/>
                      <a:pt x="1521" y="5247"/>
                    </a:cubicBezTo>
                    <a:close/>
                    <a:moveTo>
                      <a:pt x="1120" y="5782"/>
                    </a:moveTo>
                    <a:cubicBezTo>
                      <a:pt x="1136" y="5782"/>
                      <a:pt x="1186" y="5832"/>
                      <a:pt x="1136" y="5832"/>
                    </a:cubicBezTo>
                    <a:cubicBezTo>
                      <a:pt x="1136" y="5899"/>
                      <a:pt x="1186" y="5866"/>
                      <a:pt x="1186" y="5899"/>
                    </a:cubicBezTo>
                    <a:cubicBezTo>
                      <a:pt x="1370" y="5866"/>
                      <a:pt x="1220" y="5732"/>
                      <a:pt x="1220" y="5648"/>
                    </a:cubicBezTo>
                    <a:cubicBezTo>
                      <a:pt x="1186" y="5682"/>
                      <a:pt x="1170" y="5665"/>
                      <a:pt x="1153" y="5665"/>
                    </a:cubicBezTo>
                    <a:cubicBezTo>
                      <a:pt x="1153" y="5698"/>
                      <a:pt x="1170" y="5715"/>
                      <a:pt x="1203" y="5698"/>
                    </a:cubicBezTo>
                    <a:cubicBezTo>
                      <a:pt x="1186" y="5732"/>
                      <a:pt x="1153" y="5715"/>
                      <a:pt x="1153" y="5698"/>
                    </a:cubicBezTo>
                    <a:cubicBezTo>
                      <a:pt x="1153" y="5715"/>
                      <a:pt x="1186" y="5765"/>
                      <a:pt x="1120" y="5782"/>
                    </a:cubicBezTo>
                    <a:close/>
                    <a:moveTo>
                      <a:pt x="1337" y="5414"/>
                    </a:moveTo>
                    <a:cubicBezTo>
                      <a:pt x="1320" y="5398"/>
                      <a:pt x="1270" y="5364"/>
                      <a:pt x="1303" y="5331"/>
                    </a:cubicBezTo>
                    <a:cubicBezTo>
                      <a:pt x="1303" y="5348"/>
                      <a:pt x="1353" y="5381"/>
                      <a:pt x="1337" y="5414"/>
                    </a:cubicBezTo>
                    <a:close/>
                    <a:moveTo>
                      <a:pt x="1236" y="5297"/>
                    </a:moveTo>
                    <a:cubicBezTo>
                      <a:pt x="1236" y="5314"/>
                      <a:pt x="1287" y="5281"/>
                      <a:pt x="1270" y="5331"/>
                    </a:cubicBezTo>
                    <a:cubicBezTo>
                      <a:pt x="1287" y="5331"/>
                      <a:pt x="1287" y="5231"/>
                      <a:pt x="1253" y="5247"/>
                    </a:cubicBezTo>
                    <a:cubicBezTo>
                      <a:pt x="1253" y="5264"/>
                      <a:pt x="1253" y="5281"/>
                      <a:pt x="1236" y="5297"/>
                    </a:cubicBezTo>
                    <a:close/>
                    <a:moveTo>
                      <a:pt x="1287" y="5682"/>
                    </a:moveTo>
                    <a:cubicBezTo>
                      <a:pt x="1287" y="5648"/>
                      <a:pt x="1353" y="5665"/>
                      <a:pt x="1353" y="5565"/>
                    </a:cubicBezTo>
                    <a:cubicBezTo>
                      <a:pt x="1337" y="5581"/>
                      <a:pt x="1337" y="5581"/>
                      <a:pt x="1320" y="5565"/>
                    </a:cubicBezTo>
                    <a:cubicBezTo>
                      <a:pt x="1320" y="5548"/>
                      <a:pt x="1337" y="5548"/>
                      <a:pt x="1337" y="5498"/>
                    </a:cubicBezTo>
                    <a:cubicBezTo>
                      <a:pt x="1303" y="5515"/>
                      <a:pt x="1320" y="5465"/>
                      <a:pt x="1287" y="5481"/>
                    </a:cubicBezTo>
                    <a:cubicBezTo>
                      <a:pt x="1303" y="5498"/>
                      <a:pt x="1287" y="5548"/>
                      <a:pt x="1270" y="5531"/>
                    </a:cubicBezTo>
                    <a:cubicBezTo>
                      <a:pt x="1253" y="5515"/>
                      <a:pt x="1270" y="5565"/>
                      <a:pt x="1287" y="5565"/>
                    </a:cubicBezTo>
                    <a:cubicBezTo>
                      <a:pt x="1287" y="5581"/>
                      <a:pt x="1270" y="5581"/>
                      <a:pt x="1253" y="5581"/>
                    </a:cubicBezTo>
                    <a:cubicBezTo>
                      <a:pt x="1253" y="5615"/>
                      <a:pt x="1287" y="5632"/>
                      <a:pt x="1253" y="5648"/>
                    </a:cubicBezTo>
                    <a:cubicBezTo>
                      <a:pt x="1253" y="5665"/>
                      <a:pt x="1253" y="5682"/>
                      <a:pt x="1287" y="5682"/>
                    </a:cubicBezTo>
                    <a:close/>
                    <a:moveTo>
                      <a:pt x="1303" y="5297"/>
                    </a:moveTo>
                    <a:cubicBezTo>
                      <a:pt x="1287" y="5264"/>
                      <a:pt x="1337" y="5281"/>
                      <a:pt x="1337" y="5264"/>
                    </a:cubicBezTo>
                    <a:cubicBezTo>
                      <a:pt x="1337" y="5314"/>
                      <a:pt x="1387" y="5297"/>
                      <a:pt x="1387" y="5314"/>
                    </a:cubicBezTo>
                    <a:cubicBezTo>
                      <a:pt x="1337" y="5348"/>
                      <a:pt x="1353" y="5264"/>
                      <a:pt x="1303" y="5297"/>
                    </a:cubicBezTo>
                    <a:close/>
                    <a:moveTo>
                      <a:pt x="1504" y="4863"/>
                    </a:moveTo>
                    <a:cubicBezTo>
                      <a:pt x="1521" y="4813"/>
                      <a:pt x="1470" y="4830"/>
                      <a:pt x="1487" y="4779"/>
                    </a:cubicBezTo>
                    <a:cubicBezTo>
                      <a:pt x="1454" y="4779"/>
                      <a:pt x="1470" y="4830"/>
                      <a:pt x="1437" y="4813"/>
                    </a:cubicBezTo>
                    <a:cubicBezTo>
                      <a:pt x="1454" y="4830"/>
                      <a:pt x="1470" y="4846"/>
                      <a:pt x="1504" y="4863"/>
                    </a:cubicBezTo>
                    <a:close/>
                    <a:moveTo>
                      <a:pt x="1186" y="5431"/>
                    </a:moveTo>
                    <a:cubicBezTo>
                      <a:pt x="1153" y="5448"/>
                      <a:pt x="1136" y="5481"/>
                      <a:pt x="1103" y="5481"/>
                    </a:cubicBezTo>
                    <a:cubicBezTo>
                      <a:pt x="1120" y="5498"/>
                      <a:pt x="1120" y="5531"/>
                      <a:pt x="1103" y="5565"/>
                    </a:cubicBezTo>
                    <a:cubicBezTo>
                      <a:pt x="1170" y="5581"/>
                      <a:pt x="1186" y="5498"/>
                      <a:pt x="1220" y="5548"/>
                    </a:cubicBezTo>
                    <a:cubicBezTo>
                      <a:pt x="1236" y="5531"/>
                      <a:pt x="1186" y="5498"/>
                      <a:pt x="1186" y="5465"/>
                    </a:cubicBezTo>
                    <a:cubicBezTo>
                      <a:pt x="1220" y="5431"/>
                      <a:pt x="1236" y="5515"/>
                      <a:pt x="1270" y="5498"/>
                    </a:cubicBezTo>
                    <a:cubicBezTo>
                      <a:pt x="1287" y="5465"/>
                      <a:pt x="1287" y="5465"/>
                      <a:pt x="1270" y="5431"/>
                    </a:cubicBezTo>
                    <a:cubicBezTo>
                      <a:pt x="1270" y="5431"/>
                      <a:pt x="1203" y="5481"/>
                      <a:pt x="1186" y="5431"/>
                    </a:cubicBezTo>
                    <a:close/>
                    <a:moveTo>
                      <a:pt x="2189" y="5815"/>
                    </a:moveTo>
                    <a:cubicBezTo>
                      <a:pt x="2189" y="5799"/>
                      <a:pt x="2206" y="5815"/>
                      <a:pt x="2206" y="5832"/>
                    </a:cubicBezTo>
                    <a:cubicBezTo>
                      <a:pt x="2122" y="5815"/>
                      <a:pt x="2022" y="5849"/>
                      <a:pt x="1955" y="5765"/>
                    </a:cubicBezTo>
                    <a:cubicBezTo>
                      <a:pt x="1972" y="5732"/>
                      <a:pt x="1955" y="5715"/>
                      <a:pt x="1955" y="5665"/>
                    </a:cubicBezTo>
                    <a:cubicBezTo>
                      <a:pt x="2005" y="5698"/>
                      <a:pt x="2022" y="5698"/>
                      <a:pt x="2089" y="5715"/>
                    </a:cubicBezTo>
                    <a:cubicBezTo>
                      <a:pt x="2122" y="5682"/>
                      <a:pt x="2122" y="5682"/>
                      <a:pt x="2122" y="5632"/>
                    </a:cubicBezTo>
                    <a:cubicBezTo>
                      <a:pt x="2055" y="5598"/>
                      <a:pt x="2089" y="5431"/>
                      <a:pt x="2038" y="5364"/>
                    </a:cubicBezTo>
                    <a:cubicBezTo>
                      <a:pt x="2072" y="5381"/>
                      <a:pt x="2055" y="5331"/>
                      <a:pt x="2089" y="5331"/>
                    </a:cubicBezTo>
                    <a:cubicBezTo>
                      <a:pt x="2089" y="5364"/>
                      <a:pt x="2122" y="5414"/>
                      <a:pt x="2089" y="5448"/>
                    </a:cubicBezTo>
                    <a:cubicBezTo>
                      <a:pt x="2155" y="5481"/>
                      <a:pt x="2122" y="5598"/>
                      <a:pt x="2172" y="5632"/>
                    </a:cubicBezTo>
                    <a:cubicBezTo>
                      <a:pt x="2189" y="5648"/>
                      <a:pt x="2189" y="5615"/>
                      <a:pt x="2206" y="5648"/>
                    </a:cubicBezTo>
                    <a:cubicBezTo>
                      <a:pt x="2189" y="5665"/>
                      <a:pt x="2189" y="5698"/>
                      <a:pt x="2172" y="5732"/>
                    </a:cubicBezTo>
                    <a:cubicBezTo>
                      <a:pt x="2172" y="5782"/>
                      <a:pt x="2222" y="5765"/>
                      <a:pt x="2239" y="5782"/>
                    </a:cubicBezTo>
                    <a:cubicBezTo>
                      <a:pt x="2239" y="5799"/>
                      <a:pt x="2155" y="5799"/>
                      <a:pt x="2189" y="5815"/>
                    </a:cubicBezTo>
                    <a:close/>
                    <a:moveTo>
                      <a:pt x="2139" y="5231"/>
                    </a:moveTo>
                    <a:cubicBezTo>
                      <a:pt x="2122" y="5214"/>
                      <a:pt x="2122" y="5264"/>
                      <a:pt x="2089" y="5247"/>
                    </a:cubicBezTo>
                    <a:cubicBezTo>
                      <a:pt x="2089" y="5214"/>
                      <a:pt x="2089" y="5197"/>
                      <a:pt x="2122" y="5197"/>
                    </a:cubicBezTo>
                    <a:cubicBezTo>
                      <a:pt x="2122" y="5214"/>
                      <a:pt x="2139" y="5197"/>
                      <a:pt x="2139" y="5231"/>
                    </a:cubicBezTo>
                    <a:close/>
                    <a:moveTo>
                      <a:pt x="1922" y="4629"/>
                    </a:moveTo>
                    <a:cubicBezTo>
                      <a:pt x="1922" y="4612"/>
                      <a:pt x="1888" y="4562"/>
                      <a:pt x="1905" y="4612"/>
                    </a:cubicBezTo>
                    <a:cubicBezTo>
                      <a:pt x="1888" y="4612"/>
                      <a:pt x="1888" y="4596"/>
                      <a:pt x="1888" y="4596"/>
                    </a:cubicBezTo>
                    <a:cubicBezTo>
                      <a:pt x="1888" y="4546"/>
                      <a:pt x="1888" y="4529"/>
                      <a:pt x="1888" y="4462"/>
                    </a:cubicBezTo>
                    <a:cubicBezTo>
                      <a:pt x="1871" y="4479"/>
                      <a:pt x="1855" y="4462"/>
                      <a:pt x="1855" y="4429"/>
                    </a:cubicBezTo>
                    <a:cubicBezTo>
                      <a:pt x="1821" y="4445"/>
                      <a:pt x="1838" y="4512"/>
                      <a:pt x="1788" y="4512"/>
                    </a:cubicBezTo>
                    <a:cubicBezTo>
                      <a:pt x="1855" y="4529"/>
                      <a:pt x="1871" y="4579"/>
                      <a:pt x="1888" y="4629"/>
                    </a:cubicBezTo>
                    <a:cubicBezTo>
                      <a:pt x="1905" y="4646"/>
                      <a:pt x="1905" y="4612"/>
                      <a:pt x="1922" y="4629"/>
                    </a:cubicBezTo>
                    <a:close/>
                    <a:moveTo>
                      <a:pt x="1604" y="5498"/>
                    </a:moveTo>
                    <a:cubicBezTo>
                      <a:pt x="1604" y="5498"/>
                      <a:pt x="1621" y="5498"/>
                      <a:pt x="1621" y="5465"/>
                    </a:cubicBezTo>
                    <a:cubicBezTo>
                      <a:pt x="1654" y="5465"/>
                      <a:pt x="1671" y="5498"/>
                      <a:pt x="1688" y="5465"/>
                    </a:cubicBezTo>
                    <a:cubicBezTo>
                      <a:pt x="1688" y="5531"/>
                      <a:pt x="1654" y="5481"/>
                      <a:pt x="1637" y="5498"/>
                    </a:cubicBezTo>
                    <a:cubicBezTo>
                      <a:pt x="1671" y="5515"/>
                      <a:pt x="1637" y="5531"/>
                      <a:pt x="1654" y="5548"/>
                    </a:cubicBezTo>
                    <a:cubicBezTo>
                      <a:pt x="1637" y="5565"/>
                      <a:pt x="1621" y="5581"/>
                      <a:pt x="1604" y="5581"/>
                    </a:cubicBezTo>
                    <a:cubicBezTo>
                      <a:pt x="1587" y="5531"/>
                      <a:pt x="1637" y="5565"/>
                      <a:pt x="1637" y="5531"/>
                    </a:cubicBezTo>
                    <a:cubicBezTo>
                      <a:pt x="1621" y="5531"/>
                      <a:pt x="1604" y="5515"/>
                      <a:pt x="1604" y="5498"/>
                    </a:cubicBezTo>
                    <a:close/>
                    <a:moveTo>
                      <a:pt x="1688" y="4813"/>
                    </a:moveTo>
                    <a:cubicBezTo>
                      <a:pt x="1721" y="4763"/>
                      <a:pt x="1671" y="4763"/>
                      <a:pt x="1637" y="4779"/>
                    </a:cubicBezTo>
                    <a:cubicBezTo>
                      <a:pt x="1621" y="4729"/>
                      <a:pt x="1671" y="4713"/>
                      <a:pt x="1654" y="4663"/>
                    </a:cubicBezTo>
                    <a:cubicBezTo>
                      <a:pt x="1688" y="4663"/>
                      <a:pt x="1721" y="4679"/>
                      <a:pt x="1721" y="4713"/>
                    </a:cubicBezTo>
                    <a:cubicBezTo>
                      <a:pt x="1688" y="4729"/>
                      <a:pt x="1704" y="4779"/>
                      <a:pt x="1721" y="4796"/>
                    </a:cubicBezTo>
                    <a:cubicBezTo>
                      <a:pt x="1704" y="4779"/>
                      <a:pt x="1704" y="4813"/>
                      <a:pt x="1688" y="4813"/>
                    </a:cubicBezTo>
                    <a:close/>
                    <a:moveTo>
                      <a:pt x="2072" y="5214"/>
                    </a:moveTo>
                    <a:cubicBezTo>
                      <a:pt x="2055" y="5180"/>
                      <a:pt x="2022" y="5231"/>
                      <a:pt x="2005" y="5231"/>
                    </a:cubicBezTo>
                    <a:cubicBezTo>
                      <a:pt x="1988" y="5247"/>
                      <a:pt x="2005" y="5281"/>
                      <a:pt x="1988" y="5281"/>
                    </a:cubicBezTo>
                    <a:cubicBezTo>
                      <a:pt x="1988" y="5331"/>
                      <a:pt x="2055" y="5297"/>
                      <a:pt x="2055" y="5331"/>
                    </a:cubicBezTo>
                    <a:cubicBezTo>
                      <a:pt x="2105" y="5314"/>
                      <a:pt x="2038" y="5231"/>
                      <a:pt x="2072" y="5214"/>
                    </a:cubicBezTo>
                    <a:close/>
                    <a:moveTo>
                      <a:pt x="1704" y="4094"/>
                    </a:moveTo>
                    <a:cubicBezTo>
                      <a:pt x="1704" y="4128"/>
                      <a:pt x="1704" y="4178"/>
                      <a:pt x="1721" y="4195"/>
                    </a:cubicBezTo>
                    <a:cubicBezTo>
                      <a:pt x="1704" y="4178"/>
                      <a:pt x="1637" y="4245"/>
                      <a:pt x="1637" y="4228"/>
                    </a:cubicBezTo>
                    <a:cubicBezTo>
                      <a:pt x="1587" y="4261"/>
                      <a:pt x="1671" y="4295"/>
                      <a:pt x="1688" y="4328"/>
                    </a:cubicBezTo>
                    <a:cubicBezTo>
                      <a:pt x="1754" y="4278"/>
                      <a:pt x="1704" y="4195"/>
                      <a:pt x="1788" y="4161"/>
                    </a:cubicBezTo>
                    <a:cubicBezTo>
                      <a:pt x="1754" y="4111"/>
                      <a:pt x="1771" y="4128"/>
                      <a:pt x="1754" y="4078"/>
                    </a:cubicBezTo>
                    <a:cubicBezTo>
                      <a:pt x="1721" y="4061"/>
                      <a:pt x="1721" y="4094"/>
                      <a:pt x="1704" y="4094"/>
                    </a:cubicBezTo>
                    <a:close/>
                    <a:moveTo>
                      <a:pt x="2155" y="4696"/>
                    </a:moveTo>
                    <a:cubicBezTo>
                      <a:pt x="2122" y="4646"/>
                      <a:pt x="2089" y="4679"/>
                      <a:pt x="2072" y="4629"/>
                    </a:cubicBezTo>
                    <a:cubicBezTo>
                      <a:pt x="2089" y="4629"/>
                      <a:pt x="2072" y="4596"/>
                      <a:pt x="2072" y="4579"/>
                    </a:cubicBezTo>
                    <a:cubicBezTo>
                      <a:pt x="2072" y="4579"/>
                      <a:pt x="2072" y="4562"/>
                      <a:pt x="2072" y="4562"/>
                    </a:cubicBezTo>
                    <a:cubicBezTo>
                      <a:pt x="2089" y="4579"/>
                      <a:pt x="2089" y="4596"/>
                      <a:pt x="2105" y="4596"/>
                    </a:cubicBezTo>
                    <a:cubicBezTo>
                      <a:pt x="2105" y="4579"/>
                      <a:pt x="2139" y="4596"/>
                      <a:pt x="2139" y="4546"/>
                    </a:cubicBezTo>
                    <a:cubicBezTo>
                      <a:pt x="2155" y="4562"/>
                      <a:pt x="2189" y="4562"/>
                      <a:pt x="2206" y="4596"/>
                    </a:cubicBezTo>
                    <a:cubicBezTo>
                      <a:pt x="2206" y="4596"/>
                      <a:pt x="2206" y="4612"/>
                      <a:pt x="2222" y="4596"/>
                    </a:cubicBezTo>
                    <a:cubicBezTo>
                      <a:pt x="2222" y="4646"/>
                      <a:pt x="2155" y="4646"/>
                      <a:pt x="2155" y="4696"/>
                    </a:cubicBezTo>
                    <a:close/>
                    <a:moveTo>
                      <a:pt x="2089" y="4312"/>
                    </a:moveTo>
                    <a:cubicBezTo>
                      <a:pt x="2105" y="4295"/>
                      <a:pt x="2089" y="4295"/>
                      <a:pt x="2072" y="4278"/>
                    </a:cubicBezTo>
                    <a:cubicBezTo>
                      <a:pt x="2089" y="4261"/>
                      <a:pt x="2122" y="4261"/>
                      <a:pt x="2139" y="4295"/>
                    </a:cubicBezTo>
                    <a:cubicBezTo>
                      <a:pt x="2105" y="4278"/>
                      <a:pt x="2122" y="4312"/>
                      <a:pt x="2089" y="4312"/>
                    </a:cubicBezTo>
                    <a:close/>
                    <a:moveTo>
                      <a:pt x="5547" y="402"/>
                    </a:moveTo>
                    <a:cubicBezTo>
                      <a:pt x="5564" y="368"/>
                      <a:pt x="5531" y="385"/>
                      <a:pt x="5531" y="368"/>
                    </a:cubicBezTo>
                    <a:cubicBezTo>
                      <a:pt x="5531" y="335"/>
                      <a:pt x="5531" y="335"/>
                      <a:pt x="5514" y="318"/>
                    </a:cubicBezTo>
                    <a:cubicBezTo>
                      <a:pt x="5581" y="302"/>
                      <a:pt x="5614" y="318"/>
                      <a:pt x="5631" y="385"/>
                    </a:cubicBezTo>
                    <a:cubicBezTo>
                      <a:pt x="5581" y="385"/>
                      <a:pt x="5581" y="368"/>
                      <a:pt x="5547" y="402"/>
                    </a:cubicBezTo>
                    <a:close/>
                    <a:moveTo>
                      <a:pt x="2072" y="5164"/>
                    </a:moveTo>
                    <a:cubicBezTo>
                      <a:pt x="2055" y="5164"/>
                      <a:pt x="2055" y="5214"/>
                      <a:pt x="2022" y="5197"/>
                    </a:cubicBezTo>
                    <a:cubicBezTo>
                      <a:pt x="2005" y="5147"/>
                      <a:pt x="2055" y="5164"/>
                      <a:pt x="2038" y="5114"/>
                    </a:cubicBezTo>
                    <a:cubicBezTo>
                      <a:pt x="2072" y="5114"/>
                      <a:pt x="2055" y="5147"/>
                      <a:pt x="2072" y="5164"/>
                    </a:cubicBezTo>
                    <a:close/>
                    <a:moveTo>
                      <a:pt x="1554" y="5465"/>
                    </a:moveTo>
                    <a:cubicBezTo>
                      <a:pt x="1554" y="5465"/>
                      <a:pt x="1604" y="5448"/>
                      <a:pt x="1604" y="5465"/>
                    </a:cubicBezTo>
                    <a:cubicBezTo>
                      <a:pt x="1587" y="5481"/>
                      <a:pt x="1571" y="5498"/>
                      <a:pt x="1571" y="5515"/>
                    </a:cubicBezTo>
                    <a:cubicBezTo>
                      <a:pt x="1554" y="5515"/>
                      <a:pt x="1554" y="5498"/>
                      <a:pt x="1554" y="5465"/>
                    </a:cubicBezTo>
                    <a:close/>
                    <a:moveTo>
                      <a:pt x="2139" y="5966"/>
                    </a:moveTo>
                    <a:cubicBezTo>
                      <a:pt x="2122" y="5949"/>
                      <a:pt x="2089" y="5916"/>
                      <a:pt x="2122" y="5899"/>
                    </a:cubicBezTo>
                    <a:cubicBezTo>
                      <a:pt x="2122" y="5899"/>
                      <a:pt x="2122" y="5916"/>
                      <a:pt x="2122" y="5916"/>
                    </a:cubicBezTo>
                    <a:cubicBezTo>
                      <a:pt x="2122" y="5916"/>
                      <a:pt x="2122" y="5899"/>
                      <a:pt x="2139" y="5899"/>
                    </a:cubicBezTo>
                    <a:cubicBezTo>
                      <a:pt x="2139" y="5932"/>
                      <a:pt x="2189" y="5966"/>
                      <a:pt x="2139" y="5999"/>
                    </a:cubicBezTo>
                    <a:close/>
                    <a:moveTo>
                      <a:pt x="1905" y="5899"/>
                    </a:moveTo>
                    <a:cubicBezTo>
                      <a:pt x="1905" y="5932"/>
                      <a:pt x="1888" y="5949"/>
                      <a:pt x="1905" y="5999"/>
                    </a:cubicBezTo>
                    <a:cubicBezTo>
                      <a:pt x="1871" y="6016"/>
                      <a:pt x="1888" y="6116"/>
                      <a:pt x="1888" y="6150"/>
                    </a:cubicBezTo>
                    <a:cubicBezTo>
                      <a:pt x="1938" y="6133"/>
                      <a:pt x="1938" y="6049"/>
                      <a:pt x="1955" y="6016"/>
                    </a:cubicBezTo>
                    <a:cubicBezTo>
                      <a:pt x="1988" y="6016"/>
                      <a:pt x="2022" y="6016"/>
                      <a:pt x="2022" y="6049"/>
                    </a:cubicBezTo>
                    <a:cubicBezTo>
                      <a:pt x="2055" y="6033"/>
                      <a:pt x="1988" y="6033"/>
                      <a:pt x="2022" y="5982"/>
                    </a:cubicBezTo>
                    <a:cubicBezTo>
                      <a:pt x="2022" y="5966"/>
                      <a:pt x="2022" y="5982"/>
                      <a:pt x="2038" y="5982"/>
                    </a:cubicBezTo>
                    <a:cubicBezTo>
                      <a:pt x="2038" y="5949"/>
                      <a:pt x="2038" y="5932"/>
                      <a:pt x="2072" y="5932"/>
                    </a:cubicBezTo>
                    <a:cubicBezTo>
                      <a:pt x="2055" y="5882"/>
                      <a:pt x="2022" y="5899"/>
                      <a:pt x="2055" y="5866"/>
                    </a:cubicBezTo>
                    <a:cubicBezTo>
                      <a:pt x="2038" y="5882"/>
                      <a:pt x="1955" y="5832"/>
                      <a:pt x="1955" y="5899"/>
                    </a:cubicBezTo>
                    <a:cubicBezTo>
                      <a:pt x="1938" y="5866"/>
                      <a:pt x="1905" y="5916"/>
                      <a:pt x="1905" y="5899"/>
                    </a:cubicBezTo>
                    <a:close/>
                    <a:moveTo>
                      <a:pt x="1721" y="5064"/>
                    </a:moveTo>
                    <a:lnTo>
                      <a:pt x="1721" y="5114"/>
                    </a:lnTo>
                    <a:cubicBezTo>
                      <a:pt x="1754" y="5064"/>
                      <a:pt x="1838" y="5164"/>
                      <a:pt x="1888" y="5130"/>
                    </a:cubicBezTo>
                    <a:cubicBezTo>
                      <a:pt x="1871" y="5097"/>
                      <a:pt x="1838" y="5064"/>
                      <a:pt x="1855" y="5047"/>
                    </a:cubicBezTo>
                    <a:cubicBezTo>
                      <a:pt x="1838" y="5030"/>
                      <a:pt x="1788" y="5030"/>
                      <a:pt x="1754" y="5013"/>
                    </a:cubicBezTo>
                    <a:cubicBezTo>
                      <a:pt x="1754" y="5030"/>
                      <a:pt x="1738" y="5030"/>
                      <a:pt x="1738" y="5047"/>
                    </a:cubicBezTo>
                    <a:cubicBezTo>
                      <a:pt x="1721" y="5097"/>
                      <a:pt x="1754" y="5030"/>
                      <a:pt x="1754" y="5064"/>
                    </a:cubicBezTo>
                    <a:cubicBezTo>
                      <a:pt x="1754" y="5097"/>
                      <a:pt x="1738" y="5064"/>
                      <a:pt x="1721" y="5064"/>
                    </a:cubicBezTo>
                    <a:close/>
                    <a:moveTo>
                      <a:pt x="1788" y="5548"/>
                    </a:moveTo>
                    <a:cubicBezTo>
                      <a:pt x="1788" y="5531"/>
                      <a:pt x="1788" y="5531"/>
                      <a:pt x="1788" y="5515"/>
                    </a:cubicBezTo>
                    <a:lnTo>
                      <a:pt x="1754" y="5515"/>
                    </a:lnTo>
                    <a:cubicBezTo>
                      <a:pt x="1754" y="5481"/>
                      <a:pt x="1738" y="5498"/>
                      <a:pt x="1738" y="5465"/>
                    </a:cubicBezTo>
                    <a:cubicBezTo>
                      <a:pt x="1754" y="5465"/>
                      <a:pt x="1788" y="5465"/>
                      <a:pt x="1805" y="5498"/>
                    </a:cubicBezTo>
                    <a:cubicBezTo>
                      <a:pt x="1788" y="5498"/>
                      <a:pt x="1771" y="5481"/>
                      <a:pt x="1771" y="5498"/>
                    </a:cubicBezTo>
                    <a:cubicBezTo>
                      <a:pt x="1788" y="5515"/>
                      <a:pt x="1805" y="5531"/>
                      <a:pt x="1838" y="5531"/>
                    </a:cubicBezTo>
                    <a:cubicBezTo>
                      <a:pt x="1838" y="5515"/>
                      <a:pt x="1821" y="5498"/>
                      <a:pt x="1838" y="5498"/>
                    </a:cubicBezTo>
                    <a:cubicBezTo>
                      <a:pt x="1821" y="5531"/>
                      <a:pt x="1888" y="5498"/>
                      <a:pt x="1888" y="5531"/>
                    </a:cubicBezTo>
                    <a:cubicBezTo>
                      <a:pt x="1871" y="5548"/>
                      <a:pt x="1938" y="5598"/>
                      <a:pt x="1955" y="5632"/>
                    </a:cubicBezTo>
                    <a:cubicBezTo>
                      <a:pt x="1938" y="5648"/>
                      <a:pt x="1905" y="5632"/>
                      <a:pt x="1905" y="5665"/>
                    </a:cubicBezTo>
                    <a:cubicBezTo>
                      <a:pt x="1922" y="5648"/>
                      <a:pt x="1955" y="5682"/>
                      <a:pt x="1922" y="5698"/>
                    </a:cubicBezTo>
                    <a:cubicBezTo>
                      <a:pt x="1905" y="5665"/>
                      <a:pt x="1938" y="5732"/>
                      <a:pt x="1905" y="5732"/>
                    </a:cubicBezTo>
                    <a:cubicBezTo>
                      <a:pt x="1888" y="5698"/>
                      <a:pt x="1888" y="5665"/>
                      <a:pt x="1855" y="5632"/>
                    </a:cubicBezTo>
                    <a:cubicBezTo>
                      <a:pt x="1805" y="5581"/>
                      <a:pt x="1721" y="5548"/>
                      <a:pt x="1788" y="5548"/>
                    </a:cubicBezTo>
                    <a:close/>
                    <a:moveTo>
                      <a:pt x="1587" y="5682"/>
                    </a:moveTo>
                    <a:cubicBezTo>
                      <a:pt x="1587" y="5715"/>
                      <a:pt x="1621" y="5682"/>
                      <a:pt x="1637" y="5715"/>
                    </a:cubicBezTo>
                    <a:cubicBezTo>
                      <a:pt x="1587" y="5749"/>
                      <a:pt x="1637" y="5815"/>
                      <a:pt x="1587" y="5866"/>
                    </a:cubicBezTo>
                    <a:cubicBezTo>
                      <a:pt x="1587" y="5882"/>
                      <a:pt x="1637" y="5866"/>
                      <a:pt x="1621" y="5899"/>
                    </a:cubicBezTo>
                    <a:cubicBezTo>
                      <a:pt x="1637" y="5899"/>
                      <a:pt x="1637" y="5882"/>
                      <a:pt x="1621" y="5882"/>
                    </a:cubicBezTo>
                    <a:cubicBezTo>
                      <a:pt x="1637" y="5815"/>
                      <a:pt x="1654" y="5882"/>
                      <a:pt x="1671" y="5866"/>
                    </a:cubicBezTo>
                    <a:cubicBezTo>
                      <a:pt x="1688" y="5832"/>
                      <a:pt x="1654" y="5765"/>
                      <a:pt x="1688" y="5749"/>
                    </a:cubicBezTo>
                    <a:cubicBezTo>
                      <a:pt x="1671" y="5715"/>
                      <a:pt x="1637" y="5715"/>
                      <a:pt x="1621" y="5665"/>
                    </a:cubicBezTo>
                    <a:cubicBezTo>
                      <a:pt x="1621" y="5682"/>
                      <a:pt x="1604" y="5682"/>
                      <a:pt x="1587" y="5682"/>
                    </a:cubicBezTo>
                    <a:close/>
                    <a:moveTo>
                      <a:pt x="4394" y="2240"/>
                    </a:moveTo>
                    <a:cubicBezTo>
                      <a:pt x="4428" y="2273"/>
                      <a:pt x="4445" y="2290"/>
                      <a:pt x="4461" y="2340"/>
                    </a:cubicBezTo>
                    <a:cubicBezTo>
                      <a:pt x="4445" y="2357"/>
                      <a:pt x="4411" y="2357"/>
                      <a:pt x="4394" y="2390"/>
                    </a:cubicBezTo>
                    <a:cubicBezTo>
                      <a:pt x="4394" y="2373"/>
                      <a:pt x="4394" y="2373"/>
                      <a:pt x="4378" y="2373"/>
                    </a:cubicBezTo>
                    <a:cubicBezTo>
                      <a:pt x="4378" y="2340"/>
                      <a:pt x="4411" y="2323"/>
                      <a:pt x="4378" y="2323"/>
                    </a:cubicBezTo>
                    <a:cubicBezTo>
                      <a:pt x="4394" y="2290"/>
                      <a:pt x="4378" y="2273"/>
                      <a:pt x="4394" y="2240"/>
                    </a:cubicBezTo>
                    <a:close/>
                    <a:moveTo>
                      <a:pt x="4394" y="2708"/>
                    </a:moveTo>
                    <a:cubicBezTo>
                      <a:pt x="4378" y="2708"/>
                      <a:pt x="4394" y="2741"/>
                      <a:pt x="4378" y="2741"/>
                    </a:cubicBezTo>
                    <a:cubicBezTo>
                      <a:pt x="4344" y="2724"/>
                      <a:pt x="4378" y="2674"/>
                      <a:pt x="4394" y="2708"/>
                    </a:cubicBezTo>
                    <a:close/>
                    <a:moveTo>
                      <a:pt x="4712" y="2724"/>
                    </a:moveTo>
                    <a:cubicBezTo>
                      <a:pt x="4678" y="2708"/>
                      <a:pt x="4662" y="2758"/>
                      <a:pt x="4628" y="2724"/>
                    </a:cubicBezTo>
                    <a:cubicBezTo>
                      <a:pt x="4662" y="2708"/>
                      <a:pt x="4678" y="2691"/>
                      <a:pt x="4695" y="2657"/>
                    </a:cubicBezTo>
                    <a:cubicBezTo>
                      <a:pt x="4678" y="2657"/>
                      <a:pt x="4662" y="2657"/>
                      <a:pt x="4678" y="2657"/>
                    </a:cubicBezTo>
                    <a:cubicBezTo>
                      <a:pt x="4695" y="2657"/>
                      <a:pt x="4695" y="2657"/>
                      <a:pt x="4695" y="2674"/>
                    </a:cubicBezTo>
                    <a:cubicBezTo>
                      <a:pt x="4662" y="2691"/>
                      <a:pt x="4712" y="2691"/>
                      <a:pt x="4712" y="2724"/>
                    </a:cubicBezTo>
                    <a:close/>
                    <a:moveTo>
                      <a:pt x="4528" y="2758"/>
                    </a:moveTo>
                    <a:cubicBezTo>
                      <a:pt x="4528" y="2791"/>
                      <a:pt x="4545" y="2791"/>
                      <a:pt x="4545" y="2808"/>
                    </a:cubicBezTo>
                    <a:cubicBezTo>
                      <a:pt x="4511" y="2825"/>
                      <a:pt x="4445" y="2841"/>
                      <a:pt x="4394" y="2875"/>
                    </a:cubicBezTo>
                    <a:cubicBezTo>
                      <a:pt x="4378" y="2825"/>
                      <a:pt x="4378" y="2841"/>
                      <a:pt x="4344" y="2858"/>
                    </a:cubicBezTo>
                    <a:lnTo>
                      <a:pt x="4344" y="2825"/>
                    </a:lnTo>
                    <a:cubicBezTo>
                      <a:pt x="4394" y="2825"/>
                      <a:pt x="4411" y="2774"/>
                      <a:pt x="4445" y="2808"/>
                    </a:cubicBezTo>
                    <a:cubicBezTo>
                      <a:pt x="4445" y="2791"/>
                      <a:pt x="4445" y="2791"/>
                      <a:pt x="4461" y="2791"/>
                    </a:cubicBezTo>
                    <a:cubicBezTo>
                      <a:pt x="4461" y="2774"/>
                      <a:pt x="4461" y="2758"/>
                      <a:pt x="4478" y="2758"/>
                    </a:cubicBezTo>
                    <a:cubicBezTo>
                      <a:pt x="4495" y="2774"/>
                      <a:pt x="4511" y="2791"/>
                      <a:pt x="4528" y="2758"/>
                    </a:cubicBezTo>
                    <a:close/>
                    <a:moveTo>
                      <a:pt x="4628" y="3777"/>
                    </a:moveTo>
                    <a:cubicBezTo>
                      <a:pt x="4595" y="3794"/>
                      <a:pt x="4595" y="3794"/>
                      <a:pt x="4578" y="3794"/>
                    </a:cubicBezTo>
                    <a:cubicBezTo>
                      <a:pt x="4595" y="3810"/>
                      <a:pt x="4595" y="3827"/>
                      <a:pt x="4612" y="3844"/>
                    </a:cubicBezTo>
                    <a:cubicBezTo>
                      <a:pt x="4612" y="3827"/>
                      <a:pt x="4628" y="3827"/>
                      <a:pt x="4645" y="3827"/>
                    </a:cubicBezTo>
                    <a:cubicBezTo>
                      <a:pt x="4662" y="3827"/>
                      <a:pt x="4678" y="3827"/>
                      <a:pt x="4678" y="3860"/>
                    </a:cubicBezTo>
                    <a:cubicBezTo>
                      <a:pt x="4628" y="3860"/>
                      <a:pt x="4595" y="3860"/>
                      <a:pt x="4578" y="3860"/>
                    </a:cubicBezTo>
                    <a:cubicBezTo>
                      <a:pt x="4561" y="3810"/>
                      <a:pt x="4511" y="3860"/>
                      <a:pt x="4511" y="3810"/>
                    </a:cubicBezTo>
                    <a:cubicBezTo>
                      <a:pt x="4511" y="3777"/>
                      <a:pt x="4528" y="3844"/>
                      <a:pt x="4545" y="3827"/>
                    </a:cubicBezTo>
                    <a:cubicBezTo>
                      <a:pt x="4578" y="3794"/>
                      <a:pt x="4528" y="3777"/>
                      <a:pt x="4561" y="3727"/>
                    </a:cubicBezTo>
                    <a:lnTo>
                      <a:pt x="4528" y="3727"/>
                    </a:lnTo>
                    <a:lnTo>
                      <a:pt x="4528" y="3693"/>
                    </a:lnTo>
                    <a:cubicBezTo>
                      <a:pt x="4561" y="3727"/>
                      <a:pt x="4628" y="3710"/>
                      <a:pt x="4628" y="3777"/>
                    </a:cubicBezTo>
                    <a:close/>
                    <a:moveTo>
                      <a:pt x="4612" y="3092"/>
                    </a:moveTo>
                    <a:cubicBezTo>
                      <a:pt x="4612" y="3125"/>
                      <a:pt x="4628" y="3142"/>
                      <a:pt x="4628" y="3192"/>
                    </a:cubicBezTo>
                    <a:cubicBezTo>
                      <a:pt x="4612" y="3226"/>
                      <a:pt x="4578" y="3209"/>
                      <a:pt x="4545" y="3192"/>
                    </a:cubicBezTo>
                    <a:cubicBezTo>
                      <a:pt x="4578" y="3192"/>
                      <a:pt x="4545" y="3142"/>
                      <a:pt x="4545" y="3142"/>
                    </a:cubicBezTo>
                    <a:cubicBezTo>
                      <a:pt x="4578" y="3125"/>
                      <a:pt x="4612" y="3125"/>
                      <a:pt x="4612" y="3092"/>
                    </a:cubicBezTo>
                    <a:close/>
                    <a:moveTo>
                      <a:pt x="4428" y="3526"/>
                    </a:moveTo>
                    <a:cubicBezTo>
                      <a:pt x="4445" y="3510"/>
                      <a:pt x="4478" y="3560"/>
                      <a:pt x="4495" y="3593"/>
                    </a:cubicBezTo>
                    <a:cubicBezTo>
                      <a:pt x="4461" y="3576"/>
                      <a:pt x="4428" y="3560"/>
                      <a:pt x="4428" y="3526"/>
                    </a:cubicBezTo>
                    <a:close/>
                    <a:moveTo>
                      <a:pt x="4829" y="3693"/>
                    </a:moveTo>
                    <a:cubicBezTo>
                      <a:pt x="4829" y="3643"/>
                      <a:pt x="4879" y="3660"/>
                      <a:pt x="4879" y="3610"/>
                    </a:cubicBezTo>
                    <a:cubicBezTo>
                      <a:pt x="4912" y="3643"/>
                      <a:pt x="4879" y="3710"/>
                      <a:pt x="4829" y="3693"/>
                    </a:cubicBezTo>
                    <a:close/>
                    <a:moveTo>
                      <a:pt x="4946" y="3844"/>
                    </a:moveTo>
                    <a:cubicBezTo>
                      <a:pt x="4946" y="3844"/>
                      <a:pt x="4929" y="3860"/>
                      <a:pt x="4946" y="3860"/>
                    </a:cubicBezTo>
                    <a:cubicBezTo>
                      <a:pt x="4912" y="3860"/>
                      <a:pt x="4896" y="3844"/>
                      <a:pt x="4896" y="3827"/>
                    </a:cubicBezTo>
                    <a:cubicBezTo>
                      <a:pt x="4912" y="3827"/>
                      <a:pt x="4946" y="3827"/>
                      <a:pt x="4946" y="3844"/>
                    </a:cubicBezTo>
                    <a:close/>
                    <a:moveTo>
                      <a:pt x="4862" y="2156"/>
                    </a:moveTo>
                    <a:cubicBezTo>
                      <a:pt x="4862" y="2123"/>
                      <a:pt x="4896" y="2123"/>
                      <a:pt x="4929" y="2123"/>
                    </a:cubicBezTo>
                    <a:cubicBezTo>
                      <a:pt x="4946" y="2156"/>
                      <a:pt x="4979" y="2190"/>
                      <a:pt x="4946" y="2223"/>
                    </a:cubicBezTo>
                    <a:cubicBezTo>
                      <a:pt x="4912" y="2206"/>
                      <a:pt x="4812" y="2173"/>
                      <a:pt x="4862" y="2123"/>
                    </a:cubicBezTo>
                    <a:cubicBezTo>
                      <a:pt x="4862" y="2140"/>
                      <a:pt x="4862" y="2156"/>
                      <a:pt x="4862" y="2156"/>
                    </a:cubicBezTo>
                    <a:close/>
                    <a:moveTo>
                      <a:pt x="4912" y="987"/>
                    </a:moveTo>
                    <a:cubicBezTo>
                      <a:pt x="4912" y="953"/>
                      <a:pt x="4862" y="953"/>
                      <a:pt x="4862" y="920"/>
                    </a:cubicBezTo>
                    <a:cubicBezTo>
                      <a:pt x="4879" y="903"/>
                      <a:pt x="4879" y="886"/>
                      <a:pt x="4912" y="886"/>
                    </a:cubicBezTo>
                    <a:cubicBezTo>
                      <a:pt x="4929" y="903"/>
                      <a:pt x="4946" y="953"/>
                      <a:pt x="4912" y="987"/>
                    </a:cubicBezTo>
                    <a:close/>
                    <a:moveTo>
                      <a:pt x="4678" y="2440"/>
                    </a:moveTo>
                    <a:cubicBezTo>
                      <a:pt x="4695" y="2390"/>
                      <a:pt x="4645" y="2390"/>
                      <a:pt x="4595" y="2407"/>
                    </a:cubicBezTo>
                    <a:cubicBezTo>
                      <a:pt x="4578" y="2323"/>
                      <a:pt x="4561" y="2240"/>
                      <a:pt x="4528" y="2190"/>
                    </a:cubicBezTo>
                    <a:cubicBezTo>
                      <a:pt x="4545" y="2173"/>
                      <a:pt x="4545" y="2140"/>
                      <a:pt x="4561" y="2123"/>
                    </a:cubicBezTo>
                    <a:cubicBezTo>
                      <a:pt x="4561" y="2140"/>
                      <a:pt x="4578" y="2173"/>
                      <a:pt x="4578" y="2173"/>
                    </a:cubicBezTo>
                    <a:cubicBezTo>
                      <a:pt x="4645" y="2106"/>
                      <a:pt x="4628" y="2190"/>
                      <a:pt x="4695" y="2156"/>
                    </a:cubicBezTo>
                    <a:cubicBezTo>
                      <a:pt x="4695" y="2190"/>
                      <a:pt x="4729" y="2206"/>
                      <a:pt x="4745" y="2223"/>
                    </a:cubicBezTo>
                    <a:cubicBezTo>
                      <a:pt x="4745" y="2290"/>
                      <a:pt x="4712" y="2290"/>
                      <a:pt x="4745" y="2357"/>
                    </a:cubicBezTo>
                    <a:cubicBezTo>
                      <a:pt x="4678" y="2340"/>
                      <a:pt x="4729" y="2440"/>
                      <a:pt x="4678" y="2440"/>
                    </a:cubicBezTo>
                    <a:close/>
                    <a:moveTo>
                      <a:pt x="4812" y="3660"/>
                    </a:moveTo>
                    <a:cubicBezTo>
                      <a:pt x="4779" y="3677"/>
                      <a:pt x="4779" y="3693"/>
                      <a:pt x="4779" y="3727"/>
                    </a:cubicBezTo>
                    <a:cubicBezTo>
                      <a:pt x="4795" y="3760"/>
                      <a:pt x="4812" y="3677"/>
                      <a:pt x="4846" y="3727"/>
                    </a:cubicBezTo>
                    <a:cubicBezTo>
                      <a:pt x="4862" y="3727"/>
                      <a:pt x="4862" y="3710"/>
                      <a:pt x="4879" y="3710"/>
                    </a:cubicBezTo>
                    <a:cubicBezTo>
                      <a:pt x="4862" y="3693"/>
                      <a:pt x="4812" y="3727"/>
                      <a:pt x="4812" y="3660"/>
                    </a:cubicBezTo>
                    <a:close/>
                    <a:moveTo>
                      <a:pt x="5363" y="736"/>
                    </a:moveTo>
                    <a:cubicBezTo>
                      <a:pt x="5363" y="769"/>
                      <a:pt x="5347" y="786"/>
                      <a:pt x="5313" y="786"/>
                    </a:cubicBezTo>
                    <a:cubicBezTo>
                      <a:pt x="5330" y="753"/>
                      <a:pt x="5297" y="753"/>
                      <a:pt x="5313" y="736"/>
                    </a:cubicBezTo>
                    <a:close/>
                    <a:moveTo>
                      <a:pt x="5363" y="1705"/>
                    </a:moveTo>
                    <a:cubicBezTo>
                      <a:pt x="5330" y="1705"/>
                      <a:pt x="5330" y="1672"/>
                      <a:pt x="5313" y="1638"/>
                    </a:cubicBezTo>
                    <a:cubicBezTo>
                      <a:pt x="5347" y="1655"/>
                      <a:pt x="5380" y="1588"/>
                      <a:pt x="5363" y="1622"/>
                    </a:cubicBezTo>
                    <a:cubicBezTo>
                      <a:pt x="5330" y="1638"/>
                      <a:pt x="5380" y="1688"/>
                      <a:pt x="5363" y="1705"/>
                    </a:cubicBezTo>
                    <a:close/>
                    <a:moveTo>
                      <a:pt x="5297" y="2190"/>
                    </a:moveTo>
                    <a:cubicBezTo>
                      <a:pt x="5297" y="2173"/>
                      <a:pt x="5330" y="2173"/>
                      <a:pt x="5330" y="2156"/>
                    </a:cubicBezTo>
                    <a:cubicBezTo>
                      <a:pt x="5330" y="2190"/>
                      <a:pt x="5313" y="2190"/>
                      <a:pt x="5330" y="2223"/>
                    </a:cubicBezTo>
                    <a:cubicBezTo>
                      <a:pt x="5297" y="2223"/>
                      <a:pt x="5280" y="2206"/>
                      <a:pt x="5297" y="2190"/>
                    </a:cubicBezTo>
                    <a:close/>
                    <a:moveTo>
                      <a:pt x="5380" y="4278"/>
                    </a:moveTo>
                    <a:cubicBezTo>
                      <a:pt x="5363" y="4245"/>
                      <a:pt x="5363" y="4345"/>
                      <a:pt x="5330" y="4328"/>
                    </a:cubicBezTo>
                    <a:cubicBezTo>
                      <a:pt x="5297" y="4312"/>
                      <a:pt x="5297" y="4278"/>
                      <a:pt x="5297" y="4245"/>
                    </a:cubicBezTo>
                    <a:cubicBezTo>
                      <a:pt x="5330" y="4211"/>
                      <a:pt x="5397" y="4278"/>
                      <a:pt x="5380" y="4278"/>
                    </a:cubicBezTo>
                    <a:close/>
                    <a:moveTo>
                      <a:pt x="4378" y="1672"/>
                    </a:moveTo>
                    <a:lnTo>
                      <a:pt x="4378" y="1722"/>
                    </a:lnTo>
                    <a:cubicBezTo>
                      <a:pt x="4361" y="1739"/>
                      <a:pt x="4328" y="1722"/>
                      <a:pt x="4328" y="1755"/>
                    </a:cubicBezTo>
                    <a:cubicBezTo>
                      <a:pt x="4328" y="1789"/>
                      <a:pt x="4328" y="1789"/>
                      <a:pt x="4344" y="1822"/>
                    </a:cubicBezTo>
                    <a:cubicBezTo>
                      <a:pt x="4328" y="1822"/>
                      <a:pt x="4328" y="1805"/>
                      <a:pt x="4294" y="1805"/>
                    </a:cubicBezTo>
                    <a:cubicBezTo>
                      <a:pt x="4294" y="1755"/>
                      <a:pt x="4311" y="1722"/>
                      <a:pt x="4328" y="1688"/>
                    </a:cubicBezTo>
                    <a:cubicBezTo>
                      <a:pt x="4344" y="1688"/>
                      <a:pt x="4344" y="1672"/>
                      <a:pt x="4378" y="1672"/>
                    </a:cubicBezTo>
                    <a:close/>
                    <a:moveTo>
                      <a:pt x="5297" y="2223"/>
                    </a:moveTo>
                    <a:cubicBezTo>
                      <a:pt x="5297" y="2173"/>
                      <a:pt x="5196" y="2273"/>
                      <a:pt x="5263" y="2273"/>
                    </a:cubicBezTo>
                    <a:cubicBezTo>
                      <a:pt x="5280" y="2256"/>
                      <a:pt x="5280" y="2223"/>
                      <a:pt x="5297" y="2223"/>
                    </a:cubicBezTo>
                    <a:close/>
                    <a:moveTo>
                      <a:pt x="4461" y="168"/>
                    </a:moveTo>
                    <a:cubicBezTo>
                      <a:pt x="4445" y="218"/>
                      <a:pt x="4478" y="201"/>
                      <a:pt x="4478" y="251"/>
                    </a:cubicBezTo>
                    <a:cubicBezTo>
                      <a:pt x="4445" y="235"/>
                      <a:pt x="4478" y="285"/>
                      <a:pt x="4445" y="285"/>
                    </a:cubicBezTo>
                    <a:cubicBezTo>
                      <a:pt x="4445" y="251"/>
                      <a:pt x="4445" y="285"/>
                      <a:pt x="4428" y="285"/>
                    </a:cubicBezTo>
                    <a:cubicBezTo>
                      <a:pt x="4428" y="235"/>
                      <a:pt x="4461" y="235"/>
                      <a:pt x="4428" y="201"/>
                    </a:cubicBezTo>
                    <a:cubicBezTo>
                      <a:pt x="4461" y="218"/>
                      <a:pt x="4428" y="168"/>
                      <a:pt x="4461" y="168"/>
                    </a:cubicBezTo>
                    <a:close/>
                    <a:moveTo>
                      <a:pt x="5013" y="485"/>
                    </a:moveTo>
                    <a:cubicBezTo>
                      <a:pt x="4979" y="469"/>
                      <a:pt x="4929" y="485"/>
                      <a:pt x="4929" y="452"/>
                    </a:cubicBezTo>
                    <a:cubicBezTo>
                      <a:pt x="4946" y="435"/>
                      <a:pt x="4962" y="419"/>
                      <a:pt x="4979" y="419"/>
                    </a:cubicBezTo>
                    <a:cubicBezTo>
                      <a:pt x="4979" y="452"/>
                      <a:pt x="5013" y="435"/>
                      <a:pt x="5013" y="485"/>
                    </a:cubicBezTo>
                    <a:close/>
                    <a:moveTo>
                      <a:pt x="5263" y="4195"/>
                    </a:moveTo>
                    <a:cubicBezTo>
                      <a:pt x="5247" y="4161"/>
                      <a:pt x="5230" y="4161"/>
                      <a:pt x="5213" y="4128"/>
                    </a:cubicBezTo>
                    <a:cubicBezTo>
                      <a:pt x="5247" y="4111"/>
                      <a:pt x="5280" y="4178"/>
                      <a:pt x="5263" y="4195"/>
                    </a:cubicBezTo>
                    <a:close/>
                    <a:moveTo>
                      <a:pt x="4394" y="1454"/>
                    </a:moveTo>
                    <a:cubicBezTo>
                      <a:pt x="4394" y="1454"/>
                      <a:pt x="4394" y="1471"/>
                      <a:pt x="4394" y="1488"/>
                    </a:cubicBezTo>
                    <a:cubicBezTo>
                      <a:pt x="4378" y="1488"/>
                      <a:pt x="4378" y="1505"/>
                      <a:pt x="4361" y="1505"/>
                    </a:cubicBezTo>
                    <a:cubicBezTo>
                      <a:pt x="4361" y="1471"/>
                      <a:pt x="4328" y="1488"/>
                      <a:pt x="4344" y="1438"/>
                    </a:cubicBezTo>
                    <a:cubicBezTo>
                      <a:pt x="4361" y="1438"/>
                      <a:pt x="4394" y="1438"/>
                      <a:pt x="4394" y="1454"/>
                    </a:cubicBezTo>
                    <a:close/>
                    <a:moveTo>
                      <a:pt x="5146" y="502"/>
                    </a:moveTo>
                    <a:cubicBezTo>
                      <a:pt x="5130" y="452"/>
                      <a:pt x="5163" y="502"/>
                      <a:pt x="5163" y="485"/>
                    </a:cubicBezTo>
                    <a:cubicBezTo>
                      <a:pt x="5163" y="469"/>
                      <a:pt x="5146" y="452"/>
                      <a:pt x="5146" y="452"/>
                    </a:cubicBezTo>
                    <a:cubicBezTo>
                      <a:pt x="5180" y="435"/>
                      <a:pt x="5180" y="469"/>
                      <a:pt x="5180" y="502"/>
                    </a:cubicBezTo>
                    <a:lnTo>
                      <a:pt x="5146" y="502"/>
                    </a:lnTo>
                    <a:close/>
                    <a:moveTo>
                      <a:pt x="4779" y="3259"/>
                    </a:moveTo>
                    <a:cubicBezTo>
                      <a:pt x="4762" y="3259"/>
                      <a:pt x="4745" y="3309"/>
                      <a:pt x="4729" y="3276"/>
                    </a:cubicBezTo>
                    <a:cubicBezTo>
                      <a:pt x="4762" y="3276"/>
                      <a:pt x="4745" y="3259"/>
                      <a:pt x="4729" y="3259"/>
                    </a:cubicBezTo>
                    <a:cubicBezTo>
                      <a:pt x="4729" y="3242"/>
                      <a:pt x="4712" y="3226"/>
                      <a:pt x="4729" y="3226"/>
                    </a:cubicBezTo>
                    <a:cubicBezTo>
                      <a:pt x="4729" y="3259"/>
                      <a:pt x="4762" y="3175"/>
                      <a:pt x="4779" y="3226"/>
                    </a:cubicBezTo>
                    <a:cubicBezTo>
                      <a:pt x="4729" y="3226"/>
                      <a:pt x="4795" y="3242"/>
                      <a:pt x="4779" y="3259"/>
                    </a:cubicBezTo>
                    <a:close/>
                    <a:moveTo>
                      <a:pt x="4344" y="3459"/>
                    </a:moveTo>
                    <a:cubicBezTo>
                      <a:pt x="4344" y="3459"/>
                      <a:pt x="4344" y="3493"/>
                      <a:pt x="4344" y="3493"/>
                    </a:cubicBezTo>
                    <a:cubicBezTo>
                      <a:pt x="4361" y="3493"/>
                      <a:pt x="4361" y="3493"/>
                      <a:pt x="4361" y="3510"/>
                    </a:cubicBezTo>
                    <a:cubicBezTo>
                      <a:pt x="4328" y="3510"/>
                      <a:pt x="4328" y="3543"/>
                      <a:pt x="4294" y="3543"/>
                    </a:cubicBezTo>
                    <a:cubicBezTo>
                      <a:pt x="4294" y="3526"/>
                      <a:pt x="4277" y="3526"/>
                      <a:pt x="4277" y="3526"/>
                    </a:cubicBezTo>
                    <a:cubicBezTo>
                      <a:pt x="4277" y="3476"/>
                      <a:pt x="4311" y="3426"/>
                      <a:pt x="4344" y="3459"/>
                    </a:cubicBezTo>
                    <a:close/>
                    <a:moveTo>
                      <a:pt x="4294" y="3810"/>
                    </a:moveTo>
                    <a:cubicBezTo>
                      <a:pt x="4244" y="3827"/>
                      <a:pt x="4244" y="3777"/>
                      <a:pt x="4227" y="3760"/>
                    </a:cubicBezTo>
                    <a:cubicBezTo>
                      <a:pt x="4244" y="3760"/>
                      <a:pt x="4244" y="3760"/>
                      <a:pt x="4261" y="3760"/>
                    </a:cubicBezTo>
                    <a:cubicBezTo>
                      <a:pt x="4261" y="3794"/>
                      <a:pt x="4294" y="3777"/>
                      <a:pt x="4294" y="3810"/>
                    </a:cubicBezTo>
                    <a:close/>
                    <a:moveTo>
                      <a:pt x="4261" y="987"/>
                    </a:moveTo>
                    <a:cubicBezTo>
                      <a:pt x="4261" y="987"/>
                      <a:pt x="4261" y="970"/>
                      <a:pt x="4261" y="987"/>
                    </a:cubicBezTo>
                    <a:cubicBezTo>
                      <a:pt x="4244" y="987"/>
                      <a:pt x="4261" y="1003"/>
                      <a:pt x="4244" y="1003"/>
                    </a:cubicBezTo>
                    <a:cubicBezTo>
                      <a:pt x="4261" y="953"/>
                      <a:pt x="4227" y="953"/>
                      <a:pt x="4211" y="970"/>
                    </a:cubicBezTo>
                    <a:cubicBezTo>
                      <a:pt x="4211" y="870"/>
                      <a:pt x="4311" y="1003"/>
                      <a:pt x="4261" y="987"/>
                    </a:cubicBezTo>
                    <a:close/>
                    <a:moveTo>
                      <a:pt x="4378" y="4328"/>
                    </a:moveTo>
                    <a:lnTo>
                      <a:pt x="4378" y="4261"/>
                    </a:lnTo>
                    <a:cubicBezTo>
                      <a:pt x="4394" y="4261"/>
                      <a:pt x="4428" y="4245"/>
                      <a:pt x="4428" y="4278"/>
                    </a:cubicBezTo>
                    <a:cubicBezTo>
                      <a:pt x="4411" y="4295"/>
                      <a:pt x="4411" y="4312"/>
                      <a:pt x="4428" y="4328"/>
                    </a:cubicBezTo>
                    <a:cubicBezTo>
                      <a:pt x="4394" y="4345"/>
                      <a:pt x="4394" y="4312"/>
                      <a:pt x="4378" y="4328"/>
                    </a:cubicBezTo>
                    <a:close/>
                    <a:moveTo>
                      <a:pt x="4461" y="4629"/>
                    </a:moveTo>
                    <a:cubicBezTo>
                      <a:pt x="4495" y="4596"/>
                      <a:pt x="4461" y="4562"/>
                      <a:pt x="4478" y="4529"/>
                    </a:cubicBezTo>
                    <a:cubicBezTo>
                      <a:pt x="4478" y="4596"/>
                      <a:pt x="4495" y="4512"/>
                      <a:pt x="4511" y="4512"/>
                    </a:cubicBezTo>
                    <a:cubicBezTo>
                      <a:pt x="4511" y="4546"/>
                      <a:pt x="4495" y="4612"/>
                      <a:pt x="4511" y="4646"/>
                    </a:cubicBezTo>
                    <a:cubicBezTo>
                      <a:pt x="4495" y="4663"/>
                      <a:pt x="4478" y="4646"/>
                      <a:pt x="4461" y="4629"/>
                    </a:cubicBezTo>
                    <a:close/>
                    <a:moveTo>
                      <a:pt x="4311" y="1204"/>
                    </a:moveTo>
                    <a:cubicBezTo>
                      <a:pt x="4311" y="1221"/>
                      <a:pt x="4311" y="1221"/>
                      <a:pt x="4311" y="1237"/>
                    </a:cubicBezTo>
                    <a:lnTo>
                      <a:pt x="4261" y="1237"/>
                    </a:lnTo>
                    <a:cubicBezTo>
                      <a:pt x="4277" y="1187"/>
                      <a:pt x="4227" y="1137"/>
                      <a:pt x="4261" y="1120"/>
                    </a:cubicBezTo>
                    <a:cubicBezTo>
                      <a:pt x="4261" y="1137"/>
                      <a:pt x="4261" y="1154"/>
                      <a:pt x="4277" y="1154"/>
                    </a:cubicBezTo>
                    <a:cubicBezTo>
                      <a:pt x="4277" y="1137"/>
                      <a:pt x="4277" y="1120"/>
                      <a:pt x="4277" y="1120"/>
                    </a:cubicBezTo>
                    <a:cubicBezTo>
                      <a:pt x="4294" y="1154"/>
                      <a:pt x="4277" y="1221"/>
                      <a:pt x="4294" y="1221"/>
                    </a:cubicBezTo>
                    <a:cubicBezTo>
                      <a:pt x="4311" y="1237"/>
                      <a:pt x="4294" y="1154"/>
                      <a:pt x="4311" y="1204"/>
                    </a:cubicBezTo>
                    <a:close/>
                    <a:moveTo>
                      <a:pt x="4528" y="4128"/>
                    </a:moveTo>
                    <a:cubicBezTo>
                      <a:pt x="4545" y="4111"/>
                      <a:pt x="4511" y="4078"/>
                      <a:pt x="4511" y="4061"/>
                    </a:cubicBezTo>
                    <a:cubicBezTo>
                      <a:pt x="4578" y="4111"/>
                      <a:pt x="4628" y="4044"/>
                      <a:pt x="4662" y="4094"/>
                    </a:cubicBezTo>
                    <a:cubicBezTo>
                      <a:pt x="4695" y="4061"/>
                      <a:pt x="4662" y="4028"/>
                      <a:pt x="4678" y="3994"/>
                    </a:cubicBezTo>
                    <a:cubicBezTo>
                      <a:pt x="4612" y="3944"/>
                      <a:pt x="4578" y="3911"/>
                      <a:pt x="4528" y="3894"/>
                    </a:cubicBezTo>
                    <a:cubicBezTo>
                      <a:pt x="4528" y="3894"/>
                      <a:pt x="4545" y="3877"/>
                      <a:pt x="4545" y="3860"/>
                    </a:cubicBezTo>
                    <a:cubicBezTo>
                      <a:pt x="4528" y="3860"/>
                      <a:pt x="4495" y="3927"/>
                      <a:pt x="4495" y="3844"/>
                    </a:cubicBezTo>
                    <a:cubicBezTo>
                      <a:pt x="4478" y="3860"/>
                      <a:pt x="4445" y="3827"/>
                      <a:pt x="4411" y="3844"/>
                    </a:cubicBezTo>
                    <a:cubicBezTo>
                      <a:pt x="4411" y="3860"/>
                      <a:pt x="4394" y="3877"/>
                      <a:pt x="4394" y="3894"/>
                    </a:cubicBezTo>
                    <a:cubicBezTo>
                      <a:pt x="4394" y="3894"/>
                      <a:pt x="4394" y="3894"/>
                      <a:pt x="4394" y="3877"/>
                    </a:cubicBezTo>
                    <a:cubicBezTo>
                      <a:pt x="4445" y="3860"/>
                      <a:pt x="4428" y="3977"/>
                      <a:pt x="4461" y="3944"/>
                    </a:cubicBezTo>
                    <a:cubicBezTo>
                      <a:pt x="4428" y="4011"/>
                      <a:pt x="4361" y="3994"/>
                      <a:pt x="4328" y="3961"/>
                    </a:cubicBezTo>
                    <a:cubicBezTo>
                      <a:pt x="4311" y="3977"/>
                      <a:pt x="4378" y="3977"/>
                      <a:pt x="4344" y="4028"/>
                    </a:cubicBezTo>
                    <a:cubicBezTo>
                      <a:pt x="4361" y="4011"/>
                      <a:pt x="4361" y="4028"/>
                      <a:pt x="4361" y="4044"/>
                    </a:cubicBezTo>
                    <a:cubicBezTo>
                      <a:pt x="4378" y="4044"/>
                      <a:pt x="4394" y="4044"/>
                      <a:pt x="4411" y="4028"/>
                    </a:cubicBezTo>
                    <a:cubicBezTo>
                      <a:pt x="4428" y="4094"/>
                      <a:pt x="4478" y="4094"/>
                      <a:pt x="4461" y="4128"/>
                    </a:cubicBezTo>
                    <a:cubicBezTo>
                      <a:pt x="4478" y="4128"/>
                      <a:pt x="4478" y="4128"/>
                      <a:pt x="4495" y="4145"/>
                    </a:cubicBezTo>
                    <a:cubicBezTo>
                      <a:pt x="4511" y="4145"/>
                      <a:pt x="4511" y="4078"/>
                      <a:pt x="4528" y="4128"/>
                    </a:cubicBezTo>
                    <a:close/>
                    <a:moveTo>
                      <a:pt x="5213" y="1438"/>
                    </a:moveTo>
                    <a:cubicBezTo>
                      <a:pt x="5213" y="1388"/>
                      <a:pt x="5146" y="1338"/>
                      <a:pt x="5180" y="1287"/>
                    </a:cubicBezTo>
                    <a:cubicBezTo>
                      <a:pt x="5180" y="1304"/>
                      <a:pt x="5196" y="1287"/>
                      <a:pt x="5213" y="1287"/>
                    </a:cubicBezTo>
                    <a:cubicBezTo>
                      <a:pt x="5213" y="1338"/>
                      <a:pt x="5247" y="1388"/>
                      <a:pt x="5263" y="1371"/>
                    </a:cubicBezTo>
                    <a:cubicBezTo>
                      <a:pt x="5263" y="1404"/>
                      <a:pt x="5280" y="1404"/>
                      <a:pt x="5280" y="1421"/>
                    </a:cubicBezTo>
                    <a:cubicBezTo>
                      <a:pt x="5247" y="1438"/>
                      <a:pt x="5230" y="1404"/>
                      <a:pt x="5213" y="1438"/>
                    </a:cubicBezTo>
                    <a:close/>
                    <a:moveTo>
                      <a:pt x="5531" y="719"/>
                    </a:moveTo>
                    <a:cubicBezTo>
                      <a:pt x="5547" y="703"/>
                      <a:pt x="5531" y="669"/>
                      <a:pt x="5514" y="686"/>
                    </a:cubicBezTo>
                    <a:cubicBezTo>
                      <a:pt x="5514" y="686"/>
                      <a:pt x="5514" y="686"/>
                      <a:pt x="5497" y="686"/>
                    </a:cubicBezTo>
                    <a:cubicBezTo>
                      <a:pt x="5514" y="652"/>
                      <a:pt x="5564" y="586"/>
                      <a:pt x="5547" y="552"/>
                    </a:cubicBezTo>
                    <a:cubicBezTo>
                      <a:pt x="5581" y="569"/>
                      <a:pt x="5581" y="586"/>
                      <a:pt x="5581" y="619"/>
                    </a:cubicBezTo>
                    <a:cubicBezTo>
                      <a:pt x="5597" y="636"/>
                      <a:pt x="5614" y="652"/>
                      <a:pt x="5631" y="652"/>
                    </a:cubicBezTo>
                    <a:lnTo>
                      <a:pt x="5631" y="719"/>
                    </a:lnTo>
                    <a:cubicBezTo>
                      <a:pt x="5564" y="719"/>
                      <a:pt x="5547" y="736"/>
                      <a:pt x="5531" y="719"/>
                    </a:cubicBezTo>
                    <a:close/>
                    <a:moveTo>
                      <a:pt x="4394" y="318"/>
                    </a:moveTo>
                    <a:cubicBezTo>
                      <a:pt x="4378" y="302"/>
                      <a:pt x="4378" y="235"/>
                      <a:pt x="4411" y="285"/>
                    </a:cubicBezTo>
                    <a:cubicBezTo>
                      <a:pt x="4394" y="285"/>
                      <a:pt x="4428" y="318"/>
                      <a:pt x="4394" y="318"/>
                    </a:cubicBezTo>
                    <a:close/>
                    <a:moveTo>
                      <a:pt x="4511" y="1204"/>
                    </a:moveTo>
                    <a:cubicBezTo>
                      <a:pt x="4478" y="1237"/>
                      <a:pt x="4461" y="1271"/>
                      <a:pt x="4394" y="1254"/>
                    </a:cubicBezTo>
                    <a:cubicBezTo>
                      <a:pt x="4394" y="1221"/>
                      <a:pt x="4428" y="1254"/>
                      <a:pt x="4445" y="1221"/>
                    </a:cubicBezTo>
                    <a:cubicBezTo>
                      <a:pt x="4445" y="1204"/>
                      <a:pt x="4445" y="1204"/>
                      <a:pt x="4428" y="1187"/>
                    </a:cubicBezTo>
                    <a:cubicBezTo>
                      <a:pt x="4428" y="1204"/>
                      <a:pt x="4428" y="1221"/>
                      <a:pt x="4428" y="1221"/>
                    </a:cubicBezTo>
                    <a:cubicBezTo>
                      <a:pt x="4411" y="1154"/>
                      <a:pt x="4394" y="1104"/>
                      <a:pt x="4428" y="1053"/>
                    </a:cubicBezTo>
                    <a:cubicBezTo>
                      <a:pt x="4461" y="1070"/>
                      <a:pt x="4561" y="1053"/>
                      <a:pt x="4578" y="1120"/>
                    </a:cubicBezTo>
                    <a:cubicBezTo>
                      <a:pt x="4561" y="1070"/>
                      <a:pt x="4545" y="1204"/>
                      <a:pt x="4545" y="1187"/>
                    </a:cubicBezTo>
                    <a:cubicBezTo>
                      <a:pt x="4545" y="1204"/>
                      <a:pt x="4511" y="1187"/>
                      <a:pt x="4511" y="1204"/>
                    </a:cubicBezTo>
                    <a:close/>
                    <a:moveTo>
                      <a:pt x="4595" y="4546"/>
                    </a:moveTo>
                    <a:cubicBezTo>
                      <a:pt x="4578" y="4546"/>
                      <a:pt x="4578" y="4495"/>
                      <a:pt x="4595" y="4529"/>
                    </a:cubicBezTo>
                    <a:cubicBezTo>
                      <a:pt x="4595" y="4529"/>
                      <a:pt x="4595" y="4529"/>
                      <a:pt x="4612" y="4529"/>
                    </a:cubicBezTo>
                    <a:cubicBezTo>
                      <a:pt x="4612" y="4546"/>
                      <a:pt x="4612" y="4546"/>
                      <a:pt x="4595" y="4546"/>
                    </a:cubicBezTo>
                    <a:close/>
                    <a:moveTo>
                      <a:pt x="5113" y="2390"/>
                    </a:moveTo>
                    <a:cubicBezTo>
                      <a:pt x="5079" y="2457"/>
                      <a:pt x="5096" y="2524"/>
                      <a:pt x="5130" y="2591"/>
                    </a:cubicBezTo>
                    <a:cubicBezTo>
                      <a:pt x="5079" y="2574"/>
                      <a:pt x="5063" y="2457"/>
                      <a:pt x="5029" y="2507"/>
                    </a:cubicBezTo>
                    <a:cubicBezTo>
                      <a:pt x="4996" y="2440"/>
                      <a:pt x="4979" y="2357"/>
                      <a:pt x="4946" y="2290"/>
                    </a:cubicBezTo>
                    <a:cubicBezTo>
                      <a:pt x="5013" y="2273"/>
                      <a:pt x="5013" y="2323"/>
                      <a:pt x="5063" y="2307"/>
                    </a:cubicBezTo>
                    <a:cubicBezTo>
                      <a:pt x="5063" y="2357"/>
                      <a:pt x="5096" y="2357"/>
                      <a:pt x="5113" y="2390"/>
                    </a:cubicBezTo>
                    <a:close/>
                    <a:moveTo>
                      <a:pt x="4561" y="703"/>
                    </a:moveTo>
                    <a:cubicBezTo>
                      <a:pt x="4561" y="519"/>
                      <a:pt x="4678" y="619"/>
                      <a:pt x="4712" y="719"/>
                    </a:cubicBezTo>
                    <a:cubicBezTo>
                      <a:pt x="4662" y="736"/>
                      <a:pt x="4628" y="686"/>
                      <a:pt x="4561" y="703"/>
                    </a:cubicBezTo>
                    <a:close/>
                    <a:moveTo>
                      <a:pt x="4645" y="151"/>
                    </a:moveTo>
                    <a:cubicBezTo>
                      <a:pt x="4662" y="168"/>
                      <a:pt x="4712" y="151"/>
                      <a:pt x="4712" y="185"/>
                    </a:cubicBezTo>
                    <a:cubicBezTo>
                      <a:pt x="4678" y="185"/>
                      <a:pt x="4678" y="218"/>
                      <a:pt x="4645" y="218"/>
                    </a:cubicBezTo>
                    <a:cubicBezTo>
                      <a:pt x="4628" y="201"/>
                      <a:pt x="4645" y="185"/>
                      <a:pt x="4645" y="151"/>
                    </a:cubicBezTo>
                    <a:close/>
                    <a:moveTo>
                      <a:pt x="4578" y="385"/>
                    </a:moveTo>
                    <a:cubicBezTo>
                      <a:pt x="4561" y="368"/>
                      <a:pt x="4528" y="368"/>
                      <a:pt x="4528" y="352"/>
                    </a:cubicBezTo>
                    <a:cubicBezTo>
                      <a:pt x="4545" y="352"/>
                      <a:pt x="4528" y="335"/>
                      <a:pt x="4528" y="318"/>
                    </a:cubicBezTo>
                    <a:cubicBezTo>
                      <a:pt x="4561" y="318"/>
                      <a:pt x="4578" y="318"/>
                      <a:pt x="4612" y="335"/>
                    </a:cubicBezTo>
                    <a:cubicBezTo>
                      <a:pt x="4612" y="368"/>
                      <a:pt x="4595" y="385"/>
                      <a:pt x="4578" y="385"/>
                    </a:cubicBezTo>
                    <a:close/>
                    <a:moveTo>
                      <a:pt x="4662" y="870"/>
                    </a:moveTo>
                    <a:cubicBezTo>
                      <a:pt x="4678" y="886"/>
                      <a:pt x="4695" y="903"/>
                      <a:pt x="4695" y="937"/>
                    </a:cubicBezTo>
                    <a:lnTo>
                      <a:pt x="4645" y="937"/>
                    </a:lnTo>
                    <a:cubicBezTo>
                      <a:pt x="4645" y="920"/>
                      <a:pt x="4662" y="920"/>
                      <a:pt x="4662" y="903"/>
                    </a:cubicBezTo>
                    <a:cubicBezTo>
                      <a:pt x="4662" y="886"/>
                      <a:pt x="4645" y="870"/>
                      <a:pt x="4662" y="870"/>
                    </a:cubicBezTo>
                    <a:close/>
                    <a:moveTo>
                      <a:pt x="4846" y="1488"/>
                    </a:moveTo>
                    <a:cubicBezTo>
                      <a:pt x="4846" y="1521"/>
                      <a:pt x="4812" y="1538"/>
                      <a:pt x="4846" y="1571"/>
                    </a:cubicBezTo>
                    <a:cubicBezTo>
                      <a:pt x="4829" y="1571"/>
                      <a:pt x="4812" y="1555"/>
                      <a:pt x="4795" y="1555"/>
                    </a:cubicBezTo>
                    <a:cubicBezTo>
                      <a:pt x="4812" y="1622"/>
                      <a:pt x="4812" y="1655"/>
                      <a:pt x="4812" y="1722"/>
                    </a:cubicBezTo>
                    <a:cubicBezTo>
                      <a:pt x="4795" y="1722"/>
                      <a:pt x="4762" y="1739"/>
                      <a:pt x="4745" y="1755"/>
                    </a:cubicBezTo>
                    <a:cubicBezTo>
                      <a:pt x="4729" y="1722"/>
                      <a:pt x="4729" y="1688"/>
                      <a:pt x="4695" y="1655"/>
                    </a:cubicBezTo>
                    <a:cubicBezTo>
                      <a:pt x="4662" y="1672"/>
                      <a:pt x="4712" y="1789"/>
                      <a:pt x="4678" y="1772"/>
                    </a:cubicBezTo>
                    <a:cubicBezTo>
                      <a:pt x="4678" y="1755"/>
                      <a:pt x="4695" y="1722"/>
                      <a:pt x="4678" y="1722"/>
                    </a:cubicBezTo>
                    <a:lnTo>
                      <a:pt x="4645" y="1722"/>
                    </a:lnTo>
                    <a:cubicBezTo>
                      <a:pt x="4645" y="1739"/>
                      <a:pt x="4678" y="1789"/>
                      <a:pt x="4662" y="1755"/>
                    </a:cubicBezTo>
                    <a:cubicBezTo>
                      <a:pt x="4645" y="1739"/>
                      <a:pt x="4595" y="1755"/>
                      <a:pt x="4628" y="1789"/>
                    </a:cubicBezTo>
                    <a:cubicBezTo>
                      <a:pt x="4595" y="1789"/>
                      <a:pt x="4595" y="1755"/>
                      <a:pt x="4561" y="1755"/>
                    </a:cubicBezTo>
                    <a:cubicBezTo>
                      <a:pt x="4545" y="1672"/>
                      <a:pt x="4578" y="1688"/>
                      <a:pt x="4595" y="1622"/>
                    </a:cubicBezTo>
                    <a:cubicBezTo>
                      <a:pt x="4695" y="1688"/>
                      <a:pt x="4779" y="1638"/>
                      <a:pt x="4779" y="1505"/>
                    </a:cubicBezTo>
                    <a:cubicBezTo>
                      <a:pt x="4812" y="1505"/>
                      <a:pt x="4812" y="1521"/>
                      <a:pt x="4846" y="1488"/>
                    </a:cubicBezTo>
                    <a:close/>
                    <a:moveTo>
                      <a:pt x="5347" y="502"/>
                    </a:moveTo>
                    <a:cubicBezTo>
                      <a:pt x="5347" y="469"/>
                      <a:pt x="5363" y="435"/>
                      <a:pt x="5380" y="419"/>
                    </a:cubicBezTo>
                    <a:cubicBezTo>
                      <a:pt x="5380" y="435"/>
                      <a:pt x="5397" y="435"/>
                      <a:pt x="5414" y="419"/>
                    </a:cubicBezTo>
                    <a:cubicBezTo>
                      <a:pt x="5397" y="452"/>
                      <a:pt x="5414" y="469"/>
                      <a:pt x="5414" y="485"/>
                    </a:cubicBezTo>
                    <a:cubicBezTo>
                      <a:pt x="5380" y="485"/>
                      <a:pt x="5380" y="519"/>
                      <a:pt x="5347" y="502"/>
                    </a:cubicBezTo>
                    <a:close/>
                    <a:moveTo>
                      <a:pt x="5096" y="4094"/>
                    </a:moveTo>
                    <a:cubicBezTo>
                      <a:pt x="5063" y="4111"/>
                      <a:pt x="5096" y="4145"/>
                      <a:pt x="5096" y="4161"/>
                    </a:cubicBezTo>
                    <a:cubicBezTo>
                      <a:pt x="5079" y="4178"/>
                      <a:pt x="5046" y="4178"/>
                      <a:pt x="5013" y="4178"/>
                    </a:cubicBezTo>
                    <a:cubicBezTo>
                      <a:pt x="4996" y="4145"/>
                      <a:pt x="4946" y="4111"/>
                      <a:pt x="4912" y="4128"/>
                    </a:cubicBezTo>
                    <a:cubicBezTo>
                      <a:pt x="4929" y="4044"/>
                      <a:pt x="4779" y="4128"/>
                      <a:pt x="4779" y="4044"/>
                    </a:cubicBezTo>
                    <a:cubicBezTo>
                      <a:pt x="4846" y="4028"/>
                      <a:pt x="4879" y="4044"/>
                      <a:pt x="4929" y="3977"/>
                    </a:cubicBezTo>
                    <a:cubicBezTo>
                      <a:pt x="4962" y="3977"/>
                      <a:pt x="4962" y="4028"/>
                      <a:pt x="4996" y="4028"/>
                    </a:cubicBezTo>
                    <a:cubicBezTo>
                      <a:pt x="5013" y="4028"/>
                      <a:pt x="4996" y="3977"/>
                      <a:pt x="5029" y="3994"/>
                    </a:cubicBezTo>
                    <a:cubicBezTo>
                      <a:pt x="5029" y="4011"/>
                      <a:pt x="5029" y="4028"/>
                      <a:pt x="5079" y="4011"/>
                    </a:cubicBezTo>
                    <a:cubicBezTo>
                      <a:pt x="5063" y="4044"/>
                      <a:pt x="5079" y="4111"/>
                      <a:pt x="5096" y="4094"/>
                    </a:cubicBezTo>
                    <a:close/>
                    <a:moveTo>
                      <a:pt x="5029" y="4261"/>
                    </a:moveTo>
                    <a:cubicBezTo>
                      <a:pt x="5029" y="4278"/>
                      <a:pt x="5046" y="4295"/>
                      <a:pt x="5029" y="4328"/>
                    </a:cubicBezTo>
                    <a:cubicBezTo>
                      <a:pt x="4979" y="4328"/>
                      <a:pt x="5013" y="4261"/>
                      <a:pt x="5029" y="4261"/>
                    </a:cubicBezTo>
                    <a:close/>
                    <a:moveTo>
                      <a:pt x="4979" y="1521"/>
                    </a:moveTo>
                    <a:cubicBezTo>
                      <a:pt x="4946" y="1488"/>
                      <a:pt x="4896" y="1421"/>
                      <a:pt x="4862" y="1421"/>
                    </a:cubicBezTo>
                    <a:cubicBezTo>
                      <a:pt x="4896" y="1404"/>
                      <a:pt x="4846" y="1304"/>
                      <a:pt x="4912" y="1354"/>
                    </a:cubicBezTo>
                    <a:cubicBezTo>
                      <a:pt x="4912" y="1304"/>
                      <a:pt x="4879" y="1254"/>
                      <a:pt x="4946" y="1254"/>
                    </a:cubicBezTo>
                    <a:cubicBezTo>
                      <a:pt x="4929" y="1287"/>
                      <a:pt x="4979" y="1321"/>
                      <a:pt x="5029" y="1354"/>
                    </a:cubicBezTo>
                    <a:cubicBezTo>
                      <a:pt x="5013" y="1438"/>
                      <a:pt x="5063" y="1438"/>
                      <a:pt x="5063" y="1505"/>
                    </a:cubicBezTo>
                    <a:cubicBezTo>
                      <a:pt x="5046" y="1538"/>
                      <a:pt x="4996" y="1488"/>
                      <a:pt x="4979" y="1521"/>
                    </a:cubicBezTo>
                    <a:close/>
                    <a:moveTo>
                      <a:pt x="4628" y="4562"/>
                    </a:moveTo>
                    <a:cubicBezTo>
                      <a:pt x="4628" y="4562"/>
                      <a:pt x="4628" y="4562"/>
                      <a:pt x="4628" y="4562"/>
                    </a:cubicBezTo>
                    <a:cubicBezTo>
                      <a:pt x="4628" y="4546"/>
                      <a:pt x="4645" y="4546"/>
                      <a:pt x="4645" y="4546"/>
                    </a:cubicBezTo>
                    <a:cubicBezTo>
                      <a:pt x="4645" y="4529"/>
                      <a:pt x="4628" y="4529"/>
                      <a:pt x="4628" y="4512"/>
                    </a:cubicBezTo>
                    <a:cubicBezTo>
                      <a:pt x="4628" y="4529"/>
                      <a:pt x="4612" y="4512"/>
                      <a:pt x="4612" y="4529"/>
                    </a:cubicBezTo>
                    <a:cubicBezTo>
                      <a:pt x="4612" y="4546"/>
                      <a:pt x="4628" y="4562"/>
                      <a:pt x="4628" y="4562"/>
                    </a:cubicBezTo>
                    <a:close/>
                    <a:moveTo>
                      <a:pt x="5096" y="552"/>
                    </a:moveTo>
                    <a:cubicBezTo>
                      <a:pt x="5113" y="569"/>
                      <a:pt x="5130" y="569"/>
                      <a:pt x="5146" y="552"/>
                    </a:cubicBezTo>
                    <a:lnTo>
                      <a:pt x="5146" y="636"/>
                    </a:lnTo>
                    <a:cubicBezTo>
                      <a:pt x="5130" y="636"/>
                      <a:pt x="5113" y="602"/>
                      <a:pt x="5079" y="619"/>
                    </a:cubicBezTo>
                    <a:cubicBezTo>
                      <a:pt x="5079" y="569"/>
                      <a:pt x="5096" y="586"/>
                      <a:pt x="5096" y="569"/>
                    </a:cubicBezTo>
                    <a:cubicBezTo>
                      <a:pt x="5096" y="569"/>
                      <a:pt x="5096" y="552"/>
                      <a:pt x="5096" y="552"/>
                    </a:cubicBezTo>
                    <a:close/>
                    <a:moveTo>
                      <a:pt x="4829" y="3426"/>
                    </a:moveTo>
                    <a:lnTo>
                      <a:pt x="4862" y="3426"/>
                    </a:lnTo>
                    <a:cubicBezTo>
                      <a:pt x="4879" y="3459"/>
                      <a:pt x="4846" y="3526"/>
                      <a:pt x="4812" y="3493"/>
                    </a:cubicBezTo>
                    <a:cubicBezTo>
                      <a:pt x="4846" y="3493"/>
                      <a:pt x="4829" y="3443"/>
                      <a:pt x="4829" y="3426"/>
                    </a:cubicBezTo>
                    <a:close/>
                    <a:moveTo>
                      <a:pt x="4628" y="2440"/>
                    </a:moveTo>
                    <a:cubicBezTo>
                      <a:pt x="4628" y="2440"/>
                      <a:pt x="4612" y="2457"/>
                      <a:pt x="4612" y="2440"/>
                    </a:cubicBezTo>
                    <a:cubicBezTo>
                      <a:pt x="4595" y="2490"/>
                      <a:pt x="4612" y="2591"/>
                      <a:pt x="4612" y="2624"/>
                    </a:cubicBezTo>
                    <a:cubicBezTo>
                      <a:pt x="4628" y="2641"/>
                      <a:pt x="4645" y="2557"/>
                      <a:pt x="4678" y="2624"/>
                    </a:cubicBezTo>
                    <a:cubicBezTo>
                      <a:pt x="4712" y="2574"/>
                      <a:pt x="4662" y="2490"/>
                      <a:pt x="4628" y="2440"/>
                    </a:cubicBezTo>
                    <a:close/>
                    <a:moveTo>
                      <a:pt x="4160" y="2256"/>
                    </a:moveTo>
                    <a:cubicBezTo>
                      <a:pt x="4160" y="2206"/>
                      <a:pt x="4110" y="2190"/>
                      <a:pt x="4077" y="2173"/>
                    </a:cubicBezTo>
                    <a:cubicBezTo>
                      <a:pt x="4060" y="2206"/>
                      <a:pt x="4077" y="2206"/>
                      <a:pt x="4044" y="2190"/>
                    </a:cubicBezTo>
                    <a:cubicBezTo>
                      <a:pt x="4044" y="2190"/>
                      <a:pt x="4027" y="2190"/>
                      <a:pt x="4027" y="2190"/>
                    </a:cubicBezTo>
                    <a:cubicBezTo>
                      <a:pt x="4027" y="2223"/>
                      <a:pt x="4044" y="2256"/>
                      <a:pt x="4044" y="2273"/>
                    </a:cubicBezTo>
                    <a:cubicBezTo>
                      <a:pt x="4027" y="2273"/>
                      <a:pt x="4027" y="2256"/>
                      <a:pt x="3993" y="2256"/>
                    </a:cubicBezTo>
                    <a:cubicBezTo>
                      <a:pt x="3993" y="2323"/>
                      <a:pt x="3977" y="2340"/>
                      <a:pt x="3927" y="2340"/>
                    </a:cubicBezTo>
                    <a:cubicBezTo>
                      <a:pt x="3943" y="2357"/>
                      <a:pt x="3910" y="2407"/>
                      <a:pt x="3893" y="2424"/>
                    </a:cubicBezTo>
                    <a:cubicBezTo>
                      <a:pt x="3960" y="2541"/>
                      <a:pt x="3793" y="2607"/>
                      <a:pt x="3810" y="2708"/>
                    </a:cubicBezTo>
                    <a:cubicBezTo>
                      <a:pt x="3826" y="2691"/>
                      <a:pt x="3860" y="2657"/>
                      <a:pt x="3860" y="2691"/>
                    </a:cubicBezTo>
                    <a:cubicBezTo>
                      <a:pt x="3893" y="2674"/>
                      <a:pt x="3910" y="2624"/>
                      <a:pt x="3977" y="2641"/>
                    </a:cubicBezTo>
                    <a:cubicBezTo>
                      <a:pt x="3960" y="2624"/>
                      <a:pt x="3960" y="2607"/>
                      <a:pt x="3977" y="2591"/>
                    </a:cubicBezTo>
                    <a:cubicBezTo>
                      <a:pt x="3943" y="2574"/>
                      <a:pt x="3993" y="2541"/>
                      <a:pt x="3943" y="2541"/>
                    </a:cubicBezTo>
                    <a:cubicBezTo>
                      <a:pt x="4044" y="2457"/>
                      <a:pt x="4060" y="2290"/>
                      <a:pt x="4160" y="2256"/>
                    </a:cubicBezTo>
                    <a:close/>
                    <a:moveTo>
                      <a:pt x="3776" y="2791"/>
                    </a:moveTo>
                    <a:cubicBezTo>
                      <a:pt x="3776" y="2741"/>
                      <a:pt x="3726" y="2808"/>
                      <a:pt x="3743" y="2774"/>
                    </a:cubicBezTo>
                    <a:cubicBezTo>
                      <a:pt x="3726" y="2791"/>
                      <a:pt x="3743" y="2825"/>
                      <a:pt x="3693" y="2825"/>
                    </a:cubicBezTo>
                    <a:cubicBezTo>
                      <a:pt x="3693" y="2841"/>
                      <a:pt x="3693" y="2875"/>
                      <a:pt x="3709" y="2891"/>
                    </a:cubicBezTo>
                    <a:cubicBezTo>
                      <a:pt x="3743" y="2875"/>
                      <a:pt x="3743" y="2791"/>
                      <a:pt x="3776" y="2791"/>
                    </a:cubicBezTo>
                    <a:close/>
                    <a:moveTo>
                      <a:pt x="4094" y="2006"/>
                    </a:moveTo>
                    <a:cubicBezTo>
                      <a:pt x="4094" y="2056"/>
                      <a:pt x="4060" y="2123"/>
                      <a:pt x="4027" y="2123"/>
                    </a:cubicBezTo>
                    <a:cubicBezTo>
                      <a:pt x="4044" y="2106"/>
                      <a:pt x="4027" y="2089"/>
                      <a:pt x="4044" y="2089"/>
                    </a:cubicBezTo>
                    <a:cubicBezTo>
                      <a:pt x="4010" y="2056"/>
                      <a:pt x="4010" y="2039"/>
                      <a:pt x="4010" y="1989"/>
                    </a:cubicBezTo>
                    <a:cubicBezTo>
                      <a:pt x="4027" y="1972"/>
                      <a:pt x="4077" y="1989"/>
                      <a:pt x="4094" y="2006"/>
                    </a:cubicBezTo>
                    <a:close/>
                    <a:moveTo>
                      <a:pt x="4294" y="4061"/>
                    </a:moveTo>
                    <a:cubicBezTo>
                      <a:pt x="4244" y="4061"/>
                      <a:pt x="4127" y="4028"/>
                      <a:pt x="4211" y="4011"/>
                    </a:cubicBezTo>
                    <a:cubicBezTo>
                      <a:pt x="4211" y="3961"/>
                      <a:pt x="4160" y="4011"/>
                      <a:pt x="4160" y="3961"/>
                    </a:cubicBezTo>
                    <a:cubicBezTo>
                      <a:pt x="4127" y="3961"/>
                      <a:pt x="4144" y="3977"/>
                      <a:pt x="4144" y="3927"/>
                    </a:cubicBezTo>
                    <a:cubicBezTo>
                      <a:pt x="4127" y="3927"/>
                      <a:pt x="4110" y="3927"/>
                      <a:pt x="4110" y="3961"/>
                    </a:cubicBezTo>
                    <a:cubicBezTo>
                      <a:pt x="4094" y="3944"/>
                      <a:pt x="4127" y="3911"/>
                      <a:pt x="4127" y="3911"/>
                    </a:cubicBezTo>
                    <a:cubicBezTo>
                      <a:pt x="4127" y="3877"/>
                      <a:pt x="4094" y="3894"/>
                      <a:pt x="4094" y="3860"/>
                    </a:cubicBezTo>
                    <a:cubicBezTo>
                      <a:pt x="4060" y="3877"/>
                      <a:pt x="4060" y="3894"/>
                      <a:pt x="4027" y="3860"/>
                    </a:cubicBezTo>
                    <a:cubicBezTo>
                      <a:pt x="4010" y="3877"/>
                      <a:pt x="3960" y="3911"/>
                      <a:pt x="3977" y="3944"/>
                    </a:cubicBezTo>
                    <a:cubicBezTo>
                      <a:pt x="4010" y="3894"/>
                      <a:pt x="4060" y="3994"/>
                      <a:pt x="4094" y="3977"/>
                    </a:cubicBezTo>
                    <a:cubicBezTo>
                      <a:pt x="4060" y="4011"/>
                      <a:pt x="4077" y="4011"/>
                      <a:pt x="4060" y="4061"/>
                    </a:cubicBezTo>
                    <a:cubicBezTo>
                      <a:pt x="4027" y="4061"/>
                      <a:pt x="4027" y="4044"/>
                      <a:pt x="4010" y="4044"/>
                    </a:cubicBezTo>
                    <a:cubicBezTo>
                      <a:pt x="4027" y="4094"/>
                      <a:pt x="3993" y="4061"/>
                      <a:pt x="3993" y="4111"/>
                    </a:cubicBezTo>
                    <a:cubicBezTo>
                      <a:pt x="4044" y="4094"/>
                      <a:pt x="4094" y="4061"/>
                      <a:pt x="4160" y="4061"/>
                    </a:cubicBezTo>
                    <a:cubicBezTo>
                      <a:pt x="4160" y="4128"/>
                      <a:pt x="4194" y="4145"/>
                      <a:pt x="4177" y="4228"/>
                    </a:cubicBezTo>
                    <a:cubicBezTo>
                      <a:pt x="4244" y="4145"/>
                      <a:pt x="4294" y="4278"/>
                      <a:pt x="4361" y="4295"/>
                    </a:cubicBezTo>
                    <a:cubicBezTo>
                      <a:pt x="4344" y="4245"/>
                      <a:pt x="4378" y="4261"/>
                      <a:pt x="4394" y="4228"/>
                    </a:cubicBezTo>
                    <a:cubicBezTo>
                      <a:pt x="4411" y="4228"/>
                      <a:pt x="4344" y="4245"/>
                      <a:pt x="4344" y="4195"/>
                    </a:cubicBezTo>
                    <a:cubicBezTo>
                      <a:pt x="4344" y="4245"/>
                      <a:pt x="4311" y="4161"/>
                      <a:pt x="4294" y="4211"/>
                    </a:cubicBezTo>
                    <a:cubicBezTo>
                      <a:pt x="4277" y="4211"/>
                      <a:pt x="4294" y="4178"/>
                      <a:pt x="4277" y="4195"/>
                    </a:cubicBezTo>
                    <a:cubicBezTo>
                      <a:pt x="4261" y="4161"/>
                      <a:pt x="4311" y="4178"/>
                      <a:pt x="4294" y="4145"/>
                    </a:cubicBezTo>
                    <a:cubicBezTo>
                      <a:pt x="4294" y="4145"/>
                      <a:pt x="4277" y="4161"/>
                      <a:pt x="4277" y="4161"/>
                    </a:cubicBezTo>
                    <a:cubicBezTo>
                      <a:pt x="4311" y="4128"/>
                      <a:pt x="4244" y="4078"/>
                      <a:pt x="4294" y="4061"/>
                    </a:cubicBezTo>
                    <a:close/>
                    <a:moveTo>
                      <a:pt x="3576" y="2190"/>
                    </a:moveTo>
                    <a:cubicBezTo>
                      <a:pt x="3592" y="2156"/>
                      <a:pt x="3559" y="2173"/>
                      <a:pt x="3542" y="2140"/>
                    </a:cubicBezTo>
                    <a:cubicBezTo>
                      <a:pt x="3576" y="2140"/>
                      <a:pt x="3592" y="2140"/>
                      <a:pt x="3592" y="2156"/>
                    </a:cubicBezTo>
                    <a:cubicBezTo>
                      <a:pt x="3576" y="2156"/>
                      <a:pt x="3592" y="2190"/>
                      <a:pt x="3576" y="2190"/>
                    </a:cubicBezTo>
                    <a:close/>
                    <a:moveTo>
                      <a:pt x="3726" y="1388"/>
                    </a:moveTo>
                    <a:cubicBezTo>
                      <a:pt x="3743" y="1371"/>
                      <a:pt x="3743" y="1354"/>
                      <a:pt x="3743" y="1321"/>
                    </a:cubicBezTo>
                    <a:cubicBezTo>
                      <a:pt x="3709" y="1321"/>
                      <a:pt x="3709" y="1371"/>
                      <a:pt x="3726" y="1388"/>
                    </a:cubicBezTo>
                    <a:close/>
                    <a:moveTo>
                      <a:pt x="3592" y="1338"/>
                    </a:moveTo>
                    <a:cubicBezTo>
                      <a:pt x="3592" y="1354"/>
                      <a:pt x="3592" y="1354"/>
                      <a:pt x="3576" y="1354"/>
                    </a:cubicBezTo>
                    <a:cubicBezTo>
                      <a:pt x="3592" y="1404"/>
                      <a:pt x="3626" y="1354"/>
                      <a:pt x="3642" y="1354"/>
                    </a:cubicBezTo>
                    <a:cubicBezTo>
                      <a:pt x="3609" y="1404"/>
                      <a:pt x="3676" y="1388"/>
                      <a:pt x="3676" y="1338"/>
                    </a:cubicBezTo>
                    <a:cubicBezTo>
                      <a:pt x="3676" y="1338"/>
                      <a:pt x="3659" y="1354"/>
                      <a:pt x="3642" y="1354"/>
                    </a:cubicBezTo>
                    <a:cubicBezTo>
                      <a:pt x="3642" y="1354"/>
                      <a:pt x="3642" y="1338"/>
                      <a:pt x="3642" y="1321"/>
                    </a:cubicBezTo>
                    <a:cubicBezTo>
                      <a:pt x="3609" y="1321"/>
                      <a:pt x="3609" y="1338"/>
                      <a:pt x="3592" y="1338"/>
                    </a:cubicBezTo>
                    <a:close/>
                    <a:moveTo>
                      <a:pt x="3993" y="4111"/>
                    </a:moveTo>
                    <a:lnTo>
                      <a:pt x="3993" y="4111"/>
                    </a:lnTo>
                    <a:lnTo>
                      <a:pt x="3993" y="4111"/>
                    </a:lnTo>
                    <a:close/>
                    <a:moveTo>
                      <a:pt x="4795" y="5698"/>
                    </a:moveTo>
                    <a:cubicBezTo>
                      <a:pt x="4812" y="5682"/>
                      <a:pt x="4795" y="5632"/>
                      <a:pt x="4812" y="5632"/>
                    </a:cubicBezTo>
                    <a:cubicBezTo>
                      <a:pt x="4829" y="5665"/>
                      <a:pt x="4879" y="5648"/>
                      <a:pt x="4862" y="5715"/>
                    </a:cubicBezTo>
                    <a:cubicBezTo>
                      <a:pt x="4829" y="5732"/>
                      <a:pt x="4829" y="5698"/>
                      <a:pt x="4795" y="5698"/>
                    </a:cubicBezTo>
                    <a:close/>
                    <a:moveTo>
                      <a:pt x="4896" y="5949"/>
                    </a:moveTo>
                    <a:cubicBezTo>
                      <a:pt x="4912" y="5982"/>
                      <a:pt x="4979" y="5982"/>
                      <a:pt x="4979" y="5999"/>
                    </a:cubicBezTo>
                    <a:cubicBezTo>
                      <a:pt x="4996" y="5949"/>
                      <a:pt x="4996" y="5949"/>
                      <a:pt x="4979" y="5899"/>
                    </a:cubicBezTo>
                    <a:cubicBezTo>
                      <a:pt x="4929" y="5882"/>
                      <a:pt x="4946" y="5949"/>
                      <a:pt x="4896" y="5949"/>
                    </a:cubicBezTo>
                    <a:close/>
                    <a:moveTo>
                      <a:pt x="4795" y="5615"/>
                    </a:moveTo>
                    <a:cubicBezTo>
                      <a:pt x="4762" y="5632"/>
                      <a:pt x="4762" y="5598"/>
                      <a:pt x="4745" y="5581"/>
                    </a:cubicBezTo>
                    <a:cubicBezTo>
                      <a:pt x="4779" y="5581"/>
                      <a:pt x="4795" y="5598"/>
                      <a:pt x="4795" y="5615"/>
                    </a:cubicBezTo>
                    <a:close/>
                    <a:moveTo>
                      <a:pt x="3993" y="4111"/>
                    </a:moveTo>
                    <a:cubicBezTo>
                      <a:pt x="3977" y="4111"/>
                      <a:pt x="3977" y="4111"/>
                      <a:pt x="3960" y="4128"/>
                    </a:cubicBezTo>
                    <a:cubicBezTo>
                      <a:pt x="3960" y="4061"/>
                      <a:pt x="3993" y="4078"/>
                      <a:pt x="3993" y="4111"/>
                    </a:cubicBezTo>
                    <a:close/>
                    <a:moveTo>
                      <a:pt x="3642" y="1555"/>
                    </a:moveTo>
                    <a:cubicBezTo>
                      <a:pt x="3642" y="1571"/>
                      <a:pt x="3659" y="1571"/>
                      <a:pt x="3676" y="1571"/>
                    </a:cubicBezTo>
                    <a:lnTo>
                      <a:pt x="3676" y="1605"/>
                    </a:lnTo>
                    <a:cubicBezTo>
                      <a:pt x="3709" y="1588"/>
                      <a:pt x="3676" y="1538"/>
                      <a:pt x="3642" y="1538"/>
                    </a:cubicBezTo>
                    <a:cubicBezTo>
                      <a:pt x="3642" y="1555"/>
                      <a:pt x="3642" y="1555"/>
                      <a:pt x="3642" y="1555"/>
                    </a:cubicBezTo>
                    <a:close/>
                    <a:moveTo>
                      <a:pt x="4027" y="5364"/>
                    </a:moveTo>
                    <a:cubicBezTo>
                      <a:pt x="4027" y="5414"/>
                      <a:pt x="4027" y="5448"/>
                      <a:pt x="3993" y="5431"/>
                    </a:cubicBezTo>
                    <a:cubicBezTo>
                      <a:pt x="3993" y="5465"/>
                      <a:pt x="4010" y="5465"/>
                      <a:pt x="3993" y="5498"/>
                    </a:cubicBezTo>
                    <a:cubicBezTo>
                      <a:pt x="4010" y="5498"/>
                      <a:pt x="4010" y="5481"/>
                      <a:pt x="4027" y="5481"/>
                    </a:cubicBezTo>
                    <a:cubicBezTo>
                      <a:pt x="4010" y="5531"/>
                      <a:pt x="4060" y="5531"/>
                      <a:pt x="4094" y="5565"/>
                    </a:cubicBezTo>
                    <a:cubicBezTo>
                      <a:pt x="4077" y="5581"/>
                      <a:pt x="4077" y="5548"/>
                      <a:pt x="4060" y="5565"/>
                    </a:cubicBezTo>
                    <a:cubicBezTo>
                      <a:pt x="4060" y="5615"/>
                      <a:pt x="4044" y="5598"/>
                      <a:pt x="4060" y="5632"/>
                    </a:cubicBezTo>
                    <a:cubicBezTo>
                      <a:pt x="4094" y="5632"/>
                      <a:pt x="4094" y="5598"/>
                      <a:pt x="4110" y="5581"/>
                    </a:cubicBezTo>
                    <a:cubicBezTo>
                      <a:pt x="4110" y="5548"/>
                      <a:pt x="4094" y="5548"/>
                      <a:pt x="4077" y="5531"/>
                    </a:cubicBezTo>
                    <a:cubicBezTo>
                      <a:pt x="4094" y="5515"/>
                      <a:pt x="4110" y="5515"/>
                      <a:pt x="4127" y="5498"/>
                    </a:cubicBezTo>
                    <a:cubicBezTo>
                      <a:pt x="4127" y="5448"/>
                      <a:pt x="4060" y="5448"/>
                      <a:pt x="4060" y="5364"/>
                    </a:cubicBezTo>
                    <a:cubicBezTo>
                      <a:pt x="4044" y="5381"/>
                      <a:pt x="4060" y="5364"/>
                      <a:pt x="4027" y="5364"/>
                    </a:cubicBezTo>
                    <a:close/>
                    <a:moveTo>
                      <a:pt x="3676" y="1454"/>
                    </a:moveTo>
                    <a:cubicBezTo>
                      <a:pt x="3709" y="1454"/>
                      <a:pt x="3709" y="1371"/>
                      <a:pt x="3676" y="1388"/>
                    </a:cubicBezTo>
                    <a:cubicBezTo>
                      <a:pt x="3659" y="1421"/>
                      <a:pt x="3676" y="1421"/>
                      <a:pt x="3676" y="1454"/>
                    </a:cubicBezTo>
                    <a:close/>
                    <a:moveTo>
                      <a:pt x="3642" y="3994"/>
                    </a:moveTo>
                    <a:cubicBezTo>
                      <a:pt x="3642" y="3977"/>
                      <a:pt x="3642" y="3977"/>
                      <a:pt x="3626" y="3961"/>
                    </a:cubicBezTo>
                    <a:cubicBezTo>
                      <a:pt x="3626" y="4011"/>
                      <a:pt x="3592" y="3961"/>
                      <a:pt x="3626" y="3994"/>
                    </a:cubicBezTo>
                    <a:cubicBezTo>
                      <a:pt x="3609" y="3994"/>
                      <a:pt x="3576" y="4011"/>
                      <a:pt x="3576" y="3994"/>
                    </a:cubicBezTo>
                    <a:cubicBezTo>
                      <a:pt x="3626" y="3994"/>
                      <a:pt x="3576" y="3911"/>
                      <a:pt x="3626" y="3927"/>
                    </a:cubicBezTo>
                    <a:cubicBezTo>
                      <a:pt x="3626" y="3944"/>
                      <a:pt x="3642" y="3944"/>
                      <a:pt x="3659" y="3944"/>
                    </a:cubicBezTo>
                    <a:cubicBezTo>
                      <a:pt x="3659" y="3961"/>
                      <a:pt x="3676" y="3994"/>
                      <a:pt x="3642" y="3994"/>
                    </a:cubicBezTo>
                    <a:close/>
                    <a:moveTo>
                      <a:pt x="3810" y="2925"/>
                    </a:moveTo>
                    <a:cubicBezTo>
                      <a:pt x="3793" y="2958"/>
                      <a:pt x="3726" y="2992"/>
                      <a:pt x="3676" y="2958"/>
                    </a:cubicBezTo>
                    <a:lnTo>
                      <a:pt x="3709" y="2958"/>
                    </a:lnTo>
                    <a:cubicBezTo>
                      <a:pt x="3709" y="2942"/>
                      <a:pt x="3693" y="2942"/>
                      <a:pt x="3693" y="2925"/>
                    </a:cubicBezTo>
                    <a:cubicBezTo>
                      <a:pt x="3726" y="2925"/>
                      <a:pt x="3743" y="2942"/>
                      <a:pt x="3759" y="2958"/>
                    </a:cubicBezTo>
                    <a:lnTo>
                      <a:pt x="3759" y="2908"/>
                    </a:lnTo>
                    <a:cubicBezTo>
                      <a:pt x="3776" y="2908"/>
                      <a:pt x="3810" y="2891"/>
                      <a:pt x="3810" y="2925"/>
                    </a:cubicBezTo>
                    <a:close/>
                    <a:moveTo>
                      <a:pt x="3308" y="5866"/>
                    </a:moveTo>
                    <a:lnTo>
                      <a:pt x="3358" y="5866"/>
                    </a:lnTo>
                    <a:lnTo>
                      <a:pt x="3358" y="5932"/>
                    </a:lnTo>
                    <a:cubicBezTo>
                      <a:pt x="3308" y="5932"/>
                      <a:pt x="3342" y="5882"/>
                      <a:pt x="3308" y="5866"/>
                    </a:cubicBezTo>
                    <a:close/>
                    <a:moveTo>
                      <a:pt x="3108" y="6099"/>
                    </a:moveTo>
                    <a:lnTo>
                      <a:pt x="3074" y="6099"/>
                    </a:lnTo>
                    <a:cubicBezTo>
                      <a:pt x="3074" y="6083"/>
                      <a:pt x="3074" y="6066"/>
                      <a:pt x="3074" y="6066"/>
                    </a:cubicBezTo>
                    <a:cubicBezTo>
                      <a:pt x="3074" y="6066"/>
                      <a:pt x="3058" y="6066"/>
                      <a:pt x="3058" y="6049"/>
                    </a:cubicBezTo>
                    <a:cubicBezTo>
                      <a:pt x="3074" y="6049"/>
                      <a:pt x="3091" y="6016"/>
                      <a:pt x="3108" y="6049"/>
                    </a:cubicBezTo>
                    <a:cubicBezTo>
                      <a:pt x="3074" y="6066"/>
                      <a:pt x="3108" y="6066"/>
                      <a:pt x="3108" y="6099"/>
                    </a:cubicBezTo>
                    <a:close/>
                    <a:moveTo>
                      <a:pt x="5748" y="452"/>
                    </a:moveTo>
                    <a:cubicBezTo>
                      <a:pt x="5748" y="435"/>
                      <a:pt x="5731" y="419"/>
                      <a:pt x="5714" y="419"/>
                    </a:cubicBezTo>
                    <a:cubicBezTo>
                      <a:pt x="5731" y="469"/>
                      <a:pt x="5664" y="485"/>
                      <a:pt x="5698" y="469"/>
                    </a:cubicBezTo>
                    <a:cubicBezTo>
                      <a:pt x="5714" y="452"/>
                      <a:pt x="5681" y="419"/>
                      <a:pt x="5664" y="435"/>
                    </a:cubicBezTo>
                    <a:cubicBezTo>
                      <a:pt x="5664" y="402"/>
                      <a:pt x="5664" y="368"/>
                      <a:pt x="5664" y="368"/>
                    </a:cubicBezTo>
                    <a:cubicBezTo>
                      <a:pt x="5681" y="352"/>
                      <a:pt x="5731" y="419"/>
                      <a:pt x="5731" y="368"/>
                    </a:cubicBezTo>
                    <a:cubicBezTo>
                      <a:pt x="5748" y="368"/>
                      <a:pt x="5764" y="385"/>
                      <a:pt x="5781" y="402"/>
                    </a:cubicBezTo>
                    <a:cubicBezTo>
                      <a:pt x="5731" y="385"/>
                      <a:pt x="5781" y="452"/>
                      <a:pt x="5748" y="452"/>
                    </a:cubicBezTo>
                    <a:close/>
                    <a:moveTo>
                      <a:pt x="5781" y="1003"/>
                    </a:moveTo>
                    <a:cubicBezTo>
                      <a:pt x="5781" y="1020"/>
                      <a:pt x="5781" y="1037"/>
                      <a:pt x="5764" y="1053"/>
                    </a:cubicBezTo>
                    <a:cubicBezTo>
                      <a:pt x="5748" y="1053"/>
                      <a:pt x="5731" y="1053"/>
                      <a:pt x="5731" y="1070"/>
                    </a:cubicBezTo>
                    <a:cubicBezTo>
                      <a:pt x="5714" y="1037"/>
                      <a:pt x="5731" y="1037"/>
                      <a:pt x="5731" y="987"/>
                    </a:cubicBezTo>
                    <a:cubicBezTo>
                      <a:pt x="5764" y="987"/>
                      <a:pt x="5781" y="953"/>
                      <a:pt x="5815" y="953"/>
                    </a:cubicBezTo>
                    <a:cubicBezTo>
                      <a:pt x="5815" y="987"/>
                      <a:pt x="5815" y="1020"/>
                      <a:pt x="5798" y="1053"/>
                    </a:cubicBezTo>
                    <a:cubicBezTo>
                      <a:pt x="5781" y="1037"/>
                      <a:pt x="5798" y="1003"/>
                      <a:pt x="5781" y="1003"/>
                    </a:cubicBezTo>
                    <a:close/>
                    <a:moveTo>
                      <a:pt x="5764" y="1538"/>
                    </a:moveTo>
                    <a:cubicBezTo>
                      <a:pt x="5731" y="1505"/>
                      <a:pt x="5731" y="1538"/>
                      <a:pt x="5714" y="1555"/>
                    </a:cubicBezTo>
                    <a:cubicBezTo>
                      <a:pt x="5698" y="1538"/>
                      <a:pt x="5731" y="1505"/>
                      <a:pt x="5714" y="1505"/>
                    </a:cubicBezTo>
                    <a:cubicBezTo>
                      <a:pt x="5698" y="1538"/>
                      <a:pt x="5664" y="1488"/>
                      <a:pt x="5614" y="1521"/>
                    </a:cubicBezTo>
                    <a:cubicBezTo>
                      <a:pt x="5614" y="1505"/>
                      <a:pt x="5614" y="1488"/>
                      <a:pt x="5614" y="1471"/>
                    </a:cubicBezTo>
                    <a:cubicBezTo>
                      <a:pt x="5631" y="1454"/>
                      <a:pt x="5631" y="1454"/>
                      <a:pt x="5664" y="1454"/>
                    </a:cubicBezTo>
                    <a:cubicBezTo>
                      <a:pt x="5681" y="1521"/>
                      <a:pt x="5781" y="1454"/>
                      <a:pt x="5764" y="1538"/>
                    </a:cubicBezTo>
                    <a:close/>
                    <a:moveTo>
                      <a:pt x="4946" y="5214"/>
                    </a:moveTo>
                    <a:cubicBezTo>
                      <a:pt x="4929" y="5247"/>
                      <a:pt x="4879" y="5247"/>
                      <a:pt x="4846" y="5264"/>
                    </a:cubicBezTo>
                    <a:cubicBezTo>
                      <a:pt x="4846" y="5247"/>
                      <a:pt x="4846" y="5247"/>
                      <a:pt x="4829" y="5231"/>
                    </a:cubicBezTo>
                    <a:cubicBezTo>
                      <a:pt x="4795" y="5264"/>
                      <a:pt x="4829" y="5281"/>
                      <a:pt x="4795" y="5297"/>
                    </a:cubicBezTo>
                    <a:cubicBezTo>
                      <a:pt x="4795" y="5264"/>
                      <a:pt x="4812" y="5214"/>
                      <a:pt x="4779" y="5214"/>
                    </a:cubicBezTo>
                    <a:cubicBezTo>
                      <a:pt x="4779" y="5231"/>
                      <a:pt x="4795" y="5231"/>
                      <a:pt x="4795" y="5264"/>
                    </a:cubicBezTo>
                    <a:cubicBezTo>
                      <a:pt x="4762" y="5264"/>
                      <a:pt x="4745" y="5247"/>
                      <a:pt x="4745" y="5214"/>
                    </a:cubicBezTo>
                    <a:cubicBezTo>
                      <a:pt x="4795" y="5231"/>
                      <a:pt x="4779" y="5180"/>
                      <a:pt x="4812" y="5180"/>
                    </a:cubicBezTo>
                    <a:cubicBezTo>
                      <a:pt x="4812" y="5197"/>
                      <a:pt x="4812" y="5214"/>
                      <a:pt x="4829" y="5214"/>
                    </a:cubicBezTo>
                    <a:cubicBezTo>
                      <a:pt x="4829" y="5180"/>
                      <a:pt x="4846" y="5164"/>
                      <a:pt x="4829" y="5130"/>
                    </a:cubicBezTo>
                    <a:cubicBezTo>
                      <a:pt x="4862" y="5130"/>
                      <a:pt x="4879" y="5114"/>
                      <a:pt x="4896" y="5064"/>
                    </a:cubicBezTo>
                    <a:cubicBezTo>
                      <a:pt x="4862" y="5047"/>
                      <a:pt x="4846" y="5080"/>
                      <a:pt x="4846" y="5030"/>
                    </a:cubicBezTo>
                    <a:cubicBezTo>
                      <a:pt x="4862" y="5030"/>
                      <a:pt x="4879" y="5013"/>
                      <a:pt x="4879" y="4997"/>
                    </a:cubicBezTo>
                    <a:cubicBezTo>
                      <a:pt x="4829" y="5013"/>
                      <a:pt x="4846" y="5013"/>
                      <a:pt x="4829" y="4963"/>
                    </a:cubicBezTo>
                    <a:cubicBezTo>
                      <a:pt x="4812" y="4963"/>
                      <a:pt x="4812" y="4980"/>
                      <a:pt x="4812" y="4997"/>
                    </a:cubicBezTo>
                    <a:cubicBezTo>
                      <a:pt x="4795" y="4963"/>
                      <a:pt x="4729" y="4997"/>
                      <a:pt x="4745" y="4963"/>
                    </a:cubicBezTo>
                    <a:cubicBezTo>
                      <a:pt x="4779" y="4963"/>
                      <a:pt x="4846" y="4930"/>
                      <a:pt x="4896" y="4947"/>
                    </a:cubicBezTo>
                    <a:cubicBezTo>
                      <a:pt x="4896" y="4997"/>
                      <a:pt x="4929" y="5013"/>
                      <a:pt x="4962" y="5013"/>
                    </a:cubicBezTo>
                    <a:cubicBezTo>
                      <a:pt x="4962" y="5064"/>
                      <a:pt x="4962" y="5080"/>
                      <a:pt x="5013" y="5097"/>
                    </a:cubicBezTo>
                    <a:cubicBezTo>
                      <a:pt x="5013" y="5114"/>
                      <a:pt x="4996" y="5114"/>
                      <a:pt x="4996" y="5130"/>
                    </a:cubicBezTo>
                    <a:cubicBezTo>
                      <a:pt x="5013" y="5114"/>
                      <a:pt x="5013" y="5114"/>
                      <a:pt x="5029" y="5130"/>
                    </a:cubicBezTo>
                    <a:cubicBezTo>
                      <a:pt x="5013" y="5197"/>
                      <a:pt x="5013" y="5180"/>
                      <a:pt x="5013" y="5231"/>
                    </a:cubicBezTo>
                    <a:cubicBezTo>
                      <a:pt x="4979" y="5231"/>
                      <a:pt x="4962" y="5247"/>
                      <a:pt x="4946" y="5214"/>
                    </a:cubicBezTo>
                    <a:close/>
                    <a:moveTo>
                      <a:pt x="5614" y="1321"/>
                    </a:moveTo>
                    <a:cubicBezTo>
                      <a:pt x="5648" y="1338"/>
                      <a:pt x="5664" y="1321"/>
                      <a:pt x="5698" y="1338"/>
                    </a:cubicBezTo>
                    <a:cubicBezTo>
                      <a:pt x="5681" y="1338"/>
                      <a:pt x="5681" y="1338"/>
                      <a:pt x="5681" y="1354"/>
                    </a:cubicBezTo>
                    <a:cubicBezTo>
                      <a:pt x="5648" y="1354"/>
                      <a:pt x="5614" y="1354"/>
                      <a:pt x="5614" y="1388"/>
                    </a:cubicBezTo>
                    <a:cubicBezTo>
                      <a:pt x="5614" y="1371"/>
                      <a:pt x="5614" y="1371"/>
                      <a:pt x="5597" y="1371"/>
                    </a:cubicBezTo>
                    <a:cubicBezTo>
                      <a:pt x="5597" y="1371"/>
                      <a:pt x="5597" y="1371"/>
                      <a:pt x="5597" y="1354"/>
                    </a:cubicBezTo>
                    <a:cubicBezTo>
                      <a:pt x="5614" y="1354"/>
                      <a:pt x="5614" y="1321"/>
                      <a:pt x="5614" y="1321"/>
                    </a:cubicBezTo>
                    <a:close/>
                    <a:moveTo>
                      <a:pt x="5781" y="1822"/>
                    </a:moveTo>
                    <a:cubicBezTo>
                      <a:pt x="5748" y="1805"/>
                      <a:pt x="5731" y="1839"/>
                      <a:pt x="5698" y="1822"/>
                    </a:cubicBezTo>
                    <a:cubicBezTo>
                      <a:pt x="5698" y="1805"/>
                      <a:pt x="5681" y="1789"/>
                      <a:pt x="5681" y="1772"/>
                    </a:cubicBezTo>
                    <a:cubicBezTo>
                      <a:pt x="5714" y="1755"/>
                      <a:pt x="5731" y="1722"/>
                      <a:pt x="5764" y="1722"/>
                    </a:cubicBezTo>
                    <a:cubicBezTo>
                      <a:pt x="5781" y="1755"/>
                      <a:pt x="5798" y="1772"/>
                      <a:pt x="5781" y="1822"/>
                    </a:cubicBezTo>
                    <a:close/>
                    <a:moveTo>
                      <a:pt x="5480" y="4228"/>
                    </a:moveTo>
                    <a:cubicBezTo>
                      <a:pt x="5497" y="4261"/>
                      <a:pt x="5514" y="4261"/>
                      <a:pt x="5547" y="4261"/>
                    </a:cubicBezTo>
                    <a:cubicBezTo>
                      <a:pt x="5547" y="4295"/>
                      <a:pt x="5581" y="4312"/>
                      <a:pt x="5581" y="4345"/>
                    </a:cubicBezTo>
                    <a:cubicBezTo>
                      <a:pt x="5531" y="4378"/>
                      <a:pt x="5547" y="4429"/>
                      <a:pt x="5497" y="4462"/>
                    </a:cubicBezTo>
                    <a:cubicBezTo>
                      <a:pt x="5514" y="4429"/>
                      <a:pt x="5480" y="4445"/>
                      <a:pt x="5464" y="4412"/>
                    </a:cubicBezTo>
                    <a:cubicBezTo>
                      <a:pt x="5514" y="4412"/>
                      <a:pt x="5531" y="4412"/>
                      <a:pt x="5531" y="4362"/>
                    </a:cubicBezTo>
                    <a:cubicBezTo>
                      <a:pt x="5480" y="4362"/>
                      <a:pt x="5480" y="4328"/>
                      <a:pt x="5464" y="4312"/>
                    </a:cubicBezTo>
                    <a:cubicBezTo>
                      <a:pt x="5514" y="4312"/>
                      <a:pt x="5447" y="4245"/>
                      <a:pt x="5480" y="4228"/>
                    </a:cubicBezTo>
                    <a:close/>
                    <a:moveTo>
                      <a:pt x="5363" y="5531"/>
                    </a:moveTo>
                    <a:cubicBezTo>
                      <a:pt x="5363" y="5498"/>
                      <a:pt x="5347" y="5481"/>
                      <a:pt x="5330" y="5465"/>
                    </a:cubicBezTo>
                    <a:cubicBezTo>
                      <a:pt x="5347" y="5465"/>
                      <a:pt x="5347" y="5448"/>
                      <a:pt x="5347" y="5431"/>
                    </a:cubicBezTo>
                    <a:cubicBezTo>
                      <a:pt x="5380" y="5431"/>
                      <a:pt x="5397" y="5465"/>
                      <a:pt x="5414" y="5498"/>
                    </a:cubicBezTo>
                    <a:cubicBezTo>
                      <a:pt x="5380" y="5498"/>
                      <a:pt x="5380" y="5531"/>
                      <a:pt x="5363" y="5531"/>
                    </a:cubicBezTo>
                    <a:close/>
                    <a:moveTo>
                      <a:pt x="5531" y="1505"/>
                    </a:moveTo>
                    <a:lnTo>
                      <a:pt x="5531" y="1488"/>
                    </a:lnTo>
                    <a:cubicBezTo>
                      <a:pt x="5514" y="1488"/>
                      <a:pt x="5514" y="1471"/>
                      <a:pt x="5514" y="1471"/>
                    </a:cubicBezTo>
                    <a:cubicBezTo>
                      <a:pt x="5531" y="1471"/>
                      <a:pt x="5531" y="1454"/>
                      <a:pt x="5531" y="1454"/>
                    </a:cubicBezTo>
                    <a:cubicBezTo>
                      <a:pt x="5547" y="1471"/>
                      <a:pt x="5581" y="1454"/>
                      <a:pt x="5597" y="1471"/>
                    </a:cubicBezTo>
                    <a:cubicBezTo>
                      <a:pt x="5581" y="1488"/>
                      <a:pt x="5531" y="1471"/>
                      <a:pt x="5531" y="1505"/>
                    </a:cubicBezTo>
                    <a:close/>
                    <a:moveTo>
                      <a:pt x="5531" y="920"/>
                    </a:moveTo>
                    <a:cubicBezTo>
                      <a:pt x="5547" y="920"/>
                      <a:pt x="5564" y="920"/>
                      <a:pt x="5564" y="953"/>
                    </a:cubicBezTo>
                    <a:lnTo>
                      <a:pt x="5531" y="953"/>
                    </a:lnTo>
                    <a:close/>
                    <a:moveTo>
                      <a:pt x="5130" y="4529"/>
                    </a:moveTo>
                    <a:cubicBezTo>
                      <a:pt x="5130" y="4495"/>
                      <a:pt x="5113" y="4495"/>
                      <a:pt x="5113" y="4462"/>
                    </a:cubicBezTo>
                    <a:cubicBezTo>
                      <a:pt x="5130" y="4462"/>
                      <a:pt x="5163" y="4512"/>
                      <a:pt x="5130" y="4529"/>
                    </a:cubicBezTo>
                    <a:close/>
                    <a:moveTo>
                      <a:pt x="5196" y="5331"/>
                    </a:moveTo>
                    <a:cubicBezTo>
                      <a:pt x="5180" y="5364"/>
                      <a:pt x="5247" y="5348"/>
                      <a:pt x="5213" y="5381"/>
                    </a:cubicBezTo>
                    <a:cubicBezTo>
                      <a:pt x="5213" y="5381"/>
                      <a:pt x="5213" y="5364"/>
                      <a:pt x="5196" y="5364"/>
                    </a:cubicBezTo>
                    <a:cubicBezTo>
                      <a:pt x="5180" y="5364"/>
                      <a:pt x="5196" y="5398"/>
                      <a:pt x="5180" y="5398"/>
                    </a:cubicBezTo>
                    <a:cubicBezTo>
                      <a:pt x="5163" y="5364"/>
                      <a:pt x="5180" y="5348"/>
                      <a:pt x="5196" y="5331"/>
                    </a:cubicBezTo>
                    <a:close/>
                    <a:moveTo>
                      <a:pt x="5180" y="1421"/>
                    </a:moveTo>
                    <a:cubicBezTo>
                      <a:pt x="5196" y="1404"/>
                      <a:pt x="5163" y="1371"/>
                      <a:pt x="5163" y="1354"/>
                    </a:cubicBezTo>
                    <a:cubicBezTo>
                      <a:pt x="5130" y="1354"/>
                      <a:pt x="5130" y="1371"/>
                      <a:pt x="5130" y="1421"/>
                    </a:cubicBezTo>
                    <a:cubicBezTo>
                      <a:pt x="5163" y="1404"/>
                      <a:pt x="5163" y="1388"/>
                      <a:pt x="5180" y="1421"/>
                    </a:cubicBezTo>
                    <a:close/>
                    <a:moveTo>
                      <a:pt x="5079" y="5431"/>
                    </a:moveTo>
                    <a:cubicBezTo>
                      <a:pt x="5063" y="5414"/>
                      <a:pt x="5079" y="5381"/>
                      <a:pt x="5063" y="5381"/>
                    </a:cubicBezTo>
                    <a:cubicBezTo>
                      <a:pt x="5046" y="5381"/>
                      <a:pt x="5046" y="5398"/>
                      <a:pt x="5046" y="5398"/>
                    </a:cubicBezTo>
                    <a:cubicBezTo>
                      <a:pt x="5046" y="5364"/>
                      <a:pt x="5079" y="5364"/>
                      <a:pt x="5096" y="5348"/>
                    </a:cubicBezTo>
                    <a:cubicBezTo>
                      <a:pt x="5096" y="5381"/>
                      <a:pt x="5113" y="5381"/>
                      <a:pt x="5096" y="5414"/>
                    </a:cubicBezTo>
                    <a:cubicBezTo>
                      <a:pt x="5096" y="5414"/>
                      <a:pt x="5079" y="5414"/>
                      <a:pt x="5079" y="5431"/>
                    </a:cubicBezTo>
                    <a:close/>
                    <a:moveTo>
                      <a:pt x="5096" y="4445"/>
                    </a:moveTo>
                    <a:cubicBezTo>
                      <a:pt x="5063" y="4445"/>
                      <a:pt x="5029" y="4495"/>
                      <a:pt x="5013" y="4412"/>
                    </a:cubicBezTo>
                    <a:cubicBezTo>
                      <a:pt x="5029" y="4412"/>
                      <a:pt x="5046" y="4412"/>
                      <a:pt x="5029" y="4395"/>
                    </a:cubicBezTo>
                    <a:cubicBezTo>
                      <a:pt x="5079" y="4395"/>
                      <a:pt x="5079" y="4395"/>
                      <a:pt x="5096" y="4445"/>
                    </a:cubicBezTo>
                    <a:close/>
                    <a:moveTo>
                      <a:pt x="5347" y="4429"/>
                    </a:moveTo>
                    <a:cubicBezTo>
                      <a:pt x="5347" y="4429"/>
                      <a:pt x="5347" y="4429"/>
                      <a:pt x="5330" y="4429"/>
                    </a:cubicBezTo>
                    <a:cubicBezTo>
                      <a:pt x="5330" y="4429"/>
                      <a:pt x="5347" y="4412"/>
                      <a:pt x="5347" y="4429"/>
                    </a:cubicBezTo>
                    <a:close/>
                    <a:moveTo>
                      <a:pt x="5247" y="5531"/>
                    </a:moveTo>
                    <a:cubicBezTo>
                      <a:pt x="5280" y="5531"/>
                      <a:pt x="5247" y="5498"/>
                      <a:pt x="5213" y="5515"/>
                    </a:cubicBezTo>
                    <a:cubicBezTo>
                      <a:pt x="5247" y="5498"/>
                      <a:pt x="5247" y="5465"/>
                      <a:pt x="5230" y="5431"/>
                    </a:cubicBezTo>
                    <a:cubicBezTo>
                      <a:pt x="5230" y="5448"/>
                      <a:pt x="5213" y="5448"/>
                      <a:pt x="5196" y="5448"/>
                    </a:cubicBezTo>
                    <a:cubicBezTo>
                      <a:pt x="5196" y="5414"/>
                      <a:pt x="5213" y="5431"/>
                      <a:pt x="5213" y="5398"/>
                    </a:cubicBezTo>
                    <a:cubicBezTo>
                      <a:pt x="5163" y="5448"/>
                      <a:pt x="5213" y="5515"/>
                      <a:pt x="5180" y="5565"/>
                    </a:cubicBezTo>
                    <a:cubicBezTo>
                      <a:pt x="5196" y="5548"/>
                      <a:pt x="5247" y="5531"/>
                      <a:pt x="5247" y="5531"/>
                    </a:cubicBezTo>
                    <a:close/>
                    <a:moveTo>
                      <a:pt x="5330" y="4429"/>
                    </a:moveTo>
                    <a:lnTo>
                      <a:pt x="5330" y="4429"/>
                    </a:lnTo>
                    <a:lnTo>
                      <a:pt x="5330" y="4429"/>
                    </a:lnTo>
                    <a:cubicBezTo>
                      <a:pt x="5330" y="4429"/>
                      <a:pt x="5330" y="4429"/>
                      <a:pt x="5330" y="4429"/>
                    </a:cubicBezTo>
                    <a:close/>
                    <a:moveTo>
                      <a:pt x="5480" y="5632"/>
                    </a:moveTo>
                    <a:cubicBezTo>
                      <a:pt x="5464" y="5632"/>
                      <a:pt x="5497" y="5632"/>
                      <a:pt x="5497" y="5648"/>
                    </a:cubicBezTo>
                    <a:cubicBezTo>
                      <a:pt x="5464" y="5665"/>
                      <a:pt x="5480" y="5698"/>
                      <a:pt x="5464" y="5715"/>
                    </a:cubicBezTo>
                    <a:cubicBezTo>
                      <a:pt x="5414" y="5682"/>
                      <a:pt x="5363" y="5732"/>
                      <a:pt x="5313" y="5698"/>
                    </a:cubicBezTo>
                    <a:cubicBezTo>
                      <a:pt x="5380" y="5698"/>
                      <a:pt x="5414" y="5648"/>
                      <a:pt x="5430" y="5598"/>
                    </a:cubicBezTo>
                    <a:cubicBezTo>
                      <a:pt x="5447" y="5615"/>
                      <a:pt x="5480" y="5615"/>
                      <a:pt x="5480" y="5632"/>
                    </a:cubicBezTo>
                    <a:close/>
                    <a:moveTo>
                      <a:pt x="5363" y="5047"/>
                    </a:moveTo>
                    <a:cubicBezTo>
                      <a:pt x="5330" y="5030"/>
                      <a:pt x="5330" y="5064"/>
                      <a:pt x="5297" y="5064"/>
                    </a:cubicBezTo>
                    <a:cubicBezTo>
                      <a:pt x="5247" y="5013"/>
                      <a:pt x="5330" y="4980"/>
                      <a:pt x="5330" y="4913"/>
                    </a:cubicBezTo>
                    <a:cubicBezTo>
                      <a:pt x="5363" y="4913"/>
                      <a:pt x="5380" y="4930"/>
                      <a:pt x="5380" y="4947"/>
                    </a:cubicBezTo>
                    <a:cubicBezTo>
                      <a:pt x="5330" y="4947"/>
                      <a:pt x="5347" y="5013"/>
                      <a:pt x="5363" y="5047"/>
                    </a:cubicBezTo>
                    <a:close/>
                    <a:moveTo>
                      <a:pt x="5380" y="6083"/>
                    </a:moveTo>
                    <a:cubicBezTo>
                      <a:pt x="5397" y="6033"/>
                      <a:pt x="5447" y="6049"/>
                      <a:pt x="5430" y="5999"/>
                    </a:cubicBezTo>
                    <a:cubicBezTo>
                      <a:pt x="5480" y="5982"/>
                      <a:pt x="5531" y="6016"/>
                      <a:pt x="5514" y="6033"/>
                    </a:cubicBezTo>
                    <a:cubicBezTo>
                      <a:pt x="5531" y="6049"/>
                      <a:pt x="5447" y="6150"/>
                      <a:pt x="5380" y="6083"/>
                    </a:cubicBezTo>
                    <a:close/>
                    <a:moveTo>
                      <a:pt x="5280" y="4546"/>
                    </a:moveTo>
                    <a:cubicBezTo>
                      <a:pt x="5330" y="4529"/>
                      <a:pt x="5313" y="4462"/>
                      <a:pt x="5330" y="4429"/>
                    </a:cubicBezTo>
                    <a:cubicBezTo>
                      <a:pt x="5313" y="4429"/>
                      <a:pt x="5313" y="4429"/>
                      <a:pt x="5297" y="4429"/>
                    </a:cubicBezTo>
                    <a:cubicBezTo>
                      <a:pt x="5280" y="4462"/>
                      <a:pt x="5280" y="4479"/>
                      <a:pt x="5247" y="4529"/>
                    </a:cubicBezTo>
                    <a:cubicBezTo>
                      <a:pt x="5280" y="4495"/>
                      <a:pt x="5263" y="4529"/>
                      <a:pt x="5280" y="4546"/>
                    </a:cubicBezTo>
                    <a:close/>
                  </a:path>
                </a:pathLst>
              </a:custGeom>
              <a:solidFill>
                <a:srgbClr val="040D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04"/>
        <p:cNvGrpSpPr/>
        <p:nvPr/>
      </p:nvGrpSpPr>
      <p:grpSpPr>
        <a:xfrm>
          <a:off x="0" y="0"/>
          <a:ext cx="0" cy="0"/>
          <a:chOff x="0" y="0"/>
          <a:chExt cx="0" cy="0"/>
        </a:xfrm>
      </p:grpSpPr>
      <p:pic>
        <p:nvPicPr>
          <p:cNvPr id="1036" name="Picture 12" descr="The Lego Movie | Netflix">
            <a:extLst>
              <a:ext uri="{FF2B5EF4-FFF2-40B4-BE49-F238E27FC236}">
                <a16:creationId xmlns:a16="http://schemas.microsoft.com/office/drawing/2014/main" id="{4FF024C1-B217-8B19-12F5-EAACE3A7DE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388"/>
          <a:stretch/>
        </p:blipFill>
        <p:spPr bwMode="auto">
          <a:xfrm>
            <a:off x="250167" y="1397356"/>
            <a:ext cx="3631720" cy="2977385"/>
          </a:xfrm>
          <a:prstGeom prst="rect">
            <a:avLst/>
          </a:prstGeom>
          <a:noFill/>
          <a:extLst>
            <a:ext uri="{909E8E84-426E-40DD-AFC4-6F175D3DCCD1}">
              <a14:hiddenFill xmlns:a14="http://schemas.microsoft.com/office/drawing/2010/main">
                <a:solidFill>
                  <a:srgbClr val="FFFFFF"/>
                </a:solidFill>
              </a14:hiddenFill>
            </a:ext>
          </a:extLst>
        </p:spPr>
      </p:pic>
      <p:sp>
        <p:nvSpPr>
          <p:cNvPr id="3105" name="Google Shape;3105;p36"/>
          <p:cNvSpPr txBox="1">
            <a:spLocks noGrp="1"/>
          </p:cNvSpPr>
          <p:nvPr>
            <p:ph type="title" idx="4"/>
          </p:nvPr>
        </p:nvSpPr>
        <p:spPr>
          <a:xfrm>
            <a:off x="539400" y="451475"/>
            <a:ext cx="8065200" cy="572700"/>
          </a:xfrm>
          <a:prstGeom prst="rect">
            <a:avLst/>
          </a:prstGeom>
        </p:spPr>
        <p:txBody>
          <a:bodyPr spcFirstLastPara="1" wrap="square" lIns="91425" tIns="91425" rIns="91425" bIns="91425" anchor="b" anchorCtr="0">
            <a:noAutofit/>
          </a:bodyPr>
          <a:lstStyle/>
          <a:p>
            <a:r>
              <a:rPr lang="de-CH"/>
              <a:t>Was </a:t>
            </a:r>
            <a:r>
              <a:rPr lang="de-CH" err="1"/>
              <a:t>machen</a:t>
            </a:r>
            <a:r>
              <a:rPr lang="de-CH"/>
              <a:t> </a:t>
            </a:r>
            <a:r>
              <a:rPr lang="de-CH" err="1"/>
              <a:t>Ingenieure</a:t>
            </a:r>
            <a:r>
              <a:rPr lang="de-CH"/>
              <a:t>?</a:t>
            </a:r>
          </a:p>
        </p:txBody>
      </p:sp>
      <p:pic>
        <p:nvPicPr>
          <p:cNvPr id="1026" name="Picture 2" descr="Ferrari F8 Tributo: Der stärkste Ferrari-V8 aller Zeiten | AUTO MOTOR UND  SPORT">
            <a:extLst>
              <a:ext uri="{FF2B5EF4-FFF2-40B4-BE49-F238E27FC236}">
                <a16:creationId xmlns:a16="http://schemas.microsoft.com/office/drawing/2014/main" id="{8774B256-1497-1BA8-D421-5E8E447FF4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1478" y="1024175"/>
            <a:ext cx="2981115" cy="22410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ugzeug der Zukunft: Mit Dickbauch für den Klimaschutz | FLUG REVUE">
            <a:extLst>
              <a:ext uri="{FF2B5EF4-FFF2-40B4-BE49-F238E27FC236}">
                <a16:creationId xmlns:a16="http://schemas.microsoft.com/office/drawing/2014/main" id="{D8DFA87A-2738-A914-2C94-F46E048F425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96" t="6065" r="4106"/>
          <a:stretch/>
        </p:blipFill>
        <p:spPr bwMode="auto">
          <a:xfrm>
            <a:off x="3158992" y="2796904"/>
            <a:ext cx="3312543" cy="208198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engenal Satelit: Pengertian, Jenisnya, Contoh, hingga Namanya Halaman all  - Kompas.com">
            <a:extLst>
              <a:ext uri="{FF2B5EF4-FFF2-40B4-BE49-F238E27FC236}">
                <a16:creationId xmlns:a16="http://schemas.microsoft.com/office/drawing/2014/main" id="{6313ECDE-08AC-205F-4739-71B0A3F0F2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0660" y="1582450"/>
            <a:ext cx="3383173" cy="22554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sp>
        <p:nvSpPr>
          <p:cNvPr id="2646" name="Google Shape;2646;p31"/>
          <p:cNvSpPr txBox="1">
            <a:spLocks noGrp="1"/>
          </p:cNvSpPr>
          <p:nvPr>
            <p:ph type="title"/>
          </p:nvPr>
        </p:nvSpPr>
        <p:spPr>
          <a:xfrm flipH="1">
            <a:off x="5456675" y="1738125"/>
            <a:ext cx="2967000" cy="829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Gravitation</a:t>
            </a:r>
            <a:endParaRPr/>
          </a:p>
        </p:txBody>
      </p:sp>
      <p:cxnSp>
        <p:nvCxnSpPr>
          <p:cNvPr id="2648" name="Google Shape;2648;p31"/>
          <p:cNvCxnSpPr/>
          <p:nvPr/>
        </p:nvCxnSpPr>
        <p:spPr>
          <a:xfrm>
            <a:off x="5456608" y="2568015"/>
            <a:ext cx="3683100" cy="0"/>
          </a:xfrm>
          <a:prstGeom prst="straightConnector1">
            <a:avLst/>
          </a:prstGeom>
          <a:noFill/>
          <a:ln w="9525" cap="flat" cmpd="sng">
            <a:solidFill>
              <a:srgbClr val="D9D9D9"/>
            </a:solidFill>
            <a:prstDash val="solid"/>
            <a:round/>
            <a:headEnd type="none" w="med" len="med"/>
            <a:tailEnd type="none" w="med" len="med"/>
          </a:ln>
        </p:spPr>
      </p:cxnSp>
      <p:pic>
        <p:nvPicPr>
          <p:cNvPr id="1026" name="Picture 2" descr="Apfelbaum PNGs zum kostenlosen Download">
            <a:extLst>
              <a:ext uri="{FF2B5EF4-FFF2-40B4-BE49-F238E27FC236}">
                <a16:creationId xmlns:a16="http://schemas.microsoft.com/office/drawing/2014/main" id="{22DE2CEB-F234-429B-4735-917141823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00" y="318356"/>
            <a:ext cx="4200035" cy="420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3d rot Apfel png mit Grün Blatt 23271623 PNG">
            <a:extLst>
              <a:ext uri="{FF2B5EF4-FFF2-40B4-BE49-F238E27FC236}">
                <a16:creationId xmlns:a16="http://schemas.microsoft.com/office/drawing/2014/main" id="{8B08CA71-9BB3-BB7C-D8E6-8B339CB0F1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0655" y="3487921"/>
            <a:ext cx="369829" cy="3698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04">
          <a:extLst>
            <a:ext uri="{FF2B5EF4-FFF2-40B4-BE49-F238E27FC236}">
              <a16:creationId xmlns:a16="http://schemas.microsoft.com/office/drawing/2014/main" id="{5236DAC8-9B41-B35A-67C5-5C8CD6AC9E2B}"/>
            </a:ext>
          </a:extLst>
        </p:cNvPr>
        <p:cNvGrpSpPr/>
        <p:nvPr/>
      </p:nvGrpSpPr>
      <p:grpSpPr>
        <a:xfrm>
          <a:off x="0" y="0"/>
          <a:ext cx="0" cy="0"/>
          <a:chOff x="0" y="0"/>
          <a:chExt cx="0" cy="0"/>
        </a:xfrm>
      </p:grpSpPr>
      <p:sp>
        <p:nvSpPr>
          <p:cNvPr id="3105" name="Google Shape;3105;p36">
            <a:extLst>
              <a:ext uri="{FF2B5EF4-FFF2-40B4-BE49-F238E27FC236}">
                <a16:creationId xmlns:a16="http://schemas.microsoft.com/office/drawing/2014/main" id="{7AA4282C-D216-B7A7-6916-607F5F007EA8}"/>
              </a:ext>
            </a:extLst>
          </p:cNvPr>
          <p:cNvSpPr txBox="1">
            <a:spLocks noGrp="1"/>
          </p:cNvSpPr>
          <p:nvPr>
            <p:ph type="title" idx="4"/>
          </p:nvPr>
        </p:nvSpPr>
        <p:spPr>
          <a:xfrm>
            <a:off x="539400" y="451475"/>
            <a:ext cx="8065200" cy="572700"/>
          </a:xfrm>
          <a:prstGeom prst="rect">
            <a:avLst/>
          </a:prstGeom>
        </p:spPr>
        <p:txBody>
          <a:bodyPr spcFirstLastPara="1" wrap="square" lIns="91425" tIns="91425" rIns="91425" bIns="91425" anchor="b" anchorCtr="0">
            <a:noAutofit/>
          </a:bodyPr>
          <a:lstStyle/>
          <a:p>
            <a:r>
              <a:rPr lang="de-CH"/>
              <a:t>Erdanziehung</a:t>
            </a:r>
          </a:p>
        </p:txBody>
      </p:sp>
      <p:pic>
        <p:nvPicPr>
          <p:cNvPr id="3074" name="Picture 2" descr="Children World Stock Illustrations – 47,106 Children World Stock  Illustrations, Vectors &amp; Clipart - Dreamstime">
            <a:extLst>
              <a:ext uri="{FF2B5EF4-FFF2-40B4-BE49-F238E27FC236}">
                <a16:creationId xmlns:a16="http://schemas.microsoft.com/office/drawing/2014/main" id="{0369F7B3-90E2-4257-3F19-19D552293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898" y="1268083"/>
            <a:ext cx="3489462" cy="3423942"/>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647;p31">
            <a:extLst>
              <a:ext uri="{FF2B5EF4-FFF2-40B4-BE49-F238E27FC236}">
                <a16:creationId xmlns:a16="http://schemas.microsoft.com/office/drawing/2014/main" id="{A1E516FF-4F71-25AC-EA24-8074AD0CA4A4}"/>
              </a:ext>
            </a:extLst>
          </p:cNvPr>
          <p:cNvSpPr txBox="1">
            <a:spLocks noGrp="1"/>
          </p:cNvSpPr>
          <p:nvPr>
            <p:ph type="subTitle" idx="1"/>
          </p:nvPr>
        </p:nvSpPr>
        <p:spPr>
          <a:xfrm>
            <a:off x="369639" y="1268083"/>
            <a:ext cx="4633681" cy="334560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 </a:t>
            </a:r>
            <a:r>
              <a:rPr lang="en" err="1"/>
              <a:t>Keine</a:t>
            </a:r>
            <a:r>
              <a:rPr lang="en"/>
              <a:t> Angst </a:t>
            </a:r>
            <a:r>
              <a:rPr lang="en" err="1"/>
              <a:t>vor</a:t>
            </a:r>
            <a:r>
              <a:rPr lang="en"/>
              <a:t> dem </a:t>
            </a:r>
            <a:r>
              <a:rPr lang="en" err="1"/>
              <a:t>Wegfliegen</a:t>
            </a:r>
            <a:r>
              <a:rPr lang="en"/>
              <a:t>!</a:t>
            </a:r>
          </a:p>
          <a:p>
            <a:pPr marL="0" lvl="0" indent="0" algn="l" rtl="0">
              <a:spcBef>
                <a:spcPts val="0"/>
              </a:spcBef>
              <a:spcAft>
                <a:spcPts val="0"/>
              </a:spcAft>
              <a:buNone/>
            </a:pPr>
            <a:endParaRPr lang="en"/>
          </a:p>
          <a:p>
            <a:pPr marL="0" lvl="0" indent="0" algn="l" rtl="0">
              <a:spcBef>
                <a:spcPts val="0"/>
              </a:spcBef>
              <a:spcAft>
                <a:spcPts val="0"/>
              </a:spcAft>
              <a:buNone/>
            </a:pPr>
            <a:r>
              <a:rPr lang="en"/>
              <a:t>- Je </a:t>
            </a:r>
            <a:r>
              <a:rPr lang="en" err="1"/>
              <a:t>schwerer</a:t>
            </a:r>
            <a:r>
              <a:rPr lang="en"/>
              <a:t>, </a:t>
            </a:r>
            <a:r>
              <a:rPr lang="en" err="1"/>
              <a:t>desto</a:t>
            </a:r>
            <a:r>
              <a:rPr lang="en"/>
              <a:t> </a:t>
            </a:r>
            <a:r>
              <a:rPr lang="en" err="1"/>
              <a:t>st</a:t>
            </a:r>
            <a:r>
              <a:rPr lang="de-CH"/>
              <a:t>a</a:t>
            </a:r>
            <a:r>
              <a:rPr lang="en" err="1"/>
              <a:t>rker</a:t>
            </a:r>
            <a:r>
              <a:rPr lang="en"/>
              <a:t> </a:t>
            </a:r>
            <a:r>
              <a:rPr lang="en" err="1"/>
              <a:t>angezogen</a:t>
            </a:r>
            <a:endParaRPr lang="en"/>
          </a:p>
          <a:p>
            <a:pPr marL="0" lvl="0" indent="0" algn="l" rtl="0">
              <a:spcBef>
                <a:spcPts val="0"/>
              </a:spcBef>
              <a:spcAft>
                <a:spcPts val="0"/>
              </a:spcAft>
              <a:buNone/>
            </a:pPr>
            <a:endParaRPr lang="en"/>
          </a:p>
          <a:p>
            <a:pPr marL="0" lvl="0" indent="0" algn="l" rtl="0">
              <a:spcBef>
                <a:spcPts val="0"/>
              </a:spcBef>
              <a:spcAft>
                <a:spcPts val="0"/>
              </a:spcAft>
              <a:buNone/>
            </a:pPr>
            <a:r>
              <a:rPr lang="en"/>
              <a:t>- Albert </a:t>
            </a:r>
            <a:r>
              <a:rPr lang="de-CH"/>
              <a:t>E</a:t>
            </a:r>
            <a:r>
              <a:rPr lang="en" err="1"/>
              <a:t>instein</a:t>
            </a:r>
            <a:r>
              <a:rPr lang="en"/>
              <a:t> </a:t>
            </a:r>
            <a:r>
              <a:rPr lang="en" err="1"/>
              <a:t>untersuchte</a:t>
            </a:r>
            <a:r>
              <a:rPr lang="en"/>
              <a:t> das </a:t>
            </a:r>
            <a:r>
              <a:rPr lang="en" err="1"/>
              <a:t>genau</a:t>
            </a:r>
            <a:endParaRPr/>
          </a:p>
        </p:txBody>
      </p:sp>
    </p:spTree>
    <p:extLst>
      <p:ext uri="{BB962C8B-B14F-4D97-AF65-F5344CB8AC3E}">
        <p14:creationId xmlns:p14="http://schemas.microsoft.com/office/powerpoint/2010/main" val="255221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58">
          <a:extLst>
            <a:ext uri="{FF2B5EF4-FFF2-40B4-BE49-F238E27FC236}">
              <a16:creationId xmlns:a16="http://schemas.microsoft.com/office/drawing/2014/main" id="{8FEB793C-99B8-398E-C0B2-88054955433D}"/>
            </a:ext>
          </a:extLst>
        </p:cNvPr>
        <p:cNvGrpSpPr/>
        <p:nvPr/>
      </p:nvGrpSpPr>
      <p:grpSpPr>
        <a:xfrm>
          <a:off x="0" y="0"/>
          <a:ext cx="0" cy="0"/>
          <a:chOff x="0" y="0"/>
          <a:chExt cx="0" cy="0"/>
        </a:xfrm>
      </p:grpSpPr>
      <p:sp>
        <p:nvSpPr>
          <p:cNvPr id="51" name="Google Shape;3059;p35">
            <a:extLst>
              <a:ext uri="{FF2B5EF4-FFF2-40B4-BE49-F238E27FC236}">
                <a16:creationId xmlns:a16="http://schemas.microsoft.com/office/drawing/2014/main" id="{E63B5DD3-C9AE-08FB-A5D1-C7D47ABECE11}"/>
              </a:ext>
            </a:extLst>
          </p:cNvPr>
          <p:cNvSpPr txBox="1">
            <a:spLocks/>
          </p:cNvSpPr>
          <p:nvPr/>
        </p:nvSpPr>
        <p:spPr>
          <a:xfrm>
            <a:off x="6003984" y="1302590"/>
            <a:ext cx="2885285" cy="277776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usso One"/>
              <a:buNone/>
              <a:defRPr sz="3000" b="1" i="0" u="none" strike="noStrike" cap="none">
                <a:solidFill>
                  <a:schemeClr val="lt2"/>
                </a:solidFill>
                <a:latin typeface="Russo One"/>
                <a:ea typeface="Russo One"/>
                <a:cs typeface="Russo One"/>
                <a:sym typeface="Russo One"/>
              </a:defRPr>
            </a:lvl1pPr>
            <a:lvl2pPr marR="0" lvl="1" algn="l" rtl="0">
              <a:lnSpc>
                <a:spcPct val="100000"/>
              </a:lnSpc>
              <a:spcBef>
                <a:spcPts val="0"/>
              </a:spcBef>
              <a:spcAft>
                <a:spcPts val="0"/>
              </a:spcAft>
              <a:buClr>
                <a:schemeClr val="dk1"/>
              </a:buClr>
              <a:buSzPts val="2800"/>
              <a:buFont typeface="Russo One"/>
              <a:buNone/>
              <a:defRPr sz="2800" b="1"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2800"/>
              <a:buFont typeface="Russo One"/>
              <a:buNone/>
              <a:defRPr sz="2800" b="1"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2800"/>
              <a:buFont typeface="Russo One"/>
              <a:buNone/>
              <a:defRPr sz="2800" b="1"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2800"/>
              <a:buFont typeface="Russo One"/>
              <a:buNone/>
              <a:defRPr sz="2800" b="1"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2800"/>
              <a:buFont typeface="Russo One"/>
              <a:buNone/>
              <a:defRPr sz="2800" b="1"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2800"/>
              <a:buFont typeface="Russo One"/>
              <a:buNone/>
              <a:defRPr sz="2800" b="1"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2800"/>
              <a:buFont typeface="Russo One"/>
              <a:buNone/>
              <a:defRPr sz="2800" b="1"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2800"/>
              <a:buFont typeface="Russo One"/>
              <a:buNone/>
              <a:defRPr sz="2800" b="1" i="0" u="none" strike="noStrike" cap="none">
                <a:solidFill>
                  <a:schemeClr val="dk1"/>
                </a:solidFill>
                <a:latin typeface="Russo One"/>
                <a:ea typeface="Russo One"/>
                <a:cs typeface="Russo One"/>
                <a:sym typeface="Russo One"/>
              </a:defRPr>
            </a:lvl9pPr>
          </a:lstStyle>
          <a:p>
            <a:r>
              <a:rPr lang="de-CH">
                <a:solidFill>
                  <a:srgbClr val="FF0000"/>
                </a:solidFill>
              </a:rPr>
              <a:t>M</a:t>
            </a:r>
            <a:r>
              <a:rPr lang="de-CH"/>
              <a:t>ein </a:t>
            </a:r>
            <a:r>
              <a:rPr lang="de-CH">
                <a:solidFill>
                  <a:srgbClr val="FF0000"/>
                </a:solidFill>
              </a:rPr>
              <a:t>V</a:t>
            </a:r>
            <a:r>
              <a:rPr lang="de-CH"/>
              <a:t>ater </a:t>
            </a:r>
            <a:r>
              <a:rPr lang="de-CH">
                <a:solidFill>
                  <a:srgbClr val="FF0000"/>
                </a:solidFill>
              </a:rPr>
              <a:t>E</a:t>
            </a:r>
            <a:r>
              <a:rPr lang="de-CH"/>
              <a:t>rklärt </a:t>
            </a:r>
            <a:r>
              <a:rPr lang="de-CH">
                <a:solidFill>
                  <a:srgbClr val="FF0000"/>
                </a:solidFill>
              </a:rPr>
              <a:t>M</a:t>
            </a:r>
            <a:r>
              <a:rPr lang="de-CH"/>
              <a:t>ir </a:t>
            </a:r>
            <a:r>
              <a:rPr lang="de-CH">
                <a:solidFill>
                  <a:srgbClr val="FF0000"/>
                </a:solidFill>
              </a:rPr>
              <a:t>J</a:t>
            </a:r>
            <a:r>
              <a:rPr lang="de-CH"/>
              <a:t>eden </a:t>
            </a:r>
            <a:r>
              <a:rPr lang="de-CH">
                <a:solidFill>
                  <a:srgbClr val="FF0000"/>
                </a:solidFill>
              </a:rPr>
              <a:t>S</a:t>
            </a:r>
            <a:r>
              <a:rPr lang="de-CH"/>
              <a:t>onntag </a:t>
            </a:r>
            <a:r>
              <a:rPr lang="de-CH">
                <a:solidFill>
                  <a:srgbClr val="FF0000"/>
                </a:solidFill>
              </a:rPr>
              <a:t>U</a:t>
            </a:r>
            <a:r>
              <a:rPr lang="de-CH"/>
              <a:t>nseren </a:t>
            </a:r>
            <a:r>
              <a:rPr lang="de-CH">
                <a:solidFill>
                  <a:srgbClr val="FF0000"/>
                </a:solidFill>
              </a:rPr>
              <a:t>N</a:t>
            </a:r>
            <a:r>
              <a:rPr lang="de-CH"/>
              <a:t>achthimmel</a:t>
            </a:r>
          </a:p>
        </p:txBody>
      </p:sp>
      <p:pic>
        <p:nvPicPr>
          <p:cNvPr id="2052" name="Picture 4" descr="Unser Sonnensystem - mittelstufe-rueeggisingens jimdo page!">
            <a:extLst>
              <a:ext uri="{FF2B5EF4-FFF2-40B4-BE49-F238E27FC236}">
                <a16:creationId xmlns:a16="http://schemas.microsoft.com/office/drawing/2014/main" id="{6165E910-CFD6-998A-F36B-0F77773D51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16"/>
          <a:stretch/>
        </p:blipFill>
        <p:spPr bwMode="auto">
          <a:xfrm>
            <a:off x="325517" y="566108"/>
            <a:ext cx="5628999" cy="401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09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04">
          <a:extLst>
            <a:ext uri="{FF2B5EF4-FFF2-40B4-BE49-F238E27FC236}">
              <a16:creationId xmlns:a16="http://schemas.microsoft.com/office/drawing/2014/main" id="{3F492213-9D7F-8D71-8F61-3D8F6A5FC2FD}"/>
            </a:ext>
          </a:extLst>
        </p:cNvPr>
        <p:cNvGrpSpPr/>
        <p:nvPr/>
      </p:nvGrpSpPr>
      <p:grpSpPr>
        <a:xfrm>
          <a:off x="0" y="0"/>
          <a:ext cx="0" cy="0"/>
          <a:chOff x="0" y="0"/>
          <a:chExt cx="0" cy="0"/>
        </a:xfrm>
      </p:grpSpPr>
      <p:sp>
        <p:nvSpPr>
          <p:cNvPr id="3105" name="Google Shape;3105;p36">
            <a:extLst>
              <a:ext uri="{FF2B5EF4-FFF2-40B4-BE49-F238E27FC236}">
                <a16:creationId xmlns:a16="http://schemas.microsoft.com/office/drawing/2014/main" id="{6AA6387C-F26C-6EFC-FC77-87E910338F26}"/>
              </a:ext>
            </a:extLst>
          </p:cNvPr>
          <p:cNvSpPr txBox="1">
            <a:spLocks noGrp="1"/>
          </p:cNvSpPr>
          <p:nvPr>
            <p:ph type="title" idx="4"/>
          </p:nvPr>
        </p:nvSpPr>
        <p:spPr>
          <a:xfrm>
            <a:off x="539400" y="451475"/>
            <a:ext cx="8065200" cy="572700"/>
          </a:xfrm>
          <a:prstGeom prst="rect">
            <a:avLst/>
          </a:prstGeom>
        </p:spPr>
        <p:txBody>
          <a:bodyPr spcFirstLastPara="1" wrap="square" lIns="91425" tIns="91425" rIns="91425" bIns="91425" anchor="b" anchorCtr="0">
            <a:noAutofit/>
          </a:bodyPr>
          <a:lstStyle/>
          <a:p>
            <a:r>
              <a:rPr lang="de-CH"/>
              <a:t>Wo die Schwerkraft nicht existiert</a:t>
            </a:r>
          </a:p>
        </p:txBody>
      </p:sp>
      <p:pic>
        <p:nvPicPr>
          <p:cNvPr id="5122" name="Picture 2" descr="Raumfahrer – Wikipedia">
            <a:extLst>
              <a:ext uri="{FF2B5EF4-FFF2-40B4-BE49-F238E27FC236}">
                <a16:creationId xmlns:a16="http://schemas.microsoft.com/office/drawing/2014/main" id="{C17E2FDB-484D-893B-49A7-56BE55772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702" y="1024175"/>
            <a:ext cx="3899139" cy="3899139"/>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medien 1" descr="Liquid Ping Pong in Space - RED 4K">
            <a:hlinkClick r:id="" action="ppaction://media"/>
            <a:extLst>
              <a:ext uri="{FF2B5EF4-FFF2-40B4-BE49-F238E27FC236}">
                <a16:creationId xmlns:a16="http://schemas.microsoft.com/office/drawing/2014/main" id="{F5BA8519-09CE-4D6E-A9DF-AE6AB6A325D4}"/>
              </a:ext>
            </a:extLst>
          </p:cNvPr>
          <p:cNvPicPr>
            <a:picLocks noRot="1" noChangeAspect="1"/>
          </p:cNvPicPr>
          <p:nvPr>
            <a:videoFile r:link="rId1"/>
          </p:nvPr>
        </p:nvPicPr>
        <p:blipFill rotWithShape="1">
          <a:blip r:embed="rId5"/>
          <a:srcRect l="11893" t="4532" b="5627"/>
          <a:stretch/>
        </p:blipFill>
        <p:spPr>
          <a:xfrm>
            <a:off x="3683479" y="1408049"/>
            <a:ext cx="4848045" cy="2793015"/>
          </a:xfrm>
          <a:prstGeom prst="rect">
            <a:avLst/>
          </a:prstGeom>
        </p:spPr>
      </p:pic>
    </p:spTree>
    <p:extLst>
      <p:ext uri="{BB962C8B-B14F-4D97-AF65-F5344CB8AC3E}">
        <p14:creationId xmlns:p14="http://schemas.microsoft.com/office/powerpoint/2010/main" val="67998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5">
          <a:extLst>
            <a:ext uri="{FF2B5EF4-FFF2-40B4-BE49-F238E27FC236}">
              <a16:creationId xmlns:a16="http://schemas.microsoft.com/office/drawing/2014/main" id="{0622E539-2066-0A2A-04CE-C4CD10D03BC4}"/>
            </a:ext>
          </a:extLst>
        </p:cNvPr>
        <p:cNvGrpSpPr/>
        <p:nvPr/>
      </p:nvGrpSpPr>
      <p:grpSpPr>
        <a:xfrm>
          <a:off x="0" y="0"/>
          <a:ext cx="0" cy="0"/>
          <a:chOff x="0" y="0"/>
          <a:chExt cx="0" cy="0"/>
        </a:xfrm>
      </p:grpSpPr>
      <p:sp>
        <p:nvSpPr>
          <p:cNvPr id="2646" name="Google Shape;2646;p31">
            <a:extLst>
              <a:ext uri="{FF2B5EF4-FFF2-40B4-BE49-F238E27FC236}">
                <a16:creationId xmlns:a16="http://schemas.microsoft.com/office/drawing/2014/main" id="{7C68302F-F4D8-1541-6397-3EECB0DFAC65}"/>
              </a:ext>
            </a:extLst>
          </p:cNvPr>
          <p:cNvSpPr txBox="1">
            <a:spLocks noGrp="1"/>
          </p:cNvSpPr>
          <p:nvPr>
            <p:ph type="title"/>
          </p:nvPr>
        </p:nvSpPr>
        <p:spPr>
          <a:xfrm flipH="1">
            <a:off x="6753885" y="2156850"/>
            <a:ext cx="1941394" cy="82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err="1"/>
              <a:t>Nicht</a:t>
            </a:r>
            <a:r>
              <a:rPr lang="en"/>
              <a:t> </a:t>
            </a:r>
            <a:r>
              <a:rPr lang="en" err="1"/>
              <a:t>Einfach</a:t>
            </a:r>
            <a:r>
              <a:rPr lang="en"/>
              <a:t>!</a:t>
            </a:r>
            <a:endParaRPr/>
          </a:p>
        </p:txBody>
      </p:sp>
      <p:sp>
        <p:nvSpPr>
          <p:cNvPr id="3" name="Google Shape;2647;p31">
            <a:extLst>
              <a:ext uri="{FF2B5EF4-FFF2-40B4-BE49-F238E27FC236}">
                <a16:creationId xmlns:a16="http://schemas.microsoft.com/office/drawing/2014/main" id="{704CBCC9-46DE-408A-B7DA-A94CE8F99B6C}"/>
              </a:ext>
            </a:extLst>
          </p:cNvPr>
          <p:cNvSpPr txBox="1">
            <a:spLocks noGrp="1"/>
          </p:cNvSpPr>
          <p:nvPr>
            <p:ph type="subTitle" idx="1"/>
          </p:nvPr>
        </p:nvSpPr>
        <p:spPr>
          <a:xfrm>
            <a:off x="369639" y="1064564"/>
            <a:ext cx="4633681" cy="334560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 </a:t>
            </a:r>
            <a:r>
              <a:rPr lang="de-CH"/>
              <a:t>Muskeln bauen sich ab</a:t>
            </a:r>
          </a:p>
          <a:p>
            <a:pPr marL="0" lvl="0" indent="0" algn="l" rtl="0">
              <a:spcBef>
                <a:spcPts val="0"/>
              </a:spcBef>
              <a:spcAft>
                <a:spcPts val="0"/>
              </a:spcAft>
              <a:buNone/>
            </a:pPr>
            <a:endParaRPr lang="de-CH"/>
          </a:p>
          <a:p>
            <a:pPr marL="0" lvl="0" indent="0" algn="l" rtl="0">
              <a:spcBef>
                <a:spcPts val="0"/>
              </a:spcBef>
              <a:spcAft>
                <a:spcPts val="0"/>
              </a:spcAft>
              <a:buNone/>
            </a:pPr>
            <a:r>
              <a:rPr lang="de-CH"/>
              <a:t>- Blutvolumen geht zurück</a:t>
            </a:r>
          </a:p>
          <a:p>
            <a:pPr marL="0" lvl="0" indent="0" algn="l" rtl="0">
              <a:spcBef>
                <a:spcPts val="0"/>
              </a:spcBef>
              <a:spcAft>
                <a:spcPts val="0"/>
              </a:spcAft>
              <a:buNone/>
            </a:pPr>
            <a:endParaRPr lang="de-CH"/>
          </a:p>
          <a:p>
            <a:pPr marL="0" lvl="0" indent="0" algn="l" rtl="0">
              <a:spcBef>
                <a:spcPts val="0"/>
              </a:spcBef>
              <a:spcAft>
                <a:spcPts val="0"/>
              </a:spcAft>
              <a:buNone/>
            </a:pPr>
            <a:r>
              <a:rPr lang="de-CH"/>
              <a:t>- Knochen werden unstabiler</a:t>
            </a:r>
          </a:p>
          <a:p>
            <a:pPr marL="0" lvl="0" indent="0" algn="l" rtl="0">
              <a:spcBef>
                <a:spcPts val="0"/>
              </a:spcBef>
              <a:spcAft>
                <a:spcPts val="0"/>
              </a:spcAft>
              <a:buNone/>
            </a:pPr>
            <a:endParaRPr/>
          </a:p>
        </p:txBody>
      </p:sp>
      <p:pic>
        <p:nvPicPr>
          <p:cNvPr id="1028" name="Picture 4" descr="Astronaut PNG Transparent Images - PNG All">
            <a:extLst>
              <a:ext uri="{FF2B5EF4-FFF2-40B4-BE49-F238E27FC236}">
                <a16:creationId xmlns:a16="http://schemas.microsoft.com/office/drawing/2014/main" id="{70DCE402-7874-DD6E-28F7-84CFB5066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8555" y="733331"/>
            <a:ext cx="3263727" cy="3531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11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stron Science Business Plan by Slidesgo">
  <a:themeElements>
    <a:clrScheme name="Simple Light">
      <a:dk1>
        <a:srgbClr val="FD563E"/>
      </a:dk1>
      <a:lt1>
        <a:srgbClr val="1D2B32"/>
      </a:lt1>
      <a:dk2>
        <a:srgbClr val="FFFFFF"/>
      </a:dk2>
      <a:lt2>
        <a:srgbClr val="5188E4"/>
      </a:lt2>
      <a:accent1>
        <a:srgbClr val="80A2AB"/>
      </a:accent1>
      <a:accent2>
        <a:srgbClr val="FD563E"/>
      </a:accent2>
      <a:accent3>
        <a:srgbClr val="000000"/>
      </a:accent3>
      <a:accent4>
        <a:srgbClr val="FFFFFF"/>
      </a:accent4>
      <a:accent5>
        <a:srgbClr val="1F59D1"/>
      </a:accent5>
      <a:accent6>
        <a:srgbClr val="3E4549"/>
      </a:accent6>
      <a:hlink>
        <a:srgbClr val="FD563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F8A15019C28B74E866CCDC66A682BBB" ma:contentTypeVersion="15" ma:contentTypeDescription="Ein neues Dokument erstellen." ma:contentTypeScope="" ma:versionID="32f5e7c17d90353419d0d33c6b55d2cd">
  <xsd:schema xmlns:xsd="http://www.w3.org/2001/XMLSchema" xmlns:xs="http://www.w3.org/2001/XMLSchema" xmlns:p="http://schemas.microsoft.com/office/2006/metadata/properties" xmlns:ns2="79fedac6-1f78-438f-8f2e-3bf108a7ce70" xmlns:ns3="ad141962-a27c-44b4-a86d-fb44208a4818" targetNamespace="http://schemas.microsoft.com/office/2006/metadata/properties" ma:root="true" ma:fieldsID="fbdbccea2066573774b361dabd68344f" ns2:_="" ns3:_="">
    <xsd:import namespace="79fedac6-1f78-438f-8f2e-3bf108a7ce70"/>
    <xsd:import namespace="ad141962-a27c-44b4-a86d-fb44208a48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fedac6-1f78-438f-8f2e-3bf108a7ce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9a48e02a-304b-44db-a51f-647cba8d1c2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141962-a27c-44b4-a86d-fb44208a481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541e0cc6-0d36-4386-9a2f-b3df6d28ac6a}" ma:internalName="TaxCatchAll" ma:showField="CatchAllData" ma:web="ad141962-a27c-44b4-a86d-fb44208a4818">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9fedac6-1f78-438f-8f2e-3bf108a7ce70">
      <Terms xmlns="http://schemas.microsoft.com/office/infopath/2007/PartnerControls"/>
    </lcf76f155ced4ddcb4097134ff3c332f>
    <TaxCatchAll xmlns="ad141962-a27c-44b4-a86d-fb44208a4818" xsi:nil="true"/>
  </documentManagement>
</p:properties>
</file>

<file path=customXml/itemProps1.xml><?xml version="1.0" encoding="utf-8"?>
<ds:datastoreItem xmlns:ds="http://schemas.openxmlformats.org/officeDocument/2006/customXml" ds:itemID="{9E79E5FF-2E83-46B1-BC9A-4C133C224D6D}">
  <ds:schemaRefs>
    <ds:schemaRef ds:uri="79fedac6-1f78-438f-8f2e-3bf108a7ce70"/>
    <ds:schemaRef ds:uri="ad141962-a27c-44b4-a86d-fb44208a48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F532F7A-1AD0-487E-B3FC-9370A0CDDE5E}">
  <ds:schemaRefs>
    <ds:schemaRef ds:uri="http://schemas.microsoft.com/sharepoint/v3/contenttype/forms"/>
  </ds:schemaRefs>
</ds:datastoreItem>
</file>

<file path=customXml/itemProps3.xml><?xml version="1.0" encoding="utf-8"?>
<ds:datastoreItem xmlns:ds="http://schemas.openxmlformats.org/officeDocument/2006/customXml" ds:itemID="{84C5685D-0E08-4FE2-AD72-6887ED978609}">
  <ds:schemaRefs>
    <ds:schemaRef ds:uri="79fedac6-1f78-438f-8f2e-3bf108a7ce70"/>
    <ds:schemaRef ds:uri="ad141962-a27c-44b4-a86d-fb44208a481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617</Words>
  <Application>Microsoft Macintosh PowerPoint</Application>
  <PresentationFormat>Bildschirmpräsentation (16:9)</PresentationFormat>
  <Paragraphs>70</Paragraphs>
  <Slides>14</Slides>
  <Notes>14</Notes>
  <HiddenSlides>0</HiddenSlides>
  <MMClips>2</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14</vt:i4>
      </vt:variant>
    </vt:vector>
  </HeadingPairs>
  <TitlesOfParts>
    <vt:vector size="23" baseType="lpstr">
      <vt:lpstr>Open Sans</vt:lpstr>
      <vt:lpstr>Raleway Light</vt:lpstr>
      <vt:lpstr>Montserrat SemiBold</vt:lpstr>
      <vt:lpstr>Söhne</vt:lpstr>
      <vt:lpstr>Russo One</vt:lpstr>
      <vt:lpstr>Arial</vt:lpstr>
      <vt:lpstr>Raleway</vt:lpstr>
      <vt:lpstr>Open Sans ExtraBold</vt:lpstr>
      <vt:lpstr>Astron Science Business Plan by Slidesgo</vt:lpstr>
      <vt:lpstr>Random Positioning Machine</vt:lpstr>
      <vt:lpstr>Was wir heute machen</vt:lpstr>
      <vt:lpstr>Wir sind  Wirtschaftsingenieure</vt:lpstr>
      <vt:lpstr>Was machen Ingenieure?</vt:lpstr>
      <vt:lpstr>Gravitation</vt:lpstr>
      <vt:lpstr>Erdanziehung</vt:lpstr>
      <vt:lpstr>PowerPoint-Präsentation</vt:lpstr>
      <vt:lpstr>Wo die Schwerkraft nicht existiert</vt:lpstr>
      <vt:lpstr>Nicht Einfach!</vt:lpstr>
      <vt:lpstr>Random positioning machine</vt:lpstr>
      <vt:lpstr>Was kann erforscht werden?</vt:lpstr>
      <vt:lpstr>Die Experimente (Postenlauf)</vt:lpstr>
      <vt:lpstr>PowerPoint-Präsentation</vt:lpstr>
      <vt:lpstr>https://play.kahoot.it/v2/?quizId=e71ba82e-90d3-4f83-8574-a6d371b1ea87&amp;hostId=e19995e2-7f40-49be-b416-58e779156423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Random Positioning Machine</dc:title>
  <cp:lastModifiedBy>Suma Clara Calista TA.W.2201</cp:lastModifiedBy>
  <cp:revision>2</cp:revision>
  <dcterms:modified xsi:type="dcterms:W3CDTF">2024-05-24T08:49:34Z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0x0101000F8A15019C28B74E866CCDC66A682BBB</vt:lpwstr>
  </property>
  <property fmtid="{D5CDD505-2E9C-101B-9397-08002B2CF9AE}" pid="3" name="MediaServiceImageTags">
    <vt:lpwstr/>
  </property>
</Properties>
</file>